
<file path=[Content_Types].xml><?xml version="1.0" encoding="utf-8"?>
<Types xmlns="http://schemas.openxmlformats.org/package/2006/content-types">
  <Default Extension="png" ContentType="image/png"/>
  <Default Extension="jpeg" ContentType="image/jpeg"/>
  <Default Extension="emf" ContentType="image/x-emf"/>
  <Default Extension="rels" ContentType="application/vnd.openxmlformats-package.relationships+xml"/>
  <Default Extension="xml" ContentType="application/xml"/>
  <Default Extension="wdp" ContentType="image/vnd.ms-photo"/>
  <Default Extension="jpg" ContentType="image/jpeg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Masters/slideMaster2.xml" ContentType="application/vnd.openxmlformats-officedocument.presentationml.slideMaster+xml"/>
  <Override PartName="/ppt/slideMasters/slideMaster3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slides/slide29.xml" ContentType="application/vnd.openxmlformats-officedocument.presentationml.slide+xml"/>
  <Override PartName="/ppt/slides/slide30.xml" ContentType="application/vnd.openxmlformats-officedocument.presentationml.slide+xml"/>
  <Override PartName="/ppt/slides/slide31.xml" ContentType="application/vnd.openxmlformats-officedocument.presentationml.slide+xml"/>
  <Override PartName="/ppt/notesMasters/notesMaster1.xml" ContentType="application/vnd.openxmlformats-officedocument.presentationml.notes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slideLayouts/slideLayout12.xml" ContentType="application/vnd.openxmlformats-officedocument.presentationml.slideLayout+xml"/>
  <Override PartName="/ppt/slideLayouts/slideLayout13.xml" ContentType="application/vnd.openxmlformats-officedocument.presentationml.slideLayout+xml"/>
  <Override PartName="/ppt/slideLayouts/slideLayout14.xml" ContentType="application/vnd.openxmlformats-officedocument.presentationml.slideLayout+xml"/>
  <Override PartName="/ppt/slideLayouts/slideLayout15.xml" ContentType="application/vnd.openxmlformats-officedocument.presentationml.slideLayout+xml"/>
  <Override PartName="/ppt/slideLayouts/slideLayout16.xml" ContentType="application/vnd.openxmlformats-officedocument.presentationml.slideLayout+xml"/>
  <Override PartName="/ppt/slideLayouts/slideLayout17.xml" ContentType="application/vnd.openxmlformats-officedocument.presentationml.slideLayout+xml"/>
  <Override PartName="/ppt/slideLayouts/slideLayout18.xml" ContentType="application/vnd.openxmlformats-officedocument.presentationml.slideLayout+xml"/>
  <Override PartName="/ppt/slideLayouts/slideLayout19.xml" ContentType="application/vnd.openxmlformats-officedocument.presentationml.slideLayout+xml"/>
  <Override PartName="/ppt/slideLayouts/slideLayout20.xml" ContentType="application/vnd.openxmlformats-officedocument.presentationml.slideLayout+xml"/>
  <Override PartName="/ppt/slideLayouts/slideLayout21.xml" ContentType="application/vnd.openxmlformats-officedocument.presentationml.slideLayout+xml"/>
  <Override PartName="/ppt/slideLayouts/slideLayout22.xml" ContentType="application/vnd.openxmlformats-officedocument.presentationml.slideLayout+xml"/>
  <Override PartName="/ppt/slideLayouts/slideLayout23.xml" ContentType="application/vnd.openxmlformats-officedocument.presentationml.slideLayout+xml"/>
  <Override PartName="/ppt/slideLayouts/slideLayout24.xml" ContentType="application/vnd.openxmlformats-officedocument.presentationml.slideLayout+xml"/>
  <Override PartName="/ppt/slideLayouts/slideLayout25.xml" ContentType="application/vnd.openxmlformats-officedocument.presentationml.slideLayout+xml"/>
  <Override PartName="/ppt/slideLayouts/slideLayout26.xml" ContentType="application/vnd.openxmlformats-officedocument.presentationml.slideLayout+xml"/>
  <Override PartName="/ppt/theme/theme2.xml" ContentType="application/vnd.openxmlformats-officedocument.theme+xml"/>
  <Override PartName="/ppt/slideLayouts/slideLayout27.xml" ContentType="application/vnd.openxmlformats-officedocument.presentationml.slideLayout+xml"/>
  <Override PartName="/ppt/slideLayouts/slideLayout28.xml" ContentType="application/vnd.openxmlformats-officedocument.presentationml.slideLayout+xml"/>
  <Override PartName="/ppt/slideLayouts/slideLayout29.xml" ContentType="application/vnd.openxmlformats-officedocument.presentationml.slideLayout+xml"/>
  <Override PartName="/ppt/slideLayouts/slideLayout30.xml" ContentType="application/vnd.openxmlformats-officedocument.presentationml.slideLayout+xml"/>
  <Override PartName="/ppt/slideLayouts/slideLayout31.xml" ContentType="application/vnd.openxmlformats-officedocument.presentationml.slideLayout+xml"/>
  <Override PartName="/ppt/slideLayouts/slideLayout32.xml" ContentType="application/vnd.openxmlformats-officedocument.presentationml.slideLayout+xml"/>
  <Override PartName="/ppt/slideLayouts/slideLayout33.xml" ContentType="application/vnd.openxmlformats-officedocument.presentationml.slideLayout+xml"/>
  <Override PartName="/ppt/slideLayouts/slideLayout34.xml" ContentType="application/vnd.openxmlformats-officedocument.presentationml.slideLayout+xml"/>
  <Override PartName="/ppt/slideLayouts/slideLayout35.xml" ContentType="application/vnd.openxmlformats-officedocument.presentationml.slideLayout+xml"/>
  <Override PartName="/ppt/slideLayouts/slideLayout36.xml" ContentType="application/vnd.openxmlformats-officedocument.presentationml.slideLayout+xml"/>
  <Override PartName="/ppt/slideLayouts/slideLayout37.xml" ContentType="application/vnd.openxmlformats-officedocument.presentationml.slideLayout+xml"/>
  <Override PartName="/ppt/theme/theme3.xml" ContentType="application/vnd.openxmlformats-officedocument.theme+xml"/>
  <Override PartName="/ppt/theme/theme4.xml" ContentType="application/vnd.openxmlformats-officedocument.theme+xml"/>
  <Override PartName="/ppt/charts/chart1.xml" ContentType="application/vnd.openxmlformats-officedocument.drawingml.chart+xml"/>
  <Override PartName="/ppt/charts/style1.xml" ContentType="application/vnd.ms-office.chartstyle+xml"/>
  <Override PartName="/ppt/charts/colors1.xml" ContentType="application/vnd.ms-office.chartcolorstyle+xml"/>
  <Override PartName="/ppt/charts/chart2.xml" ContentType="application/vnd.openxmlformats-officedocument.drawingml.chart+xml"/>
  <Override PartName="/ppt/charts/style2.xml" ContentType="application/vnd.ms-office.chartstyle+xml"/>
  <Override PartName="/ppt/charts/colors2.xml" ContentType="application/vnd.ms-office.chartcolorstyle+xml"/>
  <Override PartName="/ppt/drawings/drawing1.xml" ContentType="application/vnd.openxmlformats-officedocument.drawingml.chartshapes+xml"/>
  <Override PartName="/ppt/charts/chart3.xml" ContentType="application/vnd.openxmlformats-officedocument.drawingml.chart+xml"/>
  <Override PartName="/ppt/charts/style3.xml" ContentType="application/vnd.ms-office.chartstyle+xml"/>
  <Override PartName="/ppt/charts/colors3.xml" ContentType="application/vnd.ms-office.chartcolorstyle+xml"/>
  <Override PartName="/ppt/charts/chart4.xml" ContentType="application/vnd.openxmlformats-officedocument.drawingml.chart+xml"/>
  <Override PartName="/ppt/charts/chart5.xml" ContentType="application/vnd.openxmlformats-officedocument.drawingml.chart+xml"/>
  <Override PartName="/ppt/charts/style4.xml" ContentType="application/vnd.ms-office.chartstyle+xml"/>
  <Override PartName="/ppt/charts/colors4.xml" ContentType="application/vnd.ms-office.chartcolorstyle+xml"/>
  <Override PartName="/docProps/core.xml" ContentType="application/vnd.openxmlformats-package.core-properties+xml"/>
  <Override PartName="/docProps/app.xml" ContentType="application/vnd.openxmlformats-officedocument.extended-properties+xml"/>
  <Override PartName="/ppt/revisionInfo.xml" ContentType="application/vnd.ms-powerpoint.revisioninfo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>
  <p:sldMasterIdLst>
    <p:sldMasterId id="2147483648" r:id="rId1"/>
    <p:sldMasterId id="2147483660" r:id="rId2"/>
    <p:sldMasterId id="2147483685" r:id="rId3"/>
  </p:sldMasterIdLst>
  <p:notesMasterIdLst>
    <p:notesMasterId r:id="rId35"/>
  </p:notesMasterIdLst>
  <p:sldIdLst>
    <p:sldId id="256" r:id="rId4"/>
    <p:sldId id="419" r:id="rId5"/>
    <p:sldId id="314" r:id="rId6"/>
    <p:sldId id="391" r:id="rId7"/>
    <p:sldId id="392" r:id="rId8"/>
    <p:sldId id="483" r:id="rId9"/>
    <p:sldId id="484" r:id="rId10"/>
    <p:sldId id="420" r:id="rId11"/>
    <p:sldId id="307" r:id="rId12"/>
    <p:sldId id="479" r:id="rId13"/>
    <p:sldId id="480" r:id="rId14"/>
    <p:sldId id="482" r:id="rId15"/>
    <p:sldId id="485" r:id="rId16"/>
    <p:sldId id="438" r:id="rId17"/>
    <p:sldId id="472" r:id="rId18"/>
    <p:sldId id="437" r:id="rId19"/>
    <p:sldId id="448" r:id="rId20"/>
    <p:sldId id="450" r:id="rId21"/>
    <p:sldId id="442" r:id="rId22"/>
    <p:sldId id="447" r:id="rId23"/>
    <p:sldId id="491" r:id="rId24"/>
    <p:sldId id="492" r:id="rId25"/>
    <p:sldId id="487" r:id="rId26"/>
    <p:sldId id="499" r:id="rId27"/>
    <p:sldId id="497" r:id="rId28"/>
    <p:sldId id="500" r:id="rId29"/>
    <p:sldId id="490" r:id="rId30"/>
    <p:sldId id="486" r:id="rId31"/>
    <p:sldId id="441" r:id="rId32"/>
    <p:sldId id="467" r:id="rId33"/>
    <p:sldId id="466" r:id="rId34"/>
  </p:sldIdLst>
  <p:sldSz cx="12192000" cy="6858000"/>
  <p:notesSz cx="6797675" cy="9928225"/>
  <p:defaultTextStyle>
    <a:defPPr>
      <a:defRPr lang="en-US"/>
    </a:defPPr>
    <a:lvl1pPr marL="0" algn="l" defTabSz="914332" rtl="0" eaLnBrk="1" latinLnBrk="0" hangingPunct="1">
      <a:defRPr sz="1900" kern="1200">
        <a:solidFill>
          <a:schemeClr val="tx1"/>
        </a:solidFill>
        <a:latin typeface="+mn-lt"/>
        <a:ea typeface="+mn-ea"/>
        <a:cs typeface="+mn-cs"/>
      </a:defRPr>
    </a:lvl1pPr>
    <a:lvl2pPr marL="457167" algn="l" defTabSz="914332" rtl="0" eaLnBrk="1" latinLnBrk="0" hangingPunct="1">
      <a:defRPr sz="1900" kern="1200">
        <a:solidFill>
          <a:schemeClr val="tx1"/>
        </a:solidFill>
        <a:latin typeface="+mn-lt"/>
        <a:ea typeface="+mn-ea"/>
        <a:cs typeface="+mn-cs"/>
      </a:defRPr>
    </a:lvl2pPr>
    <a:lvl3pPr marL="914332" algn="l" defTabSz="914332" rtl="0" eaLnBrk="1" latinLnBrk="0" hangingPunct="1">
      <a:defRPr sz="1900" kern="1200">
        <a:solidFill>
          <a:schemeClr val="tx1"/>
        </a:solidFill>
        <a:latin typeface="+mn-lt"/>
        <a:ea typeface="+mn-ea"/>
        <a:cs typeface="+mn-cs"/>
      </a:defRPr>
    </a:lvl3pPr>
    <a:lvl4pPr marL="1371498" algn="l" defTabSz="914332" rtl="0" eaLnBrk="1" latinLnBrk="0" hangingPunct="1">
      <a:defRPr sz="1900" kern="1200">
        <a:solidFill>
          <a:schemeClr val="tx1"/>
        </a:solidFill>
        <a:latin typeface="+mn-lt"/>
        <a:ea typeface="+mn-ea"/>
        <a:cs typeface="+mn-cs"/>
      </a:defRPr>
    </a:lvl4pPr>
    <a:lvl5pPr marL="1828664" algn="l" defTabSz="914332" rtl="0" eaLnBrk="1" latinLnBrk="0" hangingPunct="1">
      <a:defRPr sz="1900" kern="1200">
        <a:solidFill>
          <a:schemeClr val="tx1"/>
        </a:solidFill>
        <a:latin typeface="+mn-lt"/>
        <a:ea typeface="+mn-ea"/>
        <a:cs typeface="+mn-cs"/>
      </a:defRPr>
    </a:lvl5pPr>
    <a:lvl6pPr marL="2285830" algn="l" defTabSz="914332" rtl="0" eaLnBrk="1" latinLnBrk="0" hangingPunct="1">
      <a:defRPr sz="1900" kern="1200">
        <a:solidFill>
          <a:schemeClr val="tx1"/>
        </a:solidFill>
        <a:latin typeface="+mn-lt"/>
        <a:ea typeface="+mn-ea"/>
        <a:cs typeface="+mn-cs"/>
      </a:defRPr>
    </a:lvl6pPr>
    <a:lvl7pPr marL="2742994" algn="l" defTabSz="914332" rtl="0" eaLnBrk="1" latinLnBrk="0" hangingPunct="1">
      <a:defRPr sz="1900" kern="1200">
        <a:solidFill>
          <a:schemeClr val="tx1"/>
        </a:solidFill>
        <a:latin typeface="+mn-lt"/>
        <a:ea typeface="+mn-ea"/>
        <a:cs typeface="+mn-cs"/>
      </a:defRPr>
    </a:lvl7pPr>
    <a:lvl8pPr marL="3200160" algn="l" defTabSz="914332" rtl="0" eaLnBrk="1" latinLnBrk="0" hangingPunct="1">
      <a:defRPr sz="1900" kern="1200">
        <a:solidFill>
          <a:schemeClr val="tx1"/>
        </a:solidFill>
        <a:latin typeface="+mn-lt"/>
        <a:ea typeface="+mn-ea"/>
        <a:cs typeface="+mn-cs"/>
      </a:defRPr>
    </a:lvl8pPr>
    <a:lvl9pPr marL="3657327" algn="l" defTabSz="914332" rtl="0" eaLnBrk="1" latinLnBrk="0" hangingPunct="1">
      <a:defRPr sz="19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>
        <p15:guide id="1" orient="horz" pos="2160" userDrawn="1">
          <p15:clr>
            <a:srgbClr val="A4A3A4"/>
          </p15:clr>
        </p15:guide>
        <p15:guide id="2" pos="3840" userDrawn="1">
          <p15:clr>
            <a:srgbClr val="A4A3A4"/>
          </p15:clr>
        </p15:guide>
      </p15:sldGuideLst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showPr showNarration="1">
    <p:present/>
    <p:sldAll/>
    <p:penClr>
      <a:prstClr val="red"/>
    </p:penClr>
    <p:extLst>
      <p:ext uri="{EC167BDD-8182-4AB7-AECC-EB403E3ABB37}">
        <p14:laserClr xmlns:p14="http://schemas.microsoft.com/office/powerpoint/2010/main">
          <a:srgbClr val="FF0000"/>
        </p14:laserClr>
      </p:ext>
      <p:ext uri="{2FDB2607-1784-4EEB-B798-7EB5836EED8A}">
        <p14:showMediaCtrls xmlns:p14="http://schemas.microsoft.com/office/powerpoint/2010/main" val="1"/>
      </p:ext>
    </p:extLst>
  </p:showPr>
  <p:clrMru>
    <a:srgbClr val="548235"/>
    <a:srgbClr val="E35020"/>
    <a:srgbClr val="202F8A"/>
    <a:srgbClr val="0F164A"/>
    <a:srgbClr val="192674"/>
    <a:srgbClr val="172570"/>
    <a:srgbClr val="0C1138"/>
    <a:srgbClr val="111A53"/>
    <a:srgbClr val="101950"/>
    <a:srgbClr val="16205E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220"/>
    </p:ext>
    <p:ext uri="{FD5EFAAD-0ECE-453E-9831-46B23BE46B34}">
      <p15:chartTrackingRefBased xmlns:p15="http://schemas.microsoft.com/office/powerpoint/2012/main" val="0"/>
    </p:ext>
  </p:extLst>
</p:presentationPr>
</file>

<file path=ppt/revisionInfo.xml><?xml version="1.0" encoding="utf-8"?>
<p1510:revInfo xmlns:a="http://schemas.openxmlformats.org/drawingml/2006/main" xmlns:r="http://schemas.openxmlformats.org/officeDocument/2006/relationships" xmlns:p1510="http://schemas.microsoft.com/office/powerpoint/2015/10/main"/>
</file>

<file path=ppt/tableStyles.xml><?xml version="1.0" encoding="utf-8"?>
<a:tblStyleLst xmlns:a="http://schemas.openxmlformats.org/drawingml/2006/main" def="{5C22544A-7EE6-4342-B048-85BDC9FD1C3A}">
  <a:tblStyle styleId="{5C22544A-7EE6-4342-B048-85BDC9FD1C3A}" styleName="Medium Style 2 - Accent 1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1">
              <a:tint val="20000"/>
            </a:schemeClr>
          </a:solidFill>
        </a:fill>
      </a:tcStyle>
    </a:wholeTbl>
    <a:band1H>
      <a:tcStyle>
        <a:tcBdr/>
        <a:fill>
          <a:solidFill>
            <a:schemeClr val="accent1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1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1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1"/>
          </a:solidFill>
        </a:fill>
      </a:tcStyle>
    </a:firstRow>
  </a:tblStyle>
  <a:tblStyle styleId="{7E9639D4-E3E2-4D34-9284-5A2195B3D0D7}" styleName="Light Style 2">
    <a:wholeTbl>
      <a:tcTxStyle>
        <a:fontRef idx="minor">
          <a:scrgbClr r="0" g="0" b="0"/>
        </a:fontRef>
        <a:schemeClr val="tx1"/>
      </a:tcTxStyle>
      <a:tcStyle>
        <a:tcBdr>
          <a:left>
            <a:lnRef idx="1">
              <a:schemeClr val="tx1"/>
            </a:lnRef>
          </a:left>
          <a:right>
            <a:lnRef idx="1">
              <a:schemeClr val="tx1"/>
            </a:lnRef>
          </a:right>
          <a:top>
            <a:lnRef idx="1">
              <a:schemeClr val="tx1"/>
            </a:lnRef>
          </a:top>
          <a:bottom>
            <a:lnRef idx="1">
              <a:schemeClr val="tx1"/>
            </a:lnRef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noFill/>
        </a:fill>
      </a:tcStyle>
    </a:wholeTbl>
    <a:band1H>
      <a:tcStyle>
        <a:tcBdr>
          <a:top>
            <a:lnRef idx="1">
              <a:schemeClr val="tx1"/>
            </a:lnRef>
          </a:top>
          <a:bottom>
            <a:lnRef idx="1">
              <a:schemeClr val="tx1"/>
            </a:lnRef>
          </a:bottom>
        </a:tcBdr>
      </a:tcStyle>
    </a:band1H>
    <a:band1V>
      <a:tcStyle>
        <a:tcBdr>
          <a:left>
            <a:lnRef idx="1">
              <a:schemeClr val="tx1"/>
            </a:lnRef>
          </a:left>
          <a:right>
            <a:lnRef idx="1">
              <a:schemeClr val="tx1"/>
            </a:lnRef>
          </a:right>
        </a:tcBdr>
      </a:tcStyle>
    </a:band1V>
    <a:band2V>
      <a:tcStyle>
        <a:tcBdr>
          <a:left>
            <a:lnRef idx="1">
              <a:schemeClr val="tx1"/>
            </a:lnRef>
          </a:left>
          <a:right>
            <a:lnRef idx="1">
              <a:schemeClr val="tx1"/>
            </a:lnRef>
          </a:right>
        </a:tcBdr>
      </a:tcStyle>
    </a:band2V>
    <a:lastCol>
      <a:tcTxStyle b="on"/>
      <a:tcStyle>
        <a:tcBdr/>
      </a:tcStyle>
    </a:lastCol>
    <a:firstCol>
      <a:tcTxStyle b="on"/>
      <a:tcStyle>
        <a:tcBdr/>
      </a:tcStyle>
    </a:firstCol>
    <a:lastRow>
      <a:tcTxStyle b="on"/>
      <a:tcStyle>
        <a:tcBdr>
          <a:top>
            <a:ln w="50800" cmpd="dbl">
              <a:solidFill>
                <a:schemeClr val="tx1"/>
              </a:solidFill>
            </a:ln>
          </a:top>
        </a:tcBdr>
      </a:tcStyle>
    </a:lastRow>
    <a:firstRow>
      <a:tcTxStyle b="on">
        <a:fontRef idx="minor">
          <a:scrgbClr r="0" g="0" b="0"/>
        </a:fontRef>
        <a:schemeClr val="bg1"/>
      </a:tcTxStyle>
      <a:tcStyle>
        <a:tcBdr/>
        <a:fillRef idx="1">
          <a:schemeClr val="tx1"/>
        </a:fillRef>
      </a:tcStyle>
    </a:firstRow>
  </a:tblStyle>
  <a:tblStyle styleId="{69012ECD-51FC-41F1-AA8D-1B2483CD663E}" styleName="Light Style 2 - Accent 1">
    <a:wholeTbl>
      <a:tcTxStyle>
        <a:fontRef idx="minor">
          <a:scrgbClr r="0" g="0" b="0"/>
        </a:fontRef>
        <a:schemeClr val="tx1"/>
      </a:tcTxStyle>
      <a:tcStyle>
        <a:tcBdr>
          <a:left>
            <a:lnRef idx="1">
              <a:schemeClr val="accent1"/>
            </a:lnRef>
          </a:left>
          <a:right>
            <a:lnRef idx="1">
              <a:schemeClr val="accent1"/>
            </a:lnRef>
          </a:right>
          <a:top>
            <a:lnRef idx="1">
              <a:schemeClr val="accent1"/>
            </a:lnRef>
          </a:top>
          <a:bottom>
            <a:lnRef idx="1">
              <a:schemeClr val="accent1"/>
            </a:lnRef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noFill/>
        </a:fill>
      </a:tcStyle>
    </a:wholeTbl>
    <a:band1H>
      <a:tcStyle>
        <a:tcBdr>
          <a:top>
            <a:lnRef idx="1">
              <a:schemeClr val="accent1"/>
            </a:lnRef>
          </a:top>
          <a:bottom>
            <a:lnRef idx="1">
              <a:schemeClr val="accent1"/>
            </a:lnRef>
          </a:bottom>
        </a:tcBdr>
      </a:tcStyle>
    </a:band1H>
    <a:band1V>
      <a:tcStyle>
        <a:tcBdr>
          <a:left>
            <a:lnRef idx="1">
              <a:schemeClr val="accent1"/>
            </a:lnRef>
          </a:left>
          <a:right>
            <a:lnRef idx="1">
              <a:schemeClr val="accent1"/>
            </a:lnRef>
          </a:right>
        </a:tcBdr>
      </a:tcStyle>
    </a:band1V>
    <a:band2V>
      <a:tcStyle>
        <a:tcBdr>
          <a:left>
            <a:lnRef idx="1">
              <a:schemeClr val="accent1"/>
            </a:lnRef>
          </a:left>
          <a:right>
            <a:lnRef idx="1">
              <a:schemeClr val="accent1"/>
            </a:lnRef>
          </a:right>
        </a:tcBdr>
      </a:tcStyle>
    </a:band2V>
    <a:lastCol>
      <a:tcTxStyle b="on"/>
      <a:tcStyle>
        <a:tcBdr/>
      </a:tcStyle>
    </a:lastCol>
    <a:firstCol>
      <a:tcTxStyle b="on"/>
      <a:tcStyle>
        <a:tcBdr/>
      </a:tcStyle>
    </a:firstCol>
    <a:lastRow>
      <a:tcTxStyle b="on"/>
      <a:tcStyle>
        <a:tcBdr>
          <a:top>
            <a:ln w="50800" cmpd="dbl">
              <a:solidFill>
                <a:schemeClr val="accent1"/>
              </a:solidFill>
            </a:ln>
          </a:top>
        </a:tcBdr>
      </a:tcStyle>
    </a:lastRow>
    <a:firstRow>
      <a:tcTxStyle b="on">
        <a:fontRef idx="minor">
          <a:scrgbClr r="0" g="0" b="0"/>
        </a:fontRef>
        <a:schemeClr val="bg1"/>
      </a:tcTxStyle>
      <a:tcStyle>
        <a:tcBdr/>
        <a:fillRef idx="1">
          <a:schemeClr val="accent1"/>
        </a:fillRef>
      </a:tcStyle>
    </a:firstRow>
  </a:tblStyle>
</a:tblStyleLst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 lastView="sldThumbnailView">
  <p:normalViewPr horzBarState="maximized">
    <p:restoredLeft sz="13427" autoAdjust="0"/>
    <p:restoredTop sz="94660"/>
  </p:normalViewPr>
  <p:slideViewPr>
    <p:cSldViewPr>
      <p:cViewPr varScale="1">
        <p:scale>
          <a:sx n="72" d="100"/>
          <a:sy n="72" d="100"/>
        </p:scale>
        <p:origin x="507" y="72"/>
      </p:cViewPr>
      <p:guideLst>
        <p:guide orient="horz" pos="2160"/>
        <p:guide pos="3840"/>
      </p:guideLst>
    </p:cSldViewPr>
  </p:slideViewPr>
  <p:notesTextViewPr>
    <p:cViewPr>
      <p:scale>
        <a:sx n="1" d="1"/>
        <a:sy n="1" d="1"/>
      </p:scale>
      <p:origin x="0" y="0"/>
    </p:cViewPr>
  </p:notesTextViewPr>
  <p:sorterViewPr>
    <p:cViewPr>
      <p:scale>
        <a:sx n="100" d="100"/>
        <a:sy n="100" d="100"/>
      </p:scale>
      <p:origin x="0" y="5106"/>
    </p:cViewPr>
  </p:sorterViewPr>
  <p:gridSpacing cx="72008" cy="72008"/>
</p:viewPr>
</file>

<file path=ppt/_rels/presentation.xml.rels><?xml version="1.0" encoding="UTF-8" standalone="yes"?>
<Relationships xmlns="http://schemas.openxmlformats.org/package/2006/relationships"><Relationship Id="rId13" Type="http://schemas.openxmlformats.org/officeDocument/2006/relationships/slide" Target="slides/slide10.xml"/><Relationship Id="rId18" Type="http://schemas.openxmlformats.org/officeDocument/2006/relationships/slide" Target="slides/slide15.xml"/><Relationship Id="rId26" Type="http://schemas.openxmlformats.org/officeDocument/2006/relationships/slide" Target="slides/slide23.xml"/><Relationship Id="rId39" Type="http://schemas.openxmlformats.org/officeDocument/2006/relationships/tableStyles" Target="tableStyles.xml"/><Relationship Id="rId21" Type="http://schemas.openxmlformats.org/officeDocument/2006/relationships/slide" Target="slides/slide18.xml"/><Relationship Id="rId34" Type="http://schemas.openxmlformats.org/officeDocument/2006/relationships/slide" Target="slides/slide31.xml"/><Relationship Id="rId7" Type="http://schemas.openxmlformats.org/officeDocument/2006/relationships/slide" Target="slides/slide4.xml"/><Relationship Id="rId12" Type="http://schemas.openxmlformats.org/officeDocument/2006/relationships/slide" Target="slides/slide9.xml"/><Relationship Id="rId17" Type="http://schemas.openxmlformats.org/officeDocument/2006/relationships/slide" Target="slides/slide14.xml"/><Relationship Id="rId25" Type="http://schemas.openxmlformats.org/officeDocument/2006/relationships/slide" Target="slides/slide22.xml"/><Relationship Id="rId33" Type="http://schemas.openxmlformats.org/officeDocument/2006/relationships/slide" Target="slides/slide30.xml"/><Relationship Id="rId38" Type="http://schemas.openxmlformats.org/officeDocument/2006/relationships/theme" Target="theme/theme1.xml"/><Relationship Id="rId2" Type="http://schemas.openxmlformats.org/officeDocument/2006/relationships/slideMaster" Target="slideMasters/slideMaster2.xml"/><Relationship Id="rId16" Type="http://schemas.openxmlformats.org/officeDocument/2006/relationships/slide" Target="slides/slide13.xml"/><Relationship Id="rId20" Type="http://schemas.openxmlformats.org/officeDocument/2006/relationships/slide" Target="slides/slide17.xml"/><Relationship Id="rId29" Type="http://schemas.openxmlformats.org/officeDocument/2006/relationships/slide" Target="slides/slide26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3.xml"/><Relationship Id="rId11" Type="http://schemas.openxmlformats.org/officeDocument/2006/relationships/slide" Target="slides/slide8.xml"/><Relationship Id="rId24" Type="http://schemas.openxmlformats.org/officeDocument/2006/relationships/slide" Target="slides/slide21.xml"/><Relationship Id="rId32" Type="http://schemas.openxmlformats.org/officeDocument/2006/relationships/slide" Target="slides/slide29.xml"/><Relationship Id="rId37" Type="http://schemas.openxmlformats.org/officeDocument/2006/relationships/viewProps" Target="viewProps.xml"/><Relationship Id="rId5" Type="http://schemas.openxmlformats.org/officeDocument/2006/relationships/slide" Target="slides/slide2.xml"/><Relationship Id="rId15" Type="http://schemas.openxmlformats.org/officeDocument/2006/relationships/slide" Target="slides/slide12.xml"/><Relationship Id="rId23" Type="http://schemas.openxmlformats.org/officeDocument/2006/relationships/slide" Target="slides/slide20.xml"/><Relationship Id="rId28" Type="http://schemas.openxmlformats.org/officeDocument/2006/relationships/slide" Target="slides/slide25.xml"/><Relationship Id="rId36" Type="http://schemas.openxmlformats.org/officeDocument/2006/relationships/presProps" Target="presProps.xml"/><Relationship Id="rId10" Type="http://schemas.openxmlformats.org/officeDocument/2006/relationships/slide" Target="slides/slide7.xml"/><Relationship Id="rId19" Type="http://schemas.openxmlformats.org/officeDocument/2006/relationships/slide" Target="slides/slide16.xml"/><Relationship Id="rId31" Type="http://schemas.openxmlformats.org/officeDocument/2006/relationships/slide" Target="slides/slide28.xml"/><Relationship Id="rId4" Type="http://schemas.openxmlformats.org/officeDocument/2006/relationships/slide" Target="slides/slide1.xml"/><Relationship Id="rId9" Type="http://schemas.openxmlformats.org/officeDocument/2006/relationships/slide" Target="slides/slide6.xml"/><Relationship Id="rId14" Type="http://schemas.openxmlformats.org/officeDocument/2006/relationships/slide" Target="slides/slide11.xml"/><Relationship Id="rId22" Type="http://schemas.openxmlformats.org/officeDocument/2006/relationships/slide" Target="slides/slide19.xml"/><Relationship Id="rId27" Type="http://schemas.openxmlformats.org/officeDocument/2006/relationships/slide" Target="slides/slide24.xml"/><Relationship Id="rId30" Type="http://schemas.openxmlformats.org/officeDocument/2006/relationships/slide" Target="slides/slide27.xml"/><Relationship Id="rId35" Type="http://schemas.openxmlformats.org/officeDocument/2006/relationships/notesMaster" Target="notesMasters/notesMaster1.xml"/><Relationship Id="rId56" Type="http://schemas.microsoft.com/office/2015/10/relationships/revisionInfo" Target="revisionInfo.xml"/><Relationship Id="rId8" Type="http://schemas.openxmlformats.org/officeDocument/2006/relationships/slide" Target="slides/slide5.xml"/><Relationship Id="rId3" Type="http://schemas.openxmlformats.org/officeDocument/2006/relationships/slideMaster" Target="slideMasters/slideMaster3.xml"/></Relationships>
</file>

<file path=ppt/charts/_rels/chart1.xml.rels><?xml version="1.0" encoding="UTF-8" standalone="yes"?>
<Relationships xmlns="http://schemas.openxmlformats.org/package/2006/relationships"><Relationship Id="rId3" Type="http://schemas.openxmlformats.org/officeDocument/2006/relationships/oleObject" Target="file:///C:\Users\jardine\Documents\DEKS\2018\AdHoc\TABEL5_1%20(1).xls" TargetMode="External"/><Relationship Id="rId2" Type="http://schemas.microsoft.com/office/2011/relationships/chartColorStyle" Target="colors1.xml"/><Relationship Id="rId1" Type="http://schemas.microsoft.com/office/2011/relationships/chartStyle" Target="style1.xml"/></Relationships>
</file>

<file path=ppt/charts/_rels/chart2.xml.rels><?xml version="1.0" encoding="UTF-8" standalone="yes"?>
<Relationships xmlns="http://schemas.openxmlformats.org/package/2006/relationships"><Relationship Id="rId3" Type="http://schemas.openxmlformats.org/officeDocument/2006/relationships/oleObject" Target="file:///C:\Users\jardine\Documents\DEKS\2018\Kurikulum\Daftar%20Prodi%20BAN%20PT.xlsx" TargetMode="External"/><Relationship Id="rId2" Type="http://schemas.microsoft.com/office/2011/relationships/chartColorStyle" Target="colors2.xml"/><Relationship Id="rId1" Type="http://schemas.microsoft.com/office/2011/relationships/chartStyle" Target="style2.xml"/><Relationship Id="rId4" Type="http://schemas.openxmlformats.org/officeDocument/2006/relationships/chartUserShapes" Target="../drawings/drawing1.xml"/></Relationships>
</file>

<file path=ppt/charts/_rels/chart3.xml.rels><?xml version="1.0" encoding="UTF-8" standalone="yes"?>
<Relationships xmlns="http://schemas.openxmlformats.org/package/2006/relationships"><Relationship Id="rId3" Type="http://schemas.openxmlformats.org/officeDocument/2006/relationships/oleObject" Target="file:///C:\Users\jardine\Documents\DEKS\2018\Kurikulum\Daftar%20Prodi%20BAN%20PT.xlsx" TargetMode="External"/><Relationship Id="rId2" Type="http://schemas.microsoft.com/office/2011/relationships/chartColorStyle" Target="colors3.xml"/><Relationship Id="rId1" Type="http://schemas.microsoft.com/office/2011/relationships/chartStyle" Target="style3.xml"/></Relationships>
</file>

<file path=ppt/charts/_rels/chart4.xml.rels><?xml version="1.0" encoding="UTF-8" standalone="yes"?>
<Relationships xmlns="http://schemas.openxmlformats.org/package/2006/relationships"><Relationship Id="rId1" Type="http://schemas.openxmlformats.org/officeDocument/2006/relationships/oleObject" Target="file:///\\pc15-KP-075\Sharing%20perbankan%20syariah\permintaan%20data\konkin\konkin.xlsx" TargetMode="External"/></Relationships>
</file>

<file path=ppt/charts/_rels/chart5.xml.rels><?xml version="1.0" encoding="UTF-8" standalone="yes"?>
<Relationships xmlns="http://schemas.openxmlformats.org/package/2006/relationships"><Relationship Id="rId3" Type="http://schemas.openxmlformats.org/officeDocument/2006/relationships/oleObject" Target="file:///\\pc15-KP-075\Sharing%20perbankan%20syariah\permintaan%20data\konkin\konkin.xlsx" TargetMode="External"/><Relationship Id="rId2" Type="http://schemas.microsoft.com/office/2011/relationships/chartColorStyle" Target="colors4.xml"/><Relationship Id="rId1" Type="http://schemas.microsoft.com/office/2011/relationships/chartStyle" Target="style4.xml"/></Relationships>
</file>

<file path=ppt/charts/chart1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barChart>
        <c:barDir val="col"/>
        <c:grouping val="clustered"/>
        <c:varyColors val="0"/>
        <c:ser>
          <c:idx val="0"/>
          <c:order val="0"/>
          <c:tx>
            <c:v>CAD/GDP %</c:v>
          </c:tx>
          <c:spPr>
            <a:solidFill>
              <a:schemeClr val="accent1"/>
            </a:solidFill>
            <a:ln>
              <a:noFill/>
            </a:ln>
            <a:effectLst/>
          </c:spPr>
          <c:invertIfNegative val="0"/>
          <c:cat>
            <c:multiLvlStrRef>
              <c:f>grafik!$B$2:$BE$3</c:f>
              <c:multiLvlStrCache>
                <c:ptCount val="56"/>
                <c:lvl>
                  <c:pt idx="0">
                    <c:v>Q1</c:v>
                  </c:pt>
                  <c:pt idx="1">
                    <c:v>Q2</c:v>
                  </c:pt>
                  <c:pt idx="2">
                    <c:v>Q3</c:v>
                  </c:pt>
                  <c:pt idx="3">
                    <c:v>Q4</c:v>
                  </c:pt>
                  <c:pt idx="4">
                    <c:v>Q1</c:v>
                  </c:pt>
                  <c:pt idx="5">
                    <c:v>Q2</c:v>
                  </c:pt>
                  <c:pt idx="6">
                    <c:v>Q3</c:v>
                  </c:pt>
                  <c:pt idx="7">
                    <c:v>Q4</c:v>
                  </c:pt>
                  <c:pt idx="8">
                    <c:v>Q1</c:v>
                  </c:pt>
                  <c:pt idx="9">
                    <c:v>Q2</c:v>
                  </c:pt>
                  <c:pt idx="10">
                    <c:v>Q3</c:v>
                  </c:pt>
                  <c:pt idx="11">
                    <c:v>Q4</c:v>
                  </c:pt>
                  <c:pt idx="12">
                    <c:v>Q1</c:v>
                  </c:pt>
                  <c:pt idx="13">
                    <c:v>Q2</c:v>
                  </c:pt>
                  <c:pt idx="14">
                    <c:v>Q3</c:v>
                  </c:pt>
                  <c:pt idx="15">
                    <c:v>Q4</c:v>
                  </c:pt>
                  <c:pt idx="16">
                    <c:v>Q1</c:v>
                  </c:pt>
                  <c:pt idx="17">
                    <c:v>Q2</c:v>
                  </c:pt>
                  <c:pt idx="18">
                    <c:v>Q3</c:v>
                  </c:pt>
                  <c:pt idx="19">
                    <c:v>Q4</c:v>
                  </c:pt>
                  <c:pt idx="20">
                    <c:v>Q1</c:v>
                  </c:pt>
                  <c:pt idx="21">
                    <c:v>Q2</c:v>
                  </c:pt>
                  <c:pt idx="22">
                    <c:v>Q3</c:v>
                  </c:pt>
                  <c:pt idx="23">
                    <c:v>Q4</c:v>
                  </c:pt>
                  <c:pt idx="24">
                    <c:v>Q1</c:v>
                  </c:pt>
                  <c:pt idx="25">
                    <c:v>Q2</c:v>
                  </c:pt>
                  <c:pt idx="26">
                    <c:v>Q3</c:v>
                  </c:pt>
                  <c:pt idx="27">
                    <c:v>Q4</c:v>
                  </c:pt>
                  <c:pt idx="28">
                    <c:v>Q1</c:v>
                  </c:pt>
                  <c:pt idx="29">
                    <c:v>Q2</c:v>
                  </c:pt>
                  <c:pt idx="30">
                    <c:v>Q3</c:v>
                  </c:pt>
                  <c:pt idx="31">
                    <c:v>Q4</c:v>
                  </c:pt>
                  <c:pt idx="32">
                    <c:v>Q1</c:v>
                  </c:pt>
                  <c:pt idx="33">
                    <c:v>Q2</c:v>
                  </c:pt>
                  <c:pt idx="34">
                    <c:v>Q3</c:v>
                  </c:pt>
                  <c:pt idx="35">
                    <c:v>Q4</c:v>
                  </c:pt>
                  <c:pt idx="36">
                    <c:v>Q1</c:v>
                  </c:pt>
                  <c:pt idx="37">
                    <c:v>Q2</c:v>
                  </c:pt>
                  <c:pt idx="38">
                    <c:v>Q3</c:v>
                  </c:pt>
                  <c:pt idx="39">
                    <c:v>Q4</c:v>
                  </c:pt>
                  <c:pt idx="40">
                    <c:v>Q1</c:v>
                  </c:pt>
                  <c:pt idx="41">
                    <c:v>Q2</c:v>
                  </c:pt>
                  <c:pt idx="42">
                    <c:v>Q3</c:v>
                  </c:pt>
                  <c:pt idx="43">
                    <c:v>Q4</c:v>
                  </c:pt>
                  <c:pt idx="44">
                    <c:v>Q1</c:v>
                  </c:pt>
                  <c:pt idx="45">
                    <c:v>Q2</c:v>
                  </c:pt>
                  <c:pt idx="46">
                    <c:v>Q3</c:v>
                  </c:pt>
                  <c:pt idx="47">
                    <c:v>Q4</c:v>
                  </c:pt>
                  <c:pt idx="48">
                    <c:v>Q1*</c:v>
                  </c:pt>
                  <c:pt idx="49">
                    <c:v>Q2*</c:v>
                  </c:pt>
                  <c:pt idx="50">
                    <c:v>Q3*</c:v>
                  </c:pt>
                  <c:pt idx="51">
                    <c:v>Q4*</c:v>
                  </c:pt>
                  <c:pt idx="52">
                    <c:v>Q1*</c:v>
                  </c:pt>
                  <c:pt idx="53">
                    <c:v>Q2*</c:v>
                  </c:pt>
                  <c:pt idx="54">
                    <c:v>Q3*</c:v>
                  </c:pt>
                  <c:pt idx="55">
                    <c:v>Q4**</c:v>
                  </c:pt>
                </c:lvl>
                <c:lvl>
                  <c:pt idx="0">
                    <c:v>2004</c:v>
                  </c:pt>
                  <c:pt idx="4">
                    <c:v>2005</c:v>
                  </c:pt>
                  <c:pt idx="8">
                    <c:v>2006</c:v>
                  </c:pt>
                  <c:pt idx="12">
                    <c:v>2007</c:v>
                  </c:pt>
                  <c:pt idx="16">
                    <c:v>2008</c:v>
                  </c:pt>
                  <c:pt idx="20">
                    <c:v>2009</c:v>
                  </c:pt>
                  <c:pt idx="24">
                    <c:v>2010</c:v>
                  </c:pt>
                  <c:pt idx="28">
                    <c:v>2011</c:v>
                  </c:pt>
                  <c:pt idx="32">
                    <c:v>2012</c:v>
                  </c:pt>
                  <c:pt idx="36">
                    <c:v>2013</c:v>
                  </c:pt>
                  <c:pt idx="40">
                    <c:v>2014</c:v>
                  </c:pt>
                  <c:pt idx="44">
                    <c:v>2015</c:v>
                  </c:pt>
                  <c:pt idx="48">
                    <c:v>2016</c:v>
                  </c:pt>
                  <c:pt idx="52">
                    <c:v>2017</c:v>
                  </c:pt>
                </c:lvl>
              </c:multiLvlStrCache>
            </c:multiLvlStrRef>
          </c:cat>
          <c:val>
            <c:numRef>
              <c:f>grafik!$B$4:$BE$4</c:f>
              <c:numCache>
                <c:formatCode>General</c:formatCode>
                <c:ptCount val="56"/>
                <c:pt idx="0">
                  <c:v>-3.1</c:v>
                </c:pt>
                <c:pt idx="1">
                  <c:v>1.6</c:v>
                </c:pt>
                <c:pt idx="2">
                  <c:v>3.1</c:v>
                </c:pt>
                <c:pt idx="3">
                  <c:v>0.83</c:v>
                </c:pt>
                <c:pt idx="4">
                  <c:v>0.3</c:v>
                </c:pt>
                <c:pt idx="5">
                  <c:v>0.6</c:v>
                </c:pt>
                <c:pt idx="6">
                  <c:v>-1.6</c:v>
                </c:pt>
                <c:pt idx="7">
                  <c:v>1.04</c:v>
                </c:pt>
                <c:pt idx="8">
                  <c:v>3.5</c:v>
                </c:pt>
                <c:pt idx="9">
                  <c:v>2.2000000000000002</c:v>
                </c:pt>
                <c:pt idx="10">
                  <c:v>3.9</c:v>
                </c:pt>
                <c:pt idx="11">
                  <c:v>2.2200000000000002</c:v>
                </c:pt>
                <c:pt idx="12">
                  <c:v>2.6</c:v>
                </c:pt>
                <c:pt idx="13">
                  <c:v>2.1</c:v>
                </c:pt>
                <c:pt idx="14">
                  <c:v>1.9</c:v>
                </c:pt>
                <c:pt idx="15">
                  <c:v>3.02</c:v>
                </c:pt>
                <c:pt idx="16">
                  <c:v>2.2999999999999998</c:v>
                </c:pt>
                <c:pt idx="17">
                  <c:v>-0.8</c:v>
                </c:pt>
                <c:pt idx="18">
                  <c:v>-0.7</c:v>
                </c:pt>
                <c:pt idx="19">
                  <c:v>-0.54</c:v>
                </c:pt>
                <c:pt idx="20">
                  <c:v>2.4</c:v>
                </c:pt>
                <c:pt idx="21">
                  <c:v>1.8</c:v>
                </c:pt>
                <c:pt idx="22">
                  <c:v>1.2</c:v>
                </c:pt>
                <c:pt idx="23">
                  <c:v>2.4700000000000002</c:v>
                </c:pt>
                <c:pt idx="24">
                  <c:v>1.08</c:v>
                </c:pt>
                <c:pt idx="25">
                  <c:v>0.71</c:v>
                </c:pt>
                <c:pt idx="26">
                  <c:v>0.52</c:v>
                </c:pt>
                <c:pt idx="27">
                  <c:v>0.44</c:v>
                </c:pt>
                <c:pt idx="28">
                  <c:v>1.42</c:v>
                </c:pt>
                <c:pt idx="29">
                  <c:v>0.12</c:v>
                </c:pt>
                <c:pt idx="30">
                  <c:v>0.32</c:v>
                </c:pt>
                <c:pt idx="31">
                  <c:v>-1.02</c:v>
                </c:pt>
                <c:pt idx="32">
                  <c:v>-1.4</c:v>
                </c:pt>
                <c:pt idx="33">
                  <c:v>-3.5</c:v>
                </c:pt>
                <c:pt idx="34">
                  <c:v>-2.2400000000000002</c:v>
                </c:pt>
                <c:pt idx="35">
                  <c:v>-3.46</c:v>
                </c:pt>
                <c:pt idx="36">
                  <c:v>-2.61</c:v>
                </c:pt>
                <c:pt idx="37">
                  <c:v>-4.24</c:v>
                </c:pt>
                <c:pt idx="38">
                  <c:v>-3.71</c:v>
                </c:pt>
                <c:pt idx="39">
                  <c:v>-2.0499999999999998</c:v>
                </c:pt>
                <c:pt idx="40">
                  <c:v>-2.33</c:v>
                </c:pt>
                <c:pt idx="41">
                  <c:v>-4.26</c:v>
                </c:pt>
                <c:pt idx="42">
                  <c:v>-3.01</c:v>
                </c:pt>
                <c:pt idx="43">
                  <c:v>-2.71</c:v>
                </c:pt>
                <c:pt idx="44">
                  <c:v>-2.02</c:v>
                </c:pt>
                <c:pt idx="45">
                  <c:v>-1.96</c:v>
                </c:pt>
                <c:pt idx="46">
                  <c:v>-1.96</c:v>
                </c:pt>
                <c:pt idx="47">
                  <c:v>-2.2000000000000002</c:v>
                </c:pt>
                <c:pt idx="48">
                  <c:v>-2.14</c:v>
                </c:pt>
                <c:pt idx="49">
                  <c:v>-2.41</c:v>
                </c:pt>
                <c:pt idx="50">
                  <c:v>-2.0299999999999998</c:v>
                </c:pt>
                <c:pt idx="51">
                  <c:v>-0.75</c:v>
                </c:pt>
                <c:pt idx="52">
                  <c:v>-0.9</c:v>
                </c:pt>
                <c:pt idx="53">
                  <c:v>-1.9</c:v>
                </c:pt>
                <c:pt idx="54">
                  <c:v>-1.73</c:v>
                </c:pt>
                <c:pt idx="55">
                  <c:v>-2.23</c:v>
                </c:pt>
              </c:numCache>
            </c:numRef>
          </c:val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247"/>
        <c:axId val="885150032"/>
        <c:axId val="1029620624"/>
      </c:barChart>
      <c:lineChart>
        <c:grouping val="standard"/>
        <c:varyColors val="0"/>
        <c:ser>
          <c:idx val="1"/>
          <c:order val="1"/>
          <c:tx>
            <c:v>Reserve/month-import %</c:v>
          </c:tx>
          <c:spPr>
            <a:ln w="22225" cap="rnd">
              <a:solidFill>
                <a:schemeClr val="accent2"/>
              </a:solidFill>
              <a:round/>
            </a:ln>
            <a:effectLst/>
          </c:spPr>
          <c:marker>
            <c:symbol val="none"/>
          </c:marker>
          <c:val>
            <c:numRef>
              <c:f>grafik!$B$5:$BE$5</c:f>
              <c:numCache>
                <c:formatCode>General</c:formatCode>
                <c:ptCount val="56"/>
                <c:pt idx="4">
                  <c:v>5.34</c:v>
                </c:pt>
                <c:pt idx="5">
                  <c:v>4.7300000000000004</c:v>
                </c:pt>
                <c:pt idx="6">
                  <c:v>3.94</c:v>
                </c:pt>
                <c:pt idx="7">
                  <c:v>4.3099999999999996</c:v>
                </c:pt>
                <c:pt idx="8">
                  <c:v>5.04</c:v>
                </c:pt>
                <c:pt idx="9">
                  <c:v>4.8</c:v>
                </c:pt>
                <c:pt idx="10">
                  <c:v>5.07</c:v>
                </c:pt>
                <c:pt idx="11">
                  <c:v>4.88</c:v>
                </c:pt>
                <c:pt idx="12">
                  <c:v>5.26</c:v>
                </c:pt>
                <c:pt idx="13">
                  <c:v>5.67</c:v>
                </c:pt>
                <c:pt idx="14">
                  <c:v>5.73</c:v>
                </c:pt>
                <c:pt idx="15">
                  <c:v>6.15</c:v>
                </c:pt>
                <c:pt idx="16">
                  <c:v>5.94</c:v>
                </c:pt>
                <c:pt idx="17">
                  <c:v>5.46</c:v>
                </c:pt>
                <c:pt idx="18">
                  <c:v>4.8499999999999996</c:v>
                </c:pt>
                <c:pt idx="19">
                  <c:v>4.28</c:v>
                </c:pt>
                <c:pt idx="20">
                  <c:v>4.91</c:v>
                </c:pt>
                <c:pt idx="21">
                  <c:v>5.67</c:v>
                </c:pt>
                <c:pt idx="22">
                  <c:v>6.64</c:v>
                </c:pt>
                <c:pt idx="23">
                  <c:v>7.03</c:v>
                </c:pt>
                <c:pt idx="24">
                  <c:v>7.1</c:v>
                </c:pt>
                <c:pt idx="25">
                  <c:v>7.2</c:v>
                </c:pt>
                <c:pt idx="26">
                  <c:v>7.3</c:v>
                </c:pt>
                <c:pt idx="27">
                  <c:v>7.56</c:v>
                </c:pt>
                <c:pt idx="28">
                  <c:v>7.85</c:v>
                </c:pt>
                <c:pt idx="29">
                  <c:v>8.23</c:v>
                </c:pt>
                <c:pt idx="30">
                  <c:v>7.38</c:v>
                </c:pt>
                <c:pt idx="31">
                  <c:v>6.74</c:v>
                </c:pt>
                <c:pt idx="32">
                  <c:v>6.4</c:v>
                </c:pt>
                <c:pt idx="33">
                  <c:v>5.96</c:v>
                </c:pt>
                <c:pt idx="34">
                  <c:v>6.12</c:v>
                </c:pt>
                <c:pt idx="35">
                  <c:v>6.15</c:v>
                </c:pt>
                <c:pt idx="36">
                  <c:v>5.73</c:v>
                </c:pt>
                <c:pt idx="37">
                  <c:v>5.38</c:v>
                </c:pt>
                <c:pt idx="38">
                  <c:v>5.2</c:v>
                </c:pt>
                <c:pt idx="39">
                  <c:v>5.47</c:v>
                </c:pt>
                <c:pt idx="40">
                  <c:v>5.73</c:v>
                </c:pt>
                <c:pt idx="41">
                  <c:v>6.05</c:v>
                </c:pt>
                <c:pt idx="42">
                  <c:v>6.31</c:v>
                </c:pt>
                <c:pt idx="43">
                  <c:v>6.45</c:v>
                </c:pt>
                <c:pt idx="44">
                  <c:v>6.64</c:v>
                </c:pt>
                <c:pt idx="45">
                  <c:v>6.77</c:v>
                </c:pt>
                <c:pt idx="46">
                  <c:v>6.75</c:v>
                </c:pt>
                <c:pt idx="47">
                  <c:v>7.39</c:v>
                </c:pt>
                <c:pt idx="48">
                  <c:v>7.72</c:v>
                </c:pt>
                <c:pt idx="49">
                  <c:v>8.02</c:v>
                </c:pt>
                <c:pt idx="50">
                  <c:v>8.5</c:v>
                </c:pt>
                <c:pt idx="51">
                  <c:v>8.42</c:v>
                </c:pt>
                <c:pt idx="52">
                  <c:v>8.57</c:v>
                </c:pt>
                <c:pt idx="53">
                  <c:v>8.58</c:v>
                </c:pt>
                <c:pt idx="54">
                  <c:v>8.6</c:v>
                </c:pt>
                <c:pt idx="55">
                  <c:v>8.2799999999999994</c:v>
                </c:pt>
              </c:numCache>
            </c:numRef>
          </c:val>
          <c:smooth val="0"/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1029621712"/>
        <c:axId val="1029627696"/>
      </c:lineChart>
      <c:catAx>
        <c:axId val="885150032"/>
        <c:scaling>
          <c:orientation val="minMax"/>
        </c:scaling>
        <c:delete val="0"/>
        <c:axPos val="b"/>
        <c:majorGridlines>
          <c:spPr>
            <a:ln w="9525" cap="flat" cmpd="sng" algn="ctr">
              <a:solidFill>
                <a:schemeClr val="dk1">
                  <a:lumMod val="15000"/>
                  <a:lumOff val="85000"/>
                </a:schemeClr>
              </a:solidFill>
              <a:round/>
            </a:ln>
            <a:effectLst/>
          </c:spPr>
        </c:majorGridlines>
        <c:numFmt formatCode="General" sourceLinked="1"/>
        <c:majorTickMark val="out"/>
        <c:minorTickMark val="none"/>
        <c:tickLblPos val="low"/>
        <c:spPr>
          <a:noFill/>
          <a:ln w="9525" cap="flat" cmpd="sng" algn="ctr">
            <a:solidFill>
              <a:schemeClr val="dk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197" b="0" i="0" u="none" strike="noStrike" kern="1200" cap="none" spc="0" normalizeH="0" baseline="0">
                <a:solidFill>
                  <a:schemeClr val="dk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id-ID"/>
          </a:p>
        </c:txPr>
        <c:crossAx val="1029620624"/>
        <c:crosses val="autoZero"/>
        <c:auto val="1"/>
        <c:lblAlgn val="ctr"/>
        <c:lblOffset val="100"/>
        <c:noMultiLvlLbl val="0"/>
      </c:catAx>
      <c:valAx>
        <c:axId val="1029620624"/>
        <c:scaling>
          <c:orientation val="minMax"/>
        </c:scaling>
        <c:delete val="0"/>
        <c:axPos val="l"/>
        <c:majorGridlines>
          <c:spPr>
            <a:ln w="9525" cap="flat" cmpd="sng" algn="ctr">
              <a:solidFill>
                <a:schemeClr val="dk1">
                  <a:lumMod val="15000"/>
                  <a:lumOff val="85000"/>
                </a:schemeClr>
              </a:solidFill>
              <a:round/>
            </a:ln>
            <a:effectLst/>
          </c:spPr>
        </c:majorGridlines>
        <c:numFmt formatCode="General" sourceLinked="1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197" b="0" i="0" u="none" strike="noStrike" kern="1200" baseline="0">
                <a:solidFill>
                  <a:schemeClr val="dk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id-ID"/>
          </a:p>
        </c:txPr>
        <c:crossAx val="885150032"/>
        <c:crosses val="autoZero"/>
        <c:crossBetween val="between"/>
      </c:valAx>
      <c:valAx>
        <c:axId val="1029627696"/>
        <c:scaling>
          <c:orientation val="minMax"/>
        </c:scaling>
        <c:delete val="0"/>
        <c:axPos val="r"/>
        <c:numFmt formatCode="General" sourceLinked="1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197" b="0" i="0" u="none" strike="noStrike" kern="1200" baseline="0">
                <a:solidFill>
                  <a:schemeClr val="dk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id-ID"/>
          </a:p>
        </c:txPr>
        <c:crossAx val="1029621712"/>
        <c:crosses val="max"/>
        <c:crossBetween val="between"/>
      </c:valAx>
      <c:catAx>
        <c:axId val="1029621712"/>
        <c:scaling>
          <c:orientation val="minMax"/>
        </c:scaling>
        <c:delete val="1"/>
        <c:axPos val="b"/>
        <c:majorTickMark val="out"/>
        <c:minorTickMark val="none"/>
        <c:tickLblPos val="nextTo"/>
        <c:crossAx val="1029627696"/>
        <c:crosses val="autoZero"/>
        <c:auto val="1"/>
        <c:lblAlgn val="ctr"/>
        <c:lblOffset val="100"/>
        <c:noMultiLvlLbl val="0"/>
      </c:catAx>
      <c:spPr>
        <a:pattFill prst="ltDnDiag">
          <a:fgClr>
            <a:schemeClr val="dk1">
              <a:lumMod val="15000"/>
              <a:lumOff val="85000"/>
            </a:schemeClr>
          </a:fgClr>
          <a:bgClr>
            <a:schemeClr val="lt1"/>
          </a:bgClr>
        </a:pattFill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197" b="0" i="0" u="none" strike="noStrike" kern="1200" baseline="0">
              <a:solidFill>
                <a:schemeClr val="dk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id-ID"/>
        </a:p>
      </c:txPr>
    </c:legend>
    <c:plotVisOnly val="1"/>
    <c:dispBlanksAs val="gap"/>
    <c:showDLblsOverMax val="0"/>
  </c:chart>
  <c:spPr>
    <a:solidFill>
      <a:schemeClr val="lt1"/>
    </a:solidFill>
    <a:ln w="9525" cap="flat" cmpd="sng" algn="ctr">
      <a:solidFill>
        <a:schemeClr val="dk1">
          <a:lumMod val="15000"/>
          <a:lumOff val="85000"/>
        </a:schemeClr>
      </a:solidFill>
      <a:round/>
    </a:ln>
    <a:effectLst/>
  </c:spPr>
  <c:txPr>
    <a:bodyPr/>
    <a:lstStyle/>
    <a:p>
      <a:pPr>
        <a:defRPr/>
      </a:pPr>
      <a:endParaRPr lang="id-ID"/>
    </a:p>
  </c:txPr>
  <c:externalData r:id="rId3">
    <c:autoUpdate val="0"/>
  </c:externalData>
</c:chartSpace>
</file>

<file path=ppt/charts/chart2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0"/>
    <c:plotArea>
      <c:layout>
        <c:manualLayout>
          <c:layoutTarget val="inner"/>
          <c:xMode val="edge"/>
          <c:yMode val="edge"/>
          <c:x val="0.13027075091495469"/>
          <c:y val="0.26158788878720307"/>
          <c:w val="0.43329002624671914"/>
          <c:h val="0.72215004374453196"/>
        </c:manualLayout>
      </c:layout>
      <c:doughnutChart>
        <c:varyColors val="1"/>
        <c:ser>
          <c:idx val="0"/>
          <c:order val="0"/>
          <c:tx>
            <c:strRef>
              <c:f>Grafik!$C$24</c:f>
              <c:strCache>
                <c:ptCount val="1"/>
                <c:pt idx="0">
                  <c:v>2015</c:v>
                </c:pt>
              </c:strCache>
            </c:strRef>
          </c:tx>
          <c:dPt>
            <c:idx val="0"/>
            <c:bubble3D val="0"/>
            <c:spPr>
              <a:solidFill>
                <a:schemeClr val="accent1"/>
              </a:solidFill>
              <a:ln>
                <a:noFill/>
              </a:ln>
              <a:effectLst/>
              <a:scene3d>
                <a:camera prst="orthographicFront"/>
                <a:lightRig rig="brightRoom" dir="t"/>
              </a:scene3d>
              <a:sp3d prstMaterial="flat">
                <a:bevelT w="50800" h="101600" prst="angle"/>
                <a:contourClr>
                  <a:srgbClr val="000000"/>
                </a:contourClr>
              </a:sp3d>
            </c:spPr>
          </c:dPt>
          <c:dPt>
            <c:idx val="1"/>
            <c:bubble3D val="0"/>
            <c:spPr>
              <a:solidFill>
                <a:schemeClr val="accent2"/>
              </a:solidFill>
              <a:ln>
                <a:noFill/>
              </a:ln>
              <a:effectLst/>
              <a:scene3d>
                <a:camera prst="orthographicFront"/>
                <a:lightRig rig="brightRoom" dir="t"/>
              </a:scene3d>
              <a:sp3d prstMaterial="flat">
                <a:bevelT w="50800" h="101600" prst="angle"/>
                <a:contourClr>
                  <a:srgbClr val="000000"/>
                </a:contourClr>
              </a:sp3d>
            </c:spPr>
          </c:dPt>
          <c:dPt>
            <c:idx val="2"/>
            <c:bubble3D val="0"/>
            <c:spPr>
              <a:solidFill>
                <a:schemeClr val="accent3"/>
              </a:solidFill>
              <a:ln>
                <a:noFill/>
              </a:ln>
              <a:effectLst/>
              <a:scene3d>
                <a:camera prst="orthographicFront"/>
                <a:lightRig rig="brightRoom" dir="t"/>
              </a:scene3d>
              <a:sp3d prstMaterial="flat">
                <a:bevelT w="50800" h="101600" prst="angle"/>
                <a:contourClr>
                  <a:srgbClr val="000000"/>
                </a:contourClr>
              </a:sp3d>
            </c:spPr>
          </c:dPt>
          <c:dPt>
            <c:idx val="3"/>
            <c:bubble3D val="0"/>
            <c:spPr>
              <a:solidFill>
                <a:schemeClr val="accent4"/>
              </a:solidFill>
              <a:ln>
                <a:noFill/>
              </a:ln>
              <a:effectLst/>
              <a:scene3d>
                <a:camera prst="orthographicFront"/>
                <a:lightRig rig="brightRoom" dir="t"/>
              </a:scene3d>
              <a:sp3d prstMaterial="flat">
                <a:bevelT w="50800" h="101600" prst="angle"/>
                <a:contourClr>
                  <a:srgbClr val="000000"/>
                </a:contourClr>
              </a:sp3d>
            </c:spPr>
          </c:dPt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600" b="1" i="0" u="none" strike="noStrike" kern="1200" baseline="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pPr>
                <a:endParaRPr lang="id-ID"/>
              </a:p>
            </c:txPr>
            <c:showLegendKey val="0"/>
            <c:showVal val="0"/>
            <c:showCatName val="0"/>
            <c:showSerName val="0"/>
            <c:showPercent val="1"/>
            <c:showBubbleSize val="0"/>
            <c:showLeaderLines val="1"/>
            <c:leaderLines>
              <c:spPr>
                <a:ln w="9525" cap="flat" cmpd="sng" algn="ctr">
                  <a:solidFill>
                    <a:schemeClr val="tx1">
                      <a:lumMod val="35000"/>
                      <a:lumOff val="65000"/>
                    </a:schemeClr>
                  </a:solidFill>
                  <a:round/>
                </a:ln>
                <a:effectLst/>
              </c:spPr>
            </c:leaderLines>
            <c:extLst>
              <c:ext xmlns:c15="http://schemas.microsoft.com/office/drawing/2012/chart" uri="{CE6537A1-D6FC-4f65-9D91-7224C49458BB}"/>
            </c:extLst>
          </c:dLbls>
          <c:cat>
            <c:strRef>
              <c:f>Grafik!$B$25:$B$28</c:f>
              <c:strCache>
                <c:ptCount val="4"/>
                <c:pt idx="0">
                  <c:v>A</c:v>
                </c:pt>
                <c:pt idx="1">
                  <c:v>B</c:v>
                </c:pt>
                <c:pt idx="2">
                  <c:v>C</c:v>
                </c:pt>
                <c:pt idx="3">
                  <c:v>Kadaluarsa</c:v>
                </c:pt>
              </c:strCache>
            </c:strRef>
          </c:cat>
          <c:val>
            <c:numRef>
              <c:f>Grafik!$C$25:$C$28</c:f>
              <c:numCache>
                <c:formatCode>0</c:formatCode>
                <c:ptCount val="4"/>
                <c:pt idx="0">
                  <c:v>23.46</c:v>
                </c:pt>
                <c:pt idx="1">
                  <c:v>144.66999999999999</c:v>
                </c:pt>
                <c:pt idx="2">
                  <c:v>195.50000000000003</c:v>
                </c:pt>
                <c:pt idx="3">
                  <c:v>27.37</c:v>
                </c:pt>
              </c:numCache>
            </c:numRef>
          </c:val>
        </c:ser>
        <c:ser>
          <c:idx val="1"/>
          <c:order val="1"/>
          <c:tx>
            <c:strRef>
              <c:f>Grafik!$D$24</c:f>
              <c:strCache>
                <c:ptCount val="1"/>
                <c:pt idx="0">
                  <c:v>2017</c:v>
                </c:pt>
              </c:strCache>
            </c:strRef>
          </c:tx>
          <c:dPt>
            <c:idx val="0"/>
            <c:bubble3D val="0"/>
            <c:spPr>
              <a:solidFill>
                <a:schemeClr val="accent1"/>
              </a:solidFill>
              <a:ln>
                <a:noFill/>
              </a:ln>
              <a:effectLst/>
              <a:scene3d>
                <a:camera prst="orthographicFront"/>
                <a:lightRig rig="brightRoom" dir="t"/>
              </a:scene3d>
              <a:sp3d prstMaterial="flat">
                <a:bevelT w="50800" h="101600" prst="angle"/>
                <a:contourClr>
                  <a:srgbClr val="000000"/>
                </a:contourClr>
              </a:sp3d>
            </c:spPr>
          </c:dPt>
          <c:dPt>
            <c:idx val="1"/>
            <c:bubble3D val="0"/>
            <c:spPr>
              <a:solidFill>
                <a:schemeClr val="accent2"/>
              </a:solidFill>
              <a:ln>
                <a:noFill/>
              </a:ln>
              <a:effectLst/>
              <a:scene3d>
                <a:camera prst="orthographicFront"/>
                <a:lightRig rig="brightRoom" dir="t"/>
              </a:scene3d>
              <a:sp3d prstMaterial="flat">
                <a:bevelT w="50800" h="101600" prst="angle"/>
                <a:contourClr>
                  <a:srgbClr val="000000"/>
                </a:contourClr>
              </a:sp3d>
            </c:spPr>
          </c:dPt>
          <c:dPt>
            <c:idx val="2"/>
            <c:bubble3D val="0"/>
            <c:spPr>
              <a:solidFill>
                <a:schemeClr val="accent3"/>
              </a:solidFill>
              <a:ln>
                <a:noFill/>
              </a:ln>
              <a:effectLst/>
              <a:scene3d>
                <a:camera prst="orthographicFront"/>
                <a:lightRig rig="brightRoom" dir="t"/>
              </a:scene3d>
              <a:sp3d prstMaterial="flat">
                <a:bevelT w="50800" h="101600" prst="angle"/>
                <a:contourClr>
                  <a:srgbClr val="000000"/>
                </a:contourClr>
              </a:sp3d>
            </c:spPr>
          </c:dPt>
          <c:dPt>
            <c:idx val="3"/>
            <c:bubble3D val="0"/>
            <c:spPr>
              <a:solidFill>
                <a:schemeClr val="accent4"/>
              </a:solidFill>
              <a:ln>
                <a:noFill/>
              </a:ln>
              <a:effectLst/>
              <a:scene3d>
                <a:camera prst="orthographicFront"/>
                <a:lightRig rig="brightRoom" dir="t"/>
              </a:scene3d>
              <a:sp3d prstMaterial="flat">
                <a:bevelT w="50800" h="101600" prst="angle"/>
                <a:contourClr>
                  <a:srgbClr val="000000"/>
                </a:contourClr>
              </a:sp3d>
            </c:spPr>
          </c:dPt>
          <c:dLbls>
            <c:dLbl>
              <c:idx val="1"/>
              <c:layout>
                <c:manualLayout>
                  <c:x val="2.5560767000123979E-2"/>
                  <c:y val="-3.2739974993877367E-2"/>
                </c:manualLayout>
              </c:layout>
              <c:showLegendKey val="0"/>
              <c:showVal val="0"/>
              <c:showCatName val="0"/>
              <c:showSerName val="0"/>
              <c:showPercent val="1"/>
              <c:showBubbleSize val="0"/>
              <c:extLst>
                <c:ext xmlns:c15="http://schemas.microsoft.com/office/drawing/2012/chart" uri="{CE6537A1-D6FC-4f65-9D91-7224C49458BB}"/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600" b="1" i="0" u="none" strike="noStrike" kern="1200" baseline="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pPr>
                <a:endParaRPr lang="id-ID"/>
              </a:p>
            </c:txPr>
            <c:showLegendKey val="0"/>
            <c:showVal val="0"/>
            <c:showCatName val="0"/>
            <c:showSerName val="0"/>
            <c:showPercent val="1"/>
            <c:showBubbleSize val="0"/>
            <c:showLeaderLines val="1"/>
            <c:leaderLines>
              <c:spPr>
                <a:ln w="9525" cap="flat" cmpd="sng" algn="ctr">
                  <a:solidFill>
                    <a:schemeClr val="tx1">
                      <a:lumMod val="35000"/>
                      <a:lumOff val="65000"/>
                    </a:schemeClr>
                  </a:solidFill>
                  <a:round/>
                </a:ln>
                <a:effectLst/>
              </c:spPr>
            </c:leaderLines>
            <c:extLst>
              <c:ext xmlns:c15="http://schemas.microsoft.com/office/drawing/2012/chart" uri="{CE6537A1-D6FC-4f65-9D91-7224C49458BB}"/>
            </c:extLst>
          </c:dLbls>
          <c:cat>
            <c:strRef>
              <c:f>Grafik!$B$25:$B$28</c:f>
              <c:strCache>
                <c:ptCount val="4"/>
                <c:pt idx="0">
                  <c:v>A</c:v>
                </c:pt>
                <c:pt idx="1">
                  <c:v>B</c:v>
                </c:pt>
                <c:pt idx="2">
                  <c:v>C</c:v>
                </c:pt>
                <c:pt idx="3">
                  <c:v>Kadaluarsa</c:v>
                </c:pt>
              </c:strCache>
            </c:strRef>
          </c:cat>
          <c:val>
            <c:numRef>
              <c:f>Grafik!$D$25:$D$28</c:f>
              <c:numCache>
                <c:formatCode>General</c:formatCode>
                <c:ptCount val="4"/>
                <c:pt idx="0">
                  <c:v>36</c:v>
                </c:pt>
                <c:pt idx="1">
                  <c:v>220</c:v>
                </c:pt>
                <c:pt idx="2">
                  <c:v>176</c:v>
                </c:pt>
                <c:pt idx="3">
                  <c:v>28</c:v>
                </c:pt>
              </c:numCache>
            </c:numRef>
          </c:val>
        </c:ser>
        <c:dLbls>
          <c:showLegendKey val="0"/>
          <c:showVal val="0"/>
          <c:showCatName val="0"/>
          <c:showSerName val="0"/>
          <c:showPercent val="1"/>
          <c:showBubbleSize val="0"/>
          <c:showLeaderLines val="1"/>
        </c:dLbls>
        <c:firstSliceAng val="0"/>
        <c:holeSize val="50"/>
      </c:doughnutChart>
      <c:spPr>
        <a:noFill/>
        <a:ln>
          <a:noFill/>
        </a:ln>
        <a:effectLst/>
      </c:spPr>
    </c:plotArea>
    <c:legend>
      <c:legendPos val="t"/>
      <c:layout>
        <c:manualLayout>
          <c:xMode val="edge"/>
          <c:yMode val="edge"/>
          <c:x val="0.63616784125435333"/>
          <c:y val="0.25524322965674584"/>
          <c:w val="0.28841018469767449"/>
          <c:h val="0.56221626429151472"/>
        </c:manualLayout>
      </c:layout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600" b="0" i="0" u="none" strike="noStrike" kern="1200" baseline="0">
              <a:solidFill>
                <a:schemeClr val="bg1"/>
              </a:solidFill>
              <a:latin typeface="Century Gothic" panose="020B0502020202020204" pitchFamily="34" charset="0"/>
              <a:ea typeface="+mn-ea"/>
              <a:cs typeface="+mn-cs"/>
            </a:defRPr>
          </a:pPr>
          <a:endParaRPr lang="id-ID"/>
        </a:p>
      </c:txPr>
    </c:legend>
    <c:plotVisOnly val="1"/>
    <c:dispBlanksAs val="gap"/>
    <c:showDLblsOverMax val="0"/>
  </c:chart>
  <c:spPr>
    <a:noFill/>
    <a:ln>
      <a:noFill/>
    </a:ln>
    <a:effectLst/>
  </c:spPr>
  <c:txPr>
    <a:bodyPr/>
    <a:lstStyle/>
    <a:p>
      <a:pPr>
        <a:defRPr/>
      </a:pPr>
      <a:endParaRPr lang="id-ID"/>
    </a:p>
  </c:txPr>
  <c:externalData r:id="rId3">
    <c:autoUpdate val="0"/>
  </c:externalData>
  <c:userShapes r:id="rId4"/>
</c:chartSpace>
</file>

<file path=ppt/charts/chart3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title>
      <c:tx>
        <c:rich>
          <a:bodyPr rot="0" spcFirstLastPara="1" vertOverflow="ellipsis" vert="horz" wrap="square" anchor="ctr" anchorCtr="1"/>
          <a:lstStyle/>
          <a:p>
            <a:pPr>
              <a:defRPr sz="1800" b="1" i="0" u="none" strike="noStrike" kern="1200" baseline="0">
                <a:solidFill>
                  <a:schemeClr val="bg1"/>
                </a:solidFill>
                <a:latin typeface="Century Gothic" panose="020B0502020202020204" pitchFamily="34" charset="0"/>
                <a:ea typeface="+mn-ea"/>
                <a:cs typeface="+mn-cs"/>
              </a:defRPr>
            </a:pPr>
            <a:r>
              <a:rPr lang="id-ID" sz="1800" dirty="0">
                <a:solidFill>
                  <a:schemeClr val="bg1"/>
                </a:solidFill>
                <a:latin typeface="Century Gothic" panose="020B0502020202020204" pitchFamily="34" charset="0"/>
              </a:rPr>
              <a:t>Nomenklatur Prodi Ekonomi &amp; Keuangan Syariah</a:t>
            </a:r>
          </a:p>
        </c:rich>
      </c:tx>
      <c:layout>
        <c:manualLayout>
          <c:xMode val="edge"/>
          <c:yMode val="edge"/>
          <c:x val="8.5834079807651162E-2"/>
          <c:y val="3.9635466204890446E-2"/>
        </c:manualLayout>
      </c:layout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800" b="1" i="0" u="none" strike="noStrike" kern="1200" baseline="0">
              <a:solidFill>
                <a:schemeClr val="bg1"/>
              </a:solidFill>
              <a:latin typeface="Century Gothic" panose="020B0502020202020204" pitchFamily="34" charset="0"/>
              <a:ea typeface="+mn-ea"/>
              <a:cs typeface="+mn-cs"/>
            </a:defRPr>
          </a:pPr>
          <a:endParaRPr lang="id-ID"/>
        </a:p>
      </c:txPr>
    </c:title>
    <c:autoTitleDeleted val="0"/>
    <c:plotArea>
      <c:layout>
        <c:manualLayout>
          <c:layoutTarget val="inner"/>
          <c:xMode val="edge"/>
          <c:yMode val="edge"/>
          <c:x val="0.47356411236727364"/>
          <c:y val="0.19288798159150719"/>
          <c:w val="0.47567879704686017"/>
          <c:h val="0.5866976673761074"/>
        </c:manualLayout>
      </c:layout>
      <c:barChart>
        <c:barDir val="bar"/>
        <c:grouping val="clustered"/>
        <c:varyColors val="0"/>
        <c:ser>
          <c:idx val="0"/>
          <c:order val="0"/>
          <c:tx>
            <c:strRef>
              <c:f>Grafik!$D$15</c:f>
              <c:strCache>
                <c:ptCount val="1"/>
                <c:pt idx="0">
                  <c:v>2017</c:v>
                </c:pt>
              </c:strCache>
            </c:strRef>
          </c:tx>
          <c:spPr>
            <a:solidFill>
              <a:schemeClr val="accent3"/>
            </a:solidFill>
            <a:ln>
              <a:noFill/>
            </a:ln>
            <a:effectLst>
              <a:outerShdw blurRad="40000" dist="23000" dir="5400000" rotWithShape="0">
                <a:srgbClr val="000000">
                  <a:alpha val="35000"/>
                </a:srgbClr>
              </a:outerShdw>
            </a:effectLst>
          </c:spPr>
          <c:invertIfNegative val="0"/>
          <c:cat>
            <c:strRef>
              <c:f>Grafik!$B$16:$B$21</c:f>
              <c:strCache>
                <c:ptCount val="6"/>
                <c:pt idx="0">
                  <c:v>DII/DIII/DIV</c:v>
                </c:pt>
                <c:pt idx="1">
                  <c:v>Pascasarjana</c:v>
                </c:pt>
                <c:pt idx="2">
                  <c:v>Hukum Ek. Syariah/Muamalah</c:v>
                </c:pt>
                <c:pt idx="3">
                  <c:v>Keuangan Syariah, Manajemen PS, Akutansi...</c:v>
                </c:pt>
                <c:pt idx="4">
                  <c:v>Ekonomi Syariah/Islam</c:v>
                </c:pt>
                <c:pt idx="5">
                  <c:v>Perbankan Syariah</c:v>
                </c:pt>
              </c:strCache>
            </c:strRef>
          </c:cat>
          <c:val>
            <c:numRef>
              <c:f>Grafik!$D$16:$D$21</c:f>
              <c:numCache>
                <c:formatCode>General</c:formatCode>
                <c:ptCount val="6"/>
                <c:pt idx="0">
                  <c:v>32</c:v>
                </c:pt>
                <c:pt idx="1">
                  <c:v>38</c:v>
                </c:pt>
                <c:pt idx="2">
                  <c:v>133</c:v>
                </c:pt>
                <c:pt idx="3">
                  <c:v>12</c:v>
                </c:pt>
                <c:pt idx="4">
                  <c:v>169</c:v>
                </c:pt>
                <c:pt idx="5">
                  <c:v>76</c:v>
                </c:pt>
              </c:numCache>
            </c:numRef>
          </c:val>
        </c:ser>
        <c:ser>
          <c:idx val="1"/>
          <c:order val="1"/>
          <c:tx>
            <c:strRef>
              <c:f>Grafik!$C$15</c:f>
              <c:strCache>
                <c:ptCount val="1"/>
                <c:pt idx="0">
                  <c:v>2015</c:v>
                </c:pt>
              </c:strCache>
            </c:strRef>
          </c:tx>
          <c:spPr>
            <a:gradFill rotWithShape="1">
              <a:gsLst>
                <a:gs pos="0">
                  <a:schemeClr val="accent2">
                    <a:shade val="51000"/>
                    <a:satMod val="130000"/>
                  </a:schemeClr>
                </a:gs>
                <a:gs pos="80000">
                  <a:schemeClr val="accent2">
                    <a:shade val="93000"/>
                    <a:satMod val="130000"/>
                  </a:schemeClr>
                </a:gs>
                <a:gs pos="100000">
                  <a:schemeClr val="accent2">
                    <a:shade val="94000"/>
                    <a:satMod val="135000"/>
                  </a:schemeClr>
                </a:gs>
              </a:gsLst>
              <a:lin ang="16200000" scaled="0"/>
            </a:gradFill>
            <a:ln>
              <a:noFill/>
            </a:ln>
            <a:effectLst>
              <a:outerShdw blurRad="40000" dist="23000" dir="5400000" rotWithShape="0">
                <a:srgbClr val="000000">
                  <a:alpha val="35000"/>
                </a:srgbClr>
              </a:outerShdw>
            </a:effectLst>
          </c:spPr>
          <c:invertIfNegative val="0"/>
          <c:cat>
            <c:strRef>
              <c:f>Grafik!$B$16:$B$21</c:f>
              <c:strCache>
                <c:ptCount val="6"/>
                <c:pt idx="0">
                  <c:v>DII/DIII/DIV</c:v>
                </c:pt>
                <c:pt idx="1">
                  <c:v>Pascasarjana</c:v>
                </c:pt>
                <c:pt idx="2">
                  <c:v>Hukum Ek. Syariah/Muamalah</c:v>
                </c:pt>
                <c:pt idx="3">
                  <c:v>Keuangan Syariah, Manajemen PS, Akutansi...</c:v>
                </c:pt>
                <c:pt idx="4">
                  <c:v>Ekonomi Syariah/Islam</c:v>
                </c:pt>
                <c:pt idx="5">
                  <c:v>Perbankan Syariah</c:v>
                </c:pt>
              </c:strCache>
            </c:strRef>
          </c:cat>
          <c:val>
            <c:numRef>
              <c:f>Grafik!$C$16:$C$21</c:f>
              <c:numCache>
                <c:formatCode>General</c:formatCode>
                <c:ptCount val="6"/>
                <c:pt idx="0">
                  <c:v>27</c:v>
                </c:pt>
                <c:pt idx="1">
                  <c:v>24</c:v>
                </c:pt>
                <c:pt idx="2">
                  <c:v>145</c:v>
                </c:pt>
                <c:pt idx="3">
                  <c:v>3</c:v>
                </c:pt>
                <c:pt idx="4">
                  <c:v>141</c:v>
                </c:pt>
                <c:pt idx="5">
                  <c:v>51</c:v>
                </c:pt>
              </c:numCache>
            </c:numRef>
          </c:val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100"/>
        <c:axId val="1029630960"/>
        <c:axId val="1029617360"/>
      </c:barChart>
      <c:catAx>
        <c:axId val="1029630960"/>
        <c:scaling>
          <c:orientation val="minMax"/>
        </c:scaling>
        <c:delete val="0"/>
        <c:axPos val="l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2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300" b="0" i="0" u="none" strike="noStrike" kern="1200" baseline="0">
                <a:solidFill>
                  <a:schemeClr val="bg1"/>
                </a:solidFill>
                <a:latin typeface="Century Gothic" panose="020B0502020202020204" pitchFamily="34" charset="0"/>
                <a:ea typeface="+mn-ea"/>
                <a:cs typeface="+mn-cs"/>
              </a:defRPr>
            </a:pPr>
            <a:endParaRPr lang="id-ID"/>
          </a:p>
        </c:txPr>
        <c:crossAx val="1029617360"/>
        <c:crosses val="autoZero"/>
        <c:auto val="1"/>
        <c:lblAlgn val="ctr"/>
        <c:lblOffset val="100"/>
        <c:noMultiLvlLbl val="0"/>
      </c:catAx>
      <c:valAx>
        <c:axId val="1029617360"/>
        <c:scaling>
          <c:orientation val="minMax"/>
        </c:scaling>
        <c:delete val="0"/>
        <c:axPos val="b"/>
        <c:majorGridlines>
          <c:spPr>
            <a:ln w="9525" cap="flat" cmpd="sng" algn="ctr">
              <a:solidFill>
                <a:schemeClr val="tx2">
                  <a:lumMod val="15000"/>
                  <a:lumOff val="85000"/>
                </a:schemeClr>
              </a:solidFill>
              <a:round/>
            </a:ln>
            <a:effectLst/>
          </c:spPr>
        </c:majorGridlines>
        <c:numFmt formatCode="General" sourceLinked="1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300" b="0" i="0" u="none" strike="noStrike" kern="1200" baseline="0">
                <a:solidFill>
                  <a:schemeClr val="bg1"/>
                </a:solidFill>
                <a:latin typeface="Century Gothic" panose="020B0502020202020204" pitchFamily="34" charset="0"/>
                <a:ea typeface="+mn-ea"/>
                <a:cs typeface="+mn-cs"/>
              </a:defRPr>
            </a:pPr>
            <a:endParaRPr lang="id-ID"/>
          </a:p>
        </c:txPr>
        <c:crossAx val="1029630960"/>
        <c:crosses val="autoZero"/>
        <c:crossBetween val="between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400" b="0" i="0" u="none" strike="noStrike" kern="1200" baseline="0">
              <a:solidFill>
                <a:schemeClr val="bg1"/>
              </a:solidFill>
              <a:latin typeface="Century Gothic" panose="020B0502020202020204" pitchFamily="34" charset="0"/>
              <a:ea typeface="+mn-ea"/>
              <a:cs typeface="+mn-cs"/>
            </a:defRPr>
          </a:pPr>
          <a:endParaRPr lang="id-ID"/>
        </a:p>
      </c:txPr>
    </c:legend>
    <c:plotVisOnly val="1"/>
    <c:dispBlanksAs val="gap"/>
    <c:showDLblsOverMax val="0"/>
  </c:chart>
  <c:spPr>
    <a:noFill/>
    <a:ln>
      <a:noFill/>
    </a:ln>
    <a:effectLst/>
  </c:spPr>
  <c:txPr>
    <a:bodyPr/>
    <a:lstStyle/>
    <a:p>
      <a:pPr>
        <a:defRPr/>
      </a:pPr>
      <a:endParaRPr lang="id-ID"/>
    </a:p>
  </c:txPr>
  <c:externalData r:id="rId3">
    <c:autoUpdate val="0"/>
  </c:externalData>
</c:chartSpace>
</file>

<file path=ppt/charts/chart4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title>
      <c:tx>
        <c:rich>
          <a:bodyPr rot="0" vert="horz"/>
          <a:lstStyle/>
          <a:p>
            <a:pPr>
              <a:defRPr>
                <a:latin typeface="Century Gothic" panose="020B0502020202020204" pitchFamily="34" charset="0"/>
              </a:defRPr>
            </a:pPr>
            <a:r>
              <a:rPr lang="en-US">
                <a:latin typeface="Century Gothic" panose="020B0502020202020204" pitchFamily="34" charset="0"/>
              </a:rPr>
              <a:t>Indeks Literasi dan Inklusi Keuangan</a:t>
            </a:r>
            <a:endParaRPr lang="id-ID">
              <a:latin typeface="Century Gothic" panose="020B0502020202020204" pitchFamily="34" charset="0"/>
            </a:endParaRPr>
          </a:p>
        </c:rich>
      </c:tx>
      <c:layout>
        <c:manualLayout>
          <c:xMode val="edge"/>
          <c:yMode val="edge"/>
          <c:x val="0.1407392324373771"/>
          <c:y val="2.5195613185836494E-2"/>
        </c:manualLayout>
      </c:layout>
      <c:overlay val="0"/>
      <c:spPr>
        <a:noFill/>
        <a:ln>
          <a:noFill/>
        </a:ln>
        <a:effectLst/>
      </c:spPr>
    </c:title>
    <c:autoTitleDeleted val="0"/>
    <c:plotArea>
      <c:layout>
        <c:manualLayout>
          <c:layoutTarget val="inner"/>
          <c:xMode val="edge"/>
          <c:yMode val="edge"/>
          <c:x val="0.14057655210027167"/>
          <c:y val="0.23774144142714301"/>
          <c:w val="0.83422783471389184"/>
          <c:h val="0.52547732791594581"/>
        </c:manualLayout>
      </c:layout>
      <c:barChart>
        <c:barDir val="col"/>
        <c:grouping val="clustered"/>
        <c:varyColors val="0"/>
        <c:ser>
          <c:idx val="0"/>
          <c:order val="0"/>
          <c:tx>
            <c:strRef>
              <c:f>'3. data literasi'!$A$4</c:f>
              <c:strCache>
                <c:ptCount val="1"/>
                <c:pt idx="0">
                  <c:v>Indeks Literasi Keuangan</c:v>
                </c:pt>
              </c:strCache>
            </c:strRef>
          </c:tx>
          <c:spPr>
            <a:solidFill>
              <a:schemeClr val="accent1"/>
            </a:solidFill>
            <a:ln>
              <a:noFill/>
            </a:ln>
            <a:effectLst/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 rot="0" vert="horz"/>
              <a:lstStyle/>
              <a:p>
                <a:pPr>
                  <a:defRPr sz="1200"/>
                </a:pPr>
                <a:endParaRPr lang="id-ID"/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'3. data literasi'!$B$3:$C$3</c:f>
              <c:numCache>
                <c:formatCode>General</c:formatCode>
                <c:ptCount val="2"/>
                <c:pt idx="0">
                  <c:v>2013</c:v>
                </c:pt>
                <c:pt idx="1">
                  <c:v>2016</c:v>
                </c:pt>
              </c:numCache>
            </c:numRef>
          </c:cat>
          <c:val>
            <c:numRef>
              <c:f>'3. data literasi'!$B$4:$C$4</c:f>
              <c:numCache>
                <c:formatCode>0.00%</c:formatCode>
                <c:ptCount val="2"/>
                <c:pt idx="0">
                  <c:v>0.218</c:v>
                </c:pt>
                <c:pt idx="1">
                  <c:v>0.29699999999999999</c:v>
                </c:pt>
              </c:numCache>
            </c:numRef>
          </c:val>
        </c:ser>
        <c:ser>
          <c:idx val="1"/>
          <c:order val="1"/>
          <c:tx>
            <c:strRef>
              <c:f>'3. data literasi'!$A$5</c:f>
              <c:strCache>
                <c:ptCount val="1"/>
                <c:pt idx="0">
                  <c:v>Indeks Inklusi Keuangan</c:v>
                </c:pt>
              </c:strCache>
            </c:strRef>
          </c:tx>
          <c:spPr>
            <a:solidFill>
              <a:schemeClr val="accent2"/>
            </a:solidFill>
            <a:ln>
              <a:noFill/>
            </a:ln>
            <a:effectLst/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 rot="0" vert="horz"/>
              <a:lstStyle/>
              <a:p>
                <a:pPr>
                  <a:defRPr sz="1200"/>
                </a:pPr>
                <a:endParaRPr lang="id-ID"/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'3. data literasi'!$B$3:$C$3</c:f>
              <c:numCache>
                <c:formatCode>General</c:formatCode>
                <c:ptCount val="2"/>
                <c:pt idx="0">
                  <c:v>2013</c:v>
                </c:pt>
                <c:pt idx="1">
                  <c:v>2016</c:v>
                </c:pt>
              </c:numCache>
            </c:numRef>
          </c:cat>
          <c:val>
            <c:numRef>
              <c:f>'3. data literasi'!$B$5:$C$5</c:f>
              <c:numCache>
                <c:formatCode>0.00%</c:formatCode>
                <c:ptCount val="2"/>
                <c:pt idx="0">
                  <c:v>0.59699999999999998</c:v>
                </c:pt>
                <c:pt idx="1">
                  <c:v>0.67800000000000005</c:v>
                </c:pt>
              </c:numCache>
            </c:numRef>
          </c:val>
        </c:ser>
        <c:dLbls>
          <c:dLblPos val="inEnd"/>
          <c:showLegendKey val="0"/>
          <c:showVal val="1"/>
          <c:showCatName val="0"/>
          <c:showSerName val="0"/>
          <c:showPercent val="0"/>
          <c:showBubbleSize val="0"/>
        </c:dLbls>
        <c:gapWidth val="219"/>
        <c:overlap val="-27"/>
        <c:axId val="1029622800"/>
        <c:axId val="1029623344"/>
      </c:barChart>
      <c:catAx>
        <c:axId val="1029622800"/>
        <c:scaling>
          <c:orientation val="minMax"/>
        </c:scaling>
        <c:delete val="0"/>
        <c:axPos val="b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vert="horz"/>
          <a:lstStyle/>
          <a:p>
            <a:pPr>
              <a:defRPr sz="1600"/>
            </a:pPr>
            <a:endParaRPr lang="id-ID"/>
          </a:p>
        </c:txPr>
        <c:crossAx val="1029623344"/>
        <c:crosses val="autoZero"/>
        <c:auto val="1"/>
        <c:lblAlgn val="ctr"/>
        <c:lblOffset val="100"/>
        <c:noMultiLvlLbl val="0"/>
      </c:catAx>
      <c:valAx>
        <c:axId val="1029623344"/>
        <c:scaling>
          <c:orientation val="minMax"/>
        </c:scaling>
        <c:delete val="0"/>
        <c:axPos val="l"/>
        <c:majorGridlines>
          <c:spPr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numFmt formatCode="0%" sourceLinked="0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vert="horz"/>
          <a:lstStyle/>
          <a:p>
            <a:pPr>
              <a:defRPr sz="1600"/>
            </a:pPr>
            <a:endParaRPr lang="id-ID"/>
          </a:p>
        </c:txPr>
        <c:crossAx val="1029622800"/>
        <c:crosses val="autoZero"/>
        <c:crossBetween val="between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vert="horz"/>
        <a:lstStyle/>
        <a:p>
          <a:pPr>
            <a:defRPr sz="1600"/>
          </a:pPr>
          <a:endParaRPr lang="id-ID"/>
        </a:p>
      </c:txPr>
    </c:legend>
    <c:plotVisOnly val="1"/>
    <c:dispBlanksAs val="gap"/>
    <c:showDLblsOverMax val="0"/>
  </c:chart>
  <c:spPr>
    <a:noFill/>
    <a:ln>
      <a:noFill/>
    </a:ln>
    <a:effectLst/>
  </c:spPr>
  <c:txPr>
    <a:bodyPr/>
    <a:lstStyle/>
    <a:p>
      <a:pPr>
        <a:defRPr>
          <a:solidFill>
            <a:schemeClr val="bg1"/>
          </a:solidFill>
        </a:defRPr>
      </a:pPr>
      <a:endParaRPr lang="id-ID"/>
    </a:p>
  </c:txPr>
  <c:externalData r:id="rId1">
    <c:autoUpdate val="0"/>
  </c:externalData>
</c:chartSpace>
</file>

<file path=ppt/charts/chart5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6"/>
    </mc:Choice>
    <mc:Fallback>
      <c:style val="6"/>
    </mc:Fallback>
  </mc:AlternateContent>
  <c:chart>
    <c:title>
      <c:tx>
        <c:rich>
          <a:bodyPr rot="0" spcFirstLastPara="1" vertOverflow="ellipsis" vert="horz" wrap="square" anchor="ctr" anchorCtr="1"/>
          <a:lstStyle/>
          <a:p>
            <a:pPr>
              <a:defRPr sz="1800" b="1" i="0" u="none" strike="noStrike" kern="1200" spc="0" baseline="0">
                <a:solidFill>
                  <a:schemeClr val="bg1"/>
                </a:solidFill>
                <a:latin typeface="Century Gothic" panose="020B0502020202020204" pitchFamily="34" charset="0"/>
                <a:ea typeface="+mn-ea"/>
                <a:cs typeface="+mn-cs"/>
              </a:defRPr>
            </a:pPr>
            <a:r>
              <a:rPr lang="en-US" sz="1800" b="1" i="0" baseline="0" dirty="0" err="1" smtClean="0">
                <a:effectLst/>
                <a:latin typeface="Century Gothic" panose="020B0502020202020204" pitchFamily="34" charset="0"/>
              </a:rPr>
              <a:t>Indeks</a:t>
            </a:r>
            <a:r>
              <a:rPr lang="en-US" sz="1800" b="1" i="0" baseline="0" dirty="0" smtClean="0">
                <a:effectLst/>
                <a:latin typeface="Century Gothic" panose="020B0502020202020204" pitchFamily="34" charset="0"/>
              </a:rPr>
              <a:t> </a:t>
            </a:r>
            <a:r>
              <a:rPr lang="en-US" sz="1800" b="1" i="0" baseline="0" dirty="0" err="1" smtClean="0">
                <a:effectLst/>
                <a:latin typeface="Century Gothic" panose="020B0502020202020204" pitchFamily="34" charset="0"/>
              </a:rPr>
              <a:t>Literasi</a:t>
            </a:r>
            <a:r>
              <a:rPr lang="en-US" sz="1800" b="1" i="0" baseline="0" dirty="0" smtClean="0">
                <a:effectLst/>
                <a:latin typeface="Century Gothic" panose="020B0502020202020204" pitchFamily="34" charset="0"/>
              </a:rPr>
              <a:t> </a:t>
            </a:r>
            <a:r>
              <a:rPr lang="en-US" sz="1800" b="1" i="0" baseline="0" dirty="0" err="1" smtClean="0">
                <a:effectLst/>
                <a:latin typeface="Century Gothic" panose="020B0502020202020204" pitchFamily="34" charset="0"/>
              </a:rPr>
              <a:t>dan</a:t>
            </a:r>
            <a:r>
              <a:rPr lang="en-US" sz="1800" b="1" i="0" baseline="0" dirty="0" smtClean="0">
                <a:effectLst/>
                <a:latin typeface="Century Gothic" panose="020B0502020202020204" pitchFamily="34" charset="0"/>
              </a:rPr>
              <a:t> </a:t>
            </a:r>
            <a:r>
              <a:rPr lang="en-US" sz="1800" b="1" i="0" baseline="0" dirty="0" err="1" smtClean="0">
                <a:effectLst/>
                <a:latin typeface="Century Gothic" panose="020B0502020202020204" pitchFamily="34" charset="0"/>
              </a:rPr>
              <a:t>Inklusi</a:t>
            </a:r>
            <a:r>
              <a:rPr lang="en-US" sz="1800" b="1" i="0" baseline="0" dirty="0" smtClean="0">
                <a:effectLst/>
                <a:latin typeface="Century Gothic" panose="020B0502020202020204" pitchFamily="34" charset="0"/>
              </a:rPr>
              <a:t> </a:t>
            </a:r>
            <a:r>
              <a:rPr lang="en-US" sz="1800" b="1" i="0" baseline="0" dirty="0" err="1" smtClean="0">
                <a:effectLst/>
                <a:latin typeface="Century Gothic" panose="020B0502020202020204" pitchFamily="34" charset="0"/>
              </a:rPr>
              <a:t>Keuangan</a:t>
            </a:r>
            <a:r>
              <a:rPr lang="en-US" sz="1800" b="1" i="0" baseline="0" dirty="0" smtClean="0">
                <a:effectLst/>
                <a:latin typeface="Century Gothic" panose="020B0502020202020204" pitchFamily="34" charset="0"/>
              </a:rPr>
              <a:t> 2016</a:t>
            </a:r>
            <a:endParaRPr lang="id-ID" sz="1800" b="1" dirty="0">
              <a:effectLst/>
              <a:latin typeface="Century Gothic" panose="020B0502020202020204" pitchFamily="34" charset="0"/>
            </a:endParaRPr>
          </a:p>
        </c:rich>
      </c:tx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800" b="1" i="0" u="none" strike="noStrike" kern="1200" spc="0" baseline="0">
              <a:solidFill>
                <a:schemeClr val="bg1"/>
              </a:solidFill>
              <a:latin typeface="Century Gothic" panose="020B0502020202020204" pitchFamily="34" charset="0"/>
              <a:ea typeface="+mn-ea"/>
              <a:cs typeface="+mn-cs"/>
            </a:defRPr>
          </a:pPr>
          <a:endParaRPr lang="id-ID"/>
        </a:p>
      </c:txPr>
    </c:title>
    <c:autoTitleDeleted val="0"/>
    <c:plotArea>
      <c:layout>
        <c:manualLayout>
          <c:layoutTarget val="inner"/>
          <c:xMode val="edge"/>
          <c:yMode val="edge"/>
          <c:x val="0.13363450014470274"/>
          <c:y val="0.23221257069627924"/>
          <c:w val="0.79233394506234556"/>
          <c:h val="0.510778057757176"/>
        </c:manualLayout>
      </c:layout>
      <c:barChart>
        <c:barDir val="col"/>
        <c:grouping val="clustered"/>
        <c:varyColors val="0"/>
        <c:ser>
          <c:idx val="0"/>
          <c:order val="0"/>
          <c:tx>
            <c:strRef>
              <c:f>'3. data literasi'!$A$4</c:f>
              <c:strCache>
                <c:ptCount val="1"/>
                <c:pt idx="0">
                  <c:v>Indeks Literasi Keuangan</c:v>
                </c:pt>
              </c:strCache>
            </c:strRef>
          </c:tx>
          <c:spPr>
            <a:solidFill>
              <a:schemeClr val="accent3"/>
            </a:solidFill>
            <a:ln>
              <a:noFill/>
            </a:ln>
            <a:effectLst/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anchor="ctr" anchorCtr="1"/>
              <a:lstStyle/>
              <a:p>
                <a:pPr>
                  <a:defRPr sz="1200" b="0" i="0" u="none" strike="noStrike" kern="1200" baseline="0">
                    <a:solidFill>
                      <a:schemeClr val="bg1"/>
                    </a:solidFill>
                    <a:latin typeface="+mn-lt"/>
                    <a:ea typeface="+mn-ea"/>
                    <a:cs typeface="+mn-cs"/>
                  </a:defRPr>
                </a:pPr>
                <a:endParaRPr lang="id-ID"/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'3. data literasi'!$D$3:$E$3</c:f>
              <c:strCache>
                <c:ptCount val="2"/>
                <c:pt idx="0">
                  <c:v>Konvensional</c:v>
                </c:pt>
                <c:pt idx="1">
                  <c:v>Syariah</c:v>
                </c:pt>
              </c:strCache>
            </c:strRef>
          </c:cat>
          <c:val>
            <c:numRef>
              <c:f>'3. data literasi'!$D$4:$E$4</c:f>
              <c:numCache>
                <c:formatCode>0.00%</c:formatCode>
                <c:ptCount val="2"/>
                <c:pt idx="0">
                  <c:v>0.29499999999999998</c:v>
                </c:pt>
                <c:pt idx="1">
                  <c:v>8.1000000000000003E-2</c:v>
                </c:pt>
              </c:numCache>
            </c:numRef>
          </c:val>
        </c:ser>
        <c:ser>
          <c:idx val="1"/>
          <c:order val="1"/>
          <c:tx>
            <c:strRef>
              <c:f>'3. data literasi'!$A$5</c:f>
              <c:strCache>
                <c:ptCount val="1"/>
                <c:pt idx="0">
                  <c:v>Indeks Inklusi Keuangan</c:v>
                </c:pt>
              </c:strCache>
            </c:strRef>
          </c:tx>
          <c:spPr>
            <a:solidFill>
              <a:schemeClr val="accent4"/>
            </a:solidFill>
            <a:ln>
              <a:noFill/>
            </a:ln>
            <a:effectLst/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anchor="ctr" anchorCtr="1"/>
              <a:lstStyle/>
              <a:p>
                <a:pPr>
                  <a:defRPr sz="1200" b="0" i="0" u="none" strike="noStrike" kern="1200" baseline="0">
                    <a:solidFill>
                      <a:schemeClr val="bg1"/>
                    </a:solidFill>
                    <a:latin typeface="+mn-lt"/>
                    <a:ea typeface="+mn-ea"/>
                    <a:cs typeface="+mn-cs"/>
                  </a:defRPr>
                </a:pPr>
                <a:endParaRPr lang="id-ID"/>
              </a:p>
            </c:txPr>
            <c:dLblPos val="out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'3. data literasi'!$D$3:$E$3</c:f>
              <c:strCache>
                <c:ptCount val="2"/>
                <c:pt idx="0">
                  <c:v>Konvensional</c:v>
                </c:pt>
                <c:pt idx="1">
                  <c:v>Syariah</c:v>
                </c:pt>
              </c:strCache>
            </c:strRef>
          </c:cat>
          <c:val>
            <c:numRef>
              <c:f>'3. data literasi'!$D$5:$E$5</c:f>
              <c:numCache>
                <c:formatCode>0.00%</c:formatCode>
                <c:ptCount val="2"/>
                <c:pt idx="0">
                  <c:v>0.65600000000000003</c:v>
                </c:pt>
                <c:pt idx="1">
                  <c:v>0.111</c:v>
                </c:pt>
              </c:numCache>
            </c:numRef>
          </c:val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219"/>
        <c:overlap val="-27"/>
        <c:axId val="641196608"/>
        <c:axId val="641201504"/>
      </c:barChart>
      <c:catAx>
        <c:axId val="641196608"/>
        <c:scaling>
          <c:orientation val="minMax"/>
        </c:scaling>
        <c:delete val="0"/>
        <c:axPos val="b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600" b="0" i="0" u="none" strike="noStrike" kern="1200" baseline="0">
                <a:solidFill>
                  <a:schemeClr val="bg1"/>
                </a:solidFill>
                <a:latin typeface="+mn-lt"/>
                <a:ea typeface="+mn-ea"/>
                <a:cs typeface="+mn-cs"/>
              </a:defRPr>
            </a:pPr>
            <a:endParaRPr lang="id-ID"/>
          </a:p>
        </c:txPr>
        <c:crossAx val="641201504"/>
        <c:crosses val="autoZero"/>
        <c:auto val="1"/>
        <c:lblAlgn val="ctr"/>
        <c:lblOffset val="100"/>
        <c:noMultiLvlLbl val="0"/>
      </c:catAx>
      <c:valAx>
        <c:axId val="641201504"/>
        <c:scaling>
          <c:orientation val="minMax"/>
        </c:scaling>
        <c:delete val="0"/>
        <c:axPos val="l"/>
        <c:majorGridlines>
          <c:spPr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numFmt formatCode="0%" sourceLinked="0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600" b="0" i="0" u="none" strike="noStrike" kern="1200" baseline="0">
                <a:solidFill>
                  <a:schemeClr val="bg1"/>
                </a:solidFill>
                <a:latin typeface="+mn-lt"/>
                <a:ea typeface="+mn-ea"/>
                <a:cs typeface="+mn-cs"/>
              </a:defRPr>
            </a:pPr>
            <a:endParaRPr lang="id-ID"/>
          </a:p>
        </c:txPr>
        <c:crossAx val="641196608"/>
        <c:crosses val="autoZero"/>
        <c:crossBetween val="between"/>
        <c:majorUnit val="0.2"/>
      </c:val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600" b="0" i="0" u="none" strike="noStrike" kern="1200" baseline="0">
              <a:solidFill>
                <a:schemeClr val="bg1"/>
              </a:solidFill>
              <a:latin typeface="+mn-lt"/>
              <a:ea typeface="+mn-ea"/>
              <a:cs typeface="+mn-cs"/>
            </a:defRPr>
          </a:pPr>
          <a:endParaRPr lang="id-ID"/>
        </a:p>
      </c:txPr>
    </c:legend>
    <c:plotVisOnly val="1"/>
    <c:dispBlanksAs val="gap"/>
    <c:showDLblsOverMax val="0"/>
  </c:chart>
  <c:spPr>
    <a:noFill/>
    <a:ln>
      <a:noFill/>
    </a:ln>
    <a:effectLst/>
  </c:spPr>
  <c:txPr>
    <a:bodyPr/>
    <a:lstStyle/>
    <a:p>
      <a:pPr>
        <a:defRPr>
          <a:solidFill>
            <a:schemeClr val="bg1"/>
          </a:solidFill>
        </a:defRPr>
      </a:pPr>
      <a:endParaRPr lang="id-ID"/>
    </a:p>
  </c:txPr>
  <c:externalData r:id="rId3">
    <c:autoUpdate val="0"/>
  </c:externalData>
</c:chartSpace>
</file>

<file path=ppt/charts/colors1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2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3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4.xml><?xml version="1.0" encoding="utf-8"?>
<cs:colorStyle xmlns:cs="http://schemas.microsoft.com/office/drawing/2012/chartStyle" xmlns:a="http://schemas.openxmlformats.org/drawingml/2006/main" meth="withinLinear" id="17">
  <a:schemeClr val="accent4"/>
</cs:colorStyle>
</file>

<file path=ppt/charts/style1.xml><?xml version="1.0" encoding="utf-8"?>
<cs:chartStyle xmlns:cs="http://schemas.microsoft.com/office/drawing/2012/chartStyle" xmlns:a="http://schemas.openxmlformats.org/drawingml/2006/main" id="221">
  <cs:axisTitle>
    <cs:lnRef idx="0"/>
    <cs:fillRef idx="0"/>
    <cs:effectRef idx="0"/>
    <cs:fontRef idx="minor">
      <a:schemeClr val="dk1">
        <a:lumMod val="65000"/>
        <a:lumOff val="35000"/>
      </a:schemeClr>
    </cs:fontRef>
    <cs:defRPr sz="1197" b="1" kern="1200"/>
  </cs:axisTitle>
  <cs:categoryAxis>
    <cs:lnRef idx="0"/>
    <cs:fillRef idx="0"/>
    <cs:effectRef idx="0"/>
    <cs:fontRef idx="minor">
      <a:schemeClr val="dk1">
        <a:lumMod val="65000"/>
        <a:lumOff val="35000"/>
      </a:schemeClr>
    </cs:fontRef>
    <cs:spPr>
      <a:ln w="9525" cap="flat" cmpd="sng" algn="ctr">
        <a:solidFill>
          <a:schemeClr val="dk1">
            <a:lumMod val="15000"/>
            <a:lumOff val="85000"/>
          </a:schemeClr>
        </a:solidFill>
        <a:round/>
      </a:ln>
    </cs:spPr>
    <cs:defRPr sz="1197" kern="1200" cap="none" spc="0" normalizeH="0" baseline="0"/>
  </cs:categoryAxis>
  <cs:chartArea>
    <cs:lnRef idx="0"/>
    <cs:fillRef idx="0"/>
    <cs:effectRef idx="0"/>
    <cs:fontRef idx="minor">
      <a:schemeClr val="dk1"/>
    </cs:fontRef>
    <cs:spPr>
      <a:solidFill>
        <a:schemeClr val="lt1"/>
      </a:solidFill>
      <a:ln w="9525" cap="flat" cmpd="sng" algn="ctr">
        <a:solidFill>
          <a:schemeClr val="dk1">
            <a:lumMod val="15000"/>
            <a:lumOff val="85000"/>
          </a:schemeClr>
        </a:solidFill>
        <a:round/>
      </a:ln>
    </cs:spPr>
    <cs:defRPr sz="1197" kern="1200"/>
  </cs:chartArea>
  <cs:dataLabel>
    <cs:lnRef idx="0"/>
    <cs:fillRef idx="0"/>
    <cs:effectRef idx="0"/>
    <cs:fontRef idx="minor">
      <a:schemeClr val="dk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0">
      <cs:styleClr val="auto"/>
    </cs:fillRef>
    <cs:effectRef idx="0"/>
    <cs:fontRef idx="minor">
      <a:schemeClr val="dk1"/>
    </cs:fontRef>
    <cs:spPr>
      <a:solidFill>
        <a:schemeClr val="phClr"/>
      </a:solidFill>
    </cs:spPr>
  </cs:dataPoint>
  <cs:dataPoint3D>
    <cs:lnRef idx="0"/>
    <cs:fillRef idx="0">
      <cs:styleClr val="auto"/>
    </cs:fillRef>
    <cs:effectRef idx="0"/>
    <cs:fontRef idx="minor">
      <a:schemeClr val="dk1"/>
    </cs:fontRef>
    <cs:spPr>
      <a:solidFill>
        <a:schemeClr val="phClr"/>
      </a:solidFill>
    </cs:spPr>
  </cs:dataPoint3D>
  <cs:dataPointLine>
    <cs:lnRef idx="0">
      <cs:styleClr val="auto"/>
    </cs:lnRef>
    <cs:fillRef idx="0"/>
    <cs:effectRef idx="0"/>
    <cs:fontRef idx="minor">
      <a:schemeClr val="dk1"/>
    </cs:fontRef>
    <cs:spPr>
      <a:ln w="2222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0">
      <cs:styleClr val="auto"/>
    </cs:fillRef>
    <cs:effectRef idx="0"/>
    <cs:fontRef idx="minor">
      <a:schemeClr val="dk1"/>
    </cs:fontRef>
    <cs:spPr>
      <a:solidFill>
        <a:schemeClr val="lt1"/>
      </a:solidFill>
      <a:ln w="15875">
        <a:solidFill>
          <a:schemeClr val="phClr"/>
        </a:solidFill>
        <a:round/>
      </a:ln>
    </cs:spPr>
  </cs:dataPointMarker>
  <cs:dataPointMarkerLayout symbol="circle" size="6"/>
  <cs:dataPointWireframe>
    <cs:lnRef idx="0">
      <cs:styleClr val="auto"/>
    </cs:lnRef>
    <cs:fillRef idx="0"/>
    <cs:effectRef idx="0"/>
    <cs:fontRef idx="minor">
      <a:schemeClr val="dk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dk1">
        <a:lumMod val="65000"/>
        <a:lumOff val="35000"/>
      </a:schemeClr>
    </cs:fontRef>
    <cs:spPr>
      <a:ln w="9525" cap="flat" cmpd="sng" algn="ctr">
        <a:solidFill>
          <a:schemeClr val="dk1">
            <a:lumMod val="15000"/>
            <a:lumOff val="85000"/>
          </a:schemeClr>
        </a:solidFill>
        <a:round/>
      </a:ln>
    </cs:spPr>
    <cs:defRPr sz="1064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dk1">
            <a:lumMod val="50000"/>
            <a:lumOff val="50000"/>
          </a:schemeClr>
        </a:solidFill>
        <a:round/>
      </a:ln>
    </cs:spPr>
  </cs:downBar>
  <cs:dropLine>
    <cs:lnRef idx="0"/>
    <cs:fillRef idx="0"/>
    <cs:effectRef idx="0"/>
    <cs:fontRef idx="minor">
      <a:schemeClr val="dk1"/>
    </cs:fontRef>
    <cs:spPr>
      <a:ln w="9525" cap="flat" cmpd="sng" algn="ctr">
        <a:solidFill>
          <a:schemeClr val="dk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dk1"/>
    </cs:fontRef>
    <cs:spPr>
      <a:ln w="9525" cap="flat" cmpd="sng" algn="ctr">
        <a:solidFill>
          <a:schemeClr val="dk1">
            <a:lumMod val="50000"/>
            <a:lumOff val="50000"/>
          </a:schemeClr>
        </a:solidFill>
        <a:round/>
      </a:ln>
    </cs:spPr>
  </cs:errorBar>
  <cs:floor>
    <cs:lnRef idx="0"/>
    <cs:fillRef idx="0"/>
    <cs:effectRef idx="0"/>
    <cs:fontRef idx="minor">
      <a:schemeClr val="dk1"/>
    </cs:fontRef>
    <cs:spPr>
      <a:pattFill prst="ltDnDiag">
        <a:fgClr>
          <a:schemeClr val="dk1">
            <a:lumMod val="15000"/>
            <a:lumOff val="85000"/>
          </a:schemeClr>
        </a:fgClr>
        <a:bgClr>
          <a:schemeClr val="lt1"/>
        </a:bgClr>
      </a:pattFill>
    </cs:spPr>
  </cs:floor>
  <cs:gridlineMajor>
    <cs:lnRef idx="0"/>
    <cs:fillRef idx="0"/>
    <cs:effectRef idx="0"/>
    <cs:fontRef idx="minor">
      <a:schemeClr val="dk1"/>
    </cs:fontRef>
    <cs:spPr>
      <a:ln w="9525" cap="flat" cmpd="sng" algn="ctr">
        <a:solidFill>
          <a:schemeClr val="dk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dk1"/>
    </cs:fontRef>
    <cs:spPr>
      <a:ln w="9525" cap="flat" cmpd="sng" algn="ctr">
        <a:solidFill>
          <a:schemeClr val="dk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dk1"/>
    </cs:fontRef>
    <cs:spPr>
      <a:ln w="9525" cap="flat" cmpd="sng" algn="ctr">
        <a:solidFill>
          <a:schemeClr val="dk1">
            <a:lumMod val="35000"/>
            <a:lumOff val="65000"/>
          </a:schemeClr>
        </a:solidFill>
        <a:round/>
      </a:ln>
    </cs:spPr>
  </cs:hiLoLine>
  <cs:leaderLine>
    <cs:lnRef idx="0"/>
    <cs:fillRef idx="0"/>
    <cs:effectRef idx="0"/>
    <cs:fontRef idx="minor">
      <a:schemeClr val="dk1"/>
    </cs:fontRef>
    <cs:spPr>
      <a:ln w="9525" cap="flat" cmpd="sng" algn="ctr">
        <a:solidFill>
          <a:schemeClr val="dk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dk1">
        <a:lumMod val="65000"/>
        <a:lumOff val="35000"/>
      </a:schemeClr>
    </cs:fontRef>
    <cs:defRPr sz="1197" kern="1200"/>
  </cs:legend>
  <cs:plotArea>
    <cs:lnRef idx="0"/>
    <cs:fillRef idx="0"/>
    <cs:effectRef idx="0"/>
    <cs:fontRef idx="minor">
      <a:schemeClr val="dk1"/>
    </cs:fontRef>
    <cs:spPr>
      <a:pattFill prst="ltDnDiag">
        <a:fgClr>
          <a:schemeClr val="dk1">
            <a:lumMod val="15000"/>
            <a:lumOff val="85000"/>
          </a:schemeClr>
        </a:fgClr>
        <a:bgClr>
          <a:schemeClr val="lt1"/>
        </a:bgClr>
      </a:pattFill>
    </cs:spPr>
  </cs:plotArea>
  <cs:plotArea3D>
    <cs:lnRef idx="0"/>
    <cs:fillRef idx="0"/>
    <cs:effectRef idx="0"/>
    <cs:fontRef idx="minor">
      <a:schemeClr val="dk1"/>
    </cs:fontRef>
    <cs:spPr>
      <a:solidFill>
        <a:schemeClr val="lt1"/>
      </a:solidFill>
    </cs:spPr>
  </cs:plotArea3D>
  <cs:seriesAxis>
    <cs:lnRef idx="0"/>
    <cs:fillRef idx="0"/>
    <cs:effectRef idx="0"/>
    <cs:fontRef idx="minor">
      <a:schemeClr val="dk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dk1"/>
    </cs:fontRef>
    <cs:spPr>
      <a:ln w="9525" cap="flat" cmpd="sng" algn="ctr">
        <a:solidFill>
          <a:schemeClr val="dk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ajor">
      <a:schemeClr val="dk1">
        <a:lumMod val="50000"/>
        <a:lumOff val="50000"/>
      </a:schemeClr>
    </cs:fontRef>
    <cs:defRPr sz="2128" b="1" kern="1200" cap="none" spc="0" normalizeH="0" baseline="0"/>
  </cs:title>
  <cs:trendline>
    <cs:lnRef idx="0">
      <cs:styleClr val="auto"/>
    </cs:lnRef>
    <cs:fillRef idx="0"/>
    <cs:effectRef idx="0"/>
    <cs:fontRef idx="minor">
      <a:schemeClr val="dk1"/>
    </cs:fontRef>
    <cs:spPr>
      <a:ln w="19050" cap="rnd">
        <a:solidFill>
          <a:schemeClr val="phClr"/>
        </a:solidFill>
      </a:ln>
    </cs:spPr>
  </cs:trendline>
  <cs:trendlineLabel>
    <cs:lnRef idx="0"/>
    <cs:fillRef idx="0"/>
    <cs:effectRef idx="0"/>
    <cs:fontRef idx="minor">
      <a:schemeClr val="dk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 cap="flat" cmpd="sng" algn="ctr">
        <a:solidFill>
          <a:schemeClr val="dk1">
            <a:lumMod val="50000"/>
            <a:lumOff val="50000"/>
          </a:schemeClr>
        </a:solidFill>
        <a:round/>
      </a:ln>
    </cs:spPr>
  </cs:upBar>
  <cs:valueAxis>
    <cs:lnRef idx="0"/>
    <cs:fillRef idx="0"/>
    <cs:effectRef idx="0"/>
    <cs:fontRef idx="minor">
      <a:schemeClr val="dk1">
        <a:lumMod val="65000"/>
        <a:lumOff val="35000"/>
      </a:schemeClr>
    </cs:fontRef>
    <cs:defRPr sz="1197" kern="1200"/>
  </cs:valueAxis>
  <cs:wall>
    <cs:lnRef idx="0"/>
    <cs:fillRef idx="0"/>
    <cs:effectRef idx="0"/>
    <cs:fontRef idx="minor">
      <a:schemeClr val="dk1"/>
    </cs:fontRef>
    <cs:spPr>
      <a:pattFill prst="ltDnDiag">
        <a:fgClr>
          <a:schemeClr val="dk1">
            <a:lumMod val="15000"/>
            <a:lumOff val="85000"/>
          </a:schemeClr>
        </a:fgClr>
        <a:bgClr>
          <a:schemeClr val="lt1"/>
        </a:bgClr>
      </a:pattFill>
    </cs:spPr>
  </cs:wall>
</cs:chartStyle>
</file>

<file path=ppt/charts/style2.xml><?xml version="1.0" encoding="utf-8"?>
<cs:chartStyle xmlns:cs="http://schemas.microsoft.com/office/drawing/2012/chartStyle" xmlns:a="http://schemas.openxmlformats.org/drawingml/2006/main" id="258">
  <cs:axisTitle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chartArea>
  <cs:dataLabel>
    <cs:lnRef idx="0"/>
    <cs:fillRef idx="0"/>
    <cs:effectRef idx="0"/>
    <cs:fontRef idx="minor">
      <a:schemeClr val="lt1"/>
    </cs:fontRef>
    <cs:defRPr sz="900" b="1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900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0">
      <cs:styleClr val="auto"/>
    </cs:fillRef>
    <cs:effectRef idx="0"/>
    <cs:fontRef idx="minor">
      <a:schemeClr val="tx1"/>
    </cs:fontRef>
    <cs:spPr>
      <a:solidFill>
        <a:schemeClr val="phClr"/>
      </a:solidFill>
      <a:scene3d>
        <a:camera prst="orthographicFront"/>
        <a:lightRig rig="brightRoom" dir="t"/>
      </a:scene3d>
      <a:sp3d prstMaterial="flat">
        <a:bevelT w="50800" h="101600" prst="angle"/>
        <a:contourClr>
          <a:srgbClr val="000000"/>
        </a:contourClr>
      </a:sp3d>
    </cs:spPr>
  </cs:dataPoint>
  <cs:dataPoint3D>
    <cs:lnRef idx="0"/>
    <cs:fillRef idx="0">
      <cs:styleClr val="auto"/>
    </cs:fillRef>
    <cs:effectRef idx="0"/>
    <cs:fontRef idx="minor">
      <a:schemeClr val="tx1"/>
    </cs:fontRef>
    <cs:spPr>
      <a:solidFill>
        <a:schemeClr val="phClr"/>
      </a:solidFill>
      <a:ln w="19050">
        <a:solidFill>
          <a:schemeClr val="lt1"/>
        </a:solidFill>
      </a:ln>
    </cs:spPr>
  </cs:dataPoint3D>
  <cs:dataPointLine>
    <cs:lnRef idx="0">
      <cs:styleClr val="auto"/>
    </cs:lnRef>
    <cs:fillRef idx="0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/>
    <cs:fillRef idx="0">
      <cs:styleClr val="auto"/>
    </cs:fillRef>
    <cs:effectRef idx="0"/>
    <cs:fontRef idx="minor">
      <a:schemeClr val="tx1"/>
    </cs:fontRef>
    <cs:spPr>
      <a:solidFill>
        <a:schemeClr val="phClr"/>
      </a:solidFill>
      <a:ln w="9525">
        <a:solidFill>
          <a:schemeClr val="lt1"/>
        </a:solidFill>
      </a:ln>
    </cs:spPr>
  </cs:dataPointMarker>
  <cs:dataPointMarkerLayout symbol="circle" size="6"/>
  <cs:dataPointWireframe>
    <cs:lnRef idx="0">
      <cs:styleClr val="auto"/>
    </cs:lnRef>
    <cs:fillRef idx="0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400" b="1" i="0" kern="1200" cap="all" spc="5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ash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3.xml><?xml version="1.0" encoding="utf-8"?>
<cs:chartStyle xmlns:cs="http://schemas.microsoft.com/office/drawing/2012/chartStyle" xmlns:a="http://schemas.openxmlformats.org/drawingml/2006/main" id="220">
  <cs:axisTitle>
    <cs:lnRef idx="0"/>
    <cs:fillRef idx="0"/>
    <cs:effectRef idx="0"/>
    <cs:fontRef idx="minor">
      <a:schemeClr val="tx2"/>
    </cs:fontRef>
    <cs:defRPr sz="1197" b="1" kern="1200"/>
  </cs:axisTitle>
  <cs:categoryAxis>
    <cs:lnRef idx="0"/>
    <cs:fillRef idx="0"/>
    <cs:effectRef idx="0"/>
    <cs:fontRef idx="minor">
      <a:schemeClr val="tx2"/>
    </cs:fontRef>
    <cs:spPr>
      <a:ln w="9525" cap="flat" cmpd="sng" algn="ctr">
        <a:solidFill>
          <a:schemeClr val="tx2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2"/>
    </cs:fontRef>
    <cs:spPr>
      <a:solidFill>
        <a:schemeClr val="bg1"/>
      </a:solidFill>
      <a:ln w="9525" cap="flat" cmpd="sng" algn="ctr">
        <a:solidFill>
          <a:schemeClr val="tx2">
            <a:lumMod val="15000"/>
            <a:lumOff val="85000"/>
          </a:schemeClr>
        </a:solidFill>
        <a:round/>
      </a:ln>
    </cs:spPr>
    <cs:defRPr sz="1197" kern="1200"/>
  </cs:chartArea>
  <cs:dataLabel>
    <cs:lnRef idx="0"/>
    <cs:fillRef idx="0"/>
    <cs:effectRef idx="0"/>
    <cs:fontRef idx="minor">
      <a:schemeClr val="tx2"/>
    </cs:fontRef>
    <cs:defRPr sz="1197" kern="1200"/>
  </cs:dataLabel>
  <cs:dataLabelCallout>
    <cs:lnRef idx="0"/>
    <cs:fillRef idx="0"/>
    <cs:effectRef idx="0"/>
    <cs:fontRef idx="minor">
      <a:schemeClr val="dk2">
        <a:lumMod val="7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3">
      <cs:styleClr val="auto"/>
    </cs:fillRef>
    <cs:effectRef idx="2"/>
    <cs:fontRef idx="minor">
      <a:schemeClr val="tx2"/>
    </cs:fontRef>
  </cs:dataPoint>
  <cs:dataPoint3D>
    <cs:lnRef idx="0"/>
    <cs:fillRef idx="3">
      <cs:styleClr val="auto"/>
    </cs:fillRef>
    <cs:effectRef idx="2"/>
    <cs:fontRef idx="minor">
      <a:schemeClr val="tx2"/>
    </cs:fontRef>
  </cs:dataPoint3D>
  <cs:dataPointLine>
    <cs:lnRef idx="0">
      <cs:styleClr val="auto"/>
    </cs:lnRef>
    <cs:fillRef idx="3"/>
    <cs:effectRef idx="2"/>
    <cs:fontRef idx="minor">
      <a:schemeClr val="tx2"/>
    </cs:fontRef>
    <cs:spPr>
      <a:ln w="31750" cap="rnd">
        <a:solidFill>
          <a:schemeClr val="phClr"/>
        </a:solidFill>
        <a:round/>
      </a:ln>
    </cs:spPr>
  </cs:dataPointLine>
  <cs:dataPointMarker>
    <cs:lnRef idx="0"/>
    <cs:fillRef idx="3">
      <cs:styleClr val="auto"/>
    </cs:fillRef>
    <cs:effectRef idx="2"/>
    <cs:fontRef idx="minor">
      <a:schemeClr val="tx2"/>
    </cs:fontRef>
    <cs:spPr>
      <a:ln w="12700">
        <a:solidFill>
          <a:schemeClr val="lt2"/>
        </a:solidFill>
        <a:round/>
      </a:ln>
    </cs:spPr>
  </cs:dataPointMarker>
  <cs:dataPointMarkerLayout symbol="circle" size="6"/>
  <cs:dataPointWireframe>
    <cs:lnRef idx="0">
      <cs:styleClr val="auto"/>
    </cs:lnRef>
    <cs:fillRef idx="3"/>
    <cs:effectRef idx="2"/>
    <cs:fontRef idx="minor">
      <a:schemeClr val="tx2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2"/>
    </cs:fontRef>
    <cs:spPr>
      <a:ln w="9525">
        <a:solidFill>
          <a:schemeClr val="tx2">
            <a:lumMod val="15000"/>
            <a:lumOff val="85000"/>
          </a:schemeClr>
        </a:solidFill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2"/>
    </cs:fontRef>
    <cs:spPr>
      <a:ln w="9525">
        <a:solidFill>
          <a:schemeClr val="tx2">
            <a:lumMod val="60000"/>
            <a:lumOff val="40000"/>
          </a:schemeClr>
        </a:solidFill>
        <a:prstDash val="dash"/>
      </a:ln>
    </cs:spPr>
  </cs:dropLine>
  <cs:errorBar>
    <cs:lnRef idx="0"/>
    <cs:fillRef idx="0"/>
    <cs:effectRef idx="0"/>
    <cs:fontRef idx="minor">
      <a:schemeClr val="tx2"/>
    </cs:fontRef>
    <cs:spPr>
      <a:ln w="9525">
        <a:solidFill>
          <a:schemeClr val="tx2">
            <a:lumMod val="75000"/>
          </a:schemeClr>
        </a:solidFill>
        <a:round/>
      </a:ln>
    </cs:spPr>
  </cs:errorBar>
  <cs:floor>
    <cs:lnRef idx="0"/>
    <cs:fillRef idx="0"/>
    <cs:effectRef idx="0"/>
    <cs:fontRef idx="minor">
      <a:schemeClr val="tx2"/>
    </cs:fontRef>
  </cs:floor>
  <cs:gridlineMajor>
    <cs:lnRef idx="0"/>
    <cs:fillRef idx="0"/>
    <cs:effectRef idx="0"/>
    <cs:fontRef idx="minor">
      <a:schemeClr val="tx2"/>
    </cs:fontRef>
    <cs:spPr>
      <a:ln w="9525" cap="flat" cmpd="sng" algn="ctr">
        <a:solidFill>
          <a:schemeClr val="tx2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2"/>
    </cs:fontRef>
    <cs:spPr>
      <a:ln>
        <a:solidFill>
          <a:schemeClr val="tx2">
            <a:lumMod val="5000"/>
            <a:lumOff val="95000"/>
          </a:schemeClr>
        </a:solidFill>
      </a:ln>
    </cs:spPr>
  </cs:gridlineMinor>
  <cs:hiLoLine>
    <cs:lnRef idx="0"/>
    <cs:fillRef idx="0"/>
    <cs:effectRef idx="0"/>
    <cs:fontRef idx="minor">
      <a:schemeClr val="tx2"/>
    </cs:fontRef>
    <cs:spPr>
      <a:ln w="9525">
        <a:solidFill>
          <a:schemeClr val="tx2">
            <a:lumMod val="60000"/>
            <a:lumOff val="40000"/>
          </a:schemeClr>
        </a:solidFill>
        <a:prstDash val="dash"/>
      </a:ln>
    </cs:spPr>
  </cs:hiLoLine>
  <cs:leaderLine>
    <cs:lnRef idx="0"/>
    <cs:fillRef idx="0"/>
    <cs:effectRef idx="0"/>
    <cs:fontRef idx="minor">
      <a:schemeClr val="tx2"/>
    </cs:fontRef>
    <cs:spPr>
      <a:ln w="9525">
        <a:solidFill>
          <a:schemeClr val="tx2">
            <a:lumMod val="35000"/>
            <a:lumOff val="65000"/>
          </a:schemeClr>
        </a:solidFill>
      </a:ln>
    </cs:spPr>
  </cs:leaderLine>
  <cs:legend>
    <cs:lnRef idx="0"/>
    <cs:fillRef idx="0"/>
    <cs:effectRef idx="0"/>
    <cs:fontRef idx="minor">
      <a:schemeClr val="tx2"/>
    </cs:fontRef>
    <cs:defRPr sz="1197" kern="1200"/>
  </cs:legend>
  <cs:plotArea>
    <cs:lnRef idx="0"/>
    <cs:fillRef idx="0"/>
    <cs:effectRef idx="0"/>
    <cs:fontRef idx="minor">
      <a:schemeClr val="tx2"/>
    </cs:fontRef>
  </cs:plotArea>
  <cs:plotArea3D>
    <cs:lnRef idx="0"/>
    <cs:fillRef idx="0"/>
    <cs:effectRef idx="0"/>
    <cs:fontRef idx="minor">
      <a:schemeClr val="tx2"/>
    </cs:fontRef>
  </cs:plotArea3D>
  <cs:seriesAxis>
    <cs:lnRef idx="0"/>
    <cs:fillRef idx="0"/>
    <cs:effectRef idx="0"/>
    <cs:fontRef idx="minor">
      <a:schemeClr val="tx2"/>
    </cs:fontRef>
    <cs:spPr>
      <a:ln w="9525" cap="flat" cmpd="sng" algn="ctr">
        <a:solidFill>
          <a:schemeClr val="tx2">
            <a:lumMod val="15000"/>
            <a:lumOff val="85000"/>
          </a:schemeClr>
        </a:solidFill>
        <a:round/>
      </a:ln>
    </cs:spPr>
    <cs:defRPr sz="1197" kern="1200"/>
  </cs:seriesAxis>
  <cs:seriesLine>
    <cs:lnRef idx="0"/>
    <cs:fillRef idx="0"/>
    <cs:effectRef idx="0"/>
    <cs:fontRef idx="minor">
      <a:schemeClr val="tx2"/>
    </cs:fontRef>
    <cs:spPr>
      <a:ln w="9525">
        <a:solidFill>
          <a:schemeClr val="tx2">
            <a:lumMod val="60000"/>
            <a:lumOff val="40000"/>
          </a:schemeClr>
        </a:solidFill>
        <a:prstDash val="dash"/>
      </a:ln>
    </cs:spPr>
  </cs:seriesLine>
  <cs:title>
    <cs:lnRef idx="0"/>
    <cs:fillRef idx="0"/>
    <cs:effectRef idx="0"/>
    <cs:fontRef idx="minor">
      <a:schemeClr val="tx2"/>
    </cs:fontRef>
    <cs:defRPr sz="2128" b="1" kern="1200"/>
  </cs:title>
  <cs:trendline>
    <cs:lnRef idx="0">
      <cs:styleClr val="auto"/>
    </cs:lnRef>
    <cs:fillRef idx="0"/>
    <cs:effectRef idx="0"/>
    <cs:fontRef idx="minor">
      <a:schemeClr val="tx2"/>
    </cs:fontRef>
    <cs:spPr>
      <a:ln w="19050" cap="rnd">
        <a:solidFill>
          <a:schemeClr val="phClr"/>
        </a:solidFill>
        <a:prstDash val="sysDash"/>
      </a:ln>
    </cs:spPr>
  </cs:trendline>
  <cs:trendlineLabel>
    <cs:lnRef idx="0"/>
    <cs:fillRef idx="0"/>
    <cs:effectRef idx="0"/>
    <cs:fontRef idx="minor">
      <a:schemeClr val="tx2"/>
    </cs:fontRef>
    <cs:defRPr sz="1197" kern="1200"/>
  </cs:trendlineLabel>
  <cs:upBar>
    <cs:lnRef idx="0"/>
    <cs:fillRef idx="0"/>
    <cs:effectRef idx="0"/>
    <cs:fontRef idx="minor">
      <a:schemeClr val="tx2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2"/>
    </cs:fontRef>
    <cs:defRPr sz="1197" kern="1200"/>
  </cs:valueAxis>
  <cs:wall>
    <cs:lnRef idx="0"/>
    <cs:fillRef idx="0"/>
    <cs:effectRef idx="0"/>
    <cs:fontRef idx="minor">
      <a:schemeClr val="tx2"/>
    </cs:fontRef>
  </cs:wall>
</cs:chartStyle>
</file>

<file path=ppt/charts/style4.xml><?xml version="1.0" encoding="utf-8"?>
<cs:chartStyle xmlns:cs="http://schemas.microsoft.com/office/drawing/2012/chartStyle" xmlns:a="http://schemas.openxmlformats.org/drawingml/2006/main" id="20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00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00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900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900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400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drawings/drawing1.xml><?xml version="1.0" encoding="utf-8"?>
<c:userShapes xmlns:c="http://schemas.openxmlformats.org/drawingml/2006/chart">
  <cdr:relSizeAnchor xmlns:cdr="http://schemas.openxmlformats.org/drawingml/2006/chartDrawing">
    <cdr:from>
      <cdr:x>0.01449</cdr:x>
      <cdr:y>0.01048</cdr:y>
    </cdr:from>
    <cdr:to>
      <cdr:x>1</cdr:x>
      <cdr:y>0.34381</cdr:y>
    </cdr:to>
    <cdr:sp macro="" textlink="">
      <cdr:nvSpPr>
        <cdr:cNvPr id="3" name="TextBox 2"/>
        <cdr:cNvSpPr txBox="1"/>
      </cdr:nvSpPr>
      <cdr:spPr>
        <a:xfrm xmlns:a="http://schemas.openxmlformats.org/drawingml/2006/main">
          <a:off x="72008" y="32531"/>
          <a:ext cx="4896544" cy="1034403"/>
        </a:xfrm>
        <a:prstGeom xmlns:a="http://schemas.openxmlformats.org/drawingml/2006/main" prst="rect">
          <a:avLst/>
        </a:prstGeom>
      </cdr:spPr>
      <cdr:txBody>
        <a:bodyPr xmlns:a="http://schemas.openxmlformats.org/drawingml/2006/main" vertOverflow="clip" wrap="none" rtlCol="0"/>
        <a:lstStyle xmlns:a="http://schemas.openxmlformats.org/drawingml/2006/main"/>
        <a:p xmlns:a="http://schemas.openxmlformats.org/drawingml/2006/main">
          <a:pPr algn="ctr"/>
          <a:r>
            <a:rPr lang="id-ID" sz="1800" b="1" dirty="0">
              <a:solidFill>
                <a:schemeClr val="bg1"/>
              </a:solidFill>
              <a:latin typeface="Century Gothic" panose="020B0502020202020204" pitchFamily="34" charset="0"/>
            </a:rPr>
            <a:t>Akreditasi Prodi Ekonomi &amp; Keuangan </a:t>
          </a:r>
          <a:endParaRPr lang="id-ID" sz="1800" b="1" dirty="0" smtClean="0">
            <a:solidFill>
              <a:schemeClr val="bg1"/>
            </a:solidFill>
            <a:latin typeface="Century Gothic" panose="020B0502020202020204" pitchFamily="34" charset="0"/>
          </a:endParaRPr>
        </a:p>
        <a:p xmlns:a="http://schemas.openxmlformats.org/drawingml/2006/main">
          <a:pPr algn="ctr"/>
          <a:r>
            <a:rPr lang="id-ID" sz="1800" b="1" dirty="0" smtClean="0">
              <a:solidFill>
                <a:schemeClr val="bg1"/>
              </a:solidFill>
              <a:latin typeface="Century Gothic" panose="020B0502020202020204" pitchFamily="34" charset="0"/>
            </a:rPr>
            <a:t>Syariah</a:t>
          </a:r>
          <a:endParaRPr lang="id-ID" sz="1800" b="1" dirty="0">
            <a:solidFill>
              <a:schemeClr val="bg1"/>
            </a:solidFill>
            <a:latin typeface="Century Gothic" panose="020B0502020202020204" pitchFamily="34" charset="0"/>
          </a:endParaRPr>
        </a:p>
      </cdr:txBody>
    </cdr:sp>
  </cdr:relSizeAnchor>
</c:userShapes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4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eader Placeholder 1"/>
          <p:cNvSpPr>
            <a:spLocks noGrp="1"/>
          </p:cNvSpPr>
          <p:nvPr>
            <p:ph type="hdr" sz="quarter"/>
          </p:nvPr>
        </p:nvSpPr>
        <p:spPr>
          <a:xfrm>
            <a:off x="3" y="0"/>
            <a:ext cx="2945659" cy="496412"/>
          </a:xfrm>
          <a:prstGeom prst="rect">
            <a:avLst/>
          </a:prstGeom>
        </p:spPr>
        <p:txBody>
          <a:bodyPr vert="horz" lIns="91422" tIns="45711" rIns="91422" bIns="45711" rtlCol="0"/>
          <a:lstStyle>
            <a:lvl1pPr algn="l">
              <a:defRPr sz="1200"/>
            </a:lvl1pPr>
          </a:lstStyle>
          <a:p>
            <a:endParaRPr lang="en-US"/>
          </a:p>
        </p:txBody>
      </p:sp>
      <p:sp>
        <p:nvSpPr>
          <p:cNvPr id="3" name="Date Placeholder 2"/>
          <p:cNvSpPr>
            <a:spLocks noGrp="1"/>
          </p:cNvSpPr>
          <p:nvPr>
            <p:ph type="dt" idx="1"/>
          </p:nvPr>
        </p:nvSpPr>
        <p:spPr>
          <a:xfrm>
            <a:off x="3850445" y="0"/>
            <a:ext cx="2945659" cy="496412"/>
          </a:xfrm>
          <a:prstGeom prst="rect">
            <a:avLst/>
          </a:prstGeom>
        </p:spPr>
        <p:txBody>
          <a:bodyPr vert="horz" lIns="91422" tIns="45711" rIns="91422" bIns="45711" rtlCol="0"/>
          <a:lstStyle>
            <a:lvl1pPr algn="r">
              <a:defRPr sz="1200"/>
            </a:lvl1pPr>
          </a:lstStyle>
          <a:p>
            <a:fld id="{3CA9A7B6-D1BE-4B2C-A2A8-9CFD0CD56A7E}" type="datetimeFigureOut">
              <a:rPr lang="en-US" smtClean="0"/>
              <a:t>3/18/2018</a:t>
            </a:fld>
            <a:endParaRPr lang="en-US"/>
          </a:p>
        </p:txBody>
      </p:sp>
      <p:sp>
        <p:nvSpPr>
          <p:cNvPr id="4" name="Slide Image Placeholder 3"/>
          <p:cNvSpPr>
            <a:spLocks noGrp="1" noRot="1" noChangeAspect="1"/>
          </p:cNvSpPr>
          <p:nvPr>
            <p:ph type="sldImg" idx="2"/>
          </p:nvPr>
        </p:nvSpPr>
        <p:spPr>
          <a:xfrm>
            <a:off x="90488" y="744538"/>
            <a:ext cx="6616700" cy="3722687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22" tIns="45711" rIns="91422" bIns="45711" rtlCol="0" anchor="ctr"/>
          <a:lstStyle/>
          <a:p>
            <a:endParaRPr lang="en-US"/>
          </a:p>
        </p:txBody>
      </p:sp>
      <p:sp>
        <p:nvSpPr>
          <p:cNvPr id="5" name="Notes Placeholder 4"/>
          <p:cNvSpPr>
            <a:spLocks noGrp="1"/>
          </p:cNvSpPr>
          <p:nvPr>
            <p:ph type="body" sz="quarter" idx="3"/>
          </p:nvPr>
        </p:nvSpPr>
        <p:spPr>
          <a:xfrm>
            <a:off x="679768" y="4715910"/>
            <a:ext cx="5438140" cy="4467702"/>
          </a:xfrm>
          <a:prstGeom prst="rect">
            <a:avLst/>
          </a:prstGeom>
        </p:spPr>
        <p:txBody>
          <a:bodyPr vert="horz" lIns="91422" tIns="45711" rIns="91422" bIns="45711" rtlCol="0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4"/>
          </p:nvPr>
        </p:nvSpPr>
        <p:spPr>
          <a:xfrm>
            <a:off x="3" y="9430092"/>
            <a:ext cx="2945659" cy="496412"/>
          </a:xfrm>
          <a:prstGeom prst="rect">
            <a:avLst/>
          </a:prstGeom>
        </p:spPr>
        <p:txBody>
          <a:bodyPr vert="horz" lIns="91422" tIns="45711" rIns="91422" bIns="45711" rtlCol="0" anchor="b"/>
          <a:lstStyle>
            <a:lvl1pPr algn="l">
              <a:defRPr sz="1200"/>
            </a:lvl1pPr>
          </a:lstStyle>
          <a:p>
            <a:endParaRPr 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5"/>
          </p:nvPr>
        </p:nvSpPr>
        <p:spPr>
          <a:xfrm>
            <a:off x="3850445" y="9430092"/>
            <a:ext cx="2945659" cy="496412"/>
          </a:xfrm>
          <a:prstGeom prst="rect">
            <a:avLst/>
          </a:prstGeom>
        </p:spPr>
        <p:txBody>
          <a:bodyPr vert="horz" lIns="91422" tIns="45711" rIns="91422" bIns="45711" rtlCol="0" anchor="b"/>
          <a:lstStyle>
            <a:lvl1pPr algn="r">
              <a:defRPr sz="1200"/>
            </a:lvl1pPr>
          </a:lstStyle>
          <a:p>
            <a:fld id="{7B8D558B-CA2C-4899-B019-B56ACC8BA418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806370369"/>
      </p:ext>
    </p:extLst>
  </p:cSld>
  <p:clrMap bg1="lt1" tx1="dk1" bg2="lt2" tx2="dk2" accent1="accent1" accent2="accent2" accent3="accent3" accent4="accent4" accent5="accent5" accent6="accent6" hlink="hlink" folHlink="folHlink"/>
  <p:notesStyle>
    <a:lvl1pPr marL="0" algn="l" defTabSz="914332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167" algn="l" defTabSz="914332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332" algn="l" defTabSz="914332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498" algn="l" defTabSz="914332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664" algn="l" defTabSz="914332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5830" algn="l" defTabSz="914332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2994" algn="l" defTabSz="914332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160" algn="l" defTabSz="914332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327" algn="l" defTabSz="914332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1.xml"/></Relationships>
</file>

<file path=ppt/slideLayouts/_rels/slideLayout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1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2.xml"/></Relationships>
</file>

<file path=ppt/slideLayouts/_rels/slideLayout24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2.xml"/></Relationships>
</file>

<file path=ppt/slideLayouts/_rels/slideLayout25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2.xml"/></Relationships>
</file>

<file path=ppt/slideLayouts/_rels/slideLayout26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2.xml"/></Relationships>
</file>

<file path=ppt/slideLayouts/_rels/slideLayout27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3.xml"/></Relationships>
</file>

<file path=ppt/slideLayouts/_rels/slideLayout28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png"/><Relationship Id="rId1" Type="http://schemas.openxmlformats.org/officeDocument/2006/relationships/slideMaster" Target="../slideMasters/slideMaster3.xml"/></Relationships>
</file>

<file path=ppt/slideLayouts/_rels/slideLayout2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3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3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914400" y="2130430"/>
            <a:ext cx="10363200" cy="1470025"/>
          </a:xfr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1828800" y="3886200"/>
            <a:ext cx="8534400" cy="1752600"/>
          </a:xfrm>
        </p:spPr>
        <p:txBody>
          <a:bodyPr/>
          <a:lstStyle>
            <a:lvl1pPr marL="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1pPr>
            <a:lvl2pPr marL="457167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914332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371498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1828664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228583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2742994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320016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3657327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en-US"/>
              <a:t>Click to edit Master subtitle style</a:t>
            </a: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>
          <a:xfrm>
            <a:off x="11568608" y="66700"/>
            <a:ext cx="574080" cy="365125"/>
          </a:xfrm>
        </p:spPr>
        <p:txBody>
          <a:bodyPr/>
          <a:lstStyle>
            <a:lvl1pPr>
              <a:defRPr sz="1500" b="1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defRPr>
            </a:lvl1pPr>
          </a:lstStyle>
          <a:p>
            <a:fld id="{D837663C-94F1-4ACC-BD3F-C7802A46D600}" type="slidenum">
              <a:rPr lang="en-US" smtClean="0"/>
              <a:pPr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046082043"/>
      </p:ext>
    </p:extLst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837663C-94F1-4ACC-BD3F-C7802A46D600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576299657"/>
      </p:ext>
    </p:extLst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8839200" y="274639"/>
            <a:ext cx="2743200" cy="5851525"/>
          </a:xfrm>
        </p:spPr>
        <p:txBody>
          <a:bodyPr vert="eaVert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609600" y="274639"/>
            <a:ext cx="8026400" cy="5851525"/>
          </a:xfrm>
        </p:spPr>
        <p:txBody>
          <a:bodyPr vert="eaVert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837663C-94F1-4ACC-BD3F-C7802A46D600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417860531"/>
      </p:ext>
    </p:extLst>
  </p:cSld>
  <p:clrMapOvr>
    <a:masterClrMapping/>
  </p:clrMapOvr>
</p:sldLayout>
</file>

<file path=ppt/slideLayouts/slideLayout12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_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" name="Picture 7"/>
          <p:cNvPicPr>
            <a:picLocks noChangeAspect="1"/>
          </p:cNvPicPr>
          <p:nvPr userDrawn="1"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-368102" y="0"/>
            <a:ext cx="3790291" cy="586182"/>
          </a:xfrm>
          <a:prstGeom prst="rect">
            <a:avLst/>
          </a:prstGeom>
        </p:spPr>
      </p:pic>
      <p:sp>
        <p:nvSpPr>
          <p:cNvPr id="2" name="Rectangle 1"/>
          <p:cNvSpPr/>
          <p:nvPr userDrawn="1"/>
        </p:nvSpPr>
        <p:spPr>
          <a:xfrm>
            <a:off x="11613606" y="6279606"/>
            <a:ext cx="552994" cy="552994"/>
          </a:xfrm>
          <a:prstGeom prst="rect">
            <a:avLst/>
          </a:prstGeom>
          <a:solidFill>
            <a:srgbClr val="FF0000"/>
          </a:solidFill>
          <a:ln>
            <a:noFill/>
          </a:ln>
          <a:effectLst>
            <a:outerShdw blurRad="44450" dist="27940" dir="5400000" algn="ctr">
              <a:srgbClr val="000000">
                <a:alpha val="32000"/>
              </a:srgbClr>
            </a:outerShdw>
          </a:effectLst>
          <a:scene3d>
            <a:camera prst="orthographicFront">
              <a:rot lat="0" lon="0" rev="0"/>
            </a:camera>
            <a:lightRig rig="balanced" dir="t">
              <a:rot lat="0" lon="0" rev="8700000"/>
            </a:lightRig>
          </a:scene3d>
          <a:sp3d>
            <a:bevelT w="190500" h="381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id-ID">
              <a:solidFill>
                <a:prstClr val="white"/>
              </a:solidFill>
            </a:endParaRPr>
          </a:p>
        </p:txBody>
      </p:sp>
      <p:sp>
        <p:nvSpPr>
          <p:cNvPr id="3" name="Title 2"/>
          <p:cNvSpPr>
            <a:spLocks noGrp="1"/>
          </p:cNvSpPr>
          <p:nvPr>
            <p:ph type="title"/>
          </p:nvPr>
        </p:nvSpPr>
        <p:spPr>
          <a:xfrm>
            <a:off x="838200" y="365125"/>
            <a:ext cx="10515600" cy="1325563"/>
          </a:xfrm>
          <a:prstGeom prst="rect">
            <a:avLst/>
          </a:prstGeom>
        </p:spPr>
        <p:txBody>
          <a:bodyPr/>
          <a:lstStyle/>
          <a:p>
            <a:r>
              <a:rPr lang="en-US" smtClean="0"/>
              <a:t>Click to edit Master title style</a:t>
            </a:r>
            <a:endParaRPr lang="id-ID"/>
          </a:p>
        </p:txBody>
      </p:sp>
      <p:sp>
        <p:nvSpPr>
          <p:cNvPr id="10" name="Slide Number Placeholder 5"/>
          <p:cNvSpPr>
            <a:spLocks noGrp="1"/>
          </p:cNvSpPr>
          <p:nvPr>
            <p:ph type="sldNum" sz="quarter" idx="12"/>
          </p:nvPr>
        </p:nvSpPr>
        <p:spPr>
          <a:xfrm>
            <a:off x="11610340" y="6373540"/>
            <a:ext cx="556260" cy="365125"/>
          </a:xfrm>
          <a:prstGeom prst="rect">
            <a:avLst/>
          </a:prstGeom>
        </p:spPr>
        <p:txBody>
          <a:bodyPr anchor="ctr"/>
          <a:lstStyle>
            <a:lvl1pPr algn="ctr">
              <a:defRPr sz="2400">
                <a:solidFill>
                  <a:schemeClr val="bg1"/>
                </a:solidFill>
                <a:latin typeface="Bauhaus 93" panose="04030905020B02020C02" pitchFamily="82" charset="0"/>
              </a:defRPr>
            </a:lvl1pPr>
          </a:lstStyle>
          <a:p>
            <a:fld id="{0E3F1A4D-2304-4A46-B37D-AE4BCB026C91}" type="slidenum">
              <a:rPr lang="id-ID" smtClean="0">
                <a:solidFill>
                  <a:prstClr val="white"/>
                </a:solidFill>
              </a:rPr>
              <a:pPr/>
              <a:t>‹#›</a:t>
            </a:fld>
            <a:endParaRPr lang="id-ID" dirty="0">
              <a:solidFill>
                <a:prstClr val="white"/>
              </a:solidFill>
            </a:endParaRPr>
          </a:p>
        </p:txBody>
      </p:sp>
      <p:sp>
        <p:nvSpPr>
          <p:cNvPr id="7" name="Freeform 9"/>
          <p:cNvSpPr>
            <a:spLocks noEditPoints="1"/>
          </p:cNvSpPr>
          <p:nvPr userDrawn="1"/>
        </p:nvSpPr>
        <p:spPr bwMode="auto">
          <a:xfrm>
            <a:off x="2279576" y="1400762"/>
            <a:ext cx="7168387" cy="4090095"/>
          </a:xfrm>
          <a:custGeom>
            <a:avLst/>
            <a:gdLst>
              <a:gd name="T0" fmla="*/ 1414 w 5364"/>
              <a:gd name="T1" fmla="*/ 1497 h 2583"/>
              <a:gd name="T2" fmla="*/ 1486 w 5364"/>
              <a:gd name="T3" fmla="*/ 1115 h 2583"/>
              <a:gd name="T4" fmla="*/ 1546 w 5364"/>
              <a:gd name="T5" fmla="*/ 923 h 2583"/>
              <a:gd name="T6" fmla="*/ 1469 w 5364"/>
              <a:gd name="T7" fmla="*/ 805 h 2583"/>
              <a:gd name="T8" fmla="*/ 1215 w 5364"/>
              <a:gd name="T9" fmla="*/ 415 h 2583"/>
              <a:gd name="T10" fmla="*/ 289 w 5364"/>
              <a:gd name="T11" fmla="*/ 401 h 2583"/>
              <a:gd name="T12" fmla="*/ 425 w 5364"/>
              <a:gd name="T13" fmla="*/ 656 h 2583"/>
              <a:gd name="T14" fmla="*/ 826 w 5364"/>
              <a:gd name="T15" fmla="*/ 895 h 2583"/>
              <a:gd name="T16" fmla="*/ 1469 w 5364"/>
              <a:gd name="T17" fmla="*/ 1505 h 2583"/>
              <a:gd name="T18" fmla="*/ 1559 w 5364"/>
              <a:gd name="T19" fmla="*/ 2480 h 2583"/>
              <a:gd name="T20" fmla="*/ 1509 w 5364"/>
              <a:gd name="T21" fmla="*/ 952 h 2583"/>
              <a:gd name="T22" fmla="*/ 1354 w 5364"/>
              <a:gd name="T23" fmla="*/ 910 h 2583"/>
              <a:gd name="T24" fmla="*/ 1768 w 5364"/>
              <a:gd name="T25" fmla="*/ 889 h 2583"/>
              <a:gd name="T26" fmla="*/ 754 w 5364"/>
              <a:gd name="T27" fmla="*/ 837 h 2583"/>
              <a:gd name="T28" fmla="*/ 1590 w 5364"/>
              <a:gd name="T29" fmla="*/ 2470 h 2583"/>
              <a:gd name="T30" fmla="*/ 1519 w 5364"/>
              <a:gd name="T31" fmla="*/ 2375 h 2583"/>
              <a:gd name="T32" fmla="*/ 2330 w 5364"/>
              <a:gd name="T33" fmla="*/ 510 h 2583"/>
              <a:gd name="T34" fmla="*/ 2330 w 5364"/>
              <a:gd name="T35" fmla="*/ 145 h 2583"/>
              <a:gd name="T36" fmla="*/ 1831 w 5364"/>
              <a:gd name="T37" fmla="*/ 472 h 2583"/>
              <a:gd name="T38" fmla="*/ 1662 w 5364"/>
              <a:gd name="T39" fmla="*/ 1474 h 2583"/>
              <a:gd name="T40" fmla="*/ 1530 w 5364"/>
              <a:gd name="T41" fmla="*/ 1340 h 2583"/>
              <a:gd name="T42" fmla="*/ 2565 w 5364"/>
              <a:gd name="T43" fmla="*/ 726 h 2583"/>
              <a:gd name="T44" fmla="*/ 1435 w 5364"/>
              <a:gd name="T45" fmla="*/ 788 h 2583"/>
              <a:gd name="T46" fmla="*/ 2458 w 5364"/>
              <a:gd name="T47" fmla="*/ 805 h 2583"/>
              <a:gd name="T48" fmla="*/ 1930 w 5364"/>
              <a:gd name="T49" fmla="*/ 44 h 2583"/>
              <a:gd name="T50" fmla="*/ 1668 w 5364"/>
              <a:gd name="T51" fmla="*/ 568 h 2583"/>
              <a:gd name="T52" fmla="*/ 2762 w 5364"/>
              <a:gd name="T53" fmla="*/ 132 h 2583"/>
              <a:gd name="T54" fmla="*/ 4572 w 5364"/>
              <a:gd name="T55" fmla="*/ 262 h 2583"/>
              <a:gd name="T56" fmla="*/ 3587 w 5364"/>
              <a:gd name="T57" fmla="*/ 218 h 2583"/>
              <a:gd name="T58" fmla="*/ 109 w 5364"/>
              <a:gd name="T59" fmla="*/ 803 h 2583"/>
              <a:gd name="T60" fmla="*/ 1020 w 5364"/>
              <a:gd name="T61" fmla="*/ 461 h 2583"/>
              <a:gd name="T62" fmla="*/ 1488 w 5364"/>
              <a:gd name="T63" fmla="*/ 470 h 2583"/>
              <a:gd name="T64" fmla="*/ 928 w 5364"/>
              <a:gd name="T65" fmla="*/ 325 h 2583"/>
              <a:gd name="T66" fmla="*/ 1385 w 5364"/>
              <a:gd name="T67" fmla="*/ 292 h 2583"/>
              <a:gd name="T68" fmla="*/ 970 w 5364"/>
              <a:gd name="T69" fmla="*/ 178 h 2583"/>
              <a:gd name="T70" fmla="*/ 5110 w 5364"/>
              <a:gd name="T71" fmla="*/ 1587 h 2583"/>
              <a:gd name="T72" fmla="*/ 5045 w 5364"/>
              <a:gd name="T73" fmla="*/ 2350 h 2583"/>
              <a:gd name="T74" fmla="*/ 4362 w 5364"/>
              <a:gd name="T75" fmla="*/ 1675 h 2583"/>
              <a:gd name="T76" fmla="*/ 4710 w 5364"/>
              <a:gd name="T77" fmla="*/ 1845 h 2583"/>
              <a:gd name="T78" fmla="*/ 4706 w 5364"/>
              <a:gd name="T79" fmla="*/ 2210 h 2583"/>
              <a:gd name="T80" fmla="*/ 2975 w 5364"/>
              <a:gd name="T81" fmla="*/ 1025 h 2583"/>
              <a:gd name="T82" fmla="*/ 3964 w 5364"/>
              <a:gd name="T83" fmla="*/ 1348 h 2583"/>
              <a:gd name="T84" fmla="*/ 2747 w 5364"/>
              <a:gd name="T85" fmla="*/ 1006 h 2583"/>
              <a:gd name="T86" fmla="*/ 4264 w 5364"/>
              <a:gd name="T87" fmla="*/ 1757 h 2583"/>
              <a:gd name="T88" fmla="*/ 4486 w 5364"/>
              <a:gd name="T89" fmla="*/ 1128 h 2583"/>
              <a:gd name="T90" fmla="*/ 4375 w 5364"/>
              <a:gd name="T91" fmla="*/ 1365 h 2583"/>
              <a:gd name="T92" fmla="*/ 2734 w 5364"/>
              <a:gd name="T93" fmla="*/ 1577 h 2583"/>
              <a:gd name="T94" fmla="*/ 4455 w 5364"/>
              <a:gd name="T95" fmla="*/ 1740 h 2583"/>
              <a:gd name="T96" fmla="*/ 4721 w 5364"/>
              <a:gd name="T97" fmla="*/ 1367 h 2583"/>
              <a:gd name="T98" fmla="*/ 4668 w 5364"/>
              <a:gd name="T99" fmla="*/ 1776 h 2583"/>
              <a:gd name="T100" fmla="*/ 4318 w 5364"/>
              <a:gd name="T101" fmla="*/ 1749 h 2583"/>
              <a:gd name="T102" fmla="*/ 4928 w 5364"/>
              <a:gd name="T103" fmla="*/ 419 h 2583"/>
              <a:gd name="T104" fmla="*/ 3696 w 5364"/>
              <a:gd name="T105" fmla="*/ 348 h 2583"/>
              <a:gd name="T106" fmla="*/ 2848 w 5364"/>
              <a:gd name="T107" fmla="*/ 451 h 2583"/>
              <a:gd name="T108" fmla="*/ 2921 w 5364"/>
              <a:gd name="T109" fmla="*/ 577 h 2583"/>
              <a:gd name="T110" fmla="*/ 2516 w 5364"/>
              <a:gd name="T111" fmla="*/ 1076 h 2583"/>
              <a:gd name="T112" fmla="*/ 3120 w 5364"/>
              <a:gd name="T113" fmla="*/ 914 h 2583"/>
              <a:gd name="T114" fmla="*/ 2372 w 5364"/>
              <a:gd name="T115" fmla="*/ 1457 h 2583"/>
              <a:gd name="T116" fmla="*/ 3195 w 5364"/>
              <a:gd name="T117" fmla="*/ 1793 h 2583"/>
              <a:gd name="T118" fmla="*/ 3484 w 5364"/>
              <a:gd name="T119" fmla="*/ 1258 h 2583"/>
              <a:gd name="T120" fmla="*/ 4090 w 5364"/>
              <a:gd name="T121" fmla="*/ 1543 h 2583"/>
              <a:gd name="T122" fmla="*/ 4333 w 5364"/>
              <a:gd name="T123" fmla="*/ 1061 h 2583"/>
              <a:gd name="T124" fmla="*/ 4926 w 5364"/>
              <a:gd name="T125" fmla="*/ 784 h 258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5364" h="2583">
                <a:moveTo>
                  <a:pt x="2043" y="1824"/>
                </a:moveTo>
                <a:lnTo>
                  <a:pt x="2043" y="1826"/>
                </a:lnTo>
                <a:lnTo>
                  <a:pt x="2043" y="1826"/>
                </a:lnTo>
                <a:lnTo>
                  <a:pt x="2043" y="1826"/>
                </a:lnTo>
                <a:lnTo>
                  <a:pt x="2043" y="1826"/>
                </a:lnTo>
                <a:lnTo>
                  <a:pt x="2045" y="1826"/>
                </a:lnTo>
                <a:lnTo>
                  <a:pt x="2045" y="1824"/>
                </a:lnTo>
                <a:lnTo>
                  <a:pt x="2043" y="1824"/>
                </a:lnTo>
                <a:lnTo>
                  <a:pt x="2043" y="1824"/>
                </a:lnTo>
                <a:close/>
                <a:moveTo>
                  <a:pt x="1400" y="914"/>
                </a:moveTo>
                <a:lnTo>
                  <a:pt x="1400" y="914"/>
                </a:lnTo>
                <a:lnTo>
                  <a:pt x="1400" y="914"/>
                </a:lnTo>
                <a:lnTo>
                  <a:pt x="1402" y="914"/>
                </a:lnTo>
                <a:lnTo>
                  <a:pt x="1402" y="914"/>
                </a:lnTo>
                <a:lnTo>
                  <a:pt x="1400" y="912"/>
                </a:lnTo>
                <a:lnTo>
                  <a:pt x="1400" y="912"/>
                </a:lnTo>
                <a:lnTo>
                  <a:pt x="1400" y="912"/>
                </a:lnTo>
                <a:lnTo>
                  <a:pt x="1400" y="910"/>
                </a:lnTo>
                <a:lnTo>
                  <a:pt x="1400" y="910"/>
                </a:lnTo>
                <a:lnTo>
                  <a:pt x="1400" y="910"/>
                </a:lnTo>
                <a:lnTo>
                  <a:pt x="1400" y="912"/>
                </a:lnTo>
                <a:lnTo>
                  <a:pt x="1400" y="912"/>
                </a:lnTo>
                <a:lnTo>
                  <a:pt x="1400" y="914"/>
                </a:lnTo>
                <a:close/>
                <a:moveTo>
                  <a:pt x="1419" y="923"/>
                </a:moveTo>
                <a:lnTo>
                  <a:pt x="1419" y="923"/>
                </a:lnTo>
                <a:lnTo>
                  <a:pt x="1421" y="925"/>
                </a:lnTo>
                <a:lnTo>
                  <a:pt x="1423" y="925"/>
                </a:lnTo>
                <a:lnTo>
                  <a:pt x="1425" y="925"/>
                </a:lnTo>
                <a:lnTo>
                  <a:pt x="1425" y="925"/>
                </a:lnTo>
                <a:lnTo>
                  <a:pt x="1427" y="927"/>
                </a:lnTo>
                <a:lnTo>
                  <a:pt x="1427" y="927"/>
                </a:lnTo>
                <a:lnTo>
                  <a:pt x="1429" y="927"/>
                </a:lnTo>
                <a:lnTo>
                  <a:pt x="1429" y="927"/>
                </a:lnTo>
                <a:lnTo>
                  <a:pt x="1431" y="927"/>
                </a:lnTo>
                <a:lnTo>
                  <a:pt x="1431" y="929"/>
                </a:lnTo>
                <a:lnTo>
                  <a:pt x="1431" y="929"/>
                </a:lnTo>
                <a:lnTo>
                  <a:pt x="1433" y="925"/>
                </a:lnTo>
                <a:lnTo>
                  <a:pt x="1435" y="925"/>
                </a:lnTo>
                <a:lnTo>
                  <a:pt x="1435" y="927"/>
                </a:lnTo>
                <a:lnTo>
                  <a:pt x="1433" y="927"/>
                </a:lnTo>
                <a:lnTo>
                  <a:pt x="1433" y="927"/>
                </a:lnTo>
                <a:lnTo>
                  <a:pt x="1433" y="927"/>
                </a:lnTo>
                <a:lnTo>
                  <a:pt x="1431" y="927"/>
                </a:lnTo>
                <a:lnTo>
                  <a:pt x="1431" y="929"/>
                </a:lnTo>
                <a:lnTo>
                  <a:pt x="1431" y="929"/>
                </a:lnTo>
                <a:lnTo>
                  <a:pt x="1433" y="929"/>
                </a:lnTo>
                <a:lnTo>
                  <a:pt x="1433" y="929"/>
                </a:lnTo>
                <a:lnTo>
                  <a:pt x="1433" y="929"/>
                </a:lnTo>
                <a:lnTo>
                  <a:pt x="1435" y="927"/>
                </a:lnTo>
                <a:lnTo>
                  <a:pt x="1435" y="927"/>
                </a:lnTo>
                <a:lnTo>
                  <a:pt x="1437" y="925"/>
                </a:lnTo>
                <a:lnTo>
                  <a:pt x="1437" y="925"/>
                </a:lnTo>
                <a:lnTo>
                  <a:pt x="1435" y="925"/>
                </a:lnTo>
                <a:lnTo>
                  <a:pt x="1435" y="923"/>
                </a:lnTo>
                <a:lnTo>
                  <a:pt x="1435" y="923"/>
                </a:lnTo>
                <a:lnTo>
                  <a:pt x="1435" y="923"/>
                </a:lnTo>
                <a:lnTo>
                  <a:pt x="1435" y="923"/>
                </a:lnTo>
                <a:lnTo>
                  <a:pt x="1435" y="923"/>
                </a:lnTo>
                <a:lnTo>
                  <a:pt x="1435" y="923"/>
                </a:lnTo>
                <a:lnTo>
                  <a:pt x="1435" y="923"/>
                </a:lnTo>
                <a:lnTo>
                  <a:pt x="1435" y="925"/>
                </a:lnTo>
                <a:lnTo>
                  <a:pt x="1433" y="925"/>
                </a:lnTo>
                <a:lnTo>
                  <a:pt x="1433" y="925"/>
                </a:lnTo>
                <a:lnTo>
                  <a:pt x="1433" y="923"/>
                </a:lnTo>
                <a:lnTo>
                  <a:pt x="1433" y="923"/>
                </a:lnTo>
                <a:lnTo>
                  <a:pt x="1433" y="923"/>
                </a:lnTo>
                <a:lnTo>
                  <a:pt x="1433" y="923"/>
                </a:lnTo>
                <a:lnTo>
                  <a:pt x="1433" y="923"/>
                </a:lnTo>
                <a:lnTo>
                  <a:pt x="1433" y="921"/>
                </a:lnTo>
                <a:lnTo>
                  <a:pt x="1433" y="921"/>
                </a:lnTo>
                <a:lnTo>
                  <a:pt x="1433" y="921"/>
                </a:lnTo>
                <a:lnTo>
                  <a:pt x="1431" y="921"/>
                </a:lnTo>
                <a:lnTo>
                  <a:pt x="1431" y="921"/>
                </a:lnTo>
                <a:lnTo>
                  <a:pt x="1429" y="923"/>
                </a:lnTo>
                <a:lnTo>
                  <a:pt x="1429" y="923"/>
                </a:lnTo>
                <a:lnTo>
                  <a:pt x="1429" y="923"/>
                </a:lnTo>
                <a:lnTo>
                  <a:pt x="1429" y="921"/>
                </a:lnTo>
                <a:lnTo>
                  <a:pt x="1427" y="921"/>
                </a:lnTo>
                <a:lnTo>
                  <a:pt x="1427" y="921"/>
                </a:lnTo>
                <a:lnTo>
                  <a:pt x="1427" y="921"/>
                </a:lnTo>
                <a:lnTo>
                  <a:pt x="1427" y="921"/>
                </a:lnTo>
                <a:lnTo>
                  <a:pt x="1427" y="921"/>
                </a:lnTo>
                <a:lnTo>
                  <a:pt x="1425" y="921"/>
                </a:lnTo>
                <a:lnTo>
                  <a:pt x="1425" y="921"/>
                </a:lnTo>
                <a:lnTo>
                  <a:pt x="1425" y="921"/>
                </a:lnTo>
                <a:lnTo>
                  <a:pt x="1425" y="921"/>
                </a:lnTo>
                <a:lnTo>
                  <a:pt x="1425" y="921"/>
                </a:lnTo>
                <a:lnTo>
                  <a:pt x="1423" y="921"/>
                </a:lnTo>
                <a:lnTo>
                  <a:pt x="1423" y="923"/>
                </a:lnTo>
                <a:lnTo>
                  <a:pt x="1423" y="923"/>
                </a:lnTo>
                <a:lnTo>
                  <a:pt x="1423" y="923"/>
                </a:lnTo>
                <a:lnTo>
                  <a:pt x="1423" y="923"/>
                </a:lnTo>
                <a:lnTo>
                  <a:pt x="1425" y="923"/>
                </a:lnTo>
                <a:lnTo>
                  <a:pt x="1425" y="923"/>
                </a:lnTo>
                <a:lnTo>
                  <a:pt x="1423" y="923"/>
                </a:lnTo>
                <a:lnTo>
                  <a:pt x="1423" y="923"/>
                </a:lnTo>
                <a:lnTo>
                  <a:pt x="1423" y="923"/>
                </a:lnTo>
                <a:lnTo>
                  <a:pt x="1423" y="923"/>
                </a:lnTo>
                <a:lnTo>
                  <a:pt x="1423" y="923"/>
                </a:lnTo>
                <a:lnTo>
                  <a:pt x="1423" y="923"/>
                </a:lnTo>
                <a:lnTo>
                  <a:pt x="1423" y="923"/>
                </a:lnTo>
                <a:lnTo>
                  <a:pt x="1421" y="923"/>
                </a:lnTo>
                <a:lnTo>
                  <a:pt x="1421" y="923"/>
                </a:lnTo>
                <a:lnTo>
                  <a:pt x="1421" y="923"/>
                </a:lnTo>
                <a:lnTo>
                  <a:pt x="1421" y="923"/>
                </a:lnTo>
                <a:lnTo>
                  <a:pt x="1421" y="923"/>
                </a:lnTo>
                <a:lnTo>
                  <a:pt x="1419" y="923"/>
                </a:lnTo>
                <a:lnTo>
                  <a:pt x="1419" y="921"/>
                </a:lnTo>
                <a:lnTo>
                  <a:pt x="1419" y="921"/>
                </a:lnTo>
                <a:lnTo>
                  <a:pt x="1419" y="921"/>
                </a:lnTo>
                <a:lnTo>
                  <a:pt x="1419" y="921"/>
                </a:lnTo>
                <a:lnTo>
                  <a:pt x="1419" y="921"/>
                </a:lnTo>
                <a:lnTo>
                  <a:pt x="1419" y="921"/>
                </a:lnTo>
                <a:lnTo>
                  <a:pt x="1416" y="921"/>
                </a:lnTo>
                <a:lnTo>
                  <a:pt x="1416" y="921"/>
                </a:lnTo>
                <a:lnTo>
                  <a:pt x="1416" y="921"/>
                </a:lnTo>
                <a:lnTo>
                  <a:pt x="1416" y="921"/>
                </a:lnTo>
                <a:lnTo>
                  <a:pt x="1414" y="921"/>
                </a:lnTo>
                <a:lnTo>
                  <a:pt x="1414" y="921"/>
                </a:lnTo>
                <a:lnTo>
                  <a:pt x="1414" y="921"/>
                </a:lnTo>
                <a:lnTo>
                  <a:pt x="1414" y="921"/>
                </a:lnTo>
                <a:lnTo>
                  <a:pt x="1414" y="921"/>
                </a:lnTo>
                <a:lnTo>
                  <a:pt x="1414" y="923"/>
                </a:lnTo>
                <a:lnTo>
                  <a:pt x="1414" y="923"/>
                </a:lnTo>
                <a:lnTo>
                  <a:pt x="1419" y="923"/>
                </a:lnTo>
                <a:close/>
                <a:moveTo>
                  <a:pt x="1433" y="929"/>
                </a:moveTo>
                <a:lnTo>
                  <a:pt x="1433" y="929"/>
                </a:lnTo>
                <a:lnTo>
                  <a:pt x="1433" y="929"/>
                </a:lnTo>
                <a:lnTo>
                  <a:pt x="1433" y="929"/>
                </a:lnTo>
                <a:lnTo>
                  <a:pt x="1435" y="929"/>
                </a:lnTo>
                <a:lnTo>
                  <a:pt x="1435" y="929"/>
                </a:lnTo>
                <a:lnTo>
                  <a:pt x="1435" y="929"/>
                </a:lnTo>
                <a:lnTo>
                  <a:pt x="1435" y="929"/>
                </a:lnTo>
                <a:lnTo>
                  <a:pt x="1433" y="929"/>
                </a:lnTo>
                <a:close/>
                <a:moveTo>
                  <a:pt x="1412" y="923"/>
                </a:moveTo>
                <a:lnTo>
                  <a:pt x="1412" y="923"/>
                </a:lnTo>
                <a:lnTo>
                  <a:pt x="1412" y="921"/>
                </a:lnTo>
                <a:lnTo>
                  <a:pt x="1412" y="921"/>
                </a:lnTo>
                <a:lnTo>
                  <a:pt x="1412" y="921"/>
                </a:lnTo>
                <a:lnTo>
                  <a:pt x="1412" y="921"/>
                </a:lnTo>
                <a:lnTo>
                  <a:pt x="1412" y="921"/>
                </a:lnTo>
                <a:lnTo>
                  <a:pt x="1410" y="921"/>
                </a:lnTo>
                <a:lnTo>
                  <a:pt x="1410" y="921"/>
                </a:lnTo>
                <a:lnTo>
                  <a:pt x="1410" y="923"/>
                </a:lnTo>
                <a:lnTo>
                  <a:pt x="1410" y="923"/>
                </a:lnTo>
                <a:lnTo>
                  <a:pt x="1412" y="923"/>
                </a:lnTo>
                <a:close/>
                <a:moveTo>
                  <a:pt x="1404" y="921"/>
                </a:moveTo>
                <a:lnTo>
                  <a:pt x="1404" y="921"/>
                </a:lnTo>
                <a:lnTo>
                  <a:pt x="1404" y="921"/>
                </a:lnTo>
                <a:lnTo>
                  <a:pt x="1404" y="921"/>
                </a:lnTo>
                <a:lnTo>
                  <a:pt x="1406" y="921"/>
                </a:lnTo>
                <a:lnTo>
                  <a:pt x="1406" y="921"/>
                </a:lnTo>
                <a:lnTo>
                  <a:pt x="1408" y="921"/>
                </a:lnTo>
                <a:lnTo>
                  <a:pt x="1410" y="921"/>
                </a:lnTo>
                <a:lnTo>
                  <a:pt x="1410" y="921"/>
                </a:lnTo>
                <a:lnTo>
                  <a:pt x="1410" y="921"/>
                </a:lnTo>
                <a:lnTo>
                  <a:pt x="1410" y="921"/>
                </a:lnTo>
                <a:lnTo>
                  <a:pt x="1408" y="918"/>
                </a:lnTo>
                <a:lnTo>
                  <a:pt x="1408" y="918"/>
                </a:lnTo>
                <a:lnTo>
                  <a:pt x="1408" y="918"/>
                </a:lnTo>
                <a:lnTo>
                  <a:pt x="1406" y="918"/>
                </a:lnTo>
                <a:lnTo>
                  <a:pt x="1408" y="918"/>
                </a:lnTo>
                <a:lnTo>
                  <a:pt x="1408" y="918"/>
                </a:lnTo>
                <a:lnTo>
                  <a:pt x="1406" y="918"/>
                </a:lnTo>
                <a:lnTo>
                  <a:pt x="1406" y="921"/>
                </a:lnTo>
                <a:lnTo>
                  <a:pt x="1406" y="921"/>
                </a:lnTo>
                <a:lnTo>
                  <a:pt x="1404" y="921"/>
                </a:lnTo>
                <a:close/>
                <a:moveTo>
                  <a:pt x="1456" y="941"/>
                </a:moveTo>
                <a:lnTo>
                  <a:pt x="1458" y="941"/>
                </a:lnTo>
                <a:lnTo>
                  <a:pt x="1458" y="941"/>
                </a:lnTo>
                <a:lnTo>
                  <a:pt x="1458" y="941"/>
                </a:lnTo>
                <a:lnTo>
                  <a:pt x="1458" y="939"/>
                </a:lnTo>
                <a:lnTo>
                  <a:pt x="1456" y="939"/>
                </a:lnTo>
                <a:lnTo>
                  <a:pt x="1456" y="939"/>
                </a:lnTo>
                <a:lnTo>
                  <a:pt x="1456" y="941"/>
                </a:lnTo>
                <a:lnTo>
                  <a:pt x="1456" y="941"/>
                </a:lnTo>
                <a:close/>
                <a:moveTo>
                  <a:pt x="1377" y="889"/>
                </a:moveTo>
                <a:lnTo>
                  <a:pt x="1379" y="889"/>
                </a:lnTo>
                <a:lnTo>
                  <a:pt x="1379" y="889"/>
                </a:lnTo>
                <a:lnTo>
                  <a:pt x="1379" y="889"/>
                </a:lnTo>
                <a:lnTo>
                  <a:pt x="1379" y="887"/>
                </a:lnTo>
                <a:lnTo>
                  <a:pt x="1377" y="887"/>
                </a:lnTo>
                <a:lnTo>
                  <a:pt x="1377" y="887"/>
                </a:lnTo>
                <a:lnTo>
                  <a:pt x="1377" y="887"/>
                </a:lnTo>
                <a:lnTo>
                  <a:pt x="1375" y="889"/>
                </a:lnTo>
                <a:lnTo>
                  <a:pt x="1375" y="889"/>
                </a:lnTo>
                <a:lnTo>
                  <a:pt x="1375" y="889"/>
                </a:lnTo>
                <a:lnTo>
                  <a:pt x="1377" y="889"/>
                </a:lnTo>
                <a:close/>
                <a:moveTo>
                  <a:pt x="1402" y="916"/>
                </a:moveTo>
                <a:lnTo>
                  <a:pt x="1404" y="918"/>
                </a:lnTo>
                <a:lnTo>
                  <a:pt x="1404" y="918"/>
                </a:lnTo>
                <a:lnTo>
                  <a:pt x="1404" y="918"/>
                </a:lnTo>
                <a:lnTo>
                  <a:pt x="1404" y="918"/>
                </a:lnTo>
                <a:lnTo>
                  <a:pt x="1404" y="918"/>
                </a:lnTo>
                <a:lnTo>
                  <a:pt x="1404" y="916"/>
                </a:lnTo>
                <a:lnTo>
                  <a:pt x="1406" y="918"/>
                </a:lnTo>
                <a:lnTo>
                  <a:pt x="1406" y="916"/>
                </a:lnTo>
                <a:lnTo>
                  <a:pt x="1406" y="916"/>
                </a:lnTo>
                <a:lnTo>
                  <a:pt x="1406" y="916"/>
                </a:lnTo>
                <a:lnTo>
                  <a:pt x="1404" y="914"/>
                </a:lnTo>
                <a:lnTo>
                  <a:pt x="1404" y="914"/>
                </a:lnTo>
                <a:lnTo>
                  <a:pt x="1402" y="914"/>
                </a:lnTo>
                <a:lnTo>
                  <a:pt x="1402" y="914"/>
                </a:lnTo>
                <a:lnTo>
                  <a:pt x="1402" y="916"/>
                </a:lnTo>
                <a:lnTo>
                  <a:pt x="1402" y="916"/>
                </a:lnTo>
                <a:close/>
                <a:moveTo>
                  <a:pt x="1349" y="870"/>
                </a:moveTo>
                <a:lnTo>
                  <a:pt x="1349" y="870"/>
                </a:lnTo>
                <a:lnTo>
                  <a:pt x="1349" y="870"/>
                </a:lnTo>
                <a:lnTo>
                  <a:pt x="1349" y="870"/>
                </a:lnTo>
                <a:lnTo>
                  <a:pt x="1351" y="870"/>
                </a:lnTo>
                <a:lnTo>
                  <a:pt x="1351" y="870"/>
                </a:lnTo>
                <a:lnTo>
                  <a:pt x="1349" y="868"/>
                </a:lnTo>
                <a:lnTo>
                  <a:pt x="1349" y="868"/>
                </a:lnTo>
                <a:lnTo>
                  <a:pt x="1349" y="868"/>
                </a:lnTo>
                <a:lnTo>
                  <a:pt x="1349" y="868"/>
                </a:lnTo>
                <a:lnTo>
                  <a:pt x="1349" y="868"/>
                </a:lnTo>
                <a:lnTo>
                  <a:pt x="1349" y="870"/>
                </a:lnTo>
                <a:lnTo>
                  <a:pt x="1349" y="870"/>
                </a:lnTo>
                <a:close/>
                <a:moveTo>
                  <a:pt x="1305" y="904"/>
                </a:moveTo>
                <a:lnTo>
                  <a:pt x="1305" y="904"/>
                </a:lnTo>
                <a:lnTo>
                  <a:pt x="1305" y="904"/>
                </a:lnTo>
                <a:lnTo>
                  <a:pt x="1305" y="904"/>
                </a:lnTo>
                <a:lnTo>
                  <a:pt x="1305" y="904"/>
                </a:lnTo>
                <a:lnTo>
                  <a:pt x="1305" y="904"/>
                </a:lnTo>
                <a:lnTo>
                  <a:pt x="1305" y="904"/>
                </a:lnTo>
                <a:lnTo>
                  <a:pt x="1305" y="904"/>
                </a:lnTo>
                <a:close/>
                <a:moveTo>
                  <a:pt x="2102" y="1732"/>
                </a:moveTo>
                <a:lnTo>
                  <a:pt x="2102" y="1730"/>
                </a:lnTo>
                <a:lnTo>
                  <a:pt x="2102" y="1728"/>
                </a:lnTo>
                <a:lnTo>
                  <a:pt x="2102" y="1723"/>
                </a:lnTo>
                <a:lnTo>
                  <a:pt x="2099" y="1719"/>
                </a:lnTo>
                <a:lnTo>
                  <a:pt x="2099" y="1717"/>
                </a:lnTo>
                <a:lnTo>
                  <a:pt x="2097" y="1711"/>
                </a:lnTo>
                <a:lnTo>
                  <a:pt x="2095" y="1707"/>
                </a:lnTo>
                <a:lnTo>
                  <a:pt x="2093" y="1705"/>
                </a:lnTo>
                <a:lnTo>
                  <a:pt x="2093" y="1705"/>
                </a:lnTo>
                <a:lnTo>
                  <a:pt x="2087" y="1705"/>
                </a:lnTo>
                <a:lnTo>
                  <a:pt x="2085" y="1705"/>
                </a:lnTo>
                <a:lnTo>
                  <a:pt x="2081" y="1705"/>
                </a:lnTo>
                <a:lnTo>
                  <a:pt x="2079" y="1705"/>
                </a:lnTo>
                <a:lnTo>
                  <a:pt x="2074" y="1705"/>
                </a:lnTo>
                <a:lnTo>
                  <a:pt x="2074" y="1702"/>
                </a:lnTo>
                <a:lnTo>
                  <a:pt x="2072" y="1702"/>
                </a:lnTo>
                <a:lnTo>
                  <a:pt x="2070" y="1702"/>
                </a:lnTo>
                <a:lnTo>
                  <a:pt x="2068" y="1698"/>
                </a:lnTo>
                <a:lnTo>
                  <a:pt x="2062" y="1696"/>
                </a:lnTo>
                <a:lnTo>
                  <a:pt x="2060" y="1694"/>
                </a:lnTo>
                <a:lnTo>
                  <a:pt x="2055" y="1692"/>
                </a:lnTo>
                <a:lnTo>
                  <a:pt x="2053" y="1688"/>
                </a:lnTo>
                <a:lnTo>
                  <a:pt x="2051" y="1688"/>
                </a:lnTo>
                <a:lnTo>
                  <a:pt x="2051" y="1684"/>
                </a:lnTo>
                <a:lnTo>
                  <a:pt x="2047" y="1684"/>
                </a:lnTo>
                <a:lnTo>
                  <a:pt x="2045" y="1682"/>
                </a:lnTo>
                <a:lnTo>
                  <a:pt x="2043" y="1679"/>
                </a:lnTo>
                <a:lnTo>
                  <a:pt x="2037" y="1677"/>
                </a:lnTo>
                <a:lnTo>
                  <a:pt x="2035" y="1675"/>
                </a:lnTo>
                <a:lnTo>
                  <a:pt x="2035" y="1675"/>
                </a:lnTo>
                <a:lnTo>
                  <a:pt x="2032" y="1673"/>
                </a:lnTo>
                <a:lnTo>
                  <a:pt x="2028" y="1673"/>
                </a:lnTo>
                <a:lnTo>
                  <a:pt x="2024" y="1671"/>
                </a:lnTo>
                <a:lnTo>
                  <a:pt x="2022" y="1671"/>
                </a:lnTo>
                <a:lnTo>
                  <a:pt x="2016" y="1673"/>
                </a:lnTo>
                <a:lnTo>
                  <a:pt x="2011" y="1673"/>
                </a:lnTo>
                <a:lnTo>
                  <a:pt x="2009" y="1673"/>
                </a:lnTo>
                <a:lnTo>
                  <a:pt x="2007" y="1673"/>
                </a:lnTo>
                <a:lnTo>
                  <a:pt x="2005" y="1673"/>
                </a:lnTo>
                <a:lnTo>
                  <a:pt x="2003" y="1671"/>
                </a:lnTo>
                <a:lnTo>
                  <a:pt x="2001" y="1671"/>
                </a:lnTo>
                <a:lnTo>
                  <a:pt x="1999" y="1671"/>
                </a:lnTo>
                <a:lnTo>
                  <a:pt x="1995" y="1671"/>
                </a:lnTo>
                <a:lnTo>
                  <a:pt x="1991" y="1669"/>
                </a:lnTo>
                <a:lnTo>
                  <a:pt x="1988" y="1669"/>
                </a:lnTo>
                <a:lnTo>
                  <a:pt x="1986" y="1667"/>
                </a:lnTo>
                <a:lnTo>
                  <a:pt x="1986" y="1667"/>
                </a:lnTo>
                <a:lnTo>
                  <a:pt x="1982" y="1665"/>
                </a:lnTo>
                <a:lnTo>
                  <a:pt x="1980" y="1665"/>
                </a:lnTo>
                <a:lnTo>
                  <a:pt x="1978" y="1665"/>
                </a:lnTo>
                <a:lnTo>
                  <a:pt x="1978" y="1667"/>
                </a:lnTo>
                <a:lnTo>
                  <a:pt x="1974" y="1667"/>
                </a:lnTo>
                <a:lnTo>
                  <a:pt x="1972" y="1669"/>
                </a:lnTo>
                <a:lnTo>
                  <a:pt x="1972" y="1669"/>
                </a:lnTo>
                <a:lnTo>
                  <a:pt x="1970" y="1669"/>
                </a:lnTo>
                <a:lnTo>
                  <a:pt x="1967" y="1671"/>
                </a:lnTo>
                <a:lnTo>
                  <a:pt x="1967" y="1671"/>
                </a:lnTo>
                <a:lnTo>
                  <a:pt x="1967" y="1669"/>
                </a:lnTo>
                <a:lnTo>
                  <a:pt x="1970" y="1669"/>
                </a:lnTo>
                <a:lnTo>
                  <a:pt x="1970" y="1667"/>
                </a:lnTo>
                <a:lnTo>
                  <a:pt x="1970" y="1667"/>
                </a:lnTo>
                <a:lnTo>
                  <a:pt x="1967" y="1667"/>
                </a:lnTo>
                <a:lnTo>
                  <a:pt x="1967" y="1667"/>
                </a:lnTo>
                <a:lnTo>
                  <a:pt x="1965" y="1667"/>
                </a:lnTo>
                <a:lnTo>
                  <a:pt x="1965" y="1671"/>
                </a:lnTo>
                <a:lnTo>
                  <a:pt x="1963" y="1673"/>
                </a:lnTo>
                <a:lnTo>
                  <a:pt x="1961" y="1675"/>
                </a:lnTo>
                <a:lnTo>
                  <a:pt x="1959" y="1677"/>
                </a:lnTo>
                <a:lnTo>
                  <a:pt x="1959" y="1675"/>
                </a:lnTo>
                <a:lnTo>
                  <a:pt x="1961" y="1671"/>
                </a:lnTo>
                <a:lnTo>
                  <a:pt x="1961" y="1669"/>
                </a:lnTo>
                <a:lnTo>
                  <a:pt x="1961" y="1669"/>
                </a:lnTo>
                <a:lnTo>
                  <a:pt x="1961" y="1667"/>
                </a:lnTo>
                <a:lnTo>
                  <a:pt x="1963" y="1667"/>
                </a:lnTo>
                <a:lnTo>
                  <a:pt x="1963" y="1665"/>
                </a:lnTo>
                <a:lnTo>
                  <a:pt x="1965" y="1665"/>
                </a:lnTo>
                <a:lnTo>
                  <a:pt x="1965" y="1665"/>
                </a:lnTo>
                <a:lnTo>
                  <a:pt x="1963" y="1663"/>
                </a:lnTo>
                <a:lnTo>
                  <a:pt x="1963" y="1663"/>
                </a:lnTo>
                <a:lnTo>
                  <a:pt x="1961" y="1663"/>
                </a:lnTo>
                <a:lnTo>
                  <a:pt x="1961" y="1665"/>
                </a:lnTo>
                <a:lnTo>
                  <a:pt x="1959" y="1665"/>
                </a:lnTo>
                <a:lnTo>
                  <a:pt x="1959" y="1663"/>
                </a:lnTo>
                <a:lnTo>
                  <a:pt x="1959" y="1663"/>
                </a:lnTo>
                <a:lnTo>
                  <a:pt x="1961" y="1663"/>
                </a:lnTo>
                <a:lnTo>
                  <a:pt x="1961" y="1663"/>
                </a:lnTo>
                <a:lnTo>
                  <a:pt x="1961" y="1661"/>
                </a:lnTo>
                <a:lnTo>
                  <a:pt x="1963" y="1661"/>
                </a:lnTo>
                <a:lnTo>
                  <a:pt x="1963" y="1658"/>
                </a:lnTo>
                <a:lnTo>
                  <a:pt x="1961" y="1658"/>
                </a:lnTo>
                <a:lnTo>
                  <a:pt x="1961" y="1656"/>
                </a:lnTo>
                <a:lnTo>
                  <a:pt x="1959" y="1656"/>
                </a:lnTo>
                <a:lnTo>
                  <a:pt x="1959" y="1656"/>
                </a:lnTo>
                <a:lnTo>
                  <a:pt x="1959" y="1656"/>
                </a:lnTo>
                <a:lnTo>
                  <a:pt x="1959" y="1656"/>
                </a:lnTo>
                <a:lnTo>
                  <a:pt x="1959" y="1654"/>
                </a:lnTo>
                <a:lnTo>
                  <a:pt x="1957" y="1654"/>
                </a:lnTo>
                <a:lnTo>
                  <a:pt x="1955" y="1652"/>
                </a:lnTo>
                <a:lnTo>
                  <a:pt x="1955" y="1652"/>
                </a:lnTo>
                <a:lnTo>
                  <a:pt x="1953" y="1652"/>
                </a:lnTo>
                <a:lnTo>
                  <a:pt x="1953" y="1654"/>
                </a:lnTo>
                <a:lnTo>
                  <a:pt x="1951" y="1656"/>
                </a:lnTo>
                <a:lnTo>
                  <a:pt x="1951" y="1656"/>
                </a:lnTo>
                <a:lnTo>
                  <a:pt x="1951" y="1654"/>
                </a:lnTo>
                <a:lnTo>
                  <a:pt x="1949" y="1650"/>
                </a:lnTo>
                <a:lnTo>
                  <a:pt x="1949" y="1650"/>
                </a:lnTo>
                <a:lnTo>
                  <a:pt x="1947" y="1650"/>
                </a:lnTo>
                <a:lnTo>
                  <a:pt x="1944" y="1650"/>
                </a:lnTo>
                <a:lnTo>
                  <a:pt x="1942" y="1648"/>
                </a:lnTo>
                <a:lnTo>
                  <a:pt x="1940" y="1648"/>
                </a:lnTo>
                <a:lnTo>
                  <a:pt x="1940" y="1648"/>
                </a:lnTo>
                <a:lnTo>
                  <a:pt x="1938" y="1646"/>
                </a:lnTo>
                <a:lnTo>
                  <a:pt x="1938" y="1646"/>
                </a:lnTo>
                <a:lnTo>
                  <a:pt x="1936" y="1646"/>
                </a:lnTo>
                <a:lnTo>
                  <a:pt x="1936" y="1646"/>
                </a:lnTo>
                <a:lnTo>
                  <a:pt x="1934" y="1646"/>
                </a:lnTo>
                <a:lnTo>
                  <a:pt x="1932" y="1646"/>
                </a:lnTo>
                <a:lnTo>
                  <a:pt x="1932" y="1644"/>
                </a:lnTo>
                <a:lnTo>
                  <a:pt x="1930" y="1644"/>
                </a:lnTo>
                <a:lnTo>
                  <a:pt x="1930" y="1642"/>
                </a:lnTo>
                <a:lnTo>
                  <a:pt x="1928" y="1642"/>
                </a:lnTo>
                <a:lnTo>
                  <a:pt x="1928" y="1642"/>
                </a:lnTo>
                <a:lnTo>
                  <a:pt x="1926" y="1642"/>
                </a:lnTo>
                <a:lnTo>
                  <a:pt x="1926" y="1642"/>
                </a:lnTo>
                <a:lnTo>
                  <a:pt x="1923" y="1642"/>
                </a:lnTo>
                <a:lnTo>
                  <a:pt x="1923" y="1640"/>
                </a:lnTo>
                <a:lnTo>
                  <a:pt x="1921" y="1640"/>
                </a:lnTo>
                <a:lnTo>
                  <a:pt x="1921" y="1640"/>
                </a:lnTo>
                <a:lnTo>
                  <a:pt x="1919" y="1642"/>
                </a:lnTo>
                <a:lnTo>
                  <a:pt x="1921" y="1642"/>
                </a:lnTo>
                <a:lnTo>
                  <a:pt x="1921" y="1642"/>
                </a:lnTo>
                <a:lnTo>
                  <a:pt x="1919" y="1642"/>
                </a:lnTo>
                <a:lnTo>
                  <a:pt x="1919" y="1642"/>
                </a:lnTo>
                <a:lnTo>
                  <a:pt x="1917" y="1642"/>
                </a:lnTo>
                <a:lnTo>
                  <a:pt x="1917" y="1642"/>
                </a:lnTo>
                <a:lnTo>
                  <a:pt x="1917" y="1642"/>
                </a:lnTo>
                <a:lnTo>
                  <a:pt x="1915" y="1642"/>
                </a:lnTo>
                <a:lnTo>
                  <a:pt x="1915" y="1642"/>
                </a:lnTo>
                <a:lnTo>
                  <a:pt x="1913" y="1642"/>
                </a:lnTo>
                <a:lnTo>
                  <a:pt x="1913" y="1642"/>
                </a:lnTo>
                <a:lnTo>
                  <a:pt x="1911" y="1642"/>
                </a:lnTo>
                <a:lnTo>
                  <a:pt x="1911" y="1642"/>
                </a:lnTo>
                <a:lnTo>
                  <a:pt x="1911" y="1642"/>
                </a:lnTo>
                <a:lnTo>
                  <a:pt x="1911" y="1642"/>
                </a:lnTo>
                <a:lnTo>
                  <a:pt x="1909" y="1644"/>
                </a:lnTo>
                <a:lnTo>
                  <a:pt x="1909" y="1644"/>
                </a:lnTo>
                <a:lnTo>
                  <a:pt x="1907" y="1646"/>
                </a:lnTo>
                <a:lnTo>
                  <a:pt x="1909" y="1646"/>
                </a:lnTo>
                <a:lnTo>
                  <a:pt x="1907" y="1648"/>
                </a:lnTo>
                <a:lnTo>
                  <a:pt x="1907" y="1648"/>
                </a:lnTo>
                <a:lnTo>
                  <a:pt x="1905" y="1650"/>
                </a:lnTo>
                <a:lnTo>
                  <a:pt x="1905" y="1652"/>
                </a:lnTo>
                <a:lnTo>
                  <a:pt x="1907" y="1652"/>
                </a:lnTo>
                <a:lnTo>
                  <a:pt x="1907" y="1652"/>
                </a:lnTo>
                <a:lnTo>
                  <a:pt x="1907" y="1652"/>
                </a:lnTo>
                <a:lnTo>
                  <a:pt x="1905" y="1654"/>
                </a:lnTo>
                <a:lnTo>
                  <a:pt x="1905" y="1654"/>
                </a:lnTo>
                <a:lnTo>
                  <a:pt x="1905" y="1652"/>
                </a:lnTo>
                <a:lnTo>
                  <a:pt x="1903" y="1652"/>
                </a:lnTo>
                <a:lnTo>
                  <a:pt x="1898" y="1656"/>
                </a:lnTo>
                <a:lnTo>
                  <a:pt x="1896" y="1658"/>
                </a:lnTo>
                <a:lnTo>
                  <a:pt x="1894" y="1658"/>
                </a:lnTo>
                <a:lnTo>
                  <a:pt x="1892" y="1665"/>
                </a:lnTo>
                <a:lnTo>
                  <a:pt x="1892" y="1667"/>
                </a:lnTo>
                <a:lnTo>
                  <a:pt x="1890" y="1669"/>
                </a:lnTo>
                <a:lnTo>
                  <a:pt x="1890" y="1669"/>
                </a:lnTo>
                <a:lnTo>
                  <a:pt x="1888" y="1669"/>
                </a:lnTo>
                <a:lnTo>
                  <a:pt x="1890" y="1669"/>
                </a:lnTo>
                <a:lnTo>
                  <a:pt x="1890" y="1667"/>
                </a:lnTo>
                <a:lnTo>
                  <a:pt x="1890" y="1665"/>
                </a:lnTo>
                <a:lnTo>
                  <a:pt x="1892" y="1663"/>
                </a:lnTo>
                <a:lnTo>
                  <a:pt x="1892" y="1658"/>
                </a:lnTo>
                <a:lnTo>
                  <a:pt x="1894" y="1656"/>
                </a:lnTo>
                <a:lnTo>
                  <a:pt x="1890" y="1658"/>
                </a:lnTo>
                <a:lnTo>
                  <a:pt x="1888" y="1658"/>
                </a:lnTo>
                <a:lnTo>
                  <a:pt x="1886" y="1658"/>
                </a:lnTo>
                <a:lnTo>
                  <a:pt x="1884" y="1658"/>
                </a:lnTo>
                <a:lnTo>
                  <a:pt x="1882" y="1658"/>
                </a:lnTo>
                <a:lnTo>
                  <a:pt x="1882" y="1658"/>
                </a:lnTo>
                <a:lnTo>
                  <a:pt x="1879" y="1658"/>
                </a:lnTo>
                <a:lnTo>
                  <a:pt x="1877" y="1661"/>
                </a:lnTo>
                <a:lnTo>
                  <a:pt x="1875" y="1658"/>
                </a:lnTo>
                <a:lnTo>
                  <a:pt x="1873" y="1656"/>
                </a:lnTo>
                <a:lnTo>
                  <a:pt x="1873" y="1656"/>
                </a:lnTo>
                <a:lnTo>
                  <a:pt x="1873" y="1656"/>
                </a:lnTo>
                <a:lnTo>
                  <a:pt x="1873" y="1654"/>
                </a:lnTo>
                <a:lnTo>
                  <a:pt x="1871" y="1652"/>
                </a:lnTo>
                <a:lnTo>
                  <a:pt x="1871" y="1650"/>
                </a:lnTo>
                <a:lnTo>
                  <a:pt x="1871" y="1650"/>
                </a:lnTo>
                <a:lnTo>
                  <a:pt x="1871" y="1648"/>
                </a:lnTo>
                <a:lnTo>
                  <a:pt x="1871" y="1648"/>
                </a:lnTo>
                <a:lnTo>
                  <a:pt x="1869" y="1648"/>
                </a:lnTo>
                <a:lnTo>
                  <a:pt x="1871" y="1646"/>
                </a:lnTo>
                <a:lnTo>
                  <a:pt x="1871" y="1646"/>
                </a:lnTo>
                <a:lnTo>
                  <a:pt x="1871" y="1644"/>
                </a:lnTo>
                <a:lnTo>
                  <a:pt x="1869" y="1646"/>
                </a:lnTo>
                <a:lnTo>
                  <a:pt x="1869" y="1646"/>
                </a:lnTo>
                <a:lnTo>
                  <a:pt x="1867" y="1648"/>
                </a:lnTo>
                <a:lnTo>
                  <a:pt x="1865" y="1648"/>
                </a:lnTo>
                <a:lnTo>
                  <a:pt x="1861" y="1650"/>
                </a:lnTo>
                <a:lnTo>
                  <a:pt x="1859" y="1652"/>
                </a:lnTo>
                <a:lnTo>
                  <a:pt x="1854" y="1654"/>
                </a:lnTo>
                <a:lnTo>
                  <a:pt x="1852" y="1654"/>
                </a:lnTo>
                <a:lnTo>
                  <a:pt x="1850" y="1654"/>
                </a:lnTo>
                <a:lnTo>
                  <a:pt x="1844" y="1654"/>
                </a:lnTo>
                <a:lnTo>
                  <a:pt x="1846" y="1652"/>
                </a:lnTo>
                <a:lnTo>
                  <a:pt x="1850" y="1650"/>
                </a:lnTo>
                <a:lnTo>
                  <a:pt x="1854" y="1652"/>
                </a:lnTo>
                <a:lnTo>
                  <a:pt x="1854" y="1650"/>
                </a:lnTo>
                <a:lnTo>
                  <a:pt x="1854" y="1650"/>
                </a:lnTo>
                <a:lnTo>
                  <a:pt x="1856" y="1648"/>
                </a:lnTo>
                <a:lnTo>
                  <a:pt x="1856" y="1648"/>
                </a:lnTo>
                <a:lnTo>
                  <a:pt x="1859" y="1646"/>
                </a:lnTo>
                <a:lnTo>
                  <a:pt x="1859" y="1644"/>
                </a:lnTo>
                <a:lnTo>
                  <a:pt x="1859" y="1642"/>
                </a:lnTo>
                <a:lnTo>
                  <a:pt x="1861" y="1640"/>
                </a:lnTo>
                <a:lnTo>
                  <a:pt x="1861" y="1638"/>
                </a:lnTo>
                <a:lnTo>
                  <a:pt x="1863" y="1638"/>
                </a:lnTo>
                <a:lnTo>
                  <a:pt x="1865" y="1633"/>
                </a:lnTo>
                <a:lnTo>
                  <a:pt x="1865" y="1633"/>
                </a:lnTo>
                <a:lnTo>
                  <a:pt x="1867" y="1631"/>
                </a:lnTo>
                <a:lnTo>
                  <a:pt x="1869" y="1629"/>
                </a:lnTo>
                <a:lnTo>
                  <a:pt x="1871" y="1629"/>
                </a:lnTo>
                <a:lnTo>
                  <a:pt x="1871" y="1629"/>
                </a:lnTo>
                <a:lnTo>
                  <a:pt x="1873" y="1627"/>
                </a:lnTo>
                <a:lnTo>
                  <a:pt x="1875" y="1625"/>
                </a:lnTo>
                <a:lnTo>
                  <a:pt x="1877" y="1623"/>
                </a:lnTo>
                <a:lnTo>
                  <a:pt x="1877" y="1621"/>
                </a:lnTo>
                <a:lnTo>
                  <a:pt x="1879" y="1619"/>
                </a:lnTo>
                <a:lnTo>
                  <a:pt x="1882" y="1617"/>
                </a:lnTo>
                <a:lnTo>
                  <a:pt x="1884" y="1617"/>
                </a:lnTo>
                <a:lnTo>
                  <a:pt x="1884" y="1614"/>
                </a:lnTo>
                <a:lnTo>
                  <a:pt x="1886" y="1614"/>
                </a:lnTo>
                <a:lnTo>
                  <a:pt x="1884" y="1612"/>
                </a:lnTo>
                <a:lnTo>
                  <a:pt x="1886" y="1610"/>
                </a:lnTo>
                <a:lnTo>
                  <a:pt x="1884" y="1608"/>
                </a:lnTo>
                <a:lnTo>
                  <a:pt x="1882" y="1606"/>
                </a:lnTo>
                <a:lnTo>
                  <a:pt x="1882" y="1606"/>
                </a:lnTo>
                <a:lnTo>
                  <a:pt x="1879" y="1606"/>
                </a:lnTo>
                <a:lnTo>
                  <a:pt x="1877" y="1604"/>
                </a:lnTo>
                <a:lnTo>
                  <a:pt x="1875" y="1604"/>
                </a:lnTo>
                <a:lnTo>
                  <a:pt x="1875" y="1602"/>
                </a:lnTo>
                <a:lnTo>
                  <a:pt x="1875" y="1602"/>
                </a:lnTo>
                <a:lnTo>
                  <a:pt x="1873" y="1600"/>
                </a:lnTo>
                <a:lnTo>
                  <a:pt x="1873" y="1600"/>
                </a:lnTo>
                <a:lnTo>
                  <a:pt x="1873" y="1600"/>
                </a:lnTo>
                <a:lnTo>
                  <a:pt x="1873" y="1600"/>
                </a:lnTo>
                <a:lnTo>
                  <a:pt x="1873" y="1598"/>
                </a:lnTo>
                <a:lnTo>
                  <a:pt x="1871" y="1596"/>
                </a:lnTo>
                <a:lnTo>
                  <a:pt x="1871" y="1593"/>
                </a:lnTo>
                <a:lnTo>
                  <a:pt x="1871" y="1593"/>
                </a:lnTo>
                <a:lnTo>
                  <a:pt x="1869" y="1587"/>
                </a:lnTo>
                <a:lnTo>
                  <a:pt x="1869" y="1583"/>
                </a:lnTo>
                <a:lnTo>
                  <a:pt x="1867" y="1579"/>
                </a:lnTo>
                <a:lnTo>
                  <a:pt x="1865" y="1573"/>
                </a:lnTo>
                <a:lnTo>
                  <a:pt x="1865" y="1570"/>
                </a:lnTo>
                <a:lnTo>
                  <a:pt x="1863" y="1568"/>
                </a:lnTo>
                <a:lnTo>
                  <a:pt x="1861" y="1568"/>
                </a:lnTo>
                <a:lnTo>
                  <a:pt x="1861" y="1570"/>
                </a:lnTo>
                <a:lnTo>
                  <a:pt x="1859" y="1573"/>
                </a:lnTo>
                <a:lnTo>
                  <a:pt x="1859" y="1573"/>
                </a:lnTo>
                <a:lnTo>
                  <a:pt x="1859" y="1573"/>
                </a:lnTo>
                <a:lnTo>
                  <a:pt x="1859" y="1570"/>
                </a:lnTo>
                <a:lnTo>
                  <a:pt x="1859" y="1570"/>
                </a:lnTo>
                <a:lnTo>
                  <a:pt x="1856" y="1566"/>
                </a:lnTo>
                <a:lnTo>
                  <a:pt x="1856" y="1564"/>
                </a:lnTo>
                <a:lnTo>
                  <a:pt x="1856" y="1564"/>
                </a:lnTo>
                <a:lnTo>
                  <a:pt x="1856" y="1566"/>
                </a:lnTo>
                <a:lnTo>
                  <a:pt x="1856" y="1568"/>
                </a:lnTo>
                <a:lnTo>
                  <a:pt x="1854" y="1568"/>
                </a:lnTo>
                <a:lnTo>
                  <a:pt x="1854" y="1568"/>
                </a:lnTo>
                <a:lnTo>
                  <a:pt x="1854" y="1568"/>
                </a:lnTo>
                <a:lnTo>
                  <a:pt x="1854" y="1568"/>
                </a:lnTo>
                <a:lnTo>
                  <a:pt x="1854" y="1566"/>
                </a:lnTo>
                <a:lnTo>
                  <a:pt x="1854" y="1564"/>
                </a:lnTo>
                <a:lnTo>
                  <a:pt x="1854" y="1564"/>
                </a:lnTo>
                <a:lnTo>
                  <a:pt x="1850" y="1562"/>
                </a:lnTo>
                <a:lnTo>
                  <a:pt x="1850" y="1562"/>
                </a:lnTo>
                <a:lnTo>
                  <a:pt x="1850" y="1562"/>
                </a:lnTo>
                <a:lnTo>
                  <a:pt x="1850" y="1560"/>
                </a:lnTo>
                <a:lnTo>
                  <a:pt x="1848" y="1560"/>
                </a:lnTo>
                <a:lnTo>
                  <a:pt x="1844" y="1556"/>
                </a:lnTo>
                <a:lnTo>
                  <a:pt x="1842" y="1554"/>
                </a:lnTo>
                <a:lnTo>
                  <a:pt x="1835" y="1552"/>
                </a:lnTo>
                <a:lnTo>
                  <a:pt x="1833" y="1552"/>
                </a:lnTo>
                <a:lnTo>
                  <a:pt x="1827" y="1547"/>
                </a:lnTo>
                <a:lnTo>
                  <a:pt x="1827" y="1547"/>
                </a:lnTo>
                <a:lnTo>
                  <a:pt x="1825" y="1549"/>
                </a:lnTo>
                <a:lnTo>
                  <a:pt x="1825" y="1554"/>
                </a:lnTo>
                <a:lnTo>
                  <a:pt x="1823" y="1554"/>
                </a:lnTo>
                <a:lnTo>
                  <a:pt x="1825" y="1552"/>
                </a:lnTo>
                <a:lnTo>
                  <a:pt x="1825" y="1552"/>
                </a:lnTo>
                <a:lnTo>
                  <a:pt x="1825" y="1549"/>
                </a:lnTo>
                <a:lnTo>
                  <a:pt x="1825" y="1547"/>
                </a:lnTo>
                <a:lnTo>
                  <a:pt x="1823" y="1547"/>
                </a:lnTo>
                <a:lnTo>
                  <a:pt x="1821" y="1545"/>
                </a:lnTo>
                <a:lnTo>
                  <a:pt x="1812" y="1545"/>
                </a:lnTo>
                <a:lnTo>
                  <a:pt x="1808" y="1545"/>
                </a:lnTo>
                <a:lnTo>
                  <a:pt x="1806" y="1545"/>
                </a:lnTo>
                <a:lnTo>
                  <a:pt x="1802" y="1545"/>
                </a:lnTo>
                <a:lnTo>
                  <a:pt x="1800" y="1545"/>
                </a:lnTo>
                <a:lnTo>
                  <a:pt x="1798" y="1547"/>
                </a:lnTo>
                <a:lnTo>
                  <a:pt x="1798" y="1547"/>
                </a:lnTo>
                <a:lnTo>
                  <a:pt x="1798" y="1549"/>
                </a:lnTo>
                <a:lnTo>
                  <a:pt x="1798" y="1547"/>
                </a:lnTo>
                <a:lnTo>
                  <a:pt x="1794" y="1547"/>
                </a:lnTo>
                <a:lnTo>
                  <a:pt x="1789" y="1545"/>
                </a:lnTo>
                <a:lnTo>
                  <a:pt x="1783" y="1545"/>
                </a:lnTo>
                <a:lnTo>
                  <a:pt x="1781" y="1545"/>
                </a:lnTo>
                <a:lnTo>
                  <a:pt x="1781" y="1547"/>
                </a:lnTo>
                <a:lnTo>
                  <a:pt x="1781" y="1549"/>
                </a:lnTo>
                <a:lnTo>
                  <a:pt x="1779" y="1549"/>
                </a:lnTo>
                <a:lnTo>
                  <a:pt x="1779" y="1552"/>
                </a:lnTo>
                <a:lnTo>
                  <a:pt x="1779" y="1552"/>
                </a:lnTo>
                <a:lnTo>
                  <a:pt x="1779" y="1552"/>
                </a:lnTo>
                <a:lnTo>
                  <a:pt x="1779" y="1547"/>
                </a:lnTo>
                <a:lnTo>
                  <a:pt x="1779" y="1543"/>
                </a:lnTo>
                <a:lnTo>
                  <a:pt x="1779" y="1543"/>
                </a:lnTo>
                <a:lnTo>
                  <a:pt x="1777" y="1541"/>
                </a:lnTo>
                <a:lnTo>
                  <a:pt x="1775" y="1541"/>
                </a:lnTo>
                <a:lnTo>
                  <a:pt x="1773" y="1539"/>
                </a:lnTo>
                <a:lnTo>
                  <a:pt x="1771" y="1537"/>
                </a:lnTo>
                <a:lnTo>
                  <a:pt x="1768" y="1533"/>
                </a:lnTo>
                <a:lnTo>
                  <a:pt x="1766" y="1533"/>
                </a:lnTo>
                <a:lnTo>
                  <a:pt x="1764" y="1533"/>
                </a:lnTo>
                <a:lnTo>
                  <a:pt x="1762" y="1533"/>
                </a:lnTo>
                <a:lnTo>
                  <a:pt x="1762" y="1533"/>
                </a:lnTo>
                <a:lnTo>
                  <a:pt x="1760" y="1535"/>
                </a:lnTo>
                <a:lnTo>
                  <a:pt x="1760" y="1537"/>
                </a:lnTo>
                <a:lnTo>
                  <a:pt x="1758" y="1539"/>
                </a:lnTo>
                <a:lnTo>
                  <a:pt x="1758" y="1539"/>
                </a:lnTo>
                <a:lnTo>
                  <a:pt x="1758" y="1537"/>
                </a:lnTo>
                <a:lnTo>
                  <a:pt x="1758" y="1535"/>
                </a:lnTo>
                <a:lnTo>
                  <a:pt x="1758" y="1533"/>
                </a:lnTo>
                <a:lnTo>
                  <a:pt x="1760" y="1531"/>
                </a:lnTo>
                <a:lnTo>
                  <a:pt x="1760" y="1526"/>
                </a:lnTo>
                <a:lnTo>
                  <a:pt x="1760" y="1524"/>
                </a:lnTo>
                <a:lnTo>
                  <a:pt x="1758" y="1522"/>
                </a:lnTo>
                <a:lnTo>
                  <a:pt x="1758" y="1522"/>
                </a:lnTo>
                <a:lnTo>
                  <a:pt x="1756" y="1520"/>
                </a:lnTo>
                <a:lnTo>
                  <a:pt x="1750" y="1516"/>
                </a:lnTo>
                <a:lnTo>
                  <a:pt x="1745" y="1512"/>
                </a:lnTo>
                <a:lnTo>
                  <a:pt x="1743" y="1512"/>
                </a:lnTo>
                <a:lnTo>
                  <a:pt x="1743" y="1510"/>
                </a:lnTo>
                <a:lnTo>
                  <a:pt x="1741" y="1512"/>
                </a:lnTo>
                <a:lnTo>
                  <a:pt x="1741" y="1512"/>
                </a:lnTo>
                <a:lnTo>
                  <a:pt x="1741" y="1512"/>
                </a:lnTo>
                <a:lnTo>
                  <a:pt x="1739" y="1508"/>
                </a:lnTo>
                <a:lnTo>
                  <a:pt x="1739" y="1508"/>
                </a:lnTo>
                <a:lnTo>
                  <a:pt x="1737" y="1508"/>
                </a:lnTo>
                <a:lnTo>
                  <a:pt x="1733" y="1508"/>
                </a:lnTo>
                <a:lnTo>
                  <a:pt x="1733" y="1508"/>
                </a:lnTo>
                <a:lnTo>
                  <a:pt x="1731" y="1508"/>
                </a:lnTo>
                <a:lnTo>
                  <a:pt x="1727" y="1508"/>
                </a:lnTo>
                <a:lnTo>
                  <a:pt x="1727" y="1508"/>
                </a:lnTo>
                <a:lnTo>
                  <a:pt x="1724" y="1510"/>
                </a:lnTo>
                <a:lnTo>
                  <a:pt x="1720" y="1510"/>
                </a:lnTo>
                <a:lnTo>
                  <a:pt x="1720" y="1510"/>
                </a:lnTo>
                <a:lnTo>
                  <a:pt x="1718" y="1510"/>
                </a:lnTo>
                <a:lnTo>
                  <a:pt x="1716" y="1508"/>
                </a:lnTo>
                <a:lnTo>
                  <a:pt x="1716" y="1508"/>
                </a:lnTo>
                <a:lnTo>
                  <a:pt x="1720" y="1508"/>
                </a:lnTo>
                <a:lnTo>
                  <a:pt x="1722" y="1505"/>
                </a:lnTo>
                <a:lnTo>
                  <a:pt x="1722" y="1503"/>
                </a:lnTo>
                <a:lnTo>
                  <a:pt x="1722" y="1503"/>
                </a:lnTo>
                <a:lnTo>
                  <a:pt x="1722" y="1501"/>
                </a:lnTo>
                <a:lnTo>
                  <a:pt x="1722" y="1501"/>
                </a:lnTo>
                <a:lnTo>
                  <a:pt x="1722" y="1501"/>
                </a:lnTo>
                <a:lnTo>
                  <a:pt x="1724" y="1499"/>
                </a:lnTo>
                <a:lnTo>
                  <a:pt x="1724" y="1499"/>
                </a:lnTo>
                <a:lnTo>
                  <a:pt x="1727" y="1497"/>
                </a:lnTo>
                <a:lnTo>
                  <a:pt x="1727" y="1497"/>
                </a:lnTo>
                <a:lnTo>
                  <a:pt x="1727" y="1495"/>
                </a:lnTo>
                <a:lnTo>
                  <a:pt x="1724" y="1493"/>
                </a:lnTo>
                <a:lnTo>
                  <a:pt x="1720" y="1493"/>
                </a:lnTo>
                <a:lnTo>
                  <a:pt x="1720" y="1493"/>
                </a:lnTo>
                <a:lnTo>
                  <a:pt x="1716" y="1489"/>
                </a:lnTo>
                <a:lnTo>
                  <a:pt x="1716" y="1489"/>
                </a:lnTo>
                <a:lnTo>
                  <a:pt x="1714" y="1491"/>
                </a:lnTo>
                <a:lnTo>
                  <a:pt x="1712" y="1491"/>
                </a:lnTo>
                <a:lnTo>
                  <a:pt x="1714" y="1491"/>
                </a:lnTo>
                <a:lnTo>
                  <a:pt x="1714" y="1491"/>
                </a:lnTo>
                <a:lnTo>
                  <a:pt x="1714" y="1493"/>
                </a:lnTo>
                <a:lnTo>
                  <a:pt x="1714" y="1493"/>
                </a:lnTo>
                <a:lnTo>
                  <a:pt x="1712" y="1491"/>
                </a:lnTo>
                <a:lnTo>
                  <a:pt x="1712" y="1491"/>
                </a:lnTo>
                <a:lnTo>
                  <a:pt x="1712" y="1491"/>
                </a:lnTo>
                <a:lnTo>
                  <a:pt x="1712" y="1489"/>
                </a:lnTo>
                <a:lnTo>
                  <a:pt x="1710" y="1489"/>
                </a:lnTo>
                <a:lnTo>
                  <a:pt x="1708" y="1487"/>
                </a:lnTo>
                <a:lnTo>
                  <a:pt x="1708" y="1487"/>
                </a:lnTo>
                <a:lnTo>
                  <a:pt x="1708" y="1487"/>
                </a:lnTo>
                <a:lnTo>
                  <a:pt x="1708" y="1489"/>
                </a:lnTo>
                <a:lnTo>
                  <a:pt x="1708" y="1489"/>
                </a:lnTo>
                <a:lnTo>
                  <a:pt x="1708" y="1491"/>
                </a:lnTo>
                <a:lnTo>
                  <a:pt x="1708" y="1489"/>
                </a:lnTo>
                <a:lnTo>
                  <a:pt x="1708" y="1489"/>
                </a:lnTo>
                <a:lnTo>
                  <a:pt x="1706" y="1489"/>
                </a:lnTo>
                <a:lnTo>
                  <a:pt x="1706" y="1491"/>
                </a:lnTo>
                <a:lnTo>
                  <a:pt x="1706" y="1491"/>
                </a:lnTo>
                <a:lnTo>
                  <a:pt x="1706" y="1491"/>
                </a:lnTo>
                <a:lnTo>
                  <a:pt x="1706" y="1491"/>
                </a:lnTo>
                <a:lnTo>
                  <a:pt x="1703" y="1489"/>
                </a:lnTo>
                <a:lnTo>
                  <a:pt x="1701" y="1484"/>
                </a:lnTo>
                <a:lnTo>
                  <a:pt x="1701" y="1484"/>
                </a:lnTo>
                <a:lnTo>
                  <a:pt x="1701" y="1484"/>
                </a:lnTo>
                <a:lnTo>
                  <a:pt x="1701" y="1484"/>
                </a:lnTo>
                <a:lnTo>
                  <a:pt x="1701" y="1484"/>
                </a:lnTo>
                <a:lnTo>
                  <a:pt x="1699" y="1487"/>
                </a:lnTo>
                <a:lnTo>
                  <a:pt x="1699" y="1487"/>
                </a:lnTo>
                <a:lnTo>
                  <a:pt x="1699" y="1487"/>
                </a:lnTo>
                <a:lnTo>
                  <a:pt x="1699" y="1484"/>
                </a:lnTo>
                <a:lnTo>
                  <a:pt x="1699" y="1482"/>
                </a:lnTo>
                <a:lnTo>
                  <a:pt x="1699" y="1482"/>
                </a:lnTo>
                <a:lnTo>
                  <a:pt x="1697" y="1482"/>
                </a:lnTo>
                <a:lnTo>
                  <a:pt x="1697" y="1482"/>
                </a:lnTo>
                <a:lnTo>
                  <a:pt x="1697" y="1480"/>
                </a:lnTo>
                <a:lnTo>
                  <a:pt x="1697" y="1480"/>
                </a:lnTo>
                <a:lnTo>
                  <a:pt x="1697" y="1480"/>
                </a:lnTo>
                <a:lnTo>
                  <a:pt x="1699" y="1478"/>
                </a:lnTo>
                <a:lnTo>
                  <a:pt x="1703" y="1478"/>
                </a:lnTo>
                <a:lnTo>
                  <a:pt x="1706" y="1478"/>
                </a:lnTo>
                <a:lnTo>
                  <a:pt x="1710" y="1478"/>
                </a:lnTo>
                <a:lnTo>
                  <a:pt x="1710" y="1478"/>
                </a:lnTo>
                <a:lnTo>
                  <a:pt x="1712" y="1476"/>
                </a:lnTo>
                <a:lnTo>
                  <a:pt x="1706" y="1476"/>
                </a:lnTo>
                <a:lnTo>
                  <a:pt x="1699" y="1476"/>
                </a:lnTo>
                <a:lnTo>
                  <a:pt x="1695" y="1476"/>
                </a:lnTo>
                <a:lnTo>
                  <a:pt x="1695" y="1476"/>
                </a:lnTo>
                <a:lnTo>
                  <a:pt x="1693" y="1476"/>
                </a:lnTo>
                <a:lnTo>
                  <a:pt x="1689" y="1478"/>
                </a:lnTo>
                <a:lnTo>
                  <a:pt x="1683" y="1478"/>
                </a:lnTo>
                <a:lnTo>
                  <a:pt x="1678" y="1478"/>
                </a:lnTo>
                <a:lnTo>
                  <a:pt x="1676" y="1478"/>
                </a:lnTo>
                <a:lnTo>
                  <a:pt x="1676" y="1480"/>
                </a:lnTo>
                <a:lnTo>
                  <a:pt x="1678" y="1478"/>
                </a:lnTo>
                <a:lnTo>
                  <a:pt x="1683" y="1478"/>
                </a:lnTo>
                <a:lnTo>
                  <a:pt x="1685" y="1480"/>
                </a:lnTo>
                <a:lnTo>
                  <a:pt x="1685" y="1480"/>
                </a:lnTo>
                <a:lnTo>
                  <a:pt x="1683" y="1480"/>
                </a:lnTo>
                <a:lnTo>
                  <a:pt x="1678" y="1480"/>
                </a:lnTo>
                <a:lnTo>
                  <a:pt x="1668" y="1487"/>
                </a:lnTo>
                <a:lnTo>
                  <a:pt x="1668" y="1487"/>
                </a:lnTo>
                <a:lnTo>
                  <a:pt x="1666" y="1487"/>
                </a:lnTo>
                <a:lnTo>
                  <a:pt x="1664" y="1487"/>
                </a:lnTo>
                <a:lnTo>
                  <a:pt x="1662" y="1484"/>
                </a:lnTo>
                <a:lnTo>
                  <a:pt x="1659" y="1484"/>
                </a:lnTo>
                <a:lnTo>
                  <a:pt x="1657" y="1484"/>
                </a:lnTo>
                <a:lnTo>
                  <a:pt x="1653" y="1482"/>
                </a:lnTo>
                <a:lnTo>
                  <a:pt x="1651" y="1480"/>
                </a:lnTo>
                <a:lnTo>
                  <a:pt x="1651" y="1480"/>
                </a:lnTo>
                <a:lnTo>
                  <a:pt x="1649" y="1478"/>
                </a:lnTo>
                <a:lnTo>
                  <a:pt x="1649" y="1478"/>
                </a:lnTo>
                <a:lnTo>
                  <a:pt x="1636" y="1478"/>
                </a:lnTo>
                <a:lnTo>
                  <a:pt x="1634" y="1478"/>
                </a:lnTo>
                <a:lnTo>
                  <a:pt x="1628" y="1480"/>
                </a:lnTo>
                <a:lnTo>
                  <a:pt x="1624" y="1480"/>
                </a:lnTo>
                <a:lnTo>
                  <a:pt x="1620" y="1480"/>
                </a:lnTo>
                <a:lnTo>
                  <a:pt x="1620" y="1478"/>
                </a:lnTo>
                <a:lnTo>
                  <a:pt x="1618" y="1478"/>
                </a:lnTo>
                <a:lnTo>
                  <a:pt x="1618" y="1476"/>
                </a:lnTo>
                <a:lnTo>
                  <a:pt x="1620" y="1474"/>
                </a:lnTo>
                <a:lnTo>
                  <a:pt x="1618" y="1474"/>
                </a:lnTo>
                <a:lnTo>
                  <a:pt x="1618" y="1472"/>
                </a:lnTo>
                <a:lnTo>
                  <a:pt x="1618" y="1470"/>
                </a:lnTo>
                <a:lnTo>
                  <a:pt x="1613" y="1468"/>
                </a:lnTo>
                <a:lnTo>
                  <a:pt x="1611" y="1466"/>
                </a:lnTo>
                <a:lnTo>
                  <a:pt x="1607" y="1466"/>
                </a:lnTo>
                <a:lnTo>
                  <a:pt x="1605" y="1466"/>
                </a:lnTo>
                <a:lnTo>
                  <a:pt x="1601" y="1466"/>
                </a:lnTo>
                <a:lnTo>
                  <a:pt x="1601" y="1466"/>
                </a:lnTo>
                <a:lnTo>
                  <a:pt x="1599" y="1466"/>
                </a:lnTo>
                <a:lnTo>
                  <a:pt x="1599" y="1463"/>
                </a:lnTo>
                <a:lnTo>
                  <a:pt x="1597" y="1463"/>
                </a:lnTo>
                <a:lnTo>
                  <a:pt x="1597" y="1461"/>
                </a:lnTo>
                <a:lnTo>
                  <a:pt x="1597" y="1457"/>
                </a:lnTo>
                <a:lnTo>
                  <a:pt x="1597" y="1457"/>
                </a:lnTo>
                <a:lnTo>
                  <a:pt x="1595" y="1457"/>
                </a:lnTo>
                <a:lnTo>
                  <a:pt x="1595" y="1455"/>
                </a:lnTo>
                <a:lnTo>
                  <a:pt x="1592" y="1455"/>
                </a:lnTo>
                <a:lnTo>
                  <a:pt x="1590" y="1457"/>
                </a:lnTo>
                <a:lnTo>
                  <a:pt x="1590" y="1457"/>
                </a:lnTo>
                <a:lnTo>
                  <a:pt x="1590" y="1459"/>
                </a:lnTo>
                <a:lnTo>
                  <a:pt x="1590" y="1461"/>
                </a:lnTo>
                <a:lnTo>
                  <a:pt x="1590" y="1463"/>
                </a:lnTo>
                <a:lnTo>
                  <a:pt x="1590" y="1463"/>
                </a:lnTo>
                <a:lnTo>
                  <a:pt x="1595" y="1463"/>
                </a:lnTo>
                <a:lnTo>
                  <a:pt x="1597" y="1463"/>
                </a:lnTo>
                <a:lnTo>
                  <a:pt x="1597" y="1466"/>
                </a:lnTo>
                <a:lnTo>
                  <a:pt x="1597" y="1466"/>
                </a:lnTo>
                <a:lnTo>
                  <a:pt x="1595" y="1466"/>
                </a:lnTo>
                <a:lnTo>
                  <a:pt x="1592" y="1466"/>
                </a:lnTo>
                <a:lnTo>
                  <a:pt x="1592" y="1466"/>
                </a:lnTo>
                <a:lnTo>
                  <a:pt x="1590" y="1466"/>
                </a:lnTo>
                <a:lnTo>
                  <a:pt x="1590" y="1468"/>
                </a:lnTo>
                <a:lnTo>
                  <a:pt x="1586" y="1470"/>
                </a:lnTo>
                <a:lnTo>
                  <a:pt x="1582" y="1470"/>
                </a:lnTo>
                <a:lnTo>
                  <a:pt x="1576" y="1472"/>
                </a:lnTo>
                <a:lnTo>
                  <a:pt x="1571" y="1474"/>
                </a:lnTo>
                <a:lnTo>
                  <a:pt x="1571" y="1474"/>
                </a:lnTo>
                <a:lnTo>
                  <a:pt x="1571" y="1476"/>
                </a:lnTo>
                <a:lnTo>
                  <a:pt x="1571" y="1478"/>
                </a:lnTo>
                <a:lnTo>
                  <a:pt x="1571" y="1480"/>
                </a:lnTo>
                <a:lnTo>
                  <a:pt x="1571" y="1480"/>
                </a:lnTo>
                <a:lnTo>
                  <a:pt x="1574" y="1482"/>
                </a:lnTo>
                <a:lnTo>
                  <a:pt x="1576" y="1484"/>
                </a:lnTo>
                <a:lnTo>
                  <a:pt x="1576" y="1487"/>
                </a:lnTo>
                <a:lnTo>
                  <a:pt x="1578" y="1489"/>
                </a:lnTo>
                <a:lnTo>
                  <a:pt x="1578" y="1491"/>
                </a:lnTo>
                <a:lnTo>
                  <a:pt x="1578" y="1495"/>
                </a:lnTo>
                <a:lnTo>
                  <a:pt x="1578" y="1497"/>
                </a:lnTo>
                <a:lnTo>
                  <a:pt x="1576" y="1499"/>
                </a:lnTo>
                <a:lnTo>
                  <a:pt x="1576" y="1499"/>
                </a:lnTo>
                <a:lnTo>
                  <a:pt x="1576" y="1499"/>
                </a:lnTo>
                <a:lnTo>
                  <a:pt x="1571" y="1501"/>
                </a:lnTo>
                <a:lnTo>
                  <a:pt x="1569" y="1501"/>
                </a:lnTo>
                <a:lnTo>
                  <a:pt x="1569" y="1501"/>
                </a:lnTo>
                <a:lnTo>
                  <a:pt x="1569" y="1499"/>
                </a:lnTo>
                <a:lnTo>
                  <a:pt x="1567" y="1497"/>
                </a:lnTo>
                <a:lnTo>
                  <a:pt x="1567" y="1497"/>
                </a:lnTo>
                <a:lnTo>
                  <a:pt x="1567" y="1497"/>
                </a:lnTo>
                <a:lnTo>
                  <a:pt x="1567" y="1495"/>
                </a:lnTo>
                <a:lnTo>
                  <a:pt x="1565" y="1493"/>
                </a:lnTo>
                <a:lnTo>
                  <a:pt x="1565" y="1493"/>
                </a:lnTo>
                <a:lnTo>
                  <a:pt x="1563" y="1491"/>
                </a:lnTo>
                <a:lnTo>
                  <a:pt x="1565" y="1487"/>
                </a:lnTo>
                <a:lnTo>
                  <a:pt x="1567" y="1484"/>
                </a:lnTo>
                <a:lnTo>
                  <a:pt x="1567" y="1482"/>
                </a:lnTo>
                <a:lnTo>
                  <a:pt x="1569" y="1480"/>
                </a:lnTo>
                <a:lnTo>
                  <a:pt x="1571" y="1478"/>
                </a:lnTo>
                <a:lnTo>
                  <a:pt x="1571" y="1476"/>
                </a:lnTo>
                <a:lnTo>
                  <a:pt x="1569" y="1474"/>
                </a:lnTo>
                <a:lnTo>
                  <a:pt x="1569" y="1472"/>
                </a:lnTo>
                <a:lnTo>
                  <a:pt x="1569" y="1472"/>
                </a:lnTo>
                <a:lnTo>
                  <a:pt x="1569" y="1472"/>
                </a:lnTo>
                <a:lnTo>
                  <a:pt x="1567" y="1470"/>
                </a:lnTo>
                <a:lnTo>
                  <a:pt x="1567" y="1470"/>
                </a:lnTo>
                <a:lnTo>
                  <a:pt x="1565" y="1466"/>
                </a:lnTo>
                <a:lnTo>
                  <a:pt x="1565" y="1466"/>
                </a:lnTo>
                <a:lnTo>
                  <a:pt x="1565" y="1463"/>
                </a:lnTo>
                <a:lnTo>
                  <a:pt x="1565" y="1463"/>
                </a:lnTo>
                <a:lnTo>
                  <a:pt x="1567" y="1463"/>
                </a:lnTo>
                <a:lnTo>
                  <a:pt x="1571" y="1461"/>
                </a:lnTo>
                <a:lnTo>
                  <a:pt x="1574" y="1461"/>
                </a:lnTo>
                <a:lnTo>
                  <a:pt x="1574" y="1461"/>
                </a:lnTo>
                <a:lnTo>
                  <a:pt x="1574" y="1459"/>
                </a:lnTo>
                <a:lnTo>
                  <a:pt x="1576" y="1459"/>
                </a:lnTo>
                <a:lnTo>
                  <a:pt x="1578" y="1457"/>
                </a:lnTo>
                <a:lnTo>
                  <a:pt x="1578" y="1455"/>
                </a:lnTo>
                <a:lnTo>
                  <a:pt x="1576" y="1453"/>
                </a:lnTo>
                <a:lnTo>
                  <a:pt x="1571" y="1451"/>
                </a:lnTo>
                <a:lnTo>
                  <a:pt x="1571" y="1451"/>
                </a:lnTo>
                <a:lnTo>
                  <a:pt x="1569" y="1451"/>
                </a:lnTo>
                <a:lnTo>
                  <a:pt x="1565" y="1453"/>
                </a:lnTo>
                <a:lnTo>
                  <a:pt x="1565" y="1455"/>
                </a:lnTo>
                <a:lnTo>
                  <a:pt x="1565" y="1455"/>
                </a:lnTo>
                <a:lnTo>
                  <a:pt x="1563" y="1455"/>
                </a:lnTo>
                <a:lnTo>
                  <a:pt x="1563" y="1455"/>
                </a:lnTo>
                <a:lnTo>
                  <a:pt x="1563" y="1457"/>
                </a:lnTo>
                <a:lnTo>
                  <a:pt x="1561" y="1459"/>
                </a:lnTo>
                <a:lnTo>
                  <a:pt x="1559" y="1461"/>
                </a:lnTo>
                <a:lnTo>
                  <a:pt x="1555" y="1461"/>
                </a:lnTo>
                <a:lnTo>
                  <a:pt x="1546" y="1468"/>
                </a:lnTo>
                <a:lnTo>
                  <a:pt x="1540" y="1468"/>
                </a:lnTo>
                <a:lnTo>
                  <a:pt x="1538" y="1468"/>
                </a:lnTo>
                <a:lnTo>
                  <a:pt x="1538" y="1468"/>
                </a:lnTo>
                <a:lnTo>
                  <a:pt x="1534" y="1468"/>
                </a:lnTo>
                <a:lnTo>
                  <a:pt x="1534" y="1468"/>
                </a:lnTo>
                <a:lnTo>
                  <a:pt x="1534" y="1470"/>
                </a:lnTo>
                <a:lnTo>
                  <a:pt x="1532" y="1472"/>
                </a:lnTo>
                <a:lnTo>
                  <a:pt x="1532" y="1474"/>
                </a:lnTo>
                <a:lnTo>
                  <a:pt x="1530" y="1476"/>
                </a:lnTo>
                <a:lnTo>
                  <a:pt x="1530" y="1476"/>
                </a:lnTo>
                <a:lnTo>
                  <a:pt x="1530" y="1476"/>
                </a:lnTo>
                <a:lnTo>
                  <a:pt x="1527" y="1474"/>
                </a:lnTo>
                <a:lnTo>
                  <a:pt x="1527" y="1474"/>
                </a:lnTo>
                <a:lnTo>
                  <a:pt x="1530" y="1474"/>
                </a:lnTo>
                <a:lnTo>
                  <a:pt x="1530" y="1474"/>
                </a:lnTo>
                <a:lnTo>
                  <a:pt x="1532" y="1472"/>
                </a:lnTo>
                <a:lnTo>
                  <a:pt x="1530" y="1472"/>
                </a:lnTo>
                <a:lnTo>
                  <a:pt x="1523" y="1472"/>
                </a:lnTo>
                <a:lnTo>
                  <a:pt x="1523" y="1472"/>
                </a:lnTo>
                <a:lnTo>
                  <a:pt x="1519" y="1474"/>
                </a:lnTo>
                <a:lnTo>
                  <a:pt x="1517" y="1476"/>
                </a:lnTo>
                <a:lnTo>
                  <a:pt x="1517" y="1476"/>
                </a:lnTo>
                <a:lnTo>
                  <a:pt x="1515" y="1478"/>
                </a:lnTo>
                <a:lnTo>
                  <a:pt x="1515" y="1480"/>
                </a:lnTo>
                <a:lnTo>
                  <a:pt x="1513" y="1482"/>
                </a:lnTo>
                <a:lnTo>
                  <a:pt x="1511" y="1484"/>
                </a:lnTo>
                <a:lnTo>
                  <a:pt x="1511" y="1484"/>
                </a:lnTo>
                <a:lnTo>
                  <a:pt x="1513" y="1484"/>
                </a:lnTo>
                <a:lnTo>
                  <a:pt x="1513" y="1484"/>
                </a:lnTo>
                <a:lnTo>
                  <a:pt x="1513" y="1484"/>
                </a:lnTo>
                <a:lnTo>
                  <a:pt x="1513" y="1484"/>
                </a:lnTo>
                <a:lnTo>
                  <a:pt x="1513" y="1487"/>
                </a:lnTo>
                <a:lnTo>
                  <a:pt x="1513" y="1489"/>
                </a:lnTo>
                <a:lnTo>
                  <a:pt x="1511" y="1491"/>
                </a:lnTo>
                <a:lnTo>
                  <a:pt x="1513" y="1493"/>
                </a:lnTo>
                <a:lnTo>
                  <a:pt x="1513" y="1493"/>
                </a:lnTo>
                <a:lnTo>
                  <a:pt x="1513" y="1495"/>
                </a:lnTo>
                <a:lnTo>
                  <a:pt x="1511" y="1495"/>
                </a:lnTo>
                <a:lnTo>
                  <a:pt x="1509" y="1495"/>
                </a:lnTo>
                <a:lnTo>
                  <a:pt x="1507" y="1497"/>
                </a:lnTo>
                <a:lnTo>
                  <a:pt x="1504" y="1497"/>
                </a:lnTo>
                <a:lnTo>
                  <a:pt x="1502" y="1501"/>
                </a:lnTo>
                <a:lnTo>
                  <a:pt x="1496" y="1505"/>
                </a:lnTo>
                <a:lnTo>
                  <a:pt x="1496" y="1508"/>
                </a:lnTo>
                <a:lnTo>
                  <a:pt x="1494" y="1508"/>
                </a:lnTo>
                <a:lnTo>
                  <a:pt x="1494" y="1508"/>
                </a:lnTo>
                <a:lnTo>
                  <a:pt x="1494" y="1510"/>
                </a:lnTo>
                <a:lnTo>
                  <a:pt x="1494" y="1510"/>
                </a:lnTo>
                <a:lnTo>
                  <a:pt x="1496" y="1512"/>
                </a:lnTo>
                <a:lnTo>
                  <a:pt x="1496" y="1516"/>
                </a:lnTo>
                <a:lnTo>
                  <a:pt x="1496" y="1518"/>
                </a:lnTo>
                <a:lnTo>
                  <a:pt x="1494" y="1518"/>
                </a:lnTo>
                <a:lnTo>
                  <a:pt x="1494" y="1516"/>
                </a:lnTo>
                <a:lnTo>
                  <a:pt x="1494" y="1516"/>
                </a:lnTo>
                <a:lnTo>
                  <a:pt x="1494" y="1516"/>
                </a:lnTo>
                <a:lnTo>
                  <a:pt x="1494" y="1516"/>
                </a:lnTo>
                <a:lnTo>
                  <a:pt x="1494" y="1514"/>
                </a:lnTo>
                <a:lnTo>
                  <a:pt x="1494" y="1514"/>
                </a:lnTo>
                <a:lnTo>
                  <a:pt x="1494" y="1514"/>
                </a:lnTo>
                <a:lnTo>
                  <a:pt x="1492" y="1512"/>
                </a:lnTo>
                <a:lnTo>
                  <a:pt x="1490" y="1510"/>
                </a:lnTo>
                <a:lnTo>
                  <a:pt x="1488" y="1510"/>
                </a:lnTo>
                <a:lnTo>
                  <a:pt x="1488" y="1508"/>
                </a:lnTo>
                <a:lnTo>
                  <a:pt x="1488" y="1508"/>
                </a:lnTo>
                <a:lnTo>
                  <a:pt x="1481" y="1503"/>
                </a:lnTo>
                <a:lnTo>
                  <a:pt x="1479" y="1501"/>
                </a:lnTo>
                <a:lnTo>
                  <a:pt x="1477" y="1499"/>
                </a:lnTo>
                <a:lnTo>
                  <a:pt x="1471" y="1495"/>
                </a:lnTo>
                <a:lnTo>
                  <a:pt x="1467" y="1495"/>
                </a:lnTo>
                <a:lnTo>
                  <a:pt x="1465" y="1495"/>
                </a:lnTo>
                <a:lnTo>
                  <a:pt x="1465" y="1495"/>
                </a:lnTo>
                <a:lnTo>
                  <a:pt x="1463" y="1495"/>
                </a:lnTo>
                <a:lnTo>
                  <a:pt x="1463" y="1493"/>
                </a:lnTo>
                <a:lnTo>
                  <a:pt x="1460" y="1495"/>
                </a:lnTo>
                <a:lnTo>
                  <a:pt x="1458" y="1493"/>
                </a:lnTo>
                <a:lnTo>
                  <a:pt x="1454" y="1493"/>
                </a:lnTo>
                <a:lnTo>
                  <a:pt x="1454" y="1493"/>
                </a:lnTo>
                <a:lnTo>
                  <a:pt x="1452" y="1495"/>
                </a:lnTo>
                <a:lnTo>
                  <a:pt x="1450" y="1497"/>
                </a:lnTo>
                <a:lnTo>
                  <a:pt x="1450" y="1497"/>
                </a:lnTo>
                <a:lnTo>
                  <a:pt x="1450" y="1497"/>
                </a:lnTo>
                <a:lnTo>
                  <a:pt x="1448" y="1499"/>
                </a:lnTo>
                <a:lnTo>
                  <a:pt x="1442" y="1501"/>
                </a:lnTo>
                <a:lnTo>
                  <a:pt x="1439" y="1501"/>
                </a:lnTo>
                <a:lnTo>
                  <a:pt x="1437" y="1503"/>
                </a:lnTo>
                <a:lnTo>
                  <a:pt x="1433" y="1503"/>
                </a:lnTo>
                <a:lnTo>
                  <a:pt x="1431" y="1505"/>
                </a:lnTo>
                <a:lnTo>
                  <a:pt x="1429" y="1505"/>
                </a:lnTo>
                <a:lnTo>
                  <a:pt x="1427" y="1503"/>
                </a:lnTo>
                <a:lnTo>
                  <a:pt x="1425" y="1501"/>
                </a:lnTo>
                <a:lnTo>
                  <a:pt x="1423" y="1501"/>
                </a:lnTo>
                <a:lnTo>
                  <a:pt x="1423" y="1499"/>
                </a:lnTo>
                <a:lnTo>
                  <a:pt x="1421" y="1499"/>
                </a:lnTo>
                <a:lnTo>
                  <a:pt x="1421" y="1499"/>
                </a:lnTo>
                <a:lnTo>
                  <a:pt x="1423" y="1501"/>
                </a:lnTo>
                <a:lnTo>
                  <a:pt x="1423" y="1501"/>
                </a:lnTo>
                <a:lnTo>
                  <a:pt x="1423" y="1503"/>
                </a:lnTo>
                <a:lnTo>
                  <a:pt x="1421" y="1501"/>
                </a:lnTo>
                <a:lnTo>
                  <a:pt x="1419" y="1503"/>
                </a:lnTo>
                <a:lnTo>
                  <a:pt x="1419" y="1501"/>
                </a:lnTo>
                <a:lnTo>
                  <a:pt x="1416" y="1501"/>
                </a:lnTo>
                <a:lnTo>
                  <a:pt x="1416" y="1499"/>
                </a:lnTo>
                <a:lnTo>
                  <a:pt x="1416" y="1499"/>
                </a:lnTo>
                <a:lnTo>
                  <a:pt x="1416" y="1499"/>
                </a:lnTo>
                <a:lnTo>
                  <a:pt x="1416" y="1499"/>
                </a:lnTo>
                <a:lnTo>
                  <a:pt x="1416" y="1499"/>
                </a:lnTo>
                <a:lnTo>
                  <a:pt x="1414" y="1499"/>
                </a:lnTo>
                <a:lnTo>
                  <a:pt x="1414" y="1497"/>
                </a:lnTo>
                <a:lnTo>
                  <a:pt x="1414" y="1497"/>
                </a:lnTo>
                <a:lnTo>
                  <a:pt x="1414" y="1495"/>
                </a:lnTo>
                <a:lnTo>
                  <a:pt x="1412" y="1495"/>
                </a:lnTo>
                <a:lnTo>
                  <a:pt x="1412" y="1493"/>
                </a:lnTo>
                <a:lnTo>
                  <a:pt x="1410" y="1493"/>
                </a:lnTo>
                <a:lnTo>
                  <a:pt x="1408" y="1493"/>
                </a:lnTo>
                <a:lnTo>
                  <a:pt x="1408" y="1491"/>
                </a:lnTo>
                <a:lnTo>
                  <a:pt x="1408" y="1491"/>
                </a:lnTo>
                <a:lnTo>
                  <a:pt x="1404" y="1487"/>
                </a:lnTo>
                <a:lnTo>
                  <a:pt x="1404" y="1487"/>
                </a:lnTo>
                <a:lnTo>
                  <a:pt x="1400" y="1482"/>
                </a:lnTo>
                <a:lnTo>
                  <a:pt x="1400" y="1480"/>
                </a:lnTo>
                <a:lnTo>
                  <a:pt x="1398" y="1476"/>
                </a:lnTo>
                <a:lnTo>
                  <a:pt x="1398" y="1476"/>
                </a:lnTo>
                <a:lnTo>
                  <a:pt x="1395" y="1474"/>
                </a:lnTo>
                <a:lnTo>
                  <a:pt x="1395" y="1474"/>
                </a:lnTo>
                <a:lnTo>
                  <a:pt x="1395" y="1474"/>
                </a:lnTo>
                <a:lnTo>
                  <a:pt x="1393" y="1472"/>
                </a:lnTo>
                <a:lnTo>
                  <a:pt x="1393" y="1470"/>
                </a:lnTo>
                <a:lnTo>
                  <a:pt x="1393" y="1468"/>
                </a:lnTo>
                <a:lnTo>
                  <a:pt x="1393" y="1468"/>
                </a:lnTo>
                <a:lnTo>
                  <a:pt x="1393" y="1466"/>
                </a:lnTo>
                <a:lnTo>
                  <a:pt x="1393" y="1466"/>
                </a:lnTo>
                <a:lnTo>
                  <a:pt x="1395" y="1463"/>
                </a:lnTo>
                <a:lnTo>
                  <a:pt x="1395" y="1463"/>
                </a:lnTo>
                <a:lnTo>
                  <a:pt x="1395" y="1461"/>
                </a:lnTo>
                <a:lnTo>
                  <a:pt x="1395" y="1461"/>
                </a:lnTo>
                <a:lnTo>
                  <a:pt x="1393" y="1461"/>
                </a:lnTo>
                <a:lnTo>
                  <a:pt x="1393" y="1461"/>
                </a:lnTo>
                <a:lnTo>
                  <a:pt x="1393" y="1459"/>
                </a:lnTo>
                <a:lnTo>
                  <a:pt x="1393" y="1459"/>
                </a:lnTo>
                <a:lnTo>
                  <a:pt x="1393" y="1459"/>
                </a:lnTo>
                <a:lnTo>
                  <a:pt x="1393" y="1459"/>
                </a:lnTo>
                <a:lnTo>
                  <a:pt x="1393" y="1457"/>
                </a:lnTo>
                <a:lnTo>
                  <a:pt x="1395" y="1457"/>
                </a:lnTo>
                <a:lnTo>
                  <a:pt x="1395" y="1457"/>
                </a:lnTo>
                <a:lnTo>
                  <a:pt x="1395" y="1457"/>
                </a:lnTo>
                <a:lnTo>
                  <a:pt x="1395" y="1455"/>
                </a:lnTo>
                <a:lnTo>
                  <a:pt x="1395" y="1453"/>
                </a:lnTo>
                <a:lnTo>
                  <a:pt x="1395" y="1453"/>
                </a:lnTo>
                <a:lnTo>
                  <a:pt x="1395" y="1453"/>
                </a:lnTo>
                <a:lnTo>
                  <a:pt x="1393" y="1451"/>
                </a:lnTo>
                <a:lnTo>
                  <a:pt x="1395" y="1451"/>
                </a:lnTo>
                <a:lnTo>
                  <a:pt x="1395" y="1449"/>
                </a:lnTo>
                <a:lnTo>
                  <a:pt x="1395" y="1449"/>
                </a:lnTo>
                <a:lnTo>
                  <a:pt x="1398" y="1447"/>
                </a:lnTo>
                <a:lnTo>
                  <a:pt x="1398" y="1449"/>
                </a:lnTo>
                <a:lnTo>
                  <a:pt x="1398" y="1449"/>
                </a:lnTo>
                <a:lnTo>
                  <a:pt x="1395" y="1451"/>
                </a:lnTo>
                <a:lnTo>
                  <a:pt x="1395" y="1451"/>
                </a:lnTo>
                <a:lnTo>
                  <a:pt x="1398" y="1453"/>
                </a:lnTo>
                <a:lnTo>
                  <a:pt x="1398" y="1453"/>
                </a:lnTo>
                <a:lnTo>
                  <a:pt x="1398" y="1453"/>
                </a:lnTo>
                <a:lnTo>
                  <a:pt x="1398" y="1451"/>
                </a:lnTo>
                <a:lnTo>
                  <a:pt x="1398" y="1449"/>
                </a:lnTo>
                <a:lnTo>
                  <a:pt x="1398" y="1445"/>
                </a:lnTo>
                <a:lnTo>
                  <a:pt x="1398" y="1438"/>
                </a:lnTo>
                <a:lnTo>
                  <a:pt x="1398" y="1432"/>
                </a:lnTo>
                <a:lnTo>
                  <a:pt x="1400" y="1430"/>
                </a:lnTo>
                <a:lnTo>
                  <a:pt x="1400" y="1428"/>
                </a:lnTo>
                <a:lnTo>
                  <a:pt x="1402" y="1426"/>
                </a:lnTo>
                <a:lnTo>
                  <a:pt x="1402" y="1426"/>
                </a:lnTo>
                <a:lnTo>
                  <a:pt x="1402" y="1424"/>
                </a:lnTo>
                <a:lnTo>
                  <a:pt x="1402" y="1417"/>
                </a:lnTo>
                <a:lnTo>
                  <a:pt x="1400" y="1417"/>
                </a:lnTo>
                <a:lnTo>
                  <a:pt x="1400" y="1417"/>
                </a:lnTo>
                <a:lnTo>
                  <a:pt x="1400" y="1417"/>
                </a:lnTo>
                <a:lnTo>
                  <a:pt x="1400" y="1415"/>
                </a:lnTo>
                <a:lnTo>
                  <a:pt x="1400" y="1415"/>
                </a:lnTo>
                <a:lnTo>
                  <a:pt x="1402" y="1415"/>
                </a:lnTo>
                <a:lnTo>
                  <a:pt x="1402" y="1417"/>
                </a:lnTo>
                <a:lnTo>
                  <a:pt x="1402" y="1417"/>
                </a:lnTo>
                <a:lnTo>
                  <a:pt x="1402" y="1415"/>
                </a:lnTo>
                <a:lnTo>
                  <a:pt x="1402" y="1415"/>
                </a:lnTo>
                <a:lnTo>
                  <a:pt x="1404" y="1415"/>
                </a:lnTo>
                <a:lnTo>
                  <a:pt x="1402" y="1413"/>
                </a:lnTo>
                <a:lnTo>
                  <a:pt x="1402" y="1413"/>
                </a:lnTo>
                <a:lnTo>
                  <a:pt x="1400" y="1411"/>
                </a:lnTo>
                <a:lnTo>
                  <a:pt x="1395" y="1409"/>
                </a:lnTo>
                <a:lnTo>
                  <a:pt x="1395" y="1409"/>
                </a:lnTo>
                <a:lnTo>
                  <a:pt x="1398" y="1409"/>
                </a:lnTo>
                <a:lnTo>
                  <a:pt x="1398" y="1411"/>
                </a:lnTo>
                <a:lnTo>
                  <a:pt x="1398" y="1411"/>
                </a:lnTo>
                <a:lnTo>
                  <a:pt x="1398" y="1411"/>
                </a:lnTo>
                <a:lnTo>
                  <a:pt x="1395" y="1411"/>
                </a:lnTo>
                <a:lnTo>
                  <a:pt x="1395" y="1411"/>
                </a:lnTo>
                <a:lnTo>
                  <a:pt x="1393" y="1411"/>
                </a:lnTo>
                <a:lnTo>
                  <a:pt x="1393" y="1409"/>
                </a:lnTo>
                <a:lnTo>
                  <a:pt x="1393" y="1409"/>
                </a:lnTo>
                <a:lnTo>
                  <a:pt x="1391" y="1409"/>
                </a:lnTo>
                <a:lnTo>
                  <a:pt x="1391" y="1409"/>
                </a:lnTo>
                <a:lnTo>
                  <a:pt x="1389" y="1409"/>
                </a:lnTo>
                <a:lnTo>
                  <a:pt x="1389" y="1409"/>
                </a:lnTo>
                <a:lnTo>
                  <a:pt x="1389" y="1407"/>
                </a:lnTo>
                <a:lnTo>
                  <a:pt x="1389" y="1407"/>
                </a:lnTo>
                <a:lnTo>
                  <a:pt x="1389" y="1407"/>
                </a:lnTo>
                <a:lnTo>
                  <a:pt x="1391" y="1407"/>
                </a:lnTo>
                <a:lnTo>
                  <a:pt x="1393" y="1409"/>
                </a:lnTo>
                <a:lnTo>
                  <a:pt x="1393" y="1407"/>
                </a:lnTo>
                <a:lnTo>
                  <a:pt x="1387" y="1403"/>
                </a:lnTo>
                <a:lnTo>
                  <a:pt x="1383" y="1401"/>
                </a:lnTo>
                <a:lnTo>
                  <a:pt x="1383" y="1403"/>
                </a:lnTo>
                <a:lnTo>
                  <a:pt x="1385" y="1403"/>
                </a:lnTo>
                <a:lnTo>
                  <a:pt x="1385" y="1403"/>
                </a:lnTo>
                <a:lnTo>
                  <a:pt x="1383" y="1403"/>
                </a:lnTo>
                <a:lnTo>
                  <a:pt x="1383" y="1403"/>
                </a:lnTo>
                <a:lnTo>
                  <a:pt x="1381" y="1401"/>
                </a:lnTo>
                <a:lnTo>
                  <a:pt x="1377" y="1401"/>
                </a:lnTo>
                <a:lnTo>
                  <a:pt x="1377" y="1401"/>
                </a:lnTo>
                <a:lnTo>
                  <a:pt x="1375" y="1401"/>
                </a:lnTo>
                <a:lnTo>
                  <a:pt x="1368" y="1401"/>
                </a:lnTo>
                <a:lnTo>
                  <a:pt x="1364" y="1399"/>
                </a:lnTo>
                <a:lnTo>
                  <a:pt x="1362" y="1399"/>
                </a:lnTo>
                <a:lnTo>
                  <a:pt x="1362" y="1399"/>
                </a:lnTo>
                <a:lnTo>
                  <a:pt x="1362" y="1401"/>
                </a:lnTo>
                <a:lnTo>
                  <a:pt x="1360" y="1401"/>
                </a:lnTo>
                <a:lnTo>
                  <a:pt x="1360" y="1401"/>
                </a:lnTo>
                <a:lnTo>
                  <a:pt x="1356" y="1403"/>
                </a:lnTo>
                <a:lnTo>
                  <a:pt x="1356" y="1403"/>
                </a:lnTo>
                <a:lnTo>
                  <a:pt x="1351" y="1403"/>
                </a:lnTo>
                <a:lnTo>
                  <a:pt x="1349" y="1403"/>
                </a:lnTo>
                <a:lnTo>
                  <a:pt x="1343" y="1403"/>
                </a:lnTo>
                <a:lnTo>
                  <a:pt x="1341" y="1403"/>
                </a:lnTo>
                <a:lnTo>
                  <a:pt x="1341" y="1403"/>
                </a:lnTo>
                <a:lnTo>
                  <a:pt x="1339" y="1403"/>
                </a:lnTo>
                <a:lnTo>
                  <a:pt x="1339" y="1401"/>
                </a:lnTo>
                <a:lnTo>
                  <a:pt x="1337" y="1401"/>
                </a:lnTo>
                <a:lnTo>
                  <a:pt x="1335" y="1401"/>
                </a:lnTo>
                <a:lnTo>
                  <a:pt x="1335" y="1401"/>
                </a:lnTo>
                <a:lnTo>
                  <a:pt x="1333" y="1403"/>
                </a:lnTo>
                <a:lnTo>
                  <a:pt x="1333" y="1403"/>
                </a:lnTo>
                <a:lnTo>
                  <a:pt x="1331" y="1405"/>
                </a:lnTo>
                <a:lnTo>
                  <a:pt x="1331" y="1403"/>
                </a:lnTo>
                <a:lnTo>
                  <a:pt x="1324" y="1401"/>
                </a:lnTo>
                <a:lnTo>
                  <a:pt x="1324" y="1401"/>
                </a:lnTo>
                <a:lnTo>
                  <a:pt x="1324" y="1401"/>
                </a:lnTo>
                <a:lnTo>
                  <a:pt x="1324" y="1403"/>
                </a:lnTo>
                <a:lnTo>
                  <a:pt x="1324" y="1403"/>
                </a:lnTo>
                <a:lnTo>
                  <a:pt x="1322" y="1403"/>
                </a:lnTo>
                <a:lnTo>
                  <a:pt x="1322" y="1401"/>
                </a:lnTo>
                <a:lnTo>
                  <a:pt x="1320" y="1401"/>
                </a:lnTo>
                <a:lnTo>
                  <a:pt x="1320" y="1401"/>
                </a:lnTo>
                <a:lnTo>
                  <a:pt x="1320" y="1401"/>
                </a:lnTo>
                <a:lnTo>
                  <a:pt x="1320" y="1399"/>
                </a:lnTo>
                <a:lnTo>
                  <a:pt x="1322" y="1396"/>
                </a:lnTo>
                <a:lnTo>
                  <a:pt x="1324" y="1394"/>
                </a:lnTo>
                <a:lnTo>
                  <a:pt x="1326" y="1392"/>
                </a:lnTo>
                <a:lnTo>
                  <a:pt x="1326" y="1392"/>
                </a:lnTo>
                <a:lnTo>
                  <a:pt x="1328" y="1390"/>
                </a:lnTo>
                <a:lnTo>
                  <a:pt x="1328" y="1386"/>
                </a:lnTo>
                <a:lnTo>
                  <a:pt x="1328" y="1382"/>
                </a:lnTo>
                <a:lnTo>
                  <a:pt x="1328" y="1380"/>
                </a:lnTo>
                <a:lnTo>
                  <a:pt x="1328" y="1380"/>
                </a:lnTo>
                <a:lnTo>
                  <a:pt x="1331" y="1378"/>
                </a:lnTo>
                <a:lnTo>
                  <a:pt x="1328" y="1375"/>
                </a:lnTo>
                <a:lnTo>
                  <a:pt x="1331" y="1373"/>
                </a:lnTo>
                <a:lnTo>
                  <a:pt x="1331" y="1371"/>
                </a:lnTo>
                <a:lnTo>
                  <a:pt x="1331" y="1369"/>
                </a:lnTo>
                <a:lnTo>
                  <a:pt x="1333" y="1367"/>
                </a:lnTo>
                <a:lnTo>
                  <a:pt x="1331" y="1365"/>
                </a:lnTo>
                <a:lnTo>
                  <a:pt x="1328" y="1365"/>
                </a:lnTo>
                <a:lnTo>
                  <a:pt x="1328" y="1365"/>
                </a:lnTo>
                <a:lnTo>
                  <a:pt x="1328" y="1365"/>
                </a:lnTo>
                <a:lnTo>
                  <a:pt x="1328" y="1363"/>
                </a:lnTo>
                <a:lnTo>
                  <a:pt x="1328" y="1363"/>
                </a:lnTo>
                <a:lnTo>
                  <a:pt x="1331" y="1361"/>
                </a:lnTo>
                <a:lnTo>
                  <a:pt x="1331" y="1359"/>
                </a:lnTo>
                <a:lnTo>
                  <a:pt x="1331" y="1359"/>
                </a:lnTo>
                <a:lnTo>
                  <a:pt x="1333" y="1357"/>
                </a:lnTo>
                <a:lnTo>
                  <a:pt x="1333" y="1357"/>
                </a:lnTo>
                <a:lnTo>
                  <a:pt x="1333" y="1359"/>
                </a:lnTo>
                <a:lnTo>
                  <a:pt x="1333" y="1363"/>
                </a:lnTo>
                <a:lnTo>
                  <a:pt x="1333" y="1363"/>
                </a:lnTo>
                <a:lnTo>
                  <a:pt x="1333" y="1363"/>
                </a:lnTo>
                <a:lnTo>
                  <a:pt x="1335" y="1365"/>
                </a:lnTo>
                <a:lnTo>
                  <a:pt x="1335" y="1367"/>
                </a:lnTo>
                <a:lnTo>
                  <a:pt x="1335" y="1365"/>
                </a:lnTo>
                <a:lnTo>
                  <a:pt x="1337" y="1363"/>
                </a:lnTo>
                <a:lnTo>
                  <a:pt x="1337" y="1361"/>
                </a:lnTo>
                <a:lnTo>
                  <a:pt x="1339" y="1359"/>
                </a:lnTo>
                <a:lnTo>
                  <a:pt x="1339" y="1354"/>
                </a:lnTo>
                <a:lnTo>
                  <a:pt x="1341" y="1350"/>
                </a:lnTo>
                <a:lnTo>
                  <a:pt x="1339" y="1350"/>
                </a:lnTo>
                <a:lnTo>
                  <a:pt x="1339" y="1350"/>
                </a:lnTo>
                <a:lnTo>
                  <a:pt x="1339" y="1352"/>
                </a:lnTo>
                <a:lnTo>
                  <a:pt x="1337" y="1350"/>
                </a:lnTo>
                <a:lnTo>
                  <a:pt x="1337" y="1350"/>
                </a:lnTo>
                <a:lnTo>
                  <a:pt x="1339" y="1350"/>
                </a:lnTo>
                <a:lnTo>
                  <a:pt x="1339" y="1348"/>
                </a:lnTo>
                <a:lnTo>
                  <a:pt x="1339" y="1348"/>
                </a:lnTo>
                <a:lnTo>
                  <a:pt x="1341" y="1348"/>
                </a:lnTo>
                <a:lnTo>
                  <a:pt x="1341" y="1348"/>
                </a:lnTo>
                <a:lnTo>
                  <a:pt x="1341" y="1346"/>
                </a:lnTo>
                <a:lnTo>
                  <a:pt x="1341" y="1346"/>
                </a:lnTo>
                <a:lnTo>
                  <a:pt x="1339" y="1346"/>
                </a:lnTo>
                <a:lnTo>
                  <a:pt x="1339" y="1346"/>
                </a:lnTo>
                <a:lnTo>
                  <a:pt x="1339" y="1346"/>
                </a:lnTo>
                <a:lnTo>
                  <a:pt x="1337" y="1346"/>
                </a:lnTo>
                <a:lnTo>
                  <a:pt x="1337" y="1346"/>
                </a:lnTo>
                <a:lnTo>
                  <a:pt x="1339" y="1344"/>
                </a:lnTo>
                <a:lnTo>
                  <a:pt x="1341" y="1342"/>
                </a:lnTo>
                <a:lnTo>
                  <a:pt x="1341" y="1342"/>
                </a:lnTo>
                <a:lnTo>
                  <a:pt x="1341" y="1342"/>
                </a:lnTo>
                <a:lnTo>
                  <a:pt x="1341" y="1342"/>
                </a:lnTo>
                <a:lnTo>
                  <a:pt x="1341" y="1340"/>
                </a:lnTo>
                <a:lnTo>
                  <a:pt x="1341" y="1338"/>
                </a:lnTo>
                <a:lnTo>
                  <a:pt x="1341" y="1338"/>
                </a:lnTo>
                <a:lnTo>
                  <a:pt x="1343" y="1334"/>
                </a:lnTo>
                <a:lnTo>
                  <a:pt x="1347" y="1331"/>
                </a:lnTo>
                <a:lnTo>
                  <a:pt x="1349" y="1329"/>
                </a:lnTo>
                <a:lnTo>
                  <a:pt x="1349" y="1327"/>
                </a:lnTo>
                <a:lnTo>
                  <a:pt x="1349" y="1325"/>
                </a:lnTo>
                <a:lnTo>
                  <a:pt x="1351" y="1323"/>
                </a:lnTo>
                <a:lnTo>
                  <a:pt x="1349" y="1323"/>
                </a:lnTo>
                <a:lnTo>
                  <a:pt x="1349" y="1321"/>
                </a:lnTo>
                <a:lnTo>
                  <a:pt x="1349" y="1319"/>
                </a:lnTo>
                <a:lnTo>
                  <a:pt x="1349" y="1319"/>
                </a:lnTo>
                <a:lnTo>
                  <a:pt x="1347" y="1317"/>
                </a:lnTo>
                <a:lnTo>
                  <a:pt x="1345" y="1317"/>
                </a:lnTo>
                <a:lnTo>
                  <a:pt x="1345" y="1317"/>
                </a:lnTo>
                <a:lnTo>
                  <a:pt x="1343" y="1317"/>
                </a:lnTo>
                <a:lnTo>
                  <a:pt x="1341" y="1317"/>
                </a:lnTo>
                <a:lnTo>
                  <a:pt x="1341" y="1317"/>
                </a:lnTo>
                <a:lnTo>
                  <a:pt x="1343" y="1317"/>
                </a:lnTo>
                <a:lnTo>
                  <a:pt x="1343" y="1317"/>
                </a:lnTo>
                <a:lnTo>
                  <a:pt x="1345" y="1317"/>
                </a:lnTo>
                <a:lnTo>
                  <a:pt x="1345" y="1317"/>
                </a:lnTo>
                <a:lnTo>
                  <a:pt x="1345" y="1317"/>
                </a:lnTo>
                <a:lnTo>
                  <a:pt x="1345" y="1319"/>
                </a:lnTo>
                <a:lnTo>
                  <a:pt x="1345" y="1319"/>
                </a:lnTo>
                <a:lnTo>
                  <a:pt x="1343" y="1319"/>
                </a:lnTo>
                <a:lnTo>
                  <a:pt x="1341" y="1319"/>
                </a:lnTo>
                <a:lnTo>
                  <a:pt x="1337" y="1317"/>
                </a:lnTo>
                <a:lnTo>
                  <a:pt x="1337" y="1317"/>
                </a:lnTo>
                <a:lnTo>
                  <a:pt x="1333" y="1317"/>
                </a:lnTo>
                <a:lnTo>
                  <a:pt x="1331" y="1317"/>
                </a:lnTo>
                <a:lnTo>
                  <a:pt x="1331" y="1317"/>
                </a:lnTo>
                <a:lnTo>
                  <a:pt x="1331" y="1317"/>
                </a:lnTo>
                <a:lnTo>
                  <a:pt x="1331" y="1317"/>
                </a:lnTo>
                <a:lnTo>
                  <a:pt x="1328" y="1317"/>
                </a:lnTo>
                <a:lnTo>
                  <a:pt x="1326" y="1317"/>
                </a:lnTo>
                <a:lnTo>
                  <a:pt x="1324" y="1317"/>
                </a:lnTo>
                <a:lnTo>
                  <a:pt x="1322" y="1319"/>
                </a:lnTo>
                <a:lnTo>
                  <a:pt x="1320" y="1319"/>
                </a:lnTo>
                <a:lnTo>
                  <a:pt x="1307" y="1321"/>
                </a:lnTo>
                <a:lnTo>
                  <a:pt x="1305" y="1321"/>
                </a:lnTo>
                <a:lnTo>
                  <a:pt x="1301" y="1323"/>
                </a:lnTo>
                <a:lnTo>
                  <a:pt x="1299" y="1325"/>
                </a:lnTo>
                <a:lnTo>
                  <a:pt x="1297" y="1329"/>
                </a:lnTo>
                <a:lnTo>
                  <a:pt x="1297" y="1329"/>
                </a:lnTo>
                <a:lnTo>
                  <a:pt x="1297" y="1331"/>
                </a:lnTo>
                <a:lnTo>
                  <a:pt x="1297" y="1336"/>
                </a:lnTo>
                <a:lnTo>
                  <a:pt x="1297" y="1338"/>
                </a:lnTo>
                <a:lnTo>
                  <a:pt x="1297" y="1340"/>
                </a:lnTo>
                <a:lnTo>
                  <a:pt x="1297" y="1342"/>
                </a:lnTo>
                <a:lnTo>
                  <a:pt x="1297" y="1342"/>
                </a:lnTo>
                <a:lnTo>
                  <a:pt x="1295" y="1344"/>
                </a:lnTo>
                <a:lnTo>
                  <a:pt x="1293" y="1344"/>
                </a:lnTo>
                <a:lnTo>
                  <a:pt x="1293" y="1350"/>
                </a:lnTo>
                <a:lnTo>
                  <a:pt x="1291" y="1352"/>
                </a:lnTo>
                <a:lnTo>
                  <a:pt x="1289" y="1354"/>
                </a:lnTo>
                <a:lnTo>
                  <a:pt x="1287" y="1354"/>
                </a:lnTo>
                <a:lnTo>
                  <a:pt x="1282" y="1357"/>
                </a:lnTo>
                <a:lnTo>
                  <a:pt x="1282" y="1357"/>
                </a:lnTo>
                <a:lnTo>
                  <a:pt x="1282" y="1359"/>
                </a:lnTo>
                <a:lnTo>
                  <a:pt x="1282" y="1359"/>
                </a:lnTo>
                <a:lnTo>
                  <a:pt x="1284" y="1357"/>
                </a:lnTo>
                <a:lnTo>
                  <a:pt x="1284" y="1357"/>
                </a:lnTo>
                <a:lnTo>
                  <a:pt x="1284" y="1359"/>
                </a:lnTo>
                <a:lnTo>
                  <a:pt x="1284" y="1359"/>
                </a:lnTo>
                <a:lnTo>
                  <a:pt x="1284" y="1359"/>
                </a:lnTo>
                <a:lnTo>
                  <a:pt x="1284" y="1359"/>
                </a:lnTo>
                <a:lnTo>
                  <a:pt x="1284" y="1361"/>
                </a:lnTo>
                <a:lnTo>
                  <a:pt x="1282" y="1363"/>
                </a:lnTo>
                <a:lnTo>
                  <a:pt x="1282" y="1363"/>
                </a:lnTo>
                <a:lnTo>
                  <a:pt x="1280" y="1363"/>
                </a:lnTo>
                <a:lnTo>
                  <a:pt x="1278" y="1363"/>
                </a:lnTo>
                <a:lnTo>
                  <a:pt x="1276" y="1363"/>
                </a:lnTo>
                <a:lnTo>
                  <a:pt x="1276" y="1361"/>
                </a:lnTo>
                <a:lnTo>
                  <a:pt x="1276" y="1361"/>
                </a:lnTo>
                <a:lnTo>
                  <a:pt x="1276" y="1361"/>
                </a:lnTo>
                <a:lnTo>
                  <a:pt x="1276" y="1359"/>
                </a:lnTo>
                <a:lnTo>
                  <a:pt x="1274" y="1359"/>
                </a:lnTo>
                <a:lnTo>
                  <a:pt x="1272" y="1361"/>
                </a:lnTo>
                <a:lnTo>
                  <a:pt x="1268" y="1361"/>
                </a:lnTo>
                <a:lnTo>
                  <a:pt x="1268" y="1361"/>
                </a:lnTo>
                <a:lnTo>
                  <a:pt x="1266" y="1361"/>
                </a:lnTo>
                <a:lnTo>
                  <a:pt x="1263" y="1361"/>
                </a:lnTo>
                <a:lnTo>
                  <a:pt x="1263" y="1363"/>
                </a:lnTo>
                <a:lnTo>
                  <a:pt x="1261" y="1363"/>
                </a:lnTo>
                <a:lnTo>
                  <a:pt x="1259" y="1363"/>
                </a:lnTo>
                <a:lnTo>
                  <a:pt x="1257" y="1363"/>
                </a:lnTo>
                <a:lnTo>
                  <a:pt x="1253" y="1363"/>
                </a:lnTo>
                <a:lnTo>
                  <a:pt x="1249" y="1365"/>
                </a:lnTo>
                <a:lnTo>
                  <a:pt x="1247" y="1365"/>
                </a:lnTo>
                <a:lnTo>
                  <a:pt x="1243" y="1367"/>
                </a:lnTo>
                <a:lnTo>
                  <a:pt x="1240" y="1367"/>
                </a:lnTo>
                <a:lnTo>
                  <a:pt x="1238" y="1367"/>
                </a:lnTo>
                <a:lnTo>
                  <a:pt x="1238" y="1367"/>
                </a:lnTo>
                <a:lnTo>
                  <a:pt x="1236" y="1365"/>
                </a:lnTo>
                <a:lnTo>
                  <a:pt x="1234" y="1363"/>
                </a:lnTo>
                <a:lnTo>
                  <a:pt x="1232" y="1361"/>
                </a:lnTo>
                <a:lnTo>
                  <a:pt x="1228" y="1359"/>
                </a:lnTo>
                <a:lnTo>
                  <a:pt x="1224" y="1359"/>
                </a:lnTo>
                <a:lnTo>
                  <a:pt x="1222" y="1359"/>
                </a:lnTo>
                <a:lnTo>
                  <a:pt x="1222" y="1359"/>
                </a:lnTo>
                <a:lnTo>
                  <a:pt x="1222" y="1359"/>
                </a:lnTo>
                <a:lnTo>
                  <a:pt x="1224" y="1361"/>
                </a:lnTo>
                <a:lnTo>
                  <a:pt x="1222" y="1361"/>
                </a:lnTo>
                <a:lnTo>
                  <a:pt x="1219" y="1359"/>
                </a:lnTo>
                <a:lnTo>
                  <a:pt x="1217" y="1359"/>
                </a:lnTo>
                <a:lnTo>
                  <a:pt x="1217" y="1357"/>
                </a:lnTo>
                <a:lnTo>
                  <a:pt x="1219" y="1359"/>
                </a:lnTo>
                <a:lnTo>
                  <a:pt x="1219" y="1359"/>
                </a:lnTo>
                <a:lnTo>
                  <a:pt x="1217" y="1357"/>
                </a:lnTo>
                <a:lnTo>
                  <a:pt x="1217" y="1354"/>
                </a:lnTo>
                <a:lnTo>
                  <a:pt x="1215" y="1354"/>
                </a:lnTo>
                <a:lnTo>
                  <a:pt x="1215" y="1352"/>
                </a:lnTo>
                <a:lnTo>
                  <a:pt x="1213" y="1350"/>
                </a:lnTo>
                <a:lnTo>
                  <a:pt x="1213" y="1348"/>
                </a:lnTo>
                <a:lnTo>
                  <a:pt x="1211" y="1346"/>
                </a:lnTo>
                <a:lnTo>
                  <a:pt x="1211" y="1342"/>
                </a:lnTo>
                <a:lnTo>
                  <a:pt x="1207" y="1338"/>
                </a:lnTo>
                <a:lnTo>
                  <a:pt x="1201" y="1331"/>
                </a:lnTo>
                <a:lnTo>
                  <a:pt x="1201" y="1329"/>
                </a:lnTo>
                <a:lnTo>
                  <a:pt x="1201" y="1329"/>
                </a:lnTo>
                <a:lnTo>
                  <a:pt x="1196" y="1323"/>
                </a:lnTo>
                <a:lnTo>
                  <a:pt x="1194" y="1319"/>
                </a:lnTo>
                <a:lnTo>
                  <a:pt x="1194" y="1319"/>
                </a:lnTo>
                <a:lnTo>
                  <a:pt x="1194" y="1319"/>
                </a:lnTo>
                <a:lnTo>
                  <a:pt x="1194" y="1317"/>
                </a:lnTo>
                <a:lnTo>
                  <a:pt x="1194" y="1317"/>
                </a:lnTo>
                <a:lnTo>
                  <a:pt x="1192" y="1317"/>
                </a:lnTo>
                <a:lnTo>
                  <a:pt x="1192" y="1310"/>
                </a:lnTo>
                <a:lnTo>
                  <a:pt x="1194" y="1315"/>
                </a:lnTo>
                <a:lnTo>
                  <a:pt x="1196" y="1317"/>
                </a:lnTo>
                <a:lnTo>
                  <a:pt x="1196" y="1317"/>
                </a:lnTo>
                <a:lnTo>
                  <a:pt x="1196" y="1317"/>
                </a:lnTo>
                <a:lnTo>
                  <a:pt x="1196" y="1319"/>
                </a:lnTo>
                <a:lnTo>
                  <a:pt x="1196" y="1321"/>
                </a:lnTo>
                <a:lnTo>
                  <a:pt x="1196" y="1321"/>
                </a:lnTo>
                <a:lnTo>
                  <a:pt x="1196" y="1319"/>
                </a:lnTo>
                <a:lnTo>
                  <a:pt x="1199" y="1319"/>
                </a:lnTo>
                <a:lnTo>
                  <a:pt x="1199" y="1317"/>
                </a:lnTo>
                <a:lnTo>
                  <a:pt x="1196" y="1317"/>
                </a:lnTo>
                <a:lnTo>
                  <a:pt x="1196" y="1315"/>
                </a:lnTo>
                <a:lnTo>
                  <a:pt x="1194" y="1313"/>
                </a:lnTo>
                <a:lnTo>
                  <a:pt x="1192" y="1308"/>
                </a:lnTo>
                <a:lnTo>
                  <a:pt x="1190" y="1306"/>
                </a:lnTo>
                <a:lnTo>
                  <a:pt x="1190" y="1302"/>
                </a:lnTo>
                <a:lnTo>
                  <a:pt x="1190" y="1302"/>
                </a:lnTo>
                <a:lnTo>
                  <a:pt x="1190" y="1300"/>
                </a:lnTo>
                <a:lnTo>
                  <a:pt x="1190" y="1298"/>
                </a:lnTo>
                <a:lnTo>
                  <a:pt x="1192" y="1298"/>
                </a:lnTo>
                <a:lnTo>
                  <a:pt x="1192" y="1296"/>
                </a:lnTo>
                <a:lnTo>
                  <a:pt x="1192" y="1289"/>
                </a:lnTo>
                <a:lnTo>
                  <a:pt x="1192" y="1283"/>
                </a:lnTo>
                <a:lnTo>
                  <a:pt x="1192" y="1283"/>
                </a:lnTo>
                <a:lnTo>
                  <a:pt x="1192" y="1283"/>
                </a:lnTo>
                <a:lnTo>
                  <a:pt x="1192" y="1281"/>
                </a:lnTo>
                <a:lnTo>
                  <a:pt x="1192" y="1275"/>
                </a:lnTo>
                <a:lnTo>
                  <a:pt x="1194" y="1264"/>
                </a:lnTo>
                <a:lnTo>
                  <a:pt x="1196" y="1262"/>
                </a:lnTo>
                <a:lnTo>
                  <a:pt x="1199" y="1256"/>
                </a:lnTo>
                <a:lnTo>
                  <a:pt x="1201" y="1254"/>
                </a:lnTo>
                <a:lnTo>
                  <a:pt x="1201" y="1250"/>
                </a:lnTo>
                <a:lnTo>
                  <a:pt x="1201" y="1248"/>
                </a:lnTo>
                <a:lnTo>
                  <a:pt x="1199" y="1248"/>
                </a:lnTo>
                <a:lnTo>
                  <a:pt x="1196" y="1243"/>
                </a:lnTo>
                <a:lnTo>
                  <a:pt x="1196" y="1241"/>
                </a:lnTo>
                <a:lnTo>
                  <a:pt x="1196" y="1239"/>
                </a:lnTo>
                <a:lnTo>
                  <a:pt x="1194" y="1237"/>
                </a:lnTo>
                <a:lnTo>
                  <a:pt x="1194" y="1235"/>
                </a:lnTo>
                <a:lnTo>
                  <a:pt x="1194" y="1235"/>
                </a:lnTo>
                <a:lnTo>
                  <a:pt x="1194" y="1233"/>
                </a:lnTo>
                <a:lnTo>
                  <a:pt x="1196" y="1233"/>
                </a:lnTo>
                <a:lnTo>
                  <a:pt x="1196" y="1231"/>
                </a:lnTo>
                <a:lnTo>
                  <a:pt x="1196" y="1231"/>
                </a:lnTo>
                <a:lnTo>
                  <a:pt x="1192" y="1229"/>
                </a:lnTo>
                <a:lnTo>
                  <a:pt x="1192" y="1227"/>
                </a:lnTo>
                <a:lnTo>
                  <a:pt x="1192" y="1229"/>
                </a:lnTo>
                <a:lnTo>
                  <a:pt x="1194" y="1229"/>
                </a:lnTo>
                <a:lnTo>
                  <a:pt x="1196" y="1229"/>
                </a:lnTo>
                <a:lnTo>
                  <a:pt x="1196" y="1229"/>
                </a:lnTo>
                <a:lnTo>
                  <a:pt x="1196" y="1227"/>
                </a:lnTo>
                <a:lnTo>
                  <a:pt x="1199" y="1224"/>
                </a:lnTo>
                <a:lnTo>
                  <a:pt x="1196" y="1220"/>
                </a:lnTo>
                <a:lnTo>
                  <a:pt x="1196" y="1220"/>
                </a:lnTo>
                <a:lnTo>
                  <a:pt x="1196" y="1220"/>
                </a:lnTo>
                <a:lnTo>
                  <a:pt x="1199" y="1220"/>
                </a:lnTo>
                <a:lnTo>
                  <a:pt x="1201" y="1220"/>
                </a:lnTo>
                <a:lnTo>
                  <a:pt x="1201" y="1218"/>
                </a:lnTo>
                <a:lnTo>
                  <a:pt x="1203" y="1216"/>
                </a:lnTo>
                <a:lnTo>
                  <a:pt x="1201" y="1218"/>
                </a:lnTo>
                <a:lnTo>
                  <a:pt x="1201" y="1216"/>
                </a:lnTo>
                <a:lnTo>
                  <a:pt x="1201" y="1216"/>
                </a:lnTo>
                <a:lnTo>
                  <a:pt x="1201" y="1216"/>
                </a:lnTo>
                <a:lnTo>
                  <a:pt x="1203" y="1216"/>
                </a:lnTo>
                <a:lnTo>
                  <a:pt x="1203" y="1216"/>
                </a:lnTo>
                <a:lnTo>
                  <a:pt x="1203" y="1216"/>
                </a:lnTo>
                <a:lnTo>
                  <a:pt x="1203" y="1216"/>
                </a:lnTo>
                <a:lnTo>
                  <a:pt x="1205" y="1216"/>
                </a:lnTo>
                <a:lnTo>
                  <a:pt x="1205" y="1216"/>
                </a:lnTo>
                <a:lnTo>
                  <a:pt x="1205" y="1216"/>
                </a:lnTo>
                <a:lnTo>
                  <a:pt x="1205" y="1214"/>
                </a:lnTo>
                <a:lnTo>
                  <a:pt x="1205" y="1212"/>
                </a:lnTo>
                <a:lnTo>
                  <a:pt x="1207" y="1214"/>
                </a:lnTo>
                <a:lnTo>
                  <a:pt x="1209" y="1212"/>
                </a:lnTo>
                <a:lnTo>
                  <a:pt x="1209" y="1212"/>
                </a:lnTo>
                <a:lnTo>
                  <a:pt x="1211" y="1212"/>
                </a:lnTo>
                <a:lnTo>
                  <a:pt x="1211" y="1212"/>
                </a:lnTo>
                <a:lnTo>
                  <a:pt x="1209" y="1212"/>
                </a:lnTo>
                <a:lnTo>
                  <a:pt x="1207" y="1208"/>
                </a:lnTo>
                <a:lnTo>
                  <a:pt x="1209" y="1208"/>
                </a:lnTo>
                <a:lnTo>
                  <a:pt x="1209" y="1208"/>
                </a:lnTo>
                <a:lnTo>
                  <a:pt x="1209" y="1208"/>
                </a:lnTo>
                <a:lnTo>
                  <a:pt x="1209" y="1208"/>
                </a:lnTo>
                <a:lnTo>
                  <a:pt x="1211" y="1210"/>
                </a:lnTo>
                <a:lnTo>
                  <a:pt x="1211" y="1208"/>
                </a:lnTo>
                <a:lnTo>
                  <a:pt x="1211" y="1208"/>
                </a:lnTo>
                <a:lnTo>
                  <a:pt x="1213" y="1208"/>
                </a:lnTo>
                <a:lnTo>
                  <a:pt x="1215" y="1210"/>
                </a:lnTo>
                <a:lnTo>
                  <a:pt x="1217" y="1208"/>
                </a:lnTo>
                <a:lnTo>
                  <a:pt x="1215" y="1210"/>
                </a:lnTo>
                <a:lnTo>
                  <a:pt x="1213" y="1212"/>
                </a:lnTo>
                <a:lnTo>
                  <a:pt x="1215" y="1210"/>
                </a:lnTo>
                <a:lnTo>
                  <a:pt x="1217" y="1210"/>
                </a:lnTo>
                <a:lnTo>
                  <a:pt x="1219" y="1208"/>
                </a:lnTo>
                <a:lnTo>
                  <a:pt x="1222" y="1208"/>
                </a:lnTo>
                <a:lnTo>
                  <a:pt x="1222" y="1208"/>
                </a:lnTo>
                <a:lnTo>
                  <a:pt x="1226" y="1206"/>
                </a:lnTo>
                <a:lnTo>
                  <a:pt x="1228" y="1204"/>
                </a:lnTo>
                <a:lnTo>
                  <a:pt x="1230" y="1201"/>
                </a:lnTo>
                <a:lnTo>
                  <a:pt x="1230" y="1199"/>
                </a:lnTo>
                <a:lnTo>
                  <a:pt x="1232" y="1199"/>
                </a:lnTo>
                <a:lnTo>
                  <a:pt x="1232" y="1197"/>
                </a:lnTo>
                <a:lnTo>
                  <a:pt x="1232" y="1195"/>
                </a:lnTo>
                <a:lnTo>
                  <a:pt x="1232" y="1195"/>
                </a:lnTo>
                <a:lnTo>
                  <a:pt x="1232" y="1193"/>
                </a:lnTo>
                <a:lnTo>
                  <a:pt x="1232" y="1191"/>
                </a:lnTo>
                <a:lnTo>
                  <a:pt x="1232" y="1193"/>
                </a:lnTo>
                <a:lnTo>
                  <a:pt x="1232" y="1193"/>
                </a:lnTo>
                <a:lnTo>
                  <a:pt x="1234" y="1191"/>
                </a:lnTo>
                <a:lnTo>
                  <a:pt x="1234" y="1191"/>
                </a:lnTo>
                <a:lnTo>
                  <a:pt x="1236" y="1193"/>
                </a:lnTo>
                <a:lnTo>
                  <a:pt x="1234" y="1195"/>
                </a:lnTo>
                <a:lnTo>
                  <a:pt x="1236" y="1195"/>
                </a:lnTo>
                <a:lnTo>
                  <a:pt x="1236" y="1195"/>
                </a:lnTo>
                <a:lnTo>
                  <a:pt x="1238" y="1195"/>
                </a:lnTo>
                <a:lnTo>
                  <a:pt x="1234" y="1197"/>
                </a:lnTo>
                <a:lnTo>
                  <a:pt x="1234" y="1197"/>
                </a:lnTo>
                <a:lnTo>
                  <a:pt x="1238" y="1195"/>
                </a:lnTo>
                <a:lnTo>
                  <a:pt x="1245" y="1193"/>
                </a:lnTo>
                <a:lnTo>
                  <a:pt x="1247" y="1193"/>
                </a:lnTo>
                <a:lnTo>
                  <a:pt x="1247" y="1191"/>
                </a:lnTo>
                <a:lnTo>
                  <a:pt x="1247" y="1191"/>
                </a:lnTo>
                <a:lnTo>
                  <a:pt x="1249" y="1187"/>
                </a:lnTo>
                <a:lnTo>
                  <a:pt x="1249" y="1187"/>
                </a:lnTo>
                <a:lnTo>
                  <a:pt x="1249" y="1189"/>
                </a:lnTo>
                <a:lnTo>
                  <a:pt x="1249" y="1189"/>
                </a:lnTo>
                <a:lnTo>
                  <a:pt x="1249" y="1189"/>
                </a:lnTo>
                <a:lnTo>
                  <a:pt x="1249" y="1191"/>
                </a:lnTo>
                <a:lnTo>
                  <a:pt x="1247" y="1191"/>
                </a:lnTo>
                <a:lnTo>
                  <a:pt x="1249" y="1191"/>
                </a:lnTo>
                <a:lnTo>
                  <a:pt x="1249" y="1191"/>
                </a:lnTo>
                <a:lnTo>
                  <a:pt x="1249" y="1191"/>
                </a:lnTo>
                <a:lnTo>
                  <a:pt x="1251" y="1191"/>
                </a:lnTo>
                <a:lnTo>
                  <a:pt x="1255" y="1191"/>
                </a:lnTo>
                <a:lnTo>
                  <a:pt x="1257" y="1191"/>
                </a:lnTo>
                <a:lnTo>
                  <a:pt x="1257" y="1191"/>
                </a:lnTo>
                <a:lnTo>
                  <a:pt x="1261" y="1191"/>
                </a:lnTo>
                <a:lnTo>
                  <a:pt x="1263" y="1193"/>
                </a:lnTo>
                <a:lnTo>
                  <a:pt x="1266" y="1193"/>
                </a:lnTo>
                <a:lnTo>
                  <a:pt x="1272" y="1195"/>
                </a:lnTo>
                <a:lnTo>
                  <a:pt x="1274" y="1193"/>
                </a:lnTo>
                <a:lnTo>
                  <a:pt x="1274" y="1193"/>
                </a:lnTo>
                <a:lnTo>
                  <a:pt x="1274" y="1193"/>
                </a:lnTo>
                <a:lnTo>
                  <a:pt x="1274" y="1193"/>
                </a:lnTo>
                <a:lnTo>
                  <a:pt x="1274" y="1191"/>
                </a:lnTo>
                <a:lnTo>
                  <a:pt x="1274" y="1191"/>
                </a:lnTo>
                <a:lnTo>
                  <a:pt x="1276" y="1191"/>
                </a:lnTo>
                <a:lnTo>
                  <a:pt x="1278" y="1191"/>
                </a:lnTo>
                <a:lnTo>
                  <a:pt x="1280" y="1191"/>
                </a:lnTo>
                <a:lnTo>
                  <a:pt x="1280" y="1193"/>
                </a:lnTo>
                <a:lnTo>
                  <a:pt x="1282" y="1195"/>
                </a:lnTo>
                <a:lnTo>
                  <a:pt x="1284" y="1195"/>
                </a:lnTo>
                <a:lnTo>
                  <a:pt x="1284" y="1195"/>
                </a:lnTo>
                <a:lnTo>
                  <a:pt x="1287" y="1195"/>
                </a:lnTo>
                <a:lnTo>
                  <a:pt x="1287" y="1195"/>
                </a:lnTo>
                <a:lnTo>
                  <a:pt x="1287" y="1195"/>
                </a:lnTo>
                <a:lnTo>
                  <a:pt x="1287" y="1197"/>
                </a:lnTo>
                <a:lnTo>
                  <a:pt x="1287" y="1197"/>
                </a:lnTo>
                <a:lnTo>
                  <a:pt x="1287" y="1197"/>
                </a:lnTo>
                <a:lnTo>
                  <a:pt x="1284" y="1197"/>
                </a:lnTo>
                <a:lnTo>
                  <a:pt x="1284" y="1199"/>
                </a:lnTo>
                <a:lnTo>
                  <a:pt x="1289" y="1199"/>
                </a:lnTo>
                <a:lnTo>
                  <a:pt x="1293" y="1201"/>
                </a:lnTo>
                <a:lnTo>
                  <a:pt x="1295" y="1201"/>
                </a:lnTo>
                <a:lnTo>
                  <a:pt x="1295" y="1199"/>
                </a:lnTo>
                <a:lnTo>
                  <a:pt x="1297" y="1199"/>
                </a:lnTo>
                <a:lnTo>
                  <a:pt x="1299" y="1199"/>
                </a:lnTo>
                <a:lnTo>
                  <a:pt x="1299" y="1199"/>
                </a:lnTo>
                <a:lnTo>
                  <a:pt x="1301" y="1201"/>
                </a:lnTo>
                <a:lnTo>
                  <a:pt x="1301" y="1201"/>
                </a:lnTo>
                <a:lnTo>
                  <a:pt x="1301" y="1201"/>
                </a:lnTo>
                <a:lnTo>
                  <a:pt x="1303" y="1199"/>
                </a:lnTo>
                <a:lnTo>
                  <a:pt x="1303" y="1199"/>
                </a:lnTo>
                <a:lnTo>
                  <a:pt x="1303" y="1199"/>
                </a:lnTo>
                <a:lnTo>
                  <a:pt x="1303" y="1197"/>
                </a:lnTo>
                <a:lnTo>
                  <a:pt x="1303" y="1197"/>
                </a:lnTo>
                <a:lnTo>
                  <a:pt x="1303" y="1195"/>
                </a:lnTo>
                <a:lnTo>
                  <a:pt x="1301" y="1195"/>
                </a:lnTo>
                <a:lnTo>
                  <a:pt x="1301" y="1195"/>
                </a:lnTo>
                <a:lnTo>
                  <a:pt x="1301" y="1195"/>
                </a:lnTo>
                <a:lnTo>
                  <a:pt x="1305" y="1195"/>
                </a:lnTo>
                <a:lnTo>
                  <a:pt x="1307" y="1197"/>
                </a:lnTo>
                <a:lnTo>
                  <a:pt x="1307" y="1197"/>
                </a:lnTo>
                <a:lnTo>
                  <a:pt x="1307" y="1197"/>
                </a:lnTo>
                <a:lnTo>
                  <a:pt x="1307" y="1197"/>
                </a:lnTo>
                <a:lnTo>
                  <a:pt x="1310" y="1197"/>
                </a:lnTo>
                <a:lnTo>
                  <a:pt x="1310" y="1197"/>
                </a:lnTo>
                <a:lnTo>
                  <a:pt x="1310" y="1199"/>
                </a:lnTo>
                <a:lnTo>
                  <a:pt x="1312" y="1199"/>
                </a:lnTo>
                <a:lnTo>
                  <a:pt x="1312" y="1199"/>
                </a:lnTo>
                <a:lnTo>
                  <a:pt x="1312" y="1201"/>
                </a:lnTo>
                <a:lnTo>
                  <a:pt x="1314" y="1201"/>
                </a:lnTo>
                <a:lnTo>
                  <a:pt x="1314" y="1204"/>
                </a:lnTo>
                <a:lnTo>
                  <a:pt x="1314" y="1204"/>
                </a:lnTo>
                <a:lnTo>
                  <a:pt x="1316" y="1201"/>
                </a:lnTo>
                <a:lnTo>
                  <a:pt x="1316" y="1201"/>
                </a:lnTo>
                <a:lnTo>
                  <a:pt x="1316" y="1204"/>
                </a:lnTo>
                <a:lnTo>
                  <a:pt x="1316" y="1201"/>
                </a:lnTo>
                <a:lnTo>
                  <a:pt x="1316" y="1201"/>
                </a:lnTo>
                <a:lnTo>
                  <a:pt x="1318" y="1201"/>
                </a:lnTo>
                <a:lnTo>
                  <a:pt x="1318" y="1199"/>
                </a:lnTo>
                <a:lnTo>
                  <a:pt x="1318" y="1199"/>
                </a:lnTo>
                <a:lnTo>
                  <a:pt x="1316" y="1199"/>
                </a:lnTo>
                <a:lnTo>
                  <a:pt x="1316" y="1197"/>
                </a:lnTo>
                <a:lnTo>
                  <a:pt x="1314" y="1197"/>
                </a:lnTo>
                <a:lnTo>
                  <a:pt x="1312" y="1197"/>
                </a:lnTo>
                <a:lnTo>
                  <a:pt x="1310" y="1195"/>
                </a:lnTo>
                <a:lnTo>
                  <a:pt x="1310" y="1195"/>
                </a:lnTo>
                <a:lnTo>
                  <a:pt x="1307" y="1193"/>
                </a:lnTo>
                <a:lnTo>
                  <a:pt x="1307" y="1193"/>
                </a:lnTo>
                <a:lnTo>
                  <a:pt x="1307" y="1193"/>
                </a:lnTo>
                <a:lnTo>
                  <a:pt x="1310" y="1193"/>
                </a:lnTo>
                <a:lnTo>
                  <a:pt x="1310" y="1193"/>
                </a:lnTo>
                <a:lnTo>
                  <a:pt x="1310" y="1193"/>
                </a:lnTo>
                <a:lnTo>
                  <a:pt x="1310" y="1191"/>
                </a:lnTo>
                <a:lnTo>
                  <a:pt x="1312" y="1191"/>
                </a:lnTo>
                <a:lnTo>
                  <a:pt x="1312" y="1191"/>
                </a:lnTo>
                <a:lnTo>
                  <a:pt x="1314" y="1191"/>
                </a:lnTo>
                <a:lnTo>
                  <a:pt x="1314" y="1189"/>
                </a:lnTo>
                <a:lnTo>
                  <a:pt x="1314" y="1189"/>
                </a:lnTo>
                <a:lnTo>
                  <a:pt x="1312" y="1187"/>
                </a:lnTo>
                <a:lnTo>
                  <a:pt x="1312" y="1187"/>
                </a:lnTo>
                <a:lnTo>
                  <a:pt x="1312" y="1187"/>
                </a:lnTo>
                <a:lnTo>
                  <a:pt x="1312" y="1187"/>
                </a:lnTo>
                <a:lnTo>
                  <a:pt x="1310" y="1187"/>
                </a:lnTo>
                <a:lnTo>
                  <a:pt x="1310" y="1189"/>
                </a:lnTo>
                <a:lnTo>
                  <a:pt x="1310" y="1189"/>
                </a:lnTo>
                <a:lnTo>
                  <a:pt x="1307" y="1189"/>
                </a:lnTo>
                <a:lnTo>
                  <a:pt x="1307" y="1187"/>
                </a:lnTo>
                <a:lnTo>
                  <a:pt x="1307" y="1187"/>
                </a:lnTo>
                <a:lnTo>
                  <a:pt x="1307" y="1187"/>
                </a:lnTo>
                <a:lnTo>
                  <a:pt x="1310" y="1185"/>
                </a:lnTo>
                <a:lnTo>
                  <a:pt x="1310" y="1185"/>
                </a:lnTo>
                <a:lnTo>
                  <a:pt x="1307" y="1185"/>
                </a:lnTo>
                <a:lnTo>
                  <a:pt x="1307" y="1185"/>
                </a:lnTo>
                <a:lnTo>
                  <a:pt x="1307" y="1185"/>
                </a:lnTo>
                <a:lnTo>
                  <a:pt x="1305" y="1185"/>
                </a:lnTo>
                <a:lnTo>
                  <a:pt x="1303" y="1187"/>
                </a:lnTo>
                <a:lnTo>
                  <a:pt x="1301" y="1187"/>
                </a:lnTo>
                <a:lnTo>
                  <a:pt x="1299" y="1187"/>
                </a:lnTo>
                <a:lnTo>
                  <a:pt x="1297" y="1185"/>
                </a:lnTo>
                <a:lnTo>
                  <a:pt x="1299" y="1183"/>
                </a:lnTo>
                <a:lnTo>
                  <a:pt x="1301" y="1180"/>
                </a:lnTo>
                <a:lnTo>
                  <a:pt x="1301" y="1183"/>
                </a:lnTo>
                <a:lnTo>
                  <a:pt x="1303" y="1183"/>
                </a:lnTo>
                <a:lnTo>
                  <a:pt x="1305" y="1183"/>
                </a:lnTo>
                <a:lnTo>
                  <a:pt x="1310" y="1185"/>
                </a:lnTo>
                <a:lnTo>
                  <a:pt x="1312" y="1185"/>
                </a:lnTo>
                <a:lnTo>
                  <a:pt x="1314" y="1183"/>
                </a:lnTo>
                <a:lnTo>
                  <a:pt x="1314" y="1183"/>
                </a:lnTo>
                <a:lnTo>
                  <a:pt x="1316" y="1183"/>
                </a:lnTo>
                <a:lnTo>
                  <a:pt x="1318" y="1183"/>
                </a:lnTo>
                <a:lnTo>
                  <a:pt x="1320" y="1180"/>
                </a:lnTo>
                <a:lnTo>
                  <a:pt x="1320" y="1180"/>
                </a:lnTo>
                <a:lnTo>
                  <a:pt x="1320" y="1180"/>
                </a:lnTo>
                <a:lnTo>
                  <a:pt x="1322" y="1183"/>
                </a:lnTo>
                <a:lnTo>
                  <a:pt x="1328" y="1180"/>
                </a:lnTo>
                <a:lnTo>
                  <a:pt x="1328" y="1183"/>
                </a:lnTo>
                <a:lnTo>
                  <a:pt x="1331" y="1183"/>
                </a:lnTo>
                <a:lnTo>
                  <a:pt x="1331" y="1180"/>
                </a:lnTo>
                <a:lnTo>
                  <a:pt x="1333" y="1178"/>
                </a:lnTo>
                <a:lnTo>
                  <a:pt x="1333" y="1176"/>
                </a:lnTo>
                <a:lnTo>
                  <a:pt x="1333" y="1176"/>
                </a:lnTo>
                <a:lnTo>
                  <a:pt x="1333" y="1178"/>
                </a:lnTo>
                <a:lnTo>
                  <a:pt x="1335" y="1178"/>
                </a:lnTo>
                <a:lnTo>
                  <a:pt x="1335" y="1180"/>
                </a:lnTo>
                <a:lnTo>
                  <a:pt x="1335" y="1180"/>
                </a:lnTo>
                <a:lnTo>
                  <a:pt x="1335" y="1180"/>
                </a:lnTo>
                <a:lnTo>
                  <a:pt x="1335" y="1183"/>
                </a:lnTo>
                <a:lnTo>
                  <a:pt x="1337" y="1183"/>
                </a:lnTo>
                <a:lnTo>
                  <a:pt x="1335" y="1183"/>
                </a:lnTo>
                <a:lnTo>
                  <a:pt x="1333" y="1183"/>
                </a:lnTo>
                <a:lnTo>
                  <a:pt x="1333" y="1185"/>
                </a:lnTo>
                <a:lnTo>
                  <a:pt x="1339" y="1183"/>
                </a:lnTo>
                <a:lnTo>
                  <a:pt x="1339" y="1183"/>
                </a:lnTo>
                <a:lnTo>
                  <a:pt x="1341" y="1180"/>
                </a:lnTo>
                <a:lnTo>
                  <a:pt x="1341" y="1183"/>
                </a:lnTo>
                <a:lnTo>
                  <a:pt x="1341" y="1183"/>
                </a:lnTo>
                <a:lnTo>
                  <a:pt x="1341" y="1183"/>
                </a:lnTo>
                <a:lnTo>
                  <a:pt x="1343" y="1183"/>
                </a:lnTo>
                <a:lnTo>
                  <a:pt x="1343" y="1180"/>
                </a:lnTo>
                <a:lnTo>
                  <a:pt x="1345" y="1180"/>
                </a:lnTo>
                <a:lnTo>
                  <a:pt x="1345" y="1178"/>
                </a:lnTo>
                <a:lnTo>
                  <a:pt x="1345" y="1178"/>
                </a:lnTo>
                <a:lnTo>
                  <a:pt x="1347" y="1180"/>
                </a:lnTo>
                <a:lnTo>
                  <a:pt x="1347" y="1178"/>
                </a:lnTo>
                <a:lnTo>
                  <a:pt x="1347" y="1178"/>
                </a:lnTo>
                <a:lnTo>
                  <a:pt x="1347" y="1180"/>
                </a:lnTo>
                <a:lnTo>
                  <a:pt x="1347" y="1180"/>
                </a:lnTo>
                <a:lnTo>
                  <a:pt x="1345" y="1180"/>
                </a:lnTo>
                <a:lnTo>
                  <a:pt x="1345" y="1180"/>
                </a:lnTo>
                <a:lnTo>
                  <a:pt x="1345" y="1183"/>
                </a:lnTo>
                <a:lnTo>
                  <a:pt x="1347" y="1180"/>
                </a:lnTo>
                <a:lnTo>
                  <a:pt x="1351" y="1180"/>
                </a:lnTo>
                <a:lnTo>
                  <a:pt x="1354" y="1180"/>
                </a:lnTo>
                <a:lnTo>
                  <a:pt x="1354" y="1180"/>
                </a:lnTo>
                <a:lnTo>
                  <a:pt x="1356" y="1180"/>
                </a:lnTo>
                <a:lnTo>
                  <a:pt x="1356" y="1180"/>
                </a:lnTo>
                <a:lnTo>
                  <a:pt x="1358" y="1180"/>
                </a:lnTo>
                <a:lnTo>
                  <a:pt x="1360" y="1180"/>
                </a:lnTo>
                <a:lnTo>
                  <a:pt x="1360" y="1180"/>
                </a:lnTo>
                <a:lnTo>
                  <a:pt x="1360" y="1180"/>
                </a:lnTo>
                <a:lnTo>
                  <a:pt x="1358" y="1180"/>
                </a:lnTo>
                <a:lnTo>
                  <a:pt x="1356" y="1180"/>
                </a:lnTo>
                <a:lnTo>
                  <a:pt x="1360" y="1183"/>
                </a:lnTo>
                <a:lnTo>
                  <a:pt x="1364" y="1185"/>
                </a:lnTo>
                <a:lnTo>
                  <a:pt x="1364" y="1185"/>
                </a:lnTo>
                <a:lnTo>
                  <a:pt x="1366" y="1185"/>
                </a:lnTo>
                <a:lnTo>
                  <a:pt x="1366" y="1185"/>
                </a:lnTo>
                <a:lnTo>
                  <a:pt x="1366" y="1183"/>
                </a:lnTo>
                <a:lnTo>
                  <a:pt x="1366" y="1183"/>
                </a:lnTo>
                <a:lnTo>
                  <a:pt x="1368" y="1183"/>
                </a:lnTo>
                <a:lnTo>
                  <a:pt x="1366" y="1185"/>
                </a:lnTo>
                <a:lnTo>
                  <a:pt x="1366" y="1185"/>
                </a:lnTo>
                <a:lnTo>
                  <a:pt x="1368" y="1185"/>
                </a:lnTo>
                <a:lnTo>
                  <a:pt x="1368" y="1185"/>
                </a:lnTo>
                <a:lnTo>
                  <a:pt x="1366" y="1185"/>
                </a:lnTo>
                <a:lnTo>
                  <a:pt x="1368" y="1187"/>
                </a:lnTo>
                <a:lnTo>
                  <a:pt x="1370" y="1189"/>
                </a:lnTo>
                <a:lnTo>
                  <a:pt x="1372" y="1191"/>
                </a:lnTo>
                <a:lnTo>
                  <a:pt x="1372" y="1191"/>
                </a:lnTo>
                <a:lnTo>
                  <a:pt x="1372" y="1191"/>
                </a:lnTo>
                <a:lnTo>
                  <a:pt x="1370" y="1191"/>
                </a:lnTo>
                <a:lnTo>
                  <a:pt x="1370" y="1189"/>
                </a:lnTo>
                <a:lnTo>
                  <a:pt x="1370" y="1191"/>
                </a:lnTo>
                <a:lnTo>
                  <a:pt x="1370" y="1193"/>
                </a:lnTo>
                <a:lnTo>
                  <a:pt x="1372" y="1193"/>
                </a:lnTo>
                <a:lnTo>
                  <a:pt x="1375" y="1191"/>
                </a:lnTo>
                <a:lnTo>
                  <a:pt x="1377" y="1191"/>
                </a:lnTo>
                <a:lnTo>
                  <a:pt x="1377" y="1191"/>
                </a:lnTo>
                <a:lnTo>
                  <a:pt x="1379" y="1191"/>
                </a:lnTo>
                <a:lnTo>
                  <a:pt x="1379" y="1191"/>
                </a:lnTo>
                <a:lnTo>
                  <a:pt x="1383" y="1189"/>
                </a:lnTo>
                <a:lnTo>
                  <a:pt x="1385" y="1189"/>
                </a:lnTo>
                <a:lnTo>
                  <a:pt x="1385" y="1189"/>
                </a:lnTo>
                <a:lnTo>
                  <a:pt x="1385" y="1189"/>
                </a:lnTo>
                <a:lnTo>
                  <a:pt x="1385" y="1187"/>
                </a:lnTo>
                <a:lnTo>
                  <a:pt x="1385" y="1187"/>
                </a:lnTo>
                <a:lnTo>
                  <a:pt x="1387" y="1187"/>
                </a:lnTo>
                <a:lnTo>
                  <a:pt x="1389" y="1185"/>
                </a:lnTo>
                <a:lnTo>
                  <a:pt x="1395" y="1189"/>
                </a:lnTo>
                <a:lnTo>
                  <a:pt x="1402" y="1195"/>
                </a:lnTo>
                <a:lnTo>
                  <a:pt x="1408" y="1201"/>
                </a:lnTo>
                <a:lnTo>
                  <a:pt x="1410" y="1206"/>
                </a:lnTo>
                <a:lnTo>
                  <a:pt x="1410" y="1206"/>
                </a:lnTo>
                <a:lnTo>
                  <a:pt x="1410" y="1206"/>
                </a:lnTo>
                <a:lnTo>
                  <a:pt x="1410" y="1212"/>
                </a:lnTo>
                <a:lnTo>
                  <a:pt x="1408" y="1214"/>
                </a:lnTo>
                <a:lnTo>
                  <a:pt x="1408" y="1220"/>
                </a:lnTo>
                <a:lnTo>
                  <a:pt x="1408" y="1222"/>
                </a:lnTo>
                <a:lnTo>
                  <a:pt x="1408" y="1222"/>
                </a:lnTo>
                <a:lnTo>
                  <a:pt x="1408" y="1222"/>
                </a:lnTo>
                <a:lnTo>
                  <a:pt x="1410" y="1222"/>
                </a:lnTo>
                <a:lnTo>
                  <a:pt x="1410" y="1222"/>
                </a:lnTo>
                <a:lnTo>
                  <a:pt x="1410" y="1222"/>
                </a:lnTo>
                <a:lnTo>
                  <a:pt x="1410" y="1222"/>
                </a:lnTo>
                <a:lnTo>
                  <a:pt x="1410" y="1220"/>
                </a:lnTo>
                <a:lnTo>
                  <a:pt x="1410" y="1220"/>
                </a:lnTo>
                <a:lnTo>
                  <a:pt x="1410" y="1218"/>
                </a:lnTo>
                <a:lnTo>
                  <a:pt x="1410" y="1218"/>
                </a:lnTo>
                <a:lnTo>
                  <a:pt x="1412" y="1218"/>
                </a:lnTo>
                <a:lnTo>
                  <a:pt x="1412" y="1220"/>
                </a:lnTo>
                <a:lnTo>
                  <a:pt x="1412" y="1220"/>
                </a:lnTo>
                <a:lnTo>
                  <a:pt x="1414" y="1220"/>
                </a:lnTo>
                <a:lnTo>
                  <a:pt x="1414" y="1220"/>
                </a:lnTo>
                <a:lnTo>
                  <a:pt x="1414" y="1220"/>
                </a:lnTo>
                <a:lnTo>
                  <a:pt x="1414" y="1222"/>
                </a:lnTo>
                <a:lnTo>
                  <a:pt x="1412" y="1224"/>
                </a:lnTo>
                <a:lnTo>
                  <a:pt x="1410" y="1227"/>
                </a:lnTo>
                <a:lnTo>
                  <a:pt x="1410" y="1227"/>
                </a:lnTo>
                <a:lnTo>
                  <a:pt x="1410" y="1227"/>
                </a:lnTo>
                <a:lnTo>
                  <a:pt x="1410" y="1227"/>
                </a:lnTo>
                <a:lnTo>
                  <a:pt x="1410" y="1229"/>
                </a:lnTo>
                <a:lnTo>
                  <a:pt x="1414" y="1233"/>
                </a:lnTo>
                <a:lnTo>
                  <a:pt x="1414" y="1235"/>
                </a:lnTo>
                <a:lnTo>
                  <a:pt x="1416" y="1237"/>
                </a:lnTo>
                <a:lnTo>
                  <a:pt x="1416" y="1237"/>
                </a:lnTo>
                <a:lnTo>
                  <a:pt x="1416" y="1237"/>
                </a:lnTo>
                <a:lnTo>
                  <a:pt x="1416" y="1235"/>
                </a:lnTo>
                <a:lnTo>
                  <a:pt x="1416" y="1235"/>
                </a:lnTo>
                <a:lnTo>
                  <a:pt x="1419" y="1235"/>
                </a:lnTo>
                <a:lnTo>
                  <a:pt x="1419" y="1235"/>
                </a:lnTo>
                <a:lnTo>
                  <a:pt x="1419" y="1235"/>
                </a:lnTo>
                <a:lnTo>
                  <a:pt x="1419" y="1239"/>
                </a:lnTo>
                <a:lnTo>
                  <a:pt x="1419" y="1241"/>
                </a:lnTo>
                <a:lnTo>
                  <a:pt x="1421" y="1241"/>
                </a:lnTo>
                <a:lnTo>
                  <a:pt x="1421" y="1241"/>
                </a:lnTo>
                <a:lnTo>
                  <a:pt x="1421" y="1239"/>
                </a:lnTo>
                <a:lnTo>
                  <a:pt x="1421" y="1239"/>
                </a:lnTo>
                <a:lnTo>
                  <a:pt x="1423" y="1239"/>
                </a:lnTo>
                <a:lnTo>
                  <a:pt x="1421" y="1241"/>
                </a:lnTo>
                <a:lnTo>
                  <a:pt x="1421" y="1241"/>
                </a:lnTo>
                <a:lnTo>
                  <a:pt x="1421" y="1241"/>
                </a:lnTo>
                <a:lnTo>
                  <a:pt x="1423" y="1243"/>
                </a:lnTo>
                <a:lnTo>
                  <a:pt x="1423" y="1248"/>
                </a:lnTo>
                <a:lnTo>
                  <a:pt x="1425" y="1250"/>
                </a:lnTo>
                <a:lnTo>
                  <a:pt x="1427" y="1252"/>
                </a:lnTo>
                <a:lnTo>
                  <a:pt x="1429" y="1252"/>
                </a:lnTo>
                <a:lnTo>
                  <a:pt x="1429" y="1254"/>
                </a:lnTo>
                <a:lnTo>
                  <a:pt x="1431" y="1256"/>
                </a:lnTo>
                <a:lnTo>
                  <a:pt x="1433" y="1260"/>
                </a:lnTo>
                <a:lnTo>
                  <a:pt x="1433" y="1260"/>
                </a:lnTo>
                <a:lnTo>
                  <a:pt x="1435" y="1260"/>
                </a:lnTo>
                <a:lnTo>
                  <a:pt x="1435" y="1260"/>
                </a:lnTo>
                <a:lnTo>
                  <a:pt x="1435" y="1262"/>
                </a:lnTo>
                <a:lnTo>
                  <a:pt x="1433" y="1260"/>
                </a:lnTo>
                <a:lnTo>
                  <a:pt x="1433" y="1260"/>
                </a:lnTo>
                <a:lnTo>
                  <a:pt x="1431" y="1260"/>
                </a:lnTo>
                <a:lnTo>
                  <a:pt x="1431" y="1262"/>
                </a:lnTo>
                <a:lnTo>
                  <a:pt x="1433" y="1262"/>
                </a:lnTo>
                <a:lnTo>
                  <a:pt x="1433" y="1262"/>
                </a:lnTo>
                <a:lnTo>
                  <a:pt x="1435" y="1262"/>
                </a:lnTo>
                <a:lnTo>
                  <a:pt x="1437" y="1262"/>
                </a:lnTo>
                <a:lnTo>
                  <a:pt x="1442" y="1262"/>
                </a:lnTo>
                <a:lnTo>
                  <a:pt x="1442" y="1262"/>
                </a:lnTo>
                <a:lnTo>
                  <a:pt x="1444" y="1260"/>
                </a:lnTo>
                <a:lnTo>
                  <a:pt x="1444" y="1258"/>
                </a:lnTo>
                <a:lnTo>
                  <a:pt x="1444" y="1256"/>
                </a:lnTo>
                <a:lnTo>
                  <a:pt x="1446" y="1254"/>
                </a:lnTo>
                <a:lnTo>
                  <a:pt x="1446" y="1252"/>
                </a:lnTo>
                <a:lnTo>
                  <a:pt x="1446" y="1252"/>
                </a:lnTo>
                <a:lnTo>
                  <a:pt x="1446" y="1252"/>
                </a:lnTo>
                <a:lnTo>
                  <a:pt x="1448" y="1252"/>
                </a:lnTo>
                <a:lnTo>
                  <a:pt x="1448" y="1248"/>
                </a:lnTo>
                <a:lnTo>
                  <a:pt x="1448" y="1241"/>
                </a:lnTo>
                <a:lnTo>
                  <a:pt x="1448" y="1237"/>
                </a:lnTo>
                <a:lnTo>
                  <a:pt x="1448" y="1235"/>
                </a:lnTo>
                <a:lnTo>
                  <a:pt x="1448" y="1233"/>
                </a:lnTo>
                <a:lnTo>
                  <a:pt x="1446" y="1231"/>
                </a:lnTo>
                <a:lnTo>
                  <a:pt x="1439" y="1216"/>
                </a:lnTo>
                <a:lnTo>
                  <a:pt x="1439" y="1214"/>
                </a:lnTo>
                <a:lnTo>
                  <a:pt x="1437" y="1212"/>
                </a:lnTo>
                <a:lnTo>
                  <a:pt x="1437" y="1210"/>
                </a:lnTo>
                <a:lnTo>
                  <a:pt x="1437" y="1208"/>
                </a:lnTo>
                <a:lnTo>
                  <a:pt x="1437" y="1208"/>
                </a:lnTo>
                <a:lnTo>
                  <a:pt x="1437" y="1208"/>
                </a:lnTo>
                <a:lnTo>
                  <a:pt x="1437" y="1208"/>
                </a:lnTo>
                <a:lnTo>
                  <a:pt x="1437" y="1208"/>
                </a:lnTo>
                <a:lnTo>
                  <a:pt x="1437" y="1208"/>
                </a:lnTo>
                <a:lnTo>
                  <a:pt x="1439" y="1210"/>
                </a:lnTo>
                <a:lnTo>
                  <a:pt x="1439" y="1210"/>
                </a:lnTo>
                <a:lnTo>
                  <a:pt x="1437" y="1210"/>
                </a:lnTo>
                <a:lnTo>
                  <a:pt x="1437" y="1212"/>
                </a:lnTo>
                <a:lnTo>
                  <a:pt x="1439" y="1214"/>
                </a:lnTo>
                <a:lnTo>
                  <a:pt x="1439" y="1212"/>
                </a:lnTo>
                <a:lnTo>
                  <a:pt x="1439" y="1212"/>
                </a:lnTo>
                <a:lnTo>
                  <a:pt x="1439" y="1210"/>
                </a:lnTo>
                <a:lnTo>
                  <a:pt x="1439" y="1210"/>
                </a:lnTo>
                <a:lnTo>
                  <a:pt x="1439" y="1214"/>
                </a:lnTo>
                <a:lnTo>
                  <a:pt x="1439" y="1216"/>
                </a:lnTo>
                <a:lnTo>
                  <a:pt x="1442" y="1220"/>
                </a:lnTo>
                <a:lnTo>
                  <a:pt x="1442" y="1220"/>
                </a:lnTo>
                <a:lnTo>
                  <a:pt x="1442" y="1218"/>
                </a:lnTo>
                <a:lnTo>
                  <a:pt x="1439" y="1216"/>
                </a:lnTo>
                <a:lnTo>
                  <a:pt x="1439" y="1214"/>
                </a:lnTo>
                <a:lnTo>
                  <a:pt x="1439" y="1212"/>
                </a:lnTo>
                <a:lnTo>
                  <a:pt x="1439" y="1212"/>
                </a:lnTo>
                <a:lnTo>
                  <a:pt x="1442" y="1212"/>
                </a:lnTo>
                <a:lnTo>
                  <a:pt x="1442" y="1210"/>
                </a:lnTo>
                <a:lnTo>
                  <a:pt x="1435" y="1201"/>
                </a:lnTo>
                <a:lnTo>
                  <a:pt x="1433" y="1195"/>
                </a:lnTo>
                <a:lnTo>
                  <a:pt x="1431" y="1191"/>
                </a:lnTo>
                <a:lnTo>
                  <a:pt x="1429" y="1185"/>
                </a:lnTo>
                <a:lnTo>
                  <a:pt x="1429" y="1183"/>
                </a:lnTo>
                <a:lnTo>
                  <a:pt x="1427" y="1176"/>
                </a:lnTo>
                <a:lnTo>
                  <a:pt x="1427" y="1176"/>
                </a:lnTo>
                <a:lnTo>
                  <a:pt x="1427" y="1174"/>
                </a:lnTo>
                <a:lnTo>
                  <a:pt x="1427" y="1174"/>
                </a:lnTo>
                <a:lnTo>
                  <a:pt x="1427" y="1172"/>
                </a:lnTo>
                <a:lnTo>
                  <a:pt x="1427" y="1172"/>
                </a:lnTo>
                <a:lnTo>
                  <a:pt x="1427" y="1170"/>
                </a:lnTo>
                <a:lnTo>
                  <a:pt x="1427" y="1170"/>
                </a:lnTo>
                <a:lnTo>
                  <a:pt x="1427" y="1168"/>
                </a:lnTo>
                <a:lnTo>
                  <a:pt x="1429" y="1168"/>
                </a:lnTo>
                <a:lnTo>
                  <a:pt x="1429" y="1168"/>
                </a:lnTo>
                <a:lnTo>
                  <a:pt x="1431" y="1168"/>
                </a:lnTo>
                <a:lnTo>
                  <a:pt x="1429" y="1166"/>
                </a:lnTo>
                <a:lnTo>
                  <a:pt x="1429" y="1166"/>
                </a:lnTo>
                <a:lnTo>
                  <a:pt x="1429" y="1166"/>
                </a:lnTo>
                <a:lnTo>
                  <a:pt x="1429" y="1166"/>
                </a:lnTo>
                <a:lnTo>
                  <a:pt x="1431" y="1164"/>
                </a:lnTo>
                <a:lnTo>
                  <a:pt x="1431" y="1164"/>
                </a:lnTo>
                <a:lnTo>
                  <a:pt x="1431" y="1164"/>
                </a:lnTo>
                <a:lnTo>
                  <a:pt x="1431" y="1164"/>
                </a:lnTo>
                <a:lnTo>
                  <a:pt x="1431" y="1164"/>
                </a:lnTo>
                <a:lnTo>
                  <a:pt x="1431" y="1164"/>
                </a:lnTo>
                <a:lnTo>
                  <a:pt x="1431" y="1162"/>
                </a:lnTo>
                <a:lnTo>
                  <a:pt x="1431" y="1162"/>
                </a:lnTo>
                <a:lnTo>
                  <a:pt x="1431" y="1162"/>
                </a:lnTo>
                <a:lnTo>
                  <a:pt x="1431" y="1162"/>
                </a:lnTo>
                <a:lnTo>
                  <a:pt x="1431" y="1160"/>
                </a:lnTo>
                <a:lnTo>
                  <a:pt x="1431" y="1160"/>
                </a:lnTo>
                <a:lnTo>
                  <a:pt x="1433" y="1160"/>
                </a:lnTo>
                <a:lnTo>
                  <a:pt x="1433" y="1160"/>
                </a:lnTo>
                <a:lnTo>
                  <a:pt x="1433" y="1160"/>
                </a:lnTo>
                <a:lnTo>
                  <a:pt x="1433" y="1157"/>
                </a:lnTo>
                <a:lnTo>
                  <a:pt x="1433" y="1157"/>
                </a:lnTo>
                <a:lnTo>
                  <a:pt x="1433" y="1157"/>
                </a:lnTo>
                <a:lnTo>
                  <a:pt x="1433" y="1157"/>
                </a:lnTo>
                <a:lnTo>
                  <a:pt x="1435" y="1157"/>
                </a:lnTo>
                <a:lnTo>
                  <a:pt x="1435" y="1155"/>
                </a:lnTo>
                <a:lnTo>
                  <a:pt x="1435" y="1155"/>
                </a:lnTo>
                <a:lnTo>
                  <a:pt x="1437" y="1153"/>
                </a:lnTo>
                <a:lnTo>
                  <a:pt x="1437" y="1153"/>
                </a:lnTo>
                <a:lnTo>
                  <a:pt x="1437" y="1153"/>
                </a:lnTo>
                <a:lnTo>
                  <a:pt x="1439" y="1153"/>
                </a:lnTo>
                <a:lnTo>
                  <a:pt x="1439" y="1151"/>
                </a:lnTo>
                <a:lnTo>
                  <a:pt x="1437" y="1151"/>
                </a:lnTo>
                <a:lnTo>
                  <a:pt x="1437" y="1151"/>
                </a:lnTo>
                <a:lnTo>
                  <a:pt x="1437" y="1149"/>
                </a:lnTo>
                <a:lnTo>
                  <a:pt x="1437" y="1149"/>
                </a:lnTo>
                <a:lnTo>
                  <a:pt x="1439" y="1151"/>
                </a:lnTo>
                <a:lnTo>
                  <a:pt x="1439" y="1151"/>
                </a:lnTo>
                <a:lnTo>
                  <a:pt x="1439" y="1149"/>
                </a:lnTo>
                <a:lnTo>
                  <a:pt x="1439" y="1149"/>
                </a:lnTo>
                <a:lnTo>
                  <a:pt x="1439" y="1151"/>
                </a:lnTo>
                <a:lnTo>
                  <a:pt x="1439" y="1151"/>
                </a:lnTo>
                <a:lnTo>
                  <a:pt x="1439" y="1151"/>
                </a:lnTo>
                <a:lnTo>
                  <a:pt x="1442" y="1151"/>
                </a:lnTo>
                <a:lnTo>
                  <a:pt x="1442" y="1151"/>
                </a:lnTo>
                <a:lnTo>
                  <a:pt x="1442" y="1149"/>
                </a:lnTo>
                <a:lnTo>
                  <a:pt x="1442" y="1149"/>
                </a:lnTo>
                <a:lnTo>
                  <a:pt x="1439" y="1147"/>
                </a:lnTo>
                <a:lnTo>
                  <a:pt x="1439" y="1147"/>
                </a:lnTo>
                <a:lnTo>
                  <a:pt x="1442" y="1147"/>
                </a:lnTo>
                <a:lnTo>
                  <a:pt x="1444" y="1147"/>
                </a:lnTo>
                <a:lnTo>
                  <a:pt x="1446" y="1147"/>
                </a:lnTo>
                <a:lnTo>
                  <a:pt x="1446" y="1147"/>
                </a:lnTo>
                <a:lnTo>
                  <a:pt x="1446" y="1147"/>
                </a:lnTo>
                <a:lnTo>
                  <a:pt x="1448" y="1147"/>
                </a:lnTo>
                <a:lnTo>
                  <a:pt x="1448" y="1145"/>
                </a:lnTo>
                <a:lnTo>
                  <a:pt x="1450" y="1145"/>
                </a:lnTo>
                <a:lnTo>
                  <a:pt x="1450" y="1145"/>
                </a:lnTo>
                <a:lnTo>
                  <a:pt x="1450" y="1143"/>
                </a:lnTo>
                <a:lnTo>
                  <a:pt x="1452" y="1143"/>
                </a:lnTo>
                <a:lnTo>
                  <a:pt x="1452" y="1143"/>
                </a:lnTo>
                <a:lnTo>
                  <a:pt x="1454" y="1141"/>
                </a:lnTo>
                <a:lnTo>
                  <a:pt x="1454" y="1141"/>
                </a:lnTo>
                <a:lnTo>
                  <a:pt x="1456" y="1139"/>
                </a:lnTo>
                <a:lnTo>
                  <a:pt x="1456" y="1139"/>
                </a:lnTo>
                <a:lnTo>
                  <a:pt x="1458" y="1139"/>
                </a:lnTo>
                <a:lnTo>
                  <a:pt x="1460" y="1136"/>
                </a:lnTo>
                <a:lnTo>
                  <a:pt x="1458" y="1134"/>
                </a:lnTo>
                <a:lnTo>
                  <a:pt x="1460" y="1132"/>
                </a:lnTo>
                <a:lnTo>
                  <a:pt x="1460" y="1134"/>
                </a:lnTo>
                <a:lnTo>
                  <a:pt x="1460" y="1134"/>
                </a:lnTo>
                <a:lnTo>
                  <a:pt x="1460" y="1136"/>
                </a:lnTo>
                <a:lnTo>
                  <a:pt x="1460" y="1132"/>
                </a:lnTo>
                <a:lnTo>
                  <a:pt x="1465" y="1130"/>
                </a:lnTo>
                <a:lnTo>
                  <a:pt x="1465" y="1128"/>
                </a:lnTo>
                <a:lnTo>
                  <a:pt x="1469" y="1126"/>
                </a:lnTo>
                <a:lnTo>
                  <a:pt x="1471" y="1126"/>
                </a:lnTo>
                <a:lnTo>
                  <a:pt x="1477" y="1126"/>
                </a:lnTo>
                <a:lnTo>
                  <a:pt x="1477" y="1124"/>
                </a:lnTo>
                <a:lnTo>
                  <a:pt x="1479" y="1122"/>
                </a:lnTo>
                <a:lnTo>
                  <a:pt x="1479" y="1122"/>
                </a:lnTo>
                <a:lnTo>
                  <a:pt x="1479" y="1124"/>
                </a:lnTo>
                <a:lnTo>
                  <a:pt x="1479" y="1124"/>
                </a:lnTo>
                <a:lnTo>
                  <a:pt x="1479" y="1124"/>
                </a:lnTo>
                <a:lnTo>
                  <a:pt x="1479" y="1122"/>
                </a:lnTo>
                <a:lnTo>
                  <a:pt x="1481" y="1120"/>
                </a:lnTo>
                <a:lnTo>
                  <a:pt x="1481" y="1118"/>
                </a:lnTo>
                <a:lnTo>
                  <a:pt x="1483" y="1118"/>
                </a:lnTo>
                <a:lnTo>
                  <a:pt x="1486" y="1115"/>
                </a:lnTo>
                <a:lnTo>
                  <a:pt x="1488" y="1115"/>
                </a:lnTo>
                <a:lnTo>
                  <a:pt x="1486" y="1115"/>
                </a:lnTo>
                <a:lnTo>
                  <a:pt x="1486" y="1113"/>
                </a:lnTo>
                <a:lnTo>
                  <a:pt x="1486" y="1111"/>
                </a:lnTo>
                <a:lnTo>
                  <a:pt x="1486" y="1113"/>
                </a:lnTo>
                <a:lnTo>
                  <a:pt x="1488" y="1113"/>
                </a:lnTo>
                <a:lnTo>
                  <a:pt x="1488" y="1113"/>
                </a:lnTo>
                <a:lnTo>
                  <a:pt x="1488" y="1113"/>
                </a:lnTo>
                <a:lnTo>
                  <a:pt x="1490" y="1111"/>
                </a:lnTo>
                <a:lnTo>
                  <a:pt x="1492" y="1113"/>
                </a:lnTo>
                <a:lnTo>
                  <a:pt x="1494" y="1111"/>
                </a:lnTo>
                <a:lnTo>
                  <a:pt x="1496" y="1111"/>
                </a:lnTo>
                <a:lnTo>
                  <a:pt x="1496" y="1111"/>
                </a:lnTo>
                <a:lnTo>
                  <a:pt x="1496" y="1111"/>
                </a:lnTo>
                <a:lnTo>
                  <a:pt x="1498" y="1111"/>
                </a:lnTo>
                <a:lnTo>
                  <a:pt x="1498" y="1111"/>
                </a:lnTo>
                <a:lnTo>
                  <a:pt x="1500" y="1109"/>
                </a:lnTo>
                <a:lnTo>
                  <a:pt x="1502" y="1109"/>
                </a:lnTo>
                <a:lnTo>
                  <a:pt x="1500" y="1107"/>
                </a:lnTo>
                <a:lnTo>
                  <a:pt x="1496" y="1109"/>
                </a:lnTo>
                <a:lnTo>
                  <a:pt x="1494" y="1107"/>
                </a:lnTo>
                <a:lnTo>
                  <a:pt x="1492" y="1107"/>
                </a:lnTo>
                <a:lnTo>
                  <a:pt x="1492" y="1105"/>
                </a:lnTo>
                <a:lnTo>
                  <a:pt x="1494" y="1107"/>
                </a:lnTo>
                <a:lnTo>
                  <a:pt x="1496" y="1107"/>
                </a:lnTo>
                <a:lnTo>
                  <a:pt x="1498" y="1107"/>
                </a:lnTo>
                <a:lnTo>
                  <a:pt x="1498" y="1105"/>
                </a:lnTo>
                <a:lnTo>
                  <a:pt x="1498" y="1105"/>
                </a:lnTo>
                <a:lnTo>
                  <a:pt x="1498" y="1105"/>
                </a:lnTo>
                <a:lnTo>
                  <a:pt x="1500" y="1103"/>
                </a:lnTo>
                <a:lnTo>
                  <a:pt x="1498" y="1103"/>
                </a:lnTo>
                <a:lnTo>
                  <a:pt x="1498" y="1103"/>
                </a:lnTo>
                <a:lnTo>
                  <a:pt x="1492" y="1101"/>
                </a:lnTo>
                <a:lnTo>
                  <a:pt x="1492" y="1099"/>
                </a:lnTo>
                <a:lnTo>
                  <a:pt x="1494" y="1101"/>
                </a:lnTo>
                <a:lnTo>
                  <a:pt x="1496" y="1101"/>
                </a:lnTo>
                <a:lnTo>
                  <a:pt x="1498" y="1101"/>
                </a:lnTo>
                <a:lnTo>
                  <a:pt x="1498" y="1099"/>
                </a:lnTo>
                <a:lnTo>
                  <a:pt x="1498" y="1099"/>
                </a:lnTo>
                <a:lnTo>
                  <a:pt x="1498" y="1099"/>
                </a:lnTo>
                <a:lnTo>
                  <a:pt x="1500" y="1101"/>
                </a:lnTo>
                <a:lnTo>
                  <a:pt x="1500" y="1101"/>
                </a:lnTo>
                <a:lnTo>
                  <a:pt x="1500" y="1101"/>
                </a:lnTo>
                <a:lnTo>
                  <a:pt x="1500" y="1101"/>
                </a:lnTo>
                <a:lnTo>
                  <a:pt x="1502" y="1101"/>
                </a:lnTo>
                <a:lnTo>
                  <a:pt x="1504" y="1101"/>
                </a:lnTo>
                <a:lnTo>
                  <a:pt x="1504" y="1101"/>
                </a:lnTo>
                <a:lnTo>
                  <a:pt x="1507" y="1099"/>
                </a:lnTo>
                <a:lnTo>
                  <a:pt x="1511" y="1097"/>
                </a:lnTo>
                <a:lnTo>
                  <a:pt x="1511" y="1095"/>
                </a:lnTo>
                <a:lnTo>
                  <a:pt x="1511" y="1095"/>
                </a:lnTo>
                <a:lnTo>
                  <a:pt x="1511" y="1092"/>
                </a:lnTo>
                <a:lnTo>
                  <a:pt x="1509" y="1092"/>
                </a:lnTo>
                <a:lnTo>
                  <a:pt x="1509" y="1092"/>
                </a:lnTo>
                <a:lnTo>
                  <a:pt x="1507" y="1092"/>
                </a:lnTo>
                <a:lnTo>
                  <a:pt x="1507" y="1097"/>
                </a:lnTo>
                <a:lnTo>
                  <a:pt x="1507" y="1097"/>
                </a:lnTo>
                <a:lnTo>
                  <a:pt x="1504" y="1097"/>
                </a:lnTo>
                <a:lnTo>
                  <a:pt x="1507" y="1095"/>
                </a:lnTo>
                <a:lnTo>
                  <a:pt x="1507" y="1092"/>
                </a:lnTo>
                <a:lnTo>
                  <a:pt x="1507" y="1092"/>
                </a:lnTo>
                <a:lnTo>
                  <a:pt x="1504" y="1090"/>
                </a:lnTo>
                <a:lnTo>
                  <a:pt x="1502" y="1092"/>
                </a:lnTo>
                <a:lnTo>
                  <a:pt x="1502" y="1092"/>
                </a:lnTo>
                <a:lnTo>
                  <a:pt x="1500" y="1092"/>
                </a:lnTo>
                <a:lnTo>
                  <a:pt x="1498" y="1092"/>
                </a:lnTo>
                <a:lnTo>
                  <a:pt x="1496" y="1092"/>
                </a:lnTo>
                <a:lnTo>
                  <a:pt x="1496" y="1090"/>
                </a:lnTo>
                <a:lnTo>
                  <a:pt x="1496" y="1088"/>
                </a:lnTo>
                <a:lnTo>
                  <a:pt x="1496" y="1088"/>
                </a:lnTo>
                <a:lnTo>
                  <a:pt x="1496" y="1088"/>
                </a:lnTo>
                <a:lnTo>
                  <a:pt x="1496" y="1090"/>
                </a:lnTo>
                <a:lnTo>
                  <a:pt x="1498" y="1090"/>
                </a:lnTo>
                <a:lnTo>
                  <a:pt x="1500" y="1090"/>
                </a:lnTo>
                <a:lnTo>
                  <a:pt x="1500" y="1090"/>
                </a:lnTo>
                <a:lnTo>
                  <a:pt x="1500" y="1088"/>
                </a:lnTo>
                <a:lnTo>
                  <a:pt x="1502" y="1088"/>
                </a:lnTo>
                <a:lnTo>
                  <a:pt x="1502" y="1088"/>
                </a:lnTo>
                <a:lnTo>
                  <a:pt x="1502" y="1088"/>
                </a:lnTo>
                <a:lnTo>
                  <a:pt x="1504" y="1088"/>
                </a:lnTo>
                <a:lnTo>
                  <a:pt x="1504" y="1088"/>
                </a:lnTo>
                <a:lnTo>
                  <a:pt x="1504" y="1088"/>
                </a:lnTo>
                <a:lnTo>
                  <a:pt x="1504" y="1086"/>
                </a:lnTo>
                <a:lnTo>
                  <a:pt x="1507" y="1088"/>
                </a:lnTo>
                <a:lnTo>
                  <a:pt x="1507" y="1088"/>
                </a:lnTo>
                <a:lnTo>
                  <a:pt x="1509" y="1088"/>
                </a:lnTo>
                <a:lnTo>
                  <a:pt x="1509" y="1090"/>
                </a:lnTo>
                <a:lnTo>
                  <a:pt x="1509" y="1086"/>
                </a:lnTo>
                <a:lnTo>
                  <a:pt x="1509" y="1084"/>
                </a:lnTo>
                <a:lnTo>
                  <a:pt x="1507" y="1084"/>
                </a:lnTo>
                <a:lnTo>
                  <a:pt x="1507" y="1084"/>
                </a:lnTo>
                <a:lnTo>
                  <a:pt x="1507" y="1082"/>
                </a:lnTo>
                <a:lnTo>
                  <a:pt x="1507" y="1082"/>
                </a:lnTo>
                <a:lnTo>
                  <a:pt x="1507" y="1080"/>
                </a:lnTo>
                <a:lnTo>
                  <a:pt x="1507" y="1080"/>
                </a:lnTo>
                <a:lnTo>
                  <a:pt x="1509" y="1080"/>
                </a:lnTo>
                <a:lnTo>
                  <a:pt x="1509" y="1082"/>
                </a:lnTo>
                <a:lnTo>
                  <a:pt x="1509" y="1086"/>
                </a:lnTo>
                <a:lnTo>
                  <a:pt x="1511" y="1090"/>
                </a:lnTo>
                <a:lnTo>
                  <a:pt x="1513" y="1092"/>
                </a:lnTo>
                <a:lnTo>
                  <a:pt x="1513" y="1095"/>
                </a:lnTo>
                <a:lnTo>
                  <a:pt x="1513" y="1092"/>
                </a:lnTo>
                <a:lnTo>
                  <a:pt x="1511" y="1088"/>
                </a:lnTo>
                <a:lnTo>
                  <a:pt x="1509" y="1080"/>
                </a:lnTo>
                <a:lnTo>
                  <a:pt x="1507" y="1078"/>
                </a:lnTo>
                <a:lnTo>
                  <a:pt x="1507" y="1078"/>
                </a:lnTo>
                <a:lnTo>
                  <a:pt x="1507" y="1076"/>
                </a:lnTo>
                <a:lnTo>
                  <a:pt x="1504" y="1076"/>
                </a:lnTo>
                <a:lnTo>
                  <a:pt x="1502" y="1076"/>
                </a:lnTo>
                <a:lnTo>
                  <a:pt x="1500" y="1076"/>
                </a:lnTo>
                <a:lnTo>
                  <a:pt x="1500" y="1076"/>
                </a:lnTo>
                <a:lnTo>
                  <a:pt x="1500" y="1076"/>
                </a:lnTo>
                <a:lnTo>
                  <a:pt x="1498" y="1074"/>
                </a:lnTo>
                <a:lnTo>
                  <a:pt x="1496" y="1071"/>
                </a:lnTo>
                <a:lnTo>
                  <a:pt x="1496" y="1071"/>
                </a:lnTo>
                <a:lnTo>
                  <a:pt x="1494" y="1071"/>
                </a:lnTo>
                <a:lnTo>
                  <a:pt x="1492" y="1069"/>
                </a:lnTo>
                <a:lnTo>
                  <a:pt x="1490" y="1069"/>
                </a:lnTo>
                <a:lnTo>
                  <a:pt x="1490" y="1069"/>
                </a:lnTo>
                <a:lnTo>
                  <a:pt x="1488" y="1069"/>
                </a:lnTo>
                <a:lnTo>
                  <a:pt x="1492" y="1069"/>
                </a:lnTo>
                <a:lnTo>
                  <a:pt x="1496" y="1071"/>
                </a:lnTo>
                <a:lnTo>
                  <a:pt x="1498" y="1071"/>
                </a:lnTo>
                <a:lnTo>
                  <a:pt x="1498" y="1071"/>
                </a:lnTo>
                <a:lnTo>
                  <a:pt x="1500" y="1074"/>
                </a:lnTo>
                <a:lnTo>
                  <a:pt x="1500" y="1074"/>
                </a:lnTo>
                <a:lnTo>
                  <a:pt x="1500" y="1076"/>
                </a:lnTo>
                <a:lnTo>
                  <a:pt x="1502" y="1074"/>
                </a:lnTo>
                <a:lnTo>
                  <a:pt x="1502" y="1074"/>
                </a:lnTo>
                <a:lnTo>
                  <a:pt x="1502" y="1074"/>
                </a:lnTo>
                <a:lnTo>
                  <a:pt x="1502" y="1071"/>
                </a:lnTo>
                <a:lnTo>
                  <a:pt x="1500" y="1071"/>
                </a:lnTo>
                <a:lnTo>
                  <a:pt x="1500" y="1071"/>
                </a:lnTo>
                <a:lnTo>
                  <a:pt x="1498" y="1069"/>
                </a:lnTo>
                <a:lnTo>
                  <a:pt x="1496" y="1067"/>
                </a:lnTo>
                <a:lnTo>
                  <a:pt x="1496" y="1067"/>
                </a:lnTo>
                <a:lnTo>
                  <a:pt x="1496" y="1067"/>
                </a:lnTo>
                <a:lnTo>
                  <a:pt x="1498" y="1069"/>
                </a:lnTo>
                <a:lnTo>
                  <a:pt x="1500" y="1069"/>
                </a:lnTo>
                <a:lnTo>
                  <a:pt x="1500" y="1069"/>
                </a:lnTo>
                <a:lnTo>
                  <a:pt x="1500" y="1069"/>
                </a:lnTo>
                <a:lnTo>
                  <a:pt x="1500" y="1069"/>
                </a:lnTo>
                <a:lnTo>
                  <a:pt x="1502" y="1069"/>
                </a:lnTo>
                <a:lnTo>
                  <a:pt x="1502" y="1067"/>
                </a:lnTo>
                <a:lnTo>
                  <a:pt x="1502" y="1067"/>
                </a:lnTo>
                <a:lnTo>
                  <a:pt x="1502" y="1065"/>
                </a:lnTo>
                <a:lnTo>
                  <a:pt x="1502" y="1065"/>
                </a:lnTo>
                <a:lnTo>
                  <a:pt x="1500" y="1065"/>
                </a:lnTo>
                <a:lnTo>
                  <a:pt x="1498" y="1063"/>
                </a:lnTo>
                <a:lnTo>
                  <a:pt x="1498" y="1063"/>
                </a:lnTo>
                <a:lnTo>
                  <a:pt x="1496" y="1061"/>
                </a:lnTo>
                <a:lnTo>
                  <a:pt x="1494" y="1059"/>
                </a:lnTo>
                <a:lnTo>
                  <a:pt x="1494" y="1057"/>
                </a:lnTo>
                <a:lnTo>
                  <a:pt x="1490" y="1055"/>
                </a:lnTo>
                <a:lnTo>
                  <a:pt x="1492" y="1055"/>
                </a:lnTo>
                <a:lnTo>
                  <a:pt x="1494" y="1057"/>
                </a:lnTo>
                <a:lnTo>
                  <a:pt x="1494" y="1059"/>
                </a:lnTo>
                <a:lnTo>
                  <a:pt x="1496" y="1059"/>
                </a:lnTo>
                <a:lnTo>
                  <a:pt x="1500" y="1063"/>
                </a:lnTo>
                <a:lnTo>
                  <a:pt x="1500" y="1063"/>
                </a:lnTo>
                <a:lnTo>
                  <a:pt x="1502" y="1063"/>
                </a:lnTo>
                <a:lnTo>
                  <a:pt x="1502" y="1063"/>
                </a:lnTo>
                <a:lnTo>
                  <a:pt x="1502" y="1061"/>
                </a:lnTo>
                <a:lnTo>
                  <a:pt x="1502" y="1061"/>
                </a:lnTo>
                <a:lnTo>
                  <a:pt x="1502" y="1059"/>
                </a:lnTo>
                <a:lnTo>
                  <a:pt x="1502" y="1059"/>
                </a:lnTo>
                <a:lnTo>
                  <a:pt x="1500" y="1059"/>
                </a:lnTo>
                <a:lnTo>
                  <a:pt x="1498" y="1057"/>
                </a:lnTo>
                <a:lnTo>
                  <a:pt x="1498" y="1057"/>
                </a:lnTo>
                <a:lnTo>
                  <a:pt x="1494" y="1055"/>
                </a:lnTo>
                <a:lnTo>
                  <a:pt x="1492" y="1053"/>
                </a:lnTo>
                <a:lnTo>
                  <a:pt x="1490" y="1053"/>
                </a:lnTo>
                <a:lnTo>
                  <a:pt x="1490" y="1053"/>
                </a:lnTo>
                <a:lnTo>
                  <a:pt x="1488" y="1053"/>
                </a:lnTo>
                <a:lnTo>
                  <a:pt x="1488" y="1050"/>
                </a:lnTo>
                <a:lnTo>
                  <a:pt x="1488" y="1048"/>
                </a:lnTo>
                <a:lnTo>
                  <a:pt x="1488" y="1048"/>
                </a:lnTo>
                <a:lnTo>
                  <a:pt x="1490" y="1046"/>
                </a:lnTo>
                <a:lnTo>
                  <a:pt x="1492" y="1046"/>
                </a:lnTo>
                <a:lnTo>
                  <a:pt x="1492" y="1044"/>
                </a:lnTo>
                <a:lnTo>
                  <a:pt x="1492" y="1044"/>
                </a:lnTo>
                <a:lnTo>
                  <a:pt x="1492" y="1044"/>
                </a:lnTo>
                <a:lnTo>
                  <a:pt x="1492" y="1046"/>
                </a:lnTo>
                <a:lnTo>
                  <a:pt x="1490" y="1046"/>
                </a:lnTo>
                <a:lnTo>
                  <a:pt x="1490" y="1048"/>
                </a:lnTo>
                <a:lnTo>
                  <a:pt x="1488" y="1050"/>
                </a:lnTo>
                <a:lnTo>
                  <a:pt x="1490" y="1050"/>
                </a:lnTo>
                <a:lnTo>
                  <a:pt x="1490" y="1050"/>
                </a:lnTo>
                <a:lnTo>
                  <a:pt x="1492" y="1050"/>
                </a:lnTo>
                <a:lnTo>
                  <a:pt x="1492" y="1050"/>
                </a:lnTo>
                <a:lnTo>
                  <a:pt x="1492" y="1053"/>
                </a:lnTo>
                <a:lnTo>
                  <a:pt x="1494" y="1053"/>
                </a:lnTo>
                <a:lnTo>
                  <a:pt x="1494" y="1053"/>
                </a:lnTo>
                <a:lnTo>
                  <a:pt x="1494" y="1053"/>
                </a:lnTo>
                <a:lnTo>
                  <a:pt x="1494" y="1053"/>
                </a:lnTo>
                <a:lnTo>
                  <a:pt x="1496" y="1055"/>
                </a:lnTo>
                <a:lnTo>
                  <a:pt x="1498" y="1055"/>
                </a:lnTo>
                <a:lnTo>
                  <a:pt x="1500" y="1055"/>
                </a:lnTo>
                <a:lnTo>
                  <a:pt x="1500" y="1057"/>
                </a:lnTo>
                <a:lnTo>
                  <a:pt x="1502" y="1057"/>
                </a:lnTo>
                <a:lnTo>
                  <a:pt x="1502" y="1057"/>
                </a:lnTo>
                <a:lnTo>
                  <a:pt x="1502" y="1055"/>
                </a:lnTo>
                <a:lnTo>
                  <a:pt x="1500" y="1055"/>
                </a:lnTo>
                <a:lnTo>
                  <a:pt x="1498" y="1050"/>
                </a:lnTo>
                <a:lnTo>
                  <a:pt x="1496" y="1048"/>
                </a:lnTo>
                <a:lnTo>
                  <a:pt x="1496" y="1048"/>
                </a:lnTo>
                <a:lnTo>
                  <a:pt x="1498" y="1048"/>
                </a:lnTo>
                <a:lnTo>
                  <a:pt x="1498" y="1048"/>
                </a:lnTo>
                <a:lnTo>
                  <a:pt x="1498" y="1050"/>
                </a:lnTo>
                <a:lnTo>
                  <a:pt x="1500" y="1050"/>
                </a:lnTo>
                <a:lnTo>
                  <a:pt x="1500" y="1053"/>
                </a:lnTo>
                <a:lnTo>
                  <a:pt x="1500" y="1053"/>
                </a:lnTo>
                <a:lnTo>
                  <a:pt x="1500" y="1050"/>
                </a:lnTo>
                <a:lnTo>
                  <a:pt x="1500" y="1050"/>
                </a:lnTo>
                <a:lnTo>
                  <a:pt x="1500" y="1048"/>
                </a:lnTo>
                <a:lnTo>
                  <a:pt x="1498" y="1046"/>
                </a:lnTo>
                <a:lnTo>
                  <a:pt x="1498" y="1044"/>
                </a:lnTo>
                <a:lnTo>
                  <a:pt x="1500" y="1044"/>
                </a:lnTo>
                <a:lnTo>
                  <a:pt x="1498" y="1042"/>
                </a:lnTo>
                <a:lnTo>
                  <a:pt x="1500" y="1042"/>
                </a:lnTo>
                <a:lnTo>
                  <a:pt x="1498" y="1042"/>
                </a:lnTo>
                <a:lnTo>
                  <a:pt x="1498" y="1040"/>
                </a:lnTo>
                <a:lnTo>
                  <a:pt x="1498" y="1040"/>
                </a:lnTo>
                <a:lnTo>
                  <a:pt x="1500" y="1040"/>
                </a:lnTo>
                <a:lnTo>
                  <a:pt x="1500" y="1040"/>
                </a:lnTo>
                <a:lnTo>
                  <a:pt x="1500" y="1040"/>
                </a:lnTo>
                <a:lnTo>
                  <a:pt x="1500" y="1038"/>
                </a:lnTo>
                <a:lnTo>
                  <a:pt x="1498" y="1038"/>
                </a:lnTo>
                <a:lnTo>
                  <a:pt x="1498" y="1038"/>
                </a:lnTo>
                <a:lnTo>
                  <a:pt x="1500" y="1038"/>
                </a:lnTo>
                <a:lnTo>
                  <a:pt x="1500" y="1038"/>
                </a:lnTo>
                <a:lnTo>
                  <a:pt x="1500" y="1036"/>
                </a:lnTo>
                <a:lnTo>
                  <a:pt x="1502" y="1036"/>
                </a:lnTo>
                <a:lnTo>
                  <a:pt x="1502" y="1036"/>
                </a:lnTo>
                <a:lnTo>
                  <a:pt x="1502" y="1036"/>
                </a:lnTo>
                <a:lnTo>
                  <a:pt x="1502" y="1034"/>
                </a:lnTo>
                <a:lnTo>
                  <a:pt x="1502" y="1036"/>
                </a:lnTo>
                <a:lnTo>
                  <a:pt x="1502" y="1036"/>
                </a:lnTo>
                <a:lnTo>
                  <a:pt x="1502" y="1034"/>
                </a:lnTo>
                <a:lnTo>
                  <a:pt x="1504" y="1034"/>
                </a:lnTo>
                <a:lnTo>
                  <a:pt x="1504" y="1036"/>
                </a:lnTo>
                <a:lnTo>
                  <a:pt x="1504" y="1034"/>
                </a:lnTo>
                <a:lnTo>
                  <a:pt x="1504" y="1034"/>
                </a:lnTo>
                <a:lnTo>
                  <a:pt x="1507" y="1034"/>
                </a:lnTo>
                <a:lnTo>
                  <a:pt x="1504" y="1032"/>
                </a:lnTo>
                <a:lnTo>
                  <a:pt x="1507" y="1032"/>
                </a:lnTo>
                <a:lnTo>
                  <a:pt x="1507" y="1032"/>
                </a:lnTo>
                <a:lnTo>
                  <a:pt x="1507" y="1032"/>
                </a:lnTo>
                <a:lnTo>
                  <a:pt x="1507" y="1034"/>
                </a:lnTo>
                <a:lnTo>
                  <a:pt x="1509" y="1034"/>
                </a:lnTo>
                <a:lnTo>
                  <a:pt x="1509" y="1034"/>
                </a:lnTo>
                <a:lnTo>
                  <a:pt x="1507" y="1034"/>
                </a:lnTo>
                <a:lnTo>
                  <a:pt x="1507" y="1034"/>
                </a:lnTo>
                <a:lnTo>
                  <a:pt x="1507" y="1034"/>
                </a:lnTo>
                <a:lnTo>
                  <a:pt x="1509" y="1036"/>
                </a:lnTo>
                <a:lnTo>
                  <a:pt x="1507" y="1036"/>
                </a:lnTo>
                <a:lnTo>
                  <a:pt x="1507" y="1036"/>
                </a:lnTo>
                <a:lnTo>
                  <a:pt x="1504" y="1036"/>
                </a:lnTo>
                <a:lnTo>
                  <a:pt x="1502" y="1038"/>
                </a:lnTo>
                <a:lnTo>
                  <a:pt x="1504" y="1040"/>
                </a:lnTo>
                <a:lnTo>
                  <a:pt x="1504" y="1040"/>
                </a:lnTo>
                <a:lnTo>
                  <a:pt x="1504" y="1040"/>
                </a:lnTo>
                <a:lnTo>
                  <a:pt x="1504" y="1042"/>
                </a:lnTo>
                <a:lnTo>
                  <a:pt x="1502" y="1042"/>
                </a:lnTo>
                <a:lnTo>
                  <a:pt x="1502" y="1042"/>
                </a:lnTo>
                <a:lnTo>
                  <a:pt x="1502" y="1042"/>
                </a:lnTo>
                <a:lnTo>
                  <a:pt x="1502" y="1042"/>
                </a:lnTo>
                <a:lnTo>
                  <a:pt x="1502" y="1042"/>
                </a:lnTo>
                <a:lnTo>
                  <a:pt x="1504" y="1042"/>
                </a:lnTo>
                <a:lnTo>
                  <a:pt x="1504" y="1044"/>
                </a:lnTo>
                <a:lnTo>
                  <a:pt x="1502" y="1044"/>
                </a:lnTo>
                <a:lnTo>
                  <a:pt x="1502" y="1044"/>
                </a:lnTo>
                <a:lnTo>
                  <a:pt x="1502" y="1046"/>
                </a:lnTo>
                <a:lnTo>
                  <a:pt x="1502" y="1046"/>
                </a:lnTo>
                <a:lnTo>
                  <a:pt x="1502" y="1044"/>
                </a:lnTo>
                <a:lnTo>
                  <a:pt x="1504" y="1046"/>
                </a:lnTo>
                <a:lnTo>
                  <a:pt x="1504" y="1046"/>
                </a:lnTo>
                <a:lnTo>
                  <a:pt x="1507" y="1048"/>
                </a:lnTo>
                <a:lnTo>
                  <a:pt x="1507" y="1048"/>
                </a:lnTo>
                <a:lnTo>
                  <a:pt x="1507" y="1048"/>
                </a:lnTo>
                <a:lnTo>
                  <a:pt x="1504" y="1048"/>
                </a:lnTo>
                <a:lnTo>
                  <a:pt x="1504" y="1048"/>
                </a:lnTo>
                <a:lnTo>
                  <a:pt x="1502" y="1048"/>
                </a:lnTo>
                <a:lnTo>
                  <a:pt x="1502" y="1050"/>
                </a:lnTo>
                <a:lnTo>
                  <a:pt x="1502" y="1050"/>
                </a:lnTo>
                <a:lnTo>
                  <a:pt x="1504" y="1053"/>
                </a:lnTo>
                <a:lnTo>
                  <a:pt x="1504" y="1053"/>
                </a:lnTo>
                <a:lnTo>
                  <a:pt x="1507" y="1053"/>
                </a:lnTo>
                <a:lnTo>
                  <a:pt x="1507" y="1053"/>
                </a:lnTo>
                <a:lnTo>
                  <a:pt x="1507" y="1053"/>
                </a:lnTo>
                <a:lnTo>
                  <a:pt x="1507" y="1053"/>
                </a:lnTo>
                <a:lnTo>
                  <a:pt x="1507" y="1053"/>
                </a:lnTo>
                <a:lnTo>
                  <a:pt x="1509" y="1053"/>
                </a:lnTo>
                <a:lnTo>
                  <a:pt x="1509" y="1053"/>
                </a:lnTo>
                <a:lnTo>
                  <a:pt x="1509" y="1053"/>
                </a:lnTo>
                <a:lnTo>
                  <a:pt x="1509" y="1053"/>
                </a:lnTo>
                <a:lnTo>
                  <a:pt x="1509" y="1055"/>
                </a:lnTo>
                <a:lnTo>
                  <a:pt x="1509" y="1055"/>
                </a:lnTo>
                <a:lnTo>
                  <a:pt x="1509" y="1055"/>
                </a:lnTo>
                <a:lnTo>
                  <a:pt x="1509" y="1055"/>
                </a:lnTo>
                <a:lnTo>
                  <a:pt x="1509" y="1057"/>
                </a:lnTo>
                <a:lnTo>
                  <a:pt x="1509" y="1057"/>
                </a:lnTo>
                <a:lnTo>
                  <a:pt x="1509" y="1057"/>
                </a:lnTo>
                <a:lnTo>
                  <a:pt x="1509" y="1059"/>
                </a:lnTo>
                <a:lnTo>
                  <a:pt x="1511" y="1059"/>
                </a:lnTo>
                <a:lnTo>
                  <a:pt x="1511" y="1059"/>
                </a:lnTo>
                <a:lnTo>
                  <a:pt x="1511" y="1061"/>
                </a:lnTo>
                <a:lnTo>
                  <a:pt x="1511" y="1063"/>
                </a:lnTo>
                <a:lnTo>
                  <a:pt x="1509" y="1065"/>
                </a:lnTo>
                <a:lnTo>
                  <a:pt x="1507" y="1067"/>
                </a:lnTo>
                <a:lnTo>
                  <a:pt x="1507" y="1069"/>
                </a:lnTo>
                <a:lnTo>
                  <a:pt x="1507" y="1071"/>
                </a:lnTo>
                <a:lnTo>
                  <a:pt x="1509" y="1071"/>
                </a:lnTo>
                <a:lnTo>
                  <a:pt x="1509" y="1069"/>
                </a:lnTo>
                <a:lnTo>
                  <a:pt x="1509" y="1067"/>
                </a:lnTo>
                <a:lnTo>
                  <a:pt x="1511" y="1067"/>
                </a:lnTo>
                <a:lnTo>
                  <a:pt x="1511" y="1065"/>
                </a:lnTo>
                <a:lnTo>
                  <a:pt x="1513" y="1065"/>
                </a:lnTo>
                <a:lnTo>
                  <a:pt x="1513" y="1065"/>
                </a:lnTo>
                <a:lnTo>
                  <a:pt x="1513" y="1065"/>
                </a:lnTo>
                <a:lnTo>
                  <a:pt x="1517" y="1057"/>
                </a:lnTo>
                <a:lnTo>
                  <a:pt x="1517" y="1057"/>
                </a:lnTo>
                <a:lnTo>
                  <a:pt x="1517" y="1055"/>
                </a:lnTo>
                <a:lnTo>
                  <a:pt x="1519" y="1055"/>
                </a:lnTo>
                <a:lnTo>
                  <a:pt x="1519" y="1053"/>
                </a:lnTo>
                <a:lnTo>
                  <a:pt x="1519" y="1053"/>
                </a:lnTo>
                <a:lnTo>
                  <a:pt x="1519" y="1050"/>
                </a:lnTo>
                <a:lnTo>
                  <a:pt x="1519" y="1050"/>
                </a:lnTo>
                <a:lnTo>
                  <a:pt x="1519" y="1050"/>
                </a:lnTo>
                <a:lnTo>
                  <a:pt x="1519" y="1053"/>
                </a:lnTo>
                <a:lnTo>
                  <a:pt x="1521" y="1053"/>
                </a:lnTo>
                <a:lnTo>
                  <a:pt x="1521" y="1050"/>
                </a:lnTo>
                <a:lnTo>
                  <a:pt x="1521" y="1050"/>
                </a:lnTo>
                <a:lnTo>
                  <a:pt x="1519" y="1048"/>
                </a:lnTo>
                <a:lnTo>
                  <a:pt x="1519" y="1048"/>
                </a:lnTo>
                <a:lnTo>
                  <a:pt x="1519" y="1048"/>
                </a:lnTo>
                <a:lnTo>
                  <a:pt x="1519" y="1048"/>
                </a:lnTo>
                <a:lnTo>
                  <a:pt x="1519" y="1046"/>
                </a:lnTo>
                <a:lnTo>
                  <a:pt x="1519" y="1044"/>
                </a:lnTo>
                <a:lnTo>
                  <a:pt x="1519" y="1044"/>
                </a:lnTo>
                <a:lnTo>
                  <a:pt x="1517" y="1042"/>
                </a:lnTo>
                <a:lnTo>
                  <a:pt x="1515" y="1040"/>
                </a:lnTo>
                <a:lnTo>
                  <a:pt x="1515" y="1036"/>
                </a:lnTo>
                <a:lnTo>
                  <a:pt x="1513" y="1034"/>
                </a:lnTo>
                <a:lnTo>
                  <a:pt x="1513" y="1034"/>
                </a:lnTo>
                <a:lnTo>
                  <a:pt x="1513" y="1032"/>
                </a:lnTo>
                <a:lnTo>
                  <a:pt x="1513" y="1032"/>
                </a:lnTo>
                <a:lnTo>
                  <a:pt x="1513" y="1032"/>
                </a:lnTo>
                <a:lnTo>
                  <a:pt x="1515" y="1030"/>
                </a:lnTo>
                <a:lnTo>
                  <a:pt x="1515" y="1027"/>
                </a:lnTo>
                <a:lnTo>
                  <a:pt x="1515" y="1027"/>
                </a:lnTo>
                <a:lnTo>
                  <a:pt x="1517" y="1027"/>
                </a:lnTo>
                <a:lnTo>
                  <a:pt x="1519" y="1025"/>
                </a:lnTo>
                <a:lnTo>
                  <a:pt x="1519" y="1025"/>
                </a:lnTo>
                <a:lnTo>
                  <a:pt x="1519" y="1025"/>
                </a:lnTo>
                <a:lnTo>
                  <a:pt x="1519" y="1027"/>
                </a:lnTo>
                <a:lnTo>
                  <a:pt x="1517" y="1027"/>
                </a:lnTo>
                <a:lnTo>
                  <a:pt x="1515" y="1027"/>
                </a:lnTo>
                <a:lnTo>
                  <a:pt x="1515" y="1030"/>
                </a:lnTo>
                <a:lnTo>
                  <a:pt x="1513" y="1032"/>
                </a:lnTo>
                <a:lnTo>
                  <a:pt x="1513" y="1032"/>
                </a:lnTo>
                <a:lnTo>
                  <a:pt x="1513" y="1034"/>
                </a:lnTo>
                <a:lnTo>
                  <a:pt x="1517" y="1036"/>
                </a:lnTo>
                <a:lnTo>
                  <a:pt x="1517" y="1036"/>
                </a:lnTo>
                <a:lnTo>
                  <a:pt x="1519" y="1038"/>
                </a:lnTo>
                <a:lnTo>
                  <a:pt x="1521" y="1038"/>
                </a:lnTo>
                <a:lnTo>
                  <a:pt x="1521" y="1038"/>
                </a:lnTo>
                <a:lnTo>
                  <a:pt x="1523" y="1040"/>
                </a:lnTo>
                <a:lnTo>
                  <a:pt x="1523" y="1040"/>
                </a:lnTo>
                <a:lnTo>
                  <a:pt x="1521" y="1042"/>
                </a:lnTo>
                <a:lnTo>
                  <a:pt x="1523" y="1042"/>
                </a:lnTo>
                <a:lnTo>
                  <a:pt x="1523" y="1042"/>
                </a:lnTo>
                <a:lnTo>
                  <a:pt x="1525" y="1038"/>
                </a:lnTo>
                <a:lnTo>
                  <a:pt x="1527" y="1038"/>
                </a:lnTo>
                <a:lnTo>
                  <a:pt x="1527" y="1036"/>
                </a:lnTo>
                <a:lnTo>
                  <a:pt x="1527" y="1036"/>
                </a:lnTo>
                <a:lnTo>
                  <a:pt x="1527" y="1036"/>
                </a:lnTo>
                <a:lnTo>
                  <a:pt x="1530" y="1036"/>
                </a:lnTo>
                <a:lnTo>
                  <a:pt x="1530" y="1036"/>
                </a:lnTo>
                <a:lnTo>
                  <a:pt x="1530" y="1034"/>
                </a:lnTo>
                <a:lnTo>
                  <a:pt x="1530" y="1034"/>
                </a:lnTo>
                <a:lnTo>
                  <a:pt x="1530" y="1032"/>
                </a:lnTo>
                <a:lnTo>
                  <a:pt x="1532" y="1032"/>
                </a:lnTo>
                <a:lnTo>
                  <a:pt x="1532" y="1032"/>
                </a:lnTo>
                <a:lnTo>
                  <a:pt x="1534" y="1030"/>
                </a:lnTo>
                <a:lnTo>
                  <a:pt x="1534" y="1025"/>
                </a:lnTo>
                <a:lnTo>
                  <a:pt x="1534" y="1025"/>
                </a:lnTo>
                <a:lnTo>
                  <a:pt x="1534" y="1025"/>
                </a:lnTo>
                <a:lnTo>
                  <a:pt x="1534" y="1027"/>
                </a:lnTo>
                <a:lnTo>
                  <a:pt x="1534" y="1027"/>
                </a:lnTo>
                <a:lnTo>
                  <a:pt x="1536" y="1025"/>
                </a:lnTo>
                <a:lnTo>
                  <a:pt x="1536" y="1023"/>
                </a:lnTo>
                <a:lnTo>
                  <a:pt x="1536" y="1021"/>
                </a:lnTo>
                <a:lnTo>
                  <a:pt x="1536" y="1021"/>
                </a:lnTo>
                <a:lnTo>
                  <a:pt x="1536" y="1019"/>
                </a:lnTo>
                <a:lnTo>
                  <a:pt x="1536" y="1017"/>
                </a:lnTo>
                <a:lnTo>
                  <a:pt x="1536" y="1017"/>
                </a:lnTo>
                <a:lnTo>
                  <a:pt x="1536" y="1017"/>
                </a:lnTo>
                <a:lnTo>
                  <a:pt x="1532" y="1017"/>
                </a:lnTo>
                <a:lnTo>
                  <a:pt x="1532" y="1015"/>
                </a:lnTo>
                <a:lnTo>
                  <a:pt x="1532" y="1015"/>
                </a:lnTo>
                <a:lnTo>
                  <a:pt x="1534" y="1013"/>
                </a:lnTo>
                <a:lnTo>
                  <a:pt x="1534" y="1013"/>
                </a:lnTo>
                <a:lnTo>
                  <a:pt x="1534" y="1013"/>
                </a:lnTo>
                <a:lnTo>
                  <a:pt x="1534" y="1013"/>
                </a:lnTo>
                <a:lnTo>
                  <a:pt x="1536" y="1013"/>
                </a:lnTo>
                <a:lnTo>
                  <a:pt x="1536" y="1009"/>
                </a:lnTo>
                <a:lnTo>
                  <a:pt x="1538" y="1009"/>
                </a:lnTo>
                <a:lnTo>
                  <a:pt x="1536" y="1004"/>
                </a:lnTo>
                <a:lnTo>
                  <a:pt x="1536" y="1002"/>
                </a:lnTo>
                <a:lnTo>
                  <a:pt x="1536" y="1004"/>
                </a:lnTo>
                <a:lnTo>
                  <a:pt x="1538" y="1004"/>
                </a:lnTo>
                <a:lnTo>
                  <a:pt x="1538" y="1006"/>
                </a:lnTo>
                <a:lnTo>
                  <a:pt x="1538" y="1009"/>
                </a:lnTo>
                <a:lnTo>
                  <a:pt x="1536" y="1011"/>
                </a:lnTo>
                <a:lnTo>
                  <a:pt x="1536" y="1013"/>
                </a:lnTo>
                <a:lnTo>
                  <a:pt x="1536" y="1011"/>
                </a:lnTo>
                <a:lnTo>
                  <a:pt x="1538" y="1011"/>
                </a:lnTo>
                <a:lnTo>
                  <a:pt x="1538" y="1011"/>
                </a:lnTo>
                <a:lnTo>
                  <a:pt x="1538" y="1011"/>
                </a:lnTo>
                <a:lnTo>
                  <a:pt x="1540" y="1009"/>
                </a:lnTo>
                <a:lnTo>
                  <a:pt x="1542" y="1006"/>
                </a:lnTo>
                <a:lnTo>
                  <a:pt x="1548" y="1004"/>
                </a:lnTo>
                <a:lnTo>
                  <a:pt x="1551" y="1004"/>
                </a:lnTo>
                <a:lnTo>
                  <a:pt x="1551" y="1002"/>
                </a:lnTo>
                <a:lnTo>
                  <a:pt x="1553" y="1002"/>
                </a:lnTo>
                <a:lnTo>
                  <a:pt x="1557" y="1002"/>
                </a:lnTo>
                <a:lnTo>
                  <a:pt x="1559" y="1002"/>
                </a:lnTo>
                <a:lnTo>
                  <a:pt x="1561" y="1002"/>
                </a:lnTo>
                <a:lnTo>
                  <a:pt x="1563" y="1002"/>
                </a:lnTo>
                <a:lnTo>
                  <a:pt x="1565" y="1002"/>
                </a:lnTo>
                <a:lnTo>
                  <a:pt x="1567" y="1002"/>
                </a:lnTo>
                <a:lnTo>
                  <a:pt x="1571" y="1000"/>
                </a:lnTo>
                <a:lnTo>
                  <a:pt x="1574" y="1000"/>
                </a:lnTo>
                <a:lnTo>
                  <a:pt x="1574" y="996"/>
                </a:lnTo>
                <a:lnTo>
                  <a:pt x="1574" y="996"/>
                </a:lnTo>
                <a:lnTo>
                  <a:pt x="1574" y="994"/>
                </a:lnTo>
                <a:lnTo>
                  <a:pt x="1574" y="994"/>
                </a:lnTo>
                <a:lnTo>
                  <a:pt x="1574" y="994"/>
                </a:lnTo>
                <a:lnTo>
                  <a:pt x="1574" y="996"/>
                </a:lnTo>
                <a:lnTo>
                  <a:pt x="1576" y="996"/>
                </a:lnTo>
                <a:lnTo>
                  <a:pt x="1576" y="994"/>
                </a:lnTo>
                <a:lnTo>
                  <a:pt x="1578" y="994"/>
                </a:lnTo>
                <a:lnTo>
                  <a:pt x="1576" y="996"/>
                </a:lnTo>
                <a:lnTo>
                  <a:pt x="1576" y="998"/>
                </a:lnTo>
                <a:lnTo>
                  <a:pt x="1576" y="1000"/>
                </a:lnTo>
                <a:lnTo>
                  <a:pt x="1578" y="998"/>
                </a:lnTo>
                <a:lnTo>
                  <a:pt x="1580" y="998"/>
                </a:lnTo>
                <a:lnTo>
                  <a:pt x="1584" y="996"/>
                </a:lnTo>
                <a:lnTo>
                  <a:pt x="1584" y="996"/>
                </a:lnTo>
                <a:lnTo>
                  <a:pt x="1584" y="998"/>
                </a:lnTo>
                <a:lnTo>
                  <a:pt x="1584" y="998"/>
                </a:lnTo>
                <a:lnTo>
                  <a:pt x="1584" y="998"/>
                </a:lnTo>
                <a:lnTo>
                  <a:pt x="1586" y="998"/>
                </a:lnTo>
                <a:lnTo>
                  <a:pt x="1588" y="996"/>
                </a:lnTo>
                <a:lnTo>
                  <a:pt x="1592" y="996"/>
                </a:lnTo>
                <a:lnTo>
                  <a:pt x="1595" y="996"/>
                </a:lnTo>
                <a:lnTo>
                  <a:pt x="1595" y="996"/>
                </a:lnTo>
                <a:lnTo>
                  <a:pt x="1595" y="996"/>
                </a:lnTo>
                <a:lnTo>
                  <a:pt x="1595" y="994"/>
                </a:lnTo>
                <a:lnTo>
                  <a:pt x="1595" y="992"/>
                </a:lnTo>
                <a:lnTo>
                  <a:pt x="1592" y="990"/>
                </a:lnTo>
                <a:lnTo>
                  <a:pt x="1590" y="990"/>
                </a:lnTo>
                <a:lnTo>
                  <a:pt x="1590" y="990"/>
                </a:lnTo>
                <a:lnTo>
                  <a:pt x="1590" y="990"/>
                </a:lnTo>
                <a:lnTo>
                  <a:pt x="1590" y="990"/>
                </a:lnTo>
                <a:lnTo>
                  <a:pt x="1590" y="990"/>
                </a:lnTo>
                <a:lnTo>
                  <a:pt x="1590" y="990"/>
                </a:lnTo>
                <a:lnTo>
                  <a:pt x="1592" y="990"/>
                </a:lnTo>
                <a:lnTo>
                  <a:pt x="1592" y="992"/>
                </a:lnTo>
                <a:lnTo>
                  <a:pt x="1595" y="992"/>
                </a:lnTo>
                <a:lnTo>
                  <a:pt x="1595" y="994"/>
                </a:lnTo>
                <a:lnTo>
                  <a:pt x="1592" y="994"/>
                </a:lnTo>
                <a:lnTo>
                  <a:pt x="1590" y="996"/>
                </a:lnTo>
                <a:lnTo>
                  <a:pt x="1588" y="994"/>
                </a:lnTo>
                <a:lnTo>
                  <a:pt x="1586" y="994"/>
                </a:lnTo>
                <a:lnTo>
                  <a:pt x="1586" y="992"/>
                </a:lnTo>
                <a:lnTo>
                  <a:pt x="1584" y="990"/>
                </a:lnTo>
                <a:lnTo>
                  <a:pt x="1584" y="990"/>
                </a:lnTo>
                <a:lnTo>
                  <a:pt x="1584" y="990"/>
                </a:lnTo>
                <a:lnTo>
                  <a:pt x="1582" y="986"/>
                </a:lnTo>
                <a:lnTo>
                  <a:pt x="1582" y="986"/>
                </a:lnTo>
                <a:lnTo>
                  <a:pt x="1580" y="986"/>
                </a:lnTo>
                <a:lnTo>
                  <a:pt x="1578" y="986"/>
                </a:lnTo>
                <a:lnTo>
                  <a:pt x="1580" y="983"/>
                </a:lnTo>
                <a:lnTo>
                  <a:pt x="1582" y="981"/>
                </a:lnTo>
                <a:lnTo>
                  <a:pt x="1582" y="981"/>
                </a:lnTo>
                <a:lnTo>
                  <a:pt x="1582" y="981"/>
                </a:lnTo>
                <a:lnTo>
                  <a:pt x="1584" y="979"/>
                </a:lnTo>
                <a:lnTo>
                  <a:pt x="1584" y="979"/>
                </a:lnTo>
                <a:lnTo>
                  <a:pt x="1584" y="979"/>
                </a:lnTo>
                <a:lnTo>
                  <a:pt x="1584" y="979"/>
                </a:lnTo>
                <a:lnTo>
                  <a:pt x="1584" y="979"/>
                </a:lnTo>
                <a:lnTo>
                  <a:pt x="1584" y="979"/>
                </a:lnTo>
                <a:lnTo>
                  <a:pt x="1582" y="979"/>
                </a:lnTo>
                <a:lnTo>
                  <a:pt x="1582" y="977"/>
                </a:lnTo>
                <a:lnTo>
                  <a:pt x="1582" y="977"/>
                </a:lnTo>
                <a:lnTo>
                  <a:pt x="1582" y="977"/>
                </a:lnTo>
                <a:lnTo>
                  <a:pt x="1582" y="975"/>
                </a:lnTo>
                <a:lnTo>
                  <a:pt x="1582" y="971"/>
                </a:lnTo>
                <a:lnTo>
                  <a:pt x="1584" y="971"/>
                </a:lnTo>
                <a:lnTo>
                  <a:pt x="1584" y="971"/>
                </a:lnTo>
                <a:lnTo>
                  <a:pt x="1586" y="967"/>
                </a:lnTo>
                <a:lnTo>
                  <a:pt x="1588" y="965"/>
                </a:lnTo>
                <a:lnTo>
                  <a:pt x="1590" y="962"/>
                </a:lnTo>
                <a:lnTo>
                  <a:pt x="1590" y="962"/>
                </a:lnTo>
                <a:lnTo>
                  <a:pt x="1590" y="960"/>
                </a:lnTo>
                <a:lnTo>
                  <a:pt x="1590" y="960"/>
                </a:lnTo>
                <a:lnTo>
                  <a:pt x="1592" y="958"/>
                </a:lnTo>
                <a:lnTo>
                  <a:pt x="1595" y="958"/>
                </a:lnTo>
                <a:lnTo>
                  <a:pt x="1595" y="958"/>
                </a:lnTo>
                <a:lnTo>
                  <a:pt x="1595" y="960"/>
                </a:lnTo>
                <a:lnTo>
                  <a:pt x="1595" y="958"/>
                </a:lnTo>
                <a:lnTo>
                  <a:pt x="1595" y="958"/>
                </a:lnTo>
                <a:lnTo>
                  <a:pt x="1597" y="960"/>
                </a:lnTo>
                <a:lnTo>
                  <a:pt x="1597" y="960"/>
                </a:lnTo>
                <a:lnTo>
                  <a:pt x="1597" y="958"/>
                </a:lnTo>
                <a:lnTo>
                  <a:pt x="1597" y="958"/>
                </a:lnTo>
                <a:lnTo>
                  <a:pt x="1597" y="956"/>
                </a:lnTo>
                <a:lnTo>
                  <a:pt x="1597" y="958"/>
                </a:lnTo>
                <a:lnTo>
                  <a:pt x="1597" y="958"/>
                </a:lnTo>
                <a:lnTo>
                  <a:pt x="1597" y="958"/>
                </a:lnTo>
                <a:lnTo>
                  <a:pt x="1599" y="956"/>
                </a:lnTo>
                <a:lnTo>
                  <a:pt x="1599" y="956"/>
                </a:lnTo>
                <a:lnTo>
                  <a:pt x="1599" y="956"/>
                </a:lnTo>
                <a:lnTo>
                  <a:pt x="1599" y="958"/>
                </a:lnTo>
                <a:lnTo>
                  <a:pt x="1599" y="958"/>
                </a:lnTo>
                <a:lnTo>
                  <a:pt x="1601" y="956"/>
                </a:lnTo>
                <a:lnTo>
                  <a:pt x="1601" y="956"/>
                </a:lnTo>
                <a:lnTo>
                  <a:pt x="1601" y="958"/>
                </a:lnTo>
                <a:lnTo>
                  <a:pt x="1601" y="958"/>
                </a:lnTo>
                <a:lnTo>
                  <a:pt x="1601" y="956"/>
                </a:lnTo>
                <a:lnTo>
                  <a:pt x="1603" y="956"/>
                </a:lnTo>
                <a:lnTo>
                  <a:pt x="1605" y="956"/>
                </a:lnTo>
                <a:lnTo>
                  <a:pt x="1607" y="954"/>
                </a:lnTo>
                <a:lnTo>
                  <a:pt x="1607" y="954"/>
                </a:lnTo>
                <a:lnTo>
                  <a:pt x="1607" y="952"/>
                </a:lnTo>
                <a:lnTo>
                  <a:pt x="1609" y="950"/>
                </a:lnTo>
                <a:lnTo>
                  <a:pt x="1609" y="948"/>
                </a:lnTo>
                <a:lnTo>
                  <a:pt x="1611" y="948"/>
                </a:lnTo>
                <a:lnTo>
                  <a:pt x="1611" y="946"/>
                </a:lnTo>
                <a:lnTo>
                  <a:pt x="1611" y="946"/>
                </a:lnTo>
                <a:lnTo>
                  <a:pt x="1611" y="946"/>
                </a:lnTo>
                <a:lnTo>
                  <a:pt x="1611" y="948"/>
                </a:lnTo>
                <a:lnTo>
                  <a:pt x="1611" y="948"/>
                </a:lnTo>
                <a:lnTo>
                  <a:pt x="1611" y="948"/>
                </a:lnTo>
                <a:lnTo>
                  <a:pt x="1611" y="948"/>
                </a:lnTo>
                <a:lnTo>
                  <a:pt x="1611" y="950"/>
                </a:lnTo>
                <a:lnTo>
                  <a:pt x="1611" y="950"/>
                </a:lnTo>
                <a:lnTo>
                  <a:pt x="1611" y="950"/>
                </a:lnTo>
                <a:lnTo>
                  <a:pt x="1613" y="950"/>
                </a:lnTo>
                <a:lnTo>
                  <a:pt x="1613" y="950"/>
                </a:lnTo>
                <a:lnTo>
                  <a:pt x="1615" y="952"/>
                </a:lnTo>
                <a:lnTo>
                  <a:pt x="1615" y="950"/>
                </a:lnTo>
                <a:lnTo>
                  <a:pt x="1615" y="950"/>
                </a:lnTo>
                <a:lnTo>
                  <a:pt x="1615" y="948"/>
                </a:lnTo>
                <a:lnTo>
                  <a:pt x="1615" y="946"/>
                </a:lnTo>
                <a:lnTo>
                  <a:pt x="1618" y="948"/>
                </a:lnTo>
                <a:lnTo>
                  <a:pt x="1618" y="948"/>
                </a:lnTo>
                <a:lnTo>
                  <a:pt x="1618" y="948"/>
                </a:lnTo>
                <a:lnTo>
                  <a:pt x="1618" y="946"/>
                </a:lnTo>
                <a:lnTo>
                  <a:pt x="1620" y="946"/>
                </a:lnTo>
                <a:lnTo>
                  <a:pt x="1620" y="946"/>
                </a:lnTo>
                <a:lnTo>
                  <a:pt x="1620" y="948"/>
                </a:lnTo>
                <a:lnTo>
                  <a:pt x="1622" y="948"/>
                </a:lnTo>
                <a:lnTo>
                  <a:pt x="1622" y="948"/>
                </a:lnTo>
                <a:lnTo>
                  <a:pt x="1622" y="950"/>
                </a:lnTo>
                <a:lnTo>
                  <a:pt x="1622" y="948"/>
                </a:lnTo>
                <a:lnTo>
                  <a:pt x="1622" y="948"/>
                </a:lnTo>
                <a:lnTo>
                  <a:pt x="1624" y="948"/>
                </a:lnTo>
                <a:lnTo>
                  <a:pt x="1624" y="948"/>
                </a:lnTo>
                <a:lnTo>
                  <a:pt x="1624" y="946"/>
                </a:lnTo>
                <a:lnTo>
                  <a:pt x="1626" y="946"/>
                </a:lnTo>
                <a:lnTo>
                  <a:pt x="1626" y="946"/>
                </a:lnTo>
                <a:lnTo>
                  <a:pt x="1628" y="946"/>
                </a:lnTo>
                <a:lnTo>
                  <a:pt x="1628" y="946"/>
                </a:lnTo>
                <a:lnTo>
                  <a:pt x="1628" y="944"/>
                </a:lnTo>
                <a:lnTo>
                  <a:pt x="1630" y="944"/>
                </a:lnTo>
                <a:lnTo>
                  <a:pt x="1632" y="944"/>
                </a:lnTo>
                <a:lnTo>
                  <a:pt x="1634" y="944"/>
                </a:lnTo>
                <a:lnTo>
                  <a:pt x="1636" y="941"/>
                </a:lnTo>
                <a:lnTo>
                  <a:pt x="1636" y="941"/>
                </a:lnTo>
                <a:lnTo>
                  <a:pt x="1636" y="939"/>
                </a:lnTo>
                <a:lnTo>
                  <a:pt x="1636" y="939"/>
                </a:lnTo>
                <a:lnTo>
                  <a:pt x="1636" y="939"/>
                </a:lnTo>
                <a:lnTo>
                  <a:pt x="1636" y="937"/>
                </a:lnTo>
                <a:lnTo>
                  <a:pt x="1636" y="937"/>
                </a:lnTo>
                <a:lnTo>
                  <a:pt x="1634" y="935"/>
                </a:lnTo>
                <a:lnTo>
                  <a:pt x="1634" y="935"/>
                </a:lnTo>
                <a:lnTo>
                  <a:pt x="1636" y="935"/>
                </a:lnTo>
                <a:lnTo>
                  <a:pt x="1636" y="935"/>
                </a:lnTo>
                <a:lnTo>
                  <a:pt x="1639" y="935"/>
                </a:lnTo>
                <a:lnTo>
                  <a:pt x="1639" y="935"/>
                </a:lnTo>
                <a:lnTo>
                  <a:pt x="1639" y="937"/>
                </a:lnTo>
                <a:lnTo>
                  <a:pt x="1641" y="937"/>
                </a:lnTo>
                <a:lnTo>
                  <a:pt x="1645" y="935"/>
                </a:lnTo>
                <a:lnTo>
                  <a:pt x="1645" y="937"/>
                </a:lnTo>
                <a:lnTo>
                  <a:pt x="1647" y="935"/>
                </a:lnTo>
                <a:lnTo>
                  <a:pt x="1647" y="935"/>
                </a:lnTo>
                <a:lnTo>
                  <a:pt x="1649" y="933"/>
                </a:lnTo>
                <a:lnTo>
                  <a:pt x="1649" y="933"/>
                </a:lnTo>
                <a:lnTo>
                  <a:pt x="1649" y="931"/>
                </a:lnTo>
                <a:lnTo>
                  <a:pt x="1651" y="931"/>
                </a:lnTo>
                <a:lnTo>
                  <a:pt x="1651" y="931"/>
                </a:lnTo>
                <a:lnTo>
                  <a:pt x="1651" y="931"/>
                </a:lnTo>
                <a:lnTo>
                  <a:pt x="1651" y="931"/>
                </a:lnTo>
                <a:lnTo>
                  <a:pt x="1649" y="933"/>
                </a:lnTo>
                <a:lnTo>
                  <a:pt x="1653" y="933"/>
                </a:lnTo>
                <a:lnTo>
                  <a:pt x="1653" y="933"/>
                </a:lnTo>
                <a:lnTo>
                  <a:pt x="1657" y="931"/>
                </a:lnTo>
                <a:lnTo>
                  <a:pt x="1662" y="929"/>
                </a:lnTo>
                <a:lnTo>
                  <a:pt x="1666" y="929"/>
                </a:lnTo>
                <a:lnTo>
                  <a:pt x="1668" y="927"/>
                </a:lnTo>
                <a:lnTo>
                  <a:pt x="1670" y="927"/>
                </a:lnTo>
                <a:lnTo>
                  <a:pt x="1672" y="923"/>
                </a:lnTo>
                <a:lnTo>
                  <a:pt x="1672" y="923"/>
                </a:lnTo>
                <a:lnTo>
                  <a:pt x="1672" y="921"/>
                </a:lnTo>
                <a:lnTo>
                  <a:pt x="1672" y="923"/>
                </a:lnTo>
                <a:lnTo>
                  <a:pt x="1674" y="923"/>
                </a:lnTo>
                <a:lnTo>
                  <a:pt x="1674" y="923"/>
                </a:lnTo>
                <a:lnTo>
                  <a:pt x="1676" y="923"/>
                </a:lnTo>
                <a:lnTo>
                  <a:pt x="1676" y="925"/>
                </a:lnTo>
                <a:lnTo>
                  <a:pt x="1674" y="925"/>
                </a:lnTo>
                <a:lnTo>
                  <a:pt x="1672" y="927"/>
                </a:lnTo>
                <a:lnTo>
                  <a:pt x="1668" y="929"/>
                </a:lnTo>
                <a:lnTo>
                  <a:pt x="1668" y="931"/>
                </a:lnTo>
                <a:lnTo>
                  <a:pt x="1668" y="931"/>
                </a:lnTo>
                <a:lnTo>
                  <a:pt x="1668" y="931"/>
                </a:lnTo>
                <a:lnTo>
                  <a:pt x="1670" y="933"/>
                </a:lnTo>
                <a:lnTo>
                  <a:pt x="1670" y="931"/>
                </a:lnTo>
                <a:lnTo>
                  <a:pt x="1672" y="931"/>
                </a:lnTo>
                <a:lnTo>
                  <a:pt x="1676" y="931"/>
                </a:lnTo>
                <a:lnTo>
                  <a:pt x="1678" y="931"/>
                </a:lnTo>
                <a:lnTo>
                  <a:pt x="1683" y="931"/>
                </a:lnTo>
                <a:lnTo>
                  <a:pt x="1687" y="931"/>
                </a:lnTo>
                <a:lnTo>
                  <a:pt x="1689" y="931"/>
                </a:lnTo>
                <a:lnTo>
                  <a:pt x="1689" y="933"/>
                </a:lnTo>
                <a:lnTo>
                  <a:pt x="1685" y="933"/>
                </a:lnTo>
                <a:lnTo>
                  <a:pt x="1678" y="933"/>
                </a:lnTo>
                <a:lnTo>
                  <a:pt x="1678" y="935"/>
                </a:lnTo>
                <a:lnTo>
                  <a:pt x="1678" y="937"/>
                </a:lnTo>
                <a:lnTo>
                  <a:pt x="1676" y="935"/>
                </a:lnTo>
                <a:lnTo>
                  <a:pt x="1676" y="935"/>
                </a:lnTo>
                <a:lnTo>
                  <a:pt x="1676" y="935"/>
                </a:lnTo>
                <a:lnTo>
                  <a:pt x="1676" y="933"/>
                </a:lnTo>
                <a:lnTo>
                  <a:pt x="1676" y="933"/>
                </a:lnTo>
                <a:lnTo>
                  <a:pt x="1676" y="933"/>
                </a:lnTo>
                <a:lnTo>
                  <a:pt x="1674" y="931"/>
                </a:lnTo>
                <a:lnTo>
                  <a:pt x="1674" y="933"/>
                </a:lnTo>
                <a:lnTo>
                  <a:pt x="1674" y="933"/>
                </a:lnTo>
                <a:lnTo>
                  <a:pt x="1670" y="935"/>
                </a:lnTo>
                <a:lnTo>
                  <a:pt x="1668" y="935"/>
                </a:lnTo>
                <a:lnTo>
                  <a:pt x="1657" y="941"/>
                </a:lnTo>
                <a:lnTo>
                  <a:pt x="1655" y="944"/>
                </a:lnTo>
                <a:lnTo>
                  <a:pt x="1655" y="944"/>
                </a:lnTo>
                <a:lnTo>
                  <a:pt x="1657" y="944"/>
                </a:lnTo>
                <a:lnTo>
                  <a:pt x="1659" y="941"/>
                </a:lnTo>
                <a:lnTo>
                  <a:pt x="1659" y="944"/>
                </a:lnTo>
                <a:lnTo>
                  <a:pt x="1657" y="944"/>
                </a:lnTo>
                <a:lnTo>
                  <a:pt x="1655" y="944"/>
                </a:lnTo>
                <a:lnTo>
                  <a:pt x="1655" y="944"/>
                </a:lnTo>
                <a:lnTo>
                  <a:pt x="1653" y="946"/>
                </a:lnTo>
                <a:lnTo>
                  <a:pt x="1651" y="946"/>
                </a:lnTo>
                <a:lnTo>
                  <a:pt x="1651" y="948"/>
                </a:lnTo>
                <a:lnTo>
                  <a:pt x="1649" y="948"/>
                </a:lnTo>
                <a:lnTo>
                  <a:pt x="1649" y="948"/>
                </a:lnTo>
                <a:lnTo>
                  <a:pt x="1653" y="946"/>
                </a:lnTo>
                <a:lnTo>
                  <a:pt x="1653" y="946"/>
                </a:lnTo>
                <a:lnTo>
                  <a:pt x="1651" y="950"/>
                </a:lnTo>
                <a:lnTo>
                  <a:pt x="1649" y="954"/>
                </a:lnTo>
                <a:lnTo>
                  <a:pt x="1649" y="954"/>
                </a:lnTo>
                <a:lnTo>
                  <a:pt x="1649" y="958"/>
                </a:lnTo>
                <a:lnTo>
                  <a:pt x="1651" y="960"/>
                </a:lnTo>
                <a:lnTo>
                  <a:pt x="1651" y="960"/>
                </a:lnTo>
                <a:lnTo>
                  <a:pt x="1651" y="958"/>
                </a:lnTo>
                <a:lnTo>
                  <a:pt x="1653" y="958"/>
                </a:lnTo>
                <a:lnTo>
                  <a:pt x="1653" y="960"/>
                </a:lnTo>
                <a:lnTo>
                  <a:pt x="1655" y="962"/>
                </a:lnTo>
                <a:lnTo>
                  <a:pt x="1657" y="965"/>
                </a:lnTo>
                <a:lnTo>
                  <a:pt x="1657" y="962"/>
                </a:lnTo>
                <a:lnTo>
                  <a:pt x="1659" y="965"/>
                </a:lnTo>
                <a:lnTo>
                  <a:pt x="1659" y="965"/>
                </a:lnTo>
                <a:lnTo>
                  <a:pt x="1659" y="962"/>
                </a:lnTo>
                <a:lnTo>
                  <a:pt x="1659" y="962"/>
                </a:lnTo>
                <a:lnTo>
                  <a:pt x="1662" y="965"/>
                </a:lnTo>
                <a:lnTo>
                  <a:pt x="1662" y="962"/>
                </a:lnTo>
                <a:lnTo>
                  <a:pt x="1664" y="960"/>
                </a:lnTo>
                <a:lnTo>
                  <a:pt x="1664" y="960"/>
                </a:lnTo>
                <a:lnTo>
                  <a:pt x="1666" y="960"/>
                </a:lnTo>
                <a:lnTo>
                  <a:pt x="1668" y="958"/>
                </a:lnTo>
                <a:lnTo>
                  <a:pt x="1668" y="956"/>
                </a:lnTo>
                <a:lnTo>
                  <a:pt x="1670" y="956"/>
                </a:lnTo>
                <a:lnTo>
                  <a:pt x="1672" y="954"/>
                </a:lnTo>
                <a:lnTo>
                  <a:pt x="1674" y="952"/>
                </a:lnTo>
                <a:lnTo>
                  <a:pt x="1674" y="950"/>
                </a:lnTo>
                <a:lnTo>
                  <a:pt x="1676" y="950"/>
                </a:lnTo>
                <a:lnTo>
                  <a:pt x="1676" y="950"/>
                </a:lnTo>
                <a:lnTo>
                  <a:pt x="1676" y="948"/>
                </a:lnTo>
                <a:lnTo>
                  <a:pt x="1676" y="948"/>
                </a:lnTo>
                <a:lnTo>
                  <a:pt x="1676" y="946"/>
                </a:lnTo>
                <a:lnTo>
                  <a:pt x="1678" y="946"/>
                </a:lnTo>
                <a:lnTo>
                  <a:pt x="1678" y="948"/>
                </a:lnTo>
                <a:lnTo>
                  <a:pt x="1680" y="946"/>
                </a:lnTo>
                <a:lnTo>
                  <a:pt x="1680" y="946"/>
                </a:lnTo>
                <a:lnTo>
                  <a:pt x="1680" y="944"/>
                </a:lnTo>
                <a:lnTo>
                  <a:pt x="1683" y="946"/>
                </a:lnTo>
                <a:lnTo>
                  <a:pt x="1683" y="946"/>
                </a:lnTo>
                <a:lnTo>
                  <a:pt x="1683" y="946"/>
                </a:lnTo>
                <a:lnTo>
                  <a:pt x="1685" y="948"/>
                </a:lnTo>
                <a:lnTo>
                  <a:pt x="1687" y="948"/>
                </a:lnTo>
                <a:lnTo>
                  <a:pt x="1687" y="946"/>
                </a:lnTo>
                <a:lnTo>
                  <a:pt x="1687" y="946"/>
                </a:lnTo>
                <a:lnTo>
                  <a:pt x="1687" y="946"/>
                </a:lnTo>
                <a:lnTo>
                  <a:pt x="1687" y="944"/>
                </a:lnTo>
                <a:lnTo>
                  <a:pt x="1687" y="944"/>
                </a:lnTo>
                <a:lnTo>
                  <a:pt x="1689" y="944"/>
                </a:lnTo>
                <a:lnTo>
                  <a:pt x="1689" y="944"/>
                </a:lnTo>
                <a:lnTo>
                  <a:pt x="1691" y="944"/>
                </a:lnTo>
                <a:lnTo>
                  <a:pt x="1693" y="944"/>
                </a:lnTo>
                <a:lnTo>
                  <a:pt x="1693" y="944"/>
                </a:lnTo>
                <a:lnTo>
                  <a:pt x="1695" y="944"/>
                </a:lnTo>
                <a:lnTo>
                  <a:pt x="1699" y="941"/>
                </a:lnTo>
                <a:lnTo>
                  <a:pt x="1701" y="941"/>
                </a:lnTo>
                <a:lnTo>
                  <a:pt x="1706" y="939"/>
                </a:lnTo>
                <a:lnTo>
                  <a:pt x="1710" y="937"/>
                </a:lnTo>
                <a:lnTo>
                  <a:pt x="1712" y="937"/>
                </a:lnTo>
                <a:lnTo>
                  <a:pt x="1714" y="937"/>
                </a:lnTo>
                <a:lnTo>
                  <a:pt x="1714" y="935"/>
                </a:lnTo>
                <a:lnTo>
                  <a:pt x="1716" y="935"/>
                </a:lnTo>
                <a:lnTo>
                  <a:pt x="1716" y="935"/>
                </a:lnTo>
                <a:lnTo>
                  <a:pt x="1718" y="935"/>
                </a:lnTo>
                <a:lnTo>
                  <a:pt x="1720" y="933"/>
                </a:lnTo>
                <a:lnTo>
                  <a:pt x="1722" y="933"/>
                </a:lnTo>
                <a:lnTo>
                  <a:pt x="1722" y="933"/>
                </a:lnTo>
                <a:lnTo>
                  <a:pt x="1722" y="933"/>
                </a:lnTo>
                <a:lnTo>
                  <a:pt x="1724" y="933"/>
                </a:lnTo>
                <a:lnTo>
                  <a:pt x="1722" y="933"/>
                </a:lnTo>
                <a:lnTo>
                  <a:pt x="1722" y="931"/>
                </a:lnTo>
                <a:lnTo>
                  <a:pt x="1718" y="931"/>
                </a:lnTo>
                <a:lnTo>
                  <a:pt x="1718" y="931"/>
                </a:lnTo>
                <a:lnTo>
                  <a:pt x="1720" y="931"/>
                </a:lnTo>
                <a:lnTo>
                  <a:pt x="1720" y="929"/>
                </a:lnTo>
                <a:lnTo>
                  <a:pt x="1718" y="927"/>
                </a:lnTo>
                <a:lnTo>
                  <a:pt x="1718" y="927"/>
                </a:lnTo>
                <a:lnTo>
                  <a:pt x="1716" y="925"/>
                </a:lnTo>
                <a:lnTo>
                  <a:pt x="1714" y="927"/>
                </a:lnTo>
                <a:lnTo>
                  <a:pt x="1712" y="927"/>
                </a:lnTo>
                <a:lnTo>
                  <a:pt x="1712" y="925"/>
                </a:lnTo>
                <a:lnTo>
                  <a:pt x="1710" y="925"/>
                </a:lnTo>
                <a:lnTo>
                  <a:pt x="1710" y="923"/>
                </a:lnTo>
                <a:lnTo>
                  <a:pt x="1710" y="923"/>
                </a:lnTo>
                <a:lnTo>
                  <a:pt x="1706" y="925"/>
                </a:lnTo>
                <a:lnTo>
                  <a:pt x="1703" y="927"/>
                </a:lnTo>
                <a:lnTo>
                  <a:pt x="1703" y="927"/>
                </a:lnTo>
                <a:lnTo>
                  <a:pt x="1703" y="927"/>
                </a:lnTo>
                <a:lnTo>
                  <a:pt x="1701" y="927"/>
                </a:lnTo>
                <a:lnTo>
                  <a:pt x="1699" y="927"/>
                </a:lnTo>
                <a:lnTo>
                  <a:pt x="1699" y="925"/>
                </a:lnTo>
                <a:lnTo>
                  <a:pt x="1699" y="925"/>
                </a:lnTo>
                <a:lnTo>
                  <a:pt x="1697" y="925"/>
                </a:lnTo>
                <a:lnTo>
                  <a:pt x="1693" y="925"/>
                </a:lnTo>
                <a:lnTo>
                  <a:pt x="1691" y="925"/>
                </a:lnTo>
                <a:lnTo>
                  <a:pt x="1691" y="925"/>
                </a:lnTo>
                <a:lnTo>
                  <a:pt x="1691" y="925"/>
                </a:lnTo>
                <a:lnTo>
                  <a:pt x="1689" y="923"/>
                </a:lnTo>
                <a:lnTo>
                  <a:pt x="1687" y="923"/>
                </a:lnTo>
                <a:lnTo>
                  <a:pt x="1687" y="923"/>
                </a:lnTo>
                <a:lnTo>
                  <a:pt x="1685" y="923"/>
                </a:lnTo>
                <a:lnTo>
                  <a:pt x="1683" y="921"/>
                </a:lnTo>
                <a:lnTo>
                  <a:pt x="1680" y="921"/>
                </a:lnTo>
                <a:lnTo>
                  <a:pt x="1683" y="918"/>
                </a:lnTo>
                <a:lnTo>
                  <a:pt x="1683" y="918"/>
                </a:lnTo>
                <a:lnTo>
                  <a:pt x="1683" y="916"/>
                </a:lnTo>
                <a:lnTo>
                  <a:pt x="1678" y="916"/>
                </a:lnTo>
                <a:lnTo>
                  <a:pt x="1678" y="916"/>
                </a:lnTo>
                <a:lnTo>
                  <a:pt x="1672" y="916"/>
                </a:lnTo>
                <a:lnTo>
                  <a:pt x="1672" y="914"/>
                </a:lnTo>
                <a:lnTo>
                  <a:pt x="1672" y="914"/>
                </a:lnTo>
                <a:lnTo>
                  <a:pt x="1672" y="912"/>
                </a:lnTo>
                <a:lnTo>
                  <a:pt x="1670" y="910"/>
                </a:lnTo>
                <a:lnTo>
                  <a:pt x="1670" y="908"/>
                </a:lnTo>
                <a:lnTo>
                  <a:pt x="1668" y="908"/>
                </a:lnTo>
                <a:lnTo>
                  <a:pt x="1668" y="906"/>
                </a:lnTo>
                <a:lnTo>
                  <a:pt x="1668" y="904"/>
                </a:lnTo>
                <a:lnTo>
                  <a:pt x="1668" y="904"/>
                </a:lnTo>
                <a:lnTo>
                  <a:pt x="1668" y="902"/>
                </a:lnTo>
                <a:lnTo>
                  <a:pt x="1668" y="900"/>
                </a:lnTo>
                <a:lnTo>
                  <a:pt x="1666" y="900"/>
                </a:lnTo>
                <a:lnTo>
                  <a:pt x="1664" y="902"/>
                </a:lnTo>
                <a:lnTo>
                  <a:pt x="1662" y="902"/>
                </a:lnTo>
                <a:lnTo>
                  <a:pt x="1662" y="900"/>
                </a:lnTo>
                <a:lnTo>
                  <a:pt x="1666" y="897"/>
                </a:lnTo>
                <a:lnTo>
                  <a:pt x="1668" y="895"/>
                </a:lnTo>
                <a:lnTo>
                  <a:pt x="1668" y="891"/>
                </a:lnTo>
                <a:lnTo>
                  <a:pt x="1670" y="889"/>
                </a:lnTo>
                <a:lnTo>
                  <a:pt x="1670" y="889"/>
                </a:lnTo>
                <a:lnTo>
                  <a:pt x="1668" y="887"/>
                </a:lnTo>
                <a:lnTo>
                  <a:pt x="1666" y="887"/>
                </a:lnTo>
                <a:lnTo>
                  <a:pt x="1666" y="887"/>
                </a:lnTo>
                <a:lnTo>
                  <a:pt x="1664" y="887"/>
                </a:lnTo>
                <a:lnTo>
                  <a:pt x="1662" y="889"/>
                </a:lnTo>
                <a:lnTo>
                  <a:pt x="1659" y="889"/>
                </a:lnTo>
                <a:lnTo>
                  <a:pt x="1657" y="889"/>
                </a:lnTo>
                <a:lnTo>
                  <a:pt x="1657" y="889"/>
                </a:lnTo>
                <a:lnTo>
                  <a:pt x="1655" y="887"/>
                </a:lnTo>
                <a:lnTo>
                  <a:pt x="1653" y="885"/>
                </a:lnTo>
                <a:lnTo>
                  <a:pt x="1649" y="885"/>
                </a:lnTo>
                <a:lnTo>
                  <a:pt x="1647" y="883"/>
                </a:lnTo>
                <a:lnTo>
                  <a:pt x="1645" y="883"/>
                </a:lnTo>
                <a:lnTo>
                  <a:pt x="1643" y="883"/>
                </a:lnTo>
                <a:lnTo>
                  <a:pt x="1641" y="883"/>
                </a:lnTo>
                <a:lnTo>
                  <a:pt x="1645" y="881"/>
                </a:lnTo>
                <a:lnTo>
                  <a:pt x="1647" y="883"/>
                </a:lnTo>
                <a:lnTo>
                  <a:pt x="1647" y="883"/>
                </a:lnTo>
                <a:lnTo>
                  <a:pt x="1651" y="883"/>
                </a:lnTo>
                <a:lnTo>
                  <a:pt x="1651" y="881"/>
                </a:lnTo>
                <a:lnTo>
                  <a:pt x="1653" y="881"/>
                </a:lnTo>
                <a:lnTo>
                  <a:pt x="1655" y="883"/>
                </a:lnTo>
                <a:lnTo>
                  <a:pt x="1659" y="883"/>
                </a:lnTo>
                <a:lnTo>
                  <a:pt x="1662" y="883"/>
                </a:lnTo>
                <a:lnTo>
                  <a:pt x="1662" y="883"/>
                </a:lnTo>
                <a:lnTo>
                  <a:pt x="1666" y="883"/>
                </a:lnTo>
                <a:lnTo>
                  <a:pt x="1666" y="881"/>
                </a:lnTo>
                <a:lnTo>
                  <a:pt x="1668" y="881"/>
                </a:lnTo>
                <a:lnTo>
                  <a:pt x="1670" y="881"/>
                </a:lnTo>
                <a:lnTo>
                  <a:pt x="1670" y="879"/>
                </a:lnTo>
                <a:lnTo>
                  <a:pt x="1672" y="876"/>
                </a:lnTo>
                <a:lnTo>
                  <a:pt x="1676" y="876"/>
                </a:lnTo>
                <a:lnTo>
                  <a:pt x="1676" y="874"/>
                </a:lnTo>
                <a:lnTo>
                  <a:pt x="1676" y="870"/>
                </a:lnTo>
                <a:lnTo>
                  <a:pt x="1674" y="868"/>
                </a:lnTo>
                <a:lnTo>
                  <a:pt x="1672" y="868"/>
                </a:lnTo>
                <a:lnTo>
                  <a:pt x="1674" y="868"/>
                </a:lnTo>
                <a:lnTo>
                  <a:pt x="1678" y="868"/>
                </a:lnTo>
                <a:lnTo>
                  <a:pt x="1678" y="868"/>
                </a:lnTo>
                <a:lnTo>
                  <a:pt x="1676" y="866"/>
                </a:lnTo>
                <a:lnTo>
                  <a:pt x="1672" y="864"/>
                </a:lnTo>
                <a:lnTo>
                  <a:pt x="1668" y="862"/>
                </a:lnTo>
                <a:lnTo>
                  <a:pt x="1659" y="860"/>
                </a:lnTo>
                <a:lnTo>
                  <a:pt x="1659" y="860"/>
                </a:lnTo>
                <a:lnTo>
                  <a:pt x="1653" y="862"/>
                </a:lnTo>
                <a:lnTo>
                  <a:pt x="1649" y="862"/>
                </a:lnTo>
                <a:lnTo>
                  <a:pt x="1643" y="864"/>
                </a:lnTo>
                <a:lnTo>
                  <a:pt x="1634" y="866"/>
                </a:lnTo>
                <a:lnTo>
                  <a:pt x="1628" y="868"/>
                </a:lnTo>
                <a:lnTo>
                  <a:pt x="1624" y="870"/>
                </a:lnTo>
                <a:lnTo>
                  <a:pt x="1620" y="872"/>
                </a:lnTo>
                <a:lnTo>
                  <a:pt x="1615" y="874"/>
                </a:lnTo>
                <a:lnTo>
                  <a:pt x="1615" y="876"/>
                </a:lnTo>
                <a:lnTo>
                  <a:pt x="1611" y="876"/>
                </a:lnTo>
                <a:lnTo>
                  <a:pt x="1611" y="876"/>
                </a:lnTo>
                <a:lnTo>
                  <a:pt x="1609" y="879"/>
                </a:lnTo>
                <a:lnTo>
                  <a:pt x="1603" y="883"/>
                </a:lnTo>
                <a:lnTo>
                  <a:pt x="1601" y="885"/>
                </a:lnTo>
                <a:lnTo>
                  <a:pt x="1599" y="887"/>
                </a:lnTo>
                <a:lnTo>
                  <a:pt x="1597" y="891"/>
                </a:lnTo>
                <a:lnTo>
                  <a:pt x="1592" y="893"/>
                </a:lnTo>
                <a:lnTo>
                  <a:pt x="1592" y="895"/>
                </a:lnTo>
                <a:lnTo>
                  <a:pt x="1590" y="897"/>
                </a:lnTo>
                <a:lnTo>
                  <a:pt x="1588" y="900"/>
                </a:lnTo>
                <a:lnTo>
                  <a:pt x="1586" y="902"/>
                </a:lnTo>
                <a:lnTo>
                  <a:pt x="1580" y="904"/>
                </a:lnTo>
                <a:lnTo>
                  <a:pt x="1578" y="906"/>
                </a:lnTo>
                <a:lnTo>
                  <a:pt x="1576" y="906"/>
                </a:lnTo>
                <a:lnTo>
                  <a:pt x="1574" y="908"/>
                </a:lnTo>
                <a:lnTo>
                  <a:pt x="1569" y="908"/>
                </a:lnTo>
                <a:lnTo>
                  <a:pt x="1565" y="908"/>
                </a:lnTo>
                <a:lnTo>
                  <a:pt x="1563" y="910"/>
                </a:lnTo>
                <a:lnTo>
                  <a:pt x="1561" y="910"/>
                </a:lnTo>
                <a:lnTo>
                  <a:pt x="1561" y="912"/>
                </a:lnTo>
                <a:lnTo>
                  <a:pt x="1559" y="912"/>
                </a:lnTo>
                <a:lnTo>
                  <a:pt x="1557" y="914"/>
                </a:lnTo>
                <a:lnTo>
                  <a:pt x="1555" y="916"/>
                </a:lnTo>
                <a:lnTo>
                  <a:pt x="1551" y="918"/>
                </a:lnTo>
                <a:lnTo>
                  <a:pt x="1548" y="921"/>
                </a:lnTo>
                <a:lnTo>
                  <a:pt x="1546" y="923"/>
                </a:lnTo>
                <a:lnTo>
                  <a:pt x="1544" y="925"/>
                </a:lnTo>
                <a:lnTo>
                  <a:pt x="1544" y="927"/>
                </a:lnTo>
                <a:lnTo>
                  <a:pt x="1542" y="927"/>
                </a:lnTo>
                <a:lnTo>
                  <a:pt x="1542" y="929"/>
                </a:lnTo>
                <a:lnTo>
                  <a:pt x="1542" y="931"/>
                </a:lnTo>
                <a:lnTo>
                  <a:pt x="1540" y="931"/>
                </a:lnTo>
                <a:lnTo>
                  <a:pt x="1536" y="933"/>
                </a:lnTo>
                <a:lnTo>
                  <a:pt x="1532" y="935"/>
                </a:lnTo>
                <a:lnTo>
                  <a:pt x="1527" y="937"/>
                </a:lnTo>
                <a:lnTo>
                  <a:pt x="1525" y="937"/>
                </a:lnTo>
                <a:lnTo>
                  <a:pt x="1530" y="935"/>
                </a:lnTo>
                <a:lnTo>
                  <a:pt x="1534" y="933"/>
                </a:lnTo>
                <a:lnTo>
                  <a:pt x="1536" y="931"/>
                </a:lnTo>
                <a:lnTo>
                  <a:pt x="1536" y="931"/>
                </a:lnTo>
                <a:lnTo>
                  <a:pt x="1532" y="929"/>
                </a:lnTo>
                <a:lnTo>
                  <a:pt x="1532" y="929"/>
                </a:lnTo>
                <a:lnTo>
                  <a:pt x="1536" y="929"/>
                </a:lnTo>
                <a:lnTo>
                  <a:pt x="1538" y="929"/>
                </a:lnTo>
                <a:lnTo>
                  <a:pt x="1538" y="927"/>
                </a:lnTo>
                <a:lnTo>
                  <a:pt x="1540" y="925"/>
                </a:lnTo>
                <a:lnTo>
                  <a:pt x="1544" y="925"/>
                </a:lnTo>
                <a:lnTo>
                  <a:pt x="1546" y="923"/>
                </a:lnTo>
                <a:lnTo>
                  <a:pt x="1548" y="921"/>
                </a:lnTo>
                <a:lnTo>
                  <a:pt x="1548" y="918"/>
                </a:lnTo>
                <a:lnTo>
                  <a:pt x="1551" y="918"/>
                </a:lnTo>
                <a:lnTo>
                  <a:pt x="1551" y="916"/>
                </a:lnTo>
                <a:lnTo>
                  <a:pt x="1553" y="916"/>
                </a:lnTo>
                <a:lnTo>
                  <a:pt x="1555" y="914"/>
                </a:lnTo>
                <a:lnTo>
                  <a:pt x="1561" y="912"/>
                </a:lnTo>
                <a:lnTo>
                  <a:pt x="1561" y="910"/>
                </a:lnTo>
                <a:lnTo>
                  <a:pt x="1565" y="910"/>
                </a:lnTo>
                <a:lnTo>
                  <a:pt x="1567" y="908"/>
                </a:lnTo>
                <a:lnTo>
                  <a:pt x="1567" y="908"/>
                </a:lnTo>
                <a:lnTo>
                  <a:pt x="1569" y="908"/>
                </a:lnTo>
                <a:lnTo>
                  <a:pt x="1576" y="906"/>
                </a:lnTo>
                <a:lnTo>
                  <a:pt x="1578" y="904"/>
                </a:lnTo>
                <a:lnTo>
                  <a:pt x="1580" y="902"/>
                </a:lnTo>
                <a:lnTo>
                  <a:pt x="1584" y="900"/>
                </a:lnTo>
                <a:lnTo>
                  <a:pt x="1586" y="895"/>
                </a:lnTo>
                <a:lnTo>
                  <a:pt x="1588" y="893"/>
                </a:lnTo>
                <a:lnTo>
                  <a:pt x="1595" y="889"/>
                </a:lnTo>
                <a:lnTo>
                  <a:pt x="1595" y="887"/>
                </a:lnTo>
                <a:lnTo>
                  <a:pt x="1597" y="885"/>
                </a:lnTo>
                <a:lnTo>
                  <a:pt x="1597" y="883"/>
                </a:lnTo>
                <a:lnTo>
                  <a:pt x="1595" y="881"/>
                </a:lnTo>
                <a:lnTo>
                  <a:pt x="1595" y="881"/>
                </a:lnTo>
                <a:lnTo>
                  <a:pt x="1592" y="879"/>
                </a:lnTo>
                <a:lnTo>
                  <a:pt x="1586" y="876"/>
                </a:lnTo>
                <a:lnTo>
                  <a:pt x="1584" y="876"/>
                </a:lnTo>
                <a:lnTo>
                  <a:pt x="1582" y="876"/>
                </a:lnTo>
                <a:lnTo>
                  <a:pt x="1580" y="876"/>
                </a:lnTo>
                <a:lnTo>
                  <a:pt x="1580" y="876"/>
                </a:lnTo>
                <a:lnTo>
                  <a:pt x="1588" y="876"/>
                </a:lnTo>
                <a:lnTo>
                  <a:pt x="1592" y="879"/>
                </a:lnTo>
                <a:lnTo>
                  <a:pt x="1595" y="879"/>
                </a:lnTo>
                <a:lnTo>
                  <a:pt x="1597" y="881"/>
                </a:lnTo>
                <a:lnTo>
                  <a:pt x="1597" y="881"/>
                </a:lnTo>
                <a:lnTo>
                  <a:pt x="1599" y="881"/>
                </a:lnTo>
                <a:lnTo>
                  <a:pt x="1601" y="879"/>
                </a:lnTo>
                <a:lnTo>
                  <a:pt x="1603" y="876"/>
                </a:lnTo>
                <a:lnTo>
                  <a:pt x="1605" y="874"/>
                </a:lnTo>
                <a:lnTo>
                  <a:pt x="1609" y="868"/>
                </a:lnTo>
                <a:lnTo>
                  <a:pt x="1613" y="866"/>
                </a:lnTo>
                <a:lnTo>
                  <a:pt x="1613" y="866"/>
                </a:lnTo>
                <a:lnTo>
                  <a:pt x="1615" y="864"/>
                </a:lnTo>
                <a:lnTo>
                  <a:pt x="1618" y="864"/>
                </a:lnTo>
                <a:lnTo>
                  <a:pt x="1618" y="864"/>
                </a:lnTo>
                <a:lnTo>
                  <a:pt x="1620" y="862"/>
                </a:lnTo>
                <a:lnTo>
                  <a:pt x="1618" y="862"/>
                </a:lnTo>
                <a:lnTo>
                  <a:pt x="1622" y="860"/>
                </a:lnTo>
                <a:lnTo>
                  <a:pt x="1630" y="860"/>
                </a:lnTo>
                <a:lnTo>
                  <a:pt x="1630" y="860"/>
                </a:lnTo>
                <a:lnTo>
                  <a:pt x="1632" y="860"/>
                </a:lnTo>
                <a:lnTo>
                  <a:pt x="1632" y="858"/>
                </a:lnTo>
                <a:lnTo>
                  <a:pt x="1634" y="853"/>
                </a:lnTo>
                <a:lnTo>
                  <a:pt x="1639" y="847"/>
                </a:lnTo>
                <a:lnTo>
                  <a:pt x="1641" y="845"/>
                </a:lnTo>
                <a:lnTo>
                  <a:pt x="1643" y="843"/>
                </a:lnTo>
                <a:lnTo>
                  <a:pt x="1643" y="843"/>
                </a:lnTo>
                <a:lnTo>
                  <a:pt x="1645" y="843"/>
                </a:lnTo>
                <a:lnTo>
                  <a:pt x="1645" y="843"/>
                </a:lnTo>
                <a:lnTo>
                  <a:pt x="1647" y="843"/>
                </a:lnTo>
                <a:lnTo>
                  <a:pt x="1649" y="843"/>
                </a:lnTo>
                <a:lnTo>
                  <a:pt x="1649" y="843"/>
                </a:lnTo>
                <a:lnTo>
                  <a:pt x="1653" y="841"/>
                </a:lnTo>
                <a:lnTo>
                  <a:pt x="1655" y="843"/>
                </a:lnTo>
                <a:lnTo>
                  <a:pt x="1662" y="841"/>
                </a:lnTo>
                <a:lnTo>
                  <a:pt x="1664" y="841"/>
                </a:lnTo>
                <a:lnTo>
                  <a:pt x="1668" y="841"/>
                </a:lnTo>
                <a:lnTo>
                  <a:pt x="1674" y="841"/>
                </a:lnTo>
                <a:lnTo>
                  <a:pt x="1678" y="841"/>
                </a:lnTo>
                <a:lnTo>
                  <a:pt x="1680" y="841"/>
                </a:lnTo>
                <a:lnTo>
                  <a:pt x="1683" y="841"/>
                </a:lnTo>
                <a:lnTo>
                  <a:pt x="1685" y="841"/>
                </a:lnTo>
                <a:lnTo>
                  <a:pt x="1687" y="843"/>
                </a:lnTo>
                <a:lnTo>
                  <a:pt x="1691" y="843"/>
                </a:lnTo>
                <a:lnTo>
                  <a:pt x="1693" y="841"/>
                </a:lnTo>
                <a:lnTo>
                  <a:pt x="1695" y="841"/>
                </a:lnTo>
                <a:lnTo>
                  <a:pt x="1697" y="841"/>
                </a:lnTo>
                <a:lnTo>
                  <a:pt x="1699" y="841"/>
                </a:lnTo>
                <a:lnTo>
                  <a:pt x="1701" y="841"/>
                </a:lnTo>
                <a:lnTo>
                  <a:pt x="1703" y="841"/>
                </a:lnTo>
                <a:lnTo>
                  <a:pt x="1708" y="843"/>
                </a:lnTo>
                <a:lnTo>
                  <a:pt x="1710" y="843"/>
                </a:lnTo>
                <a:lnTo>
                  <a:pt x="1712" y="843"/>
                </a:lnTo>
                <a:lnTo>
                  <a:pt x="1714" y="845"/>
                </a:lnTo>
                <a:lnTo>
                  <a:pt x="1720" y="843"/>
                </a:lnTo>
                <a:lnTo>
                  <a:pt x="1722" y="843"/>
                </a:lnTo>
                <a:lnTo>
                  <a:pt x="1724" y="843"/>
                </a:lnTo>
                <a:lnTo>
                  <a:pt x="1727" y="843"/>
                </a:lnTo>
                <a:lnTo>
                  <a:pt x="1729" y="843"/>
                </a:lnTo>
                <a:lnTo>
                  <a:pt x="1733" y="843"/>
                </a:lnTo>
                <a:lnTo>
                  <a:pt x="1737" y="843"/>
                </a:lnTo>
                <a:lnTo>
                  <a:pt x="1739" y="841"/>
                </a:lnTo>
                <a:lnTo>
                  <a:pt x="1741" y="839"/>
                </a:lnTo>
                <a:lnTo>
                  <a:pt x="1743" y="837"/>
                </a:lnTo>
                <a:lnTo>
                  <a:pt x="1747" y="835"/>
                </a:lnTo>
                <a:lnTo>
                  <a:pt x="1750" y="832"/>
                </a:lnTo>
                <a:lnTo>
                  <a:pt x="1752" y="830"/>
                </a:lnTo>
                <a:lnTo>
                  <a:pt x="1758" y="824"/>
                </a:lnTo>
                <a:lnTo>
                  <a:pt x="1758" y="824"/>
                </a:lnTo>
                <a:lnTo>
                  <a:pt x="1758" y="824"/>
                </a:lnTo>
                <a:lnTo>
                  <a:pt x="1760" y="822"/>
                </a:lnTo>
                <a:lnTo>
                  <a:pt x="1760" y="822"/>
                </a:lnTo>
                <a:lnTo>
                  <a:pt x="1764" y="822"/>
                </a:lnTo>
                <a:lnTo>
                  <a:pt x="1766" y="822"/>
                </a:lnTo>
                <a:lnTo>
                  <a:pt x="1766" y="822"/>
                </a:lnTo>
                <a:lnTo>
                  <a:pt x="1771" y="820"/>
                </a:lnTo>
                <a:lnTo>
                  <a:pt x="1771" y="820"/>
                </a:lnTo>
                <a:lnTo>
                  <a:pt x="1775" y="820"/>
                </a:lnTo>
                <a:lnTo>
                  <a:pt x="1777" y="820"/>
                </a:lnTo>
                <a:lnTo>
                  <a:pt x="1781" y="820"/>
                </a:lnTo>
                <a:lnTo>
                  <a:pt x="1781" y="820"/>
                </a:lnTo>
                <a:lnTo>
                  <a:pt x="1783" y="820"/>
                </a:lnTo>
                <a:lnTo>
                  <a:pt x="1789" y="816"/>
                </a:lnTo>
                <a:lnTo>
                  <a:pt x="1791" y="814"/>
                </a:lnTo>
                <a:lnTo>
                  <a:pt x="1796" y="809"/>
                </a:lnTo>
                <a:lnTo>
                  <a:pt x="1800" y="807"/>
                </a:lnTo>
                <a:lnTo>
                  <a:pt x="1802" y="805"/>
                </a:lnTo>
                <a:lnTo>
                  <a:pt x="1800" y="805"/>
                </a:lnTo>
                <a:lnTo>
                  <a:pt x="1800" y="803"/>
                </a:lnTo>
                <a:lnTo>
                  <a:pt x="1800" y="803"/>
                </a:lnTo>
                <a:lnTo>
                  <a:pt x="1796" y="801"/>
                </a:lnTo>
                <a:lnTo>
                  <a:pt x="1796" y="801"/>
                </a:lnTo>
                <a:lnTo>
                  <a:pt x="1798" y="801"/>
                </a:lnTo>
                <a:lnTo>
                  <a:pt x="1800" y="801"/>
                </a:lnTo>
                <a:lnTo>
                  <a:pt x="1800" y="801"/>
                </a:lnTo>
                <a:lnTo>
                  <a:pt x="1800" y="801"/>
                </a:lnTo>
                <a:lnTo>
                  <a:pt x="1800" y="799"/>
                </a:lnTo>
                <a:lnTo>
                  <a:pt x="1798" y="799"/>
                </a:lnTo>
                <a:lnTo>
                  <a:pt x="1796" y="799"/>
                </a:lnTo>
                <a:lnTo>
                  <a:pt x="1794" y="799"/>
                </a:lnTo>
                <a:lnTo>
                  <a:pt x="1791" y="799"/>
                </a:lnTo>
                <a:lnTo>
                  <a:pt x="1791" y="797"/>
                </a:lnTo>
                <a:lnTo>
                  <a:pt x="1794" y="797"/>
                </a:lnTo>
                <a:lnTo>
                  <a:pt x="1798" y="797"/>
                </a:lnTo>
                <a:lnTo>
                  <a:pt x="1800" y="797"/>
                </a:lnTo>
                <a:lnTo>
                  <a:pt x="1800" y="797"/>
                </a:lnTo>
                <a:lnTo>
                  <a:pt x="1798" y="795"/>
                </a:lnTo>
                <a:lnTo>
                  <a:pt x="1798" y="793"/>
                </a:lnTo>
                <a:lnTo>
                  <a:pt x="1800" y="793"/>
                </a:lnTo>
                <a:lnTo>
                  <a:pt x="1798" y="791"/>
                </a:lnTo>
                <a:lnTo>
                  <a:pt x="1800" y="786"/>
                </a:lnTo>
                <a:lnTo>
                  <a:pt x="1800" y="786"/>
                </a:lnTo>
                <a:lnTo>
                  <a:pt x="1800" y="784"/>
                </a:lnTo>
                <a:lnTo>
                  <a:pt x="1798" y="784"/>
                </a:lnTo>
                <a:lnTo>
                  <a:pt x="1798" y="784"/>
                </a:lnTo>
                <a:lnTo>
                  <a:pt x="1798" y="782"/>
                </a:lnTo>
                <a:lnTo>
                  <a:pt x="1798" y="782"/>
                </a:lnTo>
                <a:lnTo>
                  <a:pt x="1798" y="780"/>
                </a:lnTo>
                <a:lnTo>
                  <a:pt x="1796" y="778"/>
                </a:lnTo>
                <a:lnTo>
                  <a:pt x="1791" y="778"/>
                </a:lnTo>
                <a:lnTo>
                  <a:pt x="1791" y="778"/>
                </a:lnTo>
                <a:lnTo>
                  <a:pt x="1789" y="776"/>
                </a:lnTo>
                <a:lnTo>
                  <a:pt x="1789" y="774"/>
                </a:lnTo>
                <a:lnTo>
                  <a:pt x="1789" y="774"/>
                </a:lnTo>
                <a:lnTo>
                  <a:pt x="1787" y="774"/>
                </a:lnTo>
                <a:lnTo>
                  <a:pt x="1785" y="776"/>
                </a:lnTo>
                <a:lnTo>
                  <a:pt x="1781" y="776"/>
                </a:lnTo>
                <a:lnTo>
                  <a:pt x="1779" y="780"/>
                </a:lnTo>
                <a:lnTo>
                  <a:pt x="1777" y="780"/>
                </a:lnTo>
                <a:lnTo>
                  <a:pt x="1777" y="778"/>
                </a:lnTo>
                <a:lnTo>
                  <a:pt x="1777" y="778"/>
                </a:lnTo>
                <a:lnTo>
                  <a:pt x="1775" y="778"/>
                </a:lnTo>
                <a:lnTo>
                  <a:pt x="1775" y="778"/>
                </a:lnTo>
                <a:lnTo>
                  <a:pt x="1775" y="778"/>
                </a:lnTo>
                <a:lnTo>
                  <a:pt x="1779" y="776"/>
                </a:lnTo>
                <a:lnTo>
                  <a:pt x="1779" y="776"/>
                </a:lnTo>
                <a:lnTo>
                  <a:pt x="1781" y="774"/>
                </a:lnTo>
                <a:lnTo>
                  <a:pt x="1779" y="774"/>
                </a:lnTo>
                <a:lnTo>
                  <a:pt x="1779" y="772"/>
                </a:lnTo>
                <a:lnTo>
                  <a:pt x="1777" y="767"/>
                </a:lnTo>
                <a:lnTo>
                  <a:pt x="1773" y="765"/>
                </a:lnTo>
                <a:lnTo>
                  <a:pt x="1764" y="765"/>
                </a:lnTo>
                <a:lnTo>
                  <a:pt x="1762" y="765"/>
                </a:lnTo>
                <a:lnTo>
                  <a:pt x="1762" y="767"/>
                </a:lnTo>
                <a:lnTo>
                  <a:pt x="1762" y="767"/>
                </a:lnTo>
                <a:lnTo>
                  <a:pt x="1762" y="767"/>
                </a:lnTo>
                <a:lnTo>
                  <a:pt x="1764" y="767"/>
                </a:lnTo>
                <a:lnTo>
                  <a:pt x="1766" y="767"/>
                </a:lnTo>
                <a:lnTo>
                  <a:pt x="1768" y="767"/>
                </a:lnTo>
                <a:lnTo>
                  <a:pt x="1768" y="767"/>
                </a:lnTo>
                <a:lnTo>
                  <a:pt x="1766" y="767"/>
                </a:lnTo>
                <a:lnTo>
                  <a:pt x="1762" y="770"/>
                </a:lnTo>
                <a:lnTo>
                  <a:pt x="1758" y="770"/>
                </a:lnTo>
                <a:lnTo>
                  <a:pt x="1754" y="772"/>
                </a:lnTo>
                <a:lnTo>
                  <a:pt x="1752" y="776"/>
                </a:lnTo>
                <a:lnTo>
                  <a:pt x="1747" y="778"/>
                </a:lnTo>
                <a:lnTo>
                  <a:pt x="1745" y="778"/>
                </a:lnTo>
                <a:lnTo>
                  <a:pt x="1743" y="780"/>
                </a:lnTo>
                <a:lnTo>
                  <a:pt x="1741" y="780"/>
                </a:lnTo>
                <a:lnTo>
                  <a:pt x="1741" y="780"/>
                </a:lnTo>
                <a:lnTo>
                  <a:pt x="1739" y="782"/>
                </a:lnTo>
                <a:lnTo>
                  <a:pt x="1737" y="784"/>
                </a:lnTo>
                <a:lnTo>
                  <a:pt x="1733" y="784"/>
                </a:lnTo>
                <a:lnTo>
                  <a:pt x="1733" y="784"/>
                </a:lnTo>
                <a:lnTo>
                  <a:pt x="1733" y="784"/>
                </a:lnTo>
                <a:lnTo>
                  <a:pt x="1735" y="784"/>
                </a:lnTo>
                <a:lnTo>
                  <a:pt x="1735" y="782"/>
                </a:lnTo>
                <a:lnTo>
                  <a:pt x="1735" y="782"/>
                </a:lnTo>
                <a:lnTo>
                  <a:pt x="1735" y="782"/>
                </a:lnTo>
                <a:lnTo>
                  <a:pt x="1737" y="780"/>
                </a:lnTo>
                <a:lnTo>
                  <a:pt x="1737" y="780"/>
                </a:lnTo>
                <a:lnTo>
                  <a:pt x="1737" y="780"/>
                </a:lnTo>
                <a:lnTo>
                  <a:pt x="1733" y="778"/>
                </a:lnTo>
                <a:lnTo>
                  <a:pt x="1733" y="776"/>
                </a:lnTo>
                <a:lnTo>
                  <a:pt x="1735" y="778"/>
                </a:lnTo>
                <a:lnTo>
                  <a:pt x="1737" y="778"/>
                </a:lnTo>
                <a:lnTo>
                  <a:pt x="1737" y="778"/>
                </a:lnTo>
                <a:lnTo>
                  <a:pt x="1737" y="778"/>
                </a:lnTo>
                <a:lnTo>
                  <a:pt x="1737" y="776"/>
                </a:lnTo>
                <a:lnTo>
                  <a:pt x="1737" y="776"/>
                </a:lnTo>
                <a:lnTo>
                  <a:pt x="1739" y="774"/>
                </a:lnTo>
                <a:lnTo>
                  <a:pt x="1741" y="774"/>
                </a:lnTo>
                <a:lnTo>
                  <a:pt x="1741" y="774"/>
                </a:lnTo>
                <a:lnTo>
                  <a:pt x="1741" y="774"/>
                </a:lnTo>
                <a:lnTo>
                  <a:pt x="1743" y="774"/>
                </a:lnTo>
                <a:lnTo>
                  <a:pt x="1745" y="774"/>
                </a:lnTo>
                <a:lnTo>
                  <a:pt x="1750" y="772"/>
                </a:lnTo>
                <a:lnTo>
                  <a:pt x="1752" y="772"/>
                </a:lnTo>
                <a:lnTo>
                  <a:pt x="1754" y="770"/>
                </a:lnTo>
                <a:lnTo>
                  <a:pt x="1754" y="770"/>
                </a:lnTo>
                <a:lnTo>
                  <a:pt x="1754" y="770"/>
                </a:lnTo>
                <a:lnTo>
                  <a:pt x="1756" y="770"/>
                </a:lnTo>
                <a:lnTo>
                  <a:pt x="1758" y="770"/>
                </a:lnTo>
                <a:lnTo>
                  <a:pt x="1758" y="770"/>
                </a:lnTo>
                <a:lnTo>
                  <a:pt x="1760" y="767"/>
                </a:lnTo>
                <a:lnTo>
                  <a:pt x="1762" y="765"/>
                </a:lnTo>
                <a:lnTo>
                  <a:pt x="1762" y="765"/>
                </a:lnTo>
                <a:lnTo>
                  <a:pt x="1764" y="765"/>
                </a:lnTo>
                <a:lnTo>
                  <a:pt x="1764" y="763"/>
                </a:lnTo>
                <a:lnTo>
                  <a:pt x="1764" y="763"/>
                </a:lnTo>
                <a:lnTo>
                  <a:pt x="1768" y="763"/>
                </a:lnTo>
                <a:lnTo>
                  <a:pt x="1773" y="763"/>
                </a:lnTo>
                <a:lnTo>
                  <a:pt x="1775" y="761"/>
                </a:lnTo>
                <a:lnTo>
                  <a:pt x="1775" y="759"/>
                </a:lnTo>
                <a:lnTo>
                  <a:pt x="1777" y="759"/>
                </a:lnTo>
                <a:lnTo>
                  <a:pt x="1777" y="759"/>
                </a:lnTo>
                <a:lnTo>
                  <a:pt x="1775" y="757"/>
                </a:lnTo>
                <a:lnTo>
                  <a:pt x="1773" y="757"/>
                </a:lnTo>
                <a:lnTo>
                  <a:pt x="1771" y="757"/>
                </a:lnTo>
                <a:lnTo>
                  <a:pt x="1771" y="755"/>
                </a:lnTo>
                <a:lnTo>
                  <a:pt x="1768" y="755"/>
                </a:lnTo>
                <a:lnTo>
                  <a:pt x="1768" y="753"/>
                </a:lnTo>
                <a:lnTo>
                  <a:pt x="1766" y="753"/>
                </a:lnTo>
                <a:lnTo>
                  <a:pt x="1764" y="753"/>
                </a:lnTo>
                <a:lnTo>
                  <a:pt x="1764" y="755"/>
                </a:lnTo>
                <a:lnTo>
                  <a:pt x="1762" y="755"/>
                </a:lnTo>
                <a:lnTo>
                  <a:pt x="1760" y="755"/>
                </a:lnTo>
                <a:lnTo>
                  <a:pt x="1756" y="753"/>
                </a:lnTo>
                <a:lnTo>
                  <a:pt x="1754" y="751"/>
                </a:lnTo>
                <a:lnTo>
                  <a:pt x="1754" y="749"/>
                </a:lnTo>
                <a:lnTo>
                  <a:pt x="1754" y="747"/>
                </a:lnTo>
                <a:lnTo>
                  <a:pt x="1752" y="747"/>
                </a:lnTo>
                <a:lnTo>
                  <a:pt x="1750" y="747"/>
                </a:lnTo>
                <a:lnTo>
                  <a:pt x="1747" y="747"/>
                </a:lnTo>
                <a:lnTo>
                  <a:pt x="1747" y="749"/>
                </a:lnTo>
                <a:lnTo>
                  <a:pt x="1747" y="749"/>
                </a:lnTo>
                <a:lnTo>
                  <a:pt x="1741" y="753"/>
                </a:lnTo>
                <a:lnTo>
                  <a:pt x="1741" y="755"/>
                </a:lnTo>
                <a:lnTo>
                  <a:pt x="1741" y="753"/>
                </a:lnTo>
                <a:lnTo>
                  <a:pt x="1741" y="751"/>
                </a:lnTo>
                <a:lnTo>
                  <a:pt x="1745" y="749"/>
                </a:lnTo>
                <a:lnTo>
                  <a:pt x="1747" y="747"/>
                </a:lnTo>
                <a:lnTo>
                  <a:pt x="1745" y="747"/>
                </a:lnTo>
                <a:lnTo>
                  <a:pt x="1743" y="747"/>
                </a:lnTo>
                <a:lnTo>
                  <a:pt x="1743" y="747"/>
                </a:lnTo>
                <a:lnTo>
                  <a:pt x="1743" y="744"/>
                </a:lnTo>
                <a:lnTo>
                  <a:pt x="1741" y="744"/>
                </a:lnTo>
                <a:lnTo>
                  <a:pt x="1741" y="744"/>
                </a:lnTo>
                <a:lnTo>
                  <a:pt x="1739" y="744"/>
                </a:lnTo>
                <a:lnTo>
                  <a:pt x="1735" y="747"/>
                </a:lnTo>
                <a:lnTo>
                  <a:pt x="1733" y="747"/>
                </a:lnTo>
                <a:lnTo>
                  <a:pt x="1731" y="749"/>
                </a:lnTo>
                <a:lnTo>
                  <a:pt x="1729" y="749"/>
                </a:lnTo>
                <a:lnTo>
                  <a:pt x="1731" y="749"/>
                </a:lnTo>
                <a:lnTo>
                  <a:pt x="1733" y="747"/>
                </a:lnTo>
                <a:lnTo>
                  <a:pt x="1733" y="744"/>
                </a:lnTo>
                <a:lnTo>
                  <a:pt x="1733" y="742"/>
                </a:lnTo>
                <a:lnTo>
                  <a:pt x="1735" y="742"/>
                </a:lnTo>
                <a:lnTo>
                  <a:pt x="1735" y="740"/>
                </a:lnTo>
                <a:lnTo>
                  <a:pt x="1735" y="738"/>
                </a:lnTo>
                <a:lnTo>
                  <a:pt x="1733" y="738"/>
                </a:lnTo>
                <a:lnTo>
                  <a:pt x="1733" y="738"/>
                </a:lnTo>
                <a:lnTo>
                  <a:pt x="1733" y="736"/>
                </a:lnTo>
                <a:lnTo>
                  <a:pt x="1733" y="734"/>
                </a:lnTo>
                <a:lnTo>
                  <a:pt x="1733" y="734"/>
                </a:lnTo>
                <a:lnTo>
                  <a:pt x="1731" y="734"/>
                </a:lnTo>
                <a:lnTo>
                  <a:pt x="1731" y="736"/>
                </a:lnTo>
                <a:lnTo>
                  <a:pt x="1731" y="734"/>
                </a:lnTo>
                <a:lnTo>
                  <a:pt x="1729" y="734"/>
                </a:lnTo>
                <a:lnTo>
                  <a:pt x="1729" y="732"/>
                </a:lnTo>
                <a:lnTo>
                  <a:pt x="1729" y="732"/>
                </a:lnTo>
                <a:lnTo>
                  <a:pt x="1727" y="732"/>
                </a:lnTo>
                <a:lnTo>
                  <a:pt x="1727" y="732"/>
                </a:lnTo>
                <a:lnTo>
                  <a:pt x="1724" y="734"/>
                </a:lnTo>
                <a:lnTo>
                  <a:pt x="1722" y="732"/>
                </a:lnTo>
                <a:lnTo>
                  <a:pt x="1722" y="732"/>
                </a:lnTo>
                <a:lnTo>
                  <a:pt x="1722" y="732"/>
                </a:lnTo>
                <a:lnTo>
                  <a:pt x="1720" y="732"/>
                </a:lnTo>
                <a:lnTo>
                  <a:pt x="1718" y="730"/>
                </a:lnTo>
                <a:lnTo>
                  <a:pt x="1718" y="730"/>
                </a:lnTo>
                <a:lnTo>
                  <a:pt x="1718" y="730"/>
                </a:lnTo>
                <a:lnTo>
                  <a:pt x="1720" y="730"/>
                </a:lnTo>
                <a:lnTo>
                  <a:pt x="1720" y="728"/>
                </a:lnTo>
                <a:lnTo>
                  <a:pt x="1718" y="726"/>
                </a:lnTo>
                <a:lnTo>
                  <a:pt x="1718" y="726"/>
                </a:lnTo>
                <a:lnTo>
                  <a:pt x="1716" y="726"/>
                </a:lnTo>
                <a:lnTo>
                  <a:pt x="1714" y="726"/>
                </a:lnTo>
                <a:lnTo>
                  <a:pt x="1714" y="723"/>
                </a:lnTo>
                <a:lnTo>
                  <a:pt x="1716" y="723"/>
                </a:lnTo>
                <a:lnTo>
                  <a:pt x="1718" y="723"/>
                </a:lnTo>
                <a:lnTo>
                  <a:pt x="1716" y="721"/>
                </a:lnTo>
                <a:lnTo>
                  <a:pt x="1714" y="721"/>
                </a:lnTo>
                <a:lnTo>
                  <a:pt x="1710" y="721"/>
                </a:lnTo>
                <a:lnTo>
                  <a:pt x="1710" y="721"/>
                </a:lnTo>
                <a:lnTo>
                  <a:pt x="1712" y="719"/>
                </a:lnTo>
                <a:lnTo>
                  <a:pt x="1714" y="719"/>
                </a:lnTo>
                <a:lnTo>
                  <a:pt x="1714" y="719"/>
                </a:lnTo>
                <a:lnTo>
                  <a:pt x="1712" y="719"/>
                </a:lnTo>
                <a:lnTo>
                  <a:pt x="1712" y="719"/>
                </a:lnTo>
                <a:lnTo>
                  <a:pt x="1710" y="717"/>
                </a:lnTo>
                <a:lnTo>
                  <a:pt x="1708" y="717"/>
                </a:lnTo>
                <a:lnTo>
                  <a:pt x="1703" y="715"/>
                </a:lnTo>
                <a:lnTo>
                  <a:pt x="1701" y="713"/>
                </a:lnTo>
                <a:lnTo>
                  <a:pt x="1703" y="713"/>
                </a:lnTo>
                <a:lnTo>
                  <a:pt x="1703" y="713"/>
                </a:lnTo>
                <a:lnTo>
                  <a:pt x="1706" y="713"/>
                </a:lnTo>
                <a:lnTo>
                  <a:pt x="1703" y="715"/>
                </a:lnTo>
                <a:lnTo>
                  <a:pt x="1703" y="715"/>
                </a:lnTo>
                <a:lnTo>
                  <a:pt x="1708" y="715"/>
                </a:lnTo>
                <a:lnTo>
                  <a:pt x="1716" y="717"/>
                </a:lnTo>
                <a:lnTo>
                  <a:pt x="1718" y="717"/>
                </a:lnTo>
                <a:lnTo>
                  <a:pt x="1718" y="715"/>
                </a:lnTo>
                <a:lnTo>
                  <a:pt x="1718" y="713"/>
                </a:lnTo>
                <a:lnTo>
                  <a:pt x="1718" y="711"/>
                </a:lnTo>
                <a:lnTo>
                  <a:pt x="1718" y="709"/>
                </a:lnTo>
                <a:lnTo>
                  <a:pt x="1714" y="707"/>
                </a:lnTo>
                <a:lnTo>
                  <a:pt x="1714" y="707"/>
                </a:lnTo>
                <a:lnTo>
                  <a:pt x="1712" y="707"/>
                </a:lnTo>
                <a:lnTo>
                  <a:pt x="1712" y="707"/>
                </a:lnTo>
                <a:lnTo>
                  <a:pt x="1710" y="705"/>
                </a:lnTo>
                <a:lnTo>
                  <a:pt x="1710" y="705"/>
                </a:lnTo>
                <a:lnTo>
                  <a:pt x="1710" y="705"/>
                </a:lnTo>
                <a:lnTo>
                  <a:pt x="1712" y="702"/>
                </a:lnTo>
                <a:lnTo>
                  <a:pt x="1712" y="702"/>
                </a:lnTo>
                <a:lnTo>
                  <a:pt x="1712" y="702"/>
                </a:lnTo>
                <a:lnTo>
                  <a:pt x="1710" y="700"/>
                </a:lnTo>
                <a:lnTo>
                  <a:pt x="1708" y="700"/>
                </a:lnTo>
                <a:lnTo>
                  <a:pt x="1708" y="700"/>
                </a:lnTo>
                <a:lnTo>
                  <a:pt x="1706" y="700"/>
                </a:lnTo>
                <a:lnTo>
                  <a:pt x="1703" y="700"/>
                </a:lnTo>
                <a:lnTo>
                  <a:pt x="1703" y="700"/>
                </a:lnTo>
                <a:lnTo>
                  <a:pt x="1701" y="700"/>
                </a:lnTo>
                <a:lnTo>
                  <a:pt x="1703" y="700"/>
                </a:lnTo>
                <a:lnTo>
                  <a:pt x="1706" y="700"/>
                </a:lnTo>
                <a:lnTo>
                  <a:pt x="1706" y="698"/>
                </a:lnTo>
                <a:lnTo>
                  <a:pt x="1708" y="698"/>
                </a:lnTo>
                <a:lnTo>
                  <a:pt x="1708" y="698"/>
                </a:lnTo>
                <a:lnTo>
                  <a:pt x="1710" y="696"/>
                </a:lnTo>
                <a:lnTo>
                  <a:pt x="1710" y="696"/>
                </a:lnTo>
                <a:lnTo>
                  <a:pt x="1710" y="694"/>
                </a:lnTo>
                <a:lnTo>
                  <a:pt x="1710" y="694"/>
                </a:lnTo>
                <a:lnTo>
                  <a:pt x="1710" y="692"/>
                </a:lnTo>
                <a:lnTo>
                  <a:pt x="1712" y="692"/>
                </a:lnTo>
                <a:lnTo>
                  <a:pt x="1710" y="690"/>
                </a:lnTo>
                <a:lnTo>
                  <a:pt x="1708" y="690"/>
                </a:lnTo>
                <a:lnTo>
                  <a:pt x="1706" y="690"/>
                </a:lnTo>
                <a:lnTo>
                  <a:pt x="1706" y="690"/>
                </a:lnTo>
                <a:lnTo>
                  <a:pt x="1703" y="686"/>
                </a:lnTo>
                <a:lnTo>
                  <a:pt x="1701" y="686"/>
                </a:lnTo>
                <a:lnTo>
                  <a:pt x="1697" y="686"/>
                </a:lnTo>
                <a:lnTo>
                  <a:pt x="1695" y="688"/>
                </a:lnTo>
                <a:lnTo>
                  <a:pt x="1691" y="690"/>
                </a:lnTo>
                <a:lnTo>
                  <a:pt x="1691" y="688"/>
                </a:lnTo>
                <a:lnTo>
                  <a:pt x="1693" y="688"/>
                </a:lnTo>
                <a:lnTo>
                  <a:pt x="1695" y="686"/>
                </a:lnTo>
                <a:lnTo>
                  <a:pt x="1697" y="686"/>
                </a:lnTo>
                <a:lnTo>
                  <a:pt x="1699" y="682"/>
                </a:lnTo>
                <a:lnTo>
                  <a:pt x="1701" y="679"/>
                </a:lnTo>
                <a:lnTo>
                  <a:pt x="1701" y="679"/>
                </a:lnTo>
                <a:lnTo>
                  <a:pt x="1699" y="679"/>
                </a:lnTo>
                <a:lnTo>
                  <a:pt x="1697" y="679"/>
                </a:lnTo>
                <a:lnTo>
                  <a:pt x="1693" y="679"/>
                </a:lnTo>
                <a:lnTo>
                  <a:pt x="1693" y="682"/>
                </a:lnTo>
                <a:lnTo>
                  <a:pt x="1693" y="679"/>
                </a:lnTo>
                <a:lnTo>
                  <a:pt x="1693" y="679"/>
                </a:lnTo>
                <a:lnTo>
                  <a:pt x="1693" y="679"/>
                </a:lnTo>
                <a:lnTo>
                  <a:pt x="1691" y="679"/>
                </a:lnTo>
                <a:lnTo>
                  <a:pt x="1689" y="682"/>
                </a:lnTo>
                <a:lnTo>
                  <a:pt x="1687" y="682"/>
                </a:lnTo>
                <a:lnTo>
                  <a:pt x="1689" y="682"/>
                </a:lnTo>
                <a:lnTo>
                  <a:pt x="1689" y="679"/>
                </a:lnTo>
                <a:lnTo>
                  <a:pt x="1691" y="677"/>
                </a:lnTo>
                <a:lnTo>
                  <a:pt x="1693" y="677"/>
                </a:lnTo>
                <a:lnTo>
                  <a:pt x="1697" y="675"/>
                </a:lnTo>
                <a:lnTo>
                  <a:pt x="1695" y="673"/>
                </a:lnTo>
                <a:lnTo>
                  <a:pt x="1695" y="671"/>
                </a:lnTo>
                <a:lnTo>
                  <a:pt x="1695" y="671"/>
                </a:lnTo>
                <a:lnTo>
                  <a:pt x="1693" y="671"/>
                </a:lnTo>
                <a:lnTo>
                  <a:pt x="1691" y="671"/>
                </a:lnTo>
                <a:lnTo>
                  <a:pt x="1691" y="671"/>
                </a:lnTo>
                <a:lnTo>
                  <a:pt x="1691" y="669"/>
                </a:lnTo>
                <a:lnTo>
                  <a:pt x="1691" y="669"/>
                </a:lnTo>
                <a:lnTo>
                  <a:pt x="1691" y="667"/>
                </a:lnTo>
                <a:lnTo>
                  <a:pt x="1691" y="667"/>
                </a:lnTo>
                <a:lnTo>
                  <a:pt x="1691" y="667"/>
                </a:lnTo>
                <a:lnTo>
                  <a:pt x="1691" y="667"/>
                </a:lnTo>
                <a:lnTo>
                  <a:pt x="1691" y="667"/>
                </a:lnTo>
                <a:lnTo>
                  <a:pt x="1689" y="667"/>
                </a:lnTo>
                <a:lnTo>
                  <a:pt x="1687" y="667"/>
                </a:lnTo>
                <a:lnTo>
                  <a:pt x="1683" y="667"/>
                </a:lnTo>
                <a:lnTo>
                  <a:pt x="1680" y="667"/>
                </a:lnTo>
                <a:lnTo>
                  <a:pt x="1680" y="667"/>
                </a:lnTo>
                <a:lnTo>
                  <a:pt x="1683" y="667"/>
                </a:lnTo>
                <a:lnTo>
                  <a:pt x="1685" y="667"/>
                </a:lnTo>
                <a:lnTo>
                  <a:pt x="1685" y="667"/>
                </a:lnTo>
                <a:lnTo>
                  <a:pt x="1687" y="665"/>
                </a:lnTo>
                <a:lnTo>
                  <a:pt x="1689" y="665"/>
                </a:lnTo>
                <a:lnTo>
                  <a:pt x="1687" y="661"/>
                </a:lnTo>
                <a:lnTo>
                  <a:pt x="1687" y="661"/>
                </a:lnTo>
                <a:lnTo>
                  <a:pt x="1685" y="663"/>
                </a:lnTo>
                <a:lnTo>
                  <a:pt x="1685" y="663"/>
                </a:lnTo>
                <a:lnTo>
                  <a:pt x="1685" y="661"/>
                </a:lnTo>
                <a:lnTo>
                  <a:pt x="1685" y="661"/>
                </a:lnTo>
                <a:lnTo>
                  <a:pt x="1680" y="661"/>
                </a:lnTo>
                <a:lnTo>
                  <a:pt x="1680" y="658"/>
                </a:lnTo>
                <a:lnTo>
                  <a:pt x="1683" y="658"/>
                </a:lnTo>
                <a:lnTo>
                  <a:pt x="1685" y="656"/>
                </a:lnTo>
                <a:lnTo>
                  <a:pt x="1683" y="656"/>
                </a:lnTo>
                <a:lnTo>
                  <a:pt x="1683" y="654"/>
                </a:lnTo>
                <a:lnTo>
                  <a:pt x="1680" y="654"/>
                </a:lnTo>
                <a:lnTo>
                  <a:pt x="1680" y="652"/>
                </a:lnTo>
                <a:lnTo>
                  <a:pt x="1680" y="650"/>
                </a:lnTo>
                <a:lnTo>
                  <a:pt x="1678" y="652"/>
                </a:lnTo>
                <a:lnTo>
                  <a:pt x="1676" y="652"/>
                </a:lnTo>
                <a:lnTo>
                  <a:pt x="1678" y="650"/>
                </a:lnTo>
                <a:lnTo>
                  <a:pt x="1678" y="648"/>
                </a:lnTo>
                <a:lnTo>
                  <a:pt x="1676" y="646"/>
                </a:lnTo>
                <a:lnTo>
                  <a:pt x="1674" y="646"/>
                </a:lnTo>
                <a:lnTo>
                  <a:pt x="1672" y="646"/>
                </a:lnTo>
                <a:lnTo>
                  <a:pt x="1670" y="646"/>
                </a:lnTo>
                <a:lnTo>
                  <a:pt x="1670" y="646"/>
                </a:lnTo>
                <a:lnTo>
                  <a:pt x="1670" y="646"/>
                </a:lnTo>
                <a:lnTo>
                  <a:pt x="1672" y="644"/>
                </a:lnTo>
                <a:lnTo>
                  <a:pt x="1674" y="644"/>
                </a:lnTo>
                <a:lnTo>
                  <a:pt x="1674" y="642"/>
                </a:lnTo>
                <a:lnTo>
                  <a:pt x="1674" y="642"/>
                </a:lnTo>
                <a:lnTo>
                  <a:pt x="1670" y="640"/>
                </a:lnTo>
                <a:lnTo>
                  <a:pt x="1668" y="640"/>
                </a:lnTo>
                <a:lnTo>
                  <a:pt x="1668" y="640"/>
                </a:lnTo>
                <a:lnTo>
                  <a:pt x="1668" y="642"/>
                </a:lnTo>
                <a:lnTo>
                  <a:pt x="1668" y="642"/>
                </a:lnTo>
                <a:lnTo>
                  <a:pt x="1666" y="646"/>
                </a:lnTo>
                <a:lnTo>
                  <a:pt x="1664" y="648"/>
                </a:lnTo>
                <a:lnTo>
                  <a:pt x="1664" y="648"/>
                </a:lnTo>
                <a:lnTo>
                  <a:pt x="1664" y="650"/>
                </a:lnTo>
                <a:lnTo>
                  <a:pt x="1664" y="650"/>
                </a:lnTo>
                <a:lnTo>
                  <a:pt x="1664" y="650"/>
                </a:lnTo>
                <a:lnTo>
                  <a:pt x="1666" y="652"/>
                </a:lnTo>
                <a:lnTo>
                  <a:pt x="1666" y="652"/>
                </a:lnTo>
                <a:lnTo>
                  <a:pt x="1664" y="650"/>
                </a:lnTo>
                <a:lnTo>
                  <a:pt x="1662" y="650"/>
                </a:lnTo>
                <a:lnTo>
                  <a:pt x="1662" y="650"/>
                </a:lnTo>
                <a:lnTo>
                  <a:pt x="1659" y="652"/>
                </a:lnTo>
                <a:lnTo>
                  <a:pt x="1659" y="652"/>
                </a:lnTo>
                <a:lnTo>
                  <a:pt x="1659" y="654"/>
                </a:lnTo>
                <a:lnTo>
                  <a:pt x="1659" y="654"/>
                </a:lnTo>
                <a:lnTo>
                  <a:pt x="1659" y="654"/>
                </a:lnTo>
                <a:lnTo>
                  <a:pt x="1659" y="656"/>
                </a:lnTo>
                <a:lnTo>
                  <a:pt x="1662" y="656"/>
                </a:lnTo>
                <a:lnTo>
                  <a:pt x="1662" y="658"/>
                </a:lnTo>
                <a:lnTo>
                  <a:pt x="1664" y="658"/>
                </a:lnTo>
                <a:lnTo>
                  <a:pt x="1666" y="658"/>
                </a:lnTo>
                <a:lnTo>
                  <a:pt x="1666" y="661"/>
                </a:lnTo>
                <a:lnTo>
                  <a:pt x="1666" y="661"/>
                </a:lnTo>
                <a:lnTo>
                  <a:pt x="1662" y="658"/>
                </a:lnTo>
                <a:lnTo>
                  <a:pt x="1662" y="658"/>
                </a:lnTo>
                <a:lnTo>
                  <a:pt x="1659" y="658"/>
                </a:lnTo>
                <a:lnTo>
                  <a:pt x="1659" y="658"/>
                </a:lnTo>
                <a:lnTo>
                  <a:pt x="1659" y="661"/>
                </a:lnTo>
                <a:lnTo>
                  <a:pt x="1659" y="661"/>
                </a:lnTo>
                <a:lnTo>
                  <a:pt x="1659" y="661"/>
                </a:lnTo>
                <a:lnTo>
                  <a:pt x="1657" y="661"/>
                </a:lnTo>
                <a:lnTo>
                  <a:pt x="1657" y="663"/>
                </a:lnTo>
                <a:lnTo>
                  <a:pt x="1657" y="663"/>
                </a:lnTo>
                <a:lnTo>
                  <a:pt x="1657" y="663"/>
                </a:lnTo>
                <a:lnTo>
                  <a:pt x="1655" y="663"/>
                </a:lnTo>
                <a:lnTo>
                  <a:pt x="1655" y="663"/>
                </a:lnTo>
                <a:lnTo>
                  <a:pt x="1657" y="665"/>
                </a:lnTo>
                <a:lnTo>
                  <a:pt x="1657" y="665"/>
                </a:lnTo>
                <a:lnTo>
                  <a:pt x="1657" y="665"/>
                </a:lnTo>
                <a:lnTo>
                  <a:pt x="1659" y="667"/>
                </a:lnTo>
                <a:lnTo>
                  <a:pt x="1659" y="667"/>
                </a:lnTo>
                <a:lnTo>
                  <a:pt x="1659" y="667"/>
                </a:lnTo>
                <a:lnTo>
                  <a:pt x="1657" y="667"/>
                </a:lnTo>
                <a:lnTo>
                  <a:pt x="1657" y="667"/>
                </a:lnTo>
                <a:lnTo>
                  <a:pt x="1655" y="667"/>
                </a:lnTo>
                <a:lnTo>
                  <a:pt x="1655" y="667"/>
                </a:lnTo>
                <a:lnTo>
                  <a:pt x="1655" y="669"/>
                </a:lnTo>
                <a:lnTo>
                  <a:pt x="1655" y="669"/>
                </a:lnTo>
                <a:lnTo>
                  <a:pt x="1655" y="669"/>
                </a:lnTo>
                <a:lnTo>
                  <a:pt x="1653" y="669"/>
                </a:lnTo>
                <a:lnTo>
                  <a:pt x="1653" y="669"/>
                </a:lnTo>
                <a:lnTo>
                  <a:pt x="1653" y="671"/>
                </a:lnTo>
                <a:lnTo>
                  <a:pt x="1653" y="671"/>
                </a:lnTo>
                <a:lnTo>
                  <a:pt x="1653" y="671"/>
                </a:lnTo>
                <a:lnTo>
                  <a:pt x="1651" y="671"/>
                </a:lnTo>
                <a:lnTo>
                  <a:pt x="1651" y="671"/>
                </a:lnTo>
                <a:lnTo>
                  <a:pt x="1651" y="673"/>
                </a:lnTo>
                <a:lnTo>
                  <a:pt x="1651" y="673"/>
                </a:lnTo>
                <a:lnTo>
                  <a:pt x="1653" y="675"/>
                </a:lnTo>
                <a:lnTo>
                  <a:pt x="1653" y="677"/>
                </a:lnTo>
                <a:lnTo>
                  <a:pt x="1653" y="677"/>
                </a:lnTo>
                <a:lnTo>
                  <a:pt x="1653" y="677"/>
                </a:lnTo>
                <a:lnTo>
                  <a:pt x="1651" y="679"/>
                </a:lnTo>
                <a:lnTo>
                  <a:pt x="1651" y="679"/>
                </a:lnTo>
                <a:lnTo>
                  <a:pt x="1651" y="677"/>
                </a:lnTo>
                <a:lnTo>
                  <a:pt x="1651" y="677"/>
                </a:lnTo>
                <a:lnTo>
                  <a:pt x="1651" y="675"/>
                </a:lnTo>
                <a:lnTo>
                  <a:pt x="1649" y="673"/>
                </a:lnTo>
                <a:lnTo>
                  <a:pt x="1649" y="673"/>
                </a:lnTo>
                <a:lnTo>
                  <a:pt x="1647" y="673"/>
                </a:lnTo>
                <a:lnTo>
                  <a:pt x="1647" y="673"/>
                </a:lnTo>
                <a:lnTo>
                  <a:pt x="1645" y="673"/>
                </a:lnTo>
                <a:lnTo>
                  <a:pt x="1645" y="675"/>
                </a:lnTo>
                <a:lnTo>
                  <a:pt x="1643" y="675"/>
                </a:lnTo>
                <a:lnTo>
                  <a:pt x="1643" y="677"/>
                </a:lnTo>
                <a:lnTo>
                  <a:pt x="1641" y="679"/>
                </a:lnTo>
                <a:lnTo>
                  <a:pt x="1639" y="679"/>
                </a:lnTo>
                <a:lnTo>
                  <a:pt x="1636" y="679"/>
                </a:lnTo>
                <a:lnTo>
                  <a:pt x="1634" y="682"/>
                </a:lnTo>
                <a:lnTo>
                  <a:pt x="1632" y="684"/>
                </a:lnTo>
                <a:lnTo>
                  <a:pt x="1628" y="684"/>
                </a:lnTo>
                <a:lnTo>
                  <a:pt x="1628" y="686"/>
                </a:lnTo>
                <a:lnTo>
                  <a:pt x="1628" y="686"/>
                </a:lnTo>
                <a:lnTo>
                  <a:pt x="1628" y="688"/>
                </a:lnTo>
                <a:lnTo>
                  <a:pt x="1628" y="690"/>
                </a:lnTo>
                <a:lnTo>
                  <a:pt x="1626" y="690"/>
                </a:lnTo>
                <a:lnTo>
                  <a:pt x="1628" y="688"/>
                </a:lnTo>
                <a:lnTo>
                  <a:pt x="1628" y="686"/>
                </a:lnTo>
                <a:lnTo>
                  <a:pt x="1628" y="684"/>
                </a:lnTo>
                <a:lnTo>
                  <a:pt x="1626" y="682"/>
                </a:lnTo>
                <a:lnTo>
                  <a:pt x="1626" y="682"/>
                </a:lnTo>
                <a:lnTo>
                  <a:pt x="1626" y="682"/>
                </a:lnTo>
                <a:lnTo>
                  <a:pt x="1626" y="684"/>
                </a:lnTo>
                <a:lnTo>
                  <a:pt x="1624" y="684"/>
                </a:lnTo>
                <a:lnTo>
                  <a:pt x="1622" y="686"/>
                </a:lnTo>
                <a:lnTo>
                  <a:pt x="1622" y="686"/>
                </a:lnTo>
                <a:lnTo>
                  <a:pt x="1624" y="684"/>
                </a:lnTo>
                <a:lnTo>
                  <a:pt x="1624" y="684"/>
                </a:lnTo>
                <a:lnTo>
                  <a:pt x="1624" y="682"/>
                </a:lnTo>
                <a:lnTo>
                  <a:pt x="1624" y="679"/>
                </a:lnTo>
                <a:lnTo>
                  <a:pt x="1622" y="679"/>
                </a:lnTo>
                <a:lnTo>
                  <a:pt x="1622" y="679"/>
                </a:lnTo>
                <a:lnTo>
                  <a:pt x="1620" y="682"/>
                </a:lnTo>
                <a:lnTo>
                  <a:pt x="1618" y="686"/>
                </a:lnTo>
                <a:lnTo>
                  <a:pt x="1618" y="688"/>
                </a:lnTo>
                <a:lnTo>
                  <a:pt x="1618" y="688"/>
                </a:lnTo>
                <a:lnTo>
                  <a:pt x="1615" y="688"/>
                </a:lnTo>
                <a:lnTo>
                  <a:pt x="1611" y="690"/>
                </a:lnTo>
                <a:lnTo>
                  <a:pt x="1607" y="692"/>
                </a:lnTo>
                <a:lnTo>
                  <a:pt x="1607" y="690"/>
                </a:lnTo>
                <a:lnTo>
                  <a:pt x="1609" y="690"/>
                </a:lnTo>
                <a:lnTo>
                  <a:pt x="1611" y="690"/>
                </a:lnTo>
                <a:lnTo>
                  <a:pt x="1613" y="688"/>
                </a:lnTo>
                <a:lnTo>
                  <a:pt x="1615" y="688"/>
                </a:lnTo>
                <a:lnTo>
                  <a:pt x="1618" y="686"/>
                </a:lnTo>
                <a:lnTo>
                  <a:pt x="1618" y="684"/>
                </a:lnTo>
                <a:lnTo>
                  <a:pt x="1620" y="682"/>
                </a:lnTo>
                <a:lnTo>
                  <a:pt x="1620" y="679"/>
                </a:lnTo>
                <a:lnTo>
                  <a:pt x="1620" y="677"/>
                </a:lnTo>
                <a:lnTo>
                  <a:pt x="1620" y="677"/>
                </a:lnTo>
                <a:lnTo>
                  <a:pt x="1618" y="677"/>
                </a:lnTo>
                <a:lnTo>
                  <a:pt x="1618" y="673"/>
                </a:lnTo>
                <a:lnTo>
                  <a:pt x="1618" y="673"/>
                </a:lnTo>
                <a:lnTo>
                  <a:pt x="1615" y="671"/>
                </a:lnTo>
                <a:lnTo>
                  <a:pt x="1613" y="671"/>
                </a:lnTo>
                <a:lnTo>
                  <a:pt x="1613" y="671"/>
                </a:lnTo>
                <a:lnTo>
                  <a:pt x="1613" y="671"/>
                </a:lnTo>
                <a:lnTo>
                  <a:pt x="1609" y="671"/>
                </a:lnTo>
                <a:lnTo>
                  <a:pt x="1607" y="671"/>
                </a:lnTo>
                <a:lnTo>
                  <a:pt x="1605" y="671"/>
                </a:lnTo>
                <a:lnTo>
                  <a:pt x="1605" y="671"/>
                </a:lnTo>
                <a:lnTo>
                  <a:pt x="1603" y="671"/>
                </a:lnTo>
                <a:lnTo>
                  <a:pt x="1599" y="673"/>
                </a:lnTo>
                <a:lnTo>
                  <a:pt x="1597" y="675"/>
                </a:lnTo>
                <a:lnTo>
                  <a:pt x="1595" y="675"/>
                </a:lnTo>
                <a:lnTo>
                  <a:pt x="1592" y="673"/>
                </a:lnTo>
                <a:lnTo>
                  <a:pt x="1590" y="673"/>
                </a:lnTo>
                <a:lnTo>
                  <a:pt x="1590" y="673"/>
                </a:lnTo>
                <a:lnTo>
                  <a:pt x="1595" y="671"/>
                </a:lnTo>
                <a:lnTo>
                  <a:pt x="1595" y="671"/>
                </a:lnTo>
                <a:lnTo>
                  <a:pt x="1597" y="671"/>
                </a:lnTo>
                <a:lnTo>
                  <a:pt x="1597" y="671"/>
                </a:lnTo>
                <a:lnTo>
                  <a:pt x="1597" y="669"/>
                </a:lnTo>
                <a:lnTo>
                  <a:pt x="1597" y="669"/>
                </a:lnTo>
                <a:lnTo>
                  <a:pt x="1597" y="669"/>
                </a:lnTo>
                <a:lnTo>
                  <a:pt x="1597" y="669"/>
                </a:lnTo>
                <a:lnTo>
                  <a:pt x="1599" y="671"/>
                </a:lnTo>
                <a:lnTo>
                  <a:pt x="1599" y="671"/>
                </a:lnTo>
                <a:lnTo>
                  <a:pt x="1599" y="671"/>
                </a:lnTo>
                <a:lnTo>
                  <a:pt x="1601" y="671"/>
                </a:lnTo>
                <a:lnTo>
                  <a:pt x="1601" y="669"/>
                </a:lnTo>
                <a:lnTo>
                  <a:pt x="1601" y="669"/>
                </a:lnTo>
                <a:lnTo>
                  <a:pt x="1601" y="667"/>
                </a:lnTo>
                <a:lnTo>
                  <a:pt x="1603" y="667"/>
                </a:lnTo>
                <a:lnTo>
                  <a:pt x="1603" y="667"/>
                </a:lnTo>
                <a:lnTo>
                  <a:pt x="1601" y="665"/>
                </a:lnTo>
                <a:lnTo>
                  <a:pt x="1601" y="665"/>
                </a:lnTo>
                <a:lnTo>
                  <a:pt x="1603" y="663"/>
                </a:lnTo>
                <a:lnTo>
                  <a:pt x="1603" y="663"/>
                </a:lnTo>
                <a:lnTo>
                  <a:pt x="1603" y="661"/>
                </a:lnTo>
                <a:lnTo>
                  <a:pt x="1599" y="661"/>
                </a:lnTo>
                <a:lnTo>
                  <a:pt x="1599" y="661"/>
                </a:lnTo>
                <a:lnTo>
                  <a:pt x="1599" y="658"/>
                </a:lnTo>
                <a:lnTo>
                  <a:pt x="1599" y="656"/>
                </a:lnTo>
                <a:lnTo>
                  <a:pt x="1599" y="654"/>
                </a:lnTo>
                <a:lnTo>
                  <a:pt x="1599" y="654"/>
                </a:lnTo>
                <a:lnTo>
                  <a:pt x="1599" y="652"/>
                </a:lnTo>
                <a:lnTo>
                  <a:pt x="1599" y="650"/>
                </a:lnTo>
                <a:lnTo>
                  <a:pt x="1599" y="650"/>
                </a:lnTo>
                <a:lnTo>
                  <a:pt x="1597" y="648"/>
                </a:lnTo>
                <a:lnTo>
                  <a:pt x="1597" y="648"/>
                </a:lnTo>
                <a:lnTo>
                  <a:pt x="1588" y="648"/>
                </a:lnTo>
                <a:lnTo>
                  <a:pt x="1586" y="648"/>
                </a:lnTo>
                <a:lnTo>
                  <a:pt x="1584" y="648"/>
                </a:lnTo>
                <a:lnTo>
                  <a:pt x="1584" y="646"/>
                </a:lnTo>
                <a:lnTo>
                  <a:pt x="1586" y="646"/>
                </a:lnTo>
                <a:lnTo>
                  <a:pt x="1595" y="646"/>
                </a:lnTo>
                <a:lnTo>
                  <a:pt x="1597" y="646"/>
                </a:lnTo>
                <a:lnTo>
                  <a:pt x="1599" y="646"/>
                </a:lnTo>
                <a:lnTo>
                  <a:pt x="1599" y="644"/>
                </a:lnTo>
                <a:lnTo>
                  <a:pt x="1599" y="644"/>
                </a:lnTo>
                <a:lnTo>
                  <a:pt x="1599" y="642"/>
                </a:lnTo>
                <a:lnTo>
                  <a:pt x="1599" y="642"/>
                </a:lnTo>
                <a:lnTo>
                  <a:pt x="1599" y="642"/>
                </a:lnTo>
                <a:lnTo>
                  <a:pt x="1597" y="640"/>
                </a:lnTo>
                <a:lnTo>
                  <a:pt x="1597" y="637"/>
                </a:lnTo>
                <a:lnTo>
                  <a:pt x="1597" y="637"/>
                </a:lnTo>
                <a:lnTo>
                  <a:pt x="1597" y="635"/>
                </a:lnTo>
                <a:lnTo>
                  <a:pt x="1597" y="635"/>
                </a:lnTo>
                <a:lnTo>
                  <a:pt x="1599" y="631"/>
                </a:lnTo>
                <a:lnTo>
                  <a:pt x="1601" y="631"/>
                </a:lnTo>
                <a:lnTo>
                  <a:pt x="1601" y="629"/>
                </a:lnTo>
                <a:lnTo>
                  <a:pt x="1601" y="629"/>
                </a:lnTo>
                <a:lnTo>
                  <a:pt x="1603" y="629"/>
                </a:lnTo>
                <a:lnTo>
                  <a:pt x="1603" y="627"/>
                </a:lnTo>
                <a:lnTo>
                  <a:pt x="1603" y="627"/>
                </a:lnTo>
                <a:lnTo>
                  <a:pt x="1601" y="625"/>
                </a:lnTo>
                <a:lnTo>
                  <a:pt x="1601" y="625"/>
                </a:lnTo>
                <a:lnTo>
                  <a:pt x="1601" y="625"/>
                </a:lnTo>
                <a:lnTo>
                  <a:pt x="1599" y="625"/>
                </a:lnTo>
                <a:lnTo>
                  <a:pt x="1599" y="625"/>
                </a:lnTo>
                <a:lnTo>
                  <a:pt x="1599" y="627"/>
                </a:lnTo>
                <a:lnTo>
                  <a:pt x="1599" y="627"/>
                </a:lnTo>
                <a:lnTo>
                  <a:pt x="1597" y="627"/>
                </a:lnTo>
                <a:lnTo>
                  <a:pt x="1595" y="629"/>
                </a:lnTo>
                <a:lnTo>
                  <a:pt x="1595" y="629"/>
                </a:lnTo>
                <a:lnTo>
                  <a:pt x="1592" y="627"/>
                </a:lnTo>
                <a:lnTo>
                  <a:pt x="1592" y="627"/>
                </a:lnTo>
                <a:lnTo>
                  <a:pt x="1592" y="625"/>
                </a:lnTo>
                <a:lnTo>
                  <a:pt x="1590" y="625"/>
                </a:lnTo>
                <a:lnTo>
                  <a:pt x="1590" y="625"/>
                </a:lnTo>
                <a:lnTo>
                  <a:pt x="1590" y="623"/>
                </a:lnTo>
                <a:lnTo>
                  <a:pt x="1588" y="623"/>
                </a:lnTo>
                <a:lnTo>
                  <a:pt x="1586" y="625"/>
                </a:lnTo>
                <a:lnTo>
                  <a:pt x="1584" y="625"/>
                </a:lnTo>
                <a:lnTo>
                  <a:pt x="1578" y="623"/>
                </a:lnTo>
                <a:lnTo>
                  <a:pt x="1576" y="623"/>
                </a:lnTo>
                <a:lnTo>
                  <a:pt x="1574" y="623"/>
                </a:lnTo>
                <a:lnTo>
                  <a:pt x="1574" y="621"/>
                </a:lnTo>
                <a:lnTo>
                  <a:pt x="1571" y="621"/>
                </a:lnTo>
                <a:lnTo>
                  <a:pt x="1567" y="619"/>
                </a:lnTo>
                <a:lnTo>
                  <a:pt x="1569" y="617"/>
                </a:lnTo>
                <a:lnTo>
                  <a:pt x="1569" y="617"/>
                </a:lnTo>
                <a:lnTo>
                  <a:pt x="1569" y="617"/>
                </a:lnTo>
                <a:lnTo>
                  <a:pt x="1567" y="617"/>
                </a:lnTo>
                <a:lnTo>
                  <a:pt x="1567" y="617"/>
                </a:lnTo>
                <a:lnTo>
                  <a:pt x="1567" y="614"/>
                </a:lnTo>
                <a:lnTo>
                  <a:pt x="1567" y="614"/>
                </a:lnTo>
                <a:lnTo>
                  <a:pt x="1569" y="612"/>
                </a:lnTo>
                <a:lnTo>
                  <a:pt x="1569" y="612"/>
                </a:lnTo>
                <a:lnTo>
                  <a:pt x="1569" y="612"/>
                </a:lnTo>
                <a:lnTo>
                  <a:pt x="1569" y="612"/>
                </a:lnTo>
                <a:lnTo>
                  <a:pt x="1567" y="610"/>
                </a:lnTo>
                <a:lnTo>
                  <a:pt x="1565" y="610"/>
                </a:lnTo>
                <a:lnTo>
                  <a:pt x="1565" y="610"/>
                </a:lnTo>
                <a:lnTo>
                  <a:pt x="1565" y="612"/>
                </a:lnTo>
                <a:lnTo>
                  <a:pt x="1561" y="612"/>
                </a:lnTo>
                <a:lnTo>
                  <a:pt x="1561" y="612"/>
                </a:lnTo>
                <a:lnTo>
                  <a:pt x="1563" y="610"/>
                </a:lnTo>
                <a:lnTo>
                  <a:pt x="1563" y="610"/>
                </a:lnTo>
                <a:lnTo>
                  <a:pt x="1563" y="610"/>
                </a:lnTo>
                <a:lnTo>
                  <a:pt x="1563" y="610"/>
                </a:lnTo>
                <a:lnTo>
                  <a:pt x="1563" y="608"/>
                </a:lnTo>
                <a:lnTo>
                  <a:pt x="1561" y="608"/>
                </a:lnTo>
                <a:lnTo>
                  <a:pt x="1561" y="606"/>
                </a:lnTo>
                <a:lnTo>
                  <a:pt x="1559" y="606"/>
                </a:lnTo>
                <a:lnTo>
                  <a:pt x="1557" y="604"/>
                </a:lnTo>
                <a:lnTo>
                  <a:pt x="1557" y="606"/>
                </a:lnTo>
                <a:lnTo>
                  <a:pt x="1555" y="606"/>
                </a:lnTo>
                <a:lnTo>
                  <a:pt x="1555" y="606"/>
                </a:lnTo>
                <a:lnTo>
                  <a:pt x="1553" y="606"/>
                </a:lnTo>
                <a:lnTo>
                  <a:pt x="1555" y="604"/>
                </a:lnTo>
                <a:lnTo>
                  <a:pt x="1555" y="602"/>
                </a:lnTo>
                <a:lnTo>
                  <a:pt x="1555" y="602"/>
                </a:lnTo>
                <a:lnTo>
                  <a:pt x="1555" y="602"/>
                </a:lnTo>
                <a:lnTo>
                  <a:pt x="1555" y="600"/>
                </a:lnTo>
                <a:lnTo>
                  <a:pt x="1555" y="600"/>
                </a:lnTo>
                <a:lnTo>
                  <a:pt x="1555" y="600"/>
                </a:lnTo>
                <a:lnTo>
                  <a:pt x="1553" y="600"/>
                </a:lnTo>
                <a:lnTo>
                  <a:pt x="1551" y="600"/>
                </a:lnTo>
                <a:lnTo>
                  <a:pt x="1548" y="600"/>
                </a:lnTo>
                <a:lnTo>
                  <a:pt x="1546" y="598"/>
                </a:lnTo>
                <a:lnTo>
                  <a:pt x="1546" y="596"/>
                </a:lnTo>
                <a:lnTo>
                  <a:pt x="1544" y="596"/>
                </a:lnTo>
                <a:lnTo>
                  <a:pt x="1540" y="593"/>
                </a:lnTo>
                <a:lnTo>
                  <a:pt x="1540" y="593"/>
                </a:lnTo>
                <a:lnTo>
                  <a:pt x="1540" y="593"/>
                </a:lnTo>
                <a:lnTo>
                  <a:pt x="1538" y="593"/>
                </a:lnTo>
                <a:lnTo>
                  <a:pt x="1536" y="596"/>
                </a:lnTo>
                <a:lnTo>
                  <a:pt x="1532" y="596"/>
                </a:lnTo>
                <a:lnTo>
                  <a:pt x="1530" y="598"/>
                </a:lnTo>
                <a:lnTo>
                  <a:pt x="1525" y="598"/>
                </a:lnTo>
                <a:lnTo>
                  <a:pt x="1525" y="600"/>
                </a:lnTo>
                <a:lnTo>
                  <a:pt x="1527" y="600"/>
                </a:lnTo>
                <a:lnTo>
                  <a:pt x="1527" y="600"/>
                </a:lnTo>
                <a:lnTo>
                  <a:pt x="1523" y="598"/>
                </a:lnTo>
                <a:lnTo>
                  <a:pt x="1521" y="598"/>
                </a:lnTo>
                <a:lnTo>
                  <a:pt x="1519" y="598"/>
                </a:lnTo>
                <a:lnTo>
                  <a:pt x="1517" y="596"/>
                </a:lnTo>
                <a:lnTo>
                  <a:pt x="1515" y="596"/>
                </a:lnTo>
                <a:lnTo>
                  <a:pt x="1515" y="598"/>
                </a:lnTo>
                <a:lnTo>
                  <a:pt x="1511" y="600"/>
                </a:lnTo>
                <a:lnTo>
                  <a:pt x="1509" y="600"/>
                </a:lnTo>
                <a:lnTo>
                  <a:pt x="1511" y="598"/>
                </a:lnTo>
                <a:lnTo>
                  <a:pt x="1509" y="596"/>
                </a:lnTo>
                <a:lnTo>
                  <a:pt x="1498" y="593"/>
                </a:lnTo>
                <a:lnTo>
                  <a:pt x="1494" y="591"/>
                </a:lnTo>
                <a:lnTo>
                  <a:pt x="1490" y="591"/>
                </a:lnTo>
                <a:lnTo>
                  <a:pt x="1488" y="591"/>
                </a:lnTo>
                <a:lnTo>
                  <a:pt x="1483" y="591"/>
                </a:lnTo>
                <a:lnTo>
                  <a:pt x="1479" y="593"/>
                </a:lnTo>
                <a:lnTo>
                  <a:pt x="1477" y="596"/>
                </a:lnTo>
                <a:lnTo>
                  <a:pt x="1475" y="596"/>
                </a:lnTo>
                <a:lnTo>
                  <a:pt x="1475" y="598"/>
                </a:lnTo>
                <a:lnTo>
                  <a:pt x="1475" y="598"/>
                </a:lnTo>
                <a:lnTo>
                  <a:pt x="1475" y="602"/>
                </a:lnTo>
                <a:lnTo>
                  <a:pt x="1477" y="604"/>
                </a:lnTo>
                <a:lnTo>
                  <a:pt x="1477" y="606"/>
                </a:lnTo>
                <a:lnTo>
                  <a:pt x="1479" y="608"/>
                </a:lnTo>
                <a:lnTo>
                  <a:pt x="1479" y="610"/>
                </a:lnTo>
                <a:lnTo>
                  <a:pt x="1481" y="610"/>
                </a:lnTo>
                <a:lnTo>
                  <a:pt x="1481" y="612"/>
                </a:lnTo>
                <a:lnTo>
                  <a:pt x="1486" y="612"/>
                </a:lnTo>
                <a:lnTo>
                  <a:pt x="1483" y="614"/>
                </a:lnTo>
                <a:lnTo>
                  <a:pt x="1481" y="617"/>
                </a:lnTo>
                <a:lnTo>
                  <a:pt x="1481" y="617"/>
                </a:lnTo>
                <a:lnTo>
                  <a:pt x="1481" y="621"/>
                </a:lnTo>
                <a:lnTo>
                  <a:pt x="1481" y="621"/>
                </a:lnTo>
                <a:lnTo>
                  <a:pt x="1481" y="623"/>
                </a:lnTo>
                <a:lnTo>
                  <a:pt x="1479" y="623"/>
                </a:lnTo>
                <a:lnTo>
                  <a:pt x="1479" y="625"/>
                </a:lnTo>
                <a:lnTo>
                  <a:pt x="1475" y="629"/>
                </a:lnTo>
                <a:lnTo>
                  <a:pt x="1475" y="629"/>
                </a:lnTo>
                <a:lnTo>
                  <a:pt x="1475" y="629"/>
                </a:lnTo>
                <a:lnTo>
                  <a:pt x="1477" y="629"/>
                </a:lnTo>
                <a:lnTo>
                  <a:pt x="1479" y="629"/>
                </a:lnTo>
                <a:lnTo>
                  <a:pt x="1483" y="629"/>
                </a:lnTo>
                <a:lnTo>
                  <a:pt x="1483" y="629"/>
                </a:lnTo>
                <a:lnTo>
                  <a:pt x="1483" y="629"/>
                </a:lnTo>
                <a:lnTo>
                  <a:pt x="1481" y="631"/>
                </a:lnTo>
                <a:lnTo>
                  <a:pt x="1481" y="631"/>
                </a:lnTo>
                <a:lnTo>
                  <a:pt x="1481" y="633"/>
                </a:lnTo>
                <a:lnTo>
                  <a:pt x="1481" y="635"/>
                </a:lnTo>
                <a:lnTo>
                  <a:pt x="1483" y="635"/>
                </a:lnTo>
                <a:lnTo>
                  <a:pt x="1486" y="635"/>
                </a:lnTo>
                <a:lnTo>
                  <a:pt x="1486" y="635"/>
                </a:lnTo>
                <a:lnTo>
                  <a:pt x="1483" y="635"/>
                </a:lnTo>
                <a:lnTo>
                  <a:pt x="1481" y="637"/>
                </a:lnTo>
                <a:lnTo>
                  <a:pt x="1483" y="640"/>
                </a:lnTo>
                <a:lnTo>
                  <a:pt x="1486" y="644"/>
                </a:lnTo>
                <a:lnTo>
                  <a:pt x="1486" y="644"/>
                </a:lnTo>
                <a:lnTo>
                  <a:pt x="1483" y="644"/>
                </a:lnTo>
                <a:lnTo>
                  <a:pt x="1483" y="646"/>
                </a:lnTo>
                <a:lnTo>
                  <a:pt x="1483" y="646"/>
                </a:lnTo>
                <a:lnTo>
                  <a:pt x="1488" y="646"/>
                </a:lnTo>
                <a:lnTo>
                  <a:pt x="1488" y="646"/>
                </a:lnTo>
                <a:lnTo>
                  <a:pt x="1488" y="648"/>
                </a:lnTo>
                <a:lnTo>
                  <a:pt x="1488" y="650"/>
                </a:lnTo>
                <a:lnTo>
                  <a:pt x="1488" y="650"/>
                </a:lnTo>
                <a:lnTo>
                  <a:pt x="1488" y="652"/>
                </a:lnTo>
                <a:lnTo>
                  <a:pt x="1486" y="652"/>
                </a:lnTo>
                <a:lnTo>
                  <a:pt x="1486" y="654"/>
                </a:lnTo>
                <a:lnTo>
                  <a:pt x="1486" y="654"/>
                </a:lnTo>
                <a:lnTo>
                  <a:pt x="1488" y="656"/>
                </a:lnTo>
                <a:lnTo>
                  <a:pt x="1486" y="656"/>
                </a:lnTo>
                <a:lnTo>
                  <a:pt x="1483" y="654"/>
                </a:lnTo>
                <a:lnTo>
                  <a:pt x="1481" y="654"/>
                </a:lnTo>
                <a:lnTo>
                  <a:pt x="1481" y="654"/>
                </a:lnTo>
                <a:lnTo>
                  <a:pt x="1481" y="656"/>
                </a:lnTo>
                <a:lnTo>
                  <a:pt x="1481" y="656"/>
                </a:lnTo>
                <a:lnTo>
                  <a:pt x="1479" y="658"/>
                </a:lnTo>
                <a:lnTo>
                  <a:pt x="1479" y="658"/>
                </a:lnTo>
                <a:lnTo>
                  <a:pt x="1481" y="658"/>
                </a:lnTo>
                <a:lnTo>
                  <a:pt x="1481" y="661"/>
                </a:lnTo>
                <a:lnTo>
                  <a:pt x="1479" y="663"/>
                </a:lnTo>
                <a:lnTo>
                  <a:pt x="1477" y="663"/>
                </a:lnTo>
                <a:lnTo>
                  <a:pt x="1477" y="665"/>
                </a:lnTo>
                <a:lnTo>
                  <a:pt x="1475" y="665"/>
                </a:lnTo>
                <a:lnTo>
                  <a:pt x="1475" y="667"/>
                </a:lnTo>
                <a:lnTo>
                  <a:pt x="1471" y="671"/>
                </a:lnTo>
                <a:lnTo>
                  <a:pt x="1471" y="671"/>
                </a:lnTo>
                <a:lnTo>
                  <a:pt x="1471" y="671"/>
                </a:lnTo>
                <a:lnTo>
                  <a:pt x="1471" y="673"/>
                </a:lnTo>
                <a:lnTo>
                  <a:pt x="1471" y="675"/>
                </a:lnTo>
                <a:lnTo>
                  <a:pt x="1471" y="675"/>
                </a:lnTo>
                <a:lnTo>
                  <a:pt x="1471" y="677"/>
                </a:lnTo>
                <a:lnTo>
                  <a:pt x="1473" y="677"/>
                </a:lnTo>
                <a:lnTo>
                  <a:pt x="1477" y="682"/>
                </a:lnTo>
                <a:lnTo>
                  <a:pt x="1479" y="682"/>
                </a:lnTo>
                <a:lnTo>
                  <a:pt x="1481" y="684"/>
                </a:lnTo>
                <a:lnTo>
                  <a:pt x="1483" y="684"/>
                </a:lnTo>
                <a:lnTo>
                  <a:pt x="1486" y="686"/>
                </a:lnTo>
                <a:lnTo>
                  <a:pt x="1490" y="688"/>
                </a:lnTo>
                <a:lnTo>
                  <a:pt x="1494" y="694"/>
                </a:lnTo>
                <a:lnTo>
                  <a:pt x="1494" y="696"/>
                </a:lnTo>
                <a:lnTo>
                  <a:pt x="1496" y="698"/>
                </a:lnTo>
                <a:lnTo>
                  <a:pt x="1498" y="702"/>
                </a:lnTo>
                <a:lnTo>
                  <a:pt x="1498" y="705"/>
                </a:lnTo>
                <a:lnTo>
                  <a:pt x="1498" y="707"/>
                </a:lnTo>
                <a:lnTo>
                  <a:pt x="1498" y="713"/>
                </a:lnTo>
                <a:lnTo>
                  <a:pt x="1498" y="715"/>
                </a:lnTo>
                <a:lnTo>
                  <a:pt x="1498" y="719"/>
                </a:lnTo>
                <a:lnTo>
                  <a:pt x="1498" y="723"/>
                </a:lnTo>
                <a:lnTo>
                  <a:pt x="1498" y="726"/>
                </a:lnTo>
                <a:lnTo>
                  <a:pt x="1498" y="728"/>
                </a:lnTo>
                <a:lnTo>
                  <a:pt x="1496" y="730"/>
                </a:lnTo>
                <a:lnTo>
                  <a:pt x="1494" y="732"/>
                </a:lnTo>
                <a:lnTo>
                  <a:pt x="1492" y="736"/>
                </a:lnTo>
                <a:lnTo>
                  <a:pt x="1490" y="736"/>
                </a:lnTo>
                <a:lnTo>
                  <a:pt x="1488" y="738"/>
                </a:lnTo>
                <a:lnTo>
                  <a:pt x="1481" y="742"/>
                </a:lnTo>
                <a:lnTo>
                  <a:pt x="1481" y="744"/>
                </a:lnTo>
                <a:lnTo>
                  <a:pt x="1479" y="747"/>
                </a:lnTo>
                <a:lnTo>
                  <a:pt x="1475" y="747"/>
                </a:lnTo>
                <a:lnTo>
                  <a:pt x="1473" y="749"/>
                </a:lnTo>
                <a:lnTo>
                  <a:pt x="1471" y="751"/>
                </a:lnTo>
                <a:lnTo>
                  <a:pt x="1465" y="753"/>
                </a:lnTo>
                <a:lnTo>
                  <a:pt x="1465" y="753"/>
                </a:lnTo>
                <a:lnTo>
                  <a:pt x="1454" y="757"/>
                </a:lnTo>
                <a:lnTo>
                  <a:pt x="1452" y="757"/>
                </a:lnTo>
                <a:lnTo>
                  <a:pt x="1452" y="757"/>
                </a:lnTo>
                <a:lnTo>
                  <a:pt x="1454" y="757"/>
                </a:lnTo>
                <a:lnTo>
                  <a:pt x="1454" y="757"/>
                </a:lnTo>
                <a:lnTo>
                  <a:pt x="1454" y="759"/>
                </a:lnTo>
                <a:lnTo>
                  <a:pt x="1456" y="761"/>
                </a:lnTo>
                <a:lnTo>
                  <a:pt x="1456" y="763"/>
                </a:lnTo>
                <a:lnTo>
                  <a:pt x="1456" y="763"/>
                </a:lnTo>
                <a:lnTo>
                  <a:pt x="1458" y="765"/>
                </a:lnTo>
                <a:lnTo>
                  <a:pt x="1458" y="765"/>
                </a:lnTo>
                <a:lnTo>
                  <a:pt x="1460" y="765"/>
                </a:lnTo>
                <a:lnTo>
                  <a:pt x="1460" y="767"/>
                </a:lnTo>
                <a:lnTo>
                  <a:pt x="1460" y="767"/>
                </a:lnTo>
                <a:lnTo>
                  <a:pt x="1460" y="767"/>
                </a:lnTo>
                <a:lnTo>
                  <a:pt x="1460" y="767"/>
                </a:lnTo>
                <a:lnTo>
                  <a:pt x="1463" y="770"/>
                </a:lnTo>
                <a:lnTo>
                  <a:pt x="1463" y="770"/>
                </a:lnTo>
                <a:lnTo>
                  <a:pt x="1463" y="770"/>
                </a:lnTo>
                <a:lnTo>
                  <a:pt x="1463" y="772"/>
                </a:lnTo>
                <a:lnTo>
                  <a:pt x="1463" y="772"/>
                </a:lnTo>
                <a:lnTo>
                  <a:pt x="1463" y="772"/>
                </a:lnTo>
                <a:lnTo>
                  <a:pt x="1465" y="774"/>
                </a:lnTo>
                <a:lnTo>
                  <a:pt x="1465" y="774"/>
                </a:lnTo>
                <a:lnTo>
                  <a:pt x="1463" y="774"/>
                </a:lnTo>
                <a:lnTo>
                  <a:pt x="1463" y="774"/>
                </a:lnTo>
                <a:lnTo>
                  <a:pt x="1463" y="776"/>
                </a:lnTo>
                <a:lnTo>
                  <a:pt x="1463" y="776"/>
                </a:lnTo>
                <a:lnTo>
                  <a:pt x="1463" y="776"/>
                </a:lnTo>
                <a:lnTo>
                  <a:pt x="1463" y="778"/>
                </a:lnTo>
                <a:lnTo>
                  <a:pt x="1463" y="782"/>
                </a:lnTo>
                <a:lnTo>
                  <a:pt x="1465" y="786"/>
                </a:lnTo>
                <a:lnTo>
                  <a:pt x="1465" y="788"/>
                </a:lnTo>
                <a:lnTo>
                  <a:pt x="1465" y="791"/>
                </a:lnTo>
                <a:lnTo>
                  <a:pt x="1467" y="791"/>
                </a:lnTo>
                <a:lnTo>
                  <a:pt x="1467" y="793"/>
                </a:lnTo>
                <a:lnTo>
                  <a:pt x="1467" y="793"/>
                </a:lnTo>
                <a:lnTo>
                  <a:pt x="1467" y="795"/>
                </a:lnTo>
                <a:lnTo>
                  <a:pt x="1467" y="797"/>
                </a:lnTo>
                <a:lnTo>
                  <a:pt x="1467" y="797"/>
                </a:lnTo>
                <a:lnTo>
                  <a:pt x="1469" y="799"/>
                </a:lnTo>
                <a:lnTo>
                  <a:pt x="1469" y="799"/>
                </a:lnTo>
                <a:lnTo>
                  <a:pt x="1471" y="801"/>
                </a:lnTo>
                <a:lnTo>
                  <a:pt x="1471" y="803"/>
                </a:lnTo>
                <a:lnTo>
                  <a:pt x="1471" y="803"/>
                </a:lnTo>
                <a:lnTo>
                  <a:pt x="1471" y="803"/>
                </a:lnTo>
                <a:lnTo>
                  <a:pt x="1471" y="803"/>
                </a:lnTo>
                <a:lnTo>
                  <a:pt x="1471" y="805"/>
                </a:lnTo>
                <a:lnTo>
                  <a:pt x="1469" y="805"/>
                </a:lnTo>
                <a:lnTo>
                  <a:pt x="1467" y="807"/>
                </a:lnTo>
                <a:lnTo>
                  <a:pt x="1467" y="809"/>
                </a:lnTo>
                <a:lnTo>
                  <a:pt x="1465" y="811"/>
                </a:lnTo>
                <a:lnTo>
                  <a:pt x="1465" y="811"/>
                </a:lnTo>
                <a:lnTo>
                  <a:pt x="1465" y="814"/>
                </a:lnTo>
                <a:lnTo>
                  <a:pt x="1463" y="814"/>
                </a:lnTo>
                <a:lnTo>
                  <a:pt x="1463" y="814"/>
                </a:lnTo>
                <a:lnTo>
                  <a:pt x="1467" y="818"/>
                </a:lnTo>
                <a:lnTo>
                  <a:pt x="1467" y="818"/>
                </a:lnTo>
                <a:lnTo>
                  <a:pt x="1467" y="818"/>
                </a:lnTo>
                <a:lnTo>
                  <a:pt x="1467" y="820"/>
                </a:lnTo>
                <a:lnTo>
                  <a:pt x="1465" y="820"/>
                </a:lnTo>
                <a:lnTo>
                  <a:pt x="1465" y="822"/>
                </a:lnTo>
                <a:lnTo>
                  <a:pt x="1465" y="824"/>
                </a:lnTo>
                <a:lnTo>
                  <a:pt x="1465" y="824"/>
                </a:lnTo>
                <a:lnTo>
                  <a:pt x="1463" y="820"/>
                </a:lnTo>
                <a:lnTo>
                  <a:pt x="1463" y="820"/>
                </a:lnTo>
                <a:lnTo>
                  <a:pt x="1463" y="820"/>
                </a:lnTo>
                <a:lnTo>
                  <a:pt x="1463" y="818"/>
                </a:lnTo>
                <a:lnTo>
                  <a:pt x="1460" y="818"/>
                </a:lnTo>
                <a:lnTo>
                  <a:pt x="1460" y="818"/>
                </a:lnTo>
                <a:lnTo>
                  <a:pt x="1460" y="818"/>
                </a:lnTo>
                <a:lnTo>
                  <a:pt x="1458" y="816"/>
                </a:lnTo>
                <a:lnTo>
                  <a:pt x="1458" y="816"/>
                </a:lnTo>
                <a:lnTo>
                  <a:pt x="1456" y="818"/>
                </a:lnTo>
                <a:lnTo>
                  <a:pt x="1456" y="818"/>
                </a:lnTo>
                <a:lnTo>
                  <a:pt x="1456" y="818"/>
                </a:lnTo>
                <a:lnTo>
                  <a:pt x="1454" y="820"/>
                </a:lnTo>
                <a:lnTo>
                  <a:pt x="1454" y="820"/>
                </a:lnTo>
                <a:lnTo>
                  <a:pt x="1454" y="822"/>
                </a:lnTo>
                <a:lnTo>
                  <a:pt x="1452" y="824"/>
                </a:lnTo>
                <a:lnTo>
                  <a:pt x="1452" y="824"/>
                </a:lnTo>
                <a:lnTo>
                  <a:pt x="1452" y="826"/>
                </a:lnTo>
                <a:lnTo>
                  <a:pt x="1452" y="826"/>
                </a:lnTo>
                <a:lnTo>
                  <a:pt x="1454" y="826"/>
                </a:lnTo>
                <a:lnTo>
                  <a:pt x="1456" y="830"/>
                </a:lnTo>
                <a:lnTo>
                  <a:pt x="1458" y="830"/>
                </a:lnTo>
                <a:lnTo>
                  <a:pt x="1458" y="832"/>
                </a:lnTo>
                <a:lnTo>
                  <a:pt x="1456" y="830"/>
                </a:lnTo>
                <a:lnTo>
                  <a:pt x="1454" y="828"/>
                </a:lnTo>
                <a:lnTo>
                  <a:pt x="1452" y="824"/>
                </a:lnTo>
                <a:lnTo>
                  <a:pt x="1450" y="824"/>
                </a:lnTo>
                <a:lnTo>
                  <a:pt x="1448" y="822"/>
                </a:lnTo>
                <a:lnTo>
                  <a:pt x="1446" y="822"/>
                </a:lnTo>
                <a:lnTo>
                  <a:pt x="1444" y="822"/>
                </a:lnTo>
                <a:lnTo>
                  <a:pt x="1442" y="822"/>
                </a:lnTo>
                <a:lnTo>
                  <a:pt x="1439" y="824"/>
                </a:lnTo>
                <a:lnTo>
                  <a:pt x="1437" y="826"/>
                </a:lnTo>
                <a:lnTo>
                  <a:pt x="1437" y="826"/>
                </a:lnTo>
                <a:lnTo>
                  <a:pt x="1439" y="822"/>
                </a:lnTo>
                <a:lnTo>
                  <a:pt x="1442" y="822"/>
                </a:lnTo>
                <a:lnTo>
                  <a:pt x="1442" y="820"/>
                </a:lnTo>
                <a:lnTo>
                  <a:pt x="1442" y="820"/>
                </a:lnTo>
                <a:lnTo>
                  <a:pt x="1442" y="818"/>
                </a:lnTo>
                <a:lnTo>
                  <a:pt x="1439" y="816"/>
                </a:lnTo>
                <a:lnTo>
                  <a:pt x="1439" y="814"/>
                </a:lnTo>
                <a:lnTo>
                  <a:pt x="1439" y="814"/>
                </a:lnTo>
                <a:lnTo>
                  <a:pt x="1435" y="809"/>
                </a:lnTo>
                <a:lnTo>
                  <a:pt x="1433" y="807"/>
                </a:lnTo>
                <a:lnTo>
                  <a:pt x="1431" y="807"/>
                </a:lnTo>
                <a:lnTo>
                  <a:pt x="1429" y="805"/>
                </a:lnTo>
                <a:lnTo>
                  <a:pt x="1427" y="805"/>
                </a:lnTo>
                <a:lnTo>
                  <a:pt x="1427" y="805"/>
                </a:lnTo>
                <a:lnTo>
                  <a:pt x="1425" y="805"/>
                </a:lnTo>
                <a:lnTo>
                  <a:pt x="1423" y="805"/>
                </a:lnTo>
                <a:lnTo>
                  <a:pt x="1423" y="805"/>
                </a:lnTo>
                <a:lnTo>
                  <a:pt x="1423" y="803"/>
                </a:lnTo>
                <a:lnTo>
                  <a:pt x="1425" y="803"/>
                </a:lnTo>
                <a:lnTo>
                  <a:pt x="1425" y="803"/>
                </a:lnTo>
                <a:lnTo>
                  <a:pt x="1427" y="801"/>
                </a:lnTo>
                <a:lnTo>
                  <a:pt x="1425" y="801"/>
                </a:lnTo>
                <a:lnTo>
                  <a:pt x="1423" y="799"/>
                </a:lnTo>
                <a:lnTo>
                  <a:pt x="1423" y="797"/>
                </a:lnTo>
                <a:lnTo>
                  <a:pt x="1419" y="793"/>
                </a:lnTo>
                <a:lnTo>
                  <a:pt x="1419" y="793"/>
                </a:lnTo>
                <a:lnTo>
                  <a:pt x="1416" y="791"/>
                </a:lnTo>
                <a:lnTo>
                  <a:pt x="1416" y="791"/>
                </a:lnTo>
                <a:lnTo>
                  <a:pt x="1416" y="788"/>
                </a:lnTo>
                <a:lnTo>
                  <a:pt x="1416" y="788"/>
                </a:lnTo>
                <a:lnTo>
                  <a:pt x="1416" y="786"/>
                </a:lnTo>
                <a:lnTo>
                  <a:pt x="1416" y="786"/>
                </a:lnTo>
                <a:lnTo>
                  <a:pt x="1416" y="784"/>
                </a:lnTo>
                <a:lnTo>
                  <a:pt x="1419" y="782"/>
                </a:lnTo>
                <a:lnTo>
                  <a:pt x="1416" y="780"/>
                </a:lnTo>
                <a:lnTo>
                  <a:pt x="1416" y="778"/>
                </a:lnTo>
                <a:lnTo>
                  <a:pt x="1419" y="776"/>
                </a:lnTo>
                <a:lnTo>
                  <a:pt x="1419" y="774"/>
                </a:lnTo>
                <a:lnTo>
                  <a:pt x="1416" y="772"/>
                </a:lnTo>
                <a:lnTo>
                  <a:pt x="1416" y="770"/>
                </a:lnTo>
                <a:lnTo>
                  <a:pt x="1416" y="770"/>
                </a:lnTo>
                <a:lnTo>
                  <a:pt x="1414" y="767"/>
                </a:lnTo>
                <a:lnTo>
                  <a:pt x="1414" y="765"/>
                </a:lnTo>
                <a:lnTo>
                  <a:pt x="1414" y="763"/>
                </a:lnTo>
                <a:lnTo>
                  <a:pt x="1414" y="761"/>
                </a:lnTo>
                <a:lnTo>
                  <a:pt x="1416" y="755"/>
                </a:lnTo>
                <a:lnTo>
                  <a:pt x="1416" y="753"/>
                </a:lnTo>
                <a:lnTo>
                  <a:pt x="1414" y="751"/>
                </a:lnTo>
                <a:lnTo>
                  <a:pt x="1414" y="749"/>
                </a:lnTo>
                <a:lnTo>
                  <a:pt x="1412" y="747"/>
                </a:lnTo>
                <a:lnTo>
                  <a:pt x="1410" y="747"/>
                </a:lnTo>
                <a:lnTo>
                  <a:pt x="1408" y="747"/>
                </a:lnTo>
                <a:lnTo>
                  <a:pt x="1408" y="747"/>
                </a:lnTo>
                <a:lnTo>
                  <a:pt x="1406" y="747"/>
                </a:lnTo>
                <a:lnTo>
                  <a:pt x="1406" y="747"/>
                </a:lnTo>
                <a:lnTo>
                  <a:pt x="1402" y="747"/>
                </a:lnTo>
                <a:lnTo>
                  <a:pt x="1398" y="744"/>
                </a:lnTo>
                <a:lnTo>
                  <a:pt x="1395" y="744"/>
                </a:lnTo>
                <a:lnTo>
                  <a:pt x="1391" y="744"/>
                </a:lnTo>
                <a:lnTo>
                  <a:pt x="1391" y="744"/>
                </a:lnTo>
                <a:lnTo>
                  <a:pt x="1391" y="744"/>
                </a:lnTo>
                <a:lnTo>
                  <a:pt x="1389" y="744"/>
                </a:lnTo>
                <a:lnTo>
                  <a:pt x="1387" y="744"/>
                </a:lnTo>
                <a:lnTo>
                  <a:pt x="1385" y="744"/>
                </a:lnTo>
                <a:lnTo>
                  <a:pt x="1383" y="744"/>
                </a:lnTo>
                <a:lnTo>
                  <a:pt x="1381" y="744"/>
                </a:lnTo>
                <a:lnTo>
                  <a:pt x="1377" y="744"/>
                </a:lnTo>
                <a:lnTo>
                  <a:pt x="1375" y="744"/>
                </a:lnTo>
                <a:lnTo>
                  <a:pt x="1375" y="744"/>
                </a:lnTo>
                <a:lnTo>
                  <a:pt x="1372" y="747"/>
                </a:lnTo>
                <a:lnTo>
                  <a:pt x="1370" y="749"/>
                </a:lnTo>
                <a:lnTo>
                  <a:pt x="1370" y="749"/>
                </a:lnTo>
                <a:lnTo>
                  <a:pt x="1372" y="744"/>
                </a:lnTo>
                <a:lnTo>
                  <a:pt x="1372" y="742"/>
                </a:lnTo>
                <a:lnTo>
                  <a:pt x="1372" y="742"/>
                </a:lnTo>
                <a:lnTo>
                  <a:pt x="1370" y="742"/>
                </a:lnTo>
                <a:lnTo>
                  <a:pt x="1370" y="740"/>
                </a:lnTo>
                <a:lnTo>
                  <a:pt x="1368" y="740"/>
                </a:lnTo>
                <a:lnTo>
                  <a:pt x="1366" y="738"/>
                </a:lnTo>
                <a:lnTo>
                  <a:pt x="1364" y="736"/>
                </a:lnTo>
                <a:lnTo>
                  <a:pt x="1362" y="736"/>
                </a:lnTo>
                <a:lnTo>
                  <a:pt x="1360" y="736"/>
                </a:lnTo>
                <a:lnTo>
                  <a:pt x="1356" y="734"/>
                </a:lnTo>
                <a:lnTo>
                  <a:pt x="1349" y="732"/>
                </a:lnTo>
                <a:lnTo>
                  <a:pt x="1343" y="730"/>
                </a:lnTo>
                <a:lnTo>
                  <a:pt x="1341" y="730"/>
                </a:lnTo>
                <a:lnTo>
                  <a:pt x="1339" y="730"/>
                </a:lnTo>
                <a:lnTo>
                  <a:pt x="1335" y="723"/>
                </a:lnTo>
                <a:lnTo>
                  <a:pt x="1333" y="721"/>
                </a:lnTo>
                <a:lnTo>
                  <a:pt x="1328" y="719"/>
                </a:lnTo>
                <a:lnTo>
                  <a:pt x="1326" y="717"/>
                </a:lnTo>
                <a:lnTo>
                  <a:pt x="1322" y="715"/>
                </a:lnTo>
                <a:lnTo>
                  <a:pt x="1320" y="713"/>
                </a:lnTo>
                <a:lnTo>
                  <a:pt x="1320" y="713"/>
                </a:lnTo>
                <a:lnTo>
                  <a:pt x="1316" y="713"/>
                </a:lnTo>
                <a:lnTo>
                  <a:pt x="1314" y="711"/>
                </a:lnTo>
                <a:lnTo>
                  <a:pt x="1307" y="711"/>
                </a:lnTo>
                <a:lnTo>
                  <a:pt x="1303" y="709"/>
                </a:lnTo>
                <a:lnTo>
                  <a:pt x="1299" y="707"/>
                </a:lnTo>
                <a:lnTo>
                  <a:pt x="1295" y="705"/>
                </a:lnTo>
                <a:lnTo>
                  <a:pt x="1291" y="705"/>
                </a:lnTo>
                <a:lnTo>
                  <a:pt x="1289" y="705"/>
                </a:lnTo>
                <a:lnTo>
                  <a:pt x="1274" y="709"/>
                </a:lnTo>
                <a:lnTo>
                  <a:pt x="1272" y="709"/>
                </a:lnTo>
                <a:lnTo>
                  <a:pt x="1270" y="711"/>
                </a:lnTo>
                <a:lnTo>
                  <a:pt x="1270" y="711"/>
                </a:lnTo>
                <a:lnTo>
                  <a:pt x="1270" y="709"/>
                </a:lnTo>
                <a:lnTo>
                  <a:pt x="1270" y="709"/>
                </a:lnTo>
                <a:lnTo>
                  <a:pt x="1268" y="709"/>
                </a:lnTo>
                <a:lnTo>
                  <a:pt x="1268" y="709"/>
                </a:lnTo>
                <a:lnTo>
                  <a:pt x="1266" y="711"/>
                </a:lnTo>
                <a:lnTo>
                  <a:pt x="1263" y="711"/>
                </a:lnTo>
                <a:lnTo>
                  <a:pt x="1263" y="711"/>
                </a:lnTo>
                <a:lnTo>
                  <a:pt x="1263" y="711"/>
                </a:lnTo>
                <a:lnTo>
                  <a:pt x="1263" y="711"/>
                </a:lnTo>
                <a:lnTo>
                  <a:pt x="1266" y="711"/>
                </a:lnTo>
                <a:lnTo>
                  <a:pt x="1266" y="709"/>
                </a:lnTo>
                <a:lnTo>
                  <a:pt x="1268" y="707"/>
                </a:lnTo>
                <a:lnTo>
                  <a:pt x="1268" y="705"/>
                </a:lnTo>
                <a:lnTo>
                  <a:pt x="1268" y="705"/>
                </a:lnTo>
                <a:lnTo>
                  <a:pt x="1268" y="702"/>
                </a:lnTo>
                <a:lnTo>
                  <a:pt x="1268" y="702"/>
                </a:lnTo>
                <a:lnTo>
                  <a:pt x="1268" y="700"/>
                </a:lnTo>
                <a:lnTo>
                  <a:pt x="1266" y="694"/>
                </a:lnTo>
                <a:lnTo>
                  <a:pt x="1263" y="692"/>
                </a:lnTo>
                <a:lnTo>
                  <a:pt x="1263" y="688"/>
                </a:lnTo>
                <a:lnTo>
                  <a:pt x="1261" y="684"/>
                </a:lnTo>
                <a:lnTo>
                  <a:pt x="1259" y="679"/>
                </a:lnTo>
                <a:lnTo>
                  <a:pt x="1259" y="677"/>
                </a:lnTo>
                <a:lnTo>
                  <a:pt x="1257" y="675"/>
                </a:lnTo>
                <a:lnTo>
                  <a:pt x="1257" y="673"/>
                </a:lnTo>
                <a:lnTo>
                  <a:pt x="1257" y="673"/>
                </a:lnTo>
                <a:lnTo>
                  <a:pt x="1255" y="673"/>
                </a:lnTo>
                <a:lnTo>
                  <a:pt x="1253" y="673"/>
                </a:lnTo>
                <a:lnTo>
                  <a:pt x="1249" y="673"/>
                </a:lnTo>
                <a:lnTo>
                  <a:pt x="1245" y="673"/>
                </a:lnTo>
                <a:lnTo>
                  <a:pt x="1245" y="673"/>
                </a:lnTo>
                <a:lnTo>
                  <a:pt x="1243" y="675"/>
                </a:lnTo>
                <a:lnTo>
                  <a:pt x="1243" y="682"/>
                </a:lnTo>
                <a:lnTo>
                  <a:pt x="1240" y="684"/>
                </a:lnTo>
                <a:lnTo>
                  <a:pt x="1240" y="682"/>
                </a:lnTo>
                <a:lnTo>
                  <a:pt x="1243" y="675"/>
                </a:lnTo>
                <a:lnTo>
                  <a:pt x="1243" y="673"/>
                </a:lnTo>
                <a:lnTo>
                  <a:pt x="1240" y="673"/>
                </a:lnTo>
                <a:lnTo>
                  <a:pt x="1238" y="671"/>
                </a:lnTo>
                <a:lnTo>
                  <a:pt x="1238" y="671"/>
                </a:lnTo>
                <a:lnTo>
                  <a:pt x="1236" y="671"/>
                </a:lnTo>
                <a:lnTo>
                  <a:pt x="1236" y="671"/>
                </a:lnTo>
                <a:lnTo>
                  <a:pt x="1236" y="671"/>
                </a:lnTo>
                <a:lnTo>
                  <a:pt x="1234" y="669"/>
                </a:lnTo>
                <a:lnTo>
                  <a:pt x="1234" y="667"/>
                </a:lnTo>
                <a:lnTo>
                  <a:pt x="1234" y="667"/>
                </a:lnTo>
                <a:lnTo>
                  <a:pt x="1232" y="667"/>
                </a:lnTo>
                <a:lnTo>
                  <a:pt x="1234" y="667"/>
                </a:lnTo>
                <a:lnTo>
                  <a:pt x="1234" y="665"/>
                </a:lnTo>
                <a:lnTo>
                  <a:pt x="1234" y="663"/>
                </a:lnTo>
                <a:lnTo>
                  <a:pt x="1234" y="658"/>
                </a:lnTo>
                <a:lnTo>
                  <a:pt x="1234" y="648"/>
                </a:lnTo>
                <a:lnTo>
                  <a:pt x="1234" y="644"/>
                </a:lnTo>
                <a:lnTo>
                  <a:pt x="1236" y="640"/>
                </a:lnTo>
                <a:lnTo>
                  <a:pt x="1236" y="637"/>
                </a:lnTo>
                <a:lnTo>
                  <a:pt x="1236" y="637"/>
                </a:lnTo>
                <a:lnTo>
                  <a:pt x="1236" y="637"/>
                </a:lnTo>
                <a:lnTo>
                  <a:pt x="1234" y="635"/>
                </a:lnTo>
                <a:lnTo>
                  <a:pt x="1236" y="635"/>
                </a:lnTo>
                <a:lnTo>
                  <a:pt x="1238" y="635"/>
                </a:lnTo>
                <a:lnTo>
                  <a:pt x="1238" y="633"/>
                </a:lnTo>
                <a:lnTo>
                  <a:pt x="1240" y="631"/>
                </a:lnTo>
                <a:lnTo>
                  <a:pt x="1240" y="627"/>
                </a:lnTo>
                <a:lnTo>
                  <a:pt x="1245" y="625"/>
                </a:lnTo>
                <a:lnTo>
                  <a:pt x="1245" y="623"/>
                </a:lnTo>
                <a:lnTo>
                  <a:pt x="1245" y="621"/>
                </a:lnTo>
                <a:lnTo>
                  <a:pt x="1245" y="619"/>
                </a:lnTo>
                <a:lnTo>
                  <a:pt x="1245" y="619"/>
                </a:lnTo>
                <a:lnTo>
                  <a:pt x="1245" y="619"/>
                </a:lnTo>
                <a:lnTo>
                  <a:pt x="1247" y="619"/>
                </a:lnTo>
                <a:lnTo>
                  <a:pt x="1247" y="619"/>
                </a:lnTo>
                <a:lnTo>
                  <a:pt x="1247" y="617"/>
                </a:lnTo>
                <a:lnTo>
                  <a:pt x="1247" y="617"/>
                </a:lnTo>
                <a:lnTo>
                  <a:pt x="1247" y="614"/>
                </a:lnTo>
                <a:lnTo>
                  <a:pt x="1251" y="612"/>
                </a:lnTo>
                <a:lnTo>
                  <a:pt x="1255" y="610"/>
                </a:lnTo>
                <a:lnTo>
                  <a:pt x="1255" y="608"/>
                </a:lnTo>
                <a:lnTo>
                  <a:pt x="1255" y="608"/>
                </a:lnTo>
                <a:lnTo>
                  <a:pt x="1255" y="608"/>
                </a:lnTo>
                <a:lnTo>
                  <a:pt x="1255" y="608"/>
                </a:lnTo>
                <a:lnTo>
                  <a:pt x="1253" y="606"/>
                </a:lnTo>
                <a:lnTo>
                  <a:pt x="1253" y="606"/>
                </a:lnTo>
                <a:lnTo>
                  <a:pt x="1253" y="604"/>
                </a:lnTo>
                <a:lnTo>
                  <a:pt x="1255" y="604"/>
                </a:lnTo>
                <a:lnTo>
                  <a:pt x="1255" y="604"/>
                </a:lnTo>
                <a:lnTo>
                  <a:pt x="1257" y="604"/>
                </a:lnTo>
                <a:lnTo>
                  <a:pt x="1255" y="604"/>
                </a:lnTo>
                <a:lnTo>
                  <a:pt x="1255" y="604"/>
                </a:lnTo>
                <a:lnTo>
                  <a:pt x="1255" y="602"/>
                </a:lnTo>
                <a:lnTo>
                  <a:pt x="1257" y="602"/>
                </a:lnTo>
                <a:lnTo>
                  <a:pt x="1259" y="602"/>
                </a:lnTo>
                <a:lnTo>
                  <a:pt x="1259" y="602"/>
                </a:lnTo>
                <a:lnTo>
                  <a:pt x="1259" y="602"/>
                </a:lnTo>
                <a:lnTo>
                  <a:pt x="1259" y="600"/>
                </a:lnTo>
                <a:lnTo>
                  <a:pt x="1259" y="600"/>
                </a:lnTo>
                <a:lnTo>
                  <a:pt x="1261" y="598"/>
                </a:lnTo>
                <a:lnTo>
                  <a:pt x="1261" y="598"/>
                </a:lnTo>
                <a:lnTo>
                  <a:pt x="1261" y="598"/>
                </a:lnTo>
                <a:lnTo>
                  <a:pt x="1257" y="596"/>
                </a:lnTo>
                <a:lnTo>
                  <a:pt x="1257" y="596"/>
                </a:lnTo>
                <a:lnTo>
                  <a:pt x="1257" y="596"/>
                </a:lnTo>
                <a:lnTo>
                  <a:pt x="1261" y="596"/>
                </a:lnTo>
                <a:lnTo>
                  <a:pt x="1263" y="598"/>
                </a:lnTo>
                <a:lnTo>
                  <a:pt x="1266" y="598"/>
                </a:lnTo>
                <a:lnTo>
                  <a:pt x="1266" y="600"/>
                </a:lnTo>
                <a:lnTo>
                  <a:pt x="1268" y="600"/>
                </a:lnTo>
                <a:lnTo>
                  <a:pt x="1268" y="600"/>
                </a:lnTo>
                <a:lnTo>
                  <a:pt x="1266" y="598"/>
                </a:lnTo>
                <a:lnTo>
                  <a:pt x="1266" y="596"/>
                </a:lnTo>
                <a:lnTo>
                  <a:pt x="1263" y="596"/>
                </a:lnTo>
                <a:lnTo>
                  <a:pt x="1263" y="596"/>
                </a:lnTo>
                <a:lnTo>
                  <a:pt x="1266" y="593"/>
                </a:lnTo>
                <a:lnTo>
                  <a:pt x="1266" y="593"/>
                </a:lnTo>
                <a:lnTo>
                  <a:pt x="1268" y="591"/>
                </a:lnTo>
                <a:lnTo>
                  <a:pt x="1268" y="591"/>
                </a:lnTo>
                <a:lnTo>
                  <a:pt x="1268" y="591"/>
                </a:lnTo>
                <a:lnTo>
                  <a:pt x="1270" y="591"/>
                </a:lnTo>
                <a:lnTo>
                  <a:pt x="1270" y="591"/>
                </a:lnTo>
                <a:lnTo>
                  <a:pt x="1272" y="589"/>
                </a:lnTo>
                <a:lnTo>
                  <a:pt x="1272" y="589"/>
                </a:lnTo>
                <a:lnTo>
                  <a:pt x="1274" y="591"/>
                </a:lnTo>
                <a:lnTo>
                  <a:pt x="1274" y="591"/>
                </a:lnTo>
                <a:lnTo>
                  <a:pt x="1276" y="591"/>
                </a:lnTo>
                <a:lnTo>
                  <a:pt x="1276" y="589"/>
                </a:lnTo>
                <a:lnTo>
                  <a:pt x="1276" y="589"/>
                </a:lnTo>
                <a:lnTo>
                  <a:pt x="1272" y="589"/>
                </a:lnTo>
                <a:lnTo>
                  <a:pt x="1272" y="587"/>
                </a:lnTo>
                <a:lnTo>
                  <a:pt x="1270" y="587"/>
                </a:lnTo>
                <a:lnTo>
                  <a:pt x="1270" y="587"/>
                </a:lnTo>
                <a:lnTo>
                  <a:pt x="1270" y="585"/>
                </a:lnTo>
                <a:lnTo>
                  <a:pt x="1270" y="585"/>
                </a:lnTo>
                <a:lnTo>
                  <a:pt x="1270" y="585"/>
                </a:lnTo>
                <a:lnTo>
                  <a:pt x="1272" y="585"/>
                </a:lnTo>
                <a:lnTo>
                  <a:pt x="1272" y="585"/>
                </a:lnTo>
                <a:lnTo>
                  <a:pt x="1274" y="583"/>
                </a:lnTo>
                <a:lnTo>
                  <a:pt x="1274" y="583"/>
                </a:lnTo>
                <a:lnTo>
                  <a:pt x="1276" y="585"/>
                </a:lnTo>
                <a:lnTo>
                  <a:pt x="1282" y="585"/>
                </a:lnTo>
                <a:lnTo>
                  <a:pt x="1284" y="585"/>
                </a:lnTo>
                <a:lnTo>
                  <a:pt x="1289" y="583"/>
                </a:lnTo>
                <a:lnTo>
                  <a:pt x="1289" y="583"/>
                </a:lnTo>
                <a:lnTo>
                  <a:pt x="1291" y="583"/>
                </a:lnTo>
                <a:lnTo>
                  <a:pt x="1293" y="581"/>
                </a:lnTo>
                <a:lnTo>
                  <a:pt x="1293" y="581"/>
                </a:lnTo>
                <a:lnTo>
                  <a:pt x="1293" y="579"/>
                </a:lnTo>
                <a:lnTo>
                  <a:pt x="1293" y="579"/>
                </a:lnTo>
                <a:lnTo>
                  <a:pt x="1293" y="575"/>
                </a:lnTo>
                <a:lnTo>
                  <a:pt x="1293" y="572"/>
                </a:lnTo>
                <a:lnTo>
                  <a:pt x="1291" y="570"/>
                </a:lnTo>
                <a:lnTo>
                  <a:pt x="1289" y="570"/>
                </a:lnTo>
                <a:lnTo>
                  <a:pt x="1284" y="570"/>
                </a:lnTo>
                <a:lnTo>
                  <a:pt x="1282" y="568"/>
                </a:lnTo>
                <a:lnTo>
                  <a:pt x="1280" y="566"/>
                </a:lnTo>
                <a:lnTo>
                  <a:pt x="1278" y="564"/>
                </a:lnTo>
                <a:lnTo>
                  <a:pt x="1276" y="566"/>
                </a:lnTo>
                <a:lnTo>
                  <a:pt x="1274" y="566"/>
                </a:lnTo>
                <a:lnTo>
                  <a:pt x="1270" y="568"/>
                </a:lnTo>
                <a:lnTo>
                  <a:pt x="1268" y="568"/>
                </a:lnTo>
                <a:lnTo>
                  <a:pt x="1268" y="568"/>
                </a:lnTo>
                <a:lnTo>
                  <a:pt x="1272" y="566"/>
                </a:lnTo>
                <a:lnTo>
                  <a:pt x="1272" y="566"/>
                </a:lnTo>
                <a:lnTo>
                  <a:pt x="1272" y="564"/>
                </a:lnTo>
                <a:lnTo>
                  <a:pt x="1270" y="564"/>
                </a:lnTo>
                <a:lnTo>
                  <a:pt x="1268" y="564"/>
                </a:lnTo>
                <a:lnTo>
                  <a:pt x="1257" y="560"/>
                </a:lnTo>
                <a:lnTo>
                  <a:pt x="1257" y="560"/>
                </a:lnTo>
                <a:lnTo>
                  <a:pt x="1255" y="560"/>
                </a:lnTo>
                <a:lnTo>
                  <a:pt x="1255" y="560"/>
                </a:lnTo>
                <a:lnTo>
                  <a:pt x="1255" y="560"/>
                </a:lnTo>
                <a:lnTo>
                  <a:pt x="1255" y="562"/>
                </a:lnTo>
                <a:lnTo>
                  <a:pt x="1257" y="562"/>
                </a:lnTo>
                <a:lnTo>
                  <a:pt x="1257" y="562"/>
                </a:lnTo>
                <a:lnTo>
                  <a:pt x="1255" y="562"/>
                </a:lnTo>
                <a:lnTo>
                  <a:pt x="1253" y="562"/>
                </a:lnTo>
                <a:lnTo>
                  <a:pt x="1251" y="560"/>
                </a:lnTo>
                <a:lnTo>
                  <a:pt x="1251" y="558"/>
                </a:lnTo>
                <a:lnTo>
                  <a:pt x="1251" y="558"/>
                </a:lnTo>
                <a:lnTo>
                  <a:pt x="1251" y="558"/>
                </a:lnTo>
                <a:lnTo>
                  <a:pt x="1251" y="556"/>
                </a:lnTo>
                <a:lnTo>
                  <a:pt x="1255" y="558"/>
                </a:lnTo>
                <a:lnTo>
                  <a:pt x="1261" y="560"/>
                </a:lnTo>
                <a:lnTo>
                  <a:pt x="1268" y="562"/>
                </a:lnTo>
                <a:lnTo>
                  <a:pt x="1270" y="562"/>
                </a:lnTo>
                <a:lnTo>
                  <a:pt x="1272" y="564"/>
                </a:lnTo>
                <a:lnTo>
                  <a:pt x="1274" y="564"/>
                </a:lnTo>
                <a:lnTo>
                  <a:pt x="1274" y="562"/>
                </a:lnTo>
                <a:lnTo>
                  <a:pt x="1276" y="562"/>
                </a:lnTo>
                <a:lnTo>
                  <a:pt x="1276" y="562"/>
                </a:lnTo>
                <a:lnTo>
                  <a:pt x="1276" y="562"/>
                </a:lnTo>
                <a:lnTo>
                  <a:pt x="1276" y="564"/>
                </a:lnTo>
                <a:lnTo>
                  <a:pt x="1276" y="564"/>
                </a:lnTo>
                <a:lnTo>
                  <a:pt x="1276" y="564"/>
                </a:lnTo>
                <a:lnTo>
                  <a:pt x="1280" y="564"/>
                </a:lnTo>
                <a:lnTo>
                  <a:pt x="1282" y="564"/>
                </a:lnTo>
                <a:lnTo>
                  <a:pt x="1289" y="566"/>
                </a:lnTo>
                <a:lnTo>
                  <a:pt x="1291" y="568"/>
                </a:lnTo>
                <a:lnTo>
                  <a:pt x="1293" y="568"/>
                </a:lnTo>
                <a:lnTo>
                  <a:pt x="1293" y="568"/>
                </a:lnTo>
                <a:lnTo>
                  <a:pt x="1295" y="566"/>
                </a:lnTo>
                <a:lnTo>
                  <a:pt x="1295" y="566"/>
                </a:lnTo>
                <a:lnTo>
                  <a:pt x="1297" y="566"/>
                </a:lnTo>
                <a:lnTo>
                  <a:pt x="1297" y="566"/>
                </a:lnTo>
                <a:lnTo>
                  <a:pt x="1299" y="566"/>
                </a:lnTo>
                <a:lnTo>
                  <a:pt x="1301" y="566"/>
                </a:lnTo>
                <a:lnTo>
                  <a:pt x="1301" y="566"/>
                </a:lnTo>
                <a:lnTo>
                  <a:pt x="1303" y="562"/>
                </a:lnTo>
                <a:lnTo>
                  <a:pt x="1303" y="562"/>
                </a:lnTo>
                <a:lnTo>
                  <a:pt x="1303" y="562"/>
                </a:lnTo>
                <a:lnTo>
                  <a:pt x="1301" y="558"/>
                </a:lnTo>
                <a:lnTo>
                  <a:pt x="1301" y="558"/>
                </a:lnTo>
                <a:lnTo>
                  <a:pt x="1305" y="560"/>
                </a:lnTo>
                <a:lnTo>
                  <a:pt x="1305" y="560"/>
                </a:lnTo>
                <a:lnTo>
                  <a:pt x="1305" y="558"/>
                </a:lnTo>
                <a:lnTo>
                  <a:pt x="1305" y="556"/>
                </a:lnTo>
                <a:lnTo>
                  <a:pt x="1303" y="556"/>
                </a:lnTo>
                <a:lnTo>
                  <a:pt x="1303" y="556"/>
                </a:lnTo>
                <a:lnTo>
                  <a:pt x="1303" y="556"/>
                </a:lnTo>
                <a:lnTo>
                  <a:pt x="1307" y="554"/>
                </a:lnTo>
                <a:lnTo>
                  <a:pt x="1307" y="554"/>
                </a:lnTo>
                <a:lnTo>
                  <a:pt x="1307" y="556"/>
                </a:lnTo>
                <a:lnTo>
                  <a:pt x="1307" y="556"/>
                </a:lnTo>
                <a:lnTo>
                  <a:pt x="1310" y="558"/>
                </a:lnTo>
                <a:lnTo>
                  <a:pt x="1310" y="558"/>
                </a:lnTo>
                <a:lnTo>
                  <a:pt x="1312" y="558"/>
                </a:lnTo>
                <a:lnTo>
                  <a:pt x="1312" y="558"/>
                </a:lnTo>
                <a:lnTo>
                  <a:pt x="1312" y="558"/>
                </a:lnTo>
                <a:lnTo>
                  <a:pt x="1316" y="558"/>
                </a:lnTo>
                <a:lnTo>
                  <a:pt x="1316" y="560"/>
                </a:lnTo>
                <a:lnTo>
                  <a:pt x="1316" y="558"/>
                </a:lnTo>
                <a:lnTo>
                  <a:pt x="1316" y="556"/>
                </a:lnTo>
                <a:lnTo>
                  <a:pt x="1316" y="556"/>
                </a:lnTo>
                <a:lnTo>
                  <a:pt x="1318" y="558"/>
                </a:lnTo>
                <a:lnTo>
                  <a:pt x="1318" y="558"/>
                </a:lnTo>
                <a:lnTo>
                  <a:pt x="1320" y="558"/>
                </a:lnTo>
                <a:lnTo>
                  <a:pt x="1324" y="558"/>
                </a:lnTo>
                <a:lnTo>
                  <a:pt x="1326" y="556"/>
                </a:lnTo>
                <a:lnTo>
                  <a:pt x="1331" y="554"/>
                </a:lnTo>
                <a:lnTo>
                  <a:pt x="1333" y="554"/>
                </a:lnTo>
                <a:lnTo>
                  <a:pt x="1333" y="552"/>
                </a:lnTo>
                <a:lnTo>
                  <a:pt x="1335" y="549"/>
                </a:lnTo>
                <a:lnTo>
                  <a:pt x="1343" y="539"/>
                </a:lnTo>
                <a:lnTo>
                  <a:pt x="1345" y="537"/>
                </a:lnTo>
                <a:lnTo>
                  <a:pt x="1347" y="533"/>
                </a:lnTo>
                <a:lnTo>
                  <a:pt x="1347" y="533"/>
                </a:lnTo>
                <a:lnTo>
                  <a:pt x="1347" y="531"/>
                </a:lnTo>
                <a:lnTo>
                  <a:pt x="1345" y="531"/>
                </a:lnTo>
                <a:lnTo>
                  <a:pt x="1341" y="528"/>
                </a:lnTo>
                <a:lnTo>
                  <a:pt x="1335" y="528"/>
                </a:lnTo>
                <a:lnTo>
                  <a:pt x="1331" y="528"/>
                </a:lnTo>
                <a:lnTo>
                  <a:pt x="1318" y="526"/>
                </a:lnTo>
                <a:lnTo>
                  <a:pt x="1316" y="526"/>
                </a:lnTo>
                <a:lnTo>
                  <a:pt x="1316" y="524"/>
                </a:lnTo>
                <a:lnTo>
                  <a:pt x="1310" y="520"/>
                </a:lnTo>
                <a:lnTo>
                  <a:pt x="1307" y="518"/>
                </a:lnTo>
                <a:lnTo>
                  <a:pt x="1305" y="516"/>
                </a:lnTo>
                <a:lnTo>
                  <a:pt x="1303" y="516"/>
                </a:lnTo>
                <a:lnTo>
                  <a:pt x="1301" y="516"/>
                </a:lnTo>
                <a:lnTo>
                  <a:pt x="1295" y="514"/>
                </a:lnTo>
                <a:lnTo>
                  <a:pt x="1289" y="514"/>
                </a:lnTo>
                <a:lnTo>
                  <a:pt x="1289" y="514"/>
                </a:lnTo>
                <a:lnTo>
                  <a:pt x="1289" y="514"/>
                </a:lnTo>
                <a:lnTo>
                  <a:pt x="1289" y="516"/>
                </a:lnTo>
                <a:lnTo>
                  <a:pt x="1284" y="514"/>
                </a:lnTo>
                <a:lnTo>
                  <a:pt x="1282" y="514"/>
                </a:lnTo>
                <a:lnTo>
                  <a:pt x="1284" y="512"/>
                </a:lnTo>
                <a:lnTo>
                  <a:pt x="1284" y="512"/>
                </a:lnTo>
                <a:lnTo>
                  <a:pt x="1289" y="512"/>
                </a:lnTo>
                <a:lnTo>
                  <a:pt x="1293" y="512"/>
                </a:lnTo>
                <a:lnTo>
                  <a:pt x="1295" y="514"/>
                </a:lnTo>
                <a:lnTo>
                  <a:pt x="1297" y="514"/>
                </a:lnTo>
                <a:lnTo>
                  <a:pt x="1299" y="514"/>
                </a:lnTo>
                <a:lnTo>
                  <a:pt x="1301" y="514"/>
                </a:lnTo>
                <a:lnTo>
                  <a:pt x="1303" y="514"/>
                </a:lnTo>
                <a:lnTo>
                  <a:pt x="1305" y="514"/>
                </a:lnTo>
                <a:lnTo>
                  <a:pt x="1305" y="514"/>
                </a:lnTo>
                <a:lnTo>
                  <a:pt x="1305" y="514"/>
                </a:lnTo>
                <a:lnTo>
                  <a:pt x="1305" y="514"/>
                </a:lnTo>
                <a:lnTo>
                  <a:pt x="1307" y="514"/>
                </a:lnTo>
                <a:lnTo>
                  <a:pt x="1310" y="514"/>
                </a:lnTo>
                <a:lnTo>
                  <a:pt x="1312" y="516"/>
                </a:lnTo>
                <a:lnTo>
                  <a:pt x="1318" y="518"/>
                </a:lnTo>
                <a:lnTo>
                  <a:pt x="1320" y="518"/>
                </a:lnTo>
                <a:lnTo>
                  <a:pt x="1322" y="518"/>
                </a:lnTo>
                <a:lnTo>
                  <a:pt x="1322" y="520"/>
                </a:lnTo>
                <a:lnTo>
                  <a:pt x="1322" y="520"/>
                </a:lnTo>
                <a:lnTo>
                  <a:pt x="1324" y="522"/>
                </a:lnTo>
                <a:lnTo>
                  <a:pt x="1326" y="522"/>
                </a:lnTo>
                <a:lnTo>
                  <a:pt x="1331" y="526"/>
                </a:lnTo>
                <a:lnTo>
                  <a:pt x="1333" y="526"/>
                </a:lnTo>
                <a:lnTo>
                  <a:pt x="1337" y="526"/>
                </a:lnTo>
                <a:lnTo>
                  <a:pt x="1341" y="526"/>
                </a:lnTo>
                <a:lnTo>
                  <a:pt x="1343" y="526"/>
                </a:lnTo>
                <a:lnTo>
                  <a:pt x="1345" y="526"/>
                </a:lnTo>
                <a:lnTo>
                  <a:pt x="1345" y="524"/>
                </a:lnTo>
                <a:lnTo>
                  <a:pt x="1347" y="522"/>
                </a:lnTo>
                <a:lnTo>
                  <a:pt x="1351" y="520"/>
                </a:lnTo>
                <a:lnTo>
                  <a:pt x="1362" y="512"/>
                </a:lnTo>
                <a:lnTo>
                  <a:pt x="1362" y="510"/>
                </a:lnTo>
                <a:lnTo>
                  <a:pt x="1362" y="510"/>
                </a:lnTo>
                <a:lnTo>
                  <a:pt x="1362" y="508"/>
                </a:lnTo>
                <a:lnTo>
                  <a:pt x="1362" y="508"/>
                </a:lnTo>
                <a:lnTo>
                  <a:pt x="1360" y="505"/>
                </a:lnTo>
                <a:lnTo>
                  <a:pt x="1358" y="505"/>
                </a:lnTo>
                <a:lnTo>
                  <a:pt x="1354" y="503"/>
                </a:lnTo>
                <a:lnTo>
                  <a:pt x="1351" y="503"/>
                </a:lnTo>
                <a:lnTo>
                  <a:pt x="1351" y="501"/>
                </a:lnTo>
                <a:lnTo>
                  <a:pt x="1351" y="501"/>
                </a:lnTo>
                <a:lnTo>
                  <a:pt x="1351" y="501"/>
                </a:lnTo>
                <a:lnTo>
                  <a:pt x="1351" y="501"/>
                </a:lnTo>
                <a:lnTo>
                  <a:pt x="1351" y="499"/>
                </a:lnTo>
                <a:lnTo>
                  <a:pt x="1351" y="499"/>
                </a:lnTo>
                <a:lnTo>
                  <a:pt x="1354" y="499"/>
                </a:lnTo>
                <a:lnTo>
                  <a:pt x="1360" y="499"/>
                </a:lnTo>
                <a:lnTo>
                  <a:pt x="1364" y="499"/>
                </a:lnTo>
                <a:lnTo>
                  <a:pt x="1368" y="497"/>
                </a:lnTo>
                <a:lnTo>
                  <a:pt x="1370" y="499"/>
                </a:lnTo>
                <a:lnTo>
                  <a:pt x="1372" y="501"/>
                </a:lnTo>
                <a:lnTo>
                  <a:pt x="1375" y="503"/>
                </a:lnTo>
                <a:lnTo>
                  <a:pt x="1375" y="503"/>
                </a:lnTo>
                <a:lnTo>
                  <a:pt x="1377" y="505"/>
                </a:lnTo>
                <a:lnTo>
                  <a:pt x="1381" y="508"/>
                </a:lnTo>
                <a:lnTo>
                  <a:pt x="1383" y="508"/>
                </a:lnTo>
                <a:lnTo>
                  <a:pt x="1385" y="508"/>
                </a:lnTo>
                <a:lnTo>
                  <a:pt x="1385" y="505"/>
                </a:lnTo>
                <a:lnTo>
                  <a:pt x="1387" y="505"/>
                </a:lnTo>
                <a:lnTo>
                  <a:pt x="1387" y="505"/>
                </a:lnTo>
                <a:lnTo>
                  <a:pt x="1391" y="505"/>
                </a:lnTo>
                <a:lnTo>
                  <a:pt x="1391" y="508"/>
                </a:lnTo>
                <a:lnTo>
                  <a:pt x="1393" y="508"/>
                </a:lnTo>
                <a:lnTo>
                  <a:pt x="1393" y="505"/>
                </a:lnTo>
                <a:lnTo>
                  <a:pt x="1393" y="505"/>
                </a:lnTo>
                <a:lnTo>
                  <a:pt x="1391" y="501"/>
                </a:lnTo>
                <a:lnTo>
                  <a:pt x="1389" y="499"/>
                </a:lnTo>
                <a:lnTo>
                  <a:pt x="1389" y="497"/>
                </a:lnTo>
                <a:lnTo>
                  <a:pt x="1387" y="497"/>
                </a:lnTo>
                <a:lnTo>
                  <a:pt x="1387" y="495"/>
                </a:lnTo>
                <a:lnTo>
                  <a:pt x="1387" y="495"/>
                </a:lnTo>
                <a:lnTo>
                  <a:pt x="1383" y="491"/>
                </a:lnTo>
                <a:lnTo>
                  <a:pt x="1383" y="491"/>
                </a:lnTo>
                <a:lnTo>
                  <a:pt x="1381" y="491"/>
                </a:lnTo>
                <a:lnTo>
                  <a:pt x="1381" y="489"/>
                </a:lnTo>
                <a:lnTo>
                  <a:pt x="1379" y="489"/>
                </a:lnTo>
                <a:lnTo>
                  <a:pt x="1379" y="489"/>
                </a:lnTo>
                <a:lnTo>
                  <a:pt x="1377" y="491"/>
                </a:lnTo>
                <a:lnTo>
                  <a:pt x="1377" y="491"/>
                </a:lnTo>
                <a:lnTo>
                  <a:pt x="1375" y="491"/>
                </a:lnTo>
                <a:lnTo>
                  <a:pt x="1375" y="491"/>
                </a:lnTo>
                <a:lnTo>
                  <a:pt x="1377" y="489"/>
                </a:lnTo>
                <a:lnTo>
                  <a:pt x="1379" y="487"/>
                </a:lnTo>
                <a:lnTo>
                  <a:pt x="1381" y="487"/>
                </a:lnTo>
                <a:lnTo>
                  <a:pt x="1383" y="489"/>
                </a:lnTo>
                <a:lnTo>
                  <a:pt x="1383" y="489"/>
                </a:lnTo>
                <a:lnTo>
                  <a:pt x="1385" y="489"/>
                </a:lnTo>
                <a:lnTo>
                  <a:pt x="1387" y="491"/>
                </a:lnTo>
                <a:lnTo>
                  <a:pt x="1387" y="491"/>
                </a:lnTo>
                <a:lnTo>
                  <a:pt x="1385" y="493"/>
                </a:lnTo>
                <a:lnTo>
                  <a:pt x="1385" y="493"/>
                </a:lnTo>
                <a:lnTo>
                  <a:pt x="1387" y="493"/>
                </a:lnTo>
                <a:lnTo>
                  <a:pt x="1387" y="495"/>
                </a:lnTo>
                <a:lnTo>
                  <a:pt x="1389" y="495"/>
                </a:lnTo>
                <a:lnTo>
                  <a:pt x="1389" y="495"/>
                </a:lnTo>
                <a:lnTo>
                  <a:pt x="1391" y="495"/>
                </a:lnTo>
                <a:lnTo>
                  <a:pt x="1391" y="495"/>
                </a:lnTo>
                <a:lnTo>
                  <a:pt x="1395" y="499"/>
                </a:lnTo>
                <a:lnTo>
                  <a:pt x="1395" y="499"/>
                </a:lnTo>
                <a:lnTo>
                  <a:pt x="1395" y="501"/>
                </a:lnTo>
                <a:lnTo>
                  <a:pt x="1398" y="503"/>
                </a:lnTo>
                <a:lnTo>
                  <a:pt x="1398" y="503"/>
                </a:lnTo>
                <a:lnTo>
                  <a:pt x="1400" y="503"/>
                </a:lnTo>
                <a:lnTo>
                  <a:pt x="1402" y="501"/>
                </a:lnTo>
                <a:lnTo>
                  <a:pt x="1402" y="501"/>
                </a:lnTo>
                <a:lnTo>
                  <a:pt x="1406" y="499"/>
                </a:lnTo>
                <a:lnTo>
                  <a:pt x="1410" y="497"/>
                </a:lnTo>
                <a:lnTo>
                  <a:pt x="1412" y="497"/>
                </a:lnTo>
                <a:lnTo>
                  <a:pt x="1414" y="495"/>
                </a:lnTo>
                <a:lnTo>
                  <a:pt x="1416" y="495"/>
                </a:lnTo>
                <a:lnTo>
                  <a:pt x="1416" y="493"/>
                </a:lnTo>
                <a:lnTo>
                  <a:pt x="1419" y="493"/>
                </a:lnTo>
                <a:lnTo>
                  <a:pt x="1421" y="489"/>
                </a:lnTo>
                <a:lnTo>
                  <a:pt x="1421" y="489"/>
                </a:lnTo>
                <a:lnTo>
                  <a:pt x="1421" y="489"/>
                </a:lnTo>
                <a:lnTo>
                  <a:pt x="1425" y="489"/>
                </a:lnTo>
                <a:lnTo>
                  <a:pt x="1425" y="487"/>
                </a:lnTo>
                <a:lnTo>
                  <a:pt x="1427" y="487"/>
                </a:lnTo>
                <a:lnTo>
                  <a:pt x="1427" y="484"/>
                </a:lnTo>
                <a:lnTo>
                  <a:pt x="1429" y="482"/>
                </a:lnTo>
                <a:lnTo>
                  <a:pt x="1429" y="478"/>
                </a:lnTo>
                <a:lnTo>
                  <a:pt x="1431" y="476"/>
                </a:lnTo>
                <a:lnTo>
                  <a:pt x="1429" y="476"/>
                </a:lnTo>
                <a:lnTo>
                  <a:pt x="1429" y="474"/>
                </a:lnTo>
                <a:lnTo>
                  <a:pt x="1427" y="472"/>
                </a:lnTo>
                <a:lnTo>
                  <a:pt x="1425" y="470"/>
                </a:lnTo>
                <a:lnTo>
                  <a:pt x="1421" y="468"/>
                </a:lnTo>
                <a:lnTo>
                  <a:pt x="1421" y="466"/>
                </a:lnTo>
                <a:lnTo>
                  <a:pt x="1419" y="466"/>
                </a:lnTo>
                <a:lnTo>
                  <a:pt x="1419" y="463"/>
                </a:lnTo>
                <a:lnTo>
                  <a:pt x="1419" y="463"/>
                </a:lnTo>
                <a:lnTo>
                  <a:pt x="1419" y="461"/>
                </a:lnTo>
                <a:lnTo>
                  <a:pt x="1419" y="459"/>
                </a:lnTo>
                <a:lnTo>
                  <a:pt x="1421" y="459"/>
                </a:lnTo>
                <a:lnTo>
                  <a:pt x="1419" y="459"/>
                </a:lnTo>
                <a:lnTo>
                  <a:pt x="1419" y="459"/>
                </a:lnTo>
                <a:lnTo>
                  <a:pt x="1419" y="459"/>
                </a:lnTo>
                <a:lnTo>
                  <a:pt x="1416" y="459"/>
                </a:lnTo>
                <a:lnTo>
                  <a:pt x="1416" y="459"/>
                </a:lnTo>
                <a:lnTo>
                  <a:pt x="1414" y="455"/>
                </a:lnTo>
                <a:lnTo>
                  <a:pt x="1414" y="455"/>
                </a:lnTo>
                <a:lnTo>
                  <a:pt x="1414" y="455"/>
                </a:lnTo>
                <a:lnTo>
                  <a:pt x="1414" y="455"/>
                </a:lnTo>
                <a:lnTo>
                  <a:pt x="1414" y="455"/>
                </a:lnTo>
                <a:lnTo>
                  <a:pt x="1412" y="453"/>
                </a:lnTo>
                <a:lnTo>
                  <a:pt x="1412" y="453"/>
                </a:lnTo>
                <a:lnTo>
                  <a:pt x="1412" y="451"/>
                </a:lnTo>
                <a:lnTo>
                  <a:pt x="1412" y="451"/>
                </a:lnTo>
                <a:lnTo>
                  <a:pt x="1414" y="451"/>
                </a:lnTo>
                <a:lnTo>
                  <a:pt x="1416" y="451"/>
                </a:lnTo>
                <a:lnTo>
                  <a:pt x="1419" y="451"/>
                </a:lnTo>
                <a:lnTo>
                  <a:pt x="1421" y="451"/>
                </a:lnTo>
                <a:lnTo>
                  <a:pt x="1421" y="451"/>
                </a:lnTo>
                <a:lnTo>
                  <a:pt x="1423" y="451"/>
                </a:lnTo>
                <a:lnTo>
                  <a:pt x="1425" y="451"/>
                </a:lnTo>
                <a:lnTo>
                  <a:pt x="1427" y="449"/>
                </a:lnTo>
                <a:lnTo>
                  <a:pt x="1431" y="447"/>
                </a:lnTo>
                <a:lnTo>
                  <a:pt x="1431" y="447"/>
                </a:lnTo>
                <a:lnTo>
                  <a:pt x="1431" y="445"/>
                </a:lnTo>
                <a:lnTo>
                  <a:pt x="1431" y="445"/>
                </a:lnTo>
                <a:lnTo>
                  <a:pt x="1429" y="443"/>
                </a:lnTo>
                <a:lnTo>
                  <a:pt x="1429" y="443"/>
                </a:lnTo>
                <a:lnTo>
                  <a:pt x="1427" y="443"/>
                </a:lnTo>
                <a:lnTo>
                  <a:pt x="1425" y="440"/>
                </a:lnTo>
                <a:lnTo>
                  <a:pt x="1421" y="440"/>
                </a:lnTo>
                <a:lnTo>
                  <a:pt x="1421" y="440"/>
                </a:lnTo>
                <a:lnTo>
                  <a:pt x="1423" y="438"/>
                </a:lnTo>
                <a:lnTo>
                  <a:pt x="1425" y="438"/>
                </a:lnTo>
                <a:lnTo>
                  <a:pt x="1429" y="436"/>
                </a:lnTo>
                <a:lnTo>
                  <a:pt x="1429" y="434"/>
                </a:lnTo>
                <a:lnTo>
                  <a:pt x="1429" y="434"/>
                </a:lnTo>
                <a:lnTo>
                  <a:pt x="1429" y="434"/>
                </a:lnTo>
                <a:lnTo>
                  <a:pt x="1423" y="432"/>
                </a:lnTo>
                <a:lnTo>
                  <a:pt x="1421" y="432"/>
                </a:lnTo>
                <a:lnTo>
                  <a:pt x="1419" y="432"/>
                </a:lnTo>
                <a:lnTo>
                  <a:pt x="1416" y="432"/>
                </a:lnTo>
                <a:lnTo>
                  <a:pt x="1416" y="432"/>
                </a:lnTo>
                <a:lnTo>
                  <a:pt x="1416" y="430"/>
                </a:lnTo>
                <a:lnTo>
                  <a:pt x="1416" y="430"/>
                </a:lnTo>
                <a:lnTo>
                  <a:pt x="1414" y="428"/>
                </a:lnTo>
                <a:lnTo>
                  <a:pt x="1410" y="426"/>
                </a:lnTo>
                <a:lnTo>
                  <a:pt x="1408" y="426"/>
                </a:lnTo>
                <a:lnTo>
                  <a:pt x="1410" y="426"/>
                </a:lnTo>
                <a:lnTo>
                  <a:pt x="1412" y="426"/>
                </a:lnTo>
                <a:lnTo>
                  <a:pt x="1414" y="424"/>
                </a:lnTo>
                <a:lnTo>
                  <a:pt x="1414" y="422"/>
                </a:lnTo>
                <a:lnTo>
                  <a:pt x="1410" y="422"/>
                </a:lnTo>
                <a:lnTo>
                  <a:pt x="1408" y="422"/>
                </a:lnTo>
                <a:lnTo>
                  <a:pt x="1406" y="422"/>
                </a:lnTo>
                <a:lnTo>
                  <a:pt x="1398" y="419"/>
                </a:lnTo>
                <a:lnTo>
                  <a:pt x="1395" y="422"/>
                </a:lnTo>
                <a:lnTo>
                  <a:pt x="1391" y="419"/>
                </a:lnTo>
                <a:lnTo>
                  <a:pt x="1387" y="417"/>
                </a:lnTo>
                <a:lnTo>
                  <a:pt x="1387" y="417"/>
                </a:lnTo>
                <a:lnTo>
                  <a:pt x="1381" y="417"/>
                </a:lnTo>
                <a:lnTo>
                  <a:pt x="1379" y="417"/>
                </a:lnTo>
                <a:lnTo>
                  <a:pt x="1377" y="417"/>
                </a:lnTo>
                <a:lnTo>
                  <a:pt x="1375" y="417"/>
                </a:lnTo>
                <a:lnTo>
                  <a:pt x="1372" y="417"/>
                </a:lnTo>
                <a:lnTo>
                  <a:pt x="1370" y="417"/>
                </a:lnTo>
                <a:lnTo>
                  <a:pt x="1368" y="417"/>
                </a:lnTo>
                <a:lnTo>
                  <a:pt x="1368" y="417"/>
                </a:lnTo>
                <a:lnTo>
                  <a:pt x="1368" y="417"/>
                </a:lnTo>
                <a:lnTo>
                  <a:pt x="1370" y="419"/>
                </a:lnTo>
                <a:lnTo>
                  <a:pt x="1370" y="419"/>
                </a:lnTo>
                <a:lnTo>
                  <a:pt x="1368" y="422"/>
                </a:lnTo>
                <a:lnTo>
                  <a:pt x="1370" y="424"/>
                </a:lnTo>
                <a:lnTo>
                  <a:pt x="1370" y="424"/>
                </a:lnTo>
                <a:lnTo>
                  <a:pt x="1370" y="424"/>
                </a:lnTo>
                <a:lnTo>
                  <a:pt x="1370" y="426"/>
                </a:lnTo>
                <a:lnTo>
                  <a:pt x="1370" y="426"/>
                </a:lnTo>
                <a:lnTo>
                  <a:pt x="1370" y="428"/>
                </a:lnTo>
                <a:lnTo>
                  <a:pt x="1370" y="428"/>
                </a:lnTo>
                <a:lnTo>
                  <a:pt x="1370" y="428"/>
                </a:lnTo>
                <a:lnTo>
                  <a:pt x="1370" y="430"/>
                </a:lnTo>
                <a:lnTo>
                  <a:pt x="1370" y="430"/>
                </a:lnTo>
                <a:lnTo>
                  <a:pt x="1370" y="432"/>
                </a:lnTo>
                <a:lnTo>
                  <a:pt x="1372" y="434"/>
                </a:lnTo>
                <a:lnTo>
                  <a:pt x="1372" y="434"/>
                </a:lnTo>
                <a:lnTo>
                  <a:pt x="1375" y="434"/>
                </a:lnTo>
                <a:lnTo>
                  <a:pt x="1379" y="436"/>
                </a:lnTo>
                <a:lnTo>
                  <a:pt x="1379" y="436"/>
                </a:lnTo>
                <a:lnTo>
                  <a:pt x="1379" y="438"/>
                </a:lnTo>
                <a:lnTo>
                  <a:pt x="1379" y="438"/>
                </a:lnTo>
                <a:lnTo>
                  <a:pt x="1377" y="438"/>
                </a:lnTo>
                <a:lnTo>
                  <a:pt x="1377" y="440"/>
                </a:lnTo>
                <a:lnTo>
                  <a:pt x="1375" y="440"/>
                </a:lnTo>
                <a:lnTo>
                  <a:pt x="1375" y="443"/>
                </a:lnTo>
                <a:lnTo>
                  <a:pt x="1375" y="443"/>
                </a:lnTo>
                <a:lnTo>
                  <a:pt x="1379" y="443"/>
                </a:lnTo>
                <a:lnTo>
                  <a:pt x="1379" y="445"/>
                </a:lnTo>
                <a:lnTo>
                  <a:pt x="1372" y="445"/>
                </a:lnTo>
                <a:lnTo>
                  <a:pt x="1372" y="445"/>
                </a:lnTo>
                <a:lnTo>
                  <a:pt x="1370" y="445"/>
                </a:lnTo>
                <a:lnTo>
                  <a:pt x="1368" y="445"/>
                </a:lnTo>
                <a:lnTo>
                  <a:pt x="1368" y="445"/>
                </a:lnTo>
                <a:lnTo>
                  <a:pt x="1368" y="445"/>
                </a:lnTo>
                <a:lnTo>
                  <a:pt x="1366" y="447"/>
                </a:lnTo>
                <a:lnTo>
                  <a:pt x="1366" y="447"/>
                </a:lnTo>
                <a:lnTo>
                  <a:pt x="1366" y="447"/>
                </a:lnTo>
                <a:lnTo>
                  <a:pt x="1366" y="449"/>
                </a:lnTo>
                <a:lnTo>
                  <a:pt x="1366" y="451"/>
                </a:lnTo>
                <a:lnTo>
                  <a:pt x="1366" y="453"/>
                </a:lnTo>
                <a:lnTo>
                  <a:pt x="1364" y="455"/>
                </a:lnTo>
                <a:lnTo>
                  <a:pt x="1362" y="461"/>
                </a:lnTo>
                <a:lnTo>
                  <a:pt x="1362" y="461"/>
                </a:lnTo>
                <a:lnTo>
                  <a:pt x="1356" y="468"/>
                </a:lnTo>
                <a:lnTo>
                  <a:pt x="1356" y="468"/>
                </a:lnTo>
                <a:lnTo>
                  <a:pt x="1356" y="470"/>
                </a:lnTo>
                <a:lnTo>
                  <a:pt x="1354" y="472"/>
                </a:lnTo>
                <a:lnTo>
                  <a:pt x="1354" y="476"/>
                </a:lnTo>
                <a:lnTo>
                  <a:pt x="1354" y="476"/>
                </a:lnTo>
                <a:lnTo>
                  <a:pt x="1354" y="476"/>
                </a:lnTo>
                <a:lnTo>
                  <a:pt x="1351" y="478"/>
                </a:lnTo>
                <a:lnTo>
                  <a:pt x="1351" y="478"/>
                </a:lnTo>
                <a:lnTo>
                  <a:pt x="1349" y="478"/>
                </a:lnTo>
                <a:lnTo>
                  <a:pt x="1349" y="478"/>
                </a:lnTo>
                <a:lnTo>
                  <a:pt x="1345" y="480"/>
                </a:lnTo>
                <a:lnTo>
                  <a:pt x="1343" y="482"/>
                </a:lnTo>
                <a:lnTo>
                  <a:pt x="1343" y="484"/>
                </a:lnTo>
                <a:lnTo>
                  <a:pt x="1343" y="482"/>
                </a:lnTo>
                <a:lnTo>
                  <a:pt x="1341" y="482"/>
                </a:lnTo>
                <a:lnTo>
                  <a:pt x="1341" y="482"/>
                </a:lnTo>
                <a:lnTo>
                  <a:pt x="1341" y="480"/>
                </a:lnTo>
                <a:lnTo>
                  <a:pt x="1341" y="478"/>
                </a:lnTo>
                <a:lnTo>
                  <a:pt x="1333" y="472"/>
                </a:lnTo>
                <a:lnTo>
                  <a:pt x="1331" y="470"/>
                </a:lnTo>
                <a:lnTo>
                  <a:pt x="1328" y="463"/>
                </a:lnTo>
                <a:lnTo>
                  <a:pt x="1328" y="463"/>
                </a:lnTo>
                <a:lnTo>
                  <a:pt x="1328" y="459"/>
                </a:lnTo>
                <a:lnTo>
                  <a:pt x="1328" y="457"/>
                </a:lnTo>
                <a:lnTo>
                  <a:pt x="1328" y="455"/>
                </a:lnTo>
                <a:lnTo>
                  <a:pt x="1328" y="455"/>
                </a:lnTo>
                <a:lnTo>
                  <a:pt x="1331" y="455"/>
                </a:lnTo>
                <a:lnTo>
                  <a:pt x="1331" y="457"/>
                </a:lnTo>
                <a:lnTo>
                  <a:pt x="1331" y="457"/>
                </a:lnTo>
                <a:lnTo>
                  <a:pt x="1333" y="457"/>
                </a:lnTo>
                <a:lnTo>
                  <a:pt x="1335" y="457"/>
                </a:lnTo>
                <a:lnTo>
                  <a:pt x="1335" y="457"/>
                </a:lnTo>
                <a:lnTo>
                  <a:pt x="1335" y="455"/>
                </a:lnTo>
                <a:lnTo>
                  <a:pt x="1335" y="455"/>
                </a:lnTo>
                <a:lnTo>
                  <a:pt x="1335" y="453"/>
                </a:lnTo>
                <a:lnTo>
                  <a:pt x="1335" y="453"/>
                </a:lnTo>
                <a:lnTo>
                  <a:pt x="1335" y="451"/>
                </a:lnTo>
                <a:lnTo>
                  <a:pt x="1335" y="449"/>
                </a:lnTo>
                <a:lnTo>
                  <a:pt x="1333" y="445"/>
                </a:lnTo>
                <a:lnTo>
                  <a:pt x="1333" y="443"/>
                </a:lnTo>
                <a:lnTo>
                  <a:pt x="1331" y="440"/>
                </a:lnTo>
                <a:lnTo>
                  <a:pt x="1328" y="440"/>
                </a:lnTo>
                <a:lnTo>
                  <a:pt x="1324" y="436"/>
                </a:lnTo>
                <a:lnTo>
                  <a:pt x="1320" y="434"/>
                </a:lnTo>
                <a:lnTo>
                  <a:pt x="1320" y="432"/>
                </a:lnTo>
                <a:lnTo>
                  <a:pt x="1318" y="432"/>
                </a:lnTo>
                <a:lnTo>
                  <a:pt x="1316" y="432"/>
                </a:lnTo>
                <a:lnTo>
                  <a:pt x="1314" y="432"/>
                </a:lnTo>
                <a:lnTo>
                  <a:pt x="1314" y="432"/>
                </a:lnTo>
                <a:lnTo>
                  <a:pt x="1310" y="436"/>
                </a:lnTo>
                <a:lnTo>
                  <a:pt x="1310" y="438"/>
                </a:lnTo>
                <a:lnTo>
                  <a:pt x="1307" y="440"/>
                </a:lnTo>
                <a:lnTo>
                  <a:pt x="1307" y="443"/>
                </a:lnTo>
                <a:lnTo>
                  <a:pt x="1307" y="445"/>
                </a:lnTo>
                <a:lnTo>
                  <a:pt x="1305" y="447"/>
                </a:lnTo>
                <a:lnTo>
                  <a:pt x="1305" y="449"/>
                </a:lnTo>
                <a:lnTo>
                  <a:pt x="1305" y="451"/>
                </a:lnTo>
                <a:lnTo>
                  <a:pt x="1305" y="451"/>
                </a:lnTo>
                <a:lnTo>
                  <a:pt x="1303" y="453"/>
                </a:lnTo>
                <a:lnTo>
                  <a:pt x="1301" y="455"/>
                </a:lnTo>
                <a:lnTo>
                  <a:pt x="1301" y="455"/>
                </a:lnTo>
                <a:lnTo>
                  <a:pt x="1301" y="457"/>
                </a:lnTo>
                <a:lnTo>
                  <a:pt x="1301" y="457"/>
                </a:lnTo>
                <a:lnTo>
                  <a:pt x="1301" y="457"/>
                </a:lnTo>
                <a:lnTo>
                  <a:pt x="1299" y="455"/>
                </a:lnTo>
                <a:lnTo>
                  <a:pt x="1299" y="455"/>
                </a:lnTo>
                <a:lnTo>
                  <a:pt x="1299" y="455"/>
                </a:lnTo>
                <a:lnTo>
                  <a:pt x="1297" y="453"/>
                </a:lnTo>
                <a:lnTo>
                  <a:pt x="1297" y="453"/>
                </a:lnTo>
                <a:lnTo>
                  <a:pt x="1295" y="451"/>
                </a:lnTo>
                <a:lnTo>
                  <a:pt x="1297" y="449"/>
                </a:lnTo>
                <a:lnTo>
                  <a:pt x="1297" y="447"/>
                </a:lnTo>
                <a:lnTo>
                  <a:pt x="1297" y="445"/>
                </a:lnTo>
                <a:lnTo>
                  <a:pt x="1297" y="443"/>
                </a:lnTo>
                <a:lnTo>
                  <a:pt x="1297" y="443"/>
                </a:lnTo>
                <a:lnTo>
                  <a:pt x="1297" y="440"/>
                </a:lnTo>
                <a:lnTo>
                  <a:pt x="1295" y="440"/>
                </a:lnTo>
                <a:lnTo>
                  <a:pt x="1293" y="436"/>
                </a:lnTo>
                <a:lnTo>
                  <a:pt x="1287" y="432"/>
                </a:lnTo>
                <a:lnTo>
                  <a:pt x="1287" y="430"/>
                </a:lnTo>
                <a:lnTo>
                  <a:pt x="1287" y="430"/>
                </a:lnTo>
                <a:lnTo>
                  <a:pt x="1289" y="430"/>
                </a:lnTo>
                <a:lnTo>
                  <a:pt x="1289" y="430"/>
                </a:lnTo>
                <a:lnTo>
                  <a:pt x="1289" y="430"/>
                </a:lnTo>
                <a:lnTo>
                  <a:pt x="1289" y="432"/>
                </a:lnTo>
                <a:lnTo>
                  <a:pt x="1291" y="432"/>
                </a:lnTo>
                <a:lnTo>
                  <a:pt x="1293" y="430"/>
                </a:lnTo>
                <a:lnTo>
                  <a:pt x="1293" y="430"/>
                </a:lnTo>
                <a:lnTo>
                  <a:pt x="1293" y="428"/>
                </a:lnTo>
                <a:lnTo>
                  <a:pt x="1295" y="428"/>
                </a:lnTo>
                <a:lnTo>
                  <a:pt x="1295" y="428"/>
                </a:lnTo>
                <a:lnTo>
                  <a:pt x="1297" y="428"/>
                </a:lnTo>
                <a:lnTo>
                  <a:pt x="1297" y="426"/>
                </a:lnTo>
                <a:lnTo>
                  <a:pt x="1297" y="426"/>
                </a:lnTo>
                <a:lnTo>
                  <a:pt x="1295" y="426"/>
                </a:lnTo>
                <a:lnTo>
                  <a:pt x="1295" y="426"/>
                </a:lnTo>
                <a:lnTo>
                  <a:pt x="1293" y="426"/>
                </a:lnTo>
                <a:lnTo>
                  <a:pt x="1291" y="426"/>
                </a:lnTo>
                <a:lnTo>
                  <a:pt x="1284" y="424"/>
                </a:lnTo>
                <a:lnTo>
                  <a:pt x="1282" y="426"/>
                </a:lnTo>
                <a:lnTo>
                  <a:pt x="1282" y="424"/>
                </a:lnTo>
                <a:lnTo>
                  <a:pt x="1284" y="424"/>
                </a:lnTo>
                <a:lnTo>
                  <a:pt x="1287" y="422"/>
                </a:lnTo>
                <a:lnTo>
                  <a:pt x="1287" y="422"/>
                </a:lnTo>
                <a:lnTo>
                  <a:pt x="1287" y="422"/>
                </a:lnTo>
                <a:lnTo>
                  <a:pt x="1284" y="422"/>
                </a:lnTo>
                <a:lnTo>
                  <a:pt x="1282" y="424"/>
                </a:lnTo>
                <a:lnTo>
                  <a:pt x="1278" y="424"/>
                </a:lnTo>
                <a:lnTo>
                  <a:pt x="1276" y="426"/>
                </a:lnTo>
                <a:lnTo>
                  <a:pt x="1272" y="424"/>
                </a:lnTo>
                <a:lnTo>
                  <a:pt x="1272" y="422"/>
                </a:lnTo>
                <a:lnTo>
                  <a:pt x="1272" y="422"/>
                </a:lnTo>
                <a:lnTo>
                  <a:pt x="1270" y="422"/>
                </a:lnTo>
                <a:lnTo>
                  <a:pt x="1268" y="422"/>
                </a:lnTo>
                <a:lnTo>
                  <a:pt x="1266" y="422"/>
                </a:lnTo>
                <a:lnTo>
                  <a:pt x="1263" y="422"/>
                </a:lnTo>
                <a:lnTo>
                  <a:pt x="1263" y="422"/>
                </a:lnTo>
                <a:lnTo>
                  <a:pt x="1261" y="422"/>
                </a:lnTo>
                <a:lnTo>
                  <a:pt x="1263" y="419"/>
                </a:lnTo>
                <a:lnTo>
                  <a:pt x="1270" y="415"/>
                </a:lnTo>
                <a:lnTo>
                  <a:pt x="1274" y="413"/>
                </a:lnTo>
                <a:lnTo>
                  <a:pt x="1276" y="411"/>
                </a:lnTo>
                <a:lnTo>
                  <a:pt x="1274" y="411"/>
                </a:lnTo>
                <a:lnTo>
                  <a:pt x="1274" y="411"/>
                </a:lnTo>
                <a:lnTo>
                  <a:pt x="1268" y="411"/>
                </a:lnTo>
                <a:lnTo>
                  <a:pt x="1268" y="411"/>
                </a:lnTo>
                <a:lnTo>
                  <a:pt x="1268" y="409"/>
                </a:lnTo>
                <a:lnTo>
                  <a:pt x="1270" y="407"/>
                </a:lnTo>
                <a:lnTo>
                  <a:pt x="1270" y="407"/>
                </a:lnTo>
                <a:lnTo>
                  <a:pt x="1270" y="407"/>
                </a:lnTo>
                <a:lnTo>
                  <a:pt x="1272" y="407"/>
                </a:lnTo>
                <a:lnTo>
                  <a:pt x="1274" y="409"/>
                </a:lnTo>
                <a:lnTo>
                  <a:pt x="1274" y="409"/>
                </a:lnTo>
                <a:lnTo>
                  <a:pt x="1276" y="409"/>
                </a:lnTo>
                <a:lnTo>
                  <a:pt x="1280" y="409"/>
                </a:lnTo>
                <a:lnTo>
                  <a:pt x="1280" y="409"/>
                </a:lnTo>
                <a:lnTo>
                  <a:pt x="1280" y="409"/>
                </a:lnTo>
                <a:lnTo>
                  <a:pt x="1280" y="407"/>
                </a:lnTo>
                <a:lnTo>
                  <a:pt x="1278" y="405"/>
                </a:lnTo>
                <a:lnTo>
                  <a:pt x="1278" y="405"/>
                </a:lnTo>
                <a:lnTo>
                  <a:pt x="1278" y="405"/>
                </a:lnTo>
                <a:lnTo>
                  <a:pt x="1276" y="405"/>
                </a:lnTo>
                <a:lnTo>
                  <a:pt x="1276" y="405"/>
                </a:lnTo>
                <a:lnTo>
                  <a:pt x="1276" y="405"/>
                </a:lnTo>
                <a:lnTo>
                  <a:pt x="1274" y="405"/>
                </a:lnTo>
                <a:lnTo>
                  <a:pt x="1274" y="405"/>
                </a:lnTo>
                <a:lnTo>
                  <a:pt x="1274" y="403"/>
                </a:lnTo>
                <a:lnTo>
                  <a:pt x="1274" y="403"/>
                </a:lnTo>
                <a:lnTo>
                  <a:pt x="1272" y="401"/>
                </a:lnTo>
                <a:lnTo>
                  <a:pt x="1270" y="396"/>
                </a:lnTo>
                <a:lnTo>
                  <a:pt x="1270" y="396"/>
                </a:lnTo>
                <a:lnTo>
                  <a:pt x="1270" y="396"/>
                </a:lnTo>
                <a:lnTo>
                  <a:pt x="1268" y="394"/>
                </a:lnTo>
                <a:lnTo>
                  <a:pt x="1266" y="394"/>
                </a:lnTo>
                <a:lnTo>
                  <a:pt x="1263" y="392"/>
                </a:lnTo>
                <a:lnTo>
                  <a:pt x="1261" y="392"/>
                </a:lnTo>
                <a:lnTo>
                  <a:pt x="1261" y="390"/>
                </a:lnTo>
                <a:lnTo>
                  <a:pt x="1261" y="390"/>
                </a:lnTo>
                <a:lnTo>
                  <a:pt x="1261" y="390"/>
                </a:lnTo>
                <a:lnTo>
                  <a:pt x="1261" y="386"/>
                </a:lnTo>
                <a:lnTo>
                  <a:pt x="1261" y="384"/>
                </a:lnTo>
                <a:lnTo>
                  <a:pt x="1261" y="380"/>
                </a:lnTo>
                <a:lnTo>
                  <a:pt x="1261" y="380"/>
                </a:lnTo>
                <a:lnTo>
                  <a:pt x="1259" y="378"/>
                </a:lnTo>
                <a:lnTo>
                  <a:pt x="1257" y="375"/>
                </a:lnTo>
                <a:lnTo>
                  <a:pt x="1255" y="373"/>
                </a:lnTo>
                <a:lnTo>
                  <a:pt x="1253" y="371"/>
                </a:lnTo>
                <a:lnTo>
                  <a:pt x="1249" y="369"/>
                </a:lnTo>
                <a:lnTo>
                  <a:pt x="1249" y="369"/>
                </a:lnTo>
                <a:lnTo>
                  <a:pt x="1249" y="367"/>
                </a:lnTo>
                <a:lnTo>
                  <a:pt x="1249" y="367"/>
                </a:lnTo>
                <a:lnTo>
                  <a:pt x="1249" y="367"/>
                </a:lnTo>
                <a:lnTo>
                  <a:pt x="1245" y="367"/>
                </a:lnTo>
                <a:lnTo>
                  <a:pt x="1243" y="367"/>
                </a:lnTo>
                <a:lnTo>
                  <a:pt x="1240" y="367"/>
                </a:lnTo>
                <a:lnTo>
                  <a:pt x="1238" y="365"/>
                </a:lnTo>
                <a:lnTo>
                  <a:pt x="1238" y="363"/>
                </a:lnTo>
                <a:lnTo>
                  <a:pt x="1238" y="361"/>
                </a:lnTo>
                <a:lnTo>
                  <a:pt x="1236" y="361"/>
                </a:lnTo>
                <a:lnTo>
                  <a:pt x="1236" y="361"/>
                </a:lnTo>
                <a:lnTo>
                  <a:pt x="1232" y="361"/>
                </a:lnTo>
                <a:lnTo>
                  <a:pt x="1228" y="363"/>
                </a:lnTo>
                <a:lnTo>
                  <a:pt x="1224" y="367"/>
                </a:lnTo>
                <a:lnTo>
                  <a:pt x="1222" y="369"/>
                </a:lnTo>
                <a:lnTo>
                  <a:pt x="1219" y="371"/>
                </a:lnTo>
                <a:lnTo>
                  <a:pt x="1219" y="371"/>
                </a:lnTo>
                <a:lnTo>
                  <a:pt x="1219" y="373"/>
                </a:lnTo>
                <a:lnTo>
                  <a:pt x="1219" y="373"/>
                </a:lnTo>
                <a:lnTo>
                  <a:pt x="1222" y="373"/>
                </a:lnTo>
                <a:lnTo>
                  <a:pt x="1226" y="373"/>
                </a:lnTo>
                <a:lnTo>
                  <a:pt x="1226" y="373"/>
                </a:lnTo>
                <a:lnTo>
                  <a:pt x="1226" y="375"/>
                </a:lnTo>
                <a:lnTo>
                  <a:pt x="1224" y="378"/>
                </a:lnTo>
                <a:lnTo>
                  <a:pt x="1222" y="378"/>
                </a:lnTo>
                <a:lnTo>
                  <a:pt x="1222" y="378"/>
                </a:lnTo>
                <a:lnTo>
                  <a:pt x="1219" y="378"/>
                </a:lnTo>
                <a:lnTo>
                  <a:pt x="1217" y="378"/>
                </a:lnTo>
                <a:lnTo>
                  <a:pt x="1217" y="375"/>
                </a:lnTo>
                <a:lnTo>
                  <a:pt x="1215" y="375"/>
                </a:lnTo>
                <a:lnTo>
                  <a:pt x="1215" y="378"/>
                </a:lnTo>
                <a:lnTo>
                  <a:pt x="1213" y="378"/>
                </a:lnTo>
                <a:lnTo>
                  <a:pt x="1211" y="380"/>
                </a:lnTo>
                <a:lnTo>
                  <a:pt x="1211" y="380"/>
                </a:lnTo>
                <a:lnTo>
                  <a:pt x="1211" y="382"/>
                </a:lnTo>
                <a:lnTo>
                  <a:pt x="1211" y="382"/>
                </a:lnTo>
                <a:lnTo>
                  <a:pt x="1209" y="384"/>
                </a:lnTo>
                <a:lnTo>
                  <a:pt x="1209" y="384"/>
                </a:lnTo>
                <a:lnTo>
                  <a:pt x="1211" y="386"/>
                </a:lnTo>
                <a:lnTo>
                  <a:pt x="1209" y="386"/>
                </a:lnTo>
                <a:lnTo>
                  <a:pt x="1209" y="390"/>
                </a:lnTo>
                <a:lnTo>
                  <a:pt x="1209" y="392"/>
                </a:lnTo>
                <a:lnTo>
                  <a:pt x="1211" y="394"/>
                </a:lnTo>
                <a:lnTo>
                  <a:pt x="1213" y="396"/>
                </a:lnTo>
                <a:lnTo>
                  <a:pt x="1215" y="396"/>
                </a:lnTo>
                <a:lnTo>
                  <a:pt x="1217" y="394"/>
                </a:lnTo>
                <a:lnTo>
                  <a:pt x="1219" y="394"/>
                </a:lnTo>
                <a:lnTo>
                  <a:pt x="1217" y="396"/>
                </a:lnTo>
                <a:lnTo>
                  <a:pt x="1217" y="398"/>
                </a:lnTo>
                <a:lnTo>
                  <a:pt x="1219" y="398"/>
                </a:lnTo>
                <a:lnTo>
                  <a:pt x="1215" y="398"/>
                </a:lnTo>
                <a:lnTo>
                  <a:pt x="1215" y="398"/>
                </a:lnTo>
                <a:lnTo>
                  <a:pt x="1213" y="398"/>
                </a:lnTo>
                <a:lnTo>
                  <a:pt x="1213" y="401"/>
                </a:lnTo>
                <a:lnTo>
                  <a:pt x="1211" y="401"/>
                </a:lnTo>
                <a:lnTo>
                  <a:pt x="1209" y="405"/>
                </a:lnTo>
                <a:lnTo>
                  <a:pt x="1209" y="407"/>
                </a:lnTo>
                <a:lnTo>
                  <a:pt x="1209" y="407"/>
                </a:lnTo>
                <a:lnTo>
                  <a:pt x="1209" y="409"/>
                </a:lnTo>
                <a:lnTo>
                  <a:pt x="1213" y="413"/>
                </a:lnTo>
                <a:lnTo>
                  <a:pt x="1215" y="415"/>
                </a:lnTo>
                <a:lnTo>
                  <a:pt x="1215" y="415"/>
                </a:lnTo>
                <a:lnTo>
                  <a:pt x="1215" y="417"/>
                </a:lnTo>
                <a:lnTo>
                  <a:pt x="1217" y="417"/>
                </a:lnTo>
                <a:lnTo>
                  <a:pt x="1219" y="417"/>
                </a:lnTo>
                <a:lnTo>
                  <a:pt x="1222" y="419"/>
                </a:lnTo>
                <a:lnTo>
                  <a:pt x="1224" y="419"/>
                </a:lnTo>
                <a:lnTo>
                  <a:pt x="1224" y="419"/>
                </a:lnTo>
                <a:lnTo>
                  <a:pt x="1228" y="422"/>
                </a:lnTo>
                <a:lnTo>
                  <a:pt x="1234" y="424"/>
                </a:lnTo>
                <a:lnTo>
                  <a:pt x="1234" y="424"/>
                </a:lnTo>
                <a:lnTo>
                  <a:pt x="1236" y="422"/>
                </a:lnTo>
                <a:lnTo>
                  <a:pt x="1236" y="422"/>
                </a:lnTo>
                <a:lnTo>
                  <a:pt x="1236" y="422"/>
                </a:lnTo>
                <a:lnTo>
                  <a:pt x="1238" y="424"/>
                </a:lnTo>
                <a:lnTo>
                  <a:pt x="1240" y="426"/>
                </a:lnTo>
                <a:lnTo>
                  <a:pt x="1240" y="426"/>
                </a:lnTo>
                <a:lnTo>
                  <a:pt x="1243" y="426"/>
                </a:lnTo>
                <a:lnTo>
                  <a:pt x="1243" y="428"/>
                </a:lnTo>
                <a:lnTo>
                  <a:pt x="1247" y="428"/>
                </a:lnTo>
                <a:lnTo>
                  <a:pt x="1247" y="426"/>
                </a:lnTo>
                <a:lnTo>
                  <a:pt x="1249" y="426"/>
                </a:lnTo>
                <a:lnTo>
                  <a:pt x="1251" y="426"/>
                </a:lnTo>
                <a:lnTo>
                  <a:pt x="1253" y="426"/>
                </a:lnTo>
                <a:lnTo>
                  <a:pt x="1253" y="428"/>
                </a:lnTo>
                <a:lnTo>
                  <a:pt x="1253" y="428"/>
                </a:lnTo>
                <a:lnTo>
                  <a:pt x="1253" y="428"/>
                </a:lnTo>
                <a:lnTo>
                  <a:pt x="1255" y="428"/>
                </a:lnTo>
                <a:lnTo>
                  <a:pt x="1253" y="430"/>
                </a:lnTo>
                <a:lnTo>
                  <a:pt x="1253" y="430"/>
                </a:lnTo>
                <a:lnTo>
                  <a:pt x="1249" y="432"/>
                </a:lnTo>
                <a:lnTo>
                  <a:pt x="1249" y="432"/>
                </a:lnTo>
                <a:lnTo>
                  <a:pt x="1249" y="432"/>
                </a:lnTo>
                <a:lnTo>
                  <a:pt x="1251" y="428"/>
                </a:lnTo>
                <a:lnTo>
                  <a:pt x="1251" y="428"/>
                </a:lnTo>
                <a:lnTo>
                  <a:pt x="1249" y="428"/>
                </a:lnTo>
                <a:lnTo>
                  <a:pt x="1245" y="430"/>
                </a:lnTo>
                <a:lnTo>
                  <a:pt x="1243" y="430"/>
                </a:lnTo>
                <a:lnTo>
                  <a:pt x="1243" y="432"/>
                </a:lnTo>
                <a:lnTo>
                  <a:pt x="1243" y="432"/>
                </a:lnTo>
                <a:lnTo>
                  <a:pt x="1243" y="434"/>
                </a:lnTo>
                <a:lnTo>
                  <a:pt x="1243" y="434"/>
                </a:lnTo>
                <a:lnTo>
                  <a:pt x="1245" y="434"/>
                </a:lnTo>
                <a:lnTo>
                  <a:pt x="1245" y="434"/>
                </a:lnTo>
                <a:lnTo>
                  <a:pt x="1243" y="436"/>
                </a:lnTo>
                <a:lnTo>
                  <a:pt x="1238" y="438"/>
                </a:lnTo>
                <a:lnTo>
                  <a:pt x="1238" y="440"/>
                </a:lnTo>
                <a:lnTo>
                  <a:pt x="1236" y="443"/>
                </a:lnTo>
                <a:lnTo>
                  <a:pt x="1238" y="445"/>
                </a:lnTo>
                <a:lnTo>
                  <a:pt x="1238" y="445"/>
                </a:lnTo>
                <a:lnTo>
                  <a:pt x="1243" y="445"/>
                </a:lnTo>
                <a:lnTo>
                  <a:pt x="1245" y="445"/>
                </a:lnTo>
                <a:lnTo>
                  <a:pt x="1247" y="443"/>
                </a:lnTo>
                <a:lnTo>
                  <a:pt x="1247" y="440"/>
                </a:lnTo>
                <a:lnTo>
                  <a:pt x="1247" y="438"/>
                </a:lnTo>
                <a:lnTo>
                  <a:pt x="1247" y="438"/>
                </a:lnTo>
                <a:lnTo>
                  <a:pt x="1249" y="438"/>
                </a:lnTo>
                <a:lnTo>
                  <a:pt x="1249" y="438"/>
                </a:lnTo>
                <a:lnTo>
                  <a:pt x="1249" y="438"/>
                </a:lnTo>
                <a:lnTo>
                  <a:pt x="1251" y="440"/>
                </a:lnTo>
                <a:lnTo>
                  <a:pt x="1251" y="440"/>
                </a:lnTo>
                <a:lnTo>
                  <a:pt x="1251" y="443"/>
                </a:lnTo>
                <a:lnTo>
                  <a:pt x="1251" y="445"/>
                </a:lnTo>
                <a:lnTo>
                  <a:pt x="1251" y="447"/>
                </a:lnTo>
                <a:lnTo>
                  <a:pt x="1251" y="447"/>
                </a:lnTo>
                <a:lnTo>
                  <a:pt x="1251" y="447"/>
                </a:lnTo>
                <a:lnTo>
                  <a:pt x="1253" y="449"/>
                </a:lnTo>
                <a:lnTo>
                  <a:pt x="1253" y="449"/>
                </a:lnTo>
                <a:lnTo>
                  <a:pt x="1251" y="449"/>
                </a:lnTo>
                <a:lnTo>
                  <a:pt x="1247" y="451"/>
                </a:lnTo>
                <a:lnTo>
                  <a:pt x="1245" y="453"/>
                </a:lnTo>
                <a:lnTo>
                  <a:pt x="1243" y="455"/>
                </a:lnTo>
                <a:lnTo>
                  <a:pt x="1240" y="457"/>
                </a:lnTo>
                <a:lnTo>
                  <a:pt x="1238" y="459"/>
                </a:lnTo>
                <a:lnTo>
                  <a:pt x="1234" y="461"/>
                </a:lnTo>
                <a:lnTo>
                  <a:pt x="1234" y="461"/>
                </a:lnTo>
                <a:lnTo>
                  <a:pt x="1232" y="461"/>
                </a:lnTo>
                <a:lnTo>
                  <a:pt x="1230" y="461"/>
                </a:lnTo>
                <a:lnTo>
                  <a:pt x="1228" y="461"/>
                </a:lnTo>
                <a:lnTo>
                  <a:pt x="1226" y="461"/>
                </a:lnTo>
                <a:lnTo>
                  <a:pt x="1226" y="461"/>
                </a:lnTo>
                <a:lnTo>
                  <a:pt x="1226" y="463"/>
                </a:lnTo>
                <a:lnTo>
                  <a:pt x="1222" y="470"/>
                </a:lnTo>
                <a:lnTo>
                  <a:pt x="1222" y="470"/>
                </a:lnTo>
                <a:lnTo>
                  <a:pt x="1226" y="472"/>
                </a:lnTo>
                <a:lnTo>
                  <a:pt x="1226" y="474"/>
                </a:lnTo>
                <a:lnTo>
                  <a:pt x="1228" y="478"/>
                </a:lnTo>
                <a:lnTo>
                  <a:pt x="1228" y="480"/>
                </a:lnTo>
                <a:lnTo>
                  <a:pt x="1226" y="484"/>
                </a:lnTo>
                <a:lnTo>
                  <a:pt x="1226" y="489"/>
                </a:lnTo>
                <a:lnTo>
                  <a:pt x="1226" y="489"/>
                </a:lnTo>
                <a:lnTo>
                  <a:pt x="1224" y="489"/>
                </a:lnTo>
                <a:lnTo>
                  <a:pt x="1222" y="489"/>
                </a:lnTo>
                <a:lnTo>
                  <a:pt x="1217" y="489"/>
                </a:lnTo>
                <a:lnTo>
                  <a:pt x="1217" y="489"/>
                </a:lnTo>
                <a:lnTo>
                  <a:pt x="1215" y="489"/>
                </a:lnTo>
                <a:lnTo>
                  <a:pt x="1217" y="491"/>
                </a:lnTo>
                <a:lnTo>
                  <a:pt x="1219" y="495"/>
                </a:lnTo>
                <a:lnTo>
                  <a:pt x="1222" y="495"/>
                </a:lnTo>
                <a:lnTo>
                  <a:pt x="1219" y="497"/>
                </a:lnTo>
                <a:lnTo>
                  <a:pt x="1219" y="497"/>
                </a:lnTo>
                <a:lnTo>
                  <a:pt x="1219" y="495"/>
                </a:lnTo>
                <a:lnTo>
                  <a:pt x="1219" y="493"/>
                </a:lnTo>
                <a:lnTo>
                  <a:pt x="1211" y="489"/>
                </a:lnTo>
                <a:lnTo>
                  <a:pt x="1211" y="487"/>
                </a:lnTo>
                <a:lnTo>
                  <a:pt x="1211" y="487"/>
                </a:lnTo>
                <a:lnTo>
                  <a:pt x="1211" y="487"/>
                </a:lnTo>
                <a:lnTo>
                  <a:pt x="1211" y="487"/>
                </a:lnTo>
                <a:lnTo>
                  <a:pt x="1213" y="489"/>
                </a:lnTo>
                <a:lnTo>
                  <a:pt x="1215" y="489"/>
                </a:lnTo>
                <a:lnTo>
                  <a:pt x="1217" y="487"/>
                </a:lnTo>
                <a:lnTo>
                  <a:pt x="1217" y="487"/>
                </a:lnTo>
                <a:lnTo>
                  <a:pt x="1219" y="489"/>
                </a:lnTo>
                <a:lnTo>
                  <a:pt x="1219" y="489"/>
                </a:lnTo>
                <a:lnTo>
                  <a:pt x="1222" y="489"/>
                </a:lnTo>
                <a:lnTo>
                  <a:pt x="1224" y="489"/>
                </a:lnTo>
                <a:lnTo>
                  <a:pt x="1224" y="489"/>
                </a:lnTo>
                <a:lnTo>
                  <a:pt x="1226" y="489"/>
                </a:lnTo>
                <a:lnTo>
                  <a:pt x="1226" y="487"/>
                </a:lnTo>
                <a:lnTo>
                  <a:pt x="1226" y="487"/>
                </a:lnTo>
                <a:lnTo>
                  <a:pt x="1226" y="484"/>
                </a:lnTo>
                <a:lnTo>
                  <a:pt x="1226" y="484"/>
                </a:lnTo>
                <a:lnTo>
                  <a:pt x="1224" y="482"/>
                </a:lnTo>
                <a:lnTo>
                  <a:pt x="1224" y="482"/>
                </a:lnTo>
                <a:lnTo>
                  <a:pt x="1222" y="482"/>
                </a:lnTo>
                <a:lnTo>
                  <a:pt x="1219" y="482"/>
                </a:lnTo>
                <a:lnTo>
                  <a:pt x="1219" y="482"/>
                </a:lnTo>
                <a:lnTo>
                  <a:pt x="1222" y="480"/>
                </a:lnTo>
                <a:lnTo>
                  <a:pt x="1222" y="480"/>
                </a:lnTo>
                <a:lnTo>
                  <a:pt x="1219" y="480"/>
                </a:lnTo>
                <a:lnTo>
                  <a:pt x="1217" y="480"/>
                </a:lnTo>
                <a:lnTo>
                  <a:pt x="1215" y="480"/>
                </a:lnTo>
                <a:lnTo>
                  <a:pt x="1215" y="480"/>
                </a:lnTo>
                <a:lnTo>
                  <a:pt x="1215" y="478"/>
                </a:lnTo>
                <a:lnTo>
                  <a:pt x="1213" y="478"/>
                </a:lnTo>
                <a:lnTo>
                  <a:pt x="1211" y="476"/>
                </a:lnTo>
                <a:lnTo>
                  <a:pt x="1211" y="474"/>
                </a:lnTo>
                <a:lnTo>
                  <a:pt x="1213" y="472"/>
                </a:lnTo>
                <a:lnTo>
                  <a:pt x="1213" y="470"/>
                </a:lnTo>
                <a:lnTo>
                  <a:pt x="1215" y="468"/>
                </a:lnTo>
                <a:lnTo>
                  <a:pt x="1217" y="459"/>
                </a:lnTo>
                <a:lnTo>
                  <a:pt x="1217" y="457"/>
                </a:lnTo>
                <a:lnTo>
                  <a:pt x="1215" y="457"/>
                </a:lnTo>
                <a:lnTo>
                  <a:pt x="1211" y="459"/>
                </a:lnTo>
                <a:lnTo>
                  <a:pt x="1211" y="459"/>
                </a:lnTo>
                <a:lnTo>
                  <a:pt x="1209" y="461"/>
                </a:lnTo>
                <a:lnTo>
                  <a:pt x="1209" y="461"/>
                </a:lnTo>
                <a:lnTo>
                  <a:pt x="1209" y="461"/>
                </a:lnTo>
                <a:lnTo>
                  <a:pt x="1207" y="461"/>
                </a:lnTo>
                <a:lnTo>
                  <a:pt x="1207" y="461"/>
                </a:lnTo>
                <a:lnTo>
                  <a:pt x="1209" y="457"/>
                </a:lnTo>
                <a:lnTo>
                  <a:pt x="1211" y="455"/>
                </a:lnTo>
                <a:lnTo>
                  <a:pt x="1211" y="455"/>
                </a:lnTo>
                <a:lnTo>
                  <a:pt x="1207" y="457"/>
                </a:lnTo>
                <a:lnTo>
                  <a:pt x="1203" y="457"/>
                </a:lnTo>
                <a:lnTo>
                  <a:pt x="1203" y="457"/>
                </a:lnTo>
                <a:lnTo>
                  <a:pt x="1201" y="455"/>
                </a:lnTo>
                <a:lnTo>
                  <a:pt x="1201" y="453"/>
                </a:lnTo>
                <a:lnTo>
                  <a:pt x="1199" y="453"/>
                </a:lnTo>
                <a:lnTo>
                  <a:pt x="1199" y="451"/>
                </a:lnTo>
                <a:lnTo>
                  <a:pt x="1196" y="451"/>
                </a:lnTo>
                <a:lnTo>
                  <a:pt x="1196" y="451"/>
                </a:lnTo>
                <a:lnTo>
                  <a:pt x="1194" y="451"/>
                </a:lnTo>
                <a:lnTo>
                  <a:pt x="1192" y="451"/>
                </a:lnTo>
                <a:lnTo>
                  <a:pt x="1190" y="451"/>
                </a:lnTo>
                <a:lnTo>
                  <a:pt x="1188" y="451"/>
                </a:lnTo>
                <a:lnTo>
                  <a:pt x="1188" y="451"/>
                </a:lnTo>
                <a:lnTo>
                  <a:pt x="1190" y="453"/>
                </a:lnTo>
                <a:lnTo>
                  <a:pt x="1190" y="453"/>
                </a:lnTo>
                <a:lnTo>
                  <a:pt x="1186" y="455"/>
                </a:lnTo>
                <a:lnTo>
                  <a:pt x="1184" y="455"/>
                </a:lnTo>
                <a:lnTo>
                  <a:pt x="1182" y="453"/>
                </a:lnTo>
                <a:lnTo>
                  <a:pt x="1180" y="453"/>
                </a:lnTo>
                <a:lnTo>
                  <a:pt x="1180" y="453"/>
                </a:lnTo>
                <a:lnTo>
                  <a:pt x="1178" y="455"/>
                </a:lnTo>
                <a:lnTo>
                  <a:pt x="1180" y="455"/>
                </a:lnTo>
                <a:lnTo>
                  <a:pt x="1182" y="457"/>
                </a:lnTo>
                <a:lnTo>
                  <a:pt x="1182" y="457"/>
                </a:lnTo>
                <a:lnTo>
                  <a:pt x="1182" y="459"/>
                </a:lnTo>
                <a:lnTo>
                  <a:pt x="1182" y="459"/>
                </a:lnTo>
                <a:lnTo>
                  <a:pt x="1182" y="459"/>
                </a:lnTo>
                <a:lnTo>
                  <a:pt x="1182" y="459"/>
                </a:lnTo>
                <a:lnTo>
                  <a:pt x="1182" y="461"/>
                </a:lnTo>
                <a:lnTo>
                  <a:pt x="1186" y="466"/>
                </a:lnTo>
                <a:lnTo>
                  <a:pt x="1186" y="466"/>
                </a:lnTo>
                <a:lnTo>
                  <a:pt x="1190" y="463"/>
                </a:lnTo>
                <a:lnTo>
                  <a:pt x="1192" y="463"/>
                </a:lnTo>
                <a:lnTo>
                  <a:pt x="1194" y="463"/>
                </a:lnTo>
                <a:lnTo>
                  <a:pt x="1199" y="466"/>
                </a:lnTo>
                <a:lnTo>
                  <a:pt x="1199" y="468"/>
                </a:lnTo>
                <a:lnTo>
                  <a:pt x="1201" y="468"/>
                </a:lnTo>
                <a:lnTo>
                  <a:pt x="1201" y="468"/>
                </a:lnTo>
                <a:lnTo>
                  <a:pt x="1201" y="470"/>
                </a:lnTo>
                <a:lnTo>
                  <a:pt x="1201" y="470"/>
                </a:lnTo>
                <a:lnTo>
                  <a:pt x="1201" y="470"/>
                </a:lnTo>
                <a:lnTo>
                  <a:pt x="1199" y="472"/>
                </a:lnTo>
                <a:lnTo>
                  <a:pt x="1196" y="472"/>
                </a:lnTo>
                <a:lnTo>
                  <a:pt x="1194" y="472"/>
                </a:lnTo>
                <a:lnTo>
                  <a:pt x="1188" y="470"/>
                </a:lnTo>
                <a:lnTo>
                  <a:pt x="1188" y="470"/>
                </a:lnTo>
                <a:lnTo>
                  <a:pt x="1188" y="470"/>
                </a:lnTo>
                <a:lnTo>
                  <a:pt x="1182" y="463"/>
                </a:lnTo>
                <a:lnTo>
                  <a:pt x="1180" y="461"/>
                </a:lnTo>
                <a:lnTo>
                  <a:pt x="1180" y="461"/>
                </a:lnTo>
                <a:lnTo>
                  <a:pt x="1178" y="461"/>
                </a:lnTo>
                <a:lnTo>
                  <a:pt x="1178" y="461"/>
                </a:lnTo>
                <a:lnTo>
                  <a:pt x="1178" y="463"/>
                </a:lnTo>
                <a:lnTo>
                  <a:pt x="1178" y="463"/>
                </a:lnTo>
                <a:lnTo>
                  <a:pt x="1180" y="466"/>
                </a:lnTo>
                <a:lnTo>
                  <a:pt x="1182" y="468"/>
                </a:lnTo>
                <a:lnTo>
                  <a:pt x="1182" y="468"/>
                </a:lnTo>
                <a:lnTo>
                  <a:pt x="1182" y="468"/>
                </a:lnTo>
                <a:lnTo>
                  <a:pt x="1182" y="468"/>
                </a:lnTo>
                <a:lnTo>
                  <a:pt x="1178" y="468"/>
                </a:lnTo>
                <a:lnTo>
                  <a:pt x="1175" y="470"/>
                </a:lnTo>
                <a:lnTo>
                  <a:pt x="1175" y="470"/>
                </a:lnTo>
                <a:lnTo>
                  <a:pt x="1173" y="470"/>
                </a:lnTo>
                <a:lnTo>
                  <a:pt x="1171" y="470"/>
                </a:lnTo>
                <a:lnTo>
                  <a:pt x="1169" y="470"/>
                </a:lnTo>
                <a:lnTo>
                  <a:pt x="1167" y="468"/>
                </a:lnTo>
                <a:lnTo>
                  <a:pt x="1163" y="468"/>
                </a:lnTo>
                <a:lnTo>
                  <a:pt x="1157" y="468"/>
                </a:lnTo>
                <a:lnTo>
                  <a:pt x="1152" y="468"/>
                </a:lnTo>
                <a:lnTo>
                  <a:pt x="1152" y="468"/>
                </a:lnTo>
                <a:lnTo>
                  <a:pt x="1150" y="468"/>
                </a:lnTo>
                <a:lnTo>
                  <a:pt x="1148" y="468"/>
                </a:lnTo>
                <a:lnTo>
                  <a:pt x="1146" y="468"/>
                </a:lnTo>
                <a:lnTo>
                  <a:pt x="1144" y="470"/>
                </a:lnTo>
                <a:lnTo>
                  <a:pt x="1144" y="470"/>
                </a:lnTo>
                <a:lnTo>
                  <a:pt x="1136" y="470"/>
                </a:lnTo>
                <a:lnTo>
                  <a:pt x="1134" y="470"/>
                </a:lnTo>
                <a:lnTo>
                  <a:pt x="1131" y="470"/>
                </a:lnTo>
                <a:lnTo>
                  <a:pt x="1129" y="470"/>
                </a:lnTo>
                <a:lnTo>
                  <a:pt x="1127" y="470"/>
                </a:lnTo>
                <a:lnTo>
                  <a:pt x="1125" y="470"/>
                </a:lnTo>
                <a:lnTo>
                  <a:pt x="1125" y="470"/>
                </a:lnTo>
                <a:lnTo>
                  <a:pt x="1121" y="468"/>
                </a:lnTo>
                <a:lnTo>
                  <a:pt x="1117" y="468"/>
                </a:lnTo>
                <a:lnTo>
                  <a:pt x="1115" y="466"/>
                </a:lnTo>
                <a:lnTo>
                  <a:pt x="1111" y="461"/>
                </a:lnTo>
                <a:lnTo>
                  <a:pt x="1108" y="459"/>
                </a:lnTo>
                <a:lnTo>
                  <a:pt x="1106" y="461"/>
                </a:lnTo>
                <a:lnTo>
                  <a:pt x="1102" y="461"/>
                </a:lnTo>
                <a:lnTo>
                  <a:pt x="1098" y="461"/>
                </a:lnTo>
                <a:lnTo>
                  <a:pt x="1096" y="461"/>
                </a:lnTo>
                <a:lnTo>
                  <a:pt x="1094" y="461"/>
                </a:lnTo>
                <a:lnTo>
                  <a:pt x="1092" y="459"/>
                </a:lnTo>
                <a:lnTo>
                  <a:pt x="1092" y="459"/>
                </a:lnTo>
                <a:lnTo>
                  <a:pt x="1092" y="457"/>
                </a:lnTo>
                <a:lnTo>
                  <a:pt x="1092" y="457"/>
                </a:lnTo>
                <a:lnTo>
                  <a:pt x="1090" y="457"/>
                </a:lnTo>
                <a:lnTo>
                  <a:pt x="1087" y="457"/>
                </a:lnTo>
                <a:lnTo>
                  <a:pt x="1087" y="457"/>
                </a:lnTo>
                <a:lnTo>
                  <a:pt x="1087" y="455"/>
                </a:lnTo>
                <a:lnTo>
                  <a:pt x="1087" y="455"/>
                </a:lnTo>
                <a:lnTo>
                  <a:pt x="1087" y="455"/>
                </a:lnTo>
                <a:lnTo>
                  <a:pt x="1085" y="455"/>
                </a:lnTo>
                <a:lnTo>
                  <a:pt x="1085" y="455"/>
                </a:lnTo>
                <a:lnTo>
                  <a:pt x="1083" y="455"/>
                </a:lnTo>
                <a:lnTo>
                  <a:pt x="1081" y="453"/>
                </a:lnTo>
                <a:lnTo>
                  <a:pt x="1081" y="451"/>
                </a:lnTo>
                <a:lnTo>
                  <a:pt x="1079" y="449"/>
                </a:lnTo>
                <a:lnTo>
                  <a:pt x="1079" y="445"/>
                </a:lnTo>
                <a:lnTo>
                  <a:pt x="1077" y="445"/>
                </a:lnTo>
                <a:lnTo>
                  <a:pt x="1077" y="443"/>
                </a:lnTo>
                <a:lnTo>
                  <a:pt x="1075" y="443"/>
                </a:lnTo>
                <a:lnTo>
                  <a:pt x="1073" y="440"/>
                </a:lnTo>
                <a:lnTo>
                  <a:pt x="1071" y="440"/>
                </a:lnTo>
                <a:lnTo>
                  <a:pt x="1067" y="440"/>
                </a:lnTo>
                <a:lnTo>
                  <a:pt x="1062" y="443"/>
                </a:lnTo>
                <a:lnTo>
                  <a:pt x="1060" y="443"/>
                </a:lnTo>
                <a:lnTo>
                  <a:pt x="1052" y="447"/>
                </a:lnTo>
                <a:lnTo>
                  <a:pt x="1046" y="447"/>
                </a:lnTo>
                <a:lnTo>
                  <a:pt x="1039" y="449"/>
                </a:lnTo>
                <a:lnTo>
                  <a:pt x="1037" y="449"/>
                </a:lnTo>
                <a:lnTo>
                  <a:pt x="1033" y="453"/>
                </a:lnTo>
                <a:lnTo>
                  <a:pt x="1033" y="455"/>
                </a:lnTo>
                <a:lnTo>
                  <a:pt x="1033" y="457"/>
                </a:lnTo>
                <a:lnTo>
                  <a:pt x="1037" y="459"/>
                </a:lnTo>
                <a:lnTo>
                  <a:pt x="1039" y="459"/>
                </a:lnTo>
                <a:lnTo>
                  <a:pt x="1039" y="459"/>
                </a:lnTo>
                <a:lnTo>
                  <a:pt x="1041" y="459"/>
                </a:lnTo>
                <a:lnTo>
                  <a:pt x="1043" y="459"/>
                </a:lnTo>
                <a:lnTo>
                  <a:pt x="1048" y="459"/>
                </a:lnTo>
                <a:lnTo>
                  <a:pt x="1048" y="457"/>
                </a:lnTo>
                <a:lnTo>
                  <a:pt x="1048" y="457"/>
                </a:lnTo>
                <a:lnTo>
                  <a:pt x="1048" y="455"/>
                </a:lnTo>
                <a:lnTo>
                  <a:pt x="1048" y="455"/>
                </a:lnTo>
                <a:lnTo>
                  <a:pt x="1050" y="455"/>
                </a:lnTo>
                <a:lnTo>
                  <a:pt x="1054" y="455"/>
                </a:lnTo>
                <a:lnTo>
                  <a:pt x="1056" y="455"/>
                </a:lnTo>
                <a:lnTo>
                  <a:pt x="1056" y="455"/>
                </a:lnTo>
                <a:lnTo>
                  <a:pt x="1058" y="453"/>
                </a:lnTo>
                <a:lnTo>
                  <a:pt x="1060" y="453"/>
                </a:lnTo>
                <a:lnTo>
                  <a:pt x="1060" y="453"/>
                </a:lnTo>
                <a:lnTo>
                  <a:pt x="1062" y="455"/>
                </a:lnTo>
                <a:lnTo>
                  <a:pt x="1064" y="453"/>
                </a:lnTo>
                <a:lnTo>
                  <a:pt x="1064" y="451"/>
                </a:lnTo>
                <a:lnTo>
                  <a:pt x="1064" y="451"/>
                </a:lnTo>
                <a:lnTo>
                  <a:pt x="1069" y="449"/>
                </a:lnTo>
                <a:lnTo>
                  <a:pt x="1071" y="447"/>
                </a:lnTo>
                <a:lnTo>
                  <a:pt x="1073" y="447"/>
                </a:lnTo>
                <a:lnTo>
                  <a:pt x="1075" y="449"/>
                </a:lnTo>
                <a:lnTo>
                  <a:pt x="1075" y="449"/>
                </a:lnTo>
                <a:lnTo>
                  <a:pt x="1075" y="451"/>
                </a:lnTo>
                <a:lnTo>
                  <a:pt x="1075" y="451"/>
                </a:lnTo>
                <a:lnTo>
                  <a:pt x="1073" y="453"/>
                </a:lnTo>
                <a:lnTo>
                  <a:pt x="1071" y="453"/>
                </a:lnTo>
                <a:lnTo>
                  <a:pt x="1071" y="453"/>
                </a:lnTo>
                <a:lnTo>
                  <a:pt x="1069" y="453"/>
                </a:lnTo>
                <a:lnTo>
                  <a:pt x="1067" y="455"/>
                </a:lnTo>
                <a:lnTo>
                  <a:pt x="1067" y="455"/>
                </a:lnTo>
                <a:lnTo>
                  <a:pt x="1067" y="457"/>
                </a:lnTo>
                <a:lnTo>
                  <a:pt x="1064" y="459"/>
                </a:lnTo>
                <a:lnTo>
                  <a:pt x="1064" y="457"/>
                </a:lnTo>
                <a:lnTo>
                  <a:pt x="1062" y="457"/>
                </a:lnTo>
                <a:lnTo>
                  <a:pt x="1062" y="457"/>
                </a:lnTo>
                <a:lnTo>
                  <a:pt x="1060" y="459"/>
                </a:lnTo>
                <a:lnTo>
                  <a:pt x="1060" y="459"/>
                </a:lnTo>
                <a:lnTo>
                  <a:pt x="1058" y="461"/>
                </a:lnTo>
                <a:lnTo>
                  <a:pt x="1058" y="461"/>
                </a:lnTo>
                <a:lnTo>
                  <a:pt x="1056" y="461"/>
                </a:lnTo>
                <a:lnTo>
                  <a:pt x="1054" y="461"/>
                </a:lnTo>
                <a:lnTo>
                  <a:pt x="1052" y="461"/>
                </a:lnTo>
                <a:lnTo>
                  <a:pt x="1052" y="461"/>
                </a:lnTo>
                <a:lnTo>
                  <a:pt x="1050" y="461"/>
                </a:lnTo>
                <a:lnTo>
                  <a:pt x="1046" y="461"/>
                </a:lnTo>
                <a:lnTo>
                  <a:pt x="1046" y="461"/>
                </a:lnTo>
                <a:lnTo>
                  <a:pt x="1046" y="463"/>
                </a:lnTo>
                <a:lnTo>
                  <a:pt x="1048" y="463"/>
                </a:lnTo>
                <a:lnTo>
                  <a:pt x="1046" y="466"/>
                </a:lnTo>
                <a:lnTo>
                  <a:pt x="1046" y="468"/>
                </a:lnTo>
                <a:lnTo>
                  <a:pt x="1043" y="468"/>
                </a:lnTo>
                <a:lnTo>
                  <a:pt x="1043" y="470"/>
                </a:lnTo>
                <a:lnTo>
                  <a:pt x="1043" y="470"/>
                </a:lnTo>
                <a:lnTo>
                  <a:pt x="1046" y="472"/>
                </a:lnTo>
                <a:lnTo>
                  <a:pt x="1048" y="474"/>
                </a:lnTo>
                <a:lnTo>
                  <a:pt x="1048" y="476"/>
                </a:lnTo>
                <a:lnTo>
                  <a:pt x="1048" y="476"/>
                </a:lnTo>
                <a:lnTo>
                  <a:pt x="1048" y="478"/>
                </a:lnTo>
                <a:lnTo>
                  <a:pt x="1048" y="478"/>
                </a:lnTo>
                <a:lnTo>
                  <a:pt x="1050" y="480"/>
                </a:lnTo>
                <a:lnTo>
                  <a:pt x="1050" y="482"/>
                </a:lnTo>
                <a:lnTo>
                  <a:pt x="1054" y="484"/>
                </a:lnTo>
                <a:lnTo>
                  <a:pt x="1054" y="484"/>
                </a:lnTo>
                <a:lnTo>
                  <a:pt x="1052" y="487"/>
                </a:lnTo>
                <a:lnTo>
                  <a:pt x="1052" y="487"/>
                </a:lnTo>
                <a:lnTo>
                  <a:pt x="1054" y="489"/>
                </a:lnTo>
                <a:lnTo>
                  <a:pt x="1056" y="491"/>
                </a:lnTo>
                <a:lnTo>
                  <a:pt x="1054" y="491"/>
                </a:lnTo>
                <a:lnTo>
                  <a:pt x="1052" y="489"/>
                </a:lnTo>
                <a:lnTo>
                  <a:pt x="1052" y="489"/>
                </a:lnTo>
                <a:lnTo>
                  <a:pt x="1052" y="489"/>
                </a:lnTo>
                <a:lnTo>
                  <a:pt x="1052" y="489"/>
                </a:lnTo>
                <a:lnTo>
                  <a:pt x="1050" y="489"/>
                </a:lnTo>
                <a:lnTo>
                  <a:pt x="1048" y="487"/>
                </a:lnTo>
                <a:lnTo>
                  <a:pt x="1048" y="489"/>
                </a:lnTo>
                <a:lnTo>
                  <a:pt x="1048" y="489"/>
                </a:lnTo>
                <a:lnTo>
                  <a:pt x="1048" y="493"/>
                </a:lnTo>
                <a:lnTo>
                  <a:pt x="1048" y="493"/>
                </a:lnTo>
                <a:lnTo>
                  <a:pt x="1048" y="493"/>
                </a:lnTo>
                <a:lnTo>
                  <a:pt x="1050" y="497"/>
                </a:lnTo>
                <a:lnTo>
                  <a:pt x="1054" y="501"/>
                </a:lnTo>
                <a:lnTo>
                  <a:pt x="1054" y="501"/>
                </a:lnTo>
                <a:lnTo>
                  <a:pt x="1054" y="501"/>
                </a:lnTo>
                <a:lnTo>
                  <a:pt x="1052" y="501"/>
                </a:lnTo>
                <a:lnTo>
                  <a:pt x="1050" y="499"/>
                </a:lnTo>
                <a:lnTo>
                  <a:pt x="1048" y="497"/>
                </a:lnTo>
                <a:lnTo>
                  <a:pt x="1046" y="495"/>
                </a:lnTo>
                <a:lnTo>
                  <a:pt x="1043" y="493"/>
                </a:lnTo>
                <a:lnTo>
                  <a:pt x="1043" y="493"/>
                </a:lnTo>
                <a:lnTo>
                  <a:pt x="1041" y="491"/>
                </a:lnTo>
                <a:lnTo>
                  <a:pt x="1041" y="491"/>
                </a:lnTo>
                <a:lnTo>
                  <a:pt x="1041" y="491"/>
                </a:lnTo>
                <a:lnTo>
                  <a:pt x="1039" y="489"/>
                </a:lnTo>
                <a:lnTo>
                  <a:pt x="1037" y="487"/>
                </a:lnTo>
                <a:lnTo>
                  <a:pt x="1035" y="484"/>
                </a:lnTo>
                <a:lnTo>
                  <a:pt x="1037" y="484"/>
                </a:lnTo>
                <a:lnTo>
                  <a:pt x="1037" y="487"/>
                </a:lnTo>
                <a:lnTo>
                  <a:pt x="1039" y="487"/>
                </a:lnTo>
                <a:lnTo>
                  <a:pt x="1041" y="487"/>
                </a:lnTo>
                <a:lnTo>
                  <a:pt x="1043" y="484"/>
                </a:lnTo>
                <a:lnTo>
                  <a:pt x="1043" y="484"/>
                </a:lnTo>
                <a:lnTo>
                  <a:pt x="1043" y="484"/>
                </a:lnTo>
                <a:lnTo>
                  <a:pt x="1043" y="482"/>
                </a:lnTo>
                <a:lnTo>
                  <a:pt x="1043" y="482"/>
                </a:lnTo>
                <a:lnTo>
                  <a:pt x="1037" y="478"/>
                </a:lnTo>
                <a:lnTo>
                  <a:pt x="1035" y="476"/>
                </a:lnTo>
                <a:lnTo>
                  <a:pt x="1035" y="474"/>
                </a:lnTo>
                <a:lnTo>
                  <a:pt x="1035" y="474"/>
                </a:lnTo>
                <a:lnTo>
                  <a:pt x="1033" y="472"/>
                </a:lnTo>
                <a:lnTo>
                  <a:pt x="1033" y="474"/>
                </a:lnTo>
                <a:lnTo>
                  <a:pt x="1031" y="476"/>
                </a:lnTo>
                <a:lnTo>
                  <a:pt x="1031" y="478"/>
                </a:lnTo>
                <a:lnTo>
                  <a:pt x="1031" y="476"/>
                </a:lnTo>
                <a:lnTo>
                  <a:pt x="1029" y="476"/>
                </a:lnTo>
                <a:lnTo>
                  <a:pt x="1029" y="474"/>
                </a:lnTo>
                <a:lnTo>
                  <a:pt x="1029" y="472"/>
                </a:lnTo>
                <a:lnTo>
                  <a:pt x="1029" y="470"/>
                </a:lnTo>
                <a:lnTo>
                  <a:pt x="1027" y="470"/>
                </a:lnTo>
                <a:lnTo>
                  <a:pt x="1025" y="470"/>
                </a:lnTo>
                <a:lnTo>
                  <a:pt x="1020" y="470"/>
                </a:lnTo>
                <a:lnTo>
                  <a:pt x="1018" y="470"/>
                </a:lnTo>
                <a:lnTo>
                  <a:pt x="1018" y="468"/>
                </a:lnTo>
                <a:lnTo>
                  <a:pt x="1016" y="466"/>
                </a:lnTo>
                <a:lnTo>
                  <a:pt x="1016" y="466"/>
                </a:lnTo>
                <a:lnTo>
                  <a:pt x="1014" y="466"/>
                </a:lnTo>
                <a:lnTo>
                  <a:pt x="1014" y="463"/>
                </a:lnTo>
                <a:lnTo>
                  <a:pt x="1012" y="463"/>
                </a:lnTo>
                <a:lnTo>
                  <a:pt x="1012" y="463"/>
                </a:lnTo>
                <a:lnTo>
                  <a:pt x="1010" y="463"/>
                </a:lnTo>
                <a:lnTo>
                  <a:pt x="1008" y="463"/>
                </a:lnTo>
                <a:lnTo>
                  <a:pt x="1002" y="468"/>
                </a:lnTo>
                <a:lnTo>
                  <a:pt x="999" y="468"/>
                </a:lnTo>
                <a:lnTo>
                  <a:pt x="997" y="468"/>
                </a:lnTo>
                <a:lnTo>
                  <a:pt x="997" y="468"/>
                </a:lnTo>
                <a:lnTo>
                  <a:pt x="997" y="468"/>
                </a:lnTo>
                <a:lnTo>
                  <a:pt x="995" y="468"/>
                </a:lnTo>
                <a:lnTo>
                  <a:pt x="993" y="468"/>
                </a:lnTo>
                <a:lnTo>
                  <a:pt x="991" y="470"/>
                </a:lnTo>
                <a:lnTo>
                  <a:pt x="989" y="470"/>
                </a:lnTo>
                <a:lnTo>
                  <a:pt x="983" y="470"/>
                </a:lnTo>
                <a:lnTo>
                  <a:pt x="983" y="470"/>
                </a:lnTo>
                <a:lnTo>
                  <a:pt x="981" y="470"/>
                </a:lnTo>
                <a:lnTo>
                  <a:pt x="979" y="472"/>
                </a:lnTo>
                <a:lnTo>
                  <a:pt x="979" y="472"/>
                </a:lnTo>
                <a:lnTo>
                  <a:pt x="972" y="472"/>
                </a:lnTo>
                <a:lnTo>
                  <a:pt x="970" y="472"/>
                </a:lnTo>
                <a:lnTo>
                  <a:pt x="968" y="470"/>
                </a:lnTo>
                <a:lnTo>
                  <a:pt x="962" y="470"/>
                </a:lnTo>
                <a:lnTo>
                  <a:pt x="958" y="470"/>
                </a:lnTo>
                <a:lnTo>
                  <a:pt x="955" y="470"/>
                </a:lnTo>
                <a:lnTo>
                  <a:pt x="953" y="470"/>
                </a:lnTo>
                <a:lnTo>
                  <a:pt x="951" y="470"/>
                </a:lnTo>
                <a:lnTo>
                  <a:pt x="949" y="470"/>
                </a:lnTo>
                <a:lnTo>
                  <a:pt x="947" y="468"/>
                </a:lnTo>
                <a:lnTo>
                  <a:pt x="943" y="468"/>
                </a:lnTo>
                <a:lnTo>
                  <a:pt x="941" y="468"/>
                </a:lnTo>
                <a:lnTo>
                  <a:pt x="939" y="468"/>
                </a:lnTo>
                <a:lnTo>
                  <a:pt x="937" y="466"/>
                </a:lnTo>
                <a:lnTo>
                  <a:pt x="935" y="466"/>
                </a:lnTo>
                <a:lnTo>
                  <a:pt x="935" y="466"/>
                </a:lnTo>
                <a:lnTo>
                  <a:pt x="939" y="463"/>
                </a:lnTo>
                <a:lnTo>
                  <a:pt x="939" y="463"/>
                </a:lnTo>
                <a:lnTo>
                  <a:pt x="939" y="461"/>
                </a:lnTo>
                <a:lnTo>
                  <a:pt x="939" y="461"/>
                </a:lnTo>
                <a:lnTo>
                  <a:pt x="941" y="459"/>
                </a:lnTo>
                <a:lnTo>
                  <a:pt x="943" y="459"/>
                </a:lnTo>
                <a:lnTo>
                  <a:pt x="945" y="457"/>
                </a:lnTo>
                <a:lnTo>
                  <a:pt x="951" y="457"/>
                </a:lnTo>
                <a:lnTo>
                  <a:pt x="955" y="457"/>
                </a:lnTo>
                <a:lnTo>
                  <a:pt x="955" y="457"/>
                </a:lnTo>
                <a:lnTo>
                  <a:pt x="955" y="455"/>
                </a:lnTo>
                <a:lnTo>
                  <a:pt x="958" y="453"/>
                </a:lnTo>
                <a:lnTo>
                  <a:pt x="955" y="453"/>
                </a:lnTo>
                <a:lnTo>
                  <a:pt x="955" y="453"/>
                </a:lnTo>
                <a:lnTo>
                  <a:pt x="955" y="453"/>
                </a:lnTo>
                <a:lnTo>
                  <a:pt x="955" y="451"/>
                </a:lnTo>
                <a:lnTo>
                  <a:pt x="953" y="449"/>
                </a:lnTo>
                <a:lnTo>
                  <a:pt x="949" y="447"/>
                </a:lnTo>
                <a:lnTo>
                  <a:pt x="947" y="445"/>
                </a:lnTo>
                <a:lnTo>
                  <a:pt x="941" y="443"/>
                </a:lnTo>
                <a:lnTo>
                  <a:pt x="939" y="440"/>
                </a:lnTo>
                <a:lnTo>
                  <a:pt x="935" y="440"/>
                </a:lnTo>
                <a:lnTo>
                  <a:pt x="932" y="438"/>
                </a:lnTo>
                <a:lnTo>
                  <a:pt x="930" y="438"/>
                </a:lnTo>
                <a:lnTo>
                  <a:pt x="928" y="438"/>
                </a:lnTo>
                <a:lnTo>
                  <a:pt x="928" y="438"/>
                </a:lnTo>
                <a:lnTo>
                  <a:pt x="924" y="438"/>
                </a:lnTo>
                <a:lnTo>
                  <a:pt x="924" y="438"/>
                </a:lnTo>
                <a:lnTo>
                  <a:pt x="924" y="438"/>
                </a:lnTo>
                <a:lnTo>
                  <a:pt x="926" y="443"/>
                </a:lnTo>
                <a:lnTo>
                  <a:pt x="926" y="443"/>
                </a:lnTo>
                <a:lnTo>
                  <a:pt x="924" y="443"/>
                </a:lnTo>
                <a:lnTo>
                  <a:pt x="922" y="440"/>
                </a:lnTo>
                <a:lnTo>
                  <a:pt x="922" y="440"/>
                </a:lnTo>
                <a:lnTo>
                  <a:pt x="920" y="440"/>
                </a:lnTo>
                <a:lnTo>
                  <a:pt x="911" y="440"/>
                </a:lnTo>
                <a:lnTo>
                  <a:pt x="911" y="440"/>
                </a:lnTo>
                <a:lnTo>
                  <a:pt x="909" y="440"/>
                </a:lnTo>
                <a:lnTo>
                  <a:pt x="907" y="440"/>
                </a:lnTo>
                <a:lnTo>
                  <a:pt x="901" y="438"/>
                </a:lnTo>
                <a:lnTo>
                  <a:pt x="897" y="436"/>
                </a:lnTo>
                <a:lnTo>
                  <a:pt x="895" y="436"/>
                </a:lnTo>
                <a:lnTo>
                  <a:pt x="891" y="434"/>
                </a:lnTo>
                <a:lnTo>
                  <a:pt x="888" y="432"/>
                </a:lnTo>
                <a:lnTo>
                  <a:pt x="886" y="432"/>
                </a:lnTo>
                <a:lnTo>
                  <a:pt x="872" y="430"/>
                </a:lnTo>
                <a:lnTo>
                  <a:pt x="867" y="428"/>
                </a:lnTo>
                <a:lnTo>
                  <a:pt x="865" y="428"/>
                </a:lnTo>
                <a:lnTo>
                  <a:pt x="857" y="424"/>
                </a:lnTo>
                <a:lnTo>
                  <a:pt x="855" y="422"/>
                </a:lnTo>
                <a:lnTo>
                  <a:pt x="851" y="419"/>
                </a:lnTo>
                <a:lnTo>
                  <a:pt x="847" y="419"/>
                </a:lnTo>
                <a:lnTo>
                  <a:pt x="844" y="417"/>
                </a:lnTo>
                <a:lnTo>
                  <a:pt x="840" y="417"/>
                </a:lnTo>
                <a:lnTo>
                  <a:pt x="834" y="417"/>
                </a:lnTo>
                <a:lnTo>
                  <a:pt x="830" y="417"/>
                </a:lnTo>
                <a:lnTo>
                  <a:pt x="830" y="417"/>
                </a:lnTo>
                <a:lnTo>
                  <a:pt x="826" y="417"/>
                </a:lnTo>
                <a:lnTo>
                  <a:pt x="826" y="417"/>
                </a:lnTo>
                <a:lnTo>
                  <a:pt x="826" y="419"/>
                </a:lnTo>
                <a:lnTo>
                  <a:pt x="823" y="419"/>
                </a:lnTo>
                <a:lnTo>
                  <a:pt x="823" y="422"/>
                </a:lnTo>
                <a:lnTo>
                  <a:pt x="823" y="424"/>
                </a:lnTo>
                <a:lnTo>
                  <a:pt x="821" y="426"/>
                </a:lnTo>
                <a:lnTo>
                  <a:pt x="821" y="426"/>
                </a:lnTo>
                <a:lnTo>
                  <a:pt x="819" y="428"/>
                </a:lnTo>
                <a:lnTo>
                  <a:pt x="817" y="428"/>
                </a:lnTo>
                <a:lnTo>
                  <a:pt x="817" y="428"/>
                </a:lnTo>
                <a:lnTo>
                  <a:pt x="811" y="428"/>
                </a:lnTo>
                <a:lnTo>
                  <a:pt x="809" y="430"/>
                </a:lnTo>
                <a:lnTo>
                  <a:pt x="807" y="430"/>
                </a:lnTo>
                <a:lnTo>
                  <a:pt x="805" y="428"/>
                </a:lnTo>
                <a:lnTo>
                  <a:pt x="805" y="428"/>
                </a:lnTo>
                <a:lnTo>
                  <a:pt x="805" y="428"/>
                </a:lnTo>
                <a:lnTo>
                  <a:pt x="805" y="426"/>
                </a:lnTo>
                <a:lnTo>
                  <a:pt x="805" y="426"/>
                </a:lnTo>
                <a:lnTo>
                  <a:pt x="809" y="422"/>
                </a:lnTo>
                <a:lnTo>
                  <a:pt x="809" y="422"/>
                </a:lnTo>
                <a:lnTo>
                  <a:pt x="807" y="419"/>
                </a:lnTo>
                <a:lnTo>
                  <a:pt x="805" y="419"/>
                </a:lnTo>
                <a:lnTo>
                  <a:pt x="805" y="415"/>
                </a:lnTo>
                <a:lnTo>
                  <a:pt x="805" y="413"/>
                </a:lnTo>
                <a:lnTo>
                  <a:pt x="805" y="411"/>
                </a:lnTo>
                <a:lnTo>
                  <a:pt x="805" y="409"/>
                </a:lnTo>
                <a:lnTo>
                  <a:pt x="805" y="409"/>
                </a:lnTo>
                <a:lnTo>
                  <a:pt x="803" y="409"/>
                </a:lnTo>
                <a:lnTo>
                  <a:pt x="803" y="409"/>
                </a:lnTo>
                <a:lnTo>
                  <a:pt x="800" y="409"/>
                </a:lnTo>
                <a:lnTo>
                  <a:pt x="800" y="411"/>
                </a:lnTo>
                <a:lnTo>
                  <a:pt x="798" y="411"/>
                </a:lnTo>
                <a:lnTo>
                  <a:pt x="796" y="413"/>
                </a:lnTo>
                <a:lnTo>
                  <a:pt x="798" y="413"/>
                </a:lnTo>
                <a:lnTo>
                  <a:pt x="798" y="413"/>
                </a:lnTo>
                <a:lnTo>
                  <a:pt x="798" y="413"/>
                </a:lnTo>
                <a:lnTo>
                  <a:pt x="800" y="413"/>
                </a:lnTo>
                <a:lnTo>
                  <a:pt x="800" y="413"/>
                </a:lnTo>
                <a:lnTo>
                  <a:pt x="798" y="415"/>
                </a:lnTo>
                <a:lnTo>
                  <a:pt x="798" y="415"/>
                </a:lnTo>
                <a:lnTo>
                  <a:pt x="796" y="417"/>
                </a:lnTo>
                <a:lnTo>
                  <a:pt x="796" y="417"/>
                </a:lnTo>
                <a:lnTo>
                  <a:pt x="794" y="417"/>
                </a:lnTo>
                <a:lnTo>
                  <a:pt x="794" y="417"/>
                </a:lnTo>
                <a:lnTo>
                  <a:pt x="794" y="419"/>
                </a:lnTo>
                <a:lnTo>
                  <a:pt x="794" y="419"/>
                </a:lnTo>
                <a:lnTo>
                  <a:pt x="792" y="422"/>
                </a:lnTo>
                <a:lnTo>
                  <a:pt x="792" y="422"/>
                </a:lnTo>
                <a:lnTo>
                  <a:pt x="792" y="424"/>
                </a:lnTo>
                <a:lnTo>
                  <a:pt x="794" y="426"/>
                </a:lnTo>
                <a:lnTo>
                  <a:pt x="794" y="428"/>
                </a:lnTo>
                <a:lnTo>
                  <a:pt x="792" y="430"/>
                </a:lnTo>
                <a:lnTo>
                  <a:pt x="790" y="430"/>
                </a:lnTo>
                <a:lnTo>
                  <a:pt x="786" y="428"/>
                </a:lnTo>
                <a:lnTo>
                  <a:pt x="784" y="428"/>
                </a:lnTo>
                <a:lnTo>
                  <a:pt x="782" y="426"/>
                </a:lnTo>
                <a:lnTo>
                  <a:pt x="779" y="424"/>
                </a:lnTo>
                <a:lnTo>
                  <a:pt x="773" y="419"/>
                </a:lnTo>
                <a:lnTo>
                  <a:pt x="773" y="419"/>
                </a:lnTo>
                <a:lnTo>
                  <a:pt x="771" y="417"/>
                </a:lnTo>
                <a:lnTo>
                  <a:pt x="771" y="413"/>
                </a:lnTo>
                <a:lnTo>
                  <a:pt x="769" y="411"/>
                </a:lnTo>
                <a:lnTo>
                  <a:pt x="765" y="407"/>
                </a:lnTo>
                <a:lnTo>
                  <a:pt x="765" y="405"/>
                </a:lnTo>
                <a:lnTo>
                  <a:pt x="763" y="403"/>
                </a:lnTo>
                <a:lnTo>
                  <a:pt x="756" y="398"/>
                </a:lnTo>
                <a:lnTo>
                  <a:pt x="754" y="398"/>
                </a:lnTo>
                <a:lnTo>
                  <a:pt x="754" y="398"/>
                </a:lnTo>
                <a:lnTo>
                  <a:pt x="752" y="398"/>
                </a:lnTo>
                <a:lnTo>
                  <a:pt x="752" y="398"/>
                </a:lnTo>
                <a:lnTo>
                  <a:pt x="750" y="401"/>
                </a:lnTo>
                <a:lnTo>
                  <a:pt x="750" y="403"/>
                </a:lnTo>
                <a:lnTo>
                  <a:pt x="752" y="403"/>
                </a:lnTo>
                <a:lnTo>
                  <a:pt x="754" y="403"/>
                </a:lnTo>
                <a:lnTo>
                  <a:pt x="752" y="405"/>
                </a:lnTo>
                <a:lnTo>
                  <a:pt x="752" y="405"/>
                </a:lnTo>
                <a:lnTo>
                  <a:pt x="754" y="405"/>
                </a:lnTo>
                <a:lnTo>
                  <a:pt x="759" y="407"/>
                </a:lnTo>
                <a:lnTo>
                  <a:pt x="756" y="407"/>
                </a:lnTo>
                <a:lnTo>
                  <a:pt x="752" y="409"/>
                </a:lnTo>
                <a:lnTo>
                  <a:pt x="750" y="411"/>
                </a:lnTo>
                <a:lnTo>
                  <a:pt x="748" y="413"/>
                </a:lnTo>
                <a:lnTo>
                  <a:pt x="748" y="413"/>
                </a:lnTo>
                <a:lnTo>
                  <a:pt x="744" y="417"/>
                </a:lnTo>
                <a:lnTo>
                  <a:pt x="742" y="419"/>
                </a:lnTo>
                <a:lnTo>
                  <a:pt x="740" y="419"/>
                </a:lnTo>
                <a:lnTo>
                  <a:pt x="738" y="422"/>
                </a:lnTo>
                <a:lnTo>
                  <a:pt x="738" y="419"/>
                </a:lnTo>
                <a:lnTo>
                  <a:pt x="738" y="419"/>
                </a:lnTo>
                <a:lnTo>
                  <a:pt x="738" y="417"/>
                </a:lnTo>
                <a:lnTo>
                  <a:pt x="738" y="417"/>
                </a:lnTo>
                <a:lnTo>
                  <a:pt x="740" y="415"/>
                </a:lnTo>
                <a:lnTo>
                  <a:pt x="740" y="415"/>
                </a:lnTo>
                <a:lnTo>
                  <a:pt x="740" y="413"/>
                </a:lnTo>
                <a:lnTo>
                  <a:pt x="740" y="413"/>
                </a:lnTo>
                <a:lnTo>
                  <a:pt x="740" y="415"/>
                </a:lnTo>
                <a:lnTo>
                  <a:pt x="738" y="415"/>
                </a:lnTo>
                <a:lnTo>
                  <a:pt x="738" y="415"/>
                </a:lnTo>
                <a:lnTo>
                  <a:pt x="735" y="417"/>
                </a:lnTo>
                <a:lnTo>
                  <a:pt x="731" y="417"/>
                </a:lnTo>
                <a:lnTo>
                  <a:pt x="723" y="419"/>
                </a:lnTo>
                <a:lnTo>
                  <a:pt x="719" y="422"/>
                </a:lnTo>
                <a:lnTo>
                  <a:pt x="717" y="424"/>
                </a:lnTo>
                <a:lnTo>
                  <a:pt x="715" y="426"/>
                </a:lnTo>
                <a:lnTo>
                  <a:pt x="712" y="430"/>
                </a:lnTo>
                <a:lnTo>
                  <a:pt x="710" y="432"/>
                </a:lnTo>
                <a:lnTo>
                  <a:pt x="710" y="432"/>
                </a:lnTo>
                <a:lnTo>
                  <a:pt x="710" y="432"/>
                </a:lnTo>
                <a:lnTo>
                  <a:pt x="710" y="430"/>
                </a:lnTo>
                <a:lnTo>
                  <a:pt x="710" y="428"/>
                </a:lnTo>
                <a:lnTo>
                  <a:pt x="708" y="428"/>
                </a:lnTo>
                <a:lnTo>
                  <a:pt x="708" y="426"/>
                </a:lnTo>
                <a:lnTo>
                  <a:pt x="708" y="426"/>
                </a:lnTo>
                <a:lnTo>
                  <a:pt x="706" y="428"/>
                </a:lnTo>
                <a:lnTo>
                  <a:pt x="706" y="430"/>
                </a:lnTo>
                <a:lnTo>
                  <a:pt x="706" y="430"/>
                </a:lnTo>
                <a:lnTo>
                  <a:pt x="706" y="428"/>
                </a:lnTo>
                <a:lnTo>
                  <a:pt x="704" y="428"/>
                </a:lnTo>
                <a:lnTo>
                  <a:pt x="702" y="426"/>
                </a:lnTo>
                <a:lnTo>
                  <a:pt x="700" y="426"/>
                </a:lnTo>
                <a:lnTo>
                  <a:pt x="698" y="428"/>
                </a:lnTo>
                <a:lnTo>
                  <a:pt x="698" y="428"/>
                </a:lnTo>
                <a:lnTo>
                  <a:pt x="698" y="428"/>
                </a:lnTo>
                <a:lnTo>
                  <a:pt x="698" y="430"/>
                </a:lnTo>
                <a:lnTo>
                  <a:pt x="698" y="430"/>
                </a:lnTo>
                <a:lnTo>
                  <a:pt x="696" y="430"/>
                </a:lnTo>
                <a:lnTo>
                  <a:pt x="694" y="432"/>
                </a:lnTo>
                <a:lnTo>
                  <a:pt x="691" y="434"/>
                </a:lnTo>
                <a:lnTo>
                  <a:pt x="689" y="434"/>
                </a:lnTo>
                <a:lnTo>
                  <a:pt x="687" y="434"/>
                </a:lnTo>
                <a:lnTo>
                  <a:pt x="685" y="436"/>
                </a:lnTo>
                <a:lnTo>
                  <a:pt x="685" y="436"/>
                </a:lnTo>
                <a:lnTo>
                  <a:pt x="685" y="438"/>
                </a:lnTo>
                <a:lnTo>
                  <a:pt x="685" y="438"/>
                </a:lnTo>
                <a:lnTo>
                  <a:pt x="685" y="440"/>
                </a:lnTo>
                <a:lnTo>
                  <a:pt x="685" y="440"/>
                </a:lnTo>
                <a:lnTo>
                  <a:pt x="687" y="440"/>
                </a:lnTo>
                <a:lnTo>
                  <a:pt x="687" y="440"/>
                </a:lnTo>
                <a:lnTo>
                  <a:pt x="687" y="443"/>
                </a:lnTo>
                <a:lnTo>
                  <a:pt x="685" y="443"/>
                </a:lnTo>
                <a:lnTo>
                  <a:pt x="677" y="443"/>
                </a:lnTo>
                <a:lnTo>
                  <a:pt x="677" y="443"/>
                </a:lnTo>
                <a:lnTo>
                  <a:pt x="677" y="443"/>
                </a:lnTo>
                <a:lnTo>
                  <a:pt x="679" y="445"/>
                </a:lnTo>
                <a:lnTo>
                  <a:pt x="679" y="445"/>
                </a:lnTo>
                <a:lnTo>
                  <a:pt x="679" y="445"/>
                </a:lnTo>
                <a:lnTo>
                  <a:pt x="677" y="445"/>
                </a:lnTo>
                <a:lnTo>
                  <a:pt x="675" y="445"/>
                </a:lnTo>
                <a:lnTo>
                  <a:pt x="675" y="443"/>
                </a:lnTo>
                <a:lnTo>
                  <a:pt x="675" y="440"/>
                </a:lnTo>
                <a:lnTo>
                  <a:pt x="677" y="438"/>
                </a:lnTo>
                <a:lnTo>
                  <a:pt x="679" y="438"/>
                </a:lnTo>
                <a:lnTo>
                  <a:pt x="681" y="436"/>
                </a:lnTo>
                <a:lnTo>
                  <a:pt x="683" y="434"/>
                </a:lnTo>
                <a:lnTo>
                  <a:pt x="685" y="432"/>
                </a:lnTo>
                <a:lnTo>
                  <a:pt x="689" y="432"/>
                </a:lnTo>
                <a:lnTo>
                  <a:pt x="691" y="430"/>
                </a:lnTo>
                <a:lnTo>
                  <a:pt x="694" y="430"/>
                </a:lnTo>
                <a:lnTo>
                  <a:pt x="694" y="428"/>
                </a:lnTo>
                <a:lnTo>
                  <a:pt x="696" y="426"/>
                </a:lnTo>
                <a:lnTo>
                  <a:pt x="696" y="426"/>
                </a:lnTo>
                <a:lnTo>
                  <a:pt x="698" y="424"/>
                </a:lnTo>
                <a:lnTo>
                  <a:pt x="704" y="424"/>
                </a:lnTo>
                <a:lnTo>
                  <a:pt x="706" y="424"/>
                </a:lnTo>
                <a:lnTo>
                  <a:pt x="706" y="424"/>
                </a:lnTo>
                <a:lnTo>
                  <a:pt x="710" y="422"/>
                </a:lnTo>
                <a:lnTo>
                  <a:pt x="712" y="422"/>
                </a:lnTo>
                <a:lnTo>
                  <a:pt x="715" y="422"/>
                </a:lnTo>
                <a:lnTo>
                  <a:pt x="719" y="419"/>
                </a:lnTo>
                <a:lnTo>
                  <a:pt x="729" y="413"/>
                </a:lnTo>
                <a:lnTo>
                  <a:pt x="731" y="411"/>
                </a:lnTo>
                <a:lnTo>
                  <a:pt x="731" y="411"/>
                </a:lnTo>
                <a:lnTo>
                  <a:pt x="729" y="409"/>
                </a:lnTo>
                <a:lnTo>
                  <a:pt x="729" y="407"/>
                </a:lnTo>
                <a:lnTo>
                  <a:pt x="729" y="409"/>
                </a:lnTo>
                <a:lnTo>
                  <a:pt x="725" y="411"/>
                </a:lnTo>
                <a:lnTo>
                  <a:pt x="725" y="411"/>
                </a:lnTo>
                <a:lnTo>
                  <a:pt x="723" y="411"/>
                </a:lnTo>
                <a:lnTo>
                  <a:pt x="721" y="411"/>
                </a:lnTo>
                <a:lnTo>
                  <a:pt x="721" y="411"/>
                </a:lnTo>
                <a:lnTo>
                  <a:pt x="719" y="409"/>
                </a:lnTo>
                <a:lnTo>
                  <a:pt x="717" y="409"/>
                </a:lnTo>
                <a:lnTo>
                  <a:pt x="715" y="409"/>
                </a:lnTo>
                <a:lnTo>
                  <a:pt x="710" y="411"/>
                </a:lnTo>
                <a:lnTo>
                  <a:pt x="710" y="413"/>
                </a:lnTo>
                <a:lnTo>
                  <a:pt x="710" y="413"/>
                </a:lnTo>
                <a:lnTo>
                  <a:pt x="708" y="415"/>
                </a:lnTo>
                <a:lnTo>
                  <a:pt x="706" y="415"/>
                </a:lnTo>
                <a:lnTo>
                  <a:pt x="706" y="415"/>
                </a:lnTo>
                <a:lnTo>
                  <a:pt x="704" y="415"/>
                </a:lnTo>
                <a:lnTo>
                  <a:pt x="702" y="415"/>
                </a:lnTo>
                <a:lnTo>
                  <a:pt x="696" y="419"/>
                </a:lnTo>
                <a:lnTo>
                  <a:pt x="694" y="419"/>
                </a:lnTo>
                <a:lnTo>
                  <a:pt x="691" y="419"/>
                </a:lnTo>
                <a:lnTo>
                  <a:pt x="691" y="419"/>
                </a:lnTo>
                <a:lnTo>
                  <a:pt x="689" y="419"/>
                </a:lnTo>
                <a:lnTo>
                  <a:pt x="687" y="419"/>
                </a:lnTo>
                <a:lnTo>
                  <a:pt x="687" y="419"/>
                </a:lnTo>
                <a:lnTo>
                  <a:pt x="687" y="422"/>
                </a:lnTo>
                <a:lnTo>
                  <a:pt x="689" y="422"/>
                </a:lnTo>
                <a:lnTo>
                  <a:pt x="689" y="422"/>
                </a:lnTo>
                <a:lnTo>
                  <a:pt x="689" y="422"/>
                </a:lnTo>
                <a:lnTo>
                  <a:pt x="689" y="422"/>
                </a:lnTo>
                <a:lnTo>
                  <a:pt x="687" y="422"/>
                </a:lnTo>
                <a:lnTo>
                  <a:pt x="683" y="422"/>
                </a:lnTo>
                <a:lnTo>
                  <a:pt x="683" y="422"/>
                </a:lnTo>
                <a:lnTo>
                  <a:pt x="681" y="426"/>
                </a:lnTo>
                <a:lnTo>
                  <a:pt x="679" y="426"/>
                </a:lnTo>
                <a:lnTo>
                  <a:pt x="679" y="428"/>
                </a:lnTo>
                <a:lnTo>
                  <a:pt x="677" y="428"/>
                </a:lnTo>
                <a:lnTo>
                  <a:pt x="675" y="428"/>
                </a:lnTo>
                <a:lnTo>
                  <a:pt x="671" y="430"/>
                </a:lnTo>
                <a:lnTo>
                  <a:pt x="666" y="430"/>
                </a:lnTo>
                <a:lnTo>
                  <a:pt x="664" y="432"/>
                </a:lnTo>
                <a:lnTo>
                  <a:pt x="664" y="432"/>
                </a:lnTo>
                <a:lnTo>
                  <a:pt x="666" y="428"/>
                </a:lnTo>
                <a:lnTo>
                  <a:pt x="666" y="428"/>
                </a:lnTo>
                <a:lnTo>
                  <a:pt x="668" y="426"/>
                </a:lnTo>
                <a:lnTo>
                  <a:pt x="668" y="426"/>
                </a:lnTo>
                <a:lnTo>
                  <a:pt x="666" y="424"/>
                </a:lnTo>
                <a:lnTo>
                  <a:pt x="664" y="424"/>
                </a:lnTo>
                <a:lnTo>
                  <a:pt x="664" y="422"/>
                </a:lnTo>
                <a:lnTo>
                  <a:pt x="662" y="422"/>
                </a:lnTo>
                <a:lnTo>
                  <a:pt x="660" y="422"/>
                </a:lnTo>
                <a:lnTo>
                  <a:pt x="660" y="422"/>
                </a:lnTo>
                <a:lnTo>
                  <a:pt x="660" y="422"/>
                </a:lnTo>
                <a:lnTo>
                  <a:pt x="660" y="424"/>
                </a:lnTo>
                <a:lnTo>
                  <a:pt x="660" y="424"/>
                </a:lnTo>
                <a:lnTo>
                  <a:pt x="660" y="426"/>
                </a:lnTo>
                <a:lnTo>
                  <a:pt x="660" y="426"/>
                </a:lnTo>
                <a:lnTo>
                  <a:pt x="654" y="426"/>
                </a:lnTo>
                <a:lnTo>
                  <a:pt x="650" y="426"/>
                </a:lnTo>
                <a:lnTo>
                  <a:pt x="650" y="428"/>
                </a:lnTo>
                <a:lnTo>
                  <a:pt x="650" y="428"/>
                </a:lnTo>
                <a:lnTo>
                  <a:pt x="647" y="430"/>
                </a:lnTo>
                <a:lnTo>
                  <a:pt x="647" y="430"/>
                </a:lnTo>
                <a:lnTo>
                  <a:pt x="645" y="430"/>
                </a:lnTo>
                <a:lnTo>
                  <a:pt x="643" y="430"/>
                </a:lnTo>
                <a:lnTo>
                  <a:pt x="641" y="430"/>
                </a:lnTo>
                <a:lnTo>
                  <a:pt x="639" y="436"/>
                </a:lnTo>
                <a:lnTo>
                  <a:pt x="639" y="436"/>
                </a:lnTo>
                <a:lnTo>
                  <a:pt x="641" y="436"/>
                </a:lnTo>
                <a:lnTo>
                  <a:pt x="643" y="438"/>
                </a:lnTo>
                <a:lnTo>
                  <a:pt x="643" y="438"/>
                </a:lnTo>
                <a:lnTo>
                  <a:pt x="643" y="438"/>
                </a:lnTo>
                <a:lnTo>
                  <a:pt x="641" y="438"/>
                </a:lnTo>
                <a:lnTo>
                  <a:pt x="639" y="438"/>
                </a:lnTo>
                <a:lnTo>
                  <a:pt x="639" y="438"/>
                </a:lnTo>
                <a:lnTo>
                  <a:pt x="639" y="438"/>
                </a:lnTo>
                <a:lnTo>
                  <a:pt x="639" y="440"/>
                </a:lnTo>
                <a:lnTo>
                  <a:pt x="639" y="440"/>
                </a:lnTo>
                <a:lnTo>
                  <a:pt x="643" y="440"/>
                </a:lnTo>
                <a:lnTo>
                  <a:pt x="645" y="443"/>
                </a:lnTo>
                <a:lnTo>
                  <a:pt x="645" y="443"/>
                </a:lnTo>
                <a:lnTo>
                  <a:pt x="650" y="447"/>
                </a:lnTo>
                <a:lnTo>
                  <a:pt x="647" y="447"/>
                </a:lnTo>
                <a:lnTo>
                  <a:pt x="647" y="447"/>
                </a:lnTo>
                <a:lnTo>
                  <a:pt x="639" y="443"/>
                </a:lnTo>
                <a:lnTo>
                  <a:pt x="635" y="440"/>
                </a:lnTo>
                <a:lnTo>
                  <a:pt x="631" y="440"/>
                </a:lnTo>
                <a:lnTo>
                  <a:pt x="627" y="440"/>
                </a:lnTo>
                <a:lnTo>
                  <a:pt x="622" y="440"/>
                </a:lnTo>
                <a:lnTo>
                  <a:pt x="620" y="438"/>
                </a:lnTo>
                <a:lnTo>
                  <a:pt x="610" y="436"/>
                </a:lnTo>
                <a:lnTo>
                  <a:pt x="608" y="434"/>
                </a:lnTo>
                <a:lnTo>
                  <a:pt x="603" y="432"/>
                </a:lnTo>
                <a:lnTo>
                  <a:pt x="599" y="430"/>
                </a:lnTo>
                <a:lnTo>
                  <a:pt x="591" y="426"/>
                </a:lnTo>
                <a:lnTo>
                  <a:pt x="580" y="422"/>
                </a:lnTo>
                <a:lnTo>
                  <a:pt x="574" y="424"/>
                </a:lnTo>
                <a:lnTo>
                  <a:pt x="568" y="422"/>
                </a:lnTo>
                <a:lnTo>
                  <a:pt x="566" y="422"/>
                </a:lnTo>
                <a:lnTo>
                  <a:pt x="564" y="422"/>
                </a:lnTo>
                <a:lnTo>
                  <a:pt x="562" y="422"/>
                </a:lnTo>
                <a:lnTo>
                  <a:pt x="559" y="422"/>
                </a:lnTo>
                <a:lnTo>
                  <a:pt x="559" y="422"/>
                </a:lnTo>
                <a:lnTo>
                  <a:pt x="557" y="419"/>
                </a:lnTo>
                <a:lnTo>
                  <a:pt x="555" y="419"/>
                </a:lnTo>
                <a:lnTo>
                  <a:pt x="547" y="415"/>
                </a:lnTo>
                <a:lnTo>
                  <a:pt x="545" y="415"/>
                </a:lnTo>
                <a:lnTo>
                  <a:pt x="541" y="411"/>
                </a:lnTo>
                <a:lnTo>
                  <a:pt x="532" y="409"/>
                </a:lnTo>
                <a:lnTo>
                  <a:pt x="532" y="411"/>
                </a:lnTo>
                <a:lnTo>
                  <a:pt x="530" y="411"/>
                </a:lnTo>
                <a:lnTo>
                  <a:pt x="528" y="411"/>
                </a:lnTo>
                <a:lnTo>
                  <a:pt x="526" y="411"/>
                </a:lnTo>
                <a:lnTo>
                  <a:pt x="520" y="411"/>
                </a:lnTo>
                <a:lnTo>
                  <a:pt x="515" y="411"/>
                </a:lnTo>
                <a:lnTo>
                  <a:pt x="513" y="413"/>
                </a:lnTo>
                <a:lnTo>
                  <a:pt x="505" y="413"/>
                </a:lnTo>
                <a:lnTo>
                  <a:pt x="503" y="411"/>
                </a:lnTo>
                <a:lnTo>
                  <a:pt x="501" y="411"/>
                </a:lnTo>
                <a:lnTo>
                  <a:pt x="495" y="409"/>
                </a:lnTo>
                <a:lnTo>
                  <a:pt x="492" y="409"/>
                </a:lnTo>
                <a:lnTo>
                  <a:pt x="488" y="409"/>
                </a:lnTo>
                <a:lnTo>
                  <a:pt x="482" y="409"/>
                </a:lnTo>
                <a:lnTo>
                  <a:pt x="478" y="409"/>
                </a:lnTo>
                <a:lnTo>
                  <a:pt x="467" y="407"/>
                </a:lnTo>
                <a:lnTo>
                  <a:pt x="467" y="407"/>
                </a:lnTo>
                <a:lnTo>
                  <a:pt x="465" y="405"/>
                </a:lnTo>
                <a:lnTo>
                  <a:pt x="463" y="405"/>
                </a:lnTo>
                <a:lnTo>
                  <a:pt x="461" y="403"/>
                </a:lnTo>
                <a:lnTo>
                  <a:pt x="461" y="403"/>
                </a:lnTo>
                <a:lnTo>
                  <a:pt x="459" y="405"/>
                </a:lnTo>
                <a:lnTo>
                  <a:pt x="457" y="405"/>
                </a:lnTo>
                <a:lnTo>
                  <a:pt x="453" y="403"/>
                </a:lnTo>
                <a:lnTo>
                  <a:pt x="451" y="403"/>
                </a:lnTo>
                <a:lnTo>
                  <a:pt x="444" y="401"/>
                </a:lnTo>
                <a:lnTo>
                  <a:pt x="444" y="401"/>
                </a:lnTo>
                <a:lnTo>
                  <a:pt x="442" y="401"/>
                </a:lnTo>
                <a:lnTo>
                  <a:pt x="436" y="401"/>
                </a:lnTo>
                <a:lnTo>
                  <a:pt x="432" y="401"/>
                </a:lnTo>
                <a:lnTo>
                  <a:pt x="432" y="403"/>
                </a:lnTo>
                <a:lnTo>
                  <a:pt x="430" y="401"/>
                </a:lnTo>
                <a:lnTo>
                  <a:pt x="427" y="401"/>
                </a:lnTo>
                <a:lnTo>
                  <a:pt x="425" y="401"/>
                </a:lnTo>
                <a:lnTo>
                  <a:pt x="421" y="401"/>
                </a:lnTo>
                <a:lnTo>
                  <a:pt x="419" y="401"/>
                </a:lnTo>
                <a:lnTo>
                  <a:pt x="417" y="403"/>
                </a:lnTo>
                <a:lnTo>
                  <a:pt x="407" y="401"/>
                </a:lnTo>
                <a:lnTo>
                  <a:pt x="409" y="401"/>
                </a:lnTo>
                <a:lnTo>
                  <a:pt x="409" y="398"/>
                </a:lnTo>
                <a:lnTo>
                  <a:pt x="409" y="398"/>
                </a:lnTo>
                <a:lnTo>
                  <a:pt x="402" y="398"/>
                </a:lnTo>
                <a:lnTo>
                  <a:pt x="402" y="398"/>
                </a:lnTo>
                <a:lnTo>
                  <a:pt x="402" y="396"/>
                </a:lnTo>
                <a:lnTo>
                  <a:pt x="400" y="396"/>
                </a:lnTo>
                <a:lnTo>
                  <a:pt x="398" y="396"/>
                </a:lnTo>
                <a:lnTo>
                  <a:pt x="400" y="394"/>
                </a:lnTo>
                <a:lnTo>
                  <a:pt x="402" y="392"/>
                </a:lnTo>
                <a:lnTo>
                  <a:pt x="402" y="390"/>
                </a:lnTo>
                <a:lnTo>
                  <a:pt x="398" y="390"/>
                </a:lnTo>
                <a:lnTo>
                  <a:pt x="396" y="390"/>
                </a:lnTo>
                <a:lnTo>
                  <a:pt x="394" y="390"/>
                </a:lnTo>
                <a:lnTo>
                  <a:pt x="388" y="388"/>
                </a:lnTo>
                <a:lnTo>
                  <a:pt x="383" y="390"/>
                </a:lnTo>
                <a:lnTo>
                  <a:pt x="381" y="390"/>
                </a:lnTo>
                <a:lnTo>
                  <a:pt x="377" y="390"/>
                </a:lnTo>
                <a:lnTo>
                  <a:pt x="373" y="392"/>
                </a:lnTo>
                <a:lnTo>
                  <a:pt x="371" y="392"/>
                </a:lnTo>
                <a:lnTo>
                  <a:pt x="369" y="390"/>
                </a:lnTo>
                <a:lnTo>
                  <a:pt x="365" y="390"/>
                </a:lnTo>
                <a:lnTo>
                  <a:pt x="367" y="388"/>
                </a:lnTo>
                <a:lnTo>
                  <a:pt x="367" y="388"/>
                </a:lnTo>
                <a:lnTo>
                  <a:pt x="365" y="386"/>
                </a:lnTo>
                <a:lnTo>
                  <a:pt x="362" y="384"/>
                </a:lnTo>
                <a:lnTo>
                  <a:pt x="360" y="384"/>
                </a:lnTo>
                <a:lnTo>
                  <a:pt x="358" y="384"/>
                </a:lnTo>
                <a:lnTo>
                  <a:pt x="358" y="386"/>
                </a:lnTo>
                <a:lnTo>
                  <a:pt x="354" y="390"/>
                </a:lnTo>
                <a:lnTo>
                  <a:pt x="352" y="390"/>
                </a:lnTo>
                <a:lnTo>
                  <a:pt x="350" y="392"/>
                </a:lnTo>
                <a:lnTo>
                  <a:pt x="348" y="390"/>
                </a:lnTo>
                <a:lnTo>
                  <a:pt x="348" y="390"/>
                </a:lnTo>
                <a:lnTo>
                  <a:pt x="346" y="388"/>
                </a:lnTo>
                <a:lnTo>
                  <a:pt x="350" y="388"/>
                </a:lnTo>
                <a:lnTo>
                  <a:pt x="352" y="386"/>
                </a:lnTo>
                <a:lnTo>
                  <a:pt x="354" y="384"/>
                </a:lnTo>
                <a:lnTo>
                  <a:pt x="352" y="382"/>
                </a:lnTo>
                <a:lnTo>
                  <a:pt x="350" y="382"/>
                </a:lnTo>
                <a:lnTo>
                  <a:pt x="342" y="380"/>
                </a:lnTo>
                <a:lnTo>
                  <a:pt x="339" y="378"/>
                </a:lnTo>
                <a:lnTo>
                  <a:pt x="342" y="378"/>
                </a:lnTo>
                <a:lnTo>
                  <a:pt x="342" y="378"/>
                </a:lnTo>
                <a:lnTo>
                  <a:pt x="342" y="375"/>
                </a:lnTo>
                <a:lnTo>
                  <a:pt x="337" y="378"/>
                </a:lnTo>
                <a:lnTo>
                  <a:pt x="333" y="382"/>
                </a:lnTo>
                <a:lnTo>
                  <a:pt x="331" y="384"/>
                </a:lnTo>
                <a:lnTo>
                  <a:pt x="329" y="386"/>
                </a:lnTo>
                <a:lnTo>
                  <a:pt x="325" y="388"/>
                </a:lnTo>
                <a:lnTo>
                  <a:pt x="321" y="390"/>
                </a:lnTo>
                <a:lnTo>
                  <a:pt x="318" y="390"/>
                </a:lnTo>
                <a:lnTo>
                  <a:pt x="312" y="390"/>
                </a:lnTo>
                <a:lnTo>
                  <a:pt x="312" y="392"/>
                </a:lnTo>
                <a:lnTo>
                  <a:pt x="310" y="392"/>
                </a:lnTo>
                <a:lnTo>
                  <a:pt x="304" y="392"/>
                </a:lnTo>
                <a:lnTo>
                  <a:pt x="304" y="392"/>
                </a:lnTo>
                <a:lnTo>
                  <a:pt x="300" y="394"/>
                </a:lnTo>
                <a:lnTo>
                  <a:pt x="300" y="394"/>
                </a:lnTo>
                <a:lnTo>
                  <a:pt x="300" y="392"/>
                </a:lnTo>
                <a:lnTo>
                  <a:pt x="300" y="392"/>
                </a:lnTo>
                <a:lnTo>
                  <a:pt x="302" y="392"/>
                </a:lnTo>
                <a:lnTo>
                  <a:pt x="302" y="390"/>
                </a:lnTo>
                <a:lnTo>
                  <a:pt x="302" y="390"/>
                </a:lnTo>
                <a:lnTo>
                  <a:pt x="300" y="390"/>
                </a:lnTo>
                <a:lnTo>
                  <a:pt x="293" y="392"/>
                </a:lnTo>
                <a:lnTo>
                  <a:pt x="289" y="396"/>
                </a:lnTo>
                <a:lnTo>
                  <a:pt x="291" y="396"/>
                </a:lnTo>
                <a:lnTo>
                  <a:pt x="293" y="398"/>
                </a:lnTo>
                <a:lnTo>
                  <a:pt x="300" y="398"/>
                </a:lnTo>
                <a:lnTo>
                  <a:pt x="293" y="401"/>
                </a:lnTo>
                <a:lnTo>
                  <a:pt x="293" y="401"/>
                </a:lnTo>
                <a:lnTo>
                  <a:pt x="291" y="401"/>
                </a:lnTo>
                <a:lnTo>
                  <a:pt x="291" y="403"/>
                </a:lnTo>
                <a:lnTo>
                  <a:pt x="291" y="405"/>
                </a:lnTo>
                <a:lnTo>
                  <a:pt x="291" y="405"/>
                </a:lnTo>
                <a:lnTo>
                  <a:pt x="291" y="405"/>
                </a:lnTo>
                <a:lnTo>
                  <a:pt x="289" y="405"/>
                </a:lnTo>
                <a:lnTo>
                  <a:pt x="289" y="401"/>
                </a:lnTo>
                <a:lnTo>
                  <a:pt x="289" y="401"/>
                </a:lnTo>
                <a:lnTo>
                  <a:pt x="291" y="398"/>
                </a:lnTo>
                <a:lnTo>
                  <a:pt x="289" y="398"/>
                </a:lnTo>
                <a:lnTo>
                  <a:pt x="287" y="398"/>
                </a:lnTo>
                <a:lnTo>
                  <a:pt x="281" y="401"/>
                </a:lnTo>
                <a:lnTo>
                  <a:pt x="281" y="403"/>
                </a:lnTo>
                <a:lnTo>
                  <a:pt x="274" y="405"/>
                </a:lnTo>
                <a:lnTo>
                  <a:pt x="266" y="407"/>
                </a:lnTo>
                <a:lnTo>
                  <a:pt x="264" y="407"/>
                </a:lnTo>
                <a:lnTo>
                  <a:pt x="260" y="409"/>
                </a:lnTo>
                <a:lnTo>
                  <a:pt x="260" y="409"/>
                </a:lnTo>
                <a:lnTo>
                  <a:pt x="260" y="409"/>
                </a:lnTo>
                <a:lnTo>
                  <a:pt x="262" y="407"/>
                </a:lnTo>
                <a:lnTo>
                  <a:pt x="264" y="407"/>
                </a:lnTo>
                <a:lnTo>
                  <a:pt x="264" y="407"/>
                </a:lnTo>
                <a:lnTo>
                  <a:pt x="264" y="405"/>
                </a:lnTo>
                <a:lnTo>
                  <a:pt x="264" y="405"/>
                </a:lnTo>
                <a:lnTo>
                  <a:pt x="262" y="405"/>
                </a:lnTo>
                <a:lnTo>
                  <a:pt x="262" y="405"/>
                </a:lnTo>
                <a:lnTo>
                  <a:pt x="260" y="407"/>
                </a:lnTo>
                <a:lnTo>
                  <a:pt x="256" y="411"/>
                </a:lnTo>
                <a:lnTo>
                  <a:pt x="247" y="419"/>
                </a:lnTo>
                <a:lnTo>
                  <a:pt x="245" y="424"/>
                </a:lnTo>
                <a:lnTo>
                  <a:pt x="245" y="428"/>
                </a:lnTo>
                <a:lnTo>
                  <a:pt x="243" y="428"/>
                </a:lnTo>
                <a:lnTo>
                  <a:pt x="243" y="428"/>
                </a:lnTo>
                <a:lnTo>
                  <a:pt x="243" y="428"/>
                </a:lnTo>
                <a:lnTo>
                  <a:pt x="243" y="430"/>
                </a:lnTo>
                <a:lnTo>
                  <a:pt x="239" y="434"/>
                </a:lnTo>
                <a:lnTo>
                  <a:pt x="235" y="438"/>
                </a:lnTo>
                <a:lnTo>
                  <a:pt x="230" y="438"/>
                </a:lnTo>
                <a:lnTo>
                  <a:pt x="228" y="440"/>
                </a:lnTo>
                <a:lnTo>
                  <a:pt x="218" y="440"/>
                </a:lnTo>
                <a:lnTo>
                  <a:pt x="216" y="440"/>
                </a:lnTo>
                <a:lnTo>
                  <a:pt x="210" y="443"/>
                </a:lnTo>
                <a:lnTo>
                  <a:pt x="199" y="440"/>
                </a:lnTo>
                <a:lnTo>
                  <a:pt x="201" y="443"/>
                </a:lnTo>
                <a:lnTo>
                  <a:pt x="199" y="449"/>
                </a:lnTo>
                <a:lnTo>
                  <a:pt x="197" y="453"/>
                </a:lnTo>
                <a:lnTo>
                  <a:pt x="197" y="453"/>
                </a:lnTo>
                <a:lnTo>
                  <a:pt x="195" y="455"/>
                </a:lnTo>
                <a:lnTo>
                  <a:pt x="193" y="453"/>
                </a:lnTo>
                <a:lnTo>
                  <a:pt x="195" y="453"/>
                </a:lnTo>
                <a:lnTo>
                  <a:pt x="193" y="453"/>
                </a:lnTo>
                <a:lnTo>
                  <a:pt x="191" y="455"/>
                </a:lnTo>
                <a:lnTo>
                  <a:pt x="195" y="455"/>
                </a:lnTo>
                <a:lnTo>
                  <a:pt x="197" y="455"/>
                </a:lnTo>
                <a:lnTo>
                  <a:pt x="199" y="457"/>
                </a:lnTo>
                <a:lnTo>
                  <a:pt x="203" y="459"/>
                </a:lnTo>
                <a:lnTo>
                  <a:pt x="212" y="461"/>
                </a:lnTo>
                <a:lnTo>
                  <a:pt x="230" y="472"/>
                </a:lnTo>
                <a:lnTo>
                  <a:pt x="233" y="476"/>
                </a:lnTo>
                <a:lnTo>
                  <a:pt x="235" y="480"/>
                </a:lnTo>
                <a:lnTo>
                  <a:pt x="237" y="482"/>
                </a:lnTo>
                <a:lnTo>
                  <a:pt x="239" y="484"/>
                </a:lnTo>
                <a:lnTo>
                  <a:pt x="247" y="487"/>
                </a:lnTo>
                <a:lnTo>
                  <a:pt x="249" y="487"/>
                </a:lnTo>
                <a:lnTo>
                  <a:pt x="251" y="487"/>
                </a:lnTo>
                <a:lnTo>
                  <a:pt x="256" y="484"/>
                </a:lnTo>
                <a:lnTo>
                  <a:pt x="256" y="487"/>
                </a:lnTo>
                <a:lnTo>
                  <a:pt x="256" y="487"/>
                </a:lnTo>
                <a:lnTo>
                  <a:pt x="262" y="487"/>
                </a:lnTo>
                <a:lnTo>
                  <a:pt x="264" y="487"/>
                </a:lnTo>
                <a:lnTo>
                  <a:pt x="266" y="489"/>
                </a:lnTo>
                <a:lnTo>
                  <a:pt x="264" y="489"/>
                </a:lnTo>
                <a:lnTo>
                  <a:pt x="262" y="493"/>
                </a:lnTo>
                <a:lnTo>
                  <a:pt x="262" y="495"/>
                </a:lnTo>
                <a:lnTo>
                  <a:pt x="266" y="497"/>
                </a:lnTo>
                <a:lnTo>
                  <a:pt x="266" y="497"/>
                </a:lnTo>
                <a:lnTo>
                  <a:pt x="270" y="499"/>
                </a:lnTo>
                <a:lnTo>
                  <a:pt x="274" y="495"/>
                </a:lnTo>
                <a:lnTo>
                  <a:pt x="277" y="495"/>
                </a:lnTo>
                <a:lnTo>
                  <a:pt x="281" y="497"/>
                </a:lnTo>
                <a:lnTo>
                  <a:pt x="285" y="497"/>
                </a:lnTo>
                <a:lnTo>
                  <a:pt x="285" y="497"/>
                </a:lnTo>
                <a:lnTo>
                  <a:pt x="287" y="499"/>
                </a:lnTo>
                <a:lnTo>
                  <a:pt x="287" y="501"/>
                </a:lnTo>
                <a:lnTo>
                  <a:pt x="281" y="503"/>
                </a:lnTo>
                <a:lnTo>
                  <a:pt x="279" y="503"/>
                </a:lnTo>
                <a:lnTo>
                  <a:pt x="274" y="501"/>
                </a:lnTo>
                <a:lnTo>
                  <a:pt x="272" y="499"/>
                </a:lnTo>
                <a:lnTo>
                  <a:pt x="270" y="499"/>
                </a:lnTo>
                <a:lnTo>
                  <a:pt x="266" y="501"/>
                </a:lnTo>
                <a:lnTo>
                  <a:pt x="262" y="499"/>
                </a:lnTo>
                <a:lnTo>
                  <a:pt x="260" y="495"/>
                </a:lnTo>
                <a:lnTo>
                  <a:pt x="260" y="493"/>
                </a:lnTo>
                <a:lnTo>
                  <a:pt x="260" y="493"/>
                </a:lnTo>
                <a:lnTo>
                  <a:pt x="258" y="489"/>
                </a:lnTo>
                <a:lnTo>
                  <a:pt x="256" y="489"/>
                </a:lnTo>
                <a:lnTo>
                  <a:pt x="254" y="489"/>
                </a:lnTo>
                <a:lnTo>
                  <a:pt x="251" y="491"/>
                </a:lnTo>
                <a:lnTo>
                  <a:pt x="254" y="493"/>
                </a:lnTo>
                <a:lnTo>
                  <a:pt x="254" y="495"/>
                </a:lnTo>
                <a:lnTo>
                  <a:pt x="256" y="495"/>
                </a:lnTo>
                <a:lnTo>
                  <a:pt x="258" y="495"/>
                </a:lnTo>
                <a:lnTo>
                  <a:pt x="262" y="499"/>
                </a:lnTo>
                <a:lnTo>
                  <a:pt x="262" y="501"/>
                </a:lnTo>
                <a:lnTo>
                  <a:pt x="264" y="503"/>
                </a:lnTo>
                <a:lnTo>
                  <a:pt x="268" y="501"/>
                </a:lnTo>
                <a:lnTo>
                  <a:pt x="274" y="503"/>
                </a:lnTo>
                <a:lnTo>
                  <a:pt x="274" y="505"/>
                </a:lnTo>
                <a:lnTo>
                  <a:pt x="274" y="508"/>
                </a:lnTo>
                <a:lnTo>
                  <a:pt x="274" y="505"/>
                </a:lnTo>
                <a:lnTo>
                  <a:pt x="272" y="505"/>
                </a:lnTo>
                <a:lnTo>
                  <a:pt x="270" y="505"/>
                </a:lnTo>
                <a:lnTo>
                  <a:pt x="268" y="505"/>
                </a:lnTo>
                <a:lnTo>
                  <a:pt x="268" y="505"/>
                </a:lnTo>
                <a:lnTo>
                  <a:pt x="264" y="510"/>
                </a:lnTo>
                <a:lnTo>
                  <a:pt x="262" y="510"/>
                </a:lnTo>
                <a:lnTo>
                  <a:pt x="258" y="510"/>
                </a:lnTo>
                <a:lnTo>
                  <a:pt x="251" y="510"/>
                </a:lnTo>
                <a:lnTo>
                  <a:pt x="249" y="510"/>
                </a:lnTo>
                <a:lnTo>
                  <a:pt x="247" y="510"/>
                </a:lnTo>
                <a:lnTo>
                  <a:pt x="243" y="510"/>
                </a:lnTo>
                <a:lnTo>
                  <a:pt x="237" y="510"/>
                </a:lnTo>
                <a:lnTo>
                  <a:pt x="230" y="505"/>
                </a:lnTo>
                <a:lnTo>
                  <a:pt x="233" y="505"/>
                </a:lnTo>
                <a:lnTo>
                  <a:pt x="233" y="505"/>
                </a:lnTo>
                <a:lnTo>
                  <a:pt x="233" y="503"/>
                </a:lnTo>
                <a:lnTo>
                  <a:pt x="235" y="499"/>
                </a:lnTo>
                <a:lnTo>
                  <a:pt x="235" y="499"/>
                </a:lnTo>
                <a:lnTo>
                  <a:pt x="235" y="499"/>
                </a:lnTo>
                <a:lnTo>
                  <a:pt x="233" y="497"/>
                </a:lnTo>
                <a:lnTo>
                  <a:pt x="235" y="497"/>
                </a:lnTo>
                <a:lnTo>
                  <a:pt x="237" y="497"/>
                </a:lnTo>
                <a:lnTo>
                  <a:pt x="237" y="497"/>
                </a:lnTo>
                <a:lnTo>
                  <a:pt x="230" y="497"/>
                </a:lnTo>
                <a:lnTo>
                  <a:pt x="224" y="497"/>
                </a:lnTo>
                <a:lnTo>
                  <a:pt x="222" y="499"/>
                </a:lnTo>
                <a:lnTo>
                  <a:pt x="216" y="501"/>
                </a:lnTo>
                <a:lnTo>
                  <a:pt x="214" y="501"/>
                </a:lnTo>
                <a:lnTo>
                  <a:pt x="212" y="501"/>
                </a:lnTo>
                <a:lnTo>
                  <a:pt x="205" y="503"/>
                </a:lnTo>
                <a:lnTo>
                  <a:pt x="205" y="505"/>
                </a:lnTo>
                <a:lnTo>
                  <a:pt x="205" y="505"/>
                </a:lnTo>
                <a:lnTo>
                  <a:pt x="210" y="508"/>
                </a:lnTo>
                <a:lnTo>
                  <a:pt x="210" y="508"/>
                </a:lnTo>
                <a:lnTo>
                  <a:pt x="207" y="508"/>
                </a:lnTo>
                <a:lnTo>
                  <a:pt x="207" y="510"/>
                </a:lnTo>
                <a:lnTo>
                  <a:pt x="203" y="510"/>
                </a:lnTo>
                <a:lnTo>
                  <a:pt x="201" y="508"/>
                </a:lnTo>
                <a:lnTo>
                  <a:pt x="199" y="508"/>
                </a:lnTo>
                <a:lnTo>
                  <a:pt x="197" y="508"/>
                </a:lnTo>
                <a:lnTo>
                  <a:pt x="195" y="510"/>
                </a:lnTo>
                <a:lnTo>
                  <a:pt x="193" y="510"/>
                </a:lnTo>
                <a:lnTo>
                  <a:pt x="191" y="512"/>
                </a:lnTo>
                <a:lnTo>
                  <a:pt x="189" y="514"/>
                </a:lnTo>
                <a:lnTo>
                  <a:pt x="186" y="514"/>
                </a:lnTo>
                <a:lnTo>
                  <a:pt x="182" y="516"/>
                </a:lnTo>
                <a:lnTo>
                  <a:pt x="180" y="518"/>
                </a:lnTo>
                <a:lnTo>
                  <a:pt x="176" y="520"/>
                </a:lnTo>
                <a:lnTo>
                  <a:pt x="174" y="518"/>
                </a:lnTo>
                <a:lnTo>
                  <a:pt x="174" y="518"/>
                </a:lnTo>
                <a:lnTo>
                  <a:pt x="174" y="518"/>
                </a:lnTo>
                <a:lnTo>
                  <a:pt x="172" y="520"/>
                </a:lnTo>
                <a:lnTo>
                  <a:pt x="174" y="520"/>
                </a:lnTo>
                <a:lnTo>
                  <a:pt x="174" y="522"/>
                </a:lnTo>
                <a:lnTo>
                  <a:pt x="182" y="524"/>
                </a:lnTo>
                <a:lnTo>
                  <a:pt x="193" y="526"/>
                </a:lnTo>
                <a:lnTo>
                  <a:pt x="195" y="526"/>
                </a:lnTo>
                <a:lnTo>
                  <a:pt x="199" y="528"/>
                </a:lnTo>
                <a:lnTo>
                  <a:pt x="201" y="528"/>
                </a:lnTo>
                <a:lnTo>
                  <a:pt x="201" y="528"/>
                </a:lnTo>
                <a:lnTo>
                  <a:pt x="199" y="528"/>
                </a:lnTo>
                <a:lnTo>
                  <a:pt x="197" y="528"/>
                </a:lnTo>
                <a:lnTo>
                  <a:pt x="195" y="531"/>
                </a:lnTo>
                <a:lnTo>
                  <a:pt x="193" y="533"/>
                </a:lnTo>
                <a:lnTo>
                  <a:pt x="191" y="533"/>
                </a:lnTo>
                <a:lnTo>
                  <a:pt x="191" y="531"/>
                </a:lnTo>
                <a:lnTo>
                  <a:pt x="189" y="531"/>
                </a:lnTo>
                <a:lnTo>
                  <a:pt x="191" y="533"/>
                </a:lnTo>
                <a:lnTo>
                  <a:pt x="195" y="537"/>
                </a:lnTo>
                <a:lnTo>
                  <a:pt x="197" y="537"/>
                </a:lnTo>
                <a:lnTo>
                  <a:pt x="197" y="539"/>
                </a:lnTo>
                <a:lnTo>
                  <a:pt x="195" y="539"/>
                </a:lnTo>
                <a:lnTo>
                  <a:pt x="195" y="541"/>
                </a:lnTo>
                <a:lnTo>
                  <a:pt x="199" y="543"/>
                </a:lnTo>
                <a:lnTo>
                  <a:pt x="201" y="545"/>
                </a:lnTo>
                <a:lnTo>
                  <a:pt x="212" y="547"/>
                </a:lnTo>
                <a:lnTo>
                  <a:pt x="216" y="547"/>
                </a:lnTo>
                <a:lnTo>
                  <a:pt x="218" y="547"/>
                </a:lnTo>
                <a:lnTo>
                  <a:pt x="218" y="547"/>
                </a:lnTo>
                <a:lnTo>
                  <a:pt x="220" y="547"/>
                </a:lnTo>
                <a:lnTo>
                  <a:pt x="220" y="547"/>
                </a:lnTo>
                <a:lnTo>
                  <a:pt x="220" y="545"/>
                </a:lnTo>
                <a:lnTo>
                  <a:pt x="222" y="545"/>
                </a:lnTo>
                <a:lnTo>
                  <a:pt x="222" y="547"/>
                </a:lnTo>
                <a:lnTo>
                  <a:pt x="228" y="545"/>
                </a:lnTo>
                <a:lnTo>
                  <a:pt x="237" y="545"/>
                </a:lnTo>
                <a:lnTo>
                  <a:pt x="239" y="545"/>
                </a:lnTo>
                <a:lnTo>
                  <a:pt x="243" y="547"/>
                </a:lnTo>
                <a:lnTo>
                  <a:pt x="245" y="549"/>
                </a:lnTo>
                <a:lnTo>
                  <a:pt x="245" y="547"/>
                </a:lnTo>
                <a:lnTo>
                  <a:pt x="245" y="545"/>
                </a:lnTo>
                <a:lnTo>
                  <a:pt x="243" y="545"/>
                </a:lnTo>
                <a:lnTo>
                  <a:pt x="243" y="545"/>
                </a:lnTo>
                <a:lnTo>
                  <a:pt x="241" y="545"/>
                </a:lnTo>
                <a:lnTo>
                  <a:pt x="243" y="543"/>
                </a:lnTo>
                <a:lnTo>
                  <a:pt x="247" y="547"/>
                </a:lnTo>
                <a:lnTo>
                  <a:pt x="249" y="549"/>
                </a:lnTo>
                <a:lnTo>
                  <a:pt x="251" y="549"/>
                </a:lnTo>
                <a:lnTo>
                  <a:pt x="251" y="547"/>
                </a:lnTo>
                <a:lnTo>
                  <a:pt x="256" y="543"/>
                </a:lnTo>
                <a:lnTo>
                  <a:pt x="258" y="543"/>
                </a:lnTo>
                <a:lnTo>
                  <a:pt x="262" y="541"/>
                </a:lnTo>
                <a:lnTo>
                  <a:pt x="264" y="539"/>
                </a:lnTo>
                <a:lnTo>
                  <a:pt x="266" y="539"/>
                </a:lnTo>
                <a:lnTo>
                  <a:pt x="268" y="539"/>
                </a:lnTo>
                <a:lnTo>
                  <a:pt x="272" y="537"/>
                </a:lnTo>
                <a:lnTo>
                  <a:pt x="272" y="537"/>
                </a:lnTo>
                <a:lnTo>
                  <a:pt x="274" y="537"/>
                </a:lnTo>
                <a:lnTo>
                  <a:pt x="277" y="539"/>
                </a:lnTo>
                <a:lnTo>
                  <a:pt x="277" y="539"/>
                </a:lnTo>
                <a:lnTo>
                  <a:pt x="277" y="541"/>
                </a:lnTo>
                <a:lnTo>
                  <a:pt x="279" y="543"/>
                </a:lnTo>
                <a:lnTo>
                  <a:pt x="277" y="543"/>
                </a:lnTo>
                <a:lnTo>
                  <a:pt x="277" y="545"/>
                </a:lnTo>
                <a:lnTo>
                  <a:pt x="274" y="545"/>
                </a:lnTo>
                <a:lnTo>
                  <a:pt x="272" y="547"/>
                </a:lnTo>
                <a:lnTo>
                  <a:pt x="270" y="545"/>
                </a:lnTo>
                <a:lnTo>
                  <a:pt x="268" y="547"/>
                </a:lnTo>
                <a:lnTo>
                  <a:pt x="270" y="547"/>
                </a:lnTo>
                <a:lnTo>
                  <a:pt x="272" y="549"/>
                </a:lnTo>
                <a:lnTo>
                  <a:pt x="274" y="552"/>
                </a:lnTo>
                <a:lnTo>
                  <a:pt x="277" y="558"/>
                </a:lnTo>
                <a:lnTo>
                  <a:pt x="277" y="560"/>
                </a:lnTo>
                <a:lnTo>
                  <a:pt x="279" y="562"/>
                </a:lnTo>
                <a:lnTo>
                  <a:pt x="279" y="564"/>
                </a:lnTo>
                <a:lnTo>
                  <a:pt x="277" y="566"/>
                </a:lnTo>
                <a:lnTo>
                  <a:pt x="274" y="568"/>
                </a:lnTo>
                <a:lnTo>
                  <a:pt x="272" y="570"/>
                </a:lnTo>
                <a:lnTo>
                  <a:pt x="268" y="570"/>
                </a:lnTo>
                <a:lnTo>
                  <a:pt x="262" y="570"/>
                </a:lnTo>
                <a:lnTo>
                  <a:pt x="260" y="570"/>
                </a:lnTo>
                <a:lnTo>
                  <a:pt x="260" y="568"/>
                </a:lnTo>
                <a:lnTo>
                  <a:pt x="258" y="568"/>
                </a:lnTo>
                <a:lnTo>
                  <a:pt x="258" y="568"/>
                </a:lnTo>
                <a:lnTo>
                  <a:pt x="256" y="570"/>
                </a:lnTo>
                <a:lnTo>
                  <a:pt x="251" y="575"/>
                </a:lnTo>
                <a:lnTo>
                  <a:pt x="249" y="577"/>
                </a:lnTo>
                <a:lnTo>
                  <a:pt x="247" y="579"/>
                </a:lnTo>
                <a:lnTo>
                  <a:pt x="245" y="579"/>
                </a:lnTo>
                <a:lnTo>
                  <a:pt x="243" y="581"/>
                </a:lnTo>
                <a:lnTo>
                  <a:pt x="241" y="581"/>
                </a:lnTo>
                <a:lnTo>
                  <a:pt x="241" y="579"/>
                </a:lnTo>
                <a:lnTo>
                  <a:pt x="239" y="579"/>
                </a:lnTo>
                <a:lnTo>
                  <a:pt x="237" y="579"/>
                </a:lnTo>
                <a:lnTo>
                  <a:pt x="235" y="581"/>
                </a:lnTo>
                <a:lnTo>
                  <a:pt x="235" y="581"/>
                </a:lnTo>
                <a:lnTo>
                  <a:pt x="237" y="579"/>
                </a:lnTo>
                <a:lnTo>
                  <a:pt x="237" y="579"/>
                </a:lnTo>
                <a:lnTo>
                  <a:pt x="237" y="579"/>
                </a:lnTo>
                <a:lnTo>
                  <a:pt x="237" y="579"/>
                </a:lnTo>
                <a:lnTo>
                  <a:pt x="235" y="577"/>
                </a:lnTo>
                <a:lnTo>
                  <a:pt x="233" y="575"/>
                </a:lnTo>
                <a:lnTo>
                  <a:pt x="230" y="575"/>
                </a:lnTo>
                <a:lnTo>
                  <a:pt x="226" y="577"/>
                </a:lnTo>
                <a:lnTo>
                  <a:pt x="224" y="577"/>
                </a:lnTo>
                <a:lnTo>
                  <a:pt x="224" y="579"/>
                </a:lnTo>
                <a:lnTo>
                  <a:pt x="226" y="579"/>
                </a:lnTo>
                <a:lnTo>
                  <a:pt x="226" y="581"/>
                </a:lnTo>
                <a:lnTo>
                  <a:pt x="226" y="581"/>
                </a:lnTo>
                <a:lnTo>
                  <a:pt x="222" y="581"/>
                </a:lnTo>
                <a:lnTo>
                  <a:pt x="220" y="581"/>
                </a:lnTo>
                <a:lnTo>
                  <a:pt x="220" y="583"/>
                </a:lnTo>
                <a:lnTo>
                  <a:pt x="220" y="585"/>
                </a:lnTo>
                <a:lnTo>
                  <a:pt x="220" y="587"/>
                </a:lnTo>
                <a:lnTo>
                  <a:pt x="220" y="589"/>
                </a:lnTo>
                <a:lnTo>
                  <a:pt x="222" y="587"/>
                </a:lnTo>
                <a:lnTo>
                  <a:pt x="224" y="587"/>
                </a:lnTo>
                <a:lnTo>
                  <a:pt x="224" y="587"/>
                </a:lnTo>
                <a:lnTo>
                  <a:pt x="222" y="589"/>
                </a:lnTo>
                <a:lnTo>
                  <a:pt x="220" y="589"/>
                </a:lnTo>
                <a:lnTo>
                  <a:pt x="220" y="591"/>
                </a:lnTo>
                <a:lnTo>
                  <a:pt x="220" y="591"/>
                </a:lnTo>
                <a:lnTo>
                  <a:pt x="220" y="593"/>
                </a:lnTo>
                <a:lnTo>
                  <a:pt x="218" y="591"/>
                </a:lnTo>
                <a:lnTo>
                  <a:pt x="218" y="591"/>
                </a:lnTo>
                <a:lnTo>
                  <a:pt x="216" y="591"/>
                </a:lnTo>
                <a:lnTo>
                  <a:pt x="214" y="593"/>
                </a:lnTo>
                <a:lnTo>
                  <a:pt x="212" y="596"/>
                </a:lnTo>
                <a:lnTo>
                  <a:pt x="207" y="602"/>
                </a:lnTo>
                <a:lnTo>
                  <a:pt x="207" y="604"/>
                </a:lnTo>
                <a:lnTo>
                  <a:pt x="207" y="604"/>
                </a:lnTo>
                <a:lnTo>
                  <a:pt x="207" y="604"/>
                </a:lnTo>
                <a:lnTo>
                  <a:pt x="207" y="606"/>
                </a:lnTo>
                <a:lnTo>
                  <a:pt x="205" y="606"/>
                </a:lnTo>
                <a:lnTo>
                  <a:pt x="203" y="606"/>
                </a:lnTo>
                <a:lnTo>
                  <a:pt x="201" y="608"/>
                </a:lnTo>
                <a:lnTo>
                  <a:pt x="203" y="608"/>
                </a:lnTo>
                <a:lnTo>
                  <a:pt x="205" y="610"/>
                </a:lnTo>
                <a:lnTo>
                  <a:pt x="205" y="610"/>
                </a:lnTo>
                <a:lnTo>
                  <a:pt x="201" y="610"/>
                </a:lnTo>
                <a:lnTo>
                  <a:pt x="201" y="610"/>
                </a:lnTo>
                <a:lnTo>
                  <a:pt x="201" y="610"/>
                </a:lnTo>
                <a:lnTo>
                  <a:pt x="201" y="612"/>
                </a:lnTo>
                <a:lnTo>
                  <a:pt x="201" y="612"/>
                </a:lnTo>
                <a:lnTo>
                  <a:pt x="201" y="614"/>
                </a:lnTo>
                <a:lnTo>
                  <a:pt x="203" y="612"/>
                </a:lnTo>
                <a:lnTo>
                  <a:pt x="205" y="614"/>
                </a:lnTo>
                <a:lnTo>
                  <a:pt x="205" y="614"/>
                </a:lnTo>
                <a:lnTo>
                  <a:pt x="203" y="617"/>
                </a:lnTo>
                <a:lnTo>
                  <a:pt x="205" y="619"/>
                </a:lnTo>
                <a:lnTo>
                  <a:pt x="207" y="619"/>
                </a:lnTo>
                <a:lnTo>
                  <a:pt x="207" y="621"/>
                </a:lnTo>
                <a:lnTo>
                  <a:pt x="210" y="623"/>
                </a:lnTo>
                <a:lnTo>
                  <a:pt x="210" y="623"/>
                </a:lnTo>
                <a:lnTo>
                  <a:pt x="212" y="623"/>
                </a:lnTo>
                <a:lnTo>
                  <a:pt x="212" y="621"/>
                </a:lnTo>
                <a:lnTo>
                  <a:pt x="212" y="621"/>
                </a:lnTo>
                <a:lnTo>
                  <a:pt x="212" y="619"/>
                </a:lnTo>
                <a:lnTo>
                  <a:pt x="214" y="619"/>
                </a:lnTo>
                <a:lnTo>
                  <a:pt x="214" y="619"/>
                </a:lnTo>
                <a:lnTo>
                  <a:pt x="214" y="621"/>
                </a:lnTo>
                <a:lnTo>
                  <a:pt x="212" y="621"/>
                </a:lnTo>
                <a:lnTo>
                  <a:pt x="214" y="621"/>
                </a:lnTo>
                <a:lnTo>
                  <a:pt x="214" y="623"/>
                </a:lnTo>
                <a:lnTo>
                  <a:pt x="216" y="621"/>
                </a:lnTo>
                <a:lnTo>
                  <a:pt x="216" y="621"/>
                </a:lnTo>
                <a:lnTo>
                  <a:pt x="216" y="623"/>
                </a:lnTo>
                <a:lnTo>
                  <a:pt x="216" y="623"/>
                </a:lnTo>
                <a:lnTo>
                  <a:pt x="218" y="623"/>
                </a:lnTo>
                <a:lnTo>
                  <a:pt x="220" y="623"/>
                </a:lnTo>
                <a:lnTo>
                  <a:pt x="220" y="623"/>
                </a:lnTo>
                <a:lnTo>
                  <a:pt x="218" y="625"/>
                </a:lnTo>
                <a:lnTo>
                  <a:pt x="214" y="625"/>
                </a:lnTo>
                <a:lnTo>
                  <a:pt x="216" y="627"/>
                </a:lnTo>
                <a:lnTo>
                  <a:pt x="216" y="627"/>
                </a:lnTo>
                <a:lnTo>
                  <a:pt x="220" y="627"/>
                </a:lnTo>
                <a:lnTo>
                  <a:pt x="226" y="627"/>
                </a:lnTo>
                <a:lnTo>
                  <a:pt x="233" y="629"/>
                </a:lnTo>
                <a:lnTo>
                  <a:pt x="235" y="625"/>
                </a:lnTo>
                <a:lnTo>
                  <a:pt x="237" y="627"/>
                </a:lnTo>
                <a:lnTo>
                  <a:pt x="237" y="627"/>
                </a:lnTo>
                <a:lnTo>
                  <a:pt x="237" y="627"/>
                </a:lnTo>
                <a:lnTo>
                  <a:pt x="235" y="627"/>
                </a:lnTo>
                <a:lnTo>
                  <a:pt x="233" y="629"/>
                </a:lnTo>
                <a:lnTo>
                  <a:pt x="237" y="629"/>
                </a:lnTo>
                <a:lnTo>
                  <a:pt x="239" y="629"/>
                </a:lnTo>
                <a:lnTo>
                  <a:pt x="241" y="631"/>
                </a:lnTo>
                <a:lnTo>
                  <a:pt x="239" y="633"/>
                </a:lnTo>
                <a:lnTo>
                  <a:pt x="235" y="633"/>
                </a:lnTo>
                <a:lnTo>
                  <a:pt x="235" y="633"/>
                </a:lnTo>
                <a:lnTo>
                  <a:pt x="233" y="631"/>
                </a:lnTo>
                <a:lnTo>
                  <a:pt x="233" y="631"/>
                </a:lnTo>
                <a:lnTo>
                  <a:pt x="233" y="631"/>
                </a:lnTo>
                <a:lnTo>
                  <a:pt x="230" y="631"/>
                </a:lnTo>
                <a:lnTo>
                  <a:pt x="226" y="633"/>
                </a:lnTo>
                <a:lnTo>
                  <a:pt x="226" y="633"/>
                </a:lnTo>
                <a:lnTo>
                  <a:pt x="226" y="633"/>
                </a:lnTo>
                <a:lnTo>
                  <a:pt x="228" y="631"/>
                </a:lnTo>
                <a:lnTo>
                  <a:pt x="226" y="631"/>
                </a:lnTo>
                <a:lnTo>
                  <a:pt x="226" y="629"/>
                </a:lnTo>
                <a:lnTo>
                  <a:pt x="224" y="629"/>
                </a:lnTo>
                <a:lnTo>
                  <a:pt x="222" y="627"/>
                </a:lnTo>
                <a:lnTo>
                  <a:pt x="220" y="627"/>
                </a:lnTo>
                <a:lnTo>
                  <a:pt x="218" y="627"/>
                </a:lnTo>
                <a:lnTo>
                  <a:pt x="218" y="631"/>
                </a:lnTo>
                <a:lnTo>
                  <a:pt x="212" y="635"/>
                </a:lnTo>
                <a:lnTo>
                  <a:pt x="214" y="635"/>
                </a:lnTo>
                <a:lnTo>
                  <a:pt x="216" y="635"/>
                </a:lnTo>
                <a:lnTo>
                  <a:pt x="218" y="635"/>
                </a:lnTo>
                <a:lnTo>
                  <a:pt x="216" y="637"/>
                </a:lnTo>
                <a:lnTo>
                  <a:pt x="216" y="637"/>
                </a:lnTo>
                <a:lnTo>
                  <a:pt x="218" y="640"/>
                </a:lnTo>
                <a:lnTo>
                  <a:pt x="220" y="640"/>
                </a:lnTo>
                <a:lnTo>
                  <a:pt x="222" y="640"/>
                </a:lnTo>
                <a:lnTo>
                  <a:pt x="224" y="644"/>
                </a:lnTo>
                <a:lnTo>
                  <a:pt x="230" y="648"/>
                </a:lnTo>
                <a:lnTo>
                  <a:pt x="230" y="648"/>
                </a:lnTo>
                <a:lnTo>
                  <a:pt x="230" y="650"/>
                </a:lnTo>
                <a:lnTo>
                  <a:pt x="233" y="650"/>
                </a:lnTo>
                <a:lnTo>
                  <a:pt x="237" y="650"/>
                </a:lnTo>
                <a:lnTo>
                  <a:pt x="243" y="650"/>
                </a:lnTo>
                <a:lnTo>
                  <a:pt x="247" y="648"/>
                </a:lnTo>
                <a:lnTo>
                  <a:pt x="249" y="648"/>
                </a:lnTo>
                <a:lnTo>
                  <a:pt x="254" y="648"/>
                </a:lnTo>
                <a:lnTo>
                  <a:pt x="254" y="646"/>
                </a:lnTo>
                <a:lnTo>
                  <a:pt x="254" y="644"/>
                </a:lnTo>
                <a:lnTo>
                  <a:pt x="254" y="642"/>
                </a:lnTo>
                <a:lnTo>
                  <a:pt x="254" y="642"/>
                </a:lnTo>
                <a:lnTo>
                  <a:pt x="251" y="642"/>
                </a:lnTo>
                <a:lnTo>
                  <a:pt x="251" y="640"/>
                </a:lnTo>
                <a:lnTo>
                  <a:pt x="254" y="637"/>
                </a:lnTo>
                <a:lnTo>
                  <a:pt x="258" y="633"/>
                </a:lnTo>
                <a:lnTo>
                  <a:pt x="258" y="633"/>
                </a:lnTo>
                <a:lnTo>
                  <a:pt x="260" y="631"/>
                </a:lnTo>
                <a:lnTo>
                  <a:pt x="260" y="631"/>
                </a:lnTo>
                <a:lnTo>
                  <a:pt x="262" y="631"/>
                </a:lnTo>
                <a:lnTo>
                  <a:pt x="262" y="631"/>
                </a:lnTo>
                <a:lnTo>
                  <a:pt x="258" y="633"/>
                </a:lnTo>
                <a:lnTo>
                  <a:pt x="256" y="637"/>
                </a:lnTo>
                <a:lnTo>
                  <a:pt x="256" y="642"/>
                </a:lnTo>
                <a:lnTo>
                  <a:pt x="258" y="644"/>
                </a:lnTo>
                <a:lnTo>
                  <a:pt x="260" y="648"/>
                </a:lnTo>
                <a:lnTo>
                  <a:pt x="262" y="652"/>
                </a:lnTo>
                <a:lnTo>
                  <a:pt x="264" y="656"/>
                </a:lnTo>
                <a:lnTo>
                  <a:pt x="264" y="656"/>
                </a:lnTo>
                <a:lnTo>
                  <a:pt x="262" y="658"/>
                </a:lnTo>
                <a:lnTo>
                  <a:pt x="262" y="661"/>
                </a:lnTo>
                <a:lnTo>
                  <a:pt x="260" y="663"/>
                </a:lnTo>
                <a:lnTo>
                  <a:pt x="262" y="665"/>
                </a:lnTo>
                <a:lnTo>
                  <a:pt x="262" y="667"/>
                </a:lnTo>
                <a:lnTo>
                  <a:pt x="264" y="667"/>
                </a:lnTo>
                <a:lnTo>
                  <a:pt x="266" y="667"/>
                </a:lnTo>
                <a:lnTo>
                  <a:pt x="264" y="667"/>
                </a:lnTo>
                <a:lnTo>
                  <a:pt x="264" y="669"/>
                </a:lnTo>
                <a:lnTo>
                  <a:pt x="264" y="671"/>
                </a:lnTo>
                <a:lnTo>
                  <a:pt x="264" y="673"/>
                </a:lnTo>
                <a:lnTo>
                  <a:pt x="262" y="673"/>
                </a:lnTo>
                <a:lnTo>
                  <a:pt x="260" y="675"/>
                </a:lnTo>
                <a:lnTo>
                  <a:pt x="258" y="675"/>
                </a:lnTo>
                <a:lnTo>
                  <a:pt x="264" y="677"/>
                </a:lnTo>
                <a:lnTo>
                  <a:pt x="270" y="675"/>
                </a:lnTo>
                <a:lnTo>
                  <a:pt x="270" y="673"/>
                </a:lnTo>
                <a:lnTo>
                  <a:pt x="270" y="673"/>
                </a:lnTo>
                <a:lnTo>
                  <a:pt x="272" y="673"/>
                </a:lnTo>
                <a:lnTo>
                  <a:pt x="272" y="673"/>
                </a:lnTo>
                <a:lnTo>
                  <a:pt x="277" y="671"/>
                </a:lnTo>
                <a:lnTo>
                  <a:pt x="279" y="671"/>
                </a:lnTo>
                <a:lnTo>
                  <a:pt x="281" y="669"/>
                </a:lnTo>
                <a:lnTo>
                  <a:pt x="283" y="669"/>
                </a:lnTo>
                <a:lnTo>
                  <a:pt x="285" y="667"/>
                </a:lnTo>
                <a:lnTo>
                  <a:pt x="285" y="669"/>
                </a:lnTo>
                <a:lnTo>
                  <a:pt x="287" y="671"/>
                </a:lnTo>
                <a:lnTo>
                  <a:pt x="291" y="671"/>
                </a:lnTo>
                <a:lnTo>
                  <a:pt x="291" y="671"/>
                </a:lnTo>
                <a:lnTo>
                  <a:pt x="293" y="671"/>
                </a:lnTo>
                <a:lnTo>
                  <a:pt x="295" y="671"/>
                </a:lnTo>
                <a:lnTo>
                  <a:pt x="298" y="673"/>
                </a:lnTo>
                <a:lnTo>
                  <a:pt x="300" y="673"/>
                </a:lnTo>
                <a:lnTo>
                  <a:pt x="304" y="679"/>
                </a:lnTo>
                <a:lnTo>
                  <a:pt x="306" y="682"/>
                </a:lnTo>
                <a:lnTo>
                  <a:pt x="308" y="679"/>
                </a:lnTo>
                <a:lnTo>
                  <a:pt x="308" y="677"/>
                </a:lnTo>
                <a:lnTo>
                  <a:pt x="306" y="673"/>
                </a:lnTo>
                <a:lnTo>
                  <a:pt x="306" y="673"/>
                </a:lnTo>
                <a:lnTo>
                  <a:pt x="308" y="671"/>
                </a:lnTo>
                <a:lnTo>
                  <a:pt x="308" y="669"/>
                </a:lnTo>
                <a:lnTo>
                  <a:pt x="308" y="669"/>
                </a:lnTo>
                <a:lnTo>
                  <a:pt x="308" y="669"/>
                </a:lnTo>
                <a:lnTo>
                  <a:pt x="310" y="669"/>
                </a:lnTo>
                <a:lnTo>
                  <a:pt x="312" y="667"/>
                </a:lnTo>
                <a:lnTo>
                  <a:pt x="312" y="667"/>
                </a:lnTo>
                <a:lnTo>
                  <a:pt x="316" y="667"/>
                </a:lnTo>
                <a:lnTo>
                  <a:pt x="318" y="669"/>
                </a:lnTo>
                <a:lnTo>
                  <a:pt x="316" y="669"/>
                </a:lnTo>
                <a:lnTo>
                  <a:pt x="314" y="669"/>
                </a:lnTo>
                <a:lnTo>
                  <a:pt x="312" y="669"/>
                </a:lnTo>
                <a:lnTo>
                  <a:pt x="312" y="669"/>
                </a:lnTo>
                <a:lnTo>
                  <a:pt x="312" y="671"/>
                </a:lnTo>
                <a:lnTo>
                  <a:pt x="312" y="673"/>
                </a:lnTo>
                <a:lnTo>
                  <a:pt x="312" y="673"/>
                </a:lnTo>
                <a:lnTo>
                  <a:pt x="314" y="675"/>
                </a:lnTo>
                <a:lnTo>
                  <a:pt x="316" y="675"/>
                </a:lnTo>
                <a:lnTo>
                  <a:pt x="318" y="675"/>
                </a:lnTo>
                <a:lnTo>
                  <a:pt x="323" y="673"/>
                </a:lnTo>
                <a:lnTo>
                  <a:pt x="331" y="671"/>
                </a:lnTo>
                <a:lnTo>
                  <a:pt x="333" y="669"/>
                </a:lnTo>
                <a:lnTo>
                  <a:pt x="335" y="665"/>
                </a:lnTo>
                <a:lnTo>
                  <a:pt x="335" y="669"/>
                </a:lnTo>
                <a:lnTo>
                  <a:pt x="333" y="673"/>
                </a:lnTo>
                <a:lnTo>
                  <a:pt x="333" y="673"/>
                </a:lnTo>
                <a:lnTo>
                  <a:pt x="333" y="673"/>
                </a:lnTo>
                <a:lnTo>
                  <a:pt x="329" y="675"/>
                </a:lnTo>
                <a:lnTo>
                  <a:pt x="327" y="679"/>
                </a:lnTo>
                <a:lnTo>
                  <a:pt x="325" y="679"/>
                </a:lnTo>
                <a:lnTo>
                  <a:pt x="325" y="682"/>
                </a:lnTo>
                <a:lnTo>
                  <a:pt x="327" y="684"/>
                </a:lnTo>
                <a:lnTo>
                  <a:pt x="327" y="684"/>
                </a:lnTo>
                <a:lnTo>
                  <a:pt x="329" y="684"/>
                </a:lnTo>
                <a:lnTo>
                  <a:pt x="331" y="686"/>
                </a:lnTo>
                <a:lnTo>
                  <a:pt x="327" y="686"/>
                </a:lnTo>
                <a:lnTo>
                  <a:pt x="325" y="686"/>
                </a:lnTo>
                <a:lnTo>
                  <a:pt x="325" y="688"/>
                </a:lnTo>
                <a:lnTo>
                  <a:pt x="325" y="692"/>
                </a:lnTo>
                <a:lnTo>
                  <a:pt x="323" y="694"/>
                </a:lnTo>
                <a:lnTo>
                  <a:pt x="323" y="696"/>
                </a:lnTo>
                <a:lnTo>
                  <a:pt x="323" y="696"/>
                </a:lnTo>
                <a:lnTo>
                  <a:pt x="325" y="698"/>
                </a:lnTo>
                <a:lnTo>
                  <a:pt x="325" y="698"/>
                </a:lnTo>
                <a:lnTo>
                  <a:pt x="325" y="698"/>
                </a:lnTo>
                <a:lnTo>
                  <a:pt x="327" y="698"/>
                </a:lnTo>
                <a:lnTo>
                  <a:pt x="327" y="698"/>
                </a:lnTo>
                <a:lnTo>
                  <a:pt x="325" y="700"/>
                </a:lnTo>
                <a:lnTo>
                  <a:pt x="325" y="700"/>
                </a:lnTo>
                <a:lnTo>
                  <a:pt x="323" y="698"/>
                </a:lnTo>
                <a:lnTo>
                  <a:pt x="323" y="698"/>
                </a:lnTo>
                <a:lnTo>
                  <a:pt x="323" y="698"/>
                </a:lnTo>
                <a:lnTo>
                  <a:pt x="321" y="698"/>
                </a:lnTo>
                <a:lnTo>
                  <a:pt x="321" y="698"/>
                </a:lnTo>
                <a:lnTo>
                  <a:pt x="318" y="700"/>
                </a:lnTo>
                <a:lnTo>
                  <a:pt x="316" y="702"/>
                </a:lnTo>
                <a:lnTo>
                  <a:pt x="316" y="702"/>
                </a:lnTo>
                <a:lnTo>
                  <a:pt x="314" y="705"/>
                </a:lnTo>
                <a:lnTo>
                  <a:pt x="312" y="707"/>
                </a:lnTo>
                <a:lnTo>
                  <a:pt x="310" y="707"/>
                </a:lnTo>
                <a:lnTo>
                  <a:pt x="310" y="709"/>
                </a:lnTo>
                <a:lnTo>
                  <a:pt x="308" y="709"/>
                </a:lnTo>
                <a:lnTo>
                  <a:pt x="308" y="711"/>
                </a:lnTo>
                <a:lnTo>
                  <a:pt x="308" y="713"/>
                </a:lnTo>
                <a:lnTo>
                  <a:pt x="310" y="713"/>
                </a:lnTo>
                <a:lnTo>
                  <a:pt x="308" y="713"/>
                </a:lnTo>
                <a:lnTo>
                  <a:pt x="308" y="715"/>
                </a:lnTo>
                <a:lnTo>
                  <a:pt x="308" y="713"/>
                </a:lnTo>
                <a:lnTo>
                  <a:pt x="306" y="713"/>
                </a:lnTo>
                <a:lnTo>
                  <a:pt x="306" y="713"/>
                </a:lnTo>
                <a:lnTo>
                  <a:pt x="306" y="713"/>
                </a:lnTo>
                <a:lnTo>
                  <a:pt x="304" y="713"/>
                </a:lnTo>
                <a:lnTo>
                  <a:pt x="302" y="715"/>
                </a:lnTo>
                <a:lnTo>
                  <a:pt x="300" y="717"/>
                </a:lnTo>
                <a:lnTo>
                  <a:pt x="293" y="719"/>
                </a:lnTo>
                <a:lnTo>
                  <a:pt x="289" y="721"/>
                </a:lnTo>
                <a:lnTo>
                  <a:pt x="287" y="721"/>
                </a:lnTo>
                <a:lnTo>
                  <a:pt x="285" y="723"/>
                </a:lnTo>
                <a:lnTo>
                  <a:pt x="285" y="726"/>
                </a:lnTo>
                <a:lnTo>
                  <a:pt x="283" y="728"/>
                </a:lnTo>
                <a:lnTo>
                  <a:pt x="283" y="730"/>
                </a:lnTo>
                <a:lnTo>
                  <a:pt x="283" y="730"/>
                </a:lnTo>
                <a:lnTo>
                  <a:pt x="283" y="732"/>
                </a:lnTo>
                <a:lnTo>
                  <a:pt x="283" y="732"/>
                </a:lnTo>
                <a:lnTo>
                  <a:pt x="285" y="732"/>
                </a:lnTo>
                <a:lnTo>
                  <a:pt x="285" y="734"/>
                </a:lnTo>
                <a:lnTo>
                  <a:pt x="285" y="734"/>
                </a:lnTo>
                <a:lnTo>
                  <a:pt x="285" y="734"/>
                </a:lnTo>
                <a:lnTo>
                  <a:pt x="283" y="734"/>
                </a:lnTo>
                <a:lnTo>
                  <a:pt x="283" y="734"/>
                </a:lnTo>
                <a:lnTo>
                  <a:pt x="283" y="734"/>
                </a:lnTo>
                <a:lnTo>
                  <a:pt x="281" y="732"/>
                </a:lnTo>
                <a:lnTo>
                  <a:pt x="279" y="732"/>
                </a:lnTo>
                <a:lnTo>
                  <a:pt x="279" y="734"/>
                </a:lnTo>
                <a:lnTo>
                  <a:pt x="279" y="734"/>
                </a:lnTo>
                <a:lnTo>
                  <a:pt x="279" y="736"/>
                </a:lnTo>
                <a:lnTo>
                  <a:pt x="279" y="736"/>
                </a:lnTo>
                <a:lnTo>
                  <a:pt x="277" y="734"/>
                </a:lnTo>
                <a:lnTo>
                  <a:pt x="274" y="732"/>
                </a:lnTo>
                <a:lnTo>
                  <a:pt x="274" y="732"/>
                </a:lnTo>
                <a:lnTo>
                  <a:pt x="277" y="732"/>
                </a:lnTo>
                <a:lnTo>
                  <a:pt x="277" y="730"/>
                </a:lnTo>
                <a:lnTo>
                  <a:pt x="277" y="730"/>
                </a:lnTo>
                <a:lnTo>
                  <a:pt x="277" y="730"/>
                </a:lnTo>
                <a:lnTo>
                  <a:pt x="272" y="732"/>
                </a:lnTo>
                <a:lnTo>
                  <a:pt x="272" y="732"/>
                </a:lnTo>
                <a:lnTo>
                  <a:pt x="272" y="730"/>
                </a:lnTo>
                <a:lnTo>
                  <a:pt x="272" y="730"/>
                </a:lnTo>
                <a:lnTo>
                  <a:pt x="272" y="730"/>
                </a:lnTo>
                <a:lnTo>
                  <a:pt x="266" y="732"/>
                </a:lnTo>
                <a:lnTo>
                  <a:pt x="262" y="734"/>
                </a:lnTo>
                <a:lnTo>
                  <a:pt x="258" y="736"/>
                </a:lnTo>
                <a:lnTo>
                  <a:pt x="256" y="738"/>
                </a:lnTo>
                <a:lnTo>
                  <a:pt x="254" y="740"/>
                </a:lnTo>
                <a:lnTo>
                  <a:pt x="251" y="742"/>
                </a:lnTo>
                <a:lnTo>
                  <a:pt x="249" y="744"/>
                </a:lnTo>
                <a:lnTo>
                  <a:pt x="249" y="744"/>
                </a:lnTo>
                <a:lnTo>
                  <a:pt x="247" y="747"/>
                </a:lnTo>
                <a:lnTo>
                  <a:pt x="247" y="747"/>
                </a:lnTo>
                <a:lnTo>
                  <a:pt x="247" y="747"/>
                </a:lnTo>
                <a:lnTo>
                  <a:pt x="245" y="747"/>
                </a:lnTo>
                <a:lnTo>
                  <a:pt x="245" y="747"/>
                </a:lnTo>
                <a:lnTo>
                  <a:pt x="245" y="747"/>
                </a:lnTo>
                <a:lnTo>
                  <a:pt x="243" y="749"/>
                </a:lnTo>
                <a:lnTo>
                  <a:pt x="241" y="749"/>
                </a:lnTo>
                <a:lnTo>
                  <a:pt x="241" y="749"/>
                </a:lnTo>
                <a:lnTo>
                  <a:pt x="243" y="751"/>
                </a:lnTo>
                <a:lnTo>
                  <a:pt x="241" y="751"/>
                </a:lnTo>
                <a:lnTo>
                  <a:pt x="241" y="753"/>
                </a:lnTo>
                <a:lnTo>
                  <a:pt x="241" y="753"/>
                </a:lnTo>
                <a:lnTo>
                  <a:pt x="243" y="753"/>
                </a:lnTo>
                <a:lnTo>
                  <a:pt x="243" y="753"/>
                </a:lnTo>
                <a:lnTo>
                  <a:pt x="245" y="753"/>
                </a:lnTo>
                <a:lnTo>
                  <a:pt x="245" y="751"/>
                </a:lnTo>
                <a:lnTo>
                  <a:pt x="245" y="749"/>
                </a:lnTo>
                <a:lnTo>
                  <a:pt x="245" y="749"/>
                </a:lnTo>
                <a:lnTo>
                  <a:pt x="247" y="749"/>
                </a:lnTo>
                <a:lnTo>
                  <a:pt x="247" y="751"/>
                </a:lnTo>
                <a:lnTo>
                  <a:pt x="249" y="751"/>
                </a:lnTo>
                <a:lnTo>
                  <a:pt x="251" y="751"/>
                </a:lnTo>
                <a:lnTo>
                  <a:pt x="251" y="749"/>
                </a:lnTo>
                <a:lnTo>
                  <a:pt x="251" y="749"/>
                </a:lnTo>
                <a:lnTo>
                  <a:pt x="251" y="747"/>
                </a:lnTo>
                <a:lnTo>
                  <a:pt x="251" y="744"/>
                </a:lnTo>
                <a:lnTo>
                  <a:pt x="254" y="744"/>
                </a:lnTo>
                <a:lnTo>
                  <a:pt x="254" y="747"/>
                </a:lnTo>
                <a:lnTo>
                  <a:pt x="256" y="747"/>
                </a:lnTo>
                <a:lnTo>
                  <a:pt x="256" y="749"/>
                </a:lnTo>
                <a:lnTo>
                  <a:pt x="254" y="749"/>
                </a:lnTo>
                <a:lnTo>
                  <a:pt x="254" y="749"/>
                </a:lnTo>
                <a:lnTo>
                  <a:pt x="254" y="749"/>
                </a:lnTo>
                <a:lnTo>
                  <a:pt x="256" y="749"/>
                </a:lnTo>
                <a:lnTo>
                  <a:pt x="256" y="749"/>
                </a:lnTo>
                <a:lnTo>
                  <a:pt x="258" y="749"/>
                </a:lnTo>
                <a:lnTo>
                  <a:pt x="258" y="749"/>
                </a:lnTo>
                <a:lnTo>
                  <a:pt x="258" y="747"/>
                </a:lnTo>
                <a:lnTo>
                  <a:pt x="260" y="747"/>
                </a:lnTo>
                <a:lnTo>
                  <a:pt x="262" y="747"/>
                </a:lnTo>
                <a:lnTo>
                  <a:pt x="264" y="742"/>
                </a:lnTo>
                <a:lnTo>
                  <a:pt x="264" y="742"/>
                </a:lnTo>
                <a:lnTo>
                  <a:pt x="266" y="740"/>
                </a:lnTo>
                <a:lnTo>
                  <a:pt x="266" y="738"/>
                </a:lnTo>
                <a:lnTo>
                  <a:pt x="266" y="738"/>
                </a:lnTo>
                <a:lnTo>
                  <a:pt x="268" y="738"/>
                </a:lnTo>
                <a:lnTo>
                  <a:pt x="268" y="738"/>
                </a:lnTo>
                <a:lnTo>
                  <a:pt x="270" y="738"/>
                </a:lnTo>
                <a:lnTo>
                  <a:pt x="272" y="738"/>
                </a:lnTo>
                <a:lnTo>
                  <a:pt x="272" y="738"/>
                </a:lnTo>
                <a:lnTo>
                  <a:pt x="272" y="740"/>
                </a:lnTo>
                <a:lnTo>
                  <a:pt x="270" y="738"/>
                </a:lnTo>
                <a:lnTo>
                  <a:pt x="270" y="738"/>
                </a:lnTo>
                <a:lnTo>
                  <a:pt x="270" y="740"/>
                </a:lnTo>
                <a:lnTo>
                  <a:pt x="268" y="740"/>
                </a:lnTo>
                <a:lnTo>
                  <a:pt x="268" y="740"/>
                </a:lnTo>
                <a:lnTo>
                  <a:pt x="268" y="742"/>
                </a:lnTo>
                <a:lnTo>
                  <a:pt x="268" y="742"/>
                </a:lnTo>
                <a:lnTo>
                  <a:pt x="270" y="742"/>
                </a:lnTo>
                <a:lnTo>
                  <a:pt x="272" y="742"/>
                </a:lnTo>
                <a:lnTo>
                  <a:pt x="274" y="742"/>
                </a:lnTo>
                <a:lnTo>
                  <a:pt x="274" y="742"/>
                </a:lnTo>
                <a:lnTo>
                  <a:pt x="277" y="740"/>
                </a:lnTo>
                <a:lnTo>
                  <a:pt x="277" y="740"/>
                </a:lnTo>
                <a:lnTo>
                  <a:pt x="279" y="740"/>
                </a:lnTo>
                <a:lnTo>
                  <a:pt x="279" y="740"/>
                </a:lnTo>
                <a:lnTo>
                  <a:pt x="281" y="740"/>
                </a:lnTo>
                <a:lnTo>
                  <a:pt x="281" y="738"/>
                </a:lnTo>
                <a:lnTo>
                  <a:pt x="281" y="740"/>
                </a:lnTo>
                <a:lnTo>
                  <a:pt x="283" y="740"/>
                </a:lnTo>
                <a:lnTo>
                  <a:pt x="283" y="738"/>
                </a:lnTo>
                <a:lnTo>
                  <a:pt x="283" y="738"/>
                </a:lnTo>
                <a:lnTo>
                  <a:pt x="285" y="738"/>
                </a:lnTo>
                <a:lnTo>
                  <a:pt x="287" y="736"/>
                </a:lnTo>
                <a:lnTo>
                  <a:pt x="289" y="734"/>
                </a:lnTo>
                <a:lnTo>
                  <a:pt x="291" y="734"/>
                </a:lnTo>
                <a:lnTo>
                  <a:pt x="291" y="734"/>
                </a:lnTo>
                <a:lnTo>
                  <a:pt x="291" y="734"/>
                </a:lnTo>
                <a:lnTo>
                  <a:pt x="293" y="734"/>
                </a:lnTo>
                <a:lnTo>
                  <a:pt x="293" y="734"/>
                </a:lnTo>
                <a:lnTo>
                  <a:pt x="293" y="734"/>
                </a:lnTo>
                <a:lnTo>
                  <a:pt x="295" y="734"/>
                </a:lnTo>
                <a:lnTo>
                  <a:pt x="295" y="734"/>
                </a:lnTo>
                <a:lnTo>
                  <a:pt x="295" y="738"/>
                </a:lnTo>
                <a:lnTo>
                  <a:pt x="295" y="738"/>
                </a:lnTo>
                <a:lnTo>
                  <a:pt x="295" y="738"/>
                </a:lnTo>
                <a:lnTo>
                  <a:pt x="295" y="736"/>
                </a:lnTo>
                <a:lnTo>
                  <a:pt x="295" y="736"/>
                </a:lnTo>
                <a:lnTo>
                  <a:pt x="298" y="734"/>
                </a:lnTo>
                <a:lnTo>
                  <a:pt x="298" y="734"/>
                </a:lnTo>
                <a:lnTo>
                  <a:pt x="308" y="730"/>
                </a:lnTo>
                <a:lnTo>
                  <a:pt x="308" y="730"/>
                </a:lnTo>
                <a:lnTo>
                  <a:pt x="310" y="728"/>
                </a:lnTo>
                <a:lnTo>
                  <a:pt x="310" y="726"/>
                </a:lnTo>
                <a:lnTo>
                  <a:pt x="310" y="726"/>
                </a:lnTo>
                <a:lnTo>
                  <a:pt x="310" y="728"/>
                </a:lnTo>
                <a:lnTo>
                  <a:pt x="310" y="728"/>
                </a:lnTo>
                <a:lnTo>
                  <a:pt x="312" y="730"/>
                </a:lnTo>
                <a:lnTo>
                  <a:pt x="312" y="728"/>
                </a:lnTo>
                <a:lnTo>
                  <a:pt x="312" y="728"/>
                </a:lnTo>
                <a:lnTo>
                  <a:pt x="314" y="726"/>
                </a:lnTo>
                <a:lnTo>
                  <a:pt x="314" y="726"/>
                </a:lnTo>
                <a:lnTo>
                  <a:pt x="314" y="726"/>
                </a:lnTo>
                <a:lnTo>
                  <a:pt x="314" y="723"/>
                </a:lnTo>
                <a:lnTo>
                  <a:pt x="312" y="723"/>
                </a:lnTo>
                <a:lnTo>
                  <a:pt x="312" y="723"/>
                </a:lnTo>
                <a:lnTo>
                  <a:pt x="310" y="723"/>
                </a:lnTo>
                <a:lnTo>
                  <a:pt x="310" y="723"/>
                </a:lnTo>
                <a:lnTo>
                  <a:pt x="310" y="723"/>
                </a:lnTo>
                <a:lnTo>
                  <a:pt x="312" y="721"/>
                </a:lnTo>
                <a:lnTo>
                  <a:pt x="314" y="721"/>
                </a:lnTo>
                <a:lnTo>
                  <a:pt x="316" y="721"/>
                </a:lnTo>
                <a:lnTo>
                  <a:pt x="316" y="719"/>
                </a:lnTo>
                <a:lnTo>
                  <a:pt x="318" y="719"/>
                </a:lnTo>
                <a:lnTo>
                  <a:pt x="318" y="719"/>
                </a:lnTo>
                <a:lnTo>
                  <a:pt x="321" y="719"/>
                </a:lnTo>
                <a:lnTo>
                  <a:pt x="321" y="719"/>
                </a:lnTo>
                <a:lnTo>
                  <a:pt x="318" y="719"/>
                </a:lnTo>
                <a:lnTo>
                  <a:pt x="318" y="719"/>
                </a:lnTo>
                <a:lnTo>
                  <a:pt x="318" y="717"/>
                </a:lnTo>
                <a:lnTo>
                  <a:pt x="321" y="717"/>
                </a:lnTo>
                <a:lnTo>
                  <a:pt x="323" y="717"/>
                </a:lnTo>
                <a:lnTo>
                  <a:pt x="323" y="717"/>
                </a:lnTo>
                <a:lnTo>
                  <a:pt x="325" y="717"/>
                </a:lnTo>
                <a:lnTo>
                  <a:pt x="325" y="717"/>
                </a:lnTo>
                <a:lnTo>
                  <a:pt x="325" y="717"/>
                </a:lnTo>
                <a:lnTo>
                  <a:pt x="327" y="715"/>
                </a:lnTo>
                <a:lnTo>
                  <a:pt x="327" y="715"/>
                </a:lnTo>
                <a:lnTo>
                  <a:pt x="327" y="713"/>
                </a:lnTo>
                <a:lnTo>
                  <a:pt x="329" y="713"/>
                </a:lnTo>
                <a:lnTo>
                  <a:pt x="329" y="713"/>
                </a:lnTo>
                <a:lnTo>
                  <a:pt x="331" y="713"/>
                </a:lnTo>
                <a:lnTo>
                  <a:pt x="331" y="713"/>
                </a:lnTo>
                <a:lnTo>
                  <a:pt x="333" y="713"/>
                </a:lnTo>
                <a:lnTo>
                  <a:pt x="333" y="711"/>
                </a:lnTo>
                <a:lnTo>
                  <a:pt x="335" y="711"/>
                </a:lnTo>
                <a:lnTo>
                  <a:pt x="335" y="711"/>
                </a:lnTo>
                <a:lnTo>
                  <a:pt x="335" y="711"/>
                </a:lnTo>
                <a:lnTo>
                  <a:pt x="337" y="709"/>
                </a:lnTo>
                <a:lnTo>
                  <a:pt x="337" y="709"/>
                </a:lnTo>
                <a:lnTo>
                  <a:pt x="339" y="709"/>
                </a:lnTo>
                <a:lnTo>
                  <a:pt x="339" y="709"/>
                </a:lnTo>
                <a:lnTo>
                  <a:pt x="339" y="709"/>
                </a:lnTo>
                <a:lnTo>
                  <a:pt x="342" y="707"/>
                </a:lnTo>
                <a:lnTo>
                  <a:pt x="342" y="705"/>
                </a:lnTo>
                <a:lnTo>
                  <a:pt x="342" y="705"/>
                </a:lnTo>
                <a:lnTo>
                  <a:pt x="342" y="705"/>
                </a:lnTo>
                <a:lnTo>
                  <a:pt x="342" y="702"/>
                </a:lnTo>
                <a:lnTo>
                  <a:pt x="342" y="702"/>
                </a:lnTo>
                <a:lnTo>
                  <a:pt x="342" y="702"/>
                </a:lnTo>
                <a:lnTo>
                  <a:pt x="344" y="700"/>
                </a:lnTo>
                <a:lnTo>
                  <a:pt x="346" y="700"/>
                </a:lnTo>
                <a:lnTo>
                  <a:pt x="346" y="700"/>
                </a:lnTo>
                <a:lnTo>
                  <a:pt x="348" y="700"/>
                </a:lnTo>
                <a:lnTo>
                  <a:pt x="348" y="698"/>
                </a:lnTo>
                <a:lnTo>
                  <a:pt x="348" y="698"/>
                </a:lnTo>
                <a:lnTo>
                  <a:pt x="350" y="698"/>
                </a:lnTo>
                <a:lnTo>
                  <a:pt x="350" y="698"/>
                </a:lnTo>
                <a:lnTo>
                  <a:pt x="352" y="696"/>
                </a:lnTo>
                <a:lnTo>
                  <a:pt x="354" y="696"/>
                </a:lnTo>
                <a:lnTo>
                  <a:pt x="354" y="696"/>
                </a:lnTo>
                <a:lnTo>
                  <a:pt x="354" y="694"/>
                </a:lnTo>
                <a:lnTo>
                  <a:pt x="354" y="694"/>
                </a:lnTo>
                <a:lnTo>
                  <a:pt x="356" y="694"/>
                </a:lnTo>
                <a:lnTo>
                  <a:pt x="358" y="694"/>
                </a:lnTo>
                <a:lnTo>
                  <a:pt x="360" y="692"/>
                </a:lnTo>
                <a:lnTo>
                  <a:pt x="360" y="690"/>
                </a:lnTo>
                <a:lnTo>
                  <a:pt x="362" y="688"/>
                </a:lnTo>
                <a:lnTo>
                  <a:pt x="369" y="688"/>
                </a:lnTo>
                <a:lnTo>
                  <a:pt x="369" y="688"/>
                </a:lnTo>
                <a:lnTo>
                  <a:pt x="369" y="686"/>
                </a:lnTo>
                <a:lnTo>
                  <a:pt x="371" y="686"/>
                </a:lnTo>
                <a:lnTo>
                  <a:pt x="373" y="686"/>
                </a:lnTo>
                <a:lnTo>
                  <a:pt x="373" y="686"/>
                </a:lnTo>
                <a:lnTo>
                  <a:pt x="373" y="684"/>
                </a:lnTo>
                <a:lnTo>
                  <a:pt x="373" y="684"/>
                </a:lnTo>
                <a:lnTo>
                  <a:pt x="373" y="684"/>
                </a:lnTo>
                <a:lnTo>
                  <a:pt x="373" y="684"/>
                </a:lnTo>
                <a:lnTo>
                  <a:pt x="375" y="682"/>
                </a:lnTo>
                <a:lnTo>
                  <a:pt x="375" y="682"/>
                </a:lnTo>
                <a:lnTo>
                  <a:pt x="375" y="679"/>
                </a:lnTo>
                <a:lnTo>
                  <a:pt x="377" y="679"/>
                </a:lnTo>
                <a:lnTo>
                  <a:pt x="379" y="677"/>
                </a:lnTo>
                <a:lnTo>
                  <a:pt x="379" y="677"/>
                </a:lnTo>
                <a:lnTo>
                  <a:pt x="381" y="675"/>
                </a:lnTo>
                <a:lnTo>
                  <a:pt x="381" y="675"/>
                </a:lnTo>
                <a:lnTo>
                  <a:pt x="386" y="673"/>
                </a:lnTo>
                <a:lnTo>
                  <a:pt x="386" y="671"/>
                </a:lnTo>
                <a:lnTo>
                  <a:pt x="386" y="671"/>
                </a:lnTo>
                <a:lnTo>
                  <a:pt x="386" y="671"/>
                </a:lnTo>
                <a:lnTo>
                  <a:pt x="386" y="671"/>
                </a:lnTo>
                <a:lnTo>
                  <a:pt x="386" y="669"/>
                </a:lnTo>
                <a:lnTo>
                  <a:pt x="381" y="667"/>
                </a:lnTo>
                <a:lnTo>
                  <a:pt x="379" y="667"/>
                </a:lnTo>
                <a:lnTo>
                  <a:pt x="377" y="667"/>
                </a:lnTo>
                <a:lnTo>
                  <a:pt x="375" y="665"/>
                </a:lnTo>
                <a:lnTo>
                  <a:pt x="375" y="665"/>
                </a:lnTo>
                <a:lnTo>
                  <a:pt x="375" y="663"/>
                </a:lnTo>
                <a:lnTo>
                  <a:pt x="375" y="661"/>
                </a:lnTo>
                <a:lnTo>
                  <a:pt x="375" y="661"/>
                </a:lnTo>
                <a:lnTo>
                  <a:pt x="379" y="658"/>
                </a:lnTo>
                <a:lnTo>
                  <a:pt x="379" y="656"/>
                </a:lnTo>
                <a:lnTo>
                  <a:pt x="381" y="656"/>
                </a:lnTo>
                <a:lnTo>
                  <a:pt x="381" y="656"/>
                </a:lnTo>
                <a:lnTo>
                  <a:pt x="381" y="654"/>
                </a:lnTo>
                <a:lnTo>
                  <a:pt x="381" y="654"/>
                </a:lnTo>
                <a:lnTo>
                  <a:pt x="381" y="654"/>
                </a:lnTo>
                <a:lnTo>
                  <a:pt x="383" y="652"/>
                </a:lnTo>
                <a:lnTo>
                  <a:pt x="386" y="652"/>
                </a:lnTo>
                <a:lnTo>
                  <a:pt x="386" y="652"/>
                </a:lnTo>
                <a:lnTo>
                  <a:pt x="386" y="652"/>
                </a:lnTo>
                <a:lnTo>
                  <a:pt x="386" y="654"/>
                </a:lnTo>
                <a:lnTo>
                  <a:pt x="386" y="654"/>
                </a:lnTo>
                <a:lnTo>
                  <a:pt x="388" y="654"/>
                </a:lnTo>
                <a:lnTo>
                  <a:pt x="390" y="652"/>
                </a:lnTo>
                <a:lnTo>
                  <a:pt x="390" y="652"/>
                </a:lnTo>
                <a:lnTo>
                  <a:pt x="392" y="652"/>
                </a:lnTo>
                <a:lnTo>
                  <a:pt x="390" y="650"/>
                </a:lnTo>
                <a:lnTo>
                  <a:pt x="388" y="650"/>
                </a:lnTo>
                <a:lnTo>
                  <a:pt x="388" y="650"/>
                </a:lnTo>
                <a:lnTo>
                  <a:pt x="390" y="650"/>
                </a:lnTo>
                <a:lnTo>
                  <a:pt x="394" y="648"/>
                </a:lnTo>
                <a:lnTo>
                  <a:pt x="394" y="648"/>
                </a:lnTo>
                <a:lnTo>
                  <a:pt x="396" y="646"/>
                </a:lnTo>
                <a:lnTo>
                  <a:pt x="396" y="646"/>
                </a:lnTo>
                <a:lnTo>
                  <a:pt x="396" y="646"/>
                </a:lnTo>
                <a:lnTo>
                  <a:pt x="396" y="644"/>
                </a:lnTo>
                <a:lnTo>
                  <a:pt x="394" y="644"/>
                </a:lnTo>
                <a:lnTo>
                  <a:pt x="392" y="642"/>
                </a:lnTo>
                <a:lnTo>
                  <a:pt x="390" y="640"/>
                </a:lnTo>
                <a:lnTo>
                  <a:pt x="392" y="640"/>
                </a:lnTo>
                <a:lnTo>
                  <a:pt x="392" y="640"/>
                </a:lnTo>
                <a:lnTo>
                  <a:pt x="394" y="642"/>
                </a:lnTo>
                <a:lnTo>
                  <a:pt x="396" y="642"/>
                </a:lnTo>
                <a:lnTo>
                  <a:pt x="396" y="642"/>
                </a:lnTo>
                <a:lnTo>
                  <a:pt x="398" y="642"/>
                </a:lnTo>
                <a:lnTo>
                  <a:pt x="400" y="640"/>
                </a:lnTo>
                <a:lnTo>
                  <a:pt x="402" y="640"/>
                </a:lnTo>
                <a:lnTo>
                  <a:pt x="402" y="637"/>
                </a:lnTo>
                <a:lnTo>
                  <a:pt x="400" y="637"/>
                </a:lnTo>
                <a:lnTo>
                  <a:pt x="400" y="637"/>
                </a:lnTo>
                <a:lnTo>
                  <a:pt x="402" y="635"/>
                </a:lnTo>
                <a:lnTo>
                  <a:pt x="407" y="631"/>
                </a:lnTo>
                <a:lnTo>
                  <a:pt x="409" y="631"/>
                </a:lnTo>
                <a:lnTo>
                  <a:pt x="409" y="631"/>
                </a:lnTo>
                <a:lnTo>
                  <a:pt x="409" y="631"/>
                </a:lnTo>
                <a:lnTo>
                  <a:pt x="409" y="629"/>
                </a:lnTo>
                <a:lnTo>
                  <a:pt x="409" y="629"/>
                </a:lnTo>
                <a:lnTo>
                  <a:pt x="409" y="627"/>
                </a:lnTo>
                <a:lnTo>
                  <a:pt x="411" y="625"/>
                </a:lnTo>
                <a:lnTo>
                  <a:pt x="413" y="625"/>
                </a:lnTo>
                <a:lnTo>
                  <a:pt x="417" y="625"/>
                </a:lnTo>
                <a:lnTo>
                  <a:pt x="417" y="623"/>
                </a:lnTo>
                <a:lnTo>
                  <a:pt x="419" y="623"/>
                </a:lnTo>
                <a:lnTo>
                  <a:pt x="421" y="621"/>
                </a:lnTo>
                <a:lnTo>
                  <a:pt x="425" y="619"/>
                </a:lnTo>
                <a:lnTo>
                  <a:pt x="427" y="619"/>
                </a:lnTo>
                <a:lnTo>
                  <a:pt x="427" y="619"/>
                </a:lnTo>
                <a:lnTo>
                  <a:pt x="427" y="619"/>
                </a:lnTo>
                <a:lnTo>
                  <a:pt x="434" y="619"/>
                </a:lnTo>
                <a:lnTo>
                  <a:pt x="436" y="619"/>
                </a:lnTo>
                <a:lnTo>
                  <a:pt x="436" y="619"/>
                </a:lnTo>
                <a:lnTo>
                  <a:pt x="436" y="617"/>
                </a:lnTo>
                <a:lnTo>
                  <a:pt x="438" y="617"/>
                </a:lnTo>
                <a:lnTo>
                  <a:pt x="440" y="614"/>
                </a:lnTo>
                <a:lnTo>
                  <a:pt x="440" y="614"/>
                </a:lnTo>
                <a:lnTo>
                  <a:pt x="442" y="614"/>
                </a:lnTo>
                <a:lnTo>
                  <a:pt x="444" y="614"/>
                </a:lnTo>
                <a:lnTo>
                  <a:pt x="440" y="617"/>
                </a:lnTo>
                <a:lnTo>
                  <a:pt x="438" y="617"/>
                </a:lnTo>
                <a:lnTo>
                  <a:pt x="438" y="619"/>
                </a:lnTo>
                <a:lnTo>
                  <a:pt x="436" y="619"/>
                </a:lnTo>
                <a:lnTo>
                  <a:pt x="436" y="621"/>
                </a:lnTo>
                <a:lnTo>
                  <a:pt x="436" y="621"/>
                </a:lnTo>
                <a:lnTo>
                  <a:pt x="434" y="621"/>
                </a:lnTo>
                <a:lnTo>
                  <a:pt x="434" y="621"/>
                </a:lnTo>
                <a:lnTo>
                  <a:pt x="436" y="623"/>
                </a:lnTo>
                <a:lnTo>
                  <a:pt x="440" y="625"/>
                </a:lnTo>
                <a:lnTo>
                  <a:pt x="442" y="627"/>
                </a:lnTo>
                <a:lnTo>
                  <a:pt x="446" y="627"/>
                </a:lnTo>
                <a:lnTo>
                  <a:pt x="448" y="627"/>
                </a:lnTo>
                <a:lnTo>
                  <a:pt x="448" y="627"/>
                </a:lnTo>
                <a:lnTo>
                  <a:pt x="446" y="627"/>
                </a:lnTo>
                <a:lnTo>
                  <a:pt x="440" y="627"/>
                </a:lnTo>
                <a:lnTo>
                  <a:pt x="436" y="627"/>
                </a:lnTo>
                <a:lnTo>
                  <a:pt x="434" y="627"/>
                </a:lnTo>
                <a:lnTo>
                  <a:pt x="434" y="627"/>
                </a:lnTo>
                <a:lnTo>
                  <a:pt x="432" y="627"/>
                </a:lnTo>
                <a:lnTo>
                  <a:pt x="430" y="625"/>
                </a:lnTo>
                <a:lnTo>
                  <a:pt x="430" y="625"/>
                </a:lnTo>
                <a:lnTo>
                  <a:pt x="427" y="625"/>
                </a:lnTo>
                <a:lnTo>
                  <a:pt x="423" y="627"/>
                </a:lnTo>
                <a:lnTo>
                  <a:pt x="421" y="629"/>
                </a:lnTo>
                <a:lnTo>
                  <a:pt x="415" y="631"/>
                </a:lnTo>
                <a:lnTo>
                  <a:pt x="415" y="631"/>
                </a:lnTo>
                <a:lnTo>
                  <a:pt x="415" y="633"/>
                </a:lnTo>
                <a:lnTo>
                  <a:pt x="415" y="635"/>
                </a:lnTo>
                <a:lnTo>
                  <a:pt x="415" y="637"/>
                </a:lnTo>
                <a:lnTo>
                  <a:pt x="415" y="642"/>
                </a:lnTo>
                <a:lnTo>
                  <a:pt x="413" y="642"/>
                </a:lnTo>
                <a:lnTo>
                  <a:pt x="411" y="646"/>
                </a:lnTo>
                <a:lnTo>
                  <a:pt x="409" y="648"/>
                </a:lnTo>
                <a:lnTo>
                  <a:pt x="409" y="648"/>
                </a:lnTo>
                <a:lnTo>
                  <a:pt x="409" y="652"/>
                </a:lnTo>
                <a:lnTo>
                  <a:pt x="409" y="652"/>
                </a:lnTo>
                <a:lnTo>
                  <a:pt x="409" y="654"/>
                </a:lnTo>
                <a:lnTo>
                  <a:pt x="413" y="654"/>
                </a:lnTo>
                <a:lnTo>
                  <a:pt x="413" y="654"/>
                </a:lnTo>
                <a:lnTo>
                  <a:pt x="415" y="654"/>
                </a:lnTo>
                <a:lnTo>
                  <a:pt x="419" y="652"/>
                </a:lnTo>
                <a:lnTo>
                  <a:pt x="419" y="652"/>
                </a:lnTo>
                <a:lnTo>
                  <a:pt x="419" y="652"/>
                </a:lnTo>
                <a:lnTo>
                  <a:pt x="417" y="654"/>
                </a:lnTo>
                <a:lnTo>
                  <a:pt x="417" y="656"/>
                </a:lnTo>
                <a:lnTo>
                  <a:pt x="415" y="656"/>
                </a:lnTo>
                <a:lnTo>
                  <a:pt x="413" y="658"/>
                </a:lnTo>
                <a:lnTo>
                  <a:pt x="411" y="658"/>
                </a:lnTo>
                <a:lnTo>
                  <a:pt x="409" y="661"/>
                </a:lnTo>
                <a:lnTo>
                  <a:pt x="407" y="661"/>
                </a:lnTo>
                <a:lnTo>
                  <a:pt x="407" y="661"/>
                </a:lnTo>
                <a:lnTo>
                  <a:pt x="407" y="663"/>
                </a:lnTo>
                <a:lnTo>
                  <a:pt x="407" y="663"/>
                </a:lnTo>
                <a:lnTo>
                  <a:pt x="407" y="663"/>
                </a:lnTo>
                <a:lnTo>
                  <a:pt x="409" y="665"/>
                </a:lnTo>
                <a:lnTo>
                  <a:pt x="411" y="665"/>
                </a:lnTo>
                <a:lnTo>
                  <a:pt x="413" y="663"/>
                </a:lnTo>
                <a:lnTo>
                  <a:pt x="415" y="663"/>
                </a:lnTo>
                <a:lnTo>
                  <a:pt x="417" y="663"/>
                </a:lnTo>
                <a:lnTo>
                  <a:pt x="417" y="663"/>
                </a:lnTo>
                <a:lnTo>
                  <a:pt x="417" y="663"/>
                </a:lnTo>
                <a:lnTo>
                  <a:pt x="417" y="663"/>
                </a:lnTo>
                <a:lnTo>
                  <a:pt x="417" y="663"/>
                </a:lnTo>
                <a:lnTo>
                  <a:pt x="417" y="663"/>
                </a:lnTo>
                <a:lnTo>
                  <a:pt x="419" y="663"/>
                </a:lnTo>
                <a:lnTo>
                  <a:pt x="421" y="663"/>
                </a:lnTo>
                <a:lnTo>
                  <a:pt x="421" y="663"/>
                </a:lnTo>
                <a:lnTo>
                  <a:pt x="421" y="663"/>
                </a:lnTo>
                <a:lnTo>
                  <a:pt x="423" y="661"/>
                </a:lnTo>
                <a:lnTo>
                  <a:pt x="425" y="658"/>
                </a:lnTo>
                <a:lnTo>
                  <a:pt x="425" y="658"/>
                </a:lnTo>
                <a:lnTo>
                  <a:pt x="425" y="656"/>
                </a:lnTo>
                <a:lnTo>
                  <a:pt x="425" y="656"/>
                </a:lnTo>
                <a:lnTo>
                  <a:pt x="425" y="656"/>
                </a:lnTo>
                <a:lnTo>
                  <a:pt x="427" y="656"/>
                </a:lnTo>
                <a:lnTo>
                  <a:pt x="427" y="656"/>
                </a:lnTo>
                <a:lnTo>
                  <a:pt x="430" y="656"/>
                </a:lnTo>
                <a:lnTo>
                  <a:pt x="430" y="656"/>
                </a:lnTo>
                <a:lnTo>
                  <a:pt x="432" y="656"/>
                </a:lnTo>
                <a:lnTo>
                  <a:pt x="432" y="656"/>
                </a:lnTo>
                <a:lnTo>
                  <a:pt x="436" y="654"/>
                </a:lnTo>
                <a:lnTo>
                  <a:pt x="436" y="652"/>
                </a:lnTo>
                <a:lnTo>
                  <a:pt x="434" y="652"/>
                </a:lnTo>
                <a:lnTo>
                  <a:pt x="434" y="652"/>
                </a:lnTo>
                <a:lnTo>
                  <a:pt x="436" y="652"/>
                </a:lnTo>
                <a:lnTo>
                  <a:pt x="438" y="652"/>
                </a:lnTo>
                <a:lnTo>
                  <a:pt x="438" y="652"/>
                </a:lnTo>
                <a:lnTo>
                  <a:pt x="438" y="650"/>
                </a:lnTo>
                <a:lnTo>
                  <a:pt x="438" y="650"/>
                </a:lnTo>
                <a:lnTo>
                  <a:pt x="438" y="648"/>
                </a:lnTo>
                <a:lnTo>
                  <a:pt x="440" y="650"/>
                </a:lnTo>
                <a:lnTo>
                  <a:pt x="440" y="652"/>
                </a:lnTo>
                <a:lnTo>
                  <a:pt x="440" y="652"/>
                </a:lnTo>
                <a:lnTo>
                  <a:pt x="440" y="652"/>
                </a:lnTo>
                <a:lnTo>
                  <a:pt x="442" y="650"/>
                </a:lnTo>
                <a:lnTo>
                  <a:pt x="442" y="648"/>
                </a:lnTo>
                <a:lnTo>
                  <a:pt x="442" y="646"/>
                </a:lnTo>
                <a:lnTo>
                  <a:pt x="442" y="644"/>
                </a:lnTo>
                <a:lnTo>
                  <a:pt x="444" y="644"/>
                </a:lnTo>
                <a:lnTo>
                  <a:pt x="444" y="646"/>
                </a:lnTo>
                <a:lnTo>
                  <a:pt x="444" y="646"/>
                </a:lnTo>
                <a:lnTo>
                  <a:pt x="448" y="646"/>
                </a:lnTo>
                <a:lnTo>
                  <a:pt x="448" y="646"/>
                </a:lnTo>
                <a:lnTo>
                  <a:pt x="448" y="648"/>
                </a:lnTo>
                <a:lnTo>
                  <a:pt x="451" y="648"/>
                </a:lnTo>
                <a:lnTo>
                  <a:pt x="453" y="648"/>
                </a:lnTo>
                <a:lnTo>
                  <a:pt x="455" y="648"/>
                </a:lnTo>
                <a:lnTo>
                  <a:pt x="455" y="648"/>
                </a:lnTo>
                <a:lnTo>
                  <a:pt x="457" y="648"/>
                </a:lnTo>
                <a:lnTo>
                  <a:pt x="457" y="648"/>
                </a:lnTo>
                <a:lnTo>
                  <a:pt x="457" y="648"/>
                </a:lnTo>
                <a:lnTo>
                  <a:pt x="457" y="648"/>
                </a:lnTo>
                <a:lnTo>
                  <a:pt x="459" y="644"/>
                </a:lnTo>
                <a:lnTo>
                  <a:pt x="459" y="644"/>
                </a:lnTo>
                <a:lnTo>
                  <a:pt x="461" y="644"/>
                </a:lnTo>
                <a:lnTo>
                  <a:pt x="461" y="644"/>
                </a:lnTo>
                <a:lnTo>
                  <a:pt x="461" y="644"/>
                </a:lnTo>
                <a:lnTo>
                  <a:pt x="461" y="642"/>
                </a:lnTo>
                <a:lnTo>
                  <a:pt x="461" y="640"/>
                </a:lnTo>
                <a:lnTo>
                  <a:pt x="461" y="640"/>
                </a:lnTo>
                <a:lnTo>
                  <a:pt x="461" y="637"/>
                </a:lnTo>
                <a:lnTo>
                  <a:pt x="461" y="637"/>
                </a:lnTo>
                <a:lnTo>
                  <a:pt x="463" y="637"/>
                </a:lnTo>
                <a:lnTo>
                  <a:pt x="463" y="637"/>
                </a:lnTo>
                <a:lnTo>
                  <a:pt x="465" y="635"/>
                </a:lnTo>
                <a:lnTo>
                  <a:pt x="463" y="635"/>
                </a:lnTo>
                <a:lnTo>
                  <a:pt x="463" y="635"/>
                </a:lnTo>
                <a:lnTo>
                  <a:pt x="461" y="635"/>
                </a:lnTo>
                <a:lnTo>
                  <a:pt x="461" y="635"/>
                </a:lnTo>
                <a:lnTo>
                  <a:pt x="459" y="635"/>
                </a:lnTo>
                <a:lnTo>
                  <a:pt x="457" y="635"/>
                </a:lnTo>
                <a:lnTo>
                  <a:pt x="455" y="635"/>
                </a:lnTo>
                <a:lnTo>
                  <a:pt x="455" y="635"/>
                </a:lnTo>
                <a:lnTo>
                  <a:pt x="455" y="635"/>
                </a:lnTo>
                <a:lnTo>
                  <a:pt x="455" y="635"/>
                </a:lnTo>
                <a:lnTo>
                  <a:pt x="457" y="635"/>
                </a:lnTo>
                <a:lnTo>
                  <a:pt x="457" y="635"/>
                </a:lnTo>
                <a:lnTo>
                  <a:pt x="459" y="635"/>
                </a:lnTo>
                <a:lnTo>
                  <a:pt x="459" y="633"/>
                </a:lnTo>
                <a:lnTo>
                  <a:pt x="459" y="633"/>
                </a:lnTo>
                <a:lnTo>
                  <a:pt x="459" y="633"/>
                </a:lnTo>
                <a:lnTo>
                  <a:pt x="459" y="631"/>
                </a:lnTo>
                <a:lnTo>
                  <a:pt x="459" y="631"/>
                </a:lnTo>
                <a:lnTo>
                  <a:pt x="457" y="631"/>
                </a:lnTo>
                <a:lnTo>
                  <a:pt x="455" y="629"/>
                </a:lnTo>
                <a:lnTo>
                  <a:pt x="455" y="629"/>
                </a:lnTo>
                <a:lnTo>
                  <a:pt x="457" y="629"/>
                </a:lnTo>
                <a:lnTo>
                  <a:pt x="459" y="629"/>
                </a:lnTo>
                <a:lnTo>
                  <a:pt x="459" y="629"/>
                </a:lnTo>
                <a:lnTo>
                  <a:pt x="459" y="627"/>
                </a:lnTo>
                <a:lnTo>
                  <a:pt x="461" y="625"/>
                </a:lnTo>
                <a:lnTo>
                  <a:pt x="461" y="625"/>
                </a:lnTo>
                <a:lnTo>
                  <a:pt x="459" y="625"/>
                </a:lnTo>
                <a:lnTo>
                  <a:pt x="459" y="625"/>
                </a:lnTo>
                <a:lnTo>
                  <a:pt x="457" y="625"/>
                </a:lnTo>
                <a:lnTo>
                  <a:pt x="459" y="625"/>
                </a:lnTo>
                <a:lnTo>
                  <a:pt x="459" y="625"/>
                </a:lnTo>
                <a:lnTo>
                  <a:pt x="459" y="623"/>
                </a:lnTo>
                <a:lnTo>
                  <a:pt x="461" y="623"/>
                </a:lnTo>
                <a:lnTo>
                  <a:pt x="461" y="623"/>
                </a:lnTo>
                <a:lnTo>
                  <a:pt x="463" y="623"/>
                </a:lnTo>
                <a:lnTo>
                  <a:pt x="463" y="623"/>
                </a:lnTo>
                <a:lnTo>
                  <a:pt x="465" y="621"/>
                </a:lnTo>
                <a:lnTo>
                  <a:pt x="467" y="621"/>
                </a:lnTo>
                <a:lnTo>
                  <a:pt x="467" y="621"/>
                </a:lnTo>
                <a:lnTo>
                  <a:pt x="463" y="625"/>
                </a:lnTo>
                <a:lnTo>
                  <a:pt x="463" y="625"/>
                </a:lnTo>
                <a:lnTo>
                  <a:pt x="463" y="627"/>
                </a:lnTo>
                <a:lnTo>
                  <a:pt x="465" y="627"/>
                </a:lnTo>
                <a:lnTo>
                  <a:pt x="467" y="627"/>
                </a:lnTo>
                <a:lnTo>
                  <a:pt x="469" y="627"/>
                </a:lnTo>
                <a:lnTo>
                  <a:pt x="469" y="627"/>
                </a:lnTo>
                <a:lnTo>
                  <a:pt x="469" y="625"/>
                </a:lnTo>
                <a:lnTo>
                  <a:pt x="469" y="625"/>
                </a:lnTo>
                <a:lnTo>
                  <a:pt x="471" y="625"/>
                </a:lnTo>
                <a:lnTo>
                  <a:pt x="471" y="627"/>
                </a:lnTo>
                <a:lnTo>
                  <a:pt x="471" y="627"/>
                </a:lnTo>
                <a:lnTo>
                  <a:pt x="474" y="627"/>
                </a:lnTo>
                <a:lnTo>
                  <a:pt x="474" y="627"/>
                </a:lnTo>
                <a:lnTo>
                  <a:pt x="474" y="627"/>
                </a:lnTo>
                <a:lnTo>
                  <a:pt x="474" y="625"/>
                </a:lnTo>
                <a:lnTo>
                  <a:pt x="476" y="625"/>
                </a:lnTo>
                <a:lnTo>
                  <a:pt x="476" y="625"/>
                </a:lnTo>
                <a:lnTo>
                  <a:pt x="478" y="625"/>
                </a:lnTo>
                <a:lnTo>
                  <a:pt x="478" y="625"/>
                </a:lnTo>
                <a:lnTo>
                  <a:pt x="480" y="625"/>
                </a:lnTo>
                <a:lnTo>
                  <a:pt x="482" y="623"/>
                </a:lnTo>
                <a:lnTo>
                  <a:pt x="484" y="623"/>
                </a:lnTo>
                <a:lnTo>
                  <a:pt x="486" y="623"/>
                </a:lnTo>
                <a:lnTo>
                  <a:pt x="488" y="623"/>
                </a:lnTo>
                <a:lnTo>
                  <a:pt x="484" y="625"/>
                </a:lnTo>
                <a:lnTo>
                  <a:pt x="484" y="625"/>
                </a:lnTo>
                <a:lnTo>
                  <a:pt x="484" y="627"/>
                </a:lnTo>
                <a:lnTo>
                  <a:pt x="484" y="627"/>
                </a:lnTo>
                <a:lnTo>
                  <a:pt x="484" y="629"/>
                </a:lnTo>
                <a:lnTo>
                  <a:pt x="486" y="629"/>
                </a:lnTo>
                <a:lnTo>
                  <a:pt x="486" y="631"/>
                </a:lnTo>
                <a:lnTo>
                  <a:pt x="484" y="631"/>
                </a:lnTo>
                <a:lnTo>
                  <a:pt x="484" y="631"/>
                </a:lnTo>
                <a:lnTo>
                  <a:pt x="486" y="631"/>
                </a:lnTo>
                <a:lnTo>
                  <a:pt x="488" y="631"/>
                </a:lnTo>
                <a:lnTo>
                  <a:pt x="488" y="631"/>
                </a:lnTo>
                <a:lnTo>
                  <a:pt x="490" y="631"/>
                </a:lnTo>
                <a:lnTo>
                  <a:pt x="490" y="631"/>
                </a:lnTo>
                <a:lnTo>
                  <a:pt x="490" y="631"/>
                </a:lnTo>
                <a:lnTo>
                  <a:pt x="490" y="633"/>
                </a:lnTo>
                <a:lnTo>
                  <a:pt x="497" y="633"/>
                </a:lnTo>
                <a:lnTo>
                  <a:pt x="497" y="633"/>
                </a:lnTo>
                <a:lnTo>
                  <a:pt x="497" y="635"/>
                </a:lnTo>
                <a:lnTo>
                  <a:pt x="495" y="635"/>
                </a:lnTo>
                <a:lnTo>
                  <a:pt x="495" y="637"/>
                </a:lnTo>
                <a:lnTo>
                  <a:pt x="495" y="637"/>
                </a:lnTo>
                <a:lnTo>
                  <a:pt x="497" y="637"/>
                </a:lnTo>
                <a:lnTo>
                  <a:pt x="499" y="637"/>
                </a:lnTo>
                <a:lnTo>
                  <a:pt x="501" y="637"/>
                </a:lnTo>
                <a:lnTo>
                  <a:pt x="503" y="640"/>
                </a:lnTo>
                <a:lnTo>
                  <a:pt x="505" y="637"/>
                </a:lnTo>
                <a:lnTo>
                  <a:pt x="505" y="637"/>
                </a:lnTo>
                <a:lnTo>
                  <a:pt x="507" y="635"/>
                </a:lnTo>
                <a:lnTo>
                  <a:pt x="509" y="633"/>
                </a:lnTo>
                <a:lnTo>
                  <a:pt x="511" y="633"/>
                </a:lnTo>
                <a:lnTo>
                  <a:pt x="511" y="633"/>
                </a:lnTo>
                <a:lnTo>
                  <a:pt x="509" y="633"/>
                </a:lnTo>
                <a:lnTo>
                  <a:pt x="509" y="635"/>
                </a:lnTo>
                <a:lnTo>
                  <a:pt x="509" y="637"/>
                </a:lnTo>
                <a:lnTo>
                  <a:pt x="509" y="640"/>
                </a:lnTo>
                <a:lnTo>
                  <a:pt x="509" y="640"/>
                </a:lnTo>
                <a:lnTo>
                  <a:pt x="511" y="642"/>
                </a:lnTo>
                <a:lnTo>
                  <a:pt x="511" y="642"/>
                </a:lnTo>
                <a:lnTo>
                  <a:pt x="511" y="642"/>
                </a:lnTo>
                <a:lnTo>
                  <a:pt x="513" y="642"/>
                </a:lnTo>
                <a:lnTo>
                  <a:pt x="518" y="642"/>
                </a:lnTo>
                <a:lnTo>
                  <a:pt x="520" y="644"/>
                </a:lnTo>
                <a:lnTo>
                  <a:pt x="520" y="646"/>
                </a:lnTo>
                <a:lnTo>
                  <a:pt x="520" y="646"/>
                </a:lnTo>
                <a:lnTo>
                  <a:pt x="520" y="646"/>
                </a:lnTo>
                <a:lnTo>
                  <a:pt x="520" y="646"/>
                </a:lnTo>
                <a:lnTo>
                  <a:pt x="522" y="646"/>
                </a:lnTo>
                <a:lnTo>
                  <a:pt x="524" y="646"/>
                </a:lnTo>
                <a:lnTo>
                  <a:pt x="528" y="646"/>
                </a:lnTo>
                <a:lnTo>
                  <a:pt x="536" y="644"/>
                </a:lnTo>
                <a:lnTo>
                  <a:pt x="543" y="646"/>
                </a:lnTo>
                <a:lnTo>
                  <a:pt x="549" y="646"/>
                </a:lnTo>
                <a:lnTo>
                  <a:pt x="555" y="648"/>
                </a:lnTo>
                <a:lnTo>
                  <a:pt x="557" y="648"/>
                </a:lnTo>
                <a:lnTo>
                  <a:pt x="559" y="646"/>
                </a:lnTo>
                <a:lnTo>
                  <a:pt x="559" y="646"/>
                </a:lnTo>
                <a:lnTo>
                  <a:pt x="559" y="646"/>
                </a:lnTo>
                <a:lnTo>
                  <a:pt x="559" y="644"/>
                </a:lnTo>
                <a:lnTo>
                  <a:pt x="559" y="644"/>
                </a:lnTo>
                <a:lnTo>
                  <a:pt x="559" y="644"/>
                </a:lnTo>
                <a:lnTo>
                  <a:pt x="559" y="646"/>
                </a:lnTo>
                <a:lnTo>
                  <a:pt x="562" y="646"/>
                </a:lnTo>
                <a:lnTo>
                  <a:pt x="562" y="648"/>
                </a:lnTo>
                <a:lnTo>
                  <a:pt x="559" y="648"/>
                </a:lnTo>
                <a:lnTo>
                  <a:pt x="559" y="650"/>
                </a:lnTo>
                <a:lnTo>
                  <a:pt x="568" y="652"/>
                </a:lnTo>
                <a:lnTo>
                  <a:pt x="570" y="652"/>
                </a:lnTo>
                <a:lnTo>
                  <a:pt x="574" y="652"/>
                </a:lnTo>
                <a:lnTo>
                  <a:pt x="576" y="652"/>
                </a:lnTo>
                <a:lnTo>
                  <a:pt x="580" y="650"/>
                </a:lnTo>
                <a:lnTo>
                  <a:pt x="583" y="650"/>
                </a:lnTo>
                <a:lnTo>
                  <a:pt x="585" y="648"/>
                </a:lnTo>
                <a:lnTo>
                  <a:pt x="587" y="646"/>
                </a:lnTo>
                <a:lnTo>
                  <a:pt x="587" y="646"/>
                </a:lnTo>
                <a:lnTo>
                  <a:pt x="589" y="646"/>
                </a:lnTo>
                <a:lnTo>
                  <a:pt x="591" y="650"/>
                </a:lnTo>
                <a:lnTo>
                  <a:pt x="595" y="650"/>
                </a:lnTo>
                <a:lnTo>
                  <a:pt x="593" y="650"/>
                </a:lnTo>
                <a:lnTo>
                  <a:pt x="591" y="650"/>
                </a:lnTo>
                <a:lnTo>
                  <a:pt x="591" y="650"/>
                </a:lnTo>
                <a:lnTo>
                  <a:pt x="591" y="652"/>
                </a:lnTo>
                <a:lnTo>
                  <a:pt x="591" y="652"/>
                </a:lnTo>
                <a:lnTo>
                  <a:pt x="591" y="654"/>
                </a:lnTo>
                <a:lnTo>
                  <a:pt x="591" y="654"/>
                </a:lnTo>
                <a:lnTo>
                  <a:pt x="589" y="654"/>
                </a:lnTo>
                <a:lnTo>
                  <a:pt x="589" y="652"/>
                </a:lnTo>
                <a:lnTo>
                  <a:pt x="589" y="650"/>
                </a:lnTo>
                <a:lnTo>
                  <a:pt x="589" y="650"/>
                </a:lnTo>
                <a:lnTo>
                  <a:pt x="587" y="648"/>
                </a:lnTo>
                <a:lnTo>
                  <a:pt x="587" y="648"/>
                </a:lnTo>
                <a:lnTo>
                  <a:pt x="587" y="648"/>
                </a:lnTo>
                <a:lnTo>
                  <a:pt x="587" y="648"/>
                </a:lnTo>
                <a:lnTo>
                  <a:pt x="587" y="648"/>
                </a:lnTo>
                <a:lnTo>
                  <a:pt x="585" y="650"/>
                </a:lnTo>
                <a:lnTo>
                  <a:pt x="585" y="650"/>
                </a:lnTo>
                <a:lnTo>
                  <a:pt x="587" y="652"/>
                </a:lnTo>
                <a:lnTo>
                  <a:pt x="587" y="652"/>
                </a:lnTo>
                <a:lnTo>
                  <a:pt x="587" y="654"/>
                </a:lnTo>
                <a:lnTo>
                  <a:pt x="585" y="654"/>
                </a:lnTo>
                <a:lnTo>
                  <a:pt x="585" y="656"/>
                </a:lnTo>
                <a:lnTo>
                  <a:pt x="583" y="656"/>
                </a:lnTo>
                <a:lnTo>
                  <a:pt x="583" y="656"/>
                </a:lnTo>
                <a:lnTo>
                  <a:pt x="583" y="656"/>
                </a:lnTo>
                <a:lnTo>
                  <a:pt x="585" y="658"/>
                </a:lnTo>
                <a:lnTo>
                  <a:pt x="585" y="658"/>
                </a:lnTo>
                <a:lnTo>
                  <a:pt x="589" y="661"/>
                </a:lnTo>
                <a:lnTo>
                  <a:pt x="595" y="663"/>
                </a:lnTo>
                <a:lnTo>
                  <a:pt x="599" y="665"/>
                </a:lnTo>
                <a:lnTo>
                  <a:pt x="601" y="665"/>
                </a:lnTo>
                <a:lnTo>
                  <a:pt x="601" y="665"/>
                </a:lnTo>
                <a:lnTo>
                  <a:pt x="601" y="665"/>
                </a:lnTo>
                <a:lnTo>
                  <a:pt x="601" y="665"/>
                </a:lnTo>
                <a:lnTo>
                  <a:pt x="601" y="665"/>
                </a:lnTo>
                <a:lnTo>
                  <a:pt x="603" y="667"/>
                </a:lnTo>
                <a:lnTo>
                  <a:pt x="606" y="667"/>
                </a:lnTo>
                <a:lnTo>
                  <a:pt x="608" y="669"/>
                </a:lnTo>
                <a:lnTo>
                  <a:pt x="610" y="671"/>
                </a:lnTo>
                <a:lnTo>
                  <a:pt x="610" y="671"/>
                </a:lnTo>
                <a:lnTo>
                  <a:pt x="610" y="673"/>
                </a:lnTo>
                <a:lnTo>
                  <a:pt x="612" y="675"/>
                </a:lnTo>
                <a:lnTo>
                  <a:pt x="614" y="675"/>
                </a:lnTo>
                <a:lnTo>
                  <a:pt x="614" y="675"/>
                </a:lnTo>
                <a:lnTo>
                  <a:pt x="614" y="675"/>
                </a:lnTo>
                <a:lnTo>
                  <a:pt x="614" y="677"/>
                </a:lnTo>
                <a:lnTo>
                  <a:pt x="616" y="677"/>
                </a:lnTo>
                <a:lnTo>
                  <a:pt x="622" y="682"/>
                </a:lnTo>
                <a:lnTo>
                  <a:pt x="624" y="682"/>
                </a:lnTo>
                <a:lnTo>
                  <a:pt x="627" y="684"/>
                </a:lnTo>
                <a:lnTo>
                  <a:pt x="629" y="684"/>
                </a:lnTo>
                <a:lnTo>
                  <a:pt x="629" y="684"/>
                </a:lnTo>
                <a:lnTo>
                  <a:pt x="631" y="682"/>
                </a:lnTo>
                <a:lnTo>
                  <a:pt x="635" y="682"/>
                </a:lnTo>
                <a:lnTo>
                  <a:pt x="637" y="682"/>
                </a:lnTo>
                <a:lnTo>
                  <a:pt x="637" y="682"/>
                </a:lnTo>
                <a:lnTo>
                  <a:pt x="637" y="679"/>
                </a:lnTo>
                <a:lnTo>
                  <a:pt x="637" y="679"/>
                </a:lnTo>
                <a:lnTo>
                  <a:pt x="635" y="677"/>
                </a:lnTo>
                <a:lnTo>
                  <a:pt x="633" y="675"/>
                </a:lnTo>
                <a:lnTo>
                  <a:pt x="631" y="675"/>
                </a:lnTo>
                <a:lnTo>
                  <a:pt x="631" y="675"/>
                </a:lnTo>
                <a:lnTo>
                  <a:pt x="631" y="675"/>
                </a:lnTo>
                <a:lnTo>
                  <a:pt x="631" y="673"/>
                </a:lnTo>
                <a:lnTo>
                  <a:pt x="629" y="673"/>
                </a:lnTo>
                <a:lnTo>
                  <a:pt x="629" y="673"/>
                </a:lnTo>
                <a:lnTo>
                  <a:pt x="629" y="673"/>
                </a:lnTo>
                <a:lnTo>
                  <a:pt x="627" y="671"/>
                </a:lnTo>
                <a:lnTo>
                  <a:pt x="624" y="671"/>
                </a:lnTo>
                <a:lnTo>
                  <a:pt x="624" y="671"/>
                </a:lnTo>
                <a:lnTo>
                  <a:pt x="622" y="671"/>
                </a:lnTo>
                <a:lnTo>
                  <a:pt x="622" y="671"/>
                </a:lnTo>
                <a:lnTo>
                  <a:pt x="622" y="669"/>
                </a:lnTo>
                <a:lnTo>
                  <a:pt x="624" y="669"/>
                </a:lnTo>
                <a:lnTo>
                  <a:pt x="624" y="669"/>
                </a:lnTo>
                <a:lnTo>
                  <a:pt x="622" y="667"/>
                </a:lnTo>
                <a:lnTo>
                  <a:pt x="622" y="667"/>
                </a:lnTo>
                <a:lnTo>
                  <a:pt x="624" y="669"/>
                </a:lnTo>
                <a:lnTo>
                  <a:pt x="629" y="669"/>
                </a:lnTo>
                <a:lnTo>
                  <a:pt x="631" y="671"/>
                </a:lnTo>
                <a:lnTo>
                  <a:pt x="631" y="671"/>
                </a:lnTo>
                <a:lnTo>
                  <a:pt x="631" y="671"/>
                </a:lnTo>
                <a:lnTo>
                  <a:pt x="633" y="671"/>
                </a:lnTo>
                <a:lnTo>
                  <a:pt x="633" y="673"/>
                </a:lnTo>
                <a:lnTo>
                  <a:pt x="635" y="673"/>
                </a:lnTo>
                <a:lnTo>
                  <a:pt x="635" y="673"/>
                </a:lnTo>
                <a:lnTo>
                  <a:pt x="635" y="673"/>
                </a:lnTo>
                <a:lnTo>
                  <a:pt x="635" y="671"/>
                </a:lnTo>
                <a:lnTo>
                  <a:pt x="635" y="671"/>
                </a:lnTo>
                <a:lnTo>
                  <a:pt x="635" y="671"/>
                </a:lnTo>
                <a:lnTo>
                  <a:pt x="635" y="669"/>
                </a:lnTo>
                <a:lnTo>
                  <a:pt x="635" y="667"/>
                </a:lnTo>
                <a:lnTo>
                  <a:pt x="635" y="667"/>
                </a:lnTo>
                <a:lnTo>
                  <a:pt x="637" y="669"/>
                </a:lnTo>
                <a:lnTo>
                  <a:pt x="637" y="671"/>
                </a:lnTo>
                <a:lnTo>
                  <a:pt x="637" y="671"/>
                </a:lnTo>
                <a:lnTo>
                  <a:pt x="639" y="671"/>
                </a:lnTo>
                <a:lnTo>
                  <a:pt x="639" y="671"/>
                </a:lnTo>
                <a:lnTo>
                  <a:pt x="637" y="671"/>
                </a:lnTo>
                <a:lnTo>
                  <a:pt x="637" y="673"/>
                </a:lnTo>
                <a:lnTo>
                  <a:pt x="639" y="675"/>
                </a:lnTo>
                <a:lnTo>
                  <a:pt x="639" y="677"/>
                </a:lnTo>
                <a:lnTo>
                  <a:pt x="639" y="679"/>
                </a:lnTo>
                <a:lnTo>
                  <a:pt x="639" y="682"/>
                </a:lnTo>
                <a:lnTo>
                  <a:pt x="639" y="682"/>
                </a:lnTo>
                <a:lnTo>
                  <a:pt x="643" y="682"/>
                </a:lnTo>
                <a:lnTo>
                  <a:pt x="645" y="682"/>
                </a:lnTo>
                <a:lnTo>
                  <a:pt x="647" y="684"/>
                </a:lnTo>
                <a:lnTo>
                  <a:pt x="647" y="684"/>
                </a:lnTo>
                <a:lnTo>
                  <a:pt x="650" y="684"/>
                </a:lnTo>
                <a:lnTo>
                  <a:pt x="652" y="684"/>
                </a:lnTo>
                <a:lnTo>
                  <a:pt x="652" y="684"/>
                </a:lnTo>
                <a:lnTo>
                  <a:pt x="652" y="684"/>
                </a:lnTo>
                <a:lnTo>
                  <a:pt x="652" y="682"/>
                </a:lnTo>
                <a:lnTo>
                  <a:pt x="650" y="679"/>
                </a:lnTo>
                <a:lnTo>
                  <a:pt x="650" y="677"/>
                </a:lnTo>
                <a:lnTo>
                  <a:pt x="650" y="675"/>
                </a:lnTo>
                <a:lnTo>
                  <a:pt x="647" y="673"/>
                </a:lnTo>
                <a:lnTo>
                  <a:pt x="647" y="671"/>
                </a:lnTo>
                <a:lnTo>
                  <a:pt x="645" y="667"/>
                </a:lnTo>
                <a:lnTo>
                  <a:pt x="645" y="665"/>
                </a:lnTo>
                <a:lnTo>
                  <a:pt x="645" y="663"/>
                </a:lnTo>
                <a:lnTo>
                  <a:pt x="645" y="665"/>
                </a:lnTo>
                <a:lnTo>
                  <a:pt x="645" y="663"/>
                </a:lnTo>
                <a:lnTo>
                  <a:pt x="645" y="661"/>
                </a:lnTo>
                <a:lnTo>
                  <a:pt x="645" y="661"/>
                </a:lnTo>
                <a:lnTo>
                  <a:pt x="645" y="661"/>
                </a:lnTo>
                <a:lnTo>
                  <a:pt x="647" y="658"/>
                </a:lnTo>
                <a:lnTo>
                  <a:pt x="647" y="658"/>
                </a:lnTo>
                <a:lnTo>
                  <a:pt x="647" y="661"/>
                </a:lnTo>
                <a:lnTo>
                  <a:pt x="647" y="663"/>
                </a:lnTo>
                <a:lnTo>
                  <a:pt x="650" y="667"/>
                </a:lnTo>
                <a:lnTo>
                  <a:pt x="650" y="671"/>
                </a:lnTo>
                <a:lnTo>
                  <a:pt x="652" y="673"/>
                </a:lnTo>
                <a:lnTo>
                  <a:pt x="652" y="673"/>
                </a:lnTo>
                <a:lnTo>
                  <a:pt x="652" y="673"/>
                </a:lnTo>
                <a:lnTo>
                  <a:pt x="654" y="675"/>
                </a:lnTo>
                <a:lnTo>
                  <a:pt x="656" y="679"/>
                </a:lnTo>
                <a:lnTo>
                  <a:pt x="656" y="682"/>
                </a:lnTo>
                <a:lnTo>
                  <a:pt x="660" y="682"/>
                </a:lnTo>
                <a:lnTo>
                  <a:pt x="662" y="684"/>
                </a:lnTo>
                <a:lnTo>
                  <a:pt x="662" y="684"/>
                </a:lnTo>
                <a:lnTo>
                  <a:pt x="664" y="684"/>
                </a:lnTo>
                <a:lnTo>
                  <a:pt x="664" y="684"/>
                </a:lnTo>
                <a:lnTo>
                  <a:pt x="666" y="679"/>
                </a:lnTo>
                <a:lnTo>
                  <a:pt x="666" y="679"/>
                </a:lnTo>
                <a:lnTo>
                  <a:pt x="668" y="677"/>
                </a:lnTo>
                <a:lnTo>
                  <a:pt x="668" y="677"/>
                </a:lnTo>
                <a:lnTo>
                  <a:pt x="668" y="679"/>
                </a:lnTo>
                <a:lnTo>
                  <a:pt x="668" y="679"/>
                </a:lnTo>
                <a:lnTo>
                  <a:pt x="666" y="684"/>
                </a:lnTo>
                <a:lnTo>
                  <a:pt x="666" y="686"/>
                </a:lnTo>
                <a:lnTo>
                  <a:pt x="666" y="686"/>
                </a:lnTo>
                <a:lnTo>
                  <a:pt x="666" y="688"/>
                </a:lnTo>
                <a:lnTo>
                  <a:pt x="668" y="690"/>
                </a:lnTo>
                <a:lnTo>
                  <a:pt x="668" y="690"/>
                </a:lnTo>
                <a:lnTo>
                  <a:pt x="671" y="692"/>
                </a:lnTo>
                <a:lnTo>
                  <a:pt x="671" y="692"/>
                </a:lnTo>
                <a:lnTo>
                  <a:pt x="671" y="692"/>
                </a:lnTo>
                <a:lnTo>
                  <a:pt x="673" y="692"/>
                </a:lnTo>
                <a:lnTo>
                  <a:pt x="673" y="690"/>
                </a:lnTo>
                <a:lnTo>
                  <a:pt x="675" y="690"/>
                </a:lnTo>
                <a:lnTo>
                  <a:pt x="679" y="692"/>
                </a:lnTo>
                <a:lnTo>
                  <a:pt x="679" y="692"/>
                </a:lnTo>
                <a:lnTo>
                  <a:pt x="673" y="692"/>
                </a:lnTo>
                <a:lnTo>
                  <a:pt x="673" y="692"/>
                </a:lnTo>
                <a:lnTo>
                  <a:pt x="673" y="692"/>
                </a:lnTo>
                <a:lnTo>
                  <a:pt x="673" y="694"/>
                </a:lnTo>
                <a:lnTo>
                  <a:pt x="675" y="694"/>
                </a:lnTo>
                <a:lnTo>
                  <a:pt x="679" y="698"/>
                </a:lnTo>
                <a:lnTo>
                  <a:pt x="679" y="698"/>
                </a:lnTo>
                <a:lnTo>
                  <a:pt x="677" y="696"/>
                </a:lnTo>
                <a:lnTo>
                  <a:pt x="673" y="696"/>
                </a:lnTo>
                <a:lnTo>
                  <a:pt x="673" y="696"/>
                </a:lnTo>
                <a:lnTo>
                  <a:pt x="673" y="696"/>
                </a:lnTo>
                <a:lnTo>
                  <a:pt x="671" y="696"/>
                </a:lnTo>
                <a:lnTo>
                  <a:pt x="673" y="698"/>
                </a:lnTo>
                <a:lnTo>
                  <a:pt x="675" y="702"/>
                </a:lnTo>
                <a:lnTo>
                  <a:pt x="675" y="707"/>
                </a:lnTo>
                <a:lnTo>
                  <a:pt x="683" y="709"/>
                </a:lnTo>
                <a:lnTo>
                  <a:pt x="683" y="709"/>
                </a:lnTo>
                <a:lnTo>
                  <a:pt x="683" y="709"/>
                </a:lnTo>
                <a:lnTo>
                  <a:pt x="683" y="711"/>
                </a:lnTo>
                <a:lnTo>
                  <a:pt x="683" y="711"/>
                </a:lnTo>
                <a:lnTo>
                  <a:pt x="683" y="711"/>
                </a:lnTo>
                <a:lnTo>
                  <a:pt x="685" y="713"/>
                </a:lnTo>
                <a:lnTo>
                  <a:pt x="685" y="713"/>
                </a:lnTo>
                <a:lnTo>
                  <a:pt x="689" y="715"/>
                </a:lnTo>
                <a:lnTo>
                  <a:pt x="689" y="717"/>
                </a:lnTo>
                <a:lnTo>
                  <a:pt x="689" y="717"/>
                </a:lnTo>
                <a:lnTo>
                  <a:pt x="689" y="717"/>
                </a:lnTo>
                <a:lnTo>
                  <a:pt x="691" y="717"/>
                </a:lnTo>
                <a:lnTo>
                  <a:pt x="691" y="719"/>
                </a:lnTo>
                <a:lnTo>
                  <a:pt x="691" y="719"/>
                </a:lnTo>
                <a:lnTo>
                  <a:pt x="691" y="719"/>
                </a:lnTo>
                <a:lnTo>
                  <a:pt x="694" y="721"/>
                </a:lnTo>
                <a:lnTo>
                  <a:pt x="694" y="721"/>
                </a:lnTo>
                <a:lnTo>
                  <a:pt x="696" y="723"/>
                </a:lnTo>
                <a:lnTo>
                  <a:pt x="696" y="723"/>
                </a:lnTo>
                <a:lnTo>
                  <a:pt x="696" y="726"/>
                </a:lnTo>
                <a:lnTo>
                  <a:pt x="698" y="726"/>
                </a:lnTo>
                <a:lnTo>
                  <a:pt x="698" y="726"/>
                </a:lnTo>
                <a:lnTo>
                  <a:pt x="702" y="726"/>
                </a:lnTo>
                <a:lnTo>
                  <a:pt x="700" y="728"/>
                </a:lnTo>
                <a:lnTo>
                  <a:pt x="698" y="728"/>
                </a:lnTo>
                <a:lnTo>
                  <a:pt x="696" y="732"/>
                </a:lnTo>
                <a:lnTo>
                  <a:pt x="694" y="734"/>
                </a:lnTo>
                <a:lnTo>
                  <a:pt x="694" y="734"/>
                </a:lnTo>
                <a:lnTo>
                  <a:pt x="691" y="736"/>
                </a:lnTo>
                <a:lnTo>
                  <a:pt x="691" y="736"/>
                </a:lnTo>
                <a:lnTo>
                  <a:pt x="694" y="738"/>
                </a:lnTo>
                <a:lnTo>
                  <a:pt x="694" y="738"/>
                </a:lnTo>
                <a:lnTo>
                  <a:pt x="696" y="740"/>
                </a:lnTo>
                <a:lnTo>
                  <a:pt x="696" y="738"/>
                </a:lnTo>
                <a:lnTo>
                  <a:pt x="698" y="738"/>
                </a:lnTo>
                <a:lnTo>
                  <a:pt x="698" y="736"/>
                </a:lnTo>
                <a:lnTo>
                  <a:pt x="698" y="734"/>
                </a:lnTo>
                <a:lnTo>
                  <a:pt x="698" y="734"/>
                </a:lnTo>
                <a:lnTo>
                  <a:pt x="698" y="734"/>
                </a:lnTo>
                <a:lnTo>
                  <a:pt x="698" y="734"/>
                </a:lnTo>
                <a:lnTo>
                  <a:pt x="698" y="732"/>
                </a:lnTo>
                <a:lnTo>
                  <a:pt x="700" y="732"/>
                </a:lnTo>
                <a:lnTo>
                  <a:pt x="706" y="730"/>
                </a:lnTo>
                <a:lnTo>
                  <a:pt x="710" y="728"/>
                </a:lnTo>
                <a:lnTo>
                  <a:pt x="708" y="730"/>
                </a:lnTo>
                <a:lnTo>
                  <a:pt x="708" y="730"/>
                </a:lnTo>
                <a:lnTo>
                  <a:pt x="708" y="732"/>
                </a:lnTo>
                <a:lnTo>
                  <a:pt x="710" y="734"/>
                </a:lnTo>
                <a:lnTo>
                  <a:pt x="710" y="736"/>
                </a:lnTo>
                <a:lnTo>
                  <a:pt x="712" y="738"/>
                </a:lnTo>
                <a:lnTo>
                  <a:pt x="712" y="740"/>
                </a:lnTo>
                <a:lnTo>
                  <a:pt x="712" y="740"/>
                </a:lnTo>
                <a:lnTo>
                  <a:pt x="712" y="742"/>
                </a:lnTo>
                <a:lnTo>
                  <a:pt x="712" y="744"/>
                </a:lnTo>
                <a:lnTo>
                  <a:pt x="715" y="744"/>
                </a:lnTo>
                <a:lnTo>
                  <a:pt x="715" y="744"/>
                </a:lnTo>
                <a:lnTo>
                  <a:pt x="710" y="744"/>
                </a:lnTo>
                <a:lnTo>
                  <a:pt x="708" y="747"/>
                </a:lnTo>
                <a:lnTo>
                  <a:pt x="708" y="747"/>
                </a:lnTo>
                <a:lnTo>
                  <a:pt x="710" y="749"/>
                </a:lnTo>
                <a:lnTo>
                  <a:pt x="710" y="751"/>
                </a:lnTo>
                <a:lnTo>
                  <a:pt x="712" y="755"/>
                </a:lnTo>
                <a:lnTo>
                  <a:pt x="715" y="755"/>
                </a:lnTo>
                <a:lnTo>
                  <a:pt x="717" y="755"/>
                </a:lnTo>
                <a:lnTo>
                  <a:pt x="717" y="755"/>
                </a:lnTo>
                <a:lnTo>
                  <a:pt x="719" y="755"/>
                </a:lnTo>
                <a:lnTo>
                  <a:pt x="721" y="751"/>
                </a:lnTo>
                <a:lnTo>
                  <a:pt x="721" y="751"/>
                </a:lnTo>
                <a:lnTo>
                  <a:pt x="721" y="749"/>
                </a:lnTo>
                <a:lnTo>
                  <a:pt x="723" y="747"/>
                </a:lnTo>
                <a:lnTo>
                  <a:pt x="723" y="744"/>
                </a:lnTo>
                <a:lnTo>
                  <a:pt x="723" y="742"/>
                </a:lnTo>
                <a:lnTo>
                  <a:pt x="723" y="742"/>
                </a:lnTo>
                <a:lnTo>
                  <a:pt x="723" y="740"/>
                </a:lnTo>
                <a:lnTo>
                  <a:pt x="723" y="738"/>
                </a:lnTo>
                <a:lnTo>
                  <a:pt x="723" y="738"/>
                </a:lnTo>
                <a:lnTo>
                  <a:pt x="723" y="736"/>
                </a:lnTo>
                <a:lnTo>
                  <a:pt x="723" y="734"/>
                </a:lnTo>
                <a:lnTo>
                  <a:pt x="723" y="734"/>
                </a:lnTo>
                <a:lnTo>
                  <a:pt x="725" y="732"/>
                </a:lnTo>
                <a:lnTo>
                  <a:pt x="725" y="732"/>
                </a:lnTo>
                <a:lnTo>
                  <a:pt x="723" y="734"/>
                </a:lnTo>
                <a:lnTo>
                  <a:pt x="723" y="736"/>
                </a:lnTo>
                <a:lnTo>
                  <a:pt x="723" y="736"/>
                </a:lnTo>
                <a:lnTo>
                  <a:pt x="723" y="738"/>
                </a:lnTo>
                <a:lnTo>
                  <a:pt x="723" y="738"/>
                </a:lnTo>
                <a:lnTo>
                  <a:pt x="723" y="740"/>
                </a:lnTo>
                <a:lnTo>
                  <a:pt x="725" y="742"/>
                </a:lnTo>
                <a:lnTo>
                  <a:pt x="725" y="744"/>
                </a:lnTo>
                <a:lnTo>
                  <a:pt x="723" y="747"/>
                </a:lnTo>
                <a:lnTo>
                  <a:pt x="723" y="749"/>
                </a:lnTo>
                <a:lnTo>
                  <a:pt x="723" y="749"/>
                </a:lnTo>
                <a:lnTo>
                  <a:pt x="725" y="749"/>
                </a:lnTo>
                <a:lnTo>
                  <a:pt x="727" y="744"/>
                </a:lnTo>
                <a:lnTo>
                  <a:pt x="727" y="744"/>
                </a:lnTo>
                <a:lnTo>
                  <a:pt x="727" y="742"/>
                </a:lnTo>
                <a:lnTo>
                  <a:pt x="727" y="740"/>
                </a:lnTo>
                <a:lnTo>
                  <a:pt x="727" y="738"/>
                </a:lnTo>
                <a:lnTo>
                  <a:pt x="727" y="740"/>
                </a:lnTo>
                <a:lnTo>
                  <a:pt x="729" y="740"/>
                </a:lnTo>
                <a:lnTo>
                  <a:pt x="729" y="742"/>
                </a:lnTo>
                <a:lnTo>
                  <a:pt x="729" y="742"/>
                </a:lnTo>
                <a:lnTo>
                  <a:pt x="729" y="740"/>
                </a:lnTo>
                <a:lnTo>
                  <a:pt x="731" y="740"/>
                </a:lnTo>
                <a:lnTo>
                  <a:pt x="727" y="744"/>
                </a:lnTo>
                <a:lnTo>
                  <a:pt x="725" y="747"/>
                </a:lnTo>
                <a:lnTo>
                  <a:pt x="725" y="749"/>
                </a:lnTo>
                <a:lnTo>
                  <a:pt x="723" y="753"/>
                </a:lnTo>
                <a:lnTo>
                  <a:pt x="723" y="753"/>
                </a:lnTo>
                <a:lnTo>
                  <a:pt x="721" y="755"/>
                </a:lnTo>
                <a:lnTo>
                  <a:pt x="721" y="757"/>
                </a:lnTo>
                <a:lnTo>
                  <a:pt x="719" y="757"/>
                </a:lnTo>
                <a:lnTo>
                  <a:pt x="719" y="757"/>
                </a:lnTo>
                <a:lnTo>
                  <a:pt x="719" y="759"/>
                </a:lnTo>
                <a:lnTo>
                  <a:pt x="719" y="761"/>
                </a:lnTo>
                <a:lnTo>
                  <a:pt x="719" y="761"/>
                </a:lnTo>
                <a:lnTo>
                  <a:pt x="719" y="763"/>
                </a:lnTo>
                <a:lnTo>
                  <a:pt x="721" y="765"/>
                </a:lnTo>
                <a:lnTo>
                  <a:pt x="723" y="767"/>
                </a:lnTo>
                <a:lnTo>
                  <a:pt x="725" y="765"/>
                </a:lnTo>
                <a:lnTo>
                  <a:pt x="727" y="765"/>
                </a:lnTo>
                <a:lnTo>
                  <a:pt x="729" y="765"/>
                </a:lnTo>
                <a:lnTo>
                  <a:pt x="727" y="767"/>
                </a:lnTo>
                <a:lnTo>
                  <a:pt x="723" y="767"/>
                </a:lnTo>
                <a:lnTo>
                  <a:pt x="723" y="767"/>
                </a:lnTo>
                <a:lnTo>
                  <a:pt x="723" y="770"/>
                </a:lnTo>
                <a:lnTo>
                  <a:pt x="721" y="772"/>
                </a:lnTo>
                <a:lnTo>
                  <a:pt x="719" y="776"/>
                </a:lnTo>
                <a:lnTo>
                  <a:pt x="721" y="776"/>
                </a:lnTo>
                <a:lnTo>
                  <a:pt x="723" y="778"/>
                </a:lnTo>
                <a:lnTo>
                  <a:pt x="725" y="778"/>
                </a:lnTo>
                <a:lnTo>
                  <a:pt x="727" y="782"/>
                </a:lnTo>
                <a:lnTo>
                  <a:pt x="729" y="782"/>
                </a:lnTo>
                <a:lnTo>
                  <a:pt x="731" y="784"/>
                </a:lnTo>
                <a:lnTo>
                  <a:pt x="731" y="782"/>
                </a:lnTo>
                <a:lnTo>
                  <a:pt x="735" y="782"/>
                </a:lnTo>
                <a:lnTo>
                  <a:pt x="735" y="782"/>
                </a:lnTo>
                <a:lnTo>
                  <a:pt x="735" y="780"/>
                </a:lnTo>
                <a:lnTo>
                  <a:pt x="735" y="778"/>
                </a:lnTo>
                <a:lnTo>
                  <a:pt x="735" y="778"/>
                </a:lnTo>
                <a:lnTo>
                  <a:pt x="738" y="774"/>
                </a:lnTo>
                <a:lnTo>
                  <a:pt x="740" y="774"/>
                </a:lnTo>
                <a:lnTo>
                  <a:pt x="740" y="774"/>
                </a:lnTo>
                <a:lnTo>
                  <a:pt x="740" y="774"/>
                </a:lnTo>
                <a:lnTo>
                  <a:pt x="740" y="774"/>
                </a:lnTo>
                <a:lnTo>
                  <a:pt x="740" y="774"/>
                </a:lnTo>
                <a:lnTo>
                  <a:pt x="744" y="772"/>
                </a:lnTo>
                <a:lnTo>
                  <a:pt x="744" y="772"/>
                </a:lnTo>
                <a:lnTo>
                  <a:pt x="746" y="774"/>
                </a:lnTo>
                <a:lnTo>
                  <a:pt x="746" y="774"/>
                </a:lnTo>
                <a:lnTo>
                  <a:pt x="744" y="774"/>
                </a:lnTo>
                <a:lnTo>
                  <a:pt x="744" y="774"/>
                </a:lnTo>
                <a:lnTo>
                  <a:pt x="742" y="774"/>
                </a:lnTo>
                <a:lnTo>
                  <a:pt x="742" y="776"/>
                </a:lnTo>
                <a:lnTo>
                  <a:pt x="742" y="776"/>
                </a:lnTo>
                <a:lnTo>
                  <a:pt x="742" y="776"/>
                </a:lnTo>
                <a:lnTo>
                  <a:pt x="744" y="778"/>
                </a:lnTo>
                <a:lnTo>
                  <a:pt x="744" y="780"/>
                </a:lnTo>
                <a:lnTo>
                  <a:pt x="746" y="780"/>
                </a:lnTo>
                <a:lnTo>
                  <a:pt x="746" y="780"/>
                </a:lnTo>
                <a:lnTo>
                  <a:pt x="748" y="780"/>
                </a:lnTo>
                <a:lnTo>
                  <a:pt x="750" y="780"/>
                </a:lnTo>
                <a:lnTo>
                  <a:pt x="752" y="780"/>
                </a:lnTo>
                <a:lnTo>
                  <a:pt x="754" y="782"/>
                </a:lnTo>
                <a:lnTo>
                  <a:pt x="754" y="784"/>
                </a:lnTo>
                <a:lnTo>
                  <a:pt x="752" y="782"/>
                </a:lnTo>
                <a:lnTo>
                  <a:pt x="752" y="782"/>
                </a:lnTo>
                <a:lnTo>
                  <a:pt x="750" y="780"/>
                </a:lnTo>
                <a:lnTo>
                  <a:pt x="748" y="780"/>
                </a:lnTo>
                <a:lnTo>
                  <a:pt x="746" y="782"/>
                </a:lnTo>
                <a:lnTo>
                  <a:pt x="746" y="782"/>
                </a:lnTo>
                <a:lnTo>
                  <a:pt x="742" y="778"/>
                </a:lnTo>
                <a:lnTo>
                  <a:pt x="740" y="778"/>
                </a:lnTo>
                <a:lnTo>
                  <a:pt x="742" y="776"/>
                </a:lnTo>
                <a:lnTo>
                  <a:pt x="742" y="776"/>
                </a:lnTo>
                <a:lnTo>
                  <a:pt x="740" y="776"/>
                </a:lnTo>
                <a:lnTo>
                  <a:pt x="738" y="776"/>
                </a:lnTo>
                <a:lnTo>
                  <a:pt x="738" y="778"/>
                </a:lnTo>
                <a:lnTo>
                  <a:pt x="735" y="780"/>
                </a:lnTo>
                <a:lnTo>
                  <a:pt x="738" y="780"/>
                </a:lnTo>
                <a:lnTo>
                  <a:pt x="738" y="782"/>
                </a:lnTo>
                <a:lnTo>
                  <a:pt x="742" y="784"/>
                </a:lnTo>
                <a:lnTo>
                  <a:pt x="744" y="784"/>
                </a:lnTo>
                <a:lnTo>
                  <a:pt x="746" y="786"/>
                </a:lnTo>
                <a:lnTo>
                  <a:pt x="746" y="793"/>
                </a:lnTo>
                <a:lnTo>
                  <a:pt x="748" y="793"/>
                </a:lnTo>
                <a:lnTo>
                  <a:pt x="752" y="791"/>
                </a:lnTo>
                <a:lnTo>
                  <a:pt x="752" y="791"/>
                </a:lnTo>
                <a:lnTo>
                  <a:pt x="752" y="793"/>
                </a:lnTo>
                <a:lnTo>
                  <a:pt x="752" y="793"/>
                </a:lnTo>
                <a:lnTo>
                  <a:pt x="750" y="797"/>
                </a:lnTo>
                <a:lnTo>
                  <a:pt x="750" y="801"/>
                </a:lnTo>
                <a:lnTo>
                  <a:pt x="750" y="801"/>
                </a:lnTo>
                <a:lnTo>
                  <a:pt x="750" y="801"/>
                </a:lnTo>
                <a:lnTo>
                  <a:pt x="750" y="801"/>
                </a:lnTo>
                <a:lnTo>
                  <a:pt x="752" y="799"/>
                </a:lnTo>
                <a:lnTo>
                  <a:pt x="754" y="799"/>
                </a:lnTo>
                <a:lnTo>
                  <a:pt x="754" y="799"/>
                </a:lnTo>
                <a:lnTo>
                  <a:pt x="752" y="799"/>
                </a:lnTo>
                <a:lnTo>
                  <a:pt x="752" y="801"/>
                </a:lnTo>
                <a:lnTo>
                  <a:pt x="752" y="801"/>
                </a:lnTo>
                <a:lnTo>
                  <a:pt x="752" y="803"/>
                </a:lnTo>
                <a:lnTo>
                  <a:pt x="752" y="803"/>
                </a:lnTo>
                <a:lnTo>
                  <a:pt x="748" y="805"/>
                </a:lnTo>
                <a:lnTo>
                  <a:pt x="750" y="809"/>
                </a:lnTo>
                <a:lnTo>
                  <a:pt x="752" y="814"/>
                </a:lnTo>
                <a:lnTo>
                  <a:pt x="754" y="809"/>
                </a:lnTo>
                <a:lnTo>
                  <a:pt x="754" y="805"/>
                </a:lnTo>
                <a:lnTo>
                  <a:pt x="756" y="803"/>
                </a:lnTo>
                <a:lnTo>
                  <a:pt x="756" y="803"/>
                </a:lnTo>
                <a:lnTo>
                  <a:pt x="759" y="803"/>
                </a:lnTo>
                <a:lnTo>
                  <a:pt x="761" y="803"/>
                </a:lnTo>
                <a:lnTo>
                  <a:pt x="761" y="801"/>
                </a:lnTo>
                <a:lnTo>
                  <a:pt x="767" y="797"/>
                </a:lnTo>
                <a:lnTo>
                  <a:pt x="767" y="797"/>
                </a:lnTo>
                <a:lnTo>
                  <a:pt x="767" y="795"/>
                </a:lnTo>
                <a:lnTo>
                  <a:pt x="767" y="795"/>
                </a:lnTo>
                <a:lnTo>
                  <a:pt x="767" y="795"/>
                </a:lnTo>
                <a:lnTo>
                  <a:pt x="767" y="793"/>
                </a:lnTo>
                <a:lnTo>
                  <a:pt x="767" y="793"/>
                </a:lnTo>
                <a:lnTo>
                  <a:pt x="769" y="795"/>
                </a:lnTo>
                <a:lnTo>
                  <a:pt x="769" y="795"/>
                </a:lnTo>
                <a:lnTo>
                  <a:pt x="769" y="795"/>
                </a:lnTo>
                <a:lnTo>
                  <a:pt x="767" y="797"/>
                </a:lnTo>
                <a:lnTo>
                  <a:pt x="765" y="799"/>
                </a:lnTo>
                <a:lnTo>
                  <a:pt x="765" y="799"/>
                </a:lnTo>
                <a:lnTo>
                  <a:pt x="765" y="801"/>
                </a:lnTo>
                <a:lnTo>
                  <a:pt x="765" y="801"/>
                </a:lnTo>
                <a:lnTo>
                  <a:pt x="767" y="801"/>
                </a:lnTo>
                <a:lnTo>
                  <a:pt x="769" y="803"/>
                </a:lnTo>
                <a:lnTo>
                  <a:pt x="769" y="803"/>
                </a:lnTo>
                <a:lnTo>
                  <a:pt x="769" y="805"/>
                </a:lnTo>
                <a:lnTo>
                  <a:pt x="771" y="807"/>
                </a:lnTo>
                <a:lnTo>
                  <a:pt x="771" y="807"/>
                </a:lnTo>
                <a:lnTo>
                  <a:pt x="771" y="807"/>
                </a:lnTo>
                <a:lnTo>
                  <a:pt x="771" y="807"/>
                </a:lnTo>
                <a:lnTo>
                  <a:pt x="769" y="805"/>
                </a:lnTo>
                <a:lnTo>
                  <a:pt x="769" y="803"/>
                </a:lnTo>
                <a:lnTo>
                  <a:pt x="767" y="803"/>
                </a:lnTo>
                <a:lnTo>
                  <a:pt x="765" y="803"/>
                </a:lnTo>
                <a:lnTo>
                  <a:pt x="765" y="801"/>
                </a:lnTo>
                <a:lnTo>
                  <a:pt x="761" y="801"/>
                </a:lnTo>
                <a:lnTo>
                  <a:pt x="761" y="803"/>
                </a:lnTo>
                <a:lnTo>
                  <a:pt x="759" y="803"/>
                </a:lnTo>
                <a:lnTo>
                  <a:pt x="756" y="805"/>
                </a:lnTo>
                <a:lnTo>
                  <a:pt x="756" y="807"/>
                </a:lnTo>
                <a:lnTo>
                  <a:pt x="756" y="809"/>
                </a:lnTo>
                <a:lnTo>
                  <a:pt x="756" y="809"/>
                </a:lnTo>
                <a:lnTo>
                  <a:pt x="756" y="811"/>
                </a:lnTo>
                <a:lnTo>
                  <a:pt x="754" y="811"/>
                </a:lnTo>
                <a:lnTo>
                  <a:pt x="754" y="814"/>
                </a:lnTo>
                <a:lnTo>
                  <a:pt x="756" y="816"/>
                </a:lnTo>
                <a:lnTo>
                  <a:pt x="756" y="816"/>
                </a:lnTo>
                <a:lnTo>
                  <a:pt x="756" y="818"/>
                </a:lnTo>
                <a:lnTo>
                  <a:pt x="756" y="818"/>
                </a:lnTo>
                <a:lnTo>
                  <a:pt x="759" y="818"/>
                </a:lnTo>
                <a:lnTo>
                  <a:pt x="759" y="820"/>
                </a:lnTo>
                <a:lnTo>
                  <a:pt x="759" y="820"/>
                </a:lnTo>
                <a:lnTo>
                  <a:pt x="759" y="818"/>
                </a:lnTo>
                <a:lnTo>
                  <a:pt x="759" y="818"/>
                </a:lnTo>
                <a:lnTo>
                  <a:pt x="761" y="816"/>
                </a:lnTo>
                <a:lnTo>
                  <a:pt x="763" y="814"/>
                </a:lnTo>
                <a:lnTo>
                  <a:pt x="767" y="814"/>
                </a:lnTo>
                <a:lnTo>
                  <a:pt x="773" y="814"/>
                </a:lnTo>
                <a:lnTo>
                  <a:pt x="771" y="816"/>
                </a:lnTo>
                <a:lnTo>
                  <a:pt x="769" y="816"/>
                </a:lnTo>
                <a:lnTo>
                  <a:pt x="765" y="816"/>
                </a:lnTo>
                <a:lnTo>
                  <a:pt x="763" y="816"/>
                </a:lnTo>
                <a:lnTo>
                  <a:pt x="763" y="816"/>
                </a:lnTo>
                <a:lnTo>
                  <a:pt x="759" y="820"/>
                </a:lnTo>
                <a:lnTo>
                  <a:pt x="759" y="822"/>
                </a:lnTo>
                <a:lnTo>
                  <a:pt x="759" y="822"/>
                </a:lnTo>
                <a:lnTo>
                  <a:pt x="759" y="824"/>
                </a:lnTo>
                <a:lnTo>
                  <a:pt x="759" y="826"/>
                </a:lnTo>
                <a:lnTo>
                  <a:pt x="761" y="828"/>
                </a:lnTo>
                <a:lnTo>
                  <a:pt x="763" y="828"/>
                </a:lnTo>
                <a:lnTo>
                  <a:pt x="765" y="830"/>
                </a:lnTo>
                <a:lnTo>
                  <a:pt x="767" y="830"/>
                </a:lnTo>
                <a:lnTo>
                  <a:pt x="767" y="830"/>
                </a:lnTo>
                <a:lnTo>
                  <a:pt x="769" y="830"/>
                </a:lnTo>
                <a:lnTo>
                  <a:pt x="773" y="830"/>
                </a:lnTo>
                <a:lnTo>
                  <a:pt x="773" y="828"/>
                </a:lnTo>
                <a:lnTo>
                  <a:pt x="775" y="826"/>
                </a:lnTo>
                <a:lnTo>
                  <a:pt x="775" y="828"/>
                </a:lnTo>
                <a:lnTo>
                  <a:pt x="775" y="830"/>
                </a:lnTo>
                <a:lnTo>
                  <a:pt x="775" y="830"/>
                </a:lnTo>
                <a:lnTo>
                  <a:pt x="775" y="830"/>
                </a:lnTo>
                <a:lnTo>
                  <a:pt x="777" y="830"/>
                </a:lnTo>
                <a:lnTo>
                  <a:pt x="777" y="832"/>
                </a:lnTo>
                <a:lnTo>
                  <a:pt x="775" y="832"/>
                </a:lnTo>
                <a:lnTo>
                  <a:pt x="775" y="832"/>
                </a:lnTo>
                <a:lnTo>
                  <a:pt x="775" y="835"/>
                </a:lnTo>
                <a:lnTo>
                  <a:pt x="775" y="835"/>
                </a:lnTo>
                <a:lnTo>
                  <a:pt x="777" y="835"/>
                </a:lnTo>
                <a:lnTo>
                  <a:pt x="782" y="832"/>
                </a:lnTo>
                <a:lnTo>
                  <a:pt x="784" y="835"/>
                </a:lnTo>
                <a:lnTo>
                  <a:pt x="784" y="835"/>
                </a:lnTo>
                <a:lnTo>
                  <a:pt x="782" y="835"/>
                </a:lnTo>
                <a:lnTo>
                  <a:pt x="779" y="835"/>
                </a:lnTo>
                <a:lnTo>
                  <a:pt x="775" y="835"/>
                </a:lnTo>
                <a:lnTo>
                  <a:pt x="775" y="837"/>
                </a:lnTo>
                <a:lnTo>
                  <a:pt x="775" y="837"/>
                </a:lnTo>
                <a:lnTo>
                  <a:pt x="777" y="837"/>
                </a:lnTo>
                <a:lnTo>
                  <a:pt x="779" y="837"/>
                </a:lnTo>
                <a:lnTo>
                  <a:pt x="782" y="837"/>
                </a:lnTo>
                <a:lnTo>
                  <a:pt x="782" y="837"/>
                </a:lnTo>
                <a:lnTo>
                  <a:pt x="784" y="837"/>
                </a:lnTo>
                <a:lnTo>
                  <a:pt x="784" y="837"/>
                </a:lnTo>
                <a:lnTo>
                  <a:pt x="786" y="837"/>
                </a:lnTo>
                <a:lnTo>
                  <a:pt x="786" y="839"/>
                </a:lnTo>
                <a:lnTo>
                  <a:pt x="786" y="839"/>
                </a:lnTo>
                <a:lnTo>
                  <a:pt x="788" y="839"/>
                </a:lnTo>
                <a:lnTo>
                  <a:pt x="788" y="839"/>
                </a:lnTo>
                <a:lnTo>
                  <a:pt x="788" y="837"/>
                </a:lnTo>
                <a:lnTo>
                  <a:pt x="788" y="835"/>
                </a:lnTo>
                <a:lnTo>
                  <a:pt x="790" y="835"/>
                </a:lnTo>
                <a:lnTo>
                  <a:pt x="790" y="837"/>
                </a:lnTo>
                <a:lnTo>
                  <a:pt x="790" y="837"/>
                </a:lnTo>
                <a:lnTo>
                  <a:pt x="790" y="837"/>
                </a:lnTo>
                <a:lnTo>
                  <a:pt x="794" y="839"/>
                </a:lnTo>
                <a:lnTo>
                  <a:pt x="796" y="837"/>
                </a:lnTo>
                <a:lnTo>
                  <a:pt x="796" y="837"/>
                </a:lnTo>
                <a:lnTo>
                  <a:pt x="798" y="835"/>
                </a:lnTo>
                <a:lnTo>
                  <a:pt x="798" y="832"/>
                </a:lnTo>
                <a:lnTo>
                  <a:pt x="798" y="832"/>
                </a:lnTo>
                <a:lnTo>
                  <a:pt x="798" y="832"/>
                </a:lnTo>
                <a:lnTo>
                  <a:pt x="798" y="830"/>
                </a:lnTo>
                <a:lnTo>
                  <a:pt x="798" y="830"/>
                </a:lnTo>
                <a:lnTo>
                  <a:pt x="798" y="832"/>
                </a:lnTo>
                <a:lnTo>
                  <a:pt x="798" y="835"/>
                </a:lnTo>
                <a:lnTo>
                  <a:pt x="798" y="835"/>
                </a:lnTo>
                <a:lnTo>
                  <a:pt x="798" y="837"/>
                </a:lnTo>
                <a:lnTo>
                  <a:pt x="796" y="839"/>
                </a:lnTo>
                <a:lnTo>
                  <a:pt x="796" y="841"/>
                </a:lnTo>
                <a:lnTo>
                  <a:pt x="796" y="841"/>
                </a:lnTo>
                <a:lnTo>
                  <a:pt x="798" y="841"/>
                </a:lnTo>
                <a:lnTo>
                  <a:pt x="798" y="843"/>
                </a:lnTo>
                <a:lnTo>
                  <a:pt x="800" y="845"/>
                </a:lnTo>
                <a:lnTo>
                  <a:pt x="800" y="847"/>
                </a:lnTo>
                <a:lnTo>
                  <a:pt x="800" y="847"/>
                </a:lnTo>
                <a:lnTo>
                  <a:pt x="805" y="851"/>
                </a:lnTo>
                <a:lnTo>
                  <a:pt x="805" y="851"/>
                </a:lnTo>
                <a:lnTo>
                  <a:pt x="807" y="851"/>
                </a:lnTo>
                <a:lnTo>
                  <a:pt x="809" y="851"/>
                </a:lnTo>
                <a:lnTo>
                  <a:pt x="811" y="849"/>
                </a:lnTo>
                <a:lnTo>
                  <a:pt x="811" y="849"/>
                </a:lnTo>
                <a:lnTo>
                  <a:pt x="811" y="849"/>
                </a:lnTo>
                <a:lnTo>
                  <a:pt x="811" y="847"/>
                </a:lnTo>
                <a:lnTo>
                  <a:pt x="811" y="847"/>
                </a:lnTo>
                <a:lnTo>
                  <a:pt x="813" y="845"/>
                </a:lnTo>
                <a:lnTo>
                  <a:pt x="813" y="845"/>
                </a:lnTo>
                <a:lnTo>
                  <a:pt x="813" y="843"/>
                </a:lnTo>
                <a:lnTo>
                  <a:pt x="813" y="843"/>
                </a:lnTo>
                <a:lnTo>
                  <a:pt x="813" y="843"/>
                </a:lnTo>
                <a:lnTo>
                  <a:pt x="813" y="845"/>
                </a:lnTo>
                <a:lnTo>
                  <a:pt x="815" y="845"/>
                </a:lnTo>
                <a:lnTo>
                  <a:pt x="815" y="845"/>
                </a:lnTo>
                <a:lnTo>
                  <a:pt x="813" y="845"/>
                </a:lnTo>
                <a:lnTo>
                  <a:pt x="813" y="847"/>
                </a:lnTo>
                <a:lnTo>
                  <a:pt x="813" y="847"/>
                </a:lnTo>
                <a:lnTo>
                  <a:pt x="813" y="851"/>
                </a:lnTo>
                <a:lnTo>
                  <a:pt x="813" y="851"/>
                </a:lnTo>
                <a:lnTo>
                  <a:pt x="813" y="853"/>
                </a:lnTo>
                <a:lnTo>
                  <a:pt x="815" y="853"/>
                </a:lnTo>
                <a:lnTo>
                  <a:pt x="815" y="853"/>
                </a:lnTo>
                <a:lnTo>
                  <a:pt x="817" y="853"/>
                </a:lnTo>
                <a:lnTo>
                  <a:pt x="817" y="853"/>
                </a:lnTo>
                <a:lnTo>
                  <a:pt x="815" y="853"/>
                </a:lnTo>
                <a:lnTo>
                  <a:pt x="813" y="856"/>
                </a:lnTo>
                <a:lnTo>
                  <a:pt x="813" y="853"/>
                </a:lnTo>
                <a:lnTo>
                  <a:pt x="813" y="851"/>
                </a:lnTo>
                <a:lnTo>
                  <a:pt x="811" y="851"/>
                </a:lnTo>
                <a:lnTo>
                  <a:pt x="811" y="851"/>
                </a:lnTo>
                <a:lnTo>
                  <a:pt x="811" y="851"/>
                </a:lnTo>
                <a:lnTo>
                  <a:pt x="811" y="853"/>
                </a:lnTo>
                <a:lnTo>
                  <a:pt x="811" y="853"/>
                </a:lnTo>
                <a:lnTo>
                  <a:pt x="813" y="856"/>
                </a:lnTo>
                <a:lnTo>
                  <a:pt x="813" y="856"/>
                </a:lnTo>
                <a:lnTo>
                  <a:pt x="813" y="856"/>
                </a:lnTo>
                <a:lnTo>
                  <a:pt x="817" y="858"/>
                </a:lnTo>
                <a:lnTo>
                  <a:pt x="819" y="858"/>
                </a:lnTo>
                <a:lnTo>
                  <a:pt x="819" y="858"/>
                </a:lnTo>
                <a:lnTo>
                  <a:pt x="819" y="858"/>
                </a:lnTo>
                <a:lnTo>
                  <a:pt x="821" y="858"/>
                </a:lnTo>
                <a:lnTo>
                  <a:pt x="821" y="856"/>
                </a:lnTo>
                <a:lnTo>
                  <a:pt x="821" y="856"/>
                </a:lnTo>
                <a:lnTo>
                  <a:pt x="821" y="856"/>
                </a:lnTo>
                <a:lnTo>
                  <a:pt x="823" y="853"/>
                </a:lnTo>
                <a:lnTo>
                  <a:pt x="823" y="853"/>
                </a:lnTo>
                <a:lnTo>
                  <a:pt x="823" y="853"/>
                </a:lnTo>
                <a:lnTo>
                  <a:pt x="823" y="856"/>
                </a:lnTo>
                <a:lnTo>
                  <a:pt x="821" y="858"/>
                </a:lnTo>
                <a:lnTo>
                  <a:pt x="821" y="858"/>
                </a:lnTo>
                <a:lnTo>
                  <a:pt x="821" y="858"/>
                </a:lnTo>
                <a:lnTo>
                  <a:pt x="821" y="860"/>
                </a:lnTo>
                <a:lnTo>
                  <a:pt x="821" y="860"/>
                </a:lnTo>
                <a:lnTo>
                  <a:pt x="823" y="860"/>
                </a:lnTo>
                <a:lnTo>
                  <a:pt x="826" y="860"/>
                </a:lnTo>
                <a:lnTo>
                  <a:pt x="826" y="860"/>
                </a:lnTo>
                <a:lnTo>
                  <a:pt x="828" y="858"/>
                </a:lnTo>
                <a:lnTo>
                  <a:pt x="828" y="860"/>
                </a:lnTo>
                <a:lnTo>
                  <a:pt x="826" y="860"/>
                </a:lnTo>
                <a:lnTo>
                  <a:pt x="826" y="860"/>
                </a:lnTo>
                <a:lnTo>
                  <a:pt x="823" y="860"/>
                </a:lnTo>
                <a:lnTo>
                  <a:pt x="823" y="860"/>
                </a:lnTo>
                <a:lnTo>
                  <a:pt x="823" y="862"/>
                </a:lnTo>
                <a:lnTo>
                  <a:pt x="823" y="862"/>
                </a:lnTo>
                <a:lnTo>
                  <a:pt x="823" y="864"/>
                </a:lnTo>
                <a:lnTo>
                  <a:pt x="823" y="864"/>
                </a:lnTo>
                <a:lnTo>
                  <a:pt x="826" y="864"/>
                </a:lnTo>
                <a:lnTo>
                  <a:pt x="826" y="864"/>
                </a:lnTo>
                <a:lnTo>
                  <a:pt x="823" y="864"/>
                </a:lnTo>
                <a:lnTo>
                  <a:pt x="823" y="864"/>
                </a:lnTo>
                <a:lnTo>
                  <a:pt x="826" y="866"/>
                </a:lnTo>
                <a:lnTo>
                  <a:pt x="826" y="866"/>
                </a:lnTo>
                <a:lnTo>
                  <a:pt x="826" y="866"/>
                </a:lnTo>
                <a:lnTo>
                  <a:pt x="826" y="866"/>
                </a:lnTo>
                <a:lnTo>
                  <a:pt x="826" y="864"/>
                </a:lnTo>
                <a:lnTo>
                  <a:pt x="826" y="864"/>
                </a:lnTo>
                <a:lnTo>
                  <a:pt x="826" y="864"/>
                </a:lnTo>
                <a:lnTo>
                  <a:pt x="828" y="864"/>
                </a:lnTo>
                <a:lnTo>
                  <a:pt x="828" y="864"/>
                </a:lnTo>
                <a:lnTo>
                  <a:pt x="830" y="866"/>
                </a:lnTo>
                <a:lnTo>
                  <a:pt x="830" y="868"/>
                </a:lnTo>
                <a:lnTo>
                  <a:pt x="830" y="870"/>
                </a:lnTo>
                <a:lnTo>
                  <a:pt x="832" y="870"/>
                </a:lnTo>
                <a:lnTo>
                  <a:pt x="832" y="870"/>
                </a:lnTo>
                <a:lnTo>
                  <a:pt x="832" y="870"/>
                </a:lnTo>
                <a:lnTo>
                  <a:pt x="832" y="870"/>
                </a:lnTo>
                <a:lnTo>
                  <a:pt x="832" y="870"/>
                </a:lnTo>
                <a:lnTo>
                  <a:pt x="832" y="872"/>
                </a:lnTo>
                <a:lnTo>
                  <a:pt x="832" y="874"/>
                </a:lnTo>
                <a:lnTo>
                  <a:pt x="834" y="874"/>
                </a:lnTo>
                <a:lnTo>
                  <a:pt x="834" y="874"/>
                </a:lnTo>
                <a:lnTo>
                  <a:pt x="832" y="874"/>
                </a:lnTo>
                <a:lnTo>
                  <a:pt x="832" y="874"/>
                </a:lnTo>
                <a:lnTo>
                  <a:pt x="830" y="874"/>
                </a:lnTo>
                <a:lnTo>
                  <a:pt x="830" y="874"/>
                </a:lnTo>
                <a:lnTo>
                  <a:pt x="830" y="876"/>
                </a:lnTo>
                <a:lnTo>
                  <a:pt x="832" y="876"/>
                </a:lnTo>
                <a:lnTo>
                  <a:pt x="832" y="876"/>
                </a:lnTo>
                <a:lnTo>
                  <a:pt x="832" y="876"/>
                </a:lnTo>
                <a:lnTo>
                  <a:pt x="834" y="876"/>
                </a:lnTo>
                <a:lnTo>
                  <a:pt x="834" y="879"/>
                </a:lnTo>
                <a:lnTo>
                  <a:pt x="834" y="879"/>
                </a:lnTo>
                <a:lnTo>
                  <a:pt x="834" y="879"/>
                </a:lnTo>
                <a:lnTo>
                  <a:pt x="832" y="881"/>
                </a:lnTo>
                <a:lnTo>
                  <a:pt x="832" y="881"/>
                </a:lnTo>
                <a:lnTo>
                  <a:pt x="832" y="881"/>
                </a:lnTo>
                <a:lnTo>
                  <a:pt x="834" y="881"/>
                </a:lnTo>
                <a:lnTo>
                  <a:pt x="834" y="883"/>
                </a:lnTo>
                <a:lnTo>
                  <a:pt x="834" y="883"/>
                </a:lnTo>
                <a:lnTo>
                  <a:pt x="834" y="881"/>
                </a:lnTo>
                <a:lnTo>
                  <a:pt x="834" y="881"/>
                </a:lnTo>
                <a:lnTo>
                  <a:pt x="834" y="881"/>
                </a:lnTo>
                <a:lnTo>
                  <a:pt x="836" y="883"/>
                </a:lnTo>
                <a:lnTo>
                  <a:pt x="836" y="883"/>
                </a:lnTo>
                <a:lnTo>
                  <a:pt x="836" y="883"/>
                </a:lnTo>
                <a:lnTo>
                  <a:pt x="836" y="883"/>
                </a:lnTo>
                <a:lnTo>
                  <a:pt x="836" y="885"/>
                </a:lnTo>
                <a:lnTo>
                  <a:pt x="836" y="885"/>
                </a:lnTo>
                <a:lnTo>
                  <a:pt x="834" y="887"/>
                </a:lnTo>
                <a:lnTo>
                  <a:pt x="834" y="887"/>
                </a:lnTo>
                <a:lnTo>
                  <a:pt x="834" y="889"/>
                </a:lnTo>
                <a:lnTo>
                  <a:pt x="834" y="889"/>
                </a:lnTo>
                <a:lnTo>
                  <a:pt x="834" y="889"/>
                </a:lnTo>
                <a:lnTo>
                  <a:pt x="834" y="891"/>
                </a:lnTo>
                <a:lnTo>
                  <a:pt x="834" y="891"/>
                </a:lnTo>
                <a:lnTo>
                  <a:pt x="834" y="891"/>
                </a:lnTo>
                <a:lnTo>
                  <a:pt x="834" y="893"/>
                </a:lnTo>
                <a:lnTo>
                  <a:pt x="836" y="895"/>
                </a:lnTo>
                <a:lnTo>
                  <a:pt x="836" y="895"/>
                </a:lnTo>
                <a:lnTo>
                  <a:pt x="834" y="897"/>
                </a:lnTo>
                <a:lnTo>
                  <a:pt x="834" y="897"/>
                </a:lnTo>
                <a:lnTo>
                  <a:pt x="832" y="897"/>
                </a:lnTo>
                <a:lnTo>
                  <a:pt x="832" y="897"/>
                </a:lnTo>
                <a:lnTo>
                  <a:pt x="832" y="900"/>
                </a:lnTo>
                <a:lnTo>
                  <a:pt x="832" y="900"/>
                </a:lnTo>
                <a:lnTo>
                  <a:pt x="830" y="900"/>
                </a:lnTo>
                <a:lnTo>
                  <a:pt x="830" y="900"/>
                </a:lnTo>
                <a:lnTo>
                  <a:pt x="828" y="900"/>
                </a:lnTo>
                <a:lnTo>
                  <a:pt x="828" y="900"/>
                </a:lnTo>
                <a:lnTo>
                  <a:pt x="826" y="900"/>
                </a:lnTo>
                <a:lnTo>
                  <a:pt x="826" y="900"/>
                </a:lnTo>
                <a:lnTo>
                  <a:pt x="826" y="897"/>
                </a:lnTo>
                <a:lnTo>
                  <a:pt x="828" y="897"/>
                </a:lnTo>
                <a:lnTo>
                  <a:pt x="828" y="895"/>
                </a:lnTo>
                <a:lnTo>
                  <a:pt x="828" y="895"/>
                </a:lnTo>
                <a:lnTo>
                  <a:pt x="830" y="897"/>
                </a:lnTo>
                <a:lnTo>
                  <a:pt x="830" y="897"/>
                </a:lnTo>
                <a:lnTo>
                  <a:pt x="830" y="897"/>
                </a:lnTo>
                <a:lnTo>
                  <a:pt x="830" y="895"/>
                </a:lnTo>
                <a:lnTo>
                  <a:pt x="832" y="897"/>
                </a:lnTo>
                <a:lnTo>
                  <a:pt x="832" y="897"/>
                </a:lnTo>
                <a:lnTo>
                  <a:pt x="832" y="897"/>
                </a:lnTo>
                <a:lnTo>
                  <a:pt x="832" y="895"/>
                </a:lnTo>
                <a:lnTo>
                  <a:pt x="832" y="893"/>
                </a:lnTo>
                <a:lnTo>
                  <a:pt x="832" y="893"/>
                </a:lnTo>
                <a:lnTo>
                  <a:pt x="830" y="891"/>
                </a:lnTo>
                <a:lnTo>
                  <a:pt x="830" y="891"/>
                </a:lnTo>
                <a:lnTo>
                  <a:pt x="832" y="891"/>
                </a:lnTo>
                <a:lnTo>
                  <a:pt x="832" y="891"/>
                </a:lnTo>
                <a:lnTo>
                  <a:pt x="832" y="889"/>
                </a:lnTo>
                <a:lnTo>
                  <a:pt x="832" y="889"/>
                </a:lnTo>
                <a:lnTo>
                  <a:pt x="832" y="889"/>
                </a:lnTo>
                <a:lnTo>
                  <a:pt x="832" y="887"/>
                </a:lnTo>
                <a:lnTo>
                  <a:pt x="832" y="885"/>
                </a:lnTo>
                <a:lnTo>
                  <a:pt x="832" y="885"/>
                </a:lnTo>
                <a:lnTo>
                  <a:pt x="832" y="885"/>
                </a:lnTo>
                <a:lnTo>
                  <a:pt x="832" y="887"/>
                </a:lnTo>
                <a:lnTo>
                  <a:pt x="832" y="887"/>
                </a:lnTo>
                <a:lnTo>
                  <a:pt x="830" y="889"/>
                </a:lnTo>
                <a:lnTo>
                  <a:pt x="830" y="889"/>
                </a:lnTo>
                <a:lnTo>
                  <a:pt x="828" y="891"/>
                </a:lnTo>
                <a:lnTo>
                  <a:pt x="828" y="891"/>
                </a:lnTo>
                <a:lnTo>
                  <a:pt x="826" y="891"/>
                </a:lnTo>
                <a:lnTo>
                  <a:pt x="826" y="893"/>
                </a:lnTo>
                <a:lnTo>
                  <a:pt x="826" y="893"/>
                </a:lnTo>
                <a:lnTo>
                  <a:pt x="826" y="895"/>
                </a:lnTo>
                <a:lnTo>
                  <a:pt x="826" y="895"/>
                </a:lnTo>
                <a:lnTo>
                  <a:pt x="828" y="895"/>
                </a:lnTo>
                <a:lnTo>
                  <a:pt x="828" y="895"/>
                </a:lnTo>
                <a:lnTo>
                  <a:pt x="826" y="895"/>
                </a:lnTo>
                <a:lnTo>
                  <a:pt x="823" y="895"/>
                </a:lnTo>
                <a:lnTo>
                  <a:pt x="823" y="895"/>
                </a:lnTo>
                <a:lnTo>
                  <a:pt x="823" y="895"/>
                </a:lnTo>
                <a:lnTo>
                  <a:pt x="823" y="893"/>
                </a:lnTo>
                <a:lnTo>
                  <a:pt x="826" y="891"/>
                </a:lnTo>
                <a:lnTo>
                  <a:pt x="828" y="887"/>
                </a:lnTo>
                <a:lnTo>
                  <a:pt x="828" y="887"/>
                </a:lnTo>
                <a:lnTo>
                  <a:pt x="828" y="889"/>
                </a:lnTo>
                <a:lnTo>
                  <a:pt x="830" y="889"/>
                </a:lnTo>
                <a:lnTo>
                  <a:pt x="830" y="887"/>
                </a:lnTo>
                <a:lnTo>
                  <a:pt x="830" y="885"/>
                </a:lnTo>
                <a:lnTo>
                  <a:pt x="830" y="883"/>
                </a:lnTo>
                <a:lnTo>
                  <a:pt x="830" y="883"/>
                </a:lnTo>
                <a:lnTo>
                  <a:pt x="830" y="881"/>
                </a:lnTo>
                <a:lnTo>
                  <a:pt x="830" y="881"/>
                </a:lnTo>
                <a:lnTo>
                  <a:pt x="828" y="883"/>
                </a:lnTo>
                <a:lnTo>
                  <a:pt x="828" y="883"/>
                </a:lnTo>
                <a:lnTo>
                  <a:pt x="826" y="883"/>
                </a:lnTo>
                <a:lnTo>
                  <a:pt x="826" y="883"/>
                </a:lnTo>
                <a:lnTo>
                  <a:pt x="823" y="881"/>
                </a:lnTo>
                <a:lnTo>
                  <a:pt x="823" y="881"/>
                </a:lnTo>
                <a:lnTo>
                  <a:pt x="821" y="881"/>
                </a:lnTo>
                <a:lnTo>
                  <a:pt x="821" y="881"/>
                </a:lnTo>
                <a:lnTo>
                  <a:pt x="811" y="881"/>
                </a:lnTo>
                <a:lnTo>
                  <a:pt x="811" y="881"/>
                </a:lnTo>
                <a:lnTo>
                  <a:pt x="809" y="879"/>
                </a:lnTo>
                <a:lnTo>
                  <a:pt x="805" y="879"/>
                </a:lnTo>
                <a:lnTo>
                  <a:pt x="803" y="876"/>
                </a:lnTo>
                <a:lnTo>
                  <a:pt x="800" y="876"/>
                </a:lnTo>
                <a:lnTo>
                  <a:pt x="800" y="879"/>
                </a:lnTo>
                <a:lnTo>
                  <a:pt x="800" y="881"/>
                </a:lnTo>
                <a:lnTo>
                  <a:pt x="803" y="885"/>
                </a:lnTo>
                <a:lnTo>
                  <a:pt x="803" y="885"/>
                </a:lnTo>
                <a:lnTo>
                  <a:pt x="805" y="887"/>
                </a:lnTo>
                <a:lnTo>
                  <a:pt x="807" y="891"/>
                </a:lnTo>
                <a:lnTo>
                  <a:pt x="807" y="895"/>
                </a:lnTo>
                <a:lnTo>
                  <a:pt x="809" y="897"/>
                </a:lnTo>
                <a:lnTo>
                  <a:pt x="809" y="900"/>
                </a:lnTo>
                <a:lnTo>
                  <a:pt x="809" y="902"/>
                </a:lnTo>
                <a:lnTo>
                  <a:pt x="809" y="904"/>
                </a:lnTo>
                <a:lnTo>
                  <a:pt x="809" y="902"/>
                </a:lnTo>
                <a:lnTo>
                  <a:pt x="809" y="902"/>
                </a:lnTo>
                <a:lnTo>
                  <a:pt x="811" y="902"/>
                </a:lnTo>
                <a:lnTo>
                  <a:pt x="811" y="902"/>
                </a:lnTo>
                <a:lnTo>
                  <a:pt x="813" y="904"/>
                </a:lnTo>
                <a:lnTo>
                  <a:pt x="809" y="904"/>
                </a:lnTo>
                <a:lnTo>
                  <a:pt x="811" y="906"/>
                </a:lnTo>
                <a:lnTo>
                  <a:pt x="811" y="908"/>
                </a:lnTo>
                <a:lnTo>
                  <a:pt x="813" y="908"/>
                </a:lnTo>
                <a:lnTo>
                  <a:pt x="813" y="910"/>
                </a:lnTo>
                <a:lnTo>
                  <a:pt x="813" y="912"/>
                </a:lnTo>
                <a:lnTo>
                  <a:pt x="811" y="910"/>
                </a:lnTo>
                <a:lnTo>
                  <a:pt x="811" y="910"/>
                </a:lnTo>
                <a:lnTo>
                  <a:pt x="811" y="912"/>
                </a:lnTo>
                <a:lnTo>
                  <a:pt x="811" y="914"/>
                </a:lnTo>
                <a:lnTo>
                  <a:pt x="811" y="914"/>
                </a:lnTo>
                <a:lnTo>
                  <a:pt x="811" y="914"/>
                </a:lnTo>
                <a:lnTo>
                  <a:pt x="813" y="916"/>
                </a:lnTo>
                <a:lnTo>
                  <a:pt x="815" y="914"/>
                </a:lnTo>
                <a:lnTo>
                  <a:pt x="817" y="916"/>
                </a:lnTo>
                <a:lnTo>
                  <a:pt x="819" y="914"/>
                </a:lnTo>
                <a:lnTo>
                  <a:pt x="819" y="916"/>
                </a:lnTo>
                <a:lnTo>
                  <a:pt x="821" y="916"/>
                </a:lnTo>
                <a:lnTo>
                  <a:pt x="821" y="916"/>
                </a:lnTo>
                <a:lnTo>
                  <a:pt x="823" y="918"/>
                </a:lnTo>
                <a:lnTo>
                  <a:pt x="821" y="918"/>
                </a:lnTo>
                <a:lnTo>
                  <a:pt x="819" y="916"/>
                </a:lnTo>
                <a:lnTo>
                  <a:pt x="819" y="916"/>
                </a:lnTo>
                <a:lnTo>
                  <a:pt x="817" y="916"/>
                </a:lnTo>
                <a:lnTo>
                  <a:pt x="815" y="916"/>
                </a:lnTo>
                <a:lnTo>
                  <a:pt x="813" y="916"/>
                </a:lnTo>
                <a:lnTo>
                  <a:pt x="811" y="916"/>
                </a:lnTo>
                <a:lnTo>
                  <a:pt x="811" y="916"/>
                </a:lnTo>
                <a:lnTo>
                  <a:pt x="811" y="916"/>
                </a:lnTo>
                <a:lnTo>
                  <a:pt x="813" y="918"/>
                </a:lnTo>
                <a:lnTo>
                  <a:pt x="811" y="923"/>
                </a:lnTo>
                <a:lnTo>
                  <a:pt x="813" y="927"/>
                </a:lnTo>
                <a:lnTo>
                  <a:pt x="811" y="929"/>
                </a:lnTo>
                <a:lnTo>
                  <a:pt x="813" y="931"/>
                </a:lnTo>
                <a:lnTo>
                  <a:pt x="811" y="941"/>
                </a:lnTo>
                <a:lnTo>
                  <a:pt x="811" y="944"/>
                </a:lnTo>
                <a:lnTo>
                  <a:pt x="811" y="946"/>
                </a:lnTo>
                <a:lnTo>
                  <a:pt x="811" y="948"/>
                </a:lnTo>
                <a:lnTo>
                  <a:pt x="811" y="950"/>
                </a:lnTo>
                <a:lnTo>
                  <a:pt x="809" y="954"/>
                </a:lnTo>
                <a:lnTo>
                  <a:pt x="809" y="960"/>
                </a:lnTo>
                <a:lnTo>
                  <a:pt x="809" y="962"/>
                </a:lnTo>
                <a:lnTo>
                  <a:pt x="809" y="965"/>
                </a:lnTo>
                <a:lnTo>
                  <a:pt x="807" y="967"/>
                </a:lnTo>
                <a:lnTo>
                  <a:pt x="809" y="965"/>
                </a:lnTo>
                <a:lnTo>
                  <a:pt x="809" y="967"/>
                </a:lnTo>
                <a:lnTo>
                  <a:pt x="807" y="967"/>
                </a:lnTo>
                <a:lnTo>
                  <a:pt x="807" y="967"/>
                </a:lnTo>
                <a:lnTo>
                  <a:pt x="807" y="967"/>
                </a:lnTo>
                <a:lnTo>
                  <a:pt x="805" y="973"/>
                </a:lnTo>
                <a:lnTo>
                  <a:pt x="805" y="975"/>
                </a:lnTo>
                <a:lnTo>
                  <a:pt x="803" y="977"/>
                </a:lnTo>
                <a:lnTo>
                  <a:pt x="805" y="979"/>
                </a:lnTo>
                <a:lnTo>
                  <a:pt x="805" y="981"/>
                </a:lnTo>
                <a:lnTo>
                  <a:pt x="805" y="983"/>
                </a:lnTo>
                <a:lnTo>
                  <a:pt x="805" y="986"/>
                </a:lnTo>
                <a:lnTo>
                  <a:pt x="807" y="988"/>
                </a:lnTo>
                <a:lnTo>
                  <a:pt x="809" y="990"/>
                </a:lnTo>
                <a:lnTo>
                  <a:pt x="809" y="992"/>
                </a:lnTo>
                <a:lnTo>
                  <a:pt x="809" y="994"/>
                </a:lnTo>
                <a:lnTo>
                  <a:pt x="809" y="996"/>
                </a:lnTo>
                <a:lnTo>
                  <a:pt x="809" y="996"/>
                </a:lnTo>
                <a:lnTo>
                  <a:pt x="811" y="1000"/>
                </a:lnTo>
                <a:lnTo>
                  <a:pt x="811" y="1000"/>
                </a:lnTo>
                <a:lnTo>
                  <a:pt x="809" y="1004"/>
                </a:lnTo>
                <a:lnTo>
                  <a:pt x="809" y="1009"/>
                </a:lnTo>
                <a:lnTo>
                  <a:pt x="809" y="1011"/>
                </a:lnTo>
                <a:lnTo>
                  <a:pt x="809" y="1011"/>
                </a:lnTo>
                <a:lnTo>
                  <a:pt x="809" y="1011"/>
                </a:lnTo>
                <a:lnTo>
                  <a:pt x="809" y="1011"/>
                </a:lnTo>
                <a:lnTo>
                  <a:pt x="809" y="1013"/>
                </a:lnTo>
                <a:lnTo>
                  <a:pt x="809" y="1013"/>
                </a:lnTo>
                <a:lnTo>
                  <a:pt x="807" y="1013"/>
                </a:lnTo>
                <a:lnTo>
                  <a:pt x="809" y="1013"/>
                </a:lnTo>
                <a:lnTo>
                  <a:pt x="807" y="1013"/>
                </a:lnTo>
                <a:lnTo>
                  <a:pt x="807" y="1013"/>
                </a:lnTo>
                <a:lnTo>
                  <a:pt x="807" y="1015"/>
                </a:lnTo>
                <a:lnTo>
                  <a:pt x="807" y="1017"/>
                </a:lnTo>
                <a:lnTo>
                  <a:pt x="807" y="1019"/>
                </a:lnTo>
                <a:lnTo>
                  <a:pt x="807" y="1021"/>
                </a:lnTo>
                <a:lnTo>
                  <a:pt x="809" y="1023"/>
                </a:lnTo>
                <a:lnTo>
                  <a:pt x="813" y="1027"/>
                </a:lnTo>
                <a:lnTo>
                  <a:pt x="813" y="1027"/>
                </a:lnTo>
                <a:lnTo>
                  <a:pt x="815" y="1032"/>
                </a:lnTo>
                <a:lnTo>
                  <a:pt x="815" y="1034"/>
                </a:lnTo>
                <a:lnTo>
                  <a:pt x="813" y="1036"/>
                </a:lnTo>
                <a:lnTo>
                  <a:pt x="815" y="1040"/>
                </a:lnTo>
                <a:lnTo>
                  <a:pt x="815" y="1042"/>
                </a:lnTo>
                <a:lnTo>
                  <a:pt x="819" y="1046"/>
                </a:lnTo>
                <a:lnTo>
                  <a:pt x="821" y="1048"/>
                </a:lnTo>
                <a:lnTo>
                  <a:pt x="823" y="1050"/>
                </a:lnTo>
                <a:lnTo>
                  <a:pt x="826" y="1053"/>
                </a:lnTo>
                <a:lnTo>
                  <a:pt x="826" y="1053"/>
                </a:lnTo>
                <a:lnTo>
                  <a:pt x="828" y="1055"/>
                </a:lnTo>
                <a:lnTo>
                  <a:pt x="828" y="1057"/>
                </a:lnTo>
                <a:lnTo>
                  <a:pt x="826" y="1055"/>
                </a:lnTo>
                <a:lnTo>
                  <a:pt x="826" y="1057"/>
                </a:lnTo>
                <a:lnTo>
                  <a:pt x="826" y="1057"/>
                </a:lnTo>
                <a:lnTo>
                  <a:pt x="826" y="1059"/>
                </a:lnTo>
                <a:lnTo>
                  <a:pt x="828" y="1057"/>
                </a:lnTo>
                <a:lnTo>
                  <a:pt x="828" y="1057"/>
                </a:lnTo>
                <a:lnTo>
                  <a:pt x="830" y="1059"/>
                </a:lnTo>
                <a:lnTo>
                  <a:pt x="830" y="1059"/>
                </a:lnTo>
                <a:lnTo>
                  <a:pt x="832" y="1061"/>
                </a:lnTo>
                <a:lnTo>
                  <a:pt x="832" y="1061"/>
                </a:lnTo>
                <a:lnTo>
                  <a:pt x="834" y="1061"/>
                </a:lnTo>
                <a:lnTo>
                  <a:pt x="834" y="1059"/>
                </a:lnTo>
                <a:lnTo>
                  <a:pt x="834" y="1057"/>
                </a:lnTo>
                <a:lnTo>
                  <a:pt x="834" y="1055"/>
                </a:lnTo>
                <a:lnTo>
                  <a:pt x="836" y="1057"/>
                </a:lnTo>
                <a:lnTo>
                  <a:pt x="838" y="1057"/>
                </a:lnTo>
                <a:lnTo>
                  <a:pt x="838" y="1057"/>
                </a:lnTo>
                <a:lnTo>
                  <a:pt x="840" y="1057"/>
                </a:lnTo>
                <a:lnTo>
                  <a:pt x="840" y="1057"/>
                </a:lnTo>
                <a:lnTo>
                  <a:pt x="840" y="1057"/>
                </a:lnTo>
                <a:lnTo>
                  <a:pt x="842" y="1057"/>
                </a:lnTo>
                <a:lnTo>
                  <a:pt x="844" y="1057"/>
                </a:lnTo>
                <a:lnTo>
                  <a:pt x="844" y="1057"/>
                </a:lnTo>
                <a:lnTo>
                  <a:pt x="847" y="1057"/>
                </a:lnTo>
                <a:lnTo>
                  <a:pt x="847" y="1057"/>
                </a:lnTo>
                <a:lnTo>
                  <a:pt x="847" y="1057"/>
                </a:lnTo>
                <a:lnTo>
                  <a:pt x="847" y="1057"/>
                </a:lnTo>
                <a:lnTo>
                  <a:pt x="844" y="1057"/>
                </a:lnTo>
                <a:lnTo>
                  <a:pt x="838" y="1057"/>
                </a:lnTo>
                <a:lnTo>
                  <a:pt x="838" y="1057"/>
                </a:lnTo>
                <a:lnTo>
                  <a:pt x="836" y="1059"/>
                </a:lnTo>
                <a:lnTo>
                  <a:pt x="834" y="1059"/>
                </a:lnTo>
                <a:lnTo>
                  <a:pt x="834" y="1059"/>
                </a:lnTo>
                <a:lnTo>
                  <a:pt x="836" y="1059"/>
                </a:lnTo>
                <a:lnTo>
                  <a:pt x="836" y="1061"/>
                </a:lnTo>
                <a:lnTo>
                  <a:pt x="836" y="1063"/>
                </a:lnTo>
                <a:lnTo>
                  <a:pt x="838" y="1065"/>
                </a:lnTo>
                <a:lnTo>
                  <a:pt x="838" y="1065"/>
                </a:lnTo>
                <a:lnTo>
                  <a:pt x="838" y="1065"/>
                </a:lnTo>
                <a:lnTo>
                  <a:pt x="840" y="1067"/>
                </a:lnTo>
                <a:lnTo>
                  <a:pt x="838" y="1067"/>
                </a:lnTo>
                <a:lnTo>
                  <a:pt x="838" y="1067"/>
                </a:lnTo>
                <a:lnTo>
                  <a:pt x="836" y="1065"/>
                </a:lnTo>
                <a:lnTo>
                  <a:pt x="836" y="1065"/>
                </a:lnTo>
                <a:lnTo>
                  <a:pt x="834" y="1063"/>
                </a:lnTo>
                <a:lnTo>
                  <a:pt x="834" y="1063"/>
                </a:lnTo>
                <a:lnTo>
                  <a:pt x="834" y="1061"/>
                </a:lnTo>
                <a:lnTo>
                  <a:pt x="834" y="1061"/>
                </a:lnTo>
                <a:lnTo>
                  <a:pt x="832" y="1061"/>
                </a:lnTo>
                <a:lnTo>
                  <a:pt x="834" y="1063"/>
                </a:lnTo>
                <a:lnTo>
                  <a:pt x="834" y="1065"/>
                </a:lnTo>
                <a:lnTo>
                  <a:pt x="834" y="1069"/>
                </a:lnTo>
                <a:lnTo>
                  <a:pt x="834" y="1071"/>
                </a:lnTo>
                <a:lnTo>
                  <a:pt x="838" y="1076"/>
                </a:lnTo>
                <a:lnTo>
                  <a:pt x="842" y="1076"/>
                </a:lnTo>
                <a:lnTo>
                  <a:pt x="842" y="1078"/>
                </a:lnTo>
                <a:lnTo>
                  <a:pt x="842" y="1078"/>
                </a:lnTo>
                <a:lnTo>
                  <a:pt x="842" y="1080"/>
                </a:lnTo>
                <a:lnTo>
                  <a:pt x="842" y="1080"/>
                </a:lnTo>
                <a:lnTo>
                  <a:pt x="842" y="1082"/>
                </a:lnTo>
                <a:lnTo>
                  <a:pt x="842" y="1084"/>
                </a:lnTo>
                <a:lnTo>
                  <a:pt x="842" y="1086"/>
                </a:lnTo>
                <a:lnTo>
                  <a:pt x="844" y="1088"/>
                </a:lnTo>
                <a:lnTo>
                  <a:pt x="849" y="1092"/>
                </a:lnTo>
                <a:lnTo>
                  <a:pt x="849" y="1092"/>
                </a:lnTo>
                <a:lnTo>
                  <a:pt x="851" y="1095"/>
                </a:lnTo>
                <a:lnTo>
                  <a:pt x="851" y="1097"/>
                </a:lnTo>
                <a:lnTo>
                  <a:pt x="853" y="1097"/>
                </a:lnTo>
                <a:lnTo>
                  <a:pt x="855" y="1099"/>
                </a:lnTo>
                <a:lnTo>
                  <a:pt x="857" y="1101"/>
                </a:lnTo>
                <a:lnTo>
                  <a:pt x="857" y="1101"/>
                </a:lnTo>
                <a:lnTo>
                  <a:pt x="857" y="1103"/>
                </a:lnTo>
                <a:lnTo>
                  <a:pt x="857" y="1105"/>
                </a:lnTo>
                <a:lnTo>
                  <a:pt x="859" y="1105"/>
                </a:lnTo>
                <a:lnTo>
                  <a:pt x="859" y="1105"/>
                </a:lnTo>
                <a:lnTo>
                  <a:pt x="859" y="1107"/>
                </a:lnTo>
                <a:lnTo>
                  <a:pt x="859" y="1109"/>
                </a:lnTo>
                <a:lnTo>
                  <a:pt x="861" y="1111"/>
                </a:lnTo>
                <a:lnTo>
                  <a:pt x="859" y="1111"/>
                </a:lnTo>
                <a:lnTo>
                  <a:pt x="861" y="1113"/>
                </a:lnTo>
                <a:lnTo>
                  <a:pt x="859" y="1113"/>
                </a:lnTo>
                <a:lnTo>
                  <a:pt x="861" y="1115"/>
                </a:lnTo>
                <a:lnTo>
                  <a:pt x="863" y="1115"/>
                </a:lnTo>
                <a:lnTo>
                  <a:pt x="863" y="1115"/>
                </a:lnTo>
                <a:lnTo>
                  <a:pt x="867" y="1115"/>
                </a:lnTo>
                <a:lnTo>
                  <a:pt x="867" y="1115"/>
                </a:lnTo>
                <a:lnTo>
                  <a:pt x="872" y="1118"/>
                </a:lnTo>
                <a:lnTo>
                  <a:pt x="874" y="1118"/>
                </a:lnTo>
                <a:lnTo>
                  <a:pt x="876" y="1118"/>
                </a:lnTo>
                <a:lnTo>
                  <a:pt x="878" y="1118"/>
                </a:lnTo>
                <a:lnTo>
                  <a:pt x="880" y="1120"/>
                </a:lnTo>
                <a:lnTo>
                  <a:pt x="880" y="1122"/>
                </a:lnTo>
                <a:lnTo>
                  <a:pt x="882" y="1122"/>
                </a:lnTo>
                <a:lnTo>
                  <a:pt x="886" y="1124"/>
                </a:lnTo>
                <a:lnTo>
                  <a:pt x="891" y="1124"/>
                </a:lnTo>
                <a:lnTo>
                  <a:pt x="891" y="1124"/>
                </a:lnTo>
                <a:lnTo>
                  <a:pt x="893" y="1126"/>
                </a:lnTo>
                <a:lnTo>
                  <a:pt x="893" y="1128"/>
                </a:lnTo>
                <a:lnTo>
                  <a:pt x="895" y="1128"/>
                </a:lnTo>
                <a:lnTo>
                  <a:pt x="895" y="1128"/>
                </a:lnTo>
                <a:lnTo>
                  <a:pt x="897" y="1128"/>
                </a:lnTo>
                <a:lnTo>
                  <a:pt x="897" y="1128"/>
                </a:lnTo>
                <a:lnTo>
                  <a:pt x="899" y="1130"/>
                </a:lnTo>
                <a:lnTo>
                  <a:pt x="901" y="1130"/>
                </a:lnTo>
                <a:lnTo>
                  <a:pt x="905" y="1134"/>
                </a:lnTo>
                <a:lnTo>
                  <a:pt x="907" y="1139"/>
                </a:lnTo>
                <a:lnTo>
                  <a:pt x="909" y="1141"/>
                </a:lnTo>
                <a:lnTo>
                  <a:pt x="909" y="1143"/>
                </a:lnTo>
                <a:lnTo>
                  <a:pt x="909" y="1143"/>
                </a:lnTo>
                <a:lnTo>
                  <a:pt x="909" y="1145"/>
                </a:lnTo>
                <a:lnTo>
                  <a:pt x="909" y="1145"/>
                </a:lnTo>
                <a:lnTo>
                  <a:pt x="911" y="1145"/>
                </a:lnTo>
                <a:lnTo>
                  <a:pt x="911" y="1147"/>
                </a:lnTo>
                <a:lnTo>
                  <a:pt x="911" y="1147"/>
                </a:lnTo>
                <a:lnTo>
                  <a:pt x="911" y="1151"/>
                </a:lnTo>
                <a:lnTo>
                  <a:pt x="911" y="1151"/>
                </a:lnTo>
                <a:lnTo>
                  <a:pt x="914" y="1153"/>
                </a:lnTo>
                <a:lnTo>
                  <a:pt x="916" y="1155"/>
                </a:lnTo>
                <a:lnTo>
                  <a:pt x="918" y="1157"/>
                </a:lnTo>
                <a:lnTo>
                  <a:pt x="918" y="1160"/>
                </a:lnTo>
                <a:lnTo>
                  <a:pt x="918" y="1160"/>
                </a:lnTo>
                <a:lnTo>
                  <a:pt x="918" y="1160"/>
                </a:lnTo>
                <a:lnTo>
                  <a:pt x="918" y="1160"/>
                </a:lnTo>
                <a:lnTo>
                  <a:pt x="918" y="1160"/>
                </a:lnTo>
                <a:lnTo>
                  <a:pt x="918" y="1162"/>
                </a:lnTo>
                <a:lnTo>
                  <a:pt x="918" y="1164"/>
                </a:lnTo>
                <a:lnTo>
                  <a:pt x="920" y="1166"/>
                </a:lnTo>
                <a:lnTo>
                  <a:pt x="922" y="1168"/>
                </a:lnTo>
                <a:lnTo>
                  <a:pt x="922" y="1170"/>
                </a:lnTo>
                <a:lnTo>
                  <a:pt x="922" y="1170"/>
                </a:lnTo>
                <a:lnTo>
                  <a:pt x="922" y="1172"/>
                </a:lnTo>
                <a:lnTo>
                  <a:pt x="926" y="1174"/>
                </a:lnTo>
                <a:lnTo>
                  <a:pt x="926" y="1176"/>
                </a:lnTo>
                <a:lnTo>
                  <a:pt x="926" y="1178"/>
                </a:lnTo>
                <a:lnTo>
                  <a:pt x="928" y="1180"/>
                </a:lnTo>
                <a:lnTo>
                  <a:pt x="928" y="1183"/>
                </a:lnTo>
                <a:lnTo>
                  <a:pt x="930" y="1183"/>
                </a:lnTo>
                <a:lnTo>
                  <a:pt x="930" y="1187"/>
                </a:lnTo>
                <a:lnTo>
                  <a:pt x="930" y="1189"/>
                </a:lnTo>
                <a:lnTo>
                  <a:pt x="930" y="1189"/>
                </a:lnTo>
                <a:lnTo>
                  <a:pt x="932" y="1191"/>
                </a:lnTo>
                <a:lnTo>
                  <a:pt x="935" y="1193"/>
                </a:lnTo>
                <a:lnTo>
                  <a:pt x="937" y="1195"/>
                </a:lnTo>
                <a:lnTo>
                  <a:pt x="939" y="1197"/>
                </a:lnTo>
                <a:lnTo>
                  <a:pt x="941" y="1197"/>
                </a:lnTo>
                <a:lnTo>
                  <a:pt x="943" y="1197"/>
                </a:lnTo>
                <a:lnTo>
                  <a:pt x="943" y="1199"/>
                </a:lnTo>
                <a:lnTo>
                  <a:pt x="947" y="1201"/>
                </a:lnTo>
                <a:lnTo>
                  <a:pt x="951" y="1208"/>
                </a:lnTo>
                <a:lnTo>
                  <a:pt x="953" y="1210"/>
                </a:lnTo>
                <a:lnTo>
                  <a:pt x="955" y="1212"/>
                </a:lnTo>
                <a:lnTo>
                  <a:pt x="955" y="1216"/>
                </a:lnTo>
                <a:lnTo>
                  <a:pt x="953" y="1218"/>
                </a:lnTo>
                <a:lnTo>
                  <a:pt x="951" y="1220"/>
                </a:lnTo>
                <a:lnTo>
                  <a:pt x="953" y="1220"/>
                </a:lnTo>
                <a:lnTo>
                  <a:pt x="953" y="1220"/>
                </a:lnTo>
                <a:lnTo>
                  <a:pt x="953" y="1220"/>
                </a:lnTo>
                <a:lnTo>
                  <a:pt x="953" y="1220"/>
                </a:lnTo>
                <a:lnTo>
                  <a:pt x="953" y="1222"/>
                </a:lnTo>
                <a:lnTo>
                  <a:pt x="955" y="1224"/>
                </a:lnTo>
                <a:lnTo>
                  <a:pt x="953" y="1224"/>
                </a:lnTo>
                <a:lnTo>
                  <a:pt x="953" y="1222"/>
                </a:lnTo>
                <a:lnTo>
                  <a:pt x="951" y="1222"/>
                </a:lnTo>
                <a:lnTo>
                  <a:pt x="951" y="1220"/>
                </a:lnTo>
                <a:lnTo>
                  <a:pt x="951" y="1220"/>
                </a:lnTo>
                <a:lnTo>
                  <a:pt x="951" y="1220"/>
                </a:lnTo>
                <a:lnTo>
                  <a:pt x="949" y="1222"/>
                </a:lnTo>
                <a:lnTo>
                  <a:pt x="947" y="1222"/>
                </a:lnTo>
                <a:lnTo>
                  <a:pt x="945" y="1220"/>
                </a:lnTo>
                <a:lnTo>
                  <a:pt x="941" y="1220"/>
                </a:lnTo>
                <a:lnTo>
                  <a:pt x="941" y="1222"/>
                </a:lnTo>
                <a:lnTo>
                  <a:pt x="941" y="1222"/>
                </a:lnTo>
                <a:lnTo>
                  <a:pt x="943" y="1224"/>
                </a:lnTo>
                <a:lnTo>
                  <a:pt x="945" y="1227"/>
                </a:lnTo>
                <a:lnTo>
                  <a:pt x="949" y="1227"/>
                </a:lnTo>
                <a:lnTo>
                  <a:pt x="949" y="1229"/>
                </a:lnTo>
                <a:lnTo>
                  <a:pt x="949" y="1229"/>
                </a:lnTo>
                <a:lnTo>
                  <a:pt x="949" y="1231"/>
                </a:lnTo>
                <a:lnTo>
                  <a:pt x="951" y="1231"/>
                </a:lnTo>
                <a:lnTo>
                  <a:pt x="953" y="1233"/>
                </a:lnTo>
                <a:lnTo>
                  <a:pt x="955" y="1233"/>
                </a:lnTo>
                <a:lnTo>
                  <a:pt x="955" y="1235"/>
                </a:lnTo>
                <a:lnTo>
                  <a:pt x="958" y="1235"/>
                </a:lnTo>
                <a:lnTo>
                  <a:pt x="958" y="1235"/>
                </a:lnTo>
                <a:lnTo>
                  <a:pt x="960" y="1237"/>
                </a:lnTo>
                <a:lnTo>
                  <a:pt x="960" y="1237"/>
                </a:lnTo>
                <a:lnTo>
                  <a:pt x="962" y="1239"/>
                </a:lnTo>
                <a:lnTo>
                  <a:pt x="964" y="1237"/>
                </a:lnTo>
                <a:lnTo>
                  <a:pt x="966" y="1237"/>
                </a:lnTo>
                <a:lnTo>
                  <a:pt x="968" y="1237"/>
                </a:lnTo>
                <a:lnTo>
                  <a:pt x="968" y="1235"/>
                </a:lnTo>
                <a:lnTo>
                  <a:pt x="968" y="1237"/>
                </a:lnTo>
                <a:lnTo>
                  <a:pt x="968" y="1239"/>
                </a:lnTo>
                <a:lnTo>
                  <a:pt x="970" y="1241"/>
                </a:lnTo>
                <a:lnTo>
                  <a:pt x="976" y="1245"/>
                </a:lnTo>
                <a:lnTo>
                  <a:pt x="979" y="1245"/>
                </a:lnTo>
                <a:lnTo>
                  <a:pt x="981" y="1245"/>
                </a:lnTo>
                <a:lnTo>
                  <a:pt x="983" y="1252"/>
                </a:lnTo>
                <a:lnTo>
                  <a:pt x="983" y="1254"/>
                </a:lnTo>
                <a:lnTo>
                  <a:pt x="983" y="1256"/>
                </a:lnTo>
                <a:lnTo>
                  <a:pt x="985" y="1256"/>
                </a:lnTo>
                <a:lnTo>
                  <a:pt x="985" y="1256"/>
                </a:lnTo>
                <a:lnTo>
                  <a:pt x="985" y="1258"/>
                </a:lnTo>
                <a:lnTo>
                  <a:pt x="985" y="1260"/>
                </a:lnTo>
                <a:lnTo>
                  <a:pt x="983" y="1264"/>
                </a:lnTo>
                <a:lnTo>
                  <a:pt x="983" y="1266"/>
                </a:lnTo>
                <a:lnTo>
                  <a:pt x="985" y="1266"/>
                </a:lnTo>
                <a:lnTo>
                  <a:pt x="987" y="1271"/>
                </a:lnTo>
                <a:lnTo>
                  <a:pt x="987" y="1271"/>
                </a:lnTo>
                <a:lnTo>
                  <a:pt x="987" y="1271"/>
                </a:lnTo>
                <a:lnTo>
                  <a:pt x="989" y="1273"/>
                </a:lnTo>
                <a:lnTo>
                  <a:pt x="989" y="1271"/>
                </a:lnTo>
                <a:lnTo>
                  <a:pt x="989" y="1271"/>
                </a:lnTo>
                <a:lnTo>
                  <a:pt x="991" y="1273"/>
                </a:lnTo>
                <a:lnTo>
                  <a:pt x="993" y="1275"/>
                </a:lnTo>
                <a:lnTo>
                  <a:pt x="999" y="1279"/>
                </a:lnTo>
                <a:lnTo>
                  <a:pt x="1002" y="1281"/>
                </a:lnTo>
                <a:lnTo>
                  <a:pt x="1004" y="1281"/>
                </a:lnTo>
                <a:lnTo>
                  <a:pt x="1006" y="1283"/>
                </a:lnTo>
                <a:lnTo>
                  <a:pt x="1008" y="1285"/>
                </a:lnTo>
                <a:lnTo>
                  <a:pt x="1010" y="1287"/>
                </a:lnTo>
                <a:lnTo>
                  <a:pt x="1010" y="1289"/>
                </a:lnTo>
                <a:lnTo>
                  <a:pt x="1012" y="1289"/>
                </a:lnTo>
                <a:lnTo>
                  <a:pt x="1012" y="1296"/>
                </a:lnTo>
                <a:lnTo>
                  <a:pt x="1014" y="1296"/>
                </a:lnTo>
                <a:lnTo>
                  <a:pt x="1016" y="1298"/>
                </a:lnTo>
                <a:lnTo>
                  <a:pt x="1016" y="1296"/>
                </a:lnTo>
                <a:lnTo>
                  <a:pt x="1018" y="1296"/>
                </a:lnTo>
                <a:lnTo>
                  <a:pt x="1020" y="1294"/>
                </a:lnTo>
                <a:lnTo>
                  <a:pt x="1020" y="1294"/>
                </a:lnTo>
                <a:lnTo>
                  <a:pt x="1023" y="1292"/>
                </a:lnTo>
                <a:lnTo>
                  <a:pt x="1023" y="1289"/>
                </a:lnTo>
                <a:lnTo>
                  <a:pt x="1023" y="1287"/>
                </a:lnTo>
                <a:lnTo>
                  <a:pt x="1020" y="1285"/>
                </a:lnTo>
                <a:lnTo>
                  <a:pt x="1018" y="1285"/>
                </a:lnTo>
                <a:lnTo>
                  <a:pt x="1018" y="1283"/>
                </a:lnTo>
                <a:lnTo>
                  <a:pt x="1018" y="1281"/>
                </a:lnTo>
                <a:lnTo>
                  <a:pt x="1016" y="1281"/>
                </a:lnTo>
                <a:lnTo>
                  <a:pt x="1016" y="1279"/>
                </a:lnTo>
                <a:lnTo>
                  <a:pt x="1014" y="1279"/>
                </a:lnTo>
                <a:lnTo>
                  <a:pt x="1014" y="1277"/>
                </a:lnTo>
                <a:lnTo>
                  <a:pt x="1010" y="1275"/>
                </a:lnTo>
                <a:lnTo>
                  <a:pt x="1010" y="1275"/>
                </a:lnTo>
                <a:lnTo>
                  <a:pt x="1010" y="1275"/>
                </a:lnTo>
                <a:lnTo>
                  <a:pt x="1010" y="1277"/>
                </a:lnTo>
                <a:lnTo>
                  <a:pt x="1010" y="1277"/>
                </a:lnTo>
                <a:lnTo>
                  <a:pt x="1010" y="1277"/>
                </a:lnTo>
                <a:lnTo>
                  <a:pt x="1008" y="1279"/>
                </a:lnTo>
                <a:lnTo>
                  <a:pt x="1008" y="1279"/>
                </a:lnTo>
                <a:lnTo>
                  <a:pt x="1008" y="1277"/>
                </a:lnTo>
                <a:lnTo>
                  <a:pt x="1008" y="1277"/>
                </a:lnTo>
                <a:lnTo>
                  <a:pt x="1006" y="1277"/>
                </a:lnTo>
                <a:lnTo>
                  <a:pt x="1004" y="1275"/>
                </a:lnTo>
                <a:lnTo>
                  <a:pt x="1004" y="1271"/>
                </a:lnTo>
                <a:lnTo>
                  <a:pt x="1004" y="1271"/>
                </a:lnTo>
                <a:lnTo>
                  <a:pt x="1004" y="1269"/>
                </a:lnTo>
                <a:lnTo>
                  <a:pt x="1004" y="1266"/>
                </a:lnTo>
                <a:lnTo>
                  <a:pt x="1004" y="1264"/>
                </a:lnTo>
                <a:lnTo>
                  <a:pt x="1002" y="1262"/>
                </a:lnTo>
                <a:lnTo>
                  <a:pt x="999" y="1258"/>
                </a:lnTo>
                <a:lnTo>
                  <a:pt x="999" y="1256"/>
                </a:lnTo>
                <a:lnTo>
                  <a:pt x="997" y="1256"/>
                </a:lnTo>
                <a:lnTo>
                  <a:pt x="995" y="1252"/>
                </a:lnTo>
                <a:lnTo>
                  <a:pt x="995" y="1250"/>
                </a:lnTo>
                <a:lnTo>
                  <a:pt x="995" y="1248"/>
                </a:lnTo>
                <a:lnTo>
                  <a:pt x="993" y="1245"/>
                </a:lnTo>
                <a:lnTo>
                  <a:pt x="993" y="1243"/>
                </a:lnTo>
                <a:lnTo>
                  <a:pt x="993" y="1243"/>
                </a:lnTo>
                <a:lnTo>
                  <a:pt x="993" y="1241"/>
                </a:lnTo>
                <a:lnTo>
                  <a:pt x="991" y="1241"/>
                </a:lnTo>
                <a:lnTo>
                  <a:pt x="991" y="1239"/>
                </a:lnTo>
                <a:lnTo>
                  <a:pt x="989" y="1235"/>
                </a:lnTo>
                <a:lnTo>
                  <a:pt x="987" y="1237"/>
                </a:lnTo>
                <a:lnTo>
                  <a:pt x="987" y="1237"/>
                </a:lnTo>
                <a:lnTo>
                  <a:pt x="989" y="1239"/>
                </a:lnTo>
                <a:lnTo>
                  <a:pt x="989" y="1241"/>
                </a:lnTo>
                <a:lnTo>
                  <a:pt x="989" y="1241"/>
                </a:lnTo>
                <a:lnTo>
                  <a:pt x="989" y="1241"/>
                </a:lnTo>
                <a:lnTo>
                  <a:pt x="987" y="1239"/>
                </a:lnTo>
                <a:lnTo>
                  <a:pt x="987" y="1237"/>
                </a:lnTo>
                <a:lnTo>
                  <a:pt x="985" y="1235"/>
                </a:lnTo>
                <a:lnTo>
                  <a:pt x="985" y="1233"/>
                </a:lnTo>
                <a:lnTo>
                  <a:pt x="985" y="1233"/>
                </a:lnTo>
                <a:lnTo>
                  <a:pt x="983" y="1231"/>
                </a:lnTo>
                <a:lnTo>
                  <a:pt x="983" y="1231"/>
                </a:lnTo>
                <a:lnTo>
                  <a:pt x="981" y="1229"/>
                </a:lnTo>
                <a:lnTo>
                  <a:pt x="981" y="1227"/>
                </a:lnTo>
                <a:lnTo>
                  <a:pt x="976" y="1224"/>
                </a:lnTo>
                <a:lnTo>
                  <a:pt x="974" y="1220"/>
                </a:lnTo>
                <a:lnTo>
                  <a:pt x="974" y="1220"/>
                </a:lnTo>
                <a:lnTo>
                  <a:pt x="974" y="1218"/>
                </a:lnTo>
                <a:lnTo>
                  <a:pt x="974" y="1216"/>
                </a:lnTo>
                <a:lnTo>
                  <a:pt x="974" y="1216"/>
                </a:lnTo>
                <a:lnTo>
                  <a:pt x="972" y="1214"/>
                </a:lnTo>
                <a:lnTo>
                  <a:pt x="972" y="1214"/>
                </a:lnTo>
                <a:lnTo>
                  <a:pt x="972" y="1212"/>
                </a:lnTo>
                <a:lnTo>
                  <a:pt x="972" y="1212"/>
                </a:lnTo>
                <a:lnTo>
                  <a:pt x="970" y="1212"/>
                </a:lnTo>
                <a:lnTo>
                  <a:pt x="970" y="1210"/>
                </a:lnTo>
                <a:lnTo>
                  <a:pt x="968" y="1206"/>
                </a:lnTo>
                <a:lnTo>
                  <a:pt x="966" y="1206"/>
                </a:lnTo>
                <a:lnTo>
                  <a:pt x="966" y="1206"/>
                </a:lnTo>
                <a:lnTo>
                  <a:pt x="966" y="1206"/>
                </a:lnTo>
                <a:lnTo>
                  <a:pt x="966" y="1206"/>
                </a:lnTo>
                <a:lnTo>
                  <a:pt x="966" y="1204"/>
                </a:lnTo>
                <a:lnTo>
                  <a:pt x="964" y="1204"/>
                </a:lnTo>
                <a:lnTo>
                  <a:pt x="964" y="1204"/>
                </a:lnTo>
                <a:lnTo>
                  <a:pt x="962" y="1201"/>
                </a:lnTo>
                <a:lnTo>
                  <a:pt x="960" y="1197"/>
                </a:lnTo>
                <a:lnTo>
                  <a:pt x="960" y="1195"/>
                </a:lnTo>
                <a:lnTo>
                  <a:pt x="955" y="1193"/>
                </a:lnTo>
                <a:lnTo>
                  <a:pt x="953" y="1191"/>
                </a:lnTo>
                <a:lnTo>
                  <a:pt x="951" y="1191"/>
                </a:lnTo>
                <a:lnTo>
                  <a:pt x="951" y="1189"/>
                </a:lnTo>
                <a:lnTo>
                  <a:pt x="949" y="1187"/>
                </a:lnTo>
                <a:lnTo>
                  <a:pt x="947" y="1185"/>
                </a:lnTo>
                <a:lnTo>
                  <a:pt x="947" y="1183"/>
                </a:lnTo>
                <a:lnTo>
                  <a:pt x="947" y="1178"/>
                </a:lnTo>
                <a:lnTo>
                  <a:pt x="947" y="1178"/>
                </a:lnTo>
                <a:lnTo>
                  <a:pt x="945" y="1176"/>
                </a:lnTo>
                <a:lnTo>
                  <a:pt x="945" y="1172"/>
                </a:lnTo>
                <a:lnTo>
                  <a:pt x="943" y="1170"/>
                </a:lnTo>
                <a:lnTo>
                  <a:pt x="943" y="1170"/>
                </a:lnTo>
                <a:lnTo>
                  <a:pt x="943" y="1164"/>
                </a:lnTo>
                <a:lnTo>
                  <a:pt x="945" y="1162"/>
                </a:lnTo>
                <a:lnTo>
                  <a:pt x="945" y="1160"/>
                </a:lnTo>
                <a:lnTo>
                  <a:pt x="943" y="1157"/>
                </a:lnTo>
                <a:lnTo>
                  <a:pt x="943" y="1157"/>
                </a:lnTo>
                <a:lnTo>
                  <a:pt x="945" y="1160"/>
                </a:lnTo>
                <a:lnTo>
                  <a:pt x="947" y="1160"/>
                </a:lnTo>
                <a:lnTo>
                  <a:pt x="947" y="1160"/>
                </a:lnTo>
                <a:lnTo>
                  <a:pt x="949" y="1160"/>
                </a:lnTo>
                <a:lnTo>
                  <a:pt x="953" y="1164"/>
                </a:lnTo>
                <a:lnTo>
                  <a:pt x="953" y="1164"/>
                </a:lnTo>
                <a:lnTo>
                  <a:pt x="955" y="1164"/>
                </a:lnTo>
                <a:lnTo>
                  <a:pt x="955" y="1164"/>
                </a:lnTo>
                <a:lnTo>
                  <a:pt x="955" y="1162"/>
                </a:lnTo>
                <a:lnTo>
                  <a:pt x="958" y="1162"/>
                </a:lnTo>
                <a:lnTo>
                  <a:pt x="960" y="1164"/>
                </a:lnTo>
                <a:lnTo>
                  <a:pt x="960" y="1164"/>
                </a:lnTo>
                <a:lnTo>
                  <a:pt x="962" y="1164"/>
                </a:lnTo>
                <a:lnTo>
                  <a:pt x="962" y="1166"/>
                </a:lnTo>
                <a:lnTo>
                  <a:pt x="964" y="1168"/>
                </a:lnTo>
                <a:lnTo>
                  <a:pt x="968" y="1168"/>
                </a:lnTo>
                <a:lnTo>
                  <a:pt x="968" y="1168"/>
                </a:lnTo>
                <a:lnTo>
                  <a:pt x="970" y="1168"/>
                </a:lnTo>
                <a:lnTo>
                  <a:pt x="970" y="1168"/>
                </a:lnTo>
                <a:lnTo>
                  <a:pt x="970" y="1170"/>
                </a:lnTo>
                <a:lnTo>
                  <a:pt x="970" y="1170"/>
                </a:lnTo>
                <a:lnTo>
                  <a:pt x="970" y="1170"/>
                </a:lnTo>
                <a:lnTo>
                  <a:pt x="968" y="1170"/>
                </a:lnTo>
                <a:lnTo>
                  <a:pt x="970" y="1172"/>
                </a:lnTo>
                <a:lnTo>
                  <a:pt x="970" y="1172"/>
                </a:lnTo>
                <a:lnTo>
                  <a:pt x="968" y="1174"/>
                </a:lnTo>
                <a:lnTo>
                  <a:pt x="970" y="1176"/>
                </a:lnTo>
                <a:lnTo>
                  <a:pt x="972" y="1178"/>
                </a:lnTo>
                <a:lnTo>
                  <a:pt x="972" y="1183"/>
                </a:lnTo>
                <a:lnTo>
                  <a:pt x="974" y="1185"/>
                </a:lnTo>
                <a:lnTo>
                  <a:pt x="974" y="1187"/>
                </a:lnTo>
                <a:lnTo>
                  <a:pt x="974" y="1189"/>
                </a:lnTo>
                <a:lnTo>
                  <a:pt x="976" y="1189"/>
                </a:lnTo>
                <a:lnTo>
                  <a:pt x="976" y="1191"/>
                </a:lnTo>
                <a:lnTo>
                  <a:pt x="979" y="1195"/>
                </a:lnTo>
                <a:lnTo>
                  <a:pt x="979" y="1195"/>
                </a:lnTo>
                <a:lnTo>
                  <a:pt x="979" y="1197"/>
                </a:lnTo>
                <a:lnTo>
                  <a:pt x="981" y="1197"/>
                </a:lnTo>
                <a:lnTo>
                  <a:pt x="981" y="1197"/>
                </a:lnTo>
                <a:lnTo>
                  <a:pt x="983" y="1199"/>
                </a:lnTo>
                <a:lnTo>
                  <a:pt x="983" y="1201"/>
                </a:lnTo>
                <a:lnTo>
                  <a:pt x="983" y="1204"/>
                </a:lnTo>
                <a:lnTo>
                  <a:pt x="985" y="1206"/>
                </a:lnTo>
                <a:lnTo>
                  <a:pt x="987" y="1206"/>
                </a:lnTo>
                <a:lnTo>
                  <a:pt x="987" y="1206"/>
                </a:lnTo>
                <a:lnTo>
                  <a:pt x="987" y="1208"/>
                </a:lnTo>
                <a:lnTo>
                  <a:pt x="987" y="1208"/>
                </a:lnTo>
                <a:lnTo>
                  <a:pt x="989" y="1210"/>
                </a:lnTo>
                <a:lnTo>
                  <a:pt x="989" y="1212"/>
                </a:lnTo>
                <a:lnTo>
                  <a:pt x="993" y="1212"/>
                </a:lnTo>
                <a:lnTo>
                  <a:pt x="995" y="1216"/>
                </a:lnTo>
                <a:lnTo>
                  <a:pt x="997" y="1218"/>
                </a:lnTo>
                <a:lnTo>
                  <a:pt x="999" y="1220"/>
                </a:lnTo>
                <a:lnTo>
                  <a:pt x="1002" y="1220"/>
                </a:lnTo>
                <a:lnTo>
                  <a:pt x="1002" y="1220"/>
                </a:lnTo>
                <a:lnTo>
                  <a:pt x="1004" y="1220"/>
                </a:lnTo>
                <a:lnTo>
                  <a:pt x="1006" y="1220"/>
                </a:lnTo>
                <a:lnTo>
                  <a:pt x="1006" y="1222"/>
                </a:lnTo>
                <a:lnTo>
                  <a:pt x="1006" y="1224"/>
                </a:lnTo>
                <a:lnTo>
                  <a:pt x="1006" y="1227"/>
                </a:lnTo>
                <a:lnTo>
                  <a:pt x="1006" y="1227"/>
                </a:lnTo>
                <a:lnTo>
                  <a:pt x="1006" y="1229"/>
                </a:lnTo>
                <a:lnTo>
                  <a:pt x="1008" y="1229"/>
                </a:lnTo>
                <a:lnTo>
                  <a:pt x="1008" y="1231"/>
                </a:lnTo>
                <a:lnTo>
                  <a:pt x="1010" y="1231"/>
                </a:lnTo>
                <a:lnTo>
                  <a:pt x="1014" y="1233"/>
                </a:lnTo>
                <a:lnTo>
                  <a:pt x="1016" y="1233"/>
                </a:lnTo>
                <a:lnTo>
                  <a:pt x="1016" y="1235"/>
                </a:lnTo>
                <a:lnTo>
                  <a:pt x="1016" y="1235"/>
                </a:lnTo>
                <a:lnTo>
                  <a:pt x="1016" y="1237"/>
                </a:lnTo>
                <a:lnTo>
                  <a:pt x="1018" y="1239"/>
                </a:lnTo>
                <a:lnTo>
                  <a:pt x="1018" y="1239"/>
                </a:lnTo>
                <a:lnTo>
                  <a:pt x="1023" y="1239"/>
                </a:lnTo>
                <a:lnTo>
                  <a:pt x="1025" y="1241"/>
                </a:lnTo>
                <a:lnTo>
                  <a:pt x="1025" y="1243"/>
                </a:lnTo>
                <a:lnTo>
                  <a:pt x="1025" y="1243"/>
                </a:lnTo>
                <a:lnTo>
                  <a:pt x="1025" y="1243"/>
                </a:lnTo>
                <a:lnTo>
                  <a:pt x="1027" y="1245"/>
                </a:lnTo>
                <a:lnTo>
                  <a:pt x="1027" y="1245"/>
                </a:lnTo>
                <a:lnTo>
                  <a:pt x="1027" y="1245"/>
                </a:lnTo>
                <a:lnTo>
                  <a:pt x="1027" y="1245"/>
                </a:lnTo>
                <a:lnTo>
                  <a:pt x="1025" y="1245"/>
                </a:lnTo>
                <a:lnTo>
                  <a:pt x="1023" y="1248"/>
                </a:lnTo>
                <a:lnTo>
                  <a:pt x="1023" y="1250"/>
                </a:lnTo>
                <a:lnTo>
                  <a:pt x="1023" y="1254"/>
                </a:lnTo>
                <a:lnTo>
                  <a:pt x="1025" y="1256"/>
                </a:lnTo>
                <a:lnTo>
                  <a:pt x="1025" y="1256"/>
                </a:lnTo>
                <a:lnTo>
                  <a:pt x="1027" y="1256"/>
                </a:lnTo>
                <a:lnTo>
                  <a:pt x="1027" y="1256"/>
                </a:lnTo>
                <a:lnTo>
                  <a:pt x="1029" y="1256"/>
                </a:lnTo>
                <a:lnTo>
                  <a:pt x="1029" y="1254"/>
                </a:lnTo>
                <a:lnTo>
                  <a:pt x="1031" y="1254"/>
                </a:lnTo>
                <a:lnTo>
                  <a:pt x="1031" y="1254"/>
                </a:lnTo>
                <a:lnTo>
                  <a:pt x="1029" y="1256"/>
                </a:lnTo>
                <a:lnTo>
                  <a:pt x="1027" y="1256"/>
                </a:lnTo>
                <a:lnTo>
                  <a:pt x="1027" y="1256"/>
                </a:lnTo>
                <a:lnTo>
                  <a:pt x="1029" y="1258"/>
                </a:lnTo>
                <a:lnTo>
                  <a:pt x="1031" y="1256"/>
                </a:lnTo>
                <a:lnTo>
                  <a:pt x="1031" y="1256"/>
                </a:lnTo>
                <a:lnTo>
                  <a:pt x="1031" y="1256"/>
                </a:lnTo>
                <a:lnTo>
                  <a:pt x="1033" y="1258"/>
                </a:lnTo>
                <a:lnTo>
                  <a:pt x="1033" y="1258"/>
                </a:lnTo>
                <a:lnTo>
                  <a:pt x="1037" y="1260"/>
                </a:lnTo>
                <a:lnTo>
                  <a:pt x="1037" y="1262"/>
                </a:lnTo>
                <a:lnTo>
                  <a:pt x="1041" y="1264"/>
                </a:lnTo>
                <a:lnTo>
                  <a:pt x="1041" y="1264"/>
                </a:lnTo>
                <a:lnTo>
                  <a:pt x="1043" y="1264"/>
                </a:lnTo>
                <a:lnTo>
                  <a:pt x="1041" y="1264"/>
                </a:lnTo>
                <a:lnTo>
                  <a:pt x="1041" y="1264"/>
                </a:lnTo>
                <a:lnTo>
                  <a:pt x="1039" y="1264"/>
                </a:lnTo>
                <a:lnTo>
                  <a:pt x="1039" y="1264"/>
                </a:lnTo>
                <a:lnTo>
                  <a:pt x="1039" y="1264"/>
                </a:lnTo>
                <a:lnTo>
                  <a:pt x="1039" y="1264"/>
                </a:lnTo>
                <a:lnTo>
                  <a:pt x="1043" y="1269"/>
                </a:lnTo>
                <a:lnTo>
                  <a:pt x="1043" y="1269"/>
                </a:lnTo>
                <a:lnTo>
                  <a:pt x="1043" y="1271"/>
                </a:lnTo>
                <a:lnTo>
                  <a:pt x="1046" y="1273"/>
                </a:lnTo>
                <a:lnTo>
                  <a:pt x="1048" y="1273"/>
                </a:lnTo>
                <a:lnTo>
                  <a:pt x="1048" y="1273"/>
                </a:lnTo>
                <a:lnTo>
                  <a:pt x="1050" y="1273"/>
                </a:lnTo>
                <a:lnTo>
                  <a:pt x="1050" y="1273"/>
                </a:lnTo>
                <a:lnTo>
                  <a:pt x="1050" y="1273"/>
                </a:lnTo>
                <a:lnTo>
                  <a:pt x="1050" y="1273"/>
                </a:lnTo>
                <a:lnTo>
                  <a:pt x="1050" y="1275"/>
                </a:lnTo>
                <a:lnTo>
                  <a:pt x="1050" y="1275"/>
                </a:lnTo>
                <a:lnTo>
                  <a:pt x="1048" y="1273"/>
                </a:lnTo>
                <a:lnTo>
                  <a:pt x="1046" y="1273"/>
                </a:lnTo>
                <a:lnTo>
                  <a:pt x="1056" y="1279"/>
                </a:lnTo>
                <a:lnTo>
                  <a:pt x="1058" y="1281"/>
                </a:lnTo>
                <a:lnTo>
                  <a:pt x="1062" y="1285"/>
                </a:lnTo>
                <a:lnTo>
                  <a:pt x="1064" y="1287"/>
                </a:lnTo>
                <a:lnTo>
                  <a:pt x="1067" y="1292"/>
                </a:lnTo>
                <a:lnTo>
                  <a:pt x="1069" y="1294"/>
                </a:lnTo>
                <a:lnTo>
                  <a:pt x="1071" y="1298"/>
                </a:lnTo>
                <a:lnTo>
                  <a:pt x="1073" y="1298"/>
                </a:lnTo>
                <a:lnTo>
                  <a:pt x="1075" y="1300"/>
                </a:lnTo>
                <a:lnTo>
                  <a:pt x="1077" y="1306"/>
                </a:lnTo>
                <a:lnTo>
                  <a:pt x="1077" y="1310"/>
                </a:lnTo>
                <a:lnTo>
                  <a:pt x="1079" y="1313"/>
                </a:lnTo>
                <a:lnTo>
                  <a:pt x="1079" y="1315"/>
                </a:lnTo>
                <a:lnTo>
                  <a:pt x="1081" y="1317"/>
                </a:lnTo>
                <a:lnTo>
                  <a:pt x="1083" y="1319"/>
                </a:lnTo>
                <a:lnTo>
                  <a:pt x="1083" y="1319"/>
                </a:lnTo>
                <a:lnTo>
                  <a:pt x="1083" y="1321"/>
                </a:lnTo>
                <a:lnTo>
                  <a:pt x="1083" y="1323"/>
                </a:lnTo>
                <a:lnTo>
                  <a:pt x="1081" y="1325"/>
                </a:lnTo>
                <a:lnTo>
                  <a:pt x="1081" y="1327"/>
                </a:lnTo>
                <a:lnTo>
                  <a:pt x="1079" y="1327"/>
                </a:lnTo>
                <a:lnTo>
                  <a:pt x="1079" y="1327"/>
                </a:lnTo>
                <a:lnTo>
                  <a:pt x="1079" y="1329"/>
                </a:lnTo>
                <a:lnTo>
                  <a:pt x="1081" y="1329"/>
                </a:lnTo>
                <a:lnTo>
                  <a:pt x="1081" y="1329"/>
                </a:lnTo>
                <a:lnTo>
                  <a:pt x="1083" y="1329"/>
                </a:lnTo>
                <a:lnTo>
                  <a:pt x="1083" y="1331"/>
                </a:lnTo>
                <a:lnTo>
                  <a:pt x="1083" y="1331"/>
                </a:lnTo>
                <a:lnTo>
                  <a:pt x="1081" y="1334"/>
                </a:lnTo>
                <a:lnTo>
                  <a:pt x="1079" y="1334"/>
                </a:lnTo>
                <a:lnTo>
                  <a:pt x="1077" y="1334"/>
                </a:lnTo>
                <a:lnTo>
                  <a:pt x="1077" y="1334"/>
                </a:lnTo>
                <a:lnTo>
                  <a:pt x="1077" y="1336"/>
                </a:lnTo>
                <a:lnTo>
                  <a:pt x="1079" y="1338"/>
                </a:lnTo>
                <a:lnTo>
                  <a:pt x="1079" y="1340"/>
                </a:lnTo>
                <a:lnTo>
                  <a:pt x="1079" y="1340"/>
                </a:lnTo>
                <a:lnTo>
                  <a:pt x="1083" y="1344"/>
                </a:lnTo>
                <a:lnTo>
                  <a:pt x="1085" y="1346"/>
                </a:lnTo>
                <a:lnTo>
                  <a:pt x="1085" y="1348"/>
                </a:lnTo>
                <a:lnTo>
                  <a:pt x="1087" y="1350"/>
                </a:lnTo>
                <a:lnTo>
                  <a:pt x="1092" y="1352"/>
                </a:lnTo>
                <a:lnTo>
                  <a:pt x="1096" y="1354"/>
                </a:lnTo>
                <a:lnTo>
                  <a:pt x="1098" y="1354"/>
                </a:lnTo>
                <a:lnTo>
                  <a:pt x="1100" y="1357"/>
                </a:lnTo>
                <a:lnTo>
                  <a:pt x="1102" y="1359"/>
                </a:lnTo>
                <a:lnTo>
                  <a:pt x="1106" y="1361"/>
                </a:lnTo>
                <a:lnTo>
                  <a:pt x="1106" y="1363"/>
                </a:lnTo>
                <a:lnTo>
                  <a:pt x="1108" y="1365"/>
                </a:lnTo>
                <a:lnTo>
                  <a:pt x="1115" y="1367"/>
                </a:lnTo>
                <a:lnTo>
                  <a:pt x="1119" y="1369"/>
                </a:lnTo>
                <a:lnTo>
                  <a:pt x="1123" y="1369"/>
                </a:lnTo>
                <a:lnTo>
                  <a:pt x="1127" y="1371"/>
                </a:lnTo>
                <a:lnTo>
                  <a:pt x="1129" y="1371"/>
                </a:lnTo>
                <a:lnTo>
                  <a:pt x="1131" y="1371"/>
                </a:lnTo>
                <a:lnTo>
                  <a:pt x="1131" y="1371"/>
                </a:lnTo>
                <a:lnTo>
                  <a:pt x="1134" y="1373"/>
                </a:lnTo>
                <a:lnTo>
                  <a:pt x="1136" y="1375"/>
                </a:lnTo>
                <a:lnTo>
                  <a:pt x="1138" y="1375"/>
                </a:lnTo>
                <a:lnTo>
                  <a:pt x="1140" y="1378"/>
                </a:lnTo>
                <a:lnTo>
                  <a:pt x="1142" y="1380"/>
                </a:lnTo>
                <a:lnTo>
                  <a:pt x="1144" y="1382"/>
                </a:lnTo>
                <a:lnTo>
                  <a:pt x="1146" y="1382"/>
                </a:lnTo>
                <a:lnTo>
                  <a:pt x="1152" y="1384"/>
                </a:lnTo>
                <a:lnTo>
                  <a:pt x="1155" y="1386"/>
                </a:lnTo>
                <a:lnTo>
                  <a:pt x="1159" y="1386"/>
                </a:lnTo>
                <a:lnTo>
                  <a:pt x="1163" y="1388"/>
                </a:lnTo>
                <a:lnTo>
                  <a:pt x="1169" y="1390"/>
                </a:lnTo>
                <a:lnTo>
                  <a:pt x="1173" y="1390"/>
                </a:lnTo>
                <a:lnTo>
                  <a:pt x="1175" y="1392"/>
                </a:lnTo>
                <a:lnTo>
                  <a:pt x="1178" y="1392"/>
                </a:lnTo>
                <a:lnTo>
                  <a:pt x="1180" y="1394"/>
                </a:lnTo>
                <a:lnTo>
                  <a:pt x="1186" y="1396"/>
                </a:lnTo>
                <a:lnTo>
                  <a:pt x="1192" y="1401"/>
                </a:lnTo>
                <a:lnTo>
                  <a:pt x="1201" y="1401"/>
                </a:lnTo>
                <a:lnTo>
                  <a:pt x="1205" y="1403"/>
                </a:lnTo>
                <a:lnTo>
                  <a:pt x="1209" y="1405"/>
                </a:lnTo>
                <a:lnTo>
                  <a:pt x="1211" y="1405"/>
                </a:lnTo>
                <a:lnTo>
                  <a:pt x="1213" y="1405"/>
                </a:lnTo>
                <a:lnTo>
                  <a:pt x="1219" y="1401"/>
                </a:lnTo>
                <a:lnTo>
                  <a:pt x="1224" y="1401"/>
                </a:lnTo>
                <a:lnTo>
                  <a:pt x="1230" y="1396"/>
                </a:lnTo>
                <a:lnTo>
                  <a:pt x="1232" y="1396"/>
                </a:lnTo>
                <a:lnTo>
                  <a:pt x="1234" y="1396"/>
                </a:lnTo>
                <a:lnTo>
                  <a:pt x="1234" y="1396"/>
                </a:lnTo>
                <a:lnTo>
                  <a:pt x="1234" y="1396"/>
                </a:lnTo>
                <a:lnTo>
                  <a:pt x="1232" y="1396"/>
                </a:lnTo>
                <a:lnTo>
                  <a:pt x="1232" y="1394"/>
                </a:lnTo>
                <a:lnTo>
                  <a:pt x="1232" y="1394"/>
                </a:lnTo>
                <a:lnTo>
                  <a:pt x="1232" y="1394"/>
                </a:lnTo>
                <a:lnTo>
                  <a:pt x="1234" y="1394"/>
                </a:lnTo>
                <a:lnTo>
                  <a:pt x="1234" y="1394"/>
                </a:lnTo>
                <a:lnTo>
                  <a:pt x="1234" y="1394"/>
                </a:lnTo>
                <a:lnTo>
                  <a:pt x="1234" y="1394"/>
                </a:lnTo>
                <a:lnTo>
                  <a:pt x="1234" y="1394"/>
                </a:lnTo>
                <a:lnTo>
                  <a:pt x="1236" y="1394"/>
                </a:lnTo>
                <a:lnTo>
                  <a:pt x="1236" y="1394"/>
                </a:lnTo>
                <a:lnTo>
                  <a:pt x="1238" y="1394"/>
                </a:lnTo>
                <a:lnTo>
                  <a:pt x="1236" y="1396"/>
                </a:lnTo>
                <a:lnTo>
                  <a:pt x="1236" y="1396"/>
                </a:lnTo>
                <a:lnTo>
                  <a:pt x="1238" y="1396"/>
                </a:lnTo>
                <a:lnTo>
                  <a:pt x="1247" y="1399"/>
                </a:lnTo>
                <a:lnTo>
                  <a:pt x="1245" y="1399"/>
                </a:lnTo>
                <a:lnTo>
                  <a:pt x="1243" y="1396"/>
                </a:lnTo>
                <a:lnTo>
                  <a:pt x="1243" y="1396"/>
                </a:lnTo>
                <a:lnTo>
                  <a:pt x="1243" y="1396"/>
                </a:lnTo>
                <a:lnTo>
                  <a:pt x="1240" y="1396"/>
                </a:lnTo>
                <a:lnTo>
                  <a:pt x="1240" y="1396"/>
                </a:lnTo>
                <a:lnTo>
                  <a:pt x="1240" y="1394"/>
                </a:lnTo>
                <a:lnTo>
                  <a:pt x="1240" y="1394"/>
                </a:lnTo>
                <a:lnTo>
                  <a:pt x="1240" y="1396"/>
                </a:lnTo>
                <a:lnTo>
                  <a:pt x="1243" y="1396"/>
                </a:lnTo>
                <a:lnTo>
                  <a:pt x="1245" y="1396"/>
                </a:lnTo>
                <a:lnTo>
                  <a:pt x="1247" y="1399"/>
                </a:lnTo>
                <a:lnTo>
                  <a:pt x="1249" y="1401"/>
                </a:lnTo>
                <a:lnTo>
                  <a:pt x="1253" y="1403"/>
                </a:lnTo>
                <a:lnTo>
                  <a:pt x="1257" y="1407"/>
                </a:lnTo>
                <a:lnTo>
                  <a:pt x="1259" y="1409"/>
                </a:lnTo>
                <a:lnTo>
                  <a:pt x="1261" y="1411"/>
                </a:lnTo>
                <a:lnTo>
                  <a:pt x="1263" y="1413"/>
                </a:lnTo>
                <a:lnTo>
                  <a:pt x="1268" y="1417"/>
                </a:lnTo>
                <a:lnTo>
                  <a:pt x="1272" y="1422"/>
                </a:lnTo>
                <a:lnTo>
                  <a:pt x="1272" y="1422"/>
                </a:lnTo>
                <a:lnTo>
                  <a:pt x="1278" y="1426"/>
                </a:lnTo>
                <a:lnTo>
                  <a:pt x="1280" y="1428"/>
                </a:lnTo>
                <a:lnTo>
                  <a:pt x="1284" y="1430"/>
                </a:lnTo>
                <a:lnTo>
                  <a:pt x="1287" y="1430"/>
                </a:lnTo>
                <a:lnTo>
                  <a:pt x="1295" y="1430"/>
                </a:lnTo>
                <a:lnTo>
                  <a:pt x="1297" y="1430"/>
                </a:lnTo>
                <a:lnTo>
                  <a:pt x="1303" y="1432"/>
                </a:lnTo>
                <a:lnTo>
                  <a:pt x="1303" y="1434"/>
                </a:lnTo>
                <a:lnTo>
                  <a:pt x="1307" y="1436"/>
                </a:lnTo>
                <a:lnTo>
                  <a:pt x="1312" y="1436"/>
                </a:lnTo>
                <a:lnTo>
                  <a:pt x="1314" y="1436"/>
                </a:lnTo>
                <a:lnTo>
                  <a:pt x="1320" y="1438"/>
                </a:lnTo>
                <a:lnTo>
                  <a:pt x="1326" y="1440"/>
                </a:lnTo>
                <a:lnTo>
                  <a:pt x="1326" y="1440"/>
                </a:lnTo>
                <a:lnTo>
                  <a:pt x="1324" y="1440"/>
                </a:lnTo>
                <a:lnTo>
                  <a:pt x="1324" y="1440"/>
                </a:lnTo>
                <a:lnTo>
                  <a:pt x="1322" y="1440"/>
                </a:lnTo>
                <a:lnTo>
                  <a:pt x="1324" y="1440"/>
                </a:lnTo>
                <a:lnTo>
                  <a:pt x="1326" y="1440"/>
                </a:lnTo>
                <a:lnTo>
                  <a:pt x="1331" y="1440"/>
                </a:lnTo>
                <a:lnTo>
                  <a:pt x="1333" y="1440"/>
                </a:lnTo>
                <a:lnTo>
                  <a:pt x="1335" y="1440"/>
                </a:lnTo>
                <a:lnTo>
                  <a:pt x="1335" y="1440"/>
                </a:lnTo>
                <a:lnTo>
                  <a:pt x="1335" y="1438"/>
                </a:lnTo>
                <a:lnTo>
                  <a:pt x="1335" y="1438"/>
                </a:lnTo>
                <a:lnTo>
                  <a:pt x="1335" y="1438"/>
                </a:lnTo>
                <a:lnTo>
                  <a:pt x="1337" y="1438"/>
                </a:lnTo>
                <a:lnTo>
                  <a:pt x="1337" y="1438"/>
                </a:lnTo>
                <a:lnTo>
                  <a:pt x="1339" y="1438"/>
                </a:lnTo>
                <a:lnTo>
                  <a:pt x="1341" y="1438"/>
                </a:lnTo>
                <a:lnTo>
                  <a:pt x="1341" y="1438"/>
                </a:lnTo>
                <a:lnTo>
                  <a:pt x="1341" y="1440"/>
                </a:lnTo>
                <a:lnTo>
                  <a:pt x="1341" y="1440"/>
                </a:lnTo>
                <a:lnTo>
                  <a:pt x="1341" y="1443"/>
                </a:lnTo>
                <a:lnTo>
                  <a:pt x="1343" y="1443"/>
                </a:lnTo>
                <a:lnTo>
                  <a:pt x="1343" y="1445"/>
                </a:lnTo>
                <a:lnTo>
                  <a:pt x="1343" y="1445"/>
                </a:lnTo>
                <a:lnTo>
                  <a:pt x="1341" y="1445"/>
                </a:lnTo>
                <a:lnTo>
                  <a:pt x="1341" y="1445"/>
                </a:lnTo>
                <a:lnTo>
                  <a:pt x="1341" y="1445"/>
                </a:lnTo>
                <a:lnTo>
                  <a:pt x="1339" y="1443"/>
                </a:lnTo>
                <a:lnTo>
                  <a:pt x="1339" y="1443"/>
                </a:lnTo>
                <a:lnTo>
                  <a:pt x="1337" y="1445"/>
                </a:lnTo>
                <a:lnTo>
                  <a:pt x="1337" y="1445"/>
                </a:lnTo>
                <a:lnTo>
                  <a:pt x="1341" y="1447"/>
                </a:lnTo>
                <a:lnTo>
                  <a:pt x="1345" y="1451"/>
                </a:lnTo>
                <a:lnTo>
                  <a:pt x="1345" y="1451"/>
                </a:lnTo>
                <a:lnTo>
                  <a:pt x="1349" y="1455"/>
                </a:lnTo>
                <a:lnTo>
                  <a:pt x="1351" y="1455"/>
                </a:lnTo>
                <a:lnTo>
                  <a:pt x="1351" y="1459"/>
                </a:lnTo>
                <a:lnTo>
                  <a:pt x="1356" y="1461"/>
                </a:lnTo>
                <a:lnTo>
                  <a:pt x="1362" y="1468"/>
                </a:lnTo>
                <a:lnTo>
                  <a:pt x="1364" y="1470"/>
                </a:lnTo>
                <a:lnTo>
                  <a:pt x="1366" y="1472"/>
                </a:lnTo>
                <a:lnTo>
                  <a:pt x="1366" y="1472"/>
                </a:lnTo>
                <a:lnTo>
                  <a:pt x="1366" y="1472"/>
                </a:lnTo>
                <a:lnTo>
                  <a:pt x="1366" y="1472"/>
                </a:lnTo>
                <a:lnTo>
                  <a:pt x="1364" y="1474"/>
                </a:lnTo>
                <a:lnTo>
                  <a:pt x="1364" y="1474"/>
                </a:lnTo>
                <a:lnTo>
                  <a:pt x="1364" y="1474"/>
                </a:lnTo>
                <a:lnTo>
                  <a:pt x="1366" y="1476"/>
                </a:lnTo>
                <a:lnTo>
                  <a:pt x="1366" y="1476"/>
                </a:lnTo>
                <a:lnTo>
                  <a:pt x="1366" y="1478"/>
                </a:lnTo>
                <a:lnTo>
                  <a:pt x="1366" y="1478"/>
                </a:lnTo>
                <a:lnTo>
                  <a:pt x="1366" y="1478"/>
                </a:lnTo>
                <a:lnTo>
                  <a:pt x="1364" y="1482"/>
                </a:lnTo>
                <a:lnTo>
                  <a:pt x="1364" y="1482"/>
                </a:lnTo>
                <a:lnTo>
                  <a:pt x="1364" y="1484"/>
                </a:lnTo>
                <a:lnTo>
                  <a:pt x="1366" y="1489"/>
                </a:lnTo>
                <a:lnTo>
                  <a:pt x="1368" y="1489"/>
                </a:lnTo>
                <a:lnTo>
                  <a:pt x="1372" y="1491"/>
                </a:lnTo>
                <a:lnTo>
                  <a:pt x="1375" y="1493"/>
                </a:lnTo>
                <a:lnTo>
                  <a:pt x="1375" y="1493"/>
                </a:lnTo>
                <a:lnTo>
                  <a:pt x="1375" y="1493"/>
                </a:lnTo>
                <a:lnTo>
                  <a:pt x="1375" y="1493"/>
                </a:lnTo>
                <a:lnTo>
                  <a:pt x="1377" y="1491"/>
                </a:lnTo>
                <a:lnTo>
                  <a:pt x="1379" y="1491"/>
                </a:lnTo>
                <a:lnTo>
                  <a:pt x="1377" y="1489"/>
                </a:lnTo>
                <a:lnTo>
                  <a:pt x="1377" y="1489"/>
                </a:lnTo>
                <a:lnTo>
                  <a:pt x="1375" y="1487"/>
                </a:lnTo>
                <a:lnTo>
                  <a:pt x="1372" y="1487"/>
                </a:lnTo>
                <a:lnTo>
                  <a:pt x="1372" y="1482"/>
                </a:lnTo>
                <a:lnTo>
                  <a:pt x="1372" y="1484"/>
                </a:lnTo>
                <a:lnTo>
                  <a:pt x="1372" y="1484"/>
                </a:lnTo>
                <a:lnTo>
                  <a:pt x="1377" y="1484"/>
                </a:lnTo>
                <a:lnTo>
                  <a:pt x="1381" y="1489"/>
                </a:lnTo>
                <a:lnTo>
                  <a:pt x="1381" y="1491"/>
                </a:lnTo>
                <a:lnTo>
                  <a:pt x="1381" y="1491"/>
                </a:lnTo>
                <a:lnTo>
                  <a:pt x="1381" y="1493"/>
                </a:lnTo>
                <a:lnTo>
                  <a:pt x="1383" y="1493"/>
                </a:lnTo>
                <a:lnTo>
                  <a:pt x="1383" y="1495"/>
                </a:lnTo>
                <a:lnTo>
                  <a:pt x="1387" y="1495"/>
                </a:lnTo>
                <a:lnTo>
                  <a:pt x="1389" y="1497"/>
                </a:lnTo>
                <a:lnTo>
                  <a:pt x="1391" y="1497"/>
                </a:lnTo>
                <a:lnTo>
                  <a:pt x="1395" y="1499"/>
                </a:lnTo>
                <a:lnTo>
                  <a:pt x="1395" y="1501"/>
                </a:lnTo>
                <a:lnTo>
                  <a:pt x="1395" y="1501"/>
                </a:lnTo>
                <a:lnTo>
                  <a:pt x="1395" y="1505"/>
                </a:lnTo>
                <a:lnTo>
                  <a:pt x="1395" y="1505"/>
                </a:lnTo>
                <a:lnTo>
                  <a:pt x="1395" y="1508"/>
                </a:lnTo>
                <a:lnTo>
                  <a:pt x="1395" y="1510"/>
                </a:lnTo>
                <a:lnTo>
                  <a:pt x="1398" y="1510"/>
                </a:lnTo>
                <a:lnTo>
                  <a:pt x="1400" y="1510"/>
                </a:lnTo>
                <a:lnTo>
                  <a:pt x="1400" y="1510"/>
                </a:lnTo>
                <a:lnTo>
                  <a:pt x="1402" y="1510"/>
                </a:lnTo>
                <a:lnTo>
                  <a:pt x="1402" y="1510"/>
                </a:lnTo>
                <a:lnTo>
                  <a:pt x="1402" y="1510"/>
                </a:lnTo>
                <a:lnTo>
                  <a:pt x="1400" y="1508"/>
                </a:lnTo>
                <a:lnTo>
                  <a:pt x="1398" y="1505"/>
                </a:lnTo>
                <a:lnTo>
                  <a:pt x="1400" y="1505"/>
                </a:lnTo>
                <a:lnTo>
                  <a:pt x="1402" y="1505"/>
                </a:lnTo>
                <a:lnTo>
                  <a:pt x="1404" y="1508"/>
                </a:lnTo>
                <a:lnTo>
                  <a:pt x="1404" y="1510"/>
                </a:lnTo>
                <a:lnTo>
                  <a:pt x="1404" y="1512"/>
                </a:lnTo>
                <a:lnTo>
                  <a:pt x="1404" y="1512"/>
                </a:lnTo>
                <a:lnTo>
                  <a:pt x="1406" y="1514"/>
                </a:lnTo>
                <a:lnTo>
                  <a:pt x="1408" y="1516"/>
                </a:lnTo>
                <a:lnTo>
                  <a:pt x="1408" y="1514"/>
                </a:lnTo>
                <a:lnTo>
                  <a:pt x="1408" y="1512"/>
                </a:lnTo>
                <a:lnTo>
                  <a:pt x="1408" y="1512"/>
                </a:lnTo>
                <a:lnTo>
                  <a:pt x="1410" y="1512"/>
                </a:lnTo>
                <a:lnTo>
                  <a:pt x="1412" y="1512"/>
                </a:lnTo>
                <a:lnTo>
                  <a:pt x="1414" y="1512"/>
                </a:lnTo>
                <a:lnTo>
                  <a:pt x="1416" y="1512"/>
                </a:lnTo>
                <a:lnTo>
                  <a:pt x="1416" y="1512"/>
                </a:lnTo>
                <a:lnTo>
                  <a:pt x="1416" y="1514"/>
                </a:lnTo>
                <a:lnTo>
                  <a:pt x="1419" y="1514"/>
                </a:lnTo>
                <a:lnTo>
                  <a:pt x="1421" y="1514"/>
                </a:lnTo>
                <a:lnTo>
                  <a:pt x="1423" y="1514"/>
                </a:lnTo>
                <a:lnTo>
                  <a:pt x="1423" y="1514"/>
                </a:lnTo>
                <a:lnTo>
                  <a:pt x="1425" y="1516"/>
                </a:lnTo>
                <a:lnTo>
                  <a:pt x="1425" y="1516"/>
                </a:lnTo>
                <a:lnTo>
                  <a:pt x="1427" y="1520"/>
                </a:lnTo>
                <a:lnTo>
                  <a:pt x="1429" y="1520"/>
                </a:lnTo>
                <a:lnTo>
                  <a:pt x="1431" y="1522"/>
                </a:lnTo>
                <a:lnTo>
                  <a:pt x="1431" y="1522"/>
                </a:lnTo>
                <a:lnTo>
                  <a:pt x="1431" y="1520"/>
                </a:lnTo>
                <a:lnTo>
                  <a:pt x="1431" y="1518"/>
                </a:lnTo>
                <a:lnTo>
                  <a:pt x="1431" y="1518"/>
                </a:lnTo>
                <a:lnTo>
                  <a:pt x="1433" y="1518"/>
                </a:lnTo>
                <a:lnTo>
                  <a:pt x="1433" y="1518"/>
                </a:lnTo>
                <a:lnTo>
                  <a:pt x="1433" y="1520"/>
                </a:lnTo>
                <a:lnTo>
                  <a:pt x="1435" y="1524"/>
                </a:lnTo>
                <a:lnTo>
                  <a:pt x="1435" y="1526"/>
                </a:lnTo>
                <a:lnTo>
                  <a:pt x="1437" y="1526"/>
                </a:lnTo>
                <a:lnTo>
                  <a:pt x="1439" y="1526"/>
                </a:lnTo>
                <a:lnTo>
                  <a:pt x="1442" y="1526"/>
                </a:lnTo>
                <a:lnTo>
                  <a:pt x="1444" y="1526"/>
                </a:lnTo>
                <a:lnTo>
                  <a:pt x="1444" y="1524"/>
                </a:lnTo>
                <a:lnTo>
                  <a:pt x="1444" y="1524"/>
                </a:lnTo>
                <a:lnTo>
                  <a:pt x="1448" y="1524"/>
                </a:lnTo>
                <a:lnTo>
                  <a:pt x="1448" y="1524"/>
                </a:lnTo>
                <a:lnTo>
                  <a:pt x="1448" y="1524"/>
                </a:lnTo>
                <a:lnTo>
                  <a:pt x="1448" y="1522"/>
                </a:lnTo>
                <a:lnTo>
                  <a:pt x="1448" y="1520"/>
                </a:lnTo>
                <a:lnTo>
                  <a:pt x="1446" y="1518"/>
                </a:lnTo>
                <a:lnTo>
                  <a:pt x="1444" y="1516"/>
                </a:lnTo>
                <a:lnTo>
                  <a:pt x="1444" y="1516"/>
                </a:lnTo>
                <a:lnTo>
                  <a:pt x="1442" y="1516"/>
                </a:lnTo>
                <a:lnTo>
                  <a:pt x="1442" y="1514"/>
                </a:lnTo>
                <a:lnTo>
                  <a:pt x="1442" y="1514"/>
                </a:lnTo>
                <a:lnTo>
                  <a:pt x="1444" y="1512"/>
                </a:lnTo>
                <a:lnTo>
                  <a:pt x="1444" y="1512"/>
                </a:lnTo>
                <a:lnTo>
                  <a:pt x="1446" y="1512"/>
                </a:lnTo>
                <a:lnTo>
                  <a:pt x="1448" y="1512"/>
                </a:lnTo>
                <a:lnTo>
                  <a:pt x="1452" y="1508"/>
                </a:lnTo>
                <a:lnTo>
                  <a:pt x="1452" y="1508"/>
                </a:lnTo>
                <a:lnTo>
                  <a:pt x="1452" y="1505"/>
                </a:lnTo>
                <a:lnTo>
                  <a:pt x="1452" y="1505"/>
                </a:lnTo>
                <a:lnTo>
                  <a:pt x="1454" y="1503"/>
                </a:lnTo>
                <a:lnTo>
                  <a:pt x="1454" y="1503"/>
                </a:lnTo>
                <a:lnTo>
                  <a:pt x="1456" y="1503"/>
                </a:lnTo>
                <a:lnTo>
                  <a:pt x="1456" y="1501"/>
                </a:lnTo>
                <a:lnTo>
                  <a:pt x="1456" y="1501"/>
                </a:lnTo>
                <a:lnTo>
                  <a:pt x="1460" y="1501"/>
                </a:lnTo>
                <a:lnTo>
                  <a:pt x="1463" y="1501"/>
                </a:lnTo>
                <a:lnTo>
                  <a:pt x="1465" y="1503"/>
                </a:lnTo>
                <a:lnTo>
                  <a:pt x="1465" y="1503"/>
                </a:lnTo>
                <a:lnTo>
                  <a:pt x="1467" y="1503"/>
                </a:lnTo>
                <a:lnTo>
                  <a:pt x="1467" y="1505"/>
                </a:lnTo>
                <a:lnTo>
                  <a:pt x="1469" y="1505"/>
                </a:lnTo>
                <a:lnTo>
                  <a:pt x="1469" y="1505"/>
                </a:lnTo>
                <a:lnTo>
                  <a:pt x="1471" y="1508"/>
                </a:lnTo>
                <a:lnTo>
                  <a:pt x="1471" y="1510"/>
                </a:lnTo>
                <a:lnTo>
                  <a:pt x="1471" y="1510"/>
                </a:lnTo>
                <a:lnTo>
                  <a:pt x="1471" y="1512"/>
                </a:lnTo>
                <a:lnTo>
                  <a:pt x="1473" y="1512"/>
                </a:lnTo>
                <a:lnTo>
                  <a:pt x="1473" y="1510"/>
                </a:lnTo>
                <a:lnTo>
                  <a:pt x="1473" y="1510"/>
                </a:lnTo>
                <a:lnTo>
                  <a:pt x="1471" y="1510"/>
                </a:lnTo>
                <a:lnTo>
                  <a:pt x="1473" y="1510"/>
                </a:lnTo>
                <a:lnTo>
                  <a:pt x="1473" y="1510"/>
                </a:lnTo>
                <a:lnTo>
                  <a:pt x="1473" y="1510"/>
                </a:lnTo>
                <a:lnTo>
                  <a:pt x="1475" y="1510"/>
                </a:lnTo>
                <a:lnTo>
                  <a:pt x="1475" y="1510"/>
                </a:lnTo>
                <a:lnTo>
                  <a:pt x="1475" y="1510"/>
                </a:lnTo>
                <a:lnTo>
                  <a:pt x="1475" y="1510"/>
                </a:lnTo>
                <a:lnTo>
                  <a:pt x="1477" y="1510"/>
                </a:lnTo>
                <a:lnTo>
                  <a:pt x="1477" y="1510"/>
                </a:lnTo>
                <a:lnTo>
                  <a:pt x="1477" y="1512"/>
                </a:lnTo>
                <a:lnTo>
                  <a:pt x="1479" y="1514"/>
                </a:lnTo>
                <a:lnTo>
                  <a:pt x="1481" y="1514"/>
                </a:lnTo>
                <a:lnTo>
                  <a:pt x="1479" y="1514"/>
                </a:lnTo>
                <a:lnTo>
                  <a:pt x="1479" y="1512"/>
                </a:lnTo>
                <a:lnTo>
                  <a:pt x="1477" y="1512"/>
                </a:lnTo>
                <a:lnTo>
                  <a:pt x="1475" y="1510"/>
                </a:lnTo>
                <a:lnTo>
                  <a:pt x="1475" y="1510"/>
                </a:lnTo>
                <a:lnTo>
                  <a:pt x="1475" y="1512"/>
                </a:lnTo>
                <a:lnTo>
                  <a:pt x="1473" y="1512"/>
                </a:lnTo>
                <a:lnTo>
                  <a:pt x="1473" y="1514"/>
                </a:lnTo>
                <a:lnTo>
                  <a:pt x="1473" y="1514"/>
                </a:lnTo>
                <a:lnTo>
                  <a:pt x="1473" y="1516"/>
                </a:lnTo>
                <a:lnTo>
                  <a:pt x="1473" y="1516"/>
                </a:lnTo>
                <a:lnTo>
                  <a:pt x="1471" y="1516"/>
                </a:lnTo>
                <a:lnTo>
                  <a:pt x="1473" y="1518"/>
                </a:lnTo>
                <a:lnTo>
                  <a:pt x="1475" y="1522"/>
                </a:lnTo>
                <a:lnTo>
                  <a:pt x="1479" y="1526"/>
                </a:lnTo>
                <a:lnTo>
                  <a:pt x="1479" y="1526"/>
                </a:lnTo>
                <a:lnTo>
                  <a:pt x="1481" y="1528"/>
                </a:lnTo>
                <a:lnTo>
                  <a:pt x="1481" y="1531"/>
                </a:lnTo>
                <a:lnTo>
                  <a:pt x="1483" y="1533"/>
                </a:lnTo>
                <a:lnTo>
                  <a:pt x="1483" y="1533"/>
                </a:lnTo>
                <a:lnTo>
                  <a:pt x="1486" y="1535"/>
                </a:lnTo>
                <a:lnTo>
                  <a:pt x="1486" y="1535"/>
                </a:lnTo>
                <a:lnTo>
                  <a:pt x="1488" y="1537"/>
                </a:lnTo>
                <a:lnTo>
                  <a:pt x="1488" y="1537"/>
                </a:lnTo>
                <a:lnTo>
                  <a:pt x="1486" y="1541"/>
                </a:lnTo>
                <a:lnTo>
                  <a:pt x="1486" y="1541"/>
                </a:lnTo>
                <a:lnTo>
                  <a:pt x="1486" y="1541"/>
                </a:lnTo>
                <a:lnTo>
                  <a:pt x="1486" y="1543"/>
                </a:lnTo>
                <a:lnTo>
                  <a:pt x="1488" y="1545"/>
                </a:lnTo>
                <a:lnTo>
                  <a:pt x="1488" y="1547"/>
                </a:lnTo>
                <a:lnTo>
                  <a:pt x="1488" y="1549"/>
                </a:lnTo>
                <a:lnTo>
                  <a:pt x="1483" y="1552"/>
                </a:lnTo>
                <a:lnTo>
                  <a:pt x="1486" y="1554"/>
                </a:lnTo>
                <a:lnTo>
                  <a:pt x="1488" y="1554"/>
                </a:lnTo>
                <a:lnTo>
                  <a:pt x="1488" y="1556"/>
                </a:lnTo>
                <a:lnTo>
                  <a:pt x="1488" y="1558"/>
                </a:lnTo>
                <a:lnTo>
                  <a:pt x="1488" y="1562"/>
                </a:lnTo>
                <a:lnTo>
                  <a:pt x="1488" y="1562"/>
                </a:lnTo>
                <a:lnTo>
                  <a:pt x="1488" y="1564"/>
                </a:lnTo>
                <a:lnTo>
                  <a:pt x="1488" y="1564"/>
                </a:lnTo>
                <a:lnTo>
                  <a:pt x="1488" y="1566"/>
                </a:lnTo>
                <a:lnTo>
                  <a:pt x="1488" y="1568"/>
                </a:lnTo>
                <a:lnTo>
                  <a:pt x="1486" y="1568"/>
                </a:lnTo>
                <a:lnTo>
                  <a:pt x="1486" y="1568"/>
                </a:lnTo>
                <a:lnTo>
                  <a:pt x="1486" y="1570"/>
                </a:lnTo>
                <a:lnTo>
                  <a:pt x="1486" y="1570"/>
                </a:lnTo>
                <a:lnTo>
                  <a:pt x="1486" y="1570"/>
                </a:lnTo>
                <a:lnTo>
                  <a:pt x="1486" y="1570"/>
                </a:lnTo>
                <a:lnTo>
                  <a:pt x="1486" y="1573"/>
                </a:lnTo>
                <a:lnTo>
                  <a:pt x="1486" y="1573"/>
                </a:lnTo>
                <a:lnTo>
                  <a:pt x="1488" y="1575"/>
                </a:lnTo>
                <a:lnTo>
                  <a:pt x="1488" y="1573"/>
                </a:lnTo>
                <a:lnTo>
                  <a:pt x="1488" y="1573"/>
                </a:lnTo>
                <a:lnTo>
                  <a:pt x="1488" y="1575"/>
                </a:lnTo>
                <a:lnTo>
                  <a:pt x="1490" y="1575"/>
                </a:lnTo>
                <a:lnTo>
                  <a:pt x="1490" y="1577"/>
                </a:lnTo>
                <a:lnTo>
                  <a:pt x="1490" y="1575"/>
                </a:lnTo>
                <a:lnTo>
                  <a:pt x="1492" y="1575"/>
                </a:lnTo>
                <a:lnTo>
                  <a:pt x="1488" y="1579"/>
                </a:lnTo>
                <a:lnTo>
                  <a:pt x="1488" y="1581"/>
                </a:lnTo>
                <a:lnTo>
                  <a:pt x="1488" y="1583"/>
                </a:lnTo>
                <a:lnTo>
                  <a:pt x="1486" y="1583"/>
                </a:lnTo>
                <a:lnTo>
                  <a:pt x="1486" y="1585"/>
                </a:lnTo>
                <a:lnTo>
                  <a:pt x="1486" y="1585"/>
                </a:lnTo>
                <a:lnTo>
                  <a:pt x="1483" y="1587"/>
                </a:lnTo>
                <a:lnTo>
                  <a:pt x="1483" y="1587"/>
                </a:lnTo>
                <a:lnTo>
                  <a:pt x="1481" y="1587"/>
                </a:lnTo>
                <a:lnTo>
                  <a:pt x="1481" y="1587"/>
                </a:lnTo>
                <a:lnTo>
                  <a:pt x="1483" y="1589"/>
                </a:lnTo>
                <a:lnTo>
                  <a:pt x="1483" y="1589"/>
                </a:lnTo>
                <a:lnTo>
                  <a:pt x="1481" y="1591"/>
                </a:lnTo>
                <a:lnTo>
                  <a:pt x="1481" y="1591"/>
                </a:lnTo>
                <a:lnTo>
                  <a:pt x="1481" y="1591"/>
                </a:lnTo>
                <a:lnTo>
                  <a:pt x="1479" y="1591"/>
                </a:lnTo>
                <a:lnTo>
                  <a:pt x="1479" y="1591"/>
                </a:lnTo>
                <a:lnTo>
                  <a:pt x="1479" y="1593"/>
                </a:lnTo>
                <a:lnTo>
                  <a:pt x="1477" y="1593"/>
                </a:lnTo>
                <a:lnTo>
                  <a:pt x="1477" y="1596"/>
                </a:lnTo>
                <a:lnTo>
                  <a:pt x="1477" y="1596"/>
                </a:lnTo>
                <a:lnTo>
                  <a:pt x="1475" y="1596"/>
                </a:lnTo>
                <a:lnTo>
                  <a:pt x="1473" y="1596"/>
                </a:lnTo>
                <a:lnTo>
                  <a:pt x="1473" y="1596"/>
                </a:lnTo>
                <a:lnTo>
                  <a:pt x="1471" y="1596"/>
                </a:lnTo>
                <a:lnTo>
                  <a:pt x="1471" y="1596"/>
                </a:lnTo>
                <a:lnTo>
                  <a:pt x="1471" y="1596"/>
                </a:lnTo>
                <a:lnTo>
                  <a:pt x="1469" y="1598"/>
                </a:lnTo>
                <a:lnTo>
                  <a:pt x="1469" y="1598"/>
                </a:lnTo>
                <a:lnTo>
                  <a:pt x="1469" y="1602"/>
                </a:lnTo>
                <a:lnTo>
                  <a:pt x="1469" y="1604"/>
                </a:lnTo>
                <a:lnTo>
                  <a:pt x="1469" y="1606"/>
                </a:lnTo>
                <a:lnTo>
                  <a:pt x="1467" y="1604"/>
                </a:lnTo>
                <a:lnTo>
                  <a:pt x="1465" y="1606"/>
                </a:lnTo>
                <a:lnTo>
                  <a:pt x="1463" y="1608"/>
                </a:lnTo>
                <a:lnTo>
                  <a:pt x="1465" y="1610"/>
                </a:lnTo>
                <a:lnTo>
                  <a:pt x="1465" y="1610"/>
                </a:lnTo>
                <a:lnTo>
                  <a:pt x="1467" y="1612"/>
                </a:lnTo>
                <a:lnTo>
                  <a:pt x="1465" y="1614"/>
                </a:lnTo>
                <a:lnTo>
                  <a:pt x="1460" y="1614"/>
                </a:lnTo>
                <a:lnTo>
                  <a:pt x="1456" y="1617"/>
                </a:lnTo>
                <a:lnTo>
                  <a:pt x="1454" y="1617"/>
                </a:lnTo>
                <a:lnTo>
                  <a:pt x="1452" y="1617"/>
                </a:lnTo>
                <a:lnTo>
                  <a:pt x="1452" y="1619"/>
                </a:lnTo>
                <a:lnTo>
                  <a:pt x="1450" y="1619"/>
                </a:lnTo>
                <a:lnTo>
                  <a:pt x="1448" y="1619"/>
                </a:lnTo>
                <a:lnTo>
                  <a:pt x="1448" y="1621"/>
                </a:lnTo>
                <a:lnTo>
                  <a:pt x="1448" y="1623"/>
                </a:lnTo>
                <a:lnTo>
                  <a:pt x="1448" y="1625"/>
                </a:lnTo>
                <a:lnTo>
                  <a:pt x="1448" y="1629"/>
                </a:lnTo>
                <a:lnTo>
                  <a:pt x="1446" y="1631"/>
                </a:lnTo>
                <a:lnTo>
                  <a:pt x="1446" y="1633"/>
                </a:lnTo>
                <a:lnTo>
                  <a:pt x="1444" y="1633"/>
                </a:lnTo>
                <a:lnTo>
                  <a:pt x="1442" y="1635"/>
                </a:lnTo>
                <a:lnTo>
                  <a:pt x="1442" y="1638"/>
                </a:lnTo>
                <a:lnTo>
                  <a:pt x="1444" y="1640"/>
                </a:lnTo>
                <a:lnTo>
                  <a:pt x="1444" y="1640"/>
                </a:lnTo>
                <a:lnTo>
                  <a:pt x="1444" y="1640"/>
                </a:lnTo>
                <a:lnTo>
                  <a:pt x="1442" y="1640"/>
                </a:lnTo>
                <a:lnTo>
                  <a:pt x="1442" y="1642"/>
                </a:lnTo>
                <a:lnTo>
                  <a:pt x="1442" y="1644"/>
                </a:lnTo>
                <a:lnTo>
                  <a:pt x="1439" y="1644"/>
                </a:lnTo>
                <a:lnTo>
                  <a:pt x="1437" y="1646"/>
                </a:lnTo>
                <a:lnTo>
                  <a:pt x="1435" y="1646"/>
                </a:lnTo>
                <a:lnTo>
                  <a:pt x="1437" y="1650"/>
                </a:lnTo>
                <a:lnTo>
                  <a:pt x="1437" y="1650"/>
                </a:lnTo>
                <a:lnTo>
                  <a:pt x="1437" y="1654"/>
                </a:lnTo>
                <a:lnTo>
                  <a:pt x="1437" y="1656"/>
                </a:lnTo>
                <a:lnTo>
                  <a:pt x="1437" y="1658"/>
                </a:lnTo>
                <a:lnTo>
                  <a:pt x="1437" y="1661"/>
                </a:lnTo>
                <a:lnTo>
                  <a:pt x="1435" y="1663"/>
                </a:lnTo>
                <a:lnTo>
                  <a:pt x="1435" y="1663"/>
                </a:lnTo>
                <a:lnTo>
                  <a:pt x="1435" y="1663"/>
                </a:lnTo>
                <a:lnTo>
                  <a:pt x="1435" y="1665"/>
                </a:lnTo>
                <a:lnTo>
                  <a:pt x="1437" y="1665"/>
                </a:lnTo>
                <a:lnTo>
                  <a:pt x="1439" y="1665"/>
                </a:lnTo>
                <a:lnTo>
                  <a:pt x="1442" y="1669"/>
                </a:lnTo>
                <a:lnTo>
                  <a:pt x="1444" y="1669"/>
                </a:lnTo>
                <a:lnTo>
                  <a:pt x="1444" y="1669"/>
                </a:lnTo>
                <a:lnTo>
                  <a:pt x="1446" y="1669"/>
                </a:lnTo>
                <a:lnTo>
                  <a:pt x="1446" y="1669"/>
                </a:lnTo>
                <a:lnTo>
                  <a:pt x="1448" y="1667"/>
                </a:lnTo>
                <a:lnTo>
                  <a:pt x="1448" y="1665"/>
                </a:lnTo>
                <a:lnTo>
                  <a:pt x="1448" y="1665"/>
                </a:lnTo>
                <a:lnTo>
                  <a:pt x="1448" y="1667"/>
                </a:lnTo>
                <a:lnTo>
                  <a:pt x="1448" y="1669"/>
                </a:lnTo>
                <a:lnTo>
                  <a:pt x="1450" y="1667"/>
                </a:lnTo>
                <a:lnTo>
                  <a:pt x="1450" y="1667"/>
                </a:lnTo>
                <a:lnTo>
                  <a:pt x="1450" y="1663"/>
                </a:lnTo>
                <a:lnTo>
                  <a:pt x="1452" y="1661"/>
                </a:lnTo>
                <a:lnTo>
                  <a:pt x="1452" y="1661"/>
                </a:lnTo>
                <a:lnTo>
                  <a:pt x="1452" y="1663"/>
                </a:lnTo>
                <a:lnTo>
                  <a:pt x="1452" y="1665"/>
                </a:lnTo>
                <a:lnTo>
                  <a:pt x="1452" y="1667"/>
                </a:lnTo>
                <a:lnTo>
                  <a:pt x="1452" y="1669"/>
                </a:lnTo>
                <a:lnTo>
                  <a:pt x="1452" y="1671"/>
                </a:lnTo>
                <a:lnTo>
                  <a:pt x="1450" y="1675"/>
                </a:lnTo>
                <a:lnTo>
                  <a:pt x="1450" y="1677"/>
                </a:lnTo>
                <a:lnTo>
                  <a:pt x="1448" y="1677"/>
                </a:lnTo>
                <a:lnTo>
                  <a:pt x="1448" y="1677"/>
                </a:lnTo>
                <a:lnTo>
                  <a:pt x="1446" y="1679"/>
                </a:lnTo>
                <a:lnTo>
                  <a:pt x="1444" y="1679"/>
                </a:lnTo>
                <a:lnTo>
                  <a:pt x="1444" y="1679"/>
                </a:lnTo>
                <a:lnTo>
                  <a:pt x="1442" y="1682"/>
                </a:lnTo>
                <a:lnTo>
                  <a:pt x="1439" y="1684"/>
                </a:lnTo>
                <a:lnTo>
                  <a:pt x="1437" y="1686"/>
                </a:lnTo>
                <a:lnTo>
                  <a:pt x="1435" y="1688"/>
                </a:lnTo>
                <a:lnTo>
                  <a:pt x="1431" y="1692"/>
                </a:lnTo>
                <a:lnTo>
                  <a:pt x="1431" y="1694"/>
                </a:lnTo>
                <a:lnTo>
                  <a:pt x="1429" y="1698"/>
                </a:lnTo>
                <a:lnTo>
                  <a:pt x="1431" y="1700"/>
                </a:lnTo>
                <a:lnTo>
                  <a:pt x="1431" y="1700"/>
                </a:lnTo>
                <a:lnTo>
                  <a:pt x="1433" y="1702"/>
                </a:lnTo>
                <a:lnTo>
                  <a:pt x="1431" y="1705"/>
                </a:lnTo>
                <a:lnTo>
                  <a:pt x="1431" y="1705"/>
                </a:lnTo>
                <a:lnTo>
                  <a:pt x="1435" y="1709"/>
                </a:lnTo>
                <a:lnTo>
                  <a:pt x="1435" y="1713"/>
                </a:lnTo>
                <a:lnTo>
                  <a:pt x="1435" y="1713"/>
                </a:lnTo>
                <a:lnTo>
                  <a:pt x="1435" y="1715"/>
                </a:lnTo>
                <a:lnTo>
                  <a:pt x="1435" y="1715"/>
                </a:lnTo>
                <a:lnTo>
                  <a:pt x="1433" y="1715"/>
                </a:lnTo>
                <a:lnTo>
                  <a:pt x="1431" y="1715"/>
                </a:lnTo>
                <a:lnTo>
                  <a:pt x="1431" y="1717"/>
                </a:lnTo>
                <a:lnTo>
                  <a:pt x="1433" y="1717"/>
                </a:lnTo>
                <a:lnTo>
                  <a:pt x="1433" y="1719"/>
                </a:lnTo>
                <a:lnTo>
                  <a:pt x="1437" y="1721"/>
                </a:lnTo>
                <a:lnTo>
                  <a:pt x="1448" y="1728"/>
                </a:lnTo>
                <a:lnTo>
                  <a:pt x="1448" y="1728"/>
                </a:lnTo>
                <a:lnTo>
                  <a:pt x="1450" y="1730"/>
                </a:lnTo>
                <a:lnTo>
                  <a:pt x="1452" y="1732"/>
                </a:lnTo>
                <a:lnTo>
                  <a:pt x="1454" y="1736"/>
                </a:lnTo>
                <a:lnTo>
                  <a:pt x="1454" y="1738"/>
                </a:lnTo>
                <a:lnTo>
                  <a:pt x="1458" y="1744"/>
                </a:lnTo>
                <a:lnTo>
                  <a:pt x="1458" y="1744"/>
                </a:lnTo>
                <a:lnTo>
                  <a:pt x="1460" y="1747"/>
                </a:lnTo>
                <a:lnTo>
                  <a:pt x="1463" y="1749"/>
                </a:lnTo>
                <a:lnTo>
                  <a:pt x="1465" y="1753"/>
                </a:lnTo>
                <a:lnTo>
                  <a:pt x="1467" y="1755"/>
                </a:lnTo>
                <a:lnTo>
                  <a:pt x="1467" y="1757"/>
                </a:lnTo>
                <a:lnTo>
                  <a:pt x="1469" y="1761"/>
                </a:lnTo>
                <a:lnTo>
                  <a:pt x="1469" y="1763"/>
                </a:lnTo>
                <a:lnTo>
                  <a:pt x="1471" y="1765"/>
                </a:lnTo>
                <a:lnTo>
                  <a:pt x="1473" y="1770"/>
                </a:lnTo>
                <a:lnTo>
                  <a:pt x="1473" y="1772"/>
                </a:lnTo>
                <a:lnTo>
                  <a:pt x="1475" y="1776"/>
                </a:lnTo>
                <a:lnTo>
                  <a:pt x="1477" y="1778"/>
                </a:lnTo>
                <a:lnTo>
                  <a:pt x="1481" y="1786"/>
                </a:lnTo>
                <a:lnTo>
                  <a:pt x="1483" y="1791"/>
                </a:lnTo>
                <a:lnTo>
                  <a:pt x="1483" y="1793"/>
                </a:lnTo>
                <a:lnTo>
                  <a:pt x="1483" y="1795"/>
                </a:lnTo>
                <a:lnTo>
                  <a:pt x="1488" y="1797"/>
                </a:lnTo>
                <a:lnTo>
                  <a:pt x="1490" y="1799"/>
                </a:lnTo>
                <a:lnTo>
                  <a:pt x="1490" y="1803"/>
                </a:lnTo>
                <a:lnTo>
                  <a:pt x="1490" y="1805"/>
                </a:lnTo>
                <a:lnTo>
                  <a:pt x="1492" y="1805"/>
                </a:lnTo>
                <a:lnTo>
                  <a:pt x="1492" y="1807"/>
                </a:lnTo>
                <a:lnTo>
                  <a:pt x="1492" y="1807"/>
                </a:lnTo>
                <a:lnTo>
                  <a:pt x="1494" y="1809"/>
                </a:lnTo>
                <a:lnTo>
                  <a:pt x="1496" y="1812"/>
                </a:lnTo>
                <a:lnTo>
                  <a:pt x="1498" y="1816"/>
                </a:lnTo>
                <a:lnTo>
                  <a:pt x="1498" y="1816"/>
                </a:lnTo>
                <a:lnTo>
                  <a:pt x="1500" y="1818"/>
                </a:lnTo>
                <a:lnTo>
                  <a:pt x="1500" y="1820"/>
                </a:lnTo>
                <a:lnTo>
                  <a:pt x="1504" y="1824"/>
                </a:lnTo>
                <a:lnTo>
                  <a:pt x="1504" y="1826"/>
                </a:lnTo>
                <a:lnTo>
                  <a:pt x="1502" y="1830"/>
                </a:lnTo>
                <a:lnTo>
                  <a:pt x="1502" y="1830"/>
                </a:lnTo>
                <a:lnTo>
                  <a:pt x="1500" y="1830"/>
                </a:lnTo>
                <a:lnTo>
                  <a:pt x="1502" y="1832"/>
                </a:lnTo>
                <a:lnTo>
                  <a:pt x="1502" y="1835"/>
                </a:lnTo>
                <a:lnTo>
                  <a:pt x="1504" y="1837"/>
                </a:lnTo>
                <a:lnTo>
                  <a:pt x="1504" y="1839"/>
                </a:lnTo>
                <a:lnTo>
                  <a:pt x="1507" y="1841"/>
                </a:lnTo>
                <a:lnTo>
                  <a:pt x="1509" y="1843"/>
                </a:lnTo>
                <a:lnTo>
                  <a:pt x="1511" y="1845"/>
                </a:lnTo>
                <a:lnTo>
                  <a:pt x="1513" y="1847"/>
                </a:lnTo>
                <a:lnTo>
                  <a:pt x="1515" y="1849"/>
                </a:lnTo>
                <a:lnTo>
                  <a:pt x="1517" y="1851"/>
                </a:lnTo>
                <a:lnTo>
                  <a:pt x="1519" y="1853"/>
                </a:lnTo>
                <a:lnTo>
                  <a:pt x="1519" y="1853"/>
                </a:lnTo>
                <a:lnTo>
                  <a:pt x="1527" y="1858"/>
                </a:lnTo>
                <a:lnTo>
                  <a:pt x="1530" y="1860"/>
                </a:lnTo>
                <a:lnTo>
                  <a:pt x="1534" y="1862"/>
                </a:lnTo>
                <a:lnTo>
                  <a:pt x="1538" y="1866"/>
                </a:lnTo>
                <a:lnTo>
                  <a:pt x="1540" y="1866"/>
                </a:lnTo>
                <a:lnTo>
                  <a:pt x="1544" y="1868"/>
                </a:lnTo>
                <a:lnTo>
                  <a:pt x="1546" y="1868"/>
                </a:lnTo>
                <a:lnTo>
                  <a:pt x="1551" y="1870"/>
                </a:lnTo>
                <a:lnTo>
                  <a:pt x="1553" y="1872"/>
                </a:lnTo>
                <a:lnTo>
                  <a:pt x="1557" y="1872"/>
                </a:lnTo>
                <a:lnTo>
                  <a:pt x="1559" y="1874"/>
                </a:lnTo>
                <a:lnTo>
                  <a:pt x="1561" y="1877"/>
                </a:lnTo>
                <a:lnTo>
                  <a:pt x="1563" y="1877"/>
                </a:lnTo>
                <a:lnTo>
                  <a:pt x="1565" y="1879"/>
                </a:lnTo>
                <a:lnTo>
                  <a:pt x="1567" y="1881"/>
                </a:lnTo>
                <a:lnTo>
                  <a:pt x="1567" y="1881"/>
                </a:lnTo>
                <a:lnTo>
                  <a:pt x="1571" y="1883"/>
                </a:lnTo>
                <a:lnTo>
                  <a:pt x="1574" y="1883"/>
                </a:lnTo>
                <a:lnTo>
                  <a:pt x="1574" y="1883"/>
                </a:lnTo>
                <a:lnTo>
                  <a:pt x="1574" y="1887"/>
                </a:lnTo>
                <a:lnTo>
                  <a:pt x="1574" y="1887"/>
                </a:lnTo>
                <a:lnTo>
                  <a:pt x="1578" y="1891"/>
                </a:lnTo>
                <a:lnTo>
                  <a:pt x="1580" y="1891"/>
                </a:lnTo>
                <a:lnTo>
                  <a:pt x="1582" y="1893"/>
                </a:lnTo>
                <a:lnTo>
                  <a:pt x="1586" y="1895"/>
                </a:lnTo>
                <a:lnTo>
                  <a:pt x="1588" y="1897"/>
                </a:lnTo>
                <a:lnTo>
                  <a:pt x="1588" y="1897"/>
                </a:lnTo>
                <a:lnTo>
                  <a:pt x="1588" y="1902"/>
                </a:lnTo>
                <a:lnTo>
                  <a:pt x="1588" y="1904"/>
                </a:lnTo>
                <a:lnTo>
                  <a:pt x="1590" y="1912"/>
                </a:lnTo>
                <a:lnTo>
                  <a:pt x="1590" y="1914"/>
                </a:lnTo>
                <a:lnTo>
                  <a:pt x="1590" y="1916"/>
                </a:lnTo>
                <a:lnTo>
                  <a:pt x="1590" y="1918"/>
                </a:lnTo>
                <a:lnTo>
                  <a:pt x="1592" y="1918"/>
                </a:lnTo>
                <a:lnTo>
                  <a:pt x="1592" y="1925"/>
                </a:lnTo>
                <a:lnTo>
                  <a:pt x="1590" y="1931"/>
                </a:lnTo>
                <a:lnTo>
                  <a:pt x="1590" y="1933"/>
                </a:lnTo>
                <a:lnTo>
                  <a:pt x="1592" y="1941"/>
                </a:lnTo>
                <a:lnTo>
                  <a:pt x="1592" y="1941"/>
                </a:lnTo>
                <a:lnTo>
                  <a:pt x="1592" y="1944"/>
                </a:lnTo>
                <a:lnTo>
                  <a:pt x="1592" y="1946"/>
                </a:lnTo>
                <a:lnTo>
                  <a:pt x="1590" y="1950"/>
                </a:lnTo>
                <a:lnTo>
                  <a:pt x="1590" y="1952"/>
                </a:lnTo>
                <a:lnTo>
                  <a:pt x="1590" y="1954"/>
                </a:lnTo>
                <a:lnTo>
                  <a:pt x="1590" y="1960"/>
                </a:lnTo>
                <a:lnTo>
                  <a:pt x="1588" y="1965"/>
                </a:lnTo>
                <a:lnTo>
                  <a:pt x="1588" y="1967"/>
                </a:lnTo>
                <a:lnTo>
                  <a:pt x="1586" y="1967"/>
                </a:lnTo>
                <a:lnTo>
                  <a:pt x="1586" y="1969"/>
                </a:lnTo>
                <a:lnTo>
                  <a:pt x="1586" y="1969"/>
                </a:lnTo>
                <a:lnTo>
                  <a:pt x="1584" y="1971"/>
                </a:lnTo>
                <a:lnTo>
                  <a:pt x="1584" y="1973"/>
                </a:lnTo>
                <a:lnTo>
                  <a:pt x="1586" y="1975"/>
                </a:lnTo>
                <a:lnTo>
                  <a:pt x="1588" y="1975"/>
                </a:lnTo>
                <a:lnTo>
                  <a:pt x="1588" y="1975"/>
                </a:lnTo>
                <a:lnTo>
                  <a:pt x="1588" y="1977"/>
                </a:lnTo>
                <a:lnTo>
                  <a:pt x="1586" y="1979"/>
                </a:lnTo>
                <a:lnTo>
                  <a:pt x="1586" y="1981"/>
                </a:lnTo>
                <a:lnTo>
                  <a:pt x="1586" y="1981"/>
                </a:lnTo>
                <a:lnTo>
                  <a:pt x="1586" y="1983"/>
                </a:lnTo>
                <a:lnTo>
                  <a:pt x="1586" y="1988"/>
                </a:lnTo>
                <a:lnTo>
                  <a:pt x="1586" y="1992"/>
                </a:lnTo>
                <a:lnTo>
                  <a:pt x="1586" y="1994"/>
                </a:lnTo>
                <a:lnTo>
                  <a:pt x="1586" y="2000"/>
                </a:lnTo>
                <a:lnTo>
                  <a:pt x="1586" y="2002"/>
                </a:lnTo>
                <a:lnTo>
                  <a:pt x="1586" y="2002"/>
                </a:lnTo>
                <a:lnTo>
                  <a:pt x="1586" y="2004"/>
                </a:lnTo>
                <a:lnTo>
                  <a:pt x="1584" y="2006"/>
                </a:lnTo>
                <a:lnTo>
                  <a:pt x="1584" y="2009"/>
                </a:lnTo>
                <a:lnTo>
                  <a:pt x="1584" y="2011"/>
                </a:lnTo>
                <a:lnTo>
                  <a:pt x="1584" y="2013"/>
                </a:lnTo>
                <a:lnTo>
                  <a:pt x="1584" y="2017"/>
                </a:lnTo>
                <a:lnTo>
                  <a:pt x="1584" y="2017"/>
                </a:lnTo>
                <a:lnTo>
                  <a:pt x="1584" y="2019"/>
                </a:lnTo>
                <a:lnTo>
                  <a:pt x="1584" y="2021"/>
                </a:lnTo>
                <a:lnTo>
                  <a:pt x="1582" y="2025"/>
                </a:lnTo>
                <a:lnTo>
                  <a:pt x="1582" y="2027"/>
                </a:lnTo>
                <a:lnTo>
                  <a:pt x="1580" y="2032"/>
                </a:lnTo>
                <a:lnTo>
                  <a:pt x="1580" y="2034"/>
                </a:lnTo>
                <a:lnTo>
                  <a:pt x="1580" y="2036"/>
                </a:lnTo>
                <a:lnTo>
                  <a:pt x="1580" y="2038"/>
                </a:lnTo>
                <a:lnTo>
                  <a:pt x="1580" y="2038"/>
                </a:lnTo>
                <a:lnTo>
                  <a:pt x="1578" y="2040"/>
                </a:lnTo>
                <a:lnTo>
                  <a:pt x="1578" y="2040"/>
                </a:lnTo>
                <a:lnTo>
                  <a:pt x="1578" y="2044"/>
                </a:lnTo>
                <a:lnTo>
                  <a:pt x="1576" y="2051"/>
                </a:lnTo>
                <a:lnTo>
                  <a:pt x="1576" y="2053"/>
                </a:lnTo>
                <a:lnTo>
                  <a:pt x="1576" y="2055"/>
                </a:lnTo>
                <a:lnTo>
                  <a:pt x="1574" y="2057"/>
                </a:lnTo>
                <a:lnTo>
                  <a:pt x="1571" y="2057"/>
                </a:lnTo>
                <a:lnTo>
                  <a:pt x="1571" y="2059"/>
                </a:lnTo>
                <a:lnTo>
                  <a:pt x="1571" y="2063"/>
                </a:lnTo>
                <a:lnTo>
                  <a:pt x="1574" y="2065"/>
                </a:lnTo>
                <a:lnTo>
                  <a:pt x="1574" y="2065"/>
                </a:lnTo>
                <a:lnTo>
                  <a:pt x="1574" y="2069"/>
                </a:lnTo>
                <a:lnTo>
                  <a:pt x="1574" y="2074"/>
                </a:lnTo>
                <a:lnTo>
                  <a:pt x="1574" y="2078"/>
                </a:lnTo>
                <a:lnTo>
                  <a:pt x="1569" y="2080"/>
                </a:lnTo>
                <a:lnTo>
                  <a:pt x="1569" y="2084"/>
                </a:lnTo>
                <a:lnTo>
                  <a:pt x="1569" y="2086"/>
                </a:lnTo>
                <a:lnTo>
                  <a:pt x="1569" y="2090"/>
                </a:lnTo>
                <a:lnTo>
                  <a:pt x="1569" y="2092"/>
                </a:lnTo>
                <a:lnTo>
                  <a:pt x="1571" y="2099"/>
                </a:lnTo>
                <a:lnTo>
                  <a:pt x="1571" y="2103"/>
                </a:lnTo>
                <a:lnTo>
                  <a:pt x="1571" y="2109"/>
                </a:lnTo>
                <a:lnTo>
                  <a:pt x="1574" y="2113"/>
                </a:lnTo>
                <a:lnTo>
                  <a:pt x="1571" y="2115"/>
                </a:lnTo>
                <a:lnTo>
                  <a:pt x="1574" y="2118"/>
                </a:lnTo>
                <a:lnTo>
                  <a:pt x="1571" y="2122"/>
                </a:lnTo>
                <a:lnTo>
                  <a:pt x="1569" y="2124"/>
                </a:lnTo>
                <a:lnTo>
                  <a:pt x="1569" y="2124"/>
                </a:lnTo>
                <a:lnTo>
                  <a:pt x="1569" y="2128"/>
                </a:lnTo>
                <a:lnTo>
                  <a:pt x="1569" y="2130"/>
                </a:lnTo>
                <a:lnTo>
                  <a:pt x="1569" y="2130"/>
                </a:lnTo>
                <a:lnTo>
                  <a:pt x="1569" y="2132"/>
                </a:lnTo>
                <a:lnTo>
                  <a:pt x="1567" y="2136"/>
                </a:lnTo>
                <a:lnTo>
                  <a:pt x="1567" y="2136"/>
                </a:lnTo>
                <a:lnTo>
                  <a:pt x="1565" y="2139"/>
                </a:lnTo>
                <a:lnTo>
                  <a:pt x="1565" y="2141"/>
                </a:lnTo>
                <a:lnTo>
                  <a:pt x="1565" y="2143"/>
                </a:lnTo>
                <a:lnTo>
                  <a:pt x="1565" y="2145"/>
                </a:lnTo>
                <a:lnTo>
                  <a:pt x="1563" y="2149"/>
                </a:lnTo>
                <a:lnTo>
                  <a:pt x="1561" y="2153"/>
                </a:lnTo>
                <a:lnTo>
                  <a:pt x="1561" y="2155"/>
                </a:lnTo>
                <a:lnTo>
                  <a:pt x="1559" y="2160"/>
                </a:lnTo>
                <a:lnTo>
                  <a:pt x="1559" y="2160"/>
                </a:lnTo>
                <a:lnTo>
                  <a:pt x="1557" y="2162"/>
                </a:lnTo>
                <a:lnTo>
                  <a:pt x="1557" y="2164"/>
                </a:lnTo>
                <a:lnTo>
                  <a:pt x="1555" y="2164"/>
                </a:lnTo>
                <a:lnTo>
                  <a:pt x="1557" y="2168"/>
                </a:lnTo>
                <a:lnTo>
                  <a:pt x="1555" y="2170"/>
                </a:lnTo>
                <a:lnTo>
                  <a:pt x="1553" y="2170"/>
                </a:lnTo>
                <a:lnTo>
                  <a:pt x="1553" y="2178"/>
                </a:lnTo>
                <a:lnTo>
                  <a:pt x="1551" y="2180"/>
                </a:lnTo>
                <a:lnTo>
                  <a:pt x="1551" y="2183"/>
                </a:lnTo>
                <a:lnTo>
                  <a:pt x="1548" y="2183"/>
                </a:lnTo>
                <a:lnTo>
                  <a:pt x="1548" y="2185"/>
                </a:lnTo>
                <a:lnTo>
                  <a:pt x="1548" y="2185"/>
                </a:lnTo>
                <a:lnTo>
                  <a:pt x="1548" y="2189"/>
                </a:lnTo>
                <a:lnTo>
                  <a:pt x="1546" y="2191"/>
                </a:lnTo>
                <a:lnTo>
                  <a:pt x="1546" y="2191"/>
                </a:lnTo>
                <a:lnTo>
                  <a:pt x="1544" y="2191"/>
                </a:lnTo>
                <a:lnTo>
                  <a:pt x="1542" y="2191"/>
                </a:lnTo>
                <a:lnTo>
                  <a:pt x="1540" y="2191"/>
                </a:lnTo>
                <a:lnTo>
                  <a:pt x="1540" y="2193"/>
                </a:lnTo>
                <a:lnTo>
                  <a:pt x="1542" y="2195"/>
                </a:lnTo>
                <a:lnTo>
                  <a:pt x="1540" y="2197"/>
                </a:lnTo>
                <a:lnTo>
                  <a:pt x="1540" y="2199"/>
                </a:lnTo>
                <a:lnTo>
                  <a:pt x="1542" y="2204"/>
                </a:lnTo>
                <a:lnTo>
                  <a:pt x="1544" y="2206"/>
                </a:lnTo>
                <a:lnTo>
                  <a:pt x="1544" y="2206"/>
                </a:lnTo>
                <a:lnTo>
                  <a:pt x="1542" y="2210"/>
                </a:lnTo>
                <a:lnTo>
                  <a:pt x="1542" y="2212"/>
                </a:lnTo>
                <a:lnTo>
                  <a:pt x="1542" y="2214"/>
                </a:lnTo>
                <a:lnTo>
                  <a:pt x="1546" y="2225"/>
                </a:lnTo>
                <a:lnTo>
                  <a:pt x="1546" y="2229"/>
                </a:lnTo>
                <a:lnTo>
                  <a:pt x="1544" y="2235"/>
                </a:lnTo>
                <a:lnTo>
                  <a:pt x="1542" y="2235"/>
                </a:lnTo>
                <a:lnTo>
                  <a:pt x="1540" y="2237"/>
                </a:lnTo>
                <a:lnTo>
                  <a:pt x="1540" y="2239"/>
                </a:lnTo>
                <a:lnTo>
                  <a:pt x="1540" y="2241"/>
                </a:lnTo>
                <a:lnTo>
                  <a:pt x="1538" y="2245"/>
                </a:lnTo>
                <a:lnTo>
                  <a:pt x="1536" y="2252"/>
                </a:lnTo>
                <a:lnTo>
                  <a:pt x="1536" y="2254"/>
                </a:lnTo>
                <a:lnTo>
                  <a:pt x="1536" y="2256"/>
                </a:lnTo>
                <a:lnTo>
                  <a:pt x="1538" y="2260"/>
                </a:lnTo>
                <a:lnTo>
                  <a:pt x="1538" y="2262"/>
                </a:lnTo>
                <a:lnTo>
                  <a:pt x="1538" y="2264"/>
                </a:lnTo>
                <a:lnTo>
                  <a:pt x="1540" y="2264"/>
                </a:lnTo>
                <a:lnTo>
                  <a:pt x="1542" y="2264"/>
                </a:lnTo>
                <a:lnTo>
                  <a:pt x="1540" y="2264"/>
                </a:lnTo>
                <a:lnTo>
                  <a:pt x="1540" y="2266"/>
                </a:lnTo>
                <a:lnTo>
                  <a:pt x="1540" y="2266"/>
                </a:lnTo>
                <a:lnTo>
                  <a:pt x="1540" y="2266"/>
                </a:lnTo>
                <a:lnTo>
                  <a:pt x="1542" y="2269"/>
                </a:lnTo>
                <a:lnTo>
                  <a:pt x="1542" y="2269"/>
                </a:lnTo>
                <a:lnTo>
                  <a:pt x="1546" y="2269"/>
                </a:lnTo>
                <a:lnTo>
                  <a:pt x="1548" y="2269"/>
                </a:lnTo>
                <a:lnTo>
                  <a:pt x="1551" y="2264"/>
                </a:lnTo>
                <a:lnTo>
                  <a:pt x="1551" y="2264"/>
                </a:lnTo>
                <a:lnTo>
                  <a:pt x="1553" y="2264"/>
                </a:lnTo>
                <a:lnTo>
                  <a:pt x="1553" y="2264"/>
                </a:lnTo>
                <a:lnTo>
                  <a:pt x="1555" y="2266"/>
                </a:lnTo>
                <a:lnTo>
                  <a:pt x="1557" y="2266"/>
                </a:lnTo>
                <a:lnTo>
                  <a:pt x="1557" y="2266"/>
                </a:lnTo>
                <a:lnTo>
                  <a:pt x="1559" y="2266"/>
                </a:lnTo>
                <a:lnTo>
                  <a:pt x="1559" y="2264"/>
                </a:lnTo>
                <a:lnTo>
                  <a:pt x="1561" y="2262"/>
                </a:lnTo>
                <a:lnTo>
                  <a:pt x="1559" y="2266"/>
                </a:lnTo>
                <a:lnTo>
                  <a:pt x="1557" y="2266"/>
                </a:lnTo>
                <a:lnTo>
                  <a:pt x="1555" y="2266"/>
                </a:lnTo>
                <a:lnTo>
                  <a:pt x="1555" y="2269"/>
                </a:lnTo>
                <a:lnTo>
                  <a:pt x="1553" y="2269"/>
                </a:lnTo>
                <a:lnTo>
                  <a:pt x="1553" y="2271"/>
                </a:lnTo>
                <a:lnTo>
                  <a:pt x="1553" y="2271"/>
                </a:lnTo>
                <a:lnTo>
                  <a:pt x="1555" y="2273"/>
                </a:lnTo>
                <a:lnTo>
                  <a:pt x="1555" y="2273"/>
                </a:lnTo>
                <a:lnTo>
                  <a:pt x="1557" y="2271"/>
                </a:lnTo>
                <a:lnTo>
                  <a:pt x="1559" y="2275"/>
                </a:lnTo>
                <a:lnTo>
                  <a:pt x="1559" y="2279"/>
                </a:lnTo>
                <a:lnTo>
                  <a:pt x="1559" y="2279"/>
                </a:lnTo>
                <a:lnTo>
                  <a:pt x="1557" y="2277"/>
                </a:lnTo>
                <a:lnTo>
                  <a:pt x="1555" y="2275"/>
                </a:lnTo>
                <a:lnTo>
                  <a:pt x="1555" y="2275"/>
                </a:lnTo>
                <a:lnTo>
                  <a:pt x="1553" y="2277"/>
                </a:lnTo>
                <a:lnTo>
                  <a:pt x="1553" y="2277"/>
                </a:lnTo>
                <a:lnTo>
                  <a:pt x="1555" y="2279"/>
                </a:lnTo>
                <a:lnTo>
                  <a:pt x="1555" y="2281"/>
                </a:lnTo>
                <a:lnTo>
                  <a:pt x="1555" y="2281"/>
                </a:lnTo>
                <a:lnTo>
                  <a:pt x="1553" y="2281"/>
                </a:lnTo>
                <a:lnTo>
                  <a:pt x="1553" y="2283"/>
                </a:lnTo>
                <a:lnTo>
                  <a:pt x="1553" y="2285"/>
                </a:lnTo>
                <a:lnTo>
                  <a:pt x="1553" y="2287"/>
                </a:lnTo>
                <a:lnTo>
                  <a:pt x="1555" y="2290"/>
                </a:lnTo>
                <a:lnTo>
                  <a:pt x="1553" y="2290"/>
                </a:lnTo>
                <a:lnTo>
                  <a:pt x="1553" y="2290"/>
                </a:lnTo>
                <a:lnTo>
                  <a:pt x="1551" y="2292"/>
                </a:lnTo>
                <a:lnTo>
                  <a:pt x="1551" y="2294"/>
                </a:lnTo>
                <a:lnTo>
                  <a:pt x="1548" y="2296"/>
                </a:lnTo>
                <a:lnTo>
                  <a:pt x="1548" y="2298"/>
                </a:lnTo>
                <a:lnTo>
                  <a:pt x="1551" y="2300"/>
                </a:lnTo>
                <a:lnTo>
                  <a:pt x="1548" y="2304"/>
                </a:lnTo>
                <a:lnTo>
                  <a:pt x="1546" y="2304"/>
                </a:lnTo>
                <a:lnTo>
                  <a:pt x="1546" y="2308"/>
                </a:lnTo>
                <a:lnTo>
                  <a:pt x="1546" y="2310"/>
                </a:lnTo>
                <a:lnTo>
                  <a:pt x="1548" y="2310"/>
                </a:lnTo>
                <a:lnTo>
                  <a:pt x="1551" y="2313"/>
                </a:lnTo>
                <a:lnTo>
                  <a:pt x="1553" y="2315"/>
                </a:lnTo>
                <a:lnTo>
                  <a:pt x="1555" y="2315"/>
                </a:lnTo>
                <a:lnTo>
                  <a:pt x="1555" y="2317"/>
                </a:lnTo>
                <a:lnTo>
                  <a:pt x="1555" y="2319"/>
                </a:lnTo>
                <a:lnTo>
                  <a:pt x="1548" y="2323"/>
                </a:lnTo>
                <a:lnTo>
                  <a:pt x="1546" y="2323"/>
                </a:lnTo>
                <a:lnTo>
                  <a:pt x="1544" y="2323"/>
                </a:lnTo>
                <a:lnTo>
                  <a:pt x="1544" y="2325"/>
                </a:lnTo>
                <a:lnTo>
                  <a:pt x="1544" y="2329"/>
                </a:lnTo>
                <a:lnTo>
                  <a:pt x="1546" y="2329"/>
                </a:lnTo>
                <a:lnTo>
                  <a:pt x="1548" y="2331"/>
                </a:lnTo>
                <a:lnTo>
                  <a:pt x="1551" y="2331"/>
                </a:lnTo>
                <a:lnTo>
                  <a:pt x="1551" y="2331"/>
                </a:lnTo>
                <a:lnTo>
                  <a:pt x="1551" y="2331"/>
                </a:lnTo>
                <a:lnTo>
                  <a:pt x="1551" y="2331"/>
                </a:lnTo>
                <a:lnTo>
                  <a:pt x="1546" y="2331"/>
                </a:lnTo>
                <a:lnTo>
                  <a:pt x="1546" y="2331"/>
                </a:lnTo>
                <a:lnTo>
                  <a:pt x="1544" y="2331"/>
                </a:lnTo>
                <a:lnTo>
                  <a:pt x="1542" y="2334"/>
                </a:lnTo>
                <a:lnTo>
                  <a:pt x="1540" y="2334"/>
                </a:lnTo>
                <a:lnTo>
                  <a:pt x="1538" y="2336"/>
                </a:lnTo>
                <a:lnTo>
                  <a:pt x="1540" y="2338"/>
                </a:lnTo>
                <a:lnTo>
                  <a:pt x="1540" y="2338"/>
                </a:lnTo>
                <a:lnTo>
                  <a:pt x="1542" y="2338"/>
                </a:lnTo>
                <a:lnTo>
                  <a:pt x="1542" y="2340"/>
                </a:lnTo>
                <a:lnTo>
                  <a:pt x="1540" y="2342"/>
                </a:lnTo>
                <a:lnTo>
                  <a:pt x="1540" y="2344"/>
                </a:lnTo>
                <a:lnTo>
                  <a:pt x="1540" y="2346"/>
                </a:lnTo>
                <a:lnTo>
                  <a:pt x="1540" y="2348"/>
                </a:lnTo>
                <a:lnTo>
                  <a:pt x="1540" y="2350"/>
                </a:lnTo>
                <a:lnTo>
                  <a:pt x="1538" y="2350"/>
                </a:lnTo>
                <a:lnTo>
                  <a:pt x="1538" y="2352"/>
                </a:lnTo>
                <a:lnTo>
                  <a:pt x="1536" y="2352"/>
                </a:lnTo>
                <a:lnTo>
                  <a:pt x="1536" y="2352"/>
                </a:lnTo>
                <a:lnTo>
                  <a:pt x="1536" y="2350"/>
                </a:lnTo>
                <a:lnTo>
                  <a:pt x="1538" y="2348"/>
                </a:lnTo>
                <a:lnTo>
                  <a:pt x="1540" y="2344"/>
                </a:lnTo>
                <a:lnTo>
                  <a:pt x="1540" y="2342"/>
                </a:lnTo>
                <a:lnTo>
                  <a:pt x="1540" y="2340"/>
                </a:lnTo>
                <a:lnTo>
                  <a:pt x="1540" y="2340"/>
                </a:lnTo>
                <a:lnTo>
                  <a:pt x="1538" y="2340"/>
                </a:lnTo>
                <a:lnTo>
                  <a:pt x="1538" y="2340"/>
                </a:lnTo>
                <a:lnTo>
                  <a:pt x="1536" y="2344"/>
                </a:lnTo>
                <a:lnTo>
                  <a:pt x="1536" y="2344"/>
                </a:lnTo>
                <a:lnTo>
                  <a:pt x="1534" y="2346"/>
                </a:lnTo>
                <a:lnTo>
                  <a:pt x="1532" y="2346"/>
                </a:lnTo>
                <a:lnTo>
                  <a:pt x="1530" y="2346"/>
                </a:lnTo>
                <a:lnTo>
                  <a:pt x="1530" y="2346"/>
                </a:lnTo>
                <a:lnTo>
                  <a:pt x="1530" y="2346"/>
                </a:lnTo>
                <a:lnTo>
                  <a:pt x="1534" y="2344"/>
                </a:lnTo>
                <a:lnTo>
                  <a:pt x="1536" y="2344"/>
                </a:lnTo>
                <a:lnTo>
                  <a:pt x="1534" y="2342"/>
                </a:lnTo>
                <a:lnTo>
                  <a:pt x="1536" y="2340"/>
                </a:lnTo>
                <a:lnTo>
                  <a:pt x="1536" y="2340"/>
                </a:lnTo>
                <a:lnTo>
                  <a:pt x="1538" y="2334"/>
                </a:lnTo>
                <a:lnTo>
                  <a:pt x="1538" y="2334"/>
                </a:lnTo>
                <a:lnTo>
                  <a:pt x="1538" y="2331"/>
                </a:lnTo>
                <a:lnTo>
                  <a:pt x="1536" y="2331"/>
                </a:lnTo>
                <a:lnTo>
                  <a:pt x="1536" y="2331"/>
                </a:lnTo>
                <a:lnTo>
                  <a:pt x="1536" y="2331"/>
                </a:lnTo>
                <a:lnTo>
                  <a:pt x="1534" y="2334"/>
                </a:lnTo>
                <a:lnTo>
                  <a:pt x="1534" y="2334"/>
                </a:lnTo>
                <a:lnTo>
                  <a:pt x="1534" y="2336"/>
                </a:lnTo>
                <a:lnTo>
                  <a:pt x="1534" y="2336"/>
                </a:lnTo>
                <a:lnTo>
                  <a:pt x="1534" y="2336"/>
                </a:lnTo>
                <a:lnTo>
                  <a:pt x="1534" y="2338"/>
                </a:lnTo>
                <a:lnTo>
                  <a:pt x="1534" y="2338"/>
                </a:lnTo>
                <a:lnTo>
                  <a:pt x="1532" y="2338"/>
                </a:lnTo>
                <a:lnTo>
                  <a:pt x="1530" y="2338"/>
                </a:lnTo>
                <a:lnTo>
                  <a:pt x="1530" y="2340"/>
                </a:lnTo>
                <a:lnTo>
                  <a:pt x="1527" y="2340"/>
                </a:lnTo>
                <a:lnTo>
                  <a:pt x="1525" y="2340"/>
                </a:lnTo>
                <a:lnTo>
                  <a:pt x="1521" y="2340"/>
                </a:lnTo>
                <a:lnTo>
                  <a:pt x="1519" y="2342"/>
                </a:lnTo>
                <a:lnTo>
                  <a:pt x="1521" y="2344"/>
                </a:lnTo>
                <a:lnTo>
                  <a:pt x="1523" y="2344"/>
                </a:lnTo>
                <a:lnTo>
                  <a:pt x="1519" y="2346"/>
                </a:lnTo>
                <a:lnTo>
                  <a:pt x="1517" y="2348"/>
                </a:lnTo>
                <a:lnTo>
                  <a:pt x="1515" y="2350"/>
                </a:lnTo>
                <a:lnTo>
                  <a:pt x="1515" y="2350"/>
                </a:lnTo>
                <a:lnTo>
                  <a:pt x="1511" y="2352"/>
                </a:lnTo>
                <a:lnTo>
                  <a:pt x="1511" y="2354"/>
                </a:lnTo>
                <a:lnTo>
                  <a:pt x="1511" y="2357"/>
                </a:lnTo>
                <a:lnTo>
                  <a:pt x="1513" y="2359"/>
                </a:lnTo>
                <a:lnTo>
                  <a:pt x="1515" y="2359"/>
                </a:lnTo>
                <a:lnTo>
                  <a:pt x="1515" y="2359"/>
                </a:lnTo>
                <a:lnTo>
                  <a:pt x="1515" y="2359"/>
                </a:lnTo>
                <a:lnTo>
                  <a:pt x="1515" y="2359"/>
                </a:lnTo>
                <a:lnTo>
                  <a:pt x="1515" y="2357"/>
                </a:lnTo>
                <a:lnTo>
                  <a:pt x="1513" y="2357"/>
                </a:lnTo>
                <a:lnTo>
                  <a:pt x="1513" y="2354"/>
                </a:lnTo>
                <a:lnTo>
                  <a:pt x="1513" y="2354"/>
                </a:lnTo>
                <a:lnTo>
                  <a:pt x="1515" y="2354"/>
                </a:lnTo>
                <a:lnTo>
                  <a:pt x="1517" y="2354"/>
                </a:lnTo>
                <a:lnTo>
                  <a:pt x="1519" y="2352"/>
                </a:lnTo>
                <a:lnTo>
                  <a:pt x="1521" y="2350"/>
                </a:lnTo>
                <a:lnTo>
                  <a:pt x="1521" y="2352"/>
                </a:lnTo>
                <a:lnTo>
                  <a:pt x="1521" y="2352"/>
                </a:lnTo>
                <a:lnTo>
                  <a:pt x="1521" y="2354"/>
                </a:lnTo>
                <a:lnTo>
                  <a:pt x="1521" y="2354"/>
                </a:lnTo>
                <a:lnTo>
                  <a:pt x="1523" y="2357"/>
                </a:lnTo>
                <a:lnTo>
                  <a:pt x="1525" y="2359"/>
                </a:lnTo>
                <a:lnTo>
                  <a:pt x="1527" y="2359"/>
                </a:lnTo>
                <a:lnTo>
                  <a:pt x="1530" y="2359"/>
                </a:lnTo>
                <a:lnTo>
                  <a:pt x="1530" y="2359"/>
                </a:lnTo>
                <a:lnTo>
                  <a:pt x="1530" y="2357"/>
                </a:lnTo>
                <a:lnTo>
                  <a:pt x="1530" y="2357"/>
                </a:lnTo>
                <a:lnTo>
                  <a:pt x="1530" y="2357"/>
                </a:lnTo>
                <a:lnTo>
                  <a:pt x="1532" y="2357"/>
                </a:lnTo>
                <a:lnTo>
                  <a:pt x="1532" y="2359"/>
                </a:lnTo>
                <a:lnTo>
                  <a:pt x="1534" y="2359"/>
                </a:lnTo>
                <a:lnTo>
                  <a:pt x="1532" y="2361"/>
                </a:lnTo>
                <a:lnTo>
                  <a:pt x="1534" y="2363"/>
                </a:lnTo>
                <a:lnTo>
                  <a:pt x="1532" y="2365"/>
                </a:lnTo>
                <a:lnTo>
                  <a:pt x="1530" y="2367"/>
                </a:lnTo>
                <a:lnTo>
                  <a:pt x="1530" y="2367"/>
                </a:lnTo>
                <a:lnTo>
                  <a:pt x="1532" y="2369"/>
                </a:lnTo>
                <a:lnTo>
                  <a:pt x="1532" y="2371"/>
                </a:lnTo>
                <a:lnTo>
                  <a:pt x="1534" y="2371"/>
                </a:lnTo>
                <a:lnTo>
                  <a:pt x="1534" y="2371"/>
                </a:lnTo>
                <a:lnTo>
                  <a:pt x="1534" y="2371"/>
                </a:lnTo>
                <a:lnTo>
                  <a:pt x="1532" y="2373"/>
                </a:lnTo>
                <a:lnTo>
                  <a:pt x="1532" y="2371"/>
                </a:lnTo>
                <a:lnTo>
                  <a:pt x="1530" y="2371"/>
                </a:lnTo>
                <a:lnTo>
                  <a:pt x="1530" y="2371"/>
                </a:lnTo>
                <a:lnTo>
                  <a:pt x="1527" y="2371"/>
                </a:lnTo>
                <a:lnTo>
                  <a:pt x="1527" y="2371"/>
                </a:lnTo>
                <a:lnTo>
                  <a:pt x="1525" y="2373"/>
                </a:lnTo>
                <a:lnTo>
                  <a:pt x="1527" y="2373"/>
                </a:lnTo>
                <a:lnTo>
                  <a:pt x="1527" y="2373"/>
                </a:lnTo>
                <a:lnTo>
                  <a:pt x="1530" y="2375"/>
                </a:lnTo>
                <a:lnTo>
                  <a:pt x="1530" y="2375"/>
                </a:lnTo>
                <a:lnTo>
                  <a:pt x="1530" y="2375"/>
                </a:lnTo>
                <a:lnTo>
                  <a:pt x="1530" y="2378"/>
                </a:lnTo>
                <a:lnTo>
                  <a:pt x="1532" y="2378"/>
                </a:lnTo>
                <a:lnTo>
                  <a:pt x="1534" y="2378"/>
                </a:lnTo>
                <a:lnTo>
                  <a:pt x="1536" y="2378"/>
                </a:lnTo>
                <a:lnTo>
                  <a:pt x="1538" y="2375"/>
                </a:lnTo>
                <a:lnTo>
                  <a:pt x="1538" y="2373"/>
                </a:lnTo>
                <a:lnTo>
                  <a:pt x="1540" y="2371"/>
                </a:lnTo>
                <a:lnTo>
                  <a:pt x="1540" y="2371"/>
                </a:lnTo>
                <a:lnTo>
                  <a:pt x="1540" y="2375"/>
                </a:lnTo>
                <a:lnTo>
                  <a:pt x="1540" y="2378"/>
                </a:lnTo>
                <a:lnTo>
                  <a:pt x="1542" y="2378"/>
                </a:lnTo>
                <a:lnTo>
                  <a:pt x="1542" y="2380"/>
                </a:lnTo>
                <a:lnTo>
                  <a:pt x="1542" y="2380"/>
                </a:lnTo>
                <a:lnTo>
                  <a:pt x="1544" y="2382"/>
                </a:lnTo>
                <a:lnTo>
                  <a:pt x="1544" y="2382"/>
                </a:lnTo>
                <a:lnTo>
                  <a:pt x="1542" y="2382"/>
                </a:lnTo>
                <a:lnTo>
                  <a:pt x="1538" y="2380"/>
                </a:lnTo>
                <a:lnTo>
                  <a:pt x="1532" y="2380"/>
                </a:lnTo>
                <a:lnTo>
                  <a:pt x="1530" y="2380"/>
                </a:lnTo>
                <a:lnTo>
                  <a:pt x="1527" y="2378"/>
                </a:lnTo>
                <a:lnTo>
                  <a:pt x="1527" y="2382"/>
                </a:lnTo>
                <a:lnTo>
                  <a:pt x="1527" y="2384"/>
                </a:lnTo>
                <a:lnTo>
                  <a:pt x="1527" y="2386"/>
                </a:lnTo>
                <a:lnTo>
                  <a:pt x="1530" y="2386"/>
                </a:lnTo>
                <a:lnTo>
                  <a:pt x="1532" y="2388"/>
                </a:lnTo>
                <a:lnTo>
                  <a:pt x="1532" y="2386"/>
                </a:lnTo>
                <a:lnTo>
                  <a:pt x="1534" y="2386"/>
                </a:lnTo>
                <a:lnTo>
                  <a:pt x="1536" y="2388"/>
                </a:lnTo>
                <a:lnTo>
                  <a:pt x="1536" y="2388"/>
                </a:lnTo>
                <a:lnTo>
                  <a:pt x="1534" y="2388"/>
                </a:lnTo>
                <a:lnTo>
                  <a:pt x="1534" y="2388"/>
                </a:lnTo>
                <a:lnTo>
                  <a:pt x="1532" y="2388"/>
                </a:lnTo>
                <a:lnTo>
                  <a:pt x="1532" y="2390"/>
                </a:lnTo>
                <a:lnTo>
                  <a:pt x="1530" y="2392"/>
                </a:lnTo>
                <a:lnTo>
                  <a:pt x="1530" y="2399"/>
                </a:lnTo>
                <a:lnTo>
                  <a:pt x="1530" y="2403"/>
                </a:lnTo>
                <a:lnTo>
                  <a:pt x="1530" y="2405"/>
                </a:lnTo>
                <a:lnTo>
                  <a:pt x="1530" y="2405"/>
                </a:lnTo>
                <a:lnTo>
                  <a:pt x="1532" y="2405"/>
                </a:lnTo>
                <a:lnTo>
                  <a:pt x="1532" y="2407"/>
                </a:lnTo>
                <a:lnTo>
                  <a:pt x="1534" y="2405"/>
                </a:lnTo>
                <a:lnTo>
                  <a:pt x="1534" y="2403"/>
                </a:lnTo>
                <a:lnTo>
                  <a:pt x="1534" y="2401"/>
                </a:lnTo>
                <a:lnTo>
                  <a:pt x="1534" y="2401"/>
                </a:lnTo>
                <a:lnTo>
                  <a:pt x="1534" y="2399"/>
                </a:lnTo>
                <a:lnTo>
                  <a:pt x="1536" y="2396"/>
                </a:lnTo>
                <a:lnTo>
                  <a:pt x="1536" y="2396"/>
                </a:lnTo>
                <a:lnTo>
                  <a:pt x="1536" y="2399"/>
                </a:lnTo>
                <a:lnTo>
                  <a:pt x="1536" y="2399"/>
                </a:lnTo>
                <a:lnTo>
                  <a:pt x="1536" y="2399"/>
                </a:lnTo>
                <a:lnTo>
                  <a:pt x="1536" y="2401"/>
                </a:lnTo>
                <a:lnTo>
                  <a:pt x="1536" y="2401"/>
                </a:lnTo>
                <a:lnTo>
                  <a:pt x="1536" y="2403"/>
                </a:lnTo>
                <a:lnTo>
                  <a:pt x="1534" y="2403"/>
                </a:lnTo>
                <a:lnTo>
                  <a:pt x="1534" y="2405"/>
                </a:lnTo>
                <a:lnTo>
                  <a:pt x="1536" y="2407"/>
                </a:lnTo>
                <a:lnTo>
                  <a:pt x="1538" y="2407"/>
                </a:lnTo>
                <a:lnTo>
                  <a:pt x="1538" y="2409"/>
                </a:lnTo>
                <a:lnTo>
                  <a:pt x="1538" y="2409"/>
                </a:lnTo>
                <a:lnTo>
                  <a:pt x="1536" y="2407"/>
                </a:lnTo>
                <a:lnTo>
                  <a:pt x="1534" y="2407"/>
                </a:lnTo>
                <a:lnTo>
                  <a:pt x="1532" y="2407"/>
                </a:lnTo>
                <a:lnTo>
                  <a:pt x="1532" y="2409"/>
                </a:lnTo>
                <a:lnTo>
                  <a:pt x="1532" y="2411"/>
                </a:lnTo>
                <a:lnTo>
                  <a:pt x="1532" y="2411"/>
                </a:lnTo>
                <a:lnTo>
                  <a:pt x="1534" y="2413"/>
                </a:lnTo>
                <a:lnTo>
                  <a:pt x="1534" y="2415"/>
                </a:lnTo>
                <a:lnTo>
                  <a:pt x="1536" y="2413"/>
                </a:lnTo>
                <a:lnTo>
                  <a:pt x="1536" y="2415"/>
                </a:lnTo>
                <a:lnTo>
                  <a:pt x="1536" y="2415"/>
                </a:lnTo>
                <a:lnTo>
                  <a:pt x="1532" y="2415"/>
                </a:lnTo>
                <a:lnTo>
                  <a:pt x="1530" y="2417"/>
                </a:lnTo>
                <a:lnTo>
                  <a:pt x="1527" y="2419"/>
                </a:lnTo>
                <a:lnTo>
                  <a:pt x="1527" y="2419"/>
                </a:lnTo>
                <a:lnTo>
                  <a:pt x="1530" y="2422"/>
                </a:lnTo>
                <a:lnTo>
                  <a:pt x="1530" y="2422"/>
                </a:lnTo>
                <a:lnTo>
                  <a:pt x="1532" y="2424"/>
                </a:lnTo>
                <a:lnTo>
                  <a:pt x="1536" y="2424"/>
                </a:lnTo>
                <a:lnTo>
                  <a:pt x="1536" y="2426"/>
                </a:lnTo>
                <a:lnTo>
                  <a:pt x="1534" y="2424"/>
                </a:lnTo>
                <a:lnTo>
                  <a:pt x="1534" y="2428"/>
                </a:lnTo>
                <a:lnTo>
                  <a:pt x="1534" y="2428"/>
                </a:lnTo>
                <a:lnTo>
                  <a:pt x="1534" y="2430"/>
                </a:lnTo>
                <a:lnTo>
                  <a:pt x="1536" y="2430"/>
                </a:lnTo>
                <a:lnTo>
                  <a:pt x="1538" y="2430"/>
                </a:lnTo>
                <a:lnTo>
                  <a:pt x="1540" y="2426"/>
                </a:lnTo>
                <a:lnTo>
                  <a:pt x="1540" y="2424"/>
                </a:lnTo>
                <a:lnTo>
                  <a:pt x="1540" y="2424"/>
                </a:lnTo>
                <a:lnTo>
                  <a:pt x="1540" y="2426"/>
                </a:lnTo>
                <a:lnTo>
                  <a:pt x="1542" y="2428"/>
                </a:lnTo>
                <a:lnTo>
                  <a:pt x="1542" y="2428"/>
                </a:lnTo>
                <a:lnTo>
                  <a:pt x="1540" y="2428"/>
                </a:lnTo>
                <a:lnTo>
                  <a:pt x="1540" y="2428"/>
                </a:lnTo>
                <a:lnTo>
                  <a:pt x="1538" y="2432"/>
                </a:lnTo>
                <a:lnTo>
                  <a:pt x="1538" y="2434"/>
                </a:lnTo>
                <a:lnTo>
                  <a:pt x="1538" y="2434"/>
                </a:lnTo>
                <a:lnTo>
                  <a:pt x="1534" y="2430"/>
                </a:lnTo>
                <a:lnTo>
                  <a:pt x="1534" y="2430"/>
                </a:lnTo>
                <a:lnTo>
                  <a:pt x="1534" y="2430"/>
                </a:lnTo>
                <a:lnTo>
                  <a:pt x="1532" y="2426"/>
                </a:lnTo>
                <a:lnTo>
                  <a:pt x="1530" y="2424"/>
                </a:lnTo>
                <a:lnTo>
                  <a:pt x="1527" y="2422"/>
                </a:lnTo>
                <a:lnTo>
                  <a:pt x="1525" y="2422"/>
                </a:lnTo>
                <a:lnTo>
                  <a:pt x="1525" y="2424"/>
                </a:lnTo>
                <a:lnTo>
                  <a:pt x="1525" y="2424"/>
                </a:lnTo>
                <a:lnTo>
                  <a:pt x="1525" y="2426"/>
                </a:lnTo>
                <a:lnTo>
                  <a:pt x="1525" y="2428"/>
                </a:lnTo>
                <a:lnTo>
                  <a:pt x="1525" y="2428"/>
                </a:lnTo>
                <a:lnTo>
                  <a:pt x="1523" y="2428"/>
                </a:lnTo>
                <a:lnTo>
                  <a:pt x="1519" y="2428"/>
                </a:lnTo>
                <a:lnTo>
                  <a:pt x="1521" y="2430"/>
                </a:lnTo>
                <a:lnTo>
                  <a:pt x="1521" y="2432"/>
                </a:lnTo>
                <a:lnTo>
                  <a:pt x="1523" y="2436"/>
                </a:lnTo>
                <a:lnTo>
                  <a:pt x="1525" y="2436"/>
                </a:lnTo>
                <a:lnTo>
                  <a:pt x="1527" y="2436"/>
                </a:lnTo>
                <a:lnTo>
                  <a:pt x="1527" y="2436"/>
                </a:lnTo>
                <a:lnTo>
                  <a:pt x="1530" y="2438"/>
                </a:lnTo>
                <a:lnTo>
                  <a:pt x="1532" y="2438"/>
                </a:lnTo>
                <a:lnTo>
                  <a:pt x="1532" y="2438"/>
                </a:lnTo>
                <a:lnTo>
                  <a:pt x="1534" y="2438"/>
                </a:lnTo>
                <a:lnTo>
                  <a:pt x="1536" y="2438"/>
                </a:lnTo>
                <a:lnTo>
                  <a:pt x="1538" y="2440"/>
                </a:lnTo>
                <a:lnTo>
                  <a:pt x="1536" y="2447"/>
                </a:lnTo>
                <a:lnTo>
                  <a:pt x="1534" y="2445"/>
                </a:lnTo>
                <a:lnTo>
                  <a:pt x="1534" y="2447"/>
                </a:lnTo>
                <a:lnTo>
                  <a:pt x="1534" y="2449"/>
                </a:lnTo>
                <a:lnTo>
                  <a:pt x="1536" y="2449"/>
                </a:lnTo>
                <a:lnTo>
                  <a:pt x="1538" y="2449"/>
                </a:lnTo>
                <a:lnTo>
                  <a:pt x="1538" y="2449"/>
                </a:lnTo>
                <a:lnTo>
                  <a:pt x="1538" y="2449"/>
                </a:lnTo>
                <a:lnTo>
                  <a:pt x="1540" y="2449"/>
                </a:lnTo>
                <a:lnTo>
                  <a:pt x="1540" y="2451"/>
                </a:lnTo>
                <a:lnTo>
                  <a:pt x="1542" y="2453"/>
                </a:lnTo>
                <a:lnTo>
                  <a:pt x="1542" y="2455"/>
                </a:lnTo>
                <a:lnTo>
                  <a:pt x="1544" y="2455"/>
                </a:lnTo>
                <a:lnTo>
                  <a:pt x="1548" y="2453"/>
                </a:lnTo>
                <a:lnTo>
                  <a:pt x="1551" y="2451"/>
                </a:lnTo>
                <a:lnTo>
                  <a:pt x="1557" y="2449"/>
                </a:lnTo>
                <a:lnTo>
                  <a:pt x="1557" y="2449"/>
                </a:lnTo>
                <a:lnTo>
                  <a:pt x="1555" y="2447"/>
                </a:lnTo>
                <a:lnTo>
                  <a:pt x="1555" y="2447"/>
                </a:lnTo>
                <a:lnTo>
                  <a:pt x="1553" y="2447"/>
                </a:lnTo>
                <a:lnTo>
                  <a:pt x="1548" y="2445"/>
                </a:lnTo>
                <a:lnTo>
                  <a:pt x="1548" y="2445"/>
                </a:lnTo>
                <a:lnTo>
                  <a:pt x="1546" y="2443"/>
                </a:lnTo>
                <a:lnTo>
                  <a:pt x="1548" y="2443"/>
                </a:lnTo>
                <a:lnTo>
                  <a:pt x="1548" y="2443"/>
                </a:lnTo>
                <a:lnTo>
                  <a:pt x="1553" y="2445"/>
                </a:lnTo>
                <a:lnTo>
                  <a:pt x="1557" y="2447"/>
                </a:lnTo>
                <a:lnTo>
                  <a:pt x="1557" y="2449"/>
                </a:lnTo>
                <a:lnTo>
                  <a:pt x="1557" y="2451"/>
                </a:lnTo>
                <a:lnTo>
                  <a:pt x="1557" y="2451"/>
                </a:lnTo>
                <a:lnTo>
                  <a:pt x="1555" y="2453"/>
                </a:lnTo>
                <a:lnTo>
                  <a:pt x="1555" y="2453"/>
                </a:lnTo>
                <a:lnTo>
                  <a:pt x="1555" y="2453"/>
                </a:lnTo>
                <a:lnTo>
                  <a:pt x="1557" y="2457"/>
                </a:lnTo>
                <a:lnTo>
                  <a:pt x="1557" y="2457"/>
                </a:lnTo>
                <a:lnTo>
                  <a:pt x="1557" y="2457"/>
                </a:lnTo>
                <a:lnTo>
                  <a:pt x="1557" y="2459"/>
                </a:lnTo>
                <a:lnTo>
                  <a:pt x="1557" y="2459"/>
                </a:lnTo>
                <a:lnTo>
                  <a:pt x="1555" y="2461"/>
                </a:lnTo>
                <a:lnTo>
                  <a:pt x="1555" y="2461"/>
                </a:lnTo>
                <a:lnTo>
                  <a:pt x="1555" y="2459"/>
                </a:lnTo>
                <a:lnTo>
                  <a:pt x="1555" y="2459"/>
                </a:lnTo>
                <a:lnTo>
                  <a:pt x="1557" y="2457"/>
                </a:lnTo>
                <a:lnTo>
                  <a:pt x="1557" y="2457"/>
                </a:lnTo>
                <a:lnTo>
                  <a:pt x="1557" y="2455"/>
                </a:lnTo>
                <a:lnTo>
                  <a:pt x="1555" y="2455"/>
                </a:lnTo>
                <a:lnTo>
                  <a:pt x="1555" y="2455"/>
                </a:lnTo>
                <a:lnTo>
                  <a:pt x="1555" y="2453"/>
                </a:lnTo>
                <a:lnTo>
                  <a:pt x="1555" y="2453"/>
                </a:lnTo>
                <a:lnTo>
                  <a:pt x="1553" y="2453"/>
                </a:lnTo>
                <a:lnTo>
                  <a:pt x="1553" y="2453"/>
                </a:lnTo>
                <a:lnTo>
                  <a:pt x="1551" y="2455"/>
                </a:lnTo>
                <a:lnTo>
                  <a:pt x="1548" y="2455"/>
                </a:lnTo>
                <a:lnTo>
                  <a:pt x="1546" y="2457"/>
                </a:lnTo>
                <a:lnTo>
                  <a:pt x="1546" y="2457"/>
                </a:lnTo>
                <a:lnTo>
                  <a:pt x="1544" y="2455"/>
                </a:lnTo>
                <a:lnTo>
                  <a:pt x="1542" y="2457"/>
                </a:lnTo>
                <a:lnTo>
                  <a:pt x="1540" y="2455"/>
                </a:lnTo>
                <a:lnTo>
                  <a:pt x="1540" y="2455"/>
                </a:lnTo>
                <a:lnTo>
                  <a:pt x="1540" y="2455"/>
                </a:lnTo>
                <a:lnTo>
                  <a:pt x="1540" y="2457"/>
                </a:lnTo>
                <a:lnTo>
                  <a:pt x="1540" y="2457"/>
                </a:lnTo>
                <a:lnTo>
                  <a:pt x="1538" y="2457"/>
                </a:lnTo>
                <a:lnTo>
                  <a:pt x="1536" y="2457"/>
                </a:lnTo>
                <a:lnTo>
                  <a:pt x="1534" y="2457"/>
                </a:lnTo>
                <a:lnTo>
                  <a:pt x="1534" y="2455"/>
                </a:lnTo>
                <a:lnTo>
                  <a:pt x="1532" y="2455"/>
                </a:lnTo>
                <a:lnTo>
                  <a:pt x="1532" y="2455"/>
                </a:lnTo>
                <a:lnTo>
                  <a:pt x="1532" y="2457"/>
                </a:lnTo>
                <a:lnTo>
                  <a:pt x="1532" y="2457"/>
                </a:lnTo>
                <a:lnTo>
                  <a:pt x="1534" y="2459"/>
                </a:lnTo>
                <a:lnTo>
                  <a:pt x="1534" y="2461"/>
                </a:lnTo>
                <a:lnTo>
                  <a:pt x="1534" y="2461"/>
                </a:lnTo>
                <a:lnTo>
                  <a:pt x="1536" y="2461"/>
                </a:lnTo>
                <a:lnTo>
                  <a:pt x="1536" y="2464"/>
                </a:lnTo>
                <a:lnTo>
                  <a:pt x="1536" y="2464"/>
                </a:lnTo>
                <a:lnTo>
                  <a:pt x="1536" y="2466"/>
                </a:lnTo>
                <a:lnTo>
                  <a:pt x="1536" y="2466"/>
                </a:lnTo>
                <a:lnTo>
                  <a:pt x="1540" y="2466"/>
                </a:lnTo>
                <a:lnTo>
                  <a:pt x="1542" y="2466"/>
                </a:lnTo>
                <a:lnTo>
                  <a:pt x="1544" y="2466"/>
                </a:lnTo>
                <a:lnTo>
                  <a:pt x="1546" y="2466"/>
                </a:lnTo>
                <a:lnTo>
                  <a:pt x="1548" y="2464"/>
                </a:lnTo>
                <a:lnTo>
                  <a:pt x="1548" y="2464"/>
                </a:lnTo>
                <a:lnTo>
                  <a:pt x="1548" y="2464"/>
                </a:lnTo>
                <a:lnTo>
                  <a:pt x="1548" y="2464"/>
                </a:lnTo>
                <a:lnTo>
                  <a:pt x="1548" y="2466"/>
                </a:lnTo>
                <a:lnTo>
                  <a:pt x="1546" y="2468"/>
                </a:lnTo>
                <a:lnTo>
                  <a:pt x="1544" y="2468"/>
                </a:lnTo>
                <a:lnTo>
                  <a:pt x="1540" y="2470"/>
                </a:lnTo>
                <a:lnTo>
                  <a:pt x="1542" y="2470"/>
                </a:lnTo>
                <a:lnTo>
                  <a:pt x="1544" y="2472"/>
                </a:lnTo>
                <a:lnTo>
                  <a:pt x="1544" y="2474"/>
                </a:lnTo>
                <a:lnTo>
                  <a:pt x="1548" y="2474"/>
                </a:lnTo>
                <a:lnTo>
                  <a:pt x="1548" y="2474"/>
                </a:lnTo>
                <a:lnTo>
                  <a:pt x="1551" y="2474"/>
                </a:lnTo>
                <a:lnTo>
                  <a:pt x="1551" y="2472"/>
                </a:lnTo>
                <a:lnTo>
                  <a:pt x="1551" y="2470"/>
                </a:lnTo>
                <a:lnTo>
                  <a:pt x="1551" y="2468"/>
                </a:lnTo>
                <a:lnTo>
                  <a:pt x="1553" y="2468"/>
                </a:lnTo>
                <a:lnTo>
                  <a:pt x="1553" y="2466"/>
                </a:lnTo>
                <a:lnTo>
                  <a:pt x="1553" y="2464"/>
                </a:lnTo>
                <a:lnTo>
                  <a:pt x="1555" y="2464"/>
                </a:lnTo>
                <a:lnTo>
                  <a:pt x="1555" y="2464"/>
                </a:lnTo>
                <a:lnTo>
                  <a:pt x="1557" y="2464"/>
                </a:lnTo>
                <a:lnTo>
                  <a:pt x="1557" y="2466"/>
                </a:lnTo>
                <a:lnTo>
                  <a:pt x="1559" y="2466"/>
                </a:lnTo>
                <a:lnTo>
                  <a:pt x="1561" y="2464"/>
                </a:lnTo>
                <a:lnTo>
                  <a:pt x="1561" y="2464"/>
                </a:lnTo>
                <a:lnTo>
                  <a:pt x="1567" y="2464"/>
                </a:lnTo>
                <a:lnTo>
                  <a:pt x="1569" y="2464"/>
                </a:lnTo>
                <a:lnTo>
                  <a:pt x="1571" y="2466"/>
                </a:lnTo>
                <a:lnTo>
                  <a:pt x="1571" y="2466"/>
                </a:lnTo>
                <a:lnTo>
                  <a:pt x="1571" y="2466"/>
                </a:lnTo>
                <a:lnTo>
                  <a:pt x="1567" y="2466"/>
                </a:lnTo>
                <a:lnTo>
                  <a:pt x="1565" y="2466"/>
                </a:lnTo>
                <a:lnTo>
                  <a:pt x="1563" y="2466"/>
                </a:lnTo>
                <a:lnTo>
                  <a:pt x="1559" y="2470"/>
                </a:lnTo>
                <a:lnTo>
                  <a:pt x="1555" y="2470"/>
                </a:lnTo>
                <a:lnTo>
                  <a:pt x="1555" y="2468"/>
                </a:lnTo>
                <a:lnTo>
                  <a:pt x="1555" y="2468"/>
                </a:lnTo>
                <a:lnTo>
                  <a:pt x="1555" y="2468"/>
                </a:lnTo>
                <a:lnTo>
                  <a:pt x="1553" y="2470"/>
                </a:lnTo>
                <a:lnTo>
                  <a:pt x="1553" y="2470"/>
                </a:lnTo>
                <a:lnTo>
                  <a:pt x="1551" y="2472"/>
                </a:lnTo>
                <a:lnTo>
                  <a:pt x="1551" y="2476"/>
                </a:lnTo>
                <a:lnTo>
                  <a:pt x="1551" y="2476"/>
                </a:lnTo>
                <a:lnTo>
                  <a:pt x="1548" y="2478"/>
                </a:lnTo>
                <a:lnTo>
                  <a:pt x="1551" y="2478"/>
                </a:lnTo>
                <a:lnTo>
                  <a:pt x="1555" y="2480"/>
                </a:lnTo>
                <a:lnTo>
                  <a:pt x="1557" y="2482"/>
                </a:lnTo>
                <a:lnTo>
                  <a:pt x="1557" y="2480"/>
                </a:lnTo>
                <a:lnTo>
                  <a:pt x="1557" y="2478"/>
                </a:lnTo>
                <a:lnTo>
                  <a:pt x="1559" y="2478"/>
                </a:lnTo>
                <a:lnTo>
                  <a:pt x="1561" y="2476"/>
                </a:lnTo>
                <a:lnTo>
                  <a:pt x="1563" y="2474"/>
                </a:lnTo>
                <a:lnTo>
                  <a:pt x="1565" y="2472"/>
                </a:lnTo>
                <a:lnTo>
                  <a:pt x="1574" y="2468"/>
                </a:lnTo>
                <a:lnTo>
                  <a:pt x="1576" y="2470"/>
                </a:lnTo>
                <a:lnTo>
                  <a:pt x="1578" y="2470"/>
                </a:lnTo>
                <a:lnTo>
                  <a:pt x="1578" y="2470"/>
                </a:lnTo>
                <a:lnTo>
                  <a:pt x="1576" y="2472"/>
                </a:lnTo>
                <a:lnTo>
                  <a:pt x="1576" y="2474"/>
                </a:lnTo>
                <a:lnTo>
                  <a:pt x="1574" y="2474"/>
                </a:lnTo>
                <a:lnTo>
                  <a:pt x="1569" y="2478"/>
                </a:lnTo>
                <a:lnTo>
                  <a:pt x="1567" y="2482"/>
                </a:lnTo>
                <a:lnTo>
                  <a:pt x="1565" y="2482"/>
                </a:lnTo>
                <a:lnTo>
                  <a:pt x="1565" y="2482"/>
                </a:lnTo>
                <a:lnTo>
                  <a:pt x="1567" y="2482"/>
                </a:lnTo>
                <a:lnTo>
                  <a:pt x="1567" y="2480"/>
                </a:lnTo>
                <a:lnTo>
                  <a:pt x="1567" y="2478"/>
                </a:lnTo>
                <a:lnTo>
                  <a:pt x="1565" y="2478"/>
                </a:lnTo>
                <a:lnTo>
                  <a:pt x="1563" y="2478"/>
                </a:lnTo>
                <a:lnTo>
                  <a:pt x="1561" y="2478"/>
                </a:lnTo>
                <a:lnTo>
                  <a:pt x="1561" y="2478"/>
                </a:lnTo>
                <a:lnTo>
                  <a:pt x="1559" y="2480"/>
                </a:lnTo>
                <a:lnTo>
                  <a:pt x="1559" y="2480"/>
                </a:lnTo>
                <a:lnTo>
                  <a:pt x="1559" y="2482"/>
                </a:lnTo>
                <a:lnTo>
                  <a:pt x="1563" y="2484"/>
                </a:lnTo>
                <a:lnTo>
                  <a:pt x="1563" y="2487"/>
                </a:lnTo>
                <a:lnTo>
                  <a:pt x="1567" y="2487"/>
                </a:lnTo>
                <a:lnTo>
                  <a:pt x="1569" y="2489"/>
                </a:lnTo>
                <a:lnTo>
                  <a:pt x="1574" y="2489"/>
                </a:lnTo>
                <a:lnTo>
                  <a:pt x="1576" y="2491"/>
                </a:lnTo>
                <a:lnTo>
                  <a:pt x="1578" y="2489"/>
                </a:lnTo>
                <a:lnTo>
                  <a:pt x="1580" y="2489"/>
                </a:lnTo>
                <a:lnTo>
                  <a:pt x="1580" y="2484"/>
                </a:lnTo>
                <a:lnTo>
                  <a:pt x="1580" y="2482"/>
                </a:lnTo>
                <a:lnTo>
                  <a:pt x="1580" y="2480"/>
                </a:lnTo>
                <a:lnTo>
                  <a:pt x="1580" y="2476"/>
                </a:lnTo>
                <a:lnTo>
                  <a:pt x="1582" y="2472"/>
                </a:lnTo>
                <a:lnTo>
                  <a:pt x="1582" y="2470"/>
                </a:lnTo>
                <a:lnTo>
                  <a:pt x="1582" y="2468"/>
                </a:lnTo>
                <a:lnTo>
                  <a:pt x="1584" y="2468"/>
                </a:lnTo>
                <a:lnTo>
                  <a:pt x="1586" y="2466"/>
                </a:lnTo>
                <a:lnTo>
                  <a:pt x="1588" y="2466"/>
                </a:lnTo>
                <a:lnTo>
                  <a:pt x="1595" y="2464"/>
                </a:lnTo>
                <a:lnTo>
                  <a:pt x="1597" y="2464"/>
                </a:lnTo>
                <a:lnTo>
                  <a:pt x="1599" y="2461"/>
                </a:lnTo>
                <a:lnTo>
                  <a:pt x="1601" y="2461"/>
                </a:lnTo>
                <a:lnTo>
                  <a:pt x="1601" y="2459"/>
                </a:lnTo>
                <a:lnTo>
                  <a:pt x="1605" y="2457"/>
                </a:lnTo>
                <a:lnTo>
                  <a:pt x="1607" y="2457"/>
                </a:lnTo>
                <a:lnTo>
                  <a:pt x="1607" y="2459"/>
                </a:lnTo>
                <a:lnTo>
                  <a:pt x="1615" y="2459"/>
                </a:lnTo>
                <a:lnTo>
                  <a:pt x="1618" y="2459"/>
                </a:lnTo>
                <a:lnTo>
                  <a:pt x="1615" y="2457"/>
                </a:lnTo>
                <a:lnTo>
                  <a:pt x="1613" y="2453"/>
                </a:lnTo>
                <a:lnTo>
                  <a:pt x="1609" y="2449"/>
                </a:lnTo>
                <a:lnTo>
                  <a:pt x="1609" y="2447"/>
                </a:lnTo>
                <a:lnTo>
                  <a:pt x="1607" y="2447"/>
                </a:lnTo>
                <a:lnTo>
                  <a:pt x="1605" y="2447"/>
                </a:lnTo>
                <a:lnTo>
                  <a:pt x="1603" y="2447"/>
                </a:lnTo>
                <a:lnTo>
                  <a:pt x="1603" y="2447"/>
                </a:lnTo>
                <a:lnTo>
                  <a:pt x="1601" y="2445"/>
                </a:lnTo>
                <a:lnTo>
                  <a:pt x="1603" y="2445"/>
                </a:lnTo>
                <a:lnTo>
                  <a:pt x="1605" y="2445"/>
                </a:lnTo>
                <a:lnTo>
                  <a:pt x="1607" y="2445"/>
                </a:lnTo>
                <a:lnTo>
                  <a:pt x="1607" y="2443"/>
                </a:lnTo>
                <a:lnTo>
                  <a:pt x="1607" y="2443"/>
                </a:lnTo>
                <a:lnTo>
                  <a:pt x="1607" y="2440"/>
                </a:lnTo>
                <a:lnTo>
                  <a:pt x="1605" y="2436"/>
                </a:lnTo>
                <a:lnTo>
                  <a:pt x="1605" y="2434"/>
                </a:lnTo>
                <a:lnTo>
                  <a:pt x="1605" y="2434"/>
                </a:lnTo>
                <a:lnTo>
                  <a:pt x="1603" y="2434"/>
                </a:lnTo>
                <a:lnTo>
                  <a:pt x="1603" y="2434"/>
                </a:lnTo>
                <a:lnTo>
                  <a:pt x="1605" y="2434"/>
                </a:lnTo>
                <a:lnTo>
                  <a:pt x="1605" y="2432"/>
                </a:lnTo>
                <a:lnTo>
                  <a:pt x="1605" y="2430"/>
                </a:lnTo>
                <a:lnTo>
                  <a:pt x="1607" y="2426"/>
                </a:lnTo>
                <a:lnTo>
                  <a:pt x="1607" y="2426"/>
                </a:lnTo>
                <a:lnTo>
                  <a:pt x="1609" y="2422"/>
                </a:lnTo>
                <a:lnTo>
                  <a:pt x="1611" y="2422"/>
                </a:lnTo>
                <a:lnTo>
                  <a:pt x="1613" y="2419"/>
                </a:lnTo>
                <a:lnTo>
                  <a:pt x="1615" y="2419"/>
                </a:lnTo>
                <a:lnTo>
                  <a:pt x="1615" y="2417"/>
                </a:lnTo>
                <a:lnTo>
                  <a:pt x="1615" y="2417"/>
                </a:lnTo>
                <a:lnTo>
                  <a:pt x="1615" y="2415"/>
                </a:lnTo>
                <a:lnTo>
                  <a:pt x="1613" y="2415"/>
                </a:lnTo>
                <a:lnTo>
                  <a:pt x="1611" y="2415"/>
                </a:lnTo>
                <a:lnTo>
                  <a:pt x="1609" y="2415"/>
                </a:lnTo>
                <a:lnTo>
                  <a:pt x="1609" y="2415"/>
                </a:lnTo>
                <a:lnTo>
                  <a:pt x="1613" y="2413"/>
                </a:lnTo>
                <a:lnTo>
                  <a:pt x="1613" y="2413"/>
                </a:lnTo>
                <a:lnTo>
                  <a:pt x="1613" y="2411"/>
                </a:lnTo>
                <a:lnTo>
                  <a:pt x="1613" y="2411"/>
                </a:lnTo>
                <a:lnTo>
                  <a:pt x="1613" y="2413"/>
                </a:lnTo>
                <a:lnTo>
                  <a:pt x="1615" y="2415"/>
                </a:lnTo>
                <a:lnTo>
                  <a:pt x="1618" y="2415"/>
                </a:lnTo>
                <a:lnTo>
                  <a:pt x="1620" y="2417"/>
                </a:lnTo>
                <a:lnTo>
                  <a:pt x="1620" y="2417"/>
                </a:lnTo>
                <a:lnTo>
                  <a:pt x="1624" y="2415"/>
                </a:lnTo>
                <a:lnTo>
                  <a:pt x="1626" y="2413"/>
                </a:lnTo>
                <a:lnTo>
                  <a:pt x="1626" y="2413"/>
                </a:lnTo>
                <a:lnTo>
                  <a:pt x="1628" y="2403"/>
                </a:lnTo>
                <a:lnTo>
                  <a:pt x="1628" y="2403"/>
                </a:lnTo>
                <a:lnTo>
                  <a:pt x="1628" y="2401"/>
                </a:lnTo>
                <a:lnTo>
                  <a:pt x="1630" y="2396"/>
                </a:lnTo>
                <a:lnTo>
                  <a:pt x="1632" y="2394"/>
                </a:lnTo>
                <a:lnTo>
                  <a:pt x="1634" y="2390"/>
                </a:lnTo>
                <a:lnTo>
                  <a:pt x="1636" y="2390"/>
                </a:lnTo>
                <a:lnTo>
                  <a:pt x="1641" y="2388"/>
                </a:lnTo>
                <a:lnTo>
                  <a:pt x="1643" y="2386"/>
                </a:lnTo>
                <a:lnTo>
                  <a:pt x="1645" y="2384"/>
                </a:lnTo>
                <a:lnTo>
                  <a:pt x="1651" y="2380"/>
                </a:lnTo>
                <a:lnTo>
                  <a:pt x="1653" y="2380"/>
                </a:lnTo>
                <a:lnTo>
                  <a:pt x="1653" y="2378"/>
                </a:lnTo>
                <a:lnTo>
                  <a:pt x="1655" y="2378"/>
                </a:lnTo>
                <a:lnTo>
                  <a:pt x="1653" y="2375"/>
                </a:lnTo>
                <a:lnTo>
                  <a:pt x="1653" y="2375"/>
                </a:lnTo>
                <a:lnTo>
                  <a:pt x="1651" y="2375"/>
                </a:lnTo>
                <a:lnTo>
                  <a:pt x="1649" y="2375"/>
                </a:lnTo>
                <a:lnTo>
                  <a:pt x="1649" y="2375"/>
                </a:lnTo>
                <a:lnTo>
                  <a:pt x="1651" y="2375"/>
                </a:lnTo>
                <a:lnTo>
                  <a:pt x="1653" y="2373"/>
                </a:lnTo>
                <a:lnTo>
                  <a:pt x="1653" y="2371"/>
                </a:lnTo>
                <a:lnTo>
                  <a:pt x="1655" y="2371"/>
                </a:lnTo>
                <a:lnTo>
                  <a:pt x="1655" y="2367"/>
                </a:lnTo>
                <a:lnTo>
                  <a:pt x="1655" y="2365"/>
                </a:lnTo>
                <a:lnTo>
                  <a:pt x="1653" y="2363"/>
                </a:lnTo>
                <a:lnTo>
                  <a:pt x="1651" y="2363"/>
                </a:lnTo>
                <a:lnTo>
                  <a:pt x="1643" y="2361"/>
                </a:lnTo>
                <a:lnTo>
                  <a:pt x="1641" y="2361"/>
                </a:lnTo>
                <a:lnTo>
                  <a:pt x="1632" y="2352"/>
                </a:lnTo>
                <a:lnTo>
                  <a:pt x="1630" y="2350"/>
                </a:lnTo>
                <a:lnTo>
                  <a:pt x="1628" y="2348"/>
                </a:lnTo>
                <a:lnTo>
                  <a:pt x="1628" y="2346"/>
                </a:lnTo>
                <a:lnTo>
                  <a:pt x="1628" y="2346"/>
                </a:lnTo>
                <a:lnTo>
                  <a:pt x="1628" y="2344"/>
                </a:lnTo>
                <a:lnTo>
                  <a:pt x="1628" y="2342"/>
                </a:lnTo>
                <a:lnTo>
                  <a:pt x="1632" y="2338"/>
                </a:lnTo>
                <a:lnTo>
                  <a:pt x="1634" y="2336"/>
                </a:lnTo>
                <a:lnTo>
                  <a:pt x="1639" y="2329"/>
                </a:lnTo>
                <a:lnTo>
                  <a:pt x="1639" y="2329"/>
                </a:lnTo>
                <a:lnTo>
                  <a:pt x="1643" y="2327"/>
                </a:lnTo>
                <a:lnTo>
                  <a:pt x="1645" y="2327"/>
                </a:lnTo>
                <a:lnTo>
                  <a:pt x="1645" y="2327"/>
                </a:lnTo>
                <a:lnTo>
                  <a:pt x="1647" y="2325"/>
                </a:lnTo>
                <a:lnTo>
                  <a:pt x="1649" y="2323"/>
                </a:lnTo>
                <a:lnTo>
                  <a:pt x="1655" y="2325"/>
                </a:lnTo>
                <a:lnTo>
                  <a:pt x="1657" y="2325"/>
                </a:lnTo>
                <a:lnTo>
                  <a:pt x="1657" y="2323"/>
                </a:lnTo>
                <a:lnTo>
                  <a:pt x="1657" y="2323"/>
                </a:lnTo>
                <a:lnTo>
                  <a:pt x="1655" y="2321"/>
                </a:lnTo>
                <a:lnTo>
                  <a:pt x="1657" y="2319"/>
                </a:lnTo>
                <a:lnTo>
                  <a:pt x="1662" y="2315"/>
                </a:lnTo>
                <a:lnTo>
                  <a:pt x="1662" y="2313"/>
                </a:lnTo>
                <a:lnTo>
                  <a:pt x="1662" y="2313"/>
                </a:lnTo>
                <a:lnTo>
                  <a:pt x="1662" y="2310"/>
                </a:lnTo>
                <a:lnTo>
                  <a:pt x="1662" y="2308"/>
                </a:lnTo>
                <a:lnTo>
                  <a:pt x="1662" y="2302"/>
                </a:lnTo>
                <a:lnTo>
                  <a:pt x="1662" y="2300"/>
                </a:lnTo>
                <a:lnTo>
                  <a:pt x="1662" y="2300"/>
                </a:lnTo>
                <a:lnTo>
                  <a:pt x="1664" y="2298"/>
                </a:lnTo>
                <a:lnTo>
                  <a:pt x="1666" y="2294"/>
                </a:lnTo>
                <a:lnTo>
                  <a:pt x="1668" y="2292"/>
                </a:lnTo>
                <a:lnTo>
                  <a:pt x="1670" y="2292"/>
                </a:lnTo>
                <a:lnTo>
                  <a:pt x="1674" y="2290"/>
                </a:lnTo>
                <a:lnTo>
                  <a:pt x="1674" y="2290"/>
                </a:lnTo>
                <a:lnTo>
                  <a:pt x="1676" y="2290"/>
                </a:lnTo>
                <a:lnTo>
                  <a:pt x="1674" y="2287"/>
                </a:lnTo>
                <a:lnTo>
                  <a:pt x="1674" y="2287"/>
                </a:lnTo>
                <a:lnTo>
                  <a:pt x="1672" y="2287"/>
                </a:lnTo>
                <a:lnTo>
                  <a:pt x="1666" y="2285"/>
                </a:lnTo>
                <a:lnTo>
                  <a:pt x="1666" y="2283"/>
                </a:lnTo>
                <a:lnTo>
                  <a:pt x="1668" y="2283"/>
                </a:lnTo>
                <a:lnTo>
                  <a:pt x="1672" y="2281"/>
                </a:lnTo>
                <a:lnTo>
                  <a:pt x="1674" y="2281"/>
                </a:lnTo>
                <a:lnTo>
                  <a:pt x="1676" y="2281"/>
                </a:lnTo>
                <a:lnTo>
                  <a:pt x="1676" y="2283"/>
                </a:lnTo>
                <a:lnTo>
                  <a:pt x="1678" y="2285"/>
                </a:lnTo>
                <a:lnTo>
                  <a:pt x="1678" y="2287"/>
                </a:lnTo>
                <a:lnTo>
                  <a:pt x="1680" y="2287"/>
                </a:lnTo>
                <a:lnTo>
                  <a:pt x="1685" y="2285"/>
                </a:lnTo>
                <a:lnTo>
                  <a:pt x="1685" y="2285"/>
                </a:lnTo>
                <a:lnTo>
                  <a:pt x="1687" y="2283"/>
                </a:lnTo>
                <a:lnTo>
                  <a:pt x="1687" y="2281"/>
                </a:lnTo>
                <a:lnTo>
                  <a:pt x="1687" y="2279"/>
                </a:lnTo>
                <a:lnTo>
                  <a:pt x="1687" y="2277"/>
                </a:lnTo>
                <a:lnTo>
                  <a:pt x="1685" y="2275"/>
                </a:lnTo>
                <a:lnTo>
                  <a:pt x="1685" y="2275"/>
                </a:lnTo>
                <a:lnTo>
                  <a:pt x="1683" y="2275"/>
                </a:lnTo>
                <a:lnTo>
                  <a:pt x="1683" y="2275"/>
                </a:lnTo>
                <a:lnTo>
                  <a:pt x="1678" y="2275"/>
                </a:lnTo>
                <a:lnTo>
                  <a:pt x="1676" y="2275"/>
                </a:lnTo>
                <a:lnTo>
                  <a:pt x="1676" y="2277"/>
                </a:lnTo>
                <a:lnTo>
                  <a:pt x="1680" y="2277"/>
                </a:lnTo>
                <a:lnTo>
                  <a:pt x="1680" y="2277"/>
                </a:lnTo>
                <a:lnTo>
                  <a:pt x="1678" y="2279"/>
                </a:lnTo>
                <a:lnTo>
                  <a:pt x="1676" y="2279"/>
                </a:lnTo>
                <a:lnTo>
                  <a:pt x="1674" y="2279"/>
                </a:lnTo>
                <a:lnTo>
                  <a:pt x="1672" y="2279"/>
                </a:lnTo>
                <a:lnTo>
                  <a:pt x="1672" y="2279"/>
                </a:lnTo>
                <a:lnTo>
                  <a:pt x="1672" y="2277"/>
                </a:lnTo>
                <a:lnTo>
                  <a:pt x="1674" y="2277"/>
                </a:lnTo>
                <a:lnTo>
                  <a:pt x="1672" y="2277"/>
                </a:lnTo>
                <a:lnTo>
                  <a:pt x="1672" y="2277"/>
                </a:lnTo>
                <a:lnTo>
                  <a:pt x="1670" y="2275"/>
                </a:lnTo>
                <a:lnTo>
                  <a:pt x="1668" y="2275"/>
                </a:lnTo>
                <a:lnTo>
                  <a:pt x="1666" y="2273"/>
                </a:lnTo>
                <a:lnTo>
                  <a:pt x="1666" y="2271"/>
                </a:lnTo>
                <a:lnTo>
                  <a:pt x="1666" y="2266"/>
                </a:lnTo>
                <a:lnTo>
                  <a:pt x="1666" y="2264"/>
                </a:lnTo>
                <a:lnTo>
                  <a:pt x="1664" y="2258"/>
                </a:lnTo>
                <a:lnTo>
                  <a:pt x="1664" y="2256"/>
                </a:lnTo>
                <a:lnTo>
                  <a:pt x="1664" y="2254"/>
                </a:lnTo>
                <a:lnTo>
                  <a:pt x="1664" y="2252"/>
                </a:lnTo>
                <a:lnTo>
                  <a:pt x="1666" y="2252"/>
                </a:lnTo>
                <a:lnTo>
                  <a:pt x="1668" y="2250"/>
                </a:lnTo>
                <a:lnTo>
                  <a:pt x="1668" y="2250"/>
                </a:lnTo>
                <a:lnTo>
                  <a:pt x="1668" y="2250"/>
                </a:lnTo>
                <a:lnTo>
                  <a:pt x="1668" y="2252"/>
                </a:lnTo>
                <a:lnTo>
                  <a:pt x="1668" y="2252"/>
                </a:lnTo>
                <a:lnTo>
                  <a:pt x="1672" y="2252"/>
                </a:lnTo>
                <a:lnTo>
                  <a:pt x="1674" y="2254"/>
                </a:lnTo>
                <a:lnTo>
                  <a:pt x="1678" y="2254"/>
                </a:lnTo>
                <a:lnTo>
                  <a:pt x="1685" y="2258"/>
                </a:lnTo>
                <a:lnTo>
                  <a:pt x="1687" y="2258"/>
                </a:lnTo>
                <a:lnTo>
                  <a:pt x="1691" y="2258"/>
                </a:lnTo>
                <a:lnTo>
                  <a:pt x="1695" y="2256"/>
                </a:lnTo>
                <a:lnTo>
                  <a:pt x="1697" y="2256"/>
                </a:lnTo>
                <a:lnTo>
                  <a:pt x="1703" y="2254"/>
                </a:lnTo>
                <a:lnTo>
                  <a:pt x="1706" y="2252"/>
                </a:lnTo>
                <a:lnTo>
                  <a:pt x="1706" y="2250"/>
                </a:lnTo>
                <a:lnTo>
                  <a:pt x="1703" y="2245"/>
                </a:lnTo>
                <a:lnTo>
                  <a:pt x="1703" y="2243"/>
                </a:lnTo>
                <a:lnTo>
                  <a:pt x="1703" y="2241"/>
                </a:lnTo>
                <a:lnTo>
                  <a:pt x="1706" y="2237"/>
                </a:lnTo>
                <a:lnTo>
                  <a:pt x="1706" y="2235"/>
                </a:lnTo>
                <a:lnTo>
                  <a:pt x="1706" y="2235"/>
                </a:lnTo>
                <a:lnTo>
                  <a:pt x="1708" y="2235"/>
                </a:lnTo>
                <a:lnTo>
                  <a:pt x="1708" y="2231"/>
                </a:lnTo>
                <a:lnTo>
                  <a:pt x="1708" y="2229"/>
                </a:lnTo>
                <a:lnTo>
                  <a:pt x="1708" y="2229"/>
                </a:lnTo>
                <a:lnTo>
                  <a:pt x="1708" y="2227"/>
                </a:lnTo>
                <a:lnTo>
                  <a:pt x="1708" y="2227"/>
                </a:lnTo>
                <a:lnTo>
                  <a:pt x="1708" y="2227"/>
                </a:lnTo>
                <a:lnTo>
                  <a:pt x="1706" y="2225"/>
                </a:lnTo>
                <a:lnTo>
                  <a:pt x="1706" y="2225"/>
                </a:lnTo>
                <a:lnTo>
                  <a:pt x="1706" y="2222"/>
                </a:lnTo>
                <a:lnTo>
                  <a:pt x="1706" y="2220"/>
                </a:lnTo>
                <a:lnTo>
                  <a:pt x="1703" y="2218"/>
                </a:lnTo>
                <a:lnTo>
                  <a:pt x="1706" y="2218"/>
                </a:lnTo>
                <a:lnTo>
                  <a:pt x="1708" y="2218"/>
                </a:lnTo>
                <a:lnTo>
                  <a:pt x="1708" y="2220"/>
                </a:lnTo>
                <a:lnTo>
                  <a:pt x="1712" y="2220"/>
                </a:lnTo>
                <a:lnTo>
                  <a:pt x="1716" y="2220"/>
                </a:lnTo>
                <a:lnTo>
                  <a:pt x="1718" y="2220"/>
                </a:lnTo>
                <a:lnTo>
                  <a:pt x="1722" y="2220"/>
                </a:lnTo>
                <a:lnTo>
                  <a:pt x="1724" y="2220"/>
                </a:lnTo>
                <a:lnTo>
                  <a:pt x="1741" y="2218"/>
                </a:lnTo>
                <a:lnTo>
                  <a:pt x="1743" y="2218"/>
                </a:lnTo>
                <a:lnTo>
                  <a:pt x="1754" y="2216"/>
                </a:lnTo>
                <a:lnTo>
                  <a:pt x="1764" y="2212"/>
                </a:lnTo>
                <a:lnTo>
                  <a:pt x="1773" y="2208"/>
                </a:lnTo>
                <a:lnTo>
                  <a:pt x="1775" y="2206"/>
                </a:lnTo>
                <a:lnTo>
                  <a:pt x="1775" y="2204"/>
                </a:lnTo>
                <a:lnTo>
                  <a:pt x="1777" y="2199"/>
                </a:lnTo>
                <a:lnTo>
                  <a:pt x="1781" y="2195"/>
                </a:lnTo>
                <a:lnTo>
                  <a:pt x="1785" y="2187"/>
                </a:lnTo>
                <a:lnTo>
                  <a:pt x="1787" y="2185"/>
                </a:lnTo>
                <a:lnTo>
                  <a:pt x="1787" y="2183"/>
                </a:lnTo>
                <a:lnTo>
                  <a:pt x="1787" y="2178"/>
                </a:lnTo>
                <a:lnTo>
                  <a:pt x="1785" y="2178"/>
                </a:lnTo>
                <a:lnTo>
                  <a:pt x="1785" y="2176"/>
                </a:lnTo>
                <a:lnTo>
                  <a:pt x="1783" y="2176"/>
                </a:lnTo>
                <a:lnTo>
                  <a:pt x="1781" y="2176"/>
                </a:lnTo>
                <a:lnTo>
                  <a:pt x="1779" y="2174"/>
                </a:lnTo>
                <a:lnTo>
                  <a:pt x="1777" y="2172"/>
                </a:lnTo>
                <a:lnTo>
                  <a:pt x="1777" y="2170"/>
                </a:lnTo>
                <a:lnTo>
                  <a:pt x="1777" y="2166"/>
                </a:lnTo>
                <a:lnTo>
                  <a:pt x="1779" y="2164"/>
                </a:lnTo>
                <a:lnTo>
                  <a:pt x="1779" y="2162"/>
                </a:lnTo>
                <a:lnTo>
                  <a:pt x="1777" y="2157"/>
                </a:lnTo>
                <a:lnTo>
                  <a:pt x="1775" y="2155"/>
                </a:lnTo>
                <a:lnTo>
                  <a:pt x="1771" y="2153"/>
                </a:lnTo>
                <a:lnTo>
                  <a:pt x="1764" y="2149"/>
                </a:lnTo>
                <a:lnTo>
                  <a:pt x="1762" y="2147"/>
                </a:lnTo>
                <a:lnTo>
                  <a:pt x="1760" y="2147"/>
                </a:lnTo>
                <a:lnTo>
                  <a:pt x="1760" y="2143"/>
                </a:lnTo>
                <a:lnTo>
                  <a:pt x="1760" y="2143"/>
                </a:lnTo>
                <a:lnTo>
                  <a:pt x="1762" y="2143"/>
                </a:lnTo>
                <a:lnTo>
                  <a:pt x="1762" y="2143"/>
                </a:lnTo>
                <a:lnTo>
                  <a:pt x="1762" y="2139"/>
                </a:lnTo>
                <a:lnTo>
                  <a:pt x="1762" y="2139"/>
                </a:lnTo>
                <a:lnTo>
                  <a:pt x="1760" y="2136"/>
                </a:lnTo>
                <a:lnTo>
                  <a:pt x="1760" y="2134"/>
                </a:lnTo>
                <a:lnTo>
                  <a:pt x="1760" y="2132"/>
                </a:lnTo>
                <a:lnTo>
                  <a:pt x="1760" y="2128"/>
                </a:lnTo>
                <a:lnTo>
                  <a:pt x="1762" y="2124"/>
                </a:lnTo>
                <a:lnTo>
                  <a:pt x="1762" y="2124"/>
                </a:lnTo>
                <a:lnTo>
                  <a:pt x="1762" y="2124"/>
                </a:lnTo>
                <a:lnTo>
                  <a:pt x="1764" y="2124"/>
                </a:lnTo>
                <a:lnTo>
                  <a:pt x="1764" y="2122"/>
                </a:lnTo>
                <a:lnTo>
                  <a:pt x="1764" y="2122"/>
                </a:lnTo>
                <a:lnTo>
                  <a:pt x="1764" y="2115"/>
                </a:lnTo>
                <a:lnTo>
                  <a:pt x="1764" y="2113"/>
                </a:lnTo>
                <a:lnTo>
                  <a:pt x="1764" y="2115"/>
                </a:lnTo>
                <a:lnTo>
                  <a:pt x="1766" y="2120"/>
                </a:lnTo>
                <a:lnTo>
                  <a:pt x="1766" y="2122"/>
                </a:lnTo>
                <a:lnTo>
                  <a:pt x="1766" y="2122"/>
                </a:lnTo>
                <a:lnTo>
                  <a:pt x="1764" y="2124"/>
                </a:lnTo>
                <a:lnTo>
                  <a:pt x="1764" y="2124"/>
                </a:lnTo>
                <a:lnTo>
                  <a:pt x="1764" y="2124"/>
                </a:lnTo>
                <a:lnTo>
                  <a:pt x="1762" y="2126"/>
                </a:lnTo>
                <a:lnTo>
                  <a:pt x="1762" y="2126"/>
                </a:lnTo>
                <a:lnTo>
                  <a:pt x="1762" y="2130"/>
                </a:lnTo>
                <a:lnTo>
                  <a:pt x="1760" y="2134"/>
                </a:lnTo>
                <a:lnTo>
                  <a:pt x="1762" y="2136"/>
                </a:lnTo>
                <a:lnTo>
                  <a:pt x="1764" y="2141"/>
                </a:lnTo>
                <a:lnTo>
                  <a:pt x="1768" y="2143"/>
                </a:lnTo>
                <a:lnTo>
                  <a:pt x="1768" y="2145"/>
                </a:lnTo>
                <a:lnTo>
                  <a:pt x="1768" y="2145"/>
                </a:lnTo>
                <a:lnTo>
                  <a:pt x="1771" y="2147"/>
                </a:lnTo>
                <a:lnTo>
                  <a:pt x="1775" y="2145"/>
                </a:lnTo>
                <a:lnTo>
                  <a:pt x="1779" y="2147"/>
                </a:lnTo>
                <a:lnTo>
                  <a:pt x="1783" y="2149"/>
                </a:lnTo>
                <a:lnTo>
                  <a:pt x="1789" y="2151"/>
                </a:lnTo>
                <a:lnTo>
                  <a:pt x="1791" y="2153"/>
                </a:lnTo>
                <a:lnTo>
                  <a:pt x="1794" y="2153"/>
                </a:lnTo>
                <a:lnTo>
                  <a:pt x="1794" y="2153"/>
                </a:lnTo>
                <a:lnTo>
                  <a:pt x="1796" y="2153"/>
                </a:lnTo>
                <a:lnTo>
                  <a:pt x="1798" y="2151"/>
                </a:lnTo>
                <a:lnTo>
                  <a:pt x="1802" y="2151"/>
                </a:lnTo>
                <a:lnTo>
                  <a:pt x="1806" y="2151"/>
                </a:lnTo>
                <a:lnTo>
                  <a:pt x="1808" y="2153"/>
                </a:lnTo>
                <a:lnTo>
                  <a:pt x="1810" y="2153"/>
                </a:lnTo>
                <a:lnTo>
                  <a:pt x="1812" y="2153"/>
                </a:lnTo>
                <a:lnTo>
                  <a:pt x="1821" y="2151"/>
                </a:lnTo>
                <a:lnTo>
                  <a:pt x="1821" y="2149"/>
                </a:lnTo>
                <a:lnTo>
                  <a:pt x="1823" y="2149"/>
                </a:lnTo>
                <a:lnTo>
                  <a:pt x="1825" y="2147"/>
                </a:lnTo>
                <a:lnTo>
                  <a:pt x="1829" y="2145"/>
                </a:lnTo>
                <a:lnTo>
                  <a:pt x="1829" y="2143"/>
                </a:lnTo>
                <a:lnTo>
                  <a:pt x="1831" y="2139"/>
                </a:lnTo>
                <a:lnTo>
                  <a:pt x="1833" y="2136"/>
                </a:lnTo>
                <a:lnTo>
                  <a:pt x="1833" y="2134"/>
                </a:lnTo>
                <a:lnTo>
                  <a:pt x="1835" y="2134"/>
                </a:lnTo>
                <a:lnTo>
                  <a:pt x="1842" y="2128"/>
                </a:lnTo>
                <a:lnTo>
                  <a:pt x="1844" y="2126"/>
                </a:lnTo>
                <a:lnTo>
                  <a:pt x="1846" y="2124"/>
                </a:lnTo>
                <a:lnTo>
                  <a:pt x="1846" y="2120"/>
                </a:lnTo>
                <a:lnTo>
                  <a:pt x="1850" y="2113"/>
                </a:lnTo>
                <a:lnTo>
                  <a:pt x="1850" y="2111"/>
                </a:lnTo>
                <a:lnTo>
                  <a:pt x="1852" y="2109"/>
                </a:lnTo>
                <a:lnTo>
                  <a:pt x="1852" y="2109"/>
                </a:lnTo>
                <a:lnTo>
                  <a:pt x="1852" y="2107"/>
                </a:lnTo>
                <a:lnTo>
                  <a:pt x="1852" y="2105"/>
                </a:lnTo>
                <a:lnTo>
                  <a:pt x="1852" y="2105"/>
                </a:lnTo>
                <a:lnTo>
                  <a:pt x="1852" y="2101"/>
                </a:lnTo>
                <a:lnTo>
                  <a:pt x="1854" y="2101"/>
                </a:lnTo>
                <a:lnTo>
                  <a:pt x="1854" y="2099"/>
                </a:lnTo>
                <a:lnTo>
                  <a:pt x="1854" y="2097"/>
                </a:lnTo>
                <a:lnTo>
                  <a:pt x="1856" y="2097"/>
                </a:lnTo>
                <a:lnTo>
                  <a:pt x="1859" y="2095"/>
                </a:lnTo>
                <a:lnTo>
                  <a:pt x="1861" y="2092"/>
                </a:lnTo>
                <a:lnTo>
                  <a:pt x="1863" y="2092"/>
                </a:lnTo>
                <a:lnTo>
                  <a:pt x="1863" y="2090"/>
                </a:lnTo>
                <a:lnTo>
                  <a:pt x="1863" y="2090"/>
                </a:lnTo>
                <a:lnTo>
                  <a:pt x="1863" y="2088"/>
                </a:lnTo>
                <a:lnTo>
                  <a:pt x="1863" y="2086"/>
                </a:lnTo>
                <a:lnTo>
                  <a:pt x="1865" y="2086"/>
                </a:lnTo>
                <a:lnTo>
                  <a:pt x="1865" y="2086"/>
                </a:lnTo>
                <a:lnTo>
                  <a:pt x="1865" y="2084"/>
                </a:lnTo>
                <a:lnTo>
                  <a:pt x="1865" y="2082"/>
                </a:lnTo>
                <a:lnTo>
                  <a:pt x="1867" y="2082"/>
                </a:lnTo>
                <a:lnTo>
                  <a:pt x="1867" y="2080"/>
                </a:lnTo>
                <a:lnTo>
                  <a:pt x="1865" y="2078"/>
                </a:lnTo>
                <a:lnTo>
                  <a:pt x="1865" y="2078"/>
                </a:lnTo>
                <a:lnTo>
                  <a:pt x="1865" y="2076"/>
                </a:lnTo>
                <a:lnTo>
                  <a:pt x="1865" y="2076"/>
                </a:lnTo>
                <a:lnTo>
                  <a:pt x="1865" y="2078"/>
                </a:lnTo>
                <a:lnTo>
                  <a:pt x="1867" y="2078"/>
                </a:lnTo>
                <a:lnTo>
                  <a:pt x="1869" y="2080"/>
                </a:lnTo>
                <a:lnTo>
                  <a:pt x="1869" y="2080"/>
                </a:lnTo>
                <a:lnTo>
                  <a:pt x="1869" y="2080"/>
                </a:lnTo>
                <a:lnTo>
                  <a:pt x="1873" y="2078"/>
                </a:lnTo>
                <a:lnTo>
                  <a:pt x="1875" y="2080"/>
                </a:lnTo>
                <a:lnTo>
                  <a:pt x="1875" y="2080"/>
                </a:lnTo>
                <a:lnTo>
                  <a:pt x="1875" y="2082"/>
                </a:lnTo>
                <a:lnTo>
                  <a:pt x="1875" y="2082"/>
                </a:lnTo>
                <a:lnTo>
                  <a:pt x="1873" y="2082"/>
                </a:lnTo>
                <a:lnTo>
                  <a:pt x="1873" y="2082"/>
                </a:lnTo>
                <a:lnTo>
                  <a:pt x="1873" y="2086"/>
                </a:lnTo>
                <a:lnTo>
                  <a:pt x="1873" y="2088"/>
                </a:lnTo>
                <a:lnTo>
                  <a:pt x="1869" y="2088"/>
                </a:lnTo>
                <a:lnTo>
                  <a:pt x="1869" y="2090"/>
                </a:lnTo>
                <a:lnTo>
                  <a:pt x="1869" y="2092"/>
                </a:lnTo>
                <a:lnTo>
                  <a:pt x="1869" y="2092"/>
                </a:lnTo>
                <a:lnTo>
                  <a:pt x="1867" y="2092"/>
                </a:lnTo>
                <a:lnTo>
                  <a:pt x="1867" y="2092"/>
                </a:lnTo>
                <a:lnTo>
                  <a:pt x="1867" y="2095"/>
                </a:lnTo>
                <a:lnTo>
                  <a:pt x="1867" y="2097"/>
                </a:lnTo>
                <a:lnTo>
                  <a:pt x="1865" y="2099"/>
                </a:lnTo>
                <a:lnTo>
                  <a:pt x="1863" y="2099"/>
                </a:lnTo>
                <a:lnTo>
                  <a:pt x="1859" y="2103"/>
                </a:lnTo>
                <a:lnTo>
                  <a:pt x="1856" y="2103"/>
                </a:lnTo>
                <a:lnTo>
                  <a:pt x="1856" y="2103"/>
                </a:lnTo>
                <a:lnTo>
                  <a:pt x="1856" y="2105"/>
                </a:lnTo>
                <a:lnTo>
                  <a:pt x="1854" y="2103"/>
                </a:lnTo>
                <a:lnTo>
                  <a:pt x="1854" y="2103"/>
                </a:lnTo>
                <a:lnTo>
                  <a:pt x="1854" y="2105"/>
                </a:lnTo>
                <a:lnTo>
                  <a:pt x="1854" y="2107"/>
                </a:lnTo>
                <a:lnTo>
                  <a:pt x="1854" y="2107"/>
                </a:lnTo>
                <a:lnTo>
                  <a:pt x="1854" y="2109"/>
                </a:lnTo>
                <a:lnTo>
                  <a:pt x="1856" y="2107"/>
                </a:lnTo>
                <a:lnTo>
                  <a:pt x="1856" y="2105"/>
                </a:lnTo>
                <a:lnTo>
                  <a:pt x="1863" y="2101"/>
                </a:lnTo>
                <a:lnTo>
                  <a:pt x="1867" y="2099"/>
                </a:lnTo>
                <a:lnTo>
                  <a:pt x="1869" y="2095"/>
                </a:lnTo>
                <a:lnTo>
                  <a:pt x="1873" y="2092"/>
                </a:lnTo>
                <a:lnTo>
                  <a:pt x="1875" y="2088"/>
                </a:lnTo>
                <a:lnTo>
                  <a:pt x="1879" y="2082"/>
                </a:lnTo>
                <a:lnTo>
                  <a:pt x="1884" y="2071"/>
                </a:lnTo>
                <a:lnTo>
                  <a:pt x="1888" y="2065"/>
                </a:lnTo>
                <a:lnTo>
                  <a:pt x="1890" y="2061"/>
                </a:lnTo>
                <a:lnTo>
                  <a:pt x="1894" y="2057"/>
                </a:lnTo>
                <a:lnTo>
                  <a:pt x="1898" y="2055"/>
                </a:lnTo>
                <a:lnTo>
                  <a:pt x="1900" y="2053"/>
                </a:lnTo>
                <a:lnTo>
                  <a:pt x="1900" y="2051"/>
                </a:lnTo>
                <a:lnTo>
                  <a:pt x="1903" y="2048"/>
                </a:lnTo>
                <a:lnTo>
                  <a:pt x="1903" y="2046"/>
                </a:lnTo>
                <a:lnTo>
                  <a:pt x="1903" y="2044"/>
                </a:lnTo>
                <a:lnTo>
                  <a:pt x="1903" y="2040"/>
                </a:lnTo>
                <a:lnTo>
                  <a:pt x="1903" y="2036"/>
                </a:lnTo>
                <a:lnTo>
                  <a:pt x="1905" y="2034"/>
                </a:lnTo>
                <a:lnTo>
                  <a:pt x="1905" y="2032"/>
                </a:lnTo>
                <a:lnTo>
                  <a:pt x="1905" y="2032"/>
                </a:lnTo>
                <a:lnTo>
                  <a:pt x="1905" y="2030"/>
                </a:lnTo>
                <a:lnTo>
                  <a:pt x="1905" y="2030"/>
                </a:lnTo>
                <a:lnTo>
                  <a:pt x="1903" y="2025"/>
                </a:lnTo>
                <a:lnTo>
                  <a:pt x="1903" y="2023"/>
                </a:lnTo>
                <a:lnTo>
                  <a:pt x="1903" y="2023"/>
                </a:lnTo>
                <a:lnTo>
                  <a:pt x="1903" y="2021"/>
                </a:lnTo>
                <a:lnTo>
                  <a:pt x="1903" y="2019"/>
                </a:lnTo>
                <a:lnTo>
                  <a:pt x="1903" y="2019"/>
                </a:lnTo>
                <a:lnTo>
                  <a:pt x="1900" y="2017"/>
                </a:lnTo>
                <a:lnTo>
                  <a:pt x="1903" y="2017"/>
                </a:lnTo>
                <a:lnTo>
                  <a:pt x="1903" y="2017"/>
                </a:lnTo>
                <a:lnTo>
                  <a:pt x="1903" y="2015"/>
                </a:lnTo>
                <a:lnTo>
                  <a:pt x="1905" y="2013"/>
                </a:lnTo>
                <a:lnTo>
                  <a:pt x="1903" y="2011"/>
                </a:lnTo>
                <a:lnTo>
                  <a:pt x="1903" y="2011"/>
                </a:lnTo>
                <a:lnTo>
                  <a:pt x="1903" y="2011"/>
                </a:lnTo>
                <a:lnTo>
                  <a:pt x="1905" y="2011"/>
                </a:lnTo>
                <a:lnTo>
                  <a:pt x="1907" y="2006"/>
                </a:lnTo>
                <a:lnTo>
                  <a:pt x="1907" y="2006"/>
                </a:lnTo>
                <a:lnTo>
                  <a:pt x="1905" y="2006"/>
                </a:lnTo>
                <a:lnTo>
                  <a:pt x="1903" y="2004"/>
                </a:lnTo>
                <a:lnTo>
                  <a:pt x="1903" y="2002"/>
                </a:lnTo>
                <a:lnTo>
                  <a:pt x="1903" y="2004"/>
                </a:lnTo>
                <a:lnTo>
                  <a:pt x="1905" y="2004"/>
                </a:lnTo>
                <a:lnTo>
                  <a:pt x="1905" y="2004"/>
                </a:lnTo>
                <a:lnTo>
                  <a:pt x="1907" y="2004"/>
                </a:lnTo>
                <a:lnTo>
                  <a:pt x="1905" y="2002"/>
                </a:lnTo>
                <a:lnTo>
                  <a:pt x="1907" y="2002"/>
                </a:lnTo>
                <a:lnTo>
                  <a:pt x="1909" y="2002"/>
                </a:lnTo>
                <a:lnTo>
                  <a:pt x="1909" y="2002"/>
                </a:lnTo>
                <a:lnTo>
                  <a:pt x="1909" y="2004"/>
                </a:lnTo>
                <a:lnTo>
                  <a:pt x="1909" y="2004"/>
                </a:lnTo>
                <a:lnTo>
                  <a:pt x="1911" y="2000"/>
                </a:lnTo>
                <a:lnTo>
                  <a:pt x="1913" y="2000"/>
                </a:lnTo>
                <a:lnTo>
                  <a:pt x="1913" y="1998"/>
                </a:lnTo>
                <a:lnTo>
                  <a:pt x="1913" y="1998"/>
                </a:lnTo>
                <a:lnTo>
                  <a:pt x="1913" y="1998"/>
                </a:lnTo>
                <a:lnTo>
                  <a:pt x="1913" y="1998"/>
                </a:lnTo>
                <a:lnTo>
                  <a:pt x="1915" y="1998"/>
                </a:lnTo>
                <a:lnTo>
                  <a:pt x="1915" y="1996"/>
                </a:lnTo>
                <a:lnTo>
                  <a:pt x="1917" y="1994"/>
                </a:lnTo>
                <a:lnTo>
                  <a:pt x="1926" y="1990"/>
                </a:lnTo>
                <a:lnTo>
                  <a:pt x="1930" y="1986"/>
                </a:lnTo>
                <a:lnTo>
                  <a:pt x="1932" y="1983"/>
                </a:lnTo>
                <a:lnTo>
                  <a:pt x="1942" y="1979"/>
                </a:lnTo>
                <a:lnTo>
                  <a:pt x="1944" y="1979"/>
                </a:lnTo>
                <a:lnTo>
                  <a:pt x="1947" y="1979"/>
                </a:lnTo>
                <a:lnTo>
                  <a:pt x="1949" y="1979"/>
                </a:lnTo>
                <a:lnTo>
                  <a:pt x="1949" y="1979"/>
                </a:lnTo>
                <a:lnTo>
                  <a:pt x="1949" y="1979"/>
                </a:lnTo>
                <a:lnTo>
                  <a:pt x="1949" y="1977"/>
                </a:lnTo>
                <a:lnTo>
                  <a:pt x="1951" y="1977"/>
                </a:lnTo>
                <a:lnTo>
                  <a:pt x="1953" y="1975"/>
                </a:lnTo>
                <a:lnTo>
                  <a:pt x="1957" y="1973"/>
                </a:lnTo>
                <a:lnTo>
                  <a:pt x="1961" y="1973"/>
                </a:lnTo>
                <a:lnTo>
                  <a:pt x="1961" y="1971"/>
                </a:lnTo>
                <a:lnTo>
                  <a:pt x="1961" y="1971"/>
                </a:lnTo>
                <a:lnTo>
                  <a:pt x="1961" y="1971"/>
                </a:lnTo>
                <a:lnTo>
                  <a:pt x="1961" y="1971"/>
                </a:lnTo>
                <a:lnTo>
                  <a:pt x="1961" y="1969"/>
                </a:lnTo>
                <a:lnTo>
                  <a:pt x="1961" y="1969"/>
                </a:lnTo>
                <a:lnTo>
                  <a:pt x="1965" y="1967"/>
                </a:lnTo>
                <a:lnTo>
                  <a:pt x="1967" y="1967"/>
                </a:lnTo>
                <a:lnTo>
                  <a:pt x="1970" y="1967"/>
                </a:lnTo>
                <a:lnTo>
                  <a:pt x="1972" y="1967"/>
                </a:lnTo>
                <a:lnTo>
                  <a:pt x="1974" y="1967"/>
                </a:lnTo>
                <a:lnTo>
                  <a:pt x="1976" y="1967"/>
                </a:lnTo>
                <a:lnTo>
                  <a:pt x="1974" y="1969"/>
                </a:lnTo>
                <a:lnTo>
                  <a:pt x="1972" y="1967"/>
                </a:lnTo>
                <a:lnTo>
                  <a:pt x="1972" y="1969"/>
                </a:lnTo>
                <a:lnTo>
                  <a:pt x="1972" y="1969"/>
                </a:lnTo>
                <a:lnTo>
                  <a:pt x="1974" y="1969"/>
                </a:lnTo>
                <a:lnTo>
                  <a:pt x="1978" y="1969"/>
                </a:lnTo>
                <a:lnTo>
                  <a:pt x="1980" y="1967"/>
                </a:lnTo>
                <a:lnTo>
                  <a:pt x="1982" y="1967"/>
                </a:lnTo>
                <a:lnTo>
                  <a:pt x="1982" y="1967"/>
                </a:lnTo>
                <a:lnTo>
                  <a:pt x="1982" y="1965"/>
                </a:lnTo>
                <a:lnTo>
                  <a:pt x="1982" y="1965"/>
                </a:lnTo>
                <a:lnTo>
                  <a:pt x="1982" y="1965"/>
                </a:lnTo>
                <a:lnTo>
                  <a:pt x="1982" y="1962"/>
                </a:lnTo>
                <a:lnTo>
                  <a:pt x="1982" y="1962"/>
                </a:lnTo>
                <a:lnTo>
                  <a:pt x="1984" y="1962"/>
                </a:lnTo>
                <a:lnTo>
                  <a:pt x="1984" y="1965"/>
                </a:lnTo>
                <a:lnTo>
                  <a:pt x="1984" y="1965"/>
                </a:lnTo>
                <a:lnTo>
                  <a:pt x="1984" y="1967"/>
                </a:lnTo>
                <a:lnTo>
                  <a:pt x="1984" y="1967"/>
                </a:lnTo>
                <a:lnTo>
                  <a:pt x="1986" y="1967"/>
                </a:lnTo>
                <a:lnTo>
                  <a:pt x="1986" y="1967"/>
                </a:lnTo>
                <a:lnTo>
                  <a:pt x="1991" y="1967"/>
                </a:lnTo>
                <a:lnTo>
                  <a:pt x="1997" y="1967"/>
                </a:lnTo>
                <a:lnTo>
                  <a:pt x="1999" y="1967"/>
                </a:lnTo>
                <a:lnTo>
                  <a:pt x="1999" y="1965"/>
                </a:lnTo>
                <a:lnTo>
                  <a:pt x="2001" y="1965"/>
                </a:lnTo>
                <a:lnTo>
                  <a:pt x="1999" y="1962"/>
                </a:lnTo>
                <a:lnTo>
                  <a:pt x="1999" y="1962"/>
                </a:lnTo>
                <a:lnTo>
                  <a:pt x="1999" y="1960"/>
                </a:lnTo>
                <a:lnTo>
                  <a:pt x="2003" y="1956"/>
                </a:lnTo>
                <a:lnTo>
                  <a:pt x="2005" y="1956"/>
                </a:lnTo>
                <a:lnTo>
                  <a:pt x="2011" y="1954"/>
                </a:lnTo>
                <a:lnTo>
                  <a:pt x="2014" y="1952"/>
                </a:lnTo>
                <a:lnTo>
                  <a:pt x="2014" y="1950"/>
                </a:lnTo>
                <a:lnTo>
                  <a:pt x="2014" y="1946"/>
                </a:lnTo>
                <a:lnTo>
                  <a:pt x="2014" y="1944"/>
                </a:lnTo>
                <a:lnTo>
                  <a:pt x="2014" y="1941"/>
                </a:lnTo>
                <a:lnTo>
                  <a:pt x="2016" y="1937"/>
                </a:lnTo>
                <a:lnTo>
                  <a:pt x="2018" y="1935"/>
                </a:lnTo>
                <a:lnTo>
                  <a:pt x="2018" y="1935"/>
                </a:lnTo>
                <a:lnTo>
                  <a:pt x="2020" y="1933"/>
                </a:lnTo>
                <a:lnTo>
                  <a:pt x="2022" y="1931"/>
                </a:lnTo>
                <a:lnTo>
                  <a:pt x="2024" y="1929"/>
                </a:lnTo>
                <a:lnTo>
                  <a:pt x="2024" y="1927"/>
                </a:lnTo>
                <a:lnTo>
                  <a:pt x="2026" y="1925"/>
                </a:lnTo>
                <a:lnTo>
                  <a:pt x="2026" y="1921"/>
                </a:lnTo>
                <a:lnTo>
                  <a:pt x="2028" y="1918"/>
                </a:lnTo>
                <a:lnTo>
                  <a:pt x="2030" y="1916"/>
                </a:lnTo>
                <a:lnTo>
                  <a:pt x="2030" y="1916"/>
                </a:lnTo>
                <a:lnTo>
                  <a:pt x="2032" y="1914"/>
                </a:lnTo>
                <a:lnTo>
                  <a:pt x="2032" y="1912"/>
                </a:lnTo>
                <a:lnTo>
                  <a:pt x="2032" y="1906"/>
                </a:lnTo>
                <a:lnTo>
                  <a:pt x="2032" y="1902"/>
                </a:lnTo>
                <a:lnTo>
                  <a:pt x="2032" y="1895"/>
                </a:lnTo>
                <a:lnTo>
                  <a:pt x="2037" y="1891"/>
                </a:lnTo>
                <a:lnTo>
                  <a:pt x="2037" y="1891"/>
                </a:lnTo>
                <a:lnTo>
                  <a:pt x="2039" y="1889"/>
                </a:lnTo>
                <a:lnTo>
                  <a:pt x="2041" y="1887"/>
                </a:lnTo>
                <a:lnTo>
                  <a:pt x="2041" y="1887"/>
                </a:lnTo>
                <a:lnTo>
                  <a:pt x="2039" y="1883"/>
                </a:lnTo>
                <a:lnTo>
                  <a:pt x="2039" y="1881"/>
                </a:lnTo>
                <a:lnTo>
                  <a:pt x="2041" y="1879"/>
                </a:lnTo>
                <a:lnTo>
                  <a:pt x="2041" y="1874"/>
                </a:lnTo>
                <a:lnTo>
                  <a:pt x="2041" y="1870"/>
                </a:lnTo>
                <a:lnTo>
                  <a:pt x="2043" y="1866"/>
                </a:lnTo>
                <a:lnTo>
                  <a:pt x="2045" y="1860"/>
                </a:lnTo>
                <a:lnTo>
                  <a:pt x="2045" y="1860"/>
                </a:lnTo>
                <a:lnTo>
                  <a:pt x="2043" y="1856"/>
                </a:lnTo>
                <a:lnTo>
                  <a:pt x="2043" y="1851"/>
                </a:lnTo>
                <a:lnTo>
                  <a:pt x="2043" y="1847"/>
                </a:lnTo>
                <a:lnTo>
                  <a:pt x="2041" y="1843"/>
                </a:lnTo>
                <a:lnTo>
                  <a:pt x="2043" y="1835"/>
                </a:lnTo>
                <a:lnTo>
                  <a:pt x="2043" y="1832"/>
                </a:lnTo>
                <a:lnTo>
                  <a:pt x="2043" y="1835"/>
                </a:lnTo>
                <a:lnTo>
                  <a:pt x="2043" y="1835"/>
                </a:lnTo>
                <a:lnTo>
                  <a:pt x="2043" y="1832"/>
                </a:lnTo>
                <a:lnTo>
                  <a:pt x="2043" y="1830"/>
                </a:lnTo>
                <a:lnTo>
                  <a:pt x="2043" y="1828"/>
                </a:lnTo>
                <a:lnTo>
                  <a:pt x="2043" y="1828"/>
                </a:lnTo>
                <a:lnTo>
                  <a:pt x="2043" y="1828"/>
                </a:lnTo>
                <a:lnTo>
                  <a:pt x="2043" y="1826"/>
                </a:lnTo>
                <a:lnTo>
                  <a:pt x="2041" y="1828"/>
                </a:lnTo>
                <a:lnTo>
                  <a:pt x="2041" y="1826"/>
                </a:lnTo>
                <a:lnTo>
                  <a:pt x="2043" y="1824"/>
                </a:lnTo>
                <a:lnTo>
                  <a:pt x="2043" y="1822"/>
                </a:lnTo>
                <a:lnTo>
                  <a:pt x="2045" y="1820"/>
                </a:lnTo>
                <a:lnTo>
                  <a:pt x="2045" y="1820"/>
                </a:lnTo>
                <a:lnTo>
                  <a:pt x="2047" y="1818"/>
                </a:lnTo>
                <a:lnTo>
                  <a:pt x="2045" y="1816"/>
                </a:lnTo>
                <a:lnTo>
                  <a:pt x="2045" y="1816"/>
                </a:lnTo>
                <a:lnTo>
                  <a:pt x="2045" y="1816"/>
                </a:lnTo>
                <a:lnTo>
                  <a:pt x="2047" y="1816"/>
                </a:lnTo>
                <a:lnTo>
                  <a:pt x="2047" y="1814"/>
                </a:lnTo>
                <a:lnTo>
                  <a:pt x="2047" y="1814"/>
                </a:lnTo>
                <a:lnTo>
                  <a:pt x="2049" y="1816"/>
                </a:lnTo>
                <a:lnTo>
                  <a:pt x="2049" y="1818"/>
                </a:lnTo>
                <a:lnTo>
                  <a:pt x="2051" y="1818"/>
                </a:lnTo>
                <a:lnTo>
                  <a:pt x="2051" y="1818"/>
                </a:lnTo>
                <a:lnTo>
                  <a:pt x="2053" y="1816"/>
                </a:lnTo>
                <a:lnTo>
                  <a:pt x="2058" y="1814"/>
                </a:lnTo>
                <a:lnTo>
                  <a:pt x="2058" y="1812"/>
                </a:lnTo>
                <a:lnTo>
                  <a:pt x="2062" y="1805"/>
                </a:lnTo>
                <a:lnTo>
                  <a:pt x="2064" y="1799"/>
                </a:lnTo>
                <a:lnTo>
                  <a:pt x="2066" y="1797"/>
                </a:lnTo>
                <a:lnTo>
                  <a:pt x="2066" y="1795"/>
                </a:lnTo>
                <a:lnTo>
                  <a:pt x="2066" y="1793"/>
                </a:lnTo>
                <a:lnTo>
                  <a:pt x="2066" y="1793"/>
                </a:lnTo>
                <a:lnTo>
                  <a:pt x="2068" y="1793"/>
                </a:lnTo>
                <a:lnTo>
                  <a:pt x="2066" y="1795"/>
                </a:lnTo>
                <a:lnTo>
                  <a:pt x="2066" y="1795"/>
                </a:lnTo>
                <a:lnTo>
                  <a:pt x="2066" y="1795"/>
                </a:lnTo>
                <a:lnTo>
                  <a:pt x="2068" y="1795"/>
                </a:lnTo>
                <a:lnTo>
                  <a:pt x="2068" y="1793"/>
                </a:lnTo>
                <a:lnTo>
                  <a:pt x="2068" y="1791"/>
                </a:lnTo>
                <a:lnTo>
                  <a:pt x="2070" y="1791"/>
                </a:lnTo>
                <a:lnTo>
                  <a:pt x="2070" y="1791"/>
                </a:lnTo>
                <a:lnTo>
                  <a:pt x="2072" y="1786"/>
                </a:lnTo>
                <a:lnTo>
                  <a:pt x="2074" y="1784"/>
                </a:lnTo>
                <a:lnTo>
                  <a:pt x="2076" y="1784"/>
                </a:lnTo>
                <a:lnTo>
                  <a:pt x="2081" y="1782"/>
                </a:lnTo>
                <a:lnTo>
                  <a:pt x="2081" y="1782"/>
                </a:lnTo>
                <a:lnTo>
                  <a:pt x="2083" y="1778"/>
                </a:lnTo>
                <a:lnTo>
                  <a:pt x="2085" y="1776"/>
                </a:lnTo>
                <a:lnTo>
                  <a:pt x="2087" y="1774"/>
                </a:lnTo>
                <a:lnTo>
                  <a:pt x="2089" y="1772"/>
                </a:lnTo>
                <a:lnTo>
                  <a:pt x="2087" y="1770"/>
                </a:lnTo>
                <a:lnTo>
                  <a:pt x="2089" y="1772"/>
                </a:lnTo>
                <a:lnTo>
                  <a:pt x="2089" y="1772"/>
                </a:lnTo>
                <a:lnTo>
                  <a:pt x="2091" y="1767"/>
                </a:lnTo>
                <a:lnTo>
                  <a:pt x="2095" y="1763"/>
                </a:lnTo>
                <a:lnTo>
                  <a:pt x="2097" y="1759"/>
                </a:lnTo>
                <a:lnTo>
                  <a:pt x="2102" y="1753"/>
                </a:lnTo>
                <a:lnTo>
                  <a:pt x="2102" y="1747"/>
                </a:lnTo>
                <a:lnTo>
                  <a:pt x="2104" y="1747"/>
                </a:lnTo>
                <a:lnTo>
                  <a:pt x="2104" y="1744"/>
                </a:lnTo>
                <a:lnTo>
                  <a:pt x="2102" y="1742"/>
                </a:lnTo>
                <a:lnTo>
                  <a:pt x="2102" y="1742"/>
                </a:lnTo>
                <a:lnTo>
                  <a:pt x="2104" y="1740"/>
                </a:lnTo>
                <a:lnTo>
                  <a:pt x="2104" y="1740"/>
                </a:lnTo>
                <a:lnTo>
                  <a:pt x="2104" y="1740"/>
                </a:lnTo>
                <a:lnTo>
                  <a:pt x="2104" y="1738"/>
                </a:lnTo>
                <a:lnTo>
                  <a:pt x="2104" y="1736"/>
                </a:lnTo>
                <a:lnTo>
                  <a:pt x="2104" y="1732"/>
                </a:lnTo>
                <a:lnTo>
                  <a:pt x="2102" y="1732"/>
                </a:lnTo>
                <a:close/>
                <a:moveTo>
                  <a:pt x="1475" y="977"/>
                </a:moveTo>
                <a:lnTo>
                  <a:pt x="1475" y="977"/>
                </a:lnTo>
                <a:lnTo>
                  <a:pt x="1475" y="977"/>
                </a:lnTo>
                <a:lnTo>
                  <a:pt x="1473" y="979"/>
                </a:lnTo>
                <a:lnTo>
                  <a:pt x="1473" y="979"/>
                </a:lnTo>
                <a:lnTo>
                  <a:pt x="1471" y="981"/>
                </a:lnTo>
                <a:lnTo>
                  <a:pt x="1469" y="981"/>
                </a:lnTo>
                <a:lnTo>
                  <a:pt x="1469" y="983"/>
                </a:lnTo>
                <a:lnTo>
                  <a:pt x="1467" y="983"/>
                </a:lnTo>
                <a:lnTo>
                  <a:pt x="1465" y="986"/>
                </a:lnTo>
                <a:lnTo>
                  <a:pt x="1458" y="988"/>
                </a:lnTo>
                <a:lnTo>
                  <a:pt x="1458" y="988"/>
                </a:lnTo>
                <a:lnTo>
                  <a:pt x="1458" y="988"/>
                </a:lnTo>
                <a:lnTo>
                  <a:pt x="1456" y="990"/>
                </a:lnTo>
                <a:lnTo>
                  <a:pt x="1456" y="990"/>
                </a:lnTo>
                <a:lnTo>
                  <a:pt x="1448" y="992"/>
                </a:lnTo>
                <a:lnTo>
                  <a:pt x="1442" y="994"/>
                </a:lnTo>
                <a:lnTo>
                  <a:pt x="1439" y="996"/>
                </a:lnTo>
                <a:lnTo>
                  <a:pt x="1437" y="998"/>
                </a:lnTo>
                <a:lnTo>
                  <a:pt x="1435" y="998"/>
                </a:lnTo>
                <a:lnTo>
                  <a:pt x="1433" y="998"/>
                </a:lnTo>
                <a:lnTo>
                  <a:pt x="1431" y="998"/>
                </a:lnTo>
                <a:lnTo>
                  <a:pt x="1429" y="998"/>
                </a:lnTo>
                <a:lnTo>
                  <a:pt x="1427" y="1000"/>
                </a:lnTo>
                <a:lnTo>
                  <a:pt x="1425" y="1000"/>
                </a:lnTo>
                <a:lnTo>
                  <a:pt x="1425" y="1000"/>
                </a:lnTo>
                <a:lnTo>
                  <a:pt x="1425" y="1000"/>
                </a:lnTo>
                <a:lnTo>
                  <a:pt x="1425" y="1000"/>
                </a:lnTo>
                <a:lnTo>
                  <a:pt x="1423" y="1000"/>
                </a:lnTo>
                <a:lnTo>
                  <a:pt x="1423" y="1000"/>
                </a:lnTo>
                <a:lnTo>
                  <a:pt x="1421" y="1000"/>
                </a:lnTo>
                <a:lnTo>
                  <a:pt x="1421" y="1000"/>
                </a:lnTo>
                <a:lnTo>
                  <a:pt x="1419" y="1000"/>
                </a:lnTo>
                <a:lnTo>
                  <a:pt x="1419" y="1000"/>
                </a:lnTo>
                <a:lnTo>
                  <a:pt x="1419" y="1000"/>
                </a:lnTo>
                <a:lnTo>
                  <a:pt x="1416" y="1000"/>
                </a:lnTo>
                <a:lnTo>
                  <a:pt x="1416" y="1000"/>
                </a:lnTo>
                <a:lnTo>
                  <a:pt x="1421" y="998"/>
                </a:lnTo>
                <a:lnTo>
                  <a:pt x="1421" y="998"/>
                </a:lnTo>
                <a:lnTo>
                  <a:pt x="1421" y="998"/>
                </a:lnTo>
                <a:lnTo>
                  <a:pt x="1419" y="998"/>
                </a:lnTo>
                <a:lnTo>
                  <a:pt x="1419" y="998"/>
                </a:lnTo>
                <a:lnTo>
                  <a:pt x="1419" y="998"/>
                </a:lnTo>
                <a:lnTo>
                  <a:pt x="1419" y="998"/>
                </a:lnTo>
                <a:lnTo>
                  <a:pt x="1419" y="998"/>
                </a:lnTo>
                <a:lnTo>
                  <a:pt x="1416" y="998"/>
                </a:lnTo>
                <a:lnTo>
                  <a:pt x="1416" y="998"/>
                </a:lnTo>
                <a:lnTo>
                  <a:pt x="1414" y="996"/>
                </a:lnTo>
                <a:lnTo>
                  <a:pt x="1412" y="996"/>
                </a:lnTo>
                <a:lnTo>
                  <a:pt x="1412" y="996"/>
                </a:lnTo>
                <a:lnTo>
                  <a:pt x="1410" y="996"/>
                </a:lnTo>
                <a:lnTo>
                  <a:pt x="1410" y="994"/>
                </a:lnTo>
                <a:lnTo>
                  <a:pt x="1410" y="994"/>
                </a:lnTo>
                <a:lnTo>
                  <a:pt x="1412" y="992"/>
                </a:lnTo>
                <a:lnTo>
                  <a:pt x="1412" y="992"/>
                </a:lnTo>
                <a:lnTo>
                  <a:pt x="1412" y="992"/>
                </a:lnTo>
                <a:lnTo>
                  <a:pt x="1412" y="992"/>
                </a:lnTo>
                <a:lnTo>
                  <a:pt x="1412" y="992"/>
                </a:lnTo>
                <a:lnTo>
                  <a:pt x="1412" y="992"/>
                </a:lnTo>
                <a:lnTo>
                  <a:pt x="1414" y="990"/>
                </a:lnTo>
                <a:lnTo>
                  <a:pt x="1414" y="990"/>
                </a:lnTo>
                <a:lnTo>
                  <a:pt x="1414" y="990"/>
                </a:lnTo>
                <a:lnTo>
                  <a:pt x="1414" y="990"/>
                </a:lnTo>
                <a:lnTo>
                  <a:pt x="1414" y="988"/>
                </a:lnTo>
                <a:lnTo>
                  <a:pt x="1414" y="986"/>
                </a:lnTo>
                <a:lnTo>
                  <a:pt x="1416" y="986"/>
                </a:lnTo>
                <a:lnTo>
                  <a:pt x="1416" y="986"/>
                </a:lnTo>
                <a:lnTo>
                  <a:pt x="1416" y="983"/>
                </a:lnTo>
                <a:lnTo>
                  <a:pt x="1419" y="983"/>
                </a:lnTo>
                <a:lnTo>
                  <a:pt x="1419" y="983"/>
                </a:lnTo>
                <a:lnTo>
                  <a:pt x="1419" y="983"/>
                </a:lnTo>
                <a:lnTo>
                  <a:pt x="1419" y="981"/>
                </a:lnTo>
                <a:lnTo>
                  <a:pt x="1419" y="981"/>
                </a:lnTo>
                <a:lnTo>
                  <a:pt x="1421" y="979"/>
                </a:lnTo>
                <a:lnTo>
                  <a:pt x="1421" y="979"/>
                </a:lnTo>
                <a:lnTo>
                  <a:pt x="1421" y="979"/>
                </a:lnTo>
                <a:lnTo>
                  <a:pt x="1421" y="979"/>
                </a:lnTo>
                <a:lnTo>
                  <a:pt x="1421" y="979"/>
                </a:lnTo>
                <a:lnTo>
                  <a:pt x="1421" y="979"/>
                </a:lnTo>
                <a:lnTo>
                  <a:pt x="1423" y="979"/>
                </a:lnTo>
                <a:lnTo>
                  <a:pt x="1423" y="979"/>
                </a:lnTo>
                <a:lnTo>
                  <a:pt x="1423" y="979"/>
                </a:lnTo>
                <a:lnTo>
                  <a:pt x="1423" y="981"/>
                </a:lnTo>
                <a:lnTo>
                  <a:pt x="1423" y="981"/>
                </a:lnTo>
                <a:lnTo>
                  <a:pt x="1423" y="981"/>
                </a:lnTo>
                <a:lnTo>
                  <a:pt x="1423" y="981"/>
                </a:lnTo>
                <a:lnTo>
                  <a:pt x="1425" y="981"/>
                </a:lnTo>
                <a:lnTo>
                  <a:pt x="1425" y="981"/>
                </a:lnTo>
                <a:lnTo>
                  <a:pt x="1425" y="981"/>
                </a:lnTo>
                <a:lnTo>
                  <a:pt x="1425" y="981"/>
                </a:lnTo>
                <a:lnTo>
                  <a:pt x="1425" y="983"/>
                </a:lnTo>
                <a:lnTo>
                  <a:pt x="1425" y="983"/>
                </a:lnTo>
                <a:lnTo>
                  <a:pt x="1425" y="986"/>
                </a:lnTo>
                <a:lnTo>
                  <a:pt x="1425" y="986"/>
                </a:lnTo>
                <a:lnTo>
                  <a:pt x="1423" y="986"/>
                </a:lnTo>
                <a:lnTo>
                  <a:pt x="1419" y="986"/>
                </a:lnTo>
                <a:lnTo>
                  <a:pt x="1416" y="986"/>
                </a:lnTo>
                <a:lnTo>
                  <a:pt x="1416" y="986"/>
                </a:lnTo>
                <a:lnTo>
                  <a:pt x="1416" y="986"/>
                </a:lnTo>
                <a:lnTo>
                  <a:pt x="1416" y="986"/>
                </a:lnTo>
                <a:lnTo>
                  <a:pt x="1416" y="988"/>
                </a:lnTo>
                <a:lnTo>
                  <a:pt x="1414" y="988"/>
                </a:lnTo>
                <a:lnTo>
                  <a:pt x="1416" y="990"/>
                </a:lnTo>
                <a:lnTo>
                  <a:pt x="1416" y="990"/>
                </a:lnTo>
                <a:lnTo>
                  <a:pt x="1419" y="990"/>
                </a:lnTo>
                <a:lnTo>
                  <a:pt x="1419" y="990"/>
                </a:lnTo>
                <a:lnTo>
                  <a:pt x="1421" y="990"/>
                </a:lnTo>
                <a:lnTo>
                  <a:pt x="1423" y="990"/>
                </a:lnTo>
                <a:lnTo>
                  <a:pt x="1423" y="990"/>
                </a:lnTo>
                <a:lnTo>
                  <a:pt x="1423" y="990"/>
                </a:lnTo>
                <a:lnTo>
                  <a:pt x="1425" y="992"/>
                </a:lnTo>
                <a:lnTo>
                  <a:pt x="1425" y="992"/>
                </a:lnTo>
                <a:lnTo>
                  <a:pt x="1425" y="990"/>
                </a:lnTo>
                <a:lnTo>
                  <a:pt x="1425" y="990"/>
                </a:lnTo>
                <a:lnTo>
                  <a:pt x="1425" y="988"/>
                </a:lnTo>
                <a:lnTo>
                  <a:pt x="1427" y="988"/>
                </a:lnTo>
                <a:lnTo>
                  <a:pt x="1429" y="988"/>
                </a:lnTo>
                <a:lnTo>
                  <a:pt x="1431" y="986"/>
                </a:lnTo>
                <a:lnTo>
                  <a:pt x="1433" y="986"/>
                </a:lnTo>
                <a:lnTo>
                  <a:pt x="1433" y="986"/>
                </a:lnTo>
                <a:lnTo>
                  <a:pt x="1433" y="986"/>
                </a:lnTo>
                <a:lnTo>
                  <a:pt x="1433" y="986"/>
                </a:lnTo>
                <a:lnTo>
                  <a:pt x="1433" y="986"/>
                </a:lnTo>
                <a:lnTo>
                  <a:pt x="1433" y="986"/>
                </a:lnTo>
                <a:lnTo>
                  <a:pt x="1433" y="986"/>
                </a:lnTo>
                <a:lnTo>
                  <a:pt x="1433" y="986"/>
                </a:lnTo>
                <a:lnTo>
                  <a:pt x="1433" y="983"/>
                </a:lnTo>
                <a:lnTo>
                  <a:pt x="1435" y="983"/>
                </a:lnTo>
                <a:lnTo>
                  <a:pt x="1439" y="979"/>
                </a:lnTo>
                <a:lnTo>
                  <a:pt x="1439" y="979"/>
                </a:lnTo>
                <a:lnTo>
                  <a:pt x="1442" y="979"/>
                </a:lnTo>
                <a:lnTo>
                  <a:pt x="1446" y="979"/>
                </a:lnTo>
                <a:lnTo>
                  <a:pt x="1448" y="979"/>
                </a:lnTo>
                <a:lnTo>
                  <a:pt x="1452" y="979"/>
                </a:lnTo>
                <a:lnTo>
                  <a:pt x="1454" y="981"/>
                </a:lnTo>
                <a:lnTo>
                  <a:pt x="1454" y="981"/>
                </a:lnTo>
                <a:lnTo>
                  <a:pt x="1458" y="981"/>
                </a:lnTo>
                <a:lnTo>
                  <a:pt x="1458" y="981"/>
                </a:lnTo>
                <a:lnTo>
                  <a:pt x="1458" y="981"/>
                </a:lnTo>
                <a:lnTo>
                  <a:pt x="1456" y="979"/>
                </a:lnTo>
                <a:lnTo>
                  <a:pt x="1454" y="979"/>
                </a:lnTo>
                <a:lnTo>
                  <a:pt x="1454" y="979"/>
                </a:lnTo>
                <a:lnTo>
                  <a:pt x="1454" y="979"/>
                </a:lnTo>
                <a:lnTo>
                  <a:pt x="1454" y="979"/>
                </a:lnTo>
                <a:lnTo>
                  <a:pt x="1454" y="979"/>
                </a:lnTo>
                <a:lnTo>
                  <a:pt x="1456" y="979"/>
                </a:lnTo>
                <a:lnTo>
                  <a:pt x="1456" y="977"/>
                </a:lnTo>
                <a:lnTo>
                  <a:pt x="1456" y="977"/>
                </a:lnTo>
                <a:lnTo>
                  <a:pt x="1458" y="977"/>
                </a:lnTo>
                <a:lnTo>
                  <a:pt x="1460" y="977"/>
                </a:lnTo>
                <a:lnTo>
                  <a:pt x="1465" y="975"/>
                </a:lnTo>
                <a:lnTo>
                  <a:pt x="1465" y="975"/>
                </a:lnTo>
                <a:lnTo>
                  <a:pt x="1465" y="975"/>
                </a:lnTo>
                <a:lnTo>
                  <a:pt x="1467" y="975"/>
                </a:lnTo>
                <a:lnTo>
                  <a:pt x="1469" y="975"/>
                </a:lnTo>
                <a:lnTo>
                  <a:pt x="1471" y="975"/>
                </a:lnTo>
                <a:lnTo>
                  <a:pt x="1471" y="975"/>
                </a:lnTo>
                <a:lnTo>
                  <a:pt x="1473" y="975"/>
                </a:lnTo>
                <a:lnTo>
                  <a:pt x="1473" y="975"/>
                </a:lnTo>
                <a:lnTo>
                  <a:pt x="1475" y="975"/>
                </a:lnTo>
                <a:lnTo>
                  <a:pt x="1475" y="975"/>
                </a:lnTo>
                <a:lnTo>
                  <a:pt x="1475" y="973"/>
                </a:lnTo>
                <a:lnTo>
                  <a:pt x="1475" y="973"/>
                </a:lnTo>
                <a:lnTo>
                  <a:pt x="1473" y="973"/>
                </a:lnTo>
                <a:lnTo>
                  <a:pt x="1473" y="973"/>
                </a:lnTo>
                <a:lnTo>
                  <a:pt x="1473" y="973"/>
                </a:lnTo>
                <a:lnTo>
                  <a:pt x="1473" y="971"/>
                </a:lnTo>
                <a:lnTo>
                  <a:pt x="1473" y="971"/>
                </a:lnTo>
                <a:lnTo>
                  <a:pt x="1475" y="971"/>
                </a:lnTo>
                <a:lnTo>
                  <a:pt x="1475" y="973"/>
                </a:lnTo>
                <a:lnTo>
                  <a:pt x="1475" y="973"/>
                </a:lnTo>
                <a:lnTo>
                  <a:pt x="1475" y="973"/>
                </a:lnTo>
                <a:lnTo>
                  <a:pt x="1475" y="975"/>
                </a:lnTo>
                <a:lnTo>
                  <a:pt x="1475" y="975"/>
                </a:lnTo>
                <a:lnTo>
                  <a:pt x="1477" y="975"/>
                </a:lnTo>
                <a:lnTo>
                  <a:pt x="1475" y="977"/>
                </a:lnTo>
                <a:close/>
                <a:moveTo>
                  <a:pt x="1465" y="965"/>
                </a:moveTo>
                <a:lnTo>
                  <a:pt x="1465" y="965"/>
                </a:lnTo>
                <a:lnTo>
                  <a:pt x="1467" y="962"/>
                </a:lnTo>
                <a:lnTo>
                  <a:pt x="1467" y="962"/>
                </a:lnTo>
                <a:lnTo>
                  <a:pt x="1467" y="962"/>
                </a:lnTo>
                <a:lnTo>
                  <a:pt x="1467" y="962"/>
                </a:lnTo>
                <a:lnTo>
                  <a:pt x="1469" y="962"/>
                </a:lnTo>
                <a:lnTo>
                  <a:pt x="1469" y="962"/>
                </a:lnTo>
                <a:lnTo>
                  <a:pt x="1471" y="960"/>
                </a:lnTo>
                <a:lnTo>
                  <a:pt x="1473" y="960"/>
                </a:lnTo>
                <a:lnTo>
                  <a:pt x="1473" y="958"/>
                </a:lnTo>
                <a:lnTo>
                  <a:pt x="1475" y="958"/>
                </a:lnTo>
                <a:lnTo>
                  <a:pt x="1477" y="958"/>
                </a:lnTo>
                <a:lnTo>
                  <a:pt x="1479" y="958"/>
                </a:lnTo>
                <a:lnTo>
                  <a:pt x="1481" y="956"/>
                </a:lnTo>
                <a:lnTo>
                  <a:pt x="1481" y="958"/>
                </a:lnTo>
                <a:lnTo>
                  <a:pt x="1481" y="956"/>
                </a:lnTo>
                <a:lnTo>
                  <a:pt x="1483" y="956"/>
                </a:lnTo>
                <a:lnTo>
                  <a:pt x="1486" y="956"/>
                </a:lnTo>
                <a:lnTo>
                  <a:pt x="1488" y="956"/>
                </a:lnTo>
                <a:lnTo>
                  <a:pt x="1490" y="956"/>
                </a:lnTo>
                <a:lnTo>
                  <a:pt x="1492" y="956"/>
                </a:lnTo>
                <a:lnTo>
                  <a:pt x="1492" y="956"/>
                </a:lnTo>
                <a:lnTo>
                  <a:pt x="1492" y="954"/>
                </a:lnTo>
                <a:lnTo>
                  <a:pt x="1494" y="954"/>
                </a:lnTo>
                <a:lnTo>
                  <a:pt x="1494" y="954"/>
                </a:lnTo>
                <a:lnTo>
                  <a:pt x="1496" y="956"/>
                </a:lnTo>
                <a:lnTo>
                  <a:pt x="1496" y="956"/>
                </a:lnTo>
                <a:lnTo>
                  <a:pt x="1494" y="956"/>
                </a:lnTo>
                <a:lnTo>
                  <a:pt x="1496" y="956"/>
                </a:lnTo>
                <a:lnTo>
                  <a:pt x="1496" y="956"/>
                </a:lnTo>
                <a:lnTo>
                  <a:pt x="1496" y="956"/>
                </a:lnTo>
                <a:lnTo>
                  <a:pt x="1498" y="956"/>
                </a:lnTo>
                <a:lnTo>
                  <a:pt x="1500" y="956"/>
                </a:lnTo>
                <a:lnTo>
                  <a:pt x="1498" y="956"/>
                </a:lnTo>
                <a:lnTo>
                  <a:pt x="1498" y="956"/>
                </a:lnTo>
                <a:lnTo>
                  <a:pt x="1498" y="956"/>
                </a:lnTo>
                <a:lnTo>
                  <a:pt x="1498" y="956"/>
                </a:lnTo>
                <a:lnTo>
                  <a:pt x="1500" y="956"/>
                </a:lnTo>
                <a:lnTo>
                  <a:pt x="1500" y="956"/>
                </a:lnTo>
                <a:lnTo>
                  <a:pt x="1500" y="956"/>
                </a:lnTo>
                <a:lnTo>
                  <a:pt x="1500" y="958"/>
                </a:lnTo>
                <a:lnTo>
                  <a:pt x="1500" y="958"/>
                </a:lnTo>
                <a:lnTo>
                  <a:pt x="1500" y="958"/>
                </a:lnTo>
                <a:lnTo>
                  <a:pt x="1502" y="958"/>
                </a:lnTo>
                <a:lnTo>
                  <a:pt x="1504" y="956"/>
                </a:lnTo>
                <a:lnTo>
                  <a:pt x="1504" y="956"/>
                </a:lnTo>
                <a:lnTo>
                  <a:pt x="1504" y="956"/>
                </a:lnTo>
                <a:lnTo>
                  <a:pt x="1504" y="956"/>
                </a:lnTo>
                <a:lnTo>
                  <a:pt x="1502" y="956"/>
                </a:lnTo>
                <a:lnTo>
                  <a:pt x="1502" y="956"/>
                </a:lnTo>
                <a:lnTo>
                  <a:pt x="1502" y="956"/>
                </a:lnTo>
                <a:lnTo>
                  <a:pt x="1502" y="956"/>
                </a:lnTo>
                <a:lnTo>
                  <a:pt x="1504" y="954"/>
                </a:lnTo>
                <a:lnTo>
                  <a:pt x="1504" y="954"/>
                </a:lnTo>
                <a:lnTo>
                  <a:pt x="1504" y="954"/>
                </a:lnTo>
                <a:lnTo>
                  <a:pt x="1504" y="954"/>
                </a:lnTo>
                <a:lnTo>
                  <a:pt x="1504" y="954"/>
                </a:lnTo>
                <a:lnTo>
                  <a:pt x="1502" y="954"/>
                </a:lnTo>
                <a:lnTo>
                  <a:pt x="1502" y="954"/>
                </a:lnTo>
                <a:lnTo>
                  <a:pt x="1502" y="954"/>
                </a:lnTo>
                <a:lnTo>
                  <a:pt x="1502" y="954"/>
                </a:lnTo>
                <a:lnTo>
                  <a:pt x="1502" y="952"/>
                </a:lnTo>
                <a:lnTo>
                  <a:pt x="1498" y="954"/>
                </a:lnTo>
                <a:lnTo>
                  <a:pt x="1498" y="954"/>
                </a:lnTo>
                <a:lnTo>
                  <a:pt x="1498" y="954"/>
                </a:lnTo>
                <a:lnTo>
                  <a:pt x="1498" y="954"/>
                </a:lnTo>
                <a:lnTo>
                  <a:pt x="1498" y="954"/>
                </a:lnTo>
                <a:lnTo>
                  <a:pt x="1498" y="954"/>
                </a:lnTo>
                <a:lnTo>
                  <a:pt x="1498" y="954"/>
                </a:lnTo>
                <a:lnTo>
                  <a:pt x="1498" y="954"/>
                </a:lnTo>
                <a:lnTo>
                  <a:pt x="1498" y="954"/>
                </a:lnTo>
                <a:lnTo>
                  <a:pt x="1498" y="952"/>
                </a:lnTo>
                <a:lnTo>
                  <a:pt x="1498" y="954"/>
                </a:lnTo>
                <a:lnTo>
                  <a:pt x="1496" y="954"/>
                </a:lnTo>
                <a:lnTo>
                  <a:pt x="1494" y="954"/>
                </a:lnTo>
                <a:lnTo>
                  <a:pt x="1494" y="954"/>
                </a:lnTo>
                <a:lnTo>
                  <a:pt x="1496" y="954"/>
                </a:lnTo>
                <a:lnTo>
                  <a:pt x="1498" y="952"/>
                </a:lnTo>
                <a:lnTo>
                  <a:pt x="1498" y="952"/>
                </a:lnTo>
                <a:lnTo>
                  <a:pt x="1498" y="952"/>
                </a:lnTo>
                <a:lnTo>
                  <a:pt x="1500" y="952"/>
                </a:lnTo>
                <a:lnTo>
                  <a:pt x="1500" y="952"/>
                </a:lnTo>
                <a:lnTo>
                  <a:pt x="1500" y="952"/>
                </a:lnTo>
                <a:lnTo>
                  <a:pt x="1500" y="952"/>
                </a:lnTo>
                <a:lnTo>
                  <a:pt x="1502" y="952"/>
                </a:lnTo>
                <a:lnTo>
                  <a:pt x="1502" y="952"/>
                </a:lnTo>
                <a:lnTo>
                  <a:pt x="1502" y="952"/>
                </a:lnTo>
                <a:lnTo>
                  <a:pt x="1502" y="952"/>
                </a:lnTo>
                <a:lnTo>
                  <a:pt x="1504" y="952"/>
                </a:lnTo>
                <a:lnTo>
                  <a:pt x="1504" y="952"/>
                </a:lnTo>
                <a:lnTo>
                  <a:pt x="1504" y="952"/>
                </a:lnTo>
                <a:lnTo>
                  <a:pt x="1502" y="954"/>
                </a:lnTo>
                <a:lnTo>
                  <a:pt x="1502" y="954"/>
                </a:lnTo>
                <a:lnTo>
                  <a:pt x="1502" y="954"/>
                </a:lnTo>
                <a:lnTo>
                  <a:pt x="1502" y="954"/>
                </a:lnTo>
                <a:lnTo>
                  <a:pt x="1502" y="954"/>
                </a:lnTo>
                <a:lnTo>
                  <a:pt x="1507" y="952"/>
                </a:lnTo>
                <a:lnTo>
                  <a:pt x="1507" y="952"/>
                </a:lnTo>
                <a:lnTo>
                  <a:pt x="1509" y="952"/>
                </a:lnTo>
                <a:lnTo>
                  <a:pt x="1511" y="952"/>
                </a:lnTo>
                <a:lnTo>
                  <a:pt x="1511" y="952"/>
                </a:lnTo>
                <a:lnTo>
                  <a:pt x="1513" y="950"/>
                </a:lnTo>
                <a:lnTo>
                  <a:pt x="1517" y="950"/>
                </a:lnTo>
                <a:lnTo>
                  <a:pt x="1519" y="948"/>
                </a:lnTo>
                <a:lnTo>
                  <a:pt x="1519" y="948"/>
                </a:lnTo>
                <a:lnTo>
                  <a:pt x="1521" y="948"/>
                </a:lnTo>
                <a:lnTo>
                  <a:pt x="1521" y="948"/>
                </a:lnTo>
                <a:lnTo>
                  <a:pt x="1521" y="948"/>
                </a:lnTo>
                <a:lnTo>
                  <a:pt x="1521" y="948"/>
                </a:lnTo>
                <a:lnTo>
                  <a:pt x="1519" y="948"/>
                </a:lnTo>
                <a:lnTo>
                  <a:pt x="1515" y="952"/>
                </a:lnTo>
                <a:lnTo>
                  <a:pt x="1513" y="954"/>
                </a:lnTo>
                <a:lnTo>
                  <a:pt x="1513" y="954"/>
                </a:lnTo>
                <a:lnTo>
                  <a:pt x="1513" y="954"/>
                </a:lnTo>
                <a:lnTo>
                  <a:pt x="1513" y="954"/>
                </a:lnTo>
                <a:lnTo>
                  <a:pt x="1515" y="954"/>
                </a:lnTo>
                <a:lnTo>
                  <a:pt x="1515" y="954"/>
                </a:lnTo>
                <a:lnTo>
                  <a:pt x="1515" y="954"/>
                </a:lnTo>
                <a:lnTo>
                  <a:pt x="1515" y="954"/>
                </a:lnTo>
                <a:lnTo>
                  <a:pt x="1515" y="956"/>
                </a:lnTo>
                <a:lnTo>
                  <a:pt x="1515" y="956"/>
                </a:lnTo>
                <a:lnTo>
                  <a:pt x="1515" y="956"/>
                </a:lnTo>
                <a:lnTo>
                  <a:pt x="1517" y="956"/>
                </a:lnTo>
                <a:lnTo>
                  <a:pt x="1517" y="956"/>
                </a:lnTo>
                <a:lnTo>
                  <a:pt x="1515" y="956"/>
                </a:lnTo>
                <a:lnTo>
                  <a:pt x="1515" y="956"/>
                </a:lnTo>
                <a:lnTo>
                  <a:pt x="1515" y="958"/>
                </a:lnTo>
                <a:lnTo>
                  <a:pt x="1515" y="958"/>
                </a:lnTo>
                <a:lnTo>
                  <a:pt x="1515" y="958"/>
                </a:lnTo>
                <a:lnTo>
                  <a:pt x="1515" y="958"/>
                </a:lnTo>
                <a:lnTo>
                  <a:pt x="1513" y="958"/>
                </a:lnTo>
                <a:lnTo>
                  <a:pt x="1513" y="958"/>
                </a:lnTo>
                <a:lnTo>
                  <a:pt x="1513" y="958"/>
                </a:lnTo>
                <a:lnTo>
                  <a:pt x="1515" y="958"/>
                </a:lnTo>
                <a:lnTo>
                  <a:pt x="1515" y="960"/>
                </a:lnTo>
                <a:lnTo>
                  <a:pt x="1515" y="960"/>
                </a:lnTo>
                <a:lnTo>
                  <a:pt x="1515" y="962"/>
                </a:lnTo>
                <a:lnTo>
                  <a:pt x="1515" y="962"/>
                </a:lnTo>
                <a:lnTo>
                  <a:pt x="1515" y="962"/>
                </a:lnTo>
                <a:lnTo>
                  <a:pt x="1515" y="962"/>
                </a:lnTo>
                <a:lnTo>
                  <a:pt x="1515" y="962"/>
                </a:lnTo>
                <a:lnTo>
                  <a:pt x="1515" y="962"/>
                </a:lnTo>
                <a:lnTo>
                  <a:pt x="1515" y="965"/>
                </a:lnTo>
                <a:lnTo>
                  <a:pt x="1513" y="965"/>
                </a:lnTo>
                <a:lnTo>
                  <a:pt x="1513" y="965"/>
                </a:lnTo>
                <a:lnTo>
                  <a:pt x="1511" y="965"/>
                </a:lnTo>
                <a:lnTo>
                  <a:pt x="1509" y="965"/>
                </a:lnTo>
                <a:lnTo>
                  <a:pt x="1509" y="967"/>
                </a:lnTo>
                <a:lnTo>
                  <a:pt x="1507" y="967"/>
                </a:lnTo>
                <a:lnTo>
                  <a:pt x="1507" y="967"/>
                </a:lnTo>
                <a:lnTo>
                  <a:pt x="1507" y="967"/>
                </a:lnTo>
                <a:lnTo>
                  <a:pt x="1504" y="967"/>
                </a:lnTo>
                <a:lnTo>
                  <a:pt x="1504" y="969"/>
                </a:lnTo>
                <a:lnTo>
                  <a:pt x="1504" y="969"/>
                </a:lnTo>
                <a:lnTo>
                  <a:pt x="1504" y="969"/>
                </a:lnTo>
                <a:lnTo>
                  <a:pt x="1504" y="969"/>
                </a:lnTo>
                <a:lnTo>
                  <a:pt x="1502" y="969"/>
                </a:lnTo>
                <a:lnTo>
                  <a:pt x="1498" y="969"/>
                </a:lnTo>
                <a:lnTo>
                  <a:pt x="1496" y="969"/>
                </a:lnTo>
                <a:lnTo>
                  <a:pt x="1496" y="969"/>
                </a:lnTo>
                <a:lnTo>
                  <a:pt x="1494" y="969"/>
                </a:lnTo>
                <a:lnTo>
                  <a:pt x="1494" y="967"/>
                </a:lnTo>
                <a:lnTo>
                  <a:pt x="1492" y="967"/>
                </a:lnTo>
                <a:lnTo>
                  <a:pt x="1486" y="967"/>
                </a:lnTo>
                <a:lnTo>
                  <a:pt x="1481" y="967"/>
                </a:lnTo>
                <a:lnTo>
                  <a:pt x="1479" y="967"/>
                </a:lnTo>
                <a:lnTo>
                  <a:pt x="1473" y="969"/>
                </a:lnTo>
                <a:lnTo>
                  <a:pt x="1471" y="969"/>
                </a:lnTo>
                <a:lnTo>
                  <a:pt x="1471" y="969"/>
                </a:lnTo>
                <a:lnTo>
                  <a:pt x="1469" y="969"/>
                </a:lnTo>
                <a:lnTo>
                  <a:pt x="1469" y="969"/>
                </a:lnTo>
                <a:lnTo>
                  <a:pt x="1467" y="969"/>
                </a:lnTo>
                <a:lnTo>
                  <a:pt x="1465" y="969"/>
                </a:lnTo>
                <a:lnTo>
                  <a:pt x="1465" y="969"/>
                </a:lnTo>
                <a:lnTo>
                  <a:pt x="1463" y="969"/>
                </a:lnTo>
                <a:lnTo>
                  <a:pt x="1463" y="967"/>
                </a:lnTo>
                <a:lnTo>
                  <a:pt x="1465" y="965"/>
                </a:lnTo>
                <a:close/>
                <a:moveTo>
                  <a:pt x="1287" y="906"/>
                </a:moveTo>
                <a:lnTo>
                  <a:pt x="1287" y="906"/>
                </a:lnTo>
                <a:lnTo>
                  <a:pt x="1293" y="902"/>
                </a:lnTo>
                <a:lnTo>
                  <a:pt x="1297" y="897"/>
                </a:lnTo>
                <a:lnTo>
                  <a:pt x="1303" y="893"/>
                </a:lnTo>
                <a:lnTo>
                  <a:pt x="1305" y="891"/>
                </a:lnTo>
                <a:lnTo>
                  <a:pt x="1307" y="889"/>
                </a:lnTo>
                <a:lnTo>
                  <a:pt x="1314" y="887"/>
                </a:lnTo>
                <a:lnTo>
                  <a:pt x="1316" y="887"/>
                </a:lnTo>
                <a:lnTo>
                  <a:pt x="1320" y="885"/>
                </a:lnTo>
                <a:lnTo>
                  <a:pt x="1320" y="885"/>
                </a:lnTo>
                <a:lnTo>
                  <a:pt x="1322" y="885"/>
                </a:lnTo>
                <a:lnTo>
                  <a:pt x="1322" y="885"/>
                </a:lnTo>
                <a:lnTo>
                  <a:pt x="1322" y="885"/>
                </a:lnTo>
                <a:lnTo>
                  <a:pt x="1322" y="883"/>
                </a:lnTo>
                <a:lnTo>
                  <a:pt x="1324" y="883"/>
                </a:lnTo>
                <a:lnTo>
                  <a:pt x="1324" y="883"/>
                </a:lnTo>
                <a:lnTo>
                  <a:pt x="1326" y="881"/>
                </a:lnTo>
                <a:lnTo>
                  <a:pt x="1326" y="881"/>
                </a:lnTo>
                <a:lnTo>
                  <a:pt x="1326" y="881"/>
                </a:lnTo>
                <a:lnTo>
                  <a:pt x="1326" y="879"/>
                </a:lnTo>
                <a:lnTo>
                  <a:pt x="1328" y="879"/>
                </a:lnTo>
                <a:lnTo>
                  <a:pt x="1328" y="879"/>
                </a:lnTo>
                <a:lnTo>
                  <a:pt x="1328" y="876"/>
                </a:lnTo>
                <a:lnTo>
                  <a:pt x="1328" y="876"/>
                </a:lnTo>
                <a:lnTo>
                  <a:pt x="1328" y="876"/>
                </a:lnTo>
                <a:lnTo>
                  <a:pt x="1331" y="874"/>
                </a:lnTo>
                <a:lnTo>
                  <a:pt x="1335" y="872"/>
                </a:lnTo>
                <a:lnTo>
                  <a:pt x="1335" y="874"/>
                </a:lnTo>
                <a:lnTo>
                  <a:pt x="1333" y="874"/>
                </a:lnTo>
                <a:lnTo>
                  <a:pt x="1333" y="876"/>
                </a:lnTo>
                <a:lnTo>
                  <a:pt x="1333" y="876"/>
                </a:lnTo>
                <a:lnTo>
                  <a:pt x="1333" y="876"/>
                </a:lnTo>
                <a:lnTo>
                  <a:pt x="1333" y="879"/>
                </a:lnTo>
                <a:lnTo>
                  <a:pt x="1333" y="879"/>
                </a:lnTo>
                <a:lnTo>
                  <a:pt x="1335" y="876"/>
                </a:lnTo>
                <a:lnTo>
                  <a:pt x="1335" y="876"/>
                </a:lnTo>
                <a:lnTo>
                  <a:pt x="1335" y="876"/>
                </a:lnTo>
                <a:lnTo>
                  <a:pt x="1335" y="874"/>
                </a:lnTo>
                <a:lnTo>
                  <a:pt x="1335" y="874"/>
                </a:lnTo>
                <a:lnTo>
                  <a:pt x="1337" y="874"/>
                </a:lnTo>
                <a:lnTo>
                  <a:pt x="1337" y="874"/>
                </a:lnTo>
                <a:lnTo>
                  <a:pt x="1337" y="872"/>
                </a:lnTo>
                <a:lnTo>
                  <a:pt x="1337" y="872"/>
                </a:lnTo>
                <a:lnTo>
                  <a:pt x="1337" y="872"/>
                </a:lnTo>
                <a:lnTo>
                  <a:pt x="1337" y="872"/>
                </a:lnTo>
                <a:lnTo>
                  <a:pt x="1337" y="872"/>
                </a:lnTo>
                <a:lnTo>
                  <a:pt x="1337" y="870"/>
                </a:lnTo>
                <a:lnTo>
                  <a:pt x="1337" y="870"/>
                </a:lnTo>
                <a:lnTo>
                  <a:pt x="1339" y="868"/>
                </a:lnTo>
                <a:lnTo>
                  <a:pt x="1339" y="868"/>
                </a:lnTo>
                <a:lnTo>
                  <a:pt x="1339" y="868"/>
                </a:lnTo>
                <a:lnTo>
                  <a:pt x="1341" y="868"/>
                </a:lnTo>
                <a:lnTo>
                  <a:pt x="1341" y="870"/>
                </a:lnTo>
                <a:lnTo>
                  <a:pt x="1341" y="870"/>
                </a:lnTo>
                <a:lnTo>
                  <a:pt x="1341" y="870"/>
                </a:lnTo>
                <a:lnTo>
                  <a:pt x="1339" y="872"/>
                </a:lnTo>
                <a:lnTo>
                  <a:pt x="1337" y="874"/>
                </a:lnTo>
                <a:lnTo>
                  <a:pt x="1337" y="874"/>
                </a:lnTo>
                <a:lnTo>
                  <a:pt x="1337" y="874"/>
                </a:lnTo>
                <a:lnTo>
                  <a:pt x="1337" y="876"/>
                </a:lnTo>
                <a:lnTo>
                  <a:pt x="1337" y="876"/>
                </a:lnTo>
                <a:lnTo>
                  <a:pt x="1339" y="874"/>
                </a:lnTo>
                <a:lnTo>
                  <a:pt x="1339" y="874"/>
                </a:lnTo>
                <a:lnTo>
                  <a:pt x="1339" y="874"/>
                </a:lnTo>
                <a:lnTo>
                  <a:pt x="1339" y="874"/>
                </a:lnTo>
                <a:lnTo>
                  <a:pt x="1339" y="874"/>
                </a:lnTo>
                <a:lnTo>
                  <a:pt x="1339" y="874"/>
                </a:lnTo>
                <a:lnTo>
                  <a:pt x="1339" y="874"/>
                </a:lnTo>
                <a:lnTo>
                  <a:pt x="1341" y="874"/>
                </a:lnTo>
                <a:lnTo>
                  <a:pt x="1341" y="872"/>
                </a:lnTo>
                <a:lnTo>
                  <a:pt x="1341" y="872"/>
                </a:lnTo>
                <a:lnTo>
                  <a:pt x="1341" y="872"/>
                </a:lnTo>
                <a:lnTo>
                  <a:pt x="1343" y="872"/>
                </a:lnTo>
                <a:lnTo>
                  <a:pt x="1343" y="870"/>
                </a:lnTo>
                <a:lnTo>
                  <a:pt x="1343" y="870"/>
                </a:lnTo>
                <a:lnTo>
                  <a:pt x="1343" y="868"/>
                </a:lnTo>
                <a:lnTo>
                  <a:pt x="1341" y="868"/>
                </a:lnTo>
                <a:lnTo>
                  <a:pt x="1341" y="866"/>
                </a:lnTo>
                <a:lnTo>
                  <a:pt x="1341" y="866"/>
                </a:lnTo>
                <a:lnTo>
                  <a:pt x="1341" y="866"/>
                </a:lnTo>
                <a:lnTo>
                  <a:pt x="1341" y="866"/>
                </a:lnTo>
                <a:lnTo>
                  <a:pt x="1343" y="866"/>
                </a:lnTo>
                <a:lnTo>
                  <a:pt x="1343" y="866"/>
                </a:lnTo>
                <a:lnTo>
                  <a:pt x="1343" y="866"/>
                </a:lnTo>
                <a:lnTo>
                  <a:pt x="1345" y="866"/>
                </a:lnTo>
                <a:lnTo>
                  <a:pt x="1345" y="866"/>
                </a:lnTo>
                <a:lnTo>
                  <a:pt x="1345" y="866"/>
                </a:lnTo>
                <a:lnTo>
                  <a:pt x="1349" y="866"/>
                </a:lnTo>
                <a:lnTo>
                  <a:pt x="1349" y="868"/>
                </a:lnTo>
                <a:lnTo>
                  <a:pt x="1351" y="868"/>
                </a:lnTo>
                <a:lnTo>
                  <a:pt x="1351" y="868"/>
                </a:lnTo>
                <a:lnTo>
                  <a:pt x="1351" y="868"/>
                </a:lnTo>
                <a:lnTo>
                  <a:pt x="1351" y="868"/>
                </a:lnTo>
                <a:lnTo>
                  <a:pt x="1354" y="868"/>
                </a:lnTo>
                <a:lnTo>
                  <a:pt x="1354" y="868"/>
                </a:lnTo>
                <a:lnTo>
                  <a:pt x="1356" y="870"/>
                </a:lnTo>
                <a:lnTo>
                  <a:pt x="1356" y="870"/>
                </a:lnTo>
                <a:lnTo>
                  <a:pt x="1358" y="870"/>
                </a:lnTo>
                <a:lnTo>
                  <a:pt x="1360" y="870"/>
                </a:lnTo>
                <a:lnTo>
                  <a:pt x="1362" y="870"/>
                </a:lnTo>
                <a:lnTo>
                  <a:pt x="1362" y="870"/>
                </a:lnTo>
                <a:lnTo>
                  <a:pt x="1364" y="870"/>
                </a:lnTo>
                <a:lnTo>
                  <a:pt x="1364" y="868"/>
                </a:lnTo>
                <a:lnTo>
                  <a:pt x="1364" y="870"/>
                </a:lnTo>
                <a:lnTo>
                  <a:pt x="1364" y="870"/>
                </a:lnTo>
                <a:lnTo>
                  <a:pt x="1366" y="870"/>
                </a:lnTo>
                <a:lnTo>
                  <a:pt x="1368" y="870"/>
                </a:lnTo>
                <a:lnTo>
                  <a:pt x="1368" y="870"/>
                </a:lnTo>
                <a:lnTo>
                  <a:pt x="1368" y="870"/>
                </a:lnTo>
                <a:lnTo>
                  <a:pt x="1368" y="870"/>
                </a:lnTo>
                <a:lnTo>
                  <a:pt x="1368" y="870"/>
                </a:lnTo>
                <a:lnTo>
                  <a:pt x="1368" y="872"/>
                </a:lnTo>
                <a:lnTo>
                  <a:pt x="1370" y="872"/>
                </a:lnTo>
                <a:lnTo>
                  <a:pt x="1370" y="872"/>
                </a:lnTo>
                <a:lnTo>
                  <a:pt x="1370" y="874"/>
                </a:lnTo>
                <a:lnTo>
                  <a:pt x="1370" y="874"/>
                </a:lnTo>
                <a:lnTo>
                  <a:pt x="1370" y="876"/>
                </a:lnTo>
                <a:lnTo>
                  <a:pt x="1370" y="876"/>
                </a:lnTo>
                <a:lnTo>
                  <a:pt x="1370" y="876"/>
                </a:lnTo>
                <a:lnTo>
                  <a:pt x="1372" y="879"/>
                </a:lnTo>
                <a:lnTo>
                  <a:pt x="1372" y="881"/>
                </a:lnTo>
                <a:lnTo>
                  <a:pt x="1375" y="881"/>
                </a:lnTo>
                <a:lnTo>
                  <a:pt x="1375" y="883"/>
                </a:lnTo>
                <a:lnTo>
                  <a:pt x="1377" y="885"/>
                </a:lnTo>
                <a:lnTo>
                  <a:pt x="1379" y="885"/>
                </a:lnTo>
                <a:lnTo>
                  <a:pt x="1381" y="885"/>
                </a:lnTo>
                <a:lnTo>
                  <a:pt x="1383" y="885"/>
                </a:lnTo>
                <a:lnTo>
                  <a:pt x="1385" y="885"/>
                </a:lnTo>
                <a:lnTo>
                  <a:pt x="1389" y="885"/>
                </a:lnTo>
                <a:lnTo>
                  <a:pt x="1391" y="885"/>
                </a:lnTo>
                <a:lnTo>
                  <a:pt x="1391" y="885"/>
                </a:lnTo>
                <a:lnTo>
                  <a:pt x="1389" y="885"/>
                </a:lnTo>
                <a:lnTo>
                  <a:pt x="1389" y="887"/>
                </a:lnTo>
                <a:lnTo>
                  <a:pt x="1389" y="887"/>
                </a:lnTo>
                <a:lnTo>
                  <a:pt x="1389" y="887"/>
                </a:lnTo>
                <a:lnTo>
                  <a:pt x="1389" y="889"/>
                </a:lnTo>
                <a:lnTo>
                  <a:pt x="1389" y="889"/>
                </a:lnTo>
                <a:lnTo>
                  <a:pt x="1389" y="889"/>
                </a:lnTo>
                <a:lnTo>
                  <a:pt x="1389" y="889"/>
                </a:lnTo>
                <a:lnTo>
                  <a:pt x="1387" y="891"/>
                </a:lnTo>
                <a:lnTo>
                  <a:pt x="1389" y="891"/>
                </a:lnTo>
                <a:lnTo>
                  <a:pt x="1389" y="893"/>
                </a:lnTo>
                <a:lnTo>
                  <a:pt x="1391" y="893"/>
                </a:lnTo>
                <a:lnTo>
                  <a:pt x="1391" y="893"/>
                </a:lnTo>
                <a:lnTo>
                  <a:pt x="1393" y="895"/>
                </a:lnTo>
                <a:lnTo>
                  <a:pt x="1393" y="895"/>
                </a:lnTo>
                <a:lnTo>
                  <a:pt x="1393" y="895"/>
                </a:lnTo>
                <a:lnTo>
                  <a:pt x="1393" y="895"/>
                </a:lnTo>
                <a:lnTo>
                  <a:pt x="1393" y="895"/>
                </a:lnTo>
                <a:lnTo>
                  <a:pt x="1393" y="895"/>
                </a:lnTo>
                <a:lnTo>
                  <a:pt x="1393" y="897"/>
                </a:lnTo>
                <a:lnTo>
                  <a:pt x="1393" y="900"/>
                </a:lnTo>
                <a:lnTo>
                  <a:pt x="1391" y="900"/>
                </a:lnTo>
                <a:lnTo>
                  <a:pt x="1393" y="900"/>
                </a:lnTo>
                <a:lnTo>
                  <a:pt x="1391" y="902"/>
                </a:lnTo>
                <a:lnTo>
                  <a:pt x="1391" y="902"/>
                </a:lnTo>
                <a:lnTo>
                  <a:pt x="1391" y="902"/>
                </a:lnTo>
                <a:lnTo>
                  <a:pt x="1393" y="904"/>
                </a:lnTo>
                <a:lnTo>
                  <a:pt x="1393" y="904"/>
                </a:lnTo>
                <a:lnTo>
                  <a:pt x="1393" y="904"/>
                </a:lnTo>
                <a:lnTo>
                  <a:pt x="1393" y="904"/>
                </a:lnTo>
                <a:lnTo>
                  <a:pt x="1395" y="904"/>
                </a:lnTo>
                <a:lnTo>
                  <a:pt x="1395" y="904"/>
                </a:lnTo>
                <a:lnTo>
                  <a:pt x="1395" y="904"/>
                </a:lnTo>
                <a:lnTo>
                  <a:pt x="1398" y="904"/>
                </a:lnTo>
                <a:lnTo>
                  <a:pt x="1398" y="904"/>
                </a:lnTo>
                <a:lnTo>
                  <a:pt x="1398" y="904"/>
                </a:lnTo>
                <a:lnTo>
                  <a:pt x="1398" y="906"/>
                </a:lnTo>
                <a:lnTo>
                  <a:pt x="1395" y="906"/>
                </a:lnTo>
                <a:lnTo>
                  <a:pt x="1395" y="906"/>
                </a:lnTo>
                <a:lnTo>
                  <a:pt x="1395" y="906"/>
                </a:lnTo>
                <a:lnTo>
                  <a:pt x="1395" y="908"/>
                </a:lnTo>
                <a:lnTo>
                  <a:pt x="1395" y="908"/>
                </a:lnTo>
                <a:lnTo>
                  <a:pt x="1395" y="908"/>
                </a:lnTo>
                <a:lnTo>
                  <a:pt x="1395" y="908"/>
                </a:lnTo>
                <a:lnTo>
                  <a:pt x="1395" y="906"/>
                </a:lnTo>
                <a:lnTo>
                  <a:pt x="1395" y="906"/>
                </a:lnTo>
                <a:lnTo>
                  <a:pt x="1395" y="908"/>
                </a:lnTo>
                <a:lnTo>
                  <a:pt x="1395" y="908"/>
                </a:lnTo>
                <a:lnTo>
                  <a:pt x="1395" y="910"/>
                </a:lnTo>
                <a:lnTo>
                  <a:pt x="1395" y="910"/>
                </a:lnTo>
                <a:lnTo>
                  <a:pt x="1395" y="910"/>
                </a:lnTo>
                <a:lnTo>
                  <a:pt x="1395" y="912"/>
                </a:lnTo>
                <a:lnTo>
                  <a:pt x="1395" y="912"/>
                </a:lnTo>
                <a:lnTo>
                  <a:pt x="1395" y="910"/>
                </a:lnTo>
                <a:lnTo>
                  <a:pt x="1395" y="910"/>
                </a:lnTo>
                <a:lnTo>
                  <a:pt x="1398" y="910"/>
                </a:lnTo>
                <a:lnTo>
                  <a:pt x="1400" y="910"/>
                </a:lnTo>
                <a:lnTo>
                  <a:pt x="1400" y="910"/>
                </a:lnTo>
                <a:lnTo>
                  <a:pt x="1402" y="910"/>
                </a:lnTo>
                <a:lnTo>
                  <a:pt x="1402" y="910"/>
                </a:lnTo>
                <a:lnTo>
                  <a:pt x="1402" y="912"/>
                </a:lnTo>
                <a:lnTo>
                  <a:pt x="1402" y="912"/>
                </a:lnTo>
                <a:lnTo>
                  <a:pt x="1402" y="912"/>
                </a:lnTo>
                <a:lnTo>
                  <a:pt x="1402" y="914"/>
                </a:lnTo>
                <a:lnTo>
                  <a:pt x="1402" y="914"/>
                </a:lnTo>
                <a:lnTo>
                  <a:pt x="1404" y="914"/>
                </a:lnTo>
                <a:lnTo>
                  <a:pt x="1404" y="914"/>
                </a:lnTo>
                <a:lnTo>
                  <a:pt x="1404" y="914"/>
                </a:lnTo>
                <a:lnTo>
                  <a:pt x="1404" y="914"/>
                </a:lnTo>
                <a:lnTo>
                  <a:pt x="1408" y="914"/>
                </a:lnTo>
                <a:lnTo>
                  <a:pt x="1408" y="914"/>
                </a:lnTo>
                <a:lnTo>
                  <a:pt x="1408" y="916"/>
                </a:lnTo>
                <a:lnTo>
                  <a:pt x="1410" y="916"/>
                </a:lnTo>
                <a:lnTo>
                  <a:pt x="1416" y="916"/>
                </a:lnTo>
                <a:lnTo>
                  <a:pt x="1419" y="916"/>
                </a:lnTo>
                <a:lnTo>
                  <a:pt x="1421" y="916"/>
                </a:lnTo>
                <a:lnTo>
                  <a:pt x="1423" y="916"/>
                </a:lnTo>
                <a:lnTo>
                  <a:pt x="1423" y="916"/>
                </a:lnTo>
                <a:lnTo>
                  <a:pt x="1423" y="916"/>
                </a:lnTo>
                <a:lnTo>
                  <a:pt x="1427" y="916"/>
                </a:lnTo>
                <a:lnTo>
                  <a:pt x="1427" y="916"/>
                </a:lnTo>
                <a:lnTo>
                  <a:pt x="1429" y="918"/>
                </a:lnTo>
                <a:lnTo>
                  <a:pt x="1429" y="918"/>
                </a:lnTo>
                <a:lnTo>
                  <a:pt x="1431" y="918"/>
                </a:lnTo>
                <a:lnTo>
                  <a:pt x="1433" y="918"/>
                </a:lnTo>
                <a:lnTo>
                  <a:pt x="1435" y="918"/>
                </a:lnTo>
                <a:lnTo>
                  <a:pt x="1435" y="918"/>
                </a:lnTo>
                <a:lnTo>
                  <a:pt x="1435" y="918"/>
                </a:lnTo>
                <a:lnTo>
                  <a:pt x="1435" y="918"/>
                </a:lnTo>
                <a:lnTo>
                  <a:pt x="1435" y="918"/>
                </a:lnTo>
                <a:lnTo>
                  <a:pt x="1435" y="918"/>
                </a:lnTo>
                <a:lnTo>
                  <a:pt x="1435" y="918"/>
                </a:lnTo>
                <a:lnTo>
                  <a:pt x="1437" y="918"/>
                </a:lnTo>
                <a:lnTo>
                  <a:pt x="1437" y="918"/>
                </a:lnTo>
                <a:lnTo>
                  <a:pt x="1437" y="918"/>
                </a:lnTo>
                <a:lnTo>
                  <a:pt x="1437" y="918"/>
                </a:lnTo>
                <a:lnTo>
                  <a:pt x="1437" y="918"/>
                </a:lnTo>
                <a:lnTo>
                  <a:pt x="1437" y="921"/>
                </a:lnTo>
                <a:lnTo>
                  <a:pt x="1437" y="921"/>
                </a:lnTo>
                <a:lnTo>
                  <a:pt x="1437" y="921"/>
                </a:lnTo>
                <a:lnTo>
                  <a:pt x="1437" y="921"/>
                </a:lnTo>
                <a:lnTo>
                  <a:pt x="1437" y="921"/>
                </a:lnTo>
                <a:lnTo>
                  <a:pt x="1437" y="921"/>
                </a:lnTo>
                <a:lnTo>
                  <a:pt x="1439" y="921"/>
                </a:lnTo>
                <a:lnTo>
                  <a:pt x="1439" y="921"/>
                </a:lnTo>
                <a:lnTo>
                  <a:pt x="1442" y="921"/>
                </a:lnTo>
                <a:lnTo>
                  <a:pt x="1442" y="921"/>
                </a:lnTo>
                <a:lnTo>
                  <a:pt x="1444" y="921"/>
                </a:lnTo>
                <a:lnTo>
                  <a:pt x="1444" y="921"/>
                </a:lnTo>
                <a:lnTo>
                  <a:pt x="1444" y="921"/>
                </a:lnTo>
                <a:lnTo>
                  <a:pt x="1444" y="921"/>
                </a:lnTo>
                <a:lnTo>
                  <a:pt x="1444" y="921"/>
                </a:lnTo>
                <a:lnTo>
                  <a:pt x="1444" y="921"/>
                </a:lnTo>
                <a:lnTo>
                  <a:pt x="1444" y="921"/>
                </a:lnTo>
                <a:lnTo>
                  <a:pt x="1446" y="921"/>
                </a:lnTo>
                <a:lnTo>
                  <a:pt x="1448" y="921"/>
                </a:lnTo>
                <a:lnTo>
                  <a:pt x="1448" y="921"/>
                </a:lnTo>
                <a:lnTo>
                  <a:pt x="1448" y="921"/>
                </a:lnTo>
                <a:lnTo>
                  <a:pt x="1448" y="923"/>
                </a:lnTo>
                <a:lnTo>
                  <a:pt x="1450" y="923"/>
                </a:lnTo>
                <a:lnTo>
                  <a:pt x="1450" y="923"/>
                </a:lnTo>
                <a:lnTo>
                  <a:pt x="1450" y="923"/>
                </a:lnTo>
                <a:lnTo>
                  <a:pt x="1450" y="925"/>
                </a:lnTo>
                <a:lnTo>
                  <a:pt x="1450" y="925"/>
                </a:lnTo>
                <a:lnTo>
                  <a:pt x="1450" y="925"/>
                </a:lnTo>
                <a:lnTo>
                  <a:pt x="1450" y="925"/>
                </a:lnTo>
                <a:lnTo>
                  <a:pt x="1452" y="927"/>
                </a:lnTo>
                <a:lnTo>
                  <a:pt x="1452" y="927"/>
                </a:lnTo>
                <a:lnTo>
                  <a:pt x="1452" y="927"/>
                </a:lnTo>
                <a:lnTo>
                  <a:pt x="1452" y="927"/>
                </a:lnTo>
                <a:lnTo>
                  <a:pt x="1452" y="927"/>
                </a:lnTo>
                <a:lnTo>
                  <a:pt x="1454" y="927"/>
                </a:lnTo>
                <a:lnTo>
                  <a:pt x="1454" y="927"/>
                </a:lnTo>
                <a:lnTo>
                  <a:pt x="1454" y="927"/>
                </a:lnTo>
                <a:lnTo>
                  <a:pt x="1454" y="927"/>
                </a:lnTo>
                <a:lnTo>
                  <a:pt x="1454" y="927"/>
                </a:lnTo>
                <a:lnTo>
                  <a:pt x="1454" y="929"/>
                </a:lnTo>
                <a:lnTo>
                  <a:pt x="1454" y="929"/>
                </a:lnTo>
                <a:lnTo>
                  <a:pt x="1454" y="931"/>
                </a:lnTo>
                <a:lnTo>
                  <a:pt x="1456" y="931"/>
                </a:lnTo>
                <a:lnTo>
                  <a:pt x="1456" y="931"/>
                </a:lnTo>
                <a:lnTo>
                  <a:pt x="1458" y="931"/>
                </a:lnTo>
                <a:lnTo>
                  <a:pt x="1458" y="931"/>
                </a:lnTo>
                <a:lnTo>
                  <a:pt x="1458" y="931"/>
                </a:lnTo>
                <a:lnTo>
                  <a:pt x="1458" y="931"/>
                </a:lnTo>
                <a:lnTo>
                  <a:pt x="1458" y="931"/>
                </a:lnTo>
                <a:lnTo>
                  <a:pt x="1458" y="931"/>
                </a:lnTo>
                <a:lnTo>
                  <a:pt x="1458" y="931"/>
                </a:lnTo>
                <a:lnTo>
                  <a:pt x="1460" y="931"/>
                </a:lnTo>
                <a:lnTo>
                  <a:pt x="1458" y="933"/>
                </a:lnTo>
                <a:lnTo>
                  <a:pt x="1458" y="933"/>
                </a:lnTo>
                <a:lnTo>
                  <a:pt x="1458" y="933"/>
                </a:lnTo>
                <a:lnTo>
                  <a:pt x="1458" y="935"/>
                </a:lnTo>
                <a:lnTo>
                  <a:pt x="1458" y="935"/>
                </a:lnTo>
                <a:lnTo>
                  <a:pt x="1458" y="935"/>
                </a:lnTo>
                <a:lnTo>
                  <a:pt x="1458" y="935"/>
                </a:lnTo>
                <a:lnTo>
                  <a:pt x="1460" y="935"/>
                </a:lnTo>
                <a:lnTo>
                  <a:pt x="1460" y="935"/>
                </a:lnTo>
                <a:lnTo>
                  <a:pt x="1460" y="935"/>
                </a:lnTo>
                <a:lnTo>
                  <a:pt x="1458" y="935"/>
                </a:lnTo>
                <a:lnTo>
                  <a:pt x="1458" y="935"/>
                </a:lnTo>
                <a:lnTo>
                  <a:pt x="1460" y="937"/>
                </a:lnTo>
                <a:lnTo>
                  <a:pt x="1460" y="937"/>
                </a:lnTo>
                <a:lnTo>
                  <a:pt x="1460" y="937"/>
                </a:lnTo>
                <a:lnTo>
                  <a:pt x="1460" y="937"/>
                </a:lnTo>
                <a:lnTo>
                  <a:pt x="1460" y="939"/>
                </a:lnTo>
                <a:lnTo>
                  <a:pt x="1460" y="939"/>
                </a:lnTo>
                <a:lnTo>
                  <a:pt x="1463" y="939"/>
                </a:lnTo>
                <a:lnTo>
                  <a:pt x="1463" y="939"/>
                </a:lnTo>
                <a:lnTo>
                  <a:pt x="1463" y="941"/>
                </a:lnTo>
                <a:lnTo>
                  <a:pt x="1463" y="941"/>
                </a:lnTo>
                <a:lnTo>
                  <a:pt x="1465" y="941"/>
                </a:lnTo>
                <a:lnTo>
                  <a:pt x="1465" y="941"/>
                </a:lnTo>
                <a:lnTo>
                  <a:pt x="1465" y="939"/>
                </a:lnTo>
                <a:lnTo>
                  <a:pt x="1465" y="939"/>
                </a:lnTo>
                <a:lnTo>
                  <a:pt x="1465" y="941"/>
                </a:lnTo>
                <a:lnTo>
                  <a:pt x="1465" y="941"/>
                </a:lnTo>
                <a:lnTo>
                  <a:pt x="1465" y="941"/>
                </a:lnTo>
                <a:lnTo>
                  <a:pt x="1465" y="941"/>
                </a:lnTo>
                <a:lnTo>
                  <a:pt x="1465" y="941"/>
                </a:lnTo>
                <a:lnTo>
                  <a:pt x="1463" y="941"/>
                </a:lnTo>
                <a:lnTo>
                  <a:pt x="1463" y="941"/>
                </a:lnTo>
                <a:lnTo>
                  <a:pt x="1463" y="941"/>
                </a:lnTo>
                <a:lnTo>
                  <a:pt x="1460" y="941"/>
                </a:lnTo>
                <a:lnTo>
                  <a:pt x="1460" y="941"/>
                </a:lnTo>
                <a:lnTo>
                  <a:pt x="1460" y="941"/>
                </a:lnTo>
                <a:lnTo>
                  <a:pt x="1460" y="939"/>
                </a:lnTo>
                <a:lnTo>
                  <a:pt x="1460" y="941"/>
                </a:lnTo>
                <a:lnTo>
                  <a:pt x="1458" y="941"/>
                </a:lnTo>
                <a:lnTo>
                  <a:pt x="1458" y="941"/>
                </a:lnTo>
                <a:lnTo>
                  <a:pt x="1458" y="941"/>
                </a:lnTo>
                <a:lnTo>
                  <a:pt x="1458" y="941"/>
                </a:lnTo>
                <a:lnTo>
                  <a:pt x="1460" y="944"/>
                </a:lnTo>
                <a:lnTo>
                  <a:pt x="1460" y="944"/>
                </a:lnTo>
                <a:lnTo>
                  <a:pt x="1460" y="946"/>
                </a:lnTo>
                <a:lnTo>
                  <a:pt x="1460" y="946"/>
                </a:lnTo>
                <a:lnTo>
                  <a:pt x="1458" y="948"/>
                </a:lnTo>
                <a:lnTo>
                  <a:pt x="1456" y="946"/>
                </a:lnTo>
                <a:lnTo>
                  <a:pt x="1454" y="946"/>
                </a:lnTo>
                <a:lnTo>
                  <a:pt x="1452" y="944"/>
                </a:lnTo>
                <a:lnTo>
                  <a:pt x="1450" y="944"/>
                </a:lnTo>
                <a:lnTo>
                  <a:pt x="1450" y="944"/>
                </a:lnTo>
                <a:lnTo>
                  <a:pt x="1448" y="944"/>
                </a:lnTo>
                <a:lnTo>
                  <a:pt x="1448" y="944"/>
                </a:lnTo>
                <a:lnTo>
                  <a:pt x="1448" y="946"/>
                </a:lnTo>
                <a:lnTo>
                  <a:pt x="1446" y="944"/>
                </a:lnTo>
                <a:lnTo>
                  <a:pt x="1448" y="944"/>
                </a:lnTo>
                <a:lnTo>
                  <a:pt x="1448" y="941"/>
                </a:lnTo>
                <a:lnTo>
                  <a:pt x="1448" y="941"/>
                </a:lnTo>
                <a:lnTo>
                  <a:pt x="1448" y="941"/>
                </a:lnTo>
                <a:lnTo>
                  <a:pt x="1446" y="941"/>
                </a:lnTo>
                <a:lnTo>
                  <a:pt x="1446" y="941"/>
                </a:lnTo>
                <a:lnTo>
                  <a:pt x="1444" y="941"/>
                </a:lnTo>
                <a:lnTo>
                  <a:pt x="1444" y="941"/>
                </a:lnTo>
                <a:lnTo>
                  <a:pt x="1444" y="941"/>
                </a:lnTo>
                <a:lnTo>
                  <a:pt x="1446" y="941"/>
                </a:lnTo>
                <a:lnTo>
                  <a:pt x="1446" y="939"/>
                </a:lnTo>
                <a:lnTo>
                  <a:pt x="1446" y="939"/>
                </a:lnTo>
                <a:lnTo>
                  <a:pt x="1446" y="939"/>
                </a:lnTo>
                <a:lnTo>
                  <a:pt x="1446" y="939"/>
                </a:lnTo>
                <a:lnTo>
                  <a:pt x="1446" y="939"/>
                </a:lnTo>
                <a:lnTo>
                  <a:pt x="1446" y="939"/>
                </a:lnTo>
                <a:lnTo>
                  <a:pt x="1446" y="939"/>
                </a:lnTo>
                <a:lnTo>
                  <a:pt x="1444" y="939"/>
                </a:lnTo>
                <a:lnTo>
                  <a:pt x="1444" y="939"/>
                </a:lnTo>
                <a:lnTo>
                  <a:pt x="1444" y="939"/>
                </a:lnTo>
                <a:lnTo>
                  <a:pt x="1444" y="939"/>
                </a:lnTo>
                <a:lnTo>
                  <a:pt x="1444" y="939"/>
                </a:lnTo>
                <a:lnTo>
                  <a:pt x="1444" y="939"/>
                </a:lnTo>
                <a:lnTo>
                  <a:pt x="1444" y="937"/>
                </a:lnTo>
                <a:lnTo>
                  <a:pt x="1444" y="937"/>
                </a:lnTo>
                <a:lnTo>
                  <a:pt x="1442" y="937"/>
                </a:lnTo>
                <a:lnTo>
                  <a:pt x="1442" y="937"/>
                </a:lnTo>
                <a:lnTo>
                  <a:pt x="1442" y="935"/>
                </a:lnTo>
                <a:lnTo>
                  <a:pt x="1442" y="935"/>
                </a:lnTo>
                <a:lnTo>
                  <a:pt x="1442" y="935"/>
                </a:lnTo>
                <a:lnTo>
                  <a:pt x="1442" y="933"/>
                </a:lnTo>
                <a:lnTo>
                  <a:pt x="1442" y="933"/>
                </a:lnTo>
                <a:lnTo>
                  <a:pt x="1439" y="933"/>
                </a:lnTo>
                <a:lnTo>
                  <a:pt x="1437" y="933"/>
                </a:lnTo>
                <a:lnTo>
                  <a:pt x="1435" y="933"/>
                </a:lnTo>
                <a:lnTo>
                  <a:pt x="1435" y="933"/>
                </a:lnTo>
                <a:lnTo>
                  <a:pt x="1435" y="935"/>
                </a:lnTo>
                <a:lnTo>
                  <a:pt x="1437" y="935"/>
                </a:lnTo>
                <a:lnTo>
                  <a:pt x="1437" y="935"/>
                </a:lnTo>
                <a:lnTo>
                  <a:pt x="1437" y="935"/>
                </a:lnTo>
                <a:lnTo>
                  <a:pt x="1437" y="935"/>
                </a:lnTo>
                <a:lnTo>
                  <a:pt x="1439" y="937"/>
                </a:lnTo>
                <a:lnTo>
                  <a:pt x="1439" y="937"/>
                </a:lnTo>
                <a:lnTo>
                  <a:pt x="1439" y="937"/>
                </a:lnTo>
                <a:lnTo>
                  <a:pt x="1439" y="937"/>
                </a:lnTo>
                <a:lnTo>
                  <a:pt x="1442" y="939"/>
                </a:lnTo>
                <a:lnTo>
                  <a:pt x="1442" y="939"/>
                </a:lnTo>
                <a:lnTo>
                  <a:pt x="1442" y="939"/>
                </a:lnTo>
                <a:lnTo>
                  <a:pt x="1442" y="941"/>
                </a:lnTo>
                <a:lnTo>
                  <a:pt x="1442" y="941"/>
                </a:lnTo>
                <a:lnTo>
                  <a:pt x="1442" y="944"/>
                </a:lnTo>
                <a:lnTo>
                  <a:pt x="1442" y="944"/>
                </a:lnTo>
                <a:lnTo>
                  <a:pt x="1442" y="946"/>
                </a:lnTo>
                <a:lnTo>
                  <a:pt x="1442" y="946"/>
                </a:lnTo>
                <a:lnTo>
                  <a:pt x="1439" y="948"/>
                </a:lnTo>
                <a:lnTo>
                  <a:pt x="1439" y="948"/>
                </a:lnTo>
                <a:lnTo>
                  <a:pt x="1439" y="948"/>
                </a:lnTo>
                <a:lnTo>
                  <a:pt x="1439" y="948"/>
                </a:lnTo>
                <a:lnTo>
                  <a:pt x="1437" y="948"/>
                </a:lnTo>
                <a:lnTo>
                  <a:pt x="1437" y="950"/>
                </a:lnTo>
                <a:lnTo>
                  <a:pt x="1437" y="950"/>
                </a:lnTo>
                <a:lnTo>
                  <a:pt x="1437" y="952"/>
                </a:lnTo>
                <a:lnTo>
                  <a:pt x="1437" y="952"/>
                </a:lnTo>
                <a:lnTo>
                  <a:pt x="1435" y="954"/>
                </a:lnTo>
                <a:lnTo>
                  <a:pt x="1435" y="954"/>
                </a:lnTo>
                <a:lnTo>
                  <a:pt x="1435" y="956"/>
                </a:lnTo>
                <a:lnTo>
                  <a:pt x="1435" y="962"/>
                </a:lnTo>
                <a:lnTo>
                  <a:pt x="1435" y="962"/>
                </a:lnTo>
                <a:lnTo>
                  <a:pt x="1435" y="965"/>
                </a:lnTo>
                <a:lnTo>
                  <a:pt x="1435" y="967"/>
                </a:lnTo>
                <a:lnTo>
                  <a:pt x="1435" y="967"/>
                </a:lnTo>
                <a:lnTo>
                  <a:pt x="1433" y="969"/>
                </a:lnTo>
                <a:lnTo>
                  <a:pt x="1433" y="969"/>
                </a:lnTo>
                <a:lnTo>
                  <a:pt x="1431" y="969"/>
                </a:lnTo>
                <a:lnTo>
                  <a:pt x="1431" y="971"/>
                </a:lnTo>
                <a:lnTo>
                  <a:pt x="1431" y="971"/>
                </a:lnTo>
                <a:lnTo>
                  <a:pt x="1429" y="971"/>
                </a:lnTo>
                <a:lnTo>
                  <a:pt x="1427" y="973"/>
                </a:lnTo>
                <a:lnTo>
                  <a:pt x="1425" y="973"/>
                </a:lnTo>
                <a:lnTo>
                  <a:pt x="1425" y="973"/>
                </a:lnTo>
                <a:lnTo>
                  <a:pt x="1425" y="971"/>
                </a:lnTo>
                <a:lnTo>
                  <a:pt x="1425" y="969"/>
                </a:lnTo>
                <a:lnTo>
                  <a:pt x="1423" y="962"/>
                </a:lnTo>
                <a:lnTo>
                  <a:pt x="1423" y="958"/>
                </a:lnTo>
                <a:lnTo>
                  <a:pt x="1421" y="956"/>
                </a:lnTo>
                <a:lnTo>
                  <a:pt x="1421" y="956"/>
                </a:lnTo>
                <a:lnTo>
                  <a:pt x="1419" y="954"/>
                </a:lnTo>
                <a:lnTo>
                  <a:pt x="1419" y="954"/>
                </a:lnTo>
                <a:lnTo>
                  <a:pt x="1416" y="954"/>
                </a:lnTo>
                <a:lnTo>
                  <a:pt x="1416" y="956"/>
                </a:lnTo>
                <a:lnTo>
                  <a:pt x="1414" y="956"/>
                </a:lnTo>
                <a:lnTo>
                  <a:pt x="1412" y="956"/>
                </a:lnTo>
                <a:lnTo>
                  <a:pt x="1412" y="956"/>
                </a:lnTo>
                <a:lnTo>
                  <a:pt x="1412" y="956"/>
                </a:lnTo>
                <a:lnTo>
                  <a:pt x="1412" y="956"/>
                </a:lnTo>
                <a:lnTo>
                  <a:pt x="1412" y="956"/>
                </a:lnTo>
                <a:lnTo>
                  <a:pt x="1412" y="958"/>
                </a:lnTo>
                <a:lnTo>
                  <a:pt x="1412" y="958"/>
                </a:lnTo>
                <a:lnTo>
                  <a:pt x="1410" y="960"/>
                </a:lnTo>
                <a:lnTo>
                  <a:pt x="1410" y="960"/>
                </a:lnTo>
                <a:lnTo>
                  <a:pt x="1410" y="960"/>
                </a:lnTo>
                <a:lnTo>
                  <a:pt x="1408" y="960"/>
                </a:lnTo>
                <a:lnTo>
                  <a:pt x="1408" y="962"/>
                </a:lnTo>
                <a:lnTo>
                  <a:pt x="1408" y="962"/>
                </a:lnTo>
                <a:lnTo>
                  <a:pt x="1406" y="962"/>
                </a:lnTo>
                <a:lnTo>
                  <a:pt x="1404" y="962"/>
                </a:lnTo>
                <a:lnTo>
                  <a:pt x="1404" y="960"/>
                </a:lnTo>
                <a:lnTo>
                  <a:pt x="1404" y="960"/>
                </a:lnTo>
                <a:lnTo>
                  <a:pt x="1404" y="960"/>
                </a:lnTo>
                <a:lnTo>
                  <a:pt x="1404" y="958"/>
                </a:lnTo>
                <a:lnTo>
                  <a:pt x="1404" y="958"/>
                </a:lnTo>
                <a:lnTo>
                  <a:pt x="1404" y="956"/>
                </a:lnTo>
                <a:lnTo>
                  <a:pt x="1406" y="956"/>
                </a:lnTo>
                <a:lnTo>
                  <a:pt x="1406" y="956"/>
                </a:lnTo>
                <a:lnTo>
                  <a:pt x="1408" y="956"/>
                </a:lnTo>
                <a:lnTo>
                  <a:pt x="1408" y="954"/>
                </a:lnTo>
                <a:lnTo>
                  <a:pt x="1408" y="954"/>
                </a:lnTo>
                <a:lnTo>
                  <a:pt x="1408" y="954"/>
                </a:lnTo>
                <a:lnTo>
                  <a:pt x="1408" y="954"/>
                </a:lnTo>
                <a:lnTo>
                  <a:pt x="1410" y="952"/>
                </a:lnTo>
                <a:lnTo>
                  <a:pt x="1410" y="950"/>
                </a:lnTo>
                <a:lnTo>
                  <a:pt x="1410" y="950"/>
                </a:lnTo>
                <a:lnTo>
                  <a:pt x="1410" y="950"/>
                </a:lnTo>
                <a:lnTo>
                  <a:pt x="1410" y="952"/>
                </a:lnTo>
                <a:lnTo>
                  <a:pt x="1412" y="950"/>
                </a:lnTo>
                <a:lnTo>
                  <a:pt x="1412" y="950"/>
                </a:lnTo>
                <a:lnTo>
                  <a:pt x="1412" y="948"/>
                </a:lnTo>
                <a:lnTo>
                  <a:pt x="1412" y="946"/>
                </a:lnTo>
                <a:lnTo>
                  <a:pt x="1412" y="944"/>
                </a:lnTo>
                <a:lnTo>
                  <a:pt x="1412" y="944"/>
                </a:lnTo>
                <a:lnTo>
                  <a:pt x="1412" y="941"/>
                </a:lnTo>
                <a:lnTo>
                  <a:pt x="1412" y="939"/>
                </a:lnTo>
                <a:lnTo>
                  <a:pt x="1410" y="939"/>
                </a:lnTo>
                <a:lnTo>
                  <a:pt x="1410" y="937"/>
                </a:lnTo>
                <a:lnTo>
                  <a:pt x="1410" y="937"/>
                </a:lnTo>
                <a:lnTo>
                  <a:pt x="1410" y="937"/>
                </a:lnTo>
                <a:lnTo>
                  <a:pt x="1412" y="937"/>
                </a:lnTo>
                <a:lnTo>
                  <a:pt x="1412" y="937"/>
                </a:lnTo>
                <a:lnTo>
                  <a:pt x="1412" y="937"/>
                </a:lnTo>
                <a:lnTo>
                  <a:pt x="1412" y="937"/>
                </a:lnTo>
                <a:lnTo>
                  <a:pt x="1412" y="937"/>
                </a:lnTo>
                <a:lnTo>
                  <a:pt x="1412" y="935"/>
                </a:lnTo>
                <a:lnTo>
                  <a:pt x="1412" y="935"/>
                </a:lnTo>
                <a:lnTo>
                  <a:pt x="1412" y="935"/>
                </a:lnTo>
                <a:lnTo>
                  <a:pt x="1412" y="933"/>
                </a:lnTo>
                <a:lnTo>
                  <a:pt x="1412" y="933"/>
                </a:lnTo>
                <a:lnTo>
                  <a:pt x="1412" y="933"/>
                </a:lnTo>
                <a:lnTo>
                  <a:pt x="1410" y="933"/>
                </a:lnTo>
                <a:lnTo>
                  <a:pt x="1410" y="931"/>
                </a:lnTo>
                <a:lnTo>
                  <a:pt x="1408" y="931"/>
                </a:lnTo>
                <a:lnTo>
                  <a:pt x="1404" y="929"/>
                </a:lnTo>
                <a:lnTo>
                  <a:pt x="1404" y="929"/>
                </a:lnTo>
                <a:lnTo>
                  <a:pt x="1404" y="929"/>
                </a:lnTo>
                <a:lnTo>
                  <a:pt x="1402" y="929"/>
                </a:lnTo>
                <a:lnTo>
                  <a:pt x="1402" y="929"/>
                </a:lnTo>
                <a:lnTo>
                  <a:pt x="1400" y="927"/>
                </a:lnTo>
                <a:lnTo>
                  <a:pt x="1400" y="927"/>
                </a:lnTo>
                <a:lnTo>
                  <a:pt x="1400" y="927"/>
                </a:lnTo>
                <a:lnTo>
                  <a:pt x="1398" y="927"/>
                </a:lnTo>
                <a:lnTo>
                  <a:pt x="1395" y="927"/>
                </a:lnTo>
                <a:lnTo>
                  <a:pt x="1395" y="925"/>
                </a:lnTo>
                <a:lnTo>
                  <a:pt x="1393" y="925"/>
                </a:lnTo>
                <a:lnTo>
                  <a:pt x="1391" y="925"/>
                </a:lnTo>
                <a:lnTo>
                  <a:pt x="1391" y="925"/>
                </a:lnTo>
                <a:lnTo>
                  <a:pt x="1389" y="925"/>
                </a:lnTo>
                <a:lnTo>
                  <a:pt x="1389" y="925"/>
                </a:lnTo>
                <a:lnTo>
                  <a:pt x="1389" y="925"/>
                </a:lnTo>
                <a:lnTo>
                  <a:pt x="1389" y="925"/>
                </a:lnTo>
                <a:lnTo>
                  <a:pt x="1389" y="925"/>
                </a:lnTo>
                <a:lnTo>
                  <a:pt x="1387" y="927"/>
                </a:lnTo>
                <a:lnTo>
                  <a:pt x="1387" y="927"/>
                </a:lnTo>
                <a:lnTo>
                  <a:pt x="1387" y="929"/>
                </a:lnTo>
                <a:lnTo>
                  <a:pt x="1387" y="929"/>
                </a:lnTo>
                <a:lnTo>
                  <a:pt x="1387" y="929"/>
                </a:lnTo>
                <a:lnTo>
                  <a:pt x="1389" y="931"/>
                </a:lnTo>
                <a:lnTo>
                  <a:pt x="1389" y="931"/>
                </a:lnTo>
                <a:lnTo>
                  <a:pt x="1389" y="931"/>
                </a:lnTo>
                <a:lnTo>
                  <a:pt x="1389" y="931"/>
                </a:lnTo>
                <a:lnTo>
                  <a:pt x="1387" y="931"/>
                </a:lnTo>
                <a:lnTo>
                  <a:pt x="1387" y="931"/>
                </a:lnTo>
                <a:lnTo>
                  <a:pt x="1385" y="931"/>
                </a:lnTo>
                <a:lnTo>
                  <a:pt x="1383" y="933"/>
                </a:lnTo>
                <a:lnTo>
                  <a:pt x="1383" y="933"/>
                </a:lnTo>
                <a:lnTo>
                  <a:pt x="1383" y="933"/>
                </a:lnTo>
                <a:lnTo>
                  <a:pt x="1383" y="935"/>
                </a:lnTo>
                <a:lnTo>
                  <a:pt x="1383" y="937"/>
                </a:lnTo>
                <a:lnTo>
                  <a:pt x="1383" y="937"/>
                </a:lnTo>
                <a:lnTo>
                  <a:pt x="1383" y="939"/>
                </a:lnTo>
                <a:lnTo>
                  <a:pt x="1381" y="941"/>
                </a:lnTo>
                <a:lnTo>
                  <a:pt x="1381" y="941"/>
                </a:lnTo>
                <a:lnTo>
                  <a:pt x="1381" y="941"/>
                </a:lnTo>
                <a:lnTo>
                  <a:pt x="1381" y="941"/>
                </a:lnTo>
                <a:lnTo>
                  <a:pt x="1381" y="939"/>
                </a:lnTo>
                <a:lnTo>
                  <a:pt x="1381" y="939"/>
                </a:lnTo>
                <a:lnTo>
                  <a:pt x="1381" y="937"/>
                </a:lnTo>
                <a:lnTo>
                  <a:pt x="1381" y="937"/>
                </a:lnTo>
                <a:lnTo>
                  <a:pt x="1381" y="939"/>
                </a:lnTo>
                <a:lnTo>
                  <a:pt x="1381" y="939"/>
                </a:lnTo>
                <a:lnTo>
                  <a:pt x="1381" y="939"/>
                </a:lnTo>
                <a:lnTo>
                  <a:pt x="1381" y="939"/>
                </a:lnTo>
                <a:lnTo>
                  <a:pt x="1381" y="939"/>
                </a:lnTo>
                <a:lnTo>
                  <a:pt x="1381" y="941"/>
                </a:lnTo>
                <a:lnTo>
                  <a:pt x="1379" y="941"/>
                </a:lnTo>
                <a:lnTo>
                  <a:pt x="1379" y="941"/>
                </a:lnTo>
                <a:lnTo>
                  <a:pt x="1379" y="939"/>
                </a:lnTo>
                <a:lnTo>
                  <a:pt x="1379" y="939"/>
                </a:lnTo>
                <a:lnTo>
                  <a:pt x="1379" y="937"/>
                </a:lnTo>
                <a:lnTo>
                  <a:pt x="1379" y="937"/>
                </a:lnTo>
                <a:lnTo>
                  <a:pt x="1381" y="937"/>
                </a:lnTo>
                <a:lnTo>
                  <a:pt x="1379" y="935"/>
                </a:lnTo>
                <a:lnTo>
                  <a:pt x="1381" y="935"/>
                </a:lnTo>
                <a:lnTo>
                  <a:pt x="1381" y="935"/>
                </a:lnTo>
                <a:lnTo>
                  <a:pt x="1381" y="935"/>
                </a:lnTo>
                <a:lnTo>
                  <a:pt x="1379" y="935"/>
                </a:lnTo>
                <a:lnTo>
                  <a:pt x="1379" y="935"/>
                </a:lnTo>
                <a:lnTo>
                  <a:pt x="1377" y="937"/>
                </a:lnTo>
                <a:lnTo>
                  <a:pt x="1377" y="939"/>
                </a:lnTo>
                <a:lnTo>
                  <a:pt x="1375" y="939"/>
                </a:lnTo>
                <a:lnTo>
                  <a:pt x="1375" y="939"/>
                </a:lnTo>
                <a:lnTo>
                  <a:pt x="1375" y="939"/>
                </a:lnTo>
                <a:lnTo>
                  <a:pt x="1375" y="939"/>
                </a:lnTo>
                <a:lnTo>
                  <a:pt x="1372" y="939"/>
                </a:lnTo>
                <a:lnTo>
                  <a:pt x="1372" y="939"/>
                </a:lnTo>
                <a:lnTo>
                  <a:pt x="1372" y="941"/>
                </a:lnTo>
                <a:lnTo>
                  <a:pt x="1372" y="941"/>
                </a:lnTo>
                <a:lnTo>
                  <a:pt x="1370" y="944"/>
                </a:lnTo>
                <a:lnTo>
                  <a:pt x="1370" y="944"/>
                </a:lnTo>
                <a:lnTo>
                  <a:pt x="1370" y="944"/>
                </a:lnTo>
                <a:lnTo>
                  <a:pt x="1370" y="944"/>
                </a:lnTo>
                <a:lnTo>
                  <a:pt x="1370" y="946"/>
                </a:lnTo>
                <a:lnTo>
                  <a:pt x="1370" y="948"/>
                </a:lnTo>
                <a:lnTo>
                  <a:pt x="1370" y="950"/>
                </a:lnTo>
                <a:lnTo>
                  <a:pt x="1368" y="952"/>
                </a:lnTo>
                <a:lnTo>
                  <a:pt x="1368" y="952"/>
                </a:lnTo>
                <a:lnTo>
                  <a:pt x="1366" y="954"/>
                </a:lnTo>
                <a:lnTo>
                  <a:pt x="1366" y="954"/>
                </a:lnTo>
                <a:lnTo>
                  <a:pt x="1368" y="956"/>
                </a:lnTo>
                <a:lnTo>
                  <a:pt x="1368" y="956"/>
                </a:lnTo>
                <a:lnTo>
                  <a:pt x="1368" y="958"/>
                </a:lnTo>
                <a:lnTo>
                  <a:pt x="1368" y="958"/>
                </a:lnTo>
                <a:lnTo>
                  <a:pt x="1366" y="962"/>
                </a:lnTo>
                <a:lnTo>
                  <a:pt x="1366" y="962"/>
                </a:lnTo>
                <a:lnTo>
                  <a:pt x="1368" y="967"/>
                </a:lnTo>
                <a:lnTo>
                  <a:pt x="1368" y="969"/>
                </a:lnTo>
                <a:lnTo>
                  <a:pt x="1368" y="969"/>
                </a:lnTo>
                <a:lnTo>
                  <a:pt x="1370" y="971"/>
                </a:lnTo>
                <a:lnTo>
                  <a:pt x="1370" y="973"/>
                </a:lnTo>
                <a:lnTo>
                  <a:pt x="1370" y="975"/>
                </a:lnTo>
                <a:lnTo>
                  <a:pt x="1370" y="977"/>
                </a:lnTo>
                <a:lnTo>
                  <a:pt x="1370" y="979"/>
                </a:lnTo>
                <a:lnTo>
                  <a:pt x="1370" y="981"/>
                </a:lnTo>
                <a:lnTo>
                  <a:pt x="1370" y="983"/>
                </a:lnTo>
                <a:lnTo>
                  <a:pt x="1368" y="986"/>
                </a:lnTo>
                <a:lnTo>
                  <a:pt x="1368" y="986"/>
                </a:lnTo>
                <a:lnTo>
                  <a:pt x="1366" y="990"/>
                </a:lnTo>
                <a:lnTo>
                  <a:pt x="1366" y="990"/>
                </a:lnTo>
                <a:lnTo>
                  <a:pt x="1364" y="992"/>
                </a:lnTo>
                <a:lnTo>
                  <a:pt x="1364" y="994"/>
                </a:lnTo>
                <a:lnTo>
                  <a:pt x="1362" y="994"/>
                </a:lnTo>
                <a:lnTo>
                  <a:pt x="1358" y="996"/>
                </a:lnTo>
                <a:lnTo>
                  <a:pt x="1358" y="996"/>
                </a:lnTo>
                <a:lnTo>
                  <a:pt x="1356" y="996"/>
                </a:lnTo>
                <a:lnTo>
                  <a:pt x="1354" y="996"/>
                </a:lnTo>
                <a:lnTo>
                  <a:pt x="1354" y="996"/>
                </a:lnTo>
                <a:lnTo>
                  <a:pt x="1354" y="996"/>
                </a:lnTo>
                <a:lnTo>
                  <a:pt x="1354" y="996"/>
                </a:lnTo>
                <a:lnTo>
                  <a:pt x="1354" y="996"/>
                </a:lnTo>
                <a:lnTo>
                  <a:pt x="1351" y="996"/>
                </a:lnTo>
                <a:lnTo>
                  <a:pt x="1351" y="994"/>
                </a:lnTo>
                <a:lnTo>
                  <a:pt x="1351" y="992"/>
                </a:lnTo>
                <a:lnTo>
                  <a:pt x="1349" y="990"/>
                </a:lnTo>
                <a:lnTo>
                  <a:pt x="1349" y="990"/>
                </a:lnTo>
                <a:lnTo>
                  <a:pt x="1349" y="988"/>
                </a:lnTo>
                <a:lnTo>
                  <a:pt x="1349" y="988"/>
                </a:lnTo>
                <a:lnTo>
                  <a:pt x="1347" y="988"/>
                </a:lnTo>
                <a:lnTo>
                  <a:pt x="1347" y="986"/>
                </a:lnTo>
                <a:lnTo>
                  <a:pt x="1347" y="981"/>
                </a:lnTo>
                <a:lnTo>
                  <a:pt x="1347" y="979"/>
                </a:lnTo>
                <a:lnTo>
                  <a:pt x="1349" y="977"/>
                </a:lnTo>
                <a:lnTo>
                  <a:pt x="1347" y="977"/>
                </a:lnTo>
                <a:lnTo>
                  <a:pt x="1347" y="975"/>
                </a:lnTo>
                <a:lnTo>
                  <a:pt x="1347" y="975"/>
                </a:lnTo>
                <a:lnTo>
                  <a:pt x="1347" y="973"/>
                </a:lnTo>
                <a:lnTo>
                  <a:pt x="1347" y="973"/>
                </a:lnTo>
                <a:lnTo>
                  <a:pt x="1347" y="973"/>
                </a:lnTo>
                <a:lnTo>
                  <a:pt x="1347" y="973"/>
                </a:lnTo>
                <a:lnTo>
                  <a:pt x="1347" y="971"/>
                </a:lnTo>
                <a:lnTo>
                  <a:pt x="1347" y="971"/>
                </a:lnTo>
                <a:lnTo>
                  <a:pt x="1347" y="971"/>
                </a:lnTo>
                <a:lnTo>
                  <a:pt x="1347" y="971"/>
                </a:lnTo>
                <a:lnTo>
                  <a:pt x="1347" y="971"/>
                </a:lnTo>
                <a:lnTo>
                  <a:pt x="1347" y="969"/>
                </a:lnTo>
                <a:lnTo>
                  <a:pt x="1347" y="969"/>
                </a:lnTo>
                <a:lnTo>
                  <a:pt x="1347" y="967"/>
                </a:lnTo>
                <a:lnTo>
                  <a:pt x="1347" y="965"/>
                </a:lnTo>
                <a:lnTo>
                  <a:pt x="1347" y="965"/>
                </a:lnTo>
                <a:lnTo>
                  <a:pt x="1347" y="965"/>
                </a:lnTo>
                <a:lnTo>
                  <a:pt x="1349" y="962"/>
                </a:lnTo>
                <a:lnTo>
                  <a:pt x="1349" y="960"/>
                </a:lnTo>
                <a:lnTo>
                  <a:pt x="1349" y="960"/>
                </a:lnTo>
                <a:lnTo>
                  <a:pt x="1349" y="958"/>
                </a:lnTo>
                <a:lnTo>
                  <a:pt x="1349" y="958"/>
                </a:lnTo>
                <a:lnTo>
                  <a:pt x="1349" y="958"/>
                </a:lnTo>
                <a:lnTo>
                  <a:pt x="1349" y="956"/>
                </a:lnTo>
                <a:lnTo>
                  <a:pt x="1349" y="954"/>
                </a:lnTo>
                <a:lnTo>
                  <a:pt x="1351" y="954"/>
                </a:lnTo>
                <a:lnTo>
                  <a:pt x="1351" y="952"/>
                </a:lnTo>
                <a:lnTo>
                  <a:pt x="1351" y="952"/>
                </a:lnTo>
                <a:lnTo>
                  <a:pt x="1351" y="950"/>
                </a:lnTo>
                <a:lnTo>
                  <a:pt x="1351" y="950"/>
                </a:lnTo>
                <a:lnTo>
                  <a:pt x="1354" y="946"/>
                </a:lnTo>
                <a:lnTo>
                  <a:pt x="1354" y="946"/>
                </a:lnTo>
                <a:lnTo>
                  <a:pt x="1354" y="944"/>
                </a:lnTo>
                <a:lnTo>
                  <a:pt x="1354" y="944"/>
                </a:lnTo>
                <a:lnTo>
                  <a:pt x="1356" y="941"/>
                </a:lnTo>
                <a:lnTo>
                  <a:pt x="1356" y="941"/>
                </a:lnTo>
                <a:lnTo>
                  <a:pt x="1354" y="941"/>
                </a:lnTo>
                <a:lnTo>
                  <a:pt x="1354" y="939"/>
                </a:lnTo>
                <a:lnTo>
                  <a:pt x="1354" y="939"/>
                </a:lnTo>
                <a:lnTo>
                  <a:pt x="1351" y="941"/>
                </a:lnTo>
                <a:lnTo>
                  <a:pt x="1351" y="941"/>
                </a:lnTo>
                <a:lnTo>
                  <a:pt x="1351" y="941"/>
                </a:lnTo>
                <a:lnTo>
                  <a:pt x="1349" y="941"/>
                </a:lnTo>
                <a:lnTo>
                  <a:pt x="1349" y="944"/>
                </a:lnTo>
                <a:lnTo>
                  <a:pt x="1347" y="944"/>
                </a:lnTo>
                <a:lnTo>
                  <a:pt x="1347" y="944"/>
                </a:lnTo>
                <a:lnTo>
                  <a:pt x="1347" y="946"/>
                </a:lnTo>
                <a:lnTo>
                  <a:pt x="1347" y="946"/>
                </a:lnTo>
                <a:lnTo>
                  <a:pt x="1345" y="946"/>
                </a:lnTo>
                <a:lnTo>
                  <a:pt x="1345" y="946"/>
                </a:lnTo>
                <a:lnTo>
                  <a:pt x="1345" y="946"/>
                </a:lnTo>
                <a:lnTo>
                  <a:pt x="1345" y="944"/>
                </a:lnTo>
                <a:lnTo>
                  <a:pt x="1345" y="941"/>
                </a:lnTo>
                <a:lnTo>
                  <a:pt x="1347" y="939"/>
                </a:lnTo>
                <a:lnTo>
                  <a:pt x="1347" y="939"/>
                </a:lnTo>
                <a:lnTo>
                  <a:pt x="1347" y="939"/>
                </a:lnTo>
                <a:lnTo>
                  <a:pt x="1349" y="937"/>
                </a:lnTo>
                <a:lnTo>
                  <a:pt x="1351" y="937"/>
                </a:lnTo>
                <a:lnTo>
                  <a:pt x="1351" y="937"/>
                </a:lnTo>
                <a:lnTo>
                  <a:pt x="1351" y="935"/>
                </a:lnTo>
                <a:lnTo>
                  <a:pt x="1351" y="935"/>
                </a:lnTo>
                <a:lnTo>
                  <a:pt x="1351" y="935"/>
                </a:lnTo>
                <a:lnTo>
                  <a:pt x="1351" y="933"/>
                </a:lnTo>
                <a:lnTo>
                  <a:pt x="1354" y="931"/>
                </a:lnTo>
                <a:lnTo>
                  <a:pt x="1356" y="929"/>
                </a:lnTo>
                <a:lnTo>
                  <a:pt x="1356" y="927"/>
                </a:lnTo>
                <a:lnTo>
                  <a:pt x="1358" y="927"/>
                </a:lnTo>
                <a:lnTo>
                  <a:pt x="1358" y="925"/>
                </a:lnTo>
                <a:lnTo>
                  <a:pt x="1358" y="925"/>
                </a:lnTo>
                <a:lnTo>
                  <a:pt x="1360" y="923"/>
                </a:lnTo>
                <a:lnTo>
                  <a:pt x="1360" y="923"/>
                </a:lnTo>
                <a:lnTo>
                  <a:pt x="1360" y="923"/>
                </a:lnTo>
                <a:lnTo>
                  <a:pt x="1360" y="923"/>
                </a:lnTo>
                <a:lnTo>
                  <a:pt x="1360" y="923"/>
                </a:lnTo>
                <a:lnTo>
                  <a:pt x="1360" y="925"/>
                </a:lnTo>
                <a:lnTo>
                  <a:pt x="1360" y="925"/>
                </a:lnTo>
                <a:lnTo>
                  <a:pt x="1360" y="925"/>
                </a:lnTo>
                <a:lnTo>
                  <a:pt x="1362" y="925"/>
                </a:lnTo>
                <a:lnTo>
                  <a:pt x="1362" y="925"/>
                </a:lnTo>
                <a:lnTo>
                  <a:pt x="1362" y="923"/>
                </a:lnTo>
                <a:lnTo>
                  <a:pt x="1364" y="923"/>
                </a:lnTo>
                <a:lnTo>
                  <a:pt x="1364" y="923"/>
                </a:lnTo>
                <a:lnTo>
                  <a:pt x="1364" y="923"/>
                </a:lnTo>
                <a:lnTo>
                  <a:pt x="1364" y="923"/>
                </a:lnTo>
                <a:lnTo>
                  <a:pt x="1366" y="923"/>
                </a:lnTo>
                <a:lnTo>
                  <a:pt x="1366" y="923"/>
                </a:lnTo>
                <a:lnTo>
                  <a:pt x="1366" y="923"/>
                </a:lnTo>
                <a:lnTo>
                  <a:pt x="1366" y="925"/>
                </a:lnTo>
                <a:lnTo>
                  <a:pt x="1366" y="925"/>
                </a:lnTo>
                <a:lnTo>
                  <a:pt x="1364" y="925"/>
                </a:lnTo>
                <a:lnTo>
                  <a:pt x="1364" y="925"/>
                </a:lnTo>
                <a:lnTo>
                  <a:pt x="1364" y="927"/>
                </a:lnTo>
                <a:lnTo>
                  <a:pt x="1364" y="927"/>
                </a:lnTo>
                <a:lnTo>
                  <a:pt x="1364" y="927"/>
                </a:lnTo>
                <a:lnTo>
                  <a:pt x="1364" y="927"/>
                </a:lnTo>
                <a:lnTo>
                  <a:pt x="1366" y="927"/>
                </a:lnTo>
                <a:lnTo>
                  <a:pt x="1366" y="925"/>
                </a:lnTo>
                <a:lnTo>
                  <a:pt x="1366" y="925"/>
                </a:lnTo>
                <a:lnTo>
                  <a:pt x="1368" y="925"/>
                </a:lnTo>
                <a:lnTo>
                  <a:pt x="1368" y="923"/>
                </a:lnTo>
                <a:lnTo>
                  <a:pt x="1368" y="923"/>
                </a:lnTo>
                <a:lnTo>
                  <a:pt x="1370" y="921"/>
                </a:lnTo>
                <a:lnTo>
                  <a:pt x="1370" y="921"/>
                </a:lnTo>
                <a:lnTo>
                  <a:pt x="1372" y="921"/>
                </a:lnTo>
                <a:lnTo>
                  <a:pt x="1372" y="921"/>
                </a:lnTo>
                <a:lnTo>
                  <a:pt x="1375" y="921"/>
                </a:lnTo>
                <a:lnTo>
                  <a:pt x="1375" y="921"/>
                </a:lnTo>
                <a:lnTo>
                  <a:pt x="1375" y="921"/>
                </a:lnTo>
                <a:lnTo>
                  <a:pt x="1377" y="921"/>
                </a:lnTo>
                <a:lnTo>
                  <a:pt x="1379" y="921"/>
                </a:lnTo>
                <a:lnTo>
                  <a:pt x="1379" y="921"/>
                </a:lnTo>
                <a:lnTo>
                  <a:pt x="1381" y="918"/>
                </a:lnTo>
                <a:lnTo>
                  <a:pt x="1381" y="918"/>
                </a:lnTo>
                <a:lnTo>
                  <a:pt x="1383" y="918"/>
                </a:lnTo>
                <a:lnTo>
                  <a:pt x="1385" y="918"/>
                </a:lnTo>
                <a:lnTo>
                  <a:pt x="1387" y="918"/>
                </a:lnTo>
                <a:lnTo>
                  <a:pt x="1389" y="921"/>
                </a:lnTo>
                <a:lnTo>
                  <a:pt x="1391" y="923"/>
                </a:lnTo>
                <a:lnTo>
                  <a:pt x="1391" y="923"/>
                </a:lnTo>
                <a:lnTo>
                  <a:pt x="1391" y="923"/>
                </a:lnTo>
                <a:lnTo>
                  <a:pt x="1393" y="923"/>
                </a:lnTo>
                <a:lnTo>
                  <a:pt x="1393" y="923"/>
                </a:lnTo>
                <a:lnTo>
                  <a:pt x="1391" y="923"/>
                </a:lnTo>
                <a:lnTo>
                  <a:pt x="1393" y="921"/>
                </a:lnTo>
                <a:lnTo>
                  <a:pt x="1391" y="921"/>
                </a:lnTo>
                <a:lnTo>
                  <a:pt x="1393" y="921"/>
                </a:lnTo>
                <a:lnTo>
                  <a:pt x="1393" y="918"/>
                </a:lnTo>
                <a:lnTo>
                  <a:pt x="1393" y="918"/>
                </a:lnTo>
                <a:lnTo>
                  <a:pt x="1395" y="921"/>
                </a:lnTo>
                <a:lnTo>
                  <a:pt x="1395" y="921"/>
                </a:lnTo>
                <a:lnTo>
                  <a:pt x="1395" y="921"/>
                </a:lnTo>
                <a:lnTo>
                  <a:pt x="1395" y="921"/>
                </a:lnTo>
                <a:lnTo>
                  <a:pt x="1395" y="921"/>
                </a:lnTo>
                <a:lnTo>
                  <a:pt x="1395" y="921"/>
                </a:lnTo>
                <a:lnTo>
                  <a:pt x="1395" y="921"/>
                </a:lnTo>
                <a:lnTo>
                  <a:pt x="1398" y="921"/>
                </a:lnTo>
                <a:lnTo>
                  <a:pt x="1404" y="921"/>
                </a:lnTo>
                <a:lnTo>
                  <a:pt x="1404" y="921"/>
                </a:lnTo>
                <a:lnTo>
                  <a:pt x="1404" y="921"/>
                </a:lnTo>
                <a:lnTo>
                  <a:pt x="1404" y="921"/>
                </a:lnTo>
                <a:lnTo>
                  <a:pt x="1404" y="921"/>
                </a:lnTo>
                <a:lnTo>
                  <a:pt x="1402" y="918"/>
                </a:lnTo>
                <a:lnTo>
                  <a:pt x="1402" y="918"/>
                </a:lnTo>
                <a:lnTo>
                  <a:pt x="1402" y="918"/>
                </a:lnTo>
                <a:lnTo>
                  <a:pt x="1402" y="918"/>
                </a:lnTo>
                <a:lnTo>
                  <a:pt x="1402" y="916"/>
                </a:lnTo>
                <a:lnTo>
                  <a:pt x="1402" y="916"/>
                </a:lnTo>
                <a:lnTo>
                  <a:pt x="1400" y="916"/>
                </a:lnTo>
                <a:lnTo>
                  <a:pt x="1400" y="916"/>
                </a:lnTo>
                <a:lnTo>
                  <a:pt x="1400" y="916"/>
                </a:lnTo>
                <a:lnTo>
                  <a:pt x="1400" y="916"/>
                </a:lnTo>
                <a:lnTo>
                  <a:pt x="1400" y="914"/>
                </a:lnTo>
                <a:lnTo>
                  <a:pt x="1400" y="914"/>
                </a:lnTo>
                <a:lnTo>
                  <a:pt x="1400" y="914"/>
                </a:lnTo>
                <a:lnTo>
                  <a:pt x="1400" y="912"/>
                </a:lnTo>
                <a:lnTo>
                  <a:pt x="1398" y="912"/>
                </a:lnTo>
                <a:lnTo>
                  <a:pt x="1398" y="912"/>
                </a:lnTo>
                <a:lnTo>
                  <a:pt x="1398" y="910"/>
                </a:lnTo>
                <a:lnTo>
                  <a:pt x="1398" y="912"/>
                </a:lnTo>
                <a:lnTo>
                  <a:pt x="1398" y="912"/>
                </a:lnTo>
                <a:lnTo>
                  <a:pt x="1395" y="912"/>
                </a:lnTo>
                <a:lnTo>
                  <a:pt x="1395" y="912"/>
                </a:lnTo>
                <a:lnTo>
                  <a:pt x="1393" y="912"/>
                </a:lnTo>
                <a:lnTo>
                  <a:pt x="1393" y="912"/>
                </a:lnTo>
                <a:lnTo>
                  <a:pt x="1393" y="912"/>
                </a:lnTo>
                <a:lnTo>
                  <a:pt x="1391" y="912"/>
                </a:lnTo>
                <a:lnTo>
                  <a:pt x="1391" y="912"/>
                </a:lnTo>
                <a:lnTo>
                  <a:pt x="1389" y="912"/>
                </a:lnTo>
                <a:lnTo>
                  <a:pt x="1387" y="910"/>
                </a:lnTo>
                <a:lnTo>
                  <a:pt x="1387" y="910"/>
                </a:lnTo>
                <a:lnTo>
                  <a:pt x="1387" y="910"/>
                </a:lnTo>
                <a:lnTo>
                  <a:pt x="1387" y="910"/>
                </a:lnTo>
                <a:lnTo>
                  <a:pt x="1387" y="910"/>
                </a:lnTo>
                <a:lnTo>
                  <a:pt x="1387" y="908"/>
                </a:lnTo>
                <a:lnTo>
                  <a:pt x="1389" y="906"/>
                </a:lnTo>
                <a:lnTo>
                  <a:pt x="1389" y="906"/>
                </a:lnTo>
                <a:lnTo>
                  <a:pt x="1387" y="906"/>
                </a:lnTo>
                <a:lnTo>
                  <a:pt x="1387" y="906"/>
                </a:lnTo>
                <a:lnTo>
                  <a:pt x="1385" y="906"/>
                </a:lnTo>
                <a:lnTo>
                  <a:pt x="1383" y="908"/>
                </a:lnTo>
                <a:lnTo>
                  <a:pt x="1379" y="908"/>
                </a:lnTo>
                <a:lnTo>
                  <a:pt x="1377" y="908"/>
                </a:lnTo>
                <a:lnTo>
                  <a:pt x="1375" y="908"/>
                </a:lnTo>
                <a:lnTo>
                  <a:pt x="1372" y="908"/>
                </a:lnTo>
                <a:lnTo>
                  <a:pt x="1372" y="908"/>
                </a:lnTo>
                <a:lnTo>
                  <a:pt x="1370" y="908"/>
                </a:lnTo>
                <a:lnTo>
                  <a:pt x="1368" y="910"/>
                </a:lnTo>
                <a:lnTo>
                  <a:pt x="1366" y="910"/>
                </a:lnTo>
                <a:lnTo>
                  <a:pt x="1364" y="912"/>
                </a:lnTo>
                <a:lnTo>
                  <a:pt x="1364" y="912"/>
                </a:lnTo>
                <a:lnTo>
                  <a:pt x="1364" y="912"/>
                </a:lnTo>
                <a:lnTo>
                  <a:pt x="1364" y="912"/>
                </a:lnTo>
                <a:lnTo>
                  <a:pt x="1362" y="912"/>
                </a:lnTo>
                <a:lnTo>
                  <a:pt x="1362" y="912"/>
                </a:lnTo>
                <a:lnTo>
                  <a:pt x="1360" y="912"/>
                </a:lnTo>
                <a:lnTo>
                  <a:pt x="1360" y="910"/>
                </a:lnTo>
                <a:lnTo>
                  <a:pt x="1360" y="910"/>
                </a:lnTo>
                <a:lnTo>
                  <a:pt x="1358" y="910"/>
                </a:lnTo>
                <a:lnTo>
                  <a:pt x="1358" y="910"/>
                </a:lnTo>
                <a:lnTo>
                  <a:pt x="1354" y="910"/>
                </a:lnTo>
                <a:lnTo>
                  <a:pt x="1354" y="910"/>
                </a:lnTo>
                <a:lnTo>
                  <a:pt x="1354" y="910"/>
                </a:lnTo>
                <a:lnTo>
                  <a:pt x="1354" y="910"/>
                </a:lnTo>
                <a:lnTo>
                  <a:pt x="1354" y="908"/>
                </a:lnTo>
                <a:lnTo>
                  <a:pt x="1351" y="908"/>
                </a:lnTo>
                <a:lnTo>
                  <a:pt x="1351" y="906"/>
                </a:lnTo>
                <a:lnTo>
                  <a:pt x="1349" y="906"/>
                </a:lnTo>
                <a:lnTo>
                  <a:pt x="1349" y="904"/>
                </a:lnTo>
                <a:lnTo>
                  <a:pt x="1347" y="904"/>
                </a:lnTo>
                <a:lnTo>
                  <a:pt x="1343" y="904"/>
                </a:lnTo>
                <a:lnTo>
                  <a:pt x="1343" y="904"/>
                </a:lnTo>
                <a:lnTo>
                  <a:pt x="1343" y="904"/>
                </a:lnTo>
                <a:lnTo>
                  <a:pt x="1339" y="904"/>
                </a:lnTo>
                <a:lnTo>
                  <a:pt x="1339" y="904"/>
                </a:lnTo>
                <a:lnTo>
                  <a:pt x="1339" y="906"/>
                </a:lnTo>
                <a:lnTo>
                  <a:pt x="1339" y="906"/>
                </a:lnTo>
                <a:lnTo>
                  <a:pt x="1339" y="906"/>
                </a:lnTo>
                <a:lnTo>
                  <a:pt x="1339" y="906"/>
                </a:lnTo>
                <a:lnTo>
                  <a:pt x="1339" y="906"/>
                </a:lnTo>
                <a:lnTo>
                  <a:pt x="1339" y="904"/>
                </a:lnTo>
                <a:lnTo>
                  <a:pt x="1339" y="904"/>
                </a:lnTo>
                <a:lnTo>
                  <a:pt x="1339" y="902"/>
                </a:lnTo>
                <a:lnTo>
                  <a:pt x="1339" y="902"/>
                </a:lnTo>
                <a:lnTo>
                  <a:pt x="1337" y="902"/>
                </a:lnTo>
                <a:lnTo>
                  <a:pt x="1337" y="900"/>
                </a:lnTo>
                <a:lnTo>
                  <a:pt x="1337" y="900"/>
                </a:lnTo>
                <a:lnTo>
                  <a:pt x="1337" y="900"/>
                </a:lnTo>
                <a:lnTo>
                  <a:pt x="1337" y="900"/>
                </a:lnTo>
                <a:lnTo>
                  <a:pt x="1337" y="900"/>
                </a:lnTo>
                <a:lnTo>
                  <a:pt x="1337" y="897"/>
                </a:lnTo>
                <a:lnTo>
                  <a:pt x="1337" y="897"/>
                </a:lnTo>
                <a:lnTo>
                  <a:pt x="1335" y="897"/>
                </a:lnTo>
                <a:lnTo>
                  <a:pt x="1333" y="900"/>
                </a:lnTo>
                <a:lnTo>
                  <a:pt x="1333" y="900"/>
                </a:lnTo>
                <a:lnTo>
                  <a:pt x="1333" y="902"/>
                </a:lnTo>
                <a:lnTo>
                  <a:pt x="1331" y="902"/>
                </a:lnTo>
                <a:lnTo>
                  <a:pt x="1331" y="902"/>
                </a:lnTo>
                <a:lnTo>
                  <a:pt x="1328" y="902"/>
                </a:lnTo>
                <a:lnTo>
                  <a:pt x="1326" y="904"/>
                </a:lnTo>
                <a:lnTo>
                  <a:pt x="1326" y="904"/>
                </a:lnTo>
                <a:lnTo>
                  <a:pt x="1324" y="904"/>
                </a:lnTo>
                <a:lnTo>
                  <a:pt x="1320" y="906"/>
                </a:lnTo>
                <a:lnTo>
                  <a:pt x="1318" y="906"/>
                </a:lnTo>
                <a:lnTo>
                  <a:pt x="1316" y="908"/>
                </a:lnTo>
                <a:lnTo>
                  <a:pt x="1314" y="908"/>
                </a:lnTo>
                <a:lnTo>
                  <a:pt x="1312" y="910"/>
                </a:lnTo>
                <a:lnTo>
                  <a:pt x="1310" y="910"/>
                </a:lnTo>
                <a:lnTo>
                  <a:pt x="1310" y="910"/>
                </a:lnTo>
                <a:lnTo>
                  <a:pt x="1307" y="908"/>
                </a:lnTo>
                <a:lnTo>
                  <a:pt x="1305" y="908"/>
                </a:lnTo>
                <a:lnTo>
                  <a:pt x="1305" y="908"/>
                </a:lnTo>
                <a:lnTo>
                  <a:pt x="1305" y="908"/>
                </a:lnTo>
                <a:lnTo>
                  <a:pt x="1305" y="908"/>
                </a:lnTo>
                <a:lnTo>
                  <a:pt x="1305" y="908"/>
                </a:lnTo>
                <a:lnTo>
                  <a:pt x="1303" y="910"/>
                </a:lnTo>
                <a:lnTo>
                  <a:pt x="1303" y="910"/>
                </a:lnTo>
                <a:lnTo>
                  <a:pt x="1303" y="908"/>
                </a:lnTo>
                <a:lnTo>
                  <a:pt x="1303" y="908"/>
                </a:lnTo>
                <a:lnTo>
                  <a:pt x="1303" y="906"/>
                </a:lnTo>
                <a:lnTo>
                  <a:pt x="1305" y="906"/>
                </a:lnTo>
                <a:lnTo>
                  <a:pt x="1305" y="904"/>
                </a:lnTo>
                <a:lnTo>
                  <a:pt x="1305" y="904"/>
                </a:lnTo>
                <a:lnTo>
                  <a:pt x="1305" y="904"/>
                </a:lnTo>
                <a:lnTo>
                  <a:pt x="1305" y="904"/>
                </a:lnTo>
                <a:lnTo>
                  <a:pt x="1303" y="904"/>
                </a:lnTo>
                <a:lnTo>
                  <a:pt x="1303" y="904"/>
                </a:lnTo>
                <a:lnTo>
                  <a:pt x="1301" y="904"/>
                </a:lnTo>
                <a:lnTo>
                  <a:pt x="1299" y="904"/>
                </a:lnTo>
                <a:lnTo>
                  <a:pt x="1299" y="904"/>
                </a:lnTo>
                <a:lnTo>
                  <a:pt x="1299" y="904"/>
                </a:lnTo>
                <a:lnTo>
                  <a:pt x="1297" y="906"/>
                </a:lnTo>
                <a:lnTo>
                  <a:pt x="1295" y="906"/>
                </a:lnTo>
                <a:lnTo>
                  <a:pt x="1291" y="908"/>
                </a:lnTo>
                <a:lnTo>
                  <a:pt x="1289" y="908"/>
                </a:lnTo>
                <a:lnTo>
                  <a:pt x="1289" y="908"/>
                </a:lnTo>
                <a:lnTo>
                  <a:pt x="1287" y="906"/>
                </a:lnTo>
                <a:lnTo>
                  <a:pt x="1287" y="906"/>
                </a:lnTo>
                <a:lnTo>
                  <a:pt x="1287" y="906"/>
                </a:lnTo>
                <a:close/>
                <a:moveTo>
                  <a:pt x="1310" y="902"/>
                </a:moveTo>
                <a:lnTo>
                  <a:pt x="1312" y="902"/>
                </a:lnTo>
                <a:lnTo>
                  <a:pt x="1312" y="902"/>
                </a:lnTo>
                <a:lnTo>
                  <a:pt x="1310" y="902"/>
                </a:lnTo>
                <a:lnTo>
                  <a:pt x="1310" y="902"/>
                </a:lnTo>
                <a:lnTo>
                  <a:pt x="1310" y="902"/>
                </a:lnTo>
                <a:lnTo>
                  <a:pt x="1310" y="902"/>
                </a:lnTo>
                <a:lnTo>
                  <a:pt x="1310" y="902"/>
                </a:lnTo>
                <a:lnTo>
                  <a:pt x="1310" y="902"/>
                </a:lnTo>
                <a:close/>
                <a:moveTo>
                  <a:pt x="1310" y="904"/>
                </a:moveTo>
                <a:lnTo>
                  <a:pt x="1310" y="904"/>
                </a:lnTo>
                <a:lnTo>
                  <a:pt x="1310" y="904"/>
                </a:lnTo>
                <a:lnTo>
                  <a:pt x="1307" y="904"/>
                </a:lnTo>
                <a:lnTo>
                  <a:pt x="1307" y="904"/>
                </a:lnTo>
                <a:lnTo>
                  <a:pt x="1307" y="904"/>
                </a:lnTo>
                <a:lnTo>
                  <a:pt x="1307" y="904"/>
                </a:lnTo>
                <a:lnTo>
                  <a:pt x="1310" y="904"/>
                </a:lnTo>
                <a:close/>
                <a:moveTo>
                  <a:pt x="1337" y="897"/>
                </a:moveTo>
                <a:lnTo>
                  <a:pt x="1337" y="900"/>
                </a:lnTo>
                <a:lnTo>
                  <a:pt x="1337" y="900"/>
                </a:lnTo>
                <a:lnTo>
                  <a:pt x="1339" y="900"/>
                </a:lnTo>
                <a:lnTo>
                  <a:pt x="1339" y="900"/>
                </a:lnTo>
                <a:lnTo>
                  <a:pt x="1339" y="900"/>
                </a:lnTo>
                <a:lnTo>
                  <a:pt x="1339" y="900"/>
                </a:lnTo>
                <a:lnTo>
                  <a:pt x="1339" y="900"/>
                </a:lnTo>
                <a:lnTo>
                  <a:pt x="1339" y="900"/>
                </a:lnTo>
                <a:lnTo>
                  <a:pt x="1339" y="900"/>
                </a:lnTo>
                <a:lnTo>
                  <a:pt x="1339" y="900"/>
                </a:lnTo>
                <a:lnTo>
                  <a:pt x="1339" y="902"/>
                </a:lnTo>
                <a:lnTo>
                  <a:pt x="1339" y="902"/>
                </a:lnTo>
                <a:lnTo>
                  <a:pt x="1339" y="902"/>
                </a:lnTo>
                <a:lnTo>
                  <a:pt x="1339" y="902"/>
                </a:lnTo>
                <a:lnTo>
                  <a:pt x="1341" y="902"/>
                </a:lnTo>
                <a:lnTo>
                  <a:pt x="1341" y="900"/>
                </a:lnTo>
                <a:lnTo>
                  <a:pt x="1341" y="900"/>
                </a:lnTo>
                <a:lnTo>
                  <a:pt x="1343" y="897"/>
                </a:lnTo>
                <a:lnTo>
                  <a:pt x="1345" y="895"/>
                </a:lnTo>
                <a:lnTo>
                  <a:pt x="1345" y="895"/>
                </a:lnTo>
                <a:lnTo>
                  <a:pt x="1345" y="895"/>
                </a:lnTo>
                <a:lnTo>
                  <a:pt x="1345" y="895"/>
                </a:lnTo>
                <a:lnTo>
                  <a:pt x="1345" y="895"/>
                </a:lnTo>
                <a:lnTo>
                  <a:pt x="1347" y="895"/>
                </a:lnTo>
                <a:lnTo>
                  <a:pt x="1349" y="893"/>
                </a:lnTo>
                <a:lnTo>
                  <a:pt x="1347" y="893"/>
                </a:lnTo>
                <a:lnTo>
                  <a:pt x="1347" y="893"/>
                </a:lnTo>
                <a:lnTo>
                  <a:pt x="1345" y="893"/>
                </a:lnTo>
                <a:lnTo>
                  <a:pt x="1343" y="893"/>
                </a:lnTo>
                <a:lnTo>
                  <a:pt x="1341" y="895"/>
                </a:lnTo>
                <a:lnTo>
                  <a:pt x="1339" y="895"/>
                </a:lnTo>
                <a:lnTo>
                  <a:pt x="1337" y="897"/>
                </a:lnTo>
                <a:lnTo>
                  <a:pt x="1337" y="897"/>
                </a:lnTo>
                <a:close/>
                <a:moveTo>
                  <a:pt x="1345" y="870"/>
                </a:moveTo>
                <a:lnTo>
                  <a:pt x="1345" y="870"/>
                </a:lnTo>
                <a:lnTo>
                  <a:pt x="1345" y="870"/>
                </a:lnTo>
                <a:lnTo>
                  <a:pt x="1345" y="870"/>
                </a:lnTo>
                <a:lnTo>
                  <a:pt x="1347" y="870"/>
                </a:lnTo>
                <a:lnTo>
                  <a:pt x="1347" y="870"/>
                </a:lnTo>
                <a:lnTo>
                  <a:pt x="1347" y="870"/>
                </a:lnTo>
                <a:lnTo>
                  <a:pt x="1349" y="870"/>
                </a:lnTo>
                <a:lnTo>
                  <a:pt x="1349" y="868"/>
                </a:lnTo>
                <a:lnTo>
                  <a:pt x="1349" y="868"/>
                </a:lnTo>
                <a:lnTo>
                  <a:pt x="1347" y="868"/>
                </a:lnTo>
                <a:lnTo>
                  <a:pt x="1347" y="868"/>
                </a:lnTo>
                <a:lnTo>
                  <a:pt x="1345" y="868"/>
                </a:lnTo>
                <a:lnTo>
                  <a:pt x="1345" y="868"/>
                </a:lnTo>
                <a:lnTo>
                  <a:pt x="1343" y="868"/>
                </a:lnTo>
                <a:lnTo>
                  <a:pt x="1345" y="870"/>
                </a:lnTo>
                <a:lnTo>
                  <a:pt x="1345" y="870"/>
                </a:lnTo>
                <a:close/>
                <a:moveTo>
                  <a:pt x="1328" y="885"/>
                </a:moveTo>
                <a:lnTo>
                  <a:pt x="1328" y="887"/>
                </a:lnTo>
                <a:lnTo>
                  <a:pt x="1328" y="887"/>
                </a:lnTo>
                <a:lnTo>
                  <a:pt x="1328" y="887"/>
                </a:lnTo>
                <a:lnTo>
                  <a:pt x="1331" y="887"/>
                </a:lnTo>
                <a:lnTo>
                  <a:pt x="1331" y="887"/>
                </a:lnTo>
                <a:lnTo>
                  <a:pt x="1333" y="885"/>
                </a:lnTo>
                <a:lnTo>
                  <a:pt x="1333" y="885"/>
                </a:lnTo>
                <a:lnTo>
                  <a:pt x="1331" y="885"/>
                </a:lnTo>
                <a:lnTo>
                  <a:pt x="1331" y="885"/>
                </a:lnTo>
                <a:lnTo>
                  <a:pt x="1333" y="885"/>
                </a:lnTo>
                <a:lnTo>
                  <a:pt x="1337" y="883"/>
                </a:lnTo>
                <a:lnTo>
                  <a:pt x="1337" y="883"/>
                </a:lnTo>
                <a:lnTo>
                  <a:pt x="1337" y="883"/>
                </a:lnTo>
                <a:lnTo>
                  <a:pt x="1337" y="883"/>
                </a:lnTo>
                <a:lnTo>
                  <a:pt x="1339" y="881"/>
                </a:lnTo>
                <a:lnTo>
                  <a:pt x="1339" y="881"/>
                </a:lnTo>
                <a:lnTo>
                  <a:pt x="1337" y="881"/>
                </a:lnTo>
                <a:lnTo>
                  <a:pt x="1335" y="883"/>
                </a:lnTo>
                <a:lnTo>
                  <a:pt x="1328" y="885"/>
                </a:lnTo>
                <a:lnTo>
                  <a:pt x="1328" y="885"/>
                </a:lnTo>
                <a:lnTo>
                  <a:pt x="1328" y="885"/>
                </a:lnTo>
                <a:lnTo>
                  <a:pt x="1328" y="885"/>
                </a:lnTo>
                <a:lnTo>
                  <a:pt x="1328" y="885"/>
                </a:lnTo>
                <a:close/>
                <a:moveTo>
                  <a:pt x="1307" y="904"/>
                </a:moveTo>
                <a:lnTo>
                  <a:pt x="1305" y="906"/>
                </a:lnTo>
                <a:lnTo>
                  <a:pt x="1305" y="906"/>
                </a:lnTo>
                <a:lnTo>
                  <a:pt x="1305" y="906"/>
                </a:lnTo>
                <a:lnTo>
                  <a:pt x="1305" y="906"/>
                </a:lnTo>
                <a:lnTo>
                  <a:pt x="1305" y="906"/>
                </a:lnTo>
                <a:lnTo>
                  <a:pt x="1307" y="906"/>
                </a:lnTo>
                <a:lnTo>
                  <a:pt x="1307" y="906"/>
                </a:lnTo>
                <a:lnTo>
                  <a:pt x="1307" y="906"/>
                </a:lnTo>
                <a:lnTo>
                  <a:pt x="1307" y="904"/>
                </a:lnTo>
                <a:lnTo>
                  <a:pt x="1307" y="904"/>
                </a:lnTo>
                <a:lnTo>
                  <a:pt x="1307" y="904"/>
                </a:lnTo>
                <a:close/>
                <a:moveTo>
                  <a:pt x="1400" y="914"/>
                </a:moveTo>
                <a:lnTo>
                  <a:pt x="1400" y="914"/>
                </a:lnTo>
                <a:lnTo>
                  <a:pt x="1400" y="914"/>
                </a:lnTo>
                <a:lnTo>
                  <a:pt x="1400" y="914"/>
                </a:lnTo>
                <a:lnTo>
                  <a:pt x="1400" y="916"/>
                </a:lnTo>
                <a:lnTo>
                  <a:pt x="1402" y="916"/>
                </a:lnTo>
                <a:lnTo>
                  <a:pt x="1402" y="916"/>
                </a:lnTo>
                <a:lnTo>
                  <a:pt x="1402" y="914"/>
                </a:lnTo>
                <a:lnTo>
                  <a:pt x="1400" y="914"/>
                </a:lnTo>
                <a:lnTo>
                  <a:pt x="1400" y="914"/>
                </a:lnTo>
                <a:close/>
                <a:moveTo>
                  <a:pt x="2047" y="1818"/>
                </a:moveTo>
                <a:lnTo>
                  <a:pt x="2047" y="1818"/>
                </a:lnTo>
                <a:lnTo>
                  <a:pt x="2045" y="1820"/>
                </a:lnTo>
                <a:lnTo>
                  <a:pt x="2045" y="1820"/>
                </a:lnTo>
                <a:lnTo>
                  <a:pt x="2047" y="1820"/>
                </a:lnTo>
                <a:lnTo>
                  <a:pt x="2049" y="1818"/>
                </a:lnTo>
                <a:lnTo>
                  <a:pt x="2049" y="1818"/>
                </a:lnTo>
                <a:lnTo>
                  <a:pt x="2049" y="1818"/>
                </a:lnTo>
                <a:lnTo>
                  <a:pt x="2047" y="1818"/>
                </a:lnTo>
                <a:close/>
                <a:moveTo>
                  <a:pt x="1953" y="1979"/>
                </a:moveTo>
                <a:lnTo>
                  <a:pt x="1951" y="1977"/>
                </a:lnTo>
                <a:lnTo>
                  <a:pt x="1949" y="1981"/>
                </a:lnTo>
                <a:lnTo>
                  <a:pt x="1951" y="1981"/>
                </a:lnTo>
                <a:lnTo>
                  <a:pt x="1951" y="1981"/>
                </a:lnTo>
                <a:lnTo>
                  <a:pt x="1953" y="1981"/>
                </a:lnTo>
                <a:lnTo>
                  <a:pt x="1953" y="1981"/>
                </a:lnTo>
                <a:lnTo>
                  <a:pt x="1953" y="1979"/>
                </a:lnTo>
                <a:lnTo>
                  <a:pt x="1953" y="1979"/>
                </a:lnTo>
                <a:lnTo>
                  <a:pt x="1953" y="1979"/>
                </a:lnTo>
                <a:lnTo>
                  <a:pt x="1953" y="1979"/>
                </a:lnTo>
                <a:close/>
                <a:moveTo>
                  <a:pt x="1967" y="1969"/>
                </a:moveTo>
                <a:lnTo>
                  <a:pt x="1967" y="1969"/>
                </a:lnTo>
                <a:lnTo>
                  <a:pt x="1967" y="1969"/>
                </a:lnTo>
                <a:lnTo>
                  <a:pt x="1965" y="1969"/>
                </a:lnTo>
                <a:lnTo>
                  <a:pt x="1965" y="1969"/>
                </a:lnTo>
                <a:lnTo>
                  <a:pt x="1965" y="1971"/>
                </a:lnTo>
                <a:lnTo>
                  <a:pt x="1967" y="1971"/>
                </a:lnTo>
                <a:lnTo>
                  <a:pt x="1967" y="1969"/>
                </a:lnTo>
                <a:lnTo>
                  <a:pt x="1970" y="1969"/>
                </a:lnTo>
                <a:lnTo>
                  <a:pt x="1967" y="1969"/>
                </a:lnTo>
                <a:lnTo>
                  <a:pt x="1967" y="1969"/>
                </a:lnTo>
                <a:close/>
                <a:moveTo>
                  <a:pt x="2087" y="2505"/>
                </a:moveTo>
                <a:lnTo>
                  <a:pt x="2087" y="2503"/>
                </a:lnTo>
                <a:lnTo>
                  <a:pt x="2087" y="2503"/>
                </a:lnTo>
                <a:lnTo>
                  <a:pt x="2085" y="2503"/>
                </a:lnTo>
                <a:lnTo>
                  <a:pt x="2085" y="2503"/>
                </a:lnTo>
                <a:lnTo>
                  <a:pt x="2085" y="2501"/>
                </a:lnTo>
                <a:lnTo>
                  <a:pt x="2083" y="2499"/>
                </a:lnTo>
                <a:lnTo>
                  <a:pt x="2083" y="2499"/>
                </a:lnTo>
                <a:lnTo>
                  <a:pt x="2083" y="2497"/>
                </a:lnTo>
                <a:lnTo>
                  <a:pt x="2081" y="2497"/>
                </a:lnTo>
                <a:lnTo>
                  <a:pt x="2081" y="2497"/>
                </a:lnTo>
                <a:lnTo>
                  <a:pt x="2081" y="2499"/>
                </a:lnTo>
                <a:lnTo>
                  <a:pt x="2081" y="2499"/>
                </a:lnTo>
                <a:lnTo>
                  <a:pt x="2079" y="2497"/>
                </a:lnTo>
                <a:lnTo>
                  <a:pt x="2076" y="2497"/>
                </a:lnTo>
                <a:lnTo>
                  <a:pt x="2076" y="2495"/>
                </a:lnTo>
                <a:lnTo>
                  <a:pt x="2076" y="2495"/>
                </a:lnTo>
                <a:lnTo>
                  <a:pt x="2074" y="2495"/>
                </a:lnTo>
                <a:lnTo>
                  <a:pt x="2074" y="2495"/>
                </a:lnTo>
                <a:lnTo>
                  <a:pt x="2074" y="2493"/>
                </a:lnTo>
                <a:lnTo>
                  <a:pt x="2072" y="2493"/>
                </a:lnTo>
                <a:lnTo>
                  <a:pt x="2072" y="2495"/>
                </a:lnTo>
                <a:lnTo>
                  <a:pt x="2070" y="2493"/>
                </a:lnTo>
                <a:lnTo>
                  <a:pt x="2068" y="2493"/>
                </a:lnTo>
                <a:lnTo>
                  <a:pt x="2066" y="2493"/>
                </a:lnTo>
                <a:lnTo>
                  <a:pt x="2066" y="2493"/>
                </a:lnTo>
                <a:lnTo>
                  <a:pt x="2064" y="2493"/>
                </a:lnTo>
                <a:lnTo>
                  <a:pt x="2058" y="2493"/>
                </a:lnTo>
                <a:lnTo>
                  <a:pt x="2058" y="2493"/>
                </a:lnTo>
                <a:lnTo>
                  <a:pt x="2058" y="2493"/>
                </a:lnTo>
                <a:lnTo>
                  <a:pt x="2062" y="2493"/>
                </a:lnTo>
                <a:lnTo>
                  <a:pt x="2062" y="2493"/>
                </a:lnTo>
                <a:lnTo>
                  <a:pt x="2062" y="2495"/>
                </a:lnTo>
                <a:lnTo>
                  <a:pt x="2062" y="2495"/>
                </a:lnTo>
                <a:lnTo>
                  <a:pt x="2064" y="2495"/>
                </a:lnTo>
                <a:lnTo>
                  <a:pt x="2070" y="2497"/>
                </a:lnTo>
                <a:lnTo>
                  <a:pt x="2070" y="2499"/>
                </a:lnTo>
                <a:lnTo>
                  <a:pt x="2072" y="2499"/>
                </a:lnTo>
                <a:lnTo>
                  <a:pt x="2074" y="2499"/>
                </a:lnTo>
                <a:lnTo>
                  <a:pt x="2074" y="2499"/>
                </a:lnTo>
                <a:lnTo>
                  <a:pt x="2074" y="2501"/>
                </a:lnTo>
                <a:lnTo>
                  <a:pt x="2076" y="2501"/>
                </a:lnTo>
                <a:lnTo>
                  <a:pt x="2076" y="2501"/>
                </a:lnTo>
                <a:lnTo>
                  <a:pt x="2079" y="2503"/>
                </a:lnTo>
                <a:lnTo>
                  <a:pt x="2079" y="2503"/>
                </a:lnTo>
                <a:lnTo>
                  <a:pt x="2081" y="2503"/>
                </a:lnTo>
                <a:lnTo>
                  <a:pt x="2081" y="2505"/>
                </a:lnTo>
                <a:lnTo>
                  <a:pt x="2083" y="2508"/>
                </a:lnTo>
                <a:lnTo>
                  <a:pt x="2085" y="2510"/>
                </a:lnTo>
                <a:lnTo>
                  <a:pt x="2085" y="2510"/>
                </a:lnTo>
                <a:lnTo>
                  <a:pt x="2087" y="2510"/>
                </a:lnTo>
                <a:lnTo>
                  <a:pt x="2089" y="2508"/>
                </a:lnTo>
                <a:lnTo>
                  <a:pt x="2089" y="2508"/>
                </a:lnTo>
                <a:lnTo>
                  <a:pt x="2087" y="2505"/>
                </a:lnTo>
                <a:lnTo>
                  <a:pt x="2087" y="2505"/>
                </a:lnTo>
                <a:close/>
                <a:moveTo>
                  <a:pt x="1823" y="891"/>
                </a:moveTo>
                <a:lnTo>
                  <a:pt x="1823" y="891"/>
                </a:lnTo>
                <a:lnTo>
                  <a:pt x="1823" y="891"/>
                </a:lnTo>
                <a:lnTo>
                  <a:pt x="1823" y="891"/>
                </a:lnTo>
                <a:lnTo>
                  <a:pt x="1823" y="893"/>
                </a:lnTo>
                <a:lnTo>
                  <a:pt x="1821" y="893"/>
                </a:lnTo>
                <a:lnTo>
                  <a:pt x="1821" y="893"/>
                </a:lnTo>
                <a:lnTo>
                  <a:pt x="1821" y="895"/>
                </a:lnTo>
                <a:lnTo>
                  <a:pt x="1821" y="895"/>
                </a:lnTo>
                <a:lnTo>
                  <a:pt x="1823" y="893"/>
                </a:lnTo>
                <a:lnTo>
                  <a:pt x="1823" y="891"/>
                </a:lnTo>
                <a:lnTo>
                  <a:pt x="1823" y="891"/>
                </a:lnTo>
                <a:close/>
                <a:moveTo>
                  <a:pt x="1768" y="2445"/>
                </a:moveTo>
                <a:lnTo>
                  <a:pt x="1768" y="2445"/>
                </a:lnTo>
                <a:lnTo>
                  <a:pt x="1771" y="2445"/>
                </a:lnTo>
                <a:lnTo>
                  <a:pt x="1768" y="2443"/>
                </a:lnTo>
                <a:lnTo>
                  <a:pt x="1768" y="2443"/>
                </a:lnTo>
                <a:lnTo>
                  <a:pt x="1764" y="2443"/>
                </a:lnTo>
                <a:lnTo>
                  <a:pt x="1764" y="2443"/>
                </a:lnTo>
                <a:lnTo>
                  <a:pt x="1764" y="2443"/>
                </a:lnTo>
                <a:lnTo>
                  <a:pt x="1764" y="2445"/>
                </a:lnTo>
                <a:lnTo>
                  <a:pt x="1764" y="2445"/>
                </a:lnTo>
                <a:lnTo>
                  <a:pt x="1764" y="2445"/>
                </a:lnTo>
                <a:lnTo>
                  <a:pt x="1764" y="2445"/>
                </a:lnTo>
                <a:lnTo>
                  <a:pt x="1760" y="2445"/>
                </a:lnTo>
                <a:lnTo>
                  <a:pt x="1760" y="2443"/>
                </a:lnTo>
                <a:lnTo>
                  <a:pt x="1760" y="2443"/>
                </a:lnTo>
                <a:lnTo>
                  <a:pt x="1760" y="2443"/>
                </a:lnTo>
                <a:lnTo>
                  <a:pt x="1762" y="2443"/>
                </a:lnTo>
                <a:lnTo>
                  <a:pt x="1762" y="2440"/>
                </a:lnTo>
                <a:lnTo>
                  <a:pt x="1762" y="2440"/>
                </a:lnTo>
                <a:lnTo>
                  <a:pt x="1760" y="2440"/>
                </a:lnTo>
                <a:lnTo>
                  <a:pt x="1758" y="2440"/>
                </a:lnTo>
                <a:lnTo>
                  <a:pt x="1756" y="2440"/>
                </a:lnTo>
                <a:lnTo>
                  <a:pt x="1754" y="2440"/>
                </a:lnTo>
                <a:lnTo>
                  <a:pt x="1754" y="2440"/>
                </a:lnTo>
                <a:lnTo>
                  <a:pt x="1752" y="2445"/>
                </a:lnTo>
                <a:lnTo>
                  <a:pt x="1752" y="2445"/>
                </a:lnTo>
                <a:lnTo>
                  <a:pt x="1752" y="2447"/>
                </a:lnTo>
                <a:lnTo>
                  <a:pt x="1752" y="2447"/>
                </a:lnTo>
                <a:lnTo>
                  <a:pt x="1752" y="2447"/>
                </a:lnTo>
                <a:lnTo>
                  <a:pt x="1750" y="2449"/>
                </a:lnTo>
                <a:lnTo>
                  <a:pt x="1750" y="2449"/>
                </a:lnTo>
                <a:lnTo>
                  <a:pt x="1747" y="2449"/>
                </a:lnTo>
                <a:lnTo>
                  <a:pt x="1745" y="2451"/>
                </a:lnTo>
                <a:lnTo>
                  <a:pt x="1745" y="2453"/>
                </a:lnTo>
                <a:lnTo>
                  <a:pt x="1743" y="2455"/>
                </a:lnTo>
                <a:lnTo>
                  <a:pt x="1743" y="2455"/>
                </a:lnTo>
                <a:lnTo>
                  <a:pt x="1745" y="2457"/>
                </a:lnTo>
                <a:lnTo>
                  <a:pt x="1747" y="2459"/>
                </a:lnTo>
                <a:lnTo>
                  <a:pt x="1747" y="2457"/>
                </a:lnTo>
                <a:lnTo>
                  <a:pt x="1750" y="2457"/>
                </a:lnTo>
                <a:lnTo>
                  <a:pt x="1750" y="2457"/>
                </a:lnTo>
                <a:lnTo>
                  <a:pt x="1752" y="2457"/>
                </a:lnTo>
                <a:lnTo>
                  <a:pt x="1750" y="2453"/>
                </a:lnTo>
                <a:lnTo>
                  <a:pt x="1752" y="2453"/>
                </a:lnTo>
                <a:lnTo>
                  <a:pt x="1758" y="2455"/>
                </a:lnTo>
                <a:lnTo>
                  <a:pt x="1758" y="2453"/>
                </a:lnTo>
                <a:lnTo>
                  <a:pt x="1758" y="2453"/>
                </a:lnTo>
                <a:lnTo>
                  <a:pt x="1758" y="2453"/>
                </a:lnTo>
                <a:lnTo>
                  <a:pt x="1762" y="2451"/>
                </a:lnTo>
                <a:lnTo>
                  <a:pt x="1764" y="2451"/>
                </a:lnTo>
                <a:lnTo>
                  <a:pt x="1764" y="2449"/>
                </a:lnTo>
                <a:lnTo>
                  <a:pt x="1768" y="2449"/>
                </a:lnTo>
                <a:lnTo>
                  <a:pt x="1771" y="2447"/>
                </a:lnTo>
                <a:lnTo>
                  <a:pt x="1771" y="2447"/>
                </a:lnTo>
                <a:lnTo>
                  <a:pt x="1771" y="2447"/>
                </a:lnTo>
                <a:lnTo>
                  <a:pt x="1768" y="2447"/>
                </a:lnTo>
                <a:lnTo>
                  <a:pt x="1768" y="2445"/>
                </a:lnTo>
                <a:close/>
                <a:moveTo>
                  <a:pt x="1398" y="923"/>
                </a:moveTo>
                <a:lnTo>
                  <a:pt x="1395" y="923"/>
                </a:lnTo>
                <a:lnTo>
                  <a:pt x="1395" y="923"/>
                </a:lnTo>
                <a:lnTo>
                  <a:pt x="1395" y="923"/>
                </a:lnTo>
                <a:lnTo>
                  <a:pt x="1395" y="925"/>
                </a:lnTo>
                <a:lnTo>
                  <a:pt x="1395" y="925"/>
                </a:lnTo>
                <a:lnTo>
                  <a:pt x="1398" y="925"/>
                </a:lnTo>
                <a:lnTo>
                  <a:pt x="1398" y="925"/>
                </a:lnTo>
                <a:lnTo>
                  <a:pt x="1398" y="925"/>
                </a:lnTo>
                <a:lnTo>
                  <a:pt x="1398" y="925"/>
                </a:lnTo>
                <a:lnTo>
                  <a:pt x="1398" y="923"/>
                </a:lnTo>
                <a:close/>
                <a:moveTo>
                  <a:pt x="1905" y="2036"/>
                </a:moveTo>
                <a:lnTo>
                  <a:pt x="1905" y="2036"/>
                </a:lnTo>
                <a:lnTo>
                  <a:pt x="1905" y="2038"/>
                </a:lnTo>
                <a:lnTo>
                  <a:pt x="1905" y="2040"/>
                </a:lnTo>
                <a:lnTo>
                  <a:pt x="1905" y="2040"/>
                </a:lnTo>
                <a:lnTo>
                  <a:pt x="1905" y="2040"/>
                </a:lnTo>
                <a:lnTo>
                  <a:pt x="1907" y="2038"/>
                </a:lnTo>
                <a:lnTo>
                  <a:pt x="1907" y="2036"/>
                </a:lnTo>
                <a:lnTo>
                  <a:pt x="1907" y="2034"/>
                </a:lnTo>
                <a:lnTo>
                  <a:pt x="1905" y="2036"/>
                </a:lnTo>
                <a:close/>
                <a:moveTo>
                  <a:pt x="1475" y="973"/>
                </a:moveTo>
                <a:lnTo>
                  <a:pt x="1475" y="973"/>
                </a:lnTo>
                <a:lnTo>
                  <a:pt x="1475" y="973"/>
                </a:lnTo>
                <a:lnTo>
                  <a:pt x="1475" y="973"/>
                </a:lnTo>
                <a:lnTo>
                  <a:pt x="1475" y="973"/>
                </a:lnTo>
                <a:lnTo>
                  <a:pt x="1475" y="973"/>
                </a:lnTo>
                <a:lnTo>
                  <a:pt x="1475" y="973"/>
                </a:lnTo>
                <a:lnTo>
                  <a:pt x="1475" y="973"/>
                </a:lnTo>
                <a:lnTo>
                  <a:pt x="1475" y="973"/>
                </a:lnTo>
                <a:lnTo>
                  <a:pt x="1475" y="973"/>
                </a:lnTo>
                <a:close/>
                <a:moveTo>
                  <a:pt x="1760" y="2453"/>
                </a:moveTo>
                <a:lnTo>
                  <a:pt x="1760" y="2453"/>
                </a:lnTo>
                <a:lnTo>
                  <a:pt x="1760" y="2453"/>
                </a:lnTo>
                <a:lnTo>
                  <a:pt x="1760" y="2455"/>
                </a:lnTo>
                <a:lnTo>
                  <a:pt x="1762" y="2455"/>
                </a:lnTo>
                <a:lnTo>
                  <a:pt x="1760" y="2453"/>
                </a:lnTo>
                <a:lnTo>
                  <a:pt x="1760" y="2453"/>
                </a:lnTo>
                <a:close/>
                <a:moveTo>
                  <a:pt x="1375" y="935"/>
                </a:moveTo>
                <a:lnTo>
                  <a:pt x="1372" y="935"/>
                </a:lnTo>
                <a:lnTo>
                  <a:pt x="1372" y="935"/>
                </a:lnTo>
                <a:lnTo>
                  <a:pt x="1372" y="935"/>
                </a:lnTo>
                <a:lnTo>
                  <a:pt x="1375" y="937"/>
                </a:lnTo>
                <a:lnTo>
                  <a:pt x="1375" y="937"/>
                </a:lnTo>
                <a:lnTo>
                  <a:pt x="1375" y="935"/>
                </a:lnTo>
                <a:lnTo>
                  <a:pt x="1375" y="935"/>
                </a:lnTo>
                <a:lnTo>
                  <a:pt x="1375" y="935"/>
                </a:lnTo>
                <a:close/>
                <a:moveTo>
                  <a:pt x="1741" y="2455"/>
                </a:moveTo>
                <a:lnTo>
                  <a:pt x="1741" y="2457"/>
                </a:lnTo>
                <a:lnTo>
                  <a:pt x="1741" y="2457"/>
                </a:lnTo>
                <a:lnTo>
                  <a:pt x="1741" y="2457"/>
                </a:lnTo>
                <a:lnTo>
                  <a:pt x="1741" y="2457"/>
                </a:lnTo>
                <a:lnTo>
                  <a:pt x="1743" y="2457"/>
                </a:lnTo>
                <a:lnTo>
                  <a:pt x="1743" y="2457"/>
                </a:lnTo>
                <a:lnTo>
                  <a:pt x="1741" y="2455"/>
                </a:lnTo>
                <a:lnTo>
                  <a:pt x="1741" y="2455"/>
                </a:lnTo>
                <a:close/>
                <a:moveTo>
                  <a:pt x="1381" y="925"/>
                </a:moveTo>
                <a:lnTo>
                  <a:pt x="1381" y="925"/>
                </a:lnTo>
                <a:lnTo>
                  <a:pt x="1379" y="927"/>
                </a:lnTo>
                <a:lnTo>
                  <a:pt x="1379" y="927"/>
                </a:lnTo>
                <a:lnTo>
                  <a:pt x="1381" y="927"/>
                </a:lnTo>
                <a:lnTo>
                  <a:pt x="1381" y="927"/>
                </a:lnTo>
                <a:lnTo>
                  <a:pt x="1381" y="927"/>
                </a:lnTo>
                <a:lnTo>
                  <a:pt x="1381" y="927"/>
                </a:lnTo>
                <a:lnTo>
                  <a:pt x="1381" y="925"/>
                </a:lnTo>
                <a:lnTo>
                  <a:pt x="1381" y="925"/>
                </a:lnTo>
                <a:lnTo>
                  <a:pt x="1381" y="925"/>
                </a:lnTo>
                <a:close/>
                <a:moveTo>
                  <a:pt x="1360" y="933"/>
                </a:moveTo>
                <a:lnTo>
                  <a:pt x="1358" y="933"/>
                </a:lnTo>
                <a:lnTo>
                  <a:pt x="1358" y="933"/>
                </a:lnTo>
                <a:lnTo>
                  <a:pt x="1358" y="935"/>
                </a:lnTo>
                <a:lnTo>
                  <a:pt x="1356" y="935"/>
                </a:lnTo>
                <a:lnTo>
                  <a:pt x="1356" y="935"/>
                </a:lnTo>
                <a:lnTo>
                  <a:pt x="1356" y="937"/>
                </a:lnTo>
                <a:lnTo>
                  <a:pt x="1356" y="937"/>
                </a:lnTo>
                <a:lnTo>
                  <a:pt x="1354" y="939"/>
                </a:lnTo>
                <a:lnTo>
                  <a:pt x="1354" y="939"/>
                </a:lnTo>
                <a:lnTo>
                  <a:pt x="1354" y="939"/>
                </a:lnTo>
                <a:lnTo>
                  <a:pt x="1354" y="939"/>
                </a:lnTo>
                <a:lnTo>
                  <a:pt x="1354" y="941"/>
                </a:lnTo>
                <a:lnTo>
                  <a:pt x="1356" y="941"/>
                </a:lnTo>
                <a:lnTo>
                  <a:pt x="1356" y="941"/>
                </a:lnTo>
                <a:lnTo>
                  <a:pt x="1358" y="939"/>
                </a:lnTo>
                <a:lnTo>
                  <a:pt x="1358" y="939"/>
                </a:lnTo>
                <a:lnTo>
                  <a:pt x="1358" y="939"/>
                </a:lnTo>
                <a:lnTo>
                  <a:pt x="1358" y="937"/>
                </a:lnTo>
                <a:lnTo>
                  <a:pt x="1358" y="937"/>
                </a:lnTo>
                <a:lnTo>
                  <a:pt x="1358" y="937"/>
                </a:lnTo>
                <a:lnTo>
                  <a:pt x="1358" y="937"/>
                </a:lnTo>
                <a:lnTo>
                  <a:pt x="1358" y="937"/>
                </a:lnTo>
                <a:lnTo>
                  <a:pt x="1358" y="935"/>
                </a:lnTo>
                <a:lnTo>
                  <a:pt x="1358" y="935"/>
                </a:lnTo>
                <a:lnTo>
                  <a:pt x="1358" y="935"/>
                </a:lnTo>
                <a:lnTo>
                  <a:pt x="1358" y="935"/>
                </a:lnTo>
                <a:lnTo>
                  <a:pt x="1358" y="935"/>
                </a:lnTo>
                <a:lnTo>
                  <a:pt x="1360" y="935"/>
                </a:lnTo>
                <a:lnTo>
                  <a:pt x="1360" y="933"/>
                </a:lnTo>
                <a:lnTo>
                  <a:pt x="1360" y="933"/>
                </a:lnTo>
                <a:lnTo>
                  <a:pt x="1360" y="933"/>
                </a:lnTo>
                <a:lnTo>
                  <a:pt x="1360" y="933"/>
                </a:lnTo>
                <a:lnTo>
                  <a:pt x="1360" y="933"/>
                </a:lnTo>
                <a:lnTo>
                  <a:pt x="1360" y="933"/>
                </a:lnTo>
                <a:lnTo>
                  <a:pt x="1360" y="933"/>
                </a:lnTo>
                <a:close/>
                <a:moveTo>
                  <a:pt x="1515" y="950"/>
                </a:moveTo>
                <a:lnTo>
                  <a:pt x="1517" y="950"/>
                </a:lnTo>
                <a:lnTo>
                  <a:pt x="1517" y="950"/>
                </a:lnTo>
                <a:lnTo>
                  <a:pt x="1515" y="950"/>
                </a:lnTo>
                <a:lnTo>
                  <a:pt x="1515" y="950"/>
                </a:lnTo>
                <a:lnTo>
                  <a:pt x="1515" y="950"/>
                </a:lnTo>
                <a:lnTo>
                  <a:pt x="1515" y="950"/>
                </a:lnTo>
                <a:lnTo>
                  <a:pt x="1515" y="950"/>
                </a:lnTo>
                <a:close/>
                <a:moveTo>
                  <a:pt x="1515" y="956"/>
                </a:moveTo>
                <a:lnTo>
                  <a:pt x="1515" y="956"/>
                </a:lnTo>
                <a:lnTo>
                  <a:pt x="1513" y="956"/>
                </a:lnTo>
                <a:lnTo>
                  <a:pt x="1513" y="956"/>
                </a:lnTo>
                <a:lnTo>
                  <a:pt x="1513" y="956"/>
                </a:lnTo>
                <a:lnTo>
                  <a:pt x="1513" y="956"/>
                </a:lnTo>
                <a:lnTo>
                  <a:pt x="1515" y="956"/>
                </a:lnTo>
                <a:close/>
                <a:moveTo>
                  <a:pt x="1423" y="994"/>
                </a:moveTo>
                <a:lnTo>
                  <a:pt x="1421" y="994"/>
                </a:lnTo>
                <a:lnTo>
                  <a:pt x="1421" y="994"/>
                </a:lnTo>
                <a:lnTo>
                  <a:pt x="1421" y="996"/>
                </a:lnTo>
                <a:lnTo>
                  <a:pt x="1423" y="994"/>
                </a:lnTo>
                <a:lnTo>
                  <a:pt x="1423" y="994"/>
                </a:lnTo>
                <a:lnTo>
                  <a:pt x="1423" y="994"/>
                </a:lnTo>
                <a:lnTo>
                  <a:pt x="1423" y="994"/>
                </a:lnTo>
                <a:close/>
                <a:moveTo>
                  <a:pt x="1511" y="954"/>
                </a:moveTo>
                <a:lnTo>
                  <a:pt x="1511" y="954"/>
                </a:lnTo>
                <a:lnTo>
                  <a:pt x="1511" y="954"/>
                </a:lnTo>
                <a:lnTo>
                  <a:pt x="1511" y="954"/>
                </a:lnTo>
                <a:lnTo>
                  <a:pt x="1513" y="952"/>
                </a:lnTo>
                <a:lnTo>
                  <a:pt x="1513" y="952"/>
                </a:lnTo>
                <a:lnTo>
                  <a:pt x="1513" y="952"/>
                </a:lnTo>
                <a:lnTo>
                  <a:pt x="1515" y="952"/>
                </a:lnTo>
                <a:lnTo>
                  <a:pt x="1515" y="952"/>
                </a:lnTo>
                <a:lnTo>
                  <a:pt x="1513" y="952"/>
                </a:lnTo>
                <a:lnTo>
                  <a:pt x="1513" y="952"/>
                </a:lnTo>
                <a:lnTo>
                  <a:pt x="1511" y="952"/>
                </a:lnTo>
                <a:lnTo>
                  <a:pt x="1511" y="952"/>
                </a:lnTo>
                <a:lnTo>
                  <a:pt x="1511" y="952"/>
                </a:lnTo>
                <a:lnTo>
                  <a:pt x="1511" y="952"/>
                </a:lnTo>
                <a:lnTo>
                  <a:pt x="1511" y="952"/>
                </a:lnTo>
                <a:lnTo>
                  <a:pt x="1511" y="954"/>
                </a:lnTo>
                <a:close/>
                <a:moveTo>
                  <a:pt x="1507" y="954"/>
                </a:moveTo>
                <a:lnTo>
                  <a:pt x="1507" y="954"/>
                </a:lnTo>
                <a:lnTo>
                  <a:pt x="1509" y="952"/>
                </a:lnTo>
                <a:lnTo>
                  <a:pt x="1509" y="952"/>
                </a:lnTo>
                <a:lnTo>
                  <a:pt x="1507" y="952"/>
                </a:lnTo>
                <a:lnTo>
                  <a:pt x="1507" y="952"/>
                </a:lnTo>
                <a:lnTo>
                  <a:pt x="1507" y="954"/>
                </a:lnTo>
                <a:lnTo>
                  <a:pt x="1507" y="954"/>
                </a:lnTo>
                <a:lnTo>
                  <a:pt x="1507" y="954"/>
                </a:lnTo>
                <a:close/>
                <a:moveTo>
                  <a:pt x="1362" y="931"/>
                </a:moveTo>
                <a:lnTo>
                  <a:pt x="1360" y="931"/>
                </a:lnTo>
                <a:lnTo>
                  <a:pt x="1360" y="931"/>
                </a:lnTo>
                <a:lnTo>
                  <a:pt x="1360" y="931"/>
                </a:lnTo>
                <a:lnTo>
                  <a:pt x="1360" y="931"/>
                </a:lnTo>
                <a:lnTo>
                  <a:pt x="1362" y="931"/>
                </a:lnTo>
                <a:lnTo>
                  <a:pt x="1362" y="931"/>
                </a:lnTo>
                <a:lnTo>
                  <a:pt x="1362" y="931"/>
                </a:lnTo>
                <a:lnTo>
                  <a:pt x="1362" y="931"/>
                </a:lnTo>
                <a:lnTo>
                  <a:pt x="1362" y="931"/>
                </a:lnTo>
                <a:close/>
                <a:moveTo>
                  <a:pt x="277" y="677"/>
                </a:moveTo>
                <a:lnTo>
                  <a:pt x="279" y="673"/>
                </a:lnTo>
                <a:lnTo>
                  <a:pt x="279" y="673"/>
                </a:lnTo>
                <a:lnTo>
                  <a:pt x="274" y="673"/>
                </a:lnTo>
                <a:lnTo>
                  <a:pt x="274" y="675"/>
                </a:lnTo>
                <a:lnTo>
                  <a:pt x="272" y="675"/>
                </a:lnTo>
                <a:lnTo>
                  <a:pt x="274" y="677"/>
                </a:lnTo>
                <a:lnTo>
                  <a:pt x="274" y="677"/>
                </a:lnTo>
                <a:lnTo>
                  <a:pt x="277" y="677"/>
                </a:lnTo>
                <a:close/>
                <a:moveTo>
                  <a:pt x="828" y="897"/>
                </a:moveTo>
                <a:lnTo>
                  <a:pt x="828" y="900"/>
                </a:lnTo>
                <a:lnTo>
                  <a:pt x="828" y="900"/>
                </a:lnTo>
                <a:lnTo>
                  <a:pt x="828" y="897"/>
                </a:lnTo>
                <a:lnTo>
                  <a:pt x="828" y="897"/>
                </a:lnTo>
                <a:lnTo>
                  <a:pt x="828" y="897"/>
                </a:lnTo>
                <a:lnTo>
                  <a:pt x="828" y="897"/>
                </a:lnTo>
                <a:lnTo>
                  <a:pt x="828" y="897"/>
                </a:lnTo>
                <a:close/>
                <a:moveTo>
                  <a:pt x="205" y="503"/>
                </a:moveTo>
                <a:lnTo>
                  <a:pt x="205" y="503"/>
                </a:lnTo>
                <a:lnTo>
                  <a:pt x="203" y="505"/>
                </a:lnTo>
                <a:lnTo>
                  <a:pt x="201" y="505"/>
                </a:lnTo>
                <a:lnTo>
                  <a:pt x="201" y="505"/>
                </a:lnTo>
                <a:lnTo>
                  <a:pt x="201" y="505"/>
                </a:lnTo>
                <a:lnTo>
                  <a:pt x="203" y="505"/>
                </a:lnTo>
                <a:lnTo>
                  <a:pt x="205" y="503"/>
                </a:lnTo>
                <a:close/>
                <a:moveTo>
                  <a:pt x="1257" y="606"/>
                </a:moveTo>
                <a:lnTo>
                  <a:pt x="1257" y="606"/>
                </a:lnTo>
                <a:lnTo>
                  <a:pt x="1259" y="606"/>
                </a:lnTo>
                <a:lnTo>
                  <a:pt x="1259" y="606"/>
                </a:lnTo>
                <a:lnTo>
                  <a:pt x="1261" y="606"/>
                </a:lnTo>
                <a:lnTo>
                  <a:pt x="1261" y="606"/>
                </a:lnTo>
                <a:lnTo>
                  <a:pt x="1259" y="604"/>
                </a:lnTo>
                <a:lnTo>
                  <a:pt x="1257" y="606"/>
                </a:lnTo>
                <a:close/>
                <a:moveTo>
                  <a:pt x="1041" y="487"/>
                </a:moveTo>
                <a:lnTo>
                  <a:pt x="1041" y="489"/>
                </a:lnTo>
                <a:lnTo>
                  <a:pt x="1043" y="491"/>
                </a:lnTo>
                <a:lnTo>
                  <a:pt x="1043" y="491"/>
                </a:lnTo>
                <a:lnTo>
                  <a:pt x="1046" y="491"/>
                </a:lnTo>
                <a:lnTo>
                  <a:pt x="1046" y="489"/>
                </a:lnTo>
                <a:lnTo>
                  <a:pt x="1046" y="489"/>
                </a:lnTo>
                <a:lnTo>
                  <a:pt x="1043" y="489"/>
                </a:lnTo>
                <a:lnTo>
                  <a:pt x="1041" y="487"/>
                </a:lnTo>
                <a:close/>
                <a:moveTo>
                  <a:pt x="1041" y="478"/>
                </a:moveTo>
                <a:lnTo>
                  <a:pt x="1041" y="478"/>
                </a:lnTo>
                <a:lnTo>
                  <a:pt x="1043" y="478"/>
                </a:lnTo>
                <a:lnTo>
                  <a:pt x="1043" y="480"/>
                </a:lnTo>
                <a:lnTo>
                  <a:pt x="1043" y="480"/>
                </a:lnTo>
                <a:lnTo>
                  <a:pt x="1046" y="478"/>
                </a:lnTo>
                <a:lnTo>
                  <a:pt x="1046" y="476"/>
                </a:lnTo>
                <a:lnTo>
                  <a:pt x="1043" y="476"/>
                </a:lnTo>
                <a:lnTo>
                  <a:pt x="1043" y="476"/>
                </a:lnTo>
                <a:lnTo>
                  <a:pt x="1043" y="476"/>
                </a:lnTo>
                <a:lnTo>
                  <a:pt x="1043" y="474"/>
                </a:lnTo>
                <a:lnTo>
                  <a:pt x="1043" y="472"/>
                </a:lnTo>
                <a:lnTo>
                  <a:pt x="1041" y="472"/>
                </a:lnTo>
                <a:lnTo>
                  <a:pt x="1041" y="472"/>
                </a:lnTo>
                <a:lnTo>
                  <a:pt x="1041" y="474"/>
                </a:lnTo>
                <a:lnTo>
                  <a:pt x="1041" y="474"/>
                </a:lnTo>
                <a:lnTo>
                  <a:pt x="1041" y="478"/>
                </a:lnTo>
                <a:close/>
                <a:moveTo>
                  <a:pt x="832" y="879"/>
                </a:moveTo>
                <a:lnTo>
                  <a:pt x="832" y="879"/>
                </a:lnTo>
                <a:lnTo>
                  <a:pt x="832" y="876"/>
                </a:lnTo>
                <a:lnTo>
                  <a:pt x="832" y="876"/>
                </a:lnTo>
                <a:lnTo>
                  <a:pt x="832" y="876"/>
                </a:lnTo>
                <a:lnTo>
                  <a:pt x="830" y="876"/>
                </a:lnTo>
                <a:lnTo>
                  <a:pt x="830" y="879"/>
                </a:lnTo>
                <a:lnTo>
                  <a:pt x="830" y="879"/>
                </a:lnTo>
                <a:lnTo>
                  <a:pt x="830" y="881"/>
                </a:lnTo>
                <a:lnTo>
                  <a:pt x="830" y="881"/>
                </a:lnTo>
                <a:lnTo>
                  <a:pt x="830" y="881"/>
                </a:lnTo>
                <a:lnTo>
                  <a:pt x="832" y="881"/>
                </a:lnTo>
                <a:lnTo>
                  <a:pt x="832" y="881"/>
                </a:lnTo>
                <a:lnTo>
                  <a:pt x="832" y="883"/>
                </a:lnTo>
                <a:lnTo>
                  <a:pt x="832" y="883"/>
                </a:lnTo>
                <a:lnTo>
                  <a:pt x="832" y="885"/>
                </a:lnTo>
                <a:lnTo>
                  <a:pt x="834" y="885"/>
                </a:lnTo>
                <a:lnTo>
                  <a:pt x="834" y="885"/>
                </a:lnTo>
                <a:lnTo>
                  <a:pt x="834" y="885"/>
                </a:lnTo>
                <a:lnTo>
                  <a:pt x="834" y="885"/>
                </a:lnTo>
                <a:lnTo>
                  <a:pt x="834" y="885"/>
                </a:lnTo>
                <a:lnTo>
                  <a:pt x="834" y="885"/>
                </a:lnTo>
                <a:lnTo>
                  <a:pt x="834" y="885"/>
                </a:lnTo>
                <a:lnTo>
                  <a:pt x="834" y="883"/>
                </a:lnTo>
                <a:lnTo>
                  <a:pt x="832" y="883"/>
                </a:lnTo>
                <a:lnTo>
                  <a:pt x="832" y="881"/>
                </a:lnTo>
                <a:lnTo>
                  <a:pt x="832" y="881"/>
                </a:lnTo>
                <a:lnTo>
                  <a:pt x="832" y="881"/>
                </a:lnTo>
                <a:lnTo>
                  <a:pt x="830" y="881"/>
                </a:lnTo>
                <a:lnTo>
                  <a:pt x="830" y="879"/>
                </a:lnTo>
                <a:lnTo>
                  <a:pt x="832" y="879"/>
                </a:lnTo>
                <a:close/>
                <a:moveTo>
                  <a:pt x="826" y="874"/>
                </a:moveTo>
                <a:lnTo>
                  <a:pt x="823" y="872"/>
                </a:lnTo>
                <a:lnTo>
                  <a:pt x="823" y="872"/>
                </a:lnTo>
                <a:lnTo>
                  <a:pt x="823" y="872"/>
                </a:lnTo>
                <a:lnTo>
                  <a:pt x="823" y="874"/>
                </a:lnTo>
                <a:lnTo>
                  <a:pt x="823" y="874"/>
                </a:lnTo>
                <a:lnTo>
                  <a:pt x="823" y="874"/>
                </a:lnTo>
                <a:lnTo>
                  <a:pt x="826" y="874"/>
                </a:lnTo>
                <a:lnTo>
                  <a:pt x="826" y="874"/>
                </a:lnTo>
                <a:lnTo>
                  <a:pt x="826" y="874"/>
                </a:lnTo>
                <a:close/>
                <a:moveTo>
                  <a:pt x="834" y="891"/>
                </a:moveTo>
                <a:lnTo>
                  <a:pt x="834" y="889"/>
                </a:lnTo>
                <a:lnTo>
                  <a:pt x="832" y="889"/>
                </a:lnTo>
                <a:lnTo>
                  <a:pt x="832" y="889"/>
                </a:lnTo>
                <a:lnTo>
                  <a:pt x="832" y="889"/>
                </a:lnTo>
                <a:lnTo>
                  <a:pt x="832" y="889"/>
                </a:lnTo>
                <a:lnTo>
                  <a:pt x="832" y="891"/>
                </a:lnTo>
                <a:lnTo>
                  <a:pt x="832" y="891"/>
                </a:lnTo>
                <a:lnTo>
                  <a:pt x="834" y="891"/>
                </a:lnTo>
                <a:lnTo>
                  <a:pt x="834" y="891"/>
                </a:lnTo>
                <a:close/>
                <a:moveTo>
                  <a:pt x="834" y="895"/>
                </a:moveTo>
                <a:lnTo>
                  <a:pt x="834" y="895"/>
                </a:lnTo>
                <a:lnTo>
                  <a:pt x="834" y="895"/>
                </a:lnTo>
                <a:lnTo>
                  <a:pt x="834" y="895"/>
                </a:lnTo>
                <a:lnTo>
                  <a:pt x="834" y="895"/>
                </a:lnTo>
                <a:lnTo>
                  <a:pt x="834" y="893"/>
                </a:lnTo>
                <a:lnTo>
                  <a:pt x="834" y="893"/>
                </a:lnTo>
                <a:lnTo>
                  <a:pt x="834" y="893"/>
                </a:lnTo>
                <a:lnTo>
                  <a:pt x="834" y="895"/>
                </a:lnTo>
                <a:lnTo>
                  <a:pt x="832" y="895"/>
                </a:lnTo>
                <a:lnTo>
                  <a:pt x="834" y="895"/>
                </a:lnTo>
                <a:lnTo>
                  <a:pt x="834" y="895"/>
                </a:lnTo>
                <a:close/>
                <a:moveTo>
                  <a:pt x="1802" y="832"/>
                </a:moveTo>
                <a:lnTo>
                  <a:pt x="1802" y="832"/>
                </a:lnTo>
                <a:lnTo>
                  <a:pt x="1802" y="832"/>
                </a:lnTo>
                <a:lnTo>
                  <a:pt x="1802" y="832"/>
                </a:lnTo>
                <a:lnTo>
                  <a:pt x="1804" y="832"/>
                </a:lnTo>
                <a:lnTo>
                  <a:pt x="1804" y="832"/>
                </a:lnTo>
                <a:lnTo>
                  <a:pt x="1804" y="832"/>
                </a:lnTo>
                <a:lnTo>
                  <a:pt x="1804" y="832"/>
                </a:lnTo>
                <a:lnTo>
                  <a:pt x="1804" y="832"/>
                </a:lnTo>
                <a:lnTo>
                  <a:pt x="1802" y="832"/>
                </a:lnTo>
                <a:lnTo>
                  <a:pt x="1802" y="832"/>
                </a:lnTo>
                <a:close/>
                <a:moveTo>
                  <a:pt x="1823" y="851"/>
                </a:moveTo>
                <a:lnTo>
                  <a:pt x="1823" y="853"/>
                </a:lnTo>
                <a:lnTo>
                  <a:pt x="1821" y="851"/>
                </a:lnTo>
                <a:lnTo>
                  <a:pt x="1821" y="851"/>
                </a:lnTo>
                <a:lnTo>
                  <a:pt x="1821" y="853"/>
                </a:lnTo>
                <a:lnTo>
                  <a:pt x="1821" y="853"/>
                </a:lnTo>
                <a:lnTo>
                  <a:pt x="1821" y="856"/>
                </a:lnTo>
                <a:lnTo>
                  <a:pt x="1823" y="853"/>
                </a:lnTo>
                <a:lnTo>
                  <a:pt x="1825" y="853"/>
                </a:lnTo>
                <a:lnTo>
                  <a:pt x="1825" y="853"/>
                </a:lnTo>
                <a:lnTo>
                  <a:pt x="1825" y="851"/>
                </a:lnTo>
                <a:lnTo>
                  <a:pt x="1823" y="851"/>
                </a:lnTo>
                <a:close/>
                <a:moveTo>
                  <a:pt x="1817" y="413"/>
                </a:moveTo>
                <a:lnTo>
                  <a:pt x="1815" y="413"/>
                </a:lnTo>
                <a:lnTo>
                  <a:pt x="1812" y="415"/>
                </a:lnTo>
                <a:lnTo>
                  <a:pt x="1812" y="419"/>
                </a:lnTo>
                <a:lnTo>
                  <a:pt x="1812" y="422"/>
                </a:lnTo>
                <a:lnTo>
                  <a:pt x="1815" y="422"/>
                </a:lnTo>
                <a:lnTo>
                  <a:pt x="1815" y="424"/>
                </a:lnTo>
                <a:lnTo>
                  <a:pt x="1819" y="424"/>
                </a:lnTo>
                <a:lnTo>
                  <a:pt x="1823" y="424"/>
                </a:lnTo>
                <a:lnTo>
                  <a:pt x="1825" y="424"/>
                </a:lnTo>
                <a:lnTo>
                  <a:pt x="1827" y="426"/>
                </a:lnTo>
                <a:lnTo>
                  <a:pt x="1827" y="424"/>
                </a:lnTo>
                <a:lnTo>
                  <a:pt x="1829" y="426"/>
                </a:lnTo>
                <a:lnTo>
                  <a:pt x="1829" y="426"/>
                </a:lnTo>
                <a:lnTo>
                  <a:pt x="1831" y="426"/>
                </a:lnTo>
                <a:lnTo>
                  <a:pt x="1827" y="428"/>
                </a:lnTo>
                <a:lnTo>
                  <a:pt x="1825" y="428"/>
                </a:lnTo>
                <a:lnTo>
                  <a:pt x="1823" y="428"/>
                </a:lnTo>
                <a:lnTo>
                  <a:pt x="1823" y="428"/>
                </a:lnTo>
                <a:lnTo>
                  <a:pt x="1823" y="430"/>
                </a:lnTo>
                <a:lnTo>
                  <a:pt x="1825" y="430"/>
                </a:lnTo>
                <a:lnTo>
                  <a:pt x="1827" y="430"/>
                </a:lnTo>
                <a:lnTo>
                  <a:pt x="1829" y="432"/>
                </a:lnTo>
                <a:lnTo>
                  <a:pt x="1829" y="432"/>
                </a:lnTo>
                <a:lnTo>
                  <a:pt x="1831" y="432"/>
                </a:lnTo>
                <a:lnTo>
                  <a:pt x="1840" y="430"/>
                </a:lnTo>
                <a:lnTo>
                  <a:pt x="1844" y="430"/>
                </a:lnTo>
                <a:lnTo>
                  <a:pt x="1852" y="426"/>
                </a:lnTo>
                <a:lnTo>
                  <a:pt x="1854" y="424"/>
                </a:lnTo>
                <a:lnTo>
                  <a:pt x="1856" y="424"/>
                </a:lnTo>
                <a:lnTo>
                  <a:pt x="1856" y="422"/>
                </a:lnTo>
                <a:lnTo>
                  <a:pt x="1854" y="422"/>
                </a:lnTo>
                <a:lnTo>
                  <a:pt x="1854" y="422"/>
                </a:lnTo>
                <a:lnTo>
                  <a:pt x="1854" y="419"/>
                </a:lnTo>
                <a:lnTo>
                  <a:pt x="1854" y="419"/>
                </a:lnTo>
                <a:lnTo>
                  <a:pt x="1854" y="419"/>
                </a:lnTo>
                <a:lnTo>
                  <a:pt x="1854" y="419"/>
                </a:lnTo>
                <a:lnTo>
                  <a:pt x="1854" y="417"/>
                </a:lnTo>
                <a:lnTo>
                  <a:pt x="1848" y="417"/>
                </a:lnTo>
                <a:lnTo>
                  <a:pt x="1844" y="415"/>
                </a:lnTo>
                <a:lnTo>
                  <a:pt x="1838" y="409"/>
                </a:lnTo>
                <a:lnTo>
                  <a:pt x="1835" y="407"/>
                </a:lnTo>
                <a:lnTo>
                  <a:pt x="1835" y="407"/>
                </a:lnTo>
                <a:lnTo>
                  <a:pt x="1825" y="405"/>
                </a:lnTo>
                <a:lnTo>
                  <a:pt x="1821" y="405"/>
                </a:lnTo>
                <a:lnTo>
                  <a:pt x="1815" y="407"/>
                </a:lnTo>
                <a:lnTo>
                  <a:pt x="1815" y="407"/>
                </a:lnTo>
                <a:lnTo>
                  <a:pt x="1815" y="409"/>
                </a:lnTo>
                <a:lnTo>
                  <a:pt x="1812" y="409"/>
                </a:lnTo>
                <a:lnTo>
                  <a:pt x="1812" y="409"/>
                </a:lnTo>
                <a:lnTo>
                  <a:pt x="1815" y="411"/>
                </a:lnTo>
                <a:lnTo>
                  <a:pt x="1815" y="411"/>
                </a:lnTo>
                <a:lnTo>
                  <a:pt x="1817" y="413"/>
                </a:lnTo>
                <a:lnTo>
                  <a:pt x="1821" y="415"/>
                </a:lnTo>
                <a:lnTo>
                  <a:pt x="1821" y="415"/>
                </a:lnTo>
                <a:lnTo>
                  <a:pt x="1817" y="413"/>
                </a:lnTo>
                <a:close/>
                <a:moveTo>
                  <a:pt x="1806" y="809"/>
                </a:moveTo>
                <a:lnTo>
                  <a:pt x="1806" y="809"/>
                </a:lnTo>
                <a:lnTo>
                  <a:pt x="1806" y="809"/>
                </a:lnTo>
                <a:lnTo>
                  <a:pt x="1806" y="809"/>
                </a:lnTo>
                <a:lnTo>
                  <a:pt x="1804" y="811"/>
                </a:lnTo>
                <a:lnTo>
                  <a:pt x="1804" y="811"/>
                </a:lnTo>
                <a:lnTo>
                  <a:pt x="1806" y="811"/>
                </a:lnTo>
                <a:lnTo>
                  <a:pt x="1806" y="809"/>
                </a:lnTo>
                <a:close/>
                <a:moveTo>
                  <a:pt x="1815" y="856"/>
                </a:moveTo>
                <a:lnTo>
                  <a:pt x="1815" y="856"/>
                </a:lnTo>
                <a:lnTo>
                  <a:pt x="1815" y="856"/>
                </a:lnTo>
                <a:lnTo>
                  <a:pt x="1815" y="856"/>
                </a:lnTo>
                <a:lnTo>
                  <a:pt x="1815" y="853"/>
                </a:lnTo>
                <a:lnTo>
                  <a:pt x="1812" y="853"/>
                </a:lnTo>
                <a:lnTo>
                  <a:pt x="1812" y="856"/>
                </a:lnTo>
                <a:lnTo>
                  <a:pt x="1815" y="856"/>
                </a:lnTo>
                <a:lnTo>
                  <a:pt x="1815" y="856"/>
                </a:lnTo>
                <a:lnTo>
                  <a:pt x="1815" y="856"/>
                </a:lnTo>
                <a:lnTo>
                  <a:pt x="1815" y="856"/>
                </a:lnTo>
                <a:lnTo>
                  <a:pt x="1817" y="856"/>
                </a:lnTo>
                <a:lnTo>
                  <a:pt x="1817" y="853"/>
                </a:lnTo>
                <a:lnTo>
                  <a:pt x="1817" y="853"/>
                </a:lnTo>
                <a:lnTo>
                  <a:pt x="1817" y="853"/>
                </a:lnTo>
                <a:lnTo>
                  <a:pt x="1815" y="856"/>
                </a:lnTo>
                <a:close/>
                <a:moveTo>
                  <a:pt x="1724" y="728"/>
                </a:moveTo>
                <a:lnTo>
                  <a:pt x="1722" y="728"/>
                </a:lnTo>
                <a:lnTo>
                  <a:pt x="1722" y="728"/>
                </a:lnTo>
                <a:lnTo>
                  <a:pt x="1722" y="728"/>
                </a:lnTo>
                <a:lnTo>
                  <a:pt x="1720" y="728"/>
                </a:lnTo>
                <a:lnTo>
                  <a:pt x="1720" y="730"/>
                </a:lnTo>
                <a:lnTo>
                  <a:pt x="1720" y="730"/>
                </a:lnTo>
                <a:lnTo>
                  <a:pt x="1722" y="730"/>
                </a:lnTo>
                <a:lnTo>
                  <a:pt x="1724" y="730"/>
                </a:lnTo>
                <a:lnTo>
                  <a:pt x="1724" y="730"/>
                </a:lnTo>
                <a:lnTo>
                  <a:pt x="1724" y="728"/>
                </a:lnTo>
                <a:lnTo>
                  <a:pt x="1724" y="728"/>
                </a:lnTo>
                <a:close/>
                <a:moveTo>
                  <a:pt x="828" y="874"/>
                </a:moveTo>
                <a:lnTo>
                  <a:pt x="828" y="874"/>
                </a:lnTo>
                <a:lnTo>
                  <a:pt x="828" y="874"/>
                </a:lnTo>
                <a:lnTo>
                  <a:pt x="828" y="874"/>
                </a:lnTo>
                <a:lnTo>
                  <a:pt x="828" y="876"/>
                </a:lnTo>
                <a:lnTo>
                  <a:pt x="828" y="876"/>
                </a:lnTo>
                <a:lnTo>
                  <a:pt x="828" y="876"/>
                </a:lnTo>
                <a:lnTo>
                  <a:pt x="828" y="876"/>
                </a:lnTo>
                <a:lnTo>
                  <a:pt x="828" y="876"/>
                </a:lnTo>
                <a:lnTo>
                  <a:pt x="828" y="874"/>
                </a:lnTo>
                <a:lnTo>
                  <a:pt x="828" y="874"/>
                </a:lnTo>
                <a:close/>
                <a:moveTo>
                  <a:pt x="1456" y="809"/>
                </a:moveTo>
                <a:lnTo>
                  <a:pt x="1456" y="809"/>
                </a:lnTo>
                <a:lnTo>
                  <a:pt x="1458" y="809"/>
                </a:lnTo>
                <a:lnTo>
                  <a:pt x="1458" y="809"/>
                </a:lnTo>
                <a:lnTo>
                  <a:pt x="1458" y="809"/>
                </a:lnTo>
                <a:lnTo>
                  <a:pt x="1458" y="809"/>
                </a:lnTo>
                <a:lnTo>
                  <a:pt x="1458" y="807"/>
                </a:lnTo>
                <a:lnTo>
                  <a:pt x="1458" y="807"/>
                </a:lnTo>
                <a:lnTo>
                  <a:pt x="1458" y="807"/>
                </a:lnTo>
                <a:lnTo>
                  <a:pt x="1454" y="809"/>
                </a:lnTo>
                <a:lnTo>
                  <a:pt x="1454" y="809"/>
                </a:lnTo>
                <a:lnTo>
                  <a:pt x="1456" y="809"/>
                </a:lnTo>
                <a:close/>
                <a:moveTo>
                  <a:pt x="1798" y="342"/>
                </a:moveTo>
                <a:lnTo>
                  <a:pt x="1798" y="342"/>
                </a:lnTo>
                <a:lnTo>
                  <a:pt x="1800" y="342"/>
                </a:lnTo>
                <a:lnTo>
                  <a:pt x="1800" y="344"/>
                </a:lnTo>
                <a:lnTo>
                  <a:pt x="1800" y="344"/>
                </a:lnTo>
                <a:lnTo>
                  <a:pt x="1802" y="344"/>
                </a:lnTo>
                <a:lnTo>
                  <a:pt x="1802" y="344"/>
                </a:lnTo>
                <a:lnTo>
                  <a:pt x="1802" y="346"/>
                </a:lnTo>
                <a:lnTo>
                  <a:pt x="1804" y="346"/>
                </a:lnTo>
                <a:lnTo>
                  <a:pt x="1806" y="342"/>
                </a:lnTo>
                <a:lnTo>
                  <a:pt x="1808" y="342"/>
                </a:lnTo>
                <a:lnTo>
                  <a:pt x="1810" y="340"/>
                </a:lnTo>
                <a:lnTo>
                  <a:pt x="1810" y="338"/>
                </a:lnTo>
                <a:lnTo>
                  <a:pt x="1808" y="338"/>
                </a:lnTo>
                <a:lnTo>
                  <a:pt x="1808" y="338"/>
                </a:lnTo>
                <a:lnTo>
                  <a:pt x="1804" y="340"/>
                </a:lnTo>
                <a:lnTo>
                  <a:pt x="1804" y="340"/>
                </a:lnTo>
                <a:lnTo>
                  <a:pt x="1802" y="340"/>
                </a:lnTo>
                <a:lnTo>
                  <a:pt x="1802" y="340"/>
                </a:lnTo>
                <a:lnTo>
                  <a:pt x="1796" y="340"/>
                </a:lnTo>
                <a:lnTo>
                  <a:pt x="1796" y="340"/>
                </a:lnTo>
                <a:lnTo>
                  <a:pt x="1794" y="342"/>
                </a:lnTo>
                <a:lnTo>
                  <a:pt x="1794" y="342"/>
                </a:lnTo>
                <a:lnTo>
                  <a:pt x="1796" y="342"/>
                </a:lnTo>
                <a:lnTo>
                  <a:pt x="1798" y="342"/>
                </a:lnTo>
                <a:close/>
                <a:moveTo>
                  <a:pt x="1804" y="818"/>
                </a:moveTo>
                <a:lnTo>
                  <a:pt x="1804" y="818"/>
                </a:lnTo>
                <a:lnTo>
                  <a:pt x="1804" y="816"/>
                </a:lnTo>
                <a:lnTo>
                  <a:pt x="1802" y="818"/>
                </a:lnTo>
                <a:lnTo>
                  <a:pt x="1800" y="818"/>
                </a:lnTo>
                <a:lnTo>
                  <a:pt x="1802" y="818"/>
                </a:lnTo>
                <a:lnTo>
                  <a:pt x="1800" y="820"/>
                </a:lnTo>
                <a:lnTo>
                  <a:pt x="1798" y="818"/>
                </a:lnTo>
                <a:lnTo>
                  <a:pt x="1798" y="818"/>
                </a:lnTo>
                <a:lnTo>
                  <a:pt x="1796" y="818"/>
                </a:lnTo>
                <a:lnTo>
                  <a:pt x="1794" y="818"/>
                </a:lnTo>
                <a:lnTo>
                  <a:pt x="1789" y="820"/>
                </a:lnTo>
                <a:lnTo>
                  <a:pt x="1787" y="822"/>
                </a:lnTo>
                <a:lnTo>
                  <a:pt x="1787" y="822"/>
                </a:lnTo>
                <a:lnTo>
                  <a:pt x="1785" y="822"/>
                </a:lnTo>
                <a:lnTo>
                  <a:pt x="1785" y="826"/>
                </a:lnTo>
                <a:lnTo>
                  <a:pt x="1785" y="826"/>
                </a:lnTo>
                <a:lnTo>
                  <a:pt x="1783" y="828"/>
                </a:lnTo>
                <a:lnTo>
                  <a:pt x="1781" y="828"/>
                </a:lnTo>
                <a:lnTo>
                  <a:pt x="1781" y="828"/>
                </a:lnTo>
                <a:lnTo>
                  <a:pt x="1781" y="828"/>
                </a:lnTo>
                <a:lnTo>
                  <a:pt x="1781" y="828"/>
                </a:lnTo>
                <a:lnTo>
                  <a:pt x="1781" y="830"/>
                </a:lnTo>
                <a:lnTo>
                  <a:pt x="1781" y="832"/>
                </a:lnTo>
                <a:lnTo>
                  <a:pt x="1779" y="832"/>
                </a:lnTo>
                <a:lnTo>
                  <a:pt x="1779" y="832"/>
                </a:lnTo>
                <a:lnTo>
                  <a:pt x="1777" y="835"/>
                </a:lnTo>
                <a:lnTo>
                  <a:pt x="1777" y="835"/>
                </a:lnTo>
                <a:lnTo>
                  <a:pt x="1779" y="835"/>
                </a:lnTo>
                <a:lnTo>
                  <a:pt x="1779" y="835"/>
                </a:lnTo>
                <a:lnTo>
                  <a:pt x="1779" y="835"/>
                </a:lnTo>
                <a:lnTo>
                  <a:pt x="1777" y="835"/>
                </a:lnTo>
                <a:lnTo>
                  <a:pt x="1777" y="837"/>
                </a:lnTo>
                <a:lnTo>
                  <a:pt x="1775" y="837"/>
                </a:lnTo>
                <a:lnTo>
                  <a:pt x="1775" y="839"/>
                </a:lnTo>
                <a:lnTo>
                  <a:pt x="1773" y="843"/>
                </a:lnTo>
                <a:lnTo>
                  <a:pt x="1773" y="847"/>
                </a:lnTo>
                <a:lnTo>
                  <a:pt x="1768" y="853"/>
                </a:lnTo>
                <a:lnTo>
                  <a:pt x="1768" y="853"/>
                </a:lnTo>
                <a:lnTo>
                  <a:pt x="1768" y="853"/>
                </a:lnTo>
                <a:lnTo>
                  <a:pt x="1771" y="856"/>
                </a:lnTo>
                <a:lnTo>
                  <a:pt x="1771" y="856"/>
                </a:lnTo>
                <a:lnTo>
                  <a:pt x="1771" y="858"/>
                </a:lnTo>
                <a:lnTo>
                  <a:pt x="1768" y="856"/>
                </a:lnTo>
                <a:lnTo>
                  <a:pt x="1766" y="856"/>
                </a:lnTo>
                <a:lnTo>
                  <a:pt x="1766" y="856"/>
                </a:lnTo>
                <a:lnTo>
                  <a:pt x="1764" y="858"/>
                </a:lnTo>
                <a:lnTo>
                  <a:pt x="1764" y="858"/>
                </a:lnTo>
                <a:lnTo>
                  <a:pt x="1764" y="860"/>
                </a:lnTo>
                <a:lnTo>
                  <a:pt x="1764" y="860"/>
                </a:lnTo>
                <a:lnTo>
                  <a:pt x="1766" y="862"/>
                </a:lnTo>
                <a:lnTo>
                  <a:pt x="1768" y="862"/>
                </a:lnTo>
                <a:lnTo>
                  <a:pt x="1768" y="862"/>
                </a:lnTo>
                <a:lnTo>
                  <a:pt x="1766" y="862"/>
                </a:lnTo>
                <a:lnTo>
                  <a:pt x="1766" y="864"/>
                </a:lnTo>
                <a:lnTo>
                  <a:pt x="1766" y="864"/>
                </a:lnTo>
                <a:lnTo>
                  <a:pt x="1766" y="866"/>
                </a:lnTo>
                <a:lnTo>
                  <a:pt x="1768" y="866"/>
                </a:lnTo>
                <a:lnTo>
                  <a:pt x="1766" y="866"/>
                </a:lnTo>
                <a:lnTo>
                  <a:pt x="1766" y="866"/>
                </a:lnTo>
                <a:lnTo>
                  <a:pt x="1764" y="864"/>
                </a:lnTo>
                <a:lnTo>
                  <a:pt x="1762" y="864"/>
                </a:lnTo>
                <a:lnTo>
                  <a:pt x="1762" y="864"/>
                </a:lnTo>
                <a:lnTo>
                  <a:pt x="1762" y="864"/>
                </a:lnTo>
                <a:lnTo>
                  <a:pt x="1760" y="866"/>
                </a:lnTo>
                <a:lnTo>
                  <a:pt x="1760" y="868"/>
                </a:lnTo>
                <a:lnTo>
                  <a:pt x="1758" y="870"/>
                </a:lnTo>
                <a:lnTo>
                  <a:pt x="1758" y="872"/>
                </a:lnTo>
                <a:lnTo>
                  <a:pt x="1758" y="872"/>
                </a:lnTo>
                <a:lnTo>
                  <a:pt x="1756" y="872"/>
                </a:lnTo>
                <a:lnTo>
                  <a:pt x="1754" y="872"/>
                </a:lnTo>
                <a:lnTo>
                  <a:pt x="1754" y="872"/>
                </a:lnTo>
                <a:lnTo>
                  <a:pt x="1754" y="870"/>
                </a:lnTo>
                <a:lnTo>
                  <a:pt x="1756" y="870"/>
                </a:lnTo>
                <a:lnTo>
                  <a:pt x="1756" y="870"/>
                </a:lnTo>
                <a:lnTo>
                  <a:pt x="1752" y="872"/>
                </a:lnTo>
                <a:lnTo>
                  <a:pt x="1750" y="874"/>
                </a:lnTo>
                <a:lnTo>
                  <a:pt x="1750" y="874"/>
                </a:lnTo>
                <a:lnTo>
                  <a:pt x="1754" y="874"/>
                </a:lnTo>
                <a:lnTo>
                  <a:pt x="1758" y="874"/>
                </a:lnTo>
                <a:lnTo>
                  <a:pt x="1758" y="874"/>
                </a:lnTo>
                <a:lnTo>
                  <a:pt x="1760" y="874"/>
                </a:lnTo>
                <a:lnTo>
                  <a:pt x="1762" y="874"/>
                </a:lnTo>
                <a:lnTo>
                  <a:pt x="1762" y="874"/>
                </a:lnTo>
                <a:lnTo>
                  <a:pt x="1760" y="876"/>
                </a:lnTo>
                <a:lnTo>
                  <a:pt x="1758" y="876"/>
                </a:lnTo>
                <a:lnTo>
                  <a:pt x="1758" y="879"/>
                </a:lnTo>
                <a:lnTo>
                  <a:pt x="1754" y="881"/>
                </a:lnTo>
                <a:lnTo>
                  <a:pt x="1750" y="885"/>
                </a:lnTo>
                <a:lnTo>
                  <a:pt x="1747" y="885"/>
                </a:lnTo>
                <a:lnTo>
                  <a:pt x="1747" y="887"/>
                </a:lnTo>
                <a:lnTo>
                  <a:pt x="1747" y="887"/>
                </a:lnTo>
                <a:lnTo>
                  <a:pt x="1747" y="889"/>
                </a:lnTo>
                <a:lnTo>
                  <a:pt x="1750" y="891"/>
                </a:lnTo>
                <a:lnTo>
                  <a:pt x="1750" y="891"/>
                </a:lnTo>
                <a:lnTo>
                  <a:pt x="1752" y="891"/>
                </a:lnTo>
                <a:lnTo>
                  <a:pt x="1754" y="891"/>
                </a:lnTo>
                <a:lnTo>
                  <a:pt x="1758" y="891"/>
                </a:lnTo>
                <a:lnTo>
                  <a:pt x="1760" y="891"/>
                </a:lnTo>
                <a:lnTo>
                  <a:pt x="1762" y="889"/>
                </a:lnTo>
                <a:lnTo>
                  <a:pt x="1762" y="889"/>
                </a:lnTo>
                <a:lnTo>
                  <a:pt x="1762" y="889"/>
                </a:lnTo>
                <a:lnTo>
                  <a:pt x="1762" y="889"/>
                </a:lnTo>
                <a:lnTo>
                  <a:pt x="1764" y="889"/>
                </a:lnTo>
                <a:lnTo>
                  <a:pt x="1768" y="889"/>
                </a:lnTo>
                <a:lnTo>
                  <a:pt x="1768" y="889"/>
                </a:lnTo>
                <a:lnTo>
                  <a:pt x="1773" y="891"/>
                </a:lnTo>
                <a:lnTo>
                  <a:pt x="1775" y="891"/>
                </a:lnTo>
                <a:lnTo>
                  <a:pt x="1783" y="891"/>
                </a:lnTo>
                <a:lnTo>
                  <a:pt x="1785" y="891"/>
                </a:lnTo>
                <a:lnTo>
                  <a:pt x="1785" y="891"/>
                </a:lnTo>
                <a:lnTo>
                  <a:pt x="1789" y="891"/>
                </a:lnTo>
                <a:lnTo>
                  <a:pt x="1791" y="891"/>
                </a:lnTo>
                <a:lnTo>
                  <a:pt x="1794" y="891"/>
                </a:lnTo>
                <a:lnTo>
                  <a:pt x="1794" y="889"/>
                </a:lnTo>
                <a:lnTo>
                  <a:pt x="1794" y="887"/>
                </a:lnTo>
                <a:lnTo>
                  <a:pt x="1796" y="887"/>
                </a:lnTo>
                <a:lnTo>
                  <a:pt x="1796" y="889"/>
                </a:lnTo>
                <a:lnTo>
                  <a:pt x="1796" y="889"/>
                </a:lnTo>
                <a:lnTo>
                  <a:pt x="1798" y="887"/>
                </a:lnTo>
                <a:lnTo>
                  <a:pt x="1798" y="887"/>
                </a:lnTo>
                <a:lnTo>
                  <a:pt x="1798" y="887"/>
                </a:lnTo>
                <a:lnTo>
                  <a:pt x="1798" y="891"/>
                </a:lnTo>
                <a:lnTo>
                  <a:pt x="1796" y="893"/>
                </a:lnTo>
                <a:lnTo>
                  <a:pt x="1794" y="893"/>
                </a:lnTo>
                <a:lnTo>
                  <a:pt x="1796" y="893"/>
                </a:lnTo>
                <a:lnTo>
                  <a:pt x="1798" y="893"/>
                </a:lnTo>
                <a:lnTo>
                  <a:pt x="1800" y="893"/>
                </a:lnTo>
                <a:lnTo>
                  <a:pt x="1800" y="893"/>
                </a:lnTo>
                <a:lnTo>
                  <a:pt x="1802" y="893"/>
                </a:lnTo>
                <a:lnTo>
                  <a:pt x="1804" y="893"/>
                </a:lnTo>
                <a:lnTo>
                  <a:pt x="1804" y="893"/>
                </a:lnTo>
                <a:lnTo>
                  <a:pt x="1804" y="893"/>
                </a:lnTo>
                <a:lnTo>
                  <a:pt x="1804" y="891"/>
                </a:lnTo>
                <a:lnTo>
                  <a:pt x="1806" y="891"/>
                </a:lnTo>
                <a:lnTo>
                  <a:pt x="1806" y="889"/>
                </a:lnTo>
                <a:lnTo>
                  <a:pt x="1808" y="891"/>
                </a:lnTo>
                <a:lnTo>
                  <a:pt x="1810" y="891"/>
                </a:lnTo>
                <a:lnTo>
                  <a:pt x="1810" y="891"/>
                </a:lnTo>
                <a:lnTo>
                  <a:pt x="1812" y="891"/>
                </a:lnTo>
                <a:lnTo>
                  <a:pt x="1812" y="891"/>
                </a:lnTo>
                <a:lnTo>
                  <a:pt x="1815" y="889"/>
                </a:lnTo>
                <a:lnTo>
                  <a:pt x="1815" y="891"/>
                </a:lnTo>
                <a:lnTo>
                  <a:pt x="1812" y="891"/>
                </a:lnTo>
                <a:lnTo>
                  <a:pt x="1810" y="893"/>
                </a:lnTo>
                <a:lnTo>
                  <a:pt x="1808" y="893"/>
                </a:lnTo>
                <a:lnTo>
                  <a:pt x="1806" y="897"/>
                </a:lnTo>
                <a:lnTo>
                  <a:pt x="1804" y="897"/>
                </a:lnTo>
                <a:lnTo>
                  <a:pt x="1804" y="900"/>
                </a:lnTo>
                <a:lnTo>
                  <a:pt x="1802" y="900"/>
                </a:lnTo>
                <a:lnTo>
                  <a:pt x="1800" y="900"/>
                </a:lnTo>
                <a:lnTo>
                  <a:pt x="1798" y="902"/>
                </a:lnTo>
                <a:lnTo>
                  <a:pt x="1798" y="902"/>
                </a:lnTo>
                <a:lnTo>
                  <a:pt x="1798" y="902"/>
                </a:lnTo>
                <a:lnTo>
                  <a:pt x="1798" y="904"/>
                </a:lnTo>
                <a:lnTo>
                  <a:pt x="1798" y="904"/>
                </a:lnTo>
                <a:lnTo>
                  <a:pt x="1798" y="904"/>
                </a:lnTo>
                <a:lnTo>
                  <a:pt x="1798" y="904"/>
                </a:lnTo>
                <a:lnTo>
                  <a:pt x="1800" y="904"/>
                </a:lnTo>
                <a:lnTo>
                  <a:pt x="1802" y="904"/>
                </a:lnTo>
                <a:lnTo>
                  <a:pt x="1804" y="904"/>
                </a:lnTo>
                <a:lnTo>
                  <a:pt x="1804" y="904"/>
                </a:lnTo>
                <a:lnTo>
                  <a:pt x="1804" y="904"/>
                </a:lnTo>
                <a:lnTo>
                  <a:pt x="1806" y="904"/>
                </a:lnTo>
                <a:lnTo>
                  <a:pt x="1808" y="904"/>
                </a:lnTo>
                <a:lnTo>
                  <a:pt x="1808" y="902"/>
                </a:lnTo>
                <a:lnTo>
                  <a:pt x="1810" y="900"/>
                </a:lnTo>
                <a:lnTo>
                  <a:pt x="1810" y="900"/>
                </a:lnTo>
                <a:lnTo>
                  <a:pt x="1812" y="895"/>
                </a:lnTo>
                <a:lnTo>
                  <a:pt x="1815" y="895"/>
                </a:lnTo>
                <a:lnTo>
                  <a:pt x="1815" y="895"/>
                </a:lnTo>
                <a:lnTo>
                  <a:pt x="1817" y="895"/>
                </a:lnTo>
                <a:lnTo>
                  <a:pt x="1817" y="893"/>
                </a:lnTo>
                <a:lnTo>
                  <a:pt x="1819" y="891"/>
                </a:lnTo>
                <a:lnTo>
                  <a:pt x="1819" y="893"/>
                </a:lnTo>
                <a:lnTo>
                  <a:pt x="1817" y="895"/>
                </a:lnTo>
                <a:lnTo>
                  <a:pt x="1817" y="895"/>
                </a:lnTo>
                <a:lnTo>
                  <a:pt x="1819" y="895"/>
                </a:lnTo>
                <a:lnTo>
                  <a:pt x="1819" y="895"/>
                </a:lnTo>
                <a:lnTo>
                  <a:pt x="1819" y="893"/>
                </a:lnTo>
                <a:lnTo>
                  <a:pt x="1819" y="891"/>
                </a:lnTo>
                <a:lnTo>
                  <a:pt x="1823" y="889"/>
                </a:lnTo>
                <a:lnTo>
                  <a:pt x="1823" y="887"/>
                </a:lnTo>
                <a:lnTo>
                  <a:pt x="1823" y="887"/>
                </a:lnTo>
                <a:lnTo>
                  <a:pt x="1825" y="887"/>
                </a:lnTo>
                <a:lnTo>
                  <a:pt x="1825" y="889"/>
                </a:lnTo>
                <a:lnTo>
                  <a:pt x="1827" y="891"/>
                </a:lnTo>
                <a:lnTo>
                  <a:pt x="1827" y="893"/>
                </a:lnTo>
                <a:lnTo>
                  <a:pt x="1827" y="893"/>
                </a:lnTo>
                <a:lnTo>
                  <a:pt x="1827" y="893"/>
                </a:lnTo>
                <a:lnTo>
                  <a:pt x="1827" y="895"/>
                </a:lnTo>
                <a:lnTo>
                  <a:pt x="1825" y="897"/>
                </a:lnTo>
                <a:lnTo>
                  <a:pt x="1825" y="900"/>
                </a:lnTo>
                <a:lnTo>
                  <a:pt x="1823" y="904"/>
                </a:lnTo>
                <a:lnTo>
                  <a:pt x="1823" y="904"/>
                </a:lnTo>
                <a:lnTo>
                  <a:pt x="1823" y="904"/>
                </a:lnTo>
                <a:lnTo>
                  <a:pt x="1823" y="906"/>
                </a:lnTo>
                <a:lnTo>
                  <a:pt x="1823" y="906"/>
                </a:lnTo>
                <a:lnTo>
                  <a:pt x="1825" y="906"/>
                </a:lnTo>
                <a:lnTo>
                  <a:pt x="1825" y="906"/>
                </a:lnTo>
                <a:lnTo>
                  <a:pt x="1827" y="904"/>
                </a:lnTo>
                <a:lnTo>
                  <a:pt x="1829" y="902"/>
                </a:lnTo>
                <a:lnTo>
                  <a:pt x="1829" y="900"/>
                </a:lnTo>
                <a:lnTo>
                  <a:pt x="1831" y="900"/>
                </a:lnTo>
                <a:lnTo>
                  <a:pt x="1831" y="900"/>
                </a:lnTo>
                <a:lnTo>
                  <a:pt x="1831" y="900"/>
                </a:lnTo>
                <a:lnTo>
                  <a:pt x="1831" y="900"/>
                </a:lnTo>
                <a:lnTo>
                  <a:pt x="1831" y="902"/>
                </a:lnTo>
                <a:lnTo>
                  <a:pt x="1831" y="904"/>
                </a:lnTo>
                <a:lnTo>
                  <a:pt x="1831" y="904"/>
                </a:lnTo>
                <a:lnTo>
                  <a:pt x="1831" y="908"/>
                </a:lnTo>
                <a:lnTo>
                  <a:pt x="1831" y="908"/>
                </a:lnTo>
                <a:lnTo>
                  <a:pt x="1831" y="908"/>
                </a:lnTo>
                <a:lnTo>
                  <a:pt x="1831" y="908"/>
                </a:lnTo>
                <a:lnTo>
                  <a:pt x="1833" y="908"/>
                </a:lnTo>
                <a:lnTo>
                  <a:pt x="1835" y="908"/>
                </a:lnTo>
                <a:lnTo>
                  <a:pt x="1835" y="908"/>
                </a:lnTo>
                <a:lnTo>
                  <a:pt x="1835" y="908"/>
                </a:lnTo>
                <a:lnTo>
                  <a:pt x="1838" y="908"/>
                </a:lnTo>
                <a:lnTo>
                  <a:pt x="1838" y="908"/>
                </a:lnTo>
                <a:lnTo>
                  <a:pt x="1838" y="908"/>
                </a:lnTo>
                <a:lnTo>
                  <a:pt x="1840" y="908"/>
                </a:lnTo>
                <a:lnTo>
                  <a:pt x="1840" y="908"/>
                </a:lnTo>
                <a:lnTo>
                  <a:pt x="1840" y="906"/>
                </a:lnTo>
                <a:lnTo>
                  <a:pt x="1842" y="902"/>
                </a:lnTo>
                <a:lnTo>
                  <a:pt x="1842" y="902"/>
                </a:lnTo>
                <a:lnTo>
                  <a:pt x="1842" y="902"/>
                </a:lnTo>
                <a:lnTo>
                  <a:pt x="1842" y="900"/>
                </a:lnTo>
                <a:lnTo>
                  <a:pt x="1844" y="895"/>
                </a:lnTo>
                <a:lnTo>
                  <a:pt x="1844" y="893"/>
                </a:lnTo>
                <a:lnTo>
                  <a:pt x="1844" y="891"/>
                </a:lnTo>
                <a:lnTo>
                  <a:pt x="1844" y="891"/>
                </a:lnTo>
                <a:lnTo>
                  <a:pt x="1844" y="889"/>
                </a:lnTo>
                <a:lnTo>
                  <a:pt x="1844" y="889"/>
                </a:lnTo>
                <a:lnTo>
                  <a:pt x="1844" y="889"/>
                </a:lnTo>
                <a:lnTo>
                  <a:pt x="1844" y="889"/>
                </a:lnTo>
                <a:lnTo>
                  <a:pt x="1842" y="889"/>
                </a:lnTo>
                <a:lnTo>
                  <a:pt x="1842" y="891"/>
                </a:lnTo>
                <a:lnTo>
                  <a:pt x="1840" y="891"/>
                </a:lnTo>
                <a:lnTo>
                  <a:pt x="1840" y="893"/>
                </a:lnTo>
                <a:lnTo>
                  <a:pt x="1838" y="893"/>
                </a:lnTo>
                <a:lnTo>
                  <a:pt x="1838" y="893"/>
                </a:lnTo>
                <a:lnTo>
                  <a:pt x="1838" y="893"/>
                </a:lnTo>
                <a:lnTo>
                  <a:pt x="1838" y="891"/>
                </a:lnTo>
                <a:lnTo>
                  <a:pt x="1838" y="889"/>
                </a:lnTo>
                <a:lnTo>
                  <a:pt x="1838" y="887"/>
                </a:lnTo>
                <a:lnTo>
                  <a:pt x="1840" y="885"/>
                </a:lnTo>
                <a:lnTo>
                  <a:pt x="1840" y="883"/>
                </a:lnTo>
                <a:lnTo>
                  <a:pt x="1842" y="883"/>
                </a:lnTo>
                <a:lnTo>
                  <a:pt x="1842" y="883"/>
                </a:lnTo>
                <a:lnTo>
                  <a:pt x="1842" y="881"/>
                </a:lnTo>
                <a:lnTo>
                  <a:pt x="1842" y="881"/>
                </a:lnTo>
                <a:lnTo>
                  <a:pt x="1840" y="883"/>
                </a:lnTo>
                <a:lnTo>
                  <a:pt x="1835" y="885"/>
                </a:lnTo>
                <a:lnTo>
                  <a:pt x="1833" y="889"/>
                </a:lnTo>
                <a:lnTo>
                  <a:pt x="1831" y="889"/>
                </a:lnTo>
                <a:lnTo>
                  <a:pt x="1829" y="891"/>
                </a:lnTo>
                <a:lnTo>
                  <a:pt x="1829" y="891"/>
                </a:lnTo>
                <a:lnTo>
                  <a:pt x="1829" y="889"/>
                </a:lnTo>
                <a:lnTo>
                  <a:pt x="1827" y="889"/>
                </a:lnTo>
                <a:lnTo>
                  <a:pt x="1827" y="887"/>
                </a:lnTo>
                <a:lnTo>
                  <a:pt x="1827" y="887"/>
                </a:lnTo>
                <a:lnTo>
                  <a:pt x="1829" y="885"/>
                </a:lnTo>
                <a:lnTo>
                  <a:pt x="1831" y="885"/>
                </a:lnTo>
                <a:lnTo>
                  <a:pt x="1831" y="883"/>
                </a:lnTo>
                <a:lnTo>
                  <a:pt x="1831" y="883"/>
                </a:lnTo>
                <a:lnTo>
                  <a:pt x="1829" y="883"/>
                </a:lnTo>
                <a:lnTo>
                  <a:pt x="1827" y="883"/>
                </a:lnTo>
                <a:lnTo>
                  <a:pt x="1829" y="883"/>
                </a:lnTo>
                <a:lnTo>
                  <a:pt x="1829" y="883"/>
                </a:lnTo>
                <a:lnTo>
                  <a:pt x="1829" y="883"/>
                </a:lnTo>
                <a:lnTo>
                  <a:pt x="1831" y="883"/>
                </a:lnTo>
                <a:lnTo>
                  <a:pt x="1831" y="883"/>
                </a:lnTo>
                <a:lnTo>
                  <a:pt x="1831" y="881"/>
                </a:lnTo>
                <a:lnTo>
                  <a:pt x="1831" y="881"/>
                </a:lnTo>
                <a:lnTo>
                  <a:pt x="1831" y="881"/>
                </a:lnTo>
                <a:lnTo>
                  <a:pt x="1833" y="879"/>
                </a:lnTo>
                <a:lnTo>
                  <a:pt x="1835" y="876"/>
                </a:lnTo>
                <a:lnTo>
                  <a:pt x="1835" y="876"/>
                </a:lnTo>
                <a:lnTo>
                  <a:pt x="1838" y="876"/>
                </a:lnTo>
                <a:lnTo>
                  <a:pt x="1838" y="876"/>
                </a:lnTo>
                <a:lnTo>
                  <a:pt x="1838" y="876"/>
                </a:lnTo>
                <a:lnTo>
                  <a:pt x="1840" y="874"/>
                </a:lnTo>
                <a:lnTo>
                  <a:pt x="1840" y="874"/>
                </a:lnTo>
                <a:lnTo>
                  <a:pt x="1840" y="874"/>
                </a:lnTo>
                <a:lnTo>
                  <a:pt x="1840" y="872"/>
                </a:lnTo>
                <a:lnTo>
                  <a:pt x="1840" y="872"/>
                </a:lnTo>
                <a:lnTo>
                  <a:pt x="1840" y="872"/>
                </a:lnTo>
                <a:lnTo>
                  <a:pt x="1838" y="872"/>
                </a:lnTo>
                <a:lnTo>
                  <a:pt x="1838" y="872"/>
                </a:lnTo>
                <a:lnTo>
                  <a:pt x="1835" y="874"/>
                </a:lnTo>
                <a:lnTo>
                  <a:pt x="1835" y="874"/>
                </a:lnTo>
                <a:lnTo>
                  <a:pt x="1833" y="874"/>
                </a:lnTo>
                <a:lnTo>
                  <a:pt x="1831" y="874"/>
                </a:lnTo>
                <a:lnTo>
                  <a:pt x="1831" y="874"/>
                </a:lnTo>
                <a:lnTo>
                  <a:pt x="1829" y="874"/>
                </a:lnTo>
                <a:lnTo>
                  <a:pt x="1829" y="876"/>
                </a:lnTo>
                <a:lnTo>
                  <a:pt x="1827" y="876"/>
                </a:lnTo>
                <a:lnTo>
                  <a:pt x="1827" y="876"/>
                </a:lnTo>
                <a:lnTo>
                  <a:pt x="1823" y="876"/>
                </a:lnTo>
                <a:lnTo>
                  <a:pt x="1823" y="876"/>
                </a:lnTo>
                <a:lnTo>
                  <a:pt x="1825" y="876"/>
                </a:lnTo>
                <a:lnTo>
                  <a:pt x="1827" y="874"/>
                </a:lnTo>
                <a:lnTo>
                  <a:pt x="1829" y="874"/>
                </a:lnTo>
                <a:lnTo>
                  <a:pt x="1829" y="872"/>
                </a:lnTo>
                <a:lnTo>
                  <a:pt x="1829" y="872"/>
                </a:lnTo>
                <a:lnTo>
                  <a:pt x="1829" y="872"/>
                </a:lnTo>
                <a:lnTo>
                  <a:pt x="1829" y="870"/>
                </a:lnTo>
                <a:lnTo>
                  <a:pt x="1827" y="872"/>
                </a:lnTo>
                <a:lnTo>
                  <a:pt x="1825" y="870"/>
                </a:lnTo>
                <a:lnTo>
                  <a:pt x="1825" y="870"/>
                </a:lnTo>
                <a:lnTo>
                  <a:pt x="1825" y="870"/>
                </a:lnTo>
                <a:lnTo>
                  <a:pt x="1827" y="870"/>
                </a:lnTo>
                <a:lnTo>
                  <a:pt x="1827" y="870"/>
                </a:lnTo>
                <a:lnTo>
                  <a:pt x="1827" y="868"/>
                </a:lnTo>
                <a:lnTo>
                  <a:pt x="1827" y="868"/>
                </a:lnTo>
                <a:lnTo>
                  <a:pt x="1823" y="870"/>
                </a:lnTo>
                <a:lnTo>
                  <a:pt x="1823" y="870"/>
                </a:lnTo>
                <a:lnTo>
                  <a:pt x="1827" y="868"/>
                </a:lnTo>
                <a:lnTo>
                  <a:pt x="1827" y="866"/>
                </a:lnTo>
                <a:lnTo>
                  <a:pt x="1827" y="866"/>
                </a:lnTo>
                <a:lnTo>
                  <a:pt x="1827" y="866"/>
                </a:lnTo>
                <a:lnTo>
                  <a:pt x="1829" y="864"/>
                </a:lnTo>
                <a:lnTo>
                  <a:pt x="1829" y="864"/>
                </a:lnTo>
                <a:lnTo>
                  <a:pt x="1831" y="862"/>
                </a:lnTo>
                <a:lnTo>
                  <a:pt x="1831" y="862"/>
                </a:lnTo>
                <a:lnTo>
                  <a:pt x="1831" y="860"/>
                </a:lnTo>
                <a:lnTo>
                  <a:pt x="1831" y="860"/>
                </a:lnTo>
                <a:lnTo>
                  <a:pt x="1829" y="858"/>
                </a:lnTo>
                <a:lnTo>
                  <a:pt x="1827" y="858"/>
                </a:lnTo>
                <a:lnTo>
                  <a:pt x="1825" y="858"/>
                </a:lnTo>
                <a:lnTo>
                  <a:pt x="1821" y="858"/>
                </a:lnTo>
                <a:lnTo>
                  <a:pt x="1821" y="858"/>
                </a:lnTo>
                <a:lnTo>
                  <a:pt x="1821" y="858"/>
                </a:lnTo>
                <a:lnTo>
                  <a:pt x="1819" y="858"/>
                </a:lnTo>
                <a:lnTo>
                  <a:pt x="1819" y="860"/>
                </a:lnTo>
                <a:lnTo>
                  <a:pt x="1819" y="860"/>
                </a:lnTo>
                <a:lnTo>
                  <a:pt x="1819" y="858"/>
                </a:lnTo>
                <a:lnTo>
                  <a:pt x="1819" y="858"/>
                </a:lnTo>
                <a:lnTo>
                  <a:pt x="1819" y="856"/>
                </a:lnTo>
                <a:lnTo>
                  <a:pt x="1819" y="856"/>
                </a:lnTo>
                <a:lnTo>
                  <a:pt x="1817" y="856"/>
                </a:lnTo>
                <a:lnTo>
                  <a:pt x="1817" y="858"/>
                </a:lnTo>
                <a:lnTo>
                  <a:pt x="1815" y="858"/>
                </a:lnTo>
                <a:lnTo>
                  <a:pt x="1815" y="860"/>
                </a:lnTo>
                <a:lnTo>
                  <a:pt x="1812" y="860"/>
                </a:lnTo>
                <a:lnTo>
                  <a:pt x="1812" y="860"/>
                </a:lnTo>
                <a:lnTo>
                  <a:pt x="1810" y="860"/>
                </a:lnTo>
                <a:lnTo>
                  <a:pt x="1810" y="860"/>
                </a:lnTo>
                <a:lnTo>
                  <a:pt x="1810" y="860"/>
                </a:lnTo>
                <a:lnTo>
                  <a:pt x="1810" y="860"/>
                </a:lnTo>
                <a:lnTo>
                  <a:pt x="1810" y="860"/>
                </a:lnTo>
                <a:lnTo>
                  <a:pt x="1808" y="862"/>
                </a:lnTo>
                <a:lnTo>
                  <a:pt x="1808" y="862"/>
                </a:lnTo>
                <a:lnTo>
                  <a:pt x="1808" y="862"/>
                </a:lnTo>
                <a:lnTo>
                  <a:pt x="1808" y="864"/>
                </a:lnTo>
                <a:lnTo>
                  <a:pt x="1808" y="864"/>
                </a:lnTo>
                <a:lnTo>
                  <a:pt x="1806" y="864"/>
                </a:lnTo>
                <a:lnTo>
                  <a:pt x="1806" y="864"/>
                </a:lnTo>
                <a:lnTo>
                  <a:pt x="1806" y="864"/>
                </a:lnTo>
                <a:lnTo>
                  <a:pt x="1806" y="862"/>
                </a:lnTo>
                <a:lnTo>
                  <a:pt x="1806" y="860"/>
                </a:lnTo>
                <a:lnTo>
                  <a:pt x="1808" y="860"/>
                </a:lnTo>
                <a:lnTo>
                  <a:pt x="1808" y="858"/>
                </a:lnTo>
                <a:lnTo>
                  <a:pt x="1808" y="856"/>
                </a:lnTo>
                <a:lnTo>
                  <a:pt x="1808" y="856"/>
                </a:lnTo>
                <a:lnTo>
                  <a:pt x="1806" y="856"/>
                </a:lnTo>
                <a:lnTo>
                  <a:pt x="1806" y="856"/>
                </a:lnTo>
                <a:lnTo>
                  <a:pt x="1806" y="858"/>
                </a:lnTo>
                <a:lnTo>
                  <a:pt x="1806" y="858"/>
                </a:lnTo>
                <a:lnTo>
                  <a:pt x="1806" y="858"/>
                </a:lnTo>
                <a:lnTo>
                  <a:pt x="1806" y="858"/>
                </a:lnTo>
                <a:lnTo>
                  <a:pt x="1806" y="858"/>
                </a:lnTo>
                <a:lnTo>
                  <a:pt x="1806" y="858"/>
                </a:lnTo>
                <a:lnTo>
                  <a:pt x="1806" y="856"/>
                </a:lnTo>
                <a:lnTo>
                  <a:pt x="1804" y="858"/>
                </a:lnTo>
                <a:lnTo>
                  <a:pt x="1802" y="858"/>
                </a:lnTo>
                <a:lnTo>
                  <a:pt x="1800" y="856"/>
                </a:lnTo>
                <a:lnTo>
                  <a:pt x="1796" y="858"/>
                </a:lnTo>
                <a:lnTo>
                  <a:pt x="1796" y="858"/>
                </a:lnTo>
                <a:lnTo>
                  <a:pt x="1798" y="856"/>
                </a:lnTo>
                <a:lnTo>
                  <a:pt x="1798" y="853"/>
                </a:lnTo>
                <a:lnTo>
                  <a:pt x="1798" y="853"/>
                </a:lnTo>
                <a:lnTo>
                  <a:pt x="1798" y="853"/>
                </a:lnTo>
                <a:lnTo>
                  <a:pt x="1798" y="853"/>
                </a:lnTo>
                <a:lnTo>
                  <a:pt x="1796" y="853"/>
                </a:lnTo>
                <a:lnTo>
                  <a:pt x="1796" y="853"/>
                </a:lnTo>
                <a:lnTo>
                  <a:pt x="1794" y="853"/>
                </a:lnTo>
                <a:lnTo>
                  <a:pt x="1796" y="851"/>
                </a:lnTo>
                <a:lnTo>
                  <a:pt x="1800" y="849"/>
                </a:lnTo>
                <a:lnTo>
                  <a:pt x="1802" y="849"/>
                </a:lnTo>
                <a:lnTo>
                  <a:pt x="1804" y="847"/>
                </a:lnTo>
                <a:lnTo>
                  <a:pt x="1804" y="847"/>
                </a:lnTo>
                <a:lnTo>
                  <a:pt x="1804" y="847"/>
                </a:lnTo>
                <a:lnTo>
                  <a:pt x="1802" y="847"/>
                </a:lnTo>
                <a:lnTo>
                  <a:pt x="1800" y="847"/>
                </a:lnTo>
                <a:lnTo>
                  <a:pt x="1798" y="847"/>
                </a:lnTo>
                <a:lnTo>
                  <a:pt x="1798" y="847"/>
                </a:lnTo>
                <a:lnTo>
                  <a:pt x="1796" y="847"/>
                </a:lnTo>
                <a:lnTo>
                  <a:pt x="1794" y="847"/>
                </a:lnTo>
                <a:lnTo>
                  <a:pt x="1794" y="847"/>
                </a:lnTo>
                <a:lnTo>
                  <a:pt x="1794" y="847"/>
                </a:lnTo>
                <a:lnTo>
                  <a:pt x="1796" y="845"/>
                </a:lnTo>
                <a:lnTo>
                  <a:pt x="1794" y="845"/>
                </a:lnTo>
                <a:lnTo>
                  <a:pt x="1794" y="845"/>
                </a:lnTo>
                <a:lnTo>
                  <a:pt x="1794" y="845"/>
                </a:lnTo>
                <a:lnTo>
                  <a:pt x="1791" y="847"/>
                </a:lnTo>
                <a:lnTo>
                  <a:pt x="1791" y="847"/>
                </a:lnTo>
                <a:lnTo>
                  <a:pt x="1789" y="849"/>
                </a:lnTo>
                <a:lnTo>
                  <a:pt x="1789" y="849"/>
                </a:lnTo>
                <a:lnTo>
                  <a:pt x="1787" y="851"/>
                </a:lnTo>
                <a:lnTo>
                  <a:pt x="1785" y="853"/>
                </a:lnTo>
                <a:lnTo>
                  <a:pt x="1785" y="853"/>
                </a:lnTo>
                <a:lnTo>
                  <a:pt x="1785" y="853"/>
                </a:lnTo>
                <a:lnTo>
                  <a:pt x="1785" y="851"/>
                </a:lnTo>
                <a:lnTo>
                  <a:pt x="1785" y="851"/>
                </a:lnTo>
                <a:lnTo>
                  <a:pt x="1783" y="851"/>
                </a:lnTo>
                <a:lnTo>
                  <a:pt x="1785" y="851"/>
                </a:lnTo>
                <a:lnTo>
                  <a:pt x="1785" y="849"/>
                </a:lnTo>
                <a:lnTo>
                  <a:pt x="1785" y="849"/>
                </a:lnTo>
                <a:lnTo>
                  <a:pt x="1785" y="849"/>
                </a:lnTo>
                <a:lnTo>
                  <a:pt x="1785" y="847"/>
                </a:lnTo>
                <a:lnTo>
                  <a:pt x="1785" y="847"/>
                </a:lnTo>
                <a:lnTo>
                  <a:pt x="1787" y="845"/>
                </a:lnTo>
                <a:lnTo>
                  <a:pt x="1789" y="843"/>
                </a:lnTo>
                <a:lnTo>
                  <a:pt x="1789" y="841"/>
                </a:lnTo>
                <a:lnTo>
                  <a:pt x="1789" y="841"/>
                </a:lnTo>
                <a:lnTo>
                  <a:pt x="1789" y="839"/>
                </a:lnTo>
                <a:lnTo>
                  <a:pt x="1791" y="839"/>
                </a:lnTo>
                <a:lnTo>
                  <a:pt x="1794" y="837"/>
                </a:lnTo>
                <a:lnTo>
                  <a:pt x="1794" y="835"/>
                </a:lnTo>
                <a:lnTo>
                  <a:pt x="1796" y="832"/>
                </a:lnTo>
                <a:lnTo>
                  <a:pt x="1796" y="832"/>
                </a:lnTo>
                <a:lnTo>
                  <a:pt x="1796" y="832"/>
                </a:lnTo>
                <a:lnTo>
                  <a:pt x="1798" y="830"/>
                </a:lnTo>
                <a:lnTo>
                  <a:pt x="1798" y="830"/>
                </a:lnTo>
                <a:lnTo>
                  <a:pt x="1800" y="828"/>
                </a:lnTo>
                <a:lnTo>
                  <a:pt x="1800" y="826"/>
                </a:lnTo>
                <a:lnTo>
                  <a:pt x="1800" y="826"/>
                </a:lnTo>
                <a:lnTo>
                  <a:pt x="1800" y="824"/>
                </a:lnTo>
                <a:lnTo>
                  <a:pt x="1800" y="824"/>
                </a:lnTo>
                <a:lnTo>
                  <a:pt x="1798" y="824"/>
                </a:lnTo>
                <a:lnTo>
                  <a:pt x="1798" y="824"/>
                </a:lnTo>
                <a:lnTo>
                  <a:pt x="1798" y="824"/>
                </a:lnTo>
                <a:lnTo>
                  <a:pt x="1796" y="824"/>
                </a:lnTo>
                <a:lnTo>
                  <a:pt x="1796" y="824"/>
                </a:lnTo>
                <a:lnTo>
                  <a:pt x="1796" y="822"/>
                </a:lnTo>
                <a:lnTo>
                  <a:pt x="1796" y="822"/>
                </a:lnTo>
                <a:lnTo>
                  <a:pt x="1798" y="822"/>
                </a:lnTo>
                <a:lnTo>
                  <a:pt x="1800" y="822"/>
                </a:lnTo>
                <a:lnTo>
                  <a:pt x="1802" y="820"/>
                </a:lnTo>
                <a:lnTo>
                  <a:pt x="1802" y="820"/>
                </a:lnTo>
                <a:lnTo>
                  <a:pt x="1804" y="820"/>
                </a:lnTo>
                <a:lnTo>
                  <a:pt x="1804" y="818"/>
                </a:lnTo>
                <a:lnTo>
                  <a:pt x="1804" y="818"/>
                </a:lnTo>
                <a:close/>
                <a:moveTo>
                  <a:pt x="1475" y="1596"/>
                </a:moveTo>
                <a:lnTo>
                  <a:pt x="1475" y="1593"/>
                </a:lnTo>
                <a:lnTo>
                  <a:pt x="1475" y="1593"/>
                </a:lnTo>
                <a:lnTo>
                  <a:pt x="1475" y="1593"/>
                </a:lnTo>
                <a:lnTo>
                  <a:pt x="1475" y="1593"/>
                </a:lnTo>
                <a:lnTo>
                  <a:pt x="1475" y="1593"/>
                </a:lnTo>
                <a:lnTo>
                  <a:pt x="1475" y="1596"/>
                </a:lnTo>
                <a:lnTo>
                  <a:pt x="1475" y="1596"/>
                </a:lnTo>
                <a:close/>
                <a:moveTo>
                  <a:pt x="1525" y="2336"/>
                </a:moveTo>
                <a:lnTo>
                  <a:pt x="1525" y="2338"/>
                </a:lnTo>
                <a:lnTo>
                  <a:pt x="1527" y="2338"/>
                </a:lnTo>
                <a:lnTo>
                  <a:pt x="1530" y="2338"/>
                </a:lnTo>
                <a:lnTo>
                  <a:pt x="1530" y="2338"/>
                </a:lnTo>
                <a:lnTo>
                  <a:pt x="1532" y="2336"/>
                </a:lnTo>
                <a:lnTo>
                  <a:pt x="1532" y="2336"/>
                </a:lnTo>
                <a:lnTo>
                  <a:pt x="1532" y="2336"/>
                </a:lnTo>
                <a:lnTo>
                  <a:pt x="1532" y="2334"/>
                </a:lnTo>
                <a:lnTo>
                  <a:pt x="1532" y="2334"/>
                </a:lnTo>
                <a:lnTo>
                  <a:pt x="1532" y="2329"/>
                </a:lnTo>
                <a:lnTo>
                  <a:pt x="1532" y="2327"/>
                </a:lnTo>
                <a:lnTo>
                  <a:pt x="1530" y="2327"/>
                </a:lnTo>
                <a:lnTo>
                  <a:pt x="1530" y="2329"/>
                </a:lnTo>
                <a:lnTo>
                  <a:pt x="1527" y="2329"/>
                </a:lnTo>
                <a:lnTo>
                  <a:pt x="1527" y="2331"/>
                </a:lnTo>
                <a:lnTo>
                  <a:pt x="1527" y="2334"/>
                </a:lnTo>
                <a:lnTo>
                  <a:pt x="1525" y="2336"/>
                </a:lnTo>
                <a:lnTo>
                  <a:pt x="1525" y="2336"/>
                </a:lnTo>
                <a:close/>
                <a:moveTo>
                  <a:pt x="1538" y="2302"/>
                </a:moveTo>
                <a:lnTo>
                  <a:pt x="1536" y="2304"/>
                </a:lnTo>
                <a:lnTo>
                  <a:pt x="1534" y="2304"/>
                </a:lnTo>
                <a:lnTo>
                  <a:pt x="1534" y="2304"/>
                </a:lnTo>
                <a:lnTo>
                  <a:pt x="1534" y="2304"/>
                </a:lnTo>
                <a:lnTo>
                  <a:pt x="1536" y="2306"/>
                </a:lnTo>
                <a:lnTo>
                  <a:pt x="1536" y="2304"/>
                </a:lnTo>
                <a:lnTo>
                  <a:pt x="1538" y="2304"/>
                </a:lnTo>
                <a:lnTo>
                  <a:pt x="1538" y="2304"/>
                </a:lnTo>
                <a:lnTo>
                  <a:pt x="1538" y="2304"/>
                </a:lnTo>
                <a:lnTo>
                  <a:pt x="1538" y="2304"/>
                </a:lnTo>
                <a:lnTo>
                  <a:pt x="1538" y="2302"/>
                </a:lnTo>
                <a:lnTo>
                  <a:pt x="1538" y="2302"/>
                </a:lnTo>
                <a:close/>
                <a:moveTo>
                  <a:pt x="830" y="872"/>
                </a:moveTo>
                <a:lnTo>
                  <a:pt x="830" y="872"/>
                </a:lnTo>
                <a:lnTo>
                  <a:pt x="828" y="870"/>
                </a:lnTo>
                <a:lnTo>
                  <a:pt x="828" y="870"/>
                </a:lnTo>
                <a:lnTo>
                  <a:pt x="826" y="872"/>
                </a:lnTo>
                <a:lnTo>
                  <a:pt x="826" y="872"/>
                </a:lnTo>
                <a:lnTo>
                  <a:pt x="826" y="872"/>
                </a:lnTo>
                <a:lnTo>
                  <a:pt x="828" y="872"/>
                </a:lnTo>
                <a:lnTo>
                  <a:pt x="828" y="872"/>
                </a:lnTo>
                <a:lnTo>
                  <a:pt x="828" y="872"/>
                </a:lnTo>
                <a:lnTo>
                  <a:pt x="828" y="872"/>
                </a:lnTo>
                <a:lnTo>
                  <a:pt x="828" y="872"/>
                </a:lnTo>
                <a:lnTo>
                  <a:pt x="828" y="872"/>
                </a:lnTo>
                <a:lnTo>
                  <a:pt x="830" y="872"/>
                </a:lnTo>
                <a:close/>
                <a:moveTo>
                  <a:pt x="1448" y="1673"/>
                </a:moveTo>
                <a:lnTo>
                  <a:pt x="1448" y="1671"/>
                </a:lnTo>
                <a:lnTo>
                  <a:pt x="1448" y="1671"/>
                </a:lnTo>
                <a:lnTo>
                  <a:pt x="1448" y="1671"/>
                </a:lnTo>
                <a:lnTo>
                  <a:pt x="1450" y="1671"/>
                </a:lnTo>
                <a:lnTo>
                  <a:pt x="1448" y="1669"/>
                </a:lnTo>
                <a:lnTo>
                  <a:pt x="1448" y="1669"/>
                </a:lnTo>
                <a:lnTo>
                  <a:pt x="1446" y="1669"/>
                </a:lnTo>
                <a:lnTo>
                  <a:pt x="1446" y="1671"/>
                </a:lnTo>
                <a:lnTo>
                  <a:pt x="1446" y="1671"/>
                </a:lnTo>
                <a:lnTo>
                  <a:pt x="1446" y="1673"/>
                </a:lnTo>
                <a:lnTo>
                  <a:pt x="1446" y="1673"/>
                </a:lnTo>
                <a:lnTo>
                  <a:pt x="1446" y="1675"/>
                </a:lnTo>
                <a:lnTo>
                  <a:pt x="1446" y="1675"/>
                </a:lnTo>
                <a:lnTo>
                  <a:pt x="1448" y="1673"/>
                </a:lnTo>
                <a:close/>
                <a:moveTo>
                  <a:pt x="1463" y="1512"/>
                </a:moveTo>
                <a:lnTo>
                  <a:pt x="1463" y="1512"/>
                </a:lnTo>
                <a:lnTo>
                  <a:pt x="1460" y="1512"/>
                </a:lnTo>
                <a:lnTo>
                  <a:pt x="1463" y="1514"/>
                </a:lnTo>
                <a:lnTo>
                  <a:pt x="1463" y="1512"/>
                </a:lnTo>
                <a:lnTo>
                  <a:pt x="1463" y="1512"/>
                </a:lnTo>
                <a:close/>
                <a:moveTo>
                  <a:pt x="1532" y="2292"/>
                </a:moveTo>
                <a:lnTo>
                  <a:pt x="1530" y="2292"/>
                </a:lnTo>
                <a:lnTo>
                  <a:pt x="1530" y="2294"/>
                </a:lnTo>
                <a:lnTo>
                  <a:pt x="1530" y="2294"/>
                </a:lnTo>
                <a:lnTo>
                  <a:pt x="1532" y="2294"/>
                </a:lnTo>
                <a:lnTo>
                  <a:pt x="1534" y="2296"/>
                </a:lnTo>
                <a:lnTo>
                  <a:pt x="1536" y="2296"/>
                </a:lnTo>
                <a:lnTo>
                  <a:pt x="1536" y="2296"/>
                </a:lnTo>
                <a:lnTo>
                  <a:pt x="1538" y="2296"/>
                </a:lnTo>
                <a:lnTo>
                  <a:pt x="1538" y="2296"/>
                </a:lnTo>
                <a:lnTo>
                  <a:pt x="1540" y="2294"/>
                </a:lnTo>
                <a:lnTo>
                  <a:pt x="1540" y="2292"/>
                </a:lnTo>
                <a:lnTo>
                  <a:pt x="1540" y="2292"/>
                </a:lnTo>
                <a:lnTo>
                  <a:pt x="1542" y="2290"/>
                </a:lnTo>
                <a:lnTo>
                  <a:pt x="1544" y="2290"/>
                </a:lnTo>
                <a:lnTo>
                  <a:pt x="1544" y="2287"/>
                </a:lnTo>
                <a:lnTo>
                  <a:pt x="1542" y="2287"/>
                </a:lnTo>
                <a:lnTo>
                  <a:pt x="1542" y="2285"/>
                </a:lnTo>
                <a:lnTo>
                  <a:pt x="1540" y="2283"/>
                </a:lnTo>
                <a:lnTo>
                  <a:pt x="1540" y="2283"/>
                </a:lnTo>
                <a:lnTo>
                  <a:pt x="1538" y="2281"/>
                </a:lnTo>
                <a:lnTo>
                  <a:pt x="1540" y="2281"/>
                </a:lnTo>
                <a:lnTo>
                  <a:pt x="1540" y="2281"/>
                </a:lnTo>
                <a:lnTo>
                  <a:pt x="1540" y="2281"/>
                </a:lnTo>
                <a:lnTo>
                  <a:pt x="1542" y="2281"/>
                </a:lnTo>
                <a:lnTo>
                  <a:pt x="1544" y="2279"/>
                </a:lnTo>
                <a:lnTo>
                  <a:pt x="1542" y="2279"/>
                </a:lnTo>
                <a:lnTo>
                  <a:pt x="1542" y="2277"/>
                </a:lnTo>
                <a:lnTo>
                  <a:pt x="1544" y="2277"/>
                </a:lnTo>
                <a:lnTo>
                  <a:pt x="1544" y="2275"/>
                </a:lnTo>
                <a:lnTo>
                  <a:pt x="1544" y="2275"/>
                </a:lnTo>
                <a:lnTo>
                  <a:pt x="1544" y="2273"/>
                </a:lnTo>
                <a:lnTo>
                  <a:pt x="1542" y="2271"/>
                </a:lnTo>
                <a:lnTo>
                  <a:pt x="1542" y="2271"/>
                </a:lnTo>
                <a:lnTo>
                  <a:pt x="1540" y="2271"/>
                </a:lnTo>
                <a:lnTo>
                  <a:pt x="1536" y="2269"/>
                </a:lnTo>
                <a:lnTo>
                  <a:pt x="1534" y="2269"/>
                </a:lnTo>
                <a:lnTo>
                  <a:pt x="1536" y="2269"/>
                </a:lnTo>
                <a:lnTo>
                  <a:pt x="1536" y="2271"/>
                </a:lnTo>
                <a:lnTo>
                  <a:pt x="1536" y="2273"/>
                </a:lnTo>
                <a:lnTo>
                  <a:pt x="1534" y="2273"/>
                </a:lnTo>
                <a:lnTo>
                  <a:pt x="1534" y="2273"/>
                </a:lnTo>
                <a:lnTo>
                  <a:pt x="1534" y="2275"/>
                </a:lnTo>
                <a:lnTo>
                  <a:pt x="1534" y="2277"/>
                </a:lnTo>
                <a:lnTo>
                  <a:pt x="1534" y="2277"/>
                </a:lnTo>
                <a:lnTo>
                  <a:pt x="1534" y="2279"/>
                </a:lnTo>
                <a:lnTo>
                  <a:pt x="1534" y="2279"/>
                </a:lnTo>
                <a:lnTo>
                  <a:pt x="1534" y="2281"/>
                </a:lnTo>
                <a:lnTo>
                  <a:pt x="1534" y="2281"/>
                </a:lnTo>
                <a:lnTo>
                  <a:pt x="1532" y="2287"/>
                </a:lnTo>
                <a:lnTo>
                  <a:pt x="1532" y="2292"/>
                </a:lnTo>
                <a:close/>
                <a:moveTo>
                  <a:pt x="1540" y="2317"/>
                </a:moveTo>
                <a:lnTo>
                  <a:pt x="1540" y="2317"/>
                </a:lnTo>
                <a:lnTo>
                  <a:pt x="1538" y="2317"/>
                </a:lnTo>
                <a:lnTo>
                  <a:pt x="1538" y="2317"/>
                </a:lnTo>
                <a:lnTo>
                  <a:pt x="1538" y="2319"/>
                </a:lnTo>
                <a:lnTo>
                  <a:pt x="1538" y="2319"/>
                </a:lnTo>
                <a:lnTo>
                  <a:pt x="1540" y="2321"/>
                </a:lnTo>
                <a:lnTo>
                  <a:pt x="1540" y="2321"/>
                </a:lnTo>
                <a:lnTo>
                  <a:pt x="1540" y="2321"/>
                </a:lnTo>
                <a:lnTo>
                  <a:pt x="1540" y="2321"/>
                </a:lnTo>
                <a:lnTo>
                  <a:pt x="1540" y="2321"/>
                </a:lnTo>
                <a:lnTo>
                  <a:pt x="1542" y="2321"/>
                </a:lnTo>
                <a:lnTo>
                  <a:pt x="1540" y="2319"/>
                </a:lnTo>
                <a:lnTo>
                  <a:pt x="1540" y="2317"/>
                </a:lnTo>
                <a:lnTo>
                  <a:pt x="1540" y="2317"/>
                </a:lnTo>
                <a:close/>
                <a:moveTo>
                  <a:pt x="1527" y="2319"/>
                </a:moveTo>
                <a:lnTo>
                  <a:pt x="1530" y="2321"/>
                </a:lnTo>
                <a:lnTo>
                  <a:pt x="1530" y="2323"/>
                </a:lnTo>
                <a:lnTo>
                  <a:pt x="1532" y="2325"/>
                </a:lnTo>
                <a:lnTo>
                  <a:pt x="1534" y="2327"/>
                </a:lnTo>
                <a:lnTo>
                  <a:pt x="1534" y="2327"/>
                </a:lnTo>
                <a:lnTo>
                  <a:pt x="1534" y="2329"/>
                </a:lnTo>
                <a:lnTo>
                  <a:pt x="1536" y="2331"/>
                </a:lnTo>
                <a:lnTo>
                  <a:pt x="1538" y="2329"/>
                </a:lnTo>
                <a:lnTo>
                  <a:pt x="1538" y="2329"/>
                </a:lnTo>
                <a:lnTo>
                  <a:pt x="1538" y="2329"/>
                </a:lnTo>
                <a:lnTo>
                  <a:pt x="1538" y="2329"/>
                </a:lnTo>
                <a:lnTo>
                  <a:pt x="1540" y="2329"/>
                </a:lnTo>
                <a:lnTo>
                  <a:pt x="1540" y="2327"/>
                </a:lnTo>
                <a:lnTo>
                  <a:pt x="1540" y="2327"/>
                </a:lnTo>
                <a:lnTo>
                  <a:pt x="1540" y="2327"/>
                </a:lnTo>
                <a:lnTo>
                  <a:pt x="1538" y="2325"/>
                </a:lnTo>
                <a:lnTo>
                  <a:pt x="1538" y="2323"/>
                </a:lnTo>
                <a:lnTo>
                  <a:pt x="1538" y="2323"/>
                </a:lnTo>
                <a:lnTo>
                  <a:pt x="1538" y="2321"/>
                </a:lnTo>
                <a:lnTo>
                  <a:pt x="1538" y="2319"/>
                </a:lnTo>
                <a:lnTo>
                  <a:pt x="1536" y="2319"/>
                </a:lnTo>
                <a:lnTo>
                  <a:pt x="1536" y="2317"/>
                </a:lnTo>
                <a:lnTo>
                  <a:pt x="1536" y="2317"/>
                </a:lnTo>
                <a:lnTo>
                  <a:pt x="1536" y="2315"/>
                </a:lnTo>
                <a:lnTo>
                  <a:pt x="1538" y="2315"/>
                </a:lnTo>
                <a:lnTo>
                  <a:pt x="1538" y="2315"/>
                </a:lnTo>
                <a:lnTo>
                  <a:pt x="1540" y="2313"/>
                </a:lnTo>
                <a:lnTo>
                  <a:pt x="1540" y="2313"/>
                </a:lnTo>
                <a:lnTo>
                  <a:pt x="1540" y="2310"/>
                </a:lnTo>
                <a:lnTo>
                  <a:pt x="1538" y="2310"/>
                </a:lnTo>
                <a:lnTo>
                  <a:pt x="1538" y="2310"/>
                </a:lnTo>
                <a:lnTo>
                  <a:pt x="1538" y="2308"/>
                </a:lnTo>
                <a:lnTo>
                  <a:pt x="1536" y="2308"/>
                </a:lnTo>
                <a:lnTo>
                  <a:pt x="1534" y="2310"/>
                </a:lnTo>
                <a:lnTo>
                  <a:pt x="1534" y="2310"/>
                </a:lnTo>
                <a:lnTo>
                  <a:pt x="1534" y="2313"/>
                </a:lnTo>
                <a:lnTo>
                  <a:pt x="1534" y="2315"/>
                </a:lnTo>
                <a:lnTo>
                  <a:pt x="1532" y="2315"/>
                </a:lnTo>
                <a:lnTo>
                  <a:pt x="1532" y="2315"/>
                </a:lnTo>
                <a:lnTo>
                  <a:pt x="1530" y="2315"/>
                </a:lnTo>
                <a:lnTo>
                  <a:pt x="1527" y="2315"/>
                </a:lnTo>
                <a:lnTo>
                  <a:pt x="1530" y="2317"/>
                </a:lnTo>
                <a:lnTo>
                  <a:pt x="1527" y="2319"/>
                </a:lnTo>
                <a:lnTo>
                  <a:pt x="1527" y="2319"/>
                </a:lnTo>
                <a:close/>
                <a:moveTo>
                  <a:pt x="1546" y="2317"/>
                </a:moveTo>
                <a:lnTo>
                  <a:pt x="1544" y="2317"/>
                </a:lnTo>
                <a:lnTo>
                  <a:pt x="1544" y="2319"/>
                </a:lnTo>
                <a:lnTo>
                  <a:pt x="1544" y="2319"/>
                </a:lnTo>
                <a:lnTo>
                  <a:pt x="1544" y="2321"/>
                </a:lnTo>
                <a:lnTo>
                  <a:pt x="1544" y="2321"/>
                </a:lnTo>
                <a:lnTo>
                  <a:pt x="1546" y="2321"/>
                </a:lnTo>
                <a:lnTo>
                  <a:pt x="1551" y="2321"/>
                </a:lnTo>
                <a:lnTo>
                  <a:pt x="1553" y="2319"/>
                </a:lnTo>
                <a:lnTo>
                  <a:pt x="1553" y="2319"/>
                </a:lnTo>
                <a:lnTo>
                  <a:pt x="1553" y="2317"/>
                </a:lnTo>
                <a:lnTo>
                  <a:pt x="1553" y="2315"/>
                </a:lnTo>
                <a:lnTo>
                  <a:pt x="1553" y="2315"/>
                </a:lnTo>
                <a:lnTo>
                  <a:pt x="1551" y="2313"/>
                </a:lnTo>
                <a:lnTo>
                  <a:pt x="1546" y="2313"/>
                </a:lnTo>
                <a:lnTo>
                  <a:pt x="1546" y="2313"/>
                </a:lnTo>
                <a:lnTo>
                  <a:pt x="1546" y="2313"/>
                </a:lnTo>
                <a:lnTo>
                  <a:pt x="1546" y="2315"/>
                </a:lnTo>
                <a:lnTo>
                  <a:pt x="1546" y="2315"/>
                </a:lnTo>
                <a:lnTo>
                  <a:pt x="1546" y="2317"/>
                </a:lnTo>
                <a:close/>
                <a:moveTo>
                  <a:pt x="1525" y="2298"/>
                </a:moveTo>
                <a:lnTo>
                  <a:pt x="1525" y="2298"/>
                </a:lnTo>
                <a:lnTo>
                  <a:pt x="1523" y="2298"/>
                </a:lnTo>
                <a:lnTo>
                  <a:pt x="1523" y="2300"/>
                </a:lnTo>
                <a:lnTo>
                  <a:pt x="1523" y="2300"/>
                </a:lnTo>
                <a:lnTo>
                  <a:pt x="1523" y="2300"/>
                </a:lnTo>
                <a:lnTo>
                  <a:pt x="1525" y="2300"/>
                </a:lnTo>
                <a:lnTo>
                  <a:pt x="1525" y="2300"/>
                </a:lnTo>
                <a:lnTo>
                  <a:pt x="1525" y="2300"/>
                </a:lnTo>
                <a:lnTo>
                  <a:pt x="1525" y="2298"/>
                </a:lnTo>
                <a:close/>
                <a:moveTo>
                  <a:pt x="599" y="1782"/>
                </a:moveTo>
                <a:lnTo>
                  <a:pt x="599" y="1782"/>
                </a:lnTo>
                <a:lnTo>
                  <a:pt x="599" y="1782"/>
                </a:lnTo>
                <a:lnTo>
                  <a:pt x="599" y="1782"/>
                </a:lnTo>
                <a:lnTo>
                  <a:pt x="599" y="1782"/>
                </a:lnTo>
                <a:lnTo>
                  <a:pt x="599" y="1782"/>
                </a:lnTo>
                <a:lnTo>
                  <a:pt x="599" y="1782"/>
                </a:lnTo>
                <a:close/>
                <a:moveTo>
                  <a:pt x="966" y="1197"/>
                </a:moveTo>
                <a:lnTo>
                  <a:pt x="966" y="1197"/>
                </a:lnTo>
                <a:lnTo>
                  <a:pt x="964" y="1195"/>
                </a:lnTo>
                <a:lnTo>
                  <a:pt x="964" y="1195"/>
                </a:lnTo>
                <a:lnTo>
                  <a:pt x="962" y="1193"/>
                </a:lnTo>
                <a:lnTo>
                  <a:pt x="962" y="1195"/>
                </a:lnTo>
                <a:lnTo>
                  <a:pt x="962" y="1197"/>
                </a:lnTo>
                <a:lnTo>
                  <a:pt x="964" y="1197"/>
                </a:lnTo>
                <a:lnTo>
                  <a:pt x="966" y="1201"/>
                </a:lnTo>
                <a:lnTo>
                  <a:pt x="968" y="1201"/>
                </a:lnTo>
                <a:lnTo>
                  <a:pt x="968" y="1201"/>
                </a:lnTo>
                <a:lnTo>
                  <a:pt x="968" y="1201"/>
                </a:lnTo>
                <a:lnTo>
                  <a:pt x="968" y="1197"/>
                </a:lnTo>
                <a:lnTo>
                  <a:pt x="966" y="1197"/>
                </a:lnTo>
                <a:close/>
                <a:moveTo>
                  <a:pt x="997" y="1248"/>
                </a:moveTo>
                <a:lnTo>
                  <a:pt x="997" y="1250"/>
                </a:lnTo>
                <a:lnTo>
                  <a:pt x="997" y="1252"/>
                </a:lnTo>
                <a:lnTo>
                  <a:pt x="997" y="1252"/>
                </a:lnTo>
                <a:lnTo>
                  <a:pt x="997" y="1250"/>
                </a:lnTo>
                <a:lnTo>
                  <a:pt x="997" y="1250"/>
                </a:lnTo>
                <a:lnTo>
                  <a:pt x="997" y="1250"/>
                </a:lnTo>
                <a:lnTo>
                  <a:pt x="997" y="1250"/>
                </a:lnTo>
                <a:lnTo>
                  <a:pt x="997" y="1248"/>
                </a:lnTo>
                <a:lnTo>
                  <a:pt x="997" y="1248"/>
                </a:lnTo>
                <a:close/>
                <a:moveTo>
                  <a:pt x="945" y="1160"/>
                </a:moveTo>
                <a:lnTo>
                  <a:pt x="945" y="1160"/>
                </a:lnTo>
                <a:lnTo>
                  <a:pt x="945" y="1160"/>
                </a:lnTo>
                <a:lnTo>
                  <a:pt x="945" y="1160"/>
                </a:lnTo>
                <a:lnTo>
                  <a:pt x="947" y="1160"/>
                </a:lnTo>
                <a:lnTo>
                  <a:pt x="947" y="1160"/>
                </a:lnTo>
                <a:lnTo>
                  <a:pt x="945" y="1160"/>
                </a:lnTo>
                <a:lnTo>
                  <a:pt x="945" y="1160"/>
                </a:lnTo>
                <a:close/>
                <a:moveTo>
                  <a:pt x="981" y="1199"/>
                </a:moveTo>
                <a:lnTo>
                  <a:pt x="981" y="1199"/>
                </a:lnTo>
                <a:lnTo>
                  <a:pt x="979" y="1199"/>
                </a:lnTo>
                <a:lnTo>
                  <a:pt x="979" y="1199"/>
                </a:lnTo>
                <a:lnTo>
                  <a:pt x="976" y="1206"/>
                </a:lnTo>
                <a:lnTo>
                  <a:pt x="979" y="1206"/>
                </a:lnTo>
                <a:lnTo>
                  <a:pt x="981" y="1206"/>
                </a:lnTo>
                <a:lnTo>
                  <a:pt x="981" y="1206"/>
                </a:lnTo>
                <a:lnTo>
                  <a:pt x="983" y="1204"/>
                </a:lnTo>
                <a:lnTo>
                  <a:pt x="981" y="1201"/>
                </a:lnTo>
                <a:lnTo>
                  <a:pt x="981" y="1199"/>
                </a:lnTo>
                <a:close/>
                <a:moveTo>
                  <a:pt x="1521" y="2323"/>
                </a:moveTo>
                <a:lnTo>
                  <a:pt x="1521" y="2323"/>
                </a:lnTo>
                <a:lnTo>
                  <a:pt x="1521" y="2323"/>
                </a:lnTo>
                <a:lnTo>
                  <a:pt x="1521" y="2321"/>
                </a:lnTo>
                <a:lnTo>
                  <a:pt x="1519" y="2321"/>
                </a:lnTo>
                <a:lnTo>
                  <a:pt x="1519" y="2321"/>
                </a:lnTo>
                <a:lnTo>
                  <a:pt x="1519" y="2321"/>
                </a:lnTo>
                <a:lnTo>
                  <a:pt x="1519" y="2323"/>
                </a:lnTo>
                <a:lnTo>
                  <a:pt x="1519" y="2323"/>
                </a:lnTo>
                <a:lnTo>
                  <a:pt x="1521" y="2323"/>
                </a:lnTo>
                <a:close/>
                <a:moveTo>
                  <a:pt x="1465" y="1512"/>
                </a:moveTo>
                <a:lnTo>
                  <a:pt x="1465" y="1512"/>
                </a:lnTo>
                <a:lnTo>
                  <a:pt x="1465" y="1512"/>
                </a:lnTo>
                <a:lnTo>
                  <a:pt x="1465" y="1512"/>
                </a:lnTo>
                <a:lnTo>
                  <a:pt x="1465" y="1510"/>
                </a:lnTo>
                <a:lnTo>
                  <a:pt x="1465" y="1510"/>
                </a:lnTo>
                <a:lnTo>
                  <a:pt x="1465" y="1510"/>
                </a:lnTo>
                <a:lnTo>
                  <a:pt x="1465" y="1510"/>
                </a:lnTo>
                <a:lnTo>
                  <a:pt x="1465" y="1512"/>
                </a:lnTo>
                <a:lnTo>
                  <a:pt x="1465" y="1512"/>
                </a:lnTo>
                <a:lnTo>
                  <a:pt x="1465" y="1512"/>
                </a:lnTo>
                <a:close/>
                <a:moveTo>
                  <a:pt x="1006" y="1264"/>
                </a:moveTo>
                <a:lnTo>
                  <a:pt x="1004" y="1264"/>
                </a:lnTo>
                <a:lnTo>
                  <a:pt x="1004" y="1264"/>
                </a:lnTo>
                <a:lnTo>
                  <a:pt x="1004" y="1264"/>
                </a:lnTo>
                <a:lnTo>
                  <a:pt x="1004" y="1264"/>
                </a:lnTo>
                <a:lnTo>
                  <a:pt x="1006" y="1266"/>
                </a:lnTo>
                <a:lnTo>
                  <a:pt x="1006" y="1266"/>
                </a:lnTo>
                <a:lnTo>
                  <a:pt x="1006" y="1264"/>
                </a:lnTo>
                <a:lnTo>
                  <a:pt x="1006" y="1264"/>
                </a:lnTo>
                <a:close/>
                <a:moveTo>
                  <a:pt x="1016" y="1275"/>
                </a:moveTo>
                <a:lnTo>
                  <a:pt x="1016" y="1277"/>
                </a:lnTo>
                <a:lnTo>
                  <a:pt x="1016" y="1277"/>
                </a:lnTo>
                <a:lnTo>
                  <a:pt x="1016" y="1277"/>
                </a:lnTo>
                <a:lnTo>
                  <a:pt x="1016" y="1277"/>
                </a:lnTo>
                <a:lnTo>
                  <a:pt x="1016" y="1277"/>
                </a:lnTo>
                <a:lnTo>
                  <a:pt x="1016" y="1275"/>
                </a:lnTo>
                <a:lnTo>
                  <a:pt x="1016" y="1275"/>
                </a:lnTo>
                <a:close/>
                <a:moveTo>
                  <a:pt x="1905" y="2015"/>
                </a:moveTo>
                <a:lnTo>
                  <a:pt x="1903" y="2017"/>
                </a:lnTo>
                <a:lnTo>
                  <a:pt x="1903" y="2019"/>
                </a:lnTo>
                <a:lnTo>
                  <a:pt x="1905" y="2019"/>
                </a:lnTo>
                <a:lnTo>
                  <a:pt x="1905" y="2019"/>
                </a:lnTo>
                <a:lnTo>
                  <a:pt x="1905" y="2017"/>
                </a:lnTo>
                <a:lnTo>
                  <a:pt x="1905" y="2017"/>
                </a:lnTo>
                <a:lnTo>
                  <a:pt x="1905" y="2015"/>
                </a:lnTo>
                <a:close/>
                <a:moveTo>
                  <a:pt x="744" y="788"/>
                </a:moveTo>
                <a:lnTo>
                  <a:pt x="742" y="786"/>
                </a:lnTo>
                <a:lnTo>
                  <a:pt x="742" y="784"/>
                </a:lnTo>
                <a:lnTo>
                  <a:pt x="740" y="784"/>
                </a:lnTo>
                <a:lnTo>
                  <a:pt x="738" y="784"/>
                </a:lnTo>
                <a:lnTo>
                  <a:pt x="738" y="784"/>
                </a:lnTo>
                <a:lnTo>
                  <a:pt x="738" y="786"/>
                </a:lnTo>
                <a:lnTo>
                  <a:pt x="738" y="788"/>
                </a:lnTo>
                <a:lnTo>
                  <a:pt x="735" y="788"/>
                </a:lnTo>
                <a:lnTo>
                  <a:pt x="735" y="791"/>
                </a:lnTo>
                <a:lnTo>
                  <a:pt x="735" y="791"/>
                </a:lnTo>
                <a:lnTo>
                  <a:pt x="738" y="793"/>
                </a:lnTo>
                <a:lnTo>
                  <a:pt x="738" y="793"/>
                </a:lnTo>
                <a:lnTo>
                  <a:pt x="738" y="795"/>
                </a:lnTo>
                <a:lnTo>
                  <a:pt x="740" y="797"/>
                </a:lnTo>
                <a:lnTo>
                  <a:pt x="742" y="797"/>
                </a:lnTo>
                <a:lnTo>
                  <a:pt x="742" y="795"/>
                </a:lnTo>
                <a:lnTo>
                  <a:pt x="742" y="795"/>
                </a:lnTo>
                <a:lnTo>
                  <a:pt x="742" y="797"/>
                </a:lnTo>
                <a:lnTo>
                  <a:pt x="742" y="799"/>
                </a:lnTo>
                <a:lnTo>
                  <a:pt x="742" y="799"/>
                </a:lnTo>
                <a:lnTo>
                  <a:pt x="742" y="801"/>
                </a:lnTo>
                <a:lnTo>
                  <a:pt x="744" y="803"/>
                </a:lnTo>
                <a:lnTo>
                  <a:pt x="744" y="803"/>
                </a:lnTo>
                <a:lnTo>
                  <a:pt x="746" y="801"/>
                </a:lnTo>
                <a:lnTo>
                  <a:pt x="746" y="799"/>
                </a:lnTo>
                <a:lnTo>
                  <a:pt x="746" y="797"/>
                </a:lnTo>
                <a:lnTo>
                  <a:pt x="746" y="791"/>
                </a:lnTo>
                <a:lnTo>
                  <a:pt x="744" y="788"/>
                </a:lnTo>
                <a:close/>
                <a:moveTo>
                  <a:pt x="740" y="797"/>
                </a:moveTo>
                <a:lnTo>
                  <a:pt x="735" y="793"/>
                </a:lnTo>
                <a:lnTo>
                  <a:pt x="735" y="793"/>
                </a:lnTo>
                <a:lnTo>
                  <a:pt x="735" y="793"/>
                </a:lnTo>
                <a:lnTo>
                  <a:pt x="735" y="793"/>
                </a:lnTo>
                <a:lnTo>
                  <a:pt x="735" y="795"/>
                </a:lnTo>
                <a:lnTo>
                  <a:pt x="735" y="795"/>
                </a:lnTo>
                <a:lnTo>
                  <a:pt x="738" y="797"/>
                </a:lnTo>
                <a:lnTo>
                  <a:pt x="738" y="797"/>
                </a:lnTo>
                <a:lnTo>
                  <a:pt x="740" y="801"/>
                </a:lnTo>
                <a:lnTo>
                  <a:pt x="740" y="799"/>
                </a:lnTo>
                <a:lnTo>
                  <a:pt x="740" y="797"/>
                </a:lnTo>
                <a:lnTo>
                  <a:pt x="740" y="797"/>
                </a:lnTo>
                <a:close/>
                <a:moveTo>
                  <a:pt x="748" y="801"/>
                </a:moveTo>
                <a:lnTo>
                  <a:pt x="748" y="799"/>
                </a:lnTo>
                <a:lnTo>
                  <a:pt x="750" y="795"/>
                </a:lnTo>
                <a:lnTo>
                  <a:pt x="750" y="795"/>
                </a:lnTo>
                <a:lnTo>
                  <a:pt x="748" y="795"/>
                </a:lnTo>
                <a:lnTo>
                  <a:pt x="746" y="795"/>
                </a:lnTo>
                <a:lnTo>
                  <a:pt x="748" y="799"/>
                </a:lnTo>
                <a:lnTo>
                  <a:pt x="748" y="799"/>
                </a:lnTo>
                <a:lnTo>
                  <a:pt x="748" y="799"/>
                </a:lnTo>
                <a:lnTo>
                  <a:pt x="748" y="801"/>
                </a:lnTo>
                <a:lnTo>
                  <a:pt x="746" y="801"/>
                </a:lnTo>
                <a:lnTo>
                  <a:pt x="748" y="801"/>
                </a:lnTo>
                <a:lnTo>
                  <a:pt x="748" y="801"/>
                </a:lnTo>
                <a:lnTo>
                  <a:pt x="748" y="801"/>
                </a:lnTo>
                <a:close/>
                <a:moveTo>
                  <a:pt x="748" y="1988"/>
                </a:moveTo>
                <a:lnTo>
                  <a:pt x="748" y="1988"/>
                </a:lnTo>
                <a:lnTo>
                  <a:pt x="748" y="1988"/>
                </a:lnTo>
                <a:lnTo>
                  <a:pt x="748" y="1988"/>
                </a:lnTo>
                <a:lnTo>
                  <a:pt x="748" y="1988"/>
                </a:lnTo>
                <a:lnTo>
                  <a:pt x="748" y="1988"/>
                </a:lnTo>
                <a:lnTo>
                  <a:pt x="750" y="1988"/>
                </a:lnTo>
                <a:lnTo>
                  <a:pt x="750" y="1988"/>
                </a:lnTo>
                <a:lnTo>
                  <a:pt x="748" y="1988"/>
                </a:lnTo>
                <a:close/>
                <a:moveTo>
                  <a:pt x="773" y="851"/>
                </a:moveTo>
                <a:lnTo>
                  <a:pt x="773" y="851"/>
                </a:lnTo>
                <a:lnTo>
                  <a:pt x="771" y="849"/>
                </a:lnTo>
                <a:lnTo>
                  <a:pt x="771" y="849"/>
                </a:lnTo>
                <a:lnTo>
                  <a:pt x="769" y="849"/>
                </a:lnTo>
                <a:lnTo>
                  <a:pt x="769" y="851"/>
                </a:lnTo>
                <a:lnTo>
                  <a:pt x="769" y="851"/>
                </a:lnTo>
                <a:lnTo>
                  <a:pt x="769" y="851"/>
                </a:lnTo>
                <a:lnTo>
                  <a:pt x="769" y="851"/>
                </a:lnTo>
                <a:lnTo>
                  <a:pt x="769" y="851"/>
                </a:lnTo>
                <a:lnTo>
                  <a:pt x="771" y="853"/>
                </a:lnTo>
                <a:lnTo>
                  <a:pt x="771" y="853"/>
                </a:lnTo>
                <a:lnTo>
                  <a:pt x="773" y="853"/>
                </a:lnTo>
                <a:lnTo>
                  <a:pt x="773" y="853"/>
                </a:lnTo>
                <a:lnTo>
                  <a:pt x="773" y="853"/>
                </a:lnTo>
                <a:lnTo>
                  <a:pt x="773" y="853"/>
                </a:lnTo>
                <a:lnTo>
                  <a:pt x="773" y="851"/>
                </a:lnTo>
                <a:close/>
                <a:moveTo>
                  <a:pt x="733" y="786"/>
                </a:moveTo>
                <a:lnTo>
                  <a:pt x="731" y="786"/>
                </a:lnTo>
                <a:lnTo>
                  <a:pt x="731" y="786"/>
                </a:lnTo>
                <a:lnTo>
                  <a:pt x="731" y="786"/>
                </a:lnTo>
                <a:lnTo>
                  <a:pt x="731" y="786"/>
                </a:lnTo>
                <a:lnTo>
                  <a:pt x="731" y="788"/>
                </a:lnTo>
                <a:lnTo>
                  <a:pt x="733" y="788"/>
                </a:lnTo>
                <a:lnTo>
                  <a:pt x="733" y="791"/>
                </a:lnTo>
                <a:lnTo>
                  <a:pt x="733" y="791"/>
                </a:lnTo>
                <a:lnTo>
                  <a:pt x="733" y="791"/>
                </a:lnTo>
                <a:lnTo>
                  <a:pt x="733" y="788"/>
                </a:lnTo>
                <a:lnTo>
                  <a:pt x="733" y="786"/>
                </a:lnTo>
                <a:close/>
                <a:moveTo>
                  <a:pt x="723" y="780"/>
                </a:moveTo>
                <a:lnTo>
                  <a:pt x="721" y="778"/>
                </a:lnTo>
                <a:lnTo>
                  <a:pt x="719" y="778"/>
                </a:lnTo>
                <a:lnTo>
                  <a:pt x="719" y="778"/>
                </a:lnTo>
                <a:lnTo>
                  <a:pt x="717" y="778"/>
                </a:lnTo>
                <a:lnTo>
                  <a:pt x="719" y="780"/>
                </a:lnTo>
                <a:lnTo>
                  <a:pt x="721" y="782"/>
                </a:lnTo>
                <a:lnTo>
                  <a:pt x="723" y="782"/>
                </a:lnTo>
                <a:lnTo>
                  <a:pt x="725" y="786"/>
                </a:lnTo>
                <a:lnTo>
                  <a:pt x="727" y="786"/>
                </a:lnTo>
                <a:lnTo>
                  <a:pt x="727" y="786"/>
                </a:lnTo>
                <a:lnTo>
                  <a:pt x="727" y="786"/>
                </a:lnTo>
                <a:lnTo>
                  <a:pt x="727" y="784"/>
                </a:lnTo>
                <a:lnTo>
                  <a:pt x="725" y="780"/>
                </a:lnTo>
                <a:lnTo>
                  <a:pt x="723" y="780"/>
                </a:lnTo>
                <a:close/>
                <a:moveTo>
                  <a:pt x="719" y="774"/>
                </a:moveTo>
                <a:lnTo>
                  <a:pt x="719" y="774"/>
                </a:lnTo>
                <a:lnTo>
                  <a:pt x="719" y="772"/>
                </a:lnTo>
                <a:lnTo>
                  <a:pt x="721" y="772"/>
                </a:lnTo>
                <a:lnTo>
                  <a:pt x="721" y="772"/>
                </a:lnTo>
                <a:lnTo>
                  <a:pt x="721" y="770"/>
                </a:lnTo>
                <a:lnTo>
                  <a:pt x="721" y="770"/>
                </a:lnTo>
                <a:lnTo>
                  <a:pt x="719" y="767"/>
                </a:lnTo>
                <a:lnTo>
                  <a:pt x="719" y="767"/>
                </a:lnTo>
                <a:lnTo>
                  <a:pt x="717" y="770"/>
                </a:lnTo>
                <a:lnTo>
                  <a:pt x="715" y="770"/>
                </a:lnTo>
                <a:lnTo>
                  <a:pt x="715" y="772"/>
                </a:lnTo>
                <a:lnTo>
                  <a:pt x="715" y="772"/>
                </a:lnTo>
                <a:lnTo>
                  <a:pt x="715" y="772"/>
                </a:lnTo>
                <a:lnTo>
                  <a:pt x="715" y="774"/>
                </a:lnTo>
                <a:lnTo>
                  <a:pt x="715" y="774"/>
                </a:lnTo>
                <a:lnTo>
                  <a:pt x="715" y="774"/>
                </a:lnTo>
                <a:lnTo>
                  <a:pt x="715" y="774"/>
                </a:lnTo>
                <a:lnTo>
                  <a:pt x="715" y="772"/>
                </a:lnTo>
                <a:lnTo>
                  <a:pt x="715" y="772"/>
                </a:lnTo>
                <a:lnTo>
                  <a:pt x="715" y="772"/>
                </a:lnTo>
                <a:lnTo>
                  <a:pt x="717" y="772"/>
                </a:lnTo>
                <a:lnTo>
                  <a:pt x="717" y="772"/>
                </a:lnTo>
                <a:lnTo>
                  <a:pt x="717" y="774"/>
                </a:lnTo>
                <a:lnTo>
                  <a:pt x="719" y="774"/>
                </a:lnTo>
                <a:close/>
                <a:moveTo>
                  <a:pt x="735" y="786"/>
                </a:moveTo>
                <a:lnTo>
                  <a:pt x="735" y="784"/>
                </a:lnTo>
                <a:lnTo>
                  <a:pt x="735" y="784"/>
                </a:lnTo>
                <a:lnTo>
                  <a:pt x="735" y="782"/>
                </a:lnTo>
                <a:lnTo>
                  <a:pt x="735" y="784"/>
                </a:lnTo>
                <a:lnTo>
                  <a:pt x="735" y="784"/>
                </a:lnTo>
                <a:lnTo>
                  <a:pt x="733" y="786"/>
                </a:lnTo>
                <a:lnTo>
                  <a:pt x="733" y="786"/>
                </a:lnTo>
                <a:lnTo>
                  <a:pt x="733" y="786"/>
                </a:lnTo>
                <a:lnTo>
                  <a:pt x="735" y="786"/>
                </a:lnTo>
                <a:lnTo>
                  <a:pt x="735" y="788"/>
                </a:lnTo>
                <a:lnTo>
                  <a:pt x="735" y="788"/>
                </a:lnTo>
                <a:lnTo>
                  <a:pt x="735" y="786"/>
                </a:lnTo>
                <a:close/>
                <a:moveTo>
                  <a:pt x="712" y="757"/>
                </a:moveTo>
                <a:lnTo>
                  <a:pt x="710" y="757"/>
                </a:lnTo>
                <a:lnTo>
                  <a:pt x="710" y="757"/>
                </a:lnTo>
                <a:lnTo>
                  <a:pt x="710" y="759"/>
                </a:lnTo>
                <a:lnTo>
                  <a:pt x="710" y="761"/>
                </a:lnTo>
                <a:lnTo>
                  <a:pt x="710" y="761"/>
                </a:lnTo>
                <a:lnTo>
                  <a:pt x="710" y="761"/>
                </a:lnTo>
                <a:lnTo>
                  <a:pt x="712" y="759"/>
                </a:lnTo>
                <a:lnTo>
                  <a:pt x="712" y="759"/>
                </a:lnTo>
                <a:lnTo>
                  <a:pt x="712" y="759"/>
                </a:lnTo>
                <a:lnTo>
                  <a:pt x="712" y="757"/>
                </a:lnTo>
                <a:lnTo>
                  <a:pt x="712" y="757"/>
                </a:lnTo>
                <a:close/>
                <a:moveTo>
                  <a:pt x="782" y="860"/>
                </a:moveTo>
                <a:lnTo>
                  <a:pt x="779" y="858"/>
                </a:lnTo>
                <a:lnTo>
                  <a:pt x="779" y="860"/>
                </a:lnTo>
                <a:lnTo>
                  <a:pt x="779" y="860"/>
                </a:lnTo>
                <a:lnTo>
                  <a:pt x="779" y="860"/>
                </a:lnTo>
                <a:lnTo>
                  <a:pt x="782" y="860"/>
                </a:lnTo>
                <a:lnTo>
                  <a:pt x="782" y="860"/>
                </a:lnTo>
                <a:lnTo>
                  <a:pt x="782" y="860"/>
                </a:lnTo>
                <a:close/>
                <a:moveTo>
                  <a:pt x="876" y="1134"/>
                </a:moveTo>
                <a:lnTo>
                  <a:pt x="876" y="1134"/>
                </a:lnTo>
                <a:lnTo>
                  <a:pt x="876" y="1134"/>
                </a:lnTo>
                <a:lnTo>
                  <a:pt x="876" y="1136"/>
                </a:lnTo>
                <a:lnTo>
                  <a:pt x="876" y="1136"/>
                </a:lnTo>
                <a:lnTo>
                  <a:pt x="878" y="1136"/>
                </a:lnTo>
                <a:lnTo>
                  <a:pt x="878" y="1136"/>
                </a:lnTo>
                <a:lnTo>
                  <a:pt x="876" y="1134"/>
                </a:lnTo>
                <a:close/>
                <a:moveTo>
                  <a:pt x="863" y="1122"/>
                </a:moveTo>
                <a:lnTo>
                  <a:pt x="863" y="1122"/>
                </a:lnTo>
                <a:lnTo>
                  <a:pt x="863" y="1124"/>
                </a:lnTo>
                <a:lnTo>
                  <a:pt x="863" y="1124"/>
                </a:lnTo>
                <a:lnTo>
                  <a:pt x="865" y="1124"/>
                </a:lnTo>
                <a:lnTo>
                  <a:pt x="863" y="1122"/>
                </a:lnTo>
                <a:lnTo>
                  <a:pt x="863" y="1122"/>
                </a:lnTo>
                <a:close/>
                <a:moveTo>
                  <a:pt x="807" y="874"/>
                </a:moveTo>
                <a:lnTo>
                  <a:pt x="809" y="876"/>
                </a:lnTo>
                <a:lnTo>
                  <a:pt x="813" y="876"/>
                </a:lnTo>
                <a:lnTo>
                  <a:pt x="817" y="879"/>
                </a:lnTo>
                <a:lnTo>
                  <a:pt x="817" y="879"/>
                </a:lnTo>
                <a:lnTo>
                  <a:pt x="817" y="879"/>
                </a:lnTo>
                <a:lnTo>
                  <a:pt x="819" y="876"/>
                </a:lnTo>
                <a:lnTo>
                  <a:pt x="819" y="876"/>
                </a:lnTo>
                <a:lnTo>
                  <a:pt x="821" y="876"/>
                </a:lnTo>
                <a:lnTo>
                  <a:pt x="821" y="876"/>
                </a:lnTo>
                <a:lnTo>
                  <a:pt x="821" y="876"/>
                </a:lnTo>
                <a:lnTo>
                  <a:pt x="821" y="872"/>
                </a:lnTo>
                <a:lnTo>
                  <a:pt x="819" y="872"/>
                </a:lnTo>
                <a:lnTo>
                  <a:pt x="819" y="870"/>
                </a:lnTo>
                <a:lnTo>
                  <a:pt x="819" y="870"/>
                </a:lnTo>
                <a:lnTo>
                  <a:pt x="819" y="872"/>
                </a:lnTo>
                <a:lnTo>
                  <a:pt x="819" y="872"/>
                </a:lnTo>
                <a:lnTo>
                  <a:pt x="819" y="872"/>
                </a:lnTo>
                <a:lnTo>
                  <a:pt x="817" y="868"/>
                </a:lnTo>
                <a:lnTo>
                  <a:pt x="815" y="866"/>
                </a:lnTo>
                <a:lnTo>
                  <a:pt x="813" y="864"/>
                </a:lnTo>
                <a:lnTo>
                  <a:pt x="813" y="864"/>
                </a:lnTo>
                <a:lnTo>
                  <a:pt x="813" y="862"/>
                </a:lnTo>
                <a:lnTo>
                  <a:pt x="811" y="862"/>
                </a:lnTo>
                <a:lnTo>
                  <a:pt x="809" y="860"/>
                </a:lnTo>
                <a:lnTo>
                  <a:pt x="805" y="858"/>
                </a:lnTo>
                <a:lnTo>
                  <a:pt x="803" y="858"/>
                </a:lnTo>
                <a:lnTo>
                  <a:pt x="798" y="856"/>
                </a:lnTo>
                <a:lnTo>
                  <a:pt x="798" y="853"/>
                </a:lnTo>
                <a:lnTo>
                  <a:pt x="798" y="853"/>
                </a:lnTo>
                <a:lnTo>
                  <a:pt x="798" y="853"/>
                </a:lnTo>
                <a:lnTo>
                  <a:pt x="798" y="851"/>
                </a:lnTo>
                <a:lnTo>
                  <a:pt x="796" y="849"/>
                </a:lnTo>
                <a:lnTo>
                  <a:pt x="794" y="847"/>
                </a:lnTo>
                <a:lnTo>
                  <a:pt x="792" y="845"/>
                </a:lnTo>
                <a:lnTo>
                  <a:pt x="790" y="843"/>
                </a:lnTo>
                <a:lnTo>
                  <a:pt x="790" y="841"/>
                </a:lnTo>
                <a:lnTo>
                  <a:pt x="790" y="841"/>
                </a:lnTo>
                <a:lnTo>
                  <a:pt x="788" y="841"/>
                </a:lnTo>
                <a:lnTo>
                  <a:pt x="784" y="839"/>
                </a:lnTo>
                <a:lnTo>
                  <a:pt x="779" y="839"/>
                </a:lnTo>
                <a:lnTo>
                  <a:pt x="773" y="837"/>
                </a:lnTo>
                <a:lnTo>
                  <a:pt x="765" y="835"/>
                </a:lnTo>
                <a:lnTo>
                  <a:pt x="759" y="830"/>
                </a:lnTo>
                <a:lnTo>
                  <a:pt x="754" y="830"/>
                </a:lnTo>
                <a:lnTo>
                  <a:pt x="752" y="830"/>
                </a:lnTo>
                <a:lnTo>
                  <a:pt x="750" y="830"/>
                </a:lnTo>
                <a:lnTo>
                  <a:pt x="748" y="832"/>
                </a:lnTo>
                <a:lnTo>
                  <a:pt x="748" y="832"/>
                </a:lnTo>
                <a:lnTo>
                  <a:pt x="748" y="835"/>
                </a:lnTo>
                <a:lnTo>
                  <a:pt x="750" y="835"/>
                </a:lnTo>
                <a:lnTo>
                  <a:pt x="752" y="837"/>
                </a:lnTo>
                <a:lnTo>
                  <a:pt x="752" y="837"/>
                </a:lnTo>
                <a:lnTo>
                  <a:pt x="754" y="837"/>
                </a:lnTo>
                <a:lnTo>
                  <a:pt x="754" y="837"/>
                </a:lnTo>
                <a:lnTo>
                  <a:pt x="756" y="837"/>
                </a:lnTo>
                <a:lnTo>
                  <a:pt x="756" y="837"/>
                </a:lnTo>
                <a:lnTo>
                  <a:pt x="756" y="835"/>
                </a:lnTo>
                <a:lnTo>
                  <a:pt x="761" y="837"/>
                </a:lnTo>
                <a:lnTo>
                  <a:pt x="761" y="837"/>
                </a:lnTo>
                <a:lnTo>
                  <a:pt x="761" y="837"/>
                </a:lnTo>
                <a:lnTo>
                  <a:pt x="761" y="837"/>
                </a:lnTo>
                <a:lnTo>
                  <a:pt x="761" y="839"/>
                </a:lnTo>
                <a:lnTo>
                  <a:pt x="761" y="839"/>
                </a:lnTo>
                <a:lnTo>
                  <a:pt x="759" y="839"/>
                </a:lnTo>
                <a:lnTo>
                  <a:pt x="759" y="839"/>
                </a:lnTo>
                <a:lnTo>
                  <a:pt x="756" y="839"/>
                </a:lnTo>
                <a:lnTo>
                  <a:pt x="754" y="839"/>
                </a:lnTo>
                <a:lnTo>
                  <a:pt x="754" y="839"/>
                </a:lnTo>
                <a:lnTo>
                  <a:pt x="754" y="841"/>
                </a:lnTo>
                <a:lnTo>
                  <a:pt x="754" y="841"/>
                </a:lnTo>
                <a:lnTo>
                  <a:pt x="756" y="841"/>
                </a:lnTo>
                <a:lnTo>
                  <a:pt x="756" y="841"/>
                </a:lnTo>
                <a:lnTo>
                  <a:pt x="756" y="843"/>
                </a:lnTo>
                <a:lnTo>
                  <a:pt x="754" y="845"/>
                </a:lnTo>
                <a:lnTo>
                  <a:pt x="754" y="845"/>
                </a:lnTo>
                <a:lnTo>
                  <a:pt x="756" y="845"/>
                </a:lnTo>
                <a:lnTo>
                  <a:pt x="756" y="845"/>
                </a:lnTo>
                <a:lnTo>
                  <a:pt x="759" y="843"/>
                </a:lnTo>
                <a:lnTo>
                  <a:pt x="761" y="843"/>
                </a:lnTo>
                <a:lnTo>
                  <a:pt x="761" y="845"/>
                </a:lnTo>
                <a:lnTo>
                  <a:pt x="763" y="845"/>
                </a:lnTo>
                <a:lnTo>
                  <a:pt x="763" y="845"/>
                </a:lnTo>
                <a:lnTo>
                  <a:pt x="763" y="845"/>
                </a:lnTo>
                <a:lnTo>
                  <a:pt x="765" y="845"/>
                </a:lnTo>
                <a:lnTo>
                  <a:pt x="765" y="845"/>
                </a:lnTo>
                <a:lnTo>
                  <a:pt x="765" y="845"/>
                </a:lnTo>
                <a:lnTo>
                  <a:pt x="765" y="845"/>
                </a:lnTo>
                <a:lnTo>
                  <a:pt x="765" y="845"/>
                </a:lnTo>
                <a:lnTo>
                  <a:pt x="765" y="845"/>
                </a:lnTo>
                <a:lnTo>
                  <a:pt x="765" y="845"/>
                </a:lnTo>
                <a:lnTo>
                  <a:pt x="765" y="847"/>
                </a:lnTo>
                <a:lnTo>
                  <a:pt x="765" y="847"/>
                </a:lnTo>
                <a:lnTo>
                  <a:pt x="765" y="849"/>
                </a:lnTo>
                <a:lnTo>
                  <a:pt x="767" y="849"/>
                </a:lnTo>
                <a:lnTo>
                  <a:pt x="767" y="849"/>
                </a:lnTo>
                <a:lnTo>
                  <a:pt x="769" y="849"/>
                </a:lnTo>
                <a:lnTo>
                  <a:pt x="769" y="849"/>
                </a:lnTo>
                <a:lnTo>
                  <a:pt x="769" y="847"/>
                </a:lnTo>
                <a:lnTo>
                  <a:pt x="769" y="847"/>
                </a:lnTo>
                <a:lnTo>
                  <a:pt x="769" y="849"/>
                </a:lnTo>
                <a:lnTo>
                  <a:pt x="771" y="849"/>
                </a:lnTo>
                <a:lnTo>
                  <a:pt x="773" y="849"/>
                </a:lnTo>
                <a:lnTo>
                  <a:pt x="773" y="851"/>
                </a:lnTo>
                <a:lnTo>
                  <a:pt x="775" y="851"/>
                </a:lnTo>
                <a:lnTo>
                  <a:pt x="775" y="851"/>
                </a:lnTo>
                <a:lnTo>
                  <a:pt x="775" y="851"/>
                </a:lnTo>
                <a:lnTo>
                  <a:pt x="777" y="853"/>
                </a:lnTo>
                <a:lnTo>
                  <a:pt x="777" y="853"/>
                </a:lnTo>
                <a:lnTo>
                  <a:pt x="779" y="853"/>
                </a:lnTo>
                <a:lnTo>
                  <a:pt x="779" y="853"/>
                </a:lnTo>
                <a:lnTo>
                  <a:pt x="775" y="853"/>
                </a:lnTo>
                <a:lnTo>
                  <a:pt x="775" y="856"/>
                </a:lnTo>
                <a:lnTo>
                  <a:pt x="775" y="856"/>
                </a:lnTo>
                <a:lnTo>
                  <a:pt x="773" y="856"/>
                </a:lnTo>
                <a:lnTo>
                  <a:pt x="775" y="858"/>
                </a:lnTo>
                <a:lnTo>
                  <a:pt x="775" y="858"/>
                </a:lnTo>
                <a:lnTo>
                  <a:pt x="775" y="858"/>
                </a:lnTo>
                <a:lnTo>
                  <a:pt x="775" y="858"/>
                </a:lnTo>
                <a:lnTo>
                  <a:pt x="775" y="858"/>
                </a:lnTo>
                <a:lnTo>
                  <a:pt x="777" y="858"/>
                </a:lnTo>
                <a:lnTo>
                  <a:pt x="777" y="858"/>
                </a:lnTo>
                <a:lnTo>
                  <a:pt x="779" y="858"/>
                </a:lnTo>
                <a:lnTo>
                  <a:pt x="779" y="858"/>
                </a:lnTo>
                <a:lnTo>
                  <a:pt x="779" y="858"/>
                </a:lnTo>
                <a:lnTo>
                  <a:pt x="782" y="858"/>
                </a:lnTo>
                <a:lnTo>
                  <a:pt x="782" y="858"/>
                </a:lnTo>
                <a:lnTo>
                  <a:pt x="782" y="858"/>
                </a:lnTo>
                <a:lnTo>
                  <a:pt x="782" y="858"/>
                </a:lnTo>
                <a:lnTo>
                  <a:pt x="784" y="858"/>
                </a:lnTo>
                <a:lnTo>
                  <a:pt x="784" y="858"/>
                </a:lnTo>
                <a:lnTo>
                  <a:pt x="782" y="860"/>
                </a:lnTo>
                <a:lnTo>
                  <a:pt x="784" y="862"/>
                </a:lnTo>
                <a:lnTo>
                  <a:pt x="784" y="862"/>
                </a:lnTo>
                <a:lnTo>
                  <a:pt x="786" y="860"/>
                </a:lnTo>
                <a:lnTo>
                  <a:pt x="786" y="860"/>
                </a:lnTo>
                <a:lnTo>
                  <a:pt x="786" y="862"/>
                </a:lnTo>
                <a:lnTo>
                  <a:pt x="786" y="862"/>
                </a:lnTo>
                <a:lnTo>
                  <a:pt x="788" y="862"/>
                </a:lnTo>
                <a:lnTo>
                  <a:pt x="788" y="862"/>
                </a:lnTo>
                <a:lnTo>
                  <a:pt x="786" y="864"/>
                </a:lnTo>
                <a:lnTo>
                  <a:pt x="786" y="864"/>
                </a:lnTo>
                <a:lnTo>
                  <a:pt x="786" y="864"/>
                </a:lnTo>
                <a:lnTo>
                  <a:pt x="788" y="864"/>
                </a:lnTo>
                <a:lnTo>
                  <a:pt x="790" y="866"/>
                </a:lnTo>
                <a:lnTo>
                  <a:pt x="790" y="866"/>
                </a:lnTo>
                <a:lnTo>
                  <a:pt x="790" y="866"/>
                </a:lnTo>
                <a:lnTo>
                  <a:pt x="792" y="866"/>
                </a:lnTo>
                <a:lnTo>
                  <a:pt x="794" y="866"/>
                </a:lnTo>
                <a:lnTo>
                  <a:pt x="798" y="866"/>
                </a:lnTo>
                <a:lnTo>
                  <a:pt x="798" y="864"/>
                </a:lnTo>
                <a:lnTo>
                  <a:pt x="798" y="864"/>
                </a:lnTo>
                <a:lnTo>
                  <a:pt x="798" y="864"/>
                </a:lnTo>
                <a:lnTo>
                  <a:pt x="800" y="862"/>
                </a:lnTo>
                <a:lnTo>
                  <a:pt x="800" y="862"/>
                </a:lnTo>
                <a:lnTo>
                  <a:pt x="800" y="862"/>
                </a:lnTo>
                <a:lnTo>
                  <a:pt x="800" y="864"/>
                </a:lnTo>
                <a:lnTo>
                  <a:pt x="798" y="864"/>
                </a:lnTo>
                <a:lnTo>
                  <a:pt x="798" y="866"/>
                </a:lnTo>
                <a:lnTo>
                  <a:pt x="794" y="868"/>
                </a:lnTo>
                <a:lnTo>
                  <a:pt x="794" y="868"/>
                </a:lnTo>
                <a:lnTo>
                  <a:pt x="794" y="870"/>
                </a:lnTo>
                <a:lnTo>
                  <a:pt x="796" y="870"/>
                </a:lnTo>
                <a:lnTo>
                  <a:pt x="798" y="872"/>
                </a:lnTo>
                <a:lnTo>
                  <a:pt x="800" y="872"/>
                </a:lnTo>
                <a:lnTo>
                  <a:pt x="807" y="874"/>
                </a:lnTo>
                <a:close/>
                <a:moveTo>
                  <a:pt x="817" y="866"/>
                </a:moveTo>
                <a:lnTo>
                  <a:pt x="817" y="866"/>
                </a:lnTo>
                <a:lnTo>
                  <a:pt x="819" y="870"/>
                </a:lnTo>
                <a:lnTo>
                  <a:pt x="819" y="870"/>
                </a:lnTo>
                <a:lnTo>
                  <a:pt x="819" y="870"/>
                </a:lnTo>
                <a:lnTo>
                  <a:pt x="819" y="870"/>
                </a:lnTo>
                <a:lnTo>
                  <a:pt x="819" y="870"/>
                </a:lnTo>
                <a:lnTo>
                  <a:pt x="819" y="870"/>
                </a:lnTo>
                <a:lnTo>
                  <a:pt x="819" y="868"/>
                </a:lnTo>
                <a:lnTo>
                  <a:pt x="819" y="868"/>
                </a:lnTo>
                <a:lnTo>
                  <a:pt x="817" y="866"/>
                </a:lnTo>
                <a:close/>
                <a:moveTo>
                  <a:pt x="867" y="1124"/>
                </a:moveTo>
                <a:lnTo>
                  <a:pt x="865" y="1124"/>
                </a:lnTo>
                <a:lnTo>
                  <a:pt x="867" y="1126"/>
                </a:lnTo>
                <a:lnTo>
                  <a:pt x="867" y="1126"/>
                </a:lnTo>
                <a:lnTo>
                  <a:pt x="870" y="1126"/>
                </a:lnTo>
                <a:lnTo>
                  <a:pt x="870" y="1124"/>
                </a:lnTo>
                <a:lnTo>
                  <a:pt x="870" y="1124"/>
                </a:lnTo>
                <a:lnTo>
                  <a:pt x="867" y="1124"/>
                </a:lnTo>
                <a:close/>
                <a:moveTo>
                  <a:pt x="876" y="1124"/>
                </a:moveTo>
                <a:lnTo>
                  <a:pt x="876" y="1122"/>
                </a:lnTo>
                <a:lnTo>
                  <a:pt x="874" y="1124"/>
                </a:lnTo>
                <a:lnTo>
                  <a:pt x="872" y="1122"/>
                </a:lnTo>
                <a:lnTo>
                  <a:pt x="870" y="1122"/>
                </a:lnTo>
                <a:lnTo>
                  <a:pt x="872" y="1124"/>
                </a:lnTo>
                <a:lnTo>
                  <a:pt x="872" y="1124"/>
                </a:lnTo>
                <a:lnTo>
                  <a:pt x="872" y="1124"/>
                </a:lnTo>
                <a:lnTo>
                  <a:pt x="876" y="1124"/>
                </a:lnTo>
                <a:lnTo>
                  <a:pt x="876" y="1124"/>
                </a:lnTo>
                <a:close/>
                <a:moveTo>
                  <a:pt x="805" y="853"/>
                </a:moveTo>
                <a:lnTo>
                  <a:pt x="805" y="853"/>
                </a:lnTo>
                <a:lnTo>
                  <a:pt x="805" y="853"/>
                </a:lnTo>
                <a:lnTo>
                  <a:pt x="807" y="856"/>
                </a:lnTo>
                <a:lnTo>
                  <a:pt x="809" y="856"/>
                </a:lnTo>
                <a:lnTo>
                  <a:pt x="809" y="856"/>
                </a:lnTo>
                <a:lnTo>
                  <a:pt x="807" y="853"/>
                </a:lnTo>
                <a:lnTo>
                  <a:pt x="805" y="851"/>
                </a:lnTo>
                <a:lnTo>
                  <a:pt x="803" y="851"/>
                </a:lnTo>
                <a:lnTo>
                  <a:pt x="803" y="851"/>
                </a:lnTo>
                <a:lnTo>
                  <a:pt x="803" y="851"/>
                </a:lnTo>
                <a:lnTo>
                  <a:pt x="803" y="851"/>
                </a:lnTo>
                <a:lnTo>
                  <a:pt x="805" y="853"/>
                </a:lnTo>
                <a:close/>
                <a:moveTo>
                  <a:pt x="794" y="845"/>
                </a:moveTo>
                <a:lnTo>
                  <a:pt x="794" y="845"/>
                </a:lnTo>
                <a:lnTo>
                  <a:pt x="794" y="843"/>
                </a:lnTo>
                <a:lnTo>
                  <a:pt x="796" y="843"/>
                </a:lnTo>
                <a:lnTo>
                  <a:pt x="796" y="841"/>
                </a:lnTo>
                <a:lnTo>
                  <a:pt x="794" y="841"/>
                </a:lnTo>
                <a:lnTo>
                  <a:pt x="794" y="841"/>
                </a:lnTo>
                <a:lnTo>
                  <a:pt x="794" y="839"/>
                </a:lnTo>
                <a:lnTo>
                  <a:pt x="792" y="839"/>
                </a:lnTo>
                <a:lnTo>
                  <a:pt x="792" y="839"/>
                </a:lnTo>
                <a:lnTo>
                  <a:pt x="792" y="841"/>
                </a:lnTo>
                <a:lnTo>
                  <a:pt x="792" y="841"/>
                </a:lnTo>
                <a:lnTo>
                  <a:pt x="792" y="845"/>
                </a:lnTo>
                <a:lnTo>
                  <a:pt x="794" y="845"/>
                </a:lnTo>
                <a:close/>
                <a:moveTo>
                  <a:pt x="752" y="820"/>
                </a:moveTo>
                <a:lnTo>
                  <a:pt x="754" y="820"/>
                </a:lnTo>
                <a:lnTo>
                  <a:pt x="754" y="820"/>
                </a:lnTo>
                <a:lnTo>
                  <a:pt x="754" y="820"/>
                </a:lnTo>
                <a:lnTo>
                  <a:pt x="754" y="818"/>
                </a:lnTo>
                <a:lnTo>
                  <a:pt x="754" y="818"/>
                </a:lnTo>
                <a:lnTo>
                  <a:pt x="754" y="816"/>
                </a:lnTo>
                <a:lnTo>
                  <a:pt x="754" y="816"/>
                </a:lnTo>
                <a:lnTo>
                  <a:pt x="754" y="814"/>
                </a:lnTo>
                <a:lnTo>
                  <a:pt x="752" y="814"/>
                </a:lnTo>
                <a:lnTo>
                  <a:pt x="752" y="816"/>
                </a:lnTo>
                <a:lnTo>
                  <a:pt x="752" y="816"/>
                </a:lnTo>
                <a:lnTo>
                  <a:pt x="752" y="816"/>
                </a:lnTo>
                <a:lnTo>
                  <a:pt x="752" y="818"/>
                </a:lnTo>
                <a:lnTo>
                  <a:pt x="752" y="820"/>
                </a:lnTo>
                <a:close/>
                <a:moveTo>
                  <a:pt x="796" y="845"/>
                </a:moveTo>
                <a:lnTo>
                  <a:pt x="796" y="847"/>
                </a:lnTo>
                <a:lnTo>
                  <a:pt x="796" y="847"/>
                </a:lnTo>
                <a:lnTo>
                  <a:pt x="798" y="845"/>
                </a:lnTo>
                <a:lnTo>
                  <a:pt x="798" y="845"/>
                </a:lnTo>
                <a:lnTo>
                  <a:pt x="798" y="845"/>
                </a:lnTo>
                <a:lnTo>
                  <a:pt x="798" y="843"/>
                </a:lnTo>
                <a:lnTo>
                  <a:pt x="796" y="843"/>
                </a:lnTo>
                <a:lnTo>
                  <a:pt x="796" y="843"/>
                </a:lnTo>
                <a:lnTo>
                  <a:pt x="796" y="843"/>
                </a:lnTo>
                <a:lnTo>
                  <a:pt x="796" y="845"/>
                </a:lnTo>
                <a:close/>
                <a:moveTo>
                  <a:pt x="821" y="868"/>
                </a:moveTo>
                <a:lnTo>
                  <a:pt x="819" y="868"/>
                </a:lnTo>
                <a:lnTo>
                  <a:pt x="819" y="866"/>
                </a:lnTo>
                <a:lnTo>
                  <a:pt x="815" y="864"/>
                </a:lnTo>
                <a:lnTo>
                  <a:pt x="817" y="864"/>
                </a:lnTo>
                <a:lnTo>
                  <a:pt x="817" y="866"/>
                </a:lnTo>
                <a:lnTo>
                  <a:pt x="819" y="868"/>
                </a:lnTo>
                <a:lnTo>
                  <a:pt x="821" y="868"/>
                </a:lnTo>
                <a:close/>
                <a:moveTo>
                  <a:pt x="658" y="715"/>
                </a:moveTo>
                <a:lnTo>
                  <a:pt x="656" y="713"/>
                </a:lnTo>
                <a:lnTo>
                  <a:pt x="656" y="709"/>
                </a:lnTo>
                <a:lnTo>
                  <a:pt x="654" y="707"/>
                </a:lnTo>
                <a:lnTo>
                  <a:pt x="654" y="705"/>
                </a:lnTo>
                <a:lnTo>
                  <a:pt x="652" y="702"/>
                </a:lnTo>
                <a:lnTo>
                  <a:pt x="652" y="700"/>
                </a:lnTo>
                <a:lnTo>
                  <a:pt x="650" y="700"/>
                </a:lnTo>
                <a:lnTo>
                  <a:pt x="647" y="698"/>
                </a:lnTo>
                <a:lnTo>
                  <a:pt x="645" y="698"/>
                </a:lnTo>
                <a:lnTo>
                  <a:pt x="645" y="698"/>
                </a:lnTo>
                <a:lnTo>
                  <a:pt x="643" y="700"/>
                </a:lnTo>
                <a:lnTo>
                  <a:pt x="643" y="702"/>
                </a:lnTo>
                <a:lnTo>
                  <a:pt x="643" y="702"/>
                </a:lnTo>
                <a:lnTo>
                  <a:pt x="641" y="702"/>
                </a:lnTo>
                <a:lnTo>
                  <a:pt x="641" y="702"/>
                </a:lnTo>
                <a:lnTo>
                  <a:pt x="639" y="705"/>
                </a:lnTo>
                <a:lnTo>
                  <a:pt x="639" y="705"/>
                </a:lnTo>
                <a:lnTo>
                  <a:pt x="641" y="707"/>
                </a:lnTo>
                <a:lnTo>
                  <a:pt x="641" y="709"/>
                </a:lnTo>
                <a:lnTo>
                  <a:pt x="641" y="709"/>
                </a:lnTo>
                <a:lnTo>
                  <a:pt x="643" y="709"/>
                </a:lnTo>
                <a:lnTo>
                  <a:pt x="643" y="709"/>
                </a:lnTo>
                <a:lnTo>
                  <a:pt x="645" y="705"/>
                </a:lnTo>
                <a:lnTo>
                  <a:pt x="645" y="705"/>
                </a:lnTo>
                <a:lnTo>
                  <a:pt x="647" y="707"/>
                </a:lnTo>
                <a:lnTo>
                  <a:pt x="647" y="709"/>
                </a:lnTo>
                <a:lnTo>
                  <a:pt x="647" y="709"/>
                </a:lnTo>
                <a:lnTo>
                  <a:pt x="650" y="709"/>
                </a:lnTo>
                <a:lnTo>
                  <a:pt x="650" y="709"/>
                </a:lnTo>
                <a:lnTo>
                  <a:pt x="647" y="711"/>
                </a:lnTo>
                <a:lnTo>
                  <a:pt x="647" y="713"/>
                </a:lnTo>
                <a:lnTo>
                  <a:pt x="647" y="713"/>
                </a:lnTo>
                <a:lnTo>
                  <a:pt x="647" y="713"/>
                </a:lnTo>
                <a:lnTo>
                  <a:pt x="647" y="713"/>
                </a:lnTo>
                <a:lnTo>
                  <a:pt x="650" y="713"/>
                </a:lnTo>
                <a:lnTo>
                  <a:pt x="650" y="713"/>
                </a:lnTo>
                <a:lnTo>
                  <a:pt x="650" y="715"/>
                </a:lnTo>
                <a:lnTo>
                  <a:pt x="650" y="715"/>
                </a:lnTo>
                <a:lnTo>
                  <a:pt x="652" y="717"/>
                </a:lnTo>
                <a:lnTo>
                  <a:pt x="654" y="717"/>
                </a:lnTo>
                <a:lnTo>
                  <a:pt x="654" y="717"/>
                </a:lnTo>
                <a:lnTo>
                  <a:pt x="654" y="717"/>
                </a:lnTo>
                <a:lnTo>
                  <a:pt x="654" y="717"/>
                </a:lnTo>
                <a:lnTo>
                  <a:pt x="652" y="717"/>
                </a:lnTo>
                <a:lnTo>
                  <a:pt x="652" y="719"/>
                </a:lnTo>
                <a:lnTo>
                  <a:pt x="652" y="719"/>
                </a:lnTo>
                <a:lnTo>
                  <a:pt x="652" y="721"/>
                </a:lnTo>
                <a:lnTo>
                  <a:pt x="654" y="723"/>
                </a:lnTo>
                <a:lnTo>
                  <a:pt x="654" y="723"/>
                </a:lnTo>
                <a:lnTo>
                  <a:pt x="656" y="726"/>
                </a:lnTo>
                <a:lnTo>
                  <a:pt x="656" y="726"/>
                </a:lnTo>
                <a:lnTo>
                  <a:pt x="658" y="726"/>
                </a:lnTo>
                <a:lnTo>
                  <a:pt x="658" y="723"/>
                </a:lnTo>
                <a:lnTo>
                  <a:pt x="658" y="721"/>
                </a:lnTo>
                <a:lnTo>
                  <a:pt x="658" y="719"/>
                </a:lnTo>
                <a:lnTo>
                  <a:pt x="658" y="719"/>
                </a:lnTo>
                <a:lnTo>
                  <a:pt x="658" y="719"/>
                </a:lnTo>
                <a:lnTo>
                  <a:pt x="658" y="717"/>
                </a:lnTo>
                <a:lnTo>
                  <a:pt x="658" y="715"/>
                </a:lnTo>
                <a:lnTo>
                  <a:pt x="658" y="715"/>
                </a:lnTo>
                <a:close/>
                <a:moveTo>
                  <a:pt x="681" y="723"/>
                </a:moveTo>
                <a:lnTo>
                  <a:pt x="681" y="723"/>
                </a:lnTo>
                <a:lnTo>
                  <a:pt x="683" y="726"/>
                </a:lnTo>
                <a:lnTo>
                  <a:pt x="683" y="726"/>
                </a:lnTo>
                <a:lnTo>
                  <a:pt x="683" y="726"/>
                </a:lnTo>
                <a:lnTo>
                  <a:pt x="685" y="723"/>
                </a:lnTo>
                <a:lnTo>
                  <a:pt x="685" y="723"/>
                </a:lnTo>
                <a:lnTo>
                  <a:pt x="685" y="723"/>
                </a:lnTo>
                <a:lnTo>
                  <a:pt x="685" y="723"/>
                </a:lnTo>
                <a:lnTo>
                  <a:pt x="687" y="721"/>
                </a:lnTo>
                <a:lnTo>
                  <a:pt x="687" y="721"/>
                </a:lnTo>
                <a:lnTo>
                  <a:pt x="685" y="721"/>
                </a:lnTo>
                <a:lnTo>
                  <a:pt x="685" y="721"/>
                </a:lnTo>
                <a:lnTo>
                  <a:pt x="683" y="721"/>
                </a:lnTo>
                <a:lnTo>
                  <a:pt x="681" y="721"/>
                </a:lnTo>
                <a:lnTo>
                  <a:pt x="681" y="721"/>
                </a:lnTo>
                <a:lnTo>
                  <a:pt x="681" y="723"/>
                </a:lnTo>
                <a:close/>
                <a:moveTo>
                  <a:pt x="664" y="705"/>
                </a:moveTo>
                <a:lnTo>
                  <a:pt x="668" y="702"/>
                </a:lnTo>
                <a:lnTo>
                  <a:pt x="668" y="702"/>
                </a:lnTo>
                <a:lnTo>
                  <a:pt x="668" y="702"/>
                </a:lnTo>
                <a:lnTo>
                  <a:pt x="666" y="700"/>
                </a:lnTo>
                <a:lnTo>
                  <a:pt x="668" y="700"/>
                </a:lnTo>
                <a:lnTo>
                  <a:pt x="666" y="698"/>
                </a:lnTo>
                <a:lnTo>
                  <a:pt x="666" y="696"/>
                </a:lnTo>
                <a:lnTo>
                  <a:pt x="664" y="694"/>
                </a:lnTo>
                <a:lnTo>
                  <a:pt x="662" y="692"/>
                </a:lnTo>
                <a:lnTo>
                  <a:pt x="662" y="690"/>
                </a:lnTo>
                <a:lnTo>
                  <a:pt x="662" y="688"/>
                </a:lnTo>
                <a:lnTo>
                  <a:pt x="662" y="688"/>
                </a:lnTo>
                <a:lnTo>
                  <a:pt x="662" y="688"/>
                </a:lnTo>
                <a:lnTo>
                  <a:pt x="664" y="688"/>
                </a:lnTo>
                <a:lnTo>
                  <a:pt x="664" y="690"/>
                </a:lnTo>
                <a:lnTo>
                  <a:pt x="664" y="690"/>
                </a:lnTo>
                <a:lnTo>
                  <a:pt x="664" y="692"/>
                </a:lnTo>
                <a:lnTo>
                  <a:pt x="666" y="692"/>
                </a:lnTo>
                <a:lnTo>
                  <a:pt x="666" y="692"/>
                </a:lnTo>
                <a:lnTo>
                  <a:pt x="666" y="694"/>
                </a:lnTo>
                <a:lnTo>
                  <a:pt x="668" y="696"/>
                </a:lnTo>
                <a:lnTo>
                  <a:pt x="668" y="696"/>
                </a:lnTo>
                <a:lnTo>
                  <a:pt x="668" y="696"/>
                </a:lnTo>
                <a:lnTo>
                  <a:pt x="668" y="696"/>
                </a:lnTo>
                <a:lnTo>
                  <a:pt x="668" y="694"/>
                </a:lnTo>
                <a:lnTo>
                  <a:pt x="666" y="692"/>
                </a:lnTo>
                <a:lnTo>
                  <a:pt x="666" y="690"/>
                </a:lnTo>
                <a:lnTo>
                  <a:pt x="662" y="686"/>
                </a:lnTo>
                <a:lnTo>
                  <a:pt x="660" y="686"/>
                </a:lnTo>
                <a:lnTo>
                  <a:pt x="656" y="686"/>
                </a:lnTo>
                <a:lnTo>
                  <a:pt x="656" y="684"/>
                </a:lnTo>
                <a:lnTo>
                  <a:pt x="654" y="682"/>
                </a:lnTo>
                <a:lnTo>
                  <a:pt x="654" y="682"/>
                </a:lnTo>
                <a:lnTo>
                  <a:pt x="654" y="682"/>
                </a:lnTo>
                <a:lnTo>
                  <a:pt x="654" y="684"/>
                </a:lnTo>
                <a:lnTo>
                  <a:pt x="654" y="686"/>
                </a:lnTo>
                <a:lnTo>
                  <a:pt x="654" y="686"/>
                </a:lnTo>
                <a:lnTo>
                  <a:pt x="656" y="688"/>
                </a:lnTo>
                <a:lnTo>
                  <a:pt x="656" y="690"/>
                </a:lnTo>
                <a:lnTo>
                  <a:pt x="656" y="694"/>
                </a:lnTo>
                <a:lnTo>
                  <a:pt x="656" y="696"/>
                </a:lnTo>
                <a:lnTo>
                  <a:pt x="658" y="698"/>
                </a:lnTo>
                <a:lnTo>
                  <a:pt x="660" y="700"/>
                </a:lnTo>
                <a:lnTo>
                  <a:pt x="660" y="700"/>
                </a:lnTo>
                <a:lnTo>
                  <a:pt x="658" y="705"/>
                </a:lnTo>
                <a:lnTo>
                  <a:pt x="658" y="707"/>
                </a:lnTo>
                <a:lnTo>
                  <a:pt x="658" y="707"/>
                </a:lnTo>
                <a:lnTo>
                  <a:pt x="658" y="709"/>
                </a:lnTo>
                <a:lnTo>
                  <a:pt x="658" y="709"/>
                </a:lnTo>
                <a:lnTo>
                  <a:pt x="658" y="709"/>
                </a:lnTo>
                <a:lnTo>
                  <a:pt x="660" y="709"/>
                </a:lnTo>
                <a:lnTo>
                  <a:pt x="662" y="707"/>
                </a:lnTo>
                <a:lnTo>
                  <a:pt x="664" y="705"/>
                </a:lnTo>
                <a:close/>
                <a:moveTo>
                  <a:pt x="689" y="732"/>
                </a:moveTo>
                <a:lnTo>
                  <a:pt x="689" y="732"/>
                </a:lnTo>
                <a:lnTo>
                  <a:pt x="691" y="732"/>
                </a:lnTo>
                <a:lnTo>
                  <a:pt x="691" y="732"/>
                </a:lnTo>
                <a:lnTo>
                  <a:pt x="694" y="732"/>
                </a:lnTo>
                <a:lnTo>
                  <a:pt x="694" y="732"/>
                </a:lnTo>
                <a:lnTo>
                  <a:pt x="694" y="728"/>
                </a:lnTo>
                <a:lnTo>
                  <a:pt x="694" y="726"/>
                </a:lnTo>
                <a:lnTo>
                  <a:pt x="691" y="721"/>
                </a:lnTo>
                <a:lnTo>
                  <a:pt x="691" y="719"/>
                </a:lnTo>
                <a:lnTo>
                  <a:pt x="689" y="719"/>
                </a:lnTo>
                <a:lnTo>
                  <a:pt x="687" y="723"/>
                </a:lnTo>
                <a:lnTo>
                  <a:pt x="687" y="723"/>
                </a:lnTo>
                <a:lnTo>
                  <a:pt x="687" y="726"/>
                </a:lnTo>
                <a:lnTo>
                  <a:pt x="685" y="726"/>
                </a:lnTo>
                <a:lnTo>
                  <a:pt x="685" y="726"/>
                </a:lnTo>
                <a:lnTo>
                  <a:pt x="685" y="728"/>
                </a:lnTo>
                <a:lnTo>
                  <a:pt x="685" y="728"/>
                </a:lnTo>
                <a:lnTo>
                  <a:pt x="687" y="730"/>
                </a:lnTo>
                <a:lnTo>
                  <a:pt x="689" y="730"/>
                </a:lnTo>
                <a:lnTo>
                  <a:pt x="689" y="730"/>
                </a:lnTo>
                <a:lnTo>
                  <a:pt x="689" y="730"/>
                </a:lnTo>
                <a:lnTo>
                  <a:pt x="689" y="732"/>
                </a:lnTo>
                <a:close/>
                <a:moveTo>
                  <a:pt x="685" y="717"/>
                </a:moveTo>
                <a:lnTo>
                  <a:pt x="683" y="713"/>
                </a:lnTo>
                <a:lnTo>
                  <a:pt x="683" y="715"/>
                </a:lnTo>
                <a:lnTo>
                  <a:pt x="683" y="717"/>
                </a:lnTo>
                <a:lnTo>
                  <a:pt x="681" y="717"/>
                </a:lnTo>
                <a:lnTo>
                  <a:pt x="681" y="719"/>
                </a:lnTo>
                <a:lnTo>
                  <a:pt x="681" y="719"/>
                </a:lnTo>
                <a:lnTo>
                  <a:pt x="683" y="719"/>
                </a:lnTo>
                <a:lnTo>
                  <a:pt x="685" y="719"/>
                </a:lnTo>
                <a:lnTo>
                  <a:pt x="685" y="719"/>
                </a:lnTo>
                <a:lnTo>
                  <a:pt x="685" y="719"/>
                </a:lnTo>
                <a:lnTo>
                  <a:pt x="685" y="719"/>
                </a:lnTo>
                <a:lnTo>
                  <a:pt x="687" y="719"/>
                </a:lnTo>
                <a:lnTo>
                  <a:pt x="687" y="717"/>
                </a:lnTo>
                <a:lnTo>
                  <a:pt x="685" y="717"/>
                </a:lnTo>
                <a:close/>
                <a:moveTo>
                  <a:pt x="662" y="686"/>
                </a:moveTo>
                <a:lnTo>
                  <a:pt x="662" y="684"/>
                </a:lnTo>
                <a:lnTo>
                  <a:pt x="660" y="684"/>
                </a:lnTo>
                <a:lnTo>
                  <a:pt x="658" y="682"/>
                </a:lnTo>
                <a:lnTo>
                  <a:pt x="658" y="684"/>
                </a:lnTo>
                <a:lnTo>
                  <a:pt x="656" y="684"/>
                </a:lnTo>
                <a:lnTo>
                  <a:pt x="658" y="684"/>
                </a:lnTo>
                <a:lnTo>
                  <a:pt x="660" y="686"/>
                </a:lnTo>
                <a:lnTo>
                  <a:pt x="662" y="686"/>
                </a:lnTo>
                <a:close/>
                <a:moveTo>
                  <a:pt x="643" y="700"/>
                </a:moveTo>
                <a:lnTo>
                  <a:pt x="643" y="698"/>
                </a:lnTo>
                <a:lnTo>
                  <a:pt x="643" y="696"/>
                </a:lnTo>
                <a:lnTo>
                  <a:pt x="643" y="696"/>
                </a:lnTo>
                <a:lnTo>
                  <a:pt x="645" y="696"/>
                </a:lnTo>
                <a:lnTo>
                  <a:pt x="650" y="698"/>
                </a:lnTo>
                <a:lnTo>
                  <a:pt x="652" y="698"/>
                </a:lnTo>
                <a:lnTo>
                  <a:pt x="654" y="700"/>
                </a:lnTo>
                <a:lnTo>
                  <a:pt x="654" y="698"/>
                </a:lnTo>
                <a:lnTo>
                  <a:pt x="654" y="696"/>
                </a:lnTo>
                <a:lnTo>
                  <a:pt x="652" y="694"/>
                </a:lnTo>
                <a:lnTo>
                  <a:pt x="647" y="694"/>
                </a:lnTo>
                <a:lnTo>
                  <a:pt x="647" y="694"/>
                </a:lnTo>
                <a:lnTo>
                  <a:pt x="650" y="692"/>
                </a:lnTo>
                <a:lnTo>
                  <a:pt x="650" y="694"/>
                </a:lnTo>
                <a:lnTo>
                  <a:pt x="650" y="694"/>
                </a:lnTo>
                <a:lnTo>
                  <a:pt x="652" y="692"/>
                </a:lnTo>
                <a:lnTo>
                  <a:pt x="654" y="690"/>
                </a:lnTo>
                <a:lnTo>
                  <a:pt x="652" y="688"/>
                </a:lnTo>
                <a:lnTo>
                  <a:pt x="652" y="688"/>
                </a:lnTo>
                <a:lnTo>
                  <a:pt x="650" y="688"/>
                </a:lnTo>
                <a:lnTo>
                  <a:pt x="647" y="686"/>
                </a:lnTo>
                <a:lnTo>
                  <a:pt x="647" y="686"/>
                </a:lnTo>
                <a:lnTo>
                  <a:pt x="645" y="688"/>
                </a:lnTo>
                <a:lnTo>
                  <a:pt x="643" y="690"/>
                </a:lnTo>
                <a:lnTo>
                  <a:pt x="643" y="690"/>
                </a:lnTo>
                <a:lnTo>
                  <a:pt x="641" y="688"/>
                </a:lnTo>
                <a:lnTo>
                  <a:pt x="641" y="688"/>
                </a:lnTo>
                <a:lnTo>
                  <a:pt x="643" y="688"/>
                </a:lnTo>
                <a:lnTo>
                  <a:pt x="643" y="686"/>
                </a:lnTo>
                <a:lnTo>
                  <a:pt x="643" y="686"/>
                </a:lnTo>
                <a:lnTo>
                  <a:pt x="641" y="684"/>
                </a:lnTo>
                <a:lnTo>
                  <a:pt x="641" y="684"/>
                </a:lnTo>
                <a:lnTo>
                  <a:pt x="639" y="684"/>
                </a:lnTo>
                <a:lnTo>
                  <a:pt x="639" y="686"/>
                </a:lnTo>
                <a:lnTo>
                  <a:pt x="637" y="686"/>
                </a:lnTo>
                <a:lnTo>
                  <a:pt x="637" y="686"/>
                </a:lnTo>
                <a:lnTo>
                  <a:pt x="635" y="686"/>
                </a:lnTo>
                <a:lnTo>
                  <a:pt x="635" y="688"/>
                </a:lnTo>
                <a:lnTo>
                  <a:pt x="635" y="686"/>
                </a:lnTo>
                <a:lnTo>
                  <a:pt x="633" y="684"/>
                </a:lnTo>
                <a:lnTo>
                  <a:pt x="633" y="686"/>
                </a:lnTo>
                <a:lnTo>
                  <a:pt x="631" y="688"/>
                </a:lnTo>
                <a:lnTo>
                  <a:pt x="631" y="688"/>
                </a:lnTo>
                <a:lnTo>
                  <a:pt x="631" y="688"/>
                </a:lnTo>
                <a:lnTo>
                  <a:pt x="629" y="690"/>
                </a:lnTo>
                <a:lnTo>
                  <a:pt x="631" y="692"/>
                </a:lnTo>
                <a:lnTo>
                  <a:pt x="633" y="692"/>
                </a:lnTo>
                <a:lnTo>
                  <a:pt x="637" y="696"/>
                </a:lnTo>
                <a:lnTo>
                  <a:pt x="637" y="698"/>
                </a:lnTo>
                <a:lnTo>
                  <a:pt x="639" y="700"/>
                </a:lnTo>
                <a:lnTo>
                  <a:pt x="641" y="700"/>
                </a:lnTo>
                <a:lnTo>
                  <a:pt x="643" y="700"/>
                </a:lnTo>
                <a:close/>
                <a:moveTo>
                  <a:pt x="622" y="1895"/>
                </a:moveTo>
                <a:lnTo>
                  <a:pt x="624" y="1897"/>
                </a:lnTo>
                <a:lnTo>
                  <a:pt x="624" y="1897"/>
                </a:lnTo>
                <a:lnTo>
                  <a:pt x="622" y="1895"/>
                </a:lnTo>
                <a:lnTo>
                  <a:pt x="622" y="1895"/>
                </a:lnTo>
                <a:close/>
                <a:moveTo>
                  <a:pt x="601" y="1933"/>
                </a:moveTo>
                <a:lnTo>
                  <a:pt x="599" y="1933"/>
                </a:lnTo>
                <a:lnTo>
                  <a:pt x="601" y="1933"/>
                </a:lnTo>
                <a:lnTo>
                  <a:pt x="601" y="1935"/>
                </a:lnTo>
                <a:lnTo>
                  <a:pt x="601" y="1935"/>
                </a:lnTo>
                <a:lnTo>
                  <a:pt x="601" y="1935"/>
                </a:lnTo>
                <a:lnTo>
                  <a:pt x="601" y="1935"/>
                </a:lnTo>
                <a:lnTo>
                  <a:pt x="601" y="1933"/>
                </a:lnTo>
                <a:close/>
                <a:moveTo>
                  <a:pt x="633" y="1900"/>
                </a:moveTo>
                <a:lnTo>
                  <a:pt x="631" y="1900"/>
                </a:lnTo>
                <a:lnTo>
                  <a:pt x="631" y="1900"/>
                </a:lnTo>
                <a:lnTo>
                  <a:pt x="631" y="1900"/>
                </a:lnTo>
                <a:lnTo>
                  <a:pt x="631" y="1900"/>
                </a:lnTo>
                <a:lnTo>
                  <a:pt x="631" y="1900"/>
                </a:lnTo>
                <a:lnTo>
                  <a:pt x="633" y="1900"/>
                </a:lnTo>
                <a:lnTo>
                  <a:pt x="633" y="1900"/>
                </a:lnTo>
                <a:lnTo>
                  <a:pt x="633" y="1900"/>
                </a:lnTo>
                <a:lnTo>
                  <a:pt x="633" y="1902"/>
                </a:lnTo>
                <a:lnTo>
                  <a:pt x="633" y="1900"/>
                </a:lnTo>
                <a:lnTo>
                  <a:pt x="633" y="1900"/>
                </a:lnTo>
                <a:lnTo>
                  <a:pt x="633" y="1900"/>
                </a:lnTo>
                <a:close/>
                <a:moveTo>
                  <a:pt x="679" y="753"/>
                </a:moveTo>
                <a:lnTo>
                  <a:pt x="681" y="753"/>
                </a:lnTo>
                <a:lnTo>
                  <a:pt x="683" y="755"/>
                </a:lnTo>
                <a:lnTo>
                  <a:pt x="683" y="757"/>
                </a:lnTo>
                <a:lnTo>
                  <a:pt x="685" y="757"/>
                </a:lnTo>
                <a:lnTo>
                  <a:pt x="685" y="755"/>
                </a:lnTo>
                <a:lnTo>
                  <a:pt x="685" y="755"/>
                </a:lnTo>
                <a:lnTo>
                  <a:pt x="685" y="753"/>
                </a:lnTo>
                <a:lnTo>
                  <a:pt x="687" y="753"/>
                </a:lnTo>
                <a:lnTo>
                  <a:pt x="685" y="753"/>
                </a:lnTo>
                <a:lnTo>
                  <a:pt x="685" y="753"/>
                </a:lnTo>
                <a:lnTo>
                  <a:pt x="685" y="751"/>
                </a:lnTo>
                <a:lnTo>
                  <a:pt x="683" y="753"/>
                </a:lnTo>
                <a:lnTo>
                  <a:pt x="683" y="753"/>
                </a:lnTo>
                <a:lnTo>
                  <a:pt x="683" y="753"/>
                </a:lnTo>
                <a:lnTo>
                  <a:pt x="681" y="751"/>
                </a:lnTo>
                <a:lnTo>
                  <a:pt x="681" y="749"/>
                </a:lnTo>
                <a:lnTo>
                  <a:pt x="681" y="749"/>
                </a:lnTo>
                <a:lnTo>
                  <a:pt x="681" y="747"/>
                </a:lnTo>
                <a:lnTo>
                  <a:pt x="679" y="747"/>
                </a:lnTo>
                <a:lnTo>
                  <a:pt x="677" y="744"/>
                </a:lnTo>
                <a:lnTo>
                  <a:pt x="675" y="744"/>
                </a:lnTo>
                <a:lnTo>
                  <a:pt x="675" y="744"/>
                </a:lnTo>
                <a:lnTo>
                  <a:pt x="675" y="747"/>
                </a:lnTo>
                <a:lnTo>
                  <a:pt x="677" y="747"/>
                </a:lnTo>
                <a:lnTo>
                  <a:pt x="677" y="747"/>
                </a:lnTo>
                <a:lnTo>
                  <a:pt x="679" y="749"/>
                </a:lnTo>
                <a:lnTo>
                  <a:pt x="679" y="751"/>
                </a:lnTo>
                <a:lnTo>
                  <a:pt x="679" y="751"/>
                </a:lnTo>
                <a:lnTo>
                  <a:pt x="679" y="753"/>
                </a:lnTo>
                <a:close/>
                <a:moveTo>
                  <a:pt x="689" y="786"/>
                </a:moveTo>
                <a:lnTo>
                  <a:pt x="696" y="784"/>
                </a:lnTo>
                <a:lnTo>
                  <a:pt x="696" y="784"/>
                </a:lnTo>
                <a:lnTo>
                  <a:pt x="696" y="782"/>
                </a:lnTo>
                <a:lnTo>
                  <a:pt x="696" y="778"/>
                </a:lnTo>
                <a:lnTo>
                  <a:pt x="698" y="776"/>
                </a:lnTo>
                <a:lnTo>
                  <a:pt x="698" y="774"/>
                </a:lnTo>
                <a:lnTo>
                  <a:pt x="700" y="770"/>
                </a:lnTo>
                <a:lnTo>
                  <a:pt x="700" y="770"/>
                </a:lnTo>
                <a:lnTo>
                  <a:pt x="700" y="767"/>
                </a:lnTo>
                <a:lnTo>
                  <a:pt x="700" y="767"/>
                </a:lnTo>
                <a:lnTo>
                  <a:pt x="698" y="767"/>
                </a:lnTo>
                <a:lnTo>
                  <a:pt x="696" y="770"/>
                </a:lnTo>
                <a:lnTo>
                  <a:pt x="694" y="770"/>
                </a:lnTo>
                <a:lnTo>
                  <a:pt x="694" y="770"/>
                </a:lnTo>
                <a:lnTo>
                  <a:pt x="694" y="772"/>
                </a:lnTo>
                <a:lnTo>
                  <a:pt x="694" y="774"/>
                </a:lnTo>
                <a:lnTo>
                  <a:pt x="694" y="774"/>
                </a:lnTo>
                <a:lnTo>
                  <a:pt x="694" y="776"/>
                </a:lnTo>
                <a:lnTo>
                  <a:pt x="694" y="776"/>
                </a:lnTo>
                <a:lnTo>
                  <a:pt x="689" y="776"/>
                </a:lnTo>
                <a:lnTo>
                  <a:pt x="687" y="776"/>
                </a:lnTo>
                <a:lnTo>
                  <a:pt x="687" y="776"/>
                </a:lnTo>
                <a:lnTo>
                  <a:pt x="687" y="776"/>
                </a:lnTo>
                <a:lnTo>
                  <a:pt x="687" y="776"/>
                </a:lnTo>
                <a:lnTo>
                  <a:pt x="691" y="774"/>
                </a:lnTo>
                <a:lnTo>
                  <a:pt x="694" y="774"/>
                </a:lnTo>
                <a:lnTo>
                  <a:pt x="694" y="772"/>
                </a:lnTo>
                <a:lnTo>
                  <a:pt x="694" y="772"/>
                </a:lnTo>
                <a:lnTo>
                  <a:pt x="691" y="770"/>
                </a:lnTo>
                <a:lnTo>
                  <a:pt x="691" y="770"/>
                </a:lnTo>
                <a:lnTo>
                  <a:pt x="691" y="767"/>
                </a:lnTo>
                <a:lnTo>
                  <a:pt x="689" y="767"/>
                </a:lnTo>
                <a:lnTo>
                  <a:pt x="687" y="770"/>
                </a:lnTo>
                <a:lnTo>
                  <a:pt x="685" y="767"/>
                </a:lnTo>
                <a:lnTo>
                  <a:pt x="683" y="767"/>
                </a:lnTo>
                <a:lnTo>
                  <a:pt x="681" y="767"/>
                </a:lnTo>
                <a:lnTo>
                  <a:pt x="681" y="767"/>
                </a:lnTo>
                <a:lnTo>
                  <a:pt x="681" y="767"/>
                </a:lnTo>
                <a:lnTo>
                  <a:pt x="679" y="770"/>
                </a:lnTo>
                <a:lnTo>
                  <a:pt x="679" y="772"/>
                </a:lnTo>
                <a:lnTo>
                  <a:pt x="679" y="774"/>
                </a:lnTo>
                <a:lnTo>
                  <a:pt x="681" y="774"/>
                </a:lnTo>
                <a:lnTo>
                  <a:pt x="683" y="778"/>
                </a:lnTo>
                <a:lnTo>
                  <a:pt x="683" y="778"/>
                </a:lnTo>
                <a:lnTo>
                  <a:pt x="683" y="778"/>
                </a:lnTo>
                <a:lnTo>
                  <a:pt x="683" y="780"/>
                </a:lnTo>
                <a:lnTo>
                  <a:pt x="685" y="780"/>
                </a:lnTo>
                <a:lnTo>
                  <a:pt x="689" y="782"/>
                </a:lnTo>
                <a:lnTo>
                  <a:pt x="689" y="782"/>
                </a:lnTo>
                <a:lnTo>
                  <a:pt x="689" y="782"/>
                </a:lnTo>
                <a:lnTo>
                  <a:pt x="687" y="782"/>
                </a:lnTo>
                <a:lnTo>
                  <a:pt x="685" y="782"/>
                </a:lnTo>
                <a:lnTo>
                  <a:pt x="685" y="782"/>
                </a:lnTo>
                <a:lnTo>
                  <a:pt x="685" y="784"/>
                </a:lnTo>
                <a:lnTo>
                  <a:pt x="685" y="784"/>
                </a:lnTo>
                <a:lnTo>
                  <a:pt x="687" y="786"/>
                </a:lnTo>
                <a:lnTo>
                  <a:pt x="689" y="786"/>
                </a:lnTo>
                <a:close/>
                <a:moveTo>
                  <a:pt x="704" y="753"/>
                </a:moveTo>
                <a:lnTo>
                  <a:pt x="704" y="753"/>
                </a:lnTo>
                <a:lnTo>
                  <a:pt x="706" y="753"/>
                </a:lnTo>
                <a:lnTo>
                  <a:pt x="706" y="753"/>
                </a:lnTo>
                <a:lnTo>
                  <a:pt x="706" y="751"/>
                </a:lnTo>
                <a:lnTo>
                  <a:pt x="704" y="749"/>
                </a:lnTo>
                <a:lnTo>
                  <a:pt x="704" y="747"/>
                </a:lnTo>
                <a:lnTo>
                  <a:pt x="702" y="744"/>
                </a:lnTo>
                <a:lnTo>
                  <a:pt x="702" y="744"/>
                </a:lnTo>
                <a:lnTo>
                  <a:pt x="702" y="744"/>
                </a:lnTo>
                <a:lnTo>
                  <a:pt x="702" y="747"/>
                </a:lnTo>
                <a:lnTo>
                  <a:pt x="702" y="747"/>
                </a:lnTo>
                <a:lnTo>
                  <a:pt x="702" y="749"/>
                </a:lnTo>
                <a:lnTo>
                  <a:pt x="702" y="751"/>
                </a:lnTo>
                <a:lnTo>
                  <a:pt x="702" y="749"/>
                </a:lnTo>
                <a:lnTo>
                  <a:pt x="702" y="749"/>
                </a:lnTo>
                <a:lnTo>
                  <a:pt x="704" y="751"/>
                </a:lnTo>
                <a:lnTo>
                  <a:pt x="704" y="751"/>
                </a:lnTo>
                <a:lnTo>
                  <a:pt x="704" y="753"/>
                </a:lnTo>
                <a:close/>
                <a:moveTo>
                  <a:pt x="708" y="744"/>
                </a:moveTo>
                <a:lnTo>
                  <a:pt x="710" y="742"/>
                </a:lnTo>
                <a:lnTo>
                  <a:pt x="710" y="740"/>
                </a:lnTo>
                <a:lnTo>
                  <a:pt x="710" y="738"/>
                </a:lnTo>
                <a:lnTo>
                  <a:pt x="710" y="736"/>
                </a:lnTo>
                <a:lnTo>
                  <a:pt x="710" y="736"/>
                </a:lnTo>
                <a:lnTo>
                  <a:pt x="708" y="734"/>
                </a:lnTo>
                <a:lnTo>
                  <a:pt x="706" y="732"/>
                </a:lnTo>
                <a:lnTo>
                  <a:pt x="706" y="732"/>
                </a:lnTo>
                <a:lnTo>
                  <a:pt x="700" y="734"/>
                </a:lnTo>
                <a:lnTo>
                  <a:pt x="700" y="738"/>
                </a:lnTo>
                <a:lnTo>
                  <a:pt x="700" y="740"/>
                </a:lnTo>
                <a:lnTo>
                  <a:pt x="698" y="742"/>
                </a:lnTo>
                <a:lnTo>
                  <a:pt x="698" y="742"/>
                </a:lnTo>
                <a:lnTo>
                  <a:pt x="698" y="747"/>
                </a:lnTo>
                <a:lnTo>
                  <a:pt x="700" y="747"/>
                </a:lnTo>
                <a:lnTo>
                  <a:pt x="700" y="747"/>
                </a:lnTo>
                <a:lnTo>
                  <a:pt x="700" y="744"/>
                </a:lnTo>
                <a:lnTo>
                  <a:pt x="702" y="744"/>
                </a:lnTo>
                <a:lnTo>
                  <a:pt x="704" y="742"/>
                </a:lnTo>
                <a:lnTo>
                  <a:pt x="704" y="742"/>
                </a:lnTo>
                <a:lnTo>
                  <a:pt x="704" y="742"/>
                </a:lnTo>
                <a:lnTo>
                  <a:pt x="704" y="744"/>
                </a:lnTo>
                <a:lnTo>
                  <a:pt x="704" y="744"/>
                </a:lnTo>
                <a:lnTo>
                  <a:pt x="704" y="744"/>
                </a:lnTo>
                <a:lnTo>
                  <a:pt x="706" y="744"/>
                </a:lnTo>
                <a:lnTo>
                  <a:pt x="706" y="747"/>
                </a:lnTo>
                <a:lnTo>
                  <a:pt x="706" y="747"/>
                </a:lnTo>
                <a:lnTo>
                  <a:pt x="708" y="744"/>
                </a:lnTo>
                <a:close/>
                <a:moveTo>
                  <a:pt x="708" y="803"/>
                </a:moveTo>
                <a:lnTo>
                  <a:pt x="706" y="803"/>
                </a:lnTo>
                <a:lnTo>
                  <a:pt x="706" y="803"/>
                </a:lnTo>
                <a:lnTo>
                  <a:pt x="706" y="803"/>
                </a:lnTo>
                <a:lnTo>
                  <a:pt x="706" y="801"/>
                </a:lnTo>
                <a:lnTo>
                  <a:pt x="706" y="801"/>
                </a:lnTo>
                <a:lnTo>
                  <a:pt x="706" y="801"/>
                </a:lnTo>
                <a:lnTo>
                  <a:pt x="704" y="801"/>
                </a:lnTo>
                <a:lnTo>
                  <a:pt x="704" y="801"/>
                </a:lnTo>
                <a:lnTo>
                  <a:pt x="704" y="801"/>
                </a:lnTo>
                <a:lnTo>
                  <a:pt x="702" y="797"/>
                </a:lnTo>
                <a:lnTo>
                  <a:pt x="702" y="797"/>
                </a:lnTo>
                <a:lnTo>
                  <a:pt x="704" y="795"/>
                </a:lnTo>
                <a:lnTo>
                  <a:pt x="702" y="795"/>
                </a:lnTo>
                <a:lnTo>
                  <a:pt x="700" y="795"/>
                </a:lnTo>
                <a:lnTo>
                  <a:pt x="698" y="793"/>
                </a:lnTo>
                <a:lnTo>
                  <a:pt x="698" y="793"/>
                </a:lnTo>
                <a:lnTo>
                  <a:pt x="696" y="793"/>
                </a:lnTo>
                <a:lnTo>
                  <a:pt x="696" y="791"/>
                </a:lnTo>
                <a:lnTo>
                  <a:pt x="698" y="791"/>
                </a:lnTo>
                <a:lnTo>
                  <a:pt x="698" y="793"/>
                </a:lnTo>
                <a:lnTo>
                  <a:pt x="700" y="791"/>
                </a:lnTo>
                <a:lnTo>
                  <a:pt x="700" y="788"/>
                </a:lnTo>
                <a:lnTo>
                  <a:pt x="700" y="788"/>
                </a:lnTo>
                <a:lnTo>
                  <a:pt x="700" y="786"/>
                </a:lnTo>
                <a:lnTo>
                  <a:pt x="698" y="784"/>
                </a:lnTo>
                <a:lnTo>
                  <a:pt x="698" y="784"/>
                </a:lnTo>
                <a:lnTo>
                  <a:pt x="696" y="786"/>
                </a:lnTo>
                <a:lnTo>
                  <a:pt x="696" y="786"/>
                </a:lnTo>
                <a:lnTo>
                  <a:pt x="694" y="786"/>
                </a:lnTo>
                <a:lnTo>
                  <a:pt x="689" y="786"/>
                </a:lnTo>
                <a:lnTo>
                  <a:pt x="687" y="786"/>
                </a:lnTo>
                <a:lnTo>
                  <a:pt x="687" y="786"/>
                </a:lnTo>
                <a:lnTo>
                  <a:pt x="687" y="788"/>
                </a:lnTo>
                <a:lnTo>
                  <a:pt x="689" y="788"/>
                </a:lnTo>
                <a:lnTo>
                  <a:pt x="694" y="791"/>
                </a:lnTo>
                <a:lnTo>
                  <a:pt x="694" y="791"/>
                </a:lnTo>
                <a:lnTo>
                  <a:pt x="691" y="791"/>
                </a:lnTo>
                <a:lnTo>
                  <a:pt x="691" y="791"/>
                </a:lnTo>
                <a:lnTo>
                  <a:pt x="691" y="791"/>
                </a:lnTo>
                <a:lnTo>
                  <a:pt x="691" y="793"/>
                </a:lnTo>
                <a:lnTo>
                  <a:pt x="694" y="795"/>
                </a:lnTo>
                <a:lnTo>
                  <a:pt x="694" y="795"/>
                </a:lnTo>
                <a:lnTo>
                  <a:pt x="698" y="799"/>
                </a:lnTo>
                <a:lnTo>
                  <a:pt x="700" y="801"/>
                </a:lnTo>
                <a:lnTo>
                  <a:pt x="702" y="801"/>
                </a:lnTo>
                <a:lnTo>
                  <a:pt x="702" y="803"/>
                </a:lnTo>
                <a:lnTo>
                  <a:pt x="704" y="805"/>
                </a:lnTo>
                <a:lnTo>
                  <a:pt x="706" y="805"/>
                </a:lnTo>
                <a:lnTo>
                  <a:pt x="708" y="805"/>
                </a:lnTo>
                <a:lnTo>
                  <a:pt x="708" y="803"/>
                </a:lnTo>
                <a:close/>
                <a:moveTo>
                  <a:pt x="681" y="713"/>
                </a:moveTo>
                <a:lnTo>
                  <a:pt x="681" y="711"/>
                </a:lnTo>
                <a:lnTo>
                  <a:pt x="679" y="711"/>
                </a:lnTo>
                <a:lnTo>
                  <a:pt x="679" y="709"/>
                </a:lnTo>
                <a:lnTo>
                  <a:pt x="677" y="709"/>
                </a:lnTo>
                <a:lnTo>
                  <a:pt x="677" y="711"/>
                </a:lnTo>
                <a:lnTo>
                  <a:pt x="675" y="709"/>
                </a:lnTo>
                <a:lnTo>
                  <a:pt x="671" y="709"/>
                </a:lnTo>
                <a:lnTo>
                  <a:pt x="668" y="709"/>
                </a:lnTo>
                <a:lnTo>
                  <a:pt x="666" y="709"/>
                </a:lnTo>
                <a:lnTo>
                  <a:pt x="666" y="709"/>
                </a:lnTo>
                <a:lnTo>
                  <a:pt x="668" y="711"/>
                </a:lnTo>
                <a:lnTo>
                  <a:pt x="668" y="711"/>
                </a:lnTo>
                <a:lnTo>
                  <a:pt x="671" y="713"/>
                </a:lnTo>
                <a:lnTo>
                  <a:pt x="671" y="713"/>
                </a:lnTo>
                <a:lnTo>
                  <a:pt x="671" y="715"/>
                </a:lnTo>
                <a:lnTo>
                  <a:pt x="671" y="717"/>
                </a:lnTo>
                <a:lnTo>
                  <a:pt x="671" y="719"/>
                </a:lnTo>
                <a:lnTo>
                  <a:pt x="673" y="721"/>
                </a:lnTo>
                <a:lnTo>
                  <a:pt x="673" y="721"/>
                </a:lnTo>
                <a:lnTo>
                  <a:pt x="675" y="721"/>
                </a:lnTo>
                <a:lnTo>
                  <a:pt x="675" y="721"/>
                </a:lnTo>
                <a:lnTo>
                  <a:pt x="677" y="721"/>
                </a:lnTo>
                <a:lnTo>
                  <a:pt x="679" y="721"/>
                </a:lnTo>
                <a:lnTo>
                  <a:pt x="679" y="719"/>
                </a:lnTo>
                <a:lnTo>
                  <a:pt x="679" y="719"/>
                </a:lnTo>
                <a:lnTo>
                  <a:pt x="679" y="719"/>
                </a:lnTo>
                <a:lnTo>
                  <a:pt x="679" y="717"/>
                </a:lnTo>
                <a:lnTo>
                  <a:pt x="679" y="717"/>
                </a:lnTo>
                <a:lnTo>
                  <a:pt x="677" y="717"/>
                </a:lnTo>
                <a:lnTo>
                  <a:pt x="677" y="715"/>
                </a:lnTo>
                <a:lnTo>
                  <a:pt x="677" y="715"/>
                </a:lnTo>
                <a:lnTo>
                  <a:pt x="677" y="713"/>
                </a:lnTo>
                <a:lnTo>
                  <a:pt x="677" y="713"/>
                </a:lnTo>
                <a:lnTo>
                  <a:pt x="677" y="713"/>
                </a:lnTo>
                <a:lnTo>
                  <a:pt x="679" y="717"/>
                </a:lnTo>
                <a:lnTo>
                  <a:pt x="681" y="717"/>
                </a:lnTo>
                <a:lnTo>
                  <a:pt x="681" y="717"/>
                </a:lnTo>
                <a:lnTo>
                  <a:pt x="681" y="717"/>
                </a:lnTo>
                <a:lnTo>
                  <a:pt x="681" y="717"/>
                </a:lnTo>
                <a:lnTo>
                  <a:pt x="681" y="715"/>
                </a:lnTo>
                <a:lnTo>
                  <a:pt x="681" y="715"/>
                </a:lnTo>
                <a:lnTo>
                  <a:pt x="681" y="713"/>
                </a:lnTo>
                <a:lnTo>
                  <a:pt x="681" y="713"/>
                </a:lnTo>
                <a:close/>
                <a:moveTo>
                  <a:pt x="673" y="730"/>
                </a:moveTo>
                <a:lnTo>
                  <a:pt x="675" y="730"/>
                </a:lnTo>
                <a:lnTo>
                  <a:pt x="677" y="730"/>
                </a:lnTo>
                <a:lnTo>
                  <a:pt x="677" y="732"/>
                </a:lnTo>
                <a:lnTo>
                  <a:pt x="677" y="732"/>
                </a:lnTo>
                <a:lnTo>
                  <a:pt x="677" y="732"/>
                </a:lnTo>
                <a:lnTo>
                  <a:pt x="677" y="734"/>
                </a:lnTo>
                <a:lnTo>
                  <a:pt x="675" y="734"/>
                </a:lnTo>
                <a:lnTo>
                  <a:pt x="675" y="734"/>
                </a:lnTo>
                <a:lnTo>
                  <a:pt x="673" y="734"/>
                </a:lnTo>
                <a:lnTo>
                  <a:pt x="673" y="734"/>
                </a:lnTo>
                <a:lnTo>
                  <a:pt x="671" y="734"/>
                </a:lnTo>
                <a:lnTo>
                  <a:pt x="671" y="734"/>
                </a:lnTo>
                <a:lnTo>
                  <a:pt x="673" y="736"/>
                </a:lnTo>
                <a:lnTo>
                  <a:pt x="673" y="736"/>
                </a:lnTo>
                <a:lnTo>
                  <a:pt x="673" y="736"/>
                </a:lnTo>
                <a:lnTo>
                  <a:pt x="675" y="736"/>
                </a:lnTo>
                <a:lnTo>
                  <a:pt x="677" y="738"/>
                </a:lnTo>
                <a:lnTo>
                  <a:pt x="677" y="738"/>
                </a:lnTo>
                <a:lnTo>
                  <a:pt x="677" y="738"/>
                </a:lnTo>
                <a:lnTo>
                  <a:pt x="679" y="738"/>
                </a:lnTo>
                <a:lnTo>
                  <a:pt x="681" y="738"/>
                </a:lnTo>
                <a:lnTo>
                  <a:pt x="679" y="740"/>
                </a:lnTo>
                <a:lnTo>
                  <a:pt x="679" y="740"/>
                </a:lnTo>
                <a:lnTo>
                  <a:pt x="681" y="742"/>
                </a:lnTo>
                <a:lnTo>
                  <a:pt x="681" y="742"/>
                </a:lnTo>
                <a:lnTo>
                  <a:pt x="681" y="742"/>
                </a:lnTo>
                <a:lnTo>
                  <a:pt x="679" y="742"/>
                </a:lnTo>
                <a:lnTo>
                  <a:pt x="679" y="744"/>
                </a:lnTo>
                <a:lnTo>
                  <a:pt x="681" y="744"/>
                </a:lnTo>
                <a:lnTo>
                  <a:pt x="683" y="747"/>
                </a:lnTo>
                <a:lnTo>
                  <a:pt x="683" y="749"/>
                </a:lnTo>
                <a:lnTo>
                  <a:pt x="685" y="749"/>
                </a:lnTo>
                <a:lnTo>
                  <a:pt x="685" y="749"/>
                </a:lnTo>
                <a:lnTo>
                  <a:pt x="685" y="749"/>
                </a:lnTo>
                <a:lnTo>
                  <a:pt x="685" y="747"/>
                </a:lnTo>
                <a:lnTo>
                  <a:pt x="687" y="747"/>
                </a:lnTo>
                <a:lnTo>
                  <a:pt x="687" y="749"/>
                </a:lnTo>
                <a:lnTo>
                  <a:pt x="687" y="749"/>
                </a:lnTo>
                <a:lnTo>
                  <a:pt x="687" y="751"/>
                </a:lnTo>
                <a:lnTo>
                  <a:pt x="687" y="751"/>
                </a:lnTo>
                <a:lnTo>
                  <a:pt x="689" y="751"/>
                </a:lnTo>
                <a:lnTo>
                  <a:pt x="689" y="751"/>
                </a:lnTo>
                <a:lnTo>
                  <a:pt x="689" y="753"/>
                </a:lnTo>
                <a:lnTo>
                  <a:pt x="691" y="753"/>
                </a:lnTo>
                <a:lnTo>
                  <a:pt x="691" y="755"/>
                </a:lnTo>
                <a:lnTo>
                  <a:pt x="694" y="755"/>
                </a:lnTo>
                <a:lnTo>
                  <a:pt x="694" y="755"/>
                </a:lnTo>
                <a:lnTo>
                  <a:pt x="694" y="755"/>
                </a:lnTo>
                <a:lnTo>
                  <a:pt x="696" y="755"/>
                </a:lnTo>
                <a:lnTo>
                  <a:pt x="696" y="755"/>
                </a:lnTo>
                <a:lnTo>
                  <a:pt x="696" y="753"/>
                </a:lnTo>
                <a:lnTo>
                  <a:pt x="696" y="753"/>
                </a:lnTo>
                <a:lnTo>
                  <a:pt x="696" y="753"/>
                </a:lnTo>
                <a:lnTo>
                  <a:pt x="696" y="751"/>
                </a:lnTo>
                <a:lnTo>
                  <a:pt x="696" y="751"/>
                </a:lnTo>
                <a:lnTo>
                  <a:pt x="696" y="749"/>
                </a:lnTo>
                <a:lnTo>
                  <a:pt x="696" y="747"/>
                </a:lnTo>
                <a:lnTo>
                  <a:pt x="696" y="747"/>
                </a:lnTo>
                <a:lnTo>
                  <a:pt x="694" y="747"/>
                </a:lnTo>
                <a:lnTo>
                  <a:pt x="691" y="747"/>
                </a:lnTo>
                <a:lnTo>
                  <a:pt x="691" y="747"/>
                </a:lnTo>
                <a:lnTo>
                  <a:pt x="694" y="744"/>
                </a:lnTo>
                <a:lnTo>
                  <a:pt x="694" y="744"/>
                </a:lnTo>
                <a:lnTo>
                  <a:pt x="694" y="744"/>
                </a:lnTo>
                <a:lnTo>
                  <a:pt x="691" y="742"/>
                </a:lnTo>
                <a:lnTo>
                  <a:pt x="691" y="742"/>
                </a:lnTo>
                <a:lnTo>
                  <a:pt x="689" y="740"/>
                </a:lnTo>
                <a:lnTo>
                  <a:pt x="687" y="740"/>
                </a:lnTo>
                <a:lnTo>
                  <a:pt x="687" y="740"/>
                </a:lnTo>
                <a:lnTo>
                  <a:pt x="687" y="740"/>
                </a:lnTo>
                <a:lnTo>
                  <a:pt x="687" y="740"/>
                </a:lnTo>
                <a:lnTo>
                  <a:pt x="687" y="738"/>
                </a:lnTo>
                <a:lnTo>
                  <a:pt x="687" y="738"/>
                </a:lnTo>
                <a:lnTo>
                  <a:pt x="691" y="740"/>
                </a:lnTo>
                <a:lnTo>
                  <a:pt x="694" y="740"/>
                </a:lnTo>
                <a:lnTo>
                  <a:pt x="694" y="740"/>
                </a:lnTo>
                <a:lnTo>
                  <a:pt x="691" y="740"/>
                </a:lnTo>
                <a:lnTo>
                  <a:pt x="691" y="738"/>
                </a:lnTo>
                <a:lnTo>
                  <a:pt x="689" y="736"/>
                </a:lnTo>
                <a:lnTo>
                  <a:pt x="687" y="734"/>
                </a:lnTo>
                <a:lnTo>
                  <a:pt x="687" y="734"/>
                </a:lnTo>
                <a:lnTo>
                  <a:pt x="687" y="732"/>
                </a:lnTo>
                <a:lnTo>
                  <a:pt x="685" y="730"/>
                </a:lnTo>
                <a:lnTo>
                  <a:pt x="679" y="728"/>
                </a:lnTo>
                <a:lnTo>
                  <a:pt x="679" y="728"/>
                </a:lnTo>
                <a:lnTo>
                  <a:pt x="679" y="728"/>
                </a:lnTo>
                <a:lnTo>
                  <a:pt x="679" y="728"/>
                </a:lnTo>
                <a:lnTo>
                  <a:pt x="679" y="726"/>
                </a:lnTo>
                <a:lnTo>
                  <a:pt x="679" y="726"/>
                </a:lnTo>
                <a:lnTo>
                  <a:pt x="679" y="723"/>
                </a:lnTo>
                <a:lnTo>
                  <a:pt x="679" y="723"/>
                </a:lnTo>
                <a:lnTo>
                  <a:pt x="675" y="723"/>
                </a:lnTo>
                <a:lnTo>
                  <a:pt x="673" y="723"/>
                </a:lnTo>
                <a:lnTo>
                  <a:pt x="673" y="723"/>
                </a:lnTo>
                <a:lnTo>
                  <a:pt x="673" y="726"/>
                </a:lnTo>
                <a:lnTo>
                  <a:pt x="673" y="726"/>
                </a:lnTo>
                <a:lnTo>
                  <a:pt x="673" y="728"/>
                </a:lnTo>
                <a:lnTo>
                  <a:pt x="673" y="728"/>
                </a:lnTo>
                <a:lnTo>
                  <a:pt x="671" y="730"/>
                </a:lnTo>
                <a:lnTo>
                  <a:pt x="671" y="732"/>
                </a:lnTo>
                <a:lnTo>
                  <a:pt x="671" y="732"/>
                </a:lnTo>
                <a:lnTo>
                  <a:pt x="673" y="730"/>
                </a:lnTo>
                <a:close/>
                <a:moveTo>
                  <a:pt x="708" y="807"/>
                </a:moveTo>
                <a:lnTo>
                  <a:pt x="708" y="807"/>
                </a:lnTo>
                <a:lnTo>
                  <a:pt x="708" y="809"/>
                </a:lnTo>
                <a:lnTo>
                  <a:pt x="708" y="809"/>
                </a:lnTo>
                <a:lnTo>
                  <a:pt x="708" y="809"/>
                </a:lnTo>
                <a:lnTo>
                  <a:pt x="710" y="809"/>
                </a:lnTo>
                <a:lnTo>
                  <a:pt x="710" y="807"/>
                </a:lnTo>
                <a:lnTo>
                  <a:pt x="708" y="805"/>
                </a:lnTo>
                <a:lnTo>
                  <a:pt x="708" y="807"/>
                </a:lnTo>
                <a:close/>
                <a:moveTo>
                  <a:pt x="671" y="715"/>
                </a:moveTo>
                <a:lnTo>
                  <a:pt x="668" y="715"/>
                </a:lnTo>
                <a:lnTo>
                  <a:pt x="668" y="715"/>
                </a:lnTo>
                <a:lnTo>
                  <a:pt x="666" y="713"/>
                </a:lnTo>
                <a:lnTo>
                  <a:pt x="666" y="713"/>
                </a:lnTo>
                <a:lnTo>
                  <a:pt x="666" y="711"/>
                </a:lnTo>
                <a:lnTo>
                  <a:pt x="664" y="711"/>
                </a:lnTo>
                <a:lnTo>
                  <a:pt x="662" y="711"/>
                </a:lnTo>
                <a:lnTo>
                  <a:pt x="660" y="713"/>
                </a:lnTo>
                <a:lnTo>
                  <a:pt x="660" y="715"/>
                </a:lnTo>
                <a:lnTo>
                  <a:pt x="660" y="715"/>
                </a:lnTo>
                <a:lnTo>
                  <a:pt x="662" y="717"/>
                </a:lnTo>
                <a:lnTo>
                  <a:pt x="662" y="719"/>
                </a:lnTo>
                <a:lnTo>
                  <a:pt x="664" y="719"/>
                </a:lnTo>
                <a:lnTo>
                  <a:pt x="664" y="721"/>
                </a:lnTo>
                <a:lnTo>
                  <a:pt x="664" y="721"/>
                </a:lnTo>
                <a:lnTo>
                  <a:pt x="662" y="726"/>
                </a:lnTo>
                <a:lnTo>
                  <a:pt x="664" y="728"/>
                </a:lnTo>
                <a:lnTo>
                  <a:pt x="664" y="728"/>
                </a:lnTo>
                <a:lnTo>
                  <a:pt x="666" y="728"/>
                </a:lnTo>
                <a:lnTo>
                  <a:pt x="666" y="728"/>
                </a:lnTo>
                <a:lnTo>
                  <a:pt x="666" y="728"/>
                </a:lnTo>
                <a:lnTo>
                  <a:pt x="666" y="728"/>
                </a:lnTo>
                <a:lnTo>
                  <a:pt x="666" y="728"/>
                </a:lnTo>
                <a:lnTo>
                  <a:pt x="666" y="726"/>
                </a:lnTo>
                <a:lnTo>
                  <a:pt x="668" y="723"/>
                </a:lnTo>
                <a:lnTo>
                  <a:pt x="668" y="721"/>
                </a:lnTo>
                <a:lnTo>
                  <a:pt x="668" y="719"/>
                </a:lnTo>
                <a:lnTo>
                  <a:pt x="668" y="719"/>
                </a:lnTo>
                <a:lnTo>
                  <a:pt x="668" y="717"/>
                </a:lnTo>
                <a:lnTo>
                  <a:pt x="671" y="717"/>
                </a:lnTo>
                <a:lnTo>
                  <a:pt x="671" y="717"/>
                </a:lnTo>
                <a:lnTo>
                  <a:pt x="671" y="715"/>
                </a:lnTo>
                <a:close/>
                <a:moveTo>
                  <a:pt x="675" y="742"/>
                </a:moveTo>
                <a:lnTo>
                  <a:pt x="677" y="740"/>
                </a:lnTo>
                <a:lnTo>
                  <a:pt x="677" y="740"/>
                </a:lnTo>
                <a:lnTo>
                  <a:pt x="677" y="740"/>
                </a:lnTo>
                <a:lnTo>
                  <a:pt x="677" y="738"/>
                </a:lnTo>
                <a:lnTo>
                  <a:pt x="675" y="740"/>
                </a:lnTo>
                <a:lnTo>
                  <a:pt x="673" y="740"/>
                </a:lnTo>
                <a:lnTo>
                  <a:pt x="673" y="740"/>
                </a:lnTo>
                <a:lnTo>
                  <a:pt x="671" y="740"/>
                </a:lnTo>
                <a:lnTo>
                  <a:pt x="673" y="742"/>
                </a:lnTo>
                <a:lnTo>
                  <a:pt x="671" y="744"/>
                </a:lnTo>
                <a:lnTo>
                  <a:pt x="673" y="744"/>
                </a:lnTo>
                <a:lnTo>
                  <a:pt x="675" y="742"/>
                </a:lnTo>
                <a:lnTo>
                  <a:pt x="675" y="742"/>
                </a:lnTo>
                <a:lnTo>
                  <a:pt x="675" y="742"/>
                </a:lnTo>
                <a:lnTo>
                  <a:pt x="675" y="742"/>
                </a:lnTo>
                <a:close/>
                <a:moveTo>
                  <a:pt x="1662" y="2505"/>
                </a:moveTo>
                <a:lnTo>
                  <a:pt x="1655" y="2505"/>
                </a:lnTo>
                <a:lnTo>
                  <a:pt x="1651" y="2503"/>
                </a:lnTo>
                <a:lnTo>
                  <a:pt x="1649" y="2503"/>
                </a:lnTo>
                <a:lnTo>
                  <a:pt x="1645" y="2501"/>
                </a:lnTo>
                <a:lnTo>
                  <a:pt x="1643" y="2499"/>
                </a:lnTo>
                <a:lnTo>
                  <a:pt x="1639" y="2497"/>
                </a:lnTo>
                <a:lnTo>
                  <a:pt x="1636" y="2495"/>
                </a:lnTo>
                <a:lnTo>
                  <a:pt x="1632" y="2493"/>
                </a:lnTo>
                <a:lnTo>
                  <a:pt x="1630" y="2491"/>
                </a:lnTo>
                <a:lnTo>
                  <a:pt x="1628" y="2489"/>
                </a:lnTo>
                <a:lnTo>
                  <a:pt x="1624" y="2487"/>
                </a:lnTo>
                <a:lnTo>
                  <a:pt x="1624" y="2484"/>
                </a:lnTo>
                <a:lnTo>
                  <a:pt x="1622" y="2484"/>
                </a:lnTo>
                <a:lnTo>
                  <a:pt x="1620" y="2478"/>
                </a:lnTo>
                <a:lnTo>
                  <a:pt x="1620" y="2478"/>
                </a:lnTo>
                <a:lnTo>
                  <a:pt x="1618" y="2478"/>
                </a:lnTo>
                <a:lnTo>
                  <a:pt x="1615" y="2478"/>
                </a:lnTo>
                <a:lnTo>
                  <a:pt x="1615" y="2476"/>
                </a:lnTo>
                <a:lnTo>
                  <a:pt x="1615" y="2476"/>
                </a:lnTo>
                <a:lnTo>
                  <a:pt x="1615" y="2474"/>
                </a:lnTo>
                <a:lnTo>
                  <a:pt x="1615" y="2474"/>
                </a:lnTo>
                <a:lnTo>
                  <a:pt x="1618" y="2474"/>
                </a:lnTo>
                <a:lnTo>
                  <a:pt x="1620" y="2474"/>
                </a:lnTo>
                <a:lnTo>
                  <a:pt x="1618" y="2472"/>
                </a:lnTo>
                <a:lnTo>
                  <a:pt x="1618" y="2470"/>
                </a:lnTo>
                <a:lnTo>
                  <a:pt x="1613" y="2468"/>
                </a:lnTo>
                <a:lnTo>
                  <a:pt x="1613" y="2466"/>
                </a:lnTo>
                <a:lnTo>
                  <a:pt x="1613" y="2466"/>
                </a:lnTo>
                <a:lnTo>
                  <a:pt x="1611" y="2466"/>
                </a:lnTo>
                <a:lnTo>
                  <a:pt x="1611" y="2464"/>
                </a:lnTo>
                <a:lnTo>
                  <a:pt x="1607" y="2466"/>
                </a:lnTo>
                <a:lnTo>
                  <a:pt x="1605" y="2466"/>
                </a:lnTo>
                <a:lnTo>
                  <a:pt x="1603" y="2464"/>
                </a:lnTo>
                <a:lnTo>
                  <a:pt x="1601" y="2464"/>
                </a:lnTo>
                <a:lnTo>
                  <a:pt x="1601" y="2464"/>
                </a:lnTo>
                <a:lnTo>
                  <a:pt x="1599" y="2466"/>
                </a:lnTo>
                <a:lnTo>
                  <a:pt x="1597" y="2468"/>
                </a:lnTo>
                <a:lnTo>
                  <a:pt x="1595" y="2470"/>
                </a:lnTo>
                <a:lnTo>
                  <a:pt x="1595" y="2470"/>
                </a:lnTo>
                <a:lnTo>
                  <a:pt x="1595" y="2470"/>
                </a:lnTo>
                <a:lnTo>
                  <a:pt x="1592" y="2468"/>
                </a:lnTo>
                <a:lnTo>
                  <a:pt x="1590" y="2468"/>
                </a:lnTo>
                <a:lnTo>
                  <a:pt x="1588" y="2468"/>
                </a:lnTo>
                <a:lnTo>
                  <a:pt x="1588" y="2468"/>
                </a:lnTo>
                <a:lnTo>
                  <a:pt x="1590" y="2470"/>
                </a:lnTo>
                <a:lnTo>
                  <a:pt x="1590" y="2470"/>
                </a:lnTo>
                <a:lnTo>
                  <a:pt x="1590" y="2470"/>
                </a:lnTo>
                <a:lnTo>
                  <a:pt x="1592" y="2472"/>
                </a:lnTo>
                <a:lnTo>
                  <a:pt x="1592" y="2472"/>
                </a:lnTo>
                <a:lnTo>
                  <a:pt x="1590" y="2472"/>
                </a:lnTo>
                <a:lnTo>
                  <a:pt x="1590" y="2472"/>
                </a:lnTo>
                <a:lnTo>
                  <a:pt x="1590" y="2472"/>
                </a:lnTo>
                <a:lnTo>
                  <a:pt x="1588" y="2472"/>
                </a:lnTo>
                <a:lnTo>
                  <a:pt x="1588" y="2474"/>
                </a:lnTo>
                <a:lnTo>
                  <a:pt x="1586" y="2474"/>
                </a:lnTo>
                <a:lnTo>
                  <a:pt x="1586" y="2476"/>
                </a:lnTo>
                <a:lnTo>
                  <a:pt x="1586" y="2476"/>
                </a:lnTo>
                <a:lnTo>
                  <a:pt x="1588" y="2478"/>
                </a:lnTo>
                <a:lnTo>
                  <a:pt x="1588" y="2480"/>
                </a:lnTo>
                <a:lnTo>
                  <a:pt x="1590" y="2480"/>
                </a:lnTo>
                <a:lnTo>
                  <a:pt x="1592" y="2480"/>
                </a:lnTo>
                <a:lnTo>
                  <a:pt x="1595" y="2480"/>
                </a:lnTo>
                <a:lnTo>
                  <a:pt x="1597" y="2480"/>
                </a:lnTo>
                <a:lnTo>
                  <a:pt x="1599" y="2478"/>
                </a:lnTo>
                <a:lnTo>
                  <a:pt x="1601" y="2480"/>
                </a:lnTo>
                <a:lnTo>
                  <a:pt x="1603" y="2480"/>
                </a:lnTo>
                <a:lnTo>
                  <a:pt x="1603" y="2480"/>
                </a:lnTo>
                <a:lnTo>
                  <a:pt x="1603" y="2482"/>
                </a:lnTo>
                <a:lnTo>
                  <a:pt x="1603" y="2482"/>
                </a:lnTo>
                <a:lnTo>
                  <a:pt x="1599" y="2484"/>
                </a:lnTo>
                <a:lnTo>
                  <a:pt x="1595" y="2487"/>
                </a:lnTo>
                <a:lnTo>
                  <a:pt x="1592" y="2487"/>
                </a:lnTo>
                <a:lnTo>
                  <a:pt x="1592" y="2487"/>
                </a:lnTo>
                <a:lnTo>
                  <a:pt x="1592" y="2491"/>
                </a:lnTo>
                <a:lnTo>
                  <a:pt x="1592" y="2493"/>
                </a:lnTo>
                <a:lnTo>
                  <a:pt x="1595" y="2495"/>
                </a:lnTo>
                <a:lnTo>
                  <a:pt x="1605" y="2499"/>
                </a:lnTo>
                <a:lnTo>
                  <a:pt x="1607" y="2501"/>
                </a:lnTo>
                <a:lnTo>
                  <a:pt x="1607" y="2501"/>
                </a:lnTo>
                <a:lnTo>
                  <a:pt x="1607" y="2501"/>
                </a:lnTo>
                <a:lnTo>
                  <a:pt x="1607" y="2501"/>
                </a:lnTo>
                <a:lnTo>
                  <a:pt x="1605" y="2501"/>
                </a:lnTo>
                <a:lnTo>
                  <a:pt x="1605" y="2503"/>
                </a:lnTo>
                <a:lnTo>
                  <a:pt x="1603" y="2503"/>
                </a:lnTo>
                <a:lnTo>
                  <a:pt x="1603" y="2503"/>
                </a:lnTo>
                <a:lnTo>
                  <a:pt x="1603" y="2501"/>
                </a:lnTo>
                <a:lnTo>
                  <a:pt x="1603" y="2501"/>
                </a:lnTo>
                <a:lnTo>
                  <a:pt x="1603" y="2501"/>
                </a:lnTo>
                <a:lnTo>
                  <a:pt x="1599" y="2499"/>
                </a:lnTo>
                <a:lnTo>
                  <a:pt x="1597" y="2499"/>
                </a:lnTo>
                <a:lnTo>
                  <a:pt x="1597" y="2499"/>
                </a:lnTo>
                <a:lnTo>
                  <a:pt x="1595" y="2499"/>
                </a:lnTo>
                <a:lnTo>
                  <a:pt x="1595" y="2499"/>
                </a:lnTo>
                <a:lnTo>
                  <a:pt x="1590" y="2499"/>
                </a:lnTo>
                <a:lnTo>
                  <a:pt x="1590" y="2499"/>
                </a:lnTo>
                <a:lnTo>
                  <a:pt x="1590" y="2497"/>
                </a:lnTo>
                <a:lnTo>
                  <a:pt x="1588" y="2495"/>
                </a:lnTo>
                <a:lnTo>
                  <a:pt x="1586" y="2495"/>
                </a:lnTo>
                <a:lnTo>
                  <a:pt x="1584" y="2493"/>
                </a:lnTo>
                <a:lnTo>
                  <a:pt x="1586" y="2493"/>
                </a:lnTo>
                <a:lnTo>
                  <a:pt x="1588" y="2493"/>
                </a:lnTo>
                <a:lnTo>
                  <a:pt x="1586" y="2491"/>
                </a:lnTo>
                <a:lnTo>
                  <a:pt x="1586" y="2484"/>
                </a:lnTo>
                <a:lnTo>
                  <a:pt x="1584" y="2484"/>
                </a:lnTo>
                <a:lnTo>
                  <a:pt x="1584" y="2487"/>
                </a:lnTo>
                <a:lnTo>
                  <a:pt x="1584" y="2489"/>
                </a:lnTo>
                <a:lnTo>
                  <a:pt x="1582" y="2491"/>
                </a:lnTo>
                <a:lnTo>
                  <a:pt x="1582" y="2493"/>
                </a:lnTo>
                <a:lnTo>
                  <a:pt x="1582" y="2495"/>
                </a:lnTo>
                <a:lnTo>
                  <a:pt x="1582" y="2497"/>
                </a:lnTo>
                <a:lnTo>
                  <a:pt x="1584" y="2497"/>
                </a:lnTo>
                <a:lnTo>
                  <a:pt x="1586" y="2499"/>
                </a:lnTo>
                <a:lnTo>
                  <a:pt x="1586" y="2499"/>
                </a:lnTo>
                <a:lnTo>
                  <a:pt x="1590" y="2501"/>
                </a:lnTo>
                <a:lnTo>
                  <a:pt x="1588" y="2503"/>
                </a:lnTo>
                <a:lnTo>
                  <a:pt x="1588" y="2501"/>
                </a:lnTo>
                <a:lnTo>
                  <a:pt x="1586" y="2501"/>
                </a:lnTo>
                <a:lnTo>
                  <a:pt x="1584" y="2501"/>
                </a:lnTo>
                <a:lnTo>
                  <a:pt x="1584" y="2501"/>
                </a:lnTo>
                <a:lnTo>
                  <a:pt x="1584" y="2499"/>
                </a:lnTo>
                <a:lnTo>
                  <a:pt x="1582" y="2499"/>
                </a:lnTo>
                <a:lnTo>
                  <a:pt x="1580" y="2499"/>
                </a:lnTo>
                <a:lnTo>
                  <a:pt x="1580" y="2499"/>
                </a:lnTo>
                <a:lnTo>
                  <a:pt x="1580" y="2499"/>
                </a:lnTo>
                <a:lnTo>
                  <a:pt x="1580" y="2501"/>
                </a:lnTo>
                <a:lnTo>
                  <a:pt x="1578" y="2501"/>
                </a:lnTo>
                <a:lnTo>
                  <a:pt x="1578" y="2501"/>
                </a:lnTo>
                <a:lnTo>
                  <a:pt x="1574" y="2499"/>
                </a:lnTo>
                <a:lnTo>
                  <a:pt x="1574" y="2499"/>
                </a:lnTo>
                <a:lnTo>
                  <a:pt x="1571" y="2501"/>
                </a:lnTo>
                <a:lnTo>
                  <a:pt x="1571" y="2501"/>
                </a:lnTo>
                <a:lnTo>
                  <a:pt x="1569" y="2501"/>
                </a:lnTo>
                <a:lnTo>
                  <a:pt x="1569" y="2501"/>
                </a:lnTo>
                <a:lnTo>
                  <a:pt x="1567" y="2501"/>
                </a:lnTo>
                <a:lnTo>
                  <a:pt x="1567" y="2501"/>
                </a:lnTo>
                <a:lnTo>
                  <a:pt x="1565" y="2501"/>
                </a:lnTo>
                <a:lnTo>
                  <a:pt x="1565" y="2503"/>
                </a:lnTo>
                <a:lnTo>
                  <a:pt x="1565" y="2503"/>
                </a:lnTo>
                <a:lnTo>
                  <a:pt x="1567" y="2505"/>
                </a:lnTo>
                <a:lnTo>
                  <a:pt x="1574" y="2505"/>
                </a:lnTo>
                <a:lnTo>
                  <a:pt x="1576" y="2505"/>
                </a:lnTo>
                <a:lnTo>
                  <a:pt x="1580" y="2505"/>
                </a:lnTo>
                <a:lnTo>
                  <a:pt x="1582" y="2508"/>
                </a:lnTo>
                <a:lnTo>
                  <a:pt x="1586" y="2508"/>
                </a:lnTo>
                <a:lnTo>
                  <a:pt x="1590" y="2508"/>
                </a:lnTo>
                <a:lnTo>
                  <a:pt x="1590" y="2508"/>
                </a:lnTo>
                <a:lnTo>
                  <a:pt x="1590" y="2508"/>
                </a:lnTo>
                <a:lnTo>
                  <a:pt x="1592" y="2508"/>
                </a:lnTo>
                <a:lnTo>
                  <a:pt x="1592" y="2508"/>
                </a:lnTo>
                <a:lnTo>
                  <a:pt x="1595" y="2508"/>
                </a:lnTo>
                <a:lnTo>
                  <a:pt x="1597" y="2508"/>
                </a:lnTo>
                <a:lnTo>
                  <a:pt x="1597" y="2505"/>
                </a:lnTo>
                <a:lnTo>
                  <a:pt x="1599" y="2508"/>
                </a:lnTo>
                <a:lnTo>
                  <a:pt x="1601" y="2510"/>
                </a:lnTo>
                <a:lnTo>
                  <a:pt x="1607" y="2510"/>
                </a:lnTo>
                <a:lnTo>
                  <a:pt x="1611" y="2510"/>
                </a:lnTo>
                <a:lnTo>
                  <a:pt x="1611" y="2510"/>
                </a:lnTo>
                <a:lnTo>
                  <a:pt x="1613" y="2510"/>
                </a:lnTo>
                <a:lnTo>
                  <a:pt x="1613" y="2510"/>
                </a:lnTo>
                <a:lnTo>
                  <a:pt x="1615" y="2510"/>
                </a:lnTo>
                <a:lnTo>
                  <a:pt x="1618" y="2508"/>
                </a:lnTo>
                <a:lnTo>
                  <a:pt x="1620" y="2508"/>
                </a:lnTo>
                <a:lnTo>
                  <a:pt x="1622" y="2510"/>
                </a:lnTo>
                <a:lnTo>
                  <a:pt x="1626" y="2510"/>
                </a:lnTo>
                <a:lnTo>
                  <a:pt x="1634" y="2510"/>
                </a:lnTo>
                <a:lnTo>
                  <a:pt x="1639" y="2510"/>
                </a:lnTo>
                <a:lnTo>
                  <a:pt x="1643" y="2512"/>
                </a:lnTo>
                <a:lnTo>
                  <a:pt x="1645" y="2512"/>
                </a:lnTo>
                <a:lnTo>
                  <a:pt x="1645" y="2512"/>
                </a:lnTo>
                <a:lnTo>
                  <a:pt x="1647" y="2512"/>
                </a:lnTo>
                <a:lnTo>
                  <a:pt x="1649" y="2512"/>
                </a:lnTo>
                <a:lnTo>
                  <a:pt x="1651" y="2512"/>
                </a:lnTo>
                <a:lnTo>
                  <a:pt x="1653" y="2510"/>
                </a:lnTo>
                <a:lnTo>
                  <a:pt x="1653" y="2510"/>
                </a:lnTo>
                <a:lnTo>
                  <a:pt x="1655" y="2510"/>
                </a:lnTo>
                <a:lnTo>
                  <a:pt x="1657" y="2510"/>
                </a:lnTo>
                <a:lnTo>
                  <a:pt x="1659" y="2510"/>
                </a:lnTo>
                <a:lnTo>
                  <a:pt x="1662" y="2510"/>
                </a:lnTo>
                <a:lnTo>
                  <a:pt x="1662" y="2508"/>
                </a:lnTo>
                <a:lnTo>
                  <a:pt x="1664" y="2505"/>
                </a:lnTo>
                <a:lnTo>
                  <a:pt x="1662" y="2505"/>
                </a:lnTo>
                <a:lnTo>
                  <a:pt x="1662" y="2505"/>
                </a:lnTo>
                <a:close/>
                <a:moveTo>
                  <a:pt x="1530" y="2451"/>
                </a:moveTo>
                <a:lnTo>
                  <a:pt x="1532" y="2451"/>
                </a:lnTo>
                <a:lnTo>
                  <a:pt x="1532" y="2451"/>
                </a:lnTo>
                <a:lnTo>
                  <a:pt x="1534" y="2453"/>
                </a:lnTo>
                <a:lnTo>
                  <a:pt x="1534" y="2453"/>
                </a:lnTo>
                <a:lnTo>
                  <a:pt x="1534" y="2451"/>
                </a:lnTo>
                <a:lnTo>
                  <a:pt x="1534" y="2451"/>
                </a:lnTo>
                <a:lnTo>
                  <a:pt x="1534" y="2451"/>
                </a:lnTo>
                <a:lnTo>
                  <a:pt x="1532" y="2449"/>
                </a:lnTo>
                <a:lnTo>
                  <a:pt x="1532" y="2449"/>
                </a:lnTo>
                <a:lnTo>
                  <a:pt x="1530" y="2449"/>
                </a:lnTo>
                <a:lnTo>
                  <a:pt x="1530" y="2449"/>
                </a:lnTo>
                <a:lnTo>
                  <a:pt x="1530" y="2449"/>
                </a:lnTo>
                <a:lnTo>
                  <a:pt x="1530" y="2449"/>
                </a:lnTo>
                <a:lnTo>
                  <a:pt x="1530" y="2451"/>
                </a:lnTo>
                <a:close/>
                <a:moveTo>
                  <a:pt x="1561" y="2487"/>
                </a:moveTo>
                <a:lnTo>
                  <a:pt x="1559" y="2487"/>
                </a:lnTo>
                <a:lnTo>
                  <a:pt x="1559" y="2484"/>
                </a:lnTo>
                <a:lnTo>
                  <a:pt x="1557" y="2484"/>
                </a:lnTo>
                <a:lnTo>
                  <a:pt x="1555" y="2484"/>
                </a:lnTo>
                <a:lnTo>
                  <a:pt x="1553" y="2484"/>
                </a:lnTo>
                <a:lnTo>
                  <a:pt x="1553" y="2484"/>
                </a:lnTo>
                <a:lnTo>
                  <a:pt x="1553" y="2484"/>
                </a:lnTo>
                <a:lnTo>
                  <a:pt x="1551" y="2482"/>
                </a:lnTo>
                <a:lnTo>
                  <a:pt x="1551" y="2480"/>
                </a:lnTo>
                <a:lnTo>
                  <a:pt x="1551" y="2480"/>
                </a:lnTo>
                <a:lnTo>
                  <a:pt x="1551" y="2480"/>
                </a:lnTo>
                <a:lnTo>
                  <a:pt x="1548" y="2480"/>
                </a:lnTo>
                <a:lnTo>
                  <a:pt x="1548" y="2480"/>
                </a:lnTo>
                <a:lnTo>
                  <a:pt x="1548" y="2480"/>
                </a:lnTo>
                <a:lnTo>
                  <a:pt x="1548" y="2482"/>
                </a:lnTo>
                <a:lnTo>
                  <a:pt x="1548" y="2482"/>
                </a:lnTo>
                <a:lnTo>
                  <a:pt x="1544" y="2482"/>
                </a:lnTo>
                <a:lnTo>
                  <a:pt x="1544" y="2480"/>
                </a:lnTo>
                <a:lnTo>
                  <a:pt x="1540" y="2480"/>
                </a:lnTo>
                <a:lnTo>
                  <a:pt x="1538" y="2482"/>
                </a:lnTo>
                <a:lnTo>
                  <a:pt x="1540" y="2484"/>
                </a:lnTo>
                <a:lnTo>
                  <a:pt x="1542" y="2484"/>
                </a:lnTo>
                <a:lnTo>
                  <a:pt x="1544" y="2487"/>
                </a:lnTo>
                <a:lnTo>
                  <a:pt x="1544" y="2487"/>
                </a:lnTo>
                <a:lnTo>
                  <a:pt x="1546" y="2487"/>
                </a:lnTo>
                <a:lnTo>
                  <a:pt x="1546" y="2487"/>
                </a:lnTo>
                <a:lnTo>
                  <a:pt x="1546" y="2489"/>
                </a:lnTo>
                <a:lnTo>
                  <a:pt x="1546" y="2489"/>
                </a:lnTo>
                <a:lnTo>
                  <a:pt x="1546" y="2491"/>
                </a:lnTo>
                <a:lnTo>
                  <a:pt x="1546" y="2491"/>
                </a:lnTo>
                <a:lnTo>
                  <a:pt x="1546" y="2493"/>
                </a:lnTo>
                <a:lnTo>
                  <a:pt x="1548" y="2493"/>
                </a:lnTo>
                <a:lnTo>
                  <a:pt x="1548" y="2493"/>
                </a:lnTo>
                <a:lnTo>
                  <a:pt x="1548" y="2491"/>
                </a:lnTo>
                <a:lnTo>
                  <a:pt x="1548" y="2491"/>
                </a:lnTo>
                <a:lnTo>
                  <a:pt x="1548" y="2491"/>
                </a:lnTo>
                <a:lnTo>
                  <a:pt x="1551" y="2489"/>
                </a:lnTo>
                <a:lnTo>
                  <a:pt x="1551" y="2489"/>
                </a:lnTo>
                <a:lnTo>
                  <a:pt x="1551" y="2489"/>
                </a:lnTo>
                <a:lnTo>
                  <a:pt x="1553" y="2489"/>
                </a:lnTo>
                <a:lnTo>
                  <a:pt x="1553" y="2489"/>
                </a:lnTo>
                <a:lnTo>
                  <a:pt x="1553" y="2491"/>
                </a:lnTo>
                <a:lnTo>
                  <a:pt x="1553" y="2493"/>
                </a:lnTo>
                <a:lnTo>
                  <a:pt x="1551" y="2493"/>
                </a:lnTo>
                <a:lnTo>
                  <a:pt x="1551" y="2495"/>
                </a:lnTo>
                <a:lnTo>
                  <a:pt x="1551" y="2495"/>
                </a:lnTo>
                <a:lnTo>
                  <a:pt x="1553" y="2495"/>
                </a:lnTo>
                <a:lnTo>
                  <a:pt x="1553" y="2495"/>
                </a:lnTo>
                <a:lnTo>
                  <a:pt x="1553" y="2495"/>
                </a:lnTo>
                <a:lnTo>
                  <a:pt x="1555" y="2493"/>
                </a:lnTo>
                <a:lnTo>
                  <a:pt x="1557" y="2493"/>
                </a:lnTo>
                <a:lnTo>
                  <a:pt x="1557" y="2493"/>
                </a:lnTo>
                <a:lnTo>
                  <a:pt x="1559" y="2493"/>
                </a:lnTo>
                <a:lnTo>
                  <a:pt x="1559" y="2493"/>
                </a:lnTo>
                <a:lnTo>
                  <a:pt x="1559" y="2491"/>
                </a:lnTo>
                <a:lnTo>
                  <a:pt x="1561" y="2489"/>
                </a:lnTo>
                <a:lnTo>
                  <a:pt x="1561" y="2489"/>
                </a:lnTo>
                <a:lnTo>
                  <a:pt x="1561" y="2487"/>
                </a:lnTo>
                <a:close/>
                <a:moveTo>
                  <a:pt x="1622" y="2522"/>
                </a:moveTo>
                <a:lnTo>
                  <a:pt x="1620" y="2520"/>
                </a:lnTo>
                <a:lnTo>
                  <a:pt x="1618" y="2520"/>
                </a:lnTo>
                <a:lnTo>
                  <a:pt x="1618" y="2518"/>
                </a:lnTo>
                <a:lnTo>
                  <a:pt x="1618" y="2518"/>
                </a:lnTo>
                <a:lnTo>
                  <a:pt x="1618" y="2518"/>
                </a:lnTo>
                <a:lnTo>
                  <a:pt x="1618" y="2516"/>
                </a:lnTo>
                <a:lnTo>
                  <a:pt x="1618" y="2516"/>
                </a:lnTo>
                <a:lnTo>
                  <a:pt x="1613" y="2516"/>
                </a:lnTo>
                <a:lnTo>
                  <a:pt x="1613" y="2516"/>
                </a:lnTo>
                <a:lnTo>
                  <a:pt x="1613" y="2514"/>
                </a:lnTo>
                <a:lnTo>
                  <a:pt x="1618" y="2514"/>
                </a:lnTo>
                <a:lnTo>
                  <a:pt x="1615" y="2512"/>
                </a:lnTo>
                <a:lnTo>
                  <a:pt x="1613" y="2512"/>
                </a:lnTo>
                <a:lnTo>
                  <a:pt x="1609" y="2512"/>
                </a:lnTo>
                <a:lnTo>
                  <a:pt x="1599" y="2510"/>
                </a:lnTo>
                <a:lnTo>
                  <a:pt x="1595" y="2510"/>
                </a:lnTo>
                <a:lnTo>
                  <a:pt x="1595" y="2514"/>
                </a:lnTo>
                <a:lnTo>
                  <a:pt x="1595" y="2514"/>
                </a:lnTo>
                <a:lnTo>
                  <a:pt x="1595" y="2514"/>
                </a:lnTo>
                <a:lnTo>
                  <a:pt x="1595" y="2516"/>
                </a:lnTo>
                <a:lnTo>
                  <a:pt x="1595" y="2516"/>
                </a:lnTo>
                <a:lnTo>
                  <a:pt x="1595" y="2516"/>
                </a:lnTo>
                <a:lnTo>
                  <a:pt x="1597" y="2516"/>
                </a:lnTo>
                <a:lnTo>
                  <a:pt x="1597" y="2516"/>
                </a:lnTo>
                <a:lnTo>
                  <a:pt x="1599" y="2516"/>
                </a:lnTo>
                <a:lnTo>
                  <a:pt x="1599" y="2516"/>
                </a:lnTo>
                <a:lnTo>
                  <a:pt x="1599" y="2518"/>
                </a:lnTo>
                <a:lnTo>
                  <a:pt x="1599" y="2518"/>
                </a:lnTo>
                <a:lnTo>
                  <a:pt x="1599" y="2518"/>
                </a:lnTo>
                <a:lnTo>
                  <a:pt x="1601" y="2520"/>
                </a:lnTo>
                <a:lnTo>
                  <a:pt x="1601" y="2520"/>
                </a:lnTo>
                <a:lnTo>
                  <a:pt x="1603" y="2520"/>
                </a:lnTo>
                <a:lnTo>
                  <a:pt x="1605" y="2522"/>
                </a:lnTo>
                <a:lnTo>
                  <a:pt x="1605" y="2522"/>
                </a:lnTo>
                <a:lnTo>
                  <a:pt x="1603" y="2520"/>
                </a:lnTo>
                <a:lnTo>
                  <a:pt x="1603" y="2518"/>
                </a:lnTo>
                <a:lnTo>
                  <a:pt x="1603" y="2518"/>
                </a:lnTo>
                <a:lnTo>
                  <a:pt x="1603" y="2516"/>
                </a:lnTo>
                <a:lnTo>
                  <a:pt x="1605" y="2516"/>
                </a:lnTo>
                <a:lnTo>
                  <a:pt x="1605" y="2516"/>
                </a:lnTo>
                <a:lnTo>
                  <a:pt x="1607" y="2516"/>
                </a:lnTo>
                <a:lnTo>
                  <a:pt x="1607" y="2518"/>
                </a:lnTo>
                <a:lnTo>
                  <a:pt x="1609" y="2516"/>
                </a:lnTo>
                <a:lnTo>
                  <a:pt x="1609" y="2516"/>
                </a:lnTo>
                <a:lnTo>
                  <a:pt x="1609" y="2518"/>
                </a:lnTo>
                <a:lnTo>
                  <a:pt x="1609" y="2518"/>
                </a:lnTo>
                <a:lnTo>
                  <a:pt x="1609" y="2520"/>
                </a:lnTo>
                <a:lnTo>
                  <a:pt x="1609" y="2520"/>
                </a:lnTo>
                <a:lnTo>
                  <a:pt x="1609" y="2520"/>
                </a:lnTo>
                <a:lnTo>
                  <a:pt x="1611" y="2520"/>
                </a:lnTo>
                <a:lnTo>
                  <a:pt x="1613" y="2520"/>
                </a:lnTo>
                <a:lnTo>
                  <a:pt x="1613" y="2520"/>
                </a:lnTo>
                <a:lnTo>
                  <a:pt x="1615" y="2522"/>
                </a:lnTo>
                <a:lnTo>
                  <a:pt x="1618" y="2522"/>
                </a:lnTo>
                <a:lnTo>
                  <a:pt x="1618" y="2522"/>
                </a:lnTo>
                <a:lnTo>
                  <a:pt x="1620" y="2524"/>
                </a:lnTo>
                <a:lnTo>
                  <a:pt x="1620" y="2524"/>
                </a:lnTo>
                <a:lnTo>
                  <a:pt x="1622" y="2524"/>
                </a:lnTo>
                <a:lnTo>
                  <a:pt x="1622" y="2524"/>
                </a:lnTo>
                <a:lnTo>
                  <a:pt x="1622" y="2524"/>
                </a:lnTo>
                <a:lnTo>
                  <a:pt x="1622" y="2522"/>
                </a:lnTo>
                <a:lnTo>
                  <a:pt x="1622" y="2522"/>
                </a:lnTo>
                <a:close/>
                <a:moveTo>
                  <a:pt x="1542" y="2478"/>
                </a:moveTo>
                <a:lnTo>
                  <a:pt x="1542" y="2478"/>
                </a:lnTo>
                <a:lnTo>
                  <a:pt x="1542" y="2478"/>
                </a:lnTo>
                <a:lnTo>
                  <a:pt x="1542" y="2478"/>
                </a:lnTo>
                <a:lnTo>
                  <a:pt x="1542" y="2478"/>
                </a:lnTo>
                <a:lnTo>
                  <a:pt x="1544" y="2478"/>
                </a:lnTo>
                <a:lnTo>
                  <a:pt x="1546" y="2480"/>
                </a:lnTo>
                <a:lnTo>
                  <a:pt x="1548" y="2480"/>
                </a:lnTo>
                <a:lnTo>
                  <a:pt x="1548" y="2480"/>
                </a:lnTo>
                <a:lnTo>
                  <a:pt x="1546" y="2478"/>
                </a:lnTo>
                <a:lnTo>
                  <a:pt x="1546" y="2478"/>
                </a:lnTo>
                <a:lnTo>
                  <a:pt x="1544" y="2476"/>
                </a:lnTo>
                <a:lnTo>
                  <a:pt x="1542" y="2476"/>
                </a:lnTo>
                <a:lnTo>
                  <a:pt x="1542" y="2476"/>
                </a:lnTo>
                <a:lnTo>
                  <a:pt x="1540" y="2474"/>
                </a:lnTo>
                <a:lnTo>
                  <a:pt x="1538" y="2474"/>
                </a:lnTo>
                <a:lnTo>
                  <a:pt x="1538" y="2472"/>
                </a:lnTo>
                <a:lnTo>
                  <a:pt x="1534" y="2472"/>
                </a:lnTo>
                <a:lnTo>
                  <a:pt x="1532" y="2472"/>
                </a:lnTo>
                <a:lnTo>
                  <a:pt x="1532" y="2472"/>
                </a:lnTo>
                <a:lnTo>
                  <a:pt x="1530" y="2472"/>
                </a:lnTo>
                <a:lnTo>
                  <a:pt x="1530" y="2472"/>
                </a:lnTo>
                <a:lnTo>
                  <a:pt x="1530" y="2470"/>
                </a:lnTo>
                <a:lnTo>
                  <a:pt x="1530" y="2470"/>
                </a:lnTo>
                <a:lnTo>
                  <a:pt x="1527" y="2468"/>
                </a:lnTo>
                <a:lnTo>
                  <a:pt x="1525" y="2468"/>
                </a:lnTo>
                <a:lnTo>
                  <a:pt x="1525" y="2468"/>
                </a:lnTo>
                <a:lnTo>
                  <a:pt x="1525" y="2468"/>
                </a:lnTo>
                <a:lnTo>
                  <a:pt x="1527" y="2470"/>
                </a:lnTo>
                <a:lnTo>
                  <a:pt x="1527" y="2472"/>
                </a:lnTo>
                <a:lnTo>
                  <a:pt x="1530" y="2472"/>
                </a:lnTo>
                <a:lnTo>
                  <a:pt x="1532" y="2474"/>
                </a:lnTo>
                <a:lnTo>
                  <a:pt x="1532" y="2474"/>
                </a:lnTo>
                <a:lnTo>
                  <a:pt x="1534" y="2474"/>
                </a:lnTo>
                <a:lnTo>
                  <a:pt x="1536" y="2474"/>
                </a:lnTo>
                <a:lnTo>
                  <a:pt x="1538" y="2474"/>
                </a:lnTo>
                <a:lnTo>
                  <a:pt x="1538" y="2474"/>
                </a:lnTo>
                <a:lnTo>
                  <a:pt x="1542" y="2478"/>
                </a:lnTo>
                <a:close/>
                <a:moveTo>
                  <a:pt x="1517" y="2413"/>
                </a:moveTo>
                <a:lnTo>
                  <a:pt x="1519" y="2413"/>
                </a:lnTo>
                <a:lnTo>
                  <a:pt x="1521" y="2413"/>
                </a:lnTo>
                <a:lnTo>
                  <a:pt x="1521" y="2413"/>
                </a:lnTo>
                <a:lnTo>
                  <a:pt x="1521" y="2411"/>
                </a:lnTo>
                <a:lnTo>
                  <a:pt x="1521" y="2409"/>
                </a:lnTo>
                <a:lnTo>
                  <a:pt x="1521" y="2407"/>
                </a:lnTo>
                <a:lnTo>
                  <a:pt x="1521" y="2407"/>
                </a:lnTo>
                <a:lnTo>
                  <a:pt x="1525" y="2405"/>
                </a:lnTo>
                <a:lnTo>
                  <a:pt x="1525" y="2405"/>
                </a:lnTo>
                <a:lnTo>
                  <a:pt x="1525" y="2405"/>
                </a:lnTo>
                <a:lnTo>
                  <a:pt x="1525" y="2405"/>
                </a:lnTo>
                <a:lnTo>
                  <a:pt x="1523" y="2407"/>
                </a:lnTo>
                <a:lnTo>
                  <a:pt x="1523" y="2407"/>
                </a:lnTo>
                <a:lnTo>
                  <a:pt x="1523" y="2409"/>
                </a:lnTo>
                <a:lnTo>
                  <a:pt x="1523" y="2409"/>
                </a:lnTo>
                <a:lnTo>
                  <a:pt x="1523" y="2409"/>
                </a:lnTo>
                <a:lnTo>
                  <a:pt x="1523" y="2411"/>
                </a:lnTo>
                <a:lnTo>
                  <a:pt x="1523" y="2411"/>
                </a:lnTo>
                <a:lnTo>
                  <a:pt x="1523" y="2413"/>
                </a:lnTo>
                <a:lnTo>
                  <a:pt x="1523" y="2413"/>
                </a:lnTo>
                <a:lnTo>
                  <a:pt x="1525" y="2415"/>
                </a:lnTo>
                <a:lnTo>
                  <a:pt x="1525" y="2415"/>
                </a:lnTo>
                <a:lnTo>
                  <a:pt x="1527" y="2415"/>
                </a:lnTo>
                <a:lnTo>
                  <a:pt x="1527" y="2415"/>
                </a:lnTo>
                <a:lnTo>
                  <a:pt x="1527" y="2413"/>
                </a:lnTo>
                <a:lnTo>
                  <a:pt x="1527" y="2413"/>
                </a:lnTo>
                <a:lnTo>
                  <a:pt x="1530" y="2411"/>
                </a:lnTo>
                <a:lnTo>
                  <a:pt x="1530" y="2409"/>
                </a:lnTo>
                <a:lnTo>
                  <a:pt x="1530" y="2409"/>
                </a:lnTo>
                <a:lnTo>
                  <a:pt x="1527" y="2409"/>
                </a:lnTo>
                <a:lnTo>
                  <a:pt x="1527" y="2409"/>
                </a:lnTo>
                <a:lnTo>
                  <a:pt x="1530" y="2405"/>
                </a:lnTo>
                <a:lnTo>
                  <a:pt x="1530" y="2403"/>
                </a:lnTo>
                <a:lnTo>
                  <a:pt x="1530" y="2399"/>
                </a:lnTo>
                <a:lnTo>
                  <a:pt x="1527" y="2394"/>
                </a:lnTo>
                <a:lnTo>
                  <a:pt x="1527" y="2392"/>
                </a:lnTo>
                <a:lnTo>
                  <a:pt x="1527" y="2392"/>
                </a:lnTo>
                <a:lnTo>
                  <a:pt x="1525" y="2392"/>
                </a:lnTo>
                <a:lnTo>
                  <a:pt x="1525" y="2392"/>
                </a:lnTo>
                <a:lnTo>
                  <a:pt x="1523" y="2392"/>
                </a:lnTo>
                <a:lnTo>
                  <a:pt x="1523" y="2392"/>
                </a:lnTo>
                <a:lnTo>
                  <a:pt x="1521" y="2392"/>
                </a:lnTo>
                <a:lnTo>
                  <a:pt x="1521" y="2394"/>
                </a:lnTo>
                <a:lnTo>
                  <a:pt x="1521" y="2394"/>
                </a:lnTo>
                <a:lnTo>
                  <a:pt x="1521" y="2396"/>
                </a:lnTo>
                <a:lnTo>
                  <a:pt x="1521" y="2396"/>
                </a:lnTo>
                <a:lnTo>
                  <a:pt x="1519" y="2399"/>
                </a:lnTo>
                <a:lnTo>
                  <a:pt x="1519" y="2399"/>
                </a:lnTo>
                <a:lnTo>
                  <a:pt x="1519" y="2401"/>
                </a:lnTo>
                <a:lnTo>
                  <a:pt x="1519" y="2403"/>
                </a:lnTo>
                <a:lnTo>
                  <a:pt x="1517" y="2403"/>
                </a:lnTo>
                <a:lnTo>
                  <a:pt x="1517" y="2403"/>
                </a:lnTo>
                <a:lnTo>
                  <a:pt x="1517" y="2403"/>
                </a:lnTo>
                <a:lnTo>
                  <a:pt x="1515" y="2403"/>
                </a:lnTo>
                <a:lnTo>
                  <a:pt x="1515" y="2403"/>
                </a:lnTo>
                <a:lnTo>
                  <a:pt x="1515" y="2405"/>
                </a:lnTo>
                <a:lnTo>
                  <a:pt x="1515" y="2405"/>
                </a:lnTo>
                <a:lnTo>
                  <a:pt x="1517" y="2407"/>
                </a:lnTo>
                <a:lnTo>
                  <a:pt x="1517" y="2409"/>
                </a:lnTo>
                <a:lnTo>
                  <a:pt x="1513" y="2409"/>
                </a:lnTo>
                <a:lnTo>
                  <a:pt x="1513" y="2409"/>
                </a:lnTo>
                <a:lnTo>
                  <a:pt x="1513" y="2411"/>
                </a:lnTo>
                <a:lnTo>
                  <a:pt x="1515" y="2411"/>
                </a:lnTo>
                <a:lnTo>
                  <a:pt x="1517" y="2413"/>
                </a:lnTo>
                <a:close/>
                <a:moveTo>
                  <a:pt x="1586" y="2510"/>
                </a:moveTo>
                <a:lnTo>
                  <a:pt x="1584" y="2512"/>
                </a:lnTo>
                <a:lnTo>
                  <a:pt x="1582" y="2512"/>
                </a:lnTo>
                <a:lnTo>
                  <a:pt x="1582" y="2512"/>
                </a:lnTo>
                <a:lnTo>
                  <a:pt x="1580" y="2512"/>
                </a:lnTo>
                <a:lnTo>
                  <a:pt x="1580" y="2512"/>
                </a:lnTo>
                <a:lnTo>
                  <a:pt x="1580" y="2510"/>
                </a:lnTo>
                <a:lnTo>
                  <a:pt x="1578" y="2510"/>
                </a:lnTo>
                <a:lnTo>
                  <a:pt x="1576" y="2510"/>
                </a:lnTo>
                <a:lnTo>
                  <a:pt x="1574" y="2510"/>
                </a:lnTo>
                <a:lnTo>
                  <a:pt x="1574" y="2510"/>
                </a:lnTo>
                <a:lnTo>
                  <a:pt x="1574" y="2510"/>
                </a:lnTo>
                <a:lnTo>
                  <a:pt x="1574" y="2510"/>
                </a:lnTo>
                <a:lnTo>
                  <a:pt x="1574" y="2510"/>
                </a:lnTo>
                <a:lnTo>
                  <a:pt x="1574" y="2512"/>
                </a:lnTo>
                <a:lnTo>
                  <a:pt x="1574" y="2510"/>
                </a:lnTo>
                <a:lnTo>
                  <a:pt x="1576" y="2510"/>
                </a:lnTo>
                <a:lnTo>
                  <a:pt x="1576" y="2510"/>
                </a:lnTo>
                <a:lnTo>
                  <a:pt x="1576" y="2510"/>
                </a:lnTo>
                <a:lnTo>
                  <a:pt x="1578" y="2512"/>
                </a:lnTo>
                <a:lnTo>
                  <a:pt x="1580" y="2512"/>
                </a:lnTo>
                <a:lnTo>
                  <a:pt x="1580" y="2512"/>
                </a:lnTo>
                <a:lnTo>
                  <a:pt x="1580" y="2514"/>
                </a:lnTo>
                <a:lnTo>
                  <a:pt x="1580" y="2514"/>
                </a:lnTo>
                <a:lnTo>
                  <a:pt x="1582" y="2514"/>
                </a:lnTo>
                <a:lnTo>
                  <a:pt x="1582" y="2514"/>
                </a:lnTo>
                <a:lnTo>
                  <a:pt x="1584" y="2514"/>
                </a:lnTo>
                <a:lnTo>
                  <a:pt x="1584" y="2514"/>
                </a:lnTo>
                <a:lnTo>
                  <a:pt x="1584" y="2514"/>
                </a:lnTo>
                <a:lnTo>
                  <a:pt x="1586" y="2514"/>
                </a:lnTo>
                <a:lnTo>
                  <a:pt x="1586" y="2514"/>
                </a:lnTo>
                <a:lnTo>
                  <a:pt x="1586" y="2516"/>
                </a:lnTo>
                <a:lnTo>
                  <a:pt x="1586" y="2516"/>
                </a:lnTo>
                <a:lnTo>
                  <a:pt x="1588" y="2516"/>
                </a:lnTo>
                <a:lnTo>
                  <a:pt x="1588" y="2514"/>
                </a:lnTo>
                <a:lnTo>
                  <a:pt x="1590" y="2514"/>
                </a:lnTo>
                <a:lnTo>
                  <a:pt x="1588" y="2510"/>
                </a:lnTo>
                <a:lnTo>
                  <a:pt x="1586" y="2510"/>
                </a:lnTo>
                <a:close/>
                <a:moveTo>
                  <a:pt x="1519" y="2417"/>
                </a:moveTo>
                <a:lnTo>
                  <a:pt x="1519" y="2415"/>
                </a:lnTo>
                <a:lnTo>
                  <a:pt x="1517" y="2415"/>
                </a:lnTo>
                <a:lnTo>
                  <a:pt x="1515" y="2417"/>
                </a:lnTo>
                <a:lnTo>
                  <a:pt x="1515" y="2419"/>
                </a:lnTo>
                <a:lnTo>
                  <a:pt x="1515" y="2419"/>
                </a:lnTo>
                <a:lnTo>
                  <a:pt x="1515" y="2419"/>
                </a:lnTo>
                <a:lnTo>
                  <a:pt x="1515" y="2422"/>
                </a:lnTo>
                <a:lnTo>
                  <a:pt x="1517" y="2422"/>
                </a:lnTo>
                <a:lnTo>
                  <a:pt x="1517" y="2422"/>
                </a:lnTo>
                <a:lnTo>
                  <a:pt x="1521" y="2422"/>
                </a:lnTo>
                <a:lnTo>
                  <a:pt x="1521" y="2419"/>
                </a:lnTo>
                <a:lnTo>
                  <a:pt x="1523" y="2419"/>
                </a:lnTo>
                <a:lnTo>
                  <a:pt x="1523" y="2417"/>
                </a:lnTo>
                <a:lnTo>
                  <a:pt x="1521" y="2417"/>
                </a:lnTo>
                <a:lnTo>
                  <a:pt x="1519" y="2417"/>
                </a:lnTo>
                <a:close/>
                <a:moveTo>
                  <a:pt x="1519" y="2426"/>
                </a:moveTo>
                <a:lnTo>
                  <a:pt x="1519" y="2426"/>
                </a:lnTo>
                <a:lnTo>
                  <a:pt x="1519" y="2426"/>
                </a:lnTo>
                <a:lnTo>
                  <a:pt x="1519" y="2426"/>
                </a:lnTo>
                <a:lnTo>
                  <a:pt x="1517" y="2424"/>
                </a:lnTo>
                <a:lnTo>
                  <a:pt x="1515" y="2424"/>
                </a:lnTo>
                <a:lnTo>
                  <a:pt x="1515" y="2426"/>
                </a:lnTo>
                <a:lnTo>
                  <a:pt x="1515" y="2426"/>
                </a:lnTo>
                <a:lnTo>
                  <a:pt x="1515" y="2428"/>
                </a:lnTo>
                <a:lnTo>
                  <a:pt x="1515" y="2428"/>
                </a:lnTo>
                <a:lnTo>
                  <a:pt x="1515" y="2430"/>
                </a:lnTo>
                <a:lnTo>
                  <a:pt x="1515" y="2430"/>
                </a:lnTo>
                <a:lnTo>
                  <a:pt x="1517" y="2430"/>
                </a:lnTo>
                <a:lnTo>
                  <a:pt x="1517" y="2428"/>
                </a:lnTo>
                <a:lnTo>
                  <a:pt x="1517" y="2426"/>
                </a:lnTo>
                <a:lnTo>
                  <a:pt x="1519" y="2426"/>
                </a:lnTo>
                <a:close/>
                <a:moveTo>
                  <a:pt x="1521" y="2443"/>
                </a:moveTo>
                <a:lnTo>
                  <a:pt x="1523" y="2443"/>
                </a:lnTo>
                <a:lnTo>
                  <a:pt x="1523" y="2443"/>
                </a:lnTo>
                <a:lnTo>
                  <a:pt x="1525" y="2440"/>
                </a:lnTo>
                <a:lnTo>
                  <a:pt x="1525" y="2440"/>
                </a:lnTo>
                <a:lnTo>
                  <a:pt x="1527" y="2443"/>
                </a:lnTo>
                <a:lnTo>
                  <a:pt x="1527" y="2443"/>
                </a:lnTo>
                <a:lnTo>
                  <a:pt x="1527" y="2440"/>
                </a:lnTo>
                <a:lnTo>
                  <a:pt x="1527" y="2440"/>
                </a:lnTo>
                <a:lnTo>
                  <a:pt x="1527" y="2438"/>
                </a:lnTo>
                <a:lnTo>
                  <a:pt x="1527" y="2438"/>
                </a:lnTo>
                <a:lnTo>
                  <a:pt x="1525" y="2438"/>
                </a:lnTo>
                <a:lnTo>
                  <a:pt x="1523" y="2440"/>
                </a:lnTo>
                <a:lnTo>
                  <a:pt x="1521" y="2440"/>
                </a:lnTo>
                <a:lnTo>
                  <a:pt x="1519" y="2440"/>
                </a:lnTo>
                <a:lnTo>
                  <a:pt x="1519" y="2443"/>
                </a:lnTo>
                <a:lnTo>
                  <a:pt x="1517" y="2443"/>
                </a:lnTo>
                <a:lnTo>
                  <a:pt x="1517" y="2445"/>
                </a:lnTo>
                <a:lnTo>
                  <a:pt x="1517" y="2447"/>
                </a:lnTo>
                <a:lnTo>
                  <a:pt x="1519" y="2445"/>
                </a:lnTo>
                <a:lnTo>
                  <a:pt x="1519" y="2445"/>
                </a:lnTo>
                <a:lnTo>
                  <a:pt x="1521" y="2443"/>
                </a:lnTo>
                <a:lnTo>
                  <a:pt x="1521" y="2443"/>
                </a:lnTo>
                <a:close/>
                <a:moveTo>
                  <a:pt x="1525" y="2457"/>
                </a:moveTo>
                <a:lnTo>
                  <a:pt x="1527" y="2453"/>
                </a:lnTo>
                <a:lnTo>
                  <a:pt x="1527" y="2453"/>
                </a:lnTo>
                <a:lnTo>
                  <a:pt x="1525" y="2451"/>
                </a:lnTo>
                <a:lnTo>
                  <a:pt x="1525" y="2451"/>
                </a:lnTo>
                <a:lnTo>
                  <a:pt x="1525" y="2451"/>
                </a:lnTo>
                <a:lnTo>
                  <a:pt x="1523" y="2447"/>
                </a:lnTo>
                <a:lnTo>
                  <a:pt x="1523" y="2447"/>
                </a:lnTo>
                <a:lnTo>
                  <a:pt x="1523" y="2449"/>
                </a:lnTo>
                <a:lnTo>
                  <a:pt x="1521" y="2449"/>
                </a:lnTo>
                <a:lnTo>
                  <a:pt x="1519" y="2449"/>
                </a:lnTo>
                <a:lnTo>
                  <a:pt x="1521" y="2451"/>
                </a:lnTo>
                <a:lnTo>
                  <a:pt x="1521" y="2455"/>
                </a:lnTo>
                <a:lnTo>
                  <a:pt x="1523" y="2457"/>
                </a:lnTo>
                <a:lnTo>
                  <a:pt x="1523" y="2459"/>
                </a:lnTo>
                <a:lnTo>
                  <a:pt x="1525" y="2459"/>
                </a:lnTo>
                <a:lnTo>
                  <a:pt x="1525" y="2457"/>
                </a:lnTo>
                <a:close/>
                <a:moveTo>
                  <a:pt x="1567" y="2497"/>
                </a:moveTo>
                <a:lnTo>
                  <a:pt x="1569" y="2497"/>
                </a:lnTo>
                <a:lnTo>
                  <a:pt x="1571" y="2497"/>
                </a:lnTo>
                <a:lnTo>
                  <a:pt x="1571" y="2497"/>
                </a:lnTo>
                <a:lnTo>
                  <a:pt x="1576" y="2499"/>
                </a:lnTo>
                <a:lnTo>
                  <a:pt x="1578" y="2499"/>
                </a:lnTo>
                <a:lnTo>
                  <a:pt x="1578" y="2499"/>
                </a:lnTo>
                <a:lnTo>
                  <a:pt x="1578" y="2499"/>
                </a:lnTo>
                <a:lnTo>
                  <a:pt x="1578" y="2497"/>
                </a:lnTo>
                <a:lnTo>
                  <a:pt x="1580" y="2497"/>
                </a:lnTo>
                <a:lnTo>
                  <a:pt x="1578" y="2495"/>
                </a:lnTo>
                <a:lnTo>
                  <a:pt x="1578" y="2495"/>
                </a:lnTo>
                <a:lnTo>
                  <a:pt x="1576" y="2495"/>
                </a:lnTo>
                <a:lnTo>
                  <a:pt x="1574" y="2493"/>
                </a:lnTo>
                <a:lnTo>
                  <a:pt x="1571" y="2491"/>
                </a:lnTo>
                <a:lnTo>
                  <a:pt x="1569" y="2491"/>
                </a:lnTo>
                <a:lnTo>
                  <a:pt x="1565" y="2491"/>
                </a:lnTo>
                <a:lnTo>
                  <a:pt x="1563" y="2491"/>
                </a:lnTo>
                <a:lnTo>
                  <a:pt x="1563" y="2491"/>
                </a:lnTo>
                <a:lnTo>
                  <a:pt x="1561" y="2493"/>
                </a:lnTo>
                <a:lnTo>
                  <a:pt x="1563" y="2495"/>
                </a:lnTo>
                <a:lnTo>
                  <a:pt x="1565" y="2497"/>
                </a:lnTo>
                <a:lnTo>
                  <a:pt x="1565" y="2499"/>
                </a:lnTo>
                <a:lnTo>
                  <a:pt x="1567" y="2497"/>
                </a:lnTo>
                <a:lnTo>
                  <a:pt x="1567" y="2497"/>
                </a:lnTo>
                <a:close/>
                <a:moveTo>
                  <a:pt x="1712" y="2222"/>
                </a:moveTo>
                <a:lnTo>
                  <a:pt x="1710" y="2222"/>
                </a:lnTo>
                <a:lnTo>
                  <a:pt x="1708" y="2222"/>
                </a:lnTo>
                <a:lnTo>
                  <a:pt x="1708" y="2222"/>
                </a:lnTo>
                <a:lnTo>
                  <a:pt x="1710" y="2225"/>
                </a:lnTo>
                <a:lnTo>
                  <a:pt x="1710" y="2225"/>
                </a:lnTo>
                <a:lnTo>
                  <a:pt x="1712" y="2225"/>
                </a:lnTo>
                <a:lnTo>
                  <a:pt x="1712" y="2225"/>
                </a:lnTo>
                <a:lnTo>
                  <a:pt x="1712" y="2222"/>
                </a:lnTo>
                <a:close/>
                <a:moveTo>
                  <a:pt x="1680" y="2508"/>
                </a:moveTo>
                <a:lnTo>
                  <a:pt x="1680" y="2508"/>
                </a:lnTo>
                <a:lnTo>
                  <a:pt x="1678" y="2508"/>
                </a:lnTo>
                <a:lnTo>
                  <a:pt x="1678" y="2508"/>
                </a:lnTo>
                <a:lnTo>
                  <a:pt x="1674" y="2508"/>
                </a:lnTo>
                <a:lnTo>
                  <a:pt x="1672" y="2505"/>
                </a:lnTo>
                <a:lnTo>
                  <a:pt x="1672" y="2508"/>
                </a:lnTo>
                <a:lnTo>
                  <a:pt x="1672" y="2508"/>
                </a:lnTo>
                <a:lnTo>
                  <a:pt x="1670" y="2508"/>
                </a:lnTo>
                <a:lnTo>
                  <a:pt x="1670" y="2510"/>
                </a:lnTo>
                <a:lnTo>
                  <a:pt x="1670" y="2510"/>
                </a:lnTo>
                <a:lnTo>
                  <a:pt x="1672" y="2510"/>
                </a:lnTo>
                <a:lnTo>
                  <a:pt x="1674" y="2510"/>
                </a:lnTo>
                <a:lnTo>
                  <a:pt x="1674" y="2510"/>
                </a:lnTo>
                <a:lnTo>
                  <a:pt x="1676" y="2508"/>
                </a:lnTo>
                <a:lnTo>
                  <a:pt x="1680" y="2508"/>
                </a:lnTo>
                <a:lnTo>
                  <a:pt x="1680" y="2508"/>
                </a:lnTo>
                <a:lnTo>
                  <a:pt x="1683" y="2508"/>
                </a:lnTo>
                <a:lnTo>
                  <a:pt x="1683" y="2508"/>
                </a:lnTo>
                <a:lnTo>
                  <a:pt x="1683" y="2508"/>
                </a:lnTo>
                <a:lnTo>
                  <a:pt x="1680" y="2508"/>
                </a:lnTo>
                <a:close/>
                <a:moveTo>
                  <a:pt x="1724" y="2451"/>
                </a:moveTo>
                <a:lnTo>
                  <a:pt x="1727" y="2449"/>
                </a:lnTo>
                <a:lnTo>
                  <a:pt x="1724" y="2449"/>
                </a:lnTo>
                <a:lnTo>
                  <a:pt x="1724" y="2449"/>
                </a:lnTo>
                <a:lnTo>
                  <a:pt x="1722" y="2449"/>
                </a:lnTo>
                <a:lnTo>
                  <a:pt x="1722" y="2451"/>
                </a:lnTo>
                <a:lnTo>
                  <a:pt x="1722" y="2451"/>
                </a:lnTo>
                <a:lnTo>
                  <a:pt x="1724" y="2453"/>
                </a:lnTo>
                <a:lnTo>
                  <a:pt x="1724" y="2453"/>
                </a:lnTo>
                <a:lnTo>
                  <a:pt x="1724" y="2451"/>
                </a:lnTo>
                <a:close/>
                <a:moveTo>
                  <a:pt x="1745" y="2447"/>
                </a:moveTo>
                <a:lnTo>
                  <a:pt x="1745" y="2447"/>
                </a:lnTo>
                <a:lnTo>
                  <a:pt x="1747" y="2445"/>
                </a:lnTo>
                <a:lnTo>
                  <a:pt x="1747" y="2445"/>
                </a:lnTo>
                <a:lnTo>
                  <a:pt x="1747" y="2445"/>
                </a:lnTo>
                <a:lnTo>
                  <a:pt x="1750" y="2443"/>
                </a:lnTo>
                <a:lnTo>
                  <a:pt x="1750" y="2443"/>
                </a:lnTo>
                <a:lnTo>
                  <a:pt x="1747" y="2443"/>
                </a:lnTo>
                <a:lnTo>
                  <a:pt x="1747" y="2440"/>
                </a:lnTo>
                <a:lnTo>
                  <a:pt x="1745" y="2443"/>
                </a:lnTo>
                <a:lnTo>
                  <a:pt x="1745" y="2443"/>
                </a:lnTo>
                <a:lnTo>
                  <a:pt x="1743" y="2443"/>
                </a:lnTo>
                <a:lnTo>
                  <a:pt x="1741" y="2443"/>
                </a:lnTo>
                <a:lnTo>
                  <a:pt x="1741" y="2443"/>
                </a:lnTo>
                <a:lnTo>
                  <a:pt x="1739" y="2443"/>
                </a:lnTo>
                <a:lnTo>
                  <a:pt x="1739" y="2443"/>
                </a:lnTo>
                <a:lnTo>
                  <a:pt x="1737" y="2443"/>
                </a:lnTo>
                <a:lnTo>
                  <a:pt x="1735" y="2443"/>
                </a:lnTo>
                <a:lnTo>
                  <a:pt x="1733" y="2443"/>
                </a:lnTo>
                <a:lnTo>
                  <a:pt x="1731" y="2440"/>
                </a:lnTo>
                <a:lnTo>
                  <a:pt x="1731" y="2440"/>
                </a:lnTo>
                <a:lnTo>
                  <a:pt x="1731" y="2443"/>
                </a:lnTo>
                <a:lnTo>
                  <a:pt x="1731" y="2443"/>
                </a:lnTo>
                <a:lnTo>
                  <a:pt x="1731" y="2443"/>
                </a:lnTo>
                <a:lnTo>
                  <a:pt x="1733" y="2445"/>
                </a:lnTo>
                <a:lnTo>
                  <a:pt x="1735" y="2445"/>
                </a:lnTo>
                <a:lnTo>
                  <a:pt x="1735" y="2447"/>
                </a:lnTo>
                <a:lnTo>
                  <a:pt x="1735" y="2447"/>
                </a:lnTo>
                <a:lnTo>
                  <a:pt x="1731" y="2447"/>
                </a:lnTo>
                <a:lnTo>
                  <a:pt x="1731" y="2447"/>
                </a:lnTo>
                <a:lnTo>
                  <a:pt x="1731" y="2449"/>
                </a:lnTo>
                <a:lnTo>
                  <a:pt x="1731" y="2449"/>
                </a:lnTo>
                <a:lnTo>
                  <a:pt x="1733" y="2449"/>
                </a:lnTo>
                <a:lnTo>
                  <a:pt x="1733" y="2449"/>
                </a:lnTo>
                <a:lnTo>
                  <a:pt x="1735" y="2449"/>
                </a:lnTo>
                <a:lnTo>
                  <a:pt x="1735" y="2449"/>
                </a:lnTo>
                <a:lnTo>
                  <a:pt x="1735" y="2449"/>
                </a:lnTo>
                <a:lnTo>
                  <a:pt x="1735" y="2449"/>
                </a:lnTo>
                <a:lnTo>
                  <a:pt x="1733" y="2451"/>
                </a:lnTo>
                <a:lnTo>
                  <a:pt x="1733" y="2451"/>
                </a:lnTo>
                <a:lnTo>
                  <a:pt x="1731" y="2453"/>
                </a:lnTo>
                <a:lnTo>
                  <a:pt x="1727" y="2453"/>
                </a:lnTo>
                <a:lnTo>
                  <a:pt x="1724" y="2455"/>
                </a:lnTo>
                <a:lnTo>
                  <a:pt x="1727" y="2457"/>
                </a:lnTo>
                <a:lnTo>
                  <a:pt x="1729" y="2457"/>
                </a:lnTo>
                <a:lnTo>
                  <a:pt x="1731" y="2457"/>
                </a:lnTo>
                <a:lnTo>
                  <a:pt x="1731" y="2457"/>
                </a:lnTo>
                <a:lnTo>
                  <a:pt x="1733" y="2457"/>
                </a:lnTo>
                <a:lnTo>
                  <a:pt x="1733" y="2457"/>
                </a:lnTo>
                <a:lnTo>
                  <a:pt x="1733" y="2455"/>
                </a:lnTo>
                <a:lnTo>
                  <a:pt x="1735" y="2455"/>
                </a:lnTo>
                <a:lnTo>
                  <a:pt x="1735" y="2453"/>
                </a:lnTo>
                <a:lnTo>
                  <a:pt x="1735" y="2453"/>
                </a:lnTo>
                <a:lnTo>
                  <a:pt x="1737" y="2453"/>
                </a:lnTo>
                <a:lnTo>
                  <a:pt x="1739" y="2453"/>
                </a:lnTo>
                <a:lnTo>
                  <a:pt x="1739" y="2453"/>
                </a:lnTo>
                <a:lnTo>
                  <a:pt x="1743" y="2449"/>
                </a:lnTo>
                <a:lnTo>
                  <a:pt x="1745" y="2447"/>
                </a:lnTo>
                <a:close/>
                <a:moveTo>
                  <a:pt x="1630" y="2529"/>
                </a:moveTo>
                <a:lnTo>
                  <a:pt x="1626" y="2529"/>
                </a:lnTo>
                <a:lnTo>
                  <a:pt x="1626" y="2529"/>
                </a:lnTo>
                <a:lnTo>
                  <a:pt x="1624" y="2529"/>
                </a:lnTo>
                <a:lnTo>
                  <a:pt x="1624" y="2529"/>
                </a:lnTo>
                <a:lnTo>
                  <a:pt x="1626" y="2529"/>
                </a:lnTo>
                <a:lnTo>
                  <a:pt x="1626" y="2531"/>
                </a:lnTo>
                <a:lnTo>
                  <a:pt x="1628" y="2531"/>
                </a:lnTo>
                <a:lnTo>
                  <a:pt x="1628" y="2531"/>
                </a:lnTo>
                <a:lnTo>
                  <a:pt x="1630" y="2531"/>
                </a:lnTo>
                <a:lnTo>
                  <a:pt x="1630" y="2529"/>
                </a:lnTo>
                <a:lnTo>
                  <a:pt x="1630" y="2529"/>
                </a:lnTo>
                <a:lnTo>
                  <a:pt x="1630" y="2529"/>
                </a:lnTo>
                <a:close/>
                <a:moveTo>
                  <a:pt x="1636" y="2514"/>
                </a:moveTo>
                <a:lnTo>
                  <a:pt x="1634" y="2512"/>
                </a:lnTo>
                <a:lnTo>
                  <a:pt x="1630" y="2512"/>
                </a:lnTo>
                <a:lnTo>
                  <a:pt x="1624" y="2510"/>
                </a:lnTo>
                <a:lnTo>
                  <a:pt x="1622" y="2510"/>
                </a:lnTo>
                <a:lnTo>
                  <a:pt x="1618" y="2512"/>
                </a:lnTo>
                <a:lnTo>
                  <a:pt x="1620" y="2514"/>
                </a:lnTo>
                <a:lnTo>
                  <a:pt x="1620" y="2516"/>
                </a:lnTo>
                <a:lnTo>
                  <a:pt x="1622" y="2516"/>
                </a:lnTo>
                <a:lnTo>
                  <a:pt x="1622" y="2516"/>
                </a:lnTo>
                <a:lnTo>
                  <a:pt x="1626" y="2518"/>
                </a:lnTo>
                <a:lnTo>
                  <a:pt x="1626" y="2518"/>
                </a:lnTo>
                <a:lnTo>
                  <a:pt x="1628" y="2516"/>
                </a:lnTo>
                <a:lnTo>
                  <a:pt x="1628" y="2516"/>
                </a:lnTo>
                <a:lnTo>
                  <a:pt x="1630" y="2516"/>
                </a:lnTo>
                <a:lnTo>
                  <a:pt x="1630" y="2516"/>
                </a:lnTo>
                <a:lnTo>
                  <a:pt x="1630" y="2516"/>
                </a:lnTo>
                <a:lnTo>
                  <a:pt x="1630" y="2516"/>
                </a:lnTo>
                <a:lnTo>
                  <a:pt x="1630" y="2516"/>
                </a:lnTo>
                <a:lnTo>
                  <a:pt x="1632" y="2518"/>
                </a:lnTo>
                <a:lnTo>
                  <a:pt x="1632" y="2518"/>
                </a:lnTo>
                <a:lnTo>
                  <a:pt x="1634" y="2518"/>
                </a:lnTo>
                <a:lnTo>
                  <a:pt x="1634" y="2516"/>
                </a:lnTo>
                <a:lnTo>
                  <a:pt x="1636" y="2516"/>
                </a:lnTo>
                <a:lnTo>
                  <a:pt x="1636" y="2516"/>
                </a:lnTo>
                <a:lnTo>
                  <a:pt x="1636" y="2514"/>
                </a:lnTo>
                <a:lnTo>
                  <a:pt x="1636" y="2514"/>
                </a:lnTo>
                <a:close/>
                <a:moveTo>
                  <a:pt x="1632" y="2524"/>
                </a:moveTo>
                <a:lnTo>
                  <a:pt x="1632" y="2524"/>
                </a:lnTo>
                <a:lnTo>
                  <a:pt x="1632" y="2524"/>
                </a:lnTo>
                <a:lnTo>
                  <a:pt x="1630" y="2524"/>
                </a:lnTo>
                <a:lnTo>
                  <a:pt x="1630" y="2524"/>
                </a:lnTo>
                <a:lnTo>
                  <a:pt x="1630" y="2526"/>
                </a:lnTo>
                <a:lnTo>
                  <a:pt x="1628" y="2526"/>
                </a:lnTo>
                <a:lnTo>
                  <a:pt x="1628" y="2526"/>
                </a:lnTo>
                <a:lnTo>
                  <a:pt x="1632" y="2526"/>
                </a:lnTo>
                <a:lnTo>
                  <a:pt x="1632" y="2526"/>
                </a:lnTo>
                <a:lnTo>
                  <a:pt x="1632" y="2529"/>
                </a:lnTo>
                <a:lnTo>
                  <a:pt x="1632" y="2529"/>
                </a:lnTo>
                <a:lnTo>
                  <a:pt x="1632" y="2526"/>
                </a:lnTo>
                <a:lnTo>
                  <a:pt x="1632" y="2526"/>
                </a:lnTo>
                <a:lnTo>
                  <a:pt x="1632" y="2526"/>
                </a:lnTo>
                <a:lnTo>
                  <a:pt x="1632" y="2524"/>
                </a:lnTo>
                <a:close/>
                <a:moveTo>
                  <a:pt x="1643" y="2516"/>
                </a:moveTo>
                <a:lnTo>
                  <a:pt x="1643" y="2516"/>
                </a:lnTo>
                <a:lnTo>
                  <a:pt x="1643" y="2516"/>
                </a:lnTo>
                <a:lnTo>
                  <a:pt x="1643" y="2516"/>
                </a:lnTo>
                <a:lnTo>
                  <a:pt x="1643" y="2518"/>
                </a:lnTo>
                <a:lnTo>
                  <a:pt x="1643" y="2518"/>
                </a:lnTo>
                <a:lnTo>
                  <a:pt x="1643" y="2518"/>
                </a:lnTo>
                <a:lnTo>
                  <a:pt x="1645" y="2516"/>
                </a:lnTo>
                <a:lnTo>
                  <a:pt x="1645" y="2516"/>
                </a:lnTo>
                <a:lnTo>
                  <a:pt x="1645" y="2516"/>
                </a:lnTo>
                <a:lnTo>
                  <a:pt x="1643" y="2516"/>
                </a:lnTo>
                <a:close/>
                <a:moveTo>
                  <a:pt x="1737" y="2440"/>
                </a:moveTo>
                <a:lnTo>
                  <a:pt x="1737" y="2440"/>
                </a:lnTo>
                <a:lnTo>
                  <a:pt x="1737" y="2440"/>
                </a:lnTo>
                <a:lnTo>
                  <a:pt x="1735" y="2440"/>
                </a:lnTo>
                <a:lnTo>
                  <a:pt x="1735" y="2440"/>
                </a:lnTo>
                <a:lnTo>
                  <a:pt x="1735" y="2443"/>
                </a:lnTo>
                <a:lnTo>
                  <a:pt x="1737" y="2443"/>
                </a:lnTo>
                <a:lnTo>
                  <a:pt x="1737" y="2440"/>
                </a:lnTo>
                <a:close/>
                <a:moveTo>
                  <a:pt x="1297" y="1640"/>
                </a:moveTo>
                <a:lnTo>
                  <a:pt x="1297" y="1640"/>
                </a:lnTo>
                <a:lnTo>
                  <a:pt x="1297" y="1642"/>
                </a:lnTo>
                <a:lnTo>
                  <a:pt x="1299" y="1642"/>
                </a:lnTo>
                <a:lnTo>
                  <a:pt x="1299" y="1642"/>
                </a:lnTo>
                <a:lnTo>
                  <a:pt x="1299" y="1642"/>
                </a:lnTo>
                <a:lnTo>
                  <a:pt x="1299" y="1642"/>
                </a:lnTo>
                <a:lnTo>
                  <a:pt x="1301" y="1640"/>
                </a:lnTo>
                <a:lnTo>
                  <a:pt x="1301" y="1640"/>
                </a:lnTo>
                <a:lnTo>
                  <a:pt x="1299" y="1638"/>
                </a:lnTo>
                <a:lnTo>
                  <a:pt x="1297" y="1640"/>
                </a:lnTo>
                <a:close/>
                <a:moveTo>
                  <a:pt x="1291" y="1640"/>
                </a:moveTo>
                <a:lnTo>
                  <a:pt x="1291" y="1640"/>
                </a:lnTo>
                <a:lnTo>
                  <a:pt x="1291" y="1640"/>
                </a:lnTo>
                <a:lnTo>
                  <a:pt x="1291" y="1638"/>
                </a:lnTo>
                <a:lnTo>
                  <a:pt x="1287" y="1633"/>
                </a:lnTo>
                <a:lnTo>
                  <a:pt x="1287" y="1631"/>
                </a:lnTo>
                <a:lnTo>
                  <a:pt x="1284" y="1631"/>
                </a:lnTo>
                <a:lnTo>
                  <a:pt x="1284" y="1629"/>
                </a:lnTo>
                <a:lnTo>
                  <a:pt x="1284" y="1629"/>
                </a:lnTo>
                <a:lnTo>
                  <a:pt x="1282" y="1629"/>
                </a:lnTo>
                <a:lnTo>
                  <a:pt x="1282" y="1631"/>
                </a:lnTo>
                <a:lnTo>
                  <a:pt x="1280" y="1631"/>
                </a:lnTo>
                <a:lnTo>
                  <a:pt x="1280" y="1631"/>
                </a:lnTo>
                <a:lnTo>
                  <a:pt x="1282" y="1631"/>
                </a:lnTo>
                <a:lnTo>
                  <a:pt x="1282" y="1631"/>
                </a:lnTo>
                <a:lnTo>
                  <a:pt x="1282" y="1631"/>
                </a:lnTo>
                <a:lnTo>
                  <a:pt x="1284" y="1635"/>
                </a:lnTo>
                <a:lnTo>
                  <a:pt x="1287" y="1638"/>
                </a:lnTo>
                <a:lnTo>
                  <a:pt x="1287" y="1638"/>
                </a:lnTo>
                <a:lnTo>
                  <a:pt x="1289" y="1640"/>
                </a:lnTo>
                <a:lnTo>
                  <a:pt x="1287" y="1640"/>
                </a:lnTo>
                <a:lnTo>
                  <a:pt x="1284" y="1642"/>
                </a:lnTo>
                <a:lnTo>
                  <a:pt x="1282" y="1642"/>
                </a:lnTo>
                <a:lnTo>
                  <a:pt x="1282" y="1644"/>
                </a:lnTo>
                <a:lnTo>
                  <a:pt x="1282" y="1644"/>
                </a:lnTo>
                <a:lnTo>
                  <a:pt x="1282" y="1646"/>
                </a:lnTo>
                <a:lnTo>
                  <a:pt x="1284" y="1646"/>
                </a:lnTo>
                <a:lnTo>
                  <a:pt x="1287" y="1646"/>
                </a:lnTo>
                <a:lnTo>
                  <a:pt x="1291" y="1644"/>
                </a:lnTo>
                <a:lnTo>
                  <a:pt x="1293" y="1642"/>
                </a:lnTo>
                <a:lnTo>
                  <a:pt x="1291" y="1642"/>
                </a:lnTo>
                <a:lnTo>
                  <a:pt x="1291" y="1640"/>
                </a:lnTo>
                <a:close/>
                <a:moveTo>
                  <a:pt x="1023" y="2030"/>
                </a:moveTo>
                <a:lnTo>
                  <a:pt x="1023" y="2030"/>
                </a:lnTo>
                <a:lnTo>
                  <a:pt x="1023" y="2032"/>
                </a:lnTo>
                <a:lnTo>
                  <a:pt x="1025" y="2030"/>
                </a:lnTo>
                <a:lnTo>
                  <a:pt x="1025" y="2030"/>
                </a:lnTo>
                <a:lnTo>
                  <a:pt x="1025" y="2030"/>
                </a:lnTo>
                <a:lnTo>
                  <a:pt x="1023" y="2030"/>
                </a:lnTo>
                <a:close/>
                <a:moveTo>
                  <a:pt x="1284" y="1638"/>
                </a:moveTo>
                <a:lnTo>
                  <a:pt x="1284" y="1635"/>
                </a:lnTo>
                <a:lnTo>
                  <a:pt x="1282" y="1635"/>
                </a:lnTo>
                <a:lnTo>
                  <a:pt x="1280" y="1635"/>
                </a:lnTo>
                <a:lnTo>
                  <a:pt x="1280" y="1635"/>
                </a:lnTo>
                <a:lnTo>
                  <a:pt x="1280" y="1638"/>
                </a:lnTo>
                <a:lnTo>
                  <a:pt x="1280" y="1638"/>
                </a:lnTo>
                <a:lnTo>
                  <a:pt x="1282" y="1638"/>
                </a:lnTo>
                <a:lnTo>
                  <a:pt x="1282" y="1638"/>
                </a:lnTo>
                <a:lnTo>
                  <a:pt x="1284" y="1638"/>
                </a:lnTo>
                <a:close/>
                <a:moveTo>
                  <a:pt x="987" y="1271"/>
                </a:moveTo>
                <a:lnTo>
                  <a:pt x="985" y="1273"/>
                </a:lnTo>
                <a:lnTo>
                  <a:pt x="989" y="1275"/>
                </a:lnTo>
                <a:lnTo>
                  <a:pt x="989" y="1275"/>
                </a:lnTo>
                <a:lnTo>
                  <a:pt x="987" y="1273"/>
                </a:lnTo>
                <a:lnTo>
                  <a:pt x="987" y="1271"/>
                </a:lnTo>
                <a:close/>
                <a:moveTo>
                  <a:pt x="1064" y="1315"/>
                </a:moveTo>
                <a:lnTo>
                  <a:pt x="1062" y="1315"/>
                </a:lnTo>
                <a:lnTo>
                  <a:pt x="1062" y="1317"/>
                </a:lnTo>
                <a:lnTo>
                  <a:pt x="1062" y="1317"/>
                </a:lnTo>
                <a:lnTo>
                  <a:pt x="1064" y="1317"/>
                </a:lnTo>
                <a:lnTo>
                  <a:pt x="1064" y="1317"/>
                </a:lnTo>
                <a:lnTo>
                  <a:pt x="1064" y="1315"/>
                </a:lnTo>
                <a:lnTo>
                  <a:pt x="1064" y="1315"/>
                </a:lnTo>
                <a:close/>
                <a:moveTo>
                  <a:pt x="999" y="1357"/>
                </a:moveTo>
                <a:lnTo>
                  <a:pt x="999" y="1359"/>
                </a:lnTo>
                <a:lnTo>
                  <a:pt x="999" y="1359"/>
                </a:lnTo>
                <a:lnTo>
                  <a:pt x="999" y="1359"/>
                </a:lnTo>
                <a:lnTo>
                  <a:pt x="1002" y="1359"/>
                </a:lnTo>
                <a:lnTo>
                  <a:pt x="999" y="1359"/>
                </a:lnTo>
                <a:lnTo>
                  <a:pt x="999" y="1357"/>
                </a:lnTo>
                <a:close/>
                <a:moveTo>
                  <a:pt x="891" y="1132"/>
                </a:moveTo>
                <a:lnTo>
                  <a:pt x="891" y="1132"/>
                </a:lnTo>
                <a:lnTo>
                  <a:pt x="891" y="1134"/>
                </a:lnTo>
                <a:lnTo>
                  <a:pt x="893" y="1134"/>
                </a:lnTo>
                <a:lnTo>
                  <a:pt x="893" y="1134"/>
                </a:lnTo>
                <a:lnTo>
                  <a:pt x="895" y="1134"/>
                </a:lnTo>
                <a:lnTo>
                  <a:pt x="893" y="1134"/>
                </a:lnTo>
                <a:lnTo>
                  <a:pt x="893" y="1132"/>
                </a:lnTo>
                <a:lnTo>
                  <a:pt x="891" y="1132"/>
                </a:lnTo>
                <a:lnTo>
                  <a:pt x="891" y="1132"/>
                </a:lnTo>
                <a:lnTo>
                  <a:pt x="891" y="1132"/>
                </a:lnTo>
                <a:lnTo>
                  <a:pt x="891" y="1132"/>
                </a:lnTo>
                <a:lnTo>
                  <a:pt x="891" y="1132"/>
                </a:lnTo>
                <a:close/>
                <a:moveTo>
                  <a:pt x="1515" y="2401"/>
                </a:moveTo>
                <a:lnTo>
                  <a:pt x="1517" y="2399"/>
                </a:lnTo>
                <a:lnTo>
                  <a:pt x="1519" y="2394"/>
                </a:lnTo>
                <a:lnTo>
                  <a:pt x="1519" y="2394"/>
                </a:lnTo>
                <a:lnTo>
                  <a:pt x="1519" y="2392"/>
                </a:lnTo>
                <a:lnTo>
                  <a:pt x="1517" y="2392"/>
                </a:lnTo>
                <a:lnTo>
                  <a:pt x="1517" y="2394"/>
                </a:lnTo>
                <a:lnTo>
                  <a:pt x="1515" y="2394"/>
                </a:lnTo>
                <a:lnTo>
                  <a:pt x="1513" y="2394"/>
                </a:lnTo>
                <a:lnTo>
                  <a:pt x="1513" y="2394"/>
                </a:lnTo>
                <a:lnTo>
                  <a:pt x="1513" y="2394"/>
                </a:lnTo>
                <a:lnTo>
                  <a:pt x="1513" y="2396"/>
                </a:lnTo>
                <a:lnTo>
                  <a:pt x="1513" y="2396"/>
                </a:lnTo>
                <a:lnTo>
                  <a:pt x="1513" y="2396"/>
                </a:lnTo>
                <a:lnTo>
                  <a:pt x="1513" y="2396"/>
                </a:lnTo>
                <a:lnTo>
                  <a:pt x="1515" y="2399"/>
                </a:lnTo>
                <a:lnTo>
                  <a:pt x="1513" y="2399"/>
                </a:lnTo>
                <a:lnTo>
                  <a:pt x="1513" y="2401"/>
                </a:lnTo>
                <a:lnTo>
                  <a:pt x="1513" y="2401"/>
                </a:lnTo>
                <a:lnTo>
                  <a:pt x="1513" y="2401"/>
                </a:lnTo>
                <a:lnTo>
                  <a:pt x="1515" y="2401"/>
                </a:lnTo>
                <a:close/>
                <a:moveTo>
                  <a:pt x="939" y="1212"/>
                </a:moveTo>
                <a:lnTo>
                  <a:pt x="939" y="1214"/>
                </a:lnTo>
                <a:lnTo>
                  <a:pt x="939" y="1216"/>
                </a:lnTo>
                <a:lnTo>
                  <a:pt x="937" y="1216"/>
                </a:lnTo>
                <a:lnTo>
                  <a:pt x="939" y="1218"/>
                </a:lnTo>
                <a:lnTo>
                  <a:pt x="939" y="1218"/>
                </a:lnTo>
                <a:lnTo>
                  <a:pt x="939" y="1216"/>
                </a:lnTo>
                <a:lnTo>
                  <a:pt x="939" y="1214"/>
                </a:lnTo>
                <a:lnTo>
                  <a:pt x="939" y="1212"/>
                </a:lnTo>
                <a:close/>
                <a:moveTo>
                  <a:pt x="983" y="1271"/>
                </a:moveTo>
                <a:lnTo>
                  <a:pt x="983" y="1269"/>
                </a:lnTo>
                <a:lnTo>
                  <a:pt x="983" y="1269"/>
                </a:lnTo>
                <a:lnTo>
                  <a:pt x="983" y="1266"/>
                </a:lnTo>
                <a:lnTo>
                  <a:pt x="983" y="1266"/>
                </a:lnTo>
                <a:lnTo>
                  <a:pt x="983" y="1262"/>
                </a:lnTo>
                <a:lnTo>
                  <a:pt x="983" y="1260"/>
                </a:lnTo>
                <a:lnTo>
                  <a:pt x="983" y="1266"/>
                </a:lnTo>
                <a:lnTo>
                  <a:pt x="981" y="1269"/>
                </a:lnTo>
                <a:lnTo>
                  <a:pt x="983" y="1269"/>
                </a:lnTo>
                <a:lnTo>
                  <a:pt x="983" y="1269"/>
                </a:lnTo>
                <a:lnTo>
                  <a:pt x="983" y="1271"/>
                </a:lnTo>
                <a:lnTo>
                  <a:pt x="985" y="1273"/>
                </a:lnTo>
                <a:lnTo>
                  <a:pt x="985" y="1273"/>
                </a:lnTo>
                <a:lnTo>
                  <a:pt x="985" y="1271"/>
                </a:lnTo>
                <a:lnTo>
                  <a:pt x="983" y="1271"/>
                </a:lnTo>
                <a:close/>
                <a:moveTo>
                  <a:pt x="895" y="1201"/>
                </a:moveTo>
                <a:lnTo>
                  <a:pt x="895" y="1201"/>
                </a:lnTo>
                <a:lnTo>
                  <a:pt x="895" y="1199"/>
                </a:lnTo>
                <a:lnTo>
                  <a:pt x="893" y="1199"/>
                </a:lnTo>
                <a:lnTo>
                  <a:pt x="893" y="1201"/>
                </a:lnTo>
                <a:lnTo>
                  <a:pt x="893" y="1201"/>
                </a:lnTo>
                <a:lnTo>
                  <a:pt x="895" y="1204"/>
                </a:lnTo>
                <a:lnTo>
                  <a:pt x="895" y="1204"/>
                </a:lnTo>
                <a:lnTo>
                  <a:pt x="895" y="1201"/>
                </a:lnTo>
                <a:lnTo>
                  <a:pt x="895" y="1201"/>
                </a:lnTo>
                <a:close/>
                <a:moveTo>
                  <a:pt x="1523" y="2375"/>
                </a:moveTo>
                <a:lnTo>
                  <a:pt x="1521" y="2378"/>
                </a:lnTo>
                <a:lnTo>
                  <a:pt x="1519" y="2378"/>
                </a:lnTo>
                <a:lnTo>
                  <a:pt x="1517" y="2380"/>
                </a:lnTo>
                <a:lnTo>
                  <a:pt x="1517" y="2380"/>
                </a:lnTo>
                <a:lnTo>
                  <a:pt x="1519" y="2382"/>
                </a:lnTo>
                <a:lnTo>
                  <a:pt x="1519" y="2382"/>
                </a:lnTo>
                <a:lnTo>
                  <a:pt x="1519" y="2384"/>
                </a:lnTo>
                <a:lnTo>
                  <a:pt x="1519" y="2386"/>
                </a:lnTo>
                <a:lnTo>
                  <a:pt x="1521" y="2386"/>
                </a:lnTo>
                <a:lnTo>
                  <a:pt x="1521" y="2388"/>
                </a:lnTo>
                <a:lnTo>
                  <a:pt x="1523" y="2390"/>
                </a:lnTo>
                <a:lnTo>
                  <a:pt x="1525" y="2390"/>
                </a:lnTo>
                <a:lnTo>
                  <a:pt x="1527" y="2390"/>
                </a:lnTo>
                <a:lnTo>
                  <a:pt x="1527" y="2390"/>
                </a:lnTo>
                <a:lnTo>
                  <a:pt x="1527" y="2386"/>
                </a:lnTo>
                <a:lnTo>
                  <a:pt x="1527" y="2386"/>
                </a:lnTo>
                <a:lnTo>
                  <a:pt x="1527" y="2386"/>
                </a:lnTo>
                <a:lnTo>
                  <a:pt x="1527" y="2384"/>
                </a:lnTo>
                <a:lnTo>
                  <a:pt x="1525" y="2384"/>
                </a:lnTo>
                <a:lnTo>
                  <a:pt x="1525" y="2382"/>
                </a:lnTo>
                <a:lnTo>
                  <a:pt x="1525" y="2382"/>
                </a:lnTo>
                <a:lnTo>
                  <a:pt x="1525" y="2380"/>
                </a:lnTo>
                <a:lnTo>
                  <a:pt x="1523" y="2380"/>
                </a:lnTo>
                <a:lnTo>
                  <a:pt x="1523" y="2380"/>
                </a:lnTo>
                <a:lnTo>
                  <a:pt x="1523" y="2375"/>
                </a:lnTo>
                <a:lnTo>
                  <a:pt x="1523" y="2375"/>
                </a:lnTo>
                <a:close/>
                <a:moveTo>
                  <a:pt x="1511" y="2390"/>
                </a:moveTo>
                <a:lnTo>
                  <a:pt x="1513" y="2392"/>
                </a:lnTo>
                <a:lnTo>
                  <a:pt x="1513" y="2392"/>
                </a:lnTo>
                <a:lnTo>
                  <a:pt x="1515" y="2392"/>
                </a:lnTo>
                <a:lnTo>
                  <a:pt x="1517" y="2390"/>
                </a:lnTo>
                <a:lnTo>
                  <a:pt x="1519" y="2390"/>
                </a:lnTo>
                <a:lnTo>
                  <a:pt x="1519" y="2386"/>
                </a:lnTo>
                <a:lnTo>
                  <a:pt x="1517" y="2382"/>
                </a:lnTo>
                <a:lnTo>
                  <a:pt x="1517" y="2380"/>
                </a:lnTo>
                <a:lnTo>
                  <a:pt x="1515" y="2380"/>
                </a:lnTo>
                <a:lnTo>
                  <a:pt x="1513" y="2380"/>
                </a:lnTo>
                <a:lnTo>
                  <a:pt x="1513" y="2380"/>
                </a:lnTo>
                <a:lnTo>
                  <a:pt x="1513" y="2382"/>
                </a:lnTo>
                <a:lnTo>
                  <a:pt x="1513" y="2382"/>
                </a:lnTo>
                <a:lnTo>
                  <a:pt x="1513" y="2384"/>
                </a:lnTo>
                <a:lnTo>
                  <a:pt x="1511" y="2390"/>
                </a:lnTo>
                <a:close/>
                <a:moveTo>
                  <a:pt x="1465" y="2132"/>
                </a:moveTo>
                <a:lnTo>
                  <a:pt x="1465" y="2132"/>
                </a:lnTo>
                <a:lnTo>
                  <a:pt x="1465" y="2132"/>
                </a:lnTo>
                <a:lnTo>
                  <a:pt x="1465" y="2132"/>
                </a:lnTo>
                <a:lnTo>
                  <a:pt x="1465" y="2132"/>
                </a:lnTo>
                <a:lnTo>
                  <a:pt x="1463" y="2132"/>
                </a:lnTo>
                <a:lnTo>
                  <a:pt x="1463" y="2132"/>
                </a:lnTo>
                <a:lnTo>
                  <a:pt x="1463" y="2132"/>
                </a:lnTo>
                <a:lnTo>
                  <a:pt x="1467" y="2132"/>
                </a:lnTo>
                <a:lnTo>
                  <a:pt x="1467" y="2132"/>
                </a:lnTo>
                <a:lnTo>
                  <a:pt x="1467" y="2132"/>
                </a:lnTo>
                <a:lnTo>
                  <a:pt x="1467" y="2132"/>
                </a:lnTo>
                <a:lnTo>
                  <a:pt x="1465" y="2132"/>
                </a:lnTo>
                <a:close/>
                <a:moveTo>
                  <a:pt x="1521" y="2373"/>
                </a:moveTo>
                <a:lnTo>
                  <a:pt x="1519" y="2373"/>
                </a:lnTo>
                <a:lnTo>
                  <a:pt x="1519" y="2373"/>
                </a:lnTo>
                <a:lnTo>
                  <a:pt x="1517" y="2373"/>
                </a:lnTo>
                <a:lnTo>
                  <a:pt x="1519" y="2375"/>
                </a:lnTo>
                <a:lnTo>
                  <a:pt x="1519" y="2375"/>
                </a:lnTo>
                <a:lnTo>
                  <a:pt x="1519" y="2375"/>
                </a:lnTo>
                <a:lnTo>
                  <a:pt x="1519" y="2375"/>
                </a:lnTo>
                <a:lnTo>
                  <a:pt x="1521" y="2375"/>
                </a:lnTo>
                <a:lnTo>
                  <a:pt x="1523" y="2373"/>
                </a:lnTo>
                <a:lnTo>
                  <a:pt x="1521" y="2373"/>
                </a:lnTo>
                <a:lnTo>
                  <a:pt x="1521" y="2373"/>
                </a:lnTo>
                <a:close/>
                <a:moveTo>
                  <a:pt x="1314" y="1642"/>
                </a:moveTo>
                <a:lnTo>
                  <a:pt x="1314" y="1642"/>
                </a:lnTo>
                <a:lnTo>
                  <a:pt x="1312" y="1642"/>
                </a:lnTo>
                <a:lnTo>
                  <a:pt x="1312" y="1642"/>
                </a:lnTo>
                <a:lnTo>
                  <a:pt x="1310" y="1644"/>
                </a:lnTo>
                <a:lnTo>
                  <a:pt x="1310" y="1644"/>
                </a:lnTo>
                <a:lnTo>
                  <a:pt x="1310" y="1644"/>
                </a:lnTo>
                <a:lnTo>
                  <a:pt x="1310" y="1644"/>
                </a:lnTo>
                <a:lnTo>
                  <a:pt x="1310" y="1644"/>
                </a:lnTo>
                <a:lnTo>
                  <a:pt x="1312" y="1644"/>
                </a:lnTo>
                <a:lnTo>
                  <a:pt x="1314" y="1644"/>
                </a:lnTo>
                <a:lnTo>
                  <a:pt x="1314" y="1642"/>
                </a:lnTo>
                <a:lnTo>
                  <a:pt x="1314" y="1642"/>
                </a:lnTo>
                <a:lnTo>
                  <a:pt x="1314" y="1642"/>
                </a:lnTo>
                <a:lnTo>
                  <a:pt x="1314" y="1642"/>
                </a:lnTo>
                <a:close/>
                <a:moveTo>
                  <a:pt x="1297" y="1648"/>
                </a:moveTo>
                <a:lnTo>
                  <a:pt x="1297" y="1648"/>
                </a:lnTo>
                <a:lnTo>
                  <a:pt x="1297" y="1650"/>
                </a:lnTo>
                <a:lnTo>
                  <a:pt x="1297" y="1650"/>
                </a:lnTo>
                <a:lnTo>
                  <a:pt x="1297" y="1650"/>
                </a:lnTo>
                <a:lnTo>
                  <a:pt x="1299" y="1650"/>
                </a:lnTo>
                <a:lnTo>
                  <a:pt x="1299" y="1650"/>
                </a:lnTo>
                <a:lnTo>
                  <a:pt x="1297" y="1648"/>
                </a:lnTo>
                <a:close/>
                <a:moveTo>
                  <a:pt x="893" y="1143"/>
                </a:moveTo>
                <a:lnTo>
                  <a:pt x="891" y="1141"/>
                </a:lnTo>
                <a:lnTo>
                  <a:pt x="891" y="1139"/>
                </a:lnTo>
                <a:lnTo>
                  <a:pt x="891" y="1139"/>
                </a:lnTo>
                <a:lnTo>
                  <a:pt x="891" y="1141"/>
                </a:lnTo>
                <a:lnTo>
                  <a:pt x="891" y="1143"/>
                </a:lnTo>
                <a:lnTo>
                  <a:pt x="893" y="1143"/>
                </a:lnTo>
                <a:lnTo>
                  <a:pt x="893" y="1143"/>
                </a:lnTo>
                <a:lnTo>
                  <a:pt x="893" y="1143"/>
                </a:lnTo>
                <a:close/>
                <a:moveTo>
                  <a:pt x="1293" y="1633"/>
                </a:moveTo>
                <a:lnTo>
                  <a:pt x="1293" y="1633"/>
                </a:lnTo>
                <a:lnTo>
                  <a:pt x="1291" y="1635"/>
                </a:lnTo>
                <a:lnTo>
                  <a:pt x="1293" y="1635"/>
                </a:lnTo>
                <a:lnTo>
                  <a:pt x="1295" y="1635"/>
                </a:lnTo>
                <a:lnTo>
                  <a:pt x="1295" y="1635"/>
                </a:lnTo>
                <a:lnTo>
                  <a:pt x="1295" y="1635"/>
                </a:lnTo>
                <a:lnTo>
                  <a:pt x="1295" y="1633"/>
                </a:lnTo>
                <a:lnTo>
                  <a:pt x="1293" y="1633"/>
                </a:lnTo>
                <a:close/>
                <a:moveTo>
                  <a:pt x="1425" y="1524"/>
                </a:moveTo>
                <a:lnTo>
                  <a:pt x="1425" y="1524"/>
                </a:lnTo>
                <a:lnTo>
                  <a:pt x="1425" y="1522"/>
                </a:lnTo>
                <a:lnTo>
                  <a:pt x="1423" y="1522"/>
                </a:lnTo>
                <a:lnTo>
                  <a:pt x="1423" y="1522"/>
                </a:lnTo>
                <a:lnTo>
                  <a:pt x="1423" y="1522"/>
                </a:lnTo>
                <a:lnTo>
                  <a:pt x="1423" y="1522"/>
                </a:lnTo>
                <a:lnTo>
                  <a:pt x="1423" y="1524"/>
                </a:lnTo>
                <a:lnTo>
                  <a:pt x="1423" y="1524"/>
                </a:lnTo>
                <a:lnTo>
                  <a:pt x="1423" y="1524"/>
                </a:lnTo>
                <a:lnTo>
                  <a:pt x="1425" y="1526"/>
                </a:lnTo>
                <a:lnTo>
                  <a:pt x="1425" y="1526"/>
                </a:lnTo>
                <a:lnTo>
                  <a:pt x="1425" y="1524"/>
                </a:lnTo>
                <a:lnTo>
                  <a:pt x="1425" y="1524"/>
                </a:lnTo>
                <a:close/>
                <a:moveTo>
                  <a:pt x="1465" y="1612"/>
                </a:moveTo>
                <a:lnTo>
                  <a:pt x="1465" y="1612"/>
                </a:lnTo>
                <a:lnTo>
                  <a:pt x="1463" y="1612"/>
                </a:lnTo>
                <a:lnTo>
                  <a:pt x="1465" y="1612"/>
                </a:lnTo>
                <a:lnTo>
                  <a:pt x="1465" y="1612"/>
                </a:lnTo>
                <a:lnTo>
                  <a:pt x="1465" y="1612"/>
                </a:lnTo>
                <a:close/>
                <a:moveTo>
                  <a:pt x="1320" y="1191"/>
                </a:moveTo>
                <a:lnTo>
                  <a:pt x="1320" y="1189"/>
                </a:lnTo>
                <a:lnTo>
                  <a:pt x="1320" y="1187"/>
                </a:lnTo>
                <a:lnTo>
                  <a:pt x="1320" y="1187"/>
                </a:lnTo>
                <a:lnTo>
                  <a:pt x="1320" y="1189"/>
                </a:lnTo>
                <a:lnTo>
                  <a:pt x="1320" y="1191"/>
                </a:lnTo>
                <a:lnTo>
                  <a:pt x="1320" y="1191"/>
                </a:lnTo>
                <a:close/>
                <a:moveTo>
                  <a:pt x="1905" y="1642"/>
                </a:moveTo>
                <a:lnTo>
                  <a:pt x="1905" y="1640"/>
                </a:lnTo>
                <a:lnTo>
                  <a:pt x="1907" y="1638"/>
                </a:lnTo>
                <a:lnTo>
                  <a:pt x="1907" y="1635"/>
                </a:lnTo>
                <a:lnTo>
                  <a:pt x="1907" y="1635"/>
                </a:lnTo>
                <a:lnTo>
                  <a:pt x="1907" y="1635"/>
                </a:lnTo>
                <a:lnTo>
                  <a:pt x="1905" y="1635"/>
                </a:lnTo>
                <a:lnTo>
                  <a:pt x="1905" y="1635"/>
                </a:lnTo>
                <a:lnTo>
                  <a:pt x="1900" y="1633"/>
                </a:lnTo>
                <a:lnTo>
                  <a:pt x="1896" y="1633"/>
                </a:lnTo>
                <a:lnTo>
                  <a:pt x="1894" y="1633"/>
                </a:lnTo>
                <a:lnTo>
                  <a:pt x="1894" y="1633"/>
                </a:lnTo>
                <a:lnTo>
                  <a:pt x="1892" y="1633"/>
                </a:lnTo>
                <a:lnTo>
                  <a:pt x="1890" y="1635"/>
                </a:lnTo>
                <a:lnTo>
                  <a:pt x="1888" y="1635"/>
                </a:lnTo>
                <a:lnTo>
                  <a:pt x="1879" y="1633"/>
                </a:lnTo>
                <a:lnTo>
                  <a:pt x="1877" y="1633"/>
                </a:lnTo>
                <a:lnTo>
                  <a:pt x="1873" y="1635"/>
                </a:lnTo>
                <a:lnTo>
                  <a:pt x="1873" y="1635"/>
                </a:lnTo>
                <a:lnTo>
                  <a:pt x="1873" y="1638"/>
                </a:lnTo>
                <a:lnTo>
                  <a:pt x="1873" y="1640"/>
                </a:lnTo>
                <a:lnTo>
                  <a:pt x="1873" y="1640"/>
                </a:lnTo>
                <a:lnTo>
                  <a:pt x="1873" y="1640"/>
                </a:lnTo>
                <a:lnTo>
                  <a:pt x="1871" y="1642"/>
                </a:lnTo>
                <a:lnTo>
                  <a:pt x="1871" y="1644"/>
                </a:lnTo>
                <a:lnTo>
                  <a:pt x="1871" y="1646"/>
                </a:lnTo>
                <a:lnTo>
                  <a:pt x="1873" y="1646"/>
                </a:lnTo>
                <a:lnTo>
                  <a:pt x="1875" y="1646"/>
                </a:lnTo>
                <a:lnTo>
                  <a:pt x="1875" y="1648"/>
                </a:lnTo>
                <a:lnTo>
                  <a:pt x="1875" y="1648"/>
                </a:lnTo>
                <a:lnTo>
                  <a:pt x="1875" y="1648"/>
                </a:lnTo>
                <a:lnTo>
                  <a:pt x="1873" y="1648"/>
                </a:lnTo>
                <a:lnTo>
                  <a:pt x="1873" y="1648"/>
                </a:lnTo>
                <a:lnTo>
                  <a:pt x="1873" y="1648"/>
                </a:lnTo>
                <a:lnTo>
                  <a:pt x="1873" y="1650"/>
                </a:lnTo>
                <a:lnTo>
                  <a:pt x="1873" y="1652"/>
                </a:lnTo>
                <a:lnTo>
                  <a:pt x="1875" y="1654"/>
                </a:lnTo>
                <a:lnTo>
                  <a:pt x="1875" y="1656"/>
                </a:lnTo>
                <a:lnTo>
                  <a:pt x="1875" y="1656"/>
                </a:lnTo>
                <a:lnTo>
                  <a:pt x="1877" y="1656"/>
                </a:lnTo>
                <a:lnTo>
                  <a:pt x="1877" y="1656"/>
                </a:lnTo>
                <a:lnTo>
                  <a:pt x="1882" y="1656"/>
                </a:lnTo>
                <a:lnTo>
                  <a:pt x="1882" y="1656"/>
                </a:lnTo>
                <a:lnTo>
                  <a:pt x="1884" y="1656"/>
                </a:lnTo>
                <a:lnTo>
                  <a:pt x="1884" y="1656"/>
                </a:lnTo>
                <a:lnTo>
                  <a:pt x="1886" y="1656"/>
                </a:lnTo>
                <a:lnTo>
                  <a:pt x="1888" y="1656"/>
                </a:lnTo>
                <a:lnTo>
                  <a:pt x="1888" y="1656"/>
                </a:lnTo>
                <a:lnTo>
                  <a:pt x="1890" y="1656"/>
                </a:lnTo>
                <a:lnTo>
                  <a:pt x="1890" y="1654"/>
                </a:lnTo>
                <a:lnTo>
                  <a:pt x="1890" y="1652"/>
                </a:lnTo>
                <a:lnTo>
                  <a:pt x="1892" y="1654"/>
                </a:lnTo>
                <a:lnTo>
                  <a:pt x="1892" y="1654"/>
                </a:lnTo>
                <a:lnTo>
                  <a:pt x="1894" y="1654"/>
                </a:lnTo>
                <a:lnTo>
                  <a:pt x="1894" y="1654"/>
                </a:lnTo>
                <a:lnTo>
                  <a:pt x="1894" y="1652"/>
                </a:lnTo>
                <a:lnTo>
                  <a:pt x="1896" y="1652"/>
                </a:lnTo>
                <a:lnTo>
                  <a:pt x="1896" y="1652"/>
                </a:lnTo>
                <a:lnTo>
                  <a:pt x="1896" y="1652"/>
                </a:lnTo>
                <a:lnTo>
                  <a:pt x="1898" y="1652"/>
                </a:lnTo>
                <a:lnTo>
                  <a:pt x="1898" y="1652"/>
                </a:lnTo>
                <a:lnTo>
                  <a:pt x="1900" y="1650"/>
                </a:lnTo>
                <a:lnTo>
                  <a:pt x="1900" y="1650"/>
                </a:lnTo>
                <a:lnTo>
                  <a:pt x="1900" y="1650"/>
                </a:lnTo>
                <a:lnTo>
                  <a:pt x="1900" y="1648"/>
                </a:lnTo>
                <a:lnTo>
                  <a:pt x="1900" y="1648"/>
                </a:lnTo>
                <a:lnTo>
                  <a:pt x="1903" y="1648"/>
                </a:lnTo>
                <a:lnTo>
                  <a:pt x="1903" y="1648"/>
                </a:lnTo>
                <a:lnTo>
                  <a:pt x="1903" y="1646"/>
                </a:lnTo>
                <a:lnTo>
                  <a:pt x="1905" y="1644"/>
                </a:lnTo>
                <a:lnTo>
                  <a:pt x="1905" y="1644"/>
                </a:lnTo>
                <a:lnTo>
                  <a:pt x="1905" y="1642"/>
                </a:lnTo>
                <a:lnTo>
                  <a:pt x="1905" y="1642"/>
                </a:lnTo>
                <a:lnTo>
                  <a:pt x="1905" y="1642"/>
                </a:lnTo>
                <a:lnTo>
                  <a:pt x="1905" y="1642"/>
                </a:lnTo>
                <a:close/>
                <a:moveTo>
                  <a:pt x="1322" y="1183"/>
                </a:moveTo>
                <a:lnTo>
                  <a:pt x="1324" y="1185"/>
                </a:lnTo>
                <a:lnTo>
                  <a:pt x="1324" y="1185"/>
                </a:lnTo>
                <a:lnTo>
                  <a:pt x="1324" y="1185"/>
                </a:lnTo>
                <a:lnTo>
                  <a:pt x="1324" y="1185"/>
                </a:lnTo>
                <a:lnTo>
                  <a:pt x="1322" y="1183"/>
                </a:lnTo>
                <a:lnTo>
                  <a:pt x="1322" y="1183"/>
                </a:lnTo>
                <a:close/>
                <a:moveTo>
                  <a:pt x="1320" y="1193"/>
                </a:moveTo>
                <a:lnTo>
                  <a:pt x="1320" y="1191"/>
                </a:lnTo>
                <a:lnTo>
                  <a:pt x="1320" y="1191"/>
                </a:lnTo>
                <a:lnTo>
                  <a:pt x="1320" y="1191"/>
                </a:lnTo>
                <a:lnTo>
                  <a:pt x="1320" y="1193"/>
                </a:lnTo>
                <a:lnTo>
                  <a:pt x="1320" y="1193"/>
                </a:lnTo>
                <a:close/>
                <a:moveTo>
                  <a:pt x="1316" y="1185"/>
                </a:moveTo>
                <a:lnTo>
                  <a:pt x="1314" y="1185"/>
                </a:lnTo>
                <a:lnTo>
                  <a:pt x="1314" y="1187"/>
                </a:lnTo>
                <a:lnTo>
                  <a:pt x="1314" y="1187"/>
                </a:lnTo>
                <a:lnTo>
                  <a:pt x="1314" y="1187"/>
                </a:lnTo>
                <a:lnTo>
                  <a:pt x="1314" y="1187"/>
                </a:lnTo>
                <a:lnTo>
                  <a:pt x="1316" y="1187"/>
                </a:lnTo>
                <a:lnTo>
                  <a:pt x="1316" y="1187"/>
                </a:lnTo>
                <a:lnTo>
                  <a:pt x="1316" y="1185"/>
                </a:lnTo>
                <a:lnTo>
                  <a:pt x="1316" y="1185"/>
                </a:lnTo>
                <a:close/>
                <a:moveTo>
                  <a:pt x="1349" y="1331"/>
                </a:moveTo>
                <a:lnTo>
                  <a:pt x="1347" y="1334"/>
                </a:lnTo>
                <a:lnTo>
                  <a:pt x="1347" y="1334"/>
                </a:lnTo>
                <a:lnTo>
                  <a:pt x="1347" y="1336"/>
                </a:lnTo>
                <a:lnTo>
                  <a:pt x="1347" y="1336"/>
                </a:lnTo>
                <a:lnTo>
                  <a:pt x="1349" y="1334"/>
                </a:lnTo>
                <a:lnTo>
                  <a:pt x="1351" y="1331"/>
                </a:lnTo>
                <a:lnTo>
                  <a:pt x="1351" y="1331"/>
                </a:lnTo>
                <a:lnTo>
                  <a:pt x="1349" y="1331"/>
                </a:lnTo>
                <a:lnTo>
                  <a:pt x="1349" y="1331"/>
                </a:lnTo>
                <a:close/>
                <a:moveTo>
                  <a:pt x="1362" y="1392"/>
                </a:moveTo>
                <a:lnTo>
                  <a:pt x="1362" y="1392"/>
                </a:lnTo>
                <a:lnTo>
                  <a:pt x="1362" y="1394"/>
                </a:lnTo>
                <a:lnTo>
                  <a:pt x="1364" y="1392"/>
                </a:lnTo>
                <a:lnTo>
                  <a:pt x="1364" y="1392"/>
                </a:lnTo>
                <a:lnTo>
                  <a:pt x="1364" y="1392"/>
                </a:lnTo>
                <a:lnTo>
                  <a:pt x="1364" y="1392"/>
                </a:lnTo>
                <a:lnTo>
                  <a:pt x="1362" y="1392"/>
                </a:lnTo>
                <a:close/>
                <a:moveTo>
                  <a:pt x="1280" y="1361"/>
                </a:moveTo>
                <a:lnTo>
                  <a:pt x="1280" y="1359"/>
                </a:lnTo>
                <a:lnTo>
                  <a:pt x="1282" y="1359"/>
                </a:lnTo>
                <a:lnTo>
                  <a:pt x="1282" y="1359"/>
                </a:lnTo>
                <a:lnTo>
                  <a:pt x="1280" y="1359"/>
                </a:lnTo>
                <a:lnTo>
                  <a:pt x="1278" y="1361"/>
                </a:lnTo>
                <a:lnTo>
                  <a:pt x="1278" y="1361"/>
                </a:lnTo>
                <a:lnTo>
                  <a:pt x="1280" y="1361"/>
                </a:lnTo>
                <a:close/>
                <a:moveTo>
                  <a:pt x="1354" y="1394"/>
                </a:moveTo>
                <a:lnTo>
                  <a:pt x="1354" y="1394"/>
                </a:lnTo>
                <a:lnTo>
                  <a:pt x="1354" y="1394"/>
                </a:lnTo>
                <a:lnTo>
                  <a:pt x="1356" y="1394"/>
                </a:lnTo>
                <a:lnTo>
                  <a:pt x="1358" y="1392"/>
                </a:lnTo>
                <a:lnTo>
                  <a:pt x="1358" y="1392"/>
                </a:lnTo>
                <a:lnTo>
                  <a:pt x="1356" y="1394"/>
                </a:lnTo>
                <a:lnTo>
                  <a:pt x="1354" y="1394"/>
                </a:lnTo>
                <a:close/>
                <a:moveTo>
                  <a:pt x="1351" y="1321"/>
                </a:moveTo>
                <a:lnTo>
                  <a:pt x="1351" y="1321"/>
                </a:lnTo>
                <a:lnTo>
                  <a:pt x="1351" y="1321"/>
                </a:lnTo>
                <a:lnTo>
                  <a:pt x="1351" y="1323"/>
                </a:lnTo>
                <a:lnTo>
                  <a:pt x="1351" y="1323"/>
                </a:lnTo>
                <a:lnTo>
                  <a:pt x="1351" y="1321"/>
                </a:lnTo>
                <a:lnTo>
                  <a:pt x="1351" y="1321"/>
                </a:lnTo>
                <a:lnTo>
                  <a:pt x="1351" y="1321"/>
                </a:lnTo>
                <a:close/>
                <a:moveTo>
                  <a:pt x="1427" y="1174"/>
                </a:moveTo>
                <a:lnTo>
                  <a:pt x="1427" y="1174"/>
                </a:lnTo>
                <a:lnTo>
                  <a:pt x="1427" y="1176"/>
                </a:lnTo>
                <a:lnTo>
                  <a:pt x="1429" y="1172"/>
                </a:lnTo>
                <a:lnTo>
                  <a:pt x="1427" y="1172"/>
                </a:lnTo>
                <a:lnTo>
                  <a:pt x="1427" y="1174"/>
                </a:lnTo>
                <a:close/>
                <a:moveTo>
                  <a:pt x="1335" y="1378"/>
                </a:moveTo>
                <a:lnTo>
                  <a:pt x="1335" y="1378"/>
                </a:lnTo>
                <a:lnTo>
                  <a:pt x="1337" y="1378"/>
                </a:lnTo>
                <a:lnTo>
                  <a:pt x="1335" y="1378"/>
                </a:lnTo>
                <a:lnTo>
                  <a:pt x="1335" y="1378"/>
                </a:lnTo>
                <a:lnTo>
                  <a:pt x="1335" y="1378"/>
                </a:lnTo>
                <a:lnTo>
                  <a:pt x="1335" y="1378"/>
                </a:lnTo>
                <a:lnTo>
                  <a:pt x="1335" y="1380"/>
                </a:lnTo>
                <a:lnTo>
                  <a:pt x="1335" y="1380"/>
                </a:lnTo>
                <a:lnTo>
                  <a:pt x="1335" y="1378"/>
                </a:lnTo>
                <a:close/>
                <a:moveTo>
                  <a:pt x="1335" y="1367"/>
                </a:moveTo>
                <a:lnTo>
                  <a:pt x="1335" y="1367"/>
                </a:lnTo>
                <a:lnTo>
                  <a:pt x="1333" y="1369"/>
                </a:lnTo>
                <a:lnTo>
                  <a:pt x="1333" y="1371"/>
                </a:lnTo>
                <a:lnTo>
                  <a:pt x="1333" y="1371"/>
                </a:lnTo>
                <a:lnTo>
                  <a:pt x="1333" y="1371"/>
                </a:lnTo>
                <a:lnTo>
                  <a:pt x="1335" y="1367"/>
                </a:lnTo>
                <a:lnTo>
                  <a:pt x="1335" y="1367"/>
                </a:lnTo>
                <a:close/>
                <a:moveTo>
                  <a:pt x="1196" y="1231"/>
                </a:moveTo>
                <a:lnTo>
                  <a:pt x="1196" y="1233"/>
                </a:lnTo>
                <a:lnTo>
                  <a:pt x="1196" y="1237"/>
                </a:lnTo>
                <a:lnTo>
                  <a:pt x="1199" y="1243"/>
                </a:lnTo>
                <a:lnTo>
                  <a:pt x="1201" y="1248"/>
                </a:lnTo>
                <a:lnTo>
                  <a:pt x="1201" y="1248"/>
                </a:lnTo>
                <a:lnTo>
                  <a:pt x="1199" y="1245"/>
                </a:lnTo>
                <a:lnTo>
                  <a:pt x="1196" y="1237"/>
                </a:lnTo>
                <a:lnTo>
                  <a:pt x="1196" y="1231"/>
                </a:lnTo>
                <a:close/>
                <a:moveTo>
                  <a:pt x="1877" y="1604"/>
                </a:moveTo>
                <a:lnTo>
                  <a:pt x="1879" y="1604"/>
                </a:lnTo>
                <a:lnTo>
                  <a:pt x="1879" y="1602"/>
                </a:lnTo>
                <a:lnTo>
                  <a:pt x="1877" y="1600"/>
                </a:lnTo>
                <a:lnTo>
                  <a:pt x="1877" y="1600"/>
                </a:lnTo>
                <a:lnTo>
                  <a:pt x="1877" y="1600"/>
                </a:lnTo>
                <a:lnTo>
                  <a:pt x="1875" y="1600"/>
                </a:lnTo>
                <a:lnTo>
                  <a:pt x="1875" y="1602"/>
                </a:lnTo>
                <a:lnTo>
                  <a:pt x="1877" y="1604"/>
                </a:lnTo>
                <a:lnTo>
                  <a:pt x="1877" y="1604"/>
                </a:lnTo>
                <a:close/>
                <a:moveTo>
                  <a:pt x="1209" y="1214"/>
                </a:moveTo>
                <a:lnTo>
                  <a:pt x="1207" y="1214"/>
                </a:lnTo>
                <a:lnTo>
                  <a:pt x="1207" y="1216"/>
                </a:lnTo>
                <a:lnTo>
                  <a:pt x="1205" y="1216"/>
                </a:lnTo>
                <a:lnTo>
                  <a:pt x="1207" y="1216"/>
                </a:lnTo>
                <a:lnTo>
                  <a:pt x="1209" y="1214"/>
                </a:lnTo>
                <a:lnTo>
                  <a:pt x="1211" y="1214"/>
                </a:lnTo>
                <a:lnTo>
                  <a:pt x="1211" y="1212"/>
                </a:lnTo>
                <a:lnTo>
                  <a:pt x="1211" y="1212"/>
                </a:lnTo>
                <a:lnTo>
                  <a:pt x="1211" y="1214"/>
                </a:lnTo>
                <a:lnTo>
                  <a:pt x="1209" y="1214"/>
                </a:lnTo>
                <a:close/>
                <a:moveTo>
                  <a:pt x="1201" y="1222"/>
                </a:moveTo>
                <a:lnTo>
                  <a:pt x="1199" y="1227"/>
                </a:lnTo>
                <a:lnTo>
                  <a:pt x="1196" y="1229"/>
                </a:lnTo>
                <a:lnTo>
                  <a:pt x="1196" y="1231"/>
                </a:lnTo>
                <a:lnTo>
                  <a:pt x="1196" y="1229"/>
                </a:lnTo>
                <a:lnTo>
                  <a:pt x="1199" y="1227"/>
                </a:lnTo>
                <a:lnTo>
                  <a:pt x="1201" y="1220"/>
                </a:lnTo>
                <a:lnTo>
                  <a:pt x="1201" y="1222"/>
                </a:lnTo>
                <a:close/>
                <a:moveTo>
                  <a:pt x="1278" y="1195"/>
                </a:moveTo>
                <a:lnTo>
                  <a:pt x="1278" y="1193"/>
                </a:lnTo>
                <a:lnTo>
                  <a:pt x="1278" y="1193"/>
                </a:lnTo>
                <a:lnTo>
                  <a:pt x="1276" y="1193"/>
                </a:lnTo>
                <a:lnTo>
                  <a:pt x="1276" y="1193"/>
                </a:lnTo>
                <a:lnTo>
                  <a:pt x="1274" y="1193"/>
                </a:lnTo>
                <a:lnTo>
                  <a:pt x="1274" y="1193"/>
                </a:lnTo>
                <a:lnTo>
                  <a:pt x="1278" y="1195"/>
                </a:lnTo>
                <a:lnTo>
                  <a:pt x="1278" y="1195"/>
                </a:lnTo>
                <a:lnTo>
                  <a:pt x="1278" y="1195"/>
                </a:lnTo>
                <a:lnTo>
                  <a:pt x="1278" y="1195"/>
                </a:lnTo>
                <a:close/>
                <a:moveTo>
                  <a:pt x="1234" y="1199"/>
                </a:moveTo>
                <a:lnTo>
                  <a:pt x="1230" y="1201"/>
                </a:lnTo>
                <a:lnTo>
                  <a:pt x="1230" y="1201"/>
                </a:lnTo>
                <a:lnTo>
                  <a:pt x="1234" y="1199"/>
                </a:lnTo>
                <a:lnTo>
                  <a:pt x="1234" y="1197"/>
                </a:lnTo>
                <a:lnTo>
                  <a:pt x="1234" y="1197"/>
                </a:lnTo>
                <a:lnTo>
                  <a:pt x="1234" y="1199"/>
                </a:lnTo>
                <a:close/>
                <a:moveTo>
                  <a:pt x="1203" y="1218"/>
                </a:moveTo>
                <a:lnTo>
                  <a:pt x="1203" y="1218"/>
                </a:lnTo>
                <a:lnTo>
                  <a:pt x="1203" y="1220"/>
                </a:lnTo>
                <a:lnTo>
                  <a:pt x="1203" y="1220"/>
                </a:lnTo>
                <a:lnTo>
                  <a:pt x="1203" y="1218"/>
                </a:lnTo>
                <a:lnTo>
                  <a:pt x="1205" y="1218"/>
                </a:lnTo>
                <a:lnTo>
                  <a:pt x="1205" y="1216"/>
                </a:lnTo>
                <a:lnTo>
                  <a:pt x="1205" y="1216"/>
                </a:lnTo>
                <a:lnTo>
                  <a:pt x="1203" y="1218"/>
                </a:lnTo>
                <a:close/>
                <a:moveTo>
                  <a:pt x="1328" y="1183"/>
                </a:moveTo>
                <a:lnTo>
                  <a:pt x="1328" y="1183"/>
                </a:lnTo>
                <a:lnTo>
                  <a:pt x="1328" y="1185"/>
                </a:lnTo>
                <a:lnTo>
                  <a:pt x="1331" y="1185"/>
                </a:lnTo>
                <a:lnTo>
                  <a:pt x="1333" y="1183"/>
                </a:lnTo>
                <a:lnTo>
                  <a:pt x="1331" y="1183"/>
                </a:lnTo>
                <a:lnTo>
                  <a:pt x="1328" y="1183"/>
                </a:lnTo>
                <a:close/>
                <a:moveTo>
                  <a:pt x="1444" y="1224"/>
                </a:moveTo>
                <a:lnTo>
                  <a:pt x="1444" y="1222"/>
                </a:lnTo>
                <a:lnTo>
                  <a:pt x="1442" y="1220"/>
                </a:lnTo>
                <a:lnTo>
                  <a:pt x="1444" y="1224"/>
                </a:lnTo>
                <a:lnTo>
                  <a:pt x="1446" y="1229"/>
                </a:lnTo>
                <a:lnTo>
                  <a:pt x="1446" y="1231"/>
                </a:lnTo>
                <a:lnTo>
                  <a:pt x="1446" y="1231"/>
                </a:lnTo>
                <a:lnTo>
                  <a:pt x="1444" y="1224"/>
                </a:lnTo>
                <a:close/>
                <a:moveTo>
                  <a:pt x="1540" y="1325"/>
                </a:moveTo>
                <a:lnTo>
                  <a:pt x="1540" y="1327"/>
                </a:lnTo>
                <a:lnTo>
                  <a:pt x="1544" y="1325"/>
                </a:lnTo>
                <a:lnTo>
                  <a:pt x="1548" y="1325"/>
                </a:lnTo>
                <a:lnTo>
                  <a:pt x="1548" y="1323"/>
                </a:lnTo>
                <a:lnTo>
                  <a:pt x="1551" y="1323"/>
                </a:lnTo>
                <a:lnTo>
                  <a:pt x="1551" y="1321"/>
                </a:lnTo>
                <a:lnTo>
                  <a:pt x="1548" y="1321"/>
                </a:lnTo>
                <a:lnTo>
                  <a:pt x="1548" y="1323"/>
                </a:lnTo>
                <a:lnTo>
                  <a:pt x="1546" y="1323"/>
                </a:lnTo>
                <a:lnTo>
                  <a:pt x="1546" y="1323"/>
                </a:lnTo>
                <a:lnTo>
                  <a:pt x="1544" y="1323"/>
                </a:lnTo>
                <a:lnTo>
                  <a:pt x="1542" y="1323"/>
                </a:lnTo>
                <a:lnTo>
                  <a:pt x="1542" y="1323"/>
                </a:lnTo>
                <a:lnTo>
                  <a:pt x="1540" y="1323"/>
                </a:lnTo>
                <a:lnTo>
                  <a:pt x="1540" y="1323"/>
                </a:lnTo>
                <a:lnTo>
                  <a:pt x="1540" y="1325"/>
                </a:lnTo>
                <a:lnTo>
                  <a:pt x="1540" y="1325"/>
                </a:lnTo>
                <a:lnTo>
                  <a:pt x="1540" y="1325"/>
                </a:lnTo>
                <a:close/>
                <a:moveTo>
                  <a:pt x="1553" y="1359"/>
                </a:moveTo>
                <a:lnTo>
                  <a:pt x="1551" y="1357"/>
                </a:lnTo>
                <a:lnTo>
                  <a:pt x="1548" y="1357"/>
                </a:lnTo>
                <a:lnTo>
                  <a:pt x="1548" y="1357"/>
                </a:lnTo>
                <a:lnTo>
                  <a:pt x="1546" y="1357"/>
                </a:lnTo>
                <a:lnTo>
                  <a:pt x="1546" y="1357"/>
                </a:lnTo>
                <a:lnTo>
                  <a:pt x="1548" y="1359"/>
                </a:lnTo>
                <a:lnTo>
                  <a:pt x="1553" y="1359"/>
                </a:lnTo>
                <a:lnTo>
                  <a:pt x="1553" y="1359"/>
                </a:lnTo>
                <a:close/>
                <a:moveTo>
                  <a:pt x="1551" y="1317"/>
                </a:moveTo>
                <a:lnTo>
                  <a:pt x="1548" y="1317"/>
                </a:lnTo>
                <a:lnTo>
                  <a:pt x="1548" y="1319"/>
                </a:lnTo>
                <a:lnTo>
                  <a:pt x="1551" y="1317"/>
                </a:lnTo>
                <a:lnTo>
                  <a:pt x="1551" y="1317"/>
                </a:lnTo>
                <a:close/>
                <a:moveTo>
                  <a:pt x="1559" y="1313"/>
                </a:moveTo>
                <a:lnTo>
                  <a:pt x="1559" y="1313"/>
                </a:lnTo>
                <a:lnTo>
                  <a:pt x="1559" y="1315"/>
                </a:lnTo>
                <a:lnTo>
                  <a:pt x="1561" y="1315"/>
                </a:lnTo>
                <a:lnTo>
                  <a:pt x="1561" y="1315"/>
                </a:lnTo>
                <a:lnTo>
                  <a:pt x="1561" y="1313"/>
                </a:lnTo>
                <a:lnTo>
                  <a:pt x="1563" y="1313"/>
                </a:lnTo>
                <a:lnTo>
                  <a:pt x="1563" y="1313"/>
                </a:lnTo>
                <a:lnTo>
                  <a:pt x="1561" y="1313"/>
                </a:lnTo>
                <a:lnTo>
                  <a:pt x="1559" y="1313"/>
                </a:lnTo>
                <a:close/>
                <a:moveTo>
                  <a:pt x="1553" y="1340"/>
                </a:moveTo>
                <a:lnTo>
                  <a:pt x="1553" y="1340"/>
                </a:lnTo>
                <a:lnTo>
                  <a:pt x="1555" y="1340"/>
                </a:lnTo>
                <a:lnTo>
                  <a:pt x="1555" y="1340"/>
                </a:lnTo>
                <a:lnTo>
                  <a:pt x="1555" y="1340"/>
                </a:lnTo>
                <a:lnTo>
                  <a:pt x="1555" y="1340"/>
                </a:lnTo>
                <a:lnTo>
                  <a:pt x="1553" y="1340"/>
                </a:lnTo>
                <a:lnTo>
                  <a:pt x="1553" y="1340"/>
                </a:lnTo>
                <a:lnTo>
                  <a:pt x="1551" y="1340"/>
                </a:lnTo>
                <a:lnTo>
                  <a:pt x="1551" y="1340"/>
                </a:lnTo>
                <a:lnTo>
                  <a:pt x="1553" y="1340"/>
                </a:lnTo>
                <a:lnTo>
                  <a:pt x="1553" y="1340"/>
                </a:lnTo>
                <a:close/>
                <a:moveTo>
                  <a:pt x="1534" y="1030"/>
                </a:moveTo>
                <a:lnTo>
                  <a:pt x="1532" y="1032"/>
                </a:lnTo>
                <a:lnTo>
                  <a:pt x="1532" y="1032"/>
                </a:lnTo>
                <a:lnTo>
                  <a:pt x="1534" y="1030"/>
                </a:lnTo>
                <a:lnTo>
                  <a:pt x="1534" y="1030"/>
                </a:lnTo>
                <a:close/>
                <a:moveTo>
                  <a:pt x="1536" y="1304"/>
                </a:moveTo>
                <a:lnTo>
                  <a:pt x="1536" y="1304"/>
                </a:lnTo>
                <a:lnTo>
                  <a:pt x="1536" y="1304"/>
                </a:lnTo>
                <a:lnTo>
                  <a:pt x="1534" y="1306"/>
                </a:lnTo>
                <a:lnTo>
                  <a:pt x="1532" y="1306"/>
                </a:lnTo>
                <a:lnTo>
                  <a:pt x="1532" y="1308"/>
                </a:lnTo>
                <a:lnTo>
                  <a:pt x="1532" y="1306"/>
                </a:lnTo>
                <a:lnTo>
                  <a:pt x="1534" y="1306"/>
                </a:lnTo>
                <a:lnTo>
                  <a:pt x="1536" y="1304"/>
                </a:lnTo>
                <a:lnTo>
                  <a:pt x="1538" y="1302"/>
                </a:lnTo>
                <a:lnTo>
                  <a:pt x="1538" y="1300"/>
                </a:lnTo>
                <a:lnTo>
                  <a:pt x="1538" y="1300"/>
                </a:lnTo>
                <a:lnTo>
                  <a:pt x="1536" y="1300"/>
                </a:lnTo>
                <a:lnTo>
                  <a:pt x="1536" y="1300"/>
                </a:lnTo>
                <a:lnTo>
                  <a:pt x="1536" y="1300"/>
                </a:lnTo>
                <a:lnTo>
                  <a:pt x="1536" y="1302"/>
                </a:lnTo>
                <a:lnTo>
                  <a:pt x="1538" y="1302"/>
                </a:lnTo>
                <a:lnTo>
                  <a:pt x="1536" y="1302"/>
                </a:lnTo>
                <a:lnTo>
                  <a:pt x="1536" y="1304"/>
                </a:lnTo>
                <a:close/>
                <a:moveTo>
                  <a:pt x="1559" y="1006"/>
                </a:moveTo>
                <a:lnTo>
                  <a:pt x="1561" y="1004"/>
                </a:lnTo>
                <a:lnTo>
                  <a:pt x="1559" y="1004"/>
                </a:lnTo>
                <a:lnTo>
                  <a:pt x="1557" y="1006"/>
                </a:lnTo>
                <a:lnTo>
                  <a:pt x="1555" y="1009"/>
                </a:lnTo>
                <a:lnTo>
                  <a:pt x="1553" y="1009"/>
                </a:lnTo>
                <a:lnTo>
                  <a:pt x="1551" y="1009"/>
                </a:lnTo>
                <a:lnTo>
                  <a:pt x="1548" y="1009"/>
                </a:lnTo>
                <a:lnTo>
                  <a:pt x="1548" y="1009"/>
                </a:lnTo>
                <a:lnTo>
                  <a:pt x="1546" y="1009"/>
                </a:lnTo>
                <a:lnTo>
                  <a:pt x="1544" y="1009"/>
                </a:lnTo>
                <a:lnTo>
                  <a:pt x="1544" y="1009"/>
                </a:lnTo>
                <a:lnTo>
                  <a:pt x="1544" y="1009"/>
                </a:lnTo>
                <a:lnTo>
                  <a:pt x="1542" y="1009"/>
                </a:lnTo>
                <a:lnTo>
                  <a:pt x="1542" y="1009"/>
                </a:lnTo>
                <a:lnTo>
                  <a:pt x="1542" y="1009"/>
                </a:lnTo>
                <a:lnTo>
                  <a:pt x="1540" y="1009"/>
                </a:lnTo>
                <a:lnTo>
                  <a:pt x="1540" y="1011"/>
                </a:lnTo>
                <a:lnTo>
                  <a:pt x="1540" y="1011"/>
                </a:lnTo>
                <a:lnTo>
                  <a:pt x="1540" y="1011"/>
                </a:lnTo>
                <a:lnTo>
                  <a:pt x="1538" y="1011"/>
                </a:lnTo>
                <a:lnTo>
                  <a:pt x="1536" y="1013"/>
                </a:lnTo>
                <a:lnTo>
                  <a:pt x="1536" y="1013"/>
                </a:lnTo>
                <a:lnTo>
                  <a:pt x="1536" y="1013"/>
                </a:lnTo>
                <a:lnTo>
                  <a:pt x="1536" y="1015"/>
                </a:lnTo>
                <a:lnTo>
                  <a:pt x="1536" y="1015"/>
                </a:lnTo>
                <a:lnTo>
                  <a:pt x="1538" y="1013"/>
                </a:lnTo>
                <a:lnTo>
                  <a:pt x="1538" y="1013"/>
                </a:lnTo>
                <a:lnTo>
                  <a:pt x="1538" y="1013"/>
                </a:lnTo>
                <a:lnTo>
                  <a:pt x="1538" y="1015"/>
                </a:lnTo>
                <a:lnTo>
                  <a:pt x="1538" y="1015"/>
                </a:lnTo>
                <a:lnTo>
                  <a:pt x="1540" y="1015"/>
                </a:lnTo>
                <a:lnTo>
                  <a:pt x="1542" y="1015"/>
                </a:lnTo>
                <a:lnTo>
                  <a:pt x="1546" y="1013"/>
                </a:lnTo>
                <a:lnTo>
                  <a:pt x="1546" y="1013"/>
                </a:lnTo>
                <a:lnTo>
                  <a:pt x="1546" y="1013"/>
                </a:lnTo>
                <a:lnTo>
                  <a:pt x="1553" y="1011"/>
                </a:lnTo>
                <a:lnTo>
                  <a:pt x="1555" y="1011"/>
                </a:lnTo>
                <a:lnTo>
                  <a:pt x="1557" y="1011"/>
                </a:lnTo>
                <a:lnTo>
                  <a:pt x="1559" y="1011"/>
                </a:lnTo>
                <a:lnTo>
                  <a:pt x="1559" y="1009"/>
                </a:lnTo>
                <a:lnTo>
                  <a:pt x="1565" y="1006"/>
                </a:lnTo>
                <a:lnTo>
                  <a:pt x="1565" y="1006"/>
                </a:lnTo>
                <a:lnTo>
                  <a:pt x="1563" y="1006"/>
                </a:lnTo>
                <a:lnTo>
                  <a:pt x="1563" y="1006"/>
                </a:lnTo>
                <a:lnTo>
                  <a:pt x="1561" y="1006"/>
                </a:lnTo>
                <a:lnTo>
                  <a:pt x="1561" y="1006"/>
                </a:lnTo>
                <a:lnTo>
                  <a:pt x="1559" y="1009"/>
                </a:lnTo>
                <a:lnTo>
                  <a:pt x="1559" y="1009"/>
                </a:lnTo>
                <a:lnTo>
                  <a:pt x="1557" y="1009"/>
                </a:lnTo>
                <a:lnTo>
                  <a:pt x="1557" y="1009"/>
                </a:lnTo>
                <a:lnTo>
                  <a:pt x="1557" y="1009"/>
                </a:lnTo>
                <a:lnTo>
                  <a:pt x="1559" y="1006"/>
                </a:lnTo>
                <a:close/>
                <a:moveTo>
                  <a:pt x="1565" y="1310"/>
                </a:moveTo>
                <a:lnTo>
                  <a:pt x="1565" y="1313"/>
                </a:lnTo>
                <a:lnTo>
                  <a:pt x="1565" y="1313"/>
                </a:lnTo>
                <a:lnTo>
                  <a:pt x="1565" y="1313"/>
                </a:lnTo>
                <a:lnTo>
                  <a:pt x="1565" y="1313"/>
                </a:lnTo>
                <a:lnTo>
                  <a:pt x="1567" y="1313"/>
                </a:lnTo>
                <a:lnTo>
                  <a:pt x="1565" y="1313"/>
                </a:lnTo>
                <a:lnTo>
                  <a:pt x="1565" y="1310"/>
                </a:lnTo>
                <a:lnTo>
                  <a:pt x="1565" y="1310"/>
                </a:lnTo>
                <a:lnTo>
                  <a:pt x="1565" y="1310"/>
                </a:lnTo>
                <a:close/>
                <a:moveTo>
                  <a:pt x="1551" y="1304"/>
                </a:moveTo>
                <a:lnTo>
                  <a:pt x="1553" y="1304"/>
                </a:lnTo>
                <a:lnTo>
                  <a:pt x="1553" y="1306"/>
                </a:lnTo>
                <a:lnTo>
                  <a:pt x="1555" y="1306"/>
                </a:lnTo>
                <a:lnTo>
                  <a:pt x="1553" y="1304"/>
                </a:lnTo>
                <a:lnTo>
                  <a:pt x="1553" y="1304"/>
                </a:lnTo>
                <a:lnTo>
                  <a:pt x="1551" y="1304"/>
                </a:lnTo>
                <a:lnTo>
                  <a:pt x="1551" y="1304"/>
                </a:lnTo>
                <a:lnTo>
                  <a:pt x="1551" y="1304"/>
                </a:lnTo>
                <a:lnTo>
                  <a:pt x="1548" y="1304"/>
                </a:lnTo>
                <a:lnTo>
                  <a:pt x="1548" y="1304"/>
                </a:lnTo>
                <a:lnTo>
                  <a:pt x="1548" y="1304"/>
                </a:lnTo>
                <a:lnTo>
                  <a:pt x="1551" y="1304"/>
                </a:lnTo>
                <a:close/>
                <a:moveTo>
                  <a:pt x="1618" y="1455"/>
                </a:moveTo>
                <a:lnTo>
                  <a:pt x="1618" y="1455"/>
                </a:lnTo>
                <a:lnTo>
                  <a:pt x="1618" y="1457"/>
                </a:lnTo>
                <a:lnTo>
                  <a:pt x="1620" y="1457"/>
                </a:lnTo>
                <a:lnTo>
                  <a:pt x="1620" y="1455"/>
                </a:lnTo>
                <a:lnTo>
                  <a:pt x="1620" y="1455"/>
                </a:lnTo>
                <a:lnTo>
                  <a:pt x="1618" y="1453"/>
                </a:lnTo>
                <a:lnTo>
                  <a:pt x="1618" y="1455"/>
                </a:lnTo>
                <a:lnTo>
                  <a:pt x="1618" y="1455"/>
                </a:lnTo>
                <a:lnTo>
                  <a:pt x="1618" y="1455"/>
                </a:lnTo>
                <a:close/>
                <a:moveTo>
                  <a:pt x="1620" y="950"/>
                </a:moveTo>
                <a:lnTo>
                  <a:pt x="1620" y="948"/>
                </a:lnTo>
                <a:lnTo>
                  <a:pt x="1618" y="948"/>
                </a:lnTo>
                <a:lnTo>
                  <a:pt x="1618" y="948"/>
                </a:lnTo>
                <a:lnTo>
                  <a:pt x="1618" y="950"/>
                </a:lnTo>
                <a:lnTo>
                  <a:pt x="1618" y="950"/>
                </a:lnTo>
                <a:lnTo>
                  <a:pt x="1618" y="950"/>
                </a:lnTo>
                <a:lnTo>
                  <a:pt x="1618" y="952"/>
                </a:lnTo>
                <a:lnTo>
                  <a:pt x="1618" y="950"/>
                </a:lnTo>
                <a:lnTo>
                  <a:pt x="1618" y="950"/>
                </a:lnTo>
                <a:lnTo>
                  <a:pt x="1620" y="950"/>
                </a:lnTo>
                <a:lnTo>
                  <a:pt x="1620" y="950"/>
                </a:lnTo>
                <a:lnTo>
                  <a:pt x="1620" y="950"/>
                </a:lnTo>
                <a:close/>
                <a:moveTo>
                  <a:pt x="1613" y="952"/>
                </a:moveTo>
                <a:lnTo>
                  <a:pt x="1613" y="952"/>
                </a:lnTo>
                <a:lnTo>
                  <a:pt x="1613" y="952"/>
                </a:lnTo>
                <a:lnTo>
                  <a:pt x="1613" y="952"/>
                </a:lnTo>
                <a:lnTo>
                  <a:pt x="1613" y="952"/>
                </a:lnTo>
                <a:lnTo>
                  <a:pt x="1613" y="952"/>
                </a:lnTo>
                <a:lnTo>
                  <a:pt x="1613" y="952"/>
                </a:lnTo>
                <a:lnTo>
                  <a:pt x="1613" y="952"/>
                </a:lnTo>
                <a:close/>
                <a:moveTo>
                  <a:pt x="1532" y="1298"/>
                </a:moveTo>
                <a:lnTo>
                  <a:pt x="1532" y="1298"/>
                </a:lnTo>
                <a:lnTo>
                  <a:pt x="1532" y="1300"/>
                </a:lnTo>
                <a:lnTo>
                  <a:pt x="1532" y="1300"/>
                </a:lnTo>
                <a:lnTo>
                  <a:pt x="1534" y="1300"/>
                </a:lnTo>
                <a:lnTo>
                  <a:pt x="1536" y="1300"/>
                </a:lnTo>
                <a:lnTo>
                  <a:pt x="1534" y="1300"/>
                </a:lnTo>
                <a:lnTo>
                  <a:pt x="1534" y="1298"/>
                </a:lnTo>
                <a:lnTo>
                  <a:pt x="1532" y="1298"/>
                </a:lnTo>
                <a:lnTo>
                  <a:pt x="1532" y="1298"/>
                </a:lnTo>
                <a:lnTo>
                  <a:pt x="1532" y="1298"/>
                </a:lnTo>
                <a:close/>
                <a:moveTo>
                  <a:pt x="1586" y="1000"/>
                </a:moveTo>
                <a:lnTo>
                  <a:pt x="1586" y="1000"/>
                </a:lnTo>
                <a:lnTo>
                  <a:pt x="1584" y="1000"/>
                </a:lnTo>
                <a:lnTo>
                  <a:pt x="1584" y="1000"/>
                </a:lnTo>
                <a:lnTo>
                  <a:pt x="1582" y="1000"/>
                </a:lnTo>
                <a:lnTo>
                  <a:pt x="1582" y="1002"/>
                </a:lnTo>
                <a:lnTo>
                  <a:pt x="1582" y="1002"/>
                </a:lnTo>
                <a:lnTo>
                  <a:pt x="1586" y="1000"/>
                </a:lnTo>
                <a:close/>
                <a:moveTo>
                  <a:pt x="1574" y="998"/>
                </a:moveTo>
                <a:lnTo>
                  <a:pt x="1574" y="998"/>
                </a:lnTo>
                <a:lnTo>
                  <a:pt x="1574" y="998"/>
                </a:lnTo>
                <a:lnTo>
                  <a:pt x="1574" y="998"/>
                </a:lnTo>
                <a:lnTo>
                  <a:pt x="1574" y="1000"/>
                </a:lnTo>
                <a:lnTo>
                  <a:pt x="1574" y="1000"/>
                </a:lnTo>
                <a:lnTo>
                  <a:pt x="1574" y="998"/>
                </a:lnTo>
                <a:close/>
                <a:moveTo>
                  <a:pt x="1576" y="996"/>
                </a:moveTo>
                <a:lnTo>
                  <a:pt x="1576" y="996"/>
                </a:lnTo>
                <a:lnTo>
                  <a:pt x="1576" y="996"/>
                </a:lnTo>
                <a:lnTo>
                  <a:pt x="1576" y="998"/>
                </a:lnTo>
                <a:lnTo>
                  <a:pt x="1574" y="998"/>
                </a:lnTo>
                <a:lnTo>
                  <a:pt x="1574" y="1000"/>
                </a:lnTo>
                <a:lnTo>
                  <a:pt x="1576" y="1000"/>
                </a:lnTo>
                <a:lnTo>
                  <a:pt x="1576" y="1000"/>
                </a:lnTo>
                <a:lnTo>
                  <a:pt x="1576" y="996"/>
                </a:lnTo>
                <a:close/>
                <a:moveTo>
                  <a:pt x="1569" y="1313"/>
                </a:moveTo>
                <a:lnTo>
                  <a:pt x="1569" y="1315"/>
                </a:lnTo>
                <a:lnTo>
                  <a:pt x="1569" y="1315"/>
                </a:lnTo>
                <a:lnTo>
                  <a:pt x="1569" y="1313"/>
                </a:lnTo>
                <a:lnTo>
                  <a:pt x="1569" y="1313"/>
                </a:lnTo>
                <a:lnTo>
                  <a:pt x="1567" y="1313"/>
                </a:lnTo>
                <a:lnTo>
                  <a:pt x="1567" y="1313"/>
                </a:lnTo>
                <a:lnTo>
                  <a:pt x="1567" y="1313"/>
                </a:lnTo>
                <a:lnTo>
                  <a:pt x="1569" y="1313"/>
                </a:lnTo>
                <a:close/>
                <a:moveTo>
                  <a:pt x="1595" y="1002"/>
                </a:moveTo>
                <a:lnTo>
                  <a:pt x="1595" y="1002"/>
                </a:lnTo>
                <a:lnTo>
                  <a:pt x="1592" y="1000"/>
                </a:lnTo>
                <a:lnTo>
                  <a:pt x="1592" y="1000"/>
                </a:lnTo>
                <a:lnTo>
                  <a:pt x="1592" y="1002"/>
                </a:lnTo>
                <a:lnTo>
                  <a:pt x="1592" y="1002"/>
                </a:lnTo>
                <a:lnTo>
                  <a:pt x="1590" y="1002"/>
                </a:lnTo>
                <a:lnTo>
                  <a:pt x="1592" y="1002"/>
                </a:lnTo>
                <a:lnTo>
                  <a:pt x="1595" y="1002"/>
                </a:lnTo>
                <a:close/>
                <a:moveTo>
                  <a:pt x="1534" y="1015"/>
                </a:moveTo>
                <a:lnTo>
                  <a:pt x="1532" y="1015"/>
                </a:lnTo>
                <a:lnTo>
                  <a:pt x="1534" y="1015"/>
                </a:lnTo>
                <a:lnTo>
                  <a:pt x="1534" y="1015"/>
                </a:lnTo>
                <a:lnTo>
                  <a:pt x="1534" y="1015"/>
                </a:lnTo>
                <a:lnTo>
                  <a:pt x="1534" y="1015"/>
                </a:lnTo>
                <a:lnTo>
                  <a:pt x="1534" y="1013"/>
                </a:lnTo>
                <a:lnTo>
                  <a:pt x="1534" y="1013"/>
                </a:lnTo>
                <a:lnTo>
                  <a:pt x="1534" y="1015"/>
                </a:lnTo>
                <a:close/>
                <a:moveTo>
                  <a:pt x="2334" y="174"/>
                </a:moveTo>
                <a:lnTo>
                  <a:pt x="2332" y="174"/>
                </a:lnTo>
                <a:lnTo>
                  <a:pt x="2330" y="174"/>
                </a:lnTo>
                <a:lnTo>
                  <a:pt x="2328" y="176"/>
                </a:lnTo>
                <a:lnTo>
                  <a:pt x="2328" y="183"/>
                </a:lnTo>
                <a:lnTo>
                  <a:pt x="2330" y="187"/>
                </a:lnTo>
                <a:lnTo>
                  <a:pt x="2330" y="189"/>
                </a:lnTo>
                <a:lnTo>
                  <a:pt x="2332" y="189"/>
                </a:lnTo>
                <a:lnTo>
                  <a:pt x="2334" y="185"/>
                </a:lnTo>
                <a:lnTo>
                  <a:pt x="2334" y="180"/>
                </a:lnTo>
                <a:lnTo>
                  <a:pt x="2334" y="176"/>
                </a:lnTo>
                <a:lnTo>
                  <a:pt x="2334" y="174"/>
                </a:lnTo>
                <a:close/>
                <a:moveTo>
                  <a:pt x="2343" y="277"/>
                </a:moveTo>
                <a:lnTo>
                  <a:pt x="2353" y="277"/>
                </a:lnTo>
                <a:lnTo>
                  <a:pt x="2355" y="277"/>
                </a:lnTo>
                <a:lnTo>
                  <a:pt x="2355" y="273"/>
                </a:lnTo>
                <a:lnTo>
                  <a:pt x="2351" y="273"/>
                </a:lnTo>
                <a:lnTo>
                  <a:pt x="2349" y="271"/>
                </a:lnTo>
                <a:lnTo>
                  <a:pt x="2349" y="269"/>
                </a:lnTo>
                <a:lnTo>
                  <a:pt x="2347" y="266"/>
                </a:lnTo>
                <a:lnTo>
                  <a:pt x="2345" y="266"/>
                </a:lnTo>
                <a:lnTo>
                  <a:pt x="2340" y="269"/>
                </a:lnTo>
                <a:lnTo>
                  <a:pt x="2338" y="266"/>
                </a:lnTo>
                <a:lnTo>
                  <a:pt x="2334" y="269"/>
                </a:lnTo>
                <a:lnTo>
                  <a:pt x="2334" y="271"/>
                </a:lnTo>
                <a:lnTo>
                  <a:pt x="2334" y="275"/>
                </a:lnTo>
                <a:lnTo>
                  <a:pt x="2336" y="277"/>
                </a:lnTo>
                <a:lnTo>
                  <a:pt x="2343" y="277"/>
                </a:lnTo>
                <a:close/>
                <a:moveTo>
                  <a:pt x="2338" y="248"/>
                </a:moveTo>
                <a:lnTo>
                  <a:pt x="2338" y="237"/>
                </a:lnTo>
                <a:lnTo>
                  <a:pt x="2336" y="229"/>
                </a:lnTo>
                <a:lnTo>
                  <a:pt x="2334" y="227"/>
                </a:lnTo>
                <a:lnTo>
                  <a:pt x="2332" y="227"/>
                </a:lnTo>
                <a:lnTo>
                  <a:pt x="2332" y="231"/>
                </a:lnTo>
                <a:lnTo>
                  <a:pt x="2332" y="235"/>
                </a:lnTo>
                <a:lnTo>
                  <a:pt x="2336" y="248"/>
                </a:lnTo>
                <a:lnTo>
                  <a:pt x="2338" y="248"/>
                </a:lnTo>
                <a:close/>
                <a:moveTo>
                  <a:pt x="2347" y="134"/>
                </a:moveTo>
                <a:lnTo>
                  <a:pt x="2353" y="130"/>
                </a:lnTo>
                <a:lnTo>
                  <a:pt x="2355" y="126"/>
                </a:lnTo>
                <a:lnTo>
                  <a:pt x="2355" y="124"/>
                </a:lnTo>
                <a:lnTo>
                  <a:pt x="2347" y="122"/>
                </a:lnTo>
                <a:lnTo>
                  <a:pt x="2338" y="124"/>
                </a:lnTo>
                <a:lnTo>
                  <a:pt x="2332" y="126"/>
                </a:lnTo>
                <a:lnTo>
                  <a:pt x="2330" y="128"/>
                </a:lnTo>
                <a:lnTo>
                  <a:pt x="2332" y="132"/>
                </a:lnTo>
                <a:lnTo>
                  <a:pt x="2338" y="132"/>
                </a:lnTo>
                <a:lnTo>
                  <a:pt x="2347" y="134"/>
                </a:lnTo>
                <a:close/>
                <a:moveTo>
                  <a:pt x="2349" y="193"/>
                </a:moveTo>
                <a:lnTo>
                  <a:pt x="2345" y="197"/>
                </a:lnTo>
                <a:lnTo>
                  <a:pt x="2345" y="197"/>
                </a:lnTo>
                <a:lnTo>
                  <a:pt x="2345" y="199"/>
                </a:lnTo>
                <a:lnTo>
                  <a:pt x="2347" y="199"/>
                </a:lnTo>
                <a:lnTo>
                  <a:pt x="2351" y="197"/>
                </a:lnTo>
                <a:lnTo>
                  <a:pt x="2353" y="195"/>
                </a:lnTo>
                <a:lnTo>
                  <a:pt x="2351" y="193"/>
                </a:lnTo>
                <a:lnTo>
                  <a:pt x="2349" y="191"/>
                </a:lnTo>
                <a:lnTo>
                  <a:pt x="2349" y="193"/>
                </a:lnTo>
                <a:close/>
                <a:moveTo>
                  <a:pt x="2202" y="396"/>
                </a:moveTo>
                <a:lnTo>
                  <a:pt x="2202" y="398"/>
                </a:lnTo>
                <a:lnTo>
                  <a:pt x="2202" y="401"/>
                </a:lnTo>
                <a:lnTo>
                  <a:pt x="2202" y="401"/>
                </a:lnTo>
                <a:lnTo>
                  <a:pt x="2202" y="401"/>
                </a:lnTo>
                <a:lnTo>
                  <a:pt x="2204" y="401"/>
                </a:lnTo>
                <a:lnTo>
                  <a:pt x="2206" y="401"/>
                </a:lnTo>
                <a:lnTo>
                  <a:pt x="2215" y="398"/>
                </a:lnTo>
                <a:lnTo>
                  <a:pt x="2223" y="398"/>
                </a:lnTo>
                <a:lnTo>
                  <a:pt x="2225" y="401"/>
                </a:lnTo>
                <a:lnTo>
                  <a:pt x="2227" y="401"/>
                </a:lnTo>
                <a:lnTo>
                  <a:pt x="2227" y="401"/>
                </a:lnTo>
                <a:lnTo>
                  <a:pt x="2229" y="401"/>
                </a:lnTo>
                <a:lnTo>
                  <a:pt x="2231" y="398"/>
                </a:lnTo>
                <a:lnTo>
                  <a:pt x="2234" y="396"/>
                </a:lnTo>
                <a:lnTo>
                  <a:pt x="2240" y="396"/>
                </a:lnTo>
                <a:lnTo>
                  <a:pt x="2240" y="394"/>
                </a:lnTo>
                <a:lnTo>
                  <a:pt x="2240" y="394"/>
                </a:lnTo>
                <a:lnTo>
                  <a:pt x="2240" y="394"/>
                </a:lnTo>
                <a:lnTo>
                  <a:pt x="2238" y="392"/>
                </a:lnTo>
                <a:lnTo>
                  <a:pt x="2240" y="392"/>
                </a:lnTo>
                <a:lnTo>
                  <a:pt x="2240" y="392"/>
                </a:lnTo>
                <a:lnTo>
                  <a:pt x="2240" y="392"/>
                </a:lnTo>
                <a:lnTo>
                  <a:pt x="2240" y="390"/>
                </a:lnTo>
                <a:lnTo>
                  <a:pt x="2240" y="388"/>
                </a:lnTo>
                <a:lnTo>
                  <a:pt x="2240" y="388"/>
                </a:lnTo>
                <a:lnTo>
                  <a:pt x="2236" y="388"/>
                </a:lnTo>
                <a:lnTo>
                  <a:pt x="2236" y="388"/>
                </a:lnTo>
                <a:lnTo>
                  <a:pt x="2236" y="386"/>
                </a:lnTo>
                <a:lnTo>
                  <a:pt x="2234" y="386"/>
                </a:lnTo>
                <a:lnTo>
                  <a:pt x="2225" y="388"/>
                </a:lnTo>
                <a:lnTo>
                  <a:pt x="2221" y="390"/>
                </a:lnTo>
                <a:lnTo>
                  <a:pt x="2217" y="390"/>
                </a:lnTo>
                <a:lnTo>
                  <a:pt x="2213" y="390"/>
                </a:lnTo>
                <a:lnTo>
                  <a:pt x="2211" y="390"/>
                </a:lnTo>
                <a:lnTo>
                  <a:pt x="2208" y="390"/>
                </a:lnTo>
                <a:lnTo>
                  <a:pt x="2206" y="390"/>
                </a:lnTo>
                <a:lnTo>
                  <a:pt x="2206" y="392"/>
                </a:lnTo>
                <a:lnTo>
                  <a:pt x="2206" y="394"/>
                </a:lnTo>
                <a:lnTo>
                  <a:pt x="2204" y="396"/>
                </a:lnTo>
                <a:lnTo>
                  <a:pt x="2202" y="396"/>
                </a:lnTo>
                <a:close/>
                <a:moveTo>
                  <a:pt x="2405" y="1208"/>
                </a:moveTo>
                <a:lnTo>
                  <a:pt x="2405" y="1208"/>
                </a:lnTo>
                <a:lnTo>
                  <a:pt x="2405" y="1210"/>
                </a:lnTo>
                <a:lnTo>
                  <a:pt x="2403" y="1212"/>
                </a:lnTo>
                <a:lnTo>
                  <a:pt x="2401" y="1216"/>
                </a:lnTo>
                <a:lnTo>
                  <a:pt x="2399" y="1216"/>
                </a:lnTo>
                <a:lnTo>
                  <a:pt x="2397" y="1216"/>
                </a:lnTo>
                <a:lnTo>
                  <a:pt x="2399" y="1218"/>
                </a:lnTo>
                <a:lnTo>
                  <a:pt x="2399" y="1218"/>
                </a:lnTo>
                <a:lnTo>
                  <a:pt x="2401" y="1216"/>
                </a:lnTo>
                <a:lnTo>
                  <a:pt x="2405" y="1214"/>
                </a:lnTo>
                <a:lnTo>
                  <a:pt x="2408" y="1212"/>
                </a:lnTo>
                <a:lnTo>
                  <a:pt x="2408" y="1210"/>
                </a:lnTo>
                <a:lnTo>
                  <a:pt x="2408" y="1208"/>
                </a:lnTo>
                <a:lnTo>
                  <a:pt x="2408" y="1208"/>
                </a:lnTo>
                <a:lnTo>
                  <a:pt x="2408" y="1208"/>
                </a:lnTo>
                <a:lnTo>
                  <a:pt x="2405" y="1208"/>
                </a:lnTo>
                <a:close/>
                <a:moveTo>
                  <a:pt x="1856" y="390"/>
                </a:moveTo>
                <a:lnTo>
                  <a:pt x="1859" y="390"/>
                </a:lnTo>
                <a:lnTo>
                  <a:pt x="1861" y="390"/>
                </a:lnTo>
                <a:lnTo>
                  <a:pt x="1861" y="390"/>
                </a:lnTo>
                <a:lnTo>
                  <a:pt x="1856" y="388"/>
                </a:lnTo>
                <a:lnTo>
                  <a:pt x="1854" y="388"/>
                </a:lnTo>
                <a:lnTo>
                  <a:pt x="1852" y="388"/>
                </a:lnTo>
                <a:lnTo>
                  <a:pt x="1852" y="390"/>
                </a:lnTo>
                <a:lnTo>
                  <a:pt x="1852" y="390"/>
                </a:lnTo>
                <a:lnTo>
                  <a:pt x="1852" y="390"/>
                </a:lnTo>
                <a:lnTo>
                  <a:pt x="1856" y="390"/>
                </a:lnTo>
                <a:close/>
                <a:moveTo>
                  <a:pt x="1831" y="386"/>
                </a:moveTo>
                <a:lnTo>
                  <a:pt x="1831" y="386"/>
                </a:lnTo>
                <a:lnTo>
                  <a:pt x="1833" y="386"/>
                </a:lnTo>
                <a:lnTo>
                  <a:pt x="1833" y="384"/>
                </a:lnTo>
                <a:lnTo>
                  <a:pt x="1833" y="384"/>
                </a:lnTo>
                <a:lnTo>
                  <a:pt x="1833" y="384"/>
                </a:lnTo>
                <a:lnTo>
                  <a:pt x="1833" y="382"/>
                </a:lnTo>
                <a:lnTo>
                  <a:pt x="1833" y="380"/>
                </a:lnTo>
                <a:lnTo>
                  <a:pt x="1831" y="380"/>
                </a:lnTo>
                <a:lnTo>
                  <a:pt x="1829" y="380"/>
                </a:lnTo>
                <a:lnTo>
                  <a:pt x="1827" y="382"/>
                </a:lnTo>
                <a:lnTo>
                  <a:pt x="1827" y="384"/>
                </a:lnTo>
                <a:lnTo>
                  <a:pt x="1825" y="384"/>
                </a:lnTo>
                <a:lnTo>
                  <a:pt x="1827" y="384"/>
                </a:lnTo>
                <a:lnTo>
                  <a:pt x="1827" y="384"/>
                </a:lnTo>
                <a:lnTo>
                  <a:pt x="1831" y="386"/>
                </a:lnTo>
                <a:close/>
                <a:moveTo>
                  <a:pt x="2410" y="1204"/>
                </a:moveTo>
                <a:lnTo>
                  <a:pt x="2412" y="1204"/>
                </a:lnTo>
                <a:lnTo>
                  <a:pt x="2412" y="1204"/>
                </a:lnTo>
                <a:lnTo>
                  <a:pt x="2414" y="1201"/>
                </a:lnTo>
                <a:lnTo>
                  <a:pt x="2414" y="1199"/>
                </a:lnTo>
                <a:lnTo>
                  <a:pt x="2412" y="1199"/>
                </a:lnTo>
                <a:lnTo>
                  <a:pt x="2412" y="1199"/>
                </a:lnTo>
                <a:lnTo>
                  <a:pt x="2412" y="1201"/>
                </a:lnTo>
                <a:lnTo>
                  <a:pt x="2410" y="1201"/>
                </a:lnTo>
                <a:lnTo>
                  <a:pt x="2408" y="1201"/>
                </a:lnTo>
                <a:lnTo>
                  <a:pt x="2408" y="1204"/>
                </a:lnTo>
                <a:lnTo>
                  <a:pt x="2408" y="1206"/>
                </a:lnTo>
                <a:lnTo>
                  <a:pt x="2408" y="1206"/>
                </a:lnTo>
                <a:lnTo>
                  <a:pt x="2410" y="1204"/>
                </a:lnTo>
                <a:close/>
                <a:moveTo>
                  <a:pt x="2259" y="1390"/>
                </a:moveTo>
                <a:lnTo>
                  <a:pt x="2257" y="1390"/>
                </a:lnTo>
                <a:lnTo>
                  <a:pt x="2255" y="1390"/>
                </a:lnTo>
                <a:lnTo>
                  <a:pt x="2255" y="1390"/>
                </a:lnTo>
                <a:lnTo>
                  <a:pt x="2255" y="1390"/>
                </a:lnTo>
                <a:lnTo>
                  <a:pt x="2255" y="1392"/>
                </a:lnTo>
                <a:lnTo>
                  <a:pt x="2257" y="1390"/>
                </a:lnTo>
                <a:lnTo>
                  <a:pt x="2257" y="1390"/>
                </a:lnTo>
                <a:lnTo>
                  <a:pt x="2259" y="1392"/>
                </a:lnTo>
                <a:lnTo>
                  <a:pt x="2259" y="1390"/>
                </a:lnTo>
                <a:lnTo>
                  <a:pt x="2259" y="1390"/>
                </a:lnTo>
                <a:lnTo>
                  <a:pt x="2259" y="1390"/>
                </a:lnTo>
                <a:close/>
                <a:moveTo>
                  <a:pt x="2351" y="1206"/>
                </a:moveTo>
                <a:lnTo>
                  <a:pt x="2349" y="1206"/>
                </a:lnTo>
                <a:lnTo>
                  <a:pt x="2349" y="1206"/>
                </a:lnTo>
                <a:lnTo>
                  <a:pt x="2347" y="1208"/>
                </a:lnTo>
                <a:lnTo>
                  <a:pt x="2349" y="1210"/>
                </a:lnTo>
                <a:lnTo>
                  <a:pt x="2349" y="1212"/>
                </a:lnTo>
                <a:lnTo>
                  <a:pt x="2349" y="1212"/>
                </a:lnTo>
                <a:lnTo>
                  <a:pt x="2351" y="1210"/>
                </a:lnTo>
                <a:lnTo>
                  <a:pt x="2351" y="1210"/>
                </a:lnTo>
                <a:lnTo>
                  <a:pt x="2351" y="1208"/>
                </a:lnTo>
                <a:lnTo>
                  <a:pt x="2351" y="1208"/>
                </a:lnTo>
                <a:lnTo>
                  <a:pt x="2351" y="1206"/>
                </a:lnTo>
                <a:close/>
                <a:moveTo>
                  <a:pt x="2347" y="1222"/>
                </a:moveTo>
                <a:lnTo>
                  <a:pt x="2345" y="1222"/>
                </a:lnTo>
                <a:lnTo>
                  <a:pt x="2345" y="1222"/>
                </a:lnTo>
                <a:lnTo>
                  <a:pt x="2345" y="1222"/>
                </a:lnTo>
                <a:lnTo>
                  <a:pt x="2347" y="1224"/>
                </a:lnTo>
                <a:lnTo>
                  <a:pt x="2349" y="1222"/>
                </a:lnTo>
                <a:lnTo>
                  <a:pt x="2349" y="1220"/>
                </a:lnTo>
                <a:lnTo>
                  <a:pt x="2347" y="1222"/>
                </a:lnTo>
                <a:close/>
                <a:moveTo>
                  <a:pt x="2361" y="562"/>
                </a:moveTo>
                <a:lnTo>
                  <a:pt x="2366" y="562"/>
                </a:lnTo>
                <a:lnTo>
                  <a:pt x="2366" y="562"/>
                </a:lnTo>
                <a:lnTo>
                  <a:pt x="2370" y="560"/>
                </a:lnTo>
                <a:lnTo>
                  <a:pt x="2372" y="558"/>
                </a:lnTo>
                <a:lnTo>
                  <a:pt x="2376" y="556"/>
                </a:lnTo>
                <a:lnTo>
                  <a:pt x="2378" y="554"/>
                </a:lnTo>
                <a:lnTo>
                  <a:pt x="2382" y="552"/>
                </a:lnTo>
                <a:lnTo>
                  <a:pt x="2387" y="552"/>
                </a:lnTo>
                <a:lnTo>
                  <a:pt x="2391" y="552"/>
                </a:lnTo>
                <a:lnTo>
                  <a:pt x="2391" y="552"/>
                </a:lnTo>
                <a:lnTo>
                  <a:pt x="2393" y="549"/>
                </a:lnTo>
                <a:lnTo>
                  <a:pt x="2395" y="549"/>
                </a:lnTo>
                <a:lnTo>
                  <a:pt x="2397" y="547"/>
                </a:lnTo>
                <a:lnTo>
                  <a:pt x="2397" y="547"/>
                </a:lnTo>
                <a:lnTo>
                  <a:pt x="2399" y="545"/>
                </a:lnTo>
                <a:lnTo>
                  <a:pt x="2399" y="545"/>
                </a:lnTo>
                <a:lnTo>
                  <a:pt x="2399" y="545"/>
                </a:lnTo>
                <a:lnTo>
                  <a:pt x="2399" y="543"/>
                </a:lnTo>
                <a:lnTo>
                  <a:pt x="2399" y="543"/>
                </a:lnTo>
                <a:lnTo>
                  <a:pt x="2399" y="541"/>
                </a:lnTo>
                <a:lnTo>
                  <a:pt x="2401" y="541"/>
                </a:lnTo>
                <a:lnTo>
                  <a:pt x="2403" y="541"/>
                </a:lnTo>
                <a:lnTo>
                  <a:pt x="2403" y="541"/>
                </a:lnTo>
                <a:lnTo>
                  <a:pt x="2405" y="541"/>
                </a:lnTo>
                <a:lnTo>
                  <a:pt x="2408" y="539"/>
                </a:lnTo>
                <a:lnTo>
                  <a:pt x="2408" y="537"/>
                </a:lnTo>
                <a:lnTo>
                  <a:pt x="2408" y="537"/>
                </a:lnTo>
                <a:lnTo>
                  <a:pt x="2408" y="535"/>
                </a:lnTo>
                <a:lnTo>
                  <a:pt x="2408" y="535"/>
                </a:lnTo>
                <a:lnTo>
                  <a:pt x="2410" y="535"/>
                </a:lnTo>
                <a:lnTo>
                  <a:pt x="2412" y="535"/>
                </a:lnTo>
                <a:lnTo>
                  <a:pt x="2412" y="533"/>
                </a:lnTo>
                <a:lnTo>
                  <a:pt x="2412" y="533"/>
                </a:lnTo>
                <a:lnTo>
                  <a:pt x="2412" y="533"/>
                </a:lnTo>
                <a:lnTo>
                  <a:pt x="2412" y="533"/>
                </a:lnTo>
                <a:lnTo>
                  <a:pt x="2408" y="531"/>
                </a:lnTo>
                <a:lnTo>
                  <a:pt x="2410" y="531"/>
                </a:lnTo>
                <a:lnTo>
                  <a:pt x="2410" y="531"/>
                </a:lnTo>
                <a:lnTo>
                  <a:pt x="2410" y="531"/>
                </a:lnTo>
                <a:lnTo>
                  <a:pt x="2410" y="528"/>
                </a:lnTo>
                <a:lnTo>
                  <a:pt x="2410" y="528"/>
                </a:lnTo>
                <a:lnTo>
                  <a:pt x="2410" y="528"/>
                </a:lnTo>
                <a:lnTo>
                  <a:pt x="2410" y="528"/>
                </a:lnTo>
                <a:lnTo>
                  <a:pt x="2408" y="528"/>
                </a:lnTo>
                <a:lnTo>
                  <a:pt x="2408" y="526"/>
                </a:lnTo>
                <a:lnTo>
                  <a:pt x="2408" y="526"/>
                </a:lnTo>
                <a:lnTo>
                  <a:pt x="2410" y="526"/>
                </a:lnTo>
                <a:lnTo>
                  <a:pt x="2410" y="526"/>
                </a:lnTo>
                <a:lnTo>
                  <a:pt x="2410" y="524"/>
                </a:lnTo>
                <a:lnTo>
                  <a:pt x="2410" y="524"/>
                </a:lnTo>
                <a:lnTo>
                  <a:pt x="2410" y="522"/>
                </a:lnTo>
                <a:lnTo>
                  <a:pt x="2410" y="522"/>
                </a:lnTo>
                <a:lnTo>
                  <a:pt x="2410" y="522"/>
                </a:lnTo>
                <a:lnTo>
                  <a:pt x="2408" y="522"/>
                </a:lnTo>
                <a:lnTo>
                  <a:pt x="2408" y="522"/>
                </a:lnTo>
                <a:lnTo>
                  <a:pt x="2405" y="520"/>
                </a:lnTo>
                <a:lnTo>
                  <a:pt x="2403" y="520"/>
                </a:lnTo>
                <a:lnTo>
                  <a:pt x="2401" y="520"/>
                </a:lnTo>
                <a:lnTo>
                  <a:pt x="2397" y="522"/>
                </a:lnTo>
                <a:lnTo>
                  <a:pt x="2399" y="520"/>
                </a:lnTo>
                <a:lnTo>
                  <a:pt x="2401" y="518"/>
                </a:lnTo>
                <a:lnTo>
                  <a:pt x="2399" y="518"/>
                </a:lnTo>
                <a:lnTo>
                  <a:pt x="2399" y="518"/>
                </a:lnTo>
                <a:lnTo>
                  <a:pt x="2399" y="518"/>
                </a:lnTo>
                <a:lnTo>
                  <a:pt x="2399" y="516"/>
                </a:lnTo>
                <a:lnTo>
                  <a:pt x="2399" y="516"/>
                </a:lnTo>
                <a:lnTo>
                  <a:pt x="2395" y="518"/>
                </a:lnTo>
                <a:lnTo>
                  <a:pt x="2393" y="518"/>
                </a:lnTo>
                <a:lnTo>
                  <a:pt x="2393" y="516"/>
                </a:lnTo>
                <a:lnTo>
                  <a:pt x="2395" y="516"/>
                </a:lnTo>
                <a:lnTo>
                  <a:pt x="2395" y="514"/>
                </a:lnTo>
                <a:lnTo>
                  <a:pt x="2395" y="512"/>
                </a:lnTo>
                <a:lnTo>
                  <a:pt x="2395" y="512"/>
                </a:lnTo>
                <a:lnTo>
                  <a:pt x="2395" y="512"/>
                </a:lnTo>
                <a:lnTo>
                  <a:pt x="2395" y="510"/>
                </a:lnTo>
                <a:lnTo>
                  <a:pt x="2393" y="510"/>
                </a:lnTo>
                <a:lnTo>
                  <a:pt x="2393" y="512"/>
                </a:lnTo>
                <a:lnTo>
                  <a:pt x="2391" y="510"/>
                </a:lnTo>
                <a:lnTo>
                  <a:pt x="2389" y="510"/>
                </a:lnTo>
                <a:lnTo>
                  <a:pt x="2389" y="510"/>
                </a:lnTo>
                <a:lnTo>
                  <a:pt x="2391" y="508"/>
                </a:lnTo>
                <a:lnTo>
                  <a:pt x="2391" y="505"/>
                </a:lnTo>
                <a:lnTo>
                  <a:pt x="2393" y="503"/>
                </a:lnTo>
                <a:lnTo>
                  <a:pt x="2395" y="503"/>
                </a:lnTo>
                <a:lnTo>
                  <a:pt x="2397" y="503"/>
                </a:lnTo>
                <a:lnTo>
                  <a:pt x="2397" y="503"/>
                </a:lnTo>
                <a:lnTo>
                  <a:pt x="2395" y="503"/>
                </a:lnTo>
                <a:lnTo>
                  <a:pt x="2393" y="503"/>
                </a:lnTo>
                <a:lnTo>
                  <a:pt x="2391" y="503"/>
                </a:lnTo>
                <a:lnTo>
                  <a:pt x="2389" y="505"/>
                </a:lnTo>
                <a:lnTo>
                  <a:pt x="2387" y="505"/>
                </a:lnTo>
                <a:lnTo>
                  <a:pt x="2384" y="505"/>
                </a:lnTo>
                <a:lnTo>
                  <a:pt x="2382" y="505"/>
                </a:lnTo>
                <a:lnTo>
                  <a:pt x="2380" y="505"/>
                </a:lnTo>
                <a:lnTo>
                  <a:pt x="2380" y="505"/>
                </a:lnTo>
                <a:lnTo>
                  <a:pt x="2380" y="503"/>
                </a:lnTo>
                <a:lnTo>
                  <a:pt x="2380" y="501"/>
                </a:lnTo>
                <a:lnTo>
                  <a:pt x="2378" y="501"/>
                </a:lnTo>
                <a:lnTo>
                  <a:pt x="2376" y="499"/>
                </a:lnTo>
                <a:lnTo>
                  <a:pt x="2376" y="499"/>
                </a:lnTo>
                <a:lnTo>
                  <a:pt x="2372" y="499"/>
                </a:lnTo>
                <a:lnTo>
                  <a:pt x="2370" y="499"/>
                </a:lnTo>
                <a:lnTo>
                  <a:pt x="2368" y="501"/>
                </a:lnTo>
                <a:lnTo>
                  <a:pt x="2370" y="505"/>
                </a:lnTo>
                <a:lnTo>
                  <a:pt x="2370" y="505"/>
                </a:lnTo>
                <a:lnTo>
                  <a:pt x="2370" y="508"/>
                </a:lnTo>
                <a:lnTo>
                  <a:pt x="2368" y="508"/>
                </a:lnTo>
                <a:lnTo>
                  <a:pt x="2366" y="508"/>
                </a:lnTo>
                <a:lnTo>
                  <a:pt x="2364" y="510"/>
                </a:lnTo>
                <a:lnTo>
                  <a:pt x="2364" y="508"/>
                </a:lnTo>
                <a:lnTo>
                  <a:pt x="2361" y="508"/>
                </a:lnTo>
                <a:lnTo>
                  <a:pt x="2361" y="508"/>
                </a:lnTo>
                <a:lnTo>
                  <a:pt x="2359" y="508"/>
                </a:lnTo>
                <a:lnTo>
                  <a:pt x="2359" y="508"/>
                </a:lnTo>
                <a:lnTo>
                  <a:pt x="2357" y="510"/>
                </a:lnTo>
                <a:lnTo>
                  <a:pt x="2355" y="512"/>
                </a:lnTo>
                <a:lnTo>
                  <a:pt x="2355" y="512"/>
                </a:lnTo>
                <a:lnTo>
                  <a:pt x="2353" y="512"/>
                </a:lnTo>
                <a:lnTo>
                  <a:pt x="2353" y="512"/>
                </a:lnTo>
                <a:lnTo>
                  <a:pt x="2353" y="512"/>
                </a:lnTo>
                <a:lnTo>
                  <a:pt x="2353" y="512"/>
                </a:lnTo>
                <a:lnTo>
                  <a:pt x="2349" y="510"/>
                </a:lnTo>
                <a:lnTo>
                  <a:pt x="2349" y="508"/>
                </a:lnTo>
                <a:lnTo>
                  <a:pt x="2345" y="508"/>
                </a:lnTo>
                <a:lnTo>
                  <a:pt x="2343" y="508"/>
                </a:lnTo>
                <a:lnTo>
                  <a:pt x="2343" y="508"/>
                </a:lnTo>
                <a:lnTo>
                  <a:pt x="2343" y="510"/>
                </a:lnTo>
                <a:lnTo>
                  <a:pt x="2345" y="514"/>
                </a:lnTo>
                <a:lnTo>
                  <a:pt x="2345" y="516"/>
                </a:lnTo>
                <a:lnTo>
                  <a:pt x="2345" y="516"/>
                </a:lnTo>
                <a:lnTo>
                  <a:pt x="2345" y="518"/>
                </a:lnTo>
                <a:lnTo>
                  <a:pt x="2345" y="518"/>
                </a:lnTo>
                <a:lnTo>
                  <a:pt x="2345" y="518"/>
                </a:lnTo>
                <a:lnTo>
                  <a:pt x="2345" y="518"/>
                </a:lnTo>
                <a:lnTo>
                  <a:pt x="2343" y="514"/>
                </a:lnTo>
                <a:lnTo>
                  <a:pt x="2340" y="512"/>
                </a:lnTo>
                <a:lnTo>
                  <a:pt x="2338" y="510"/>
                </a:lnTo>
                <a:lnTo>
                  <a:pt x="2336" y="508"/>
                </a:lnTo>
                <a:lnTo>
                  <a:pt x="2336" y="508"/>
                </a:lnTo>
                <a:lnTo>
                  <a:pt x="2334" y="508"/>
                </a:lnTo>
                <a:lnTo>
                  <a:pt x="2334" y="508"/>
                </a:lnTo>
                <a:lnTo>
                  <a:pt x="2332" y="508"/>
                </a:lnTo>
                <a:lnTo>
                  <a:pt x="2332" y="510"/>
                </a:lnTo>
                <a:lnTo>
                  <a:pt x="2330" y="510"/>
                </a:lnTo>
                <a:lnTo>
                  <a:pt x="2328" y="510"/>
                </a:lnTo>
                <a:lnTo>
                  <a:pt x="2326" y="512"/>
                </a:lnTo>
                <a:lnTo>
                  <a:pt x="2326" y="512"/>
                </a:lnTo>
                <a:lnTo>
                  <a:pt x="2326" y="516"/>
                </a:lnTo>
                <a:lnTo>
                  <a:pt x="2326" y="516"/>
                </a:lnTo>
                <a:lnTo>
                  <a:pt x="2326" y="518"/>
                </a:lnTo>
                <a:lnTo>
                  <a:pt x="2326" y="518"/>
                </a:lnTo>
                <a:lnTo>
                  <a:pt x="2324" y="516"/>
                </a:lnTo>
                <a:lnTo>
                  <a:pt x="2324" y="516"/>
                </a:lnTo>
                <a:lnTo>
                  <a:pt x="2322" y="514"/>
                </a:lnTo>
                <a:lnTo>
                  <a:pt x="2320" y="514"/>
                </a:lnTo>
                <a:lnTo>
                  <a:pt x="2317" y="510"/>
                </a:lnTo>
                <a:lnTo>
                  <a:pt x="2317" y="510"/>
                </a:lnTo>
                <a:lnTo>
                  <a:pt x="2315" y="510"/>
                </a:lnTo>
                <a:lnTo>
                  <a:pt x="2313" y="510"/>
                </a:lnTo>
                <a:lnTo>
                  <a:pt x="2313" y="512"/>
                </a:lnTo>
                <a:lnTo>
                  <a:pt x="2313" y="514"/>
                </a:lnTo>
                <a:lnTo>
                  <a:pt x="2313" y="516"/>
                </a:lnTo>
                <a:lnTo>
                  <a:pt x="2313" y="518"/>
                </a:lnTo>
                <a:lnTo>
                  <a:pt x="2311" y="520"/>
                </a:lnTo>
                <a:lnTo>
                  <a:pt x="2311" y="522"/>
                </a:lnTo>
                <a:lnTo>
                  <a:pt x="2311" y="522"/>
                </a:lnTo>
                <a:lnTo>
                  <a:pt x="2309" y="522"/>
                </a:lnTo>
                <a:lnTo>
                  <a:pt x="2309" y="520"/>
                </a:lnTo>
                <a:lnTo>
                  <a:pt x="2309" y="520"/>
                </a:lnTo>
                <a:lnTo>
                  <a:pt x="2307" y="520"/>
                </a:lnTo>
                <a:lnTo>
                  <a:pt x="2307" y="520"/>
                </a:lnTo>
                <a:lnTo>
                  <a:pt x="2305" y="522"/>
                </a:lnTo>
                <a:lnTo>
                  <a:pt x="2303" y="524"/>
                </a:lnTo>
                <a:lnTo>
                  <a:pt x="2303" y="524"/>
                </a:lnTo>
                <a:lnTo>
                  <a:pt x="2303" y="524"/>
                </a:lnTo>
                <a:lnTo>
                  <a:pt x="2303" y="524"/>
                </a:lnTo>
                <a:lnTo>
                  <a:pt x="2303" y="526"/>
                </a:lnTo>
                <a:lnTo>
                  <a:pt x="2303" y="528"/>
                </a:lnTo>
                <a:lnTo>
                  <a:pt x="2301" y="528"/>
                </a:lnTo>
                <a:lnTo>
                  <a:pt x="2301" y="528"/>
                </a:lnTo>
                <a:lnTo>
                  <a:pt x="2301" y="524"/>
                </a:lnTo>
                <a:lnTo>
                  <a:pt x="2299" y="524"/>
                </a:lnTo>
                <a:lnTo>
                  <a:pt x="2299" y="524"/>
                </a:lnTo>
                <a:lnTo>
                  <a:pt x="2296" y="524"/>
                </a:lnTo>
                <a:lnTo>
                  <a:pt x="2296" y="524"/>
                </a:lnTo>
                <a:lnTo>
                  <a:pt x="2299" y="524"/>
                </a:lnTo>
                <a:lnTo>
                  <a:pt x="2299" y="522"/>
                </a:lnTo>
                <a:lnTo>
                  <a:pt x="2299" y="522"/>
                </a:lnTo>
                <a:lnTo>
                  <a:pt x="2299" y="522"/>
                </a:lnTo>
                <a:lnTo>
                  <a:pt x="2296" y="522"/>
                </a:lnTo>
                <a:lnTo>
                  <a:pt x="2296" y="522"/>
                </a:lnTo>
                <a:lnTo>
                  <a:pt x="2296" y="520"/>
                </a:lnTo>
                <a:lnTo>
                  <a:pt x="2296" y="520"/>
                </a:lnTo>
                <a:lnTo>
                  <a:pt x="2294" y="520"/>
                </a:lnTo>
                <a:lnTo>
                  <a:pt x="2294" y="518"/>
                </a:lnTo>
                <a:lnTo>
                  <a:pt x="2296" y="518"/>
                </a:lnTo>
                <a:lnTo>
                  <a:pt x="2296" y="518"/>
                </a:lnTo>
                <a:lnTo>
                  <a:pt x="2299" y="518"/>
                </a:lnTo>
                <a:lnTo>
                  <a:pt x="2299" y="514"/>
                </a:lnTo>
                <a:lnTo>
                  <a:pt x="2299" y="514"/>
                </a:lnTo>
                <a:lnTo>
                  <a:pt x="2299" y="514"/>
                </a:lnTo>
                <a:lnTo>
                  <a:pt x="2296" y="512"/>
                </a:lnTo>
                <a:lnTo>
                  <a:pt x="2296" y="512"/>
                </a:lnTo>
                <a:lnTo>
                  <a:pt x="2296" y="512"/>
                </a:lnTo>
                <a:lnTo>
                  <a:pt x="2299" y="512"/>
                </a:lnTo>
                <a:lnTo>
                  <a:pt x="2299" y="512"/>
                </a:lnTo>
                <a:lnTo>
                  <a:pt x="2294" y="510"/>
                </a:lnTo>
                <a:lnTo>
                  <a:pt x="2292" y="508"/>
                </a:lnTo>
                <a:lnTo>
                  <a:pt x="2290" y="505"/>
                </a:lnTo>
                <a:lnTo>
                  <a:pt x="2290" y="505"/>
                </a:lnTo>
                <a:lnTo>
                  <a:pt x="2286" y="503"/>
                </a:lnTo>
                <a:lnTo>
                  <a:pt x="2284" y="503"/>
                </a:lnTo>
                <a:lnTo>
                  <a:pt x="2282" y="501"/>
                </a:lnTo>
                <a:lnTo>
                  <a:pt x="2282" y="501"/>
                </a:lnTo>
                <a:lnTo>
                  <a:pt x="2278" y="501"/>
                </a:lnTo>
                <a:lnTo>
                  <a:pt x="2276" y="501"/>
                </a:lnTo>
                <a:lnTo>
                  <a:pt x="2276" y="501"/>
                </a:lnTo>
                <a:lnTo>
                  <a:pt x="2273" y="503"/>
                </a:lnTo>
                <a:lnTo>
                  <a:pt x="2273" y="503"/>
                </a:lnTo>
                <a:lnTo>
                  <a:pt x="2273" y="503"/>
                </a:lnTo>
                <a:lnTo>
                  <a:pt x="2276" y="503"/>
                </a:lnTo>
                <a:lnTo>
                  <a:pt x="2278" y="503"/>
                </a:lnTo>
                <a:lnTo>
                  <a:pt x="2280" y="503"/>
                </a:lnTo>
                <a:lnTo>
                  <a:pt x="2280" y="503"/>
                </a:lnTo>
                <a:lnTo>
                  <a:pt x="2280" y="505"/>
                </a:lnTo>
                <a:lnTo>
                  <a:pt x="2282" y="505"/>
                </a:lnTo>
                <a:lnTo>
                  <a:pt x="2282" y="505"/>
                </a:lnTo>
                <a:lnTo>
                  <a:pt x="2282" y="505"/>
                </a:lnTo>
                <a:lnTo>
                  <a:pt x="2278" y="505"/>
                </a:lnTo>
                <a:lnTo>
                  <a:pt x="2276" y="505"/>
                </a:lnTo>
                <a:lnTo>
                  <a:pt x="2276" y="505"/>
                </a:lnTo>
                <a:lnTo>
                  <a:pt x="2276" y="508"/>
                </a:lnTo>
                <a:lnTo>
                  <a:pt x="2276" y="508"/>
                </a:lnTo>
                <a:lnTo>
                  <a:pt x="2278" y="508"/>
                </a:lnTo>
                <a:lnTo>
                  <a:pt x="2282" y="510"/>
                </a:lnTo>
                <a:lnTo>
                  <a:pt x="2282" y="510"/>
                </a:lnTo>
                <a:lnTo>
                  <a:pt x="2284" y="512"/>
                </a:lnTo>
                <a:lnTo>
                  <a:pt x="2282" y="514"/>
                </a:lnTo>
                <a:lnTo>
                  <a:pt x="2282" y="514"/>
                </a:lnTo>
                <a:lnTo>
                  <a:pt x="2282" y="514"/>
                </a:lnTo>
                <a:lnTo>
                  <a:pt x="2280" y="514"/>
                </a:lnTo>
                <a:lnTo>
                  <a:pt x="2280" y="514"/>
                </a:lnTo>
                <a:lnTo>
                  <a:pt x="2280" y="514"/>
                </a:lnTo>
                <a:lnTo>
                  <a:pt x="2280" y="512"/>
                </a:lnTo>
                <a:lnTo>
                  <a:pt x="2280" y="512"/>
                </a:lnTo>
                <a:lnTo>
                  <a:pt x="2280" y="512"/>
                </a:lnTo>
                <a:lnTo>
                  <a:pt x="2278" y="510"/>
                </a:lnTo>
                <a:lnTo>
                  <a:pt x="2278" y="512"/>
                </a:lnTo>
                <a:lnTo>
                  <a:pt x="2278" y="512"/>
                </a:lnTo>
                <a:lnTo>
                  <a:pt x="2276" y="512"/>
                </a:lnTo>
                <a:lnTo>
                  <a:pt x="2273" y="512"/>
                </a:lnTo>
                <a:lnTo>
                  <a:pt x="2273" y="512"/>
                </a:lnTo>
                <a:lnTo>
                  <a:pt x="2273" y="512"/>
                </a:lnTo>
                <a:lnTo>
                  <a:pt x="2273" y="510"/>
                </a:lnTo>
                <a:lnTo>
                  <a:pt x="2273" y="510"/>
                </a:lnTo>
                <a:lnTo>
                  <a:pt x="2269" y="508"/>
                </a:lnTo>
                <a:lnTo>
                  <a:pt x="2269" y="508"/>
                </a:lnTo>
                <a:lnTo>
                  <a:pt x="2267" y="508"/>
                </a:lnTo>
                <a:lnTo>
                  <a:pt x="2267" y="508"/>
                </a:lnTo>
                <a:lnTo>
                  <a:pt x="2267" y="508"/>
                </a:lnTo>
                <a:lnTo>
                  <a:pt x="2267" y="510"/>
                </a:lnTo>
                <a:lnTo>
                  <a:pt x="2265" y="510"/>
                </a:lnTo>
                <a:lnTo>
                  <a:pt x="2265" y="510"/>
                </a:lnTo>
                <a:lnTo>
                  <a:pt x="2267" y="510"/>
                </a:lnTo>
                <a:lnTo>
                  <a:pt x="2269" y="512"/>
                </a:lnTo>
                <a:lnTo>
                  <a:pt x="2267" y="512"/>
                </a:lnTo>
                <a:lnTo>
                  <a:pt x="2263" y="510"/>
                </a:lnTo>
                <a:lnTo>
                  <a:pt x="2263" y="510"/>
                </a:lnTo>
                <a:lnTo>
                  <a:pt x="2263" y="510"/>
                </a:lnTo>
                <a:lnTo>
                  <a:pt x="2263" y="512"/>
                </a:lnTo>
                <a:lnTo>
                  <a:pt x="2263" y="512"/>
                </a:lnTo>
                <a:lnTo>
                  <a:pt x="2265" y="512"/>
                </a:lnTo>
                <a:lnTo>
                  <a:pt x="2267" y="514"/>
                </a:lnTo>
                <a:lnTo>
                  <a:pt x="2263" y="514"/>
                </a:lnTo>
                <a:lnTo>
                  <a:pt x="2263" y="514"/>
                </a:lnTo>
                <a:lnTo>
                  <a:pt x="2263" y="516"/>
                </a:lnTo>
                <a:lnTo>
                  <a:pt x="2263" y="516"/>
                </a:lnTo>
                <a:lnTo>
                  <a:pt x="2265" y="516"/>
                </a:lnTo>
                <a:lnTo>
                  <a:pt x="2267" y="518"/>
                </a:lnTo>
                <a:lnTo>
                  <a:pt x="2269" y="518"/>
                </a:lnTo>
                <a:lnTo>
                  <a:pt x="2271" y="518"/>
                </a:lnTo>
                <a:lnTo>
                  <a:pt x="2269" y="518"/>
                </a:lnTo>
                <a:lnTo>
                  <a:pt x="2267" y="518"/>
                </a:lnTo>
                <a:lnTo>
                  <a:pt x="2265" y="520"/>
                </a:lnTo>
                <a:lnTo>
                  <a:pt x="2261" y="518"/>
                </a:lnTo>
                <a:lnTo>
                  <a:pt x="2259" y="516"/>
                </a:lnTo>
                <a:lnTo>
                  <a:pt x="2259" y="516"/>
                </a:lnTo>
                <a:lnTo>
                  <a:pt x="2259" y="518"/>
                </a:lnTo>
                <a:lnTo>
                  <a:pt x="2259" y="518"/>
                </a:lnTo>
                <a:lnTo>
                  <a:pt x="2259" y="518"/>
                </a:lnTo>
                <a:lnTo>
                  <a:pt x="2261" y="520"/>
                </a:lnTo>
                <a:lnTo>
                  <a:pt x="2261" y="520"/>
                </a:lnTo>
                <a:lnTo>
                  <a:pt x="2263" y="522"/>
                </a:lnTo>
                <a:lnTo>
                  <a:pt x="2261" y="522"/>
                </a:lnTo>
                <a:lnTo>
                  <a:pt x="2259" y="520"/>
                </a:lnTo>
                <a:lnTo>
                  <a:pt x="2257" y="520"/>
                </a:lnTo>
                <a:lnTo>
                  <a:pt x="2255" y="520"/>
                </a:lnTo>
                <a:lnTo>
                  <a:pt x="2252" y="522"/>
                </a:lnTo>
                <a:lnTo>
                  <a:pt x="2252" y="524"/>
                </a:lnTo>
                <a:lnTo>
                  <a:pt x="2257" y="524"/>
                </a:lnTo>
                <a:lnTo>
                  <a:pt x="2259" y="524"/>
                </a:lnTo>
                <a:lnTo>
                  <a:pt x="2261" y="526"/>
                </a:lnTo>
                <a:lnTo>
                  <a:pt x="2263" y="524"/>
                </a:lnTo>
                <a:lnTo>
                  <a:pt x="2265" y="524"/>
                </a:lnTo>
                <a:lnTo>
                  <a:pt x="2273" y="522"/>
                </a:lnTo>
                <a:lnTo>
                  <a:pt x="2276" y="522"/>
                </a:lnTo>
                <a:lnTo>
                  <a:pt x="2278" y="522"/>
                </a:lnTo>
                <a:lnTo>
                  <a:pt x="2280" y="522"/>
                </a:lnTo>
                <a:lnTo>
                  <a:pt x="2284" y="522"/>
                </a:lnTo>
                <a:lnTo>
                  <a:pt x="2284" y="524"/>
                </a:lnTo>
                <a:lnTo>
                  <a:pt x="2288" y="524"/>
                </a:lnTo>
                <a:lnTo>
                  <a:pt x="2292" y="524"/>
                </a:lnTo>
                <a:lnTo>
                  <a:pt x="2290" y="524"/>
                </a:lnTo>
                <a:lnTo>
                  <a:pt x="2290" y="526"/>
                </a:lnTo>
                <a:lnTo>
                  <a:pt x="2286" y="526"/>
                </a:lnTo>
                <a:lnTo>
                  <a:pt x="2284" y="528"/>
                </a:lnTo>
                <a:lnTo>
                  <a:pt x="2282" y="531"/>
                </a:lnTo>
                <a:lnTo>
                  <a:pt x="2282" y="531"/>
                </a:lnTo>
                <a:lnTo>
                  <a:pt x="2284" y="531"/>
                </a:lnTo>
                <a:lnTo>
                  <a:pt x="2288" y="533"/>
                </a:lnTo>
                <a:lnTo>
                  <a:pt x="2288" y="533"/>
                </a:lnTo>
                <a:lnTo>
                  <a:pt x="2292" y="531"/>
                </a:lnTo>
                <a:lnTo>
                  <a:pt x="2292" y="531"/>
                </a:lnTo>
                <a:lnTo>
                  <a:pt x="2292" y="533"/>
                </a:lnTo>
                <a:lnTo>
                  <a:pt x="2292" y="533"/>
                </a:lnTo>
                <a:lnTo>
                  <a:pt x="2290" y="535"/>
                </a:lnTo>
                <a:lnTo>
                  <a:pt x="2284" y="535"/>
                </a:lnTo>
                <a:lnTo>
                  <a:pt x="2282" y="535"/>
                </a:lnTo>
                <a:lnTo>
                  <a:pt x="2280" y="535"/>
                </a:lnTo>
                <a:lnTo>
                  <a:pt x="2280" y="535"/>
                </a:lnTo>
                <a:lnTo>
                  <a:pt x="2278" y="535"/>
                </a:lnTo>
                <a:lnTo>
                  <a:pt x="2278" y="535"/>
                </a:lnTo>
                <a:lnTo>
                  <a:pt x="2278" y="535"/>
                </a:lnTo>
                <a:lnTo>
                  <a:pt x="2276" y="535"/>
                </a:lnTo>
                <a:lnTo>
                  <a:pt x="2273" y="537"/>
                </a:lnTo>
                <a:lnTo>
                  <a:pt x="2273" y="535"/>
                </a:lnTo>
                <a:lnTo>
                  <a:pt x="2271" y="535"/>
                </a:lnTo>
                <a:lnTo>
                  <a:pt x="2271" y="535"/>
                </a:lnTo>
                <a:lnTo>
                  <a:pt x="2269" y="537"/>
                </a:lnTo>
                <a:lnTo>
                  <a:pt x="2269" y="537"/>
                </a:lnTo>
                <a:lnTo>
                  <a:pt x="2267" y="537"/>
                </a:lnTo>
                <a:lnTo>
                  <a:pt x="2265" y="537"/>
                </a:lnTo>
                <a:lnTo>
                  <a:pt x="2263" y="537"/>
                </a:lnTo>
                <a:lnTo>
                  <a:pt x="2261" y="537"/>
                </a:lnTo>
                <a:lnTo>
                  <a:pt x="2261" y="537"/>
                </a:lnTo>
                <a:lnTo>
                  <a:pt x="2259" y="539"/>
                </a:lnTo>
                <a:lnTo>
                  <a:pt x="2261" y="539"/>
                </a:lnTo>
                <a:lnTo>
                  <a:pt x="2261" y="541"/>
                </a:lnTo>
                <a:lnTo>
                  <a:pt x="2261" y="541"/>
                </a:lnTo>
                <a:lnTo>
                  <a:pt x="2263" y="541"/>
                </a:lnTo>
                <a:lnTo>
                  <a:pt x="2265" y="541"/>
                </a:lnTo>
                <a:lnTo>
                  <a:pt x="2267" y="539"/>
                </a:lnTo>
                <a:lnTo>
                  <a:pt x="2269" y="539"/>
                </a:lnTo>
                <a:lnTo>
                  <a:pt x="2278" y="541"/>
                </a:lnTo>
                <a:lnTo>
                  <a:pt x="2282" y="539"/>
                </a:lnTo>
                <a:lnTo>
                  <a:pt x="2284" y="541"/>
                </a:lnTo>
                <a:lnTo>
                  <a:pt x="2286" y="541"/>
                </a:lnTo>
                <a:lnTo>
                  <a:pt x="2286" y="541"/>
                </a:lnTo>
                <a:lnTo>
                  <a:pt x="2284" y="543"/>
                </a:lnTo>
                <a:lnTo>
                  <a:pt x="2284" y="543"/>
                </a:lnTo>
                <a:lnTo>
                  <a:pt x="2284" y="545"/>
                </a:lnTo>
                <a:lnTo>
                  <a:pt x="2286" y="545"/>
                </a:lnTo>
                <a:lnTo>
                  <a:pt x="2286" y="545"/>
                </a:lnTo>
                <a:lnTo>
                  <a:pt x="2288" y="545"/>
                </a:lnTo>
                <a:lnTo>
                  <a:pt x="2290" y="545"/>
                </a:lnTo>
                <a:lnTo>
                  <a:pt x="2294" y="543"/>
                </a:lnTo>
                <a:lnTo>
                  <a:pt x="2294" y="543"/>
                </a:lnTo>
                <a:lnTo>
                  <a:pt x="2294" y="543"/>
                </a:lnTo>
                <a:lnTo>
                  <a:pt x="2294" y="543"/>
                </a:lnTo>
                <a:lnTo>
                  <a:pt x="2292" y="545"/>
                </a:lnTo>
                <a:lnTo>
                  <a:pt x="2290" y="547"/>
                </a:lnTo>
                <a:lnTo>
                  <a:pt x="2288" y="547"/>
                </a:lnTo>
                <a:lnTo>
                  <a:pt x="2288" y="549"/>
                </a:lnTo>
                <a:lnTo>
                  <a:pt x="2290" y="549"/>
                </a:lnTo>
                <a:lnTo>
                  <a:pt x="2290" y="549"/>
                </a:lnTo>
                <a:lnTo>
                  <a:pt x="2288" y="549"/>
                </a:lnTo>
                <a:lnTo>
                  <a:pt x="2288" y="552"/>
                </a:lnTo>
                <a:lnTo>
                  <a:pt x="2288" y="552"/>
                </a:lnTo>
                <a:lnTo>
                  <a:pt x="2290" y="552"/>
                </a:lnTo>
                <a:lnTo>
                  <a:pt x="2294" y="549"/>
                </a:lnTo>
                <a:lnTo>
                  <a:pt x="2294" y="549"/>
                </a:lnTo>
                <a:lnTo>
                  <a:pt x="2296" y="549"/>
                </a:lnTo>
                <a:lnTo>
                  <a:pt x="2294" y="549"/>
                </a:lnTo>
                <a:lnTo>
                  <a:pt x="2294" y="549"/>
                </a:lnTo>
                <a:lnTo>
                  <a:pt x="2292" y="552"/>
                </a:lnTo>
                <a:lnTo>
                  <a:pt x="2292" y="552"/>
                </a:lnTo>
                <a:lnTo>
                  <a:pt x="2292" y="554"/>
                </a:lnTo>
                <a:lnTo>
                  <a:pt x="2290" y="554"/>
                </a:lnTo>
                <a:lnTo>
                  <a:pt x="2290" y="554"/>
                </a:lnTo>
                <a:lnTo>
                  <a:pt x="2288" y="556"/>
                </a:lnTo>
                <a:lnTo>
                  <a:pt x="2288" y="556"/>
                </a:lnTo>
                <a:lnTo>
                  <a:pt x="2286" y="558"/>
                </a:lnTo>
                <a:lnTo>
                  <a:pt x="2282" y="558"/>
                </a:lnTo>
                <a:lnTo>
                  <a:pt x="2282" y="558"/>
                </a:lnTo>
                <a:lnTo>
                  <a:pt x="2280" y="558"/>
                </a:lnTo>
                <a:lnTo>
                  <a:pt x="2280" y="556"/>
                </a:lnTo>
                <a:lnTo>
                  <a:pt x="2280" y="556"/>
                </a:lnTo>
                <a:lnTo>
                  <a:pt x="2278" y="558"/>
                </a:lnTo>
                <a:lnTo>
                  <a:pt x="2278" y="558"/>
                </a:lnTo>
                <a:lnTo>
                  <a:pt x="2278" y="560"/>
                </a:lnTo>
                <a:lnTo>
                  <a:pt x="2280" y="562"/>
                </a:lnTo>
                <a:lnTo>
                  <a:pt x="2280" y="562"/>
                </a:lnTo>
                <a:lnTo>
                  <a:pt x="2280" y="562"/>
                </a:lnTo>
                <a:lnTo>
                  <a:pt x="2284" y="562"/>
                </a:lnTo>
                <a:lnTo>
                  <a:pt x="2296" y="562"/>
                </a:lnTo>
                <a:lnTo>
                  <a:pt x="2299" y="562"/>
                </a:lnTo>
                <a:lnTo>
                  <a:pt x="2301" y="560"/>
                </a:lnTo>
                <a:lnTo>
                  <a:pt x="2301" y="560"/>
                </a:lnTo>
                <a:lnTo>
                  <a:pt x="2303" y="560"/>
                </a:lnTo>
                <a:lnTo>
                  <a:pt x="2303" y="560"/>
                </a:lnTo>
                <a:lnTo>
                  <a:pt x="2301" y="560"/>
                </a:lnTo>
                <a:lnTo>
                  <a:pt x="2301" y="560"/>
                </a:lnTo>
                <a:lnTo>
                  <a:pt x="2303" y="562"/>
                </a:lnTo>
                <a:lnTo>
                  <a:pt x="2305" y="562"/>
                </a:lnTo>
                <a:lnTo>
                  <a:pt x="2307" y="562"/>
                </a:lnTo>
                <a:lnTo>
                  <a:pt x="2307" y="564"/>
                </a:lnTo>
                <a:lnTo>
                  <a:pt x="2309" y="564"/>
                </a:lnTo>
                <a:lnTo>
                  <a:pt x="2309" y="564"/>
                </a:lnTo>
                <a:lnTo>
                  <a:pt x="2311" y="562"/>
                </a:lnTo>
                <a:lnTo>
                  <a:pt x="2311" y="562"/>
                </a:lnTo>
                <a:lnTo>
                  <a:pt x="2313" y="564"/>
                </a:lnTo>
                <a:lnTo>
                  <a:pt x="2313" y="564"/>
                </a:lnTo>
                <a:lnTo>
                  <a:pt x="2311" y="564"/>
                </a:lnTo>
                <a:lnTo>
                  <a:pt x="2311" y="564"/>
                </a:lnTo>
                <a:lnTo>
                  <a:pt x="2311" y="564"/>
                </a:lnTo>
                <a:lnTo>
                  <a:pt x="2311" y="564"/>
                </a:lnTo>
                <a:lnTo>
                  <a:pt x="2311" y="566"/>
                </a:lnTo>
                <a:lnTo>
                  <a:pt x="2311" y="566"/>
                </a:lnTo>
                <a:lnTo>
                  <a:pt x="2315" y="568"/>
                </a:lnTo>
                <a:lnTo>
                  <a:pt x="2320" y="568"/>
                </a:lnTo>
                <a:lnTo>
                  <a:pt x="2322" y="568"/>
                </a:lnTo>
                <a:lnTo>
                  <a:pt x="2326" y="570"/>
                </a:lnTo>
                <a:lnTo>
                  <a:pt x="2328" y="570"/>
                </a:lnTo>
                <a:lnTo>
                  <a:pt x="2338" y="572"/>
                </a:lnTo>
                <a:lnTo>
                  <a:pt x="2343" y="570"/>
                </a:lnTo>
                <a:lnTo>
                  <a:pt x="2345" y="570"/>
                </a:lnTo>
                <a:lnTo>
                  <a:pt x="2343" y="568"/>
                </a:lnTo>
                <a:lnTo>
                  <a:pt x="2343" y="568"/>
                </a:lnTo>
                <a:lnTo>
                  <a:pt x="2343" y="568"/>
                </a:lnTo>
                <a:lnTo>
                  <a:pt x="2345" y="568"/>
                </a:lnTo>
                <a:lnTo>
                  <a:pt x="2345" y="570"/>
                </a:lnTo>
                <a:lnTo>
                  <a:pt x="2347" y="570"/>
                </a:lnTo>
                <a:lnTo>
                  <a:pt x="2347" y="568"/>
                </a:lnTo>
                <a:lnTo>
                  <a:pt x="2349" y="568"/>
                </a:lnTo>
                <a:lnTo>
                  <a:pt x="2349" y="566"/>
                </a:lnTo>
                <a:lnTo>
                  <a:pt x="2349" y="566"/>
                </a:lnTo>
                <a:lnTo>
                  <a:pt x="2349" y="566"/>
                </a:lnTo>
                <a:lnTo>
                  <a:pt x="2349" y="566"/>
                </a:lnTo>
                <a:lnTo>
                  <a:pt x="2349" y="564"/>
                </a:lnTo>
                <a:lnTo>
                  <a:pt x="2353" y="564"/>
                </a:lnTo>
                <a:lnTo>
                  <a:pt x="2359" y="562"/>
                </a:lnTo>
                <a:lnTo>
                  <a:pt x="2361" y="562"/>
                </a:lnTo>
                <a:close/>
                <a:moveTo>
                  <a:pt x="1869" y="1635"/>
                </a:moveTo>
                <a:lnTo>
                  <a:pt x="1869" y="1635"/>
                </a:lnTo>
                <a:lnTo>
                  <a:pt x="1873" y="1633"/>
                </a:lnTo>
                <a:lnTo>
                  <a:pt x="1873" y="1633"/>
                </a:lnTo>
                <a:lnTo>
                  <a:pt x="1873" y="1631"/>
                </a:lnTo>
                <a:lnTo>
                  <a:pt x="1873" y="1631"/>
                </a:lnTo>
                <a:lnTo>
                  <a:pt x="1871" y="1631"/>
                </a:lnTo>
                <a:lnTo>
                  <a:pt x="1869" y="1633"/>
                </a:lnTo>
                <a:lnTo>
                  <a:pt x="1869" y="1633"/>
                </a:lnTo>
                <a:lnTo>
                  <a:pt x="1869" y="1633"/>
                </a:lnTo>
                <a:lnTo>
                  <a:pt x="1869" y="1635"/>
                </a:lnTo>
                <a:lnTo>
                  <a:pt x="1869" y="1635"/>
                </a:lnTo>
                <a:close/>
                <a:moveTo>
                  <a:pt x="1871" y="419"/>
                </a:moveTo>
                <a:lnTo>
                  <a:pt x="1873" y="417"/>
                </a:lnTo>
                <a:lnTo>
                  <a:pt x="1873" y="417"/>
                </a:lnTo>
                <a:lnTo>
                  <a:pt x="1873" y="417"/>
                </a:lnTo>
                <a:lnTo>
                  <a:pt x="1869" y="415"/>
                </a:lnTo>
                <a:lnTo>
                  <a:pt x="1867" y="415"/>
                </a:lnTo>
                <a:lnTo>
                  <a:pt x="1865" y="415"/>
                </a:lnTo>
                <a:lnTo>
                  <a:pt x="1865" y="417"/>
                </a:lnTo>
                <a:lnTo>
                  <a:pt x="1865" y="417"/>
                </a:lnTo>
                <a:lnTo>
                  <a:pt x="1865" y="419"/>
                </a:lnTo>
                <a:lnTo>
                  <a:pt x="1865" y="422"/>
                </a:lnTo>
                <a:lnTo>
                  <a:pt x="1865" y="424"/>
                </a:lnTo>
                <a:lnTo>
                  <a:pt x="1867" y="426"/>
                </a:lnTo>
                <a:lnTo>
                  <a:pt x="1867" y="426"/>
                </a:lnTo>
                <a:lnTo>
                  <a:pt x="1869" y="424"/>
                </a:lnTo>
                <a:lnTo>
                  <a:pt x="1869" y="424"/>
                </a:lnTo>
                <a:lnTo>
                  <a:pt x="1869" y="424"/>
                </a:lnTo>
                <a:lnTo>
                  <a:pt x="1869" y="422"/>
                </a:lnTo>
                <a:lnTo>
                  <a:pt x="1871" y="419"/>
                </a:lnTo>
                <a:close/>
                <a:moveTo>
                  <a:pt x="2255" y="1413"/>
                </a:moveTo>
                <a:lnTo>
                  <a:pt x="2252" y="1415"/>
                </a:lnTo>
                <a:lnTo>
                  <a:pt x="2252" y="1415"/>
                </a:lnTo>
                <a:lnTo>
                  <a:pt x="2252" y="1415"/>
                </a:lnTo>
                <a:lnTo>
                  <a:pt x="2255" y="1417"/>
                </a:lnTo>
                <a:lnTo>
                  <a:pt x="2255" y="1417"/>
                </a:lnTo>
                <a:lnTo>
                  <a:pt x="2255" y="1417"/>
                </a:lnTo>
                <a:lnTo>
                  <a:pt x="2257" y="1415"/>
                </a:lnTo>
                <a:lnTo>
                  <a:pt x="2255" y="1413"/>
                </a:lnTo>
                <a:lnTo>
                  <a:pt x="2255" y="1413"/>
                </a:lnTo>
                <a:close/>
                <a:moveTo>
                  <a:pt x="2267" y="1411"/>
                </a:moveTo>
                <a:lnTo>
                  <a:pt x="2265" y="1411"/>
                </a:lnTo>
                <a:lnTo>
                  <a:pt x="2265" y="1409"/>
                </a:lnTo>
                <a:lnTo>
                  <a:pt x="2263" y="1409"/>
                </a:lnTo>
                <a:lnTo>
                  <a:pt x="2263" y="1409"/>
                </a:lnTo>
                <a:lnTo>
                  <a:pt x="2263" y="1411"/>
                </a:lnTo>
                <a:lnTo>
                  <a:pt x="2263" y="1411"/>
                </a:lnTo>
                <a:lnTo>
                  <a:pt x="2263" y="1413"/>
                </a:lnTo>
                <a:lnTo>
                  <a:pt x="2265" y="1415"/>
                </a:lnTo>
                <a:lnTo>
                  <a:pt x="2265" y="1415"/>
                </a:lnTo>
                <a:lnTo>
                  <a:pt x="2267" y="1415"/>
                </a:lnTo>
                <a:lnTo>
                  <a:pt x="2267" y="1413"/>
                </a:lnTo>
                <a:lnTo>
                  <a:pt x="2267" y="1413"/>
                </a:lnTo>
                <a:lnTo>
                  <a:pt x="2267" y="1411"/>
                </a:lnTo>
                <a:close/>
                <a:moveTo>
                  <a:pt x="2276" y="1390"/>
                </a:moveTo>
                <a:lnTo>
                  <a:pt x="2276" y="1390"/>
                </a:lnTo>
                <a:lnTo>
                  <a:pt x="2276" y="1388"/>
                </a:lnTo>
                <a:lnTo>
                  <a:pt x="2276" y="1388"/>
                </a:lnTo>
                <a:lnTo>
                  <a:pt x="2276" y="1388"/>
                </a:lnTo>
                <a:lnTo>
                  <a:pt x="2276" y="1388"/>
                </a:lnTo>
                <a:lnTo>
                  <a:pt x="2276" y="1390"/>
                </a:lnTo>
                <a:lnTo>
                  <a:pt x="2276" y="1390"/>
                </a:lnTo>
                <a:lnTo>
                  <a:pt x="2276" y="1390"/>
                </a:lnTo>
                <a:close/>
                <a:moveTo>
                  <a:pt x="2273" y="1409"/>
                </a:moveTo>
                <a:lnTo>
                  <a:pt x="2271" y="1409"/>
                </a:lnTo>
                <a:lnTo>
                  <a:pt x="2271" y="1411"/>
                </a:lnTo>
                <a:lnTo>
                  <a:pt x="2271" y="1411"/>
                </a:lnTo>
                <a:lnTo>
                  <a:pt x="2271" y="1411"/>
                </a:lnTo>
                <a:lnTo>
                  <a:pt x="2271" y="1413"/>
                </a:lnTo>
                <a:lnTo>
                  <a:pt x="2271" y="1413"/>
                </a:lnTo>
                <a:lnTo>
                  <a:pt x="2273" y="1411"/>
                </a:lnTo>
                <a:lnTo>
                  <a:pt x="2273" y="1411"/>
                </a:lnTo>
                <a:lnTo>
                  <a:pt x="2273" y="1409"/>
                </a:lnTo>
                <a:close/>
                <a:moveTo>
                  <a:pt x="2278" y="1396"/>
                </a:moveTo>
                <a:lnTo>
                  <a:pt x="2278" y="1396"/>
                </a:lnTo>
                <a:lnTo>
                  <a:pt x="2278" y="1396"/>
                </a:lnTo>
                <a:lnTo>
                  <a:pt x="2276" y="1396"/>
                </a:lnTo>
                <a:lnTo>
                  <a:pt x="2276" y="1396"/>
                </a:lnTo>
                <a:lnTo>
                  <a:pt x="2276" y="1399"/>
                </a:lnTo>
                <a:lnTo>
                  <a:pt x="2276" y="1401"/>
                </a:lnTo>
                <a:lnTo>
                  <a:pt x="2278" y="1401"/>
                </a:lnTo>
                <a:lnTo>
                  <a:pt x="2280" y="1399"/>
                </a:lnTo>
                <a:lnTo>
                  <a:pt x="2280" y="1399"/>
                </a:lnTo>
                <a:lnTo>
                  <a:pt x="2280" y="1396"/>
                </a:lnTo>
                <a:lnTo>
                  <a:pt x="2278" y="1396"/>
                </a:lnTo>
                <a:close/>
                <a:moveTo>
                  <a:pt x="1934" y="631"/>
                </a:moveTo>
                <a:lnTo>
                  <a:pt x="1934" y="631"/>
                </a:lnTo>
                <a:lnTo>
                  <a:pt x="1936" y="633"/>
                </a:lnTo>
                <a:lnTo>
                  <a:pt x="1938" y="629"/>
                </a:lnTo>
                <a:lnTo>
                  <a:pt x="1938" y="629"/>
                </a:lnTo>
                <a:lnTo>
                  <a:pt x="1938" y="627"/>
                </a:lnTo>
                <a:lnTo>
                  <a:pt x="1938" y="627"/>
                </a:lnTo>
                <a:lnTo>
                  <a:pt x="1936" y="627"/>
                </a:lnTo>
                <a:lnTo>
                  <a:pt x="1930" y="629"/>
                </a:lnTo>
                <a:lnTo>
                  <a:pt x="1930" y="631"/>
                </a:lnTo>
                <a:lnTo>
                  <a:pt x="1932" y="631"/>
                </a:lnTo>
                <a:lnTo>
                  <a:pt x="1934" y="631"/>
                </a:lnTo>
                <a:close/>
                <a:moveTo>
                  <a:pt x="1957" y="1650"/>
                </a:moveTo>
                <a:lnTo>
                  <a:pt x="1957" y="1650"/>
                </a:lnTo>
                <a:lnTo>
                  <a:pt x="1957" y="1650"/>
                </a:lnTo>
                <a:lnTo>
                  <a:pt x="1955" y="1650"/>
                </a:lnTo>
                <a:lnTo>
                  <a:pt x="1955" y="1650"/>
                </a:lnTo>
                <a:lnTo>
                  <a:pt x="1955" y="1650"/>
                </a:lnTo>
                <a:lnTo>
                  <a:pt x="1957" y="1650"/>
                </a:lnTo>
                <a:lnTo>
                  <a:pt x="1957" y="1650"/>
                </a:lnTo>
                <a:lnTo>
                  <a:pt x="1957" y="1650"/>
                </a:lnTo>
                <a:close/>
                <a:moveTo>
                  <a:pt x="2072" y="522"/>
                </a:moveTo>
                <a:lnTo>
                  <a:pt x="2072" y="520"/>
                </a:lnTo>
                <a:lnTo>
                  <a:pt x="2070" y="518"/>
                </a:lnTo>
                <a:lnTo>
                  <a:pt x="2068" y="518"/>
                </a:lnTo>
                <a:lnTo>
                  <a:pt x="2068" y="520"/>
                </a:lnTo>
                <a:lnTo>
                  <a:pt x="2068" y="522"/>
                </a:lnTo>
                <a:lnTo>
                  <a:pt x="2072" y="522"/>
                </a:lnTo>
                <a:lnTo>
                  <a:pt x="2072" y="522"/>
                </a:lnTo>
                <a:close/>
                <a:moveTo>
                  <a:pt x="1861" y="1640"/>
                </a:moveTo>
                <a:lnTo>
                  <a:pt x="1859" y="1644"/>
                </a:lnTo>
                <a:lnTo>
                  <a:pt x="1859" y="1646"/>
                </a:lnTo>
                <a:lnTo>
                  <a:pt x="1856" y="1648"/>
                </a:lnTo>
                <a:lnTo>
                  <a:pt x="1854" y="1652"/>
                </a:lnTo>
                <a:lnTo>
                  <a:pt x="1856" y="1652"/>
                </a:lnTo>
                <a:lnTo>
                  <a:pt x="1861" y="1650"/>
                </a:lnTo>
                <a:lnTo>
                  <a:pt x="1863" y="1648"/>
                </a:lnTo>
                <a:lnTo>
                  <a:pt x="1865" y="1646"/>
                </a:lnTo>
                <a:lnTo>
                  <a:pt x="1865" y="1646"/>
                </a:lnTo>
                <a:lnTo>
                  <a:pt x="1867" y="1642"/>
                </a:lnTo>
                <a:lnTo>
                  <a:pt x="1865" y="1640"/>
                </a:lnTo>
                <a:lnTo>
                  <a:pt x="1863" y="1640"/>
                </a:lnTo>
                <a:lnTo>
                  <a:pt x="1861" y="1640"/>
                </a:lnTo>
                <a:close/>
                <a:moveTo>
                  <a:pt x="2257" y="428"/>
                </a:moveTo>
                <a:lnTo>
                  <a:pt x="2257" y="426"/>
                </a:lnTo>
                <a:lnTo>
                  <a:pt x="2257" y="426"/>
                </a:lnTo>
                <a:lnTo>
                  <a:pt x="2257" y="424"/>
                </a:lnTo>
                <a:lnTo>
                  <a:pt x="2257" y="424"/>
                </a:lnTo>
                <a:lnTo>
                  <a:pt x="2257" y="424"/>
                </a:lnTo>
                <a:lnTo>
                  <a:pt x="2261" y="424"/>
                </a:lnTo>
                <a:lnTo>
                  <a:pt x="2263" y="424"/>
                </a:lnTo>
                <a:lnTo>
                  <a:pt x="2263" y="424"/>
                </a:lnTo>
                <a:lnTo>
                  <a:pt x="2265" y="422"/>
                </a:lnTo>
                <a:lnTo>
                  <a:pt x="2263" y="422"/>
                </a:lnTo>
                <a:lnTo>
                  <a:pt x="2263" y="419"/>
                </a:lnTo>
                <a:lnTo>
                  <a:pt x="2263" y="419"/>
                </a:lnTo>
                <a:lnTo>
                  <a:pt x="2263" y="419"/>
                </a:lnTo>
                <a:lnTo>
                  <a:pt x="2267" y="419"/>
                </a:lnTo>
                <a:lnTo>
                  <a:pt x="2271" y="417"/>
                </a:lnTo>
                <a:lnTo>
                  <a:pt x="2273" y="417"/>
                </a:lnTo>
                <a:lnTo>
                  <a:pt x="2273" y="417"/>
                </a:lnTo>
                <a:lnTo>
                  <a:pt x="2273" y="415"/>
                </a:lnTo>
                <a:lnTo>
                  <a:pt x="2273" y="415"/>
                </a:lnTo>
                <a:lnTo>
                  <a:pt x="2278" y="415"/>
                </a:lnTo>
                <a:lnTo>
                  <a:pt x="2278" y="415"/>
                </a:lnTo>
                <a:lnTo>
                  <a:pt x="2280" y="413"/>
                </a:lnTo>
                <a:lnTo>
                  <a:pt x="2282" y="413"/>
                </a:lnTo>
                <a:lnTo>
                  <a:pt x="2284" y="411"/>
                </a:lnTo>
                <a:lnTo>
                  <a:pt x="2286" y="411"/>
                </a:lnTo>
                <a:lnTo>
                  <a:pt x="2286" y="411"/>
                </a:lnTo>
                <a:lnTo>
                  <a:pt x="2284" y="409"/>
                </a:lnTo>
                <a:lnTo>
                  <a:pt x="2271" y="409"/>
                </a:lnTo>
                <a:lnTo>
                  <a:pt x="2265" y="409"/>
                </a:lnTo>
                <a:lnTo>
                  <a:pt x="2259" y="409"/>
                </a:lnTo>
                <a:lnTo>
                  <a:pt x="2248" y="405"/>
                </a:lnTo>
                <a:lnTo>
                  <a:pt x="2238" y="405"/>
                </a:lnTo>
                <a:lnTo>
                  <a:pt x="2236" y="405"/>
                </a:lnTo>
                <a:lnTo>
                  <a:pt x="2229" y="407"/>
                </a:lnTo>
                <a:lnTo>
                  <a:pt x="2225" y="407"/>
                </a:lnTo>
                <a:lnTo>
                  <a:pt x="2221" y="407"/>
                </a:lnTo>
                <a:lnTo>
                  <a:pt x="2217" y="407"/>
                </a:lnTo>
                <a:lnTo>
                  <a:pt x="2215" y="409"/>
                </a:lnTo>
                <a:lnTo>
                  <a:pt x="2213" y="411"/>
                </a:lnTo>
                <a:lnTo>
                  <a:pt x="2211" y="413"/>
                </a:lnTo>
                <a:lnTo>
                  <a:pt x="2208" y="413"/>
                </a:lnTo>
                <a:lnTo>
                  <a:pt x="2208" y="409"/>
                </a:lnTo>
                <a:lnTo>
                  <a:pt x="2213" y="407"/>
                </a:lnTo>
                <a:lnTo>
                  <a:pt x="2213" y="407"/>
                </a:lnTo>
                <a:lnTo>
                  <a:pt x="2215" y="405"/>
                </a:lnTo>
                <a:lnTo>
                  <a:pt x="2219" y="405"/>
                </a:lnTo>
                <a:lnTo>
                  <a:pt x="2223" y="403"/>
                </a:lnTo>
                <a:lnTo>
                  <a:pt x="2223" y="403"/>
                </a:lnTo>
                <a:lnTo>
                  <a:pt x="2223" y="401"/>
                </a:lnTo>
                <a:lnTo>
                  <a:pt x="2221" y="401"/>
                </a:lnTo>
                <a:lnTo>
                  <a:pt x="2221" y="401"/>
                </a:lnTo>
                <a:lnTo>
                  <a:pt x="2221" y="401"/>
                </a:lnTo>
                <a:lnTo>
                  <a:pt x="2208" y="403"/>
                </a:lnTo>
                <a:lnTo>
                  <a:pt x="2202" y="403"/>
                </a:lnTo>
                <a:lnTo>
                  <a:pt x="2194" y="401"/>
                </a:lnTo>
                <a:lnTo>
                  <a:pt x="2194" y="401"/>
                </a:lnTo>
                <a:lnTo>
                  <a:pt x="2187" y="401"/>
                </a:lnTo>
                <a:lnTo>
                  <a:pt x="2187" y="401"/>
                </a:lnTo>
                <a:lnTo>
                  <a:pt x="2187" y="401"/>
                </a:lnTo>
                <a:lnTo>
                  <a:pt x="2194" y="398"/>
                </a:lnTo>
                <a:lnTo>
                  <a:pt x="2196" y="398"/>
                </a:lnTo>
                <a:lnTo>
                  <a:pt x="2200" y="396"/>
                </a:lnTo>
                <a:lnTo>
                  <a:pt x="2200" y="394"/>
                </a:lnTo>
                <a:lnTo>
                  <a:pt x="2202" y="394"/>
                </a:lnTo>
                <a:lnTo>
                  <a:pt x="2202" y="390"/>
                </a:lnTo>
                <a:lnTo>
                  <a:pt x="2202" y="390"/>
                </a:lnTo>
                <a:lnTo>
                  <a:pt x="2200" y="388"/>
                </a:lnTo>
                <a:lnTo>
                  <a:pt x="2198" y="388"/>
                </a:lnTo>
                <a:lnTo>
                  <a:pt x="2196" y="388"/>
                </a:lnTo>
                <a:lnTo>
                  <a:pt x="2198" y="386"/>
                </a:lnTo>
                <a:lnTo>
                  <a:pt x="2204" y="386"/>
                </a:lnTo>
                <a:lnTo>
                  <a:pt x="2206" y="388"/>
                </a:lnTo>
                <a:lnTo>
                  <a:pt x="2213" y="388"/>
                </a:lnTo>
                <a:lnTo>
                  <a:pt x="2215" y="388"/>
                </a:lnTo>
                <a:lnTo>
                  <a:pt x="2221" y="388"/>
                </a:lnTo>
                <a:lnTo>
                  <a:pt x="2223" y="388"/>
                </a:lnTo>
                <a:lnTo>
                  <a:pt x="2229" y="386"/>
                </a:lnTo>
                <a:lnTo>
                  <a:pt x="2231" y="384"/>
                </a:lnTo>
                <a:lnTo>
                  <a:pt x="2236" y="382"/>
                </a:lnTo>
                <a:lnTo>
                  <a:pt x="2236" y="380"/>
                </a:lnTo>
                <a:lnTo>
                  <a:pt x="2236" y="378"/>
                </a:lnTo>
                <a:lnTo>
                  <a:pt x="2234" y="375"/>
                </a:lnTo>
                <a:lnTo>
                  <a:pt x="2234" y="373"/>
                </a:lnTo>
                <a:lnTo>
                  <a:pt x="2229" y="373"/>
                </a:lnTo>
                <a:lnTo>
                  <a:pt x="2225" y="373"/>
                </a:lnTo>
                <a:lnTo>
                  <a:pt x="2221" y="373"/>
                </a:lnTo>
                <a:lnTo>
                  <a:pt x="2215" y="373"/>
                </a:lnTo>
                <a:lnTo>
                  <a:pt x="2215" y="371"/>
                </a:lnTo>
                <a:lnTo>
                  <a:pt x="2215" y="371"/>
                </a:lnTo>
                <a:lnTo>
                  <a:pt x="2217" y="371"/>
                </a:lnTo>
                <a:lnTo>
                  <a:pt x="2221" y="371"/>
                </a:lnTo>
                <a:lnTo>
                  <a:pt x="2227" y="371"/>
                </a:lnTo>
                <a:lnTo>
                  <a:pt x="2234" y="371"/>
                </a:lnTo>
                <a:lnTo>
                  <a:pt x="2236" y="373"/>
                </a:lnTo>
                <a:lnTo>
                  <a:pt x="2240" y="375"/>
                </a:lnTo>
                <a:lnTo>
                  <a:pt x="2242" y="378"/>
                </a:lnTo>
                <a:lnTo>
                  <a:pt x="2244" y="378"/>
                </a:lnTo>
                <a:lnTo>
                  <a:pt x="2248" y="380"/>
                </a:lnTo>
                <a:lnTo>
                  <a:pt x="2252" y="382"/>
                </a:lnTo>
                <a:lnTo>
                  <a:pt x="2255" y="384"/>
                </a:lnTo>
                <a:lnTo>
                  <a:pt x="2257" y="386"/>
                </a:lnTo>
                <a:lnTo>
                  <a:pt x="2257" y="388"/>
                </a:lnTo>
                <a:lnTo>
                  <a:pt x="2259" y="392"/>
                </a:lnTo>
                <a:lnTo>
                  <a:pt x="2261" y="396"/>
                </a:lnTo>
                <a:lnTo>
                  <a:pt x="2263" y="398"/>
                </a:lnTo>
                <a:lnTo>
                  <a:pt x="2269" y="401"/>
                </a:lnTo>
                <a:lnTo>
                  <a:pt x="2271" y="401"/>
                </a:lnTo>
                <a:lnTo>
                  <a:pt x="2276" y="401"/>
                </a:lnTo>
                <a:lnTo>
                  <a:pt x="2280" y="401"/>
                </a:lnTo>
                <a:lnTo>
                  <a:pt x="2280" y="401"/>
                </a:lnTo>
                <a:lnTo>
                  <a:pt x="2282" y="394"/>
                </a:lnTo>
                <a:lnTo>
                  <a:pt x="2282" y="392"/>
                </a:lnTo>
                <a:lnTo>
                  <a:pt x="2282" y="392"/>
                </a:lnTo>
                <a:lnTo>
                  <a:pt x="2282" y="390"/>
                </a:lnTo>
                <a:lnTo>
                  <a:pt x="2284" y="396"/>
                </a:lnTo>
                <a:lnTo>
                  <a:pt x="2284" y="396"/>
                </a:lnTo>
                <a:lnTo>
                  <a:pt x="2284" y="398"/>
                </a:lnTo>
                <a:lnTo>
                  <a:pt x="2284" y="401"/>
                </a:lnTo>
                <a:lnTo>
                  <a:pt x="2284" y="401"/>
                </a:lnTo>
                <a:lnTo>
                  <a:pt x="2288" y="401"/>
                </a:lnTo>
                <a:lnTo>
                  <a:pt x="2290" y="401"/>
                </a:lnTo>
                <a:lnTo>
                  <a:pt x="2294" y="401"/>
                </a:lnTo>
                <a:lnTo>
                  <a:pt x="2296" y="398"/>
                </a:lnTo>
                <a:lnTo>
                  <a:pt x="2294" y="398"/>
                </a:lnTo>
                <a:lnTo>
                  <a:pt x="2294" y="392"/>
                </a:lnTo>
                <a:lnTo>
                  <a:pt x="2294" y="390"/>
                </a:lnTo>
                <a:lnTo>
                  <a:pt x="2294" y="390"/>
                </a:lnTo>
                <a:lnTo>
                  <a:pt x="2294" y="384"/>
                </a:lnTo>
                <a:lnTo>
                  <a:pt x="2294" y="382"/>
                </a:lnTo>
                <a:lnTo>
                  <a:pt x="2294" y="378"/>
                </a:lnTo>
                <a:lnTo>
                  <a:pt x="2292" y="373"/>
                </a:lnTo>
                <a:lnTo>
                  <a:pt x="2290" y="373"/>
                </a:lnTo>
                <a:lnTo>
                  <a:pt x="2286" y="375"/>
                </a:lnTo>
                <a:lnTo>
                  <a:pt x="2286" y="375"/>
                </a:lnTo>
                <a:lnTo>
                  <a:pt x="2284" y="375"/>
                </a:lnTo>
                <a:lnTo>
                  <a:pt x="2284" y="378"/>
                </a:lnTo>
                <a:lnTo>
                  <a:pt x="2284" y="380"/>
                </a:lnTo>
                <a:lnTo>
                  <a:pt x="2282" y="378"/>
                </a:lnTo>
                <a:lnTo>
                  <a:pt x="2282" y="375"/>
                </a:lnTo>
                <a:lnTo>
                  <a:pt x="2282" y="373"/>
                </a:lnTo>
                <a:lnTo>
                  <a:pt x="2282" y="373"/>
                </a:lnTo>
                <a:lnTo>
                  <a:pt x="2284" y="371"/>
                </a:lnTo>
                <a:lnTo>
                  <a:pt x="2288" y="369"/>
                </a:lnTo>
                <a:lnTo>
                  <a:pt x="2290" y="367"/>
                </a:lnTo>
                <a:lnTo>
                  <a:pt x="2286" y="367"/>
                </a:lnTo>
                <a:lnTo>
                  <a:pt x="2284" y="367"/>
                </a:lnTo>
                <a:lnTo>
                  <a:pt x="2282" y="363"/>
                </a:lnTo>
                <a:lnTo>
                  <a:pt x="2282" y="363"/>
                </a:lnTo>
                <a:lnTo>
                  <a:pt x="2276" y="361"/>
                </a:lnTo>
                <a:lnTo>
                  <a:pt x="2276" y="361"/>
                </a:lnTo>
                <a:lnTo>
                  <a:pt x="2271" y="359"/>
                </a:lnTo>
                <a:lnTo>
                  <a:pt x="2265" y="357"/>
                </a:lnTo>
                <a:lnTo>
                  <a:pt x="2263" y="354"/>
                </a:lnTo>
                <a:lnTo>
                  <a:pt x="2257" y="352"/>
                </a:lnTo>
                <a:lnTo>
                  <a:pt x="2255" y="350"/>
                </a:lnTo>
                <a:lnTo>
                  <a:pt x="2252" y="348"/>
                </a:lnTo>
                <a:lnTo>
                  <a:pt x="2250" y="348"/>
                </a:lnTo>
                <a:lnTo>
                  <a:pt x="2248" y="350"/>
                </a:lnTo>
                <a:lnTo>
                  <a:pt x="2244" y="350"/>
                </a:lnTo>
                <a:lnTo>
                  <a:pt x="2242" y="350"/>
                </a:lnTo>
                <a:lnTo>
                  <a:pt x="2244" y="348"/>
                </a:lnTo>
                <a:lnTo>
                  <a:pt x="2248" y="348"/>
                </a:lnTo>
                <a:lnTo>
                  <a:pt x="2250" y="346"/>
                </a:lnTo>
                <a:lnTo>
                  <a:pt x="2250" y="344"/>
                </a:lnTo>
                <a:lnTo>
                  <a:pt x="2248" y="338"/>
                </a:lnTo>
                <a:lnTo>
                  <a:pt x="2248" y="336"/>
                </a:lnTo>
                <a:lnTo>
                  <a:pt x="2248" y="336"/>
                </a:lnTo>
                <a:lnTo>
                  <a:pt x="2246" y="336"/>
                </a:lnTo>
                <a:lnTo>
                  <a:pt x="2242" y="338"/>
                </a:lnTo>
                <a:lnTo>
                  <a:pt x="2240" y="338"/>
                </a:lnTo>
                <a:lnTo>
                  <a:pt x="2236" y="340"/>
                </a:lnTo>
                <a:lnTo>
                  <a:pt x="2229" y="342"/>
                </a:lnTo>
                <a:lnTo>
                  <a:pt x="2227" y="342"/>
                </a:lnTo>
                <a:lnTo>
                  <a:pt x="2225" y="342"/>
                </a:lnTo>
                <a:lnTo>
                  <a:pt x="2223" y="342"/>
                </a:lnTo>
                <a:lnTo>
                  <a:pt x="2221" y="342"/>
                </a:lnTo>
                <a:lnTo>
                  <a:pt x="2227" y="340"/>
                </a:lnTo>
                <a:lnTo>
                  <a:pt x="2229" y="340"/>
                </a:lnTo>
                <a:lnTo>
                  <a:pt x="2234" y="338"/>
                </a:lnTo>
                <a:lnTo>
                  <a:pt x="2242" y="336"/>
                </a:lnTo>
                <a:lnTo>
                  <a:pt x="2244" y="333"/>
                </a:lnTo>
                <a:lnTo>
                  <a:pt x="2246" y="333"/>
                </a:lnTo>
                <a:lnTo>
                  <a:pt x="2248" y="331"/>
                </a:lnTo>
                <a:lnTo>
                  <a:pt x="2250" y="331"/>
                </a:lnTo>
                <a:lnTo>
                  <a:pt x="2252" y="336"/>
                </a:lnTo>
                <a:lnTo>
                  <a:pt x="2255" y="342"/>
                </a:lnTo>
                <a:lnTo>
                  <a:pt x="2259" y="346"/>
                </a:lnTo>
                <a:lnTo>
                  <a:pt x="2263" y="348"/>
                </a:lnTo>
                <a:lnTo>
                  <a:pt x="2265" y="350"/>
                </a:lnTo>
                <a:lnTo>
                  <a:pt x="2271" y="352"/>
                </a:lnTo>
                <a:lnTo>
                  <a:pt x="2280" y="354"/>
                </a:lnTo>
                <a:lnTo>
                  <a:pt x="2282" y="357"/>
                </a:lnTo>
                <a:lnTo>
                  <a:pt x="2284" y="357"/>
                </a:lnTo>
                <a:lnTo>
                  <a:pt x="2286" y="354"/>
                </a:lnTo>
                <a:lnTo>
                  <a:pt x="2284" y="350"/>
                </a:lnTo>
                <a:lnTo>
                  <a:pt x="2288" y="350"/>
                </a:lnTo>
                <a:lnTo>
                  <a:pt x="2288" y="344"/>
                </a:lnTo>
                <a:lnTo>
                  <a:pt x="2288" y="342"/>
                </a:lnTo>
                <a:lnTo>
                  <a:pt x="2288" y="336"/>
                </a:lnTo>
                <a:lnTo>
                  <a:pt x="2286" y="333"/>
                </a:lnTo>
                <a:lnTo>
                  <a:pt x="2282" y="333"/>
                </a:lnTo>
                <a:lnTo>
                  <a:pt x="2278" y="331"/>
                </a:lnTo>
                <a:lnTo>
                  <a:pt x="2276" y="329"/>
                </a:lnTo>
                <a:lnTo>
                  <a:pt x="2271" y="327"/>
                </a:lnTo>
                <a:lnTo>
                  <a:pt x="2267" y="327"/>
                </a:lnTo>
                <a:lnTo>
                  <a:pt x="2265" y="325"/>
                </a:lnTo>
                <a:lnTo>
                  <a:pt x="2261" y="323"/>
                </a:lnTo>
                <a:lnTo>
                  <a:pt x="2259" y="323"/>
                </a:lnTo>
                <a:lnTo>
                  <a:pt x="2252" y="321"/>
                </a:lnTo>
                <a:lnTo>
                  <a:pt x="2244" y="323"/>
                </a:lnTo>
                <a:lnTo>
                  <a:pt x="2242" y="323"/>
                </a:lnTo>
                <a:lnTo>
                  <a:pt x="2240" y="325"/>
                </a:lnTo>
                <a:lnTo>
                  <a:pt x="2231" y="327"/>
                </a:lnTo>
                <a:lnTo>
                  <a:pt x="2227" y="327"/>
                </a:lnTo>
                <a:lnTo>
                  <a:pt x="2225" y="329"/>
                </a:lnTo>
                <a:lnTo>
                  <a:pt x="2221" y="329"/>
                </a:lnTo>
                <a:lnTo>
                  <a:pt x="2215" y="329"/>
                </a:lnTo>
                <a:lnTo>
                  <a:pt x="2215" y="329"/>
                </a:lnTo>
                <a:lnTo>
                  <a:pt x="2211" y="331"/>
                </a:lnTo>
                <a:lnTo>
                  <a:pt x="2211" y="331"/>
                </a:lnTo>
                <a:lnTo>
                  <a:pt x="2211" y="331"/>
                </a:lnTo>
                <a:lnTo>
                  <a:pt x="2208" y="329"/>
                </a:lnTo>
                <a:lnTo>
                  <a:pt x="2208" y="329"/>
                </a:lnTo>
                <a:lnTo>
                  <a:pt x="2211" y="329"/>
                </a:lnTo>
                <a:lnTo>
                  <a:pt x="2213" y="329"/>
                </a:lnTo>
                <a:lnTo>
                  <a:pt x="2215" y="329"/>
                </a:lnTo>
                <a:lnTo>
                  <a:pt x="2219" y="329"/>
                </a:lnTo>
                <a:lnTo>
                  <a:pt x="2221" y="329"/>
                </a:lnTo>
                <a:lnTo>
                  <a:pt x="2221" y="327"/>
                </a:lnTo>
                <a:lnTo>
                  <a:pt x="2223" y="327"/>
                </a:lnTo>
                <a:lnTo>
                  <a:pt x="2223" y="325"/>
                </a:lnTo>
                <a:lnTo>
                  <a:pt x="2215" y="323"/>
                </a:lnTo>
                <a:lnTo>
                  <a:pt x="2213" y="321"/>
                </a:lnTo>
                <a:lnTo>
                  <a:pt x="2217" y="323"/>
                </a:lnTo>
                <a:lnTo>
                  <a:pt x="2219" y="323"/>
                </a:lnTo>
                <a:lnTo>
                  <a:pt x="2225" y="325"/>
                </a:lnTo>
                <a:lnTo>
                  <a:pt x="2229" y="327"/>
                </a:lnTo>
                <a:lnTo>
                  <a:pt x="2229" y="327"/>
                </a:lnTo>
                <a:lnTo>
                  <a:pt x="2236" y="325"/>
                </a:lnTo>
                <a:lnTo>
                  <a:pt x="2236" y="325"/>
                </a:lnTo>
                <a:lnTo>
                  <a:pt x="2240" y="323"/>
                </a:lnTo>
                <a:lnTo>
                  <a:pt x="2242" y="321"/>
                </a:lnTo>
                <a:lnTo>
                  <a:pt x="2246" y="321"/>
                </a:lnTo>
                <a:lnTo>
                  <a:pt x="2248" y="319"/>
                </a:lnTo>
                <a:lnTo>
                  <a:pt x="2248" y="319"/>
                </a:lnTo>
                <a:lnTo>
                  <a:pt x="2246" y="317"/>
                </a:lnTo>
                <a:lnTo>
                  <a:pt x="2242" y="313"/>
                </a:lnTo>
                <a:lnTo>
                  <a:pt x="2240" y="310"/>
                </a:lnTo>
                <a:lnTo>
                  <a:pt x="2238" y="310"/>
                </a:lnTo>
                <a:lnTo>
                  <a:pt x="2238" y="310"/>
                </a:lnTo>
                <a:lnTo>
                  <a:pt x="2240" y="310"/>
                </a:lnTo>
                <a:lnTo>
                  <a:pt x="2244" y="313"/>
                </a:lnTo>
                <a:lnTo>
                  <a:pt x="2246" y="315"/>
                </a:lnTo>
                <a:lnTo>
                  <a:pt x="2248" y="317"/>
                </a:lnTo>
                <a:lnTo>
                  <a:pt x="2250" y="317"/>
                </a:lnTo>
                <a:lnTo>
                  <a:pt x="2252" y="317"/>
                </a:lnTo>
                <a:lnTo>
                  <a:pt x="2252" y="317"/>
                </a:lnTo>
                <a:lnTo>
                  <a:pt x="2255" y="315"/>
                </a:lnTo>
                <a:lnTo>
                  <a:pt x="2259" y="313"/>
                </a:lnTo>
                <a:lnTo>
                  <a:pt x="2263" y="319"/>
                </a:lnTo>
                <a:lnTo>
                  <a:pt x="2271" y="323"/>
                </a:lnTo>
                <a:lnTo>
                  <a:pt x="2276" y="323"/>
                </a:lnTo>
                <a:lnTo>
                  <a:pt x="2284" y="325"/>
                </a:lnTo>
                <a:lnTo>
                  <a:pt x="2286" y="325"/>
                </a:lnTo>
                <a:lnTo>
                  <a:pt x="2290" y="323"/>
                </a:lnTo>
                <a:lnTo>
                  <a:pt x="2296" y="321"/>
                </a:lnTo>
                <a:lnTo>
                  <a:pt x="2299" y="321"/>
                </a:lnTo>
                <a:lnTo>
                  <a:pt x="2309" y="321"/>
                </a:lnTo>
                <a:lnTo>
                  <a:pt x="2311" y="319"/>
                </a:lnTo>
                <a:lnTo>
                  <a:pt x="2311" y="315"/>
                </a:lnTo>
                <a:lnTo>
                  <a:pt x="2313" y="310"/>
                </a:lnTo>
                <a:lnTo>
                  <a:pt x="2313" y="310"/>
                </a:lnTo>
                <a:lnTo>
                  <a:pt x="2303" y="306"/>
                </a:lnTo>
                <a:lnTo>
                  <a:pt x="2299" y="306"/>
                </a:lnTo>
                <a:lnTo>
                  <a:pt x="2290" y="306"/>
                </a:lnTo>
                <a:lnTo>
                  <a:pt x="2288" y="306"/>
                </a:lnTo>
                <a:lnTo>
                  <a:pt x="2286" y="304"/>
                </a:lnTo>
                <a:lnTo>
                  <a:pt x="2284" y="304"/>
                </a:lnTo>
                <a:lnTo>
                  <a:pt x="2284" y="302"/>
                </a:lnTo>
                <a:lnTo>
                  <a:pt x="2284" y="302"/>
                </a:lnTo>
                <a:lnTo>
                  <a:pt x="2286" y="300"/>
                </a:lnTo>
                <a:lnTo>
                  <a:pt x="2286" y="300"/>
                </a:lnTo>
                <a:lnTo>
                  <a:pt x="2286" y="298"/>
                </a:lnTo>
                <a:lnTo>
                  <a:pt x="2286" y="298"/>
                </a:lnTo>
                <a:lnTo>
                  <a:pt x="2284" y="298"/>
                </a:lnTo>
                <a:lnTo>
                  <a:pt x="2284" y="298"/>
                </a:lnTo>
                <a:lnTo>
                  <a:pt x="2286" y="296"/>
                </a:lnTo>
                <a:lnTo>
                  <a:pt x="2290" y="294"/>
                </a:lnTo>
                <a:lnTo>
                  <a:pt x="2290" y="294"/>
                </a:lnTo>
                <a:lnTo>
                  <a:pt x="2290" y="289"/>
                </a:lnTo>
                <a:lnTo>
                  <a:pt x="2290" y="289"/>
                </a:lnTo>
                <a:lnTo>
                  <a:pt x="2292" y="292"/>
                </a:lnTo>
                <a:lnTo>
                  <a:pt x="2292" y="296"/>
                </a:lnTo>
                <a:lnTo>
                  <a:pt x="2290" y="298"/>
                </a:lnTo>
                <a:lnTo>
                  <a:pt x="2294" y="302"/>
                </a:lnTo>
                <a:lnTo>
                  <a:pt x="2301" y="302"/>
                </a:lnTo>
                <a:lnTo>
                  <a:pt x="2309" y="302"/>
                </a:lnTo>
                <a:lnTo>
                  <a:pt x="2315" y="300"/>
                </a:lnTo>
                <a:lnTo>
                  <a:pt x="2313" y="298"/>
                </a:lnTo>
                <a:lnTo>
                  <a:pt x="2317" y="298"/>
                </a:lnTo>
                <a:lnTo>
                  <a:pt x="2324" y="298"/>
                </a:lnTo>
                <a:lnTo>
                  <a:pt x="2326" y="298"/>
                </a:lnTo>
                <a:lnTo>
                  <a:pt x="2328" y="298"/>
                </a:lnTo>
                <a:lnTo>
                  <a:pt x="2328" y="298"/>
                </a:lnTo>
                <a:lnTo>
                  <a:pt x="2328" y="296"/>
                </a:lnTo>
                <a:lnTo>
                  <a:pt x="2330" y="294"/>
                </a:lnTo>
                <a:lnTo>
                  <a:pt x="2330" y="292"/>
                </a:lnTo>
                <a:lnTo>
                  <a:pt x="2328" y="289"/>
                </a:lnTo>
                <a:lnTo>
                  <a:pt x="2326" y="289"/>
                </a:lnTo>
                <a:lnTo>
                  <a:pt x="2324" y="287"/>
                </a:lnTo>
                <a:lnTo>
                  <a:pt x="2322" y="281"/>
                </a:lnTo>
                <a:lnTo>
                  <a:pt x="2317" y="279"/>
                </a:lnTo>
                <a:lnTo>
                  <a:pt x="2315" y="277"/>
                </a:lnTo>
                <a:lnTo>
                  <a:pt x="2311" y="279"/>
                </a:lnTo>
                <a:lnTo>
                  <a:pt x="2311" y="281"/>
                </a:lnTo>
                <a:lnTo>
                  <a:pt x="2309" y="285"/>
                </a:lnTo>
                <a:lnTo>
                  <a:pt x="2305" y="287"/>
                </a:lnTo>
                <a:lnTo>
                  <a:pt x="2303" y="287"/>
                </a:lnTo>
                <a:lnTo>
                  <a:pt x="2303" y="287"/>
                </a:lnTo>
                <a:lnTo>
                  <a:pt x="2305" y="285"/>
                </a:lnTo>
                <a:lnTo>
                  <a:pt x="2305" y="285"/>
                </a:lnTo>
                <a:lnTo>
                  <a:pt x="2307" y="283"/>
                </a:lnTo>
                <a:lnTo>
                  <a:pt x="2307" y="281"/>
                </a:lnTo>
                <a:lnTo>
                  <a:pt x="2305" y="277"/>
                </a:lnTo>
                <a:lnTo>
                  <a:pt x="2305" y="275"/>
                </a:lnTo>
                <a:lnTo>
                  <a:pt x="2303" y="275"/>
                </a:lnTo>
                <a:lnTo>
                  <a:pt x="2303" y="275"/>
                </a:lnTo>
                <a:lnTo>
                  <a:pt x="2301" y="275"/>
                </a:lnTo>
                <a:lnTo>
                  <a:pt x="2296" y="277"/>
                </a:lnTo>
                <a:lnTo>
                  <a:pt x="2294" y="279"/>
                </a:lnTo>
                <a:lnTo>
                  <a:pt x="2294" y="279"/>
                </a:lnTo>
                <a:lnTo>
                  <a:pt x="2292" y="279"/>
                </a:lnTo>
                <a:lnTo>
                  <a:pt x="2290" y="277"/>
                </a:lnTo>
                <a:lnTo>
                  <a:pt x="2288" y="275"/>
                </a:lnTo>
                <a:lnTo>
                  <a:pt x="2286" y="275"/>
                </a:lnTo>
                <a:lnTo>
                  <a:pt x="2290" y="277"/>
                </a:lnTo>
                <a:lnTo>
                  <a:pt x="2294" y="277"/>
                </a:lnTo>
                <a:lnTo>
                  <a:pt x="2299" y="275"/>
                </a:lnTo>
                <a:lnTo>
                  <a:pt x="2301" y="273"/>
                </a:lnTo>
                <a:lnTo>
                  <a:pt x="2303" y="273"/>
                </a:lnTo>
                <a:lnTo>
                  <a:pt x="2305" y="273"/>
                </a:lnTo>
                <a:lnTo>
                  <a:pt x="2311" y="269"/>
                </a:lnTo>
                <a:lnTo>
                  <a:pt x="2315" y="269"/>
                </a:lnTo>
                <a:lnTo>
                  <a:pt x="2317" y="271"/>
                </a:lnTo>
                <a:lnTo>
                  <a:pt x="2320" y="271"/>
                </a:lnTo>
                <a:lnTo>
                  <a:pt x="2322" y="273"/>
                </a:lnTo>
                <a:lnTo>
                  <a:pt x="2324" y="273"/>
                </a:lnTo>
                <a:lnTo>
                  <a:pt x="2326" y="273"/>
                </a:lnTo>
                <a:lnTo>
                  <a:pt x="2326" y="271"/>
                </a:lnTo>
                <a:lnTo>
                  <a:pt x="2328" y="269"/>
                </a:lnTo>
                <a:lnTo>
                  <a:pt x="2328" y="266"/>
                </a:lnTo>
                <a:lnTo>
                  <a:pt x="2326" y="262"/>
                </a:lnTo>
                <a:lnTo>
                  <a:pt x="2326" y="260"/>
                </a:lnTo>
                <a:lnTo>
                  <a:pt x="2326" y="260"/>
                </a:lnTo>
                <a:lnTo>
                  <a:pt x="2326" y="258"/>
                </a:lnTo>
                <a:lnTo>
                  <a:pt x="2326" y="258"/>
                </a:lnTo>
                <a:lnTo>
                  <a:pt x="2326" y="256"/>
                </a:lnTo>
                <a:lnTo>
                  <a:pt x="2324" y="254"/>
                </a:lnTo>
                <a:lnTo>
                  <a:pt x="2322" y="252"/>
                </a:lnTo>
                <a:lnTo>
                  <a:pt x="2320" y="248"/>
                </a:lnTo>
                <a:lnTo>
                  <a:pt x="2320" y="245"/>
                </a:lnTo>
                <a:lnTo>
                  <a:pt x="2317" y="241"/>
                </a:lnTo>
                <a:lnTo>
                  <a:pt x="2313" y="241"/>
                </a:lnTo>
                <a:lnTo>
                  <a:pt x="2311" y="241"/>
                </a:lnTo>
                <a:lnTo>
                  <a:pt x="2309" y="241"/>
                </a:lnTo>
                <a:lnTo>
                  <a:pt x="2307" y="239"/>
                </a:lnTo>
                <a:lnTo>
                  <a:pt x="2305" y="239"/>
                </a:lnTo>
                <a:lnTo>
                  <a:pt x="2301" y="241"/>
                </a:lnTo>
                <a:lnTo>
                  <a:pt x="2296" y="241"/>
                </a:lnTo>
                <a:lnTo>
                  <a:pt x="2296" y="239"/>
                </a:lnTo>
                <a:lnTo>
                  <a:pt x="2294" y="239"/>
                </a:lnTo>
                <a:lnTo>
                  <a:pt x="2292" y="237"/>
                </a:lnTo>
                <a:lnTo>
                  <a:pt x="2290" y="231"/>
                </a:lnTo>
                <a:lnTo>
                  <a:pt x="2288" y="231"/>
                </a:lnTo>
                <a:lnTo>
                  <a:pt x="2284" y="231"/>
                </a:lnTo>
                <a:lnTo>
                  <a:pt x="2284" y="231"/>
                </a:lnTo>
                <a:lnTo>
                  <a:pt x="2282" y="229"/>
                </a:lnTo>
                <a:lnTo>
                  <a:pt x="2280" y="229"/>
                </a:lnTo>
                <a:lnTo>
                  <a:pt x="2280" y="227"/>
                </a:lnTo>
                <a:lnTo>
                  <a:pt x="2282" y="227"/>
                </a:lnTo>
                <a:lnTo>
                  <a:pt x="2284" y="224"/>
                </a:lnTo>
                <a:lnTo>
                  <a:pt x="2286" y="224"/>
                </a:lnTo>
                <a:lnTo>
                  <a:pt x="2290" y="227"/>
                </a:lnTo>
                <a:lnTo>
                  <a:pt x="2292" y="229"/>
                </a:lnTo>
                <a:lnTo>
                  <a:pt x="2294" y="229"/>
                </a:lnTo>
                <a:lnTo>
                  <a:pt x="2305" y="222"/>
                </a:lnTo>
                <a:lnTo>
                  <a:pt x="2305" y="222"/>
                </a:lnTo>
                <a:lnTo>
                  <a:pt x="2311" y="220"/>
                </a:lnTo>
                <a:lnTo>
                  <a:pt x="2317" y="220"/>
                </a:lnTo>
                <a:lnTo>
                  <a:pt x="2320" y="220"/>
                </a:lnTo>
                <a:lnTo>
                  <a:pt x="2326" y="222"/>
                </a:lnTo>
                <a:lnTo>
                  <a:pt x="2330" y="222"/>
                </a:lnTo>
                <a:lnTo>
                  <a:pt x="2332" y="224"/>
                </a:lnTo>
                <a:lnTo>
                  <a:pt x="2334" y="224"/>
                </a:lnTo>
                <a:lnTo>
                  <a:pt x="2336" y="224"/>
                </a:lnTo>
                <a:lnTo>
                  <a:pt x="2338" y="224"/>
                </a:lnTo>
                <a:lnTo>
                  <a:pt x="2340" y="224"/>
                </a:lnTo>
                <a:lnTo>
                  <a:pt x="2340" y="222"/>
                </a:lnTo>
                <a:lnTo>
                  <a:pt x="2343" y="220"/>
                </a:lnTo>
                <a:lnTo>
                  <a:pt x="2343" y="218"/>
                </a:lnTo>
                <a:lnTo>
                  <a:pt x="2343" y="214"/>
                </a:lnTo>
                <a:lnTo>
                  <a:pt x="2343" y="212"/>
                </a:lnTo>
                <a:lnTo>
                  <a:pt x="2340" y="210"/>
                </a:lnTo>
                <a:lnTo>
                  <a:pt x="2338" y="210"/>
                </a:lnTo>
                <a:lnTo>
                  <a:pt x="2334" y="210"/>
                </a:lnTo>
                <a:lnTo>
                  <a:pt x="2330" y="212"/>
                </a:lnTo>
                <a:lnTo>
                  <a:pt x="2328" y="212"/>
                </a:lnTo>
                <a:lnTo>
                  <a:pt x="2326" y="212"/>
                </a:lnTo>
                <a:lnTo>
                  <a:pt x="2324" y="210"/>
                </a:lnTo>
                <a:lnTo>
                  <a:pt x="2322" y="208"/>
                </a:lnTo>
                <a:lnTo>
                  <a:pt x="2315" y="208"/>
                </a:lnTo>
                <a:lnTo>
                  <a:pt x="2311" y="206"/>
                </a:lnTo>
                <a:lnTo>
                  <a:pt x="2309" y="199"/>
                </a:lnTo>
                <a:lnTo>
                  <a:pt x="2311" y="197"/>
                </a:lnTo>
                <a:lnTo>
                  <a:pt x="2315" y="197"/>
                </a:lnTo>
                <a:lnTo>
                  <a:pt x="2320" y="197"/>
                </a:lnTo>
                <a:lnTo>
                  <a:pt x="2326" y="201"/>
                </a:lnTo>
                <a:lnTo>
                  <a:pt x="2326" y="201"/>
                </a:lnTo>
                <a:lnTo>
                  <a:pt x="2328" y="201"/>
                </a:lnTo>
                <a:lnTo>
                  <a:pt x="2328" y="199"/>
                </a:lnTo>
                <a:lnTo>
                  <a:pt x="2326" y="197"/>
                </a:lnTo>
                <a:lnTo>
                  <a:pt x="2326" y="197"/>
                </a:lnTo>
                <a:lnTo>
                  <a:pt x="2322" y="195"/>
                </a:lnTo>
                <a:lnTo>
                  <a:pt x="2317" y="193"/>
                </a:lnTo>
                <a:lnTo>
                  <a:pt x="2313" y="193"/>
                </a:lnTo>
                <a:lnTo>
                  <a:pt x="2309" y="191"/>
                </a:lnTo>
                <a:lnTo>
                  <a:pt x="2305" y="191"/>
                </a:lnTo>
                <a:lnTo>
                  <a:pt x="2301" y="193"/>
                </a:lnTo>
                <a:lnTo>
                  <a:pt x="2299" y="197"/>
                </a:lnTo>
                <a:lnTo>
                  <a:pt x="2294" y="199"/>
                </a:lnTo>
                <a:lnTo>
                  <a:pt x="2292" y="197"/>
                </a:lnTo>
                <a:lnTo>
                  <a:pt x="2292" y="195"/>
                </a:lnTo>
                <a:lnTo>
                  <a:pt x="2294" y="191"/>
                </a:lnTo>
                <a:lnTo>
                  <a:pt x="2296" y="189"/>
                </a:lnTo>
                <a:lnTo>
                  <a:pt x="2299" y="185"/>
                </a:lnTo>
                <a:lnTo>
                  <a:pt x="2299" y="183"/>
                </a:lnTo>
                <a:lnTo>
                  <a:pt x="2301" y="178"/>
                </a:lnTo>
                <a:lnTo>
                  <a:pt x="2301" y="176"/>
                </a:lnTo>
                <a:lnTo>
                  <a:pt x="2305" y="170"/>
                </a:lnTo>
                <a:lnTo>
                  <a:pt x="2305" y="170"/>
                </a:lnTo>
                <a:lnTo>
                  <a:pt x="2301" y="168"/>
                </a:lnTo>
                <a:lnTo>
                  <a:pt x="2301" y="168"/>
                </a:lnTo>
                <a:lnTo>
                  <a:pt x="2309" y="164"/>
                </a:lnTo>
                <a:lnTo>
                  <a:pt x="2313" y="162"/>
                </a:lnTo>
                <a:lnTo>
                  <a:pt x="2315" y="162"/>
                </a:lnTo>
                <a:lnTo>
                  <a:pt x="2317" y="162"/>
                </a:lnTo>
                <a:lnTo>
                  <a:pt x="2317" y="162"/>
                </a:lnTo>
                <a:lnTo>
                  <a:pt x="2320" y="159"/>
                </a:lnTo>
                <a:lnTo>
                  <a:pt x="2320" y="157"/>
                </a:lnTo>
                <a:lnTo>
                  <a:pt x="2322" y="155"/>
                </a:lnTo>
                <a:lnTo>
                  <a:pt x="2322" y="155"/>
                </a:lnTo>
                <a:lnTo>
                  <a:pt x="2322" y="155"/>
                </a:lnTo>
                <a:lnTo>
                  <a:pt x="2328" y="153"/>
                </a:lnTo>
                <a:lnTo>
                  <a:pt x="2332" y="151"/>
                </a:lnTo>
                <a:lnTo>
                  <a:pt x="2332" y="151"/>
                </a:lnTo>
                <a:lnTo>
                  <a:pt x="2332" y="149"/>
                </a:lnTo>
                <a:lnTo>
                  <a:pt x="2332" y="149"/>
                </a:lnTo>
                <a:lnTo>
                  <a:pt x="2332" y="147"/>
                </a:lnTo>
                <a:lnTo>
                  <a:pt x="2330" y="147"/>
                </a:lnTo>
                <a:lnTo>
                  <a:pt x="2330" y="145"/>
                </a:lnTo>
                <a:lnTo>
                  <a:pt x="2328" y="145"/>
                </a:lnTo>
                <a:lnTo>
                  <a:pt x="2326" y="145"/>
                </a:lnTo>
                <a:lnTo>
                  <a:pt x="2326" y="143"/>
                </a:lnTo>
                <a:lnTo>
                  <a:pt x="2326" y="141"/>
                </a:lnTo>
                <a:lnTo>
                  <a:pt x="2328" y="139"/>
                </a:lnTo>
                <a:lnTo>
                  <a:pt x="2328" y="136"/>
                </a:lnTo>
                <a:lnTo>
                  <a:pt x="2328" y="134"/>
                </a:lnTo>
                <a:lnTo>
                  <a:pt x="2328" y="132"/>
                </a:lnTo>
                <a:lnTo>
                  <a:pt x="2326" y="132"/>
                </a:lnTo>
                <a:lnTo>
                  <a:pt x="2326" y="132"/>
                </a:lnTo>
                <a:lnTo>
                  <a:pt x="2320" y="132"/>
                </a:lnTo>
                <a:lnTo>
                  <a:pt x="2317" y="132"/>
                </a:lnTo>
                <a:lnTo>
                  <a:pt x="2317" y="132"/>
                </a:lnTo>
                <a:lnTo>
                  <a:pt x="2315" y="130"/>
                </a:lnTo>
                <a:lnTo>
                  <a:pt x="2315" y="128"/>
                </a:lnTo>
                <a:lnTo>
                  <a:pt x="2315" y="126"/>
                </a:lnTo>
                <a:lnTo>
                  <a:pt x="2315" y="124"/>
                </a:lnTo>
                <a:lnTo>
                  <a:pt x="2317" y="122"/>
                </a:lnTo>
                <a:lnTo>
                  <a:pt x="2320" y="120"/>
                </a:lnTo>
                <a:lnTo>
                  <a:pt x="2326" y="115"/>
                </a:lnTo>
                <a:lnTo>
                  <a:pt x="2326" y="115"/>
                </a:lnTo>
                <a:lnTo>
                  <a:pt x="2330" y="115"/>
                </a:lnTo>
                <a:lnTo>
                  <a:pt x="2332" y="115"/>
                </a:lnTo>
                <a:lnTo>
                  <a:pt x="2336" y="118"/>
                </a:lnTo>
                <a:lnTo>
                  <a:pt x="2347" y="118"/>
                </a:lnTo>
                <a:lnTo>
                  <a:pt x="2351" y="118"/>
                </a:lnTo>
                <a:lnTo>
                  <a:pt x="2357" y="118"/>
                </a:lnTo>
                <a:lnTo>
                  <a:pt x="2359" y="118"/>
                </a:lnTo>
                <a:lnTo>
                  <a:pt x="2361" y="118"/>
                </a:lnTo>
                <a:lnTo>
                  <a:pt x="2364" y="118"/>
                </a:lnTo>
                <a:lnTo>
                  <a:pt x="2370" y="115"/>
                </a:lnTo>
                <a:lnTo>
                  <a:pt x="2374" y="113"/>
                </a:lnTo>
                <a:lnTo>
                  <a:pt x="2376" y="111"/>
                </a:lnTo>
                <a:lnTo>
                  <a:pt x="2376" y="109"/>
                </a:lnTo>
                <a:lnTo>
                  <a:pt x="2370" y="109"/>
                </a:lnTo>
                <a:lnTo>
                  <a:pt x="2368" y="107"/>
                </a:lnTo>
                <a:lnTo>
                  <a:pt x="2366" y="105"/>
                </a:lnTo>
                <a:lnTo>
                  <a:pt x="2372" y="103"/>
                </a:lnTo>
                <a:lnTo>
                  <a:pt x="2376" y="103"/>
                </a:lnTo>
                <a:lnTo>
                  <a:pt x="2382" y="103"/>
                </a:lnTo>
                <a:lnTo>
                  <a:pt x="2387" y="101"/>
                </a:lnTo>
                <a:lnTo>
                  <a:pt x="2397" y="99"/>
                </a:lnTo>
                <a:lnTo>
                  <a:pt x="2399" y="99"/>
                </a:lnTo>
                <a:lnTo>
                  <a:pt x="2401" y="97"/>
                </a:lnTo>
                <a:lnTo>
                  <a:pt x="2401" y="95"/>
                </a:lnTo>
                <a:lnTo>
                  <a:pt x="2401" y="95"/>
                </a:lnTo>
                <a:lnTo>
                  <a:pt x="2397" y="92"/>
                </a:lnTo>
                <a:lnTo>
                  <a:pt x="2399" y="90"/>
                </a:lnTo>
                <a:lnTo>
                  <a:pt x="2401" y="90"/>
                </a:lnTo>
                <a:lnTo>
                  <a:pt x="2408" y="90"/>
                </a:lnTo>
                <a:lnTo>
                  <a:pt x="2414" y="90"/>
                </a:lnTo>
                <a:lnTo>
                  <a:pt x="2418" y="88"/>
                </a:lnTo>
                <a:lnTo>
                  <a:pt x="2426" y="84"/>
                </a:lnTo>
                <a:lnTo>
                  <a:pt x="2431" y="80"/>
                </a:lnTo>
                <a:lnTo>
                  <a:pt x="2441" y="76"/>
                </a:lnTo>
                <a:lnTo>
                  <a:pt x="2443" y="76"/>
                </a:lnTo>
                <a:lnTo>
                  <a:pt x="2443" y="76"/>
                </a:lnTo>
                <a:lnTo>
                  <a:pt x="2441" y="74"/>
                </a:lnTo>
                <a:lnTo>
                  <a:pt x="2437" y="71"/>
                </a:lnTo>
                <a:lnTo>
                  <a:pt x="2431" y="69"/>
                </a:lnTo>
                <a:lnTo>
                  <a:pt x="2428" y="67"/>
                </a:lnTo>
                <a:lnTo>
                  <a:pt x="2420" y="67"/>
                </a:lnTo>
                <a:lnTo>
                  <a:pt x="2410" y="63"/>
                </a:lnTo>
                <a:lnTo>
                  <a:pt x="2401" y="63"/>
                </a:lnTo>
                <a:lnTo>
                  <a:pt x="2387" y="63"/>
                </a:lnTo>
                <a:lnTo>
                  <a:pt x="2384" y="63"/>
                </a:lnTo>
                <a:lnTo>
                  <a:pt x="2382" y="63"/>
                </a:lnTo>
                <a:lnTo>
                  <a:pt x="2376" y="65"/>
                </a:lnTo>
                <a:lnTo>
                  <a:pt x="2374" y="65"/>
                </a:lnTo>
                <a:lnTo>
                  <a:pt x="2372" y="65"/>
                </a:lnTo>
                <a:lnTo>
                  <a:pt x="2370" y="65"/>
                </a:lnTo>
                <a:lnTo>
                  <a:pt x="2368" y="69"/>
                </a:lnTo>
                <a:lnTo>
                  <a:pt x="2361" y="71"/>
                </a:lnTo>
                <a:lnTo>
                  <a:pt x="2359" y="76"/>
                </a:lnTo>
                <a:lnTo>
                  <a:pt x="2357" y="76"/>
                </a:lnTo>
                <a:lnTo>
                  <a:pt x="2355" y="78"/>
                </a:lnTo>
                <a:lnTo>
                  <a:pt x="2351" y="76"/>
                </a:lnTo>
                <a:lnTo>
                  <a:pt x="2347" y="76"/>
                </a:lnTo>
                <a:lnTo>
                  <a:pt x="2345" y="76"/>
                </a:lnTo>
                <a:lnTo>
                  <a:pt x="2340" y="74"/>
                </a:lnTo>
                <a:lnTo>
                  <a:pt x="2336" y="74"/>
                </a:lnTo>
                <a:lnTo>
                  <a:pt x="2330" y="74"/>
                </a:lnTo>
                <a:lnTo>
                  <a:pt x="2330" y="69"/>
                </a:lnTo>
                <a:lnTo>
                  <a:pt x="2324" y="69"/>
                </a:lnTo>
                <a:lnTo>
                  <a:pt x="2317" y="71"/>
                </a:lnTo>
                <a:lnTo>
                  <a:pt x="2307" y="80"/>
                </a:lnTo>
                <a:lnTo>
                  <a:pt x="2305" y="82"/>
                </a:lnTo>
                <a:lnTo>
                  <a:pt x="2301" y="84"/>
                </a:lnTo>
                <a:lnTo>
                  <a:pt x="2296" y="84"/>
                </a:lnTo>
                <a:lnTo>
                  <a:pt x="2290" y="88"/>
                </a:lnTo>
                <a:lnTo>
                  <a:pt x="2288" y="90"/>
                </a:lnTo>
                <a:lnTo>
                  <a:pt x="2278" y="95"/>
                </a:lnTo>
                <a:lnTo>
                  <a:pt x="2276" y="95"/>
                </a:lnTo>
                <a:lnTo>
                  <a:pt x="2276" y="97"/>
                </a:lnTo>
                <a:lnTo>
                  <a:pt x="2273" y="99"/>
                </a:lnTo>
                <a:lnTo>
                  <a:pt x="2271" y="99"/>
                </a:lnTo>
                <a:lnTo>
                  <a:pt x="2271" y="97"/>
                </a:lnTo>
                <a:lnTo>
                  <a:pt x="2273" y="92"/>
                </a:lnTo>
                <a:lnTo>
                  <a:pt x="2280" y="88"/>
                </a:lnTo>
                <a:lnTo>
                  <a:pt x="2284" y="86"/>
                </a:lnTo>
                <a:lnTo>
                  <a:pt x="2290" y="82"/>
                </a:lnTo>
                <a:lnTo>
                  <a:pt x="2292" y="80"/>
                </a:lnTo>
                <a:lnTo>
                  <a:pt x="2296" y="76"/>
                </a:lnTo>
                <a:lnTo>
                  <a:pt x="2301" y="71"/>
                </a:lnTo>
                <a:lnTo>
                  <a:pt x="2301" y="67"/>
                </a:lnTo>
                <a:lnTo>
                  <a:pt x="2301" y="63"/>
                </a:lnTo>
                <a:lnTo>
                  <a:pt x="2303" y="61"/>
                </a:lnTo>
                <a:lnTo>
                  <a:pt x="2301" y="59"/>
                </a:lnTo>
                <a:lnTo>
                  <a:pt x="2301" y="57"/>
                </a:lnTo>
                <a:lnTo>
                  <a:pt x="2299" y="55"/>
                </a:lnTo>
                <a:lnTo>
                  <a:pt x="2294" y="55"/>
                </a:lnTo>
                <a:lnTo>
                  <a:pt x="2282" y="55"/>
                </a:lnTo>
                <a:lnTo>
                  <a:pt x="2276" y="55"/>
                </a:lnTo>
                <a:lnTo>
                  <a:pt x="2273" y="57"/>
                </a:lnTo>
                <a:lnTo>
                  <a:pt x="2271" y="57"/>
                </a:lnTo>
                <a:lnTo>
                  <a:pt x="2271" y="59"/>
                </a:lnTo>
                <a:lnTo>
                  <a:pt x="2269" y="61"/>
                </a:lnTo>
                <a:lnTo>
                  <a:pt x="2269" y="63"/>
                </a:lnTo>
                <a:lnTo>
                  <a:pt x="2267" y="65"/>
                </a:lnTo>
                <a:lnTo>
                  <a:pt x="2265" y="65"/>
                </a:lnTo>
                <a:lnTo>
                  <a:pt x="2257" y="67"/>
                </a:lnTo>
                <a:lnTo>
                  <a:pt x="2252" y="61"/>
                </a:lnTo>
                <a:lnTo>
                  <a:pt x="2244" y="57"/>
                </a:lnTo>
                <a:lnTo>
                  <a:pt x="2217" y="55"/>
                </a:lnTo>
                <a:lnTo>
                  <a:pt x="2204" y="55"/>
                </a:lnTo>
                <a:lnTo>
                  <a:pt x="2190" y="57"/>
                </a:lnTo>
                <a:lnTo>
                  <a:pt x="2179" y="59"/>
                </a:lnTo>
                <a:lnTo>
                  <a:pt x="2175" y="59"/>
                </a:lnTo>
                <a:lnTo>
                  <a:pt x="2175" y="55"/>
                </a:lnTo>
                <a:lnTo>
                  <a:pt x="2177" y="53"/>
                </a:lnTo>
                <a:lnTo>
                  <a:pt x="2179" y="50"/>
                </a:lnTo>
                <a:lnTo>
                  <a:pt x="2263" y="46"/>
                </a:lnTo>
                <a:lnTo>
                  <a:pt x="2273" y="46"/>
                </a:lnTo>
                <a:lnTo>
                  <a:pt x="2282" y="44"/>
                </a:lnTo>
                <a:lnTo>
                  <a:pt x="2288" y="40"/>
                </a:lnTo>
                <a:lnTo>
                  <a:pt x="2294" y="38"/>
                </a:lnTo>
                <a:lnTo>
                  <a:pt x="2296" y="36"/>
                </a:lnTo>
                <a:lnTo>
                  <a:pt x="2294" y="34"/>
                </a:lnTo>
                <a:lnTo>
                  <a:pt x="2294" y="34"/>
                </a:lnTo>
                <a:lnTo>
                  <a:pt x="2290" y="32"/>
                </a:lnTo>
                <a:lnTo>
                  <a:pt x="2282" y="30"/>
                </a:lnTo>
                <a:lnTo>
                  <a:pt x="2269" y="27"/>
                </a:lnTo>
                <a:lnTo>
                  <a:pt x="2265" y="27"/>
                </a:lnTo>
                <a:lnTo>
                  <a:pt x="2263" y="27"/>
                </a:lnTo>
                <a:lnTo>
                  <a:pt x="2261" y="25"/>
                </a:lnTo>
                <a:lnTo>
                  <a:pt x="2257" y="25"/>
                </a:lnTo>
                <a:lnTo>
                  <a:pt x="2252" y="25"/>
                </a:lnTo>
                <a:lnTo>
                  <a:pt x="2248" y="21"/>
                </a:lnTo>
                <a:lnTo>
                  <a:pt x="2244" y="15"/>
                </a:lnTo>
                <a:lnTo>
                  <a:pt x="2229" y="17"/>
                </a:lnTo>
                <a:lnTo>
                  <a:pt x="2217" y="19"/>
                </a:lnTo>
                <a:lnTo>
                  <a:pt x="2206" y="19"/>
                </a:lnTo>
                <a:lnTo>
                  <a:pt x="2200" y="19"/>
                </a:lnTo>
                <a:lnTo>
                  <a:pt x="2185" y="17"/>
                </a:lnTo>
                <a:lnTo>
                  <a:pt x="2173" y="17"/>
                </a:lnTo>
                <a:lnTo>
                  <a:pt x="2167" y="19"/>
                </a:lnTo>
                <a:lnTo>
                  <a:pt x="2152" y="21"/>
                </a:lnTo>
                <a:lnTo>
                  <a:pt x="2146" y="23"/>
                </a:lnTo>
                <a:lnTo>
                  <a:pt x="2143" y="21"/>
                </a:lnTo>
                <a:lnTo>
                  <a:pt x="2143" y="19"/>
                </a:lnTo>
                <a:lnTo>
                  <a:pt x="2152" y="19"/>
                </a:lnTo>
                <a:lnTo>
                  <a:pt x="2171" y="15"/>
                </a:lnTo>
                <a:lnTo>
                  <a:pt x="2208" y="15"/>
                </a:lnTo>
                <a:lnTo>
                  <a:pt x="2229" y="13"/>
                </a:lnTo>
                <a:lnTo>
                  <a:pt x="2231" y="13"/>
                </a:lnTo>
                <a:lnTo>
                  <a:pt x="2234" y="13"/>
                </a:lnTo>
                <a:lnTo>
                  <a:pt x="2231" y="11"/>
                </a:lnTo>
                <a:lnTo>
                  <a:pt x="2217" y="9"/>
                </a:lnTo>
                <a:lnTo>
                  <a:pt x="2206" y="6"/>
                </a:lnTo>
                <a:lnTo>
                  <a:pt x="2196" y="6"/>
                </a:lnTo>
                <a:lnTo>
                  <a:pt x="2196" y="6"/>
                </a:lnTo>
                <a:lnTo>
                  <a:pt x="2187" y="2"/>
                </a:lnTo>
                <a:lnTo>
                  <a:pt x="2173" y="0"/>
                </a:lnTo>
                <a:lnTo>
                  <a:pt x="2162" y="0"/>
                </a:lnTo>
                <a:lnTo>
                  <a:pt x="2129" y="0"/>
                </a:lnTo>
                <a:lnTo>
                  <a:pt x="2125" y="0"/>
                </a:lnTo>
                <a:lnTo>
                  <a:pt x="2118" y="2"/>
                </a:lnTo>
                <a:lnTo>
                  <a:pt x="2114" y="2"/>
                </a:lnTo>
                <a:lnTo>
                  <a:pt x="2110" y="2"/>
                </a:lnTo>
                <a:lnTo>
                  <a:pt x="2106" y="0"/>
                </a:lnTo>
                <a:lnTo>
                  <a:pt x="2102" y="0"/>
                </a:lnTo>
                <a:lnTo>
                  <a:pt x="2097" y="2"/>
                </a:lnTo>
                <a:lnTo>
                  <a:pt x="2093" y="2"/>
                </a:lnTo>
                <a:lnTo>
                  <a:pt x="2076" y="2"/>
                </a:lnTo>
                <a:lnTo>
                  <a:pt x="2076" y="2"/>
                </a:lnTo>
                <a:lnTo>
                  <a:pt x="2076" y="2"/>
                </a:lnTo>
                <a:lnTo>
                  <a:pt x="2076" y="4"/>
                </a:lnTo>
                <a:lnTo>
                  <a:pt x="2074" y="4"/>
                </a:lnTo>
                <a:lnTo>
                  <a:pt x="2070" y="4"/>
                </a:lnTo>
                <a:lnTo>
                  <a:pt x="2064" y="4"/>
                </a:lnTo>
                <a:lnTo>
                  <a:pt x="2062" y="4"/>
                </a:lnTo>
                <a:lnTo>
                  <a:pt x="2060" y="4"/>
                </a:lnTo>
                <a:lnTo>
                  <a:pt x="2058" y="6"/>
                </a:lnTo>
                <a:lnTo>
                  <a:pt x="2055" y="6"/>
                </a:lnTo>
                <a:lnTo>
                  <a:pt x="2055" y="6"/>
                </a:lnTo>
                <a:lnTo>
                  <a:pt x="2049" y="6"/>
                </a:lnTo>
                <a:lnTo>
                  <a:pt x="2047" y="6"/>
                </a:lnTo>
                <a:lnTo>
                  <a:pt x="2047" y="9"/>
                </a:lnTo>
                <a:lnTo>
                  <a:pt x="2047" y="9"/>
                </a:lnTo>
                <a:lnTo>
                  <a:pt x="2047" y="11"/>
                </a:lnTo>
                <a:lnTo>
                  <a:pt x="2049" y="13"/>
                </a:lnTo>
                <a:lnTo>
                  <a:pt x="2058" y="15"/>
                </a:lnTo>
                <a:lnTo>
                  <a:pt x="2058" y="15"/>
                </a:lnTo>
                <a:lnTo>
                  <a:pt x="2058" y="19"/>
                </a:lnTo>
                <a:lnTo>
                  <a:pt x="2058" y="19"/>
                </a:lnTo>
                <a:lnTo>
                  <a:pt x="2055" y="21"/>
                </a:lnTo>
                <a:lnTo>
                  <a:pt x="2055" y="21"/>
                </a:lnTo>
                <a:lnTo>
                  <a:pt x="2053" y="21"/>
                </a:lnTo>
                <a:lnTo>
                  <a:pt x="2043" y="15"/>
                </a:lnTo>
                <a:lnTo>
                  <a:pt x="2039" y="15"/>
                </a:lnTo>
                <a:lnTo>
                  <a:pt x="2035" y="13"/>
                </a:lnTo>
                <a:lnTo>
                  <a:pt x="2030" y="11"/>
                </a:lnTo>
                <a:lnTo>
                  <a:pt x="2024" y="9"/>
                </a:lnTo>
                <a:lnTo>
                  <a:pt x="2018" y="11"/>
                </a:lnTo>
                <a:lnTo>
                  <a:pt x="2014" y="15"/>
                </a:lnTo>
                <a:lnTo>
                  <a:pt x="2009" y="17"/>
                </a:lnTo>
                <a:lnTo>
                  <a:pt x="2005" y="17"/>
                </a:lnTo>
                <a:lnTo>
                  <a:pt x="2003" y="17"/>
                </a:lnTo>
                <a:lnTo>
                  <a:pt x="2001" y="17"/>
                </a:lnTo>
                <a:lnTo>
                  <a:pt x="1999" y="15"/>
                </a:lnTo>
                <a:lnTo>
                  <a:pt x="1995" y="13"/>
                </a:lnTo>
                <a:lnTo>
                  <a:pt x="1988" y="13"/>
                </a:lnTo>
                <a:lnTo>
                  <a:pt x="1984" y="13"/>
                </a:lnTo>
                <a:lnTo>
                  <a:pt x="1982" y="13"/>
                </a:lnTo>
                <a:lnTo>
                  <a:pt x="1967" y="17"/>
                </a:lnTo>
                <a:lnTo>
                  <a:pt x="1961" y="17"/>
                </a:lnTo>
                <a:lnTo>
                  <a:pt x="1955" y="19"/>
                </a:lnTo>
                <a:lnTo>
                  <a:pt x="1951" y="21"/>
                </a:lnTo>
                <a:lnTo>
                  <a:pt x="1942" y="19"/>
                </a:lnTo>
                <a:lnTo>
                  <a:pt x="1938" y="19"/>
                </a:lnTo>
                <a:lnTo>
                  <a:pt x="1934" y="23"/>
                </a:lnTo>
                <a:lnTo>
                  <a:pt x="1940" y="27"/>
                </a:lnTo>
                <a:lnTo>
                  <a:pt x="1942" y="27"/>
                </a:lnTo>
                <a:lnTo>
                  <a:pt x="1951" y="25"/>
                </a:lnTo>
                <a:lnTo>
                  <a:pt x="1955" y="25"/>
                </a:lnTo>
                <a:lnTo>
                  <a:pt x="1959" y="25"/>
                </a:lnTo>
                <a:lnTo>
                  <a:pt x="1967" y="27"/>
                </a:lnTo>
                <a:lnTo>
                  <a:pt x="2007" y="30"/>
                </a:lnTo>
                <a:lnTo>
                  <a:pt x="2009" y="30"/>
                </a:lnTo>
                <a:lnTo>
                  <a:pt x="2009" y="32"/>
                </a:lnTo>
                <a:lnTo>
                  <a:pt x="2001" y="34"/>
                </a:lnTo>
                <a:lnTo>
                  <a:pt x="1999" y="32"/>
                </a:lnTo>
                <a:lnTo>
                  <a:pt x="1999" y="32"/>
                </a:lnTo>
                <a:lnTo>
                  <a:pt x="1997" y="32"/>
                </a:lnTo>
                <a:lnTo>
                  <a:pt x="1991" y="32"/>
                </a:lnTo>
                <a:lnTo>
                  <a:pt x="1955" y="30"/>
                </a:lnTo>
                <a:lnTo>
                  <a:pt x="1951" y="30"/>
                </a:lnTo>
                <a:lnTo>
                  <a:pt x="1949" y="30"/>
                </a:lnTo>
                <a:lnTo>
                  <a:pt x="1949" y="32"/>
                </a:lnTo>
                <a:lnTo>
                  <a:pt x="1961" y="38"/>
                </a:lnTo>
                <a:lnTo>
                  <a:pt x="1965" y="40"/>
                </a:lnTo>
                <a:lnTo>
                  <a:pt x="1967" y="44"/>
                </a:lnTo>
                <a:lnTo>
                  <a:pt x="1965" y="46"/>
                </a:lnTo>
                <a:lnTo>
                  <a:pt x="1963" y="48"/>
                </a:lnTo>
                <a:lnTo>
                  <a:pt x="1961" y="53"/>
                </a:lnTo>
                <a:lnTo>
                  <a:pt x="1961" y="57"/>
                </a:lnTo>
                <a:lnTo>
                  <a:pt x="1961" y="59"/>
                </a:lnTo>
                <a:lnTo>
                  <a:pt x="1963" y="61"/>
                </a:lnTo>
                <a:lnTo>
                  <a:pt x="1963" y="61"/>
                </a:lnTo>
                <a:lnTo>
                  <a:pt x="1961" y="63"/>
                </a:lnTo>
                <a:lnTo>
                  <a:pt x="1959" y="65"/>
                </a:lnTo>
                <a:lnTo>
                  <a:pt x="1957" y="63"/>
                </a:lnTo>
                <a:lnTo>
                  <a:pt x="1951" y="63"/>
                </a:lnTo>
                <a:lnTo>
                  <a:pt x="1932" y="53"/>
                </a:lnTo>
                <a:lnTo>
                  <a:pt x="1921" y="50"/>
                </a:lnTo>
                <a:lnTo>
                  <a:pt x="1900" y="42"/>
                </a:lnTo>
                <a:lnTo>
                  <a:pt x="1884" y="40"/>
                </a:lnTo>
                <a:lnTo>
                  <a:pt x="1871" y="40"/>
                </a:lnTo>
                <a:lnTo>
                  <a:pt x="1869" y="40"/>
                </a:lnTo>
                <a:lnTo>
                  <a:pt x="1869" y="44"/>
                </a:lnTo>
                <a:lnTo>
                  <a:pt x="1873" y="48"/>
                </a:lnTo>
                <a:lnTo>
                  <a:pt x="1877" y="53"/>
                </a:lnTo>
                <a:lnTo>
                  <a:pt x="1888" y="57"/>
                </a:lnTo>
                <a:lnTo>
                  <a:pt x="1890" y="59"/>
                </a:lnTo>
                <a:lnTo>
                  <a:pt x="1888" y="61"/>
                </a:lnTo>
                <a:lnTo>
                  <a:pt x="1886" y="61"/>
                </a:lnTo>
                <a:lnTo>
                  <a:pt x="1877" y="59"/>
                </a:lnTo>
                <a:lnTo>
                  <a:pt x="1871" y="61"/>
                </a:lnTo>
                <a:lnTo>
                  <a:pt x="1863" y="57"/>
                </a:lnTo>
                <a:lnTo>
                  <a:pt x="1859" y="55"/>
                </a:lnTo>
                <a:lnTo>
                  <a:pt x="1844" y="46"/>
                </a:lnTo>
                <a:lnTo>
                  <a:pt x="1840" y="46"/>
                </a:lnTo>
                <a:lnTo>
                  <a:pt x="1838" y="48"/>
                </a:lnTo>
                <a:lnTo>
                  <a:pt x="1838" y="53"/>
                </a:lnTo>
                <a:lnTo>
                  <a:pt x="1842" y="55"/>
                </a:lnTo>
                <a:lnTo>
                  <a:pt x="1840" y="59"/>
                </a:lnTo>
                <a:lnTo>
                  <a:pt x="1840" y="61"/>
                </a:lnTo>
                <a:lnTo>
                  <a:pt x="1838" y="63"/>
                </a:lnTo>
                <a:lnTo>
                  <a:pt x="1835" y="65"/>
                </a:lnTo>
                <a:lnTo>
                  <a:pt x="1833" y="67"/>
                </a:lnTo>
                <a:lnTo>
                  <a:pt x="1831" y="69"/>
                </a:lnTo>
                <a:lnTo>
                  <a:pt x="1831" y="67"/>
                </a:lnTo>
                <a:lnTo>
                  <a:pt x="1831" y="65"/>
                </a:lnTo>
                <a:lnTo>
                  <a:pt x="1831" y="55"/>
                </a:lnTo>
                <a:lnTo>
                  <a:pt x="1829" y="50"/>
                </a:lnTo>
                <a:lnTo>
                  <a:pt x="1827" y="48"/>
                </a:lnTo>
                <a:lnTo>
                  <a:pt x="1825" y="46"/>
                </a:lnTo>
                <a:lnTo>
                  <a:pt x="1821" y="46"/>
                </a:lnTo>
                <a:lnTo>
                  <a:pt x="1817" y="44"/>
                </a:lnTo>
                <a:lnTo>
                  <a:pt x="1815" y="44"/>
                </a:lnTo>
                <a:lnTo>
                  <a:pt x="1806" y="46"/>
                </a:lnTo>
                <a:lnTo>
                  <a:pt x="1804" y="46"/>
                </a:lnTo>
                <a:lnTo>
                  <a:pt x="1802" y="48"/>
                </a:lnTo>
                <a:lnTo>
                  <a:pt x="1794" y="48"/>
                </a:lnTo>
                <a:lnTo>
                  <a:pt x="1787" y="48"/>
                </a:lnTo>
                <a:lnTo>
                  <a:pt x="1771" y="50"/>
                </a:lnTo>
                <a:lnTo>
                  <a:pt x="1758" y="53"/>
                </a:lnTo>
                <a:lnTo>
                  <a:pt x="1750" y="57"/>
                </a:lnTo>
                <a:lnTo>
                  <a:pt x="1750" y="57"/>
                </a:lnTo>
                <a:lnTo>
                  <a:pt x="1756" y="59"/>
                </a:lnTo>
                <a:lnTo>
                  <a:pt x="1760" y="61"/>
                </a:lnTo>
                <a:lnTo>
                  <a:pt x="1764" y="65"/>
                </a:lnTo>
                <a:lnTo>
                  <a:pt x="1771" y="69"/>
                </a:lnTo>
                <a:lnTo>
                  <a:pt x="1779" y="74"/>
                </a:lnTo>
                <a:lnTo>
                  <a:pt x="1783" y="76"/>
                </a:lnTo>
                <a:lnTo>
                  <a:pt x="1787" y="78"/>
                </a:lnTo>
                <a:lnTo>
                  <a:pt x="1787" y="78"/>
                </a:lnTo>
                <a:lnTo>
                  <a:pt x="1785" y="78"/>
                </a:lnTo>
                <a:lnTo>
                  <a:pt x="1783" y="78"/>
                </a:lnTo>
                <a:lnTo>
                  <a:pt x="1781" y="76"/>
                </a:lnTo>
                <a:lnTo>
                  <a:pt x="1775" y="74"/>
                </a:lnTo>
                <a:lnTo>
                  <a:pt x="1771" y="71"/>
                </a:lnTo>
                <a:lnTo>
                  <a:pt x="1766" y="69"/>
                </a:lnTo>
                <a:lnTo>
                  <a:pt x="1762" y="67"/>
                </a:lnTo>
                <a:lnTo>
                  <a:pt x="1754" y="63"/>
                </a:lnTo>
                <a:lnTo>
                  <a:pt x="1750" y="61"/>
                </a:lnTo>
                <a:lnTo>
                  <a:pt x="1743" y="61"/>
                </a:lnTo>
                <a:lnTo>
                  <a:pt x="1739" y="59"/>
                </a:lnTo>
                <a:lnTo>
                  <a:pt x="1737" y="59"/>
                </a:lnTo>
                <a:lnTo>
                  <a:pt x="1733" y="59"/>
                </a:lnTo>
                <a:lnTo>
                  <a:pt x="1727" y="61"/>
                </a:lnTo>
                <a:lnTo>
                  <a:pt x="1724" y="63"/>
                </a:lnTo>
                <a:lnTo>
                  <a:pt x="1720" y="65"/>
                </a:lnTo>
                <a:lnTo>
                  <a:pt x="1720" y="67"/>
                </a:lnTo>
                <a:lnTo>
                  <a:pt x="1722" y="69"/>
                </a:lnTo>
                <a:lnTo>
                  <a:pt x="1722" y="74"/>
                </a:lnTo>
                <a:lnTo>
                  <a:pt x="1722" y="78"/>
                </a:lnTo>
                <a:lnTo>
                  <a:pt x="1722" y="82"/>
                </a:lnTo>
                <a:lnTo>
                  <a:pt x="1720" y="84"/>
                </a:lnTo>
                <a:lnTo>
                  <a:pt x="1718" y="86"/>
                </a:lnTo>
                <a:lnTo>
                  <a:pt x="1716" y="86"/>
                </a:lnTo>
                <a:lnTo>
                  <a:pt x="1714" y="86"/>
                </a:lnTo>
                <a:lnTo>
                  <a:pt x="1712" y="86"/>
                </a:lnTo>
                <a:lnTo>
                  <a:pt x="1710" y="86"/>
                </a:lnTo>
                <a:lnTo>
                  <a:pt x="1706" y="84"/>
                </a:lnTo>
                <a:lnTo>
                  <a:pt x="1699" y="84"/>
                </a:lnTo>
                <a:lnTo>
                  <a:pt x="1697" y="84"/>
                </a:lnTo>
                <a:lnTo>
                  <a:pt x="1695" y="84"/>
                </a:lnTo>
                <a:lnTo>
                  <a:pt x="1691" y="86"/>
                </a:lnTo>
                <a:lnTo>
                  <a:pt x="1691" y="88"/>
                </a:lnTo>
                <a:lnTo>
                  <a:pt x="1693" y="92"/>
                </a:lnTo>
                <a:lnTo>
                  <a:pt x="1695" y="95"/>
                </a:lnTo>
                <a:lnTo>
                  <a:pt x="1695" y="95"/>
                </a:lnTo>
                <a:lnTo>
                  <a:pt x="1689" y="90"/>
                </a:lnTo>
                <a:lnTo>
                  <a:pt x="1687" y="90"/>
                </a:lnTo>
                <a:lnTo>
                  <a:pt x="1685" y="88"/>
                </a:lnTo>
                <a:lnTo>
                  <a:pt x="1683" y="88"/>
                </a:lnTo>
                <a:lnTo>
                  <a:pt x="1672" y="90"/>
                </a:lnTo>
                <a:lnTo>
                  <a:pt x="1670" y="92"/>
                </a:lnTo>
                <a:lnTo>
                  <a:pt x="1666" y="97"/>
                </a:lnTo>
                <a:lnTo>
                  <a:pt x="1662" y="99"/>
                </a:lnTo>
                <a:lnTo>
                  <a:pt x="1657" y="101"/>
                </a:lnTo>
                <a:lnTo>
                  <a:pt x="1655" y="103"/>
                </a:lnTo>
                <a:lnTo>
                  <a:pt x="1651" y="103"/>
                </a:lnTo>
                <a:lnTo>
                  <a:pt x="1649" y="103"/>
                </a:lnTo>
                <a:lnTo>
                  <a:pt x="1647" y="105"/>
                </a:lnTo>
                <a:lnTo>
                  <a:pt x="1643" y="107"/>
                </a:lnTo>
                <a:lnTo>
                  <a:pt x="1636" y="111"/>
                </a:lnTo>
                <a:lnTo>
                  <a:pt x="1636" y="111"/>
                </a:lnTo>
                <a:lnTo>
                  <a:pt x="1634" y="115"/>
                </a:lnTo>
                <a:lnTo>
                  <a:pt x="1634" y="118"/>
                </a:lnTo>
                <a:lnTo>
                  <a:pt x="1634" y="120"/>
                </a:lnTo>
                <a:lnTo>
                  <a:pt x="1636" y="120"/>
                </a:lnTo>
                <a:lnTo>
                  <a:pt x="1639" y="122"/>
                </a:lnTo>
                <a:lnTo>
                  <a:pt x="1639" y="122"/>
                </a:lnTo>
                <a:lnTo>
                  <a:pt x="1645" y="122"/>
                </a:lnTo>
                <a:lnTo>
                  <a:pt x="1647" y="122"/>
                </a:lnTo>
                <a:lnTo>
                  <a:pt x="1651" y="124"/>
                </a:lnTo>
                <a:lnTo>
                  <a:pt x="1655" y="124"/>
                </a:lnTo>
                <a:lnTo>
                  <a:pt x="1657" y="122"/>
                </a:lnTo>
                <a:lnTo>
                  <a:pt x="1659" y="122"/>
                </a:lnTo>
                <a:lnTo>
                  <a:pt x="1664" y="122"/>
                </a:lnTo>
                <a:lnTo>
                  <a:pt x="1666" y="122"/>
                </a:lnTo>
                <a:lnTo>
                  <a:pt x="1670" y="122"/>
                </a:lnTo>
                <a:lnTo>
                  <a:pt x="1672" y="120"/>
                </a:lnTo>
                <a:lnTo>
                  <a:pt x="1674" y="120"/>
                </a:lnTo>
                <a:lnTo>
                  <a:pt x="1676" y="120"/>
                </a:lnTo>
                <a:lnTo>
                  <a:pt x="1678" y="120"/>
                </a:lnTo>
                <a:lnTo>
                  <a:pt x="1678" y="122"/>
                </a:lnTo>
                <a:lnTo>
                  <a:pt x="1674" y="122"/>
                </a:lnTo>
                <a:lnTo>
                  <a:pt x="1672" y="122"/>
                </a:lnTo>
                <a:lnTo>
                  <a:pt x="1670" y="124"/>
                </a:lnTo>
                <a:lnTo>
                  <a:pt x="1668" y="126"/>
                </a:lnTo>
                <a:lnTo>
                  <a:pt x="1668" y="128"/>
                </a:lnTo>
                <a:lnTo>
                  <a:pt x="1666" y="132"/>
                </a:lnTo>
                <a:lnTo>
                  <a:pt x="1664" y="139"/>
                </a:lnTo>
                <a:lnTo>
                  <a:pt x="1662" y="143"/>
                </a:lnTo>
                <a:lnTo>
                  <a:pt x="1659" y="145"/>
                </a:lnTo>
                <a:lnTo>
                  <a:pt x="1657" y="147"/>
                </a:lnTo>
                <a:lnTo>
                  <a:pt x="1653" y="151"/>
                </a:lnTo>
                <a:lnTo>
                  <a:pt x="1651" y="153"/>
                </a:lnTo>
                <a:lnTo>
                  <a:pt x="1651" y="153"/>
                </a:lnTo>
                <a:lnTo>
                  <a:pt x="1649" y="153"/>
                </a:lnTo>
                <a:lnTo>
                  <a:pt x="1643" y="151"/>
                </a:lnTo>
                <a:lnTo>
                  <a:pt x="1632" y="153"/>
                </a:lnTo>
                <a:lnTo>
                  <a:pt x="1630" y="153"/>
                </a:lnTo>
                <a:lnTo>
                  <a:pt x="1626" y="153"/>
                </a:lnTo>
                <a:lnTo>
                  <a:pt x="1624" y="155"/>
                </a:lnTo>
                <a:lnTo>
                  <a:pt x="1622" y="155"/>
                </a:lnTo>
                <a:lnTo>
                  <a:pt x="1618" y="155"/>
                </a:lnTo>
                <a:lnTo>
                  <a:pt x="1611" y="157"/>
                </a:lnTo>
                <a:lnTo>
                  <a:pt x="1607" y="157"/>
                </a:lnTo>
                <a:lnTo>
                  <a:pt x="1607" y="159"/>
                </a:lnTo>
                <a:lnTo>
                  <a:pt x="1609" y="159"/>
                </a:lnTo>
                <a:lnTo>
                  <a:pt x="1609" y="162"/>
                </a:lnTo>
                <a:lnTo>
                  <a:pt x="1609" y="162"/>
                </a:lnTo>
                <a:lnTo>
                  <a:pt x="1595" y="164"/>
                </a:lnTo>
                <a:lnTo>
                  <a:pt x="1588" y="166"/>
                </a:lnTo>
                <a:lnTo>
                  <a:pt x="1584" y="166"/>
                </a:lnTo>
                <a:lnTo>
                  <a:pt x="1582" y="168"/>
                </a:lnTo>
                <a:lnTo>
                  <a:pt x="1580" y="168"/>
                </a:lnTo>
                <a:lnTo>
                  <a:pt x="1574" y="168"/>
                </a:lnTo>
                <a:lnTo>
                  <a:pt x="1571" y="168"/>
                </a:lnTo>
                <a:lnTo>
                  <a:pt x="1569" y="168"/>
                </a:lnTo>
                <a:lnTo>
                  <a:pt x="1565" y="170"/>
                </a:lnTo>
                <a:lnTo>
                  <a:pt x="1559" y="172"/>
                </a:lnTo>
                <a:lnTo>
                  <a:pt x="1557" y="172"/>
                </a:lnTo>
                <a:lnTo>
                  <a:pt x="1555" y="176"/>
                </a:lnTo>
                <a:lnTo>
                  <a:pt x="1555" y="176"/>
                </a:lnTo>
                <a:lnTo>
                  <a:pt x="1555" y="178"/>
                </a:lnTo>
                <a:lnTo>
                  <a:pt x="1557" y="178"/>
                </a:lnTo>
                <a:lnTo>
                  <a:pt x="1557" y="178"/>
                </a:lnTo>
                <a:lnTo>
                  <a:pt x="1553" y="183"/>
                </a:lnTo>
                <a:lnTo>
                  <a:pt x="1553" y="183"/>
                </a:lnTo>
                <a:lnTo>
                  <a:pt x="1557" y="185"/>
                </a:lnTo>
                <a:lnTo>
                  <a:pt x="1561" y="189"/>
                </a:lnTo>
                <a:lnTo>
                  <a:pt x="1563" y="189"/>
                </a:lnTo>
                <a:lnTo>
                  <a:pt x="1563" y="189"/>
                </a:lnTo>
                <a:lnTo>
                  <a:pt x="1569" y="191"/>
                </a:lnTo>
                <a:lnTo>
                  <a:pt x="1571" y="191"/>
                </a:lnTo>
                <a:lnTo>
                  <a:pt x="1574" y="193"/>
                </a:lnTo>
                <a:lnTo>
                  <a:pt x="1576" y="193"/>
                </a:lnTo>
                <a:lnTo>
                  <a:pt x="1580" y="195"/>
                </a:lnTo>
                <a:lnTo>
                  <a:pt x="1584" y="195"/>
                </a:lnTo>
                <a:lnTo>
                  <a:pt x="1584" y="193"/>
                </a:lnTo>
                <a:lnTo>
                  <a:pt x="1588" y="193"/>
                </a:lnTo>
                <a:lnTo>
                  <a:pt x="1592" y="193"/>
                </a:lnTo>
                <a:lnTo>
                  <a:pt x="1592" y="193"/>
                </a:lnTo>
                <a:lnTo>
                  <a:pt x="1590" y="193"/>
                </a:lnTo>
                <a:lnTo>
                  <a:pt x="1586" y="197"/>
                </a:lnTo>
                <a:lnTo>
                  <a:pt x="1586" y="197"/>
                </a:lnTo>
                <a:lnTo>
                  <a:pt x="1588" y="197"/>
                </a:lnTo>
                <a:lnTo>
                  <a:pt x="1592" y="199"/>
                </a:lnTo>
                <a:lnTo>
                  <a:pt x="1592" y="201"/>
                </a:lnTo>
                <a:lnTo>
                  <a:pt x="1595" y="201"/>
                </a:lnTo>
                <a:lnTo>
                  <a:pt x="1603" y="204"/>
                </a:lnTo>
                <a:lnTo>
                  <a:pt x="1605" y="204"/>
                </a:lnTo>
                <a:lnTo>
                  <a:pt x="1607" y="204"/>
                </a:lnTo>
                <a:lnTo>
                  <a:pt x="1609" y="204"/>
                </a:lnTo>
                <a:lnTo>
                  <a:pt x="1609" y="201"/>
                </a:lnTo>
                <a:lnTo>
                  <a:pt x="1611" y="201"/>
                </a:lnTo>
                <a:lnTo>
                  <a:pt x="1613" y="199"/>
                </a:lnTo>
                <a:lnTo>
                  <a:pt x="1615" y="199"/>
                </a:lnTo>
                <a:lnTo>
                  <a:pt x="1618" y="201"/>
                </a:lnTo>
                <a:lnTo>
                  <a:pt x="1620" y="201"/>
                </a:lnTo>
                <a:lnTo>
                  <a:pt x="1624" y="204"/>
                </a:lnTo>
                <a:lnTo>
                  <a:pt x="1628" y="204"/>
                </a:lnTo>
                <a:lnTo>
                  <a:pt x="1630" y="201"/>
                </a:lnTo>
                <a:lnTo>
                  <a:pt x="1634" y="199"/>
                </a:lnTo>
                <a:lnTo>
                  <a:pt x="1639" y="197"/>
                </a:lnTo>
                <a:lnTo>
                  <a:pt x="1641" y="197"/>
                </a:lnTo>
                <a:lnTo>
                  <a:pt x="1641" y="197"/>
                </a:lnTo>
                <a:lnTo>
                  <a:pt x="1645" y="199"/>
                </a:lnTo>
                <a:lnTo>
                  <a:pt x="1647" y="201"/>
                </a:lnTo>
                <a:lnTo>
                  <a:pt x="1647" y="204"/>
                </a:lnTo>
                <a:lnTo>
                  <a:pt x="1647" y="204"/>
                </a:lnTo>
                <a:lnTo>
                  <a:pt x="1645" y="206"/>
                </a:lnTo>
                <a:lnTo>
                  <a:pt x="1645" y="208"/>
                </a:lnTo>
                <a:lnTo>
                  <a:pt x="1647" y="210"/>
                </a:lnTo>
                <a:lnTo>
                  <a:pt x="1647" y="210"/>
                </a:lnTo>
                <a:lnTo>
                  <a:pt x="1641" y="208"/>
                </a:lnTo>
                <a:lnTo>
                  <a:pt x="1639" y="208"/>
                </a:lnTo>
                <a:lnTo>
                  <a:pt x="1630" y="208"/>
                </a:lnTo>
                <a:lnTo>
                  <a:pt x="1620" y="208"/>
                </a:lnTo>
                <a:lnTo>
                  <a:pt x="1613" y="208"/>
                </a:lnTo>
                <a:lnTo>
                  <a:pt x="1611" y="210"/>
                </a:lnTo>
                <a:lnTo>
                  <a:pt x="1609" y="212"/>
                </a:lnTo>
                <a:lnTo>
                  <a:pt x="1599" y="212"/>
                </a:lnTo>
                <a:lnTo>
                  <a:pt x="1584" y="212"/>
                </a:lnTo>
                <a:lnTo>
                  <a:pt x="1582" y="214"/>
                </a:lnTo>
                <a:lnTo>
                  <a:pt x="1580" y="214"/>
                </a:lnTo>
                <a:lnTo>
                  <a:pt x="1578" y="214"/>
                </a:lnTo>
                <a:lnTo>
                  <a:pt x="1578" y="216"/>
                </a:lnTo>
                <a:lnTo>
                  <a:pt x="1578" y="218"/>
                </a:lnTo>
                <a:lnTo>
                  <a:pt x="1580" y="218"/>
                </a:lnTo>
                <a:lnTo>
                  <a:pt x="1582" y="220"/>
                </a:lnTo>
                <a:lnTo>
                  <a:pt x="1582" y="220"/>
                </a:lnTo>
                <a:lnTo>
                  <a:pt x="1582" y="222"/>
                </a:lnTo>
                <a:lnTo>
                  <a:pt x="1582" y="222"/>
                </a:lnTo>
                <a:lnTo>
                  <a:pt x="1582" y="222"/>
                </a:lnTo>
                <a:lnTo>
                  <a:pt x="1584" y="224"/>
                </a:lnTo>
                <a:lnTo>
                  <a:pt x="1588" y="224"/>
                </a:lnTo>
                <a:lnTo>
                  <a:pt x="1590" y="222"/>
                </a:lnTo>
                <a:lnTo>
                  <a:pt x="1599" y="218"/>
                </a:lnTo>
                <a:lnTo>
                  <a:pt x="1599" y="220"/>
                </a:lnTo>
                <a:lnTo>
                  <a:pt x="1597" y="220"/>
                </a:lnTo>
                <a:lnTo>
                  <a:pt x="1595" y="222"/>
                </a:lnTo>
                <a:lnTo>
                  <a:pt x="1595" y="224"/>
                </a:lnTo>
                <a:lnTo>
                  <a:pt x="1597" y="224"/>
                </a:lnTo>
                <a:lnTo>
                  <a:pt x="1597" y="227"/>
                </a:lnTo>
                <a:lnTo>
                  <a:pt x="1599" y="227"/>
                </a:lnTo>
                <a:lnTo>
                  <a:pt x="1605" y="229"/>
                </a:lnTo>
                <a:lnTo>
                  <a:pt x="1611" y="229"/>
                </a:lnTo>
                <a:lnTo>
                  <a:pt x="1620" y="229"/>
                </a:lnTo>
                <a:lnTo>
                  <a:pt x="1622" y="229"/>
                </a:lnTo>
                <a:lnTo>
                  <a:pt x="1620" y="229"/>
                </a:lnTo>
                <a:lnTo>
                  <a:pt x="1620" y="231"/>
                </a:lnTo>
                <a:lnTo>
                  <a:pt x="1613" y="231"/>
                </a:lnTo>
                <a:lnTo>
                  <a:pt x="1609" y="231"/>
                </a:lnTo>
                <a:lnTo>
                  <a:pt x="1603" y="235"/>
                </a:lnTo>
                <a:lnTo>
                  <a:pt x="1601" y="237"/>
                </a:lnTo>
                <a:lnTo>
                  <a:pt x="1601" y="237"/>
                </a:lnTo>
                <a:lnTo>
                  <a:pt x="1603" y="239"/>
                </a:lnTo>
                <a:lnTo>
                  <a:pt x="1607" y="239"/>
                </a:lnTo>
                <a:lnTo>
                  <a:pt x="1611" y="243"/>
                </a:lnTo>
                <a:lnTo>
                  <a:pt x="1615" y="243"/>
                </a:lnTo>
                <a:lnTo>
                  <a:pt x="1618" y="245"/>
                </a:lnTo>
                <a:lnTo>
                  <a:pt x="1620" y="245"/>
                </a:lnTo>
                <a:lnTo>
                  <a:pt x="1641" y="250"/>
                </a:lnTo>
                <a:lnTo>
                  <a:pt x="1643" y="250"/>
                </a:lnTo>
                <a:lnTo>
                  <a:pt x="1639" y="248"/>
                </a:lnTo>
                <a:lnTo>
                  <a:pt x="1636" y="243"/>
                </a:lnTo>
                <a:lnTo>
                  <a:pt x="1636" y="243"/>
                </a:lnTo>
                <a:lnTo>
                  <a:pt x="1636" y="241"/>
                </a:lnTo>
                <a:lnTo>
                  <a:pt x="1639" y="241"/>
                </a:lnTo>
                <a:lnTo>
                  <a:pt x="1643" y="243"/>
                </a:lnTo>
                <a:lnTo>
                  <a:pt x="1643" y="243"/>
                </a:lnTo>
                <a:lnTo>
                  <a:pt x="1645" y="243"/>
                </a:lnTo>
                <a:lnTo>
                  <a:pt x="1647" y="243"/>
                </a:lnTo>
                <a:lnTo>
                  <a:pt x="1649" y="241"/>
                </a:lnTo>
                <a:lnTo>
                  <a:pt x="1653" y="241"/>
                </a:lnTo>
                <a:lnTo>
                  <a:pt x="1653" y="241"/>
                </a:lnTo>
                <a:lnTo>
                  <a:pt x="1655" y="241"/>
                </a:lnTo>
                <a:lnTo>
                  <a:pt x="1655" y="243"/>
                </a:lnTo>
                <a:lnTo>
                  <a:pt x="1657" y="243"/>
                </a:lnTo>
                <a:lnTo>
                  <a:pt x="1659" y="243"/>
                </a:lnTo>
                <a:lnTo>
                  <a:pt x="1662" y="243"/>
                </a:lnTo>
                <a:lnTo>
                  <a:pt x="1662" y="243"/>
                </a:lnTo>
                <a:lnTo>
                  <a:pt x="1666" y="243"/>
                </a:lnTo>
                <a:lnTo>
                  <a:pt x="1668" y="243"/>
                </a:lnTo>
                <a:lnTo>
                  <a:pt x="1670" y="241"/>
                </a:lnTo>
                <a:lnTo>
                  <a:pt x="1672" y="241"/>
                </a:lnTo>
                <a:lnTo>
                  <a:pt x="1674" y="239"/>
                </a:lnTo>
                <a:lnTo>
                  <a:pt x="1676" y="239"/>
                </a:lnTo>
                <a:lnTo>
                  <a:pt x="1676" y="239"/>
                </a:lnTo>
                <a:lnTo>
                  <a:pt x="1678" y="241"/>
                </a:lnTo>
                <a:lnTo>
                  <a:pt x="1680" y="241"/>
                </a:lnTo>
                <a:lnTo>
                  <a:pt x="1683" y="241"/>
                </a:lnTo>
                <a:lnTo>
                  <a:pt x="1687" y="239"/>
                </a:lnTo>
                <a:lnTo>
                  <a:pt x="1689" y="239"/>
                </a:lnTo>
                <a:lnTo>
                  <a:pt x="1691" y="237"/>
                </a:lnTo>
                <a:lnTo>
                  <a:pt x="1695" y="239"/>
                </a:lnTo>
                <a:lnTo>
                  <a:pt x="1697" y="241"/>
                </a:lnTo>
                <a:lnTo>
                  <a:pt x="1699" y="241"/>
                </a:lnTo>
                <a:lnTo>
                  <a:pt x="1701" y="241"/>
                </a:lnTo>
                <a:lnTo>
                  <a:pt x="1708" y="241"/>
                </a:lnTo>
                <a:lnTo>
                  <a:pt x="1714" y="243"/>
                </a:lnTo>
                <a:lnTo>
                  <a:pt x="1718" y="243"/>
                </a:lnTo>
                <a:lnTo>
                  <a:pt x="1720" y="243"/>
                </a:lnTo>
                <a:lnTo>
                  <a:pt x="1727" y="245"/>
                </a:lnTo>
                <a:lnTo>
                  <a:pt x="1737" y="248"/>
                </a:lnTo>
                <a:lnTo>
                  <a:pt x="1743" y="252"/>
                </a:lnTo>
                <a:lnTo>
                  <a:pt x="1747" y="252"/>
                </a:lnTo>
                <a:lnTo>
                  <a:pt x="1750" y="254"/>
                </a:lnTo>
                <a:lnTo>
                  <a:pt x="1752" y="256"/>
                </a:lnTo>
                <a:lnTo>
                  <a:pt x="1754" y="256"/>
                </a:lnTo>
                <a:lnTo>
                  <a:pt x="1758" y="256"/>
                </a:lnTo>
                <a:lnTo>
                  <a:pt x="1760" y="258"/>
                </a:lnTo>
                <a:lnTo>
                  <a:pt x="1762" y="260"/>
                </a:lnTo>
                <a:lnTo>
                  <a:pt x="1764" y="262"/>
                </a:lnTo>
                <a:lnTo>
                  <a:pt x="1764" y="264"/>
                </a:lnTo>
                <a:lnTo>
                  <a:pt x="1758" y="266"/>
                </a:lnTo>
                <a:lnTo>
                  <a:pt x="1760" y="266"/>
                </a:lnTo>
                <a:lnTo>
                  <a:pt x="1764" y="269"/>
                </a:lnTo>
                <a:lnTo>
                  <a:pt x="1764" y="271"/>
                </a:lnTo>
                <a:lnTo>
                  <a:pt x="1766" y="271"/>
                </a:lnTo>
                <a:lnTo>
                  <a:pt x="1768" y="275"/>
                </a:lnTo>
                <a:lnTo>
                  <a:pt x="1771" y="277"/>
                </a:lnTo>
                <a:lnTo>
                  <a:pt x="1777" y="279"/>
                </a:lnTo>
                <a:lnTo>
                  <a:pt x="1779" y="281"/>
                </a:lnTo>
                <a:lnTo>
                  <a:pt x="1781" y="281"/>
                </a:lnTo>
                <a:lnTo>
                  <a:pt x="1783" y="283"/>
                </a:lnTo>
                <a:lnTo>
                  <a:pt x="1783" y="285"/>
                </a:lnTo>
                <a:lnTo>
                  <a:pt x="1783" y="285"/>
                </a:lnTo>
                <a:lnTo>
                  <a:pt x="1785" y="287"/>
                </a:lnTo>
                <a:lnTo>
                  <a:pt x="1789" y="287"/>
                </a:lnTo>
                <a:lnTo>
                  <a:pt x="1794" y="292"/>
                </a:lnTo>
                <a:lnTo>
                  <a:pt x="1791" y="292"/>
                </a:lnTo>
                <a:lnTo>
                  <a:pt x="1789" y="292"/>
                </a:lnTo>
                <a:lnTo>
                  <a:pt x="1787" y="294"/>
                </a:lnTo>
                <a:lnTo>
                  <a:pt x="1785" y="294"/>
                </a:lnTo>
                <a:lnTo>
                  <a:pt x="1787" y="296"/>
                </a:lnTo>
                <a:lnTo>
                  <a:pt x="1787" y="296"/>
                </a:lnTo>
                <a:lnTo>
                  <a:pt x="1787" y="298"/>
                </a:lnTo>
                <a:lnTo>
                  <a:pt x="1785" y="300"/>
                </a:lnTo>
                <a:lnTo>
                  <a:pt x="1783" y="300"/>
                </a:lnTo>
                <a:lnTo>
                  <a:pt x="1781" y="302"/>
                </a:lnTo>
                <a:lnTo>
                  <a:pt x="1779" y="302"/>
                </a:lnTo>
                <a:lnTo>
                  <a:pt x="1779" y="302"/>
                </a:lnTo>
                <a:lnTo>
                  <a:pt x="1783" y="302"/>
                </a:lnTo>
                <a:lnTo>
                  <a:pt x="1787" y="302"/>
                </a:lnTo>
                <a:lnTo>
                  <a:pt x="1789" y="300"/>
                </a:lnTo>
                <a:lnTo>
                  <a:pt x="1791" y="300"/>
                </a:lnTo>
                <a:lnTo>
                  <a:pt x="1791" y="302"/>
                </a:lnTo>
                <a:lnTo>
                  <a:pt x="1794" y="302"/>
                </a:lnTo>
                <a:lnTo>
                  <a:pt x="1794" y="304"/>
                </a:lnTo>
                <a:lnTo>
                  <a:pt x="1796" y="306"/>
                </a:lnTo>
                <a:lnTo>
                  <a:pt x="1796" y="306"/>
                </a:lnTo>
                <a:lnTo>
                  <a:pt x="1796" y="306"/>
                </a:lnTo>
                <a:lnTo>
                  <a:pt x="1796" y="308"/>
                </a:lnTo>
                <a:lnTo>
                  <a:pt x="1798" y="308"/>
                </a:lnTo>
                <a:lnTo>
                  <a:pt x="1798" y="310"/>
                </a:lnTo>
                <a:lnTo>
                  <a:pt x="1798" y="313"/>
                </a:lnTo>
                <a:lnTo>
                  <a:pt x="1798" y="313"/>
                </a:lnTo>
                <a:lnTo>
                  <a:pt x="1798" y="313"/>
                </a:lnTo>
                <a:lnTo>
                  <a:pt x="1796" y="315"/>
                </a:lnTo>
                <a:lnTo>
                  <a:pt x="1796" y="317"/>
                </a:lnTo>
                <a:lnTo>
                  <a:pt x="1796" y="317"/>
                </a:lnTo>
                <a:lnTo>
                  <a:pt x="1796" y="319"/>
                </a:lnTo>
                <a:lnTo>
                  <a:pt x="1796" y="319"/>
                </a:lnTo>
                <a:lnTo>
                  <a:pt x="1798" y="319"/>
                </a:lnTo>
                <a:lnTo>
                  <a:pt x="1800" y="321"/>
                </a:lnTo>
                <a:lnTo>
                  <a:pt x="1800" y="321"/>
                </a:lnTo>
                <a:lnTo>
                  <a:pt x="1800" y="323"/>
                </a:lnTo>
                <a:lnTo>
                  <a:pt x="1802" y="323"/>
                </a:lnTo>
                <a:lnTo>
                  <a:pt x="1804" y="321"/>
                </a:lnTo>
                <a:lnTo>
                  <a:pt x="1806" y="323"/>
                </a:lnTo>
                <a:lnTo>
                  <a:pt x="1806" y="325"/>
                </a:lnTo>
                <a:lnTo>
                  <a:pt x="1806" y="325"/>
                </a:lnTo>
                <a:lnTo>
                  <a:pt x="1806" y="327"/>
                </a:lnTo>
                <a:lnTo>
                  <a:pt x="1804" y="329"/>
                </a:lnTo>
                <a:lnTo>
                  <a:pt x="1802" y="329"/>
                </a:lnTo>
                <a:lnTo>
                  <a:pt x="1800" y="329"/>
                </a:lnTo>
                <a:lnTo>
                  <a:pt x="1800" y="331"/>
                </a:lnTo>
                <a:lnTo>
                  <a:pt x="1802" y="333"/>
                </a:lnTo>
                <a:lnTo>
                  <a:pt x="1802" y="333"/>
                </a:lnTo>
                <a:lnTo>
                  <a:pt x="1802" y="333"/>
                </a:lnTo>
                <a:lnTo>
                  <a:pt x="1804" y="333"/>
                </a:lnTo>
                <a:lnTo>
                  <a:pt x="1806" y="333"/>
                </a:lnTo>
                <a:lnTo>
                  <a:pt x="1806" y="336"/>
                </a:lnTo>
                <a:lnTo>
                  <a:pt x="1808" y="336"/>
                </a:lnTo>
                <a:lnTo>
                  <a:pt x="1808" y="333"/>
                </a:lnTo>
                <a:lnTo>
                  <a:pt x="1810" y="333"/>
                </a:lnTo>
                <a:lnTo>
                  <a:pt x="1812" y="333"/>
                </a:lnTo>
                <a:lnTo>
                  <a:pt x="1815" y="336"/>
                </a:lnTo>
                <a:lnTo>
                  <a:pt x="1815" y="338"/>
                </a:lnTo>
                <a:lnTo>
                  <a:pt x="1815" y="338"/>
                </a:lnTo>
                <a:lnTo>
                  <a:pt x="1815" y="340"/>
                </a:lnTo>
                <a:lnTo>
                  <a:pt x="1815" y="340"/>
                </a:lnTo>
                <a:lnTo>
                  <a:pt x="1815" y="342"/>
                </a:lnTo>
                <a:lnTo>
                  <a:pt x="1815" y="344"/>
                </a:lnTo>
                <a:lnTo>
                  <a:pt x="1812" y="344"/>
                </a:lnTo>
                <a:lnTo>
                  <a:pt x="1810" y="346"/>
                </a:lnTo>
                <a:lnTo>
                  <a:pt x="1808" y="346"/>
                </a:lnTo>
                <a:lnTo>
                  <a:pt x="1804" y="346"/>
                </a:lnTo>
                <a:lnTo>
                  <a:pt x="1802" y="348"/>
                </a:lnTo>
                <a:lnTo>
                  <a:pt x="1802" y="348"/>
                </a:lnTo>
                <a:lnTo>
                  <a:pt x="1804" y="348"/>
                </a:lnTo>
                <a:lnTo>
                  <a:pt x="1806" y="350"/>
                </a:lnTo>
                <a:lnTo>
                  <a:pt x="1806" y="352"/>
                </a:lnTo>
                <a:lnTo>
                  <a:pt x="1802" y="352"/>
                </a:lnTo>
                <a:lnTo>
                  <a:pt x="1802" y="352"/>
                </a:lnTo>
                <a:lnTo>
                  <a:pt x="1802" y="354"/>
                </a:lnTo>
                <a:lnTo>
                  <a:pt x="1802" y="357"/>
                </a:lnTo>
                <a:lnTo>
                  <a:pt x="1806" y="354"/>
                </a:lnTo>
                <a:lnTo>
                  <a:pt x="1812" y="350"/>
                </a:lnTo>
                <a:lnTo>
                  <a:pt x="1812" y="350"/>
                </a:lnTo>
                <a:lnTo>
                  <a:pt x="1812" y="350"/>
                </a:lnTo>
                <a:lnTo>
                  <a:pt x="1812" y="352"/>
                </a:lnTo>
                <a:lnTo>
                  <a:pt x="1810" y="352"/>
                </a:lnTo>
                <a:lnTo>
                  <a:pt x="1806" y="357"/>
                </a:lnTo>
                <a:lnTo>
                  <a:pt x="1804" y="361"/>
                </a:lnTo>
                <a:lnTo>
                  <a:pt x="1802" y="367"/>
                </a:lnTo>
                <a:lnTo>
                  <a:pt x="1802" y="367"/>
                </a:lnTo>
                <a:lnTo>
                  <a:pt x="1802" y="369"/>
                </a:lnTo>
                <a:lnTo>
                  <a:pt x="1802" y="371"/>
                </a:lnTo>
                <a:lnTo>
                  <a:pt x="1802" y="373"/>
                </a:lnTo>
                <a:lnTo>
                  <a:pt x="1804" y="375"/>
                </a:lnTo>
                <a:lnTo>
                  <a:pt x="1806" y="375"/>
                </a:lnTo>
                <a:lnTo>
                  <a:pt x="1810" y="375"/>
                </a:lnTo>
                <a:lnTo>
                  <a:pt x="1815" y="378"/>
                </a:lnTo>
                <a:lnTo>
                  <a:pt x="1815" y="378"/>
                </a:lnTo>
                <a:lnTo>
                  <a:pt x="1821" y="378"/>
                </a:lnTo>
                <a:lnTo>
                  <a:pt x="1823" y="375"/>
                </a:lnTo>
                <a:lnTo>
                  <a:pt x="1823" y="375"/>
                </a:lnTo>
                <a:lnTo>
                  <a:pt x="1825" y="375"/>
                </a:lnTo>
                <a:lnTo>
                  <a:pt x="1827" y="373"/>
                </a:lnTo>
                <a:lnTo>
                  <a:pt x="1825" y="371"/>
                </a:lnTo>
                <a:lnTo>
                  <a:pt x="1825" y="369"/>
                </a:lnTo>
                <a:lnTo>
                  <a:pt x="1825" y="369"/>
                </a:lnTo>
                <a:lnTo>
                  <a:pt x="1827" y="369"/>
                </a:lnTo>
                <a:lnTo>
                  <a:pt x="1829" y="369"/>
                </a:lnTo>
                <a:lnTo>
                  <a:pt x="1829" y="367"/>
                </a:lnTo>
                <a:lnTo>
                  <a:pt x="1829" y="367"/>
                </a:lnTo>
                <a:lnTo>
                  <a:pt x="1831" y="365"/>
                </a:lnTo>
                <a:lnTo>
                  <a:pt x="1833" y="365"/>
                </a:lnTo>
                <a:lnTo>
                  <a:pt x="1833" y="363"/>
                </a:lnTo>
                <a:lnTo>
                  <a:pt x="1833" y="361"/>
                </a:lnTo>
                <a:lnTo>
                  <a:pt x="1831" y="359"/>
                </a:lnTo>
                <a:lnTo>
                  <a:pt x="1829" y="359"/>
                </a:lnTo>
                <a:lnTo>
                  <a:pt x="1829" y="357"/>
                </a:lnTo>
                <a:lnTo>
                  <a:pt x="1827" y="354"/>
                </a:lnTo>
                <a:lnTo>
                  <a:pt x="1827" y="354"/>
                </a:lnTo>
                <a:lnTo>
                  <a:pt x="1827" y="352"/>
                </a:lnTo>
                <a:lnTo>
                  <a:pt x="1827" y="352"/>
                </a:lnTo>
                <a:lnTo>
                  <a:pt x="1827" y="350"/>
                </a:lnTo>
                <a:lnTo>
                  <a:pt x="1831" y="350"/>
                </a:lnTo>
                <a:lnTo>
                  <a:pt x="1829" y="350"/>
                </a:lnTo>
                <a:lnTo>
                  <a:pt x="1829" y="352"/>
                </a:lnTo>
                <a:lnTo>
                  <a:pt x="1827" y="352"/>
                </a:lnTo>
                <a:lnTo>
                  <a:pt x="1829" y="357"/>
                </a:lnTo>
                <a:lnTo>
                  <a:pt x="1831" y="357"/>
                </a:lnTo>
                <a:lnTo>
                  <a:pt x="1831" y="359"/>
                </a:lnTo>
                <a:lnTo>
                  <a:pt x="1833" y="361"/>
                </a:lnTo>
                <a:lnTo>
                  <a:pt x="1835" y="363"/>
                </a:lnTo>
                <a:lnTo>
                  <a:pt x="1835" y="363"/>
                </a:lnTo>
                <a:lnTo>
                  <a:pt x="1835" y="365"/>
                </a:lnTo>
                <a:lnTo>
                  <a:pt x="1835" y="367"/>
                </a:lnTo>
                <a:lnTo>
                  <a:pt x="1838" y="365"/>
                </a:lnTo>
                <a:lnTo>
                  <a:pt x="1838" y="367"/>
                </a:lnTo>
                <a:lnTo>
                  <a:pt x="1835" y="369"/>
                </a:lnTo>
                <a:lnTo>
                  <a:pt x="1835" y="369"/>
                </a:lnTo>
                <a:lnTo>
                  <a:pt x="1833" y="369"/>
                </a:lnTo>
                <a:lnTo>
                  <a:pt x="1833" y="371"/>
                </a:lnTo>
                <a:lnTo>
                  <a:pt x="1833" y="371"/>
                </a:lnTo>
                <a:lnTo>
                  <a:pt x="1835" y="373"/>
                </a:lnTo>
                <a:lnTo>
                  <a:pt x="1838" y="373"/>
                </a:lnTo>
                <a:lnTo>
                  <a:pt x="1842" y="371"/>
                </a:lnTo>
                <a:lnTo>
                  <a:pt x="1844" y="369"/>
                </a:lnTo>
                <a:lnTo>
                  <a:pt x="1844" y="369"/>
                </a:lnTo>
                <a:lnTo>
                  <a:pt x="1852" y="371"/>
                </a:lnTo>
                <a:lnTo>
                  <a:pt x="1852" y="369"/>
                </a:lnTo>
                <a:lnTo>
                  <a:pt x="1856" y="369"/>
                </a:lnTo>
                <a:lnTo>
                  <a:pt x="1859" y="369"/>
                </a:lnTo>
                <a:lnTo>
                  <a:pt x="1859" y="369"/>
                </a:lnTo>
                <a:lnTo>
                  <a:pt x="1854" y="371"/>
                </a:lnTo>
                <a:lnTo>
                  <a:pt x="1844" y="373"/>
                </a:lnTo>
                <a:lnTo>
                  <a:pt x="1842" y="375"/>
                </a:lnTo>
                <a:lnTo>
                  <a:pt x="1842" y="375"/>
                </a:lnTo>
                <a:lnTo>
                  <a:pt x="1840" y="378"/>
                </a:lnTo>
                <a:lnTo>
                  <a:pt x="1838" y="378"/>
                </a:lnTo>
                <a:lnTo>
                  <a:pt x="1838" y="380"/>
                </a:lnTo>
                <a:lnTo>
                  <a:pt x="1840" y="382"/>
                </a:lnTo>
                <a:lnTo>
                  <a:pt x="1842" y="382"/>
                </a:lnTo>
                <a:lnTo>
                  <a:pt x="1844" y="382"/>
                </a:lnTo>
                <a:lnTo>
                  <a:pt x="1846" y="382"/>
                </a:lnTo>
                <a:lnTo>
                  <a:pt x="1848" y="382"/>
                </a:lnTo>
                <a:lnTo>
                  <a:pt x="1850" y="384"/>
                </a:lnTo>
                <a:lnTo>
                  <a:pt x="1854" y="384"/>
                </a:lnTo>
                <a:lnTo>
                  <a:pt x="1856" y="384"/>
                </a:lnTo>
                <a:lnTo>
                  <a:pt x="1863" y="384"/>
                </a:lnTo>
                <a:lnTo>
                  <a:pt x="1867" y="386"/>
                </a:lnTo>
                <a:lnTo>
                  <a:pt x="1869" y="386"/>
                </a:lnTo>
                <a:lnTo>
                  <a:pt x="1869" y="388"/>
                </a:lnTo>
                <a:lnTo>
                  <a:pt x="1867" y="388"/>
                </a:lnTo>
                <a:lnTo>
                  <a:pt x="1865" y="388"/>
                </a:lnTo>
                <a:lnTo>
                  <a:pt x="1861" y="386"/>
                </a:lnTo>
                <a:lnTo>
                  <a:pt x="1859" y="386"/>
                </a:lnTo>
                <a:lnTo>
                  <a:pt x="1859" y="386"/>
                </a:lnTo>
                <a:lnTo>
                  <a:pt x="1859" y="388"/>
                </a:lnTo>
                <a:lnTo>
                  <a:pt x="1863" y="388"/>
                </a:lnTo>
                <a:lnTo>
                  <a:pt x="1863" y="390"/>
                </a:lnTo>
                <a:lnTo>
                  <a:pt x="1865" y="390"/>
                </a:lnTo>
                <a:lnTo>
                  <a:pt x="1865" y="392"/>
                </a:lnTo>
                <a:lnTo>
                  <a:pt x="1865" y="394"/>
                </a:lnTo>
                <a:lnTo>
                  <a:pt x="1865" y="394"/>
                </a:lnTo>
                <a:lnTo>
                  <a:pt x="1865" y="398"/>
                </a:lnTo>
                <a:lnTo>
                  <a:pt x="1867" y="398"/>
                </a:lnTo>
                <a:lnTo>
                  <a:pt x="1869" y="401"/>
                </a:lnTo>
                <a:lnTo>
                  <a:pt x="1873" y="401"/>
                </a:lnTo>
                <a:lnTo>
                  <a:pt x="1873" y="403"/>
                </a:lnTo>
                <a:lnTo>
                  <a:pt x="1873" y="403"/>
                </a:lnTo>
                <a:lnTo>
                  <a:pt x="1871" y="403"/>
                </a:lnTo>
                <a:lnTo>
                  <a:pt x="1869" y="403"/>
                </a:lnTo>
                <a:lnTo>
                  <a:pt x="1863" y="403"/>
                </a:lnTo>
                <a:lnTo>
                  <a:pt x="1861" y="401"/>
                </a:lnTo>
                <a:lnTo>
                  <a:pt x="1859" y="401"/>
                </a:lnTo>
                <a:lnTo>
                  <a:pt x="1848" y="394"/>
                </a:lnTo>
                <a:lnTo>
                  <a:pt x="1846" y="394"/>
                </a:lnTo>
                <a:lnTo>
                  <a:pt x="1842" y="394"/>
                </a:lnTo>
                <a:lnTo>
                  <a:pt x="1838" y="392"/>
                </a:lnTo>
                <a:lnTo>
                  <a:pt x="1833" y="392"/>
                </a:lnTo>
                <a:lnTo>
                  <a:pt x="1833" y="392"/>
                </a:lnTo>
                <a:lnTo>
                  <a:pt x="1829" y="392"/>
                </a:lnTo>
                <a:lnTo>
                  <a:pt x="1827" y="392"/>
                </a:lnTo>
                <a:lnTo>
                  <a:pt x="1823" y="392"/>
                </a:lnTo>
                <a:lnTo>
                  <a:pt x="1821" y="392"/>
                </a:lnTo>
                <a:lnTo>
                  <a:pt x="1819" y="394"/>
                </a:lnTo>
                <a:lnTo>
                  <a:pt x="1819" y="394"/>
                </a:lnTo>
                <a:lnTo>
                  <a:pt x="1819" y="396"/>
                </a:lnTo>
                <a:lnTo>
                  <a:pt x="1821" y="398"/>
                </a:lnTo>
                <a:lnTo>
                  <a:pt x="1823" y="401"/>
                </a:lnTo>
                <a:lnTo>
                  <a:pt x="1825" y="403"/>
                </a:lnTo>
                <a:lnTo>
                  <a:pt x="1829" y="403"/>
                </a:lnTo>
                <a:lnTo>
                  <a:pt x="1835" y="405"/>
                </a:lnTo>
                <a:lnTo>
                  <a:pt x="1840" y="405"/>
                </a:lnTo>
                <a:lnTo>
                  <a:pt x="1844" y="407"/>
                </a:lnTo>
                <a:lnTo>
                  <a:pt x="1846" y="409"/>
                </a:lnTo>
                <a:lnTo>
                  <a:pt x="1850" y="411"/>
                </a:lnTo>
                <a:lnTo>
                  <a:pt x="1850" y="411"/>
                </a:lnTo>
                <a:lnTo>
                  <a:pt x="1861" y="413"/>
                </a:lnTo>
                <a:lnTo>
                  <a:pt x="1861" y="413"/>
                </a:lnTo>
                <a:lnTo>
                  <a:pt x="1863" y="413"/>
                </a:lnTo>
                <a:lnTo>
                  <a:pt x="1867" y="411"/>
                </a:lnTo>
                <a:lnTo>
                  <a:pt x="1867" y="411"/>
                </a:lnTo>
                <a:lnTo>
                  <a:pt x="1869" y="411"/>
                </a:lnTo>
                <a:lnTo>
                  <a:pt x="1871" y="413"/>
                </a:lnTo>
                <a:lnTo>
                  <a:pt x="1875" y="413"/>
                </a:lnTo>
                <a:lnTo>
                  <a:pt x="1877" y="411"/>
                </a:lnTo>
                <a:lnTo>
                  <a:pt x="1879" y="413"/>
                </a:lnTo>
                <a:lnTo>
                  <a:pt x="1879" y="413"/>
                </a:lnTo>
                <a:lnTo>
                  <a:pt x="1879" y="413"/>
                </a:lnTo>
                <a:lnTo>
                  <a:pt x="1877" y="413"/>
                </a:lnTo>
                <a:lnTo>
                  <a:pt x="1875" y="415"/>
                </a:lnTo>
                <a:lnTo>
                  <a:pt x="1877" y="417"/>
                </a:lnTo>
                <a:lnTo>
                  <a:pt x="1877" y="417"/>
                </a:lnTo>
                <a:lnTo>
                  <a:pt x="1877" y="419"/>
                </a:lnTo>
                <a:lnTo>
                  <a:pt x="1873" y="419"/>
                </a:lnTo>
                <a:lnTo>
                  <a:pt x="1871" y="422"/>
                </a:lnTo>
                <a:lnTo>
                  <a:pt x="1871" y="424"/>
                </a:lnTo>
                <a:lnTo>
                  <a:pt x="1871" y="426"/>
                </a:lnTo>
                <a:lnTo>
                  <a:pt x="1871" y="428"/>
                </a:lnTo>
                <a:lnTo>
                  <a:pt x="1869" y="432"/>
                </a:lnTo>
                <a:lnTo>
                  <a:pt x="1867" y="432"/>
                </a:lnTo>
                <a:lnTo>
                  <a:pt x="1871" y="432"/>
                </a:lnTo>
                <a:lnTo>
                  <a:pt x="1873" y="432"/>
                </a:lnTo>
                <a:lnTo>
                  <a:pt x="1875" y="432"/>
                </a:lnTo>
                <a:lnTo>
                  <a:pt x="1877" y="434"/>
                </a:lnTo>
                <a:lnTo>
                  <a:pt x="1879" y="434"/>
                </a:lnTo>
                <a:lnTo>
                  <a:pt x="1879" y="434"/>
                </a:lnTo>
                <a:lnTo>
                  <a:pt x="1877" y="434"/>
                </a:lnTo>
                <a:lnTo>
                  <a:pt x="1871" y="436"/>
                </a:lnTo>
                <a:lnTo>
                  <a:pt x="1867" y="434"/>
                </a:lnTo>
                <a:lnTo>
                  <a:pt x="1867" y="436"/>
                </a:lnTo>
                <a:lnTo>
                  <a:pt x="1867" y="440"/>
                </a:lnTo>
                <a:lnTo>
                  <a:pt x="1865" y="445"/>
                </a:lnTo>
                <a:lnTo>
                  <a:pt x="1867" y="445"/>
                </a:lnTo>
                <a:lnTo>
                  <a:pt x="1869" y="445"/>
                </a:lnTo>
                <a:lnTo>
                  <a:pt x="1871" y="443"/>
                </a:lnTo>
                <a:lnTo>
                  <a:pt x="1871" y="443"/>
                </a:lnTo>
                <a:lnTo>
                  <a:pt x="1869" y="447"/>
                </a:lnTo>
                <a:lnTo>
                  <a:pt x="1867" y="449"/>
                </a:lnTo>
                <a:lnTo>
                  <a:pt x="1867" y="449"/>
                </a:lnTo>
                <a:lnTo>
                  <a:pt x="1863" y="449"/>
                </a:lnTo>
                <a:lnTo>
                  <a:pt x="1861" y="451"/>
                </a:lnTo>
                <a:lnTo>
                  <a:pt x="1859" y="449"/>
                </a:lnTo>
                <a:lnTo>
                  <a:pt x="1850" y="447"/>
                </a:lnTo>
                <a:lnTo>
                  <a:pt x="1846" y="445"/>
                </a:lnTo>
                <a:lnTo>
                  <a:pt x="1842" y="447"/>
                </a:lnTo>
                <a:lnTo>
                  <a:pt x="1840" y="449"/>
                </a:lnTo>
                <a:lnTo>
                  <a:pt x="1838" y="453"/>
                </a:lnTo>
                <a:lnTo>
                  <a:pt x="1835" y="455"/>
                </a:lnTo>
                <a:lnTo>
                  <a:pt x="1833" y="455"/>
                </a:lnTo>
                <a:lnTo>
                  <a:pt x="1835" y="455"/>
                </a:lnTo>
                <a:lnTo>
                  <a:pt x="1838" y="455"/>
                </a:lnTo>
                <a:lnTo>
                  <a:pt x="1844" y="455"/>
                </a:lnTo>
                <a:lnTo>
                  <a:pt x="1844" y="457"/>
                </a:lnTo>
                <a:lnTo>
                  <a:pt x="1844" y="457"/>
                </a:lnTo>
                <a:lnTo>
                  <a:pt x="1848" y="457"/>
                </a:lnTo>
                <a:lnTo>
                  <a:pt x="1852" y="457"/>
                </a:lnTo>
                <a:lnTo>
                  <a:pt x="1856" y="457"/>
                </a:lnTo>
                <a:lnTo>
                  <a:pt x="1861" y="457"/>
                </a:lnTo>
                <a:lnTo>
                  <a:pt x="1863" y="455"/>
                </a:lnTo>
                <a:lnTo>
                  <a:pt x="1863" y="453"/>
                </a:lnTo>
                <a:lnTo>
                  <a:pt x="1863" y="453"/>
                </a:lnTo>
                <a:lnTo>
                  <a:pt x="1865" y="453"/>
                </a:lnTo>
                <a:lnTo>
                  <a:pt x="1865" y="453"/>
                </a:lnTo>
                <a:lnTo>
                  <a:pt x="1867" y="453"/>
                </a:lnTo>
                <a:lnTo>
                  <a:pt x="1865" y="455"/>
                </a:lnTo>
                <a:lnTo>
                  <a:pt x="1865" y="457"/>
                </a:lnTo>
                <a:lnTo>
                  <a:pt x="1863" y="457"/>
                </a:lnTo>
                <a:lnTo>
                  <a:pt x="1863" y="459"/>
                </a:lnTo>
                <a:lnTo>
                  <a:pt x="1863" y="459"/>
                </a:lnTo>
                <a:lnTo>
                  <a:pt x="1863" y="459"/>
                </a:lnTo>
                <a:lnTo>
                  <a:pt x="1861" y="461"/>
                </a:lnTo>
                <a:lnTo>
                  <a:pt x="1861" y="461"/>
                </a:lnTo>
                <a:lnTo>
                  <a:pt x="1859" y="461"/>
                </a:lnTo>
                <a:lnTo>
                  <a:pt x="1854" y="461"/>
                </a:lnTo>
                <a:lnTo>
                  <a:pt x="1848" y="459"/>
                </a:lnTo>
                <a:lnTo>
                  <a:pt x="1842" y="457"/>
                </a:lnTo>
                <a:lnTo>
                  <a:pt x="1840" y="457"/>
                </a:lnTo>
                <a:lnTo>
                  <a:pt x="1838" y="457"/>
                </a:lnTo>
                <a:lnTo>
                  <a:pt x="1838" y="459"/>
                </a:lnTo>
                <a:lnTo>
                  <a:pt x="1835" y="463"/>
                </a:lnTo>
                <a:lnTo>
                  <a:pt x="1831" y="468"/>
                </a:lnTo>
                <a:lnTo>
                  <a:pt x="1831" y="470"/>
                </a:lnTo>
                <a:lnTo>
                  <a:pt x="1831" y="470"/>
                </a:lnTo>
                <a:lnTo>
                  <a:pt x="1831" y="472"/>
                </a:lnTo>
                <a:lnTo>
                  <a:pt x="1829" y="474"/>
                </a:lnTo>
                <a:lnTo>
                  <a:pt x="1831" y="474"/>
                </a:lnTo>
                <a:lnTo>
                  <a:pt x="1833" y="474"/>
                </a:lnTo>
                <a:lnTo>
                  <a:pt x="1840" y="470"/>
                </a:lnTo>
                <a:lnTo>
                  <a:pt x="1842" y="470"/>
                </a:lnTo>
                <a:lnTo>
                  <a:pt x="1844" y="468"/>
                </a:lnTo>
                <a:lnTo>
                  <a:pt x="1846" y="468"/>
                </a:lnTo>
                <a:lnTo>
                  <a:pt x="1850" y="468"/>
                </a:lnTo>
                <a:lnTo>
                  <a:pt x="1852" y="468"/>
                </a:lnTo>
                <a:lnTo>
                  <a:pt x="1854" y="470"/>
                </a:lnTo>
                <a:lnTo>
                  <a:pt x="1859" y="470"/>
                </a:lnTo>
                <a:lnTo>
                  <a:pt x="1863" y="470"/>
                </a:lnTo>
                <a:lnTo>
                  <a:pt x="1865" y="468"/>
                </a:lnTo>
                <a:lnTo>
                  <a:pt x="1869" y="468"/>
                </a:lnTo>
                <a:lnTo>
                  <a:pt x="1871" y="468"/>
                </a:lnTo>
                <a:lnTo>
                  <a:pt x="1869" y="470"/>
                </a:lnTo>
                <a:lnTo>
                  <a:pt x="1867" y="470"/>
                </a:lnTo>
                <a:lnTo>
                  <a:pt x="1867" y="470"/>
                </a:lnTo>
                <a:lnTo>
                  <a:pt x="1873" y="474"/>
                </a:lnTo>
                <a:lnTo>
                  <a:pt x="1875" y="474"/>
                </a:lnTo>
                <a:lnTo>
                  <a:pt x="1873" y="476"/>
                </a:lnTo>
                <a:lnTo>
                  <a:pt x="1867" y="472"/>
                </a:lnTo>
                <a:lnTo>
                  <a:pt x="1863" y="472"/>
                </a:lnTo>
                <a:lnTo>
                  <a:pt x="1859" y="472"/>
                </a:lnTo>
                <a:lnTo>
                  <a:pt x="1856" y="472"/>
                </a:lnTo>
                <a:lnTo>
                  <a:pt x="1848" y="470"/>
                </a:lnTo>
                <a:lnTo>
                  <a:pt x="1846" y="470"/>
                </a:lnTo>
                <a:lnTo>
                  <a:pt x="1844" y="470"/>
                </a:lnTo>
                <a:lnTo>
                  <a:pt x="1840" y="472"/>
                </a:lnTo>
                <a:lnTo>
                  <a:pt x="1838" y="474"/>
                </a:lnTo>
                <a:lnTo>
                  <a:pt x="1833" y="474"/>
                </a:lnTo>
                <a:lnTo>
                  <a:pt x="1831" y="476"/>
                </a:lnTo>
                <a:lnTo>
                  <a:pt x="1829" y="478"/>
                </a:lnTo>
                <a:lnTo>
                  <a:pt x="1829" y="480"/>
                </a:lnTo>
                <a:lnTo>
                  <a:pt x="1827" y="484"/>
                </a:lnTo>
                <a:lnTo>
                  <a:pt x="1829" y="489"/>
                </a:lnTo>
                <a:lnTo>
                  <a:pt x="1831" y="489"/>
                </a:lnTo>
                <a:lnTo>
                  <a:pt x="1833" y="489"/>
                </a:lnTo>
                <a:lnTo>
                  <a:pt x="1835" y="489"/>
                </a:lnTo>
                <a:lnTo>
                  <a:pt x="1838" y="489"/>
                </a:lnTo>
                <a:lnTo>
                  <a:pt x="1842" y="491"/>
                </a:lnTo>
                <a:lnTo>
                  <a:pt x="1846" y="491"/>
                </a:lnTo>
                <a:lnTo>
                  <a:pt x="1848" y="491"/>
                </a:lnTo>
                <a:lnTo>
                  <a:pt x="1848" y="491"/>
                </a:lnTo>
                <a:lnTo>
                  <a:pt x="1848" y="491"/>
                </a:lnTo>
                <a:lnTo>
                  <a:pt x="1848" y="491"/>
                </a:lnTo>
                <a:lnTo>
                  <a:pt x="1846" y="491"/>
                </a:lnTo>
                <a:lnTo>
                  <a:pt x="1840" y="491"/>
                </a:lnTo>
                <a:lnTo>
                  <a:pt x="1838" y="493"/>
                </a:lnTo>
                <a:lnTo>
                  <a:pt x="1838" y="495"/>
                </a:lnTo>
                <a:lnTo>
                  <a:pt x="1833" y="497"/>
                </a:lnTo>
                <a:lnTo>
                  <a:pt x="1833" y="497"/>
                </a:lnTo>
                <a:lnTo>
                  <a:pt x="1833" y="497"/>
                </a:lnTo>
                <a:lnTo>
                  <a:pt x="1831" y="499"/>
                </a:lnTo>
                <a:lnTo>
                  <a:pt x="1831" y="501"/>
                </a:lnTo>
                <a:lnTo>
                  <a:pt x="1831" y="503"/>
                </a:lnTo>
                <a:lnTo>
                  <a:pt x="1831" y="505"/>
                </a:lnTo>
                <a:lnTo>
                  <a:pt x="1831" y="508"/>
                </a:lnTo>
                <a:lnTo>
                  <a:pt x="1831" y="508"/>
                </a:lnTo>
                <a:lnTo>
                  <a:pt x="1833" y="508"/>
                </a:lnTo>
                <a:lnTo>
                  <a:pt x="1838" y="508"/>
                </a:lnTo>
                <a:lnTo>
                  <a:pt x="1840" y="508"/>
                </a:lnTo>
                <a:lnTo>
                  <a:pt x="1842" y="505"/>
                </a:lnTo>
                <a:lnTo>
                  <a:pt x="1842" y="505"/>
                </a:lnTo>
                <a:lnTo>
                  <a:pt x="1844" y="503"/>
                </a:lnTo>
                <a:lnTo>
                  <a:pt x="1848" y="501"/>
                </a:lnTo>
                <a:lnTo>
                  <a:pt x="1856" y="495"/>
                </a:lnTo>
                <a:lnTo>
                  <a:pt x="1859" y="493"/>
                </a:lnTo>
                <a:lnTo>
                  <a:pt x="1863" y="491"/>
                </a:lnTo>
                <a:lnTo>
                  <a:pt x="1865" y="491"/>
                </a:lnTo>
                <a:lnTo>
                  <a:pt x="1865" y="491"/>
                </a:lnTo>
                <a:lnTo>
                  <a:pt x="1865" y="491"/>
                </a:lnTo>
                <a:lnTo>
                  <a:pt x="1861" y="495"/>
                </a:lnTo>
                <a:lnTo>
                  <a:pt x="1859" y="495"/>
                </a:lnTo>
                <a:lnTo>
                  <a:pt x="1856" y="497"/>
                </a:lnTo>
                <a:lnTo>
                  <a:pt x="1856" y="497"/>
                </a:lnTo>
                <a:lnTo>
                  <a:pt x="1854" y="497"/>
                </a:lnTo>
                <a:lnTo>
                  <a:pt x="1854" y="499"/>
                </a:lnTo>
                <a:lnTo>
                  <a:pt x="1852" y="501"/>
                </a:lnTo>
                <a:lnTo>
                  <a:pt x="1850" y="501"/>
                </a:lnTo>
                <a:lnTo>
                  <a:pt x="1846" y="503"/>
                </a:lnTo>
                <a:lnTo>
                  <a:pt x="1840" y="508"/>
                </a:lnTo>
                <a:lnTo>
                  <a:pt x="1835" y="510"/>
                </a:lnTo>
                <a:lnTo>
                  <a:pt x="1833" y="510"/>
                </a:lnTo>
                <a:lnTo>
                  <a:pt x="1835" y="512"/>
                </a:lnTo>
                <a:lnTo>
                  <a:pt x="1835" y="512"/>
                </a:lnTo>
                <a:lnTo>
                  <a:pt x="1835" y="512"/>
                </a:lnTo>
                <a:lnTo>
                  <a:pt x="1838" y="512"/>
                </a:lnTo>
                <a:lnTo>
                  <a:pt x="1835" y="518"/>
                </a:lnTo>
                <a:lnTo>
                  <a:pt x="1838" y="522"/>
                </a:lnTo>
                <a:lnTo>
                  <a:pt x="1838" y="522"/>
                </a:lnTo>
                <a:lnTo>
                  <a:pt x="1840" y="522"/>
                </a:lnTo>
                <a:lnTo>
                  <a:pt x="1844" y="522"/>
                </a:lnTo>
                <a:lnTo>
                  <a:pt x="1846" y="524"/>
                </a:lnTo>
                <a:lnTo>
                  <a:pt x="1850" y="524"/>
                </a:lnTo>
                <a:lnTo>
                  <a:pt x="1854" y="522"/>
                </a:lnTo>
                <a:lnTo>
                  <a:pt x="1856" y="520"/>
                </a:lnTo>
                <a:lnTo>
                  <a:pt x="1859" y="518"/>
                </a:lnTo>
                <a:lnTo>
                  <a:pt x="1859" y="518"/>
                </a:lnTo>
                <a:lnTo>
                  <a:pt x="1863" y="516"/>
                </a:lnTo>
                <a:lnTo>
                  <a:pt x="1867" y="516"/>
                </a:lnTo>
                <a:lnTo>
                  <a:pt x="1867" y="516"/>
                </a:lnTo>
                <a:lnTo>
                  <a:pt x="1867" y="518"/>
                </a:lnTo>
                <a:lnTo>
                  <a:pt x="1865" y="518"/>
                </a:lnTo>
                <a:lnTo>
                  <a:pt x="1861" y="518"/>
                </a:lnTo>
                <a:lnTo>
                  <a:pt x="1859" y="520"/>
                </a:lnTo>
                <a:lnTo>
                  <a:pt x="1854" y="522"/>
                </a:lnTo>
                <a:lnTo>
                  <a:pt x="1852" y="524"/>
                </a:lnTo>
                <a:lnTo>
                  <a:pt x="1848" y="526"/>
                </a:lnTo>
                <a:lnTo>
                  <a:pt x="1848" y="526"/>
                </a:lnTo>
                <a:lnTo>
                  <a:pt x="1846" y="526"/>
                </a:lnTo>
                <a:lnTo>
                  <a:pt x="1848" y="528"/>
                </a:lnTo>
                <a:lnTo>
                  <a:pt x="1848" y="531"/>
                </a:lnTo>
                <a:lnTo>
                  <a:pt x="1848" y="531"/>
                </a:lnTo>
                <a:lnTo>
                  <a:pt x="1850" y="531"/>
                </a:lnTo>
                <a:lnTo>
                  <a:pt x="1850" y="533"/>
                </a:lnTo>
                <a:lnTo>
                  <a:pt x="1852" y="539"/>
                </a:lnTo>
                <a:lnTo>
                  <a:pt x="1852" y="543"/>
                </a:lnTo>
                <a:lnTo>
                  <a:pt x="1852" y="545"/>
                </a:lnTo>
                <a:lnTo>
                  <a:pt x="1852" y="549"/>
                </a:lnTo>
                <a:lnTo>
                  <a:pt x="1854" y="549"/>
                </a:lnTo>
                <a:lnTo>
                  <a:pt x="1854" y="552"/>
                </a:lnTo>
                <a:lnTo>
                  <a:pt x="1856" y="554"/>
                </a:lnTo>
                <a:lnTo>
                  <a:pt x="1856" y="554"/>
                </a:lnTo>
                <a:lnTo>
                  <a:pt x="1859" y="552"/>
                </a:lnTo>
                <a:lnTo>
                  <a:pt x="1859" y="549"/>
                </a:lnTo>
                <a:lnTo>
                  <a:pt x="1863" y="545"/>
                </a:lnTo>
                <a:lnTo>
                  <a:pt x="1863" y="543"/>
                </a:lnTo>
                <a:lnTo>
                  <a:pt x="1863" y="541"/>
                </a:lnTo>
                <a:lnTo>
                  <a:pt x="1865" y="541"/>
                </a:lnTo>
                <a:lnTo>
                  <a:pt x="1867" y="541"/>
                </a:lnTo>
                <a:lnTo>
                  <a:pt x="1867" y="541"/>
                </a:lnTo>
                <a:lnTo>
                  <a:pt x="1865" y="543"/>
                </a:lnTo>
                <a:lnTo>
                  <a:pt x="1869" y="543"/>
                </a:lnTo>
                <a:lnTo>
                  <a:pt x="1871" y="543"/>
                </a:lnTo>
                <a:lnTo>
                  <a:pt x="1871" y="541"/>
                </a:lnTo>
                <a:lnTo>
                  <a:pt x="1873" y="539"/>
                </a:lnTo>
                <a:lnTo>
                  <a:pt x="1873" y="539"/>
                </a:lnTo>
                <a:lnTo>
                  <a:pt x="1871" y="535"/>
                </a:lnTo>
                <a:lnTo>
                  <a:pt x="1871" y="533"/>
                </a:lnTo>
                <a:lnTo>
                  <a:pt x="1869" y="531"/>
                </a:lnTo>
                <a:lnTo>
                  <a:pt x="1869" y="531"/>
                </a:lnTo>
                <a:lnTo>
                  <a:pt x="1871" y="533"/>
                </a:lnTo>
                <a:lnTo>
                  <a:pt x="1871" y="535"/>
                </a:lnTo>
                <a:lnTo>
                  <a:pt x="1873" y="537"/>
                </a:lnTo>
                <a:lnTo>
                  <a:pt x="1873" y="537"/>
                </a:lnTo>
                <a:lnTo>
                  <a:pt x="1873" y="539"/>
                </a:lnTo>
                <a:lnTo>
                  <a:pt x="1875" y="541"/>
                </a:lnTo>
                <a:lnTo>
                  <a:pt x="1879" y="541"/>
                </a:lnTo>
                <a:lnTo>
                  <a:pt x="1879" y="541"/>
                </a:lnTo>
                <a:lnTo>
                  <a:pt x="1882" y="541"/>
                </a:lnTo>
                <a:lnTo>
                  <a:pt x="1882" y="545"/>
                </a:lnTo>
                <a:lnTo>
                  <a:pt x="1884" y="547"/>
                </a:lnTo>
                <a:lnTo>
                  <a:pt x="1884" y="547"/>
                </a:lnTo>
                <a:lnTo>
                  <a:pt x="1882" y="547"/>
                </a:lnTo>
                <a:lnTo>
                  <a:pt x="1879" y="543"/>
                </a:lnTo>
                <a:lnTo>
                  <a:pt x="1877" y="543"/>
                </a:lnTo>
                <a:lnTo>
                  <a:pt x="1875" y="543"/>
                </a:lnTo>
                <a:lnTo>
                  <a:pt x="1873" y="543"/>
                </a:lnTo>
                <a:lnTo>
                  <a:pt x="1871" y="543"/>
                </a:lnTo>
                <a:lnTo>
                  <a:pt x="1871" y="543"/>
                </a:lnTo>
                <a:lnTo>
                  <a:pt x="1871" y="545"/>
                </a:lnTo>
                <a:lnTo>
                  <a:pt x="1871" y="545"/>
                </a:lnTo>
                <a:lnTo>
                  <a:pt x="1867" y="545"/>
                </a:lnTo>
                <a:lnTo>
                  <a:pt x="1865" y="545"/>
                </a:lnTo>
                <a:lnTo>
                  <a:pt x="1863" y="547"/>
                </a:lnTo>
                <a:lnTo>
                  <a:pt x="1861" y="552"/>
                </a:lnTo>
                <a:lnTo>
                  <a:pt x="1859" y="554"/>
                </a:lnTo>
                <a:lnTo>
                  <a:pt x="1859" y="554"/>
                </a:lnTo>
                <a:lnTo>
                  <a:pt x="1861" y="556"/>
                </a:lnTo>
                <a:lnTo>
                  <a:pt x="1861" y="556"/>
                </a:lnTo>
                <a:lnTo>
                  <a:pt x="1863" y="556"/>
                </a:lnTo>
                <a:lnTo>
                  <a:pt x="1863" y="556"/>
                </a:lnTo>
                <a:lnTo>
                  <a:pt x="1865" y="556"/>
                </a:lnTo>
                <a:lnTo>
                  <a:pt x="1867" y="554"/>
                </a:lnTo>
                <a:lnTo>
                  <a:pt x="1873" y="554"/>
                </a:lnTo>
                <a:lnTo>
                  <a:pt x="1875" y="552"/>
                </a:lnTo>
                <a:lnTo>
                  <a:pt x="1877" y="552"/>
                </a:lnTo>
                <a:lnTo>
                  <a:pt x="1877" y="552"/>
                </a:lnTo>
                <a:lnTo>
                  <a:pt x="1875" y="554"/>
                </a:lnTo>
                <a:lnTo>
                  <a:pt x="1875" y="554"/>
                </a:lnTo>
                <a:lnTo>
                  <a:pt x="1877" y="554"/>
                </a:lnTo>
                <a:lnTo>
                  <a:pt x="1879" y="554"/>
                </a:lnTo>
                <a:lnTo>
                  <a:pt x="1877" y="554"/>
                </a:lnTo>
                <a:lnTo>
                  <a:pt x="1875" y="554"/>
                </a:lnTo>
                <a:lnTo>
                  <a:pt x="1873" y="556"/>
                </a:lnTo>
                <a:lnTo>
                  <a:pt x="1871" y="556"/>
                </a:lnTo>
                <a:lnTo>
                  <a:pt x="1865" y="558"/>
                </a:lnTo>
                <a:lnTo>
                  <a:pt x="1861" y="558"/>
                </a:lnTo>
                <a:lnTo>
                  <a:pt x="1863" y="560"/>
                </a:lnTo>
                <a:lnTo>
                  <a:pt x="1861" y="564"/>
                </a:lnTo>
                <a:lnTo>
                  <a:pt x="1863" y="566"/>
                </a:lnTo>
                <a:lnTo>
                  <a:pt x="1867" y="570"/>
                </a:lnTo>
                <a:lnTo>
                  <a:pt x="1869" y="575"/>
                </a:lnTo>
                <a:lnTo>
                  <a:pt x="1871" y="577"/>
                </a:lnTo>
                <a:lnTo>
                  <a:pt x="1871" y="579"/>
                </a:lnTo>
                <a:lnTo>
                  <a:pt x="1873" y="579"/>
                </a:lnTo>
                <a:lnTo>
                  <a:pt x="1875" y="581"/>
                </a:lnTo>
                <a:lnTo>
                  <a:pt x="1875" y="581"/>
                </a:lnTo>
                <a:lnTo>
                  <a:pt x="1875" y="583"/>
                </a:lnTo>
                <a:lnTo>
                  <a:pt x="1877" y="585"/>
                </a:lnTo>
                <a:lnTo>
                  <a:pt x="1877" y="585"/>
                </a:lnTo>
                <a:lnTo>
                  <a:pt x="1877" y="585"/>
                </a:lnTo>
                <a:lnTo>
                  <a:pt x="1882" y="581"/>
                </a:lnTo>
                <a:lnTo>
                  <a:pt x="1886" y="581"/>
                </a:lnTo>
                <a:lnTo>
                  <a:pt x="1882" y="583"/>
                </a:lnTo>
                <a:lnTo>
                  <a:pt x="1879" y="585"/>
                </a:lnTo>
                <a:lnTo>
                  <a:pt x="1879" y="587"/>
                </a:lnTo>
                <a:lnTo>
                  <a:pt x="1879" y="587"/>
                </a:lnTo>
                <a:lnTo>
                  <a:pt x="1879" y="591"/>
                </a:lnTo>
                <a:lnTo>
                  <a:pt x="1879" y="591"/>
                </a:lnTo>
                <a:lnTo>
                  <a:pt x="1879" y="593"/>
                </a:lnTo>
                <a:lnTo>
                  <a:pt x="1879" y="593"/>
                </a:lnTo>
                <a:lnTo>
                  <a:pt x="1882" y="593"/>
                </a:lnTo>
                <a:lnTo>
                  <a:pt x="1882" y="596"/>
                </a:lnTo>
                <a:lnTo>
                  <a:pt x="1884" y="596"/>
                </a:lnTo>
                <a:lnTo>
                  <a:pt x="1886" y="598"/>
                </a:lnTo>
                <a:lnTo>
                  <a:pt x="1888" y="598"/>
                </a:lnTo>
                <a:lnTo>
                  <a:pt x="1890" y="598"/>
                </a:lnTo>
                <a:lnTo>
                  <a:pt x="1888" y="600"/>
                </a:lnTo>
                <a:lnTo>
                  <a:pt x="1888" y="602"/>
                </a:lnTo>
                <a:lnTo>
                  <a:pt x="1888" y="602"/>
                </a:lnTo>
                <a:lnTo>
                  <a:pt x="1888" y="604"/>
                </a:lnTo>
                <a:lnTo>
                  <a:pt x="1892" y="604"/>
                </a:lnTo>
                <a:lnTo>
                  <a:pt x="1894" y="602"/>
                </a:lnTo>
                <a:lnTo>
                  <a:pt x="1894" y="602"/>
                </a:lnTo>
                <a:lnTo>
                  <a:pt x="1896" y="600"/>
                </a:lnTo>
                <a:lnTo>
                  <a:pt x="1898" y="602"/>
                </a:lnTo>
                <a:lnTo>
                  <a:pt x="1900" y="602"/>
                </a:lnTo>
                <a:lnTo>
                  <a:pt x="1896" y="602"/>
                </a:lnTo>
                <a:lnTo>
                  <a:pt x="1896" y="604"/>
                </a:lnTo>
                <a:lnTo>
                  <a:pt x="1896" y="604"/>
                </a:lnTo>
                <a:lnTo>
                  <a:pt x="1894" y="604"/>
                </a:lnTo>
                <a:lnTo>
                  <a:pt x="1892" y="606"/>
                </a:lnTo>
                <a:lnTo>
                  <a:pt x="1892" y="606"/>
                </a:lnTo>
                <a:lnTo>
                  <a:pt x="1894" y="608"/>
                </a:lnTo>
                <a:lnTo>
                  <a:pt x="1894" y="608"/>
                </a:lnTo>
                <a:lnTo>
                  <a:pt x="1894" y="610"/>
                </a:lnTo>
                <a:lnTo>
                  <a:pt x="1894" y="610"/>
                </a:lnTo>
                <a:lnTo>
                  <a:pt x="1894" y="612"/>
                </a:lnTo>
                <a:lnTo>
                  <a:pt x="1894" y="612"/>
                </a:lnTo>
                <a:lnTo>
                  <a:pt x="1894" y="612"/>
                </a:lnTo>
                <a:lnTo>
                  <a:pt x="1896" y="614"/>
                </a:lnTo>
                <a:lnTo>
                  <a:pt x="1898" y="617"/>
                </a:lnTo>
                <a:lnTo>
                  <a:pt x="1898" y="617"/>
                </a:lnTo>
                <a:lnTo>
                  <a:pt x="1898" y="619"/>
                </a:lnTo>
                <a:lnTo>
                  <a:pt x="1905" y="621"/>
                </a:lnTo>
                <a:lnTo>
                  <a:pt x="1905" y="621"/>
                </a:lnTo>
                <a:lnTo>
                  <a:pt x="1905" y="621"/>
                </a:lnTo>
                <a:lnTo>
                  <a:pt x="1907" y="621"/>
                </a:lnTo>
                <a:lnTo>
                  <a:pt x="1907" y="621"/>
                </a:lnTo>
                <a:lnTo>
                  <a:pt x="1907" y="623"/>
                </a:lnTo>
                <a:lnTo>
                  <a:pt x="1907" y="625"/>
                </a:lnTo>
                <a:lnTo>
                  <a:pt x="1909" y="625"/>
                </a:lnTo>
                <a:lnTo>
                  <a:pt x="1911" y="625"/>
                </a:lnTo>
                <a:lnTo>
                  <a:pt x="1915" y="625"/>
                </a:lnTo>
                <a:lnTo>
                  <a:pt x="1915" y="625"/>
                </a:lnTo>
                <a:lnTo>
                  <a:pt x="1913" y="627"/>
                </a:lnTo>
                <a:lnTo>
                  <a:pt x="1909" y="629"/>
                </a:lnTo>
                <a:lnTo>
                  <a:pt x="1909" y="629"/>
                </a:lnTo>
                <a:lnTo>
                  <a:pt x="1909" y="631"/>
                </a:lnTo>
                <a:lnTo>
                  <a:pt x="1911" y="631"/>
                </a:lnTo>
                <a:lnTo>
                  <a:pt x="1913" y="631"/>
                </a:lnTo>
                <a:lnTo>
                  <a:pt x="1915" y="631"/>
                </a:lnTo>
                <a:lnTo>
                  <a:pt x="1917" y="631"/>
                </a:lnTo>
                <a:lnTo>
                  <a:pt x="1915" y="629"/>
                </a:lnTo>
                <a:lnTo>
                  <a:pt x="1915" y="629"/>
                </a:lnTo>
                <a:lnTo>
                  <a:pt x="1917" y="629"/>
                </a:lnTo>
                <a:lnTo>
                  <a:pt x="1919" y="629"/>
                </a:lnTo>
                <a:lnTo>
                  <a:pt x="1919" y="629"/>
                </a:lnTo>
                <a:lnTo>
                  <a:pt x="1921" y="629"/>
                </a:lnTo>
                <a:lnTo>
                  <a:pt x="1923" y="629"/>
                </a:lnTo>
                <a:lnTo>
                  <a:pt x="1926" y="629"/>
                </a:lnTo>
                <a:lnTo>
                  <a:pt x="1928" y="629"/>
                </a:lnTo>
                <a:lnTo>
                  <a:pt x="1928" y="629"/>
                </a:lnTo>
                <a:lnTo>
                  <a:pt x="1930" y="629"/>
                </a:lnTo>
                <a:lnTo>
                  <a:pt x="1932" y="627"/>
                </a:lnTo>
                <a:lnTo>
                  <a:pt x="1932" y="627"/>
                </a:lnTo>
                <a:lnTo>
                  <a:pt x="1936" y="625"/>
                </a:lnTo>
                <a:lnTo>
                  <a:pt x="1940" y="623"/>
                </a:lnTo>
                <a:lnTo>
                  <a:pt x="1942" y="623"/>
                </a:lnTo>
                <a:lnTo>
                  <a:pt x="1942" y="621"/>
                </a:lnTo>
                <a:lnTo>
                  <a:pt x="1942" y="621"/>
                </a:lnTo>
                <a:lnTo>
                  <a:pt x="1942" y="621"/>
                </a:lnTo>
                <a:lnTo>
                  <a:pt x="1944" y="621"/>
                </a:lnTo>
                <a:lnTo>
                  <a:pt x="1942" y="623"/>
                </a:lnTo>
                <a:lnTo>
                  <a:pt x="1942" y="625"/>
                </a:lnTo>
                <a:lnTo>
                  <a:pt x="1940" y="625"/>
                </a:lnTo>
                <a:lnTo>
                  <a:pt x="1940" y="629"/>
                </a:lnTo>
                <a:lnTo>
                  <a:pt x="1940" y="633"/>
                </a:lnTo>
                <a:lnTo>
                  <a:pt x="1942" y="633"/>
                </a:lnTo>
                <a:lnTo>
                  <a:pt x="1942" y="633"/>
                </a:lnTo>
                <a:lnTo>
                  <a:pt x="1947" y="635"/>
                </a:lnTo>
                <a:lnTo>
                  <a:pt x="1947" y="635"/>
                </a:lnTo>
                <a:lnTo>
                  <a:pt x="1949" y="637"/>
                </a:lnTo>
                <a:lnTo>
                  <a:pt x="1951" y="637"/>
                </a:lnTo>
                <a:lnTo>
                  <a:pt x="1951" y="637"/>
                </a:lnTo>
                <a:lnTo>
                  <a:pt x="1955" y="635"/>
                </a:lnTo>
                <a:lnTo>
                  <a:pt x="1959" y="633"/>
                </a:lnTo>
                <a:lnTo>
                  <a:pt x="1959" y="633"/>
                </a:lnTo>
                <a:lnTo>
                  <a:pt x="1957" y="635"/>
                </a:lnTo>
                <a:lnTo>
                  <a:pt x="1957" y="637"/>
                </a:lnTo>
                <a:lnTo>
                  <a:pt x="1955" y="637"/>
                </a:lnTo>
                <a:lnTo>
                  <a:pt x="1953" y="640"/>
                </a:lnTo>
                <a:lnTo>
                  <a:pt x="1951" y="640"/>
                </a:lnTo>
                <a:lnTo>
                  <a:pt x="1951" y="640"/>
                </a:lnTo>
                <a:lnTo>
                  <a:pt x="1951" y="642"/>
                </a:lnTo>
                <a:lnTo>
                  <a:pt x="1959" y="646"/>
                </a:lnTo>
                <a:lnTo>
                  <a:pt x="1961" y="646"/>
                </a:lnTo>
                <a:lnTo>
                  <a:pt x="1963" y="646"/>
                </a:lnTo>
                <a:lnTo>
                  <a:pt x="1963" y="644"/>
                </a:lnTo>
                <a:lnTo>
                  <a:pt x="1965" y="642"/>
                </a:lnTo>
                <a:lnTo>
                  <a:pt x="1967" y="642"/>
                </a:lnTo>
                <a:lnTo>
                  <a:pt x="1967" y="642"/>
                </a:lnTo>
                <a:lnTo>
                  <a:pt x="1967" y="644"/>
                </a:lnTo>
                <a:lnTo>
                  <a:pt x="1965" y="646"/>
                </a:lnTo>
                <a:lnTo>
                  <a:pt x="1963" y="646"/>
                </a:lnTo>
                <a:lnTo>
                  <a:pt x="1963" y="648"/>
                </a:lnTo>
                <a:lnTo>
                  <a:pt x="1965" y="648"/>
                </a:lnTo>
                <a:lnTo>
                  <a:pt x="1965" y="648"/>
                </a:lnTo>
                <a:lnTo>
                  <a:pt x="1965" y="650"/>
                </a:lnTo>
                <a:lnTo>
                  <a:pt x="1967" y="648"/>
                </a:lnTo>
                <a:lnTo>
                  <a:pt x="1970" y="648"/>
                </a:lnTo>
                <a:lnTo>
                  <a:pt x="1970" y="650"/>
                </a:lnTo>
                <a:lnTo>
                  <a:pt x="1970" y="650"/>
                </a:lnTo>
                <a:lnTo>
                  <a:pt x="1972" y="650"/>
                </a:lnTo>
                <a:lnTo>
                  <a:pt x="1974" y="650"/>
                </a:lnTo>
                <a:lnTo>
                  <a:pt x="1974" y="650"/>
                </a:lnTo>
                <a:lnTo>
                  <a:pt x="1976" y="650"/>
                </a:lnTo>
                <a:lnTo>
                  <a:pt x="1974" y="648"/>
                </a:lnTo>
                <a:lnTo>
                  <a:pt x="1972" y="648"/>
                </a:lnTo>
                <a:lnTo>
                  <a:pt x="1972" y="646"/>
                </a:lnTo>
                <a:lnTo>
                  <a:pt x="1976" y="648"/>
                </a:lnTo>
                <a:lnTo>
                  <a:pt x="1976" y="648"/>
                </a:lnTo>
                <a:lnTo>
                  <a:pt x="1980" y="648"/>
                </a:lnTo>
                <a:lnTo>
                  <a:pt x="1982" y="648"/>
                </a:lnTo>
                <a:lnTo>
                  <a:pt x="1982" y="646"/>
                </a:lnTo>
                <a:lnTo>
                  <a:pt x="1982" y="642"/>
                </a:lnTo>
                <a:lnTo>
                  <a:pt x="1982" y="640"/>
                </a:lnTo>
                <a:lnTo>
                  <a:pt x="1982" y="640"/>
                </a:lnTo>
                <a:lnTo>
                  <a:pt x="1982" y="637"/>
                </a:lnTo>
                <a:lnTo>
                  <a:pt x="1980" y="637"/>
                </a:lnTo>
                <a:lnTo>
                  <a:pt x="1978" y="637"/>
                </a:lnTo>
                <a:lnTo>
                  <a:pt x="1976" y="635"/>
                </a:lnTo>
                <a:lnTo>
                  <a:pt x="1972" y="635"/>
                </a:lnTo>
                <a:lnTo>
                  <a:pt x="1972" y="635"/>
                </a:lnTo>
                <a:lnTo>
                  <a:pt x="1972" y="633"/>
                </a:lnTo>
                <a:lnTo>
                  <a:pt x="1974" y="633"/>
                </a:lnTo>
                <a:lnTo>
                  <a:pt x="1976" y="635"/>
                </a:lnTo>
                <a:lnTo>
                  <a:pt x="1980" y="635"/>
                </a:lnTo>
                <a:lnTo>
                  <a:pt x="1982" y="635"/>
                </a:lnTo>
                <a:lnTo>
                  <a:pt x="1982" y="635"/>
                </a:lnTo>
                <a:lnTo>
                  <a:pt x="1984" y="635"/>
                </a:lnTo>
                <a:lnTo>
                  <a:pt x="1988" y="631"/>
                </a:lnTo>
                <a:lnTo>
                  <a:pt x="1991" y="623"/>
                </a:lnTo>
                <a:lnTo>
                  <a:pt x="1993" y="617"/>
                </a:lnTo>
                <a:lnTo>
                  <a:pt x="1993" y="614"/>
                </a:lnTo>
                <a:lnTo>
                  <a:pt x="1995" y="612"/>
                </a:lnTo>
                <a:lnTo>
                  <a:pt x="1995" y="610"/>
                </a:lnTo>
                <a:lnTo>
                  <a:pt x="1991" y="610"/>
                </a:lnTo>
                <a:lnTo>
                  <a:pt x="1991" y="608"/>
                </a:lnTo>
                <a:lnTo>
                  <a:pt x="1995" y="608"/>
                </a:lnTo>
                <a:lnTo>
                  <a:pt x="1995" y="608"/>
                </a:lnTo>
                <a:lnTo>
                  <a:pt x="1997" y="606"/>
                </a:lnTo>
                <a:lnTo>
                  <a:pt x="1997" y="604"/>
                </a:lnTo>
                <a:lnTo>
                  <a:pt x="1997" y="604"/>
                </a:lnTo>
                <a:lnTo>
                  <a:pt x="1997" y="602"/>
                </a:lnTo>
                <a:lnTo>
                  <a:pt x="1995" y="600"/>
                </a:lnTo>
                <a:lnTo>
                  <a:pt x="1995" y="598"/>
                </a:lnTo>
                <a:lnTo>
                  <a:pt x="1997" y="596"/>
                </a:lnTo>
                <a:lnTo>
                  <a:pt x="1997" y="593"/>
                </a:lnTo>
                <a:lnTo>
                  <a:pt x="1995" y="593"/>
                </a:lnTo>
                <a:lnTo>
                  <a:pt x="1997" y="591"/>
                </a:lnTo>
                <a:lnTo>
                  <a:pt x="1997" y="591"/>
                </a:lnTo>
                <a:lnTo>
                  <a:pt x="1993" y="589"/>
                </a:lnTo>
                <a:lnTo>
                  <a:pt x="1988" y="589"/>
                </a:lnTo>
                <a:lnTo>
                  <a:pt x="1986" y="587"/>
                </a:lnTo>
                <a:lnTo>
                  <a:pt x="1986" y="587"/>
                </a:lnTo>
                <a:lnTo>
                  <a:pt x="1986" y="587"/>
                </a:lnTo>
                <a:lnTo>
                  <a:pt x="1988" y="587"/>
                </a:lnTo>
                <a:lnTo>
                  <a:pt x="1993" y="587"/>
                </a:lnTo>
                <a:lnTo>
                  <a:pt x="1995" y="587"/>
                </a:lnTo>
                <a:lnTo>
                  <a:pt x="1999" y="587"/>
                </a:lnTo>
                <a:lnTo>
                  <a:pt x="1999" y="587"/>
                </a:lnTo>
                <a:lnTo>
                  <a:pt x="2001" y="587"/>
                </a:lnTo>
                <a:lnTo>
                  <a:pt x="2003" y="583"/>
                </a:lnTo>
                <a:lnTo>
                  <a:pt x="2005" y="583"/>
                </a:lnTo>
                <a:lnTo>
                  <a:pt x="2005" y="581"/>
                </a:lnTo>
                <a:lnTo>
                  <a:pt x="2001" y="579"/>
                </a:lnTo>
                <a:lnTo>
                  <a:pt x="1999" y="579"/>
                </a:lnTo>
                <a:lnTo>
                  <a:pt x="1997" y="577"/>
                </a:lnTo>
                <a:lnTo>
                  <a:pt x="1997" y="577"/>
                </a:lnTo>
                <a:lnTo>
                  <a:pt x="1999" y="577"/>
                </a:lnTo>
                <a:lnTo>
                  <a:pt x="1999" y="577"/>
                </a:lnTo>
                <a:lnTo>
                  <a:pt x="2001" y="579"/>
                </a:lnTo>
                <a:lnTo>
                  <a:pt x="2005" y="579"/>
                </a:lnTo>
                <a:lnTo>
                  <a:pt x="2007" y="579"/>
                </a:lnTo>
                <a:lnTo>
                  <a:pt x="2007" y="579"/>
                </a:lnTo>
                <a:lnTo>
                  <a:pt x="2009" y="579"/>
                </a:lnTo>
                <a:lnTo>
                  <a:pt x="2011" y="577"/>
                </a:lnTo>
                <a:lnTo>
                  <a:pt x="2011" y="575"/>
                </a:lnTo>
                <a:lnTo>
                  <a:pt x="2011" y="575"/>
                </a:lnTo>
                <a:lnTo>
                  <a:pt x="2011" y="572"/>
                </a:lnTo>
                <a:lnTo>
                  <a:pt x="2014" y="572"/>
                </a:lnTo>
                <a:lnTo>
                  <a:pt x="2014" y="568"/>
                </a:lnTo>
                <a:lnTo>
                  <a:pt x="2016" y="570"/>
                </a:lnTo>
                <a:lnTo>
                  <a:pt x="2018" y="568"/>
                </a:lnTo>
                <a:lnTo>
                  <a:pt x="2018" y="566"/>
                </a:lnTo>
                <a:lnTo>
                  <a:pt x="2020" y="564"/>
                </a:lnTo>
                <a:lnTo>
                  <a:pt x="2020" y="564"/>
                </a:lnTo>
                <a:lnTo>
                  <a:pt x="2018" y="560"/>
                </a:lnTo>
                <a:lnTo>
                  <a:pt x="2020" y="556"/>
                </a:lnTo>
                <a:lnTo>
                  <a:pt x="2016" y="554"/>
                </a:lnTo>
                <a:lnTo>
                  <a:pt x="2014" y="554"/>
                </a:lnTo>
                <a:lnTo>
                  <a:pt x="2014" y="556"/>
                </a:lnTo>
                <a:lnTo>
                  <a:pt x="2011" y="554"/>
                </a:lnTo>
                <a:lnTo>
                  <a:pt x="2005" y="552"/>
                </a:lnTo>
                <a:lnTo>
                  <a:pt x="2011" y="552"/>
                </a:lnTo>
                <a:lnTo>
                  <a:pt x="2014" y="552"/>
                </a:lnTo>
                <a:lnTo>
                  <a:pt x="2014" y="554"/>
                </a:lnTo>
                <a:lnTo>
                  <a:pt x="2018" y="554"/>
                </a:lnTo>
                <a:lnTo>
                  <a:pt x="2018" y="552"/>
                </a:lnTo>
                <a:lnTo>
                  <a:pt x="2018" y="552"/>
                </a:lnTo>
                <a:lnTo>
                  <a:pt x="2022" y="549"/>
                </a:lnTo>
                <a:lnTo>
                  <a:pt x="2024" y="549"/>
                </a:lnTo>
                <a:lnTo>
                  <a:pt x="2026" y="547"/>
                </a:lnTo>
                <a:lnTo>
                  <a:pt x="2026" y="545"/>
                </a:lnTo>
                <a:lnTo>
                  <a:pt x="2024" y="545"/>
                </a:lnTo>
                <a:lnTo>
                  <a:pt x="2022" y="543"/>
                </a:lnTo>
                <a:lnTo>
                  <a:pt x="2020" y="539"/>
                </a:lnTo>
                <a:lnTo>
                  <a:pt x="2018" y="537"/>
                </a:lnTo>
                <a:lnTo>
                  <a:pt x="2016" y="539"/>
                </a:lnTo>
                <a:lnTo>
                  <a:pt x="2014" y="539"/>
                </a:lnTo>
                <a:lnTo>
                  <a:pt x="2014" y="535"/>
                </a:lnTo>
                <a:lnTo>
                  <a:pt x="2011" y="535"/>
                </a:lnTo>
                <a:lnTo>
                  <a:pt x="2011" y="533"/>
                </a:lnTo>
                <a:lnTo>
                  <a:pt x="2016" y="533"/>
                </a:lnTo>
                <a:lnTo>
                  <a:pt x="2018" y="533"/>
                </a:lnTo>
                <a:lnTo>
                  <a:pt x="2024" y="535"/>
                </a:lnTo>
                <a:lnTo>
                  <a:pt x="2028" y="533"/>
                </a:lnTo>
                <a:lnTo>
                  <a:pt x="2028" y="533"/>
                </a:lnTo>
                <a:lnTo>
                  <a:pt x="2032" y="528"/>
                </a:lnTo>
                <a:lnTo>
                  <a:pt x="2032" y="528"/>
                </a:lnTo>
                <a:lnTo>
                  <a:pt x="2035" y="526"/>
                </a:lnTo>
                <a:lnTo>
                  <a:pt x="2032" y="526"/>
                </a:lnTo>
                <a:lnTo>
                  <a:pt x="2026" y="522"/>
                </a:lnTo>
                <a:lnTo>
                  <a:pt x="2026" y="522"/>
                </a:lnTo>
                <a:lnTo>
                  <a:pt x="2028" y="522"/>
                </a:lnTo>
                <a:lnTo>
                  <a:pt x="2037" y="522"/>
                </a:lnTo>
                <a:lnTo>
                  <a:pt x="2041" y="520"/>
                </a:lnTo>
                <a:lnTo>
                  <a:pt x="2047" y="520"/>
                </a:lnTo>
                <a:lnTo>
                  <a:pt x="2053" y="518"/>
                </a:lnTo>
                <a:lnTo>
                  <a:pt x="2053" y="516"/>
                </a:lnTo>
                <a:lnTo>
                  <a:pt x="2053" y="516"/>
                </a:lnTo>
                <a:lnTo>
                  <a:pt x="2051" y="514"/>
                </a:lnTo>
                <a:lnTo>
                  <a:pt x="2049" y="512"/>
                </a:lnTo>
                <a:lnTo>
                  <a:pt x="2051" y="512"/>
                </a:lnTo>
                <a:lnTo>
                  <a:pt x="2055" y="514"/>
                </a:lnTo>
                <a:lnTo>
                  <a:pt x="2055" y="512"/>
                </a:lnTo>
                <a:lnTo>
                  <a:pt x="2058" y="508"/>
                </a:lnTo>
                <a:lnTo>
                  <a:pt x="2060" y="508"/>
                </a:lnTo>
                <a:lnTo>
                  <a:pt x="2062" y="505"/>
                </a:lnTo>
                <a:lnTo>
                  <a:pt x="2058" y="503"/>
                </a:lnTo>
                <a:lnTo>
                  <a:pt x="2055" y="503"/>
                </a:lnTo>
                <a:lnTo>
                  <a:pt x="2055" y="501"/>
                </a:lnTo>
                <a:lnTo>
                  <a:pt x="2060" y="503"/>
                </a:lnTo>
                <a:lnTo>
                  <a:pt x="2064" y="503"/>
                </a:lnTo>
                <a:lnTo>
                  <a:pt x="2068" y="503"/>
                </a:lnTo>
                <a:lnTo>
                  <a:pt x="2068" y="503"/>
                </a:lnTo>
                <a:lnTo>
                  <a:pt x="2064" y="508"/>
                </a:lnTo>
                <a:lnTo>
                  <a:pt x="2060" y="512"/>
                </a:lnTo>
                <a:lnTo>
                  <a:pt x="2060" y="514"/>
                </a:lnTo>
                <a:lnTo>
                  <a:pt x="2060" y="516"/>
                </a:lnTo>
                <a:lnTo>
                  <a:pt x="2060" y="516"/>
                </a:lnTo>
                <a:lnTo>
                  <a:pt x="2058" y="518"/>
                </a:lnTo>
                <a:lnTo>
                  <a:pt x="2058" y="520"/>
                </a:lnTo>
                <a:lnTo>
                  <a:pt x="2062" y="522"/>
                </a:lnTo>
                <a:lnTo>
                  <a:pt x="2062" y="520"/>
                </a:lnTo>
                <a:lnTo>
                  <a:pt x="2064" y="520"/>
                </a:lnTo>
                <a:lnTo>
                  <a:pt x="2066" y="520"/>
                </a:lnTo>
                <a:lnTo>
                  <a:pt x="2066" y="518"/>
                </a:lnTo>
                <a:lnTo>
                  <a:pt x="2068" y="516"/>
                </a:lnTo>
                <a:lnTo>
                  <a:pt x="2068" y="516"/>
                </a:lnTo>
                <a:lnTo>
                  <a:pt x="2070" y="514"/>
                </a:lnTo>
                <a:lnTo>
                  <a:pt x="2072" y="516"/>
                </a:lnTo>
                <a:lnTo>
                  <a:pt x="2072" y="516"/>
                </a:lnTo>
                <a:lnTo>
                  <a:pt x="2074" y="518"/>
                </a:lnTo>
                <a:lnTo>
                  <a:pt x="2076" y="516"/>
                </a:lnTo>
                <a:lnTo>
                  <a:pt x="2076" y="516"/>
                </a:lnTo>
                <a:lnTo>
                  <a:pt x="2076" y="516"/>
                </a:lnTo>
                <a:lnTo>
                  <a:pt x="2079" y="514"/>
                </a:lnTo>
                <a:lnTo>
                  <a:pt x="2079" y="512"/>
                </a:lnTo>
                <a:lnTo>
                  <a:pt x="2079" y="512"/>
                </a:lnTo>
                <a:lnTo>
                  <a:pt x="2081" y="512"/>
                </a:lnTo>
                <a:lnTo>
                  <a:pt x="2081" y="514"/>
                </a:lnTo>
                <a:lnTo>
                  <a:pt x="2081" y="516"/>
                </a:lnTo>
                <a:lnTo>
                  <a:pt x="2083" y="514"/>
                </a:lnTo>
                <a:lnTo>
                  <a:pt x="2085" y="512"/>
                </a:lnTo>
                <a:lnTo>
                  <a:pt x="2089" y="510"/>
                </a:lnTo>
                <a:lnTo>
                  <a:pt x="2091" y="510"/>
                </a:lnTo>
                <a:lnTo>
                  <a:pt x="2091" y="508"/>
                </a:lnTo>
                <a:lnTo>
                  <a:pt x="2089" y="503"/>
                </a:lnTo>
                <a:lnTo>
                  <a:pt x="2089" y="503"/>
                </a:lnTo>
                <a:lnTo>
                  <a:pt x="2089" y="503"/>
                </a:lnTo>
                <a:lnTo>
                  <a:pt x="2089" y="501"/>
                </a:lnTo>
                <a:lnTo>
                  <a:pt x="2089" y="501"/>
                </a:lnTo>
                <a:lnTo>
                  <a:pt x="2091" y="503"/>
                </a:lnTo>
                <a:lnTo>
                  <a:pt x="2091" y="503"/>
                </a:lnTo>
                <a:lnTo>
                  <a:pt x="2095" y="505"/>
                </a:lnTo>
                <a:lnTo>
                  <a:pt x="2097" y="505"/>
                </a:lnTo>
                <a:lnTo>
                  <a:pt x="2097" y="505"/>
                </a:lnTo>
                <a:lnTo>
                  <a:pt x="2099" y="505"/>
                </a:lnTo>
                <a:lnTo>
                  <a:pt x="2106" y="501"/>
                </a:lnTo>
                <a:lnTo>
                  <a:pt x="2106" y="501"/>
                </a:lnTo>
                <a:lnTo>
                  <a:pt x="2108" y="499"/>
                </a:lnTo>
                <a:lnTo>
                  <a:pt x="2108" y="497"/>
                </a:lnTo>
                <a:lnTo>
                  <a:pt x="2110" y="497"/>
                </a:lnTo>
                <a:lnTo>
                  <a:pt x="2110" y="497"/>
                </a:lnTo>
                <a:lnTo>
                  <a:pt x="2112" y="497"/>
                </a:lnTo>
                <a:lnTo>
                  <a:pt x="2112" y="495"/>
                </a:lnTo>
                <a:lnTo>
                  <a:pt x="2114" y="495"/>
                </a:lnTo>
                <a:lnTo>
                  <a:pt x="2116" y="489"/>
                </a:lnTo>
                <a:lnTo>
                  <a:pt x="2120" y="482"/>
                </a:lnTo>
                <a:lnTo>
                  <a:pt x="2123" y="482"/>
                </a:lnTo>
                <a:lnTo>
                  <a:pt x="2123" y="480"/>
                </a:lnTo>
                <a:lnTo>
                  <a:pt x="2123" y="478"/>
                </a:lnTo>
                <a:lnTo>
                  <a:pt x="2123" y="478"/>
                </a:lnTo>
                <a:lnTo>
                  <a:pt x="2123" y="478"/>
                </a:lnTo>
                <a:lnTo>
                  <a:pt x="2125" y="476"/>
                </a:lnTo>
                <a:lnTo>
                  <a:pt x="2125" y="476"/>
                </a:lnTo>
                <a:lnTo>
                  <a:pt x="2127" y="472"/>
                </a:lnTo>
                <a:lnTo>
                  <a:pt x="2129" y="472"/>
                </a:lnTo>
                <a:lnTo>
                  <a:pt x="2129" y="472"/>
                </a:lnTo>
                <a:lnTo>
                  <a:pt x="2131" y="470"/>
                </a:lnTo>
                <a:lnTo>
                  <a:pt x="2137" y="466"/>
                </a:lnTo>
                <a:lnTo>
                  <a:pt x="2139" y="466"/>
                </a:lnTo>
                <a:lnTo>
                  <a:pt x="2139" y="466"/>
                </a:lnTo>
                <a:lnTo>
                  <a:pt x="2141" y="463"/>
                </a:lnTo>
                <a:lnTo>
                  <a:pt x="2141" y="461"/>
                </a:lnTo>
                <a:lnTo>
                  <a:pt x="2141" y="459"/>
                </a:lnTo>
                <a:lnTo>
                  <a:pt x="2139" y="457"/>
                </a:lnTo>
                <a:lnTo>
                  <a:pt x="2139" y="457"/>
                </a:lnTo>
                <a:lnTo>
                  <a:pt x="2139" y="457"/>
                </a:lnTo>
                <a:lnTo>
                  <a:pt x="2141" y="457"/>
                </a:lnTo>
                <a:lnTo>
                  <a:pt x="2141" y="457"/>
                </a:lnTo>
                <a:lnTo>
                  <a:pt x="2141" y="455"/>
                </a:lnTo>
                <a:lnTo>
                  <a:pt x="2139" y="455"/>
                </a:lnTo>
                <a:lnTo>
                  <a:pt x="2139" y="453"/>
                </a:lnTo>
                <a:lnTo>
                  <a:pt x="2139" y="453"/>
                </a:lnTo>
                <a:lnTo>
                  <a:pt x="2141" y="453"/>
                </a:lnTo>
                <a:lnTo>
                  <a:pt x="2148" y="457"/>
                </a:lnTo>
                <a:lnTo>
                  <a:pt x="2152" y="459"/>
                </a:lnTo>
                <a:lnTo>
                  <a:pt x="2156" y="461"/>
                </a:lnTo>
                <a:lnTo>
                  <a:pt x="2158" y="461"/>
                </a:lnTo>
                <a:lnTo>
                  <a:pt x="2160" y="461"/>
                </a:lnTo>
                <a:lnTo>
                  <a:pt x="2164" y="459"/>
                </a:lnTo>
                <a:lnTo>
                  <a:pt x="2164" y="459"/>
                </a:lnTo>
                <a:lnTo>
                  <a:pt x="2162" y="457"/>
                </a:lnTo>
                <a:lnTo>
                  <a:pt x="2162" y="457"/>
                </a:lnTo>
                <a:lnTo>
                  <a:pt x="2169" y="459"/>
                </a:lnTo>
                <a:lnTo>
                  <a:pt x="2171" y="459"/>
                </a:lnTo>
                <a:lnTo>
                  <a:pt x="2173" y="457"/>
                </a:lnTo>
                <a:lnTo>
                  <a:pt x="2173" y="455"/>
                </a:lnTo>
                <a:lnTo>
                  <a:pt x="2175" y="455"/>
                </a:lnTo>
                <a:lnTo>
                  <a:pt x="2177" y="455"/>
                </a:lnTo>
                <a:lnTo>
                  <a:pt x="2181" y="455"/>
                </a:lnTo>
                <a:lnTo>
                  <a:pt x="2183" y="455"/>
                </a:lnTo>
                <a:lnTo>
                  <a:pt x="2185" y="455"/>
                </a:lnTo>
                <a:lnTo>
                  <a:pt x="2190" y="455"/>
                </a:lnTo>
                <a:lnTo>
                  <a:pt x="2196" y="453"/>
                </a:lnTo>
                <a:lnTo>
                  <a:pt x="2200" y="451"/>
                </a:lnTo>
                <a:lnTo>
                  <a:pt x="2204" y="451"/>
                </a:lnTo>
                <a:lnTo>
                  <a:pt x="2213" y="449"/>
                </a:lnTo>
                <a:lnTo>
                  <a:pt x="2215" y="449"/>
                </a:lnTo>
                <a:lnTo>
                  <a:pt x="2219" y="447"/>
                </a:lnTo>
                <a:lnTo>
                  <a:pt x="2221" y="447"/>
                </a:lnTo>
                <a:lnTo>
                  <a:pt x="2223" y="447"/>
                </a:lnTo>
                <a:lnTo>
                  <a:pt x="2225" y="447"/>
                </a:lnTo>
                <a:lnTo>
                  <a:pt x="2227" y="445"/>
                </a:lnTo>
                <a:lnTo>
                  <a:pt x="2229" y="445"/>
                </a:lnTo>
                <a:lnTo>
                  <a:pt x="2231" y="443"/>
                </a:lnTo>
                <a:lnTo>
                  <a:pt x="2236" y="440"/>
                </a:lnTo>
                <a:lnTo>
                  <a:pt x="2236" y="440"/>
                </a:lnTo>
                <a:lnTo>
                  <a:pt x="2236" y="440"/>
                </a:lnTo>
                <a:lnTo>
                  <a:pt x="2238" y="438"/>
                </a:lnTo>
                <a:lnTo>
                  <a:pt x="2238" y="436"/>
                </a:lnTo>
                <a:lnTo>
                  <a:pt x="2242" y="436"/>
                </a:lnTo>
                <a:lnTo>
                  <a:pt x="2244" y="434"/>
                </a:lnTo>
                <a:lnTo>
                  <a:pt x="2244" y="434"/>
                </a:lnTo>
                <a:lnTo>
                  <a:pt x="2242" y="432"/>
                </a:lnTo>
                <a:lnTo>
                  <a:pt x="2244" y="432"/>
                </a:lnTo>
                <a:lnTo>
                  <a:pt x="2248" y="430"/>
                </a:lnTo>
                <a:lnTo>
                  <a:pt x="2248" y="430"/>
                </a:lnTo>
                <a:lnTo>
                  <a:pt x="2252" y="428"/>
                </a:lnTo>
                <a:lnTo>
                  <a:pt x="2257" y="428"/>
                </a:lnTo>
                <a:close/>
                <a:moveTo>
                  <a:pt x="1886" y="1627"/>
                </a:moveTo>
                <a:lnTo>
                  <a:pt x="1882" y="1627"/>
                </a:lnTo>
                <a:lnTo>
                  <a:pt x="1879" y="1627"/>
                </a:lnTo>
                <a:lnTo>
                  <a:pt x="1877" y="1629"/>
                </a:lnTo>
                <a:lnTo>
                  <a:pt x="1877" y="1631"/>
                </a:lnTo>
                <a:lnTo>
                  <a:pt x="1879" y="1631"/>
                </a:lnTo>
                <a:lnTo>
                  <a:pt x="1882" y="1631"/>
                </a:lnTo>
                <a:lnTo>
                  <a:pt x="1884" y="1631"/>
                </a:lnTo>
                <a:lnTo>
                  <a:pt x="1884" y="1631"/>
                </a:lnTo>
                <a:lnTo>
                  <a:pt x="1886" y="1631"/>
                </a:lnTo>
                <a:lnTo>
                  <a:pt x="1888" y="1627"/>
                </a:lnTo>
                <a:lnTo>
                  <a:pt x="1888" y="1627"/>
                </a:lnTo>
                <a:lnTo>
                  <a:pt x="1886" y="1627"/>
                </a:lnTo>
                <a:close/>
                <a:moveTo>
                  <a:pt x="1882" y="1625"/>
                </a:moveTo>
                <a:lnTo>
                  <a:pt x="1884" y="1623"/>
                </a:lnTo>
                <a:lnTo>
                  <a:pt x="1884" y="1623"/>
                </a:lnTo>
                <a:lnTo>
                  <a:pt x="1882" y="1623"/>
                </a:lnTo>
                <a:lnTo>
                  <a:pt x="1882" y="1623"/>
                </a:lnTo>
                <a:lnTo>
                  <a:pt x="1882" y="1623"/>
                </a:lnTo>
                <a:lnTo>
                  <a:pt x="1879" y="1623"/>
                </a:lnTo>
                <a:lnTo>
                  <a:pt x="1879" y="1623"/>
                </a:lnTo>
                <a:lnTo>
                  <a:pt x="1879" y="1625"/>
                </a:lnTo>
                <a:lnTo>
                  <a:pt x="1879" y="1627"/>
                </a:lnTo>
                <a:lnTo>
                  <a:pt x="1882" y="1625"/>
                </a:lnTo>
                <a:close/>
                <a:moveTo>
                  <a:pt x="1877" y="1629"/>
                </a:moveTo>
                <a:lnTo>
                  <a:pt x="1879" y="1627"/>
                </a:lnTo>
                <a:lnTo>
                  <a:pt x="1877" y="1625"/>
                </a:lnTo>
                <a:lnTo>
                  <a:pt x="1877" y="1623"/>
                </a:lnTo>
                <a:lnTo>
                  <a:pt x="1877" y="1623"/>
                </a:lnTo>
                <a:lnTo>
                  <a:pt x="1877" y="1623"/>
                </a:lnTo>
                <a:lnTo>
                  <a:pt x="1877" y="1623"/>
                </a:lnTo>
                <a:lnTo>
                  <a:pt x="1877" y="1625"/>
                </a:lnTo>
                <a:lnTo>
                  <a:pt x="1877" y="1627"/>
                </a:lnTo>
                <a:lnTo>
                  <a:pt x="1875" y="1627"/>
                </a:lnTo>
                <a:lnTo>
                  <a:pt x="1875" y="1629"/>
                </a:lnTo>
                <a:lnTo>
                  <a:pt x="1875" y="1631"/>
                </a:lnTo>
                <a:lnTo>
                  <a:pt x="1877" y="1631"/>
                </a:lnTo>
                <a:lnTo>
                  <a:pt x="1877" y="1629"/>
                </a:lnTo>
                <a:close/>
                <a:moveTo>
                  <a:pt x="1890" y="1629"/>
                </a:moveTo>
                <a:lnTo>
                  <a:pt x="1890" y="1631"/>
                </a:lnTo>
                <a:lnTo>
                  <a:pt x="1888" y="1631"/>
                </a:lnTo>
                <a:lnTo>
                  <a:pt x="1886" y="1631"/>
                </a:lnTo>
                <a:lnTo>
                  <a:pt x="1886" y="1633"/>
                </a:lnTo>
                <a:lnTo>
                  <a:pt x="1888" y="1633"/>
                </a:lnTo>
                <a:lnTo>
                  <a:pt x="1892" y="1633"/>
                </a:lnTo>
                <a:lnTo>
                  <a:pt x="1892" y="1631"/>
                </a:lnTo>
                <a:lnTo>
                  <a:pt x="1892" y="1631"/>
                </a:lnTo>
                <a:lnTo>
                  <a:pt x="1892" y="1631"/>
                </a:lnTo>
                <a:lnTo>
                  <a:pt x="1890" y="1629"/>
                </a:lnTo>
                <a:close/>
                <a:moveTo>
                  <a:pt x="2156" y="1032"/>
                </a:moveTo>
                <a:lnTo>
                  <a:pt x="2154" y="1034"/>
                </a:lnTo>
                <a:lnTo>
                  <a:pt x="2154" y="1036"/>
                </a:lnTo>
                <a:lnTo>
                  <a:pt x="2154" y="1036"/>
                </a:lnTo>
                <a:lnTo>
                  <a:pt x="2156" y="1036"/>
                </a:lnTo>
                <a:lnTo>
                  <a:pt x="2156" y="1034"/>
                </a:lnTo>
                <a:lnTo>
                  <a:pt x="2156" y="1034"/>
                </a:lnTo>
                <a:lnTo>
                  <a:pt x="2156" y="1032"/>
                </a:lnTo>
                <a:close/>
                <a:moveTo>
                  <a:pt x="1963" y="1671"/>
                </a:moveTo>
                <a:lnTo>
                  <a:pt x="1961" y="1671"/>
                </a:lnTo>
                <a:lnTo>
                  <a:pt x="1961" y="1671"/>
                </a:lnTo>
                <a:lnTo>
                  <a:pt x="1961" y="1673"/>
                </a:lnTo>
                <a:lnTo>
                  <a:pt x="1961" y="1675"/>
                </a:lnTo>
                <a:lnTo>
                  <a:pt x="1963" y="1673"/>
                </a:lnTo>
                <a:lnTo>
                  <a:pt x="1963" y="1671"/>
                </a:lnTo>
                <a:lnTo>
                  <a:pt x="1963" y="1671"/>
                </a:lnTo>
                <a:lnTo>
                  <a:pt x="1963" y="1671"/>
                </a:lnTo>
                <a:lnTo>
                  <a:pt x="1963" y="1671"/>
                </a:lnTo>
                <a:close/>
                <a:moveTo>
                  <a:pt x="2242" y="1063"/>
                </a:moveTo>
                <a:lnTo>
                  <a:pt x="2242" y="1061"/>
                </a:lnTo>
                <a:lnTo>
                  <a:pt x="2242" y="1061"/>
                </a:lnTo>
                <a:lnTo>
                  <a:pt x="2238" y="1061"/>
                </a:lnTo>
                <a:lnTo>
                  <a:pt x="2236" y="1061"/>
                </a:lnTo>
                <a:lnTo>
                  <a:pt x="2234" y="1059"/>
                </a:lnTo>
                <a:lnTo>
                  <a:pt x="2234" y="1059"/>
                </a:lnTo>
                <a:lnTo>
                  <a:pt x="2234" y="1061"/>
                </a:lnTo>
                <a:lnTo>
                  <a:pt x="2234" y="1061"/>
                </a:lnTo>
                <a:lnTo>
                  <a:pt x="2236" y="1063"/>
                </a:lnTo>
                <a:lnTo>
                  <a:pt x="2240" y="1063"/>
                </a:lnTo>
                <a:lnTo>
                  <a:pt x="2242" y="1063"/>
                </a:lnTo>
                <a:lnTo>
                  <a:pt x="2242" y="1063"/>
                </a:lnTo>
                <a:close/>
                <a:moveTo>
                  <a:pt x="2246" y="1384"/>
                </a:moveTo>
                <a:lnTo>
                  <a:pt x="2244" y="1382"/>
                </a:lnTo>
                <a:lnTo>
                  <a:pt x="2244" y="1382"/>
                </a:lnTo>
                <a:lnTo>
                  <a:pt x="2240" y="1384"/>
                </a:lnTo>
                <a:lnTo>
                  <a:pt x="2240" y="1384"/>
                </a:lnTo>
                <a:lnTo>
                  <a:pt x="2240" y="1384"/>
                </a:lnTo>
                <a:lnTo>
                  <a:pt x="2242" y="1386"/>
                </a:lnTo>
                <a:lnTo>
                  <a:pt x="2242" y="1386"/>
                </a:lnTo>
                <a:lnTo>
                  <a:pt x="2244" y="1386"/>
                </a:lnTo>
                <a:lnTo>
                  <a:pt x="2246" y="1384"/>
                </a:lnTo>
                <a:lnTo>
                  <a:pt x="2246" y="1384"/>
                </a:lnTo>
                <a:close/>
                <a:moveTo>
                  <a:pt x="2244" y="1076"/>
                </a:moveTo>
                <a:lnTo>
                  <a:pt x="2244" y="1076"/>
                </a:lnTo>
                <a:lnTo>
                  <a:pt x="2244" y="1076"/>
                </a:lnTo>
                <a:lnTo>
                  <a:pt x="2246" y="1076"/>
                </a:lnTo>
                <a:lnTo>
                  <a:pt x="2244" y="1076"/>
                </a:lnTo>
                <a:lnTo>
                  <a:pt x="2244" y="1074"/>
                </a:lnTo>
                <a:lnTo>
                  <a:pt x="2244" y="1074"/>
                </a:lnTo>
                <a:lnTo>
                  <a:pt x="2242" y="1076"/>
                </a:lnTo>
                <a:lnTo>
                  <a:pt x="2244" y="1076"/>
                </a:lnTo>
                <a:close/>
                <a:moveTo>
                  <a:pt x="2246" y="1386"/>
                </a:moveTo>
                <a:lnTo>
                  <a:pt x="2246" y="1386"/>
                </a:lnTo>
                <a:lnTo>
                  <a:pt x="2244" y="1386"/>
                </a:lnTo>
                <a:lnTo>
                  <a:pt x="2244" y="1388"/>
                </a:lnTo>
                <a:lnTo>
                  <a:pt x="2246" y="1388"/>
                </a:lnTo>
                <a:lnTo>
                  <a:pt x="2246" y="1388"/>
                </a:lnTo>
                <a:lnTo>
                  <a:pt x="2246" y="1388"/>
                </a:lnTo>
                <a:lnTo>
                  <a:pt x="2246" y="1388"/>
                </a:lnTo>
                <a:lnTo>
                  <a:pt x="2246" y="1386"/>
                </a:lnTo>
                <a:close/>
                <a:moveTo>
                  <a:pt x="2213" y="1044"/>
                </a:moveTo>
                <a:lnTo>
                  <a:pt x="2211" y="1044"/>
                </a:lnTo>
                <a:lnTo>
                  <a:pt x="2211" y="1046"/>
                </a:lnTo>
                <a:lnTo>
                  <a:pt x="2211" y="1046"/>
                </a:lnTo>
                <a:lnTo>
                  <a:pt x="2213" y="1046"/>
                </a:lnTo>
                <a:lnTo>
                  <a:pt x="2215" y="1048"/>
                </a:lnTo>
                <a:lnTo>
                  <a:pt x="2215" y="1048"/>
                </a:lnTo>
                <a:lnTo>
                  <a:pt x="2217" y="1046"/>
                </a:lnTo>
                <a:lnTo>
                  <a:pt x="2217" y="1046"/>
                </a:lnTo>
                <a:lnTo>
                  <a:pt x="2215" y="1044"/>
                </a:lnTo>
                <a:lnTo>
                  <a:pt x="2213" y="1044"/>
                </a:lnTo>
                <a:close/>
                <a:moveTo>
                  <a:pt x="2227" y="2581"/>
                </a:moveTo>
                <a:lnTo>
                  <a:pt x="2227" y="2581"/>
                </a:lnTo>
                <a:lnTo>
                  <a:pt x="2225" y="2581"/>
                </a:lnTo>
                <a:lnTo>
                  <a:pt x="2225" y="2581"/>
                </a:lnTo>
                <a:lnTo>
                  <a:pt x="2225" y="2583"/>
                </a:lnTo>
                <a:lnTo>
                  <a:pt x="2227" y="2583"/>
                </a:lnTo>
                <a:lnTo>
                  <a:pt x="2227" y="2583"/>
                </a:lnTo>
                <a:lnTo>
                  <a:pt x="2227" y="2581"/>
                </a:lnTo>
                <a:close/>
                <a:moveTo>
                  <a:pt x="2196" y="1048"/>
                </a:moveTo>
                <a:lnTo>
                  <a:pt x="2194" y="1048"/>
                </a:lnTo>
                <a:lnTo>
                  <a:pt x="2194" y="1050"/>
                </a:lnTo>
                <a:lnTo>
                  <a:pt x="2194" y="1050"/>
                </a:lnTo>
                <a:lnTo>
                  <a:pt x="2196" y="1050"/>
                </a:lnTo>
                <a:lnTo>
                  <a:pt x="2198" y="1050"/>
                </a:lnTo>
                <a:lnTo>
                  <a:pt x="2198" y="1053"/>
                </a:lnTo>
                <a:lnTo>
                  <a:pt x="2200" y="1050"/>
                </a:lnTo>
                <a:lnTo>
                  <a:pt x="2202" y="1050"/>
                </a:lnTo>
                <a:lnTo>
                  <a:pt x="2200" y="1050"/>
                </a:lnTo>
                <a:lnTo>
                  <a:pt x="2196" y="1048"/>
                </a:lnTo>
                <a:close/>
                <a:moveTo>
                  <a:pt x="2198" y="1046"/>
                </a:moveTo>
                <a:lnTo>
                  <a:pt x="2200" y="1046"/>
                </a:lnTo>
                <a:lnTo>
                  <a:pt x="2200" y="1048"/>
                </a:lnTo>
                <a:lnTo>
                  <a:pt x="2204" y="1048"/>
                </a:lnTo>
                <a:lnTo>
                  <a:pt x="2204" y="1048"/>
                </a:lnTo>
                <a:lnTo>
                  <a:pt x="2202" y="1048"/>
                </a:lnTo>
                <a:lnTo>
                  <a:pt x="2198" y="1046"/>
                </a:lnTo>
                <a:close/>
                <a:moveTo>
                  <a:pt x="2192" y="1048"/>
                </a:moveTo>
                <a:lnTo>
                  <a:pt x="2192" y="1048"/>
                </a:lnTo>
                <a:lnTo>
                  <a:pt x="2190" y="1048"/>
                </a:lnTo>
                <a:lnTo>
                  <a:pt x="2192" y="1048"/>
                </a:lnTo>
                <a:lnTo>
                  <a:pt x="2194" y="1048"/>
                </a:lnTo>
                <a:lnTo>
                  <a:pt x="2194" y="1048"/>
                </a:lnTo>
                <a:lnTo>
                  <a:pt x="2194" y="1048"/>
                </a:lnTo>
                <a:lnTo>
                  <a:pt x="2192" y="1048"/>
                </a:lnTo>
                <a:close/>
                <a:moveTo>
                  <a:pt x="1720" y="1401"/>
                </a:moveTo>
                <a:lnTo>
                  <a:pt x="1720" y="1399"/>
                </a:lnTo>
                <a:lnTo>
                  <a:pt x="1720" y="1401"/>
                </a:lnTo>
                <a:lnTo>
                  <a:pt x="1720" y="1401"/>
                </a:lnTo>
                <a:lnTo>
                  <a:pt x="1720" y="1401"/>
                </a:lnTo>
                <a:lnTo>
                  <a:pt x="1720" y="1401"/>
                </a:lnTo>
                <a:lnTo>
                  <a:pt x="1720" y="1401"/>
                </a:lnTo>
                <a:lnTo>
                  <a:pt x="1720" y="1401"/>
                </a:lnTo>
                <a:lnTo>
                  <a:pt x="1720" y="1401"/>
                </a:lnTo>
                <a:close/>
                <a:moveTo>
                  <a:pt x="1695" y="1367"/>
                </a:moveTo>
                <a:lnTo>
                  <a:pt x="1695" y="1365"/>
                </a:lnTo>
                <a:lnTo>
                  <a:pt x="1693" y="1367"/>
                </a:lnTo>
                <a:lnTo>
                  <a:pt x="1693" y="1367"/>
                </a:lnTo>
                <a:lnTo>
                  <a:pt x="1695" y="1367"/>
                </a:lnTo>
                <a:lnTo>
                  <a:pt x="1695" y="1367"/>
                </a:lnTo>
                <a:close/>
                <a:moveTo>
                  <a:pt x="1674" y="883"/>
                </a:moveTo>
                <a:lnTo>
                  <a:pt x="1674" y="883"/>
                </a:lnTo>
                <a:lnTo>
                  <a:pt x="1672" y="883"/>
                </a:lnTo>
                <a:lnTo>
                  <a:pt x="1672" y="885"/>
                </a:lnTo>
                <a:lnTo>
                  <a:pt x="1672" y="885"/>
                </a:lnTo>
                <a:lnTo>
                  <a:pt x="1674" y="885"/>
                </a:lnTo>
                <a:lnTo>
                  <a:pt x="1674" y="883"/>
                </a:lnTo>
                <a:close/>
                <a:moveTo>
                  <a:pt x="1670" y="889"/>
                </a:moveTo>
                <a:lnTo>
                  <a:pt x="1672" y="889"/>
                </a:lnTo>
                <a:lnTo>
                  <a:pt x="1672" y="887"/>
                </a:lnTo>
                <a:lnTo>
                  <a:pt x="1674" y="887"/>
                </a:lnTo>
                <a:lnTo>
                  <a:pt x="1672" y="887"/>
                </a:lnTo>
                <a:lnTo>
                  <a:pt x="1672" y="887"/>
                </a:lnTo>
                <a:lnTo>
                  <a:pt x="1670" y="887"/>
                </a:lnTo>
                <a:lnTo>
                  <a:pt x="1670" y="887"/>
                </a:lnTo>
                <a:lnTo>
                  <a:pt x="1670" y="889"/>
                </a:lnTo>
                <a:lnTo>
                  <a:pt x="1670" y="889"/>
                </a:lnTo>
                <a:close/>
                <a:moveTo>
                  <a:pt x="1701" y="1382"/>
                </a:moveTo>
                <a:lnTo>
                  <a:pt x="1701" y="1384"/>
                </a:lnTo>
                <a:lnTo>
                  <a:pt x="1701" y="1384"/>
                </a:lnTo>
                <a:lnTo>
                  <a:pt x="1701" y="1384"/>
                </a:lnTo>
                <a:lnTo>
                  <a:pt x="1701" y="1382"/>
                </a:lnTo>
                <a:lnTo>
                  <a:pt x="1701" y="1382"/>
                </a:lnTo>
                <a:lnTo>
                  <a:pt x="1701" y="1382"/>
                </a:lnTo>
                <a:close/>
                <a:moveTo>
                  <a:pt x="1714" y="864"/>
                </a:moveTo>
                <a:lnTo>
                  <a:pt x="1714" y="864"/>
                </a:lnTo>
                <a:lnTo>
                  <a:pt x="1714" y="862"/>
                </a:lnTo>
                <a:lnTo>
                  <a:pt x="1712" y="860"/>
                </a:lnTo>
                <a:lnTo>
                  <a:pt x="1710" y="858"/>
                </a:lnTo>
                <a:lnTo>
                  <a:pt x="1708" y="858"/>
                </a:lnTo>
                <a:lnTo>
                  <a:pt x="1699" y="853"/>
                </a:lnTo>
                <a:lnTo>
                  <a:pt x="1697" y="851"/>
                </a:lnTo>
                <a:lnTo>
                  <a:pt x="1693" y="851"/>
                </a:lnTo>
                <a:lnTo>
                  <a:pt x="1691" y="849"/>
                </a:lnTo>
                <a:lnTo>
                  <a:pt x="1685" y="849"/>
                </a:lnTo>
                <a:lnTo>
                  <a:pt x="1678" y="847"/>
                </a:lnTo>
                <a:lnTo>
                  <a:pt x="1676" y="847"/>
                </a:lnTo>
                <a:lnTo>
                  <a:pt x="1674" y="849"/>
                </a:lnTo>
                <a:lnTo>
                  <a:pt x="1674" y="849"/>
                </a:lnTo>
                <a:lnTo>
                  <a:pt x="1674" y="849"/>
                </a:lnTo>
                <a:lnTo>
                  <a:pt x="1683" y="853"/>
                </a:lnTo>
                <a:lnTo>
                  <a:pt x="1685" y="853"/>
                </a:lnTo>
                <a:lnTo>
                  <a:pt x="1685" y="856"/>
                </a:lnTo>
                <a:lnTo>
                  <a:pt x="1687" y="858"/>
                </a:lnTo>
                <a:lnTo>
                  <a:pt x="1687" y="858"/>
                </a:lnTo>
                <a:lnTo>
                  <a:pt x="1695" y="862"/>
                </a:lnTo>
                <a:lnTo>
                  <a:pt x="1697" y="862"/>
                </a:lnTo>
                <a:lnTo>
                  <a:pt x="1701" y="862"/>
                </a:lnTo>
                <a:lnTo>
                  <a:pt x="1706" y="864"/>
                </a:lnTo>
                <a:lnTo>
                  <a:pt x="1712" y="864"/>
                </a:lnTo>
                <a:lnTo>
                  <a:pt x="1714" y="864"/>
                </a:lnTo>
                <a:close/>
                <a:moveTo>
                  <a:pt x="1706" y="1388"/>
                </a:moveTo>
                <a:lnTo>
                  <a:pt x="1706" y="1390"/>
                </a:lnTo>
                <a:lnTo>
                  <a:pt x="1708" y="1390"/>
                </a:lnTo>
                <a:lnTo>
                  <a:pt x="1708" y="1388"/>
                </a:lnTo>
                <a:lnTo>
                  <a:pt x="1708" y="1388"/>
                </a:lnTo>
                <a:lnTo>
                  <a:pt x="1708" y="1388"/>
                </a:lnTo>
                <a:lnTo>
                  <a:pt x="1706" y="1388"/>
                </a:lnTo>
                <a:close/>
                <a:moveTo>
                  <a:pt x="1540" y="927"/>
                </a:moveTo>
                <a:lnTo>
                  <a:pt x="1542" y="925"/>
                </a:lnTo>
                <a:lnTo>
                  <a:pt x="1540" y="927"/>
                </a:lnTo>
                <a:lnTo>
                  <a:pt x="1538" y="927"/>
                </a:lnTo>
                <a:lnTo>
                  <a:pt x="1538" y="929"/>
                </a:lnTo>
                <a:lnTo>
                  <a:pt x="1540" y="927"/>
                </a:lnTo>
                <a:close/>
                <a:moveTo>
                  <a:pt x="1578" y="904"/>
                </a:moveTo>
                <a:lnTo>
                  <a:pt x="1578" y="904"/>
                </a:lnTo>
                <a:lnTo>
                  <a:pt x="1578" y="904"/>
                </a:lnTo>
                <a:lnTo>
                  <a:pt x="1580" y="904"/>
                </a:lnTo>
                <a:lnTo>
                  <a:pt x="1582" y="902"/>
                </a:lnTo>
                <a:lnTo>
                  <a:pt x="1580" y="902"/>
                </a:lnTo>
                <a:lnTo>
                  <a:pt x="1580" y="904"/>
                </a:lnTo>
                <a:lnTo>
                  <a:pt x="1578" y="904"/>
                </a:lnTo>
                <a:close/>
                <a:moveTo>
                  <a:pt x="1737" y="958"/>
                </a:moveTo>
                <a:lnTo>
                  <a:pt x="1739" y="958"/>
                </a:lnTo>
                <a:lnTo>
                  <a:pt x="1741" y="956"/>
                </a:lnTo>
                <a:lnTo>
                  <a:pt x="1743" y="956"/>
                </a:lnTo>
                <a:lnTo>
                  <a:pt x="1741" y="956"/>
                </a:lnTo>
                <a:lnTo>
                  <a:pt x="1739" y="956"/>
                </a:lnTo>
                <a:lnTo>
                  <a:pt x="1737" y="956"/>
                </a:lnTo>
                <a:lnTo>
                  <a:pt x="1737" y="956"/>
                </a:lnTo>
                <a:lnTo>
                  <a:pt x="1737" y="958"/>
                </a:lnTo>
                <a:close/>
                <a:moveTo>
                  <a:pt x="1536" y="931"/>
                </a:moveTo>
                <a:lnTo>
                  <a:pt x="1538" y="929"/>
                </a:lnTo>
                <a:lnTo>
                  <a:pt x="1540" y="931"/>
                </a:lnTo>
                <a:lnTo>
                  <a:pt x="1542" y="929"/>
                </a:lnTo>
                <a:lnTo>
                  <a:pt x="1542" y="929"/>
                </a:lnTo>
                <a:lnTo>
                  <a:pt x="1542" y="929"/>
                </a:lnTo>
                <a:lnTo>
                  <a:pt x="1544" y="925"/>
                </a:lnTo>
                <a:lnTo>
                  <a:pt x="1542" y="925"/>
                </a:lnTo>
                <a:lnTo>
                  <a:pt x="1540" y="929"/>
                </a:lnTo>
                <a:lnTo>
                  <a:pt x="1538" y="929"/>
                </a:lnTo>
                <a:lnTo>
                  <a:pt x="1536" y="931"/>
                </a:lnTo>
                <a:lnTo>
                  <a:pt x="1536" y="931"/>
                </a:lnTo>
                <a:close/>
                <a:moveTo>
                  <a:pt x="1699" y="1380"/>
                </a:moveTo>
                <a:lnTo>
                  <a:pt x="1697" y="1380"/>
                </a:lnTo>
                <a:lnTo>
                  <a:pt x="1697" y="1380"/>
                </a:lnTo>
                <a:lnTo>
                  <a:pt x="1697" y="1380"/>
                </a:lnTo>
                <a:lnTo>
                  <a:pt x="1697" y="1380"/>
                </a:lnTo>
                <a:lnTo>
                  <a:pt x="1697" y="1380"/>
                </a:lnTo>
                <a:lnTo>
                  <a:pt x="1699" y="1380"/>
                </a:lnTo>
                <a:lnTo>
                  <a:pt x="1699" y="1380"/>
                </a:lnTo>
                <a:lnTo>
                  <a:pt x="1699" y="1382"/>
                </a:lnTo>
                <a:lnTo>
                  <a:pt x="1701" y="1382"/>
                </a:lnTo>
                <a:lnTo>
                  <a:pt x="1699" y="1382"/>
                </a:lnTo>
                <a:lnTo>
                  <a:pt x="1699" y="1380"/>
                </a:lnTo>
                <a:lnTo>
                  <a:pt x="1699" y="1380"/>
                </a:lnTo>
                <a:close/>
                <a:moveTo>
                  <a:pt x="1672" y="1373"/>
                </a:moveTo>
                <a:lnTo>
                  <a:pt x="1670" y="1373"/>
                </a:lnTo>
                <a:lnTo>
                  <a:pt x="1670" y="1373"/>
                </a:lnTo>
                <a:lnTo>
                  <a:pt x="1668" y="1373"/>
                </a:lnTo>
                <a:lnTo>
                  <a:pt x="1668" y="1375"/>
                </a:lnTo>
                <a:lnTo>
                  <a:pt x="1670" y="1373"/>
                </a:lnTo>
                <a:lnTo>
                  <a:pt x="1672" y="1373"/>
                </a:lnTo>
                <a:close/>
                <a:moveTo>
                  <a:pt x="1672" y="1363"/>
                </a:moveTo>
                <a:lnTo>
                  <a:pt x="1672" y="1363"/>
                </a:lnTo>
                <a:lnTo>
                  <a:pt x="1670" y="1363"/>
                </a:lnTo>
                <a:lnTo>
                  <a:pt x="1670" y="1365"/>
                </a:lnTo>
                <a:lnTo>
                  <a:pt x="1672" y="1365"/>
                </a:lnTo>
                <a:lnTo>
                  <a:pt x="1672" y="1363"/>
                </a:lnTo>
                <a:lnTo>
                  <a:pt x="1672" y="1363"/>
                </a:lnTo>
                <a:close/>
                <a:moveTo>
                  <a:pt x="1668" y="1365"/>
                </a:moveTo>
                <a:lnTo>
                  <a:pt x="1666" y="1365"/>
                </a:lnTo>
                <a:lnTo>
                  <a:pt x="1668" y="1365"/>
                </a:lnTo>
                <a:lnTo>
                  <a:pt x="1668" y="1365"/>
                </a:lnTo>
                <a:lnTo>
                  <a:pt x="1668" y="1365"/>
                </a:lnTo>
                <a:lnTo>
                  <a:pt x="1668" y="1365"/>
                </a:lnTo>
                <a:close/>
                <a:moveTo>
                  <a:pt x="1662" y="1474"/>
                </a:moveTo>
                <a:lnTo>
                  <a:pt x="1664" y="1474"/>
                </a:lnTo>
                <a:lnTo>
                  <a:pt x="1664" y="1474"/>
                </a:lnTo>
                <a:lnTo>
                  <a:pt x="1662" y="1474"/>
                </a:lnTo>
                <a:lnTo>
                  <a:pt x="1659" y="1474"/>
                </a:lnTo>
                <a:lnTo>
                  <a:pt x="1659" y="1474"/>
                </a:lnTo>
                <a:lnTo>
                  <a:pt x="1662" y="1474"/>
                </a:lnTo>
                <a:lnTo>
                  <a:pt x="1662" y="1474"/>
                </a:lnTo>
                <a:close/>
                <a:moveTo>
                  <a:pt x="1693" y="1369"/>
                </a:moveTo>
                <a:lnTo>
                  <a:pt x="1693" y="1369"/>
                </a:lnTo>
                <a:lnTo>
                  <a:pt x="1693" y="1369"/>
                </a:lnTo>
                <a:lnTo>
                  <a:pt x="1695" y="1369"/>
                </a:lnTo>
                <a:lnTo>
                  <a:pt x="1695" y="1369"/>
                </a:lnTo>
                <a:lnTo>
                  <a:pt x="1695" y="1369"/>
                </a:lnTo>
                <a:lnTo>
                  <a:pt x="1695" y="1369"/>
                </a:lnTo>
                <a:lnTo>
                  <a:pt x="1695" y="1369"/>
                </a:lnTo>
                <a:lnTo>
                  <a:pt x="1693" y="1369"/>
                </a:lnTo>
                <a:close/>
                <a:moveTo>
                  <a:pt x="1678" y="1474"/>
                </a:moveTo>
                <a:lnTo>
                  <a:pt x="1678" y="1474"/>
                </a:lnTo>
                <a:lnTo>
                  <a:pt x="1678" y="1474"/>
                </a:lnTo>
                <a:lnTo>
                  <a:pt x="1680" y="1474"/>
                </a:lnTo>
                <a:lnTo>
                  <a:pt x="1680" y="1474"/>
                </a:lnTo>
                <a:lnTo>
                  <a:pt x="1683" y="1474"/>
                </a:lnTo>
                <a:lnTo>
                  <a:pt x="1683" y="1474"/>
                </a:lnTo>
                <a:lnTo>
                  <a:pt x="1683" y="1472"/>
                </a:lnTo>
                <a:lnTo>
                  <a:pt x="1683" y="1470"/>
                </a:lnTo>
                <a:lnTo>
                  <a:pt x="1683" y="1470"/>
                </a:lnTo>
                <a:lnTo>
                  <a:pt x="1680" y="1472"/>
                </a:lnTo>
                <a:lnTo>
                  <a:pt x="1680" y="1472"/>
                </a:lnTo>
                <a:lnTo>
                  <a:pt x="1678" y="1472"/>
                </a:lnTo>
                <a:lnTo>
                  <a:pt x="1678" y="1472"/>
                </a:lnTo>
                <a:lnTo>
                  <a:pt x="1678" y="1472"/>
                </a:lnTo>
                <a:lnTo>
                  <a:pt x="1676" y="1472"/>
                </a:lnTo>
                <a:lnTo>
                  <a:pt x="1676" y="1472"/>
                </a:lnTo>
                <a:lnTo>
                  <a:pt x="1674" y="1472"/>
                </a:lnTo>
                <a:lnTo>
                  <a:pt x="1676" y="1474"/>
                </a:lnTo>
                <a:lnTo>
                  <a:pt x="1678" y="1474"/>
                </a:lnTo>
                <a:close/>
                <a:moveTo>
                  <a:pt x="1674" y="1363"/>
                </a:moveTo>
                <a:lnTo>
                  <a:pt x="1674" y="1363"/>
                </a:lnTo>
                <a:lnTo>
                  <a:pt x="1674" y="1363"/>
                </a:lnTo>
                <a:lnTo>
                  <a:pt x="1674" y="1363"/>
                </a:lnTo>
                <a:lnTo>
                  <a:pt x="1674" y="1363"/>
                </a:lnTo>
                <a:lnTo>
                  <a:pt x="1676" y="1363"/>
                </a:lnTo>
                <a:lnTo>
                  <a:pt x="1674" y="1363"/>
                </a:lnTo>
                <a:close/>
                <a:moveTo>
                  <a:pt x="1670" y="1365"/>
                </a:moveTo>
                <a:lnTo>
                  <a:pt x="1670" y="1365"/>
                </a:lnTo>
                <a:lnTo>
                  <a:pt x="1670" y="1365"/>
                </a:lnTo>
                <a:lnTo>
                  <a:pt x="1670" y="1365"/>
                </a:lnTo>
                <a:lnTo>
                  <a:pt x="1670" y="1365"/>
                </a:lnTo>
                <a:lnTo>
                  <a:pt x="1670" y="1365"/>
                </a:lnTo>
                <a:close/>
                <a:moveTo>
                  <a:pt x="1662" y="1367"/>
                </a:moveTo>
                <a:lnTo>
                  <a:pt x="1662" y="1367"/>
                </a:lnTo>
                <a:lnTo>
                  <a:pt x="1659" y="1367"/>
                </a:lnTo>
                <a:lnTo>
                  <a:pt x="1657" y="1367"/>
                </a:lnTo>
                <a:lnTo>
                  <a:pt x="1657" y="1369"/>
                </a:lnTo>
                <a:lnTo>
                  <a:pt x="1659" y="1369"/>
                </a:lnTo>
                <a:lnTo>
                  <a:pt x="1659" y="1369"/>
                </a:lnTo>
                <a:lnTo>
                  <a:pt x="1662" y="1367"/>
                </a:lnTo>
                <a:lnTo>
                  <a:pt x="1662" y="1367"/>
                </a:lnTo>
                <a:close/>
                <a:moveTo>
                  <a:pt x="1670" y="1149"/>
                </a:moveTo>
                <a:lnTo>
                  <a:pt x="1670" y="1151"/>
                </a:lnTo>
                <a:lnTo>
                  <a:pt x="1668" y="1151"/>
                </a:lnTo>
                <a:lnTo>
                  <a:pt x="1668" y="1151"/>
                </a:lnTo>
                <a:lnTo>
                  <a:pt x="1668" y="1151"/>
                </a:lnTo>
                <a:lnTo>
                  <a:pt x="1670" y="1151"/>
                </a:lnTo>
                <a:lnTo>
                  <a:pt x="1670" y="1149"/>
                </a:lnTo>
                <a:lnTo>
                  <a:pt x="1670" y="1149"/>
                </a:lnTo>
                <a:close/>
                <a:moveTo>
                  <a:pt x="1735" y="925"/>
                </a:moveTo>
                <a:lnTo>
                  <a:pt x="1737" y="923"/>
                </a:lnTo>
                <a:lnTo>
                  <a:pt x="1739" y="923"/>
                </a:lnTo>
                <a:lnTo>
                  <a:pt x="1741" y="921"/>
                </a:lnTo>
                <a:lnTo>
                  <a:pt x="1741" y="921"/>
                </a:lnTo>
                <a:lnTo>
                  <a:pt x="1739" y="921"/>
                </a:lnTo>
                <a:lnTo>
                  <a:pt x="1741" y="918"/>
                </a:lnTo>
                <a:lnTo>
                  <a:pt x="1741" y="918"/>
                </a:lnTo>
                <a:lnTo>
                  <a:pt x="1741" y="918"/>
                </a:lnTo>
                <a:lnTo>
                  <a:pt x="1741" y="916"/>
                </a:lnTo>
                <a:lnTo>
                  <a:pt x="1739" y="916"/>
                </a:lnTo>
                <a:lnTo>
                  <a:pt x="1737" y="916"/>
                </a:lnTo>
                <a:lnTo>
                  <a:pt x="1735" y="916"/>
                </a:lnTo>
                <a:lnTo>
                  <a:pt x="1735" y="916"/>
                </a:lnTo>
                <a:lnTo>
                  <a:pt x="1735" y="914"/>
                </a:lnTo>
                <a:lnTo>
                  <a:pt x="1733" y="914"/>
                </a:lnTo>
                <a:lnTo>
                  <a:pt x="1733" y="916"/>
                </a:lnTo>
                <a:lnTo>
                  <a:pt x="1731" y="916"/>
                </a:lnTo>
                <a:lnTo>
                  <a:pt x="1731" y="918"/>
                </a:lnTo>
                <a:lnTo>
                  <a:pt x="1731" y="918"/>
                </a:lnTo>
                <a:lnTo>
                  <a:pt x="1729" y="921"/>
                </a:lnTo>
                <a:lnTo>
                  <a:pt x="1729" y="921"/>
                </a:lnTo>
                <a:lnTo>
                  <a:pt x="1733" y="921"/>
                </a:lnTo>
                <a:lnTo>
                  <a:pt x="1731" y="921"/>
                </a:lnTo>
                <a:lnTo>
                  <a:pt x="1729" y="925"/>
                </a:lnTo>
                <a:lnTo>
                  <a:pt x="1729" y="925"/>
                </a:lnTo>
                <a:lnTo>
                  <a:pt x="1727" y="925"/>
                </a:lnTo>
                <a:lnTo>
                  <a:pt x="1727" y="925"/>
                </a:lnTo>
                <a:lnTo>
                  <a:pt x="1724" y="925"/>
                </a:lnTo>
                <a:lnTo>
                  <a:pt x="1722" y="925"/>
                </a:lnTo>
                <a:lnTo>
                  <a:pt x="1722" y="925"/>
                </a:lnTo>
                <a:lnTo>
                  <a:pt x="1722" y="925"/>
                </a:lnTo>
                <a:lnTo>
                  <a:pt x="1724" y="923"/>
                </a:lnTo>
                <a:lnTo>
                  <a:pt x="1724" y="923"/>
                </a:lnTo>
                <a:lnTo>
                  <a:pt x="1724" y="923"/>
                </a:lnTo>
                <a:lnTo>
                  <a:pt x="1724" y="923"/>
                </a:lnTo>
                <a:lnTo>
                  <a:pt x="1727" y="921"/>
                </a:lnTo>
                <a:lnTo>
                  <a:pt x="1727" y="921"/>
                </a:lnTo>
                <a:lnTo>
                  <a:pt x="1724" y="921"/>
                </a:lnTo>
                <a:lnTo>
                  <a:pt x="1722" y="921"/>
                </a:lnTo>
                <a:lnTo>
                  <a:pt x="1722" y="921"/>
                </a:lnTo>
                <a:lnTo>
                  <a:pt x="1724" y="918"/>
                </a:lnTo>
                <a:lnTo>
                  <a:pt x="1727" y="918"/>
                </a:lnTo>
                <a:lnTo>
                  <a:pt x="1729" y="918"/>
                </a:lnTo>
                <a:lnTo>
                  <a:pt x="1731" y="916"/>
                </a:lnTo>
                <a:lnTo>
                  <a:pt x="1731" y="916"/>
                </a:lnTo>
                <a:lnTo>
                  <a:pt x="1731" y="916"/>
                </a:lnTo>
                <a:lnTo>
                  <a:pt x="1731" y="914"/>
                </a:lnTo>
                <a:lnTo>
                  <a:pt x="1731" y="912"/>
                </a:lnTo>
                <a:lnTo>
                  <a:pt x="1733" y="910"/>
                </a:lnTo>
                <a:lnTo>
                  <a:pt x="1733" y="906"/>
                </a:lnTo>
                <a:lnTo>
                  <a:pt x="1733" y="906"/>
                </a:lnTo>
                <a:lnTo>
                  <a:pt x="1733" y="904"/>
                </a:lnTo>
                <a:lnTo>
                  <a:pt x="1733" y="904"/>
                </a:lnTo>
                <a:lnTo>
                  <a:pt x="1733" y="902"/>
                </a:lnTo>
                <a:lnTo>
                  <a:pt x="1731" y="902"/>
                </a:lnTo>
                <a:lnTo>
                  <a:pt x="1731" y="902"/>
                </a:lnTo>
                <a:lnTo>
                  <a:pt x="1729" y="902"/>
                </a:lnTo>
                <a:lnTo>
                  <a:pt x="1727" y="904"/>
                </a:lnTo>
                <a:lnTo>
                  <a:pt x="1727" y="906"/>
                </a:lnTo>
                <a:lnTo>
                  <a:pt x="1724" y="908"/>
                </a:lnTo>
                <a:lnTo>
                  <a:pt x="1724" y="908"/>
                </a:lnTo>
                <a:lnTo>
                  <a:pt x="1720" y="914"/>
                </a:lnTo>
                <a:lnTo>
                  <a:pt x="1720" y="916"/>
                </a:lnTo>
                <a:lnTo>
                  <a:pt x="1718" y="916"/>
                </a:lnTo>
                <a:lnTo>
                  <a:pt x="1716" y="918"/>
                </a:lnTo>
                <a:lnTo>
                  <a:pt x="1716" y="921"/>
                </a:lnTo>
                <a:lnTo>
                  <a:pt x="1718" y="925"/>
                </a:lnTo>
                <a:lnTo>
                  <a:pt x="1718" y="927"/>
                </a:lnTo>
                <a:lnTo>
                  <a:pt x="1720" y="927"/>
                </a:lnTo>
                <a:lnTo>
                  <a:pt x="1720" y="927"/>
                </a:lnTo>
                <a:lnTo>
                  <a:pt x="1720" y="927"/>
                </a:lnTo>
                <a:lnTo>
                  <a:pt x="1720" y="927"/>
                </a:lnTo>
                <a:lnTo>
                  <a:pt x="1722" y="927"/>
                </a:lnTo>
                <a:lnTo>
                  <a:pt x="1724" y="927"/>
                </a:lnTo>
                <a:lnTo>
                  <a:pt x="1727" y="927"/>
                </a:lnTo>
                <a:lnTo>
                  <a:pt x="1727" y="927"/>
                </a:lnTo>
                <a:lnTo>
                  <a:pt x="1729" y="927"/>
                </a:lnTo>
                <a:lnTo>
                  <a:pt x="1733" y="927"/>
                </a:lnTo>
                <a:lnTo>
                  <a:pt x="1735" y="925"/>
                </a:lnTo>
                <a:close/>
                <a:moveTo>
                  <a:pt x="1724" y="1474"/>
                </a:moveTo>
                <a:lnTo>
                  <a:pt x="1722" y="1476"/>
                </a:lnTo>
                <a:lnTo>
                  <a:pt x="1722" y="1476"/>
                </a:lnTo>
                <a:lnTo>
                  <a:pt x="1718" y="1476"/>
                </a:lnTo>
                <a:lnTo>
                  <a:pt x="1718" y="1476"/>
                </a:lnTo>
                <a:lnTo>
                  <a:pt x="1716" y="1476"/>
                </a:lnTo>
                <a:lnTo>
                  <a:pt x="1714" y="1476"/>
                </a:lnTo>
                <a:lnTo>
                  <a:pt x="1714" y="1476"/>
                </a:lnTo>
                <a:lnTo>
                  <a:pt x="1716" y="1478"/>
                </a:lnTo>
                <a:lnTo>
                  <a:pt x="1716" y="1478"/>
                </a:lnTo>
                <a:lnTo>
                  <a:pt x="1716" y="1478"/>
                </a:lnTo>
                <a:lnTo>
                  <a:pt x="1718" y="1480"/>
                </a:lnTo>
                <a:lnTo>
                  <a:pt x="1716" y="1482"/>
                </a:lnTo>
                <a:lnTo>
                  <a:pt x="1716" y="1484"/>
                </a:lnTo>
                <a:lnTo>
                  <a:pt x="1714" y="1484"/>
                </a:lnTo>
                <a:lnTo>
                  <a:pt x="1714" y="1484"/>
                </a:lnTo>
                <a:lnTo>
                  <a:pt x="1712" y="1487"/>
                </a:lnTo>
                <a:lnTo>
                  <a:pt x="1712" y="1487"/>
                </a:lnTo>
                <a:lnTo>
                  <a:pt x="1716" y="1487"/>
                </a:lnTo>
                <a:lnTo>
                  <a:pt x="1722" y="1487"/>
                </a:lnTo>
                <a:lnTo>
                  <a:pt x="1724" y="1484"/>
                </a:lnTo>
                <a:lnTo>
                  <a:pt x="1724" y="1484"/>
                </a:lnTo>
                <a:lnTo>
                  <a:pt x="1724" y="1482"/>
                </a:lnTo>
                <a:lnTo>
                  <a:pt x="1724" y="1482"/>
                </a:lnTo>
                <a:lnTo>
                  <a:pt x="1724" y="1482"/>
                </a:lnTo>
                <a:lnTo>
                  <a:pt x="1724" y="1480"/>
                </a:lnTo>
                <a:lnTo>
                  <a:pt x="1724" y="1478"/>
                </a:lnTo>
                <a:lnTo>
                  <a:pt x="1724" y="1478"/>
                </a:lnTo>
                <a:lnTo>
                  <a:pt x="1724" y="1476"/>
                </a:lnTo>
                <a:lnTo>
                  <a:pt x="1724" y="1474"/>
                </a:lnTo>
                <a:close/>
                <a:moveTo>
                  <a:pt x="1712" y="1384"/>
                </a:moveTo>
                <a:lnTo>
                  <a:pt x="1712" y="1384"/>
                </a:lnTo>
                <a:lnTo>
                  <a:pt x="1714" y="1384"/>
                </a:lnTo>
                <a:lnTo>
                  <a:pt x="1714" y="1384"/>
                </a:lnTo>
                <a:lnTo>
                  <a:pt x="1714" y="1384"/>
                </a:lnTo>
                <a:lnTo>
                  <a:pt x="1714" y="1384"/>
                </a:lnTo>
                <a:lnTo>
                  <a:pt x="1714" y="1384"/>
                </a:lnTo>
                <a:lnTo>
                  <a:pt x="1714" y="1384"/>
                </a:lnTo>
                <a:lnTo>
                  <a:pt x="1714" y="1382"/>
                </a:lnTo>
                <a:lnTo>
                  <a:pt x="1712" y="1382"/>
                </a:lnTo>
                <a:lnTo>
                  <a:pt x="1712" y="1384"/>
                </a:lnTo>
                <a:lnTo>
                  <a:pt x="1712" y="1384"/>
                </a:lnTo>
                <a:close/>
                <a:moveTo>
                  <a:pt x="1714" y="1375"/>
                </a:moveTo>
                <a:lnTo>
                  <a:pt x="1714" y="1375"/>
                </a:lnTo>
                <a:lnTo>
                  <a:pt x="1712" y="1375"/>
                </a:lnTo>
                <a:lnTo>
                  <a:pt x="1712" y="1375"/>
                </a:lnTo>
                <a:lnTo>
                  <a:pt x="1712" y="1373"/>
                </a:lnTo>
                <a:lnTo>
                  <a:pt x="1712" y="1373"/>
                </a:lnTo>
                <a:lnTo>
                  <a:pt x="1712" y="1375"/>
                </a:lnTo>
                <a:lnTo>
                  <a:pt x="1712" y="1375"/>
                </a:lnTo>
                <a:lnTo>
                  <a:pt x="1714" y="1378"/>
                </a:lnTo>
                <a:lnTo>
                  <a:pt x="1714" y="1375"/>
                </a:lnTo>
                <a:close/>
                <a:moveTo>
                  <a:pt x="1731" y="1468"/>
                </a:moveTo>
                <a:lnTo>
                  <a:pt x="1731" y="1468"/>
                </a:lnTo>
                <a:lnTo>
                  <a:pt x="1729" y="1468"/>
                </a:lnTo>
                <a:lnTo>
                  <a:pt x="1727" y="1470"/>
                </a:lnTo>
                <a:lnTo>
                  <a:pt x="1727" y="1470"/>
                </a:lnTo>
                <a:lnTo>
                  <a:pt x="1727" y="1470"/>
                </a:lnTo>
                <a:lnTo>
                  <a:pt x="1731" y="1470"/>
                </a:lnTo>
                <a:lnTo>
                  <a:pt x="1731" y="1468"/>
                </a:lnTo>
                <a:close/>
                <a:moveTo>
                  <a:pt x="1791" y="906"/>
                </a:moveTo>
                <a:lnTo>
                  <a:pt x="1791" y="906"/>
                </a:lnTo>
                <a:lnTo>
                  <a:pt x="1794" y="906"/>
                </a:lnTo>
                <a:lnTo>
                  <a:pt x="1794" y="904"/>
                </a:lnTo>
                <a:lnTo>
                  <a:pt x="1791" y="904"/>
                </a:lnTo>
                <a:lnTo>
                  <a:pt x="1791" y="904"/>
                </a:lnTo>
                <a:lnTo>
                  <a:pt x="1791" y="902"/>
                </a:lnTo>
                <a:lnTo>
                  <a:pt x="1791" y="902"/>
                </a:lnTo>
                <a:lnTo>
                  <a:pt x="1791" y="900"/>
                </a:lnTo>
                <a:lnTo>
                  <a:pt x="1791" y="900"/>
                </a:lnTo>
                <a:lnTo>
                  <a:pt x="1791" y="902"/>
                </a:lnTo>
                <a:lnTo>
                  <a:pt x="1791" y="904"/>
                </a:lnTo>
                <a:lnTo>
                  <a:pt x="1791" y="904"/>
                </a:lnTo>
                <a:lnTo>
                  <a:pt x="1791" y="906"/>
                </a:lnTo>
                <a:lnTo>
                  <a:pt x="1791" y="906"/>
                </a:lnTo>
                <a:close/>
                <a:moveTo>
                  <a:pt x="1716" y="1394"/>
                </a:moveTo>
                <a:lnTo>
                  <a:pt x="1714" y="1394"/>
                </a:lnTo>
                <a:lnTo>
                  <a:pt x="1714" y="1394"/>
                </a:lnTo>
                <a:lnTo>
                  <a:pt x="1712" y="1394"/>
                </a:lnTo>
                <a:lnTo>
                  <a:pt x="1712" y="1394"/>
                </a:lnTo>
                <a:lnTo>
                  <a:pt x="1714" y="1399"/>
                </a:lnTo>
                <a:lnTo>
                  <a:pt x="1714" y="1401"/>
                </a:lnTo>
                <a:lnTo>
                  <a:pt x="1714" y="1401"/>
                </a:lnTo>
                <a:lnTo>
                  <a:pt x="1716" y="1399"/>
                </a:lnTo>
                <a:lnTo>
                  <a:pt x="1716" y="1399"/>
                </a:lnTo>
                <a:lnTo>
                  <a:pt x="1716" y="1396"/>
                </a:lnTo>
                <a:lnTo>
                  <a:pt x="1716" y="1396"/>
                </a:lnTo>
                <a:lnTo>
                  <a:pt x="1716" y="1394"/>
                </a:lnTo>
                <a:close/>
                <a:moveTo>
                  <a:pt x="1743" y="1438"/>
                </a:moveTo>
                <a:lnTo>
                  <a:pt x="1743" y="1440"/>
                </a:lnTo>
                <a:lnTo>
                  <a:pt x="1743" y="1443"/>
                </a:lnTo>
                <a:lnTo>
                  <a:pt x="1745" y="1443"/>
                </a:lnTo>
                <a:lnTo>
                  <a:pt x="1745" y="1443"/>
                </a:lnTo>
                <a:lnTo>
                  <a:pt x="1747" y="1440"/>
                </a:lnTo>
                <a:lnTo>
                  <a:pt x="1745" y="1440"/>
                </a:lnTo>
                <a:lnTo>
                  <a:pt x="1745" y="1438"/>
                </a:lnTo>
                <a:lnTo>
                  <a:pt x="1743" y="1438"/>
                </a:lnTo>
                <a:close/>
                <a:moveTo>
                  <a:pt x="1724" y="1501"/>
                </a:moveTo>
                <a:lnTo>
                  <a:pt x="1724" y="1501"/>
                </a:lnTo>
                <a:lnTo>
                  <a:pt x="1722" y="1501"/>
                </a:lnTo>
                <a:lnTo>
                  <a:pt x="1722" y="1503"/>
                </a:lnTo>
                <a:lnTo>
                  <a:pt x="1722" y="1503"/>
                </a:lnTo>
                <a:lnTo>
                  <a:pt x="1724" y="1503"/>
                </a:lnTo>
                <a:lnTo>
                  <a:pt x="1724" y="1503"/>
                </a:lnTo>
                <a:lnTo>
                  <a:pt x="1727" y="1503"/>
                </a:lnTo>
                <a:lnTo>
                  <a:pt x="1727" y="1501"/>
                </a:lnTo>
                <a:lnTo>
                  <a:pt x="1724" y="1501"/>
                </a:lnTo>
                <a:lnTo>
                  <a:pt x="1727" y="1501"/>
                </a:lnTo>
                <a:lnTo>
                  <a:pt x="1724" y="1501"/>
                </a:lnTo>
                <a:close/>
                <a:moveTo>
                  <a:pt x="1727" y="1499"/>
                </a:moveTo>
                <a:lnTo>
                  <a:pt x="1729" y="1499"/>
                </a:lnTo>
                <a:lnTo>
                  <a:pt x="1727" y="1499"/>
                </a:lnTo>
                <a:lnTo>
                  <a:pt x="1727" y="1499"/>
                </a:lnTo>
                <a:lnTo>
                  <a:pt x="1727" y="1499"/>
                </a:lnTo>
                <a:lnTo>
                  <a:pt x="1727" y="1499"/>
                </a:lnTo>
                <a:lnTo>
                  <a:pt x="1724" y="1499"/>
                </a:lnTo>
                <a:lnTo>
                  <a:pt x="1724" y="1499"/>
                </a:lnTo>
                <a:lnTo>
                  <a:pt x="1724" y="1499"/>
                </a:lnTo>
                <a:lnTo>
                  <a:pt x="1727" y="1499"/>
                </a:lnTo>
                <a:lnTo>
                  <a:pt x="1727" y="1499"/>
                </a:lnTo>
                <a:close/>
                <a:moveTo>
                  <a:pt x="1714" y="1457"/>
                </a:moveTo>
                <a:lnTo>
                  <a:pt x="1714" y="1457"/>
                </a:lnTo>
                <a:lnTo>
                  <a:pt x="1712" y="1457"/>
                </a:lnTo>
                <a:lnTo>
                  <a:pt x="1714" y="1457"/>
                </a:lnTo>
                <a:lnTo>
                  <a:pt x="1714" y="1457"/>
                </a:lnTo>
                <a:lnTo>
                  <a:pt x="1716" y="1455"/>
                </a:lnTo>
                <a:lnTo>
                  <a:pt x="1714" y="1455"/>
                </a:lnTo>
                <a:lnTo>
                  <a:pt x="1714" y="1455"/>
                </a:lnTo>
                <a:lnTo>
                  <a:pt x="1714" y="1457"/>
                </a:lnTo>
                <a:close/>
                <a:moveTo>
                  <a:pt x="1724" y="929"/>
                </a:moveTo>
                <a:lnTo>
                  <a:pt x="1724" y="929"/>
                </a:lnTo>
                <a:lnTo>
                  <a:pt x="1724" y="929"/>
                </a:lnTo>
                <a:lnTo>
                  <a:pt x="1724" y="927"/>
                </a:lnTo>
                <a:lnTo>
                  <a:pt x="1722" y="929"/>
                </a:lnTo>
                <a:lnTo>
                  <a:pt x="1722" y="929"/>
                </a:lnTo>
                <a:lnTo>
                  <a:pt x="1724" y="929"/>
                </a:lnTo>
                <a:lnTo>
                  <a:pt x="1724" y="929"/>
                </a:lnTo>
                <a:lnTo>
                  <a:pt x="1724" y="929"/>
                </a:lnTo>
                <a:close/>
                <a:moveTo>
                  <a:pt x="1727" y="1422"/>
                </a:moveTo>
                <a:lnTo>
                  <a:pt x="1727" y="1422"/>
                </a:lnTo>
                <a:lnTo>
                  <a:pt x="1727" y="1419"/>
                </a:lnTo>
                <a:lnTo>
                  <a:pt x="1727" y="1419"/>
                </a:lnTo>
                <a:lnTo>
                  <a:pt x="1724" y="1419"/>
                </a:lnTo>
                <a:lnTo>
                  <a:pt x="1724" y="1417"/>
                </a:lnTo>
                <a:lnTo>
                  <a:pt x="1724" y="1417"/>
                </a:lnTo>
                <a:lnTo>
                  <a:pt x="1724" y="1417"/>
                </a:lnTo>
                <a:lnTo>
                  <a:pt x="1724" y="1417"/>
                </a:lnTo>
                <a:lnTo>
                  <a:pt x="1722" y="1415"/>
                </a:lnTo>
                <a:lnTo>
                  <a:pt x="1722" y="1415"/>
                </a:lnTo>
                <a:lnTo>
                  <a:pt x="1720" y="1417"/>
                </a:lnTo>
                <a:lnTo>
                  <a:pt x="1720" y="1417"/>
                </a:lnTo>
                <a:lnTo>
                  <a:pt x="1722" y="1419"/>
                </a:lnTo>
                <a:lnTo>
                  <a:pt x="1722" y="1419"/>
                </a:lnTo>
                <a:lnTo>
                  <a:pt x="1724" y="1419"/>
                </a:lnTo>
                <a:lnTo>
                  <a:pt x="1722" y="1422"/>
                </a:lnTo>
                <a:lnTo>
                  <a:pt x="1722" y="1422"/>
                </a:lnTo>
                <a:lnTo>
                  <a:pt x="1722" y="1422"/>
                </a:lnTo>
                <a:lnTo>
                  <a:pt x="1724" y="1422"/>
                </a:lnTo>
                <a:lnTo>
                  <a:pt x="1727" y="1424"/>
                </a:lnTo>
                <a:lnTo>
                  <a:pt x="1727" y="1422"/>
                </a:lnTo>
                <a:close/>
                <a:moveTo>
                  <a:pt x="1706" y="914"/>
                </a:moveTo>
                <a:lnTo>
                  <a:pt x="1708" y="914"/>
                </a:lnTo>
                <a:lnTo>
                  <a:pt x="1710" y="912"/>
                </a:lnTo>
                <a:lnTo>
                  <a:pt x="1710" y="912"/>
                </a:lnTo>
                <a:lnTo>
                  <a:pt x="1708" y="912"/>
                </a:lnTo>
                <a:lnTo>
                  <a:pt x="1708" y="912"/>
                </a:lnTo>
                <a:lnTo>
                  <a:pt x="1703" y="912"/>
                </a:lnTo>
                <a:lnTo>
                  <a:pt x="1699" y="912"/>
                </a:lnTo>
                <a:lnTo>
                  <a:pt x="1699" y="912"/>
                </a:lnTo>
                <a:lnTo>
                  <a:pt x="1695" y="912"/>
                </a:lnTo>
                <a:lnTo>
                  <a:pt x="1693" y="912"/>
                </a:lnTo>
                <a:lnTo>
                  <a:pt x="1691" y="912"/>
                </a:lnTo>
                <a:lnTo>
                  <a:pt x="1689" y="910"/>
                </a:lnTo>
                <a:lnTo>
                  <a:pt x="1689" y="910"/>
                </a:lnTo>
                <a:lnTo>
                  <a:pt x="1689" y="910"/>
                </a:lnTo>
                <a:lnTo>
                  <a:pt x="1687" y="910"/>
                </a:lnTo>
                <a:lnTo>
                  <a:pt x="1685" y="910"/>
                </a:lnTo>
                <a:lnTo>
                  <a:pt x="1685" y="912"/>
                </a:lnTo>
                <a:lnTo>
                  <a:pt x="1685" y="912"/>
                </a:lnTo>
                <a:lnTo>
                  <a:pt x="1683" y="912"/>
                </a:lnTo>
                <a:lnTo>
                  <a:pt x="1683" y="912"/>
                </a:lnTo>
                <a:lnTo>
                  <a:pt x="1683" y="910"/>
                </a:lnTo>
                <a:lnTo>
                  <a:pt x="1683" y="910"/>
                </a:lnTo>
                <a:lnTo>
                  <a:pt x="1683" y="910"/>
                </a:lnTo>
                <a:lnTo>
                  <a:pt x="1683" y="910"/>
                </a:lnTo>
                <a:lnTo>
                  <a:pt x="1683" y="908"/>
                </a:lnTo>
                <a:lnTo>
                  <a:pt x="1678" y="906"/>
                </a:lnTo>
                <a:lnTo>
                  <a:pt x="1680" y="904"/>
                </a:lnTo>
                <a:lnTo>
                  <a:pt x="1680" y="902"/>
                </a:lnTo>
                <a:lnTo>
                  <a:pt x="1680" y="902"/>
                </a:lnTo>
                <a:lnTo>
                  <a:pt x="1678" y="904"/>
                </a:lnTo>
                <a:lnTo>
                  <a:pt x="1676" y="904"/>
                </a:lnTo>
                <a:lnTo>
                  <a:pt x="1676" y="906"/>
                </a:lnTo>
                <a:lnTo>
                  <a:pt x="1676" y="906"/>
                </a:lnTo>
                <a:lnTo>
                  <a:pt x="1674" y="908"/>
                </a:lnTo>
                <a:lnTo>
                  <a:pt x="1674" y="908"/>
                </a:lnTo>
                <a:lnTo>
                  <a:pt x="1676" y="908"/>
                </a:lnTo>
                <a:lnTo>
                  <a:pt x="1678" y="910"/>
                </a:lnTo>
                <a:lnTo>
                  <a:pt x="1678" y="910"/>
                </a:lnTo>
                <a:lnTo>
                  <a:pt x="1678" y="912"/>
                </a:lnTo>
                <a:lnTo>
                  <a:pt x="1680" y="912"/>
                </a:lnTo>
                <a:lnTo>
                  <a:pt x="1683" y="912"/>
                </a:lnTo>
                <a:lnTo>
                  <a:pt x="1685" y="912"/>
                </a:lnTo>
                <a:lnTo>
                  <a:pt x="1685" y="914"/>
                </a:lnTo>
                <a:lnTo>
                  <a:pt x="1685" y="914"/>
                </a:lnTo>
                <a:lnTo>
                  <a:pt x="1683" y="914"/>
                </a:lnTo>
                <a:lnTo>
                  <a:pt x="1685" y="914"/>
                </a:lnTo>
                <a:lnTo>
                  <a:pt x="1687" y="916"/>
                </a:lnTo>
                <a:lnTo>
                  <a:pt x="1687" y="916"/>
                </a:lnTo>
                <a:lnTo>
                  <a:pt x="1691" y="918"/>
                </a:lnTo>
                <a:lnTo>
                  <a:pt x="1691" y="916"/>
                </a:lnTo>
                <a:lnTo>
                  <a:pt x="1693" y="916"/>
                </a:lnTo>
                <a:lnTo>
                  <a:pt x="1691" y="916"/>
                </a:lnTo>
                <a:lnTo>
                  <a:pt x="1693" y="916"/>
                </a:lnTo>
                <a:lnTo>
                  <a:pt x="1693" y="916"/>
                </a:lnTo>
                <a:lnTo>
                  <a:pt x="1695" y="914"/>
                </a:lnTo>
                <a:lnTo>
                  <a:pt x="1695" y="914"/>
                </a:lnTo>
                <a:lnTo>
                  <a:pt x="1695" y="914"/>
                </a:lnTo>
                <a:lnTo>
                  <a:pt x="1695" y="916"/>
                </a:lnTo>
                <a:lnTo>
                  <a:pt x="1695" y="916"/>
                </a:lnTo>
                <a:lnTo>
                  <a:pt x="1695" y="916"/>
                </a:lnTo>
                <a:lnTo>
                  <a:pt x="1695" y="916"/>
                </a:lnTo>
                <a:lnTo>
                  <a:pt x="1697" y="918"/>
                </a:lnTo>
                <a:lnTo>
                  <a:pt x="1695" y="918"/>
                </a:lnTo>
                <a:lnTo>
                  <a:pt x="1695" y="918"/>
                </a:lnTo>
                <a:lnTo>
                  <a:pt x="1697" y="918"/>
                </a:lnTo>
                <a:lnTo>
                  <a:pt x="1697" y="921"/>
                </a:lnTo>
                <a:lnTo>
                  <a:pt x="1697" y="921"/>
                </a:lnTo>
                <a:lnTo>
                  <a:pt x="1699" y="921"/>
                </a:lnTo>
                <a:lnTo>
                  <a:pt x="1701" y="921"/>
                </a:lnTo>
                <a:lnTo>
                  <a:pt x="1703" y="921"/>
                </a:lnTo>
                <a:lnTo>
                  <a:pt x="1701" y="921"/>
                </a:lnTo>
                <a:lnTo>
                  <a:pt x="1701" y="921"/>
                </a:lnTo>
                <a:lnTo>
                  <a:pt x="1701" y="918"/>
                </a:lnTo>
                <a:lnTo>
                  <a:pt x="1701" y="916"/>
                </a:lnTo>
                <a:lnTo>
                  <a:pt x="1701" y="916"/>
                </a:lnTo>
                <a:lnTo>
                  <a:pt x="1706" y="914"/>
                </a:lnTo>
                <a:close/>
                <a:moveTo>
                  <a:pt x="1712" y="895"/>
                </a:moveTo>
                <a:lnTo>
                  <a:pt x="1714" y="893"/>
                </a:lnTo>
                <a:lnTo>
                  <a:pt x="1714" y="893"/>
                </a:lnTo>
                <a:lnTo>
                  <a:pt x="1716" y="891"/>
                </a:lnTo>
                <a:lnTo>
                  <a:pt x="1716" y="891"/>
                </a:lnTo>
                <a:lnTo>
                  <a:pt x="1718" y="891"/>
                </a:lnTo>
                <a:lnTo>
                  <a:pt x="1718" y="891"/>
                </a:lnTo>
                <a:lnTo>
                  <a:pt x="1716" y="891"/>
                </a:lnTo>
                <a:lnTo>
                  <a:pt x="1714" y="891"/>
                </a:lnTo>
                <a:lnTo>
                  <a:pt x="1712" y="893"/>
                </a:lnTo>
                <a:lnTo>
                  <a:pt x="1710" y="895"/>
                </a:lnTo>
                <a:lnTo>
                  <a:pt x="1710" y="897"/>
                </a:lnTo>
                <a:lnTo>
                  <a:pt x="1710" y="897"/>
                </a:lnTo>
                <a:lnTo>
                  <a:pt x="1712" y="897"/>
                </a:lnTo>
                <a:lnTo>
                  <a:pt x="1712" y="897"/>
                </a:lnTo>
                <a:lnTo>
                  <a:pt x="1712" y="897"/>
                </a:lnTo>
                <a:lnTo>
                  <a:pt x="1712" y="897"/>
                </a:lnTo>
                <a:lnTo>
                  <a:pt x="1710" y="897"/>
                </a:lnTo>
                <a:lnTo>
                  <a:pt x="1712" y="895"/>
                </a:lnTo>
                <a:lnTo>
                  <a:pt x="1712" y="895"/>
                </a:lnTo>
                <a:close/>
                <a:moveTo>
                  <a:pt x="1727" y="1428"/>
                </a:moveTo>
                <a:lnTo>
                  <a:pt x="1724" y="1428"/>
                </a:lnTo>
                <a:lnTo>
                  <a:pt x="1724" y="1428"/>
                </a:lnTo>
                <a:lnTo>
                  <a:pt x="1724" y="1428"/>
                </a:lnTo>
                <a:lnTo>
                  <a:pt x="1722" y="1430"/>
                </a:lnTo>
                <a:lnTo>
                  <a:pt x="1722" y="1430"/>
                </a:lnTo>
                <a:lnTo>
                  <a:pt x="1722" y="1432"/>
                </a:lnTo>
                <a:lnTo>
                  <a:pt x="1724" y="1432"/>
                </a:lnTo>
                <a:lnTo>
                  <a:pt x="1727" y="1432"/>
                </a:lnTo>
                <a:lnTo>
                  <a:pt x="1727" y="1428"/>
                </a:lnTo>
                <a:close/>
                <a:moveTo>
                  <a:pt x="1716" y="1396"/>
                </a:moveTo>
                <a:lnTo>
                  <a:pt x="1718" y="1396"/>
                </a:lnTo>
                <a:lnTo>
                  <a:pt x="1720" y="1396"/>
                </a:lnTo>
                <a:lnTo>
                  <a:pt x="1722" y="1396"/>
                </a:lnTo>
                <a:lnTo>
                  <a:pt x="1718" y="1394"/>
                </a:lnTo>
                <a:lnTo>
                  <a:pt x="1718" y="1394"/>
                </a:lnTo>
                <a:lnTo>
                  <a:pt x="1718" y="1392"/>
                </a:lnTo>
                <a:lnTo>
                  <a:pt x="1718" y="1392"/>
                </a:lnTo>
                <a:lnTo>
                  <a:pt x="1716" y="1392"/>
                </a:lnTo>
                <a:lnTo>
                  <a:pt x="1716" y="1392"/>
                </a:lnTo>
                <a:lnTo>
                  <a:pt x="1716" y="1394"/>
                </a:lnTo>
                <a:lnTo>
                  <a:pt x="1716" y="1394"/>
                </a:lnTo>
                <a:lnTo>
                  <a:pt x="1716" y="1396"/>
                </a:lnTo>
                <a:close/>
                <a:moveTo>
                  <a:pt x="1722" y="1440"/>
                </a:moveTo>
                <a:lnTo>
                  <a:pt x="1722" y="1440"/>
                </a:lnTo>
                <a:lnTo>
                  <a:pt x="1722" y="1438"/>
                </a:lnTo>
                <a:lnTo>
                  <a:pt x="1722" y="1438"/>
                </a:lnTo>
                <a:lnTo>
                  <a:pt x="1722" y="1438"/>
                </a:lnTo>
                <a:lnTo>
                  <a:pt x="1720" y="1438"/>
                </a:lnTo>
                <a:lnTo>
                  <a:pt x="1720" y="1438"/>
                </a:lnTo>
                <a:lnTo>
                  <a:pt x="1720" y="1440"/>
                </a:lnTo>
                <a:lnTo>
                  <a:pt x="1720" y="1440"/>
                </a:lnTo>
                <a:lnTo>
                  <a:pt x="1722" y="1440"/>
                </a:lnTo>
                <a:close/>
                <a:moveTo>
                  <a:pt x="1794" y="906"/>
                </a:moveTo>
                <a:lnTo>
                  <a:pt x="1794" y="906"/>
                </a:lnTo>
                <a:lnTo>
                  <a:pt x="1794" y="906"/>
                </a:lnTo>
                <a:lnTo>
                  <a:pt x="1794" y="906"/>
                </a:lnTo>
                <a:lnTo>
                  <a:pt x="1794" y="906"/>
                </a:lnTo>
                <a:lnTo>
                  <a:pt x="1794" y="906"/>
                </a:lnTo>
                <a:lnTo>
                  <a:pt x="1794" y="906"/>
                </a:lnTo>
                <a:lnTo>
                  <a:pt x="1794" y="906"/>
                </a:lnTo>
                <a:lnTo>
                  <a:pt x="1794" y="906"/>
                </a:lnTo>
                <a:close/>
                <a:moveTo>
                  <a:pt x="1720" y="1407"/>
                </a:moveTo>
                <a:lnTo>
                  <a:pt x="1720" y="1405"/>
                </a:lnTo>
                <a:lnTo>
                  <a:pt x="1718" y="1405"/>
                </a:lnTo>
                <a:lnTo>
                  <a:pt x="1718" y="1405"/>
                </a:lnTo>
                <a:lnTo>
                  <a:pt x="1716" y="1407"/>
                </a:lnTo>
                <a:lnTo>
                  <a:pt x="1718" y="1409"/>
                </a:lnTo>
                <a:lnTo>
                  <a:pt x="1718" y="1411"/>
                </a:lnTo>
                <a:lnTo>
                  <a:pt x="1720" y="1411"/>
                </a:lnTo>
                <a:lnTo>
                  <a:pt x="1720" y="1409"/>
                </a:lnTo>
                <a:lnTo>
                  <a:pt x="1720" y="1407"/>
                </a:lnTo>
                <a:close/>
                <a:moveTo>
                  <a:pt x="1507" y="1285"/>
                </a:moveTo>
                <a:lnTo>
                  <a:pt x="1507" y="1285"/>
                </a:lnTo>
                <a:lnTo>
                  <a:pt x="1511" y="1287"/>
                </a:lnTo>
                <a:lnTo>
                  <a:pt x="1511" y="1287"/>
                </a:lnTo>
                <a:lnTo>
                  <a:pt x="1511" y="1287"/>
                </a:lnTo>
                <a:lnTo>
                  <a:pt x="1511" y="1287"/>
                </a:lnTo>
                <a:lnTo>
                  <a:pt x="1509" y="1287"/>
                </a:lnTo>
                <a:lnTo>
                  <a:pt x="1507" y="1285"/>
                </a:lnTo>
                <a:lnTo>
                  <a:pt x="1507" y="1285"/>
                </a:lnTo>
                <a:lnTo>
                  <a:pt x="1507" y="1285"/>
                </a:lnTo>
                <a:close/>
                <a:moveTo>
                  <a:pt x="1634" y="1369"/>
                </a:moveTo>
                <a:lnTo>
                  <a:pt x="1634" y="1371"/>
                </a:lnTo>
                <a:lnTo>
                  <a:pt x="1636" y="1371"/>
                </a:lnTo>
                <a:lnTo>
                  <a:pt x="1639" y="1371"/>
                </a:lnTo>
                <a:lnTo>
                  <a:pt x="1639" y="1371"/>
                </a:lnTo>
                <a:lnTo>
                  <a:pt x="1639" y="1371"/>
                </a:lnTo>
                <a:lnTo>
                  <a:pt x="1641" y="1369"/>
                </a:lnTo>
                <a:lnTo>
                  <a:pt x="1643" y="1371"/>
                </a:lnTo>
                <a:lnTo>
                  <a:pt x="1645" y="1369"/>
                </a:lnTo>
                <a:lnTo>
                  <a:pt x="1645" y="1371"/>
                </a:lnTo>
                <a:lnTo>
                  <a:pt x="1647" y="1371"/>
                </a:lnTo>
                <a:lnTo>
                  <a:pt x="1647" y="1371"/>
                </a:lnTo>
                <a:lnTo>
                  <a:pt x="1649" y="1371"/>
                </a:lnTo>
                <a:lnTo>
                  <a:pt x="1649" y="1371"/>
                </a:lnTo>
                <a:lnTo>
                  <a:pt x="1651" y="1371"/>
                </a:lnTo>
                <a:lnTo>
                  <a:pt x="1653" y="1369"/>
                </a:lnTo>
                <a:lnTo>
                  <a:pt x="1655" y="1367"/>
                </a:lnTo>
                <a:lnTo>
                  <a:pt x="1655" y="1367"/>
                </a:lnTo>
                <a:lnTo>
                  <a:pt x="1657" y="1367"/>
                </a:lnTo>
                <a:lnTo>
                  <a:pt x="1657" y="1365"/>
                </a:lnTo>
                <a:lnTo>
                  <a:pt x="1655" y="1365"/>
                </a:lnTo>
                <a:lnTo>
                  <a:pt x="1653" y="1363"/>
                </a:lnTo>
                <a:lnTo>
                  <a:pt x="1651" y="1363"/>
                </a:lnTo>
                <a:lnTo>
                  <a:pt x="1651" y="1363"/>
                </a:lnTo>
                <a:lnTo>
                  <a:pt x="1651" y="1363"/>
                </a:lnTo>
                <a:lnTo>
                  <a:pt x="1651" y="1363"/>
                </a:lnTo>
                <a:lnTo>
                  <a:pt x="1649" y="1363"/>
                </a:lnTo>
                <a:lnTo>
                  <a:pt x="1649" y="1363"/>
                </a:lnTo>
                <a:lnTo>
                  <a:pt x="1649" y="1363"/>
                </a:lnTo>
                <a:lnTo>
                  <a:pt x="1641" y="1363"/>
                </a:lnTo>
                <a:lnTo>
                  <a:pt x="1636" y="1363"/>
                </a:lnTo>
                <a:lnTo>
                  <a:pt x="1636" y="1363"/>
                </a:lnTo>
                <a:lnTo>
                  <a:pt x="1634" y="1363"/>
                </a:lnTo>
                <a:lnTo>
                  <a:pt x="1634" y="1363"/>
                </a:lnTo>
                <a:lnTo>
                  <a:pt x="1634" y="1365"/>
                </a:lnTo>
                <a:lnTo>
                  <a:pt x="1632" y="1365"/>
                </a:lnTo>
                <a:lnTo>
                  <a:pt x="1634" y="1365"/>
                </a:lnTo>
                <a:lnTo>
                  <a:pt x="1634" y="1365"/>
                </a:lnTo>
                <a:lnTo>
                  <a:pt x="1634" y="1367"/>
                </a:lnTo>
                <a:lnTo>
                  <a:pt x="1634" y="1367"/>
                </a:lnTo>
                <a:lnTo>
                  <a:pt x="1634" y="1369"/>
                </a:lnTo>
                <a:close/>
                <a:moveTo>
                  <a:pt x="1479" y="1308"/>
                </a:moveTo>
                <a:lnTo>
                  <a:pt x="1479" y="1308"/>
                </a:lnTo>
                <a:lnTo>
                  <a:pt x="1479" y="1308"/>
                </a:lnTo>
                <a:lnTo>
                  <a:pt x="1479" y="1306"/>
                </a:lnTo>
                <a:lnTo>
                  <a:pt x="1479" y="1306"/>
                </a:lnTo>
                <a:lnTo>
                  <a:pt x="1477" y="1306"/>
                </a:lnTo>
                <a:lnTo>
                  <a:pt x="1477" y="1306"/>
                </a:lnTo>
                <a:lnTo>
                  <a:pt x="1477" y="1306"/>
                </a:lnTo>
                <a:lnTo>
                  <a:pt x="1477" y="1306"/>
                </a:lnTo>
                <a:lnTo>
                  <a:pt x="1477" y="1306"/>
                </a:lnTo>
                <a:lnTo>
                  <a:pt x="1477" y="1308"/>
                </a:lnTo>
                <a:lnTo>
                  <a:pt x="1479" y="1308"/>
                </a:lnTo>
                <a:close/>
                <a:moveTo>
                  <a:pt x="1486" y="1281"/>
                </a:moveTo>
                <a:lnTo>
                  <a:pt x="1486" y="1281"/>
                </a:lnTo>
                <a:lnTo>
                  <a:pt x="1483" y="1281"/>
                </a:lnTo>
                <a:lnTo>
                  <a:pt x="1483" y="1281"/>
                </a:lnTo>
                <a:lnTo>
                  <a:pt x="1483" y="1281"/>
                </a:lnTo>
                <a:lnTo>
                  <a:pt x="1483" y="1277"/>
                </a:lnTo>
                <a:lnTo>
                  <a:pt x="1483" y="1277"/>
                </a:lnTo>
                <a:lnTo>
                  <a:pt x="1481" y="1279"/>
                </a:lnTo>
                <a:lnTo>
                  <a:pt x="1481" y="1277"/>
                </a:lnTo>
                <a:lnTo>
                  <a:pt x="1483" y="1277"/>
                </a:lnTo>
                <a:lnTo>
                  <a:pt x="1483" y="1277"/>
                </a:lnTo>
                <a:lnTo>
                  <a:pt x="1481" y="1275"/>
                </a:lnTo>
                <a:lnTo>
                  <a:pt x="1481" y="1277"/>
                </a:lnTo>
                <a:lnTo>
                  <a:pt x="1479" y="1277"/>
                </a:lnTo>
                <a:lnTo>
                  <a:pt x="1479" y="1277"/>
                </a:lnTo>
                <a:lnTo>
                  <a:pt x="1479" y="1277"/>
                </a:lnTo>
                <a:lnTo>
                  <a:pt x="1477" y="1277"/>
                </a:lnTo>
                <a:lnTo>
                  <a:pt x="1479" y="1279"/>
                </a:lnTo>
                <a:lnTo>
                  <a:pt x="1479" y="1279"/>
                </a:lnTo>
                <a:lnTo>
                  <a:pt x="1481" y="1281"/>
                </a:lnTo>
                <a:lnTo>
                  <a:pt x="1481" y="1281"/>
                </a:lnTo>
                <a:lnTo>
                  <a:pt x="1481" y="1283"/>
                </a:lnTo>
                <a:lnTo>
                  <a:pt x="1483" y="1283"/>
                </a:lnTo>
                <a:lnTo>
                  <a:pt x="1486" y="1281"/>
                </a:lnTo>
                <a:close/>
                <a:moveTo>
                  <a:pt x="1488" y="1264"/>
                </a:moveTo>
                <a:lnTo>
                  <a:pt x="1488" y="1264"/>
                </a:lnTo>
                <a:lnTo>
                  <a:pt x="1488" y="1264"/>
                </a:lnTo>
                <a:lnTo>
                  <a:pt x="1488" y="1264"/>
                </a:lnTo>
                <a:lnTo>
                  <a:pt x="1486" y="1264"/>
                </a:lnTo>
                <a:lnTo>
                  <a:pt x="1486" y="1264"/>
                </a:lnTo>
                <a:lnTo>
                  <a:pt x="1483" y="1264"/>
                </a:lnTo>
                <a:lnTo>
                  <a:pt x="1483" y="1264"/>
                </a:lnTo>
                <a:lnTo>
                  <a:pt x="1486" y="1264"/>
                </a:lnTo>
                <a:lnTo>
                  <a:pt x="1488" y="1264"/>
                </a:lnTo>
                <a:close/>
                <a:moveTo>
                  <a:pt x="1475" y="1304"/>
                </a:moveTo>
                <a:lnTo>
                  <a:pt x="1475" y="1306"/>
                </a:lnTo>
                <a:lnTo>
                  <a:pt x="1477" y="1306"/>
                </a:lnTo>
                <a:lnTo>
                  <a:pt x="1477" y="1306"/>
                </a:lnTo>
                <a:lnTo>
                  <a:pt x="1477" y="1306"/>
                </a:lnTo>
                <a:lnTo>
                  <a:pt x="1477" y="1306"/>
                </a:lnTo>
                <a:lnTo>
                  <a:pt x="1477" y="1304"/>
                </a:lnTo>
                <a:lnTo>
                  <a:pt x="1475" y="1304"/>
                </a:lnTo>
                <a:lnTo>
                  <a:pt x="1475" y="1304"/>
                </a:lnTo>
                <a:lnTo>
                  <a:pt x="1473" y="1304"/>
                </a:lnTo>
                <a:lnTo>
                  <a:pt x="1473" y="1304"/>
                </a:lnTo>
                <a:lnTo>
                  <a:pt x="1475" y="1304"/>
                </a:lnTo>
                <a:close/>
                <a:moveTo>
                  <a:pt x="1496" y="1256"/>
                </a:moveTo>
                <a:lnTo>
                  <a:pt x="1496" y="1258"/>
                </a:lnTo>
                <a:lnTo>
                  <a:pt x="1496" y="1258"/>
                </a:lnTo>
                <a:lnTo>
                  <a:pt x="1496" y="1258"/>
                </a:lnTo>
                <a:lnTo>
                  <a:pt x="1498" y="1258"/>
                </a:lnTo>
                <a:lnTo>
                  <a:pt x="1500" y="1260"/>
                </a:lnTo>
                <a:lnTo>
                  <a:pt x="1502" y="1260"/>
                </a:lnTo>
                <a:lnTo>
                  <a:pt x="1502" y="1262"/>
                </a:lnTo>
                <a:lnTo>
                  <a:pt x="1504" y="1262"/>
                </a:lnTo>
                <a:lnTo>
                  <a:pt x="1504" y="1264"/>
                </a:lnTo>
                <a:lnTo>
                  <a:pt x="1504" y="1266"/>
                </a:lnTo>
                <a:lnTo>
                  <a:pt x="1504" y="1266"/>
                </a:lnTo>
                <a:lnTo>
                  <a:pt x="1502" y="1269"/>
                </a:lnTo>
                <a:lnTo>
                  <a:pt x="1502" y="1269"/>
                </a:lnTo>
                <a:lnTo>
                  <a:pt x="1502" y="1269"/>
                </a:lnTo>
                <a:lnTo>
                  <a:pt x="1504" y="1271"/>
                </a:lnTo>
                <a:lnTo>
                  <a:pt x="1504" y="1271"/>
                </a:lnTo>
                <a:lnTo>
                  <a:pt x="1504" y="1269"/>
                </a:lnTo>
                <a:lnTo>
                  <a:pt x="1504" y="1266"/>
                </a:lnTo>
                <a:lnTo>
                  <a:pt x="1504" y="1264"/>
                </a:lnTo>
                <a:lnTo>
                  <a:pt x="1504" y="1262"/>
                </a:lnTo>
                <a:lnTo>
                  <a:pt x="1504" y="1262"/>
                </a:lnTo>
                <a:lnTo>
                  <a:pt x="1502" y="1260"/>
                </a:lnTo>
                <a:lnTo>
                  <a:pt x="1500" y="1258"/>
                </a:lnTo>
                <a:lnTo>
                  <a:pt x="1498" y="1258"/>
                </a:lnTo>
                <a:lnTo>
                  <a:pt x="1496" y="1256"/>
                </a:lnTo>
                <a:lnTo>
                  <a:pt x="1496" y="1256"/>
                </a:lnTo>
                <a:close/>
                <a:moveTo>
                  <a:pt x="1467" y="1241"/>
                </a:moveTo>
                <a:lnTo>
                  <a:pt x="1467" y="1241"/>
                </a:lnTo>
                <a:lnTo>
                  <a:pt x="1465" y="1239"/>
                </a:lnTo>
                <a:lnTo>
                  <a:pt x="1463" y="1239"/>
                </a:lnTo>
                <a:lnTo>
                  <a:pt x="1467" y="1241"/>
                </a:lnTo>
                <a:lnTo>
                  <a:pt x="1467" y="1241"/>
                </a:lnTo>
                <a:lnTo>
                  <a:pt x="1469" y="1241"/>
                </a:lnTo>
                <a:lnTo>
                  <a:pt x="1471" y="1241"/>
                </a:lnTo>
                <a:lnTo>
                  <a:pt x="1475" y="1239"/>
                </a:lnTo>
                <a:lnTo>
                  <a:pt x="1479" y="1239"/>
                </a:lnTo>
                <a:lnTo>
                  <a:pt x="1479" y="1239"/>
                </a:lnTo>
                <a:lnTo>
                  <a:pt x="1479" y="1237"/>
                </a:lnTo>
                <a:lnTo>
                  <a:pt x="1477" y="1239"/>
                </a:lnTo>
                <a:lnTo>
                  <a:pt x="1473" y="1239"/>
                </a:lnTo>
                <a:lnTo>
                  <a:pt x="1473" y="1239"/>
                </a:lnTo>
                <a:lnTo>
                  <a:pt x="1473" y="1239"/>
                </a:lnTo>
                <a:lnTo>
                  <a:pt x="1471" y="1239"/>
                </a:lnTo>
                <a:lnTo>
                  <a:pt x="1469" y="1237"/>
                </a:lnTo>
                <a:lnTo>
                  <a:pt x="1469" y="1239"/>
                </a:lnTo>
                <a:lnTo>
                  <a:pt x="1469" y="1239"/>
                </a:lnTo>
                <a:lnTo>
                  <a:pt x="1469" y="1239"/>
                </a:lnTo>
                <a:lnTo>
                  <a:pt x="1467" y="1241"/>
                </a:lnTo>
                <a:close/>
                <a:moveTo>
                  <a:pt x="1488" y="1239"/>
                </a:moveTo>
                <a:lnTo>
                  <a:pt x="1488" y="1237"/>
                </a:lnTo>
                <a:lnTo>
                  <a:pt x="1486" y="1237"/>
                </a:lnTo>
                <a:lnTo>
                  <a:pt x="1483" y="1235"/>
                </a:lnTo>
                <a:lnTo>
                  <a:pt x="1483" y="1235"/>
                </a:lnTo>
                <a:lnTo>
                  <a:pt x="1481" y="1235"/>
                </a:lnTo>
                <a:lnTo>
                  <a:pt x="1479" y="1235"/>
                </a:lnTo>
                <a:lnTo>
                  <a:pt x="1479" y="1235"/>
                </a:lnTo>
                <a:lnTo>
                  <a:pt x="1481" y="1235"/>
                </a:lnTo>
                <a:lnTo>
                  <a:pt x="1486" y="1237"/>
                </a:lnTo>
                <a:lnTo>
                  <a:pt x="1488" y="1239"/>
                </a:lnTo>
                <a:lnTo>
                  <a:pt x="1490" y="1241"/>
                </a:lnTo>
                <a:lnTo>
                  <a:pt x="1490" y="1241"/>
                </a:lnTo>
                <a:lnTo>
                  <a:pt x="1490" y="1243"/>
                </a:lnTo>
                <a:lnTo>
                  <a:pt x="1490" y="1243"/>
                </a:lnTo>
                <a:lnTo>
                  <a:pt x="1488" y="1245"/>
                </a:lnTo>
                <a:lnTo>
                  <a:pt x="1488" y="1248"/>
                </a:lnTo>
                <a:lnTo>
                  <a:pt x="1488" y="1248"/>
                </a:lnTo>
                <a:lnTo>
                  <a:pt x="1486" y="1250"/>
                </a:lnTo>
                <a:lnTo>
                  <a:pt x="1488" y="1250"/>
                </a:lnTo>
                <a:lnTo>
                  <a:pt x="1488" y="1252"/>
                </a:lnTo>
                <a:lnTo>
                  <a:pt x="1490" y="1252"/>
                </a:lnTo>
                <a:lnTo>
                  <a:pt x="1490" y="1250"/>
                </a:lnTo>
                <a:lnTo>
                  <a:pt x="1490" y="1245"/>
                </a:lnTo>
                <a:lnTo>
                  <a:pt x="1492" y="1243"/>
                </a:lnTo>
                <a:lnTo>
                  <a:pt x="1492" y="1241"/>
                </a:lnTo>
                <a:lnTo>
                  <a:pt x="1490" y="1241"/>
                </a:lnTo>
                <a:lnTo>
                  <a:pt x="1488" y="1239"/>
                </a:lnTo>
                <a:lnTo>
                  <a:pt x="1488" y="1239"/>
                </a:lnTo>
                <a:lnTo>
                  <a:pt x="1488" y="1239"/>
                </a:lnTo>
                <a:lnTo>
                  <a:pt x="1488" y="1239"/>
                </a:lnTo>
                <a:close/>
                <a:moveTo>
                  <a:pt x="1475" y="1273"/>
                </a:moveTo>
                <a:lnTo>
                  <a:pt x="1475" y="1273"/>
                </a:lnTo>
                <a:lnTo>
                  <a:pt x="1475" y="1273"/>
                </a:lnTo>
                <a:lnTo>
                  <a:pt x="1477" y="1275"/>
                </a:lnTo>
                <a:lnTo>
                  <a:pt x="1477" y="1275"/>
                </a:lnTo>
                <a:lnTo>
                  <a:pt x="1477" y="1275"/>
                </a:lnTo>
                <a:lnTo>
                  <a:pt x="1479" y="1275"/>
                </a:lnTo>
                <a:lnTo>
                  <a:pt x="1479" y="1275"/>
                </a:lnTo>
                <a:lnTo>
                  <a:pt x="1481" y="1273"/>
                </a:lnTo>
                <a:lnTo>
                  <a:pt x="1481" y="1273"/>
                </a:lnTo>
                <a:lnTo>
                  <a:pt x="1481" y="1271"/>
                </a:lnTo>
                <a:lnTo>
                  <a:pt x="1481" y="1269"/>
                </a:lnTo>
                <a:lnTo>
                  <a:pt x="1479" y="1269"/>
                </a:lnTo>
                <a:lnTo>
                  <a:pt x="1479" y="1266"/>
                </a:lnTo>
                <a:lnTo>
                  <a:pt x="1477" y="1264"/>
                </a:lnTo>
                <a:lnTo>
                  <a:pt x="1477" y="1264"/>
                </a:lnTo>
                <a:lnTo>
                  <a:pt x="1477" y="1262"/>
                </a:lnTo>
                <a:lnTo>
                  <a:pt x="1475" y="1262"/>
                </a:lnTo>
                <a:lnTo>
                  <a:pt x="1475" y="1262"/>
                </a:lnTo>
                <a:lnTo>
                  <a:pt x="1475" y="1264"/>
                </a:lnTo>
                <a:lnTo>
                  <a:pt x="1475" y="1266"/>
                </a:lnTo>
                <a:lnTo>
                  <a:pt x="1473" y="1269"/>
                </a:lnTo>
                <a:lnTo>
                  <a:pt x="1473" y="1269"/>
                </a:lnTo>
                <a:lnTo>
                  <a:pt x="1473" y="1269"/>
                </a:lnTo>
                <a:lnTo>
                  <a:pt x="1475" y="1271"/>
                </a:lnTo>
                <a:lnTo>
                  <a:pt x="1473" y="1271"/>
                </a:lnTo>
                <a:lnTo>
                  <a:pt x="1473" y="1271"/>
                </a:lnTo>
                <a:lnTo>
                  <a:pt x="1471" y="1271"/>
                </a:lnTo>
                <a:lnTo>
                  <a:pt x="1473" y="1273"/>
                </a:lnTo>
                <a:lnTo>
                  <a:pt x="1473" y="1273"/>
                </a:lnTo>
                <a:lnTo>
                  <a:pt x="1475" y="1273"/>
                </a:lnTo>
                <a:close/>
                <a:moveTo>
                  <a:pt x="1471" y="1302"/>
                </a:moveTo>
                <a:lnTo>
                  <a:pt x="1471" y="1302"/>
                </a:lnTo>
                <a:lnTo>
                  <a:pt x="1469" y="1302"/>
                </a:lnTo>
                <a:lnTo>
                  <a:pt x="1467" y="1302"/>
                </a:lnTo>
                <a:lnTo>
                  <a:pt x="1469" y="1302"/>
                </a:lnTo>
                <a:lnTo>
                  <a:pt x="1469" y="1302"/>
                </a:lnTo>
                <a:lnTo>
                  <a:pt x="1469" y="1304"/>
                </a:lnTo>
                <a:lnTo>
                  <a:pt x="1471" y="1304"/>
                </a:lnTo>
                <a:lnTo>
                  <a:pt x="1473" y="1304"/>
                </a:lnTo>
                <a:lnTo>
                  <a:pt x="1473" y="1304"/>
                </a:lnTo>
                <a:lnTo>
                  <a:pt x="1473" y="1304"/>
                </a:lnTo>
                <a:lnTo>
                  <a:pt x="1473" y="1302"/>
                </a:lnTo>
                <a:lnTo>
                  <a:pt x="1471" y="1302"/>
                </a:lnTo>
                <a:lnTo>
                  <a:pt x="1471" y="1302"/>
                </a:lnTo>
                <a:close/>
                <a:moveTo>
                  <a:pt x="1509" y="1105"/>
                </a:moveTo>
                <a:lnTo>
                  <a:pt x="1507" y="1105"/>
                </a:lnTo>
                <a:lnTo>
                  <a:pt x="1507" y="1105"/>
                </a:lnTo>
                <a:lnTo>
                  <a:pt x="1511" y="1105"/>
                </a:lnTo>
                <a:lnTo>
                  <a:pt x="1509" y="1105"/>
                </a:lnTo>
                <a:close/>
                <a:moveTo>
                  <a:pt x="1511" y="1271"/>
                </a:moveTo>
                <a:lnTo>
                  <a:pt x="1511" y="1271"/>
                </a:lnTo>
                <a:lnTo>
                  <a:pt x="1513" y="1273"/>
                </a:lnTo>
                <a:lnTo>
                  <a:pt x="1513" y="1273"/>
                </a:lnTo>
                <a:lnTo>
                  <a:pt x="1515" y="1275"/>
                </a:lnTo>
                <a:lnTo>
                  <a:pt x="1515" y="1277"/>
                </a:lnTo>
                <a:lnTo>
                  <a:pt x="1515" y="1277"/>
                </a:lnTo>
                <a:lnTo>
                  <a:pt x="1515" y="1277"/>
                </a:lnTo>
                <a:lnTo>
                  <a:pt x="1515" y="1277"/>
                </a:lnTo>
                <a:lnTo>
                  <a:pt x="1515" y="1277"/>
                </a:lnTo>
                <a:lnTo>
                  <a:pt x="1515" y="1277"/>
                </a:lnTo>
                <a:lnTo>
                  <a:pt x="1517" y="1277"/>
                </a:lnTo>
                <a:lnTo>
                  <a:pt x="1517" y="1277"/>
                </a:lnTo>
                <a:lnTo>
                  <a:pt x="1513" y="1273"/>
                </a:lnTo>
                <a:lnTo>
                  <a:pt x="1513" y="1273"/>
                </a:lnTo>
                <a:lnTo>
                  <a:pt x="1511" y="1271"/>
                </a:lnTo>
                <a:lnTo>
                  <a:pt x="1511" y="1269"/>
                </a:lnTo>
                <a:lnTo>
                  <a:pt x="1511" y="1269"/>
                </a:lnTo>
                <a:lnTo>
                  <a:pt x="1511" y="1271"/>
                </a:lnTo>
                <a:close/>
                <a:moveTo>
                  <a:pt x="1519" y="1292"/>
                </a:moveTo>
                <a:lnTo>
                  <a:pt x="1517" y="1294"/>
                </a:lnTo>
                <a:lnTo>
                  <a:pt x="1519" y="1294"/>
                </a:lnTo>
                <a:lnTo>
                  <a:pt x="1521" y="1294"/>
                </a:lnTo>
                <a:lnTo>
                  <a:pt x="1523" y="1298"/>
                </a:lnTo>
                <a:lnTo>
                  <a:pt x="1523" y="1296"/>
                </a:lnTo>
                <a:lnTo>
                  <a:pt x="1523" y="1296"/>
                </a:lnTo>
                <a:lnTo>
                  <a:pt x="1521" y="1294"/>
                </a:lnTo>
                <a:lnTo>
                  <a:pt x="1521" y="1294"/>
                </a:lnTo>
                <a:lnTo>
                  <a:pt x="1519" y="1289"/>
                </a:lnTo>
                <a:lnTo>
                  <a:pt x="1519" y="1289"/>
                </a:lnTo>
                <a:lnTo>
                  <a:pt x="1517" y="1287"/>
                </a:lnTo>
                <a:lnTo>
                  <a:pt x="1517" y="1285"/>
                </a:lnTo>
                <a:lnTo>
                  <a:pt x="1517" y="1285"/>
                </a:lnTo>
                <a:lnTo>
                  <a:pt x="1517" y="1287"/>
                </a:lnTo>
                <a:lnTo>
                  <a:pt x="1517" y="1287"/>
                </a:lnTo>
                <a:lnTo>
                  <a:pt x="1519" y="1289"/>
                </a:lnTo>
                <a:lnTo>
                  <a:pt x="1519" y="1292"/>
                </a:lnTo>
                <a:lnTo>
                  <a:pt x="1519" y="1292"/>
                </a:lnTo>
                <a:lnTo>
                  <a:pt x="1519" y="1292"/>
                </a:lnTo>
                <a:close/>
                <a:moveTo>
                  <a:pt x="1511" y="1092"/>
                </a:moveTo>
                <a:lnTo>
                  <a:pt x="1511" y="1092"/>
                </a:lnTo>
                <a:lnTo>
                  <a:pt x="1511" y="1095"/>
                </a:lnTo>
                <a:lnTo>
                  <a:pt x="1513" y="1095"/>
                </a:lnTo>
                <a:lnTo>
                  <a:pt x="1513" y="1092"/>
                </a:lnTo>
                <a:lnTo>
                  <a:pt x="1511" y="1092"/>
                </a:lnTo>
                <a:close/>
                <a:moveTo>
                  <a:pt x="1517" y="1057"/>
                </a:moveTo>
                <a:lnTo>
                  <a:pt x="1515" y="1061"/>
                </a:lnTo>
                <a:lnTo>
                  <a:pt x="1517" y="1061"/>
                </a:lnTo>
                <a:lnTo>
                  <a:pt x="1519" y="1057"/>
                </a:lnTo>
                <a:lnTo>
                  <a:pt x="1519" y="1055"/>
                </a:lnTo>
                <a:lnTo>
                  <a:pt x="1519" y="1053"/>
                </a:lnTo>
                <a:lnTo>
                  <a:pt x="1519" y="1055"/>
                </a:lnTo>
                <a:lnTo>
                  <a:pt x="1517" y="1057"/>
                </a:lnTo>
                <a:close/>
                <a:moveTo>
                  <a:pt x="1504" y="1109"/>
                </a:moveTo>
                <a:lnTo>
                  <a:pt x="1502" y="1109"/>
                </a:lnTo>
                <a:lnTo>
                  <a:pt x="1500" y="1111"/>
                </a:lnTo>
                <a:lnTo>
                  <a:pt x="1498" y="1113"/>
                </a:lnTo>
                <a:lnTo>
                  <a:pt x="1500" y="1113"/>
                </a:lnTo>
                <a:lnTo>
                  <a:pt x="1502" y="1111"/>
                </a:lnTo>
                <a:lnTo>
                  <a:pt x="1504" y="1109"/>
                </a:lnTo>
                <a:close/>
                <a:moveTo>
                  <a:pt x="1513" y="1103"/>
                </a:moveTo>
                <a:lnTo>
                  <a:pt x="1511" y="1103"/>
                </a:lnTo>
                <a:lnTo>
                  <a:pt x="1511" y="1105"/>
                </a:lnTo>
                <a:lnTo>
                  <a:pt x="1513" y="1103"/>
                </a:lnTo>
                <a:lnTo>
                  <a:pt x="1513" y="1103"/>
                </a:lnTo>
                <a:lnTo>
                  <a:pt x="1515" y="1101"/>
                </a:lnTo>
                <a:lnTo>
                  <a:pt x="1515" y="1099"/>
                </a:lnTo>
                <a:lnTo>
                  <a:pt x="1515" y="1097"/>
                </a:lnTo>
                <a:lnTo>
                  <a:pt x="1515" y="1095"/>
                </a:lnTo>
                <a:lnTo>
                  <a:pt x="1513" y="1095"/>
                </a:lnTo>
                <a:lnTo>
                  <a:pt x="1515" y="1099"/>
                </a:lnTo>
                <a:lnTo>
                  <a:pt x="1515" y="1099"/>
                </a:lnTo>
                <a:lnTo>
                  <a:pt x="1513" y="1103"/>
                </a:lnTo>
                <a:close/>
                <a:moveTo>
                  <a:pt x="1498" y="1113"/>
                </a:moveTo>
                <a:lnTo>
                  <a:pt x="1498" y="1113"/>
                </a:lnTo>
                <a:lnTo>
                  <a:pt x="1498" y="1113"/>
                </a:lnTo>
                <a:lnTo>
                  <a:pt x="1496" y="1111"/>
                </a:lnTo>
                <a:lnTo>
                  <a:pt x="1496" y="1113"/>
                </a:lnTo>
                <a:lnTo>
                  <a:pt x="1498" y="1113"/>
                </a:lnTo>
                <a:lnTo>
                  <a:pt x="1498" y="1113"/>
                </a:lnTo>
                <a:close/>
                <a:moveTo>
                  <a:pt x="1530" y="1279"/>
                </a:moveTo>
                <a:lnTo>
                  <a:pt x="1530" y="1279"/>
                </a:lnTo>
                <a:lnTo>
                  <a:pt x="1530" y="1279"/>
                </a:lnTo>
                <a:lnTo>
                  <a:pt x="1527" y="1279"/>
                </a:lnTo>
                <a:lnTo>
                  <a:pt x="1527" y="1281"/>
                </a:lnTo>
                <a:lnTo>
                  <a:pt x="1527" y="1281"/>
                </a:lnTo>
                <a:lnTo>
                  <a:pt x="1530" y="1279"/>
                </a:lnTo>
                <a:close/>
                <a:moveTo>
                  <a:pt x="1458" y="1300"/>
                </a:moveTo>
                <a:lnTo>
                  <a:pt x="1458" y="1300"/>
                </a:lnTo>
                <a:lnTo>
                  <a:pt x="1458" y="1300"/>
                </a:lnTo>
                <a:lnTo>
                  <a:pt x="1454" y="1298"/>
                </a:lnTo>
                <a:lnTo>
                  <a:pt x="1454" y="1298"/>
                </a:lnTo>
                <a:lnTo>
                  <a:pt x="1454" y="1298"/>
                </a:lnTo>
                <a:lnTo>
                  <a:pt x="1456" y="1300"/>
                </a:lnTo>
                <a:lnTo>
                  <a:pt x="1458" y="1300"/>
                </a:lnTo>
                <a:close/>
                <a:moveTo>
                  <a:pt x="1479" y="1310"/>
                </a:moveTo>
                <a:lnTo>
                  <a:pt x="1481" y="1310"/>
                </a:lnTo>
                <a:lnTo>
                  <a:pt x="1481" y="1310"/>
                </a:lnTo>
                <a:lnTo>
                  <a:pt x="1481" y="1310"/>
                </a:lnTo>
                <a:lnTo>
                  <a:pt x="1483" y="1310"/>
                </a:lnTo>
                <a:lnTo>
                  <a:pt x="1483" y="1310"/>
                </a:lnTo>
                <a:lnTo>
                  <a:pt x="1483" y="1310"/>
                </a:lnTo>
                <a:lnTo>
                  <a:pt x="1481" y="1308"/>
                </a:lnTo>
                <a:lnTo>
                  <a:pt x="1479" y="1308"/>
                </a:lnTo>
                <a:lnTo>
                  <a:pt x="1479" y="1308"/>
                </a:lnTo>
                <a:lnTo>
                  <a:pt x="1479" y="1310"/>
                </a:lnTo>
                <a:lnTo>
                  <a:pt x="1479" y="1310"/>
                </a:lnTo>
                <a:close/>
                <a:moveTo>
                  <a:pt x="1595" y="1451"/>
                </a:moveTo>
                <a:lnTo>
                  <a:pt x="1595" y="1449"/>
                </a:lnTo>
                <a:lnTo>
                  <a:pt x="1592" y="1449"/>
                </a:lnTo>
                <a:lnTo>
                  <a:pt x="1592" y="1449"/>
                </a:lnTo>
                <a:lnTo>
                  <a:pt x="1592" y="1451"/>
                </a:lnTo>
                <a:lnTo>
                  <a:pt x="1595" y="1451"/>
                </a:lnTo>
                <a:lnTo>
                  <a:pt x="1595" y="1451"/>
                </a:lnTo>
                <a:lnTo>
                  <a:pt x="1595" y="1451"/>
                </a:lnTo>
                <a:lnTo>
                  <a:pt x="1595" y="1451"/>
                </a:lnTo>
                <a:lnTo>
                  <a:pt x="1595" y="1451"/>
                </a:lnTo>
                <a:close/>
                <a:moveTo>
                  <a:pt x="1496" y="1371"/>
                </a:moveTo>
                <a:lnTo>
                  <a:pt x="1498" y="1371"/>
                </a:lnTo>
                <a:lnTo>
                  <a:pt x="1498" y="1371"/>
                </a:lnTo>
                <a:lnTo>
                  <a:pt x="1500" y="1371"/>
                </a:lnTo>
                <a:lnTo>
                  <a:pt x="1502" y="1371"/>
                </a:lnTo>
                <a:lnTo>
                  <a:pt x="1504" y="1371"/>
                </a:lnTo>
                <a:lnTo>
                  <a:pt x="1502" y="1371"/>
                </a:lnTo>
                <a:lnTo>
                  <a:pt x="1502" y="1367"/>
                </a:lnTo>
                <a:lnTo>
                  <a:pt x="1496" y="1367"/>
                </a:lnTo>
                <a:lnTo>
                  <a:pt x="1496" y="1365"/>
                </a:lnTo>
                <a:lnTo>
                  <a:pt x="1494" y="1365"/>
                </a:lnTo>
                <a:lnTo>
                  <a:pt x="1492" y="1365"/>
                </a:lnTo>
                <a:lnTo>
                  <a:pt x="1492" y="1365"/>
                </a:lnTo>
                <a:lnTo>
                  <a:pt x="1490" y="1363"/>
                </a:lnTo>
                <a:lnTo>
                  <a:pt x="1488" y="1363"/>
                </a:lnTo>
                <a:lnTo>
                  <a:pt x="1488" y="1363"/>
                </a:lnTo>
                <a:lnTo>
                  <a:pt x="1486" y="1363"/>
                </a:lnTo>
                <a:lnTo>
                  <a:pt x="1479" y="1363"/>
                </a:lnTo>
                <a:lnTo>
                  <a:pt x="1479" y="1363"/>
                </a:lnTo>
                <a:lnTo>
                  <a:pt x="1477" y="1363"/>
                </a:lnTo>
                <a:lnTo>
                  <a:pt x="1477" y="1363"/>
                </a:lnTo>
                <a:lnTo>
                  <a:pt x="1475" y="1363"/>
                </a:lnTo>
                <a:lnTo>
                  <a:pt x="1473" y="1363"/>
                </a:lnTo>
                <a:lnTo>
                  <a:pt x="1473" y="1365"/>
                </a:lnTo>
                <a:lnTo>
                  <a:pt x="1473" y="1365"/>
                </a:lnTo>
                <a:lnTo>
                  <a:pt x="1473" y="1367"/>
                </a:lnTo>
                <a:lnTo>
                  <a:pt x="1477" y="1367"/>
                </a:lnTo>
                <a:lnTo>
                  <a:pt x="1477" y="1367"/>
                </a:lnTo>
                <a:lnTo>
                  <a:pt x="1477" y="1369"/>
                </a:lnTo>
                <a:lnTo>
                  <a:pt x="1479" y="1369"/>
                </a:lnTo>
                <a:lnTo>
                  <a:pt x="1479" y="1369"/>
                </a:lnTo>
                <a:lnTo>
                  <a:pt x="1481" y="1371"/>
                </a:lnTo>
                <a:lnTo>
                  <a:pt x="1483" y="1371"/>
                </a:lnTo>
                <a:lnTo>
                  <a:pt x="1486" y="1371"/>
                </a:lnTo>
                <a:lnTo>
                  <a:pt x="1488" y="1373"/>
                </a:lnTo>
                <a:lnTo>
                  <a:pt x="1488" y="1373"/>
                </a:lnTo>
                <a:lnTo>
                  <a:pt x="1490" y="1373"/>
                </a:lnTo>
                <a:lnTo>
                  <a:pt x="1490" y="1371"/>
                </a:lnTo>
                <a:lnTo>
                  <a:pt x="1490" y="1371"/>
                </a:lnTo>
                <a:lnTo>
                  <a:pt x="1492" y="1371"/>
                </a:lnTo>
                <a:lnTo>
                  <a:pt x="1492" y="1371"/>
                </a:lnTo>
                <a:lnTo>
                  <a:pt x="1494" y="1371"/>
                </a:lnTo>
                <a:lnTo>
                  <a:pt x="1494" y="1371"/>
                </a:lnTo>
                <a:lnTo>
                  <a:pt x="1494" y="1371"/>
                </a:lnTo>
                <a:lnTo>
                  <a:pt x="1496" y="1371"/>
                </a:lnTo>
                <a:lnTo>
                  <a:pt x="1496" y="1371"/>
                </a:lnTo>
                <a:lnTo>
                  <a:pt x="1496" y="1371"/>
                </a:lnTo>
                <a:lnTo>
                  <a:pt x="1496" y="1371"/>
                </a:lnTo>
                <a:close/>
                <a:moveTo>
                  <a:pt x="1404" y="1317"/>
                </a:moveTo>
                <a:lnTo>
                  <a:pt x="1404" y="1317"/>
                </a:lnTo>
                <a:lnTo>
                  <a:pt x="1402" y="1317"/>
                </a:lnTo>
                <a:lnTo>
                  <a:pt x="1402" y="1317"/>
                </a:lnTo>
                <a:lnTo>
                  <a:pt x="1404" y="1317"/>
                </a:lnTo>
                <a:lnTo>
                  <a:pt x="1404" y="1319"/>
                </a:lnTo>
                <a:lnTo>
                  <a:pt x="1406" y="1319"/>
                </a:lnTo>
                <a:lnTo>
                  <a:pt x="1408" y="1319"/>
                </a:lnTo>
                <a:lnTo>
                  <a:pt x="1410" y="1317"/>
                </a:lnTo>
                <a:lnTo>
                  <a:pt x="1412" y="1317"/>
                </a:lnTo>
                <a:lnTo>
                  <a:pt x="1412" y="1317"/>
                </a:lnTo>
                <a:lnTo>
                  <a:pt x="1410" y="1315"/>
                </a:lnTo>
                <a:lnTo>
                  <a:pt x="1410" y="1313"/>
                </a:lnTo>
                <a:lnTo>
                  <a:pt x="1410" y="1313"/>
                </a:lnTo>
                <a:lnTo>
                  <a:pt x="1408" y="1313"/>
                </a:lnTo>
                <a:lnTo>
                  <a:pt x="1406" y="1310"/>
                </a:lnTo>
                <a:lnTo>
                  <a:pt x="1404" y="1313"/>
                </a:lnTo>
                <a:lnTo>
                  <a:pt x="1404" y="1313"/>
                </a:lnTo>
                <a:lnTo>
                  <a:pt x="1406" y="1317"/>
                </a:lnTo>
                <a:lnTo>
                  <a:pt x="1406" y="1317"/>
                </a:lnTo>
                <a:lnTo>
                  <a:pt x="1404" y="1317"/>
                </a:lnTo>
                <a:close/>
                <a:moveTo>
                  <a:pt x="1414" y="1495"/>
                </a:moveTo>
                <a:lnTo>
                  <a:pt x="1416" y="1497"/>
                </a:lnTo>
                <a:lnTo>
                  <a:pt x="1416" y="1497"/>
                </a:lnTo>
                <a:lnTo>
                  <a:pt x="1416" y="1495"/>
                </a:lnTo>
                <a:lnTo>
                  <a:pt x="1416" y="1495"/>
                </a:lnTo>
                <a:lnTo>
                  <a:pt x="1414" y="1495"/>
                </a:lnTo>
                <a:close/>
                <a:moveTo>
                  <a:pt x="1431" y="1350"/>
                </a:moveTo>
                <a:lnTo>
                  <a:pt x="1429" y="1350"/>
                </a:lnTo>
                <a:lnTo>
                  <a:pt x="1429" y="1350"/>
                </a:lnTo>
                <a:lnTo>
                  <a:pt x="1429" y="1350"/>
                </a:lnTo>
                <a:lnTo>
                  <a:pt x="1429" y="1350"/>
                </a:lnTo>
                <a:lnTo>
                  <a:pt x="1429" y="1350"/>
                </a:lnTo>
                <a:lnTo>
                  <a:pt x="1429" y="1350"/>
                </a:lnTo>
                <a:lnTo>
                  <a:pt x="1429" y="1350"/>
                </a:lnTo>
                <a:lnTo>
                  <a:pt x="1431" y="1350"/>
                </a:lnTo>
                <a:lnTo>
                  <a:pt x="1431" y="1350"/>
                </a:lnTo>
                <a:lnTo>
                  <a:pt x="1433" y="1350"/>
                </a:lnTo>
                <a:lnTo>
                  <a:pt x="1433" y="1350"/>
                </a:lnTo>
                <a:lnTo>
                  <a:pt x="1431" y="1350"/>
                </a:lnTo>
                <a:close/>
                <a:moveTo>
                  <a:pt x="1519" y="1342"/>
                </a:moveTo>
                <a:lnTo>
                  <a:pt x="1521" y="1342"/>
                </a:lnTo>
                <a:lnTo>
                  <a:pt x="1521" y="1342"/>
                </a:lnTo>
                <a:lnTo>
                  <a:pt x="1523" y="1340"/>
                </a:lnTo>
                <a:lnTo>
                  <a:pt x="1527" y="1340"/>
                </a:lnTo>
                <a:lnTo>
                  <a:pt x="1530" y="1340"/>
                </a:lnTo>
                <a:lnTo>
                  <a:pt x="1532" y="1340"/>
                </a:lnTo>
                <a:lnTo>
                  <a:pt x="1532" y="1338"/>
                </a:lnTo>
                <a:lnTo>
                  <a:pt x="1534" y="1338"/>
                </a:lnTo>
                <a:lnTo>
                  <a:pt x="1534" y="1338"/>
                </a:lnTo>
                <a:lnTo>
                  <a:pt x="1534" y="1336"/>
                </a:lnTo>
                <a:lnTo>
                  <a:pt x="1534" y="1336"/>
                </a:lnTo>
                <a:lnTo>
                  <a:pt x="1532" y="1336"/>
                </a:lnTo>
                <a:lnTo>
                  <a:pt x="1532" y="1336"/>
                </a:lnTo>
                <a:lnTo>
                  <a:pt x="1530" y="1336"/>
                </a:lnTo>
                <a:lnTo>
                  <a:pt x="1527" y="1334"/>
                </a:lnTo>
                <a:lnTo>
                  <a:pt x="1525" y="1331"/>
                </a:lnTo>
                <a:lnTo>
                  <a:pt x="1525" y="1331"/>
                </a:lnTo>
                <a:lnTo>
                  <a:pt x="1523" y="1331"/>
                </a:lnTo>
                <a:lnTo>
                  <a:pt x="1521" y="1329"/>
                </a:lnTo>
                <a:lnTo>
                  <a:pt x="1519" y="1329"/>
                </a:lnTo>
                <a:lnTo>
                  <a:pt x="1517" y="1329"/>
                </a:lnTo>
                <a:lnTo>
                  <a:pt x="1513" y="1329"/>
                </a:lnTo>
                <a:lnTo>
                  <a:pt x="1513" y="1329"/>
                </a:lnTo>
                <a:lnTo>
                  <a:pt x="1511" y="1329"/>
                </a:lnTo>
                <a:lnTo>
                  <a:pt x="1511" y="1329"/>
                </a:lnTo>
                <a:lnTo>
                  <a:pt x="1511" y="1329"/>
                </a:lnTo>
                <a:lnTo>
                  <a:pt x="1511" y="1327"/>
                </a:lnTo>
                <a:lnTo>
                  <a:pt x="1513" y="1327"/>
                </a:lnTo>
                <a:lnTo>
                  <a:pt x="1511" y="1327"/>
                </a:lnTo>
                <a:lnTo>
                  <a:pt x="1513" y="1325"/>
                </a:lnTo>
                <a:lnTo>
                  <a:pt x="1513" y="1325"/>
                </a:lnTo>
                <a:lnTo>
                  <a:pt x="1513" y="1325"/>
                </a:lnTo>
                <a:lnTo>
                  <a:pt x="1511" y="1323"/>
                </a:lnTo>
                <a:lnTo>
                  <a:pt x="1509" y="1323"/>
                </a:lnTo>
                <a:lnTo>
                  <a:pt x="1507" y="1323"/>
                </a:lnTo>
                <a:lnTo>
                  <a:pt x="1502" y="1321"/>
                </a:lnTo>
                <a:lnTo>
                  <a:pt x="1500" y="1321"/>
                </a:lnTo>
                <a:lnTo>
                  <a:pt x="1498" y="1321"/>
                </a:lnTo>
                <a:lnTo>
                  <a:pt x="1498" y="1321"/>
                </a:lnTo>
                <a:lnTo>
                  <a:pt x="1496" y="1321"/>
                </a:lnTo>
                <a:lnTo>
                  <a:pt x="1496" y="1321"/>
                </a:lnTo>
                <a:lnTo>
                  <a:pt x="1496" y="1319"/>
                </a:lnTo>
                <a:lnTo>
                  <a:pt x="1494" y="1321"/>
                </a:lnTo>
                <a:lnTo>
                  <a:pt x="1494" y="1319"/>
                </a:lnTo>
                <a:lnTo>
                  <a:pt x="1494" y="1319"/>
                </a:lnTo>
                <a:lnTo>
                  <a:pt x="1494" y="1319"/>
                </a:lnTo>
                <a:lnTo>
                  <a:pt x="1490" y="1317"/>
                </a:lnTo>
                <a:lnTo>
                  <a:pt x="1490" y="1317"/>
                </a:lnTo>
                <a:lnTo>
                  <a:pt x="1490" y="1319"/>
                </a:lnTo>
                <a:lnTo>
                  <a:pt x="1488" y="1319"/>
                </a:lnTo>
                <a:lnTo>
                  <a:pt x="1488" y="1317"/>
                </a:lnTo>
                <a:lnTo>
                  <a:pt x="1488" y="1317"/>
                </a:lnTo>
                <a:lnTo>
                  <a:pt x="1488" y="1317"/>
                </a:lnTo>
                <a:lnTo>
                  <a:pt x="1490" y="1317"/>
                </a:lnTo>
                <a:lnTo>
                  <a:pt x="1490" y="1315"/>
                </a:lnTo>
                <a:lnTo>
                  <a:pt x="1490" y="1315"/>
                </a:lnTo>
                <a:lnTo>
                  <a:pt x="1488" y="1315"/>
                </a:lnTo>
                <a:lnTo>
                  <a:pt x="1488" y="1315"/>
                </a:lnTo>
                <a:lnTo>
                  <a:pt x="1486" y="1313"/>
                </a:lnTo>
                <a:lnTo>
                  <a:pt x="1483" y="1313"/>
                </a:lnTo>
                <a:lnTo>
                  <a:pt x="1483" y="1313"/>
                </a:lnTo>
                <a:lnTo>
                  <a:pt x="1486" y="1313"/>
                </a:lnTo>
                <a:lnTo>
                  <a:pt x="1486" y="1313"/>
                </a:lnTo>
                <a:lnTo>
                  <a:pt x="1483" y="1315"/>
                </a:lnTo>
                <a:lnTo>
                  <a:pt x="1483" y="1313"/>
                </a:lnTo>
                <a:lnTo>
                  <a:pt x="1479" y="1313"/>
                </a:lnTo>
                <a:lnTo>
                  <a:pt x="1477" y="1310"/>
                </a:lnTo>
                <a:lnTo>
                  <a:pt x="1475" y="1308"/>
                </a:lnTo>
                <a:lnTo>
                  <a:pt x="1467" y="1304"/>
                </a:lnTo>
                <a:lnTo>
                  <a:pt x="1467" y="1304"/>
                </a:lnTo>
                <a:lnTo>
                  <a:pt x="1467" y="1304"/>
                </a:lnTo>
                <a:lnTo>
                  <a:pt x="1465" y="1304"/>
                </a:lnTo>
                <a:lnTo>
                  <a:pt x="1465" y="1304"/>
                </a:lnTo>
                <a:lnTo>
                  <a:pt x="1460" y="1304"/>
                </a:lnTo>
                <a:lnTo>
                  <a:pt x="1458" y="1304"/>
                </a:lnTo>
                <a:lnTo>
                  <a:pt x="1458" y="1304"/>
                </a:lnTo>
                <a:lnTo>
                  <a:pt x="1456" y="1302"/>
                </a:lnTo>
                <a:lnTo>
                  <a:pt x="1456" y="1302"/>
                </a:lnTo>
                <a:lnTo>
                  <a:pt x="1454" y="1300"/>
                </a:lnTo>
                <a:lnTo>
                  <a:pt x="1450" y="1298"/>
                </a:lnTo>
                <a:lnTo>
                  <a:pt x="1452" y="1298"/>
                </a:lnTo>
                <a:lnTo>
                  <a:pt x="1450" y="1298"/>
                </a:lnTo>
                <a:lnTo>
                  <a:pt x="1450" y="1298"/>
                </a:lnTo>
                <a:lnTo>
                  <a:pt x="1448" y="1296"/>
                </a:lnTo>
                <a:lnTo>
                  <a:pt x="1446" y="1296"/>
                </a:lnTo>
                <a:lnTo>
                  <a:pt x="1446" y="1296"/>
                </a:lnTo>
                <a:lnTo>
                  <a:pt x="1444" y="1296"/>
                </a:lnTo>
                <a:lnTo>
                  <a:pt x="1442" y="1296"/>
                </a:lnTo>
                <a:lnTo>
                  <a:pt x="1442" y="1296"/>
                </a:lnTo>
                <a:lnTo>
                  <a:pt x="1439" y="1294"/>
                </a:lnTo>
                <a:lnTo>
                  <a:pt x="1439" y="1294"/>
                </a:lnTo>
                <a:lnTo>
                  <a:pt x="1433" y="1294"/>
                </a:lnTo>
                <a:lnTo>
                  <a:pt x="1433" y="1294"/>
                </a:lnTo>
                <a:lnTo>
                  <a:pt x="1431" y="1294"/>
                </a:lnTo>
                <a:lnTo>
                  <a:pt x="1431" y="1294"/>
                </a:lnTo>
                <a:lnTo>
                  <a:pt x="1431" y="1294"/>
                </a:lnTo>
                <a:lnTo>
                  <a:pt x="1429" y="1294"/>
                </a:lnTo>
                <a:lnTo>
                  <a:pt x="1427" y="1294"/>
                </a:lnTo>
                <a:lnTo>
                  <a:pt x="1423" y="1294"/>
                </a:lnTo>
                <a:lnTo>
                  <a:pt x="1419" y="1292"/>
                </a:lnTo>
                <a:lnTo>
                  <a:pt x="1414" y="1294"/>
                </a:lnTo>
                <a:lnTo>
                  <a:pt x="1412" y="1294"/>
                </a:lnTo>
                <a:lnTo>
                  <a:pt x="1410" y="1294"/>
                </a:lnTo>
                <a:lnTo>
                  <a:pt x="1402" y="1296"/>
                </a:lnTo>
                <a:lnTo>
                  <a:pt x="1402" y="1296"/>
                </a:lnTo>
                <a:lnTo>
                  <a:pt x="1389" y="1300"/>
                </a:lnTo>
                <a:lnTo>
                  <a:pt x="1389" y="1300"/>
                </a:lnTo>
                <a:lnTo>
                  <a:pt x="1387" y="1302"/>
                </a:lnTo>
                <a:lnTo>
                  <a:pt x="1385" y="1304"/>
                </a:lnTo>
                <a:lnTo>
                  <a:pt x="1385" y="1306"/>
                </a:lnTo>
                <a:lnTo>
                  <a:pt x="1387" y="1308"/>
                </a:lnTo>
                <a:lnTo>
                  <a:pt x="1385" y="1310"/>
                </a:lnTo>
                <a:lnTo>
                  <a:pt x="1385" y="1310"/>
                </a:lnTo>
                <a:lnTo>
                  <a:pt x="1383" y="1310"/>
                </a:lnTo>
                <a:lnTo>
                  <a:pt x="1383" y="1310"/>
                </a:lnTo>
                <a:lnTo>
                  <a:pt x="1379" y="1313"/>
                </a:lnTo>
                <a:lnTo>
                  <a:pt x="1379" y="1313"/>
                </a:lnTo>
                <a:lnTo>
                  <a:pt x="1379" y="1313"/>
                </a:lnTo>
                <a:lnTo>
                  <a:pt x="1379" y="1313"/>
                </a:lnTo>
                <a:lnTo>
                  <a:pt x="1381" y="1313"/>
                </a:lnTo>
                <a:lnTo>
                  <a:pt x="1381" y="1310"/>
                </a:lnTo>
                <a:lnTo>
                  <a:pt x="1383" y="1310"/>
                </a:lnTo>
                <a:lnTo>
                  <a:pt x="1383" y="1310"/>
                </a:lnTo>
                <a:lnTo>
                  <a:pt x="1383" y="1313"/>
                </a:lnTo>
                <a:lnTo>
                  <a:pt x="1383" y="1315"/>
                </a:lnTo>
                <a:lnTo>
                  <a:pt x="1385" y="1313"/>
                </a:lnTo>
                <a:lnTo>
                  <a:pt x="1387" y="1313"/>
                </a:lnTo>
                <a:lnTo>
                  <a:pt x="1389" y="1310"/>
                </a:lnTo>
                <a:lnTo>
                  <a:pt x="1391" y="1310"/>
                </a:lnTo>
                <a:lnTo>
                  <a:pt x="1391" y="1310"/>
                </a:lnTo>
                <a:lnTo>
                  <a:pt x="1391" y="1308"/>
                </a:lnTo>
                <a:lnTo>
                  <a:pt x="1391" y="1308"/>
                </a:lnTo>
                <a:lnTo>
                  <a:pt x="1391" y="1308"/>
                </a:lnTo>
                <a:lnTo>
                  <a:pt x="1395" y="1308"/>
                </a:lnTo>
                <a:lnTo>
                  <a:pt x="1395" y="1308"/>
                </a:lnTo>
                <a:lnTo>
                  <a:pt x="1398" y="1306"/>
                </a:lnTo>
                <a:lnTo>
                  <a:pt x="1398" y="1306"/>
                </a:lnTo>
                <a:lnTo>
                  <a:pt x="1398" y="1308"/>
                </a:lnTo>
                <a:lnTo>
                  <a:pt x="1400" y="1306"/>
                </a:lnTo>
                <a:lnTo>
                  <a:pt x="1402" y="1306"/>
                </a:lnTo>
                <a:lnTo>
                  <a:pt x="1402" y="1304"/>
                </a:lnTo>
                <a:lnTo>
                  <a:pt x="1404" y="1304"/>
                </a:lnTo>
                <a:lnTo>
                  <a:pt x="1404" y="1304"/>
                </a:lnTo>
                <a:lnTo>
                  <a:pt x="1406" y="1302"/>
                </a:lnTo>
                <a:lnTo>
                  <a:pt x="1408" y="1302"/>
                </a:lnTo>
                <a:lnTo>
                  <a:pt x="1408" y="1300"/>
                </a:lnTo>
                <a:lnTo>
                  <a:pt x="1408" y="1300"/>
                </a:lnTo>
                <a:lnTo>
                  <a:pt x="1421" y="1300"/>
                </a:lnTo>
                <a:lnTo>
                  <a:pt x="1423" y="1300"/>
                </a:lnTo>
                <a:lnTo>
                  <a:pt x="1423" y="1300"/>
                </a:lnTo>
                <a:lnTo>
                  <a:pt x="1423" y="1300"/>
                </a:lnTo>
                <a:lnTo>
                  <a:pt x="1425" y="1302"/>
                </a:lnTo>
                <a:lnTo>
                  <a:pt x="1425" y="1302"/>
                </a:lnTo>
                <a:lnTo>
                  <a:pt x="1425" y="1302"/>
                </a:lnTo>
                <a:lnTo>
                  <a:pt x="1423" y="1304"/>
                </a:lnTo>
                <a:lnTo>
                  <a:pt x="1421" y="1304"/>
                </a:lnTo>
                <a:lnTo>
                  <a:pt x="1419" y="1304"/>
                </a:lnTo>
                <a:lnTo>
                  <a:pt x="1421" y="1306"/>
                </a:lnTo>
                <a:lnTo>
                  <a:pt x="1423" y="1306"/>
                </a:lnTo>
                <a:lnTo>
                  <a:pt x="1423" y="1306"/>
                </a:lnTo>
                <a:lnTo>
                  <a:pt x="1427" y="1308"/>
                </a:lnTo>
                <a:lnTo>
                  <a:pt x="1429" y="1308"/>
                </a:lnTo>
                <a:lnTo>
                  <a:pt x="1431" y="1308"/>
                </a:lnTo>
                <a:lnTo>
                  <a:pt x="1431" y="1308"/>
                </a:lnTo>
                <a:lnTo>
                  <a:pt x="1431" y="1306"/>
                </a:lnTo>
                <a:lnTo>
                  <a:pt x="1431" y="1306"/>
                </a:lnTo>
                <a:lnTo>
                  <a:pt x="1433" y="1306"/>
                </a:lnTo>
                <a:lnTo>
                  <a:pt x="1433" y="1308"/>
                </a:lnTo>
                <a:lnTo>
                  <a:pt x="1433" y="1308"/>
                </a:lnTo>
                <a:lnTo>
                  <a:pt x="1433" y="1308"/>
                </a:lnTo>
                <a:lnTo>
                  <a:pt x="1435" y="1310"/>
                </a:lnTo>
                <a:lnTo>
                  <a:pt x="1442" y="1308"/>
                </a:lnTo>
                <a:lnTo>
                  <a:pt x="1442" y="1308"/>
                </a:lnTo>
                <a:lnTo>
                  <a:pt x="1442" y="1308"/>
                </a:lnTo>
                <a:lnTo>
                  <a:pt x="1444" y="1310"/>
                </a:lnTo>
                <a:lnTo>
                  <a:pt x="1444" y="1310"/>
                </a:lnTo>
                <a:lnTo>
                  <a:pt x="1446" y="1313"/>
                </a:lnTo>
                <a:lnTo>
                  <a:pt x="1446" y="1313"/>
                </a:lnTo>
                <a:lnTo>
                  <a:pt x="1450" y="1315"/>
                </a:lnTo>
                <a:lnTo>
                  <a:pt x="1458" y="1317"/>
                </a:lnTo>
                <a:lnTo>
                  <a:pt x="1458" y="1317"/>
                </a:lnTo>
                <a:lnTo>
                  <a:pt x="1460" y="1317"/>
                </a:lnTo>
                <a:lnTo>
                  <a:pt x="1467" y="1317"/>
                </a:lnTo>
                <a:lnTo>
                  <a:pt x="1467" y="1317"/>
                </a:lnTo>
                <a:lnTo>
                  <a:pt x="1469" y="1317"/>
                </a:lnTo>
                <a:lnTo>
                  <a:pt x="1469" y="1319"/>
                </a:lnTo>
                <a:lnTo>
                  <a:pt x="1471" y="1321"/>
                </a:lnTo>
                <a:lnTo>
                  <a:pt x="1471" y="1325"/>
                </a:lnTo>
                <a:lnTo>
                  <a:pt x="1471" y="1325"/>
                </a:lnTo>
                <a:lnTo>
                  <a:pt x="1471" y="1325"/>
                </a:lnTo>
                <a:lnTo>
                  <a:pt x="1473" y="1327"/>
                </a:lnTo>
                <a:lnTo>
                  <a:pt x="1475" y="1329"/>
                </a:lnTo>
                <a:lnTo>
                  <a:pt x="1477" y="1329"/>
                </a:lnTo>
                <a:lnTo>
                  <a:pt x="1479" y="1329"/>
                </a:lnTo>
                <a:lnTo>
                  <a:pt x="1483" y="1329"/>
                </a:lnTo>
                <a:lnTo>
                  <a:pt x="1486" y="1329"/>
                </a:lnTo>
                <a:lnTo>
                  <a:pt x="1488" y="1329"/>
                </a:lnTo>
                <a:lnTo>
                  <a:pt x="1490" y="1331"/>
                </a:lnTo>
                <a:lnTo>
                  <a:pt x="1490" y="1331"/>
                </a:lnTo>
                <a:lnTo>
                  <a:pt x="1490" y="1331"/>
                </a:lnTo>
                <a:lnTo>
                  <a:pt x="1490" y="1334"/>
                </a:lnTo>
                <a:lnTo>
                  <a:pt x="1492" y="1334"/>
                </a:lnTo>
                <a:lnTo>
                  <a:pt x="1490" y="1334"/>
                </a:lnTo>
                <a:lnTo>
                  <a:pt x="1490" y="1336"/>
                </a:lnTo>
                <a:lnTo>
                  <a:pt x="1490" y="1336"/>
                </a:lnTo>
                <a:lnTo>
                  <a:pt x="1483" y="1340"/>
                </a:lnTo>
                <a:lnTo>
                  <a:pt x="1481" y="1342"/>
                </a:lnTo>
                <a:lnTo>
                  <a:pt x="1486" y="1342"/>
                </a:lnTo>
                <a:lnTo>
                  <a:pt x="1490" y="1342"/>
                </a:lnTo>
                <a:lnTo>
                  <a:pt x="1492" y="1342"/>
                </a:lnTo>
                <a:lnTo>
                  <a:pt x="1494" y="1342"/>
                </a:lnTo>
                <a:lnTo>
                  <a:pt x="1496" y="1342"/>
                </a:lnTo>
                <a:lnTo>
                  <a:pt x="1500" y="1342"/>
                </a:lnTo>
                <a:lnTo>
                  <a:pt x="1502" y="1340"/>
                </a:lnTo>
                <a:lnTo>
                  <a:pt x="1504" y="1340"/>
                </a:lnTo>
                <a:lnTo>
                  <a:pt x="1511" y="1340"/>
                </a:lnTo>
                <a:lnTo>
                  <a:pt x="1511" y="1342"/>
                </a:lnTo>
                <a:lnTo>
                  <a:pt x="1513" y="1342"/>
                </a:lnTo>
                <a:lnTo>
                  <a:pt x="1517" y="1342"/>
                </a:lnTo>
                <a:lnTo>
                  <a:pt x="1517" y="1342"/>
                </a:lnTo>
                <a:lnTo>
                  <a:pt x="1519" y="1342"/>
                </a:lnTo>
                <a:lnTo>
                  <a:pt x="1519" y="1340"/>
                </a:lnTo>
                <a:lnTo>
                  <a:pt x="1519" y="1342"/>
                </a:lnTo>
                <a:lnTo>
                  <a:pt x="1519" y="1342"/>
                </a:lnTo>
                <a:lnTo>
                  <a:pt x="1519" y="1342"/>
                </a:lnTo>
                <a:close/>
                <a:moveTo>
                  <a:pt x="1641" y="944"/>
                </a:moveTo>
                <a:lnTo>
                  <a:pt x="1641" y="941"/>
                </a:lnTo>
                <a:lnTo>
                  <a:pt x="1641" y="941"/>
                </a:lnTo>
                <a:lnTo>
                  <a:pt x="1639" y="941"/>
                </a:lnTo>
                <a:lnTo>
                  <a:pt x="1639" y="944"/>
                </a:lnTo>
                <a:lnTo>
                  <a:pt x="1641" y="944"/>
                </a:lnTo>
                <a:lnTo>
                  <a:pt x="1641" y="944"/>
                </a:lnTo>
                <a:close/>
                <a:moveTo>
                  <a:pt x="1607" y="1455"/>
                </a:moveTo>
                <a:lnTo>
                  <a:pt x="1607" y="1453"/>
                </a:lnTo>
                <a:lnTo>
                  <a:pt x="1607" y="1453"/>
                </a:lnTo>
                <a:lnTo>
                  <a:pt x="1605" y="1453"/>
                </a:lnTo>
                <a:lnTo>
                  <a:pt x="1605" y="1453"/>
                </a:lnTo>
                <a:lnTo>
                  <a:pt x="1609" y="1455"/>
                </a:lnTo>
                <a:lnTo>
                  <a:pt x="1611" y="1457"/>
                </a:lnTo>
                <a:lnTo>
                  <a:pt x="1611" y="1457"/>
                </a:lnTo>
                <a:lnTo>
                  <a:pt x="1611" y="1455"/>
                </a:lnTo>
                <a:lnTo>
                  <a:pt x="1607" y="1455"/>
                </a:lnTo>
                <a:close/>
                <a:moveTo>
                  <a:pt x="1647" y="950"/>
                </a:moveTo>
                <a:lnTo>
                  <a:pt x="1647" y="950"/>
                </a:lnTo>
                <a:lnTo>
                  <a:pt x="1647" y="952"/>
                </a:lnTo>
                <a:lnTo>
                  <a:pt x="1647" y="950"/>
                </a:lnTo>
                <a:lnTo>
                  <a:pt x="1649" y="948"/>
                </a:lnTo>
                <a:lnTo>
                  <a:pt x="1647" y="950"/>
                </a:lnTo>
                <a:close/>
                <a:moveTo>
                  <a:pt x="1613" y="1367"/>
                </a:moveTo>
                <a:lnTo>
                  <a:pt x="1613" y="1367"/>
                </a:lnTo>
                <a:lnTo>
                  <a:pt x="1613" y="1365"/>
                </a:lnTo>
                <a:lnTo>
                  <a:pt x="1613" y="1365"/>
                </a:lnTo>
                <a:lnTo>
                  <a:pt x="1615" y="1365"/>
                </a:lnTo>
                <a:lnTo>
                  <a:pt x="1615" y="1363"/>
                </a:lnTo>
                <a:lnTo>
                  <a:pt x="1618" y="1363"/>
                </a:lnTo>
                <a:lnTo>
                  <a:pt x="1618" y="1361"/>
                </a:lnTo>
                <a:lnTo>
                  <a:pt x="1618" y="1361"/>
                </a:lnTo>
                <a:lnTo>
                  <a:pt x="1615" y="1359"/>
                </a:lnTo>
                <a:lnTo>
                  <a:pt x="1613" y="1357"/>
                </a:lnTo>
                <a:lnTo>
                  <a:pt x="1609" y="1354"/>
                </a:lnTo>
                <a:lnTo>
                  <a:pt x="1607" y="1354"/>
                </a:lnTo>
                <a:lnTo>
                  <a:pt x="1605" y="1354"/>
                </a:lnTo>
                <a:lnTo>
                  <a:pt x="1605" y="1354"/>
                </a:lnTo>
                <a:lnTo>
                  <a:pt x="1603" y="1354"/>
                </a:lnTo>
                <a:lnTo>
                  <a:pt x="1601" y="1354"/>
                </a:lnTo>
                <a:lnTo>
                  <a:pt x="1599" y="1352"/>
                </a:lnTo>
                <a:lnTo>
                  <a:pt x="1599" y="1352"/>
                </a:lnTo>
                <a:lnTo>
                  <a:pt x="1599" y="1352"/>
                </a:lnTo>
                <a:lnTo>
                  <a:pt x="1601" y="1352"/>
                </a:lnTo>
                <a:lnTo>
                  <a:pt x="1603" y="1352"/>
                </a:lnTo>
                <a:lnTo>
                  <a:pt x="1605" y="1352"/>
                </a:lnTo>
                <a:lnTo>
                  <a:pt x="1605" y="1350"/>
                </a:lnTo>
                <a:lnTo>
                  <a:pt x="1603" y="1350"/>
                </a:lnTo>
                <a:lnTo>
                  <a:pt x="1597" y="1350"/>
                </a:lnTo>
                <a:lnTo>
                  <a:pt x="1597" y="1350"/>
                </a:lnTo>
                <a:lnTo>
                  <a:pt x="1595" y="1348"/>
                </a:lnTo>
                <a:lnTo>
                  <a:pt x="1595" y="1346"/>
                </a:lnTo>
                <a:lnTo>
                  <a:pt x="1595" y="1346"/>
                </a:lnTo>
                <a:lnTo>
                  <a:pt x="1592" y="1346"/>
                </a:lnTo>
                <a:lnTo>
                  <a:pt x="1592" y="1346"/>
                </a:lnTo>
                <a:lnTo>
                  <a:pt x="1590" y="1346"/>
                </a:lnTo>
                <a:lnTo>
                  <a:pt x="1588" y="1346"/>
                </a:lnTo>
                <a:lnTo>
                  <a:pt x="1588" y="1344"/>
                </a:lnTo>
                <a:lnTo>
                  <a:pt x="1586" y="1344"/>
                </a:lnTo>
                <a:lnTo>
                  <a:pt x="1584" y="1344"/>
                </a:lnTo>
                <a:lnTo>
                  <a:pt x="1584" y="1344"/>
                </a:lnTo>
                <a:lnTo>
                  <a:pt x="1582" y="1342"/>
                </a:lnTo>
                <a:lnTo>
                  <a:pt x="1582" y="1342"/>
                </a:lnTo>
                <a:lnTo>
                  <a:pt x="1580" y="1342"/>
                </a:lnTo>
                <a:lnTo>
                  <a:pt x="1578" y="1342"/>
                </a:lnTo>
                <a:lnTo>
                  <a:pt x="1576" y="1342"/>
                </a:lnTo>
                <a:lnTo>
                  <a:pt x="1576" y="1342"/>
                </a:lnTo>
                <a:lnTo>
                  <a:pt x="1574" y="1342"/>
                </a:lnTo>
                <a:lnTo>
                  <a:pt x="1571" y="1342"/>
                </a:lnTo>
                <a:lnTo>
                  <a:pt x="1569" y="1342"/>
                </a:lnTo>
                <a:lnTo>
                  <a:pt x="1569" y="1342"/>
                </a:lnTo>
                <a:lnTo>
                  <a:pt x="1569" y="1344"/>
                </a:lnTo>
                <a:lnTo>
                  <a:pt x="1569" y="1344"/>
                </a:lnTo>
                <a:lnTo>
                  <a:pt x="1567" y="1344"/>
                </a:lnTo>
                <a:lnTo>
                  <a:pt x="1567" y="1344"/>
                </a:lnTo>
                <a:lnTo>
                  <a:pt x="1565" y="1344"/>
                </a:lnTo>
                <a:lnTo>
                  <a:pt x="1561" y="1344"/>
                </a:lnTo>
                <a:lnTo>
                  <a:pt x="1559" y="1344"/>
                </a:lnTo>
                <a:lnTo>
                  <a:pt x="1555" y="1342"/>
                </a:lnTo>
                <a:lnTo>
                  <a:pt x="1553" y="1342"/>
                </a:lnTo>
                <a:lnTo>
                  <a:pt x="1548" y="1342"/>
                </a:lnTo>
                <a:lnTo>
                  <a:pt x="1546" y="1342"/>
                </a:lnTo>
                <a:lnTo>
                  <a:pt x="1546" y="1342"/>
                </a:lnTo>
                <a:lnTo>
                  <a:pt x="1544" y="1344"/>
                </a:lnTo>
                <a:lnTo>
                  <a:pt x="1544" y="1344"/>
                </a:lnTo>
                <a:lnTo>
                  <a:pt x="1544" y="1346"/>
                </a:lnTo>
                <a:lnTo>
                  <a:pt x="1546" y="1346"/>
                </a:lnTo>
                <a:lnTo>
                  <a:pt x="1548" y="1346"/>
                </a:lnTo>
                <a:lnTo>
                  <a:pt x="1553" y="1348"/>
                </a:lnTo>
                <a:lnTo>
                  <a:pt x="1555" y="1348"/>
                </a:lnTo>
                <a:lnTo>
                  <a:pt x="1555" y="1350"/>
                </a:lnTo>
                <a:lnTo>
                  <a:pt x="1553" y="1352"/>
                </a:lnTo>
                <a:lnTo>
                  <a:pt x="1555" y="1352"/>
                </a:lnTo>
                <a:lnTo>
                  <a:pt x="1553" y="1354"/>
                </a:lnTo>
                <a:lnTo>
                  <a:pt x="1555" y="1357"/>
                </a:lnTo>
                <a:lnTo>
                  <a:pt x="1559" y="1359"/>
                </a:lnTo>
                <a:lnTo>
                  <a:pt x="1559" y="1361"/>
                </a:lnTo>
                <a:lnTo>
                  <a:pt x="1559" y="1361"/>
                </a:lnTo>
                <a:lnTo>
                  <a:pt x="1559" y="1361"/>
                </a:lnTo>
                <a:lnTo>
                  <a:pt x="1559" y="1361"/>
                </a:lnTo>
                <a:lnTo>
                  <a:pt x="1555" y="1363"/>
                </a:lnTo>
                <a:lnTo>
                  <a:pt x="1555" y="1363"/>
                </a:lnTo>
                <a:lnTo>
                  <a:pt x="1555" y="1363"/>
                </a:lnTo>
                <a:lnTo>
                  <a:pt x="1555" y="1363"/>
                </a:lnTo>
                <a:lnTo>
                  <a:pt x="1553" y="1363"/>
                </a:lnTo>
                <a:lnTo>
                  <a:pt x="1551" y="1363"/>
                </a:lnTo>
                <a:lnTo>
                  <a:pt x="1542" y="1363"/>
                </a:lnTo>
                <a:lnTo>
                  <a:pt x="1540" y="1361"/>
                </a:lnTo>
                <a:lnTo>
                  <a:pt x="1538" y="1361"/>
                </a:lnTo>
                <a:lnTo>
                  <a:pt x="1536" y="1361"/>
                </a:lnTo>
                <a:lnTo>
                  <a:pt x="1534" y="1361"/>
                </a:lnTo>
                <a:lnTo>
                  <a:pt x="1532" y="1361"/>
                </a:lnTo>
                <a:lnTo>
                  <a:pt x="1532" y="1361"/>
                </a:lnTo>
                <a:lnTo>
                  <a:pt x="1530" y="1361"/>
                </a:lnTo>
                <a:lnTo>
                  <a:pt x="1530" y="1363"/>
                </a:lnTo>
                <a:lnTo>
                  <a:pt x="1530" y="1365"/>
                </a:lnTo>
                <a:lnTo>
                  <a:pt x="1530" y="1365"/>
                </a:lnTo>
                <a:lnTo>
                  <a:pt x="1534" y="1365"/>
                </a:lnTo>
                <a:lnTo>
                  <a:pt x="1534" y="1367"/>
                </a:lnTo>
                <a:lnTo>
                  <a:pt x="1536" y="1367"/>
                </a:lnTo>
                <a:lnTo>
                  <a:pt x="1538" y="1369"/>
                </a:lnTo>
                <a:lnTo>
                  <a:pt x="1538" y="1369"/>
                </a:lnTo>
                <a:lnTo>
                  <a:pt x="1538" y="1369"/>
                </a:lnTo>
                <a:lnTo>
                  <a:pt x="1540" y="1367"/>
                </a:lnTo>
                <a:lnTo>
                  <a:pt x="1540" y="1367"/>
                </a:lnTo>
                <a:lnTo>
                  <a:pt x="1542" y="1367"/>
                </a:lnTo>
                <a:lnTo>
                  <a:pt x="1544" y="1367"/>
                </a:lnTo>
                <a:lnTo>
                  <a:pt x="1546" y="1367"/>
                </a:lnTo>
                <a:lnTo>
                  <a:pt x="1548" y="1367"/>
                </a:lnTo>
                <a:lnTo>
                  <a:pt x="1553" y="1367"/>
                </a:lnTo>
                <a:lnTo>
                  <a:pt x="1555" y="1367"/>
                </a:lnTo>
                <a:lnTo>
                  <a:pt x="1555" y="1367"/>
                </a:lnTo>
                <a:lnTo>
                  <a:pt x="1557" y="1367"/>
                </a:lnTo>
                <a:lnTo>
                  <a:pt x="1557" y="1367"/>
                </a:lnTo>
                <a:lnTo>
                  <a:pt x="1557" y="1367"/>
                </a:lnTo>
                <a:lnTo>
                  <a:pt x="1563" y="1367"/>
                </a:lnTo>
                <a:lnTo>
                  <a:pt x="1565" y="1367"/>
                </a:lnTo>
                <a:lnTo>
                  <a:pt x="1565" y="1367"/>
                </a:lnTo>
                <a:lnTo>
                  <a:pt x="1567" y="1369"/>
                </a:lnTo>
                <a:lnTo>
                  <a:pt x="1567" y="1369"/>
                </a:lnTo>
                <a:lnTo>
                  <a:pt x="1569" y="1369"/>
                </a:lnTo>
                <a:lnTo>
                  <a:pt x="1569" y="1371"/>
                </a:lnTo>
                <a:lnTo>
                  <a:pt x="1569" y="1371"/>
                </a:lnTo>
                <a:lnTo>
                  <a:pt x="1569" y="1373"/>
                </a:lnTo>
                <a:lnTo>
                  <a:pt x="1569" y="1373"/>
                </a:lnTo>
                <a:lnTo>
                  <a:pt x="1571" y="1373"/>
                </a:lnTo>
                <a:lnTo>
                  <a:pt x="1571" y="1373"/>
                </a:lnTo>
                <a:lnTo>
                  <a:pt x="1574" y="1375"/>
                </a:lnTo>
                <a:lnTo>
                  <a:pt x="1574" y="1375"/>
                </a:lnTo>
                <a:lnTo>
                  <a:pt x="1574" y="1375"/>
                </a:lnTo>
                <a:lnTo>
                  <a:pt x="1576" y="1371"/>
                </a:lnTo>
                <a:lnTo>
                  <a:pt x="1578" y="1369"/>
                </a:lnTo>
                <a:lnTo>
                  <a:pt x="1578" y="1367"/>
                </a:lnTo>
                <a:lnTo>
                  <a:pt x="1578" y="1367"/>
                </a:lnTo>
                <a:lnTo>
                  <a:pt x="1578" y="1367"/>
                </a:lnTo>
                <a:lnTo>
                  <a:pt x="1578" y="1365"/>
                </a:lnTo>
                <a:lnTo>
                  <a:pt x="1580" y="1365"/>
                </a:lnTo>
                <a:lnTo>
                  <a:pt x="1582" y="1365"/>
                </a:lnTo>
                <a:lnTo>
                  <a:pt x="1584" y="1365"/>
                </a:lnTo>
                <a:lnTo>
                  <a:pt x="1586" y="1367"/>
                </a:lnTo>
                <a:lnTo>
                  <a:pt x="1586" y="1367"/>
                </a:lnTo>
                <a:lnTo>
                  <a:pt x="1590" y="1367"/>
                </a:lnTo>
                <a:lnTo>
                  <a:pt x="1592" y="1365"/>
                </a:lnTo>
                <a:lnTo>
                  <a:pt x="1592" y="1365"/>
                </a:lnTo>
                <a:lnTo>
                  <a:pt x="1592" y="1365"/>
                </a:lnTo>
                <a:lnTo>
                  <a:pt x="1595" y="1363"/>
                </a:lnTo>
                <a:lnTo>
                  <a:pt x="1597" y="1363"/>
                </a:lnTo>
                <a:lnTo>
                  <a:pt x="1599" y="1363"/>
                </a:lnTo>
                <a:lnTo>
                  <a:pt x="1601" y="1363"/>
                </a:lnTo>
                <a:lnTo>
                  <a:pt x="1603" y="1363"/>
                </a:lnTo>
                <a:lnTo>
                  <a:pt x="1605" y="1363"/>
                </a:lnTo>
                <a:lnTo>
                  <a:pt x="1607" y="1365"/>
                </a:lnTo>
                <a:lnTo>
                  <a:pt x="1609" y="1365"/>
                </a:lnTo>
                <a:lnTo>
                  <a:pt x="1611" y="1365"/>
                </a:lnTo>
                <a:lnTo>
                  <a:pt x="1611" y="1367"/>
                </a:lnTo>
                <a:lnTo>
                  <a:pt x="1611" y="1367"/>
                </a:lnTo>
                <a:lnTo>
                  <a:pt x="1613" y="1367"/>
                </a:lnTo>
                <a:close/>
                <a:moveTo>
                  <a:pt x="1435" y="1269"/>
                </a:moveTo>
                <a:lnTo>
                  <a:pt x="1435" y="1269"/>
                </a:lnTo>
                <a:lnTo>
                  <a:pt x="1433" y="1269"/>
                </a:lnTo>
                <a:lnTo>
                  <a:pt x="1433" y="1269"/>
                </a:lnTo>
                <a:lnTo>
                  <a:pt x="1433" y="1269"/>
                </a:lnTo>
                <a:lnTo>
                  <a:pt x="1433" y="1269"/>
                </a:lnTo>
                <a:lnTo>
                  <a:pt x="1435" y="1269"/>
                </a:lnTo>
                <a:close/>
                <a:moveTo>
                  <a:pt x="1437" y="1266"/>
                </a:moveTo>
                <a:lnTo>
                  <a:pt x="1437" y="1266"/>
                </a:lnTo>
                <a:lnTo>
                  <a:pt x="1437" y="1269"/>
                </a:lnTo>
                <a:lnTo>
                  <a:pt x="1437" y="1269"/>
                </a:lnTo>
                <a:lnTo>
                  <a:pt x="1437" y="1269"/>
                </a:lnTo>
                <a:lnTo>
                  <a:pt x="1437" y="1269"/>
                </a:lnTo>
                <a:lnTo>
                  <a:pt x="1437" y="1266"/>
                </a:lnTo>
                <a:close/>
                <a:moveTo>
                  <a:pt x="1446" y="1260"/>
                </a:moveTo>
                <a:lnTo>
                  <a:pt x="1444" y="1260"/>
                </a:lnTo>
                <a:lnTo>
                  <a:pt x="1444" y="1260"/>
                </a:lnTo>
                <a:lnTo>
                  <a:pt x="1444" y="1262"/>
                </a:lnTo>
                <a:lnTo>
                  <a:pt x="1444" y="1262"/>
                </a:lnTo>
                <a:lnTo>
                  <a:pt x="1442" y="1262"/>
                </a:lnTo>
                <a:lnTo>
                  <a:pt x="1442" y="1262"/>
                </a:lnTo>
                <a:lnTo>
                  <a:pt x="1442" y="1264"/>
                </a:lnTo>
                <a:lnTo>
                  <a:pt x="1439" y="1266"/>
                </a:lnTo>
                <a:lnTo>
                  <a:pt x="1444" y="1262"/>
                </a:lnTo>
                <a:lnTo>
                  <a:pt x="1446" y="1260"/>
                </a:lnTo>
                <a:close/>
                <a:moveTo>
                  <a:pt x="1429" y="1271"/>
                </a:moveTo>
                <a:lnTo>
                  <a:pt x="1429" y="1271"/>
                </a:lnTo>
                <a:lnTo>
                  <a:pt x="1429" y="1271"/>
                </a:lnTo>
                <a:lnTo>
                  <a:pt x="1429" y="1271"/>
                </a:lnTo>
                <a:lnTo>
                  <a:pt x="1429" y="1269"/>
                </a:lnTo>
                <a:lnTo>
                  <a:pt x="1429" y="1269"/>
                </a:lnTo>
                <a:lnTo>
                  <a:pt x="1429" y="1271"/>
                </a:lnTo>
                <a:lnTo>
                  <a:pt x="1429" y="1271"/>
                </a:lnTo>
                <a:lnTo>
                  <a:pt x="1429" y="1271"/>
                </a:lnTo>
                <a:close/>
                <a:moveTo>
                  <a:pt x="1439" y="1266"/>
                </a:moveTo>
                <a:lnTo>
                  <a:pt x="1439" y="1266"/>
                </a:lnTo>
                <a:lnTo>
                  <a:pt x="1439" y="1266"/>
                </a:lnTo>
                <a:lnTo>
                  <a:pt x="1439" y="1266"/>
                </a:lnTo>
                <a:lnTo>
                  <a:pt x="1439" y="1266"/>
                </a:lnTo>
                <a:close/>
                <a:moveTo>
                  <a:pt x="1379" y="1191"/>
                </a:moveTo>
                <a:lnTo>
                  <a:pt x="1379" y="1193"/>
                </a:lnTo>
                <a:lnTo>
                  <a:pt x="1377" y="1193"/>
                </a:lnTo>
                <a:lnTo>
                  <a:pt x="1377" y="1193"/>
                </a:lnTo>
                <a:lnTo>
                  <a:pt x="1375" y="1193"/>
                </a:lnTo>
                <a:lnTo>
                  <a:pt x="1377" y="1193"/>
                </a:lnTo>
                <a:lnTo>
                  <a:pt x="1377" y="1193"/>
                </a:lnTo>
                <a:lnTo>
                  <a:pt x="1381" y="1191"/>
                </a:lnTo>
                <a:lnTo>
                  <a:pt x="1379" y="1191"/>
                </a:lnTo>
                <a:close/>
                <a:moveTo>
                  <a:pt x="1416" y="1241"/>
                </a:moveTo>
                <a:lnTo>
                  <a:pt x="1419" y="1243"/>
                </a:lnTo>
                <a:lnTo>
                  <a:pt x="1419" y="1243"/>
                </a:lnTo>
                <a:lnTo>
                  <a:pt x="1419" y="1243"/>
                </a:lnTo>
                <a:lnTo>
                  <a:pt x="1419" y="1243"/>
                </a:lnTo>
                <a:lnTo>
                  <a:pt x="1419" y="1241"/>
                </a:lnTo>
                <a:lnTo>
                  <a:pt x="1416" y="1241"/>
                </a:lnTo>
                <a:lnTo>
                  <a:pt x="1416" y="1241"/>
                </a:lnTo>
                <a:close/>
                <a:moveTo>
                  <a:pt x="1419" y="1241"/>
                </a:moveTo>
                <a:lnTo>
                  <a:pt x="1419" y="1241"/>
                </a:lnTo>
                <a:lnTo>
                  <a:pt x="1419" y="1239"/>
                </a:lnTo>
                <a:lnTo>
                  <a:pt x="1416" y="1239"/>
                </a:lnTo>
                <a:lnTo>
                  <a:pt x="1419" y="1241"/>
                </a:lnTo>
                <a:lnTo>
                  <a:pt x="1419" y="1241"/>
                </a:lnTo>
                <a:close/>
                <a:moveTo>
                  <a:pt x="1427" y="1271"/>
                </a:moveTo>
                <a:lnTo>
                  <a:pt x="1427" y="1271"/>
                </a:lnTo>
                <a:lnTo>
                  <a:pt x="1427" y="1269"/>
                </a:lnTo>
                <a:lnTo>
                  <a:pt x="1425" y="1271"/>
                </a:lnTo>
                <a:lnTo>
                  <a:pt x="1425" y="1271"/>
                </a:lnTo>
                <a:lnTo>
                  <a:pt x="1427" y="1271"/>
                </a:lnTo>
                <a:lnTo>
                  <a:pt x="1427" y="1271"/>
                </a:lnTo>
                <a:close/>
                <a:moveTo>
                  <a:pt x="1423" y="1271"/>
                </a:moveTo>
                <a:lnTo>
                  <a:pt x="1423" y="1271"/>
                </a:lnTo>
                <a:lnTo>
                  <a:pt x="1423" y="1271"/>
                </a:lnTo>
                <a:lnTo>
                  <a:pt x="1423" y="1271"/>
                </a:lnTo>
                <a:lnTo>
                  <a:pt x="1423" y="1273"/>
                </a:lnTo>
                <a:lnTo>
                  <a:pt x="1423" y="1273"/>
                </a:lnTo>
                <a:lnTo>
                  <a:pt x="1423" y="1271"/>
                </a:lnTo>
                <a:close/>
                <a:moveTo>
                  <a:pt x="1159" y="440"/>
                </a:moveTo>
                <a:lnTo>
                  <a:pt x="1159" y="438"/>
                </a:lnTo>
                <a:lnTo>
                  <a:pt x="1159" y="436"/>
                </a:lnTo>
                <a:lnTo>
                  <a:pt x="1159" y="436"/>
                </a:lnTo>
                <a:lnTo>
                  <a:pt x="1159" y="436"/>
                </a:lnTo>
                <a:lnTo>
                  <a:pt x="1157" y="434"/>
                </a:lnTo>
                <a:lnTo>
                  <a:pt x="1157" y="436"/>
                </a:lnTo>
                <a:lnTo>
                  <a:pt x="1155" y="436"/>
                </a:lnTo>
                <a:lnTo>
                  <a:pt x="1155" y="436"/>
                </a:lnTo>
                <a:lnTo>
                  <a:pt x="1155" y="436"/>
                </a:lnTo>
                <a:lnTo>
                  <a:pt x="1157" y="438"/>
                </a:lnTo>
                <a:lnTo>
                  <a:pt x="1157" y="438"/>
                </a:lnTo>
                <a:lnTo>
                  <a:pt x="1159" y="440"/>
                </a:lnTo>
                <a:close/>
                <a:moveTo>
                  <a:pt x="2565" y="673"/>
                </a:moveTo>
                <a:lnTo>
                  <a:pt x="2565" y="673"/>
                </a:lnTo>
                <a:lnTo>
                  <a:pt x="2565" y="673"/>
                </a:lnTo>
                <a:lnTo>
                  <a:pt x="2565" y="673"/>
                </a:lnTo>
                <a:lnTo>
                  <a:pt x="2567" y="671"/>
                </a:lnTo>
                <a:lnTo>
                  <a:pt x="2565" y="671"/>
                </a:lnTo>
                <a:lnTo>
                  <a:pt x="2565" y="671"/>
                </a:lnTo>
                <a:lnTo>
                  <a:pt x="2565" y="673"/>
                </a:lnTo>
                <a:close/>
                <a:moveTo>
                  <a:pt x="2525" y="702"/>
                </a:moveTo>
                <a:lnTo>
                  <a:pt x="2527" y="705"/>
                </a:lnTo>
                <a:lnTo>
                  <a:pt x="2527" y="705"/>
                </a:lnTo>
                <a:lnTo>
                  <a:pt x="2527" y="707"/>
                </a:lnTo>
                <a:lnTo>
                  <a:pt x="2525" y="711"/>
                </a:lnTo>
                <a:lnTo>
                  <a:pt x="2523" y="711"/>
                </a:lnTo>
                <a:lnTo>
                  <a:pt x="2523" y="711"/>
                </a:lnTo>
                <a:lnTo>
                  <a:pt x="2525" y="713"/>
                </a:lnTo>
                <a:lnTo>
                  <a:pt x="2523" y="715"/>
                </a:lnTo>
                <a:lnTo>
                  <a:pt x="2521" y="715"/>
                </a:lnTo>
                <a:lnTo>
                  <a:pt x="2519" y="715"/>
                </a:lnTo>
                <a:lnTo>
                  <a:pt x="2519" y="715"/>
                </a:lnTo>
                <a:lnTo>
                  <a:pt x="2521" y="715"/>
                </a:lnTo>
                <a:lnTo>
                  <a:pt x="2521" y="715"/>
                </a:lnTo>
                <a:lnTo>
                  <a:pt x="2521" y="717"/>
                </a:lnTo>
                <a:lnTo>
                  <a:pt x="2523" y="719"/>
                </a:lnTo>
                <a:lnTo>
                  <a:pt x="2525" y="719"/>
                </a:lnTo>
                <a:lnTo>
                  <a:pt x="2525" y="719"/>
                </a:lnTo>
                <a:lnTo>
                  <a:pt x="2527" y="719"/>
                </a:lnTo>
                <a:lnTo>
                  <a:pt x="2531" y="715"/>
                </a:lnTo>
                <a:lnTo>
                  <a:pt x="2533" y="715"/>
                </a:lnTo>
                <a:lnTo>
                  <a:pt x="2531" y="717"/>
                </a:lnTo>
                <a:lnTo>
                  <a:pt x="2531" y="717"/>
                </a:lnTo>
                <a:lnTo>
                  <a:pt x="2531" y="719"/>
                </a:lnTo>
                <a:lnTo>
                  <a:pt x="2529" y="719"/>
                </a:lnTo>
                <a:lnTo>
                  <a:pt x="2529" y="721"/>
                </a:lnTo>
                <a:lnTo>
                  <a:pt x="2529" y="723"/>
                </a:lnTo>
                <a:lnTo>
                  <a:pt x="2527" y="726"/>
                </a:lnTo>
                <a:lnTo>
                  <a:pt x="2527" y="728"/>
                </a:lnTo>
                <a:lnTo>
                  <a:pt x="2527" y="730"/>
                </a:lnTo>
                <a:lnTo>
                  <a:pt x="2527" y="734"/>
                </a:lnTo>
                <a:lnTo>
                  <a:pt x="2527" y="734"/>
                </a:lnTo>
                <a:lnTo>
                  <a:pt x="2527" y="734"/>
                </a:lnTo>
                <a:lnTo>
                  <a:pt x="2527" y="734"/>
                </a:lnTo>
                <a:lnTo>
                  <a:pt x="2527" y="734"/>
                </a:lnTo>
                <a:lnTo>
                  <a:pt x="2527" y="736"/>
                </a:lnTo>
                <a:lnTo>
                  <a:pt x="2525" y="736"/>
                </a:lnTo>
                <a:lnTo>
                  <a:pt x="2525" y="738"/>
                </a:lnTo>
                <a:lnTo>
                  <a:pt x="2525" y="742"/>
                </a:lnTo>
                <a:lnTo>
                  <a:pt x="2525" y="742"/>
                </a:lnTo>
                <a:lnTo>
                  <a:pt x="2525" y="742"/>
                </a:lnTo>
                <a:lnTo>
                  <a:pt x="2525" y="744"/>
                </a:lnTo>
                <a:lnTo>
                  <a:pt x="2527" y="744"/>
                </a:lnTo>
                <a:lnTo>
                  <a:pt x="2527" y="744"/>
                </a:lnTo>
                <a:lnTo>
                  <a:pt x="2527" y="742"/>
                </a:lnTo>
                <a:lnTo>
                  <a:pt x="2527" y="742"/>
                </a:lnTo>
                <a:lnTo>
                  <a:pt x="2529" y="734"/>
                </a:lnTo>
                <a:lnTo>
                  <a:pt x="2529" y="734"/>
                </a:lnTo>
                <a:lnTo>
                  <a:pt x="2529" y="732"/>
                </a:lnTo>
                <a:lnTo>
                  <a:pt x="2529" y="730"/>
                </a:lnTo>
                <a:lnTo>
                  <a:pt x="2529" y="730"/>
                </a:lnTo>
                <a:lnTo>
                  <a:pt x="2529" y="730"/>
                </a:lnTo>
                <a:lnTo>
                  <a:pt x="2531" y="728"/>
                </a:lnTo>
                <a:lnTo>
                  <a:pt x="2533" y="726"/>
                </a:lnTo>
                <a:lnTo>
                  <a:pt x="2535" y="726"/>
                </a:lnTo>
                <a:lnTo>
                  <a:pt x="2533" y="728"/>
                </a:lnTo>
                <a:lnTo>
                  <a:pt x="2531" y="730"/>
                </a:lnTo>
                <a:lnTo>
                  <a:pt x="2531" y="730"/>
                </a:lnTo>
                <a:lnTo>
                  <a:pt x="2531" y="732"/>
                </a:lnTo>
                <a:lnTo>
                  <a:pt x="2531" y="732"/>
                </a:lnTo>
                <a:lnTo>
                  <a:pt x="2531" y="732"/>
                </a:lnTo>
                <a:lnTo>
                  <a:pt x="2533" y="732"/>
                </a:lnTo>
                <a:lnTo>
                  <a:pt x="2533" y="732"/>
                </a:lnTo>
                <a:lnTo>
                  <a:pt x="2533" y="732"/>
                </a:lnTo>
                <a:lnTo>
                  <a:pt x="2533" y="730"/>
                </a:lnTo>
                <a:lnTo>
                  <a:pt x="2535" y="730"/>
                </a:lnTo>
                <a:lnTo>
                  <a:pt x="2535" y="730"/>
                </a:lnTo>
                <a:lnTo>
                  <a:pt x="2537" y="728"/>
                </a:lnTo>
                <a:lnTo>
                  <a:pt x="2537" y="728"/>
                </a:lnTo>
                <a:lnTo>
                  <a:pt x="2537" y="728"/>
                </a:lnTo>
                <a:lnTo>
                  <a:pt x="2537" y="728"/>
                </a:lnTo>
                <a:lnTo>
                  <a:pt x="2537" y="730"/>
                </a:lnTo>
                <a:lnTo>
                  <a:pt x="2540" y="730"/>
                </a:lnTo>
                <a:lnTo>
                  <a:pt x="2542" y="732"/>
                </a:lnTo>
                <a:lnTo>
                  <a:pt x="2537" y="732"/>
                </a:lnTo>
                <a:lnTo>
                  <a:pt x="2537" y="732"/>
                </a:lnTo>
                <a:lnTo>
                  <a:pt x="2537" y="732"/>
                </a:lnTo>
                <a:lnTo>
                  <a:pt x="2537" y="734"/>
                </a:lnTo>
                <a:lnTo>
                  <a:pt x="2537" y="736"/>
                </a:lnTo>
                <a:lnTo>
                  <a:pt x="2540" y="738"/>
                </a:lnTo>
                <a:lnTo>
                  <a:pt x="2540" y="738"/>
                </a:lnTo>
                <a:lnTo>
                  <a:pt x="2540" y="740"/>
                </a:lnTo>
                <a:lnTo>
                  <a:pt x="2540" y="742"/>
                </a:lnTo>
                <a:lnTo>
                  <a:pt x="2537" y="742"/>
                </a:lnTo>
                <a:lnTo>
                  <a:pt x="2535" y="747"/>
                </a:lnTo>
                <a:lnTo>
                  <a:pt x="2535" y="751"/>
                </a:lnTo>
                <a:lnTo>
                  <a:pt x="2533" y="751"/>
                </a:lnTo>
                <a:lnTo>
                  <a:pt x="2533" y="751"/>
                </a:lnTo>
                <a:lnTo>
                  <a:pt x="2533" y="753"/>
                </a:lnTo>
                <a:lnTo>
                  <a:pt x="2533" y="753"/>
                </a:lnTo>
                <a:lnTo>
                  <a:pt x="2535" y="755"/>
                </a:lnTo>
                <a:lnTo>
                  <a:pt x="2537" y="757"/>
                </a:lnTo>
                <a:lnTo>
                  <a:pt x="2537" y="755"/>
                </a:lnTo>
                <a:lnTo>
                  <a:pt x="2537" y="753"/>
                </a:lnTo>
                <a:lnTo>
                  <a:pt x="2537" y="753"/>
                </a:lnTo>
                <a:lnTo>
                  <a:pt x="2540" y="755"/>
                </a:lnTo>
                <a:lnTo>
                  <a:pt x="2542" y="755"/>
                </a:lnTo>
                <a:lnTo>
                  <a:pt x="2544" y="755"/>
                </a:lnTo>
                <a:lnTo>
                  <a:pt x="2546" y="753"/>
                </a:lnTo>
                <a:lnTo>
                  <a:pt x="2546" y="753"/>
                </a:lnTo>
                <a:lnTo>
                  <a:pt x="2546" y="753"/>
                </a:lnTo>
                <a:lnTo>
                  <a:pt x="2548" y="755"/>
                </a:lnTo>
                <a:lnTo>
                  <a:pt x="2548" y="755"/>
                </a:lnTo>
                <a:lnTo>
                  <a:pt x="2548" y="755"/>
                </a:lnTo>
                <a:lnTo>
                  <a:pt x="2550" y="755"/>
                </a:lnTo>
                <a:lnTo>
                  <a:pt x="2552" y="755"/>
                </a:lnTo>
                <a:lnTo>
                  <a:pt x="2552" y="753"/>
                </a:lnTo>
                <a:lnTo>
                  <a:pt x="2552" y="753"/>
                </a:lnTo>
                <a:lnTo>
                  <a:pt x="2554" y="753"/>
                </a:lnTo>
                <a:lnTo>
                  <a:pt x="2554" y="753"/>
                </a:lnTo>
                <a:lnTo>
                  <a:pt x="2556" y="751"/>
                </a:lnTo>
                <a:lnTo>
                  <a:pt x="2558" y="751"/>
                </a:lnTo>
                <a:lnTo>
                  <a:pt x="2563" y="751"/>
                </a:lnTo>
                <a:lnTo>
                  <a:pt x="2565" y="751"/>
                </a:lnTo>
                <a:lnTo>
                  <a:pt x="2560" y="753"/>
                </a:lnTo>
                <a:lnTo>
                  <a:pt x="2558" y="755"/>
                </a:lnTo>
                <a:lnTo>
                  <a:pt x="2556" y="759"/>
                </a:lnTo>
                <a:lnTo>
                  <a:pt x="2556" y="761"/>
                </a:lnTo>
                <a:lnTo>
                  <a:pt x="2558" y="763"/>
                </a:lnTo>
                <a:lnTo>
                  <a:pt x="2560" y="765"/>
                </a:lnTo>
                <a:lnTo>
                  <a:pt x="2563" y="767"/>
                </a:lnTo>
                <a:lnTo>
                  <a:pt x="2563" y="767"/>
                </a:lnTo>
                <a:lnTo>
                  <a:pt x="2563" y="767"/>
                </a:lnTo>
                <a:lnTo>
                  <a:pt x="2565" y="767"/>
                </a:lnTo>
                <a:lnTo>
                  <a:pt x="2567" y="767"/>
                </a:lnTo>
                <a:lnTo>
                  <a:pt x="2567" y="767"/>
                </a:lnTo>
                <a:lnTo>
                  <a:pt x="2567" y="770"/>
                </a:lnTo>
                <a:lnTo>
                  <a:pt x="2565" y="772"/>
                </a:lnTo>
                <a:lnTo>
                  <a:pt x="2565" y="772"/>
                </a:lnTo>
                <a:lnTo>
                  <a:pt x="2563" y="774"/>
                </a:lnTo>
                <a:lnTo>
                  <a:pt x="2565" y="774"/>
                </a:lnTo>
                <a:lnTo>
                  <a:pt x="2565" y="776"/>
                </a:lnTo>
                <a:lnTo>
                  <a:pt x="2565" y="776"/>
                </a:lnTo>
                <a:lnTo>
                  <a:pt x="2565" y="776"/>
                </a:lnTo>
                <a:lnTo>
                  <a:pt x="2563" y="778"/>
                </a:lnTo>
                <a:lnTo>
                  <a:pt x="2563" y="780"/>
                </a:lnTo>
                <a:lnTo>
                  <a:pt x="2565" y="782"/>
                </a:lnTo>
                <a:lnTo>
                  <a:pt x="2565" y="782"/>
                </a:lnTo>
                <a:lnTo>
                  <a:pt x="2567" y="782"/>
                </a:lnTo>
                <a:lnTo>
                  <a:pt x="2567" y="782"/>
                </a:lnTo>
                <a:lnTo>
                  <a:pt x="2569" y="784"/>
                </a:lnTo>
                <a:lnTo>
                  <a:pt x="2567" y="784"/>
                </a:lnTo>
                <a:lnTo>
                  <a:pt x="2565" y="784"/>
                </a:lnTo>
                <a:lnTo>
                  <a:pt x="2563" y="782"/>
                </a:lnTo>
                <a:lnTo>
                  <a:pt x="2563" y="782"/>
                </a:lnTo>
                <a:lnTo>
                  <a:pt x="2563" y="784"/>
                </a:lnTo>
                <a:lnTo>
                  <a:pt x="2560" y="782"/>
                </a:lnTo>
                <a:lnTo>
                  <a:pt x="2558" y="782"/>
                </a:lnTo>
                <a:lnTo>
                  <a:pt x="2556" y="784"/>
                </a:lnTo>
                <a:lnTo>
                  <a:pt x="2554" y="784"/>
                </a:lnTo>
                <a:lnTo>
                  <a:pt x="2554" y="784"/>
                </a:lnTo>
                <a:lnTo>
                  <a:pt x="2552" y="784"/>
                </a:lnTo>
                <a:lnTo>
                  <a:pt x="2548" y="786"/>
                </a:lnTo>
                <a:lnTo>
                  <a:pt x="2546" y="786"/>
                </a:lnTo>
                <a:lnTo>
                  <a:pt x="2546" y="788"/>
                </a:lnTo>
                <a:lnTo>
                  <a:pt x="2544" y="788"/>
                </a:lnTo>
                <a:lnTo>
                  <a:pt x="2544" y="788"/>
                </a:lnTo>
                <a:lnTo>
                  <a:pt x="2542" y="791"/>
                </a:lnTo>
                <a:lnTo>
                  <a:pt x="2540" y="793"/>
                </a:lnTo>
                <a:lnTo>
                  <a:pt x="2540" y="793"/>
                </a:lnTo>
                <a:lnTo>
                  <a:pt x="2540" y="793"/>
                </a:lnTo>
                <a:lnTo>
                  <a:pt x="2542" y="793"/>
                </a:lnTo>
                <a:lnTo>
                  <a:pt x="2544" y="793"/>
                </a:lnTo>
                <a:lnTo>
                  <a:pt x="2544" y="793"/>
                </a:lnTo>
                <a:lnTo>
                  <a:pt x="2546" y="791"/>
                </a:lnTo>
                <a:lnTo>
                  <a:pt x="2548" y="791"/>
                </a:lnTo>
                <a:lnTo>
                  <a:pt x="2548" y="793"/>
                </a:lnTo>
                <a:lnTo>
                  <a:pt x="2548" y="793"/>
                </a:lnTo>
                <a:lnTo>
                  <a:pt x="2548" y="795"/>
                </a:lnTo>
                <a:lnTo>
                  <a:pt x="2550" y="795"/>
                </a:lnTo>
                <a:lnTo>
                  <a:pt x="2548" y="797"/>
                </a:lnTo>
                <a:lnTo>
                  <a:pt x="2548" y="797"/>
                </a:lnTo>
                <a:lnTo>
                  <a:pt x="2550" y="799"/>
                </a:lnTo>
                <a:lnTo>
                  <a:pt x="2550" y="799"/>
                </a:lnTo>
                <a:lnTo>
                  <a:pt x="2550" y="799"/>
                </a:lnTo>
                <a:lnTo>
                  <a:pt x="2548" y="801"/>
                </a:lnTo>
                <a:lnTo>
                  <a:pt x="2548" y="803"/>
                </a:lnTo>
                <a:lnTo>
                  <a:pt x="2546" y="803"/>
                </a:lnTo>
                <a:lnTo>
                  <a:pt x="2544" y="805"/>
                </a:lnTo>
                <a:lnTo>
                  <a:pt x="2542" y="805"/>
                </a:lnTo>
                <a:lnTo>
                  <a:pt x="2537" y="807"/>
                </a:lnTo>
                <a:lnTo>
                  <a:pt x="2533" y="809"/>
                </a:lnTo>
                <a:lnTo>
                  <a:pt x="2533" y="809"/>
                </a:lnTo>
                <a:lnTo>
                  <a:pt x="2531" y="811"/>
                </a:lnTo>
                <a:lnTo>
                  <a:pt x="2533" y="811"/>
                </a:lnTo>
                <a:lnTo>
                  <a:pt x="2533" y="814"/>
                </a:lnTo>
                <a:lnTo>
                  <a:pt x="2533" y="814"/>
                </a:lnTo>
                <a:lnTo>
                  <a:pt x="2533" y="814"/>
                </a:lnTo>
                <a:lnTo>
                  <a:pt x="2537" y="816"/>
                </a:lnTo>
                <a:lnTo>
                  <a:pt x="2540" y="816"/>
                </a:lnTo>
                <a:lnTo>
                  <a:pt x="2542" y="814"/>
                </a:lnTo>
                <a:lnTo>
                  <a:pt x="2542" y="814"/>
                </a:lnTo>
                <a:lnTo>
                  <a:pt x="2544" y="814"/>
                </a:lnTo>
                <a:lnTo>
                  <a:pt x="2546" y="816"/>
                </a:lnTo>
                <a:lnTo>
                  <a:pt x="2546" y="816"/>
                </a:lnTo>
                <a:lnTo>
                  <a:pt x="2548" y="816"/>
                </a:lnTo>
                <a:lnTo>
                  <a:pt x="2548" y="816"/>
                </a:lnTo>
                <a:lnTo>
                  <a:pt x="2546" y="818"/>
                </a:lnTo>
                <a:lnTo>
                  <a:pt x="2548" y="818"/>
                </a:lnTo>
                <a:lnTo>
                  <a:pt x="2550" y="818"/>
                </a:lnTo>
                <a:lnTo>
                  <a:pt x="2550" y="816"/>
                </a:lnTo>
                <a:lnTo>
                  <a:pt x="2552" y="816"/>
                </a:lnTo>
                <a:lnTo>
                  <a:pt x="2554" y="818"/>
                </a:lnTo>
                <a:lnTo>
                  <a:pt x="2556" y="820"/>
                </a:lnTo>
                <a:lnTo>
                  <a:pt x="2560" y="820"/>
                </a:lnTo>
                <a:lnTo>
                  <a:pt x="2560" y="820"/>
                </a:lnTo>
                <a:lnTo>
                  <a:pt x="2563" y="818"/>
                </a:lnTo>
                <a:lnTo>
                  <a:pt x="2565" y="818"/>
                </a:lnTo>
                <a:lnTo>
                  <a:pt x="2569" y="818"/>
                </a:lnTo>
                <a:lnTo>
                  <a:pt x="2569" y="816"/>
                </a:lnTo>
                <a:lnTo>
                  <a:pt x="2571" y="816"/>
                </a:lnTo>
                <a:lnTo>
                  <a:pt x="2573" y="814"/>
                </a:lnTo>
                <a:lnTo>
                  <a:pt x="2571" y="816"/>
                </a:lnTo>
                <a:lnTo>
                  <a:pt x="2569" y="818"/>
                </a:lnTo>
                <a:lnTo>
                  <a:pt x="2567" y="820"/>
                </a:lnTo>
                <a:lnTo>
                  <a:pt x="2567" y="820"/>
                </a:lnTo>
                <a:lnTo>
                  <a:pt x="2565" y="824"/>
                </a:lnTo>
                <a:lnTo>
                  <a:pt x="2563" y="824"/>
                </a:lnTo>
                <a:lnTo>
                  <a:pt x="2560" y="824"/>
                </a:lnTo>
                <a:lnTo>
                  <a:pt x="2558" y="824"/>
                </a:lnTo>
                <a:lnTo>
                  <a:pt x="2556" y="824"/>
                </a:lnTo>
                <a:lnTo>
                  <a:pt x="2552" y="824"/>
                </a:lnTo>
                <a:lnTo>
                  <a:pt x="2548" y="824"/>
                </a:lnTo>
                <a:lnTo>
                  <a:pt x="2548" y="824"/>
                </a:lnTo>
                <a:lnTo>
                  <a:pt x="2546" y="828"/>
                </a:lnTo>
                <a:lnTo>
                  <a:pt x="2542" y="828"/>
                </a:lnTo>
                <a:lnTo>
                  <a:pt x="2542" y="830"/>
                </a:lnTo>
                <a:lnTo>
                  <a:pt x="2542" y="830"/>
                </a:lnTo>
                <a:lnTo>
                  <a:pt x="2542" y="832"/>
                </a:lnTo>
                <a:lnTo>
                  <a:pt x="2537" y="837"/>
                </a:lnTo>
                <a:lnTo>
                  <a:pt x="2537" y="837"/>
                </a:lnTo>
                <a:lnTo>
                  <a:pt x="2535" y="837"/>
                </a:lnTo>
                <a:lnTo>
                  <a:pt x="2535" y="837"/>
                </a:lnTo>
                <a:lnTo>
                  <a:pt x="2535" y="839"/>
                </a:lnTo>
                <a:lnTo>
                  <a:pt x="2533" y="841"/>
                </a:lnTo>
                <a:lnTo>
                  <a:pt x="2531" y="843"/>
                </a:lnTo>
                <a:lnTo>
                  <a:pt x="2527" y="843"/>
                </a:lnTo>
                <a:lnTo>
                  <a:pt x="2525" y="845"/>
                </a:lnTo>
                <a:lnTo>
                  <a:pt x="2525" y="845"/>
                </a:lnTo>
                <a:lnTo>
                  <a:pt x="2527" y="845"/>
                </a:lnTo>
                <a:lnTo>
                  <a:pt x="2527" y="845"/>
                </a:lnTo>
                <a:lnTo>
                  <a:pt x="2529" y="845"/>
                </a:lnTo>
                <a:lnTo>
                  <a:pt x="2531" y="845"/>
                </a:lnTo>
                <a:lnTo>
                  <a:pt x="2531" y="847"/>
                </a:lnTo>
                <a:lnTo>
                  <a:pt x="2533" y="847"/>
                </a:lnTo>
                <a:lnTo>
                  <a:pt x="2535" y="845"/>
                </a:lnTo>
                <a:lnTo>
                  <a:pt x="2535" y="843"/>
                </a:lnTo>
                <a:lnTo>
                  <a:pt x="2537" y="843"/>
                </a:lnTo>
                <a:lnTo>
                  <a:pt x="2540" y="841"/>
                </a:lnTo>
                <a:lnTo>
                  <a:pt x="2542" y="841"/>
                </a:lnTo>
                <a:lnTo>
                  <a:pt x="2544" y="841"/>
                </a:lnTo>
                <a:lnTo>
                  <a:pt x="2546" y="841"/>
                </a:lnTo>
                <a:lnTo>
                  <a:pt x="2546" y="839"/>
                </a:lnTo>
                <a:lnTo>
                  <a:pt x="2548" y="839"/>
                </a:lnTo>
                <a:lnTo>
                  <a:pt x="2548" y="839"/>
                </a:lnTo>
                <a:lnTo>
                  <a:pt x="2548" y="841"/>
                </a:lnTo>
                <a:lnTo>
                  <a:pt x="2552" y="841"/>
                </a:lnTo>
                <a:lnTo>
                  <a:pt x="2552" y="843"/>
                </a:lnTo>
                <a:lnTo>
                  <a:pt x="2554" y="843"/>
                </a:lnTo>
                <a:lnTo>
                  <a:pt x="2556" y="841"/>
                </a:lnTo>
                <a:lnTo>
                  <a:pt x="2556" y="839"/>
                </a:lnTo>
                <a:lnTo>
                  <a:pt x="2556" y="837"/>
                </a:lnTo>
                <a:lnTo>
                  <a:pt x="2558" y="835"/>
                </a:lnTo>
                <a:lnTo>
                  <a:pt x="2565" y="832"/>
                </a:lnTo>
                <a:lnTo>
                  <a:pt x="2565" y="832"/>
                </a:lnTo>
                <a:lnTo>
                  <a:pt x="2567" y="835"/>
                </a:lnTo>
                <a:lnTo>
                  <a:pt x="2569" y="835"/>
                </a:lnTo>
                <a:lnTo>
                  <a:pt x="2571" y="835"/>
                </a:lnTo>
                <a:lnTo>
                  <a:pt x="2573" y="835"/>
                </a:lnTo>
                <a:lnTo>
                  <a:pt x="2573" y="835"/>
                </a:lnTo>
                <a:lnTo>
                  <a:pt x="2573" y="835"/>
                </a:lnTo>
                <a:lnTo>
                  <a:pt x="2577" y="835"/>
                </a:lnTo>
                <a:lnTo>
                  <a:pt x="2579" y="835"/>
                </a:lnTo>
                <a:lnTo>
                  <a:pt x="2579" y="835"/>
                </a:lnTo>
                <a:lnTo>
                  <a:pt x="2579" y="835"/>
                </a:lnTo>
                <a:lnTo>
                  <a:pt x="2577" y="832"/>
                </a:lnTo>
                <a:lnTo>
                  <a:pt x="2581" y="832"/>
                </a:lnTo>
                <a:lnTo>
                  <a:pt x="2584" y="832"/>
                </a:lnTo>
                <a:lnTo>
                  <a:pt x="2584" y="832"/>
                </a:lnTo>
                <a:lnTo>
                  <a:pt x="2586" y="832"/>
                </a:lnTo>
                <a:lnTo>
                  <a:pt x="2588" y="830"/>
                </a:lnTo>
                <a:lnTo>
                  <a:pt x="2588" y="830"/>
                </a:lnTo>
                <a:lnTo>
                  <a:pt x="2590" y="830"/>
                </a:lnTo>
                <a:lnTo>
                  <a:pt x="2592" y="830"/>
                </a:lnTo>
                <a:lnTo>
                  <a:pt x="2594" y="832"/>
                </a:lnTo>
                <a:lnTo>
                  <a:pt x="2596" y="832"/>
                </a:lnTo>
                <a:lnTo>
                  <a:pt x="2596" y="832"/>
                </a:lnTo>
                <a:lnTo>
                  <a:pt x="2600" y="832"/>
                </a:lnTo>
                <a:lnTo>
                  <a:pt x="2604" y="832"/>
                </a:lnTo>
                <a:lnTo>
                  <a:pt x="2611" y="832"/>
                </a:lnTo>
                <a:lnTo>
                  <a:pt x="2613" y="832"/>
                </a:lnTo>
                <a:lnTo>
                  <a:pt x="2613" y="832"/>
                </a:lnTo>
                <a:lnTo>
                  <a:pt x="2615" y="830"/>
                </a:lnTo>
                <a:lnTo>
                  <a:pt x="2617" y="830"/>
                </a:lnTo>
                <a:lnTo>
                  <a:pt x="2619" y="828"/>
                </a:lnTo>
                <a:lnTo>
                  <a:pt x="2621" y="830"/>
                </a:lnTo>
                <a:lnTo>
                  <a:pt x="2621" y="828"/>
                </a:lnTo>
                <a:lnTo>
                  <a:pt x="2623" y="826"/>
                </a:lnTo>
                <a:lnTo>
                  <a:pt x="2628" y="824"/>
                </a:lnTo>
                <a:lnTo>
                  <a:pt x="2628" y="824"/>
                </a:lnTo>
                <a:lnTo>
                  <a:pt x="2628" y="822"/>
                </a:lnTo>
                <a:lnTo>
                  <a:pt x="2628" y="822"/>
                </a:lnTo>
                <a:lnTo>
                  <a:pt x="2628" y="820"/>
                </a:lnTo>
                <a:lnTo>
                  <a:pt x="2625" y="820"/>
                </a:lnTo>
                <a:lnTo>
                  <a:pt x="2623" y="822"/>
                </a:lnTo>
                <a:lnTo>
                  <a:pt x="2621" y="822"/>
                </a:lnTo>
                <a:lnTo>
                  <a:pt x="2617" y="820"/>
                </a:lnTo>
                <a:lnTo>
                  <a:pt x="2617" y="820"/>
                </a:lnTo>
                <a:lnTo>
                  <a:pt x="2617" y="820"/>
                </a:lnTo>
                <a:lnTo>
                  <a:pt x="2615" y="818"/>
                </a:lnTo>
                <a:lnTo>
                  <a:pt x="2613" y="820"/>
                </a:lnTo>
                <a:lnTo>
                  <a:pt x="2615" y="818"/>
                </a:lnTo>
                <a:lnTo>
                  <a:pt x="2617" y="818"/>
                </a:lnTo>
                <a:lnTo>
                  <a:pt x="2617" y="818"/>
                </a:lnTo>
                <a:lnTo>
                  <a:pt x="2619" y="818"/>
                </a:lnTo>
                <a:lnTo>
                  <a:pt x="2621" y="818"/>
                </a:lnTo>
                <a:lnTo>
                  <a:pt x="2621" y="816"/>
                </a:lnTo>
                <a:lnTo>
                  <a:pt x="2621" y="816"/>
                </a:lnTo>
                <a:lnTo>
                  <a:pt x="2619" y="814"/>
                </a:lnTo>
                <a:lnTo>
                  <a:pt x="2621" y="814"/>
                </a:lnTo>
                <a:lnTo>
                  <a:pt x="2623" y="814"/>
                </a:lnTo>
                <a:lnTo>
                  <a:pt x="2625" y="814"/>
                </a:lnTo>
                <a:lnTo>
                  <a:pt x="2625" y="811"/>
                </a:lnTo>
                <a:lnTo>
                  <a:pt x="2625" y="811"/>
                </a:lnTo>
                <a:lnTo>
                  <a:pt x="2625" y="809"/>
                </a:lnTo>
                <a:lnTo>
                  <a:pt x="2625" y="809"/>
                </a:lnTo>
                <a:lnTo>
                  <a:pt x="2625" y="809"/>
                </a:lnTo>
                <a:lnTo>
                  <a:pt x="2628" y="809"/>
                </a:lnTo>
                <a:lnTo>
                  <a:pt x="2628" y="809"/>
                </a:lnTo>
                <a:lnTo>
                  <a:pt x="2630" y="807"/>
                </a:lnTo>
                <a:lnTo>
                  <a:pt x="2632" y="807"/>
                </a:lnTo>
                <a:lnTo>
                  <a:pt x="2632" y="805"/>
                </a:lnTo>
                <a:lnTo>
                  <a:pt x="2632" y="803"/>
                </a:lnTo>
                <a:lnTo>
                  <a:pt x="2632" y="801"/>
                </a:lnTo>
                <a:lnTo>
                  <a:pt x="2634" y="799"/>
                </a:lnTo>
                <a:lnTo>
                  <a:pt x="2634" y="797"/>
                </a:lnTo>
                <a:lnTo>
                  <a:pt x="2632" y="797"/>
                </a:lnTo>
                <a:lnTo>
                  <a:pt x="2632" y="795"/>
                </a:lnTo>
                <a:lnTo>
                  <a:pt x="2628" y="793"/>
                </a:lnTo>
                <a:lnTo>
                  <a:pt x="2625" y="791"/>
                </a:lnTo>
                <a:lnTo>
                  <a:pt x="2623" y="791"/>
                </a:lnTo>
                <a:lnTo>
                  <a:pt x="2621" y="791"/>
                </a:lnTo>
                <a:lnTo>
                  <a:pt x="2619" y="791"/>
                </a:lnTo>
                <a:lnTo>
                  <a:pt x="2617" y="791"/>
                </a:lnTo>
                <a:lnTo>
                  <a:pt x="2615" y="791"/>
                </a:lnTo>
                <a:lnTo>
                  <a:pt x="2615" y="791"/>
                </a:lnTo>
                <a:lnTo>
                  <a:pt x="2615" y="793"/>
                </a:lnTo>
                <a:lnTo>
                  <a:pt x="2613" y="793"/>
                </a:lnTo>
                <a:lnTo>
                  <a:pt x="2613" y="793"/>
                </a:lnTo>
                <a:lnTo>
                  <a:pt x="2611" y="793"/>
                </a:lnTo>
                <a:lnTo>
                  <a:pt x="2609" y="791"/>
                </a:lnTo>
                <a:lnTo>
                  <a:pt x="2609" y="791"/>
                </a:lnTo>
                <a:lnTo>
                  <a:pt x="2611" y="788"/>
                </a:lnTo>
                <a:lnTo>
                  <a:pt x="2613" y="788"/>
                </a:lnTo>
                <a:lnTo>
                  <a:pt x="2613" y="786"/>
                </a:lnTo>
                <a:lnTo>
                  <a:pt x="2611" y="782"/>
                </a:lnTo>
                <a:lnTo>
                  <a:pt x="2609" y="780"/>
                </a:lnTo>
                <a:lnTo>
                  <a:pt x="2604" y="776"/>
                </a:lnTo>
                <a:lnTo>
                  <a:pt x="2600" y="776"/>
                </a:lnTo>
                <a:lnTo>
                  <a:pt x="2598" y="776"/>
                </a:lnTo>
                <a:lnTo>
                  <a:pt x="2600" y="776"/>
                </a:lnTo>
                <a:lnTo>
                  <a:pt x="2600" y="776"/>
                </a:lnTo>
                <a:lnTo>
                  <a:pt x="2604" y="776"/>
                </a:lnTo>
                <a:lnTo>
                  <a:pt x="2604" y="776"/>
                </a:lnTo>
                <a:lnTo>
                  <a:pt x="2607" y="778"/>
                </a:lnTo>
                <a:lnTo>
                  <a:pt x="2607" y="778"/>
                </a:lnTo>
                <a:lnTo>
                  <a:pt x="2609" y="778"/>
                </a:lnTo>
                <a:lnTo>
                  <a:pt x="2609" y="778"/>
                </a:lnTo>
                <a:lnTo>
                  <a:pt x="2609" y="778"/>
                </a:lnTo>
                <a:lnTo>
                  <a:pt x="2609" y="776"/>
                </a:lnTo>
                <a:lnTo>
                  <a:pt x="2607" y="772"/>
                </a:lnTo>
                <a:lnTo>
                  <a:pt x="2604" y="772"/>
                </a:lnTo>
                <a:lnTo>
                  <a:pt x="2604" y="770"/>
                </a:lnTo>
                <a:lnTo>
                  <a:pt x="2604" y="767"/>
                </a:lnTo>
                <a:lnTo>
                  <a:pt x="2607" y="767"/>
                </a:lnTo>
                <a:lnTo>
                  <a:pt x="2604" y="765"/>
                </a:lnTo>
                <a:lnTo>
                  <a:pt x="2602" y="765"/>
                </a:lnTo>
                <a:lnTo>
                  <a:pt x="2600" y="763"/>
                </a:lnTo>
                <a:lnTo>
                  <a:pt x="2598" y="759"/>
                </a:lnTo>
                <a:lnTo>
                  <a:pt x="2596" y="759"/>
                </a:lnTo>
                <a:lnTo>
                  <a:pt x="2592" y="757"/>
                </a:lnTo>
                <a:lnTo>
                  <a:pt x="2590" y="757"/>
                </a:lnTo>
                <a:lnTo>
                  <a:pt x="2590" y="755"/>
                </a:lnTo>
                <a:lnTo>
                  <a:pt x="2588" y="751"/>
                </a:lnTo>
                <a:lnTo>
                  <a:pt x="2586" y="744"/>
                </a:lnTo>
                <a:lnTo>
                  <a:pt x="2584" y="740"/>
                </a:lnTo>
                <a:lnTo>
                  <a:pt x="2584" y="738"/>
                </a:lnTo>
                <a:lnTo>
                  <a:pt x="2584" y="738"/>
                </a:lnTo>
                <a:lnTo>
                  <a:pt x="2581" y="736"/>
                </a:lnTo>
                <a:lnTo>
                  <a:pt x="2579" y="734"/>
                </a:lnTo>
                <a:lnTo>
                  <a:pt x="2577" y="732"/>
                </a:lnTo>
                <a:lnTo>
                  <a:pt x="2571" y="730"/>
                </a:lnTo>
                <a:lnTo>
                  <a:pt x="2567" y="730"/>
                </a:lnTo>
                <a:lnTo>
                  <a:pt x="2565" y="732"/>
                </a:lnTo>
                <a:lnTo>
                  <a:pt x="2563" y="732"/>
                </a:lnTo>
                <a:lnTo>
                  <a:pt x="2556" y="730"/>
                </a:lnTo>
                <a:lnTo>
                  <a:pt x="2554" y="730"/>
                </a:lnTo>
                <a:lnTo>
                  <a:pt x="2552" y="728"/>
                </a:lnTo>
                <a:lnTo>
                  <a:pt x="2554" y="730"/>
                </a:lnTo>
                <a:lnTo>
                  <a:pt x="2556" y="730"/>
                </a:lnTo>
                <a:lnTo>
                  <a:pt x="2558" y="730"/>
                </a:lnTo>
                <a:lnTo>
                  <a:pt x="2560" y="730"/>
                </a:lnTo>
                <a:lnTo>
                  <a:pt x="2563" y="728"/>
                </a:lnTo>
                <a:lnTo>
                  <a:pt x="2565" y="726"/>
                </a:lnTo>
                <a:lnTo>
                  <a:pt x="2567" y="726"/>
                </a:lnTo>
                <a:lnTo>
                  <a:pt x="2569" y="726"/>
                </a:lnTo>
                <a:lnTo>
                  <a:pt x="2569" y="723"/>
                </a:lnTo>
                <a:lnTo>
                  <a:pt x="2567" y="721"/>
                </a:lnTo>
                <a:lnTo>
                  <a:pt x="2563" y="721"/>
                </a:lnTo>
                <a:lnTo>
                  <a:pt x="2560" y="723"/>
                </a:lnTo>
                <a:lnTo>
                  <a:pt x="2560" y="723"/>
                </a:lnTo>
                <a:lnTo>
                  <a:pt x="2560" y="721"/>
                </a:lnTo>
                <a:lnTo>
                  <a:pt x="2563" y="721"/>
                </a:lnTo>
                <a:lnTo>
                  <a:pt x="2563" y="721"/>
                </a:lnTo>
                <a:lnTo>
                  <a:pt x="2567" y="721"/>
                </a:lnTo>
                <a:lnTo>
                  <a:pt x="2569" y="719"/>
                </a:lnTo>
                <a:lnTo>
                  <a:pt x="2571" y="719"/>
                </a:lnTo>
                <a:lnTo>
                  <a:pt x="2571" y="717"/>
                </a:lnTo>
                <a:lnTo>
                  <a:pt x="2573" y="715"/>
                </a:lnTo>
                <a:lnTo>
                  <a:pt x="2575" y="713"/>
                </a:lnTo>
                <a:lnTo>
                  <a:pt x="2577" y="707"/>
                </a:lnTo>
                <a:lnTo>
                  <a:pt x="2577" y="707"/>
                </a:lnTo>
                <a:lnTo>
                  <a:pt x="2577" y="705"/>
                </a:lnTo>
                <a:lnTo>
                  <a:pt x="2579" y="705"/>
                </a:lnTo>
                <a:lnTo>
                  <a:pt x="2579" y="702"/>
                </a:lnTo>
                <a:lnTo>
                  <a:pt x="2581" y="700"/>
                </a:lnTo>
                <a:lnTo>
                  <a:pt x="2581" y="700"/>
                </a:lnTo>
                <a:lnTo>
                  <a:pt x="2581" y="700"/>
                </a:lnTo>
                <a:lnTo>
                  <a:pt x="2581" y="696"/>
                </a:lnTo>
                <a:lnTo>
                  <a:pt x="2579" y="696"/>
                </a:lnTo>
                <a:lnTo>
                  <a:pt x="2577" y="696"/>
                </a:lnTo>
                <a:lnTo>
                  <a:pt x="2575" y="696"/>
                </a:lnTo>
                <a:lnTo>
                  <a:pt x="2567" y="696"/>
                </a:lnTo>
                <a:lnTo>
                  <a:pt x="2565" y="696"/>
                </a:lnTo>
                <a:lnTo>
                  <a:pt x="2565" y="696"/>
                </a:lnTo>
                <a:lnTo>
                  <a:pt x="2563" y="696"/>
                </a:lnTo>
                <a:lnTo>
                  <a:pt x="2560" y="694"/>
                </a:lnTo>
                <a:lnTo>
                  <a:pt x="2558" y="696"/>
                </a:lnTo>
                <a:lnTo>
                  <a:pt x="2554" y="696"/>
                </a:lnTo>
                <a:lnTo>
                  <a:pt x="2552" y="698"/>
                </a:lnTo>
                <a:lnTo>
                  <a:pt x="2550" y="698"/>
                </a:lnTo>
                <a:lnTo>
                  <a:pt x="2548" y="698"/>
                </a:lnTo>
                <a:lnTo>
                  <a:pt x="2548" y="696"/>
                </a:lnTo>
                <a:lnTo>
                  <a:pt x="2552" y="694"/>
                </a:lnTo>
                <a:lnTo>
                  <a:pt x="2552" y="692"/>
                </a:lnTo>
                <a:lnTo>
                  <a:pt x="2552" y="692"/>
                </a:lnTo>
                <a:lnTo>
                  <a:pt x="2550" y="692"/>
                </a:lnTo>
                <a:lnTo>
                  <a:pt x="2550" y="690"/>
                </a:lnTo>
                <a:lnTo>
                  <a:pt x="2550" y="690"/>
                </a:lnTo>
                <a:lnTo>
                  <a:pt x="2552" y="688"/>
                </a:lnTo>
                <a:lnTo>
                  <a:pt x="2558" y="684"/>
                </a:lnTo>
                <a:lnTo>
                  <a:pt x="2560" y="682"/>
                </a:lnTo>
                <a:lnTo>
                  <a:pt x="2563" y="682"/>
                </a:lnTo>
                <a:lnTo>
                  <a:pt x="2563" y="682"/>
                </a:lnTo>
                <a:lnTo>
                  <a:pt x="2563" y="679"/>
                </a:lnTo>
                <a:lnTo>
                  <a:pt x="2563" y="677"/>
                </a:lnTo>
                <a:lnTo>
                  <a:pt x="2563" y="677"/>
                </a:lnTo>
                <a:lnTo>
                  <a:pt x="2563" y="675"/>
                </a:lnTo>
                <a:lnTo>
                  <a:pt x="2563" y="675"/>
                </a:lnTo>
                <a:lnTo>
                  <a:pt x="2560" y="675"/>
                </a:lnTo>
                <a:lnTo>
                  <a:pt x="2558" y="675"/>
                </a:lnTo>
                <a:lnTo>
                  <a:pt x="2554" y="677"/>
                </a:lnTo>
                <a:lnTo>
                  <a:pt x="2552" y="677"/>
                </a:lnTo>
                <a:lnTo>
                  <a:pt x="2548" y="677"/>
                </a:lnTo>
                <a:lnTo>
                  <a:pt x="2544" y="677"/>
                </a:lnTo>
                <a:lnTo>
                  <a:pt x="2542" y="677"/>
                </a:lnTo>
                <a:lnTo>
                  <a:pt x="2542" y="677"/>
                </a:lnTo>
                <a:lnTo>
                  <a:pt x="2540" y="677"/>
                </a:lnTo>
                <a:lnTo>
                  <a:pt x="2540" y="679"/>
                </a:lnTo>
                <a:lnTo>
                  <a:pt x="2540" y="677"/>
                </a:lnTo>
                <a:lnTo>
                  <a:pt x="2537" y="677"/>
                </a:lnTo>
                <a:lnTo>
                  <a:pt x="2535" y="677"/>
                </a:lnTo>
                <a:lnTo>
                  <a:pt x="2535" y="677"/>
                </a:lnTo>
                <a:lnTo>
                  <a:pt x="2535" y="677"/>
                </a:lnTo>
                <a:lnTo>
                  <a:pt x="2535" y="677"/>
                </a:lnTo>
                <a:lnTo>
                  <a:pt x="2533" y="679"/>
                </a:lnTo>
                <a:lnTo>
                  <a:pt x="2533" y="679"/>
                </a:lnTo>
                <a:lnTo>
                  <a:pt x="2533" y="682"/>
                </a:lnTo>
                <a:lnTo>
                  <a:pt x="2533" y="682"/>
                </a:lnTo>
                <a:lnTo>
                  <a:pt x="2535" y="684"/>
                </a:lnTo>
                <a:lnTo>
                  <a:pt x="2535" y="684"/>
                </a:lnTo>
                <a:lnTo>
                  <a:pt x="2535" y="684"/>
                </a:lnTo>
                <a:lnTo>
                  <a:pt x="2531" y="684"/>
                </a:lnTo>
                <a:lnTo>
                  <a:pt x="2531" y="684"/>
                </a:lnTo>
                <a:lnTo>
                  <a:pt x="2531" y="686"/>
                </a:lnTo>
                <a:lnTo>
                  <a:pt x="2531" y="686"/>
                </a:lnTo>
                <a:lnTo>
                  <a:pt x="2531" y="686"/>
                </a:lnTo>
                <a:lnTo>
                  <a:pt x="2529" y="688"/>
                </a:lnTo>
                <a:lnTo>
                  <a:pt x="2529" y="688"/>
                </a:lnTo>
                <a:lnTo>
                  <a:pt x="2533" y="692"/>
                </a:lnTo>
                <a:lnTo>
                  <a:pt x="2533" y="692"/>
                </a:lnTo>
                <a:lnTo>
                  <a:pt x="2531" y="692"/>
                </a:lnTo>
                <a:lnTo>
                  <a:pt x="2531" y="692"/>
                </a:lnTo>
                <a:lnTo>
                  <a:pt x="2531" y="692"/>
                </a:lnTo>
                <a:lnTo>
                  <a:pt x="2527" y="692"/>
                </a:lnTo>
                <a:lnTo>
                  <a:pt x="2525" y="692"/>
                </a:lnTo>
                <a:lnTo>
                  <a:pt x="2525" y="694"/>
                </a:lnTo>
                <a:lnTo>
                  <a:pt x="2525" y="696"/>
                </a:lnTo>
                <a:lnTo>
                  <a:pt x="2525" y="696"/>
                </a:lnTo>
                <a:lnTo>
                  <a:pt x="2525" y="698"/>
                </a:lnTo>
                <a:lnTo>
                  <a:pt x="2525" y="698"/>
                </a:lnTo>
                <a:lnTo>
                  <a:pt x="2527" y="698"/>
                </a:lnTo>
                <a:lnTo>
                  <a:pt x="2525" y="698"/>
                </a:lnTo>
                <a:lnTo>
                  <a:pt x="2525" y="700"/>
                </a:lnTo>
                <a:lnTo>
                  <a:pt x="2523" y="700"/>
                </a:lnTo>
                <a:lnTo>
                  <a:pt x="2523" y="700"/>
                </a:lnTo>
                <a:lnTo>
                  <a:pt x="2523" y="702"/>
                </a:lnTo>
                <a:lnTo>
                  <a:pt x="2525" y="702"/>
                </a:lnTo>
                <a:close/>
                <a:moveTo>
                  <a:pt x="2560" y="673"/>
                </a:moveTo>
                <a:lnTo>
                  <a:pt x="2560" y="673"/>
                </a:lnTo>
                <a:lnTo>
                  <a:pt x="2563" y="673"/>
                </a:lnTo>
                <a:lnTo>
                  <a:pt x="2563" y="673"/>
                </a:lnTo>
                <a:lnTo>
                  <a:pt x="2560" y="671"/>
                </a:lnTo>
                <a:lnTo>
                  <a:pt x="2560" y="671"/>
                </a:lnTo>
                <a:lnTo>
                  <a:pt x="2560" y="671"/>
                </a:lnTo>
                <a:lnTo>
                  <a:pt x="2560" y="671"/>
                </a:lnTo>
                <a:lnTo>
                  <a:pt x="2558" y="669"/>
                </a:lnTo>
                <a:lnTo>
                  <a:pt x="2558" y="671"/>
                </a:lnTo>
                <a:lnTo>
                  <a:pt x="2558" y="671"/>
                </a:lnTo>
                <a:lnTo>
                  <a:pt x="2558" y="671"/>
                </a:lnTo>
                <a:lnTo>
                  <a:pt x="2560" y="673"/>
                </a:lnTo>
                <a:close/>
                <a:moveTo>
                  <a:pt x="2592" y="635"/>
                </a:moveTo>
                <a:lnTo>
                  <a:pt x="2592" y="635"/>
                </a:lnTo>
                <a:lnTo>
                  <a:pt x="2592" y="633"/>
                </a:lnTo>
                <a:lnTo>
                  <a:pt x="2592" y="633"/>
                </a:lnTo>
                <a:lnTo>
                  <a:pt x="2592" y="633"/>
                </a:lnTo>
                <a:lnTo>
                  <a:pt x="2594" y="633"/>
                </a:lnTo>
                <a:lnTo>
                  <a:pt x="2594" y="631"/>
                </a:lnTo>
                <a:lnTo>
                  <a:pt x="2594" y="631"/>
                </a:lnTo>
                <a:lnTo>
                  <a:pt x="2592" y="631"/>
                </a:lnTo>
                <a:lnTo>
                  <a:pt x="2590" y="633"/>
                </a:lnTo>
                <a:lnTo>
                  <a:pt x="2592" y="635"/>
                </a:lnTo>
                <a:lnTo>
                  <a:pt x="2592" y="635"/>
                </a:lnTo>
                <a:close/>
                <a:moveTo>
                  <a:pt x="2588" y="832"/>
                </a:moveTo>
                <a:lnTo>
                  <a:pt x="2588" y="832"/>
                </a:lnTo>
                <a:lnTo>
                  <a:pt x="2586" y="835"/>
                </a:lnTo>
                <a:lnTo>
                  <a:pt x="2586" y="835"/>
                </a:lnTo>
                <a:lnTo>
                  <a:pt x="2586" y="835"/>
                </a:lnTo>
                <a:lnTo>
                  <a:pt x="2590" y="837"/>
                </a:lnTo>
                <a:lnTo>
                  <a:pt x="2590" y="837"/>
                </a:lnTo>
                <a:lnTo>
                  <a:pt x="2590" y="835"/>
                </a:lnTo>
                <a:lnTo>
                  <a:pt x="2590" y="835"/>
                </a:lnTo>
                <a:lnTo>
                  <a:pt x="2592" y="835"/>
                </a:lnTo>
                <a:lnTo>
                  <a:pt x="2592" y="835"/>
                </a:lnTo>
                <a:lnTo>
                  <a:pt x="2592" y="832"/>
                </a:lnTo>
                <a:lnTo>
                  <a:pt x="2588" y="832"/>
                </a:lnTo>
                <a:close/>
                <a:moveTo>
                  <a:pt x="2565" y="663"/>
                </a:moveTo>
                <a:lnTo>
                  <a:pt x="2567" y="663"/>
                </a:lnTo>
                <a:lnTo>
                  <a:pt x="2567" y="665"/>
                </a:lnTo>
                <a:lnTo>
                  <a:pt x="2567" y="665"/>
                </a:lnTo>
                <a:lnTo>
                  <a:pt x="2569" y="665"/>
                </a:lnTo>
                <a:lnTo>
                  <a:pt x="2569" y="663"/>
                </a:lnTo>
                <a:lnTo>
                  <a:pt x="2569" y="663"/>
                </a:lnTo>
                <a:lnTo>
                  <a:pt x="2567" y="663"/>
                </a:lnTo>
                <a:lnTo>
                  <a:pt x="2567" y="663"/>
                </a:lnTo>
                <a:lnTo>
                  <a:pt x="2565" y="661"/>
                </a:lnTo>
                <a:lnTo>
                  <a:pt x="2565" y="661"/>
                </a:lnTo>
                <a:lnTo>
                  <a:pt x="2563" y="661"/>
                </a:lnTo>
                <a:lnTo>
                  <a:pt x="2565" y="663"/>
                </a:lnTo>
                <a:lnTo>
                  <a:pt x="2565" y="663"/>
                </a:lnTo>
                <a:close/>
                <a:moveTo>
                  <a:pt x="2573" y="663"/>
                </a:moveTo>
                <a:lnTo>
                  <a:pt x="2573" y="663"/>
                </a:lnTo>
                <a:lnTo>
                  <a:pt x="2571" y="663"/>
                </a:lnTo>
                <a:lnTo>
                  <a:pt x="2571" y="663"/>
                </a:lnTo>
                <a:lnTo>
                  <a:pt x="2569" y="663"/>
                </a:lnTo>
                <a:lnTo>
                  <a:pt x="2571" y="663"/>
                </a:lnTo>
                <a:lnTo>
                  <a:pt x="2573" y="663"/>
                </a:lnTo>
                <a:close/>
                <a:moveTo>
                  <a:pt x="2584" y="642"/>
                </a:moveTo>
                <a:lnTo>
                  <a:pt x="2584" y="642"/>
                </a:lnTo>
                <a:lnTo>
                  <a:pt x="2586" y="642"/>
                </a:lnTo>
                <a:lnTo>
                  <a:pt x="2586" y="642"/>
                </a:lnTo>
                <a:lnTo>
                  <a:pt x="2586" y="642"/>
                </a:lnTo>
                <a:lnTo>
                  <a:pt x="2586" y="644"/>
                </a:lnTo>
                <a:lnTo>
                  <a:pt x="2588" y="644"/>
                </a:lnTo>
                <a:lnTo>
                  <a:pt x="2588" y="644"/>
                </a:lnTo>
                <a:lnTo>
                  <a:pt x="2590" y="644"/>
                </a:lnTo>
                <a:lnTo>
                  <a:pt x="2590" y="644"/>
                </a:lnTo>
                <a:lnTo>
                  <a:pt x="2590" y="646"/>
                </a:lnTo>
                <a:lnTo>
                  <a:pt x="2588" y="648"/>
                </a:lnTo>
                <a:lnTo>
                  <a:pt x="2590" y="650"/>
                </a:lnTo>
                <a:lnTo>
                  <a:pt x="2590" y="650"/>
                </a:lnTo>
                <a:lnTo>
                  <a:pt x="2590" y="648"/>
                </a:lnTo>
                <a:lnTo>
                  <a:pt x="2590" y="646"/>
                </a:lnTo>
                <a:lnTo>
                  <a:pt x="2590" y="644"/>
                </a:lnTo>
                <a:lnTo>
                  <a:pt x="2590" y="644"/>
                </a:lnTo>
                <a:lnTo>
                  <a:pt x="2592" y="644"/>
                </a:lnTo>
                <a:lnTo>
                  <a:pt x="2592" y="642"/>
                </a:lnTo>
                <a:lnTo>
                  <a:pt x="2592" y="640"/>
                </a:lnTo>
                <a:lnTo>
                  <a:pt x="2592" y="637"/>
                </a:lnTo>
                <a:lnTo>
                  <a:pt x="2592" y="637"/>
                </a:lnTo>
                <a:lnTo>
                  <a:pt x="2592" y="637"/>
                </a:lnTo>
                <a:lnTo>
                  <a:pt x="2590" y="635"/>
                </a:lnTo>
                <a:lnTo>
                  <a:pt x="2590" y="637"/>
                </a:lnTo>
                <a:lnTo>
                  <a:pt x="2588" y="635"/>
                </a:lnTo>
                <a:lnTo>
                  <a:pt x="2590" y="633"/>
                </a:lnTo>
                <a:lnTo>
                  <a:pt x="2588" y="633"/>
                </a:lnTo>
                <a:lnTo>
                  <a:pt x="2588" y="633"/>
                </a:lnTo>
                <a:lnTo>
                  <a:pt x="2586" y="635"/>
                </a:lnTo>
                <a:lnTo>
                  <a:pt x="2586" y="635"/>
                </a:lnTo>
                <a:lnTo>
                  <a:pt x="2586" y="635"/>
                </a:lnTo>
                <a:lnTo>
                  <a:pt x="2586" y="637"/>
                </a:lnTo>
                <a:lnTo>
                  <a:pt x="2588" y="637"/>
                </a:lnTo>
                <a:lnTo>
                  <a:pt x="2588" y="640"/>
                </a:lnTo>
                <a:lnTo>
                  <a:pt x="2586" y="640"/>
                </a:lnTo>
                <a:lnTo>
                  <a:pt x="2586" y="640"/>
                </a:lnTo>
                <a:lnTo>
                  <a:pt x="2584" y="642"/>
                </a:lnTo>
                <a:lnTo>
                  <a:pt x="2584" y="642"/>
                </a:lnTo>
                <a:lnTo>
                  <a:pt x="2584" y="642"/>
                </a:lnTo>
                <a:close/>
                <a:moveTo>
                  <a:pt x="2560" y="669"/>
                </a:moveTo>
                <a:lnTo>
                  <a:pt x="2560" y="669"/>
                </a:lnTo>
                <a:lnTo>
                  <a:pt x="2560" y="669"/>
                </a:lnTo>
                <a:lnTo>
                  <a:pt x="2560" y="669"/>
                </a:lnTo>
                <a:lnTo>
                  <a:pt x="2560" y="669"/>
                </a:lnTo>
                <a:lnTo>
                  <a:pt x="2560" y="669"/>
                </a:lnTo>
                <a:lnTo>
                  <a:pt x="2560" y="669"/>
                </a:lnTo>
                <a:lnTo>
                  <a:pt x="2563" y="669"/>
                </a:lnTo>
                <a:lnTo>
                  <a:pt x="2565" y="669"/>
                </a:lnTo>
                <a:lnTo>
                  <a:pt x="2567" y="671"/>
                </a:lnTo>
                <a:lnTo>
                  <a:pt x="2567" y="671"/>
                </a:lnTo>
                <a:lnTo>
                  <a:pt x="2567" y="671"/>
                </a:lnTo>
                <a:lnTo>
                  <a:pt x="2567" y="669"/>
                </a:lnTo>
                <a:lnTo>
                  <a:pt x="2567" y="669"/>
                </a:lnTo>
                <a:lnTo>
                  <a:pt x="2567" y="669"/>
                </a:lnTo>
                <a:lnTo>
                  <a:pt x="2565" y="669"/>
                </a:lnTo>
                <a:lnTo>
                  <a:pt x="2563" y="669"/>
                </a:lnTo>
                <a:lnTo>
                  <a:pt x="2563" y="667"/>
                </a:lnTo>
                <a:lnTo>
                  <a:pt x="2565" y="667"/>
                </a:lnTo>
                <a:lnTo>
                  <a:pt x="2565" y="667"/>
                </a:lnTo>
                <a:lnTo>
                  <a:pt x="2563" y="667"/>
                </a:lnTo>
                <a:lnTo>
                  <a:pt x="2563" y="665"/>
                </a:lnTo>
                <a:lnTo>
                  <a:pt x="2560" y="665"/>
                </a:lnTo>
                <a:lnTo>
                  <a:pt x="2560" y="665"/>
                </a:lnTo>
                <a:lnTo>
                  <a:pt x="2558" y="667"/>
                </a:lnTo>
                <a:lnTo>
                  <a:pt x="2558" y="667"/>
                </a:lnTo>
                <a:lnTo>
                  <a:pt x="2558" y="669"/>
                </a:lnTo>
                <a:lnTo>
                  <a:pt x="2560" y="669"/>
                </a:lnTo>
                <a:close/>
                <a:moveTo>
                  <a:pt x="2569" y="858"/>
                </a:moveTo>
                <a:lnTo>
                  <a:pt x="2569" y="858"/>
                </a:lnTo>
                <a:lnTo>
                  <a:pt x="2571" y="858"/>
                </a:lnTo>
                <a:lnTo>
                  <a:pt x="2571" y="856"/>
                </a:lnTo>
                <a:lnTo>
                  <a:pt x="2571" y="856"/>
                </a:lnTo>
                <a:lnTo>
                  <a:pt x="2571" y="856"/>
                </a:lnTo>
                <a:lnTo>
                  <a:pt x="2569" y="858"/>
                </a:lnTo>
                <a:close/>
                <a:moveTo>
                  <a:pt x="2575" y="860"/>
                </a:moveTo>
                <a:lnTo>
                  <a:pt x="2575" y="862"/>
                </a:lnTo>
                <a:lnTo>
                  <a:pt x="2577" y="862"/>
                </a:lnTo>
                <a:lnTo>
                  <a:pt x="2577" y="862"/>
                </a:lnTo>
                <a:lnTo>
                  <a:pt x="2577" y="862"/>
                </a:lnTo>
                <a:lnTo>
                  <a:pt x="2579" y="862"/>
                </a:lnTo>
                <a:lnTo>
                  <a:pt x="2579" y="862"/>
                </a:lnTo>
                <a:lnTo>
                  <a:pt x="2577" y="860"/>
                </a:lnTo>
                <a:lnTo>
                  <a:pt x="2575" y="860"/>
                </a:lnTo>
                <a:close/>
                <a:moveTo>
                  <a:pt x="2516" y="709"/>
                </a:moveTo>
                <a:lnTo>
                  <a:pt x="2516" y="709"/>
                </a:lnTo>
                <a:lnTo>
                  <a:pt x="2514" y="709"/>
                </a:lnTo>
                <a:lnTo>
                  <a:pt x="2514" y="711"/>
                </a:lnTo>
                <a:lnTo>
                  <a:pt x="2516" y="711"/>
                </a:lnTo>
                <a:lnTo>
                  <a:pt x="2516" y="711"/>
                </a:lnTo>
                <a:lnTo>
                  <a:pt x="2516" y="711"/>
                </a:lnTo>
                <a:lnTo>
                  <a:pt x="2516" y="711"/>
                </a:lnTo>
                <a:lnTo>
                  <a:pt x="2516" y="709"/>
                </a:lnTo>
                <a:lnTo>
                  <a:pt x="2516" y="709"/>
                </a:lnTo>
                <a:close/>
                <a:moveTo>
                  <a:pt x="2521" y="734"/>
                </a:moveTo>
                <a:lnTo>
                  <a:pt x="2521" y="734"/>
                </a:lnTo>
                <a:lnTo>
                  <a:pt x="2523" y="730"/>
                </a:lnTo>
                <a:lnTo>
                  <a:pt x="2525" y="728"/>
                </a:lnTo>
                <a:lnTo>
                  <a:pt x="2525" y="728"/>
                </a:lnTo>
                <a:lnTo>
                  <a:pt x="2523" y="728"/>
                </a:lnTo>
                <a:lnTo>
                  <a:pt x="2521" y="730"/>
                </a:lnTo>
                <a:lnTo>
                  <a:pt x="2521" y="730"/>
                </a:lnTo>
                <a:lnTo>
                  <a:pt x="2521" y="730"/>
                </a:lnTo>
                <a:lnTo>
                  <a:pt x="2523" y="730"/>
                </a:lnTo>
                <a:lnTo>
                  <a:pt x="2521" y="732"/>
                </a:lnTo>
                <a:lnTo>
                  <a:pt x="2521" y="732"/>
                </a:lnTo>
                <a:lnTo>
                  <a:pt x="2521" y="734"/>
                </a:lnTo>
                <a:lnTo>
                  <a:pt x="2521" y="734"/>
                </a:lnTo>
                <a:lnTo>
                  <a:pt x="2521" y="734"/>
                </a:lnTo>
                <a:lnTo>
                  <a:pt x="2521" y="734"/>
                </a:lnTo>
                <a:close/>
                <a:moveTo>
                  <a:pt x="2516" y="696"/>
                </a:moveTo>
                <a:lnTo>
                  <a:pt x="2516" y="696"/>
                </a:lnTo>
                <a:lnTo>
                  <a:pt x="2514" y="698"/>
                </a:lnTo>
                <a:lnTo>
                  <a:pt x="2512" y="698"/>
                </a:lnTo>
                <a:lnTo>
                  <a:pt x="2512" y="698"/>
                </a:lnTo>
                <a:lnTo>
                  <a:pt x="2512" y="698"/>
                </a:lnTo>
                <a:lnTo>
                  <a:pt x="2512" y="698"/>
                </a:lnTo>
                <a:lnTo>
                  <a:pt x="2512" y="700"/>
                </a:lnTo>
                <a:lnTo>
                  <a:pt x="2512" y="700"/>
                </a:lnTo>
                <a:lnTo>
                  <a:pt x="2510" y="700"/>
                </a:lnTo>
                <a:lnTo>
                  <a:pt x="2510" y="700"/>
                </a:lnTo>
                <a:lnTo>
                  <a:pt x="2510" y="700"/>
                </a:lnTo>
                <a:lnTo>
                  <a:pt x="2510" y="700"/>
                </a:lnTo>
                <a:lnTo>
                  <a:pt x="2510" y="702"/>
                </a:lnTo>
                <a:lnTo>
                  <a:pt x="2514" y="702"/>
                </a:lnTo>
                <a:lnTo>
                  <a:pt x="2516" y="705"/>
                </a:lnTo>
                <a:lnTo>
                  <a:pt x="2516" y="705"/>
                </a:lnTo>
                <a:lnTo>
                  <a:pt x="2516" y="707"/>
                </a:lnTo>
                <a:lnTo>
                  <a:pt x="2519" y="707"/>
                </a:lnTo>
                <a:lnTo>
                  <a:pt x="2521" y="705"/>
                </a:lnTo>
                <a:lnTo>
                  <a:pt x="2521" y="709"/>
                </a:lnTo>
                <a:lnTo>
                  <a:pt x="2521" y="709"/>
                </a:lnTo>
                <a:lnTo>
                  <a:pt x="2521" y="709"/>
                </a:lnTo>
                <a:lnTo>
                  <a:pt x="2523" y="709"/>
                </a:lnTo>
                <a:lnTo>
                  <a:pt x="2523" y="707"/>
                </a:lnTo>
                <a:lnTo>
                  <a:pt x="2525" y="707"/>
                </a:lnTo>
                <a:lnTo>
                  <a:pt x="2525" y="705"/>
                </a:lnTo>
                <a:lnTo>
                  <a:pt x="2525" y="705"/>
                </a:lnTo>
                <a:lnTo>
                  <a:pt x="2525" y="705"/>
                </a:lnTo>
                <a:lnTo>
                  <a:pt x="2523" y="705"/>
                </a:lnTo>
                <a:lnTo>
                  <a:pt x="2521" y="705"/>
                </a:lnTo>
                <a:lnTo>
                  <a:pt x="2519" y="705"/>
                </a:lnTo>
                <a:lnTo>
                  <a:pt x="2519" y="702"/>
                </a:lnTo>
                <a:lnTo>
                  <a:pt x="2519" y="702"/>
                </a:lnTo>
                <a:lnTo>
                  <a:pt x="2519" y="700"/>
                </a:lnTo>
                <a:lnTo>
                  <a:pt x="2519" y="700"/>
                </a:lnTo>
                <a:lnTo>
                  <a:pt x="2519" y="700"/>
                </a:lnTo>
                <a:lnTo>
                  <a:pt x="2519" y="698"/>
                </a:lnTo>
                <a:lnTo>
                  <a:pt x="2516" y="696"/>
                </a:lnTo>
                <a:lnTo>
                  <a:pt x="2516" y="696"/>
                </a:lnTo>
                <a:close/>
                <a:moveTo>
                  <a:pt x="2531" y="740"/>
                </a:moveTo>
                <a:lnTo>
                  <a:pt x="2531" y="740"/>
                </a:lnTo>
                <a:lnTo>
                  <a:pt x="2533" y="740"/>
                </a:lnTo>
                <a:lnTo>
                  <a:pt x="2533" y="740"/>
                </a:lnTo>
                <a:lnTo>
                  <a:pt x="2533" y="738"/>
                </a:lnTo>
                <a:lnTo>
                  <a:pt x="2533" y="736"/>
                </a:lnTo>
                <a:lnTo>
                  <a:pt x="2533" y="736"/>
                </a:lnTo>
                <a:lnTo>
                  <a:pt x="2531" y="736"/>
                </a:lnTo>
                <a:lnTo>
                  <a:pt x="2531" y="736"/>
                </a:lnTo>
                <a:lnTo>
                  <a:pt x="2531" y="736"/>
                </a:lnTo>
                <a:lnTo>
                  <a:pt x="2529" y="736"/>
                </a:lnTo>
                <a:lnTo>
                  <a:pt x="2529" y="738"/>
                </a:lnTo>
                <a:lnTo>
                  <a:pt x="2531" y="740"/>
                </a:lnTo>
                <a:lnTo>
                  <a:pt x="2531" y="740"/>
                </a:lnTo>
                <a:close/>
                <a:moveTo>
                  <a:pt x="2516" y="723"/>
                </a:moveTo>
                <a:lnTo>
                  <a:pt x="2516" y="723"/>
                </a:lnTo>
                <a:lnTo>
                  <a:pt x="2516" y="723"/>
                </a:lnTo>
                <a:lnTo>
                  <a:pt x="2519" y="723"/>
                </a:lnTo>
                <a:lnTo>
                  <a:pt x="2525" y="723"/>
                </a:lnTo>
                <a:lnTo>
                  <a:pt x="2525" y="719"/>
                </a:lnTo>
                <a:lnTo>
                  <a:pt x="2523" y="719"/>
                </a:lnTo>
                <a:lnTo>
                  <a:pt x="2521" y="719"/>
                </a:lnTo>
                <a:lnTo>
                  <a:pt x="2521" y="717"/>
                </a:lnTo>
                <a:lnTo>
                  <a:pt x="2519" y="717"/>
                </a:lnTo>
                <a:lnTo>
                  <a:pt x="2519" y="717"/>
                </a:lnTo>
                <a:lnTo>
                  <a:pt x="2519" y="717"/>
                </a:lnTo>
                <a:lnTo>
                  <a:pt x="2516" y="717"/>
                </a:lnTo>
                <a:lnTo>
                  <a:pt x="2516" y="717"/>
                </a:lnTo>
                <a:lnTo>
                  <a:pt x="2516" y="719"/>
                </a:lnTo>
                <a:lnTo>
                  <a:pt x="2516" y="719"/>
                </a:lnTo>
                <a:lnTo>
                  <a:pt x="2519" y="719"/>
                </a:lnTo>
                <a:lnTo>
                  <a:pt x="2519" y="723"/>
                </a:lnTo>
                <a:lnTo>
                  <a:pt x="2516" y="723"/>
                </a:lnTo>
                <a:close/>
                <a:moveTo>
                  <a:pt x="2542" y="782"/>
                </a:moveTo>
                <a:lnTo>
                  <a:pt x="2542" y="784"/>
                </a:lnTo>
                <a:lnTo>
                  <a:pt x="2544" y="786"/>
                </a:lnTo>
                <a:lnTo>
                  <a:pt x="2544" y="786"/>
                </a:lnTo>
                <a:lnTo>
                  <a:pt x="2544" y="786"/>
                </a:lnTo>
                <a:lnTo>
                  <a:pt x="2546" y="786"/>
                </a:lnTo>
                <a:lnTo>
                  <a:pt x="2548" y="786"/>
                </a:lnTo>
                <a:lnTo>
                  <a:pt x="2548" y="784"/>
                </a:lnTo>
                <a:lnTo>
                  <a:pt x="2550" y="784"/>
                </a:lnTo>
                <a:lnTo>
                  <a:pt x="2548" y="784"/>
                </a:lnTo>
                <a:lnTo>
                  <a:pt x="2548" y="784"/>
                </a:lnTo>
                <a:lnTo>
                  <a:pt x="2546" y="782"/>
                </a:lnTo>
                <a:lnTo>
                  <a:pt x="2544" y="782"/>
                </a:lnTo>
                <a:lnTo>
                  <a:pt x="2542" y="782"/>
                </a:lnTo>
                <a:close/>
                <a:moveTo>
                  <a:pt x="2544" y="761"/>
                </a:moveTo>
                <a:lnTo>
                  <a:pt x="2544" y="761"/>
                </a:lnTo>
                <a:lnTo>
                  <a:pt x="2542" y="763"/>
                </a:lnTo>
                <a:lnTo>
                  <a:pt x="2542" y="765"/>
                </a:lnTo>
                <a:lnTo>
                  <a:pt x="2540" y="765"/>
                </a:lnTo>
                <a:lnTo>
                  <a:pt x="2540" y="767"/>
                </a:lnTo>
                <a:lnTo>
                  <a:pt x="2537" y="770"/>
                </a:lnTo>
                <a:lnTo>
                  <a:pt x="2540" y="770"/>
                </a:lnTo>
                <a:lnTo>
                  <a:pt x="2540" y="767"/>
                </a:lnTo>
                <a:lnTo>
                  <a:pt x="2542" y="770"/>
                </a:lnTo>
                <a:lnTo>
                  <a:pt x="2544" y="765"/>
                </a:lnTo>
                <a:lnTo>
                  <a:pt x="2544" y="765"/>
                </a:lnTo>
                <a:lnTo>
                  <a:pt x="2546" y="765"/>
                </a:lnTo>
                <a:lnTo>
                  <a:pt x="2544" y="763"/>
                </a:lnTo>
                <a:lnTo>
                  <a:pt x="2544" y="761"/>
                </a:lnTo>
                <a:close/>
                <a:moveTo>
                  <a:pt x="2516" y="738"/>
                </a:moveTo>
                <a:lnTo>
                  <a:pt x="2516" y="738"/>
                </a:lnTo>
                <a:lnTo>
                  <a:pt x="2519" y="736"/>
                </a:lnTo>
                <a:lnTo>
                  <a:pt x="2521" y="736"/>
                </a:lnTo>
                <a:lnTo>
                  <a:pt x="2521" y="736"/>
                </a:lnTo>
                <a:lnTo>
                  <a:pt x="2519" y="734"/>
                </a:lnTo>
                <a:lnTo>
                  <a:pt x="2519" y="732"/>
                </a:lnTo>
                <a:lnTo>
                  <a:pt x="2519" y="732"/>
                </a:lnTo>
                <a:lnTo>
                  <a:pt x="2516" y="734"/>
                </a:lnTo>
                <a:lnTo>
                  <a:pt x="2516" y="732"/>
                </a:lnTo>
                <a:lnTo>
                  <a:pt x="2514" y="732"/>
                </a:lnTo>
                <a:lnTo>
                  <a:pt x="2514" y="734"/>
                </a:lnTo>
                <a:lnTo>
                  <a:pt x="2514" y="734"/>
                </a:lnTo>
                <a:lnTo>
                  <a:pt x="2514" y="734"/>
                </a:lnTo>
                <a:lnTo>
                  <a:pt x="2514" y="734"/>
                </a:lnTo>
                <a:lnTo>
                  <a:pt x="2514" y="736"/>
                </a:lnTo>
                <a:lnTo>
                  <a:pt x="2514" y="736"/>
                </a:lnTo>
                <a:lnTo>
                  <a:pt x="2514" y="736"/>
                </a:lnTo>
                <a:lnTo>
                  <a:pt x="2516" y="734"/>
                </a:lnTo>
                <a:lnTo>
                  <a:pt x="2516" y="734"/>
                </a:lnTo>
                <a:lnTo>
                  <a:pt x="2516" y="734"/>
                </a:lnTo>
                <a:lnTo>
                  <a:pt x="2516" y="736"/>
                </a:lnTo>
                <a:lnTo>
                  <a:pt x="2516" y="736"/>
                </a:lnTo>
                <a:lnTo>
                  <a:pt x="2516" y="738"/>
                </a:lnTo>
                <a:lnTo>
                  <a:pt x="2516" y="738"/>
                </a:lnTo>
                <a:close/>
                <a:moveTo>
                  <a:pt x="2512" y="717"/>
                </a:moveTo>
                <a:lnTo>
                  <a:pt x="2510" y="717"/>
                </a:lnTo>
                <a:lnTo>
                  <a:pt x="2510" y="719"/>
                </a:lnTo>
                <a:lnTo>
                  <a:pt x="2512" y="719"/>
                </a:lnTo>
                <a:lnTo>
                  <a:pt x="2512" y="717"/>
                </a:lnTo>
                <a:lnTo>
                  <a:pt x="2514" y="717"/>
                </a:lnTo>
                <a:lnTo>
                  <a:pt x="2514" y="717"/>
                </a:lnTo>
                <a:lnTo>
                  <a:pt x="2512" y="717"/>
                </a:lnTo>
                <a:close/>
                <a:moveTo>
                  <a:pt x="2661" y="816"/>
                </a:moveTo>
                <a:lnTo>
                  <a:pt x="2663" y="816"/>
                </a:lnTo>
                <a:lnTo>
                  <a:pt x="2665" y="816"/>
                </a:lnTo>
                <a:lnTo>
                  <a:pt x="2667" y="816"/>
                </a:lnTo>
                <a:lnTo>
                  <a:pt x="2667" y="816"/>
                </a:lnTo>
                <a:lnTo>
                  <a:pt x="2667" y="816"/>
                </a:lnTo>
                <a:lnTo>
                  <a:pt x="2665" y="814"/>
                </a:lnTo>
                <a:lnTo>
                  <a:pt x="2663" y="814"/>
                </a:lnTo>
                <a:lnTo>
                  <a:pt x="2661" y="814"/>
                </a:lnTo>
                <a:lnTo>
                  <a:pt x="2661" y="814"/>
                </a:lnTo>
                <a:lnTo>
                  <a:pt x="2661" y="816"/>
                </a:lnTo>
                <a:close/>
                <a:moveTo>
                  <a:pt x="2764" y="166"/>
                </a:moveTo>
                <a:lnTo>
                  <a:pt x="2764" y="168"/>
                </a:lnTo>
                <a:lnTo>
                  <a:pt x="2768" y="174"/>
                </a:lnTo>
                <a:lnTo>
                  <a:pt x="2770" y="174"/>
                </a:lnTo>
                <a:lnTo>
                  <a:pt x="2772" y="174"/>
                </a:lnTo>
                <a:lnTo>
                  <a:pt x="2776" y="176"/>
                </a:lnTo>
                <a:lnTo>
                  <a:pt x="2778" y="178"/>
                </a:lnTo>
                <a:lnTo>
                  <a:pt x="2780" y="180"/>
                </a:lnTo>
                <a:lnTo>
                  <a:pt x="2783" y="180"/>
                </a:lnTo>
                <a:lnTo>
                  <a:pt x="2783" y="178"/>
                </a:lnTo>
                <a:lnTo>
                  <a:pt x="2780" y="176"/>
                </a:lnTo>
                <a:lnTo>
                  <a:pt x="2780" y="174"/>
                </a:lnTo>
                <a:lnTo>
                  <a:pt x="2778" y="174"/>
                </a:lnTo>
                <a:lnTo>
                  <a:pt x="2776" y="172"/>
                </a:lnTo>
                <a:lnTo>
                  <a:pt x="2774" y="170"/>
                </a:lnTo>
                <a:lnTo>
                  <a:pt x="2770" y="170"/>
                </a:lnTo>
                <a:lnTo>
                  <a:pt x="2770" y="168"/>
                </a:lnTo>
                <a:lnTo>
                  <a:pt x="2770" y="168"/>
                </a:lnTo>
                <a:lnTo>
                  <a:pt x="2768" y="166"/>
                </a:lnTo>
                <a:lnTo>
                  <a:pt x="2770" y="166"/>
                </a:lnTo>
                <a:lnTo>
                  <a:pt x="2768" y="164"/>
                </a:lnTo>
                <a:lnTo>
                  <a:pt x="2766" y="162"/>
                </a:lnTo>
                <a:lnTo>
                  <a:pt x="2764" y="159"/>
                </a:lnTo>
                <a:lnTo>
                  <a:pt x="2762" y="159"/>
                </a:lnTo>
                <a:lnTo>
                  <a:pt x="2762" y="162"/>
                </a:lnTo>
                <a:lnTo>
                  <a:pt x="2762" y="164"/>
                </a:lnTo>
                <a:lnTo>
                  <a:pt x="2764" y="166"/>
                </a:lnTo>
                <a:close/>
                <a:moveTo>
                  <a:pt x="2808" y="457"/>
                </a:moveTo>
                <a:lnTo>
                  <a:pt x="2808" y="457"/>
                </a:lnTo>
                <a:lnTo>
                  <a:pt x="2806" y="457"/>
                </a:lnTo>
                <a:lnTo>
                  <a:pt x="2804" y="457"/>
                </a:lnTo>
                <a:lnTo>
                  <a:pt x="2801" y="459"/>
                </a:lnTo>
                <a:lnTo>
                  <a:pt x="2801" y="459"/>
                </a:lnTo>
                <a:lnTo>
                  <a:pt x="2801" y="459"/>
                </a:lnTo>
                <a:lnTo>
                  <a:pt x="2799" y="459"/>
                </a:lnTo>
                <a:lnTo>
                  <a:pt x="2799" y="461"/>
                </a:lnTo>
                <a:lnTo>
                  <a:pt x="2799" y="463"/>
                </a:lnTo>
                <a:lnTo>
                  <a:pt x="2801" y="463"/>
                </a:lnTo>
                <a:lnTo>
                  <a:pt x="2801" y="463"/>
                </a:lnTo>
                <a:lnTo>
                  <a:pt x="2801" y="461"/>
                </a:lnTo>
                <a:lnTo>
                  <a:pt x="2801" y="461"/>
                </a:lnTo>
                <a:lnTo>
                  <a:pt x="2804" y="461"/>
                </a:lnTo>
                <a:lnTo>
                  <a:pt x="2804" y="461"/>
                </a:lnTo>
                <a:lnTo>
                  <a:pt x="2806" y="461"/>
                </a:lnTo>
                <a:lnTo>
                  <a:pt x="2808" y="461"/>
                </a:lnTo>
                <a:lnTo>
                  <a:pt x="2808" y="459"/>
                </a:lnTo>
                <a:lnTo>
                  <a:pt x="2810" y="459"/>
                </a:lnTo>
                <a:lnTo>
                  <a:pt x="2812" y="459"/>
                </a:lnTo>
                <a:lnTo>
                  <a:pt x="2812" y="457"/>
                </a:lnTo>
                <a:lnTo>
                  <a:pt x="2812" y="457"/>
                </a:lnTo>
                <a:lnTo>
                  <a:pt x="2812" y="457"/>
                </a:lnTo>
                <a:lnTo>
                  <a:pt x="2810" y="457"/>
                </a:lnTo>
                <a:lnTo>
                  <a:pt x="2808" y="457"/>
                </a:lnTo>
                <a:close/>
                <a:moveTo>
                  <a:pt x="2594" y="631"/>
                </a:moveTo>
                <a:lnTo>
                  <a:pt x="2596" y="631"/>
                </a:lnTo>
                <a:lnTo>
                  <a:pt x="2596" y="631"/>
                </a:lnTo>
                <a:lnTo>
                  <a:pt x="2596" y="629"/>
                </a:lnTo>
                <a:lnTo>
                  <a:pt x="2596" y="629"/>
                </a:lnTo>
                <a:lnTo>
                  <a:pt x="2596" y="629"/>
                </a:lnTo>
                <a:lnTo>
                  <a:pt x="2596" y="629"/>
                </a:lnTo>
                <a:lnTo>
                  <a:pt x="2596" y="629"/>
                </a:lnTo>
                <a:lnTo>
                  <a:pt x="2594" y="629"/>
                </a:lnTo>
                <a:lnTo>
                  <a:pt x="2594" y="629"/>
                </a:lnTo>
                <a:lnTo>
                  <a:pt x="2594" y="629"/>
                </a:lnTo>
                <a:lnTo>
                  <a:pt x="2594" y="631"/>
                </a:lnTo>
                <a:lnTo>
                  <a:pt x="2594" y="631"/>
                </a:lnTo>
                <a:lnTo>
                  <a:pt x="2594" y="631"/>
                </a:lnTo>
                <a:close/>
                <a:moveTo>
                  <a:pt x="2791" y="512"/>
                </a:moveTo>
                <a:lnTo>
                  <a:pt x="2793" y="512"/>
                </a:lnTo>
                <a:lnTo>
                  <a:pt x="2793" y="512"/>
                </a:lnTo>
                <a:lnTo>
                  <a:pt x="2791" y="512"/>
                </a:lnTo>
                <a:lnTo>
                  <a:pt x="2789" y="512"/>
                </a:lnTo>
                <a:lnTo>
                  <a:pt x="2789" y="512"/>
                </a:lnTo>
                <a:lnTo>
                  <a:pt x="2787" y="514"/>
                </a:lnTo>
                <a:lnTo>
                  <a:pt x="2787" y="514"/>
                </a:lnTo>
                <a:lnTo>
                  <a:pt x="2789" y="514"/>
                </a:lnTo>
                <a:lnTo>
                  <a:pt x="2791" y="512"/>
                </a:lnTo>
                <a:close/>
                <a:moveTo>
                  <a:pt x="2791" y="510"/>
                </a:moveTo>
                <a:lnTo>
                  <a:pt x="2791" y="508"/>
                </a:lnTo>
                <a:lnTo>
                  <a:pt x="2789" y="508"/>
                </a:lnTo>
                <a:lnTo>
                  <a:pt x="2789" y="508"/>
                </a:lnTo>
                <a:lnTo>
                  <a:pt x="2789" y="508"/>
                </a:lnTo>
                <a:lnTo>
                  <a:pt x="2787" y="510"/>
                </a:lnTo>
                <a:lnTo>
                  <a:pt x="2787" y="510"/>
                </a:lnTo>
                <a:lnTo>
                  <a:pt x="2787" y="512"/>
                </a:lnTo>
                <a:lnTo>
                  <a:pt x="2787" y="510"/>
                </a:lnTo>
                <a:lnTo>
                  <a:pt x="2791" y="510"/>
                </a:lnTo>
                <a:lnTo>
                  <a:pt x="2791" y="510"/>
                </a:lnTo>
                <a:close/>
                <a:moveTo>
                  <a:pt x="2797" y="461"/>
                </a:moveTo>
                <a:lnTo>
                  <a:pt x="2795" y="463"/>
                </a:lnTo>
                <a:lnTo>
                  <a:pt x="2795" y="466"/>
                </a:lnTo>
                <a:lnTo>
                  <a:pt x="2793" y="468"/>
                </a:lnTo>
                <a:lnTo>
                  <a:pt x="2795" y="466"/>
                </a:lnTo>
                <a:lnTo>
                  <a:pt x="2797" y="466"/>
                </a:lnTo>
                <a:lnTo>
                  <a:pt x="2797" y="463"/>
                </a:lnTo>
                <a:lnTo>
                  <a:pt x="2797" y="463"/>
                </a:lnTo>
                <a:lnTo>
                  <a:pt x="2797" y="461"/>
                </a:lnTo>
                <a:lnTo>
                  <a:pt x="2797" y="461"/>
                </a:lnTo>
                <a:close/>
                <a:moveTo>
                  <a:pt x="2820" y="443"/>
                </a:moveTo>
                <a:lnTo>
                  <a:pt x="2820" y="443"/>
                </a:lnTo>
                <a:lnTo>
                  <a:pt x="2818" y="443"/>
                </a:lnTo>
                <a:lnTo>
                  <a:pt x="2818" y="445"/>
                </a:lnTo>
                <a:lnTo>
                  <a:pt x="2816" y="445"/>
                </a:lnTo>
                <a:lnTo>
                  <a:pt x="2816" y="447"/>
                </a:lnTo>
                <a:lnTo>
                  <a:pt x="2818" y="447"/>
                </a:lnTo>
                <a:lnTo>
                  <a:pt x="2820" y="447"/>
                </a:lnTo>
                <a:lnTo>
                  <a:pt x="2820" y="447"/>
                </a:lnTo>
                <a:lnTo>
                  <a:pt x="2822" y="447"/>
                </a:lnTo>
                <a:lnTo>
                  <a:pt x="2822" y="447"/>
                </a:lnTo>
                <a:lnTo>
                  <a:pt x="2822" y="449"/>
                </a:lnTo>
                <a:lnTo>
                  <a:pt x="2824" y="449"/>
                </a:lnTo>
                <a:lnTo>
                  <a:pt x="2829" y="449"/>
                </a:lnTo>
                <a:lnTo>
                  <a:pt x="2831" y="447"/>
                </a:lnTo>
                <a:lnTo>
                  <a:pt x="2831" y="445"/>
                </a:lnTo>
                <a:lnTo>
                  <a:pt x="2831" y="443"/>
                </a:lnTo>
                <a:lnTo>
                  <a:pt x="2829" y="440"/>
                </a:lnTo>
                <a:lnTo>
                  <a:pt x="2827" y="438"/>
                </a:lnTo>
                <a:lnTo>
                  <a:pt x="2827" y="438"/>
                </a:lnTo>
                <a:lnTo>
                  <a:pt x="2827" y="438"/>
                </a:lnTo>
                <a:lnTo>
                  <a:pt x="2827" y="438"/>
                </a:lnTo>
                <a:lnTo>
                  <a:pt x="2827" y="440"/>
                </a:lnTo>
                <a:lnTo>
                  <a:pt x="2822" y="440"/>
                </a:lnTo>
                <a:lnTo>
                  <a:pt x="2822" y="440"/>
                </a:lnTo>
                <a:lnTo>
                  <a:pt x="2822" y="443"/>
                </a:lnTo>
                <a:lnTo>
                  <a:pt x="2822" y="443"/>
                </a:lnTo>
                <a:lnTo>
                  <a:pt x="2820" y="443"/>
                </a:lnTo>
                <a:close/>
                <a:moveTo>
                  <a:pt x="2873" y="426"/>
                </a:moveTo>
                <a:lnTo>
                  <a:pt x="2875" y="424"/>
                </a:lnTo>
                <a:lnTo>
                  <a:pt x="2879" y="424"/>
                </a:lnTo>
                <a:lnTo>
                  <a:pt x="2881" y="424"/>
                </a:lnTo>
                <a:lnTo>
                  <a:pt x="2881" y="422"/>
                </a:lnTo>
                <a:lnTo>
                  <a:pt x="2881" y="419"/>
                </a:lnTo>
                <a:lnTo>
                  <a:pt x="2883" y="419"/>
                </a:lnTo>
                <a:lnTo>
                  <a:pt x="2885" y="417"/>
                </a:lnTo>
                <a:lnTo>
                  <a:pt x="2885" y="417"/>
                </a:lnTo>
                <a:lnTo>
                  <a:pt x="2887" y="417"/>
                </a:lnTo>
                <a:lnTo>
                  <a:pt x="2889" y="415"/>
                </a:lnTo>
                <a:lnTo>
                  <a:pt x="2892" y="413"/>
                </a:lnTo>
                <a:lnTo>
                  <a:pt x="2892" y="413"/>
                </a:lnTo>
                <a:lnTo>
                  <a:pt x="2889" y="411"/>
                </a:lnTo>
                <a:lnTo>
                  <a:pt x="2889" y="411"/>
                </a:lnTo>
                <a:lnTo>
                  <a:pt x="2889" y="413"/>
                </a:lnTo>
                <a:lnTo>
                  <a:pt x="2887" y="413"/>
                </a:lnTo>
                <a:lnTo>
                  <a:pt x="2887" y="411"/>
                </a:lnTo>
                <a:lnTo>
                  <a:pt x="2887" y="409"/>
                </a:lnTo>
                <a:lnTo>
                  <a:pt x="2885" y="407"/>
                </a:lnTo>
                <a:lnTo>
                  <a:pt x="2885" y="407"/>
                </a:lnTo>
                <a:lnTo>
                  <a:pt x="2883" y="409"/>
                </a:lnTo>
                <a:lnTo>
                  <a:pt x="2883" y="409"/>
                </a:lnTo>
                <a:lnTo>
                  <a:pt x="2883" y="411"/>
                </a:lnTo>
                <a:lnTo>
                  <a:pt x="2883" y="411"/>
                </a:lnTo>
                <a:lnTo>
                  <a:pt x="2883" y="411"/>
                </a:lnTo>
                <a:lnTo>
                  <a:pt x="2881" y="413"/>
                </a:lnTo>
                <a:lnTo>
                  <a:pt x="2881" y="413"/>
                </a:lnTo>
                <a:lnTo>
                  <a:pt x="2879" y="415"/>
                </a:lnTo>
                <a:lnTo>
                  <a:pt x="2879" y="417"/>
                </a:lnTo>
                <a:lnTo>
                  <a:pt x="2879" y="417"/>
                </a:lnTo>
                <a:lnTo>
                  <a:pt x="2879" y="419"/>
                </a:lnTo>
                <a:lnTo>
                  <a:pt x="2877" y="417"/>
                </a:lnTo>
                <a:lnTo>
                  <a:pt x="2877" y="417"/>
                </a:lnTo>
                <a:lnTo>
                  <a:pt x="2877" y="419"/>
                </a:lnTo>
                <a:lnTo>
                  <a:pt x="2875" y="419"/>
                </a:lnTo>
                <a:lnTo>
                  <a:pt x="2873" y="419"/>
                </a:lnTo>
                <a:lnTo>
                  <a:pt x="2873" y="419"/>
                </a:lnTo>
                <a:lnTo>
                  <a:pt x="2873" y="419"/>
                </a:lnTo>
                <a:lnTo>
                  <a:pt x="2873" y="422"/>
                </a:lnTo>
                <a:lnTo>
                  <a:pt x="2873" y="422"/>
                </a:lnTo>
                <a:lnTo>
                  <a:pt x="2871" y="422"/>
                </a:lnTo>
                <a:lnTo>
                  <a:pt x="2868" y="424"/>
                </a:lnTo>
                <a:lnTo>
                  <a:pt x="2871" y="424"/>
                </a:lnTo>
                <a:lnTo>
                  <a:pt x="2873" y="426"/>
                </a:lnTo>
                <a:close/>
                <a:moveTo>
                  <a:pt x="2885" y="296"/>
                </a:moveTo>
                <a:lnTo>
                  <a:pt x="2885" y="294"/>
                </a:lnTo>
                <a:lnTo>
                  <a:pt x="2887" y="294"/>
                </a:lnTo>
                <a:lnTo>
                  <a:pt x="2887" y="292"/>
                </a:lnTo>
                <a:lnTo>
                  <a:pt x="2885" y="292"/>
                </a:lnTo>
                <a:lnTo>
                  <a:pt x="2881" y="292"/>
                </a:lnTo>
                <a:lnTo>
                  <a:pt x="2881" y="292"/>
                </a:lnTo>
                <a:lnTo>
                  <a:pt x="2881" y="294"/>
                </a:lnTo>
                <a:lnTo>
                  <a:pt x="2885" y="296"/>
                </a:lnTo>
                <a:close/>
                <a:moveTo>
                  <a:pt x="2894" y="409"/>
                </a:moveTo>
                <a:lnTo>
                  <a:pt x="2894" y="411"/>
                </a:lnTo>
                <a:lnTo>
                  <a:pt x="2894" y="411"/>
                </a:lnTo>
                <a:lnTo>
                  <a:pt x="2896" y="411"/>
                </a:lnTo>
                <a:lnTo>
                  <a:pt x="2898" y="411"/>
                </a:lnTo>
                <a:lnTo>
                  <a:pt x="2898" y="411"/>
                </a:lnTo>
                <a:lnTo>
                  <a:pt x="2898" y="409"/>
                </a:lnTo>
                <a:lnTo>
                  <a:pt x="2898" y="409"/>
                </a:lnTo>
                <a:lnTo>
                  <a:pt x="2896" y="407"/>
                </a:lnTo>
                <a:lnTo>
                  <a:pt x="2896" y="407"/>
                </a:lnTo>
                <a:lnTo>
                  <a:pt x="2896" y="407"/>
                </a:lnTo>
                <a:lnTo>
                  <a:pt x="2894" y="407"/>
                </a:lnTo>
                <a:lnTo>
                  <a:pt x="2894" y="405"/>
                </a:lnTo>
                <a:lnTo>
                  <a:pt x="2892" y="407"/>
                </a:lnTo>
                <a:lnTo>
                  <a:pt x="2892" y="407"/>
                </a:lnTo>
                <a:lnTo>
                  <a:pt x="2894" y="409"/>
                </a:lnTo>
                <a:close/>
                <a:moveTo>
                  <a:pt x="2814" y="459"/>
                </a:moveTo>
                <a:lnTo>
                  <a:pt x="2816" y="459"/>
                </a:lnTo>
                <a:lnTo>
                  <a:pt x="2820" y="459"/>
                </a:lnTo>
                <a:lnTo>
                  <a:pt x="2824" y="455"/>
                </a:lnTo>
                <a:lnTo>
                  <a:pt x="2827" y="457"/>
                </a:lnTo>
                <a:lnTo>
                  <a:pt x="2827" y="455"/>
                </a:lnTo>
                <a:lnTo>
                  <a:pt x="2829" y="455"/>
                </a:lnTo>
                <a:lnTo>
                  <a:pt x="2829" y="453"/>
                </a:lnTo>
                <a:lnTo>
                  <a:pt x="2831" y="453"/>
                </a:lnTo>
                <a:lnTo>
                  <a:pt x="2831" y="455"/>
                </a:lnTo>
                <a:lnTo>
                  <a:pt x="2831" y="455"/>
                </a:lnTo>
                <a:lnTo>
                  <a:pt x="2835" y="455"/>
                </a:lnTo>
                <a:lnTo>
                  <a:pt x="2837" y="453"/>
                </a:lnTo>
                <a:lnTo>
                  <a:pt x="2837" y="453"/>
                </a:lnTo>
                <a:lnTo>
                  <a:pt x="2837" y="453"/>
                </a:lnTo>
                <a:lnTo>
                  <a:pt x="2839" y="453"/>
                </a:lnTo>
                <a:lnTo>
                  <a:pt x="2839" y="453"/>
                </a:lnTo>
                <a:lnTo>
                  <a:pt x="2841" y="451"/>
                </a:lnTo>
                <a:lnTo>
                  <a:pt x="2843" y="449"/>
                </a:lnTo>
                <a:lnTo>
                  <a:pt x="2845" y="449"/>
                </a:lnTo>
                <a:lnTo>
                  <a:pt x="2848" y="447"/>
                </a:lnTo>
                <a:lnTo>
                  <a:pt x="2848" y="445"/>
                </a:lnTo>
                <a:lnTo>
                  <a:pt x="2845" y="443"/>
                </a:lnTo>
                <a:lnTo>
                  <a:pt x="2845" y="443"/>
                </a:lnTo>
                <a:lnTo>
                  <a:pt x="2843" y="440"/>
                </a:lnTo>
                <a:lnTo>
                  <a:pt x="2843" y="443"/>
                </a:lnTo>
                <a:lnTo>
                  <a:pt x="2843" y="443"/>
                </a:lnTo>
                <a:lnTo>
                  <a:pt x="2841" y="443"/>
                </a:lnTo>
                <a:lnTo>
                  <a:pt x="2841" y="443"/>
                </a:lnTo>
                <a:lnTo>
                  <a:pt x="2841" y="445"/>
                </a:lnTo>
                <a:lnTo>
                  <a:pt x="2841" y="445"/>
                </a:lnTo>
                <a:lnTo>
                  <a:pt x="2841" y="447"/>
                </a:lnTo>
                <a:lnTo>
                  <a:pt x="2839" y="447"/>
                </a:lnTo>
                <a:lnTo>
                  <a:pt x="2837" y="449"/>
                </a:lnTo>
                <a:lnTo>
                  <a:pt x="2837" y="449"/>
                </a:lnTo>
                <a:lnTo>
                  <a:pt x="2837" y="449"/>
                </a:lnTo>
                <a:lnTo>
                  <a:pt x="2839" y="445"/>
                </a:lnTo>
                <a:lnTo>
                  <a:pt x="2839" y="443"/>
                </a:lnTo>
                <a:lnTo>
                  <a:pt x="2839" y="440"/>
                </a:lnTo>
                <a:lnTo>
                  <a:pt x="2837" y="438"/>
                </a:lnTo>
                <a:lnTo>
                  <a:pt x="2837" y="438"/>
                </a:lnTo>
                <a:lnTo>
                  <a:pt x="2839" y="436"/>
                </a:lnTo>
                <a:lnTo>
                  <a:pt x="2841" y="432"/>
                </a:lnTo>
                <a:lnTo>
                  <a:pt x="2841" y="432"/>
                </a:lnTo>
                <a:lnTo>
                  <a:pt x="2841" y="430"/>
                </a:lnTo>
                <a:lnTo>
                  <a:pt x="2839" y="430"/>
                </a:lnTo>
                <a:lnTo>
                  <a:pt x="2837" y="432"/>
                </a:lnTo>
                <a:lnTo>
                  <a:pt x="2835" y="434"/>
                </a:lnTo>
                <a:lnTo>
                  <a:pt x="2835" y="434"/>
                </a:lnTo>
                <a:lnTo>
                  <a:pt x="2833" y="436"/>
                </a:lnTo>
                <a:lnTo>
                  <a:pt x="2831" y="438"/>
                </a:lnTo>
                <a:lnTo>
                  <a:pt x="2831" y="440"/>
                </a:lnTo>
                <a:lnTo>
                  <a:pt x="2833" y="440"/>
                </a:lnTo>
                <a:lnTo>
                  <a:pt x="2833" y="440"/>
                </a:lnTo>
                <a:lnTo>
                  <a:pt x="2833" y="443"/>
                </a:lnTo>
                <a:lnTo>
                  <a:pt x="2831" y="449"/>
                </a:lnTo>
                <a:lnTo>
                  <a:pt x="2827" y="453"/>
                </a:lnTo>
                <a:lnTo>
                  <a:pt x="2818" y="453"/>
                </a:lnTo>
                <a:lnTo>
                  <a:pt x="2816" y="455"/>
                </a:lnTo>
                <a:lnTo>
                  <a:pt x="2814" y="457"/>
                </a:lnTo>
                <a:lnTo>
                  <a:pt x="2814" y="459"/>
                </a:lnTo>
                <a:close/>
                <a:moveTo>
                  <a:pt x="2680" y="784"/>
                </a:moveTo>
                <a:lnTo>
                  <a:pt x="2682" y="784"/>
                </a:lnTo>
                <a:lnTo>
                  <a:pt x="2680" y="784"/>
                </a:lnTo>
                <a:lnTo>
                  <a:pt x="2678" y="784"/>
                </a:lnTo>
                <a:lnTo>
                  <a:pt x="2680" y="784"/>
                </a:lnTo>
                <a:close/>
                <a:moveTo>
                  <a:pt x="2680" y="637"/>
                </a:moveTo>
                <a:lnTo>
                  <a:pt x="2680" y="637"/>
                </a:lnTo>
                <a:lnTo>
                  <a:pt x="2680" y="637"/>
                </a:lnTo>
                <a:lnTo>
                  <a:pt x="2680" y="637"/>
                </a:lnTo>
                <a:lnTo>
                  <a:pt x="2680" y="640"/>
                </a:lnTo>
                <a:lnTo>
                  <a:pt x="2680" y="642"/>
                </a:lnTo>
                <a:lnTo>
                  <a:pt x="2680" y="642"/>
                </a:lnTo>
                <a:lnTo>
                  <a:pt x="2680" y="642"/>
                </a:lnTo>
                <a:lnTo>
                  <a:pt x="2682" y="644"/>
                </a:lnTo>
                <a:lnTo>
                  <a:pt x="2682" y="640"/>
                </a:lnTo>
                <a:lnTo>
                  <a:pt x="2680" y="637"/>
                </a:lnTo>
                <a:close/>
                <a:moveTo>
                  <a:pt x="2678" y="791"/>
                </a:moveTo>
                <a:lnTo>
                  <a:pt x="2678" y="788"/>
                </a:lnTo>
                <a:lnTo>
                  <a:pt x="2678" y="786"/>
                </a:lnTo>
                <a:lnTo>
                  <a:pt x="2676" y="788"/>
                </a:lnTo>
                <a:lnTo>
                  <a:pt x="2676" y="788"/>
                </a:lnTo>
                <a:lnTo>
                  <a:pt x="2676" y="788"/>
                </a:lnTo>
                <a:lnTo>
                  <a:pt x="2678" y="791"/>
                </a:lnTo>
                <a:close/>
                <a:moveTo>
                  <a:pt x="2510" y="682"/>
                </a:moveTo>
                <a:lnTo>
                  <a:pt x="2510" y="684"/>
                </a:lnTo>
                <a:lnTo>
                  <a:pt x="2510" y="684"/>
                </a:lnTo>
                <a:lnTo>
                  <a:pt x="2510" y="686"/>
                </a:lnTo>
                <a:lnTo>
                  <a:pt x="2510" y="686"/>
                </a:lnTo>
                <a:lnTo>
                  <a:pt x="2508" y="686"/>
                </a:lnTo>
                <a:lnTo>
                  <a:pt x="2508" y="686"/>
                </a:lnTo>
                <a:lnTo>
                  <a:pt x="2506" y="684"/>
                </a:lnTo>
                <a:lnTo>
                  <a:pt x="2506" y="684"/>
                </a:lnTo>
                <a:lnTo>
                  <a:pt x="2506" y="684"/>
                </a:lnTo>
                <a:lnTo>
                  <a:pt x="2506" y="686"/>
                </a:lnTo>
                <a:lnTo>
                  <a:pt x="2506" y="686"/>
                </a:lnTo>
                <a:lnTo>
                  <a:pt x="2504" y="686"/>
                </a:lnTo>
                <a:lnTo>
                  <a:pt x="2506" y="688"/>
                </a:lnTo>
                <a:lnTo>
                  <a:pt x="2506" y="688"/>
                </a:lnTo>
                <a:lnTo>
                  <a:pt x="2506" y="688"/>
                </a:lnTo>
                <a:lnTo>
                  <a:pt x="2506" y="688"/>
                </a:lnTo>
                <a:lnTo>
                  <a:pt x="2506" y="688"/>
                </a:lnTo>
                <a:lnTo>
                  <a:pt x="2506" y="688"/>
                </a:lnTo>
                <a:lnTo>
                  <a:pt x="2506" y="690"/>
                </a:lnTo>
                <a:lnTo>
                  <a:pt x="2506" y="690"/>
                </a:lnTo>
                <a:lnTo>
                  <a:pt x="2508" y="690"/>
                </a:lnTo>
                <a:lnTo>
                  <a:pt x="2508" y="690"/>
                </a:lnTo>
                <a:lnTo>
                  <a:pt x="2508" y="692"/>
                </a:lnTo>
                <a:lnTo>
                  <a:pt x="2506" y="692"/>
                </a:lnTo>
                <a:lnTo>
                  <a:pt x="2506" y="692"/>
                </a:lnTo>
                <a:lnTo>
                  <a:pt x="2506" y="694"/>
                </a:lnTo>
                <a:lnTo>
                  <a:pt x="2506" y="694"/>
                </a:lnTo>
                <a:lnTo>
                  <a:pt x="2506" y="694"/>
                </a:lnTo>
                <a:lnTo>
                  <a:pt x="2508" y="694"/>
                </a:lnTo>
                <a:lnTo>
                  <a:pt x="2508" y="692"/>
                </a:lnTo>
                <a:lnTo>
                  <a:pt x="2510" y="692"/>
                </a:lnTo>
                <a:lnTo>
                  <a:pt x="2510" y="690"/>
                </a:lnTo>
                <a:lnTo>
                  <a:pt x="2512" y="690"/>
                </a:lnTo>
                <a:lnTo>
                  <a:pt x="2514" y="688"/>
                </a:lnTo>
                <a:lnTo>
                  <a:pt x="2514" y="688"/>
                </a:lnTo>
                <a:lnTo>
                  <a:pt x="2514" y="688"/>
                </a:lnTo>
                <a:lnTo>
                  <a:pt x="2514" y="688"/>
                </a:lnTo>
                <a:lnTo>
                  <a:pt x="2512" y="688"/>
                </a:lnTo>
                <a:lnTo>
                  <a:pt x="2514" y="686"/>
                </a:lnTo>
                <a:lnTo>
                  <a:pt x="2514" y="686"/>
                </a:lnTo>
                <a:lnTo>
                  <a:pt x="2516" y="686"/>
                </a:lnTo>
                <a:lnTo>
                  <a:pt x="2519" y="682"/>
                </a:lnTo>
                <a:lnTo>
                  <a:pt x="2519" y="679"/>
                </a:lnTo>
                <a:lnTo>
                  <a:pt x="2519" y="679"/>
                </a:lnTo>
                <a:lnTo>
                  <a:pt x="2516" y="679"/>
                </a:lnTo>
                <a:lnTo>
                  <a:pt x="2516" y="679"/>
                </a:lnTo>
                <a:lnTo>
                  <a:pt x="2512" y="682"/>
                </a:lnTo>
                <a:lnTo>
                  <a:pt x="2510" y="682"/>
                </a:lnTo>
                <a:close/>
                <a:moveTo>
                  <a:pt x="2722" y="572"/>
                </a:moveTo>
                <a:lnTo>
                  <a:pt x="2724" y="572"/>
                </a:lnTo>
                <a:lnTo>
                  <a:pt x="2726" y="572"/>
                </a:lnTo>
                <a:lnTo>
                  <a:pt x="2726" y="572"/>
                </a:lnTo>
                <a:lnTo>
                  <a:pt x="2726" y="570"/>
                </a:lnTo>
                <a:lnTo>
                  <a:pt x="2724" y="570"/>
                </a:lnTo>
                <a:lnTo>
                  <a:pt x="2722" y="570"/>
                </a:lnTo>
                <a:lnTo>
                  <a:pt x="2722" y="572"/>
                </a:lnTo>
                <a:lnTo>
                  <a:pt x="2722" y="572"/>
                </a:lnTo>
                <a:lnTo>
                  <a:pt x="2722" y="572"/>
                </a:lnTo>
                <a:close/>
                <a:moveTo>
                  <a:pt x="2768" y="535"/>
                </a:moveTo>
                <a:lnTo>
                  <a:pt x="2764" y="537"/>
                </a:lnTo>
                <a:lnTo>
                  <a:pt x="2764" y="539"/>
                </a:lnTo>
                <a:lnTo>
                  <a:pt x="2764" y="539"/>
                </a:lnTo>
                <a:lnTo>
                  <a:pt x="2768" y="539"/>
                </a:lnTo>
                <a:lnTo>
                  <a:pt x="2770" y="539"/>
                </a:lnTo>
                <a:lnTo>
                  <a:pt x="2770" y="539"/>
                </a:lnTo>
                <a:lnTo>
                  <a:pt x="2770" y="537"/>
                </a:lnTo>
                <a:lnTo>
                  <a:pt x="2770" y="535"/>
                </a:lnTo>
                <a:lnTo>
                  <a:pt x="2768" y="535"/>
                </a:lnTo>
                <a:close/>
                <a:moveTo>
                  <a:pt x="2680" y="623"/>
                </a:moveTo>
                <a:lnTo>
                  <a:pt x="2680" y="623"/>
                </a:lnTo>
                <a:lnTo>
                  <a:pt x="2680" y="621"/>
                </a:lnTo>
                <a:lnTo>
                  <a:pt x="2678" y="621"/>
                </a:lnTo>
                <a:lnTo>
                  <a:pt x="2678" y="621"/>
                </a:lnTo>
                <a:lnTo>
                  <a:pt x="2678" y="623"/>
                </a:lnTo>
                <a:lnTo>
                  <a:pt x="2678" y="623"/>
                </a:lnTo>
                <a:lnTo>
                  <a:pt x="2680" y="623"/>
                </a:lnTo>
                <a:close/>
                <a:moveTo>
                  <a:pt x="2730" y="566"/>
                </a:moveTo>
                <a:lnTo>
                  <a:pt x="2734" y="564"/>
                </a:lnTo>
                <a:lnTo>
                  <a:pt x="2734" y="564"/>
                </a:lnTo>
                <a:lnTo>
                  <a:pt x="2734" y="564"/>
                </a:lnTo>
                <a:lnTo>
                  <a:pt x="2734" y="562"/>
                </a:lnTo>
                <a:lnTo>
                  <a:pt x="2734" y="562"/>
                </a:lnTo>
                <a:lnTo>
                  <a:pt x="2734" y="564"/>
                </a:lnTo>
                <a:lnTo>
                  <a:pt x="2730" y="564"/>
                </a:lnTo>
                <a:lnTo>
                  <a:pt x="2728" y="566"/>
                </a:lnTo>
                <a:lnTo>
                  <a:pt x="2728" y="566"/>
                </a:lnTo>
                <a:lnTo>
                  <a:pt x="2730" y="566"/>
                </a:lnTo>
                <a:close/>
                <a:moveTo>
                  <a:pt x="2778" y="520"/>
                </a:moveTo>
                <a:lnTo>
                  <a:pt x="2778" y="520"/>
                </a:lnTo>
                <a:lnTo>
                  <a:pt x="2778" y="520"/>
                </a:lnTo>
                <a:lnTo>
                  <a:pt x="2780" y="520"/>
                </a:lnTo>
                <a:lnTo>
                  <a:pt x="2780" y="520"/>
                </a:lnTo>
                <a:lnTo>
                  <a:pt x="2783" y="520"/>
                </a:lnTo>
                <a:lnTo>
                  <a:pt x="2780" y="518"/>
                </a:lnTo>
                <a:lnTo>
                  <a:pt x="2780" y="518"/>
                </a:lnTo>
                <a:lnTo>
                  <a:pt x="2778" y="520"/>
                </a:lnTo>
                <a:close/>
                <a:moveTo>
                  <a:pt x="1444" y="654"/>
                </a:moveTo>
                <a:lnTo>
                  <a:pt x="1446" y="654"/>
                </a:lnTo>
                <a:lnTo>
                  <a:pt x="1446" y="654"/>
                </a:lnTo>
                <a:lnTo>
                  <a:pt x="1446" y="652"/>
                </a:lnTo>
                <a:lnTo>
                  <a:pt x="1446" y="652"/>
                </a:lnTo>
                <a:lnTo>
                  <a:pt x="1446" y="654"/>
                </a:lnTo>
                <a:lnTo>
                  <a:pt x="1444" y="654"/>
                </a:lnTo>
                <a:lnTo>
                  <a:pt x="1444" y="654"/>
                </a:lnTo>
                <a:lnTo>
                  <a:pt x="1444" y="654"/>
                </a:lnTo>
                <a:lnTo>
                  <a:pt x="1444" y="654"/>
                </a:lnTo>
                <a:close/>
                <a:moveTo>
                  <a:pt x="1490" y="566"/>
                </a:moveTo>
                <a:lnTo>
                  <a:pt x="1488" y="568"/>
                </a:lnTo>
                <a:lnTo>
                  <a:pt x="1492" y="570"/>
                </a:lnTo>
                <a:lnTo>
                  <a:pt x="1494" y="572"/>
                </a:lnTo>
                <a:lnTo>
                  <a:pt x="1496" y="572"/>
                </a:lnTo>
                <a:lnTo>
                  <a:pt x="1496" y="572"/>
                </a:lnTo>
                <a:lnTo>
                  <a:pt x="1498" y="570"/>
                </a:lnTo>
                <a:lnTo>
                  <a:pt x="1496" y="568"/>
                </a:lnTo>
                <a:lnTo>
                  <a:pt x="1490" y="566"/>
                </a:lnTo>
                <a:close/>
                <a:moveTo>
                  <a:pt x="1530" y="587"/>
                </a:moveTo>
                <a:lnTo>
                  <a:pt x="1527" y="587"/>
                </a:lnTo>
                <a:lnTo>
                  <a:pt x="1527" y="587"/>
                </a:lnTo>
                <a:lnTo>
                  <a:pt x="1527" y="587"/>
                </a:lnTo>
                <a:lnTo>
                  <a:pt x="1527" y="587"/>
                </a:lnTo>
                <a:lnTo>
                  <a:pt x="1527" y="589"/>
                </a:lnTo>
                <a:lnTo>
                  <a:pt x="1532" y="589"/>
                </a:lnTo>
                <a:lnTo>
                  <a:pt x="1536" y="589"/>
                </a:lnTo>
                <a:lnTo>
                  <a:pt x="1536" y="589"/>
                </a:lnTo>
                <a:lnTo>
                  <a:pt x="1536" y="589"/>
                </a:lnTo>
                <a:lnTo>
                  <a:pt x="1536" y="589"/>
                </a:lnTo>
                <a:lnTo>
                  <a:pt x="1534" y="587"/>
                </a:lnTo>
                <a:lnTo>
                  <a:pt x="1530" y="587"/>
                </a:lnTo>
                <a:close/>
                <a:moveTo>
                  <a:pt x="1458" y="732"/>
                </a:moveTo>
                <a:lnTo>
                  <a:pt x="1460" y="732"/>
                </a:lnTo>
                <a:lnTo>
                  <a:pt x="1460" y="732"/>
                </a:lnTo>
                <a:lnTo>
                  <a:pt x="1463" y="730"/>
                </a:lnTo>
                <a:lnTo>
                  <a:pt x="1463" y="728"/>
                </a:lnTo>
                <a:lnTo>
                  <a:pt x="1465" y="726"/>
                </a:lnTo>
                <a:lnTo>
                  <a:pt x="1465" y="723"/>
                </a:lnTo>
                <a:lnTo>
                  <a:pt x="1465" y="723"/>
                </a:lnTo>
                <a:lnTo>
                  <a:pt x="1465" y="723"/>
                </a:lnTo>
                <a:lnTo>
                  <a:pt x="1465" y="723"/>
                </a:lnTo>
                <a:lnTo>
                  <a:pt x="1465" y="721"/>
                </a:lnTo>
                <a:lnTo>
                  <a:pt x="1463" y="721"/>
                </a:lnTo>
                <a:lnTo>
                  <a:pt x="1463" y="721"/>
                </a:lnTo>
                <a:lnTo>
                  <a:pt x="1463" y="721"/>
                </a:lnTo>
                <a:lnTo>
                  <a:pt x="1460" y="719"/>
                </a:lnTo>
                <a:lnTo>
                  <a:pt x="1460" y="719"/>
                </a:lnTo>
                <a:lnTo>
                  <a:pt x="1460" y="719"/>
                </a:lnTo>
                <a:lnTo>
                  <a:pt x="1460" y="719"/>
                </a:lnTo>
                <a:lnTo>
                  <a:pt x="1460" y="717"/>
                </a:lnTo>
                <a:lnTo>
                  <a:pt x="1458" y="717"/>
                </a:lnTo>
                <a:lnTo>
                  <a:pt x="1458" y="721"/>
                </a:lnTo>
                <a:lnTo>
                  <a:pt x="1458" y="723"/>
                </a:lnTo>
                <a:lnTo>
                  <a:pt x="1458" y="726"/>
                </a:lnTo>
                <a:lnTo>
                  <a:pt x="1456" y="726"/>
                </a:lnTo>
                <a:lnTo>
                  <a:pt x="1456" y="726"/>
                </a:lnTo>
                <a:lnTo>
                  <a:pt x="1454" y="726"/>
                </a:lnTo>
                <a:lnTo>
                  <a:pt x="1456" y="726"/>
                </a:lnTo>
                <a:lnTo>
                  <a:pt x="1456" y="723"/>
                </a:lnTo>
                <a:lnTo>
                  <a:pt x="1456" y="721"/>
                </a:lnTo>
                <a:lnTo>
                  <a:pt x="1456" y="719"/>
                </a:lnTo>
                <a:lnTo>
                  <a:pt x="1456" y="719"/>
                </a:lnTo>
                <a:lnTo>
                  <a:pt x="1456" y="719"/>
                </a:lnTo>
                <a:lnTo>
                  <a:pt x="1456" y="719"/>
                </a:lnTo>
                <a:lnTo>
                  <a:pt x="1456" y="721"/>
                </a:lnTo>
                <a:lnTo>
                  <a:pt x="1456" y="721"/>
                </a:lnTo>
                <a:lnTo>
                  <a:pt x="1456" y="723"/>
                </a:lnTo>
                <a:lnTo>
                  <a:pt x="1454" y="726"/>
                </a:lnTo>
                <a:lnTo>
                  <a:pt x="1452" y="728"/>
                </a:lnTo>
                <a:lnTo>
                  <a:pt x="1448" y="732"/>
                </a:lnTo>
                <a:lnTo>
                  <a:pt x="1448" y="732"/>
                </a:lnTo>
                <a:lnTo>
                  <a:pt x="1450" y="732"/>
                </a:lnTo>
                <a:lnTo>
                  <a:pt x="1450" y="732"/>
                </a:lnTo>
                <a:lnTo>
                  <a:pt x="1452" y="732"/>
                </a:lnTo>
                <a:lnTo>
                  <a:pt x="1454" y="728"/>
                </a:lnTo>
                <a:lnTo>
                  <a:pt x="1456" y="728"/>
                </a:lnTo>
                <a:lnTo>
                  <a:pt x="1456" y="728"/>
                </a:lnTo>
                <a:lnTo>
                  <a:pt x="1456" y="728"/>
                </a:lnTo>
                <a:lnTo>
                  <a:pt x="1452" y="734"/>
                </a:lnTo>
                <a:lnTo>
                  <a:pt x="1454" y="732"/>
                </a:lnTo>
                <a:lnTo>
                  <a:pt x="1456" y="732"/>
                </a:lnTo>
                <a:lnTo>
                  <a:pt x="1456" y="732"/>
                </a:lnTo>
                <a:lnTo>
                  <a:pt x="1456" y="732"/>
                </a:lnTo>
                <a:lnTo>
                  <a:pt x="1458" y="732"/>
                </a:lnTo>
                <a:lnTo>
                  <a:pt x="1460" y="726"/>
                </a:lnTo>
                <a:lnTo>
                  <a:pt x="1460" y="726"/>
                </a:lnTo>
                <a:lnTo>
                  <a:pt x="1460" y="726"/>
                </a:lnTo>
                <a:lnTo>
                  <a:pt x="1460" y="728"/>
                </a:lnTo>
                <a:lnTo>
                  <a:pt x="1460" y="728"/>
                </a:lnTo>
                <a:lnTo>
                  <a:pt x="1458" y="732"/>
                </a:lnTo>
                <a:close/>
                <a:moveTo>
                  <a:pt x="1423" y="791"/>
                </a:moveTo>
                <a:lnTo>
                  <a:pt x="1429" y="793"/>
                </a:lnTo>
                <a:lnTo>
                  <a:pt x="1433" y="795"/>
                </a:lnTo>
                <a:lnTo>
                  <a:pt x="1433" y="795"/>
                </a:lnTo>
                <a:lnTo>
                  <a:pt x="1437" y="795"/>
                </a:lnTo>
                <a:lnTo>
                  <a:pt x="1437" y="795"/>
                </a:lnTo>
                <a:lnTo>
                  <a:pt x="1439" y="795"/>
                </a:lnTo>
                <a:lnTo>
                  <a:pt x="1439" y="793"/>
                </a:lnTo>
                <a:lnTo>
                  <a:pt x="1437" y="791"/>
                </a:lnTo>
                <a:lnTo>
                  <a:pt x="1435" y="788"/>
                </a:lnTo>
                <a:lnTo>
                  <a:pt x="1433" y="786"/>
                </a:lnTo>
                <a:lnTo>
                  <a:pt x="1429" y="784"/>
                </a:lnTo>
                <a:lnTo>
                  <a:pt x="1423" y="786"/>
                </a:lnTo>
                <a:lnTo>
                  <a:pt x="1421" y="786"/>
                </a:lnTo>
                <a:lnTo>
                  <a:pt x="1421" y="786"/>
                </a:lnTo>
                <a:lnTo>
                  <a:pt x="1419" y="788"/>
                </a:lnTo>
                <a:lnTo>
                  <a:pt x="1421" y="788"/>
                </a:lnTo>
                <a:lnTo>
                  <a:pt x="1423" y="791"/>
                </a:lnTo>
                <a:close/>
                <a:moveTo>
                  <a:pt x="1421" y="585"/>
                </a:moveTo>
                <a:lnTo>
                  <a:pt x="1421" y="583"/>
                </a:lnTo>
                <a:lnTo>
                  <a:pt x="1421" y="583"/>
                </a:lnTo>
                <a:lnTo>
                  <a:pt x="1421" y="583"/>
                </a:lnTo>
                <a:lnTo>
                  <a:pt x="1419" y="581"/>
                </a:lnTo>
                <a:lnTo>
                  <a:pt x="1419" y="581"/>
                </a:lnTo>
                <a:lnTo>
                  <a:pt x="1416" y="581"/>
                </a:lnTo>
                <a:lnTo>
                  <a:pt x="1412" y="583"/>
                </a:lnTo>
                <a:lnTo>
                  <a:pt x="1410" y="583"/>
                </a:lnTo>
                <a:lnTo>
                  <a:pt x="1406" y="583"/>
                </a:lnTo>
                <a:lnTo>
                  <a:pt x="1404" y="583"/>
                </a:lnTo>
                <a:lnTo>
                  <a:pt x="1404" y="583"/>
                </a:lnTo>
                <a:lnTo>
                  <a:pt x="1402" y="583"/>
                </a:lnTo>
                <a:lnTo>
                  <a:pt x="1400" y="583"/>
                </a:lnTo>
                <a:lnTo>
                  <a:pt x="1395" y="591"/>
                </a:lnTo>
                <a:lnTo>
                  <a:pt x="1391" y="593"/>
                </a:lnTo>
                <a:lnTo>
                  <a:pt x="1391" y="593"/>
                </a:lnTo>
                <a:lnTo>
                  <a:pt x="1391" y="593"/>
                </a:lnTo>
                <a:lnTo>
                  <a:pt x="1391" y="593"/>
                </a:lnTo>
                <a:lnTo>
                  <a:pt x="1393" y="596"/>
                </a:lnTo>
                <a:lnTo>
                  <a:pt x="1395" y="598"/>
                </a:lnTo>
                <a:lnTo>
                  <a:pt x="1395" y="600"/>
                </a:lnTo>
                <a:lnTo>
                  <a:pt x="1395" y="600"/>
                </a:lnTo>
                <a:lnTo>
                  <a:pt x="1400" y="598"/>
                </a:lnTo>
                <a:lnTo>
                  <a:pt x="1402" y="598"/>
                </a:lnTo>
                <a:lnTo>
                  <a:pt x="1404" y="600"/>
                </a:lnTo>
                <a:lnTo>
                  <a:pt x="1404" y="600"/>
                </a:lnTo>
                <a:lnTo>
                  <a:pt x="1406" y="598"/>
                </a:lnTo>
                <a:lnTo>
                  <a:pt x="1412" y="593"/>
                </a:lnTo>
                <a:lnTo>
                  <a:pt x="1412" y="593"/>
                </a:lnTo>
                <a:lnTo>
                  <a:pt x="1414" y="591"/>
                </a:lnTo>
                <a:lnTo>
                  <a:pt x="1419" y="589"/>
                </a:lnTo>
                <a:lnTo>
                  <a:pt x="1419" y="587"/>
                </a:lnTo>
                <a:lnTo>
                  <a:pt x="1421" y="585"/>
                </a:lnTo>
                <a:lnTo>
                  <a:pt x="1421" y="585"/>
                </a:lnTo>
                <a:close/>
                <a:moveTo>
                  <a:pt x="1444" y="564"/>
                </a:moveTo>
                <a:lnTo>
                  <a:pt x="1446" y="562"/>
                </a:lnTo>
                <a:lnTo>
                  <a:pt x="1442" y="562"/>
                </a:lnTo>
                <a:lnTo>
                  <a:pt x="1439" y="560"/>
                </a:lnTo>
                <a:lnTo>
                  <a:pt x="1439" y="560"/>
                </a:lnTo>
                <a:lnTo>
                  <a:pt x="1439" y="560"/>
                </a:lnTo>
                <a:lnTo>
                  <a:pt x="1439" y="558"/>
                </a:lnTo>
                <a:lnTo>
                  <a:pt x="1439" y="558"/>
                </a:lnTo>
                <a:lnTo>
                  <a:pt x="1437" y="556"/>
                </a:lnTo>
                <a:lnTo>
                  <a:pt x="1435" y="556"/>
                </a:lnTo>
                <a:lnTo>
                  <a:pt x="1433" y="558"/>
                </a:lnTo>
                <a:lnTo>
                  <a:pt x="1433" y="558"/>
                </a:lnTo>
                <a:lnTo>
                  <a:pt x="1433" y="558"/>
                </a:lnTo>
                <a:lnTo>
                  <a:pt x="1429" y="556"/>
                </a:lnTo>
                <a:lnTo>
                  <a:pt x="1425" y="558"/>
                </a:lnTo>
                <a:lnTo>
                  <a:pt x="1421" y="558"/>
                </a:lnTo>
                <a:lnTo>
                  <a:pt x="1421" y="558"/>
                </a:lnTo>
                <a:lnTo>
                  <a:pt x="1425" y="556"/>
                </a:lnTo>
                <a:lnTo>
                  <a:pt x="1425" y="556"/>
                </a:lnTo>
                <a:lnTo>
                  <a:pt x="1425" y="554"/>
                </a:lnTo>
                <a:lnTo>
                  <a:pt x="1425" y="554"/>
                </a:lnTo>
                <a:lnTo>
                  <a:pt x="1423" y="549"/>
                </a:lnTo>
                <a:lnTo>
                  <a:pt x="1421" y="545"/>
                </a:lnTo>
                <a:lnTo>
                  <a:pt x="1419" y="543"/>
                </a:lnTo>
                <a:lnTo>
                  <a:pt x="1416" y="543"/>
                </a:lnTo>
                <a:lnTo>
                  <a:pt x="1416" y="541"/>
                </a:lnTo>
                <a:lnTo>
                  <a:pt x="1412" y="541"/>
                </a:lnTo>
                <a:lnTo>
                  <a:pt x="1410" y="541"/>
                </a:lnTo>
                <a:lnTo>
                  <a:pt x="1406" y="537"/>
                </a:lnTo>
                <a:lnTo>
                  <a:pt x="1402" y="537"/>
                </a:lnTo>
                <a:lnTo>
                  <a:pt x="1402" y="537"/>
                </a:lnTo>
                <a:lnTo>
                  <a:pt x="1400" y="533"/>
                </a:lnTo>
                <a:lnTo>
                  <a:pt x="1398" y="533"/>
                </a:lnTo>
                <a:lnTo>
                  <a:pt x="1395" y="531"/>
                </a:lnTo>
                <a:lnTo>
                  <a:pt x="1391" y="531"/>
                </a:lnTo>
                <a:lnTo>
                  <a:pt x="1389" y="531"/>
                </a:lnTo>
                <a:lnTo>
                  <a:pt x="1389" y="528"/>
                </a:lnTo>
                <a:lnTo>
                  <a:pt x="1389" y="528"/>
                </a:lnTo>
                <a:lnTo>
                  <a:pt x="1387" y="526"/>
                </a:lnTo>
                <a:lnTo>
                  <a:pt x="1383" y="524"/>
                </a:lnTo>
                <a:lnTo>
                  <a:pt x="1383" y="524"/>
                </a:lnTo>
                <a:lnTo>
                  <a:pt x="1383" y="524"/>
                </a:lnTo>
                <a:lnTo>
                  <a:pt x="1379" y="528"/>
                </a:lnTo>
                <a:lnTo>
                  <a:pt x="1379" y="528"/>
                </a:lnTo>
                <a:lnTo>
                  <a:pt x="1379" y="528"/>
                </a:lnTo>
                <a:lnTo>
                  <a:pt x="1377" y="528"/>
                </a:lnTo>
                <a:lnTo>
                  <a:pt x="1375" y="524"/>
                </a:lnTo>
                <a:lnTo>
                  <a:pt x="1372" y="522"/>
                </a:lnTo>
                <a:lnTo>
                  <a:pt x="1372" y="522"/>
                </a:lnTo>
                <a:lnTo>
                  <a:pt x="1372" y="522"/>
                </a:lnTo>
                <a:lnTo>
                  <a:pt x="1375" y="522"/>
                </a:lnTo>
                <a:lnTo>
                  <a:pt x="1375" y="520"/>
                </a:lnTo>
                <a:lnTo>
                  <a:pt x="1375" y="518"/>
                </a:lnTo>
                <a:lnTo>
                  <a:pt x="1375" y="518"/>
                </a:lnTo>
                <a:lnTo>
                  <a:pt x="1372" y="516"/>
                </a:lnTo>
                <a:lnTo>
                  <a:pt x="1370" y="516"/>
                </a:lnTo>
                <a:lnTo>
                  <a:pt x="1368" y="514"/>
                </a:lnTo>
                <a:lnTo>
                  <a:pt x="1368" y="514"/>
                </a:lnTo>
                <a:lnTo>
                  <a:pt x="1368" y="514"/>
                </a:lnTo>
                <a:lnTo>
                  <a:pt x="1366" y="514"/>
                </a:lnTo>
                <a:lnTo>
                  <a:pt x="1364" y="516"/>
                </a:lnTo>
                <a:lnTo>
                  <a:pt x="1362" y="518"/>
                </a:lnTo>
                <a:lnTo>
                  <a:pt x="1362" y="520"/>
                </a:lnTo>
                <a:lnTo>
                  <a:pt x="1360" y="522"/>
                </a:lnTo>
                <a:lnTo>
                  <a:pt x="1360" y="524"/>
                </a:lnTo>
                <a:lnTo>
                  <a:pt x="1360" y="535"/>
                </a:lnTo>
                <a:lnTo>
                  <a:pt x="1358" y="537"/>
                </a:lnTo>
                <a:lnTo>
                  <a:pt x="1358" y="543"/>
                </a:lnTo>
                <a:lnTo>
                  <a:pt x="1356" y="545"/>
                </a:lnTo>
                <a:lnTo>
                  <a:pt x="1356" y="547"/>
                </a:lnTo>
                <a:lnTo>
                  <a:pt x="1356" y="549"/>
                </a:lnTo>
                <a:lnTo>
                  <a:pt x="1358" y="554"/>
                </a:lnTo>
                <a:lnTo>
                  <a:pt x="1358" y="554"/>
                </a:lnTo>
                <a:lnTo>
                  <a:pt x="1358" y="556"/>
                </a:lnTo>
                <a:lnTo>
                  <a:pt x="1358" y="556"/>
                </a:lnTo>
                <a:lnTo>
                  <a:pt x="1356" y="558"/>
                </a:lnTo>
                <a:lnTo>
                  <a:pt x="1349" y="560"/>
                </a:lnTo>
                <a:lnTo>
                  <a:pt x="1347" y="560"/>
                </a:lnTo>
                <a:lnTo>
                  <a:pt x="1347" y="562"/>
                </a:lnTo>
                <a:lnTo>
                  <a:pt x="1345" y="564"/>
                </a:lnTo>
                <a:lnTo>
                  <a:pt x="1345" y="566"/>
                </a:lnTo>
                <a:lnTo>
                  <a:pt x="1345" y="566"/>
                </a:lnTo>
                <a:lnTo>
                  <a:pt x="1345" y="568"/>
                </a:lnTo>
                <a:lnTo>
                  <a:pt x="1345" y="568"/>
                </a:lnTo>
                <a:lnTo>
                  <a:pt x="1347" y="568"/>
                </a:lnTo>
                <a:lnTo>
                  <a:pt x="1349" y="568"/>
                </a:lnTo>
                <a:lnTo>
                  <a:pt x="1349" y="568"/>
                </a:lnTo>
                <a:lnTo>
                  <a:pt x="1354" y="566"/>
                </a:lnTo>
                <a:lnTo>
                  <a:pt x="1358" y="566"/>
                </a:lnTo>
                <a:lnTo>
                  <a:pt x="1364" y="564"/>
                </a:lnTo>
                <a:lnTo>
                  <a:pt x="1366" y="564"/>
                </a:lnTo>
                <a:lnTo>
                  <a:pt x="1366" y="566"/>
                </a:lnTo>
                <a:lnTo>
                  <a:pt x="1366" y="566"/>
                </a:lnTo>
                <a:lnTo>
                  <a:pt x="1368" y="575"/>
                </a:lnTo>
                <a:lnTo>
                  <a:pt x="1368" y="579"/>
                </a:lnTo>
                <a:lnTo>
                  <a:pt x="1370" y="579"/>
                </a:lnTo>
                <a:lnTo>
                  <a:pt x="1372" y="579"/>
                </a:lnTo>
                <a:lnTo>
                  <a:pt x="1377" y="577"/>
                </a:lnTo>
                <a:lnTo>
                  <a:pt x="1379" y="575"/>
                </a:lnTo>
                <a:lnTo>
                  <a:pt x="1381" y="575"/>
                </a:lnTo>
                <a:lnTo>
                  <a:pt x="1383" y="572"/>
                </a:lnTo>
                <a:lnTo>
                  <a:pt x="1383" y="572"/>
                </a:lnTo>
                <a:lnTo>
                  <a:pt x="1385" y="568"/>
                </a:lnTo>
                <a:lnTo>
                  <a:pt x="1387" y="568"/>
                </a:lnTo>
                <a:lnTo>
                  <a:pt x="1387" y="568"/>
                </a:lnTo>
                <a:lnTo>
                  <a:pt x="1389" y="566"/>
                </a:lnTo>
                <a:lnTo>
                  <a:pt x="1391" y="566"/>
                </a:lnTo>
                <a:lnTo>
                  <a:pt x="1395" y="562"/>
                </a:lnTo>
                <a:lnTo>
                  <a:pt x="1395" y="562"/>
                </a:lnTo>
                <a:lnTo>
                  <a:pt x="1395" y="560"/>
                </a:lnTo>
                <a:lnTo>
                  <a:pt x="1395" y="558"/>
                </a:lnTo>
                <a:lnTo>
                  <a:pt x="1398" y="558"/>
                </a:lnTo>
                <a:lnTo>
                  <a:pt x="1398" y="556"/>
                </a:lnTo>
                <a:lnTo>
                  <a:pt x="1402" y="556"/>
                </a:lnTo>
                <a:lnTo>
                  <a:pt x="1402" y="554"/>
                </a:lnTo>
                <a:lnTo>
                  <a:pt x="1404" y="554"/>
                </a:lnTo>
                <a:lnTo>
                  <a:pt x="1406" y="556"/>
                </a:lnTo>
                <a:lnTo>
                  <a:pt x="1404" y="558"/>
                </a:lnTo>
                <a:lnTo>
                  <a:pt x="1404" y="558"/>
                </a:lnTo>
                <a:lnTo>
                  <a:pt x="1406" y="558"/>
                </a:lnTo>
                <a:lnTo>
                  <a:pt x="1412" y="560"/>
                </a:lnTo>
                <a:lnTo>
                  <a:pt x="1412" y="560"/>
                </a:lnTo>
                <a:lnTo>
                  <a:pt x="1414" y="564"/>
                </a:lnTo>
                <a:lnTo>
                  <a:pt x="1414" y="564"/>
                </a:lnTo>
                <a:lnTo>
                  <a:pt x="1419" y="566"/>
                </a:lnTo>
                <a:lnTo>
                  <a:pt x="1421" y="566"/>
                </a:lnTo>
                <a:lnTo>
                  <a:pt x="1429" y="568"/>
                </a:lnTo>
                <a:lnTo>
                  <a:pt x="1431" y="570"/>
                </a:lnTo>
                <a:lnTo>
                  <a:pt x="1433" y="570"/>
                </a:lnTo>
                <a:lnTo>
                  <a:pt x="1433" y="570"/>
                </a:lnTo>
                <a:lnTo>
                  <a:pt x="1435" y="570"/>
                </a:lnTo>
                <a:lnTo>
                  <a:pt x="1437" y="568"/>
                </a:lnTo>
                <a:lnTo>
                  <a:pt x="1442" y="566"/>
                </a:lnTo>
                <a:lnTo>
                  <a:pt x="1444" y="564"/>
                </a:lnTo>
                <a:close/>
                <a:moveTo>
                  <a:pt x="1586" y="587"/>
                </a:moveTo>
                <a:lnTo>
                  <a:pt x="1584" y="585"/>
                </a:lnTo>
                <a:lnTo>
                  <a:pt x="1582" y="585"/>
                </a:lnTo>
                <a:lnTo>
                  <a:pt x="1580" y="583"/>
                </a:lnTo>
                <a:lnTo>
                  <a:pt x="1578" y="583"/>
                </a:lnTo>
                <a:lnTo>
                  <a:pt x="1576" y="583"/>
                </a:lnTo>
                <a:lnTo>
                  <a:pt x="1578" y="585"/>
                </a:lnTo>
                <a:lnTo>
                  <a:pt x="1580" y="585"/>
                </a:lnTo>
                <a:lnTo>
                  <a:pt x="1582" y="587"/>
                </a:lnTo>
                <a:lnTo>
                  <a:pt x="1582" y="589"/>
                </a:lnTo>
                <a:lnTo>
                  <a:pt x="1582" y="589"/>
                </a:lnTo>
                <a:lnTo>
                  <a:pt x="1584" y="591"/>
                </a:lnTo>
                <a:lnTo>
                  <a:pt x="1586" y="591"/>
                </a:lnTo>
                <a:lnTo>
                  <a:pt x="1588" y="591"/>
                </a:lnTo>
                <a:lnTo>
                  <a:pt x="1588" y="591"/>
                </a:lnTo>
                <a:lnTo>
                  <a:pt x="1590" y="591"/>
                </a:lnTo>
                <a:lnTo>
                  <a:pt x="1590" y="591"/>
                </a:lnTo>
                <a:lnTo>
                  <a:pt x="1590" y="589"/>
                </a:lnTo>
                <a:lnTo>
                  <a:pt x="1588" y="589"/>
                </a:lnTo>
                <a:lnTo>
                  <a:pt x="1586" y="587"/>
                </a:lnTo>
                <a:close/>
                <a:moveTo>
                  <a:pt x="1624" y="635"/>
                </a:moveTo>
                <a:lnTo>
                  <a:pt x="1622" y="633"/>
                </a:lnTo>
                <a:lnTo>
                  <a:pt x="1620" y="635"/>
                </a:lnTo>
                <a:lnTo>
                  <a:pt x="1620" y="637"/>
                </a:lnTo>
                <a:lnTo>
                  <a:pt x="1618" y="640"/>
                </a:lnTo>
                <a:lnTo>
                  <a:pt x="1618" y="640"/>
                </a:lnTo>
                <a:lnTo>
                  <a:pt x="1618" y="642"/>
                </a:lnTo>
                <a:lnTo>
                  <a:pt x="1618" y="642"/>
                </a:lnTo>
                <a:lnTo>
                  <a:pt x="1620" y="642"/>
                </a:lnTo>
                <a:lnTo>
                  <a:pt x="1622" y="640"/>
                </a:lnTo>
                <a:lnTo>
                  <a:pt x="1624" y="640"/>
                </a:lnTo>
                <a:lnTo>
                  <a:pt x="1624" y="637"/>
                </a:lnTo>
                <a:lnTo>
                  <a:pt x="1626" y="637"/>
                </a:lnTo>
                <a:lnTo>
                  <a:pt x="1624" y="635"/>
                </a:lnTo>
                <a:lnTo>
                  <a:pt x="1624" y="635"/>
                </a:lnTo>
                <a:lnTo>
                  <a:pt x="1624" y="635"/>
                </a:lnTo>
                <a:close/>
                <a:moveTo>
                  <a:pt x="1668" y="637"/>
                </a:moveTo>
                <a:lnTo>
                  <a:pt x="1670" y="640"/>
                </a:lnTo>
                <a:lnTo>
                  <a:pt x="1672" y="640"/>
                </a:lnTo>
                <a:lnTo>
                  <a:pt x="1674" y="640"/>
                </a:lnTo>
                <a:lnTo>
                  <a:pt x="1674" y="640"/>
                </a:lnTo>
                <a:lnTo>
                  <a:pt x="1674" y="637"/>
                </a:lnTo>
                <a:lnTo>
                  <a:pt x="1672" y="637"/>
                </a:lnTo>
                <a:lnTo>
                  <a:pt x="1672" y="635"/>
                </a:lnTo>
                <a:lnTo>
                  <a:pt x="1670" y="635"/>
                </a:lnTo>
                <a:lnTo>
                  <a:pt x="1668" y="635"/>
                </a:lnTo>
                <a:lnTo>
                  <a:pt x="1668" y="637"/>
                </a:lnTo>
                <a:lnTo>
                  <a:pt x="1668" y="637"/>
                </a:lnTo>
                <a:close/>
                <a:moveTo>
                  <a:pt x="1603" y="669"/>
                </a:moveTo>
                <a:lnTo>
                  <a:pt x="1603" y="669"/>
                </a:lnTo>
                <a:lnTo>
                  <a:pt x="1603" y="669"/>
                </a:lnTo>
                <a:lnTo>
                  <a:pt x="1605" y="669"/>
                </a:lnTo>
                <a:lnTo>
                  <a:pt x="1605" y="667"/>
                </a:lnTo>
                <a:lnTo>
                  <a:pt x="1605" y="667"/>
                </a:lnTo>
                <a:lnTo>
                  <a:pt x="1605" y="667"/>
                </a:lnTo>
                <a:lnTo>
                  <a:pt x="1605" y="667"/>
                </a:lnTo>
                <a:lnTo>
                  <a:pt x="1605" y="665"/>
                </a:lnTo>
                <a:lnTo>
                  <a:pt x="1603" y="665"/>
                </a:lnTo>
                <a:lnTo>
                  <a:pt x="1603" y="665"/>
                </a:lnTo>
                <a:lnTo>
                  <a:pt x="1603" y="667"/>
                </a:lnTo>
                <a:lnTo>
                  <a:pt x="1603" y="667"/>
                </a:lnTo>
                <a:lnTo>
                  <a:pt x="1603" y="669"/>
                </a:lnTo>
                <a:close/>
                <a:moveTo>
                  <a:pt x="1659" y="610"/>
                </a:moveTo>
                <a:lnTo>
                  <a:pt x="1659" y="612"/>
                </a:lnTo>
                <a:lnTo>
                  <a:pt x="1659" y="612"/>
                </a:lnTo>
                <a:lnTo>
                  <a:pt x="1664" y="614"/>
                </a:lnTo>
                <a:lnTo>
                  <a:pt x="1666" y="617"/>
                </a:lnTo>
                <a:lnTo>
                  <a:pt x="1666" y="617"/>
                </a:lnTo>
                <a:lnTo>
                  <a:pt x="1668" y="617"/>
                </a:lnTo>
                <a:lnTo>
                  <a:pt x="1668" y="617"/>
                </a:lnTo>
                <a:lnTo>
                  <a:pt x="1668" y="617"/>
                </a:lnTo>
                <a:lnTo>
                  <a:pt x="1670" y="617"/>
                </a:lnTo>
                <a:lnTo>
                  <a:pt x="1670" y="617"/>
                </a:lnTo>
                <a:lnTo>
                  <a:pt x="1670" y="614"/>
                </a:lnTo>
                <a:lnTo>
                  <a:pt x="1670" y="614"/>
                </a:lnTo>
                <a:lnTo>
                  <a:pt x="1670" y="612"/>
                </a:lnTo>
                <a:lnTo>
                  <a:pt x="1670" y="610"/>
                </a:lnTo>
                <a:lnTo>
                  <a:pt x="1670" y="610"/>
                </a:lnTo>
                <a:lnTo>
                  <a:pt x="1666" y="610"/>
                </a:lnTo>
                <a:lnTo>
                  <a:pt x="1664" y="610"/>
                </a:lnTo>
                <a:lnTo>
                  <a:pt x="1662" y="610"/>
                </a:lnTo>
                <a:lnTo>
                  <a:pt x="1659" y="610"/>
                </a:lnTo>
                <a:close/>
                <a:moveTo>
                  <a:pt x="1456" y="417"/>
                </a:moveTo>
                <a:lnTo>
                  <a:pt x="1454" y="417"/>
                </a:lnTo>
                <a:lnTo>
                  <a:pt x="1452" y="417"/>
                </a:lnTo>
                <a:lnTo>
                  <a:pt x="1450" y="419"/>
                </a:lnTo>
                <a:lnTo>
                  <a:pt x="1450" y="419"/>
                </a:lnTo>
                <a:lnTo>
                  <a:pt x="1448" y="419"/>
                </a:lnTo>
                <a:lnTo>
                  <a:pt x="1448" y="419"/>
                </a:lnTo>
                <a:lnTo>
                  <a:pt x="1446" y="419"/>
                </a:lnTo>
                <a:lnTo>
                  <a:pt x="1446" y="417"/>
                </a:lnTo>
                <a:lnTo>
                  <a:pt x="1444" y="417"/>
                </a:lnTo>
                <a:lnTo>
                  <a:pt x="1442" y="417"/>
                </a:lnTo>
                <a:lnTo>
                  <a:pt x="1442" y="419"/>
                </a:lnTo>
                <a:lnTo>
                  <a:pt x="1442" y="419"/>
                </a:lnTo>
                <a:lnTo>
                  <a:pt x="1442" y="419"/>
                </a:lnTo>
                <a:lnTo>
                  <a:pt x="1439" y="419"/>
                </a:lnTo>
                <a:lnTo>
                  <a:pt x="1437" y="419"/>
                </a:lnTo>
                <a:lnTo>
                  <a:pt x="1437" y="419"/>
                </a:lnTo>
                <a:lnTo>
                  <a:pt x="1437" y="422"/>
                </a:lnTo>
                <a:lnTo>
                  <a:pt x="1437" y="422"/>
                </a:lnTo>
                <a:lnTo>
                  <a:pt x="1442" y="422"/>
                </a:lnTo>
                <a:lnTo>
                  <a:pt x="1444" y="422"/>
                </a:lnTo>
                <a:lnTo>
                  <a:pt x="1444" y="424"/>
                </a:lnTo>
                <a:lnTo>
                  <a:pt x="1444" y="424"/>
                </a:lnTo>
                <a:lnTo>
                  <a:pt x="1446" y="424"/>
                </a:lnTo>
                <a:lnTo>
                  <a:pt x="1446" y="424"/>
                </a:lnTo>
                <a:lnTo>
                  <a:pt x="1446" y="424"/>
                </a:lnTo>
                <a:lnTo>
                  <a:pt x="1446" y="426"/>
                </a:lnTo>
                <a:lnTo>
                  <a:pt x="1448" y="426"/>
                </a:lnTo>
                <a:lnTo>
                  <a:pt x="1450" y="426"/>
                </a:lnTo>
                <a:lnTo>
                  <a:pt x="1450" y="426"/>
                </a:lnTo>
                <a:lnTo>
                  <a:pt x="1450" y="424"/>
                </a:lnTo>
                <a:lnTo>
                  <a:pt x="1448" y="422"/>
                </a:lnTo>
                <a:lnTo>
                  <a:pt x="1450" y="424"/>
                </a:lnTo>
                <a:lnTo>
                  <a:pt x="1456" y="422"/>
                </a:lnTo>
                <a:lnTo>
                  <a:pt x="1458" y="422"/>
                </a:lnTo>
                <a:lnTo>
                  <a:pt x="1458" y="419"/>
                </a:lnTo>
                <a:lnTo>
                  <a:pt x="1458" y="419"/>
                </a:lnTo>
                <a:lnTo>
                  <a:pt x="1456" y="417"/>
                </a:lnTo>
                <a:close/>
                <a:moveTo>
                  <a:pt x="1465" y="455"/>
                </a:moveTo>
                <a:lnTo>
                  <a:pt x="1460" y="455"/>
                </a:lnTo>
                <a:lnTo>
                  <a:pt x="1460" y="457"/>
                </a:lnTo>
                <a:lnTo>
                  <a:pt x="1460" y="457"/>
                </a:lnTo>
                <a:lnTo>
                  <a:pt x="1463" y="459"/>
                </a:lnTo>
                <a:lnTo>
                  <a:pt x="1463" y="459"/>
                </a:lnTo>
                <a:lnTo>
                  <a:pt x="1467" y="457"/>
                </a:lnTo>
                <a:lnTo>
                  <a:pt x="1465" y="455"/>
                </a:lnTo>
                <a:lnTo>
                  <a:pt x="1465" y="455"/>
                </a:lnTo>
                <a:close/>
                <a:moveTo>
                  <a:pt x="2868" y="430"/>
                </a:moveTo>
                <a:lnTo>
                  <a:pt x="2871" y="428"/>
                </a:lnTo>
                <a:lnTo>
                  <a:pt x="2868" y="426"/>
                </a:lnTo>
                <a:lnTo>
                  <a:pt x="2868" y="426"/>
                </a:lnTo>
                <a:lnTo>
                  <a:pt x="2868" y="426"/>
                </a:lnTo>
                <a:lnTo>
                  <a:pt x="2866" y="424"/>
                </a:lnTo>
                <a:lnTo>
                  <a:pt x="2866" y="424"/>
                </a:lnTo>
                <a:lnTo>
                  <a:pt x="2864" y="424"/>
                </a:lnTo>
                <a:lnTo>
                  <a:pt x="2862" y="424"/>
                </a:lnTo>
                <a:lnTo>
                  <a:pt x="2862" y="424"/>
                </a:lnTo>
                <a:lnTo>
                  <a:pt x="2860" y="424"/>
                </a:lnTo>
                <a:lnTo>
                  <a:pt x="2860" y="424"/>
                </a:lnTo>
                <a:lnTo>
                  <a:pt x="2860" y="426"/>
                </a:lnTo>
                <a:lnTo>
                  <a:pt x="2860" y="426"/>
                </a:lnTo>
                <a:lnTo>
                  <a:pt x="2858" y="426"/>
                </a:lnTo>
                <a:lnTo>
                  <a:pt x="2858" y="426"/>
                </a:lnTo>
                <a:lnTo>
                  <a:pt x="2860" y="428"/>
                </a:lnTo>
                <a:lnTo>
                  <a:pt x="2860" y="428"/>
                </a:lnTo>
                <a:lnTo>
                  <a:pt x="2860" y="428"/>
                </a:lnTo>
                <a:lnTo>
                  <a:pt x="2856" y="428"/>
                </a:lnTo>
                <a:lnTo>
                  <a:pt x="2854" y="430"/>
                </a:lnTo>
                <a:lnTo>
                  <a:pt x="2854" y="430"/>
                </a:lnTo>
                <a:lnTo>
                  <a:pt x="2854" y="432"/>
                </a:lnTo>
                <a:lnTo>
                  <a:pt x="2854" y="434"/>
                </a:lnTo>
                <a:lnTo>
                  <a:pt x="2854" y="434"/>
                </a:lnTo>
                <a:lnTo>
                  <a:pt x="2852" y="436"/>
                </a:lnTo>
                <a:lnTo>
                  <a:pt x="2852" y="436"/>
                </a:lnTo>
                <a:lnTo>
                  <a:pt x="2852" y="436"/>
                </a:lnTo>
                <a:lnTo>
                  <a:pt x="2854" y="436"/>
                </a:lnTo>
                <a:lnTo>
                  <a:pt x="2856" y="436"/>
                </a:lnTo>
                <a:lnTo>
                  <a:pt x="2856" y="438"/>
                </a:lnTo>
                <a:lnTo>
                  <a:pt x="2856" y="438"/>
                </a:lnTo>
                <a:lnTo>
                  <a:pt x="2858" y="434"/>
                </a:lnTo>
                <a:lnTo>
                  <a:pt x="2860" y="434"/>
                </a:lnTo>
                <a:lnTo>
                  <a:pt x="2862" y="434"/>
                </a:lnTo>
                <a:lnTo>
                  <a:pt x="2864" y="434"/>
                </a:lnTo>
                <a:lnTo>
                  <a:pt x="2868" y="434"/>
                </a:lnTo>
                <a:lnTo>
                  <a:pt x="2866" y="432"/>
                </a:lnTo>
                <a:lnTo>
                  <a:pt x="2868" y="430"/>
                </a:lnTo>
                <a:lnTo>
                  <a:pt x="2868" y="430"/>
                </a:lnTo>
                <a:close/>
                <a:moveTo>
                  <a:pt x="1448" y="610"/>
                </a:moveTo>
                <a:lnTo>
                  <a:pt x="1450" y="612"/>
                </a:lnTo>
                <a:lnTo>
                  <a:pt x="1452" y="612"/>
                </a:lnTo>
                <a:lnTo>
                  <a:pt x="1452" y="612"/>
                </a:lnTo>
                <a:lnTo>
                  <a:pt x="1452" y="612"/>
                </a:lnTo>
                <a:lnTo>
                  <a:pt x="1454" y="610"/>
                </a:lnTo>
                <a:lnTo>
                  <a:pt x="1454" y="610"/>
                </a:lnTo>
                <a:lnTo>
                  <a:pt x="1456" y="608"/>
                </a:lnTo>
                <a:lnTo>
                  <a:pt x="1456" y="606"/>
                </a:lnTo>
                <a:lnTo>
                  <a:pt x="1458" y="604"/>
                </a:lnTo>
                <a:lnTo>
                  <a:pt x="1458" y="602"/>
                </a:lnTo>
                <a:lnTo>
                  <a:pt x="1458" y="602"/>
                </a:lnTo>
                <a:lnTo>
                  <a:pt x="1458" y="600"/>
                </a:lnTo>
                <a:lnTo>
                  <a:pt x="1458" y="598"/>
                </a:lnTo>
                <a:lnTo>
                  <a:pt x="1458" y="598"/>
                </a:lnTo>
                <a:lnTo>
                  <a:pt x="1456" y="596"/>
                </a:lnTo>
                <a:lnTo>
                  <a:pt x="1456" y="593"/>
                </a:lnTo>
                <a:lnTo>
                  <a:pt x="1454" y="593"/>
                </a:lnTo>
                <a:lnTo>
                  <a:pt x="1454" y="593"/>
                </a:lnTo>
                <a:lnTo>
                  <a:pt x="1452" y="593"/>
                </a:lnTo>
                <a:lnTo>
                  <a:pt x="1450" y="593"/>
                </a:lnTo>
                <a:lnTo>
                  <a:pt x="1450" y="596"/>
                </a:lnTo>
                <a:lnTo>
                  <a:pt x="1448" y="596"/>
                </a:lnTo>
                <a:lnTo>
                  <a:pt x="1446" y="598"/>
                </a:lnTo>
                <a:lnTo>
                  <a:pt x="1446" y="600"/>
                </a:lnTo>
                <a:lnTo>
                  <a:pt x="1446" y="602"/>
                </a:lnTo>
                <a:lnTo>
                  <a:pt x="1446" y="602"/>
                </a:lnTo>
                <a:lnTo>
                  <a:pt x="1444" y="604"/>
                </a:lnTo>
                <a:lnTo>
                  <a:pt x="1446" y="606"/>
                </a:lnTo>
                <a:lnTo>
                  <a:pt x="1446" y="608"/>
                </a:lnTo>
                <a:lnTo>
                  <a:pt x="1446" y="608"/>
                </a:lnTo>
                <a:lnTo>
                  <a:pt x="1448" y="608"/>
                </a:lnTo>
                <a:lnTo>
                  <a:pt x="1448" y="610"/>
                </a:lnTo>
                <a:close/>
                <a:moveTo>
                  <a:pt x="1395" y="514"/>
                </a:moveTo>
                <a:lnTo>
                  <a:pt x="1395" y="514"/>
                </a:lnTo>
                <a:lnTo>
                  <a:pt x="1393" y="512"/>
                </a:lnTo>
                <a:lnTo>
                  <a:pt x="1391" y="512"/>
                </a:lnTo>
                <a:lnTo>
                  <a:pt x="1389" y="510"/>
                </a:lnTo>
                <a:lnTo>
                  <a:pt x="1385" y="508"/>
                </a:lnTo>
                <a:lnTo>
                  <a:pt x="1385" y="510"/>
                </a:lnTo>
                <a:lnTo>
                  <a:pt x="1385" y="510"/>
                </a:lnTo>
                <a:lnTo>
                  <a:pt x="1385" y="510"/>
                </a:lnTo>
                <a:lnTo>
                  <a:pt x="1385" y="512"/>
                </a:lnTo>
                <a:lnTo>
                  <a:pt x="1387" y="512"/>
                </a:lnTo>
                <a:lnTo>
                  <a:pt x="1387" y="512"/>
                </a:lnTo>
                <a:lnTo>
                  <a:pt x="1387" y="514"/>
                </a:lnTo>
                <a:lnTo>
                  <a:pt x="1389" y="514"/>
                </a:lnTo>
                <a:lnTo>
                  <a:pt x="1389" y="514"/>
                </a:lnTo>
                <a:lnTo>
                  <a:pt x="1389" y="518"/>
                </a:lnTo>
                <a:lnTo>
                  <a:pt x="1391" y="518"/>
                </a:lnTo>
                <a:lnTo>
                  <a:pt x="1391" y="518"/>
                </a:lnTo>
                <a:lnTo>
                  <a:pt x="1393" y="516"/>
                </a:lnTo>
                <a:lnTo>
                  <a:pt x="1393" y="518"/>
                </a:lnTo>
                <a:lnTo>
                  <a:pt x="1395" y="518"/>
                </a:lnTo>
                <a:lnTo>
                  <a:pt x="1393" y="518"/>
                </a:lnTo>
                <a:lnTo>
                  <a:pt x="1393" y="520"/>
                </a:lnTo>
                <a:lnTo>
                  <a:pt x="1393" y="520"/>
                </a:lnTo>
                <a:lnTo>
                  <a:pt x="1395" y="520"/>
                </a:lnTo>
                <a:lnTo>
                  <a:pt x="1395" y="520"/>
                </a:lnTo>
                <a:lnTo>
                  <a:pt x="1395" y="520"/>
                </a:lnTo>
                <a:lnTo>
                  <a:pt x="1395" y="518"/>
                </a:lnTo>
                <a:lnTo>
                  <a:pt x="1395" y="518"/>
                </a:lnTo>
                <a:lnTo>
                  <a:pt x="1398" y="518"/>
                </a:lnTo>
                <a:lnTo>
                  <a:pt x="1398" y="520"/>
                </a:lnTo>
                <a:lnTo>
                  <a:pt x="1398" y="520"/>
                </a:lnTo>
                <a:lnTo>
                  <a:pt x="1400" y="520"/>
                </a:lnTo>
                <a:lnTo>
                  <a:pt x="1400" y="520"/>
                </a:lnTo>
                <a:lnTo>
                  <a:pt x="1402" y="520"/>
                </a:lnTo>
                <a:lnTo>
                  <a:pt x="1402" y="518"/>
                </a:lnTo>
                <a:lnTo>
                  <a:pt x="1402" y="518"/>
                </a:lnTo>
                <a:lnTo>
                  <a:pt x="1402" y="518"/>
                </a:lnTo>
                <a:lnTo>
                  <a:pt x="1398" y="518"/>
                </a:lnTo>
                <a:lnTo>
                  <a:pt x="1398" y="518"/>
                </a:lnTo>
                <a:lnTo>
                  <a:pt x="1395" y="516"/>
                </a:lnTo>
                <a:lnTo>
                  <a:pt x="1393" y="516"/>
                </a:lnTo>
                <a:lnTo>
                  <a:pt x="1395" y="516"/>
                </a:lnTo>
                <a:lnTo>
                  <a:pt x="1395" y="514"/>
                </a:lnTo>
                <a:close/>
                <a:moveTo>
                  <a:pt x="1469" y="426"/>
                </a:moveTo>
                <a:lnTo>
                  <a:pt x="1469" y="426"/>
                </a:lnTo>
                <a:lnTo>
                  <a:pt x="1471" y="426"/>
                </a:lnTo>
                <a:lnTo>
                  <a:pt x="1473" y="424"/>
                </a:lnTo>
                <a:lnTo>
                  <a:pt x="1477" y="424"/>
                </a:lnTo>
                <a:lnTo>
                  <a:pt x="1477" y="422"/>
                </a:lnTo>
                <a:lnTo>
                  <a:pt x="1477" y="422"/>
                </a:lnTo>
                <a:lnTo>
                  <a:pt x="1477" y="419"/>
                </a:lnTo>
                <a:lnTo>
                  <a:pt x="1475" y="419"/>
                </a:lnTo>
                <a:lnTo>
                  <a:pt x="1475" y="419"/>
                </a:lnTo>
                <a:lnTo>
                  <a:pt x="1473" y="419"/>
                </a:lnTo>
                <a:lnTo>
                  <a:pt x="1473" y="422"/>
                </a:lnTo>
                <a:lnTo>
                  <a:pt x="1473" y="422"/>
                </a:lnTo>
                <a:lnTo>
                  <a:pt x="1473" y="422"/>
                </a:lnTo>
                <a:lnTo>
                  <a:pt x="1471" y="422"/>
                </a:lnTo>
                <a:lnTo>
                  <a:pt x="1469" y="422"/>
                </a:lnTo>
                <a:lnTo>
                  <a:pt x="1467" y="426"/>
                </a:lnTo>
                <a:lnTo>
                  <a:pt x="1465" y="426"/>
                </a:lnTo>
                <a:lnTo>
                  <a:pt x="1467" y="426"/>
                </a:lnTo>
                <a:lnTo>
                  <a:pt x="1469" y="426"/>
                </a:lnTo>
                <a:close/>
                <a:moveTo>
                  <a:pt x="1402" y="505"/>
                </a:moveTo>
                <a:lnTo>
                  <a:pt x="1404" y="505"/>
                </a:lnTo>
                <a:lnTo>
                  <a:pt x="1404" y="508"/>
                </a:lnTo>
                <a:lnTo>
                  <a:pt x="1406" y="508"/>
                </a:lnTo>
                <a:lnTo>
                  <a:pt x="1406" y="505"/>
                </a:lnTo>
                <a:lnTo>
                  <a:pt x="1406" y="505"/>
                </a:lnTo>
                <a:lnTo>
                  <a:pt x="1406" y="505"/>
                </a:lnTo>
                <a:lnTo>
                  <a:pt x="1404" y="505"/>
                </a:lnTo>
                <a:lnTo>
                  <a:pt x="1402" y="503"/>
                </a:lnTo>
                <a:lnTo>
                  <a:pt x="1402" y="503"/>
                </a:lnTo>
                <a:lnTo>
                  <a:pt x="1402" y="503"/>
                </a:lnTo>
                <a:lnTo>
                  <a:pt x="1402" y="505"/>
                </a:lnTo>
                <a:close/>
                <a:moveTo>
                  <a:pt x="1375" y="516"/>
                </a:moveTo>
                <a:lnTo>
                  <a:pt x="1375" y="518"/>
                </a:lnTo>
                <a:lnTo>
                  <a:pt x="1375" y="518"/>
                </a:lnTo>
                <a:lnTo>
                  <a:pt x="1377" y="518"/>
                </a:lnTo>
                <a:lnTo>
                  <a:pt x="1379" y="520"/>
                </a:lnTo>
                <a:lnTo>
                  <a:pt x="1379" y="520"/>
                </a:lnTo>
                <a:lnTo>
                  <a:pt x="1379" y="522"/>
                </a:lnTo>
                <a:lnTo>
                  <a:pt x="1381" y="522"/>
                </a:lnTo>
                <a:lnTo>
                  <a:pt x="1381" y="522"/>
                </a:lnTo>
                <a:lnTo>
                  <a:pt x="1381" y="520"/>
                </a:lnTo>
                <a:lnTo>
                  <a:pt x="1383" y="520"/>
                </a:lnTo>
                <a:lnTo>
                  <a:pt x="1383" y="520"/>
                </a:lnTo>
                <a:lnTo>
                  <a:pt x="1381" y="516"/>
                </a:lnTo>
                <a:lnTo>
                  <a:pt x="1381" y="516"/>
                </a:lnTo>
                <a:lnTo>
                  <a:pt x="1379" y="514"/>
                </a:lnTo>
                <a:lnTo>
                  <a:pt x="1379" y="512"/>
                </a:lnTo>
                <a:lnTo>
                  <a:pt x="1377" y="512"/>
                </a:lnTo>
                <a:lnTo>
                  <a:pt x="1377" y="512"/>
                </a:lnTo>
                <a:lnTo>
                  <a:pt x="1377" y="512"/>
                </a:lnTo>
                <a:lnTo>
                  <a:pt x="1375" y="512"/>
                </a:lnTo>
                <a:lnTo>
                  <a:pt x="1375" y="512"/>
                </a:lnTo>
                <a:lnTo>
                  <a:pt x="1375" y="514"/>
                </a:lnTo>
                <a:lnTo>
                  <a:pt x="1375" y="514"/>
                </a:lnTo>
                <a:lnTo>
                  <a:pt x="1375" y="516"/>
                </a:lnTo>
                <a:close/>
                <a:moveTo>
                  <a:pt x="1465" y="434"/>
                </a:moveTo>
                <a:lnTo>
                  <a:pt x="1460" y="436"/>
                </a:lnTo>
                <a:lnTo>
                  <a:pt x="1460" y="436"/>
                </a:lnTo>
                <a:lnTo>
                  <a:pt x="1458" y="438"/>
                </a:lnTo>
                <a:lnTo>
                  <a:pt x="1458" y="440"/>
                </a:lnTo>
                <a:lnTo>
                  <a:pt x="1458" y="440"/>
                </a:lnTo>
                <a:lnTo>
                  <a:pt x="1458" y="440"/>
                </a:lnTo>
                <a:lnTo>
                  <a:pt x="1458" y="440"/>
                </a:lnTo>
                <a:lnTo>
                  <a:pt x="1458" y="443"/>
                </a:lnTo>
                <a:lnTo>
                  <a:pt x="1458" y="443"/>
                </a:lnTo>
                <a:lnTo>
                  <a:pt x="1460" y="443"/>
                </a:lnTo>
                <a:lnTo>
                  <a:pt x="1463" y="440"/>
                </a:lnTo>
                <a:lnTo>
                  <a:pt x="1465" y="440"/>
                </a:lnTo>
                <a:lnTo>
                  <a:pt x="1467" y="440"/>
                </a:lnTo>
                <a:lnTo>
                  <a:pt x="1467" y="438"/>
                </a:lnTo>
                <a:lnTo>
                  <a:pt x="1469" y="436"/>
                </a:lnTo>
                <a:lnTo>
                  <a:pt x="1469" y="436"/>
                </a:lnTo>
                <a:lnTo>
                  <a:pt x="1469" y="434"/>
                </a:lnTo>
                <a:lnTo>
                  <a:pt x="1471" y="434"/>
                </a:lnTo>
                <a:lnTo>
                  <a:pt x="1471" y="434"/>
                </a:lnTo>
                <a:lnTo>
                  <a:pt x="1473" y="432"/>
                </a:lnTo>
                <a:lnTo>
                  <a:pt x="1475" y="430"/>
                </a:lnTo>
                <a:lnTo>
                  <a:pt x="1475" y="430"/>
                </a:lnTo>
                <a:lnTo>
                  <a:pt x="1473" y="430"/>
                </a:lnTo>
                <a:lnTo>
                  <a:pt x="1473" y="428"/>
                </a:lnTo>
                <a:lnTo>
                  <a:pt x="1473" y="428"/>
                </a:lnTo>
                <a:lnTo>
                  <a:pt x="1471" y="428"/>
                </a:lnTo>
                <a:lnTo>
                  <a:pt x="1469" y="430"/>
                </a:lnTo>
                <a:lnTo>
                  <a:pt x="1469" y="430"/>
                </a:lnTo>
                <a:lnTo>
                  <a:pt x="1467" y="430"/>
                </a:lnTo>
                <a:lnTo>
                  <a:pt x="1467" y="430"/>
                </a:lnTo>
                <a:lnTo>
                  <a:pt x="1469" y="432"/>
                </a:lnTo>
                <a:lnTo>
                  <a:pt x="1469" y="432"/>
                </a:lnTo>
                <a:lnTo>
                  <a:pt x="1467" y="432"/>
                </a:lnTo>
                <a:lnTo>
                  <a:pt x="1467" y="432"/>
                </a:lnTo>
                <a:lnTo>
                  <a:pt x="1465" y="434"/>
                </a:lnTo>
                <a:lnTo>
                  <a:pt x="1465" y="434"/>
                </a:lnTo>
                <a:close/>
                <a:moveTo>
                  <a:pt x="1569" y="208"/>
                </a:moveTo>
                <a:lnTo>
                  <a:pt x="1571" y="208"/>
                </a:lnTo>
                <a:lnTo>
                  <a:pt x="1574" y="206"/>
                </a:lnTo>
                <a:lnTo>
                  <a:pt x="1571" y="206"/>
                </a:lnTo>
                <a:lnTo>
                  <a:pt x="1569" y="206"/>
                </a:lnTo>
                <a:lnTo>
                  <a:pt x="1565" y="204"/>
                </a:lnTo>
                <a:lnTo>
                  <a:pt x="1563" y="204"/>
                </a:lnTo>
                <a:lnTo>
                  <a:pt x="1561" y="204"/>
                </a:lnTo>
                <a:lnTo>
                  <a:pt x="1559" y="206"/>
                </a:lnTo>
                <a:lnTo>
                  <a:pt x="1557" y="206"/>
                </a:lnTo>
                <a:lnTo>
                  <a:pt x="1557" y="208"/>
                </a:lnTo>
                <a:lnTo>
                  <a:pt x="1559" y="208"/>
                </a:lnTo>
                <a:lnTo>
                  <a:pt x="1565" y="210"/>
                </a:lnTo>
                <a:lnTo>
                  <a:pt x="1569" y="208"/>
                </a:lnTo>
                <a:close/>
                <a:moveTo>
                  <a:pt x="2502" y="698"/>
                </a:moveTo>
                <a:lnTo>
                  <a:pt x="2504" y="698"/>
                </a:lnTo>
                <a:lnTo>
                  <a:pt x="2506" y="696"/>
                </a:lnTo>
                <a:lnTo>
                  <a:pt x="2504" y="696"/>
                </a:lnTo>
                <a:lnTo>
                  <a:pt x="2502" y="696"/>
                </a:lnTo>
                <a:lnTo>
                  <a:pt x="2502" y="696"/>
                </a:lnTo>
                <a:lnTo>
                  <a:pt x="2500" y="696"/>
                </a:lnTo>
                <a:lnTo>
                  <a:pt x="2500" y="696"/>
                </a:lnTo>
                <a:lnTo>
                  <a:pt x="2500" y="696"/>
                </a:lnTo>
                <a:lnTo>
                  <a:pt x="2500" y="696"/>
                </a:lnTo>
                <a:lnTo>
                  <a:pt x="2500" y="696"/>
                </a:lnTo>
                <a:lnTo>
                  <a:pt x="2500" y="698"/>
                </a:lnTo>
                <a:lnTo>
                  <a:pt x="2502" y="698"/>
                </a:lnTo>
                <a:close/>
                <a:moveTo>
                  <a:pt x="2500" y="711"/>
                </a:moveTo>
                <a:lnTo>
                  <a:pt x="2500" y="711"/>
                </a:lnTo>
                <a:lnTo>
                  <a:pt x="2500" y="711"/>
                </a:lnTo>
                <a:lnTo>
                  <a:pt x="2500" y="709"/>
                </a:lnTo>
                <a:lnTo>
                  <a:pt x="2500" y="709"/>
                </a:lnTo>
                <a:lnTo>
                  <a:pt x="2500" y="709"/>
                </a:lnTo>
                <a:lnTo>
                  <a:pt x="2498" y="711"/>
                </a:lnTo>
                <a:lnTo>
                  <a:pt x="2498" y="711"/>
                </a:lnTo>
                <a:lnTo>
                  <a:pt x="2500" y="711"/>
                </a:lnTo>
                <a:close/>
                <a:moveTo>
                  <a:pt x="2500" y="707"/>
                </a:moveTo>
                <a:lnTo>
                  <a:pt x="2502" y="707"/>
                </a:lnTo>
                <a:lnTo>
                  <a:pt x="2502" y="707"/>
                </a:lnTo>
                <a:lnTo>
                  <a:pt x="2502" y="707"/>
                </a:lnTo>
                <a:lnTo>
                  <a:pt x="2502" y="707"/>
                </a:lnTo>
                <a:lnTo>
                  <a:pt x="2502" y="707"/>
                </a:lnTo>
                <a:lnTo>
                  <a:pt x="2502" y="702"/>
                </a:lnTo>
                <a:lnTo>
                  <a:pt x="2502" y="702"/>
                </a:lnTo>
                <a:lnTo>
                  <a:pt x="2500" y="702"/>
                </a:lnTo>
                <a:lnTo>
                  <a:pt x="2500" y="705"/>
                </a:lnTo>
                <a:lnTo>
                  <a:pt x="2500" y="705"/>
                </a:lnTo>
                <a:lnTo>
                  <a:pt x="2500" y="707"/>
                </a:lnTo>
                <a:close/>
                <a:moveTo>
                  <a:pt x="2479" y="390"/>
                </a:moveTo>
                <a:lnTo>
                  <a:pt x="2483" y="388"/>
                </a:lnTo>
                <a:lnTo>
                  <a:pt x="2487" y="388"/>
                </a:lnTo>
                <a:lnTo>
                  <a:pt x="2491" y="386"/>
                </a:lnTo>
                <a:lnTo>
                  <a:pt x="2491" y="384"/>
                </a:lnTo>
                <a:lnTo>
                  <a:pt x="2491" y="382"/>
                </a:lnTo>
                <a:lnTo>
                  <a:pt x="2487" y="384"/>
                </a:lnTo>
                <a:lnTo>
                  <a:pt x="2485" y="386"/>
                </a:lnTo>
                <a:lnTo>
                  <a:pt x="2479" y="390"/>
                </a:lnTo>
                <a:lnTo>
                  <a:pt x="2477" y="390"/>
                </a:lnTo>
                <a:lnTo>
                  <a:pt x="2477" y="392"/>
                </a:lnTo>
                <a:lnTo>
                  <a:pt x="2479" y="390"/>
                </a:lnTo>
                <a:close/>
                <a:moveTo>
                  <a:pt x="2462" y="772"/>
                </a:moveTo>
                <a:lnTo>
                  <a:pt x="2464" y="772"/>
                </a:lnTo>
                <a:lnTo>
                  <a:pt x="2464" y="772"/>
                </a:lnTo>
                <a:lnTo>
                  <a:pt x="2464" y="770"/>
                </a:lnTo>
                <a:lnTo>
                  <a:pt x="2462" y="770"/>
                </a:lnTo>
                <a:lnTo>
                  <a:pt x="2460" y="770"/>
                </a:lnTo>
                <a:lnTo>
                  <a:pt x="2460" y="770"/>
                </a:lnTo>
                <a:lnTo>
                  <a:pt x="2460" y="770"/>
                </a:lnTo>
                <a:lnTo>
                  <a:pt x="2462" y="772"/>
                </a:lnTo>
                <a:lnTo>
                  <a:pt x="2462" y="772"/>
                </a:lnTo>
                <a:close/>
                <a:moveTo>
                  <a:pt x="2510" y="606"/>
                </a:moveTo>
                <a:lnTo>
                  <a:pt x="2508" y="606"/>
                </a:lnTo>
                <a:lnTo>
                  <a:pt x="2508" y="606"/>
                </a:lnTo>
                <a:lnTo>
                  <a:pt x="2508" y="606"/>
                </a:lnTo>
                <a:lnTo>
                  <a:pt x="2508" y="606"/>
                </a:lnTo>
                <a:lnTo>
                  <a:pt x="2510" y="608"/>
                </a:lnTo>
                <a:lnTo>
                  <a:pt x="2510" y="608"/>
                </a:lnTo>
                <a:lnTo>
                  <a:pt x="2512" y="608"/>
                </a:lnTo>
                <a:lnTo>
                  <a:pt x="2512" y="608"/>
                </a:lnTo>
                <a:lnTo>
                  <a:pt x="2512" y="606"/>
                </a:lnTo>
                <a:lnTo>
                  <a:pt x="2510" y="606"/>
                </a:lnTo>
                <a:lnTo>
                  <a:pt x="2510" y="606"/>
                </a:lnTo>
                <a:close/>
                <a:moveTo>
                  <a:pt x="2502" y="602"/>
                </a:moveTo>
                <a:lnTo>
                  <a:pt x="2504" y="602"/>
                </a:lnTo>
                <a:lnTo>
                  <a:pt x="2504" y="602"/>
                </a:lnTo>
                <a:lnTo>
                  <a:pt x="2506" y="602"/>
                </a:lnTo>
                <a:lnTo>
                  <a:pt x="2504" y="602"/>
                </a:lnTo>
                <a:lnTo>
                  <a:pt x="2504" y="600"/>
                </a:lnTo>
                <a:lnTo>
                  <a:pt x="2504" y="600"/>
                </a:lnTo>
                <a:lnTo>
                  <a:pt x="2502" y="600"/>
                </a:lnTo>
                <a:lnTo>
                  <a:pt x="2500" y="600"/>
                </a:lnTo>
                <a:lnTo>
                  <a:pt x="2502" y="602"/>
                </a:lnTo>
                <a:lnTo>
                  <a:pt x="2502" y="602"/>
                </a:lnTo>
                <a:close/>
                <a:moveTo>
                  <a:pt x="2464" y="807"/>
                </a:moveTo>
                <a:lnTo>
                  <a:pt x="2464" y="807"/>
                </a:lnTo>
                <a:lnTo>
                  <a:pt x="2464" y="807"/>
                </a:lnTo>
                <a:lnTo>
                  <a:pt x="2462" y="807"/>
                </a:lnTo>
                <a:lnTo>
                  <a:pt x="2460" y="809"/>
                </a:lnTo>
                <a:lnTo>
                  <a:pt x="2460" y="809"/>
                </a:lnTo>
                <a:lnTo>
                  <a:pt x="2458" y="811"/>
                </a:lnTo>
                <a:lnTo>
                  <a:pt x="2458" y="814"/>
                </a:lnTo>
                <a:lnTo>
                  <a:pt x="2460" y="811"/>
                </a:lnTo>
                <a:lnTo>
                  <a:pt x="2460" y="814"/>
                </a:lnTo>
                <a:lnTo>
                  <a:pt x="2462" y="814"/>
                </a:lnTo>
                <a:lnTo>
                  <a:pt x="2468" y="811"/>
                </a:lnTo>
                <a:lnTo>
                  <a:pt x="2466" y="811"/>
                </a:lnTo>
                <a:lnTo>
                  <a:pt x="2466" y="814"/>
                </a:lnTo>
                <a:lnTo>
                  <a:pt x="2464" y="814"/>
                </a:lnTo>
                <a:lnTo>
                  <a:pt x="2464" y="814"/>
                </a:lnTo>
                <a:lnTo>
                  <a:pt x="2462" y="816"/>
                </a:lnTo>
                <a:lnTo>
                  <a:pt x="2462" y="816"/>
                </a:lnTo>
                <a:lnTo>
                  <a:pt x="2462" y="816"/>
                </a:lnTo>
                <a:lnTo>
                  <a:pt x="2464" y="816"/>
                </a:lnTo>
                <a:lnTo>
                  <a:pt x="2468" y="816"/>
                </a:lnTo>
                <a:lnTo>
                  <a:pt x="2470" y="816"/>
                </a:lnTo>
                <a:lnTo>
                  <a:pt x="2470" y="816"/>
                </a:lnTo>
                <a:lnTo>
                  <a:pt x="2466" y="816"/>
                </a:lnTo>
                <a:lnTo>
                  <a:pt x="2466" y="818"/>
                </a:lnTo>
                <a:lnTo>
                  <a:pt x="2466" y="820"/>
                </a:lnTo>
                <a:lnTo>
                  <a:pt x="2470" y="818"/>
                </a:lnTo>
                <a:lnTo>
                  <a:pt x="2470" y="818"/>
                </a:lnTo>
                <a:lnTo>
                  <a:pt x="2472" y="818"/>
                </a:lnTo>
                <a:lnTo>
                  <a:pt x="2472" y="818"/>
                </a:lnTo>
                <a:lnTo>
                  <a:pt x="2472" y="818"/>
                </a:lnTo>
                <a:lnTo>
                  <a:pt x="2481" y="818"/>
                </a:lnTo>
                <a:lnTo>
                  <a:pt x="2481" y="816"/>
                </a:lnTo>
                <a:lnTo>
                  <a:pt x="2483" y="816"/>
                </a:lnTo>
                <a:lnTo>
                  <a:pt x="2485" y="814"/>
                </a:lnTo>
                <a:lnTo>
                  <a:pt x="2485" y="814"/>
                </a:lnTo>
                <a:lnTo>
                  <a:pt x="2487" y="814"/>
                </a:lnTo>
                <a:lnTo>
                  <a:pt x="2487" y="814"/>
                </a:lnTo>
                <a:lnTo>
                  <a:pt x="2487" y="811"/>
                </a:lnTo>
                <a:lnTo>
                  <a:pt x="2487" y="811"/>
                </a:lnTo>
                <a:lnTo>
                  <a:pt x="2485" y="811"/>
                </a:lnTo>
                <a:lnTo>
                  <a:pt x="2487" y="811"/>
                </a:lnTo>
                <a:lnTo>
                  <a:pt x="2487" y="811"/>
                </a:lnTo>
                <a:lnTo>
                  <a:pt x="2489" y="811"/>
                </a:lnTo>
                <a:lnTo>
                  <a:pt x="2489" y="811"/>
                </a:lnTo>
                <a:lnTo>
                  <a:pt x="2491" y="811"/>
                </a:lnTo>
                <a:lnTo>
                  <a:pt x="2493" y="811"/>
                </a:lnTo>
                <a:lnTo>
                  <a:pt x="2493" y="809"/>
                </a:lnTo>
                <a:lnTo>
                  <a:pt x="2493" y="809"/>
                </a:lnTo>
                <a:lnTo>
                  <a:pt x="2498" y="809"/>
                </a:lnTo>
                <a:lnTo>
                  <a:pt x="2498" y="809"/>
                </a:lnTo>
                <a:lnTo>
                  <a:pt x="2498" y="809"/>
                </a:lnTo>
                <a:lnTo>
                  <a:pt x="2498" y="807"/>
                </a:lnTo>
                <a:lnTo>
                  <a:pt x="2500" y="807"/>
                </a:lnTo>
                <a:lnTo>
                  <a:pt x="2500" y="807"/>
                </a:lnTo>
                <a:lnTo>
                  <a:pt x="2504" y="805"/>
                </a:lnTo>
                <a:lnTo>
                  <a:pt x="2506" y="805"/>
                </a:lnTo>
                <a:lnTo>
                  <a:pt x="2506" y="805"/>
                </a:lnTo>
                <a:lnTo>
                  <a:pt x="2506" y="803"/>
                </a:lnTo>
                <a:lnTo>
                  <a:pt x="2508" y="805"/>
                </a:lnTo>
                <a:lnTo>
                  <a:pt x="2508" y="805"/>
                </a:lnTo>
                <a:lnTo>
                  <a:pt x="2508" y="805"/>
                </a:lnTo>
                <a:lnTo>
                  <a:pt x="2510" y="805"/>
                </a:lnTo>
                <a:lnTo>
                  <a:pt x="2510" y="805"/>
                </a:lnTo>
                <a:lnTo>
                  <a:pt x="2512" y="805"/>
                </a:lnTo>
                <a:lnTo>
                  <a:pt x="2514" y="805"/>
                </a:lnTo>
                <a:lnTo>
                  <a:pt x="2516" y="805"/>
                </a:lnTo>
                <a:lnTo>
                  <a:pt x="2514" y="803"/>
                </a:lnTo>
                <a:lnTo>
                  <a:pt x="2514" y="801"/>
                </a:lnTo>
                <a:lnTo>
                  <a:pt x="2516" y="801"/>
                </a:lnTo>
                <a:lnTo>
                  <a:pt x="2519" y="799"/>
                </a:lnTo>
                <a:lnTo>
                  <a:pt x="2519" y="797"/>
                </a:lnTo>
                <a:lnTo>
                  <a:pt x="2519" y="795"/>
                </a:lnTo>
                <a:lnTo>
                  <a:pt x="2519" y="793"/>
                </a:lnTo>
                <a:lnTo>
                  <a:pt x="2521" y="793"/>
                </a:lnTo>
                <a:lnTo>
                  <a:pt x="2521" y="791"/>
                </a:lnTo>
                <a:lnTo>
                  <a:pt x="2521" y="788"/>
                </a:lnTo>
                <a:lnTo>
                  <a:pt x="2521" y="786"/>
                </a:lnTo>
                <a:lnTo>
                  <a:pt x="2519" y="784"/>
                </a:lnTo>
                <a:lnTo>
                  <a:pt x="2519" y="782"/>
                </a:lnTo>
                <a:lnTo>
                  <a:pt x="2519" y="782"/>
                </a:lnTo>
                <a:lnTo>
                  <a:pt x="2519" y="780"/>
                </a:lnTo>
                <a:lnTo>
                  <a:pt x="2519" y="780"/>
                </a:lnTo>
                <a:lnTo>
                  <a:pt x="2519" y="778"/>
                </a:lnTo>
                <a:lnTo>
                  <a:pt x="2519" y="778"/>
                </a:lnTo>
                <a:lnTo>
                  <a:pt x="2516" y="776"/>
                </a:lnTo>
                <a:lnTo>
                  <a:pt x="2516" y="774"/>
                </a:lnTo>
                <a:lnTo>
                  <a:pt x="2516" y="772"/>
                </a:lnTo>
                <a:lnTo>
                  <a:pt x="2516" y="772"/>
                </a:lnTo>
                <a:lnTo>
                  <a:pt x="2516" y="770"/>
                </a:lnTo>
                <a:lnTo>
                  <a:pt x="2516" y="770"/>
                </a:lnTo>
                <a:lnTo>
                  <a:pt x="2516" y="770"/>
                </a:lnTo>
                <a:lnTo>
                  <a:pt x="2519" y="770"/>
                </a:lnTo>
                <a:lnTo>
                  <a:pt x="2519" y="770"/>
                </a:lnTo>
                <a:lnTo>
                  <a:pt x="2519" y="767"/>
                </a:lnTo>
                <a:lnTo>
                  <a:pt x="2519" y="770"/>
                </a:lnTo>
                <a:lnTo>
                  <a:pt x="2521" y="770"/>
                </a:lnTo>
                <a:lnTo>
                  <a:pt x="2521" y="767"/>
                </a:lnTo>
                <a:lnTo>
                  <a:pt x="2523" y="767"/>
                </a:lnTo>
                <a:lnTo>
                  <a:pt x="2523" y="765"/>
                </a:lnTo>
                <a:lnTo>
                  <a:pt x="2523" y="765"/>
                </a:lnTo>
                <a:lnTo>
                  <a:pt x="2525" y="765"/>
                </a:lnTo>
                <a:lnTo>
                  <a:pt x="2527" y="765"/>
                </a:lnTo>
                <a:lnTo>
                  <a:pt x="2527" y="763"/>
                </a:lnTo>
                <a:lnTo>
                  <a:pt x="2527" y="763"/>
                </a:lnTo>
                <a:lnTo>
                  <a:pt x="2525" y="763"/>
                </a:lnTo>
                <a:lnTo>
                  <a:pt x="2527" y="761"/>
                </a:lnTo>
                <a:lnTo>
                  <a:pt x="2525" y="759"/>
                </a:lnTo>
                <a:lnTo>
                  <a:pt x="2527" y="759"/>
                </a:lnTo>
                <a:lnTo>
                  <a:pt x="2527" y="759"/>
                </a:lnTo>
                <a:lnTo>
                  <a:pt x="2527" y="761"/>
                </a:lnTo>
                <a:lnTo>
                  <a:pt x="2529" y="761"/>
                </a:lnTo>
                <a:lnTo>
                  <a:pt x="2529" y="761"/>
                </a:lnTo>
                <a:lnTo>
                  <a:pt x="2529" y="759"/>
                </a:lnTo>
                <a:lnTo>
                  <a:pt x="2527" y="757"/>
                </a:lnTo>
                <a:lnTo>
                  <a:pt x="2527" y="757"/>
                </a:lnTo>
                <a:lnTo>
                  <a:pt x="2525" y="757"/>
                </a:lnTo>
                <a:lnTo>
                  <a:pt x="2523" y="757"/>
                </a:lnTo>
                <a:lnTo>
                  <a:pt x="2523" y="757"/>
                </a:lnTo>
                <a:lnTo>
                  <a:pt x="2523" y="757"/>
                </a:lnTo>
                <a:lnTo>
                  <a:pt x="2525" y="755"/>
                </a:lnTo>
                <a:lnTo>
                  <a:pt x="2525" y="755"/>
                </a:lnTo>
                <a:lnTo>
                  <a:pt x="2525" y="755"/>
                </a:lnTo>
                <a:lnTo>
                  <a:pt x="2523" y="753"/>
                </a:lnTo>
                <a:lnTo>
                  <a:pt x="2521" y="749"/>
                </a:lnTo>
                <a:lnTo>
                  <a:pt x="2521" y="747"/>
                </a:lnTo>
                <a:lnTo>
                  <a:pt x="2519" y="747"/>
                </a:lnTo>
                <a:lnTo>
                  <a:pt x="2516" y="747"/>
                </a:lnTo>
                <a:lnTo>
                  <a:pt x="2514" y="744"/>
                </a:lnTo>
                <a:lnTo>
                  <a:pt x="2514" y="744"/>
                </a:lnTo>
                <a:lnTo>
                  <a:pt x="2510" y="747"/>
                </a:lnTo>
                <a:lnTo>
                  <a:pt x="2508" y="747"/>
                </a:lnTo>
                <a:lnTo>
                  <a:pt x="2508" y="747"/>
                </a:lnTo>
                <a:lnTo>
                  <a:pt x="2508" y="747"/>
                </a:lnTo>
                <a:lnTo>
                  <a:pt x="2506" y="749"/>
                </a:lnTo>
                <a:lnTo>
                  <a:pt x="2504" y="749"/>
                </a:lnTo>
                <a:lnTo>
                  <a:pt x="2504" y="749"/>
                </a:lnTo>
                <a:lnTo>
                  <a:pt x="2504" y="749"/>
                </a:lnTo>
                <a:lnTo>
                  <a:pt x="2504" y="747"/>
                </a:lnTo>
                <a:lnTo>
                  <a:pt x="2506" y="747"/>
                </a:lnTo>
                <a:lnTo>
                  <a:pt x="2506" y="747"/>
                </a:lnTo>
                <a:lnTo>
                  <a:pt x="2506" y="744"/>
                </a:lnTo>
                <a:lnTo>
                  <a:pt x="2504" y="744"/>
                </a:lnTo>
                <a:lnTo>
                  <a:pt x="2502" y="742"/>
                </a:lnTo>
                <a:lnTo>
                  <a:pt x="2502" y="742"/>
                </a:lnTo>
                <a:lnTo>
                  <a:pt x="2502" y="742"/>
                </a:lnTo>
                <a:lnTo>
                  <a:pt x="2502" y="744"/>
                </a:lnTo>
                <a:lnTo>
                  <a:pt x="2500" y="744"/>
                </a:lnTo>
                <a:lnTo>
                  <a:pt x="2500" y="744"/>
                </a:lnTo>
                <a:lnTo>
                  <a:pt x="2498" y="747"/>
                </a:lnTo>
                <a:lnTo>
                  <a:pt x="2500" y="747"/>
                </a:lnTo>
                <a:lnTo>
                  <a:pt x="2500" y="749"/>
                </a:lnTo>
                <a:lnTo>
                  <a:pt x="2500" y="749"/>
                </a:lnTo>
                <a:lnTo>
                  <a:pt x="2498" y="751"/>
                </a:lnTo>
                <a:lnTo>
                  <a:pt x="2498" y="751"/>
                </a:lnTo>
                <a:lnTo>
                  <a:pt x="2498" y="751"/>
                </a:lnTo>
                <a:lnTo>
                  <a:pt x="2498" y="749"/>
                </a:lnTo>
                <a:lnTo>
                  <a:pt x="2498" y="749"/>
                </a:lnTo>
                <a:lnTo>
                  <a:pt x="2498" y="749"/>
                </a:lnTo>
                <a:lnTo>
                  <a:pt x="2498" y="747"/>
                </a:lnTo>
                <a:lnTo>
                  <a:pt x="2498" y="747"/>
                </a:lnTo>
                <a:lnTo>
                  <a:pt x="2498" y="744"/>
                </a:lnTo>
                <a:lnTo>
                  <a:pt x="2498" y="744"/>
                </a:lnTo>
                <a:lnTo>
                  <a:pt x="2496" y="744"/>
                </a:lnTo>
                <a:lnTo>
                  <a:pt x="2496" y="747"/>
                </a:lnTo>
                <a:lnTo>
                  <a:pt x="2496" y="747"/>
                </a:lnTo>
                <a:lnTo>
                  <a:pt x="2493" y="747"/>
                </a:lnTo>
                <a:lnTo>
                  <a:pt x="2491" y="747"/>
                </a:lnTo>
                <a:lnTo>
                  <a:pt x="2489" y="747"/>
                </a:lnTo>
                <a:lnTo>
                  <a:pt x="2487" y="747"/>
                </a:lnTo>
                <a:lnTo>
                  <a:pt x="2487" y="749"/>
                </a:lnTo>
                <a:lnTo>
                  <a:pt x="2487" y="749"/>
                </a:lnTo>
                <a:lnTo>
                  <a:pt x="2487" y="751"/>
                </a:lnTo>
                <a:lnTo>
                  <a:pt x="2485" y="751"/>
                </a:lnTo>
                <a:lnTo>
                  <a:pt x="2487" y="753"/>
                </a:lnTo>
                <a:lnTo>
                  <a:pt x="2485" y="753"/>
                </a:lnTo>
                <a:lnTo>
                  <a:pt x="2485" y="755"/>
                </a:lnTo>
                <a:lnTo>
                  <a:pt x="2485" y="755"/>
                </a:lnTo>
                <a:lnTo>
                  <a:pt x="2483" y="755"/>
                </a:lnTo>
                <a:lnTo>
                  <a:pt x="2481" y="755"/>
                </a:lnTo>
                <a:lnTo>
                  <a:pt x="2481" y="757"/>
                </a:lnTo>
                <a:lnTo>
                  <a:pt x="2485" y="757"/>
                </a:lnTo>
                <a:lnTo>
                  <a:pt x="2489" y="757"/>
                </a:lnTo>
                <a:lnTo>
                  <a:pt x="2489" y="759"/>
                </a:lnTo>
                <a:lnTo>
                  <a:pt x="2489" y="759"/>
                </a:lnTo>
                <a:lnTo>
                  <a:pt x="2487" y="761"/>
                </a:lnTo>
                <a:lnTo>
                  <a:pt x="2485" y="761"/>
                </a:lnTo>
                <a:lnTo>
                  <a:pt x="2485" y="761"/>
                </a:lnTo>
                <a:lnTo>
                  <a:pt x="2483" y="761"/>
                </a:lnTo>
                <a:lnTo>
                  <a:pt x="2483" y="763"/>
                </a:lnTo>
                <a:lnTo>
                  <a:pt x="2483" y="763"/>
                </a:lnTo>
                <a:lnTo>
                  <a:pt x="2483" y="765"/>
                </a:lnTo>
                <a:lnTo>
                  <a:pt x="2483" y="765"/>
                </a:lnTo>
                <a:lnTo>
                  <a:pt x="2481" y="765"/>
                </a:lnTo>
                <a:lnTo>
                  <a:pt x="2477" y="765"/>
                </a:lnTo>
                <a:lnTo>
                  <a:pt x="2477" y="765"/>
                </a:lnTo>
                <a:lnTo>
                  <a:pt x="2477" y="765"/>
                </a:lnTo>
                <a:lnTo>
                  <a:pt x="2475" y="765"/>
                </a:lnTo>
                <a:lnTo>
                  <a:pt x="2472" y="763"/>
                </a:lnTo>
                <a:lnTo>
                  <a:pt x="2468" y="763"/>
                </a:lnTo>
                <a:lnTo>
                  <a:pt x="2466" y="763"/>
                </a:lnTo>
                <a:lnTo>
                  <a:pt x="2466" y="765"/>
                </a:lnTo>
                <a:lnTo>
                  <a:pt x="2464" y="765"/>
                </a:lnTo>
                <a:lnTo>
                  <a:pt x="2462" y="765"/>
                </a:lnTo>
                <a:lnTo>
                  <a:pt x="2462" y="765"/>
                </a:lnTo>
                <a:lnTo>
                  <a:pt x="2462" y="765"/>
                </a:lnTo>
                <a:lnTo>
                  <a:pt x="2462" y="767"/>
                </a:lnTo>
                <a:lnTo>
                  <a:pt x="2464" y="765"/>
                </a:lnTo>
                <a:lnTo>
                  <a:pt x="2464" y="767"/>
                </a:lnTo>
                <a:lnTo>
                  <a:pt x="2464" y="770"/>
                </a:lnTo>
                <a:lnTo>
                  <a:pt x="2464" y="767"/>
                </a:lnTo>
                <a:lnTo>
                  <a:pt x="2464" y="770"/>
                </a:lnTo>
                <a:lnTo>
                  <a:pt x="2464" y="770"/>
                </a:lnTo>
                <a:lnTo>
                  <a:pt x="2464" y="772"/>
                </a:lnTo>
                <a:lnTo>
                  <a:pt x="2464" y="774"/>
                </a:lnTo>
                <a:lnTo>
                  <a:pt x="2466" y="772"/>
                </a:lnTo>
                <a:lnTo>
                  <a:pt x="2468" y="772"/>
                </a:lnTo>
                <a:lnTo>
                  <a:pt x="2468" y="774"/>
                </a:lnTo>
                <a:lnTo>
                  <a:pt x="2468" y="774"/>
                </a:lnTo>
                <a:lnTo>
                  <a:pt x="2466" y="774"/>
                </a:lnTo>
                <a:lnTo>
                  <a:pt x="2464" y="776"/>
                </a:lnTo>
                <a:lnTo>
                  <a:pt x="2464" y="776"/>
                </a:lnTo>
                <a:lnTo>
                  <a:pt x="2464" y="776"/>
                </a:lnTo>
                <a:lnTo>
                  <a:pt x="2464" y="778"/>
                </a:lnTo>
                <a:lnTo>
                  <a:pt x="2466" y="778"/>
                </a:lnTo>
                <a:lnTo>
                  <a:pt x="2464" y="778"/>
                </a:lnTo>
                <a:lnTo>
                  <a:pt x="2462" y="778"/>
                </a:lnTo>
                <a:lnTo>
                  <a:pt x="2462" y="778"/>
                </a:lnTo>
                <a:lnTo>
                  <a:pt x="2462" y="778"/>
                </a:lnTo>
                <a:lnTo>
                  <a:pt x="2462" y="780"/>
                </a:lnTo>
                <a:lnTo>
                  <a:pt x="2462" y="780"/>
                </a:lnTo>
                <a:lnTo>
                  <a:pt x="2462" y="780"/>
                </a:lnTo>
                <a:lnTo>
                  <a:pt x="2462" y="782"/>
                </a:lnTo>
                <a:lnTo>
                  <a:pt x="2462" y="782"/>
                </a:lnTo>
                <a:lnTo>
                  <a:pt x="2464" y="782"/>
                </a:lnTo>
                <a:lnTo>
                  <a:pt x="2466" y="782"/>
                </a:lnTo>
                <a:lnTo>
                  <a:pt x="2464" y="782"/>
                </a:lnTo>
                <a:lnTo>
                  <a:pt x="2466" y="784"/>
                </a:lnTo>
                <a:lnTo>
                  <a:pt x="2466" y="784"/>
                </a:lnTo>
                <a:lnTo>
                  <a:pt x="2466" y="782"/>
                </a:lnTo>
                <a:lnTo>
                  <a:pt x="2468" y="782"/>
                </a:lnTo>
                <a:lnTo>
                  <a:pt x="2468" y="784"/>
                </a:lnTo>
                <a:lnTo>
                  <a:pt x="2468" y="784"/>
                </a:lnTo>
                <a:lnTo>
                  <a:pt x="2468" y="784"/>
                </a:lnTo>
                <a:lnTo>
                  <a:pt x="2470" y="784"/>
                </a:lnTo>
                <a:lnTo>
                  <a:pt x="2470" y="784"/>
                </a:lnTo>
                <a:lnTo>
                  <a:pt x="2475" y="784"/>
                </a:lnTo>
                <a:lnTo>
                  <a:pt x="2477" y="784"/>
                </a:lnTo>
                <a:lnTo>
                  <a:pt x="2479" y="786"/>
                </a:lnTo>
                <a:lnTo>
                  <a:pt x="2477" y="786"/>
                </a:lnTo>
                <a:lnTo>
                  <a:pt x="2477" y="786"/>
                </a:lnTo>
                <a:lnTo>
                  <a:pt x="2477" y="786"/>
                </a:lnTo>
                <a:lnTo>
                  <a:pt x="2475" y="786"/>
                </a:lnTo>
                <a:lnTo>
                  <a:pt x="2475" y="786"/>
                </a:lnTo>
                <a:lnTo>
                  <a:pt x="2472" y="788"/>
                </a:lnTo>
                <a:lnTo>
                  <a:pt x="2470" y="791"/>
                </a:lnTo>
                <a:lnTo>
                  <a:pt x="2470" y="791"/>
                </a:lnTo>
                <a:lnTo>
                  <a:pt x="2472" y="793"/>
                </a:lnTo>
                <a:lnTo>
                  <a:pt x="2470" y="793"/>
                </a:lnTo>
                <a:lnTo>
                  <a:pt x="2470" y="795"/>
                </a:lnTo>
                <a:lnTo>
                  <a:pt x="2466" y="797"/>
                </a:lnTo>
                <a:lnTo>
                  <a:pt x="2464" y="799"/>
                </a:lnTo>
                <a:lnTo>
                  <a:pt x="2466" y="797"/>
                </a:lnTo>
                <a:lnTo>
                  <a:pt x="2468" y="797"/>
                </a:lnTo>
                <a:lnTo>
                  <a:pt x="2468" y="797"/>
                </a:lnTo>
                <a:lnTo>
                  <a:pt x="2468" y="797"/>
                </a:lnTo>
                <a:lnTo>
                  <a:pt x="2470" y="797"/>
                </a:lnTo>
                <a:lnTo>
                  <a:pt x="2472" y="797"/>
                </a:lnTo>
                <a:lnTo>
                  <a:pt x="2475" y="797"/>
                </a:lnTo>
                <a:lnTo>
                  <a:pt x="2477" y="797"/>
                </a:lnTo>
                <a:lnTo>
                  <a:pt x="2477" y="795"/>
                </a:lnTo>
                <a:lnTo>
                  <a:pt x="2479" y="795"/>
                </a:lnTo>
                <a:lnTo>
                  <a:pt x="2481" y="797"/>
                </a:lnTo>
                <a:lnTo>
                  <a:pt x="2477" y="797"/>
                </a:lnTo>
                <a:lnTo>
                  <a:pt x="2472" y="797"/>
                </a:lnTo>
                <a:lnTo>
                  <a:pt x="2468" y="799"/>
                </a:lnTo>
                <a:lnTo>
                  <a:pt x="2468" y="799"/>
                </a:lnTo>
                <a:lnTo>
                  <a:pt x="2466" y="799"/>
                </a:lnTo>
                <a:lnTo>
                  <a:pt x="2466" y="801"/>
                </a:lnTo>
                <a:lnTo>
                  <a:pt x="2464" y="801"/>
                </a:lnTo>
                <a:lnTo>
                  <a:pt x="2464" y="801"/>
                </a:lnTo>
                <a:lnTo>
                  <a:pt x="2466" y="803"/>
                </a:lnTo>
                <a:lnTo>
                  <a:pt x="2466" y="803"/>
                </a:lnTo>
                <a:lnTo>
                  <a:pt x="2464" y="805"/>
                </a:lnTo>
                <a:lnTo>
                  <a:pt x="2462" y="803"/>
                </a:lnTo>
                <a:lnTo>
                  <a:pt x="2462" y="803"/>
                </a:lnTo>
                <a:lnTo>
                  <a:pt x="2460" y="803"/>
                </a:lnTo>
                <a:lnTo>
                  <a:pt x="2460" y="803"/>
                </a:lnTo>
                <a:lnTo>
                  <a:pt x="2458" y="805"/>
                </a:lnTo>
                <a:lnTo>
                  <a:pt x="2458" y="805"/>
                </a:lnTo>
                <a:lnTo>
                  <a:pt x="2458" y="807"/>
                </a:lnTo>
                <a:lnTo>
                  <a:pt x="2460" y="807"/>
                </a:lnTo>
                <a:lnTo>
                  <a:pt x="2464" y="807"/>
                </a:lnTo>
                <a:close/>
                <a:moveTo>
                  <a:pt x="2512" y="598"/>
                </a:moveTo>
                <a:lnTo>
                  <a:pt x="2512" y="600"/>
                </a:lnTo>
                <a:lnTo>
                  <a:pt x="2514" y="600"/>
                </a:lnTo>
                <a:lnTo>
                  <a:pt x="2514" y="598"/>
                </a:lnTo>
                <a:lnTo>
                  <a:pt x="2514" y="598"/>
                </a:lnTo>
                <a:lnTo>
                  <a:pt x="2512" y="596"/>
                </a:lnTo>
                <a:lnTo>
                  <a:pt x="2512" y="598"/>
                </a:lnTo>
                <a:lnTo>
                  <a:pt x="2512" y="598"/>
                </a:lnTo>
                <a:lnTo>
                  <a:pt x="2512" y="598"/>
                </a:lnTo>
                <a:close/>
                <a:moveTo>
                  <a:pt x="2508" y="604"/>
                </a:moveTo>
                <a:lnTo>
                  <a:pt x="2510" y="604"/>
                </a:lnTo>
                <a:lnTo>
                  <a:pt x="2510" y="604"/>
                </a:lnTo>
                <a:lnTo>
                  <a:pt x="2510" y="604"/>
                </a:lnTo>
                <a:lnTo>
                  <a:pt x="2508" y="602"/>
                </a:lnTo>
                <a:lnTo>
                  <a:pt x="2508" y="602"/>
                </a:lnTo>
                <a:lnTo>
                  <a:pt x="2508" y="600"/>
                </a:lnTo>
                <a:lnTo>
                  <a:pt x="2508" y="600"/>
                </a:lnTo>
                <a:lnTo>
                  <a:pt x="2510" y="600"/>
                </a:lnTo>
                <a:lnTo>
                  <a:pt x="2510" y="602"/>
                </a:lnTo>
                <a:lnTo>
                  <a:pt x="2512" y="602"/>
                </a:lnTo>
                <a:lnTo>
                  <a:pt x="2512" y="598"/>
                </a:lnTo>
                <a:lnTo>
                  <a:pt x="2510" y="598"/>
                </a:lnTo>
                <a:lnTo>
                  <a:pt x="2506" y="596"/>
                </a:lnTo>
                <a:lnTo>
                  <a:pt x="2504" y="598"/>
                </a:lnTo>
                <a:lnTo>
                  <a:pt x="2506" y="602"/>
                </a:lnTo>
                <a:lnTo>
                  <a:pt x="2508" y="604"/>
                </a:lnTo>
                <a:close/>
                <a:moveTo>
                  <a:pt x="1624" y="422"/>
                </a:moveTo>
                <a:lnTo>
                  <a:pt x="1622" y="422"/>
                </a:lnTo>
                <a:lnTo>
                  <a:pt x="1622" y="422"/>
                </a:lnTo>
                <a:lnTo>
                  <a:pt x="1620" y="424"/>
                </a:lnTo>
                <a:lnTo>
                  <a:pt x="1620" y="424"/>
                </a:lnTo>
                <a:lnTo>
                  <a:pt x="1624" y="426"/>
                </a:lnTo>
                <a:lnTo>
                  <a:pt x="1624" y="424"/>
                </a:lnTo>
                <a:lnTo>
                  <a:pt x="1624" y="424"/>
                </a:lnTo>
                <a:lnTo>
                  <a:pt x="1626" y="422"/>
                </a:lnTo>
                <a:lnTo>
                  <a:pt x="1626" y="422"/>
                </a:lnTo>
                <a:lnTo>
                  <a:pt x="1624" y="422"/>
                </a:lnTo>
                <a:close/>
                <a:moveTo>
                  <a:pt x="1712" y="698"/>
                </a:moveTo>
                <a:lnTo>
                  <a:pt x="1712" y="698"/>
                </a:lnTo>
                <a:lnTo>
                  <a:pt x="1710" y="698"/>
                </a:lnTo>
                <a:lnTo>
                  <a:pt x="1710" y="698"/>
                </a:lnTo>
                <a:lnTo>
                  <a:pt x="1710" y="698"/>
                </a:lnTo>
                <a:lnTo>
                  <a:pt x="1710" y="698"/>
                </a:lnTo>
                <a:lnTo>
                  <a:pt x="1710" y="700"/>
                </a:lnTo>
                <a:lnTo>
                  <a:pt x="1712" y="700"/>
                </a:lnTo>
                <a:lnTo>
                  <a:pt x="1714" y="700"/>
                </a:lnTo>
                <a:lnTo>
                  <a:pt x="1714" y="698"/>
                </a:lnTo>
                <a:lnTo>
                  <a:pt x="1714" y="698"/>
                </a:lnTo>
                <a:lnTo>
                  <a:pt x="1712" y="698"/>
                </a:lnTo>
                <a:close/>
                <a:moveTo>
                  <a:pt x="1666" y="606"/>
                </a:moveTo>
                <a:lnTo>
                  <a:pt x="1666" y="606"/>
                </a:lnTo>
                <a:lnTo>
                  <a:pt x="1666" y="606"/>
                </a:lnTo>
                <a:lnTo>
                  <a:pt x="1666" y="604"/>
                </a:lnTo>
                <a:lnTo>
                  <a:pt x="1664" y="604"/>
                </a:lnTo>
                <a:lnTo>
                  <a:pt x="1664" y="604"/>
                </a:lnTo>
                <a:lnTo>
                  <a:pt x="1664" y="604"/>
                </a:lnTo>
                <a:lnTo>
                  <a:pt x="1664" y="606"/>
                </a:lnTo>
                <a:lnTo>
                  <a:pt x="1664" y="606"/>
                </a:lnTo>
                <a:lnTo>
                  <a:pt x="1664" y="608"/>
                </a:lnTo>
                <a:lnTo>
                  <a:pt x="1668" y="608"/>
                </a:lnTo>
                <a:lnTo>
                  <a:pt x="1668" y="608"/>
                </a:lnTo>
                <a:lnTo>
                  <a:pt x="1668" y="608"/>
                </a:lnTo>
                <a:lnTo>
                  <a:pt x="1668" y="608"/>
                </a:lnTo>
                <a:lnTo>
                  <a:pt x="1668" y="608"/>
                </a:lnTo>
                <a:lnTo>
                  <a:pt x="1668" y="608"/>
                </a:lnTo>
                <a:lnTo>
                  <a:pt x="1666" y="606"/>
                </a:lnTo>
                <a:lnTo>
                  <a:pt x="1666" y="606"/>
                </a:lnTo>
                <a:lnTo>
                  <a:pt x="1666" y="606"/>
                </a:lnTo>
                <a:close/>
                <a:moveTo>
                  <a:pt x="1699" y="487"/>
                </a:moveTo>
                <a:lnTo>
                  <a:pt x="1703" y="484"/>
                </a:lnTo>
                <a:lnTo>
                  <a:pt x="1703" y="482"/>
                </a:lnTo>
                <a:lnTo>
                  <a:pt x="1703" y="482"/>
                </a:lnTo>
                <a:lnTo>
                  <a:pt x="1703" y="482"/>
                </a:lnTo>
                <a:lnTo>
                  <a:pt x="1701" y="482"/>
                </a:lnTo>
                <a:lnTo>
                  <a:pt x="1699" y="484"/>
                </a:lnTo>
                <a:lnTo>
                  <a:pt x="1699" y="484"/>
                </a:lnTo>
                <a:lnTo>
                  <a:pt x="1697" y="487"/>
                </a:lnTo>
                <a:lnTo>
                  <a:pt x="1697" y="487"/>
                </a:lnTo>
                <a:lnTo>
                  <a:pt x="1697" y="487"/>
                </a:lnTo>
                <a:lnTo>
                  <a:pt x="1699" y="487"/>
                </a:lnTo>
                <a:close/>
                <a:moveTo>
                  <a:pt x="1668" y="593"/>
                </a:moveTo>
                <a:lnTo>
                  <a:pt x="1666" y="593"/>
                </a:lnTo>
                <a:lnTo>
                  <a:pt x="1668" y="593"/>
                </a:lnTo>
                <a:lnTo>
                  <a:pt x="1668" y="593"/>
                </a:lnTo>
                <a:lnTo>
                  <a:pt x="1670" y="596"/>
                </a:lnTo>
                <a:lnTo>
                  <a:pt x="1672" y="596"/>
                </a:lnTo>
                <a:lnTo>
                  <a:pt x="1674" y="593"/>
                </a:lnTo>
                <a:lnTo>
                  <a:pt x="1674" y="591"/>
                </a:lnTo>
                <a:lnTo>
                  <a:pt x="1674" y="591"/>
                </a:lnTo>
                <a:lnTo>
                  <a:pt x="1672" y="591"/>
                </a:lnTo>
                <a:lnTo>
                  <a:pt x="1672" y="591"/>
                </a:lnTo>
                <a:lnTo>
                  <a:pt x="1668" y="591"/>
                </a:lnTo>
                <a:lnTo>
                  <a:pt x="1668" y="591"/>
                </a:lnTo>
                <a:lnTo>
                  <a:pt x="1668" y="591"/>
                </a:lnTo>
                <a:lnTo>
                  <a:pt x="1668" y="591"/>
                </a:lnTo>
                <a:lnTo>
                  <a:pt x="1668" y="591"/>
                </a:lnTo>
                <a:lnTo>
                  <a:pt x="1668" y="593"/>
                </a:lnTo>
                <a:close/>
                <a:moveTo>
                  <a:pt x="2510" y="612"/>
                </a:moveTo>
                <a:lnTo>
                  <a:pt x="2508" y="612"/>
                </a:lnTo>
                <a:lnTo>
                  <a:pt x="2508" y="612"/>
                </a:lnTo>
                <a:lnTo>
                  <a:pt x="2508" y="612"/>
                </a:lnTo>
                <a:lnTo>
                  <a:pt x="2508" y="612"/>
                </a:lnTo>
                <a:lnTo>
                  <a:pt x="2508" y="614"/>
                </a:lnTo>
                <a:lnTo>
                  <a:pt x="2510" y="614"/>
                </a:lnTo>
                <a:lnTo>
                  <a:pt x="2510" y="617"/>
                </a:lnTo>
                <a:lnTo>
                  <a:pt x="2510" y="617"/>
                </a:lnTo>
                <a:lnTo>
                  <a:pt x="2510" y="617"/>
                </a:lnTo>
                <a:lnTo>
                  <a:pt x="2510" y="614"/>
                </a:lnTo>
                <a:lnTo>
                  <a:pt x="2510" y="614"/>
                </a:lnTo>
                <a:lnTo>
                  <a:pt x="2510" y="612"/>
                </a:lnTo>
                <a:lnTo>
                  <a:pt x="2510" y="612"/>
                </a:lnTo>
                <a:close/>
                <a:moveTo>
                  <a:pt x="1284" y="71"/>
                </a:moveTo>
                <a:lnTo>
                  <a:pt x="1289" y="71"/>
                </a:lnTo>
                <a:lnTo>
                  <a:pt x="1293" y="69"/>
                </a:lnTo>
                <a:lnTo>
                  <a:pt x="1295" y="69"/>
                </a:lnTo>
                <a:lnTo>
                  <a:pt x="1297" y="69"/>
                </a:lnTo>
                <a:lnTo>
                  <a:pt x="1299" y="69"/>
                </a:lnTo>
                <a:lnTo>
                  <a:pt x="1307" y="69"/>
                </a:lnTo>
                <a:lnTo>
                  <a:pt x="1305" y="69"/>
                </a:lnTo>
                <a:lnTo>
                  <a:pt x="1295" y="76"/>
                </a:lnTo>
                <a:lnTo>
                  <a:pt x="1295" y="76"/>
                </a:lnTo>
                <a:lnTo>
                  <a:pt x="1297" y="78"/>
                </a:lnTo>
                <a:lnTo>
                  <a:pt x="1299" y="78"/>
                </a:lnTo>
                <a:lnTo>
                  <a:pt x="1318" y="74"/>
                </a:lnTo>
                <a:lnTo>
                  <a:pt x="1326" y="71"/>
                </a:lnTo>
                <a:lnTo>
                  <a:pt x="1331" y="71"/>
                </a:lnTo>
                <a:lnTo>
                  <a:pt x="1339" y="74"/>
                </a:lnTo>
                <a:lnTo>
                  <a:pt x="1339" y="74"/>
                </a:lnTo>
                <a:lnTo>
                  <a:pt x="1331" y="74"/>
                </a:lnTo>
                <a:lnTo>
                  <a:pt x="1324" y="74"/>
                </a:lnTo>
                <a:lnTo>
                  <a:pt x="1320" y="76"/>
                </a:lnTo>
                <a:lnTo>
                  <a:pt x="1312" y="78"/>
                </a:lnTo>
                <a:lnTo>
                  <a:pt x="1310" y="80"/>
                </a:lnTo>
                <a:lnTo>
                  <a:pt x="1310" y="80"/>
                </a:lnTo>
                <a:lnTo>
                  <a:pt x="1316" y="82"/>
                </a:lnTo>
                <a:lnTo>
                  <a:pt x="1314" y="82"/>
                </a:lnTo>
                <a:lnTo>
                  <a:pt x="1310" y="84"/>
                </a:lnTo>
                <a:lnTo>
                  <a:pt x="1305" y="86"/>
                </a:lnTo>
                <a:lnTo>
                  <a:pt x="1303" y="86"/>
                </a:lnTo>
                <a:lnTo>
                  <a:pt x="1307" y="88"/>
                </a:lnTo>
                <a:lnTo>
                  <a:pt x="1310" y="90"/>
                </a:lnTo>
                <a:lnTo>
                  <a:pt x="1312" y="90"/>
                </a:lnTo>
                <a:lnTo>
                  <a:pt x="1320" y="88"/>
                </a:lnTo>
                <a:lnTo>
                  <a:pt x="1343" y="88"/>
                </a:lnTo>
                <a:lnTo>
                  <a:pt x="1354" y="86"/>
                </a:lnTo>
                <a:lnTo>
                  <a:pt x="1364" y="82"/>
                </a:lnTo>
                <a:lnTo>
                  <a:pt x="1370" y="82"/>
                </a:lnTo>
                <a:lnTo>
                  <a:pt x="1372" y="82"/>
                </a:lnTo>
                <a:lnTo>
                  <a:pt x="1377" y="82"/>
                </a:lnTo>
                <a:lnTo>
                  <a:pt x="1375" y="82"/>
                </a:lnTo>
                <a:lnTo>
                  <a:pt x="1364" y="86"/>
                </a:lnTo>
                <a:lnTo>
                  <a:pt x="1356" y="90"/>
                </a:lnTo>
                <a:lnTo>
                  <a:pt x="1349" y="90"/>
                </a:lnTo>
                <a:lnTo>
                  <a:pt x="1341" y="90"/>
                </a:lnTo>
                <a:lnTo>
                  <a:pt x="1326" y="90"/>
                </a:lnTo>
                <a:lnTo>
                  <a:pt x="1316" y="92"/>
                </a:lnTo>
                <a:lnTo>
                  <a:pt x="1314" y="95"/>
                </a:lnTo>
                <a:lnTo>
                  <a:pt x="1316" y="95"/>
                </a:lnTo>
                <a:lnTo>
                  <a:pt x="1316" y="97"/>
                </a:lnTo>
                <a:lnTo>
                  <a:pt x="1318" y="97"/>
                </a:lnTo>
                <a:lnTo>
                  <a:pt x="1320" y="97"/>
                </a:lnTo>
                <a:lnTo>
                  <a:pt x="1324" y="99"/>
                </a:lnTo>
                <a:lnTo>
                  <a:pt x="1328" y="101"/>
                </a:lnTo>
                <a:lnTo>
                  <a:pt x="1333" y="101"/>
                </a:lnTo>
                <a:lnTo>
                  <a:pt x="1337" y="103"/>
                </a:lnTo>
                <a:lnTo>
                  <a:pt x="1343" y="103"/>
                </a:lnTo>
                <a:lnTo>
                  <a:pt x="1345" y="101"/>
                </a:lnTo>
                <a:lnTo>
                  <a:pt x="1358" y="92"/>
                </a:lnTo>
                <a:lnTo>
                  <a:pt x="1362" y="90"/>
                </a:lnTo>
                <a:lnTo>
                  <a:pt x="1364" y="90"/>
                </a:lnTo>
                <a:lnTo>
                  <a:pt x="1381" y="88"/>
                </a:lnTo>
                <a:lnTo>
                  <a:pt x="1402" y="86"/>
                </a:lnTo>
                <a:lnTo>
                  <a:pt x="1400" y="88"/>
                </a:lnTo>
                <a:lnTo>
                  <a:pt x="1381" y="90"/>
                </a:lnTo>
                <a:lnTo>
                  <a:pt x="1372" y="90"/>
                </a:lnTo>
                <a:lnTo>
                  <a:pt x="1366" y="92"/>
                </a:lnTo>
                <a:lnTo>
                  <a:pt x="1358" y="99"/>
                </a:lnTo>
                <a:lnTo>
                  <a:pt x="1356" y="101"/>
                </a:lnTo>
                <a:lnTo>
                  <a:pt x="1354" y="103"/>
                </a:lnTo>
                <a:lnTo>
                  <a:pt x="1354" y="103"/>
                </a:lnTo>
                <a:lnTo>
                  <a:pt x="1354" y="105"/>
                </a:lnTo>
                <a:lnTo>
                  <a:pt x="1358" y="105"/>
                </a:lnTo>
                <a:lnTo>
                  <a:pt x="1360" y="105"/>
                </a:lnTo>
                <a:lnTo>
                  <a:pt x="1366" y="105"/>
                </a:lnTo>
                <a:lnTo>
                  <a:pt x="1372" y="107"/>
                </a:lnTo>
                <a:lnTo>
                  <a:pt x="1375" y="107"/>
                </a:lnTo>
                <a:lnTo>
                  <a:pt x="1385" y="107"/>
                </a:lnTo>
                <a:lnTo>
                  <a:pt x="1387" y="107"/>
                </a:lnTo>
                <a:lnTo>
                  <a:pt x="1389" y="105"/>
                </a:lnTo>
                <a:lnTo>
                  <a:pt x="1393" y="105"/>
                </a:lnTo>
                <a:lnTo>
                  <a:pt x="1395" y="103"/>
                </a:lnTo>
                <a:lnTo>
                  <a:pt x="1400" y="101"/>
                </a:lnTo>
                <a:lnTo>
                  <a:pt x="1408" y="101"/>
                </a:lnTo>
                <a:lnTo>
                  <a:pt x="1412" y="99"/>
                </a:lnTo>
                <a:lnTo>
                  <a:pt x="1416" y="99"/>
                </a:lnTo>
                <a:lnTo>
                  <a:pt x="1414" y="101"/>
                </a:lnTo>
                <a:lnTo>
                  <a:pt x="1408" y="103"/>
                </a:lnTo>
                <a:lnTo>
                  <a:pt x="1406" y="105"/>
                </a:lnTo>
                <a:lnTo>
                  <a:pt x="1410" y="105"/>
                </a:lnTo>
                <a:lnTo>
                  <a:pt x="1414" y="105"/>
                </a:lnTo>
                <a:lnTo>
                  <a:pt x="1427" y="103"/>
                </a:lnTo>
                <a:lnTo>
                  <a:pt x="1429" y="103"/>
                </a:lnTo>
                <a:lnTo>
                  <a:pt x="1433" y="103"/>
                </a:lnTo>
                <a:lnTo>
                  <a:pt x="1446" y="99"/>
                </a:lnTo>
                <a:lnTo>
                  <a:pt x="1452" y="97"/>
                </a:lnTo>
                <a:lnTo>
                  <a:pt x="1454" y="95"/>
                </a:lnTo>
                <a:lnTo>
                  <a:pt x="1456" y="95"/>
                </a:lnTo>
                <a:lnTo>
                  <a:pt x="1456" y="92"/>
                </a:lnTo>
                <a:lnTo>
                  <a:pt x="1458" y="90"/>
                </a:lnTo>
                <a:lnTo>
                  <a:pt x="1458" y="88"/>
                </a:lnTo>
                <a:lnTo>
                  <a:pt x="1460" y="86"/>
                </a:lnTo>
                <a:lnTo>
                  <a:pt x="1463" y="86"/>
                </a:lnTo>
                <a:lnTo>
                  <a:pt x="1465" y="86"/>
                </a:lnTo>
                <a:lnTo>
                  <a:pt x="1467" y="86"/>
                </a:lnTo>
                <a:lnTo>
                  <a:pt x="1473" y="82"/>
                </a:lnTo>
                <a:lnTo>
                  <a:pt x="1477" y="80"/>
                </a:lnTo>
                <a:lnTo>
                  <a:pt x="1494" y="76"/>
                </a:lnTo>
                <a:lnTo>
                  <a:pt x="1492" y="78"/>
                </a:lnTo>
                <a:lnTo>
                  <a:pt x="1483" y="80"/>
                </a:lnTo>
                <a:lnTo>
                  <a:pt x="1473" y="86"/>
                </a:lnTo>
                <a:lnTo>
                  <a:pt x="1471" y="86"/>
                </a:lnTo>
                <a:lnTo>
                  <a:pt x="1469" y="90"/>
                </a:lnTo>
                <a:lnTo>
                  <a:pt x="1469" y="90"/>
                </a:lnTo>
                <a:lnTo>
                  <a:pt x="1467" y="92"/>
                </a:lnTo>
                <a:lnTo>
                  <a:pt x="1469" y="95"/>
                </a:lnTo>
                <a:lnTo>
                  <a:pt x="1477" y="95"/>
                </a:lnTo>
                <a:lnTo>
                  <a:pt x="1486" y="95"/>
                </a:lnTo>
                <a:lnTo>
                  <a:pt x="1490" y="95"/>
                </a:lnTo>
                <a:lnTo>
                  <a:pt x="1494" y="95"/>
                </a:lnTo>
                <a:lnTo>
                  <a:pt x="1494" y="95"/>
                </a:lnTo>
                <a:lnTo>
                  <a:pt x="1490" y="97"/>
                </a:lnTo>
                <a:lnTo>
                  <a:pt x="1486" y="97"/>
                </a:lnTo>
                <a:lnTo>
                  <a:pt x="1473" y="99"/>
                </a:lnTo>
                <a:lnTo>
                  <a:pt x="1454" y="103"/>
                </a:lnTo>
                <a:lnTo>
                  <a:pt x="1454" y="103"/>
                </a:lnTo>
                <a:lnTo>
                  <a:pt x="1448" y="107"/>
                </a:lnTo>
                <a:lnTo>
                  <a:pt x="1435" y="109"/>
                </a:lnTo>
                <a:lnTo>
                  <a:pt x="1412" y="111"/>
                </a:lnTo>
                <a:lnTo>
                  <a:pt x="1408" y="113"/>
                </a:lnTo>
                <a:lnTo>
                  <a:pt x="1406" y="113"/>
                </a:lnTo>
                <a:lnTo>
                  <a:pt x="1406" y="115"/>
                </a:lnTo>
                <a:lnTo>
                  <a:pt x="1410" y="118"/>
                </a:lnTo>
                <a:lnTo>
                  <a:pt x="1414" y="122"/>
                </a:lnTo>
                <a:lnTo>
                  <a:pt x="1423" y="126"/>
                </a:lnTo>
                <a:lnTo>
                  <a:pt x="1425" y="128"/>
                </a:lnTo>
                <a:lnTo>
                  <a:pt x="1429" y="130"/>
                </a:lnTo>
                <a:lnTo>
                  <a:pt x="1431" y="132"/>
                </a:lnTo>
                <a:lnTo>
                  <a:pt x="1433" y="134"/>
                </a:lnTo>
                <a:lnTo>
                  <a:pt x="1437" y="134"/>
                </a:lnTo>
                <a:lnTo>
                  <a:pt x="1444" y="134"/>
                </a:lnTo>
                <a:lnTo>
                  <a:pt x="1448" y="134"/>
                </a:lnTo>
                <a:lnTo>
                  <a:pt x="1446" y="136"/>
                </a:lnTo>
                <a:lnTo>
                  <a:pt x="1442" y="136"/>
                </a:lnTo>
                <a:lnTo>
                  <a:pt x="1439" y="136"/>
                </a:lnTo>
                <a:lnTo>
                  <a:pt x="1433" y="136"/>
                </a:lnTo>
                <a:lnTo>
                  <a:pt x="1427" y="136"/>
                </a:lnTo>
                <a:lnTo>
                  <a:pt x="1425" y="134"/>
                </a:lnTo>
                <a:lnTo>
                  <a:pt x="1423" y="132"/>
                </a:lnTo>
                <a:lnTo>
                  <a:pt x="1419" y="132"/>
                </a:lnTo>
                <a:lnTo>
                  <a:pt x="1414" y="128"/>
                </a:lnTo>
                <a:lnTo>
                  <a:pt x="1410" y="124"/>
                </a:lnTo>
                <a:lnTo>
                  <a:pt x="1406" y="122"/>
                </a:lnTo>
                <a:lnTo>
                  <a:pt x="1400" y="120"/>
                </a:lnTo>
                <a:lnTo>
                  <a:pt x="1395" y="118"/>
                </a:lnTo>
                <a:lnTo>
                  <a:pt x="1389" y="115"/>
                </a:lnTo>
                <a:lnTo>
                  <a:pt x="1381" y="115"/>
                </a:lnTo>
                <a:lnTo>
                  <a:pt x="1375" y="115"/>
                </a:lnTo>
                <a:lnTo>
                  <a:pt x="1358" y="113"/>
                </a:lnTo>
                <a:lnTo>
                  <a:pt x="1354" y="115"/>
                </a:lnTo>
                <a:lnTo>
                  <a:pt x="1354" y="120"/>
                </a:lnTo>
                <a:lnTo>
                  <a:pt x="1356" y="124"/>
                </a:lnTo>
                <a:lnTo>
                  <a:pt x="1356" y="130"/>
                </a:lnTo>
                <a:lnTo>
                  <a:pt x="1360" y="132"/>
                </a:lnTo>
                <a:lnTo>
                  <a:pt x="1362" y="132"/>
                </a:lnTo>
                <a:lnTo>
                  <a:pt x="1370" y="134"/>
                </a:lnTo>
                <a:lnTo>
                  <a:pt x="1372" y="134"/>
                </a:lnTo>
                <a:lnTo>
                  <a:pt x="1375" y="136"/>
                </a:lnTo>
                <a:lnTo>
                  <a:pt x="1379" y="141"/>
                </a:lnTo>
                <a:lnTo>
                  <a:pt x="1383" y="145"/>
                </a:lnTo>
                <a:lnTo>
                  <a:pt x="1385" y="147"/>
                </a:lnTo>
                <a:lnTo>
                  <a:pt x="1387" y="149"/>
                </a:lnTo>
                <a:lnTo>
                  <a:pt x="1391" y="151"/>
                </a:lnTo>
                <a:lnTo>
                  <a:pt x="1395" y="153"/>
                </a:lnTo>
                <a:lnTo>
                  <a:pt x="1398" y="155"/>
                </a:lnTo>
                <a:lnTo>
                  <a:pt x="1393" y="155"/>
                </a:lnTo>
                <a:lnTo>
                  <a:pt x="1389" y="153"/>
                </a:lnTo>
                <a:lnTo>
                  <a:pt x="1387" y="153"/>
                </a:lnTo>
                <a:lnTo>
                  <a:pt x="1385" y="153"/>
                </a:lnTo>
                <a:lnTo>
                  <a:pt x="1383" y="153"/>
                </a:lnTo>
                <a:lnTo>
                  <a:pt x="1383" y="153"/>
                </a:lnTo>
                <a:lnTo>
                  <a:pt x="1383" y="155"/>
                </a:lnTo>
                <a:lnTo>
                  <a:pt x="1385" y="157"/>
                </a:lnTo>
                <a:lnTo>
                  <a:pt x="1387" y="157"/>
                </a:lnTo>
                <a:lnTo>
                  <a:pt x="1389" y="157"/>
                </a:lnTo>
                <a:lnTo>
                  <a:pt x="1393" y="157"/>
                </a:lnTo>
                <a:lnTo>
                  <a:pt x="1404" y="157"/>
                </a:lnTo>
                <a:lnTo>
                  <a:pt x="1410" y="159"/>
                </a:lnTo>
                <a:lnTo>
                  <a:pt x="1414" y="159"/>
                </a:lnTo>
                <a:lnTo>
                  <a:pt x="1416" y="159"/>
                </a:lnTo>
                <a:lnTo>
                  <a:pt x="1419" y="157"/>
                </a:lnTo>
                <a:lnTo>
                  <a:pt x="1421" y="157"/>
                </a:lnTo>
                <a:lnTo>
                  <a:pt x="1423" y="157"/>
                </a:lnTo>
                <a:lnTo>
                  <a:pt x="1423" y="157"/>
                </a:lnTo>
                <a:lnTo>
                  <a:pt x="1421" y="159"/>
                </a:lnTo>
                <a:lnTo>
                  <a:pt x="1419" y="162"/>
                </a:lnTo>
                <a:lnTo>
                  <a:pt x="1416" y="162"/>
                </a:lnTo>
                <a:lnTo>
                  <a:pt x="1414" y="162"/>
                </a:lnTo>
                <a:lnTo>
                  <a:pt x="1406" y="162"/>
                </a:lnTo>
                <a:lnTo>
                  <a:pt x="1404" y="162"/>
                </a:lnTo>
                <a:lnTo>
                  <a:pt x="1402" y="164"/>
                </a:lnTo>
                <a:lnTo>
                  <a:pt x="1400" y="164"/>
                </a:lnTo>
                <a:lnTo>
                  <a:pt x="1398" y="162"/>
                </a:lnTo>
                <a:lnTo>
                  <a:pt x="1391" y="162"/>
                </a:lnTo>
                <a:lnTo>
                  <a:pt x="1379" y="159"/>
                </a:lnTo>
                <a:lnTo>
                  <a:pt x="1377" y="159"/>
                </a:lnTo>
                <a:lnTo>
                  <a:pt x="1372" y="159"/>
                </a:lnTo>
                <a:lnTo>
                  <a:pt x="1366" y="162"/>
                </a:lnTo>
                <a:lnTo>
                  <a:pt x="1358" y="162"/>
                </a:lnTo>
                <a:lnTo>
                  <a:pt x="1349" y="164"/>
                </a:lnTo>
                <a:lnTo>
                  <a:pt x="1347" y="168"/>
                </a:lnTo>
                <a:lnTo>
                  <a:pt x="1345" y="170"/>
                </a:lnTo>
                <a:lnTo>
                  <a:pt x="1343" y="172"/>
                </a:lnTo>
                <a:lnTo>
                  <a:pt x="1341" y="174"/>
                </a:lnTo>
                <a:lnTo>
                  <a:pt x="1341" y="178"/>
                </a:lnTo>
                <a:lnTo>
                  <a:pt x="1339" y="183"/>
                </a:lnTo>
                <a:lnTo>
                  <a:pt x="1343" y="185"/>
                </a:lnTo>
                <a:lnTo>
                  <a:pt x="1349" y="185"/>
                </a:lnTo>
                <a:lnTo>
                  <a:pt x="1351" y="183"/>
                </a:lnTo>
                <a:lnTo>
                  <a:pt x="1356" y="183"/>
                </a:lnTo>
                <a:lnTo>
                  <a:pt x="1360" y="178"/>
                </a:lnTo>
                <a:lnTo>
                  <a:pt x="1362" y="176"/>
                </a:lnTo>
                <a:lnTo>
                  <a:pt x="1360" y="183"/>
                </a:lnTo>
                <a:lnTo>
                  <a:pt x="1358" y="185"/>
                </a:lnTo>
                <a:lnTo>
                  <a:pt x="1368" y="185"/>
                </a:lnTo>
                <a:lnTo>
                  <a:pt x="1370" y="183"/>
                </a:lnTo>
                <a:lnTo>
                  <a:pt x="1372" y="183"/>
                </a:lnTo>
                <a:lnTo>
                  <a:pt x="1377" y="178"/>
                </a:lnTo>
                <a:lnTo>
                  <a:pt x="1379" y="172"/>
                </a:lnTo>
                <a:lnTo>
                  <a:pt x="1377" y="180"/>
                </a:lnTo>
                <a:lnTo>
                  <a:pt x="1383" y="180"/>
                </a:lnTo>
                <a:lnTo>
                  <a:pt x="1385" y="180"/>
                </a:lnTo>
                <a:lnTo>
                  <a:pt x="1387" y="183"/>
                </a:lnTo>
                <a:lnTo>
                  <a:pt x="1383" y="183"/>
                </a:lnTo>
                <a:lnTo>
                  <a:pt x="1383" y="183"/>
                </a:lnTo>
                <a:lnTo>
                  <a:pt x="1377" y="187"/>
                </a:lnTo>
                <a:lnTo>
                  <a:pt x="1372" y="187"/>
                </a:lnTo>
                <a:lnTo>
                  <a:pt x="1368" y="191"/>
                </a:lnTo>
                <a:lnTo>
                  <a:pt x="1372" y="195"/>
                </a:lnTo>
                <a:lnTo>
                  <a:pt x="1372" y="201"/>
                </a:lnTo>
                <a:lnTo>
                  <a:pt x="1375" y="204"/>
                </a:lnTo>
                <a:lnTo>
                  <a:pt x="1379" y="204"/>
                </a:lnTo>
                <a:lnTo>
                  <a:pt x="1383" y="201"/>
                </a:lnTo>
                <a:lnTo>
                  <a:pt x="1389" y="204"/>
                </a:lnTo>
                <a:lnTo>
                  <a:pt x="1391" y="204"/>
                </a:lnTo>
                <a:lnTo>
                  <a:pt x="1393" y="201"/>
                </a:lnTo>
                <a:lnTo>
                  <a:pt x="1400" y="199"/>
                </a:lnTo>
                <a:lnTo>
                  <a:pt x="1402" y="197"/>
                </a:lnTo>
                <a:lnTo>
                  <a:pt x="1410" y="189"/>
                </a:lnTo>
                <a:lnTo>
                  <a:pt x="1410" y="189"/>
                </a:lnTo>
                <a:lnTo>
                  <a:pt x="1410" y="189"/>
                </a:lnTo>
                <a:lnTo>
                  <a:pt x="1410" y="191"/>
                </a:lnTo>
                <a:lnTo>
                  <a:pt x="1410" y="193"/>
                </a:lnTo>
                <a:lnTo>
                  <a:pt x="1406" y="195"/>
                </a:lnTo>
                <a:lnTo>
                  <a:pt x="1402" y="201"/>
                </a:lnTo>
                <a:lnTo>
                  <a:pt x="1398" y="204"/>
                </a:lnTo>
                <a:lnTo>
                  <a:pt x="1398" y="204"/>
                </a:lnTo>
                <a:lnTo>
                  <a:pt x="1395" y="206"/>
                </a:lnTo>
                <a:lnTo>
                  <a:pt x="1395" y="206"/>
                </a:lnTo>
                <a:lnTo>
                  <a:pt x="1391" y="206"/>
                </a:lnTo>
                <a:lnTo>
                  <a:pt x="1383" y="208"/>
                </a:lnTo>
                <a:lnTo>
                  <a:pt x="1381" y="208"/>
                </a:lnTo>
                <a:lnTo>
                  <a:pt x="1377" y="208"/>
                </a:lnTo>
                <a:lnTo>
                  <a:pt x="1368" y="204"/>
                </a:lnTo>
                <a:lnTo>
                  <a:pt x="1366" y="204"/>
                </a:lnTo>
                <a:lnTo>
                  <a:pt x="1364" y="199"/>
                </a:lnTo>
                <a:lnTo>
                  <a:pt x="1360" y="195"/>
                </a:lnTo>
                <a:lnTo>
                  <a:pt x="1356" y="193"/>
                </a:lnTo>
                <a:lnTo>
                  <a:pt x="1351" y="193"/>
                </a:lnTo>
                <a:lnTo>
                  <a:pt x="1347" y="191"/>
                </a:lnTo>
                <a:lnTo>
                  <a:pt x="1343" y="191"/>
                </a:lnTo>
                <a:lnTo>
                  <a:pt x="1341" y="191"/>
                </a:lnTo>
                <a:lnTo>
                  <a:pt x="1337" y="193"/>
                </a:lnTo>
                <a:lnTo>
                  <a:pt x="1333" y="195"/>
                </a:lnTo>
                <a:lnTo>
                  <a:pt x="1331" y="197"/>
                </a:lnTo>
                <a:lnTo>
                  <a:pt x="1335" y="199"/>
                </a:lnTo>
                <a:lnTo>
                  <a:pt x="1337" y="204"/>
                </a:lnTo>
                <a:lnTo>
                  <a:pt x="1337" y="206"/>
                </a:lnTo>
                <a:lnTo>
                  <a:pt x="1339" y="206"/>
                </a:lnTo>
                <a:lnTo>
                  <a:pt x="1341" y="208"/>
                </a:lnTo>
                <a:lnTo>
                  <a:pt x="1343" y="208"/>
                </a:lnTo>
                <a:lnTo>
                  <a:pt x="1345" y="208"/>
                </a:lnTo>
                <a:lnTo>
                  <a:pt x="1345" y="210"/>
                </a:lnTo>
                <a:lnTo>
                  <a:pt x="1349" y="212"/>
                </a:lnTo>
                <a:lnTo>
                  <a:pt x="1349" y="212"/>
                </a:lnTo>
                <a:lnTo>
                  <a:pt x="1349" y="214"/>
                </a:lnTo>
                <a:lnTo>
                  <a:pt x="1347" y="214"/>
                </a:lnTo>
                <a:lnTo>
                  <a:pt x="1343" y="214"/>
                </a:lnTo>
                <a:lnTo>
                  <a:pt x="1339" y="214"/>
                </a:lnTo>
                <a:lnTo>
                  <a:pt x="1335" y="214"/>
                </a:lnTo>
                <a:lnTo>
                  <a:pt x="1331" y="214"/>
                </a:lnTo>
                <a:lnTo>
                  <a:pt x="1326" y="216"/>
                </a:lnTo>
                <a:lnTo>
                  <a:pt x="1324" y="216"/>
                </a:lnTo>
                <a:lnTo>
                  <a:pt x="1322" y="218"/>
                </a:lnTo>
                <a:lnTo>
                  <a:pt x="1312" y="224"/>
                </a:lnTo>
                <a:lnTo>
                  <a:pt x="1310" y="229"/>
                </a:lnTo>
                <a:lnTo>
                  <a:pt x="1310" y="233"/>
                </a:lnTo>
                <a:lnTo>
                  <a:pt x="1314" y="235"/>
                </a:lnTo>
                <a:lnTo>
                  <a:pt x="1322" y="235"/>
                </a:lnTo>
                <a:lnTo>
                  <a:pt x="1324" y="235"/>
                </a:lnTo>
                <a:lnTo>
                  <a:pt x="1324" y="233"/>
                </a:lnTo>
                <a:lnTo>
                  <a:pt x="1324" y="229"/>
                </a:lnTo>
                <a:lnTo>
                  <a:pt x="1326" y="224"/>
                </a:lnTo>
                <a:lnTo>
                  <a:pt x="1326" y="231"/>
                </a:lnTo>
                <a:lnTo>
                  <a:pt x="1326" y="237"/>
                </a:lnTo>
                <a:lnTo>
                  <a:pt x="1331" y="235"/>
                </a:lnTo>
                <a:lnTo>
                  <a:pt x="1341" y="237"/>
                </a:lnTo>
                <a:lnTo>
                  <a:pt x="1341" y="231"/>
                </a:lnTo>
                <a:lnTo>
                  <a:pt x="1343" y="235"/>
                </a:lnTo>
                <a:lnTo>
                  <a:pt x="1347" y="235"/>
                </a:lnTo>
                <a:lnTo>
                  <a:pt x="1351" y="237"/>
                </a:lnTo>
                <a:lnTo>
                  <a:pt x="1354" y="233"/>
                </a:lnTo>
                <a:lnTo>
                  <a:pt x="1356" y="231"/>
                </a:lnTo>
                <a:lnTo>
                  <a:pt x="1356" y="231"/>
                </a:lnTo>
                <a:lnTo>
                  <a:pt x="1356" y="233"/>
                </a:lnTo>
                <a:lnTo>
                  <a:pt x="1358" y="233"/>
                </a:lnTo>
                <a:lnTo>
                  <a:pt x="1360" y="235"/>
                </a:lnTo>
                <a:lnTo>
                  <a:pt x="1366" y="237"/>
                </a:lnTo>
                <a:lnTo>
                  <a:pt x="1370" y="239"/>
                </a:lnTo>
                <a:lnTo>
                  <a:pt x="1375" y="239"/>
                </a:lnTo>
                <a:lnTo>
                  <a:pt x="1387" y="237"/>
                </a:lnTo>
                <a:lnTo>
                  <a:pt x="1387" y="229"/>
                </a:lnTo>
                <a:lnTo>
                  <a:pt x="1391" y="233"/>
                </a:lnTo>
                <a:lnTo>
                  <a:pt x="1393" y="235"/>
                </a:lnTo>
                <a:lnTo>
                  <a:pt x="1400" y="235"/>
                </a:lnTo>
                <a:lnTo>
                  <a:pt x="1416" y="235"/>
                </a:lnTo>
                <a:lnTo>
                  <a:pt x="1416" y="233"/>
                </a:lnTo>
                <a:lnTo>
                  <a:pt x="1416" y="231"/>
                </a:lnTo>
                <a:lnTo>
                  <a:pt x="1414" y="229"/>
                </a:lnTo>
                <a:lnTo>
                  <a:pt x="1412" y="227"/>
                </a:lnTo>
                <a:lnTo>
                  <a:pt x="1412" y="227"/>
                </a:lnTo>
                <a:lnTo>
                  <a:pt x="1414" y="229"/>
                </a:lnTo>
                <a:lnTo>
                  <a:pt x="1414" y="229"/>
                </a:lnTo>
                <a:lnTo>
                  <a:pt x="1416" y="229"/>
                </a:lnTo>
                <a:lnTo>
                  <a:pt x="1419" y="229"/>
                </a:lnTo>
                <a:lnTo>
                  <a:pt x="1419" y="229"/>
                </a:lnTo>
                <a:lnTo>
                  <a:pt x="1423" y="233"/>
                </a:lnTo>
                <a:lnTo>
                  <a:pt x="1425" y="233"/>
                </a:lnTo>
                <a:lnTo>
                  <a:pt x="1425" y="233"/>
                </a:lnTo>
                <a:lnTo>
                  <a:pt x="1427" y="233"/>
                </a:lnTo>
                <a:lnTo>
                  <a:pt x="1429" y="233"/>
                </a:lnTo>
                <a:lnTo>
                  <a:pt x="1431" y="233"/>
                </a:lnTo>
                <a:lnTo>
                  <a:pt x="1433" y="233"/>
                </a:lnTo>
                <a:lnTo>
                  <a:pt x="1435" y="235"/>
                </a:lnTo>
                <a:lnTo>
                  <a:pt x="1437" y="237"/>
                </a:lnTo>
                <a:lnTo>
                  <a:pt x="1437" y="237"/>
                </a:lnTo>
                <a:lnTo>
                  <a:pt x="1435" y="239"/>
                </a:lnTo>
                <a:lnTo>
                  <a:pt x="1435" y="241"/>
                </a:lnTo>
                <a:lnTo>
                  <a:pt x="1435" y="241"/>
                </a:lnTo>
                <a:lnTo>
                  <a:pt x="1435" y="243"/>
                </a:lnTo>
                <a:lnTo>
                  <a:pt x="1437" y="243"/>
                </a:lnTo>
                <a:lnTo>
                  <a:pt x="1439" y="243"/>
                </a:lnTo>
                <a:lnTo>
                  <a:pt x="1446" y="241"/>
                </a:lnTo>
                <a:lnTo>
                  <a:pt x="1450" y="241"/>
                </a:lnTo>
                <a:lnTo>
                  <a:pt x="1456" y="239"/>
                </a:lnTo>
                <a:lnTo>
                  <a:pt x="1458" y="237"/>
                </a:lnTo>
                <a:lnTo>
                  <a:pt x="1460" y="237"/>
                </a:lnTo>
                <a:lnTo>
                  <a:pt x="1465" y="235"/>
                </a:lnTo>
                <a:lnTo>
                  <a:pt x="1473" y="231"/>
                </a:lnTo>
                <a:lnTo>
                  <a:pt x="1475" y="229"/>
                </a:lnTo>
                <a:lnTo>
                  <a:pt x="1477" y="227"/>
                </a:lnTo>
                <a:lnTo>
                  <a:pt x="1477" y="222"/>
                </a:lnTo>
                <a:lnTo>
                  <a:pt x="1475" y="220"/>
                </a:lnTo>
                <a:lnTo>
                  <a:pt x="1473" y="218"/>
                </a:lnTo>
                <a:lnTo>
                  <a:pt x="1473" y="218"/>
                </a:lnTo>
                <a:lnTo>
                  <a:pt x="1471" y="220"/>
                </a:lnTo>
                <a:lnTo>
                  <a:pt x="1469" y="220"/>
                </a:lnTo>
                <a:lnTo>
                  <a:pt x="1467" y="222"/>
                </a:lnTo>
                <a:lnTo>
                  <a:pt x="1463" y="222"/>
                </a:lnTo>
                <a:lnTo>
                  <a:pt x="1460" y="220"/>
                </a:lnTo>
                <a:lnTo>
                  <a:pt x="1458" y="218"/>
                </a:lnTo>
                <a:lnTo>
                  <a:pt x="1458" y="218"/>
                </a:lnTo>
                <a:lnTo>
                  <a:pt x="1458" y="216"/>
                </a:lnTo>
                <a:lnTo>
                  <a:pt x="1458" y="214"/>
                </a:lnTo>
                <a:lnTo>
                  <a:pt x="1456" y="212"/>
                </a:lnTo>
                <a:lnTo>
                  <a:pt x="1450" y="212"/>
                </a:lnTo>
                <a:lnTo>
                  <a:pt x="1446" y="214"/>
                </a:lnTo>
                <a:lnTo>
                  <a:pt x="1446" y="214"/>
                </a:lnTo>
                <a:lnTo>
                  <a:pt x="1439" y="212"/>
                </a:lnTo>
                <a:lnTo>
                  <a:pt x="1437" y="210"/>
                </a:lnTo>
                <a:lnTo>
                  <a:pt x="1433" y="210"/>
                </a:lnTo>
                <a:lnTo>
                  <a:pt x="1431" y="210"/>
                </a:lnTo>
                <a:lnTo>
                  <a:pt x="1427" y="212"/>
                </a:lnTo>
                <a:lnTo>
                  <a:pt x="1423" y="212"/>
                </a:lnTo>
                <a:lnTo>
                  <a:pt x="1423" y="212"/>
                </a:lnTo>
                <a:lnTo>
                  <a:pt x="1421" y="212"/>
                </a:lnTo>
                <a:lnTo>
                  <a:pt x="1419" y="210"/>
                </a:lnTo>
                <a:lnTo>
                  <a:pt x="1419" y="210"/>
                </a:lnTo>
                <a:lnTo>
                  <a:pt x="1423" y="210"/>
                </a:lnTo>
                <a:lnTo>
                  <a:pt x="1427" y="210"/>
                </a:lnTo>
                <a:lnTo>
                  <a:pt x="1429" y="208"/>
                </a:lnTo>
                <a:lnTo>
                  <a:pt x="1431" y="208"/>
                </a:lnTo>
                <a:lnTo>
                  <a:pt x="1429" y="208"/>
                </a:lnTo>
                <a:lnTo>
                  <a:pt x="1427" y="206"/>
                </a:lnTo>
                <a:lnTo>
                  <a:pt x="1425" y="204"/>
                </a:lnTo>
                <a:lnTo>
                  <a:pt x="1425" y="201"/>
                </a:lnTo>
                <a:lnTo>
                  <a:pt x="1427" y="204"/>
                </a:lnTo>
                <a:lnTo>
                  <a:pt x="1429" y="204"/>
                </a:lnTo>
                <a:lnTo>
                  <a:pt x="1435" y="208"/>
                </a:lnTo>
                <a:lnTo>
                  <a:pt x="1439" y="210"/>
                </a:lnTo>
                <a:lnTo>
                  <a:pt x="1444" y="210"/>
                </a:lnTo>
                <a:lnTo>
                  <a:pt x="1450" y="210"/>
                </a:lnTo>
                <a:lnTo>
                  <a:pt x="1460" y="208"/>
                </a:lnTo>
                <a:lnTo>
                  <a:pt x="1465" y="208"/>
                </a:lnTo>
                <a:lnTo>
                  <a:pt x="1467" y="208"/>
                </a:lnTo>
                <a:lnTo>
                  <a:pt x="1471" y="208"/>
                </a:lnTo>
                <a:lnTo>
                  <a:pt x="1473" y="206"/>
                </a:lnTo>
                <a:lnTo>
                  <a:pt x="1475" y="204"/>
                </a:lnTo>
                <a:lnTo>
                  <a:pt x="1477" y="204"/>
                </a:lnTo>
                <a:lnTo>
                  <a:pt x="1477" y="199"/>
                </a:lnTo>
                <a:lnTo>
                  <a:pt x="1477" y="195"/>
                </a:lnTo>
                <a:lnTo>
                  <a:pt x="1477" y="193"/>
                </a:lnTo>
                <a:lnTo>
                  <a:pt x="1477" y="191"/>
                </a:lnTo>
                <a:lnTo>
                  <a:pt x="1477" y="189"/>
                </a:lnTo>
                <a:lnTo>
                  <a:pt x="1486" y="189"/>
                </a:lnTo>
                <a:lnTo>
                  <a:pt x="1492" y="191"/>
                </a:lnTo>
                <a:lnTo>
                  <a:pt x="1496" y="189"/>
                </a:lnTo>
                <a:lnTo>
                  <a:pt x="1502" y="189"/>
                </a:lnTo>
                <a:lnTo>
                  <a:pt x="1507" y="189"/>
                </a:lnTo>
                <a:lnTo>
                  <a:pt x="1507" y="189"/>
                </a:lnTo>
                <a:lnTo>
                  <a:pt x="1509" y="187"/>
                </a:lnTo>
                <a:lnTo>
                  <a:pt x="1513" y="180"/>
                </a:lnTo>
                <a:lnTo>
                  <a:pt x="1519" y="178"/>
                </a:lnTo>
                <a:lnTo>
                  <a:pt x="1517" y="176"/>
                </a:lnTo>
                <a:lnTo>
                  <a:pt x="1515" y="176"/>
                </a:lnTo>
                <a:lnTo>
                  <a:pt x="1504" y="172"/>
                </a:lnTo>
                <a:lnTo>
                  <a:pt x="1500" y="172"/>
                </a:lnTo>
                <a:lnTo>
                  <a:pt x="1500" y="172"/>
                </a:lnTo>
                <a:lnTo>
                  <a:pt x="1507" y="172"/>
                </a:lnTo>
                <a:lnTo>
                  <a:pt x="1515" y="172"/>
                </a:lnTo>
                <a:lnTo>
                  <a:pt x="1523" y="170"/>
                </a:lnTo>
                <a:lnTo>
                  <a:pt x="1527" y="168"/>
                </a:lnTo>
                <a:lnTo>
                  <a:pt x="1527" y="168"/>
                </a:lnTo>
                <a:lnTo>
                  <a:pt x="1530" y="166"/>
                </a:lnTo>
                <a:lnTo>
                  <a:pt x="1530" y="164"/>
                </a:lnTo>
                <a:lnTo>
                  <a:pt x="1527" y="164"/>
                </a:lnTo>
                <a:lnTo>
                  <a:pt x="1519" y="162"/>
                </a:lnTo>
                <a:lnTo>
                  <a:pt x="1515" y="159"/>
                </a:lnTo>
                <a:lnTo>
                  <a:pt x="1509" y="159"/>
                </a:lnTo>
                <a:lnTo>
                  <a:pt x="1507" y="157"/>
                </a:lnTo>
                <a:lnTo>
                  <a:pt x="1507" y="157"/>
                </a:lnTo>
                <a:lnTo>
                  <a:pt x="1502" y="155"/>
                </a:lnTo>
                <a:lnTo>
                  <a:pt x="1498" y="155"/>
                </a:lnTo>
                <a:lnTo>
                  <a:pt x="1494" y="155"/>
                </a:lnTo>
                <a:lnTo>
                  <a:pt x="1486" y="157"/>
                </a:lnTo>
                <a:lnTo>
                  <a:pt x="1481" y="157"/>
                </a:lnTo>
                <a:lnTo>
                  <a:pt x="1479" y="157"/>
                </a:lnTo>
                <a:lnTo>
                  <a:pt x="1477" y="157"/>
                </a:lnTo>
                <a:lnTo>
                  <a:pt x="1475" y="155"/>
                </a:lnTo>
                <a:lnTo>
                  <a:pt x="1471" y="155"/>
                </a:lnTo>
                <a:lnTo>
                  <a:pt x="1469" y="155"/>
                </a:lnTo>
                <a:lnTo>
                  <a:pt x="1469" y="153"/>
                </a:lnTo>
                <a:lnTo>
                  <a:pt x="1473" y="153"/>
                </a:lnTo>
                <a:lnTo>
                  <a:pt x="1477" y="153"/>
                </a:lnTo>
                <a:lnTo>
                  <a:pt x="1481" y="155"/>
                </a:lnTo>
                <a:lnTo>
                  <a:pt x="1486" y="155"/>
                </a:lnTo>
                <a:lnTo>
                  <a:pt x="1496" y="153"/>
                </a:lnTo>
                <a:lnTo>
                  <a:pt x="1498" y="153"/>
                </a:lnTo>
                <a:lnTo>
                  <a:pt x="1500" y="153"/>
                </a:lnTo>
                <a:lnTo>
                  <a:pt x="1504" y="153"/>
                </a:lnTo>
                <a:lnTo>
                  <a:pt x="1509" y="153"/>
                </a:lnTo>
                <a:lnTo>
                  <a:pt x="1513" y="153"/>
                </a:lnTo>
                <a:lnTo>
                  <a:pt x="1513" y="155"/>
                </a:lnTo>
                <a:lnTo>
                  <a:pt x="1517" y="155"/>
                </a:lnTo>
                <a:lnTo>
                  <a:pt x="1525" y="155"/>
                </a:lnTo>
                <a:lnTo>
                  <a:pt x="1527" y="155"/>
                </a:lnTo>
                <a:lnTo>
                  <a:pt x="1530" y="149"/>
                </a:lnTo>
                <a:lnTo>
                  <a:pt x="1525" y="149"/>
                </a:lnTo>
                <a:lnTo>
                  <a:pt x="1519" y="149"/>
                </a:lnTo>
                <a:lnTo>
                  <a:pt x="1517" y="149"/>
                </a:lnTo>
                <a:lnTo>
                  <a:pt x="1513" y="149"/>
                </a:lnTo>
                <a:lnTo>
                  <a:pt x="1507" y="147"/>
                </a:lnTo>
                <a:lnTo>
                  <a:pt x="1504" y="147"/>
                </a:lnTo>
                <a:lnTo>
                  <a:pt x="1502" y="143"/>
                </a:lnTo>
                <a:lnTo>
                  <a:pt x="1496" y="141"/>
                </a:lnTo>
                <a:lnTo>
                  <a:pt x="1494" y="141"/>
                </a:lnTo>
                <a:lnTo>
                  <a:pt x="1494" y="141"/>
                </a:lnTo>
                <a:lnTo>
                  <a:pt x="1500" y="141"/>
                </a:lnTo>
                <a:lnTo>
                  <a:pt x="1507" y="141"/>
                </a:lnTo>
                <a:lnTo>
                  <a:pt x="1511" y="143"/>
                </a:lnTo>
                <a:lnTo>
                  <a:pt x="1515" y="143"/>
                </a:lnTo>
                <a:lnTo>
                  <a:pt x="1517" y="143"/>
                </a:lnTo>
                <a:lnTo>
                  <a:pt x="1523" y="143"/>
                </a:lnTo>
                <a:lnTo>
                  <a:pt x="1530" y="143"/>
                </a:lnTo>
                <a:lnTo>
                  <a:pt x="1534" y="141"/>
                </a:lnTo>
                <a:lnTo>
                  <a:pt x="1536" y="141"/>
                </a:lnTo>
                <a:lnTo>
                  <a:pt x="1538" y="141"/>
                </a:lnTo>
                <a:lnTo>
                  <a:pt x="1544" y="141"/>
                </a:lnTo>
                <a:lnTo>
                  <a:pt x="1544" y="141"/>
                </a:lnTo>
                <a:lnTo>
                  <a:pt x="1546" y="141"/>
                </a:lnTo>
                <a:lnTo>
                  <a:pt x="1546" y="139"/>
                </a:lnTo>
                <a:lnTo>
                  <a:pt x="1546" y="136"/>
                </a:lnTo>
                <a:lnTo>
                  <a:pt x="1546" y="136"/>
                </a:lnTo>
                <a:lnTo>
                  <a:pt x="1544" y="132"/>
                </a:lnTo>
                <a:lnTo>
                  <a:pt x="1544" y="132"/>
                </a:lnTo>
                <a:lnTo>
                  <a:pt x="1540" y="132"/>
                </a:lnTo>
                <a:lnTo>
                  <a:pt x="1536" y="132"/>
                </a:lnTo>
                <a:lnTo>
                  <a:pt x="1527" y="130"/>
                </a:lnTo>
                <a:lnTo>
                  <a:pt x="1525" y="130"/>
                </a:lnTo>
                <a:lnTo>
                  <a:pt x="1530" y="128"/>
                </a:lnTo>
                <a:lnTo>
                  <a:pt x="1534" y="128"/>
                </a:lnTo>
                <a:lnTo>
                  <a:pt x="1538" y="130"/>
                </a:lnTo>
                <a:lnTo>
                  <a:pt x="1544" y="130"/>
                </a:lnTo>
                <a:lnTo>
                  <a:pt x="1559" y="134"/>
                </a:lnTo>
                <a:lnTo>
                  <a:pt x="1561" y="134"/>
                </a:lnTo>
                <a:lnTo>
                  <a:pt x="1565" y="134"/>
                </a:lnTo>
                <a:lnTo>
                  <a:pt x="1574" y="132"/>
                </a:lnTo>
                <a:lnTo>
                  <a:pt x="1576" y="132"/>
                </a:lnTo>
                <a:lnTo>
                  <a:pt x="1578" y="130"/>
                </a:lnTo>
                <a:lnTo>
                  <a:pt x="1578" y="128"/>
                </a:lnTo>
                <a:lnTo>
                  <a:pt x="1576" y="128"/>
                </a:lnTo>
                <a:lnTo>
                  <a:pt x="1574" y="128"/>
                </a:lnTo>
                <a:lnTo>
                  <a:pt x="1582" y="124"/>
                </a:lnTo>
                <a:lnTo>
                  <a:pt x="1586" y="122"/>
                </a:lnTo>
                <a:lnTo>
                  <a:pt x="1586" y="122"/>
                </a:lnTo>
                <a:lnTo>
                  <a:pt x="1582" y="120"/>
                </a:lnTo>
                <a:lnTo>
                  <a:pt x="1580" y="120"/>
                </a:lnTo>
                <a:lnTo>
                  <a:pt x="1569" y="122"/>
                </a:lnTo>
                <a:lnTo>
                  <a:pt x="1565" y="122"/>
                </a:lnTo>
                <a:lnTo>
                  <a:pt x="1563" y="120"/>
                </a:lnTo>
                <a:lnTo>
                  <a:pt x="1563" y="120"/>
                </a:lnTo>
                <a:lnTo>
                  <a:pt x="1565" y="120"/>
                </a:lnTo>
                <a:lnTo>
                  <a:pt x="1567" y="120"/>
                </a:lnTo>
                <a:lnTo>
                  <a:pt x="1569" y="120"/>
                </a:lnTo>
                <a:lnTo>
                  <a:pt x="1571" y="120"/>
                </a:lnTo>
                <a:lnTo>
                  <a:pt x="1578" y="118"/>
                </a:lnTo>
                <a:lnTo>
                  <a:pt x="1590" y="115"/>
                </a:lnTo>
                <a:lnTo>
                  <a:pt x="1590" y="115"/>
                </a:lnTo>
                <a:lnTo>
                  <a:pt x="1584" y="107"/>
                </a:lnTo>
                <a:lnTo>
                  <a:pt x="1584" y="107"/>
                </a:lnTo>
                <a:lnTo>
                  <a:pt x="1584" y="107"/>
                </a:lnTo>
                <a:lnTo>
                  <a:pt x="1588" y="109"/>
                </a:lnTo>
                <a:lnTo>
                  <a:pt x="1592" y="111"/>
                </a:lnTo>
                <a:lnTo>
                  <a:pt x="1595" y="111"/>
                </a:lnTo>
                <a:lnTo>
                  <a:pt x="1597" y="111"/>
                </a:lnTo>
                <a:lnTo>
                  <a:pt x="1601" y="111"/>
                </a:lnTo>
                <a:lnTo>
                  <a:pt x="1603" y="109"/>
                </a:lnTo>
                <a:lnTo>
                  <a:pt x="1609" y="105"/>
                </a:lnTo>
                <a:lnTo>
                  <a:pt x="1613" y="101"/>
                </a:lnTo>
                <a:lnTo>
                  <a:pt x="1626" y="97"/>
                </a:lnTo>
                <a:lnTo>
                  <a:pt x="1641" y="90"/>
                </a:lnTo>
                <a:lnTo>
                  <a:pt x="1647" y="86"/>
                </a:lnTo>
                <a:lnTo>
                  <a:pt x="1659" y="82"/>
                </a:lnTo>
                <a:lnTo>
                  <a:pt x="1668" y="76"/>
                </a:lnTo>
                <a:lnTo>
                  <a:pt x="1670" y="74"/>
                </a:lnTo>
                <a:lnTo>
                  <a:pt x="1662" y="74"/>
                </a:lnTo>
                <a:lnTo>
                  <a:pt x="1655" y="74"/>
                </a:lnTo>
                <a:lnTo>
                  <a:pt x="1618" y="82"/>
                </a:lnTo>
                <a:lnTo>
                  <a:pt x="1615" y="82"/>
                </a:lnTo>
                <a:lnTo>
                  <a:pt x="1611" y="82"/>
                </a:lnTo>
                <a:lnTo>
                  <a:pt x="1613" y="82"/>
                </a:lnTo>
                <a:lnTo>
                  <a:pt x="1639" y="74"/>
                </a:lnTo>
                <a:lnTo>
                  <a:pt x="1639" y="74"/>
                </a:lnTo>
                <a:lnTo>
                  <a:pt x="1641" y="74"/>
                </a:lnTo>
                <a:lnTo>
                  <a:pt x="1641" y="71"/>
                </a:lnTo>
                <a:lnTo>
                  <a:pt x="1643" y="69"/>
                </a:lnTo>
                <a:lnTo>
                  <a:pt x="1651" y="69"/>
                </a:lnTo>
                <a:lnTo>
                  <a:pt x="1655" y="69"/>
                </a:lnTo>
                <a:lnTo>
                  <a:pt x="1659" y="67"/>
                </a:lnTo>
                <a:lnTo>
                  <a:pt x="1659" y="67"/>
                </a:lnTo>
                <a:lnTo>
                  <a:pt x="1664" y="65"/>
                </a:lnTo>
                <a:lnTo>
                  <a:pt x="1672" y="65"/>
                </a:lnTo>
                <a:lnTo>
                  <a:pt x="1674" y="65"/>
                </a:lnTo>
                <a:lnTo>
                  <a:pt x="1678" y="63"/>
                </a:lnTo>
                <a:lnTo>
                  <a:pt x="1687" y="63"/>
                </a:lnTo>
                <a:lnTo>
                  <a:pt x="1701" y="57"/>
                </a:lnTo>
                <a:lnTo>
                  <a:pt x="1708" y="55"/>
                </a:lnTo>
                <a:lnTo>
                  <a:pt x="1710" y="53"/>
                </a:lnTo>
                <a:lnTo>
                  <a:pt x="1716" y="50"/>
                </a:lnTo>
                <a:lnTo>
                  <a:pt x="1720" y="46"/>
                </a:lnTo>
                <a:lnTo>
                  <a:pt x="1720" y="44"/>
                </a:lnTo>
                <a:lnTo>
                  <a:pt x="1720" y="42"/>
                </a:lnTo>
                <a:lnTo>
                  <a:pt x="1718" y="42"/>
                </a:lnTo>
                <a:lnTo>
                  <a:pt x="1716" y="40"/>
                </a:lnTo>
                <a:lnTo>
                  <a:pt x="1714" y="40"/>
                </a:lnTo>
                <a:lnTo>
                  <a:pt x="1703" y="38"/>
                </a:lnTo>
                <a:lnTo>
                  <a:pt x="1691" y="40"/>
                </a:lnTo>
                <a:lnTo>
                  <a:pt x="1691" y="40"/>
                </a:lnTo>
                <a:lnTo>
                  <a:pt x="1693" y="38"/>
                </a:lnTo>
                <a:lnTo>
                  <a:pt x="1693" y="38"/>
                </a:lnTo>
                <a:lnTo>
                  <a:pt x="1689" y="34"/>
                </a:lnTo>
                <a:lnTo>
                  <a:pt x="1687" y="32"/>
                </a:lnTo>
                <a:lnTo>
                  <a:pt x="1687" y="32"/>
                </a:lnTo>
                <a:lnTo>
                  <a:pt x="1687" y="32"/>
                </a:lnTo>
                <a:lnTo>
                  <a:pt x="1687" y="30"/>
                </a:lnTo>
                <a:lnTo>
                  <a:pt x="1689" y="30"/>
                </a:lnTo>
                <a:lnTo>
                  <a:pt x="1689" y="30"/>
                </a:lnTo>
                <a:lnTo>
                  <a:pt x="1687" y="27"/>
                </a:lnTo>
                <a:lnTo>
                  <a:pt x="1680" y="27"/>
                </a:lnTo>
                <a:lnTo>
                  <a:pt x="1678" y="27"/>
                </a:lnTo>
                <a:lnTo>
                  <a:pt x="1674" y="30"/>
                </a:lnTo>
                <a:lnTo>
                  <a:pt x="1674" y="30"/>
                </a:lnTo>
                <a:lnTo>
                  <a:pt x="1672" y="27"/>
                </a:lnTo>
                <a:lnTo>
                  <a:pt x="1670" y="25"/>
                </a:lnTo>
                <a:lnTo>
                  <a:pt x="1668" y="25"/>
                </a:lnTo>
                <a:lnTo>
                  <a:pt x="1666" y="25"/>
                </a:lnTo>
                <a:lnTo>
                  <a:pt x="1664" y="25"/>
                </a:lnTo>
                <a:lnTo>
                  <a:pt x="1664" y="25"/>
                </a:lnTo>
                <a:lnTo>
                  <a:pt x="1662" y="27"/>
                </a:lnTo>
                <a:lnTo>
                  <a:pt x="1662" y="30"/>
                </a:lnTo>
                <a:lnTo>
                  <a:pt x="1659" y="27"/>
                </a:lnTo>
                <a:lnTo>
                  <a:pt x="1657" y="27"/>
                </a:lnTo>
                <a:lnTo>
                  <a:pt x="1655" y="27"/>
                </a:lnTo>
                <a:lnTo>
                  <a:pt x="1649" y="27"/>
                </a:lnTo>
                <a:lnTo>
                  <a:pt x="1643" y="32"/>
                </a:lnTo>
                <a:lnTo>
                  <a:pt x="1639" y="32"/>
                </a:lnTo>
                <a:lnTo>
                  <a:pt x="1636" y="32"/>
                </a:lnTo>
                <a:lnTo>
                  <a:pt x="1632" y="34"/>
                </a:lnTo>
                <a:lnTo>
                  <a:pt x="1626" y="34"/>
                </a:lnTo>
                <a:lnTo>
                  <a:pt x="1620" y="34"/>
                </a:lnTo>
                <a:lnTo>
                  <a:pt x="1615" y="34"/>
                </a:lnTo>
                <a:lnTo>
                  <a:pt x="1618" y="34"/>
                </a:lnTo>
                <a:lnTo>
                  <a:pt x="1639" y="27"/>
                </a:lnTo>
                <a:lnTo>
                  <a:pt x="1643" y="25"/>
                </a:lnTo>
                <a:lnTo>
                  <a:pt x="1645" y="25"/>
                </a:lnTo>
                <a:lnTo>
                  <a:pt x="1645" y="23"/>
                </a:lnTo>
                <a:lnTo>
                  <a:pt x="1643" y="23"/>
                </a:lnTo>
                <a:lnTo>
                  <a:pt x="1630" y="23"/>
                </a:lnTo>
                <a:lnTo>
                  <a:pt x="1628" y="23"/>
                </a:lnTo>
                <a:lnTo>
                  <a:pt x="1624" y="23"/>
                </a:lnTo>
                <a:lnTo>
                  <a:pt x="1622" y="23"/>
                </a:lnTo>
                <a:lnTo>
                  <a:pt x="1618" y="21"/>
                </a:lnTo>
                <a:lnTo>
                  <a:pt x="1613" y="21"/>
                </a:lnTo>
                <a:lnTo>
                  <a:pt x="1601" y="21"/>
                </a:lnTo>
                <a:lnTo>
                  <a:pt x="1601" y="21"/>
                </a:lnTo>
                <a:lnTo>
                  <a:pt x="1597" y="19"/>
                </a:lnTo>
                <a:lnTo>
                  <a:pt x="1595" y="17"/>
                </a:lnTo>
                <a:lnTo>
                  <a:pt x="1595" y="17"/>
                </a:lnTo>
                <a:lnTo>
                  <a:pt x="1582" y="17"/>
                </a:lnTo>
                <a:lnTo>
                  <a:pt x="1578" y="19"/>
                </a:lnTo>
                <a:lnTo>
                  <a:pt x="1574" y="21"/>
                </a:lnTo>
                <a:lnTo>
                  <a:pt x="1574" y="21"/>
                </a:lnTo>
                <a:lnTo>
                  <a:pt x="1576" y="23"/>
                </a:lnTo>
                <a:lnTo>
                  <a:pt x="1580" y="25"/>
                </a:lnTo>
                <a:lnTo>
                  <a:pt x="1580" y="25"/>
                </a:lnTo>
                <a:lnTo>
                  <a:pt x="1578" y="23"/>
                </a:lnTo>
                <a:lnTo>
                  <a:pt x="1574" y="23"/>
                </a:lnTo>
                <a:lnTo>
                  <a:pt x="1565" y="17"/>
                </a:lnTo>
                <a:lnTo>
                  <a:pt x="1563" y="17"/>
                </a:lnTo>
                <a:lnTo>
                  <a:pt x="1553" y="19"/>
                </a:lnTo>
                <a:lnTo>
                  <a:pt x="1546" y="21"/>
                </a:lnTo>
                <a:lnTo>
                  <a:pt x="1544" y="23"/>
                </a:lnTo>
                <a:lnTo>
                  <a:pt x="1544" y="23"/>
                </a:lnTo>
                <a:lnTo>
                  <a:pt x="1544" y="25"/>
                </a:lnTo>
                <a:lnTo>
                  <a:pt x="1546" y="27"/>
                </a:lnTo>
                <a:lnTo>
                  <a:pt x="1553" y="30"/>
                </a:lnTo>
                <a:lnTo>
                  <a:pt x="1555" y="32"/>
                </a:lnTo>
                <a:lnTo>
                  <a:pt x="1546" y="30"/>
                </a:lnTo>
                <a:lnTo>
                  <a:pt x="1540" y="27"/>
                </a:lnTo>
                <a:lnTo>
                  <a:pt x="1536" y="25"/>
                </a:lnTo>
                <a:lnTo>
                  <a:pt x="1536" y="23"/>
                </a:lnTo>
                <a:lnTo>
                  <a:pt x="1534" y="21"/>
                </a:lnTo>
                <a:lnTo>
                  <a:pt x="1530" y="21"/>
                </a:lnTo>
                <a:lnTo>
                  <a:pt x="1511" y="19"/>
                </a:lnTo>
                <a:lnTo>
                  <a:pt x="1490" y="21"/>
                </a:lnTo>
                <a:lnTo>
                  <a:pt x="1492" y="23"/>
                </a:lnTo>
                <a:lnTo>
                  <a:pt x="1494" y="25"/>
                </a:lnTo>
                <a:lnTo>
                  <a:pt x="1500" y="27"/>
                </a:lnTo>
                <a:lnTo>
                  <a:pt x="1504" y="30"/>
                </a:lnTo>
                <a:lnTo>
                  <a:pt x="1504" y="32"/>
                </a:lnTo>
                <a:lnTo>
                  <a:pt x="1513" y="34"/>
                </a:lnTo>
                <a:lnTo>
                  <a:pt x="1513" y="36"/>
                </a:lnTo>
                <a:lnTo>
                  <a:pt x="1511" y="36"/>
                </a:lnTo>
                <a:lnTo>
                  <a:pt x="1507" y="38"/>
                </a:lnTo>
                <a:lnTo>
                  <a:pt x="1504" y="38"/>
                </a:lnTo>
                <a:lnTo>
                  <a:pt x="1502" y="36"/>
                </a:lnTo>
                <a:lnTo>
                  <a:pt x="1502" y="34"/>
                </a:lnTo>
                <a:lnTo>
                  <a:pt x="1500" y="34"/>
                </a:lnTo>
                <a:lnTo>
                  <a:pt x="1490" y="27"/>
                </a:lnTo>
                <a:lnTo>
                  <a:pt x="1486" y="25"/>
                </a:lnTo>
                <a:lnTo>
                  <a:pt x="1483" y="25"/>
                </a:lnTo>
                <a:lnTo>
                  <a:pt x="1477" y="25"/>
                </a:lnTo>
                <a:lnTo>
                  <a:pt x="1471" y="25"/>
                </a:lnTo>
                <a:lnTo>
                  <a:pt x="1460" y="23"/>
                </a:lnTo>
                <a:lnTo>
                  <a:pt x="1450" y="23"/>
                </a:lnTo>
                <a:lnTo>
                  <a:pt x="1446" y="25"/>
                </a:lnTo>
                <a:lnTo>
                  <a:pt x="1446" y="25"/>
                </a:lnTo>
                <a:lnTo>
                  <a:pt x="1450" y="27"/>
                </a:lnTo>
                <a:lnTo>
                  <a:pt x="1452" y="27"/>
                </a:lnTo>
                <a:lnTo>
                  <a:pt x="1454" y="30"/>
                </a:lnTo>
                <a:lnTo>
                  <a:pt x="1460" y="32"/>
                </a:lnTo>
                <a:lnTo>
                  <a:pt x="1467" y="32"/>
                </a:lnTo>
                <a:lnTo>
                  <a:pt x="1467" y="34"/>
                </a:lnTo>
                <a:lnTo>
                  <a:pt x="1463" y="34"/>
                </a:lnTo>
                <a:lnTo>
                  <a:pt x="1448" y="32"/>
                </a:lnTo>
                <a:lnTo>
                  <a:pt x="1439" y="30"/>
                </a:lnTo>
                <a:lnTo>
                  <a:pt x="1433" y="30"/>
                </a:lnTo>
                <a:lnTo>
                  <a:pt x="1433" y="30"/>
                </a:lnTo>
                <a:lnTo>
                  <a:pt x="1431" y="30"/>
                </a:lnTo>
                <a:lnTo>
                  <a:pt x="1431" y="32"/>
                </a:lnTo>
                <a:lnTo>
                  <a:pt x="1437" y="36"/>
                </a:lnTo>
                <a:lnTo>
                  <a:pt x="1435" y="36"/>
                </a:lnTo>
                <a:lnTo>
                  <a:pt x="1431" y="36"/>
                </a:lnTo>
                <a:lnTo>
                  <a:pt x="1425" y="34"/>
                </a:lnTo>
                <a:lnTo>
                  <a:pt x="1423" y="34"/>
                </a:lnTo>
                <a:lnTo>
                  <a:pt x="1419" y="34"/>
                </a:lnTo>
                <a:lnTo>
                  <a:pt x="1419" y="36"/>
                </a:lnTo>
                <a:lnTo>
                  <a:pt x="1421" y="38"/>
                </a:lnTo>
                <a:lnTo>
                  <a:pt x="1425" y="38"/>
                </a:lnTo>
                <a:lnTo>
                  <a:pt x="1425" y="40"/>
                </a:lnTo>
                <a:lnTo>
                  <a:pt x="1419" y="40"/>
                </a:lnTo>
                <a:lnTo>
                  <a:pt x="1416" y="40"/>
                </a:lnTo>
                <a:lnTo>
                  <a:pt x="1412" y="42"/>
                </a:lnTo>
                <a:lnTo>
                  <a:pt x="1412" y="42"/>
                </a:lnTo>
                <a:lnTo>
                  <a:pt x="1416" y="44"/>
                </a:lnTo>
                <a:lnTo>
                  <a:pt x="1421" y="46"/>
                </a:lnTo>
                <a:lnTo>
                  <a:pt x="1427" y="50"/>
                </a:lnTo>
                <a:lnTo>
                  <a:pt x="1448" y="55"/>
                </a:lnTo>
                <a:lnTo>
                  <a:pt x="1454" y="59"/>
                </a:lnTo>
                <a:lnTo>
                  <a:pt x="1456" y="61"/>
                </a:lnTo>
                <a:lnTo>
                  <a:pt x="1456" y="61"/>
                </a:lnTo>
                <a:lnTo>
                  <a:pt x="1454" y="61"/>
                </a:lnTo>
                <a:lnTo>
                  <a:pt x="1450" y="59"/>
                </a:lnTo>
                <a:lnTo>
                  <a:pt x="1446" y="57"/>
                </a:lnTo>
                <a:lnTo>
                  <a:pt x="1442" y="57"/>
                </a:lnTo>
                <a:lnTo>
                  <a:pt x="1425" y="53"/>
                </a:lnTo>
                <a:lnTo>
                  <a:pt x="1416" y="48"/>
                </a:lnTo>
                <a:lnTo>
                  <a:pt x="1412" y="48"/>
                </a:lnTo>
                <a:lnTo>
                  <a:pt x="1410" y="48"/>
                </a:lnTo>
                <a:lnTo>
                  <a:pt x="1410" y="48"/>
                </a:lnTo>
                <a:lnTo>
                  <a:pt x="1408" y="50"/>
                </a:lnTo>
                <a:lnTo>
                  <a:pt x="1410" y="50"/>
                </a:lnTo>
                <a:lnTo>
                  <a:pt x="1414" y="53"/>
                </a:lnTo>
                <a:lnTo>
                  <a:pt x="1414" y="55"/>
                </a:lnTo>
                <a:lnTo>
                  <a:pt x="1410" y="55"/>
                </a:lnTo>
                <a:lnTo>
                  <a:pt x="1408" y="53"/>
                </a:lnTo>
                <a:lnTo>
                  <a:pt x="1406" y="53"/>
                </a:lnTo>
                <a:lnTo>
                  <a:pt x="1402" y="50"/>
                </a:lnTo>
                <a:lnTo>
                  <a:pt x="1398" y="46"/>
                </a:lnTo>
                <a:lnTo>
                  <a:pt x="1393" y="44"/>
                </a:lnTo>
                <a:lnTo>
                  <a:pt x="1385" y="44"/>
                </a:lnTo>
                <a:lnTo>
                  <a:pt x="1383" y="42"/>
                </a:lnTo>
                <a:lnTo>
                  <a:pt x="1381" y="42"/>
                </a:lnTo>
                <a:lnTo>
                  <a:pt x="1379" y="40"/>
                </a:lnTo>
                <a:lnTo>
                  <a:pt x="1372" y="42"/>
                </a:lnTo>
                <a:lnTo>
                  <a:pt x="1370" y="44"/>
                </a:lnTo>
                <a:lnTo>
                  <a:pt x="1364" y="46"/>
                </a:lnTo>
                <a:lnTo>
                  <a:pt x="1362" y="46"/>
                </a:lnTo>
                <a:lnTo>
                  <a:pt x="1360" y="48"/>
                </a:lnTo>
                <a:lnTo>
                  <a:pt x="1354" y="48"/>
                </a:lnTo>
                <a:lnTo>
                  <a:pt x="1354" y="50"/>
                </a:lnTo>
                <a:lnTo>
                  <a:pt x="1372" y="55"/>
                </a:lnTo>
                <a:lnTo>
                  <a:pt x="1375" y="57"/>
                </a:lnTo>
                <a:lnTo>
                  <a:pt x="1375" y="57"/>
                </a:lnTo>
                <a:lnTo>
                  <a:pt x="1377" y="57"/>
                </a:lnTo>
                <a:lnTo>
                  <a:pt x="1370" y="57"/>
                </a:lnTo>
                <a:lnTo>
                  <a:pt x="1368" y="59"/>
                </a:lnTo>
                <a:lnTo>
                  <a:pt x="1366" y="59"/>
                </a:lnTo>
                <a:lnTo>
                  <a:pt x="1364" y="57"/>
                </a:lnTo>
                <a:lnTo>
                  <a:pt x="1360" y="57"/>
                </a:lnTo>
                <a:lnTo>
                  <a:pt x="1356" y="55"/>
                </a:lnTo>
                <a:lnTo>
                  <a:pt x="1354" y="55"/>
                </a:lnTo>
                <a:lnTo>
                  <a:pt x="1349" y="55"/>
                </a:lnTo>
                <a:lnTo>
                  <a:pt x="1347" y="57"/>
                </a:lnTo>
                <a:lnTo>
                  <a:pt x="1347" y="59"/>
                </a:lnTo>
                <a:lnTo>
                  <a:pt x="1345" y="57"/>
                </a:lnTo>
                <a:lnTo>
                  <a:pt x="1341" y="55"/>
                </a:lnTo>
                <a:lnTo>
                  <a:pt x="1339" y="55"/>
                </a:lnTo>
                <a:lnTo>
                  <a:pt x="1333" y="53"/>
                </a:lnTo>
                <a:lnTo>
                  <a:pt x="1324" y="55"/>
                </a:lnTo>
                <a:lnTo>
                  <a:pt x="1320" y="57"/>
                </a:lnTo>
                <a:lnTo>
                  <a:pt x="1316" y="59"/>
                </a:lnTo>
                <a:lnTo>
                  <a:pt x="1314" y="59"/>
                </a:lnTo>
                <a:lnTo>
                  <a:pt x="1310" y="61"/>
                </a:lnTo>
                <a:lnTo>
                  <a:pt x="1301" y="61"/>
                </a:lnTo>
                <a:lnTo>
                  <a:pt x="1297" y="61"/>
                </a:lnTo>
                <a:lnTo>
                  <a:pt x="1291" y="63"/>
                </a:lnTo>
                <a:lnTo>
                  <a:pt x="1287" y="63"/>
                </a:lnTo>
                <a:lnTo>
                  <a:pt x="1282" y="65"/>
                </a:lnTo>
                <a:lnTo>
                  <a:pt x="1280" y="67"/>
                </a:lnTo>
                <a:lnTo>
                  <a:pt x="1280" y="69"/>
                </a:lnTo>
                <a:lnTo>
                  <a:pt x="1284" y="71"/>
                </a:lnTo>
                <a:lnTo>
                  <a:pt x="1284" y="71"/>
                </a:lnTo>
                <a:close/>
                <a:moveTo>
                  <a:pt x="2328" y="59"/>
                </a:moveTo>
                <a:lnTo>
                  <a:pt x="2332" y="63"/>
                </a:lnTo>
                <a:lnTo>
                  <a:pt x="2336" y="63"/>
                </a:lnTo>
                <a:lnTo>
                  <a:pt x="2336" y="61"/>
                </a:lnTo>
                <a:lnTo>
                  <a:pt x="2334" y="59"/>
                </a:lnTo>
                <a:lnTo>
                  <a:pt x="2332" y="55"/>
                </a:lnTo>
                <a:lnTo>
                  <a:pt x="2328" y="53"/>
                </a:lnTo>
                <a:lnTo>
                  <a:pt x="2326" y="53"/>
                </a:lnTo>
                <a:lnTo>
                  <a:pt x="2324" y="55"/>
                </a:lnTo>
                <a:lnTo>
                  <a:pt x="2324" y="57"/>
                </a:lnTo>
                <a:lnTo>
                  <a:pt x="2328" y="59"/>
                </a:lnTo>
                <a:close/>
                <a:moveTo>
                  <a:pt x="1930" y="44"/>
                </a:moveTo>
                <a:lnTo>
                  <a:pt x="1938" y="46"/>
                </a:lnTo>
                <a:lnTo>
                  <a:pt x="1949" y="50"/>
                </a:lnTo>
                <a:lnTo>
                  <a:pt x="1955" y="55"/>
                </a:lnTo>
                <a:lnTo>
                  <a:pt x="1957" y="55"/>
                </a:lnTo>
                <a:lnTo>
                  <a:pt x="1959" y="48"/>
                </a:lnTo>
                <a:lnTo>
                  <a:pt x="1959" y="42"/>
                </a:lnTo>
                <a:lnTo>
                  <a:pt x="1957" y="40"/>
                </a:lnTo>
                <a:lnTo>
                  <a:pt x="1951" y="36"/>
                </a:lnTo>
                <a:lnTo>
                  <a:pt x="1936" y="32"/>
                </a:lnTo>
                <a:lnTo>
                  <a:pt x="1930" y="34"/>
                </a:lnTo>
                <a:lnTo>
                  <a:pt x="1923" y="34"/>
                </a:lnTo>
                <a:lnTo>
                  <a:pt x="1921" y="36"/>
                </a:lnTo>
                <a:lnTo>
                  <a:pt x="1921" y="38"/>
                </a:lnTo>
                <a:lnTo>
                  <a:pt x="1930" y="44"/>
                </a:lnTo>
                <a:close/>
                <a:moveTo>
                  <a:pt x="1557" y="371"/>
                </a:moveTo>
                <a:lnTo>
                  <a:pt x="1555" y="369"/>
                </a:lnTo>
                <a:lnTo>
                  <a:pt x="1551" y="369"/>
                </a:lnTo>
                <a:lnTo>
                  <a:pt x="1548" y="371"/>
                </a:lnTo>
                <a:lnTo>
                  <a:pt x="1546" y="373"/>
                </a:lnTo>
                <a:lnTo>
                  <a:pt x="1546" y="373"/>
                </a:lnTo>
                <a:lnTo>
                  <a:pt x="1546" y="378"/>
                </a:lnTo>
                <a:lnTo>
                  <a:pt x="1548" y="380"/>
                </a:lnTo>
                <a:lnTo>
                  <a:pt x="1546" y="378"/>
                </a:lnTo>
                <a:lnTo>
                  <a:pt x="1544" y="378"/>
                </a:lnTo>
                <a:lnTo>
                  <a:pt x="1542" y="373"/>
                </a:lnTo>
                <a:lnTo>
                  <a:pt x="1542" y="373"/>
                </a:lnTo>
                <a:lnTo>
                  <a:pt x="1540" y="371"/>
                </a:lnTo>
                <a:lnTo>
                  <a:pt x="1538" y="373"/>
                </a:lnTo>
                <a:lnTo>
                  <a:pt x="1536" y="375"/>
                </a:lnTo>
                <a:lnTo>
                  <a:pt x="1534" y="375"/>
                </a:lnTo>
                <a:lnTo>
                  <a:pt x="1534" y="375"/>
                </a:lnTo>
                <a:lnTo>
                  <a:pt x="1538" y="371"/>
                </a:lnTo>
                <a:lnTo>
                  <a:pt x="1540" y="367"/>
                </a:lnTo>
                <a:lnTo>
                  <a:pt x="1540" y="367"/>
                </a:lnTo>
                <a:lnTo>
                  <a:pt x="1538" y="367"/>
                </a:lnTo>
                <a:lnTo>
                  <a:pt x="1538" y="367"/>
                </a:lnTo>
                <a:lnTo>
                  <a:pt x="1536" y="367"/>
                </a:lnTo>
                <a:lnTo>
                  <a:pt x="1534" y="369"/>
                </a:lnTo>
                <a:lnTo>
                  <a:pt x="1530" y="369"/>
                </a:lnTo>
                <a:lnTo>
                  <a:pt x="1530" y="369"/>
                </a:lnTo>
                <a:lnTo>
                  <a:pt x="1527" y="371"/>
                </a:lnTo>
                <a:lnTo>
                  <a:pt x="1525" y="375"/>
                </a:lnTo>
                <a:lnTo>
                  <a:pt x="1525" y="378"/>
                </a:lnTo>
                <a:lnTo>
                  <a:pt x="1521" y="382"/>
                </a:lnTo>
                <a:lnTo>
                  <a:pt x="1521" y="382"/>
                </a:lnTo>
                <a:lnTo>
                  <a:pt x="1521" y="380"/>
                </a:lnTo>
                <a:lnTo>
                  <a:pt x="1523" y="375"/>
                </a:lnTo>
                <a:lnTo>
                  <a:pt x="1523" y="375"/>
                </a:lnTo>
                <a:lnTo>
                  <a:pt x="1523" y="373"/>
                </a:lnTo>
                <a:lnTo>
                  <a:pt x="1523" y="371"/>
                </a:lnTo>
                <a:lnTo>
                  <a:pt x="1525" y="369"/>
                </a:lnTo>
                <a:lnTo>
                  <a:pt x="1525" y="369"/>
                </a:lnTo>
                <a:lnTo>
                  <a:pt x="1521" y="369"/>
                </a:lnTo>
                <a:lnTo>
                  <a:pt x="1519" y="369"/>
                </a:lnTo>
                <a:lnTo>
                  <a:pt x="1519" y="369"/>
                </a:lnTo>
                <a:lnTo>
                  <a:pt x="1523" y="367"/>
                </a:lnTo>
                <a:lnTo>
                  <a:pt x="1523" y="367"/>
                </a:lnTo>
                <a:lnTo>
                  <a:pt x="1527" y="367"/>
                </a:lnTo>
                <a:lnTo>
                  <a:pt x="1532" y="365"/>
                </a:lnTo>
                <a:lnTo>
                  <a:pt x="1532" y="363"/>
                </a:lnTo>
                <a:lnTo>
                  <a:pt x="1532" y="363"/>
                </a:lnTo>
                <a:lnTo>
                  <a:pt x="1532" y="361"/>
                </a:lnTo>
                <a:lnTo>
                  <a:pt x="1532" y="359"/>
                </a:lnTo>
                <a:lnTo>
                  <a:pt x="1532" y="359"/>
                </a:lnTo>
                <a:lnTo>
                  <a:pt x="1530" y="359"/>
                </a:lnTo>
                <a:lnTo>
                  <a:pt x="1527" y="359"/>
                </a:lnTo>
                <a:lnTo>
                  <a:pt x="1525" y="359"/>
                </a:lnTo>
                <a:lnTo>
                  <a:pt x="1523" y="359"/>
                </a:lnTo>
                <a:lnTo>
                  <a:pt x="1519" y="359"/>
                </a:lnTo>
                <a:lnTo>
                  <a:pt x="1515" y="361"/>
                </a:lnTo>
                <a:lnTo>
                  <a:pt x="1513" y="363"/>
                </a:lnTo>
                <a:lnTo>
                  <a:pt x="1511" y="365"/>
                </a:lnTo>
                <a:lnTo>
                  <a:pt x="1509" y="367"/>
                </a:lnTo>
                <a:lnTo>
                  <a:pt x="1509" y="367"/>
                </a:lnTo>
                <a:lnTo>
                  <a:pt x="1509" y="367"/>
                </a:lnTo>
                <a:lnTo>
                  <a:pt x="1509" y="367"/>
                </a:lnTo>
                <a:lnTo>
                  <a:pt x="1511" y="365"/>
                </a:lnTo>
                <a:lnTo>
                  <a:pt x="1513" y="363"/>
                </a:lnTo>
                <a:lnTo>
                  <a:pt x="1513" y="361"/>
                </a:lnTo>
                <a:lnTo>
                  <a:pt x="1515" y="359"/>
                </a:lnTo>
                <a:lnTo>
                  <a:pt x="1521" y="354"/>
                </a:lnTo>
                <a:lnTo>
                  <a:pt x="1521" y="352"/>
                </a:lnTo>
                <a:lnTo>
                  <a:pt x="1519" y="352"/>
                </a:lnTo>
                <a:lnTo>
                  <a:pt x="1519" y="350"/>
                </a:lnTo>
                <a:lnTo>
                  <a:pt x="1519" y="348"/>
                </a:lnTo>
                <a:lnTo>
                  <a:pt x="1517" y="348"/>
                </a:lnTo>
                <a:lnTo>
                  <a:pt x="1511" y="344"/>
                </a:lnTo>
                <a:lnTo>
                  <a:pt x="1509" y="344"/>
                </a:lnTo>
                <a:lnTo>
                  <a:pt x="1507" y="346"/>
                </a:lnTo>
                <a:lnTo>
                  <a:pt x="1504" y="346"/>
                </a:lnTo>
                <a:lnTo>
                  <a:pt x="1504" y="344"/>
                </a:lnTo>
                <a:lnTo>
                  <a:pt x="1500" y="344"/>
                </a:lnTo>
                <a:lnTo>
                  <a:pt x="1496" y="342"/>
                </a:lnTo>
                <a:lnTo>
                  <a:pt x="1494" y="342"/>
                </a:lnTo>
                <a:lnTo>
                  <a:pt x="1488" y="340"/>
                </a:lnTo>
                <a:lnTo>
                  <a:pt x="1483" y="340"/>
                </a:lnTo>
                <a:lnTo>
                  <a:pt x="1481" y="342"/>
                </a:lnTo>
                <a:lnTo>
                  <a:pt x="1477" y="342"/>
                </a:lnTo>
                <a:lnTo>
                  <a:pt x="1473" y="344"/>
                </a:lnTo>
                <a:lnTo>
                  <a:pt x="1471" y="344"/>
                </a:lnTo>
                <a:lnTo>
                  <a:pt x="1471" y="346"/>
                </a:lnTo>
                <a:lnTo>
                  <a:pt x="1471" y="346"/>
                </a:lnTo>
                <a:lnTo>
                  <a:pt x="1471" y="348"/>
                </a:lnTo>
                <a:lnTo>
                  <a:pt x="1471" y="348"/>
                </a:lnTo>
                <a:lnTo>
                  <a:pt x="1473" y="350"/>
                </a:lnTo>
                <a:lnTo>
                  <a:pt x="1479" y="352"/>
                </a:lnTo>
                <a:lnTo>
                  <a:pt x="1481" y="354"/>
                </a:lnTo>
                <a:lnTo>
                  <a:pt x="1483" y="354"/>
                </a:lnTo>
                <a:lnTo>
                  <a:pt x="1486" y="357"/>
                </a:lnTo>
                <a:lnTo>
                  <a:pt x="1481" y="357"/>
                </a:lnTo>
                <a:lnTo>
                  <a:pt x="1475" y="352"/>
                </a:lnTo>
                <a:lnTo>
                  <a:pt x="1473" y="352"/>
                </a:lnTo>
                <a:lnTo>
                  <a:pt x="1471" y="352"/>
                </a:lnTo>
                <a:lnTo>
                  <a:pt x="1469" y="352"/>
                </a:lnTo>
                <a:lnTo>
                  <a:pt x="1467" y="350"/>
                </a:lnTo>
                <a:lnTo>
                  <a:pt x="1467" y="352"/>
                </a:lnTo>
                <a:lnTo>
                  <a:pt x="1465" y="359"/>
                </a:lnTo>
                <a:lnTo>
                  <a:pt x="1467" y="359"/>
                </a:lnTo>
                <a:lnTo>
                  <a:pt x="1467" y="361"/>
                </a:lnTo>
                <a:lnTo>
                  <a:pt x="1469" y="363"/>
                </a:lnTo>
                <a:lnTo>
                  <a:pt x="1469" y="363"/>
                </a:lnTo>
                <a:lnTo>
                  <a:pt x="1469" y="363"/>
                </a:lnTo>
                <a:lnTo>
                  <a:pt x="1469" y="363"/>
                </a:lnTo>
                <a:lnTo>
                  <a:pt x="1467" y="363"/>
                </a:lnTo>
                <a:lnTo>
                  <a:pt x="1463" y="359"/>
                </a:lnTo>
                <a:lnTo>
                  <a:pt x="1463" y="359"/>
                </a:lnTo>
                <a:lnTo>
                  <a:pt x="1463" y="354"/>
                </a:lnTo>
                <a:lnTo>
                  <a:pt x="1463" y="352"/>
                </a:lnTo>
                <a:lnTo>
                  <a:pt x="1460" y="350"/>
                </a:lnTo>
                <a:lnTo>
                  <a:pt x="1458" y="350"/>
                </a:lnTo>
                <a:lnTo>
                  <a:pt x="1456" y="352"/>
                </a:lnTo>
                <a:lnTo>
                  <a:pt x="1454" y="352"/>
                </a:lnTo>
                <a:lnTo>
                  <a:pt x="1454" y="352"/>
                </a:lnTo>
                <a:lnTo>
                  <a:pt x="1454" y="350"/>
                </a:lnTo>
                <a:lnTo>
                  <a:pt x="1452" y="348"/>
                </a:lnTo>
                <a:lnTo>
                  <a:pt x="1452" y="348"/>
                </a:lnTo>
                <a:lnTo>
                  <a:pt x="1450" y="348"/>
                </a:lnTo>
                <a:lnTo>
                  <a:pt x="1448" y="350"/>
                </a:lnTo>
                <a:lnTo>
                  <a:pt x="1448" y="350"/>
                </a:lnTo>
                <a:lnTo>
                  <a:pt x="1448" y="352"/>
                </a:lnTo>
                <a:lnTo>
                  <a:pt x="1448" y="352"/>
                </a:lnTo>
                <a:lnTo>
                  <a:pt x="1450" y="357"/>
                </a:lnTo>
                <a:lnTo>
                  <a:pt x="1450" y="357"/>
                </a:lnTo>
                <a:lnTo>
                  <a:pt x="1448" y="354"/>
                </a:lnTo>
                <a:lnTo>
                  <a:pt x="1446" y="354"/>
                </a:lnTo>
                <a:lnTo>
                  <a:pt x="1444" y="357"/>
                </a:lnTo>
                <a:lnTo>
                  <a:pt x="1439" y="361"/>
                </a:lnTo>
                <a:lnTo>
                  <a:pt x="1437" y="363"/>
                </a:lnTo>
                <a:lnTo>
                  <a:pt x="1435" y="363"/>
                </a:lnTo>
                <a:lnTo>
                  <a:pt x="1435" y="363"/>
                </a:lnTo>
                <a:lnTo>
                  <a:pt x="1435" y="363"/>
                </a:lnTo>
                <a:lnTo>
                  <a:pt x="1435" y="363"/>
                </a:lnTo>
                <a:lnTo>
                  <a:pt x="1435" y="361"/>
                </a:lnTo>
                <a:lnTo>
                  <a:pt x="1435" y="361"/>
                </a:lnTo>
                <a:lnTo>
                  <a:pt x="1435" y="359"/>
                </a:lnTo>
                <a:lnTo>
                  <a:pt x="1435" y="359"/>
                </a:lnTo>
                <a:lnTo>
                  <a:pt x="1435" y="359"/>
                </a:lnTo>
                <a:lnTo>
                  <a:pt x="1437" y="359"/>
                </a:lnTo>
                <a:lnTo>
                  <a:pt x="1437" y="359"/>
                </a:lnTo>
                <a:lnTo>
                  <a:pt x="1439" y="359"/>
                </a:lnTo>
                <a:lnTo>
                  <a:pt x="1435" y="354"/>
                </a:lnTo>
                <a:lnTo>
                  <a:pt x="1435" y="354"/>
                </a:lnTo>
                <a:lnTo>
                  <a:pt x="1437" y="354"/>
                </a:lnTo>
                <a:lnTo>
                  <a:pt x="1439" y="352"/>
                </a:lnTo>
                <a:lnTo>
                  <a:pt x="1439" y="348"/>
                </a:lnTo>
                <a:lnTo>
                  <a:pt x="1439" y="348"/>
                </a:lnTo>
                <a:lnTo>
                  <a:pt x="1437" y="348"/>
                </a:lnTo>
                <a:lnTo>
                  <a:pt x="1431" y="352"/>
                </a:lnTo>
                <a:lnTo>
                  <a:pt x="1431" y="352"/>
                </a:lnTo>
                <a:lnTo>
                  <a:pt x="1435" y="348"/>
                </a:lnTo>
                <a:lnTo>
                  <a:pt x="1439" y="346"/>
                </a:lnTo>
                <a:lnTo>
                  <a:pt x="1442" y="342"/>
                </a:lnTo>
                <a:lnTo>
                  <a:pt x="1444" y="342"/>
                </a:lnTo>
                <a:lnTo>
                  <a:pt x="1446" y="340"/>
                </a:lnTo>
                <a:lnTo>
                  <a:pt x="1444" y="340"/>
                </a:lnTo>
                <a:lnTo>
                  <a:pt x="1442" y="338"/>
                </a:lnTo>
                <a:lnTo>
                  <a:pt x="1442" y="338"/>
                </a:lnTo>
                <a:lnTo>
                  <a:pt x="1439" y="336"/>
                </a:lnTo>
                <a:lnTo>
                  <a:pt x="1439" y="333"/>
                </a:lnTo>
                <a:lnTo>
                  <a:pt x="1439" y="331"/>
                </a:lnTo>
                <a:lnTo>
                  <a:pt x="1439" y="329"/>
                </a:lnTo>
                <a:lnTo>
                  <a:pt x="1439" y="329"/>
                </a:lnTo>
                <a:lnTo>
                  <a:pt x="1437" y="327"/>
                </a:lnTo>
                <a:lnTo>
                  <a:pt x="1433" y="327"/>
                </a:lnTo>
                <a:lnTo>
                  <a:pt x="1431" y="325"/>
                </a:lnTo>
                <a:lnTo>
                  <a:pt x="1431" y="321"/>
                </a:lnTo>
                <a:lnTo>
                  <a:pt x="1429" y="317"/>
                </a:lnTo>
                <a:lnTo>
                  <a:pt x="1429" y="317"/>
                </a:lnTo>
                <a:lnTo>
                  <a:pt x="1425" y="315"/>
                </a:lnTo>
                <a:lnTo>
                  <a:pt x="1421" y="313"/>
                </a:lnTo>
                <a:lnTo>
                  <a:pt x="1416" y="313"/>
                </a:lnTo>
                <a:lnTo>
                  <a:pt x="1410" y="313"/>
                </a:lnTo>
                <a:lnTo>
                  <a:pt x="1408" y="313"/>
                </a:lnTo>
                <a:lnTo>
                  <a:pt x="1406" y="315"/>
                </a:lnTo>
                <a:lnTo>
                  <a:pt x="1406" y="315"/>
                </a:lnTo>
                <a:lnTo>
                  <a:pt x="1400" y="317"/>
                </a:lnTo>
                <a:lnTo>
                  <a:pt x="1395" y="317"/>
                </a:lnTo>
                <a:lnTo>
                  <a:pt x="1391" y="319"/>
                </a:lnTo>
                <a:lnTo>
                  <a:pt x="1391" y="319"/>
                </a:lnTo>
                <a:lnTo>
                  <a:pt x="1393" y="321"/>
                </a:lnTo>
                <a:lnTo>
                  <a:pt x="1393" y="321"/>
                </a:lnTo>
                <a:lnTo>
                  <a:pt x="1389" y="321"/>
                </a:lnTo>
                <a:lnTo>
                  <a:pt x="1385" y="321"/>
                </a:lnTo>
                <a:lnTo>
                  <a:pt x="1383" y="323"/>
                </a:lnTo>
                <a:lnTo>
                  <a:pt x="1377" y="325"/>
                </a:lnTo>
                <a:lnTo>
                  <a:pt x="1370" y="331"/>
                </a:lnTo>
                <a:lnTo>
                  <a:pt x="1370" y="331"/>
                </a:lnTo>
                <a:lnTo>
                  <a:pt x="1375" y="333"/>
                </a:lnTo>
                <a:lnTo>
                  <a:pt x="1387" y="338"/>
                </a:lnTo>
                <a:lnTo>
                  <a:pt x="1387" y="340"/>
                </a:lnTo>
                <a:lnTo>
                  <a:pt x="1377" y="336"/>
                </a:lnTo>
                <a:lnTo>
                  <a:pt x="1372" y="336"/>
                </a:lnTo>
                <a:lnTo>
                  <a:pt x="1370" y="336"/>
                </a:lnTo>
                <a:lnTo>
                  <a:pt x="1370" y="336"/>
                </a:lnTo>
                <a:lnTo>
                  <a:pt x="1368" y="338"/>
                </a:lnTo>
                <a:lnTo>
                  <a:pt x="1368" y="338"/>
                </a:lnTo>
                <a:lnTo>
                  <a:pt x="1366" y="340"/>
                </a:lnTo>
                <a:lnTo>
                  <a:pt x="1366" y="342"/>
                </a:lnTo>
                <a:lnTo>
                  <a:pt x="1366" y="344"/>
                </a:lnTo>
                <a:lnTo>
                  <a:pt x="1368" y="344"/>
                </a:lnTo>
                <a:lnTo>
                  <a:pt x="1368" y="346"/>
                </a:lnTo>
                <a:lnTo>
                  <a:pt x="1368" y="346"/>
                </a:lnTo>
                <a:lnTo>
                  <a:pt x="1370" y="348"/>
                </a:lnTo>
                <a:lnTo>
                  <a:pt x="1370" y="348"/>
                </a:lnTo>
                <a:lnTo>
                  <a:pt x="1375" y="350"/>
                </a:lnTo>
                <a:lnTo>
                  <a:pt x="1375" y="350"/>
                </a:lnTo>
                <a:lnTo>
                  <a:pt x="1377" y="350"/>
                </a:lnTo>
                <a:lnTo>
                  <a:pt x="1379" y="350"/>
                </a:lnTo>
                <a:lnTo>
                  <a:pt x="1381" y="350"/>
                </a:lnTo>
                <a:lnTo>
                  <a:pt x="1381" y="350"/>
                </a:lnTo>
                <a:lnTo>
                  <a:pt x="1379" y="352"/>
                </a:lnTo>
                <a:lnTo>
                  <a:pt x="1379" y="352"/>
                </a:lnTo>
                <a:lnTo>
                  <a:pt x="1379" y="354"/>
                </a:lnTo>
                <a:lnTo>
                  <a:pt x="1381" y="354"/>
                </a:lnTo>
                <a:lnTo>
                  <a:pt x="1385" y="359"/>
                </a:lnTo>
                <a:lnTo>
                  <a:pt x="1387" y="359"/>
                </a:lnTo>
                <a:lnTo>
                  <a:pt x="1387" y="359"/>
                </a:lnTo>
                <a:lnTo>
                  <a:pt x="1385" y="359"/>
                </a:lnTo>
                <a:lnTo>
                  <a:pt x="1383" y="357"/>
                </a:lnTo>
                <a:lnTo>
                  <a:pt x="1377" y="354"/>
                </a:lnTo>
                <a:lnTo>
                  <a:pt x="1372" y="354"/>
                </a:lnTo>
                <a:lnTo>
                  <a:pt x="1370" y="354"/>
                </a:lnTo>
                <a:lnTo>
                  <a:pt x="1368" y="359"/>
                </a:lnTo>
                <a:lnTo>
                  <a:pt x="1366" y="359"/>
                </a:lnTo>
                <a:lnTo>
                  <a:pt x="1364" y="361"/>
                </a:lnTo>
                <a:lnTo>
                  <a:pt x="1364" y="361"/>
                </a:lnTo>
                <a:lnTo>
                  <a:pt x="1364" y="361"/>
                </a:lnTo>
                <a:lnTo>
                  <a:pt x="1368" y="365"/>
                </a:lnTo>
                <a:lnTo>
                  <a:pt x="1368" y="365"/>
                </a:lnTo>
                <a:lnTo>
                  <a:pt x="1370" y="367"/>
                </a:lnTo>
                <a:lnTo>
                  <a:pt x="1370" y="369"/>
                </a:lnTo>
                <a:lnTo>
                  <a:pt x="1372" y="369"/>
                </a:lnTo>
                <a:lnTo>
                  <a:pt x="1375" y="369"/>
                </a:lnTo>
                <a:lnTo>
                  <a:pt x="1377" y="369"/>
                </a:lnTo>
                <a:lnTo>
                  <a:pt x="1379" y="369"/>
                </a:lnTo>
                <a:lnTo>
                  <a:pt x="1381" y="371"/>
                </a:lnTo>
                <a:lnTo>
                  <a:pt x="1381" y="371"/>
                </a:lnTo>
                <a:lnTo>
                  <a:pt x="1381" y="373"/>
                </a:lnTo>
                <a:lnTo>
                  <a:pt x="1381" y="375"/>
                </a:lnTo>
                <a:lnTo>
                  <a:pt x="1381" y="378"/>
                </a:lnTo>
                <a:lnTo>
                  <a:pt x="1379" y="384"/>
                </a:lnTo>
                <a:lnTo>
                  <a:pt x="1379" y="386"/>
                </a:lnTo>
                <a:lnTo>
                  <a:pt x="1379" y="386"/>
                </a:lnTo>
                <a:lnTo>
                  <a:pt x="1377" y="386"/>
                </a:lnTo>
                <a:lnTo>
                  <a:pt x="1377" y="386"/>
                </a:lnTo>
                <a:lnTo>
                  <a:pt x="1375" y="384"/>
                </a:lnTo>
                <a:lnTo>
                  <a:pt x="1377" y="384"/>
                </a:lnTo>
                <a:lnTo>
                  <a:pt x="1377" y="384"/>
                </a:lnTo>
                <a:lnTo>
                  <a:pt x="1375" y="384"/>
                </a:lnTo>
                <a:lnTo>
                  <a:pt x="1366" y="384"/>
                </a:lnTo>
                <a:lnTo>
                  <a:pt x="1364" y="384"/>
                </a:lnTo>
                <a:lnTo>
                  <a:pt x="1360" y="386"/>
                </a:lnTo>
                <a:lnTo>
                  <a:pt x="1358" y="386"/>
                </a:lnTo>
                <a:lnTo>
                  <a:pt x="1354" y="388"/>
                </a:lnTo>
                <a:lnTo>
                  <a:pt x="1354" y="386"/>
                </a:lnTo>
                <a:lnTo>
                  <a:pt x="1356" y="386"/>
                </a:lnTo>
                <a:lnTo>
                  <a:pt x="1360" y="384"/>
                </a:lnTo>
                <a:lnTo>
                  <a:pt x="1362" y="382"/>
                </a:lnTo>
                <a:lnTo>
                  <a:pt x="1366" y="382"/>
                </a:lnTo>
                <a:lnTo>
                  <a:pt x="1370" y="382"/>
                </a:lnTo>
                <a:lnTo>
                  <a:pt x="1375" y="380"/>
                </a:lnTo>
                <a:lnTo>
                  <a:pt x="1377" y="378"/>
                </a:lnTo>
                <a:lnTo>
                  <a:pt x="1375" y="375"/>
                </a:lnTo>
                <a:lnTo>
                  <a:pt x="1372" y="373"/>
                </a:lnTo>
                <a:lnTo>
                  <a:pt x="1368" y="371"/>
                </a:lnTo>
                <a:lnTo>
                  <a:pt x="1366" y="369"/>
                </a:lnTo>
                <a:lnTo>
                  <a:pt x="1362" y="367"/>
                </a:lnTo>
                <a:lnTo>
                  <a:pt x="1358" y="363"/>
                </a:lnTo>
                <a:lnTo>
                  <a:pt x="1358" y="361"/>
                </a:lnTo>
                <a:lnTo>
                  <a:pt x="1358" y="357"/>
                </a:lnTo>
                <a:lnTo>
                  <a:pt x="1358" y="354"/>
                </a:lnTo>
                <a:lnTo>
                  <a:pt x="1358" y="352"/>
                </a:lnTo>
                <a:lnTo>
                  <a:pt x="1358" y="350"/>
                </a:lnTo>
                <a:lnTo>
                  <a:pt x="1358" y="348"/>
                </a:lnTo>
                <a:lnTo>
                  <a:pt x="1356" y="346"/>
                </a:lnTo>
                <a:lnTo>
                  <a:pt x="1354" y="342"/>
                </a:lnTo>
                <a:lnTo>
                  <a:pt x="1351" y="342"/>
                </a:lnTo>
                <a:lnTo>
                  <a:pt x="1351" y="340"/>
                </a:lnTo>
                <a:lnTo>
                  <a:pt x="1354" y="338"/>
                </a:lnTo>
                <a:lnTo>
                  <a:pt x="1354" y="336"/>
                </a:lnTo>
                <a:lnTo>
                  <a:pt x="1356" y="333"/>
                </a:lnTo>
                <a:lnTo>
                  <a:pt x="1360" y="327"/>
                </a:lnTo>
                <a:lnTo>
                  <a:pt x="1362" y="325"/>
                </a:lnTo>
                <a:lnTo>
                  <a:pt x="1366" y="321"/>
                </a:lnTo>
                <a:lnTo>
                  <a:pt x="1368" y="319"/>
                </a:lnTo>
                <a:lnTo>
                  <a:pt x="1372" y="317"/>
                </a:lnTo>
                <a:lnTo>
                  <a:pt x="1377" y="315"/>
                </a:lnTo>
                <a:lnTo>
                  <a:pt x="1377" y="313"/>
                </a:lnTo>
                <a:lnTo>
                  <a:pt x="1377" y="313"/>
                </a:lnTo>
                <a:lnTo>
                  <a:pt x="1377" y="313"/>
                </a:lnTo>
                <a:lnTo>
                  <a:pt x="1375" y="310"/>
                </a:lnTo>
                <a:lnTo>
                  <a:pt x="1362" y="310"/>
                </a:lnTo>
                <a:lnTo>
                  <a:pt x="1356" y="310"/>
                </a:lnTo>
                <a:lnTo>
                  <a:pt x="1351" y="310"/>
                </a:lnTo>
                <a:lnTo>
                  <a:pt x="1341" y="313"/>
                </a:lnTo>
                <a:lnTo>
                  <a:pt x="1337" y="313"/>
                </a:lnTo>
                <a:lnTo>
                  <a:pt x="1335" y="315"/>
                </a:lnTo>
                <a:lnTo>
                  <a:pt x="1331" y="317"/>
                </a:lnTo>
                <a:lnTo>
                  <a:pt x="1322" y="323"/>
                </a:lnTo>
                <a:lnTo>
                  <a:pt x="1322" y="323"/>
                </a:lnTo>
                <a:lnTo>
                  <a:pt x="1322" y="323"/>
                </a:lnTo>
                <a:lnTo>
                  <a:pt x="1322" y="325"/>
                </a:lnTo>
                <a:lnTo>
                  <a:pt x="1322" y="325"/>
                </a:lnTo>
                <a:lnTo>
                  <a:pt x="1318" y="327"/>
                </a:lnTo>
                <a:lnTo>
                  <a:pt x="1316" y="329"/>
                </a:lnTo>
                <a:lnTo>
                  <a:pt x="1316" y="331"/>
                </a:lnTo>
                <a:lnTo>
                  <a:pt x="1314" y="331"/>
                </a:lnTo>
                <a:lnTo>
                  <a:pt x="1314" y="333"/>
                </a:lnTo>
                <a:lnTo>
                  <a:pt x="1314" y="336"/>
                </a:lnTo>
                <a:lnTo>
                  <a:pt x="1314" y="338"/>
                </a:lnTo>
                <a:lnTo>
                  <a:pt x="1314" y="338"/>
                </a:lnTo>
                <a:lnTo>
                  <a:pt x="1310" y="342"/>
                </a:lnTo>
                <a:lnTo>
                  <a:pt x="1307" y="346"/>
                </a:lnTo>
                <a:lnTo>
                  <a:pt x="1307" y="348"/>
                </a:lnTo>
                <a:lnTo>
                  <a:pt x="1305" y="350"/>
                </a:lnTo>
                <a:lnTo>
                  <a:pt x="1305" y="350"/>
                </a:lnTo>
                <a:lnTo>
                  <a:pt x="1305" y="352"/>
                </a:lnTo>
                <a:lnTo>
                  <a:pt x="1305" y="354"/>
                </a:lnTo>
                <a:lnTo>
                  <a:pt x="1305" y="354"/>
                </a:lnTo>
                <a:lnTo>
                  <a:pt x="1307" y="357"/>
                </a:lnTo>
                <a:lnTo>
                  <a:pt x="1310" y="357"/>
                </a:lnTo>
                <a:lnTo>
                  <a:pt x="1310" y="357"/>
                </a:lnTo>
                <a:lnTo>
                  <a:pt x="1305" y="359"/>
                </a:lnTo>
                <a:lnTo>
                  <a:pt x="1303" y="361"/>
                </a:lnTo>
                <a:lnTo>
                  <a:pt x="1303" y="363"/>
                </a:lnTo>
                <a:lnTo>
                  <a:pt x="1303" y="365"/>
                </a:lnTo>
                <a:lnTo>
                  <a:pt x="1305" y="367"/>
                </a:lnTo>
                <a:lnTo>
                  <a:pt x="1305" y="371"/>
                </a:lnTo>
                <a:lnTo>
                  <a:pt x="1305" y="373"/>
                </a:lnTo>
                <a:lnTo>
                  <a:pt x="1307" y="375"/>
                </a:lnTo>
                <a:lnTo>
                  <a:pt x="1307" y="375"/>
                </a:lnTo>
                <a:lnTo>
                  <a:pt x="1312" y="378"/>
                </a:lnTo>
                <a:lnTo>
                  <a:pt x="1318" y="380"/>
                </a:lnTo>
                <a:lnTo>
                  <a:pt x="1324" y="380"/>
                </a:lnTo>
                <a:lnTo>
                  <a:pt x="1333" y="382"/>
                </a:lnTo>
                <a:lnTo>
                  <a:pt x="1335" y="382"/>
                </a:lnTo>
                <a:lnTo>
                  <a:pt x="1337" y="382"/>
                </a:lnTo>
                <a:lnTo>
                  <a:pt x="1339" y="384"/>
                </a:lnTo>
                <a:lnTo>
                  <a:pt x="1341" y="386"/>
                </a:lnTo>
                <a:lnTo>
                  <a:pt x="1345" y="386"/>
                </a:lnTo>
                <a:lnTo>
                  <a:pt x="1345" y="388"/>
                </a:lnTo>
                <a:lnTo>
                  <a:pt x="1339" y="388"/>
                </a:lnTo>
                <a:lnTo>
                  <a:pt x="1335" y="388"/>
                </a:lnTo>
                <a:lnTo>
                  <a:pt x="1333" y="388"/>
                </a:lnTo>
                <a:lnTo>
                  <a:pt x="1328" y="388"/>
                </a:lnTo>
                <a:lnTo>
                  <a:pt x="1326" y="386"/>
                </a:lnTo>
                <a:lnTo>
                  <a:pt x="1322" y="386"/>
                </a:lnTo>
                <a:lnTo>
                  <a:pt x="1318" y="386"/>
                </a:lnTo>
                <a:lnTo>
                  <a:pt x="1314" y="386"/>
                </a:lnTo>
                <a:lnTo>
                  <a:pt x="1312" y="386"/>
                </a:lnTo>
                <a:lnTo>
                  <a:pt x="1312" y="386"/>
                </a:lnTo>
                <a:lnTo>
                  <a:pt x="1314" y="388"/>
                </a:lnTo>
                <a:lnTo>
                  <a:pt x="1314" y="392"/>
                </a:lnTo>
                <a:lnTo>
                  <a:pt x="1316" y="392"/>
                </a:lnTo>
                <a:lnTo>
                  <a:pt x="1320" y="398"/>
                </a:lnTo>
                <a:lnTo>
                  <a:pt x="1322" y="401"/>
                </a:lnTo>
                <a:lnTo>
                  <a:pt x="1324" y="401"/>
                </a:lnTo>
                <a:lnTo>
                  <a:pt x="1326" y="401"/>
                </a:lnTo>
                <a:lnTo>
                  <a:pt x="1331" y="403"/>
                </a:lnTo>
                <a:lnTo>
                  <a:pt x="1335" y="407"/>
                </a:lnTo>
                <a:lnTo>
                  <a:pt x="1335" y="407"/>
                </a:lnTo>
                <a:lnTo>
                  <a:pt x="1337" y="407"/>
                </a:lnTo>
                <a:lnTo>
                  <a:pt x="1337" y="405"/>
                </a:lnTo>
                <a:lnTo>
                  <a:pt x="1339" y="405"/>
                </a:lnTo>
                <a:lnTo>
                  <a:pt x="1341" y="405"/>
                </a:lnTo>
                <a:lnTo>
                  <a:pt x="1343" y="405"/>
                </a:lnTo>
                <a:lnTo>
                  <a:pt x="1347" y="405"/>
                </a:lnTo>
                <a:lnTo>
                  <a:pt x="1347" y="405"/>
                </a:lnTo>
                <a:lnTo>
                  <a:pt x="1345" y="403"/>
                </a:lnTo>
                <a:lnTo>
                  <a:pt x="1345" y="403"/>
                </a:lnTo>
                <a:lnTo>
                  <a:pt x="1345" y="403"/>
                </a:lnTo>
                <a:lnTo>
                  <a:pt x="1349" y="403"/>
                </a:lnTo>
                <a:lnTo>
                  <a:pt x="1351" y="403"/>
                </a:lnTo>
                <a:lnTo>
                  <a:pt x="1354" y="403"/>
                </a:lnTo>
                <a:lnTo>
                  <a:pt x="1356" y="401"/>
                </a:lnTo>
                <a:lnTo>
                  <a:pt x="1356" y="401"/>
                </a:lnTo>
                <a:lnTo>
                  <a:pt x="1356" y="403"/>
                </a:lnTo>
                <a:lnTo>
                  <a:pt x="1354" y="405"/>
                </a:lnTo>
                <a:lnTo>
                  <a:pt x="1356" y="405"/>
                </a:lnTo>
                <a:lnTo>
                  <a:pt x="1356" y="409"/>
                </a:lnTo>
                <a:lnTo>
                  <a:pt x="1358" y="409"/>
                </a:lnTo>
                <a:lnTo>
                  <a:pt x="1360" y="411"/>
                </a:lnTo>
                <a:lnTo>
                  <a:pt x="1364" y="411"/>
                </a:lnTo>
                <a:lnTo>
                  <a:pt x="1370" y="409"/>
                </a:lnTo>
                <a:lnTo>
                  <a:pt x="1375" y="411"/>
                </a:lnTo>
                <a:lnTo>
                  <a:pt x="1377" y="411"/>
                </a:lnTo>
                <a:lnTo>
                  <a:pt x="1379" y="411"/>
                </a:lnTo>
                <a:lnTo>
                  <a:pt x="1379" y="411"/>
                </a:lnTo>
                <a:lnTo>
                  <a:pt x="1383" y="413"/>
                </a:lnTo>
                <a:lnTo>
                  <a:pt x="1393" y="413"/>
                </a:lnTo>
                <a:lnTo>
                  <a:pt x="1398" y="413"/>
                </a:lnTo>
                <a:lnTo>
                  <a:pt x="1404" y="413"/>
                </a:lnTo>
                <a:lnTo>
                  <a:pt x="1404" y="413"/>
                </a:lnTo>
                <a:lnTo>
                  <a:pt x="1406" y="413"/>
                </a:lnTo>
                <a:lnTo>
                  <a:pt x="1412" y="415"/>
                </a:lnTo>
                <a:lnTo>
                  <a:pt x="1416" y="417"/>
                </a:lnTo>
                <a:lnTo>
                  <a:pt x="1419" y="417"/>
                </a:lnTo>
                <a:lnTo>
                  <a:pt x="1421" y="415"/>
                </a:lnTo>
                <a:lnTo>
                  <a:pt x="1427" y="415"/>
                </a:lnTo>
                <a:lnTo>
                  <a:pt x="1435" y="419"/>
                </a:lnTo>
                <a:lnTo>
                  <a:pt x="1437" y="419"/>
                </a:lnTo>
                <a:lnTo>
                  <a:pt x="1437" y="417"/>
                </a:lnTo>
                <a:lnTo>
                  <a:pt x="1435" y="417"/>
                </a:lnTo>
                <a:lnTo>
                  <a:pt x="1433" y="415"/>
                </a:lnTo>
                <a:lnTo>
                  <a:pt x="1431" y="413"/>
                </a:lnTo>
                <a:lnTo>
                  <a:pt x="1429" y="413"/>
                </a:lnTo>
                <a:lnTo>
                  <a:pt x="1429" y="413"/>
                </a:lnTo>
                <a:lnTo>
                  <a:pt x="1427" y="411"/>
                </a:lnTo>
                <a:lnTo>
                  <a:pt x="1425" y="411"/>
                </a:lnTo>
                <a:lnTo>
                  <a:pt x="1427" y="409"/>
                </a:lnTo>
                <a:lnTo>
                  <a:pt x="1433" y="411"/>
                </a:lnTo>
                <a:lnTo>
                  <a:pt x="1437" y="411"/>
                </a:lnTo>
                <a:lnTo>
                  <a:pt x="1439" y="411"/>
                </a:lnTo>
                <a:lnTo>
                  <a:pt x="1444" y="413"/>
                </a:lnTo>
                <a:lnTo>
                  <a:pt x="1446" y="413"/>
                </a:lnTo>
                <a:lnTo>
                  <a:pt x="1446" y="413"/>
                </a:lnTo>
                <a:lnTo>
                  <a:pt x="1454" y="415"/>
                </a:lnTo>
                <a:lnTo>
                  <a:pt x="1456" y="415"/>
                </a:lnTo>
                <a:lnTo>
                  <a:pt x="1458" y="415"/>
                </a:lnTo>
                <a:lnTo>
                  <a:pt x="1463" y="415"/>
                </a:lnTo>
                <a:lnTo>
                  <a:pt x="1465" y="413"/>
                </a:lnTo>
                <a:lnTo>
                  <a:pt x="1467" y="413"/>
                </a:lnTo>
                <a:lnTo>
                  <a:pt x="1467" y="411"/>
                </a:lnTo>
                <a:lnTo>
                  <a:pt x="1467" y="411"/>
                </a:lnTo>
                <a:lnTo>
                  <a:pt x="1467" y="409"/>
                </a:lnTo>
                <a:lnTo>
                  <a:pt x="1465" y="407"/>
                </a:lnTo>
                <a:lnTo>
                  <a:pt x="1465" y="405"/>
                </a:lnTo>
                <a:lnTo>
                  <a:pt x="1463" y="405"/>
                </a:lnTo>
                <a:lnTo>
                  <a:pt x="1458" y="403"/>
                </a:lnTo>
                <a:lnTo>
                  <a:pt x="1458" y="403"/>
                </a:lnTo>
                <a:lnTo>
                  <a:pt x="1458" y="401"/>
                </a:lnTo>
                <a:lnTo>
                  <a:pt x="1458" y="401"/>
                </a:lnTo>
                <a:lnTo>
                  <a:pt x="1460" y="398"/>
                </a:lnTo>
                <a:lnTo>
                  <a:pt x="1460" y="398"/>
                </a:lnTo>
                <a:lnTo>
                  <a:pt x="1463" y="396"/>
                </a:lnTo>
                <a:lnTo>
                  <a:pt x="1463" y="398"/>
                </a:lnTo>
                <a:lnTo>
                  <a:pt x="1465" y="401"/>
                </a:lnTo>
                <a:lnTo>
                  <a:pt x="1465" y="401"/>
                </a:lnTo>
                <a:lnTo>
                  <a:pt x="1467" y="401"/>
                </a:lnTo>
                <a:lnTo>
                  <a:pt x="1469" y="405"/>
                </a:lnTo>
                <a:lnTo>
                  <a:pt x="1469" y="405"/>
                </a:lnTo>
                <a:lnTo>
                  <a:pt x="1471" y="405"/>
                </a:lnTo>
                <a:lnTo>
                  <a:pt x="1473" y="407"/>
                </a:lnTo>
                <a:lnTo>
                  <a:pt x="1475" y="407"/>
                </a:lnTo>
                <a:lnTo>
                  <a:pt x="1475" y="407"/>
                </a:lnTo>
                <a:lnTo>
                  <a:pt x="1479" y="407"/>
                </a:lnTo>
                <a:lnTo>
                  <a:pt x="1481" y="407"/>
                </a:lnTo>
                <a:lnTo>
                  <a:pt x="1481" y="409"/>
                </a:lnTo>
                <a:lnTo>
                  <a:pt x="1481" y="411"/>
                </a:lnTo>
                <a:lnTo>
                  <a:pt x="1483" y="413"/>
                </a:lnTo>
                <a:lnTo>
                  <a:pt x="1483" y="415"/>
                </a:lnTo>
                <a:lnTo>
                  <a:pt x="1483" y="417"/>
                </a:lnTo>
                <a:lnTo>
                  <a:pt x="1486" y="417"/>
                </a:lnTo>
                <a:lnTo>
                  <a:pt x="1490" y="417"/>
                </a:lnTo>
                <a:lnTo>
                  <a:pt x="1492" y="417"/>
                </a:lnTo>
                <a:lnTo>
                  <a:pt x="1492" y="417"/>
                </a:lnTo>
                <a:lnTo>
                  <a:pt x="1494" y="419"/>
                </a:lnTo>
                <a:lnTo>
                  <a:pt x="1494" y="419"/>
                </a:lnTo>
                <a:lnTo>
                  <a:pt x="1492" y="422"/>
                </a:lnTo>
                <a:lnTo>
                  <a:pt x="1490" y="422"/>
                </a:lnTo>
                <a:lnTo>
                  <a:pt x="1490" y="422"/>
                </a:lnTo>
                <a:lnTo>
                  <a:pt x="1492" y="422"/>
                </a:lnTo>
                <a:lnTo>
                  <a:pt x="1492" y="424"/>
                </a:lnTo>
                <a:lnTo>
                  <a:pt x="1494" y="424"/>
                </a:lnTo>
                <a:lnTo>
                  <a:pt x="1496" y="424"/>
                </a:lnTo>
                <a:lnTo>
                  <a:pt x="1496" y="424"/>
                </a:lnTo>
                <a:lnTo>
                  <a:pt x="1498" y="422"/>
                </a:lnTo>
                <a:lnTo>
                  <a:pt x="1500" y="422"/>
                </a:lnTo>
                <a:lnTo>
                  <a:pt x="1500" y="422"/>
                </a:lnTo>
                <a:lnTo>
                  <a:pt x="1502" y="422"/>
                </a:lnTo>
                <a:lnTo>
                  <a:pt x="1502" y="422"/>
                </a:lnTo>
                <a:lnTo>
                  <a:pt x="1500" y="422"/>
                </a:lnTo>
                <a:lnTo>
                  <a:pt x="1500" y="424"/>
                </a:lnTo>
                <a:lnTo>
                  <a:pt x="1498" y="424"/>
                </a:lnTo>
                <a:lnTo>
                  <a:pt x="1498" y="426"/>
                </a:lnTo>
                <a:lnTo>
                  <a:pt x="1500" y="426"/>
                </a:lnTo>
                <a:lnTo>
                  <a:pt x="1500" y="428"/>
                </a:lnTo>
                <a:lnTo>
                  <a:pt x="1502" y="428"/>
                </a:lnTo>
                <a:lnTo>
                  <a:pt x="1504" y="428"/>
                </a:lnTo>
                <a:lnTo>
                  <a:pt x="1507" y="428"/>
                </a:lnTo>
                <a:lnTo>
                  <a:pt x="1511" y="430"/>
                </a:lnTo>
                <a:lnTo>
                  <a:pt x="1511" y="430"/>
                </a:lnTo>
                <a:lnTo>
                  <a:pt x="1513" y="432"/>
                </a:lnTo>
                <a:lnTo>
                  <a:pt x="1511" y="434"/>
                </a:lnTo>
                <a:lnTo>
                  <a:pt x="1511" y="436"/>
                </a:lnTo>
                <a:lnTo>
                  <a:pt x="1509" y="436"/>
                </a:lnTo>
                <a:lnTo>
                  <a:pt x="1507" y="438"/>
                </a:lnTo>
                <a:lnTo>
                  <a:pt x="1504" y="438"/>
                </a:lnTo>
                <a:lnTo>
                  <a:pt x="1500" y="436"/>
                </a:lnTo>
                <a:lnTo>
                  <a:pt x="1500" y="438"/>
                </a:lnTo>
                <a:lnTo>
                  <a:pt x="1498" y="438"/>
                </a:lnTo>
                <a:lnTo>
                  <a:pt x="1498" y="438"/>
                </a:lnTo>
                <a:lnTo>
                  <a:pt x="1498" y="443"/>
                </a:lnTo>
                <a:lnTo>
                  <a:pt x="1498" y="443"/>
                </a:lnTo>
                <a:lnTo>
                  <a:pt x="1498" y="443"/>
                </a:lnTo>
                <a:lnTo>
                  <a:pt x="1498" y="445"/>
                </a:lnTo>
                <a:lnTo>
                  <a:pt x="1498" y="445"/>
                </a:lnTo>
                <a:lnTo>
                  <a:pt x="1498" y="447"/>
                </a:lnTo>
                <a:lnTo>
                  <a:pt x="1500" y="447"/>
                </a:lnTo>
                <a:lnTo>
                  <a:pt x="1502" y="445"/>
                </a:lnTo>
                <a:lnTo>
                  <a:pt x="1509" y="443"/>
                </a:lnTo>
                <a:lnTo>
                  <a:pt x="1513" y="440"/>
                </a:lnTo>
                <a:lnTo>
                  <a:pt x="1513" y="440"/>
                </a:lnTo>
                <a:lnTo>
                  <a:pt x="1515" y="438"/>
                </a:lnTo>
                <a:lnTo>
                  <a:pt x="1515" y="440"/>
                </a:lnTo>
                <a:lnTo>
                  <a:pt x="1519" y="440"/>
                </a:lnTo>
                <a:lnTo>
                  <a:pt x="1519" y="440"/>
                </a:lnTo>
                <a:lnTo>
                  <a:pt x="1521" y="438"/>
                </a:lnTo>
                <a:lnTo>
                  <a:pt x="1523" y="436"/>
                </a:lnTo>
                <a:lnTo>
                  <a:pt x="1523" y="436"/>
                </a:lnTo>
                <a:lnTo>
                  <a:pt x="1525" y="436"/>
                </a:lnTo>
                <a:lnTo>
                  <a:pt x="1525" y="438"/>
                </a:lnTo>
                <a:lnTo>
                  <a:pt x="1523" y="438"/>
                </a:lnTo>
                <a:lnTo>
                  <a:pt x="1521" y="438"/>
                </a:lnTo>
                <a:lnTo>
                  <a:pt x="1523" y="440"/>
                </a:lnTo>
                <a:lnTo>
                  <a:pt x="1523" y="440"/>
                </a:lnTo>
                <a:lnTo>
                  <a:pt x="1525" y="440"/>
                </a:lnTo>
                <a:lnTo>
                  <a:pt x="1525" y="440"/>
                </a:lnTo>
                <a:lnTo>
                  <a:pt x="1523" y="443"/>
                </a:lnTo>
                <a:lnTo>
                  <a:pt x="1523" y="443"/>
                </a:lnTo>
                <a:lnTo>
                  <a:pt x="1523" y="443"/>
                </a:lnTo>
                <a:lnTo>
                  <a:pt x="1525" y="443"/>
                </a:lnTo>
                <a:lnTo>
                  <a:pt x="1525" y="443"/>
                </a:lnTo>
                <a:lnTo>
                  <a:pt x="1525" y="443"/>
                </a:lnTo>
                <a:lnTo>
                  <a:pt x="1525" y="445"/>
                </a:lnTo>
                <a:lnTo>
                  <a:pt x="1525" y="445"/>
                </a:lnTo>
                <a:lnTo>
                  <a:pt x="1530" y="449"/>
                </a:lnTo>
                <a:lnTo>
                  <a:pt x="1530" y="449"/>
                </a:lnTo>
                <a:lnTo>
                  <a:pt x="1532" y="449"/>
                </a:lnTo>
                <a:lnTo>
                  <a:pt x="1534" y="451"/>
                </a:lnTo>
                <a:lnTo>
                  <a:pt x="1536" y="449"/>
                </a:lnTo>
                <a:lnTo>
                  <a:pt x="1536" y="449"/>
                </a:lnTo>
                <a:lnTo>
                  <a:pt x="1534" y="447"/>
                </a:lnTo>
                <a:lnTo>
                  <a:pt x="1534" y="445"/>
                </a:lnTo>
                <a:lnTo>
                  <a:pt x="1536" y="445"/>
                </a:lnTo>
                <a:lnTo>
                  <a:pt x="1538" y="447"/>
                </a:lnTo>
                <a:lnTo>
                  <a:pt x="1538" y="447"/>
                </a:lnTo>
                <a:lnTo>
                  <a:pt x="1538" y="447"/>
                </a:lnTo>
                <a:lnTo>
                  <a:pt x="1538" y="449"/>
                </a:lnTo>
                <a:lnTo>
                  <a:pt x="1538" y="449"/>
                </a:lnTo>
                <a:lnTo>
                  <a:pt x="1538" y="451"/>
                </a:lnTo>
                <a:lnTo>
                  <a:pt x="1538" y="451"/>
                </a:lnTo>
                <a:lnTo>
                  <a:pt x="1538" y="453"/>
                </a:lnTo>
                <a:lnTo>
                  <a:pt x="1538" y="455"/>
                </a:lnTo>
                <a:lnTo>
                  <a:pt x="1540" y="455"/>
                </a:lnTo>
                <a:lnTo>
                  <a:pt x="1540" y="455"/>
                </a:lnTo>
                <a:lnTo>
                  <a:pt x="1542" y="455"/>
                </a:lnTo>
                <a:lnTo>
                  <a:pt x="1546" y="455"/>
                </a:lnTo>
                <a:lnTo>
                  <a:pt x="1546" y="455"/>
                </a:lnTo>
                <a:lnTo>
                  <a:pt x="1546" y="455"/>
                </a:lnTo>
                <a:lnTo>
                  <a:pt x="1546" y="457"/>
                </a:lnTo>
                <a:lnTo>
                  <a:pt x="1548" y="461"/>
                </a:lnTo>
                <a:lnTo>
                  <a:pt x="1551" y="466"/>
                </a:lnTo>
                <a:lnTo>
                  <a:pt x="1555" y="468"/>
                </a:lnTo>
                <a:lnTo>
                  <a:pt x="1557" y="472"/>
                </a:lnTo>
                <a:lnTo>
                  <a:pt x="1559" y="480"/>
                </a:lnTo>
                <a:lnTo>
                  <a:pt x="1561" y="480"/>
                </a:lnTo>
                <a:lnTo>
                  <a:pt x="1561" y="480"/>
                </a:lnTo>
                <a:lnTo>
                  <a:pt x="1561" y="482"/>
                </a:lnTo>
                <a:lnTo>
                  <a:pt x="1559" y="484"/>
                </a:lnTo>
                <a:lnTo>
                  <a:pt x="1557" y="484"/>
                </a:lnTo>
                <a:lnTo>
                  <a:pt x="1555" y="487"/>
                </a:lnTo>
                <a:lnTo>
                  <a:pt x="1553" y="487"/>
                </a:lnTo>
                <a:lnTo>
                  <a:pt x="1551" y="491"/>
                </a:lnTo>
                <a:lnTo>
                  <a:pt x="1551" y="491"/>
                </a:lnTo>
                <a:lnTo>
                  <a:pt x="1551" y="493"/>
                </a:lnTo>
                <a:lnTo>
                  <a:pt x="1551" y="495"/>
                </a:lnTo>
                <a:lnTo>
                  <a:pt x="1546" y="495"/>
                </a:lnTo>
                <a:lnTo>
                  <a:pt x="1546" y="495"/>
                </a:lnTo>
                <a:lnTo>
                  <a:pt x="1544" y="497"/>
                </a:lnTo>
                <a:lnTo>
                  <a:pt x="1544" y="497"/>
                </a:lnTo>
                <a:lnTo>
                  <a:pt x="1542" y="499"/>
                </a:lnTo>
                <a:lnTo>
                  <a:pt x="1536" y="503"/>
                </a:lnTo>
                <a:lnTo>
                  <a:pt x="1530" y="508"/>
                </a:lnTo>
                <a:lnTo>
                  <a:pt x="1530" y="508"/>
                </a:lnTo>
                <a:lnTo>
                  <a:pt x="1530" y="508"/>
                </a:lnTo>
                <a:lnTo>
                  <a:pt x="1530" y="510"/>
                </a:lnTo>
                <a:lnTo>
                  <a:pt x="1532" y="512"/>
                </a:lnTo>
                <a:lnTo>
                  <a:pt x="1536" y="514"/>
                </a:lnTo>
                <a:lnTo>
                  <a:pt x="1538" y="516"/>
                </a:lnTo>
                <a:lnTo>
                  <a:pt x="1540" y="518"/>
                </a:lnTo>
                <a:lnTo>
                  <a:pt x="1540" y="520"/>
                </a:lnTo>
                <a:lnTo>
                  <a:pt x="1542" y="522"/>
                </a:lnTo>
                <a:lnTo>
                  <a:pt x="1542" y="524"/>
                </a:lnTo>
                <a:lnTo>
                  <a:pt x="1540" y="524"/>
                </a:lnTo>
                <a:lnTo>
                  <a:pt x="1538" y="522"/>
                </a:lnTo>
                <a:lnTo>
                  <a:pt x="1536" y="522"/>
                </a:lnTo>
                <a:lnTo>
                  <a:pt x="1534" y="524"/>
                </a:lnTo>
                <a:lnTo>
                  <a:pt x="1532" y="524"/>
                </a:lnTo>
                <a:lnTo>
                  <a:pt x="1530" y="526"/>
                </a:lnTo>
                <a:lnTo>
                  <a:pt x="1527" y="526"/>
                </a:lnTo>
                <a:lnTo>
                  <a:pt x="1527" y="526"/>
                </a:lnTo>
                <a:lnTo>
                  <a:pt x="1525" y="526"/>
                </a:lnTo>
                <a:lnTo>
                  <a:pt x="1523" y="526"/>
                </a:lnTo>
                <a:lnTo>
                  <a:pt x="1521" y="526"/>
                </a:lnTo>
                <a:lnTo>
                  <a:pt x="1521" y="526"/>
                </a:lnTo>
                <a:lnTo>
                  <a:pt x="1519" y="526"/>
                </a:lnTo>
                <a:lnTo>
                  <a:pt x="1519" y="528"/>
                </a:lnTo>
                <a:lnTo>
                  <a:pt x="1517" y="528"/>
                </a:lnTo>
                <a:lnTo>
                  <a:pt x="1511" y="528"/>
                </a:lnTo>
                <a:lnTo>
                  <a:pt x="1509" y="528"/>
                </a:lnTo>
                <a:lnTo>
                  <a:pt x="1511" y="528"/>
                </a:lnTo>
                <a:lnTo>
                  <a:pt x="1513" y="533"/>
                </a:lnTo>
                <a:lnTo>
                  <a:pt x="1515" y="533"/>
                </a:lnTo>
                <a:lnTo>
                  <a:pt x="1515" y="535"/>
                </a:lnTo>
                <a:lnTo>
                  <a:pt x="1517" y="535"/>
                </a:lnTo>
                <a:lnTo>
                  <a:pt x="1515" y="535"/>
                </a:lnTo>
                <a:lnTo>
                  <a:pt x="1515" y="537"/>
                </a:lnTo>
                <a:lnTo>
                  <a:pt x="1515" y="537"/>
                </a:lnTo>
                <a:lnTo>
                  <a:pt x="1515" y="539"/>
                </a:lnTo>
                <a:lnTo>
                  <a:pt x="1515" y="539"/>
                </a:lnTo>
                <a:lnTo>
                  <a:pt x="1513" y="537"/>
                </a:lnTo>
                <a:lnTo>
                  <a:pt x="1513" y="537"/>
                </a:lnTo>
                <a:lnTo>
                  <a:pt x="1513" y="537"/>
                </a:lnTo>
                <a:lnTo>
                  <a:pt x="1513" y="537"/>
                </a:lnTo>
                <a:lnTo>
                  <a:pt x="1515" y="535"/>
                </a:lnTo>
                <a:lnTo>
                  <a:pt x="1513" y="535"/>
                </a:lnTo>
                <a:lnTo>
                  <a:pt x="1513" y="533"/>
                </a:lnTo>
                <a:lnTo>
                  <a:pt x="1509" y="531"/>
                </a:lnTo>
                <a:lnTo>
                  <a:pt x="1507" y="528"/>
                </a:lnTo>
                <a:lnTo>
                  <a:pt x="1500" y="526"/>
                </a:lnTo>
                <a:lnTo>
                  <a:pt x="1496" y="526"/>
                </a:lnTo>
                <a:lnTo>
                  <a:pt x="1492" y="524"/>
                </a:lnTo>
                <a:lnTo>
                  <a:pt x="1492" y="524"/>
                </a:lnTo>
                <a:lnTo>
                  <a:pt x="1488" y="524"/>
                </a:lnTo>
                <a:lnTo>
                  <a:pt x="1488" y="524"/>
                </a:lnTo>
                <a:lnTo>
                  <a:pt x="1488" y="524"/>
                </a:lnTo>
                <a:lnTo>
                  <a:pt x="1486" y="526"/>
                </a:lnTo>
                <a:lnTo>
                  <a:pt x="1486" y="526"/>
                </a:lnTo>
                <a:lnTo>
                  <a:pt x="1486" y="526"/>
                </a:lnTo>
                <a:lnTo>
                  <a:pt x="1488" y="531"/>
                </a:lnTo>
                <a:lnTo>
                  <a:pt x="1488" y="531"/>
                </a:lnTo>
                <a:lnTo>
                  <a:pt x="1486" y="531"/>
                </a:lnTo>
                <a:lnTo>
                  <a:pt x="1479" y="533"/>
                </a:lnTo>
                <a:lnTo>
                  <a:pt x="1477" y="535"/>
                </a:lnTo>
                <a:lnTo>
                  <a:pt x="1477" y="535"/>
                </a:lnTo>
                <a:lnTo>
                  <a:pt x="1477" y="537"/>
                </a:lnTo>
                <a:lnTo>
                  <a:pt x="1475" y="539"/>
                </a:lnTo>
                <a:lnTo>
                  <a:pt x="1475" y="541"/>
                </a:lnTo>
                <a:lnTo>
                  <a:pt x="1475" y="541"/>
                </a:lnTo>
                <a:lnTo>
                  <a:pt x="1475" y="543"/>
                </a:lnTo>
                <a:lnTo>
                  <a:pt x="1475" y="543"/>
                </a:lnTo>
                <a:lnTo>
                  <a:pt x="1477" y="547"/>
                </a:lnTo>
                <a:lnTo>
                  <a:pt x="1477" y="547"/>
                </a:lnTo>
                <a:lnTo>
                  <a:pt x="1481" y="549"/>
                </a:lnTo>
                <a:lnTo>
                  <a:pt x="1481" y="549"/>
                </a:lnTo>
                <a:lnTo>
                  <a:pt x="1483" y="549"/>
                </a:lnTo>
                <a:lnTo>
                  <a:pt x="1486" y="549"/>
                </a:lnTo>
                <a:lnTo>
                  <a:pt x="1486" y="552"/>
                </a:lnTo>
                <a:lnTo>
                  <a:pt x="1488" y="552"/>
                </a:lnTo>
                <a:lnTo>
                  <a:pt x="1490" y="552"/>
                </a:lnTo>
                <a:lnTo>
                  <a:pt x="1492" y="552"/>
                </a:lnTo>
                <a:lnTo>
                  <a:pt x="1494" y="554"/>
                </a:lnTo>
                <a:lnTo>
                  <a:pt x="1496" y="554"/>
                </a:lnTo>
                <a:lnTo>
                  <a:pt x="1498" y="552"/>
                </a:lnTo>
                <a:lnTo>
                  <a:pt x="1498" y="552"/>
                </a:lnTo>
                <a:lnTo>
                  <a:pt x="1500" y="552"/>
                </a:lnTo>
                <a:lnTo>
                  <a:pt x="1500" y="552"/>
                </a:lnTo>
                <a:lnTo>
                  <a:pt x="1504" y="549"/>
                </a:lnTo>
                <a:lnTo>
                  <a:pt x="1507" y="549"/>
                </a:lnTo>
                <a:lnTo>
                  <a:pt x="1509" y="549"/>
                </a:lnTo>
                <a:lnTo>
                  <a:pt x="1511" y="549"/>
                </a:lnTo>
                <a:lnTo>
                  <a:pt x="1511" y="545"/>
                </a:lnTo>
                <a:lnTo>
                  <a:pt x="1515" y="545"/>
                </a:lnTo>
                <a:lnTo>
                  <a:pt x="1517" y="547"/>
                </a:lnTo>
                <a:lnTo>
                  <a:pt x="1517" y="547"/>
                </a:lnTo>
                <a:lnTo>
                  <a:pt x="1521" y="547"/>
                </a:lnTo>
                <a:lnTo>
                  <a:pt x="1523" y="547"/>
                </a:lnTo>
                <a:lnTo>
                  <a:pt x="1525" y="547"/>
                </a:lnTo>
                <a:lnTo>
                  <a:pt x="1525" y="545"/>
                </a:lnTo>
                <a:lnTo>
                  <a:pt x="1525" y="543"/>
                </a:lnTo>
                <a:lnTo>
                  <a:pt x="1523" y="541"/>
                </a:lnTo>
                <a:lnTo>
                  <a:pt x="1523" y="541"/>
                </a:lnTo>
                <a:lnTo>
                  <a:pt x="1523" y="539"/>
                </a:lnTo>
                <a:lnTo>
                  <a:pt x="1523" y="539"/>
                </a:lnTo>
                <a:lnTo>
                  <a:pt x="1525" y="539"/>
                </a:lnTo>
                <a:lnTo>
                  <a:pt x="1525" y="539"/>
                </a:lnTo>
                <a:lnTo>
                  <a:pt x="1525" y="539"/>
                </a:lnTo>
                <a:lnTo>
                  <a:pt x="1527" y="539"/>
                </a:lnTo>
                <a:lnTo>
                  <a:pt x="1527" y="541"/>
                </a:lnTo>
                <a:lnTo>
                  <a:pt x="1527" y="541"/>
                </a:lnTo>
                <a:lnTo>
                  <a:pt x="1527" y="543"/>
                </a:lnTo>
                <a:lnTo>
                  <a:pt x="1530" y="543"/>
                </a:lnTo>
                <a:lnTo>
                  <a:pt x="1530" y="543"/>
                </a:lnTo>
                <a:lnTo>
                  <a:pt x="1532" y="543"/>
                </a:lnTo>
                <a:lnTo>
                  <a:pt x="1534" y="543"/>
                </a:lnTo>
                <a:lnTo>
                  <a:pt x="1534" y="547"/>
                </a:lnTo>
                <a:lnTo>
                  <a:pt x="1534" y="547"/>
                </a:lnTo>
                <a:lnTo>
                  <a:pt x="1534" y="549"/>
                </a:lnTo>
                <a:lnTo>
                  <a:pt x="1536" y="549"/>
                </a:lnTo>
                <a:lnTo>
                  <a:pt x="1536" y="547"/>
                </a:lnTo>
                <a:lnTo>
                  <a:pt x="1536" y="547"/>
                </a:lnTo>
                <a:lnTo>
                  <a:pt x="1538" y="545"/>
                </a:lnTo>
                <a:lnTo>
                  <a:pt x="1538" y="545"/>
                </a:lnTo>
                <a:lnTo>
                  <a:pt x="1538" y="545"/>
                </a:lnTo>
                <a:lnTo>
                  <a:pt x="1540" y="545"/>
                </a:lnTo>
                <a:lnTo>
                  <a:pt x="1540" y="545"/>
                </a:lnTo>
                <a:lnTo>
                  <a:pt x="1544" y="545"/>
                </a:lnTo>
                <a:lnTo>
                  <a:pt x="1546" y="545"/>
                </a:lnTo>
                <a:lnTo>
                  <a:pt x="1546" y="545"/>
                </a:lnTo>
                <a:lnTo>
                  <a:pt x="1544" y="549"/>
                </a:lnTo>
                <a:lnTo>
                  <a:pt x="1544" y="549"/>
                </a:lnTo>
                <a:lnTo>
                  <a:pt x="1544" y="549"/>
                </a:lnTo>
                <a:lnTo>
                  <a:pt x="1546" y="552"/>
                </a:lnTo>
                <a:lnTo>
                  <a:pt x="1548" y="552"/>
                </a:lnTo>
                <a:lnTo>
                  <a:pt x="1551" y="556"/>
                </a:lnTo>
                <a:lnTo>
                  <a:pt x="1555" y="558"/>
                </a:lnTo>
                <a:lnTo>
                  <a:pt x="1555" y="558"/>
                </a:lnTo>
                <a:lnTo>
                  <a:pt x="1555" y="558"/>
                </a:lnTo>
                <a:lnTo>
                  <a:pt x="1557" y="560"/>
                </a:lnTo>
                <a:lnTo>
                  <a:pt x="1557" y="562"/>
                </a:lnTo>
                <a:lnTo>
                  <a:pt x="1559" y="562"/>
                </a:lnTo>
                <a:lnTo>
                  <a:pt x="1561" y="560"/>
                </a:lnTo>
                <a:lnTo>
                  <a:pt x="1563" y="560"/>
                </a:lnTo>
                <a:lnTo>
                  <a:pt x="1563" y="560"/>
                </a:lnTo>
                <a:lnTo>
                  <a:pt x="1563" y="562"/>
                </a:lnTo>
                <a:lnTo>
                  <a:pt x="1561" y="562"/>
                </a:lnTo>
                <a:lnTo>
                  <a:pt x="1561" y="564"/>
                </a:lnTo>
                <a:lnTo>
                  <a:pt x="1561" y="564"/>
                </a:lnTo>
                <a:lnTo>
                  <a:pt x="1561" y="564"/>
                </a:lnTo>
                <a:lnTo>
                  <a:pt x="1567" y="564"/>
                </a:lnTo>
                <a:lnTo>
                  <a:pt x="1569" y="564"/>
                </a:lnTo>
                <a:lnTo>
                  <a:pt x="1569" y="566"/>
                </a:lnTo>
                <a:lnTo>
                  <a:pt x="1571" y="566"/>
                </a:lnTo>
                <a:lnTo>
                  <a:pt x="1571" y="568"/>
                </a:lnTo>
                <a:lnTo>
                  <a:pt x="1571" y="568"/>
                </a:lnTo>
                <a:lnTo>
                  <a:pt x="1574" y="568"/>
                </a:lnTo>
                <a:lnTo>
                  <a:pt x="1574" y="568"/>
                </a:lnTo>
                <a:lnTo>
                  <a:pt x="1571" y="568"/>
                </a:lnTo>
                <a:lnTo>
                  <a:pt x="1569" y="570"/>
                </a:lnTo>
                <a:lnTo>
                  <a:pt x="1569" y="570"/>
                </a:lnTo>
                <a:lnTo>
                  <a:pt x="1567" y="570"/>
                </a:lnTo>
                <a:lnTo>
                  <a:pt x="1565" y="570"/>
                </a:lnTo>
                <a:lnTo>
                  <a:pt x="1565" y="572"/>
                </a:lnTo>
                <a:lnTo>
                  <a:pt x="1567" y="572"/>
                </a:lnTo>
                <a:lnTo>
                  <a:pt x="1569" y="577"/>
                </a:lnTo>
                <a:lnTo>
                  <a:pt x="1571" y="579"/>
                </a:lnTo>
                <a:lnTo>
                  <a:pt x="1574" y="579"/>
                </a:lnTo>
                <a:lnTo>
                  <a:pt x="1576" y="581"/>
                </a:lnTo>
                <a:lnTo>
                  <a:pt x="1580" y="579"/>
                </a:lnTo>
                <a:lnTo>
                  <a:pt x="1580" y="579"/>
                </a:lnTo>
                <a:lnTo>
                  <a:pt x="1578" y="581"/>
                </a:lnTo>
                <a:lnTo>
                  <a:pt x="1578" y="581"/>
                </a:lnTo>
                <a:lnTo>
                  <a:pt x="1580" y="581"/>
                </a:lnTo>
                <a:lnTo>
                  <a:pt x="1582" y="583"/>
                </a:lnTo>
                <a:lnTo>
                  <a:pt x="1586" y="583"/>
                </a:lnTo>
                <a:lnTo>
                  <a:pt x="1588" y="585"/>
                </a:lnTo>
                <a:lnTo>
                  <a:pt x="1590" y="587"/>
                </a:lnTo>
                <a:lnTo>
                  <a:pt x="1592" y="587"/>
                </a:lnTo>
                <a:lnTo>
                  <a:pt x="1595" y="585"/>
                </a:lnTo>
                <a:lnTo>
                  <a:pt x="1597" y="585"/>
                </a:lnTo>
                <a:lnTo>
                  <a:pt x="1599" y="587"/>
                </a:lnTo>
                <a:lnTo>
                  <a:pt x="1601" y="587"/>
                </a:lnTo>
                <a:lnTo>
                  <a:pt x="1603" y="591"/>
                </a:lnTo>
                <a:lnTo>
                  <a:pt x="1607" y="593"/>
                </a:lnTo>
                <a:lnTo>
                  <a:pt x="1607" y="593"/>
                </a:lnTo>
                <a:lnTo>
                  <a:pt x="1611" y="596"/>
                </a:lnTo>
                <a:lnTo>
                  <a:pt x="1613" y="598"/>
                </a:lnTo>
                <a:lnTo>
                  <a:pt x="1615" y="598"/>
                </a:lnTo>
                <a:lnTo>
                  <a:pt x="1618" y="598"/>
                </a:lnTo>
                <a:lnTo>
                  <a:pt x="1630" y="600"/>
                </a:lnTo>
                <a:lnTo>
                  <a:pt x="1632" y="600"/>
                </a:lnTo>
                <a:lnTo>
                  <a:pt x="1632" y="602"/>
                </a:lnTo>
                <a:lnTo>
                  <a:pt x="1634" y="602"/>
                </a:lnTo>
                <a:lnTo>
                  <a:pt x="1641" y="604"/>
                </a:lnTo>
                <a:lnTo>
                  <a:pt x="1643" y="604"/>
                </a:lnTo>
                <a:lnTo>
                  <a:pt x="1645" y="606"/>
                </a:lnTo>
                <a:lnTo>
                  <a:pt x="1647" y="606"/>
                </a:lnTo>
                <a:lnTo>
                  <a:pt x="1647" y="606"/>
                </a:lnTo>
                <a:lnTo>
                  <a:pt x="1649" y="606"/>
                </a:lnTo>
                <a:lnTo>
                  <a:pt x="1651" y="606"/>
                </a:lnTo>
                <a:lnTo>
                  <a:pt x="1651" y="604"/>
                </a:lnTo>
                <a:lnTo>
                  <a:pt x="1649" y="602"/>
                </a:lnTo>
                <a:lnTo>
                  <a:pt x="1649" y="602"/>
                </a:lnTo>
                <a:lnTo>
                  <a:pt x="1651" y="600"/>
                </a:lnTo>
                <a:lnTo>
                  <a:pt x="1651" y="600"/>
                </a:lnTo>
                <a:lnTo>
                  <a:pt x="1651" y="598"/>
                </a:lnTo>
                <a:lnTo>
                  <a:pt x="1651" y="598"/>
                </a:lnTo>
                <a:lnTo>
                  <a:pt x="1651" y="598"/>
                </a:lnTo>
                <a:lnTo>
                  <a:pt x="1647" y="596"/>
                </a:lnTo>
                <a:lnTo>
                  <a:pt x="1647" y="596"/>
                </a:lnTo>
                <a:lnTo>
                  <a:pt x="1645" y="593"/>
                </a:lnTo>
                <a:lnTo>
                  <a:pt x="1645" y="591"/>
                </a:lnTo>
                <a:lnTo>
                  <a:pt x="1643" y="589"/>
                </a:lnTo>
                <a:lnTo>
                  <a:pt x="1641" y="589"/>
                </a:lnTo>
                <a:lnTo>
                  <a:pt x="1639" y="587"/>
                </a:lnTo>
                <a:lnTo>
                  <a:pt x="1636" y="587"/>
                </a:lnTo>
                <a:lnTo>
                  <a:pt x="1634" y="585"/>
                </a:lnTo>
                <a:lnTo>
                  <a:pt x="1632" y="585"/>
                </a:lnTo>
                <a:lnTo>
                  <a:pt x="1632" y="583"/>
                </a:lnTo>
                <a:lnTo>
                  <a:pt x="1630" y="583"/>
                </a:lnTo>
                <a:lnTo>
                  <a:pt x="1626" y="581"/>
                </a:lnTo>
                <a:lnTo>
                  <a:pt x="1626" y="581"/>
                </a:lnTo>
                <a:lnTo>
                  <a:pt x="1628" y="579"/>
                </a:lnTo>
                <a:lnTo>
                  <a:pt x="1628" y="579"/>
                </a:lnTo>
                <a:lnTo>
                  <a:pt x="1626" y="579"/>
                </a:lnTo>
                <a:lnTo>
                  <a:pt x="1624" y="579"/>
                </a:lnTo>
                <a:lnTo>
                  <a:pt x="1620" y="577"/>
                </a:lnTo>
                <a:lnTo>
                  <a:pt x="1620" y="577"/>
                </a:lnTo>
                <a:lnTo>
                  <a:pt x="1618" y="572"/>
                </a:lnTo>
                <a:lnTo>
                  <a:pt x="1615" y="570"/>
                </a:lnTo>
                <a:lnTo>
                  <a:pt x="1613" y="568"/>
                </a:lnTo>
                <a:lnTo>
                  <a:pt x="1611" y="568"/>
                </a:lnTo>
                <a:lnTo>
                  <a:pt x="1609" y="564"/>
                </a:lnTo>
                <a:lnTo>
                  <a:pt x="1609" y="564"/>
                </a:lnTo>
                <a:lnTo>
                  <a:pt x="1613" y="564"/>
                </a:lnTo>
                <a:lnTo>
                  <a:pt x="1615" y="564"/>
                </a:lnTo>
                <a:lnTo>
                  <a:pt x="1620" y="566"/>
                </a:lnTo>
                <a:lnTo>
                  <a:pt x="1626" y="570"/>
                </a:lnTo>
                <a:lnTo>
                  <a:pt x="1626" y="570"/>
                </a:lnTo>
                <a:lnTo>
                  <a:pt x="1626" y="570"/>
                </a:lnTo>
                <a:lnTo>
                  <a:pt x="1626" y="570"/>
                </a:lnTo>
                <a:lnTo>
                  <a:pt x="1626" y="566"/>
                </a:lnTo>
                <a:lnTo>
                  <a:pt x="1624" y="564"/>
                </a:lnTo>
                <a:lnTo>
                  <a:pt x="1624" y="564"/>
                </a:lnTo>
                <a:lnTo>
                  <a:pt x="1626" y="566"/>
                </a:lnTo>
                <a:lnTo>
                  <a:pt x="1630" y="570"/>
                </a:lnTo>
                <a:lnTo>
                  <a:pt x="1632" y="572"/>
                </a:lnTo>
                <a:lnTo>
                  <a:pt x="1634" y="575"/>
                </a:lnTo>
                <a:lnTo>
                  <a:pt x="1636" y="575"/>
                </a:lnTo>
                <a:lnTo>
                  <a:pt x="1636" y="575"/>
                </a:lnTo>
                <a:lnTo>
                  <a:pt x="1636" y="575"/>
                </a:lnTo>
                <a:lnTo>
                  <a:pt x="1639" y="577"/>
                </a:lnTo>
                <a:lnTo>
                  <a:pt x="1639" y="577"/>
                </a:lnTo>
                <a:lnTo>
                  <a:pt x="1641" y="577"/>
                </a:lnTo>
                <a:lnTo>
                  <a:pt x="1641" y="579"/>
                </a:lnTo>
                <a:lnTo>
                  <a:pt x="1641" y="579"/>
                </a:lnTo>
                <a:lnTo>
                  <a:pt x="1641" y="579"/>
                </a:lnTo>
                <a:lnTo>
                  <a:pt x="1643" y="579"/>
                </a:lnTo>
                <a:lnTo>
                  <a:pt x="1643" y="579"/>
                </a:lnTo>
                <a:lnTo>
                  <a:pt x="1643" y="575"/>
                </a:lnTo>
                <a:lnTo>
                  <a:pt x="1643" y="575"/>
                </a:lnTo>
                <a:lnTo>
                  <a:pt x="1643" y="577"/>
                </a:lnTo>
                <a:lnTo>
                  <a:pt x="1645" y="579"/>
                </a:lnTo>
                <a:lnTo>
                  <a:pt x="1645" y="581"/>
                </a:lnTo>
                <a:lnTo>
                  <a:pt x="1647" y="581"/>
                </a:lnTo>
                <a:lnTo>
                  <a:pt x="1649" y="581"/>
                </a:lnTo>
                <a:lnTo>
                  <a:pt x="1649" y="581"/>
                </a:lnTo>
                <a:lnTo>
                  <a:pt x="1649" y="579"/>
                </a:lnTo>
                <a:lnTo>
                  <a:pt x="1647" y="579"/>
                </a:lnTo>
                <a:lnTo>
                  <a:pt x="1649" y="579"/>
                </a:lnTo>
                <a:lnTo>
                  <a:pt x="1651" y="581"/>
                </a:lnTo>
                <a:lnTo>
                  <a:pt x="1653" y="581"/>
                </a:lnTo>
                <a:lnTo>
                  <a:pt x="1653" y="583"/>
                </a:lnTo>
                <a:lnTo>
                  <a:pt x="1653" y="583"/>
                </a:lnTo>
                <a:lnTo>
                  <a:pt x="1655" y="583"/>
                </a:lnTo>
                <a:lnTo>
                  <a:pt x="1655" y="583"/>
                </a:lnTo>
                <a:lnTo>
                  <a:pt x="1655" y="583"/>
                </a:lnTo>
                <a:lnTo>
                  <a:pt x="1657" y="583"/>
                </a:lnTo>
                <a:lnTo>
                  <a:pt x="1659" y="585"/>
                </a:lnTo>
                <a:lnTo>
                  <a:pt x="1662" y="587"/>
                </a:lnTo>
                <a:lnTo>
                  <a:pt x="1664" y="589"/>
                </a:lnTo>
                <a:lnTo>
                  <a:pt x="1664" y="589"/>
                </a:lnTo>
                <a:lnTo>
                  <a:pt x="1666" y="589"/>
                </a:lnTo>
                <a:lnTo>
                  <a:pt x="1666" y="587"/>
                </a:lnTo>
                <a:lnTo>
                  <a:pt x="1664" y="583"/>
                </a:lnTo>
                <a:lnTo>
                  <a:pt x="1664" y="583"/>
                </a:lnTo>
                <a:lnTo>
                  <a:pt x="1668" y="583"/>
                </a:lnTo>
                <a:lnTo>
                  <a:pt x="1668" y="583"/>
                </a:lnTo>
                <a:lnTo>
                  <a:pt x="1670" y="583"/>
                </a:lnTo>
                <a:lnTo>
                  <a:pt x="1670" y="583"/>
                </a:lnTo>
                <a:lnTo>
                  <a:pt x="1670" y="583"/>
                </a:lnTo>
                <a:lnTo>
                  <a:pt x="1670" y="583"/>
                </a:lnTo>
                <a:lnTo>
                  <a:pt x="1670" y="581"/>
                </a:lnTo>
                <a:lnTo>
                  <a:pt x="1668" y="579"/>
                </a:lnTo>
                <a:lnTo>
                  <a:pt x="1668" y="579"/>
                </a:lnTo>
                <a:lnTo>
                  <a:pt x="1666" y="575"/>
                </a:lnTo>
                <a:lnTo>
                  <a:pt x="1666" y="575"/>
                </a:lnTo>
                <a:lnTo>
                  <a:pt x="1666" y="575"/>
                </a:lnTo>
                <a:lnTo>
                  <a:pt x="1666" y="575"/>
                </a:lnTo>
                <a:lnTo>
                  <a:pt x="1666" y="572"/>
                </a:lnTo>
                <a:lnTo>
                  <a:pt x="1666" y="570"/>
                </a:lnTo>
                <a:lnTo>
                  <a:pt x="1666" y="566"/>
                </a:lnTo>
                <a:lnTo>
                  <a:pt x="1664" y="566"/>
                </a:lnTo>
                <a:lnTo>
                  <a:pt x="1664" y="564"/>
                </a:lnTo>
                <a:lnTo>
                  <a:pt x="1664" y="564"/>
                </a:lnTo>
                <a:lnTo>
                  <a:pt x="1666" y="566"/>
                </a:lnTo>
                <a:lnTo>
                  <a:pt x="1668" y="568"/>
                </a:lnTo>
                <a:lnTo>
                  <a:pt x="1668" y="568"/>
                </a:lnTo>
                <a:lnTo>
                  <a:pt x="1670" y="575"/>
                </a:lnTo>
                <a:lnTo>
                  <a:pt x="1670" y="575"/>
                </a:lnTo>
                <a:lnTo>
                  <a:pt x="1672" y="575"/>
                </a:lnTo>
                <a:lnTo>
                  <a:pt x="1672" y="575"/>
                </a:lnTo>
                <a:lnTo>
                  <a:pt x="1674" y="572"/>
                </a:lnTo>
                <a:lnTo>
                  <a:pt x="1674" y="570"/>
                </a:lnTo>
                <a:lnTo>
                  <a:pt x="1672" y="568"/>
                </a:lnTo>
                <a:lnTo>
                  <a:pt x="1672" y="566"/>
                </a:lnTo>
                <a:lnTo>
                  <a:pt x="1674" y="566"/>
                </a:lnTo>
                <a:lnTo>
                  <a:pt x="1674" y="564"/>
                </a:lnTo>
                <a:lnTo>
                  <a:pt x="1674" y="562"/>
                </a:lnTo>
                <a:lnTo>
                  <a:pt x="1672" y="560"/>
                </a:lnTo>
                <a:lnTo>
                  <a:pt x="1672" y="560"/>
                </a:lnTo>
                <a:lnTo>
                  <a:pt x="1670" y="560"/>
                </a:lnTo>
                <a:lnTo>
                  <a:pt x="1670" y="560"/>
                </a:lnTo>
                <a:lnTo>
                  <a:pt x="1670" y="560"/>
                </a:lnTo>
                <a:lnTo>
                  <a:pt x="1670" y="558"/>
                </a:lnTo>
                <a:lnTo>
                  <a:pt x="1670" y="558"/>
                </a:lnTo>
                <a:lnTo>
                  <a:pt x="1670" y="558"/>
                </a:lnTo>
                <a:lnTo>
                  <a:pt x="1668" y="558"/>
                </a:lnTo>
                <a:lnTo>
                  <a:pt x="1666" y="558"/>
                </a:lnTo>
                <a:lnTo>
                  <a:pt x="1664" y="558"/>
                </a:lnTo>
                <a:lnTo>
                  <a:pt x="1664" y="558"/>
                </a:lnTo>
                <a:lnTo>
                  <a:pt x="1664" y="556"/>
                </a:lnTo>
                <a:lnTo>
                  <a:pt x="1664" y="556"/>
                </a:lnTo>
                <a:lnTo>
                  <a:pt x="1664" y="556"/>
                </a:lnTo>
                <a:lnTo>
                  <a:pt x="1662" y="554"/>
                </a:lnTo>
                <a:lnTo>
                  <a:pt x="1662" y="554"/>
                </a:lnTo>
                <a:lnTo>
                  <a:pt x="1657" y="552"/>
                </a:lnTo>
                <a:lnTo>
                  <a:pt x="1657" y="552"/>
                </a:lnTo>
                <a:lnTo>
                  <a:pt x="1659" y="552"/>
                </a:lnTo>
                <a:lnTo>
                  <a:pt x="1662" y="552"/>
                </a:lnTo>
                <a:lnTo>
                  <a:pt x="1664" y="552"/>
                </a:lnTo>
                <a:lnTo>
                  <a:pt x="1666" y="547"/>
                </a:lnTo>
                <a:lnTo>
                  <a:pt x="1664" y="547"/>
                </a:lnTo>
                <a:lnTo>
                  <a:pt x="1664" y="547"/>
                </a:lnTo>
                <a:lnTo>
                  <a:pt x="1659" y="547"/>
                </a:lnTo>
                <a:lnTo>
                  <a:pt x="1657" y="547"/>
                </a:lnTo>
                <a:lnTo>
                  <a:pt x="1659" y="545"/>
                </a:lnTo>
                <a:lnTo>
                  <a:pt x="1662" y="545"/>
                </a:lnTo>
                <a:lnTo>
                  <a:pt x="1662" y="543"/>
                </a:lnTo>
                <a:lnTo>
                  <a:pt x="1659" y="541"/>
                </a:lnTo>
                <a:lnTo>
                  <a:pt x="1659" y="541"/>
                </a:lnTo>
                <a:lnTo>
                  <a:pt x="1657" y="541"/>
                </a:lnTo>
                <a:lnTo>
                  <a:pt x="1657" y="541"/>
                </a:lnTo>
                <a:lnTo>
                  <a:pt x="1655" y="539"/>
                </a:lnTo>
                <a:lnTo>
                  <a:pt x="1653" y="537"/>
                </a:lnTo>
                <a:lnTo>
                  <a:pt x="1651" y="539"/>
                </a:lnTo>
                <a:lnTo>
                  <a:pt x="1649" y="539"/>
                </a:lnTo>
                <a:lnTo>
                  <a:pt x="1649" y="541"/>
                </a:lnTo>
                <a:lnTo>
                  <a:pt x="1649" y="541"/>
                </a:lnTo>
                <a:lnTo>
                  <a:pt x="1647" y="541"/>
                </a:lnTo>
                <a:lnTo>
                  <a:pt x="1647" y="541"/>
                </a:lnTo>
                <a:lnTo>
                  <a:pt x="1649" y="539"/>
                </a:lnTo>
                <a:lnTo>
                  <a:pt x="1649" y="539"/>
                </a:lnTo>
                <a:lnTo>
                  <a:pt x="1647" y="537"/>
                </a:lnTo>
                <a:lnTo>
                  <a:pt x="1645" y="535"/>
                </a:lnTo>
                <a:lnTo>
                  <a:pt x="1643" y="535"/>
                </a:lnTo>
                <a:lnTo>
                  <a:pt x="1643" y="535"/>
                </a:lnTo>
                <a:lnTo>
                  <a:pt x="1643" y="539"/>
                </a:lnTo>
                <a:lnTo>
                  <a:pt x="1641" y="539"/>
                </a:lnTo>
                <a:lnTo>
                  <a:pt x="1641" y="539"/>
                </a:lnTo>
                <a:lnTo>
                  <a:pt x="1641" y="535"/>
                </a:lnTo>
                <a:lnTo>
                  <a:pt x="1639" y="533"/>
                </a:lnTo>
                <a:lnTo>
                  <a:pt x="1639" y="533"/>
                </a:lnTo>
                <a:lnTo>
                  <a:pt x="1639" y="533"/>
                </a:lnTo>
                <a:lnTo>
                  <a:pt x="1639" y="533"/>
                </a:lnTo>
                <a:lnTo>
                  <a:pt x="1639" y="533"/>
                </a:lnTo>
                <a:lnTo>
                  <a:pt x="1636" y="533"/>
                </a:lnTo>
                <a:lnTo>
                  <a:pt x="1636" y="533"/>
                </a:lnTo>
                <a:lnTo>
                  <a:pt x="1636" y="531"/>
                </a:lnTo>
                <a:lnTo>
                  <a:pt x="1636" y="528"/>
                </a:lnTo>
                <a:lnTo>
                  <a:pt x="1634" y="528"/>
                </a:lnTo>
                <a:lnTo>
                  <a:pt x="1632" y="526"/>
                </a:lnTo>
                <a:lnTo>
                  <a:pt x="1632" y="526"/>
                </a:lnTo>
                <a:lnTo>
                  <a:pt x="1632" y="526"/>
                </a:lnTo>
                <a:lnTo>
                  <a:pt x="1634" y="524"/>
                </a:lnTo>
                <a:lnTo>
                  <a:pt x="1634" y="524"/>
                </a:lnTo>
                <a:lnTo>
                  <a:pt x="1632" y="524"/>
                </a:lnTo>
                <a:lnTo>
                  <a:pt x="1632" y="522"/>
                </a:lnTo>
                <a:lnTo>
                  <a:pt x="1632" y="522"/>
                </a:lnTo>
                <a:lnTo>
                  <a:pt x="1632" y="522"/>
                </a:lnTo>
                <a:lnTo>
                  <a:pt x="1630" y="520"/>
                </a:lnTo>
                <a:lnTo>
                  <a:pt x="1628" y="520"/>
                </a:lnTo>
                <a:lnTo>
                  <a:pt x="1628" y="520"/>
                </a:lnTo>
                <a:lnTo>
                  <a:pt x="1626" y="520"/>
                </a:lnTo>
                <a:lnTo>
                  <a:pt x="1624" y="522"/>
                </a:lnTo>
                <a:lnTo>
                  <a:pt x="1624" y="522"/>
                </a:lnTo>
                <a:lnTo>
                  <a:pt x="1624" y="522"/>
                </a:lnTo>
                <a:lnTo>
                  <a:pt x="1624" y="520"/>
                </a:lnTo>
                <a:lnTo>
                  <a:pt x="1624" y="516"/>
                </a:lnTo>
                <a:lnTo>
                  <a:pt x="1624" y="516"/>
                </a:lnTo>
                <a:lnTo>
                  <a:pt x="1624" y="516"/>
                </a:lnTo>
                <a:lnTo>
                  <a:pt x="1622" y="516"/>
                </a:lnTo>
                <a:lnTo>
                  <a:pt x="1620" y="514"/>
                </a:lnTo>
                <a:lnTo>
                  <a:pt x="1620" y="514"/>
                </a:lnTo>
                <a:lnTo>
                  <a:pt x="1620" y="512"/>
                </a:lnTo>
                <a:lnTo>
                  <a:pt x="1620" y="510"/>
                </a:lnTo>
                <a:lnTo>
                  <a:pt x="1620" y="510"/>
                </a:lnTo>
                <a:lnTo>
                  <a:pt x="1615" y="508"/>
                </a:lnTo>
                <a:lnTo>
                  <a:pt x="1613" y="508"/>
                </a:lnTo>
                <a:lnTo>
                  <a:pt x="1611" y="508"/>
                </a:lnTo>
                <a:lnTo>
                  <a:pt x="1611" y="508"/>
                </a:lnTo>
                <a:lnTo>
                  <a:pt x="1615" y="505"/>
                </a:lnTo>
                <a:lnTo>
                  <a:pt x="1615" y="505"/>
                </a:lnTo>
                <a:lnTo>
                  <a:pt x="1620" y="508"/>
                </a:lnTo>
                <a:lnTo>
                  <a:pt x="1624" y="512"/>
                </a:lnTo>
                <a:lnTo>
                  <a:pt x="1626" y="512"/>
                </a:lnTo>
                <a:lnTo>
                  <a:pt x="1628" y="514"/>
                </a:lnTo>
                <a:lnTo>
                  <a:pt x="1632" y="514"/>
                </a:lnTo>
                <a:lnTo>
                  <a:pt x="1632" y="514"/>
                </a:lnTo>
                <a:lnTo>
                  <a:pt x="1632" y="512"/>
                </a:lnTo>
                <a:lnTo>
                  <a:pt x="1634" y="512"/>
                </a:lnTo>
                <a:lnTo>
                  <a:pt x="1632" y="510"/>
                </a:lnTo>
                <a:lnTo>
                  <a:pt x="1630" y="508"/>
                </a:lnTo>
                <a:lnTo>
                  <a:pt x="1626" y="505"/>
                </a:lnTo>
                <a:lnTo>
                  <a:pt x="1626" y="503"/>
                </a:lnTo>
                <a:lnTo>
                  <a:pt x="1624" y="501"/>
                </a:lnTo>
                <a:lnTo>
                  <a:pt x="1624" y="499"/>
                </a:lnTo>
                <a:lnTo>
                  <a:pt x="1626" y="501"/>
                </a:lnTo>
                <a:lnTo>
                  <a:pt x="1628" y="501"/>
                </a:lnTo>
                <a:lnTo>
                  <a:pt x="1632" y="503"/>
                </a:lnTo>
                <a:lnTo>
                  <a:pt x="1632" y="503"/>
                </a:lnTo>
                <a:lnTo>
                  <a:pt x="1634" y="503"/>
                </a:lnTo>
                <a:lnTo>
                  <a:pt x="1634" y="503"/>
                </a:lnTo>
                <a:lnTo>
                  <a:pt x="1634" y="501"/>
                </a:lnTo>
                <a:lnTo>
                  <a:pt x="1632" y="499"/>
                </a:lnTo>
                <a:lnTo>
                  <a:pt x="1632" y="497"/>
                </a:lnTo>
                <a:lnTo>
                  <a:pt x="1634" y="499"/>
                </a:lnTo>
                <a:lnTo>
                  <a:pt x="1636" y="499"/>
                </a:lnTo>
                <a:lnTo>
                  <a:pt x="1639" y="499"/>
                </a:lnTo>
                <a:lnTo>
                  <a:pt x="1639" y="497"/>
                </a:lnTo>
                <a:lnTo>
                  <a:pt x="1636" y="497"/>
                </a:lnTo>
                <a:lnTo>
                  <a:pt x="1636" y="497"/>
                </a:lnTo>
                <a:lnTo>
                  <a:pt x="1639" y="497"/>
                </a:lnTo>
                <a:lnTo>
                  <a:pt x="1641" y="499"/>
                </a:lnTo>
                <a:lnTo>
                  <a:pt x="1641" y="499"/>
                </a:lnTo>
                <a:lnTo>
                  <a:pt x="1641" y="501"/>
                </a:lnTo>
                <a:lnTo>
                  <a:pt x="1645" y="505"/>
                </a:lnTo>
                <a:lnTo>
                  <a:pt x="1645" y="505"/>
                </a:lnTo>
                <a:lnTo>
                  <a:pt x="1647" y="505"/>
                </a:lnTo>
                <a:lnTo>
                  <a:pt x="1649" y="508"/>
                </a:lnTo>
                <a:lnTo>
                  <a:pt x="1651" y="508"/>
                </a:lnTo>
                <a:lnTo>
                  <a:pt x="1653" y="508"/>
                </a:lnTo>
                <a:lnTo>
                  <a:pt x="1653" y="508"/>
                </a:lnTo>
                <a:lnTo>
                  <a:pt x="1655" y="508"/>
                </a:lnTo>
                <a:lnTo>
                  <a:pt x="1655" y="508"/>
                </a:lnTo>
                <a:lnTo>
                  <a:pt x="1657" y="508"/>
                </a:lnTo>
                <a:lnTo>
                  <a:pt x="1653" y="510"/>
                </a:lnTo>
                <a:lnTo>
                  <a:pt x="1653" y="512"/>
                </a:lnTo>
                <a:lnTo>
                  <a:pt x="1653" y="512"/>
                </a:lnTo>
                <a:lnTo>
                  <a:pt x="1657" y="512"/>
                </a:lnTo>
                <a:lnTo>
                  <a:pt x="1659" y="512"/>
                </a:lnTo>
                <a:lnTo>
                  <a:pt x="1662" y="512"/>
                </a:lnTo>
                <a:lnTo>
                  <a:pt x="1666" y="510"/>
                </a:lnTo>
                <a:lnTo>
                  <a:pt x="1668" y="508"/>
                </a:lnTo>
                <a:lnTo>
                  <a:pt x="1670" y="505"/>
                </a:lnTo>
                <a:lnTo>
                  <a:pt x="1672" y="505"/>
                </a:lnTo>
                <a:lnTo>
                  <a:pt x="1674" y="503"/>
                </a:lnTo>
                <a:lnTo>
                  <a:pt x="1674" y="503"/>
                </a:lnTo>
                <a:lnTo>
                  <a:pt x="1672" y="505"/>
                </a:lnTo>
                <a:lnTo>
                  <a:pt x="1670" y="508"/>
                </a:lnTo>
                <a:lnTo>
                  <a:pt x="1670" y="510"/>
                </a:lnTo>
                <a:lnTo>
                  <a:pt x="1668" y="512"/>
                </a:lnTo>
                <a:lnTo>
                  <a:pt x="1666" y="512"/>
                </a:lnTo>
                <a:lnTo>
                  <a:pt x="1664" y="514"/>
                </a:lnTo>
                <a:lnTo>
                  <a:pt x="1662" y="514"/>
                </a:lnTo>
                <a:lnTo>
                  <a:pt x="1662" y="516"/>
                </a:lnTo>
                <a:lnTo>
                  <a:pt x="1659" y="518"/>
                </a:lnTo>
                <a:lnTo>
                  <a:pt x="1662" y="518"/>
                </a:lnTo>
                <a:lnTo>
                  <a:pt x="1662" y="518"/>
                </a:lnTo>
                <a:lnTo>
                  <a:pt x="1662" y="520"/>
                </a:lnTo>
                <a:lnTo>
                  <a:pt x="1664" y="522"/>
                </a:lnTo>
                <a:lnTo>
                  <a:pt x="1664" y="522"/>
                </a:lnTo>
                <a:lnTo>
                  <a:pt x="1664" y="524"/>
                </a:lnTo>
                <a:lnTo>
                  <a:pt x="1666" y="526"/>
                </a:lnTo>
                <a:lnTo>
                  <a:pt x="1668" y="528"/>
                </a:lnTo>
                <a:lnTo>
                  <a:pt x="1670" y="531"/>
                </a:lnTo>
                <a:lnTo>
                  <a:pt x="1670" y="531"/>
                </a:lnTo>
                <a:lnTo>
                  <a:pt x="1672" y="533"/>
                </a:lnTo>
                <a:lnTo>
                  <a:pt x="1674" y="528"/>
                </a:lnTo>
                <a:lnTo>
                  <a:pt x="1676" y="526"/>
                </a:lnTo>
                <a:lnTo>
                  <a:pt x="1676" y="526"/>
                </a:lnTo>
                <a:lnTo>
                  <a:pt x="1676" y="526"/>
                </a:lnTo>
                <a:lnTo>
                  <a:pt x="1676" y="528"/>
                </a:lnTo>
                <a:lnTo>
                  <a:pt x="1676" y="531"/>
                </a:lnTo>
                <a:lnTo>
                  <a:pt x="1676" y="533"/>
                </a:lnTo>
                <a:lnTo>
                  <a:pt x="1678" y="533"/>
                </a:lnTo>
                <a:lnTo>
                  <a:pt x="1680" y="533"/>
                </a:lnTo>
                <a:lnTo>
                  <a:pt x="1680" y="533"/>
                </a:lnTo>
                <a:lnTo>
                  <a:pt x="1683" y="533"/>
                </a:lnTo>
                <a:lnTo>
                  <a:pt x="1683" y="533"/>
                </a:lnTo>
                <a:lnTo>
                  <a:pt x="1683" y="535"/>
                </a:lnTo>
                <a:lnTo>
                  <a:pt x="1685" y="535"/>
                </a:lnTo>
                <a:lnTo>
                  <a:pt x="1687" y="537"/>
                </a:lnTo>
                <a:lnTo>
                  <a:pt x="1689" y="535"/>
                </a:lnTo>
                <a:lnTo>
                  <a:pt x="1689" y="533"/>
                </a:lnTo>
                <a:lnTo>
                  <a:pt x="1689" y="531"/>
                </a:lnTo>
                <a:lnTo>
                  <a:pt x="1689" y="522"/>
                </a:lnTo>
                <a:lnTo>
                  <a:pt x="1691" y="520"/>
                </a:lnTo>
                <a:lnTo>
                  <a:pt x="1687" y="520"/>
                </a:lnTo>
                <a:lnTo>
                  <a:pt x="1685" y="520"/>
                </a:lnTo>
                <a:lnTo>
                  <a:pt x="1685" y="520"/>
                </a:lnTo>
                <a:lnTo>
                  <a:pt x="1689" y="518"/>
                </a:lnTo>
                <a:lnTo>
                  <a:pt x="1689" y="518"/>
                </a:lnTo>
                <a:lnTo>
                  <a:pt x="1689" y="516"/>
                </a:lnTo>
                <a:lnTo>
                  <a:pt x="1689" y="516"/>
                </a:lnTo>
                <a:lnTo>
                  <a:pt x="1691" y="518"/>
                </a:lnTo>
                <a:lnTo>
                  <a:pt x="1693" y="520"/>
                </a:lnTo>
                <a:lnTo>
                  <a:pt x="1695" y="520"/>
                </a:lnTo>
                <a:lnTo>
                  <a:pt x="1697" y="520"/>
                </a:lnTo>
                <a:lnTo>
                  <a:pt x="1699" y="520"/>
                </a:lnTo>
                <a:lnTo>
                  <a:pt x="1699" y="520"/>
                </a:lnTo>
                <a:lnTo>
                  <a:pt x="1701" y="518"/>
                </a:lnTo>
                <a:lnTo>
                  <a:pt x="1703" y="516"/>
                </a:lnTo>
                <a:lnTo>
                  <a:pt x="1703" y="516"/>
                </a:lnTo>
                <a:lnTo>
                  <a:pt x="1703" y="514"/>
                </a:lnTo>
                <a:lnTo>
                  <a:pt x="1703" y="514"/>
                </a:lnTo>
                <a:lnTo>
                  <a:pt x="1703" y="514"/>
                </a:lnTo>
                <a:lnTo>
                  <a:pt x="1701" y="512"/>
                </a:lnTo>
                <a:lnTo>
                  <a:pt x="1701" y="512"/>
                </a:lnTo>
                <a:lnTo>
                  <a:pt x="1701" y="512"/>
                </a:lnTo>
                <a:lnTo>
                  <a:pt x="1703" y="512"/>
                </a:lnTo>
                <a:lnTo>
                  <a:pt x="1706" y="512"/>
                </a:lnTo>
                <a:lnTo>
                  <a:pt x="1708" y="512"/>
                </a:lnTo>
                <a:lnTo>
                  <a:pt x="1710" y="512"/>
                </a:lnTo>
                <a:lnTo>
                  <a:pt x="1710" y="510"/>
                </a:lnTo>
                <a:lnTo>
                  <a:pt x="1706" y="508"/>
                </a:lnTo>
                <a:lnTo>
                  <a:pt x="1701" y="505"/>
                </a:lnTo>
                <a:lnTo>
                  <a:pt x="1701" y="505"/>
                </a:lnTo>
                <a:lnTo>
                  <a:pt x="1703" y="505"/>
                </a:lnTo>
                <a:lnTo>
                  <a:pt x="1703" y="503"/>
                </a:lnTo>
                <a:lnTo>
                  <a:pt x="1701" y="501"/>
                </a:lnTo>
                <a:lnTo>
                  <a:pt x="1701" y="501"/>
                </a:lnTo>
                <a:lnTo>
                  <a:pt x="1703" y="501"/>
                </a:lnTo>
                <a:lnTo>
                  <a:pt x="1706" y="501"/>
                </a:lnTo>
                <a:lnTo>
                  <a:pt x="1708" y="503"/>
                </a:lnTo>
                <a:lnTo>
                  <a:pt x="1710" y="503"/>
                </a:lnTo>
                <a:lnTo>
                  <a:pt x="1712" y="503"/>
                </a:lnTo>
                <a:lnTo>
                  <a:pt x="1716" y="503"/>
                </a:lnTo>
                <a:lnTo>
                  <a:pt x="1716" y="501"/>
                </a:lnTo>
                <a:lnTo>
                  <a:pt x="1714" y="499"/>
                </a:lnTo>
                <a:lnTo>
                  <a:pt x="1708" y="497"/>
                </a:lnTo>
                <a:lnTo>
                  <a:pt x="1708" y="497"/>
                </a:lnTo>
                <a:lnTo>
                  <a:pt x="1710" y="495"/>
                </a:lnTo>
                <a:lnTo>
                  <a:pt x="1712" y="495"/>
                </a:lnTo>
                <a:lnTo>
                  <a:pt x="1714" y="497"/>
                </a:lnTo>
                <a:lnTo>
                  <a:pt x="1716" y="499"/>
                </a:lnTo>
                <a:lnTo>
                  <a:pt x="1718" y="497"/>
                </a:lnTo>
                <a:lnTo>
                  <a:pt x="1720" y="497"/>
                </a:lnTo>
                <a:lnTo>
                  <a:pt x="1720" y="497"/>
                </a:lnTo>
                <a:lnTo>
                  <a:pt x="1718" y="495"/>
                </a:lnTo>
                <a:lnTo>
                  <a:pt x="1716" y="493"/>
                </a:lnTo>
                <a:lnTo>
                  <a:pt x="1712" y="489"/>
                </a:lnTo>
                <a:lnTo>
                  <a:pt x="1710" y="487"/>
                </a:lnTo>
                <a:lnTo>
                  <a:pt x="1708" y="487"/>
                </a:lnTo>
                <a:lnTo>
                  <a:pt x="1703" y="491"/>
                </a:lnTo>
                <a:lnTo>
                  <a:pt x="1701" y="489"/>
                </a:lnTo>
                <a:lnTo>
                  <a:pt x="1699" y="489"/>
                </a:lnTo>
                <a:lnTo>
                  <a:pt x="1699" y="489"/>
                </a:lnTo>
                <a:lnTo>
                  <a:pt x="1697" y="489"/>
                </a:lnTo>
                <a:lnTo>
                  <a:pt x="1695" y="489"/>
                </a:lnTo>
                <a:lnTo>
                  <a:pt x="1693" y="489"/>
                </a:lnTo>
                <a:lnTo>
                  <a:pt x="1689" y="491"/>
                </a:lnTo>
                <a:lnTo>
                  <a:pt x="1687" y="493"/>
                </a:lnTo>
                <a:lnTo>
                  <a:pt x="1685" y="493"/>
                </a:lnTo>
                <a:lnTo>
                  <a:pt x="1691" y="489"/>
                </a:lnTo>
                <a:lnTo>
                  <a:pt x="1691" y="487"/>
                </a:lnTo>
                <a:lnTo>
                  <a:pt x="1691" y="487"/>
                </a:lnTo>
                <a:lnTo>
                  <a:pt x="1693" y="484"/>
                </a:lnTo>
                <a:lnTo>
                  <a:pt x="1693" y="482"/>
                </a:lnTo>
                <a:lnTo>
                  <a:pt x="1695" y="482"/>
                </a:lnTo>
                <a:lnTo>
                  <a:pt x="1691" y="480"/>
                </a:lnTo>
                <a:lnTo>
                  <a:pt x="1687" y="478"/>
                </a:lnTo>
                <a:lnTo>
                  <a:pt x="1687" y="478"/>
                </a:lnTo>
                <a:lnTo>
                  <a:pt x="1685" y="480"/>
                </a:lnTo>
                <a:lnTo>
                  <a:pt x="1683" y="480"/>
                </a:lnTo>
                <a:lnTo>
                  <a:pt x="1683" y="480"/>
                </a:lnTo>
                <a:lnTo>
                  <a:pt x="1680" y="480"/>
                </a:lnTo>
                <a:lnTo>
                  <a:pt x="1678" y="482"/>
                </a:lnTo>
                <a:lnTo>
                  <a:pt x="1676" y="482"/>
                </a:lnTo>
                <a:lnTo>
                  <a:pt x="1674" y="480"/>
                </a:lnTo>
                <a:lnTo>
                  <a:pt x="1672" y="480"/>
                </a:lnTo>
                <a:lnTo>
                  <a:pt x="1670" y="478"/>
                </a:lnTo>
                <a:lnTo>
                  <a:pt x="1672" y="478"/>
                </a:lnTo>
                <a:lnTo>
                  <a:pt x="1674" y="480"/>
                </a:lnTo>
                <a:lnTo>
                  <a:pt x="1676" y="478"/>
                </a:lnTo>
                <a:lnTo>
                  <a:pt x="1680" y="478"/>
                </a:lnTo>
                <a:lnTo>
                  <a:pt x="1680" y="476"/>
                </a:lnTo>
                <a:lnTo>
                  <a:pt x="1683" y="474"/>
                </a:lnTo>
                <a:lnTo>
                  <a:pt x="1680" y="472"/>
                </a:lnTo>
                <a:lnTo>
                  <a:pt x="1678" y="472"/>
                </a:lnTo>
                <a:lnTo>
                  <a:pt x="1674" y="470"/>
                </a:lnTo>
                <a:lnTo>
                  <a:pt x="1672" y="468"/>
                </a:lnTo>
                <a:lnTo>
                  <a:pt x="1672" y="468"/>
                </a:lnTo>
                <a:lnTo>
                  <a:pt x="1668" y="468"/>
                </a:lnTo>
                <a:lnTo>
                  <a:pt x="1666" y="468"/>
                </a:lnTo>
                <a:lnTo>
                  <a:pt x="1666" y="468"/>
                </a:lnTo>
                <a:lnTo>
                  <a:pt x="1666" y="466"/>
                </a:lnTo>
                <a:lnTo>
                  <a:pt x="1666" y="466"/>
                </a:lnTo>
                <a:lnTo>
                  <a:pt x="1668" y="463"/>
                </a:lnTo>
                <a:lnTo>
                  <a:pt x="1668" y="463"/>
                </a:lnTo>
                <a:lnTo>
                  <a:pt x="1668" y="461"/>
                </a:lnTo>
                <a:lnTo>
                  <a:pt x="1666" y="461"/>
                </a:lnTo>
                <a:lnTo>
                  <a:pt x="1666" y="463"/>
                </a:lnTo>
                <a:lnTo>
                  <a:pt x="1662" y="466"/>
                </a:lnTo>
                <a:lnTo>
                  <a:pt x="1659" y="466"/>
                </a:lnTo>
                <a:lnTo>
                  <a:pt x="1659" y="468"/>
                </a:lnTo>
                <a:lnTo>
                  <a:pt x="1659" y="470"/>
                </a:lnTo>
                <a:lnTo>
                  <a:pt x="1659" y="472"/>
                </a:lnTo>
                <a:lnTo>
                  <a:pt x="1659" y="472"/>
                </a:lnTo>
                <a:lnTo>
                  <a:pt x="1657" y="470"/>
                </a:lnTo>
                <a:lnTo>
                  <a:pt x="1657" y="468"/>
                </a:lnTo>
                <a:lnTo>
                  <a:pt x="1659" y="466"/>
                </a:lnTo>
                <a:lnTo>
                  <a:pt x="1659" y="463"/>
                </a:lnTo>
                <a:lnTo>
                  <a:pt x="1657" y="463"/>
                </a:lnTo>
                <a:lnTo>
                  <a:pt x="1655" y="463"/>
                </a:lnTo>
                <a:lnTo>
                  <a:pt x="1655" y="463"/>
                </a:lnTo>
                <a:lnTo>
                  <a:pt x="1653" y="466"/>
                </a:lnTo>
                <a:lnTo>
                  <a:pt x="1651" y="463"/>
                </a:lnTo>
                <a:lnTo>
                  <a:pt x="1653" y="461"/>
                </a:lnTo>
                <a:lnTo>
                  <a:pt x="1653" y="461"/>
                </a:lnTo>
                <a:lnTo>
                  <a:pt x="1651" y="461"/>
                </a:lnTo>
                <a:lnTo>
                  <a:pt x="1649" y="463"/>
                </a:lnTo>
                <a:lnTo>
                  <a:pt x="1647" y="468"/>
                </a:lnTo>
                <a:lnTo>
                  <a:pt x="1647" y="468"/>
                </a:lnTo>
                <a:lnTo>
                  <a:pt x="1645" y="468"/>
                </a:lnTo>
                <a:lnTo>
                  <a:pt x="1645" y="468"/>
                </a:lnTo>
                <a:lnTo>
                  <a:pt x="1645" y="466"/>
                </a:lnTo>
                <a:lnTo>
                  <a:pt x="1645" y="466"/>
                </a:lnTo>
                <a:lnTo>
                  <a:pt x="1647" y="461"/>
                </a:lnTo>
                <a:lnTo>
                  <a:pt x="1647" y="459"/>
                </a:lnTo>
                <a:lnTo>
                  <a:pt x="1649" y="457"/>
                </a:lnTo>
                <a:lnTo>
                  <a:pt x="1645" y="457"/>
                </a:lnTo>
                <a:lnTo>
                  <a:pt x="1643" y="457"/>
                </a:lnTo>
                <a:lnTo>
                  <a:pt x="1643" y="461"/>
                </a:lnTo>
                <a:lnTo>
                  <a:pt x="1643" y="461"/>
                </a:lnTo>
                <a:lnTo>
                  <a:pt x="1641" y="463"/>
                </a:lnTo>
                <a:lnTo>
                  <a:pt x="1641" y="459"/>
                </a:lnTo>
                <a:lnTo>
                  <a:pt x="1641" y="459"/>
                </a:lnTo>
                <a:lnTo>
                  <a:pt x="1639" y="461"/>
                </a:lnTo>
                <a:lnTo>
                  <a:pt x="1639" y="461"/>
                </a:lnTo>
                <a:lnTo>
                  <a:pt x="1639" y="461"/>
                </a:lnTo>
                <a:lnTo>
                  <a:pt x="1639" y="459"/>
                </a:lnTo>
                <a:lnTo>
                  <a:pt x="1639" y="457"/>
                </a:lnTo>
                <a:lnTo>
                  <a:pt x="1639" y="457"/>
                </a:lnTo>
                <a:lnTo>
                  <a:pt x="1636" y="455"/>
                </a:lnTo>
                <a:lnTo>
                  <a:pt x="1636" y="453"/>
                </a:lnTo>
                <a:lnTo>
                  <a:pt x="1641" y="453"/>
                </a:lnTo>
                <a:lnTo>
                  <a:pt x="1641" y="453"/>
                </a:lnTo>
                <a:lnTo>
                  <a:pt x="1641" y="451"/>
                </a:lnTo>
                <a:lnTo>
                  <a:pt x="1639" y="451"/>
                </a:lnTo>
                <a:lnTo>
                  <a:pt x="1636" y="451"/>
                </a:lnTo>
                <a:lnTo>
                  <a:pt x="1634" y="451"/>
                </a:lnTo>
                <a:lnTo>
                  <a:pt x="1632" y="451"/>
                </a:lnTo>
                <a:lnTo>
                  <a:pt x="1630" y="451"/>
                </a:lnTo>
                <a:lnTo>
                  <a:pt x="1628" y="451"/>
                </a:lnTo>
                <a:lnTo>
                  <a:pt x="1628" y="449"/>
                </a:lnTo>
                <a:lnTo>
                  <a:pt x="1626" y="449"/>
                </a:lnTo>
                <a:lnTo>
                  <a:pt x="1624" y="451"/>
                </a:lnTo>
                <a:lnTo>
                  <a:pt x="1624" y="451"/>
                </a:lnTo>
                <a:lnTo>
                  <a:pt x="1622" y="449"/>
                </a:lnTo>
                <a:lnTo>
                  <a:pt x="1620" y="449"/>
                </a:lnTo>
                <a:lnTo>
                  <a:pt x="1620" y="447"/>
                </a:lnTo>
                <a:lnTo>
                  <a:pt x="1620" y="447"/>
                </a:lnTo>
                <a:lnTo>
                  <a:pt x="1618" y="445"/>
                </a:lnTo>
                <a:lnTo>
                  <a:pt x="1615" y="445"/>
                </a:lnTo>
                <a:lnTo>
                  <a:pt x="1609" y="445"/>
                </a:lnTo>
                <a:lnTo>
                  <a:pt x="1603" y="443"/>
                </a:lnTo>
                <a:lnTo>
                  <a:pt x="1603" y="443"/>
                </a:lnTo>
                <a:lnTo>
                  <a:pt x="1603" y="440"/>
                </a:lnTo>
                <a:lnTo>
                  <a:pt x="1605" y="443"/>
                </a:lnTo>
                <a:lnTo>
                  <a:pt x="1611" y="443"/>
                </a:lnTo>
                <a:lnTo>
                  <a:pt x="1613" y="443"/>
                </a:lnTo>
                <a:lnTo>
                  <a:pt x="1615" y="443"/>
                </a:lnTo>
                <a:lnTo>
                  <a:pt x="1615" y="443"/>
                </a:lnTo>
                <a:lnTo>
                  <a:pt x="1618" y="443"/>
                </a:lnTo>
                <a:lnTo>
                  <a:pt x="1622" y="443"/>
                </a:lnTo>
                <a:lnTo>
                  <a:pt x="1624" y="445"/>
                </a:lnTo>
                <a:lnTo>
                  <a:pt x="1626" y="443"/>
                </a:lnTo>
                <a:lnTo>
                  <a:pt x="1626" y="440"/>
                </a:lnTo>
                <a:lnTo>
                  <a:pt x="1626" y="438"/>
                </a:lnTo>
                <a:lnTo>
                  <a:pt x="1626" y="436"/>
                </a:lnTo>
                <a:lnTo>
                  <a:pt x="1622" y="434"/>
                </a:lnTo>
                <a:lnTo>
                  <a:pt x="1618" y="434"/>
                </a:lnTo>
                <a:lnTo>
                  <a:pt x="1618" y="434"/>
                </a:lnTo>
                <a:lnTo>
                  <a:pt x="1609" y="436"/>
                </a:lnTo>
                <a:lnTo>
                  <a:pt x="1607" y="436"/>
                </a:lnTo>
                <a:lnTo>
                  <a:pt x="1613" y="432"/>
                </a:lnTo>
                <a:lnTo>
                  <a:pt x="1618" y="432"/>
                </a:lnTo>
                <a:lnTo>
                  <a:pt x="1620" y="434"/>
                </a:lnTo>
                <a:lnTo>
                  <a:pt x="1624" y="432"/>
                </a:lnTo>
                <a:lnTo>
                  <a:pt x="1626" y="434"/>
                </a:lnTo>
                <a:lnTo>
                  <a:pt x="1628" y="434"/>
                </a:lnTo>
                <a:lnTo>
                  <a:pt x="1630" y="434"/>
                </a:lnTo>
                <a:lnTo>
                  <a:pt x="1632" y="434"/>
                </a:lnTo>
                <a:lnTo>
                  <a:pt x="1634" y="434"/>
                </a:lnTo>
                <a:lnTo>
                  <a:pt x="1641" y="434"/>
                </a:lnTo>
                <a:lnTo>
                  <a:pt x="1641" y="434"/>
                </a:lnTo>
                <a:lnTo>
                  <a:pt x="1643" y="434"/>
                </a:lnTo>
                <a:lnTo>
                  <a:pt x="1643" y="432"/>
                </a:lnTo>
                <a:lnTo>
                  <a:pt x="1641" y="432"/>
                </a:lnTo>
                <a:lnTo>
                  <a:pt x="1641" y="430"/>
                </a:lnTo>
                <a:lnTo>
                  <a:pt x="1641" y="430"/>
                </a:lnTo>
                <a:lnTo>
                  <a:pt x="1636" y="428"/>
                </a:lnTo>
                <a:lnTo>
                  <a:pt x="1634" y="426"/>
                </a:lnTo>
                <a:lnTo>
                  <a:pt x="1632" y="426"/>
                </a:lnTo>
                <a:lnTo>
                  <a:pt x="1626" y="426"/>
                </a:lnTo>
                <a:lnTo>
                  <a:pt x="1626" y="426"/>
                </a:lnTo>
                <a:lnTo>
                  <a:pt x="1624" y="426"/>
                </a:lnTo>
                <a:lnTo>
                  <a:pt x="1622" y="426"/>
                </a:lnTo>
                <a:lnTo>
                  <a:pt x="1615" y="424"/>
                </a:lnTo>
                <a:lnTo>
                  <a:pt x="1611" y="424"/>
                </a:lnTo>
                <a:lnTo>
                  <a:pt x="1607" y="426"/>
                </a:lnTo>
                <a:lnTo>
                  <a:pt x="1605" y="426"/>
                </a:lnTo>
                <a:lnTo>
                  <a:pt x="1605" y="424"/>
                </a:lnTo>
                <a:lnTo>
                  <a:pt x="1607" y="424"/>
                </a:lnTo>
                <a:lnTo>
                  <a:pt x="1611" y="422"/>
                </a:lnTo>
                <a:lnTo>
                  <a:pt x="1613" y="422"/>
                </a:lnTo>
                <a:lnTo>
                  <a:pt x="1618" y="422"/>
                </a:lnTo>
                <a:lnTo>
                  <a:pt x="1618" y="422"/>
                </a:lnTo>
                <a:lnTo>
                  <a:pt x="1620" y="422"/>
                </a:lnTo>
                <a:lnTo>
                  <a:pt x="1620" y="419"/>
                </a:lnTo>
                <a:lnTo>
                  <a:pt x="1622" y="419"/>
                </a:lnTo>
                <a:lnTo>
                  <a:pt x="1622" y="419"/>
                </a:lnTo>
                <a:lnTo>
                  <a:pt x="1626" y="419"/>
                </a:lnTo>
                <a:lnTo>
                  <a:pt x="1632" y="419"/>
                </a:lnTo>
                <a:lnTo>
                  <a:pt x="1634" y="419"/>
                </a:lnTo>
                <a:lnTo>
                  <a:pt x="1634" y="419"/>
                </a:lnTo>
                <a:lnTo>
                  <a:pt x="1634" y="419"/>
                </a:lnTo>
                <a:lnTo>
                  <a:pt x="1634" y="417"/>
                </a:lnTo>
                <a:lnTo>
                  <a:pt x="1634" y="417"/>
                </a:lnTo>
                <a:lnTo>
                  <a:pt x="1632" y="413"/>
                </a:lnTo>
                <a:lnTo>
                  <a:pt x="1632" y="411"/>
                </a:lnTo>
                <a:lnTo>
                  <a:pt x="1626" y="407"/>
                </a:lnTo>
                <a:lnTo>
                  <a:pt x="1624" y="405"/>
                </a:lnTo>
                <a:lnTo>
                  <a:pt x="1622" y="405"/>
                </a:lnTo>
                <a:lnTo>
                  <a:pt x="1622" y="405"/>
                </a:lnTo>
                <a:lnTo>
                  <a:pt x="1620" y="405"/>
                </a:lnTo>
                <a:lnTo>
                  <a:pt x="1618" y="407"/>
                </a:lnTo>
                <a:lnTo>
                  <a:pt x="1618" y="409"/>
                </a:lnTo>
                <a:lnTo>
                  <a:pt x="1618" y="409"/>
                </a:lnTo>
                <a:lnTo>
                  <a:pt x="1620" y="409"/>
                </a:lnTo>
                <a:lnTo>
                  <a:pt x="1620" y="409"/>
                </a:lnTo>
                <a:lnTo>
                  <a:pt x="1618" y="411"/>
                </a:lnTo>
                <a:lnTo>
                  <a:pt x="1618" y="411"/>
                </a:lnTo>
                <a:lnTo>
                  <a:pt x="1615" y="411"/>
                </a:lnTo>
                <a:lnTo>
                  <a:pt x="1613" y="411"/>
                </a:lnTo>
                <a:lnTo>
                  <a:pt x="1613" y="413"/>
                </a:lnTo>
                <a:lnTo>
                  <a:pt x="1611" y="415"/>
                </a:lnTo>
                <a:lnTo>
                  <a:pt x="1609" y="413"/>
                </a:lnTo>
                <a:lnTo>
                  <a:pt x="1607" y="413"/>
                </a:lnTo>
                <a:lnTo>
                  <a:pt x="1611" y="411"/>
                </a:lnTo>
                <a:lnTo>
                  <a:pt x="1611" y="411"/>
                </a:lnTo>
                <a:lnTo>
                  <a:pt x="1611" y="409"/>
                </a:lnTo>
                <a:lnTo>
                  <a:pt x="1611" y="409"/>
                </a:lnTo>
                <a:lnTo>
                  <a:pt x="1611" y="407"/>
                </a:lnTo>
                <a:lnTo>
                  <a:pt x="1611" y="407"/>
                </a:lnTo>
                <a:lnTo>
                  <a:pt x="1609" y="407"/>
                </a:lnTo>
                <a:lnTo>
                  <a:pt x="1605" y="409"/>
                </a:lnTo>
                <a:lnTo>
                  <a:pt x="1601" y="409"/>
                </a:lnTo>
                <a:lnTo>
                  <a:pt x="1599" y="409"/>
                </a:lnTo>
                <a:lnTo>
                  <a:pt x="1597" y="411"/>
                </a:lnTo>
                <a:lnTo>
                  <a:pt x="1595" y="411"/>
                </a:lnTo>
                <a:lnTo>
                  <a:pt x="1592" y="411"/>
                </a:lnTo>
                <a:lnTo>
                  <a:pt x="1592" y="411"/>
                </a:lnTo>
                <a:lnTo>
                  <a:pt x="1599" y="409"/>
                </a:lnTo>
                <a:lnTo>
                  <a:pt x="1601" y="407"/>
                </a:lnTo>
                <a:lnTo>
                  <a:pt x="1603" y="405"/>
                </a:lnTo>
                <a:lnTo>
                  <a:pt x="1607" y="405"/>
                </a:lnTo>
                <a:lnTo>
                  <a:pt x="1611" y="405"/>
                </a:lnTo>
                <a:lnTo>
                  <a:pt x="1611" y="405"/>
                </a:lnTo>
                <a:lnTo>
                  <a:pt x="1613" y="403"/>
                </a:lnTo>
                <a:lnTo>
                  <a:pt x="1615" y="403"/>
                </a:lnTo>
                <a:lnTo>
                  <a:pt x="1615" y="403"/>
                </a:lnTo>
                <a:lnTo>
                  <a:pt x="1618" y="401"/>
                </a:lnTo>
                <a:lnTo>
                  <a:pt x="1618" y="401"/>
                </a:lnTo>
                <a:lnTo>
                  <a:pt x="1618" y="398"/>
                </a:lnTo>
                <a:lnTo>
                  <a:pt x="1618" y="398"/>
                </a:lnTo>
                <a:lnTo>
                  <a:pt x="1615" y="398"/>
                </a:lnTo>
                <a:lnTo>
                  <a:pt x="1615" y="396"/>
                </a:lnTo>
                <a:lnTo>
                  <a:pt x="1609" y="394"/>
                </a:lnTo>
                <a:lnTo>
                  <a:pt x="1607" y="394"/>
                </a:lnTo>
                <a:lnTo>
                  <a:pt x="1605" y="392"/>
                </a:lnTo>
                <a:lnTo>
                  <a:pt x="1603" y="392"/>
                </a:lnTo>
                <a:lnTo>
                  <a:pt x="1603" y="392"/>
                </a:lnTo>
                <a:lnTo>
                  <a:pt x="1601" y="392"/>
                </a:lnTo>
                <a:lnTo>
                  <a:pt x="1599" y="392"/>
                </a:lnTo>
                <a:lnTo>
                  <a:pt x="1597" y="392"/>
                </a:lnTo>
                <a:lnTo>
                  <a:pt x="1595" y="390"/>
                </a:lnTo>
                <a:lnTo>
                  <a:pt x="1592" y="392"/>
                </a:lnTo>
                <a:lnTo>
                  <a:pt x="1588" y="392"/>
                </a:lnTo>
                <a:lnTo>
                  <a:pt x="1586" y="394"/>
                </a:lnTo>
                <a:lnTo>
                  <a:pt x="1582" y="396"/>
                </a:lnTo>
                <a:lnTo>
                  <a:pt x="1580" y="398"/>
                </a:lnTo>
                <a:lnTo>
                  <a:pt x="1578" y="398"/>
                </a:lnTo>
                <a:lnTo>
                  <a:pt x="1574" y="407"/>
                </a:lnTo>
                <a:lnTo>
                  <a:pt x="1574" y="409"/>
                </a:lnTo>
                <a:lnTo>
                  <a:pt x="1574" y="409"/>
                </a:lnTo>
                <a:lnTo>
                  <a:pt x="1576" y="403"/>
                </a:lnTo>
                <a:lnTo>
                  <a:pt x="1576" y="401"/>
                </a:lnTo>
                <a:lnTo>
                  <a:pt x="1574" y="398"/>
                </a:lnTo>
                <a:lnTo>
                  <a:pt x="1574" y="398"/>
                </a:lnTo>
                <a:lnTo>
                  <a:pt x="1574" y="398"/>
                </a:lnTo>
                <a:lnTo>
                  <a:pt x="1571" y="398"/>
                </a:lnTo>
                <a:lnTo>
                  <a:pt x="1571" y="401"/>
                </a:lnTo>
                <a:lnTo>
                  <a:pt x="1569" y="403"/>
                </a:lnTo>
                <a:lnTo>
                  <a:pt x="1569" y="403"/>
                </a:lnTo>
                <a:lnTo>
                  <a:pt x="1567" y="403"/>
                </a:lnTo>
                <a:lnTo>
                  <a:pt x="1565" y="403"/>
                </a:lnTo>
                <a:lnTo>
                  <a:pt x="1567" y="401"/>
                </a:lnTo>
                <a:lnTo>
                  <a:pt x="1569" y="401"/>
                </a:lnTo>
                <a:lnTo>
                  <a:pt x="1569" y="398"/>
                </a:lnTo>
                <a:lnTo>
                  <a:pt x="1571" y="398"/>
                </a:lnTo>
                <a:lnTo>
                  <a:pt x="1574" y="396"/>
                </a:lnTo>
                <a:lnTo>
                  <a:pt x="1576" y="396"/>
                </a:lnTo>
                <a:lnTo>
                  <a:pt x="1578" y="396"/>
                </a:lnTo>
                <a:lnTo>
                  <a:pt x="1582" y="392"/>
                </a:lnTo>
                <a:lnTo>
                  <a:pt x="1584" y="390"/>
                </a:lnTo>
                <a:lnTo>
                  <a:pt x="1584" y="390"/>
                </a:lnTo>
                <a:lnTo>
                  <a:pt x="1584" y="386"/>
                </a:lnTo>
                <a:lnTo>
                  <a:pt x="1584" y="386"/>
                </a:lnTo>
                <a:lnTo>
                  <a:pt x="1582" y="384"/>
                </a:lnTo>
                <a:lnTo>
                  <a:pt x="1582" y="384"/>
                </a:lnTo>
                <a:lnTo>
                  <a:pt x="1580" y="384"/>
                </a:lnTo>
                <a:lnTo>
                  <a:pt x="1578" y="386"/>
                </a:lnTo>
                <a:lnTo>
                  <a:pt x="1576" y="388"/>
                </a:lnTo>
                <a:lnTo>
                  <a:pt x="1574" y="388"/>
                </a:lnTo>
                <a:lnTo>
                  <a:pt x="1569" y="386"/>
                </a:lnTo>
                <a:lnTo>
                  <a:pt x="1565" y="386"/>
                </a:lnTo>
                <a:lnTo>
                  <a:pt x="1563" y="388"/>
                </a:lnTo>
                <a:lnTo>
                  <a:pt x="1561" y="390"/>
                </a:lnTo>
                <a:lnTo>
                  <a:pt x="1561" y="392"/>
                </a:lnTo>
                <a:lnTo>
                  <a:pt x="1555" y="392"/>
                </a:lnTo>
                <a:lnTo>
                  <a:pt x="1557" y="390"/>
                </a:lnTo>
                <a:lnTo>
                  <a:pt x="1559" y="390"/>
                </a:lnTo>
                <a:lnTo>
                  <a:pt x="1561" y="388"/>
                </a:lnTo>
                <a:lnTo>
                  <a:pt x="1565" y="386"/>
                </a:lnTo>
                <a:lnTo>
                  <a:pt x="1565" y="384"/>
                </a:lnTo>
                <a:lnTo>
                  <a:pt x="1567" y="384"/>
                </a:lnTo>
                <a:lnTo>
                  <a:pt x="1571" y="384"/>
                </a:lnTo>
                <a:lnTo>
                  <a:pt x="1571" y="384"/>
                </a:lnTo>
                <a:lnTo>
                  <a:pt x="1574" y="384"/>
                </a:lnTo>
                <a:lnTo>
                  <a:pt x="1576" y="380"/>
                </a:lnTo>
                <a:lnTo>
                  <a:pt x="1576" y="380"/>
                </a:lnTo>
                <a:lnTo>
                  <a:pt x="1576" y="378"/>
                </a:lnTo>
                <a:lnTo>
                  <a:pt x="1576" y="378"/>
                </a:lnTo>
                <a:lnTo>
                  <a:pt x="1574" y="375"/>
                </a:lnTo>
                <a:lnTo>
                  <a:pt x="1571" y="375"/>
                </a:lnTo>
                <a:lnTo>
                  <a:pt x="1569" y="373"/>
                </a:lnTo>
                <a:lnTo>
                  <a:pt x="1567" y="371"/>
                </a:lnTo>
                <a:lnTo>
                  <a:pt x="1563" y="371"/>
                </a:lnTo>
                <a:lnTo>
                  <a:pt x="1559" y="371"/>
                </a:lnTo>
                <a:lnTo>
                  <a:pt x="1557" y="371"/>
                </a:lnTo>
                <a:lnTo>
                  <a:pt x="1557" y="371"/>
                </a:lnTo>
                <a:close/>
                <a:moveTo>
                  <a:pt x="3994" y="218"/>
                </a:moveTo>
                <a:lnTo>
                  <a:pt x="3996" y="218"/>
                </a:lnTo>
                <a:lnTo>
                  <a:pt x="3996" y="218"/>
                </a:lnTo>
                <a:lnTo>
                  <a:pt x="4000" y="218"/>
                </a:lnTo>
                <a:lnTo>
                  <a:pt x="4002" y="218"/>
                </a:lnTo>
                <a:lnTo>
                  <a:pt x="4002" y="218"/>
                </a:lnTo>
                <a:lnTo>
                  <a:pt x="4002" y="218"/>
                </a:lnTo>
                <a:lnTo>
                  <a:pt x="4004" y="216"/>
                </a:lnTo>
                <a:lnTo>
                  <a:pt x="4006" y="214"/>
                </a:lnTo>
                <a:lnTo>
                  <a:pt x="4006" y="214"/>
                </a:lnTo>
                <a:lnTo>
                  <a:pt x="4006" y="212"/>
                </a:lnTo>
                <a:lnTo>
                  <a:pt x="3996" y="216"/>
                </a:lnTo>
                <a:lnTo>
                  <a:pt x="3989" y="216"/>
                </a:lnTo>
                <a:lnTo>
                  <a:pt x="3987" y="218"/>
                </a:lnTo>
                <a:lnTo>
                  <a:pt x="3989" y="218"/>
                </a:lnTo>
                <a:lnTo>
                  <a:pt x="3994" y="218"/>
                </a:lnTo>
                <a:close/>
                <a:moveTo>
                  <a:pt x="3964" y="130"/>
                </a:moveTo>
                <a:lnTo>
                  <a:pt x="3966" y="128"/>
                </a:lnTo>
                <a:lnTo>
                  <a:pt x="3962" y="126"/>
                </a:lnTo>
                <a:lnTo>
                  <a:pt x="3950" y="124"/>
                </a:lnTo>
                <a:lnTo>
                  <a:pt x="3943" y="122"/>
                </a:lnTo>
                <a:lnTo>
                  <a:pt x="3937" y="122"/>
                </a:lnTo>
                <a:lnTo>
                  <a:pt x="3933" y="122"/>
                </a:lnTo>
                <a:lnTo>
                  <a:pt x="3929" y="124"/>
                </a:lnTo>
                <a:lnTo>
                  <a:pt x="3927" y="124"/>
                </a:lnTo>
                <a:lnTo>
                  <a:pt x="3929" y="128"/>
                </a:lnTo>
                <a:lnTo>
                  <a:pt x="3931" y="130"/>
                </a:lnTo>
                <a:lnTo>
                  <a:pt x="3935" y="130"/>
                </a:lnTo>
                <a:lnTo>
                  <a:pt x="3943" y="134"/>
                </a:lnTo>
                <a:lnTo>
                  <a:pt x="3948" y="134"/>
                </a:lnTo>
                <a:lnTo>
                  <a:pt x="3950" y="134"/>
                </a:lnTo>
                <a:lnTo>
                  <a:pt x="3954" y="134"/>
                </a:lnTo>
                <a:lnTo>
                  <a:pt x="3958" y="132"/>
                </a:lnTo>
                <a:lnTo>
                  <a:pt x="3960" y="130"/>
                </a:lnTo>
                <a:lnTo>
                  <a:pt x="3964" y="130"/>
                </a:lnTo>
                <a:close/>
                <a:moveTo>
                  <a:pt x="2764" y="134"/>
                </a:moveTo>
                <a:lnTo>
                  <a:pt x="2764" y="136"/>
                </a:lnTo>
                <a:lnTo>
                  <a:pt x="2764" y="139"/>
                </a:lnTo>
                <a:lnTo>
                  <a:pt x="2764" y="139"/>
                </a:lnTo>
                <a:lnTo>
                  <a:pt x="2764" y="141"/>
                </a:lnTo>
                <a:lnTo>
                  <a:pt x="2764" y="141"/>
                </a:lnTo>
                <a:lnTo>
                  <a:pt x="2766" y="143"/>
                </a:lnTo>
                <a:lnTo>
                  <a:pt x="2766" y="145"/>
                </a:lnTo>
                <a:lnTo>
                  <a:pt x="2766" y="147"/>
                </a:lnTo>
                <a:lnTo>
                  <a:pt x="2768" y="149"/>
                </a:lnTo>
                <a:lnTo>
                  <a:pt x="2770" y="153"/>
                </a:lnTo>
                <a:lnTo>
                  <a:pt x="2772" y="153"/>
                </a:lnTo>
                <a:lnTo>
                  <a:pt x="2774" y="151"/>
                </a:lnTo>
                <a:lnTo>
                  <a:pt x="2776" y="149"/>
                </a:lnTo>
                <a:lnTo>
                  <a:pt x="2776" y="147"/>
                </a:lnTo>
                <a:lnTo>
                  <a:pt x="2776" y="147"/>
                </a:lnTo>
                <a:lnTo>
                  <a:pt x="2780" y="147"/>
                </a:lnTo>
                <a:lnTo>
                  <a:pt x="2783" y="147"/>
                </a:lnTo>
                <a:lnTo>
                  <a:pt x="2783" y="149"/>
                </a:lnTo>
                <a:lnTo>
                  <a:pt x="2780" y="151"/>
                </a:lnTo>
                <a:lnTo>
                  <a:pt x="2780" y="153"/>
                </a:lnTo>
                <a:lnTo>
                  <a:pt x="2780" y="153"/>
                </a:lnTo>
                <a:lnTo>
                  <a:pt x="2780" y="155"/>
                </a:lnTo>
                <a:lnTo>
                  <a:pt x="2783" y="157"/>
                </a:lnTo>
                <a:lnTo>
                  <a:pt x="2783" y="157"/>
                </a:lnTo>
                <a:lnTo>
                  <a:pt x="2785" y="157"/>
                </a:lnTo>
                <a:lnTo>
                  <a:pt x="2787" y="157"/>
                </a:lnTo>
                <a:lnTo>
                  <a:pt x="2787" y="157"/>
                </a:lnTo>
                <a:lnTo>
                  <a:pt x="2787" y="159"/>
                </a:lnTo>
                <a:lnTo>
                  <a:pt x="2785" y="159"/>
                </a:lnTo>
                <a:lnTo>
                  <a:pt x="2774" y="157"/>
                </a:lnTo>
                <a:lnTo>
                  <a:pt x="2774" y="157"/>
                </a:lnTo>
                <a:lnTo>
                  <a:pt x="2772" y="157"/>
                </a:lnTo>
                <a:lnTo>
                  <a:pt x="2776" y="159"/>
                </a:lnTo>
                <a:lnTo>
                  <a:pt x="2780" y="162"/>
                </a:lnTo>
                <a:lnTo>
                  <a:pt x="2778" y="162"/>
                </a:lnTo>
                <a:lnTo>
                  <a:pt x="2778" y="164"/>
                </a:lnTo>
                <a:lnTo>
                  <a:pt x="2778" y="166"/>
                </a:lnTo>
                <a:lnTo>
                  <a:pt x="2780" y="166"/>
                </a:lnTo>
                <a:lnTo>
                  <a:pt x="2780" y="168"/>
                </a:lnTo>
                <a:lnTo>
                  <a:pt x="2783" y="168"/>
                </a:lnTo>
                <a:lnTo>
                  <a:pt x="2785" y="170"/>
                </a:lnTo>
                <a:lnTo>
                  <a:pt x="2789" y="172"/>
                </a:lnTo>
                <a:lnTo>
                  <a:pt x="2791" y="176"/>
                </a:lnTo>
                <a:lnTo>
                  <a:pt x="2793" y="176"/>
                </a:lnTo>
                <a:lnTo>
                  <a:pt x="2795" y="178"/>
                </a:lnTo>
                <a:lnTo>
                  <a:pt x="2795" y="178"/>
                </a:lnTo>
                <a:lnTo>
                  <a:pt x="2797" y="180"/>
                </a:lnTo>
                <a:lnTo>
                  <a:pt x="2806" y="180"/>
                </a:lnTo>
                <a:lnTo>
                  <a:pt x="2810" y="180"/>
                </a:lnTo>
                <a:lnTo>
                  <a:pt x="2812" y="178"/>
                </a:lnTo>
                <a:lnTo>
                  <a:pt x="2814" y="178"/>
                </a:lnTo>
                <a:lnTo>
                  <a:pt x="2816" y="176"/>
                </a:lnTo>
                <a:lnTo>
                  <a:pt x="2818" y="176"/>
                </a:lnTo>
                <a:lnTo>
                  <a:pt x="2820" y="174"/>
                </a:lnTo>
                <a:lnTo>
                  <a:pt x="2818" y="174"/>
                </a:lnTo>
                <a:lnTo>
                  <a:pt x="2816" y="172"/>
                </a:lnTo>
                <a:lnTo>
                  <a:pt x="2818" y="170"/>
                </a:lnTo>
                <a:lnTo>
                  <a:pt x="2818" y="170"/>
                </a:lnTo>
                <a:lnTo>
                  <a:pt x="2818" y="168"/>
                </a:lnTo>
                <a:lnTo>
                  <a:pt x="2818" y="166"/>
                </a:lnTo>
                <a:lnTo>
                  <a:pt x="2818" y="166"/>
                </a:lnTo>
                <a:lnTo>
                  <a:pt x="2820" y="166"/>
                </a:lnTo>
                <a:lnTo>
                  <a:pt x="2820" y="166"/>
                </a:lnTo>
                <a:lnTo>
                  <a:pt x="2822" y="166"/>
                </a:lnTo>
                <a:lnTo>
                  <a:pt x="2822" y="168"/>
                </a:lnTo>
                <a:lnTo>
                  <a:pt x="2824" y="168"/>
                </a:lnTo>
                <a:lnTo>
                  <a:pt x="2824" y="168"/>
                </a:lnTo>
                <a:lnTo>
                  <a:pt x="2827" y="168"/>
                </a:lnTo>
                <a:lnTo>
                  <a:pt x="2829" y="166"/>
                </a:lnTo>
                <a:lnTo>
                  <a:pt x="2829" y="164"/>
                </a:lnTo>
                <a:lnTo>
                  <a:pt x="2831" y="164"/>
                </a:lnTo>
                <a:lnTo>
                  <a:pt x="2831" y="166"/>
                </a:lnTo>
                <a:lnTo>
                  <a:pt x="2831" y="168"/>
                </a:lnTo>
                <a:lnTo>
                  <a:pt x="2829" y="168"/>
                </a:lnTo>
                <a:lnTo>
                  <a:pt x="2829" y="170"/>
                </a:lnTo>
                <a:lnTo>
                  <a:pt x="2829" y="170"/>
                </a:lnTo>
                <a:lnTo>
                  <a:pt x="2831" y="172"/>
                </a:lnTo>
                <a:lnTo>
                  <a:pt x="2831" y="172"/>
                </a:lnTo>
                <a:lnTo>
                  <a:pt x="2835" y="174"/>
                </a:lnTo>
                <a:lnTo>
                  <a:pt x="2839" y="172"/>
                </a:lnTo>
                <a:lnTo>
                  <a:pt x="2841" y="172"/>
                </a:lnTo>
                <a:lnTo>
                  <a:pt x="2845" y="168"/>
                </a:lnTo>
                <a:lnTo>
                  <a:pt x="2848" y="168"/>
                </a:lnTo>
                <a:lnTo>
                  <a:pt x="2852" y="168"/>
                </a:lnTo>
                <a:lnTo>
                  <a:pt x="2850" y="168"/>
                </a:lnTo>
                <a:lnTo>
                  <a:pt x="2845" y="172"/>
                </a:lnTo>
                <a:lnTo>
                  <a:pt x="2848" y="174"/>
                </a:lnTo>
                <a:lnTo>
                  <a:pt x="2850" y="174"/>
                </a:lnTo>
                <a:lnTo>
                  <a:pt x="2852" y="176"/>
                </a:lnTo>
                <a:lnTo>
                  <a:pt x="2854" y="176"/>
                </a:lnTo>
                <a:lnTo>
                  <a:pt x="2856" y="174"/>
                </a:lnTo>
                <a:lnTo>
                  <a:pt x="2854" y="176"/>
                </a:lnTo>
                <a:lnTo>
                  <a:pt x="2852" y="176"/>
                </a:lnTo>
                <a:lnTo>
                  <a:pt x="2841" y="176"/>
                </a:lnTo>
                <a:lnTo>
                  <a:pt x="2837" y="176"/>
                </a:lnTo>
                <a:lnTo>
                  <a:pt x="2837" y="178"/>
                </a:lnTo>
                <a:lnTo>
                  <a:pt x="2835" y="178"/>
                </a:lnTo>
                <a:lnTo>
                  <a:pt x="2835" y="180"/>
                </a:lnTo>
                <a:lnTo>
                  <a:pt x="2835" y="180"/>
                </a:lnTo>
                <a:lnTo>
                  <a:pt x="2833" y="180"/>
                </a:lnTo>
                <a:lnTo>
                  <a:pt x="2831" y="180"/>
                </a:lnTo>
                <a:lnTo>
                  <a:pt x="2824" y="183"/>
                </a:lnTo>
                <a:lnTo>
                  <a:pt x="2814" y="185"/>
                </a:lnTo>
                <a:lnTo>
                  <a:pt x="2814" y="187"/>
                </a:lnTo>
                <a:lnTo>
                  <a:pt x="2812" y="187"/>
                </a:lnTo>
                <a:lnTo>
                  <a:pt x="2810" y="185"/>
                </a:lnTo>
                <a:lnTo>
                  <a:pt x="2808" y="185"/>
                </a:lnTo>
                <a:lnTo>
                  <a:pt x="2808" y="185"/>
                </a:lnTo>
                <a:lnTo>
                  <a:pt x="2806" y="187"/>
                </a:lnTo>
                <a:lnTo>
                  <a:pt x="2806" y="187"/>
                </a:lnTo>
                <a:lnTo>
                  <a:pt x="2806" y="191"/>
                </a:lnTo>
                <a:lnTo>
                  <a:pt x="2808" y="191"/>
                </a:lnTo>
                <a:lnTo>
                  <a:pt x="2808" y="193"/>
                </a:lnTo>
                <a:lnTo>
                  <a:pt x="2810" y="195"/>
                </a:lnTo>
                <a:lnTo>
                  <a:pt x="2812" y="195"/>
                </a:lnTo>
                <a:lnTo>
                  <a:pt x="2820" y="195"/>
                </a:lnTo>
                <a:lnTo>
                  <a:pt x="2822" y="195"/>
                </a:lnTo>
                <a:lnTo>
                  <a:pt x="2827" y="193"/>
                </a:lnTo>
                <a:lnTo>
                  <a:pt x="2831" y="193"/>
                </a:lnTo>
                <a:lnTo>
                  <a:pt x="2833" y="191"/>
                </a:lnTo>
                <a:lnTo>
                  <a:pt x="2837" y="193"/>
                </a:lnTo>
                <a:lnTo>
                  <a:pt x="2841" y="193"/>
                </a:lnTo>
                <a:lnTo>
                  <a:pt x="2848" y="191"/>
                </a:lnTo>
                <a:lnTo>
                  <a:pt x="2852" y="191"/>
                </a:lnTo>
                <a:lnTo>
                  <a:pt x="2852" y="191"/>
                </a:lnTo>
                <a:lnTo>
                  <a:pt x="2854" y="193"/>
                </a:lnTo>
                <a:lnTo>
                  <a:pt x="2854" y="193"/>
                </a:lnTo>
                <a:lnTo>
                  <a:pt x="2848" y="193"/>
                </a:lnTo>
                <a:lnTo>
                  <a:pt x="2843" y="195"/>
                </a:lnTo>
                <a:lnTo>
                  <a:pt x="2824" y="197"/>
                </a:lnTo>
                <a:lnTo>
                  <a:pt x="2820" y="201"/>
                </a:lnTo>
                <a:lnTo>
                  <a:pt x="2818" y="201"/>
                </a:lnTo>
                <a:lnTo>
                  <a:pt x="2818" y="201"/>
                </a:lnTo>
                <a:lnTo>
                  <a:pt x="2816" y="201"/>
                </a:lnTo>
                <a:lnTo>
                  <a:pt x="2812" y="201"/>
                </a:lnTo>
                <a:lnTo>
                  <a:pt x="2812" y="201"/>
                </a:lnTo>
                <a:lnTo>
                  <a:pt x="2810" y="204"/>
                </a:lnTo>
                <a:lnTo>
                  <a:pt x="2810" y="206"/>
                </a:lnTo>
                <a:lnTo>
                  <a:pt x="2812" y="206"/>
                </a:lnTo>
                <a:lnTo>
                  <a:pt x="2812" y="208"/>
                </a:lnTo>
                <a:lnTo>
                  <a:pt x="2814" y="210"/>
                </a:lnTo>
                <a:lnTo>
                  <a:pt x="2816" y="212"/>
                </a:lnTo>
                <a:lnTo>
                  <a:pt x="2818" y="212"/>
                </a:lnTo>
                <a:lnTo>
                  <a:pt x="2820" y="214"/>
                </a:lnTo>
                <a:lnTo>
                  <a:pt x="2827" y="216"/>
                </a:lnTo>
                <a:lnTo>
                  <a:pt x="2833" y="222"/>
                </a:lnTo>
                <a:lnTo>
                  <a:pt x="2839" y="227"/>
                </a:lnTo>
                <a:lnTo>
                  <a:pt x="2841" y="227"/>
                </a:lnTo>
                <a:lnTo>
                  <a:pt x="2843" y="227"/>
                </a:lnTo>
                <a:lnTo>
                  <a:pt x="2845" y="229"/>
                </a:lnTo>
                <a:lnTo>
                  <a:pt x="2845" y="231"/>
                </a:lnTo>
                <a:lnTo>
                  <a:pt x="2850" y="231"/>
                </a:lnTo>
                <a:lnTo>
                  <a:pt x="2854" y="231"/>
                </a:lnTo>
                <a:lnTo>
                  <a:pt x="2856" y="229"/>
                </a:lnTo>
                <a:lnTo>
                  <a:pt x="2854" y="227"/>
                </a:lnTo>
                <a:lnTo>
                  <a:pt x="2854" y="224"/>
                </a:lnTo>
                <a:lnTo>
                  <a:pt x="2854" y="224"/>
                </a:lnTo>
                <a:lnTo>
                  <a:pt x="2856" y="222"/>
                </a:lnTo>
                <a:lnTo>
                  <a:pt x="2858" y="220"/>
                </a:lnTo>
                <a:lnTo>
                  <a:pt x="2856" y="218"/>
                </a:lnTo>
                <a:lnTo>
                  <a:pt x="2856" y="216"/>
                </a:lnTo>
                <a:lnTo>
                  <a:pt x="2858" y="214"/>
                </a:lnTo>
                <a:lnTo>
                  <a:pt x="2860" y="212"/>
                </a:lnTo>
                <a:lnTo>
                  <a:pt x="2862" y="206"/>
                </a:lnTo>
                <a:lnTo>
                  <a:pt x="2866" y="204"/>
                </a:lnTo>
                <a:lnTo>
                  <a:pt x="2871" y="204"/>
                </a:lnTo>
                <a:lnTo>
                  <a:pt x="2873" y="204"/>
                </a:lnTo>
                <a:lnTo>
                  <a:pt x="2873" y="201"/>
                </a:lnTo>
                <a:lnTo>
                  <a:pt x="2875" y="197"/>
                </a:lnTo>
                <a:lnTo>
                  <a:pt x="2875" y="195"/>
                </a:lnTo>
                <a:lnTo>
                  <a:pt x="2875" y="189"/>
                </a:lnTo>
                <a:lnTo>
                  <a:pt x="2875" y="189"/>
                </a:lnTo>
                <a:lnTo>
                  <a:pt x="2875" y="187"/>
                </a:lnTo>
                <a:lnTo>
                  <a:pt x="2877" y="187"/>
                </a:lnTo>
                <a:lnTo>
                  <a:pt x="2879" y="187"/>
                </a:lnTo>
                <a:lnTo>
                  <a:pt x="2881" y="187"/>
                </a:lnTo>
                <a:lnTo>
                  <a:pt x="2883" y="185"/>
                </a:lnTo>
                <a:lnTo>
                  <a:pt x="2883" y="185"/>
                </a:lnTo>
                <a:lnTo>
                  <a:pt x="2883" y="183"/>
                </a:lnTo>
                <a:lnTo>
                  <a:pt x="2883" y="180"/>
                </a:lnTo>
                <a:lnTo>
                  <a:pt x="2883" y="178"/>
                </a:lnTo>
                <a:lnTo>
                  <a:pt x="2885" y="176"/>
                </a:lnTo>
                <a:lnTo>
                  <a:pt x="2889" y="172"/>
                </a:lnTo>
                <a:lnTo>
                  <a:pt x="2892" y="170"/>
                </a:lnTo>
                <a:lnTo>
                  <a:pt x="2892" y="170"/>
                </a:lnTo>
                <a:lnTo>
                  <a:pt x="2894" y="168"/>
                </a:lnTo>
                <a:lnTo>
                  <a:pt x="2894" y="168"/>
                </a:lnTo>
                <a:lnTo>
                  <a:pt x="2904" y="168"/>
                </a:lnTo>
                <a:lnTo>
                  <a:pt x="2908" y="166"/>
                </a:lnTo>
                <a:lnTo>
                  <a:pt x="2912" y="166"/>
                </a:lnTo>
                <a:lnTo>
                  <a:pt x="2915" y="166"/>
                </a:lnTo>
                <a:lnTo>
                  <a:pt x="2917" y="164"/>
                </a:lnTo>
                <a:lnTo>
                  <a:pt x="2917" y="164"/>
                </a:lnTo>
                <a:lnTo>
                  <a:pt x="2917" y="164"/>
                </a:lnTo>
                <a:lnTo>
                  <a:pt x="2912" y="162"/>
                </a:lnTo>
                <a:lnTo>
                  <a:pt x="2908" y="159"/>
                </a:lnTo>
                <a:lnTo>
                  <a:pt x="2904" y="157"/>
                </a:lnTo>
                <a:lnTo>
                  <a:pt x="2908" y="155"/>
                </a:lnTo>
                <a:lnTo>
                  <a:pt x="2906" y="153"/>
                </a:lnTo>
                <a:lnTo>
                  <a:pt x="2904" y="153"/>
                </a:lnTo>
                <a:lnTo>
                  <a:pt x="2900" y="151"/>
                </a:lnTo>
                <a:lnTo>
                  <a:pt x="2900" y="153"/>
                </a:lnTo>
                <a:lnTo>
                  <a:pt x="2900" y="153"/>
                </a:lnTo>
                <a:lnTo>
                  <a:pt x="2896" y="155"/>
                </a:lnTo>
                <a:lnTo>
                  <a:pt x="2894" y="151"/>
                </a:lnTo>
                <a:lnTo>
                  <a:pt x="2889" y="151"/>
                </a:lnTo>
                <a:lnTo>
                  <a:pt x="2885" y="151"/>
                </a:lnTo>
                <a:lnTo>
                  <a:pt x="2883" y="151"/>
                </a:lnTo>
                <a:lnTo>
                  <a:pt x="2881" y="149"/>
                </a:lnTo>
                <a:lnTo>
                  <a:pt x="2879" y="149"/>
                </a:lnTo>
                <a:lnTo>
                  <a:pt x="2879" y="149"/>
                </a:lnTo>
                <a:lnTo>
                  <a:pt x="2879" y="147"/>
                </a:lnTo>
                <a:lnTo>
                  <a:pt x="2881" y="147"/>
                </a:lnTo>
                <a:lnTo>
                  <a:pt x="2881" y="145"/>
                </a:lnTo>
                <a:lnTo>
                  <a:pt x="2881" y="145"/>
                </a:lnTo>
                <a:lnTo>
                  <a:pt x="2881" y="143"/>
                </a:lnTo>
                <a:lnTo>
                  <a:pt x="2879" y="141"/>
                </a:lnTo>
                <a:lnTo>
                  <a:pt x="2879" y="141"/>
                </a:lnTo>
                <a:lnTo>
                  <a:pt x="2877" y="139"/>
                </a:lnTo>
                <a:lnTo>
                  <a:pt x="2875" y="136"/>
                </a:lnTo>
                <a:lnTo>
                  <a:pt x="2873" y="136"/>
                </a:lnTo>
                <a:lnTo>
                  <a:pt x="2873" y="136"/>
                </a:lnTo>
                <a:lnTo>
                  <a:pt x="2866" y="143"/>
                </a:lnTo>
                <a:lnTo>
                  <a:pt x="2864" y="145"/>
                </a:lnTo>
                <a:lnTo>
                  <a:pt x="2864" y="143"/>
                </a:lnTo>
                <a:lnTo>
                  <a:pt x="2864" y="141"/>
                </a:lnTo>
                <a:lnTo>
                  <a:pt x="2864" y="139"/>
                </a:lnTo>
                <a:lnTo>
                  <a:pt x="2864" y="139"/>
                </a:lnTo>
                <a:lnTo>
                  <a:pt x="2866" y="136"/>
                </a:lnTo>
                <a:lnTo>
                  <a:pt x="2868" y="134"/>
                </a:lnTo>
                <a:lnTo>
                  <a:pt x="2866" y="130"/>
                </a:lnTo>
                <a:lnTo>
                  <a:pt x="2864" y="128"/>
                </a:lnTo>
                <a:lnTo>
                  <a:pt x="2862" y="128"/>
                </a:lnTo>
                <a:lnTo>
                  <a:pt x="2858" y="126"/>
                </a:lnTo>
                <a:lnTo>
                  <a:pt x="2854" y="126"/>
                </a:lnTo>
                <a:lnTo>
                  <a:pt x="2854" y="126"/>
                </a:lnTo>
                <a:lnTo>
                  <a:pt x="2852" y="126"/>
                </a:lnTo>
                <a:lnTo>
                  <a:pt x="2852" y="128"/>
                </a:lnTo>
                <a:lnTo>
                  <a:pt x="2852" y="128"/>
                </a:lnTo>
                <a:lnTo>
                  <a:pt x="2848" y="124"/>
                </a:lnTo>
                <a:lnTo>
                  <a:pt x="2845" y="122"/>
                </a:lnTo>
                <a:lnTo>
                  <a:pt x="2843" y="122"/>
                </a:lnTo>
                <a:lnTo>
                  <a:pt x="2841" y="124"/>
                </a:lnTo>
                <a:lnTo>
                  <a:pt x="2841" y="126"/>
                </a:lnTo>
                <a:lnTo>
                  <a:pt x="2841" y="128"/>
                </a:lnTo>
                <a:lnTo>
                  <a:pt x="2839" y="130"/>
                </a:lnTo>
                <a:lnTo>
                  <a:pt x="2837" y="132"/>
                </a:lnTo>
                <a:lnTo>
                  <a:pt x="2837" y="134"/>
                </a:lnTo>
                <a:lnTo>
                  <a:pt x="2837" y="134"/>
                </a:lnTo>
                <a:lnTo>
                  <a:pt x="2837" y="139"/>
                </a:lnTo>
                <a:lnTo>
                  <a:pt x="2837" y="141"/>
                </a:lnTo>
                <a:lnTo>
                  <a:pt x="2839" y="145"/>
                </a:lnTo>
                <a:lnTo>
                  <a:pt x="2843" y="153"/>
                </a:lnTo>
                <a:lnTo>
                  <a:pt x="2845" y="157"/>
                </a:lnTo>
                <a:lnTo>
                  <a:pt x="2843" y="157"/>
                </a:lnTo>
                <a:lnTo>
                  <a:pt x="2837" y="151"/>
                </a:lnTo>
                <a:lnTo>
                  <a:pt x="2837" y="151"/>
                </a:lnTo>
                <a:lnTo>
                  <a:pt x="2835" y="149"/>
                </a:lnTo>
                <a:lnTo>
                  <a:pt x="2831" y="143"/>
                </a:lnTo>
                <a:lnTo>
                  <a:pt x="2829" y="139"/>
                </a:lnTo>
                <a:lnTo>
                  <a:pt x="2827" y="134"/>
                </a:lnTo>
                <a:lnTo>
                  <a:pt x="2822" y="132"/>
                </a:lnTo>
                <a:lnTo>
                  <a:pt x="2818" y="130"/>
                </a:lnTo>
                <a:lnTo>
                  <a:pt x="2816" y="132"/>
                </a:lnTo>
                <a:lnTo>
                  <a:pt x="2814" y="136"/>
                </a:lnTo>
                <a:lnTo>
                  <a:pt x="2812" y="139"/>
                </a:lnTo>
                <a:lnTo>
                  <a:pt x="2810" y="139"/>
                </a:lnTo>
                <a:lnTo>
                  <a:pt x="2810" y="141"/>
                </a:lnTo>
                <a:lnTo>
                  <a:pt x="2812" y="143"/>
                </a:lnTo>
                <a:lnTo>
                  <a:pt x="2812" y="145"/>
                </a:lnTo>
                <a:lnTo>
                  <a:pt x="2812" y="145"/>
                </a:lnTo>
                <a:lnTo>
                  <a:pt x="2810" y="145"/>
                </a:lnTo>
                <a:lnTo>
                  <a:pt x="2808" y="145"/>
                </a:lnTo>
                <a:lnTo>
                  <a:pt x="2806" y="143"/>
                </a:lnTo>
                <a:lnTo>
                  <a:pt x="2806" y="143"/>
                </a:lnTo>
                <a:lnTo>
                  <a:pt x="2801" y="141"/>
                </a:lnTo>
                <a:lnTo>
                  <a:pt x="2801" y="141"/>
                </a:lnTo>
                <a:lnTo>
                  <a:pt x="2801" y="139"/>
                </a:lnTo>
                <a:lnTo>
                  <a:pt x="2799" y="139"/>
                </a:lnTo>
                <a:lnTo>
                  <a:pt x="2789" y="139"/>
                </a:lnTo>
                <a:lnTo>
                  <a:pt x="2797" y="134"/>
                </a:lnTo>
                <a:lnTo>
                  <a:pt x="2808" y="134"/>
                </a:lnTo>
                <a:lnTo>
                  <a:pt x="2810" y="132"/>
                </a:lnTo>
                <a:lnTo>
                  <a:pt x="2810" y="132"/>
                </a:lnTo>
                <a:lnTo>
                  <a:pt x="2810" y="130"/>
                </a:lnTo>
                <a:lnTo>
                  <a:pt x="2810" y="130"/>
                </a:lnTo>
                <a:lnTo>
                  <a:pt x="2806" y="128"/>
                </a:lnTo>
                <a:lnTo>
                  <a:pt x="2797" y="130"/>
                </a:lnTo>
                <a:lnTo>
                  <a:pt x="2793" y="132"/>
                </a:lnTo>
                <a:lnTo>
                  <a:pt x="2791" y="132"/>
                </a:lnTo>
                <a:lnTo>
                  <a:pt x="2785" y="130"/>
                </a:lnTo>
                <a:lnTo>
                  <a:pt x="2785" y="130"/>
                </a:lnTo>
                <a:lnTo>
                  <a:pt x="2785" y="132"/>
                </a:lnTo>
                <a:lnTo>
                  <a:pt x="2787" y="134"/>
                </a:lnTo>
                <a:lnTo>
                  <a:pt x="2785" y="134"/>
                </a:lnTo>
                <a:lnTo>
                  <a:pt x="2783" y="132"/>
                </a:lnTo>
                <a:lnTo>
                  <a:pt x="2776" y="130"/>
                </a:lnTo>
                <a:lnTo>
                  <a:pt x="2772" y="130"/>
                </a:lnTo>
                <a:lnTo>
                  <a:pt x="2770" y="130"/>
                </a:lnTo>
                <a:lnTo>
                  <a:pt x="2770" y="132"/>
                </a:lnTo>
                <a:lnTo>
                  <a:pt x="2770" y="134"/>
                </a:lnTo>
                <a:lnTo>
                  <a:pt x="2768" y="132"/>
                </a:lnTo>
                <a:lnTo>
                  <a:pt x="2766" y="130"/>
                </a:lnTo>
                <a:lnTo>
                  <a:pt x="2764" y="130"/>
                </a:lnTo>
                <a:lnTo>
                  <a:pt x="2764" y="130"/>
                </a:lnTo>
                <a:lnTo>
                  <a:pt x="2762" y="132"/>
                </a:lnTo>
                <a:lnTo>
                  <a:pt x="2762" y="132"/>
                </a:lnTo>
                <a:lnTo>
                  <a:pt x="2764" y="134"/>
                </a:lnTo>
                <a:close/>
                <a:moveTo>
                  <a:pt x="3935" y="115"/>
                </a:moveTo>
                <a:lnTo>
                  <a:pt x="3939" y="115"/>
                </a:lnTo>
                <a:lnTo>
                  <a:pt x="3941" y="118"/>
                </a:lnTo>
                <a:lnTo>
                  <a:pt x="3943" y="118"/>
                </a:lnTo>
                <a:lnTo>
                  <a:pt x="3956" y="122"/>
                </a:lnTo>
                <a:lnTo>
                  <a:pt x="3964" y="124"/>
                </a:lnTo>
                <a:lnTo>
                  <a:pt x="3968" y="124"/>
                </a:lnTo>
                <a:lnTo>
                  <a:pt x="3975" y="122"/>
                </a:lnTo>
                <a:lnTo>
                  <a:pt x="3977" y="120"/>
                </a:lnTo>
                <a:lnTo>
                  <a:pt x="3979" y="120"/>
                </a:lnTo>
                <a:lnTo>
                  <a:pt x="3983" y="120"/>
                </a:lnTo>
                <a:lnTo>
                  <a:pt x="3996" y="118"/>
                </a:lnTo>
                <a:lnTo>
                  <a:pt x="4015" y="115"/>
                </a:lnTo>
                <a:lnTo>
                  <a:pt x="4017" y="115"/>
                </a:lnTo>
                <a:lnTo>
                  <a:pt x="4019" y="113"/>
                </a:lnTo>
                <a:lnTo>
                  <a:pt x="4017" y="113"/>
                </a:lnTo>
                <a:lnTo>
                  <a:pt x="4017" y="111"/>
                </a:lnTo>
                <a:lnTo>
                  <a:pt x="4015" y="107"/>
                </a:lnTo>
                <a:lnTo>
                  <a:pt x="4015" y="107"/>
                </a:lnTo>
                <a:lnTo>
                  <a:pt x="4012" y="107"/>
                </a:lnTo>
                <a:lnTo>
                  <a:pt x="4015" y="103"/>
                </a:lnTo>
                <a:lnTo>
                  <a:pt x="4017" y="103"/>
                </a:lnTo>
                <a:lnTo>
                  <a:pt x="4023" y="101"/>
                </a:lnTo>
                <a:lnTo>
                  <a:pt x="4023" y="101"/>
                </a:lnTo>
                <a:lnTo>
                  <a:pt x="4025" y="101"/>
                </a:lnTo>
                <a:lnTo>
                  <a:pt x="4025" y="99"/>
                </a:lnTo>
                <a:lnTo>
                  <a:pt x="4025" y="99"/>
                </a:lnTo>
                <a:lnTo>
                  <a:pt x="4023" y="97"/>
                </a:lnTo>
                <a:lnTo>
                  <a:pt x="4019" y="97"/>
                </a:lnTo>
                <a:lnTo>
                  <a:pt x="4010" y="92"/>
                </a:lnTo>
                <a:lnTo>
                  <a:pt x="4008" y="90"/>
                </a:lnTo>
                <a:lnTo>
                  <a:pt x="4006" y="90"/>
                </a:lnTo>
                <a:lnTo>
                  <a:pt x="4006" y="88"/>
                </a:lnTo>
                <a:lnTo>
                  <a:pt x="4006" y="88"/>
                </a:lnTo>
                <a:lnTo>
                  <a:pt x="4002" y="84"/>
                </a:lnTo>
                <a:lnTo>
                  <a:pt x="4000" y="84"/>
                </a:lnTo>
                <a:lnTo>
                  <a:pt x="3998" y="84"/>
                </a:lnTo>
                <a:lnTo>
                  <a:pt x="3998" y="82"/>
                </a:lnTo>
                <a:lnTo>
                  <a:pt x="3996" y="82"/>
                </a:lnTo>
                <a:lnTo>
                  <a:pt x="3985" y="82"/>
                </a:lnTo>
                <a:lnTo>
                  <a:pt x="3985" y="84"/>
                </a:lnTo>
                <a:lnTo>
                  <a:pt x="3981" y="86"/>
                </a:lnTo>
                <a:lnTo>
                  <a:pt x="3979" y="86"/>
                </a:lnTo>
                <a:lnTo>
                  <a:pt x="3975" y="88"/>
                </a:lnTo>
                <a:lnTo>
                  <a:pt x="3971" y="88"/>
                </a:lnTo>
                <a:lnTo>
                  <a:pt x="3968" y="88"/>
                </a:lnTo>
                <a:lnTo>
                  <a:pt x="3964" y="90"/>
                </a:lnTo>
                <a:lnTo>
                  <a:pt x="3962" y="90"/>
                </a:lnTo>
                <a:lnTo>
                  <a:pt x="3960" y="90"/>
                </a:lnTo>
                <a:lnTo>
                  <a:pt x="3956" y="90"/>
                </a:lnTo>
                <a:lnTo>
                  <a:pt x="3954" y="92"/>
                </a:lnTo>
                <a:lnTo>
                  <a:pt x="3952" y="95"/>
                </a:lnTo>
                <a:lnTo>
                  <a:pt x="3952" y="95"/>
                </a:lnTo>
                <a:lnTo>
                  <a:pt x="3950" y="97"/>
                </a:lnTo>
                <a:lnTo>
                  <a:pt x="3950" y="99"/>
                </a:lnTo>
                <a:lnTo>
                  <a:pt x="3952" y="99"/>
                </a:lnTo>
                <a:lnTo>
                  <a:pt x="3958" y="99"/>
                </a:lnTo>
                <a:lnTo>
                  <a:pt x="3954" y="101"/>
                </a:lnTo>
                <a:lnTo>
                  <a:pt x="3952" y="103"/>
                </a:lnTo>
                <a:lnTo>
                  <a:pt x="3950" y="107"/>
                </a:lnTo>
                <a:lnTo>
                  <a:pt x="3943" y="107"/>
                </a:lnTo>
                <a:lnTo>
                  <a:pt x="3939" y="109"/>
                </a:lnTo>
                <a:lnTo>
                  <a:pt x="3935" y="111"/>
                </a:lnTo>
                <a:lnTo>
                  <a:pt x="3933" y="113"/>
                </a:lnTo>
                <a:lnTo>
                  <a:pt x="3935" y="115"/>
                </a:lnTo>
                <a:close/>
                <a:moveTo>
                  <a:pt x="3901" y="212"/>
                </a:moveTo>
                <a:lnTo>
                  <a:pt x="3904" y="212"/>
                </a:lnTo>
                <a:lnTo>
                  <a:pt x="3908" y="210"/>
                </a:lnTo>
                <a:lnTo>
                  <a:pt x="3908" y="210"/>
                </a:lnTo>
                <a:lnTo>
                  <a:pt x="3906" y="210"/>
                </a:lnTo>
                <a:lnTo>
                  <a:pt x="3901" y="210"/>
                </a:lnTo>
                <a:lnTo>
                  <a:pt x="3899" y="210"/>
                </a:lnTo>
                <a:lnTo>
                  <a:pt x="3899" y="212"/>
                </a:lnTo>
                <a:lnTo>
                  <a:pt x="3899" y="212"/>
                </a:lnTo>
                <a:lnTo>
                  <a:pt x="3901" y="212"/>
                </a:lnTo>
                <a:close/>
                <a:moveTo>
                  <a:pt x="3912" y="86"/>
                </a:moveTo>
                <a:lnTo>
                  <a:pt x="3929" y="88"/>
                </a:lnTo>
                <a:lnTo>
                  <a:pt x="3935" y="86"/>
                </a:lnTo>
                <a:lnTo>
                  <a:pt x="3933" y="84"/>
                </a:lnTo>
                <a:lnTo>
                  <a:pt x="3927" y="84"/>
                </a:lnTo>
                <a:lnTo>
                  <a:pt x="3912" y="84"/>
                </a:lnTo>
                <a:lnTo>
                  <a:pt x="3910" y="86"/>
                </a:lnTo>
                <a:lnTo>
                  <a:pt x="3910" y="86"/>
                </a:lnTo>
                <a:lnTo>
                  <a:pt x="3912" y="86"/>
                </a:lnTo>
                <a:close/>
                <a:moveTo>
                  <a:pt x="4017" y="229"/>
                </a:moveTo>
                <a:lnTo>
                  <a:pt x="4019" y="229"/>
                </a:lnTo>
                <a:lnTo>
                  <a:pt x="4019" y="231"/>
                </a:lnTo>
                <a:lnTo>
                  <a:pt x="4021" y="231"/>
                </a:lnTo>
                <a:lnTo>
                  <a:pt x="4021" y="231"/>
                </a:lnTo>
                <a:lnTo>
                  <a:pt x="4019" y="227"/>
                </a:lnTo>
                <a:lnTo>
                  <a:pt x="4017" y="229"/>
                </a:lnTo>
                <a:close/>
                <a:moveTo>
                  <a:pt x="3864" y="281"/>
                </a:moveTo>
                <a:lnTo>
                  <a:pt x="3868" y="281"/>
                </a:lnTo>
                <a:lnTo>
                  <a:pt x="3868" y="281"/>
                </a:lnTo>
                <a:lnTo>
                  <a:pt x="3870" y="279"/>
                </a:lnTo>
                <a:lnTo>
                  <a:pt x="3868" y="277"/>
                </a:lnTo>
                <a:lnTo>
                  <a:pt x="3868" y="277"/>
                </a:lnTo>
                <a:lnTo>
                  <a:pt x="3864" y="279"/>
                </a:lnTo>
                <a:lnTo>
                  <a:pt x="3864" y="277"/>
                </a:lnTo>
                <a:lnTo>
                  <a:pt x="3862" y="277"/>
                </a:lnTo>
                <a:lnTo>
                  <a:pt x="3862" y="279"/>
                </a:lnTo>
                <a:lnTo>
                  <a:pt x="3857" y="279"/>
                </a:lnTo>
                <a:lnTo>
                  <a:pt x="3857" y="281"/>
                </a:lnTo>
                <a:lnTo>
                  <a:pt x="3860" y="281"/>
                </a:lnTo>
                <a:lnTo>
                  <a:pt x="3864" y="281"/>
                </a:lnTo>
                <a:close/>
                <a:moveTo>
                  <a:pt x="4006" y="241"/>
                </a:moveTo>
                <a:lnTo>
                  <a:pt x="4008" y="241"/>
                </a:lnTo>
                <a:lnTo>
                  <a:pt x="4006" y="239"/>
                </a:lnTo>
                <a:lnTo>
                  <a:pt x="4002" y="239"/>
                </a:lnTo>
                <a:lnTo>
                  <a:pt x="4000" y="239"/>
                </a:lnTo>
                <a:lnTo>
                  <a:pt x="3996" y="239"/>
                </a:lnTo>
                <a:lnTo>
                  <a:pt x="3992" y="241"/>
                </a:lnTo>
                <a:lnTo>
                  <a:pt x="3989" y="239"/>
                </a:lnTo>
                <a:lnTo>
                  <a:pt x="3989" y="241"/>
                </a:lnTo>
                <a:lnTo>
                  <a:pt x="3989" y="241"/>
                </a:lnTo>
                <a:lnTo>
                  <a:pt x="3994" y="243"/>
                </a:lnTo>
                <a:lnTo>
                  <a:pt x="3996" y="243"/>
                </a:lnTo>
                <a:lnTo>
                  <a:pt x="4000" y="243"/>
                </a:lnTo>
                <a:lnTo>
                  <a:pt x="4002" y="245"/>
                </a:lnTo>
                <a:lnTo>
                  <a:pt x="4004" y="243"/>
                </a:lnTo>
                <a:lnTo>
                  <a:pt x="4004" y="241"/>
                </a:lnTo>
                <a:lnTo>
                  <a:pt x="4006" y="241"/>
                </a:lnTo>
                <a:lnTo>
                  <a:pt x="4006" y="241"/>
                </a:lnTo>
                <a:close/>
                <a:moveTo>
                  <a:pt x="4021" y="118"/>
                </a:moveTo>
                <a:lnTo>
                  <a:pt x="4015" y="120"/>
                </a:lnTo>
                <a:lnTo>
                  <a:pt x="4004" y="122"/>
                </a:lnTo>
                <a:lnTo>
                  <a:pt x="4002" y="120"/>
                </a:lnTo>
                <a:lnTo>
                  <a:pt x="4000" y="122"/>
                </a:lnTo>
                <a:lnTo>
                  <a:pt x="3996" y="120"/>
                </a:lnTo>
                <a:lnTo>
                  <a:pt x="3992" y="120"/>
                </a:lnTo>
                <a:lnTo>
                  <a:pt x="3989" y="122"/>
                </a:lnTo>
                <a:lnTo>
                  <a:pt x="3989" y="122"/>
                </a:lnTo>
                <a:lnTo>
                  <a:pt x="3987" y="124"/>
                </a:lnTo>
                <a:lnTo>
                  <a:pt x="3983" y="122"/>
                </a:lnTo>
                <a:lnTo>
                  <a:pt x="3983" y="122"/>
                </a:lnTo>
                <a:lnTo>
                  <a:pt x="3981" y="124"/>
                </a:lnTo>
                <a:lnTo>
                  <a:pt x="3979" y="124"/>
                </a:lnTo>
                <a:lnTo>
                  <a:pt x="3975" y="126"/>
                </a:lnTo>
                <a:lnTo>
                  <a:pt x="3973" y="130"/>
                </a:lnTo>
                <a:lnTo>
                  <a:pt x="3971" y="132"/>
                </a:lnTo>
                <a:lnTo>
                  <a:pt x="3966" y="134"/>
                </a:lnTo>
                <a:lnTo>
                  <a:pt x="3960" y="136"/>
                </a:lnTo>
                <a:lnTo>
                  <a:pt x="3956" y="141"/>
                </a:lnTo>
                <a:lnTo>
                  <a:pt x="3958" y="143"/>
                </a:lnTo>
                <a:lnTo>
                  <a:pt x="3962" y="141"/>
                </a:lnTo>
                <a:lnTo>
                  <a:pt x="3966" y="143"/>
                </a:lnTo>
                <a:lnTo>
                  <a:pt x="3973" y="143"/>
                </a:lnTo>
                <a:lnTo>
                  <a:pt x="3975" y="147"/>
                </a:lnTo>
                <a:lnTo>
                  <a:pt x="3977" y="149"/>
                </a:lnTo>
                <a:lnTo>
                  <a:pt x="3979" y="151"/>
                </a:lnTo>
                <a:lnTo>
                  <a:pt x="3979" y="151"/>
                </a:lnTo>
                <a:lnTo>
                  <a:pt x="3979" y="153"/>
                </a:lnTo>
                <a:lnTo>
                  <a:pt x="3981" y="153"/>
                </a:lnTo>
                <a:lnTo>
                  <a:pt x="3985" y="155"/>
                </a:lnTo>
                <a:lnTo>
                  <a:pt x="3985" y="155"/>
                </a:lnTo>
                <a:lnTo>
                  <a:pt x="3989" y="153"/>
                </a:lnTo>
                <a:lnTo>
                  <a:pt x="3992" y="153"/>
                </a:lnTo>
                <a:lnTo>
                  <a:pt x="3994" y="155"/>
                </a:lnTo>
                <a:lnTo>
                  <a:pt x="3996" y="157"/>
                </a:lnTo>
                <a:lnTo>
                  <a:pt x="4004" y="155"/>
                </a:lnTo>
                <a:lnTo>
                  <a:pt x="4004" y="155"/>
                </a:lnTo>
                <a:lnTo>
                  <a:pt x="4010" y="157"/>
                </a:lnTo>
                <a:lnTo>
                  <a:pt x="4010" y="157"/>
                </a:lnTo>
                <a:lnTo>
                  <a:pt x="4012" y="159"/>
                </a:lnTo>
                <a:lnTo>
                  <a:pt x="4017" y="162"/>
                </a:lnTo>
                <a:lnTo>
                  <a:pt x="4021" y="162"/>
                </a:lnTo>
                <a:lnTo>
                  <a:pt x="4023" y="162"/>
                </a:lnTo>
                <a:lnTo>
                  <a:pt x="4025" y="162"/>
                </a:lnTo>
                <a:lnTo>
                  <a:pt x="4029" y="162"/>
                </a:lnTo>
                <a:lnTo>
                  <a:pt x="4031" y="164"/>
                </a:lnTo>
                <a:lnTo>
                  <a:pt x="4033" y="164"/>
                </a:lnTo>
                <a:lnTo>
                  <a:pt x="4040" y="162"/>
                </a:lnTo>
                <a:lnTo>
                  <a:pt x="4048" y="162"/>
                </a:lnTo>
                <a:lnTo>
                  <a:pt x="4050" y="162"/>
                </a:lnTo>
                <a:lnTo>
                  <a:pt x="4054" y="157"/>
                </a:lnTo>
                <a:lnTo>
                  <a:pt x="4054" y="155"/>
                </a:lnTo>
                <a:lnTo>
                  <a:pt x="4054" y="153"/>
                </a:lnTo>
                <a:lnTo>
                  <a:pt x="4052" y="153"/>
                </a:lnTo>
                <a:lnTo>
                  <a:pt x="4050" y="153"/>
                </a:lnTo>
                <a:lnTo>
                  <a:pt x="4046" y="149"/>
                </a:lnTo>
                <a:lnTo>
                  <a:pt x="4042" y="147"/>
                </a:lnTo>
                <a:lnTo>
                  <a:pt x="4044" y="147"/>
                </a:lnTo>
                <a:lnTo>
                  <a:pt x="4044" y="147"/>
                </a:lnTo>
                <a:lnTo>
                  <a:pt x="4048" y="147"/>
                </a:lnTo>
                <a:lnTo>
                  <a:pt x="4050" y="147"/>
                </a:lnTo>
                <a:lnTo>
                  <a:pt x="4052" y="147"/>
                </a:lnTo>
                <a:lnTo>
                  <a:pt x="4052" y="145"/>
                </a:lnTo>
                <a:lnTo>
                  <a:pt x="4052" y="141"/>
                </a:lnTo>
                <a:lnTo>
                  <a:pt x="4052" y="141"/>
                </a:lnTo>
                <a:lnTo>
                  <a:pt x="4052" y="141"/>
                </a:lnTo>
                <a:lnTo>
                  <a:pt x="4052" y="139"/>
                </a:lnTo>
                <a:lnTo>
                  <a:pt x="4052" y="136"/>
                </a:lnTo>
                <a:lnTo>
                  <a:pt x="4054" y="136"/>
                </a:lnTo>
                <a:lnTo>
                  <a:pt x="4054" y="134"/>
                </a:lnTo>
                <a:lnTo>
                  <a:pt x="4054" y="132"/>
                </a:lnTo>
                <a:lnTo>
                  <a:pt x="4056" y="132"/>
                </a:lnTo>
                <a:lnTo>
                  <a:pt x="4056" y="128"/>
                </a:lnTo>
                <a:lnTo>
                  <a:pt x="4054" y="128"/>
                </a:lnTo>
                <a:lnTo>
                  <a:pt x="4052" y="126"/>
                </a:lnTo>
                <a:lnTo>
                  <a:pt x="4050" y="126"/>
                </a:lnTo>
                <a:lnTo>
                  <a:pt x="4048" y="126"/>
                </a:lnTo>
                <a:lnTo>
                  <a:pt x="4048" y="124"/>
                </a:lnTo>
                <a:lnTo>
                  <a:pt x="4046" y="124"/>
                </a:lnTo>
                <a:lnTo>
                  <a:pt x="4040" y="122"/>
                </a:lnTo>
                <a:lnTo>
                  <a:pt x="4036" y="122"/>
                </a:lnTo>
                <a:lnTo>
                  <a:pt x="4036" y="122"/>
                </a:lnTo>
                <a:lnTo>
                  <a:pt x="4033" y="124"/>
                </a:lnTo>
                <a:lnTo>
                  <a:pt x="4036" y="126"/>
                </a:lnTo>
                <a:lnTo>
                  <a:pt x="4033" y="128"/>
                </a:lnTo>
                <a:lnTo>
                  <a:pt x="4031" y="128"/>
                </a:lnTo>
                <a:lnTo>
                  <a:pt x="4029" y="128"/>
                </a:lnTo>
                <a:lnTo>
                  <a:pt x="4025" y="128"/>
                </a:lnTo>
                <a:lnTo>
                  <a:pt x="4023" y="132"/>
                </a:lnTo>
                <a:lnTo>
                  <a:pt x="4023" y="132"/>
                </a:lnTo>
                <a:lnTo>
                  <a:pt x="4021" y="132"/>
                </a:lnTo>
                <a:lnTo>
                  <a:pt x="4023" y="128"/>
                </a:lnTo>
                <a:lnTo>
                  <a:pt x="4023" y="128"/>
                </a:lnTo>
                <a:lnTo>
                  <a:pt x="4025" y="126"/>
                </a:lnTo>
                <a:lnTo>
                  <a:pt x="4025" y="124"/>
                </a:lnTo>
                <a:lnTo>
                  <a:pt x="4027" y="124"/>
                </a:lnTo>
                <a:lnTo>
                  <a:pt x="4025" y="122"/>
                </a:lnTo>
                <a:lnTo>
                  <a:pt x="4023" y="120"/>
                </a:lnTo>
                <a:lnTo>
                  <a:pt x="4021" y="118"/>
                </a:lnTo>
                <a:close/>
                <a:moveTo>
                  <a:pt x="4010" y="237"/>
                </a:moveTo>
                <a:lnTo>
                  <a:pt x="4010" y="237"/>
                </a:lnTo>
                <a:lnTo>
                  <a:pt x="4010" y="239"/>
                </a:lnTo>
                <a:lnTo>
                  <a:pt x="4008" y="241"/>
                </a:lnTo>
                <a:lnTo>
                  <a:pt x="4008" y="241"/>
                </a:lnTo>
                <a:lnTo>
                  <a:pt x="4010" y="243"/>
                </a:lnTo>
                <a:lnTo>
                  <a:pt x="4010" y="243"/>
                </a:lnTo>
                <a:lnTo>
                  <a:pt x="4010" y="243"/>
                </a:lnTo>
                <a:lnTo>
                  <a:pt x="4012" y="241"/>
                </a:lnTo>
                <a:lnTo>
                  <a:pt x="4015" y="239"/>
                </a:lnTo>
                <a:lnTo>
                  <a:pt x="4015" y="239"/>
                </a:lnTo>
                <a:lnTo>
                  <a:pt x="4012" y="237"/>
                </a:lnTo>
                <a:lnTo>
                  <a:pt x="4010" y="237"/>
                </a:lnTo>
                <a:close/>
                <a:moveTo>
                  <a:pt x="3790" y="269"/>
                </a:moveTo>
                <a:lnTo>
                  <a:pt x="3790" y="269"/>
                </a:lnTo>
                <a:lnTo>
                  <a:pt x="3790" y="269"/>
                </a:lnTo>
                <a:lnTo>
                  <a:pt x="3795" y="269"/>
                </a:lnTo>
                <a:lnTo>
                  <a:pt x="3795" y="271"/>
                </a:lnTo>
                <a:lnTo>
                  <a:pt x="3795" y="271"/>
                </a:lnTo>
                <a:lnTo>
                  <a:pt x="3797" y="266"/>
                </a:lnTo>
                <a:lnTo>
                  <a:pt x="3799" y="269"/>
                </a:lnTo>
                <a:lnTo>
                  <a:pt x="3799" y="266"/>
                </a:lnTo>
                <a:lnTo>
                  <a:pt x="3799" y="266"/>
                </a:lnTo>
                <a:lnTo>
                  <a:pt x="3799" y="264"/>
                </a:lnTo>
                <a:lnTo>
                  <a:pt x="3799" y="262"/>
                </a:lnTo>
                <a:lnTo>
                  <a:pt x="3797" y="262"/>
                </a:lnTo>
                <a:lnTo>
                  <a:pt x="3795" y="262"/>
                </a:lnTo>
                <a:lnTo>
                  <a:pt x="3795" y="264"/>
                </a:lnTo>
                <a:lnTo>
                  <a:pt x="3795" y="266"/>
                </a:lnTo>
                <a:lnTo>
                  <a:pt x="3792" y="266"/>
                </a:lnTo>
                <a:lnTo>
                  <a:pt x="3792" y="264"/>
                </a:lnTo>
                <a:lnTo>
                  <a:pt x="3788" y="266"/>
                </a:lnTo>
                <a:lnTo>
                  <a:pt x="3788" y="269"/>
                </a:lnTo>
                <a:lnTo>
                  <a:pt x="3790" y="269"/>
                </a:lnTo>
                <a:close/>
                <a:moveTo>
                  <a:pt x="3751" y="340"/>
                </a:moveTo>
                <a:lnTo>
                  <a:pt x="3759" y="342"/>
                </a:lnTo>
                <a:lnTo>
                  <a:pt x="3759" y="342"/>
                </a:lnTo>
                <a:lnTo>
                  <a:pt x="3759" y="340"/>
                </a:lnTo>
                <a:lnTo>
                  <a:pt x="3761" y="336"/>
                </a:lnTo>
                <a:lnTo>
                  <a:pt x="3759" y="333"/>
                </a:lnTo>
                <a:lnTo>
                  <a:pt x="3757" y="331"/>
                </a:lnTo>
                <a:lnTo>
                  <a:pt x="3755" y="331"/>
                </a:lnTo>
                <a:lnTo>
                  <a:pt x="3746" y="336"/>
                </a:lnTo>
                <a:lnTo>
                  <a:pt x="3746" y="338"/>
                </a:lnTo>
                <a:lnTo>
                  <a:pt x="3748" y="338"/>
                </a:lnTo>
                <a:lnTo>
                  <a:pt x="3751" y="340"/>
                </a:lnTo>
                <a:close/>
                <a:moveTo>
                  <a:pt x="3730" y="346"/>
                </a:moveTo>
                <a:lnTo>
                  <a:pt x="3728" y="348"/>
                </a:lnTo>
                <a:lnTo>
                  <a:pt x="3725" y="348"/>
                </a:lnTo>
                <a:lnTo>
                  <a:pt x="3721" y="350"/>
                </a:lnTo>
                <a:lnTo>
                  <a:pt x="3721" y="352"/>
                </a:lnTo>
                <a:lnTo>
                  <a:pt x="3721" y="352"/>
                </a:lnTo>
                <a:lnTo>
                  <a:pt x="3725" y="352"/>
                </a:lnTo>
                <a:lnTo>
                  <a:pt x="3732" y="352"/>
                </a:lnTo>
                <a:lnTo>
                  <a:pt x="3734" y="352"/>
                </a:lnTo>
                <a:lnTo>
                  <a:pt x="3738" y="350"/>
                </a:lnTo>
                <a:lnTo>
                  <a:pt x="3740" y="348"/>
                </a:lnTo>
                <a:lnTo>
                  <a:pt x="3742" y="348"/>
                </a:lnTo>
                <a:lnTo>
                  <a:pt x="3742" y="346"/>
                </a:lnTo>
                <a:lnTo>
                  <a:pt x="3742" y="346"/>
                </a:lnTo>
                <a:lnTo>
                  <a:pt x="3734" y="344"/>
                </a:lnTo>
                <a:lnTo>
                  <a:pt x="3732" y="344"/>
                </a:lnTo>
                <a:lnTo>
                  <a:pt x="3730" y="346"/>
                </a:lnTo>
                <a:close/>
                <a:moveTo>
                  <a:pt x="593" y="1772"/>
                </a:moveTo>
                <a:lnTo>
                  <a:pt x="591" y="1772"/>
                </a:lnTo>
                <a:lnTo>
                  <a:pt x="593" y="1772"/>
                </a:lnTo>
                <a:lnTo>
                  <a:pt x="593" y="1774"/>
                </a:lnTo>
                <a:lnTo>
                  <a:pt x="593" y="1772"/>
                </a:lnTo>
                <a:lnTo>
                  <a:pt x="595" y="1772"/>
                </a:lnTo>
                <a:lnTo>
                  <a:pt x="597" y="1772"/>
                </a:lnTo>
                <a:lnTo>
                  <a:pt x="595" y="1772"/>
                </a:lnTo>
                <a:lnTo>
                  <a:pt x="593" y="1772"/>
                </a:lnTo>
                <a:close/>
                <a:moveTo>
                  <a:pt x="3711" y="319"/>
                </a:moveTo>
                <a:lnTo>
                  <a:pt x="3711" y="319"/>
                </a:lnTo>
                <a:lnTo>
                  <a:pt x="3713" y="321"/>
                </a:lnTo>
                <a:lnTo>
                  <a:pt x="3719" y="321"/>
                </a:lnTo>
                <a:lnTo>
                  <a:pt x="3719" y="321"/>
                </a:lnTo>
                <a:lnTo>
                  <a:pt x="3713" y="319"/>
                </a:lnTo>
                <a:lnTo>
                  <a:pt x="3711" y="319"/>
                </a:lnTo>
                <a:close/>
                <a:moveTo>
                  <a:pt x="3711" y="139"/>
                </a:moveTo>
                <a:lnTo>
                  <a:pt x="3715" y="139"/>
                </a:lnTo>
                <a:lnTo>
                  <a:pt x="3717" y="139"/>
                </a:lnTo>
                <a:lnTo>
                  <a:pt x="3719" y="141"/>
                </a:lnTo>
                <a:lnTo>
                  <a:pt x="3721" y="141"/>
                </a:lnTo>
                <a:lnTo>
                  <a:pt x="3732" y="141"/>
                </a:lnTo>
                <a:lnTo>
                  <a:pt x="3732" y="141"/>
                </a:lnTo>
                <a:lnTo>
                  <a:pt x="3728" y="139"/>
                </a:lnTo>
                <a:lnTo>
                  <a:pt x="3715" y="136"/>
                </a:lnTo>
                <a:lnTo>
                  <a:pt x="3715" y="136"/>
                </a:lnTo>
                <a:lnTo>
                  <a:pt x="3713" y="136"/>
                </a:lnTo>
                <a:lnTo>
                  <a:pt x="3711" y="134"/>
                </a:lnTo>
                <a:lnTo>
                  <a:pt x="3709" y="136"/>
                </a:lnTo>
                <a:lnTo>
                  <a:pt x="3711" y="136"/>
                </a:lnTo>
                <a:lnTo>
                  <a:pt x="3711" y="139"/>
                </a:lnTo>
                <a:close/>
                <a:moveTo>
                  <a:pt x="3753" y="97"/>
                </a:moveTo>
                <a:lnTo>
                  <a:pt x="3767" y="97"/>
                </a:lnTo>
                <a:lnTo>
                  <a:pt x="3772" y="95"/>
                </a:lnTo>
                <a:lnTo>
                  <a:pt x="3772" y="95"/>
                </a:lnTo>
                <a:lnTo>
                  <a:pt x="3774" y="92"/>
                </a:lnTo>
                <a:lnTo>
                  <a:pt x="3772" y="92"/>
                </a:lnTo>
                <a:lnTo>
                  <a:pt x="3763" y="92"/>
                </a:lnTo>
                <a:lnTo>
                  <a:pt x="3755" y="92"/>
                </a:lnTo>
                <a:lnTo>
                  <a:pt x="3755" y="95"/>
                </a:lnTo>
                <a:lnTo>
                  <a:pt x="3753" y="97"/>
                </a:lnTo>
                <a:lnTo>
                  <a:pt x="3753" y="97"/>
                </a:lnTo>
                <a:lnTo>
                  <a:pt x="3753" y="97"/>
                </a:lnTo>
                <a:close/>
                <a:moveTo>
                  <a:pt x="3816" y="304"/>
                </a:moveTo>
                <a:lnTo>
                  <a:pt x="3818" y="304"/>
                </a:lnTo>
                <a:lnTo>
                  <a:pt x="3818" y="304"/>
                </a:lnTo>
                <a:lnTo>
                  <a:pt x="3818" y="304"/>
                </a:lnTo>
                <a:lnTo>
                  <a:pt x="3820" y="304"/>
                </a:lnTo>
                <a:lnTo>
                  <a:pt x="3818" y="302"/>
                </a:lnTo>
                <a:lnTo>
                  <a:pt x="3811" y="302"/>
                </a:lnTo>
                <a:lnTo>
                  <a:pt x="3809" y="302"/>
                </a:lnTo>
                <a:lnTo>
                  <a:pt x="3807" y="302"/>
                </a:lnTo>
                <a:lnTo>
                  <a:pt x="3813" y="304"/>
                </a:lnTo>
                <a:lnTo>
                  <a:pt x="3816" y="304"/>
                </a:lnTo>
                <a:close/>
                <a:moveTo>
                  <a:pt x="3803" y="304"/>
                </a:moveTo>
                <a:lnTo>
                  <a:pt x="3805" y="304"/>
                </a:lnTo>
                <a:lnTo>
                  <a:pt x="3805" y="302"/>
                </a:lnTo>
                <a:lnTo>
                  <a:pt x="3805" y="302"/>
                </a:lnTo>
                <a:lnTo>
                  <a:pt x="3805" y="302"/>
                </a:lnTo>
                <a:lnTo>
                  <a:pt x="3803" y="302"/>
                </a:lnTo>
                <a:lnTo>
                  <a:pt x="3801" y="302"/>
                </a:lnTo>
                <a:lnTo>
                  <a:pt x="3801" y="302"/>
                </a:lnTo>
                <a:lnTo>
                  <a:pt x="3801" y="302"/>
                </a:lnTo>
                <a:lnTo>
                  <a:pt x="3803" y="304"/>
                </a:lnTo>
                <a:close/>
                <a:moveTo>
                  <a:pt x="4056" y="134"/>
                </a:moveTo>
                <a:lnTo>
                  <a:pt x="4054" y="136"/>
                </a:lnTo>
                <a:lnTo>
                  <a:pt x="4059" y="136"/>
                </a:lnTo>
                <a:lnTo>
                  <a:pt x="4061" y="134"/>
                </a:lnTo>
                <a:lnTo>
                  <a:pt x="4059" y="134"/>
                </a:lnTo>
                <a:lnTo>
                  <a:pt x="4056" y="134"/>
                </a:lnTo>
                <a:lnTo>
                  <a:pt x="4056" y="134"/>
                </a:lnTo>
                <a:lnTo>
                  <a:pt x="4056" y="134"/>
                </a:lnTo>
                <a:close/>
                <a:moveTo>
                  <a:pt x="4570" y="300"/>
                </a:moveTo>
                <a:lnTo>
                  <a:pt x="4572" y="302"/>
                </a:lnTo>
                <a:lnTo>
                  <a:pt x="4574" y="304"/>
                </a:lnTo>
                <a:lnTo>
                  <a:pt x="4578" y="308"/>
                </a:lnTo>
                <a:lnTo>
                  <a:pt x="4580" y="308"/>
                </a:lnTo>
                <a:lnTo>
                  <a:pt x="4580" y="308"/>
                </a:lnTo>
                <a:lnTo>
                  <a:pt x="4582" y="306"/>
                </a:lnTo>
                <a:lnTo>
                  <a:pt x="4578" y="302"/>
                </a:lnTo>
                <a:lnTo>
                  <a:pt x="4572" y="300"/>
                </a:lnTo>
                <a:lnTo>
                  <a:pt x="4570" y="298"/>
                </a:lnTo>
                <a:lnTo>
                  <a:pt x="4570" y="300"/>
                </a:lnTo>
                <a:lnTo>
                  <a:pt x="4570" y="300"/>
                </a:lnTo>
                <a:close/>
                <a:moveTo>
                  <a:pt x="4735" y="275"/>
                </a:moveTo>
                <a:lnTo>
                  <a:pt x="4740" y="277"/>
                </a:lnTo>
                <a:lnTo>
                  <a:pt x="4742" y="277"/>
                </a:lnTo>
                <a:lnTo>
                  <a:pt x="4746" y="279"/>
                </a:lnTo>
                <a:lnTo>
                  <a:pt x="4748" y="279"/>
                </a:lnTo>
                <a:lnTo>
                  <a:pt x="4752" y="281"/>
                </a:lnTo>
                <a:lnTo>
                  <a:pt x="4752" y="283"/>
                </a:lnTo>
                <a:lnTo>
                  <a:pt x="4756" y="283"/>
                </a:lnTo>
                <a:lnTo>
                  <a:pt x="4767" y="283"/>
                </a:lnTo>
                <a:lnTo>
                  <a:pt x="4775" y="283"/>
                </a:lnTo>
                <a:lnTo>
                  <a:pt x="4779" y="283"/>
                </a:lnTo>
                <a:lnTo>
                  <a:pt x="4786" y="281"/>
                </a:lnTo>
                <a:lnTo>
                  <a:pt x="4790" y="279"/>
                </a:lnTo>
                <a:lnTo>
                  <a:pt x="4790" y="279"/>
                </a:lnTo>
                <a:lnTo>
                  <a:pt x="4792" y="273"/>
                </a:lnTo>
                <a:lnTo>
                  <a:pt x="4792" y="273"/>
                </a:lnTo>
                <a:lnTo>
                  <a:pt x="4790" y="273"/>
                </a:lnTo>
                <a:lnTo>
                  <a:pt x="4790" y="275"/>
                </a:lnTo>
                <a:lnTo>
                  <a:pt x="4788" y="275"/>
                </a:lnTo>
                <a:lnTo>
                  <a:pt x="4788" y="273"/>
                </a:lnTo>
                <a:lnTo>
                  <a:pt x="4786" y="273"/>
                </a:lnTo>
                <a:lnTo>
                  <a:pt x="4781" y="271"/>
                </a:lnTo>
                <a:lnTo>
                  <a:pt x="4775" y="271"/>
                </a:lnTo>
                <a:lnTo>
                  <a:pt x="4767" y="271"/>
                </a:lnTo>
                <a:lnTo>
                  <a:pt x="4765" y="271"/>
                </a:lnTo>
                <a:lnTo>
                  <a:pt x="4761" y="271"/>
                </a:lnTo>
                <a:lnTo>
                  <a:pt x="4758" y="269"/>
                </a:lnTo>
                <a:lnTo>
                  <a:pt x="4758" y="269"/>
                </a:lnTo>
                <a:lnTo>
                  <a:pt x="4758" y="269"/>
                </a:lnTo>
                <a:lnTo>
                  <a:pt x="4758" y="266"/>
                </a:lnTo>
                <a:lnTo>
                  <a:pt x="4758" y="264"/>
                </a:lnTo>
                <a:lnTo>
                  <a:pt x="4744" y="264"/>
                </a:lnTo>
                <a:lnTo>
                  <a:pt x="4744" y="264"/>
                </a:lnTo>
                <a:lnTo>
                  <a:pt x="4737" y="266"/>
                </a:lnTo>
                <a:lnTo>
                  <a:pt x="4735" y="266"/>
                </a:lnTo>
                <a:lnTo>
                  <a:pt x="4733" y="264"/>
                </a:lnTo>
                <a:lnTo>
                  <a:pt x="4733" y="262"/>
                </a:lnTo>
                <a:lnTo>
                  <a:pt x="4731" y="260"/>
                </a:lnTo>
                <a:lnTo>
                  <a:pt x="4729" y="260"/>
                </a:lnTo>
                <a:lnTo>
                  <a:pt x="4727" y="264"/>
                </a:lnTo>
                <a:lnTo>
                  <a:pt x="4727" y="266"/>
                </a:lnTo>
                <a:lnTo>
                  <a:pt x="4725" y="269"/>
                </a:lnTo>
                <a:lnTo>
                  <a:pt x="4725" y="271"/>
                </a:lnTo>
                <a:lnTo>
                  <a:pt x="4733" y="275"/>
                </a:lnTo>
                <a:lnTo>
                  <a:pt x="4735" y="275"/>
                </a:lnTo>
                <a:close/>
                <a:moveTo>
                  <a:pt x="4641" y="308"/>
                </a:moveTo>
                <a:lnTo>
                  <a:pt x="4643" y="308"/>
                </a:lnTo>
                <a:lnTo>
                  <a:pt x="4652" y="306"/>
                </a:lnTo>
                <a:lnTo>
                  <a:pt x="4652" y="304"/>
                </a:lnTo>
                <a:lnTo>
                  <a:pt x="4652" y="300"/>
                </a:lnTo>
                <a:lnTo>
                  <a:pt x="4652" y="300"/>
                </a:lnTo>
                <a:lnTo>
                  <a:pt x="4652" y="298"/>
                </a:lnTo>
                <a:lnTo>
                  <a:pt x="4649" y="298"/>
                </a:lnTo>
                <a:lnTo>
                  <a:pt x="4647" y="298"/>
                </a:lnTo>
                <a:lnTo>
                  <a:pt x="4641" y="298"/>
                </a:lnTo>
                <a:lnTo>
                  <a:pt x="4641" y="298"/>
                </a:lnTo>
                <a:lnTo>
                  <a:pt x="4639" y="300"/>
                </a:lnTo>
                <a:lnTo>
                  <a:pt x="4637" y="300"/>
                </a:lnTo>
                <a:lnTo>
                  <a:pt x="4639" y="306"/>
                </a:lnTo>
                <a:lnTo>
                  <a:pt x="4641" y="308"/>
                </a:lnTo>
                <a:close/>
                <a:moveTo>
                  <a:pt x="4631" y="321"/>
                </a:moveTo>
                <a:lnTo>
                  <a:pt x="4633" y="323"/>
                </a:lnTo>
                <a:lnTo>
                  <a:pt x="4635" y="323"/>
                </a:lnTo>
                <a:lnTo>
                  <a:pt x="4637" y="323"/>
                </a:lnTo>
                <a:lnTo>
                  <a:pt x="4641" y="321"/>
                </a:lnTo>
                <a:lnTo>
                  <a:pt x="4645" y="321"/>
                </a:lnTo>
                <a:lnTo>
                  <a:pt x="4647" y="321"/>
                </a:lnTo>
                <a:lnTo>
                  <a:pt x="4654" y="323"/>
                </a:lnTo>
                <a:lnTo>
                  <a:pt x="4660" y="325"/>
                </a:lnTo>
                <a:lnTo>
                  <a:pt x="4666" y="325"/>
                </a:lnTo>
                <a:lnTo>
                  <a:pt x="4670" y="327"/>
                </a:lnTo>
                <a:lnTo>
                  <a:pt x="4673" y="327"/>
                </a:lnTo>
                <a:lnTo>
                  <a:pt x="4677" y="327"/>
                </a:lnTo>
                <a:lnTo>
                  <a:pt x="4683" y="327"/>
                </a:lnTo>
                <a:lnTo>
                  <a:pt x="4685" y="327"/>
                </a:lnTo>
                <a:lnTo>
                  <a:pt x="4687" y="327"/>
                </a:lnTo>
                <a:lnTo>
                  <a:pt x="4685" y="321"/>
                </a:lnTo>
                <a:lnTo>
                  <a:pt x="4685" y="319"/>
                </a:lnTo>
                <a:lnTo>
                  <a:pt x="4685" y="317"/>
                </a:lnTo>
                <a:lnTo>
                  <a:pt x="4675" y="310"/>
                </a:lnTo>
                <a:lnTo>
                  <a:pt x="4670" y="310"/>
                </a:lnTo>
                <a:lnTo>
                  <a:pt x="4668" y="308"/>
                </a:lnTo>
                <a:lnTo>
                  <a:pt x="4664" y="308"/>
                </a:lnTo>
                <a:lnTo>
                  <a:pt x="4660" y="308"/>
                </a:lnTo>
                <a:lnTo>
                  <a:pt x="4656" y="308"/>
                </a:lnTo>
                <a:lnTo>
                  <a:pt x="4654" y="308"/>
                </a:lnTo>
                <a:lnTo>
                  <a:pt x="4652" y="308"/>
                </a:lnTo>
                <a:lnTo>
                  <a:pt x="4649" y="310"/>
                </a:lnTo>
                <a:lnTo>
                  <a:pt x="4649" y="313"/>
                </a:lnTo>
                <a:lnTo>
                  <a:pt x="4645" y="317"/>
                </a:lnTo>
                <a:lnTo>
                  <a:pt x="4645" y="317"/>
                </a:lnTo>
                <a:lnTo>
                  <a:pt x="4641" y="321"/>
                </a:lnTo>
                <a:lnTo>
                  <a:pt x="4639" y="321"/>
                </a:lnTo>
                <a:lnTo>
                  <a:pt x="4635" y="321"/>
                </a:lnTo>
                <a:lnTo>
                  <a:pt x="4631" y="321"/>
                </a:lnTo>
                <a:close/>
                <a:moveTo>
                  <a:pt x="4593" y="271"/>
                </a:moveTo>
                <a:lnTo>
                  <a:pt x="4595" y="273"/>
                </a:lnTo>
                <a:lnTo>
                  <a:pt x="4599" y="275"/>
                </a:lnTo>
                <a:lnTo>
                  <a:pt x="4601" y="277"/>
                </a:lnTo>
                <a:lnTo>
                  <a:pt x="4603" y="277"/>
                </a:lnTo>
                <a:lnTo>
                  <a:pt x="4605" y="281"/>
                </a:lnTo>
                <a:lnTo>
                  <a:pt x="4608" y="283"/>
                </a:lnTo>
                <a:lnTo>
                  <a:pt x="4608" y="283"/>
                </a:lnTo>
                <a:lnTo>
                  <a:pt x="4620" y="285"/>
                </a:lnTo>
                <a:lnTo>
                  <a:pt x="4620" y="287"/>
                </a:lnTo>
                <a:lnTo>
                  <a:pt x="4622" y="287"/>
                </a:lnTo>
                <a:lnTo>
                  <a:pt x="4624" y="287"/>
                </a:lnTo>
                <a:lnTo>
                  <a:pt x="4626" y="285"/>
                </a:lnTo>
                <a:lnTo>
                  <a:pt x="4629" y="285"/>
                </a:lnTo>
                <a:lnTo>
                  <a:pt x="4629" y="281"/>
                </a:lnTo>
                <a:lnTo>
                  <a:pt x="4629" y="279"/>
                </a:lnTo>
                <a:lnTo>
                  <a:pt x="4631" y="279"/>
                </a:lnTo>
                <a:lnTo>
                  <a:pt x="4631" y="279"/>
                </a:lnTo>
                <a:lnTo>
                  <a:pt x="4633" y="279"/>
                </a:lnTo>
                <a:lnTo>
                  <a:pt x="4637" y="281"/>
                </a:lnTo>
                <a:lnTo>
                  <a:pt x="4639" y="281"/>
                </a:lnTo>
                <a:lnTo>
                  <a:pt x="4643" y="281"/>
                </a:lnTo>
                <a:lnTo>
                  <a:pt x="4645" y="281"/>
                </a:lnTo>
                <a:lnTo>
                  <a:pt x="4656" y="279"/>
                </a:lnTo>
                <a:lnTo>
                  <a:pt x="4658" y="279"/>
                </a:lnTo>
                <a:lnTo>
                  <a:pt x="4662" y="277"/>
                </a:lnTo>
                <a:lnTo>
                  <a:pt x="4664" y="277"/>
                </a:lnTo>
                <a:lnTo>
                  <a:pt x="4666" y="279"/>
                </a:lnTo>
                <a:lnTo>
                  <a:pt x="4668" y="281"/>
                </a:lnTo>
                <a:lnTo>
                  <a:pt x="4668" y="281"/>
                </a:lnTo>
                <a:lnTo>
                  <a:pt x="4670" y="283"/>
                </a:lnTo>
                <a:lnTo>
                  <a:pt x="4673" y="283"/>
                </a:lnTo>
                <a:lnTo>
                  <a:pt x="4675" y="281"/>
                </a:lnTo>
                <a:lnTo>
                  <a:pt x="4677" y="281"/>
                </a:lnTo>
                <a:lnTo>
                  <a:pt x="4681" y="279"/>
                </a:lnTo>
                <a:lnTo>
                  <a:pt x="4679" y="275"/>
                </a:lnTo>
                <a:lnTo>
                  <a:pt x="4675" y="275"/>
                </a:lnTo>
                <a:lnTo>
                  <a:pt x="4675" y="273"/>
                </a:lnTo>
                <a:lnTo>
                  <a:pt x="4668" y="266"/>
                </a:lnTo>
                <a:lnTo>
                  <a:pt x="4668" y="266"/>
                </a:lnTo>
                <a:lnTo>
                  <a:pt x="4666" y="264"/>
                </a:lnTo>
                <a:lnTo>
                  <a:pt x="4666" y="258"/>
                </a:lnTo>
                <a:lnTo>
                  <a:pt x="4668" y="258"/>
                </a:lnTo>
                <a:lnTo>
                  <a:pt x="4673" y="256"/>
                </a:lnTo>
                <a:lnTo>
                  <a:pt x="4679" y="256"/>
                </a:lnTo>
                <a:lnTo>
                  <a:pt x="4679" y="258"/>
                </a:lnTo>
                <a:lnTo>
                  <a:pt x="4679" y="258"/>
                </a:lnTo>
                <a:lnTo>
                  <a:pt x="4677" y="260"/>
                </a:lnTo>
                <a:lnTo>
                  <a:pt x="4675" y="262"/>
                </a:lnTo>
                <a:lnTo>
                  <a:pt x="4675" y="264"/>
                </a:lnTo>
                <a:lnTo>
                  <a:pt x="4675" y="269"/>
                </a:lnTo>
                <a:lnTo>
                  <a:pt x="4677" y="269"/>
                </a:lnTo>
                <a:lnTo>
                  <a:pt x="4679" y="271"/>
                </a:lnTo>
                <a:lnTo>
                  <a:pt x="4681" y="275"/>
                </a:lnTo>
                <a:lnTo>
                  <a:pt x="4685" y="275"/>
                </a:lnTo>
                <a:lnTo>
                  <a:pt x="4689" y="275"/>
                </a:lnTo>
                <a:lnTo>
                  <a:pt x="4693" y="277"/>
                </a:lnTo>
                <a:lnTo>
                  <a:pt x="4698" y="275"/>
                </a:lnTo>
                <a:lnTo>
                  <a:pt x="4700" y="275"/>
                </a:lnTo>
                <a:lnTo>
                  <a:pt x="4706" y="269"/>
                </a:lnTo>
                <a:lnTo>
                  <a:pt x="4706" y="269"/>
                </a:lnTo>
                <a:lnTo>
                  <a:pt x="4704" y="266"/>
                </a:lnTo>
                <a:lnTo>
                  <a:pt x="4706" y="264"/>
                </a:lnTo>
                <a:lnTo>
                  <a:pt x="4708" y="262"/>
                </a:lnTo>
                <a:lnTo>
                  <a:pt x="4714" y="262"/>
                </a:lnTo>
                <a:lnTo>
                  <a:pt x="4712" y="260"/>
                </a:lnTo>
                <a:lnTo>
                  <a:pt x="4712" y="260"/>
                </a:lnTo>
                <a:lnTo>
                  <a:pt x="4689" y="252"/>
                </a:lnTo>
                <a:lnTo>
                  <a:pt x="4687" y="252"/>
                </a:lnTo>
                <a:lnTo>
                  <a:pt x="4683" y="254"/>
                </a:lnTo>
                <a:lnTo>
                  <a:pt x="4683" y="254"/>
                </a:lnTo>
                <a:lnTo>
                  <a:pt x="4679" y="254"/>
                </a:lnTo>
                <a:lnTo>
                  <a:pt x="4675" y="252"/>
                </a:lnTo>
                <a:lnTo>
                  <a:pt x="4673" y="252"/>
                </a:lnTo>
                <a:lnTo>
                  <a:pt x="4664" y="248"/>
                </a:lnTo>
                <a:lnTo>
                  <a:pt x="4662" y="245"/>
                </a:lnTo>
                <a:lnTo>
                  <a:pt x="4658" y="243"/>
                </a:lnTo>
                <a:lnTo>
                  <a:pt x="4656" y="245"/>
                </a:lnTo>
                <a:lnTo>
                  <a:pt x="4652" y="248"/>
                </a:lnTo>
                <a:lnTo>
                  <a:pt x="4649" y="250"/>
                </a:lnTo>
                <a:lnTo>
                  <a:pt x="4649" y="250"/>
                </a:lnTo>
                <a:lnTo>
                  <a:pt x="4649" y="252"/>
                </a:lnTo>
                <a:lnTo>
                  <a:pt x="4649" y="254"/>
                </a:lnTo>
                <a:lnTo>
                  <a:pt x="4649" y="256"/>
                </a:lnTo>
                <a:lnTo>
                  <a:pt x="4649" y="256"/>
                </a:lnTo>
                <a:lnTo>
                  <a:pt x="4649" y="258"/>
                </a:lnTo>
                <a:lnTo>
                  <a:pt x="4647" y="258"/>
                </a:lnTo>
                <a:lnTo>
                  <a:pt x="4645" y="258"/>
                </a:lnTo>
                <a:lnTo>
                  <a:pt x="4645" y="258"/>
                </a:lnTo>
                <a:lnTo>
                  <a:pt x="4643" y="258"/>
                </a:lnTo>
                <a:lnTo>
                  <a:pt x="4643" y="258"/>
                </a:lnTo>
                <a:lnTo>
                  <a:pt x="4641" y="254"/>
                </a:lnTo>
                <a:lnTo>
                  <a:pt x="4639" y="254"/>
                </a:lnTo>
                <a:lnTo>
                  <a:pt x="4639" y="254"/>
                </a:lnTo>
                <a:lnTo>
                  <a:pt x="4637" y="254"/>
                </a:lnTo>
                <a:lnTo>
                  <a:pt x="4633" y="250"/>
                </a:lnTo>
                <a:lnTo>
                  <a:pt x="4629" y="248"/>
                </a:lnTo>
                <a:lnTo>
                  <a:pt x="4624" y="245"/>
                </a:lnTo>
                <a:lnTo>
                  <a:pt x="4622" y="245"/>
                </a:lnTo>
                <a:lnTo>
                  <a:pt x="4622" y="243"/>
                </a:lnTo>
                <a:lnTo>
                  <a:pt x="4620" y="243"/>
                </a:lnTo>
                <a:lnTo>
                  <a:pt x="4618" y="243"/>
                </a:lnTo>
                <a:lnTo>
                  <a:pt x="4614" y="243"/>
                </a:lnTo>
                <a:lnTo>
                  <a:pt x="4610" y="245"/>
                </a:lnTo>
                <a:lnTo>
                  <a:pt x="4608" y="245"/>
                </a:lnTo>
                <a:lnTo>
                  <a:pt x="4608" y="248"/>
                </a:lnTo>
                <a:lnTo>
                  <a:pt x="4608" y="248"/>
                </a:lnTo>
                <a:lnTo>
                  <a:pt x="4603" y="248"/>
                </a:lnTo>
                <a:lnTo>
                  <a:pt x="4601" y="248"/>
                </a:lnTo>
                <a:lnTo>
                  <a:pt x="4601" y="250"/>
                </a:lnTo>
                <a:lnTo>
                  <a:pt x="4599" y="252"/>
                </a:lnTo>
                <a:lnTo>
                  <a:pt x="4601" y="254"/>
                </a:lnTo>
                <a:lnTo>
                  <a:pt x="4603" y="256"/>
                </a:lnTo>
                <a:lnTo>
                  <a:pt x="4597" y="254"/>
                </a:lnTo>
                <a:lnTo>
                  <a:pt x="4597" y="256"/>
                </a:lnTo>
                <a:lnTo>
                  <a:pt x="4595" y="262"/>
                </a:lnTo>
                <a:lnTo>
                  <a:pt x="4597" y="266"/>
                </a:lnTo>
                <a:lnTo>
                  <a:pt x="4595" y="266"/>
                </a:lnTo>
                <a:lnTo>
                  <a:pt x="4593" y="266"/>
                </a:lnTo>
                <a:lnTo>
                  <a:pt x="4591" y="269"/>
                </a:lnTo>
                <a:lnTo>
                  <a:pt x="4593" y="269"/>
                </a:lnTo>
                <a:lnTo>
                  <a:pt x="4593" y="271"/>
                </a:lnTo>
                <a:close/>
                <a:moveTo>
                  <a:pt x="4823" y="245"/>
                </a:moveTo>
                <a:lnTo>
                  <a:pt x="4821" y="243"/>
                </a:lnTo>
                <a:lnTo>
                  <a:pt x="4821" y="243"/>
                </a:lnTo>
                <a:lnTo>
                  <a:pt x="4821" y="243"/>
                </a:lnTo>
                <a:lnTo>
                  <a:pt x="4819" y="243"/>
                </a:lnTo>
                <a:lnTo>
                  <a:pt x="4817" y="243"/>
                </a:lnTo>
                <a:lnTo>
                  <a:pt x="4821" y="245"/>
                </a:lnTo>
                <a:lnTo>
                  <a:pt x="4823" y="245"/>
                </a:lnTo>
                <a:close/>
                <a:moveTo>
                  <a:pt x="4769" y="229"/>
                </a:moveTo>
                <a:lnTo>
                  <a:pt x="4771" y="227"/>
                </a:lnTo>
                <a:lnTo>
                  <a:pt x="4773" y="224"/>
                </a:lnTo>
                <a:lnTo>
                  <a:pt x="4763" y="227"/>
                </a:lnTo>
                <a:lnTo>
                  <a:pt x="4758" y="229"/>
                </a:lnTo>
                <a:lnTo>
                  <a:pt x="4758" y="229"/>
                </a:lnTo>
                <a:lnTo>
                  <a:pt x="4769" y="229"/>
                </a:lnTo>
                <a:lnTo>
                  <a:pt x="4769" y="229"/>
                </a:lnTo>
                <a:close/>
                <a:moveTo>
                  <a:pt x="4934" y="392"/>
                </a:moveTo>
                <a:lnTo>
                  <a:pt x="4937" y="392"/>
                </a:lnTo>
                <a:lnTo>
                  <a:pt x="4934" y="390"/>
                </a:lnTo>
                <a:lnTo>
                  <a:pt x="4934" y="388"/>
                </a:lnTo>
                <a:lnTo>
                  <a:pt x="4932" y="388"/>
                </a:lnTo>
                <a:lnTo>
                  <a:pt x="4932" y="388"/>
                </a:lnTo>
                <a:lnTo>
                  <a:pt x="4932" y="390"/>
                </a:lnTo>
                <a:lnTo>
                  <a:pt x="4932" y="392"/>
                </a:lnTo>
                <a:lnTo>
                  <a:pt x="4934" y="392"/>
                </a:lnTo>
                <a:close/>
                <a:moveTo>
                  <a:pt x="5041" y="419"/>
                </a:moveTo>
                <a:lnTo>
                  <a:pt x="5043" y="419"/>
                </a:lnTo>
                <a:lnTo>
                  <a:pt x="5048" y="422"/>
                </a:lnTo>
                <a:lnTo>
                  <a:pt x="5054" y="424"/>
                </a:lnTo>
                <a:lnTo>
                  <a:pt x="5058" y="424"/>
                </a:lnTo>
                <a:lnTo>
                  <a:pt x="5060" y="424"/>
                </a:lnTo>
                <a:lnTo>
                  <a:pt x="5060" y="422"/>
                </a:lnTo>
                <a:lnTo>
                  <a:pt x="5060" y="419"/>
                </a:lnTo>
                <a:lnTo>
                  <a:pt x="5060" y="419"/>
                </a:lnTo>
                <a:lnTo>
                  <a:pt x="5062" y="419"/>
                </a:lnTo>
                <a:lnTo>
                  <a:pt x="5062" y="417"/>
                </a:lnTo>
                <a:lnTo>
                  <a:pt x="5062" y="417"/>
                </a:lnTo>
                <a:lnTo>
                  <a:pt x="5062" y="415"/>
                </a:lnTo>
                <a:lnTo>
                  <a:pt x="5048" y="413"/>
                </a:lnTo>
                <a:lnTo>
                  <a:pt x="5043" y="413"/>
                </a:lnTo>
                <a:lnTo>
                  <a:pt x="5043" y="413"/>
                </a:lnTo>
                <a:lnTo>
                  <a:pt x="5039" y="415"/>
                </a:lnTo>
                <a:lnTo>
                  <a:pt x="5039" y="415"/>
                </a:lnTo>
                <a:lnTo>
                  <a:pt x="5039" y="417"/>
                </a:lnTo>
                <a:lnTo>
                  <a:pt x="5039" y="417"/>
                </a:lnTo>
                <a:lnTo>
                  <a:pt x="5041" y="419"/>
                </a:lnTo>
                <a:close/>
                <a:moveTo>
                  <a:pt x="5198" y="392"/>
                </a:moveTo>
                <a:lnTo>
                  <a:pt x="5198" y="392"/>
                </a:lnTo>
                <a:lnTo>
                  <a:pt x="5203" y="390"/>
                </a:lnTo>
                <a:lnTo>
                  <a:pt x="5211" y="390"/>
                </a:lnTo>
                <a:lnTo>
                  <a:pt x="5213" y="388"/>
                </a:lnTo>
                <a:lnTo>
                  <a:pt x="5215" y="388"/>
                </a:lnTo>
                <a:lnTo>
                  <a:pt x="5215" y="388"/>
                </a:lnTo>
                <a:lnTo>
                  <a:pt x="5219" y="388"/>
                </a:lnTo>
                <a:lnTo>
                  <a:pt x="5221" y="390"/>
                </a:lnTo>
                <a:lnTo>
                  <a:pt x="5224" y="390"/>
                </a:lnTo>
                <a:lnTo>
                  <a:pt x="5228" y="388"/>
                </a:lnTo>
                <a:lnTo>
                  <a:pt x="5236" y="386"/>
                </a:lnTo>
                <a:lnTo>
                  <a:pt x="5242" y="386"/>
                </a:lnTo>
                <a:lnTo>
                  <a:pt x="5247" y="386"/>
                </a:lnTo>
                <a:lnTo>
                  <a:pt x="5251" y="384"/>
                </a:lnTo>
                <a:lnTo>
                  <a:pt x="5251" y="382"/>
                </a:lnTo>
                <a:lnTo>
                  <a:pt x="5251" y="380"/>
                </a:lnTo>
                <a:lnTo>
                  <a:pt x="5251" y="380"/>
                </a:lnTo>
                <a:lnTo>
                  <a:pt x="5247" y="378"/>
                </a:lnTo>
                <a:lnTo>
                  <a:pt x="5245" y="378"/>
                </a:lnTo>
                <a:lnTo>
                  <a:pt x="5242" y="375"/>
                </a:lnTo>
                <a:lnTo>
                  <a:pt x="5242" y="375"/>
                </a:lnTo>
                <a:lnTo>
                  <a:pt x="5240" y="375"/>
                </a:lnTo>
                <a:lnTo>
                  <a:pt x="5238" y="373"/>
                </a:lnTo>
                <a:lnTo>
                  <a:pt x="5238" y="373"/>
                </a:lnTo>
                <a:lnTo>
                  <a:pt x="5232" y="371"/>
                </a:lnTo>
                <a:lnTo>
                  <a:pt x="5230" y="371"/>
                </a:lnTo>
                <a:lnTo>
                  <a:pt x="5228" y="371"/>
                </a:lnTo>
                <a:lnTo>
                  <a:pt x="5226" y="371"/>
                </a:lnTo>
                <a:lnTo>
                  <a:pt x="5224" y="371"/>
                </a:lnTo>
                <a:lnTo>
                  <a:pt x="5221" y="371"/>
                </a:lnTo>
                <a:lnTo>
                  <a:pt x="5219" y="371"/>
                </a:lnTo>
                <a:lnTo>
                  <a:pt x="5217" y="373"/>
                </a:lnTo>
                <a:lnTo>
                  <a:pt x="5215" y="373"/>
                </a:lnTo>
                <a:lnTo>
                  <a:pt x="5215" y="373"/>
                </a:lnTo>
                <a:lnTo>
                  <a:pt x="5213" y="373"/>
                </a:lnTo>
                <a:lnTo>
                  <a:pt x="5211" y="375"/>
                </a:lnTo>
                <a:lnTo>
                  <a:pt x="5209" y="375"/>
                </a:lnTo>
                <a:lnTo>
                  <a:pt x="5205" y="378"/>
                </a:lnTo>
                <a:lnTo>
                  <a:pt x="5198" y="382"/>
                </a:lnTo>
                <a:lnTo>
                  <a:pt x="5198" y="382"/>
                </a:lnTo>
                <a:lnTo>
                  <a:pt x="5196" y="384"/>
                </a:lnTo>
                <a:lnTo>
                  <a:pt x="5196" y="386"/>
                </a:lnTo>
                <a:lnTo>
                  <a:pt x="5196" y="386"/>
                </a:lnTo>
                <a:lnTo>
                  <a:pt x="5198" y="392"/>
                </a:lnTo>
                <a:close/>
                <a:moveTo>
                  <a:pt x="4061" y="168"/>
                </a:moveTo>
                <a:lnTo>
                  <a:pt x="4061" y="170"/>
                </a:lnTo>
                <a:lnTo>
                  <a:pt x="4059" y="172"/>
                </a:lnTo>
                <a:lnTo>
                  <a:pt x="4059" y="172"/>
                </a:lnTo>
                <a:lnTo>
                  <a:pt x="4059" y="174"/>
                </a:lnTo>
                <a:lnTo>
                  <a:pt x="4056" y="176"/>
                </a:lnTo>
                <a:lnTo>
                  <a:pt x="4056" y="176"/>
                </a:lnTo>
                <a:lnTo>
                  <a:pt x="4052" y="180"/>
                </a:lnTo>
                <a:lnTo>
                  <a:pt x="4050" y="183"/>
                </a:lnTo>
                <a:lnTo>
                  <a:pt x="4048" y="185"/>
                </a:lnTo>
                <a:lnTo>
                  <a:pt x="4046" y="187"/>
                </a:lnTo>
                <a:lnTo>
                  <a:pt x="4048" y="189"/>
                </a:lnTo>
                <a:lnTo>
                  <a:pt x="4050" y="189"/>
                </a:lnTo>
                <a:lnTo>
                  <a:pt x="4054" y="189"/>
                </a:lnTo>
                <a:lnTo>
                  <a:pt x="4059" y="189"/>
                </a:lnTo>
                <a:lnTo>
                  <a:pt x="4065" y="187"/>
                </a:lnTo>
                <a:lnTo>
                  <a:pt x="4071" y="183"/>
                </a:lnTo>
                <a:lnTo>
                  <a:pt x="4073" y="183"/>
                </a:lnTo>
                <a:lnTo>
                  <a:pt x="4082" y="183"/>
                </a:lnTo>
                <a:lnTo>
                  <a:pt x="4088" y="180"/>
                </a:lnTo>
                <a:lnTo>
                  <a:pt x="4094" y="180"/>
                </a:lnTo>
                <a:lnTo>
                  <a:pt x="4094" y="183"/>
                </a:lnTo>
                <a:lnTo>
                  <a:pt x="4096" y="183"/>
                </a:lnTo>
                <a:lnTo>
                  <a:pt x="4096" y="183"/>
                </a:lnTo>
                <a:lnTo>
                  <a:pt x="4100" y="180"/>
                </a:lnTo>
                <a:lnTo>
                  <a:pt x="4111" y="180"/>
                </a:lnTo>
                <a:lnTo>
                  <a:pt x="4119" y="178"/>
                </a:lnTo>
                <a:lnTo>
                  <a:pt x="4121" y="176"/>
                </a:lnTo>
                <a:lnTo>
                  <a:pt x="4126" y="176"/>
                </a:lnTo>
                <a:lnTo>
                  <a:pt x="4126" y="176"/>
                </a:lnTo>
                <a:lnTo>
                  <a:pt x="4134" y="172"/>
                </a:lnTo>
                <a:lnTo>
                  <a:pt x="4134" y="170"/>
                </a:lnTo>
                <a:lnTo>
                  <a:pt x="4134" y="168"/>
                </a:lnTo>
                <a:lnTo>
                  <a:pt x="4132" y="166"/>
                </a:lnTo>
                <a:lnTo>
                  <a:pt x="4132" y="164"/>
                </a:lnTo>
                <a:lnTo>
                  <a:pt x="4132" y="162"/>
                </a:lnTo>
                <a:lnTo>
                  <a:pt x="4130" y="162"/>
                </a:lnTo>
                <a:lnTo>
                  <a:pt x="4128" y="162"/>
                </a:lnTo>
                <a:lnTo>
                  <a:pt x="4124" y="162"/>
                </a:lnTo>
                <a:lnTo>
                  <a:pt x="4121" y="159"/>
                </a:lnTo>
                <a:lnTo>
                  <a:pt x="4121" y="159"/>
                </a:lnTo>
                <a:lnTo>
                  <a:pt x="4121" y="157"/>
                </a:lnTo>
                <a:lnTo>
                  <a:pt x="4119" y="157"/>
                </a:lnTo>
                <a:lnTo>
                  <a:pt x="4115" y="155"/>
                </a:lnTo>
                <a:lnTo>
                  <a:pt x="4115" y="155"/>
                </a:lnTo>
                <a:lnTo>
                  <a:pt x="4113" y="153"/>
                </a:lnTo>
                <a:lnTo>
                  <a:pt x="4111" y="151"/>
                </a:lnTo>
                <a:lnTo>
                  <a:pt x="4109" y="151"/>
                </a:lnTo>
                <a:lnTo>
                  <a:pt x="4107" y="153"/>
                </a:lnTo>
                <a:lnTo>
                  <a:pt x="4103" y="153"/>
                </a:lnTo>
                <a:lnTo>
                  <a:pt x="4100" y="155"/>
                </a:lnTo>
                <a:lnTo>
                  <a:pt x="4098" y="155"/>
                </a:lnTo>
                <a:lnTo>
                  <a:pt x="4098" y="155"/>
                </a:lnTo>
                <a:lnTo>
                  <a:pt x="4096" y="157"/>
                </a:lnTo>
                <a:lnTo>
                  <a:pt x="4094" y="159"/>
                </a:lnTo>
                <a:lnTo>
                  <a:pt x="4092" y="162"/>
                </a:lnTo>
                <a:lnTo>
                  <a:pt x="4092" y="159"/>
                </a:lnTo>
                <a:lnTo>
                  <a:pt x="4096" y="153"/>
                </a:lnTo>
                <a:lnTo>
                  <a:pt x="4096" y="151"/>
                </a:lnTo>
                <a:lnTo>
                  <a:pt x="4098" y="149"/>
                </a:lnTo>
                <a:lnTo>
                  <a:pt x="4098" y="147"/>
                </a:lnTo>
                <a:lnTo>
                  <a:pt x="4100" y="147"/>
                </a:lnTo>
                <a:lnTo>
                  <a:pt x="4100" y="147"/>
                </a:lnTo>
                <a:lnTo>
                  <a:pt x="4100" y="145"/>
                </a:lnTo>
                <a:lnTo>
                  <a:pt x="4096" y="145"/>
                </a:lnTo>
                <a:lnTo>
                  <a:pt x="4092" y="143"/>
                </a:lnTo>
                <a:lnTo>
                  <a:pt x="4090" y="143"/>
                </a:lnTo>
                <a:lnTo>
                  <a:pt x="4088" y="143"/>
                </a:lnTo>
                <a:lnTo>
                  <a:pt x="4088" y="145"/>
                </a:lnTo>
                <a:lnTo>
                  <a:pt x="4088" y="147"/>
                </a:lnTo>
                <a:lnTo>
                  <a:pt x="4090" y="149"/>
                </a:lnTo>
                <a:lnTo>
                  <a:pt x="4088" y="149"/>
                </a:lnTo>
                <a:lnTo>
                  <a:pt x="4086" y="149"/>
                </a:lnTo>
                <a:lnTo>
                  <a:pt x="4084" y="147"/>
                </a:lnTo>
                <a:lnTo>
                  <a:pt x="4084" y="145"/>
                </a:lnTo>
                <a:lnTo>
                  <a:pt x="4082" y="145"/>
                </a:lnTo>
                <a:lnTo>
                  <a:pt x="4080" y="145"/>
                </a:lnTo>
                <a:lnTo>
                  <a:pt x="4080" y="145"/>
                </a:lnTo>
                <a:lnTo>
                  <a:pt x="4080" y="147"/>
                </a:lnTo>
                <a:lnTo>
                  <a:pt x="4080" y="149"/>
                </a:lnTo>
                <a:lnTo>
                  <a:pt x="4075" y="149"/>
                </a:lnTo>
                <a:lnTo>
                  <a:pt x="4073" y="149"/>
                </a:lnTo>
                <a:lnTo>
                  <a:pt x="4073" y="151"/>
                </a:lnTo>
                <a:lnTo>
                  <a:pt x="4071" y="153"/>
                </a:lnTo>
                <a:lnTo>
                  <a:pt x="4071" y="153"/>
                </a:lnTo>
                <a:lnTo>
                  <a:pt x="4071" y="155"/>
                </a:lnTo>
                <a:lnTo>
                  <a:pt x="4071" y="155"/>
                </a:lnTo>
                <a:lnTo>
                  <a:pt x="4069" y="157"/>
                </a:lnTo>
                <a:lnTo>
                  <a:pt x="4069" y="159"/>
                </a:lnTo>
                <a:lnTo>
                  <a:pt x="4069" y="159"/>
                </a:lnTo>
                <a:lnTo>
                  <a:pt x="4069" y="162"/>
                </a:lnTo>
                <a:lnTo>
                  <a:pt x="4071" y="164"/>
                </a:lnTo>
                <a:lnTo>
                  <a:pt x="4069" y="164"/>
                </a:lnTo>
                <a:lnTo>
                  <a:pt x="4065" y="164"/>
                </a:lnTo>
                <a:lnTo>
                  <a:pt x="4065" y="164"/>
                </a:lnTo>
                <a:lnTo>
                  <a:pt x="4063" y="164"/>
                </a:lnTo>
                <a:lnTo>
                  <a:pt x="4061" y="166"/>
                </a:lnTo>
                <a:lnTo>
                  <a:pt x="4061" y="168"/>
                </a:lnTo>
                <a:close/>
                <a:moveTo>
                  <a:pt x="4943" y="434"/>
                </a:moveTo>
                <a:lnTo>
                  <a:pt x="4943" y="436"/>
                </a:lnTo>
                <a:lnTo>
                  <a:pt x="4943" y="436"/>
                </a:lnTo>
                <a:lnTo>
                  <a:pt x="4945" y="436"/>
                </a:lnTo>
                <a:lnTo>
                  <a:pt x="4947" y="438"/>
                </a:lnTo>
                <a:lnTo>
                  <a:pt x="4947" y="438"/>
                </a:lnTo>
                <a:lnTo>
                  <a:pt x="4947" y="440"/>
                </a:lnTo>
                <a:lnTo>
                  <a:pt x="4947" y="440"/>
                </a:lnTo>
                <a:lnTo>
                  <a:pt x="4947" y="440"/>
                </a:lnTo>
                <a:lnTo>
                  <a:pt x="4947" y="438"/>
                </a:lnTo>
                <a:lnTo>
                  <a:pt x="4947" y="438"/>
                </a:lnTo>
                <a:lnTo>
                  <a:pt x="4945" y="436"/>
                </a:lnTo>
                <a:lnTo>
                  <a:pt x="4945" y="434"/>
                </a:lnTo>
                <a:lnTo>
                  <a:pt x="4945" y="430"/>
                </a:lnTo>
                <a:lnTo>
                  <a:pt x="4945" y="430"/>
                </a:lnTo>
                <a:lnTo>
                  <a:pt x="4945" y="428"/>
                </a:lnTo>
                <a:lnTo>
                  <a:pt x="4947" y="428"/>
                </a:lnTo>
                <a:lnTo>
                  <a:pt x="4949" y="426"/>
                </a:lnTo>
                <a:lnTo>
                  <a:pt x="4949" y="424"/>
                </a:lnTo>
                <a:lnTo>
                  <a:pt x="4947" y="422"/>
                </a:lnTo>
                <a:lnTo>
                  <a:pt x="4947" y="422"/>
                </a:lnTo>
                <a:lnTo>
                  <a:pt x="4947" y="424"/>
                </a:lnTo>
                <a:lnTo>
                  <a:pt x="4945" y="424"/>
                </a:lnTo>
                <a:lnTo>
                  <a:pt x="4941" y="426"/>
                </a:lnTo>
                <a:lnTo>
                  <a:pt x="4941" y="428"/>
                </a:lnTo>
                <a:lnTo>
                  <a:pt x="4943" y="430"/>
                </a:lnTo>
                <a:lnTo>
                  <a:pt x="4943" y="434"/>
                </a:lnTo>
                <a:close/>
                <a:moveTo>
                  <a:pt x="4603" y="371"/>
                </a:moveTo>
                <a:lnTo>
                  <a:pt x="4597" y="371"/>
                </a:lnTo>
                <a:lnTo>
                  <a:pt x="4595" y="371"/>
                </a:lnTo>
                <a:lnTo>
                  <a:pt x="4595" y="371"/>
                </a:lnTo>
                <a:lnTo>
                  <a:pt x="4593" y="373"/>
                </a:lnTo>
                <a:lnTo>
                  <a:pt x="4593" y="373"/>
                </a:lnTo>
                <a:lnTo>
                  <a:pt x="4593" y="373"/>
                </a:lnTo>
                <a:lnTo>
                  <a:pt x="4597" y="375"/>
                </a:lnTo>
                <a:lnTo>
                  <a:pt x="4597" y="375"/>
                </a:lnTo>
                <a:lnTo>
                  <a:pt x="4599" y="373"/>
                </a:lnTo>
                <a:lnTo>
                  <a:pt x="4599" y="373"/>
                </a:lnTo>
                <a:lnTo>
                  <a:pt x="4599" y="375"/>
                </a:lnTo>
                <a:lnTo>
                  <a:pt x="4601" y="375"/>
                </a:lnTo>
                <a:lnTo>
                  <a:pt x="4603" y="375"/>
                </a:lnTo>
                <a:lnTo>
                  <a:pt x="4605" y="373"/>
                </a:lnTo>
                <a:lnTo>
                  <a:pt x="4605" y="373"/>
                </a:lnTo>
                <a:lnTo>
                  <a:pt x="4605" y="371"/>
                </a:lnTo>
                <a:lnTo>
                  <a:pt x="4603" y="371"/>
                </a:lnTo>
                <a:close/>
                <a:moveTo>
                  <a:pt x="4165" y="208"/>
                </a:moveTo>
                <a:lnTo>
                  <a:pt x="4165" y="208"/>
                </a:lnTo>
                <a:lnTo>
                  <a:pt x="4163" y="208"/>
                </a:lnTo>
                <a:lnTo>
                  <a:pt x="4161" y="210"/>
                </a:lnTo>
                <a:lnTo>
                  <a:pt x="4161" y="212"/>
                </a:lnTo>
                <a:lnTo>
                  <a:pt x="4163" y="212"/>
                </a:lnTo>
                <a:lnTo>
                  <a:pt x="4168" y="210"/>
                </a:lnTo>
                <a:lnTo>
                  <a:pt x="4168" y="210"/>
                </a:lnTo>
                <a:lnTo>
                  <a:pt x="4168" y="208"/>
                </a:lnTo>
                <a:lnTo>
                  <a:pt x="4165" y="208"/>
                </a:lnTo>
                <a:close/>
                <a:moveTo>
                  <a:pt x="4233" y="233"/>
                </a:moveTo>
                <a:lnTo>
                  <a:pt x="4235" y="233"/>
                </a:lnTo>
                <a:lnTo>
                  <a:pt x="4237" y="233"/>
                </a:lnTo>
                <a:lnTo>
                  <a:pt x="4239" y="235"/>
                </a:lnTo>
                <a:lnTo>
                  <a:pt x="4239" y="235"/>
                </a:lnTo>
                <a:lnTo>
                  <a:pt x="4239" y="233"/>
                </a:lnTo>
                <a:lnTo>
                  <a:pt x="4239" y="233"/>
                </a:lnTo>
                <a:lnTo>
                  <a:pt x="4239" y="233"/>
                </a:lnTo>
                <a:lnTo>
                  <a:pt x="4239" y="231"/>
                </a:lnTo>
                <a:lnTo>
                  <a:pt x="4237" y="231"/>
                </a:lnTo>
                <a:lnTo>
                  <a:pt x="4237" y="229"/>
                </a:lnTo>
                <a:lnTo>
                  <a:pt x="4235" y="231"/>
                </a:lnTo>
                <a:lnTo>
                  <a:pt x="4230" y="229"/>
                </a:lnTo>
                <a:lnTo>
                  <a:pt x="4230" y="229"/>
                </a:lnTo>
                <a:lnTo>
                  <a:pt x="4230" y="231"/>
                </a:lnTo>
                <a:lnTo>
                  <a:pt x="4233" y="233"/>
                </a:lnTo>
                <a:close/>
                <a:moveTo>
                  <a:pt x="4147" y="180"/>
                </a:moveTo>
                <a:lnTo>
                  <a:pt x="4151" y="180"/>
                </a:lnTo>
                <a:lnTo>
                  <a:pt x="4151" y="180"/>
                </a:lnTo>
                <a:lnTo>
                  <a:pt x="4153" y="180"/>
                </a:lnTo>
                <a:lnTo>
                  <a:pt x="4153" y="180"/>
                </a:lnTo>
                <a:lnTo>
                  <a:pt x="4153" y="178"/>
                </a:lnTo>
                <a:lnTo>
                  <a:pt x="4153" y="178"/>
                </a:lnTo>
                <a:lnTo>
                  <a:pt x="4153" y="178"/>
                </a:lnTo>
                <a:lnTo>
                  <a:pt x="4151" y="176"/>
                </a:lnTo>
                <a:lnTo>
                  <a:pt x="4149" y="178"/>
                </a:lnTo>
                <a:lnTo>
                  <a:pt x="4144" y="180"/>
                </a:lnTo>
                <a:lnTo>
                  <a:pt x="4144" y="180"/>
                </a:lnTo>
                <a:lnTo>
                  <a:pt x="4144" y="183"/>
                </a:lnTo>
                <a:lnTo>
                  <a:pt x="4147" y="180"/>
                </a:lnTo>
                <a:close/>
                <a:moveTo>
                  <a:pt x="4149" y="183"/>
                </a:moveTo>
                <a:lnTo>
                  <a:pt x="4157" y="185"/>
                </a:lnTo>
                <a:lnTo>
                  <a:pt x="4163" y="185"/>
                </a:lnTo>
                <a:lnTo>
                  <a:pt x="4165" y="187"/>
                </a:lnTo>
                <a:lnTo>
                  <a:pt x="4168" y="185"/>
                </a:lnTo>
                <a:lnTo>
                  <a:pt x="4168" y="185"/>
                </a:lnTo>
                <a:lnTo>
                  <a:pt x="4165" y="183"/>
                </a:lnTo>
                <a:lnTo>
                  <a:pt x="4165" y="183"/>
                </a:lnTo>
                <a:lnTo>
                  <a:pt x="4151" y="183"/>
                </a:lnTo>
                <a:lnTo>
                  <a:pt x="4149" y="183"/>
                </a:lnTo>
                <a:close/>
                <a:moveTo>
                  <a:pt x="3707" y="321"/>
                </a:moveTo>
                <a:lnTo>
                  <a:pt x="3707" y="321"/>
                </a:lnTo>
                <a:lnTo>
                  <a:pt x="3709" y="319"/>
                </a:lnTo>
                <a:lnTo>
                  <a:pt x="3709" y="319"/>
                </a:lnTo>
                <a:lnTo>
                  <a:pt x="3709" y="317"/>
                </a:lnTo>
                <a:lnTo>
                  <a:pt x="3702" y="319"/>
                </a:lnTo>
                <a:lnTo>
                  <a:pt x="3700" y="321"/>
                </a:lnTo>
                <a:lnTo>
                  <a:pt x="3698" y="321"/>
                </a:lnTo>
                <a:lnTo>
                  <a:pt x="3702" y="321"/>
                </a:lnTo>
                <a:lnTo>
                  <a:pt x="3707" y="321"/>
                </a:lnTo>
                <a:close/>
                <a:moveTo>
                  <a:pt x="4578" y="266"/>
                </a:moveTo>
                <a:lnTo>
                  <a:pt x="4578" y="264"/>
                </a:lnTo>
                <a:lnTo>
                  <a:pt x="4578" y="262"/>
                </a:lnTo>
                <a:lnTo>
                  <a:pt x="4578" y="262"/>
                </a:lnTo>
                <a:lnTo>
                  <a:pt x="4580" y="260"/>
                </a:lnTo>
                <a:lnTo>
                  <a:pt x="4580" y="260"/>
                </a:lnTo>
                <a:lnTo>
                  <a:pt x="4576" y="258"/>
                </a:lnTo>
                <a:lnTo>
                  <a:pt x="4576" y="256"/>
                </a:lnTo>
                <a:lnTo>
                  <a:pt x="4574" y="254"/>
                </a:lnTo>
                <a:lnTo>
                  <a:pt x="4574" y="252"/>
                </a:lnTo>
                <a:lnTo>
                  <a:pt x="4572" y="256"/>
                </a:lnTo>
                <a:lnTo>
                  <a:pt x="4572" y="256"/>
                </a:lnTo>
                <a:lnTo>
                  <a:pt x="4572" y="258"/>
                </a:lnTo>
                <a:lnTo>
                  <a:pt x="4572" y="260"/>
                </a:lnTo>
                <a:lnTo>
                  <a:pt x="4572" y="262"/>
                </a:lnTo>
                <a:lnTo>
                  <a:pt x="4570" y="264"/>
                </a:lnTo>
                <a:lnTo>
                  <a:pt x="4570" y="266"/>
                </a:lnTo>
                <a:lnTo>
                  <a:pt x="4574" y="266"/>
                </a:lnTo>
                <a:lnTo>
                  <a:pt x="4578" y="266"/>
                </a:lnTo>
                <a:close/>
                <a:moveTo>
                  <a:pt x="4411" y="310"/>
                </a:moveTo>
                <a:lnTo>
                  <a:pt x="4413" y="310"/>
                </a:lnTo>
                <a:lnTo>
                  <a:pt x="4413" y="308"/>
                </a:lnTo>
                <a:lnTo>
                  <a:pt x="4413" y="308"/>
                </a:lnTo>
                <a:lnTo>
                  <a:pt x="4413" y="308"/>
                </a:lnTo>
                <a:lnTo>
                  <a:pt x="4411" y="306"/>
                </a:lnTo>
                <a:lnTo>
                  <a:pt x="4409" y="308"/>
                </a:lnTo>
                <a:lnTo>
                  <a:pt x="4409" y="308"/>
                </a:lnTo>
                <a:lnTo>
                  <a:pt x="4409" y="308"/>
                </a:lnTo>
                <a:lnTo>
                  <a:pt x="4411" y="310"/>
                </a:lnTo>
                <a:close/>
                <a:moveTo>
                  <a:pt x="4346" y="331"/>
                </a:moveTo>
                <a:lnTo>
                  <a:pt x="4350" y="331"/>
                </a:lnTo>
                <a:lnTo>
                  <a:pt x="4350" y="331"/>
                </a:lnTo>
                <a:lnTo>
                  <a:pt x="4348" y="329"/>
                </a:lnTo>
                <a:lnTo>
                  <a:pt x="4346" y="329"/>
                </a:lnTo>
                <a:lnTo>
                  <a:pt x="4344" y="329"/>
                </a:lnTo>
                <a:lnTo>
                  <a:pt x="4341" y="329"/>
                </a:lnTo>
                <a:lnTo>
                  <a:pt x="4344" y="331"/>
                </a:lnTo>
                <a:lnTo>
                  <a:pt x="4346" y="331"/>
                </a:lnTo>
                <a:close/>
                <a:moveTo>
                  <a:pt x="1456" y="717"/>
                </a:moveTo>
                <a:lnTo>
                  <a:pt x="1456" y="717"/>
                </a:lnTo>
                <a:lnTo>
                  <a:pt x="1456" y="717"/>
                </a:lnTo>
                <a:lnTo>
                  <a:pt x="1456" y="717"/>
                </a:lnTo>
                <a:lnTo>
                  <a:pt x="1456" y="715"/>
                </a:lnTo>
                <a:lnTo>
                  <a:pt x="1456" y="715"/>
                </a:lnTo>
                <a:lnTo>
                  <a:pt x="1456" y="715"/>
                </a:lnTo>
                <a:lnTo>
                  <a:pt x="1456" y="713"/>
                </a:lnTo>
                <a:lnTo>
                  <a:pt x="1454" y="713"/>
                </a:lnTo>
                <a:lnTo>
                  <a:pt x="1454" y="715"/>
                </a:lnTo>
                <a:lnTo>
                  <a:pt x="1454" y="715"/>
                </a:lnTo>
                <a:lnTo>
                  <a:pt x="1456" y="715"/>
                </a:lnTo>
                <a:lnTo>
                  <a:pt x="1454" y="717"/>
                </a:lnTo>
                <a:lnTo>
                  <a:pt x="1456" y="717"/>
                </a:lnTo>
                <a:close/>
                <a:moveTo>
                  <a:pt x="3264" y="105"/>
                </a:moveTo>
                <a:lnTo>
                  <a:pt x="3269" y="107"/>
                </a:lnTo>
                <a:lnTo>
                  <a:pt x="3273" y="105"/>
                </a:lnTo>
                <a:lnTo>
                  <a:pt x="3275" y="107"/>
                </a:lnTo>
                <a:lnTo>
                  <a:pt x="3275" y="109"/>
                </a:lnTo>
                <a:lnTo>
                  <a:pt x="3277" y="109"/>
                </a:lnTo>
                <a:lnTo>
                  <a:pt x="3279" y="109"/>
                </a:lnTo>
                <a:lnTo>
                  <a:pt x="3281" y="109"/>
                </a:lnTo>
                <a:lnTo>
                  <a:pt x="3283" y="107"/>
                </a:lnTo>
                <a:lnTo>
                  <a:pt x="3283" y="105"/>
                </a:lnTo>
                <a:lnTo>
                  <a:pt x="3290" y="105"/>
                </a:lnTo>
                <a:lnTo>
                  <a:pt x="3292" y="105"/>
                </a:lnTo>
                <a:lnTo>
                  <a:pt x="3292" y="103"/>
                </a:lnTo>
                <a:lnTo>
                  <a:pt x="3294" y="105"/>
                </a:lnTo>
                <a:lnTo>
                  <a:pt x="3294" y="101"/>
                </a:lnTo>
                <a:lnTo>
                  <a:pt x="3296" y="101"/>
                </a:lnTo>
                <a:lnTo>
                  <a:pt x="3298" y="99"/>
                </a:lnTo>
                <a:lnTo>
                  <a:pt x="3298" y="99"/>
                </a:lnTo>
                <a:lnTo>
                  <a:pt x="3300" y="99"/>
                </a:lnTo>
                <a:lnTo>
                  <a:pt x="3304" y="103"/>
                </a:lnTo>
                <a:lnTo>
                  <a:pt x="3313" y="103"/>
                </a:lnTo>
                <a:lnTo>
                  <a:pt x="3313" y="103"/>
                </a:lnTo>
                <a:lnTo>
                  <a:pt x="3313" y="101"/>
                </a:lnTo>
                <a:lnTo>
                  <a:pt x="3311" y="99"/>
                </a:lnTo>
                <a:lnTo>
                  <a:pt x="3311" y="97"/>
                </a:lnTo>
                <a:lnTo>
                  <a:pt x="3308" y="97"/>
                </a:lnTo>
                <a:lnTo>
                  <a:pt x="3306" y="97"/>
                </a:lnTo>
                <a:lnTo>
                  <a:pt x="3302" y="97"/>
                </a:lnTo>
                <a:lnTo>
                  <a:pt x="3296" y="97"/>
                </a:lnTo>
                <a:lnTo>
                  <a:pt x="3294" y="97"/>
                </a:lnTo>
                <a:lnTo>
                  <a:pt x="3290" y="97"/>
                </a:lnTo>
                <a:lnTo>
                  <a:pt x="3285" y="99"/>
                </a:lnTo>
                <a:lnTo>
                  <a:pt x="3279" y="101"/>
                </a:lnTo>
                <a:lnTo>
                  <a:pt x="3262" y="103"/>
                </a:lnTo>
                <a:lnTo>
                  <a:pt x="3258" y="105"/>
                </a:lnTo>
                <a:lnTo>
                  <a:pt x="3262" y="105"/>
                </a:lnTo>
                <a:lnTo>
                  <a:pt x="3264" y="105"/>
                </a:lnTo>
                <a:close/>
                <a:moveTo>
                  <a:pt x="3319" y="107"/>
                </a:moveTo>
                <a:lnTo>
                  <a:pt x="3313" y="107"/>
                </a:lnTo>
                <a:lnTo>
                  <a:pt x="3311" y="105"/>
                </a:lnTo>
                <a:lnTo>
                  <a:pt x="3308" y="105"/>
                </a:lnTo>
                <a:lnTo>
                  <a:pt x="3308" y="105"/>
                </a:lnTo>
                <a:lnTo>
                  <a:pt x="3306" y="107"/>
                </a:lnTo>
                <a:lnTo>
                  <a:pt x="3302" y="107"/>
                </a:lnTo>
                <a:lnTo>
                  <a:pt x="3298" y="107"/>
                </a:lnTo>
                <a:lnTo>
                  <a:pt x="3294" y="109"/>
                </a:lnTo>
                <a:lnTo>
                  <a:pt x="3283" y="113"/>
                </a:lnTo>
                <a:lnTo>
                  <a:pt x="3285" y="115"/>
                </a:lnTo>
                <a:lnTo>
                  <a:pt x="3285" y="115"/>
                </a:lnTo>
                <a:lnTo>
                  <a:pt x="3288" y="118"/>
                </a:lnTo>
                <a:lnTo>
                  <a:pt x="3292" y="118"/>
                </a:lnTo>
                <a:lnTo>
                  <a:pt x="3294" y="118"/>
                </a:lnTo>
                <a:lnTo>
                  <a:pt x="3296" y="118"/>
                </a:lnTo>
                <a:lnTo>
                  <a:pt x="3298" y="115"/>
                </a:lnTo>
                <a:lnTo>
                  <a:pt x="3302" y="115"/>
                </a:lnTo>
                <a:lnTo>
                  <a:pt x="3302" y="118"/>
                </a:lnTo>
                <a:lnTo>
                  <a:pt x="3300" y="120"/>
                </a:lnTo>
                <a:lnTo>
                  <a:pt x="3298" y="120"/>
                </a:lnTo>
                <a:lnTo>
                  <a:pt x="3300" y="122"/>
                </a:lnTo>
                <a:lnTo>
                  <a:pt x="3302" y="122"/>
                </a:lnTo>
                <a:lnTo>
                  <a:pt x="3304" y="122"/>
                </a:lnTo>
                <a:lnTo>
                  <a:pt x="3304" y="120"/>
                </a:lnTo>
                <a:lnTo>
                  <a:pt x="3306" y="120"/>
                </a:lnTo>
                <a:lnTo>
                  <a:pt x="3308" y="122"/>
                </a:lnTo>
                <a:lnTo>
                  <a:pt x="3311" y="120"/>
                </a:lnTo>
                <a:lnTo>
                  <a:pt x="3311" y="120"/>
                </a:lnTo>
                <a:lnTo>
                  <a:pt x="3311" y="118"/>
                </a:lnTo>
                <a:lnTo>
                  <a:pt x="3311" y="118"/>
                </a:lnTo>
                <a:lnTo>
                  <a:pt x="3315" y="120"/>
                </a:lnTo>
                <a:lnTo>
                  <a:pt x="3317" y="120"/>
                </a:lnTo>
                <a:lnTo>
                  <a:pt x="3317" y="120"/>
                </a:lnTo>
                <a:lnTo>
                  <a:pt x="3317" y="118"/>
                </a:lnTo>
                <a:lnTo>
                  <a:pt x="3317" y="115"/>
                </a:lnTo>
                <a:lnTo>
                  <a:pt x="3317" y="115"/>
                </a:lnTo>
                <a:lnTo>
                  <a:pt x="3317" y="115"/>
                </a:lnTo>
                <a:lnTo>
                  <a:pt x="3313" y="115"/>
                </a:lnTo>
                <a:lnTo>
                  <a:pt x="3313" y="113"/>
                </a:lnTo>
                <a:lnTo>
                  <a:pt x="3315" y="113"/>
                </a:lnTo>
                <a:lnTo>
                  <a:pt x="3317" y="111"/>
                </a:lnTo>
                <a:lnTo>
                  <a:pt x="3325" y="111"/>
                </a:lnTo>
                <a:lnTo>
                  <a:pt x="3329" y="109"/>
                </a:lnTo>
                <a:lnTo>
                  <a:pt x="3329" y="109"/>
                </a:lnTo>
                <a:lnTo>
                  <a:pt x="3329" y="107"/>
                </a:lnTo>
                <a:lnTo>
                  <a:pt x="3336" y="107"/>
                </a:lnTo>
                <a:lnTo>
                  <a:pt x="3346" y="107"/>
                </a:lnTo>
                <a:lnTo>
                  <a:pt x="3348" y="105"/>
                </a:lnTo>
                <a:lnTo>
                  <a:pt x="3357" y="101"/>
                </a:lnTo>
                <a:lnTo>
                  <a:pt x="3355" y="99"/>
                </a:lnTo>
                <a:lnTo>
                  <a:pt x="3352" y="99"/>
                </a:lnTo>
                <a:lnTo>
                  <a:pt x="3346" y="95"/>
                </a:lnTo>
                <a:lnTo>
                  <a:pt x="3344" y="95"/>
                </a:lnTo>
                <a:lnTo>
                  <a:pt x="3338" y="95"/>
                </a:lnTo>
                <a:lnTo>
                  <a:pt x="3336" y="92"/>
                </a:lnTo>
                <a:lnTo>
                  <a:pt x="3334" y="95"/>
                </a:lnTo>
                <a:lnTo>
                  <a:pt x="3325" y="95"/>
                </a:lnTo>
                <a:lnTo>
                  <a:pt x="3321" y="97"/>
                </a:lnTo>
                <a:lnTo>
                  <a:pt x="3319" y="101"/>
                </a:lnTo>
                <a:lnTo>
                  <a:pt x="3321" y="103"/>
                </a:lnTo>
                <a:lnTo>
                  <a:pt x="3321" y="105"/>
                </a:lnTo>
                <a:lnTo>
                  <a:pt x="3319" y="107"/>
                </a:lnTo>
                <a:close/>
                <a:moveTo>
                  <a:pt x="3227" y="495"/>
                </a:moveTo>
                <a:lnTo>
                  <a:pt x="3227" y="495"/>
                </a:lnTo>
                <a:lnTo>
                  <a:pt x="3227" y="495"/>
                </a:lnTo>
                <a:lnTo>
                  <a:pt x="3225" y="493"/>
                </a:lnTo>
                <a:lnTo>
                  <a:pt x="3225" y="493"/>
                </a:lnTo>
                <a:lnTo>
                  <a:pt x="3223" y="493"/>
                </a:lnTo>
                <a:lnTo>
                  <a:pt x="3223" y="493"/>
                </a:lnTo>
                <a:lnTo>
                  <a:pt x="3223" y="495"/>
                </a:lnTo>
                <a:lnTo>
                  <a:pt x="3227" y="495"/>
                </a:lnTo>
                <a:close/>
                <a:moveTo>
                  <a:pt x="3078" y="120"/>
                </a:moveTo>
                <a:lnTo>
                  <a:pt x="3095" y="118"/>
                </a:lnTo>
                <a:lnTo>
                  <a:pt x="3095" y="118"/>
                </a:lnTo>
                <a:lnTo>
                  <a:pt x="3091" y="115"/>
                </a:lnTo>
                <a:lnTo>
                  <a:pt x="3086" y="118"/>
                </a:lnTo>
                <a:lnTo>
                  <a:pt x="3086" y="118"/>
                </a:lnTo>
                <a:lnTo>
                  <a:pt x="3063" y="120"/>
                </a:lnTo>
                <a:lnTo>
                  <a:pt x="3065" y="122"/>
                </a:lnTo>
                <a:lnTo>
                  <a:pt x="3078" y="120"/>
                </a:lnTo>
                <a:close/>
                <a:moveTo>
                  <a:pt x="3378" y="380"/>
                </a:moveTo>
                <a:lnTo>
                  <a:pt x="3378" y="380"/>
                </a:lnTo>
                <a:lnTo>
                  <a:pt x="3378" y="380"/>
                </a:lnTo>
                <a:lnTo>
                  <a:pt x="3378" y="380"/>
                </a:lnTo>
                <a:close/>
                <a:moveTo>
                  <a:pt x="3317" y="426"/>
                </a:moveTo>
                <a:lnTo>
                  <a:pt x="3315" y="426"/>
                </a:lnTo>
                <a:lnTo>
                  <a:pt x="3313" y="428"/>
                </a:lnTo>
                <a:lnTo>
                  <a:pt x="3308" y="430"/>
                </a:lnTo>
                <a:lnTo>
                  <a:pt x="3308" y="432"/>
                </a:lnTo>
                <a:lnTo>
                  <a:pt x="3306" y="434"/>
                </a:lnTo>
                <a:lnTo>
                  <a:pt x="3306" y="436"/>
                </a:lnTo>
                <a:lnTo>
                  <a:pt x="3306" y="436"/>
                </a:lnTo>
                <a:lnTo>
                  <a:pt x="3306" y="438"/>
                </a:lnTo>
                <a:lnTo>
                  <a:pt x="3308" y="440"/>
                </a:lnTo>
                <a:lnTo>
                  <a:pt x="3308" y="443"/>
                </a:lnTo>
                <a:lnTo>
                  <a:pt x="3313" y="445"/>
                </a:lnTo>
                <a:lnTo>
                  <a:pt x="3317" y="445"/>
                </a:lnTo>
                <a:lnTo>
                  <a:pt x="3321" y="445"/>
                </a:lnTo>
                <a:lnTo>
                  <a:pt x="3327" y="443"/>
                </a:lnTo>
                <a:lnTo>
                  <a:pt x="3329" y="438"/>
                </a:lnTo>
                <a:lnTo>
                  <a:pt x="3332" y="436"/>
                </a:lnTo>
                <a:lnTo>
                  <a:pt x="3334" y="434"/>
                </a:lnTo>
                <a:lnTo>
                  <a:pt x="3334" y="436"/>
                </a:lnTo>
                <a:lnTo>
                  <a:pt x="3334" y="438"/>
                </a:lnTo>
                <a:lnTo>
                  <a:pt x="3336" y="436"/>
                </a:lnTo>
                <a:lnTo>
                  <a:pt x="3336" y="436"/>
                </a:lnTo>
                <a:lnTo>
                  <a:pt x="3336" y="434"/>
                </a:lnTo>
                <a:lnTo>
                  <a:pt x="3334" y="432"/>
                </a:lnTo>
                <a:lnTo>
                  <a:pt x="3332" y="430"/>
                </a:lnTo>
                <a:lnTo>
                  <a:pt x="3321" y="426"/>
                </a:lnTo>
                <a:lnTo>
                  <a:pt x="3317" y="426"/>
                </a:lnTo>
                <a:close/>
                <a:moveTo>
                  <a:pt x="3021" y="159"/>
                </a:moveTo>
                <a:lnTo>
                  <a:pt x="3026" y="159"/>
                </a:lnTo>
                <a:lnTo>
                  <a:pt x="3032" y="162"/>
                </a:lnTo>
                <a:lnTo>
                  <a:pt x="3038" y="159"/>
                </a:lnTo>
                <a:lnTo>
                  <a:pt x="3038" y="159"/>
                </a:lnTo>
                <a:lnTo>
                  <a:pt x="3032" y="159"/>
                </a:lnTo>
                <a:lnTo>
                  <a:pt x="3028" y="159"/>
                </a:lnTo>
                <a:lnTo>
                  <a:pt x="3026" y="157"/>
                </a:lnTo>
                <a:lnTo>
                  <a:pt x="3021" y="157"/>
                </a:lnTo>
                <a:lnTo>
                  <a:pt x="3019" y="157"/>
                </a:lnTo>
                <a:lnTo>
                  <a:pt x="3019" y="159"/>
                </a:lnTo>
                <a:lnTo>
                  <a:pt x="3015" y="159"/>
                </a:lnTo>
                <a:lnTo>
                  <a:pt x="3011" y="162"/>
                </a:lnTo>
                <a:lnTo>
                  <a:pt x="3013" y="162"/>
                </a:lnTo>
                <a:lnTo>
                  <a:pt x="3021" y="159"/>
                </a:lnTo>
                <a:close/>
                <a:moveTo>
                  <a:pt x="3378" y="382"/>
                </a:moveTo>
                <a:lnTo>
                  <a:pt x="3378" y="382"/>
                </a:lnTo>
                <a:lnTo>
                  <a:pt x="3378" y="380"/>
                </a:lnTo>
                <a:lnTo>
                  <a:pt x="3378" y="380"/>
                </a:lnTo>
                <a:lnTo>
                  <a:pt x="3376" y="380"/>
                </a:lnTo>
                <a:lnTo>
                  <a:pt x="3373" y="378"/>
                </a:lnTo>
                <a:lnTo>
                  <a:pt x="3371" y="375"/>
                </a:lnTo>
                <a:lnTo>
                  <a:pt x="3371" y="375"/>
                </a:lnTo>
                <a:lnTo>
                  <a:pt x="3371" y="378"/>
                </a:lnTo>
                <a:lnTo>
                  <a:pt x="3371" y="378"/>
                </a:lnTo>
                <a:lnTo>
                  <a:pt x="3369" y="378"/>
                </a:lnTo>
                <a:lnTo>
                  <a:pt x="3369" y="378"/>
                </a:lnTo>
                <a:lnTo>
                  <a:pt x="3365" y="378"/>
                </a:lnTo>
                <a:lnTo>
                  <a:pt x="3365" y="378"/>
                </a:lnTo>
                <a:lnTo>
                  <a:pt x="3365" y="380"/>
                </a:lnTo>
                <a:lnTo>
                  <a:pt x="3365" y="380"/>
                </a:lnTo>
                <a:lnTo>
                  <a:pt x="3367" y="380"/>
                </a:lnTo>
                <a:lnTo>
                  <a:pt x="3369" y="380"/>
                </a:lnTo>
                <a:lnTo>
                  <a:pt x="3371" y="382"/>
                </a:lnTo>
                <a:lnTo>
                  <a:pt x="3373" y="384"/>
                </a:lnTo>
                <a:lnTo>
                  <a:pt x="3373" y="384"/>
                </a:lnTo>
                <a:lnTo>
                  <a:pt x="3376" y="386"/>
                </a:lnTo>
                <a:lnTo>
                  <a:pt x="3376" y="386"/>
                </a:lnTo>
                <a:lnTo>
                  <a:pt x="3376" y="388"/>
                </a:lnTo>
                <a:lnTo>
                  <a:pt x="3378" y="388"/>
                </a:lnTo>
                <a:lnTo>
                  <a:pt x="3378" y="386"/>
                </a:lnTo>
                <a:lnTo>
                  <a:pt x="3376" y="386"/>
                </a:lnTo>
                <a:lnTo>
                  <a:pt x="3376" y="386"/>
                </a:lnTo>
                <a:lnTo>
                  <a:pt x="3378" y="382"/>
                </a:lnTo>
                <a:close/>
                <a:moveTo>
                  <a:pt x="3334" y="122"/>
                </a:moveTo>
                <a:lnTo>
                  <a:pt x="3334" y="120"/>
                </a:lnTo>
                <a:lnTo>
                  <a:pt x="3336" y="118"/>
                </a:lnTo>
                <a:lnTo>
                  <a:pt x="3336" y="118"/>
                </a:lnTo>
                <a:lnTo>
                  <a:pt x="3336" y="118"/>
                </a:lnTo>
                <a:lnTo>
                  <a:pt x="3329" y="118"/>
                </a:lnTo>
                <a:lnTo>
                  <a:pt x="3325" y="120"/>
                </a:lnTo>
                <a:lnTo>
                  <a:pt x="3325" y="120"/>
                </a:lnTo>
                <a:lnTo>
                  <a:pt x="3332" y="122"/>
                </a:lnTo>
                <a:lnTo>
                  <a:pt x="3334" y="122"/>
                </a:lnTo>
                <a:close/>
                <a:moveTo>
                  <a:pt x="3348" y="126"/>
                </a:moveTo>
                <a:lnTo>
                  <a:pt x="3352" y="126"/>
                </a:lnTo>
                <a:lnTo>
                  <a:pt x="3352" y="126"/>
                </a:lnTo>
                <a:lnTo>
                  <a:pt x="3352" y="126"/>
                </a:lnTo>
                <a:lnTo>
                  <a:pt x="3350" y="126"/>
                </a:lnTo>
                <a:lnTo>
                  <a:pt x="3350" y="124"/>
                </a:lnTo>
                <a:lnTo>
                  <a:pt x="3350" y="124"/>
                </a:lnTo>
                <a:lnTo>
                  <a:pt x="3350" y="122"/>
                </a:lnTo>
                <a:lnTo>
                  <a:pt x="3346" y="122"/>
                </a:lnTo>
                <a:lnTo>
                  <a:pt x="3342" y="122"/>
                </a:lnTo>
                <a:lnTo>
                  <a:pt x="3340" y="124"/>
                </a:lnTo>
                <a:lnTo>
                  <a:pt x="3334" y="124"/>
                </a:lnTo>
                <a:lnTo>
                  <a:pt x="3338" y="126"/>
                </a:lnTo>
                <a:lnTo>
                  <a:pt x="3348" y="126"/>
                </a:lnTo>
                <a:close/>
                <a:moveTo>
                  <a:pt x="3338" y="88"/>
                </a:moveTo>
                <a:lnTo>
                  <a:pt x="3340" y="90"/>
                </a:lnTo>
                <a:lnTo>
                  <a:pt x="3342" y="90"/>
                </a:lnTo>
                <a:lnTo>
                  <a:pt x="3342" y="90"/>
                </a:lnTo>
                <a:lnTo>
                  <a:pt x="3344" y="88"/>
                </a:lnTo>
                <a:lnTo>
                  <a:pt x="3346" y="88"/>
                </a:lnTo>
                <a:lnTo>
                  <a:pt x="3344" y="86"/>
                </a:lnTo>
                <a:lnTo>
                  <a:pt x="3342" y="86"/>
                </a:lnTo>
                <a:lnTo>
                  <a:pt x="3340" y="86"/>
                </a:lnTo>
                <a:lnTo>
                  <a:pt x="3340" y="86"/>
                </a:lnTo>
                <a:lnTo>
                  <a:pt x="3340" y="86"/>
                </a:lnTo>
                <a:lnTo>
                  <a:pt x="3338" y="86"/>
                </a:lnTo>
                <a:lnTo>
                  <a:pt x="3338" y="86"/>
                </a:lnTo>
                <a:lnTo>
                  <a:pt x="3338" y="88"/>
                </a:lnTo>
                <a:lnTo>
                  <a:pt x="3338" y="88"/>
                </a:lnTo>
                <a:close/>
                <a:moveTo>
                  <a:pt x="2879" y="113"/>
                </a:moveTo>
                <a:lnTo>
                  <a:pt x="2877" y="113"/>
                </a:lnTo>
                <a:lnTo>
                  <a:pt x="2873" y="113"/>
                </a:lnTo>
                <a:lnTo>
                  <a:pt x="2871" y="113"/>
                </a:lnTo>
                <a:lnTo>
                  <a:pt x="2871" y="115"/>
                </a:lnTo>
                <a:lnTo>
                  <a:pt x="2877" y="115"/>
                </a:lnTo>
                <a:lnTo>
                  <a:pt x="2879" y="113"/>
                </a:lnTo>
                <a:close/>
                <a:moveTo>
                  <a:pt x="2942" y="398"/>
                </a:moveTo>
                <a:lnTo>
                  <a:pt x="2946" y="394"/>
                </a:lnTo>
                <a:lnTo>
                  <a:pt x="2946" y="394"/>
                </a:lnTo>
                <a:lnTo>
                  <a:pt x="2946" y="392"/>
                </a:lnTo>
                <a:lnTo>
                  <a:pt x="2948" y="392"/>
                </a:lnTo>
                <a:lnTo>
                  <a:pt x="2946" y="390"/>
                </a:lnTo>
                <a:lnTo>
                  <a:pt x="2946" y="392"/>
                </a:lnTo>
                <a:lnTo>
                  <a:pt x="2944" y="392"/>
                </a:lnTo>
                <a:lnTo>
                  <a:pt x="2940" y="394"/>
                </a:lnTo>
                <a:lnTo>
                  <a:pt x="2940" y="394"/>
                </a:lnTo>
                <a:lnTo>
                  <a:pt x="2936" y="394"/>
                </a:lnTo>
                <a:lnTo>
                  <a:pt x="2933" y="394"/>
                </a:lnTo>
                <a:lnTo>
                  <a:pt x="2931" y="396"/>
                </a:lnTo>
                <a:lnTo>
                  <a:pt x="2929" y="396"/>
                </a:lnTo>
                <a:lnTo>
                  <a:pt x="2929" y="396"/>
                </a:lnTo>
                <a:lnTo>
                  <a:pt x="2927" y="396"/>
                </a:lnTo>
                <a:lnTo>
                  <a:pt x="2927" y="396"/>
                </a:lnTo>
                <a:lnTo>
                  <a:pt x="2929" y="398"/>
                </a:lnTo>
                <a:lnTo>
                  <a:pt x="2931" y="401"/>
                </a:lnTo>
                <a:lnTo>
                  <a:pt x="2933" y="401"/>
                </a:lnTo>
                <a:lnTo>
                  <a:pt x="2936" y="401"/>
                </a:lnTo>
                <a:lnTo>
                  <a:pt x="2936" y="398"/>
                </a:lnTo>
                <a:lnTo>
                  <a:pt x="2936" y="398"/>
                </a:lnTo>
                <a:lnTo>
                  <a:pt x="2938" y="398"/>
                </a:lnTo>
                <a:lnTo>
                  <a:pt x="2940" y="398"/>
                </a:lnTo>
                <a:lnTo>
                  <a:pt x="2940" y="398"/>
                </a:lnTo>
                <a:lnTo>
                  <a:pt x="2942" y="398"/>
                </a:lnTo>
                <a:close/>
                <a:moveTo>
                  <a:pt x="2950" y="401"/>
                </a:moveTo>
                <a:lnTo>
                  <a:pt x="2950" y="401"/>
                </a:lnTo>
                <a:lnTo>
                  <a:pt x="2950" y="398"/>
                </a:lnTo>
                <a:lnTo>
                  <a:pt x="2950" y="398"/>
                </a:lnTo>
                <a:lnTo>
                  <a:pt x="2948" y="396"/>
                </a:lnTo>
                <a:lnTo>
                  <a:pt x="2944" y="401"/>
                </a:lnTo>
                <a:lnTo>
                  <a:pt x="2944" y="401"/>
                </a:lnTo>
                <a:lnTo>
                  <a:pt x="2942" y="401"/>
                </a:lnTo>
                <a:lnTo>
                  <a:pt x="2940" y="401"/>
                </a:lnTo>
                <a:lnTo>
                  <a:pt x="2940" y="403"/>
                </a:lnTo>
                <a:lnTo>
                  <a:pt x="2940" y="403"/>
                </a:lnTo>
                <a:lnTo>
                  <a:pt x="2942" y="405"/>
                </a:lnTo>
                <a:lnTo>
                  <a:pt x="2942" y="403"/>
                </a:lnTo>
                <a:lnTo>
                  <a:pt x="2942" y="403"/>
                </a:lnTo>
                <a:lnTo>
                  <a:pt x="2942" y="405"/>
                </a:lnTo>
                <a:lnTo>
                  <a:pt x="2944" y="405"/>
                </a:lnTo>
                <a:lnTo>
                  <a:pt x="2944" y="405"/>
                </a:lnTo>
                <a:lnTo>
                  <a:pt x="2946" y="405"/>
                </a:lnTo>
                <a:lnTo>
                  <a:pt x="2946" y="405"/>
                </a:lnTo>
                <a:lnTo>
                  <a:pt x="2948" y="403"/>
                </a:lnTo>
                <a:lnTo>
                  <a:pt x="2950" y="401"/>
                </a:lnTo>
                <a:close/>
                <a:moveTo>
                  <a:pt x="2906" y="407"/>
                </a:moveTo>
                <a:lnTo>
                  <a:pt x="2904" y="407"/>
                </a:lnTo>
                <a:lnTo>
                  <a:pt x="2904" y="409"/>
                </a:lnTo>
                <a:lnTo>
                  <a:pt x="2904" y="409"/>
                </a:lnTo>
                <a:lnTo>
                  <a:pt x="2904" y="411"/>
                </a:lnTo>
                <a:lnTo>
                  <a:pt x="2906" y="411"/>
                </a:lnTo>
                <a:lnTo>
                  <a:pt x="2906" y="411"/>
                </a:lnTo>
                <a:lnTo>
                  <a:pt x="2906" y="411"/>
                </a:lnTo>
                <a:lnTo>
                  <a:pt x="2908" y="411"/>
                </a:lnTo>
                <a:lnTo>
                  <a:pt x="2908" y="411"/>
                </a:lnTo>
                <a:lnTo>
                  <a:pt x="2908" y="407"/>
                </a:lnTo>
                <a:lnTo>
                  <a:pt x="2908" y="407"/>
                </a:lnTo>
                <a:lnTo>
                  <a:pt x="2906" y="407"/>
                </a:lnTo>
                <a:close/>
                <a:moveTo>
                  <a:pt x="2952" y="394"/>
                </a:moveTo>
                <a:lnTo>
                  <a:pt x="2952" y="394"/>
                </a:lnTo>
                <a:lnTo>
                  <a:pt x="2952" y="394"/>
                </a:lnTo>
                <a:lnTo>
                  <a:pt x="2950" y="394"/>
                </a:lnTo>
                <a:lnTo>
                  <a:pt x="2950" y="396"/>
                </a:lnTo>
                <a:lnTo>
                  <a:pt x="2950" y="396"/>
                </a:lnTo>
                <a:lnTo>
                  <a:pt x="2952" y="398"/>
                </a:lnTo>
                <a:lnTo>
                  <a:pt x="2952" y="398"/>
                </a:lnTo>
                <a:lnTo>
                  <a:pt x="2956" y="398"/>
                </a:lnTo>
                <a:lnTo>
                  <a:pt x="2956" y="396"/>
                </a:lnTo>
                <a:lnTo>
                  <a:pt x="2954" y="394"/>
                </a:lnTo>
                <a:lnTo>
                  <a:pt x="2952" y="394"/>
                </a:lnTo>
                <a:close/>
                <a:moveTo>
                  <a:pt x="2990" y="162"/>
                </a:moveTo>
                <a:lnTo>
                  <a:pt x="2990" y="164"/>
                </a:lnTo>
                <a:lnTo>
                  <a:pt x="2990" y="166"/>
                </a:lnTo>
                <a:lnTo>
                  <a:pt x="2994" y="168"/>
                </a:lnTo>
                <a:lnTo>
                  <a:pt x="2996" y="168"/>
                </a:lnTo>
                <a:lnTo>
                  <a:pt x="2998" y="166"/>
                </a:lnTo>
                <a:lnTo>
                  <a:pt x="2996" y="166"/>
                </a:lnTo>
                <a:lnTo>
                  <a:pt x="2992" y="162"/>
                </a:lnTo>
                <a:lnTo>
                  <a:pt x="2990" y="162"/>
                </a:lnTo>
                <a:close/>
                <a:moveTo>
                  <a:pt x="2873" y="122"/>
                </a:moveTo>
                <a:lnTo>
                  <a:pt x="2881" y="124"/>
                </a:lnTo>
                <a:lnTo>
                  <a:pt x="2879" y="124"/>
                </a:lnTo>
                <a:lnTo>
                  <a:pt x="2877" y="126"/>
                </a:lnTo>
                <a:lnTo>
                  <a:pt x="2873" y="126"/>
                </a:lnTo>
                <a:lnTo>
                  <a:pt x="2873" y="128"/>
                </a:lnTo>
                <a:lnTo>
                  <a:pt x="2873" y="128"/>
                </a:lnTo>
                <a:lnTo>
                  <a:pt x="2875" y="130"/>
                </a:lnTo>
                <a:lnTo>
                  <a:pt x="2879" y="132"/>
                </a:lnTo>
                <a:lnTo>
                  <a:pt x="2883" y="132"/>
                </a:lnTo>
                <a:lnTo>
                  <a:pt x="2889" y="132"/>
                </a:lnTo>
                <a:lnTo>
                  <a:pt x="2892" y="132"/>
                </a:lnTo>
                <a:lnTo>
                  <a:pt x="2896" y="132"/>
                </a:lnTo>
                <a:lnTo>
                  <a:pt x="2900" y="132"/>
                </a:lnTo>
                <a:lnTo>
                  <a:pt x="2904" y="132"/>
                </a:lnTo>
                <a:lnTo>
                  <a:pt x="2908" y="132"/>
                </a:lnTo>
                <a:lnTo>
                  <a:pt x="2908" y="134"/>
                </a:lnTo>
                <a:lnTo>
                  <a:pt x="2906" y="134"/>
                </a:lnTo>
                <a:lnTo>
                  <a:pt x="2904" y="136"/>
                </a:lnTo>
                <a:lnTo>
                  <a:pt x="2900" y="136"/>
                </a:lnTo>
                <a:lnTo>
                  <a:pt x="2898" y="136"/>
                </a:lnTo>
                <a:lnTo>
                  <a:pt x="2896" y="136"/>
                </a:lnTo>
                <a:lnTo>
                  <a:pt x="2894" y="136"/>
                </a:lnTo>
                <a:lnTo>
                  <a:pt x="2894" y="136"/>
                </a:lnTo>
                <a:lnTo>
                  <a:pt x="2896" y="139"/>
                </a:lnTo>
                <a:lnTo>
                  <a:pt x="2900" y="141"/>
                </a:lnTo>
                <a:lnTo>
                  <a:pt x="2904" y="141"/>
                </a:lnTo>
                <a:lnTo>
                  <a:pt x="2908" y="143"/>
                </a:lnTo>
                <a:lnTo>
                  <a:pt x="2908" y="143"/>
                </a:lnTo>
                <a:lnTo>
                  <a:pt x="2910" y="143"/>
                </a:lnTo>
                <a:lnTo>
                  <a:pt x="2925" y="145"/>
                </a:lnTo>
                <a:lnTo>
                  <a:pt x="2940" y="143"/>
                </a:lnTo>
                <a:lnTo>
                  <a:pt x="2936" y="147"/>
                </a:lnTo>
                <a:lnTo>
                  <a:pt x="2938" y="149"/>
                </a:lnTo>
                <a:lnTo>
                  <a:pt x="2940" y="149"/>
                </a:lnTo>
                <a:lnTo>
                  <a:pt x="2952" y="149"/>
                </a:lnTo>
                <a:lnTo>
                  <a:pt x="2954" y="151"/>
                </a:lnTo>
                <a:lnTo>
                  <a:pt x="2956" y="149"/>
                </a:lnTo>
                <a:lnTo>
                  <a:pt x="2959" y="149"/>
                </a:lnTo>
                <a:lnTo>
                  <a:pt x="2961" y="147"/>
                </a:lnTo>
                <a:lnTo>
                  <a:pt x="2967" y="145"/>
                </a:lnTo>
                <a:lnTo>
                  <a:pt x="2967" y="145"/>
                </a:lnTo>
                <a:lnTo>
                  <a:pt x="2971" y="145"/>
                </a:lnTo>
                <a:lnTo>
                  <a:pt x="2973" y="145"/>
                </a:lnTo>
                <a:lnTo>
                  <a:pt x="2980" y="143"/>
                </a:lnTo>
                <a:lnTo>
                  <a:pt x="2980" y="143"/>
                </a:lnTo>
                <a:lnTo>
                  <a:pt x="2984" y="139"/>
                </a:lnTo>
                <a:lnTo>
                  <a:pt x="2984" y="136"/>
                </a:lnTo>
                <a:lnTo>
                  <a:pt x="2988" y="134"/>
                </a:lnTo>
                <a:lnTo>
                  <a:pt x="3000" y="128"/>
                </a:lnTo>
                <a:lnTo>
                  <a:pt x="3003" y="128"/>
                </a:lnTo>
                <a:lnTo>
                  <a:pt x="3000" y="122"/>
                </a:lnTo>
                <a:lnTo>
                  <a:pt x="2998" y="120"/>
                </a:lnTo>
                <a:lnTo>
                  <a:pt x="2996" y="120"/>
                </a:lnTo>
                <a:lnTo>
                  <a:pt x="2990" y="118"/>
                </a:lnTo>
                <a:lnTo>
                  <a:pt x="2982" y="118"/>
                </a:lnTo>
                <a:lnTo>
                  <a:pt x="2982" y="118"/>
                </a:lnTo>
                <a:lnTo>
                  <a:pt x="2980" y="118"/>
                </a:lnTo>
                <a:lnTo>
                  <a:pt x="2977" y="115"/>
                </a:lnTo>
                <a:lnTo>
                  <a:pt x="2969" y="115"/>
                </a:lnTo>
                <a:lnTo>
                  <a:pt x="2967" y="113"/>
                </a:lnTo>
                <a:lnTo>
                  <a:pt x="2967" y="113"/>
                </a:lnTo>
                <a:lnTo>
                  <a:pt x="2965" y="115"/>
                </a:lnTo>
                <a:lnTo>
                  <a:pt x="2963" y="115"/>
                </a:lnTo>
                <a:lnTo>
                  <a:pt x="2961" y="113"/>
                </a:lnTo>
                <a:lnTo>
                  <a:pt x="2961" y="111"/>
                </a:lnTo>
                <a:lnTo>
                  <a:pt x="2959" y="113"/>
                </a:lnTo>
                <a:lnTo>
                  <a:pt x="2959" y="113"/>
                </a:lnTo>
                <a:lnTo>
                  <a:pt x="2956" y="115"/>
                </a:lnTo>
                <a:lnTo>
                  <a:pt x="2954" y="113"/>
                </a:lnTo>
                <a:lnTo>
                  <a:pt x="2952" y="115"/>
                </a:lnTo>
                <a:lnTo>
                  <a:pt x="2950" y="118"/>
                </a:lnTo>
                <a:lnTo>
                  <a:pt x="2946" y="118"/>
                </a:lnTo>
                <a:lnTo>
                  <a:pt x="2942" y="118"/>
                </a:lnTo>
                <a:lnTo>
                  <a:pt x="2944" y="113"/>
                </a:lnTo>
                <a:lnTo>
                  <a:pt x="2944" y="111"/>
                </a:lnTo>
                <a:lnTo>
                  <a:pt x="2946" y="109"/>
                </a:lnTo>
                <a:lnTo>
                  <a:pt x="2944" y="109"/>
                </a:lnTo>
                <a:lnTo>
                  <a:pt x="2942" y="109"/>
                </a:lnTo>
                <a:lnTo>
                  <a:pt x="2940" y="109"/>
                </a:lnTo>
                <a:lnTo>
                  <a:pt x="2938" y="109"/>
                </a:lnTo>
                <a:lnTo>
                  <a:pt x="2936" y="111"/>
                </a:lnTo>
                <a:lnTo>
                  <a:pt x="2933" y="111"/>
                </a:lnTo>
                <a:lnTo>
                  <a:pt x="2933" y="111"/>
                </a:lnTo>
                <a:lnTo>
                  <a:pt x="2933" y="111"/>
                </a:lnTo>
                <a:lnTo>
                  <a:pt x="2933" y="113"/>
                </a:lnTo>
                <a:lnTo>
                  <a:pt x="2933" y="118"/>
                </a:lnTo>
                <a:lnTo>
                  <a:pt x="2931" y="122"/>
                </a:lnTo>
                <a:lnTo>
                  <a:pt x="2931" y="122"/>
                </a:lnTo>
                <a:lnTo>
                  <a:pt x="2929" y="122"/>
                </a:lnTo>
                <a:lnTo>
                  <a:pt x="2925" y="120"/>
                </a:lnTo>
                <a:lnTo>
                  <a:pt x="2923" y="120"/>
                </a:lnTo>
                <a:lnTo>
                  <a:pt x="2923" y="120"/>
                </a:lnTo>
                <a:lnTo>
                  <a:pt x="2921" y="118"/>
                </a:lnTo>
                <a:lnTo>
                  <a:pt x="2921" y="115"/>
                </a:lnTo>
                <a:lnTo>
                  <a:pt x="2912" y="115"/>
                </a:lnTo>
                <a:lnTo>
                  <a:pt x="2910" y="115"/>
                </a:lnTo>
                <a:lnTo>
                  <a:pt x="2908" y="113"/>
                </a:lnTo>
                <a:lnTo>
                  <a:pt x="2904" y="111"/>
                </a:lnTo>
                <a:lnTo>
                  <a:pt x="2902" y="111"/>
                </a:lnTo>
                <a:lnTo>
                  <a:pt x="2900" y="109"/>
                </a:lnTo>
                <a:lnTo>
                  <a:pt x="2896" y="109"/>
                </a:lnTo>
                <a:lnTo>
                  <a:pt x="2894" y="109"/>
                </a:lnTo>
                <a:lnTo>
                  <a:pt x="2892" y="109"/>
                </a:lnTo>
                <a:lnTo>
                  <a:pt x="2894" y="111"/>
                </a:lnTo>
                <a:lnTo>
                  <a:pt x="2894" y="113"/>
                </a:lnTo>
                <a:lnTo>
                  <a:pt x="2896" y="113"/>
                </a:lnTo>
                <a:lnTo>
                  <a:pt x="2894" y="115"/>
                </a:lnTo>
                <a:lnTo>
                  <a:pt x="2894" y="118"/>
                </a:lnTo>
                <a:lnTo>
                  <a:pt x="2892" y="115"/>
                </a:lnTo>
                <a:lnTo>
                  <a:pt x="2887" y="113"/>
                </a:lnTo>
                <a:lnTo>
                  <a:pt x="2887" y="113"/>
                </a:lnTo>
                <a:lnTo>
                  <a:pt x="2885" y="113"/>
                </a:lnTo>
                <a:lnTo>
                  <a:pt x="2885" y="113"/>
                </a:lnTo>
                <a:lnTo>
                  <a:pt x="2885" y="115"/>
                </a:lnTo>
                <a:lnTo>
                  <a:pt x="2887" y="118"/>
                </a:lnTo>
                <a:lnTo>
                  <a:pt x="2892" y="120"/>
                </a:lnTo>
                <a:lnTo>
                  <a:pt x="2887" y="120"/>
                </a:lnTo>
                <a:lnTo>
                  <a:pt x="2885" y="120"/>
                </a:lnTo>
                <a:lnTo>
                  <a:pt x="2883" y="118"/>
                </a:lnTo>
                <a:lnTo>
                  <a:pt x="2879" y="118"/>
                </a:lnTo>
                <a:lnTo>
                  <a:pt x="2871" y="118"/>
                </a:lnTo>
                <a:lnTo>
                  <a:pt x="2866" y="120"/>
                </a:lnTo>
                <a:lnTo>
                  <a:pt x="2871" y="122"/>
                </a:lnTo>
                <a:lnTo>
                  <a:pt x="2873" y="122"/>
                </a:lnTo>
                <a:close/>
                <a:moveTo>
                  <a:pt x="2969" y="195"/>
                </a:moveTo>
                <a:lnTo>
                  <a:pt x="2963" y="193"/>
                </a:lnTo>
                <a:lnTo>
                  <a:pt x="2959" y="191"/>
                </a:lnTo>
                <a:lnTo>
                  <a:pt x="2954" y="193"/>
                </a:lnTo>
                <a:lnTo>
                  <a:pt x="2950" y="191"/>
                </a:lnTo>
                <a:lnTo>
                  <a:pt x="2946" y="189"/>
                </a:lnTo>
                <a:lnTo>
                  <a:pt x="2942" y="189"/>
                </a:lnTo>
                <a:lnTo>
                  <a:pt x="2944" y="185"/>
                </a:lnTo>
                <a:lnTo>
                  <a:pt x="2946" y="185"/>
                </a:lnTo>
                <a:lnTo>
                  <a:pt x="2948" y="183"/>
                </a:lnTo>
                <a:lnTo>
                  <a:pt x="2946" y="183"/>
                </a:lnTo>
                <a:lnTo>
                  <a:pt x="2942" y="180"/>
                </a:lnTo>
                <a:lnTo>
                  <a:pt x="2940" y="180"/>
                </a:lnTo>
                <a:lnTo>
                  <a:pt x="2938" y="180"/>
                </a:lnTo>
                <a:lnTo>
                  <a:pt x="2933" y="180"/>
                </a:lnTo>
                <a:lnTo>
                  <a:pt x="2931" y="180"/>
                </a:lnTo>
                <a:lnTo>
                  <a:pt x="2929" y="174"/>
                </a:lnTo>
                <a:lnTo>
                  <a:pt x="2927" y="170"/>
                </a:lnTo>
                <a:lnTo>
                  <a:pt x="2923" y="170"/>
                </a:lnTo>
                <a:lnTo>
                  <a:pt x="2921" y="170"/>
                </a:lnTo>
                <a:lnTo>
                  <a:pt x="2919" y="170"/>
                </a:lnTo>
                <a:lnTo>
                  <a:pt x="2912" y="170"/>
                </a:lnTo>
                <a:lnTo>
                  <a:pt x="2902" y="172"/>
                </a:lnTo>
                <a:lnTo>
                  <a:pt x="2900" y="172"/>
                </a:lnTo>
                <a:lnTo>
                  <a:pt x="2902" y="174"/>
                </a:lnTo>
                <a:lnTo>
                  <a:pt x="2906" y="174"/>
                </a:lnTo>
                <a:lnTo>
                  <a:pt x="2904" y="178"/>
                </a:lnTo>
                <a:lnTo>
                  <a:pt x="2908" y="180"/>
                </a:lnTo>
                <a:lnTo>
                  <a:pt x="2910" y="183"/>
                </a:lnTo>
                <a:lnTo>
                  <a:pt x="2912" y="187"/>
                </a:lnTo>
                <a:lnTo>
                  <a:pt x="2915" y="187"/>
                </a:lnTo>
                <a:lnTo>
                  <a:pt x="2921" y="191"/>
                </a:lnTo>
                <a:lnTo>
                  <a:pt x="2921" y="191"/>
                </a:lnTo>
                <a:lnTo>
                  <a:pt x="2919" y="193"/>
                </a:lnTo>
                <a:lnTo>
                  <a:pt x="2917" y="195"/>
                </a:lnTo>
                <a:lnTo>
                  <a:pt x="2915" y="197"/>
                </a:lnTo>
                <a:lnTo>
                  <a:pt x="2915" y="199"/>
                </a:lnTo>
                <a:lnTo>
                  <a:pt x="2910" y="201"/>
                </a:lnTo>
                <a:lnTo>
                  <a:pt x="2910" y="204"/>
                </a:lnTo>
                <a:lnTo>
                  <a:pt x="2912" y="206"/>
                </a:lnTo>
                <a:lnTo>
                  <a:pt x="2925" y="204"/>
                </a:lnTo>
                <a:lnTo>
                  <a:pt x="2927" y="204"/>
                </a:lnTo>
                <a:lnTo>
                  <a:pt x="2929" y="201"/>
                </a:lnTo>
                <a:lnTo>
                  <a:pt x="2931" y="201"/>
                </a:lnTo>
                <a:lnTo>
                  <a:pt x="2933" y="201"/>
                </a:lnTo>
                <a:lnTo>
                  <a:pt x="2936" y="201"/>
                </a:lnTo>
                <a:lnTo>
                  <a:pt x="2936" y="201"/>
                </a:lnTo>
                <a:lnTo>
                  <a:pt x="2938" y="201"/>
                </a:lnTo>
                <a:lnTo>
                  <a:pt x="2936" y="204"/>
                </a:lnTo>
                <a:lnTo>
                  <a:pt x="2933" y="206"/>
                </a:lnTo>
                <a:lnTo>
                  <a:pt x="2933" y="208"/>
                </a:lnTo>
                <a:lnTo>
                  <a:pt x="2933" y="208"/>
                </a:lnTo>
                <a:lnTo>
                  <a:pt x="2933" y="210"/>
                </a:lnTo>
                <a:lnTo>
                  <a:pt x="2933" y="210"/>
                </a:lnTo>
                <a:lnTo>
                  <a:pt x="2938" y="210"/>
                </a:lnTo>
                <a:lnTo>
                  <a:pt x="2940" y="210"/>
                </a:lnTo>
                <a:lnTo>
                  <a:pt x="2942" y="208"/>
                </a:lnTo>
                <a:lnTo>
                  <a:pt x="2942" y="208"/>
                </a:lnTo>
                <a:lnTo>
                  <a:pt x="2946" y="208"/>
                </a:lnTo>
                <a:lnTo>
                  <a:pt x="2948" y="206"/>
                </a:lnTo>
                <a:lnTo>
                  <a:pt x="2952" y="204"/>
                </a:lnTo>
                <a:lnTo>
                  <a:pt x="2952" y="204"/>
                </a:lnTo>
                <a:lnTo>
                  <a:pt x="2954" y="201"/>
                </a:lnTo>
                <a:lnTo>
                  <a:pt x="2956" y="199"/>
                </a:lnTo>
                <a:lnTo>
                  <a:pt x="2956" y="199"/>
                </a:lnTo>
                <a:lnTo>
                  <a:pt x="2969" y="195"/>
                </a:lnTo>
                <a:close/>
                <a:moveTo>
                  <a:pt x="2982" y="384"/>
                </a:moveTo>
                <a:lnTo>
                  <a:pt x="2977" y="384"/>
                </a:lnTo>
                <a:lnTo>
                  <a:pt x="2975" y="384"/>
                </a:lnTo>
                <a:lnTo>
                  <a:pt x="2975" y="386"/>
                </a:lnTo>
                <a:lnTo>
                  <a:pt x="2975" y="386"/>
                </a:lnTo>
                <a:lnTo>
                  <a:pt x="2977" y="386"/>
                </a:lnTo>
                <a:lnTo>
                  <a:pt x="2977" y="388"/>
                </a:lnTo>
                <a:lnTo>
                  <a:pt x="2982" y="388"/>
                </a:lnTo>
                <a:lnTo>
                  <a:pt x="2982" y="388"/>
                </a:lnTo>
                <a:lnTo>
                  <a:pt x="2984" y="388"/>
                </a:lnTo>
                <a:lnTo>
                  <a:pt x="2986" y="388"/>
                </a:lnTo>
                <a:lnTo>
                  <a:pt x="2986" y="386"/>
                </a:lnTo>
                <a:lnTo>
                  <a:pt x="2986" y="386"/>
                </a:lnTo>
                <a:lnTo>
                  <a:pt x="2984" y="384"/>
                </a:lnTo>
                <a:lnTo>
                  <a:pt x="2982" y="384"/>
                </a:lnTo>
                <a:close/>
                <a:moveTo>
                  <a:pt x="3396" y="109"/>
                </a:moveTo>
                <a:lnTo>
                  <a:pt x="3396" y="107"/>
                </a:lnTo>
                <a:lnTo>
                  <a:pt x="3396" y="107"/>
                </a:lnTo>
                <a:lnTo>
                  <a:pt x="3392" y="105"/>
                </a:lnTo>
                <a:lnTo>
                  <a:pt x="3392" y="105"/>
                </a:lnTo>
                <a:lnTo>
                  <a:pt x="3388" y="105"/>
                </a:lnTo>
                <a:lnTo>
                  <a:pt x="3388" y="105"/>
                </a:lnTo>
                <a:lnTo>
                  <a:pt x="3388" y="107"/>
                </a:lnTo>
                <a:lnTo>
                  <a:pt x="3388" y="107"/>
                </a:lnTo>
                <a:lnTo>
                  <a:pt x="3388" y="107"/>
                </a:lnTo>
                <a:lnTo>
                  <a:pt x="3388" y="109"/>
                </a:lnTo>
                <a:lnTo>
                  <a:pt x="3394" y="111"/>
                </a:lnTo>
                <a:lnTo>
                  <a:pt x="3396" y="109"/>
                </a:lnTo>
                <a:close/>
                <a:moveTo>
                  <a:pt x="3415" y="120"/>
                </a:moveTo>
                <a:lnTo>
                  <a:pt x="3415" y="122"/>
                </a:lnTo>
                <a:lnTo>
                  <a:pt x="3422" y="122"/>
                </a:lnTo>
                <a:lnTo>
                  <a:pt x="3434" y="122"/>
                </a:lnTo>
                <a:lnTo>
                  <a:pt x="3434" y="122"/>
                </a:lnTo>
                <a:lnTo>
                  <a:pt x="3434" y="120"/>
                </a:lnTo>
                <a:lnTo>
                  <a:pt x="3434" y="118"/>
                </a:lnTo>
                <a:lnTo>
                  <a:pt x="3434" y="113"/>
                </a:lnTo>
                <a:lnTo>
                  <a:pt x="3434" y="113"/>
                </a:lnTo>
                <a:lnTo>
                  <a:pt x="3432" y="111"/>
                </a:lnTo>
                <a:lnTo>
                  <a:pt x="3430" y="111"/>
                </a:lnTo>
                <a:lnTo>
                  <a:pt x="3428" y="113"/>
                </a:lnTo>
                <a:lnTo>
                  <a:pt x="3420" y="113"/>
                </a:lnTo>
                <a:lnTo>
                  <a:pt x="3420" y="113"/>
                </a:lnTo>
                <a:lnTo>
                  <a:pt x="3420" y="118"/>
                </a:lnTo>
                <a:lnTo>
                  <a:pt x="3417" y="120"/>
                </a:lnTo>
                <a:lnTo>
                  <a:pt x="3415" y="120"/>
                </a:lnTo>
                <a:close/>
                <a:moveTo>
                  <a:pt x="3451" y="88"/>
                </a:moveTo>
                <a:lnTo>
                  <a:pt x="3449" y="86"/>
                </a:lnTo>
                <a:lnTo>
                  <a:pt x="3449" y="86"/>
                </a:lnTo>
                <a:lnTo>
                  <a:pt x="3443" y="90"/>
                </a:lnTo>
                <a:lnTo>
                  <a:pt x="3438" y="90"/>
                </a:lnTo>
                <a:lnTo>
                  <a:pt x="3436" y="90"/>
                </a:lnTo>
                <a:lnTo>
                  <a:pt x="3438" y="95"/>
                </a:lnTo>
                <a:lnTo>
                  <a:pt x="3445" y="95"/>
                </a:lnTo>
                <a:lnTo>
                  <a:pt x="3447" y="99"/>
                </a:lnTo>
                <a:lnTo>
                  <a:pt x="3453" y="99"/>
                </a:lnTo>
                <a:lnTo>
                  <a:pt x="3457" y="99"/>
                </a:lnTo>
                <a:lnTo>
                  <a:pt x="3461" y="99"/>
                </a:lnTo>
                <a:lnTo>
                  <a:pt x="3461" y="97"/>
                </a:lnTo>
                <a:lnTo>
                  <a:pt x="3461" y="95"/>
                </a:lnTo>
                <a:lnTo>
                  <a:pt x="3459" y="92"/>
                </a:lnTo>
                <a:lnTo>
                  <a:pt x="3459" y="90"/>
                </a:lnTo>
                <a:lnTo>
                  <a:pt x="3457" y="90"/>
                </a:lnTo>
                <a:lnTo>
                  <a:pt x="3455" y="88"/>
                </a:lnTo>
                <a:lnTo>
                  <a:pt x="3451" y="88"/>
                </a:lnTo>
                <a:close/>
                <a:moveTo>
                  <a:pt x="3464" y="82"/>
                </a:moveTo>
                <a:lnTo>
                  <a:pt x="3468" y="80"/>
                </a:lnTo>
                <a:lnTo>
                  <a:pt x="3468" y="80"/>
                </a:lnTo>
                <a:lnTo>
                  <a:pt x="3466" y="78"/>
                </a:lnTo>
                <a:lnTo>
                  <a:pt x="3464" y="78"/>
                </a:lnTo>
                <a:lnTo>
                  <a:pt x="3461" y="78"/>
                </a:lnTo>
                <a:lnTo>
                  <a:pt x="3457" y="78"/>
                </a:lnTo>
                <a:lnTo>
                  <a:pt x="3457" y="80"/>
                </a:lnTo>
                <a:lnTo>
                  <a:pt x="3459" y="80"/>
                </a:lnTo>
                <a:lnTo>
                  <a:pt x="3464" y="82"/>
                </a:lnTo>
                <a:close/>
                <a:moveTo>
                  <a:pt x="3407" y="118"/>
                </a:moveTo>
                <a:lnTo>
                  <a:pt x="3411" y="115"/>
                </a:lnTo>
                <a:lnTo>
                  <a:pt x="3411" y="113"/>
                </a:lnTo>
                <a:lnTo>
                  <a:pt x="3409" y="113"/>
                </a:lnTo>
                <a:lnTo>
                  <a:pt x="3407" y="113"/>
                </a:lnTo>
                <a:lnTo>
                  <a:pt x="3405" y="113"/>
                </a:lnTo>
                <a:lnTo>
                  <a:pt x="3405" y="115"/>
                </a:lnTo>
                <a:lnTo>
                  <a:pt x="3405" y="118"/>
                </a:lnTo>
                <a:lnTo>
                  <a:pt x="3407" y="118"/>
                </a:lnTo>
                <a:close/>
                <a:moveTo>
                  <a:pt x="3434" y="107"/>
                </a:moveTo>
                <a:lnTo>
                  <a:pt x="3434" y="109"/>
                </a:lnTo>
                <a:lnTo>
                  <a:pt x="3434" y="109"/>
                </a:lnTo>
                <a:lnTo>
                  <a:pt x="3436" y="111"/>
                </a:lnTo>
                <a:lnTo>
                  <a:pt x="3436" y="111"/>
                </a:lnTo>
                <a:lnTo>
                  <a:pt x="3436" y="113"/>
                </a:lnTo>
                <a:lnTo>
                  <a:pt x="3438" y="118"/>
                </a:lnTo>
                <a:lnTo>
                  <a:pt x="3438" y="120"/>
                </a:lnTo>
                <a:lnTo>
                  <a:pt x="3438" y="120"/>
                </a:lnTo>
                <a:lnTo>
                  <a:pt x="3445" y="122"/>
                </a:lnTo>
                <a:lnTo>
                  <a:pt x="3447" y="120"/>
                </a:lnTo>
                <a:lnTo>
                  <a:pt x="3451" y="118"/>
                </a:lnTo>
                <a:lnTo>
                  <a:pt x="3451" y="118"/>
                </a:lnTo>
                <a:lnTo>
                  <a:pt x="3453" y="115"/>
                </a:lnTo>
                <a:lnTo>
                  <a:pt x="3453" y="113"/>
                </a:lnTo>
                <a:lnTo>
                  <a:pt x="3453" y="113"/>
                </a:lnTo>
                <a:lnTo>
                  <a:pt x="3466" y="113"/>
                </a:lnTo>
                <a:lnTo>
                  <a:pt x="3464" y="111"/>
                </a:lnTo>
                <a:lnTo>
                  <a:pt x="3461" y="111"/>
                </a:lnTo>
                <a:lnTo>
                  <a:pt x="3455" y="109"/>
                </a:lnTo>
                <a:lnTo>
                  <a:pt x="3440" y="109"/>
                </a:lnTo>
                <a:lnTo>
                  <a:pt x="3434" y="107"/>
                </a:lnTo>
                <a:close/>
                <a:moveTo>
                  <a:pt x="3472" y="419"/>
                </a:moveTo>
                <a:lnTo>
                  <a:pt x="3472" y="419"/>
                </a:lnTo>
                <a:lnTo>
                  <a:pt x="3474" y="422"/>
                </a:lnTo>
                <a:lnTo>
                  <a:pt x="3476" y="422"/>
                </a:lnTo>
                <a:lnTo>
                  <a:pt x="3478" y="419"/>
                </a:lnTo>
                <a:lnTo>
                  <a:pt x="3480" y="422"/>
                </a:lnTo>
                <a:lnTo>
                  <a:pt x="3482" y="419"/>
                </a:lnTo>
                <a:lnTo>
                  <a:pt x="3482" y="419"/>
                </a:lnTo>
                <a:lnTo>
                  <a:pt x="3484" y="417"/>
                </a:lnTo>
                <a:lnTo>
                  <a:pt x="3484" y="415"/>
                </a:lnTo>
                <a:lnTo>
                  <a:pt x="3484" y="415"/>
                </a:lnTo>
                <a:lnTo>
                  <a:pt x="3482" y="413"/>
                </a:lnTo>
                <a:lnTo>
                  <a:pt x="3480" y="413"/>
                </a:lnTo>
                <a:lnTo>
                  <a:pt x="3476" y="411"/>
                </a:lnTo>
                <a:lnTo>
                  <a:pt x="3472" y="407"/>
                </a:lnTo>
                <a:lnTo>
                  <a:pt x="3470" y="407"/>
                </a:lnTo>
                <a:lnTo>
                  <a:pt x="3468" y="405"/>
                </a:lnTo>
                <a:lnTo>
                  <a:pt x="3468" y="403"/>
                </a:lnTo>
                <a:lnTo>
                  <a:pt x="3464" y="401"/>
                </a:lnTo>
                <a:lnTo>
                  <a:pt x="3464" y="401"/>
                </a:lnTo>
                <a:lnTo>
                  <a:pt x="3464" y="401"/>
                </a:lnTo>
                <a:lnTo>
                  <a:pt x="3459" y="403"/>
                </a:lnTo>
                <a:lnTo>
                  <a:pt x="3457" y="403"/>
                </a:lnTo>
                <a:lnTo>
                  <a:pt x="3457" y="405"/>
                </a:lnTo>
                <a:lnTo>
                  <a:pt x="3455" y="405"/>
                </a:lnTo>
                <a:lnTo>
                  <a:pt x="3455" y="407"/>
                </a:lnTo>
                <a:lnTo>
                  <a:pt x="3455" y="409"/>
                </a:lnTo>
                <a:lnTo>
                  <a:pt x="3457" y="409"/>
                </a:lnTo>
                <a:lnTo>
                  <a:pt x="3457" y="411"/>
                </a:lnTo>
                <a:lnTo>
                  <a:pt x="3457" y="411"/>
                </a:lnTo>
                <a:lnTo>
                  <a:pt x="3461" y="415"/>
                </a:lnTo>
                <a:lnTo>
                  <a:pt x="3464" y="415"/>
                </a:lnTo>
                <a:lnTo>
                  <a:pt x="3464" y="415"/>
                </a:lnTo>
                <a:lnTo>
                  <a:pt x="3464" y="415"/>
                </a:lnTo>
                <a:lnTo>
                  <a:pt x="3466" y="415"/>
                </a:lnTo>
                <a:lnTo>
                  <a:pt x="3468" y="415"/>
                </a:lnTo>
                <a:lnTo>
                  <a:pt x="3470" y="415"/>
                </a:lnTo>
                <a:lnTo>
                  <a:pt x="3470" y="417"/>
                </a:lnTo>
                <a:lnTo>
                  <a:pt x="3470" y="419"/>
                </a:lnTo>
                <a:lnTo>
                  <a:pt x="3472" y="419"/>
                </a:lnTo>
                <a:close/>
                <a:moveTo>
                  <a:pt x="3623" y="331"/>
                </a:moveTo>
                <a:lnTo>
                  <a:pt x="3627" y="331"/>
                </a:lnTo>
                <a:lnTo>
                  <a:pt x="3627" y="331"/>
                </a:lnTo>
                <a:lnTo>
                  <a:pt x="3631" y="331"/>
                </a:lnTo>
                <a:lnTo>
                  <a:pt x="3635" y="329"/>
                </a:lnTo>
                <a:lnTo>
                  <a:pt x="3642" y="329"/>
                </a:lnTo>
                <a:lnTo>
                  <a:pt x="3646" y="329"/>
                </a:lnTo>
                <a:lnTo>
                  <a:pt x="3646" y="327"/>
                </a:lnTo>
                <a:lnTo>
                  <a:pt x="3646" y="325"/>
                </a:lnTo>
                <a:lnTo>
                  <a:pt x="3644" y="323"/>
                </a:lnTo>
                <a:lnTo>
                  <a:pt x="3642" y="323"/>
                </a:lnTo>
                <a:lnTo>
                  <a:pt x="3640" y="321"/>
                </a:lnTo>
                <a:lnTo>
                  <a:pt x="3637" y="321"/>
                </a:lnTo>
                <a:lnTo>
                  <a:pt x="3637" y="319"/>
                </a:lnTo>
                <a:lnTo>
                  <a:pt x="3635" y="319"/>
                </a:lnTo>
                <a:lnTo>
                  <a:pt x="3627" y="321"/>
                </a:lnTo>
                <a:lnTo>
                  <a:pt x="3625" y="321"/>
                </a:lnTo>
                <a:lnTo>
                  <a:pt x="3623" y="323"/>
                </a:lnTo>
                <a:lnTo>
                  <a:pt x="3623" y="327"/>
                </a:lnTo>
                <a:lnTo>
                  <a:pt x="3621" y="329"/>
                </a:lnTo>
                <a:lnTo>
                  <a:pt x="3621" y="329"/>
                </a:lnTo>
                <a:lnTo>
                  <a:pt x="3621" y="331"/>
                </a:lnTo>
                <a:lnTo>
                  <a:pt x="3623" y="331"/>
                </a:lnTo>
                <a:lnTo>
                  <a:pt x="3623" y="331"/>
                </a:lnTo>
                <a:close/>
                <a:moveTo>
                  <a:pt x="3552" y="233"/>
                </a:moveTo>
                <a:lnTo>
                  <a:pt x="3549" y="233"/>
                </a:lnTo>
                <a:lnTo>
                  <a:pt x="3549" y="233"/>
                </a:lnTo>
                <a:lnTo>
                  <a:pt x="3545" y="235"/>
                </a:lnTo>
                <a:lnTo>
                  <a:pt x="3541" y="237"/>
                </a:lnTo>
                <a:lnTo>
                  <a:pt x="3528" y="239"/>
                </a:lnTo>
                <a:lnTo>
                  <a:pt x="3520" y="241"/>
                </a:lnTo>
                <a:lnTo>
                  <a:pt x="3518" y="241"/>
                </a:lnTo>
                <a:lnTo>
                  <a:pt x="3512" y="241"/>
                </a:lnTo>
                <a:lnTo>
                  <a:pt x="3510" y="241"/>
                </a:lnTo>
                <a:lnTo>
                  <a:pt x="3503" y="239"/>
                </a:lnTo>
                <a:lnTo>
                  <a:pt x="3499" y="239"/>
                </a:lnTo>
                <a:lnTo>
                  <a:pt x="3495" y="239"/>
                </a:lnTo>
                <a:lnTo>
                  <a:pt x="3493" y="239"/>
                </a:lnTo>
                <a:lnTo>
                  <a:pt x="3493" y="241"/>
                </a:lnTo>
                <a:lnTo>
                  <a:pt x="3493" y="243"/>
                </a:lnTo>
                <a:lnTo>
                  <a:pt x="3493" y="245"/>
                </a:lnTo>
                <a:lnTo>
                  <a:pt x="3491" y="245"/>
                </a:lnTo>
                <a:lnTo>
                  <a:pt x="3491" y="245"/>
                </a:lnTo>
                <a:lnTo>
                  <a:pt x="3489" y="245"/>
                </a:lnTo>
                <a:lnTo>
                  <a:pt x="3487" y="245"/>
                </a:lnTo>
                <a:lnTo>
                  <a:pt x="3487" y="245"/>
                </a:lnTo>
                <a:lnTo>
                  <a:pt x="3480" y="245"/>
                </a:lnTo>
                <a:lnTo>
                  <a:pt x="3478" y="245"/>
                </a:lnTo>
                <a:lnTo>
                  <a:pt x="3478" y="250"/>
                </a:lnTo>
                <a:lnTo>
                  <a:pt x="3474" y="250"/>
                </a:lnTo>
                <a:lnTo>
                  <a:pt x="3468" y="252"/>
                </a:lnTo>
                <a:lnTo>
                  <a:pt x="3464" y="252"/>
                </a:lnTo>
                <a:lnTo>
                  <a:pt x="3461" y="252"/>
                </a:lnTo>
                <a:lnTo>
                  <a:pt x="3461" y="252"/>
                </a:lnTo>
                <a:lnTo>
                  <a:pt x="3457" y="254"/>
                </a:lnTo>
                <a:lnTo>
                  <a:pt x="3453" y="256"/>
                </a:lnTo>
                <a:lnTo>
                  <a:pt x="3449" y="258"/>
                </a:lnTo>
                <a:lnTo>
                  <a:pt x="3449" y="260"/>
                </a:lnTo>
                <a:lnTo>
                  <a:pt x="3449" y="260"/>
                </a:lnTo>
                <a:lnTo>
                  <a:pt x="3445" y="262"/>
                </a:lnTo>
                <a:lnTo>
                  <a:pt x="3445" y="264"/>
                </a:lnTo>
                <a:lnTo>
                  <a:pt x="3443" y="266"/>
                </a:lnTo>
                <a:lnTo>
                  <a:pt x="3443" y="266"/>
                </a:lnTo>
                <a:lnTo>
                  <a:pt x="3438" y="266"/>
                </a:lnTo>
                <a:lnTo>
                  <a:pt x="3434" y="266"/>
                </a:lnTo>
                <a:lnTo>
                  <a:pt x="3434" y="266"/>
                </a:lnTo>
                <a:lnTo>
                  <a:pt x="3432" y="266"/>
                </a:lnTo>
                <a:lnTo>
                  <a:pt x="3430" y="269"/>
                </a:lnTo>
                <a:lnTo>
                  <a:pt x="3430" y="269"/>
                </a:lnTo>
                <a:lnTo>
                  <a:pt x="3432" y="271"/>
                </a:lnTo>
                <a:lnTo>
                  <a:pt x="3428" y="275"/>
                </a:lnTo>
                <a:lnTo>
                  <a:pt x="3426" y="275"/>
                </a:lnTo>
                <a:lnTo>
                  <a:pt x="3424" y="273"/>
                </a:lnTo>
                <a:lnTo>
                  <a:pt x="3424" y="273"/>
                </a:lnTo>
                <a:lnTo>
                  <a:pt x="3422" y="273"/>
                </a:lnTo>
                <a:lnTo>
                  <a:pt x="3420" y="273"/>
                </a:lnTo>
                <a:lnTo>
                  <a:pt x="3417" y="273"/>
                </a:lnTo>
                <a:lnTo>
                  <a:pt x="3415" y="273"/>
                </a:lnTo>
                <a:lnTo>
                  <a:pt x="3417" y="275"/>
                </a:lnTo>
                <a:lnTo>
                  <a:pt x="3417" y="275"/>
                </a:lnTo>
                <a:lnTo>
                  <a:pt x="3420" y="277"/>
                </a:lnTo>
                <a:lnTo>
                  <a:pt x="3424" y="277"/>
                </a:lnTo>
                <a:lnTo>
                  <a:pt x="3426" y="279"/>
                </a:lnTo>
                <a:lnTo>
                  <a:pt x="3426" y="279"/>
                </a:lnTo>
                <a:lnTo>
                  <a:pt x="3422" y="281"/>
                </a:lnTo>
                <a:lnTo>
                  <a:pt x="3417" y="283"/>
                </a:lnTo>
                <a:lnTo>
                  <a:pt x="3413" y="287"/>
                </a:lnTo>
                <a:lnTo>
                  <a:pt x="3413" y="287"/>
                </a:lnTo>
                <a:lnTo>
                  <a:pt x="3413" y="289"/>
                </a:lnTo>
                <a:lnTo>
                  <a:pt x="3413" y="289"/>
                </a:lnTo>
                <a:lnTo>
                  <a:pt x="3415" y="289"/>
                </a:lnTo>
                <a:lnTo>
                  <a:pt x="3417" y="289"/>
                </a:lnTo>
                <a:lnTo>
                  <a:pt x="3422" y="292"/>
                </a:lnTo>
                <a:lnTo>
                  <a:pt x="3420" y="292"/>
                </a:lnTo>
                <a:lnTo>
                  <a:pt x="3411" y="294"/>
                </a:lnTo>
                <a:lnTo>
                  <a:pt x="3409" y="294"/>
                </a:lnTo>
                <a:lnTo>
                  <a:pt x="3405" y="300"/>
                </a:lnTo>
                <a:lnTo>
                  <a:pt x="3403" y="302"/>
                </a:lnTo>
                <a:lnTo>
                  <a:pt x="3403" y="302"/>
                </a:lnTo>
                <a:lnTo>
                  <a:pt x="3401" y="304"/>
                </a:lnTo>
                <a:lnTo>
                  <a:pt x="3399" y="306"/>
                </a:lnTo>
                <a:lnTo>
                  <a:pt x="3399" y="306"/>
                </a:lnTo>
                <a:lnTo>
                  <a:pt x="3396" y="308"/>
                </a:lnTo>
                <a:lnTo>
                  <a:pt x="3392" y="308"/>
                </a:lnTo>
                <a:lnTo>
                  <a:pt x="3390" y="310"/>
                </a:lnTo>
                <a:lnTo>
                  <a:pt x="3388" y="310"/>
                </a:lnTo>
                <a:lnTo>
                  <a:pt x="3386" y="313"/>
                </a:lnTo>
                <a:lnTo>
                  <a:pt x="3388" y="315"/>
                </a:lnTo>
                <a:lnTo>
                  <a:pt x="3392" y="319"/>
                </a:lnTo>
                <a:lnTo>
                  <a:pt x="3392" y="321"/>
                </a:lnTo>
                <a:lnTo>
                  <a:pt x="3394" y="323"/>
                </a:lnTo>
                <a:lnTo>
                  <a:pt x="3399" y="321"/>
                </a:lnTo>
                <a:lnTo>
                  <a:pt x="3401" y="321"/>
                </a:lnTo>
                <a:lnTo>
                  <a:pt x="3405" y="321"/>
                </a:lnTo>
                <a:lnTo>
                  <a:pt x="3409" y="323"/>
                </a:lnTo>
                <a:lnTo>
                  <a:pt x="3413" y="323"/>
                </a:lnTo>
                <a:lnTo>
                  <a:pt x="3420" y="323"/>
                </a:lnTo>
                <a:lnTo>
                  <a:pt x="3422" y="325"/>
                </a:lnTo>
                <a:lnTo>
                  <a:pt x="3426" y="325"/>
                </a:lnTo>
                <a:lnTo>
                  <a:pt x="3428" y="325"/>
                </a:lnTo>
                <a:lnTo>
                  <a:pt x="3432" y="323"/>
                </a:lnTo>
                <a:lnTo>
                  <a:pt x="3436" y="319"/>
                </a:lnTo>
                <a:lnTo>
                  <a:pt x="3440" y="317"/>
                </a:lnTo>
                <a:lnTo>
                  <a:pt x="3440" y="315"/>
                </a:lnTo>
                <a:lnTo>
                  <a:pt x="3440" y="313"/>
                </a:lnTo>
                <a:lnTo>
                  <a:pt x="3438" y="310"/>
                </a:lnTo>
                <a:lnTo>
                  <a:pt x="3438" y="310"/>
                </a:lnTo>
                <a:lnTo>
                  <a:pt x="3440" y="310"/>
                </a:lnTo>
                <a:lnTo>
                  <a:pt x="3443" y="313"/>
                </a:lnTo>
                <a:lnTo>
                  <a:pt x="3443" y="313"/>
                </a:lnTo>
                <a:lnTo>
                  <a:pt x="3445" y="313"/>
                </a:lnTo>
                <a:lnTo>
                  <a:pt x="3445" y="310"/>
                </a:lnTo>
                <a:lnTo>
                  <a:pt x="3447" y="310"/>
                </a:lnTo>
                <a:lnTo>
                  <a:pt x="3447" y="308"/>
                </a:lnTo>
                <a:lnTo>
                  <a:pt x="3445" y="306"/>
                </a:lnTo>
                <a:lnTo>
                  <a:pt x="3445" y="306"/>
                </a:lnTo>
                <a:lnTo>
                  <a:pt x="3455" y="302"/>
                </a:lnTo>
                <a:lnTo>
                  <a:pt x="3457" y="300"/>
                </a:lnTo>
                <a:lnTo>
                  <a:pt x="3457" y="298"/>
                </a:lnTo>
                <a:lnTo>
                  <a:pt x="3457" y="296"/>
                </a:lnTo>
                <a:lnTo>
                  <a:pt x="3455" y="294"/>
                </a:lnTo>
                <a:lnTo>
                  <a:pt x="3455" y="292"/>
                </a:lnTo>
                <a:lnTo>
                  <a:pt x="3455" y="292"/>
                </a:lnTo>
                <a:lnTo>
                  <a:pt x="3461" y="292"/>
                </a:lnTo>
                <a:lnTo>
                  <a:pt x="3464" y="292"/>
                </a:lnTo>
                <a:lnTo>
                  <a:pt x="3464" y="292"/>
                </a:lnTo>
                <a:lnTo>
                  <a:pt x="3464" y="289"/>
                </a:lnTo>
                <a:lnTo>
                  <a:pt x="3466" y="287"/>
                </a:lnTo>
                <a:lnTo>
                  <a:pt x="3466" y="287"/>
                </a:lnTo>
                <a:lnTo>
                  <a:pt x="3466" y="285"/>
                </a:lnTo>
                <a:lnTo>
                  <a:pt x="3472" y="287"/>
                </a:lnTo>
                <a:lnTo>
                  <a:pt x="3472" y="287"/>
                </a:lnTo>
                <a:lnTo>
                  <a:pt x="3474" y="287"/>
                </a:lnTo>
                <a:lnTo>
                  <a:pt x="3474" y="287"/>
                </a:lnTo>
                <a:lnTo>
                  <a:pt x="3474" y="285"/>
                </a:lnTo>
                <a:lnTo>
                  <a:pt x="3474" y="285"/>
                </a:lnTo>
                <a:lnTo>
                  <a:pt x="3476" y="285"/>
                </a:lnTo>
                <a:lnTo>
                  <a:pt x="3478" y="285"/>
                </a:lnTo>
                <a:lnTo>
                  <a:pt x="3480" y="283"/>
                </a:lnTo>
                <a:lnTo>
                  <a:pt x="3480" y="281"/>
                </a:lnTo>
                <a:lnTo>
                  <a:pt x="3482" y="281"/>
                </a:lnTo>
                <a:lnTo>
                  <a:pt x="3484" y="279"/>
                </a:lnTo>
                <a:lnTo>
                  <a:pt x="3484" y="279"/>
                </a:lnTo>
                <a:lnTo>
                  <a:pt x="3480" y="279"/>
                </a:lnTo>
                <a:lnTo>
                  <a:pt x="3480" y="277"/>
                </a:lnTo>
                <a:lnTo>
                  <a:pt x="3484" y="275"/>
                </a:lnTo>
                <a:lnTo>
                  <a:pt x="3484" y="275"/>
                </a:lnTo>
                <a:lnTo>
                  <a:pt x="3487" y="275"/>
                </a:lnTo>
                <a:lnTo>
                  <a:pt x="3487" y="275"/>
                </a:lnTo>
                <a:lnTo>
                  <a:pt x="3489" y="275"/>
                </a:lnTo>
                <a:lnTo>
                  <a:pt x="3491" y="273"/>
                </a:lnTo>
                <a:lnTo>
                  <a:pt x="3493" y="271"/>
                </a:lnTo>
                <a:lnTo>
                  <a:pt x="3495" y="269"/>
                </a:lnTo>
                <a:lnTo>
                  <a:pt x="3497" y="269"/>
                </a:lnTo>
                <a:lnTo>
                  <a:pt x="3499" y="269"/>
                </a:lnTo>
                <a:lnTo>
                  <a:pt x="3501" y="269"/>
                </a:lnTo>
                <a:lnTo>
                  <a:pt x="3508" y="264"/>
                </a:lnTo>
                <a:lnTo>
                  <a:pt x="3520" y="260"/>
                </a:lnTo>
                <a:lnTo>
                  <a:pt x="3524" y="260"/>
                </a:lnTo>
                <a:lnTo>
                  <a:pt x="3531" y="258"/>
                </a:lnTo>
                <a:lnTo>
                  <a:pt x="3533" y="258"/>
                </a:lnTo>
                <a:lnTo>
                  <a:pt x="3539" y="256"/>
                </a:lnTo>
                <a:lnTo>
                  <a:pt x="3545" y="254"/>
                </a:lnTo>
                <a:lnTo>
                  <a:pt x="3552" y="254"/>
                </a:lnTo>
                <a:lnTo>
                  <a:pt x="3558" y="252"/>
                </a:lnTo>
                <a:lnTo>
                  <a:pt x="3568" y="250"/>
                </a:lnTo>
                <a:lnTo>
                  <a:pt x="3572" y="248"/>
                </a:lnTo>
                <a:lnTo>
                  <a:pt x="3577" y="245"/>
                </a:lnTo>
                <a:lnTo>
                  <a:pt x="3581" y="245"/>
                </a:lnTo>
                <a:lnTo>
                  <a:pt x="3583" y="243"/>
                </a:lnTo>
                <a:lnTo>
                  <a:pt x="3589" y="241"/>
                </a:lnTo>
                <a:lnTo>
                  <a:pt x="3596" y="239"/>
                </a:lnTo>
                <a:lnTo>
                  <a:pt x="3596" y="239"/>
                </a:lnTo>
                <a:lnTo>
                  <a:pt x="3602" y="235"/>
                </a:lnTo>
                <a:lnTo>
                  <a:pt x="3606" y="231"/>
                </a:lnTo>
                <a:lnTo>
                  <a:pt x="3606" y="231"/>
                </a:lnTo>
                <a:lnTo>
                  <a:pt x="3606" y="229"/>
                </a:lnTo>
                <a:lnTo>
                  <a:pt x="3606" y="227"/>
                </a:lnTo>
                <a:lnTo>
                  <a:pt x="3606" y="227"/>
                </a:lnTo>
                <a:lnTo>
                  <a:pt x="3606" y="224"/>
                </a:lnTo>
                <a:lnTo>
                  <a:pt x="3604" y="222"/>
                </a:lnTo>
                <a:lnTo>
                  <a:pt x="3600" y="220"/>
                </a:lnTo>
                <a:lnTo>
                  <a:pt x="3593" y="218"/>
                </a:lnTo>
                <a:lnTo>
                  <a:pt x="3587" y="218"/>
                </a:lnTo>
                <a:lnTo>
                  <a:pt x="3585" y="218"/>
                </a:lnTo>
                <a:lnTo>
                  <a:pt x="3583" y="220"/>
                </a:lnTo>
                <a:lnTo>
                  <a:pt x="3577" y="220"/>
                </a:lnTo>
                <a:lnTo>
                  <a:pt x="3568" y="224"/>
                </a:lnTo>
                <a:lnTo>
                  <a:pt x="3564" y="227"/>
                </a:lnTo>
                <a:lnTo>
                  <a:pt x="3564" y="229"/>
                </a:lnTo>
                <a:lnTo>
                  <a:pt x="3562" y="231"/>
                </a:lnTo>
                <a:lnTo>
                  <a:pt x="3560" y="231"/>
                </a:lnTo>
                <a:lnTo>
                  <a:pt x="3558" y="231"/>
                </a:lnTo>
                <a:lnTo>
                  <a:pt x="3558" y="231"/>
                </a:lnTo>
                <a:lnTo>
                  <a:pt x="3554" y="233"/>
                </a:lnTo>
                <a:lnTo>
                  <a:pt x="3552" y="233"/>
                </a:lnTo>
                <a:close/>
                <a:moveTo>
                  <a:pt x="3355" y="359"/>
                </a:moveTo>
                <a:lnTo>
                  <a:pt x="3355" y="361"/>
                </a:lnTo>
                <a:lnTo>
                  <a:pt x="3352" y="363"/>
                </a:lnTo>
                <a:lnTo>
                  <a:pt x="3352" y="365"/>
                </a:lnTo>
                <a:lnTo>
                  <a:pt x="3352" y="367"/>
                </a:lnTo>
                <a:lnTo>
                  <a:pt x="3355" y="369"/>
                </a:lnTo>
                <a:lnTo>
                  <a:pt x="3355" y="371"/>
                </a:lnTo>
                <a:lnTo>
                  <a:pt x="3357" y="373"/>
                </a:lnTo>
                <a:lnTo>
                  <a:pt x="3359" y="373"/>
                </a:lnTo>
                <a:lnTo>
                  <a:pt x="3361" y="375"/>
                </a:lnTo>
                <a:lnTo>
                  <a:pt x="3363" y="373"/>
                </a:lnTo>
                <a:lnTo>
                  <a:pt x="3367" y="373"/>
                </a:lnTo>
                <a:lnTo>
                  <a:pt x="3371" y="373"/>
                </a:lnTo>
                <a:lnTo>
                  <a:pt x="3373" y="373"/>
                </a:lnTo>
                <a:lnTo>
                  <a:pt x="3382" y="373"/>
                </a:lnTo>
                <a:lnTo>
                  <a:pt x="3382" y="373"/>
                </a:lnTo>
                <a:lnTo>
                  <a:pt x="3380" y="373"/>
                </a:lnTo>
                <a:lnTo>
                  <a:pt x="3380" y="375"/>
                </a:lnTo>
                <a:lnTo>
                  <a:pt x="3382" y="378"/>
                </a:lnTo>
                <a:lnTo>
                  <a:pt x="3384" y="378"/>
                </a:lnTo>
                <a:lnTo>
                  <a:pt x="3384" y="378"/>
                </a:lnTo>
                <a:lnTo>
                  <a:pt x="3384" y="380"/>
                </a:lnTo>
                <a:lnTo>
                  <a:pt x="3388" y="382"/>
                </a:lnTo>
                <a:lnTo>
                  <a:pt x="3392" y="384"/>
                </a:lnTo>
                <a:lnTo>
                  <a:pt x="3392" y="384"/>
                </a:lnTo>
                <a:lnTo>
                  <a:pt x="3388" y="384"/>
                </a:lnTo>
                <a:lnTo>
                  <a:pt x="3388" y="384"/>
                </a:lnTo>
                <a:lnTo>
                  <a:pt x="3388" y="386"/>
                </a:lnTo>
                <a:lnTo>
                  <a:pt x="3386" y="384"/>
                </a:lnTo>
                <a:lnTo>
                  <a:pt x="3384" y="386"/>
                </a:lnTo>
                <a:lnTo>
                  <a:pt x="3384" y="386"/>
                </a:lnTo>
                <a:lnTo>
                  <a:pt x="3384" y="388"/>
                </a:lnTo>
                <a:lnTo>
                  <a:pt x="3384" y="390"/>
                </a:lnTo>
                <a:lnTo>
                  <a:pt x="3382" y="390"/>
                </a:lnTo>
                <a:lnTo>
                  <a:pt x="3382" y="390"/>
                </a:lnTo>
                <a:lnTo>
                  <a:pt x="3386" y="392"/>
                </a:lnTo>
                <a:lnTo>
                  <a:pt x="3392" y="392"/>
                </a:lnTo>
                <a:lnTo>
                  <a:pt x="3394" y="394"/>
                </a:lnTo>
                <a:lnTo>
                  <a:pt x="3396" y="394"/>
                </a:lnTo>
                <a:lnTo>
                  <a:pt x="3399" y="394"/>
                </a:lnTo>
                <a:lnTo>
                  <a:pt x="3399" y="394"/>
                </a:lnTo>
                <a:lnTo>
                  <a:pt x="3399" y="394"/>
                </a:lnTo>
                <a:lnTo>
                  <a:pt x="3403" y="394"/>
                </a:lnTo>
                <a:lnTo>
                  <a:pt x="3405" y="396"/>
                </a:lnTo>
                <a:lnTo>
                  <a:pt x="3407" y="396"/>
                </a:lnTo>
                <a:lnTo>
                  <a:pt x="3415" y="394"/>
                </a:lnTo>
                <a:lnTo>
                  <a:pt x="3415" y="396"/>
                </a:lnTo>
                <a:lnTo>
                  <a:pt x="3415" y="396"/>
                </a:lnTo>
                <a:lnTo>
                  <a:pt x="3415" y="396"/>
                </a:lnTo>
                <a:lnTo>
                  <a:pt x="3417" y="396"/>
                </a:lnTo>
                <a:lnTo>
                  <a:pt x="3417" y="396"/>
                </a:lnTo>
                <a:lnTo>
                  <a:pt x="3420" y="396"/>
                </a:lnTo>
                <a:lnTo>
                  <a:pt x="3422" y="396"/>
                </a:lnTo>
                <a:lnTo>
                  <a:pt x="3422" y="396"/>
                </a:lnTo>
                <a:lnTo>
                  <a:pt x="3426" y="398"/>
                </a:lnTo>
                <a:lnTo>
                  <a:pt x="3426" y="398"/>
                </a:lnTo>
                <a:lnTo>
                  <a:pt x="3428" y="398"/>
                </a:lnTo>
                <a:lnTo>
                  <a:pt x="3426" y="396"/>
                </a:lnTo>
                <a:lnTo>
                  <a:pt x="3424" y="396"/>
                </a:lnTo>
                <a:lnTo>
                  <a:pt x="3424" y="394"/>
                </a:lnTo>
                <a:lnTo>
                  <a:pt x="3424" y="394"/>
                </a:lnTo>
                <a:lnTo>
                  <a:pt x="3426" y="394"/>
                </a:lnTo>
                <a:lnTo>
                  <a:pt x="3428" y="394"/>
                </a:lnTo>
                <a:lnTo>
                  <a:pt x="3428" y="396"/>
                </a:lnTo>
                <a:lnTo>
                  <a:pt x="3428" y="396"/>
                </a:lnTo>
                <a:lnTo>
                  <a:pt x="3436" y="398"/>
                </a:lnTo>
                <a:lnTo>
                  <a:pt x="3436" y="396"/>
                </a:lnTo>
                <a:lnTo>
                  <a:pt x="3436" y="396"/>
                </a:lnTo>
                <a:lnTo>
                  <a:pt x="3440" y="396"/>
                </a:lnTo>
                <a:lnTo>
                  <a:pt x="3443" y="394"/>
                </a:lnTo>
                <a:lnTo>
                  <a:pt x="3440" y="392"/>
                </a:lnTo>
                <a:lnTo>
                  <a:pt x="3440" y="392"/>
                </a:lnTo>
                <a:lnTo>
                  <a:pt x="3434" y="390"/>
                </a:lnTo>
                <a:lnTo>
                  <a:pt x="3432" y="388"/>
                </a:lnTo>
                <a:lnTo>
                  <a:pt x="3426" y="384"/>
                </a:lnTo>
                <a:lnTo>
                  <a:pt x="3420" y="378"/>
                </a:lnTo>
                <a:lnTo>
                  <a:pt x="3415" y="373"/>
                </a:lnTo>
                <a:lnTo>
                  <a:pt x="3413" y="369"/>
                </a:lnTo>
                <a:lnTo>
                  <a:pt x="3413" y="367"/>
                </a:lnTo>
                <a:lnTo>
                  <a:pt x="3411" y="365"/>
                </a:lnTo>
                <a:lnTo>
                  <a:pt x="3409" y="363"/>
                </a:lnTo>
                <a:lnTo>
                  <a:pt x="3409" y="361"/>
                </a:lnTo>
                <a:lnTo>
                  <a:pt x="3411" y="357"/>
                </a:lnTo>
                <a:lnTo>
                  <a:pt x="3411" y="357"/>
                </a:lnTo>
                <a:lnTo>
                  <a:pt x="3411" y="354"/>
                </a:lnTo>
                <a:lnTo>
                  <a:pt x="3411" y="352"/>
                </a:lnTo>
                <a:lnTo>
                  <a:pt x="3411" y="350"/>
                </a:lnTo>
                <a:lnTo>
                  <a:pt x="3409" y="350"/>
                </a:lnTo>
                <a:lnTo>
                  <a:pt x="3409" y="348"/>
                </a:lnTo>
                <a:lnTo>
                  <a:pt x="3411" y="346"/>
                </a:lnTo>
                <a:lnTo>
                  <a:pt x="3411" y="346"/>
                </a:lnTo>
                <a:lnTo>
                  <a:pt x="3411" y="344"/>
                </a:lnTo>
                <a:lnTo>
                  <a:pt x="3413" y="344"/>
                </a:lnTo>
                <a:lnTo>
                  <a:pt x="3415" y="342"/>
                </a:lnTo>
                <a:lnTo>
                  <a:pt x="3415" y="342"/>
                </a:lnTo>
                <a:lnTo>
                  <a:pt x="3415" y="340"/>
                </a:lnTo>
                <a:lnTo>
                  <a:pt x="3415" y="340"/>
                </a:lnTo>
                <a:lnTo>
                  <a:pt x="3420" y="340"/>
                </a:lnTo>
                <a:lnTo>
                  <a:pt x="3422" y="338"/>
                </a:lnTo>
                <a:lnTo>
                  <a:pt x="3422" y="338"/>
                </a:lnTo>
                <a:lnTo>
                  <a:pt x="3422" y="336"/>
                </a:lnTo>
                <a:lnTo>
                  <a:pt x="3422" y="333"/>
                </a:lnTo>
                <a:lnTo>
                  <a:pt x="3422" y="331"/>
                </a:lnTo>
                <a:lnTo>
                  <a:pt x="3424" y="329"/>
                </a:lnTo>
                <a:lnTo>
                  <a:pt x="3424" y="329"/>
                </a:lnTo>
                <a:lnTo>
                  <a:pt x="3426" y="327"/>
                </a:lnTo>
                <a:lnTo>
                  <a:pt x="3424" y="327"/>
                </a:lnTo>
                <a:lnTo>
                  <a:pt x="3422" y="327"/>
                </a:lnTo>
                <a:lnTo>
                  <a:pt x="3415" y="325"/>
                </a:lnTo>
                <a:lnTo>
                  <a:pt x="3409" y="325"/>
                </a:lnTo>
                <a:lnTo>
                  <a:pt x="3407" y="323"/>
                </a:lnTo>
                <a:lnTo>
                  <a:pt x="3403" y="323"/>
                </a:lnTo>
                <a:lnTo>
                  <a:pt x="3401" y="323"/>
                </a:lnTo>
                <a:lnTo>
                  <a:pt x="3401" y="323"/>
                </a:lnTo>
                <a:lnTo>
                  <a:pt x="3394" y="325"/>
                </a:lnTo>
                <a:lnTo>
                  <a:pt x="3392" y="325"/>
                </a:lnTo>
                <a:lnTo>
                  <a:pt x="3392" y="325"/>
                </a:lnTo>
                <a:lnTo>
                  <a:pt x="3388" y="325"/>
                </a:lnTo>
                <a:lnTo>
                  <a:pt x="3386" y="325"/>
                </a:lnTo>
                <a:lnTo>
                  <a:pt x="3384" y="327"/>
                </a:lnTo>
                <a:lnTo>
                  <a:pt x="3384" y="327"/>
                </a:lnTo>
                <a:lnTo>
                  <a:pt x="3380" y="327"/>
                </a:lnTo>
                <a:lnTo>
                  <a:pt x="3380" y="329"/>
                </a:lnTo>
                <a:lnTo>
                  <a:pt x="3378" y="329"/>
                </a:lnTo>
                <a:lnTo>
                  <a:pt x="3378" y="331"/>
                </a:lnTo>
                <a:lnTo>
                  <a:pt x="3380" y="333"/>
                </a:lnTo>
                <a:lnTo>
                  <a:pt x="3380" y="333"/>
                </a:lnTo>
                <a:lnTo>
                  <a:pt x="3382" y="336"/>
                </a:lnTo>
                <a:lnTo>
                  <a:pt x="3380" y="336"/>
                </a:lnTo>
                <a:lnTo>
                  <a:pt x="3378" y="336"/>
                </a:lnTo>
                <a:lnTo>
                  <a:pt x="3376" y="336"/>
                </a:lnTo>
                <a:lnTo>
                  <a:pt x="3373" y="336"/>
                </a:lnTo>
                <a:lnTo>
                  <a:pt x="3373" y="338"/>
                </a:lnTo>
                <a:lnTo>
                  <a:pt x="3369" y="340"/>
                </a:lnTo>
                <a:lnTo>
                  <a:pt x="3369" y="340"/>
                </a:lnTo>
                <a:lnTo>
                  <a:pt x="3369" y="340"/>
                </a:lnTo>
                <a:lnTo>
                  <a:pt x="3369" y="342"/>
                </a:lnTo>
                <a:lnTo>
                  <a:pt x="3371" y="342"/>
                </a:lnTo>
                <a:lnTo>
                  <a:pt x="3373" y="342"/>
                </a:lnTo>
                <a:lnTo>
                  <a:pt x="3373" y="344"/>
                </a:lnTo>
                <a:lnTo>
                  <a:pt x="3373" y="344"/>
                </a:lnTo>
                <a:lnTo>
                  <a:pt x="3373" y="346"/>
                </a:lnTo>
                <a:lnTo>
                  <a:pt x="3371" y="348"/>
                </a:lnTo>
                <a:lnTo>
                  <a:pt x="3371" y="348"/>
                </a:lnTo>
                <a:lnTo>
                  <a:pt x="3371" y="350"/>
                </a:lnTo>
                <a:lnTo>
                  <a:pt x="3371" y="352"/>
                </a:lnTo>
                <a:lnTo>
                  <a:pt x="3369" y="352"/>
                </a:lnTo>
                <a:lnTo>
                  <a:pt x="3369" y="352"/>
                </a:lnTo>
                <a:lnTo>
                  <a:pt x="3367" y="354"/>
                </a:lnTo>
                <a:lnTo>
                  <a:pt x="3367" y="354"/>
                </a:lnTo>
                <a:lnTo>
                  <a:pt x="3365" y="357"/>
                </a:lnTo>
                <a:lnTo>
                  <a:pt x="3365" y="357"/>
                </a:lnTo>
                <a:lnTo>
                  <a:pt x="3363" y="357"/>
                </a:lnTo>
                <a:lnTo>
                  <a:pt x="3359" y="357"/>
                </a:lnTo>
                <a:lnTo>
                  <a:pt x="3359" y="357"/>
                </a:lnTo>
                <a:lnTo>
                  <a:pt x="3357" y="359"/>
                </a:lnTo>
                <a:lnTo>
                  <a:pt x="3355" y="359"/>
                </a:lnTo>
                <a:close/>
                <a:moveTo>
                  <a:pt x="3461" y="124"/>
                </a:moveTo>
                <a:lnTo>
                  <a:pt x="3464" y="126"/>
                </a:lnTo>
                <a:lnTo>
                  <a:pt x="3466" y="126"/>
                </a:lnTo>
                <a:lnTo>
                  <a:pt x="3466" y="126"/>
                </a:lnTo>
                <a:lnTo>
                  <a:pt x="3468" y="126"/>
                </a:lnTo>
                <a:lnTo>
                  <a:pt x="3472" y="126"/>
                </a:lnTo>
                <a:lnTo>
                  <a:pt x="3476" y="124"/>
                </a:lnTo>
                <a:lnTo>
                  <a:pt x="3474" y="122"/>
                </a:lnTo>
                <a:lnTo>
                  <a:pt x="3470" y="120"/>
                </a:lnTo>
                <a:lnTo>
                  <a:pt x="3461" y="122"/>
                </a:lnTo>
                <a:lnTo>
                  <a:pt x="3461" y="122"/>
                </a:lnTo>
                <a:lnTo>
                  <a:pt x="3461" y="124"/>
                </a:lnTo>
                <a:close/>
                <a:moveTo>
                  <a:pt x="3570" y="392"/>
                </a:moveTo>
                <a:lnTo>
                  <a:pt x="3570" y="394"/>
                </a:lnTo>
                <a:lnTo>
                  <a:pt x="3570" y="394"/>
                </a:lnTo>
                <a:lnTo>
                  <a:pt x="3570" y="396"/>
                </a:lnTo>
                <a:lnTo>
                  <a:pt x="3570" y="398"/>
                </a:lnTo>
                <a:lnTo>
                  <a:pt x="3570" y="401"/>
                </a:lnTo>
                <a:lnTo>
                  <a:pt x="3572" y="401"/>
                </a:lnTo>
                <a:lnTo>
                  <a:pt x="3572" y="398"/>
                </a:lnTo>
                <a:lnTo>
                  <a:pt x="3570" y="394"/>
                </a:lnTo>
                <a:lnTo>
                  <a:pt x="3570" y="392"/>
                </a:lnTo>
                <a:lnTo>
                  <a:pt x="3570" y="392"/>
                </a:lnTo>
                <a:close/>
                <a:moveTo>
                  <a:pt x="3396" y="99"/>
                </a:moveTo>
                <a:lnTo>
                  <a:pt x="3399" y="99"/>
                </a:lnTo>
                <a:lnTo>
                  <a:pt x="3399" y="99"/>
                </a:lnTo>
                <a:lnTo>
                  <a:pt x="3401" y="99"/>
                </a:lnTo>
                <a:lnTo>
                  <a:pt x="3407" y="99"/>
                </a:lnTo>
                <a:lnTo>
                  <a:pt x="3413" y="101"/>
                </a:lnTo>
                <a:lnTo>
                  <a:pt x="3415" y="103"/>
                </a:lnTo>
                <a:lnTo>
                  <a:pt x="3417" y="103"/>
                </a:lnTo>
                <a:lnTo>
                  <a:pt x="3424" y="103"/>
                </a:lnTo>
                <a:lnTo>
                  <a:pt x="3430" y="103"/>
                </a:lnTo>
                <a:lnTo>
                  <a:pt x="3443" y="99"/>
                </a:lnTo>
                <a:lnTo>
                  <a:pt x="3443" y="99"/>
                </a:lnTo>
                <a:lnTo>
                  <a:pt x="3443" y="97"/>
                </a:lnTo>
                <a:lnTo>
                  <a:pt x="3432" y="95"/>
                </a:lnTo>
                <a:lnTo>
                  <a:pt x="3426" y="90"/>
                </a:lnTo>
                <a:lnTo>
                  <a:pt x="3422" y="90"/>
                </a:lnTo>
                <a:lnTo>
                  <a:pt x="3411" y="90"/>
                </a:lnTo>
                <a:lnTo>
                  <a:pt x="3401" y="86"/>
                </a:lnTo>
                <a:lnTo>
                  <a:pt x="3399" y="86"/>
                </a:lnTo>
                <a:lnTo>
                  <a:pt x="3396" y="92"/>
                </a:lnTo>
                <a:lnTo>
                  <a:pt x="3394" y="95"/>
                </a:lnTo>
                <a:lnTo>
                  <a:pt x="3394" y="95"/>
                </a:lnTo>
                <a:lnTo>
                  <a:pt x="3390" y="95"/>
                </a:lnTo>
                <a:lnTo>
                  <a:pt x="3390" y="97"/>
                </a:lnTo>
                <a:lnTo>
                  <a:pt x="3396" y="99"/>
                </a:lnTo>
                <a:close/>
                <a:moveTo>
                  <a:pt x="3686" y="336"/>
                </a:moveTo>
                <a:lnTo>
                  <a:pt x="3688" y="336"/>
                </a:lnTo>
                <a:lnTo>
                  <a:pt x="3690" y="338"/>
                </a:lnTo>
                <a:lnTo>
                  <a:pt x="3690" y="338"/>
                </a:lnTo>
                <a:lnTo>
                  <a:pt x="3690" y="336"/>
                </a:lnTo>
                <a:lnTo>
                  <a:pt x="3690" y="336"/>
                </a:lnTo>
                <a:lnTo>
                  <a:pt x="3690" y="333"/>
                </a:lnTo>
                <a:lnTo>
                  <a:pt x="3690" y="331"/>
                </a:lnTo>
                <a:lnTo>
                  <a:pt x="3694" y="331"/>
                </a:lnTo>
                <a:lnTo>
                  <a:pt x="3690" y="331"/>
                </a:lnTo>
                <a:lnTo>
                  <a:pt x="3688" y="329"/>
                </a:lnTo>
                <a:lnTo>
                  <a:pt x="3686" y="329"/>
                </a:lnTo>
                <a:lnTo>
                  <a:pt x="3684" y="329"/>
                </a:lnTo>
                <a:lnTo>
                  <a:pt x="3681" y="331"/>
                </a:lnTo>
                <a:lnTo>
                  <a:pt x="3681" y="333"/>
                </a:lnTo>
                <a:lnTo>
                  <a:pt x="3681" y="333"/>
                </a:lnTo>
                <a:lnTo>
                  <a:pt x="3686" y="336"/>
                </a:lnTo>
                <a:close/>
                <a:moveTo>
                  <a:pt x="3522" y="92"/>
                </a:moveTo>
                <a:lnTo>
                  <a:pt x="3518" y="95"/>
                </a:lnTo>
                <a:lnTo>
                  <a:pt x="3514" y="97"/>
                </a:lnTo>
                <a:lnTo>
                  <a:pt x="3514" y="97"/>
                </a:lnTo>
                <a:lnTo>
                  <a:pt x="3516" y="99"/>
                </a:lnTo>
                <a:lnTo>
                  <a:pt x="3520" y="101"/>
                </a:lnTo>
                <a:lnTo>
                  <a:pt x="3522" y="101"/>
                </a:lnTo>
                <a:lnTo>
                  <a:pt x="3526" y="101"/>
                </a:lnTo>
                <a:lnTo>
                  <a:pt x="3543" y="99"/>
                </a:lnTo>
                <a:lnTo>
                  <a:pt x="3549" y="97"/>
                </a:lnTo>
                <a:lnTo>
                  <a:pt x="3556" y="92"/>
                </a:lnTo>
                <a:lnTo>
                  <a:pt x="3556" y="92"/>
                </a:lnTo>
                <a:lnTo>
                  <a:pt x="3554" y="90"/>
                </a:lnTo>
                <a:lnTo>
                  <a:pt x="3556" y="88"/>
                </a:lnTo>
                <a:lnTo>
                  <a:pt x="3554" y="88"/>
                </a:lnTo>
                <a:lnTo>
                  <a:pt x="3552" y="86"/>
                </a:lnTo>
                <a:lnTo>
                  <a:pt x="3549" y="86"/>
                </a:lnTo>
                <a:lnTo>
                  <a:pt x="3547" y="84"/>
                </a:lnTo>
                <a:lnTo>
                  <a:pt x="3543" y="84"/>
                </a:lnTo>
                <a:lnTo>
                  <a:pt x="3539" y="84"/>
                </a:lnTo>
                <a:lnTo>
                  <a:pt x="3539" y="86"/>
                </a:lnTo>
                <a:lnTo>
                  <a:pt x="3539" y="88"/>
                </a:lnTo>
                <a:lnTo>
                  <a:pt x="3537" y="90"/>
                </a:lnTo>
                <a:lnTo>
                  <a:pt x="3537" y="90"/>
                </a:lnTo>
                <a:lnTo>
                  <a:pt x="3533" y="92"/>
                </a:lnTo>
                <a:lnTo>
                  <a:pt x="3528" y="92"/>
                </a:lnTo>
                <a:lnTo>
                  <a:pt x="3522" y="92"/>
                </a:lnTo>
                <a:close/>
                <a:moveTo>
                  <a:pt x="3415" y="84"/>
                </a:moveTo>
                <a:lnTo>
                  <a:pt x="3422" y="84"/>
                </a:lnTo>
                <a:lnTo>
                  <a:pt x="3424" y="84"/>
                </a:lnTo>
                <a:lnTo>
                  <a:pt x="3426" y="84"/>
                </a:lnTo>
                <a:lnTo>
                  <a:pt x="3428" y="84"/>
                </a:lnTo>
                <a:lnTo>
                  <a:pt x="3430" y="82"/>
                </a:lnTo>
                <a:lnTo>
                  <a:pt x="3436" y="84"/>
                </a:lnTo>
                <a:lnTo>
                  <a:pt x="3440" y="86"/>
                </a:lnTo>
                <a:lnTo>
                  <a:pt x="3445" y="86"/>
                </a:lnTo>
                <a:lnTo>
                  <a:pt x="3447" y="84"/>
                </a:lnTo>
                <a:lnTo>
                  <a:pt x="3449" y="82"/>
                </a:lnTo>
                <a:lnTo>
                  <a:pt x="3447" y="80"/>
                </a:lnTo>
                <a:lnTo>
                  <a:pt x="3447" y="78"/>
                </a:lnTo>
                <a:lnTo>
                  <a:pt x="3453" y="78"/>
                </a:lnTo>
                <a:lnTo>
                  <a:pt x="3455" y="78"/>
                </a:lnTo>
                <a:lnTo>
                  <a:pt x="3455" y="76"/>
                </a:lnTo>
                <a:lnTo>
                  <a:pt x="3449" y="74"/>
                </a:lnTo>
                <a:lnTo>
                  <a:pt x="3447" y="74"/>
                </a:lnTo>
                <a:lnTo>
                  <a:pt x="3445" y="71"/>
                </a:lnTo>
                <a:lnTo>
                  <a:pt x="3445" y="71"/>
                </a:lnTo>
                <a:lnTo>
                  <a:pt x="3440" y="71"/>
                </a:lnTo>
                <a:lnTo>
                  <a:pt x="3438" y="74"/>
                </a:lnTo>
                <a:lnTo>
                  <a:pt x="3434" y="74"/>
                </a:lnTo>
                <a:lnTo>
                  <a:pt x="3432" y="74"/>
                </a:lnTo>
                <a:lnTo>
                  <a:pt x="3430" y="76"/>
                </a:lnTo>
                <a:lnTo>
                  <a:pt x="3426" y="78"/>
                </a:lnTo>
                <a:lnTo>
                  <a:pt x="3422" y="80"/>
                </a:lnTo>
                <a:lnTo>
                  <a:pt x="3415" y="80"/>
                </a:lnTo>
                <a:lnTo>
                  <a:pt x="3411" y="80"/>
                </a:lnTo>
                <a:lnTo>
                  <a:pt x="3413" y="84"/>
                </a:lnTo>
                <a:lnTo>
                  <a:pt x="3415" y="84"/>
                </a:lnTo>
                <a:close/>
                <a:moveTo>
                  <a:pt x="3369" y="118"/>
                </a:moveTo>
                <a:lnTo>
                  <a:pt x="3369" y="118"/>
                </a:lnTo>
                <a:lnTo>
                  <a:pt x="3369" y="118"/>
                </a:lnTo>
                <a:lnTo>
                  <a:pt x="3373" y="118"/>
                </a:lnTo>
                <a:lnTo>
                  <a:pt x="3384" y="118"/>
                </a:lnTo>
                <a:lnTo>
                  <a:pt x="3386" y="118"/>
                </a:lnTo>
                <a:lnTo>
                  <a:pt x="3386" y="118"/>
                </a:lnTo>
                <a:lnTo>
                  <a:pt x="3388" y="115"/>
                </a:lnTo>
                <a:lnTo>
                  <a:pt x="3382" y="113"/>
                </a:lnTo>
                <a:lnTo>
                  <a:pt x="3380" y="111"/>
                </a:lnTo>
                <a:lnTo>
                  <a:pt x="3380" y="111"/>
                </a:lnTo>
                <a:lnTo>
                  <a:pt x="3378" y="111"/>
                </a:lnTo>
                <a:lnTo>
                  <a:pt x="3373" y="111"/>
                </a:lnTo>
                <a:lnTo>
                  <a:pt x="3371" y="113"/>
                </a:lnTo>
                <a:lnTo>
                  <a:pt x="3371" y="113"/>
                </a:lnTo>
                <a:lnTo>
                  <a:pt x="3369" y="113"/>
                </a:lnTo>
                <a:lnTo>
                  <a:pt x="3365" y="115"/>
                </a:lnTo>
                <a:lnTo>
                  <a:pt x="3365" y="115"/>
                </a:lnTo>
                <a:lnTo>
                  <a:pt x="3365" y="118"/>
                </a:lnTo>
                <a:lnTo>
                  <a:pt x="3369" y="118"/>
                </a:lnTo>
                <a:close/>
                <a:moveTo>
                  <a:pt x="3447" y="67"/>
                </a:moveTo>
                <a:lnTo>
                  <a:pt x="3453" y="67"/>
                </a:lnTo>
                <a:lnTo>
                  <a:pt x="3468" y="65"/>
                </a:lnTo>
                <a:lnTo>
                  <a:pt x="3468" y="65"/>
                </a:lnTo>
                <a:lnTo>
                  <a:pt x="3468" y="63"/>
                </a:lnTo>
                <a:lnTo>
                  <a:pt x="3466" y="61"/>
                </a:lnTo>
                <a:lnTo>
                  <a:pt x="3449" y="63"/>
                </a:lnTo>
                <a:lnTo>
                  <a:pt x="3447" y="63"/>
                </a:lnTo>
                <a:lnTo>
                  <a:pt x="3447" y="65"/>
                </a:lnTo>
                <a:lnTo>
                  <a:pt x="3447" y="67"/>
                </a:lnTo>
                <a:lnTo>
                  <a:pt x="3447" y="67"/>
                </a:lnTo>
                <a:lnTo>
                  <a:pt x="3447" y="67"/>
                </a:lnTo>
                <a:close/>
                <a:moveTo>
                  <a:pt x="3514" y="69"/>
                </a:moveTo>
                <a:lnTo>
                  <a:pt x="3514" y="69"/>
                </a:lnTo>
                <a:lnTo>
                  <a:pt x="3518" y="69"/>
                </a:lnTo>
                <a:lnTo>
                  <a:pt x="3528" y="71"/>
                </a:lnTo>
                <a:lnTo>
                  <a:pt x="3531" y="69"/>
                </a:lnTo>
                <a:lnTo>
                  <a:pt x="3533" y="69"/>
                </a:lnTo>
                <a:lnTo>
                  <a:pt x="3531" y="67"/>
                </a:lnTo>
                <a:lnTo>
                  <a:pt x="3531" y="67"/>
                </a:lnTo>
                <a:lnTo>
                  <a:pt x="3518" y="67"/>
                </a:lnTo>
                <a:lnTo>
                  <a:pt x="3510" y="67"/>
                </a:lnTo>
                <a:lnTo>
                  <a:pt x="3508" y="67"/>
                </a:lnTo>
                <a:lnTo>
                  <a:pt x="3514" y="69"/>
                </a:lnTo>
                <a:lnTo>
                  <a:pt x="3514" y="69"/>
                </a:lnTo>
                <a:close/>
                <a:moveTo>
                  <a:pt x="3489" y="92"/>
                </a:moveTo>
                <a:lnTo>
                  <a:pt x="3493" y="92"/>
                </a:lnTo>
                <a:lnTo>
                  <a:pt x="3499" y="90"/>
                </a:lnTo>
                <a:lnTo>
                  <a:pt x="3499" y="88"/>
                </a:lnTo>
                <a:lnTo>
                  <a:pt x="3497" y="88"/>
                </a:lnTo>
                <a:lnTo>
                  <a:pt x="3484" y="88"/>
                </a:lnTo>
                <a:lnTo>
                  <a:pt x="3478" y="90"/>
                </a:lnTo>
                <a:lnTo>
                  <a:pt x="3478" y="90"/>
                </a:lnTo>
                <a:lnTo>
                  <a:pt x="3478" y="92"/>
                </a:lnTo>
                <a:lnTo>
                  <a:pt x="3482" y="92"/>
                </a:lnTo>
                <a:lnTo>
                  <a:pt x="3489" y="92"/>
                </a:lnTo>
                <a:close/>
                <a:moveTo>
                  <a:pt x="3468" y="103"/>
                </a:moveTo>
                <a:lnTo>
                  <a:pt x="3466" y="105"/>
                </a:lnTo>
                <a:lnTo>
                  <a:pt x="3468" y="107"/>
                </a:lnTo>
                <a:lnTo>
                  <a:pt x="3468" y="107"/>
                </a:lnTo>
                <a:lnTo>
                  <a:pt x="3472" y="109"/>
                </a:lnTo>
                <a:lnTo>
                  <a:pt x="3476" y="109"/>
                </a:lnTo>
                <a:lnTo>
                  <a:pt x="3480" y="107"/>
                </a:lnTo>
                <a:lnTo>
                  <a:pt x="3487" y="109"/>
                </a:lnTo>
                <a:lnTo>
                  <a:pt x="3493" y="111"/>
                </a:lnTo>
                <a:lnTo>
                  <a:pt x="3495" y="107"/>
                </a:lnTo>
                <a:lnTo>
                  <a:pt x="3499" y="107"/>
                </a:lnTo>
                <a:lnTo>
                  <a:pt x="3501" y="105"/>
                </a:lnTo>
                <a:lnTo>
                  <a:pt x="3503" y="105"/>
                </a:lnTo>
                <a:lnTo>
                  <a:pt x="3508" y="103"/>
                </a:lnTo>
                <a:lnTo>
                  <a:pt x="3508" y="101"/>
                </a:lnTo>
                <a:lnTo>
                  <a:pt x="3510" y="101"/>
                </a:lnTo>
                <a:lnTo>
                  <a:pt x="3510" y="99"/>
                </a:lnTo>
                <a:lnTo>
                  <a:pt x="3508" y="97"/>
                </a:lnTo>
                <a:lnTo>
                  <a:pt x="3508" y="95"/>
                </a:lnTo>
                <a:lnTo>
                  <a:pt x="3503" y="95"/>
                </a:lnTo>
                <a:lnTo>
                  <a:pt x="3499" y="95"/>
                </a:lnTo>
                <a:lnTo>
                  <a:pt x="3495" y="95"/>
                </a:lnTo>
                <a:lnTo>
                  <a:pt x="3489" y="97"/>
                </a:lnTo>
                <a:lnTo>
                  <a:pt x="3484" y="97"/>
                </a:lnTo>
                <a:lnTo>
                  <a:pt x="3480" y="97"/>
                </a:lnTo>
                <a:lnTo>
                  <a:pt x="3480" y="97"/>
                </a:lnTo>
                <a:lnTo>
                  <a:pt x="3478" y="97"/>
                </a:lnTo>
                <a:lnTo>
                  <a:pt x="3472" y="97"/>
                </a:lnTo>
                <a:lnTo>
                  <a:pt x="3472" y="97"/>
                </a:lnTo>
                <a:lnTo>
                  <a:pt x="3470" y="99"/>
                </a:lnTo>
                <a:lnTo>
                  <a:pt x="3470" y="99"/>
                </a:lnTo>
                <a:lnTo>
                  <a:pt x="3468" y="101"/>
                </a:lnTo>
                <a:lnTo>
                  <a:pt x="3468" y="103"/>
                </a:lnTo>
                <a:close/>
                <a:moveTo>
                  <a:pt x="3834" y="294"/>
                </a:moveTo>
                <a:lnTo>
                  <a:pt x="3836" y="294"/>
                </a:lnTo>
                <a:lnTo>
                  <a:pt x="3836" y="292"/>
                </a:lnTo>
                <a:lnTo>
                  <a:pt x="3834" y="292"/>
                </a:lnTo>
                <a:lnTo>
                  <a:pt x="3832" y="292"/>
                </a:lnTo>
                <a:lnTo>
                  <a:pt x="3830" y="294"/>
                </a:lnTo>
                <a:lnTo>
                  <a:pt x="3830" y="294"/>
                </a:lnTo>
                <a:lnTo>
                  <a:pt x="3834" y="294"/>
                </a:lnTo>
                <a:close/>
                <a:moveTo>
                  <a:pt x="201" y="774"/>
                </a:moveTo>
                <a:lnTo>
                  <a:pt x="199" y="774"/>
                </a:lnTo>
                <a:lnTo>
                  <a:pt x="199" y="774"/>
                </a:lnTo>
                <a:lnTo>
                  <a:pt x="199" y="774"/>
                </a:lnTo>
                <a:lnTo>
                  <a:pt x="199" y="776"/>
                </a:lnTo>
                <a:lnTo>
                  <a:pt x="199" y="776"/>
                </a:lnTo>
                <a:lnTo>
                  <a:pt x="199" y="776"/>
                </a:lnTo>
                <a:lnTo>
                  <a:pt x="201" y="776"/>
                </a:lnTo>
                <a:lnTo>
                  <a:pt x="201" y="774"/>
                </a:lnTo>
                <a:lnTo>
                  <a:pt x="201" y="774"/>
                </a:lnTo>
                <a:lnTo>
                  <a:pt x="201" y="774"/>
                </a:lnTo>
                <a:lnTo>
                  <a:pt x="201" y="774"/>
                </a:lnTo>
                <a:close/>
                <a:moveTo>
                  <a:pt x="300" y="1575"/>
                </a:moveTo>
                <a:lnTo>
                  <a:pt x="298" y="1575"/>
                </a:lnTo>
                <a:lnTo>
                  <a:pt x="298" y="1575"/>
                </a:lnTo>
                <a:lnTo>
                  <a:pt x="300" y="1577"/>
                </a:lnTo>
                <a:lnTo>
                  <a:pt x="300" y="1575"/>
                </a:lnTo>
                <a:lnTo>
                  <a:pt x="300" y="1575"/>
                </a:lnTo>
                <a:lnTo>
                  <a:pt x="300" y="1575"/>
                </a:lnTo>
                <a:lnTo>
                  <a:pt x="300" y="1577"/>
                </a:lnTo>
                <a:lnTo>
                  <a:pt x="300" y="1577"/>
                </a:lnTo>
                <a:lnTo>
                  <a:pt x="300" y="1577"/>
                </a:lnTo>
                <a:lnTo>
                  <a:pt x="300" y="1577"/>
                </a:lnTo>
                <a:lnTo>
                  <a:pt x="300" y="1577"/>
                </a:lnTo>
                <a:lnTo>
                  <a:pt x="300" y="1577"/>
                </a:lnTo>
                <a:lnTo>
                  <a:pt x="300" y="1575"/>
                </a:lnTo>
                <a:lnTo>
                  <a:pt x="300" y="1575"/>
                </a:lnTo>
                <a:close/>
                <a:moveTo>
                  <a:pt x="245" y="755"/>
                </a:moveTo>
                <a:lnTo>
                  <a:pt x="243" y="755"/>
                </a:lnTo>
                <a:lnTo>
                  <a:pt x="243" y="755"/>
                </a:lnTo>
                <a:lnTo>
                  <a:pt x="241" y="755"/>
                </a:lnTo>
                <a:lnTo>
                  <a:pt x="241" y="755"/>
                </a:lnTo>
                <a:lnTo>
                  <a:pt x="239" y="751"/>
                </a:lnTo>
                <a:lnTo>
                  <a:pt x="239" y="751"/>
                </a:lnTo>
                <a:lnTo>
                  <a:pt x="239" y="749"/>
                </a:lnTo>
                <a:lnTo>
                  <a:pt x="237" y="749"/>
                </a:lnTo>
                <a:lnTo>
                  <a:pt x="235" y="749"/>
                </a:lnTo>
                <a:lnTo>
                  <a:pt x="235" y="749"/>
                </a:lnTo>
                <a:lnTo>
                  <a:pt x="230" y="751"/>
                </a:lnTo>
                <a:lnTo>
                  <a:pt x="228" y="753"/>
                </a:lnTo>
                <a:lnTo>
                  <a:pt x="226" y="753"/>
                </a:lnTo>
                <a:lnTo>
                  <a:pt x="224" y="753"/>
                </a:lnTo>
                <a:lnTo>
                  <a:pt x="224" y="753"/>
                </a:lnTo>
                <a:lnTo>
                  <a:pt x="222" y="757"/>
                </a:lnTo>
                <a:lnTo>
                  <a:pt x="220" y="757"/>
                </a:lnTo>
                <a:lnTo>
                  <a:pt x="218" y="757"/>
                </a:lnTo>
                <a:lnTo>
                  <a:pt x="218" y="759"/>
                </a:lnTo>
                <a:lnTo>
                  <a:pt x="218" y="759"/>
                </a:lnTo>
                <a:lnTo>
                  <a:pt x="220" y="761"/>
                </a:lnTo>
                <a:lnTo>
                  <a:pt x="220" y="761"/>
                </a:lnTo>
                <a:lnTo>
                  <a:pt x="220" y="761"/>
                </a:lnTo>
                <a:lnTo>
                  <a:pt x="224" y="761"/>
                </a:lnTo>
                <a:lnTo>
                  <a:pt x="224" y="761"/>
                </a:lnTo>
                <a:lnTo>
                  <a:pt x="226" y="761"/>
                </a:lnTo>
                <a:lnTo>
                  <a:pt x="226" y="761"/>
                </a:lnTo>
                <a:lnTo>
                  <a:pt x="228" y="759"/>
                </a:lnTo>
                <a:lnTo>
                  <a:pt x="228" y="759"/>
                </a:lnTo>
                <a:lnTo>
                  <a:pt x="230" y="757"/>
                </a:lnTo>
                <a:lnTo>
                  <a:pt x="239" y="757"/>
                </a:lnTo>
                <a:lnTo>
                  <a:pt x="239" y="757"/>
                </a:lnTo>
                <a:lnTo>
                  <a:pt x="241" y="755"/>
                </a:lnTo>
                <a:lnTo>
                  <a:pt x="245" y="757"/>
                </a:lnTo>
                <a:lnTo>
                  <a:pt x="245" y="757"/>
                </a:lnTo>
                <a:lnTo>
                  <a:pt x="245" y="755"/>
                </a:lnTo>
                <a:close/>
                <a:moveTo>
                  <a:pt x="210" y="765"/>
                </a:moveTo>
                <a:lnTo>
                  <a:pt x="210" y="765"/>
                </a:lnTo>
                <a:lnTo>
                  <a:pt x="210" y="765"/>
                </a:lnTo>
                <a:lnTo>
                  <a:pt x="210" y="765"/>
                </a:lnTo>
                <a:lnTo>
                  <a:pt x="207" y="765"/>
                </a:lnTo>
                <a:lnTo>
                  <a:pt x="207" y="765"/>
                </a:lnTo>
                <a:lnTo>
                  <a:pt x="207" y="767"/>
                </a:lnTo>
                <a:lnTo>
                  <a:pt x="210" y="767"/>
                </a:lnTo>
                <a:lnTo>
                  <a:pt x="210" y="767"/>
                </a:lnTo>
                <a:lnTo>
                  <a:pt x="210" y="767"/>
                </a:lnTo>
                <a:lnTo>
                  <a:pt x="212" y="765"/>
                </a:lnTo>
                <a:lnTo>
                  <a:pt x="212" y="765"/>
                </a:lnTo>
                <a:lnTo>
                  <a:pt x="210" y="765"/>
                </a:lnTo>
                <a:close/>
                <a:moveTo>
                  <a:pt x="207" y="642"/>
                </a:moveTo>
                <a:lnTo>
                  <a:pt x="207" y="640"/>
                </a:lnTo>
                <a:lnTo>
                  <a:pt x="205" y="640"/>
                </a:lnTo>
                <a:lnTo>
                  <a:pt x="205" y="640"/>
                </a:lnTo>
                <a:lnTo>
                  <a:pt x="203" y="640"/>
                </a:lnTo>
                <a:lnTo>
                  <a:pt x="201" y="640"/>
                </a:lnTo>
                <a:lnTo>
                  <a:pt x="201" y="640"/>
                </a:lnTo>
                <a:lnTo>
                  <a:pt x="201" y="637"/>
                </a:lnTo>
                <a:lnTo>
                  <a:pt x="199" y="637"/>
                </a:lnTo>
                <a:lnTo>
                  <a:pt x="197" y="640"/>
                </a:lnTo>
                <a:lnTo>
                  <a:pt x="197" y="640"/>
                </a:lnTo>
                <a:lnTo>
                  <a:pt x="197" y="640"/>
                </a:lnTo>
                <a:lnTo>
                  <a:pt x="195" y="640"/>
                </a:lnTo>
                <a:lnTo>
                  <a:pt x="193" y="640"/>
                </a:lnTo>
                <a:lnTo>
                  <a:pt x="191" y="640"/>
                </a:lnTo>
                <a:lnTo>
                  <a:pt x="191" y="642"/>
                </a:lnTo>
                <a:lnTo>
                  <a:pt x="184" y="642"/>
                </a:lnTo>
                <a:lnTo>
                  <a:pt x="184" y="642"/>
                </a:lnTo>
                <a:lnTo>
                  <a:pt x="182" y="642"/>
                </a:lnTo>
                <a:lnTo>
                  <a:pt x="184" y="644"/>
                </a:lnTo>
                <a:lnTo>
                  <a:pt x="186" y="646"/>
                </a:lnTo>
                <a:lnTo>
                  <a:pt x="189" y="648"/>
                </a:lnTo>
                <a:lnTo>
                  <a:pt x="193" y="650"/>
                </a:lnTo>
                <a:lnTo>
                  <a:pt x="197" y="650"/>
                </a:lnTo>
                <a:lnTo>
                  <a:pt x="199" y="650"/>
                </a:lnTo>
                <a:lnTo>
                  <a:pt x="201" y="652"/>
                </a:lnTo>
                <a:lnTo>
                  <a:pt x="201" y="652"/>
                </a:lnTo>
                <a:lnTo>
                  <a:pt x="201" y="652"/>
                </a:lnTo>
                <a:lnTo>
                  <a:pt x="201" y="650"/>
                </a:lnTo>
                <a:lnTo>
                  <a:pt x="201" y="650"/>
                </a:lnTo>
                <a:lnTo>
                  <a:pt x="203" y="650"/>
                </a:lnTo>
                <a:lnTo>
                  <a:pt x="205" y="650"/>
                </a:lnTo>
                <a:lnTo>
                  <a:pt x="210" y="648"/>
                </a:lnTo>
                <a:lnTo>
                  <a:pt x="210" y="648"/>
                </a:lnTo>
                <a:lnTo>
                  <a:pt x="207" y="646"/>
                </a:lnTo>
                <a:lnTo>
                  <a:pt x="207" y="646"/>
                </a:lnTo>
                <a:lnTo>
                  <a:pt x="207" y="644"/>
                </a:lnTo>
                <a:lnTo>
                  <a:pt x="207" y="644"/>
                </a:lnTo>
                <a:lnTo>
                  <a:pt x="207" y="642"/>
                </a:lnTo>
                <a:lnTo>
                  <a:pt x="207" y="642"/>
                </a:lnTo>
                <a:close/>
                <a:moveTo>
                  <a:pt x="54" y="811"/>
                </a:moveTo>
                <a:lnTo>
                  <a:pt x="54" y="811"/>
                </a:lnTo>
                <a:lnTo>
                  <a:pt x="57" y="814"/>
                </a:lnTo>
                <a:lnTo>
                  <a:pt x="59" y="811"/>
                </a:lnTo>
                <a:lnTo>
                  <a:pt x="57" y="811"/>
                </a:lnTo>
                <a:lnTo>
                  <a:pt x="54" y="811"/>
                </a:lnTo>
                <a:close/>
                <a:moveTo>
                  <a:pt x="151" y="717"/>
                </a:moveTo>
                <a:lnTo>
                  <a:pt x="151" y="717"/>
                </a:lnTo>
                <a:lnTo>
                  <a:pt x="149" y="717"/>
                </a:lnTo>
                <a:lnTo>
                  <a:pt x="149" y="717"/>
                </a:lnTo>
                <a:lnTo>
                  <a:pt x="151" y="719"/>
                </a:lnTo>
                <a:lnTo>
                  <a:pt x="151" y="719"/>
                </a:lnTo>
                <a:lnTo>
                  <a:pt x="153" y="717"/>
                </a:lnTo>
                <a:lnTo>
                  <a:pt x="153" y="717"/>
                </a:lnTo>
                <a:lnTo>
                  <a:pt x="151" y="717"/>
                </a:lnTo>
                <a:close/>
                <a:moveTo>
                  <a:pt x="163" y="577"/>
                </a:moveTo>
                <a:lnTo>
                  <a:pt x="163" y="575"/>
                </a:lnTo>
                <a:lnTo>
                  <a:pt x="159" y="572"/>
                </a:lnTo>
                <a:lnTo>
                  <a:pt x="157" y="572"/>
                </a:lnTo>
                <a:lnTo>
                  <a:pt x="155" y="572"/>
                </a:lnTo>
                <a:lnTo>
                  <a:pt x="153" y="572"/>
                </a:lnTo>
                <a:lnTo>
                  <a:pt x="151" y="572"/>
                </a:lnTo>
                <a:lnTo>
                  <a:pt x="151" y="572"/>
                </a:lnTo>
                <a:lnTo>
                  <a:pt x="151" y="570"/>
                </a:lnTo>
                <a:lnTo>
                  <a:pt x="149" y="570"/>
                </a:lnTo>
                <a:lnTo>
                  <a:pt x="145" y="570"/>
                </a:lnTo>
                <a:lnTo>
                  <a:pt x="145" y="568"/>
                </a:lnTo>
                <a:lnTo>
                  <a:pt x="145" y="568"/>
                </a:lnTo>
                <a:lnTo>
                  <a:pt x="142" y="566"/>
                </a:lnTo>
                <a:lnTo>
                  <a:pt x="142" y="566"/>
                </a:lnTo>
                <a:lnTo>
                  <a:pt x="140" y="566"/>
                </a:lnTo>
                <a:lnTo>
                  <a:pt x="138" y="564"/>
                </a:lnTo>
                <a:lnTo>
                  <a:pt x="136" y="566"/>
                </a:lnTo>
                <a:lnTo>
                  <a:pt x="134" y="566"/>
                </a:lnTo>
                <a:lnTo>
                  <a:pt x="132" y="568"/>
                </a:lnTo>
                <a:lnTo>
                  <a:pt x="130" y="568"/>
                </a:lnTo>
                <a:lnTo>
                  <a:pt x="128" y="566"/>
                </a:lnTo>
                <a:lnTo>
                  <a:pt x="126" y="566"/>
                </a:lnTo>
                <a:lnTo>
                  <a:pt x="124" y="566"/>
                </a:lnTo>
                <a:lnTo>
                  <a:pt x="124" y="566"/>
                </a:lnTo>
                <a:lnTo>
                  <a:pt x="122" y="564"/>
                </a:lnTo>
                <a:lnTo>
                  <a:pt x="119" y="564"/>
                </a:lnTo>
                <a:lnTo>
                  <a:pt x="119" y="568"/>
                </a:lnTo>
                <a:lnTo>
                  <a:pt x="119" y="568"/>
                </a:lnTo>
                <a:lnTo>
                  <a:pt x="119" y="570"/>
                </a:lnTo>
                <a:lnTo>
                  <a:pt x="119" y="570"/>
                </a:lnTo>
                <a:lnTo>
                  <a:pt x="119" y="572"/>
                </a:lnTo>
                <a:lnTo>
                  <a:pt x="122" y="572"/>
                </a:lnTo>
                <a:lnTo>
                  <a:pt x="124" y="572"/>
                </a:lnTo>
                <a:lnTo>
                  <a:pt x="124" y="572"/>
                </a:lnTo>
                <a:lnTo>
                  <a:pt x="126" y="572"/>
                </a:lnTo>
                <a:lnTo>
                  <a:pt x="128" y="572"/>
                </a:lnTo>
                <a:lnTo>
                  <a:pt x="130" y="570"/>
                </a:lnTo>
                <a:lnTo>
                  <a:pt x="132" y="570"/>
                </a:lnTo>
                <a:lnTo>
                  <a:pt x="132" y="570"/>
                </a:lnTo>
                <a:lnTo>
                  <a:pt x="136" y="572"/>
                </a:lnTo>
                <a:lnTo>
                  <a:pt x="138" y="572"/>
                </a:lnTo>
                <a:lnTo>
                  <a:pt x="140" y="575"/>
                </a:lnTo>
                <a:lnTo>
                  <a:pt x="140" y="575"/>
                </a:lnTo>
                <a:lnTo>
                  <a:pt x="140" y="577"/>
                </a:lnTo>
                <a:lnTo>
                  <a:pt x="142" y="577"/>
                </a:lnTo>
                <a:lnTo>
                  <a:pt x="142" y="577"/>
                </a:lnTo>
                <a:lnTo>
                  <a:pt x="145" y="577"/>
                </a:lnTo>
                <a:lnTo>
                  <a:pt x="147" y="579"/>
                </a:lnTo>
                <a:lnTo>
                  <a:pt x="147" y="579"/>
                </a:lnTo>
                <a:lnTo>
                  <a:pt x="149" y="579"/>
                </a:lnTo>
                <a:lnTo>
                  <a:pt x="149" y="581"/>
                </a:lnTo>
                <a:lnTo>
                  <a:pt x="149" y="581"/>
                </a:lnTo>
                <a:lnTo>
                  <a:pt x="151" y="581"/>
                </a:lnTo>
                <a:lnTo>
                  <a:pt x="151" y="581"/>
                </a:lnTo>
                <a:lnTo>
                  <a:pt x="151" y="579"/>
                </a:lnTo>
                <a:lnTo>
                  <a:pt x="153" y="579"/>
                </a:lnTo>
                <a:lnTo>
                  <a:pt x="155" y="577"/>
                </a:lnTo>
                <a:lnTo>
                  <a:pt x="157" y="577"/>
                </a:lnTo>
                <a:lnTo>
                  <a:pt x="161" y="577"/>
                </a:lnTo>
                <a:lnTo>
                  <a:pt x="163" y="577"/>
                </a:lnTo>
                <a:close/>
                <a:moveTo>
                  <a:pt x="176" y="780"/>
                </a:moveTo>
                <a:lnTo>
                  <a:pt x="174" y="778"/>
                </a:lnTo>
                <a:lnTo>
                  <a:pt x="172" y="778"/>
                </a:lnTo>
                <a:lnTo>
                  <a:pt x="172" y="780"/>
                </a:lnTo>
                <a:lnTo>
                  <a:pt x="170" y="780"/>
                </a:lnTo>
                <a:lnTo>
                  <a:pt x="170" y="780"/>
                </a:lnTo>
                <a:lnTo>
                  <a:pt x="168" y="782"/>
                </a:lnTo>
                <a:lnTo>
                  <a:pt x="168" y="782"/>
                </a:lnTo>
                <a:lnTo>
                  <a:pt x="168" y="784"/>
                </a:lnTo>
                <a:lnTo>
                  <a:pt x="168" y="784"/>
                </a:lnTo>
                <a:lnTo>
                  <a:pt x="168" y="784"/>
                </a:lnTo>
                <a:lnTo>
                  <a:pt x="168" y="784"/>
                </a:lnTo>
                <a:lnTo>
                  <a:pt x="166" y="784"/>
                </a:lnTo>
                <a:lnTo>
                  <a:pt x="166" y="784"/>
                </a:lnTo>
                <a:lnTo>
                  <a:pt x="163" y="784"/>
                </a:lnTo>
                <a:lnTo>
                  <a:pt x="163" y="786"/>
                </a:lnTo>
                <a:lnTo>
                  <a:pt x="163" y="786"/>
                </a:lnTo>
                <a:lnTo>
                  <a:pt x="163" y="788"/>
                </a:lnTo>
                <a:lnTo>
                  <a:pt x="161" y="788"/>
                </a:lnTo>
                <a:lnTo>
                  <a:pt x="161" y="788"/>
                </a:lnTo>
                <a:lnTo>
                  <a:pt x="161" y="791"/>
                </a:lnTo>
                <a:lnTo>
                  <a:pt x="159" y="791"/>
                </a:lnTo>
                <a:lnTo>
                  <a:pt x="159" y="793"/>
                </a:lnTo>
                <a:lnTo>
                  <a:pt x="157" y="793"/>
                </a:lnTo>
                <a:lnTo>
                  <a:pt x="159" y="793"/>
                </a:lnTo>
                <a:lnTo>
                  <a:pt x="163" y="791"/>
                </a:lnTo>
                <a:lnTo>
                  <a:pt x="163" y="791"/>
                </a:lnTo>
                <a:lnTo>
                  <a:pt x="166" y="788"/>
                </a:lnTo>
                <a:lnTo>
                  <a:pt x="166" y="788"/>
                </a:lnTo>
                <a:lnTo>
                  <a:pt x="166" y="788"/>
                </a:lnTo>
                <a:lnTo>
                  <a:pt x="168" y="788"/>
                </a:lnTo>
                <a:lnTo>
                  <a:pt x="168" y="786"/>
                </a:lnTo>
                <a:lnTo>
                  <a:pt x="170" y="784"/>
                </a:lnTo>
                <a:lnTo>
                  <a:pt x="174" y="782"/>
                </a:lnTo>
                <a:lnTo>
                  <a:pt x="176" y="782"/>
                </a:lnTo>
                <a:lnTo>
                  <a:pt x="176" y="782"/>
                </a:lnTo>
                <a:lnTo>
                  <a:pt x="176" y="780"/>
                </a:lnTo>
                <a:lnTo>
                  <a:pt x="176" y="780"/>
                </a:lnTo>
                <a:close/>
                <a:moveTo>
                  <a:pt x="197" y="776"/>
                </a:moveTo>
                <a:lnTo>
                  <a:pt x="195" y="776"/>
                </a:lnTo>
                <a:lnTo>
                  <a:pt x="195" y="776"/>
                </a:lnTo>
                <a:lnTo>
                  <a:pt x="195" y="774"/>
                </a:lnTo>
                <a:lnTo>
                  <a:pt x="199" y="772"/>
                </a:lnTo>
                <a:lnTo>
                  <a:pt x="199" y="772"/>
                </a:lnTo>
                <a:lnTo>
                  <a:pt x="197" y="770"/>
                </a:lnTo>
                <a:lnTo>
                  <a:pt x="197" y="770"/>
                </a:lnTo>
                <a:lnTo>
                  <a:pt x="197" y="770"/>
                </a:lnTo>
                <a:lnTo>
                  <a:pt x="197" y="772"/>
                </a:lnTo>
                <a:lnTo>
                  <a:pt x="195" y="772"/>
                </a:lnTo>
                <a:lnTo>
                  <a:pt x="195" y="774"/>
                </a:lnTo>
                <a:lnTo>
                  <a:pt x="195" y="772"/>
                </a:lnTo>
                <a:lnTo>
                  <a:pt x="193" y="770"/>
                </a:lnTo>
                <a:lnTo>
                  <a:pt x="193" y="770"/>
                </a:lnTo>
                <a:lnTo>
                  <a:pt x="193" y="770"/>
                </a:lnTo>
                <a:lnTo>
                  <a:pt x="191" y="770"/>
                </a:lnTo>
                <a:lnTo>
                  <a:pt x="189" y="772"/>
                </a:lnTo>
                <a:lnTo>
                  <a:pt x="189" y="772"/>
                </a:lnTo>
                <a:lnTo>
                  <a:pt x="186" y="772"/>
                </a:lnTo>
                <a:lnTo>
                  <a:pt x="186" y="772"/>
                </a:lnTo>
                <a:lnTo>
                  <a:pt x="186" y="774"/>
                </a:lnTo>
                <a:lnTo>
                  <a:pt x="186" y="774"/>
                </a:lnTo>
                <a:lnTo>
                  <a:pt x="186" y="774"/>
                </a:lnTo>
                <a:lnTo>
                  <a:pt x="189" y="774"/>
                </a:lnTo>
                <a:lnTo>
                  <a:pt x="189" y="774"/>
                </a:lnTo>
                <a:lnTo>
                  <a:pt x="191" y="774"/>
                </a:lnTo>
                <a:lnTo>
                  <a:pt x="191" y="776"/>
                </a:lnTo>
                <a:lnTo>
                  <a:pt x="193" y="776"/>
                </a:lnTo>
                <a:lnTo>
                  <a:pt x="191" y="776"/>
                </a:lnTo>
                <a:lnTo>
                  <a:pt x="191" y="778"/>
                </a:lnTo>
                <a:lnTo>
                  <a:pt x="191" y="778"/>
                </a:lnTo>
                <a:lnTo>
                  <a:pt x="191" y="778"/>
                </a:lnTo>
                <a:lnTo>
                  <a:pt x="191" y="776"/>
                </a:lnTo>
                <a:lnTo>
                  <a:pt x="189" y="776"/>
                </a:lnTo>
                <a:lnTo>
                  <a:pt x="189" y="776"/>
                </a:lnTo>
                <a:lnTo>
                  <a:pt x="186" y="778"/>
                </a:lnTo>
                <a:lnTo>
                  <a:pt x="186" y="780"/>
                </a:lnTo>
                <a:lnTo>
                  <a:pt x="184" y="780"/>
                </a:lnTo>
                <a:lnTo>
                  <a:pt x="182" y="780"/>
                </a:lnTo>
                <a:lnTo>
                  <a:pt x="180" y="782"/>
                </a:lnTo>
                <a:lnTo>
                  <a:pt x="178" y="782"/>
                </a:lnTo>
                <a:lnTo>
                  <a:pt x="178" y="782"/>
                </a:lnTo>
                <a:lnTo>
                  <a:pt x="176" y="784"/>
                </a:lnTo>
                <a:lnTo>
                  <a:pt x="176" y="784"/>
                </a:lnTo>
                <a:lnTo>
                  <a:pt x="178" y="784"/>
                </a:lnTo>
                <a:lnTo>
                  <a:pt x="180" y="784"/>
                </a:lnTo>
                <a:lnTo>
                  <a:pt x="180" y="784"/>
                </a:lnTo>
                <a:lnTo>
                  <a:pt x="180" y="784"/>
                </a:lnTo>
                <a:lnTo>
                  <a:pt x="182" y="784"/>
                </a:lnTo>
                <a:lnTo>
                  <a:pt x="182" y="784"/>
                </a:lnTo>
                <a:lnTo>
                  <a:pt x="182" y="782"/>
                </a:lnTo>
                <a:lnTo>
                  <a:pt x="184" y="782"/>
                </a:lnTo>
                <a:lnTo>
                  <a:pt x="184" y="782"/>
                </a:lnTo>
                <a:lnTo>
                  <a:pt x="184" y="782"/>
                </a:lnTo>
                <a:lnTo>
                  <a:pt x="186" y="782"/>
                </a:lnTo>
                <a:lnTo>
                  <a:pt x="189" y="780"/>
                </a:lnTo>
                <a:lnTo>
                  <a:pt x="191" y="780"/>
                </a:lnTo>
                <a:lnTo>
                  <a:pt x="191" y="780"/>
                </a:lnTo>
                <a:lnTo>
                  <a:pt x="193" y="780"/>
                </a:lnTo>
                <a:lnTo>
                  <a:pt x="195" y="778"/>
                </a:lnTo>
                <a:lnTo>
                  <a:pt x="197" y="776"/>
                </a:lnTo>
                <a:lnTo>
                  <a:pt x="197" y="776"/>
                </a:lnTo>
                <a:lnTo>
                  <a:pt x="199" y="776"/>
                </a:lnTo>
                <a:lnTo>
                  <a:pt x="197" y="776"/>
                </a:lnTo>
                <a:lnTo>
                  <a:pt x="197" y="776"/>
                </a:lnTo>
                <a:close/>
                <a:moveTo>
                  <a:pt x="149" y="793"/>
                </a:moveTo>
                <a:lnTo>
                  <a:pt x="147" y="793"/>
                </a:lnTo>
                <a:lnTo>
                  <a:pt x="145" y="793"/>
                </a:lnTo>
                <a:lnTo>
                  <a:pt x="145" y="793"/>
                </a:lnTo>
                <a:lnTo>
                  <a:pt x="145" y="793"/>
                </a:lnTo>
                <a:lnTo>
                  <a:pt x="147" y="793"/>
                </a:lnTo>
                <a:lnTo>
                  <a:pt x="149" y="793"/>
                </a:lnTo>
                <a:lnTo>
                  <a:pt x="149" y="793"/>
                </a:lnTo>
                <a:lnTo>
                  <a:pt x="149" y="793"/>
                </a:lnTo>
                <a:lnTo>
                  <a:pt x="149" y="793"/>
                </a:lnTo>
                <a:lnTo>
                  <a:pt x="149" y="793"/>
                </a:lnTo>
                <a:close/>
                <a:moveTo>
                  <a:pt x="300" y="1310"/>
                </a:moveTo>
                <a:lnTo>
                  <a:pt x="300" y="1310"/>
                </a:lnTo>
                <a:lnTo>
                  <a:pt x="300" y="1308"/>
                </a:lnTo>
                <a:lnTo>
                  <a:pt x="300" y="1308"/>
                </a:lnTo>
                <a:lnTo>
                  <a:pt x="300" y="1306"/>
                </a:lnTo>
                <a:lnTo>
                  <a:pt x="295" y="1306"/>
                </a:lnTo>
                <a:lnTo>
                  <a:pt x="293" y="1308"/>
                </a:lnTo>
                <a:lnTo>
                  <a:pt x="293" y="1310"/>
                </a:lnTo>
                <a:lnTo>
                  <a:pt x="293" y="1310"/>
                </a:lnTo>
                <a:lnTo>
                  <a:pt x="295" y="1310"/>
                </a:lnTo>
                <a:lnTo>
                  <a:pt x="295" y="1313"/>
                </a:lnTo>
                <a:lnTo>
                  <a:pt x="298" y="1313"/>
                </a:lnTo>
                <a:lnTo>
                  <a:pt x="298" y="1313"/>
                </a:lnTo>
                <a:lnTo>
                  <a:pt x="300" y="1310"/>
                </a:lnTo>
                <a:lnTo>
                  <a:pt x="300" y="1310"/>
                </a:lnTo>
                <a:close/>
                <a:moveTo>
                  <a:pt x="295" y="749"/>
                </a:moveTo>
                <a:lnTo>
                  <a:pt x="295" y="749"/>
                </a:lnTo>
                <a:lnTo>
                  <a:pt x="295" y="749"/>
                </a:lnTo>
                <a:lnTo>
                  <a:pt x="298" y="749"/>
                </a:lnTo>
                <a:lnTo>
                  <a:pt x="298" y="747"/>
                </a:lnTo>
                <a:lnTo>
                  <a:pt x="295" y="747"/>
                </a:lnTo>
                <a:lnTo>
                  <a:pt x="295" y="747"/>
                </a:lnTo>
                <a:lnTo>
                  <a:pt x="295" y="747"/>
                </a:lnTo>
                <a:lnTo>
                  <a:pt x="295" y="747"/>
                </a:lnTo>
                <a:lnTo>
                  <a:pt x="295" y="749"/>
                </a:lnTo>
                <a:lnTo>
                  <a:pt x="295" y="749"/>
                </a:lnTo>
                <a:lnTo>
                  <a:pt x="295" y="749"/>
                </a:lnTo>
                <a:lnTo>
                  <a:pt x="295" y="749"/>
                </a:lnTo>
                <a:lnTo>
                  <a:pt x="295" y="749"/>
                </a:lnTo>
                <a:close/>
                <a:moveTo>
                  <a:pt x="258" y="751"/>
                </a:moveTo>
                <a:lnTo>
                  <a:pt x="256" y="751"/>
                </a:lnTo>
                <a:lnTo>
                  <a:pt x="254" y="751"/>
                </a:lnTo>
                <a:lnTo>
                  <a:pt x="256" y="753"/>
                </a:lnTo>
                <a:lnTo>
                  <a:pt x="256" y="753"/>
                </a:lnTo>
                <a:lnTo>
                  <a:pt x="256" y="753"/>
                </a:lnTo>
                <a:lnTo>
                  <a:pt x="256" y="753"/>
                </a:lnTo>
                <a:lnTo>
                  <a:pt x="258" y="753"/>
                </a:lnTo>
                <a:lnTo>
                  <a:pt x="258" y="751"/>
                </a:lnTo>
                <a:lnTo>
                  <a:pt x="258" y="751"/>
                </a:lnTo>
                <a:lnTo>
                  <a:pt x="258" y="751"/>
                </a:lnTo>
                <a:close/>
                <a:moveTo>
                  <a:pt x="293" y="1939"/>
                </a:moveTo>
                <a:lnTo>
                  <a:pt x="293" y="1939"/>
                </a:lnTo>
                <a:lnTo>
                  <a:pt x="291" y="1939"/>
                </a:lnTo>
                <a:lnTo>
                  <a:pt x="291" y="1939"/>
                </a:lnTo>
                <a:lnTo>
                  <a:pt x="291" y="1941"/>
                </a:lnTo>
                <a:lnTo>
                  <a:pt x="293" y="1941"/>
                </a:lnTo>
                <a:lnTo>
                  <a:pt x="293" y="1941"/>
                </a:lnTo>
                <a:lnTo>
                  <a:pt x="293" y="1941"/>
                </a:lnTo>
                <a:lnTo>
                  <a:pt x="293" y="1941"/>
                </a:lnTo>
                <a:lnTo>
                  <a:pt x="293" y="1939"/>
                </a:lnTo>
                <a:lnTo>
                  <a:pt x="293" y="1939"/>
                </a:lnTo>
                <a:close/>
                <a:moveTo>
                  <a:pt x="298" y="751"/>
                </a:moveTo>
                <a:lnTo>
                  <a:pt x="300" y="751"/>
                </a:lnTo>
                <a:lnTo>
                  <a:pt x="300" y="751"/>
                </a:lnTo>
                <a:lnTo>
                  <a:pt x="300" y="749"/>
                </a:lnTo>
                <a:lnTo>
                  <a:pt x="298" y="749"/>
                </a:lnTo>
                <a:lnTo>
                  <a:pt x="298" y="749"/>
                </a:lnTo>
                <a:lnTo>
                  <a:pt x="298" y="751"/>
                </a:lnTo>
                <a:lnTo>
                  <a:pt x="298" y="751"/>
                </a:lnTo>
                <a:close/>
                <a:moveTo>
                  <a:pt x="281" y="744"/>
                </a:moveTo>
                <a:lnTo>
                  <a:pt x="281" y="742"/>
                </a:lnTo>
                <a:lnTo>
                  <a:pt x="281" y="742"/>
                </a:lnTo>
                <a:lnTo>
                  <a:pt x="281" y="742"/>
                </a:lnTo>
                <a:lnTo>
                  <a:pt x="281" y="744"/>
                </a:lnTo>
                <a:lnTo>
                  <a:pt x="281" y="744"/>
                </a:lnTo>
                <a:lnTo>
                  <a:pt x="281" y="744"/>
                </a:lnTo>
                <a:lnTo>
                  <a:pt x="281" y="742"/>
                </a:lnTo>
                <a:lnTo>
                  <a:pt x="281" y="742"/>
                </a:lnTo>
                <a:lnTo>
                  <a:pt x="279" y="742"/>
                </a:lnTo>
                <a:lnTo>
                  <a:pt x="279" y="742"/>
                </a:lnTo>
                <a:lnTo>
                  <a:pt x="279" y="742"/>
                </a:lnTo>
                <a:lnTo>
                  <a:pt x="277" y="744"/>
                </a:lnTo>
                <a:lnTo>
                  <a:pt x="277" y="744"/>
                </a:lnTo>
                <a:lnTo>
                  <a:pt x="279" y="747"/>
                </a:lnTo>
                <a:lnTo>
                  <a:pt x="279" y="747"/>
                </a:lnTo>
                <a:lnTo>
                  <a:pt x="279" y="747"/>
                </a:lnTo>
                <a:lnTo>
                  <a:pt x="279" y="747"/>
                </a:lnTo>
                <a:lnTo>
                  <a:pt x="281" y="747"/>
                </a:lnTo>
                <a:lnTo>
                  <a:pt x="283" y="747"/>
                </a:lnTo>
                <a:lnTo>
                  <a:pt x="283" y="747"/>
                </a:lnTo>
                <a:lnTo>
                  <a:pt x="283" y="747"/>
                </a:lnTo>
                <a:lnTo>
                  <a:pt x="281" y="744"/>
                </a:lnTo>
                <a:close/>
                <a:moveTo>
                  <a:pt x="283" y="742"/>
                </a:moveTo>
                <a:lnTo>
                  <a:pt x="283" y="744"/>
                </a:lnTo>
                <a:lnTo>
                  <a:pt x="283" y="744"/>
                </a:lnTo>
                <a:lnTo>
                  <a:pt x="285" y="744"/>
                </a:lnTo>
                <a:lnTo>
                  <a:pt x="285" y="744"/>
                </a:lnTo>
                <a:lnTo>
                  <a:pt x="285" y="742"/>
                </a:lnTo>
                <a:lnTo>
                  <a:pt x="283" y="742"/>
                </a:lnTo>
                <a:close/>
                <a:moveTo>
                  <a:pt x="291" y="747"/>
                </a:moveTo>
                <a:lnTo>
                  <a:pt x="291" y="744"/>
                </a:lnTo>
                <a:lnTo>
                  <a:pt x="291" y="744"/>
                </a:lnTo>
                <a:lnTo>
                  <a:pt x="291" y="744"/>
                </a:lnTo>
                <a:lnTo>
                  <a:pt x="289" y="747"/>
                </a:lnTo>
                <a:lnTo>
                  <a:pt x="289" y="747"/>
                </a:lnTo>
                <a:lnTo>
                  <a:pt x="289" y="747"/>
                </a:lnTo>
                <a:lnTo>
                  <a:pt x="287" y="749"/>
                </a:lnTo>
                <a:lnTo>
                  <a:pt x="287" y="749"/>
                </a:lnTo>
                <a:lnTo>
                  <a:pt x="287" y="749"/>
                </a:lnTo>
                <a:lnTo>
                  <a:pt x="287" y="749"/>
                </a:lnTo>
                <a:lnTo>
                  <a:pt x="287" y="751"/>
                </a:lnTo>
                <a:lnTo>
                  <a:pt x="287" y="753"/>
                </a:lnTo>
                <a:lnTo>
                  <a:pt x="287" y="751"/>
                </a:lnTo>
                <a:lnTo>
                  <a:pt x="289" y="749"/>
                </a:lnTo>
                <a:lnTo>
                  <a:pt x="289" y="749"/>
                </a:lnTo>
                <a:lnTo>
                  <a:pt x="291" y="749"/>
                </a:lnTo>
                <a:lnTo>
                  <a:pt x="291" y="749"/>
                </a:lnTo>
                <a:lnTo>
                  <a:pt x="291" y="749"/>
                </a:lnTo>
                <a:lnTo>
                  <a:pt x="291" y="747"/>
                </a:lnTo>
                <a:lnTo>
                  <a:pt x="291" y="747"/>
                </a:lnTo>
                <a:lnTo>
                  <a:pt x="291" y="747"/>
                </a:lnTo>
                <a:close/>
                <a:moveTo>
                  <a:pt x="287" y="1310"/>
                </a:moveTo>
                <a:lnTo>
                  <a:pt x="287" y="1313"/>
                </a:lnTo>
                <a:lnTo>
                  <a:pt x="287" y="1313"/>
                </a:lnTo>
                <a:lnTo>
                  <a:pt x="287" y="1313"/>
                </a:lnTo>
                <a:lnTo>
                  <a:pt x="287" y="1313"/>
                </a:lnTo>
                <a:lnTo>
                  <a:pt x="287" y="1313"/>
                </a:lnTo>
                <a:lnTo>
                  <a:pt x="287" y="1313"/>
                </a:lnTo>
                <a:lnTo>
                  <a:pt x="289" y="1313"/>
                </a:lnTo>
                <a:lnTo>
                  <a:pt x="289" y="1310"/>
                </a:lnTo>
                <a:lnTo>
                  <a:pt x="289" y="1310"/>
                </a:lnTo>
                <a:lnTo>
                  <a:pt x="289" y="1310"/>
                </a:lnTo>
                <a:lnTo>
                  <a:pt x="287" y="1310"/>
                </a:lnTo>
                <a:close/>
                <a:moveTo>
                  <a:pt x="205" y="767"/>
                </a:moveTo>
                <a:lnTo>
                  <a:pt x="205" y="765"/>
                </a:lnTo>
                <a:lnTo>
                  <a:pt x="203" y="765"/>
                </a:lnTo>
                <a:lnTo>
                  <a:pt x="203" y="765"/>
                </a:lnTo>
                <a:lnTo>
                  <a:pt x="201" y="767"/>
                </a:lnTo>
                <a:lnTo>
                  <a:pt x="201" y="767"/>
                </a:lnTo>
                <a:lnTo>
                  <a:pt x="201" y="767"/>
                </a:lnTo>
                <a:lnTo>
                  <a:pt x="201" y="770"/>
                </a:lnTo>
                <a:lnTo>
                  <a:pt x="203" y="770"/>
                </a:lnTo>
                <a:lnTo>
                  <a:pt x="203" y="770"/>
                </a:lnTo>
                <a:lnTo>
                  <a:pt x="203" y="770"/>
                </a:lnTo>
                <a:lnTo>
                  <a:pt x="205" y="770"/>
                </a:lnTo>
                <a:lnTo>
                  <a:pt x="205" y="770"/>
                </a:lnTo>
                <a:lnTo>
                  <a:pt x="207" y="767"/>
                </a:lnTo>
                <a:lnTo>
                  <a:pt x="207" y="767"/>
                </a:lnTo>
                <a:lnTo>
                  <a:pt x="207" y="767"/>
                </a:lnTo>
                <a:lnTo>
                  <a:pt x="205" y="767"/>
                </a:lnTo>
                <a:close/>
                <a:moveTo>
                  <a:pt x="84" y="805"/>
                </a:moveTo>
                <a:lnTo>
                  <a:pt x="86" y="805"/>
                </a:lnTo>
                <a:lnTo>
                  <a:pt x="86" y="803"/>
                </a:lnTo>
                <a:lnTo>
                  <a:pt x="86" y="803"/>
                </a:lnTo>
                <a:lnTo>
                  <a:pt x="86" y="801"/>
                </a:lnTo>
                <a:lnTo>
                  <a:pt x="84" y="801"/>
                </a:lnTo>
                <a:lnTo>
                  <a:pt x="82" y="801"/>
                </a:lnTo>
                <a:lnTo>
                  <a:pt x="82" y="803"/>
                </a:lnTo>
                <a:lnTo>
                  <a:pt x="80" y="803"/>
                </a:lnTo>
                <a:lnTo>
                  <a:pt x="82" y="803"/>
                </a:lnTo>
                <a:lnTo>
                  <a:pt x="84" y="803"/>
                </a:lnTo>
                <a:lnTo>
                  <a:pt x="82" y="805"/>
                </a:lnTo>
                <a:lnTo>
                  <a:pt x="80" y="805"/>
                </a:lnTo>
                <a:lnTo>
                  <a:pt x="78" y="807"/>
                </a:lnTo>
                <a:lnTo>
                  <a:pt x="73" y="807"/>
                </a:lnTo>
                <a:lnTo>
                  <a:pt x="71" y="807"/>
                </a:lnTo>
                <a:lnTo>
                  <a:pt x="69" y="807"/>
                </a:lnTo>
                <a:lnTo>
                  <a:pt x="69" y="809"/>
                </a:lnTo>
                <a:lnTo>
                  <a:pt x="69" y="809"/>
                </a:lnTo>
                <a:lnTo>
                  <a:pt x="78" y="807"/>
                </a:lnTo>
                <a:lnTo>
                  <a:pt x="82" y="807"/>
                </a:lnTo>
                <a:lnTo>
                  <a:pt x="86" y="807"/>
                </a:lnTo>
                <a:lnTo>
                  <a:pt x="84" y="805"/>
                </a:lnTo>
                <a:lnTo>
                  <a:pt x="84" y="805"/>
                </a:lnTo>
                <a:close/>
                <a:moveTo>
                  <a:pt x="101" y="807"/>
                </a:moveTo>
                <a:lnTo>
                  <a:pt x="96" y="807"/>
                </a:lnTo>
                <a:lnTo>
                  <a:pt x="94" y="807"/>
                </a:lnTo>
                <a:lnTo>
                  <a:pt x="92" y="805"/>
                </a:lnTo>
                <a:lnTo>
                  <a:pt x="90" y="807"/>
                </a:lnTo>
                <a:lnTo>
                  <a:pt x="90" y="807"/>
                </a:lnTo>
                <a:lnTo>
                  <a:pt x="88" y="807"/>
                </a:lnTo>
                <a:lnTo>
                  <a:pt x="88" y="807"/>
                </a:lnTo>
                <a:lnTo>
                  <a:pt x="88" y="807"/>
                </a:lnTo>
                <a:lnTo>
                  <a:pt x="88" y="807"/>
                </a:lnTo>
                <a:lnTo>
                  <a:pt x="88" y="807"/>
                </a:lnTo>
                <a:lnTo>
                  <a:pt x="90" y="807"/>
                </a:lnTo>
                <a:lnTo>
                  <a:pt x="92" y="807"/>
                </a:lnTo>
                <a:lnTo>
                  <a:pt x="94" y="807"/>
                </a:lnTo>
                <a:lnTo>
                  <a:pt x="96" y="807"/>
                </a:lnTo>
                <a:lnTo>
                  <a:pt x="98" y="807"/>
                </a:lnTo>
                <a:lnTo>
                  <a:pt x="98" y="807"/>
                </a:lnTo>
                <a:lnTo>
                  <a:pt x="101" y="807"/>
                </a:lnTo>
                <a:lnTo>
                  <a:pt x="101" y="807"/>
                </a:lnTo>
                <a:lnTo>
                  <a:pt x="101" y="807"/>
                </a:lnTo>
                <a:close/>
                <a:moveTo>
                  <a:pt x="86" y="1902"/>
                </a:moveTo>
                <a:lnTo>
                  <a:pt x="86" y="1902"/>
                </a:lnTo>
                <a:lnTo>
                  <a:pt x="86" y="1902"/>
                </a:lnTo>
                <a:lnTo>
                  <a:pt x="86" y="1902"/>
                </a:lnTo>
                <a:lnTo>
                  <a:pt x="88" y="1902"/>
                </a:lnTo>
                <a:lnTo>
                  <a:pt x="88" y="1902"/>
                </a:lnTo>
                <a:lnTo>
                  <a:pt x="88" y="1902"/>
                </a:lnTo>
                <a:lnTo>
                  <a:pt x="88" y="1902"/>
                </a:lnTo>
                <a:lnTo>
                  <a:pt x="88" y="1902"/>
                </a:lnTo>
                <a:lnTo>
                  <a:pt x="86" y="1902"/>
                </a:lnTo>
                <a:close/>
                <a:moveTo>
                  <a:pt x="111" y="803"/>
                </a:moveTo>
                <a:lnTo>
                  <a:pt x="111" y="801"/>
                </a:lnTo>
                <a:lnTo>
                  <a:pt x="109" y="801"/>
                </a:lnTo>
                <a:lnTo>
                  <a:pt x="109" y="803"/>
                </a:lnTo>
                <a:lnTo>
                  <a:pt x="107" y="803"/>
                </a:lnTo>
                <a:lnTo>
                  <a:pt x="107" y="803"/>
                </a:lnTo>
                <a:lnTo>
                  <a:pt x="109" y="803"/>
                </a:lnTo>
                <a:lnTo>
                  <a:pt x="109" y="803"/>
                </a:lnTo>
                <a:lnTo>
                  <a:pt x="111" y="803"/>
                </a:lnTo>
                <a:close/>
                <a:moveTo>
                  <a:pt x="111" y="640"/>
                </a:moveTo>
                <a:lnTo>
                  <a:pt x="113" y="640"/>
                </a:lnTo>
                <a:lnTo>
                  <a:pt x="111" y="640"/>
                </a:lnTo>
                <a:lnTo>
                  <a:pt x="111" y="637"/>
                </a:lnTo>
                <a:lnTo>
                  <a:pt x="109" y="637"/>
                </a:lnTo>
                <a:lnTo>
                  <a:pt x="105" y="637"/>
                </a:lnTo>
                <a:lnTo>
                  <a:pt x="103" y="635"/>
                </a:lnTo>
                <a:lnTo>
                  <a:pt x="103" y="633"/>
                </a:lnTo>
                <a:lnTo>
                  <a:pt x="101" y="635"/>
                </a:lnTo>
                <a:lnTo>
                  <a:pt x="101" y="635"/>
                </a:lnTo>
                <a:lnTo>
                  <a:pt x="103" y="637"/>
                </a:lnTo>
                <a:lnTo>
                  <a:pt x="107" y="640"/>
                </a:lnTo>
                <a:lnTo>
                  <a:pt x="111" y="640"/>
                </a:lnTo>
                <a:close/>
                <a:moveTo>
                  <a:pt x="80" y="1698"/>
                </a:moveTo>
                <a:lnTo>
                  <a:pt x="80" y="1698"/>
                </a:lnTo>
                <a:lnTo>
                  <a:pt x="80" y="1698"/>
                </a:lnTo>
                <a:lnTo>
                  <a:pt x="80" y="1698"/>
                </a:lnTo>
                <a:lnTo>
                  <a:pt x="80" y="1698"/>
                </a:lnTo>
                <a:lnTo>
                  <a:pt x="80" y="1698"/>
                </a:lnTo>
                <a:lnTo>
                  <a:pt x="80" y="1698"/>
                </a:lnTo>
                <a:lnTo>
                  <a:pt x="80" y="1698"/>
                </a:lnTo>
                <a:lnTo>
                  <a:pt x="80" y="1698"/>
                </a:lnTo>
                <a:lnTo>
                  <a:pt x="80" y="1698"/>
                </a:lnTo>
                <a:lnTo>
                  <a:pt x="80" y="1698"/>
                </a:lnTo>
                <a:lnTo>
                  <a:pt x="80" y="1698"/>
                </a:lnTo>
                <a:lnTo>
                  <a:pt x="80" y="1698"/>
                </a:lnTo>
                <a:lnTo>
                  <a:pt x="80" y="1698"/>
                </a:lnTo>
                <a:close/>
                <a:moveTo>
                  <a:pt x="71" y="1939"/>
                </a:moveTo>
                <a:lnTo>
                  <a:pt x="69" y="1939"/>
                </a:lnTo>
                <a:lnTo>
                  <a:pt x="69" y="1939"/>
                </a:lnTo>
                <a:lnTo>
                  <a:pt x="69" y="1939"/>
                </a:lnTo>
                <a:lnTo>
                  <a:pt x="69" y="1939"/>
                </a:lnTo>
                <a:lnTo>
                  <a:pt x="67" y="1939"/>
                </a:lnTo>
                <a:lnTo>
                  <a:pt x="67" y="1939"/>
                </a:lnTo>
                <a:lnTo>
                  <a:pt x="67" y="1937"/>
                </a:lnTo>
                <a:lnTo>
                  <a:pt x="67" y="1939"/>
                </a:lnTo>
                <a:lnTo>
                  <a:pt x="67" y="1939"/>
                </a:lnTo>
                <a:lnTo>
                  <a:pt x="69" y="1939"/>
                </a:lnTo>
                <a:lnTo>
                  <a:pt x="69" y="1941"/>
                </a:lnTo>
                <a:lnTo>
                  <a:pt x="71" y="1939"/>
                </a:lnTo>
                <a:lnTo>
                  <a:pt x="71" y="1939"/>
                </a:lnTo>
                <a:lnTo>
                  <a:pt x="71" y="1939"/>
                </a:lnTo>
                <a:lnTo>
                  <a:pt x="71" y="1939"/>
                </a:lnTo>
                <a:close/>
                <a:moveTo>
                  <a:pt x="57" y="807"/>
                </a:moveTo>
                <a:lnTo>
                  <a:pt x="57" y="807"/>
                </a:lnTo>
                <a:lnTo>
                  <a:pt x="57" y="807"/>
                </a:lnTo>
                <a:lnTo>
                  <a:pt x="54" y="807"/>
                </a:lnTo>
                <a:lnTo>
                  <a:pt x="54" y="807"/>
                </a:lnTo>
                <a:lnTo>
                  <a:pt x="57" y="809"/>
                </a:lnTo>
                <a:lnTo>
                  <a:pt x="57" y="809"/>
                </a:lnTo>
                <a:lnTo>
                  <a:pt x="59" y="809"/>
                </a:lnTo>
                <a:lnTo>
                  <a:pt x="59" y="809"/>
                </a:lnTo>
                <a:lnTo>
                  <a:pt x="59" y="807"/>
                </a:lnTo>
                <a:lnTo>
                  <a:pt x="57" y="807"/>
                </a:lnTo>
                <a:close/>
                <a:moveTo>
                  <a:pt x="1452" y="700"/>
                </a:moveTo>
                <a:lnTo>
                  <a:pt x="1452" y="698"/>
                </a:lnTo>
                <a:lnTo>
                  <a:pt x="1452" y="698"/>
                </a:lnTo>
                <a:lnTo>
                  <a:pt x="1452" y="698"/>
                </a:lnTo>
                <a:lnTo>
                  <a:pt x="1452" y="698"/>
                </a:lnTo>
                <a:lnTo>
                  <a:pt x="1452" y="698"/>
                </a:lnTo>
                <a:lnTo>
                  <a:pt x="1452" y="696"/>
                </a:lnTo>
                <a:lnTo>
                  <a:pt x="1452" y="698"/>
                </a:lnTo>
                <a:lnTo>
                  <a:pt x="1452" y="698"/>
                </a:lnTo>
                <a:lnTo>
                  <a:pt x="1452" y="698"/>
                </a:lnTo>
                <a:lnTo>
                  <a:pt x="1452" y="698"/>
                </a:lnTo>
                <a:lnTo>
                  <a:pt x="1452" y="700"/>
                </a:lnTo>
                <a:lnTo>
                  <a:pt x="1452" y="700"/>
                </a:lnTo>
                <a:lnTo>
                  <a:pt x="1452" y="700"/>
                </a:lnTo>
                <a:close/>
                <a:moveTo>
                  <a:pt x="147" y="1906"/>
                </a:moveTo>
                <a:lnTo>
                  <a:pt x="147" y="1908"/>
                </a:lnTo>
                <a:lnTo>
                  <a:pt x="147" y="1908"/>
                </a:lnTo>
                <a:lnTo>
                  <a:pt x="147" y="1910"/>
                </a:lnTo>
                <a:lnTo>
                  <a:pt x="149" y="1908"/>
                </a:lnTo>
                <a:lnTo>
                  <a:pt x="149" y="1908"/>
                </a:lnTo>
                <a:lnTo>
                  <a:pt x="147" y="1906"/>
                </a:lnTo>
                <a:lnTo>
                  <a:pt x="147" y="1906"/>
                </a:lnTo>
                <a:close/>
                <a:moveTo>
                  <a:pt x="73" y="1941"/>
                </a:moveTo>
                <a:lnTo>
                  <a:pt x="73" y="1944"/>
                </a:lnTo>
                <a:lnTo>
                  <a:pt x="73" y="1944"/>
                </a:lnTo>
                <a:lnTo>
                  <a:pt x="73" y="1941"/>
                </a:lnTo>
                <a:lnTo>
                  <a:pt x="73" y="1941"/>
                </a:lnTo>
                <a:lnTo>
                  <a:pt x="73" y="1941"/>
                </a:lnTo>
                <a:close/>
                <a:moveTo>
                  <a:pt x="134" y="1837"/>
                </a:moveTo>
                <a:lnTo>
                  <a:pt x="132" y="1839"/>
                </a:lnTo>
                <a:lnTo>
                  <a:pt x="134" y="1839"/>
                </a:lnTo>
                <a:lnTo>
                  <a:pt x="134" y="1839"/>
                </a:lnTo>
                <a:lnTo>
                  <a:pt x="136" y="1837"/>
                </a:lnTo>
                <a:lnTo>
                  <a:pt x="136" y="1837"/>
                </a:lnTo>
                <a:lnTo>
                  <a:pt x="134" y="1837"/>
                </a:lnTo>
                <a:lnTo>
                  <a:pt x="134" y="1837"/>
                </a:lnTo>
                <a:close/>
                <a:moveTo>
                  <a:pt x="130" y="1675"/>
                </a:moveTo>
                <a:lnTo>
                  <a:pt x="130" y="1675"/>
                </a:lnTo>
                <a:lnTo>
                  <a:pt x="130" y="1675"/>
                </a:lnTo>
                <a:lnTo>
                  <a:pt x="130" y="1675"/>
                </a:lnTo>
                <a:lnTo>
                  <a:pt x="130" y="1675"/>
                </a:lnTo>
                <a:lnTo>
                  <a:pt x="130" y="1675"/>
                </a:lnTo>
                <a:lnTo>
                  <a:pt x="130" y="1675"/>
                </a:lnTo>
                <a:close/>
                <a:moveTo>
                  <a:pt x="134" y="799"/>
                </a:moveTo>
                <a:lnTo>
                  <a:pt x="134" y="797"/>
                </a:lnTo>
                <a:lnTo>
                  <a:pt x="134" y="797"/>
                </a:lnTo>
                <a:lnTo>
                  <a:pt x="136" y="797"/>
                </a:lnTo>
                <a:lnTo>
                  <a:pt x="136" y="797"/>
                </a:lnTo>
                <a:lnTo>
                  <a:pt x="136" y="797"/>
                </a:lnTo>
                <a:lnTo>
                  <a:pt x="136" y="797"/>
                </a:lnTo>
                <a:lnTo>
                  <a:pt x="136" y="795"/>
                </a:lnTo>
                <a:lnTo>
                  <a:pt x="134" y="795"/>
                </a:lnTo>
                <a:lnTo>
                  <a:pt x="134" y="797"/>
                </a:lnTo>
                <a:lnTo>
                  <a:pt x="132" y="797"/>
                </a:lnTo>
                <a:lnTo>
                  <a:pt x="134" y="799"/>
                </a:lnTo>
                <a:lnTo>
                  <a:pt x="134" y="799"/>
                </a:lnTo>
                <a:close/>
                <a:moveTo>
                  <a:pt x="138" y="707"/>
                </a:moveTo>
                <a:lnTo>
                  <a:pt x="140" y="707"/>
                </a:lnTo>
                <a:lnTo>
                  <a:pt x="140" y="707"/>
                </a:lnTo>
                <a:lnTo>
                  <a:pt x="142" y="707"/>
                </a:lnTo>
                <a:lnTo>
                  <a:pt x="142" y="705"/>
                </a:lnTo>
                <a:lnTo>
                  <a:pt x="138" y="705"/>
                </a:lnTo>
                <a:lnTo>
                  <a:pt x="138" y="707"/>
                </a:lnTo>
                <a:close/>
                <a:moveTo>
                  <a:pt x="128" y="1765"/>
                </a:moveTo>
                <a:lnTo>
                  <a:pt x="128" y="1765"/>
                </a:lnTo>
                <a:lnTo>
                  <a:pt x="128" y="1765"/>
                </a:lnTo>
                <a:lnTo>
                  <a:pt x="128" y="1765"/>
                </a:lnTo>
                <a:lnTo>
                  <a:pt x="128" y="1765"/>
                </a:lnTo>
                <a:lnTo>
                  <a:pt x="128" y="1765"/>
                </a:lnTo>
                <a:lnTo>
                  <a:pt x="128" y="1765"/>
                </a:lnTo>
                <a:lnTo>
                  <a:pt x="128" y="1765"/>
                </a:lnTo>
                <a:lnTo>
                  <a:pt x="128" y="1765"/>
                </a:lnTo>
                <a:close/>
                <a:moveTo>
                  <a:pt x="122" y="1671"/>
                </a:moveTo>
                <a:lnTo>
                  <a:pt x="119" y="1671"/>
                </a:lnTo>
                <a:lnTo>
                  <a:pt x="119" y="1671"/>
                </a:lnTo>
                <a:lnTo>
                  <a:pt x="119" y="1671"/>
                </a:lnTo>
                <a:lnTo>
                  <a:pt x="122" y="1671"/>
                </a:lnTo>
                <a:lnTo>
                  <a:pt x="122" y="1673"/>
                </a:lnTo>
                <a:lnTo>
                  <a:pt x="122" y="1673"/>
                </a:lnTo>
                <a:lnTo>
                  <a:pt x="122" y="1671"/>
                </a:lnTo>
                <a:lnTo>
                  <a:pt x="122" y="1671"/>
                </a:lnTo>
                <a:lnTo>
                  <a:pt x="122" y="1671"/>
                </a:lnTo>
                <a:lnTo>
                  <a:pt x="119" y="1671"/>
                </a:lnTo>
                <a:lnTo>
                  <a:pt x="119" y="1671"/>
                </a:lnTo>
                <a:lnTo>
                  <a:pt x="119" y="1671"/>
                </a:lnTo>
                <a:lnTo>
                  <a:pt x="119" y="1671"/>
                </a:lnTo>
                <a:lnTo>
                  <a:pt x="119" y="1671"/>
                </a:lnTo>
                <a:lnTo>
                  <a:pt x="119" y="1671"/>
                </a:lnTo>
                <a:lnTo>
                  <a:pt x="119" y="1671"/>
                </a:lnTo>
                <a:lnTo>
                  <a:pt x="119" y="1671"/>
                </a:lnTo>
                <a:lnTo>
                  <a:pt x="122" y="1671"/>
                </a:lnTo>
                <a:lnTo>
                  <a:pt x="122" y="1671"/>
                </a:lnTo>
                <a:lnTo>
                  <a:pt x="122" y="1671"/>
                </a:lnTo>
                <a:lnTo>
                  <a:pt x="122" y="1671"/>
                </a:lnTo>
                <a:lnTo>
                  <a:pt x="122" y="1671"/>
                </a:lnTo>
                <a:lnTo>
                  <a:pt x="122" y="1671"/>
                </a:lnTo>
                <a:close/>
                <a:moveTo>
                  <a:pt x="111" y="1826"/>
                </a:moveTo>
                <a:lnTo>
                  <a:pt x="109" y="1826"/>
                </a:lnTo>
                <a:lnTo>
                  <a:pt x="107" y="1826"/>
                </a:lnTo>
                <a:lnTo>
                  <a:pt x="105" y="1826"/>
                </a:lnTo>
                <a:lnTo>
                  <a:pt x="105" y="1826"/>
                </a:lnTo>
                <a:lnTo>
                  <a:pt x="107" y="1828"/>
                </a:lnTo>
                <a:lnTo>
                  <a:pt x="109" y="1830"/>
                </a:lnTo>
                <a:lnTo>
                  <a:pt x="109" y="1830"/>
                </a:lnTo>
                <a:lnTo>
                  <a:pt x="111" y="1830"/>
                </a:lnTo>
                <a:lnTo>
                  <a:pt x="113" y="1830"/>
                </a:lnTo>
                <a:lnTo>
                  <a:pt x="113" y="1828"/>
                </a:lnTo>
                <a:lnTo>
                  <a:pt x="113" y="1826"/>
                </a:lnTo>
                <a:lnTo>
                  <a:pt x="111" y="1826"/>
                </a:lnTo>
                <a:close/>
                <a:moveTo>
                  <a:pt x="124" y="1832"/>
                </a:moveTo>
                <a:lnTo>
                  <a:pt x="122" y="1832"/>
                </a:lnTo>
                <a:lnTo>
                  <a:pt x="122" y="1832"/>
                </a:lnTo>
                <a:lnTo>
                  <a:pt x="117" y="1830"/>
                </a:lnTo>
                <a:lnTo>
                  <a:pt x="115" y="1830"/>
                </a:lnTo>
                <a:lnTo>
                  <a:pt x="115" y="1830"/>
                </a:lnTo>
                <a:lnTo>
                  <a:pt x="115" y="1832"/>
                </a:lnTo>
                <a:lnTo>
                  <a:pt x="117" y="1832"/>
                </a:lnTo>
                <a:lnTo>
                  <a:pt x="117" y="1832"/>
                </a:lnTo>
                <a:lnTo>
                  <a:pt x="119" y="1835"/>
                </a:lnTo>
                <a:lnTo>
                  <a:pt x="124" y="1835"/>
                </a:lnTo>
                <a:lnTo>
                  <a:pt x="124" y="1835"/>
                </a:lnTo>
                <a:lnTo>
                  <a:pt x="124" y="1832"/>
                </a:lnTo>
                <a:lnTo>
                  <a:pt x="124" y="1832"/>
                </a:lnTo>
                <a:close/>
                <a:moveTo>
                  <a:pt x="126" y="1694"/>
                </a:moveTo>
                <a:lnTo>
                  <a:pt x="126" y="1694"/>
                </a:lnTo>
                <a:lnTo>
                  <a:pt x="126" y="1696"/>
                </a:lnTo>
                <a:lnTo>
                  <a:pt x="126" y="1696"/>
                </a:lnTo>
                <a:lnTo>
                  <a:pt x="128" y="1696"/>
                </a:lnTo>
                <a:lnTo>
                  <a:pt x="128" y="1696"/>
                </a:lnTo>
                <a:lnTo>
                  <a:pt x="128" y="1694"/>
                </a:lnTo>
                <a:lnTo>
                  <a:pt x="128" y="1694"/>
                </a:lnTo>
                <a:lnTo>
                  <a:pt x="126" y="1694"/>
                </a:lnTo>
                <a:close/>
                <a:moveTo>
                  <a:pt x="251" y="761"/>
                </a:moveTo>
                <a:lnTo>
                  <a:pt x="249" y="761"/>
                </a:lnTo>
                <a:lnTo>
                  <a:pt x="249" y="761"/>
                </a:lnTo>
                <a:lnTo>
                  <a:pt x="249" y="761"/>
                </a:lnTo>
                <a:lnTo>
                  <a:pt x="251" y="763"/>
                </a:lnTo>
                <a:lnTo>
                  <a:pt x="254" y="761"/>
                </a:lnTo>
                <a:lnTo>
                  <a:pt x="251" y="761"/>
                </a:lnTo>
                <a:lnTo>
                  <a:pt x="251" y="761"/>
                </a:lnTo>
                <a:close/>
                <a:moveTo>
                  <a:pt x="499" y="1866"/>
                </a:moveTo>
                <a:lnTo>
                  <a:pt x="499" y="1866"/>
                </a:lnTo>
                <a:lnTo>
                  <a:pt x="499" y="1866"/>
                </a:lnTo>
                <a:lnTo>
                  <a:pt x="499" y="1864"/>
                </a:lnTo>
                <a:lnTo>
                  <a:pt x="499" y="1864"/>
                </a:lnTo>
                <a:lnTo>
                  <a:pt x="499" y="1866"/>
                </a:lnTo>
                <a:lnTo>
                  <a:pt x="499" y="1866"/>
                </a:lnTo>
                <a:lnTo>
                  <a:pt x="499" y="1866"/>
                </a:lnTo>
                <a:lnTo>
                  <a:pt x="499" y="1868"/>
                </a:lnTo>
                <a:lnTo>
                  <a:pt x="501" y="1868"/>
                </a:lnTo>
                <a:lnTo>
                  <a:pt x="501" y="1868"/>
                </a:lnTo>
                <a:lnTo>
                  <a:pt x="501" y="1868"/>
                </a:lnTo>
                <a:lnTo>
                  <a:pt x="499" y="1866"/>
                </a:lnTo>
                <a:close/>
                <a:moveTo>
                  <a:pt x="505" y="640"/>
                </a:moveTo>
                <a:lnTo>
                  <a:pt x="505" y="637"/>
                </a:lnTo>
                <a:lnTo>
                  <a:pt x="505" y="637"/>
                </a:lnTo>
                <a:lnTo>
                  <a:pt x="503" y="640"/>
                </a:lnTo>
                <a:lnTo>
                  <a:pt x="503" y="640"/>
                </a:lnTo>
                <a:lnTo>
                  <a:pt x="505" y="640"/>
                </a:lnTo>
                <a:lnTo>
                  <a:pt x="505" y="640"/>
                </a:lnTo>
                <a:close/>
                <a:moveTo>
                  <a:pt x="490" y="637"/>
                </a:moveTo>
                <a:lnTo>
                  <a:pt x="488" y="637"/>
                </a:lnTo>
                <a:lnTo>
                  <a:pt x="486" y="637"/>
                </a:lnTo>
                <a:lnTo>
                  <a:pt x="484" y="637"/>
                </a:lnTo>
                <a:lnTo>
                  <a:pt x="484" y="637"/>
                </a:lnTo>
                <a:lnTo>
                  <a:pt x="482" y="637"/>
                </a:lnTo>
                <a:lnTo>
                  <a:pt x="482" y="637"/>
                </a:lnTo>
                <a:lnTo>
                  <a:pt x="482" y="637"/>
                </a:lnTo>
                <a:lnTo>
                  <a:pt x="482" y="640"/>
                </a:lnTo>
                <a:lnTo>
                  <a:pt x="484" y="640"/>
                </a:lnTo>
                <a:lnTo>
                  <a:pt x="484" y="642"/>
                </a:lnTo>
                <a:lnTo>
                  <a:pt x="484" y="642"/>
                </a:lnTo>
                <a:lnTo>
                  <a:pt x="486" y="640"/>
                </a:lnTo>
                <a:lnTo>
                  <a:pt x="490" y="640"/>
                </a:lnTo>
                <a:lnTo>
                  <a:pt x="490" y="637"/>
                </a:lnTo>
                <a:lnTo>
                  <a:pt x="490" y="637"/>
                </a:lnTo>
                <a:lnTo>
                  <a:pt x="490" y="637"/>
                </a:lnTo>
                <a:lnTo>
                  <a:pt x="490" y="637"/>
                </a:lnTo>
                <a:close/>
                <a:moveTo>
                  <a:pt x="515" y="648"/>
                </a:moveTo>
                <a:lnTo>
                  <a:pt x="513" y="650"/>
                </a:lnTo>
                <a:lnTo>
                  <a:pt x="513" y="650"/>
                </a:lnTo>
                <a:lnTo>
                  <a:pt x="513" y="650"/>
                </a:lnTo>
                <a:lnTo>
                  <a:pt x="515" y="648"/>
                </a:lnTo>
                <a:lnTo>
                  <a:pt x="518" y="648"/>
                </a:lnTo>
                <a:lnTo>
                  <a:pt x="518" y="646"/>
                </a:lnTo>
                <a:lnTo>
                  <a:pt x="515" y="646"/>
                </a:lnTo>
                <a:lnTo>
                  <a:pt x="515" y="648"/>
                </a:lnTo>
                <a:close/>
                <a:moveTo>
                  <a:pt x="505" y="1860"/>
                </a:moveTo>
                <a:lnTo>
                  <a:pt x="505" y="1860"/>
                </a:lnTo>
                <a:lnTo>
                  <a:pt x="505" y="1860"/>
                </a:lnTo>
                <a:lnTo>
                  <a:pt x="507" y="1862"/>
                </a:lnTo>
                <a:lnTo>
                  <a:pt x="507" y="1860"/>
                </a:lnTo>
                <a:lnTo>
                  <a:pt x="505" y="1860"/>
                </a:lnTo>
                <a:lnTo>
                  <a:pt x="505" y="1860"/>
                </a:lnTo>
                <a:close/>
                <a:moveTo>
                  <a:pt x="526" y="1872"/>
                </a:moveTo>
                <a:lnTo>
                  <a:pt x="526" y="1872"/>
                </a:lnTo>
                <a:lnTo>
                  <a:pt x="528" y="1872"/>
                </a:lnTo>
                <a:lnTo>
                  <a:pt x="528" y="1872"/>
                </a:lnTo>
                <a:lnTo>
                  <a:pt x="528" y="1872"/>
                </a:lnTo>
                <a:lnTo>
                  <a:pt x="526" y="1872"/>
                </a:lnTo>
                <a:close/>
                <a:moveTo>
                  <a:pt x="461" y="644"/>
                </a:moveTo>
                <a:lnTo>
                  <a:pt x="459" y="646"/>
                </a:lnTo>
                <a:lnTo>
                  <a:pt x="463" y="646"/>
                </a:lnTo>
                <a:lnTo>
                  <a:pt x="463" y="646"/>
                </a:lnTo>
                <a:lnTo>
                  <a:pt x="465" y="646"/>
                </a:lnTo>
                <a:lnTo>
                  <a:pt x="463" y="644"/>
                </a:lnTo>
                <a:lnTo>
                  <a:pt x="461" y="644"/>
                </a:lnTo>
                <a:close/>
                <a:moveTo>
                  <a:pt x="461" y="629"/>
                </a:moveTo>
                <a:lnTo>
                  <a:pt x="463" y="629"/>
                </a:lnTo>
                <a:lnTo>
                  <a:pt x="465" y="629"/>
                </a:lnTo>
                <a:lnTo>
                  <a:pt x="465" y="627"/>
                </a:lnTo>
                <a:lnTo>
                  <a:pt x="465" y="627"/>
                </a:lnTo>
                <a:lnTo>
                  <a:pt x="463" y="627"/>
                </a:lnTo>
                <a:lnTo>
                  <a:pt x="463" y="627"/>
                </a:lnTo>
                <a:lnTo>
                  <a:pt x="463" y="627"/>
                </a:lnTo>
                <a:lnTo>
                  <a:pt x="461" y="629"/>
                </a:lnTo>
                <a:lnTo>
                  <a:pt x="461" y="629"/>
                </a:lnTo>
                <a:close/>
                <a:moveTo>
                  <a:pt x="444" y="1887"/>
                </a:moveTo>
                <a:lnTo>
                  <a:pt x="444" y="1887"/>
                </a:lnTo>
                <a:lnTo>
                  <a:pt x="444" y="1885"/>
                </a:lnTo>
                <a:lnTo>
                  <a:pt x="442" y="1885"/>
                </a:lnTo>
                <a:lnTo>
                  <a:pt x="440" y="1885"/>
                </a:lnTo>
                <a:lnTo>
                  <a:pt x="440" y="1885"/>
                </a:lnTo>
                <a:lnTo>
                  <a:pt x="440" y="1887"/>
                </a:lnTo>
                <a:lnTo>
                  <a:pt x="440" y="1889"/>
                </a:lnTo>
                <a:lnTo>
                  <a:pt x="442" y="1889"/>
                </a:lnTo>
                <a:lnTo>
                  <a:pt x="444" y="1889"/>
                </a:lnTo>
                <a:lnTo>
                  <a:pt x="444" y="1889"/>
                </a:lnTo>
                <a:lnTo>
                  <a:pt x="446" y="1889"/>
                </a:lnTo>
                <a:lnTo>
                  <a:pt x="446" y="1891"/>
                </a:lnTo>
                <a:lnTo>
                  <a:pt x="446" y="1889"/>
                </a:lnTo>
                <a:lnTo>
                  <a:pt x="446" y="1889"/>
                </a:lnTo>
                <a:lnTo>
                  <a:pt x="444" y="1887"/>
                </a:lnTo>
                <a:close/>
                <a:moveTo>
                  <a:pt x="469" y="637"/>
                </a:moveTo>
                <a:lnTo>
                  <a:pt x="467" y="635"/>
                </a:lnTo>
                <a:lnTo>
                  <a:pt x="467" y="635"/>
                </a:lnTo>
                <a:lnTo>
                  <a:pt x="467" y="637"/>
                </a:lnTo>
                <a:lnTo>
                  <a:pt x="467" y="637"/>
                </a:lnTo>
                <a:lnTo>
                  <a:pt x="467" y="637"/>
                </a:lnTo>
                <a:lnTo>
                  <a:pt x="467" y="637"/>
                </a:lnTo>
                <a:lnTo>
                  <a:pt x="467" y="637"/>
                </a:lnTo>
                <a:lnTo>
                  <a:pt x="465" y="640"/>
                </a:lnTo>
                <a:lnTo>
                  <a:pt x="465" y="640"/>
                </a:lnTo>
                <a:lnTo>
                  <a:pt x="465" y="640"/>
                </a:lnTo>
                <a:lnTo>
                  <a:pt x="465" y="640"/>
                </a:lnTo>
                <a:lnTo>
                  <a:pt x="465" y="642"/>
                </a:lnTo>
                <a:lnTo>
                  <a:pt x="467" y="642"/>
                </a:lnTo>
                <a:lnTo>
                  <a:pt x="465" y="642"/>
                </a:lnTo>
                <a:lnTo>
                  <a:pt x="467" y="644"/>
                </a:lnTo>
                <a:lnTo>
                  <a:pt x="467" y="644"/>
                </a:lnTo>
                <a:lnTo>
                  <a:pt x="467" y="644"/>
                </a:lnTo>
                <a:lnTo>
                  <a:pt x="467" y="642"/>
                </a:lnTo>
                <a:lnTo>
                  <a:pt x="467" y="642"/>
                </a:lnTo>
                <a:lnTo>
                  <a:pt x="469" y="640"/>
                </a:lnTo>
                <a:lnTo>
                  <a:pt x="467" y="637"/>
                </a:lnTo>
                <a:lnTo>
                  <a:pt x="469" y="637"/>
                </a:lnTo>
                <a:lnTo>
                  <a:pt x="469" y="637"/>
                </a:lnTo>
                <a:close/>
                <a:moveTo>
                  <a:pt x="476" y="640"/>
                </a:moveTo>
                <a:lnTo>
                  <a:pt x="476" y="640"/>
                </a:lnTo>
                <a:lnTo>
                  <a:pt x="476" y="640"/>
                </a:lnTo>
                <a:lnTo>
                  <a:pt x="474" y="644"/>
                </a:lnTo>
                <a:lnTo>
                  <a:pt x="471" y="644"/>
                </a:lnTo>
                <a:lnTo>
                  <a:pt x="469" y="646"/>
                </a:lnTo>
                <a:lnTo>
                  <a:pt x="467" y="648"/>
                </a:lnTo>
                <a:lnTo>
                  <a:pt x="467" y="648"/>
                </a:lnTo>
                <a:lnTo>
                  <a:pt x="467" y="648"/>
                </a:lnTo>
                <a:lnTo>
                  <a:pt x="465" y="650"/>
                </a:lnTo>
                <a:lnTo>
                  <a:pt x="465" y="652"/>
                </a:lnTo>
                <a:lnTo>
                  <a:pt x="467" y="650"/>
                </a:lnTo>
                <a:lnTo>
                  <a:pt x="469" y="650"/>
                </a:lnTo>
                <a:lnTo>
                  <a:pt x="469" y="650"/>
                </a:lnTo>
                <a:lnTo>
                  <a:pt x="469" y="650"/>
                </a:lnTo>
                <a:lnTo>
                  <a:pt x="469" y="650"/>
                </a:lnTo>
                <a:lnTo>
                  <a:pt x="471" y="650"/>
                </a:lnTo>
                <a:lnTo>
                  <a:pt x="471" y="648"/>
                </a:lnTo>
                <a:lnTo>
                  <a:pt x="471" y="648"/>
                </a:lnTo>
                <a:lnTo>
                  <a:pt x="471" y="648"/>
                </a:lnTo>
                <a:lnTo>
                  <a:pt x="474" y="648"/>
                </a:lnTo>
                <a:lnTo>
                  <a:pt x="474" y="646"/>
                </a:lnTo>
                <a:lnTo>
                  <a:pt x="474" y="646"/>
                </a:lnTo>
                <a:lnTo>
                  <a:pt x="478" y="642"/>
                </a:lnTo>
                <a:lnTo>
                  <a:pt x="478" y="640"/>
                </a:lnTo>
                <a:lnTo>
                  <a:pt x="478" y="640"/>
                </a:lnTo>
                <a:lnTo>
                  <a:pt x="476" y="640"/>
                </a:lnTo>
                <a:close/>
                <a:moveTo>
                  <a:pt x="585" y="1759"/>
                </a:moveTo>
                <a:lnTo>
                  <a:pt x="585" y="1759"/>
                </a:lnTo>
                <a:lnTo>
                  <a:pt x="585" y="1759"/>
                </a:lnTo>
                <a:lnTo>
                  <a:pt x="585" y="1759"/>
                </a:lnTo>
                <a:lnTo>
                  <a:pt x="587" y="1759"/>
                </a:lnTo>
                <a:lnTo>
                  <a:pt x="587" y="1759"/>
                </a:lnTo>
                <a:lnTo>
                  <a:pt x="587" y="1759"/>
                </a:lnTo>
                <a:lnTo>
                  <a:pt x="587" y="1759"/>
                </a:lnTo>
                <a:lnTo>
                  <a:pt x="585" y="1759"/>
                </a:lnTo>
                <a:close/>
                <a:moveTo>
                  <a:pt x="578" y="1759"/>
                </a:moveTo>
                <a:lnTo>
                  <a:pt x="578" y="1759"/>
                </a:lnTo>
                <a:lnTo>
                  <a:pt x="578" y="1757"/>
                </a:lnTo>
                <a:lnTo>
                  <a:pt x="576" y="1757"/>
                </a:lnTo>
                <a:lnTo>
                  <a:pt x="576" y="1757"/>
                </a:lnTo>
                <a:lnTo>
                  <a:pt x="576" y="1759"/>
                </a:lnTo>
                <a:lnTo>
                  <a:pt x="576" y="1759"/>
                </a:lnTo>
                <a:lnTo>
                  <a:pt x="576" y="1759"/>
                </a:lnTo>
                <a:lnTo>
                  <a:pt x="578" y="1759"/>
                </a:lnTo>
                <a:lnTo>
                  <a:pt x="578" y="1759"/>
                </a:lnTo>
                <a:close/>
                <a:moveTo>
                  <a:pt x="578" y="1765"/>
                </a:moveTo>
                <a:lnTo>
                  <a:pt x="578" y="1765"/>
                </a:lnTo>
                <a:lnTo>
                  <a:pt x="578" y="1767"/>
                </a:lnTo>
                <a:lnTo>
                  <a:pt x="578" y="1767"/>
                </a:lnTo>
                <a:lnTo>
                  <a:pt x="578" y="1765"/>
                </a:lnTo>
                <a:lnTo>
                  <a:pt x="578" y="1765"/>
                </a:lnTo>
                <a:lnTo>
                  <a:pt x="578" y="1765"/>
                </a:lnTo>
                <a:close/>
                <a:moveTo>
                  <a:pt x="593" y="1774"/>
                </a:moveTo>
                <a:lnTo>
                  <a:pt x="593" y="1774"/>
                </a:lnTo>
                <a:lnTo>
                  <a:pt x="593" y="1776"/>
                </a:lnTo>
                <a:lnTo>
                  <a:pt x="593" y="1774"/>
                </a:lnTo>
                <a:lnTo>
                  <a:pt x="593" y="1774"/>
                </a:lnTo>
                <a:lnTo>
                  <a:pt x="593" y="1774"/>
                </a:lnTo>
                <a:close/>
                <a:moveTo>
                  <a:pt x="530" y="1872"/>
                </a:moveTo>
                <a:lnTo>
                  <a:pt x="528" y="1872"/>
                </a:lnTo>
                <a:lnTo>
                  <a:pt x="528" y="1872"/>
                </a:lnTo>
                <a:lnTo>
                  <a:pt x="530" y="1872"/>
                </a:lnTo>
                <a:lnTo>
                  <a:pt x="530" y="1872"/>
                </a:lnTo>
                <a:lnTo>
                  <a:pt x="530" y="1872"/>
                </a:lnTo>
                <a:lnTo>
                  <a:pt x="530" y="1872"/>
                </a:lnTo>
                <a:close/>
                <a:moveTo>
                  <a:pt x="570" y="1887"/>
                </a:moveTo>
                <a:lnTo>
                  <a:pt x="568" y="1889"/>
                </a:lnTo>
                <a:lnTo>
                  <a:pt x="568" y="1889"/>
                </a:lnTo>
                <a:lnTo>
                  <a:pt x="568" y="1889"/>
                </a:lnTo>
                <a:lnTo>
                  <a:pt x="568" y="1889"/>
                </a:lnTo>
                <a:lnTo>
                  <a:pt x="568" y="1891"/>
                </a:lnTo>
                <a:lnTo>
                  <a:pt x="568" y="1891"/>
                </a:lnTo>
                <a:lnTo>
                  <a:pt x="568" y="1891"/>
                </a:lnTo>
                <a:lnTo>
                  <a:pt x="568" y="1891"/>
                </a:lnTo>
                <a:lnTo>
                  <a:pt x="568" y="1889"/>
                </a:lnTo>
                <a:lnTo>
                  <a:pt x="568" y="1889"/>
                </a:lnTo>
                <a:lnTo>
                  <a:pt x="568" y="1889"/>
                </a:lnTo>
                <a:lnTo>
                  <a:pt x="568" y="1889"/>
                </a:lnTo>
                <a:lnTo>
                  <a:pt x="570" y="1887"/>
                </a:lnTo>
                <a:lnTo>
                  <a:pt x="570" y="1887"/>
                </a:lnTo>
                <a:lnTo>
                  <a:pt x="570" y="1887"/>
                </a:lnTo>
                <a:lnTo>
                  <a:pt x="570" y="1887"/>
                </a:lnTo>
                <a:close/>
                <a:moveTo>
                  <a:pt x="323" y="1319"/>
                </a:moveTo>
                <a:lnTo>
                  <a:pt x="323" y="1319"/>
                </a:lnTo>
                <a:lnTo>
                  <a:pt x="323" y="1319"/>
                </a:lnTo>
                <a:lnTo>
                  <a:pt x="321" y="1319"/>
                </a:lnTo>
                <a:lnTo>
                  <a:pt x="321" y="1319"/>
                </a:lnTo>
                <a:lnTo>
                  <a:pt x="321" y="1317"/>
                </a:lnTo>
                <a:lnTo>
                  <a:pt x="321" y="1317"/>
                </a:lnTo>
                <a:lnTo>
                  <a:pt x="318" y="1315"/>
                </a:lnTo>
                <a:lnTo>
                  <a:pt x="318" y="1315"/>
                </a:lnTo>
                <a:lnTo>
                  <a:pt x="316" y="1317"/>
                </a:lnTo>
                <a:lnTo>
                  <a:pt x="314" y="1317"/>
                </a:lnTo>
                <a:lnTo>
                  <a:pt x="314" y="1317"/>
                </a:lnTo>
                <a:lnTo>
                  <a:pt x="314" y="1319"/>
                </a:lnTo>
                <a:lnTo>
                  <a:pt x="316" y="1319"/>
                </a:lnTo>
                <a:lnTo>
                  <a:pt x="316" y="1321"/>
                </a:lnTo>
                <a:lnTo>
                  <a:pt x="318" y="1321"/>
                </a:lnTo>
                <a:lnTo>
                  <a:pt x="318" y="1321"/>
                </a:lnTo>
                <a:lnTo>
                  <a:pt x="318" y="1319"/>
                </a:lnTo>
                <a:lnTo>
                  <a:pt x="318" y="1319"/>
                </a:lnTo>
                <a:lnTo>
                  <a:pt x="318" y="1319"/>
                </a:lnTo>
                <a:lnTo>
                  <a:pt x="318" y="1321"/>
                </a:lnTo>
                <a:lnTo>
                  <a:pt x="321" y="1321"/>
                </a:lnTo>
                <a:lnTo>
                  <a:pt x="321" y="1321"/>
                </a:lnTo>
                <a:lnTo>
                  <a:pt x="323" y="1321"/>
                </a:lnTo>
                <a:lnTo>
                  <a:pt x="323" y="1321"/>
                </a:lnTo>
                <a:lnTo>
                  <a:pt x="325" y="1321"/>
                </a:lnTo>
                <a:lnTo>
                  <a:pt x="325" y="1321"/>
                </a:lnTo>
                <a:lnTo>
                  <a:pt x="323" y="1319"/>
                </a:lnTo>
                <a:close/>
                <a:moveTo>
                  <a:pt x="566" y="1893"/>
                </a:moveTo>
                <a:lnTo>
                  <a:pt x="566" y="1893"/>
                </a:lnTo>
                <a:lnTo>
                  <a:pt x="566" y="1893"/>
                </a:lnTo>
                <a:lnTo>
                  <a:pt x="566" y="1893"/>
                </a:lnTo>
                <a:lnTo>
                  <a:pt x="566" y="1895"/>
                </a:lnTo>
                <a:lnTo>
                  <a:pt x="568" y="1895"/>
                </a:lnTo>
                <a:lnTo>
                  <a:pt x="568" y="1895"/>
                </a:lnTo>
                <a:lnTo>
                  <a:pt x="568" y="1895"/>
                </a:lnTo>
                <a:lnTo>
                  <a:pt x="566" y="1893"/>
                </a:lnTo>
                <a:close/>
                <a:moveTo>
                  <a:pt x="568" y="1897"/>
                </a:moveTo>
                <a:lnTo>
                  <a:pt x="568" y="1897"/>
                </a:lnTo>
                <a:lnTo>
                  <a:pt x="570" y="1897"/>
                </a:lnTo>
                <a:lnTo>
                  <a:pt x="570" y="1897"/>
                </a:lnTo>
                <a:lnTo>
                  <a:pt x="570" y="1897"/>
                </a:lnTo>
                <a:lnTo>
                  <a:pt x="568" y="1897"/>
                </a:lnTo>
                <a:close/>
                <a:moveTo>
                  <a:pt x="543" y="1864"/>
                </a:moveTo>
                <a:lnTo>
                  <a:pt x="543" y="1864"/>
                </a:lnTo>
                <a:lnTo>
                  <a:pt x="543" y="1864"/>
                </a:lnTo>
                <a:lnTo>
                  <a:pt x="543" y="1864"/>
                </a:lnTo>
                <a:lnTo>
                  <a:pt x="543" y="1864"/>
                </a:lnTo>
                <a:close/>
                <a:moveTo>
                  <a:pt x="362" y="1346"/>
                </a:moveTo>
                <a:lnTo>
                  <a:pt x="362" y="1344"/>
                </a:lnTo>
                <a:lnTo>
                  <a:pt x="360" y="1344"/>
                </a:lnTo>
                <a:lnTo>
                  <a:pt x="360" y="1342"/>
                </a:lnTo>
                <a:lnTo>
                  <a:pt x="358" y="1340"/>
                </a:lnTo>
                <a:lnTo>
                  <a:pt x="354" y="1338"/>
                </a:lnTo>
                <a:lnTo>
                  <a:pt x="350" y="1336"/>
                </a:lnTo>
                <a:lnTo>
                  <a:pt x="350" y="1336"/>
                </a:lnTo>
                <a:lnTo>
                  <a:pt x="350" y="1338"/>
                </a:lnTo>
                <a:lnTo>
                  <a:pt x="350" y="1340"/>
                </a:lnTo>
                <a:lnTo>
                  <a:pt x="350" y="1342"/>
                </a:lnTo>
                <a:lnTo>
                  <a:pt x="348" y="1342"/>
                </a:lnTo>
                <a:lnTo>
                  <a:pt x="348" y="1344"/>
                </a:lnTo>
                <a:lnTo>
                  <a:pt x="348" y="1346"/>
                </a:lnTo>
                <a:lnTo>
                  <a:pt x="350" y="1350"/>
                </a:lnTo>
                <a:lnTo>
                  <a:pt x="350" y="1352"/>
                </a:lnTo>
                <a:lnTo>
                  <a:pt x="350" y="1354"/>
                </a:lnTo>
                <a:lnTo>
                  <a:pt x="352" y="1357"/>
                </a:lnTo>
                <a:lnTo>
                  <a:pt x="354" y="1357"/>
                </a:lnTo>
                <a:lnTo>
                  <a:pt x="354" y="1354"/>
                </a:lnTo>
                <a:lnTo>
                  <a:pt x="354" y="1354"/>
                </a:lnTo>
                <a:lnTo>
                  <a:pt x="358" y="1350"/>
                </a:lnTo>
                <a:lnTo>
                  <a:pt x="360" y="1350"/>
                </a:lnTo>
                <a:lnTo>
                  <a:pt x="365" y="1348"/>
                </a:lnTo>
                <a:lnTo>
                  <a:pt x="365" y="1348"/>
                </a:lnTo>
                <a:lnTo>
                  <a:pt x="365" y="1346"/>
                </a:lnTo>
                <a:lnTo>
                  <a:pt x="362" y="1346"/>
                </a:lnTo>
                <a:close/>
                <a:moveTo>
                  <a:pt x="362" y="1690"/>
                </a:moveTo>
                <a:lnTo>
                  <a:pt x="362" y="1690"/>
                </a:lnTo>
                <a:lnTo>
                  <a:pt x="362" y="1690"/>
                </a:lnTo>
                <a:lnTo>
                  <a:pt x="362" y="1690"/>
                </a:lnTo>
                <a:lnTo>
                  <a:pt x="362" y="1690"/>
                </a:lnTo>
                <a:lnTo>
                  <a:pt x="362" y="1690"/>
                </a:lnTo>
                <a:lnTo>
                  <a:pt x="362" y="1690"/>
                </a:lnTo>
                <a:lnTo>
                  <a:pt x="362" y="1690"/>
                </a:lnTo>
                <a:lnTo>
                  <a:pt x="362" y="1690"/>
                </a:lnTo>
                <a:lnTo>
                  <a:pt x="362" y="1690"/>
                </a:lnTo>
                <a:lnTo>
                  <a:pt x="362" y="1690"/>
                </a:lnTo>
                <a:close/>
                <a:moveTo>
                  <a:pt x="354" y="734"/>
                </a:moveTo>
                <a:lnTo>
                  <a:pt x="354" y="734"/>
                </a:lnTo>
                <a:lnTo>
                  <a:pt x="354" y="732"/>
                </a:lnTo>
                <a:lnTo>
                  <a:pt x="354" y="732"/>
                </a:lnTo>
                <a:lnTo>
                  <a:pt x="354" y="732"/>
                </a:lnTo>
                <a:lnTo>
                  <a:pt x="354" y="732"/>
                </a:lnTo>
                <a:lnTo>
                  <a:pt x="352" y="734"/>
                </a:lnTo>
                <a:lnTo>
                  <a:pt x="352" y="734"/>
                </a:lnTo>
                <a:lnTo>
                  <a:pt x="352" y="734"/>
                </a:lnTo>
                <a:lnTo>
                  <a:pt x="354" y="734"/>
                </a:lnTo>
                <a:close/>
                <a:moveTo>
                  <a:pt x="369" y="717"/>
                </a:moveTo>
                <a:lnTo>
                  <a:pt x="367" y="719"/>
                </a:lnTo>
                <a:lnTo>
                  <a:pt x="367" y="719"/>
                </a:lnTo>
                <a:lnTo>
                  <a:pt x="367" y="721"/>
                </a:lnTo>
                <a:lnTo>
                  <a:pt x="365" y="721"/>
                </a:lnTo>
                <a:lnTo>
                  <a:pt x="365" y="721"/>
                </a:lnTo>
                <a:lnTo>
                  <a:pt x="367" y="721"/>
                </a:lnTo>
                <a:lnTo>
                  <a:pt x="367" y="721"/>
                </a:lnTo>
                <a:lnTo>
                  <a:pt x="369" y="719"/>
                </a:lnTo>
                <a:lnTo>
                  <a:pt x="371" y="719"/>
                </a:lnTo>
                <a:lnTo>
                  <a:pt x="371" y="717"/>
                </a:lnTo>
                <a:lnTo>
                  <a:pt x="369" y="717"/>
                </a:lnTo>
                <a:close/>
                <a:moveTo>
                  <a:pt x="436" y="1885"/>
                </a:moveTo>
                <a:lnTo>
                  <a:pt x="436" y="1885"/>
                </a:lnTo>
                <a:lnTo>
                  <a:pt x="436" y="1885"/>
                </a:lnTo>
                <a:lnTo>
                  <a:pt x="436" y="1885"/>
                </a:lnTo>
                <a:lnTo>
                  <a:pt x="436" y="1885"/>
                </a:lnTo>
                <a:lnTo>
                  <a:pt x="438" y="1885"/>
                </a:lnTo>
                <a:lnTo>
                  <a:pt x="438" y="1885"/>
                </a:lnTo>
                <a:lnTo>
                  <a:pt x="438" y="1885"/>
                </a:lnTo>
                <a:lnTo>
                  <a:pt x="436" y="1885"/>
                </a:lnTo>
                <a:close/>
                <a:moveTo>
                  <a:pt x="348" y="1329"/>
                </a:moveTo>
                <a:lnTo>
                  <a:pt x="348" y="1329"/>
                </a:lnTo>
                <a:lnTo>
                  <a:pt x="346" y="1327"/>
                </a:lnTo>
                <a:lnTo>
                  <a:pt x="346" y="1327"/>
                </a:lnTo>
                <a:lnTo>
                  <a:pt x="344" y="1325"/>
                </a:lnTo>
                <a:lnTo>
                  <a:pt x="342" y="1325"/>
                </a:lnTo>
                <a:lnTo>
                  <a:pt x="342" y="1327"/>
                </a:lnTo>
                <a:lnTo>
                  <a:pt x="342" y="1327"/>
                </a:lnTo>
                <a:lnTo>
                  <a:pt x="339" y="1325"/>
                </a:lnTo>
                <a:lnTo>
                  <a:pt x="339" y="1325"/>
                </a:lnTo>
                <a:lnTo>
                  <a:pt x="337" y="1325"/>
                </a:lnTo>
                <a:lnTo>
                  <a:pt x="337" y="1325"/>
                </a:lnTo>
                <a:lnTo>
                  <a:pt x="337" y="1327"/>
                </a:lnTo>
                <a:lnTo>
                  <a:pt x="339" y="1327"/>
                </a:lnTo>
                <a:lnTo>
                  <a:pt x="339" y="1329"/>
                </a:lnTo>
                <a:lnTo>
                  <a:pt x="342" y="1327"/>
                </a:lnTo>
                <a:lnTo>
                  <a:pt x="342" y="1329"/>
                </a:lnTo>
                <a:lnTo>
                  <a:pt x="342" y="1331"/>
                </a:lnTo>
                <a:lnTo>
                  <a:pt x="342" y="1331"/>
                </a:lnTo>
                <a:lnTo>
                  <a:pt x="344" y="1331"/>
                </a:lnTo>
                <a:lnTo>
                  <a:pt x="344" y="1331"/>
                </a:lnTo>
                <a:lnTo>
                  <a:pt x="346" y="1331"/>
                </a:lnTo>
                <a:lnTo>
                  <a:pt x="348" y="1329"/>
                </a:lnTo>
                <a:lnTo>
                  <a:pt x="348" y="1329"/>
                </a:lnTo>
                <a:close/>
                <a:moveTo>
                  <a:pt x="335" y="1327"/>
                </a:moveTo>
                <a:lnTo>
                  <a:pt x="333" y="1327"/>
                </a:lnTo>
                <a:lnTo>
                  <a:pt x="333" y="1327"/>
                </a:lnTo>
                <a:lnTo>
                  <a:pt x="333" y="1327"/>
                </a:lnTo>
                <a:lnTo>
                  <a:pt x="333" y="1329"/>
                </a:lnTo>
                <a:lnTo>
                  <a:pt x="335" y="1329"/>
                </a:lnTo>
                <a:lnTo>
                  <a:pt x="335" y="1329"/>
                </a:lnTo>
                <a:lnTo>
                  <a:pt x="335" y="1327"/>
                </a:lnTo>
                <a:lnTo>
                  <a:pt x="335" y="1327"/>
                </a:lnTo>
                <a:lnTo>
                  <a:pt x="335" y="1327"/>
                </a:lnTo>
                <a:close/>
                <a:moveTo>
                  <a:pt x="329" y="1602"/>
                </a:moveTo>
                <a:lnTo>
                  <a:pt x="327" y="1602"/>
                </a:lnTo>
                <a:lnTo>
                  <a:pt x="327" y="1602"/>
                </a:lnTo>
                <a:lnTo>
                  <a:pt x="329" y="1604"/>
                </a:lnTo>
                <a:lnTo>
                  <a:pt x="327" y="1604"/>
                </a:lnTo>
                <a:lnTo>
                  <a:pt x="327" y="1604"/>
                </a:lnTo>
                <a:lnTo>
                  <a:pt x="327" y="1604"/>
                </a:lnTo>
                <a:lnTo>
                  <a:pt x="325" y="1604"/>
                </a:lnTo>
                <a:lnTo>
                  <a:pt x="325" y="1604"/>
                </a:lnTo>
                <a:lnTo>
                  <a:pt x="327" y="1606"/>
                </a:lnTo>
                <a:lnTo>
                  <a:pt x="329" y="1606"/>
                </a:lnTo>
                <a:lnTo>
                  <a:pt x="331" y="1606"/>
                </a:lnTo>
                <a:lnTo>
                  <a:pt x="329" y="1604"/>
                </a:lnTo>
                <a:lnTo>
                  <a:pt x="329" y="1602"/>
                </a:lnTo>
                <a:close/>
                <a:moveTo>
                  <a:pt x="373" y="717"/>
                </a:moveTo>
                <a:lnTo>
                  <a:pt x="373" y="719"/>
                </a:lnTo>
                <a:lnTo>
                  <a:pt x="371" y="719"/>
                </a:lnTo>
                <a:lnTo>
                  <a:pt x="373" y="719"/>
                </a:lnTo>
                <a:lnTo>
                  <a:pt x="373" y="719"/>
                </a:lnTo>
                <a:lnTo>
                  <a:pt x="375" y="719"/>
                </a:lnTo>
                <a:lnTo>
                  <a:pt x="375" y="719"/>
                </a:lnTo>
                <a:lnTo>
                  <a:pt x="375" y="719"/>
                </a:lnTo>
                <a:lnTo>
                  <a:pt x="375" y="719"/>
                </a:lnTo>
                <a:lnTo>
                  <a:pt x="375" y="717"/>
                </a:lnTo>
                <a:lnTo>
                  <a:pt x="373" y="717"/>
                </a:lnTo>
                <a:close/>
                <a:moveTo>
                  <a:pt x="335" y="1323"/>
                </a:moveTo>
                <a:lnTo>
                  <a:pt x="333" y="1323"/>
                </a:lnTo>
                <a:lnTo>
                  <a:pt x="333" y="1323"/>
                </a:lnTo>
                <a:lnTo>
                  <a:pt x="331" y="1323"/>
                </a:lnTo>
                <a:lnTo>
                  <a:pt x="329" y="1321"/>
                </a:lnTo>
                <a:lnTo>
                  <a:pt x="329" y="1323"/>
                </a:lnTo>
                <a:lnTo>
                  <a:pt x="329" y="1323"/>
                </a:lnTo>
                <a:lnTo>
                  <a:pt x="329" y="1323"/>
                </a:lnTo>
                <a:lnTo>
                  <a:pt x="333" y="1323"/>
                </a:lnTo>
                <a:lnTo>
                  <a:pt x="335" y="1325"/>
                </a:lnTo>
                <a:lnTo>
                  <a:pt x="337" y="1323"/>
                </a:lnTo>
                <a:lnTo>
                  <a:pt x="337" y="1323"/>
                </a:lnTo>
                <a:lnTo>
                  <a:pt x="337" y="1323"/>
                </a:lnTo>
                <a:lnTo>
                  <a:pt x="335" y="1323"/>
                </a:lnTo>
                <a:close/>
                <a:moveTo>
                  <a:pt x="350" y="1711"/>
                </a:moveTo>
                <a:lnTo>
                  <a:pt x="348" y="1711"/>
                </a:lnTo>
                <a:lnTo>
                  <a:pt x="348" y="1711"/>
                </a:lnTo>
                <a:lnTo>
                  <a:pt x="348" y="1711"/>
                </a:lnTo>
                <a:lnTo>
                  <a:pt x="350" y="1713"/>
                </a:lnTo>
                <a:lnTo>
                  <a:pt x="350" y="1713"/>
                </a:lnTo>
                <a:lnTo>
                  <a:pt x="350" y="1713"/>
                </a:lnTo>
                <a:lnTo>
                  <a:pt x="350" y="1711"/>
                </a:lnTo>
                <a:lnTo>
                  <a:pt x="350" y="1711"/>
                </a:lnTo>
                <a:lnTo>
                  <a:pt x="350" y="1711"/>
                </a:lnTo>
                <a:close/>
                <a:moveTo>
                  <a:pt x="407" y="640"/>
                </a:moveTo>
                <a:lnTo>
                  <a:pt x="407" y="637"/>
                </a:lnTo>
                <a:lnTo>
                  <a:pt x="407" y="635"/>
                </a:lnTo>
                <a:lnTo>
                  <a:pt x="407" y="635"/>
                </a:lnTo>
                <a:lnTo>
                  <a:pt x="407" y="637"/>
                </a:lnTo>
                <a:lnTo>
                  <a:pt x="404" y="640"/>
                </a:lnTo>
                <a:lnTo>
                  <a:pt x="404" y="640"/>
                </a:lnTo>
                <a:lnTo>
                  <a:pt x="407" y="640"/>
                </a:lnTo>
                <a:close/>
                <a:moveTo>
                  <a:pt x="409" y="1795"/>
                </a:moveTo>
                <a:lnTo>
                  <a:pt x="409" y="1795"/>
                </a:lnTo>
                <a:lnTo>
                  <a:pt x="409" y="1795"/>
                </a:lnTo>
                <a:lnTo>
                  <a:pt x="409" y="1797"/>
                </a:lnTo>
                <a:lnTo>
                  <a:pt x="409" y="1797"/>
                </a:lnTo>
                <a:lnTo>
                  <a:pt x="409" y="1797"/>
                </a:lnTo>
                <a:lnTo>
                  <a:pt x="409" y="1797"/>
                </a:lnTo>
                <a:lnTo>
                  <a:pt x="409" y="1795"/>
                </a:lnTo>
                <a:lnTo>
                  <a:pt x="409" y="1795"/>
                </a:lnTo>
                <a:close/>
                <a:moveTo>
                  <a:pt x="413" y="1872"/>
                </a:moveTo>
                <a:lnTo>
                  <a:pt x="413" y="1872"/>
                </a:lnTo>
                <a:lnTo>
                  <a:pt x="413" y="1872"/>
                </a:lnTo>
                <a:lnTo>
                  <a:pt x="413" y="1870"/>
                </a:lnTo>
                <a:lnTo>
                  <a:pt x="413" y="1872"/>
                </a:lnTo>
                <a:lnTo>
                  <a:pt x="413" y="1872"/>
                </a:lnTo>
                <a:lnTo>
                  <a:pt x="413" y="1872"/>
                </a:lnTo>
                <a:lnTo>
                  <a:pt x="413" y="1872"/>
                </a:lnTo>
                <a:close/>
                <a:moveTo>
                  <a:pt x="413" y="1874"/>
                </a:moveTo>
                <a:lnTo>
                  <a:pt x="413" y="1874"/>
                </a:lnTo>
                <a:lnTo>
                  <a:pt x="413" y="1877"/>
                </a:lnTo>
                <a:lnTo>
                  <a:pt x="413" y="1877"/>
                </a:lnTo>
                <a:lnTo>
                  <a:pt x="415" y="1877"/>
                </a:lnTo>
                <a:lnTo>
                  <a:pt x="415" y="1877"/>
                </a:lnTo>
                <a:lnTo>
                  <a:pt x="415" y="1874"/>
                </a:lnTo>
                <a:lnTo>
                  <a:pt x="413" y="1874"/>
                </a:lnTo>
                <a:close/>
                <a:moveTo>
                  <a:pt x="386" y="692"/>
                </a:moveTo>
                <a:lnTo>
                  <a:pt x="388" y="692"/>
                </a:lnTo>
                <a:lnTo>
                  <a:pt x="388" y="692"/>
                </a:lnTo>
                <a:lnTo>
                  <a:pt x="388" y="692"/>
                </a:lnTo>
                <a:lnTo>
                  <a:pt x="388" y="692"/>
                </a:lnTo>
                <a:lnTo>
                  <a:pt x="386" y="690"/>
                </a:lnTo>
                <a:lnTo>
                  <a:pt x="383" y="690"/>
                </a:lnTo>
                <a:lnTo>
                  <a:pt x="383" y="690"/>
                </a:lnTo>
                <a:lnTo>
                  <a:pt x="383" y="690"/>
                </a:lnTo>
                <a:lnTo>
                  <a:pt x="383" y="692"/>
                </a:lnTo>
                <a:lnTo>
                  <a:pt x="386" y="692"/>
                </a:lnTo>
                <a:close/>
                <a:moveTo>
                  <a:pt x="392" y="707"/>
                </a:moveTo>
                <a:lnTo>
                  <a:pt x="388" y="707"/>
                </a:lnTo>
                <a:lnTo>
                  <a:pt x="386" y="707"/>
                </a:lnTo>
                <a:lnTo>
                  <a:pt x="386" y="709"/>
                </a:lnTo>
                <a:lnTo>
                  <a:pt x="388" y="709"/>
                </a:lnTo>
                <a:lnTo>
                  <a:pt x="388" y="709"/>
                </a:lnTo>
                <a:lnTo>
                  <a:pt x="390" y="709"/>
                </a:lnTo>
                <a:lnTo>
                  <a:pt x="390" y="709"/>
                </a:lnTo>
                <a:lnTo>
                  <a:pt x="392" y="707"/>
                </a:lnTo>
                <a:lnTo>
                  <a:pt x="392" y="707"/>
                </a:lnTo>
                <a:lnTo>
                  <a:pt x="392" y="707"/>
                </a:lnTo>
                <a:lnTo>
                  <a:pt x="392" y="707"/>
                </a:lnTo>
                <a:lnTo>
                  <a:pt x="392" y="707"/>
                </a:lnTo>
                <a:close/>
                <a:moveTo>
                  <a:pt x="400" y="696"/>
                </a:moveTo>
                <a:lnTo>
                  <a:pt x="398" y="696"/>
                </a:lnTo>
                <a:lnTo>
                  <a:pt x="398" y="694"/>
                </a:lnTo>
                <a:lnTo>
                  <a:pt x="400" y="694"/>
                </a:lnTo>
                <a:lnTo>
                  <a:pt x="400" y="694"/>
                </a:lnTo>
                <a:lnTo>
                  <a:pt x="400" y="692"/>
                </a:lnTo>
                <a:lnTo>
                  <a:pt x="398" y="692"/>
                </a:lnTo>
                <a:lnTo>
                  <a:pt x="396" y="692"/>
                </a:lnTo>
                <a:lnTo>
                  <a:pt x="396" y="692"/>
                </a:lnTo>
                <a:lnTo>
                  <a:pt x="394" y="694"/>
                </a:lnTo>
                <a:lnTo>
                  <a:pt x="392" y="694"/>
                </a:lnTo>
                <a:lnTo>
                  <a:pt x="392" y="692"/>
                </a:lnTo>
                <a:lnTo>
                  <a:pt x="394" y="692"/>
                </a:lnTo>
                <a:lnTo>
                  <a:pt x="392" y="690"/>
                </a:lnTo>
                <a:lnTo>
                  <a:pt x="390" y="690"/>
                </a:lnTo>
                <a:lnTo>
                  <a:pt x="388" y="690"/>
                </a:lnTo>
                <a:lnTo>
                  <a:pt x="390" y="690"/>
                </a:lnTo>
                <a:lnTo>
                  <a:pt x="388" y="692"/>
                </a:lnTo>
                <a:lnTo>
                  <a:pt x="388" y="692"/>
                </a:lnTo>
                <a:lnTo>
                  <a:pt x="388" y="692"/>
                </a:lnTo>
                <a:lnTo>
                  <a:pt x="388" y="694"/>
                </a:lnTo>
                <a:lnTo>
                  <a:pt x="388" y="694"/>
                </a:lnTo>
                <a:lnTo>
                  <a:pt x="386" y="694"/>
                </a:lnTo>
                <a:lnTo>
                  <a:pt x="386" y="694"/>
                </a:lnTo>
                <a:lnTo>
                  <a:pt x="386" y="694"/>
                </a:lnTo>
                <a:lnTo>
                  <a:pt x="386" y="694"/>
                </a:lnTo>
                <a:lnTo>
                  <a:pt x="383" y="694"/>
                </a:lnTo>
                <a:lnTo>
                  <a:pt x="383" y="694"/>
                </a:lnTo>
                <a:lnTo>
                  <a:pt x="383" y="694"/>
                </a:lnTo>
                <a:lnTo>
                  <a:pt x="381" y="692"/>
                </a:lnTo>
                <a:lnTo>
                  <a:pt x="381" y="692"/>
                </a:lnTo>
                <a:lnTo>
                  <a:pt x="379" y="692"/>
                </a:lnTo>
                <a:lnTo>
                  <a:pt x="379" y="692"/>
                </a:lnTo>
                <a:lnTo>
                  <a:pt x="379" y="692"/>
                </a:lnTo>
                <a:lnTo>
                  <a:pt x="377" y="692"/>
                </a:lnTo>
                <a:lnTo>
                  <a:pt x="377" y="694"/>
                </a:lnTo>
                <a:lnTo>
                  <a:pt x="379" y="694"/>
                </a:lnTo>
                <a:lnTo>
                  <a:pt x="379" y="694"/>
                </a:lnTo>
                <a:lnTo>
                  <a:pt x="381" y="696"/>
                </a:lnTo>
                <a:lnTo>
                  <a:pt x="381" y="696"/>
                </a:lnTo>
                <a:lnTo>
                  <a:pt x="379" y="696"/>
                </a:lnTo>
                <a:lnTo>
                  <a:pt x="379" y="696"/>
                </a:lnTo>
                <a:lnTo>
                  <a:pt x="379" y="698"/>
                </a:lnTo>
                <a:lnTo>
                  <a:pt x="379" y="700"/>
                </a:lnTo>
                <a:lnTo>
                  <a:pt x="379" y="702"/>
                </a:lnTo>
                <a:lnTo>
                  <a:pt x="381" y="702"/>
                </a:lnTo>
                <a:lnTo>
                  <a:pt x="379" y="702"/>
                </a:lnTo>
                <a:lnTo>
                  <a:pt x="379" y="702"/>
                </a:lnTo>
                <a:lnTo>
                  <a:pt x="379" y="700"/>
                </a:lnTo>
                <a:lnTo>
                  <a:pt x="377" y="698"/>
                </a:lnTo>
                <a:lnTo>
                  <a:pt x="377" y="698"/>
                </a:lnTo>
                <a:lnTo>
                  <a:pt x="377" y="698"/>
                </a:lnTo>
                <a:lnTo>
                  <a:pt x="377" y="698"/>
                </a:lnTo>
                <a:lnTo>
                  <a:pt x="377" y="696"/>
                </a:lnTo>
                <a:lnTo>
                  <a:pt x="375" y="696"/>
                </a:lnTo>
                <a:lnTo>
                  <a:pt x="375" y="696"/>
                </a:lnTo>
                <a:lnTo>
                  <a:pt x="373" y="696"/>
                </a:lnTo>
                <a:lnTo>
                  <a:pt x="371" y="698"/>
                </a:lnTo>
                <a:lnTo>
                  <a:pt x="369" y="698"/>
                </a:lnTo>
                <a:lnTo>
                  <a:pt x="367" y="700"/>
                </a:lnTo>
                <a:lnTo>
                  <a:pt x="367" y="702"/>
                </a:lnTo>
                <a:lnTo>
                  <a:pt x="367" y="702"/>
                </a:lnTo>
                <a:lnTo>
                  <a:pt x="369" y="705"/>
                </a:lnTo>
                <a:lnTo>
                  <a:pt x="369" y="709"/>
                </a:lnTo>
                <a:lnTo>
                  <a:pt x="371" y="711"/>
                </a:lnTo>
                <a:lnTo>
                  <a:pt x="373" y="711"/>
                </a:lnTo>
                <a:lnTo>
                  <a:pt x="373" y="711"/>
                </a:lnTo>
                <a:lnTo>
                  <a:pt x="373" y="709"/>
                </a:lnTo>
                <a:lnTo>
                  <a:pt x="373" y="709"/>
                </a:lnTo>
                <a:lnTo>
                  <a:pt x="373" y="709"/>
                </a:lnTo>
                <a:lnTo>
                  <a:pt x="373" y="709"/>
                </a:lnTo>
                <a:lnTo>
                  <a:pt x="373" y="707"/>
                </a:lnTo>
                <a:lnTo>
                  <a:pt x="371" y="709"/>
                </a:lnTo>
                <a:lnTo>
                  <a:pt x="371" y="707"/>
                </a:lnTo>
                <a:lnTo>
                  <a:pt x="373" y="707"/>
                </a:lnTo>
                <a:lnTo>
                  <a:pt x="373" y="707"/>
                </a:lnTo>
                <a:lnTo>
                  <a:pt x="375" y="707"/>
                </a:lnTo>
                <a:lnTo>
                  <a:pt x="375" y="707"/>
                </a:lnTo>
                <a:lnTo>
                  <a:pt x="377" y="707"/>
                </a:lnTo>
                <a:lnTo>
                  <a:pt x="377" y="707"/>
                </a:lnTo>
                <a:lnTo>
                  <a:pt x="375" y="709"/>
                </a:lnTo>
                <a:lnTo>
                  <a:pt x="375" y="709"/>
                </a:lnTo>
                <a:lnTo>
                  <a:pt x="375" y="709"/>
                </a:lnTo>
                <a:lnTo>
                  <a:pt x="377" y="709"/>
                </a:lnTo>
                <a:lnTo>
                  <a:pt x="379" y="709"/>
                </a:lnTo>
                <a:lnTo>
                  <a:pt x="379" y="709"/>
                </a:lnTo>
                <a:lnTo>
                  <a:pt x="379" y="711"/>
                </a:lnTo>
                <a:lnTo>
                  <a:pt x="375" y="713"/>
                </a:lnTo>
                <a:lnTo>
                  <a:pt x="375" y="713"/>
                </a:lnTo>
                <a:lnTo>
                  <a:pt x="375" y="715"/>
                </a:lnTo>
                <a:lnTo>
                  <a:pt x="377" y="715"/>
                </a:lnTo>
                <a:lnTo>
                  <a:pt x="377" y="715"/>
                </a:lnTo>
                <a:lnTo>
                  <a:pt x="379" y="713"/>
                </a:lnTo>
                <a:lnTo>
                  <a:pt x="381" y="711"/>
                </a:lnTo>
                <a:lnTo>
                  <a:pt x="381" y="711"/>
                </a:lnTo>
                <a:lnTo>
                  <a:pt x="381" y="709"/>
                </a:lnTo>
                <a:lnTo>
                  <a:pt x="381" y="709"/>
                </a:lnTo>
                <a:lnTo>
                  <a:pt x="381" y="709"/>
                </a:lnTo>
                <a:lnTo>
                  <a:pt x="383" y="709"/>
                </a:lnTo>
                <a:lnTo>
                  <a:pt x="383" y="707"/>
                </a:lnTo>
                <a:lnTo>
                  <a:pt x="383" y="707"/>
                </a:lnTo>
                <a:lnTo>
                  <a:pt x="386" y="707"/>
                </a:lnTo>
                <a:lnTo>
                  <a:pt x="388" y="705"/>
                </a:lnTo>
                <a:lnTo>
                  <a:pt x="390" y="705"/>
                </a:lnTo>
                <a:lnTo>
                  <a:pt x="392" y="705"/>
                </a:lnTo>
                <a:lnTo>
                  <a:pt x="394" y="702"/>
                </a:lnTo>
                <a:lnTo>
                  <a:pt x="394" y="702"/>
                </a:lnTo>
                <a:lnTo>
                  <a:pt x="396" y="702"/>
                </a:lnTo>
                <a:lnTo>
                  <a:pt x="396" y="702"/>
                </a:lnTo>
                <a:lnTo>
                  <a:pt x="396" y="702"/>
                </a:lnTo>
                <a:lnTo>
                  <a:pt x="396" y="700"/>
                </a:lnTo>
                <a:lnTo>
                  <a:pt x="394" y="700"/>
                </a:lnTo>
                <a:lnTo>
                  <a:pt x="392" y="700"/>
                </a:lnTo>
                <a:lnTo>
                  <a:pt x="392" y="700"/>
                </a:lnTo>
                <a:lnTo>
                  <a:pt x="392" y="700"/>
                </a:lnTo>
                <a:lnTo>
                  <a:pt x="392" y="698"/>
                </a:lnTo>
                <a:lnTo>
                  <a:pt x="394" y="700"/>
                </a:lnTo>
                <a:lnTo>
                  <a:pt x="396" y="700"/>
                </a:lnTo>
                <a:lnTo>
                  <a:pt x="400" y="700"/>
                </a:lnTo>
                <a:lnTo>
                  <a:pt x="400" y="700"/>
                </a:lnTo>
                <a:lnTo>
                  <a:pt x="400" y="700"/>
                </a:lnTo>
                <a:lnTo>
                  <a:pt x="402" y="698"/>
                </a:lnTo>
                <a:lnTo>
                  <a:pt x="402" y="698"/>
                </a:lnTo>
                <a:lnTo>
                  <a:pt x="402" y="696"/>
                </a:lnTo>
                <a:lnTo>
                  <a:pt x="400" y="696"/>
                </a:lnTo>
                <a:close/>
                <a:moveTo>
                  <a:pt x="404" y="684"/>
                </a:moveTo>
                <a:lnTo>
                  <a:pt x="404" y="684"/>
                </a:lnTo>
                <a:lnTo>
                  <a:pt x="404" y="682"/>
                </a:lnTo>
                <a:lnTo>
                  <a:pt x="402" y="682"/>
                </a:lnTo>
                <a:lnTo>
                  <a:pt x="400" y="679"/>
                </a:lnTo>
                <a:lnTo>
                  <a:pt x="400" y="682"/>
                </a:lnTo>
                <a:lnTo>
                  <a:pt x="400" y="682"/>
                </a:lnTo>
                <a:lnTo>
                  <a:pt x="400" y="682"/>
                </a:lnTo>
                <a:lnTo>
                  <a:pt x="398" y="682"/>
                </a:lnTo>
                <a:lnTo>
                  <a:pt x="398" y="679"/>
                </a:lnTo>
                <a:lnTo>
                  <a:pt x="396" y="679"/>
                </a:lnTo>
                <a:lnTo>
                  <a:pt x="396" y="679"/>
                </a:lnTo>
                <a:lnTo>
                  <a:pt x="394" y="679"/>
                </a:lnTo>
                <a:lnTo>
                  <a:pt x="394" y="682"/>
                </a:lnTo>
                <a:lnTo>
                  <a:pt x="394" y="682"/>
                </a:lnTo>
                <a:lnTo>
                  <a:pt x="394" y="684"/>
                </a:lnTo>
                <a:lnTo>
                  <a:pt x="394" y="684"/>
                </a:lnTo>
                <a:lnTo>
                  <a:pt x="392" y="684"/>
                </a:lnTo>
                <a:lnTo>
                  <a:pt x="392" y="684"/>
                </a:lnTo>
                <a:lnTo>
                  <a:pt x="390" y="684"/>
                </a:lnTo>
                <a:lnTo>
                  <a:pt x="386" y="688"/>
                </a:lnTo>
                <a:lnTo>
                  <a:pt x="388" y="688"/>
                </a:lnTo>
                <a:lnTo>
                  <a:pt x="392" y="690"/>
                </a:lnTo>
                <a:lnTo>
                  <a:pt x="392" y="690"/>
                </a:lnTo>
                <a:lnTo>
                  <a:pt x="394" y="688"/>
                </a:lnTo>
                <a:lnTo>
                  <a:pt x="394" y="688"/>
                </a:lnTo>
                <a:lnTo>
                  <a:pt x="394" y="688"/>
                </a:lnTo>
                <a:lnTo>
                  <a:pt x="396" y="688"/>
                </a:lnTo>
                <a:lnTo>
                  <a:pt x="396" y="688"/>
                </a:lnTo>
                <a:lnTo>
                  <a:pt x="396" y="686"/>
                </a:lnTo>
                <a:lnTo>
                  <a:pt x="398" y="686"/>
                </a:lnTo>
                <a:lnTo>
                  <a:pt x="398" y="686"/>
                </a:lnTo>
                <a:lnTo>
                  <a:pt x="398" y="688"/>
                </a:lnTo>
                <a:lnTo>
                  <a:pt x="398" y="686"/>
                </a:lnTo>
                <a:lnTo>
                  <a:pt x="400" y="686"/>
                </a:lnTo>
                <a:lnTo>
                  <a:pt x="400" y="686"/>
                </a:lnTo>
                <a:lnTo>
                  <a:pt x="400" y="686"/>
                </a:lnTo>
                <a:lnTo>
                  <a:pt x="400" y="686"/>
                </a:lnTo>
                <a:lnTo>
                  <a:pt x="400" y="686"/>
                </a:lnTo>
                <a:lnTo>
                  <a:pt x="402" y="684"/>
                </a:lnTo>
                <a:lnTo>
                  <a:pt x="402" y="684"/>
                </a:lnTo>
                <a:lnTo>
                  <a:pt x="402" y="684"/>
                </a:lnTo>
                <a:lnTo>
                  <a:pt x="402" y="686"/>
                </a:lnTo>
                <a:lnTo>
                  <a:pt x="402" y="686"/>
                </a:lnTo>
                <a:lnTo>
                  <a:pt x="404" y="686"/>
                </a:lnTo>
                <a:lnTo>
                  <a:pt x="404" y="686"/>
                </a:lnTo>
                <a:lnTo>
                  <a:pt x="407" y="684"/>
                </a:lnTo>
                <a:lnTo>
                  <a:pt x="407" y="684"/>
                </a:lnTo>
                <a:lnTo>
                  <a:pt x="407" y="682"/>
                </a:lnTo>
                <a:lnTo>
                  <a:pt x="404" y="684"/>
                </a:lnTo>
                <a:close/>
                <a:moveTo>
                  <a:pt x="398" y="679"/>
                </a:moveTo>
                <a:lnTo>
                  <a:pt x="398" y="679"/>
                </a:lnTo>
                <a:lnTo>
                  <a:pt x="400" y="677"/>
                </a:lnTo>
                <a:lnTo>
                  <a:pt x="400" y="677"/>
                </a:lnTo>
                <a:lnTo>
                  <a:pt x="400" y="677"/>
                </a:lnTo>
                <a:lnTo>
                  <a:pt x="400" y="677"/>
                </a:lnTo>
                <a:lnTo>
                  <a:pt x="400" y="675"/>
                </a:lnTo>
                <a:lnTo>
                  <a:pt x="398" y="675"/>
                </a:lnTo>
                <a:lnTo>
                  <a:pt x="396" y="677"/>
                </a:lnTo>
                <a:lnTo>
                  <a:pt x="396" y="677"/>
                </a:lnTo>
                <a:lnTo>
                  <a:pt x="398" y="679"/>
                </a:lnTo>
                <a:lnTo>
                  <a:pt x="398" y="679"/>
                </a:lnTo>
                <a:close/>
                <a:moveTo>
                  <a:pt x="109" y="1755"/>
                </a:moveTo>
                <a:lnTo>
                  <a:pt x="109" y="1755"/>
                </a:lnTo>
                <a:lnTo>
                  <a:pt x="109" y="1755"/>
                </a:lnTo>
                <a:lnTo>
                  <a:pt x="109" y="1755"/>
                </a:lnTo>
                <a:lnTo>
                  <a:pt x="109" y="1755"/>
                </a:lnTo>
                <a:lnTo>
                  <a:pt x="109" y="1755"/>
                </a:lnTo>
                <a:lnTo>
                  <a:pt x="109" y="1755"/>
                </a:lnTo>
                <a:lnTo>
                  <a:pt x="109" y="1755"/>
                </a:lnTo>
                <a:lnTo>
                  <a:pt x="109" y="1755"/>
                </a:lnTo>
                <a:close/>
                <a:moveTo>
                  <a:pt x="1144" y="195"/>
                </a:moveTo>
                <a:lnTo>
                  <a:pt x="1142" y="193"/>
                </a:lnTo>
                <a:lnTo>
                  <a:pt x="1142" y="193"/>
                </a:lnTo>
                <a:lnTo>
                  <a:pt x="1140" y="193"/>
                </a:lnTo>
                <a:lnTo>
                  <a:pt x="1136" y="191"/>
                </a:lnTo>
                <a:lnTo>
                  <a:pt x="1131" y="191"/>
                </a:lnTo>
                <a:lnTo>
                  <a:pt x="1125" y="191"/>
                </a:lnTo>
                <a:lnTo>
                  <a:pt x="1123" y="191"/>
                </a:lnTo>
                <a:lnTo>
                  <a:pt x="1123" y="191"/>
                </a:lnTo>
                <a:lnTo>
                  <a:pt x="1123" y="193"/>
                </a:lnTo>
                <a:lnTo>
                  <a:pt x="1123" y="195"/>
                </a:lnTo>
                <a:lnTo>
                  <a:pt x="1125" y="197"/>
                </a:lnTo>
                <a:lnTo>
                  <a:pt x="1129" y="197"/>
                </a:lnTo>
                <a:lnTo>
                  <a:pt x="1131" y="197"/>
                </a:lnTo>
                <a:lnTo>
                  <a:pt x="1134" y="197"/>
                </a:lnTo>
                <a:lnTo>
                  <a:pt x="1136" y="197"/>
                </a:lnTo>
                <a:lnTo>
                  <a:pt x="1138" y="197"/>
                </a:lnTo>
                <a:lnTo>
                  <a:pt x="1144" y="195"/>
                </a:lnTo>
                <a:lnTo>
                  <a:pt x="1144" y="195"/>
                </a:lnTo>
                <a:lnTo>
                  <a:pt x="1144" y="195"/>
                </a:lnTo>
                <a:close/>
                <a:moveTo>
                  <a:pt x="1092" y="449"/>
                </a:moveTo>
                <a:lnTo>
                  <a:pt x="1092" y="449"/>
                </a:lnTo>
                <a:lnTo>
                  <a:pt x="1087" y="449"/>
                </a:lnTo>
                <a:lnTo>
                  <a:pt x="1087" y="449"/>
                </a:lnTo>
                <a:lnTo>
                  <a:pt x="1085" y="449"/>
                </a:lnTo>
                <a:lnTo>
                  <a:pt x="1085" y="451"/>
                </a:lnTo>
                <a:lnTo>
                  <a:pt x="1087" y="451"/>
                </a:lnTo>
                <a:lnTo>
                  <a:pt x="1090" y="451"/>
                </a:lnTo>
                <a:lnTo>
                  <a:pt x="1092" y="453"/>
                </a:lnTo>
                <a:lnTo>
                  <a:pt x="1092" y="453"/>
                </a:lnTo>
                <a:lnTo>
                  <a:pt x="1094" y="453"/>
                </a:lnTo>
                <a:lnTo>
                  <a:pt x="1094" y="453"/>
                </a:lnTo>
                <a:lnTo>
                  <a:pt x="1094" y="453"/>
                </a:lnTo>
                <a:lnTo>
                  <a:pt x="1094" y="451"/>
                </a:lnTo>
                <a:lnTo>
                  <a:pt x="1094" y="451"/>
                </a:lnTo>
                <a:lnTo>
                  <a:pt x="1092" y="449"/>
                </a:lnTo>
                <a:close/>
                <a:moveTo>
                  <a:pt x="1029" y="463"/>
                </a:moveTo>
                <a:lnTo>
                  <a:pt x="1027" y="463"/>
                </a:lnTo>
                <a:lnTo>
                  <a:pt x="1027" y="463"/>
                </a:lnTo>
                <a:lnTo>
                  <a:pt x="1027" y="463"/>
                </a:lnTo>
                <a:lnTo>
                  <a:pt x="1027" y="466"/>
                </a:lnTo>
                <a:lnTo>
                  <a:pt x="1029" y="466"/>
                </a:lnTo>
                <a:lnTo>
                  <a:pt x="1031" y="466"/>
                </a:lnTo>
                <a:lnTo>
                  <a:pt x="1031" y="466"/>
                </a:lnTo>
                <a:lnTo>
                  <a:pt x="1031" y="466"/>
                </a:lnTo>
                <a:lnTo>
                  <a:pt x="1029" y="463"/>
                </a:lnTo>
                <a:lnTo>
                  <a:pt x="1029" y="463"/>
                </a:lnTo>
                <a:close/>
                <a:moveTo>
                  <a:pt x="1023" y="461"/>
                </a:moveTo>
                <a:lnTo>
                  <a:pt x="1020" y="461"/>
                </a:lnTo>
                <a:lnTo>
                  <a:pt x="1023" y="463"/>
                </a:lnTo>
                <a:lnTo>
                  <a:pt x="1025" y="463"/>
                </a:lnTo>
                <a:lnTo>
                  <a:pt x="1025" y="463"/>
                </a:lnTo>
                <a:lnTo>
                  <a:pt x="1025" y="461"/>
                </a:lnTo>
                <a:lnTo>
                  <a:pt x="1023" y="461"/>
                </a:lnTo>
                <a:close/>
                <a:moveTo>
                  <a:pt x="1102" y="229"/>
                </a:moveTo>
                <a:lnTo>
                  <a:pt x="1102" y="229"/>
                </a:lnTo>
                <a:lnTo>
                  <a:pt x="1100" y="229"/>
                </a:lnTo>
                <a:lnTo>
                  <a:pt x="1098" y="229"/>
                </a:lnTo>
                <a:lnTo>
                  <a:pt x="1094" y="229"/>
                </a:lnTo>
                <a:lnTo>
                  <a:pt x="1092" y="231"/>
                </a:lnTo>
                <a:lnTo>
                  <a:pt x="1092" y="231"/>
                </a:lnTo>
                <a:lnTo>
                  <a:pt x="1092" y="233"/>
                </a:lnTo>
                <a:lnTo>
                  <a:pt x="1094" y="235"/>
                </a:lnTo>
                <a:lnTo>
                  <a:pt x="1096" y="237"/>
                </a:lnTo>
                <a:lnTo>
                  <a:pt x="1096" y="239"/>
                </a:lnTo>
                <a:lnTo>
                  <a:pt x="1098" y="239"/>
                </a:lnTo>
                <a:lnTo>
                  <a:pt x="1108" y="239"/>
                </a:lnTo>
                <a:lnTo>
                  <a:pt x="1111" y="237"/>
                </a:lnTo>
                <a:lnTo>
                  <a:pt x="1113" y="237"/>
                </a:lnTo>
                <a:lnTo>
                  <a:pt x="1115" y="237"/>
                </a:lnTo>
                <a:lnTo>
                  <a:pt x="1115" y="235"/>
                </a:lnTo>
                <a:lnTo>
                  <a:pt x="1115" y="235"/>
                </a:lnTo>
                <a:lnTo>
                  <a:pt x="1113" y="235"/>
                </a:lnTo>
                <a:lnTo>
                  <a:pt x="1106" y="233"/>
                </a:lnTo>
                <a:lnTo>
                  <a:pt x="1106" y="231"/>
                </a:lnTo>
                <a:lnTo>
                  <a:pt x="1104" y="231"/>
                </a:lnTo>
                <a:lnTo>
                  <a:pt x="1104" y="231"/>
                </a:lnTo>
                <a:lnTo>
                  <a:pt x="1102" y="231"/>
                </a:lnTo>
                <a:lnTo>
                  <a:pt x="1100" y="231"/>
                </a:lnTo>
                <a:lnTo>
                  <a:pt x="1102" y="231"/>
                </a:lnTo>
                <a:lnTo>
                  <a:pt x="1102" y="229"/>
                </a:lnTo>
                <a:close/>
                <a:moveTo>
                  <a:pt x="1131" y="443"/>
                </a:moveTo>
                <a:lnTo>
                  <a:pt x="1129" y="443"/>
                </a:lnTo>
                <a:lnTo>
                  <a:pt x="1129" y="445"/>
                </a:lnTo>
                <a:lnTo>
                  <a:pt x="1127" y="445"/>
                </a:lnTo>
                <a:lnTo>
                  <a:pt x="1125" y="445"/>
                </a:lnTo>
                <a:lnTo>
                  <a:pt x="1125" y="447"/>
                </a:lnTo>
                <a:lnTo>
                  <a:pt x="1125" y="447"/>
                </a:lnTo>
                <a:lnTo>
                  <a:pt x="1131" y="449"/>
                </a:lnTo>
                <a:lnTo>
                  <a:pt x="1131" y="449"/>
                </a:lnTo>
                <a:lnTo>
                  <a:pt x="1131" y="449"/>
                </a:lnTo>
                <a:lnTo>
                  <a:pt x="1134" y="447"/>
                </a:lnTo>
                <a:lnTo>
                  <a:pt x="1134" y="447"/>
                </a:lnTo>
                <a:lnTo>
                  <a:pt x="1134" y="445"/>
                </a:lnTo>
                <a:lnTo>
                  <a:pt x="1134" y="445"/>
                </a:lnTo>
                <a:lnTo>
                  <a:pt x="1134" y="445"/>
                </a:lnTo>
                <a:lnTo>
                  <a:pt x="1131" y="443"/>
                </a:lnTo>
                <a:close/>
                <a:moveTo>
                  <a:pt x="2384" y="1216"/>
                </a:moveTo>
                <a:lnTo>
                  <a:pt x="2384" y="1216"/>
                </a:lnTo>
                <a:lnTo>
                  <a:pt x="2384" y="1216"/>
                </a:lnTo>
                <a:lnTo>
                  <a:pt x="2380" y="1216"/>
                </a:lnTo>
                <a:lnTo>
                  <a:pt x="2380" y="1218"/>
                </a:lnTo>
                <a:lnTo>
                  <a:pt x="2378" y="1218"/>
                </a:lnTo>
                <a:lnTo>
                  <a:pt x="2378" y="1220"/>
                </a:lnTo>
                <a:lnTo>
                  <a:pt x="2380" y="1222"/>
                </a:lnTo>
                <a:lnTo>
                  <a:pt x="2380" y="1222"/>
                </a:lnTo>
                <a:lnTo>
                  <a:pt x="2382" y="1222"/>
                </a:lnTo>
                <a:lnTo>
                  <a:pt x="2384" y="1222"/>
                </a:lnTo>
                <a:lnTo>
                  <a:pt x="2384" y="1220"/>
                </a:lnTo>
                <a:lnTo>
                  <a:pt x="2384" y="1218"/>
                </a:lnTo>
                <a:lnTo>
                  <a:pt x="2384" y="1218"/>
                </a:lnTo>
                <a:lnTo>
                  <a:pt x="2384" y="1216"/>
                </a:lnTo>
                <a:lnTo>
                  <a:pt x="2384" y="1216"/>
                </a:lnTo>
                <a:close/>
                <a:moveTo>
                  <a:pt x="1155" y="398"/>
                </a:moveTo>
                <a:lnTo>
                  <a:pt x="1152" y="396"/>
                </a:lnTo>
                <a:lnTo>
                  <a:pt x="1150" y="396"/>
                </a:lnTo>
                <a:lnTo>
                  <a:pt x="1150" y="396"/>
                </a:lnTo>
                <a:lnTo>
                  <a:pt x="1148" y="396"/>
                </a:lnTo>
                <a:lnTo>
                  <a:pt x="1150" y="398"/>
                </a:lnTo>
                <a:lnTo>
                  <a:pt x="1150" y="398"/>
                </a:lnTo>
                <a:lnTo>
                  <a:pt x="1150" y="398"/>
                </a:lnTo>
                <a:lnTo>
                  <a:pt x="1150" y="398"/>
                </a:lnTo>
                <a:lnTo>
                  <a:pt x="1155" y="401"/>
                </a:lnTo>
                <a:lnTo>
                  <a:pt x="1155" y="401"/>
                </a:lnTo>
                <a:lnTo>
                  <a:pt x="1155" y="401"/>
                </a:lnTo>
                <a:lnTo>
                  <a:pt x="1155" y="398"/>
                </a:lnTo>
                <a:lnTo>
                  <a:pt x="1155" y="398"/>
                </a:lnTo>
                <a:lnTo>
                  <a:pt x="1155" y="398"/>
                </a:lnTo>
                <a:close/>
                <a:moveTo>
                  <a:pt x="1146" y="419"/>
                </a:moveTo>
                <a:lnTo>
                  <a:pt x="1146" y="417"/>
                </a:lnTo>
                <a:lnTo>
                  <a:pt x="1146" y="415"/>
                </a:lnTo>
                <a:lnTo>
                  <a:pt x="1144" y="411"/>
                </a:lnTo>
                <a:lnTo>
                  <a:pt x="1144" y="409"/>
                </a:lnTo>
                <a:lnTo>
                  <a:pt x="1144" y="409"/>
                </a:lnTo>
                <a:lnTo>
                  <a:pt x="1142" y="409"/>
                </a:lnTo>
                <a:lnTo>
                  <a:pt x="1142" y="409"/>
                </a:lnTo>
                <a:lnTo>
                  <a:pt x="1136" y="409"/>
                </a:lnTo>
                <a:lnTo>
                  <a:pt x="1136" y="409"/>
                </a:lnTo>
                <a:lnTo>
                  <a:pt x="1136" y="407"/>
                </a:lnTo>
                <a:lnTo>
                  <a:pt x="1136" y="407"/>
                </a:lnTo>
                <a:lnTo>
                  <a:pt x="1136" y="405"/>
                </a:lnTo>
                <a:lnTo>
                  <a:pt x="1134" y="405"/>
                </a:lnTo>
                <a:lnTo>
                  <a:pt x="1131" y="405"/>
                </a:lnTo>
                <a:lnTo>
                  <a:pt x="1129" y="405"/>
                </a:lnTo>
                <a:lnTo>
                  <a:pt x="1125" y="403"/>
                </a:lnTo>
                <a:lnTo>
                  <a:pt x="1121" y="401"/>
                </a:lnTo>
                <a:lnTo>
                  <a:pt x="1119" y="398"/>
                </a:lnTo>
                <a:lnTo>
                  <a:pt x="1115" y="396"/>
                </a:lnTo>
                <a:lnTo>
                  <a:pt x="1115" y="396"/>
                </a:lnTo>
                <a:lnTo>
                  <a:pt x="1115" y="396"/>
                </a:lnTo>
                <a:lnTo>
                  <a:pt x="1115" y="398"/>
                </a:lnTo>
                <a:lnTo>
                  <a:pt x="1115" y="398"/>
                </a:lnTo>
                <a:lnTo>
                  <a:pt x="1115" y="401"/>
                </a:lnTo>
                <a:lnTo>
                  <a:pt x="1115" y="401"/>
                </a:lnTo>
                <a:lnTo>
                  <a:pt x="1115" y="401"/>
                </a:lnTo>
                <a:lnTo>
                  <a:pt x="1113" y="398"/>
                </a:lnTo>
                <a:lnTo>
                  <a:pt x="1111" y="398"/>
                </a:lnTo>
                <a:lnTo>
                  <a:pt x="1106" y="396"/>
                </a:lnTo>
                <a:lnTo>
                  <a:pt x="1102" y="394"/>
                </a:lnTo>
                <a:lnTo>
                  <a:pt x="1102" y="392"/>
                </a:lnTo>
                <a:lnTo>
                  <a:pt x="1098" y="388"/>
                </a:lnTo>
                <a:lnTo>
                  <a:pt x="1094" y="386"/>
                </a:lnTo>
                <a:lnTo>
                  <a:pt x="1094" y="384"/>
                </a:lnTo>
                <a:lnTo>
                  <a:pt x="1094" y="384"/>
                </a:lnTo>
                <a:lnTo>
                  <a:pt x="1094" y="380"/>
                </a:lnTo>
                <a:lnTo>
                  <a:pt x="1094" y="380"/>
                </a:lnTo>
                <a:lnTo>
                  <a:pt x="1096" y="378"/>
                </a:lnTo>
                <a:lnTo>
                  <a:pt x="1096" y="378"/>
                </a:lnTo>
                <a:lnTo>
                  <a:pt x="1096" y="375"/>
                </a:lnTo>
                <a:lnTo>
                  <a:pt x="1096" y="375"/>
                </a:lnTo>
                <a:lnTo>
                  <a:pt x="1096" y="373"/>
                </a:lnTo>
                <a:lnTo>
                  <a:pt x="1096" y="371"/>
                </a:lnTo>
                <a:lnTo>
                  <a:pt x="1094" y="369"/>
                </a:lnTo>
                <a:lnTo>
                  <a:pt x="1090" y="365"/>
                </a:lnTo>
                <a:lnTo>
                  <a:pt x="1090" y="363"/>
                </a:lnTo>
                <a:lnTo>
                  <a:pt x="1087" y="361"/>
                </a:lnTo>
                <a:lnTo>
                  <a:pt x="1083" y="350"/>
                </a:lnTo>
                <a:lnTo>
                  <a:pt x="1083" y="348"/>
                </a:lnTo>
                <a:lnTo>
                  <a:pt x="1083" y="346"/>
                </a:lnTo>
                <a:lnTo>
                  <a:pt x="1081" y="344"/>
                </a:lnTo>
                <a:lnTo>
                  <a:pt x="1081" y="342"/>
                </a:lnTo>
                <a:lnTo>
                  <a:pt x="1081" y="342"/>
                </a:lnTo>
                <a:lnTo>
                  <a:pt x="1081" y="340"/>
                </a:lnTo>
                <a:lnTo>
                  <a:pt x="1081" y="340"/>
                </a:lnTo>
                <a:lnTo>
                  <a:pt x="1081" y="340"/>
                </a:lnTo>
                <a:lnTo>
                  <a:pt x="1079" y="338"/>
                </a:lnTo>
                <a:lnTo>
                  <a:pt x="1077" y="336"/>
                </a:lnTo>
                <a:lnTo>
                  <a:pt x="1075" y="333"/>
                </a:lnTo>
                <a:lnTo>
                  <a:pt x="1071" y="331"/>
                </a:lnTo>
                <a:lnTo>
                  <a:pt x="1064" y="327"/>
                </a:lnTo>
                <a:lnTo>
                  <a:pt x="1060" y="325"/>
                </a:lnTo>
                <a:lnTo>
                  <a:pt x="1058" y="325"/>
                </a:lnTo>
                <a:lnTo>
                  <a:pt x="1058" y="327"/>
                </a:lnTo>
                <a:lnTo>
                  <a:pt x="1056" y="327"/>
                </a:lnTo>
                <a:lnTo>
                  <a:pt x="1056" y="327"/>
                </a:lnTo>
                <a:lnTo>
                  <a:pt x="1050" y="325"/>
                </a:lnTo>
                <a:lnTo>
                  <a:pt x="1048" y="325"/>
                </a:lnTo>
                <a:lnTo>
                  <a:pt x="1043" y="323"/>
                </a:lnTo>
                <a:lnTo>
                  <a:pt x="1041" y="325"/>
                </a:lnTo>
                <a:lnTo>
                  <a:pt x="1041" y="325"/>
                </a:lnTo>
                <a:lnTo>
                  <a:pt x="1043" y="327"/>
                </a:lnTo>
                <a:lnTo>
                  <a:pt x="1043" y="327"/>
                </a:lnTo>
                <a:lnTo>
                  <a:pt x="1043" y="327"/>
                </a:lnTo>
                <a:lnTo>
                  <a:pt x="1041" y="327"/>
                </a:lnTo>
                <a:lnTo>
                  <a:pt x="1039" y="329"/>
                </a:lnTo>
                <a:lnTo>
                  <a:pt x="1039" y="329"/>
                </a:lnTo>
                <a:lnTo>
                  <a:pt x="1039" y="331"/>
                </a:lnTo>
                <a:lnTo>
                  <a:pt x="1043" y="342"/>
                </a:lnTo>
                <a:lnTo>
                  <a:pt x="1043" y="344"/>
                </a:lnTo>
                <a:lnTo>
                  <a:pt x="1043" y="346"/>
                </a:lnTo>
                <a:lnTo>
                  <a:pt x="1043" y="346"/>
                </a:lnTo>
                <a:lnTo>
                  <a:pt x="1043" y="348"/>
                </a:lnTo>
                <a:lnTo>
                  <a:pt x="1046" y="348"/>
                </a:lnTo>
                <a:lnTo>
                  <a:pt x="1046" y="348"/>
                </a:lnTo>
                <a:lnTo>
                  <a:pt x="1046" y="350"/>
                </a:lnTo>
                <a:lnTo>
                  <a:pt x="1046" y="352"/>
                </a:lnTo>
                <a:lnTo>
                  <a:pt x="1048" y="357"/>
                </a:lnTo>
                <a:lnTo>
                  <a:pt x="1050" y="361"/>
                </a:lnTo>
                <a:lnTo>
                  <a:pt x="1054" y="363"/>
                </a:lnTo>
                <a:lnTo>
                  <a:pt x="1052" y="363"/>
                </a:lnTo>
                <a:lnTo>
                  <a:pt x="1052" y="363"/>
                </a:lnTo>
                <a:lnTo>
                  <a:pt x="1052" y="365"/>
                </a:lnTo>
                <a:lnTo>
                  <a:pt x="1052" y="365"/>
                </a:lnTo>
                <a:lnTo>
                  <a:pt x="1052" y="365"/>
                </a:lnTo>
                <a:lnTo>
                  <a:pt x="1048" y="367"/>
                </a:lnTo>
                <a:lnTo>
                  <a:pt x="1046" y="369"/>
                </a:lnTo>
                <a:lnTo>
                  <a:pt x="1046" y="371"/>
                </a:lnTo>
                <a:lnTo>
                  <a:pt x="1046" y="371"/>
                </a:lnTo>
                <a:lnTo>
                  <a:pt x="1043" y="369"/>
                </a:lnTo>
                <a:lnTo>
                  <a:pt x="1043" y="369"/>
                </a:lnTo>
                <a:lnTo>
                  <a:pt x="1041" y="369"/>
                </a:lnTo>
                <a:lnTo>
                  <a:pt x="1041" y="367"/>
                </a:lnTo>
                <a:lnTo>
                  <a:pt x="1039" y="367"/>
                </a:lnTo>
                <a:lnTo>
                  <a:pt x="1039" y="363"/>
                </a:lnTo>
                <a:lnTo>
                  <a:pt x="1037" y="357"/>
                </a:lnTo>
                <a:lnTo>
                  <a:pt x="1035" y="352"/>
                </a:lnTo>
                <a:lnTo>
                  <a:pt x="1033" y="350"/>
                </a:lnTo>
                <a:lnTo>
                  <a:pt x="1033" y="346"/>
                </a:lnTo>
                <a:lnTo>
                  <a:pt x="1033" y="346"/>
                </a:lnTo>
                <a:lnTo>
                  <a:pt x="1031" y="346"/>
                </a:lnTo>
                <a:lnTo>
                  <a:pt x="1029" y="344"/>
                </a:lnTo>
                <a:lnTo>
                  <a:pt x="1029" y="344"/>
                </a:lnTo>
                <a:lnTo>
                  <a:pt x="1029" y="344"/>
                </a:lnTo>
                <a:lnTo>
                  <a:pt x="1029" y="342"/>
                </a:lnTo>
                <a:lnTo>
                  <a:pt x="1029" y="342"/>
                </a:lnTo>
                <a:lnTo>
                  <a:pt x="1029" y="342"/>
                </a:lnTo>
                <a:lnTo>
                  <a:pt x="1027" y="340"/>
                </a:lnTo>
                <a:lnTo>
                  <a:pt x="1023" y="340"/>
                </a:lnTo>
                <a:lnTo>
                  <a:pt x="1023" y="338"/>
                </a:lnTo>
                <a:lnTo>
                  <a:pt x="1020" y="338"/>
                </a:lnTo>
                <a:lnTo>
                  <a:pt x="1014" y="333"/>
                </a:lnTo>
                <a:lnTo>
                  <a:pt x="1012" y="333"/>
                </a:lnTo>
                <a:lnTo>
                  <a:pt x="1006" y="333"/>
                </a:lnTo>
                <a:lnTo>
                  <a:pt x="1004" y="333"/>
                </a:lnTo>
                <a:lnTo>
                  <a:pt x="1004" y="336"/>
                </a:lnTo>
                <a:lnTo>
                  <a:pt x="1006" y="338"/>
                </a:lnTo>
                <a:lnTo>
                  <a:pt x="1010" y="340"/>
                </a:lnTo>
                <a:lnTo>
                  <a:pt x="1012" y="340"/>
                </a:lnTo>
                <a:lnTo>
                  <a:pt x="1012" y="342"/>
                </a:lnTo>
                <a:lnTo>
                  <a:pt x="1012" y="342"/>
                </a:lnTo>
                <a:lnTo>
                  <a:pt x="1008" y="344"/>
                </a:lnTo>
                <a:lnTo>
                  <a:pt x="1006" y="344"/>
                </a:lnTo>
                <a:lnTo>
                  <a:pt x="1004" y="346"/>
                </a:lnTo>
                <a:lnTo>
                  <a:pt x="999" y="348"/>
                </a:lnTo>
                <a:lnTo>
                  <a:pt x="997" y="350"/>
                </a:lnTo>
                <a:lnTo>
                  <a:pt x="997" y="350"/>
                </a:lnTo>
                <a:lnTo>
                  <a:pt x="995" y="350"/>
                </a:lnTo>
                <a:lnTo>
                  <a:pt x="995" y="350"/>
                </a:lnTo>
                <a:lnTo>
                  <a:pt x="995" y="350"/>
                </a:lnTo>
                <a:lnTo>
                  <a:pt x="995" y="348"/>
                </a:lnTo>
                <a:lnTo>
                  <a:pt x="995" y="348"/>
                </a:lnTo>
                <a:lnTo>
                  <a:pt x="995" y="348"/>
                </a:lnTo>
                <a:lnTo>
                  <a:pt x="995" y="348"/>
                </a:lnTo>
                <a:lnTo>
                  <a:pt x="993" y="350"/>
                </a:lnTo>
                <a:lnTo>
                  <a:pt x="991" y="350"/>
                </a:lnTo>
                <a:lnTo>
                  <a:pt x="989" y="352"/>
                </a:lnTo>
                <a:lnTo>
                  <a:pt x="989" y="352"/>
                </a:lnTo>
                <a:lnTo>
                  <a:pt x="987" y="350"/>
                </a:lnTo>
                <a:lnTo>
                  <a:pt x="987" y="350"/>
                </a:lnTo>
                <a:lnTo>
                  <a:pt x="991" y="348"/>
                </a:lnTo>
                <a:lnTo>
                  <a:pt x="995" y="344"/>
                </a:lnTo>
                <a:lnTo>
                  <a:pt x="995" y="342"/>
                </a:lnTo>
                <a:lnTo>
                  <a:pt x="995" y="342"/>
                </a:lnTo>
                <a:lnTo>
                  <a:pt x="993" y="340"/>
                </a:lnTo>
                <a:lnTo>
                  <a:pt x="985" y="336"/>
                </a:lnTo>
                <a:lnTo>
                  <a:pt x="979" y="336"/>
                </a:lnTo>
                <a:lnTo>
                  <a:pt x="974" y="333"/>
                </a:lnTo>
                <a:lnTo>
                  <a:pt x="970" y="333"/>
                </a:lnTo>
                <a:lnTo>
                  <a:pt x="968" y="333"/>
                </a:lnTo>
                <a:lnTo>
                  <a:pt x="966" y="336"/>
                </a:lnTo>
                <a:lnTo>
                  <a:pt x="964" y="338"/>
                </a:lnTo>
                <a:lnTo>
                  <a:pt x="964" y="338"/>
                </a:lnTo>
                <a:lnTo>
                  <a:pt x="964" y="340"/>
                </a:lnTo>
                <a:lnTo>
                  <a:pt x="964" y="342"/>
                </a:lnTo>
                <a:lnTo>
                  <a:pt x="964" y="342"/>
                </a:lnTo>
                <a:lnTo>
                  <a:pt x="962" y="342"/>
                </a:lnTo>
                <a:lnTo>
                  <a:pt x="962" y="344"/>
                </a:lnTo>
                <a:lnTo>
                  <a:pt x="960" y="342"/>
                </a:lnTo>
                <a:lnTo>
                  <a:pt x="958" y="342"/>
                </a:lnTo>
                <a:lnTo>
                  <a:pt x="953" y="344"/>
                </a:lnTo>
                <a:lnTo>
                  <a:pt x="951" y="344"/>
                </a:lnTo>
                <a:lnTo>
                  <a:pt x="949" y="344"/>
                </a:lnTo>
                <a:lnTo>
                  <a:pt x="949" y="344"/>
                </a:lnTo>
                <a:lnTo>
                  <a:pt x="949" y="344"/>
                </a:lnTo>
                <a:lnTo>
                  <a:pt x="951" y="340"/>
                </a:lnTo>
                <a:lnTo>
                  <a:pt x="953" y="338"/>
                </a:lnTo>
                <a:lnTo>
                  <a:pt x="955" y="338"/>
                </a:lnTo>
                <a:lnTo>
                  <a:pt x="955" y="336"/>
                </a:lnTo>
                <a:lnTo>
                  <a:pt x="955" y="333"/>
                </a:lnTo>
                <a:lnTo>
                  <a:pt x="955" y="333"/>
                </a:lnTo>
                <a:lnTo>
                  <a:pt x="955" y="331"/>
                </a:lnTo>
                <a:lnTo>
                  <a:pt x="955" y="329"/>
                </a:lnTo>
                <a:lnTo>
                  <a:pt x="953" y="327"/>
                </a:lnTo>
                <a:lnTo>
                  <a:pt x="953" y="325"/>
                </a:lnTo>
                <a:lnTo>
                  <a:pt x="953" y="325"/>
                </a:lnTo>
                <a:lnTo>
                  <a:pt x="951" y="325"/>
                </a:lnTo>
                <a:lnTo>
                  <a:pt x="947" y="323"/>
                </a:lnTo>
                <a:lnTo>
                  <a:pt x="935" y="327"/>
                </a:lnTo>
                <a:lnTo>
                  <a:pt x="920" y="331"/>
                </a:lnTo>
                <a:lnTo>
                  <a:pt x="914" y="333"/>
                </a:lnTo>
                <a:lnTo>
                  <a:pt x="909" y="336"/>
                </a:lnTo>
                <a:lnTo>
                  <a:pt x="905" y="338"/>
                </a:lnTo>
                <a:lnTo>
                  <a:pt x="897" y="344"/>
                </a:lnTo>
                <a:lnTo>
                  <a:pt x="893" y="346"/>
                </a:lnTo>
                <a:lnTo>
                  <a:pt x="893" y="348"/>
                </a:lnTo>
                <a:lnTo>
                  <a:pt x="891" y="348"/>
                </a:lnTo>
                <a:lnTo>
                  <a:pt x="893" y="350"/>
                </a:lnTo>
                <a:lnTo>
                  <a:pt x="893" y="350"/>
                </a:lnTo>
                <a:lnTo>
                  <a:pt x="895" y="352"/>
                </a:lnTo>
                <a:lnTo>
                  <a:pt x="895" y="352"/>
                </a:lnTo>
                <a:lnTo>
                  <a:pt x="895" y="352"/>
                </a:lnTo>
                <a:lnTo>
                  <a:pt x="893" y="354"/>
                </a:lnTo>
                <a:lnTo>
                  <a:pt x="891" y="357"/>
                </a:lnTo>
                <a:lnTo>
                  <a:pt x="884" y="361"/>
                </a:lnTo>
                <a:lnTo>
                  <a:pt x="884" y="361"/>
                </a:lnTo>
                <a:lnTo>
                  <a:pt x="884" y="363"/>
                </a:lnTo>
                <a:lnTo>
                  <a:pt x="884" y="365"/>
                </a:lnTo>
                <a:lnTo>
                  <a:pt x="884" y="367"/>
                </a:lnTo>
                <a:lnTo>
                  <a:pt x="884" y="367"/>
                </a:lnTo>
                <a:lnTo>
                  <a:pt x="886" y="369"/>
                </a:lnTo>
                <a:lnTo>
                  <a:pt x="891" y="369"/>
                </a:lnTo>
                <a:lnTo>
                  <a:pt x="893" y="369"/>
                </a:lnTo>
                <a:lnTo>
                  <a:pt x="899" y="369"/>
                </a:lnTo>
                <a:lnTo>
                  <a:pt x="901" y="369"/>
                </a:lnTo>
                <a:lnTo>
                  <a:pt x="901" y="371"/>
                </a:lnTo>
                <a:lnTo>
                  <a:pt x="897" y="373"/>
                </a:lnTo>
                <a:lnTo>
                  <a:pt x="895" y="375"/>
                </a:lnTo>
                <a:lnTo>
                  <a:pt x="895" y="375"/>
                </a:lnTo>
                <a:lnTo>
                  <a:pt x="895" y="375"/>
                </a:lnTo>
                <a:lnTo>
                  <a:pt x="899" y="378"/>
                </a:lnTo>
                <a:lnTo>
                  <a:pt x="903" y="378"/>
                </a:lnTo>
                <a:lnTo>
                  <a:pt x="907" y="375"/>
                </a:lnTo>
                <a:lnTo>
                  <a:pt x="916" y="375"/>
                </a:lnTo>
                <a:lnTo>
                  <a:pt x="932" y="373"/>
                </a:lnTo>
                <a:lnTo>
                  <a:pt x="937" y="373"/>
                </a:lnTo>
                <a:lnTo>
                  <a:pt x="937" y="373"/>
                </a:lnTo>
                <a:lnTo>
                  <a:pt x="937" y="375"/>
                </a:lnTo>
                <a:lnTo>
                  <a:pt x="935" y="375"/>
                </a:lnTo>
                <a:lnTo>
                  <a:pt x="930" y="373"/>
                </a:lnTo>
                <a:lnTo>
                  <a:pt x="928" y="375"/>
                </a:lnTo>
                <a:lnTo>
                  <a:pt x="926" y="375"/>
                </a:lnTo>
                <a:lnTo>
                  <a:pt x="926" y="375"/>
                </a:lnTo>
                <a:lnTo>
                  <a:pt x="928" y="375"/>
                </a:lnTo>
                <a:lnTo>
                  <a:pt x="928" y="378"/>
                </a:lnTo>
                <a:lnTo>
                  <a:pt x="926" y="378"/>
                </a:lnTo>
                <a:lnTo>
                  <a:pt x="924" y="378"/>
                </a:lnTo>
                <a:lnTo>
                  <a:pt x="922" y="378"/>
                </a:lnTo>
                <a:lnTo>
                  <a:pt x="916" y="380"/>
                </a:lnTo>
                <a:lnTo>
                  <a:pt x="907" y="382"/>
                </a:lnTo>
                <a:lnTo>
                  <a:pt x="901" y="382"/>
                </a:lnTo>
                <a:lnTo>
                  <a:pt x="899" y="384"/>
                </a:lnTo>
                <a:lnTo>
                  <a:pt x="895" y="386"/>
                </a:lnTo>
                <a:lnTo>
                  <a:pt x="893" y="386"/>
                </a:lnTo>
                <a:lnTo>
                  <a:pt x="893" y="388"/>
                </a:lnTo>
                <a:lnTo>
                  <a:pt x="895" y="390"/>
                </a:lnTo>
                <a:lnTo>
                  <a:pt x="905" y="396"/>
                </a:lnTo>
                <a:lnTo>
                  <a:pt x="914" y="396"/>
                </a:lnTo>
                <a:lnTo>
                  <a:pt x="922" y="396"/>
                </a:lnTo>
                <a:lnTo>
                  <a:pt x="924" y="396"/>
                </a:lnTo>
                <a:lnTo>
                  <a:pt x="926" y="398"/>
                </a:lnTo>
                <a:lnTo>
                  <a:pt x="928" y="398"/>
                </a:lnTo>
                <a:lnTo>
                  <a:pt x="937" y="396"/>
                </a:lnTo>
                <a:lnTo>
                  <a:pt x="945" y="396"/>
                </a:lnTo>
                <a:lnTo>
                  <a:pt x="947" y="396"/>
                </a:lnTo>
                <a:lnTo>
                  <a:pt x="951" y="396"/>
                </a:lnTo>
                <a:lnTo>
                  <a:pt x="953" y="396"/>
                </a:lnTo>
                <a:lnTo>
                  <a:pt x="958" y="394"/>
                </a:lnTo>
                <a:lnTo>
                  <a:pt x="960" y="394"/>
                </a:lnTo>
                <a:lnTo>
                  <a:pt x="966" y="396"/>
                </a:lnTo>
                <a:lnTo>
                  <a:pt x="968" y="396"/>
                </a:lnTo>
                <a:lnTo>
                  <a:pt x="983" y="401"/>
                </a:lnTo>
                <a:lnTo>
                  <a:pt x="989" y="405"/>
                </a:lnTo>
                <a:lnTo>
                  <a:pt x="991" y="405"/>
                </a:lnTo>
                <a:lnTo>
                  <a:pt x="989" y="405"/>
                </a:lnTo>
                <a:lnTo>
                  <a:pt x="989" y="407"/>
                </a:lnTo>
                <a:lnTo>
                  <a:pt x="983" y="405"/>
                </a:lnTo>
                <a:lnTo>
                  <a:pt x="981" y="407"/>
                </a:lnTo>
                <a:lnTo>
                  <a:pt x="979" y="407"/>
                </a:lnTo>
                <a:lnTo>
                  <a:pt x="976" y="407"/>
                </a:lnTo>
                <a:lnTo>
                  <a:pt x="968" y="407"/>
                </a:lnTo>
                <a:lnTo>
                  <a:pt x="962" y="407"/>
                </a:lnTo>
                <a:lnTo>
                  <a:pt x="958" y="405"/>
                </a:lnTo>
                <a:lnTo>
                  <a:pt x="953" y="405"/>
                </a:lnTo>
                <a:lnTo>
                  <a:pt x="947" y="405"/>
                </a:lnTo>
                <a:lnTo>
                  <a:pt x="935" y="407"/>
                </a:lnTo>
                <a:lnTo>
                  <a:pt x="920" y="409"/>
                </a:lnTo>
                <a:lnTo>
                  <a:pt x="911" y="411"/>
                </a:lnTo>
                <a:lnTo>
                  <a:pt x="909" y="411"/>
                </a:lnTo>
                <a:lnTo>
                  <a:pt x="909" y="411"/>
                </a:lnTo>
                <a:lnTo>
                  <a:pt x="909" y="413"/>
                </a:lnTo>
                <a:lnTo>
                  <a:pt x="911" y="415"/>
                </a:lnTo>
                <a:lnTo>
                  <a:pt x="911" y="417"/>
                </a:lnTo>
                <a:lnTo>
                  <a:pt x="911" y="417"/>
                </a:lnTo>
                <a:lnTo>
                  <a:pt x="914" y="419"/>
                </a:lnTo>
                <a:lnTo>
                  <a:pt x="918" y="424"/>
                </a:lnTo>
                <a:lnTo>
                  <a:pt x="918" y="426"/>
                </a:lnTo>
                <a:lnTo>
                  <a:pt x="920" y="426"/>
                </a:lnTo>
                <a:lnTo>
                  <a:pt x="920" y="428"/>
                </a:lnTo>
                <a:lnTo>
                  <a:pt x="920" y="428"/>
                </a:lnTo>
                <a:lnTo>
                  <a:pt x="926" y="430"/>
                </a:lnTo>
                <a:lnTo>
                  <a:pt x="928" y="430"/>
                </a:lnTo>
                <a:lnTo>
                  <a:pt x="932" y="432"/>
                </a:lnTo>
                <a:lnTo>
                  <a:pt x="939" y="432"/>
                </a:lnTo>
                <a:lnTo>
                  <a:pt x="947" y="432"/>
                </a:lnTo>
                <a:lnTo>
                  <a:pt x="951" y="432"/>
                </a:lnTo>
                <a:lnTo>
                  <a:pt x="955" y="432"/>
                </a:lnTo>
                <a:lnTo>
                  <a:pt x="960" y="434"/>
                </a:lnTo>
                <a:lnTo>
                  <a:pt x="962" y="434"/>
                </a:lnTo>
                <a:lnTo>
                  <a:pt x="962" y="438"/>
                </a:lnTo>
                <a:lnTo>
                  <a:pt x="962" y="438"/>
                </a:lnTo>
                <a:lnTo>
                  <a:pt x="962" y="443"/>
                </a:lnTo>
                <a:lnTo>
                  <a:pt x="962" y="445"/>
                </a:lnTo>
                <a:lnTo>
                  <a:pt x="966" y="449"/>
                </a:lnTo>
                <a:lnTo>
                  <a:pt x="968" y="451"/>
                </a:lnTo>
                <a:lnTo>
                  <a:pt x="968" y="451"/>
                </a:lnTo>
                <a:lnTo>
                  <a:pt x="970" y="451"/>
                </a:lnTo>
                <a:lnTo>
                  <a:pt x="972" y="451"/>
                </a:lnTo>
                <a:lnTo>
                  <a:pt x="976" y="451"/>
                </a:lnTo>
                <a:lnTo>
                  <a:pt x="981" y="451"/>
                </a:lnTo>
                <a:lnTo>
                  <a:pt x="991" y="451"/>
                </a:lnTo>
                <a:lnTo>
                  <a:pt x="995" y="449"/>
                </a:lnTo>
                <a:lnTo>
                  <a:pt x="997" y="449"/>
                </a:lnTo>
                <a:lnTo>
                  <a:pt x="999" y="449"/>
                </a:lnTo>
                <a:lnTo>
                  <a:pt x="1002" y="449"/>
                </a:lnTo>
                <a:lnTo>
                  <a:pt x="1008" y="449"/>
                </a:lnTo>
                <a:lnTo>
                  <a:pt x="1014" y="447"/>
                </a:lnTo>
                <a:lnTo>
                  <a:pt x="1023" y="447"/>
                </a:lnTo>
                <a:lnTo>
                  <a:pt x="1029" y="445"/>
                </a:lnTo>
                <a:lnTo>
                  <a:pt x="1033" y="443"/>
                </a:lnTo>
                <a:lnTo>
                  <a:pt x="1035" y="440"/>
                </a:lnTo>
                <a:lnTo>
                  <a:pt x="1037" y="440"/>
                </a:lnTo>
                <a:lnTo>
                  <a:pt x="1046" y="440"/>
                </a:lnTo>
                <a:lnTo>
                  <a:pt x="1052" y="438"/>
                </a:lnTo>
                <a:lnTo>
                  <a:pt x="1052" y="438"/>
                </a:lnTo>
                <a:lnTo>
                  <a:pt x="1056" y="434"/>
                </a:lnTo>
                <a:lnTo>
                  <a:pt x="1056" y="434"/>
                </a:lnTo>
                <a:lnTo>
                  <a:pt x="1060" y="430"/>
                </a:lnTo>
                <a:lnTo>
                  <a:pt x="1060" y="428"/>
                </a:lnTo>
                <a:lnTo>
                  <a:pt x="1062" y="428"/>
                </a:lnTo>
                <a:lnTo>
                  <a:pt x="1064" y="428"/>
                </a:lnTo>
                <a:lnTo>
                  <a:pt x="1067" y="428"/>
                </a:lnTo>
                <a:lnTo>
                  <a:pt x="1067" y="428"/>
                </a:lnTo>
                <a:lnTo>
                  <a:pt x="1067" y="430"/>
                </a:lnTo>
                <a:lnTo>
                  <a:pt x="1067" y="432"/>
                </a:lnTo>
                <a:lnTo>
                  <a:pt x="1067" y="432"/>
                </a:lnTo>
                <a:lnTo>
                  <a:pt x="1067" y="432"/>
                </a:lnTo>
                <a:lnTo>
                  <a:pt x="1069" y="434"/>
                </a:lnTo>
                <a:lnTo>
                  <a:pt x="1071" y="434"/>
                </a:lnTo>
                <a:lnTo>
                  <a:pt x="1073" y="434"/>
                </a:lnTo>
                <a:lnTo>
                  <a:pt x="1075" y="434"/>
                </a:lnTo>
                <a:lnTo>
                  <a:pt x="1079" y="434"/>
                </a:lnTo>
                <a:lnTo>
                  <a:pt x="1083" y="436"/>
                </a:lnTo>
                <a:lnTo>
                  <a:pt x="1085" y="436"/>
                </a:lnTo>
                <a:lnTo>
                  <a:pt x="1085" y="436"/>
                </a:lnTo>
                <a:lnTo>
                  <a:pt x="1085" y="436"/>
                </a:lnTo>
                <a:lnTo>
                  <a:pt x="1085" y="438"/>
                </a:lnTo>
                <a:lnTo>
                  <a:pt x="1083" y="440"/>
                </a:lnTo>
                <a:lnTo>
                  <a:pt x="1085" y="440"/>
                </a:lnTo>
                <a:lnTo>
                  <a:pt x="1094" y="443"/>
                </a:lnTo>
                <a:lnTo>
                  <a:pt x="1094" y="440"/>
                </a:lnTo>
                <a:lnTo>
                  <a:pt x="1096" y="440"/>
                </a:lnTo>
                <a:lnTo>
                  <a:pt x="1100" y="443"/>
                </a:lnTo>
                <a:lnTo>
                  <a:pt x="1104" y="443"/>
                </a:lnTo>
                <a:lnTo>
                  <a:pt x="1108" y="443"/>
                </a:lnTo>
                <a:lnTo>
                  <a:pt x="1113" y="443"/>
                </a:lnTo>
                <a:lnTo>
                  <a:pt x="1117" y="443"/>
                </a:lnTo>
                <a:lnTo>
                  <a:pt x="1119" y="443"/>
                </a:lnTo>
                <a:lnTo>
                  <a:pt x="1119" y="443"/>
                </a:lnTo>
                <a:lnTo>
                  <a:pt x="1123" y="440"/>
                </a:lnTo>
                <a:lnTo>
                  <a:pt x="1125" y="440"/>
                </a:lnTo>
                <a:lnTo>
                  <a:pt x="1129" y="438"/>
                </a:lnTo>
                <a:lnTo>
                  <a:pt x="1131" y="438"/>
                </a:lnTo>
                <a:lnTo>
                  <a:pt x="1134" y="434"/>
                </a:lnTo>
                <a:lnTo>
                  <a:pt x="1134" y="434"/>
                </a:lnTo>
                <a:lnTo>
                  <a:pt x="1134" y="432"/>
                </a:lnTo>
                <a:lnTo>
                  <a:pt x="1131" y="432"/>
                </a:lnTo>
                <a:lnTo>
                  <a:pt x="1131" y="432"/>
                </a:lnTo>
                <a:lnTo>
                  <a:pt x="1129" y="432"/>
                </a:lnTo>
                <a:lnTo>
                  <a:pt x="1129" y="432"/>
                </a:lnTo>
                <a:lnTo>
                  <a:pt x="1129" y="432"/>
                </a:lnTo>
                <a:lnTo>
                  <a:pt x="1129" y="430"/>
                </a:lnTo>
                <a:lnTo>
                  <a:pt x="1129" y="430"/>
                </a:lnTo>
                <a:lnTo>
                  <a:pt x="1129" y="430"/>
                </a:lnTo>
                <a:lnTo>
                  <a:pt x="1129" y="428"/>
                </a:lnTo>
                <a:lnTo>
                  <a:pt x="1129" y="428"/>
                </a:lnTo>
                <a:lnTo>
                  <a:pt x="1129" y="426"/>
                </a:lnTo>
                <a:lnTo>
                  <a:pt x="1127" y="426"/>
                </a:lnTo>
                <a:lnTo>
                  <a:pt x="1123" y="426"/>
                </a:lnTo>
                <a:lnTo>
                  <a:pt x="1123" y="428"/>
                </a:lnTo>
                <a:lnTo>
                  <a:pt x="1119" y="428"/>
                </a:lnTo>
                <a:lnTo>
                  <a:pt x="1117" y="430"/>
                </a:lnTo>
                <a:lnTo>
                  <a:pt x="1115" y="432"/>
                </a:lnTo>
                <a:lnTo>
                  <a:pt x="1115" y="434"/>
                </a:lnTo>
                <a:lnTo>
                  <a:pt x="1115" y="432"/>
                </a:lnTo>
                <a:lnTo>
                  <a:pt x="1115" y="430"/>
                </a:lnTo>
                <a:lnTo>
                  <a:pt x="1115" y="428"/>
                </a:lnTo>
                <a:lnTo>
                  <a:pt x="1115" y="426"/>
                </a:lnTo>
                <a:lnTo>
                  <a:pt x="1115" y="426"/>
                </a:lnTo>
                <a:lnTo>
                  <a:pt x="1115" y="426"/>
                </a:lnTo>
                <a:lnTo>
                  <a:pt x="1113" y="426"/>
                </a:lnTo>
                <a:lnTo>
                  <a:pt x="1111" y="424"/>
                </a:lnTo>
                <a:lnTo>
                  <a:pt x="1111" y="424"/>
                </a:lnTo>
                <a:lnTo>
                  <a:pt x="1108" y="422"/>
                </a:lnTo>
                <a:lnTo>
                  <a:pt x="1108" y="422"/>
                </a:lnTo>
                <a:lnTo>
                  <a:pt x="1111" y="422"/>
                </a:lnTo>
                <a:lnTo>
                  <a:pt x="1111" y="422"/>
                </a:lnTo>
                <a:lnTo>
                  <a:pt x="1115" y="424"/>
                </a:lnTo>
                <a:lnTo>
                  <a:pt x="1117" y="424"/>
                </a:lnTo>
                <a:lnTo>
                  <a:pt x="1119" y="424"/>
                </a:lnTo>
                <a:lnTo>
                  <a:pt x="1121" y="424"/>
                </a:lnTo>
                <a:lnTo>
                  <a:pt x="1121" y="424"/>
                </a:lnTo>
                <a:lnTo>
                  <a:pt x="1123" y="424"/>
                </a:lnTo>
                <a:lnTo>
                  <a:pt x="1123" y="422"/>
                </a:lnTo>
                <a:lnTo>
                  <a:pt x="1123" y="422"/>
                </a:lnTo>
                <a:lnTo>
                  <a:pt x="1121" y="422"/>
                </a:lnTo>
                <a:lnTo>
                  <a:pt x="1121" y="419"/>
                </a:lnTo>
                <a:lnTo>
                  <a:pt x="1123" y="419"/>
                </a:lnTo>
                <a:lnTo>
                  <a:pt x="1125" y="417"/>
                </a:lnTo>
                <a:lnTo>
                  <a:pt x="1127" y="417"/>
                </a:lnTo>
                <a:lnTo>
                  <a:pt x="1127" y="417"/>
                </a:lnTo>
                <a:lnTo>
                  <a:pt x="1129" y="417"/>
                </a:lnTo>
                <a:lnTo>
                  <a:pt x="1131" y="419"/>
                </a:lnTo>
                <a:lnTo>
                  <a:pt x="1134" y="419"/>
                </a:lnTo>
                <a:lnTo>
                  <a:pt x="1136" y="422"/>
                </a:lnTo>
                <a:lnTo>
                  <a:pt x="1136" y="419"/>
                </a:lnTo>
                <a:lnTo>
                  <a:pt x="1136" y="419"/>
                </a:lnTo>
                <a:lnTo>
                  <a:pt x="1138" y="417"/>
                </a:lnTo>
                <a:lnTo>
                  <a:pt x="1138" y="417"/>
                </a:lnTo>
                <a:lnTo>
                  <a:pt x="1138" y="417"/>
                </a:lnTo>
                <a:lnTo>
                  <a:pt x="1138" y="419"/>
                </a:lnTo>
                <a:lnTo>
                  <a:pt x="1140" y="419"/>
                </a:lnTo>
                <a:lnTo>
                  <a:pt x="1142" y="422"/>
                </a:lnTo>
                <a:lnTo>
                  <a:pt x="1144" y="422"/>
                </a:lnTo>
                <a:lnTo>
                  <a:pt x="1144" y="422"/>
                </a:lnTo>
                <a:lnTo>
                  <a:pt x="1146" y="419"/>
                </a:lnTo>
                <a:close/>
                <a:moveTo>
                  <a:pt x="1140" y="428"/>
                </a:moveTo>
                <a:lnTo>
                  <a:pt x="1142" y="428"/>
                </a:lnTo>
                <a:lnTo>
                  <a:pt x="1142" y="428"/>
                </a:lnTo>
                <a:lnTo>
                  <a:pt x="1144" y="428"/>
                </a:lnTo>
                <a:lnTo>
                  <a:pt x="1144" y="426"/>
                </a:lnTo>
                <a:lnTo>
                  <a:pt x="1144" y="426"/>
                </a:lnTo>
                <a:lnTo>
                  <a:pt x="1144" y="426"/>
                </a:lnTo>
                <a:lnTo>
                  <a:pt x="1144" y="424"/>
                </a:lnTo>
                <a:lnTo>
                  <a:pt x="1142" y="424"/>
                </a:lnTo>
                <a:lnTo>
                  <a:pt x="1140" y="424"/>
                </a:lnTo>
                <a:lnTo>
                  <a:pt x="1140" y="424"/>
                </a:lnTo>
                <a:lnTo>
                  <a:pt x="1140" y="424"/>
                </a:lnTo>
                <a:lnTo>
                  <a:pt x="1140" y="426"/>
                </a:lnTo>
                <a:lnTo>
                  <a:pt x="1142" y="426"/>
                </a:lnTo>
                <a:lnTo>
                  <a:pt x="1142" y="426"/>
                </a:lnTo>
                <a:lnTo>
                  <a:pt x="1142" y="426"/>
                </a:lnTo>
                <a:lnTo>
                  <a:pt x="1140" y="428"/>
                </a:lnTo>
                <a:lnTo>
                  <a:pt x="1140" y="428"/>
                </a:lnTo>
                <a:lnTo>
                  <a:pt x="1140" y="428"/>
                </a:lnTo>
                <a:lnTo>
                  <a:pt x="1140" y="428"/>
                </a:lnTo>
                <a:lnTo>
                  <a:pt x="1140" y="428"/>
                </a:lnTo>
                <a:close/>
                <a:moveTo>
                  <a:pt x="1150" y="445"/>
                </a:moveTo>
                <a:lnTo>
                  <a:pt x="1150" y="445"/>
                </a:lnTo>
                <a:lnTo>
                  <a:pt x="1152" y="443"/>
                </a:lnTo>
                <a:lnTo>
                  <a:pt x="1152" y="443"/>
                </a:lnTo>
                <a:lnTo>
                  <a:pt x="1152" y="445"/>
                </a:lnTo>
                <a:lnTo>
                  <a:pt x="1152" y="445"/>
                </a:lnTo>
                <a:lnTo>
                  <a:pt x="1152" y="445"/>
                </a:lnTo>
                <a:lnTo>
                  <a:pt x="1155" y="445"/>
                </a:lnTo>
                <a:lnTo>
                  <a:pt x="1155" y="445"/>
                </a:lnTo>
                <a:lnTo>
                  <a:pt x="1155" y="445"/>
                </a:lnTo>
                <a:lnTo>
                  <a:pt x="1157" y="443"/>
                </a:lnTo>
                <a:lnTo>
                  <a:pt x="1157" y="440"/>
                </a:lnTo>
                <a:lnTo>
                  <a:pt x="1157" y="440"/>
                </a:lnTo>
                <a:lnTo>
                  <a:pt x="1155" y="438"/>
                </a:lnTo>
                <a:lnTo>
                  <a:pt x="1155" y="438"/>
                </a:lnTo>
                <a:lnTo>
                  <a:pt x="1152" y="438"/>
                </a:lnTo>
                <a:lnTo>
                  <a:pt x="1152" y="438"/>
                </a:lnTo>
                <a:lnTo>
                  <a:pt x="1150" y="438"/>
                </a:lnTo>
                <a:lnTo>
                  <a:pt x="1150" y="438"/>
                </a:lnTo>
                <a:lnTo>
                  <a:pt x="1150" y="438"/>
                </a:lnTo>
                <a:lnTo>
                  <a:pt x="1150" y="438"/>
                </a:lnTo>
                <a:lnTo>
                  <a:pt x="1150" y="440"/>
                </a:lnTo>
                <a:lnTo>
                  <a:pt x="1150" y="443"/>
                </a:lnTo>
                <a:lnTo>
                  <a:pt x="1150" y="443"/>
                </a:lnTo>
                <a:lnTo>
                  <a:pt x="1150" y="445"/>
                </a:lnTo>
                <a:lnTo>
                  <a:pt x="1150" y="445"/>
                </a:lnTo>
                <a:close/>
                <a:moveTo>
                  <a:pt x="1211" y="262"/>
                </a:moveTo>
                <a:lnTo>
                  <a:pt x="1213" y="264"/>
                </a:lnTo>
                <a:lnTo>
                  <a:pt x="1215" y="264"/>
                </a:lnTo>
                <a:lnTo>
                  <a:pt x="1215" y="262"/>
                </a:lnTo>
                <a:lnTo>
                  <a:pt x="1217" y="262"/>
                </a:lnTo>
                <a:lnTo>
                  <a:pt x="1217" y="262"/>
                </a:lnTo>
                <a:lnTo>
                  <a:pt x="1217" y="260"/>
                </a:lnTo>
                <a:lnTo>
                  <a:pt x="1215" y="260"/>
                </a:lnTo>
                <a:lnTo>
                  <a:pt x="1211" y="258"/>
                </a:lnTo>
                <a:lnTo>
                  <a:pt x="1211" y="258"/>
                </a:lnTo>
                <a:lnTo>
                  <a:pt x="1211" y="258"/>
                </a:lnTo>
                <a:lnTo>
                  <a:pt x="1211" y="260"/>
                </a:lnTo>
                <a:lnTo>
                  <a:pt x="1209" y="260"/>
                </a:lnTo>
                <a:lnTo>
                  <a:pt x="1205" y="262"/>
                </a:lnTo>
                <a:lnTo>
                  <a:pt x="1203" y="262"/>
                </a:lnTo>
                <a:lnTo>
                  <a:pt x="1203" y="264"/>
                </a:lnTo>
                <a:lnTo>
                  <a:pt x="1203" y="264"/>
                </a:lnTo>
                <a:lnTo>
                  <a:pt x="1203" y="266"/>
                </a:lnTo>
                <a:lnTo>
                  <a:pt x="1205" y="266"/>
                </a:lnTo>
                <a:lnTo>
                  <a:pt x="1207" y="266"/>
                </a:lnTo>
                <a:lnTo>
                  <a:pt x="1207" y="266"/>
                </a:lnTo>
                <a:lnTo>
                  <a:pt x="1207" y="264"/>
                </a:lnTo>
                <a:lnTo>
                  <a:pt x="1211" y="262"/>
                </a:lnTo>
                <a:lnTo>
                  <a:pt x="1211" y="262"/>
                </a:lnTo>
                <a:close/>
                <a:moveTo>
                  <a:pt x="1205" y="329"/>
                </a:moveTo>
                <a:lnTo>
                  <a:pt x="1205" y="329"/>
                </a:lnTo>
                <a:lnTo>
                  <a:pt x="1205" y="327"/>
                </a:lnTo>
                <a:lnTo>
                  <a:pt x="1203" y="329"/>
                </a:lnTo>
                <a:lnTo>
                  <a:pt x="1201" y="329"/>
                </a:lnTo>
                <a:lnTo>
                  <a:pt x="1201" y="331"/>
                </a:lnTo>
                <a:lnTo>
                  <a:pt x="1201" y="331"/>
                </a:lnTo>
                <a:lnTo>
                  <a:pt x="1201" y="333"/>
                </a:lnTo>
                <a:lnTo>
                  <a:pt x="1203" y="336"/>
                </a:lnTo>
                <a:lnTo>
                  <a:pt x="1205" y="336"/>
                </a:lnTo>
                <a:lnTo>
                  <a:pt x="1207" y="336"/>
                </a:lnTo>
                <a:lnTo>
                  <a:pt x="1207" y="333"/>
                </a:lnTo>
                <a:lnTo>
                  <a:pt x="1207" y="333"/>
                </a:lnTo>
                <a:lnTo>
                  <a:pt x="1209" y="331"/>
                </a:lnTo>
                <a:lnTo>
                  <a:pt x="1209" y="331"/>
                </a:lnTo>
                <a:lnTo>
                  <a:pt x="1207" y="331"/>
                </a:lnTo>
                <a:lnTo>
                  <a:pt x="1207" y="329"/>
                </a:lnTo>
                <a:lnTo>
                  <a:pt x="1205" y="329"/>
                </a:lnTo>
                <a:close/>
                <a:moveTo>
                  <a:pt x="1234" y="252"/>
                </a:moveTo>
                <a:lnTo>
                  <a:pt x="1234" y="254"/>
                </a:lnTo>
                <a:lnTo>
                  <a:pt x="1234" y="254"/>
                </a:lnTo>
                <a:lnTo>
                  <a:pt x="1234" y="256"/>
                </a:lnTo>
                <a:lnTo>
                  <a:pt x="1236" y="256"/>
                </a:lnTo>
                <a:lnTo>
                  <a:pt x="1238" y="256"/>
                </a:lnTo>
                <a:lnTo>
                  <a:pt x="1240" y="256"/>
                </a:lnTo>
                <a:lnTo>
                  <a:pt x="1243" y="254"/>
                </a:lnTo>
                <a:lnTo>
                  <a:pt x="1243" y="254"/>
                </a:lnTo>
                <a:lnTo>
                  <a:pt x="1240" y="254"/>
                </a:lnTo>
                <a:lnTo>
                  <a:pt x="1240" y="252"/>
                </a:lnTo>
                <a:lnTo>
                  <a:pt x="1240" y="250"/>
                </a:lnTo>
                <a:lnTo>
                  <a:pt x="1238" y="250"/>
                </a:lnTo>
                <a:lnTo>
                  <a:pt x="1238" y="248"/>
                </a:lnTo>
                <a:lnTo>
                  <a:pt x="1238" y="248"/>
                </a:lnTo>
                <a:lnTo>
                  <a:pt x="1234" y="250"/>
                </a:lnTo>
                <a:lnTo>
                  <a:pt x="1234" y="250"/>
                </a:lnTo>
                <a:lnTo>
                  <a:pt x="1234" y="250"/>
                </a:lnTo>
                <a:lnTo>
                  <a:pt x="1232" y="250"/>
                </a:lnTo>
                <a:lnTo>
                  <a:pt x="1232" y="252"/>
                </a:lnTo>
                <a:lnTo>
                  <a:pt x="1234" y="252"/>
                </a:lnTo>
                <a:lnTo>
                  <a:pt x="1234" y="252"/>
                </a:lnTo>
                <a:close/>
                <a:moveTo>
                  <a:pt x="1136" y="231"/>
                </a:moveTo>
                <a:lnTo>
                  <a:pt x="1136" y="231"/>
                </a:lnTo>
                <a:lnTo>
                  <a:pt x="1138" y="231"/>
                </a:lnTo>
                <a:lnTo>
                  <a:pt x="1142" y="231"/>
                </a:lnTo>
                <a:lnTo>
                  <a:pt x="1148" y="229"/>
                </a:lnTo>
                <a:lnTo>
                  <a:pt x="1155" y="227"/>
                </a:lnTo>
                <a:lnTo>
                  <a:pt x="1152" y="227"/>
                </a:lnTo>
                <a:lnTo>
                  <a:pt x="1150" y="227"/>
                </a:lnTo>
                <a:lnTo>
                  <a:pt x="1146" y="227"/>
                </a:lnTo>
                <a:lnTo>
                  <a:pt x="1144" y="227"/>
                </a:lnTo>
                <a:lnTo>
                  <a:pt x="1142" y="229"/>
                </a:lnTo>
                <a:lnTo>
                  <a:pt x="1138" y="229"/>
                </a:lnTo>
                <a:lnTo>
                  <a:pt x="1136" y="231"/>
                </a:lnTo>
                <a:close/>
                <a:moveTo>
                  <a:pt x="1188" y="302"/>
                </a:moveTo>
                <a:lnTo>
                  <a:pt x="1180" y="304"/>
                </a:lnTo>
                <a:lnTo>
                  <a:pt x="1175" y="304"/>
                </a:lnTo>
                <a:lnTo>
                  <a:pt x="1175" y="306"/>
                </a:lnTo>
                <a:lnTo>
                  <a:pt x="1173" y="306"/>
                </a:lnTo>
                <a:lnTo>
                  <a:pt x="1173" y="306"/>
                </a:lnTo>
                <a:lnTo>
                  <a:pt x="1171" y="306"/>
                </a:lnTo>
                <a:lnTo>
                  <a:pt x="1169" y="308"/>
                </a:lnTo>
                <a:lnTo>
                  <a:pt x="1167" y="308"/>
                </a:lnTo>
                <a:lnTo>
                  <a:pt x="1167" y="308"/>
                </a:lnTo>
                <a:lnTo>
                  <a:pt x="1167" y="308"/>
                </a:lnTo>
                <a:lnTo>
                  <a:pt x="1169" y="310"/>
                </a:lnTo>
                <a:lnTo>
                  <a:pt x="1173" y="310"/>
                </a:lnTo>
                <a:lnTo>
                  <a:pt x="1175" y="310"/>
                </a:lnTo>
                <a:lnTo>
                  <a:pt x="1178" y="310"/>
                </a:lnTo>
                <a:lnTo>
                  <a:pt x="1178" y="310"/>
                </a:lnTo>
                <a:lnTo>
                  <a:pt x="1180" y="310"/>
                </a:lnTo>
                <a:lnTo>
                  <a:pt x="1184" y="308"/>
                </a:lnTo>
                <a:lnTo>
                  <a:pt x="1186" y="308"/>
                </a:lnTo>
                <a:lnTo>
                  <a:pt x="1190" y="306"/>
                </a:lnTo>
                <a:lnTo>
                  <a:pt x="1192" y="306"/>
                </a:lnTo>
                <a:lnTo>
                  <a:pt x="1192" y="304"/>
                </a:lnTo>
                <a:lnTo>
                  <a:pt x="1192" y="304"/>
                </a:lnTo>
                <a:lnTo>
                  <a:pt x="1192" y="302"/>
                </a:lnTo>
                <a:lnTo>
                  <a:pt x="1192" y="302"/>
                </a:lnTo>
                <a:lnTo>
                  <a:pt x="1190" y="302"/>
                </a:lnTo>
                <a:lnTo>
                  <a:pt x="1188" y="302"/>
                </a:lnTo>
                <a:close/>
                <a:moveTo>
                  <a:pt x="1117" y="178"/>
                </a:moveTo>
                <a:lnTo>
                  <a:pt x="1117" y="180"/>
                </a:lnTo>
                <a:lnTo>
                  <a:pt x="1115" y="180"/>
                </a:lnTo>
                <a:lnTo>
                  <a:pt x="1113" y="183"/>
                </a:lnTo>
                <a:lnTo>
                  <a:pt x="1113" y="183"/>
                </a:lnTo>
                <a:lnTo>
                  <a:pt x="1113" y="183"/>
                </a:lnTo>
                <a:lnTo>
                  <a:pt x="1113" y="183"/>
                </a:lnTo>
                <a:lnTo>
                  <a:pt x="1115" y="185"/>
                </a:lnTo>
                <a:lnTo>
                  <a:pt x="1115" y="183"/>
                </a:lnTo>
                <a:lnTo>
                  <a:pt x="1119" y="180"/>
                </a:lnTo>
                <a:lnTo>
                  <a:pt x="1119" y="180"/>
                </a:lnTo>
                <a:lnTo>
                  <a:pt x="1117" y="178"/>
                </a:lnTo>
                <a:close/>
                <a:moveTo>
                  <a:pt x="1123" y="243"/>
                </a:moveTo>
                <a:lnTo>
                  <a:pt x="1121" y="239"/>
                </a:lnTo>
                <a:lnTo>
                  <a:pt x="1119" y="239"/>
                </a:lnTo>
                <a:lnTo>
                  <a:pt x="1115" y="239"/>
                </a:lnTo>
                <a:lnTo>
                  <a:pt x="1106" y="241"/>
                </a:lnTo>
                <a:lnTo>
                  <a:pt x="1100" y="241"/>
                </a:lnTo>
                <a:lnTo>
                  <a:pt x="1096" y="243"/>
                </a:lnTo>
                <a:lnTo>
                  <a:pt x="1096" y="245"/>
                </a:lnTo>
                <a:lnTo>
                  <a:pt x="1098" y="248"/>
                </a:lnTo>
                <a:lnTo>
                  <a:pt x="1102" y="248"/>
                </a:lnTo>
                <a:lnTo>
                  <a:pt x="1104" y="248"/>
                </a:lnTo>
                <a:lnTo>
                  <a:pt x="1102" y="250"/>
                </a:lnTo>
                <a:lnTo>
                  <a:pt x="1104" y="252"/>
                </a:lnTo>
                <a:lnTo>
                  <a:pt x="1113" y="250"/>
                </a:lnTo>
                <a:lnTo>
                  <a:pt x="1115" y="250"/>
                </a:lnTo>
                <a:lnTo>
                  <a:pt x="1113" y="254"/>
                </a:lnTo>
                <a:lnTo>
                  <a:pt x="1111" y="256"/>
                </a:lnTo>
                <a:lnTo>
                  <a:pt x="1117" y="256"/>
                </a:lnTo>
                <a:lnTo>
                  <a:pt x="1121" y="254"/>
                </a:lnTo>
                <a:lnTo>
                  <a:pt x="1123" y="254"/>
                </a:lnTo>
                <a:lnTo>
                  <a:pt x="1123" y="252"/>
                </a:lnTo>
                <a:lnTo>
                  <a:pt x="1125" y="252"/>
                </a:lnTo>
                <a:lnTo>
                  <a:pt x="1129" y="250"/>
                </a:lnTo>
                <a:lnTo>
                  <a:pt x="1129" y="250"/>
                </a:lnTo>
                <a:lnTo>
                  <a:pt x="1129" y="250"/>
                </a:lnTo>
                <a:lnTo>
                  <a:pt x="1127" y="248"/>
                </a:lnTo>
                <a:lnTo>
                  <a:pt x="1123" y="245"/>
                </a:lnTo>
                <a:lnTo>
                  <a:pt x="1123" y="245"/>
                </a:lnTo>
                <a:lnTo>
                  <a:pt x="1123" y="243"/>
                </a:lnTo>
                <a:close/>
                <a:moveTo>
                  <a:pt x="1081" y="313"/>
                </a:moveTo>
                <a:lnTo>
                  <a:pt x="1079" y="313"/>
                </a:lnTo>
                <a:lnTo>
                  <a:pt x="1067" y="313"/>
                </a:lnTo>
                <a:lnTo>
                  <a:pt x="1062" y="315"/>
                </a:lnTo>
                <a:lnTo>
                  <a:pt x="1062" y="315"/>
                </a:lnTo>
                <a:lnTo>
                  <a:pt x="1060" y="317"/>
                </a:lnTo>
                <a:lnTo>
                  <a:pt x="1058" y="319"/>
                </a:lnTo>
                <a:lnTo>
                  <a:pt x="1058" y="321"/>
                </a:lnTo>
                <a:lnTo>
                  <a:pt x="1060" y="321"/>
                </a:lnTo>
                <a:lnTo>
                  <a:pt x="1064" y="321"/>
                </a:lnTo>
                <a:lnTo>
                  <a:pt x="1069" y="325"/>
                </a:lnTo>
                <a:lnTo>
                  <a:pt x="1071" y="327"/>
                </a:lnTo>
                <a:lnTo>
                  <a:pt x="1071" y="327"/>
                </a:lnTo>
                <a:lnTo>
                  <a:pt x="1075" y="331"/>
                </a:lnTo>
                <a:lnTo>
                  <a:pt x="1079" y="333"/>
                </a:lnTo>
                <a:lnTo>
                  <a:pt x="1081" y="336"/>
                </a:lnTo>
                <a:lnTo>
                  <a:pt x="1081" y="336"/>
                </a:lnTo>
                <a:lnTo>
                  <a:pt x="1083" y="336"/>
                </a:lnTo>
                <a:lnTo>
                  <a:pt x="1083" y="336"/>
                </a:lnTo>
                <a:lnTo>
                  <a:pt x="1085" y="333"/>
                </a:lnTo>
                <a:lnTo>
                  <a:pt x="1087" y="331"/>
                </a:lnTo>
                <a:lnTo>
                  <a:pt x="1087" y="331"/>
                </a:lnTo>
                <a:lnTo>
                  <a:pt x="1090" y="329"/>
                </a:lnTo>
                <a:lnTo>
                  <a:pt x="1092" y="325"/>
                </a:lnTo>
                <a:lnTo>
                  <a:pt x="1092" y="323"/>
                </a:lnTo>
                <a:lnTo>
                  <a:pt x="1094" y="321"/>
                </a:lnTo>
                <a:lnTo>
                  <a:pt x="1094" y="319"/>
                </a:lnTo>
                <a:lnTo>
                  <a:pt x="1092" y="317"/>
                </a:lnTo>
                <a:lnTo>
                  <a:pt x="1092" y="317"/>
                </a:lnTo>
                <a:lnTo>
                  <a:pt x="1092" y="317"/>
                </a:lnTo>
                <a:lnTo>
                  <a:pt x="1090" y="315"/>
                </a:lnTo>
                <a:lnTo>
                  <a:pt x="1085" y="313"/>
                </a:lnTo>
                <a:lnTo>
                  <a:pt x="1081" y="313"/>
                </a:lnTo>
                <a:close/>
                <a:moveTo>
                  <a:pt x="1092" y="269"/>
                </a:moveTo>
                <a:lnTo>
                  <a:pt x="1090" y="271"/>
                </a:lnTo>
                <a:lnTo>
                  <a:pt x="1090" y="273"/>
                </a:lnTo>
                <a:lnTo>
                  <a:pt x="1087" y="273"/>
                </a:lnTo>
                <a:lnTo>
                  <a:pt x="1087" y="273"/>
                </a:lnTo>
                <a:lnTo>
                  <a:pt x="1090" y="275"/>
                </a:lnTo>
                <a:lnTo>
                  <a:pt x="1092" y="275"/>
                </a:lnTo>
                <a:lnTo>
                  <a:pt x="1096" y="277"/>
                </a:lnTo>
                <a:lnTo>
                  <a:pt x="1100" y="277"/>
                </a:lnTo>
                <a:lnTo>
                  <a:pt x="1104" y="275"/>
                </a:lnTo>
                <a:lnTo>
                  <a:pt x="1104" y="275"/>
                </a:lnTo>
                <a:lnTo>
                  <a:pt x="1106" y="273"/>
                </a:lnTo>
                <a:lnTo>
                  <a:pt x="1106" y="273"/>
                </a:lnTo>
                <a:lnTo>
                  <a:pt x="1106" y="273"/>
                </a:lnTo>
                <a:lnTo>
                  <a:pt x="1106" y="271"/>
                </a:lnTo>
                <a:lnTo>
                  <a:pt x="1104" y="271"/>
                </a:lnTo>
                <a:lnTo>
                  <a:pt x="1104" y="269"/>
                </a:lnTo>
                <a:lnTo>
                  <a:pt x="1104" y="266"/>
                </a:lnTo>
                <a:lnTo>
                  <a:pt x="1104" y="266"/>
                </a:lnTo>
                <a:lnTo>
                  <a:pt x="1102" y="266"/>
                </a:lnTo>
                <a:lnTo>
                  <a:pt x="1100" y="264"/>
                </a:lnTo>
                <a:lnTo>
                  <a:pt x="1096" y="264"/>
                </a:lnTo>
                <a:lnTo>
                  <a:pt x="1094" y="264"/>
                </a:lnTo>
                <a:lnTo>
                  <a:pt x="1092" y="266"/>
                </a:lnTo>
                <a:lnTo>
                  <a:pt x="1092" y="269"/>
                </a:lnTo>
                <a:close/>
                <a:moveTo>
                  <a:pt x="1211" y="277"/>
                </a:moveTo>
                <a:lnTo>
                  <a:pt x="1213" y="279"/>
                </a:lnTo>
                <a:lnTo>
                  <a:pt x="1213" y="279"/>
                </a:lnTo>
                <a:lnTo>
                  <a:pt x="1213" y="279"/>
                </a:lnTo>
                <a:lnTo>
                  <a:pt x="1215" y="279"/>
                </a:lnTo>
                <a:lnTo>
                  <a:pt x="1215" y="279"/>
                </a:lnTo>
                <a:lnTo>
                  <a:pt x="1219" y="281"/>
                </a:lnTo>
                <a:lnTo>
                  <a:pt x="1226" y="283"/>
                </a:lnTo>
                <a:lnTo>
                  <a:pt x="1228" y="283"/>
                </a:lnTo>
                <a:lnTo>
                  <a:pt x="1232" y="285"/>
                </a:lnTo>
                <a:lnTo>
                  <a:pt x="1234" y="287"/>
                </a:lnTo>
                <a:lnTo>
                  <a:pt x="1236" y="287"/>
                </a:lnTo>
                <a:lnTo>
                  <a:pt x="1238" y="287"/>
                </a:lnTo>
                <a:lnTo>
                  <a:pt x="1243" y="287"/>
                </a:lnTo>
                <a:lnTo>
                  <a:pt x="1247" y="287"/>
                </a:lnTo>
                <a:lnTo>
                  <a:pt x="1251" y="287"/>
                </a:lnTo>
                <a:lnTo>
                  <a:pt x="1253" y="287"/>
                </a:lnTo>
                <a:lnTo>
                  <a:pt x="1253" y="285"/>
                </a:lnTo>
                <a:lnTo>
                  <a:pt x="1253" y="285"/>
                </a:lnTo>
                <a:lnTo>
                  <a:pt x="1253" y="285"/>
                </a:lnTo>
                <a:lnTo>
                  <a:pt x="1253" y="283"/>
                </a:lnTo>
                <a:lnTo>
                  <a:pt x="1253" y="283"/>
                </a:lnTo>
                <a:lnTo>
                  <a:pt x="1253" y="281"/>
                </a:lnTo>
                <a:lnTo>
                  <a:pt x="1253" y="279"/>
                </a:lnTo>
                <a:lnTo>
                  <a:pt x="1253" y="279"/>
                </a:lnTo>
                <a:lnTo>
                  <a:pt x="1253" y="277"/>
                </a:lnTo>
                <a:lnTo>
                  <a:pt x="1253" y="275"/>
                </a:lnTo>
                <a:lnTo>
                  <a:pt x="1253" y="275"/>
                </a:lnTo>
                <a:lnTo>
                  <a:pt x="1253" y="273"/>
                </a:lnTo>
                <a:lnTo>
                  <a:pt x="1251" y="271"/>
                </a:lnTo>
                <a:lnTo>
                  <a:pt x="1251" y="269"/>
                </a:lnTo>
                <a:lnTo>
                  <a:pt x="1249" y="266"/>
                </a:lnTo>
                <a:lnTo>
                  <a:pt x="1247" y="264"/>
                </a:lnTo>
                <a:lnTo>
                  <a:pt x="1243" y="262"/>
                </a:lnTo>
                <a:lnTo>
                  <a:pt x="1240" y="260"/>
                </a:lnTo>
                <a:lnTo>
                  <a:pt x="1236" y="260"/>
                </a:lnTo>
                <a:lnTo>
                  <a:pt x="1234" y="258"/>
                </a:lnTo>
                <a:lnTo>
                  <a:pt x="1230" y="260"/>
                </a:lnTo>
                <a:lnTo>
                  <a:pt x="1222" y="262"/>
                </a:lnTo>
                <a:lnTo>
                  <a:pt x="1219" y="264"/>
                </a:lnTo>
                <a:lnTo>
                  <a:pt x="1217" y="264"/>
                </a:lnTo>
                <a:lnTo>
                  <a:pt x="1215" y="266"/>
                </a:lnTo>
                <a:lnTo>
                  <a:pt x="1215" y="269"/>
                </a:lnTo>
                <a:lnTo>
                  <a:pt x="1215" y="271"/>
                </a:lnTo>
                <a:lnTo>
                  <a:pt x="1213" y="271"/>
                </a:lnTo>
                <a:lnTo>
                  <a:pt x="1211" y="271"/>
                </a:lnTo>
                <a:lnTo>
                  <a:pt x="1209" y="275"/>
                </a:lnTo>
                <a:lnTo>
                  <a:pt x="1209" y="275"/>
                </a:lnTo>
                <a:lnTo>
                  <a:pt x="1209" y="277"/>
                </a:lnTo>
                <a:lnTo>
                  <a:pt x="1209" y="277"/>
                </a:lnTo>
                <a:lnTo>
                  <a:pt x="1209" y="277"/>
                </a:lnTo>
                <a:lnTo>
                  <a:pt x="1211" y="277"/>
                </a:lnTo>
                <a:lnTo>
                  <a:pt x="1211" y="277"/>
                </a:lnTo>
                <a:close/>
                <a:moveTo>
                  <a:pt x="1473" y="631"/>
                </a:moveTo>
                <a:lnTo>
                  <a:pt x="1473" y="629"/>
                </a:lnTo>
                <a:lnTo>
                  <a:pt x="1475" y="629"/>
                </a:lnTo>
                <a:lnTo>
                  <a:pt x="1471" y="629"/>
                </a:lnTo>
                <a:lnTo>
                  <a:pt x="1469" y="631"/>
                </a:lnTo>
                <a:lnTo>
                  <a:pt x="1469" y="631"/>
                </a:lnTo>
                <a:lnTo>
                  <a:pt x="1469" y="631"/>
                </a:lnTo>
                <a:lnTo>
                  <a:pt x="1471" y="631"/>
                </a:lnTo>
                <a:lnTo>
                  <a:pt x="1473" y="631"/>
                </a:lnTo>
                <a:close/>
                <a:moveTo>
                  <a:pt x="1479" y="579"/>
                </a:moveTo>
                <a:lnTo>
                  <a:pt x="1481" y="579"/>
                </a:lnTo>
                <a:lnTo>
                  <a:pt x="1483" y="577"/>
                </a:lnTo>
                <a:lnTo>
                  <a:pt x="1483" y="577"/>
                </a:lnTo>
                <a:lnTo>
                  <a:pt x="1483" y="575"/>
                </a:lnTo>
                <a:lnTo>
                  <a:pt x="1486" y="575"/>
                </a:lnTo>
                <a:lnTo>
                  <a:pt x="1483" y="575"/>
                </a:lnTo>
                <a:lnTo>
                  <a:pt x="1483" y="572"/>
                </a:lnTo>
                <a:lnTo>
                  <a:pt x="1481" y="570"/>
                </a:lnTo>
                <a:lnTo>
                  <a:pt x="1481" y="570"/>
                </a:lnTo>
                <a:lnTo>
                  <a:pt x="1479" y="570"/>
                </a:lnTo>
                <a:lnTo>
                  <a:pt x="1479" y="570"/>
                </a:lnTo>
                <a:lnTo>
                  <a:pt x="1475" y="570"/>
                </a:lnTo>
                <a:lnTo>
                  <a:pt x="1471" y="570"/>
                </a:lnTo>
                <a:lnTo>
                  <a:pt x="1471" y="570"/>
                </a:lnTo>
                <a:lnTo>
                  <a:pt x="1471" y="570"/>
                </a:lnTo>
                <a:lnTo>
                  <a:pt x="1471" y="572"/>
                </a:lnTo>
                <a:lnTo>
                  <a:pt x="1473" y="575"/>
                </a:lnTo>
                <a:lnTo>
                  <a:pt x="1477" y="579"/>
                </a:lnTo>
                <a:lnTo>
                  <a:pt x="1479" y="579"/>
                </a:lnTo>
                <a:close/>
                <a:moveTo>
                  <a:pt x="1523" y="451"/>
                </a:moveTo>
                <a:lnTo>
                  <a:pt x="1523" y="449"/>
                </a:lnTo>
                <a:lnTo>
                  <a:pt x="1521" y="447"/>
                </a:lnTo>
                <a:lnTo>
                  <a:pt x="1519" y="447"/>
                </a:lnTo>
                <a:lnTo>
                  <a:pt x="1519" y="447"/>
                </a:lnTo>
                <a:lnTo>
                  <a:pt x="1517" y="447"/>
                </a:lnTo>
                <a:lnTo>
                  <a:pt x="1515" y="447"/>
                </a:lnTo>
                <a:lnTo>
                  <a:pt x="1515" y="449"/>
                </a:lnTo>
                <a:lnTo>
                  <a:pt x="1515" y="449"/>
                </a:lnTo>
                <a:lnTo>
                  <a:pt x="1515" y="451"/>
                </a:lnTo>
                <a:lnTo>
                  <a:pt x="1517" y="451"/>
                </a:lnTo>
                <a:lnTo>
                  <a:pt x="1519" y="453"/>
                </a:lnTo>
                <a:lnTo>
                  <a:pt x="1521" y="455"/>
                </a:lnTo>
                <a:lnTo>
                  <a:pt x="1523" y="455"/>
                </a:lnTo>
                <a:lnTo>
                  <a:pt x="1523" y="455"/>
                </a:lnTo>
                <a:lnTo>
                  <a:pt x="1523" y="453"/>
                </a:lnTo>
                <a:lnTo>
                  <a:pt x="1523" y="453"/>
                </a:lnTo>
                <a:lnTo>
                  <a:pt x="1523" y="453"/>
                </a:lnTo>
                <a:lnTo>
                  <a:pt x="1523" y="453"/>
                </a:lnTo>
                <a:lnTo>
                  <a:pt x="1523" y="451"/>
                </a:lnTo>
                <a:lnTo>
                  <a:pt x="1523" y="451"/>
                </a:lnTo>
                <a:close/>
                <a:moveTo>
                  <a:pt x="1467" y="728"/>
                </a:moveTo>
                <a:lnTo>
                  <a:pt x="1467" y="728"/>
                </a:lnTo>
                <a:lnTo>
                  <a:pt x="1467" y="726"/>
                </a:lnTo>
                <a:lnTo>
                  <a:pt x="1469" y="726"/>
                </a:lnTo>
                <a:lnTo>
                  <a:pt x="1469" y="723"/>
                </a:lnTo>
                <a:lnTo>
                  <a:pt x="1469" y="721"/>
                </a:lnTo>
                <a:lnTo>
                  <a:pt x="1467" y="721"/>
                </a:lnTo>
                <a:lnTo>
                  <a:pt x="1467" y="721"/>
                </a:lnTo>
                <a:lnTo>
                  <a:pt x="1467" y="721"/>
                </a:lnTo>
                <a:lnTo>
                  <a:pt x="1467" y="723"/>
                </a:lnTo>
                <a:lnTo>
                  <a:pt x="1467" y="723"/>
                </a:lnTo>
                <a:lnTo>
                  <a:pt x="1465" y="726"/>
                </a:lnTo>
                <a:lnTo>
                  <a:pt x="1465" y="728"/>
                </a:lnTo>
                <a:lnTo>
                  <a:pt x="1465" y="728"/>
                </a:lnTo>
                <a:lnTo>
                  <a:pt x="1465" y="728"/>
                </a:lnTo>
                <a:lnTo>
                  <a:pt x="1467" y="728"/>
                </a:lnTo>
                <a:close/>
                <a:moveTo>
                  <a:pt x="1481" y="560"/>
                </a:moveTo>
                <a:lnTo>
                  <a:pt x="1483" y="558"/>
                </a:lnTo>
                <a:lnTo>
                  <a:pt x="1483" y="558"/>
                </a:lnTo>
                <a:lnTo>
                  <a:pt x="1483" y="558"/>
                </a:lnTo>
                <a:lnTo>
                  <a:pt x="1483" y="558"/>
                </a:lnTo>
                <a:lnTo>
                  <a:pt x="1481" y="558"/>
                </a:lnTo>
                <a:lnTo>
                  <a:pt x="1479" y="558"/>
                </a:lnTo>
                <a:lnTo>
                  <a:pt x="1477" y="558"/>
                </a:lnTo>
                <a:lnTo>
                  <a:pt x="1479" y="558"/>
                </a:lnTo>
                <a:lnTo>
                  <a:pt x="1479" y="560"/>
                </a:lnTo>
                <a:lnTo>
                  <a:pt x="1481" y="560"/>
                </a:lnTo>
                <a:close/>
                <a:moveTo>
                  <a:pt x="1509" y="455"/>
                </a:moveTo>
                <a:lnTo>
                  <a:pt x="1507" y="455"/>
                </a:lnTo>
                <a:lnTo>
                  <a:pt x="1504" y="455"/>
                </a:lnTo>
                <a:lnTo>
                  <a:pt x="1504" y="455"/>
                </a:lnTo>
                <a:lnTo>
                  <a:pt x="1502" y="455"/>
                </a:lnTo>
                <a:lnTo>
                  <a:pt x="1498" y="457"/>
                </a:lnTo>
                <a:lnTo>
                  <a:pt x="1496" y="457"/>
                </a:lnTo>
                <a:lnTo>
                  <a:pt x="1496" y="457"/>
                </a:lnTo>
                <a:lnTo>
                  <a:pt x="1494" y="461"/>
                </a:lnTo>
                <a:lnTo>
                  <a:pt x="1490" y="463"/>
                </a:lnTo>
                <a:lnTo>
                  <a:pt x="1490" y="468"/>
                </a:lnTo>
                <a:lnTo>
                  <a:pt x="1488" y="470"/>
                </a:lnTo>
                <a:lnTo>
                  <a:pt x="1488" y="472"/>
                </a:lnTo>
                <a:lnTo>
                  <a:pt x="1490" y="476"/>
                </a:lnTo>
                <a:lnTo>
                  <a:pt x="1490" y="478"/>
                </a:lnTo>
                <a:lnTo>
                  <a:pt x="1492" y="480"/>
                </a:lnTo>
                <a:lnTo>
                  <a:pt x="1492" y="480"/>
                </a:lnTo>
                <a:lnTo>
                  <a:pt x="1494" y="482"/>
                </a:lnTo>
                <a:lnTo>
                  <a:pt x="1494" y="482"/>
                </a:lnTo>
                <a:lnTo>
                  <a:pt x="1496" y="482"/>
                </a:lnTo>
                <a:lnTo>
                  <a:pt x="1502" y="482"/>
                </a:lnTo>
                <a:lnTo>
                  <a:pt x="1507" y="480"/>
                </a:lnTo>
                <a:lnTo>
                  <a:pt x="1511" y="480"/>
                </a:lnTo>
                <a:lnTo>
                  <a:pt x="1515" y="478"/>
                </a:lnTo>
                <a:lnTo>
                  <a:pt x="1517" y="478"/>
                </a:lnTo>
                <a:lnTo>
                  <a:pt x="1519" y="476"/>
                </a:lnTo>
                <a:lnTo>
                  <a:pt x="1519" y="474"/>
                </a:lnTo>
                <a:lnTo>
                  <a:pt x="1519" y="472"/>
                </a:lnTo>
                <a:lnTo>
                  <a:pt x="1519" y="470"/>
                </a:lnTo>
                <a:lnTo>
                  <a:pt x="1519" y="463"/>
                </a:lnTo>
                <a:lnTo>
                  <a:pt x="1519" y="463"/>
                </a:lnTo>
                <a:lnTo>
                  <a:pt x="1519" y="461"/>
                </a:lnTo>
                <a:lnTo>
                  <a:pt x="1521" y="461"/>
                </a:lnTo>
                <a:lnTo>
                  <a:pt x="1521" y="459"/>
                </a:lnTo>
                <a:lnTo>
                  <a:pt x="1519" y="459"/>
                </a:lnTo>
                <a:lnTo>
                  <a:pt x="1519" y="457"/>
                </a:lnTo>
                <a:lnTo>
                  <a:pt x="1519" y="457"/>
                </a:lnTo>
                <a:lnTo>
                  <a:pt x="1511" y="455"/>
                </a:lnTo>
                <a:lnTo>
                  <a:pt x="1509" y="455"/>
                </a:lnTo>
                <a:close/>
                <a:moveTo>
                  <a:pt x="1450" y="650"/>
                </a:moveTo>
                <a:lnTo>
                  <a:pt x="1450" y="650"/>
                </a:lnTo>
                <a:lnTo>
                  <a:pt x="1450" y="650"/>
                </a:lnTo>
                <a:lnTo>
                  <a:pt x="1448" y="650"/>
                </a:lnTo>
                <a:lnTo>
                  <a:pt x="1448" y="650"/>
                </a:lnTo>
                <a:lnTo>
                  <a:pt x="1448" y="650"/>
                </a:lnTo>
                <a:lnTo>
                  <a:pt x="1446" y="652"/>
                </a:lnTo>
                <a:lnTo>
                  <a:pt x="1448" y="652"/>
                </a:lnTo>
                <a:lnTo>
                  <a:pt x="1450" y="650"/>
                </a:lnTo>
                <a:close/>
                <a:moveTo>
                  <a:pt x="1448" y="784"/>
                </a:moveTo>
                <a:lnTo>
                  <a:pt x="1448" y="784"/>
                </a:lnTo>
                <a:lnTo>
                  <a:pt x="1450" y="784"/>
                </a:lnTo>
                <a:lnTo>
                  <a:pt x="1450" y="784"/>
                </a:lnTo>
                <a:lnTo>
                  <a:pt x="1450" y="782"/>
                </a:lnTo>
                <a:lnTo>
                  <a:pt x="1448" y="782"/>
                </a:lnTo>
                <a:lnTo>
                  <a:pt x="1448" y="782"/>
                </a:lnTo>
                <a:lnTo>
                  <a:pt x="1448" y="784"/>
                </a:lnTo>
                <a:lnTo>
                  <a:pt x="1448" y="784"/>
                </a:lnTo>
                <a:close/>
                <a:moveTo>
                  <a:pt x="1450" y="713"/>
                </a:moveTo>
                <a:lnTo>
                  <a:pt x="1450" y="713"/>
                </a:lnTo>
                <a:lnTo>
                  <a:pt x="1450" y="715"/>
                </a:lnTo>
                <a:lnTo>
                  <a:pt x="1450" y="715"/>
                </a:lnTo>
                <a:lnTo>
                  <a:pt x="1450" y="715"/>
                </a:lnTo>
                <a:lnTo>
                  <a:pt x="1452" y="713"/>
                </a:lnTo>
                <a:lnTo>
                  <a:pt x="1452" y="713"/>
                </a:lnTo>
                <a:lnTo>
                  <a:pt x="1450" y="713"/>
                </a:lnTo>
                <a:lnTo>
                  <a:pt x="1450" y="713"/>
                </a:lnTo>
                <a:close/>
                <a:moveTo>
                  <a:pt x="1450" y="726"/>
                </a:moveTo>
                <a:lnTo>
                  <a:pt x="1454" y="723"/>
                </a:lnTo>
                <a:lnTo>
                  <a:pt x="1454" y="721"/>
                </a:lnTo>
                <a:lnTo>
                  <a:pt x="1454" y="721"/>
                </a:lnTo>
                <a:lnTo>
                  <a:pt x="1454" y="721"/>
                </a:lnTo>
                <a:lnTo>
                  <a:pt x="1454" y="721"/>
                </a:lnTo>
                <a:lnTo>
                  <a:pt x="1452" y="723"/>
                </a:lnTo>
                <a:lnTo>
                  <a:pt x="1452" y="723"/>
                </a:lnTo>
                <a:lnTo>
                  <a:pt x="1450" y="723"/>
                </a:lnTo>
                <a:lnTo>
                  <a:pt x="1450" y="723"/>
                </a:lnTo>
                <a:lnTo>
                  <a:pt x="1448" y="723"/>
                </a:lnTo>
                <a:lnTo>
                  <a:pt x="1448" y="723"/>
                </a:lnTo>
                <a:lnTo>
                  <a:pt x="1448" y="726"/>
                </a:lnTo>
                <a:lnTo>
                  <a:pt x="1448" y="726"/>
                </a:lnTo>
                <a:lnTo>
                  <a:pt x="1450" y="726"/>
                </a:lnTo>
                <a:close/>
                <a:moveTo>
                  <a:pt x="1222" y="428"/>
                </a:moveTo>
                <a:lnTo>
                  <a:pt x="1222" y="430"/>
                </a:lnTo>
                <a:lnTo>
                  <a:pt x="1222" y="430"/>
                </a:lnTo>
                <a:lnTo>
                  <a:pt x="1224" y="430"/>
                </a:lnTo>
                <a:lnTo>
                  <a:pt x="1224" y="430"/>
                </a:lnTo>
                <a:lnTo>
                  <a:pt x="1226" y="428"/>
                </a:lnTo>
                <a:lnTo>
                  <a:pt x="1226" y="428"/>
                </a:lnTo>
                <a:lnTo>
                  <a:pt x="1226" y="426"/>
                </a:lnTo>
                <a:lnTo>
                  <a:pt x="1226" y="426"/>
                </a:lnTo>
                <a:lnTo>
                  <a:pt x="1224" y="424"/>
                </a:lnTo>
                <a:lnTo>
                  <a:pt x="1224" y="424"/>
                </a:lnTo>
                <a:lnTo>
                  <a:pt x="1222" y="422"/>
                </a:lnTo>
                <a:lnTo>
                  <a:pt x="1219" y="422"/>
                </a:lnTo>
                <a:lnTo>
                  <a:pt x="1219" y="424"/>
                </a:lnTo>
                <a:lnTo>
                  <a:pt x="1217" y="424"/>
                </a:lnTo>
                <a:lnTo>
                  <a:pt x="1217" y="426"/>
                </a:lnTo>
                <a:lnTo>
                  <a:pt x="1217" y="426"/>
                </a:lnTo>
                <a:lnTo>
                  <a:pt x="1217" y="428"/>
                </a:lnTo>
                <a:lnTo>
                  <a:pt x="1217" y="428"/>
                </a:lnTo>
                <a:lnTo>
                  <a:pt x="1217" y="430"/>
                </a:lnTo>
                <a:lnTo>
                  <a:pt x="1219" y="430"/>
                </a:lnTo>
                <a:lnTo>
                  <a:pt x="1219" y="428"/>
                </a:lnTo>
                <a:lnTo>
                  <a:pt x="1219" y="428"/>
                </a:lnTo>
                <a:lnTo>
                  <a:pt x="1219" y="426"/>
                </a:lnTo>
                <a:lnTo>
                  <a:pt x="1219" y="424"/>
                </a:lnTo>
                <a:lnTo>
                  <a:pt x="1219" y="424"/>
                </a:lnTo>
                <a:lnTo>
                  <a:pt x="1219" y="424"/>
                </a:lnTo>
                <a:lnTo>
                  <a:pt x="1222" y="424"/>
                </a:lnTo>
                <a:lnTo>
                  <a:pt x="1222" y="426"/>
                </a:lnTo>
                <a:lnTo>
                  <a:pt x="1222" y="428"/>
                </a:lnTo>
                <a:lnTo>
                  <a:pt x="1222" y="428"/>
                </a:lnTo>
                <a:lnTo>
                  <a:pt x="1222" y="428"/>
                </a:lnTo>
                <a:close/>
                <a:moveTo>
                  <a:pt x="1207" y="350"/>
                </a:moveTo>
                <a:lnTo>
                  <a:pt x="1209" y="350"/>
                </a:lnTo>
                <a:lnTo>
                  <a:pt x="1211" y="348"/>
                </a:lnTo>
                <a:lnTo>
                  <a:pt x="1211" y="348"/>
                </a:lnTo>
                <a:lnTo>
                  <a:pt x="1211" y="346"/>
                </a:lnTo>
                <a:lnTo>
                  <a:pt x="1209" y="344"/>
                </a:lnTo>
                <a:lnTo>
                  <a:pt x="1209" y="342"/>
                </a:lnTo>
                <a:lnTo>
                  <a:pt x="1209" y="342"/>
                </a:lnTo>
                <a:lnTo>
                  <a:pt x="1207" y="342"/>
                </a:lnTo>
                <a:lnTo>
                  <a:pt x="1205" y="342"/>
                </a:lnTo>
                <a:lnTo>
                  <a:pt x="1203" y="344"/>
                </a:lnTo>
                <a:lnTo>
                  <a:pt x="1201" y="344"/>
                </a:lnTo>
                <a:lnTo>
                  <a:pt x="1201" y="344"/>
                </a:lnTo>
                <a:lnTo>
                  <a:pt x="1201" y="342"/>
                </a:lnTo>
                <a:lnTo>
                  <a:pt x="1201" y="342"/>
                </a:lnTo>
                <a:lnTo>
                  <a:pt x="1201" y="340"/>
                </a:lnTo>
                <a:lnTo>
                  <a:pt x="1199" y="338"/>
                </a:lnTo>
                <a:lnTo>
                  <a:pt x="1196" y="338"/>
                </a:lnTo>
                <a:lnTo>
                  <a:pt x="1196" y="338"/>
                </a:lnTo>
                <a:lnTo>
                  <a:pt x="1199" y="336"/>
                </a:lnTo>
                <a:lnTo>
                  <a:pt x="1199" y="336"/>
                </a:lnTo>
                <a:lnTo>
                  <a:pt x="1199" y="336"/>
                </a:lnTo>
                <a:lnTo>
                  <a:pt x="1196" y="333"/>
                </a:lnTo>
                <a:lnTo>
                  <a:pt x="1192" y="333"/>
                </a:lnTo>
                <a:lnTo>
                  <a:pt x="1192" y="331"/>
                </a:lnTo>
                <a:lnTo>
                  <a:pt x="1188" y="331"/>
                </a:lnTo>
                <a:lnTo>
                  <a:pt x="1188" y="333"/>
                </a:lnTo>
                <a:lnTo>
                  <a:pt x="1186" y="333"/>
                </a:lnTo>
                <a:lnTo>
                  <a:pt x="1182" y="336"/>
                </a:lnTo>
                <a:lnTo>
                  <a:pt x="1182" y="336"/>
                </a:lnTo>
                <a:lnTo>
                  <a:pt x="1182" y="333"/>
                </a:lnTo>
                <a:lnTo>
                  <a:pt x="1182" y="333"/>
                </a:lnTo>
                <a:lnTo>
                  <a:pt x="1182" y="333"/>
                </a:lnTo>
                <a:lnTo>
                  <a:pt x="1182" y="331"/>
                </a:lnTo>
                <a:lnTo>
                  <a:pt x="1186" y="329"/>
                </a:lnTo>
                <a:lnTo>
                  <a:pt x="1190" y="325"/>
                </a:lnTo>
                <a:lnTo>
                  <a:pt x="1196" y="323"/>
                </a:lnTo>
                <a:lnTo>
                  <a:pt x="1199" y="323"/>
                </a:lnTo>
                <a:lnTo>
                  <a:pt x="1199" y="321"/>
                </a:lnTo>
                <a:lnTo>
                  <a:pt x="1199" y="321"/>
                </a:lnTo>
                <a:lnTo>
                  <a:pt x="1196" y="321"/>
                </a:lnTo>
                <a:lnTo>
                  <a:pt x="1196" y="321"/>
                </a:lnTo>
                <a:lnTo>
                  <a:pt x="1194" y="321"/>
                </a:lnTo>
                <a:lnTo>
                  <a:pt x="1194" y="321"/>
                </a:lnTo>
                <a:lnTo>
                  <a:pt x="1194" y="321"/>
                </a:lnTo>
                <a:lnTo>
                  <a:pt x="1194" y="319"/>
                </a:lnTo>
                <a:lnTo>
                  <a:pt x="1194" y="319"/>
                </a:lnTo>
                <a:lnTo>
                  <a:pt x="1194" y="319"/>
                </a:lnTo>
                <a:lnTo>
                  <a:pt x="1196" y="319"/>
                </a:lnTo>
                <a:lnTo>
                  <a:pt x="1199" y="317"/>
                </a:lnTo>
                <a:lnTo>
                  <a:pt x="1201" y="317"/>
                </a:lnTo>
                <a:lnTo>
                  <a:pt x="1201" y="317"/>
                </a:lnTo>
                <a:lnTo>
                  <a:pt x="1203" y="315"/>
                </a:lnTo>
                <a:lnTo>
                  <a:pt x="1203" y="315"/>
                </a:lnTo>
                <a:lnTo>
                  <a:pt x="1203" y="315"/>
                </a:lnTo>
                <a:lnTo>
                  <a:pt x="1201" y="310"/>
                </a:lnTo>
                <a:lnTo>
                  <a:pt x="1201" y="310"/>
                </a:lnTo>
                <a:lnTo>
                  <a:pt x="1199" y="310"/>
                </a:lnTo>
                <a:lnTo>
                  <a:pt x="1199" y="310"/>
                </a:lnTo>
                <a:lnTo>
                  <a:pt x="1194" y="308"/>
                </a:lnTo>
                <a:lnTo>
                  <a:pt x="1192" y="308"/>
                </a:lnTo>
                <a:lnTo>
                  <a:pt x="1190" y="308"/>
                </a:lnTo>
                <a:lnTo>
                  <a:pt x="1188" y="308"/>
                </a:lnTo>
                <a:lnTo>
                  <a:pt x="1186" y="310"/>
                </a:lnTo>
                <a:lnTo>
                  <a:pt x="1180" y="310"/>
                </a:lnTo>
                <a:lnTo>
                  <a:pt x="1178" y="313"/>
                </a:lnTo>
                <a:lnTo>
                  <a:pt x="1173" y="313"/>
                </a:lnTo>
                <a:lnTo>
                  <a:pt x="1171" y="313"/>
                </a:lnTo>
                <a:lnTo>
                  <a:pt x="1159" y="306"/>
                </a:lnTo>
                <a:lnTo>
                  <a:pt x="1157" y="308"/>
                </a:lnTo>
                <a:lnTo>
                  <a:pt x="1157" y="308"/>
                </a:lnTo>
                <a:lnTo>
                  <a:pt x="1157" y="308"/>
                </a:lnTo>
                <a:lnTo>
                  <a:pt x="1157" y="310"/>
                </a:lnTo>
                <a:lnTo>
                  <a:pt x="1159" y="310"/>
                </a:lnTo>
                <a:lnTo>
                  <a:pt x="1161" y="310"/>
                </a:lnTo>
                <a:lnTo>
                  <a:pt x="1161" y="310"/>
                </a:lnTo>
                <a:lnTo>
                  <a:pt x="1159" y="310"/>
                </a:lnTo>
                <a:lnTo>
                  <a:pt x="1157" y="310"/>
                </a:lnTo>
                <a:lnTo>
                  <a:pt x="1152" y="310"/>
                </a:lnTo>
                <a:lnTo>
                  <a:pt x="1146" y="310"/>
                </a:lnTo>
                <a:lnTo>
                  <a:pt x="1144" y="310"/>
                </a:lnTo>
                <a:lnTo>
                  <a:pt x="1144" y="313"/>
                </a:lnTo>
                <a:lnTo>
                  <a:pt x="1144" y="313"/>
                </a:lnTo>
                <a:lnTo>
                  <a:pt x="1146" y="315"/>
                </a:lnTo>
                <a:lnTo>
                  <a:pt x="1146" y="315"/>
                </a:lnTo>
                <a:lnTo>
                  <a:pt x="1148" y="317"/>
                </a:lnTo>
                <a:lnTo>
                  <a:pt x="1150" y="317"/>
                </a:lnTo>
                <a:lnTo>
                  <a:pt x="1150" y="317"/>
                </a:lnTo>
                <a:lnTo>
                  <a:pt x="1150" y="319"/>
                </a:lnTo>
                <a:lnTo>
                  <a:pt x="1152" y="321"/>
                </a:lnTo>
                <a:lnTo>
                  <a:pt x="1152" y="321"/>
                </a:lnTo>
                <a:lnTo>
                  <a:pt x="1148" y="319"/>
                </a:lnTo>
                <a:lnTo>
                  <a:pt x="1146" y="317"/>
                </a:lnTo>
                <a:lnTo>
                  <a:pt x="1144" y="317"/>
                </a:lnTo>
                <a:lnTo>
                  <a:pt x="1142" y="317"/>
                </a:lnTo>
                <a:lnTo>
                  <a:pt x="1140" y="317"/>
                </a:lnTo>
                <a:lnTo>
                  <a:pt x="1138" y="319"/>
                </a:lnTo>
                <a:lnTo>
                  <a:pt x="1138" y="319"/>
                </a:lnTo>
                <a:lnTo>
                  <a:pt x="1138" y="321"/>
                </a:lnTo>
                <a:lnTo>
                  <a:pt x="1138" y="321"/>
                </a:lnTo>
                <a:lnTo>
                  <a:pt x="1138" y="321"/>
                </a:lnTo>
                <a:lnTo>
                  <a:pt x="1146" y="325"/>
                </a:lnTo>
                <a:lnTo>
                  <a:pt x="1148" y="325"/>
                </a:lnTo>
                <a:lnTo>
                  <a:pt x="1150" y="325"/>
                </a:lnTo>
                <a:lnTo>
                  <a:pt x="1152" y="325"/>
                </a:lnTo>
                <a:lnTo>
                  <a:pt x="1155" y="323"/>
                </a:lnTo>
                <a:lnTo>
                  <a:pt x="1155" y="323"/>
                </a:lnTo>
                <a:lnTo>
                  <a:pt x="1159" y="327"/>
                </a:lnTo>
                <a:lnTo>
                  <a:pt x="1161" y="327"/>
                </a:lnTo>
                <a:lnTo>
                  <a:pt x="1159" y="327"/>
                </a:lnTo>
                <a:lnTo>
                  <a:pt x="1159" y="327"/>
                </a:lnTo>
                <a:lnTo>
                  <a:pt x="1157" y="327"/>
                </a:lnTo>
                <a:lnTo>
                  <a:pt x="1155" y="325"/>
                </a:lnTo>
                <a:lnTo>
                  <a:pt x="1152" y="327"/>
                </a:lnTo>
                <a:lnTo>
                  <a:pt x="1152" y="327"/>
                </a:lnTo>
                <a:lnTo>
                  <a:pt x="1150" y="327"/>
                </a:lnTo>
                <a:lnTo>
                  <a:pt x="1150" y="329"/>
                </a:lnTo>
                <a:lnTo>
                  <a:pt x="1150" y="329"/>
                </a:lnTo>
                <a:lnTo>
                  <a:pt x="1152" y="329"/>
                </a:lnTo>
                <a:lnTo>
                  <a:pt x="1155" y="329"/>
                </a:lnTo>
                <a:lnTo>
                  <a:pt x="1155" y="329"/>
                </a:lnTo>
                <a:lnTo>
                  <a:pt x="1157" y="331"/>
                </a:lnTo>
                <a:lnTo>
                  <a:pt x="1157" y="331"/>
                </a:lnTo>
                <a:lnTo>
                  <a:pt x="1157" y="333"/>
                </a:lnTo>
                <a:lnTo>
                  <a:pt x="1157" y="336"/>
                </a:lnTo>
                <a:lnTo>
                  <a:pt x="1157" y="336"/>
                </a:lnTo>
                <a:lnTo>
                  <a:pt x="1157" y="336"/>
                </a:lnTo>
                <a:lnTo>
                  <a:pt x="1157" y="336"/>
                </a:lnTo>
                <a:lnTo>
                  <a:pt x="1155" y="333"/>
                </a:lnTo>
                <a:lnTo>
                  <a:pt x="1152" y="333"/>
                </a:lnTo>
                <a:lnTo>
                  <a:pt x="1152" y="338"/>
                </a:lnTo>
                <a:lnTo>
                  <a:pt x="1152" y="340"/>
                </a:lnTo>
                <a:lnTo>
                  <a:pt x="1152" y="340"/>
                </a:lnTo>
                <a:lnTo>
                  <a:pt x="1146" y="340"/>
                </a:lnTo>
                <a:lnTo>
                  <a:pt x="1144" y="342"/>
                </a:lnTo>
                <a:lnTo>
                  <a:pt x="1140" y="342"/>
                </a:lnTo>
                <a:lnTo>
                  <a:pt x="1140" y="340"/>
                </a:lnTo>
                <a:lnTo>
                  <a:pt x="1138" y="338"/>
                </a:lnTo>
                <a:lnTo>
                  <a:pt x="1136" y="336"/>
                </a:lnTo>
                <a:lnTo>
                  <a:pt x="1136" y="336"/>
                </a:lnTo>
                <a:lnTo>
                  <a:pt x="1134" y="336"/>
                </a:lnTo>
                <a:lnTo>
                  <a:pt x="1134" y="333"/>
                </a:lnTo>
                <a:lnTo>
                  <a:pt x="1131" y="333"/>
                </a:lnTo>
                <a:lnTo>
                  <a:pt x="1131" y="331"/>
                </a:lnTo>
                <a:lnTo>
                  <a:pt x="1129" y="331"/>
                </a:lnTo>
                <a:lnTo>
                  <a:pt x="1127" y="331"/>
                </a:lnTo>
                <a:lnTo>
                  <a:pt x="1125" y="331"/>
                </a:lnTo>
                <a:lnTo>
                  <a:pt x="1123" y="333"/>
                </a:lnTo>
                <a:lnTo>
                  <a:pt x="1121" y="333"/>
                </a:lnTo>
                <a:lnTo>
                  <a:pt x="1121" y="336"/>
                </a:lnTo>
                <a:lnTo>
                  <a:pt x="1121" y="338"/>
                </a:lnTo>
                <a:lnTo>
                  <a:pt x="1119" y="340"/>
                </a:lnTo>
                <a:lnTo>
                  <a:pt x="1119" y="340"/>
                </a:lnTo>
                <a:lnTo>
                  <a:pt x="1121" y="342"/>
                </a:lnTo>
                <a:lnTo>
                  <a:pt x="1125" y="344"/>
                </a:lnTo>
                <a:lnTo>
                  <a:pt x="1129" y="348"/>
                </a:lnTo>
                <a:lnTo>
                  <a:pt x="1131" y="348"/>
                </a:lnTo>
                <a:lnTo>
                  <a:pt x="1131" y="350"/>
                </a:lnTo>
                <a:lnTo>
                  <a:pt x="1134" y="350"/>
                </a:lnTo>
                <a:lnTo>
                  <a:pt x="1134" y="350"/>
                </a:lnTo>
                <a:lnTo>
                  <a:pt x="1134" y="352"/>
                </a:lnTo>
                <a:lnTo>
                  <a:pt x="1138" y="352"/>
                </a:lnTo>
                <a:lnTo>
                  <a:pt x="1140" y="352"/>
                </a:lnTo>
                <a:lnTo>
                  <a:pt x="1140" y="352"/>
                </a:lnTo>
                <a:lnTo>
                  <a:pt x="1142" y="352"/>
                </a:lnTo>
                <a:lnTo>
                  <a:pt x="1144" y="352"/>
                </a:lnTo>
                <a:lnTo>
                  <a:pt x="1144" y="354"/>
                </a:lnTo>
                <a:lnTo>
                  <a:pt x="1144" y="354"/>
                </a:lnTo>
                <a:lnTo>
                  <a:pt x="1148" y="354"/>
                </a:lnTo>
                <a:lnTo>
                  <a:pt x="1148" y="354"/>
                </a:lnTo>
                <a:lnTo>
                  <a:pt x="1150" y="357"/>
                </a:lnTo>
                <a:lnTo>
                  <a:pt x="1155" y="361"/>
                </a:lnTo>
                <a:lnTo>
                  <a:pt x="1157" y="363"/>
                </a:lnTo>
                <a:lnTo>
                  <a:pt x="1163" y="367"/>
                </a:lnTo>
                <a:lnTo>
                  <a:pt x="1165" y="369"/>
                </a:lnTo>
                <a:lnTo>
                  <a:pt x="1167" y="371"/>
                </a:lnTo>
                <a:lnTo>
                  <a:pt x="1169" y="375"/>
                </a:lnTo>
                <a:lnTo>
                  <a:pt x="1169" y="378"/>
                </a:lnTo>
                <a:lnTo>
                  <a:pt x="1171" y="378"/>
                </a:lnTo>
                <a:lnTo>
                  <a:pt x="1173" y="378"/>
                </a:lnTo>
                <a:lnTo>
                  <a:pt x="1175" y="378"/>
                </a:lnTo>
                <a:lnTo>
                  <a:pt x="1178" y="380"/>
                </a:lnTo>
                <a:lnTo>
                  <a:pt x="1178" y="380"/>
                </a:lnTo>
                <a:lnTo>
                  <a:pt x="1180" y="378"/>
                </a:lnTo>
                <a:lnTo>
                  <a:pt x="1182" y="378"/>
                </a:lnTo>
                <a:lnTo>
                  <a:pt x="1186" y="375"/>
                </a:lnTo>
                <a:lnTo>
                  <a:pt x="1186" y="375"/>
                </a:lnTo>
                <a:lnTo>
                  <a:pt x="1186" y="373"/>
                </a:lnTo>
                <a:lnTo>
                  <a:pt x="1184" y="371"/>
                </a:lnTo>
                <a:lnTo>
                  <a:pt x="1182" y="367"/>
                </a:lnTo>
                <a:lnTo>
                  <a:pt x="1182" y="367"/>
                </a:lnTo>
                <a:lnTo>
                  <a:pt x="1182" y="365"/>
                </a:lnTo>
                <a:lnTo>
                  <a:pt x="1184" y="365"/>
                </a:lnTo>
                <a:lnTo>
                  <a:pt x="1184" y="365"/>
                </a:lnTo>
                <a:lnTo>
                  <a:pt x="1184" y="365"/>
                </a:lnTo>
                <a:lnTo>
                  <a:pt x="1184" y="365"/>
                </a:lnTo>
                <a:lnTo>
                  <a:pt x="1184" y="367"/>
                </a:lnTo>
                <a:lnTo>
                  <a:pt x="1184" y="367"/>
                </a:lnTo>
                <a:lnTo>
                  <a:pt x="1184" y="369"/>
                </a:lnTo>
                <a:lnTo>
                  <a:pt x="1186" y="369"/>
                </a:lnTo>
                <a:lnTo>
                  <a:pt x="1194" y="371"/>
                </a:lnTo>
                <a:lnTo>
                  <a:pt x="1196" y="369"/>
                </a:lnTo>
                <a:lnTo>
                  <a:pt x="1199" y="369"/>
                </a:lnTo>
                <a:lnTo>
                  <a:pt x="1201" y="369"/>
                </a:lnTo>
                <a:lnTo>
                  <a:pt x="1203" y="367"/>
                </a:lnTo>
                <a:lnTo>
                  <a:pt x="1203" y="365"/>
                </a:lnTo>
                <a:lnTo>
                  <a:pt x="1209" y="365"/>
                </a:lnTo>
                <a:lnTo>
                  <a:pt x="1207" y="361"/>
                </a:lnTo>
                <a:lnTo>
                  <a:pt x="1207" y="361"/>
                </a:lnTo>
                <a:lnTo>
                  <a:pt x="1207" y="359"/>
                </a:lnTo>
                <a:lnTo>
                  <a:pt x="1205" y="359"/>
                </a:lnTo>
                <a:lnTo>
                  <a:pt x="1209" y="357"/>
                </a:lnTo>
                <a:lnTo>
                  <a:pt x="1209" y="357"/>
                </a:lnTo>
                <a:lnTo>
                  <a:pt x="1209" y="354"/>
                </a:lnTo>
                <a:lnTo>
                  <a:pt x="1209" y="354"/>
                </a:lnTo>
                <a:lnTo>
                  <a:pt x="1207" y="352"/>
                </a:lnTo>
                <a:lnTo>
                  <a:pt x="1205" y="352"/>
                </a:lnTo>
                <a:lnTo>
                  <a:pt x="1205" y="352"/>
                </a:lnTo>
                <a:lnTo>
                  <a:pt x="1207" y="352"/>
                </a:lnTo>
                <a:lnTo>
                  <a:pt x="1207" y="350"/>
                </a:lnTo>
                <a:close/>
                <a:moveTo>
                  <a:pt x="54" y="2310"/>
                </a:moveTo>
                <a:lnTo>
                  <a:pt x="54" y="2310"/>
                </a:lnTo>
                <a:lnTo>
                  <a:pt x="54" y="2313"/>
                </a:lnTo>
                <a:lnTo>
                  <a:pt x="54" y="2313"/>
                </a:lnTo>
                <a:lnTo>
                  <a:pt x="57" y="2310"/>
                </a:lnTo>
                <a:lnTo>
                  <a:pt x="57" y="2310"/>
                </a:lnTo>
                <a:lnTo>
                  <a:pt x="54" y="2310"/>
                </a:lnTo>
                <a:close/>
                <a:moveTo>
                  <a:pt x="1297" y="430"/>
                </a:moveTo>
                <a:lnTo>
                  <a:pt x="1295" y="430"/>
                </a:lnTo>
                <a:lnTo>
                  <a:pt x="1295" y="428"/>
                </a:lnTo>
                <a:lnTo>
                  <a:pt x="1293" y="430"/>
                </a:lnTo>
                <a:lnTo>
                  <a:pt x="1293" y="430"/>
                </a:lnTo>
                <a:lnTo>
                  <a:pt x="1293" y="430"/>
                </a:lnTo>
                <a:lnTo>
                  <a:pt x="1295" y="432"/>
                </a:lnTo>
                <a:lnTo>
                  <a:pt x="1295" y="432"/>
                </a:lnTo>
                <a:lnTo>
                  <a:pt x="1295" y="432"/>
                </a:lnTo>
                <a:lnTo>
                  <a:pt x="1295" y="432"/>
                </a:lnTo>
                <a:lnTo>
                  <a:pt x="1297" y="432"/>
                </a:lnTo>
                <a:lnTo>
                  <a:pt x="1297" y="432"/>
                </a:lnTo>
                <a:lnTo>
                  <a:pt x="1297" y="430"/>
                </a:lnTo>
                <a:lnTo>
                  <a:pt x="1297" y="430"/>
                </a:lnTo>
                <a:close/>
                <a:moveTo>
                  <a:pt x="1215" y="432"/>
                </a:moveTo>
                <a:lnTo>
                  <a:pt x="1213" y="430"/>
                </a:lnTo>
                <a:lnTo>
                  <a:pt x="1207" y="426"/>
                </a:lnTo>
                <a:lnTo>
                  <a:pt x="1205" y="426"/>
                </a:lnTo>
                <a:lnTo>
                  <a:pt x="1203" y="424"/>
                </a:lnTo>
                <a:lnTo>
                  <a:pt x="1201" y="424"/>
                </a:lnTo>
                <a:lnTo>
                  <a:pt x="1199" y="422"/>
                </a:lnTo>
                <a:lnTo>
                  <a:pt x="1199" y="422"/>
                </a:lnTo>
                <a:lnTo>
                  <a:pt x="1199" y="422"/>
                </a:lnTo>
                <a:lnTo>
                  <a:pt x="1196" y="422"/>
                </a:lnTo>
                <a:lnTo>
                  <a:pt x="1196" y="422"/>
                </a:lnTo>
                <a:lnTo>
                  <a:pt x="1196" y="422"/>
                </a:lnTo>
                <a:lnTo>
                  <a:pt x="1196" y="422"/>
                </a:lnTo>
                <a:lnTo>
                  <a:pt x="1196" y="422"/>
                </a:lnTo>
                <a:lnTo>
                  <a:pt x="1196" y="422"/>
                </a:lnTo>
                <a:lnTo>
                  <a:pt x="1196" y="419"/>
                </a:lnTo>
                <a:lnTo>
                  <a:pt x="1196" y="419"/>
                </a:lnTo>
                <a:lnTo>
                  <a:pt x="1194" y="417"/>
                </a:lnTo>
                <a:lnTo>
                  <a:pt x="1192" y="417"/>
                </a:lnTo>
                <a:lnTo>
                  <a:pt x="1190" y="417"/>
                </a:lnTo>
                <a:lnTo>
                  <a:pt x="1190" y="417"/>
                </a:lnTo>
                <a:lnTo>
                  <a:pt x="1186" y="417"/>
                </a:lnTo>
                <a:lnTo>
                  <a:pt x="1186" y="417"/>
                </a:lnTo>
                <a:lnTo>
                  <a:pt x="1184" y="419"/>
                </a:lnTo>
                <a:lnTo>
                  <a:pt x="1184" y="419"/>
                </a:lnTo>
                <a:lnTo>
                  <a:pt x="1184" y="422"/>
                </a:lnTo>
                <a:lnTo>
                  <a:pt x="1184" y="422"/>
                </a:lnTo>
                <a:lnTo>
                  <a:pt x="1184" y="422"/>
                </a:lnTo>
                <a:lnTo>
                  <a:pt x="1186" y="426"/>
                </a:lnTo>
                <a:lnTo>
                  <a:pt x="1188" y="426"/>
                </a:lnTo>
                <a:lnTo>
                  <a:pt x="1186" y="426"/>
                </a:lnTo>
                <a:lnTo>
                  <a:pt x="1184" y="426"/>
                </a:lnTo>
                <a:lnTo>
                  <a:pt x="1182" y="424"/>
                </a:lnTo>
                <a:lnTo>
                  <a:pt x="1182" y="424"/>
                </a:lnTo>
                <a:lnTo>
                  <a:pt x="1180" y="424"/>
                </a:lnTo>
                <a:lnTo>
                  <a:pt x="1180" y="424"/>
                </a:lnTo>
                <a:lnTo>
                  <a:pt x="1180" y="426"/>
                </a:lnTo>
                <a:lnTo>
                  <a:pt x="1182" y="426"/>
                </a:lnTo>
                <a:lnTo>
                  <a:pt x="1182" y="426"/>
                </a:lnTo>
                <a:lnTo>
                  <a:pt x="1180" y="426"/>
                </a:lnTo>
                <a:lnTo>
                  <a:pt x="1180" y="426"/>
                </a:lnTo>
                <a:lnTo>
                  <a:pt x="1180" y="428"/>
                </a:lnTo>
                <a:lnTo>
                  <a:pt x="1182" y="428"/>
                </a:lnTo>
                <a:lnTo>
                  <a:pt x="1182" y="430"/>
                </a:lnTo>
                <a:lnTo>
                  <a:pt x="1182" y="430"/>
                </a:lnTo>
                <a:lnTo>
                  <a:pt x="1180" y="430"/>
                </a:lnTo>
                <a:lnTo>
                  <a:pt x="1178" y="432"/>
                </a:lnTo>
                <a:lnTo>
                  <a:pt x="1175" y="434"/>
                </a:lnTo>
                <a:lnTo>
                  <a:pt x="1171" y="434"/>
                </a:lnTo>
                <a:lnTo>
                  <a:pt x="1167" y="434"/>
                </a:lnTo>
                <a:lnTo>
                  <a:pt x="1165" y="436"/>
                </a:lnTo>
                <a:lnTo>
                  <a:pt x="1165" y="436"/>
                </a:lnTo>
                <a:lnTo>
                  <a:pt x="1165" y="438"/>
                </a:lnTo>
                <a:lnTo>
                  <a:pt x="1167" y="438"/>
                </a:lnTo>
                <a:lnTo>
                  <a:pt x="1167" y="440"/>
                </a:lnTo>
                <a:lnTo>
                  <a:pt x="1169" y="440"/>
                </a:lnTo>
                <a:lnTo>
                  <a:pt x="1169" y="443"/>
                </a:lnTo>
                <a:lnTo>
                  <a:pt x="1171" y="443"/>
                </a:lnTo>
                <a:lnTo>
                  <a:pt x="1173" y="440"/>
                </a:lnTo>
                <a:lnTo>
                  <a:pt x="1171" y="440"/>
                </a:lnTo>
                <a:lnTo>
                  <a:pt x="1173" y="440"/>
                </a:lnTo>
                <a:lnTo>
                  <a:pt x="1173" y="440"/>
                </a:lnTo>
                <a:lnTo>
                  <a:pt x="1175" y="440"/>
                </a:lnTo>
                <a:lnTo>
                  <a:pt x="1175" y="440"/>
                </a:lnTo>
                <a:lnTo>
                  <a:pt x="1175" y="440"/>
                </a:lnTo>
                <a:lnTo>
                  <a:pt x="1175" y="443"/>
                </a:lnTo>
                <a:lnTo>
                  <a:pt x="1175" y="443"/>
                </a:lnTo>
                <a:lnTo>
                  <a:pt x="1178" y="443"/>
                </a:lnTo>
                <a:lnTo>
                  <a:pt x="1178" y="443"/>
                </a:lnTo>
                <a:lnTo>
                  <a:pt x="1180" y="443"/>
                </a:lnTo>
                <a:lnTo>
                  <a:pt x="1182" y="443"/>
                </a:lnTo>
                <a:lnTo>
                  <a:pt x="1182" y="443"/>
                </a:lnTo>
                <a:lnTo>
                  <a:pt x="1184" y="443"/>
                </a:lnTo>
                <a:lnTo>
                  <a:pt x="1184" y="443"/>
                </a:lnTo>
                <a:lnTo>
                  <a:pt x="1184" y="443"/>
                </a:lnTo>
                <a:lnTo>
                  <a:pt x="1184" y="445"/>
                </a:lnTo>
                <a:lnTo>
                  <a:pt x="1184" y="445"/>
                </a:lnTo>
                <a:lnTo>
                  <a:pt x="1184" y="445"/>
                </a:lnTo>
                <a:lnTo>
                  <a:pt x="1190" y="447"/>
                </a:lnTo>
                <a:lnTo>
                  <a:pt x="1192" y="447"/>
                </a:lnTo>
                <a:lnTo>
                  <a:pt x="1196" y="449"/>
                </a:lnTo>
                <a:lnTo>
                  <a:pt x="1199" y="451"/>
                </a:lnTo>
                <a:lnTo>
                  <a:pt x="1203" y="449"/>
                </a:lnTo>
                <a:lnTo>
                  <a:pt x="1209" y="451"/>
                </a:lnTo>
                <a:lnTo>
                  <a:pt x="1211" y="451"/>
                </a:lnTo>
                <a:lnTo>
                  <a:pt x="1213" y="451"/>
                </a:lnTo>
                <a:lnTo>
                  <a:pt x="1217" y="449"/>
                </a:lnTo>
                <a:lnTo>
                  <a:pt x="1219" y="447"/>
                </a:lnTo>
                <a:lnTo>
                  <a:pt x="1219" y="447"/>
                </a:lnTo>
                <a:lnTo>
                  <a:pt x="1222" y="445"/>
                </a:lnTo>
                <a:lnTo>
                  <a:pt x="1222" y="445"/>
                </a:lnTo>
                <a:lnTo>
                  <a:pt x="1224" y="445"/>
                </a:lnTo>
                <a:lnTo>
                  <a:pt x="1226" y="445"/>
                </a:lnTo>
                <a:lnTo>
                  <a:pt x="1228" y="443"/>
                </a:lnTo>
                <a:lnTo>
                  <a:pt x="1228" y="443"/>
                </a:lnTo>
                <a:lnTo>
                  <a:pt x="1226" y="440"/>
                </a:lnTo>
                <a:lnTo>
                  <a:pt x="1226" y="440"/>
                </a:lnTo>
                <a:lnTo>
                  <a:pt x="1226" y="440"/>
                </a:lnTo>
                <a:lnTo>
                  <a:pt x="1224" y="443"/>
                </a:lnTo>
                <a:lnTo>
                  <a:pt x="1222" y="440"/>
                </a:lnTo>
                <a:lnTo>
                  <a:pt x="1219" y="440"/>
                </a:lnTo>
                <a:lnTo>
                  <a:pt x="1217" y="438"/>
                </a:lnTo>
                <a:lnTo>
                  <a:pt x="1215" y="434"/>
                </a:lnTo>
                <a:lnTo>
                  <a:pt x="1215" y="432"/>
                </a:lnTo>
                <a:close/>
                <a:moveTo>
                  <a:pt x="1299" y="432"/>
                </a:moveTo>
                <a:lnTo>
                  <a:pt x="1299" y="432"/>
                </a:lnTo>
                <a:lnTo>
                  <a:pt x="1299" y="432"/>
                </a:lnTo>
                <a:lnTo>
                  <a:pt x="1299" y="432"/>
                </a:lnTo>
                <a:lnTo>
                  <a:pt x="1301" y="430"/>
                </a:lnTo>
                <a:lnTo>
                  <a:pt x="1301" y="428"/>
                </a:lnTo>
                <a:lnTo>
                  <a:pt x="1301" y="428"/>
                </a:lnTo>
                <a:lnTo>
                  <a:pt x="1301" y="428"/>
                </a:lnTo>
                <a:lnTo>
                  <a:pt x="1299" y="428"/>
                </a:lnTo>
                <a:lnTo>
                  <a:pt x="1299" y="428"/>
                </a:lnTo>
                <a:lnTo>
                  <a:pt x="1297" y="428"/>
                </a:lnTo>
                <a:lnTo>
                  <a:pt x="1297" y="430"/>
                </a:lnTo>
                <a:lnTo>
                  <a:pt x="1297" y="430"/>
                </a:lnTo>
                <a:lnTo>
                  <a:pt x="1299" y="432"/>
                </a:lnTo>
                <a:close/>
                <a:moveTo>
                  <a:pt x="1527" y="468"/>
                </a:moveTo>
                <a:lnTo>
                  <a:pt x="1530" y="468"/>
                </a:lnTo>
                <a:lnTo>
                  <a:pt x="1530" y="468"/>
                </a:lnTo>
                <a:lnTo>
                  <a:pt x="1534" y="468"/>
                </a:lnTo>
                <a:lnTo>
                  <a:pt x="1542" y="468"/>
                </a:lnTo>
                <a:lnTo>
                  <a:pt x="1544" y="468"/>
                </a:lnTo>
                <a:lnTo>
                  <a:pt x="1544" y="468"/>
                </a:lnTo>
                <a:lnTo>
                  <a:pt x="1544" y="466"/>
                </a:lnTo>
                <a:lnTo>
                  <a:pt x="1544" y="463"/>
                </a:lnTo>
                <a:lnTo>
                  <a:pt x="1544" y="463"/>
                </a:lnTo>
                <a:lnTo>
                  <a:pt x="1542" y="463"/>
                </a:lnTo>
                <a:lnTo>
                  <a:pt x="1542" y="463"/>
                </a:lnTo>
                <a:lnTo>
                  <a:pt x="1538" y="463"/>
                </a:lnTo>
                <a:lnTo>
                  <a:pt x="1534" y="461"/>
                </a:lnTo>
                <a:lnTo>
                  <a:pt x="1530" y="461"/>
                </a:lnTo>
                <a:lnTo>
                  <a:pt x="1525" y="461"/>
                </a:lnTo>
                <a:lnTo>
                  <a:pt x="1525" y="461"/>
                </a:lnTo>
                <a:lnTo>
                  <a:pt x="1525" y="463"/>
                </a:lnTo>
                <a:lnTo>
                  <a:pt x="1525" y="463"/>
                </a:lnTo>
                <a:lnTo>
                  <a:pt x="1525" y="466"/>
                </a:lnTo>
                <a:lnTo>
                  <a:pt x="1527" y="468"/>
                </a:lnTo>
                <a:close/>
                <a:moveTo>
                  <a:pt x="1349" y="466"/>
                </a:moveTo>
                <a:lnTo>
                  <a:pt x="1349" y="466"/>
                </a:lnTo>
                <a:lnTo>
                  <a:pt x="1349" y="468"/>
                </a:lnTo>
                <a:lnTo>
                  <a:pt x="1349" y="468"/>
                </a:lnTo>
                <a:lnTo>
                  <a:pt x="1351" y="470"/>
                </a:lnTo>
                <a:lnTo>
                  <a:pt x="1354" y="470"/>
                </a:lnTo>
                <a:lnTo>
                  <a:pt x="1354" y="470"/>
                </a:lnTo>
                <a:lnTo>
                  <a:pt x="1354" y="470"/>
                </a:lnTo>
                <a:lnTo>
                  <a:pt x="1356" y="468"/>
                </a:lnTo>
                <a:lnTo>
                  <a:pt x="1356" y="468"/>
                </a:lnTo>
                <a:lnTo>
                  <a:pt x="1356" y="466"/>
                </a:lnTo>
                <a:lnTo>
                  <a:pt x="1356" y="466"/>
                </a:lnTo>
                <a:lnTo>
                  <a:pt x="1356" y="463"/>
                </a:lnTo>
                <a:lnTo>
                  <a:pt x="1356" y="461"/>
                </a:lnTo>
                <a:lnTo>
                  <a:pt x="1356" y="459"/>
                </a:lnTo>
                <a:lnTo>
                  <a:pt x="1356" y="459"/>
                </a:lnTo>
                <a:lnTo>
                  <a:pt x="1356" y="457"/>
                </a:lnTo>
                <a:lnTo>
                  <a:pt x="1354" y="455"/>
                </a:lnTo>
                <a:lnTo>
                  <a:pt x="1351" y="455"/>
                </a:lnTo>
                <a:lnTo>
                  <a:pt x="1349" y="457"/>
                </a:lnTo>
                <a:lnTo>
                  <a:pt x="1349" y="459"/>
                </a:lnTo>
                <a:lnTo>
                  <a:pt x="1349" y="459"/>
                </a:lnTo>
                <a:lnTo>
                  <a:pt x="1347" y="459"/>
                </a:lnTo>
                <a:lnTo>
                  <a:pt x="1347" y="461"/>
                </a:lnTo>
                <a:lnTo>
                  <a:pt x="1347" y="461"/>
                </a:lnTo>
                <a:lnTo>
                  <a:pt x="1349" y="463"/>
                </a:lnTo>
                <a:lnTo>
                  <a:pt x="1349" y="466"/>
                </a:lnTo>
                <a:lnTo>
                  <a:pt x="1349" y="466"/>
                </a:lnTo>
                <a:close/>
                <a:moveTo>
                  <a:pt x="1496" y="428"/>
                </a:moveTo>
                <a:lnTo>
                  <a:pt x="1492" y="428"/>
                </a:lnTo>
                <a:lnTo>
                  <a:pt x="1490" y="428"/>
                </a:lnTo>
                <a:lnTo>
                  <a:pt x="1490" y="428"/>
                </a:lnTo>
                <a:lnTo>
                  <a:pt x="1488" y="428"/>
                </a:lnTo>
                <a:lnTo>
                  <a:pt x="1488" y="428"/>
                </a:lnTo>
                <a:lnTo>
                  <a:pt x="1488" y="428"/>
                </a:lnTo>
                <a:lnTo>
                  <a:pt x="1488" y="430"/>
                </a:lnTo>
                <a:lnTo>
                  <a:pt x="1488" y="432"/>
                </a:lnTo>
                <a:lnTo>
                  <a:pt x="1488" y="434"/>
                </a:lnTo>
                <a:lnTo>
                  <a:pt x="1488" y="434"/>
                </a:lnTo>
                <a:lnTo>
                  <a:pt x="1490" y="434"/>
                </a:lnTo>
                <a:lnTo>
                  <a:pt x="1490" y="434"/>
                </a:lnTo>
                <a:lnTo>
                  <a:pt x="1492" y="434"/>
                </a:lnTo>
                <a:lnTo>
                  <a:pt x="1494" y="434"/>
                </a:lnTo>
                <a:lnTo>
                  <a:pt x="1494" y="432"/>
                </a:lnTo>
                <a:lnTo>
                  <a:pt x="1494" y="432"/>
                </a:lnTo>
                <a:lnTo>
                  <a:pt x="1496" y="430"/>
                </a:lnTo>
                <a:lnTo>
                  <a:pt x="1496" y="430"/>
                </a:lnTo>
                <a:lnTo>
                  <a:pt x="1496" y="430"/>
                </a:lnTo>
                <a:lnTo>
                  <a:pt x="1496" y="428"/>
                </a:lnTo>
                <a:lnTo>
                  <a:pt x="1496" y="428"/>
                </a:lnTo>
                <a:close/>
                <a:moveTo>
                  <a:pt x="1351" y="413"/>
                </a:moveTo>
                <a:lnTo>
                  <a:pt x="1354" y="413"/>
                </a:lnTo>
                <a:lnTo>
                  <a:pt x="1354" y="413"/>
                </a:lnTo>
                <a:lnTo>
                  <a:pt x="1354" y="411"/>
                </a:lnTo>
                <a:lnTo>
                  <a:pt x="1354" y="411"/>
                </a:lnTo>
                <a:lnTo>
                  <a:pt x="1354" y="411"/>
                </a:lnTo>
                <a:lnTo>
                  <a:pt x="1351" y="409"/>
                </a:lnTo>
                <a:lnTo>
                  <a:pt x="1349" y="411"/>
                </a:lnTo>
                <a:lnTo>
                  <a:pt x="1349" y="409"/>
                </a:lnTo>
                <a:lnTo>
                  <a:pt x="1345" y="409"/>
                </a:lnTo>
                <a:lnTo>
                  <a:pt x="1345" y="409"/>
                </a:lnTo>
                <a:lnTo>
                  <a:pt x="1343" y="411"/>
                </a:lnTo>
                <a:lnTo>
                  <a:pt x="1343" y="411"/>
                </a:lnTo>
                <a:lnTo>
                  <a:pt x="1343" y="411"/>
                </a:lnTo>
                <a:lnTo>
                  <a:pt x="1345" y="413"/>
                </a:lnTo>
                <a:lnTo>
                  <a:pt x="1347" y="413"/>
                </a:lnTo>
                <a:lnTo>
                  <a:pt x="1347" y="413"/>
                </a:lnTo>
                <a:lnTo>
                  <a:pt x="1349" y="413"/>
                </a:lnTo>
                <a:lnTo>
                  <a:pt x="1351" y="413"/>
                </a:lnTo>
                <a:close/>
                <a:moveTo>
                  <a:pt x="1287" y="325"/>
                </a:moveTo>
                <a:lnTo>
                  <a:pt x="1289" y="321"/>
                </a:lnTo>
                <a:lnTo>
                  <a:pt x="1289" y="321"/>
                </a:lnTo>
                <a:lnTo>
                  <a:pt x="1291" y="319"/>
                </a:lnTo>
                <a:lnTo>
                  <a:pt x="1291" y="319"/>
                </a:lnTo>
                <a:lnTo>
                  <a:pt x="1293" y="317"/>
                </a:lnTo>
                <a:lnTo>
                  <a:pt x="1295" y="315"/>
                </a:lnTo>
                <a:lnTo>
                  <a:pt x="1297" y="313"/>
                </a:lnTo>
                <a:lnTo>
                  <a:pt x="1299" y="310"/>
                </a:lnTo>
                <a:lnTo>
                  <a:pt x="1299" y="308"/>
                </a:lnTo>
                <a:lnTo>
                  <a:pt x="1297" y="308"/>
                </a:lnTo>
                <a:lnTo>
                  <a:pt x="1295" y="306"/>
                </a:lnTo>
                <a:lnTo>
                  <a:pt x="1289" y="306"/>
                </a:lnTo>
                <a:lnTo>
                  <a:pt x="1280" y="304"/>
                </a:lnTo>
                <a:lnTo>
                  <a:pt x="1276" y="306"/>
                </a:lnTo>
                <a:lnTo>
                  <a:pt x="1272" y="306"/>
                </a:lnTo>
                <a:lnTo>
                  <a:pt x="1270" y="306"/>
                </a:lnTo>
                <a:lnTo>
                  <a:pt x="1268" y="304"/>
                </a:lnTo>
                <a:lnTo>
                  <a:pt x="1266" y="304"/>
                </a:lnTo>
                <a:lnTo>
                  <a:pt x="1263" y="302"/>
                </a:lnTo>
                <a:lnTo>
                  <a:pt x="1257" y="302"/>
                </a:lnTo>
                <a:lnTo>
                  <a:pt x="1255" y="300"/>
                </a:lnTo>
                <a:lnTo>
                  <a:pt x="1253" y="300"/>
                </a:lnTo>
                <a:lnTo>
                  <a:pt x="1249" y="302"/>
                </a:lnTo>
                <a:lnTo>
                  <a:pt x="1247" y="302"/>
                </a:lnTo>
                <a:lnTo>
                  <a:pt x="1238" y="302"/>
                </a:lnTo>
                <a:lnTo>
                  <a:pt x="1236" y="304"/>
                </a:lnTo>
                <a:lnTo>
                  <a:pt x="1232" y="304"/>
                </a:lnTo>
                <a:lnTo>
                  <a:pt x="1230" y="304"/>
                </a:lnTo>
                <a:lnTo>
                  <a:pt x="1230" y="306"/>
                </a:lnTo>
                <a:lnTo>
                  <a:pt x="1230" y="306"/>
                </a:lnTo>
                <a:lnTo>
                  <a:pt x="1230" y="308"/>
                </a:lnTo>
                <a:lnTo>
                  <a:pt x="1230" y="308"/>
                </a:lnTo>
                <a:lnTo>
                  <a:pt x="1230" y="308"/>
                </a:lnTo>
                <a:lnTo>
                  <a:pt x="1230" y="310"/>
                </a:lnTo>
                <a:lnTo>
                  <a:pt x="1232" y="313"/>
                </a:lnTo>
                <a:lnTo>
                  <a:pt x="1234" y="315"/>
                </a:lnTo>
                <a:lnTo>
                  <a:pt x="1236" y="315"/>
                </a:lnTo>
                <a:lnTo>
                  <a:pt x="1236" y="315"/>
                </a:lnTo>
                <a:lnTo>
                  <a:pt x="1234" y="315"/>
                </a:lnTo>
                <a:lnTo>
                  <a:pt x="1232" y="315"/>
                </a:lnTo>
                <a:lnTo>
                  <a:pt x="1226" y="313"/>
                </a:lnTo>
                <a:lnTo>
                  <a:pt x="1226" y="313"/>
                </a:lnTo>
                <a:lnTo>
                  <a:pt x="1224" y="313"/>
                </a:lnTo>
                <a:lnTo>
                  <a:pt x="1222" y="315"/>
                </a:lnTo>
                <a:lnTo>
                  <a:pt x="1222" y="315"/>
                </a:lnTo>
                <a:lnTo>
                  <a:pt x="1222" y="317"/>
                </a:lnTo>
                <a:lnTo>
                  <a:pt x="1222" y="319"/>
                </a:lnTo>
                <a:lnTo>
                  <a:pt x="1224" y="325"/>
                </a:lnTo>
                <a:lnTo>
                  <a:pt x="1224" y="329"/>
                </a:lnTo>
                <a:lnTo>
                  <a:pt x="1224" y="329"/>
                </a:lnTo>
                <a:lnTo>
                  <a:pt x="1222" y="333"/>
                </a:lnTo>
                <a:lnTo>
                  <a:pt x="1222" y="336"/>
                </a:lnTo>
                <a:lnTo>
                  <a:pt x="1224" y="336"/>
                </a:lnTo>
                <a:lnTo>
                  <a:pt x="1224" y="338"/>
                </a:lnTo>
                <a:lnTo>
                  <a:pt x="1224" y="340"/>
                </a:lnTo>
                <a:lnTo>
                  <a:pt x="1228" y="346"/>
                </a:lnTo>
                <a:lnTo>
                  <a:pt x="1228" y="350"/>
                </a:lnTo>
                <a:lnTo>
                  <a:pt x="1230" y="357"/>
                </a:lnTo>
                <a:lnTo>
                  <a:pt x="1228" y="359"/>
                </a:lnTo>
                <a:lnTo>
                  <a:pt x="1232" y="361"/>
                </a:lnTo>
                <a:lnTo>
                  <a:pt x="1236" y="359"/>
                </a:lnTo>
                <a:lnTo>
                  <a:pt x="1238" y="359"/>
                </a:lnTo>
                <a:lnTo>
                  <a:pt x="1245" y="361"/>
                </a:lnTo>
                <a:lnTo>
                  <a:pt x="1245" y="359"/>
                </a:lnTo>
                <a:lnTo>
                  <a:pt x="1247" y="357"/>
                </a:lnTo>
                <a:lnTo>
                  <a:pt x="1249" y="354"/>
                </a:lnTo>
                <a:lnTo>
                  <a:pt x="1253" y="348"/>
                </a:lnTo>
                <a:lnTo>
                  <a:pt x="1253" y="348"/>
                </a:lnTo>
                <a:lnTo>
                  <a:pt x="1253" y="346"/>
                </a:lnTo>
                <a:lnTo>
                  <a:pt x="1253" y="346"/>
                </a:lnTo>
                <a:lnTo>
                  <a:pt x="1253" y="346"/>
                </a:lnTo>
                <a:lnTo>
                  <a:pt x="1249" y="342"/>
                </a:lnTo>
                <a:lnTo>
                  <a:pt x="1247" y="342"/>
                </a:lnTo>
                <a:lnTo>
                  <a:pt x="1245" y="340"/>
                </a:lnTo>
                <a:lnTo>
                  <a:pt x="1243" y="340"/>
                </a:lnTo>
                <a:lnTo>
                  <a:pt x="1253" y="340"/>
                </a:lnTo>
                <a:lnTo>
                  <a:pt x="1255" y="340"/>
                </a:lnTo>
                <a:lnTo>
                  <a:pt x="1270" y="342"/>
                </a:lnTo>
                <a:lnTo>
                  <a:pt x="1272" y="340"/>
                </a:lnTo>
                <a:lnTo>
                  <a:pt x="1274" y="340"/>
                </a:lnTo>
                <a:lnTo>
                  <a:pt x="1276" y="338"/>
                </a:lnTo>
                <a:lnTo>
                  <a:pt x="1278" y="336"/>
                </a:lnTo>
                <a:lnTo>
                  <a:pt x="1280" y="333"/>
                </a:lnTo>
                <a:lnTo>
                  <a:pt x="1282" y="329"/>
                </a:lnTo>
                <a:lnTo>
                  <a:pt x="1282" y="327"/>
                </a:lnTo>
                <a:lnTo>
                  <a:pt x="1282" y="327"/>
                </a:lnTo>
                <a:lnTo>
                  <a:pt x="1282" y="327"/>
                </a:lnTo>
                <a:lnTo>
                  <a:pt x="1284" y="325"/>
                </a:lnTo>
                <a:lnTo>
                  <a:pt x="1287" y="325"/>
                </a:lnTo>
                <a:close/>
                <a:moveTo>
                  <a:pt x="17" y="1895"/>
                </a:moveTo>
                <a:lnTo>
                  <a:pt x="17" y="1895"/>
                </a:lnTo>
                <a:lnTo>
                  <a:pt x="17" y="1895"/>
                </a:lnTo>
                <a:lnTo>
                  <a:pt x="17" y="1895"/>
                </a:lnTo>
                <a:lnTo>
                  <a:pt x="19" y="1895"/>
                </a:lnTo>
                <a:lnTo>
                  <a:pt x="19" y="1895"/>
                </a:lnTo>
                <a:lnTo>
                  <a:pt x="17" y="1895"/>
                </a:lnTo>
                <a:close/>
                <a:moveTo>
                  <a:pt x="2" y="1870"/>
                </a:moveTo>
                <a:lnTo>
                  <a:pt x="2" y="1868"/>
                </a:lnTo>
                <a:lnTo>
                  <a:pt x="0" y="1870"/>
                </a:lnTo>
                <a:lnTo>
                  <a:pt x="0" y="1870"/>
                </a:lnTo>
                <a:lnTo>
                  <a:pt x="0" y="1870"/>
                </a:lnTo>
                <a:lnTo>
                  <a:pt x="0" y="1870"/>
                </a:lnTo>
                <a:lnTo>
                  <a:pt x="2" y="1870"/>
                </a:lnTo>
                <a:close/>
                <a:moveTo>
                  <a:pt x="2" y="1906"/>
                </a:moveTo>
                <a:lnTo>
                  <a:pt x="2" y="1906"/>
                </a:lnTo>
                <a:lnTo>
                  <a:pt x="2" y="1906"/>
                </a:lnTo>
                <a:lnTo>
                  <a:pt x="2" y="1906"/>
                </a:lnTo>
                <a:lnTo>
                  <a:pt x="2" y="1908"/>
                </a:lnTo>
                <a:lnTo>
                  <a:pt x="2" y="1908"/>
                </a:lnTo>
                <a:lnTo>
                  <a:pt x="2" y="1908"/>
                </a:lnTo>
                <a:lnTo>
                  <a:pt x="2" y="1906"/>
                </a:lnTo>
                <a:lnTo>
                  <a:pt x="2" y="1906"/>
                </a:lnTo>
                <a:lnTo>
                  <a:pt x="2" y="1906"/>
                </a:lnTo>
                <a:lnTo>
                  <a:pt x="2" y="1906"/>
                </a:lnTo>
                <a:lnTo>
                  <a:pt x="2" y="1906"/>
                </a:lnTo>
                <a:lnTo>
                  <a:pt x="2" y="1906"/>
                </a:lnTo>
                <a:lnTo>
                  <a:pt x="2" y="1906"/>
                </a:lnTo>
                <a:close/>
                <a:moveTo>
                  <a:pt x="15" y="1881"/>
                </a:moveTo>
                <a:lnTo>
                  <a:pt x="15" y="1881"/>
                </a:lnTo>
                <a:lnTo>
                  <a:pt x="15" y="1881"/>
                </a:lnTo>
                <a:lnTo>
                  <a:pt x="15" y="1881"/>
                </a:lnTo>
                <a:lnTo>
                  <a:pt x="15" y="1881"/>
                </a:lnTo>
                <a:lnTo>
                  <a:pt x="15" y="1881"/>
                </a:lnTo>
                <a:lnTo>
                  <a:pt x="15" y="1883"/>
                </a:lnTo>
                <a:lnTo>
                  <a:pt x="15" y="1883"/>
                </a:lnTo>
                <a:lnTo>
                  <a:pt x="15" y="1881"/>
                </a:lnTo>
                <a:lnTo>
                  <a:pt x="15" y="1881"/>
                </a:lnTo>
                <a:lnTo>
                  <a:pt x="17" y="1881"/>
                </a:lnTo>
                <a:lnTo>
                  <a:pt x="15" y="1881"/>
                </a:lnTo>
                <a:lnTo>
                  <a:pt x="15" y="1881"/>
                </a:lnTo>
                <a:close/>
                <a:moveTo>
                  <a:pt x="15" y="1891"/>
                </a:moveTo>
                <a:lnTo>
                  <a:pt x="13" y="1891"/>
                </a:lnTo>
                <a:lnTo>
                  <a:pt x="13" y="1891"/>
                </a:lnTo>
                <a:lnTo>
                  <a:pt x="15" y="1891"/>
                </a:lnTo>
                <a:lnTo>
                  <a:pt x="15" y="1891"/>
                </a:lnTo>
                <a:lnTo>
                  <a:pt x="15" y="1891"/>
                </a:lnTo>
                <a:lnTo>
                  <a:pt x="15" y="1891"/>
                </a:lnTo>
                <a:lnTo>
                  <a:pt x="15" y="1891"/>
                </a:lnTo>
                <a:close/>
                <a:moveTo>
                  <a:pt x="2" y="1872"/>
                </a:moveTo>
                <a:lnTo>
                  <a:pt x="2" y="1872"/>
                </a:lnTo>
                <a:lnTo>
                  <a:pt x="0" y="1874"/>
                </a:lnTo>
                <a:lnTo>
                  <a:pt x="0" y="1877"/>
                </a:lnTo>
                <a:lnTo>
                  <a:pt x="0" y="1877"/>
                </a:lnTo>
                <a:lnTo>
                  <a:pt x="2" y="1874"/>
                </a:lnTo>
                <a:lnTo>
                  <a:pt x="2" y="1874"/>
                </a:lnTo>
                <a:lnTo>
                  <a:pt x="2" y="1872"/>
                </a:lnTo>
                <a:close/>
                <a:moveTo>
                  <a:pt x="593" y="424"/>
                </a:moveTo>
                <a:lnTo>
                  <a:pt x="593" y="424"/>
                </a:lnTo>
                <a:lnTo>
                  <a:pt x="595" y="424"/>
                </a:lnTo>
                <a:lnTo>
                  <a:pt x="595" y="424"/>
                </a:lnTo>
                <a:lnTo>
                  <a:pt x="593" y="422"/>
                </a:lnTo>
                <a:lnTo>
                  <a:pt x="593" y="422"/>
                </a:lnTo>
                <a:lnTo>
                  <a:pt x="589" y="424"/>
                </a:lnTo>
                <a:lnTo>
                  <a:pt x="591" y="424"/>
                </a:lnTo>
                <a:lnTo>
                  <a:pt x="593" y="424"/>
                </a:lnTo>
                <a:close/>
                <a:moveTo>
                  <a:pt x="113" y="1696"/>
                </a:moveTo>
                <a:lnTo>
                  <a:pt x="113" y="1696"/>
                </a:lnTo>
                <a:lnTo>
                  <a:pt x="113" y="1696"/>
                </a:lnTo>
                <a:lnTo>
                  <a:pt x="113" y="1696"/>
                </a:lnTo>
                <a:lnTo>
                  <a:pt x="113" y="1696"/>
                </a:lnTo>
                <a:lnTo>
                  <a:pt x="113" y="1696"/>
                </a:lnTo>
                <a:lnTo>
                  <a:pt x="113" y="1696"/>
                </a:lnTo>
                <a:lnTo>
                  <a:pt x="113" y="1696"/>
                </a:lnTo>
                <a:lnTo>
                  <a:pt x="113" y="1696"/>
                </a:lnTo>
                <a:lnTo>
                  <a:pt x="113" y="1696"/>
                </a:lnTo>
                <a:lnTo>
                  <a:pt x="113" y="1696"/>
                </a:lnTo>
                <a:lnTo>
                  <a:pt x="113" y="1696"/>
                </a:lnTo>
                <a:lnTo>
                  <a:pt x="113" y="1696"/>
                </a:lnTo>
                <a:lnTo>
                  <a:pt x="113" y="1696"/>
                </a:lnTo>
                <a:close/>
                <a:moveTo>
                  <a:pt x="0" y="1864"/>
                </a:moveTo>
                <a:lnTo>
                  <a:pt x="0" y="1864"/>
                </a:lnTo>
                <a:lnTo>
                  <a:pt x="0" y="1866"/>
                </a:lnTo>
                <a:lnTo>
                  <a:pt x="0" y="1866"/>
                </a:lnTo>
                <a:lnTo>
                  <a:pt x="0" y="1864"/>
                </a:lnTo>
                <a:lnTo>
                  <a:pt x="0" y="1864"/>
                </a:lnTo>
                <a:close/>
                <a:moveTo>
                  <a:pt x="52" y="814"/>
                </a:moveTo>
                <a:lnTo>
                  <a:pt x="54" y="814"/>
                </a:lnTo>
                <a:lnTo>
                  <a:pt x="54" y="814"/>
                </a:lnTo>
                <a:lnTo>
                  <a:pt x="52" y="811"/>
                </a:lnTo>
                <a:lnTo>
                  <a:pt x="52" y="811"/>
                </a:lnTo>
                <a:lnTo>
                  <a:pt x="52" y="814"/>
                </a:lnTo>
                <a:lnTo>
                  <a:pt x="52" y="814"/>
                </a:lnTo>
                <a:close/>
                <a:moveTo>
                  <a:pt x="19" y="1931"/>
                </a:moveTo>
                <a:lnTo>
                  <a:pt x="19" y="1931"/>
                </a:lnTo>
                <a:lnTo>
                  <a:pt x="19" y="1931"/>
                </a:lnTo>
                <a:lnTo>
                  <a:pt x="19" y="1931"/>
                </a:lnTo>
                <a:lnTo>
                  <a:pt x="19" y="1931"/>
                </a:lnTo>
                <a:lnTo>
                  <a:pt x="19" y="1931"/>
                </a:lnTo>
                <a:lnTo>
                  <a:pt x="19" y="1931"/>
                </a:lnTo>
                <a:lnTo>
                  <a:pt x="19" y="1931"/>
                </a:lnTo>
                <a:lnTo>
                  <a:pt x="19" y="1931"/>
                </a:lnTo>
                <a:lnTo>
                  <a:pt x="19" y="1931"/>
                </a:lnTo>
                <a:lnTo>
                  <a:pt x="19" y="1931"/>
                </a:lnTo>
                <a:close/>
                <a:moveTo>
                  <a:pt x="46" y="816"/>
                </a:moveTo>
                <a:lnTo>
                  <a:pt x="50" y="814"/>
                </a:lnTo>
                <a:lnTo>
                  <a:pt x="50" y="814"/>
                </a:lnTo>
                <a:lnTo>
                  <a:pt x="50" y="814"/>
                </a:lnTo>
                <a:lnTo>
                  <a:pt x="52" y="814"/>
                </a:lnTo>
                <a:lnTo>
                  <a:pt x="52" y="814"/>
                </a:lnTo>
                <a:lnTo>
                  <a:pt x="52" y="811"/>
                </a:lnTo>
                <a:lnTo>
                  <a:pt x="50" y="811"/>
                </a:lnTo>
                <a:lnTo>
                  <a:pt x="50" y="811"/>
                </a:lnTo>
                <a:lnTo>
                  <a:pt x="50" y="811"/>
                </a:lnTo>
                <a:lnTo>
                  <a:pt x="50" y="811"/>
                </a:lnTo>
                <a:lnTo>
                  <a:pt x="50" y="809"/>
                </a:lnTo>
                <a:lnTo>
                  <a:pt x="50" y="809"/>
                </a:lnTo>
                <a:lnTo>
                  <a:pt x="48" y="809"/>
                </a:lnTo>
                <a:lnTo>
                  <a:pt x="48" y="811"/>
                </a:lnTo>
                <a:lnTo>
                  <a:pt x="48" y="811"/>
                </a:lnTo>
                <a:lnTo>
                  <a:pt x="46" y="811"/>
                </a:lnTo>
                <a:lnTo>
                  <a:pt x="46" y="814"/>
                </a:lnTo>
                <a:lnTo>
                  <a:pt x="44" y="816"/>
                </a:lnTo>
                <a:lnTo>
                  <a:pt x="46" y="816"/>
                </a:lnTo>
                <a:lnTo>
                  <a:pt x="46" y="816"/>
                </a:lnTo>
                <a:close/>
                <a:moveTo>
                  <a:pt x="54" y="2302"/>
                </a:moveTo>
                <a:lnTo>
                  <a:pt x="54" y="2302"/>
                </a:lnTo>
                <a:lnTo>
                  <a:pt x="54" y="2302"/>
                </a:lnTo>
                <a:lnTo>
                  <a:pt x="50" y="2302"/>
                </a:lnTo>
                <a:lnTo>
                  <a:pt x="48" y="2302"/>
                </a:lnTo>
                <a:lnTo>
                  <a:pt x="46" y="2302"/>
                </a:lnTo>
                <a:lnTo>
                  <a:pt x="46" y="2304"/>
                </a:lnTo>
                <a:lnTo>
                  <a:pt x="46" y="2304"/>
                </a:lnTo>
                <a:lnTo>
                  <a:pt x="48" y="2304"/>
                </a:lnTo>
                <a:lnTo>
                  <a:pt x="50" y="2304"/>
                </a:lnTo>
                <a:lnTo>
                  <a:pt x="50" y="2304"/>
                </a:lnTo>
                <a:lnTo>
                  <a:pt x="50" y="2306"/>
                </a:lnTo>
                <a:lnTo>
                  <a:pt x="48" y="2306"/>
                </a:lnTo>
                <a:lnTo>
                  <a:pt x="48" y="2306"/>
                </a:lnTo>
                <a:lnTo>
                  <a:pt x="50" y="2308"/>
                </a:lnTo>
                <a:lnTo>
                  <a:pt x="50" y="2308"/>
                </a:lnTo>
                <a:lnTo>
                  <a:pt x="50" y="2308"/>
                </a:lnTo>
                <a:lnTo>
                  <a:pt x="52" y="2308"/>
                </a:lnTo>
                <a:lnTo>
                  <a:pt x="52" y="2308"/>
                </a:lnTo>
                <a:lnTo>
                  <a:pt x="52" y="2306"/>
                </a:lnTo>
                <a:lnTo>
                  <a:pt x="52" y="2306"/>
                </a:lnTo>
                <a:lnTo>
                  <a:pt x="52" y="2306"/>
                </a:lnTo>
                <a:lnTo>
                  <a:pt x="50" y="2304"/>
                </a:lnTo>
                <a:lnTo>
                  <a:pt x="52" y="2304"/>
                </a:lnTo>
                <a:lnTo>
                  <a:pt x="52" y="2304"/>
                </a:lnTo>
                <a:lnTo>
                  <a:pt x="50" y="2302"/>
                </a:lnTo>
                <a:lnTo>
                  <a:pt x="50" y="2302"/>
                </a:lnTo>
                <a:lnTo>
                  <a:pt x="52" y="2302"/>
                </a:lnTo>
                <a:lnTo>
                  <a:pt x="52" y="2302"/>
                </a:lnTo>
                <a:lnTo>
                  <a:pt x="52" y="2304"/>
                </a:lnTo>
                <a:lnTo>
                  <a:pt x="54" y="2302"/>
                </a:lnTo>
                <a:close/>
                <a:moveTo>
                  <a:pt x="42" y="809"/>
                </a:moveTo>
                <a:lnTo>
                  <a:pt x="42" y="811"/>
                </a:lnTo>
                <a:lnTo>
                  <a:pt x="40" y="811"/>
                </a:lnTo>
                <a:lnTo>
                  <a:pt x="40" y="814"/>
                </a:lnTo>
                <a:lnTo>
                  <a:pt x="38" y="814"/>
                </a:lnTo>
                <a:lnTo>
                  <a:pt x="34" y="814"/>
                </a:lnTo>
                <a:lnTo>
                  <a:pt x="34" y="814"/>
                </a:lnTo>
                <a:lnTo>
                  <a:pt x="34" y="816"/>
                </a:lnTo>
                <a:lnTo>
                  <a:pt x="36" y="816"/>
                </a:lnTo>
                <a:lnTo>
                  <a:pt x="36" y="814"/>
                </a:lnTo>
                <a:lnTo>
                  <a:pt x="38" y="814"/>
                </a:lnTo>
                <a:lnTo>
                  <a:pt x="40" y="816"/>
                </a:lnTo>
                <a:lnTo>
                  <a:pt x="42" y="814"/>
                </a:lnTo>
                <a:lnTo>
                  <a:pt x="42" y="814"/>
                </a:lnTo>
                <a:lnTo>
                  <a:pt x="42" y="814"/>
                </a:lnTo>
                <a:lnTo>
                  <a:pt x="42" y="811"/>
                </a:lnTo>
                <a:lnTo>
                  <a:pt x="42" y="811"/>
                </a:lnTo>
                <a:lnTo>
                  <a:pt x="42" y="811"/>
                </a:lnTo>
                <a:lnTo>
                  <a:pt x="42" y="809"/>
                </a:lnTo>
                <a:lnTo>
                  <a:pt x="42" y="809"/>
                </a:lnTo>
                <a:close/>
                <a:moveTo>
                  <a:pt x="57" y="1824"/>
                </a:moveTo>
                <a:lnTo>
                  <a:pt x="57" y="1822"/>
                </a:lnTo>
                <a:lnTo>
                  <a:pt x="57" y="1822"/>
                </a:lnTo>
                <a:lnTo>
                  <a:pt x="54" y="1822"/>
                </a:lnTo>
                <a:lnTo>
                  <a:pt x="54" y="1824"/>
                </a:lnTo>
                <a:lnTo>
                  <a:pt x="54" y="1824"/>
                </a:lnTo>
                <a:lnTo>
                  <a:pt x="57" y="1824"/>
                </a:lnTo>
                <a:close/>
                <a:moveTo>
                  <a:pt x="25" y="1891"/>
                </a:moveTo>
                <a:lnTo>
                  <a:pt x="25" y="1891"/>
                </a:lnTo>
                <a:lnTo>
                  <a:pt x="23" y="1891"/>
                </a:lnTo>
                <a:lnTo>
                  <a:pt x="25" y="1891"/>
                </a:lnTo>
                <a:lnTo>
                  <a:pt x="25" y="1891"/>
                </a:lnTo>
                <a:lnTo>
                  <a:pt x="25" y="1891"/>
                </a:lnTo>
                <a:lnTo>
                  <a:pt x="25" y="1891"/>
                </a:lnTo>
                <a:close/>
                <a:moveTo>
                  <a:pt x="31" y="811"/>
                </a:moveTo>
                <a:lnTo>
                  <a:pt x="31" y="811"/>
                </a:lnTo>
                <a:lnTo>
                  <a:pt x="29" y="811"/>
                </a:lnTo>
                <a:lnTo>
                  <a:pt x="27" y="811"/>
                </a:lnTo>
                <a:lnTo>
                  <a:pt x="27" y="811"/>
                </a:lnTo>
                <a:lnTo>
                  <a:pt x="25" y="811"/>
                </a:lnTo>
                <a:lnTo>
                  <a:pt x="27" y="811"/>
                </a:lnTo>
                <a:lnTo>
                  <a:pt x="29" y="814"/>
                </a:lnTo>
                <a:lnTo>
                  <a:pt x="29" y="814"/>
                </a:lnTo>
                <a:lnTo>
                  <a:pt x="29" y="814"/>
                </a:lnTo>
                <a:lnTo>
                  <a:pt x="29" y="814"/>
                </a:lnTo>
                <a:lnTo>
                  <a:pt x="27" y="816"/>
                </a:lnTo>
                <a:lnTo>
                  <a:pt x="27" y="816"/>
                </a:lnTo>
                <a:lnTo>
                  <a:pt x="29" y="816"/>
                </a:lnTo>
                <a:lnTo>
                  <a:pt x="31" y="816"/>
                </a:lnTo>
                <a:lnTo>
                  <a:pt x="31" y="816"/>
                </a:lnTo>
                <a:lnTo>
                  <a:pt x="31" y="816"/>
                </a:lnTo>
                <a:lnTo>
                  <a:pt x="31" y="814"/>
                </a:lnTo>
                <a:lnTo>
                  <a:pt x="34" y="814"/>
                </a:lnTo>
                <a:lnTo>
                  <a:pt x="34" y="811"/>
                </a:lnTo>
                <a:lnTo>
                  <a:pt x="31" y="811"/>
                </a:lnTo>
                <a:close/>
                <a:moveTo>
                  <a:pt x="786" y="361"/>
                </a:moveTo>
                <a:lnTo>
                  <a:pt x="792" y="361"/>
                </a:lnTo>
                <a:lnTo>
                  <a:pt x="794" y="361"/>
                </a:lnTo>
                <a:lnTo>
                  <a:pt x="794" y="363"/>
                </a:lnTo>
                <a:lnTo>
                  <a:pt x="800" y="365"/>
                </a:lnTo>
                <a:lnTo>
                  <a:pt x="811" y="369"/>
                </a:lnTo>
                <a:lnTo>
                  <a:pt x="813" y="369"/>
                </a:lnTo>
                <a:lnTo>
                  <a:pt x="815" y="373"/>
                </a:lnTo>
                <a:lnTo>
                  <a:pt x="815" y="373"/>
                </a:lnTo>
                <a:lnTo>
                  <a:pt x="817" y="375"/>
                </a:lnTo>
                <a:lnTo>
                  <a:pt x="819" y="382"/>
                </a:lnTo>
                <a:lnTo>
                  <a:pt x="821" y="382"/>
                </a:lnTo>
                <a:lnTo>
                  <a:pt x="823" y="384"/>
                </a:lnTo>
                <a:lnTo>
                  <a:pt x="823" y="384"/>
                </a:lnTo>
                <a:lnTo>
                  <a:pt x="828" y="384"/>
                </a:lnTo>
                <a:lnTo>
                  <a:pt x="828" y="384"/>
                </a:lnTo>
                <a:lnTo>
                  <a:pt x="830" y="384"/>
                </a:lnTo>
                <a:lnTo>
                  <a:pt x="832" y="382"/>
                </a:lnTo>
                <a:lnTo>
                  <a:pt x="838" y="380"/>
                </a:lnTo>
                <a:lnTo>
                  <a:pt x="844" y="375"/>
                </a:lnTo>
                <a:lnTo>
                  <a:pt x="844" y="375"/>
                </a:lnTo>
                <a:lnTo>
                  <a:pt x="847" y="375"/>
                </a:lnTo>
                <a:lnTo>
                  <a:pt x="847" y="375"/>
                </a:lnTo>
                <a:lnTo>
                  <a:pt x="849" y="378"/>
                </a:lnTo>
                <a:lnTo>
                  <a:pt x="853" y="375"/>
                </a:lnTo>
                <a:lnTo>
                  <a:pt x="855" y="375"/>
                </a:lnTo>
                <a:lnTo>
                  <a:pt x="861" y="373"/>
                </a:lnTo>
                <a:lnTo>
                  <a:pt x="861" y="371"/>
                </a:lnTo>
                <a:lnTo>
                  <a:pt x="863" y="371"/>
                </a:lnTo>
                <a:lnTo>
                  <a:pt x="863" y="371"/>
                </a:lnTo>
                <a:lnTo>
                  <a:pt x="863" y="363"/>
                </a:lnTo>
                <a:lnTo>
                  <a:pt x="865" y="361"/>
                </a:lnTo>
                <a:lnTo>
                  <a:pt x="867" y="357"/>
                </a:lnTo>
                <a:lnTo>
                  <a:pt x="867" y="354"/>
                </a:lnTo>
                <a:lnTo>
                  <a:pt x="867" y="354"/>
                </a:lnTo>
                <a:lnTo>
                  <a:pt x="872" y="354"/>
                </a:lnTo>
                <a:lnTo>
                  <a:pt x="876" y="352"/>
                </a:lnTo>
                <a:lnTo>
                  <a:pt x="878" y="350"/>
                </a:lnTo>
                <a:lnTo>
                  <a:pt x="882" y="344"/>
                </a:lnTo>
                <a:lnTo>
                  <a:pt x="882" y="344"/>
                </a:lnTo>
                <a:lnTo>
                  <a:pt x="884" y="342"/>
                </a:lnTo>
                <a:lnTo>
                  <a:pt x="899" y="336"/>
                </a:lnTo>
                <a:lnTo>
                  <a:pt x="905" y="331"/>
                </a:lnTo>
                <a:lnTo>
                  <a:pt x="911" y="331"/>
                </a:lnTo>
                <a:lnTo>
                  <a:pt x="920" y="327"/>
                </a:lnTo>
                <a:lnTo>
                  <a:pt x="924" y="325"/>
                </a:lnTo>
                <a:lnTo>
                  <a:pt x="928" y="325"/>
                </a:lnTo>
                <a:lnTo>
                  <a:pt x="935" y="321"/>
                </a:lnTo>
                <a:lnTo>
                  <a:pt x="935" y="321"/>
                </a:lnTo>
                <a:lnTo>
                  <a:pt x="937" y="321"/>
                </a:lnTo>
                <a:lnTo>
                  <a:pt x="937" y="319"/>
                </a:lnTo>
                <a:lnTo>
                  <a:pt x="937" y="319"/>
                </a:lnTo>
                <a:lnTo>
                  <a:pt x="935" y="317"/>
                </a:lnTo>
                <a:lnTo>
                  <a:pt x="935" y="317"/>
                </a:lnTo>
                <a:lnTo>
                  <a:pt x="932" y="315"/>
                </a:lnTo>
                <a:lnTo>
                  <a:pt x="928" y="313"/>
                </a:lnTo>
                <a:lnTo>
                  <a:pt x="918" y="304"/>
                </a:lnTo>
                <a:lnTo>
                  <a:pt x="914" y="302"/>
                </a:lnTo>
                <a:lnTo>
                  <a:pt x="909" y="300"/>
                </a:lnTo>
                <a:lnTo>
                  <a:pt x="905" y="300"/>
                </a:lnTo>
                <a:lnTo>
                  <a:pt x="903" y="298"/>
                </a:lnTo>
                <a:lnTo>
                  <a:pt x="899" y="298"/>
                </a:lnTo>
                <a:lnTo>
                  <a:pt x="895" y="298"/>
                </a:lnTo>
                <a:lnTo>
                  <a:pt x="891" y="298"/>
                </a:lnTo>
                <a:lnTo>
                  <a:pt x="888" y="300"/>
                </a:lnTo>
                <a:lnTo>
                  <a:pt x="888" y="300"/>
                </a:lnTo>
                <a:lnTo>
                  <a:pt x="884" y="304"/>
                </a:lnTo>
                <a:lnTo>
                  <a:pt x="882" y="304"/>
                </a:lnTo>
                <a:lnTo>
                  <a:pt x="882" y="304"/>
                </a:lnTo>
                <a:lnTo>
                  <a:pt x="882" y="304"/>
                </a:lnTo>
                <a:lnTo>
                  <a:pt x="882" y="302"/>
                </a:lnTo>
                <a:lnTo>
                  <a:pt x="882" y="300"/>
                </a:lnTo>
                <a:lnTo>
                  <a:pt x="882" y="300"/>
                </a:lnTo>
                <a:lnTo>
                  <a:pt x="880" y="300"/>
                </a:lnTo>
                <a:lnTo>
                  <a:pt x="880" y="300"/>
                </a:lnTo>
                <a:lnTo>
                  <a:pt x="878" y="300"/>
                </a:lnTo>
                <a:lnTo>
                  <a:pt x="874" y="302"/>
                </a:lnTo>
                <a:lnTo>
                  <a:pt x="874" y="302"/>
                </a:lnTo>
                <a:lnTo>
                  <a:pt x="874" y="302"/>
                </a:lnTo>
                <a:lnTo>
                  <a:pt x="874" y="302"/>
                </a:lnTo>
                <a:lnTo>
                  <a:pt x="876" y="300"/>
                </a:lnTo>
                <a:lnTo>
                  <a:pt x="870" y="298"/>
                </a:lnTo>
                <a:lnTo>
                  <a:pt x="861" y="296"/>
                </a:lnTo>
                <a:lnTo>
                  <a:pt x="857" y="294"/>
                </a:lnTo>
                <a:lnTo>
                  <a:pt x="853" y="292"/>
                </a:lnTo>
                <a:lnTo>
                  <a:pt x="851" y="292"/>
                </a:lnTo>
                <a:lnTo>
                  <a:pt x="847" y="289"/>
                </a:lnTo>
                <a:lnTo>
                  <a:pt x="844" y="289"/>
                </a:lnTo>
                <a:lnTo>
                  <a:pt x="832" y="292"/>
                </a:lnTo>
                <a:lnTo>
                  <a:pt x="819" y="294"/>
                </a:lnTo>
                <a:lnTo>
                  <a:pt x="800" y="296"/>
                </a:lnTo>
                <a:lnTo>
                  <a:pt x="800" y="296"/>
                </a:lnTo>
                <a:lnTo>
                  <a:pt x="803" y="298"/>
                </a:lnTo>
                <a:lnTo>
                  <a:pt x="803" y="298"/>
                </a:lnTo>
                <a:lnTo>
                  <a:pt x="803" y="298"/>
                </a:lnTo>
                <a:lnTo>
                  <a:pt x="807" y="306"/>
                </a:lnTo>
                <a:lnTo>
                  <a:pt x="809" y="308"/>
                </a:lnTo>
                <a:lnTo>
                  <a:pt x="811" y="310"/>
                </a:lnTo>
                <a:lnTo>
                  <a:pt x="813" y="310"/>
                </a:lnTo>
                <a:lnTo>
                  <a:pt x="815" y="313"/>
                </a:lnTo>
                <a:lnTo>
                  <a:pt x="815" y="313"/>
                </a:lnTo>
                <a:lnTo>
                  <a:pt x="811" y="315"/>
                </a:lnTo>
                <a:lnTo>
                  <a:pt x="809" y="319"/>
                </a:lnTo>
                <a:lnTo>
                  <a:pt x="805" y="321"/>
                </a:lnTo>
                <a:lnTo>
                  <a:pt x="803" y="327"/>
                </a:lnTo>
                <a:lnTo>
                  <a:pt x="803" y="327"/>
                </a:lnTo>
                <a:lnTo>
                  <a:pt x="800" y="329"/>
                </a:lnTo>
                <a:lnTo>
                  <a:pt x="798" y="331"/>
                </a:lnTo>
                <a:lnTo>
                  <a:pt x="800" y="331"/>
                </a:lnTo>
                <a:lnTo>
                  <a:pt x="800" y="333"/>
                </a:lnTo>
                <a:lnTo>
                  <a:pt x="803" y="333"/>
                </a:lnTo>
                <a:lnTo>
                  <a:pt x="803" y="333"/>
                </a:lnTo>
                <a:lnTo>
                  <a:pt x="803" y="333"/>
                </a:lnTo>
                <a:lnTo>
                  <a:pt x="803" y="333"/>
                </a:lnTo>
                <a:lnTo>
                  <a:pt x="803" y="336"/>
                </a:lnTo>
                <a:lnTo>
                  <a:pt x="803" y="336"/>
                </a:lnTo>
                <a:lnTo>
                  <a:pt x="798" y="338"/>
                </a:lnTo>
                <a:lnTo>
                  <a:pt x="796" y="338"/>
                </a:lnTo>
                <a:lnTo>
                  <a:pt x="796" y="338"/>
                </a:lnTo>
                <a:lnTo>
                  <a:pt x="796" y="340"/>
                </a:lnTo>
                <a:lnTo>
                  <a:pt x="796" y="340"/>
                </a:lnTo>
                <a:lnTo>
                  <a:pt x="796" y="344"/>
                </a:lnTo>
                <a:lnTo>
                  <a:pt x="796" y="344"/>
                </a:lnTo>
                <a:lnTo>
                  <a:pt x="796" y="344"/>
                </a:lnTo>
                <a:lnTo>
                  <a:pt x="796" y="344"/>
                </a:lnTo>
                <a:lnTo>
                  <a:pt x="796" y="346"/>
                </a:lnTo>
                <a:lnTo>
                  <a:pt x="794" y="346"/>
                </a:lnTo>
                <a:lnTo>
                  <a:pt x="792" y="348"/>
                </a:lnTo>
                <a:lnTo>
                  <a:pt x="792" y="348"/>
                </a:lnTo>
                <a:lnTo>
                  <a:pt x="790" y="350"/>
                </a:lnTo>
                <a:lnTo>
                  <a:pt x="790" y="352"/>
                </a:lnTo>
                <a:lnTo>
                  <a:pt x="788" y="352"/>
                </a:lnTo>
                <a:lnTo>
                  <a:pt x="788" y="354"/>
                </a:lnTo>
                <a:lnTo>
                  <a:pt x="788" y="354"/>
                </a:lnTo>
                <a:lnTo>
                  <a:pt x="788" y="354"/>
                </a:lnTo>
                <a:lnTo>
                  <a:pt x="788" y="354"/>
                </a:lnTo>
                <a:lnTo>
                  <a:pt x="788" y="354"/>
                </a:lnTo>
                <a:lnTo>
                  <a:pt x="786" y="357"/>
                </a:lnTo>
                <a:lnTo>
                  <a:pt x="786" y="357"/>
                </a:lnTo>
                <a:lnTo>
                  <a:pt x="786" y="359"/>
                </a:lnTo>
                <a:lnTo>
                  <a:pt x="786" y="359"/>
                </a:lnTo>
                <a:lnTo>
                  <a:pt x="786" y="361"/>
                </a:lnTo>
                <a:lnTo>
                  <a:pt x="784" y="361"/>
                </a:lnTo>
                <a:lnTo>
                  <a:pt x="786" y="361"/>
                </a:lnTo>
                <a:lnTo>
                  <a:pt x="786" y="361"/>
                </a:lnTo>
                <a:close/>
                <a:moveTo>
                  <a:pt x="21" y="1910"/>
                </a:moveTo>
                <a:lnTo>
                  <a:pt x="21" y="1910"/>
                </a:lnTo>
                <a:lnTo>
                  <a:pt x="21" y="1908"/>
                </a:lnTo>
                <a:lnTo>
                  <a:pt x="21" y="1908"/>
                </a:lnTo>
                <a:lnTo>
                  <a:pt x="21" y="1908"/>
                </a:lnTo>
                <a:lnTo>
                  <a:pt x="21" y="1908"/>
                </a:lnTo>
                <a:lnTo>
                  <a:pt x="21" y="1908"/>
                </a:lnTo>
                <a:lnTo>
                  <a:pt x="21" y="1910"/>
                </a:lnTo>
                <a:lnTo>
                  <a:pt x="21" y="1910"/>
                </a:lnTo>
                <a:lnTo>
                  <a:pt x="21" y="1910"/>
                </a:lnTo>
                <a:lnTo>
                  <a:pt x="21" y="1910"/>
                </a:lnTo>
                <a:lnTo>
                  <a:pt x="21" y="1910"/>
                </a:lnTo>
                <a:lnTo>
                  <a:pt x="21" y="1910"/>
                </a:lnTo>
                <a:lnTo>
                  <a:pt x="21" y="1910"/>
                </a:lnTo>
                <a:close/>
                <a:moveTo>
                  <a:pt x="27" y="1837"/>
                </a:moveTo>
                <a:lnTo>
                  <a:pt x="27" y="1837"/>
                </a:lnTo>
                <a:lnTo>
                  <a:pt x="25" y="1837"/>
                </a:lnTo>
                <a:lnTo>
                  <a:pt x="27" y="1839"/>
                </a:lnTo>
                <a:lnTo>
                  <a:pt x="27" y="1839"/>
                </a:lnTo>
                <a:lnTo>
                  <a:pt x="29" y="1839"/>
                </a:lnTo>
                <a:lnTo>
                  <a:pt x="29" y="1839"/>
                </a:lnTo>
                <a:lnTo>
                  <a:pt x="27" y="1837"/>
                </a:lnTo>
                <a:lnTo>
                  <a:pt x="27" y="1837"/>
                </a:lnTo>
                <a:close/>
                <a:moveTo>
                  <a:pt x="1012" y="191"/>
                </a:moveTo>
                <a:lnTo>
                  <a:pt x="1018" y="189"/>
                </a:lnTo>
                <a:lnTo>
                  <a:pt x="1018" y="189"/>
                </a:lnTo>
                <a:lnTo>
                  <a:pt x="1020" y="187"/>
                </a:lnTo>
                <a:lnTo>
                  <a:pt x="1020" y="185"/>
                </a:lnTo>
                <a:lnTo>
                  <a:pt x="1018" y="185"/>
                </a:lnTo>
                <a:lnTo>
                  <a:pt x="1008" y="185"/>
                </a:lnTo>
                <a:lnTo>
                  <a:pt x="1004" y="185"/>
                </a:lnTo>
                <a:lnTo>
                  <a:pt x="1002" y="185"/>
                </a:lnTo>
                <a:lnTo>
                  <a:pt x="997" y="185"/>
                </a:lnTo>
                <a:lnTo>
                  <a:pt x="981" y="187"/>
                </a:lnTo>
                <a:lnTo>
                  <a:pt x="974" y="189"/>
                </a:lnTo>
                <a:lnTo>
                  <a:pt x="970" y="191"/>
                </a:lnTo>
                <a:lnTo>
                  <a:pt x="968" y="191"/>
                </a:lnTo>
                <a:lnTo>
                  <a:pt x="968" y="191"/>
                </a:lnTo>
                <a:lnTo>
                  <a:pt x="966" y="193"/>
                </a:lnTo>
                <a:lnTo>
                  <a:pt x="966" y="193"/>
                </a:lnTo>
                <a:lnTo>
                  <a:pt x="966" y="193"/>
                </a:lnTo>
                <a:lnTo>
                  <a:pt x="966" y="195"/>
                </a:lnTo>
                <a:lnTo>
                  <a:pt x="968" y="197"/>
                </a:lnTo>
                <a:lnTo>
                  <a:pt x="968" y="197"/>
                </a:lnTo>
                <a:lnTo>
                  <a:pt x="968" y="199"/>
                </a:lnTo>
                <a:lnTo>
                  <a:pt x="968" y="199"/>
                </a:lnTo>
                <a:lnTo>
                  <a:pt x="968" y="199"/>
                </a:lnTo>
                <a:lnTo>
                  <a:pt x="968" y="201"/>
                </a:lnTo>
                <a:lnTo>
                  <a:pt x="968" y="201"/>
                </a:lnTo>
                <a:lnTo>
                  <a:pt x="968" y="201"/>
                </a:lnTo>
                <a:lnTo>
                  <a:pt x="970" y="204"/>
                </a:lnTo>
                <a:lnTo>
                  <a:pt x="972" y="204"/>
                </a:lnTo>
                <a:lnTo>
                  <a:pt x="976" y="206"/>
                </a:lnTo>
                <a:lnTo>
                  <a:pt x="981" y="208"/>
                </a:lnTo>
                <a:lnTo>
                  <a:pt x="983" y="208"/>
                </a:lnTo>
                <a:lnTo>
                  <a:pt x="985" y="208"/>
                </a:lnTo>
                <a:lnTo>
                  <a:pt x="997" y="206"/>
                </a:lnTo>
                <a:lnTo>
                  <a:pt x="999" y="206"/>
                </a:lnTo>
                <a:lnTo>
                  <a:pt x="1002" y="206"/>
                </a:lnTo>
                <a:lnTo>
                  <a:pt x="1004" y="206"/>
                </a:lnTo>
                <a:lnTo>
                  <a:pt x="1008" y="204"/>
                </a:lnTo>
                <a:lnTo>
                  <a:pt x="1012" y="201"/>
                </a:lnTo>
                <a:lnTo>
                  <a:pt x="1012" y="201"/>
                </a:lnTo>
                <a:lnTo>
                  <a:pt x="1012" y="199"/>
                </a:lnTo>
                <a:lnTo>
                  <a:pt x="1012" y="197"/>
                </a:lnTo>
                <a:lnTo>
                  <a:pt x="1012" y="195"/>
                </a:lnTo>
                <a:lnTo>
                  <a:pt x="1012" y="195"/>
                </a:lnTo>
                <a:lnTo>
                  <a:pt x="1012" y="195"/>
                </a:lnTo>
                <a:lnTo>
                  <a:pt x="1010" y="195"/>
                </a:lnTo>
                <a:lnTo>
                  <a:pt x="1004" y="195"/>
                </a:lnTo>
                <a:lnTo>
                  <a:pt x="1002" y="193"/>
                </a:lnTo>
                <a:lnTo>
                  <a:pt x="1002" y="193"/>
                </a:lnTo>
                <a:lnTo>
                  <a:pt x="1002" y="193"/>
                </a:lnTo>
                <a:lnTo>
                  <a:pt x="1004" y="193"/>
                </a:lnTo>
                <a:lnTo>
                  <a:pt x="1012" y="191"/>
                </a:lnTo>
                <a:close/>
                <a:moveTo>
                  <a:pt x="1463" y="243"/>
                </a:moveTo>
                <a:lnTo>
                  <a:pt x="1460" y="245"/>
                </a:lnTo>
                <a:lnTo>
                  <a:pt x="1458" y="248"/>
                </a:lnTo>
                <a:lnTo>
                  <a:pt x="1456" y="250"/>
                </a:lnTo>
                <a:lnTo>
                  <a:pt x="1452" y="252"/>
                </a:lnTo>
                <a:lnTo>
                  <a:pt x="1454" y="254"/>
                </a:lnTo>
                <a:lnTo>
                  <a:pt x="1456" y="254"/>
                </a:lnTo>
                <a:lnTo>
                  <a:pt x="1458" y="254"/>
                </a:lnTo>
                <a:lnTo>
                  <a:pt x="1460" y="252"/>
                </a:lnTo>
                <a:lnTo>
                  <a:pt x="1463" y="252"/>
                </a:lnTo>
                <a:lnTo>
                  <a:pt x="1463" y="250"/>
                </a:lnTo>
                <a:lnTo>
                  <a:pt x="1463" y="250"/>
                </a:lnTo>
                <a:lnTo>
                  <a:pt x="1465" y="248"/>
                </a:lnTo>
                <a:lnTo>
                  <a:pt x="1465" y="245"/>
                </a:lnTo>
                <a:lnTo>
                  <a:pt x="1465" y="243"/>
                </a:lnTo>
                <a:lnTo>
                  <a:pt x="1463" y="243"/>
                </a:lnTo>
                <a:close/>
                <a:moveTo>
                  <a:pt x="1236" y="122"/>
                </a:moveTo>
                <a:lnTo>
                  <a:pt x="1226" y="122"/>
                </a:lnTo>
                <a:lnTo>
                  <a:pt x="1219" y="122"/>
                </a:lnTo>
                <a:lnTo>
                  <a:pt x="1205" y="120"/>
                </a:lnTo>
                <a:lnTo>
                  <a:pt x="1207" y="124"/>
                </a:lnTo>
                <a:lnTo>
                  <a:pt x="1209" y="124"/>
                </a:lnTo>
                <a:lnTo>
                  <a:pt x="1209" y="126"/>
                </a:lnTo>
                <a:lnTo>
                  <a:pt x="1211" y="130"/>
                </a:lnTo>
                <a:lnTo>
                  <a:pt x="1217" y="134"/>
                </a:lnTo>
                <a:lnTo>
                  <a:pt x="1219" y="134"/>
                </a:lnTo>
                <a:lnTo>
                  <a:pt x="1222" y="134"/>
                </a:lnTo>
                <a:lnTo>
                  <a:pt x="1224" y="136"/>
                </a:lnTo>
                <a:lnTo>
                  <a:pt x="1228" y="136"/>
                </a:lnTo>
                <a:lnTo>
                  <a:pt x="1232" y="134"/>
                </a:lnTo>
                <a:lnTo>
                  <a:pt x="1238" y="132"/>
                </a:lnTo>
                <a:lnTo>
                  <a:pt x="1240" y="132"/>
                </a:lnTo>
                <a:lnTo>
                  <a:pt x="1238" y="134"/>
                </a:lnTo>
                <a:lnTo>
                  <a:pt x="1238" y="134"/>
                </a:lnTo>
                <a:lnTo>
                  <a:pt x="1228" y="139"/>
                </a:lnTo>
                <a:lnTo>
                  <a:pt x="1224" y="139"/>
                </a:lnTo>
                <a:lnTo>
                  <a:pt x="1222" y="139"/>
                </a:lnTo>
                <a:lnTo>
                  <a:pt x="1222" y="143"/>
                </a:lnTo>
                <a:lnTo>
                  <a:pt x="1222" y="145"/>
                </a:lnTo>
                <a:lnTo>
                  <a:pt x="1228" y="145"/>
                </a:lnTo>
                <a:lnTo>
                  <a:pt x="1230" y="147"/>
                </a:lnTo>
                <a:lnTo>
                  <a:pt x="1230" y="147"/>
                </a:lnTo>
                <a:lnTo>
                  <a:pt x="1234" y="145"/>
                </a:lnTo>
                <a:lnTo>
                  <a:pt x="1240" y="145"/>
                </a:lnTo>
                <a:lnTo>
                  <a:pt x="1243" y="143"/>
                </a:lnTo>
                <a:lnTo>
                  <a:pt x="1245" y="143"/>
                </a:lnTo>
                <a:lnTo>
                  <a:pt x="1247" y="143"/>
                </a:lnTo>
                <a:lnTo>
                  <a:pt x="1247" y="145"/>
                </a:lnTo>
                <a:lnTo>
                  <a:pt x="1245" y="145"/>
                </a:lnTo>
                <a:lnTo>
                  <a:pt x="1245" y="147"/>
                </a:lnTo>
                <a:lnTo>
                  <a:pt x="1245" y="147"/>
                </a:lnTo>
                <a:lnTo>
                  <a:pt x="1245" y="147"/>
                </a:lnTo>
                <a:lnTo>
                  <a:pt x="1247" y="147"/>
                </a:lnTo>
                <a:lnTo>
                  <a:pt x="1253" y="145"/>
                </a:lnTo>
                <a:lnTo>
                  <a:pt x="1255" y="145"/>
                </a:lnTo>
                <a:lnTo>
                  <a:pt x="1259" y="143"/>
                </a:lnTo>
                <a:lnTo>
                  <a:pt x="1263" y="143"/>
                </a:lnTo>
                <a:lnTo>
                  <a:pt x="1266" y="143"/>
                </a:lnTo>
                <a:lnTo>
                  <a:pt x="1268" y="143"/>
                </a:lnTo>
                <a:lnTo>
                  <a:pt x="1272" y="145"/>
                </a:lnTo>
                <a:lnTo>
                  <a:pt x="1280" y="145"/>
                </a:lnTo>
                <a:lnTo>
                  <a:pt x="1284" y="145"/>
                </a:lnTo>
                <a:lnTo>
                  <a:pt x="1284" y="145"/>
                </a:lnTo>
                <a:lnTo>
                  <a:pt x="1276" y="147"/>
                </a:lnTo>
                <a:lnTo>
                  <a:pt x="1268" y="147"/>
                </a:lnTo>
                <a:lnTo>
                  <a:pt x="1266" y="151"/>
                </a:lnTo>
                <a:lnTo>
                  <a:pt x="1263" y="151"/>
                </a:lnTo>
                <a:lnTo>
                  <a:pt x="1259" y="151"/>
                </a:lnTo>
                <a:lnTo>
                  <a:pt x="1257" y="151"/>
                </a:lnTo>
                <a:lnTo>
                  <a:pt x="1247" y="155"/>
                </a:lnTo>
                <a:lnTo>
                  <a:pt x="1243" y="157"/>
                </a:lnTo>
                <a:lnTo>
                  <a:pt x="1243" y="157"/>
                </a:lnTo>
                <a:lnTo>
                  <a:pt x="1245" y="157"/>
                </a:lnTo>
                <a:lnTo>
                  <a:pt x="1245" y="159"/>
                </a:lnTo>
                <a:lnTo>
                  <a:pt x="1247" y="159"/>
                </a:lnTo>
                <a:lnTo>
                  <a:pt x="1255" y="162"/>
                </a:lnTo>
                <a:lnTo>
                  <a:pt x="1257" y="164"/>
                </a:lnTo>
                <a:lnTo>
                  <a:pt x="1257" y="164"/>
                </a:lnTo>
                <a:lnTo>
                  <a:pt x="1253" y="164"/>
                </a:lnTo>
                <a:lnTo>
                  <a:pt x="1251" y="164"/>
                </a:lnTo>
                <a:lnTo>
                  <a:pt x="1251" y="164"/>
                </a:lnTo>
                <a:lnTo>
                  <a:pt x="1253" y="166"/>
                </a:lnTo>
                <a:lnTo>
                  <a:pt x="1255" y="168"/>
                </a:lnTo>
                <a:lnTo>
                  <a:pt x="1257" y="168"/>
                </a:lnTo>
                <a:lnTo>
                  <a:pt x="1259" y="170"/>
                </a:lnTo>
                <a:lnTo>
                  <a:pt x="1261" y="168"/>
                </a:lnTo>
                <a:lnTo>
                  <a:pt x="1263" y="168"/>
                </a:lnTo>
                <a:lnTo>
                  <a:pt x="1276" y="170"/>
                </a:lnTo>
                <a:lnTo>
                  <a:pt x="1276" y="170"/>
                </a:lnTo>
                <a:lnTo>
                  <a:pt x="1270" y="172"/>
                </a:lnTo>
                <a:lnTo>
                  <a:pt x="1263" y="172"/>
                </a:lnTo>
                <a:lnTo>
                  <a:pt x="1263" y="174"/>
                </a:lnTo>
                <a:lnTo>
                  <a:pt x="1263" y="174"/>
                </a:lnTo>
                <a:lnTo>
                  <a:pt x="1266" y="176"/>
                </a:lnTo>
                <a:lnTo>
                  <a:pt x="1270" y="178"/>
                </a:lnTo>
                <a:lnTo>
                  <a:pt x="1276" y="180"/>
                </a:lnTo>
                <a:lnTo>
                  <a:pt x="1284" y="183"/>
                </a:lnTo>
                <a:lnTo>
                  <a:pt x="1291" y="183"/>
                </a:lnTo>
                <a:lnTo>
                  <a:pt x="1295" y="183"/>
                </a:lnTo>
                <a:lnTo>
                  <a:pt x="1299" y="183"/>
                </a:lnTo>
                <a:lnTo>
                  <a:pt x="1299" y="183"/>
                </a:lnTo>
                <a:lnTo>
                  <a:pt x="1299" y="180"/>
                </a:lnTo>
                <a:lnTo>
                  <a:pt x="1297" y="180"/>
                </a:lnTo>
                <a:lnTo>
                  <a:pt x="1297" y="180"/>
                </a:lnTo>
                <a:lnTo>
                  <a:pt x="1295" y="178"/>
                </a:lnTo>
                <a:lnTo>
                  <a:pt x="1295" y="178"/>
                </a:lnTo>
                <a:lnTo>
                  <a:pt x="1297" y="178"/>
                </a:lnTo>
                <a:lnTo>
                  <a:pt x="1299" y="178"/>
                </a:lnTo>
                <a:lnTo>
                  <a:pt x="1301" y="178"/>
                </a:lnTo>
                <a:lnTo>
                  <a:pt x="1303" y="178"/>
                </a:lnTo>
                <a:lnTo>
                  <a:pt x="1305" y="180"/>
                </a:lnTo>
                <a:lnTo>
                  <a:pt x="1305" y="180"/>
                </a:lnTo>
                <a:lnTo>
                  <a:pt x="1310" y="183"/>
                </a:lnTo>
                <a:lnTo>
                  <a:pt x="1310" y="183"/>
                </a:lnTo>
                <a:lnTo>
                  <a:pt x="1312" y="183"/>
                </a:lnTo>
                <a:lnTo>
                  <a:pt x="1312" y="183"/>
                </a:lnTo>
                <a:lnTo>
                  <a:pt x="1312" y="180"/>
                </a:lnTo>
                <a:lnTo>
                  <a:pt x="1310" y="178"/>
                </a:lnTo>
                <a:lnTo>
                  <a:pt x="1307" y="176"/>
                </a:lnTo>
                <a:lnTo>
                  <a:pt x="1303" y="172"/>
                </a:lnTo>
                <a:lnTo>
                  <a:pt x="1303" y="170"/>
                </a:lnTo>
                <a:lnTo>
                  <a:pt x="1303" y="168"/>
                </a:lnTo>
                <a:lnTo>
                  <a:pt x="1303" y="170"/>
                </a:lnTo>
                <a:lnTo>
                  <a:pt x="1305" y="170"/>
                </a:lnTo>
                <a:lnTo>
                  <a:pt x="1310" y="174"/>
                </a:lnTo>
                <a:lnTo>
                  <a:pt x="1312" y="176"/>
                </a:lnTo>
                <a:lnTo>
                  <a:pt x="1318" y="180"/>
                </a:lnTo>
                <a:lnTo>
                  <a:pt x="1318" y="183"/>
                </a:lnTo>
                <a:lnTo>
                  <a:pt x="1320" y="183"/>
                </a:lnTo>
                <a:lnTo>
                  <a:pt x="1322" y="183"/>
                </a:lnTo>
                <a:lnTo>
                  <a:pt x="1322" y="180"/>
                </a:lnTo>
                <a:lnTo>
                  <a:pt x="1324" y="178"/>
                </a:lnTo>
                <a:lnTo>
                  <a:pt x="1324" y="176"/>
                </a:lnTo>
                <a:lnTo>
                  <a:pt x="1324" y="174"/>
                </a:lnTo>
                <a:lnTo>
                  <a:pt x="1322" y="170"/>
                </a:lnTo>
                <a:lnTo>
                  <a:pt x="1322" y="170"/>
                </a:lnTo>
                <a:lnTo>
                  <a:pt x="1322" y="170"/>
                </a:lnTo>
                <a:lnTo>
                  <a:pt x="1324" y="170"/>
                </a:lnTo>
                <a:lnTo>
                  <a:pt x="1328" y="172"/>
                </a:lnTo>
                <a:lnTo>
                  <a:pt x="1331" y="172"/>
                </a:lnTo>
                <a:lnTo>
                  <a:pt x="1333" y="172"/>
                </a:lnTo>
                <a:lnTo>
                  <a:pt x="1333" y="172"/>
                </a:lnTo>
                <a:lnTo>
                  <a:pt x="1333" y="170"/>
                </a:lnTo>
                <a:lnTo>
                  <a:pt x="1333" y="170"/>
                </a:lnTo>
                <a:lnTo>
                  <a:pt x="1333" y="168"/>
                </a:lnTo>
                <a:lnTo>
                  <a:pt x="1333" y="168"/>
                </a:lnTo>
                <a:lnTo>
                  <a:pt x="1331" y="168"/>
                </a:lnTo>
                <a:lnTo>
                  <a:pt x="1328" y="166"/>
                </a:lnTo>
                <a:lnTo>
                  <a:pt x="1331" y="166"/>
                </a:lnTo>
                <a:lnTo>
                  <a:pt x="1331" y="164"/>
                </a:lnTo>
                <a:lnTo>
                  <a:pt x="1331" y="162"/>
                </a:lnTo>
                <a:lnTo>
                  <a:pt x="1331" y="159"/>
                </a:lnTo>
                <a:lnTo>
                  <a:pt x="1331" y="157"/>
                </a:lnTo>
                <a:lnTo>
                  <a:pt x="1333" y="157"/>
                </a:lnTo>
                <a:lnTo>
                  <a:pt x="1335" y="155"/>
                </a:lnTo>
                <a:lnTo>
                  <a:pt x="1335" y="155"/>
                </a:lnTo>
                <a:lnTo>
                  <a:pt x="1335" y="155"/>
                </a:lnTo>
                <a:lnTo>
                  <a:pt x="1335" y="157"/>
                </a:lnTo>
                <a:lnTo>
                  <a:pt x="1333" y="159"/>
                </a:lnTo>
                <a:lnTo>
                  <a:pt x="1333" y="159"/>
                </a:lnTo>
                <a:lnTo>
                  <a:pt x="1333" y="162"/>
                </a:lnTo>
                <a:lnTo>
                  <a:pt x="1335" y="164"/>
                </a:lnTo>
                <a:lnTo>
                  <a:pt x="1335" y="166"/>
                </a:lnTo>
                <a:lnTo>
                  <a:pt x="1339" y="166"/>
                </a:lnTo>
                <a:lnTo>
                  <a:pt x="1341" y="166"/>
                </a:lnTo>
                <a:lnTo>
                  <a:pt x="1343" y="162"/>
                </a:lnTo>
                <a:lnTo>
                  <a:pt x="1345" y="162"/>
                </a:lnTo>
                <a:lnTo>
                  <a:pt x="1347" y="159"/>
                </a:lnTo>
                <a:lnTo>
                  <a:pt x="1347" y="157"/>
                </a:lnTo>
                <a:lnTo>
                  <a:pt x="1349" y="157"/>
                </a:lnTo>
                <a:lnTo>
                  <a:pt x="1351" y="157"/>
                </a:lnTo>
                <a:lnTo>
                  <a:pt x="1354" y="157"/>
                </a:lnTo>
                <a:lnTo>
                  <a:pt x="1356" y="155"/>
                </a:lnTo>
                <a:lnTo>
                  <a:pt x="1360" y="153"/>
                </a:lnTo>
                <a:lnTo>
                  <a:pt x="1372" y="149"/>
                </a:lnTo>
                <a:lnTo>
                  <a:pt x="1375" y="149"/>
                </a:lnTo>
                <a:lnTo>
                  <a:pt x="1377" y="147"/>
                </a:lnTo>
                <a:lnTo>
                  <a:pt x="1375" y="147"/>
                </a:lnTo>
                <a:lnTo>
                  <a:pt x="1375" y="145"/>
                </a:lnTo>
                <a:lnTo>
                  <a:pt x="1368" y="139"/>
                </a:lnTo>
                <a:lnTo>
                  <a:pt x="1366" y="136"/>
                </a:lnTo>
                <a:lnTo>
                  <a:pt x="1366" y="136"/>
                </a:lnTo>
                <a:lnTo>
                  <a:pt x="1366" y="136"/>
                </a:lnTo>
                <a:lnTo>
                  <a:pt x="1364" y="139"/>
                </a:lnTo>
                <a:lnTo>
                  <a:pt x="1362" y="141"/>
                </a:lnTo>
                <a:lnTo>
                  <a:pt x="1362" y="141"/>
                </a:lnTo>
                <a:lnTo>
                  <a:pt x="1360" y="139"/>
                </a:lnTo>
                <a:lnTo>
                  <a:pt x="1360" y="136"/>
                </a:lnTo>
                <a:lnTo>
                  <a:pt x="1358" y="136"/>
                </a:lnTo>
                <a:lnTo>
                  <a:pt x="1358" y="136"/>
                </a:lnTo>
                <a:lnTo>
                  <a:pt x="1351" y="136"/>
                </a:lnTo>
                <a:lnTo>
                  <a:pt x="1349" y="136"/>
                </a:lnTo>
                <a:lnTo>
                  <a:pt x="1349" y="136"/>
                </a:lnTo>
                <a:lnTo>
                  <a:pt x="1343" y="139"/>
                </a:lnTo>
                <a:lnTo>
                  <a:pt x="1343" y="139"/>
                </a:lnTo>
                <a:lnTo>
                  <a:pt x="1343" y="136"/>
                </a:lnTo>
                <a:lnTo>
                  <a:pt x="1345" y="134"/>
                </a:lnTo>
                <a:lnTo>
                  <a:pt x="1347" y="130"/>
                </a:lnTo>
                <a:lnTo>
                  <a:pt x="1347" y="128"/>
                </a:lnTo>
                <a:lnTo>
                  <a:pt x="1345" y="126"/>
                </a:lnTo>
                <a:lnTo>
                  <a:pt x="1345" y="122"/>
                </a:lnTo>
                <a:lnTo>
                  <a:pt x="1343" y="122"/>
                </a:lnTo>
                <a:lnTo>
                  <a:pt x="1339" y="122"/>
                </a:lnTo>
                <a:lnTo>
                  <a:pt x="1335" y="122"/>
                </a:lnTo>
                <a:lnTo>
                  <a:pt x="1335" y="122"/>
                </a:lnTo>
                <a:lnTo>
                  <a:pt x="1335" y="120"/>
                </a:lnTo>
                <a:lnTo>
                  <a:pt x="1339" y="118"/>
                </a:lnTo>
                <a:lnTo>
                  <a:pt x="1339" y="118"/>
                </a:lnTo>
                <a:lnTo>
                  <a:pt x="1339" y="113"/>
                </a:lnTo>
                <a:lnTo>
                  <a:pt x="1339" y="113"/>
                </a:lnTo>
                <a:lnTo>
                  <a:pt x="1337" y="111"/>
                </a:lnTo>
                <a:lnTo>
                  <a:pt x="1333" y="111"/>
                </a:lnTo>
                <a:lnTo>
                  <a:pt x="1331" y="109"/>
                </a:lnTo>
                <a:lnTo>
                  <a:pt x="1326" y="109"/>
                </a:lnTo>
                <a:lnTo>
                  <a:pt x="1324" y="111"/>
                </a:lnTo>
                <a:lnTo>
                  <a:pt x="1324" y="111"/>
                </a:lnTo>
                <a:lnTo>
                  <a:pt x="1324" y="113"/>
                </a:lnTo>
                <a:lnTo>
                  <a:pt x="1324" y="115"/>
                </a:lnTo>
                <a:lnTo>
                  <a:pt x="1324" y="115"/>
                </a:lnTo>
                <a:lnTo>
                  <a:pt x="1326" y="118"/>
                </a:lnTo>
                <a:lnTo>
                  <a:pt x="1328" y="120"/>
                </a:lnTo>
                <a:lnTo>
                  <a:pt x="1331" y="120"/>
                </a:lnTo>
                <a:lnTo>
                  <a:pt x="1331" y="120"/>
                </a:lnTo>
                <a:lnTo>
                  <a:pt x="1328" y="120"/>
                </a:lnTo>
                <a:lnTo>
                  <a:pt x="1324" y="120"/>
                </a:lnTo>
                <a:lnTo>
                  <a:pt x="1320" y="120"/>
                </a:lnTo>
                <a:lnTo>
                  <a:pt x="1318" y="118"/>
                </a:lnTo>
                <a:lnTo>
                  <a:pt x="1316" y="115"/>
                </a:lnTo>
                <a:lnTo>
                  <a:pt x="1316" y="115"/>
                </a:lnTo>
                <a:lnTo>
                  <a:pt x="1316" y="111"/>
                </a:lnTo>
                <a:lnTo>
                  <a:pt x="1316" y="111"/>
                </a:lnTo>
                <a:lnTo>
                  <a:pt x="1316" y="111"/>
                </a:lnTo>
                <a:lnTo>
                  <a:pt x="1316" y="111"/>
                </a:lnTo>
                <a:lnTo>
                  <a:pt x="1316" y="109"/>
                </a:lnTo>
                <a:lnTo>
                  <a:pt x="1316" y="109"/>
                </a:lnTo>
                <a:lnTo>
                  <a:pt x="1316" y="109"/>
                </a:lnTo>
                <a:lnTo>
                  <a:pt x="1316" y="107"/>
                </a:lnTo>
                <a:lnTo>
                  <a:pt x="1314" y="107"/>
                </a:lnTo>
                <a:lnTo>
                  <a:pt x="1312" y="107"/>
                </a:lnTo>
                <a:lnTo>
                  <a:pt x="1310" y="107"/>
                </a:lnTo>
                <a:lnTo>
                  <a:pt x="1307" y="107"/>
                </a:lnTo>
                <a:lnTo>
                  <a:pt x="1305" y="107"/>
                </a:lnTo>
                <a:lnTo>
                  <a:pt x="1301" y="107"/>
                </a:lnTo>
                <a:lnTo>
                  <a:pt x="1297" y="105"/>
                </a:lnTo>
                <a:lnTo>
                  <a:pt x="1295" y="105"/>
                </a:lnTo>
                <a:lnTo>
                  <a:pt x="1295" y="103"/>
                </a:lnTo>
                <a:lnTo>
                  <a:pt x="1295" y="103"/>
                </a:lnTo>
                <a:lnTo>
                  <a:pt x="1295" y="101"/>
                </a:lnTo>
                <a:lnTo>
                  <a:pt x="1289" y="99"/>
                </a:lnTo>
                <a:lnTo>
                  <a:pt x="1284" y="97"/>
                </a:lnTo>
                <a:lnTo>
                  <a:pt x="1278" y="88"/>
                </a:lnTo>
                <a:lnTo>
                  <a:pt x="1276" y="86"/>
                </a:lnTo>
                <a:lnTo>
                  <a:pt x="1274" y="84"/>
                </a:lnTo>
                <a:lnTo>
                  <a:pt x="1272" y="82"/>
                </a:lnTo>
                <a:lnTo>
                  <a:pt x="1270" y="82"/>
                </a:lnTo>
                <a:lnTo>
                  <a:pt x="1259" y="80"/>
                </a:lnTo>
                <a:lnTo>
                  <a:pt x="1255" y="78"/>
                </a:lnTo>
                <a:lnTo>
                  <a:pt x="1251" y="80"/>
                </a:lnTo>
                <a:lnTo>
                  <a:pt x="1245" y="80"/>
                </a:lnTo>
                <a:lnTo>
                  <a:pt x="1243" y="80"/>
                </a:lnTo>
                <a:lnTo>
                  <a:pt x="1243" y="80"/>
                </a:lnTo>
                <a:lnTo>
                  <a:pt x="1243" y="80"/>
                </a:lnTo>
                <a:lnTo>
                  <a:pt x="1243" y="82"/>
                </a:lnTo>
                <a:lnTo>
                  <a:pt x="1243" y="82"/>
                </a:lnTo>
                <a:lnTo>
                  <a:pt x="1243" y="82"/>
                </a:lnTo>
                <a:lnTo>
                  <a:pt x="1245" y="84"/>
                </a:lnTo>
                <a:lnTo>
                  <a:pt x="1247" y="84"/>
                </a:lnTo>
                <a:lnTo>
                  <a:pt x="1255" y="84"/>
                </a:lnTo>
                <a:lnTo>
                  <a:pt x="1257" y="84"/>
                </a:lnTo>
                <a:lnTo>
                  <a:pt x="1257" y="86"/>
                </a:lnTo>
                <a:lnTo>
                  <a:pt x="1257" y="86"/>
                </a:lnTo>
                <a:lnTo>
                  <a:pt x="1257" y="88"/>
                </a:lnTo>
                <a:lnTo>
                  <a:pt x="1255" y="88"/>
                </a:lnTo>
                <a:lnTo>
                  <a:pt x="1253" y="88"/>
                </a:lnTo>
                <a:lnTo>
                  <a:pt x="1249" y="88"/>
                </a:lnTo>
                <a:lnTo>
                  <a:pt x="1243" y="88"/>
                </a:lnTo>
                <a:lnTo>
                  <a:pt x="1238" y="90"/>
                </a:lnTo>
                <a:lnTo>
                  <a:pt x="1232" y="88"/>
                </a:lnTo>
                <a:lnTo>
                  <a:pt x="1228" y="90"/>
                </a:lnTo>
                <a:lnTo>
                  <a:pt x="1224" y="95"/>
                </a:lnTo>
                <a:lnTo>
                  <a:pt x="1224" y="97"/>
                </a:lnTo>
                <a:lnTo>
                  <a:pt x="1228" y="97"/>
                </a:lnTo>
                <a:lnTo>
                  <a:pt x="1234" y="99"/>
                </a:lnTo>
                <a:lnTo>
                  <a:pt x="1236" y="103"/>
                </a:lnTo>
                <a:lnTo>
                  <a:pt x="1243" y="105"/>
                </a:lnTo>
                <a:lnTo>
                  <a:pt x="1245" y="105"/>
                </a:lnTo>
                <a:lnTo>
                  <a:pt x="1247" y="105"/>
                </a:lnTo>
                <a:lnTo>
                  <a:pt x="1238" y="105"/>
                </a:lnTo>
                <a:lnTo>
                  <a:pt x="1236" y="105"/>
                </a:lnTo>
                <a:lnTo>
                  <a:pt x="1232" y="105"/>
                </a:lnTo>
                <a:lnTo>
                  <a:pt x="1232" y="103"/>
                </a:lnTo>
                <a:lnTo>
                  <a:pt x="1228" y="101"/>
                </a:lnTo>
                <a:lnTo>
                  <a:pt x="1224" y="101"/>
                </a:lnTo>
                <a:lnTo>
                  <a:pt x="1222" y="101"/>
                </a:lnTo>
                <a:lnTo>
                  <a:pt x="1217" y="101"/>
                </a:lnTo>
                <a:lnTo>
                  <a:pt x="1215" y="101"/>
                </a:lnTo>
                <a:lnTo>
                  <a:pt x="1215" y="105"/>
                </a:lnTo>
                <a:lnTo>
                  <a:pt x="1217" y="109"/>
                </a:lnTo>
                <a:lnTo>
                  <a:pt x="1222" y="111"/>
                </a:lnTo>
                <a:lnTo>
                  <a:pt x="1224" y="111"/>
                </a:lnTo>
                <a:lnTo>
                  <a:pt x="1222" y="111"/>
                </a:lnTo>
                <a:lnTo>
                  <a:pt x="1217" y="111"/>
                </a:lnTo>
                <a:lnTo>
                  <a:pt x="1215" y="111"/>
                </a:lnTo>
                <a:lnTo>
                  <a:pt x="1211" y="113"/>
                </a:lnTo>
                <a:lnTo>
                  <a:pt x="1211" y="113"/>
                </a:lnTo>
                <a:lnTo>
                  <a:pt x="1211" y="113"/>
                </a:lnTo>
                <a:lnTo>
                  <a:pt x="1211" y="115"/>
                </a:lnTo>
                <a:lnTo>
                  <a:pt x="1213" y="115"/>
                </a:lnTo>
                <a:lnTo>
                  <a:pt x="1213" y="115"/>
                </a:lnTo>
                <a:lnTo>
                  <a:pt x="1217" y="118"/>
                </a:lnTo>
                <a:lnTo>
                  <a:pt x="1217" y="118"/>
                </a:lnTo>
                <a:lnTo>
                  <a:pt x="1222" y="118"/>
                </a:lnTo>
                <a:lnTo>
                  <a:pt x="1226" y="120"/>
                </a:lnTo>
                <a:lnTo>
                  <a:pt x="1228" y="120"/>
                </a:lnTo>
                <a:lnTo>
                  <a:pt x="1238" y="118"/>
                </a:lnTo>
                <a:lnTo>
                  <a:pt x="1243" y="118"/>
                </a:lnTo>
                <a:lnTo>
                  <a:pt x="1243" y="118"/>
                </a:lnTo>
                <a:lnTo>
                  <a:pt x="1238" y="120"/>
                </a:lnTo>
                <a:lnTo>
                  <a:pt x="1236" y="120"/>
                </a:lnTo>
                <a:lnTo>
                  <a:pt x="1236" y="122"/>
                </a:lnTo>
                <a:lnTo>
                  <a:pt x="1236" y="122"/>
                </a:lnTo>
                <a:lnTo>
                  <a:pt x="1236" y="122"/>
                </a:lnTo>
                <a:lnTo>
                  <a:pt x="1236" y="122"/>
                </a:lnTo>
                <a:close/>
                <a:moveTo>
                  <a:pt x="1159" y="128"/>
                </a:moveTo>
                <a:lnTo>
                  <a:pt x="1159" y="128"/>
                </a:lnTo>
                <a:lnTo>
                  <a:pt x="1161" y="128"/>
                </a:lnTo>
                <a:lnTo>
                  <a:pt x="1165" y="128"/>
                </a:lnTo>
                <a:lnTo>
                  <a:pt x="1169" y="130"/>
                </a:lnTo>
                <a:lnTo>
                  <a:pt x="1169" y="130"/>
                </a:lnTo>
                <a:lnTo>
                  <a:pt x="1169" y="130"/>
                </a:lnTo>
                <a:lnTo>
                  <a:pt x="1171" y="132"/>
                </a:lnTo>
                <a:lnTo>
                  <a:pt x="1173" y="132"/>
                </a:lnTo>
                <a:lnTo>
                  <a:pt x="1175" y="132"/>
                </a:lnTo>
                <a:lnTo>
                  <a:pt x="1175" y="132"/>
                </a:lnTo>
                <a:lnTo>
                  <a:pt x="1178" y="130"/>
                </a:lnTo>
                <a:lnTo>
                  <a:pt x="1178" y="128"/>
                </a:lnTo>
                <a:lnTo>
                  <a:pt x="1175" y="124"/>
                </a:lnTo>
                <a:lnTo>
                  <a:pt x="1175" y="124"/>
                </a:lnTo>
                <a:lnTo>
                  <a:pt x="1175" y="122"/>
                </a:lnTo>
                <a:lnTo>
                  <a:pt x="1173" y="120"/>
                </a:lnTo>
                <a:lnTo>
                  <a:pt x="1171" y="120"/>
                </a:lnTo>
                <a:lnTo>
                  <a:pt x="1167" y="120"/>
                </a:lnTo>
                <a:lnTo>
                  <a:pt x="1163" y="120"/>
                </a:lnTo>
                <a:lnTo>
                  <a:pt x="1161" y="120"/>
                </a:lnTo>
                <a:lnTo>
                  <a:pt x="1159" y="122"/>
                </a:lnTo>
                <a:lnTo>
                  <a:pt x="1159" y="122"/>
                </a:lnTo>
                <a:lnTo>
                  <a:pt x="1157" y="124"/>
                </a:lnTo>
                <a:lnTo>
                  <a:pt x="1157" y="124"/>
                </a:lnTo>
                <a:lnTo>
                  <a:pt x="1157" y="126"/>
                </a:lnTo>
                <a:lnTo>
                  <a:pt x="1159" y="128"/>
                </a:lnTo>
                <a:close/>
                <a:moveTo>
                  <a:pt x="1186" y="170"/>
                </a:moveTo>
                <a:lnTo>
                  <a:pt x="1188" y="170"/>
                </a:lnTo>
                <a:lnTo>
                  <a:pt x="1184" y="172"/>
                </a:lnTo>
                <a:lnTo>
                  <a:pt x="1184" y="172"/>
                </a:lnTo>
                <a:lnTo>
                  <a:pt x="1184" y="172"/>
                </a:lnTo>
                <a:lnTo>
                  <a:pt x="1184" y="174"/>
                </a:lnTo>
                <a:lnTo>
                  <a:pt x="1184" y="174"/>
                </a:lnTo>
                <a:lnTo>
                  <a:pt x="1186" y="176"/>
                </a:lnTo>
                <a:lnTo>
                  <a:pt x="1186" y="176"/>
                </a:lnTo>
                <a:lnTo>
                  <a:pt x="1188" y="178"/>
                </a:lnTo>
                <a:lnTo>
                  <a:pt x="1190" y="180"/>
                </a:lnTo>
                <a:lnTo>
                  <a:pt x="1190" y="180"/>
                </a:lnTo>
                <a:lnTo>
                  <a:pt x="1199" y="180"/>
                </a:lnTo>
                <a:lnTo>
                  <a:pt x="1203" y="183"/>
                </a:lnTo>
                <a:lnTo>
                  <a:pt x="1203" y="183"/>
                </a:lnTo>
                <a:lnTo>
                  <a:pt x="1203" y="183"/>
                </a:lnTo>
                <a:lnTo>
                  <a:pt x="1203" y="185"/>
                </a:lnTo>
                <a:lnTo>
                  <a:pt x="1199" y="185"/>
                </a:lnTo>
                <a:lnTo>
                  <a:pt x="1192" y="185"/>
                </a:lnTo>
                <a:lnTo>
                  <a:pt x="1192" y="185"/>
                </a:lnTo>
                <a:lnTo>
                  <a:pt x="1194" y="187"/>
                </a:lnTo>
                <a:lnTo>
                  <a:pt x="1196" y="189"/>
                </a:lnTo>
                <a:lnTo>
                  <a:pt x="1201" y="189"/>
                </a:lnTo>
                <a:lnTo>
                  <a:pt x="1203" y="191"/>
                </a:lnTo>
                <a:lnTo>
                  <a:pt x="1203" y="191"/>
                </a:lnTo>
                <a:lnTo>
                  <a:pt x="1201" y="193"/>
                </a:lnTo>
                <a:lnTo>
                  <a:pt x="1203" y="193"/>
                </a:lnTo>
                <a:lnTo>
                  <a:pt x="1203" y="193"/>
                </a:lnTo>
                <a:lnTo>
                  <a:pt x="1205" y="193"/>
                </a:lnTo>
                <a:lnTo>
                  <a:pt x="1209" y="193"/>
                </a:lnTo>
                <a:lnTo>
                  <a:pt x="1209" y="191"/>
                </a:lnTo>
                <a:lnTo>
                  <a:pt x="1217" y="191"/>
                </a:lnTo>
                <a:lnTo>
                  <a:pt x="1222" y="191"/>
                </a:lnTo>
                <a:lnTo>
                  <a:pt x="1226" y="189"/>
                </a:lnTo>
                <a:lnTo>
                  <a:pt x="1226" y="189"/>
                </a:lnTo>
                <a:lnTo>
                  <a:pt x="1228" y="189"/>
                </a:lnTo>
                <a:lnTo>
                  <a:pt x="1230" y="189"/>
                </a:lnTo>
                <a:lnTo>
                  <a:pt x="1232" y="185"/>
                </a:lnTo>
                <a:lnTo>
                  <a:pt x="1232" y="185"/>
                </a:lnTo>
                <a:lnTo>
                  <a:pt x="1232" y="183"/>
                </a:lnTo>
                <a:lnTo>
                  <a:pt x="1230" y="183"/>
                </a:lnTo>
                <a:lnTo>
                  <a:pt x="1226" y="180"/>
                </a:lnTo>
                <a:lnTo>
                  <a:pt x="1228" y="180"/>
                </a:lnTo>
                <a:lnTo>
                  <a:pt x="1232" y="178"/>
                </a:lnTo>
                <a:lnTo>
                  <a:pt x="1232" y="176"/>
                </a:lnTo>
                <a:lnTo>
                  <a:pt x="1232" y="176"/>
                </a:lnTo>
                <a:lnTo>
                  <a:pt x="1232" y="176"/>
                </a:lnTo>
                <a:lnTo>
                  <a:pt x="1230" y="174"/>
                </a:lnTo>
                <a:lnTo>
                  <a:pt x="1226" y="172"/>
                </a:lnTo>
                <a:lnTo>
                  <a:pt x="1224" y="172"/>
                </a:lnTo>
                <a:lnTo>
                  <a:pt x="1217" y="172"/>
                </a:lnTo>
                <a:lnTo>
                  <a:pt x="1213" y="172"/>
                </a:lnTo>
                <a:lnTo>
                  <a:pt x="1213" y="170"/>
                </a:lnTo>
                <a:lnTo>
                  <a:pt x="1213" y="170"/>
                </a:lnTo>
                <a:lnTo>
                  <a:pt x="1213" y="170"/>
                </a:lnTo>
                <a:lnTo>
                  <a:pt x="1211" y="168"/>
                </a:lnTo>
                <a:lnTo>
                  <a:pt x="1209" y="166"/>
                </a:lnTo>
                <a:lnTo>
                  <a:pt x="1203" y="166"/>
                </a:lnTo>
                <a:lnTo>
                  <a:pt x="1201" y="164"/>
                </a:lnTo>
                <a:lnTo>
                  <a:pt x="1196" y="164"/>
                </a:lnTo>
                <a:lnTo>
                  <a:pt x="1194" y="164"/>
                </a:lnTo>
                <a:lnTo>
                  <a:pt x="1188" y="162"/>
                </a:lnTo>
                <a:lnTo>
                  <a:pt x="1184" y="162"/>
                </a:lnTo>
                <a:lnTo>
                  <a:pt x="1184" y="164"/>
                </a:lnTo>
                <a:lnTo>
                  <a:pt x="1184" y="164"/>
                </a:lnTo>
                <a:lnTo>
                  <a:pt x="1184" y="166"/>
                </a:lnTo>
                <a:lnTo>
                  <a:pt x="1186" y="170"/>
                </a:lnTo>
                <a:close/>
                <a:moveTo>
                  <a:pt x="1173" y="231"/>
                </a:moveTo>
                <a:lnTo>
                  <a:pt x="1173" y="233"/>
                </a:lnTo>
                <a:lnTo>
                  <a:pt x="1175" y="235"/>
                </a:lnTo>
                <a:lnTo>
                  <a:pt x="1171" y="235"/>
                </a:lnTo>
                <a:lnTo>
                  <a:pt x="1169" y="233"/>
                </a:lnTo>
                <a:lnTo>
                  <a:pt x="1163" y="229"/>
                </a:lnTo>
                <a:lnTo>
                  <a:pt x="1161" y="229"/>
                </a:lnTo>
                <a:lnTo>
                  <a:pt x="1159" y="229"/>
                </a:lnTo>
                <a:lnTo>
                  <a:pt x="1152" y="231"/>
                </a:lnTo>
                <a:lnTo>
                  <a:pt x="1150" y="231"/>
                </a:lnTo>
                <a:lnTo>
                  <a:pt x="1146" y="233"/>
                </a:lnTo>
                <a:lnTo>
                  <a:pt x="1146" y="235"/>
                </a:lnTo>
                <a:lnTo>
                  <a:pt x="1146" y="235"/>
                </a:lnTo>
                <a:lnTo>
                  <a:pt x="1146" y="235"/>
                </a:lnTo>
                <a:lnTo>
                  <a:pt x="1150" y="237"/>
                </a:lnTo>
                <a:lnTo>
                  <a:pt x="1157" y="237"/>
                </a:lnTo>
                <a:lnTo>
                  <a:pt x="1159" y="237"/>
                </a:lnTo>
                <a:lnTo>
                  <a:pt x="1159" y="239"/>
                </a:lnTo>
                <a:lnTo>
                  <a:pt x="1159" y="239"/>
                </a:lnTo>
                <a:lnTo>
                  <a:pt x="1159" y="239"/>
                </a:lnTo>
                <a:lnTo>
                  <a:pt x="1155" y="239"/>
                </a:lnTo>
                <a:lnTo>
                  <a:pt x="1152" y="241"/>
                </a:lnTo>
                <a:lnTo>
                  <a:pt x="1152" y="241"/>
                </a:lnTo>
                <a:lnTo>
                  <a:pt x="1157" y="243"/>
                </a:lnTo>
                <a:lnTo>
                  <a:pt x="1159" y="243"/>
                </a:lnTo>
                <a:lnTo>
                  <a:pt x="1161" y="243"/>
                </a:lnTo>
                <a:lnTo>
                  <a:pt x="1165" y="243"/>
                </a:lnTo>
                <a:lnTo>
                  <a:pt x="1163" y="243"/>
                </a:lnTo>
                <a:lnTo>
                  <a:pt x="1159" y="243"/>
                </a:lnTo>
                <a:lnTo>
                  <a:pt x="1159" y="243"/>
                </a:lnTo>
                <a:lnTo>
                  <a:pt x="1157" y="245"/>
                </a:lnTo>
                <a:lnTo>
                  <a:pt x="1159" y="245"/>
                </a:lnTo>
                <a:lnTo>
                  <a:pt x="1159" y="248"/>
                </a:lnTo>
                <a:lnTo>
                  <a:pt x="1163" y="250"/>
                </a:lnTo>
                <a:lnTo>
                  <a:pt x="1163" y="250"/>
                </a:lnTo>
                <a:lnTo>
                  <a:pt x="1163" y="250"/>
                </a:lnTo>
                <a:lnTo>
                  <a:pt x="1161" y="250"/>
                </a:lnTo>
                <a:lnTo>
                  <a:pt x="1159" y="250"/>
                </a:lnTo>
                <a:lnTo>
                  <a:pt x="1157" y="250"/>
                </a:lnTo>
                <a:lnTo>
                  <a:pt x="1157" y="248"/>
                </a:lnTo>
                <a:lnTo>
                  <a:pt x="1146" y="241"/>
                </a:lnTo>
                <a:lnTo>
                  <a:pt x="1144" y="241"/>
                </a:lnTo>
                <a:lnTo>
                  <a:pt x="1144" y="239"/>
                </a:lnTo>
                <a:lnTo>
                  <a:pt x="1144" y="239"/>
                </a:lnTo>
                <a:lnTo>
                  <a:pt x="1142" y="237"/>
                </a:lnTo>
                <a:lnTo>
                  <a:pt x="1140" y="237"/>
                </a:lnTo>
                <a:lnTo>
                  <a:pt x="1138" y="235"/>
                </a:lnTo>
                <a:lnTo>
                  <a:pt x="1136" y="235"/>
                </a:lnTo>
                <a:lnTo>
                  <a:pt x="1134" y="235"/>
                </a:lnTo>
                <a:lnTo>
                  <a:pt x="1131" y="235"/>
                </a:lnTo>
                <a:lnTo>
                  <a:pt x="1131" y="237"/>
                </a:lnTo>
                <a:lnTo>
                  <a:pt x="1129" y="239"/>
                </a:lnTo>
                <a:lnTo>
                  <a:pt x="1127" y="239"/>
                </a:lnTo>
                <a:lnTo>
                  <a:pt x="1129" y="241"/>
                </a:lnTo>
                <a:lnTo>
                  <a:pt x="1131" y="241"/>
                </a:lnTo>
                <a:lnTo>
                  <a:pt x="1136" y="241"/>
                </a:lnTo>
                <a:lnTo>
                  <a:pt x="1138" y="241"/>
                </a:lnTo>
                <a:lnTo>
                  <a:pt x="1134" y="243"/>
                </a:lnTo>
                <a:lnTo>
                  <a:pt x="1131" y="245"/>
                </a:lnTo>
                <a:lnTo>
                  <a:pt x="1131" y="245"/>
                </a:lnTo>
                <a:lnTo>
                  <a:pt x="1134" y="248"/>
                </a:lnTo>
                <a:lnTo>
                  <a:pt x="1134" y="248"/>
                </a:lnTo>
                <a:lnTo>
                  <a:pt x="1138" y="248"/>
                </a:lnTo>
                <a:lnTo>
                  <a:pt x="1138" y="250"/>
                </a:lnTo>
                <a:lnTo>
                  <a:pt x="1138" y="250"/>
                </a:lnTo>
                <a:lnTo>
                  <a:pt x="1138" y="252"/>
                </a:lnTo>
                <a:lnTo>
                  <a:pt x="1138" y="252"/>
                </a:lnTo>
                <a:lnTo>
                  <a:pt x="1140" y="254"/>
                </a:lnTo>
                <a:lnTo>
                  <a:pt x="1140" y="254"/>
                </a:lnTo>
                <a:lnTo>
                  <a:pt x="1144" y="254"/>
                </a:lnTo>
                <a:lnTo>
                  <a:pt x="1144" y="254"/>
                </a:lnTo>
                <a:lnTo>
                  <a:pt x="1142" y="256"/>
                </a:lnTo>
                <a:lnTo>
                  <a:pt x="1140" y="256"/>
                </a:lnTo>
                <a:lnTo>
                  <a:pt x="1138" y="254"/>
                </a:lnTo>
                <a:lnTo>
                  <a:pt x="1136" y="254"/>
                </a:lnTo>
                <a:lnTo>
                  <a:pt x="1131" y="252"/>
                </a:lnTo>
                <a:lnTo>
                  <a:pt x="1127" y="252"/>
                </a:lnTo>
                <a:lnTo>
                  <a:pt x="1125" y="254"/>
                </a:lnTo>
                <a:lnTo>
                  <a:pt x="1127" y="254"/>
                </a:lnTo>
                <a:lnTo>
                  <a:pt x="1123" y="256"/>
                </a:lnTo>
                <a:lnTo>
                  <a:pt x="1119" y="258"/>
                </a:lnTo>
                <a:lnTo>
                  <a:pt x="1119" y="260"/>
                </a:lnTo>
                <a:lnTo>
                  <a:pt x="1119" y="262"/>
                </a:lnTo>
                <a:lnTo>
                  <a:pt x="1121" y="262"/>
                </a:lnTo>
                <a:lnTo>
                  <a:pt x="1123" y="262"/>
                </a:lnTo>
                <a:lnTo>
                  <a:pt x="1138" y="260"/>
                </a:lnTo>
                <a:lnTo>
                  <a:pt x="1142" y="260"/>
                </a:lnTo>
                <a:lnTo>
                  <a:pt x="1146" y="260"/>
                </a:lnTo>
                <a:lnTo>
                  <a:pt x="1161" y="258"/>
                </a:lnTo>
                <a:lnTo>
                  <a:pt x="1171" y="258"/>
                </a:lnTo>
                <a:lnTo>
                  <a:pt x="1171" y="258"/>
                </a:lnTo>
                <a:lnTo>
                  <a:pt x="1165" y="258"/>
                </a:lnTo>
                <a:lnTo>
                  <a:pt x="1163" y="258"/>
                </a:lnTo>
                <a:lnTo>
                  <a:pt x="1163" y="260"/>
                </a:lnTo>
                <a:lnTo>
                  <a:pt x="1159" y="260"/>
                </a:lnTo>
                <a:lnTo>
                  <a:pt x="1155" y="264"/>
                </a:lnTo>
                <a:lnTo>
                  <a:pt x="1148" y="266"/>
                </a:lnTo>
                <a:lnTo>
                  <a:pt x="1148" y="266"/>
                </a:lnTo>
                <a:lnTo>
                  <a:pt x="1148" y="266"/>
                </a:lnTo>
                <a:lnTo>
                  <a:pt x="1150" y="269"/>
                </a:lnTo>
                <a:lnTo>
                  <a:pt x="1155" y="269"/>
                </a:lnTo>
                <a:lnTo>
                  <a:pt x="1157" y="271"/>
                </a:lnTo>
                <a:lnTo>
                  <a:pt x="1157" y="271"/>
                </a:lnTo>
                <a:lnTo>
                  <a:pt x="1152" y="271"/>
                </a:lnTo>
                <a:lnTo>
                  <a:pt x="1152" y="273"/>
                </a:lnTo>
                <a:lnTo>
                  <a:pt x="1155" y="275"/>
                </a:lnTo>
                <a:lnTo>
                  <a:pt x="1155" y="277"/>
                </a:lnTo>
                <a:lnTo>
                  <a:pt x="1157" y="277"/>
                </a:lnTo>
                <a:lnTo>
                  <a:pt x="1161" y="277"/>
                </a:lnTo>
                <a:lnTo>
                  <a:pt x="1165" y="277"/>
                </a:lnTo>
                <a:lnTo>
                  <a:pt x="1167" y="277"/>
                </a:lnTo>
                <a:lnTo>
                  <a:pt x="1169" y="275"/>
                </a:lnTo>
                <a:lnTo>
                  <a:pt x="1169" y="277"/>
                </a:lnTo>
                <a:lnTo>
                  <a:pt x="1171" y="277"/>
                </a:lnTo>
                <a:lnTo>
                  <a:pt x="1173" y="277"/>
                </a:lnTo>
                <a:lnTo>
                  <a:pt x="1175" y="277"/>
                </a:lnTo>
                <a:lnTo>
                  <a:pt x="1178" y="277"/>
                </a:lnTo>
                <a:lnTo>
                  <a:pt x="1180" y="277"/>
                </a:lnTo>
                <a:lnTo>
                  <a:pt x="1184" y="277"/>
                </a:lnTo>
                <a:lnTo>
                  <a:pt x="1186" y="277"/>
                </a:lnTo>
                <a:lnTo>
                  <a:pt x="1188" y="277"/>
                </a:lnTo>
                <a:lnTo>
                  <a:pt x="1188" y="275"/>
                </a:lnTo>
                <a:lnTo>
                  <a:pt x="1188" y="275"/>
                </a:lnTo>
                <a:lnTo>
                  <a:pt x="1186" y="273"/>
                </a:lnTo>
                <a:lnTo>
                  <a:pt x="1186" y="273"/>
                </a:lnTo>
                <a:lnTo>
                  <a:pt x="1186" y="271"/>
                </a:lnTo>
                <a:lnTo>
                  <a:pt x="1188" y="271"/>
                </a:lnTo>
                <a:lnTo>
                  <a:pt x="1188" y="273"/>
                </a:lnTo>
                <a:lnTo>
                  <a:pt x="1190" y="275"/>
                </a:lnTo>
                <a:lnTo>
                  <a:pt x="1190" y="275"/>
                </a:lnTo>
                <a:lnTo>
                  <a:pt x="1192" y="273"/>
                </a:lnTo>
                <a:lnTo>
                  <a:pt x="1192" y="273"/>
                </a:lnTo>
                <a:lnTo>
                  <a:pt x="1192" y="273"/>
                </a:lnTo>
                <a:lnTo>
                  <a:pt x="1190" y="271"/>
                </a:lnTo>
                <a:lnTo>
                  <a:pt x="1190" y="264"/>
                </a:lnTo>
                <a:lnTo>
                  <a:pt x="1192" y="262"/>
                </a:lnTo>
                <a:lnTo>
                  <a:pt x="1196" y="264"/>
                </a:lnTo>
                <a:lnTo>
                  <a:pt x="1196" y="264"/>
                </a:lnTo>
                <a:lnTo>
                  <a:pt x="1199" y="264"/>
                </a:lnTo>
                <a:lnTo>
                  <a:pt x="1196" y="262"/>
                </a:lnTo>
                <a:lnTo>
                  <a:pt x="1196" y="258"/>
                </a:lnTo>
                <a:lnTo>
                  <a:pt x="1196" y="258"/>
                </a:lnTo>
                <a:lnTo>
                  <a:pt x="1190" y="256"/>
                </a:lnTo>
                <a:lnTo>
                  <a:pt x="1190" y="256"/>
                </a:lnTo>
                <a:lnTo>
                  <a:pt x="1192" y="254"/>
                </a:lnTo>
                <a:lnTo>
                  <a:pt x="1194" y="252"/>
                </a:lnTo>
                <a:lnTo>
                  <a:pt x="1194" y="252"/>
                </a:lnTo>
                <a:lnTo>
                  <a:pt x="1192" y="250"/>
                </a:lnTo>
                <a:lnTo>
                  <a:pt x="1192" y="250"/>
                </a:lnTo>
                <a:lnTo>
                  <a:pt x="1194" y="248"/>
                </a:lnTo>
                <a:lnTo>
                  <a:pt x="1194" y="245"/>
                </a:lnTo>
                <a:lnTo>
                  <a:pt x="1194" y="243"/>
                </a:lnTo>
                <a:lnTo>
                  <a:pt x="1194" y="243"/>
                </a:lnTo>
                <a:lnTo>
                  <a:pt x="1194" y="241"/>
                </a:lnTo>
                <a:lnTo>
                  <a:pt x="1192" y="239"/>
                </a:lnTo>
                <a:lnTo>
                  <a:pt x="1192" y="239"/>
                </a:lnTo>
                <a:lnTo>
                  <a:pt x="1192" y="237"/>
                </a:lnTo>
                <a:lnTo>
                  <a:pt x="1192" y="237"/>
                </a:lnTo>
                <a:lnTo>
                  <a:pt x="1192" y="235"/>
                </a:lnTo>
                <a:lnTo>
                  <a:pt x="1192" y="235"/>
                </a:lnTo>
                <a:lnTo>
                  <a:pt x="1192" y="233"/>
                </a:lnTo>
                <a:lnTo>
                  <a:pt x="1190" y="233"/>
                </a:lnTo>
                <a:lnTo>
                  <a:pt x="1188" y="233"/>
                </a:lnTo>
                <a:lnTo>
                  <a:pt x="1184" y="231"/>
                </a:lnTo>
                <a:lnTo>
                  <a:pt x="1184" y="231"/>
                </a:lnTo>
                <a:lnTo>
                  <a:pt x="1180" y="229"/>
                </a:lnTo>
                <a:lnTo>
                  <a:pt x="1178" y="227"/>
                </a:lnTo>
                <a:lnTo>
                  <a:pt x="1173" y="229"/>
                </a:lnTo>
                <a:lnTo>
                  <a:pt x="1173" y="231"/>
                </a:lnTo>
                <a:close/>
                <a:moveTo>
                  <a:pt x="1502" y="331"/>
                </a:moveTo>
                <a:lnTo>
                  <a:pt x="1500" y="329"/>
                </a:lnTo>
                <a:lnTo>
                  <a:pt x="1498" y="329"/>
                </a:lnTo>
                <a:lnTo>
                  <a:pt x="1498" y="327"/>
                </a:lnTo>
                <a:lnTo>
                  <a:pt x="1498" y="327"/>
                </a:lnTo>
                <a:lnTo>
                  <a:pt x="1496" y="325"/>
                </a:lnTo>
                <a:lnTo>
                  <a:pt x="1492" y="323"/>
                </a:lnTo>
                <a:lnTo>
                  <a:pt x="1492" y="323"/>
                </a:lnTo>
                <a:lnTo>
                  <a:pt x="1490" y="321"/>
                </a:lnTo>
                <a:lnTo>
                  <a:pt x="1490" y="319"/>
                </a:lnTo>
                <a:lnTo>
                  <a:pt x="1488" y="319"/>
                </a:lnTo>
                <a:lnTo>
                  <a:pt x="1477" y="315"/>
                </a:lnTo>
                <a:lnTo>
                  <a:pt x="1473" y="315"/>
                </a:lnTo>
                <a:lnTo>
                  <a:pt x="1458" y="315"/>
                </a:lnTo>
                <a:lnTo>
                  <a:pt x="1456" y="315"/>
                </a:lnTo>
                <a:lnTo>
                  <a:pt x="1450" y="315"/>
                </a:lnTo>
                <a:lnTo>
                  <a:pt x="1448" y="315"/>
                </a:lnTo>
                <a:lnTo>
                  <a:pt x="1444" y="313"/>
                </a:lnTo>
                <a:lnTo>
                  <a:pt x="1439" y="313"/>
                </a:lnTo>
                <a:lnTo>
                  <a:pt x="1437" y="313"/>
                </a:lnTo>
                <a:lnTo>
                  <a:pt x="1437" y="313"/>
                </a:lnTo>
                <a:lnTo>
                  <a:pt x="1437" y="313"/>
                </a:lnTo>
                <a:lnTo>
                  <a:pt x="1435" y="315"/>
                </a:lnTo>
                <a:lnTo>
                  <a:pt x="1435" y="317"/>
                </a:lnTo>
                <a:lnTo>
                  <a:pt x="1437" y="319"/>
                </a:lnTo>
                <a:lnTo>
                  <a:pt x="1437" y="321"/>
                </a:lnTo>
                <a:lnTo>
                  <a:pt x="1437" y="321"/>
                </a:lnTo>
                <a:lnTo>
                  <a:pt x="1437" y="321"/>
                </a:lnTo>
                <a:lnTo>
                  <a:pt x="1437" y="321"/>
                </a:lnTo>
                <a:lnTo>
                  <a:pt x="1437" y="323"/>
                </a:lnTo>
                <a:lnTo>
                  <a:pt x="1437" y="325"/>
                </a:lnTo>
                <a:lnTo>
                  <a:pt x="1437" y="325"/>
                </a:lnTo>
                <a:lnTo>
                  <a:pt x="1439" y="325"/>
                </a:lnTo>
                <a:lnTo>
                  <a:pt x="1444" y="327"/>
                </a:lnTo>
                <a:lnTo>
                  <a:pt x="1446" y="327"/>
                </a:lnTo>
                <a:lnTo>
                  <a:pt x="1446" y="329"/>
                </a:lnTo>
                <a:lnTo>
                  <a:pt x="1448" y="331"/>
                </a:lnTo>
                <a:lnTo>
                  <a:pt x="1448" y="333"/>
                </a:lnTo>
                <a:lnTo>
                  <a:pt x="1450" y="336"/>
                </a:lnTo>
                <a:lnTo>
                  <a:pt x="1450" y="338"/>
                </a:lnTo>
                <a:lnTo>
                  <a:pt x="1452" y="338"/>
                </a:lnTo>
                <a:lnTo>
                  <a:pt x="1456" y="340"/>
                </a:lnTo>
                <a:lnTo>
                  <a:pt x="1458" y="340"/>
                </a:lnTo>
                <a:lnTo>
                  <a:pt x="1460" y="340"/>
                </a:lnTo>
                <a:lnTo>
                  <a:pt x="1469" y="338"/>
                </a:lnTo>
                <a:lnTo>
                  <a:pt x="1473" y="336"/>
                </a:lnTo>
                <a:lnTo>
                  <a:pt x="1479" y="336"/>
                </a:lnTo>
                <a:lnTo>
                  <a:pt x="1492" y="338"/>
                </a:lnTo>
                <a:lnTo>
                  <a:pt x="1500" y="338"/>
                </a:lnTo>
                <a:lnTo>
                  <a:pt x="1504" y="338"/>
                </a:lnTo>
                <a:lnTo>
                  <a:pt x="1504" y="336"/>
                </a:lnTo>
                <a:lnTo>
                  <a:pt x="1504" y="336"/>
                </a:lnTo>
                <a:lnTo>
                  <a:pt x="1502" y="333"/>
                </a:lnTo>
                <a:lnTo>
                  <a:pt x="1502" y="333"/>
                </a:lnTo>
                <a:lnTo>
                  <a:pt x="1502" y="331"/>
                </a:lnTo>
                <a:lnTo>
                  <a:pt x="1502" y="331"/>
                </a:lnTo>
                <a:close/>
                <a:moveTo>
                  <a:pt x="1217" y="204"/>
                </a:moveTo>
                <a:lnTo>
                  <a:pt x="1240" y="204"/>
                </a:lnTo>
                <a:lnTo>
                  <a:pt x="1249" y="206"/>
                </a:lnTo>
                <a:lnTo>
                  <a:pt x="1249" y="204"/>
                </a:lnTo>
                <a:lnTo>
                  <a:pt x="1253" y="204"/>
                </a:lnTo>
                <a:lnTo>
                  <a:pt x="1253" y="204"/>
                </a:lnTo>
                <a:lnTo>
                  <a:pt x="1255" y="199"/>
                </a:lnTo>
                <a:lnTo>
                  <a:pt x="1259" y="199"/>
                </a:lnTo>
                <a:lnTo>
                  <a:pt x="1257" y="197"/>
                </a:lnTo>
                <a:lnTo>
                  <a:pt x="1255" y="195"/>
                </a:lnTo>
                <a:lnTo>
                  <a:pt x="1253" y="195"/>
                </a:lnTo>
                <a:lnTo>
                  <a:pt x="1253" y="195"/>
                </a:lnTo>
                <a:lnTo>
                  <a:pt x="1247" y="195"/>
                </a:lnTo>
                <a:lnTo>
                  <a:pt x="1236" y="195"/>
                </a:lnTo>
                <a:lnTo>
                  <a:pt x="1232" y="195"/>
                </a:lnTo>
                <a:lnTo>
                  <a:pt x="1228" y="195"/>
                </a:lnTo>
                <a:lnTo>
                  <a:pt x="1224" y="195"/>
                </a:lnTo>
                <a:lnTo>
                  <a:pt x="1222" y="195"/>
                </a:lnTo>
                <a:lnTo>
                  <a:pt x="1215" y="197"/>
                </a:lnTo>
                <a:lnTo>
                  <a:pt x="1213" y="197"/>
                </a:lnTo>
                <a:lnTo>
                  <a:pt x="1213" y="197"/>
                </a:lnTo>
                <a:lnTo>
                  <a:pt x="1213" y="199"/>
                </a:lnTo>
                <a:lnTo>
                  <a:pt x="1213" y="199"/>
                </a:lnTo>
                <a:lnTo>
                  <a:pt x="1215" y="204"/>
                </a:lnTo>
                <a:lnTo>
                  <a:pt x="1217" y="204"/>
                </a:lnTo>
                <a:close/>
                <a:moveTo>
                  <a:pt x="1305" y="289"/>
                </a:moveTo>
                <a:lnTo>
                  <a:pt x="1310" y="289"/>
                </a:lnTo>
                <a:lnTo>
                  <a:pt x="1312" y="289"/>
                </a:lnTo>
                <a:lnTo>
                  <a:pt x="1314" y="287"/>
                </a:lnTo>
                <a:lnTo>
                  <a:pt x="1316" y="287"/>
                </a:lnTo>
                <a:lnTo>
                  <a:pt x="1316" y="287"/>
                </a:lnTo>
                <a:lnTo>
                  <a:pt x="1316" y="285"/>
                </a:lnTo>
                <a:lnTo>
                  <a:pt x="1316" y="285"/>
                </a:lnTo>
                <a:lnTo>
                  <a:pt x="1316" y="285"/>
                </a:lnTo>
                <a:lnTo>
                  <a:pt x="1316" y="285"/>
                </a:lnTo>
                <a:lnTo>
                  <a:pt x="1318" y="285"/>
                </a:lnTo>
                <a:lnTo>
                  <a:pt x="1318" y="283"/>
                </a:lnTo>
                <a:lnTo>
                  <a:pt x="1318" y="283"/>
                </a:lnTo>
                <a:lnTo>
                  <a:pt x="1320" y="283"/>
                </a:lnTo>
                <a:lnTo>
                  <a:pt x="1320" y="283"/>
                </a:lnTo>
                <a:lnTo>
                  <a:pt x="1320" y="285"/>
                </a:lnTo>
                <a:lnTo>
                  <a:pt x="1320" y="285"/>
                </a:lnTo>
                <a:lnTo>
                  <a:pt x="1322" y="285"/>
                </a:lnTo>
                <a:lnTo>
                  <a:pt x="1322" y="283"/>
                </a:lnTo>
                <a:lnTo>
                  <a:pt x="1324" y="281"/>
                </a:lnTo>
                <a:lnTo>
                  <a:pt x="1326" y="283"/>
                </a:lnTo>
                <a:lnTo>
                  <a:pt x="1326" y="283"/>
                </a:lnTo>
                <a:lnTo>
                  <a:pt x="1328" y="283"/>
                </a:lnTo>
                <a:lnTo>
                  <a:pt x="1328" y="285"/>
                </a:lnTo>
                <a:lnTo>
                  <a:pt x="1326" y="287"/>
                </a:lnTo>
                <a:lnTo>
                  <a:pt x="1324" y="289"/>
                </a:lnTo>
                <a:lnTo>
                  <a:pt x="1324" y="289"/>
                </a:lnTo>
                <a:lnTo>
                  <a:pt x="1324" y="289"/>
                </a:lnTo>
                <a:lnTo>
                  <a:pt x="1326" y="292"/>
                </a:lnTo>
                <a:lnTo>
                  <a:pt x="1326" y="292"/>
                </a:lnTo>
                <a:lnTo>
                  <a:pt x="1333" y="292"/>
                </a:lnTo>
                <a:lnTo>
                  <a:pt x="1339" y="292"/>
                </a:lnTo>
                <a:lnTo>
                  <a:pt x="1343" y="292"/>
                </a:lnTo>
                <a:lnTo>
                  <a:pt x="1347" y="292"/>
                </a:lnTo>
                <a:lnTo>
                  <a:pt x="1351" y="292"/>
                </a:lnTo>
                <a:lnTo>
                  <a:pt x="1351" y="292"/>
                </a:lnTo>
                <a:lnTo>
                  <a:pt x="1351" y="289"/>
                </a:lnTo>
                <a:lnTo>
                  <a:pt x="1351" y="289"/>
                </a:lnTo>
                <a:lnTo>
                  <a:pt x="1358" y="292"/>
                </a:lnTo>
                <a:lnTo>
                  <a:pt x="1358" y="289"/>
                </a:lnTo>
                <a:lnTo>
                  <a:pt x="1360" y="289"/>
                </a:lnTo>
                <a:lnTo>
                  <a:pt x="1362" y="292"/>
                </a:lnTo>
                <a:lnTo>
                  <a:pt x="1364" y="292"/>
                </a:lnTo>
                <a:lnTo>
                  <a:pt x="1368" y="292"/>
                </a:lnTo>
                <a:lnTo>
                  <a:pt x="1368" y="289"/>
                </a:lnTo>
                <a:lnTo>
                  <a:pt x="1368" y="289"/>
                </a:lnTo>
                <a:lnTo>
                  <a:pt x="1370" y="289"/>
                </a:lnTo>
                <a:lnTo>
                  <a:pt x="1370" y="289"/>
                </a:lnTo>
                <a:lnTo>
                  <a:pt x="1370" y="289"/>
                </a:lnTo>
                <a:lnTo>
                  <a:pt x="1372" y="292"/>
                </a:lnTo>
                <a:lnTo>
                  <a:pt x="1375" y="292"/>
                </a:lnTo>
                <a:lnTo>
                  <a:pt x="1375" y="292"/>
                </a:lnTo>
                <a:lnTo>
                  <a:pt x="1375" y="289"/>
                </a:lnTo>
                <a:lnTo>
                  <a:pt x="1377" y="289"/>
                </a:lnTo>
                <a:lnTo>
                  <a:pt x="1377" y="289"/>
                </a:lnTo>
                <a:lnTo>
                  <a:pt x="1379" y="289"/>
                </a:lnTo>
                <a:lnTo>
                  <a:pt x="1381" y="292"/>
                </a:lnTo>
                <a:lnTo>
                  <a:pt x="1385" y="292"/>
                </a:lnTo>
                <a:lnTo>
                  <a:pt x="1387" y="292"/>
                </a:lnTo>
                <a:lnTo>
                  <a:pt x="1393" y="289"/>
                </a:lnTo>
                <a:lnTo>
                  <a:pt x="1395" y="289"/>
                </a:lnTo>
                <a:lnTo>
                  <a:pt x="1398" y="289"/>
                </a:lnTo>
                <a:lnTo>
                  <a:pt x="1400" y="287"/>
                </a:lnTo>
                <a:lnTo>
                  <a:pt x="1400" y="287"/>
                </a:lnTo>
                <a:lnTo>
                  <a:pt x="1400" y="283"/>
                </a:lnTo>
                <a:lnTo>
                  <a:pt x="1400" y="283"/>
                </a:lnTo>
                <a:lnTo>
                  <a:pt x="1398" y="281"/>
                </a:lnTo>
                <a:lnTo>
                  <a:pt x="1398" y="281"/>
                </a:lnTo>
                <a:lnTo>
                  <a:pt x="1398" y="281"/>
                </a:lnTo>
                <a:lnTo>
                  <a:pt x="1398" y="281"/>
                </a:lnTo>
                <a:lnTo>
                  <a:pt x="1400" y="281"/>
                </a:lnTo>
                <a:lnTo>
                  <a:pt x="1402" y="283"/>
                </a:lnTo>
                <a:lnTo>
                  <a:pt x="1404" y="283"/>
                </a:lnTo>
                <a:lnTo>
                  <a:pt x="1404" y="283"/>
                </a:lnTo>
                <a:lnTo>
                  <a:pt x="1404" y="283"/>
                </a:lnTo>
                <a:lnTo>
                  <a:pt x="1404" y="285"/>
                </a:lnTo>
                <a:lnTo>
                  <a:pt x="1404" y="285"/>
                </a:lnTo>
                <a:lnTo>
                  <a:pt x="1404" y="287"/>
                </a:lnTo>
                <a:lnTo>
                  <a:pt x="1406" y="289"/>
                </a:lnTo>
                <a:lnTo>
                  <a:pt x="1406" y="289"/>
                </a:lnTo>
                <a:lnTo>
                  <a:pt x="1410" y="292"/>
                </a:lnTo>
                <a:lnTo>
                  <a:pt x="1410" y="292"/>
                </a:lnTo>
                <a:lnTo>
                  <a:pt x="1414" y="292"/>
                </a:lnTo>
                <a:lnTo>
                  <a:pt x="1419" y="292"/>
                </a:lnTo>
                <a:lnTo>
                  <a:pt x="1421" y="292"/>
                </a:lnTo>
                <a:lnTo>
                  <a:pt x="1423" y="292"/>
                </a:lnTo>
                <a:lnTo>
                  <a:pt x="1425" y="292"/>
                </a:lnTo>
                <a:lnTo>
                  <a:pt x="1429" y="289"/>
                </a:lnTo>
                <a:lnTo>
                  <a:pt x="1431" y="289"/>
                </a:lnTo>
                <a:lnTo>
                  <a:pt x="1444" y="289"/>
                </a:lnTo>
                <a:lnTo>
                  <a:pt x="1446" y="289"/>
                </a:lnTo>
                <a:lnTo>
                  <a:pt x="1446" y="287"/>
                </a:lnTo>
                <a:lnTo>
                  <a:pt x="1446" y="285"/>
                </a:lnTo>
                <a:lnTo>
                  <a:pt x="1446" y="285"/>
                </a:lnTo>
                <a:lnTo>
                  <a:pt x="1446" y="283"/>
                </a:lnTo>
                <a:lnTo>
                  <a:pt x="1446" y="283"/>
                </a:lnTo>
                <a:lnTo>
                  <a:pt x="1446" y="283"/>
                </a:lnTo>
                <a:lnTo>
                  <a:pt x="1444" y="281"/>
                </a:lnTo>
                <a:lnTo>
                  <a:pt x="1444" y="279"/>
                </a:lnTo>
                <a:lnTo>
                  <a:pt x="1444" y="279"/>
                </a:lnTo>
                <a:lnTo>
                  <a:pt x="1446" y="281"/>
                </a:lnTo>
                <a:lnTo>
                  <a:pt x="1450" y="281"/>
                </a:lnTo>
                <a:lnTo>
                  <a:pt x="1456" y="281"/>
                </a:lnTo>
                <a:lnTo>
                  <a:pt x="1458" y="279"/>
                </a:lnTo>
                <a:lnTo>
                  <a:pt x="1456" y="279"/>
                </a:lnTo>
                <a:lnTo>
                  <a:pt x="1456" y="277"/>
                </a:lnTo>
                <a:lnTo>
                  <a:pt x="1454" y="277"/>
                </a:lnTo>
                <a:lnTo>
                  <a:pt x="1452" y="277"/>
                </a:lnTo>
                <a:lnTo>
                  <a:pt x="1448" y="277"/>
                </a:lnTo>
                <a:lnTo>
                  <a:pt x="1446" y="277"/>
                </a:lnTo>
                <a:lnTo>
                  <a:pt x="1446" y="277"/>
                </a:lnTo>
                <a:lnTo>
                  <a:pt x="1444" y="277"/>
                </a:lnTo>
                <a:lnTo>
                  <a:pt x="1444" y="275"/>
                </a:lnTo>
                <a:lnTo>
                  <a:pt x="1450" y="275"/>
                </a:lnTo>
                <a:lnTo>
                  <a:pt x="1454" y="271"/>
                </a:lnTo>
                <a:lnTo>
                  <a:pt x="1456" y="271"/>
                </a:lnTo>
                <a:lnTo>
                  <a:pt x="1456" y="269"/>
                </a:lnTo>
                <a:lnTo>
                  <a:pt x="1454" y="266"/>
                </a:lnTo>
                <a:lnTo>
                  <a:pt x="1454" y="264"/>
                </a:lnTo>
                <a:lnTo>
                  <a:pt x="1452" y="264"/>
                </a:lnTo>
                <a:lnTo>
                  <a:pt x="1448" y="264"/>
                </a:lnTo>
                <a:lnTo>
                  <a:pt x="1446" y="264"/>
                </a:lnTo>
                <a:lnTo>
                  <a:pt x="1444" y="262"/>
                </a:lnTo>
                <a:lnTo>
                  <a:pt x="1448" y="262"/>
                </a:lnTo>
                <a:lnTo>
                  <a:pt x="1448" y="260"/>
                </a:lnTo>
                <a:lnTo>
                  <a:pt x="1446" y="260"/>
                </a:lnTo>
                <a:lnTo>
                  <a:pt x="1444" y="258"/>
                </a:lnTo>
                <a:lnTo>
                  <a:pt x="1442" y="258"/>
                </a:lnTo>
                <a:lnTo>
                  <a:pt x="1433" y="258"/>
                </a:lnTo>
                <a:lnTo>
                  <a:pt x="1433" y="258"/>
                </a:lnTo>
                <a:lnTo>
                  <a:pt x="1431" y="258"/>
                </a:lnTo>
                <a:lnTo>
                  <a:pt x="1431" y="258"/>
                </a:lnTo>
                <a:lnTo>
                  <a:pt x="1431" y="256"/>
                </a:lnTo>
                <a:lnTo>
                  <a:pt x="1431" y="256"/>
                </a:lnTo>
                <a:lnTo>
                  <a:pt x="1425" y="254"/>
                </a:lnTo>
                <a:lnTo>
                  <a:pt x="1419" y="254"/>
                </a:lnTo>
                <a:lnTo>
                  <a:pt x="1414" y="254"/>
                </a:lnTo>
                <a:lnTo>
                  <a:pt x="1412" y="254"/>
                </a:lnTo>
                <a:lnTo>
                  <a:pt x="1404" y="256"/>
                </a:lnTo>
                <a:lnTo>
                  <a:pt x="1402" y="256"/>
                </a:lnTo>
                <a:lnTo>
                  <a:pt x="1395" y="254"/>
                </a:lnTo>
                <a:lnTo>
                  <a:pt x="1391" y="254"/>
                </a:lnTo>
                <a:lnTo>
                  <a:pt x="1391" y="254"/>
                </a:lnTo>
                <a:lnTo>
                  <a:pt x="1389" y="256"/>
                </a:lnTo>
                <a:lnTo>
                  <a:pt x="1383" y="258"/>
                </a:lnTo>
                <a:lnTo>
                  <a:pt x="1381" y="258"/>
                </a:lnTo>
                <a:lnTo>
                  <a:pt x="1377" y="258"/>
                </a:lnTo>
                <a:lnTo>
                  <a:pt x="1370" y="260"/>
                </a:lnTo>
                <a:lnTo>
                  <a:pt x="1368" y="260"/>
                </a:lnTo>
                <a:lnTo>
                  <a:pt x="1362" y="262"/>
                </a:lnTo>
                <a:lnTo>
                  <a:pt x="1360" y="262"/>
                </a:lnTo>
                <a:lnTo>
                  <a:pt x="1364" y="264"/>
                </a:lnTo>
                <a:lnTo>
                  <a:pt x="1362" y="266"/>
                </a:lnTo>
                <a:lnTo>
                  <a:pt x="1358" y="266"/>
                </a:lnTo>
                <a:lnTo>
                  <a:pt x="1356" y="264"/>
                </a:lnTo>
                <a:lnTo>
                  <a:pt x="1354" y="264"/>
                </a:lnTo>
                <a:lnTo>
                  <a:pt x="1349" y="262"/>
                </a:lnTo>
                <a:lnTo>
                  <a:pt x="1343" y="260"/>
                </a:lnTo>
                <a:lnTo>
                  <a:pt x="1341" y="260"/>
                </a:lnTo>
                <a:lnTo>
                  <a:pt x="1339" y="262"/>
                </a:lnTo>
                <a:lnTo>
                  <a:pt x="1339" y="262"/>
                </a:lnTo>
                <a:lnTo>
                  <a:pt x="1339" y="262"/>
                </a:lnTo>
                <a:lnTo>
                  <a:pt x="1337" y="260"/>
                </a:lnTo>
                <a:lnTo>
                  <a:pt x="1331" y="262"/>
                </a:lnTo>
                <a:lnTo>
                  <a:pt x="1324" y="258"/>
                </a:lnTo>
                <a:lnTo>
                  <a:pt x="1324" y="258"/>
                </a:lnTo>
                <a:lnTo>
                  <a:pt x="1322" y="258"/>
                </a:lnTo>
                <a:lnTo>
                  <a:pt x="1322" y="258"/>
                </a:lnTo>
                <a:lnTo>
                  <a:pt x="1320" y="260"/>
                </a:lnTo>
                <a:lnTo>
                  <a:pt x="1320" y="260"/>
                </a:lnTo>
                <a:lnTo>
                  <a:pt x="1320" y="262"/>
                </a:lnTo>
                <a:lnTo>
                  <a:pt x="1322" y="262"/>
                </a:lnTo>
                <a:lnTo>
                  <a:pt x="1320" y="264"/>
                </a:lnTo>
                <a:lnTo>
                  <a:pt x="1320" y="264"/>
                </a:lnTo>
                <a:lnTo>
                  <a:pt x="1320" y="264"/>
                </a:lnTo>
                <a:lnTo>
                  <a:pt x="1314" y="260"/>
                </a:lnTo>
                <a:lnTo>
                  <a:pt x="1314" y="260"/>
                </a:lnTo>
                <a:lnTo>
                  <a:pt x="1310" y="260"/>
                </a:lnTo>
                <a:lnTo>
                  <a:pt x="1310" y="260"/>
                </a:lnTo>
                <a:lnTo>
                  <a:pt x="1314" y="258"/>
                </a:lnTo>
                <a:lnTo>
                  <a:pt x="1314" y="258"/>
                </a:lnTo>
                <a:lnTo>
                  <a:pt x="1316" y="256"/>
                </a:lnTo>
                <a:lnTo>
                  <a:pt x="1316" y="256"/>
                </a:lnTo>
                <a:lnTo>
                  <a:pt x="1314" y="254"/>
                </a:lnTo>
                <a:lnTo>
                  <a:pt x="1312" y="252"/>
                </a:lnTo>
                <a:lnTo>
                  <a:pt x="1310" y="252"/>
                </a:lnTo>
                <a:lnTo>
                  <a:pt x="1307" y="252"/>
                </a:lnTo>
                <a:lnTo>
                  <a:pt x="1307" y="250"/>
                </a:lnTo>
                <a:lnTo>
                  <a:pt x="1305" y="250"/>
                </a:lnTo>
                <a:lnTo>
                  <a:pt x="1303" y="250"/>
                </a:lnTo>
                <a:lnTo>
                  <a:pt x="1301" y="248"/>
                </a:lnTo>
                <a:lnTo>
                  <a:pt x="1301" y="248"/>
                </a:lnTo>
                <a:lnTo>
                  <a:pt x="1293" y="245"/>
                </a:lnTo>
                <a:lnTo>
                  <a:pt x="1293" y="245"/>
                </a:lnTo>
                <a:lnTo>
                  <a:pt x="1289" y="243"/>
                </a:lnTo>
                <a:lnTo>
                  <a:pt x="1284" y="243"/>
                </a:lnTo>
                <a:lnTo>
                  <a:pt x="1284" y="241"/>
                </a:lnTo>
                <a:lnTo>
                  <a:pt x="1287" y="241"/>
                </a:lnTo>
                <a:lnTo>
                  <a:pt x="1293" y="243"/>
                </a:lnTo>
                <a:lnTo>
                  <a:pt x="1299" y="243"/>
                </a:lnTo>
                <a:lnTo>
                  <a:pt x="1312" y="243"/>
                </a:lnTo>
                <a:lnTo>
                  <a:pt x="1314" y="241"/>
                </a:lnTo>
                <a:lnTo>
                  <a:pt x="1316" y="241"/>
                </a:lnTo>
                <a:lnTo>
                  <a:pt x="1316" y="241"/>
                </a:lnTo>
                <a:lnTo>
                  <a:pt x="1314" y="239"/>
                </a:lnTo>
                <a:lnTo>
                  <a:pt x="1291" y="235"/>
                </a:lnTo>
                <a:lnTo>
                  <a:pt x="1284" y="235"/>
                </a:lnTo>
                <a:lnTo>
                  <a:pt x="1282" y="235"/>
                </a:lnTo>
                <a:lnTo>
                  <a:pt x="1282" y="233"/>
                </a:lnTo>
                <a:lnTo>
                  <a:pt x="1284" y="233"/>
                </a:lnTo>
                <a:lnTo>
                  <a:pt x="1284" y="233"/>
                </a:lnTo>
                <a:lnTo>
                  <a:pt x="1287" y="233"/>
                </a:lnTo>
                <a:lnTo>
                  <a:pt x="1291" y="233"/>
                </a:lnTo>
                <a:lnTo>
                  <a:pt x="1295" y="235"/>
                </a:lnTo>
                <a:lnTo>
                  <a:pt x="1297" y="233"/>
                </a:lnTo>
                <a:lnTo>
                  <a:pt x="1295" y="233"/>
                </a:lnTo>
                <a:lnTo>
                  <a:pt x="1295" y="233"/>
                </a:lnTo>
                <a:lnTo>
                  <a:pt x="1293" y="231"/>
                </a:lnTo>
                <a:lnTo>
                  <a:pt x="1289" y="229"/>
                </a:lnTo>
                <a:lnTo>
                  <a:pt x="1284" y="229"/>
                </a:lnTo>
                <a:lnTo>
                  <a:pt x="1282" y="229"/>
                </a:lnTo>
                <a:lnTo>
                  <a:pt x="1278" y="229"/>
                </a:lnTo>
                <a:lnTo>
                  <a:pt x="1270" y="231"/>
                </a:lnTo>
                <a:lnTo>
                  <a:pt x="1263" y="231"/>
                </a:lnTo>
                <a:lnTo>
                  <a:pt x="1261" y="231"/>
                </a:lnTo>
                <a:lnTo>
                  <a:pt x="1255" y="235"/>
                </a:lnTo>
                <a:lnTo>
                  <a:pt x="1253" y="235"/>
                </a:lnTo>
                <a:lnTo>
                  <a:pt x="1253" y="233"/>
                </a:lnTo>
                <a:lnTo>
                  <a:pt x="1255" y="233"/>
                </a:lnTo>
                <a:lnTo>
                  <a:pt x="1255" y="231"/>
                </a:lnTo>
                <a:lnTo>
                  <a:pt x="1257" y="229"/>
                </a:lnTo>
                <a:lnTo>
                  <a:pt x="1257" y="229"/>
                </a:lnTo>
                <a:lnTo>
                  <a:pt x="1257" y="229"/>
                </a:lnTo>
                <a:lnTo>
                  <a:pt x="1257" y="227"/>
                </a:lnTo>
                <a:lnTo>
                  <a:pt x="1257" y="227"/>
                </a:lnTo>
                <a:lnTo>
                  <a:pt x="1257" y="224"/>
                </a:lnTo>
                <a:lnTo>
                  <a:pt x="1257" y="224"/>
                </a:lnTo>
                <a:lnTo>
                  <a:pt x="1255" y="224"/>
                </a:lnTo>
                <a:lnTo>
                  <a:pt x="1251" y="222"/>
                </a:lnTo>
                <a:lnTo>
                  <a:pt x="1249" y="220"/>
                </a:lnTo>
                <a:lnTo>
                  <a:pt x="1247" y="220"/>
                </a:lnTo>
                <a:lnTo>
                  <a:pt x="1245" y="220"/>
                </a:lnTo>
                <a:lnTo>
                  <a:pt x="1243" y="220"/>
                </a:lnTo>
                <a:lnTo>
                  <a:pt x="1236" y="220"/>
                </a:lnTo>
                <a:lnTo>
                  <a:pt x="1230" y="218"/>
                </a:lnTo>
                <a:lnTo>
                  <a:pt x="1222" y="216"/>
                </a:lnTo>
                <a:lnTo>
                  <a:pt x="1219" y="216"/>
                </a:lnTo>
                <a:lnTo>
                  <a:pt x="1215" y="216"/>
                </a:lnTo>
                <a:lnTo>
                  <a:pt x="1211" y="218"/>
                </a:lnTo>
                <a:lnTo>
                  <a:pt x="1209" y="218"/>
                </a:lnTo>
                <a:lnTo>
                  <a:pt x="1207" y="218"/>
                </a:lnTo>
                <a:lnTo>
                  <a:pt x="1207" y="220"/>
                </a:lnTo>
                <a:lnTo>
                  <a:pt x="1205" y="220"/>
                </a:lnTo>
                <a:lnTo>
                  <a:pt x="1205" y="220"/>
                </a:lnTo>
                <a:lnTo>
                  <a:pt x="1205" y="222"/>
                </a:lnTo>
                <a:lnTo>
                  <a:pt x="1207" y="222"/>
                </a:lnTo>
                <a:lnTo>
                  <a:pt x="1211" y="224"/>
                </a:lnTo>
                <a:lnTo>
                  <a:pt x="1211" y="224"/>
                </a:lnTo>
                <a:lnTo>
                  <a:pt x="1211" y="224"/>
                </a:lnTo>
                <a:lnTo>
                  <a:pt x="1209" y="227"/>
                </a:lnTo>
                <a:lnTo>
                  <a:pt x="1207" y="224"/>
                </a:lnTo>
                <a:lnTo>
                  <a:pt x="1205" y="224"/>
                </a:lnTo>
                <a:lnTo>
                  <a:pt x="1205" y="224"/>
                </a:lnTo>
                <a:lnTo>
                  <a:pt x="1205" y="227"/>
                </a:lnTo>
                <a:lnTo>
                  <a:pt x="1205" y="227"/>
                </a:lnTo>
                <a:lnTo>
                  <a:pt x="1205" y="227"/>
                </a:lnTo>
                <a:lnTo>
                  <a:pt x="1207" y="227"/>
                </a:lnTo>
                <a:lnTo>
                  <a:pt x="1217" y="231"/>
                </a:lnTo>
                <a:lnTo>
                  <a:pt x="1219" y="231"/>
                </a:lnTo>
                <a:lnTo>
                  <a:pt x="1222" y="231"/>
                </a:lnTo>
                <a:lnTo>
                  <a:pt x="1222" y="231"/>
                </a:lnTo>
                <a:lnTo>
                  <a:pt x="1219" y="233"/>
                </a:lnTo>
                <a:lnTo>
                  <a:pt x="1217" y="233"/>
                </a:lnTo>
                <a:lnTo>
                  <a:pt x="1217" y="233"/>
                </a:lnTo>
                <a:lnTo>
                  <a:pt x="1217" y="235"/>
                </a:lnTo>
                <a:lnTo>
                  <a:pt x="1219" y="235"/>
                </a:lnTo>
                <a:lnTo>
                  <a:pt x="1226" y="237"/>
                </a:lnTo>
                <a:lnTo>
                  <a:pt x="1228" y="241"/>
                </a:lnTo>
                <a:lnTo>
                  <a:pt x="1232" y="241"/>
                </a:lnTo>
                <a:lnTo>
                  <a:pt x="1236" y="239"/>
                </a:lnTo>
                <a:lnTo>
                  <a:pt x="1238" y="239"/>
                </a:lnTo>
                <a:lnTo>
                  <a:pt x="1240" y="239"/>
                </a:lnTo>
                <a:lnTo>
                  <a:pt x="1249" y="241"/>
                </a:lnTo>
                <a:lnTo>
                  <a:pt x="1251" y="239"/>
                </a:lnTo>
                <a:lnTo>
                  <a:pt x="1251" y="239"/>
                </a:lnTo>
                <a:lnTo>
                  <a:pt x="1253" y="239"/>
                </a:lnTo>
                <a:lnTo>
                  <a:pt x="1255" y="237"/>
                </a:lnTo>
                <a:lnTo>
                  <a:pt x="1257" y="237"/>
                </a:lnTo>
                <a:lnTo>
                  <a:pt x="1259" y="237"/>
                </a:lnTo>
                <a:lnTo>
                  <a:pt x="1261" y="241"/>
                </a:lnTo>
                <a:lnTo>
                  <a:pt x="1266" y="245"/>
                </a:lnTo>
                <a:lnTo>
                  <a:pt x="1268" y="250"/>
                </a:lnTo>
                <a:lnTo>
                  <a:pt x="1270" y="252"/>
                </a:lnTo>
                <a:lnTo>
                  <a:pt x="1272" y="252"/>
                </a:lnTo>
                <a:lnTo>
                  <a:pt x="1272" y="254"/>
                </a:lnTo>
                <a:lnTo>
                  <a:pt x="1274" y="256"/>
                </a:lnTo>
                <a:lnTo>
                  <a:pt x="1274" y="258"/>
                </a:lnTo>
                <a:lnTo>
                  <a:pt x="1274" y="258"/>
                </a:lnTo>
                <a:lnTo>
                  <a:pt x="1274" y="260"/>
                </a:lnTo>
                <a:lnTo>
                  <a:pt x="1270" y="264"/>
                </a:lnTo>
                <a:lnTo>
                  <a:pt x="1270" y="266"/>
                </a:lnTo>
                <a:lnTo>
                  <a:pt x="1268" y="266"/>
                </a:lnTo>
                <a:lnTo>
                  <a:pt x="1268" y="266"/>
                </a:lnTo>
                <a:lnTo>
                  <a:pt x="1270" y="269"/>
                </a:lnTo>
                <a:lnTo>
                  <a:pt x="1270" y="271"/>
                </a:lnTo>
                <a:lnTo>
                  <a:pt x="1270" y="271"/>
                </a:lnTo>
                <a:lnTo>
                  <a:pt x="1272" y="273"/>
                </a:lnTo>
                <a:lnTo>
                  <a:pt x="1274" y="273"/>
                </a:lnTo>
                <a:lnTo>
                  <a:pt x="1274" y="275"/>
                </a:lnTo>
                <a:lnTo>
                  <a:pt x="1272" y="275"/>
                </a:lnTo>
                <a:lnTo>
                  <a:pt x="1272" y="275"/>
                </a:lnTo>
                <a:lnTo>
                  <a:pt x="1274" y="279"/>
                </a:lnTo>
                <a:lnTo>
                  <a:pt x="1276" y="283"/>
                </a:lnTo>
                <a:lnTo>
                  <a:pt x="1276" y="285"/>
                </a:lnTo>
                <a:lnTo>
                  <a:pt x="1280" y="285"/>
                </a:lnTo>
                <a:lnTo>
                  <a:pt x="1282" y="287"/>
                </a:lnTo>
                <a:lnTo>
                  <a:pt x="1282" y="287"/>
                </a:lnTo>
                <a:lnTo>
                  <a:pt x="1284" y="287"/>
                </a:lnTo>
                <a:lnTo>
                  <a:pt x="1287" y="287"/>
                </a:lnTo>
                <a:lnTo>
                  <a:pt x="1287" y="287"/>
                </a:lnTo>
                <a:lnTo>
                  <a:pt x="1287" y="285"/>
                </a:lnTo>
                <a:lnTo>
                  <a:pt x="1287" y="285"/>
                </a:lnTo>
                <a:lnTo>
                  <a:pt x="1291" y="283"/>
                </a:lnTo>
                <a:lnTo>
                  <a:pt x="1291" y="283"/>
                </a:lnTo>
                <a:lnTo>
                  <a:pt x="1291" y="285"/>
                </a:lnTo>
                <a:lnTo>
                  <a:pt x="1291" y="285"/>
                </a:lnTo>
                <a:lnTo>
                  <a:pt x="1293" y="285"/>
                </a:lnTo>
                <a:lnTo>
                  <a:pt x="1295" y="287"/>
                </a:lnTo>
                <a:lnTo>
                  <a:pt x="1299" y="287"/>
                </a:lnTo>
                <a:lnTo>
                  <a:pt x="1303" y="289"/>
                </a:lnTo>
                <a:lnTo>
                  <a:pt x="1305" y="289"/>
                </a:lnTo>
                <a:close/>
                <a:moveTo>
                  <a:pt x="1307" y="208"/>
                </a:moveTo>
                <a:lnTo>
                  <a:pt x="1307" y="206"/>
                </a:lnTo>
                <a:lnTo>
                  <a:pt x="1305" y="204"/>
                </a:lnTo>
                <a:lnTo>
                  <a:pt x="1301" y="199"/>
                </a:lnTo>
                <a:lnTo>
                  <a:pt x="1297" y="199"/>
                </a:lnTo>
                <a:lnTo>
                  <a:pt x="1295" y="199"/>
                </a:lnTo>
                <a:lnTo>
                  <a:pt x="1291" y="199"/>
                </a:lnTo>
                <a:lnTo>
                  <a:pt x="1289" y="199"/>
                </a:lnTo>
                <a:lnTo>
                  <a:pt x="1289" y="199"/>
                </a:lnTo>
                <a:lnTo>
                  <a:pt x="1287" y="199"/>
                </a:lnTo>
                <a:lnTo>
                  <a:pt x="1287" y="201"/>
                </a:lnTo>
                <a:lnTo>
                  <a:pt x="1287" y="204"/>
                </a:lnTo>
                <a:lnTo>
                  <a:pt x="1287" y="206"/>
                </a:lnTo>
                <a:lnTo>
                  <a:pt x="1287" y="206"/>
                </a:lnTo>
                <a:lnTo>
                  <a:pt x="1289" y="208"/>
                </a:lnTo>
                <a:lnTo>
                  <a:pt x="1301" y="212"/>
                </a:lnTo>
                <a:lnTo>
                  <a:pt x="1303" y="212"/>
                </a:lnTo>
                <a:lnTo>
                  <a:pt x="1305" y="210"/>
                </a:lnTo>
                <a:lnTo>
                  <a:pt x="1307" y="210"/>
                </a:lnTo>
                <a:lnTo>
                  <a:pt x="1307" y="210"/>
                </a:lnTo>
                <a:lnTo>
                  <a:pt x="1307" y="208"/>
                </a:lnTo>
                <a:lnTo>
                  <a:pt x="1307" y="208"/>
                </a:lnTo>
                <a:close/>
                <a:moveTo>
                  <a:pt x="1307" y="227"/>
                </a:moveTo>
                <a:lnTo>
                  <a:pt x="1307" y="227"/>
                </a:lnTo>
                <a:lnTo>
                  <a:pt x="1307" y="227"/>
                </a:lnTo>
                <a:lnTo>
                  <a:pt x="1307" y="224"/>
                </a:lnTo>
                <a:lnTo>
                  <a:pt x="1307" y="224"/>
                </a:lnTo>
                <a:lnTo>
                  <a:pt x="1305" y="222"/>
                </a:lnTo>
                <a:lnTo>
                  <a:pt x="1301" y="222"/>
                </a:lnTo>
                <a:lnTo>
                  <a:pt x="1297" y="224"/>
                </a:lnTo>
                <a:lnTo>
                  <a:pt x="1297" y="224"/>
                </a:lnTo>
                <a:lnTo>
                  <a:pt x="1295" y="227"/>
                </a:lnTo>
                <a:lnTo>
                  <a:pt x="1295" y="227"/>
                </a:lnTo>
                <a:lnTo>
                  <a:pt x="1297" y="229"/>
                </a:lnTo>
                <a:lnTo>
                  <a:pt x="1299" y="231"/>
                </a:lnTo>
                <a:lnTo>
                  <a:pt x="1301" y="233"/>
                </a:lnTo>
                <a:lnTo>
                  <a:pt x="1303" y="233"/>
                </a:lnTo>
                <a:lnTo>
                  <a:pt x="1303" y="233"/>
                </a:lnTo>
                <a:lnTo>
                  <a:pt x="1305" y="233"/>
                </a:lnTo>
                <a:lnTo>
                  <a:pt x="1307" y="233"/>
                </a:lnTo>
                <a:lnTo>
                  <a:pt x="1307" y="233"/>
                </a:lnTo>
                <a:lnTo>
                  <a:pt x="1307" y="233"/>
                </a:lnTo>
                <a:lnTo>
                  <a:pt x="1307" y="233"/>
                </a:lnTo>
                <a:lnTo>
                  <a:pt x="1307" y="231"/>
                </a:lnTo>
                <a:lnTo>
                  <a:pt x="1307" y="231"/>
                </a:lnTo>
                <a:lnTo>
                  <a:pt x="1307" y="229"/>
                </a:lnTo>
                <a:lnTo>
                  <a:pt x="1307" y="229"/>
                </a:lnTo>
                <a:lnTo>
                  <a:pt x="1307" y="227"/>
                </a:lnTo>
                <a:close/>
                <a:moveTo>
                  <a:pt x="832" y="243"/>
                </a:moveTo>
                <a:lnTo>
                  <a:pt x="832" y="243"/>
                </a:lnTo>
                <a:lnTo>
                  <a:pt x="832" y="243"/>
                </a:lnTo>
                <a:lnTo>
                  <a:pt x="832" y="243"/>
                </a:lnTo>
                <a:lnTo>
                  <a:pt x="832" y="245"/>
                </a:lnTo>
                <a:lnTo>
                  <a:pt x="832" y="245"/>
                </a:lnTo>
                <a:lnTo>
                  <a:pt x="832" y="245"/>
                </a:lnTo>
                <a:lnTo>
                  <a:pt x="832" y="248"/>
                </a:lnTo>
                <a:lnTo>
                  <a:pt x="832" y="248"/>
                </a:lnTo>
                <a:lnTo>
                  <a:pt x="832" y="248"/>
                </a:lnTo>
                <a:lnTo>
                  <a:pt x="832" y="250"/>
                </a:lnTo>
                <a:lnTo>
                  <a:pt x="832" y="250"/>
                </a:lnTo>
                <a:lnTo>
                  <a:pt x="834" y="250"/>
                </a:lnTo>
                <a:lnTo>
                  <a:pt x="836" y="250"/>
                </a:lnTo>
                <a:lnTo>
                  <a:pt x="840" y="248"/>
                </a:lnTo>
                <a:lnTo>
                  <a:pt x="842" y="248"/>
                </a:lnTo>
                <a:lnTo>
                  <a:pt x="844" y="248"/>
                </a:lnTo>
                <a:lnTo>
                  <a:pt x="849" y="250"/>
                </a:lnTo>
                <a:lnTo>
                  <a:pt x="851" y="250"/>
                </a:lnTo>
                <a:lnTo>
                  <a:pt x="851" y="250"/>
                </a:lnTo>
                <a:lnTo>
                  <a:pt x="855" y="248"/>
                </a:lnTo>
                <a:lnTo>
                  <a:pt x="857" y="243"/>
                </a:lnTo>
                <a:lnTo>
                  <a:pt x="857" y="243"/>
                </a:lnTo>
                <a:lnTo>
                  <a:pt x="857" y="243"/>
                </a:lnTo>
                <a:lnTo>
                  <a:pt x="859" y="243"/>
                </a:lnTo>
                <a:lnTo>
                  <a:pt x="859" y="243"/>
                </a:lnTo>
                <a:lnTo>
                  <a:pt x="859" y="248"/>
                </a:lnTo>
                <a:lnTo>
                  <a:pt x="861" y="248"/>
                </a:lnTo>
                <a:lnTo>
                  <a:pt x="861" y="250"/>
                </a:lnTo>
                <a:lnTo>
                  <a:pt x="863" y="252"/>
                </a:lnTo>
                <a:lnTo>
                  <a:pt x="863" y="254"/>
                </a:lnTo>
                <a:lnTo>
                  <a:pt x="863" y="254"/>
                </a:lnTo>
                <a:lnTo>
                  <a:pt x="867" y="252"/>
                </a:lnTo>
                <a:lnTo>
                  <a:pt x="870" y="252"/>
                </a:lnTo>
                <a:lnTo>
                  <a:pt x="874" y="250"/>
                </a:lnTo>
                <a:lnTo>
                  <a:pt x="874" y="250"/>
                </a:lnTo>
                <a:lnTo>
                  <a:pt x="876" y="250"/>
                </a:lnTo>
                <a:lnTo>
                  <a:pt x="876" y="250"/>
                </a:lnTo>
                <a:lnTo>
                  <a:pt x="876" y="248"/>
                </a:lnTo>
                <a:lnTo>
                  <a:pt x="876" y="248"/>
                </a:lnTo>
                <a:lnTo>
                  <a:pt x="876" y="248"/>
                </a:lnTo>
                <a:lnTo>
                  <a:pt x="874" y="245"/>
                </a:lnTo>
                <a:lnTo>
                  <a:pt x="874" y="245"/>
                </a:lnTo>
                <a:lnTo>
                  <a:pt x="874" y="243"/>
                </a:lnTo>
                <a:lnTo>
                  <a:pt x="874" y="243"/>
                </a:lnTo>
                <a:lnTo>
                  <a:pt x="874" y="241"/>
                </a:lnTo>
                <a:lnTo>
                  <a:pt x="874" y="239"/>
                </a:lnTo>
                <a:lnTo>
                  <a:pt x="876" y="239"/>
                </a:lnTo>
                <a:lnTo>
                  <a:pt x="876" y="239"/>
                </a:lnTo>
                <a:lnTo>
                  <a:pt x="876" y="239"/>
                </a:lnTo>
                <a:lnTo>
                  <a:pt x="878" y="239"/>
                </a:lnTo>
                <a:lnTo>
                  <a:pt x="878" y="241"/>
                </a:lnTo>
                <a:lnTo>
                  <a:pt x="880" y="243"/>
                </a:lnTo>
                <a:lnTo>
                  <a:pt x="882" y="245"/>
                </a:lnTo>
                <a:lnTo>
                  <a:pt x="882" y="245"/>
                </a:lnTo>
                <a:lnTo>
                  <a:pt x="884" y="243"/>
                </a:lnTo>
                <a:lnTo>
                  <a:pt x="884" y="243"/>
                </a:lnTo>
                <a:lnTo>
                  <a:pt x="886" y="241"/>
                </a:lnTo>
                <a:lnTo>
                  <a:pt x="886" y="239"/>
                </a:lnTo>
                <a:lnTo>
                  <a:pt x="888" y="239"/>
                </a:lnTo>
                <a:lnTo>
                  <a:pt x="888" y="237"/>
                </a:lnTo>
                <a:lnTo>
                  <a:pt x="888" y="235"/>
                </a:lnTo>
                <a:lnTo>
                  <a:pt x="886" y="235"/>
                </a:lnTo>
                <a:lnTo>
                  <a:pt x="886" y="233"/>
                </a:lnTo>
                <a:lnTo>
                  <a:pt x="886" y="233"/>
                </a:lnTo>
                <a:lnTo>
                  <a:pt x="888" y="233"/>
                </a:lnTo>
                <a:lnTo>
                  <a:pt x="891" y="233"/>
                </a:lnTo>
                <a:lnTo>
                  <a:pt x="891" y="233"/>
                </a:lnTo>
                <a:lnTo>
                  <a:pt x="893" y="231"/>
                </a:lnTo>
                <a:lnTo>
                  <a:pt x="893" y="229"/>
                </a:lnTo>
                <a:lnTo>
                  <a:pt x="893" y="227"/>
                </a:lnTo>
                <a:lnTo>
                  <a:pt x="895" y="227"/>
                </a:lnTo>
                <a:lnTo>
                  <a:pt x="895" y="227"/>
                </a:lnTo>
                <a:lnTo>
                  <a:pt x="897" y="224"/>
                </a:lnTo>
                <a:lnTo>
                  <a:pt x="901" y="224"/>
                </a:lnTo>
                <a:lnTo>
                  <a:pt x="901" y="224"/>
                </a:lnTo>
                <a:lnTo>
                  <a:pt x="901" y="224"/>
                </a:lnTo>
                <a:lnTo>
                  <a:pt x="901" y="227"/>
                </a:lnTo>
                <a:lnTo>
                  <a:pt x="899" y="229"/>
                </a:lnTo>
                <a:lnTo>
                  <a:pt x="899" y="231"/>
                </a:lnTo>
                <a:lnTo>
                  <a:pt x="899" y="233"/>
                </a:lnTo>
                <a:lnTo>
                  <a:pt x="899" y="235"/>
                </a:lnTo>
                <a:lnTo>
                  <a:pt x="899" y="237"/>
                </a:lnTo>
                <a:lnTo>
                  <a:pt x="901" y="237"/>
                </a:lnTo>
                <a:lnTo>
                  <a:pt x="903" y="239"/>
                </a:lnTo>
                <a:lnTo>
                  <a:pt x="905" y="239"/>
                </a:lnTo>
                <a:lnTo>
                  <a:pt x="907" y="239"/>
                </a:lnTo>
                <a:lnTo>
                  <a:pt x="909" y="239"/>
                </a:lnTo>
                <a:lnTo>
                  <a:pt x="911" y="239"/>
                </a:lnTo>
                <a:lnTo>
                  <a:pt x="911" y="239"/>
                </a:lnTo>
                <a:lnTo>
                  <a:pt x="911" y="237"/>
                </a:lnTo>
                <a:lnTo>
                  <a:pt x="911" y="237"/>
                </a:lnTo>
                <a:lnTo>
                  <a:pt x="914" y="235"/>
                </a:lnTo>
                <a:lnTo>
                  <a:pt x="911" y="233"/>
                </a:lnTo>
                <a:lnTo>
                  <a:pt x="914" y="233"/>
                </a:lnTo>
                <a:lnTo>
                  <a:pt x="920" y="231"/>
                </a:lnTo>
                <a:lnTo>
                  <a:pt x="924" y="231"/>
                </a:lnTo>
                <a:lnTo>
                  <a:pt x="926" y="229"/>
                </a:lnTo>
                <a:lnTo>
                  <a:pt x="928" y="229"/>
                </a:lnTo>
                <a:lnTo>
                  <a:pt x="928" y="227"/>
                </a:lnTo>
                <a:lnTo>
                  <a:pt x="928" y="227"/>
                </a:lnTo>
                <a:lnTo>
                  <a:pt x="926" y="224"/>
                </a:lnTo>
                <a:lnTo>
                  <a:pt x="924" y="222"/>
                </a:lnTo>
                <a:lnTo>
                  <a:pt x="924" y="222"/>
                </a:lnTo>
                <a:lnTo>
                  <a:pt x="924" y="220"/>
                </a:lnTo>
                <a:lnTo>
                  <a:pt x="926" y="220"/>
                </a:lnTo>
                <a:lnTo>
                  <a:pt x="928" y="220"/>
                </a:lnTo>
                <a:lnTo>
                  <a:pt x="930" y="220"/>
                </a:lnTo>
                <a:lnTo>
                  <a:pt x="928" y="220"/>
                </a:lnTo>
                <a:lnTo>
                  <a:pt x="926" y="218"/>
                </a:lnTo>
                <a:lnTo>
                  <a:pt x="924" y="216"/>
                </a:lnTo>
                <a:lnTo>
                  <a:pt x="922" y="214"/>
                </a:lnTo>
                <a:lnTo>
                  <a:pt x="924" y="214"/>
                </a:lnTo>
                <a:lnTo>
                  <a:pt x="932" y="210"/>
                </a:lnTo>
                <a:lnTo>
                  <a:pt x="935" y="210"/>
                </a:lnTo>
                <a:lnTo>
                  <a:pt x="935" y="210"/>
                </a:lnTo>
                <a:lnTo>
                  <a:pt x="935" y="208"/>
                </a:lnTo>
                <a:lnTo>
                  <a:pt x="935" y="208"/>
                </a:lnTo>
                <a:lnTo>
                  <a:pt x="926" y="204"/>
                </a:lnTo>
                <a:lnTo>
                  <a:pt x="924" y="204"/>
                </a:lnTo>
                <a:lnTo>
                  <a:pt x="922" y="201"/>
                </a:lnTo>
                <a:lnTo>
                  <a:pt x="920" y="201"/>
                </a:lnTo>
                <a:lnTo>
                  <a:pt x="916" y="201"/>
                </a:lnTo>
                <a:lnTo>
                  <a:pt x="914" y="204"/>
                </a:lnTo>
                <a:lnTo>
                  <a:pt x="911" y="204"/>
                </a:lnTo>
                <a:lnTo>
                  <a:pt x="911" y="206"/>
                </a:lnTo>
                <a:lnTo>
                  <a:pt x="911" y="206"/>
                </a:lnTo>
                <a:lnTo>
                  <a:pt x="916" y="206"/>
                </a:lnTo>
                <a:lnTo>
                  <a:pt x="918" y="208"/>
                </a:lnTo>
                <a:lnTo>
                  <a:pt x="916" y="208"/>
                </a:lnTo>
                <a:lnTo>
                  <a:pt x="916" y="208"/>
                </a:lnTo>
                <a:lnTo>
                  <a:pt x="911" y="208"/>
                </a:lnTo>
                <a:lnTo>
                  <a:pt x="911" y="208"/>
                </a:lnTo>
                <a:lnTo>
                  <a:pt x="909" y="208"/>
                </a:lnTo>
                <a:lnTo>
                  <a:pt x="909" y="210"/>
                </a:lnTo>
                <a:lnTo>
                  <a:pt x="907" y="210"/>
                </a:lnTo>
                <a:lnTo>
                  <a:pt x="899" y="208"/>
                </a:lnTo>
                <a:lnTo>
                  <a:pt x="886" y="208"/>
                </a:lnTo>
                <a:lnTo>
                  <a:pt x="882" y="210"/>
                </a:lnTo>
                <a:lnTo>
                  <a:pt x="880" y="212"/>
                </a:lnTo>
                <a:lnTo>
                  <a:pt x="876" y="214"/>
                </a:lnTo>
                <a:lnTo>
                  <a:pt x="872" y="216"/>
                </a:lnTo>
                <a:lnTo>
                  <a:pt x="865" y="220"/>
                </a:lnTo>
                <a:lnTo>
                  <a:pt x="865" y="220"/>
                </a:lnTo>
                <a:lnTo>
                  <a:pt x="863" y="222"/>
                </a:lnTo>
                <a:lnTo>
                  <a:pt x="863" y="224"/>
                </a:lnTo>
                <a:lnTo>
                  <a:pt x="861" y="224"/>
                </a:lnTo>
                <a:lnTo>
                  <a:pt x="855" y="229"/>
                </a:lnTo>
                <a:lnTo>
                  <a:pt x="853" y="229"/>
                </a:lnTo>
                <a:lnTo>
                  <a:pt x="853" y="231"/>
                </a:lnTo>
                <a:lnTo>
                  <a:pt x="847" y="235"/>
                </a:lnTo>
                <a:lnTo>
                  <a:pt x="847" y="235"/>
                </a:lnTo>
                <a:lnTo>
                  <a:pt x="834" y="237"/>
                </a:lnTo>
                <a:lnTo>
                  <a:pt x="834" y="237"/>
                </a:lnTo>
                <a:lnTo>
                  <a:pt x="832" y="237"/>
                </a:lnTo>
                <a:lnTo>
                  <a:pt x="830" y="241"/>
                </a:lnTo>
                <a:lnTo>
                  <a:pt x="828" y="243"/>
                </a:lnTo>
                <a:lnTo>
                  <a:pt x="828" y="243"/>
                </a:lnTo>
                <a:lnTo>
                  <a:pt x="830" y="243"/>
                </a:lnTo>
                <a:lnTo>
                  <a:pt x="832" y="243"/>
                </a:lnTo>
                <a:close/>
                <a:moveTo>
                  <a:pt x="947" y="195"/>
                </a:moveTo>
                <a:lnTo>
                  <a:pt x="951" y="197"/>
                </a:lnTo>
                <a:lnTo>
                  <a:pt x="955" y="197"/>
                </a:lnTo>
                <a:lnTo>
                  <a:pt x="958" y="195"/>
                </a:lnTo>
                <a:lnTo>
                  <a:pt x="960" y="195"/>
                </a:lnTo>
                <a:lnTo>
                  <a:pt x="962" y="193"/>
                </a:lnTo>
                <a:lnTo>
                  <a:pt x="962" y="193"/>
                </a:lnTo>
                <a:lnTo>
                  <a:pt x="960" y="191"/>
                </a:lnTo>
                <a:lnTo>
                  <a:pt x="960" y="191"/>
                </a:lnTo>
                <a:lnTo>
                  <a:pt x="960" y="191"/>
                </a:lnTo>
                <a:lnTo>
                  <a:pt x="958" y="191"/>
                </a:lnTo>
                <a:lnTo>
                  <a:pt x="955" y="189"/>
                </a:lnTo>
                <a:lnTo>
                  <a:pt x="953" y="189"/>
                </a:lnTo>
                <a:lnTo>
                  <a:pt x="951" y="187"/>
                </a:lnTo>
                <a:lnTo>
                  <a:pt x="951" y="187"/>
                </a:lnTo>
                <a:lnTo>
                  <a:pt x="951" y="187"/>
                </a:lnTo>
                <a:lnTo>
                  <a:pt x="951" y="185"/>
                </a:lnTo>
                <a:lnTo>
                  <a:pt x="947" y="187"/>
                </a:lnTo>
                <a:lnTo>
                  <a:pt x="945" y="187"/>
                </a:lnTo>
                <a:lnTo>
                  <a:pt x="945" y="189"/>
                </a:lnTo>
                <a:lnTo>
                  <a:pt x="943" y="189"/>
                </a:lnTo>
                <a:lnTo>
                  <a:pt x="941" y="189"/>
                </a:lnTo>
                <a:lnTo>
                  <a:pt x="943" y="191"/>
                </a:lnTo>
                <a:lnTo>
                  <a:pt x="947" y="195"/>
                </a:lnTo>
                <a:close/>
                <a:moveTo>
                  <a:pt x="958" y="222"/>
                </a:moveTo>
                <a:lnTo>
                  <a:pt x="949" y="222"/>
                </a:lnTo>
                <a:lnTo>
                  <a:pt x="947" y="222"/>
                </a:lnTo>
                <a:lnTo>
                  <a:pt x="945" y="224"/>
                </a:lnTo>
                <a:lnTo>
                  <a:pt x="945" y="224"/>
                </a:lnTo>
                <a:lnTo>
                  <a:pt x="945" y="227"/>
                </a:lnTo>
                <a:lnTo>
                  <a:pt x="960" y="227"/>
                </a:lnTo>
                <a:lnTo>
                  <a:pt x="962" y="227"/>
                </a:lnTo>
                <a:lnTo>
                  <a:pt x="964" y="224"/>
                </a:lnTo>
                <a:lnTo>
                  <a:pt x="964" y="224"/>
                </a:lnTo>
                <a:lnTo>
                  <a:pt x="962" y="222"/>
                </a:lnTo>
                <a:lnTo>
                  <a:pt x="960" y="222"/>
                </a:lnTo>
                <a:lnTo>
                  <a:pt x="958" y="222"/>
                </a:lnTo>
                <a:close/>
                <a:moveTo>
                  <a:pt x="851" y="254"/>
                </a:moveTo>
                <a:lnTo>
                  <a:pt x="851" y="256"/>
                </a:lnTo>
                <a:lnTo>
                  <a:pt x="853" y="256"/>
                </a:lnTo>
                <a:lnTo>
                  <a:pt x="853" y="256"/>
                </a:lnTo>
                <a:lnTo>
                  <a:pt x="855" y="256"/>
                </a:lnTo>
                <a:lnTo>
                  <a:pt x="855" y="254"/>
                </a:lnTo>
                <a:lnTo>
                  <a:pt x="855" y="254"/>
                </a:lnTo>
                <a:lnTo>
                  <a:pt x="857" y="252"/>
                </a:lnTo>
                <a:lnTo>
                  <a:pt x="857" y="252"/>
                </a:lnTo>
                <a:lnTo>
                  <a:pt x="857" y="250"/>
                </a:lnTo>
                <a:lnTo>
                  <a:pt x="857" y="250"/>
                </a:lnTo>
                <a:lnTo>
                  <a:pt x="855" y="250"/>
                </a:lnTo>
                <a:lnTo>
                  <a:pt x="855" y="252"/>
                </a:lnTo>
                <a:lnTo>
                  <a:pt x="855" y="252"/>
                </a:lnTo>
                <a:lnTo>
                  <a:pt x="855" y="252"/>
                </a:lnTo>
                <a:lnTo>
                  <a:pt x="855" y="252"/>
                </a:lnTo>
                <a:lnTo>
                  <a:pt x="851" y="254"/>
                </a:lnTo>
                <a:close/>
                <a:moveTo>
                  <a:pt x="905" y="245"/>
                </a:moveTo>
                <a:lnTo>
                  <a:pt x="903" y="245"/>
                </a:lnTo>
                <a:lnTo>
                  <a:pt x="901" y="245"/>
                </a:lnTo>
                <a:lnTo>
                  <a:pt x="899" y="245"/>
                </a:lnTo>
                <a:lnTo>
                  <a:pt x="897" y="248"/>
                </a:lnTo>
                <a:lnTo>
                  <a:pt x="893" y="250"/>
                </a:lnTo>
                <a:lnTo>
                  <a:pt x="888" y="252"/>
                </a:lnTo>
                <a:lnTo>
                  <a:pt x="884" y="256"/>
                </a:lnTo>
                <a:lnTo>
                  <a:pt x="880" y="258"/>
                </a:lnTo>
                <a:lnTo>
                  <a:pt x="880" y="258"/>
                </a:lnTo>
                <a:lnTo>
                  <a:pt x="878" y="260"/>
                </a:lnTo>
                <a:lnTo>
                  <a:pt x="878" y="260"/>
                </a:lnTo>
                <a:lnTo>
                  <a:pt x="880" y="260"/>
                </a:lnTo>
                <a:lnTo>
                  <a:pt x="882" y="260"/>
                </a:lnTo>
                <a:lnTo>
                  <a:pt x="886" y="262"/>
                </a:lnTo>
                <a:lnTo>
                  <a:pt x="888" y="262"/>
                </a:lnTo>
                <a:lnTo>
                  <a:pt x="893" y="260"/>
                </a:lnTo>
                <a:lnTo>
                  <a:pt x="895" y="260"/>
                </a:lnTo>
                <a:lnTo>
                  <a:pt x="899" y="254"/>
                </a:lnTo>
                <a:lnTo>
                  <a:pt x="903" y="250"/>
                </a:lnTo>
                <a:lnTo>
                  <a:pt x="903" y="250"/>
                </a:lnTo>
                <a:lnTo>
                  <a:pt x="905" y="245"/>
                </a:lnTo>
                <a:lnTo>
                  <a:pt x="905" y="245"/>
                </a:lnTo>
                <a:close/>
                <a:moveTo>
                  <a:pt x="1219" y="289"/>
                </a:moveTo>
                <a:lnTo>
                  <a:pt x="1226" y="292"/>
                </a:lnTo>
                <a:lnTo>
                  <a:pt x="1226" y="292"/>
                </a:lnTo>
                <a:lnTo>
                  <a:pt x="1228" y="292"/>
                </a:lnTo>
                <a:lnTo>
                  <a:pt x="1228" y="292"/>
                </a:lnTo>
                <a:lnTo>
                  <a:pt x="1228" y="289"/>
                </a:lnTo>
                <a:lnTo>
                  <a:pt x="1226" y="289"/>
                </a:lnTo>
                <a:lnTo>
                  <a:pt x="1224" y="287"/>
                </a:lnTo>
                <a:lnTo>
                  <a:pt x="1222" y="287"/>
                </a:lnTo>
                <a:lnTo>
                  <a:pt x="1222" y="287"/>
                </a:lnTo>
                <a:lnTo>
                  <a:pt x="1219" y="289"/>
                </a:lnTo>
                <a:lnTo>
                  <a:pt x="1219" y="289"/>
                </a:lnTo>
                <a:lnTo>
                  <a:pt x="1219" y="289"/>
                </a:lnTo>
                <a:lnTo>
                  <a:pt x="1219" y="289"/>
                </a:lnTo>
                <a:close/>
                <a:moveTo>
                  <a:pt x="958" y="241"/>
                </a:moveTo>
                <a:lnTo>
                  <a:pt x="955" y="239"/>
                </a:lnTo>
                <a:lnTo>
                  <a:pt x="955" y="239"/>
                </a:lnTo>
                <a:lnTo>
                  <a:pt x="955" y="237"/>
                </a:lnTo>
                <a:lnTo>
                  <a:pt x="955" y="237"/>
                </a:lnTo>
                <a:lnTo>
                  <a:pt x="953" y="235"/>
                </a:lnTo>
                <a:lnTo>
                  <a:pt x="953" y="235"/>
                </a:lnTo>
                <a:lnTo>
                  <a:pt x="951" y="235"/>
                </a:lnTo>
                <a:lnTo>
                  <a:pt x="949" y="233"/>
                </a:lnTo>
                <a:lnTo>
                  <a:pt x="945" y="233"/>
                </a:lnTo>
                <a:lnTo>
                  <a:pt x="941" y="233"/>
                </a:lnTo>
                <a:lnTo>
                  <a:pt x="932" y="235"/>
                </a:lnTo>
                <a:lnTo>
                  <a:pt x="930" y="237"/>
                </a:lnTo>
                <a:lnTo>
                  <a:pt x="930" y="239"/>
                </a:lnTo>
                <a:lnTo>
                  <a:pt x="930" y="239"/>
                </a:lnTo>
                <a:lnTo>
                  <a:pt x="930" y="241"/>
                </a:lnTo>
                <a:lnTo>
                  <a:pt x="930" y="241"/>
                </a:lnTo>
                <a:lnTo>
                  <a:pt x="932" y="241"/>
                </a:lnTo>
                <a:lnTo>
                  <a:pt x="941" y="241"/>
                </a:lnTo>
                <a:lnTo>
                  <a:pt x="943" y="243"/>
                </a:lnTo>
                <a:lnTo>
                  <a:pt x="945" y="243"/>
                </a:lnTo>
                <a:lnTo>
                  <a:pt x="943" y="243"/>
                </a:lnTo>
                <a:lnTo>
                  <a:pt x="930" y="243"/>
                </a:lnTo>
                <a:lnTo>
                  <a:pt x="926" y="241"/>
                </a:lnTo>
                <a:lnTo>
                  <a:pt x="924" y="243"/>
                </a:lnTo>
                <a:lnTo>
                  <a:pt x="920" y="243"/>
                </a:lnTo>
                <a:lnTo>
                  <a:pt x="918" y="245"/>
                </a:lnTo>
                <a:lnTo>
                  <a:pt x="918" y="245"/>
                </a:lnTo>
                <a:lnTo>
                  <a:pt x="920" y="248"/>
                </a:lnTo>
                <a:lnTo>
                  <a:pt x="918" y="248"/>
                </a:lnTo>
                <a:lnTo>
                  <a:pt x="918" y="250"/>
                </a:lnTo>
                <a:lnTo>
                  <a:pt x="918" y="250"/>
                </a:lnTo>
                <a:lnTo>
                  <a:pt x="920" y="252"/>
                </a:lnTo>
                <a:lnTo>
                  <a:pt x="922" y="252"/>
                </a:lnTo>
                <a:lnTo>
                  <a:pt x="932" y="252"/>
                </a:lnTo>
                <a:lnTo>
                  <a:pt x="941" y="252"/>
                </a:lnTo>
                <a:lnTo>
                  <a:pt x="939" y="252"/>
                </a:lnTo>
                <a:lnTo>
                  <a:pt x="935" y="254"/>
                </a:lnTo>
                <a:lnTo>
                  <a:pt x="930" y="254"/>
                </a:lnTo>
                <a:lnTo>
                  <a:pt x="922" y="254"/>
                </a:lnTo>
                <a:lnTo>
                  <a:pt x="916" y="256"/>
                </a:lnTo>
                <a:lnTo>
                  <a:pt x="914" y="256"/>
                </a:lnTo>
                <a:lnTo>
                  <a:pt x="911" y="256"/>
                </a:lnTo>
                <a:lnTo>
                  <a:pt x="909" y="258"/>
                </a:lnTo>
                <a:lnTo>
                  <a:pt x="911" y="260"/>
                </a:lnTo>
                <a:lnTo>
                  <a:pt x="911" y="260"/>
                </a:lnTo>
                <a:lnTo>
                  <a:pt x="922" y="260"/>
                </a:lnTo>
                <a:lnTo>
                  <a:pt x="926" y="260"/>
                </a:lnTo>
                <a:lnTo>
                  <a:pt x="941" y="256"/>
                </a:lnTo>
                <a:lnTo>
                  <a:pt x="941" y="258"/>
                </a:lnTo>
                <a:lnTo>
                  <a:pt x="939" y="258"/>
                </a:lnTo>
                <a:lnTo>
                  <a:pt x="939" y="258"/>
                </a:lnTo>
                <a:lnTo>
                  <a:pt x="937" y="260"/>
                </a:lnTo>
                <a:lnTo>
                  <a:pt x="926" y="262"/>
                </a:lnTo>
                <a:lnTo>
                  <a:pt x="924" y="264"/>
                </a:lnTo>
                <a:lnTo>
                  <a:pt x="914" y="264"/>
                </a:lnTo>
                <a:lnTo>
                  <a:pt x="911" y="264"/>
                </a:lnTo>
                <a:lnTo>
                  <a:pt x="909" y="264"/>
                </a:lnTo>
                <a:lnTo>
                  <a:pt x="907" y="264"/>
                </a:lnTo>
                <a:lnTo>
                  <a:pt x="907" y="264"/>
                </a:lnTo>
                <a:lnTo>
                  <a:pt x="905" y="266"/>
                </a:lnTo>
                <a:lnTo>
                  <a:pt x="905" y="269"/>
                </a:lnTo>
                <a:lnTo>
                  <a:pt x="903" y="269"/>
                </a:lnTo>
                <a:lnTo>
                  <a:pt x="903" y="269"/>
                </a:lnTo>
                <a:lnTo>
                  <a:pt x="905" y="271"/>
                </a:lnTo>
                <a:lnTo>
                  <a:pt x="905" y="271"/>
                </a:lnTo>
                <a:lnTo>
                  <a:pt x="914" y="273"/>
                </a:lnTo>
                <a:lnTo>
                  <a:pt x="916" y="273"/>
                </a:lnTo>
                <a:lnTo>
                  <a:pt x="920" y="273"/>
                </a:lnTo>
                <a:lnTo>
                  <a:pt x="926" y="277"/>
                </a:lnTo>
                <a:lnTo>
                  <a:pt x="930" y="279"/>
                </a:lnTo>
                <a:lnTo>
                  <a:pt x="932" y="279"/>
                </a:lnTo>
                <a:lnTo>
                  <a:pt x="932" y="277"/>
                </a:lnTo>
                <a:lnTo>
                  <a:pt x="932" y="275"/>
                </a:lnTo>
                <a:lnTo>
                  <a:pt x="935" y="275"/>
                </a:lnTo>
                <a:lnTo>
                  <a:pt x="935" y="275"/>
                </a:lnTo>
                <a:lnTo>
                  <a:pt x="937" y="275"/>
                </a:lnTo>
                <a:lnTo>
                  <a:pt x="937" y="275"/>
                </a:lnTo>
                <a:lnTo>
                  <a:pt x="937" y="275"/>
                </a:lnTo>
                <a:lnTo>
                  <a:pt x="939" y="277"/>
                </a:lnTo>
                <a:lnTo>
                  <a:pt x="941" y="277"/>
                </a:lnTo>
                <a:lnTo>
                  <a:pt x="941" y="277"/>
                </a:lnTo>
                <a:lnTo>
                  <a:pt x="941" y="277"/>
                </a:lnTo>
                <a:lnTo>
                  <a:pt x="943" y="277"/>
                </a:lnTo>
                <a:lnTo>
                  <a:pt x="949" y="275"/>
                </a:lnTo>
                <a:lnTo>
                  <a:pt x="951" y="273"/>
                </a:lnTo>
                <a:lnTo>
                  <a:pt x="951" y="273"/>
                </a:lnTo>
                <a:lnTo>
                  <a:pt x="949" y="271"/>
                </a:lnTo>
                <a:lnTo>
                  <a:pt x="949" y="269"/>
                </a:lnTo>
                <a:lnTo>
                  <a:pt x="949" y="269"/>
                </a:lnTo>
                <a:lnTo>
                  <a:pt x="949" y="269"/>
                </a:lnTo>
                <a:lnTo>
                  <a:pt x="951" y="271"/>
                </a:lnTo>
                <a:lnTo>
                  <a:pt x="953" y="271"/>
                </a:lnTo>
                <a:lnTo>
                  <a:pt x="953" y="269"/>
                </a:lnTo>
                <a:lnTo>
                  <a:pt x="955" y="266"/>
                </a:lnTo>
                <a:lnTo>
                  <a:pt x="955" y="264"/>
                </a:lnTo>
                <a:lnTo>
                  <a:pt x="955" y="264"/>
                </a:lnTo>
                <a:lnTo>
                  <a:pt x="955" y="264"/>
                </a:lnTo>
                <a:lnTo>
                  <a:pt x="958" y="266"/>
                </a:lnTo>
                <a:lnTo>
                  <a:pt x="958" y="266"/>
                </a:lnTo>
                <a:lnTo>
                  <a:pt x="962" y="266"/>
                </a:lnTo>
                <a:lnTo>
                  <a:pt x="964" y="264"/>
                </a:lnTo>
                <a:lnTo>
                  <a:pt x="964" y="266"/>
                </a:lnTo>
                <a:lnTo>
                  <a:pt x="960" y="269"/>
                </a:lnTo>
                <a:lnTo>
                  <a:pt x="960" y="269"/>
                </a:lnTo>
                <a:lnTo>
                  <a:pt x="958" y="271"/>
                </a:lnTo>
                <a:lnTo>
                  <a:pt x="958" y="271"/>
                </a:lnTo>
                <a:lnTo>
                  <a:pt x="958" y="273"/>
                </a:lnTo>
                <a:lnTo>
                  <a:pt x="958" y="273"/>
                </a:lnTo>
                <a:lnTo>
                  <a:pt x="958" y="275"/>
                </a:lnTo>
                <a:lnTo>
                  <a:pt x="960" y="275"/>
                </a:lnTo>
                <a:lnTo>
                  <a:pt x="960" y="275"/>
                </a:lnTo>
                <a:lnTo>
                  <a:pt x="966" y="275"/>
                </a:lnTo>
                <a:lnTo>
                  <a:pt x="972" y="275"/>
                </a:lnTo>
                <a:lnTo>
                  <a:pt x="972" y="275"/>
                </a:lnTo>
                <a:lnTo>
                  <a:pt x="974" y="273"/>
                </a:lnTo>
                <a:lnTo>
                  <a:pt x="974" y="273"/>
                </a:lnTo>
                <a:lnTo>
                  <a:pt x="976" y="271"/>
                </a:lnTo>
                <a:lnTo>
                  <a:pt x="976" y="271"/>
                </a:lnTo>
                <a:lnTo>
                  <a:pt x="979" y="271"/>
                </a:lnTo>
                <a:lnTo>
                  <a:pt x="981" y="273"/>
                </a:lnTo>
                <a:lnTo>
                  <a:pt x="983" y="273"/>
                </a:lnTo>
                <a:lnTo>
                  <a:pt x="985" y="273"/>
                </a:lnTo>
                <a:lnTo>
                  <a:pt x="989" y="273"/>
                </a:lnTo>
                <a:lnTo>
                  <a:pt x="991" y="273"/>
                </a:lnTo>
                <a:lnTo>
                  <a:pt x="993" y="273"/>
                </a:lnTo>
                <a:lnTo>
                  <a:pt x="997" y="271"/>
                </a:lnTo>
                <a:lnTo>
                  <a:pt x="997" y="271"/>
                </a:lnTo>
                <a:lnTo>
                  <a:pt x="999" y="271"/>
                </a:lnTo>
                <a:lnTo>
                  <a:pt x="999" y="271"/>
                </a:lnTo>
                <a:lnTo>
                  <a:pt x="995" y="273"/>
                </a:lnTo>
                <a:lnTo>
                  <a:pt x="993" y="275"/>
                </a:lnTo>
                <a:lnTo>
                  <a:pt x="989" y="277"/>
                </a:lnTo>
                <a:lnTo>
                  <a:pt x="989" y="277"/>
                </a:lnTo>
                <a:lnTo>
                  <a:pt x="985" y="277"/>
                </a:lnTo>
                <a:lnTo>
                  <a:pt x="983" y="277"/>
                </a:lnTo>
                <a:lnTo>
                  <a:pt x="976" y="277"/>
                </a:lnTo>
                <a:lnTo>
                  <a:pt x="972" y="279"/>
                </a:lnTo>
                <a:lnTo>
                  <a:pt x="966" y="281"/>
                </a:lnTo>
                <a:lnTo>
                  <a:pt x="958" y="283"/>
                </a:lnTo>
                <a:lnTo>
                  <a:pt x="953" y="283"/>
                </a:lnTo>
                <a:lnTo>
                  <a:pt x="951" y="285"/>
                </a:lnTo>
                <a:lnTo>
                  <a:pt x="951" y="287"/>
                </a:lnTo>
                <a:lnTo>
                  <a:pt x="951" y="289"/>
                </a:lnTo>
                <a:lnTo>
                  <a:pt x="953" y="289"/>
                </a:lnTo>
                <a:lnTo>
                  <a:pt x="958" y="292"/>
                </a:lnTo>
                <a:lnTo>
                  <a:pt x="962" y="294"/>
                </a:lnTo>
                <a:lnTo>
                  <a:pt x="964" y="294"/>
                </a:lnTo>
                <a:lnTo>
                  <a:pt x="970" y="294"/>
                </a:lnTo>
                <a:lnTo>
                  <a:pt x="979" y="294"/>
                </a:lnTo>
                <a:lnTo>
                  <a:pt x="989" y="292"/>
                </a:lnTo>
                <a:lnTo>
                  <a:pt x="995" y="289"/>
                </a:lnTo>
                <a:lnTo>
                  <a:pt x="999" y="287"/>
                </a:lnTo>
                <a:lnTo>
                  <a:pt x="1004" y="285"/>
                </a:lnTo>
                <a:lnTo>
                  <a:pt x="1006" y="285"/>
                </a:lnTo>
                <a:lnTo>
                  <a:pt x="1006" y="283"/>
                </a:lnTo>
                <a:lnTo>
                  <a:pt x="1008" y="283"/>
                </a:lnTo>
                <a:lnTo>
                  <a:pt x="1012" y="281"/>
                </a:lnTo>
                <a:lnTo>
                  <a:pt x="1020" y="281"/>
                </a:lnTo>
                <a:lnTo>
                  <a:pt x="1029" y="277"/>
                </a:lnTo>
                <a:lnTo>
                  <a:pt x="1031" y="275"/>
                </a:lnTo>
                <a:lnTo>
                  <a:pt x="1033" y="277"/>
                </a:lnTo>
                <a:lnTo>
                  <a:pt x="1033" y="277"/>
                </a:lnTo>
                <a:lnTo>
                  <a:pt x="1033" y="277"/>
                </a:lnTo>
                <a:lnTo>
                  <a:pt x="1033" y="277"/>
                </a:lnTo>
                <a:lnTo>
                  <a:pt x="1035" y="279"/>
                </a:lnTo>
                <a:lnTo>
                  <a:pt x="1037" y="279"/>
                </a:lnTo>
                <a:lnTo>
                  <a:pt x="1037" y="279"/>
                </a:lnTo>
                <a:lnTo>
                  <a:pt x="1039" y="279"/>
                </a:lnTo>
                <a:lnTo>
                  <a:pt x="1043" y="277"/>
                </a:lnTo>
                <a:lnTo>
                  <a:pt x="1046" y="277"/>
                </a:lnTo>
                <a:lnTo>
                  <a:pt x="1052" y="279"/>
                </a:lnTo>
                <a:lnTo>
                  <a:pt x="1056" y="279"/>
                </a:lnTo>
                <a:lnTo>
                  <a:pt x="1056" y="279"/>
                </a:lnTo>
                <a:lnTo>
                  <a:pt x="1058" y="279"/>
                </a:lnTo>
                <a:lnTo>
                  <a:pt x="1064" y="277"/>
                </a:lnTo>
                <a:lnTo>
                  <a:pt x="1071" y="275"/>
                </a:lnTo>
                <a:lnTo>
                  <a:pt x="1073" y="273"/>
                </a:lnTo>
                <a:lnTo>
                  <a:pt x="1075" y="273"/>
                </a:lnTo>
                <a:lnTo>
                  <a:pt x="1077" y="264"/>
                </a:lnTo>
                <a:lnTo>
                  <a:pt x="1077" y="262"/>
                </a:lnTo>
                <a:lnTo>
                  <a:pt x="1079" y="258"/>
                </a:lnTo>
                <a:lnTo>
                  <a:pt x="1079" y="256"/>
                </a:lnTo>
                <a:lnTo>
                  <a:pt x="1079" y="256"/>
                </a:lnTo>
                <a:lnTo>
                  <a:pt x="1079" y="252"/>
                </a:lnTo>
                <a:lnTo>
                  <a:pt x="1077" y="250"/>
                </a:lnTo>
                <a:lnTo>
                  <a:pt x="1077" y="250"/>
                </a:lnTo>
                <a:lnTo>
                  <a:pt x="1077" y="250"/>
                </a:lnTo>
                <a:lnTo>
                  <a:pt x="1073" y="248"/>
                </a:lnTo>
                <a:lnTo>
                  <a:pt x="1067" y="245"/>
                </a:lnTo>
                <a:lnTo>
                  <a:pt x="1064" y="248"/>
                </a:lnTo>
                <a:lnTo>
                  <a:pt x="1062" y="248"/>
                </a:lnTo>
                <a:lnTo>
                  <a:pt x="1060" y="250"/>
                </a:lnTo>
                <a:lnTo>
                  <a:pt x="1060" y="250"/>
                </a:lnTo>
                <a:lnTo>
                  <a:pt x="1060" y="250"/>
                </a:lnTo>
                <a:lnTo>
                  <a:pt x="1060" y="252"/>
                </a:lnTo>
                <a:lnTo>
                  <a:pt x="1060" y="254"/>
                </a:lnTo>
                <a:lnTo>
                  <a:pt x="1062" y="254"/>
                </a:lnTo>
                <a:lnTo>
                  <a:pt x="1062" y="254"/>
                </a:lnTo>
                <a:lnTo>
                  <a:pt x="1058" y="254"/>
                </a:lnTo>
                <a:lnTo>
                  <a:pt x="1058" y="256"/>
                </a:lnTo>
                <a:lnTo>
                  <a:pt x="1058" y="258"/>
                </a:lnTo>
                <a:lnTo>
                  <a:pt x="1058" y="258"/>
                </a:lnTo>
                <a:lnTo>
                  <a:pt x="1058" y="254"/>
                </a:lnTo>
                <a:lnTo>
                  <a:pt x="1056" y="252"/>
                </a:lnTo>
                <a:lnTo>
                  <a:pt x="1056" y="252"/>
                </a:lnTo>
                <a:lnTo>
                  <a:pt x="1056" y="252"/>
                </a:lnTo>
                <a:lnTo>
                  <a:pt x="1054" y="252"/>
                </a:lnTo>
                <a:lnTo>
                  <a:pt x="1052" y="252"/>
                </a:lnTo>
                <a:lnTo>
                  <a:pt x="1050" y="252"/>
                </a:lnTo>
                <a:lnTo>
                  <a:pt x="1048" y="252"/>
                </a:lnTo>
                <a:lnTo>
                  <a:pt x="1043" y="254"/>
                </a:lnTo>
                <a:lnTo>
                  <a:pt x="1043" y="254"/>
                </a:lnTo>
                <a:lnTo>
                  <a:pt x="1043" y="254"/>
                </a:lnTo>
                <a:lnTo>
                  <a:pt x="1043" y="254"/>
                </a:lnTo>
                <a:lnTo>
                  <a:pt x="1048" y="250"/>
                </a:lnTo>
                <a:lnTo>
                  <a:pt x="1048" y="250"/>
                </a:lnTo>
                <a:lnTo>
                  <a:pt x="1048" y="250"/>
                </a:lnTo>
                <a:lnTo>
                  <a:pt x="1048" y="248"/>
                </a:lnTo>
                <a:lnTo>
                  <a:pt x="1046" y="248"/>
                </a:lnTo>
                <a:lnTo>
                  <a:pt x="1046" y="248"/>
                </a:lnTo>
                <a:lnTo>
                  <a:pt x="1043" y="245"/>
                </a:lnTo>
                <a:lnTo>
                  <a:pt x="1041" y="248"/>
                </a:lnTo>
                <a:lnTo>
                  <a:pt x="1039" y="248"/>
                </a:lnTo>
                <a:lnTo>
                  <a:pt x="1037" y="245"/>
                </a:lnTo>
                <a:lnTo>
                  <a:pt x="1037" y="245"/>
                </a:lnTo>
                <a:lnTo>
                  <a:pt x="1037" y="245"/>
                </a:lnTo>
                <a:lnTo>
                  <a:pt x="1039" y="243"/>
                </a:lnTo>
                <a:lnTo>
                  <a:pt x="1041" y="241"/>
                </a:lnTo>
                <a:lnTo>
                  <a:pt x="1041" y="241"/>
                </a:lnTo>
                <a:lnTo>
                  <a:pt x="1039" y="239"/>
                </a:lnTo>
                <a:lnTo>
                  <a:pt x="1037" y="237"/>
                </a:lnTo>
                <a:lnTo>
                  <a:pt x="1035" y="235"/>
                </a:lnTo>
                <a:lnTo>
                  <a:pt x="1035" y="235"/>
                </a:lnTo>
                <a:lnTo>
                  <a:pt x="1035" y="233"/>
                </a:lnTo>
                <a:lnTo>
                  <a:pt x="1035" y="233"/>
                </a:lnTo>
                <a:lnTo>
                  <a:pt x="1033" y="231"/>
                </a:lnTo>
                <a:lnTo>
                  <a:pt x="1033" y="231"/>
                </a:lnTo>
                <a:lnTo>
                  <a:pt x="1035" y="229"/>
                </a:lnTo>
                <a:lnTo>
                  <a:pt x="1035" y="229"/>
                </a:lnTo>
                <a:lnTo>
                  <a:pt x="1037" y="227"/>
                </a:lnTo>
                <a:lnTo>
                  <a:pt x="1037" y="227"/>
                </a:lnTo>
                <a:lnTo>
                  <a:pt x="1035" y="227"/>
                </a:lnTo>
                <a:lnTo>
                  <a:pt x="1035" y="227"/>
                </a:lnTo>
                <a:lnTo>
                  <a:pt x="1031" y="224"/>
                </a:lnTo>
                <a:lnTo>
                  <a:pt x="1027" y="224"/>
                </a:lnTo>
                <a:lnTo>
                  <a:pt x="1025" y="224"/>
                </a:lnTo>
                <a:lnTo>
                  <a:pt x="1025" y="227"/>
                </a:lnTo>
                <a:lnTo>
                  <a:pt x="1020" y="229"/>
                </a:lnTo>
                <a:lnTo>
                  <a:pt x="1016" y="233"/>
                </a:lnTo>
                <a:lnTo>
                  <a:pt x="1014" y="233"/>
                </a:lnTo>
                <a:lnTo>
                  <a:pt x="1010" y="235"/>
                </a:lnTo>
                <a:lnTo>
                  <a:pt x="1010" y="237"/>
                </a:lnTo>
                <a:lnTo>
                  <a:pt x="1010" y="237"/>
                </a:lnTo>
                <a:lnTo>
                  <a:pt x="1010" y="239"/>
                </a:lnTo>
                <a:lnTo>
                  <a:pt x="1010" y="239"/>
                </a:lnTo>
                <a:lnTo>
                  <a:pt x="1012" y="239"/>
                </a:lnTo>
                <a:lnTo>
                  <a:pt x="1016" y="241"/>
                </a:lnTo>
                <a:lnTo>
                  <a:pt x="1018" y="241"/>
                </a:lnTo>
                <a:lnTo>
                  <a:pt x="1023" y="243"/>
                </a:lnTo>
                <a:lnTo>
                  <a:pt x="1023" y="245"/>
                </a:lnTo>
                <a:lnTo>
                  <a:pt x="1023" y="245"/>
                </a:lnTo>
                <a:lnTo>
                  <a:pt x="1023" y="248"/>
                </a:lnTo>
                <a:lnTo>
                  <a:pt x="1023" y="248"/>
                </a:lnTo>
                <a:lnTo>
                  <a:pt x="1016" y="250"/>
                </a:lnTo>
                <a:lnTo>
                  <a:pt x="1016" y="252"/>
                </a:lnTo>
                <a:lnTo>
                  <a:pt x="1029" y="258"/>
                </a:lnTo>
                <a:lnTo>
                  <a:pt x="1029" y="258"/>
                </a:lnTo>
                <a:lnTo>
                  <a:pt x="1031" y="260"/>
                </a:lnTo>
                <a:lnTo>
                  <a:pt x="1031" y="260"/>
                </a:lnTo>
                <a:lnTo>
                  <a:pt x="1029" y="262"/>
                </a:lnTo>
                <a:lnTo>
                  <a:pt x="1029" y="262"/>
                </a:lnTo>
                <a:lnTo>
                  <a:pt x="1027" y="262"/>
                </a:lnTo>
                <a:lnTo>
                  <a:pt x="1008" y="262"/>
                </a:lnTo>
                <a:lnTo>
                  <a:pt x="1004" y="260"/>
                </a:lnTo>
                <a:lnTo>
                  <a:pt x="1002" y="262"/>
                </a:lnTo>
                <a:lnTo>
                  <a:pt x="999" y="262"/>
                </a:lnTo>
                <a:lnTo>
                  <a:pt x="997" y="260"/>
                </a:lnTo>
                <a:lnTo>
                  <a:pt x="995" y="260"/>
                </a:lnTo>
                <a:lnTo>
                  <a:pt x="993" y="258"/>
                </a:lnTo>
                <a:lnTo>
                  <a:pt x="993" y="256"/>
                </a:lnTo>
                <a:lnTo>
                  <a:pt x="993" y="254"/>
                </a:lnTo>
                <a:lnTo>
                  <a:pt x="991" y="254"/>
                </a:lnTo>
                <a:lnTo>
                  <a:pt x="989" y="254"/>
                </a:lnTo>
                <a:lnTo>
                  <a:pt x="987" y="254"/>
                </a:lnTo>
                <a:lnTo>
                  <a:pt x="985" y="254"/>
                </a:lnTo>
                <a:lnTo>
                  <a:pt x="985" y="252"/>
                </a:lnTo>
                <a:lnTo>
                  <a:pt x="985" y="252"/>
                </a:lnTo>
                <a:lnTo>
                  <a:pt x="987" y="252"/>
                </a:lnTo>
                <a:lnTo>
                  <a:pt x="987" y="250"/>
                </a:lnTo>
                <a:lnTo>
                  <a:pt x="981" y="245"/>
                </a:lnTo>
                <a:lnTo>
                  <a:pt x="974" y="241"/>
                </a:lnTo>
                <a:lnTo>
                  <a:pt x="970" y="241"/>
                </a:lnTo>
                <a:lnTo>
                  <a:pt x="968" y="241"/>
                </a:lnTo>
                <a:lnTo>
                  <a:pt x="966" y="241"/>
                </a:lnTo>
                <a:lnTo>
                  <a:pt x="960" y="241"/>
                </a:lnTo>
                <a:lnTo>
                  <a:pt x="958" y="241"/>
                </a:lnTo>
                <a:close/>
                <a:moveTo>
                  <a:pt x="1075" y="201"/>
                </a:moveTo>
                <a:lnTo>
                  <a:pt x="1075" y="201"/>
                </a:lnTo>
                <a:lnTo>
                  <a:pt x="1077" y="204"/>
                </a:lnTo>
                <a:lnTo>
                  <a:pt x="1079" y="208"/>
                </a:lnTo>
                <a:lnTo>
                  <a:pt x="1081" y="210"/>
                </a:lnTo>
                <a:lnTo>
                  <a:pt x="1083" y="212"/>
                </a:lnTo>
                <a:lnTo>
                  <a:pt x="1085" y="214"/>
                </a:lnTo>
                <a:lnTo>
                  <a:pt x="1092" y="214"/>
                </a:lnTo>
                <a:lnTo>
                  <a:pt x="1094" y="214"/>
                </a:lnTo>
                <a:lnTo>
                  <a:pt x="1094" y="214"/>
                </a:lnTo>
                <a:lnTo>
                  <a:pt x="1094" y="212"/>
                </a:lnTo>
                <a:lnTo>
                  <a:pt x="1094" y="210"/>
                </a:lnTo>
                <a:lnTo>
                  <a:pt x="1094" y="210"/>
                </a:lnTo>
                <a:lnTo>
                  <a:pt x="1094" y="208"/>
                </a:lnTo>
                <a:lnTo>
                  <a:pt x="1090" y="206"/>
                </a:lnTo>
                <a:lnTo>
                  <a:pt x="1087" y="206"/>
                </a:lnTo>
                <a:lnTo>
                  <a:pt x="1087" y="206"/>
                </a:lnTo>
                <a:lnTo>
                  <a:pt x="1087" y="204"/>
                </a:lnTo>
                <a:lnTo>
                  <a:pt x="1085" y="201"/>
                </a:lnTo>
                <a:lnTo>
                  <a:pt x="1083" y="199"/>
                </a:lnTo>
                <a:lnTo>
                  <a:pt x="1079" y="197"/>
                </a:lnTo>
                <a:lnTo>
                  <a:pt x="1077" y="195"/>
                </a:lnTo>
                <a:lnTo>
                  <a:pt x="1075" y="195"/>
                </a:lnTo>
                <a:lnTo>
                  <a:pt x="1071" y="195"/>
                </a:lnTo>
                <a:lnTo>
                  <a:pt x="1071" y="197"/>
                </a:lnTo>
                <a:lnTo>
                  <a:pt x="1073" y="199"/>
                </a:lnTo>
                <a:lnTo>
                  <a:pt x="1075" y="201"/>
                </a:lnTo>
                <a:close/>
                <a:moveTo>
                  <a:pt x="968" y="178"/>
                </a:moveTo>
                <a:lnTo>
                  <a:pt x="970" y="178"/>
                </a:lnTo>
                <a:lnTo>
                  <a:pt x="976" y="176"/>
                </a:lnTo>
                <a:lnTo>
                  <a:pt x="983" y="176"/>
                </a:lnTo>
                <a:lnTo>
                  <a:pt x="989" y="178"/>
                </a:lnTo>
                <a:lnTo>
                  <a:pt x="991" y="178"/>
                </a:lnTo>
                <a:lnTo>
                  <a:pt x="993" y="178"/>
                </a:lnTo>
                <a:lnTo>
                  <a:pt x="995" y="178"/>
                </a:lnTo>
                <a:lnTo>
                  <a:pt x="995" y="176"/>
                </a:lnTo>
                <a:lnTo>
                  <a:pt x="997" y="176"/>
                </a:lnTo>
                <a:lnTo>
                  <a:pt x="999" y="176"/>
                </a:lnTo>
                <a:lnTo>
                  <a:pt x="1002" y="178"/>
                </a:lnTo>
                <a:lnTo>
                  <a:pt x="1004" y="178"/>
                </a:lnTo>
                <a:lnTo>
                  <a:pt x="1008" y="178"/>
                </a:lnTo>
                <a:lnTo>
                  <a:pt x="1010" y="178"/>
                </a:lnTo>
                <a:lnTo>
                  <a:pt x="1014" y="178"/>
                </a:lnTo>
                <a:lnTo>
                  <a:pt x="1018" y="178"/>
                </a:lnTo>
                <a:lnTo>
                  <a:pt x="1023" y="178"/>
                </a:lnTo>
                <a:lnTo>
                  <a:pt x="1023" y="178"/>
                </a:lnTo>
                <a:lnTo>
                  <a:pt x="1023" y="176"/>
                </a:lnTo>
                <a:lnTo>
                  <a:pt x="1025" y="174"/>
                </a:lnTo>
                <a:lnTo>
                  <a:pt x="1025" y="174"/>
                </a:lnTo>
                <a:lnTo>
                  <a:pt x="1023" y="172"/>
                </a:lnTo>
                <a:lnTo>
                  <a:pt x="1023" y="170"/>
                </a:lnTo>
                <a:lnTo>
                  <a:pt x="1020" y="170"/>
                </a:lnTo>
                <a:lnTo>
                  <a:pt x="1020" y="170"/>
                </a:lnTo>
                <a:lnTo>
                  <a:pt x="1018" y="170"/>
                </a:lnTo>
                <a:lnTo>
                  <a:pt x="1016" y="168"/>
                </a:lnTo>
                <a:lnTo>
                  <a:pt x="1014" y="166"/>
                </a:lnTo>
                <a:lnTo>
                  <a:pt x="1012" y="166"/>
                </a:lnTo>
                <a:lnTo>
                  <a:pt x="1008" y="164"/>
                </a:lnTo>
                <a:lnTo>
                  <a:pt x="1006" y="164"/>
                </a:lnTo>
                <a:lnTo>
                  <a:pt x="1002" y="166"/>
                </a:lnTo>
                <a:lnTo>
                  <a:pt x="999" y="166"/>
                </a:lnTo>
                <a:lnTo>
                  <a:pt x="993" y="168"/>
                </a:lnTo>
                <a:lnTo>
                  <a:pt x="991" y="170"/>
                </a:lnTo>
                <a:lnTo>
                  <a:pt x="989" y="170"/>
                </a:lnTo>
                <a:lnTo>
                  <a:pt x="983" y="170"/>
                </a:lnTo>
                <a:lnTo>
                  <a:pt x="976" y="172"/>
                </a:lnTo>
                <a:lnTo>
                  <a:pt x="972" y="174"/>
                </a:lnTo>
                <a:lnTo>
                  <a:pt x="968" y="174"/>
                </a:lnTo>
                <a:lnTo>
                  <a:pt x="966" y="176"/>
                </a:lnTo>
                <a:lnTo>
                  <a:pt x="966" y="178"/>
                </a:lnTo>
                <a:lnTo>
                  <a:pt x="968" y="178"/>
                </a:lnTo>
                <a:lnTo>
                  <a:pt x="968" y="178"/>
                </a:lnTo>
                <a:close/>
                <a:moveTo>
                  <a:pt x="1079" y="155"/>
                </a:moveTo>
                <a:lnTo>
                  <a:pt x="1081" y="155"/>
                </a:lnTo>
                <a:lnTo>
                  <a:pt x="1087" y="155"/>
                </a:lnTo>
                <a:lnTo>
                  <a:pt x="1090" y="155"/>
                </a:lnTo>
                <a:lnTo>
                  <a:pt x="1090" y="157"/>
                </a:lnTo>
                <a:lnTo>
                  <a:pt x="1087" y="159"/>
                </a:lnTo>
                <a:lnTo>
                  <a:pt x="1087" y="162"/>
                </a:lnTo>
                <a:lnTo>
                  <a:pt x="1087" y="162"/>
                </a:lnTo>
                <a:lnTo>
                  <a:pt x="1087" y="162"/>
                </a:lnTo>
                <a:lnTo>
                  <a:pt x="1090" y="162"/>
                </a:lnTo>
                <a:lnTo>
                  <a:pt x="1090" y="162"/>
                </a:lnTo>
                <a:lnTo>
                  <a:pt x="1096" y="157"/>
                </a:lnTo>
                <a:lnTo>
                  <a:pt x="1098" y="157"/>
                </a:lnTo>
                <a:lnTo>
                  <a:pt x="1100" y="157"/>
                </a:lnTo>
                <a:lnTo>
                  <a:pt x="1100" y="157"/>
                </a:lnTo>
                <a:lnTo>
                  <a:pt x="1102" y="159"/>
                </a:lnTo>
                <a:lnTo>
                  <a:pt x="1102" y="159"/>
                </a:lnTo>
                <a:lnTo>
                  <a:pt x="1098" y="162"/>
                </a:lnTo>
                <a:lnTo>
                  <a:pt x="1098" y="164"/>
                </a:lnTo>
                <a:lnTo>
                  <a:pt x="1098" y="164"/>
                </a:lnTo>
                <a:lnTo>
                  <a:pt x="1100" y="164"/>
                </a:lnTo>
                <a:lnTo>
                  <a:pt x="1108" y="164"/>
                </a:lnTo>
                <a:lnTo>
                  <a:pt x="1111" y="164"/>
                </a:lnTo>
                <a:lnTo>
                  <a:pt x="1111" y="166"/>
                </a:lnTo>
                <a:lnTo>
                  <a:pt x="1106" y="166"/>
                </a:lnTo>
                <a:lnTo>
                  <a:pt x="1102" y="168"/>
                </a:lnTo>
                <a:lnTo>
                  <a:pt x="1100" y="168"/>
                </a:lnTo>
                <a:lnTo>
                  <a:pt x="1106" y="168"/>
                </a:lnTo>
                <a:lnTo>
                  <a:pt x="1108" y="170"/>
                </a:lnTo>
                <a:lnTo>
                  <a:pt x="1106" y="170"/>
                </a:lnTo>
                <a:lnTo>
                  <a:pt x="1104" y="172"/>
                </a:lnTo>
                <a:lnTo>
                  <a:pt x="1098" y="170"/>
                </a:lnTo>
                <a:lnTo>
                  <a:pt x="1090" y="170"/>
                </a:lnTo>
                <a:lnTo>
                  <a:pt x="1090" y="170"/>
                </a:lnTo>
                <a:lnTo>
                  <a:pt x="1087" y="170"/>
                </a:lnTo>
                <a:lnTo>
                  <a:pt x="1087" y="172"/>
                </a:lnTo>
                <a:lnTo>
                  <a:pt x="1087" y="174"/>
                </a:lnTo>
                <a:lnTo>
                  <a:pt x="1087" y="176"/>
                </a:lnTo>
                <a:lnTo>
                  <a:pt x="1090" y="176"/>
                </a:lnTo>
                <a:lnTo>
                  <a:pt x="1094" y="178"/>
                </a:lnTo>
                <a:lnTo>
                  <a:pt x="1096" y="180"/>
                </a:lnTo>
                <a:lnTo>
                  <a:pt x="1102" y="180"/>
                </a:lnTo>
                <a:lnTo>
                  <a:pt x="1106" y="178"/>
                </a:lnTo>
                <a:lnTo>
                  <a:pt x="1119" y="176"/>
                </a:lnTo>
                <a:lnTo>
                  <a:pt x="1119" y="178"/>
                </a:lnTo>
                <a:lnTo>
                  <a:pt x="1119" y="178"/>
                </a:lnTo>
                <a:lnTo>
                  <a:pt x="1119" y="178"/>
                </a:lnTo>
                <a:lnTo>
                  <a:pt x="1121" y="180"/>
                </a:lnTo>
                <a:lnTo>
                  <a:pt x="1121" y="180"/>
                </a:lnTo>
                <a:lnTo>
                  <a:pt x="1125" y="178"/>
                </a:lnTo>
                <a:lnTo>
                  <a:pt x="1129" y="178"/>
                </a:lnTo>
                <a:lnTo>
                  <a:pt x="1131" y="180"/>
                </a:lnTo>
                <a:lnTo>
                  <a:pt x="1140" y="183"/>
                </a:lnTo>
                <a:lnTo>
                  <a:pt x="1144" y="183"/>
                </a:lnTo>
                <a:lnTo>
                  <a:pt x="1146" y="185"/>
                </a:lnTo>
                <a:lnTo>
                  <a:pt x="1146" y="185"/>
                </a:lnTo>
                <a:lnTo>
                  <a:pt x="1148" y="185"/>
                </a:lnTo>
                <a:lnTo>
                  <a:pt x="1148" y="189"/>
                </a:lnTo>
                <a:lnTo>
                  <a:pt x="1148" y="189"/>
                </a:lnTo>
                <a:lnTo>
                  <a:pt x="1148" y="191"/>
                </a:lnTo>
                <a:lnTo>
                  <a:pt x="1150" y="191"/>
                </a:lnTo>
                <a:lnTo>
                  <a:pt x="1155" y="193"/>
                </a:lnTo>
                <a:lnTo>
                  <a:pt x="1159" y="195"/>
                </a:lnTo>
                <a:lnTo>
                  <a:pt x="1163" y="193"/>
                </a:lnTo>
                <a:lnTo>
                  <a:pt x="1169" y="193"/>
                </a:lnTo>
                <a:lnTo>
                  <a:pt x="1171" y="193"/>
                </a:lnTo>
                <a:lnTo>
                  <a:pt x="1171" y="191"/>
                </a:lnTo>
                <a:lnTo>
                  <a:pt x="1173" y="189"/>
                </a:lnTo>
                <a:lnTo>
                  <a:pt x="1173" y="189"/>
                </a:lnTo>
                <a:lnTo>
                  <a:pt x="1173" y="187"/>
                </a:lnTo>
                <a:lnTo>
                  <a:pt x="1173" y="185"/>
                </a:lnTo>
                <a:lnTo>
                  <a:pt x="1171" y="185"/>
                </a:lnTo>
                <a:lnTo>
                  <a:pt x="1165" y="178"/>
                </a:lnTo>
                <a:lnTo>
                  <a:pt x="1163" y="178"/>
                </a:lnTo>
                <a:lnTo>
                  <a:pt x="1163" y="178"/>
                </a:lnTo>
                <a:lnTo>
                  <a:pt x="1163" y="176"/>
                </a:lnTo>
                <a:lnTo>
                  <a:pt x="1163" y="176"/>
                </a:lnTo>
                <a:lnTo>
                  <a:pt x="1161" y="174"/>
                </a:lnTo>
                <a:lnTo>
                  <a:pt x="1161" y="174"/>
                </a:lnTo>
                <a:lnTo>
                  <a:pt x="1163" y="172"/>
                </a:lnTo>
                <a:lnTo>
                  <a:pt x="1165" y="170"/>
                </a:lnTo>
                <a:lnTo>
                  <a:pt x="1165" y="170"/>
                </a:lnTo>
                <a:lnTo>
                  <a:pt x="1165" y="170"/>
                </a:lnTo>
                <a:lnTo>
                  <a:pt x="1163" y="168"/>
                </a:lnTo>
                <a:lnTo>
                  <a:pt x="1159" y="166"/>
                </a:lnTo>
                <a:lnTo>
                  <a:pt x="1152" y="162"/>
                </a:lnTo>
                <a:lnTo>
                  <a:pt x="1146" y="164"/>
                </a:lnTo>
                <a:lnTo>
                  <a:pt x="1142" y="164"/>
                </a:lnTo>
                <a:lnTo>
                  <a:pt x="1142" y="162"/>
                </a:lnTo>
                <a:lnTo>
                  <a:pt x="1142" y="162"/>
                </a:lnTo>
                <a:lnTo>
                  <a:pt x="1144" y="159"/>
                </a:lnTo>
                <a:lnTo>
                  <a:pt x="1144" y="157"/>
                </a:lnTo>
                <a:lnTo>
                  <a:pt x="1144" y="157"/>
                </a:lnTo>
                <a:lnTo>
                  <a:pt x="1142" y="157"/>
                </a:lnTo>
                <a:lnTo>
                  <a:pt x="1140" y="157"/>
                </a:lnTo>
                <a:lnTo>
                  <a:pt x="1134" y="153"/>
                </a:lnTo>
                <a:lnTo>
                  <a:pt x="1131" y="153"/>
                </a:lnTo>
                <a:lnTo>
                  <a:pt x="1129" y="153"/>
                </a:lnTo>
                <a:lnTo>
                  <a:pt x="1127" y="155"/>
                </a:lnTo>
                <a:lnTo>
                  <a:pt x="1125" y="155"/>
                </a:lnTo>
                <a:lnTo>
                  <a:pt x="1123" y="157"/>
                </a:lnTo>
                <a:lnTo>
                  <a:pt x="1123" y="159"/>
                </a:lnTo>
                <a:lnTo>
                  <a:pt x="1123" y="159"/>
                </a:lnTo>
                <a:lnTo>
                  <a:pt x="1121" y="159"/>
                </a:lnTo>
                <a:lnTo>
                  <a:pt x="1121" y="159"/>
                </a:lnTo>
                <a:lnTo>
                  <a:pt x="1121" y="159"/>
                </a:lnTo>
                <a:lnTo>
                  <a:pt x="1121" y="157"/>
                </a:lnTo>
                <a:lnTo>
                  <a:pt x="1119" y="157"/>
                </a:lnTo>
                <a:lnTo>
                  <a:pt x="1121" y="157"/>
                </a:lnTo>
                <a:lnTo>
                  <a:pt x="1121" y="155"/>
                </a:lnTo>
                <a:lnTo>
                  <a:pt x="1121" y="155"/>
                </a:lnTo>
                <a:lnTo>
                  <a:pt x="1121" y="153"/>
                </a:lnTo>
                <a:lnTo>
                  <a:pt x="1121" y="153"/>
                </a:lnTo>
                <a:lnTo>
                  <a:pt x="1117" y="149"/>
                </a:lnTo>
                <a:lnTo>
                  <a:pt x="1113" y="147"/>
                </a:lnTo>
                <a:lnTo>
                  <a:pt x="1108" y="147"/>
                </a:lnTo>
                <a:lnTo>
                  <a:pt x="1106" y="145"/>
                </a:lnTo>
                <a:lnTo>
                  <a:pt x="1102" y="145"/>
                </a:lnTo>
                <a:lnTo>
                  <a:pt x="1090" y="147"/>
                </a:lnTo>
                <a:lnTo>
                  <a:pt x="1081" y="147"/>
                </a:lnTo>
                <a:lnTo>
                  <a:pt x="1081" y="147"/>
                </a:lnTo>
                <a:lnTo>
                  <a:pt x="1079" y="149"/>
                </a:lnTo>
                <a:lnTo>
                  <a:pt x="1079" y="151"/>
                </a:lnTo>
                <a:lnTo>
                  <a:pt x="1079" y="153"/>
                </a:lnTo>
                <a:lnTo>
                  <a:pt x="1079" y="155"/>
                </a:lnTo>
                <a:lnTo>
                  <a:pt x="1079" y="155"/>
                </a:lnTo>
                <a:close/>
                <a:moveTo>
                  <a:pt x="1196" y="292"/>
                </a:moveTo>
                <a:lnTo>
                  <a:pt x="1199" y="289"/>
                </a:lnTo>
                <a:lnTo>
                  <a:pt x="1199" y="289"/>
                </a:lnTo>
                <a:lnTo>
                  <a:pt x="1199" y="289"/>
                </a:lnTo>
                <a:lnTo>
                  <a:pt x="1196" y="287"/>
                </a:lnTo>
                <a:lnTo>
                  <a:pt x="1194" y="289"/>
                </a:lnTo>
                <a:lnTo>
                  <a:pt x="1192" y="292"/>
                </a:lnTo>
                <a:lnTo>
                  <a:pt x="1192" y="292"/>
                </a:lnTo>
                <a:lnTo>
                  <a:pt x="1192" y="292"/>
                </a:lnTo>
                <a:lnTo>
                  <a:pt x="1196" y="292"/>
                </a:lnTo>
                <a:close/>
                <a:moveTo>
                  <a:pt x="5016" y="2426"/>
                </a:moveTo>
                <a:lnTo>
                  <a:pt x="5014" y="2426"/>
                </a:lnTo>
                <a:lnTo>
                  <a:pt x="5014" y="2426"/>
                </a:lnTo>
                <a:lnTo>
                  <a:pt x="5014" y="2428"/>
                </a:lnTo>
                <a:lnTo>
                  <a:pt x="5012" y="2430"/>
                </a:lnTo>
                <a:lnTo>
                  <a:pt x="5012" y="2430"/>
                </a:lnTo>
                <a:lnTo>
                  <a:pt x="5012" y="2430"/>
                </a:lnTo>
                <a:lnTo>
                  <a:pt x="5012" y="2430"/>
                </a:lnTo>
                <a:lnTo>
                  <a:pt x="5012" y="2430"/>
                </a:lnTo>
                <a:lnTo>
                  <a:pt x="5014" y="2430"/>
                </a:lnTo>
                <a:lnTo>
                  <a:pt x="5014" y="2430"/>
                </a:lnTo>
                <a:lnTo>
                  <a:pt x="5016" y="2432"/>
                </a:lnTo>
                <a:lnTo>
                  <a:pt x="5016" y="2432"/>
                </a:lnTo>
                <a:lnTo>
                  <a:pt x="5016" y="2430"/>
                </a:lnTo>
                <a:lnTo>
                  <a:pt x="5016" y="2430"/>
                </a:lnTo>
                <a:lnTo>
                  <a:pt x="5016" y="2428"/>
                </a:lnTo>
                <a:lnTo>
                  <a:pt x="5016" y="2428"/>
                </a:lnTo>
                <a:lnTo>
                  <a:pt x="5016" y="2428"/>
                </a:lnTo>
                <a:lnTo>
                  <a:pt x="5016" y="2428"/>
                </a:lnTo>
                <a:lnTo>
                  <a:pt x="5016" y="2426"/>
                </a:lnTo>
                <a:lnTo>
                  <a:pt x="5016" y="2426"/>
                </a:lnTo>
                <a:lnTo>
                  <a:pt x="5016" y="2426"/>
                </a:lnTo>
                <a:lnTo>
                  <a:pt x="5016" y="2426"/>
                </a:lnTo>
                <a:close/>
                <a:moveTo>
                  <a:pt x="4993" y="671"/>
                </a:moveTo>
                <a:lnTo>
                  <a:pt x="4993" y="669"/>
                </a:lnTo>
                <a:lnTo>
                  <a:pt x="4993" y="665"/>
                </a:lnTo>
                <a:lnTo>
                  <a:pt x="4991" y="663"/>
                </a:lnTo>
                <a:lnTo>
                  <a:pt x="4991" y="663"/>
                </a:lnTo>
                <a:lnTo>
                  <a:pt x="4987" y="667"/>
                </a:lnTo>
                <a:lnTo>
                  <a:pt x="4981" y="667"/>
                </a:lnTo>
                <a:lnTo>
                  <a:pt x="4981" y="669"/>
                </a:lnTo>
                <a:lnTo>
                  <a:pt x="4981" y="669"/>
                </a:lnTo>
                <a:lnTo>
                  <a:pt x="4981" y="673"/>
                </a:lnTo>
                <a:lnTo>
                  <a:pt x="4978" y="675"/>
                </a:lnTo>
                <a:lnTo>
                  <a:pt x="4974" y="677"/>
                </a:lnTo>
                <a:lnTo>
                  <a:pt x="4976" y="677"/>
                </a:lnTo>
                <a:lnTo>
                  <a:pt x="4976" y="677"/>
                </a:lnTo>
                <a:lnTo>
                  <a:pt x="4976" y="679"/>
                </a:lnTo>
                <a:lnTo>
                  <a:pt x="4978" y="677"/>
                </a:lnTo>
                <a:lnTo>
                  <a:pt x="4983" y="673"/>
                </a:lnTo>
                <a:lnTo>
                  <a:pt x="4987" y="671"/>
                </a:lnTo>
                <a:lnTo>
                  <a:pt x="4993" y="671"/>
                </a:lnTo>
                <a:close/>
                <a:moveTo>
                  <a:pt x="5022" y="1799"/>
                </a:moveTo>
                <a:lnTo>
                  <a:pt x="5025" y="1799"/>
                </a:lnTo>
                <a:lnTo>
                  <a:pt x="5025" y="1799"/>
                </a:lnTo>
                <a:lnTo>
                  <a:pt x="5027" y="1799"/>
                </a:lnTo>
                <a:lnTo>
                  <a:pt x="5025" y="1799"/>
                </a:lnTo>
                <a:lnTo>
                  <a:pt x="5025" y="1799"/>
                </a:lnTo>
                <a:lnTo>
                  <a:pt x="5025" y="1799"/>
                </a:lnTo>
                <a:lnTo>
                  <a:pt x="5022" y="1799"/>
                </a:lnTo>
                <a:close/>
                <a:moveTo>
                  <a:pt x="5016" y="744"/>
                </a:moveTo>
                <a:lnTo>
                  <a:pt x="5012" y="742"/>
                </a:lnTo>
                <a:lnTo>
                  <a:pt x="5010" y="744"/>
                </a:lnTo>
                <a:lnTo>
                  <a:pt x="5010" y="744"/>
                </a:lnTo>
                <a:lnTo>
                  <a:pt x="5012" y="747"/>
                </a:lnTo>
                <a:lnTo>
                  <a:pt x="5014" y="747"/>
                </a:lnTo>
                <a:lnTo>
                  <a:pt x="5014" y="749"/>
                </a:lnTo>
                <a:lnTo>
                  <a:pt x="5014" y="749"/>
                </a:lnTo>
                <a:lnTo>
                  <a:pt x="5016" y="751"/>
                </a:lnTo>
                <a:lnTo>
                  <a:pt x="5018" y="753"/>
                </a:lnTo>
                <a:lnTo>
                  <a:pt x="5018" y="753"/>
                </a:lnTo>
                <a:lnTo>
                  <a:pt x="5018" y="753"/>
                </a:lnTo>
                <a:lnTo>
                  <a:pt x="5020" y="755"/>
                </a:lnTo>
                <a:lnTo>
                  <a:pt x="5022" y="757"/>
                </a:lnTo>
                <a:lnTo>
                  <a:pt x="5022" y="753"/>
                </a:lnTo>
                <a:lnTo>
                  <a:pt x="5020" y="753"/>
                </a:lnTo>
                <a:lnTo>
                  <a:pt x="5020" y="751"/>
                </a:lnTo>
                <a:lnTo>
                  <a:pt x="5018" y="751"/>
                </a:lnTo>
                <a:lnTo>
                  <a:pt x="5016" y="747"/>
                </a:lnTo>
                <a:lnTo>
                  <a:pt x="5016" y="744"/>
                </a:lnTo>
                <a:lnTo>
                  <a:pt x="5016" y="744"/>
                </a:lnTo>
                <a:lnTo>
                  <a:pt x="5016" y="744"/>
                </a:lnTo>
                <a:close/>
                <a:moveTo>
                  <a:pt x="5020" y="1956"/>
                </a:moveTo>
                <a:lnTo>
                  <a:pt x="5025" y="1958"/>
                </a:lnTo>
                <a:lnTo>
                  <a:pt x="5025" y="1958"/>
                </a:lnTo>
                <a:lnTo>
                  <a:pt x="5027" y="1958"/>
                </a:lnTo>
                <a:lnTo>
                  <a:pt x="5027" y="1956"/>
                </a:lnTo>
                <a:lnTo>
                  <a:pt x="5027" y="1956"/>
                </a:lnTo>
                <a:lnTo>
                  <a:pt x="5027" y="1954"/>
                </a:lnTo>
                <a:lnTo>
                  <a:pt x="5025" y="1952"/>
                </a:lnTo>
                <a:lnTo>
                  <a:pt x="5022" y="1952"/>
                </a:lnTo>
                <a:lnTo>
                  <a:pt x="5020" y="1950"/>
                </a:lnTo>
                <a:lnTo>
                  <a:pt x="5020" y="1948"/>
                </a:lnTo>
                <a:lnTo>
                  <a:pt x="5016" y="1946"/>
                </a:lnTo>
                <a:lnTo>
                  <a:pt x="5014" y="1944"/>
                </a:lnTo>
                <a:lnTo>
                  <a:pt x="5012" y="1944"/>
                </a:lnTo>
                <a:lnTo>
                  <a:pt x="5010" y="1944"/>
                </a:lnTo>
                <a:lnTo>
                  <a:pt x="5010" y="1941"/>
                </a:lnTo>
                <a:lnTo>
                  <a:pt x="5010" y="1941"/>
                </a:lnTo>
                <a:lnTo>
                  <a:pt x="5008" y="1941"/>
                </a:lnTo>
                <a:lnTo>
                  <a:pt x="5006" y="1939"/>
                </a:lnTo>
                <a:lnTo>
                  <a:pt x="5004" y="1937"/>
                </a:lnTo>
                <a:lnTo>
                  <a:pt x="5004" y="1937"/>
                </a:lnTo>
                <a:lnTo>
                  <a:pt x="5004" y="1937"/>
                </a:lnTo>
                <a:lnTo>
                  <a:pt x="5004" y="1935"/>
                </a:lnTo>
                <a:lnTo>
                  <a:pt x="5004" y="1935"/>
                </a:lnTo>
                <a:lnTo>
                  <a:pt x="5001" y="1935"/>
                </a:lnTo>
                <a:lnTo>
                  <a:pt x="5001" y="1933"/>
                </a:lnTo>
                <a:lnTo>
                  <a:pt x="4999" y="1933"/>
                </a:lnTo>
                <a:lnTo>
                  <a:pt x="4997" y="1933"/>
                </a:lnTo>
                <a:lnTo>
                  <a:pt x="4993" y="1927"/>
                </a:lnTo>
                <a:lnTo>
                  <a:pt x="4989" y="1927"/>
                </a:lnTo>
                <a:lnTo>
                  <a:pt x="4989" y="1927"/>
                </a:lnTo>
                <a:lnTo>
                  <a:pt x="4987" y="1925"/>
                </a:lnTo>
                <a:lnTo>
                  <a:pt x="4985" y="1925"/>
                </a:lnTo>
                <a:lnTo>
                  <a:pt x="4985" y="1925"/>
                </a:lnTo>
                <a:lnTo>
                  <a:pt x="4985" y="1925"/>
                </a:lnTo>
                <a:lnTo>
                  <a:pt x="4985" y="1927"/>
                </a:lnTo>
                <a:lnTo>
                  <a:pt x="4985" y="1927"/>
                </a:lnTo>
                <a:lnTo>
                  <a:pt x="4987" y="1927"/>
                </a:lnTo>
                <a:lnTo>
                  <a:pt x="4987" y="1929"/>
                </a:lnTo>
                <a:lnTo>
                  <a:pt x="4987" y="1929"/>
                </a:lnTo>
                <a:lnTo>
                  <a:pt x="4989" y="1931"/>
                </a:lnTo>
                <a:lnTo>
                  <a:pt x="4989" y="1933"/>
                </a:lnTo>
                <a:lnTo>
                  <a:pt x="4991" y="1935"/>
                </a:lnTo>
                <a:lnTo>
                  <a:pt x="4991" y="1935"/>
                </a:lnTo>
                <a:lnTo>
                  <a:pt x="4993" y="1937"/>
                </a:lnTo>
                <a:lnTo>
                  <a:pt x="4995" y="1939"/>
                </a:lnTo>
                <a:lnTo>
                  <a:pt x="4997" y="1941"/>
                </a:lnTo>
                <a:lnTo>
                  <a:pt x="4997" y="1941"/>
                </a:lnTo>
                <a:lnTo>
                  <a:pt x="5001" y="1946"/>
                </a:lnTo>
                <a:lnTo>
                  <a:pt x="5004" y="1946"/>
                </a:lnTo>
                <a:lnTo>
                  <a:pt x="5004" y="1946"/>
                </a:lnTo>
                <a:lnTo>
                  <a:pt x="5008" y="1948"/>
                </a:lnTo>
                <a:lnTo>
                  <a:pt x="5010" y="1948"/>
                </a:lnTo>
                <a:lnTo>
                  <a:pt x="5010" y="1950"/>
                </a:lnTo>
                <a:lnTo>
                  <a:pt x="5012" y="1950"/>
                </a:lnTo>
                <a:lnTo>
                  <a:pt x="5014" y="1952"/>
                </a:lnTo>
                <a:lnTo>
                  <a:pt x="5014" y="1952"/>
                </a:lnTo>
                <a:lnTo>
                  <a:pt x="5014" y="1952"/>
                </a:lnTo>
                <a:lnTo>
                  <a:pt x="5016" y="1954"/>
                </a:lnTo>
                <a:lnTo>
                  <a:pt x="5016" y="1954"/>
                </a:lnTo>
                <a:lnTo>
                  <a:pt x="5018" y="1954"/>
                </a:lnTo>
                <a:lnTo>
                  <a:pt x="5018" y="1956"/>
                </a:lnTo>
                <a:lnTo>
                  <a:pt x="5020" y="1956"/>
                </a:lnTo>
                <a:lnTo>
                  <a:pt x="5020" y="1956"/>
                </a:lnTo>
                <a:lnTo>
                  <a:pt x="5020" y="1956"/>
                </a:lnTo>
                <a:close/>
                <a:moveTo>
                  <a:pt x="4968" y="1554"/>
                </a:moveTo>
                <a:lnTo>
                  <a:pt x="4968" y="1556"/>
                </a:lnTo>
                <a:lnTo>
                  <a:pt x="4968" y="1556"/>
                </a:lnTo>
                <a:lnTo>
                  <a:pt x="4970" y="1556"/>
                </a:lnTo>
                <a:lnTo>
                  <a:pt x="4968" y="1554"/>
                </a:lnTo>
                <a:lnTo>
                  <a:pt x="4968" y="1554"/>
                </a:lnTo>
                <a:close/>
                <a:moveTo>
                  <a:pt x="4945" y="1770"/>
                </a:moveTo>
                <a:lnTo>
                  <a:pt x="4945" y="1770"/>
                </a:lnTo>
                <a:lnTo>
                  <a:pt x="4945" y="1767"/>
                </a:lnTo>
                <a:lnTo>
                  <a:pt x="4945" y="1765"/>
                </a:lnTo>
                <a:lnTo>
                  <a:pt x="4943" y="1763"/>
                </a:lnTo>
                <a:lnTo>
                  <a:pt x="4943" y="1763"/>
                </a:lnTo>
                <a:lnTo>
                  <a:pt x="4943" y="1761"/>
                </a:lnTo>
                <a:lnTo>
                  <a:pt x="4943" y="1759"/>
                </a:lnTo>
                <a:lnTo>
                  <a:pt x="4941" y="1759"/>
                </a:lnTo>
                <a:lnTo>
                  <a:pt x="4941" y="1759"/>
                </a:lnTo>
                <a:lnTo>
                  <a:pt x="4939" y="1757"/>
                </a:lnTo>
                <a:lnTo>
                  <a:pt x="4939" y="1757"/>
                </a:lnTo>
                <a:lnTo>
                  <a:pt x="4941" y="1755"/>
                </a:lnTo>
                <a:lnTo>
                  <a:pt x="4941" y="1755"/>
                </a:lnTo>
                <a:lnTo>
                  <a:pt x="4937" y="1751"/>
                </a:lnTo>
                <a:lnTo>
                  <a:pt x="4937" y="1751"/>
                </a:lnTo>
                <a:lnTo>
                  <a:pt x="4937" y="1751"/>
                </a:lnTo>
                <a:lnTo>
                  <a:pt x="4934" y="1751"/>
                </a:lnTo>
                <a:lnTo>
                  <a:pt x="4934" y="1751"/>
                </a:lnTo>
                <a:lnTo>
                  <a:pt x="4934" y="1751"/>
                </a:lnTo>
                <a:lnTo>
                  <a:pt x="4937" y="1755"/>
                </a:lnTo>
                <a:lnTo>
                  <a:pt x="4934" y="1755"/>
                </a:lnTo>
                <a:lnTo>
                  <a:pt x="4937" y="1759"/>
                </a:lnTo>
                <a:lnTo>
                  <a:pt x="4939" y="1763"/>
                </a:lnTo>
                <a:lnTo>
                  <a:pt x="4941" y="1765"/>
                </a:lnTo>
                <a:lnTo>
                  <a:pt x="4941" y="1765"/>
                </a:lnTo>
                <a:lnTo>
                  <a:pt x="4943" y="1765"/>
                </a:lnTo>
                <a:lnTo>
                  <a:pt x="4945" y="1770"/>
                </a:lnTo>
                <a:lnTo>
                  <a:pt x="4945" y="1770"/>
                </a:lnTo>
                <a:close/>
                <a:moveTo>
                  <a:pt x="4960" y="1786"/>
                </a:moveTo>
                <a:lnTo>
                  <a:pt x="4957" y="1782"/>
                </a:lnTo>
                <a:lnTo>
                  <a:pt x="4955" y="1782"/>
                </a:lnTo>
                <a:lnTo>
                  <a:pt x="4955" y="1782"/>
                </a:lnTo>
                <a:lnTo>
                  <a:pt x="4953" y="1782"/>
                </a:lnTo>
                <a:lnTo>
                  <a:pt x="4953" y="1782"/>
                </a:lnTo>
                <a:lnTo>
                  <a:pt x="4951" y="1780"/>
                </a:lnTo>
                <a:lnTo>
                  <a:pt x="4951" y="1780"/>
                </a:lnTo>
                <a:lnTo>
                  <a:pt x="4949" y="1780"/>
                </a:lnTo>
                <a:lnTo>
                  <a:pt x="4947" y="1778"/>
                </a:lnTo>
                <a:lnTo>
                  <a:pt x="4945" y="1778"/>
                </a:lnTo>
                <a:lnTo>
                  <a:pt x="4945" y="1778"/>
                </a:lnTo>
                <a:lnTo>
                  <a:pt x="4945" y="1780"/>
                </a:lnTo>
                <a:lnTo>
                  <a:pt x="4945" y="1780"/>
                </a:lnTo>
                <a:lnTo>
                  <a:pt x="4945" y="1780"/>
                </a:lnTo>
                <a:lnTo>
                  <a:pt x="4947" y="1780"/>
                </a:lnTo>
                <a:lnTo>
                  <a:pt x="4947" y="1782"/>
                </a:lnTo>
                <a:lnTo>
                  <a:pt x="4947" y="1782"/>
                </a:lnTo>
                <a:lnTo>
                  <a:pt x="4947" y="1784"/>
                </a:lnTo>
                <a:lnTo>
                  <a:pt x="4951" y="1786"/>
                </a:lnTo>
                <a:lnTo>
                  <a:pt x="4953" y="1786"/>
                </a:lnTo>
                <a:lnTo>
                  <a:pt x="4955" y="1786"/>
                </a:lnTo>
                <a:lnTo>
                  <a:pt x="4955" y="1786"/>
                </a:lnTo>
                <a:lnTo>
                  <a:pt x="4957" y="1786"/>
                </a:lnTo>
                <a:lnTo>
                  <a:pt x="4960" y="1786"/>
                </a:lnTo>
                <a:lnTo>
                  <a:pt x="4960" y="1786"/>
                </a:lnTo>
                <a:lnTo>
                  <a:pt x="4960" y="1786"/>
                </a:lnTo>
                <a:lnTo>
                  <a:pt x="4960" y="1786"/>
                </a:lnTo>
                <a:close/>
                <a:moveTo>
                  <a:pt x="4930" y="1763"/>
                </a:moveTo>
                <a:lnTo>
                  <a:pt x="4930" y="1763"/>
                </a:lnTo>
                <a:lnTo>
                  <a:pt x="4930" y="1763"/>
                </a:lnTo>
                <a:lnTo>
                  <a:pt x="4930" y="1763"/>
                </a:lnTo>
                <a:lnTo>
                  <a:pt x="4930" y="1763"/>
                </a:lnTo>
                <a:lnTo>
                  <a:pt x="4932" y="1763"/>
                </a:lnTo>
                <a:lnTo>
                  <a:pt x="4930" y="1761"/>
                </a:lnTo>
                <a:lnTo>
                  <a:pt x="4930" y="1761"/>
                </a:lnTo>
                <a:lnTo>
                  <a:pt x="4928" y="1761"/>
                </a:lnTo>
                <a:lnTo>
                  <a:pt x="4928" y="1761"/>
                </a:lnTo>
                <a:lnTo>
                  <a:pt x="4926" y="1761"/>
                </a:lnTo>
                <a:lnTo>
                  <a:pt x="4928" y="1761"/>
                </a:lnTo>
                <a:lnTo>
                  <a:pt x="4928" y="1761"/>
                </a:lnTo>
                <a:lnTo>
                  <a:pt x="4930" y="1763"/>
                </a:lnTo>
                <a:close/>
                <a:moveTo>
                  <a:pt x="4947" y="1770"/>
                </a:moveTo>
                <a:lnTo>
                  <a:pt x="4947" y="1772"/>
                </a:lnTo>
                <a:lnTo>
                  <a:pt x="4947" y="1772"/>
                </a:lnTo>
                <a:lnTo>
                  <a:pt x="4949" y="1772"/>
                </a:lnTo>
                <a:lnTo>
                  <a:pt x="4949" y="1772"/>
                </a:lnTo>
                <a:lnTo>
                  <a:pt x="4949" y="1770"/>
                </a:lnTo>
                <a:lnTo>
                  <a:pt x="4947" y="1765"/>
                </a:lnTo>
                <a:lnTo>
                  <a:pt x="4945" y="1765"/>
                </a:lnTo>
                <a:lnTo>
                  <a:pt x="4947" y="1767"/>
                </a:lnTo>
                <a:lnTo>
                  <a:pt x="4947" y="1767"/>
                </a:lnTo>
                <a:lnTo>
                  <a:pt x="4947" y="1770"/>
                </a:lnTo>
                <a:lnTo>
                  <a:pt x="4947" y="1770"/>
                </a:lnTo>
                <a:close/>
                <a:moveTo>
                  <a:pt x="5043" y="1847"/>
                </a:moveTo>
                <a:lnTo>
                  <a:pt x="5043" y="1847"/>
                </a:lnTo>
                <a:lnTo>
                  <a:pt x="5043" y="1849"/>
                </a:lnTo>
                <a:lnTo>
                  <a:pt x="5043" y="1853"/>
                </a:lnTo>
                <a:lnTo>
                  <a:pt x="5043" y="1853"/>
                </a:lnTo>
                <a:lnTo>
                  <a:pt x="5043" y="1853"/>
                </a:lnTo>
                <a:lnTo>
                  <a:pt x="5043" y="1851"/>
                </a:lnTo>
                <a:lnTo>
                  <a:pt x="5043" y="1847"/>
                </a:lnTo>
                <a:close/>
                <a:moveTo>
                  <a:pt x="5048" y="1889"/>
                </a:moveTo>
                <a:lnTo>
                  <a:pt x="5050" y="1889"/>
                </a:lnTo>
                <a:lnTo>
                  <a:pt x="5050" y="1887"/>
                </a:lnTo>
                <a:lnTo>
                  <a:pt x="5050" y="1887"/>
                </a:lnTo>
                <a:lnTo>
                  <a:pt x="5048" y="1885"/>
                </a:lnTo>
                <a:lnTo>
                  <a:pt x="5045" y="1885"/>
                </a:lnTo>
                <a:lnTo>
                  <a:pt x="5045" y="1885"/>
                </a:lnTo>
                <a:lnTo>
                  <a:pt x="5045" y="1885"/>
                </a:lnTo>
                <a:lnTo>
                  <a:pt x="5045" y="1885"/>
                </a:lnTo>
                <a:lnTo>
                  <a:pt x="5043" y="1887"/>
                </a:lnTo>
                <a:lnTo>
                  <a:pt x="5043" y="1887"/>
                </a:lnTo>
                <a:lnTo>
                  <a:pt x="5043" y="1889"/>
                </a:lnTo>
                <a:lnTo>
                  <a:pt x="5045" y="1887"/>
                </a:lnTo>
                <a:lnTo>
                  <a:pt x="5045" y="1887"/>
                </a:lnTo>
                <a:lnTo>
                  <a:pt x="5045" y="1889"/>
                </a:lnTo>
                <a:lnTo>
                  <a:pt x="5045" y="1889"/>
                </a:lnTo>
                <a:lnTo>
                  <a:pt x="5048" y="1889"/>
                </a:lnTo>
                <a:close/>
                <a:moveTo>
                  <a:pt x="5048" y="1874"/>
                </a:moveTo>
                <a:lnTo>
                  <a:pt x="5045" y="1872"/>
                </a:lnTo>
                <a:lnTo>
                  <a:pt x="5045" y="1872"/>
                </a:lnTo>
                <a:lnTo>
                  <a:pt x="5045" y="1872"/>
                </a:lnTo>
                <a:lnTo>
                  <a:pt x="5043" y="1872"/>
                </a:lnTo>
                <a:lnTo>
                  <a:pt x="5043" y="1872"/>
                </a:lnTo>
                <a:lnTo>
                  <a:pt x="5043" y="1872"/>
                </a:lnTo>
                <a:lnTo>
                  <a:pt x="5043" y="1872"/>
                </a:lnTo>
                <a:lnTo>
                  <a:pt x="5043" y="1874"/>
                </a:lnTo>
                <a:lnTo>
                  <a:pt x="5043" y="1874"/>
                </a:lnTo>
                <a:lnTo>
                  <a:pt x="5045" y="1874"/>
                </a:lnTo>
                <a:lnTo>
                  <a:pt x="5045" y="1874"/>
                </a:lnTo>
                <a:lnTo>
                  <a:pt x="5048" y="1874"/>
                </a:lnTo>
                <a:lnTo>
                  <a:pt x="5048" y="1874"/>
                </a:lnTo>
                <a:lnTo>
                  <a:pt x="5048" y="1874"/>
                </a:lnTo>
                <a:lnTo>
                  <a:pt x="5048" y="1874"/>
                </a:lnTo>
                <a:close/>
                <a:moveTo>
                  <a:pt x="5041" y="1866"/>
                </a:moveTo>
                <a:lnTo>
                  <a:pt x="5041" y="1866"/>
                </a:lnTo>
                <a:lnTo>
                  <a:pt x="5041" y="1866"/>
                </a:lnTo>
                <a:lnTo>
                  <a:pt x="5041" y="1868"/>
                </a:lnTo>
                <a:lnTo>
                  <a:pt x="5043" y="1868"/>
                </a:lnTo>
                <a:lnTo>
                  <a:pt x="5045" y="1868"/>
                </a:lnTo>
                <a:lnTo>
                  <a:pt x="5045" y="1868"/>
                </a:lnTo>
                <a:lnTo>
                  <a:pt x="5045" y="1866"/>
                </a:lnTo>
                <a:lnTo>
                  <a:pt x="5045" y="1866"/>
                </a:lnTo>
                <a:lnTo>
                  <a:pt x="5043" y="1864"/>
                </a:lnTo>
                <a:lnTo>
                  <a:pt x="5043" y="1864"/>
                </a:lnTo>
                <a:lnTo>
                  <a:pt x="5043" y="1866"/>
                </a:lnTo>
                <a:lnTo>
                  <a:pt x="5041" y="1866"/>
                </a:lnTo>
                <a:close/>
                <a:moveTo>
                  <a:pt x="5041" y="1946"/>
                </a:moveTo>
                <a:lnTo>
                  <a:pt x="5041" y="1946"/>
                </a:lnTo>
                <a:lnTo>
                  <a:pt x="5041" y="1946"/>
                </a:lnTo>
                <a:lnTo>
                  <a:pt x="5043" y="1946"/>
                </a:lnTo>
                <a:lnTo>
                  <a:pt x="5043" y="1944"/>
                </a:lnTo>
                <a:lnTo>
                  <a:pt x="5043" y="1944"/>
                </a:lnTo>
                <a:lnTo>
                  <a:pt x="5041" y="1944"/>
                </a:lnTo>
                <a:lnTo>
                  <a:pt x="5041" y="1944"/>
                </a:lnTo>
                <a:lnTo>
                  <a:pt x="5041" y="1941"/>
                </a:lnTo>
                <a:lnTo>
                  <a:pt x="5041" y="1941"/>
                </a:lnTo>
                <a:lnTo>
                  <a:pt x="5041" y="1944"/>
                </a:lnTo>
                <a:lnTo>
                  <a:pt x="5039" y="1944"/>
                </a:lnTo>
                <a:lnTo>
                  <a:pt x="5039" y="1946"/>
                </a:lnTo>
                <a:lnTo>
                  <a:pt x="5039" y="1946"/>
                </a:lnTo>
                <a:lnTo>
                  <a:pt x="5041" y="1946"/>
                </a:lnTo>
                <a:close/>
                <a:moveTo>
                  <a:pt x="4937" y="1772"/>
                </a:moveTo>
                <a:lnTo>
                  <a:pt x="4937" y="1772"/>
                </a:lnTo>
                <a:lnTo>
                  <a:pt x="4934" y="1770"/>
                </a:lnTo>
                <a:lnTo>
                  <a:pt x="4932" y="1767"/>
                </a:lnTo>
                <a:lnTo>
                  <a:pt x="4930" y="1767"/>
                </a:lnTo>
                <a:lnTo>
                  <a:pt x="4926" y="1767"/>
                </a:lnTo>
                <a:lnTo>
                  <a:pt x="4926" y="1767"/>
                </a:lnTo>
                <a:lnTo>
                  <a:pt x="4922" y="1765"/>
                </a:lnTo>
                <a:lnTo>
                  <a:pt x="4922" y="1765"/>
                </a:lnTo>
                <a:lnTo>
                  <a:pt x="4920" y="1765"/>
                </a:lnTo>
                <a:lnTo>
                  <a:pt x="4920" y="1765"/>
                </a:lnTo>
                <a:lnTo>
                  <a:pt x="4920" y="1767"/>
                </a:lnTo>
                <a:lnTo>
                  <a:pt x="4920" y="1767"/>
                </a:lnTo>
                <a:lnTo>
                  <a:pt x="4922" y="1770"/>
                </a:lnTo>
                <a:lnTo>
                  <a:pt x="4922" y="1772"/>
                </a:lnTo>
                <a:lnTo>
                  <a:pt x="4922" y="1772"/>
                </a:lnTo>
                <a:lnTo>
                  <a:pt x="4924" y="1772"/>
                </a:lnTo>
                <a:lnTo>
                  <a:pt x="4926" y="1772"/>
                </a:lnTo>
                <a:lnTo>
                  <a:pt x="4930" y="1772"/>
                </a:lnTo>
                <a:lnTo>
                  <a:pt x="4932" y="1774"/>
                </a:lnTo>
                <a:lnTo>
                  <a:pt x="4934" y="1774"/>
                </a:lnTo>
                <a:lnTo>
                  <a:pt x="4937" y="1774"/>
                </a:lnTo>
                <a:lnTo>
                  <a:pt x="4937" y="1774"/>
                </a:lnTo>
                <a:lnTo>
                  <a:pt x="4937" y="1774"/>
                </a:lnTo>
                <a:lnTo>
                  <a:pt x="4937" y="1772"/>
                </a:lnTo>
                <a:lnTo>
                  <a:pt x="4937" y="1772"/>
                </a:lnTo>
                <a:close/>
                <a:moveTo>
                  <a:pt x="5027" y="1638"/>
                </a:moveTo>
                <a:lnTo>
                  <a:pt x="5027" y="1638"/>
                </a:lnTo>
                <a:lnTo>
                  <a:pt x="5027" y="1638"/>
                </a:lnTo>
                <a:lnTo>
                  <a:pt x="5027" y="1638"/>
                </a:lnTo>
                <a:lnTo>
                  <a:pt x="5027" y="1640"/>
                </a:lnTo>
                <a:lnTo>
                  <a:pt x="5027" y="1640"/>
                </a:lnTo>
                <a:lnTo>
                  <a:pt x="5027" y="1640"/>
                </a:lnTo>
                <a:lnTo>
                  <a:pt x="5027" y="1638"/>
                </a:lnTo>
                <a:close/>
                <a:moveTo>
                  <a:pt x="5022" y="1845"/>
                </a:moveTo>
                <a:lnTo>
                  <a:pt x="5020" y="1843"/>
                </a:lnTo>
                <a:lnTo>
                  <a:pt x="5020" y="1843"/>
                </a:lnTo>
                <a:lnTo>
                  <a:pt x="5020" y="1845"/>
                </a:lnTo>
                <a:lnTo>
                  <a:pt x="5020" y="1845"/>
                </a:lnTo>
                <a:lnTo>
                  <a:pt x="5022" y="1851"/>
                </a:lnTo>
                <a:lnTo>
                  <a:pt x="5022" y="1853"/>
                </a:lnTo>
                <a:lnTo>
                  <a:pt x="5022" y="1856"/>
                </a:lnTo>
                <a:lnTo>
                  <a:pt x="5025" y="1856"/>
                </a:lnTo>
                <a:lnTo>
                  <a:pt x="5025" y="1858"/>
                </a:lnTo>
                <a:lnTo>
                  <a:pt x="5025" y="1858"/>
                </a:lnTo>
                <a:lnTo>
                  <a:pt x="5027" y="1856"/>
                </a:lnTo>
                <a:lnTo>
                  <a:pt x="5029" y="1856"/>
                </a:lnTo>
                <a:lnTo>
                  <a:pt x="5031" y="1856"/>
                </a:lnTo>
                <a:lnTo>
                  <a:pt x="5031" y="1856"/>
                </a:lnTo>
                <a:lnTo>
                  <a:pt x="5029" y="1853"/>
                </a:lnTo>
                <a:lnTo>
                  <a:pt x="5029" y="1849"/>
                </a:lnTo>
                <a:lnTo>
                  <a:pt x="5029" y="1849"/>
                </a:lnTo>
                <a:lnTo>
                  <a:pt x="5029" y="1849"/>
                </a:lnTo>
                <a:lnTo>
                  <a:pt x="5029" y="1847"/>
                </a:lnTo>
                <a:lnTo>
                  <a:pt x="5029" y="1847"/>
                </a:lnTo>
                <a:lnTo>
                  <a:pt x="5027" y="1847"/>
                </a:lnTo>
                <a:lnTo>
                  <a:pt x="5027" y="1847"/>
                </a:lnTo>
                <a:lnTo>
                  <a:pt x="5027" y="1849"/>
                </a:lnTo>
                <a:lnTo>
                  <a:pt x="5027" y="1849"/>
                </a:lnTo>
                <a:lnTo>
                  <a:pt x="5025" y="1851"/>
                </a:lnTo>
                <a:lnTo>
                  <a:pt x="5025" y="1851"/>
                </a:lnTo>
                <a:lnTo>
                  <a:pt x="5022" y="1845"/>
                </a:lnTo>
                <a:lnTo>
                  <a:pt x="5022" y="1845"/>
                </a:lnTo>
                <a:close/>
                <a:moveTo>
                  <a:pt x="5025" y="1470"/>
                </a:moveTo>
                <a:lnTo>
                  <a:pt x="5027" y="1470"/>
                </a:lnTo>
                <a:lnTo>
                  <a:pt x="5025" y="1470"/>
                </a:lnTo>
                <a:lnTo>
                  <a:pt x="5025" y="1470"/>
                </a:lnTo>
                <a:lnTo>
                  <a:pt x="5025" y="1470"/>
                </a:lnTo>
                <a:lnTo>
                  <a:pt x="5025" y="1470"/>
                </a:lnTo>
                <a:lnTo>
                  <a:pt x="5025" y="1470"/>
                </a:lnTo>
                <a:close/>
                <a:moveTo>
                  <a:pt x="5043" y="1858"/>
                </a:moveTo>
                <a:lnTo>
                  <a:pt x="5043" y="1862"/>
                </a:lnTo>
                <a:lnTo>
                  <a:pt x="5043" y="1862"/>
                </a:lnTo>
                <a:lnTo>
                  <a:pt x="5045" y="1862"/>
                </a:lnTo>
                <a:lnTo>
                  <a:pt x="5045" y="1862"/>
                </a:lnTo>
                <a:lnTo>
                  <a:pt x="5045" y="1862"/>
                </a:lnTo>
                <a:lnTo>
                  <a:pt x="5043" y="1856"/>
                </a:lnTo>
                <a:lnTo>
                  <a:pt x="5043" y="1856"/>
                </a:lnTo>
                <a:lnTo>
                  <a:pt x="5043" y="1858"/>
                </a:lnTo>
                <a:close/>
                <a:moveTo>
                  <a:pt x="4895" y="1753"/>
                </a:moveTo>
                <a:lnTo>
                  <a:pt x="4895" y="1751"/>
                </a:lnTo>
                <a:lnTo>
                  <a:pt x="4893" y="1751"/>
                </a:lnTo>
                <a:lnTo>
                  <a:pt x="4893" y="1749"/>
                </a:lnTo>
                <a:lnTo>
                  <a:pt x="4890" y="1749"/>
                </a:lnTo>
                <a:lnTo>
                  <a:pt x="4890" y="1747"/>
                </a:lnTo>
                <a:lnTo>
                  <a:pt x="4888" y="1747"/>
                </a:lnTo>
                <a:lnTo>
                  <a:pt x="4888" y="1747"/>
                </a:lnTo>
                <a:lnTo>
                  <a:pt x="4886" y="1749"/>
                </a:lnTo>
                <a:lnTo>
                  <a:pt x="4886" y="1749"/>
                </a:lnTo>
                <a:lnTo>
                  <a:pt x="4886" y="1749"/>
                </a:lnTo>
                <a:lnTo>
                  <a:pt x="4886" y="1751"/>
                </a:lnTo>
                <a:lnTo>
                  <a:pt x="4886" y="1751"/>
                </a:lnTo>
                <a:lnTo>
                  <a:pt x="4886" y="1751"/>
                </a:lnTo>
                <a:lnTo>
                  <a:pt x="4886" y="1751"/>
                </a:lnTo>
                <a:lnTo>
                  <a:pt x="4890" y="1751"/>
                </a:lnTo>
                <a:lnTo>
                  <a:pt x="4890" y="1751"/>
                </a:lnTo>
                <a:lnTo>
                  <a:pt x="4890" y="1751"/>
                </a:lnTo>
                <a:lnTo>
                  <a:pt x="4890" y="1753"/>
                </a:lnTo>
                <a:lnTo>
                  <a:pt x="4893" y="1753"/>
                </a:lnTo>
                <a:lnTo>
                  <a:pt x="4893" y="1753"/>
                </a:lnTo>
                <a:lnTo>
                  <a:pt x="4895" y="1755"/>
                </a:lnTo>
                <a:lnTo>
                  <a:pt x="4895" y="1755"/>
                </a:lnTo>
                <a:lnTo>
                  <a:pt x="4895" y="1755"/>
                </a:lnTo>
                <a:lnTo>
                  <a:pt x="4895" y="1753"/>
                </a:lnTo>
                <a:close/>
                <a:moveTo>
                  <a:pt x="4886" y="1736"/>
                </a:moveTo>
                <a:lnTo>
                  <a:pt x="4886" y="1736"/>
                </a:lnTo>
                <a:lnTo>
                  <a:pt x="4886" y="1736"/>
                </a:lnTo>
                <a:lnTo>
                  <a:pt x="4886" y="1738"/>
                </a:lnTo>
                <a:lnTo>
                  <a:pt x="4888" y="1738"/>
                </a:lnTo>
                <a:lnTo>
                  <a:pt x="4890" y="1736"/>
                </a:lnTo>
                <a:lnTo>
                  <a:pt x="4888" y="1736"/>
                </a:lnTo>
                <a:lnTo>
                  <a:pt x="4888" y="1736"/>
                </a:lnTo>
                <a:lnTo>
                  <a:pt x="4888" y="1736"/>
                </a:lnTo>
                <a:lnTo>
                  <a:pt x="4886" y="1736"/>
                </a:lnTo>
                <a:lnTo>
                  <a:pt x="4884" y="1734"/>
                </a:lnTo>
                <a:lnTo>
                  <a:pt x="4884" y="1734"/>
                </a:lnTo>
                <a:lnTo>
                  <a:pt x="4884" y="1732"/>
                </a:lnTo>
                <a:lnTo>
                  <a:pt x="4882" y="1730"/>
                </a:lnTo>
                <a:lnTo>
                  <a:pt x="4878" y="1728"/>
                </a:lnTo>
                <a:lnTo>
                  <a:pt x="4876" y="1728"/>
                </a:lnTo>
                <a:lnTo>
                  <a:pt x="4874" y="1726"/>
                </a:lnTo>
                <a:lnTo>
                  <a:pt x="4874" y="1726"/>
                </a:lnTo>
                <a:lnTo>
                  <a:pt x="4874" y="1728"/>
                </a:lnTo>
                <a:lnTo>
                  <a:pt x="4876" y="1728"/>
                </a:lnTo>
                <a:lnTo>
                  <a:pt x="4878" y="1730"/>
                </a:lnTo>
                <a:lnTo>
                  <a:pt x="4880" y="1734"/>
                </a:lnTo>
                <a:lnTo>
                  <a:pt x="4884" y="1736"/>
                </a:lnTo>
                <a:lnTo>
                  <a:pt x="4886" y="1736"/>
                </a:lnTo>
                <a:close/>
                <a:moveTo>
                  <a:pt x="4890" y="1757"/>
                </a:moveTo>
                <a:lnTo>
                  <a:pt x="4890" y="1757"/>
                </a:lnTo>
                <a:lnTo>
                  <a:pt x="4888" y="1757"/>
                </a:lnTo>
                <a:lnTo>
                  <a:pt x="4888" y="1757"/>
                </a:lnTo>
                <a:lnTo>
                  <a:pt x="4890" y="1757"/>
                </a:lnTo>
                <a:lnTo>
                  <a:pt x="4893" y="1757"/>
                </a:lnTo>
                <a:lnTo>
                  <a:pt x="4893" y="1757"/>
                </a:lnTo>
                <a:lnTo>
                  <a:pt x="4890" y="1757"/>
                </a:lnTo>
                <a:lnTo>
                  <a:pt x="4890" y="1757"/>
                </a:lnTo>
                <a:close/>
                <a:moveTo>
                  <a:pt x="4888" y="1755"/>
                </a:moveTo>
                <a:lnTo>
                  <a:pt x="4888" y="1753"/>
                </a:lnTo>
                <a:lnTo>
                  <a:pt x="4888" y="1753"/>
                </a:lnTo>
                <a:lnTo>
                  <a:pt x="4886" y="1753"/>
                </a:lnTo>
                <a:lnTo>
                  <a:pt x="4886" y="1753"/>
                </a:lnTo>
                <a:lnTo>
                  <a:pt x="4886" y="1755"/>
                </a:lnTo>
                <a:lnTo>
                  <a:pt x="4886" y="1757"/>
                </a:lnTo>
                <a:lnTo>
                  <a:pt x="4888" y="1757"/>
                </a:lnTo>
                <a:lnTo>
                  <a:pt x="4888" y="1757"/>
                </a:lnTo>
                <a:lnTo>
                  <a:pt x="4886" y="1755"/>
                </a:lnTo>
                <a:lnTo>
                  <a:pt x="4886" y="1755"/>
                </a:lnTo>
                <a:lnTo>
                  <a:pt x="4888" y="1755"/>
                </a:lnTo>
                <a:close/>
                <a:moveTo>
                  <a:pt x="4876" y="1747"/>
                </a:moveTo>
                <a:lnTo>
                  <a:pt x="4876" y="1747"/>
                </a:lnTo>
                <a:lnTo>
                  <a:pt x="4876" y="1747"/>
                </a:lnTo>
                <a:lnTo>
                  <a:pt x="4876" y="1749"/>
                </a:lnTo>
                <a:lnTo>
                  <a:pt x="4876" y="1749"/>
                </a:lnTo>
                <a:lnTo>
                  <a:pt x="4876" y="1749"/>
                </a:lnTo>
                <a:lnTo>
                  <a:pt x="4876" y="1747"/>
                </a:lnTo>
                <a:lnTo>
                  <a:pt x="4876" y="1747"/>
                </a:lnTo>
                <a:close/>
                <a:moveTo>
                  <a:pt x="4884" y="1744"/>
                </a:moveTo>
                <a:lnTo>
                  <a:pt x="4884" y="1744"/>
                </a:lnTo>
                <a:lnTo>
                  <a:pt x="4882" y="1744"/>
                </a:lnTo>
                <a:lnTo>
                  <a:pt x="4882" y="1744"/>
                </a:lnTo>
                <a:lnTo>
                  <a:pt x="4882" y="1747"/>
                </a:lnTo>
                <a:lnTo>
                  <a:pt x="4882" y="1749"/>
                </a:lnTo>
                <a:lnTo>
                  <a:pt x="4884" y="1749"/>
                </a:lnTo>
                <a:lnTo>
                  <a:pt x="4884" y="1749"/>
                </a:lnTo>
                <a:lnTo>
                  <a:pt x="4884" y="1747"/>
                </a:lnTo>
                <a:lnTo>
                  <a:pt x="4884" y="1747"/>
                </a:lnTo>
                <a:lnTo>
                  <a:pt x="4884" y="1744"/>
                </a:lnTo>
                <a:lnTo>
                  <a:pt x="4884" y="1744"/>
                </a:lnTo>
                <a:close/>
                <a:moveTo>
                  <a:pt x="4878" y="1740"/>
                </a:moveTo>
                <a:lnTo>
                  <a:pt x="4876" y="1740"/>
                </a:lnTo>
                <a:lnTo>
                  <a:pt x="4876" y="1740"/>
                </a:lnTo>
                <a:lnTo>
                  <a:pt x="4876" y="1742"/>
                </a:lnTo>
                <a:lnTo>
                  <a:pt x="4876" y="1744"/>
                </a:lnTo>
                <a:lnTo>
                  <a:pt x="4876" y="1744"/>
                </a:lnTo>
                <a:lnTo>
                  <a:pt x="4878" y="1744"/>
                </a:lnTo>
                <a:lnTo>
                  <a:pt x="4878" y="1744"/>
                </a:lnTo>
                <a:lnTo>
                  <a:pt x="4878" y="1744"/>
                </a:lnTo>
                <a:lnTo>
                  <a:pt x="4878" y="1744"/>
                </a:lnTo>
                <a:lnTo>
                  <a:pt x="4880" y="1742"/>
                </a:lnTo>
                <a:lnTo>
                  <a:pt x="4880" y="1742"/>
                </a:lnTo>
                <a:lnTo>
                  <a:pt x="4878" y="1742"/>
                </a:lnTo>
                <a:lnTo>
                  <a:pt x="4878" y="1740"/>
                </a:lnTo>
                <a:close/>
                <a:moveTo>
                  <a:pt x="4865" y="1723"/>
                </a:moveTo>
                <a:lnTo>
                  <a:pt x="4865" y="1723"/>
                </a:lnTo>
                <a:lnTo>
                  <a:pt x="4863" y="1721"/>
                </a:lnTo>
                <a:lnTo>
                  <a:pt x="4863" y="1721"/>
                </a:lnTo>
                <a:lnTo>
                  <a:pt x="4861" y="1719"/>
                </a:lnTo>
                <a:lnTo>
                  <a:pt x="4861" y="1719"/>
                </a:lnTo>
                <a:lnTo>
                  <a:pt x="4859" y="1719"/>
                </a:lnTo>
                <a:lnTo>
                  <a:pt x="4859" y="1717"/>
                </a:lnTo>
                <a:lnTo>
                  <a:pt x="4857" y="1717"/>
                </a:lnTo>
                <a:lnTo>
                  <a:pt x="4857" y="1715"/>
                </a:lnTo>
                <a:lnTo>
                  <a:pt x="4857" y="1715"/>
                </a:lnTo>
                <a:lnTo>
                  <a:pt x="4857" y="1715"/>
                </a:lnTo>
                <a:lnTo>
                  <a:pt x="4855" y="1711"/>
                </a:lnTo>
                <a:lnTo>
                  <a:pt x="4853" y="1711"/>
                </a:lnTo>
                <a:lnTo>
                  <a:pt x="4851" y="1711"/>
                </a:lnTo>
                <a:lnTo>
                  <a:pt x="4851" y="1711"/>
                </a:lnTo>
                <a:lnTo>
                  <a:pt x="4851" y="1709"/>
                </a:lnTo>
                <a:lnTo>
                  <a:pt x="4849" y="1709"/>
                </a:lnTo>
                <a:lnTo>
                  <a:pt x="4849" y="1711"/>
                </a:lnTo>
                <a:lnTo>
                  <a:pt x="4849" y="1713"/>
                </a:lnTo>
                <a:lnTo>
                  <a:pt x="4849" y="1715"/>
                </a:lnTo>
                <a:lnTo>
                  <a:pt x="4851" y="1717"/>
                </a:lnTo>
                <a:lnTo>
                  <a:pt x="4851" y="1717"/>
                </a:lnTo>
                <a:lnTo>
                  <a:pt x="4851" y="1719"/>
                </a:lnTo>
                <a:lnTo>
                  <a:pt x="4853" y="1719"/>
                </a:lnTo>
                <a:lnTo>
                  <a:pt x="4853" y="1721"/>
                </a:lnTo>
                <a:lnTo>
                  <a:pt x="4855" y="1721"/>
                </a:lnTo>
                <a:lnTo>
                  <a:pt x="4857" y="1721"/>
                </a:lnTo>
                <a:lnTo>
                  <a:pt x="4857" y="1723"/>
                </a:lnTo>
                <a:lnTo>
                  <a:pt x="4857" y="1726"/>
                </a:lnTo>
                <a:lnTo>
                  <a:pt x="4857" y="1726"/>
                </a:lnTo>
                <a:lnTo>
                  <a:pt x="4859" y="1728"/>
                </a:lnTo>
                <a:lnTo>
                  <a:pt x="4859" y="1728"/>
                </a:lnTo>
                <a:lnTo>
                  <a:pt x="4861" y="1730"/>
                </a:lnTo>
                <a:lnTo>
                  <a:pt x="4863" y="1730"/>
                </a:lnTo>
                <a:lnTo>
                  <a:pt x="4863" y="1730"/>
                </a:lnTo>
                <a:lnTo>
                  <a:pt x="4865" y="1730"/>
                </a:lnTo>
                <a:lnTo>
                  <a:pt x="4865" y="1730"/>
                </a:lnTo>
                <a:lnTo>
                  <a:pt x="4865" y="1728"/>
                </a:lnTo>
                <a:lnTo>
                  <a:pt x="4867" y="1730"/>
                </a:lnTo>
                <a:lnTo>
                  <a:pt x="4867" y="1728"/>
                </a:lnTo>
                <a:lnTo>
                  <a:pt x="4867" y="1728"/>
                </a:lnTo>
                <a:lnTo>
                  <a:pt x="4867" y="1726"/>
                </a:lnTo>
                <a:lnTo>
                  <a:pt x="4865" y="1723"/>
                </a:lnTo>
                <a:close/>
                <a:moveTo>
                  <a:pt x="4876" y="830"/>
                </a:moveTo>
                <a:lnTo>
                  <a:pt x="4874" y="830"/>
                </a:lnTo>
                <a:lnTo>
                  <a:pt x="4874" y="830"/>
                </a:lnTo>
                <a:lnTo>
                  <a:pt x="4872" y="832"/>
                </a:lnTo>
                <a:lnTo>
                  <a:pt x="4869" y="832"/>
                </a:lnTo>
                <a:lnTo>
                  <a:pt x="4872" y="835"/>
                </a:lnTo>
                <a:lnTo>
                  <a:pt x="4872" y="835"/>
                </a:lnTo>
                <a:lnTo>
                  <a:pt x="4874" y="835"/>
                </a:lnTo>
                <a:lnTo>
                  <a:pt x="4874" y="835"/>
                </a:lnTo>
                <a:lnTo>
                  <a:pt x="4874" y="832"/>
                </a:lnTo>
                <a:lnTo>
                  <a:pt x="4876" y="830"/>
                </a:lnTo>
                <a:close/>
                <a:moveTo>
                  <a:pt x="4932" y="1799"/>
                </a:moveTo>
                <a:lnTo>
                  <a:pt x="4926" y="1797"/>
                </a:lnTo>
                <a:lnTo>
                  <a:pt x="4926" y="1797"/>
                </a:lnTo>
                <a:lnTo>
                  <a:pt x="4926" y="1797"/>
                </a:lnTo>
                <a:lnTo>
                  <a:pt x="4926" y="1797"/>
                </a:lnTo>
                <a:lnTo>
                  <a:pt x="4926" y="1799"/>
                </a:lnTo>
                <a:lnTo>
                  <a:pt x="4926" y="1799"/>
                </a:lnTo>
                <a:lnTo>
                  <a:pt x="4928" y="1799"/>
                </a:lnTo>
                <a:lnTo>
                  <a:pt x="4928" y="1799"/>
                </a:lnTo>
                <a:lnTo>
                  <a:pt x="4930" y="1799"/>
                </a:lnTo>
                <a:lnTo>
                  <a:pt x="4930" y="1801"/>
                </a:lnTo>
                <a:lnTo>
                  <a:pt x="4932" y="1801"/>
                </a:lnTo>
                <a:lnTo>
                  <a:pt x="4932" y="1801"/>
                </a:lnTo>
                <a:lnTo>
                  <a:pt x="4932" y="1801"/>
                </a:lnTo>
                <a:lnTo>
                  <a:pt x="4934" y="1801"/>
                </a:lnTo>
                <a:lnTo>
                  <a:pt x="4934" y="1801"/>
                </a:lnTo>
                <a:lnTo>
                  <a:pt x="4932" y="1799"/>
                </a:lnTo>
                <a:close/>
                <a:moveTo>
                  <a:pt x="4861" y="832"/>
                </a:moveTo>
                <a:lnTo>
                  <a:pt x="4863" y="830"/>
                </a:lnTo>
                <a:lnTo>
                  <a:pt x="4863" y="830"/>
                </a:lnTo>
                <a:lnTo>
                  <a:pt x="4863" y="830"/>
                </a:lnTo>
                <a:lnTo>
                  <a:pt x="4861" y="828"/>
                </a:lnTo>
                <a:lnTo>
                  <a:pt x="4859" y="830"/>
                </a:lnTo>
                <a:lnTo>
                  <a:pt x="4861" y="830"/>
                </a:lnTo>
                <a:lnTo>
                  <a:pt x="4861" y="830"/>
                </a:lnTo>
                <a:lnTo>
                  <a:pt x="4861" y="832"/>
                </a:lnTo>
                <a:close/>
                <a:moveTo>
                  <a:pt x="4867" y="832"/>
                </a:moveTo>
                <a:lnTo>
                  <a:pt x="4865" y="835"/>
                </a:lnTo>
                <a:lnTo>
                  <a:pt x="4865" y="839"/>
                </a:lnTo>
                <a:lnTo>
                  <a:pt x="4863" y="839"/>
                </a:lnTo>
                <a:lnTo>
                  <a:pt x="4859" y="841"/>
                </a:lnTo>
                <a:lnTo>
                  <a:pt x="4857" y="841"/>
                </a:lnTo>
                <a:lnTo>
                  <a:pt x="4857" y="841"/>
                </a:lnTo>
                <a:lnTo>
                  <a:pt x="4857" y="841"/>
                </a:lnTo>
                <a:lnTo>
                  <a:pt x="4857" y="843"/>
                </a:lnTo>
                <a:lnTo>
                  <a:pt x="4857" y="845"/>
                </a:lnTo>
                <a:lnTo>
                  <a:pt x="4857" y="845"/>
                </a:lnTo>
                <a:lnTo>
                  <a:pt x="4859" y="845"/>
                </a:lnTo>
                <a:lnTo>
                  <a:pt x="4859" y="845"/>
                </a:lnTo>
                <a:lnTo>
                  <a:pt x="4861" y="845"/>
                </a:lnTo>
                <a:lnTo>
                  <a:pt x="4861" y="843"/>
                </a:lnTo>
                <a:lnTo>
                  <a:pt x="4865" y="843"/>
                </a:lnTo>
                <a:lnTo>
                  <a:pt x="4867" y="841"/>
                </a:lnTo>
                <a:lnTo>
                  <a:pt x="4867" y="839"/>
                </a:lnTo>
                <a:lnTo>
                  <a:pt x="4869" y="837"/>
                </a:lnTo>
                <a:lnTo>
                  <a:pt x="4869" y="835"/>
                </a:lnTo>
                <a:lnTo>
                  <a:pt x="4869" y="832"/>
                </a:lnTo>
                <a:lnTo>
                  <a:pt x="4867" y="832"/>
                </a:lnTo>
                <a:close/>
                <a:moveTo>
                  <a:pt x="4922" y="1753"/>
                </a:moveTo>
                <a:lnTo>
                  <a:pt x="4924" y="1755"/>
                </a:lnTo>
                <a:lnTo>
                  <a:pt x="4924" y="1755"/>
                </a:lnTo>
                <a:lnTo>
                  <a:pt x="4924" y="1753"/>
                </a:lnTo>
                <a:lnTo>
                  <a:pt x="4922" y="1753"/>
                </a:lnTo>
                <a:lnTo>
                  <a:pt x="4924" y="1751"/>
                </a:lnTo>
                <a:lnTo>
                  <a:pt x="4918" y="1747"/>
                </a:lnTo>
                <a:lnTo>
                  <a:pt x="4916" y="1747"/>
                </a:lnTo>
                <a:lnTo>
                  <a:pt x="4916" y="1747"/>
                </a:lnTo>
                <a:lnTo>
                  <a:pt x="4913" y="1744"/>
                </a:lnTo>
                <a:lnTo>
                  <a:pt x="4913" y="1744"/>
                </a:lnTo>
                <a:lnTo>
                  <a:pt x="4911" y="1744"/>
                </a:lnTo>
                <a:lnTo>
                  <a:pt x="4911" y="1742"/>
                </a:lnTo>
                <a:lnTo>
                  <a:pt x="4909" y="1742"/>
                </a:lnTo>
                <a:lnTo>
                  <a:pt x="4907" y="1740"/>
                </a:lnTo>
                <a:lnTo>
                  <a:pt x="4903" y="1740"/>
                </a:lnTo>
                <a:lnTo>
                  <a:pt x="4903" y="1740"/>
                </a:lnTo>
                <a:lnTo>
                  <a:pt x="4905" y="1740"/>
                </a:lnTo>
                <a:lnTo>
                  <a:pt x="4905" y="1742"/>
                </a:lnTo>
                <a:lnTo>
                  <a:pt x="4907" y="1744"/>
                </a:lnTo>
                <a:lnTo>
                  <a:pt x="4907" y="1744"/>
                </a:lnTo>
                <a:lnTo>
                  <a:pt x="4909" y="1744"/>
                </a:lnTo>
                <a:lnTo>
                  <a:pt x="4909" y="1747"/>
                </a:lnTo>
                <a:lnTo>
                  <a:pt x="4911" y="1747"/>
                </a:lnTo>
                <a:lnTo>
                  <a:pt x="4913" y="1749"/>
                </a:lnTo>
                <a:lnTo>
                  <a:pt x="4916" y="1749"/>
                </a:lnTo>
                <a:lnTo>
                  <a:pt x="4916" y="1749"/>
                </a:lnTo>
                <a:lnTo>
                  <a:pt x="4916" y="1751"/>
                </a:lnTo>
                <a:lnTo>
                  <a:pt x="4920" y="1751"/>
                </a:lnTo>
                <a:lnTo>
                  <a:pt x="4922" y="1753"/>
                </a:lnTo>
                <a:close/>
                <a:moveTo>
                  <a:pt x="4863" y="1732"/>
                </a:moveTo>
                <a:lnTo>
                  <a:pt x="4863" y="1734"/>
                </a:lnTo>
                <a:lnTo>
                  <a:pt x="4863" y="1734"/>
                </a:lnTo>
                <a:lnTo>
                  <a:pt x="4865" y="1734"/>
                </a:lnTo>
                <a:lnTo>
                  <a:pt x="4865" y="1732"/>
                </a:lnTo>
                <a:lnTo>
                  <a:pt x="4863" y="1732"/>
                </a:lnTo>
                <a:lnTo>
                  <a:pt x="4863" y="1732"/>
                </a:lnTo>
                <a:close/>
                <a:moveTo>
                  <a:pt x="4922" y="1753"/>
                </a:moveTo>
                <a:lnTo>
                  <a:pt x="4920" y="1753"/>
                </a:lnTo>
                <a:lnTo>
                  <a:pt x="4920" y="1753"/>
                </a:lnTo>
                <a:lnTo>
                  <a:pt x="4920" y="1751"/>
                </a:lnTo>
                <a:lnTo>
                  <a:pt x="4920" y="1753"/>
                </a:lnTo>
                <a:lnTo>
                  <a:pt x="4920" y="1753"/>
                </a:lnTo>
                <a:lnTo>
                  <a:pt x="4920" y="1753"/>
                </a:lnTo>
                <a:lnTo>
                  <a:pt x="4920" y="1753"/>
                </a:lnTo>
                <a:lnTo>
                  <a:pt x="4922" y="1753"/>
                </a:lnTo>
                <a:close/>
                <a:moveTo>
                  <a:pt x="4924" y="1910"/>
                </a:moveTo>
                <a:lnTo>
                  <a:pt x="4924" y="1912"/>
                </a:lnTo>
                <a:lnTo>
                  <a:pt x="4924" y="1912"/>
                </a:lnTo>
                <a:lnTo>
                  <a:pt x="4926" y="1910"/>
                </a:lnTo>
                <a:lnTo>
                  <a:pt x="4926" y="1908"/>
                </a:lnTo>
                <a:lnTo>
                  <a:pt x="4924" y="1910"/>
                </a:lnTo>
                <a:close/>
                <a:moveTo>
                  <a:pt x="4899" y="1755"/>
                </a:moveTo>
                <a:lnTo>
                  <a:pt x="4897" y="1753"/>
                </a:lnTo>
                <a:lnTo>
                  <a:pt x="4897" y="1755"/>
                </a:lnTo>
                <a:lnTo>
                  <a:pt x="4897" y="1755"/>
                </a:lnTo>
                <a:lnTo>
                  <a:pt x="4895" y="1755"/>
                </a:lnTo>
                <a:lnTo>
                  <a:pt x="4895" y="1755"/>
                </a:lnTo>
                <a:lnTo>
                  <a:pt x="4895" y="1755"/>
                </a:lnTo>
                <a:lnTo>
                  <a:pt x="4897" y="1757"/>
                </a:lnTo>
                <a:lnTo>
                  <a:pt x="4897" y="1757"/>
                </a:lnTo>
                <a:lnTo>
                  <a:pt x="4899" y="1757"/>
                </a:lnTo>
                <a:lnTo>
                  <a:pt x="4899" y="1755"/>
                </a:lnTo>
                <a:lnTo>
                  <a:pt x="4899" y="1755"/>
                </a:lnTo>
                <a:lnTo>
                  <a:pt x="4897" y="1755"/>
                </a:lnTo>
                <a:lnTo>
                  <a:pt x="4899" y="1755"/>
                </a:lnTo>
                <a:lnTo>
                  <a:pt x="4899" y="1755"/>
                </a:lnTo>
                <a:close/>
                <a:moveTo>
                  <a:pt x="5039" y="1853"/>
                </a:moveTo>
                <a:lnTo>
                  <a:pt x="5037" y="1856"/>
                </a:lnTo>
                <a:lnTo>
                  <a:pt x="5037" y="1856"/>
                </a:lnTo>
                <a:lnTo>
                  <a:pt x="5039" y="1856"/>
                </a:lnTo>
                <a:lnTo>
                  <a:pt x="5041" y="1853"/>
                </a:lnTo>
                <a:lnTo>
                  <a:pt x="5041" y="1851"/>
                </a:lnTo>
                <a:lnTo>
                  <a:pt x="5039" y="1853"/>
                </a:lnTo>
                <a:close/>
                <a:moveTo>
                  <a:pt x="4899" y="1757"/>
                </a:moveTo>
                <a:lnTo>
                  <a:pt x="4899" y="1757"/>
                </a:lnTo>
                <a:lnTo>
                  <a:pt x="4899" y="1759"/>
                </a:lnTo>
                <a:lnTo>
                  <a:pt x="4899" y="1759"/>
                </a:lnTo>
                <a:lnTo>
                  <a:pt x="4901" y="1757"/>
                </a:lnTo>
                <a:lnTo>
                  <a:pt x="4901" y="1757"/>
                </a:lnTo>
                <a:lnTo>
                  <a:pt x="4899" y="1757"/>
                </a:lnTo>
                <a:close/>
                <a:moveTo>
                  <a:pt x="4909" y="2505"/>
                </a:moveTo>
                <a:lnTo>
                  <a:pt x="4909" y="2508"/>
                </a:lnTo>
                <a:lnTo>
                  <a:pt x="4909" y="2505"/>
                </a:lnTo>
                <a:lnTo>
                  <a:pt x="4911" y="2503"/>
                </a:lnTo>
                <a:lnTo>
                  <a:pt x="4911" y="2501"/>
                </a:lnTo>
                <a:lnTo>
                  <a:pt x="4909" y="2501"/>
                </a:lnTo>
                <a:lnTo>
                  <a:pt x="4909" y="2505"/>
                </a:lnTo>
                <a:close/>
                <a:moveTo>
                  <a:pt x="4901" y="1531"/>
                </a:moveTo>
                <a:lnTo>
                  <a:pt x="4899" y="1531"/>
                </a:lnTo>
                <a:lnTo>
                  <a:pt x="4899" y="1531"/>
                </a:lnTo>
                <a:lnTo>
                  <a:pt x="4899" y="1533"/>
                </a:lnTo>
                <a:lnTo>
                  <a:pt x="4899" y="1533"/>
                </a:lnTo>
                <a:lnTo>
                  <a:pt x="4899" y="1533"/>
                </a:lnTo>
                <a:lnTo>
                  <a:pt x="4901" y="1533"/>
                </a:lnTo>
                <a:lnTo>
                  <a:pt x="4901" y="1533"/>
                </a:lnTo>
                <a:lnTo>
                  <a:pt x="4901" y="1533"/>
                </a:lnTo>
                <a:lnTo>
                  <a:pt x="4901" y="1533"/>
                </a:lnTo>
                <a:lnTo>
                  <a:pt x="4901" y="1531"/>
                </a:lnTo>
                <a:close/>
                <a:moveTo>
                  <a:pt x="4913" y="1761"/>
                </a:moveTo>
                <a:lnTo>
                  <a:pt x="4913" y="1761"/>
                </a:lnTo>
                <a:lnTo>
                  <a:pt x="4913" y="1761"/>
                </a:lnTo>
                <a:lnTo>
                  <a:pt x="4911" y="1761"/>
                </a:lnTo>
                <a:lnTo>
                  <a:pt x="4911" y="1761"/>
                </a:lnTo>
                <a:lnTo>
                  <a:pt x="4911" y="1763"/>
                </a:lnTo>
                <a:lnTo>
                  <a:pt x="4913" y="1763"/>
                </a:lnTo>
                <a:lnTo>
                  <a:pt x="4913" y="1763"/>
                </a:lnTo>
                <a:lnTo>
                  <a:pt x="4913" y="1763"/>
                </a:lnTo>
                <a:lnTo>
                  <a:pt x="4916" y="1761"/>
                </a:lnTo>
                <a:lnTo>
                  <a:pt x="4913" y="1761"/>
                </a:lnTo>
                <a:lnTo>
                  <a:pt x="4913" y="1761"/>
                </a:lnTo>
                <a:close/>
                <a:moveTo>
                  <a:pt x="5117" y="1612"/>
                </a:moveTo>
                <a:lnTo>
                  <a:pt x="5117" y="1612"/>
                </a:lnTo>
                <a:lnTo>
                  <a:pt x="5117" y="1612"/>
                </a:lnTo>
                <a:lnTo>
                  <a:pt x="5117" y="1610"/>
                </a:lnTo>
                <a:lnTo>
                  <a:pt x="5117" y="1612"/>
                </a:lnTo>
                <a:lnTo>
                  <a:pt x="5115" y="1612"/>
                </a:lnTo>
                <a:lnTo>
                  <a:pt x="5115" y="1612"/>
                </a:lnTo>
                <a:lnTo>
                  <a:pt x="5115" y="1612"/>
                </a:lnTo>
                <a:lnTo>
                  <a:pt x="5115" y="1612"/>
                </a:lnTo>
                <a:lnTo>
                  <a:pt x="5115" y="1612"/>
                </a:lnTo>
                <a:lnTo>
                  <a:pt x="5117" y="1612"/>
                </a:lnTo>
                <a:close/>
                <a:moveTo>
                  <a:pt x="5113" y="1619"/>
                </a:moveTo>
                <a:lnTo>
                  <a:pt x="5115" y="1619"/>
                </a:lnTo>
                <a:lnTo>
                  <a:pt x="5115" y="1619"/>
                </a:lnTo>
                <a:lnTo>
                  <a:pt x="5115" y="1617"/>
                </a:lnTo>
                <a:lnTo>
                  <a:pt x="5115" y="1617"/>
                </a:lnTo>
                <a:lnTo>
                  <a:pt x="5115" y="1617"/>
                </a:lnTo>
                <a:lnTo>
                  <a:pt x="5115" y="1617"/>
                </a:lnTo>
                <a:lnTo>
                  <a:pt x="5115" y="1617"/>
                </a:lnTo>
                <a:lnTo>
                  <a:pt x="5115" y="1617"/>
                </a:lnTo>
                <a:lnTo>
                  <a:pt x="5115" y="1617"/>
                </a:lnTo>
                <a:lnTo>
                  <a:pt x="5115" y="1617"/>
                </a:lnTo>
                <a:lnTo>
                  <a:pt x="5115" y="1617"/>
                </a:lnTo>
                <a:lnTo>
                  <a:pt x="5115" y="1619"/>
                </a:lnTo>
                <a:lnTo>
                  <a:pt x="5113" y="1619"/>
                </a:lnTo>
                <a:close/>
                <a:moveTo>
                  <a:pt x="5110" y="1587"/>
                </a:moveTo>
                <a:lnTo>
                  <a:pt x="5110" y="1587"/>
                </a:lnTo>
                <a:lnTo>
                  <a:pt x="5113" y="1587"/>
                </a:lnTo>
                <a:lnTo>
                  <a:pt x="5113" y="1587"/>
                </a:lnTo>
                <a:lnTo>
                  <a:pt x="5113" y="1587"/>
                </a:lnTo>
                <a:lnTo>
                  <a:pt x="5110" y="1587"/>
                </a:lnTo>
                <a:lnTo>
                  <a:pt x="5110" y="1587"/>
                </a:lnTo>
                <a:lnTo>
                  <a:pt x="5110" y="1587"/>
                </a:lnTo>
                <a:close/>
                <a:moveTo>
                  <a:pt x="5127" y="2252"/>
                </a:moveTo>
                <a:lnTo>
                  <a:pt x="5127" y="2250"/>
                </a:lnTo>
                <a:lnTo>
                  <a:pt x="5127" y="2250"/>
                </a:lnTo>
                <a:lnTo>
                  <a:pt x="5127" y="2250"/>
                </a:lnTo>
                <a:lnTo>
                  <a:pt x="5125" y="2252"/>
                </a:lnTo>
                <a:lnTo>
                  <a:pt x="5125" y="2252"/>
                </a:lnTo>
                <a:lnTo>
                  <a:pt x="5125" y="2254"/>
                </a:lnTo>
                <a:lnTo>
                  <a:pt x="5127" y="2252"/>
                </a:lnTo>
                <a:lnTo>
                  <a:pt x="5127" y="2252"/>
                </a:lnTo>
                <a:close/>
                <a:moveTo>
                  <a:pt x="5115" y="1606"/>
                </a:moveTo>
                <a:lnTo>
                  <a:pt x="5115" y="1606"/>
                </a:lnTo>
                <a:lnTo>
                  <a:pt x="5115" y="1606"/>
                </a:lnTo>
                <a:lnTo>
                  <a:pt x="5115" y="1606"/>
                </a:lnTo>
                <a:lnTo>
                  <a:pt x="5115" y="1606"/>
                </a:lnTo>
                <a:lnTo>
                  <a:pt x="5115" y="1606"/>
                </a:lnTo>
                <a:lnTo>
                  <a:pt x="5115" y="1606"/>
                </a:lnTo>
                <a:lnTo>
                  <a:pt x="5115" y="1606"/>
                </a:lnTo>
                <a:lnTo>
                  <a:pt x="5115" y="1606"/>
                </a:lnTo>
                <a:close/>
                <a:moveTo>
                  <a:pt x="5123" y="801"/>
                </a:moveTo>
                <a:lnTo>
                  <a:pt x="5123" y="801"/>
                </a:lnTo>
                <a:lnTo>
                  <a:pt x="5125" y="801"/>
                </a:lnTo>
                <a:lnTo>
                  <a:pt x="5125" y="801"/>
                </a:lnTo>
                <a:lnTo>
                  <a:pt x="5125" y="799"/>
                </a:lnTo>
                <a:lnTo>
                  <a:pt x="5123" y="799"/>
                </a:lnTo>
                <a:lnTo>
                  <a:pt x="5121" y="801"/>
                </a:lnTo>
                <a:lnTo>
                  <a:pt x="5121" y="801"/>
                </a:lnTo>
                <a:lnTo>
                  <a:pt x="5119" y="801"/>
                </a:lnTo>
                <a:lnTo>
                  <a:pt x="5123" y="801"/>
                </a:lnTo>
                <a:close/>
                <a:moveTo>
                  <a:pt x="5039" y="757"/>
                </a:moveTo>
                <a:lnTo>
                  <a:pt x="5037" y="755"/>
                </a:lnTo>
                <a:lnTo>
                  <a:pt x="5035" y="755"/>
                </a:lnTo>
                <a:lnTo>
                  <a:pt x="5035" y="753"/>
                </a:lnTo>
                <a:lnTo>
                  <a:pt x="5033" y="753"/>
                </a:lnTo>
                <a:lnTo>
                  <a:pt x="5035" y="755"/>
                </a:lnTo>
                <a:lnTo>
                  <a:pt x="5037" y="757"/>
                </a:lnTo>
                <a:lnTo>
                  <a:pt x="5043" y="759"/>
                </a:lnTo>
                <a:lnTo>
                  <a:pt x="5041" y="759"/>
                </a:lnTo>
                <a:lnTo>
                  <a:pt x="5039" y="757"/>
                </a:lnTo>
                <a:close/>
                <a:moveTo>
                  <a:pt x="5115" y="1604"/>
                </a:moveTo>
                <a:lnTo>
                  <a:pt x="5115" y="1604"/>
                </a:lnTo>
                <a:lnTo>
                  <a:pt x="5115" y="1604"/>
                </a:lnTo>
                <a:lnTo>
                  <a:pt x="5113" y="1604"/>
                </a:lnTo>
                <a:lnTo>
                  <a:pt x="5113" y="1604"/>
                </a:lnTo>
                <a:lnTo>
                  <a:pt x="5113" y="1604"/>
                </a:lnTo>
                <a:lnTo>
                  <a:pt x="5113" y="1604"/>
                </a:lnTo>
                <a:lnTo>
                  <a:pt x="5113" y="1604"/>
                </a:lnTo>
                <a:lnTo>
                  <a:pt x="5115" y="1604"/>
                </a:lnTo>
                <a:close/>
                <a:moveTo>
                  <a:pt x="5192" y="2197"/>
                </a:moveTo>
                <a:lnTo>
                  <a:pt x="5190" y="2197"/>
                </a:lnTo>
                <a:lnTo>
                  <a:pt x="5186" y="2197"/>
                </a:lnTo>
                <a:lnTo>
                  <a:pt x="5186" y="2197"/>
                </a:lnTo>
                <a:lnTo>
                  <a:pt x="5186" y="2197"/>
                </a:lnTo>
                <a:lnTo>
                  <a:pt x="5184" y="2199"/>
                </a:lnTo>
                <a:lnTo>
                  <a:pt x="5182" y="2199"/>
                </a:lnTo>
                <a:lnTo>
                  <a:pt x="5182" y="2201"/>
                </a:lnTo>
                <a:lnTo>
                  <a:pt x="5180" y="2201"/>
                </a:lnTo>
                <a:lnTo>
                  <a:pt x="5177" y="2204"/>
                </a:lnTo>
                <a:lnTo>
                  <a:pt x="5177" y="2204"/>
                </a:lnTo>
                <a:lnTo>
                  <a:pt x="5175" y="2204"/>
                </a:lnTo>
                <a:lnTo>
                  <a:pt x="5173" y="2204"/>
                </a:lnTo>
                <a:lnTo>
                  <a:pt x="5169" y="2201"/>
                </a:lnTo>
                <a:lnTo>
                  <a:pt x="5167" y="2201"/>
                </a:lnTo>
                <a:lnTo>
                  <a:pt x="5161" y="2199"/>
                </a:lnTo>
                <a:lnTo>
                  <a:pt x="5161" y="2199"/>
                </a:lnTo>
                <a:lnTo>
                  <a:pt x="5161" y="2199"/>
                </a:lnTo>
                <a:lnTo>
                  <a:pt x="5159" y="2197"/>
                </a:lnTo>
                <a:lnTo>
                  <a:pt x="5159" y="2197"/>
                </a:lnTo>
                <a:lnTo>
                  <a:pt x="5159" y="2197"/>
                </a:lnTo>
                <a:lnTo>
                  <a:pt x="5159" y="2197"/>
                </a:lnTo>
                <a:lnTo>
                  <a:pt x="5159" y="2197"/>
                </a:lnTo>
                <a:lnTo>
                  <a:pt x="5159" y="2197"/>
                </a:lnTo>
                <a:lnTo>
                  <a:pt x="5157" y="2195"/>
                </a:lnTo>
                <a:lnTo>
                  <a:pt x="5157" y="2191"/>
                </a:lnTo>
                <a:lnTo>
                  <a:pt x="5157" y="2187"/>
                </a:lnTo>
                <a:lnTo>
                  <a:pt x="5154" y="2185"/>
                </a:lnTo>
                <a:lnTo>
                  <a:pt x="5154" y="2185"/>
                </a:lnTo>
                <a:lnTo>
                  <a:pt x="5154" y="2183"/>
                </a:lnTo>
                <a:lnTo>
                  <a:pt x="5152" y="2183"/>
                </a:lnTo>
                <a:lnTo>
                  <a:pt x="5150" y="2180"/>
                </a:lnTo>
                <a:lnTo>
                  <a:pt x="5150" y="2180"/>
                </a:lnTo>
                <a:lnTo>
                  <a:pt x="5150" y="2178"/>
                </a:lnTo>
                <a:lnTo>
                  <a:pt x="5148" y="2178"/>
                </a:lnTo>
                <a:lnTo>
                  <a:pt x="5148" y="2180"/>
                </a:lnTo>
                <a:lnTo>
                  <a:pt x="5148" y="2180"/>
                </a:lnTo>
                <a:lnTo>
                  <a:pt x="5150" y="2183"/>
                </a:lnTo>
                <a:lnTo>
                  <a:pt x="5150" y="2183"/>
                </a:lnTo>
                <a:lnTo>
                  <a:pt x="5150" y="2183"/>
                </a:lnTo>
                <a:lnTo>
                  <a:pt x="5150" y="2185"/>
                </a:lnTo>
                <a:lnTo>
                  <a:pt x="5150" y="2185"/>
                </a:lnTo>
                <a:lnTo>
                  <a:pt x="5150" y="2189"/>
                </a:lnTo>
                <a:lnTo>
                  <a:pt x="5150" y="2191"/>
                </a:lnTo>
                <a:lnTo>
                  <a:pt x="5150" y="2191"/>
                </a:lnTo>
                <a:lnTo>
                  <a:pt x="5150" y="2191"/>
                </a:lnTo>
                <a:lnTo>
                  <a:pt x="5148" y="2191"/>
                </a:lnTo>
                <a:lnTo>
                  <a:pt x="5148" y="2191"/>
                </a:lnTo>
                <a:lnTo>
                  <a:pt x="5148" y="2189"/>
                </a:lnTo>
                <a:lnTo>
                  <a:pt x="5148" y="2187"/>
                </a:lnTo>
                <a:lnTo>
                  <a:pt x="5146" y="2187"/>
                </a:lnTo>
                <a:lnTo>
                  <a:pt x="5144" y="2187"/>
                </a:lnTo>
                <a:lnTo>
                  <a:pt x="5142" y="2185"/>
                </a:lnTo>
                <a:lnTo>
                  <a:pt x="5142" y="2185"/>
                </a:lnTo>
                <a:lnTo>
                  <a:pt x="5142" y="2187"/>
                </a:lnTo>
                <a:lnTo>
                  <a:pt x="5140" y="2185"/>
                </a:lnTo>
                <a:lnTo>
                  <a:pt x="5140" y="2185"/>
                </a:lnTo>
                <a:lnTo>
                  <a:pt x="5140" y="2185"/>
                </a:lnTo>
                <a:lnTo>
                  <a:pt x="5140" y="2185"/>
                </a:lnTo>
                <a:lnTo>
                  <a:pt x="5140" y="2185"/>
                </a:lnTo>
                <a:lnTo>
                  <a:pt x="5140" y="2183"/>
                </a:lnTo>
                <a:lnTo>
                  <a:pt x="5140" y="2180"/>
                </a:lnTo>
                <a:lnTo>
                  <a:pt x="5140" y="2178"/>
                </a:lnTo>
                <a:lnTo>
                  <a:pt x="5140" y="2178"/>
                </a:lnTo>
                <a:lnTo>
                  <a:pt x="5140" y="2178"/>
                </a:lnTo>
                <a:lnTo>
                  <a:pt x="5140" y="2176"/>
                </a:lnTo>
                <a:lnTo>
                  <a:pt x="5138" y="2172"/>
                </a:lnTo>
                <a:lnTo>
                  <a:pt x="5136" y="2172"/>
                </a:lnTo>
                <a:lnTo>
                  <a:pt x="5136" y="2170"/>
                </a:lnTo>
                <a:lnTo>
                  <a:pt x="5133" y="2168"/>
                </a:lnTo>
                <a:lnTo>
                  <a:pt x="5133" y="2168"/>
                </a:lnTo>
                <a:lnTo>
                  <a:pt x="5136" y="2168"/>
                </a:lnTo>
                <a:lnTo>
                  <a:pt x="5138" y="2168"/>
                </a:lnTo>
                <a:lnTo>
                  <a:pt x="5136" y="2166"/>
                </a:lnTo>
                <a:lnTo>
                  <a:pt x="5136" y="2166"/>
                </a:lnTo>
                <a:lnTo>
                  <a:pt x="5136" y="2164"/>
                </a:lnTo>
                <a:lnTo>
                  <a:pt x="5136" y="2162"/>
                </a:lnTo>
                <a:lnTo>
                  <a:pt x="5136" y="2162"/>
                </a:lnTo>
                <a:lnTo>
                  <a:pt x="5133" y="2162"/>
                </a:lnTo>
                <a:lnTo>
                  <a:pt x="5133" y="2162"/>
                </a:lnTo>
                <a:lnTo>
                  <a:pt x="5133" y="2160"/>
                </a:lnTo>
                <a:lnTo>
                  <a:pt x="5133" y="2160"/>
                </a:lnTo>
                <a:lnTo>
                  <a:pt x="5133" y="2160"/>
                </a:lnTo>
                <a:lnTo>
                  <a:pt x="5131" y="2160"/>
                </a:lnTo>
                <a:lnTo>
                  <a:pt x="5131" y="2160"/>
                </a:lnTo>
                <a:lnTo>
                  <a:pt x="5129" y="2160"/>
                </a:lnTo>
                <a:lnTo>
                  <a:pt x="5129" y="2157"/>
                </a:lnTo>
                <a:lnTo>
                  <a:pt x="5129" y="2157"/>
                </a:lnTo>
                <a:lnTo>
                  <a:pt x="5129" y="2157"/>
                </a:lnTo>
                <a:lnTo>
                  <a:pt x="5127" y="2155"/>
                </a:lnTo>
                <a:lnTo>
                  <a:pt x="5127" y="2155"/>
                </a:lnTo>
                <a:lnTo>
                  <a:pt x="5125" y="2155"/>
                </a:lnTo>
                <a:lnTo>
                  <a:pt x="5125" y="2155"/>
                </a:lnTo>
                <a:lnTo>
                  <a:pt x="5125" y="2155"/>
                </a:lnTo>
                <a:lnTo>
                  <a:pt x="5123" y="2155"/>
                </a:lnTo>
                <a:lnTo>
                  <a:pt x="5121" y="2153"/>
                </a:lnTo>
                <a:lnTo>
                  <a:pt x="5121" y="2153"/>
                </a:lnTo>
                <a:lnTo>
                  <a:pt x="5121" y="2153"/>
                </a:lnTo>
                <a:lnTo>
                  <a:pt x="5119" y="2153"/>
                </a:lnTo>
                <a:lnTo>
                  <a:pt x="5119" y="2153"/>
                </a:lnTo>
                <a:lnTo>
                  <a:pt x="5119" y="2155"/>
                </a:lnTo>
                <a:lnTo>
                  <a:pt x="5119" y="2153"/>
                </a:lnTo>
                <a:lnTo>
                  <a:pt x="5117" y="2153"/>
                </a:lnTo>
                <a:lnTo>
                  <a:pt x="5117" y="2153"/>
                </a:lnTo>
                <a:lnTo>
                  <a:pt x="5117" y="2151"/>
                </a:lnTo>
                <a:lnTo>
                  <a:pt x="5115" y="2149"/>
                </a:lnTo>
                <a:lnTo>
                  <a:pt x="5115" y="2149"/>
                </a:lnTo>
                <a:lnTo>
                  <a:pt x="5113" y="2147"/>
                </a:lnTo>
                <a:lnTo>
                  <a:pt x="5115" y="2145"/>
                </a:lnTo>
                <a:lnTo>
                  <a:pt x="5113" y="2145"/>
                </a:lnTo>
                <a:lnTo>
                  <a:pt x="5110" y="2147"/>
                </a:lnTo>
                <a:lnTo>
                  <a:pt x="5113" y="2149"/>
                </a:lnTo>
                <a:lnTo>
                  <a:pt x="5115" y="2151"/>
                </a:lnTo>
                <a:lnTo>
                  <a:pt x="5117" y="2153"/>
                </a:lnTo>
                <a:lnTo>
                  <a:pt x="5117" y="2155"/>
                </a:lnTo>
                <a:lnTo>
                  <a:pt x="5117" y="2157"/>
                </a:lnTo>
                <a:lnTo>
                  <a:pt x="5115" y="2157"/>
                </a:lnTo>
                <a:lnTo>
                  <a:pt x="5117" y="2160"/>
                </a:lnTo>
                <a:lnTo>
                  <a:pt x="5117" y="2160"/>
                </a:lnTo>
                <a:lnTo>
                  <a:pt x="5119" y="2160"/>
                </a:lnTo>
                <a:lnTo>
                  <a:pt x="5119" y="2162"/>
                </a:lnTo>
                <a:lnTo>
                  <a:pt x="5119" y="2162"/>
                </a:lnTo>
                <a:lnTo>
                  <a:pt x="5119" y="2162"/>
                </a:lnTo>
                <a:lnTo>
                  <a:pt x="5119" y="2164"/>
                </a:lnTo>
                <a:lnTo>
                  <a:pt x="5119" y="2162"/>
                </a:lnTo>
                <a:lnTo>
                  <a:pt x="5121" y="2162"/>
                </a:lnTo>
                <a:lnTo>
                  <a:pt x="5121" y="2162"/>
                </a:lnTo>
                <a:lnTo>
                  <a:pt x="5121" y="2160"/>
                </a:lnTo>
                <a:lnTo>
                  <a:pt x="5123" y="2160"/>
                </a:lnTo>
                <a:lnTo>
                  <a:pt x="5123" y="2160"/>
                </a:lnTo>
                <a:lnTo>
                  <a:pt x="5123" y="2162"/>
                </a:lnTo>
                <a:lnTo>
                  <a:pt x="5123" y="2162"/>
                </a:lnTo>
                <a:lnTo>
                  <a:pt x="5121" y="2162"/>
                </a:lnTo>
                <a:lnTo>
                  <a:pt x="5121" y="2164"/>
                </a:lnTo>
                <a:lnTo>
                  <a:pt x="5127" y="2174"/>
                </a:lnTo>
                <a:lnTo>
                  <a:pt x="5129" y="2174"/>
                </a:lnTo>
                <a:lnTo>
                  <a:pt x="5129" y="2176"/>
                </a:lnTo>
                <a:lnTo>
                  <a:pt x="5129" y="2178"/>
                </a:lnTo>
                <a:lnTo>
                  <a:pt x="5131" y="2176"/>
                </a:lnTo>
                <a:lnTo>
                  <a:pt x="5131" y="2176"/>
                </a:lnTo>
                <a:lnTo>
                  <a:pt x="5131" y="2176"/>
                </a:lnTo>
                <a:lnTo>
                  <a:pt x="5129" y="2174"/>
                </a:lnTo>
                <a:lnTo>
                  <a:pt x="5127" y="2172"/>
                </a:lnTo>
                <a:lnTo>
                  <a:pt x="5127" y="2170"/>
                </a:lnTo>
                <a:lnTo>
                  <a:pt x="5127" y="2170"/>
                </a:lnTo>
                <a:lnTo>
                  <a:pt x="5127" y="2172"/>
                </a:lnTo>
                <a:lnTo>
                  <a:pt x="5129" y="2172"/>
                </a:lnTo>
                <a:lnTo>
                  <a:pt x="5131" y="2174"/>
                </a:lnTo>
                <a:lnTo>
                  <a:pt x="5133" y="2174"/>
                </a:lnTo>
                <a:lnTo>
                  <a:pt x="5131" y="2174"/>
                </a:lnTo>
                <a:lnTo>
                  <a:pt x="5131" y="2174"/>
                </a:lnTo>
                <a:lnTo>
                  <a:pt x="5133" y="2174"/>
                </a:lnTo>
                <a:lnTo>
                  <a:pt x="5133" y="2174"/>
                </a:lnTo>
                <a:lnTo>
                  <a:pt x="5133" y="2176"/>
                </a:lnTo>
                <a:lnTo>
                  <a:pt x="5133" y="2176"/>
                </a:lnTo>
                <a:lnTo>
                  <a:pt x="5133" y="2176"/>
                </a:lnTo>
                <a:lnTo>
                  <a:pt x="5133" y="2178"/>
                </a:lnTo>
                <a:lnTo>
                  <a:pt x="5136" y="2178"/>
                </a:lnTo>
                <a:lnTo>
                  <a:pt x="5136" y="2180"/>
                </a:lnTo>
                <a:lnTo>
                  <a:pt x="5136" y="2180"/>
                </a:lnTo>
                <a:lnTo>
                  <a:pt x="5133" y="2180"/>
                </a:lnTo>
                <a:lnTo>
                  <a:pt x="5131" y="2178"/>
                </a:lnTo>
                <a:lnTo>
                  <a:pt x="5131" y="2178"/>
                </a:lnTo>
                <a:lnTo>
                  <a:pt x="5133" y="2183"/>
                </a:lnTo>
                <a:lnTo>
                  <a:pt x="5133" y="2185"/>
                </a:lnTo>
                <a:lnTo>
                  <a:pt x="5136" y="2185"/>
                </a:lnTo>
                <a:lnTo>
                  <a:pt x="5136" y="2187"/>
                </a:lnTo>
                <a:lnTo>
                  <a:pt x="5136" y="2187"/>
                </a:lnTo>
                <a:lnTo>
                  <a:pt x="5138" y="2187"/>
                </a:lnTo>
                <a:lnTo>
                  <a:pt x="5138" y="2187"/>
                </a:lnTo>
                <a:lnTo>
                  <a:pt x="5140" y="2187"/>
                </a:lnTo>
                <a:lnTo>
                  <a:pt x="5140" y="2187"/>
                </a:lnTo>
                <a:lnTo>
                  <a:pt x="5142" y="2189"/>
                </a:lnTo>
                <a:lnTo>
                  <a:pt x="5142" y="2189"/>
                </a:lnTo>
                <a:lnTo>
                  <a:pt x="5140" y="2189"/>
                </a:lnTo>
                <a:lnTo>
                  <a:pt x="5140" y="2191"/>
                </a:lnTo>
                <a:lnTo>
                  <a:pt x="5140" y="2191"/>
                </a:lnTo>
                <a:lnTo>
                  <a:pt x="5138" y="2189"/>
                </a:lnTo>
                <a:lnTo>
                  <a:pt x="5138" y="2189"/>
                </a:lnTo>
                <a:lnTo>
                  <a:pt x="5138" y="2189"/>
                </a:lnTo>
                <a:lnTo>
                  <a:pt x="5138" y="2193"/>
                </a:lnTo>
                <a:lnTo>
                  <a:pt x="5138" y="2193"/>
                </a:lnTo>
                <a:lnTo>
                  <a:pt x="5140" y="2193"/>
                </a:lnTo>
                <a:lnTo>
                  <a:pt x="5140" y="2193"/>
                </a:lnTo>
                <a:lnTo>
                  <a:pt x="5140" y="2195"/>
                </a:lnTo>
                <a:lnTo>
                  <a:pt x="5140" y="2195"/>
                </a:lnTo>
                <a:lnTo>
                  <a:pt x="5140" y="2199"/>
                </a:lnTo>
                <a:lnTo>
                  <a:pt x="5142" y="2201"/>
                </a:lnTo>
                <a:lnTo>
                  <a:pt x="5142" y="2201"/>
                </a:lnTo>
                <a:lnTo>
                  <a:pt x="5140" y="2201"/>
                </a:lnTo>
                <a:lnTo>
                  <a:pt x="5140" y="2201"/>
                </a:lnTo>
                <a:lnTo>
                  <a:pt x="5140" y="2204"/>
                </a:lnTo>
                <a:lnTo>
                  <a:pt x="5140" y="2206"/>
                </a:lnTo>
                <a:lnTo>
                  <a:pt x="5140" y="2208"/>
                </a:lnTo>
                <a:lnTo>
                  <a:pt x="5138" y="2212"/>
                </a:lnTo>
                <a:lnTo>
                  <a:pt x="5138" y="2214"/>
                </a:lnTo>
                <a:lnTo>
                  <a:pt x="5138" y="2218"/>
                </a:lnTo>
                <a:lnTo>
                  <a:pt x="5138" y="2218"/>
                </a:lnTo>
                <a:lnTo>
                  <a:pt x="5136" y="2220"/>
                </a:lnTo>
                <a:lnTo>
                  <a:pt x="5133" y="2220"/>
                </a:lnTo>
                <a:lnTo>
                  <a:pt x="5133" y="2220"/>
                </a:lnTo>
                <a:lnTo>
                  <a:pt x="5133" y="2220"/>
                </a:lnTo>
                <a:lnTo>
                  <a:pt x="5129" y="2222"/>
                </a:lnTo>
                <a:lnTo>
                  <a:pt x="5127" y="2222"/>
                </a:lnTo>
                <a:lnTo>
                  <a:pt x="5125" y="2225"/>
                </a:lnTo>
                <a:lnTo>
                  <a:pt x="5125" y="2225"/>
                </a:lnTo>
                <a:lnTo>
                  <a:pt x="5125" y="2225"/>
                </a:lnTo>
                <a:lnTo>
                  <a:pt x="5125" y="2227"/>
                </a:lnTo>
                <a:lnTo>
                  <a:pt x="5125" y="2227"/>
                </a:lnTo>
                <a:lnTo>
                  <a:pt x="5125" y="2229"/>
                </a:lnTo>
                <a:lnTo>
                  <a:pt x="5127" y="2229"/>
                </a:lnTo>
                <a:lnTo>
                  <a:pt x="5131" y="2231"/>
                </a:lnTo>
                <a:lnTo>
                  <a:pt x="5133" y="2231"/>
                </a:lnTo>
                <a:lnTo>
                  <a:pt x="5136" y="2233"/>
                </a:lnTo>
                <a:lnTo>
                  <a:pt x="5138" y="2235"/>
                </a:lnTo>
                <a:lnTo>
                  <a:pt x="5138" y="2235"/>
                </a:lnTo>
                <a:lnTo>
                  <a:pt x="5140" y="2235"/>
                </a:lnTo>
                <a:lnTo>
                  <a:pt x="5144" y="2237"/>
                </a:lnTo>
                <a:lnTo>
                  <a:pt x="5146" y="2239"/>
                </a:lnTo>
                <a:lnTo>
                  <a:pt x="5146" y="2241"/>
                </a:lnTo>
                <a:lnTo>
                  <a:pt x="5146" y="2243"/>
                </a:lnTo>
                <a:lnTo>
                  <a:pt x="5146" y="2245"/>
                </a:lnTo>
                <a:lnTo>
                  <a:pt x="5146" y="2248"/>
                </a:lnTo>
                <a:lnTo>
                  <a:pt x="5144" y="2252"/>
                </a:lnTo>
                <a:lnTo>
                  <a:pt x="5140" y="2256"/>
                </a:lnTo>
                <a:lnTo>
                  <a:pt x="5138" y="2258"/>
                </a:lnTo>
                <a:lnTo>
                  <a:pt x="5138" y="2258"/>
                </a:lnTo>
                <a:lnTo>
                  <a:pt x="5138" y="2260"/>
                </a:lnTo>
                <a:lnTo>
                  <a:pt x="5138" y="2260"/>
                </a:lnTo>
                <a:lnTo>
                  <a:pt x="5138" y="2260"/>
                </a:lnTo>
                <a:lnTo>
                  <a:pt x="5140" y="2260"/>
                </a:lnTo>
                <a:lnTo>
                  <a:pt x="5140" y="2260"/>
                </a:lnTo>
                <a:lnTo>
                  <a:pt x="5140" y="2260"/>
                </a:lnTo>
                <a:lnTo>
                  <a:pt x="5140" y="2258"/>
                </a:lnTo>
                <a:lnTo>
                  <a:pt x="5142" y="2258"/>
                </a:lnTo>
                <a:lnTo>
                  <a:pt x="5142" y="2258"/>
                </a:lnTo>
                <a:lnTo>
                  <a:pt x="5142" y="2260"/>
                </a:lnTo>
                <a:lnTo>
                  <a:pt x="5142" y="2262"/>
                </a:lnTo>
                <a:lnTo>
                  <a:pt x="5142" y="2262"/>
                </a:lnTo>
                <a:lnTo>
                  <a:pt x="5142" y="2262"/>
                </a:lnTo>
                <a:lnTo>
                  <a:pt x="5144" y="2262"/>
                </a:lnTo>
                <a:lnTo>
                  <a:pt x="5146" y="2262"/>
                </a:lnTo>
                <a:lnTo>
                  <a:pt x="5146" y="2262"/>
                </a:lnTo>
                <a:lnTo>
                  <a:pt x="5146" y="2264"/>
                </a:lnTo>
                <a:lnTo>
                  <a:pt x="5146" y="2264"/>
                </a:lnTo>
                <a:lnTo>
                  <a:pt x="5148" y="2264"/>
                </a:lnTo>
                <a:lnTo>
                  <a:pt x="5148" y="2264"/>
                </a:lnTo>
                <a:lnTo>
                  <a:pt x="5150" y="2264"/>
                </a:lnTo>
                <a:lnTo>
                  <a:pt x="5152" y="2262"/>
                </a:lnTo>
                <a:lnTo>
                  <a:pt x="5154" y="2260"/>
                </a:lnTo>
                <a:lnTo>
                  <a:pt x="5157" y="2258"/>
                </a:lnTo>
                <a:lnTo>
                  <a:pt x="5159" y="2256"/>
                </a:lnTo>
                <a:lnTo>
                  <a:pt x="5159" y="2256"/>
                </a:lnTo>
                <a:lnTo>
                  <a:pt x="5161" y="2252"/>
                </a:lnTo>
                <a:lnTo>
                  <a:pt x="5163" y="2252"/>
                </a:lnTo>
                <a:lnTo>
                  <a:pt x="5163" y="2250"/>
                </a:lnTo>
                <a:lnTo>
                  <a:pt x="5165" y="2248"/>
                </a:lnTo>
                <a:lnTo>
                  <a:pt x="5167" y="2245"/>
                </a:lnTo>
                <a:lnTo>
                  <a:pt x="5167" y="2243"/>
                </a:lnTo>
                <a:lnTo>
                  <a:pt x="5169" y="2241"/>
                </a:lnTo>
                <a:lnTo>
                  <a:pt x="5169" y="2241"/>
                </a:lnTo>
                <a:lnTo>
                  <a:pt x="5171" y="2237"/>
                </a:lnTo>
                <a:lnTo>
                  <a:pt x="5173" y="2233"/>
                </a:lnTo>
                <a:lnTo>
                  <a:pt x="5171" y="2231"/>
                </a:lnTo>
                <a:lnTo>
                  <a:pt x="5171" y="2231"/>
                </a:lnTo>
                <a:lnTo>
                  <a:pt x="5171" y="2229"/>
                </a:lnTo>
                <a:lnTo>
                  <a:pt x="5171" y="2227"/>
                </a:lnTo>
                <a:lnTo>
                  <a:pt x="5173" y="2225"/>
                </a:lnTo>
                <a:lnTo>
                  <a:pt x="5173" y="2225"/>
                </a:lnTo>
                <a:lnTo>
                  <a:pt x="5173" y="2225"/>
                </a:lnTo>
                <a:lnTo>
                  <a:pt x="5175" y="2222"/>
                </a:lnTo>
                <a:lnTo>
                  <a:pt x="5177" y="2222"/>
                </a:lnTo>
                <a:lnTo>
                  <a:pt x="5180" y="2222"/>
                </a:lnTo>
                <a:lnTo>
                  <a:pt x="5182" y="2222"/>
                </a:lnTo>
                <a:lnTo>
                  <a:pt x="5184" y="2222"/>
                </a:lnTo>
                <a:lnTo>
                  <a:pt x="5184" y="2222"/>
                </a:lnTo>
                <a:lnTo>
                  <a:pt x="5184" y="2225"/>
                </a:lnTo>
                <a:lnTo>
                  <a:pt x="5186" y="2225"/>
                </a:lnTo>
                <a:lnTo>
                  <a:pt x="5186" y="2222"/>
                </a:lnTo>
                <a:lnTo>
                  <a:pt x="5186" y="2222"/>
                </a:lnTo>
                <a:lnTo>
                  <a:pt x="5186" y="2222"/>
                </a:lnTo>
                <a:lnTo>
                  <a:pt x="5186" y="2220"/>
                </a:lnTo>
                <a:lnTo>
                  <a:pt x="5186" y="2218"/>
                </a:lnTo>
                <a:lnTo>
                  <a:pt x="5186" y="2216"/>
                </a:lnTo>
                <a:lnTo>
                  <a:pt x="5188" y="2216"/>
                </a:lnTo>
                <a:lnTo>
                  <a:pt x="5190" y="2214"/>
                </a:lnTo>
                <a:lnTo>
                  <a:pt x="5190" y="2214"/>
                </a:lnTo>
                <a:lnTo>
                  <a:pt x="5190" y="2212"/>
                </a:lnTo>
                <a:lnTo>
                  <a:pt x="5192" y="2208"/>
                </a:lnTo>
                <a:lnTo>
                  <a:pt x="5192" y="2204"/>
                </a:lnTo>
                <a:lnTo>
                  <a:pt x="5192" y="2201"/>
                </a:lnTo>
                <a:lnTo>
                  <a:pt x="5194" y="2199"/>
                </a:lnTo>
                <a:lnTo>
                  <a:pt x="5194" y="2199"/>
                </a:lnTo>
                <a:lnTo>
                  <a:pt x="5194" y="2199"/>
                </a:lnTo>
                <a:lnTo>
                  <a:pt x="5192" y="2197"/>
                </a:lnTo>
                <a:close/>
                <a:moveTo>
                  <a:pt x="5113" y="1587"/>
                </a:moveTo>
                <a:lnTo>
                  <a:pt x="5113" y="1587"/>
                </a:lnTo>
                <a:lnTo>
                  <a:pt x="5113" y="1587"/>
                </a:lnTo>
                <a:lnTo>
                  <a:pt x="5113" y="1585"/>
                </a:lnTo>
                <a:lnTo>
                  <a:pt x="5113" y="1585"/>
                </a:lnTo>
                <a:lnTo>
                  <a:pt x="5113" y="1587"/>
                </a:lnTo>
                <a:close/>
                <a:moveTo>
                  <a:pt x="5138" y="1948"/>
                </a:moveTo>
                <a:lnTo>
                  <a:pt x="5138" y="1948"/>
                </a:lnTo>
                <a:lnTo>
                  <a:pt x="5138" y="1948"/>
                </a:lnTo>
                <a:lnTo>
                  <a:pt x="5138" y="1948"/>
                </a:lnTo>
                <a:lnTo>
                  <a:pt x="5138" y="1948"/>
                </a:lnTo>
                <a:lnTo>
                  <a:pt x="5138" y="1948"/>
                </a:lnTo>
                <a:lnTo>
                  <a:pt x="5138" y="1948"/>
                </a:lnTo>
                <a:close/>
                <a:moveTo>
                  <a:pt x="5175" y="1879"/>
                </a:moveTo>
                <a:lnTo>
                  <a:pt x="5175" y="1881"/>
                </a:lnTo>
                <a:lnTo>
                  <a:pt x="5175" y="1881"/>
                </a:lnTo>
                <a:lnTo>
                  <a:pt x="5175" y="1879"/>
                </a:lnTo>
                <a:lnTo>
                  <a:pt x="5175" y="1879"/>
                </a:lnTo>
                <a:lnTo>
                  <a:pt x="5175" y="1879"/>
                </a:lnTo>
                <a:lnTo>
                  <a:pt x="5175" y="1879"/>
                </a:lnTo>
                <a:lnTo>
                  <a:pt x="5175" y="1879"/>
                </a:lnTo>
                <a:close/>
                <a:moveTo>
                  <a:pt x="5177" y="811"/>
                </a:moveTo>
                <a:lnTo>
                  <a:pt x="5177" y="811"/>
                </a:lnTo>
                <a:lnTo>
                  <a:pt x="5180" y="809"/>
                </a:lnTo>
                <a:lnTo>
                  <a:pt x="5180" y="809"/>
                </a:lnTo>
                <a:lnTo>
                  <a:pt x="5182" y="807"/>
                </a:lnTo>
                <a:lnTo>
                  <a:pt x="5182" y="807"/>
                </a:lnTo>
                <a:lnTo>
                  <a:pt x="5182" y="807"/>
                </a:lnTo>
                <a:lnTo>
                  <a:pt x="5180" y="807"/>
                </a:lnTo>
                <a:lnTo>
                  <a:pt x="5180" y="809"/>
                </a:lnTo>
                <a:lnTo>
                  <a:pt x="5180" y="809"/>
                </a:lnTo>
                <a:lnTo>
                  <a:pt x="5177" y="809"/>
                </a:lnTo>
                <a:lnTo>
                  <a:pt x="5175" y="811"/>
                </a:lnTo>
                <a:lnTo>
                  <a:pt x="5175" y="811"/>
                </a:lnTo>
                <a:lnTo>
                  <a:pt x="5177" y="811"/>
                </a:lnTo>
                <a:close/>
                <a:moveTo>
                  <a:pt x="5188" y="1908"/>
                </a:moveTo>
                <a:lnTo>
                  <a:pt x="5190" y="1908"/>
                </a:lnTo>
                <a:lnTo>
                  <a:pt x="5190" y="1908"/>
                </a:lnTo>
                <a:lnTo>
                  <a:pt x="5190" y="1908"/>
                </a:lnTo>
                <a:lnTo>
                  <a:pt x="5190" y="1908"/>
                </a:lnTo>
                <a:lnTo>
                  <a:pt x="5190" y="1908"/>
                </a:lnTo>
                <a:lnTo>
                  <a:pt x="5192" y="1908"/>
                </a:lnTo>
                <a:lnTo>
                  <a:pt x="5194" y="1908"/>
                </a:lnTo>
                <a:lnTo>
                  <a:pt x="5194" y="1906"/>
                </a:lnTo>
                <a:lnTo>
                  <a:pt x="5192" y="1906"/>
                </a:lnTo>
                <a:lnTo>
                  <a:pt x="5192" y="1906"/>
                </a:lnTo>
                <a:lnTo>
                  <a:pt x="5190" y="1906"/>
                </a:lnTo>
                <a:lnTo>
                  <a:pt x="5190" y="1906"/>
                </a:lnTo>
                <a:lnTo>
                  <a:pt x="5188" y="1908"/>
                </a:lnTo>
                <a:lnTo>
                  <a:pt x="5188" y="1908"/>
                </a:lnTo>
                <a:lnTo>
                  <a:pt x="5188" y="1908"/>
                </a:lnTo>
                <a:lnTo>
                  <a:pt x="5186" y="1908"/>
                </a:lnTo>
                <a:lnTo>
                  <a:pt x="5186" y="1908"/>
                </a:lnTo>
                <a:lnTo>
                  <a:pt x="5186" y="1910"/>
                </a:lnTo>
                <a:lnTo>
                  <a:pt x="5188" y="1908"/>
                </a:lnTo>
                <a:close/>
                <a:moveTo>
                  <a:pt x="5194" y="1889"/>
                </a:moveTo>
                <a:lnTo>
                  <a:pt x="5194" y="1889"/>
                </a:lnTo>
                <a:lnTo>
                  <a:pt x="5194" y="1887"/>
                </a:lnTo>
                <a:lnTo>
                  <a:pt x="5194" y="1887"/>
                </a:lnTo>
                <a:lnTo>
                  <a:pt x="5194" y="1887"/>
                </a:lnTo>
                <a:lnTo>
                  <a:pt x="5192" y="1885"/>
                </a:lnTo>
                <a:lnTo>
                  <a:pt x="5192" y="1885"/>
                </a:lnTo>
                <a:lnTo>
                  <a:pt x="5190" y="1885"/>
                </a:lnTo>
                <a:lnTo>
                  <a:pt x="5190" y="1883"/>
                </a:lnTo>
                <a:lnTo>
                  <a:pt x="5190" y="1883"/>
                </a:lnTo>
                <a:lnTo>
                  <a:pt x="5190" y="1883"/>
                </a:lnTo>
                <a:lnTo>
                  <a:pt x="5190" y="1883"/>
                </a:lnTo>
                <a:lnTo>
                  <a:pt x="5188" y="1883"/>
                </a:lnTo>
                <a:lnTo>
                  <a:pt x="5186" y="1883"/>
                </a:lnTo>
                <a:lnTo>
                  <a:pt x="5184" y="1883"/>
                </a:lnTo>
                <a:lnTo>
                  <a:pt x="5182" y="1885"/>
                </a:lnTo>
                <a:lnTo>
                  <a:pt x="5180" y="1885"/>
                </a:lnTo>
                <a:lnTo>
                  <a:pt x="5177" y="1887"/>
                </a:lnTo>
                <a:lnTo>
                  <a:pt x="5177" y="1887"/>
                </a:lnTo>
                <a:lnTo>
                  <a:pt x="5177" y="1889"/>
                </a:lnTo>
                <a:lnTo>
                  <a:pt x="5177" y="1889"/>
                </a:lnTo>
                <a:lnTo>
                  <a:pt x="5177" y="1889"/>
                </a:lnTo>
                <a:lnTo>
                  <a:pt x="5177" y="1889"/>
                </a:lnTo>
                <a:lnTo>
                  <a:pt x="5177" y="1889"/>
                </a:lnTo>
                <a:lnTo>
                  <a:pt x="5177" y="1889"/>
                </a:lnTo>
                <a:lnTo>
                  <a:pt x="5175" y="1891"/>
                </a:lnTo>
                <a:lnTo>
                  <a:pt x="5175" y="1891"/>
                </a:lnTo>
                <a:lnTo>
                  <a:pt x="5175" y="1891"/>
                </a:lnTo>
                <a:lnTo>
                  <a:pt x="5177" y="1893"/>
                </a:lnTo>
                <a:lnTo>
                  <a:pt x="5177" y="1893"/>
                </a:lnTo>
                <a:lnTo>
                  <a:pt x="5180" y="1895"/>
                </a:lnTo>
                <a:lnTo>
                  <a:pt x="5182" y="1895"/>
                </a:lnTo>
                <a:lnTo>
                  <a:pt x="5184" y="1895"/>
                </a:lnTo>
                <a:lnTo>
                  <a:pt x="5184" y="1895"/>
                </a:lnTo>
                <a:lnTo>
                  <a:pt x="5186" y="1895"/>
                </a:lnTo>
                <a:lnTo>
                  <a:pt x="5188" y="1895"/>
                </a:lnTo>
                <a:lnTo>
                  <a:pt x="5188" y="1895"/>
                </a:lnTo>
                <a:lnTo>
                  <a:pt x="5190" y="1895"/>
                </a:lnTo>
                <a:lnTo>
                  <a:pt x="5192" y="1893"/>
                </a:lnTo>
                <a:lnTo>
                  <a:pt x="5192" y="1893"/>
                </a:lnTo>
                <a:lnTo>
                  <a:pt x="5192" y="1895"/>
                </a:lnTo>
                <a:lnTo>
                  <a:pt x="5194" y="1893"/>
                </a:lnTo>
                <a:lnTo>
                  <a:pt x="5194" y="1893"/>
                </a:lnTo>
                <a:lnTo>
                  <a:pt x="5196" y="1893"/>
                </a:lnTo>
                <a:lnTo>
                  <a:pt x="5196" y="1891"/>
                </a:lnTo>
                <a:lnTo>
                  <a:pt x="5194" y="1889"/>
                </a:lnTo>
                <a:close/>
                <a:moveTo>
                  <a:pt x="5173" y="1812"/>
                </a:moveTo>
                <a:lnTo>
                  <a:pt x="5173" y="1812"/>
                </a:lnTo>
                <a:lnTo>
                  <a:pt x="5173" y="1812"/>
                </a:lnTo>
                <a:lnTo>
                  <a:pt x="5173" y="1812"/>
                </a:lnTo>
                <a:lnTo>
                  <a:pt x="5173" y="1812"/>
                </a:lnTo>
                <a:lnTo>
                  <a:pt x="5171" y="1812"/>
                </a:lnTo>
                <a:lnTo>
                  <a:pt x="5171" y="1812"/>
                </a:lnTo>
                <a:lnTo>
                  <a:pt x="5173" y="1812"/>
                </a:lnTo>
                <a:lnTo>
                  <a:pt x="5173" y="1812"/>
                </a:lnTo>
                <a:close/>
                <a:moveTo>
                  <a:pt x="5140" y="1650"/>
                </a:moveTo>
                <a:lnTo>
                  <a:pt x="5140" y="1650"/>
                </a:lnTo>
                <a:lnTo>
                  <a:pt x="5140" y="1648"/>
                </a:lnTo>
                <a:lnTo>
                  <a:pt x="5140" y="1648"/>
                </a:lnTo>
                <a:lnTo>
                  <a:pt x="5140" y="1648"/>
                </a:lnTo>
                <a:lnTo>
                  <a:pt x="5140" y="1648"/>
                </a:lnTo>
                <a:lnTo>
                  <a:pt x="5140" y="1648"/>
                </a:lnTo>
                <a:lnTo>
                  <a:pt x="5140" y="1648"/>
                </a:lnTo>
                <a:lnTo>
                  <a:pt x="5140" y="1650"/>
                </a:lnTo>
                <a:close/>
                <a:moveTo>
                  <a:pt x="5094" y="1531"/>
                </a:moveTo>
                <a:lnTo>
                  <a:pt x="5096" y="1531"/>
                </a:lnTo>
                <a:lnTo>
                  <a:pt x="5096" y="1531"/>
                </a:lnTo>
                <a:lnTo>
                  <a:pt x="5096" y="1531"/>
                </a:lnTo>
                <a:lnTo>
                  <a:pt x="5096" y="1531"/>
                </a:lnTo>
                <a:lnTo>
                  <a:pt x="5094" y="1531"/>
                </a:lnTo>
                <a:lnTo>
                  <a:pt x="5094" y="1531"/>
                </a:lnTo>
                <a:lnTo>
                  <a:pt x="5094" y="1531"/>
                </a:lnTo>
                <a:lnTo>
                  <a:pt x="5094" y="1531"/>
                </a:lnTo>
                <a:lnTo>
                  <a:pt x="5094" y="1531"/>
                </a:lnTo>
                <a:close/>
                <a:moveTo>
                  <a:pt x="5150" y="2176"/>
                </a:moveTo>
                <a:lnTo>
                  <a:pt x="5150" y="2176"/>
                </a:lnTo>
                <a:lnTo>
                  <a:pt x="5150" y="2176"/>
                </a:lnTo>
                <a:lnTo>
                  <a:pt x="5150" y="2176"/>
                </a:lnTo>
                <a:lnTo>
                  <a:pt x="5150" y="2174"/>
                </a:lnTo>
                <a:lnTo>
                  <a:pt x="5150" y="2172"/>
                </a:lnTo>
                <a:lnTo>
                  <a:pt x="5148" y="2172"/>
                </a:lnTo>
                <a:lnTo>
                  <a:pt x="5148" y="2172"/>
                </a:lnTo>
                <a:lnTo>
                  <a:pt x="5148" y="2172"/>
                </a:lnTo>
                <a:lnTo>
                  <a:pt x="5148" y="2174"/>
                </a:lnTo>
                <a:lnTo>
                  <a:pt x="5148" y="2174"/>
                </a:lnTo>
                <a:lnTo>
                  <a:pt x="5148" y="2174"/>
                </a:lnTo>
                <a:lnTo>
                  <a:pt x="5150" y="2176"/>
                </a:lnTo>
                <a:close/>
                <a:moveTo>
                  <a:pt x="5136" y="1644"/>
                </a:moveTo>
                <a:lnTo>
                  <a:pt x="5136" y="1642"/>
                </a:lnTo>
                <a:lnTo>
                  <a:pt x="5136" y="1642"/>
                </a:lnTo>
                <a:lnTo>
                  <a:pt x="5136" y="1640"/>
                </a:lnTo>
                <a:lnTo>
                  <a:pt x="5136" y="1640"/>
                </a:lnTo>
                <a:lnTo>
                  <a:pt x="5133" y="1640"/>
                </a:lnTo>
                <a:lnTo>
                  <a:pt x="5133" y="1640"/>
                </a:lnTo>
                <a:lnTo>
                  <a:pt x="5133" y="1640"/>
                </a:lnTo>
                <a:lnTo>
                  <a:pt x="5136" y="1640"/>
                </a:lnTo>
                <a:lnTo>
                  <a:pt x="5136" y="1642"/>
                </a:lnTo>
                <a:lnTo>
                  <a:pt x="5136" y="1642"/>
                </a:lnTo>
                <a:lnTo>
                  <a:pt x="5136" y="1644"/>
                </a:lnTo>
                <a:close/>
                <a:moveTo>
                  <a:pt x="5115" y="791"/>
                </a:moveTo>
                <a:lnTo>
                  <a:pt x="5115" y="791"/>
                </a:lnTo>
                <a:lnTo>
                  <a:pt x="5110" y="788"/>
                </a:lnTo>
                <a:lnTo>
                  <a:pt x="5108" y="788"/>
                </a:lnTo>
                <a:lnTo>
                  <a:pt x="5106" y="791"/>
                </a:lnTo>
                <a:lnTo>
                  <a:pt x="5108" y="791"/>
                </a:lnTo>
                <a:lnTo>
                  <a:pt x="5110" y="793"/>
                </a:lnTo>
                <a:lnTo>
                  <a:pt x="5110" y="793"/>
                </a:lnTo>
                <a:lnTo>
                  <a:pt x="5113" y="795"/>
                </a:lnTo>
                <a:lnTo>
                  <a:pt x="5115" y="793"/>
                </a:lnTo>
                <a:lnTo>
                  <a:pt x="5117" y="793"/>
                </a:lnTo>
                <a:lnTo>
                  <a:pt x="5119" y="793"/>
                </a:lnTo>
                <a:lnTo>
                  <a:pt x="5119" y="793"/>
                </a:lnTo>
                <a:lnTo>
                  <a:pt x="5119" y="793"/>
                </a:lnTo>
                <a:lnTo>
                  <a:pt x="5121" y="793"/>
                </a:lnTo>
                <a:lnTo>
                  <a:pt x="5117" y="791"/>
                </a:lnTo>
                <a:lnTo>
                  <a:pt x="5115" y="791"/>
                </a:lnTo>
                <a:close/>
                <a:moveTo>
                  <a:pt x="5022" y="1929"/>
                </a:moveTo>
                <a:lnTo>
                  <a:pt x="5022" y="1929"/>
                </a:lnTo>
                <a:lnTo>
                  <a:pt x="5020" y="1929"/>
                </a:lnTo>
                <a:lnTo>
                  <a:pt x="5020" y="1929"/>
                </a:lnTo>
                <a:lnTo>
                  <a:pt x="5020" y="1931"/>
                </a:lnTo>
                <a:lnTo>
                  <a:pt x="5020" y="1931"/>
                </a:lnTo>
                <a:lnTo>
                  <a:pt x="5020" y="1933"/>
                </a:lnTo>
                <a:lnTo>
                  <a:pt x="5020" y="1933"/>
                </a:lnTo>
                <a:lnTo>
                  <a:pt x="5020" y="1931"/>
                </a:lnTo>
                <a:lnTo>
                  <a:pt x="5022" y="1931"/>
                </a:lnTo>
                <a:lnTo>
                  <a:pt x="5020" y="1931"/>
                </a:lnTo>
                <a:lnTo>
                  <a:pt x="5020" y="1929"/>
                </a:lnTo>
                <a:lnTo>
                  <a:pt x="5022" y="1929"/>
                </a:lnTo>
                <a:lnTo>
                  <a:pt x="5022" y="1929"/>
                </a:lnTo>
                <a:close/>
                <a:moveTo>
                  <a:pt x="5029" y="1858"/>
                </a:moveTo>
                <a:lnTo>
                  <a:pt x="5031" y="1860"/>
                </a:lnTo>
                <a:lnTo>
                  <a:pt x="5031" y="1858"/>
                </a:lnTo>
                <a:lnTo>
                  <a:pt x="5031" y="1858"/>
                </a:lnTo>
                <a:lnTo>
                  <a:pt x="5029" y="1858"/>
                </a:lnTo>
                <a:lnTo>
                  <a:pt x="5029" y="1858"/>
                </a:lnTo>
                <a:close/>
                <a:moveTo>
                  <a:pt x="5027" y="2327"/>
                </a:moveTo>
                <a:lnTo>
                  <a:pt x="5025" y="2329"/>
                </a:lnTo>
                <a:lnTo>
                  <a:pt x="5027" y="2329"/>
                </a:lnTo>
                <a:lnTo>
                  <a:pt x="5027" y="2329"/>
                </a:lnTo>
                <a:lnTo>
                  <a:pt x="5027" y="2327"/>
                </a:lnTo>
                <a:lnTo>
                  <a:pt x="5027" y="2327"/>
                </a:lnTo>
                <a:close/>
                <a:moveTo>
                  <a:pt x="5033" y="1962"/>
                </a:moveTo>
                <a:lnTo>
                  <a:pt x="5035" y="1962"/>
                </a:lnTo>
                <a:lnTo>
                  <a:pt x="5035" y="1962"/>
                </a:lnTo>
                <a:lnTo>
                  <a:pt x="5035" y="1960"/>
                </a:lnTo>
                <a:lnTo>
                  <a:pt x="5033" y="1960"/>
                </a:lnTo>
                <a:lnTo>
                  <a:pt x="5033" y="1960"/>
                </a:lnTo>
                <a:lnTo>
                  <a:pt x="5033" y="1962"/>
                </a:lnTo>
                <a:lnTo>
                  <a:pt x="5033" y="1962"/>
                </a:lnTo>
                <a:close/>
                <a:moveTo>
                  <a:pt x="5014" y="1784"/>
                </a:moveTo>
                <a:lnTo>
                  <a:pt x="5012" y="1784"/>
                </a:lnTo>
                <a:lnTo>
                  <a:pt x="5012" y="1784"/>
                </a:lnTo>
                <a:lnTo>
                  <a:pt x="5010" y="1786"/>
                </a:lnTo>
                <a:lnTo>
                  <a:pt x="5010" y="1786"/>
                </a:lnTo>
                <a:lnTo>
                  <a:pt x="5010" y="1786"/>
                </a:lnTo>
                <a:lnTo>
                  <a:pt x="5010" y="1786"/>
                </a:lnTo>
                <a:lnTo>
                  <a:pt x="5010" y="1786"/>
                </a:lnTo>
                <a:lnTo>
                  <a:pt x="5010" y="1786"/>
                </a:lnTo>
                <a:lnTo>
                  <a:pt x="5012" y="1788"/>
                </a:lnTo>
                <a:lnTo>
                  <a:pt x="5012" y="1786"/>
                </a:lnTo>
                <a:lnTo>
                  <a:pt x="5012" y="1786"/>
                </a:lnTo>
                <a:lnTo>
                  <a:pt x="5014" y="1786"/>
                </a:lnTo>
                <a:lnTo>
                  <a:pt x="5014" y="1786"/>
                </a:lnTo>
                <a:lnTo>
                  <a:pt x="5014" y="1786"/>
                </a:lnTo>
                <a:lnTo>
                  <a:pt x="5014" y="1784"/>
                </a:lnTo>
                <a:lnTo>
                  <a:pt x="5014" y="1784"/>
                </a:lnTo>
                <a:close/>
                <a:moveTo>
                  <a:pt x="5031" y="1862"/>
                </a:moveTo>
                <a:lnTo>
                  <a:pt x="5031" y="1862"/>
                </a:lnTo>
                <a:lnTo>
                  <a:pt x="5029" y="1862"/>
                </a:lnTo>
                <a:lnTo>
                  <a:pt x="5029" y="1864"/>
                </a:lnTo>
                <a:lnTo>
                  <a:pt x="5031" y="1866"/>
                </a:lnTo>
                <a:lnTo>
                  <a:pt x="5031" y="1864"/>
                </a:lnTo>
                <a:lnTo>
                  <a:pt x="5031" y="1864"/>
                </a:lnTo>
                <a:lnTo>
                  <a:pt x="5033" y="1866"/>
                </a:lnTo>
                <a:lnTo>
                  <a:pt x="5033" y="1866"/>
                </a:lnTo>
                <a:lnTo>
                  <a:pt x="5033" y="1868"/>
                </a:lnTo>
                <a:lnTo>
                  <a:pt x="5033" y="1870"/>
                </a:lnTo>
                <a:lnTo>
                  <a:pt x="5033" y="1870"/>
                </a:lnTo>
                <a:lnTo>
                  <a:pt x="5033" y="1870"/>
                </a:lnTo>
                <a:lnTo>
                  <a:pt x="5035" y="1870"/>
                </a:lnTo>
                <a:lnTo>
                  <a:pt x="5035" y="1870"/>
                </a:lnTo>
                <a:lnTo>
                  <a:pt x="5037" y="1870"/>
                </a:lnTo>
                <a:lnTo>
                  <a:pt x="5039" y="1870"/>
                </a:lnTo>
                <a:lnTo>
                  <a:pt x="5039" y="1868"/>
                </a:lnTo>
                <a:lnTo>
                  <a:pt x="5039" y="1868"/>
                </a:lnTo>
                <a:lnTo>
                  <a:pt x="5037" y="1868"/>
                </a:lnTo>
                <a:lnTo>
                  <a:pt x="5037" y="1866"/>
                </a:lnTo>
                <a:lnTo>
                  <a:pt x="5037" y="1866"/>
                </a:lnTo>
                <a:lnTo>
                  <a:pt x="5035" y="1866"/>
                </a:lnTo>
                <a:lnTo>
                  <a:pt x="5035" y="1864"/>
                </a:lnTo>
                <a:lnTo>
                  <a:pt x="5033" y="1864"/>
                </a:lnTo>
                <a:lnTo>
                  <a:pt x="5033" y="1864"/>
                </a:lnTo>
                <a:lnTo>
                  <a:pt x="5033" y="1862"/>
                </a:lnTo>
                <a:lnTo>
                  <a:pt x="5031" y="1862"/>
                </a:lnTo>
                <a:close/>
                <a:moveTo>
                  <a:pt x="5033" y="1830"/>
                </a:moveTo>
                <a:lnTo>
                  <a:pt x="5033" y="1832"/>
                </a:lnTo>
                <a:lnTo>
                  <a:pt x="5033" y="1832"/>
                </a:lnTo>
                <a:lnTo>
                  <a:pt x="5035" y="1832"/>
                </a:lnTo>
                <a:lnTo>
                  <a:pt x="5035" y="1832"/>
                </a:lnTo>
                <a:lnTo>
                  <a:pt x="5035" y="1832"/>
                </a:lnTo>
                <a:lnTo>
                  <a:pt x="5035" y="1830"/>
                </a:lnTo>
                <a:lnTo>
                  <a:pt x="5035" y="1830"/>
                </a:lnTo>
                <a:lnTo>
                  <a:pt x="5035" y="1830"/>
                </a:lnTo>
                <a:lnTo>
                  <a:pt x="5035" y="1828"/>
                </a:lnTo>
                <a:lnTo>
                  <a:pt x="5033" y="1830"/>
                </a:lnTo>
                <a:lnTo>
                  <a:pt x="5033" y="1830"/>
                </a:lnTo>
                <a:close/>
                <a:moveTo>
                  <a:pt x="5033" y="1837"/>
                </a:moveTo>
                <a:lnTo>
                  <a:pt x="5033" y="1837"/>
                </a:lnTo>
                <a:lnTo>
                  <a:pt x="5033" y="1837"/>
                </a:lnTo>
                <a:lnTo>
                  <a:pt x="5033" y="1837"/>
                </a:lnTo>
                <a:lnTo>
                  <a:pt x="5035" y="1839"/>
                </a:lnTo>
                <a:lnTo>
                  <a:pt x="5035" y="1837"/>
                </a:lnTo>
                <a:lnTo>
                  <a:pt x="5035" y="1837"/>
                </a:lnTo>
                <a:lnTo>
                  <a:pt x="5035" y="1835"/>
                </a:lnTo>
                <a:lnTo>
                  <a:pt x="5033" y="1837"/>
                </a:lnTo>
                <a:close/>
                <a:moveTo>
                  <a:pt x="5027" y="1935"/>
                </a:moveTo>
                <a:lnTo>
                  <a:pt x="5029" y="1937"/>
                </a:lnTo>
                <a:lnTo>
                  <a:pt x="5029" y="1937"/>
                </a:lnTo>
                <a:lnTo>
                  <a:pt x="5031" y="1939"/>
                </a:lnTo>
                <a:lnTo>
                  <a:pt x="5033" y="1939"/>
                </a:lnTo>
                <a:lnTo>
                  <a:pt x="5033" y="1939"/>
                </a:lnTo>
                <a:lnTo>
                  <a:pt x="5033" y="1937"/>
                </a:lnTo>
                <a:lnTo>
                  <a:pt x="5033" y="1937"/>
                </a:lnTo>
                <a:lnTo>
                  <a:pt x="5033" y="1935"/>
                </a:lnTo>
                <a:lnTo>
                  <a:pt x="5031" y="1935"/>
                </a:lnTo>
                <a:lnTo>
                  <a:pt x="5031" y="1933"/>
                </a:lnTo>
                <a:lnTo>
                  <a:pt x="5031" y="1933"/>
                </a:lnTo>
                <a:lnTo>
                  <a:pt x="5031" y="1933"/>
                </a:lnTo>
                <a:lnTo>
                  <a:pt x="5029" y="1933"/>
                </a:lnTo>
                <a:lnTo>
                  <a:pt x="5029" y="1933"/>
                </a:lnTo>
                <a:lnTo>
                  <a:pt x="5029" y="1933"/>
                </a:lnTo>
                <a:lnTo>
                  <a:pt x="5031" y="1933"/>
                </a:lnTo>
                <a:lnTo>
                  <a:pt x="5029" y="1935"/>
                </a:lnTo>
                <a:lnTo>
                  <a:pt x="5027" y="1935"/>
                </a:lnTo>
                <a:close/>
                <a:moveTo>
                  <a:pt x="5087" y="1528"/>
                </a:moveTo>
                <a:lnTo>
                  <a:pt x="5089" y="1528"/>
                </a:lnTo>
                <a:lnTo>
                  <a:pt x="5089" y="1528"/>
                </a:lnTo>
                <a:lnTo>
                  <a:pt x="5089" y="1528"/>
                </a:lnTo>
                <a:lnTo>
                  <a:pt x="5092" y="1528"/>
                </a:lnTo>
                <a:lnTo>
                  <a:pt x="5087" y="1528"/>
                </a:lnTo>
                <a:lnTo>
                  <a:pt x="5087" y="1528"/>
                </a:lnTo>
                <a:lnTo>
                  <a:pt x="5085" y="1528"/>
                </a:lnTo>
                <a:lnTo>
                  <a:pt x="5085" y="1528"/>
                </a:lnTo>
                <a:lnTo>
                  <a:pt x="5087" y="1528"/>
                </a:lnTo>
                <a:lnTo>
                  <a:pt x="5087" y="1528"/>
                </a:lnTo>
                <a:lnTo>
                  <a:pt x="5087" y="1528"/>
                </a:lnTo>
                <a:close/>
                <a:moveTo>
                  <a:pt x="5020" y="2338"/>
                </a:moveTo>
                <a:lnTo>
                  <a:pt x="5020" y="2338"/>
                </a:lnTo>
                <a:lnTo>
                  <a:pt x="5020" y="2338"/>
                </a:lnTo>
                <a:lnTo>
                  <a:pt x="5022" y="2338"/>
                </a:lnTo>
                <a:lnTo>
                  <a:pt x="5022" y="2338"/>
                </a:lnTo>
                <a:lnTo>
                  <a:pt x="5022" y="2338"/>
                </a:lnTo>
                <a:lnTo>
                  <a:pt x="5022" y="2338"/>
                </a:lnTo>
                <a:lnTo>
                  <a:pt x="5022" y="2336"/>
                </a:lnTo>
                <a:lnTo>
                  <a:pt x="5022" y="2336"/>
                </a:lnTo>
                <a:lnTo>
                  <a:pt x="5022" y="2336"/>
                </a:lnTo>
                <a:lnTo>
                  <a:pt x="5020" y="2336"/>
                </a:lnTo>
                <a:lnTo>
                  <a:pt x="5020" y="2338"/>
                </a:lnTo>
                <a:close/>
                <a:moveTo>
                  <a:pt x="5066" y="1545"/>
                </a:moveTo>
                <a:lnTo>
                  <a:pt x="5066" y="1545"/>
                </a:lnTo>
                <a:lnTo>
                  <a:pt x="5066" y="1545"/>
                </a:lnTo>
                <a:lnTo>
                  <a:pt x="5066" y="1545"/>
                </a:lnTo>
                <a:lnTo>
                  <a:pt x="5066" y="1545"/>
                </a:lnTo>
                <a:lnTo>
                  <a:pt x="5064" y="1547"/>
                </a:lnTo>
                <a:lnTo>
                  <a:pt x="5064" y="1547"/>
                </a:lnTo>
                <a:lnTo>
                  <a:pt x="5064" y="1547"/>
                </a:lnTo>
                <a:lnTo>
                  <a:pt x="5064" y="1547"/>
                </a:lnTo>
                <a:lnTo>
                  <a:pt x="5064" y="1547"/>
                </a:lnTo>
                <a:lnTo>
                  <a:pt x="5066" y="1545"/>
                </a:lnTo>
                <a:close/>
                <a:moveTo>
                  <a:pt x="5060" y="1914"/>
                </a:moveTo>
                <a:lnTo>
                  <a:pt x="5060" y="1914"/>
                </a:lnTo>
                <a:lnTo>
                  <a:pt x="5060" y="1916"/>
                </a:lnTo>
                <a:lnTo>
                  <a:pt x="5062" y="1916"/>
                </a:lnTo>
                <a:lnTo>
                  <a:pt x="5062" y="1914"/>
                </a:lnTo>
                <a:lnTo>
                  <a:pt x="5062" y="1914"/>
                </a:lnTo>
                <a:lnTo>
                  <a:pt x="5060" y="1912"/>
                </a:lnTo>
                <a:lnTo>
                  <a:pt x="5060" y="1912"/>
                </a:lnTo>
                <a:lnTo>
                  <a:pt x="5060" y="1912"/>
                </a:lnTo>
                <a:lnTo>
                  <a:pt x="5060" y="1914"/>
                </a:lnTo>
                <a:close/>
                <a:moveTo>
                  <a:pt x="5064" y="1644"/>
                </a:moveTo>
                <a:lnTo>
                  <a:pt x="5064" y="1644"/>
                </a:lnTo>
                <a:lnTo>
                  <a:pt x="5064" y="1644"/>
                </a:lnTo>
                <a:lnTo>
                  <a:pt x="5064" y="1644"/>
                </a:lnTo>
                <a:lnTo>
                  <a:pt x="5064" y="1644"/>
                </a:lnTo>
                <a:lnTo>
                  <a:pt x="5064" y="1644"/>
                </a:lnTo>
                <a:lnTo>
                  <a:pt x="5064" y="1644"/>
                </a:lnTo>
                <a:close/>
                <a:moveTo>
                  <a:pt x="5069" y="1925"/>
                </a:moveTo>
                <a:lnTo>
                  <a:pt x="5069" y="1925"/>
                </a:lnTo>
                <a:lnTo>
                  <a:pt x="5069" y="1925"/>
                </a:lnTo>
                <a:lnTo>
                  <a:pt x="5069" y="1925"/>
                </a:lnTo>
                <a:lnTo>
                  <a:pt x="5066" y="1925"/>
                </a:lnTo>
                <a:lnTo>
                  <a:pt x="5066" y="1925"/>
                </a:lnTo>
                <a:lnTo>
                  <a:pt x="5069" y="1925"/>
                </a:lnTo>
                <a:lnTo>
                  <a:pt x="5069" y="1925"/>
                </a:lnTo>
                <a:close/>
                <a:moveTo>
                  <a:pt x="5131" y="2258"/>
                </a:moveTo>
                <a:lnTo>
                  <a:pt x="5129" y="2258"/>
                </a:lnTo>
                <a:lnTo>
                  <a:pt x="5129" y="2258"/>
                </a:lnTo>
                <a:lnTo>
                  <a:pt x="5131" y="2258"/>
                </a:lnTo>
                <a:lnTo>
                  <a:pt x="5131" y="2256"/>
                </a:lnTo>
                <a:lnTo>
                  <a:pt x="5131" y="2256"/>
                </a:lnTo>
                <a:lnTo>
                  <a:pt x="5133" y="2256"/>
                </a:lnTo>
                <a:lnTo>
                  <a:pt x="5131" y="2256"/>
                </a:lnTo>
                <a:lnTo>
                  <a:pt x="5131" y="2254"/>
                </a:lnTo>
                <a:lnTo>
                  <a:pt x="5131" y="2254"/>
                </a:lnTo>
                <a:lnTo>
                  <a:pt x="5129" y="2254"/>
                </a:lnTo>
                <a:lnTo>
                  <a:pt x="5129" y="2254"/>
                </a:lnTo>
                <a:lnTo>
                  <a:pt x="5129" y="2254"/>
                </a:lnTo>
                <a:lnTo>
                  <a:pt x="5129" y="2256"/>
                </a:lnTo>
                <a:lnTo>
                  <a:pt x="5129" y="2256"/>
                </a:lnTo>
                <a:lnTo>
                  <a:pt x="5127" y="2256"/>
                </a:lnTo>
                <a:lnTo>
                  <a:pt x="5127" y="2258"/>
                </a:lnTo>
                <a:lnTo>
                  <a:pt x="5127" y="2258"/>
                </a:lnTo>
                <a:lnTo>
                  <a:pt x="5127" y="2258"/>
                </a:lnTo>
                <a:lnTo>
                  <a:pt x="5125" y="2260"/>
                </a:lnTo>
                <a:lnTo>
                  <a:pt x="5127" y="2258"/>
                </a:lnTo>
                <a:lnTo>
                  <a:pt x="5127" y="2256"/>
                </a:lnTo>
                <a:lnTo>
                  <a:pt x="5127" y="2256"/>
                </a:lnTo>
                <a:lnTo>
                  <a:pt x="5127" y="2256"/>
                </a:lnTo>
                <a:lnTo>
                  <a:pt x="5127" y="2254"/>
                </a:lnTo>
                <a:lnTo>
                  <a:pt x="5127" y="2254"/>
                </a:lnTo>
                <a:lnTo>
                  <a:pt x="5129" y="2254"/>
                </a:lnTo>
                <a:lnTo>
                  <a:pt x="5127" y="2254"/>
                </a:lnTo>
                <a:lnTo>
                  <a:pt x="5127" y="2254"/>
                </a:lnTo>
                <a:lnTo>
                  <a:pt x="5125" y="2254"/>
                </a:lnTo>
                <a:lnTo>
                  <a:pt x="5125" y="2254"/>
                </a:lnTo>
                <a:lnTo>
                  <a:pt x="5123" y="2256"/>
                </a:lnTo>
                <a:lnTo>
                  <a:pt x="5121" y="2258"/>
                </a:lnTo>
                <a:lnTo>
                  <a:pt x="5119" y="2258"/>
                </a:lnTo>
                <a:lnTo>
                  <a:pt x="5117" y="2260"/>
                </a:lnTo>
                <a:lnTo>
                  <a:pt x="5115" y="2260"/>
                </a:lnTo>
                <a:lnTo>
                  <a:pt x="5115" y="2258"/>
                </a:lnTo>
                <a:lnTo>
                  <a:pt x="5115" y="2256"/>
                </a:lnTo>
                <a:lnTo>
                  <a:pt x="5115" y="2254"/>
                </a:lnTo>
                <a:lnTo>
                  <a:pt x="5115" y="2252"/>
                </a:lnTo>
                <a:lnTo>
                  <a:pt x="5113" y="2252"/>
                </a:lnTo>
                <a:lnTo>
                  <a:pt x="5110" y="2252"/>
                </a:lnTo>
                <a:lnTo>
                  <a:pt x="5110" y="2250"/>
                </a:lnTo>
                <a:lnTo>
                  <a:pt x="5110" y="2250"/>
                </a:lnTo>
                <a:lnTo>
                  <a:pt x="5110" y="2248"/>
                </a:lnTo>
                <a:lnTo>
                  <a:pt x="5110" y="2248"/>
                </a:lnTo>
                <a:lnTo>
                  <a:pt x="5113" y="2245"/>
                </a:lnTo>
                <a:lnTo>
                  <a:pt x="5113" y="2245"/>
                </a:lnTo>
                <a:lnTo>
                  <a:pt x="5110" y="2245"/>
                </a:lnTo>
                <a:lnTo>
                  <a:pt x="5108" y="2245"/>
                </a:lnTo>
                <a:lnTo>
                  <a:pt x="5106" y="2248"/>
                </a:lnTo>
                <a:lnTo>
                  <a:pt x="5104" y="2250"/>
                </a:lnTo>
                <a:lnTo>
                  <a:pt x="5102" y="2254"/>
                </a:lnTo>
                <a:lnTo>
                  <a:pt x="5100" y="2258"/>
                </a:lnTo>
                <a:lnTo>
                  <a:pt x="5100" y="2262"/>
                </a:lnTo>
                <a:lnTo>
                  <a:pt x="5098" y="2264"/>
                </a:lnTo>
                <a:lnTo>
                  <a:pt x="5098" y="2266"/>
                </a:lnTo>
                <a:lnTo>
                  <a:pt x="5096" y="2266"/>
                </a:lnTo>
                <a:lnTo>
                  <a:pt x="5096" y="2266"/>
                </a:lnTo>
                <a:lnTo>
                  <a:pt x="5094" y="2269"/>
                </a:lnTo>
                <a:lnTo>
                  <a:pt x="5092" y="2269"/>
                </a:lnTo>
                <a:lnTo>
                  <a:pt x="5092" y="2271"/>
                </a:lnTo>
                <a:lnTo>
                  <a:pt x="5089" y="2273"/>
                </a:lnTo>
                <a:lnTo>
                  <a:pt x="5089" y="2275"/>
                </a:lnTo>
                <a:lnTo>
                  <a:pt x="5089" y="2277"/>
                </a:lnTo>
                <a:lnTo>
                  <a:pt x="5089" y="2279"/>
                </a:lnTo>
                <a:lnTo>
                  <a:pt x="5089" y="2279"/>
                </a:lnTo>
                <a:lnTo>
                  <a:pt x="5089" y="2279"/>
                </a:lnTo>
                <a:lnTo>
                  <a:pt x="5089" y="2279"/>
                </a:lnTo>
                <a:lnTo>
                  <a:pt x="5087" y="2281"/>
                </a:lnTo>
                <a:lnTo>
                  <a:pt x="5087" y="2281"/>
                </a:lnTo>
                <a:lnTo>
                  <a:pt x="5085" y="2283"/>
                </a:lnTo>
                <a:lnTo>
                  <a:pt x="5085" y="2285"/>
                </a:lnTo>
                <a:lnTo>
                  <a:pt x="5085" y="2287"/>
                </a:lnTo>
                <a:lnTo>
                  <a:pt x="5085" y="2287"/>
                </a:lnTo>
                <a:lnTo>
                  <a:pt x="5085" y="2285"/>
                </a:lnTo>
                <a:lnTo>
                  <a:pt x="5085" y="2285"/>
                </a:lnTo>
                <a:lnTo>
                  <a:pt x="5085" y="2285"/>
                </a:lnTo>
                <a:lnTo>
                  <a:pt x="5083" y="2287"/>
                </a:lnTo>
                <a:lnTo>
                  <a:pt x="5081" y="2287"/>
                </a:lnTo>
                <a:lnTo>
                  <a:pt x="5081" y="2290"/>
                </a:lnTo>
                <a:lnTo>
                  <a:pt x="5081" y="2290"/>
                </a:lnTo>
                <a:lnTo>
                  <a:pt x="5081" y="2290"/>
                </a:lnTo>
                <a:lnTo>
                  <a:pt x="5079" y="2290"/>
                </a:lnTo>
                <a:lnTo>
                  <a:pt x="5079" y="2290"/>
                </a:lnTo>
                <a:lnTo>
                  <a:pt x="5079" y="2290"/>
                </a:lnTo>
                <a:lnTo>
                  <a:pt x="5079" y="2292"/>
                </a:lnTo>
                <a:lnTo>
                  <a:pt x="5079" y="2290"/>
                </a:lnTo>
                <a:lnTo>
                  <a:pt x="5077" y="2290"/>
                </a:lnTo>
                <a:lnTo>
                  <a:pt x="5077" y="2290"/>
                </a:lnTo>
                <a:lnTo>
                  <a:pt x="5075" y="2292"/>
                </a:lnTo>
                <a:lnTo>
                  <a:pt x="5077" y="2292"/>
                </a:lnTo>
                <a:lnTo>
                  <a:pt x="5077" y="2292"/>
                </a:lnTo>
                <a:lnTo>
                  <a:pt x="5075" y="2292"/>
                </a:lnTo>
                <a:lnTo>
                  <a:pt x="5075" y="2292"/>
                </a:lnTo>
                <a:lnTo>
                  <a:pt x="5075" y="2292"/>
                </a:lnTo>
                <a:lnTo>
                  <a:pt x="5073" y="2294"/>
                </a:lnTo>
                <a:lnTo>
                  <a:pt x="5073" y="2294"/>
                </a:lnTo>
                <a:lnTo>
                  <a:pt x="5073" y="2294"/>
                </a:lnTo>
                <a:lnTo>
                  <a:pt x="5071" y="2296"/>
                </a:lnTo>
                <a:lnTo>
                  <a:pt x="5069" y="2296"/>
                </a:lnTo>
                <a:lnTo>
                  <a:pt x="5069" y="2298"/>
                </a:lnTo>
                <a:lnTo>
                  <a:pt x="5069" y="2298"/>
                </a:lnTo>
                <a:lnTo>
                  <a:pt x="5069" y="2298"/>
                </a:lnTo>
                <a:lnTo>
                  <a:pt x="5069" y="2298"/>
                </a:lnTo>
                <a:lnTo>
                  <a:pt x="5069" y="2298"/>
                </a:lnTo>
                <a:lnTo>
                  <a:pt x="5066" y="2298"/>
                </a:lnTo>
                <a:lnTo>
                  <a:pt x="5066" y="2300"/>
                </a:lnTo>
                <a:lnTo>
                  <a:pt x="5064" y="2300"/>
                </a:lnTo>
                <a:lnTo>
                  <a:pt x="5060" y="2302"/>
                </a:lnTo>
                <a:lnTo>
                  <a:pt x="5058" y="2302"/>
                </a:lnTo>
                <a:lnTo>
                  <a:pt x="5058" y="2304"/>
                </a:lnTo>
                <a:lnTo>
                  <a:pt x="5058" y="2304"/>
                </a:lnTo>
                <a:lnTo>
                  <a:pt x="5058" y="2304"/>
                </a:lnTo>
                <a:lnTo>
                  <a:pt x="5056" y="2304"/>
                </a:lnTo>
                <a:lnTo>
                  <a:pt x="5056" y="2304"/>
                </a:lnTo>
                <a:lnTo>
                  <a:pt x="5054" y="2306"/>
                </a:lnTo>
                <a:lnTo>
                  <a:pt x="5052" y="2306"/>
                </a:lnTo>
                <a:lnTo>
                  <a:pt x="5052" y="2306"/>
                </a:lnTo>
                <a:lnTo>
                  <a:pt x="5048" y="2306"/>
                </a:lnTo>
                <a:lnTo>
                  <a:pt x="5048" y="2308"/>
                </a:lnTo>
                <a:lnTo>
                  <a:pt x="5043" y="2310"/>
                </a:lnTo>
                <a:lnTo>
                  <a:pt x="5041" y="2313"/>
                </a:lnTo>
                <a:lnTo>
                  <a:pt x="5039" y="2315"/>
                </a:lnTo>
                <a:lnTo>
                  <a:pt x="5039" y="2317"/>
                </a:lnTo>
                <a:lnTo>
                  <a:pt x="5039" y="2317"/>
                </a:lnTo>
                <a:lnTo>
                  <a:pt x="5039" y="2319"/>
                </a:lnTo>
                <a:lnTo>
                  <a:pt x="5039" y="2317"/>
                </a:lnTo>
                <a:lnTo>
                  <a:pt x="5039" y="2317"/>
                </a:lnTo>
                <a:lnTo>
                  <a:pt x="5037" y="2319"/>
                </a:lnTo>
                <a:lnTo>
                  <a:pt x="5035" y="2319"/>
                </a:lnTo>
                <a:lnTo>
                  <a:pt x="5035" y="2321"/>
                </a:lnTo>
                <a:lnTo>
                  <a:pt x="5033" y="2321"/>
                </a:lnTo>
                <a:lnTo>
                  <a:pt x="5033" y="2321"/>
                </a:lnTo>
                <a:lnTo>
                  <a:pt x="5035" y="2323"/>
                </a:lnTo>
                <a:lnTo>
                  <a:pt x="5035" y="2323"/>
                </a:lnTo>
                <a:lnTo>
                  <a:pt x="5033" y="2323"/>
                </a:lnTo>
                <a:lnTo>
                  <a:pt x="5033" y="2321"/>
                </a:lnTo>
                <a:lnTo>
                  <a:pt x="5031" y="2323"/>
                </a:lnTo>
                <a:lnTo>
                  <a:pt x="5029" y="2325"/>
                </a:lnTo>
                <a:lnTo>
                  <a:pt x="5031" y="2325"/>
                </a:lnTo>
                <a:lnTo>
                  <a:pt x="5031" y="2325"/>
                </a:lnTo>
                <a:lnTo>
                  <a:pt x="5031" y="2325"/>
                </a:lnTo>
                <a:lnTo>
                  <a:pt x="5029" y="2325"/>
                </a:lnTo>
                <a:lnTo>
                  <a:pt x="5027" y="2327"/>
                </a:lnTo>
                <a:lnTo>
                  <a:pt x="5027" y="2327"/>
                </a:lnTo>
                <a:lnTo>
                  <a:pt x="5027" y="2327"/>
                </a:lnTo>
                <a:lnTo>
                  <a:pt x="5029" y="2329"/>
                </a:lnTo>
                <a:lnTo>
                  <a:pt x="5031" y="2329"/>
                </a:lnTo>
                <a:lnTo>
                  <a:pt x="5031" y="2329"/>
                </a:lnTo>
                <a:lnTo>
                  <a:pt x="5029" y="2329"/>
                </a:lnTo>
                <a:lnTo>
                  <a:pt x="5029" y="2329"/>
                </a:lnTo>
                <a:lnTo>
                  <a:pt x="5029" y="2331"/>
                </a:lnTo>
                <a:lnTo>
                  <a:pt x="5029" y="2331"/>
                </a:lnTo>
                <a:lnTo>
                  <a:pt x="5029" y="2331"/>
                </a:lnTo>
                <a:lnTo>
                  <a:pt x="5027" y="2329"/>
                </a:lnTo>
                <a:lnTo>
                  <a:pt x="5025" y="2329"/>
                </a:lnTo>
                <a:lnTo>
                  <a:pt x="5025" y="2331"/>
                </a:lnTo>
                <a:lnTo>
                  <a:pt x="5027" y="2331"/>
                </a:lnTo>
                <a:lnTo>
                  <a:pt x="5025" y="2331"/>
                </a:lnTo>
                <a:lnTo>
                  <a:pt x="5022" y="2334"/>
                </a:lnTo>
                <a:lnTo>
                  <a:pt x="5022" y="2334"/>
                </a:lnTo>
                <a:lnTo>
                  <a:pt x="5025" y="2334"/>
                </a:lnTo>
                <a:lnTo>
                  <a:pt x="5027" y="2334"/>
                </a:lnTo>
                <a:lnTo>
                  <a:pt x="5025" y="2336"/>
                </a:lnTo>
                <a:lnTo>
                  <a:pt x="5025" y="2336"/>
                </a:lnTo>
                <a:lnTo>
                  <a:pt x="5025" y="2338"/>
                </a:lnTo>
                <a:lnTo>
                  <a:pt x="5027" y="2338"/>
                </a:lnTo>
                <a:lnTo>
                  <a:pt x="5027" y="2338"/>
                </a:lnTo>
                <a:lnTo>
                  <a:pt x="5025" y="2338"/>
                </a:lnTo>
                <a:lnTo>
                  <a:pt x="5020" y="2340"/>
                </a:lnTo>
                <a:lnTo>
                  <a:pt x="5020" y="2340"/>
                </a:lnTo>
                <a:lnTo>
                  <a:pt x="5020" y="2340"/>
                </a:lnTo>
                <a:lnTo>
                  <a:pt x="5020" y="2342"/>
                </a:lnTo>
                <a:lnTo>
                  <a:pt x="5022" y="2342"/>
                </a:lnTo>
                <a:lnTo>
                  <a:pt x="5022" y="2340"/>
                </a:lnTo>
                <a:lnTo>
                  <a:pt x="5022" y="2340"/>
                </a:lnTo>
                <a:lnTo>
                  <a:pt x="5022" y="2342"/>
                </a:lnTo>
                <a:lnTo>
                  <a:pt x="5022" y="2342"/>
                </a:lnTo>
                <a:lnTo>
                  <a:pt x="5022" y="2344"/>
                </a:lnTo>
                <a:lnTo>
                  <a:pt x="5025" y="2342"/>
                </a:lnTo>
                <a:lnTo>
                  <a:pt x="5027" y="2342"/>
                </a:lnTo>
                <a:lnTo>
                  <a:pt x="5022" y="2344"/>
                </a:lnTo>
                <a:lnTo>
                  <a:pt x="5022" y="2346"/>
                </a:lnTo>
                <a:lnTo>
                  <a:pt x="5025" y="2346"/>
                </a:lnTo>
                <a:lnTo>
                  <a:pt x="5029" y="2346"/>
                </a:lnTo>
                <a:lnTo>
                  <a:pt x="5033" y="2346"/>
                </a:lnTo>
                <a:lnTo>
                  <a:pt x="5033" y="2346"/>
                </a:lnTo>
                <a:lnTo>
                  <a:pt x="5035" y="2344"/>
                </a:lnTo>
                <a:lnTo>
                  <a:pt x="5035" y="2344"/>
                </a:lnTo>
                <a:lnTo>
                  <a:pt x="5037" y="2346"/>
                </a:lnTo>
                <a:lnTo>
                  <a:pt x="5037" y="2346"/>
                </a:lnTo>
                <a:lnTo>
                  <a:pt x="5039" y="2348"/>
                </a:lnTo>
                <a:lnTo>
                  <a:pt x="5039" y="2348"/>
                </a:lnTo>
                <a:lnTo>
                  <a:pt x="5043" y="2348"/>
                </a:lnTo>
                <a:lnTo>
                  <a:pt x="5043" y="2348"/>
                </a:lnTo>
                <a:lnTo>
                  <a:pt x="5045" y="2348"/>
                </a:lnTo>
                <a:lnTo>
                  <a:pt x="5045" y="2350"/>
                </a:lnTo>
                <a:lnTo>
                  <a:pt x="5045" y="2350"/>
                </a:lnTo>
                <a:lnTo>
                  <a:pt x="5045" y="2350"/>
                </a:lnTo>
                <a:lnTo>
                  <a:pt x="5045" y="2352"/>
                </a:lnTo>
                <a:lnTo>
                  <a:pt x="5048" y="2352"/>
                </a:lnTo>
                <a:lnTo>
                  <a:pt x="5048" y="2352"/>
                </a:lnTo>
                <a:lnTo>
                  <a:pt x="5048" y="2352"/>
                </a:lnTo>
                <a:lnTo>
                  <a:pt x="5050" y="2352"/>
                </a:lnTo>
                <a:lnTo>
                  <a:pt x="5050" y="2352"/>
                </a:lnTo>
                <a:lnTo>
                  <a:pt x="5052" y="2352"/>
                </a:lnTo>
                <a:lnTo>
                  <a:pt x="5054" y="2352"/>
                </a:lnTo>
                <a:lnTo>
                  <a:pt x="5056" y="2352"/>
                </a:lnTo>
                <a:lnTo>
                  <a:pt x="5058" y="2354"/>
                </a:lnTo>
                <a:lnTo>
                  <a:pt x="5060" y="2352"/>
                </a:lnTo>
                <a:lnTo>
                  <a:pt x="5066" y="2352"/>
                </a:lnTo>
                <a:lnTo>
                  <a:pt x="5066" y="2352"/>
                </a:lnTo>
                <a:lnTo>
                  <a:pt x="5066" y="2350"/>
                </a:lnTo>
                <a:lnTo>
                  <a:pt x="5069" y="2348"/>
                </a:lnTo>
                <a:lnTo>
                  <a:pt x="5073" y="2344"/>
                </a:lnTo>
                <a:lnTo>
                  <a:pt x="5075" y="2344"/>
                </a:lnTo>
                <a:lnTo>
                  <a:pt x="5075" y="2342"/>
                </a:lnTo>
                <a:lnTo>
                  <a:pt x="5077" y="2342"/>
                </a:lnTo>
                <a:lnTo>
                  <a:pt x="5081" y="2340"/>
                </a:lnTo>
                <a:lnTo>
                  <a:pt x="5081" y="2340"/>
                </a:lnTo>
                <a:lnTo>
                  <a:pt x="5081" y="2340"/>
                </a:lnTo>
                <a:lnTo>
                  <a:pt x="5081" y="2340"/>
                </a:lnTo>
                <a:lnTo>
                  <a:pt x="5081" y="2338"/>
                </a:lnTo>
                <a:lnTo>
                  <a:pt x="5081" y="2338"/>
                </a:lnTo>
                <a:lnTo>
                  <a:pt x="5081" y="2338"/>
                </a:lnTo>
                <a:lnTo>
                  <a:pt x="5081" y="2336"/>
                </a:lnTo>
                <a:lnTo>
                  <a:pt x="5083" y="2334"/>
                </a:lnTo>
                <a:lnTo>
                  <a:pt x="5083" y="2331"/>
                </a:lnTo>
                <a:lnTo>
                  <a:pt x="5083" y="2327"/>
                </a:lnTo>
                <a:lnTo>
                  <a:pt x="5085" y="2327"/>
                </a:lnTo>
                <a:lnTo>
                  <a:pt x="5087" y="2325"/>
                </a:lnTo>
                <a:lnTo>
                  <a:pt x="5087" y="2323"/>
                </a:lnTo>
                <a:lnTo>
                  <a:pt x="5085" y="2323"/>
                </a:lnTo>
                <a:lnTo>
                  <a:pt x="5085" y="2323"/>
                </a:lnTo>
                <a:lnTo>
                  <a:pt x="5087" y="2323"/>
                </a:lnTo>
                <a:lnTo>
                  <a:pt x="5087" y="2321"/>
                </a:lnTo>
                <a:lnTo>
                  <a:pt x="5087" y="2317"/>
                </a:lnTo>
                <a:lnTo>
                  <a:pt x="5087" y="2317"/>
                </a:lnTo>
                <a:lnTo>
                  <a:pt x="5089" y="2313"/>
                </a:lnTo>
                <a:lnTo>
                  <a:pt x="5089" y="2313"/>
                </a:lnTo>
                <a:lnTo>
                  <a:pt x="5089" y="2310"/>
                </a:lnTo>
                <a:lnTo>
                  <a:pt x="5089" y="2310"/>
                </a:lnTo>
                <a:lnTo>
                  <a:pt x="5092" y="2310"/>
                </a:lnTo>
                <a:lnTo>
                  <a:pt x="5092" y="2308"/>
                </a:lnTo>
                <a:lnTo>
                  <a:pt x="5092" y="2308"/>
                </a:lnTo>
                <a:lnTo>
                  <a:pt x="5094" y="2308"/>
                </a:lnTo>
                <a:lnTo>
                  <a:pt x="5096" y="2308"/>
                </a:lnTo>
                <a:lnTo>
                  <a:pt x="5096" y="2308"/>
                </a:lnTo>
                <a:lnTo>
                  <a:pt x="5098" y="2306"/>
                </a:lnTo>
                <a:lnTo>
                  <a:pt x="5100" y="2306"/>
                </a:lnTo>
                <a:lnTo>
                  <a:pt x="5100" y="2306"/>
                </a:lnTo>
                <a:lnTo>
                  <a:pt x="5102" y="2304"/>
                </a:lnTo>
                <a:lnTo>
                  <a:pt x="5102" y="2304"/>
                </a:lnTo>
                <a:lnTo>
                  <a:pt x="5100" y="2302"/>
                </a:lnTo>
                <a:lnTo>
                  <a:pt x="5100" y="2302"/>
                </a:lnTo>
                <a:lnTo>
                  <a:pt x="5102" y="2302"/>
                </a:lnTo>
                <a:lnTo>
                  <a:pt x="5102" y="2304"/>
                </a:lnTo>
                <a:lnTo>
                  <a:pt x="5104" y="2304"/>
                </a:lnTo>
                <a:lnTo>
                  <a:pt x="5104" y="2304"/>
                </a:lnTo>
                <a:lnTo>
                  <a:pt x="5104" y="2304"/>
                </a:lnTo>
                <a:lnTo>
                  <a:pt x="5106" y="2302"/>
                </a:lnTo>
                <a:lnTo>
                  <a:pt x="5106" y="2302"/>
                </a:lnTo>
                <a:lnTo>
                  <a:pt x="5106" y="2302"/>
                </a:lnTo>
                <a:lnTo>
                  <a:pt x="5106" y="2302"/>
                </a:lnTo>
                <a:lnTo>
                  <a:pt x="5108" y="2302"/>
                </a:lnTo>
                <a:lnTo>
                  <a:pt x="5106" y="2304"/>
                </a:lnTo>
                <a:lnTo>
                  <a:pt x="5106" y="2304"/>
                </a:lnTo>
                <a:lnTo>
                  <a:pt x="5108" y="2304"/>
                </a:lnTo>
                <a:lnTo>
                  <a:pt x="5110" y="2304"/>
                </a:lnTo>
                <a:lnTo>
                  <a:pt x="5110" y="2304"/>
                </a:lnTo>
                <a:lnTo>
                  <a:pt x="5113" y="2304"/>
                </a:lnTo>
                <a:lnTo>
                  <a:pt x="5115" y="2304"/>
                </a:lnTo>
                <a:lnTo>
                  <a:pt x="5115" y="2304"/>
                </a:lnTo>
                <a:lnTo>
                  <a:pt x="5115" y="2304"/>
                </a:lnTo>
                <a:lnTo>
                  <a:pt x="5115" y="2302"/>
                </a:lnTo>
                <a:lnTo>
                  <a:pt x="5115" y="2302"/>
                </a:lnTo>
                <a:lnTo>
                  <a:pt x="5115" y="2300"/>
                </a:lnTo>
                <a:lnTo>
                  <a:pt x="5113" y="2300"/>
                </a:lnTo>
                <a:lnTo>
                  <a:pt x="5110" y="2300"/>
                </a:lnTo>
                <a:lnTo>
                  <a:pt x="5110" y="2300"/>
                </a:lnTo>
                <a:lnTo>
                  <a:pt x="5110" y="2298"/>
                </a:lnTo>
                <a:lnTo>
                  <a:pt x="5110" y="2298"/>
                </a:lnTo>
                <a:lnTo>
                  <a:pt x="5110" y="2298"/>
                </a:lnTo>
                <a:lnTo>
                  <a:pt x="5106" y="2298"/>
                </a:lnTo>
                <a:lnTo>
                  <a:pt x="5108" y="2296"/>
                </a:lnTo>
                <a:lnTo>
                  <a:pt x="5108" y="2296"/>
                </a:lnTo>
                <a:lnTo>
                  <a:pt x="5110" y="2296"/>
                </a:lnTo>
                <a:lnTo>
                  <a:pt x="5110" y="2296"/>
                </a:lnTo>
                <a:lnTo>
                  <a:pt x="5110" y="2294"/>
                </a:lnTo>
                <a:lnTo>
                  <a:pt x="5108" y="2294"/>
                </a:lnTo>
                <a:lnTo>
                  <a:pt x="5108" y="2294"/>
                </a:lnTo>
                <a:lnTo>
                  <a:pt x="5110" y="2294"/>
                </a:lnTo>
                <a:lnTo>
                  <a:pt x="5110" y="2292"/>
                </a:lnTo>
                <a:lnTo>
                  <a:pt x="5113" y="2292"/>
                </a:lnTo>
                <a:lnTo>
                  <a:pt x="5115" y="2290"/>
                </a:lnTo>
                <a:lnTo>
                  <a:pt x="5117" y="2290"/>
                </a:lnTo>
                <a:lnTo>
                  <a:pt x="5117" y="2290"/>
                </a:lnTo>
                <a:lnTo>
                  <a:pt x="5119" y="2287"/>
                </a:lnTo>
                <a:lnTo>
                  <a:pt x="5121" y="2281"/>
                </a:lnTo>
                <a:lnTo>
                  <a:pt x="5123" y="2279"/>
                </a:lnTo>
                <a:lnTo>
                  <a:pt x="5125" y="2277"/>
                </a:lnTo>
                <a:lnTo>
                  <a:pt x="5127" y="2275"/>
                </a:lnTo>
                <a:lnTo>
                  <a:pt x="5127" y="2275"/>
                </a:lnTo>
                <a:lnTo>
                  <a:pt x="5127" y="2273"/>
                </a:lnTo>
                <a:lnTo>
                  <a:pt x="5129" y="2273"/>
                </a:lnTo>
                <a:lnTo>
                  <a:pt x="5131" y="2269"/>
                </a:lnTo>
                <a:lnTo>
                  <a:pt x="5131" y="2269"/>
                </a:lnTo>
                <a:lnTo>
                  <a:pt x="5133" y="2266"/>
                </a:lnTo>
                <a:lnTo>
                  <a:pt x="5131" y="2266"/>
                </a:lnTo>
                <a:lnTo>
                  <a:pt x="5131" y="2266"/>
                </a:lnTo>
                <a:lnTo>
                  <a:pt x="5129" y="2266"/>
                </a:lnTo>
                <a:lnTo>
                  <a:pt x="5131" y="2264"/>
                </a:lnTo>
                <a:lnTo>
                  <a:pt x="5129" y="2264"/>
                </a:lnTo>
                <a:lnTo>
                  <a:pt x="5129" y="2262"/>
                </a:lnTo>
                <a:lnTo>
                  <a:pt x="5129" y="2262"/>
                </a:lnTo>
                <a:lnTo>
                  <a:pt x="5129" y="2260"/>
                </a:lnTo>
                <a:lnTo>
                  <a:pt x="5131" y="2260"/>
                </a:lnTo>
                <a:lnTo>
                  <a:pt x="5131" y="2260"/>
                </a:lnTo>
                <a:lnTo>
                  <a:pt x="5133" y="2260"/>
                </a:lnTo>
                <a:lnTo>
                  <a:pt x="5133" y="2258"/>
                </a:lnTo>
                <a:lnTo>
                  <a:pt x="5133" y="2256"/>
                </a:lnTo>
                <a:lnTo>
                  <a:pt x="5133" y="2258"/>
                </a:lnTo>
                <a:lnTo>
                  <a:pt x="5131" y="2258"/>
                </a:lnTo>
                <a:close/>
                <a:moveTo>
                  <a:pt x="5060" y="1906"/>
                </a:moveTo>
                <a:lnTo>
                  <a:pt x="5060" y="1908"/>
                </a:lnTo>
                <a:lnTo>
                  <a:pt x="5060" y="1906"/>
                </a:lnTo>
                <a:lnTo>
                  <a:pt x="5060" y="1906"/>
                </a:lnTo>
                <a:lnTo>
                  <a:pt x="5058" y="1904"/>
                </a:lnTo>
                <a:lnTo>
                  <a:pt x="5060" y="1904"/>
                </a:lnTo>
                <a:lnTo>
                  <a:pt x="5058" y="1904"/>
                </a:lnTo>
                <a:lnTo>
                  <a:pt x="5058" y="1902"/>
                </a:lnTo>
                <a:lnTo>
                  <a:pt x="5058" y="1902"/>
                </a:lnTo>
                <a:lnTo>
                  <a:pt x="5056" y="1902"/>
                </a:lnTo>
                <a:lnTo>
                  <a:pt x="5056" y="1904"/>
                </a:lnTo>
                <a:lnTo>
                  <a:pt x="5056" y="1904"/>
                </a:lnTo>
                <a:lnTo>
                  <a:pt x="5056" y="1906"/>
                </a:lnTo>
                <a:lnTo>
                  <a:pt x="5060" y="1906"/>
                </a:lnTo>
                <a:close/>
                <a:moveTo>
                  <a:pt x="5058" y="2464"/>
                </a:moveTo>
                <a:lnTo>
                  <a:pt x="5058" y="2464"/>
                </a:lnTo>
                <a:lnTo>
                  <a:pt x="5056" y="2464"/>
                </a:lnTo>
                <a:lnTo>
                  <a:pt x="5056" y="2464"/>
                </a:lnTo>
                <a:lnTo>
                  <a:pt x="5058" y="2464"/>
                </a:lnTo>
                <a:lnTo>
                  <a:pt x="5058" y="2464"/>
                </a:lnTo>
                <a:lnTo>
                  <a:pt x="5060" y="2464"/>
                </a:lnTo>
                <a:lnTo>
                  <a:pt x="5058" y="2464"/>
                </a:lnTo>
                <a:lnTo>
                  <a:pt x="5058" y="2464"/>
                </a:lnTo>
                <a:close/>
                <a:moveTo>
                  <a:pt x="5043" y="2361"/>
                </a:moveTo>
                <a:lnTo>
                  <a:pt x="5043" y="2359"/>
                </a:lnTo>
                <a:lnTo>
                  <a:pt x="5041" y="2359"/>
                </a:lnTo>
                <a:lnTo>
                  <a:pt x="5041" y="2359"/>
                </a:lnTo>
                <a:lnTo>
                  <a:pt x="5043" y="2359"/>
                </a:lnTo>
                <a:lnTo>
                  <a:pt x="5043" y="2359"/>
                </a:lnTo>
                <a:lnTo>
                  <a:pt x="5041" y="2354"/>
                </a:lnTo>
                <a:lnTo>
                  <a:pt x="5039" y="2354"/>
                </a:lnTo>
                <a:lnTo>
                  <a:pt x="5037" y="2357"/>
                </a:lnTo>
                <a:lnTo>
                  <a:pt x="5039" y="2359"/>
                </a:lnTo>
                <a:lnTo>
                  <a:pt x="5037" y="2359"/>
                </a:lnTo>
                <a:lnTo>
                  <a:pt x="5037" y="2361"/>
                </a:lnTo>
                <a:lnTo>
                  <a:pt x="5037" y="2361"/>
                </a:lnTo>
                <a:lnTo>
                  <a:pt x="5037" y="2361"/>
                </a:lnTo>
                <a:lnTo>
                  <a:pt x="5037" y="2363"/>
                </a:lnTo>
                <a:lnTo>
                  <a:pt x="5035" y="2363"/>
                </a:lnTo>
                <a:lnTo>
                  <a:pt x="5035" y="2365"/>
                </a:lnTo>
                <a:lnTo>
                  <a:pt x="5035" y="2365"/>
                </a:lnTo>
                <a:lnTo>
                  <a:pt x="5037" y="2365"/>
                </a:lnTo>
                <a:lnTo>
                  <a:pt x="5039" y="2363"/>
                </a:lnTo>
                <a:lnTo>
                  <a:pt x="5039" y="2363"/>
                </a:lnTo>
                <a:lnTo>
                  <a:pt x="5039" y="2363"/>
                </a:lnTo>
                <a:lnTo>
                  <a:pt x="5041" y="2363"/>
                </a:lnTo>
                <a:lnTo>
                  <a:pt x="5043" y="2363"/>
                </a:lnTo>
                <a:lnTo>
                  <a:pt x="5045" y="2361"/>
                </a:lnTo>
                <a:lnTo>
                  <a:pt x="5045" y="2361"/>
                </a:lnTo>
                <a:lnTo>
                  <a:pt x="5045" y="2361"/>
                </a:lnTo>
                <a:lnTo>
                  <a:pt x="5043" y="2361"/>
                </a:lnTo>
                <a:close/>
                <a:moveTo>
                  <a:pt x="5054" y="1526"/>
                </a:moveTo>
                <a:lnTo>
                  <a:pt x="5052" y="1526"/>
                </a:lnTo>
                <a:lnTo>
                  <a:pt x="5052" y="1526"/>
                </a:lnTo>
                <a:lnTo>
                  <a:pt x="5052" y="1526"/>
                </a:lnTo>
                <a:lnTo>
                  <a:pt x="5052" y="1526"/>
                </a:lnTo>
                <a:lnTo>
                  <a:pt x="5054" y="1526"/>
                </a:lnTo>
                <a:lnTo>
                  <a:pt x="5054" y="1526"/>
                </a:lnTo>
                <a:close/>
                <a:moveTo>
                  <a:pt x="4849" y="1705"/>
                </a:moveTo>
                <a:lnTo>
                  <a:pt x="4849" y="1705"/>
                </a:lnTo>
                <a:lnTo>
                  <a:pt x="4849" y="1702"/>
                </a:lnTo>
                <a:lnTo>
                  <a:pt x="4849" y="1702"/>
                </a:lnTo>
                <a:lnTo>
                  <a:pt x="4846" y="1705"/>
                </a:lnTo>
                <a:lnTo>
                  <a:pt x="4846" y="1705"/>
                </a:lnTo>
                <a:lnTo>
                  <a:pt x="4846" y="1707"/>
                </a:lnTo>
                <a:lnTo>
                  <a:pt x="4846" y="1707"/>
                </a:lnTo>
                <a:lnTo>
                  <a:pt x="4849" y="1709"/>
                </a:lnTo>
                <a:lnTo>
                  <a:pt x="4849" y="1709"/>
                </a:lnTo>
                <a:lnTo>
                  <a:pt x="4849" y="1709"/>
                </a:lnTo>
                <a:lnTo>
                  <a:pt x="4849" y="1707"/>
                </a:lnTo>
                <a:lnTo>
                  <a:pt x="4849" y="1705"/>
                </a:lnTo>
                <a:close/>
                <a:moveTo>
                  <a:pt x="4427" y="1480"/>
                </a:moveTo>
                <a:lnTo>
                  <a:pt x="4427" y="1480"/>
                </a:lnTo>
                <a:lnTo>
                  <a:pt x="4427" y="1482"/>
                </a:lnTo>
                <a:lnTo>
                  <a:pt x="4427" y="1482"/>
                </a:lnTo>
                <a:lnTo>
                  <a:pt x="4425" y="1482"/>
                </a:lnTo>
                <a:lnTo>
                  <a:pt x="4425" y="1484"/>
                </a:lnTo>
                <a:lnTo>
                  <a:pt x="4425" y="1484"/>
                </a:lnTo>
                <a:lnTo>
                  <a:pt x="4427" y="1487"/>
                </a:lnTo>
                <a:lnTo>
                  <a:pt x="4427" y="1487"/>
                </a:lnTo>
                <a:lnTo>
                  <a:pt x="4427" y="1489"/>
                </a:lnTo>
                <a:lnTo>
                  <a:pt x="4427" y="1489"/>
                </a:lnTo>
                <a:lnTo>
                  <a:pt x="4429" y="1489"/>
                </a:lnTo>
                <a:lnTo>
                  <a:pt x="4429" y="1489"/>
                </a:lnTo>
                <a:lnTo>
                  <a:pt x="4429" y="1489"/>
                </a:lnTo>
                <a:lnTo>
                  <a:pt x="4429" y="1487"/>
                </a:lnTo>
                <a:lnTo>
                  <a:pt x="4427" y="1484"/>
                </a:lnTo>
                <a:lnTo>
                  <a:pt x="4429" y="1482"/>
                </a:lnTo>
                <a:lnTo>
                  <a:pt x="4427" y="1480"/>
                </a:lnTo>
                <a:close/>
                <a:moveTo>
                  <a:pt x="4392" y="1445"/>
                </a:moveTo>
                <a:lnTo>
                  <a:pt x="4390" y="1443"/>
                </a:lnTo>
                <a:lnTo>
                  <a:pt x="4390" y="1443"/>
                </a:lnTo>
                <a:lnTo>
                  <a:pt x="4390" y="1443"/>
                </a:lnTo>
                <a:lnTo>
                  <a:pt x="4390" y="1443"/>
                </a:lnTo>
                <a:lnTo>
                  <a:pt x="4390" y="1443"/>
                </a:lnTo>
                <a:lnTo>
                  <a:pt x="4390" y="1445"/>
                </a:lnTo>
                <a:lnTo>
                  <a:pt x="4392" y="1445"/>
                </a:lnTo>
                <a:lnTo>
                  <a:pt x="4394" y="1447"/>
                </a:lnTo>
                <a:lnTo>
                  <a:pt x="4396" y="1449"/>
                </a:lnTo>
                <a:lnTo>
                  <a:pt x="4394" y="1445"/>
                </a:lnTo>
                <a:lnTo>
                  <a:pt x="4392" y="1445"/>
                </a:lnTo>
                <a:close/>
                <a:moveTo>
                  <a:pt x="4409" y="1478"/>
                </a:moveTo>
                <a:lnTo>
                  <a:pt x="4411" y="1478"/>
                </a:lnTo>
                <a:lnTo>
                  <a:pt x="4411" y="1478"/>
                </a:lnTo>
                <a:lnTo>
                  <a:pt x="4409" y="1476"/>
                </a:lnTo>
                <a:lnTo>
                  <a:pt x="4409" y="1476"/>
                </a:lnTo>
                <a:lnTo>
                  <a:pt x="4409" y="1478"/>
                </a:lnTo>
                <a:lnTo>
                  <a:pt x="4409" y="1478"/>
                </a:lnTo>
                <a:close/>
                <a:moveTo>
                  <a:pt x="4383" y="1480"/>
                </a:moveTo>
                <a:lnTo>
                  <a:pt x="4383" y="1480"/>
                </a:lnTo>
                <a:lnTo>
                  <a:pt x="4385" y="1480"/>
                </a:lnTo>
                <a:lnTo>
                  <a:pt x="4385" y="1480"/>
                </a:lnTo>
                <a:lnTo>
                  <a:pt x="4385" y="1478"/>
                </a:lnTo>
                <a:lnTo>
                  <a:pt x="4385" y="1476"/>
                </a:lnTo>
                <a:lnTo>
                  <a:pt x="4385" y="1476"/>
                </a:lnTo>
                <a:lnTo>
                  <a:pt x="4385" y="1476"/>
                </a:lnTo>
                <a:lnTo>
                  <a:pt x="4385" y="1476"/>
                </a:lnTo>
                <a:lnTo>
                  <a:pt x="4383" y="1476"/>
                </a:lnTo>
                <a:lnTo>
                  <a:pt x="4383" y="1478"/>
                </a:lnTo>
                <a:lnTo>
                  <a:pt x="4383" y="1480"/>
                </a:lnTo>
                <a:lnTo>
                  <a:pt x="4383" y="1480"/>
                </a:lnTo>
                <a:lnTo>
                  <a:pt x="4383" y="1480"/>
                </a:lnTo>
                <a:close/>
                <a:moveTo>
                  <a:pt x="4377" y="1449"/>
                </a:moveTo>
                <a:lnTo>
                  <a:pt x="4375" y="1449"/>
                </a:lnTo>
                <a:lnTo>
                  <a:pt x="4375" y="1451"/>
                </a:lnTo>
                <a:lnTo>
                  <a:pt x="4375" y="1453"/>
                </a:lnTo>
                <a:lnTo>
                  <a:pt x="4375" y="1453"/>
                </a:lnTo>
                <a:lnTo>
                  <a:pt x="4375" y="1453"/>
                </a:lnTo>
                <a:lnTo>
                  <a:pt x="4375" y="1455"/>
                </a:lnTo>
                <a:lnTo>
                  <a:pt x="4375" y="1455"/>
                </a:lnTo>
                <a:lnTo>
                  <a:pt x="4375" y="1457"/>
                </a:lnTo>
                <a:lnTo>
                  <a:pt x="4377" y="1453"/>
                </a:lnTo>
                <a:lnTo>
                  <a:pt x="4377" y="1451"/>
                </a:lnTo>
                <a:lnTo>
                  <a:pt x="4377" y="1449"/>
                </a:lnTo>
                <a:lnTo>
                  <a:pt x="4377" y="1449"/>
                </a:lnTo>
                <a:lnTo>
                  <a:pt x="4377" y="1449"/>
                </a:lnTo>
                <a:close/>
                <a:moveTo>
                  <a:pt x="4402" y="1470"/>
                </a:moveTo>
                <a:lnTo>
                  <a:pt x="4400" y="1468"/>
                </a:lnTo>
                <a:lnTo>
                  <a:pt x="4400" y="1468"/>
                </a:lnTo>
                <a:lnTo>
                  <a:pt x="4400" y="1470"/>
                </a:lnTo>
                <a:lnTo>
                  <a:pt x="4400" y="1470"/>
                </a:lnTo>
                <a:lnTo>
                  <a:pt x="4402" y="1470"/>
                </a:lnTo>
                <a:close/>
                <a:moveTo>
                  <a:pt x="4406" y="1487"/>
                </a:moveTo>
                <a:lnTo>
                  <a:pt x="4404" y="1487"/>
                </a:lnTo>
                <a:lnTo>
                  <a:pt x="4402" y="1489"/>
                </a:lnTo>
                <a:lnTo>
                  <a:pt x="4402" y="1489"/>
                </a:lnTo>
                <a:lnTo>
                  <a:pt x="4402" y="1491"/>
                </a:lnTo>
                <a:lnTo>
                  <a:pt x="4402" y="1491"/>
                </a:lnTo>
                <a:lnTo>
                  <a:pt x="4402" y="1493"/>
                </a:lnTo>
                <a:lnTo>
                  <a:pt x="4402" y="1493"/>
                </a:lnTo>
                <a:lnTo>
                  <a:pt x="4406" y="1493"/>
                </a:lnTo>
                <a:lnTo>
                  <a:pt x="4409" y="1493"/>
                </a:lnTo>
                <a:lnTo>
                  <a:pt x="4411" y="1493"/>
                </a:lnTo>
                <a:lnTo>
                  <a:pt x="4411" y="1491"/>
                </a:lnTo>
                <a:lnTo>
                  <a:pt x="4411" y="1491"/>
                </a:lnTo>
                <a:lnTo>
                  <a:pt x="4413" y="1491"/>
                </a:lnTo>
                <a:lnTo>
                  <a:pt x="4413" y="1491"/>
                </a:lnTo>
                <a:lnTo>
                  <a:pt x="4413" y="1489"/>
                </a:lnTo>
                <a:lnTo>
                  <a:pt x="4413" y="1489"/>
                </a:lnTo>
                <a:lnTo>
                  <a:pt x="4413" y="1487"/>
                </a:lnTo>
                <a:lnTo>
                  <a:pt x="4411" y="1487"/>
                </a:lnTo>
                <a:lnTo>
                  <a:pt x="4411" y="1484"/>
                </a:lnTo>
                <a:lnTo>
                  <a:pt x="4409" y="1484"/>
                </a:lnTo>
                <a:lnTo>
                  <a:pt x="4409" y="1484"/>
                </a:lnTo>
                <a:lnTo>
                  <a:pt x="4409" y="1484"/>
                </a:lnTo>
                <a:lnTo>
                  <a:pt x="4406" y="1484"/>
                </a:lnTo>
                <a:lnTo>
                  <a:pt x="4406" y="1487"/>
                </a:lnTo>
                <a:close/>
                <a:moveTo>
                  <a:pt x="4404" y="1468"/>
                </a:moveTo>
                <a:lnTo>
                  <a:pt x="4404" y="1470"/>
                </a:lnTo>
                <a:lnTo>
                  <a:pt x="4404" y="1470"/>
                </a:lnTo>
                <a:lnTo>
                  <a:pt x="4404" y="1472"/>
                </a:lnTo>
                <a:lnTo>
                  <a:pt x="4402" y="1472"/>
                </a:lnTo>
                <a:lnTo>
                  <a:pt x="4402" y="1474"/>
                </a:lnTo>
                <a:lnTo>
                  <a:pt x="4402" y="1476"/>
                </a:lnTo>
                <a:lnTo>
                  <a:pt x="4400" y="1478"/>
                </a:lnTo>
                <a:lnTo>
                  <a:pt x="4400" y="1480"/>
                </a:lnTo>
                <a:lnTo>
                  <a:pt x="4398" y="1482"/>
                </a:lnTo>
                <a:lnTo>
                  <a:pt x="4398" y="1484"/>
                </a:lnTo>
                <a:lnTo>
                  <a:pt x="4396" y="1489"/>
                </a:lnTo>
                <a:lnTo>
                  <a:pt x="4396" y="1489"/>
                </a:lnTo>
                <a:lnTo>
                  <a:pt x="4394" y="1493"/>
                </a:lnTo>
                <a:lnTo>
                  <a:pt x="4394" y="1495"/>
                </a:lnTo>
                <a:lnTo>
                  <a:pt x="4394" y="1495"/>
                </a:lnTo>
                <a:lnTo>
                  <a:pt x="4396" y="1495"/>
                </a:lnTo>
                <a:lnTo>
                  <a:pt x="4396" y="1493"/>
                </a:lnTo>
                <a:lnTo>
                  <a:pt x="4398" y="1489"/>
                </a:lnTo>
                <a:lnTo>
                  <a:pt x="4398" y="1487"/>
                </a:lnTo>
                <a:lnTo>
                  <a:pt x="4400" y="1484"/>
                </a:lnTo>
                <a:lnTo>
                  <a:pt x="4400" y="1484"/>
                </a:lnTo>
                <a:lnTo>
                  <a:pt x="4402" y="1482"/>
                </a:lnTo>
                <a:lnTo>
                  <a:pt x="4404" y="1482"/>
                </a:lnTo>
                <a:lnTo>
                  <a:pt x="4404" y="1482"/>
                </a:lnTo>
                <a:lnTo>
                  <a:pt x="4404" y="1478"/>
                </a:lnTo>
                <a:lnTo>
                  <a:pt x="4404" y="1476"/>
                </a:lnTo>
                <a:lnTo>
                  <a:pt x="4404" y="1474"/>
                </a:lnTo>
                <a:lnTo>
                  <a:pt x="4404" y="1472"/>
                </a:lnTo>
                <a:lnTo>
                  <a:pt x="4404" y="1472"/>
                </a:lnTo>
                <a:lnTo>
                  <a:pt x="4404" y="1472"/>
                </a:lnTo>
                <a:lnTo>
                  <a:pt x="4404" y="1470"/>
                </a:lnTo>
                <a:lnTo>
                  <a:pt x="4404" y="1468"/>
                </a:lnTo>
                <a:close/>
                <a:moveTo>
                  <a:pt x="4381" y="1489"/>
                </a:moveTo>
                <a:lnTo>
                  <a:pt x="4381" y="1489"/>
                </a:lnTo>
                <a:lnTo>
                  <a:pt x="4381" y="1491"/>
                </a:lnTo>
                <a:lnTo>
                  <a:pt x="4383" y="1495"/>
                </a:lnTo>
                <a:lnTo>
                  <a:pt x="4383" y="1495"/>
                </a:lnTo>
                <a:lnTo>
                  <a:pt x="4385" y="1495"/>
                </a:lnTo>
                <a:lnTo>
                  <a:pt x="4385" y="1497"/>
                </a:lnTo>
                <a:lnTo>
                  <a:pt x="4388" y="1497"/>
                </a:lnTo>
                <a:lnTo>
                  <a:pt x="4390" y="1499"/>
                </a:lnTo>
                <a:lnTo>
                  <a:pt x="4390" y="1501"/>
                </a:lnTo>
                <a:lnTo>
                  <a:pt x="4390" y="1501"/>
                </a:lnTo>
                <a:lnTo>
                  <a:pt x="4392" y="1501"/>
                </a:lnTo>
                <a:lnTo>
                  <a:pt x="4392" y="1501"/>
                </a:lnTo>
                <a:lnTo>
                  <a:pt x="4394" y="1499"/>
                </a:lnTo>
                <a:lnTo>
                  <a:pt x="4394" y="1499"/>
                </a:lnTo>
                <a:lnTo>
                  <a:pt x="4394" y="1497"/>
                </a:lnTo>
                <a:lnTo>
                  <a:pt x="4394" y="1497"/>
                </a:lnTo>
                <a:lnTo>
                  <a:pt x="4394" y="1497"/>
                </a:lnTo>
                <a:lnTo>
                  <a:pt x="4392" y="1493"/>
                </a:lnTo>
                <a:lnTo>
                  <a:pt x="4392" y="1493"/>
                </a:lnTo>
                <a:lnTo>
                  <a:pt x="4392" y="1491"/>
                </a:lnTo>
                <a:lnTo>
                  <a:pt x="4392" y="1489"/>
                </a:lnTo>
                <a:lnTo>
                  <a:pt x="4392" y="1489"/>
                </a:lnTo>
                <a:lnTo>
                  <a:pt x="4394" y="1487"/>
                </a:lnTo>
                <a:lnTo>
                  <a:pt x="4394" y="1484"/>
                </a:lnTo>
                <a:lnTo>
                  <a:pt x="4394" y="1482"/>
                </a:lnTo>
                <a:lnTo>
                  <a:pt x="4396" y="1480"/>
                </a:lnTo>
                <a:lnTo>
                  <a:pt x="4396" y="1478"/>
                </a:lnTo>
                <a:lnTo>
                  <a:pt x="4398" y="1478"/>
                </a:lnTo>
                <a:lnTo>
                  <a:pt x="4398" y="1476"/>
                </a:lnTo>
                <a:lnTo>
                  <a:pt x="4398" y="1476"/>
                </a:lnTo>
                <a:lnTo>
                  <a:pt x="4398" y="1474"/>
                </a:lnTo>
                <a:lnTo>
                  <a:pt x="4394" y="1472"/>
                </a:lnTo>
                <a:lnTo>
                  <a:pt x="4394" y="1472"/>
                </a:lnTo>
                <a:lnTo>
                  <a:pt x="4390" y="1474"/>
                </a:lnTo>
                <a:lnTo>
                  <a:pt x="4390" y="1474"/>
                </a:lnTo>
                <a:lnTo>
                  <a:pt x="4390" y="1474"/>
                </a:lnTo>
                <a:lnTo>
                  <a:pt x="4390" y="1476"/>
                </a:lnTo>
                <a:lnTo>
                  <a:pt x="4390" y="1476"/>
                </a:lnTo>
                <a:lnTo>
                  <a:pt x="4388" y="1478"/>
                </a:lnTo>
                <a:lnTo>
                  <a:pt x="4388" y="1478"/>
                </a:lnTo>
                <a:lnTo>
                  <a:pt x="4388" y="1480"/>
                </a:lnTo>
                <a:lnTo>
                  <a:pt x="4388" y="1482"/>
                </a:lnTo>
                <a:lnTo>
                  <a:pt x="4388" y="1482"/>
                </a:lnTo>
                <a:lnTo>
                  <a:pt x="4388" y="1484"/>
                </a:lnTo>
                <a:lnTo>
                  <a:pt x="4388" y="1487"/>
                </a:lnTo>
                <a:lnTo>
                  <a:pt x="4385" y="1487"/>
                </a:lnTo>
                <a:lnTo>
                  <a:pt x="4385" y="1487"/>
                </a:lnTo>
                <a:lnTo>
                  <a:pt x="4383" y="1487"/>
                </a:lnTo>
                <a:lnTo>
                  <a:pt x="4381" y="1489"/>
                </a:lnTo>
                <a:lnTo>
                  <a:pt x="4381" y="1489"/>
                </a:lnTo>
                <a:close/>
                <a:moveTo>
                  <a:pt x="4400" y="1497"/>
                </a:moveTo>
                <a:lnTo>
                  <a:pt x="4398" y="1497"/>
                </a:lnTo>
                <a:lnTo>
                  <a:pt x="4398" y="1499"/>
                </a:lnTo>
                <a:lnTo>
                  <a:pt x="4396" y="1499"/>
                </a:lnTo>
                <a:lnTo>
                  <a:pt x="4396" y="1499"/>
                </a:lnTo>
                <a:lnTo>
                  <a:pt x="4398" y="1499"/>
                </a:lnTo>
                <a:lnTo>
                  <a:pt x="4398" y="1499"/>
                </a:lnTo>
                <a:lnTo>
                  <a:pt x="4400" y="1499"/>
                </a:lnTo>
                <a:lnTo>
                  <a:pt x="4400" y="1499"/>
                </a:lnTo>
                <a:lnTo>
                  <a:pt x="4400" y="1497"/>
                </a:lnTo>
                <a:close/>
                <a:moveTo>
                  <a:pt x="4373" y="1537"/>
                </a:moveTo>
                <a:lnTo>
                  <a:pt x="4373" y="1537"/>
                </a:lnTo>
                <a:lnTo>
                  <a:pt x="4375" y="1539"/>
                </a:lnTo>
                <a:lnTo>
                  <a:pt x="4375" y="1539"/>
                </a:lnTo>
                <a:lnTo>
                  <a:pt x="4377" y="1539"/>
                </a:lnTo>
                <a:lnTo>
                  <a:pt x="4377" y="1539"/>
                </a:lnTo>
                <a:lnTo>
                  <a:pt x="4379" y="1537"/>
                </a:lnTo>
                <a:lnTo>
                  <a:pt x="4379" y="1537"/>
                </a:lnTo>
                <a:lnTo>
                  <a:pt x="4379" y="1535"/>
                </a:lnTo>
                <a:lnTo>
                  <a:pt x="4375" y="1535"/>
                </a:lnTo>
                <a:lnTo>
                  <a:pt x="4373" y="1535"/>
                </a:lnTo>
                <a:lnTo>
                  <a:pt x="4373" y="1535"/>
                </a:lnTo>
                <a:lnTo>
                  <a:pt x="4373" y="1537"/>
                </a:lnTo>
                <a:lnTo>
                  <a:pt x="4373" y="1537"/>
                </a:lnTo>
                <a:close/>
                <a:moveTo>
                  <a:pt x="4346" y="1558"/>
                </a:moveTo>
                <a:lnTo>
                  <a:pt x="4346" y="1558"/>
                </a:lnTo>
                <a:lnTo>
                  <a:pt x="4348" y="1558"/>
                </a:lnTo>
                <a:lnTo>
                  <a:pt x="4348" y="1556"/>
                </a:lnTo>
                <a:lnTo>
                  <a:pt x="4348" y="1556"/>
                </a:lnTo>
                <a:lnTo>
                  <a:pt x="4350" y="1558"/>
                </a:lnTo>
                <a:lnTo>
                  <a:pt x="4350" y="1556"/>
                </a:lnTo>
                <a:lnTo>
                  <a:pt x="4350" y="1556"/>
                </a:lnTo>
                <a:lnTo>
                  <a:pt x="4350" y="1556"/>
                </a:lnTo>
                <a:lnTo>
                  <a:pt x="4350" y="1554"/>
                </a:lnTo>
                <a:lnTo>
                  <a:pt x="4348" y="1554"/>
                </a:lnTo>
                <a:lnTo>
                  <a:pt x="4348" y="1556"/>
                </a:lnTo>
                <a:lnTo>
                  <a:pt x="4346" y="1556"/>
                </a:lnTo>
                <a:lnTo>
                  <a:pt x="4344" y="1558"/>
                </a:lnTo>
                <a:lnTo>
                  <a:pt x="4344" y="1558"/>
                </a:lnTo>
                <a:lnTo>
                  <a:pt x="4344" y="1558"/>
                </a:lnTo>
                <a:lnTo>
                  <a:pt x="4346" y="1558"/>
                </a:lnTo>
                <a:close/>
                <a:moveTo>
                  <a:pt x="4350" y="1434"/>
                </a:moveTo>
                <a:lnTo>
                  <a:pt x="4350" y="1432"/>
                </a:lnTo>
                <a:lnTo>
                  <a:pt x="4350" y="1432"/>
                </a:lnTo>
                <a:lnTo>
                  <a:pt x="4348" y="1430"/>
                </a:lnTo>
                <a:lnTo>
                  <a:pt x="4348" y="1432"/>
                </a:lnTo>
                <a:lnTo>
                  <a:pt x="4348" y="1432"/>
                </a:lnTo>
                <a:lnTo>
                  <a:pt x="4348" y="1432"/>
                </a:lnTo>
                <a:lnTo>
                  <a:pt x="4350" y="1434"/>
                </a:lnTo>
                <a:close/>
                <a:moveTo>
                  <a:pt x="4369" y="1449"/>
                </a:moveTo>
                <a:lnTo>
                  <a:pt x="4369" y="1449"/>
                </a:lnTo>
                <a:lnTo>
                  <a:pt x="4367" y="1447"/>
                </a:lnTo>
                <a:lnTo>
                  <a:pt x="4367" y="1445"/>
                </a:lnTo>
                <a:lnTo>
                  <a:pt x="4369" y="1443"/>
                </a:lnTo>
                <a:lnTo>
                  <a:pt x="4369" y="1443"/>
                </a:lnTo>
                <a:lnTo>
                  <a:pt x="4369" y="1443"/>
                </a:lnTo>
                <a:lnTo>
                  <a:pt x="4367" y="1440"/>
                </a:lnTo>
                <a:lnTo>
                  <a:pt x="4367" y="1440"/>
                </a:lnTo>
                <a:lnTo>
                  <a:pt x="4365" y="1438"/>
                </a:lnTo>
                <a:lnTo>
                  <a:pt x="4365" y="1436"/>
                </a:lnTo>
                <a:lnTo>
                  <a:pt x="4362" y="1438"/>
                </a:lnTo>
                <a:lnTo>
                  <a:pt x="4362" y="1438"/>
                </a:lnTo>
                <a:lnTo>
                  <a:pt x="4360" y="1436"/>
                </a:lnTo>
                <a:lnTo>
                  <a:pt x="4360" y="1436"/>
                </a:lnTo>
                <a:lnTo>
                  <a:pt x="4360" y="1436"/>
                </a:lnTo>
                <a:lnTo>
                  <a:pt x="4356" y="1436"/>
                </a:lnTo>
                <a:lnTo>
                  <a:pt x="4356" y="1436"/>
                </a:lnTo>
                <a:lnTo>
                  <a:pt x="4356" y="1436"/>
                </a:lnTo>
                <a:lnTo>
                  <a:pt x="4352" y="1436"/>
                </a:lnTo>
                <a:lnTo>
                  <a:pt x="4352" y="1436"/>
                </a:lnTo>
                <a:lnTo>
                  <a:pt x="4352" y="1436"/>
                </a:lnTo>
                <a:lnTo>
                  <a:pt x="4352" y="1438"/>
                </a:lnTo>
                <a:lnTo>
                  <a:pt x="4352" y="1438"/>
                </a:lnTo>
                <a:lnTo>
                  <a:pt x="4352" y="1438"/>
                </a:lnTo>
                <a:lnTo>
                  <a:pt x="4352" y="1438"/>
                </a:lnTo>
                <a:lnTo>
                  <a:pt x="4354" y="1438"/>
                </a:lnTo>
                <a:lnTo>
                  <a:pt x="4354" y="1440"/>
                </a:lnTo>
                <a:lnTo>
                  <a:pt x="4354" y="1440"/>
                </a:lnTo>
                <a:lnTo>
                  <a:pt x="4356" y="1440"/>
                </a:lnTo>
                <a:lnTo>
                  <a:pt x="4356" y="1443"/>
                </a:lnTo>
                <a:lnTo>
                  <a:pt x="4358" y="1445"/>
                </a:lnTo>
                <a:lnTo>
                  <a:pt x="4358" y="1447"/>
                </a:lnTo>
                <a:lnTo>
                  <a:pt x="4358" y="1447"/>
                </a:lnTo>
                <a:lnTo>
                  <a:pt x="4358" y="1447"/>
                </a:lnTo>
                <a:lnTo>
                  <a:pt x="4358" y="1449"/>
                </a:lnTo>
                <a:lnTo>
                  <a:pt x="4358" y="1449"/>
                </a:lnTo>
                <a:lnTo>
                  <a:pt x="4360" y="1449"/>
                </a:lnTo>
                <a:lnTo>
                  <a:pt x="4360" y="1451"/>
                </a:lnTo>
                <a:lnTo>
                  <a:pt x="4360" y="1451"/>
                </a:lnTo>
                <a:lnTo>
                  <a:pt x="4360" y="1453"/>
                </a:lnTo>
                <a:lnTo>
                  <a:pt x="4362" y="1453"/>
                </a:lnTo>
                <a:lnTo>
                  <a:pt x="4362" y="1453"/>
                </a:lnTo>
                <a:lnTo>
                  <a:pt x="4362" y="1455"/>
                </a:lnTo>
                <a:lnTo>
                  <a:pt x="4362" y="1455"/>
                </a:lnTo>
                <a:lnTo>
                  <a:pt x="4365" y="1455"/>
                </a:lnTo>
                <a:lnTo>
                  <a:pt x="4365" y="1453"/>
                </a:lnTo>
                <a:lnTo>
                  <a:pt x="4365" y="1453"/>
                </a:lnTo>
                <a:lnTo>
                  <a:pt x="4367" y="1453"/>
                </a:lnTo>
                <a:lnTo>
                  <a:pt x="4367" y="1453"/>
                </a:lnTo>
                <a:lnTo>
                  <a:pt x="4367" y="1453"/>
                </a:lnTo>
                <a:lnTo>
                  <a:pt x="4367" y="1453"/>
                </a:lnTo>
                <a:lnTo>
                  <a:pt x="4367" y="1451"/>
                </a:lnTo>
                <a:lnTo>
                  <a:pt x="4367" y="1451"/>
                </a:lnTo>
                <a:lnTo>
                  <a:pt x="4369" y="1449"/>
                </a:lnTo>
                <a:close/>
                <a:moveTo>
                  <a:pt x="4344" y="1256"/>
                </a:moveTo>
                <a:lnTo>
                  <a:pt x="4344" y="1254"/>
                </a:lnTo>
                <a:lnTo>
                  <a:pt x="4341" y="1256"/>
                </a:lnTo>
                <a:lnTo>
                  <a:pt x="4341" y="1256"/>
                </a:lnTo>
                <a:lnTo>
                  <a:pt x="4341" y="1256"/>
                </a:lnTo>
                <a:lnTo>
                  <a:pt x="4341" y="1258"/>
                </a:lnTo>
                <a:lnTo>
                  <a:pt x="4341" y="1258"/>
                </a:lnTo>
                <a:lnTo>
                  <a:pt x="4341" y="1258"/>
                </a:lnTo>
                <a:lnTo>
                  <a:pt x="4344" y="1258"/>
                </a:lnTo>
                <a:lnTo>
                  <a:pt x="4344" y="1258"/>
                </a:lnTo>
                <a:lnTo>
                  <a:pt x="4344" y="1258"/>
                </a:lnTo>
                <a:lnTo>
                  <a:pt x="4344" y="1256"/>
                </a:lnTo>
                <a:lnTo>
                  <a:pt x="4344" y="1256"/>
                </a:lnTo>
                <a:lnTo>
                  <a:pt x="4344" y="1256"/>
                </a:lnTo>
                <a:lnTo>
                  <a:pt x="4344" y="1256"/>
                </a:lnTo>
                <a:close/>
                <a:moveTo>
                  <a:pt x="4352" y="1457"/>
                </a:moveTo>
                <a:lnTo>
                  <a:pt x="4350" y="1455"/>
                </a:lnTo>
                <a:lnTo>
                  <a:pt x="4350" y="1455"/>
                </a:lnTo>
                <a:lnTo>
                  <a:pt x="4350" y="1455"/>
                </a:lnTo>
                <a:lnTo>
                  <a:pt x="4348" y="1455"/>
                </a:lnTo>
                <a:lnTo>
                  <a:pt x="4348" y="1455"/>
                </a:lnTo>
                <a:lnTo>
                  <a:pt x="4348" y="1455"/>
                </a:lnTo>
                <a:lnTo>
                  <a:pt x="4346" y="1455"/>
                </a:lnTo>
                <a:lnTo>
                  <a:pt x="4346" y="1453"/>
                </a:lnTo>
                <a:lnTo>
                  <a:pt x="4346" y="1453"/>
                </a:lnTo>
                <a:lnTo>
                  <a:pt x="4344" y="1453"/>
                </a:lnTo>
                <a:lnTo>
                  <a:pt x="4344" y="1453"/>
                </a:lnTo>
                <a:lnTo>
                  <a:pt x="4344" y="1455"/>
                </a:lnTo>
                <a:lnTo>
                  <a:pt x="4344" y="1455"/>
                </a:lnTo>
                <a:lnTo>
                  <a:pt x="4344" y="1455"/>
                </a:lnTo>
                <a:lnTo>
                  <a:pt x="4346" y="1455"/>
                </a:lnTo>
                <a:lnTo>
                  <a:pt x="4346" y="1457"/>
                </a:lnTo>
                <a:lnTo>
                  <a:pt x="4346" y="1457"/>
                </a:lnTo>
                <a:lnTo>
                  <a:pt x="4348" y="1457"/>
                </a:lnTo>
                <a:lnTo>
                  <a:pt x="4348" y="1457"/>
                </a:lnTo>
                <a:lnTo>
                  <a:pt x="4350" y="1457"/>
                </a:lnTo>
                <a:lnTo>
                  <a:pt x="4350" y="1457"/>
                </a:lnTo>
                <a:lnTo>
                  <a:pt x="4352" y="1457"/>
                </a:lnTo>
                <a:close/>
                <a:moveTo>
                  <a:pt x="4346" y="1459"/>
                </a:moveTo>
                <a:lnTo>
                  <a:pt x="4346" y="1459"/>
                </a:lnTo>
                <a:lnTo>
                  <a:pt x="4346" y="1459"/>
                </a:lnTo>
                <a:lnTo>
                  <a:pt x="4346" y="1459"/>
                </a:lnTo>
                <a:lnTo>
                  <a:pt x="4344" y="1459"/>
                </a:lnTo>
                <a:lnTo>
                  <a:pt x="4346" y="1461"/>
                </a:lnTo>
                <a:lnTo>
                  <a:pt x="4346" y="1461"/>
                </a:lnTo>
                <a:lnTo>
                  <a:pt x="4346" y="1463"/>
                </a:lnTo>
                <a:lnTo>
                  <a:pt x="4346" y="1463"/>
                </a:lnTo>
                <a:lnTo>
                  <a:pt x="4348" y="1461"/>
                </a:lnTo>
                <a:lnTo>
                  <a:pt x="4348" y="1461"/>
                </a:lnTo>
                <a:lnTo>
                  <a:pt x="4348" y="1461"/>
                </a:lnTo>
                <a:lnTo>
                  <a:pt x="4348" y="1459"/>
                </a:lnTo>
                <a:lnTo>
                  <a:pt x="4346" y="1459"/>
                </a:lnTo>
                <a:close/>
                <a:moveTo>
                  <a:pt x="4346" y="1480"/>
                </a:moveTo>
                <a:lnTo>
                  <a:pt x="4346" y="1480"/>
                </a:lnTo>
                <a:lnTo>
                  <a:pt x="4346" y="1478"/>
                </a:lnTo>
                <a:lnTo>
                  <a:pt x="4346" y="1478"/>
                </a:lnTo>
                <a:lnTo>
                  <a:pt x="4344" y="1478"/>
                </a:lnTo>
                <a:lnTo>
                  <a:pt x="4344" y="1478"/>
                </a:lnTo>
                <a:lnTo>
                  <a:pt x="4344" y="1480"/>
                </a:lnTo>
                <a:lnTo>
                  <a:pt x="4346" y="1480"/>
                </a:lnTo>
                <a:close/>
                <a:moveTo>
                  <a:pt x="4365" y="1545"/>
                </a:moveTo>
                <a:lnTo>
                  <a:pt x="4365" y="1545"/>
                </a:lnTo>
                <a:lnTo>
                  <a:pt x="4362" y="1543"/>
                </a:lnTo>
                <a:lnTo>
                  <a:pt x="4360" y="1543"/>
                </a:lnTo>
                <a:lnTo>
                  <a:pt x="4358" y="1545"/>
                </a:lnTo>
                <a:lnTo>
                  <a:pt x="4358" y="1545"/>
                </a:lnTo>
                <a:lnTo>
                  <a:pt x="4360" y="1547"/>
                </a:lnTo>
                <a:lnTo>
                  <a:pt x="4360" y="1545"/>
                </a:lnTo>
                <a:lnTo>
                  <a:pt x="4362" y="1547"/>
                </a:lnTo>
                <a:lnTo>
                  <a:pt x="4365" y="1545"/>
                </a:lnTo>
                <a:lnTo>
                  <a:pt x="4365" y="1547"/>
                </a:lnTo>
                <a:lnTo>
                  <a:pt x="4367" y="1545"/>
                </a:lnTo>
                <a:lnTo>
                  <a:pt x="4367" y="1545"/>
                </a:lnTo>
                <a:lnTo>
                  <a:pt x="4367" y="1545"/>
                </a:lnTo>
                <a:lnTo>
                  <a:pt x="4365" y="1545"/>
                </a:lnTo>
                <a:close/>
                <a:moveTo>
                  <a:pt x="4344" y="1466"/>
                </a:moveTo>
                <a:lnTo>
                  <a:pt x="4344" y="1466"/>
                </a:lnTo>
                <a:lnTo>
                  <a:pt x="4341" y="1466"/>
                </a:lnTo>
                <a:lnTo>
                  <a:pt x="4341" y="1466"/>
                </a:lnTo>
                <a:lnTo>
                  <a:pt x="4344" y="1468"/>
                </a:lnTo>
                <a:lnTo>
                  <a:pt x="4344" y="1468"/>
                </a:lnTo>
                <a:lnTo>
                  <a:pt x="4344" y="1468"/>
                </a:lnTo>
                <a:lnTo>
                  <a:pt x="4344" y="1466"/>
                </a:lnTo>
                <a:lnTo>
                  <a:pt x="4344" y="1466"/>
                </a:lnTo>
                <a:lnTo>
                  <a:pt x="4344" y="1466"/>
                </a:lnTo>
                <a:close/>
                <a:moveTo>
                  <a:pt x="4436" y="1115"/>
                </a:moveTo>
                <a:lnTo>
                  <a:pt x="4436" y="1115"/>
                </a:lnTo>
                <a:lnTo>
                  <a:pt x="4436" y="1115"/>
                </a:lnTo>
                <a:lnTo>
                  <a:pt x="4434" y="1118"/>
                </a:lnTo>
                <a:lnTo>
                  <a:pt x="4436" y="1118"/>
                </a:lnTo>
                <a:lnTo>
                  <a:pt x="4436" y="1118"/>
                </a:lnTo>
                <a:lnTo>
                  <a:pt x="4436" y="1118"/>
                </a:lnTo>
                <a:lnTo>
                  <a:pt x="4438" y="1118"/>
                </a:lnTo>
                <a:lnTo>
                  <a:pt x="4438" y="1115"/>
                </a:lnTo>
                <a:lnTo>
                  <a:pt x="4438" y="1115"/>
                </a:lnTo>
                <a:lnTo>
                  <a:pt x="4436" y="1115"/>
                </a:lnTo>
                <a:close/>
                <a:moveTo>
                  <a:pt x="4432" y="1491"/>
                </a:moveTo>
                <a:lnTo>
                  <a:pt x="4432" y="1493"/>
                </a:lnTo>
                <a:lnTo>
                  <a:pt x="4432" y="1493"/>
                </a:lnTo>
                <a:lnTo>
                  <a:pt x="4434" y="1493"/>
                </a:lnTo>
                <a:lnTo>
                  <a:pt x="4434" y="1491"/>
                </a:lnTo>
                <a:lnTo>
                  <a:pt x="4434" y="1491"/>
                </a:lnTo>
                <a:lnTo>
                  <a:pt x="4432" y="1491"/>
                </a:lnTo>
                <a:close/>
                <a:moveTo>
                  <a:pt x="4434" y="1489"/>
                </a:moveTo>
                <a:lnTo>
                  <a:pt x="4434" y="1491"/>
                </a:lnTo>
                <a:lnTo>
                  <a:pt x="4434" y="1491"/>
                </a:lnTo>
                <a:lnTo>
                  <a:pt x="4436" y="1491"/>
                </a:lnTo>
                <a:lnTo>
                  <a:pt x="4436" y="1491"/>
                </a:lnTo>
                <a:lnTo>
                  <a:pt x="4436" y="1489"/>
                </a:lnTo>
                <a:lnTo>
                  <a:pt x="4436" y="1489"/>
                </a:lnTo>
                <a:lnTo>
                  <a:pt x="4436" y="1489"/>
                </a:lnTo>
                <a:lnTo>
                  <a:pt x="4434" y="1487"/>
                </a:lnTo>
                <a:lnTo>
                  <a:pt x="4434" y="1489"/>
                </a:lnTo>
                <a:lnTo>
                  <a:pt x="4434" y="1489"/>
                </a:lnTo>
                <a:close/>
                <a:moveTo>
                  <a:pt x="4388" y="1524"/>
                </a:moveTo>
                <a:lnTo>
                  <a:pt x="4388" y="1524"/>
                </a:lnTo>
                <a:lnTo>
                  <a:pt x="4388" y="1524"/>
                </a:lnTo>
                <a:lnTo>
                  <a:pt x="4388" y="1526"/>
                </a:lnTo>
                <a:lnTo>
                  <a:pt x="4388" y="1526"/>
                </a:lnTo>
                <a:lnTo>
                  <a:pt x="4390" y="1524"/>
                </a:lnTo>
                <a:lnTo>
                  <a:pt x="4390" y="1524"/>
                </a:lnTo>
                <a:lnTo>
                  <a:pt x="4390" y="1524"/>
                </a:lnTo>
                <a:lnTo>
                  <a:pt x="4388" y="1524"/>
                </a:lnTo>
                <a:lnTo>
                  <a:pt x="4388" y="1524"/>
                </a:lnTo>
                <a:close/>
                <a:moveTo>
                  <a:pt x="4427" y="1493"/>
                </a:moveTo>
                <a:lnTo>
                  <a:pt x="4425" y="1491"/>
                </a:lnTo>
                <a:lnTo>
                  <a:pt x="4425" y="1491"/>
                </a:lnTo>
                <a:lnTo>
                  <a:pt x="4425" y="1493"/>
                </a:lnTo>
                <a:lnTo>
                  <a:pt x="4425" y="1497"/>
                </a:lnTo>
                <a:lnTo>
                  <a:pt x="4427" y="1499"/>
                </a:lnTo>
                <a:lnTo>
                  <a:pt x="4425" y="1501"/>
                </a:lnTo>
                <a:lnTo>
                  <a:pt x="4423" y="1501"/>
                </a:lnTo>
                <a:lnTo>
                  <a:pt x="4423" y="1501"/>
                </a:lnTo>
                <a:lnTo>
                  <a:pt x="4421" y="1501"/>
                </a:lnTo>
                <a:lnTo>
                  <a:pt x="4421" y="1503"/>
                </a:lnTo>
                <a:lnTo>
                  <a:pt x="4421" y="1503"/>
                </a:lnTo>
                <a:lnTo>
                  <a:pt x="4419" y="1503"/>
                </a:lnTo>
                <a:lnTo>
                  <a:pt x="4417" y="1501"/>
                </a:lnTo>
                <a:lnTo>
                  <a:pt x="4417" y="1501"/>
                </a:lnTo>
                <a:lnTo>
                  <a:pt x="4415" y="1503"/>
                </a:lnTo>
                <a:lnTo>
                  <a:pt x="4415" y="1503"/>
                </a:lnTo>
                <a:lnTo>
                  <a:pt x="4415" y="1505"/>
                </a:lnTo>
                <a:lnTo>
                  <a:pt x="4415" y="1508"/>
                </a:lnTo>
                <a:lnTo>
                  <a:pt x="4413" y="1508"/>
                </a:lnTo>
                <a:lnTo>
                  <a:pt x="4411" y="1508"/>
                </a:lnTo>
                <a:lnTo>
                  <a:pt x="4411" y="1508"/>
                </a:lnTo>
                <a:lnTo>
                  <a:pt x="4409" y="1508"/>
                </a:lnTo>
                <a:lnTo>
                  <a:pt x="4409" y="1510"/>
                </a:lnTo>
                <a:lnTo>
                  <a:pt x="4409" y="1510"/>
                </a:lnTo>
                <a:lnTo>
                  <a:pt x="4406" y="1512"/>
                </a:lnTo>
                <a:lnTo>
                  <a:pt x="4406" y="1512"/>
                </a:lnTo>
                <a:lnTo>
                  <a:pt x="4406" y="1514"/>
                </a:lnTo>
                <a:lnTo>
                  <a:pt x="4404" y="1514"/>
                </a:lnTo>
                <a:lnTo>
                  <a:pt x="4402" y="1514"/>
                </a:lnTo>
                <a:lnTo>
                  <a:pt x="4402" y="1516"/>
                </a:lnTo>
                <a:lnTo>
                  <a:pt x="4400" y="1516"/>
                </a:lnTo>
                <a:lnTo>
                  <a:pt x="4402" y="1514"/>
                </a:lnTo>
                <a:lnTo>
                  <a:pt x="4402" y="1514"/>
                </a:lnTo>
                <a:lnTo>
                  <a:pt x="4402" y="1510"/>
                </a:lnTo>
                <a:lnTo>
                  <a:pt x="4402" y="1510"/>
                </a:lnTo>
                <a:lnTo>
                  <a:pt x="4400" y="1508"/>
                </a:lnTo>
                <a:lnTo>
                  <a:pt x="4400" y="1508"/>
                </a:lnTo>
                <a:lnTo>
                  <a:pt x="4398" y="1508"/>
                </a:lnTo>
                <a:lnTo>
                  <a:pt x="4396" y="1505"/>
                </a:lnTo>
                <a:lnTo>
                  <a:pt x="4396" y="1505"/>
                </a:lnTo>
                <a:lnTo>
                  <a:pt x="4396" y="1508"/>
                </a:lnTo>
                <a:lnTo>
                  <a:pt x="4394" y="1508"/>
                </a:lnTo>
                <a:lnTo>
                  <a:pt x="4394" y="1508"/>
                </a:lnTo>
                <a:lnTo>
                  <a:pt x="4392" y="1510"/>
                </a:lnTo>
                <a:lnTo>
                  <a:pt x="4392" y="1510"/>
                </a:lnTo>
                <a:lnTo>
                  <a:pt x="4390" y="1510"/>
                </a:lnTo>
                <a:lnTo>
                  <a:pt x="4390" y="1510"/>
                </a:lnTo>
                <a:lnTo>
                  <a:pt x="4390" y="1512"/>
                </a:lnTo>
                <a:lnTo>
                  <a:pt x="4390" y="1512"/>
                </a:lnTo>
                <a:lnTo>
                  <a:pt x="4390" y="1514"/>
                </a:lnTo>
                <a:lnTo>
                  <a:pt x="4388" y="1514"/>
                </a:lnTo>
                <a:lnTo>
                  <a:pt x="4388" y="1514"/>
                </a:lnTo>
                <a:lnTo>
                  <a:pt x="4385" y="1514"/>
                </a:lnTo>
                <a:lnTo>
                  <a:pt x="4383" y="1514"/>
                </a:lnTo>
                <a:lnTo>
                  <a:pt x="4381" y="1516"/>
                </a:lnTo>
                <a:lnTo>
                  <a:pt x="4379" y="1516"/>
                </a:lnTo>
                <a:lnTo>
                  <a:pt x="4379" y="1516"/>
                </a:lnTo>
                <a:lnTo>
                  <a:pt x="4377" y="1518"/>
                </a:lnTo>
                <a:lnTo>
                  <a:pt x="4377" y="1520"/>
                </a:lnTo>
                <a:lnTo>
                  <a:pt x="4377" y="1520"/>
                </a:lnTo>
                <a:lnTo>
                  <a:pt x="4375" y="1524"/>
                </a:lnTo>
                <a:lnTo>
                  <a:pt x="4375" y="1526"/>
                </a:lnTo>
                <a:lnTo>
                  <a:pt x="4375" y="1528"/>
                </a:lnTo>
                <a:lnTo>
                  <a:pt x="4373" y="1528"/>
                </a:lnTo>
                <a:lnTo>
                  <a:pt x="4375" y="1531"/>
                </a:lnTo>
                <a:lnTo>
                  <a:pt x="4375" y="1531"/>
                </a:lnTo>
                <a:lnTo>
                  <a:pt x="4377" y="1533"/>
                </a:lnTo>
                <a:lnTo>
                  <a:pt x="4377" y="1531"/>
                </a:lnTo>
                <a:lnTo>
                  <a:pt x="4377" y="1531"/>
                </a:lnTo>
                <a:lnTo>
                  <a:pt x="4379" y="1528"/>
                </a:lnTo>
                <a:lnTo>
                  <a:pt x="4379" y="1526"/>
                </a:lnTo>
                <a:lnTo>
                  <a:pt x="4381" y="1522"/>
                </a:lnTo>
                <a:lnTo>
                  <a:pt x="4381" y="1522"/>
                </a:lnTo>
                <a:lnTo>
                  <a:pt x="4383" y="1520"/>
                </a:lnTo>
                <a:lnTo>
                  <a:pt x="4383" y="1520"/>
                </a:lnTo>
                <a:lnTo>
                  <a:pt x="4385" y="1520"/>
                </a:lnTo>
                <a:lnTo>
                  <a:pt x="4388" y="1520"/>
                </a:lnTo>
                <a:lnTo>
                  <a:pt x="4388" y="1522"/>
                </a:lnTo>
                <a:lnTo>
                  <a:pt x="4388" y="1522"/>
                </a:lnTo>
                <a:lnTo>
                  <a:pt x="4388" y="1522"/>
                </a:lnTo>
                <a:lnTo>
                  <a:pt x="4390" y="1522"/>
                </a:lnTo>
                <a:lnTo>
                  <a:pt x="4390" y="1522"/>
                </a:lnTo>
                <a:lnTo>
                  <a:pt x="4392" y="1520"/>
                </a:lnTo>
                <a:lnTo>
                  <a:pt x="4392" y="1520"/>
                </a:lnTo>
                <a:lnTo>
                  <a:pt x="4392" y="1522"/>
                </a:lnTo>
                <a:lnTo>
                  <a:pt x="4392" y="1522"/>
                </a:lnTo>
                <a:lnTo>
                  <a:pt x="4392" y="1522"/>
                </a:lnTo>
                <a:lnTo>
                  <a:pt x="4394" y="1524"/>
                </a:lnTo>
                <a:lnTo>
                  <a:pt x="4396" y="1524"/>
                </a:lnTo>
                <a:lnTo>
                  <a:pt x="4396" y="1520"/>
                </a:lnTo>
                <a:lnTo>
                  <a:pt x="4396" y="1520"/>
                </a:lnTo>
                <a:lnTo>
                  <a:pt x="4396" y="1520"/>
                </a:lnTo>
                <a:lnTo>
                  <a:pt x="4396" y="1518"/>
                </a:lnTo>
                <a:lnTo>
                  <a:pt x="4398" y="1518"/>
                </a:lnTo>
                <a:lnTo>
                  <a:pt x="4398" y="1518"/>
                </a:lnTo>
                <a:lnTo>
                  <a:pt x="4400" y="1518"/>
                </a:lnTo>
                <a:lnTo>
                  <a:pt x="4400" y="1520"/>
                </a:lnTo>
                <a:lnTo>
                  <a:pt x="4400" y="1520"/>
                </a:lnTo>
                <a:lnTo>
                  <a:pt x="4404" y="1520"/>
                </a:lnTo>
                <a:lnTo>
                  <a:pt x="4404" y="1522"/>
                </a:lnTo>
                <a:lnTo>
                  <a:pt x="4406" y="1524"/>
                </a:lnTo>
                <a:lnTo>
                  <a:pt x="4406" y="1524"/>
                </a:lnTo>
                <a:lnTo>
                  <a:pt x="4406" y="1526"/>
                </a:lnTo>
                <a:lnTo>
                  <a:pt x="4406" y="1526"/>
                </a:lnTo>
                <a:lnTo>
                  <a:pt x="4406" y="1526"/>
                </a:lnTo>
                <a:lnTo>
                  <a:pt x="4406" y="1528"/>
                </a:lnTo>
                <a:lnTo>
                  <a:pt x="4404" y="1528"/>
                </a:lnTo>
                <a:lnTo>
                  <a:pt x="4404" y="1531"/>
                </a:lnTo>
                <a:lnTo>
                  <a:pt x="4404" y="1531"/>
                </a:lnTo>
                <a:lnTo>
                  <a:pt x="4404" y="1533"/>
                </a:lnTo>
                <a:lnTo>
                  <a:pt x="4404" y="1535"/>
                </a:lnTo>
                <a:lnTo>
                  <a:pt x="4404" y="1537"/>
                </a:lnTo>
                <a:lnTo>
                  <a:pt x="4404" y="1539"/>
                </a:lnTo>
                <a:lnTo>
                  <a:pt x="4406" y="1541"/>
                </a:lnTo>
                <a:lnTo>
                  <a:pt x="4411" y="1543"/>
                </a:lnTo>
                <a:lnTo>
                  <a:pt x="4413" y="1545"/>
                </a:lnTo>
                <a:lnTo>
                  <a:pt x="4417" y="1547"/>
                </a:lnTo>
                <a:lnTo>
                  <a:pt x="4419" y="1547"/>
                </a:lnTo>
                <a:lnTo>
                  <a:pt x="4419" y="1547"/>
                </a:lnTo>
                <a:lnTo>
                  <a:pt x="4419" y="1545"/>
                </a:lnTo>
                <a:lnTo>
                  <a:pt x="4421" y="1545"/>
                </a:lnTo>
                <a:lnTo>
                  <a:pt x="4421" y="1543"/>
                </a:lnTo>
                <a:lnTo>
                  <a:pt x="4421" y="1543"/>
                </a:lnTo>
                <a:lnTo>
                  <a:pt x="4423" y="1545"/>
                </a:lnTo>
                <a:lnTo>
                  <a:pt x="4423" y="1545"/>
                </a:lnTo>
                <a:lnTo>
                  <a:pt x="4421" y="1547"/>
                </a:lnTo>
                <a:lnTo>
                  <a:pt x="4421" y="1549"/>
                </a:lnTo>
                <a:lnTo>
                  <a:pt x="4423" y="1549"/>
                </a:lnTo>
                <a:lnTo>
                  <a:pt x="4423" y="1552"/>
                </a:lnTo>
                <a:lnTo>
                  <a:pt x="4425" y="1549"/>
                </a:lnTo>
                <a:lnTo>
                  <a:pt x="4427" y="1547"/>
                </a:lnTo>
                <a:lnTo>
                  <a:pt x="4427" y="1545"/>
                </a:lnTo>
                <a:lnTo>
                  <a:pt x="4427" y="1541"/>
                </a:lnTo>
                <a:lnTo>
                  <a:pt x="4427" y="1539"/>
                </a:lnTo>
                <a:lnTo>
                  <a:pt x="4427" y="1537"/>
                </a:lnTo>
                <a:lnTo>
                  <a:pt x="4425" y="1537"/>
                </a:lnTo>
                <a:lnTo>
                  <a:pt x="4425" y="1537"/>
                </a:lnTo>
                <a:lnTo>
                  <a:pt x="4423" y="1535"/>
                </a:lnTo>
                <a:lnTo>
                  <a:pt x="4425" y="1533"/>
                </a:lnTo>
                <a:lnTo>
                  <a:pt x="4425" y="1533"/>
                </a:lnTo>
                <a:lnTo>
                  <a:pt x="4427" y="1531"/>
                </a:lnTo>
                <a:lnTo>
                  <a:pt x="4427" y="1528"/>
                </a:lnTo>
                <a:lnTo>
                  <a:pt x="4427" y="1528"/>
                </a:lnTo>
                <a:lnTo>
                  <a:pt x="4427" y="1526"/>
                </a:lnTo>
                <a:lnTo>
                  <a:pt x="4429" y="1526"/>
                </a:lnTo>
                <a:lnTo>
                  <a:pt x="4429" y="1526"/>
                </a:lnTo>
                <a:lnTo>
                  <a:pt x="4432" y="1526"/>
                </a:lnTo>
                <a:lnTo>
                  <a:pt x="4432" y="1528"/>
                </a:lnTo>
                <a:lnTo>
                  <a:pt x="4432" y="1531"/>
                </a:lnTo>
                <a:lnTo>
                  <a:pt x="4434" y="1531"/>
                </a:lnTo>
                <a:lnTo>
                  <a:pt x="4434" y="1533"/>
                </a:lnTo>
                <a:lnTo>
                  <a:pt x="4434" y="1535"/>
                </a:lnTo>
                <a:lnTo>
                  <a:pt x="4434" y="1537"/>
                </a:lnTo>
                <a:lnTo>
                  <a:pt x="4436" y="1539"/>
                </a:lnTo>
                <a:lnTo>
                  <a:pt x="4436" y="1541"/>
                </a:lnTo>
                <a:lnTo>
                  <a:pt x="4436" y="1539"/>
                </a:lnTo>
                <a:lnTo>
                  <a:pt x="4436" y="1535"/>
                </a:lnTo>
                <a:lnTo>
                  <a:pt x="4436" y="1533"/>
                </a:lnTo>
                <a:lnTo>
                  <a:pt x="4436" y="1533"/>
                </a:lnTo>
                <a:lnTo>
                  <a:pt x="4438" y="1533"/>
                </a:lnTo>
                <a:lnTo>
                  <a:pt x="4440" y="1531"/>
                </a:lnTo>
                <a:lnTo>
                  <a:pt x="4442" y="1528"/>
                </a:lnTo>
                <a:lnTo>
                  <a:pt x="4442" y="1526"/>
                </a:lnTo>
                <a:lnTo>
                  <a:pt x="4442" y="1526"/>
                </a:lnTo>
                <a:lnTo>
                  <a:pt x="4442" y="1522"/>
                </a:lnTo>
                <a:lnTo>
                  <a:pt x="4442" y="1520"/>
                </a:lnTo>
                <a:lnTo>
                  <a:pt x="4440" y="1520"/>
                </a:lnTo>
                <a:lnTo>
                  <a:pt x="4440" y="1520"/>
                </a:lnTo>
                <a:lnTo>
                  <a:pt x="4440" y="1518"/>
                </a:lnTo>
                <a:lnTo>
                  <a:pt x="4440" y="1518"/>
                </a:lnTo>
                <a:lnTo>
                  <a:pt x="4440" y="1514"/>
                </a:lnTo>
                <a:lnTo>
                  <a:pt x="4440" y="1514"/>
                </a:lnTo>
                <a:lnTo>
                  <a:pt x="4438" y="1512"/>
                </a:lnTo>
                <a:lnTo>
                  <a:pt x="4438" y="1510"/>
                </a:lnTo>
                <a:lnTo>
                  <a:pt x="4438" y="1508"/>
                </a:lnTo>
                <a:lnTo>
                  <a:pt x="4436" y="1508"/>
                </a:lnTo>
                <a:lnTo>
                  <a:pt x="4436" y="1508"/>
                </a:lnTo>
                <a:lnTo>
                  <a:pt x="4436" y="1508"/>
                </a:lnTo>
                <a:lnTo>
                  <a:pt x="4436" y="1505"/>
                </a:lnTo>
                <a:lnTo>
                  <a:pt x="4438" y="1505"/>
                </a:lnTo>
                <a:lnTo>
                  <a:pt x="4438" y="1503"/>
                </a:lnTo>
                <a:lnTo>
                  <a:pt x="4438" y="1503"/>
                </a:lnTo>
                <a:lnTo>
                  <a:pt x="4436" y="1501"/>
                </a:lnTo>
                <a:lnTo>
                  <a:pt x="4436" y="1499"/>
                </a:lnTo>
                <a:lnTo>
                  <a:pt x="4436" y="1497"/>
                </a:lnTo>
                <a:lnTo>
                  <a:pt x="4434" y="1497"/>
                </a:lnTo>
                <a:lnTo>
                  <a:pt x="4434" y="1497"/>
                </a:lnTo>
                <a:lnTo>
                  <a:pt x="4432" y="1495"/>
                </a:lnTo>
                <a:lnTo>
                  <a:pt x="4432" y="1495"/>
                </a:lnTo>
                <a:lnTo>
                  <a:pt x="4427" y="1493"/>
                </a:lnTo>
                <a:close/>
                <a:moveTo>
                  <a:pt x="4434" y="1109"/>
                </a:moveTo>
                <a:lnTo>
                  <a:pt x="4434" y="1109"/>
                </a:lnTo>
                <a:lnTo>
                  <a:pt x="4434" y="1109"/>
                </a:lnTo>
                <a:lnTo>
                  <a:pt x="4434" y="1111"/>
                </a:lnTo>
                <a:lnTo>
                  <a:pt x="4436" y="1111"/>
                </a:lnTo>
                <a:lnTo>
                  <a:pt x="4436" y="1111"/>
                </a:lnTo>
                <a:lnTo>
                  <a:pt x="4436" y="1111"/>
                </a:lnTo>
                <a:lnTo>
                  <a:pt x="4436" y="1109"/>
                </a:lnTo>
                <a:lnTo>
                  <a:pt x="4434" y="1109"/>
                </a:lnTo>
                <a:close/>
                <a:moveTo>
                  <a:pt x="4853" y="853"/>
                </a:moveTo>
                <a:lnTo>
                  <a:pt x="4851" y="853"/>
                </a:lnTo>
                <a:lnTo>
                  <a:pt x="4849" y="858"/>
                </a:lnTo>
                <a:lnTo>
                  <a:pt x="4849" y="860"/>
                </a:lnTo>
                <a:lnTo>
                  <a:pt x="4849" y="860"/>
                </a:lnTo>
                <a:lnTo>
                  <a:pt x="4851" y="860"/>
                </a:lnTo>
                <a:lnTo>
                  <a:pt x="4851" y="860"/>
                </a:lnTo>
                <a:lnTo>
                  <a:pt x="4851" y="858"/>
                </a:lnTo>
                <a:lnTo>
                  <a:pt x="4851" y="856"/>
                </a:lnTo>
                <a:lnTo>
                  <a:pt x="4853" y="853"/>
                </a:lnTo>
                <a:close/>
                <a:moveTo>
                  <a:pt x="4339" y="1644"/>
                </a:moveTo>
                <a:lnTo>
                  <a:pt x="4337" y="1648"/>
                </a:lnTo>
                <a:lnTo>
                  <a:pt x="4335" y="1652"/>
                </a:lnTo>
                <a:lnTo>
                  <a:pt x="4335" y="1652"/>
                </a:lnTo>
                <a:lnTo>
                  <a:pt x="4337" y="1654"/>
                </a:lnTo>
                <a:lnTo>
                  <a:pt x="4335" y="1654"/>
                </a:lnTo>
                <a:lnTo>
                  <a:pt x="4337" y="1656"/>
                </a:lnTo>
                <a:lnTo>
                  <a:pt x="4337" y="1658"/>
                </a:lnTo>
                <a:lnTo>
                  <a:pt x="4335" y="1661"/>
                </a:lnTo>
                <a:lnTo>
                  <a:pt x="4335" y="1663"/>
                </a:lnTo>
                <a:lnTo>
                  <a:pt x="4333" y="1663"/>
                </a:lnTo>
                <a:lnTo>
                  <a:pt x="4333" y="1665"/>
                </a:lnTo>
                <a:lnTo>
                  <a:pt x="4333" y="1667"/>
                </a:lnTo>
                <a:lnTo>
                  <a:pt x="4331" y="1669"/>
                </a:lnTo>
                <a:lnTo>
                  <a:pt x="4331" y="1669"/>
                </a:lnTo>
                <a:lnTo>
                  <a:pt x="4329" y="1669"/>
                </a:lnTo>
                <a:lnTo>
                  <a:pt x="4329" y="1669"/>
                </a:lnTo>
                <a:lnTo>
                  <a:pt x="4329" y="1671"/>
                </a:lnTo>
                <a:lnTo>
                  <a:pt x="4329" y="1671"/>
                </a:lnTo>
                <a:lnTo>
                  <a:pt x="4329" y="1671"/>
                </a:lnTo>
                <a:lnTo>
                  <a:pt x="4329" y="1673"/>
                </a:lnTo>
                <a:lnTo>
                  <a:pt x="4329" y="1675"/>
                </a:lnTo>
                <a:lnTo>
                  <a:pt x="4329" y="1677"/>
                </a:lnTo>
                <a:lnTo>
                  <a:pt x="4329" y="1677"/>
                </a:lnTo>
                <a:lnTo>
                  <a:pt x="4329" y="1679"/>
                </a:lnTo>
                <a:lnTo>
                  <a:pt x="4331" y="1682"/>
                </a:lnTo>
                <a:lnTo>
                  <a:pt x="4331" y="1682"/>
                </a:lnTo>
                <a:lnTo>
                  <a:pt x="4335" y="1682"/>
                </a:lnTo>
                <a:lnTo>
                  <a:pt x="4337" y="1682"/>
                </a:lnTo>
                <a:lnTo>
                  <a:pt x="4337" y="1682"/>
                </a:lnTo>
                <a:lnTo>
                  <a:pt x="4339" y="1682"/>
                </a:lnTo>
                <a:lnTo>
                  <a:pt x="4339" y="1682"/>
                </a:lnTo>
                <a:lnTo>
                  <a:pt x="4339" y="1684"/>
                </a:lnTo>
                <a:lnTo>
                  <a:pt x="4339" y="1684"/>
                </a:lnTo>
                <a:lnTo>
                  <a:pt x="4339" y="1686"/>
                </a:lnTo>
                <a:lnTo>
                  <a:pt x="4339" y="1686"/>
                </a:lnTo>
                <a:lnTo>
                  <a:pt x="4341" y="1688"/>
                </a:lnTo>
                <a:lnTo>
                  <a:pt x="4341" y="1690"/>
                </a:lnTo>
                <a:lnTo>
                  <a:pt x="4341" y="1694"/>
                </a:lnTo>
                <a:lnTo>
                  <a:pt x="4339" y="1696"/>
                </a:lnTo>
                <a:lnTo>
                  <a:pt x="4339" y="1698"/>
                </a:lnTo>
                <a:lnTo>
                  <a:pt x="4339" y="1698"/>
                </a:lnTo>
                <a:lnTo>
                  <a:pt x="4339" y="1700"/>
                </a:lnTo>
                <a:lnTo>
                  <a:pt x="4337" y="1705"/>
                </a:lnTo>
                <a:lnTo>
                  <a:pt x="4337" y="1707"/>
                </a:lnTo>
                <a:lnTo>
                  <a:pt x="4337" y="1707"/>
                </a:lnTo>
                <a:lnTo>
                  <a:pt x="4337" y="1709"/>
                </a:lnTo>
                <a:lnTo>
                  <a:pt x="4339" y="1711"/>
                </a:lnTo>
                <a:lnTo>
                  <a:pt x="4339" y="1711"/>
                </a:lnTo>
                <a:lnTo>
                  <a:pt x="4341" y="1713"/>
                </a:lnTo>
                <a:lnTo>
                  <a:pt x="4344" y="1713"/>
                </a:lnTo>
                <a:lnTo>
                  <a:pt x="4344" y="1713"/>
                </a:lnTo>
                <a:lnTo>
                  <a:pt x="4346" y="1711"/>
                </a:lnTo>
                <a:lnTo>
                  <a:pt x="4346" y="1711"/>
                </a:lnTo>
                <a:lnTo>
                  <a:pt x="4348" y="1711"/>
                </a:lnTo>
                <a:lnTo>
                  <a:pt x="4350" y="1711"/>
                </a:lnTo>
                <a:lnTo>
                  <a:pt x="4350" y="1711"/>
                </a:lnTo>
                <a:lnTo>
                  <a:pt x="4350" y="1711"/>
                </a:lnTo>
                <a:lnTo>
                  <a:pt x="4352" y="1711"/>
                </a:lnTo>
                <a:lnTo>
                  <a:pt x="4352" y="1711"/>
                </a:lnTo>
                <a:lnTo>
                  <a:pt x="4352" y="1709"/>
                </a:lnTo>
                <a:lnTo>
                  <a:pt x="4350" y="1705"/>
                </a:lnTo>
                <a:lnTo>
                  <a:pt x="4350" y="1705"/>
                </a:lnTo>
                <a:lnTo>
                  <a:pt x="4350" y="1702"/>
                </a:lnTo>
                <a:lnTo>
                  <a:pt x="4352" y="1698"/>
                </a:lnTo>
                <a:lnTo>
                  <a:pt x="4352" y="1698"/>
                </a:lnTo>
                <a:lnTo>
                  <a:pt x="4352" y="1694"/>
                </a:lnTo>
                <a:lnTo>
                  <a:pt x="4352" y="1690"/>
                </a:lnTo>
                <a:lnTo>
                  <a:pt x="4352" y="1686"/>
                </a:lnTo>
                <a:lnTo>
                  <a:pt x="4352" y="1686"/>
                </a:lnTo>
                <a:lnTo>
                  <a:pt x="4352" y="1684"/>
                </a:lnTo>
                <a:lnTo>
                  <a:pt x="4352" y="1679"/>
                </a:lnTo>
                <a:lnTo>
                  <a:pt x="4352" y="1677"/>
                </a:lnTo>
                <a:lnTo>
                  <a:pt x="4350" y="1677"/>
                </a:lnTo>
                <a:lnTo>
                  <a:pt x="4350" y="1675"/>
                </a:lnTo>
                <a:lnTo>
                  <a:pt x="4350" y="1673"/>
                </a:lnTo>
                <a:lnTo>
                  <a:pt x="4352" y="1673"/>
                </a:lnTo>
                <a:lnTo>
                  <a:pt x="4354" y="1671"/>
                </a:lnTo>
                <a:lnTo>
                  <a:pt x="4356" y="1669"/>
                </a:lnTo>
                <a:lnTo>
                  <a:pt x="4358" y="1669"/>
                </a:lnTo>
                <a:lnTo>
                  <a:pt x="4358" y="1669"/>
                </a:lnTo>
                <a:lnTo>
                  <a:pt x="4360" y="1669"/>
                </a:lnTo>
                <a:lnTo>
                  <a:pt x="4362" y="1671"/>
                </a:lnTo>
                <a:lnTo>
                  <a:pt x="4362" y="1673"/>
                </a:lnTo>
                <a:lnTo>
                  <a:pt x="4362" y="1675"/>
                </a:lnTo>
                <a:lnTo>
                  <a:pt x="4362" y="1677"/>
                </a:lnTo>
                <a:lnTo>
                  <a:pt x="4360" y="1677"/>
                </a:lnTo>
                <a:lnTo>
                  <a:pt x="4360" y="1679"/>
                </a:lnTo>
                <a:lnTo>
                  <a:pt x="4358" y="1682"/>
                </a:lnTo>
                <a:lnTo>
                  <a:pt x="4358" y="1682"/>
                </a:lnTo>
                <a:lnTo>
                  <a:pt x="4360" y="1682"/>
                </a:lnTo>
                <a:lnTo>
                  <a:pt x="4365" y="1688"/>
                </a:lnTo>
                <a:lnTo>
                  <a:pt x="4367" y="1688"/>
                </a:lnTo>
                <a:lnTo>
                  <a:pt x="4369" y="1688"/>
                </a:lnTo>
                <a:lnTo>
                  <a:pt x="4369" y="1690"/>
                </a:lnTo>
                <a:lnTo>
                  <a:pt x="4369" y="1690"/>
                </a:lnTo>
                <a:lnTo>
                  <a:pt x="4369" y="1692"/>
                </a:lnTo>
                <a:lnTo>
                  <a:pt x="4369" y="1692"/>
                </a:lnTo>
                <a:lnTo>
                  <a:pt x="4369" y="1692"/>
                </a:lnTo>
                <a:lnTo>
                  <a:pt x="4369" y="1696"/>
                </a:lnTo>
                <a:lnTo>
                  <a:pt x="4369" y="1698"/>
                </a:lnTo>
                <a:lnTo>
                  <a:pt x="4369" y="1700"/>
                </a:lnTo>
                <a:lnTo>
                  <a:pt x="4371" y="1700"/>
                </a:lnTo>
                <a:lnTo>
                  <a:pt x="4371" y="1700"/>
                </a:lnTo>
                <a:lnTo>
                  <a:pt x="4373" y="1700"/>
                </a:lnTo>
                <a:lnTo>
                  <a:pt x="4375" y="1700"/>
                </a:lnTo>
                <a:lnTo>
                  <a:pt x="4377" y="1700"/>
                </a:lnTo>
                <a:lnTo>
                  <a:pt x="4375" y="1698"/>
                </a:lnTo>
                <a:lnTo>
                  <a:pt x="4375" y="1698"/>
                </a:lnTo>
                <a:lnTo>
                  <a:pt x="4377" y="1696"/>
                </a:lnTo>
                <a:lnTo>
                  <a:pt x="4379" y="1696"/>
                </a:lnTo>
                <a:lnTo>
                  <a:pt x="4381" y="1694"/>
                </a:lnTo>
                <a:lnTo>
                  <a:pt x="4383" y="1694"/>
                </a:lnTo>
                <a:lnTo>
                  <a:pt x="4385" y="1694"/>
                </a:lnTo>
                <a:lnTo>
                  <a:pt x="4385" y="1694"/>
                </a:lnTo>
                <a:lnTo>
                  <a:pt x="4385" y="1694"/>
                </a:lnTo>
                <a:lnTo>
                  <a:pt x="4385" y="1694"/>
                </a:lnTo>
                <a:lnTo>
                  <a:pt x="4388" y="1694"/>
                </a:lnTo>
                <a:lnTo>
                  <a:pt x="4388" y="1694"/>
                </a:lnTo>
                <a:lnTo>
                  <a:pt x="4388" y="1694"/>
                </a:lnTo>
                <a:lnTo>
                  <a:pt x="4388" y="1692"/>
                </a:lnTo>
                <a:lnTo>
                  <a:pt x="4388" y="1692"/>
                </a:lnTo>
                <a:lnTo>
                  <a:pt x="4388" y="1690"/>
                </a:lnTo>
                <a:lnTo>
                  <a:pt x="4388" y="1690"/>
                </a:lnTo>
                <a:lnTo>
                  <a:pt x="4388" y="1690"/>
                </a:lnTo>
                <a:lnTo>
                  <a:pt x="4385" y="1690"/>
                </a:lnTo>
                <a:lnTo>
                  <a:pt x="4385" y="1690"/>
                </a:lnTo>
                <a:lnTo>
                  <a:pt x="4385" y="1690"/>
                </a:lnTo>
                <a:lnTo>
                  <a:pt x="4385" y="1690"/>
                </a:lnTo>
                <a:lnTo>
                  <a:pt x="4383" y="1688"/>
                </a:lnTo>
                <a:lnTo>
                  <a:pt x="4383" y="1688"/>
                </a:lnTo>
                <a:lnTo>
                  <a:pt x="4383" y="1688"/>
                </a:lnTo>
                <a:lnTo>
                  <a:pt x="4383" y="1686"/>
                </a:lnTo>
                <a:lnTo>
                  <a:pt x="4381" y="1686"/>
                </a:lnTo>
                <a:lnTo>
                  <a:pt x="4381" y="1684"/>
                </a:lnTo>
                <a:lnTo>
                  <a:pt x="4379" y="1684"/>
                </a:lnTo>
                <a:lnTo>
                  <a:pt x="4379" y="1684"/>
                </a:lnTo>
                <a:lnTo>
                  <a:pt x="4379" y="1684"/>
                </a:lnTo>
                <a:lnTo>
                  <a:pt x="4379" y="1682"/>
                </a:lnTo>
                <a:lnTo>
                  <a:pt x="4379" y="1682"/>
                </a:lnTo>
                <a:lnTo>
                  <a:pt x="4379" y="1679"/>
                </a:lnTo>
                <a:lnTo>
                  <a:pt x="4379" y="1677"/>
                </a:lnTo>
                <a:lnTo>
                  <a:pt x="4381" y="1677"/>
                </a:lnTo>
                <a:lnTo>
                  <a:pt x="4381" y="1675"/>
                </a:lnTo>
                <a:lnTo>
                  <a:pt x="4379" y="1675"/>
                </a:lnTo>
                <a:lnTo>
                  <a:pt x="4379" y="1675"/>
                </a:lnTo>
                <a:lnTo>
                  <a:pt x="4379" y="1673"/>
                </a:lnTo>
                <a:lnTo>
                  <a:pt x="4379" y="1673"/>
                </a:lnTo>
                <a:lnTo>
                  <a:pt x="4377" y="1671"/>
                </a:lnTo>
                <a:lnTo>
                  <a:pt x="4375" y="1669"/>
                </a:lnTo>
                <a:lnTo>
                  <a:pt x="4375" y="1667"/>
                </a:lnTo>
                <a:lnTo>
                  <a:pt x="4373" y="1665"/>
                </a:lnTo>
                <a:lnTo>
                  <a:pt x="4371" y="1663"/>
                </a:lnTo>
                <a:lnTo>
                  <a:pt x="4371" y="1663"/>
                </a:lnTo>
                <a:lnTo>
                  <a:pt x="4369" y="1663"/>
                </a:lnTo>
                <a:lnTo>
                  <a:pt x="4369" y="1663"/>
                </a:lnTo>
                <a:lnTo>
                  <a:pt x="4369" y="1661"/>
                </a:lnTo>
                <a:lnTo>
                  <a:pt x="4367" y="1658"/>
                </a:lnTo>
                <a:lnTo>
                  <a:pt x="4367" y="1658"/>
                </a:lnTo>
                <a:lnTo>
                  <a:pt x="4367" y="1658"/>
                </a:lnTo>
                <a:lnTo>
                  <a:pt x="4367" y="1658"/>
                </a:lnTo>
                <a:lnTo>
                  <a:pt x="4369" y="1658"/>
                </a:lnTo>
                <a:lnTo>
                  <a:pt x="4369" y="1658"/>
                </a:lnTo>
                <a:lnTo>
                  <a:pt x="4371" y="1658"/>
                </a:lnTo>
                <a:lnTo>
                  <a:pt x="4371" y="1658"/>
                </a:lnTo>
                <a:lnTo>
                  <a:pt x="4373" y="1656"/>
                </a:lnTo>
                <a:lnTo>
                  <a:pt x="4373" y="1656"/>
                </a:lnTo>
                <a:lnTo>
                  <a:pt x="4377" y="1654"/>
                </a:lnTo>
                <a:lnTo>
                  <a:pt x="4379" y="1654"/>
                </a:lnTo>
                <a:lnTo>
                  <a:pt x="4379" y="1652"/>
                </a:lnTo>
                <a:lnTo>
                  <a:pt x="4383" y="1650"/>
                </a:lnTo>
                <a:lnTo>
                  <a:pt x="4385" y="1648"/>
                </a:lnTo>
                <a:lnTo>
                  <a:pt x="4385" y="1646"/>
                </a:lnTo>
                <a:lnTo>
                  <a:pt x="4388" y="1646"/>
                </a:lnTo>
                <a:lnTo>
                  <a:pt x="4388" y="1644"/>
                </a:lnTo>
                <a:lnTo>
                  <a:pt x="4388" y="1644"/>
                </a:lnTo>
                <a:lnTo>
                  <a:pt x="4390" y="1644"/>
                </a:lnTo>
                <a:lnTo>
                  <a:pt x="4392" y="1644"/>
                </a:lnTo>
                <a:lnTo>
                  <a:pt x="4394" y="1646"/>
                </a:lnTo>
                <a:lnTo>
                  <a:pt x="4394" y="1646"/>
                </a:lnTo>
                <a:lnTo>
                  <a:pt x="4396" y="1646"/>
                </a:lnTo>
                <a:lnTo>
                  <a:pt x="4396" y="1646"/>
                </a:lnTo>
                <a:lnTo>
                  <a:pt x="4396" y="1642"/>
                </a:lnTo>
                <a:lnTo>
                  <a:pt x="4396" y="1642"/>
                </a:lnTo>
                <a:lnTo>
                  <a:pt x="4396" y="1640"/>
                </a:lnTo>
                <a:lnTo>
                  <a:pt x="4394" y="1640"/>
                </a:lnTo>
                <a:lnTo>
                  <a:pt x="4392" y="1640"/>
                </a:lnTo>
                <a:lnTo>
                  <a:pt x="4390" y="1640"/>
                </a:lnTo>
                <a:lnTo>
                  <a:pt x="4388" y="1640"/>
                </a:lnTo>
                <a:lnTo>
                  <a:pt x="4388" y="1640"/>
                </a:lnTo>
                <a:lnTo>
                  <a:pt x="4388" y="1642"/>
                </a:lnTo>
                <a:lnTo>
                  <a:pt x="4388" y="1642"/>
                </a:lnTo>
                <a:lnTo>
                  <a:pt x="4388" y="1642"/>
                </a:lnTo>
                <a:lnTo>
                  <a:pt x="4385" y="1642"/>
                </a:lnTo>
                <a:lnTo>
                  <a:pt x="4383" y="1642"/>
                </a:lnTo>
                <a:lnTo>
                  <a:pt x="4379" y="1642"/>
                </a:lnTo>
                <a:lnTo>
                  <a:pt x="4377" y="1642"/>
                </a:lnTo>
                <a:lnTo>
                  <a:pt x="4377" y="1644"/>
                </a:lnTo>
                <a:lnTo>
                  <a:pt x="4377" y="1644"/>
                </a:lnTo>
                <a:lnTo>
                  <a:pt x="4375" y="1644"/>
                </a:lnTo>
                <a:lnTo>
                  <a:pt x="4373" y="1644"/>
                </a:lnTo>
                <a:lnTo>
                  <a:pt x="4371" y="1644"/>
                </a:lnTo>
                <a:lnTo>
                  <a:pt x="4371" y="1644"/>
                </a:lnTo>
                <a:lnTo>
                  <a:pt x="4371" y="1644"/>
                </a:lnTo>
                <a:lnTo>
                  <a:pt x="4369" y="1644"/>
                </a:lnTo>
                <a:lnTo>
                  <a:pt x="4369" y="1644"/>
                </a:lnTo>
                <a:lnTo>
                  <a:pt x="4367" y="1644"/>
                </a:lnTo>
                <a:lnTo>
                  <a:pt x="4365" y="1648"/>
                </a:lnTo>
                <a:lnTo>
                  <a:pt x="4365" y="1648"/>
                </a:lnTo>
                <a:lnTo>
                  <a:pt x="4362" y="1650"/>
                </a:lnTo>
                <a:lnTo>
                  <a:pt x="4360" y="1652"/>
                </a:lnTo>
                <a:lnTo>
                  <a:pt x="4360" y="1650"/>
                </a:lnTo>
                <a:lnTo>
                  <a:pt x="4358" y="1650"/>
                </a:lnTo>
                <a:lnTo>
                  <a:pt x="4356" y="1650"/>
                </a:lnTo>
                <a:lnTo>
                  <a:pt x="4356" y="1650"/>
                </a:lnTo>
                <a:lnTo>
                  <a:pt x="4354" y="1650"/>
                </a:lnTo>
                <a:lnTo>
                  <a:pt x="4354" y="1646"/>
                </a:lnTo>
                <a:lnTo>
                  <a:pt x="4352" y="1646"/>
                </a:lnTo>
                <a:lnTo>
                  <a:pt x="4350" y="1644"/>
                </a:lnTo>
                <a:lnTo>
                  <a:pt x="4350" y="1644"/>
                </a:lnTo>
                <a:lnTo>
                  <a:pt x="4348" y="1640"/>
                </a:lnTo>
                <a:lnTo>
                  <a:pt x="4348" y="1640"/>
                </a:lnTo>
                <a:lnTo>
                  <a:pt x="4346" y="1638"/>
                </a:lnTo>
                <a:lnTo>
                  <a:pt x="4346" y="1635"/>
                </a:lnTo>
                <a:lnTo>
                  <a:pt x="4346" y="1633"/>
                </a:lnTo>
                <a:lnTo>
                  <a:pt x="4346" y="1633"/>
                </a:lnTo>
                <a:lnTo>
                  <a:pt x="4348" y="1631"/>
                </a:lnTo>
                <a:lnTo>
                  <a:pt x="4348" y="1629"/>
                </a:lnTo>
                <a:lnTo>
                  <a:pt x="4350" y="1627"/>
                </a:lnTo>
                <a:lnTo>
                  <a:pt x="4350" y="1625"/>
                </a:lnTo>
                <a:lnTo>
                  <a:pt x="4352" y="1625"/>
                </a:lnTo>
                <a:lnTo>
                  <a:pt x="4352" y="1623"/>
                </a:lnTo>
                <a:lnTo>
                  <a:pt x="4354" y="1623"/>
                </a:lnTo>
                <a:lnTo>
                  <a:pt x="4356" y="1623"/>
                </a:lnTo>
                <a:lnTo>
                  <a:pt x="4360" y="1625"/>
                </a:lnTo>
                <a:lnTo>
                  <a:pt x="4360" y="1625"/>
                </a:lnTo>
                <a:lnTo>
                  <a:pt x="4367" y="1625"/>
                </a:lnTo>
                <a:lnTo>
                  <a:pt x="4369" y="1625"/>
                </a:lnTo>
                <a:lnTo>
                  <a:pt x="4369" y="1625"/>
                </a:lnTo>
                <a:lnTo>
                  <a:pt x="4371" y="1625"/>
                </a:lnTo>
                <a:lnTo>
                  <a:pt x="4373" y="1625"/>
                </a:lnTo>
                <a:lnTo>
                  <a:pt x="4375" y="1625"/>
                </a:lnTo>
                <a:lnTo>
                  <a:pt x="4379" y="1625"/>
                </a:lnTo>
                <a:lnTo>
                  <a:pt x="4388" y="1625"/>
                </a:lnTo>
                <a:lnTo>
                  <a:pt x="4390" y="1625"/>
                </a:lnTo>
                <a:lnTo>
                  <a:pt x="4392" y="1625"/>
                </a:lnTo>
                <a:lnTo>
                  <a:pt x="4392" y="1625"/>
                </a:lnTo>
                <a:lnTo>
                  <a:pt x="4394" y="1627"/>
                </a:lnTo>
                <a:lnTo>
                  <a:pt x="4394" y="1627"/>
                </a:lnTo>
                <a:lnTo>
                  <a:pt x="4398" y="1627"/>
                </a:lnTo>
                <a:lnTo>
                  <a:pt x="4398" y="1627"/>
                </a:lnTo>
                <a:lnTo>
                  <a:pt x="4400" y="1627"/>
                </a:lnTo>
                <a:lnTo>
                  <a:pt x="4406" y="1625"/>
                </a:lnTo>
                <a:lnTo>
                  <a:pt x="4406" y="1625"/>
                </a:lnTo>
                <a:lnTo>
                  <a:pt x="4409" y="1625"/>
                </a:lnTo>
                <a:lnTo>
                  <a:pt x="4411" y="1625"/>
                </a:lnTo>
                <a:lnTo>
                  <a:pt x="4411" y="1625"/>
                </a:lnTo>
                <a:lnTo>
                  <a:pt x="4411" y="1623"/>
                </a:lnTo>
                <a:lnTo>
                  <a:pt x="4413" y="1621"/>
                </a:lnTo>
                <a:lnTo>
                  <a:pt x="4413" y="1621"/>
                </a:lnTo>
                <a:lnTo>
                  <a:pt x="4415" y="1619"/>
                </a:lnTo>
                <a:lnTo>
                  <a:pt x="4417" y="1617"/>
                </a:lnTo>
                <a:lnTo>
                  <a:pt x="4419" y="1617"/>
                </a:lnTo>
                <a:lnTo>
                  <a:pt x="4419" y="1614"/>
                </a:lnTo>
                <a:lnTo>
                  <a:pt x="4421" y="1612"/>
                </a:lnTo>
                <a:lnTo>
                  <a:pt x="4421" y="1610"/>
                </a:lnTo>
                <a:lnTo>
                  <a:pt x="4421" y="1610"/>
                </a:lnTo>
                <a:lnTo>
                  <a:pt x="4421" y="1610"/>
                </a:lnTo>
                <a:lnTo>
                  <a:pt x="4421" y="1608"/>
                </a:lnTo>
                <a:lnTo>
                  <a:pt x="4421" y="1606"/>
                </a:lnTo>
                <a:lnTo>
                  <a:pt x="4419" y="1606"/>
                </a:lnTo>
                <a:lnTo>
                  <a:pt x="4417" y="1608"/>
                </a:lnTo>
                <a:lnTo>
                  <a:pt x="4417" y="1608"/>
                </a:lnTo>
                <a:lnTo>
                  <a:pt x="4415" y="1610"/>
                </a:lnTo>
                <a:lnTo>
                  <a:pt x="4415" y="1610"/>
                </a:lnTo>
                <a:lnTo>
                  <a:pt x="4413" y="1610"/>
                </a:lnTo>
                <a:lnTo>
                  <a:pt x="4413" y="1610"/>
                </a:lnTo>
                <a:lnTo>
                  <a:pt x="4413" y="1612"/>
                </a:lnTo>
                <a:lnTo>
                  <a:pt x="4413" y="1614"/>
                </a:lnTo>
                <a:lnTo>
                  <a:pt x="4411" y="1614"/>
                </a:lnTo>
                <a:lnTo>
                  <a:pt x="4409" y="1617"/>
                </a:lnTo>
                <a:lnTo>
                  <a:pt x="4402" y="1619"/>
                </a:lnTo>
                <a:lnTo>
                  <a:pt x="4402" y="1619"/>
                </a:lnTo>
                <a:lnTo>
                  <a:pt x="4394" y="1619"/>
                </a:lnTo>
                <a:lnTo>
                  <a:pt x="4390" y="1619"/>
                </a:lnTo>
                <a:lnTo>
                  <a:pt x="4390" y="1619"/>
                </a:lnTo>
                <a:lnTo>
                  <a:pt x="4390" y="1619"/>
                </a:lnTo>
                <a:lnTo>
                  <a:pt x="4388" y="1619"/>
                </a:lnTo>
                <a:lnTo>
                  <a:pt x="4388" y="1619"/>
                </a:lnTo>
                <a:lnTo>
                  <a:pt x="4388" y="1619"/>
                </a:lnTo>
                <a:lnTo>
                  <a:pt x="4385" y="1619"/>
                </a:lnTo>
                <a:lnTo>
                  <a:pt x="4383" y="1617"/>
                </a:lnTo>
                <a:lnTo>
                  <a:pt x="4381" y="1617"/>
                </a:lnTo>
                <a:lnTo>
                  <a:pt x="4377" y="1617"/>
                </a:lnTo>
                <a:lnTo>
                  <a:pt x="4373" y="1617"/>
                </a:lnTo>
                <a:lnTo>
                  <a:pt x="4369" y="1617"/>
                </a:lnTo>
                <a:lnTo>
                  <a:pt x="4369" y="1617"/>
                </a:lnTo>
                <a:lnTo>
                  <a:pt x="4369" y="1614"/>
                </a:lnTo>
                <a:lnTo>
                  <a:pt x="4367" y="1614"/>
                </a:lnTo>
                <a:lnTo>
                  <a:pt x="4367" y="1614"/>
                </a:lnTo>
                <a:lnTo>
                  <a:pt x="4367" y="1612"/>
                </a:lnTo>
                <a:lnTo>
                  <a:pt x="4367" y="1612"/>
                </a:lnTo>
                <a:lnTo>
                  <a:pt x="4365" y="1612"/>
                </a:lnTo>
                <a:lnTo>
                  <a:pt x="4365" y="1612"/>
                </a:lnTo>
                <a:lnTo>
                  <a:pt x="4362" y="1612"/>
                </a:lnTo>
                <a:lnTo>
                  <a:pt x="4360" y="1612"/>
                </a:lnTo>
                <a:lnTo>
                  <a:pt x="4360" y="1612"/>
                </a:lnTo>
                <a:lnTo>
                  <a:pt x="4360" y="1612"/>
                </a:lnTo>
                <a:lnTo>
                  <a:pt x="4358" y="1612"/>
                </a:lnTo>
                <a:lnTo>
                  <a:pt x="4358" y="1614"/>
                </a:lnTo>
                <a:lnTo>
                  <a:pt x="4356" y="1617"/>
                </a:lnTo>
                <a:lnTo>
                  <a:pt x="4356" y="1617"/>
                </a:lnTo>
                <a:lnTo>
                  <a:pt x="4356" y="1619"/>
                </a:lnTo>
                <a:lnTo>
                  <a:pt x="4356" y="1619"/>
                </a:lnTo>
                <a:lnTo>
                  <a:pt x="4354" y="1619"/>
                </a:lnTo>
                <a:lnTo>
                  <a:pt x="4354" y="1619"/>
                </a:lnTo>
                <a:lnTo>
                  <a:pt x="4352" y="1619"/>
                </a:lnTo>
                <a:lnTo>
                  <a:pt x="4352" y="1619"/>
                </a:lnTo>
                <a:lnTo>
                  <a:pt x="4350" y="1617"/>
                </a:lnTo>
                <a:lnTo>
                  <a:pt x="4350" y="1617"/>
                </a:lnTo>
                <a:lnTo>
                  <a:pt x="4350" y="1617"/>
                </a:lnTo>
                <a:lnTo>
                  <a:pt x="4350" y="1619"/>
                </a:lnTo>
                <a:lnTo>
                  <a:pt x="4348" y="1621"/>
                </a:lnTo>
                <a:lnTo>
                  <a:pt x="4348" y="1621"/>
                </a:lnTo>
                <a:lnTo>
                  <a:pt x="4348" y="1621"/>
                </a:lnTo>
                <a:lnTo>
                  <a:pt x="4346" y="1623"/>
                </a:lnTo>
                <a:lnTo>
                  <a:pt x="4346" y="1623"/>
                </a:lnTo>
                <a:lnTo>
                  <a:pt x="4346" y="1625"/>
                </a:lnTo>
                <a:lnTo>
                  <a:pt x="4344" y="1627"/>
                </a:lnTo>
                <a:lnTo>
                  <a:pt x="4344" y="1629"/>
                </a:lnTo>
                <a:lnTo>
                  <a:pt x="4344" y="1631"/>
                </a:lnTo>
                <a:lnTo>
                  <a:pt x="4344" y="1631"/>
                </a:lnTo>
                <a:lnTo>
                  <a:pt x="4344" y="1631"/>
                </a:lnTo>
                <a:lnTo>
                  <a:pt x="4341" y="1631"/>
                </a:lnTo>
                <a:lnTo>
                  <a:pt x="4341" y="1633"/>
                </a:lnTo>
                <a:lnTo>
                  <a:pt x="4344" y="1638"/>
                </a:lnTo>
                <a:lnTo>
                  <a:pt x="4344" y="1642"/>
                </a:lnTo>
                <a:lnTo>
                  <a:pt x="4344" y="1642"/>
                </a:lnTo>
                <a:lnTo>
                  <a:pt x="4344" y="1644"/>
                </a:lnTo>
                <a:lnTo>
                  <a:pt x="4344" y="1642"/>
                </a:lnTo>
                <a:lnTo>
                  <a:pt x="4341" y="1642"/>
                </a:lnTo>
                <a:lnTo>
                  <a:pt x="4341" y="1642"/>
                </a:lnTo>
                <a:lnTo>
                  <a:pt x="4339" y="1644"/>
                </a:lnTo>
                <a:close/>
                <a:moveTo>
                  <a:pt x="4444" y="1577"/>
                </a:moveTo>
                <a:lnTo>
                  <a:pt x="4444" y="1577"/>
                </a:lnTo>
                <a:lnTo>
                  <a:pt x="4444" y="1577"/>
                </a:lnTo>
                <a:lnTo>
                  <a:pt x="4446" y="1577"/>
                </a:lnTo>
                <a:lnTo>
                  <a:pt x="4446" y="1577"/>
                </a:lnTo>
                <a:lnTo>
                  <a:pt x="4446" y="1577"/>
                </a:lnTo>
                <a:lnTo>
                  <a:pt x="4446" y="1577"/>
                </a:lnTo>
                <a:lnTo>
                  <a:pt x="4444" y="1577"/>
                </a:lnTo>
                <a:lnTo>
                  <a:pt x="4444" y="1577"/>
                </a:lnTo>
                <a:close/>
                <a:moveTo>
                  <a:pt x="4415" y="1499"/>
                </a:moveTo>
                <a:lnTo>
                  <a:pt x="4413" y="1499"/>
                </a:lnTo>
                <a:lnTo>
                  <a:pt x="4413" y="1499"/>
                </a:lnTo>
                <a:lnTo>
                  <a:pt x="4415" y="1499"/>
                </a:lnTo>
                <a:lnTo>
                  <a:pt x="4415" y="1501"/>
                </a:lnTo>
                <a:lnTo>
                  <a:pt x="4415" y="1499"/>
                </a:lnTo>
                <a:lnTo>
                  <a:pt x="4415" y="1499"/>
                </a:lnTo>
                <a:lnTo>
                  <a:pt x="4415" y="1499"/>
                </a:lnTo>
                <a:lnTo>
                  <a:pt x="4415" y="1499"/>
                </a:lnTo>
                <a:close/>
                <a:moveTo>
                  <a:pt x="4442" y="1573"/>
                </a:moveTo>
                <a:lnTo>
                  <a:pt x="4442" y="1575"/>
                </a:lnTo>
                <a:lnTo>
                  <a:pt x="4444" y="1577"/>
                </a:lnTo>
                <a:lnTo>
                  <a:pt x="4444" y="1575"/>
                </a:lnTo>
                <a:lnTo>
                  <a:pt x="4444" y="1575"/>
                </a:lnTo>
                <a:lnTo>
                  <a:pt x="4442" y="1575"/>
                </a:lnTo>
                <a:lnTo>
                  <a:pt x="4442" y="1573"/>
                </a:lnTo>
                <a:close/>
                <a:moveTo>
                  <a:pt x="4375" y="1436"/>
                </a:moveTo>
                <a:lnTo>
                  <a:pt x="4375" y="1436"/>
                </a:lnTo>
                <a:lnTo>
                  <a:pt x="4373" y="1436"/>
                </a:lnTo>
                <a:lnTo>
                  <a:pt x="4373" y="1436"/>
                </a:lnTo>
                <a:lnTo>
                  <a:pt x="4373" y="1438"/>
                </a:lnTo>
                <a:lnTo>
                  <a:pt x="4373" y="1438"/>
                </a:lnTo>
                <a:lnTo>
                  <a:pt x="4373" y="1440"/>
                </a:lnTo>
                <a:lnTo>
                  <a:pt x="4375" y="1440"/>
                </a:lnTo>
                <a:lnTo>
                  <a:pt x="4375" y="1440"/>
                </a:lnTo>
                <a:lnTo>
                  <a:pt x="4375" y="1440"/>
                </a:lnTo>
                <a:lnTo>
                  <a:pt x="4377" y="1438"/>
                </a:lnTo>
                <a:lnTo>
                  <a:pt x="4377" y="1438"/>
                </a:lnTo>
                <a:lnTo>
                  <a:pt x="4377" y="1436"/>
                </a:lnTo>
                <a:lnTo>
                  <a:pt x="4375" y="1436"/>
                </a:lnTo>
                <a:close/>
                <a:moveTo>
                  <a:pt x="4415" y="1463"/>
                </a:moveTo>
                <a:lnTo>
                  <a:pt x="4417" y="1466"/>
                </a:lnTo>
                <a:lnTo>
                  <a:pt x="4417" y="1463"/>
                </a:lnTo>
                <a:lnTo>
                  <a:pt x="4417" y="1463"/>
                </a:lnTo>
                <a:lnTo>
                  <a:pt x="4415" y="1463"/>
                </a:lnTo>
                <a:lnTo>
                  <a:pt x="4415" y="1461"/>
                </a:lnTo>
                <a:lnTo>
                  <a:pt x="4415" y="1463"/>
                </a:lnTo>
                <a:lnTo>
                  <a:pt x="4415" y="1463"/>
                </a:lnTo>
                <a:lnTo>
                  <a:pt x="4415" y="1463"/>
                </a:lnTo>
                <a:close/>
                <a:moveTo>
                  <a:pt x="4411" y="1466"/>
                </a:moveTo>
                <a:lnTo>
                  <a:pt x="4413" y="1466"/>
                </a:lnTo>
                <a:lnTo>
                  <a:pt x="4413" y="1466"/>
                </a:lnTo>
                <a:lnTo>
                  <a:pt x="4413" y="1463"/>
                </a:lnTo>
                <a:lnTo>
                  <a:pt x="4411" y="1463"/>
                </a:lnTo>
                <a:lnTo>
                  <a:pt x="4411" y="1463"/>
                </a:lnTo>
                <a:lnTo>
                  <a:pt x="4409" y="1463"/>
                </a:lnTo>
                <a:lnTo>
                  <a:pt x="4411" y="1466"/>
                </a:lnTo>
                <a:lnTo>
                  <a:pt x="4411" y="1466"/>
                </a:lnTo>
                <a:close/>
                <a:moveTo>
                  <a:pt x="4375" y="1459"/>
                </a:moveTo>
                <a:lnTo>
                  <a:pt x="4375" y="1459"/>
                </a:lnTo>
                <a:lnTo>
                  <a:pt x="4373" y="1459"/>
                </a:lnTo>
                <a:lnTo>
                  <a:pt x="4373" y="1461"/>
                </a:lnTo>
                <a:lnTo>
                  <a:pt x="4375" y="1461"/>
                </a:lnTo>
                <a:lnTo>
                  <a:pt x="4377" y="1461"/>
                </a:lnTo>
                <a:lnTo>
                  <a:pt x="4377" y="1463"/>
                </a:lnTo>
                <a:lnTo>
                  <a:pt x="4377" y="1463"/>
                </a:lnTo>
                <a:lnTo>
                  <a:pt x="4375" y="1468"/>
                </a:lnTo>
                <a:lnTo>
                  <a:pt x="4375" y="1472"/>
                </a:lnTo>
                <a:lnTo>
                  <a:pt x="4375" y="1472"/>
                </a:lnTo>
                <a:lnTo>
                  <a:pt x="4375" y="1474"/>
                </a:lnTo>
                <a:lnTo>
                  <a:pt x="4375" y="1476"/>
                </a:lnTo>
                <a:lnTo>
                  <a:pt x="4375" y="1476"/>
                </a:lnTo>
                <a:lnTo>
                  <a:pt x="4375" y="1478"/>
                </a:lnTo>
                <a:lnTo>
                  <a:pt x="4375" y="1480"/>
                </a:lnTo>
                <a:lnTo>
                  <a:pt x="4375" y="1480"/>
                </a:lnTo>
                <a:lnTo>
                  <a:pt x="4375" y="1480"/>
                </a:lnTo>
                <a:lnTo>
                  <a:pt x="4375" y="1480"/>
                </a:lnTo>
                <a:lnTo>
                  <a:pt x="4375" y="1480"/>
                </a:lnTo>
                <a:lnTo>
                  <a:pt x="4377" y="1478"/>
                </a:lnTo>
                <a:lnTo>
                  <a:pt x="4377" y="1478"/>
                </a:lnTo>
                <a:lnTo>
                  <a:pt x="4383" y="1476"/>
                </a:lnTo>
                <a:lnTo>
                  <a:pt x="4385" y="1476"/>
                </a:lnTo>
                <a:lnTo>
                  <a:pt x="4385" y="1476"/>
                </a:lnTo>
                <a:lnTo>
                  <a:pt x="4388" y="1474"/>
                </a:lnTo>
                <a:lnTo>
                  <a:pt x="4388" y="1474"/>
                </a:lnTo>
                <a:lnTo>
                  <a:pt x="4388" y="1472"/>
                </a:lnTo>
                <a:lnTo>
                  <a:pt x="4388" y="1472"/>
                </a:lnTo>
                <a:lnTo>
                  <a:pt x="4390" y="1472"/>
                </a:lnTo>
                <a:lnTo>
                  <a:pt x="4390" y="1472"/>
                </a:lnTo>
                <a:lnTo>
                  <a:pt x="4392" y="1470"/>
                </a:lnTo>
                <a:lnTo>
                  <a:pt x="4392" y="1468"/>
                </a:lnTo>
                <a:lnTo>
                  <a:pt x="4392" y="1468"/>
                </a:lnTo>
                <a:lnTo>
                  <a:pt x="4392" y="1466"/>
                </a:lnTo>
                <a:lnTo>
                  <a:pt x="4392" y="1466"/>
                </a:lnTo>
                <a:lnTo>
                  <a:pt x="4392" y="1466"/>
                </a:lnTo>
                <a:lnTo>
                  <a:pt x="4388" y="1466"/>
                </a:lnTo>
                <a:lnTo>
                  <a:pt x="4388" y="1466"/>
                </a:lnTo>
                <a:lnTo>
                  <a:pt x="4390" y="1466"/>
                </a:lnTo>
                <a:lnTo>
                  <a:pt x="4388" y="1463"/>
                </a:lnTo>
                <a:lnTo>
                  <a:pt x="4385" y="1463"/>
                </a:lnTo>
                <a:lnTo>
                  <a:pt x="4383" y="1463"/>
                </a:lnTo>
                <a:lnTo>
                  <a:pt x="4383" y="1463"/>
                </a:lnTo>
                <a:lnTo>
                  <a:pt x="4381" y="1461"/>
                </a:lnTo>
                <a:lnTo>
                  <a:pt x="4379" y="1461"/>
                </a:lnTo>
                <a:lnTo>
                  <a:pt x="4377" y="1459"/>
                </a:lnTo>
                <a:lnTo>
                  <a:pt x="4375" y="1459"/>
                </a:lnTo>
                <a:close/>
                <a:moveTo>
                  <a:pt x="4421" y="1484"/>
                </a:moveTo>
                <a:lnTo>
                  <a:pt x="4421" y="1484"/>
                </a:lnTo>
                <a:lnTo>
                  <a:pt x="4421" y="1487"/>
                </a:lnTo>
                <a:lnTo>
                  <a:pt x="4423" y="1489"/>
                </a:lnTo>
                <a:lnTo>
                  <a:pt x="4423" y="1487"/>
                </a:lnTo>
                <a:lnTo>
                  <a:pt x="4421" y="1484"/>
                </a:lnTo>
                <a:lnTo>
                  <a:pt x="4421" y="1484"/>
                </a:lnTo>
                <a:close/>
                <a:moveTo>
                  <a:pt x="4409" y="1466"/>
                </a:moveTo>
                <a:lnTo>
                  <a:pt x="4409" y="1466"/>
                </a:lnTo>
                <a:lnTo>
                  <a:pt x="4409" y="1468"/>
                </a:lnTo>
                <a:lnTo>
                  <a:pt x="4411" y="1470"/>
                </a:lnTo>
                <a:lnTo>
                  <a:pt x="4411" y="1474"/>
                </a:lnTo>
                <a:lnTo>
                  <a:pt x="4411" y="1474"/>
                </a:lnTo>
                <a:lnTo>
                  <a:pt x="4413" y="1474"/>
                </a:lnTo>
                <a:lnTo>
                  <a:pt x="4413" y="1474"/>
                </a:lnTo>
                <a:lnTo>
                  <a:pt x="4415" y="1474"/>
                </a:lnTo>
                <a:lnTo>
                  <a:pt x="4415" y="1476"/>
                </a:lnTo>
                <a:lnTo>
                  <a:pt x="4415" y="1476"/>
                </a:lnTo>
                <a:lnTo>
                  <a:pt x="4415" y="1478"/>
                </a:lnTo>
                <a:lnTo>
                  <a:pt x="4415" y="1480"/>
                </a:lnTo>
                <a:lnTo>
                  <a:pt x="4415" y="1482"/>
                </a:lnTo>
                <a:lnTo>
                  <a:pt x="4415" y="1482"/>
                </a:lnTo>
                <a:lnTo>
                  <a:pt x="4415" y="1484"/>
                </a:lnTo>
                <a:lnTo>
                  <a:pt x="4417" y="1484"/>
                </a:lnTo>
                <a:lnTo>
                  <a:pt x="4417" y="1487"/>
                </a:lnTo>
                <a:lnTo>
                  <a:pt x="4419" y="1487"/>
                </a:lnTo>
                <a:lnTo>
                  <a:pt x="4419" y="1484"/>
                </a:lnTo>
                <a:lnTo>
                  <a:pt x="4419" y="1484"/>
                </a:lnTo>
                <a:lnTo>
                  <a:pt x="4419" y="1482"/>
                </a:lnTo>
                <a:lnTo>
                  <a:pt x="4419" y="1482"/>
                </a:lnTo>
                <a:lnTo>
                  <a:pt x="4421" y="1484"/>
                </a:lnTo>
                <a:lnTo>
                  <a:pt x="4421" y="1484"/>
                </a:lnTo>
                <a:lnTo>
                  <a:pt x="4421" y="1484"/>
                </a:lnTo>
                <a:lnTo>
                  <a:pt x="4421" y="1482"/>
                </a:lnTo>
                <a:lnTo>
                  <a:pt x="4423" y="1482"/>
                </a:lnTo>
                <a:lnTo>
                  <a:pt x="4423" y="1482"/>
                </a:lnTo>
                <a:lnTo>
                  <a:pt x="4423" y="1482"/>
                </a:lnTo>
                <a:lnTo>
                  <a:pt x="4421" y="1480"/>
                </a:lnTo>
                <a:lnTo>
                  <a:pt x="4421" y="1478"/>
                </a:lnTo>
                <a:lnTo>
                  <a:pt x="4421" y="1478"/>
                </a:lnTo>
                <a:lnTo>
                  <a:pt x="4421" y="1478"/>
                </a:lnTo>
                <a:lnTo>
                  <a:pt x="4419" y="1476"/>
                </a:lnTo>
                <a:lnTo>
                  <a:pt x="4419" y="1476"/>
                </a:lnTo>
                <a:lnTo>
                  <a:pt x="4419" y="1476"/>
                </a:lnTo>
                <a:lnTo>
                  <a:pt x="4419" y="1474"/>
                </a:lnTo>
                <a:lnTo>
                  <a:pt x="4419" y="1470"/>
                </a:lnTo>
                <a:lnTo>
                  <a:pt x="4419" y="1470"/>
                </a:lnTo>
                <a:lnTo>
                  <a:pt x="4419" y="1470"/>
                </a:lnTo>
                <a:lnTo>
                  <a:pt x="4417" y="1468"/>
                </a:lnTo>
                <a:lnTo>
                  <a:pt x="4417" y="1468"/>
                </a:lnTo>
                <a:lnTo>
                  <a:pt x="4415" y="1468"/>
                </a:lnTo>
                <a:lnTo>
                  <a:pt x="4413" y="1468"/>
                </a:lnTo>
                <a:lnTo>
                  <a:pt x="4413" y="1468"/>
                </a:lnTo>
                <a:lnTo>
                  <a:pt x="4413" y="1468"/>
                </a:lnTo>
                <a:lnTo>
                  <a:pt x="4411" y="1466"/>
                </a:lnTo>
                <a:lnTo>
                  <a:pt x="4411" y="1466"/>
                </a:lnTo>
                <a:lnTo>
                  <a:pt x="4409" y="1466"/>
                </a:lnTo>
                <a:lnTo>
                  <a:pt x="4409" y="1466"/>
                </a:lnTo>
                <a:lnTo>
                  <a:pt x="4409" y="1466"/>
                </a:lnTo>
                <a:close/>
                <a:moveTo>
                  <a:pt x="4383" y="1453"/>
                </a:moveTo>
                <a:lnTo>
                  <a:pt x="4385" y="1453"/>
                </a:lnTo>
                <a:lnTo>
                  <a:pt x="4385" y="1453"/>
                </a:lnTo>
                <a:lnTo>
                  <a:pt x="4385" y="1451"/>
                </a:lnTo>
                <a:lnTo>
                  <a:pt x="4383" y="1451"/>
                </a:lnTo>
                <a:lnTo>
                  <a:pt x="4381" y="1451"/>
                </a:lnTo>
                <a:lnTo>
                  <a:pt x="4381" y="1451"/>
                </a:lnTo>
                <a:lnTo>
                  <a:pt x="4381" y="1451"/>
                </a:lnTo>
                <a:lnTo>
                  <a:pt x="4383" y="1453"/>
                </a:lnTo>
                <a:lnTo>
                  <a:pt x="4383" y="1453"/>
                </a:lnTo>
                <a:close/>
                <a:moveTo>
                  <a:pt x="4379" y="1451"/>
                </a:moveTo>
                <a:lnTo>
                  <a:pt x="4379" y="1449"/>
                </a:lnTo>
                <a:lnTo>
                  <a:pt x="4379" y="1449"/>
                </a:lnTo>
                <a:lnTo>
                  <a:pt x="4379" y="1451"/>
                </a:lnTo>
                <a:lnTo>
                  <a:pt x="4379" y="1451"/>
                </a:lnTo>
                <a:lnTo>
                  <a:pt x="4379" y="1451"/>
                </a:lnTo>
                <a:lnTo>
                  <a:pt x="4379" y="1451"/>
                </a:lnTo>
                <a:close/>
                <a:moveTo>
                  <a:pt x="4400" y="1453"/>
                </a:moveTo>
                <a:lnTo>
                  <a:pt x="4400" y="1451"/>
                </a:lnTo>
                <a:lnTo>
                  <a:pt x="4400" y="1449"/>
                </a:lnTo>
                <a:lnTo>
                  <a:pt x="4398" y="1449"/>
                </a:lnTo>
                <a:lnTo>
                  <a:pt x="4398" y="1449"/>
                </a:lnTo>
                <a:lnTo>
                  <a:pt x="4398" y="1449"/>
                </a:lnTo>
                <a:lnTo>
                  <a:pt x="4400" y="1453"/>
                </a:lnTo>
                <a:lnTo>
                  <a:pt x="4400" y="1453"/>
                </a:lnTo>
                <a:close/>
                <a:moveTo>
                  <a:pt x="4398" y="1451"/>
                </a:moveTo>
                <a:lnTo>
                  <a:pt x="4396" y="1451"/>
                </a:lnTo>
                <a:lnTo>
                  <a:pt x="4394" y="1451"/>
                </a:lnTo>
                <a:lnTo>
                  <a:pt x="4394" y="1449"/>
                </a:lnTo>
                <a:lnTo>
                  <a:pt x="4394" y="1451"/>
                </a:lnTo>
                <a:lnTo>
                  <a:pt x="4394" y="1453"/>
                </a:lnTo>
                <a:lnTo>
                  <a:pt x="4394" y="1453"/>
                </a:lnTo>
                <a:lnTo>
                  <a:pt x="4392" y="1457"/>
                </a:lnTo>
                <a:lnTo>
                  <a:pt x="4392" y="1459"/>
                </a:lnTo>
                <a:lnTo>
                  <a:pt x="4392" y="1459"/>
                </a:lnTo>
                <a:lnTo>
                  <a:pt x="4394" y="1457"/>
                </a:lnTo>
                <a:lnTo>
                  <a:pt x="4396" y="1455"/>
                </a:lnTo>
                <a:lnTo>
                  <a:pt x="4396" y="1455"/>
                </a:lnTo>
                <a:lnTo>
                  <a:pt x="4398" y="1455"/>
                </a:lnTo>
                <a:lnTo>
                  <a:pt x="4398" y="1457"/>
                </a:lnTo>
                <a:lnTo>
                  <a:pt x="4400" y="1457"/>
                </a:lnTo>
                <a:lnTo>
                  <a:pt x="4400" y="1457"/>
                </a:lnTo>
                <a:lnTo>
                  <a:pt x="4400" y="1457"/>
                </a:lnTo>
                <a:lnTo>
                  <a:pt x="4400" y="1459"/>
                </a:lnTo>
                <a:lnTo>
                  <a:pt x="4400" y="1459"/>
                </a:lnTo>
                <a:lnTo>
                  <a:pt x="4402" y="1459"/>
                </a:lnTo>
                <a:lnTo>
                  <a:pt x="4404" y="1461"/>
                </a:lnTo>
                <a:lnTo>
                  <a:pt x="4404" y="1461"/>
                </a:lnTo>
                <a:lnTo>
                  <a:pt x="4404" y="1461"/>
                </a:lnTo>
                <a:lnTo>
                  <a:pt x="4404" y="1459"/>
                </a:lnTo>
                <a:lnTo>
                  <a:pt x="4402" y="1455"/>
                </a:lnTo>
                <a:lnTo>
                  <a:pt x="4400" y="1453"/>
                </a:lnTo>
                <a:lnTo>
                  <a:pt x="4398" y="1453"/>
                </a:lnTo>
                <a:lnTo>
                  <a:pt x="4398" y="1451"/>
                </a:lnTo>
                <a:close/>
                <a:moveTo>
                  <a:pt x="4444" y="1573"/>
                </a:moveTo>
                <a:lnTo>
                  <a:pt x="4444" y="1573"/>
                </a:lnTo>
                <a:lnTo>
                  <a:pt x="4444" y="1573"/>
                </a:lnTo>
                <a:lnTo>
                  <a:pt x="4444" y="1573"/>
                </a:lnTo>
                <a:lnTo>
                  <a:pt x="4446" y="1570"/>
                </a:lnTo>
                <a:lnTo>
                  <a:pt x="4446" y="1570"/>
                </a:lnTo>
                <a:lnTo>
                  <a:pt x="4446" y="1568"/>
                </a:lnTo>
                <a:lnTo>
                  <a:pt x="4446" y="1566"/>
                </a:lnTo>
                <a:lnTo>
                  <a:pt x="4444" y="1566"/>
                </a:lnTo>
                <a:lnTo>
                  <a:pt x="4444" y="1566"/>
                </a:lnTo>
                <a:lnTo>
                  <a:pt x="4444" y="1568"/>
                </a:lnTo>
                <a:lnTo>
                  <a:pt x="4444" y="1568"/>
                </a:lnTo>
                <a:lnTo>
                  <a:pt x="4444" y="1570"/>
                </a:lnTo>
                <a:lnTo>
                  <a:pt x="4444" y="1570"/>
                </a:lnTo>
                <a:lnTo>
                  <a:pt x="4444" y="1570"/>
                </a:lnTo>
                <a:lnTo>
                  <a:pt x="4444" y="1573"/>
                </a:lnTo>
                <a:close/>
                <a:moveTo>
                  <a:pt x="4714" y="2210"/>
                </a:moveTo>
                <a:lnTo>
                  <a:pt x="4714" y="2210"/>
                </a:lnTo>
                <a:lnTo>
                  <a:pt x="4712" y="2210"/>
                </a:lnTo>
                <a:lnTo>
                  <a:pt x="4712" y="2210"/>
                </a:lnTo>
                <a:lnTo>
                  <a:pt x="4712" y="2210"/>
                </a:lnTo>
                <a:lnTo>
                  <a:pt x="4712" y="2212"/>
                </a:lnTo>
                <a:lnTo>
                  <a:pt x="4714" y="2210"/>
                </a:lnTo>
                <a:close/>
                <a:moveTo>
                  <a:pt x="4710" y="2212"/>
                </a:moveTo>
                <a:lnTo>
                  <a:pt x="4712" y="2212"/>
                </a:lnTo>
                <a:lnTo>
                  <a:pt x="4714" y="2214"/>
                </a:lnTo>
                <a:lnTo>
                  <a:pt x="4714" y="2214"/>
                </a:lnTo>
                <a:lnTo>
                  <a:pt x="4712" y="2212"/>
                </a:lnTo>
                <a:lnTo>
                  <a:pt x="4712" y="2212"/>
                </a:lnTo>
                <a:lnTo>
                  <a:pt x="4712" y="2212"/>
                </a:lnTo>
                <a:lnTo>
                  <a:pt x="4710" y="2212"/>
                </a:lnTo>
                <a:close/>
                <a:moveTo>
                  <a:pt x="4756" y="2237"/>
                </a:moveTo>
                <a:lnTo>
                  <a:pt x="4756" y="2237"/>
                </a:lnTo>
                <a:lnTo>
                  <a:pt x="4754" y="2237"/>
                </a:lnTo>
                <a:lnTo>
                  <a:pt x="4752" y="2233"/>
                </a:lnTo>
                <a:lnTo>
                  <a:pt x="4750" y="2233"/>
                </a:lnTo>
                <a:lnTo>
                  <a:pt x="4750" y="2235"/>
                </a:lnTo>
                <a:lnTo>
                  <a:pt x="4748" y="2235"/>
                </a:lnTo>
                <a:lnTo>
                  <a:pt x="4750" y="2237"/>
                </a:lnTo>
                <a:lnTo>
                  <a:pt x="4750" y="2237"/>
                </a:lnTo>
                <a:lnTo>
                  <a:pt x="4750" y="2237"/>
                </a:lnTo>
                <a:lnTo>
                  <a:pt x="4750" y="2237"/>
                </a:lnTo>
                <a:lnTo>
                  <a:pt x="4752" y="2241"/>
                </a:lnTo>
                <a:lnTo>
                  <a:pt x="4752" y="2241"/>
                </a:lnTo>
                <a:lnTo>
                  <a:pt x="4752" y="2241"/>
                </a:lnTo>
                <a:lnTo>
                  <a:pt x="4754" y="2241"/>
                </a:lnTo>
                <a:lnTo>
                  <a:pt x="4754" y="2241"/>
                </a:lnTo>
                <a:lnTo>
                  <a:pt x="4756" y="2241"/>
                </a:lnTo>
                <a:lnTo>
                  <a:pt x="4756" y="2241"/>
                </a:lnTo>
                <a:lnTo>
                  <a:pt x="4756" y="2239"/>
                </a:lnTo>
                <a:lnTo>
                  <a:pt x="4756" y="2239"/>
                </a:lnTo>
                <a:lnTo>
                  <a:pt x="4756" y="2239"/>
                </a:lnTo>
                <a:lnTo>
                  <a:pt x="4756" y="2237"/>
                </a:lnTo>
                <a:close/>
                <a:moveTo>
                  <a:pt x="4756" y="2243"/>
                </a:moveTo>
                <a:lnTo>
                  <a:pt x="4754" y="2243"/>
                </a:lnTo>
                <a:lnTo>
                  <a:pt x="4752" y="2243"/>
                </a:lnTo>
                <a:lnTo>
                  <a:pt x="4752" y="2243"/>
                </a:lnTo>
                <a:lnTo>
                  <a:pt x="4752" y="2245"/>
                </a:lnTo>
                <a:lnTo>
                  <a:pt x="4754" y="2245"/>
                </a:lnTo>
                <a:lnTo>
                  <a:pt x="4754" y="2245"/>
                </a:lnTo>
                <a:lnTo>
                  <a:pt x="4756" y="2245"/>
                </a:lnTo>
                <a:lnTo>
                  <a:pt x="4756" y="2245"/>
                </a:lnTo>
                <a:lnTo>
                  <a:pt x="4758" y="2245"/>
                </a:lnTo>
                <a:lnTo>
                  <a:pt x="4758" y="2245"/>
                </a:lnTo>
                <a:lnTo>
                  <a:pt x="4758" y="2243"/>
                </a:lnTo>
                <a:lnTo>
                  <a:pt x="4756" y="2243"/>
                </a:lnTo>
                <a:close/>
                <a:moveTo>
                  <a:pt x="4754" y="2245"/>
                </a:moveTo>
                <a:lnTo>
                  <a:pt x="4754" y="2245"/>
                </a:lnTo>
                <a:lnTo>
                  <a:pt x="4754" y="2245"/>
                </a:lnTo>
                <a:lnTo>
                  <a:pt x="4754" y="2248"/>
                </a:lnTo>
                <a:lnTo>
                  <a:pt x="4754" y="2248"/>
                </a:lnTo>
                <a:lnTo>
                  <a:pt x="4754" y="2248"/>
                </a:lnTo>
                <a:lnTo>
                  <a:pt x="4754" y="2245"/>
                </a:lnTo>
                <a:close/>
                <a:moveTo>
                  <a:pt x="4706" y="2245"/>
                </a:moveTo>
                <a:lnTo>
                  <a:pt x="4706" y="2245"/>
                </a:lnTo>
                <a:lnTo>
                  <a:pt x="4706" y="2245"/>
                </a:lnTo>
                <a:lnTo>
                  <a:pt x="4704" y="2245"/>
                </a:lnTo>
                <a:lnTo>
                  <a:pt x="4704" y="2245"/>
                </a:lnTo>
                <a:lnTo>
                  <a:pt x="4704" y="2248"/>
                </a:lnTo>
                <a:lnTo>
                  <a:pt x="4706" y="2245"/>
                </a:lnTo>
                <a:close/>
                <a:moveTo>
                  <a:pt x="4696" y="2235"/>
                </a:moveTo>
                <a:lnTo>
                  <a:pt x="4696" y="2231"/>
                </a:lnTo>
                <a:lnTo>
                  <a:pt x="4693" y="2231"/>
                </a:lnTo>
                <a:lnTo>
                  <a:pt x="4693" y="2231"/>
                </a:lnTo>
                <a:lnTo>
                  <a:pt x="4693" y="2233"/>
                </a:lnTo>
                <a:lnTo>
                  <a:pt x="4691" y="2233"/>
                </a:lnTo>
                <a:lnTo>
                  <a:pt x="4691" y="2233"/>
                </a:lnTo>
                <a:lnTo>
                  <a:pt x="4691" y="2235"/>
                </a:lnTo>
                <a:lnTo>
                  <a:pt x="4691" y="2237"/>
                </a:lnTo>
                <a:lnTo>
                  <a:pt x="4691" y="2237"/>
                </a:lnTo>
                <a:lnTo>
                  <a:pt x="4691" y="2239"/>
                </a:lnTo>
                <a:lnTo>
                  <a:pt x="4691" y="2239"/>
                </a:lnTo>
                <a:lnTo>
                  <a:pt x="4693" y="2239"/>
                </a:lnTo>
                <a:lnTo>
                  <a:pt x="4693" y="2239"/>
                </a:lnTo>
                <a:lnTo>
                  <a:pt x="4696" y="2237"/>
                </a:lnTo>
                <a:lnTo>
                  <a:pt x="4696" y="2237"/>
                </a:lnTo>
                <a:lnTo>
                  <a:pt x="4696" y="2235"/>
                </a:lnTo>
                <a:lnTo>
                  <a:pt x="4696" y="2235"/>
                </a:lnTo>
                <a:close/>
                <a:moveTo>
                  <a:pt x="4756" y="2275"/>
                </a:moveTo>
                <a:lnTo>
                  <a:pt x="4756" y="2273"/>
                </a:lnTo>
                <a:lnTo>
                  <a:pt x="4756" y="2273"/>
                </a:lnTo>
                <a:lnTo>
                  <a:pt x="4756" y="2273"/>
                </a:lnTo>
                <a:lnTo>
                  <a:pt x="4756" y="2271"/>
                </a:lnTo>
                <a:lnTo>
                  <a:pt x="4756" y="2269"/>
                </a:lnTo>
                <a:lnTo>
                  <a:pt x="4756" y="2266"/>
                </a:lnTo>
                <a:lnTo>
                  <a:pt x="4756" y="2264"/>
                </a:lnTo>
                <a:lnTo>
                  <a:pt x="4756" y="2262"/>
                </a:lnTo>
                <a:lnTo>
                  <a:pt x="4756" y="2260"/>
                </a:lnTo>
                <a:lnTo>
                  <a:pt x="4756" y="2258"/>
                </a:lnTo>
                <a:lnTo>
                  <a:pt x="4756" y="2258"/>
                </a:lnTo>
                <a:lnTo>
                  <a:pt x="4756" y="2256"/>
                </a:lnTo>
                <a:lnTo>
                  <a:pt x="4756" y="2254"/>
                </a:lnTo>
                <a:lnTo>
                  <a:pt x="4754" y="2252"/>
                </a:lnTo>
                <a:lnTo>
                  <a:pt x="4752" y="2252"/>
                </a:lnTo>
                <a:lnTo>
                  <a:pt x="4752" y="2252"/>
                </a:lnTo>
                <a:lnTo>
                  <a:pt x="4750" y="2252"/>
                </a:lnTo>
                <a:lnTo>
                  <a:pt x="4750" y="2252"/>
                </a:lnTo>
                <a:lnTo>
                  <a:pt x="4746" y="2252"/>
                </a:lnTo>
                <a:lnTo>
                  <a:pt x="4746" y="2252"/>
                </a:lnTo>
                <a:lnTo>
                  <a:pt x="4744" y="2254"/>
                </a:lnTo>
                <a:lnTo>
                  <a:pt x="4744" y="2254"/>
                </a:lnTo>
                <a:lnTo>
                  <a:pt x="4744" y="2254"/>
                </a:lnTo>
                <a:lnTo>
                  <a:pt x="4742" y="2254"/>
                </a:lnTo>
                <a:lnTo>
                  <a:pt x="4742" y="2254"/>
                </a:lnTo>
                <a:lnTo>
                  <a:pt x="4740" y="2254"/>
                </a:lnTo>
                <a:lnTo>
                  <a:pt x="4740" y="2254"/>
                </a:lnTo>
                <a:lnTo>
                  <a:pt x="4737" y="2254"/>
                </a:lnTo>
                <a:lnTo>
                  <a:pt x="4735" y="2256"/>
                </a:lnTo>
                <a:lnTo>
                  <a:pt x="4735" y="2256"/>
                </a:lnTo>
                <a:lnTo>
                  <a:pt x="4735" y="2256"/>
                </a:lnTo>
                <a:lnTo>
                  <a:pt x="4735" y="2258"/>
                </a:lnTo>
                <a:lnTo>
                  <a:pt x="4733" y="2256"/>
                </a:lnTo>
                <a:lnTo>
                  <a:pt x="4733" y="2256"/>
                </a:lnTo>
                <a:lnTo>
                  <a:pt x="4733" y="2256"/>
                </a:lnTo>
                <a:lnTo>
                  <a:pt x="4731" y="2258"/>
                </a:lnTo>
                <a:lnTo>
                  <a:pt x="4727" y="2258"/>
                </a:lnTo>
                <a:lnTo>
                  <a:pt x="4725" y="2256"/>
                </a:lnTo>
                <a:lnTo>
                  <a:pt x="4721" y="2256"/>
                </a:lnTo>
                <a:lnTo>
                  <a:pt x="4719" y="2254"/>
                </a:lnTo>
                <a:lnTo>
                  <a:pt x="4719" y="2254"/>
                </a:lnTo>
                <a:lnTo>
                  <a:pt x="4719" y="2254"/>
                </a:lnTo>
                <a:lnTo>
                  <a:pt x="4717" y="2254"/>
                </a:lnTo>
                <a:lnTo>
                  <a:pt x="4717" y="2252"/>
                </a:lnTo>
                <a:lnTo>
                  <a:pt x="4714" y="2252"/>
                </a:lnTo>
                <a:lnTo>
                  <a:pt x="4714" y="2252"/>
                </a:lnTo>
                <a:lnTo>
                  <a:pt x="4714" y="2252"/>
                </a:lnTo>
                <a:lnTo>
                  <a:pt x="4712" y="2252"/>
                </a:lnTo>
                <a:lnTo>
                  <a:pt x="4712" y="2250"/>
                </a:lnTo>
                <a:lnTo>
                  <a:pt x="4710" y="2252"/>
                </a:lnTo>
                <a:lnTo>
                  <a:pt x="4708" y="2252"/>
                </a:lnTo>
                <a:lnTo>
                  <a:pt x="4706" y="2250"/>
                </a:lnTo>
                <a:lnTo>
                  <a:pt x="4704" y="2250"/>
                </a:lnTo>
                <a:lnTo>
                  <a:pt x="4704" y="2252"/>
                </a:lnTo>
                <a:lnTo>
                  <a:pt x="4704" y="2254"/>
                </a:lnTo>
                <a:lnTo>
                  <a:pt x="4704" y="2256"/>
                </a:lnTo>
                <a:lnTo>
                  <a:pt x="4704" y="2258"/>
                </a:lnTo>
                <a:lnTo>
                  <a:pt x="4704" y="2260"/>
                </a:lnTo>
                <a:lnTo>
                  <a:pt x="4704" y="2262"/>
                </a:lnTo>
                <a:lnTo>
                  <a:pt x="4706" y="2262"/>
                </a:lnTo>
                <a:lnTo>
                  <a:pt x="4708" y="2266"/>
                </a:lnTo>
                <a:lnTo>
                  <a:pt x="4708" y="2269"/>
                </a:lnTo>
                <a:lnTo>
                  <a:pt x="4712" y="2273"/>
                </a:lnTo>
                <a:lnTo>
                  <a:pt x="4712" y="2273"/>
                </a:lnTo>
                <a:lnTo>
                  <a:pt x="4712" y="2275"/>
                </a:lnTo>
                <a:lnTo>
                  <a:pt x="4712" y="2275"/>
                </a:lnTo>
                <a:lnTo>
                  <a:pt x="4712" y="2275"/>
                </a:lnTo>
                <a:lnTo>
                  <a:pt x="4712" y="2275"/>
                </a:lnTo>
                <a:lnTo>
                  <a:pt x="4714" y="2275"/>
                </a:lnTo>
                <a:lnTo>
                  <a:pt x="4717" y="2279"/>
                </a:lnTo>
                <a:lnTo>
                  <a:pt x="4717" y="2279"/>
                </a:lnTo>
                <a:lnTo>
                  <a:pt x="4714" y="2281"/>
                </a:lnTo>
                <a:lnTo>
                  <a:pt x="4714" y="2279"/>
                </a:lnTo>
                <a:lnTo>
                  <a:pt x="4714" y="2277"/>
                </a:lnTo>
                <a:lnTo>
                  <a:pt x="4710" y="2275"/>
                </a:lnTo>
                <a:lnTo>
                  <a:pt x="4712" y="2279"/>
                </a:lnTo>
                <a:lnTo>
                  <a:pt x="4712" y="2281"/>
                </a:lnTo>
                <a:lnTo>
                  <a:pt x="4714" y="2287"/>
                </a:lnTo>
                <a:lnTo>
                  <a:pt x="4717" y="2287"/>
                </a:lnTo>
                <a:lnTo>
                  <a:pt x="4717" y="2290"/>
                </a:lnTo>
                <a:lnTo>
                  <a:pt x="4717" y="2290"/>
                </a:lnTo>
                <a:lnTo>
                  <a:pt x="4719" y="2290"/>
                </a:lnTo>
                <a:lnTo>
                  <a:pt x="4721" y="2294"/>
                </a:lnTo>
                <a:lnTo>
                  <a:pt x="4721" y="2294"/>
                </a:lnTo>
                <a:lnTo>
                  <a:pt x="4723" y="2294"/>
                </a:lnTo>
                <a:lnTo>
                  <a:pt x="4725" y="2294"/>
                </a:lnTo>
                <a:lnTo>
                  <a:pt x="4725" y="2294"/>
                </a:lnTo>
                <a:lnTo>
                  <a:pt x="4725" y="2294"/>
                </a:lnTo>
                <a:lnTo>
                  <a:pt x="4727" y="2296"/>
                </a:lnTo>
                <a:lnTo>
                  <a:pt x="4725" y="2296"/>
                </a:lnTo>
                <a:lnTo>
                  <a:pt x="4723" y="2296"/>
                </a:lnTo>
                <a:lnTo>
                  <a:pt x="4723" y="2296"/>
                </a:lnTo>
                <a:lnTo>
                  <a:pt x="4723" y="2298"/>
                </a:lnTo>
                <a:lnTo>
                  <a:pt x="4723" y="2298"/>
                </a:lnTo>
                <a:lnTo>
                  <a:pt x="4725" y="2298"/>
                </a:lnTo>
                <a:lnTo>
                  <a:pt x="4729" y="2298"/>
                </a:lnTo>
                <a:lnTo>
                  <a:pt x="4731" y="2298"/>
                </a:lnTo>
                <a:lnTo>
                  <a:pt x="4733" y="2300"/>
                </a:lnTo>
                <a:lnTo>
                  <a:pt x="4735" y="2300"/>
                </a:lnTo>
                <a:lnTo>
                  <a:pt x="4735" y="2300"/>
                </a:lnTo>
                <a:lnTo>
                  <a:pt x="4737" y="2298"/>
                </a:lnTo>
                <a:lnTo>
                  <a:pt x="4737" y="2296"/>
                </a:lnTo>
                <a:lnTo>
                  <a:pt x="4737" y="2294"/>
                </a:lnTo>
                <a:lnTo>
                  <a:pt x="4737" y="2294"/>
                </a:lnTo>
                <a:lnTo>
                  <a:pt x="4737" y="2294"/>
                </a:lnTo>
                <a:lnTo>
                  <a:pt x="4737" y="2292"/>
                </a:lnTo>
                <a:lnTo>
                  <a:pt x="4737" y="2292"/>
                </a:lnTo>
                <a:lnTo>
                  <a:pt x="4740" y="2294"/>
                </a:lnTo>
                <a:lnTo>
                  <a:pt x="4742" y="2294"/>
                </a:lnTo>
                <a:lnTo>
                  <a:pt x="4742" y="2292"/>
                </a:lnTo>
                <a:lnTo>
                  <a:pt x="4742" y="2290"/>
                </a:lnTo>
                <a:lnTo>
                  <a:pt x="4742" y="2290"/>
                </a:lnTo>
                <a:lnTo>
                  <a:pt x="4742" y="2290"/>
                </a:lnTo>
                <a:lnTo>
                  <a:pt x="4742" y="2290"/>
                </a:lnTo>
                <a:lnTo>
                  <a:pt x="4742" y="2287"/>
                </a:lnTo>
                <a:lnTo>
                  <a:pt x="4742" y="2287"/>
                </a:lnTo>
                <a:lnTo>
                  <a:pt x="4742" y="2285"/>
                </a:lnTo>
                <a:lnTo>
                  <a:pt x="4744" y="2287"/>
                </a:lnTo>
                <a:lnTo>
                  <a:pt x="4744" y="2290"/>
                </a:lnTo>
                <a:lnTo>
                  <a:pt x="4746" y="2290"/>
                </a:lnTo>
                <a:lnTo>
                  <a:pt x="4746" y="2290"/>
                </a:lnTo>
                <a:lnTo>
                  <a:pt x="4746" y="2287"/>
                </a:lnTo>
                <a:lnTo>
                  <a:pt x="4746" y="2287"/>
                </a:lnTo>
                <a:lnTo>
                  <a:pt x="4748" y="2287"/>
                </a:lnTo>
                <a:lnTo>
                  <a:pt x="4748" y="2287"/>
                </a:lnTo>
                <a:lnTo>
                  <a:pt x="4750" y="2287"/>
                </a:lnTo>
                <a:lnTo>
                  <a:pt x="4748" y="2290"/>
                </a:lnTo>
                <a:lnTo>
                  <a:pt x="4748" y="2290"/>
                </a:lnTo>
                <a:lnTo>
                  <a:pt x="4748" y="2290"/>
                </a:lnTo>
                <a:lnTo>
                  <a:pt x="4746" y="2290"/>
                </a:lnTo>
                <a:lnTo>
                  <a:pt x="4748" y="2292"/>
                </a:lnTo>
                <a:lnTo>
                  <a:pt x="4748" y="2294"/>
                </a:lnTo>
                <a:lnTo>
                  <a:pt x="4750" y="2292"/>
                </a:lnTo>
                <a:lnTo>
                  <a:pt x="4750" y="2292"/>
                </a:lnTo>
                <a:lnTo>
                  <a:pt x="4752" y="2292"/>
                </a:lnTo>
                <a:lnTo>
                  <a:pt x="4752" y="2290"/>
                </a:lnTo>
                <a:lnTo>
                  <a:pt x="4750" y="2285"/>
                </a:lnTo>
                <a:lnTo>
                  <a:pt x="4750" y="2283"/>
                </a:lnTo>
                <a:lnTo>
                  <a:pt x="4750" y="2281"/>
                </a:lnTo>
                <a:lnTo>
                  <a:pt x="4752" y="2281"/>
                </a:lnTo>
                <a:lnTo>
                  <a:pt x="4752" y="2279"/>
                </a:lnTo>
                <a:lnTo>
                  <a:pt x="4752" y="2277"/>
                </a:lnTo>
                <a:lnTo>
                  <a:pt x="4752" y="2277"/>
                </a:lnTo>
                <a:lnTo>
                  <a:pt x="4752" y="2275"/>
                </a:lnTo>
                <a:lnTo>
                  <a:pt x="4754" y="2273"/>
                </a:lnTo>
                <a:lnTo>
                  <a:pt x="4754" y="2273"/>
                </a:lnTo>
                <a:lnTo>
                  <a:pt x="4754" y="2273"/>
                </a:lnTo>
                <a:lnTo>
                  <a:pt x="4754" y="2273"/>
                </a:lnTo>
                <a:lnTo>
                  <a:pt x="4754" y="2271"/>
                </a:lnTo>
                <a:lnTo>
                  <a:pt x="4756" y="2273"/>
                </a:lnTo>
                <a:lnTo>
                  <a:pt x="4754" y="2273"/>
                </a:lnTo>
                <a:lnTo>
                  <a:pt x="4754" y="2273"/>
                </a:lnTo>
                <a:lnTo>
                  <a:pt x="4756" y="2273"/>
                </a:lnTo>
                <a:lnTo>
                  <a:pt x="4756" y="2275"/>
                </a:lnTo>
                <a:lnTo>
                  <a:pt x="4756" y="2275"/>
                </a:lnTo>
                <a:lnTo>
                  <a:pt x="4756" y="2275"/>
                </a:lnTo>
                <a:lnTo>
                  <a:pt x="4756" y="2277"/>
                </a:lnTo>
                <a:lnTo>
                  <a:pt x="4756" y="2277"/>
                </a:lnTo>
                <a:lnTo>
                  <a:pt x="4756" y="2275"/>
                </a:lnTo>
                <a:lnTo>
                  <a:pt x="4756" y="2275"/>
                </a:lnTo>
                <a:lnTo>
                  <a:pt x="4756" y="2275"/>
                </a:lnTo>
                <a:close/>
                <a:moveTo>
                  <a:pt x="4742" y="2292"/>
                </a:moveTo>
                <a:lnTo>
                  <a:pt x="4742" y="2292"/>
                </a:lnTo>
                <a:lnTo>
                  <a:pt x="4742" y="2292"/>
                </a:lnTo>
                <a:lnTo>
                  <a:pt x="4742" y="2292"/>
                </a:lnTo>
                <a:lnTo>
                  <a:pt x="4742" y="2292"/>
                </a:lnTo>
                <a:lnTo>
                  <a:pt x="4742" y="2294"/>
                </a:lnTo>
                <a:lnTo>
                  <a:pt x="4742" y="2294"/>
                </a:lnTo>
                <a:lnTo>
                  <a:pt x="4744" y="2294"/>
                </a:lnTo>
                <a:lnTo>
                  <a:pt x="4744" y="2292"/>
                </a:lnTo>
                <a:lnTo>
                  <a:pt x="4742" y="2292"/>
                </a:lnTo>
                <a:close/>
                <a:moveTo>
                  <a:pt x="4754" y="2283"/>
                </a:moveTo>
                <a:lnTo>
                  <a:pt x="4752" y="2281"/>
                </a:lnTo>
                <a:lnTo>
                  <a:pt x="4752" y="2283"/>
                </a:lnTo>
                <a:lnTo>
                  <a:pt x="4752" y="2283"/>
                </a:lnTo>
                <a:lnTo>
                  <a:pt x="4752" y="2283"/>
                </a:lnTo>
                <a:lnTo>
                  <a:pt x="4752" y="2285"/>
                </a:lnTo>
                <a:lnTo>
                  <a:pt x="4754" y="2283"/>
                </a:lnTo>
                <a:lnTo>
                  <a:pt x="4754" y="2283"/>
                </a:lnTo>
                <a:lnTo>
                  <a:pt x="4754" y="2283"/>
                </a:lnTo>
                <a:lnTo>
                  <a:pt x="4754" y="2283"/>
                </a:lnTo>
                <a:close/>
                <a:moveTo>
                  <a:pt x="4742" y="2294"/>
                </a:moveTo>
                <a:lnTo>
                  <a:pt x="4742" y="2294"/>
                </a:lnTo>
                <a:lnTo>
                  <a:pt x="4742" y="2296"/>
                </a:lnTo>
                <a:lnTo>
                  <a:pt x="4740" y="2296"/>
                </a:lnTo>
                <a:lnTo>
                  <a:pt x="4740" y="2296"/>
                </a:lnTo>
                <a:lnTo>
                  <a:pt x="4740" y="2296"/>
                </a:lnTo>
                <a:lnTo>
                  <a:pt x="4740" y="2296"/>
                </a:lnTo>
                <a:lnTo>
                  <a:pt x="4740" y="2296"/>
                </a:lnTo>
                <a:lnTo>
                  <a:pt x="4740" y="2296"/>
                </a:lnTo>
                <a:lnTo>
                  <a:pt x="4740" y="2298"/>
                </a:lnTo>
                <a:lnTo>
                  <a:pt x="4742" y="2298"/>
                </a:lnTo>
                <a:lnTo>
                  <a:pt x="4742" y="2298"/>
                </a:lnTo>
                <a:lnTo>
                  <a:pt x="4742" y="2296"/>
                </a:lnTo>
                <a:lnTo>
                  <a:pt x="4742" y="2296"/>
                </a:lnTo>
                <a:lnTo>
                  <a:pt x="4742" y="2294"/>
                </a:lnTo>
                <a:close/>
                <a:moveTo>
                  <a:pt x="4832" y="2048"/>
                </a:moveTo>
                <a:lnTo>
                  <a:pt x="4832" y="2044"/>
                </a:lnTo>
                <a:lnTo>
                  <a:pt x="4830" y="2042"/>
                </a:lnTo>
                <a:lnTo>
                  <a:pt x="4830" y="2040"/>
                </a:lnTo>
                <a:lnTo>
                  <a:pt x="4828" y="2034"/>
                </a:lnTo>
                <a:lnTo>
                  <a:pt x="4825" y="2032"/>
                </a:lnTo>
                <a:lnTo>
                  <a:pt x="4828" y="2027"/>
                </a:lnTo>
                <a:lnTo>
                  <a:pt x="4825" y="2017"/>
                </a:lnTo>
                <a:lnTo>
                  <a:pt x="4828" y="2013"/>
                </a:lnTo>
                <a:lnTo>
                  <a:pt x="4825" y="2011"/>
                </a:lnTo>
                <a:lnTo>
                  <a:pt x="4825" y="2011"/>
                </a:lnTo>
                <a:lnTo>
                  <a:pt x="4823" y="2011"/>
                </a:lnTo>
                <a:lnTo>
                  <a:pt x="4823" y="2009"/>
                </a:lnTo>
                <a:lnTo>
                  <a:pt x="4823" y="2004"/>
                </a:lnTo>
                <a:lnTo>
                  <a:pt x="4821" y="2002"/>
                </a:lnTo>
                <a:lnTo>
                  <a:pt x="4819" y="2000"/>
                </a:lnTo>
                <a:lnTo>
                  <a:pt x="4817" y="1998"/>
                </a:lnTo>
                <a:lnTo>
                  <a:pt x="4817" y="1996"/>
                </a:lnTo>
                <a:lnTo>
                  <a:pt x="4817" y="1996"/>
                </a:lnTo>
                <a:lnTo>
                  <a:pt x="4817" y="1994"/>
                </a:lnTo>
                <a:lnTo>
                  <a:pt x="4815" y="1994"/>
                </a:lnTo>
                <a:lnTo>
                  <a:pt x="4813" y="1994"/>
                </a:lnTo>
                <a:lnTo>
                  <a:pt x="4811" y="1992"/>
                </a:lnTo>
                <a:lnTo>
                  <a:pt x="4811" y="1990"/>
                </a:lnTo>
                <a:lnTo>
                  <a:pt x="4809" y="1986"/>
                </a:lnTo>
                <a:lnTo>
                  <a:pt x="4807" y="1983"/>
                </a:lnTo>
                <a:lnTo>
                  <a:pt x="4805" y="1983"/>
                </a:lnTo>
                <a:lnTo>
                  <a:pt x="4805" y="1983"/>
                </a:lnTo>
                <a:lnTo>
                  <a:pt x="4802" y="1983"/>
                </a:lnTo>
                <a:lnTo>
                  <a:pt x="4798" y="1979"/>
                </a:lnTo>
                <a:lnTo>
                  <a:pt x="4798" y="1979"/>
                </a:lnTo>
                <a:lnTo>
                  <a:pt x="4796" y="1977"/>
                </a:lnTo>
                <a:lnTo>
                  <a:pt x="4796" y="1977"/>
                </a:lnTo>
                <a:lnTo>
                  <a:pt x="4794" y="1975"/>
                </a:lnTo>
                <a:lnTo>
                  <a:pt x="4792" y="1975"/>
                </a:lnTo>
                <a:lnTo>
                  <a:pt x="4792" y="1969"/>
                </a:lnTo>
                <a:lnTo>
                  <a:pt x="4792" y="1967"/>
                </a:lnTo>
                <a:lnTo>
                  <a:pt x="4792" y="1960"/>
                </a:lnTo>
                <a:lnTo>
                  <a:pt x="4790" y="1958"/>
                </a:lnTo>
                <a:lnTo>
                  <a:pt x="4790" y="1958"/>
                </a:lnTo>
                <a:lnTo>
                  <a:pt x="4790" y="1958"/>
                </a:lnTo>
                <a:lnTo>
                  <a:pt x="4790" y="1960"/>
                </a:lnTo>
                <a:lnTo>
                  <a:pt x="4790" y="1960"/>
                </a:lnTo>
                <a:lnTo>
                  <a:pt x="4788" y="1960"/>
                </a:lnTo>
                <a:lnTo>
                  <a:pt x="4786" y="1958"/>
                </a:lnTo>
                <a:lnTo>
                  <a:pt x="4784" y="1958"/>
                </a:lnTo>
                <a:lnTo>
                  <a:pt x="4784" y="1956"/>
                </a:lnTo>
                <a:lnTo>
                  <a:pt x="4781" y="1954"/>
                </a:lnTo>
                <a:lnTo>
                  <a:pt x="4781" y="1954"/>
                </a:lnTo>
                <a:lnTo>
                  <a:pt x="4781" y="1954"/>
                </a:lnTo>
                <a:lnTo>
                  <a:pt x="4779" y="1956"/>
                </a:lnTo>
                <a:lnTo>
                  <a:pt x="4781" y="1960"/>
                </a:lnTo>
                <a:lnTo>
                  <a:pt x="4779" y="1960"/>
                </a:lnTo>
                <a:lnTo>
                  <a:pt x="4779" y="1960"/>
                </a:lnTo>
                <a:lnTo>
                  <a:pt x="4777" y="1958"/>
                </a:lnTo>
                <a:lnTo>
                  <a:pt x="4777" y="1958"/>
                </a:lnTo>
                <a:lnTo>
                  <a:pt x="4777" y="1958"/>
                </a:lnTo>
                <a:lnTo>
                  <a:pt x="4775" y="1956"/>
                </a:lnTo>
                <a:lnTo>
                  <a:pt x="4775" y="1956"/>
                </a:lnTo>
                <a:lnTo>
                  <a:pt x="4773" y="1952"/>
                </a:lnTo>
                <a:lnTo>
                  <a:pt x="4773" y="1948"/>
                </a:lnTo>
                <a:lnTo>
                  <a:pt x="4773" y="1946"/>
                </a:lnTo>
                <a:lnTo>
                  <a:pt x="4771" y="1944"/>
                </a:lnTo>
                <a:lnTo>
                  <a:pt x="4771" y="1941"/>
                </a:lnTo>
                <a:lnTo>
                  <a:pt x="4769" y="1941"/>
                </a:lnTo>
                <a:lnTo>
                  <a:pt x="4769" y="1939"/>
                </a:lnTo>
                <a:lnTo>
                  <a:pt x="4767" y="1937"/>
                </a:lnTo>
                <a:lnTo>
                  <a:pt x="4765" y="1935"/>
                </a:lnTo>
                <a:lnTo>
                  <a:pt x="4763" y="1933"/>
                </a:lnTo>
                <a:lnTo>
                  <a:pt x="4763" y="1931"/>
                </a:lnTo>
                <a:lnTo>
                  <a:pt x="4763" y="1929"/>
                </a:lnTo>
                <a:lnTo>
                  <a:pt x="4763" y="1929"/>
                </a:lnTo>
                <a:lnTo>
                  <a:pt x="4765" y="1929"/>
                </a:lnTo>
                <a:lnTo>
                  <a:pt x="4765" y="1927"/>
                </a:lnTo>
                <a:lnTo>
                  <a:pt x="4763" y="1927"/>
                </a:lnTo>
                <a:lnTo>
                  <a:pt x="4761" y="1925"/>
                </a:lnTo>
                <a:lnTo>
                  <a:pt x="4758" y="1923"/>
                </a:lnTo>
                <a:lnTo>
                  <a:pt x="4756" y="1923"/>
                </a:lnTo>
                <a:lnTo>
                  <a:pt x="4754" y="1921"/>
                </a:lnTo>
                <a:lnTo>
                  <a:pt x="4752" y="1921"/>
                </a:lnTo>
                <a:lnTo>
                  <a:pt x="4752" y="1921"/>
                </a:lnTo>
                <a:lnTo>
                  <a:pt x="4750" y="1921"/>
                </a:lnTo>
                <a:lnTo>
                  <a:pt x="4750" y="1918"/>
                </a:lnTo>
                <a:lnTo>
                  <a:pt x="4748" y="1918"/>
                </a:lnTo>
                <a:lnTo>
                  <a:pt x="4746" y="1916"/>
                </a:lnTo>
                <a:lnTo>
                  <a:pt x="4744" y="1914"/>
                </a:lnTo>
                <a:lnTo>
                  <a:pt x="4744" y="1914"/>
                </a:lnTo>
                <a:lnTo>
                  <a:pt x="4744" y="1912"/>
                </a:lnTo>
                <a:lnTo>
                  <a:pt x="4742" y="1912"/>
                </a:lnTo>
                <a:lnTo>
                  <a:pt x="4742" y="1914"/>
                </a:lnTo>
                <a:lnTo>
                  <a:pt x="4740" y="1912"/>
                </a:lnTo>
                <a:lnTo>
                  <a:pt x="4740" y="1912"/>
                </a:lnTo>
                <a:lnTo>
                  <a:pt x="4737" y="1910"/>
                </a:lnTo>
                <a:lnTo>
                  <a:pt x="4735" y="1910"/>
                </a:lnTo>
                <a:lnTo>
                  <a:pt x="4733" y="1910"/>
                </a:lnTo>
                <a:lnTo>
                  <a:pt x="4731" y="1910"/>
                </a:lnTo>
                <a:lnTo>
                  <a:pt x="4729" y="1908"/>
                </a:lnTo>
                <a:lnTo>
                  <a:pt x="4729" y="1906"/>
                </a:lnTo>
                <a:lnTo>
                  <a:pt x="4727" y="1904"/>
                </a:lnTo>
                <a:lnTo>
                  <a:pt x="4727" y="1902"/>
                </a:lnTo>
                <a:lnTo>
                  <a:pt x="4727" y="1900"/>
                </a:lnTo>
                <a:lnTo>
                  <a:pt x="4727" y="1900"/>
                </a:lnTo>
                <a:lnTo>
                  <a:pt x="4723" y="1895"/>
                </a:lnTo>
                <a:lnTo>
                  <a:pt x="4723" y="1895"/>
                </a:lnTo>
                <a:lnTo>
                  <a:pt x="4725" y="1891"/>
                </a:lnTo>
                <a:lnTo>
                  <a:pt x="4725" y="1887"/>
                </a:lnTo>
                <a:lnTo>
                  <a:pt x="4723" y="1883"/>
                </a:lnTo>
                <a:lnTo>
                  <a:pt x="4721" y="1879"/>
                </a:lnTo>
                <a:lnTo>
                  <a:pt x="4721" y="1877"/>
                </a:lnTo>
                <a:lnTo>
                  <a:pt x="4721" y="1877"/>
                </a:lnTo>
                <a:lnTo>
                  <a:pt x="4719" y="1877"/>
                </a:lnTo>
                <a:lnTo>
                  <a:pt x="4719" y="1874"/>
                </a:lnTo>
                <a:lnTo>
                  <a:pt x="4717" y="1872"/>
                </a:lnTo>
                <a:lnTo>
                  <a:pt x="4714" y="1870"/>
                </a:lnTo>
                <a:lnTo>
                  <a:pt x="4714" y="1868"/>
                </a:lnTo>
                <a:lnTo>
                  <a:pt x="4714" y="1868"/>
                </a:lnTo>
                <a:lnTo>
                  <a:pt x="4714" y="1866"/>
                </a:lnTo>
                <a:lnTo>
                  <a:pt x="4714" y="1864"/>
                </a:lnTo>
                <a:lnTo>
                  <a:pt x="4714" y="1862"/>
                </a:lnTo>
                <a:lnTo>
                  <a:pt x="4714" y="1858"/>
                </a:lnTo>
                <a:lnTo>
                  <a:pt x="4712" y="1856"/>
                </a:lnTo>
                <a:lnTo>
                  <a:pt x="4712" y="1853"/>
                </a:lnTo>
                <a:lnTo>
                  <a:pt x="4712" y="1851"/>
                </a:lnTo>
                <a:lnTo>
                  <a:pt x="4712" y="1849"/>
                </a:lnTo>
                <a:lnTo>
                  <a:pt x="4712" y="1849"/>
                </a:lnTo>
                <a:lnTo>
                  <a:pt x="4712" y="1847"/>
                </a:lnTo>
                <a:lnTo>
                  <a:pt x="4710" y="1845"/>
                </a:lnTo>
                <a:lnTo>
                  <a:pt x="4710" y="1845"/>
                </a:lnTo>
                <a:lnTo>
                  <a:pt x="4708" y="1843"/>
                </a:lnTo>
                <a:lnTo>
                  <a:pt x="4704" y="1841"/>
                </a:lnTo>
                <a:lnTo>
                  <a:pt x="4702" y="1839"/>
                </a:lnTo>
                <a:lnTo>
                  <a:pt x="4700" y="1837"/>
                </a:lnTo>
                <a:lnTo>
                  <a:pt x="4698" y="1837"/>
                </a:lnTo>
                <a:lnTo>
                  <a:pt x="4698" y="1839"/>
                </a:lnTo>
                <a:lnTo>
                  <a:pt x="4696" y="1839"/>
                </a:lnTo>
                <a:lnTo>
                  <a:pt x="4693" y="1841"/>
                </a:lnTo>
                <a:lnTo>
                  <a:pt x="4691" y="1839"/>
                </a:lnTo>
                <a:lnTo>
                  <a:pt x="4689" y="1839"/>
                </a:lnTo>
                <a:lnTo>
                  <a:pt x="4689" y="1837"/>
                </a:lnTo>
                <a:lnTo>
                  <a:pt x="4689" y="1832"/>
                </a:lnTo>
                <a:lnTo>
                  <a:pt x="4687" y="1830"/>
                </a:lnTo>
                <a:lnTo>
                  <a:pt x="4687" y="1830"/>
                </a:lnTo>
                <a:lnTo>
                  <a:pt x="4687" y="1826"/>
                </a:lnTo>
                <a:lnTo>
                  <a:pt x="4687" y="1824"/>
                </a:lnTo>
                <a:lnTo>
                  <a:pt x="4687" y="1820"/>
                </a:lnTo>
                <a:lnTo>
                  <a:pt x="4685" y="1816"/>
                </a:lnTo>
                <a:lnTo>
                  <a:pt x="4685" y="1816"/>
                </a:lnTo>
                <a:lnTo>
                  <a:pt x="4685" y="1814"/>
                </a:lnTo>
                <a:lnTo>
                  <a:pt x="4683" y="1812"/>
                </a:lnTo>
                <a:lnTo>
                  <a:pt x="4683" y="1809"/>
                </a:lnTo>
                <a:lnTo>
                  <a:pt x="4683" y="1809"/>
                </a:lnTo>
                <a:lnTo>
                  <a:pt x="4681" y="1809"/>
                </a:lnTo>
                <a:lnTo>
                  <a:pt x="4681" y="1807"/>
                </a:lnTo>
                <a:lnTo>
                  <a:pt x="4681" y="1807"/>
                </a:lnTo>
                <a:lnTo>
                  <a:pt x="4681" y="1805"/>
                </a:lnTo>
                <a:lnTo>
                  <a:pt x="4683" y="1803"/>
                </a:lnTo>
                <a:lnTo>
                  <a:pt x="4681" y="1803"/>
                </a:lnTo>
                <a:lnTo>
                  <a:pt x="4679" y="1803"/>
                </a:lnTo>
                <a:lnTo>
                  <a:pt x="4679" y="1803"/>
                </a:lnTo>
                <a:lnTo>
                  <a:pt x="4677" y="1801"/>
                </a:lnTo>
                <a:lnTo>
                  <a:pt x="4677" y="1799"/>
                </a:lnTo>
                <a:lnTo>
                  <a:pt x="4677" y="1797"/>
                </a:lnTo>
                <a:lnTo>
                  <a:pt x="4677" y="1795"/>
                </a:lnTo>
                <a:lnTo>
                  <a:pt x="4677" y="1793"/>
                </a:lnTo>
                <a:lnTo>
                  <a:pt x="4677" y="1791"/>
                </a:lnTo>
                <a:lnTo>
                  <a:pt x="4675" y="1791"/>
                </a:lnTo>
                <a:lnTo>
                  <a:pt x="4673" y="1788"/>
                </a:lnTo>
                <a:lnTo>
                  <a:pt x="4673" y="1786"/>
                </a:lnTo>
                <a:lnTo>
                  <a:pt x="4675" y="1786"/>
                </a:lnTo>
                <a:lnTo>
                  <a:pt x="4673" y="1786"/>
                </a:lnTo>
                <a:lnTo>
                  <a:pt x="4673" y="1786"/>
                </a:lnTo>
                <a:lnTo>
                  <a:pt x="4670" y="1786"/>
                </a:lnTo>
                <a:lnTo>
                  <a:pt x="4670" y="1788"/>
                </a:lnTo>
                <a:lnTo>
                  <a:pt x="4668" y="1788"/>
                </a:lnTo>
                <a:lnTo>
                  <a:pt x="4666" y="1793"/>
                </a:lnTo>
                <a:lnTo>
                  <a:pt x="4666" y="1799"/>
                </a:lnTo>
                <a:lnTo>
                  <a:pt x="4664" y="1803"/>
                </a:lnTo>
                <a:lnTo>
                  <a:pt x="4664" y="1803"/>
                </a:lnTo>
                <a:lnTo>
                  <a:pt x="4664" y="1805"/>
                </a:lnTo>
                <a:lnTo>
                  <a:pt x="4664" y="1805"/>
                </a:lnTo>
                <a:lnTo>
                  <a:pt x="4662" y="1803"/>
                </a:lnTo>
                <a:lnTo>
                  <a:pt x="4662" y="1805"/>
                </a:lnTo>
                <a:lnTo>
                  <a:pt x="4660" y="1809"/>
                </a:lnTo>
                <a:lnTo>
                  <a:pt x="4660" y="1812"/>
                </a:lnTo>
                <a:lnTo>
                  <a:pt x="4662" y="1812"/>
                </a:lnTo>
                <a:lnTo>
                  <a:pt x="4662" y="1812"/>
                </a:lnTo>
                <a:lnTo>
                  <a:pt x="4662" y="1814"/>
                </a:lnTo>
                <a:lnTo>
                  <a:pt x="4664" y="1814"/>
                </a:lnTo>
                <a:lnTo>
                  <a:pt x="4664" y="1814"/>
                </a:lnTo>
                <a:lnTo>
                  <a:pt x="4664" y="1816"/>
                </a:lnTo>
                <a:lnTo>
                  <a:pt x="4664" y="1816"/>
                </a:lnTo>
                <a:lnTo>
                  <a:pt x="4662" y="1816"/>
                </a:lnTo>
                <a:lnTo>
                  <a:pt x="4662" y="1816"/>
                </a:lnTo>
                <a:lnTo>
                  <a:pt x="4662" y="1816"/>
                </a:lnTo>
                <a:lnTo>
                  <a:pt x="4660" y="1818"/>
                </a:lnTo>
                <a:lnTo>
                  <a:pt x="4660" y="1822"/>
                </a:lnTo>
                <a:lnTo>
                  <a:pt x="4660" y="1824"/>
                </a:lnTo>
                <a:lnTo>
                  <a:pt x="4658" y="1826"/>
                </a:lnTo>
                <a:lnTo>
                  <a:pt x="4658" y="1830"/>
                </a:lnTo>
                <a:lnTo>
                  <a:pt x="4658" y="1832"/>
                </a:lnTo>
                <a:lnTo>
                  <a:pt x="4658" y="1835"/>
                </a:lnTo>
                <a:lnTo>
                  <a:pt x="4660" y="1835"/>
                </a:lnTo>
                <a:lnTo>
                  <a:pt x="4658" y="1839"/>
                </a:lnTo>
                <a:lnTo>
                  <a:pt x="4658" y="1841"/>
                </a:lnTo>
                <a:lnTo>
                  <a:pt x="4660" y="1845"/>
                </a:lnTo>
                <a:lnTo>
                  <a:pt x="4660" y="1849"/>
                </a:lnTo>
                <a:lnTo>
                  <a:pt x="4658" y="1851"/>
                </a:lnTo>
                <a:lnTo>
                  <a:pt x="4658" y="1858"/>
                </a:lnTo>
                <a:lnTo>
                  <a:pt x="4656" y="1862"/>
                </a:lnTo>
                <a:lnTo>
                  <a:pt x="4656" y="1864"/>
                </a:lnTo>
                <a:lnTo>
                  <a:pt x="4656" y="1866"/>
                </a:lnTo>
                <a:lnTo>
                  <a:pt x="4654" y="1870"/>
                </a:lnTo>
                <a:lnTo>
                  <a:pt x="4654" y="1872"/>
                </a:lnTo>
                <a:lnTo>
                  <a:pt x="4649" y="1879"/>
                </a:lnTo>
                <a:lnTo>
                  <a:pt x="4649" y="1881"/>
                </a:lnTo>
                <a:lnTo>
                  <a:pt x="4647" y="1883"/>
                </a:lnTo>
                <a:lnTo>
                  <a:pt x="4645" y="1885"/>
                </a:lnTo>
                <a:lnTo>
                  <a:pt x="4643" y="1887"/>
                </a:lnTo>
                <a:lnTo>
                  <a:pt x="4639" y="1887"/>
                </a:lnTo>
                <a:lnTo>
                  <a:pt x="4637" y="1887"/>
                </a:lnTo>
                <a:lnTo>
                  <a:pt x="4635" y="1887"/>
                </a:lnTo>
                <a:lnTo>
                  <a:pt x="4635" y="1887"/>
                </a:lnTo>
                <a:lnTo>
                  <a:pt x="4631" y="1885"/>
                </a:lnTo>
                <a:lnTo>
                  <a:pt x="4629" y="1883"/>
                </a:lnTo>
                <a:lnTo>
                  <a:pt x="4624" y="1883"/>
                </a:lnTo>
                <a:lnTo>
                  <a:pt x="4624" y="1881"/>
                </a:lnTo>
                <a:lnTo>
                  <a:pt x="4624" y="1879"/>
                </a:lnTo>
                <a:lnTo>
                  <a:pt x="4622" y="1879"/>
                </a:lnTo>
                <a:lnTo>
                  <a:pt x="4622" y="1877"/>
                </a:lnTo>
                <a:lnTo>
                  <a:pt x="4618" y="1874"/>
                </a:lnTo>
                <a:lnTo>
                  <a:pt x="4616" y="1874"/>
                </a:lnTo>
                <a:lnTo>
                  <a:pt x="4614" y="1874"/>
                </a:lnTo>
                <a:lnTo>
                  <a:pt x="4610" y="1872"/>
                </a:lnTo>
                <a:lnTo>
                  <a:pt x="4608" y="1872"/>
                </a:lnTo>
                <a:lnTo>
                  <a:pt x="4605" y="1870"/>
                </a:lnTo>
                <a:lnTo>
                  <a:pt x="4603" y="1866"/>
                </a:lnTo>
                <a:lnTo>
                  <a:pt x="4599" y="1866"/>
                </a:lnTo>
                <a:lnTo>
                  <a:pt x="4597" y="1864"/>
                </a:lnTo>
                <a:lnTo>
                  <a:pt x="4595" y="1862"/>
                </a:lnTo>
                <a:lnTo>
                  <a:pt x="4593" y="1862"/>
                </a:lnTo>
                <a:lnTo>
                  <a:pt x="4593" y="1862"/>
                </a:lnTo>
                <a:lnTo>
                  <a:pt x="4591" y="1862"/>
                </a:lnTo>
                <a:lnTo>
                  <a:pt x="4589" y="1862"/>
                </a:lnTo>
                <a:lnTo>
                  <a:pt x="4589" y="1860"/>
                </a:lnTo>
                <a:lnTo>
                  <a:pt x="4589" y="1860"/>
                </a:lnTo>
                <a:lnTo>
                  <a:pt x="4589" y="1860"/>
                </a:lnTo>
                <a:lnTo>
                  <a:pt x="4589" y="1858"/>
                </a:lnTo>
                <a:lnTo>
                  <a:pt x="4589" y="1858"/>
                </a:lnTo>
                <a:lnTo>
                  <a:pt x="4587" y="1858"/>
                </a:lnTo>
                <a:lnTo>
                  <a:pt x="4587" y="1858"/>
                </a:lnTo>
                <a:lnTo>
                  <a:pt x="4587" y="1858"/>
                </a:lnTo>
                <a:lnTo>
                  <a:pt x="4585" y="1858"/>
                </a:lnTo>
                <a:lnTo>
                  <a:pt x="4582" y="1856"/>
                </a:lnTo>
                <a:lnTo>
                  <a:pt x="4582" y="1856"/>
                </a:lnTo>
                <a:lnTo>
                  <a:pt x="4580" y="1853"/>
                </a:lnTo>
                <a:lnTo>
                  <a:pt x="4578" y="1851"/>
                </a:lnTo>
                <a:lnTo>
                  <a:pt x="4576" y="1851"/>
                </a:lnTo>
                <a:lnTo>
                  <a:pt x="4572" y="1847"/>
                </a:lnTo>
                <a:lnTo>
                  <a:pt x="4570" y="1847"/>
                </a:lnTo>
                <a:lnTo>
                  <a:pt x="4570" y="1845"/>
                </a:lnTo>
                <a:lnTo>
                  <a:pt x="4570" y="1845"/>
                </a:lnTo>
                <a:lnTo>
                  <a:pt x="4570" y="1843"/>
                </a:lnTo>
                <a:lnTo>
                  <a:pt x="4572" y="1843"/>
                </a:lnTo>
                <a:lnTo>
                  <a:pt x="4574" y="1837"/>
                </a:lnTo>
                <a:lnTo>
                  <a:pt x="4576" y="1837"/>
                </a:lnTo>
                <a:lnTo>
                  <a:pt x="4576" y="1837"/>
                </a:lnTo>
                <a:lnTo>
                  <a:pt x="4578" y="1832"/>
                </a:lnTo>
                <a:lnTo>
                  <a:pt x="4578" y="1830"/>
                </a:lnTo>
                <a:lnTo>
                  <a:pt x="4576" y="1828"/>
                </a:lnTo>
                <a:lnTo>
                  <a:pt x="4576" y="1824"/>
                </a:lnTo>
                <a:lnTo>
                  <a:pt x="4580" y="1822"/>
                </a:lnTo>
                <a:lnTo>
                  <a:pt x="4580" y="1822"/>
                </a:lnTo>
                <a:lnTo>
                  <a:pt x="4582" y="1820"/>
                </a:lnTo>
                <a:lnTo>
                  <a:pt x="4582" y="1822"/>
                </a:lnTo>
                <a:lnTo>
                  <a:pt x="4585" y="1822"/>
                </a:lnTo>
                <a:lnTo>
                  <a:pt x="4585" y="1822"/>
                </a:lnTo>
                <a:lnTo>
                  <a:pt x="4587" y="1818"/>
                </a:lnTo>
                <a:lnTo>
                  <a:pt x="4587" y="1818"/>
                </a:lnTo>
                <a:lnTo>
                  <a:pt x="4585" y="1816"/>
                </a:lnTo>
                <a:lnTo>
                  <a:pt x="4587" y="1816"/>
                </a:lnTo>
                <a:lnTo>
                  <a:pt x="4591" y="1809"/>
                </a:lnTo>
                <a:lnTo>
                  <a:pt x="4591" y="1807"/>
                </a:lnTo>
                <a:lnTo>
                  <a:pt x="4591" y="1807"/>
                </a:lnTo>
                <a:lnTo>
                  <a:pt x="4589" y="1807"/>
                </a:lnTo>
                <a:lnTo>
                  <a:pt x="4587" y="1805"/>
                </a:lnTo>
                <a:lnTo>
                  <a:pt x="4587" y="1803"/>
                </a:lnTo>
                <a:lnTo>
                  <a:pt x="4585" y="1803"/>
                </a:lnTo>
                <a:lnTo>
                  <a:pt x="4582" y="1805"/>
                </a:lnTo>
                <a:lnTo>
                  <a:pt x="4582" y="1807"/>
                </a:lnTo>
                <a:lnTo>
                  <a:pt x="4582" y="1807"/>
                </a:lnTo>
                <a:lnTo>
                  <a:pt x="4582" y="1809"/>
                </a:lnTo>
                <a:lnTo>
                  <a:pt x="4582" y="1812"/>
                </a:lnTo>
                <a:lnTo>
                  <a:pt x="4580" y="1812"/>
                </a:lnTo>
                <a:lnTo>
                  <a:pt x="4578" y="1809"/>
                </a:lnTo>
                <a:lnTo>
                  <a:pt x="4578" y="1809"/>
                </a:lnTo>
                <a:lnTo>
                  <a:pt x="4578" y="1807"/>
                </a:lnTo>
                <a:lnTo>
                  <a:pt x="4576" y="1807"/>
                </a:lnTo>
                <a:lnTo>
                  <a:pt x="4576" y="1807"/>
                </a:lnTo>
                <a:lnTo>
                  <a:pt x="4574" y="1807"/>
                </a:lnTo>
                <a:lnTo>
                  <a:pt x="4574" y="1807"/>
                </a:lnTo>
                <a:lnTo>
                  <a:pt x="4574" y="1807"/>
                </a:lnTo>
                <a:lnTo>
                  <a:pt x="4574" y="1807"/>
                </a:lnTo>
                <a:lnTo>
                  <a:pt x="4576" y="1805"/>
                </a:lnTo>
                <a:lnTo>
                  <a:pt x="4576" y="1803"/>
                </a:lnTo>
                <a:lnTo>
                  <a:pt x="4576" y="1803"/>
                </a:lnTo>
                <a:lnTo>
                  <a:pt x="4576" y="1803"/>
                </a:lnTo>
                <a:lnTo>
                  <a:pt x="4576" y="1803"/>
                </a:lnTo>
                <a:lnTo>
                  <a:pt x="4576" y="1801"/>
                </a:lnTo>
                <a:lnTo>
                  <a:pt x="4576" y="1801"/>
                </a:lnTo>
                <a:lnTo>
                  <a:pt x="4574" y="1803"/>
                </a:lnTo>
                <a:lnTo>
                  <a:pt x="4574" y="1803"/>
                </a:lnTo>
                <a:lnTo>
                  <a:pt x="4572" y="1805"/>
                </a:lnTo>
                <a:lnTo>
                  <a:pt x="4568" y="1805"/>
                </a:lnTo>
                <a:lnTo>
                  <a:pt x="4566" y="1807"/>
                </a:lnTo>
                <a:lnTo>
                  <a:pt x="4564" y="1807"/>
                </a:lnTo>
                <a:lnTo>
                  <a:pt x="4561" y="1805"/>
                </a:lnTo>
                <a:lnTo>
                  <a:pt x="4561" y="1805"/>
                </a:lnTo>
                <a:lnTo>
                  <a:pt x="4559" y="1803"/>
                </a:lnTo>
                <a:lnTo>
                  <a:pt x="4557" y="1805"/>
                </a:lnTo>
                <a:lnTo>
                  <a:pt x="4555" y="1805"/>
                </a:lnTo>
                <a:lnTo>
                  <a:pt x="4553" y="1805"/>
                </a:lnTo>
                <a:lnTo>
                  <a:pt x="4553" y="1805"/>
                </a:lnTo>
                <a:lnTo>
                  <a:pt x="4551" y="1803"/>
                </a:lnTo>
                <a:lnTo>
                  <a:pt x="4547" y="1801"/>
                </a:lnTo>
                <a:lnTo>
                  <a:pt x="4545" y="1801"/>
                </a:lnTo>
                <a:lnTo>
                  <a:pt x="4543" y="1801"/>
                </a:lnTo>
                <a:lnTo>
                  <a:pt x="4541" y="1801"/>
                </a:lnTo>
                <a:lnTo>
                  <a:pt x="4541" y="1801"/>
                </a:lnTo>
                <a:lnTo>
                  <a:pt x="4536" y="1799"/>
                </a:lnTo>
                <a:lnTo>
                  <a:pt x="4536" y="1799"/>
                </a:lnTo>
                <a:lnTo>
                  <a:pt x="4534" y="1797"/>
                </a:lnTo>
                <a:lnTo>
                  <a:pt x="4534" y="1795"/>
                </a:lnTo>
                <a:lnTo>
                  <a:pt x="4532" y="1795"/>
                </a:lnTo>
                <a:lnTo>
                  <a:pt x="4530" y="1797"/>
                </a:lnTo>
                <a:lnTo>
                  <a:pt x="4530" y="1797"/>
                </a:lnTo>
                <a:lnTo>
                  <a:pt x="4528" y="1795"/>
                </a:lnTo>
                <a:lnTo>
                  <a:pt x="4526" y="1793"/>
                </a:lnTo>
                <a:lnTo>
                  <a:pt x="4524" y="1793"/>
                </a:lnTo>
                <a:lnTo>
                  <a:pt x="4524" y="1793"/>
                </a:lnTo>
                <a:lnTo>
                  <a:pt x="4524" y="1795"/>
                </a:lnTo>
                <a:lnTo>
                  <a:pt x="4522" y="1795"/>
                </a:lnTo>
                <a:lnTo>
                  <a:pt x="4522" y="1795"/>
                </a:lnTo>
                <a:lnTo>
                  <a:pt x="4520" y="1793"/>
                </a:lnTo>
                <a:lnTo>
                  <a:pt x="4520" y="1793"/>
                </a:lnTo>
                <a:lnTo>
                  <a:pt x="4517" y="1793"/>
                </a:lnTo>
                <a:lnTo>
                  <a:pt x="4517" y="1795"/>
                </a:lnTo>
                <a:lnTo>
                  <a:pt x="4520" y="1795"/>
                </a:lnTo>
                <a:lnTo>
                  <a:pt x="4522" y="1797"/>
                </a:lnTo>
                <a:lnTo>
                  <a:pt x="4522" y="1797"/>
                </a:lnTo>
                <a:lnTo>
                  <a:pt x="4524" y="1797"/>
                </a:lnTo>
                <a:lnTo>
                  <a:pt x="4528" y="1797"/>
                </a:lnTo>
                <a:lnTo>
                  <a:pt x="4530" y="1799"/>
                </a:lnTo>
                <a:lnTo>
                  <a:pt x="4530" y="1801"/>
                </a:lnTo>
                <a:lnTo>
                  <a:pt x="4530" y="1801"/>
                </a:lnTo>
                <a:lnTo>
                  <a:pt x="4530" y="1803"/>
                </a:lnTo>
                <a:lnTo>
                  <a:pt x="4530" y="1805"/>
                </a:lnTo>
                <a:lnTo>
                  <a:pt x="4530" y="1805"/>
                </a:lnTo>
                <a:lnTo>
                  <a:pt x="4530" y="1805"/>
                </a:lnTo>
                <a:lnTo>
                  <a:pt x="4528" y="1805"/>
                </a:lnTo>
                <a:lnTo>
                  <a:pt x="4528" y="1805"/>
                </a:lnTo>
                <a:lnTo>
                  <a:pt x="4526" y="1807"/>
                </a:lnTo>
                <a:lnTo>
                  <a:pt x="4526" y="1809"/>
                </a:lnTo>
                <a:lnTo>
                  <a:pt x="4526" y="1807"/>
                </a:lnTo>
                <a:lnTo>
                  <a:pt x="4524" y="1807"/>
                </a:lnTo>
                <a:lnTo>
                  <a:pt x="4522" y="1807"/>
                </a:lnTo>
                <a:lnTo>
                  <a:pt x="4522" y="1807"/>
                </a:lnTo>
                <a:lnTo>
                  <a:pt x="4520" y="1807"/>
                </a:lnTo>
                <a:lnTo>
                  <a:pt x="4517" y="1807"/>
                </a:lnTo>
                <a:lnTo>
                  <a:pt x="4515" y="1807"/>
                </a:lnTo>
                <a:lnTo>
                  <a:pt x="4511" y="1807"/>
                </a:lnTo>
                <a:lnTo>
                  <a:pt x="4511" y="1807"/>
                </a:lnTo>
                <a:lnTo>
                  <a:pt x="4509" y="1805"/>
                </a:lnTo>
                <a:lnTo>
                  <a:pt x="4509" y="1805"/>
                </a:lnTo>
                <a:lnTo>
                  <a:pt x="4509" y="1805"/>
                </a:lnTo>
                <a:lnTo>
                  <a:pt x="4509" y="1807"/>
                </a:lnTo>
                <a:lnTo>
                  <a:pt x="4507" y="1807"/>
                </a:lnTo>
                <a:lnTo>
                  <a:pt x="4505" y="1807"/>
                </a:lnTo>
                <a:lnTo>
                  <a:pt x="4507" y="1807"/>
                </a:lnTo>
                <a:lnTo>
                  <a:pt x="4505" y="1809"/>
                </a:lnTo>
                <a:lnTo>
                  <a:pt x="4505" y="1809"/>
                </a:lnTo>
                <a:lnTo>
                  <a:pt x="4503" y="1809"/>
                </a:lnTo>
                <a:lnTo>
                  <a:pt x="4503" y="1812"/>
                </a:lnTo>
                <a:lnTo>
                  <a:pt x="4505" y="1812"/>
                </a:lnTo>
                <a:lnTo>
                  <a:pt x="4503" y="1812"/>
                </a:lnTo>
                <a:lnTo>
                  <a:pt x="4503" y="1812"/>
                </a:lnTo>
                <a:lnTo>
                  <a:pt x="4501" y="1809"/>
                </a:lnTo>
                <a:lnTo>
                  <a:pt x="4501" y="1809"/>
                </a:lnTo>
                <a:lnTo>
                  <a:pt x="4501" y="1812"/>
                </a:lnTo>
                <a:lnTo>
                  <a:pt x="4501" y="1812"/>
                </a:lnTo>
                <a:lnTo>
                  <a:pt x="4501" y="1814"/>
                </a:lnTo>
                <a:lnTo>
                  <a:pt x="4499" y="1814"/>
                </a:lnTo>
                <a:lnTo>
                  <a:pt x="4499" y="1814"/>
                </a:lnTo>
                <a:lnTo>
                  <a:pt x="4497" y="1814"/>
                </a:lnTo>
                <a:lnTo>
                  <a:pt x="4497" y="1818"/>
                </a:lnTo>
                <a:lnTo>
                  <a:pt x="4494" y="1818"/>
                </a:lnTo>
                <a:lnTo>
                  <a:pt x="4492" y="1820"/>
                </a:lnTo>
                <a:lnTo>
                  <a:pt x="4492" y="1820"/>
                </a:lnTo>
                <a:lnTo>
                  <a:pt x="4494" y="1824"/>
                </a:lnTo>
                <a:lnTo>
                  <a:pt x="4494" y="1824"/>
                </a:lnTo>
                <a:lnTo>
                  <a:pt x="4492" y="1826"/>
                </a:lnTo>
                <a:lnTo>
                  <a:pt x="4492" y="1826"/>
                </a:lnTo>
                <a:lnTo>
                  <a:pt x="4490" y="1826"/>
                </a:lnTo>
                <a:lnTo>
                  <a:pt x="4488" y="1826"/>
                </a:lnTo>
                <a:lnTo>
                  <a:pt x="4488" y="1828"/>
                </a:lnTo>
                <a:lnTo>
                  <a:pt x="4488" y="1828"/>
                </a:lnTo>
                <a:lnTo>
                  <a:pt x="4488" y="1830"/>
                </a:lnTo>
                <a:lnTo>
                  <a:pt x="4486" y="1832"/>
                </a:lnTo>
                <a:lnTo>
                  <a:pt x="4486" y="1832"/>
                </a:lnTo>
                <a:lnTo>
                  <a:pt x="4486" y="1835"/>
                </a:lnTo>
                <a:lnTo>
                  <a:pt x="4484" y="1837"/>
                </a:lnTo>
                <a:lnTo>
                  <a:pt x="4482" y="1839"/>
                </a:lnTo>
                <a:lnTo>
                  <a:pt x="4484" y="1841"/>
                </a:lnTo>
                <a:lnTo>
                  <a:pt x="4486" y="1841"/>
                </a:lnTo>
                <a:lnTo>
                  <a:pt x="4486" y="1841"/>
                </a:lnTo>
                <a:lnTo>
                  <a:pt x="4486" y="1841"/>
                </a:lnTo>
                <a:lnTo>
                  <a:pt x="4486" y="1843"/>
                </a:lnTo>
                <a:lnTo>
                  <a:pt x="4486" y="1843"/>
                </a:lnTo>
                <a:lnTo>
                  <a:pt x="4488" y="1845"/>
                </a:lnTo>
                <a:lnTo>
                  <a:pt x="4488" y="1845"/>
                </a:lnTo>
                <a:lnTo>
                  <a:pt x="4488" y="1845"/>
                </a:lnTo>
                <a:lnTo>
                  <a:pt x="4488" y="1845"/>
                </a:lnTo>
                <a:lnTo>
                  <a:pt x="4486" y="1845"/>
                </a:lnTo>
                <a:lnTo>
                  <a:pt x="4486" y="1847"/>
                </a:lnTo>
                <a:lnTo>
                  <a:pt x="4486" y="1849"/>
                </a:lnTo>
                <a:lnTo>
                  <a:pt x="4486" y="1849"/>
                </a:lnTo>
                <a:lnTo>
                  <a:pt x="4486" y="1849"/>
                </a:lnTo>
                <a:lnTo>
                  <a:pt x="4486" y="1849"/>
                </a:lnTo>
                <a:lnTo>
                  <a:pt x="4484" y="1849"/>
                </a:lnTo>
                <a:lnTo>
                  <a:pt x="4484" y="1847"/>
                </a:lnTo>
                <a:lnTo>
                  <a:pt x="4482" y="1847"/>
                </a:lnTo>
                <a:lnTo>
                  <a:pt x="4480" y="1847"/>
                </a:lnTo>
                <a:lnTo>
                  <a:pt x="4480" y="1847"/>
                </a:lnTo>
                <a:lnTo>
                  <a:pt x="4480" y="1849"/>
                </a:lnTo>
                <a:lnTo>
                  <a:pt x="4480" y="1851"/>
                </a:lnTo>
                <a:lnTo>
                  <a:pt x="4480" y="1849"/>
                </a:lnTo>
                <a:lnTo>
                  <a:pt x="4480" y="1847"/>
                </a:lnTo>
                <a:lnTo>
                  <a:pt x="4478" y="1847"/>
                </a:lnTo>
                <a:lnTo>
                  <a:pt x="4471" y="1845"/>
                </a:lnTo>
                <a:lnTo>
                  <a:pt x="4471" y="1845"/>
                </a:lnTo>
                <a:lnTo>
                  <a:pt x="4469" y="1845"/>
                </a:lnTo>
                <a:lnTo>
                  <a:pt x="4467" y="1845"/>
                </a:lnTo>
                <a:lnTo>
                  <a:pt x="4467" y="1847"/>
                </a:lnTo>
                <a:lnTo>
                  <a:pt x="4467" y="1847"/>
                </a:lnTo>
                <a:lnTo>
                  <a:pt x="4467" y="1847"/>
                </a:lnTo>
                <a:lnTo>
                  <a:pt x="4465" y="1847"/>
                </a:lnTo>
                <a:lnTo>
                  <a:pt x="4465" y="1849"/>
                </a:lnTo>
                <a:lnTo>
                  <a:pt x="4465" y="1849"/>
                </a:lnTo>
                <a:lnTo>
                  <a:pt x="4465" y="1851"/>
                </a:lnTo>
                <a:lnTo>
                  <a:pt x="4465" y="1851"/>
                </a:lnTo>
                <a:lnTo>
                  <a:pt x="4465" y="1853"/>
                </a:lnTo>
                <a:lnTo>
                  <a:pt x="4465" y="1851"/>
                </a:lnTo>
                <a:lnTo>
                  <a:pt x="4465" y="1851"/>
                </a:lnTo>
                <a:lnTo>
                  <a:pt x="4463" y="1853"/>
                </a:lnTo>
                <a:lnTo>
                  <a:pt x="4463" y="1853"/>
                </a:lnTo>
                <a:lnTo>
                  <a:pt x="4463" y="1849"/>
                </a:lnTo>
                <a:lnTo>
                  <a:pt x="4463" y="1847"/>
                </a:lnTo>
                <a:lnTo>
                  <a:pt x="4465" y="1845"/>
                </a:lnTo>
                <a:lnTo>
                  <a:pt x="4465" y="1845"/>
                </a:lnTo>
                <a:lnTo>
                  <a:pt x="4465" y="1843"/>
                </a:lnTo>
                <a:lnTo>
                  <a:pt x="4461" y="1841"/>
                </a:lnTo>
                <a:lnTo>
                  <a:pt x="4459" y="1839"/>
                </a:lnTo>
                <a:lnTo>
                  <a:pt x="4457" y="1837"/>
                </a:lnTo>
                <a:lnTo>
                  <a:pt x="4455" y="1835"/>
                </a:lnTo>
                <a:lnTo>
                  <a:pt x="4455" y="1835"/>
                </a:lnTo>
                <a:lnTo>
                  <a:pt x="4453" y="1832"/>
                </a:lnTo>
                <a:lnTo>
                  <a:pt x="4448" y="1832"/>
                </a:lnTo>
                <a:lnTo>
                  <a:pt x="4448" y="1830"/>
                </a:lnTo>
                <a:lnTo>
                  <a:pt x="4446" y="1830"/>
                </a:lnTo>
                <a:lnTo>
                  <a:pt x="4444" y="1830"/>
                </a:lnTo>
                <a:lnTo>
                  <a:pt x="4444" y="1832"/>
                </a:lnTo>
                <a:lnTo>
                  <a:pt x="4444" y="1832"/>
                </a:lnTo>
                <a:lnTo>
                  <a:pt x="4442" y="1835"/>
                </a:lnTo>
                <a:lnTo>
                  <a:pt x="4442" y="1837"/>
                </a:lnTo>
                <a:lnTo>
                  <a:pt x="4440" y="1835"/>
                </a:lnTo>
                <a:lnTo>
                  <a:pt x="4440" y="1835"/>
                </a:lnTo>
                <a:lnTo>
                  <a:pt x="4438" y="1835"/>
                </a:lnTo>
                <a:lnTo>
                  <a:pt x="4438" y="1835"/>
                </a:lnTo>
                <a:lnTo>
                  <a:pt x="4438" y="1837"/>
                </a:lnTo>
                <a:lnTo>
                  <a:pt x="4436" y="1835"/>
                </a:lnTo>
                <a:lnTo>
                  <a:pt x="4436" y="1832"/>
                </a:lnTo>
                <a:lnTo>
                  <a:pt x="4436" y="1832"/>
                </a:lnTo>
                <a:lnTo>
                  <a:pt x="4434" y="1832"/>
                </a:lnTo>
                <a:lnTo>
                  <a:pt x="4434" y="1835"/>
                </a:lnTo>
                <a:lnTo>
                  <a:pt x="4434" y="1835"/>
                </a:lnTo>
                <a:lnTo>
                  <a:pt x="4434" y="1837"/>
                </a:lnTo>
                <a:lnTo>
                  <a:pt x="4434" y="1837"/>
                </a:lnTo>
                <a:lnTo>
                  <a:pt x="4434" y="1837"/>
                </a:lnTo>
                <a:lnTo>
                  <a:pt x="4434" y="1839"/>
                </a:lnTo>
                <a:lnTo>
                  <a:pt x="4434" y="1841"/>
                </a:lnTo>
                <a:lnTo>
                  <a:pt x="4432" y="1841"/>
                </a:lnTo>
                <a:lnTo>
                  <a:pt x="4432" y="1843"/>
                </a:lnTo>
                <a:lnTo>
                  <a:pt x="4432" y="1843"/>
                </a:lnTo>
                <a:lnTo>
                  <a:pt x="4432" y="1841"/>
                </a:lnTo>
                <a:lnTo>
                  <a:pt x="4429" y="1841"/>
                </a:lnTo>
                <a:lnTo>
                  <a:pt x="4429" y="1841"/>
                </a:lnTo>
                <a:lnTo>
                  <a:pt x="4429" y="1841"/>
                </a:lnTo>
                <a:lnTo>
                  <a:pt x="4429" y="1841"/>
                </a:lnTo>
                <a:lnTo>
                  <a:pt x="4427" y="1841"/>
                </a:lnTo>
                <a:lnTo>
                  <a:pt x="4429" y="1841"/>
                </a:lnTo>
                <a:lnTo>
                  <a:pt x="4429" y="1839"/>
                </a:lnTo>
                <a:lnTo>
                  <a:pt x="4429" y="1837"/>
                </a:lnTo>
                <a:lnTo>
                  <a:pt x="4427" y="1837"/>
                </a:lnTo>
                <a:lnTo>
                  <a:pt x="4427" y="1837"/>
                </a:lnTo>
                <a:lnTo>
                  <a:pt x="4427" y="1839"/>
                </a:lnTo>
                <a:lnTo>
                  <a:pt x="4427" y="1841"/>
                </a:lnTo>
                <a:lnTo>
                  <a:pt x="4425" y="1841"/>
                </a:lnTo>
                <a:lnTo>
                  <a:pt x="4425" y="1841"/>
                </a:lnTo>
                <a:lnTo>
                  <a:pt x="4423" y="1841"/>
                </a:lnTo>
                <a:lnTo>
                  <a:pt x="4423" y="1843"/>
                </a:lnTo>
                <a:lnTo>
                  <a:pt x="4423" y="1843"/>
                </a:lnTo>
                <a:lnTo>
                  <a:pt x="4421" y="1843"/>
                </a:lnTo>
                <a:lnTo>
                  <a:pt x="4421" y="1845"/>
                </a:lnTo>
                <a:lnTo>
                  <a:pt x="4421" y="1847"/>
                </a:lnTo>
                <a:lnTo>
                  <a:pt x="4421" y="1847"/>
                </a:lnTo>
                <a:lnTo>
                  <a:pt x="4423" y="1849"/>
                </a:lnTo>
                <a:lnTo>
                  <a:pt x="4423" y="1849"/>
                </a:lnTo>
                <a:lnTo>
                  <a:pt x="4423" y="1849"/>
                </a:lnTo>
                <a:lnTo>
                  <a:pt x="4423" y="1849"/>
                </a:lnTo>
                <a:lnTo>
                  <a:pt x="4421" y="1849"/>
                </a:lnTo>
                <a:lnTo>
                  <a:pt x="4419" y="1849"/>
                </a:lnTo>
                <a:lnTo>
                  <a:pt x="4419" y="1847"/>
                </a:lnTo>
                <a:lnTo>
                  <a:pt x="4419" y="1849"/>
                </a:lnTo>
                <a:lnTo>
                  <a:pt x="4419" y="1849"/>
                </a:lnTo>
                <a:lnTo>
                  <a:pt x="4419" y="1849"/>
                </a:lnTo>
                <a:lnTo>
                  <a:pt x="4417" y="1849"/>
                </a:lnTo>
                <a:lnTo>
                  <a:pt x="4417" y="1851"/>
                </a:lnTo>
                <a:lnTo>
                  <a:pt x="4417" y="1851"/>
                </a:lnTo>
                <a:lnTo>
                  <a:pt x="4417" y="1851"/>
                </a:lnTo>
                <a:lnTo>
                  <a:pt x="4417" y="1853"/>
                </a:lnTo>
                <a:lnTo>
                  <a:pt x="4419" y="1853"/>
                </a:lnTo>
                <a:lnTo>
                  <a:pt x="4419" y="1853"/>
                </a:lnTo>
                <a:lnTo>
                  <a:pt x="4419" y="1853"/>
                </a:lnTo>
                <a:lnTo>
                  <a:pt x="4419" y="1856"/>
                </a:lnTo>
                <a:lnTo>
                  <a:pt x="4419" y="1856"/>
                </a:lnTo>
                <a:lnTo>
                  <a:pt x="4419" y="1853"/>
                </a:lnTo>
                <a:lnTo>
                  <a:pt x="4415" y="1851"/>
                </a:lnTo>
                <a:lnTo>
                  <a:pt x="4415" y="1851"/>
                </a:lnTo>
                <a:lnTo>
                  <a:pt x="4415" y="1853"/>
                </a:lnTo>
                <a:lnTo>
                  <a:pt x="4415" y="1853"/>
                </a:lnTo>
                <a:lnTo>
                  <a:pt x="4413" y="1853"/>
                </a:lnTo>
                <a:lnTo>
                  <a:pt x="4413" y="1856"/>
                </a:lnTo>
                <a:lnTo>
                  <a:pt x="4411" y="1856"/>
                </a:lnTo>
                <a:lnTo>
                  <a:pt x="4411" y="1856"/>
                </a:lnTo>
                <a:lnTo>
                  <a:pt x="4411" y="1858"/>
                </a:lnTo>
                <a:lnTo>
                  <a:pt x="4411" y="1860"/>
                </a:lnTo>
                <a:lnTo>
                  <a:pt x="4411" y="1860"/>
                </a:lnTo>
                <a:lnTo>
                  <a:pt x="4411" y="1862"/>
                </a:lnTo>
                <a:lnTo>
                  <a:pt x="4413" y="1860"/>
                </a:lnTo>
                <a:lnTo>
                  <a:pt x="4413" y="1860"/>
                </a:lnTo>
                <a:lnTo>
                  <a:pt x="4413" y="1862"/>
                </a:lnTo>
                <a:lnTo>
                  <a:pt x="4413" y="1862"/>
                </a:lnTo>
                <a:lnTo>
                  <a:pt x="4413" y="1864"/>
                </a:lnTo>
                <a:lnTo>
                  <a:pt x="4413" y="1864"/>
                </a:lnTo>
                <a:lnTo>
                  <a:pt x="4411" y="1864"/>
                </a:lnTo>
                <a:lnTo>
                  <a:pt x="4411" y="1864"/>
                </a:lnTo>
                <a:lnTo>
                  <a:pt x="4411" y="1864"/>
                </a:lnTo>
                <a:lnTo>
                  <a:pt x="4411" y="1866"/>
                </a:lnTo>
                <a:lnTo>
                  <a:pt x="4411" y="1868"/>
                </a:lnTo>
                <a:lnTo>
                  <a:pt x="4411" y="1868"/>
                </a:lnTo>
                <a:lnTo>
                  <a:pt x="4413" y="1868"/>
                </a:lnTo>
                <a:lnTo>
                  <a:pt x="4415" y="1868"/>
                </a:lnTo>
                <a:lnTo>
                  <a:pt x="4415" y="1868"/>
                </a:lnTo>
                <a:lnTo>
                  <a:pt x="4415" y="1868"/>
                </a:lnTo>
                <a:lnTo>
                  <a:pt x="4415" y="1868"/>
                </a:lnTo>
                <a:lnTo>
                  <a:pt x="4413" y="1868"/>
                </a:lnTo>
                <a:lnTo>
                  <a:pt x="4411" y="1868"/>
                </a:lnTo>
                <a:lnTo>
                  <a:pt x="4409" y="1868"/>
                </a:lnTo>
                <a:lnTo>
                  <a:pt x="4406" y="1868"/>
                </a:lnTo>
                <a:lnTo>
                  <a:pt x="4406" y="1866"/>
                </a:lnTo>
                <a:lnTo>
                  <a:pt x="4404" y="1866"/>
                </a:lnTo>
                <a:lnTo>
                  <a:pt x="4404" y="1866"/>
                </a:lnTo>
                <a:lnTo>
                  <a:pt x="4402" y="1868"/>
                </a:lnTo>
                <a:lnTo>
                  <a:pt x="4402" y="1868"/>
                </a:lnTo>
                <a:lnTo>
                  <a:pt x="4400" y="1866"/>
                </a:lnTo>
                <a:lnTo>
                  <a:pt x="4398" y="1866"/>
                </a:lnTo>
                <a:lnTo>
                  <a:pt x="4398" y="1866"/>
                </a:lnTo>
                <a:lnTo>
                  <a:pt x="4398" y="1868"/>
                </a:lnTo>
                <a:lnTo>
                  <a:pt x="4398" y="1868"/>
                </a:lnTo>
                <a:lnTo>
                  <a:pt x="4398" y="1870"/>
                </a:lnTo>
                <a:lnTo>
                  <a:pt x="4398" y="1870"/>
                </a:lnTo>
                <a:lnTo>
                  <a:pt x="4396" y="1870"/>
                </a:lnTo>
                <a:lnTo>
                  <a:pt x="4398" y="1870"/>
                </a:lnTo>
                <a:lnTo>
                  <a:pt x="4398" y="1872"/>
                </a:lnTo>
                <a:lnTo>
                  <a:pt x="4400" y="1874"/>
                </a:lnTo>
                <a:lnTo>
                  <a:pt x="4400" y="1874"/>
                </a:lnTo>
                <a:lnTo>
                  <a:pt x="4400" y="1877"/>
                </a:lnTo>
                <a:lnTo>
                  <a:pt x="4402" y="1877"/>
                </a:lnTo>
                <a:lnTo>
                  <a:pt x="4402" y="1877"/>
                </a:lnTo>
                <a:lnTo>
                  <a:pt x="4402" y="1877"/>
                </a:lnTo>
                <a:lnTo>
                  <a:pt x="4402" y="1879"/>
                </a:lnTo>
                <a:lnTo>
                  <a:pt x="4402" y="1879"/>
                </a:lnTo>
                <a:lnTo>
                  <a:pt x="4400" y="1879"/>
                </a:lnTo>
                <a:lnTo>
                  <a:pt x="4400" y="1879"/>
                </a:lnTo>
                <a:lnTo>
                  <a:pt x="4398" y="1879"/>
                </a:lnTo>
                <a:lnTo>
                  <a:pt x="4398" y="1879"/>
                </a:lnTo>
                <a:lnTo>
                  <a:pt x="4398" y="1879"/>
                </a:lnTo>
                <a:lnTo>
                  <a:pt x="4398" y="1881"/>
                </a:lnTo>
                <a:lnTo>
                  <a:pt x="4398" y="1883"/>
                </a:lnTo>
                <a:lnTo>
                  <a:pt x="4398" y="1885"/>
                </a:lnTo>
                <a:lnTo>
                  <a:pt x="4398" y="1885"/>
                </a:lnTo>
                <a:lnTo>
                  <a:pt x="4398" y="1885"/>
                </a:lnTo>
                <a:lnTo>
                  <a:pt x="4396" y="1883"/>
                </a:lnTo>
                <a:lnTo>
                  <a:pt x="4396" y="1883"/>
                </a:lnTo>
                <a:lnTo>
                  <a:pt x="4394" y="1879"/>
                </a:lnTo>
                <a:lnTo>
                  <a:pt x="4392" y="1877"/>
                </a:lnTo>
                <a:lnTo>
                  <a:pt x="4390" y="1872"/>
                </a:lnTo>
                <a:lnTo>
                  <a:pt x="4390" y="1870"/>
                </a:lnTo>
                <a:lnTo>
                  <a:pt x="4388" y="1868"/>
                </a:lnTo>
                <a:lnTo>
                  <a:pt x="4388" y="1870"/>
                </a:lnTo>
                <a:lnTo>
                  <a:pt x="4385" y="1872"/>
                </a:lnTo>
                <a:lnTo>
                  <a:pt x="4385" y="1874"/>
                </a:lnTo>
                <a:lnTo>
                  <a:pt x="4383" y="1877"/>
                </a:lnTo>
                <a:lnTo>
                  <a:pt x="4383" y="1877"/>
                </a:lnTo>
                <a:lnTo>
                  <a:pt x="4381" y="1877"/>
                </a:lnTo>
                <a:lnTo>
                  <a:pt x="4379" y="1879"/>
                </a:lnTo>
                <a:lnTo>
                  <a:pt x="4379" y="1879"/>
                </a:lnTo>
                <a:lnTo>
                  <a:pt x="4377" y="1883"/>
                </a:lnTo>
                <a:lnTo>
                  <a:pt x="4377" y="1883"/>
                </a:lnTo>
                <a:lnTo>
                  <a:pt x="4377" y="1885"/>
                </a:lnTo>
                <a:lnTo>
                  <a:pt x="4377" y="1889"/>
                </a:lnTo>
                <a:lnTo>
                  <a:pt x="4379" y="1891"/>
                </a:lnTo>
                <a:lnTo>
                  <a:pt x="4379" y="1891"/>
                </a:lnTo>
                <a:lnTo>
                  <a:pt x="4381" y="1893"/>
                </a:lnTo>
                <a:lnTo>
                  <a:pt x="4379" y="1893"/>
                </a:lnTo>
                <a:lnTo>
                  <a:pt x="4379" y="1895"/>
                </a:lnTo>
                <a:lnTo>
                  <a:pt x="4375" y="1897"/>
                </a:lnTo>
                <a:lnTo>
                  <a:pt x="4373" y="1900"/>
                </a:lnTo>
                <a:lnTo>
                  <a:pt x="4373" y="1900"/>
                </a:lnTo>
                <a:lnTo>
                  <a:pt x="4371" y="1902"/>
                </a:lnTo>
                <a:lnTo>
                  <a:pt x="4371" y="1904"/>
                </a:lnTo>
                <a:lnTo>
                  <a:pt x="4369" y="1906"/>
                </a:lnTo>
                <a:lnTo>
                  <a:pt x="4369" y="1908"/>
                </a:lnTo>
                <a:lnTo>
                  <a:pt x="4365" y="1912"/>
                </a:lnTo>
                <a:lnTo>
                  <a:pt x="4362" y="1914"/>
                </a:lnTo>
                <a:lnTo>
                  <a:pt x="4360" y="1916"/>
                </a:lnTo>
                <a:lnTo>
                  <a:pt x="4358" y="1916"/>
                </a:lnTo>
                <a:lnTo>
                  <a:pt x="4352" y="1921"/>
                </a:lnTo>
                <a:lnTo>
                  <a:pt x="4350" y="1921"/>
                </a:lnTo>
                <a:lnTo>
                  <a:pt x="4344" y="1921"/>
                </a:lnTo>
                <a:lnTo>
                  <a:pt x="4339" y="1923"/>
                </a:lnTo>
                <a:lnTo>
                  <a:pt x="4337" y="1923"/>
                </a:lnTo>
                <a:lnTo>
                  <a:pt x="4333" y="1923"/>
                </a:lnTo>
                <a:lnTo>
                  <a:pt x="4329" y="1927"/>
                </a:lnTo>
                <a:lnTo>
                  <a:pt x="4325" y="1927"/>
                </a:lnTo>
                <a:lnTo>
                  <a:pt x="4321" y="1927"/>
                </a:lnTo>
                <a:lnTo>
                  <a:pt x="4318" y="1929"/>
                </a:lnTo>
                <a:lnTo>
                  <a:pt x="4314" y="1931"/>
                </a:lnTo>
                <a:lnTo>
                  <a:pt x="4312" y="1931"/>
                </a:lnTo>
                <a:lnTo>
                  <a:pt x="4308" y="1933"/>
                </a:lnTo>
                <a:lnTo>
                  <a:pt x="4308" y="1933"/>
                </a:lnTo>
                <a:lnTo>
                  <a:pt x="4304" y="1931"/>
                </a:lnTo>
                <a:lnTo>
                  <a:pt x="4302" y="1931"/>
                </a:lnTo>
                <a:lnTo>
                  <a:pt x="4300" y="1931"/>
                </a:lnTo>
                <a:lnTo>
                  <a:pt x="4297" y="1931"/>
                </a:lnTo>
                <a:lnTo>
                  <a:pt x="4297" y="1933"/>
                </a:lnTo>
                <a:lnTo>
                  <a:pt x="4289" y="1937"/>
                </a:lnTo>
                <a:lnTo>
                  <a:pt x="4287" y="1939"/>
                </a:lnTo>
                <a:lnTo>
                  <a:pt x="4285" y="1941"/>
                </a:lnTo>
                <a:lnTo>
                  <a:pt x="4283" y="1941"/>
                </a:lnTo>
                <a:lnTo>
                  <a:pt x="4281" y="1944"/>
                </a:lnTo>
                <a:lnTo>
                  <a:pt x="4277" y="1946"/>
                </a:lnTo>
                <a:lnTo>
                  <a:pt x="4272" y="1948"/>
                </a:lnTo>
                <a:lnTo>
                  <a:pt x="4270" y="1950"/>
                </a:lnTo>
                <a:lnTo>
                  <a:pt x="4268" y="1952"/>
                </a:lnTo>
                <a:lnTo>
                  <a:pt x="4266" y="1956"/>
                </a:lnTo>
                <a:lnTo>
                  <a:pt x="4264" y="1956"/>
                </a:lnTo>
                <a:lnTo>
                  <a:pt x="4264" y="1958"/>
                </a:lnTo>
                <a:lnTo>
                  <a:pt x="4262" y="1958"/>
                </a:lnTo>
                <a:lnTo>
                  <a:pt x="4262" y="1958"/>
                </a:lnTo>
                <a:lnTo>
                  <a:pt x="4262" y="1956"/>
                </a:lnTo>
                <a:lnTo>
                  <a:pt x="4260" y="1954"/>
                </a:lnTo>
                <a:lnTo>
                  <a:pt x="4262" y="1950"/>
                </a:lnTo>
                <a:lnTo>
                  <a:pt x="4262" y="1950"/>
                </a:lnTo>
                <a:lnTo>
                  <a:pt x="4260" y="1950"/>
                </a:lnTo>
                <a:lnTo>
                  <a:pt x="4258" y="1952"/>
                </a:lnTo>
                <a:lnTo>
                  <a:pt x="4256" y="1956"/>
                </a:lnTo>
                <a:lnTo>
                  <a:pt x="4256" y="1962"/>
                </a:lnTo>
                <a:lnTo>
                  <a:pt x="4256" y="1965"/>
                </a:lnTo>
                <a:lnTo>
                  <a:pt x="4256" y="1967"/>
                </a:lnTo>
                <a:lnTo>
                  <a:pt x="4256" y="1967"/>
                </a:lnTo>
                <a:lnTo>
                  <a:pt x="4256" y="1971"/>
                </a:lnTo>
                <a:lnTo>
                  <a:pt x="4256" y="1971"/>
                </a:lnTo>
                <a:lnTo>
                  <a:pt x="4256" y="1973"/>
                </a:lnTo>
                <a:lnTo>
                  <a:pt x="4253" y="1979"/>
                </a:lnTo>
                <a:lnTo>
                  <a:pt x="4251" y="1981"/>
                </a:lnTo>
                <a:lnTo>
                  <a:pt x="4251" y="1983"/>
                </a:lnTo>
                <a:lnTo>
                  <a:pt x="4251" y="1986"/>
                </a:lnTo>
                <a:lnTo>
                  <a:pt x="4251" y="1990"/>
                </a:lnTo>
                <a:lnTo>
                  <a:pt x="4251" y="1992"/>
                </a:lnTo>
                <a:lnTo>
                  <a:pt x="4253" y="1992"/>
                </a:lnTo>
                <a:lnTo>
                  <a:pt x="4253" y="1998"/>
                </a:lnTo>
                <a:lnTo>
                  <a:pt x="4256" y="2000"/>
                </a:lnTo>
                <a:lnTo>
                  <a:pt x="4260" y="2006"/>
                </a:lnTo>
                <a:lnTo>
                  <a:pt x="4262" y="2011"/>
                </a:lnTo>
                <a:lnTo>
                  <a:pt x="4262" y="2013"/>
                </a:lnTo>
                <a:lnTo>
                  <a:pt x="4262" y="2015"/>
                </a:lnTo>
                <a:lnTo>
                  <a:pt x="4262" y="2017"/>
                </a:lnTo>
                <a:lnTo>
                  <a:pt x="4262" y="2017"/>
                </a:lnTo>
                <a:lnTo>
                  <a:pt x="4260" y="2019"/>
                </a:lnTo>
                <a:lnTo>
                  <a:pt x="4260" y="2017"/>
                </a:lnTo>
                <a:lnTo>
                  <a:pt x="4258" y="2017"/>
                </a:lnTo>
                <a:lnTo>
                  <a:pt x="4258" y="2013"/>
                </a:lnTo>
                <a:lnTo>
                  <a:pt x="4258" y="2013"/>
                </a:lnTo>
                <a:lnTo>
                  <a:pt x="4256" y="2015"/>
                </a:lnTo>
                <a:lnTo>
                  <a:pt x="4256" y="2015"/>
                </a:lnTo>
                <a:lnTo>
                  <a:pt x="4256" y="2015"/>
                </a:lnTo>
                <a:lnTo>
                  <a:pt x="4256" y="2015"/>
                </a:lnTo>
                <a:lnTo>
                  <a:pt x="4256" y="2013"/>
                </a:lnTo>
                <a:lnTo>
                  <a:pt x="4256" y="2013"/>
                </a:lnTo>
                <a:lnTo>
                  <a:pt x="4256" y="2011"/>
                </a:lnTo>
                <a:lnTo>
                  <a:pt x="4253" y="2009"/>
                </a:lnTo>
                <a:lnTo>
                  <a:pt x="4253" y="2006"/>
                </a:lnTo>
                <a:lnTo>
                  <a:pt x="4251" y="2006"/>
                </a:lnTo>
                <a:lnTo>
                  <a:pt x="4251" y="2006"/>
                </a:lnTo>
                <a:lnTo>
                  <a:pt x="4251" y="2009"/>
                </a:lnTo>
                <a:lnTo>
                  <a:pt x="4251" y="2011"/>
                </a:lnTo>
                <a:lnTo>
                  <a:pt x="4253" y="2015"/>
                </a:lnTo>
                <a:lnTo>
                  <a:pt x="4256" y="2017"/>
                </a:lnTo>
                <a:lnTo>
                  <a:pt x="4256" y="2017"/>
                </a:lnTo>
                <a:lnTo>
                  <a:pt x="4258" y="2017"/>
                </a:lnTo>
                <a:lnTo>
                  <a:pt x="4258" y="2021"/>
                </a:lnTo>
                <a:lnTo>
                  <a:pt x="4256" y="2021"/>
                </a:lnTo>
                <a:lnTo>
                  <a:pt x="4256" y="2021"/>
                </a:lnTo>
                <a:lnTo>
                  <a:pt x="4253" y="2021"/>
                </a:lnTo>
                <a:lnTo>
                  <a:pt x="4253" y="2019"/>
                </a:lnTo>
                <a:lnTo>
                  <a:pt x="4251" y="2015"/>
                </a:lnTo>
                <a:lnTo>
                  <a:pt x="4251" y="2015"/>
                </a:lnTo>
                <a:lnTo>
                  <a:pt x="4249" y="2015"/>
                </a:lnTo>
                <a:lnTo>
                  <a:pt x="4249" y="2015"/>
                </a:lnTo>
                <a:lnTo>
                  <a:pt x="4249" y="2017"/>
                </a:lnTo>
                <a:lnTo>
                  <a:pt x="4249" y="2017"/>
                </a:lnTo>
                <a:lnTo>
                  <a:pt x="4249" y="2017"/>
                </a:lnTo>
                <a:lnTo>
                  <a:pt x="4249" y="2015"/>
                </a:lnTo>
                <a:lnTo>
                  <a:pt x="4247" y="2015"/>
                </a:lnTo>
                <a:lnTo>
                  <a:pt x="4247" y="2015"/>
                </a:lnTo>
                <a:lnTo>
                  <a:pt x="4247" y="2017"/>
                </a:lnTo>
                <a:lnTo>
                  <a:pt x="4249" y="2019"/>
                </a:lnTo>
                <a:lnTo>
                  <a:pt x="4256" y="2025"/>
                </a:lnTo>
                <a:lnTo>
                  <a:pt x="4260" y="2034"/>
                </a:lnTo>
                <a:lnTo>
                  <a:pt x="4260" y="2036"/>
                </a:lnTo>
                <a:lnTo>
                  <a:pt x="4262" y="2044"/>
                </a:lnTo>
                <a:lnTo>
                  <a:pt x="4262" y="2044"/>
                </a:lnTo>
                <a:lnTo>
                  <a:pt x="4264" y="2048"/>
                </a:lnTo>
                <a:lnTo>
                  <a:pt x="4266" y="2053"/>
                </a:lnTo>
                <a:lnTo>
                  <a:pt x="4268" y="2055"/>
                </a:lnTo>
                <a:lnTo>
                  <a:pt x="4268" y="2055"/>
                </a:lnTo>
                <a:lnTo>
                  <a:pt x="4268" y="2057"/>
                </a:lnTo>
                <a:lnTo>
                  <a:pt x="4272" y="2061"/>
                </a:lnTo>
                <a:lnTo>
                  <a:pt x="4272" y="2065"/>
                </a:lnTo>
                <a:lnTo>
                  <a:pt x="4272" y="2067"/>
                </a:lnTo>
                <a:lnTo>
                  <a:pt x="4272" y="2071"/>
                </a:lnTo>
                <a:lnTo>
                  <a:pt x="4272" y="2076"/>
                </a:lnTo>
                <a:lnTo>
                  <a:pt x="4274" y="2078"/>
                </a:lnTo>
                <a:lnTo>
                  <a:pt x="4274" y="2084"/>
                </a:lnTo>
                <a:lnTo>
                  <a:pt x="4277" y="2088"/>
                </a:lnTo>
                <a:lnTo>
                  <a:pt x="4279" y="2090"/>
                </a:lnTo>
                <a:lnTo>
                  <a:pt x="4281" y="2095"/>
                </a:lnTo>
                <a:lnTo>
                  <a:pt x="4283" y="2101"/>
                </a:lnTo>
                <a:lnTo>
                  <a:pt x="4285" y="2105"/>
                </a:lnTo>
                <a:lnTo>
                  <a:pt x="4285" y="2113"/>
                </a:lnTo>
                <a:lnTo>
                  <a:pt x="4285" y="2115"/>
                </a:lnTo>
                <a:lnTo>
                  <a:pt x="4283" y="2115"/>
                </a:lnTo>
                <a:lnTo>
                  <a:pt x="4283" y="2118"/>
                </a:lnTo>
                <a:lnTo>
                  <a:pt x="4283" y="2122"/>
                </a:lnTo>
                <a:lnTo>
                  <a:pt x="4283" y="2126"/>
                </a:lnTo>
                <a:lnTo>
                  <a:pt x="4283" y="2128"/>
                </a:lnTo>
                <a:lnTo>
                  <a:pt x="4281" y="2130"/>
                </a:lnTo>
                <a:lnTo>
                  <a:pt x="4279" y="2132"/>
                </a:lnTo>
                <a:lnTo>
                  <a:pt x="4277" y="2132"/>
                </a:lnTo>
                <a:lnTo>
                  <a:pt x="4274" y="2132"/>
                </a:lnTo>
                <a:lnTo>
                  <a:pt x="4274" y="2130"/>
                </a:lnTo>
                <a:lnTo>
                  <a:pt x="4274" y="2136"/>
                </a:lnTo>
                <a:lnTo>
                  <a:pt x="4272" y="2139"/>
                </a:lnTo>
                <a:lnTo>
                  <a:pt x="4274" y="2141"/>
                </a:lnTo>
                <a:lnTo>
                  <a:pt x="4274" y="2143"/>
                </a:lnTo>
                <a:lnTo>
                  <a:pt x="4277" y="2145"/>
                </a:lnTo>
                <a:lnTo>
                  <a:pt x="4277" y="2143"/>
                </a:lnTo>
                <a:lnTo>
                  <a:pt x="4279" y="2143"/>
                </a:lnTo>
                <a:lnTo>
                  <a:pt x="4283" y="2145"/>
                </a:lnTo>
                <a:lnTo>
                  <a:pt x="4285" y="2147"/>
                </a:lnTo>
                <a:lnTo>
                  <a:pt x="4287" y="2151"/>
                </a:lnTo>
                <a:lnTo>
                  <a:pt x="4291" y="2153"/>
                </a:lnTo>
                <a:lnTo>
                  <a:pt x="4295" y="2155"/>
                </a:lnTo>
                <a:lnTo>
                  <a:pt x="4302" y="2155"/>
                </a:lnTo>
                <a:lnTo>
                  <a:pt x="4304" y="2155"/>
                </a:lnTo>
                <a:lnTo>
                  <a:pt x="4312" y="2157"/>
                </a:lnTo>
                <a:lnTo>
                  <a:pt x="4312" y="2155"/>
                </a:lnTo>
                <a:lnTo>
                  <a:pt x="4314" y="2155"/>
                </a:lnTo>
                <a:lnTo>
                  <a:pt x="4316" y="2155"/>
                </a:lnTo>
                <a:lnTo>
                  <a:pt x="4318" y="2155"/>
                </a:lnTo>
                <a:lnTo>
                  <a:pt x="4325" y="2151"/>
                </a:lnTo>
                <a:lnTo>
                  <a:pt x="4331" y="2147"/>
                </a:lnTo>
                <a:lnTo>
                  <a:pt x="4333" y="2147"/>
                </a:lnTo>
                <a:lnTo>
                  <a:pt x="4335" y="2147"/>
                </a:lnTo>
                <a:lnTo>
                  <a:pt x="4337" y="2145"/>
                </a:lnTo>
                <a:lnTo>
                  <a:pt x="4341" y="2141"/>
                </a:lnTo>
                <a:lnTo>
                  <a:pt x="4341" y="2139"/>
                </a:lnTo>
                <a:lnTo>
                  <a:pt x="4344" y="2139"/>
                </a:lnTo>
                <a:lnTo>
                  <a:pt x="4350" y="2139"/>
                </a:lnTo>
                <a:lnTo>
                  <a:pt x="4352" y="2139"/>
                </a:lnTo>
                <a:lnTo>
                  <a:pt x="4354" y="2136"/>
                </a:lnTo>
                <a:lnTo>
                  <a:pt x="4358" y="2136"/>
                </a:lnTo>
                <a:lnTo>
                  <a:pt x="4367" y="2136"/>
                </a:lnTo>
                <a:lnTo>
                  <a:pt x="4371" y="2136"/>
                </a:lnTo>
                <a:lnTo>
                  <a:pt x="4375" y="2136"/>
                </a:lnTo>
                <a:lnTo>
                  <a:pt x="4375" y="2136"/>
                </a:lnTo>
                <a:lnTo>
                  <a:pt x="4377" y="2139"/>
                </a:lnTo>
                <a:lnTo>
                  <a:pt x="4385" y="2136"/>
                </a:lnTo>
                <a:lnTo>
                  <a:pt x="4390" y="2136"/>
                </a:lnTo>
                <a:lnTo>
                  <a:pt x="4390" y="2136"/>
                </a:lnTo>
                <a:lnTo>
                  <a:pt x="4392" y="2139"/>
                </a:lnTo>
                <a:lnTo>
                  <a:pt x="4396" y="2136"/>
                </a:lnTo>
                <a:lnTo>
                  <a:pt x="4396" y="2136"/>
                </a:lnTo>
                <a:lnTo>
                  <a:pt x="4398" y="2136"/>
                </a:lnTo>
                <a:lnTo>
                  <a:pt x="4402" y="2132"/>
                </a:lnTo>
                <a:lnTo>
                  <a:pt x="4404" y="2130"/>
                </a:lnTo>
                <a:lnTo>
                  <a:pt x="4406" y="2124"/>
                </a:lnTo>
                <a:lnTo>
                  <a:pt x="4409" y="2122"/>
                </a:lnTo>
                <a:lnTo>
                  <a:pt x="4409" y="2122"/>
                </a:lnTo>
                <a:lnTo>
                  <a:pt x="4413" y="2122"/>
                </a:lnTo>
                <a:lnTo>
                  <a:pt x="4415" y="2120"/>
                </a:lnTo>
                <a:lnTo>
                  <a:pt x="4423" y="2115"/>
                </a:lnTo>
                <a:lnTo>
                  <a:pt x="4425" y="2115"/>
                </a:lnTo>
                <a:lnTo>
                  <a:pt x="4427" y="2115"/>
                </a:lnTo>
                <a:lnTo>
                  <a:pt x="4432" y="2111"/>
                </a:lnTo>
                <a:lnTo>
                  <a:pt x="4436" y="2111"/>
                </a:lnTo>
                <a:lnTo>
                  <a:pt x="4444" y="2111"/>
                </a:lnTo>
                <a:lnTo>
                  <a:pt x="4448" y="2111"/>
                </a:lnTo>
                <a:lnTo>
                  <a:pt x="4453" y="2111"/>
                </a:lnTo>
                <a:lnTo>
                  <a:pt x="4457" y="2109"/>
                </a:lnTo>
                <a:lnTo>
                  <a:pt x="4463" y="2107"/>
                </a:lnTo>
                <a:lnTo>
                  <a:pt x="4469" y="2105"/>
                </a:lnTo>
                <a:lnTo>
                  <a:pt x="4476" y="2101"/>
                </a:lnTo>
                <a:lnTo>
                  <a:pt x="4480" y="2101"/>
                </a:lnTo>
                <a:lnTo>
                  <a:pt x="4484" y="2101"/>
                </a:lnTo>
                <a:lnTo>
                  <a:pt x="4492" y="2101"/>
                </a:lnTo>
                <a:lnTo>
                  <a:pt x="4503" y="2101"/>
                </a:lnTo>
                <a:lnTo>
                  <a:pt x="4505" y="2099"/>
                </a:lnTo>
                <a:lnTo>
                  <a:pt x="4507" y="2099"/>
                </a:lnTo>
                <a:lnTo>
                  <a:pt x="4507" y="2099"/>
                </a:lnTo>
                <a:lnTo>
                  <a:pt x="4509" y="2099"/>
                </a:lnTo>
                <a:lnTo>
                  <a:pt x="4511" y="2099"/>
                </a:lnTo>
                <a:lnTo>
                  <a:pt x="4515" y="2101"/>
                </a:lnTo>
                <a:lnTo>
                  <a:pt x="4524" y="2107"/>
                </a:lnTo>
                <a:lnTo>
                  <a:pt x="4524" y="2107"/>
                </a:lnTo>
                <a:lnTo>
                  <a:pt x="4530" y="2105"/>
                </a:lnTo>
                <a:lnTo>
                  <a:pt x="4530" y="2105"/>
                </a:lnTo>
                <a:lnTo>
                  <a:pt x="4538" y="2109"/>
                </a:lnTo>
                <a:lnTo>
                  <a:pt x="4541" y="2109"/>
                </a:lnTo>
                <a:lnTo>
                  <a:pt x="4543" y="2109"/>
                </a:lnTo>
                <a:lnTo>
                  <a:pt x="4545" y="2109"/>
                </a:lnTo>
                <a:lnTo>
                  <a:pt x="4547" y="2111"/>
                </a:lnTo>
                <a:lnTo>
                  <a:pt x="4549" y="2113"/>
                </a:lnTo>
                <a:lnTo>
                  <a:pt x="4553" y="2115"/>
                </a:lnTo>
                <a:lnTo>
                  <a:pt x="4553" y="2118"/>
                </a:lnTo>
                <a:lnTo>
                  <a:pt x="4553" y="2118"/>
                </a:lnTo>
                <a:lnTo>
                  <a:pt x="4551" y="2118"/>
                </a:lnTo>
                <a:lnTo>
                  <a:pt x="4551" y="2118"/>
                </a:lnTo>
                <a:lnTo>
                  <a:pt x="4551" y="2122"/>
                </a:lnTo>
                <a:lnTo>
                  <a:pt x="4553" y="2126"/>
                </a:lnTo>
                <a:lnTo>
                  <a:pt x="4557" y="2126"/>
                </a:lnTo>
                <a:lnTo>
                  <a:pt x="4559" y="2126"/>
                </a:lnTo>
                <a:lnTo>
                  <a:pt x="4561" y="2128"/>
                </a:lnTo>
                <a:lnTo>
                  <a:pt x="4561" y="2130"/>
                </a:lnTo>
                <a:lnTo>
                  <a:pt x="4561" y="2132"/>
                </a:lnTo>
                <a:lnTo>
                  <a:pt x="4564" y="2134"/>
                </a:lnTo>
                <a:lnTo>
                  <a:pt x="4566" y="2136"/>
                </a:lnTo>
                <a:lnTo>
                  <a:pt x="4566" y="2139"/>
                </a:lnTo>
                <a:lnTo>
                  <a:pt x="4568" y="2141"/>
                </a:lnTo>
                <a:lnTo>
                  <a:pt x="4568" y="2143"/>
                </a:lnTo>
                <a:lnTo>
                  <a:pt x="4570" y="2145"/>
                </a:lnTo>
                <a:lnTo>
                  <a:pt x="4570" y="2149"/>
                </a:lnTo>
                <a:lnTo>
                  <a:pt x="4570" y="2149"/>
                </a:lnTo>
                <a:lnTo>
                  <a:pt x="4570" y="2149"/>
                </a:lnTo>
                <a:lnTo>
                  <a:pt x="4568" y="2147"/>
                </a:lnTo>
                <a:lnTo>
                  <a:pt x="4566" y="2147"/>
                </a:lnTo>
                <a:lnTo>
                  <a:pt x="4566" y="2147"/>
                </a:lnTo>
                <a:lnTo>
                  <a:pt x="4566" y="2147"/>
                </a:lnTo>
                <a:lnTo>
                  <a:pt x="4566" y="2149"/>
                </a:lnTo>
                <a:lnTo>
                  <a:pt x="4566" y="2147"/>
                </a:lnTo>
                <a:lnTo>
                  <a:pt x="4568" y="2147"/>
                </a:lnTo>
                <a:lnTo>
                  <a:pt x="4568" y="2149"/>
                </a:lnTo>
                <a:lnTo>
                  <a:pt x="4570" y="2151"/>
                </a:lnTo>
                <a:lnTo>
                  <a:pt x="4570" y="2151"/>
                </a:lnTo>
                <a:lnTo>
                  <a:pt x="4572" y="2153"/>
                </a:lnTo>
                <a:lnTo>
                  <a:pt x="4574" y="2153"/>
                </a:lnTo>
                <a:lnTo>
                  <a:pt x="4574" y="2153"/>
                </a:lnTo>
                <a:lnTo>
                  <a:pt x="4576" y="2153"/>
                </a:lnTo>
                <a:lnTo>
                  <a:pt x="4578" y="2155"/>
                </a:lnTo>
                <a:lnTo>
                  <a:pt x="4578" y="2153"/>
                </a:lnTo>
                <a:lnTo>
                  <a:pt x="4578" y="2151"/>
                </a:lnTo>
                <a:lnTo>
                  <a:pt x="4576" y="2151"/>
                </a:lnTo>
                <a:lnTo>
                  <a:pt x="4576" y="2149"/>
                </a:lnTo>
                <a:lnTo>
                  <a:pt x="4578" y="2149"/>
                </a:lnTo>
                <a:lnTo>
                  <a:pt x="4578" y="2147"/>
                </a:lnTo>
                <a:lnTo>
                  <a:pt x="4580" y="2145"/>
                </a:lnTo>
                <a:lnTo>
                  <a:pt x="4585" y="2139"/>
                </a:lnTo>
                <a:lnTo>
                  <a:pt x="4587" y="2139"/>
                </a:lnTo>
                <a:lnTo>
                  <a:pt x="4587" y="2136"/>
                </a:lnTo>
                <a:lnTo>
                  <a:pt x="4589" y="2136"/>
                </a:lnTo>
                <a:lnTo>
                  <a:pt x="4591" y="2134"/>
                </a:lnTo>
                <a:lnTo>
                  <a:pt x="4593" y="2134"/>
                </a:lnTo>
                <a:lnTo>
                  <a:pt x="4595" y="2134"/>
                </a:lnTo>
                <a:lnTo>
                  <a:pt x="4595" y="2132"/>
                </a:lnTo>
                <a:lnTo>
                  <a:pt x="4597" y="2130"/>
                </a:lnTo>
                <a:lnTo>
                  <a:pt x="4599" y="2126"/>
                </a:lnTo>
                <a:lnTo>
                  <a:pt x="4599" y="2124"/>
                </a:lnTo>
                <a:lnTo>
                  <a:pt x="4601" y="2122"/>
                </a:lnTo>
                <a:lnTo>
                  <a:pt x="4603" y="2120"/>
                </a:lnTo>
                <a:lnTo>
                  <a:pt x="4603" y="2118"/>
                </a:lnTo>
                <a:lnTo>
                  <a:pt x="4603" y="2115"/>
                </a:lnTo>
                <a:lnTo>
                  <a:pt x="4605" y="2118"/>
                </a:lnTo>
                <a:lnTo>
                  <a:pt x="4605" y="2120"/>
                </a:lnTo>
                <a:lnTo>
                  <a:pt x="4608" y="2124"/>
                </a:lnTo>
                <a:lnTo>
                  <a:pt x="4605" y="2126"/>
                </a:lnTo>
                <a:lnTo>
                  <a:pt x="4605" y="2126"/>
                </a:lnTo>
                <a:lnTo>
                  <a:pt x="4605" y="2128"/>
                </a:lnTo>
                <a:lnTo>
                  <a:pt x="4605" y="2130"/>
                </a:lnTo>
                <a:lnTo>
                  <a:pt x="4605" y="2132"/>
                </a:lnTo>
                <a:lnTo>
                  <a:pt x="4603" y="2134"/>
                </a:lnTo>
                <a:lnTo>
                  <a:pt x="4601" y="2136"/>
                </a:lnTo>
                <a:lnTo>
                  <a:pt x="4599" y="2141"/>
                </a:lnTo>
                <a:lnTo>
                  <a:pt x="4599" y="2143"/>
                </a:lnTo>
                <a:lnTo>
                  <a:pt x="4599" y="2145"/>
                </a:lnTo>
                <a:lnTo>
                  <a:pt x="4599" y="2147"/>
                </a:lnTo>
                <a:lnTo>
                  <a:pt x="4599" y="2149"/>
                </a:lnTo>
                <a:lnTo>
                  <a:pt x="4599" y="2151"/>
                </a:lnTo>
                <a:lnTo>
                  <a:pt x="4597" y="2153"/>
                </a:lnTo>
                <a:lnTo>
                  <a:pt x="4597" y="2153"/>
                </a:lnTo>
                <a:lnTo>
                  <a:pt x="4597" y="2153"/>
                </a:lnTo>
                <a:lnTo>
                  <a:pt x="4595" y="2153"/>
                </a:lnTo>
                <a:lnTo>
                  <a:pt x="4593" y="2153"/>
                </a:lnTo>
                <a:lnTo>
                  <a:pt x="4591" y="2160"/>
                </a:lnTo>
                <a:lnTo>
                  <a:pt x="4593" y="2160"/>
                </a:lnTo>
                <a:lnTo>
                  <a:pt x="4593" y="2160"/>
                </a:lnTo>
                <a:lnTo>
                  <a:pt x="4595" y="2160"/>
                </a:lnTo>
                <a:lnTo>
                  <a:pt x="4597" y="2157"/>
                </a:lnTo>
                <a:lnTo>
                  <a:pt x="4599" y="2157"/>
                </a:lnTo>
                <a:lnTo>
                  <a:pt x="4601" y="2157"/>
                </a:lnTo>
                <a:lnTo>
                  <a:pt x="4603" y="2157"/>
                </a:lnTo>
                <a:lnTo>
                  <a:pt x="4605" y="2151"/>
                </a:lnTo>
                <a:lnTo>
                  <a:pt x="4605" y="2147"/>
                </a:lnTo>
                <a:lnTo>
                  <a:pt x="4608" y="2145"/>
                </a:lnTo>
                <a:lnTo>
                  <a:pt x="4608" y="2143"/>
                </a:lnTo>
                <a:lnTo>
                  <a:pt x="4608" y="2141"/>
                </a:lnTo>
                <a:lnTo>
                  <a:pt x="4610" y="2143"/>
                </a:lnTo>
                <a:lnTo>
                  <a:pt x="4612" y="2145"/>
                </a:lnTo>
                <a:lnTo>
                  <a:pt x="4614" y="2149"/>
                </a:lnTo>
                <a:lnTo>
                  <a:pt x="4614" y="2151"/>
                </a:lnTo>
                <a:lnTo>
                  <a:pt x="4614" y="2155"/>
                </a:lnTo>
                <a:lnTo>
                  <a:pt x="4612" y="2160"/>
                </a:lnTo>
                <a:lnTo>
                  <a:pt x="4612" y="2162"/>
                </a:lnTo>
                <a:lnTo>
                  <a:pt x="4610" y="2164"/>
                </a:lnTo>
                <a:lnTo>
                  <a:pt x="4610" y="2166"/>
                </a:lnTo>
                <a:lnTo>
                  <a:pt x="4612" y="2166"/>
                </a:lnTo>
                <a:lnTo>
                  <a:pt x="4614" y="2166"/>
                </a:lnTo>
                <a:lnTo>
                  <a:pt x="4618" y="2164"/>
                </a:lnTo>
                <a:lnTo>
                  <a:pt x="4618" y="2164"/>
                </a:lnTo>
                <a:lnTo>
                  <a:pt x="4620" y="2164"/>
                </a:lnTo>
                <a:lnTo>
                  <a:pt x="4620" y="2164"/>
                </a:lnTo>
                <a:lnTo>
                  <a:pt x="4622" y="2162"/>
                </a:lnTo>
                <a:lnTo>
                  <a:pt x="4622" y="2162"/>
                </a:lnTo>
                <a:lnTo>
                  <a:pt x="4624" y="2160"/>
                </a:lnTo>
                <a:lnTo>
                  <a:pt x="4626" y="2162"/>
                </a:lnTo>
                <a:lnTo>
                  <a:pt x="4626" y="2162"/>
                </a:lnTo>
                <a:lnTo>
                  <a:pt x="4626" y="2162"/>
                </a:lnTo>
                <a:lnTo>
                  <a:pt x="4626" y="2164"/>
                </a:lnTo>
                <a:lnTo>
                  <a:pt x="4626" y="2166"/>
                </a:lnTo>
                <a:lnTo>
                  <a:pt x="4624" y="2164"/>
                </a:lnTo>
                <a:lnTo>
                  <a:pt x="4624" y="2164"/>
                </a:lnTo>
                <a:lnTo>
                  <a:pt x="4622" y="2164"/>
                </a:lnTo>
                <a:lnTo>
                  <a:pt x="4622" y="2164"/>
                </a:lnTo>
                <a:lnTo>
                  <a:pt x="4620" y="2164"/>
                </a:lnTo>
                <a:lnTo>
                  <a:pt x="4622" y="2166"/>
                </a:lnTo>
                <a:lnTo>
                  <a:pt x="4622" y="2166"/>
                </a:lnTo>
                <a:lnTo>
                  <a:pt x="4624" y="2168"/>
                </a:lnTo>
                <a:lnTo>
                  <a:pt x="4629" y="2172"/>
                </a:lnTo>
                <a:lnTo>
                  <a:pt x="4629" y="2172"/>
                </a:lnTo>
                <a:lnTo>
                  <a:pt x="4633" y="2176"/>
                </a:lnTo>
                <a:lnTo>
                  <a:pt x="4635" y="2183"/>
                </a:lnTo>
                <a:lnTo>
                  <a:pt x="4633" y="2183"/>
                </a:lnTo>
                <a:lnTo>
                  <a:pt x="4633" y="2187"/>
                </a:lnTo>
                <a:lnTo>
                  <a:pt x="4633" y="2189"/>
                </a:lnTo>
                <a:lnTo>
                  <a:pt x="4633" y="2189"/>
                </a:lnTo>
                <a:lnTo>
                  <a:pt x="4633" y="2191"/>
                </a:lnTo>
                <a:lnTo>
                  <a:pt x="4635" y="2193"/>
                </a:lnTo>
                <a:lnTo>
                  <a:pt x="4639" y="2197"/>
                </a:lnTo>
                <a:lnTo>
                  <a:pt x="4641" y="2201"/>
                </a:lnTo>
                <a:lnTo>
                  <a:pt x="4645" y="2206"/>
                </a:lnTo>
                <a:lnTo>
                  <a:pt x="4652" y="2206"/>
                </a:lnTo>
                <a:lnTo>
                  <a:pt x="4654" y="2208"/>
                </a:lnTo>
                <a:lnTo>
                  <a:pt x="4656" y="2210"/>
                </a:lnTo>
                <a:lnTo>
                  <a:pt x="4658" y="2210"/>
                </a:lnTo>
                <a:lnTo>
                  <a:pt x="4660" y="2210"/>
                </a:lnTo>
                <a:lnTo>
                  <a:pt x="4660" y="2208"/>
                </a:lnTo>
                <a:lnTo>
                  <a:pt x="4664" y="2210"/>
                </a:lnTo>
                <a:lnTo>
                  <a:pt x="4668" y="2210"/>
                </a:lnTo>
                <a:lnTo>
                  <a:pt x="4670" y="2210"/>
                </a:lnTo>
                <a:lnTo>
                  <a:pt x="4673" y="2210"/>
                </a:lnTo>
                <a:lnTo>
                  <a:pt x="4675" y="2212"/>
                </a:lnTo>
                <a:lnTo>
                  <a:pt x="4677" y="2214"/>
                </a:lnTo>
                <a:lnTo>
                  <a:pt x="4681" y="2214"/>
                </a:lnTo>
                <a:lnTo>
                  <a:pt x="4683" y="2216"/>
                </a:lnTo>
                <a:lnTo>
                  <a:pt x="4685" y="2216"/>
                </a:lnTo>
                <a:lnTo>
                  <a:pt x="4687" y="2218"/>
                </a:lnTo>
                <a:lnTo>
                  <a:pt x="4689" y="2216"/>
                </a:lnTo>
                <a:lnTo>
                  <a:pt x="4691" y="2216"/>
                </a:lnTo>
                <a:lnTo>
                  <a:pt x="4696" y="2212"/>
                </a:lnTo>
                <a:lnTo>
                  <a:pt x="4698" y="2210"/>
                </a:lnTo>
                <a:lnTo>
                  <a:pt x="4700" y="2210"/>
                </a:lnTo>
                <a:lnTo>
                  <a:pt x="4702" y="2210"/>
                </a:lnTo>
                <a:lnTo>
                  <a:pt x="4704" y="2208"/>
                </a:lnTo>
                <a:lnTo>
                  <a:pt x="4702" y="2208"/>
                </a:lnTo>
                <a:lnTo>
                  <a:pt x="4702" y="2208"/>
                </a:lnTo>
                <a:lnTo>
                  <a:pt x="4700" y="2206"/>
                </a:lnTo>
                <a:lnTo>
                  <a:pt x="4700" y="2206"/>
                </a:lnTo>
                <a:lnTo>
                  <a:pt x="4702" y="2206"/>
                </a:lnTo>
                <a:lnTo>
                  <a:pt x="4706" y="2201"/>
                </a:lnTo>
                <a:lnTo>
                  <a:pt x="4708" y="2204"/>
                </a:lnTo>
                <a:lnTo>
                  <a:pt x="4708" y="2204"/>
                </a:lnTo>
                <a:lnTo>
                  <a:pt x="4710" y="2206"/>
                </a:lnTo>
                <a:lnTo>
                  <a:pt x="4710" y="2208"/>
                </a:lnTo>
                <a:lnTo>
                  <a:pt x="4708" y="2208"/>
                </a:lnTo>
                <a:lnTo>
                  <a:pt x="4706" y="2210"/>
                </a:lnTo>
                <a:lnTo>
                  <a:pt x="4706" y="2210"/>
                </a:lnTo>
                <a:lnTo>
                  <a:pt x="4704" y="2210"/>
                </a:lnTo>
                <a:lnTo>
                  <a:pt x="4706" y="2212"/>
                </a:lnTo>
                <a:lnTo>
                  <a:pt x="4708" y="2212"/>
                </a:lnTo>
                <a:lnTo>
                  <a:pt x="4710" y="2210"/>
                </a:lnTo>
                <a:lnTo>
                  <a:pt x="4712" y="2210"/>
                </a:lnTo>
                <a:lnTo>
                  <a:pt x="4712" y="2208"/>
                </a:lnTo>
                <a:lnTo>
                  <a:pt x="4714" y="2208"/>
                </a:lnTo>
                <a:lnTo>
                  <a:pt x="4714" y="2208"/>
                </a:lnTo>
                <a:lnTo>
                  <a:pt x="4717" y="2210"/>
                </a:lnTo>
                <a:lnTo>
                  <a:pt x="4717" y="2210"/>
                </a:lnTo>
                <a:lnTo>
                  <a:pt x="4714" y="2212"/>
                </a:lnTo>
                <a:lnTo>
                  <a:pt x="4714" y="2212"/>
                </a:lnTo>
                <a:lnTo>
                  <a:pt x="4714" y="2214"/>
                </a:lnTo>
                <a:lnTo>
                  <a:pt x="4717" y="2214"/>
                </a:lnTo>
                <a:lnTo>
                  <a:pt x="4717" y="2216"/>
                </a:lnTo>
                <a:lnTo>
                  <a:pt x="4719" y="2216"/>
                </a:lnTo>
                <a:lnTo>
                  <a:pt x="4721" y="2216"/>
                </a:lnTo>
                <a:lnTo>
                  <a:pt x="4721" y="2216"/>
                </a:lnTo>
                <a:lnTo>
                  <a:pt x="4723" y="2218"/>
                </a:lnTo>
                <a:lnTo>
                  <a:pt x="4723" y="2218"/>
                </a:lnTo>
                <a:lnTo>
                  <a:pt x="4723" y="2218"/>
                </a:lnTo>
                <a:lnTo>
                  <a:pt x="4725" y="2218"/>
                </a:lnTo>
                <a:lnTo>
                  <a:pt x="4727" y="2220"/>
                </a:lnTo>
                <a:lnTo>
                  <a:pt x="4727" y="2222"/>
                </a:lnTo>
                <a:lnTo>
                  <a:pt x="4727" y="2222"/>
                </a:lnTo>
                <a:lnTo>
                  <a:pt x="4729" y="2222"/>
                </a:lnTo>
                <a:lnTo>
                  <a:pt x="4729" y="2222"/>
                </a:lnTo>
                <a:lnTo>
                  <a:pt x="4729" y="2222"/>
                </a:lnTo>
                <a:lnTo>
                  <a:pt x="4729" y="2220"/>
                </a:lnTo>
                <a:lnTo>
                  <a:pt x="4729" y="2218"/>
                </a:lnTo>
                <a:lnTo>
                  <a:pt x="4729" y="2218"/>
                </a:lnTo>
                <a:lnTo>
                  <a:pt x="4727" y="2218"/>
                </a:lnTo>
                <a:lnTo>
                  <a:pt x="4727" y="2218"/>
                </a:lnTo>
                <a:lnTo>
                  <a:pt x="4727" y="2218"/>
                </a:lnTo>
                <a:lnTo>
                  <a:pt x="4727" y="2216"/>
                </a:lnTo>
                <a:lnTo>
                  <a:pt x="4727" y="2216"/>
                </a:lnTo>
                <a:lnTo>
                  <a:pt x="4727" y="2216"/>
                </a:lnTo>
                <a:lnTo>
                  <a:pt x="4729" y="2216"/>
                </a:lnTo>
                <a:lnTo>
                  <a:pt x="4735" y="2216"/>
                </a:lnTo>
                <a:lnTo>
                  <a:pt x="4744" y="2208"/>
                </a:lnTo>
                <a:lnTo>
                  <a:pt x="4746" y="2206"/>
                </a:lnTo>
                <a:lnTo>
                  <a:pt x="4750" y="2204"/>
                </a:lnTo>
                <a:lnTo>
                  <a:pt x="4754" y="2201"/>
                </a:lnTo>
                <a:lnTo>
                  <a:pt x="4756" y="2201"/>
                </a:lnTo>
                <a:lnTo>
                  <a:pt x="4765" y="2201"/>
                </a:lnTo>
                <a:lnTo>
                  <a:pt x="4771" y="2201"/>
                </a:lnTo>
                <a:lnTo>
                  <a:pt x="4773" y="2199"/>
                </a:lnTo>
                <a:lnTo>
                  <a:pt x="4775" y="2199"/>
                </a:lnTo>
                <a:lnTo>
                  <a:pt x="4777" y="2197"/>
                </a:lnTo>
                <a:lnTo>
                  <a:pt x="4777" y="2197"/>
                </a:lnTo>
                <a:lnTo>
                  <a:pt x="4779" y="2197"/>
                </a:lnTo>
                <a:lnTo>
                  <a:pt x="4779" y="2195"/>
                </a:lnTo>
                <a:lnTo>
                  <a:pt x="4779" y="2193"/>
                </a:lnTo>
                <a:lnTo>
                  <a:pt x="4781" y="2191"/>
                </a:lnTo>
                <a:lnTo>
                  <a:pt x="4779" y="2189"/>
                </a:lnTo>
                <a:lnTo>
                  <a:pt x="4779" y="2185"/>
                </a:lnTo>
                <a:lnTo>
                  <a:pt x="4781" y="2183"/>
                </a:lnTo>
                <a:lnTo>
                  <a:pt x="4781" y="2180"/>
                </a:lnTo>
                <a:lnTo>
                  <a:pt x="4781" y="2176"/>
                </a:lnTo>
                <a:lnTo>
                  <a:pt x="4784" y="2172"/>
                </a:lnTo>
                <a:lnTo>
                  <a:pt x="4784" y="2170"/>
                </a:lnTo>
                <a:lnTo>
                  <a:pt x="4784" y="2168"/>
                </a:lnTo>
                <a:lnTo>
                  <a:pt x="4786" y="2166"/>
                </a:lnTo>
                <a:lnTo>
                  <a:pt x="4786" y="2164"/>
                </a:lnTo>
                <a:lnTo>
                  <a:pt x="4790" y="2157"/>
                </a:lnTo>
                <a:lnTo>
                  <a:pt x="4790" y="2157"/>
                </a:lnTo>
                <a:lnTo>
                  <a:pt x="4790" y="2157"/>
                </a:lnTo>
                <a:lnTo>
                  <a:pt x="4792" y="2157"/>
                </a:lnTo>
                <a:lnTo>
                  <a:pt x="4792" y="2157"/>
                </a:lnTo>
                <a:lnTo>
                  <a:pt x="4792" y="2157"/>
                </a:lnTo>
                <a:lnTo>
                  <a:pt x="4790" y="2155"/>
                </a:lnTo>
                <a:lnTo>
                  <a:pt x="4790" y="2155"/>
                </a:lnTo>
                <a:lnTo>
                  <a:pt x="4792" y="2155"/>
                </a:lnTo>
                <a:lnTo>
                  <a:pt x="4792" y="2155"/>
                </a:lnTo>
                <a:lnTo>
                  <a:pt x="4792" y="2155"/>
                </a:lnTo>
                <a:lnTo>
                  <a:pt x="4792" y="2155"/>
                </a:lnTo>
                <a:lnTo>
                  <a:pt x="4792" y="2153"/>
                </a:lnTo>
                <a:lnTo>
                  <a:pt x="4792" y="2151"/>
                </a:lnTo>
                <a:lnTo>
                  <a:pt x="4794" y="2147"/>
                </a:lnTo>
                <a:lnTo>
                  <a:pt x="4794" y="2145"/>
                </a:lnTo>
                <a:lnTo>
                  <a:pt x="4794" y="2143"/>
                </a:lnTo>
                <a:lnTo>
                  <a:pt x="4796" y="2141"/>
                </a:lnTo>
                <a:lnTo>
                  <a:pt x="4798" y="2139"/>
                </a:lnTo>
                <a:lnTo>
                  <a:pt x="4798" y="2139"/>
                </a:lnTo>
                <a:lnTo>
                  <a:pt x="4796" y="2139"/>
                </a:lnTo>
                <a:lnTo>
                  <a:pt x="4798" y="2139"/>
                </a:lnTo>
                <a:lnTo>
                  <a:pt x="4798" y="2139"/>
                </a:lnTo>
                <a:lnTo>
                  <a:pt x="4798" y="2139"/>
                </a:lnTo>
                <a:lnTo>
                  <a:pt x="4800" y="2136"/>
                </a:lnTo>
                <a:lnTo>
                  <a:pt x="4800" y="2136"/>
                </a:lnTo>
                <a:lnTo>
                  <a:pt x="4800" y="2134"/>
                </a:lnTo>
                <a:lnTo>
                  <a:pt x="4800" y="2132"/>
                </a:lnTo>
                <a:lnTo>
                  <a:pt x="4800" y="2132"/>
                </a:lnTo>
                <a:lnTo>
                  <a:pt x="4802" y="2130"/>
                </a:lnTo>
                <a:lnTo>
                  <a:pt x="4802" y="2128"/>
                </a:lnTo>
                <a:lnTo>
                  <a:pt x="4802" y="2128"/>
                </a:lnTo>
                <a:lnTo>
                  <a:pt x="4802" y="2128"/>
                </a:lnTo>
                <a:lnTo>
                  <a:pt x="4805" y="2126"/>
                </a:lnTo>
                <a:lnTo>
                  <a:pt x="4805" y="2124"/>
                </a:lnTo>
                <a:lnTo>
                  <a:pt x="4807" y="2122"/>
                </a:lnTo>
                <a:lnTo>
                  <a:pt x="4809" y="2120"/>
                </a:lnTo>
                <a:lnTo>
                  <a:pt x="4813" y="2120"/>
                </a:lnTo>
                <a:lnTo>
                  <a:pt x="4813" y="2118"/>
                </a:lnTo>
                <a:lnTo>
                  <a:pt x="4811" y="2118"/>
                </a:lnTo>
                <a:lnTo>
                  <a:pt x="4811" y="2118"/>
                </a:lnTo>
                <a:lnTo>
                  <a:pt x="4813" y="2118"/>
                </a:lnTo>
                <a:lnTo>
                  <a:pt x="4813" y="2115"/>
                </a:lnTo>
                <a:lnTo>
                  <a:pt x="4815" y="2115"/>
                </a:lnTo>
                <a:lnTo>
                  <a:pt x="4817" y="2113"/>
                </a:lnTo>
                <a:lnTo>
                  <a:pt x="4817" y="2111"/>
                </a:lnTo>
                <a:lnTo>
                  <a:pt x="4817" y="2111"/>
                </a:lnTo>
                <a:lnTo>
                  <a:pt x="4817" y="2107"/>
                </a:lnTo>
                <a:lnTo>
                  <a:pt x="4821" y="2103"/>
                </a:lnTo>
                <a:lnTo>
                  <a:pt x="4823" y="2097"/>
                </a:lnTo>
                <a:lnTo>
                  <a:pt x="4823" y="2095"/>
                </a:lnTo>
                <a:lnTo>
                  <a:pt x="4825" y="2092"/>
                </a:lnTo>
                <a:lnTo>
                  <a:pt x="4825" y="2088"/>
                </a:lnTo>
                <a:lnTo>
                  <a:pt x="4825" y="2086"/>
                </a:lnTo>
                <a:lnTo>
                  <a:pt x="4825" y="2084"/>
                </a:lnTo>
                <a:lnTo>
                  <a:pt x="4828" y="2078"/>
                </a:lnTo>
                <a:lnTo>
                  <a:pt x="4828" y="2076"/>
                </a:lnTo>
                <a:lnTo>
                  <a:pt x="4828" y="2074"/>
                </a:lnTo>
                <a:lnTo>
                  <a:pt x="4830" y="2067"/>
                </a:lnTo>
                <a:lnTo>
                  <a:pt x="4830" y="2063"/>
                </a:lnTo>
                <a:lnTo>
                  <a:pt x="4832" y="2061"/>
                </a:lnTo>
                <a:lnTo>
                  <a:pt x="4834" y="2057"/>
                </a:lnTo>
                <a:lnTo>
                  <a:pt x="4834" y="2055"/>
                </a:lnTo>
                <a:lnTo>
                  <a:pt x="4832" y="2053"/>
                </a:lnTo>
                <a:lnTo>
                  <a:pt x="4832" y="2048"/>
                </a:lnTo>
                <a:close/>
                <a:moveTo>
                  <a:pt x="4840" y="1795"/>
                </a:moveTo>
                <a:lnTo>
                  <a:pt x="4840" y="1795"/>
                </a:lnTo>
                <a:lnTo>
                  <a:pt x="4838" y="1795"/>
                </a:lnTo>
                <a:lnTo>
                  <a:pt x="4840" y="1795"/>
                </a:lnTo>
                <a:lnTo>
                  <a:pt x="4840" y="1795"/>
                </a:lnTo>
                <a:lnTo>
                  <a:pt x="4840" y="1797"/>
                </a:lnTo>
                <a:lnTo>
                  <a:pt x="4842" y="1795"/>
                </a:lnTo>
                <a:lnTo>
                  <a:pt x="4842" y="1795"/>
                </a:lnTo>
                <a:lnTo>
                  <a:pt x="4842" y="1795"/>
                </a:lnTo>
                <a:lnTo>
                  <a:pt x="4842" y="1795"/>
                </a:lnTo>
                <a:lnTo>
                  <a:pt x="4840" y="1795"/>
                </a:lnTo>
                <a:close/>
                <a:moveTo>
                  <a:pt x="4834" y="1690"/>
                </a:moveTo>
                <a:lnTo>
                  <a:pt x="4834" y="1690"/>
                </a:lnTo>
                <a:lnTo>
                  <a:pt x="4832" y="1690"/>
                </a:lnTo>
                <a:lnTo>
                  <a:pt x="4834" y="1690"/>
                </a:lnTo>
                <a:lnTo>
                  <a:pt x="4834" y="1690"/>
                </a:lnTo>
                <a:lnTo>
                  <a:pt x="4834" y="1690"/>
                </a:lnTo>
                <a:close/>
                <a:moveTo>
                  <a:pt x="5192" y="1747"/>
                </a:moveTo>
                <a:lnTo>
                  <a:pt x="5192" y="1747"/>
                </a:lnTo>
                <a:lnTo>
                  <a:pt x="5192" y="1747"/>
                </a:lnTo>
                <a:lnTo>
                  <a:pt x="5192" y="1747"/>
                </a:lnTo>
                <a:lnTo>
                  <a:pt x="5192" y="1747"/>
                </a:lnTo>
                <a:lnTo>
                  <a:pt x="5192" y="1747"/>
                </a:lnTo>
                <a:close/>
                <a:moveTo>
                  <a:pt x="4840" y="870"/>
                </a:moveTo>
                <a:lnTo>
                  <a:pt x="4842" y="868"/>
                </a:lnTo>
                <a:lnTo>
                  <a:pt x="4842" y="868"/>
                </a:lnTo>
                <a:lnTo>
                  <a:pt x="4842" y="868"/>
                </a:lnTo>
                <a:lnTo>
                  <a:pt x="4840" y="868"/>
                </a:lnTo>
                <a:lnTo>
                  <a:pt x="4840" y="868"/>
                </a:lnTo>
                <a:lnTo>
                  <a:pt x="4838" y="870"/>
                </a:lnTo>
                <a:lnTo>
                  <a:pt x="4838" y="870"/>
                </a:lnTo>
                <a:lnTo>
                  <a:pt x="4840" y="870"/>
                </a:lnTo>
                <a:lnTo>
                  <a:pt x="4840" y="870"/>
                </a:lnTo>
                <a:close/>
                <a:moveTo>
                  <a:pt x="4832" y="1797"/>
                </a:moveTo>
                <a:lnTo>
                  <a:pt x="4830" y="1795"/>
                </a:lnTo>
                <a:lnTo>
                  <a:pt x="4828" y="1795"/>
                </a:lnTo>
                <a:lnTo>
                  <a:pt x="4828" y="1795"/>
                </a:lnTo>
                <a:lnTo>
                  <a:pt x="4828" y="1795"/>
                </a:lnTo>
                <a:lnTo>
                  <a:pt x="4830" y="1797"/>
                </a:lnTo>
                <a:lnTo>
                  <a:pt x="4828" y="1797"/>
                </a:lnTo>
                <a:lnTo>
                  <a:pt x="4830" y="1797"/>
                </a:lnTo>
                <a:lnTo>
                  <a:pt x="4830" y="1797"/>
                </a:lnTo>
                <a:lnTo>
                  <a:pt x="4832" y="1799"/>
                </a:lnTo>
                <a:lnTo>
                  <a:pt x="4832" y="1799"/>
                </a:lnTo>
                <a:lnTo>
                  <a:pt x="4834" y="1799"/>
                </a:lnTo>
                <a:lnTo>
                  <a:pt x="4836" y="1799"/>
                </a:lnTo>
                <a:lnTo>
                  <a:pt x="4834" y="1797"/>
                </a:lnTo>
                <a:lnTo>
                  <a:pt x="4832" y="1797"/>
                </a:lnTo>
                <a:close/>
                <a:moveTo>
                  <a:pt x="4371" y="1638"/>
                </a:moveTo>
                <a:lnTo>
                  <a:pt x="4371" y="1638"/>
                </a:lnTo>
                <a:lnTo>
                  <a:pt x="4371" y="1640"/>
                </a:lnTo>
                <a:lnTo>
                  <a:pt x="4371" y="1640"/>
                </a:lnTo>
                <a:lnTo>
                  <a:pt x="4371" y="1638"/>
                </a:lnTo>
                <a:lnTo>
                  <a:pt x="4371" y="1638"/>
                </a:lnTo>
                <a:lnTo>
                  <a:pt x="4373" y="1638"/>
                </a:lnTo>
                <a:lnTo>
                  <a:pt x="4373" y="1638"/>
                </a:lnTo>
                <a:lnTo>
                  <a:pt x="4373" y="1638"/>
                </a:lnTo>
                <a:lnTo>
                  <a:pt x="4373" y="1638"/>
                </a:lnTo>
                <a:lnTo>
                  <a:pt x="4373" y="1638"/>
                </a:lnTo>
                <a:lnTo>
                  <a:pt x="4371" y="1638"/>
                </a:lnTo>
                <a:close/>
                <a:moveTo>
                  <a:pt x="4580" y="1830"/>
                </a:moveTo>
                <a:lnTo>
                  <a:pt x="4580" y="1830"/>
                </a:lnTo>
                <a:lnTo>
                  <a:pt x="4580" y="1830"/>
                </a:lnTo>
                <a:lnTo>
                  <a:pt x="4580" y="1830"/>
                </a:lnTo>
                <a:lnTo>
                  <a:pt x="4580" y="1830"/>
                </a:lnTo>
                <a:lnTo>
                  <a:pt x="4582" y="1830"/>
                </a:lnTo>
                <a:lnTo>
                  <a:pt x="4582" y="1830"/>
                </a:lnTo>
                <a:lnTo>
                  <a:pt x="4582" y="1828"/>
                </a:lnTo>
                <a:lnTo>
                  <a:pt x="4580" y="1828"/>
                </a:lnTo>
                <a:lnTo>
                  <a:pt x="4580" y="1830"/>
                </a:lnTo>
                <a:close/>
                <a:moveTo>
                  <a:pt x="4830" y="2036"/>
                </a:moveTo>
                <a:lnTo>
                  <a:pt x="4830" y="2038"/>
                </a:lnTo>
                <a:lnTo>
                  <a:pt x="4830" y="2040"/>
                </a:lnTo>
                <a:lnTo>
                  <a:pt x="4832" y="2040"/>
                </a:lnTo>
                <a:lnTo>
                  <a:pt x="4832" y="2036"/>
                </a:lnTo>
                <a:lnTo>
                  <a:pt x="4832" y="2034"/>
                </a:lnTo>
                <a:lnTo>
                  <a:pt x="4830" y="2034"/>
                </a:lnTo>
                <a:lnTo>
                  <a:pt x="4830" y="2036"/>
                </a:lnTo>
                <a:close/>
                <a:moveTo>
                  <a:pt x="4830" y="2030"/>
                </a:moveTo>
                <a:lnTo>
                  <a:pt x="4830" y="2030"/>
                </a:lnTo>
                <a:lnTo>
                  <a:pt x="4830" y="2030"/>
                </a:lnTo>
                <a:lnTo>
                  <a:pt x="4830" y="2032"/>
                </a:lnTo>
                <a:lnTo>
                  <a:pt x="4830" y="2034"/>
                </a:lnTo>
                <a:lnTo>
                  <a:pt x="4830" y="2034"/>
                </a:lnTo>
                <a:lnTo>
                  <a:pt x="4830" y="2032"/>
                </a:lnTo>
                <a:lnTo>
                  <a:pt x="4832" y="2030"/>
                </a:lnTo>
                <a:lnTo>
                  <a:pt x="4830" y="2030"/>
                </a:lnTo>
                <a:close/>
                <a:moveTo>
                  <a:pt x="4310" y="1583"/>
                </a:moveTo>
                <a:lnTo>
                  <a:pt x="4310" y="1583"/>
                </a:lnTo>
                <a:lnTo>
                  <a:pt x="4312" y="1585"/>
                </a:lnTo>
                <a:lnTo>
                  <a:pt x="4312" y="1583"/>
                </a:lnTo>
                <a:lnTo>
                  <a:pt x="4312" y="1583"/>
                </a:lnTo>
                <a:lnTo>
                  <a:pt x="4312" y="1581"/>
                </a:lnTo>
                <a:lnTo>
                  <a:pt x="4310" y="1581"/>
                </a:lnTo>
                <a:lnTo>
                  <a:pt x="4310" y="1583"/>
                </a:lnTo>
                <a:close/>
                <a:moveTo>
                  <a:pt x="4300" y="1753"/>
                </a:moveTo>
                <a:lnTo>
                  <a:pt x="4300" y="1751"/>
                </a:lnTo>
                <a:lnTo>
                  <a:pt x="4297" y="1751"/>
                </a:lnTo>
                <a:lnTo>
                  <a:pt x="4297" y="1751"/>
                </a:lnTo>
                <a:lnTo>
                  <a:pt x="4293" y="1749"/>
                </a:lnTo>
                <a:lnTo>
                  <a:pt x="4293" y="1749"/>
                </a:lnTo>
                <a:lnTo>
                  <a:pt x="4291" y="1751"/>
                </a:lnTo>
                <a:lnTo>
                  <a:pt x="4289" y="1753"/>
                </a:lnTo>
                <a:lnTo>
                  <a:pt x="4289" y="1755"/>
                </a:lnTo>
                <a:lnTo>
                  <a:pt x="4289" y="1757"/>
                </a:lnTo>
                <a:lnTo>
                  <a:pt x="4289" y="1757"/>
                </a:lnTo>
                <a:lnTo>
                  <a:pt x="4287" y="1757"/>
                </a:lnTo>
                <a:lnTo>
                  <a:pt x="4287" y="1757"/>
                </a:lnTo>
                <a:lnTo>
                  <a:pt x="4287" y="1757"/>
                </a:lnTo>
                <a:lnTo>
                  <a:pt x="4287" y="1759"/>
                </a:lnTo>
                <a:lnTo>
                  <a:pt x="4289" y="1759"/>
                </a:lnTo>
                <a:lnTo>
                  <a:pt x="4291" y="1759"/>
                </a:lnTo>
                <a:lnTo>
                  <a:pt x="4293" y="1759"/>
                </a:lnTo>
                <a:lnTo>
                  <a:pt x="4293" y="1759"/>
                </a:lnTo>
                <a:lnTo>
                  <a:pt x="4297" y="1759"/>
                </a:lnTo>
                <a:lnTo>
                  <a:pt x="4295" y="1759"/>
                </a:lnTo>
                <a:lnTo>
                  <a:pt x="4295" y="1759"/>
                </a:lnTo>
                <a:lnTo>
                  <a:pt x="4297" y="1755"/>
                </a:lnTo>
                <a:lnTo>
                  <a:pt x="4300" y="1753"/>
                </a:lnTo>
                <a:close/>
                <a:moveTo>
                  <a:pt x="4281" y="1757"/>
                </a:moveTo>
                <a:lnTo>
                  <a:pt x="4281" y="1757"/>
                </a:lnTo>
                <a:lnTo>
                  <a:pt x="4283" y="1757"/>
                </a:lnTo>
                <a:lnTo>
                  <a:pt x="4283" y="1757"/>
                </a:lnTo>
                <a:lnTo>
                  <a:pt x="4283" y="1757"/>
                </a:lnTo>
                <a:lnTo>
                  <a:pt x="4283" y="1755"/>
                </a:lnTo>
                <a:lnTo>
                  <a:pt x="4281" y="1757"/>
                </a:lnTo>
                <a:lnTo>
                  <a:pt x="4281" y="1757"/>
                </a:lnTo>
                <a:close/>
                <a:moveTo>
                  <a:pt x="4295" y="1679"/>
                </a:moveTo>
                <a:lnTo>
                  <a:pt x="4293" y="1679"/>
                </a:lnTo>
                <a:lnTo>
                  <a:pt x="4293" y="1682"/>
                </a:lnTo>
                <a:lnTo>
                  <a:pt x="4293" y="1684"/>
                </a:lnTo>
                <a:lnTo>
                  <a:pt x="4295" y="1682"/>
                </a:lnTo>
                <a:lnTo>
                  <a:pt x="4295" y="1679"/>
                </a:lnTo>
                <a:close/>
                <a:moveTo>
                  <a:pt x="4285" y="1753"/>
                </a:moveTo>
                <a:lnTo>
                  <a:pt x="4283" y="1751"/>
                </a:lnTo>
                <a:lnTo>
                  <a:pt x="4281" y="1749"/>
                </a:lnTo>
                <a:lnTo>
                  <a:pt x="4281" y="1749"/>
                </a:lnTo>
                <a:lnTo>
                  <a:pt x="4279" y="1749"/>
                </a:lnTo>
                <a:lnTo>
                  <a:pt x="4277" y="1747"/>
                </a:lnTo>
                <a:lnTo>
                  <a:pt x="4277" y="1747"/>
                </a:lnTo>
                <a:lnTo>
                  <a:pt x="4274" y="1749"/>
                </a:lnTo>
                <a:lnTo>
                  <a:pt x="4272" y="1749"/>
                </a:lnTo>
                <a:lnTo>
                  <a:pt x="4272" y="1749"/>
                </a:lnTo>
                <a:lnTo>
                  <a:pt x="4268" y="1749"/>
                </a:lnTo>
                <a:lnTo>
                  <a:pt x="4266" y="1749"/>
                </a:lnTo>
                <a:lnTo>
                  <a:pt x="4266" y="1749"/>
                </a:lnTo>
                <a:lnTo>
                  <a:pt x="4266" y="1749"/>
                </a:lnTo>
                <a:lnTo>
                  <a:pt x="4266" y="1749"/>
                </a:lnTo>
                <a:lnTo>
                  <a:pt x="4266" y="1751"/>
                </a:lnTo>
                <a:lnTo>
                  <a:pt x="4268" y="1751"/>
                </a:lnTo>
                <a:lnTo>
                  <a:pt x="4268" y="1751"/>
                </a:lnTo>
                <a:lnTo>
                  <a:pt x="4270" y="1753"/>
                </a:lnTo>
                <a:lnTo>
                  <a:pt x="4272" y="1753"/>
                </a:lnTo>
                <a:lnTo>
                  <a:pt x="4272" y="1753"/>
                </a:lnTo>
                <a:lnTo>
                  <a:pt x="4274" y="1755"/>
                </a:lnTo>
                <a:lnTo>
                  <a:pt x="4274" y="1755"/>
                </a:lnTo>
                <a:lnTo>
                  <a:pt x="4277" y="1757"/>
                </a:lnTo>
                <a:lnTo>
                  <a:pt x="4277" y="1757"/>
                </a:lnTo>
                <a:lnTo>
                  <a:pt x="4274" y="1759"/>
                </a:lnTo>
                <a:lnTo>
                  <a:pt x="4277" y="1759"/>
                </a:lnTo>
                <a:lnTo>
                  <a:pt x="4277" y="1759"/>
                </a:lnTo>
                <a:lnTo>
                  <a:pt x="4277" y="1759"/>
                </a:lnTo>
                <a:lnTo>
                  <a:pt x="4277" y="1757"/>
                </a:lnTo>
                <a:lnTo>
                  <a:pt x="4277" y="1757"/>
                </a:lnTo>
                <a:lnTo>
                  <a:pt x="4279" y="1755"/>
                </a:lnTo>
                <a:lnTo>
                  <a:pt x="4279" y="1755"/>
                </a:lnTo>
                <a:lnTo>
                  <a:pt x="4283" y="1753"/>
                </a:lnTo>
                <a:lnTo>
                  <a:pt x="4283" y="1753"/>
                </a:lnTo>
                <a:lnTo>
                  <a:pt x="4285" y="1753"/>
                </a:lnTo>
                <a:close/>
                <a:moveTo>
                  <a:pt x="4291" y="1677"/>
                </a:moveTo>
                <a:lnTo>
                  <a:pt x="4289" y="1679"/>
                </a:lnTo>
                <a:lnTo>
                  <a:pt x="4289" y="1682"/>
                </a:lnTo>
                <a:lnTo>
                  <a:pt x="4289" y="1684"/>
                </a:lnTo>
                <a:lnTo>
                  <a:pt x="4289" y="1684"/>
                </a:lnTo>
                <a:lnTo>
                  <a:pt x="4289" y="1686"/>
                </a:lnTo>
                <a:lnTo>
                  <a:pt x="4289" y="1688"/>
                </a:lnTo>
                <a:lnTo>
                  <a:pt x="4289" y="1690"/>
                </a:lnTo>
                <a:lnTo>
                  <a:pt x="4293" y="1686"/>
                </a:lnTo>
                <a:lnTo>
                  <a:pt x="4293" y="1686"/>
                </a:lnTo>
                <a:lnTo>
                  <a:pt x="4293" y="1686"/>
                </a:lnTo>
                <a:lnTo>
                  <a:pt x="4293" y="1684"/>
                </a:lnTo>
                <a:lnTo>
                  <a:pt x="4293" y="1682"/>
                </a:lnTo>
                <a:lnTo>
                  <a:pt x="4293" y="1682"/>
                </a:lnTo>
                <a:lnTo>
                  <a:pt x="4293" y="1682"/>
                </a:lnTo>
                <a:lnTo>
                  <a:pt x="4291" y="1679"/>
                </a:lnTo>
                <a:lnTo>
                  <a:pt x="4291" y="1677"/>
                </a:lnTo>
                <a:lnTo>
                  <a:pt x="4291" y="1677"/>
                </a:lnTo>
                <a:close/>
                <a:moveTo>
                  <a:pt x="4304" y="1526"/>
                </a:moveTo>
                <a:lnTo>
                  <a:pt x="4304" y="1528"/>
                </a:lnTo>
                <a:lnTo>
                  <a:pt x="4304" y="1528"/>
                </a:lnTo>
                <a:lnTo>
                  <a:pt x="4304" y="1528"/>
                </a:lnTo>
                <a:lnTo>
                  <a:pt x="4306" y="1528"/>
                </a:lnTo>
                <a:lnTo>
                  <a:pt x="4306" y="1526"/>
                </a:lnTo>
                <a:lnTo>
                  <a:pt x="4306" y="1526"/>
                </a:lnTo>
                <a:lnTo>
                  <a:pt x="4306" y="1526"/>
                </a:lnTo>
                <a:lnTo>
                  <a:pt x="4306" y="1526"/>
                </a:lnTo>
                <a:lnTo>
                  <a:pt x="4304" y="1526"/>
                </a:lnTo>
                <a:close/>
                <a:moveTo>
                  <a:pt x="4314" y="1575"/>
                </a:moveTo>
                <a:lnTo>
                  <a:pt x="4316" y="1573"/>
                </a:lnTo>
                <a:lnTo>
                  <a:pt x="4316" y="1573"/>
                </a:lnTo>
                <a:lnTo>
                  <a:pt x="4316" y="1570"/>
                </a:lnTo>
                <a:lnTo>
                  <a:pt x="4314" y="1570"/>
                </a:lnTo>
                <a:lnTo>
                  <a:pt x="4312" y="1570"/>
                </a:lnTo>
                <a:lnTo>
                  <a:pt x="4312" y="1570"/>
                </a:lnTo>
                <a:lnTo>
                  <a:pt x="4312" y="1570"/>
                </a:lnTo>
                <a:lnTo>
                  <a:pt x="4312" y="1573"/>
                </a:lnTo>
                <a:lnTo>
                  <a:pt x="4314" y="1575"/>
                </a:lnTo>
                <a:close/>
                <a:moveTo>
                  <a:pt x="4306" y="1512"/>
                </a:moveTo>
                <a:lnTo>
                  <a:pt x="4306" y="1512"/>
                </a:lnTo>
                <a:lnTo>
                  <a:pt x="4306" y="1514"/>
                </a:lnTo>
                <a:lnTo>
                  <a:pt x="4308" y="1514"/>
                </a:lnTo>
                <a:lnTo>
                  <a:pt x="4308" y="1512"/>
                </a:lnTo>
                <a:lnTo>
                  <a:pt x="4308" y="1512"/>
                </a:lnTo>
                <a:lnTo>
                  <a:pt x="4306" y="1512"/>
                </a:lnTo>
                <a:close/>
                <a:moveTo>
                  <a:pt x="4302" y="1516"/>
                </a:moveTo>
                <a:lnTo>
                  <a:pt x="4302" y="1516"/>
                </a:lnTo>
                <a:lnTo>
                  <a:pt x="4302" y="1518"/>
                </a:lnTo>
                <a:lnTo>
                  <a:pt x="4304" y="1518"/>
                </a:lnTo>
                <a:lnTo>
                  <a:pt x="4304" y="1518"/>
                </a:lnTo>
                <a:lnTo>
                  <a:pt x="4304" y="1516"/>
                </a:lnTo>
                <a:lnTo>
                  <a:pt x="4302" y="1516"/>
                </a:lnTo>
                <a:close/>
                <a:moveTo>
                  <a:pt x="4184" y="1587"/>
                </a:moveTo>
                <a:lnTo>
                  <a:pt x="4184" y="1589"/>
                </a:lnTo>
                <a:lnTo>
                  <a:pt x="4184" y="1589"/>
                </a:lnTo>
                <a:lnTo>
                  <a:pt x="4184" y="1589"/>
                </a:lnTo>
                <a:lnTo>
                  <a:pt x="4184" y="1587"/>
                </a:lnTo>
                <a:lnTo>
                  <a:pt x="4184" y="1587"/>
                </a:lnTo>
                <a:close/>
                <a:moveTo>
                  <a:pt x="4605" y="2166"/>
                </a:moveTo>
                <a:lnTo>
                  <a:pt x="4605" y="2168"/>
                </a:lnTo>
                <a:lnTo>
                  <a:pt x="4601" y="2166"/>
                </a:lnTo>
                <a:lnTo>
                  <a:pt x="4601" y="2166"/>
                </a:lnTo>
                <a:lnTo>
                  <a:pt x="4601" y="2166"/>
                </a:lnTo>
                <a:lnTo>
                  <a:pt x="4601" y="2166"/>
                </a:lnTo>
                <a:lnTo>
                  <a:pt x="4599" y="2164"/>
                </a:lnTo>
                <a:lnTo>
                  <a:pt x="4597" y="2164"/>
                </a:lnTo>
                <a:lnTo>
                  <a:pt x="4593" y="2166"/>
                </a:lnTo>
                <a:lnTo>
                  <a:pt x="4587" y="2168"/>
                </a:lnTo>
                <a:lnTo>
                  <a:pt x="4587" y="2168"/>
                </a:lnTo>
                <a:lnTo>
                  <a:pt x="4587" y="2170"/>
                </a:lnTo>
                <a:lnTo>
                  <a:pt x="4587" y="2170"/>
                </a:lnTo>
                <a:lnTo>
                  <a:pt x="4589" y="2172"/>
                </a:lnTo>
                <a:lnTo>
                  <a:pt x="4591" y="2172"/>
                </a:lnTo>
                <a:lnTo>
                  <a:pt x="4593" y="2172"/>
                </a:lnTo>
                <a:lnTo>
                  <a:pt x="4595" y="2172"/>
                </a:lnTo>
                <a:lnTo>
                  <a:pt x="4595" y="2170"/>
                </a:lnTo>
                <a:lnTo>
                  <a:pt x="4597" y="2172"/>
                </a:lnTo>
                <a:lnTo>
                  <a:pt x="4599" y="2172"/>
                </a:lnTo>
                <a:lnTo>
                  <a:pt x="4601" y="2172"/>
                </a:lnTo>
                <a:lnTo>
                  <a:pt x="4601" y="2170"/>
                </a:lnTo>
                <a:lnTo>
                  <a:pt x="4601" y="2170"/>
                </a:lnTo>
                <a:lnTo>
                  <a:pt x="4605" y="2170"/>
                </a:lnTo>
                <a:lnTo>
                  <a:pt x="4608" y="2170"/>
                </a:lnTo>
                <a:lnTo>
                  <a:pt x="4608" y="2170"/>
                </a:lnTo>
                <a:lnTo>
                  <a:pt x="4610" y="2168"/>
                </a:lnTo>
                <a:lnTo>
                  <a:pt x="4608" y="2168"/>
                </a:lnTo>
                <a:lnTo>
                  <a:pt x="4605" y="2166"/>
                </a:lnTo>
                <a:close/>
                <a:moveTo>
                  <a:pt x="4184" y="1654"/>
                </a:moveTo>
                <a:lnTo>
                  <a:pt x="4184" y="1654"/>
                </a:lnTo>
                <a:lnTo>
                  <a:pt x="4186" y="1654"/>
                </a:lnTo>
                <a:lnTo>
                  <a:pt x="4186" y="1654"/>
                </a:lnTo>
                <a:lnTo>
                  <a:pt x="4184" y="1654"/>
                </a:lnTo>
                <a:lnTo>
                  <a:pt x="4184" y="1654"/>
                </a:lnTo>
                <a:close/>
                <a:moveTo>
                  <a:pt x="4279" y="1935"/>
                </a:moveTo>
                <a:lnTo>
                  <a:pt x="4279" y="1935"/>
                </a:lnTo>
                <a:lnTo>
                  <a:pt x="4279" y="1935"/>
                </a:lnTo>
                <a:lnTo>
                  <a:pt x="4281" y="1933"/>
                </a:lnTo>
                <a:lnTo>
                  <a:pt x="4281" y="1933"/>
                </a:lnTo>
                <a:lnTo>
                  <a:pt x="4281" y="1931"/>
                </a:lnTo>
                <a:lnTo>
                  <a:pt x="4279" y="1933"/>
                </a:lnTo>
                <a:lnTo>
                  <a:pt x="4279" y="1935"/>
                </a:lnTo>
                <a:close/>
                <a:moveTo>
                  <a:pt x="4195" y="1646"/>
                </a:moveTo>
                <a:lnTo>
                  <a:pt x="4193" y="1646"/>
                </a:lnTo>
                <a:lnTo>
                  <a:pt x="4193" y="1646"/>
                </a:lnTo>
                <a:lnTo>
                  <a:pt x="4193" y="1648"/>
                </a:lnTo>
                <a:lnTo>
                  <a:pt x="4193" y="1650"/>
                </a:lnTo>
                <a:lnTo>
                  <a:pt x="4195" y="1650"/>
                </a:lnTo>
                <a:lnTo>
                  <a:pt x="4197" y="1648"/>
                </a:lnTo>
                <a:lnTo>
                  <a:pt x="4197" y="1648"/>
                </a:lnTo>
                <a:lnTo>
                  <a:pt x="4197" y="1648"/>
                </a:lnTo>
                <a:lnTo>
                  <a:pt x="4197" y="1646"/>
                </a:lnTo>
                <a:lnTo>
                  <a:pt x="4197" y="1646"/>
                </a:lnTo>
                <a:lnTo>
                  <a:pt x="4195" y="1646"/>
                </a:lnTo>
                <a:close/>
                <a:moveTo>
                  <a:pt x="4247" y="2013"/>
                </a:moveTo>
                <a:lnTo>
                  <a:pt x="4247" y="2011"/>
                </a:lnTo>
                <a:lnTo>
                  <a:pt x="4247" y="2011"/>
                </a:lnTo>
                <a:lnTo>
                  <a:pt x="4245" y="2006"/>
                </a:lnTo>
                <a:lnTo>
                  <a:pt x="4243" y="2006"/>
                </a:lnTo>
                <a:lnTo>
                  <a:pt x="4243" y="2006"/>
                </a:lnTo>
                <a:lnTo>
                  <a:pt x="4245" y="2009"/>
                </a:lnTo>
                <a:lnTo>
                  <a:pt x="4247" y="2015"/>
                </a:lnTo>
                <a:lnTo>
                  <a:pt x="4247" y="2013"/>
                </a:lnTo>
                <a:lnTo>
                  <a:pt x="4247" y="2013"/>
                </a:lnTo>
                <a:lnTo>
                  <a:pt x="4247" y="2013"/>
                </a:lnTo>
                <a:close/>
                <a:moveTo>
                  <a:pt x="4239" y="1713"/>
                </a:moveTo>
                <a:lnTo>
                  <a:pt x="4239" y="1715"/>
                </a:lnTo>
                <a:lnTo>
                  <a:pt x="4239" y="1715"/>
                </a:lnTo>
                <a:lnTo>
                  <a:pt x="4241" y="1715"/>
                </a:lnTo>
                <a:lnTo>
                  <a:pt x="4241" y="1715"/>
                </a:lnTo>
                <a:lnTo>
                  <a:pt x="4241" y="1713"/>
                </a:lnTo>
                <a:lnTo>
                  <a:pt x="4241" y="1713"/>
                </a:lnTo>
                <a:lnTo>
                  <a:pt x="4239" y="1713"/>
                </a:lnTo>
                <a:close/>
                <a:moveTo>
                  <a:pt x="4264" y="1732"/>
                </a:moveTo>
                <a:lnTo>
                  <a:pt x="4264" y="1734"/>
                </a:lnTo>
                <a:lnTo>
                  <a:pt x="4264" y="1734"/>
                </a:lnTo>
                <a:lnTo>
                  <a:pt x="4264" y="1734"/>
                </a:lnTo>
                <a:lnTo>
                  <a:pt x="4266" y="1734"/>
                </a:lnTo>
                <a:lnTo>
                  <a:pt x="4266" y="1734"/>
                </a:lnTo>
                <a:lnTo>
                  <a:pt x="4264" y="1734"/>
                </a:lnTo>
                <a:lnTo>
                  <a:pt x="4264" y="1732"/>
                </a:lnTo>
                <a:close/>
                <a:moveTo>
                  <a:pt x="4281" y="1732"/>
                </a:moveTo>
                <a:lnTo>
                  <a:pt x="4281" y="1732"/>
                </a:lnTo>
                <a:lnTo>
                  <a:pt x="4281" y="1730"/>
                </a:lnTo>
                <a:lnTo>
                  <a:pt x="4281" y="1730"/>
                </a:lnTo>
                <a:lnTo>
                  <a:pt x="4281" y="1730"/>
                </a:lnTo>
                <a:lnTo>
                  <a:pt x="4279" y="1730"/>
                </a:lnTo>
                <a:lnTo>
                  <a:pt x="4277" y="1730"/>
                </a:lnTo>
                <a:lnTo>
                  <a:pt x="4277" y="1730"/>
                </a:lnTo>
                <a:lnTo>
                  <a:pt x="4277" y="1732"/>
                </a:lnTo>
                <a:lnTo>
                  <a:pt x="4279" y="1732"/>
                </a:lnTo>
                <a:lnTo>
                  <a:pt x="4279" y="1732"/>
                </a:lnTo>
                <a:lnTo>
                  <a:pt x="4281" y="1732"/>
                </a:lnTo>
                <a:close/>
                <a:moveTo>
                  <a:pt x="4245" y="1734"/>
                </a:moveTo>
                <a:lnTo>
                  <a:pt x="4247" y="1736"/>
                </a:lnTo>
                <a:lnTo>
                  <a:pt x="4247" y="1734"/>
                </a:lnTo>
                <a:lnTo>
                  <a:pt x="4247" y="1734"/>
                </a:lnTo>
                <a:lnTo>
                  <a:pt x="4247" y="1734"/>
                </a:lnTo>
                <a:lnTo>
                  <a:pt x="4251" y="1734"/>
                </a:lnTo>
                <a:lnTo>
                  <a:pt x="4253" y="1734"/>
                </a:lnTo>
                <a:lnTo>
                  <a:pt x="4253" y="1734"/>
                </a:lnTo>
                <a:lnTo>
                  <a:pt x="4258" y="1734"/>
                </a:lnTo>
                <a:lnTo>
                  <a:pt x="4258" y="1734"/>
                </a:lnTo>
                <a:lnTo>
                  <a:pt x="4258" y="1732"/>
                </a:lnTo>
                <a:lnTo>
                  <a:pt x="4260" y="1732"/>
                </a:lnTo>
                <a:lnTo>
                  <a:pt x="4260" y="1732"/>
                </a:lnTo>
                <a:lnTo>
                  <a:pt x="4260" y="1730"/>
                </a:lnTo>
                <a:lnTo>
                  <a:pt x="4245" y="1730"/>
                </a:lnTo>
                <a:lnTo>
                  <a:pt x="4243" y="1730"/>
                </a:lnTo>
                <a:lnTo>
                  <a:pt x="4241" y="1732"/>
                </a:lnTo>
                <a:lnTo>
                  <a:pt x="4241" y="1732"/>
                </a:lnTo>
                <a:lnTo>
                  <a:pt x="4241" y="1734"/>
                </a:lnTo>
                <a:lnTo>
                  <a:pt x="4245" y="1734"/>
                </a:lnTo>
                <a:close/>
                <a:moveTo>
                  <a:pt x="2766" y="702"/>
                </a:moveTo>
                <a:lnTo>
                  <a:pt x="2766" y="705"/>
                </a:lnTo>
                <a:lnTo>
                  <a:pt x="2768" y="705"/>
                </a:lnTo>
                <a:lnTo>
                  <a:pt x="2768" y="705"/>
                </a:lnTo>
                <a:lnTo>
                  <a:pt x="2768" y="705"/>
                </a:lnTo>
                <a:lnTo>
                  <a:pt x="2770" y="702"/>
                </a:lnTo>
                <a:lnTo>
                  <a:pt x="2768" y="702"/>
                </a:lnTo>
                <a:lnTo>
                  <a:pt x="2766" y="702"/>
                </a:lnTo>
                <a:close/>
                <a:moveTo>
                  <a:pt x="3107" y="1099"/>
                </a:moveTo>
                <a:lnTo>
                  <a:pt x="3107" y="1097"/>
                </a:lnTo>
                <a:lnTo>
                  <a:pt x="3105" y="1097"/>
                </a:lnTo>
                <a:lnTo>
                  <a:pt x="3105" y="1099"/>
                </a:lnTo>
                <a:lnTo>
                  <a:pt x="3103" y="1099"/>
                </a:lnTo>
                <a:lnTo>
                  <a:pt x="3101" y="1099"/>
                </a:lnTo>
                <a:lnTo>
                  <a:pt x="3095" y="1101"/>
                </a:lnTo>
                <a:lnTo>
                  <a:pt x="3093" y="1103"/>
                </a:lnTo>
                <a:lnTo>
                  <a:pt x="3091" y="1103"/>
                </a:lnTo>
                <a:lnTo>
                  <a:pt x="3088" y="1101"/>
                </a:lnTo>
                <a:lnTo>
                  <a:pt x="3084" y="1101"/>
                </a:lnTo>
                <a:lnTo>
                  <a:pt x="3084" y="1103"/>
                </a:lnTo>
                <a:lnTo>
                  <a:pt x="3084" y="1105"/>
                </a:lnTo>
                <a:lnTo>
                  <a:pt x="3082" y="1105"/>
                </a:lnTo>
                <a:lnTo>
                  <a:pt x="3082" y="1105"/>
                </a:lnTo>
                <a:lnTo>
                  <a:pt x="3080" y="1105"/>
                </a:lnTo>
                <a:lnTo>
                  <a:pt x="3080" y="1105"/>
                </a:lnTo>
                <a:lnTo>
                  <a:pt x="3078" y="1105"/>
                </a:lnTo>
                <a:lnTo>
                  <a:pt x="3078" y="1107"/>
                </a:lnTo>
                <a:lnTo>
                  <a:pt x="3076" y="1107"/>
                </a:lnTo>
                <a:lnTo>
                  <a:pt x="3076" y="1109"/>
                </a:lnTo>
                <a:lnTo>
                  <a:pt x="3078" y="1111"/>
                </a:lnTo>
                <a:lnTo>
                  <a:pt x="3078" y="1111"/>
                </a:lnTo>
                <a:lnTo>
                  <a:pt x="3078" y="1111"/>
                </a:lnTo>
                <a:lnTo>
                  <a:pt x="3082" y="1113"/>
                </a:lnTo>
                <a:lnTo>
                  <a:pt x="3082" y="1113"/>
                </a:lnTo>
                <a:lnTo>
                  <a:pt x="3084" y="1113"/>
                </a:lnTo>
                <a:lnTo>
                  <a:pt x="3084" y="1113"/>
                </a:lnTo>
                <a:lnTo>
                  <a:pt x="3084" y="1113"/>
                </a:lnTo>
                <a:lnTo>
                  <a:pt x="3086" y="1115"/>
                </a:lnTo>
                <a:lnTo>
                  <a:pt x="3086" y="1113"/>
                </a:lnTo>
                <a:lnTo>
                  <a:pt x="3086" y="1113"/>
                </a:lnTo>
                <a:lnTo>
                  <a:pt x="3086" y="1113"/>
                </a:lnTo>
                <a:lnTo>
                  <a:pt x="3088" y="1113"/>
                </a:lnTo>
                <a:lnTo>
                  <a:pt x="3088" y="1113"/>
                </a:lnTo>
                <a:lnTo>
                  <a:pt x="3091" y="1111"/>
                </a:lnTo>
                <a:lnTo>
                  <a:pt x="3093" y="1111"/>
                </a:lnTo>
                <a:lnTo>
                  <a:pt x="3093" y="1111"/>
                </a:lnTo>
                <a:lnTo>
                  <a:pt x="3097" y="1107"/>
                </a:lnTo>
                <a:lnTo>
                  <a:pt x="3097" y="1107"/>
                </a:lnTo>
                <a:lnTo>
                  <a:pt x="3097" y="1107"/>
                </a:lnTo>
                <a:lnTo>
                  <a:pt x="3099" y="1107"/>
                </a:lnTo>
                <a:lnTo>
                  <a:pt x="3101" y="1107"/>
                </a:lnTo>
                <a:lnTo>
                  <a:pt x="3101" y="1107"/>
                </a:lnTo>
                <a:lnTo>
                  <a:pt x="3101" y="1107"/>
                </a:lnTo>
                <a:lnTo>
                  <a:pt x="3099" y="1105"/>
                </a:lnTo>
                <a:lnTo>
                  <a:pt x="3099" y="1105"/>
                </a:lnTo>
                <a:lnTo>
                  <a:pt x="3099" y="1103"/>
                </a:lnTo>
                <a:lnTo>
                  <a:pt x="3107" y="1099"/>
                </a:lnTo>
                <a:close/>
                <a:moveTo>
                  <a:pt x="3068" y="916"/>
                </a:moveTo>
                <a:lnTo>
                  <a:pt x="3072" y="916"/>
                </a:lnTo>
                <a:lnTo>
                  <a:pt x="3074" y="916"/>
                </a:lnTo>
                <a:lnTo>
                  <a:pt x="3072" y="916"/>
                </a:lnTo>
                <a:lnTo>
                  <a:pt x="3065" y="914"/>
                </a:lnTo>
                <a:lnTo>
                  <a:pt x="3065" y="914"/>
                </a:lnTo>
                <a:lnTo>
                  <a:pt x="3063" y="914"/>
                </a:lnTo>
                <a:lnTo>
                  <a:pt x="3065" y="914"/>
                </a:lnTo>
                <a:lnTo>
                  <a:pt x="3065" y="916"/>
                </a:lnTo>
                <a:lnTo>
                  <a:pt x="3068" y="916"/>
                </a:lnTo>
                <a:close/>
                <a:moveTo>
                  <a:pt x="3000" y="1101"/>
                </a:moveTo>
                <a:lnTo>
                  <a:pt x="3000" y="1101"/>
                </a:lnTo>
                <a:lnTo>
                  <a:pt x="3003" y="1099"/>
                </a:lnTo>
                <a:lnTo>
                  <a:pt x="3003" y="1099"/>
                </a:lnTo>
                <a:lnTo>
                  <a:pt x="3000" y="1097"/>
                </a:lnTo>
                <a:lnTo>
                  <a:pt x="3003" y="1097"/>
                </a:lnTo>
                <a:lnTo>
                  <a:pt x="3003" y="1095"/>
                </a:lnTo>
                <a:lnTo>
                  <a:pt x="3000" y="1095"/>
                </a:lnTo>
                <a:lnTo>
                  <a:pt x="3000" y="1097"/>
                </a:lnTo>
                <a:lnTo>
                  <a:pt x="3000" y="1099"/>
                </a:lnTo>
                <a:lnTo>
                  <a:pt x="3000" y="1099"/>
                </a:lnTo>
                <a:lnTo>
                  <a:pt x="3000" y="1101"/>
                </a:lnTo>
                <a:lnTo>
                  <a:pt x="3000" y="1101"/>
                </a:lnTo>
                <a:close/>
                <a:moveTo>
                  <a:pt x="3011" y="1082"/>
                </a:moveTo>
                <a:lnTo>
                  <a:pt x="3011" y="1082"/>
                </a:lnTo>
                <a:lnTo>
                  <a:pt x="3011" y="1082"/>
                </a:lnTo>
                <a:lnTo>
                  <a:pt x="3011" y="1080"/>
                </a:lnTo>
                <a:lnTo>
                  <a:pt x="3011" y="1080"/>
                </a:lnTo>
                <a:lnTo>
                  <a:pt x="3011" y="1082"/>
                </a:lnTo>
                <a:lnTo>
                  <a:pt x="3011" y="1082"/>
                </a:lnTo>
                <a:lnTo>
                  <a:pt x="3011" y="1082"/>
                </a:lnTo>
                <a:lnTo>
                  <a:pt x="3011" y="1082"/>
                </a:lnTo>
                <a:close/>
                <a:moveTo>
                  <a:pt x="2860" y="977"/>
                </a:moveTo>
                <a:lnTo>
                  <a:pt x="2858" y="977"/>
                </a:lnTo>
                <a:lnTo>
                  <a:pt x="2864" y="979"/>
                </a:lnTo>
                <a:lnTo>
                  <a:pt x="2862" y="977"/>
                </a:lnTo>
                <a:lnTo>
                  <a:pt x="2860" y="977"/>
                </a:lnTo>
                <a:lnTo>
                  <a:pt x="2860" y="977"/>
                </a:lnTo>
                <a:close/>
                <a:moveTo>
                  <a:pt x="2998" y="1061"/>
                </a:moveTo>
                <a:lnTo>
                  <a:pt x="2998" y="1061"/>
                </a:lnTo>
                <a:lnTo>
                  <a:pt x="2996" y="1061"/>
                </a:lnTo>
                <a:lnTo>
                  <a:pt x="2994" y="1061"/>
                </a:lnTo>
                <a:lnTo>
                  <a:pt x="2994" y="1061"/>
                </a:lnTo>
                <a:lnTo>
                  <a:pt x="2992" y="1063"/>
                </a:lnTo>
                <a:lnTo>
                  <a:pt x="2994" y="1063"/>
                </a:lnTo>
                <a:lnTo>
                  <a:pt x="2994" y="1063"/>
                </a:lnTo>
                <a:lnTo>
                  <a:pt x="2996" y="1063"/>
                </a:lnTo>
                <a:lnTo>
                  <a:pt x="2996" y="1063"/>
                </a:lnTo>
                <a:lnTo>
                  <a:pt x="2998" y="1063"/>
                </a:lnTo>
                <a:lnTo>
                  <a:pt x="3000" y="1063"/>
                </a:lnTo>
                <a:lnTo>
                  <a:pt x="3000" y="1061"/>
                </a:lnTo>
                <a:lnTo>
                  <a:pt x="2998" y="1061"/>
                </a:lnTo>
                <a:close/>
                <a:moveTo>
                  <a:pt x="2998" y="1076"/>
                </a:moveTo>
                <a:lnTo>
                  <a:pt x="2998" y="1076"/>
                </a:lnTo>
                <a:lnTo>
                  <a:pt x="3000" y="1076"/>
                </a:lnTo>
                <a:lnTo>
                  <a:pt x="2998" y="1074"/>
                </a:lnTo>
                <a:lnTo>
                  <a:pt x="2998" y="1074"/>
                </a:lnTo>
                <a:lnTo>
                  <a:pt x="2996" y="1074"/>
                </a:lnTo>
                <a:lnTo>
                  <a:pt x="2998" y="1074"/>
                </a:lnTo>
                <a:lnTo>
                  <a:pt x="2998" y="1076"/>
                </a:lnTo>
                <a:lnTo>
                  <a:pt x="2998" y="1076"/>
                </a:lnTo>
                <a:close/>
                <a:moveTo>
                  <a:pt x="3003" y="1076"/>
                </a:moveTo>
                <a:lnTo>
                  <a:pt x="3003" y="1076"/>
                </a:lnTo>
                <a:lnTo>
                  <a:pt x="3000" y="1078"/>
                </a:lnTo>
                <a:lnTo>
                  <a:pt x="2998" y="1078"/>
                </a:lnTo>
                <a:lnTo>
                  <a:pt x="2998" y="1080"/>
                </a:lnTo>
                <a:lnTo>
                  <a:pt x="2998" y="1080"/>
                </a:lnTo>
                <a:lnTo>
                  <a:pt x="2998" y="1078"/>
                </a:lnTo>
                <a:lnTo>
                  <a:pt x="3000" y="1078"/>
                </a:lnTo>
                <a:lnTo>
                  <a:pt x="3003" y="1078"/>
                </a:lnTo>
                <a:lnTo>
                  <a:pt x="3005" y="1078"/>
                </a:lnTo>
                <a:lnTo>
                  <a:pt x="3003" y="1076"/>
                </a:lnTo>
                <a:close/>
                <a:moveTo>
                  <a:pt x="2852" y="969"/>
                </a:moveTo>
                <a:lnTo>
                  <a:pt x="2852" y="969"/>
                </a:lnTo>
                <a:lnTo>
                  <a:pt x="2852" y="967"/>
                </a:lnTo>
                <a:lnTo>
                  <a:pt x="2852" y="967"/>
                </a:lnTo>
                <a:lnTo>
                  <a:pt x="2848" y="967"/>
                </a:lnTo>
                <a:lnTo>
                  <a:pt x="2845" y="967"/>
                </a:lnTo>
                <a:lnTo>
                  <a:pt x="2845" y="967"/>
                </a:lnTo>
                <a:lnTo>
                  <a:pt x="2845" y="967"/>
                </a:lnTo>
                <a:lnTo>
                  <a:pt x="2848" y="969"/>
                </a:lnTo>
                <a:lnTo>
                  <a:pt x="2850" y="969"/>
                </a:lnTo>
                <a:lnTo>
                  <a:pt x="2852" y="969"/>
                </a:lnTo>
                <a:close/>
                <a:moveTo>
                  <a:pt x="3009" y="1092"/>
                </a:moveTo>
                <a:lnTo>
                  <a:pt x="3011" y="1092"/>
                </a:lnTo>
                <a:lnTo>
                  <a:pt x="3011" y="1092"/>
                </a:lnTo>
                <a:lnTo>
                  <a:pt x="3013" y="1090"/>
                </a:lnTo>
                <a:lnTo>
                  <a:pt x="3015" y="1090"/>
                </a:lnTo>
                <a:lnTo>
                  <a:pt x="3015" y="1088"/>
                </a:lnTo>
                <a:lnTo>
                  <a:pt x="3015" y="1088"/>
                </a:lnTo>
                <a:lnTo>
                  <a:pt x="3017" y="1084"/>
                </a:lnTo>
                <a:lnTo>
                  <a:pt x="3017" y="1084"/>
                </a:lnTo>
                <a:lnTo>
                  <a:pt x="3015" y="1084"/>
                </a:lnTo>
                <a:lnTo>
                  <a:pt x="3013" y="1086"/>
                </a:lnTo>
                <a:lnTo>
                  <a:pt x="3011" y="1086"/>
                </a:lnTo>
                <a:lnTo>
                  <a:pt x="3011" y="1088"/>
                </a:lnTo>
                <a:lnTo>
                  <a:pt x="3009" y="1088"/>
                </a:lnTo>
                <a:lnTo>
                  <a:pt x="3009" y="1088"/>
                </a:lnTo>
                <a:lnTo>
                  <a:pt x="3009" y="1090"/>
                </a:lnTo>
                <a:lnTo>
                  <a:pt x="3009" y="1092"/>
                </a:lnTo>
                <a:lnTo>
                  <a:pt x="3009" y="1092"/>
                </a:lnTo>
                <a:close/>
                <a:moveTo>
                  <a:pt x="2845" y="969"/>
                </a:moveTo>
                <a:lnTo>
                  <a:pt x="2848" y="971"/>
                </a:lnTo>
                <a:lnTo>
                  <a:pt x="2850" y="971"/>
                </a:lnTo>
                <a:lnTo>
                  <a:pt x="2856" y="971"/>
                </a:lnTo>
                <a:lnTo>
                  <a:pt x="2856" y="971"/>
                </a:lnTo>
                <a:lnTo>
                  <a:pt x="2856" y="971"/>
                </a:lnTo>
                <a:lnTo>
                  <a:pt x="2850" y="971"/>
                </a:lnTo>
                <a:lnTo>
                  <a:pt x="2850" y="969"/>
                </a:lnTo>
                <a:lnTo>
                  <a:pt x="2848" y="969"/>
                </a:lnTo>
                <a:lnTo>
                  <a:pt x="2845" y="969"/>
                </a:lnTo>
                <a:lnTo>
                  <a:pt x="2845" y="969"/>
                </a:lnTo>
                <a:close/>
                <a:moveTo>
                  <a:pt x="2850" y="975"/>
                </a:moveTo>
                <a:lnTo>
                  <a:pt x="2850" y="975"/>
                </a:lnTo>
                <a:lnTo>
                  <a:pt x="2852" y="975"/>
                </a:lnTo>
                <a:lnTo>
                  <a:pt x="2854" y="975"/>
                </a:lnTo>
                <a:lnTo>
                  <a:pt x="2856" y="975"/>
                </a:lnTo>
                <a:lnTo>
                  <a:pt x="2856" y="975"/>
                </a:lnTo>
                <a:lnTo>
                  <a:pt x="2856" y="975"/>
                </a:lnTo>
                <a:lnTo>
                  <a:pt x="2856" y="973"/>
                </a:lnTo>
                <a:lnTo>
                  <a:pt x="2854" y="973"/>
                </a:lnTo>
                <a:lnTo>
                  <a:pt x="2852" y="973"/>
                </a:lnTo>
                <a:lnTo>
                  <a:pt x="2850" y="973"/>
                </a:lnTo>
                <a:lnTo>
                  <a:pt x="2850" y="973"/>
                </a:lnTo>
                <a:lnTo>
                  <a:pt x="2850" y="975"/>
                </a:lnTo>
                <a:close/>
                <a:moveTo>
                  <a:pt x="2829" y="954"/>
                </a:moveTo>
                <a:lnTo>
                  <a:pt x="2827" y="952"/>
                </a:lnTo>
                <a:lnTo>
                  <a:pt x="2827" y="954"/>
                </a:lnTo>
                <a:lnTo>
                  <a:pt x="2827" y="954"/>
                </a:lnTo>
                <a:lnTo>
                  <a:pt x="2829" y="956"/>
                </a:lnTo>
                <a:lnTo>
                  <a:pt x="2829" y="954"/>
                </a:lnTo>
                <a:close/>
                <a:moveTo>
                  <a:pt x="2827" y="958"/>
                </a:moveTo>
                <a:lnTo>
                  <a:pt x="2827" y="956"/>
                </a:lnTo>
                <a:lnTo>
                  <a:pt x="2829" y="958"/>
                </a:lnTo>
                <a:lnTo>
                  <a:pt x="2829" y="958"/>
                </a:lnTo>
                <a:lnTo>
                  <a:pt x="2829" y="956"/>
                </a:lnTo>
                <a:lnTo>
                  <a:pt x="2824" y="954"/>
                </a:lnTo>
                <a:lnTo>
                  <a:pt x="2822" y="952"/>
                </a:lnTo>
                <a:lnTo>
                  <a:pt x="2824" y="954"/>
                </a:lnTo>
                <a:lnTo>
                  <a:pt x="2827" y="958"/>
                </a:lnTo>
                <a:close/>
                <a:moveTo>
                  <a:pt x="2590" y="923"/>
                </a:moveTo>
                <a:lnTo>
                  <a:pt x="2590" y="923"/>
                </a:lnTo>
                <a:lnTo>
                  <a:pt x="2590" y="921"/>
                </a:lnTo>
                <a:lnTo>
                  <a:pt x="2588" y="918"/>
                </a:lnTo>
                <a:lnTo>
                  <a:pt x="2588" y="921"/>
                </a:lnTo>
                <a:lnTo>
                  <a:pt x="2588" y="921"/>
                </a:lnTo>
                <a:lnTo>
                  <a:pt x="2590" y="923"/>
                </a:lnTo>
                <a:lnTo>
                  <a:pt x="2590" y="923"/>
                </a:lnTo>
                <a:close/>
                <a:moveTo>
                  <a:pt x="2822" y="946"/>
                </a:moveTo>
                <a:lnTo>
                  <a:pt x="2824" y="948"/>
                </a:lnTo>
                <a:lnTo>
                  <a:pt x="2824" y="948"/>
                </a:lnTo>
                <a:lnTo>
                  <a:pt x="2827" y="948"/>
                </a:lnTo>
                <a:lnTo>
                  <a:pt x="2827" y="950"/>
                </a:lnTo>
                <a:lnTo>
                  <a:pt x="2827" y="950"/>
                </a:lnTo>
                <a:lnTo>
                  <a:pt x="2829" y="950"/>
                </a:lnTo>
                <a:lnTo>
                  <a:pt x="2829" y="950"/>
                </a:lnTo>
                <a:lnTo>
                  <a:pt x="2829" y="950"/>
                </a:lnTo>
                <a:lnTo>
                  <a:pt x="2827" y="948"/>
                </a:lnTo>
                <a:lnTo>
                  <a:pt x="2824" y="946"/>
                </a:lnTo>
                <a:lnTo>
                  <a:pt x="2824" y="946"/>
                </a:lnTo>
                <a:lnTo>
                  <a:pt x="2822" y="946"/>
                </a:lnTo>
                <a:lnTo>
                  <a:pt x="2822" y="944"/>
                </a:lnTo>
                <a:lnTo>
                  <a:pt x="2820" y="944"/>
                </a:lnTo>
                <a:lnTo>
                  <a:pt x="2822" y="944"/>
                </a:lnTo>
                <a:lnTo>
                  <a:pt x="2822" y="946"/>
                </a:lnTo>
                <a:close/>
                <a:moveTo>
                  <a:pt x="2822" y="941"/>
                </a:moveTo>
                <a:lnTo>
                  <a:pt x="2822" y="944"/>
                </a:lnTo>
                <a:lnTo>
                  <a:pt x="2822" y="941"/>
                </a:lnTo>
                <a:lnTo>
                  <a:pt x="2822" y="941"/>
                </a:lnTo>
                <a:lnTo>
                  <a:pt x="2822" y="941"/>
                </a:lnTo>
                <a:lnTo>
                  <a:pt x="2820" y="941"/>
                </a:lnTo>
                <a:lnTo>
                  <a:pt x="2820" y="941"/>
                </a:lnTo>
                <a:lnTo>
                  <a:pt x="2820" y="941"/>
                </a:lnTo>
                <a:lnTo>
                  <a:pt x="2820" y="941"/>
                </a:lnTo>
                <a:lnTo>
                  <a:pt x="2822" y="941"/>
                </a:lnTo>
                <a:close/>
                <a:moveTo>
                  <a:pt x="2816" y="939"/>
                </a:moveTo>
                <a:lnTo>
                  <a:pt x="2816" y="941"/>
                </a:lnTo>
                <a:lnTo>
                  <a:pt x="2816" y="944"/>
                </a:lnTo>
                <a:lnTo>
                  <a:pt x="2818" y="946"/>
                </a:lnTo>
                <a:lnTo>
                  <a:pt x="2818" y="944"/>
                </a:lnTo>
                <a:lnTo>
                  <a:pt x="2818" y="944"/>
                </a:lnTo>
                <a:lnTo>
                  <a:pt x="2818" y="944"/>
                </a:lnTo>
                <a:lnTo>
                  <a:pt x="2816" y="939"/>
                </a:lnTo>
                <a:lnTo>
                  <a:pt x="2818" y="939"/>
                </a:lnTo>
                <a:lnTo>
                  <a:pt x="2816" y="937"/>
                </a:lnTo>
                <a:lnTo>
                  <a:pt x="2816" y="937"/>
                </a:lnTo>
                <a:lnTo>
                  <a:pt x="2816" y="935"/>
                </a:lnTo>
                <a:lnTo>
                  <a:pt x="2816" y="935"/>
                </a:lnTo>
                <a:lnTo>
                  <a:pt x="2814" y="935"/>
                </a:lnTo>
                <a:lnTo>
                  <a:pt x="2816" y="937"/>
                </a:lnTo>
                <a:lnTo>
                  <a:pt x="2816" y="937"/>
                </a:lnTo>
                <a:lnTo>
                  <a:pt x="2814" y="939"/>
                </a:lnTo>
                <a:lnTo>
                  <a:pt x="2816" y="939"/>
                </a:lnTo>
                <a:close/>
                <a:moveTo>
                  <a:pt x="2829" y="956"/>
                </a:moveTo>
                <a:lnTo>
                  <a:pt x="2831" y="956"/>
                </a:lnTo>
                <a:lnTo>
                  <a:pt x="2831" y="958"/>
                </a:lnTo>
                <a:lnTo>
                  <a:pt x="2831" y="956"/>
                </a:lnTo>
                <a:lnTo>
                  <a:pt x="2829" y="956"/>
                </a:lnTo>
                <a:lnTo>
                  <a:pt x="2829" y="956"/>
                </a:lnTo>
                <a:close/>
                <a:moveTo>
                  <a:pt x="2688" y="780"/>
                </a:moveTo>
                <a:lnTo>
                  <a:pt x="2688" y="780"/>
                </a:lnTo>
                <a:lnTo>
                  <a:pt x="2686" y="782"/>
                </a:lnTo>
                <a:lnTo>
                  <a:pt x="2682" y="782"/>
                </a:lnTo>
                <a:lnTo>
                  <a:pt x="2684" y="782"/>
                </a:lnTo>
                <a:lnTo>
                  <a:pt x="2684" y="782"/>
                </a:lnTo>
                <a:lnTo>
                  <a:pt x="2688" y="780"/>
                </a:lnTo>
                <a:close/>
                <a:moveTo>
                  <a:pt x="2820" y="937"/>
                </a:moveTo>
                <a:lnTo>
                  <a:pt x="2820" y="937"/>
                </a:lnTo>
                <a:lnTo>
                  <a:pt x="2820" y="939"/>
                </a:lnTo>
                <a:lnTo>
                  <a:pt x="2822" y="939"/>
                </a:lnTo>
                <a:lnTo>
                  <a:pt x="2820" y="937"/>
                </a:lnTo>
                <a:lnTo>
                  <a:pt x="2820" y="937"/>
                </a:lnTo>
                <a:lnTo>
                  <a:pt x="2820" y="935"/>
                </a:lnTo>
                <a:lnTo>
                  <a:pt x="2818" y="933"/>
                </a:lnTo>
                <a:lnTo>
                  <a:pt x="2818" y="935"/>
                </a:lnTo>
                <a:lnTo>
                  <a:pt x="2816" y="935"/>
                </a:lnTo>
                <a:lnTo>
                  <a:pt x="2816" y="937"/>
                </a:lnTo>
                <a:lnTo>
                  <a:pt x="2818" y="937"/>
                </a:lnTo>
                <a:lnTo>
                  <a:pt x="2820" y="937"/>
                </a:lnTo>
                <a:close/>
                <a:moveTo>
                  <a:pt x="2963" y="1080"/>
                </a:moveTo>
                <a:lnTo>
                  <a:pt x="2963" y="1078"/>
                </a:lnTo>
                <a:lnTo>
                  <a:pt x="2963" y="1080"/>
                </a:lnTo>
                <a:lnTo>
                  <a:pt x="2963" y="1080"/>
                </a:lnTo>
                <a:lnTo>
                  <a:pt x="2961" y="1080"/>
                </a:lnTo>
                <a:lnTo>
                  <a:pt x="2961" y="1080"/>
                </a:lnTo>
                <a:lnTo>
                  <a:pt x="2961" y="1080"/>
                </a:lnTo>
                <a:lnTo>
                  <a:pt x="2961" y="1080"/>
                </a:lnTo>
                <a:lnTo>
                  <a:pt x="2963" y="1080"/>
                </a:lnTo>
                <a:lnTo>
                  <a:pt x="2963" y="1080"/>
                </a:lnTo>
                <a:close/>
                <a:moveTo>
                  <a:pt x="2982" y="1078"/>
                </a:moveTo>
                <a:lnTo>
                  <a:pt x="2982" y="1078"/>
                </a:lnTo>
                <a:lnTo>
                  <a:pt x="2982" y="1078"/>
                </a:lnTo>
                <a:lnTo>
                  <a:pt x="2982" y="1078"/>
                </a:lnTo>
                <a:lnTo>
                  <a:pt x="2984" y="1076"/>
                </a:lnTo>
                <a:lnTo>
                  <a:pt x="2986" y="1076"/>
                </a:lnTo>
                <a:lnTo>
                  <a:pt x="2984" y="1076"/>
                </a:lnTo>
                <a:lnTo>
                  <a:pt x="2984" y="1076"/>
                </a:lnTo>
                <a:lnTo>
                  <a:pt x="2982" y="1078"/>
                </a:lnTo>
                <a:lnTo>
                  <a:pt x="2982" y="1078"/>
                </a:lnTo>
                <a:lnTo>
                  <a:pt x="2982" y="1078"/>
                </a:lnTo>
                <a:close/>
                <a:moveTo>
                  <a:pt x="2990" y="1036"/>
                </a:moveTo>
                <a:lnTo>
                  <a:pt x="2986" y="1036"/>
                </a:lnTo>
                <a:lnTo>
                  <a:pt x="2986" y="1036"/>
                </a:lnTo>
                <a:lnTo>
                  <a:pt x="2986" y="1036"/>
                </a:lnTo>
                <a:lnTo>
                  <a:pt x="2984" y="1036"/>
                </a:lnTo>
                <a:lnTo>
                  <a:pt x="2984" y="1036"/>
                </a:lnTo>
                <a:lnTo>
                  <a:pt x="2982" y="1038"/>
                </a:lnTo>
                <a:lnTo>
                  <a:pt x="2982" y="1038"/>
                </a:lnTo>
                <a:lnTo>
                  <a:pt x="2984" y="1040"/>
                </a:lnTo>
                <a:lnTo>
                  <a:pt x="2986" y="1040"/>
                </a:lnTo>
                <a:lnTo>
                  <a:pt x="2988" y="1038"/>
                </a:lnTo>
                <a:lnTo>
                  <a:pt x="2988" y="1038"/>
                </a:lnTo>
                <a:lnTo>
                  <a:pt x="2988" y="1038"/>
                </a:lnTo>
                <a:lnTo>
                  <a:pt x="2986" y="1040"/>
                </a:lnTo>
                <a:lnTo>
                  <a:pt x="2986" y="1040"/>
                </a:lnTo>
                <a:lnTo>
                  <a:pt x="2990" y="1042"/>
                </a:lnTo>
                <a:lnTo>
                  <a:pt x="2992" y="1042"/>
                </a:lnTo>
                <a:lnTo>
                  <a:pt x="2992" y="1042"/>
                </a:lnTo>
                <a:lnTo>
                  <a:pt x="2992" y="1040"/>
                </a:lnTo>
                <a:lnTo>
                  <a:pt x="2992" y="1040"/>
                </a:lnTo>
                <a:lnTo>
                  <a:pt x="2992" y="1040"/>
                </a:lnTo>
                <a:lnTo>
                  <a:pt x="2992" y="1040"/>
                </a:lnTo>
                <a:lnTo>
                  <a:pt x="2992" y="1040"/>
                </a:lnTo>
                <a:lnTo>
                  <a:pt x="2992" y="1040"/>
                </a:lnTo>
                <a:lnTo>
                  <a:pt x="2992" y="1038"/>
                </a:lnTo>
                <a:lnTo>
                  <a:pt x="2990" y="1038"/>
                </a:lnTo>
                <a:lnTo>
                  <a:pt x="2990" y="1036"/>
                </a:lnTo>
                <a:lnTo>
                  <a:pt x="2990" y="1036"/>
                </a:lnTo>
                <a:close/>
                <a:moveTo>
                  <a:pt x="2988" y="1065"/>
                </a:moveTo>
                <a:lnTo>
                  <a:pt x="2986" y="1065"/>
                </a:lnTo>
                <a:lnTo>
                  <a:pt x="2984" y="1065"/>
                </a:lnTo>
                <a:lnTo>
                  <a:pt x="2984" y="1065"/>
                </a:lnTo>
                <a:lnTo>
                  <a:pt x="2986" y="1065"/>
                </a:lnTo>
                <a:lnTo>
                  <a:pt x="2988" y="1065"/>
                </a:lnTo>
                <a:lnTo>
                  <a:pt x="2988" y="1065"/>
                </a:lnTo>
                <a:lnTo>
                  <a:pt x="2990" y="1063"/>
                </a:lnTo>
                <a:lnTo>
                  <a:pt x="2990" y="1063"/>
                </a:lnTo>
                <a:lnTo>
                  <a:pt x="2988" y="1065"/>
                </a:lnTo>
                <a:close/>
                <a:moveTo>
                  <a:pt x="2986" y="1048"/>
                </a:moveTo>
                <a:lnTo>
                  <a:pt x="2984" y="1048"/>
                </a:lnTo>
                <a:lnTo>
                  <a:pt x="2982" y="1048"/>
                </a:lnTo>
                <a:lnTo>
                  <a:pt x="2982" y="1050"/>
                </a:lnTo>
                <a:lnTo>
                  <a:pt x="2984" y="1050"/>
                </a:lnTo>
                <a:lnTo>
                  <a:pt x="2984" y="1053"/>
                </a:lnTo>
                <a:lnTo>
                  <a:pt x="2984" y="1053"/>
                </a:lnTo>
                <a:lnTo>
                  <a:pt x="2982" y="1055"/>
                </a:lnTo>
                <a:lnTo>
                  <a:pt x="2984" y="1055"/>
                </a:lnTo>
                <a:lnTo>
                  <a:pt x="2984" y="1055"/>
                </a:lnTo>
                <a:lnTo>
                  <a:pt x="2986" y="1055"/>
                </a:lnTo>
                <a:lnTo>
                  <a:pt x="2986" y="1055"/>
                </a:lnTo>
                <a:lnTo>
                  <a:pt x="2986" y="1053"/>
                </a:lnTo>
                <a:lnTo>
                  <a:pt x="2986" y="1053"/>
                </a:lnTo>
                <a:lnTo>
                  <a:pt x="2986" y="1050"/>
                </a:lnTo>
                <a:lnTo>
                  <a:pt x="2986" y="1050"/>
                </a:lnTo>
                <a:lnTo>
                  <a:pt x="2986" y="1048"/>
                </a:lnTo>
                <a:lnTo>
                  <a:pt x="2986" y="1048"/>
                </a:lnTo>
                <a:close/>
                <a:moveTo>
                  <a:pt x="2988" y="1082"/>
                </a:moveTo>
                <a:lnTo>
                  <a:pt x="2988" y="1082"/>
                </a:lnTo>
                <a:lnTo>
                  <a:pt x="2990" y="1082"/>
                </a:lnTo>
                <a:lnTo>
                  <a:pt x="2990" y="1082"/>
                </a:lnTo>
                <a:lnTo>
                  <a:pt x="2990" y="1082"/>
                </a:lnTo>
                <a:lnTo>
                  <a:pt x="2990" y="1082"/>
                </a:lnTo>
                <a:lnTo>
                  <a:pt x="2990" y="1080"/>
                </a:lnTo>
                <a:lnTo>
                  <a:pt x="2990" y="1082"/>
                </a:lnTo>
                <a:lnTo>
                  <a:pt x="2990" y="1082"/>
                </a:lnTo>
                <a:lnTo>
                  <a:pt x="2988" y="1082"/>
                </a:lnTo>
                <a:close/>
                <a:moveTo>
                  <a:pt x="2961" y="1067"/>
                </a:moveTo>
                <a:lnTo>
                  <a:pt x="2961" y="1067"/>
                </a:lnTo>
                <a:lnTo>
                  <a:pt x="2961" y="1067"/>
                </a:lnTo>
                <a:lnTo>
                  <a:pt x="2961" y="1069"/>
                </a:lnTo>
                <a:lnTo>
                  <a:pt x="2961" y="1069"/>
                </a:lnTo>
                <a:lnTo>
                  <a:pt x="2961" y="1069"/>
                </a:lnTo>
                <a:lnTo>
                  <a:pt x="2963" y="1067"/>
                </a:lnTo>
                <a:lnTo>
                  <a:pt x="2963" y="1067"/>
                </a:lnTo>
                <a:lnTo>
                  <a:pt x="2961" y="1067"/>
                </a:lnTo>
                <a:close/>
                <a:moveTo>
                  <a:pt x="2963" y="1042"/>
                </a:moveTo>
                <a:lnTo>
                  <a:pt x="2963" y="1044"/>
                </a:lnTo>
                <a:lnTo>
                  <a:pt x="2963" y="1044"/>
                </a:lnTo>
                <a:lnTo>
                  <a:pt x="2963" y="1044"/>
                </a:lnTo>
                <a:lnTo>
                  <a:pt x="2963" y="1044"/>
                </a:lnTo>
                <a:lnTo>
                  <a:pt x="2963" y="1044"/>
                </a:lnTo>
                <a:lnTo>
                  <a:pt x="2965" y="1044"/>
                </a:lnTo>
                <a:lnTo>
                  <a:pt x="2965" y="1044"/>
                </a:lnTo>
                <a:lnTo>
                  <a:pt x="2963" y="1042"/>
                </a:lnTo>
                <a:lnTo>
                  <a:pt x="2963" y="1042"/>
                </a:lnTo>
                <a:lnTo>
                  <a:pt x="2963" y="1042"/>
                </a:lnTo>
                <a:close/>
                <a:moveTo>
                  <a:pt x="2963" y="1074"/>
                </a:moveTo>
                <a:lnTo>
                  <a:pt x="2963" y="1074"/>
                </a:lnTo>
                <a:lnTo>
                  <a:pt x="2963" y="1071"/>
                </a:lnTo>
                <a:lnTo>
                  <a:pt x="2963" y="1071"/>
                </a:lnTo>
                <a:lnTo>
                  <a:pt x="2963" y="1071"/>
                </a:lnTo>
                <a:lnTo>
                  <a:pt x="2963" y="1071"/>
                </a:lnTo>
                <a:lnTo>
                  <a:pt x="2961" y="1074"/>
                </a:lnTo>
                <a:lnTo>
                  <a:pt x="2963" y="1074"/>
                </a:lnTo>
                <a:close/>
                <a:moveTo>
                  <a:pt x="2961" y="1063"/>
                </a:moveTo>
                <a:lnTo>
                  <a:pt x="2959" y="1065"/>
                </a:lnTo>
                <a:lnTo>
                  <a:pt x="2959" y="1065"/>
                </a:lnTo>
                <a:lnTo>
                  <a:pt x="2961" y="1065"/>
                </a:lnTo>
                <a:lnTo>
                  <a:pt x="2961" y="1063"/>
                </a:lnTo>
                <a:lnTo>
                  <a:pt x="2961" y="1063"/>
                </a:lnTo>
                <a:lnTo>
                  <a:pt x="2961" y="1063"/>
                </a:lnTo>
                <a:close/>
                <a:moveTo>
                  <a:pt x="2948" y="1059"/>
                </a:moveTo>
                <a:lnTo>
                  <a:pt x="2948" y="1059"/>
                </a:lnTo>
                <a:lnTo>
                  <a:pt x="2948" y="1059"/>
                </a:lnTo>
                <a:lnTo>
                  <a:pt x="2948" y="1059"/>
                </a:lnTo>
                <a:lnTo>
                  <a:pt x="2946" y="1059"/>
                </a:lnTo>
                <a:lnTo>
                  <a:pt x="2948" y="1059"/>
                </a:lnTo>
                <a:lnTo>
                  <a:pt x="2948" y="1059"/>
                </a:lnTo>
                <a:lnTo>
                  <a:pt x="2948" y="1059"/>
                </a:lnTo>
                <a:lnTo>
                  <a:pt x="2948" y="1059"/>
                </a:lnTo>
                <a:lnTo>
                  <a:pt x="2948" y="1059"/>
                </a:lnTo>
                <a:lnTo>
                  <a:pt x="2948" y="1059"/>
                </a:lnTo>
                <a:close/>
                <a:moveTo>
                  <a:pt x="2975" y="1025"/>
                </a:moveTo>
                <a:lnTo>
                  <a:pt x="2973" y="1025"/>
                </a:lnTo>
                <a:lnTo>
                  <a:pt x="2973" y="1025"/>
                </a:lnTo>
                <a:lnTo>
                  <a:pt x="2971" y="1025"/>
                </a:lnTo>
                <a:lnTo>
                  <a:pt x="2971" y="1025"/>
                </a:lnTo>
                <a:lnTo>
                  <a:pt x="2971" y="1025"/>
                </a:lnTo>
                <a:lnTo>
                  <a:pt x="2971" y="1027"/>
                </a:lnTo>
                <a:lnTo>
                  <a:pt x="2971" y="1027"/>
                </a:lnTo>
                <a:lnTo>
                  <a:pt x="2973" y="1027"/>
                </a:lnTo>
                <a:lnTo>
                  <a:pt x="2973" y="1027"/>
                </a:lnTo>
                <a:lnTo>
                  <a:pt x="2973" y="1025"/>
                </a:lnTo>
                <a:lnTo>
                  <a:pt x="2973" y="1025"/>
                </a:lnTo>
                <a:lnTo>
                  <a:pt x="2973" y="1027"/>
                </a:lnTo>
                <a:lnTo>
                  <a:pt x="2973" y="1027"/>
                </a:lnTo>
                <a:lnTo>
                  <a:pt x="2973" y="1027"/>
                </a:lnTo>
                <a:lnTo>
                  <a:pt x="2975" y="1027"/>
                </a:lnTo>
                <a:lnTo>
                  <a:pt x="2975" y="1027"/>
                </a:lnTo>
                <a:lnTo>
                  <a:pt x="2975" y="1025"/>
                </a:lnTo>
                <a:lnTo>
                  <a:pt x="2975" y="1025"/>
                </a:lnTo>
                <a:lnTo>
                  <a:pt x="2977" y="1023"/>
                </a:lnTo>
                <a:lnTo>
                  <a:pt x="2975" y="1025"/>
                </a:lnTo>
                <a:lnTo>
                  <a:pt x="2975" y="1025"/>
                </a:lnTo>
                <a:close/>
                <a:moveTo>
                  <a:pt x="2982" y="1021"/>
                </a:moveTo>
                <a:lnTo>
                  <a:pt x="2982" y="1021"/>
                </a:lnTo>
                <a:lnTo>
                  <a:pt x="2980" y="1023"/>
                </a:lnTo>
                <a:lnTo>
                  <a:pt x="2982" y="1023"/>
                </a:lnTo>
                <a:lnTo>
                  <a:pt x="2984" y="1023"/>
                </a:lnTo>
                <a:lnTo>
                  <a:pt x="2984" y="1021"/>
                </a:lnTo>
                <a:lnTo>
                  <a:pt x="2984" y="1021"/>
                </a:lnTo>
                <a:lnTo>
                  <a:pt x="2982" y="1021"/>
                </a:lnTo>
                <a:close/>
                <a:moveTo>
                  <a:pt x="2969" y="1063"/>
                </a:moveTo>
                <a:lnTo>
                  <a:pt x="2971" y="1063"/>
                </a:lnTo>
                <a:lnTo>
                  <a:pt x="2971" y="1065"/>
                </a:lnTo>
                <a:lnTo>
                  <a:pt x="2971" y="1065"/>
                </a:lnTo>
                <a:lnTo>
                  <a:pt x="2973" y="1065"/>
                </a:lnTo>
                <a:lnTo>
                  <a:pt x="2973" y="1065"/>
                </a:lnTo>
                <a:lnTo>
                  <a:pt x="2973" y="1065"/>
                </a:lnTo>
                <a:lnTo>
                  <a:pt x="2971" y="1063"/>
                </a:lnTo>
                <a:lnTo>
                  <a:pt x="2971" y="1063"/>
                </a:lnTo>
                <a:lnTo>
                  <a:pt x="2969" y="1063"/>
                </a:lnTo>
                <a:close/>
                <a:moveTo>
                  <a:pt x="2977" y="1074"/>
                </a:moveTo>
                <a:lnTo>
                  <a:pt x="2977" y="1071"/>
                </a:lnTo>
                <a:lnTo>
                  <a:pt x="2977" y="1071"/>
                </a:lnTo>
                <a:lnTo>
                  <a:pt x="2977" y="1071"/>
                </a:lnTo>
                <a:lnTo>
                  <a:pt x="2975" y="1074"/>
                </a:lnTo>
                <a:lnTo>
                  <a:pt x="2975" y="1076"/>
                </a:lnTo>
                <a:lnTo>
                  <a:pt x="2977" y="1076"/>
                </a:lnTo>
                <a:lnTo>
                  <a:pt x="2977" y="1076"/>
                </a:lnTo>
                <a:lnTo>
                  <a:pt x="2977" y="1074"/>
                </a:lnTo>
                <a:close/>
                <a:moveTo>
                  <a:pt x="2977" y="1067"/>
                </a:moveTo>
                <a:lnTo>
                  <a:pt x="2977" y="1067"/>
                </a:lnTo>
                <a:lnTo>
                  <a:pt x="2975" y="1067"/>
                </a:lnTo>
                <a:lnTo>
                  <a:pt x="2975" y="1067"/>
                </a:lnTo>
                <a:lnTo>
                  <a:pt x="2975" y="1067"/>
                </a:lnTo>
                <a:lnTo>
                  <a:pt x="2975" y="1067"/>
                </a:lnTo>
                <a:lnTo>
                  <a:pt x="2977" y="1067"/>
                </a:lnTo>
                <a:close/>
                <a:moveTo>
                  <a:pt x="2973" y="1071"/>
                </a:moveTo>
                <a:lnTo>
                  <a:pt x="2971" y="1074"/>
                </a:lnTo>
                <a:lnTo>
                  <a:pt x="2971" y="1074"/>
                </a:lnTo>
                <a:lnTo>
                  <a:pt x="2971" y="1076"/>
                </a:lnTo>
                <a:lnTo>
                  <a:pt x="2973" y="1076"/>
                </a:lnTo>
                <a:lnTo>
                  <a:pt x="2973" y="1074"/>
                </a:lnTo>
                <a:lnTo>
                  <a:pt x="2973" y="1074"/>
                </a:lnTo>
                <a:lnTo>
                  <a:pt x="2973" y="1071"/>
                </a:lnTo>
                <a:lnTo>
                  <a:pt x="2973" y="1071"/>
                </a:lnTo>
                <a:close/>
                <a:moveTo>
                  <a:pt x="2977" y="1084"/>
                </a:moveTo>
                <a:lnTo>
                  <a:pt x="2977" y="1084"/>
                </a:lnTo>
                <a:lnTo>
                  <a:pt x="2975" y="1084"/>
                </a:lnTo>
                <a:lnTo>
                  <a:pt x="2975" y="1084"/>
                </a:lnTo>
                <a:lnTo>
                  <a:pt x="2975" y="1084"/>
                </a:lnTo>
                <a:lnTo>
                  <a:pt x="2975" y="1084"/>
                </a:lnTo>
                <a:lnTo>
                  <a:pt x="2975" y="1084"/>
                </a:lnTo>
                <a:lnTo>
                  <a:pt x="2975" y="1086"/>
                </a:lnTo>
                <a:lnTo>
                  <a:pt x="2975" y="1086"/>
                </a:lnTo>
                <a:lnTo>
                  <a:pt x="2977" y="1084"/>
                </a:lnTo>
                <a:close/>
                <a:moveTo>
                  <a:pt x="2980" y="1017"/>
                </a:moveTo>
                <a:lnTo>
                  <a:pt x="2977" y="1015"/>
                </a:lnTo>
                <a:lnTo>
                  <a:pt x="2977" y="1017"/>
                </a:lnTo>
                <a:lnTo>
                  <a:pt x="2977" y="1017"/>
                </a:lnTo>
                <a:lnTo>
                  <a:pt x="2980" y="1017"/>
                </a:lnTo>
                <a:lnTo>
                  <a:pt x="2980" y="1017"/>
                </a:lnTo>
                <a:lnTo>
                  <a:pt x="2980" y="1017"/>
                </a:lnTo>
                <a:close/>
                <a:moveTo>
                  <a:pt x="2975" y="1080"/>
                </a:moveTo>
                <a:lnTo>
                  <a:pt x="2975" y="1080"/>
                </a:lnTo>
                <a:lnTo>
                  <a:pt x="2975" y="1080"/>
                </a:lnTo>
                <a:lnTo>
                  <a:pt x="2973" y="1078"/>
                </a:lnTo>
                <a:lnTo>
                  <a:pt x="2973" y="1078"/>
                </a:lnTo>
                <a:lnTo>
                  <a:pt x="2973" y="1080"/>
                </a:lnTo>
                <a:lnTo>
                  <a:pt x="2975" y="1080"/>
                </a:lnTo>
                <a:close/>
                <a:moveTo>
                  <a:pt x="2695" y="780"/>
                </a:moveTo>
                <a:lnTo>
                  <a:pt x="2695" y="780"/>
                </a:lnTo>
                <a:lnTo>
                  <a:pt x="2692" y="780"/>
                </a:lnTo>
                <a:lnTo>
                  <a:pt x="2690" y="780"/>
                </a:lnTo>
                <a:lnTo>
                  <a:pt x="2690" y="780"/>
                </a:lnTo>
                <a:lnTo>
                  <a:pt x="2690" y="780"/>
                </a:lnTo>
                <a:lnTo>
                  <a:pt x="2690" y="780"/>
                </a:lnTo>
                <a:lnTo>
                  <a:pt x="2695" y="780"/>
                </a:lnTo>
                <a:close/>
                <a:moveTo>
                  <a:pt x="2967" y="1013"/>
                </a:moveTo>
                <a:lnTo>
                  <a:pt x="2965" y="1011"/>
                </a:lnTo>
                <a:lnTo>
                  <a:pt x="2965" y="1011"/>
                </a:lnTo>
                <a:lnTo>
                  <a:pt x="2965" y="1011"/>
                </a:lnTo>
                <a:lnTo>
                  <a:pt x="2963" y="1013"/>
                </a:lnTo>
                <a:lnTo>
                  <a:pt x="2963" y="1013"/>
                </a:lnTo>
                <a:lnTo>
                  <a:pt x="2965" y="1015"/>
                </a:lnTo>
                <a:lnTo>
                  <a:pt x="2967" y="1015"/>
                </a:lnTo>
                <a:lnTo>
                  <a:pt x="2967" y="1013"/>
                </a:lnTo>
                <a:lnTo>
                  <a:pt x="2967" y="1013"/>
                </a:lnTo>
                <a:lnTo>
                  <a:pt x="2967" y="1013"/>
                </a:lnTo>
                <a:close/>
                <a:moveTo>
                  <a:pt x="2921" y="644"/>
                </a:moveTo>
                <a:lnTo>
                  <a:pt x="2921" y="644"/>
                </a:lnTo>
                <a:lnTo>
                  <a:pt x="2921" y="644"/>
                </a:lnTo>
                <a:lnTo>
                  <a:pt x="2919" y="644"/>
                </a:lnTo>
                <a:lnTo>
                  <a:pt x="2919" y="644"/>
                </a:lnTo>
                <a:lnTo>
                  <a:pt x="2919" y="644"/>
                </a:lnTo>
                <a:lnTo>
                  <a:pt x="2921" y="644"/>
                </a:lnTo>
                <a:lnTo>
                  <a:pt x="2921" y="644"/>
                </a:lnTo>
                <a:close/>
                <a:moveTo>
                  <a:pt x="2915" y="575"/>
                </a:moveTo>
                <a:lnTo>
                  <a:pt x="2912" y="575"/>
                </a:lnTo>
                <a:lnTo>
                  <a:pt x="2915" y="577"/>
                </a:lnTo>
                <a:lnTo>
                  <a:pt x="2915" y="577"/>
                </a:lnTo>
                <a:lnTo>
                  <a:pt x="2917" y="577"/>
                </a:lnTo>
                <a:lnTo>
                  <a:pt x="2917" y="577"/>
                </a:lnTo>
                <a:lnTo>
                  <a:pt x="2917" y="577"/>
                </a:lnTo>
                <a:lnTo>
                  <a:pt x="2917" y="577"/>
                </a:lnTo>
                <a:lnTo>
                  <a:pt x="2919" y="577"/>
                </a:lnTo>
                <a:lnTo>
                  <a:pt x="2919" y="575"/>
                </a:lnTo>
                <a:lnTo>
                  <a:pt x="2917" y="575"/>
                </a:lnTo>
                <a:lnTo>
                  <a:pt x="2917" y="577"/>
                </a:lnTo>
                <a:lnTo>
                  <a:pt x="2915" y="577"/>
                </a:lnTo>
                <a:lnTo>
                  <a:pt x="2915" y="575"/>
                </a:lnTo>
                <a:lnTo>
                  <a:pt x="2915" y="575"/>
                </a:lnTo>
                <a:lnTo>
                  <a:pt x="2915" y="575"/>
                </a:lnTo>
                <a:close/>
                <a:moveTo>
                  <a:pt x="2933" y="640"/>
                </a:moveTo>
                <a:lnTo>
                  <a:pt x="2931" y="640"/>
                </a:lnTo>
                <a:lnTo>
                  <a:pt x="2931" y="640"/>
                </a:lnTo>
                <a:lnTo>
                  <a:pt x="2929" y="640"/>
                </a:lnTo>
                <a:lnTo>
                  <a:pt x="2929" y="640"/>
                </a:lnTo>
                <a:lnTo>
                  <a:pt x="2927" y="640"/>
                </a:lnTo>
                <a:lnTo>
                  <a:pt x="2927" y="642"/>
                </a:lnTo>
                <a:lnTo>
                  <a:pt x="2929" y="642"/>
                </a:lnTo>
                <a:lnTo>
                  <a:pt x="2929" y="642"/>
                </a:lnTo>
                <a:lnTo>
                  <a:pt x="2929" y="642"/>
                </a:lnTo>
                <a:lnTo>
                  <a:pt x="2929" y="644"/>
                </a:lnTo>
                <a:lnTo>
                  <a:pt x="2931" y="644"/>
                </a:lnTo>
                <a:lnTo>
                  <a:pt x="2931" y="642"/>
                </a:lnTo>
                <a:lnTo>
                  <a:pt x="2931" y="642"/>
                </a:lnTo>
                <a:lnTo>
                  <a:pt x="2931" y="642"/>
                </a:lnTo>
                <a:lnTo>
                  <a:pt x="2933" y="640"/>
                </a:lnTo>
                <a:close/>
                <a:moveTo>
                  <a:pt x="2929" y="671"/>
                </a:moveTo>
                <a:lnTo>
                  <a:pt x="2931" y="671"/>
                </a:lnTo>
                <a:lnTo>
                  <a:pt x="2933" y="671"/>
                </a:lnTo>
                <a:lnTo>
                  <a:pt x="2933" y="673"/>
                </a:lnTo>
                <a:lnTo>
                  <a:pt x="2933" y="675"/>
                </a:lnTo>
                <a:lnTo>
                  <a:pt x="2933" y="675"/>
                </a:lnTo>
                <a:lnTo>
                  <a:pt x="2936" y="675"/>
                </a:lnTo>
                <a:lnTo>
                  <a:pt x="2938" y="671"/>
                </a:lnTo>
                <a:lnTo>
                  <a:pt x="2938" y="673"/>
                </a:lnTo>
                <a:lnTo>
                  <a:pt x="2938" y="673"/>
                </a:lnTo>
                <a:lnTo>
                  <a:pt x="2940" y="671"/>
                </a:lnTo>
                <a:lnTo>
                  <a:pt x="2942" y="671"/>
                </a:lnTo>
                <a:lnTo>
                  <a:pt x="2940" y="669"/>
                </a:lnTo>
                <a:lnTo>
                  <a:pt x="2940" y="669"/>
                </a:lnTo>
                <a:lnTo>
                  <a:pt x="2938" y="667"/>
                </a:lnTo>
                <a:lnTo>
                  <a:pt x="2938" y="667"/>
                </a:lnTo>
                <a:lnTo>
                  <a:pt x="2938" y="667"/>
                </a:lnTo>
                <a:lnTo>
                  <a:pt x="2936" y="667"/>
                </a:lnTo>
                <a:lnTo>
                  <a:pt x="2936" y="667"/>
                </a:lnTo>
                <a:lnTo>
                  <a:pt x="2933" y="667"/>
                </a:lnTo>
                <a:lnTo>
                  <a:pt x="2933" y="669"/>
                </a:lnTo>
                <a:lnTo>
                  <a:pt x="2927" y="669"/>
                </a:lnTo>
                <a:lnTo>
                  <a:pt x="2929" y="671"/>
                </a:lnTo>
                <a:close/>
                <a:moveTo>
                  <a:pt x="2923" y="640"/>
                </a:moveTo>
                <a:lnTo>
                  <a:pt x="2925" y="640"/>
                </a:lnTo>
                <a:lnTo>
                  <a:pt x="2927" y="640"/>
                </a:lnTo>
                <a:lnTo>
                  <a:pt x="2927" y="640"/>
                </a:lnTo>
                <a:lnTo>
                  <a:pt x="2925" y="637"/>
                </a:lnTo>
                <a:lnTo>
                  <a:pt x="2925" y="637"/>
                </a:lnTo>
                <a:lnTo>
                  <a:pt x="2925" y="637"/>
                </a:lnTo>
                <a:lnTo>
                  <a:pt x="2923" y="637"/>
                </a:lnTo>
                <a:lnTo>
                  <a:pt x="2923" y="637"/>
                </a:lnTo>
                <a:lnTo>
                  <a:pt x="2925" y="637"/>
                </a:lnTo>
                <a:lnTo>
                  <a:pt x="2923" y="637"/>
                </a:lnTo>
                <a:lnTo>
                  <a:pt x="2923" y="640"/>
                </a:lnTo>
                <a:close/>
                <a:moveTo>
                  <a:pt x="2904" y="646"/>
                </a:moveTo>
                <a:lnTo>
                  <a:pt x="2906" y="646"/>
                </a:lnTo>
                <a:lnTo>
                  <a:pt x="2906" y="646"/>
                </a:lnTo>
                <a:lnTo>
                  <a:pt x="2906" y="646"/>
                </a:lnTo>
                <a:lnTo>
                  <a:pt x="2904" y="646"/>
                </a:lnTo>
                <a:lnTo>
                  <a:pt x="2904" y="646"/>
                </a:lnTo>
                <a:lnTo>
                  <a:pt x="2904" y="646"/>
                </a:lnTo>
                <a:lnTo>
                  <a:pt x="2904" y="646"/>
                </a:lnTo>
                <a:lnTo>
                  <a:pt x="2904" y="646"/>
                </a:lnTo>
                <a:lnTo>
                  <a:pt x="2904" y="646"/>
                </a:lnTo>
                <a:close/>
                <a:moveTo>
                  <a:pt x="2892" y="644"/>
                </a:moveTo>
                <a:lnTo>
                  <a:pt x="2892" y="644"/>
                </a:lnTo>
                <a:lnTo>
                  <a:pt x="2894" y="644"/>
                </a:lnTo>
                <a:lnTo>
                  <a:pt x="2892" y="644"/>
                </a:lnTo>
                <a:lnTo>
                  <a:pt x="2892" y="642"/>
                </a:lnTo>
                <a:lnTo>
                  <a:pt x="2892" y="642"/>
                </a:lnTo>
                <a:lnTo>
                  <a:pt x="2892" y="644"/>
                </a:lnTo>
                <a:lnTo>
                  <a:pt x="2892" y="644"/>
                </a:lnTo>
                <a:lnTo>
                  <a:pt x="2892" y="644"/>
                </a:lnTo>
                <a:lnTo>
                  <a:pt x="2892" y="644"/>
                </a:lnTo>
                <a:close/>
                <a:moveTo>
                  <a:pt x="2885" y="692"/>
                </a:moveTo>
                <a:lnTo>
                  <a:pt x="2885" y="690"/>
                </a:lnTo>
                <a:lnTo>
                  <a:pt x="2887" y="690"/>
                </a:lnTo>
                <a:lnTo>
                  <a:pt x="2887" y="690"/>
                </a:lnTo>
                <a:lnTo>
                  <a:pt x="2885" y="690"/>
                </a:lnTo>
                <a:lnTo>
                  <a:pt x="2883" y="690"/>
                </a:lnTo>
                <a:lnTo>
                  <a:pt x="2885" y="692"/>
                </a:lnTo>
                <a:lnTo>
                  <a:pt x="2885" y="692"/>
                </a:lnTo>
                <a:close/>
                <a:moveTo>
                  <a:pt x="2877" y="656"/>
                </a:moveTo>
                <a:lnTo>
                  <a:pt x="2877" y="656"/>
                </a:lnTo>
                <a:lnTo>
                  <a:pt x="2877" y="658"/>
                </a:lnTo>
                <a:lnTo>
                  <a:pt x="2877" y="658"/>
                </a:lnTo>
                <a:lnTo>
                  <a:pt x="2877" y="658"/>
                </a:lnTo>
                <a:lnTo>
                  <a:pt x="2877" y="658"/>
                </a:lnTo>
                <a:lnTo>
                  <a:pt x="2877" y="658"/>
                </a:lnTo>
                <a:lnTo>
                  <a:pt x="2879" y="656"/>
                </a:lnTo>
                <a:lnTo>
                  <a:pt x="2879" y="656"/>
                </a:lnTo>
                <a:lnTo>
                  <a:pt x="2877" y="656"/>
                </a:lnTo>
                <a:close/>
                <a:moveTo>
                  <a:pt x="2896" y="642"/>
                </a:moveTo>
                <a:lnTo>
                  <a:pt x="2894" y="642"/>
                </a:lnTo>
                <a:lnTo>
                  <a:pt x="2894" y="642"/>
                </a:lnTo>
                <a:lnTo>
                  <a:pt x="2894" y="642"/>
                </a:lnTo>
                <a:lnTo>
                  <a:pt x="2894" y="642"/>
                </a:lnTo>
                <a:lnTo>
                  <a:pt x="2894" y="642"/>
                </a:lnTo>
                <a:lnTo>
                  <a:pt x="2894" y="644"/>
                </a:lnTo>
                <a:lnTo>
                  <a:pt x="2894" y="646"/>
                </a:lnTo>
                <a:lnTo>
                  <a:pt x="2898" y="644"/>
                </a:lnTo>
                <a:lnTo>
                  <a:pt x="2898" y="644"/>
                </a:lnTo>
                <a:lnTo>
                  <a:pt x="2898" y="644"/>
                </a:lnTo>
                <a:lnTo>
                  <a:pt x="2898" y="642"/>
                </a:lnTo>
                <a:lnTo>
                  <a:pt x="2900" y="642"/>
                </a:lnTo>
                <a:lnTo>
                  <a:pt x="2900" y="642"/>
                </a:lnTo>
                <a:lnTo>
                  <a:pt x="2900" y="642"/>
                </a:lnTo>
                <a:lnTo>
                  <a:pt x="2902" y="642"/>
                </a:lnTo>
                <a:lnTo>
                  <a:pt x="2900" y="642"/>
                </a:lnTo>
                <a:lnTo>
                  <a:pt x="2900" y="640"/>
                </a:lnTo>
                <a:lnTo>
                  <a:pt x="2900" y="640"/>
                </a:lnTo>
                <a:lnTo>
                  <a:pt x="2898" y="640"/>
                </a:lnTo>
                <a:lnTo>
                  <a:pt x="2898" y="640"/>
                </a:lnTo>
                <a:lnTo>
                  <a:pt x="2898" y="640"/>
                </a:lnTo>
                <a:lnTo>
                  <a:pt x="2898" y="640"/>
                </a:lnTo>
                <a:lnTo>
                  <a:pt x="2896" y="640"/>
                </a:lnTo>
                <a:lnTo>
                  <a:pt x="2896" y="637"/>
                </a:lnTo>
                <a:lnTo>
                  <a:pt x="2896" y="637"/>
                </a:lnTo>
                <a:lnTo>
                  <a:pt x="2894" y="640"/>
                </a:lnTo>
                <a:lnTo>
                  <a:pt x="2896" y="640"/>
                </a:lnTo>
                <a:lnTo>
                  <a:pt x="2896" y="640"/>
                </a:lnTo>
                <a:lnTo>
                  <a:pt x="2896" y="640"/>
                </a:lnTo>
                <a:lnTo>
                  <a:pt x="2896" y="642"/>
                </a:lnTo>
                <a:lnTo>
                  <a:pt x="2896" y="642"/>
                </a:lnTo>
                <a:close/>
                <a:moveTo>
                  <a:pt x="3623" y="495"/>
                </a:moveTo>
                <a:lnTo>
                  <a:pt x="3621" y="495"/>
                </a:lnTo>
                <a:lnTo>
                  <a:pt x="3619" y="495"/>
                </a:lnTo>
                <a:lnTo>
                  <a:pt x="3616" y="495"/>
                </a:lnTo>
                <a:lnTo>
                  <a:pt x="3614" y="493"/>
                </a:lnTo>
                <a:lnTo>
                  <a:pt x="3614" y="495"/>
                </a:lnTo>
                <a:lnTo>
                  <a:pt x="3616" y="497"/>
                </a:lnTo>
                <a:lnTo>
                  <a:pt x="3619" y="499"/>
                </a:lnTo>
                <a:lnTo>
                  <a:pt x="3623" y="499"/>
                </a:lnTo>
                <a:lnTo>
                  <a:pt x="3623" y="499"/>
                </a:lnTo>
                <a:lnTo>
                  <a:pt x="3623" y="497"/>
                </a:lnTo>
                <a:lnTo>
                  <a:pt x="3623" y="497"/>
                </a:lnTo>
                <a:lnTo>
                  <a:pt x="3623" y="497"/>
                </a:lnTo>
                <a:lnTo>
                  <a:pt x="3623" y="495"/>
                </a:lnTo>
                <a:close/>
                <a:moveTo>
                  <a:pt x="3583" y="428"/>
                </a:moveTo>
                <a:lnTo>
                  <a:pt x="3583" y="426"/>
                </a:lnTo>
                <a:lnTo>
                  <a:pt x="3583" y="424"/>
                </a:lnTo>
                <a:lnTo>
                  <a:pt x="3581" y="424"/>
                </a:lnTo>
                <a:lnTo>
                  <a:pt x="3579" y="426"/>
                </a:lnTo>
                <a:lnTo>
                  <a:pt x="3579" y="426"/>
                </a:lnTo>
                <a:lnTo>
                  <a:pt x="3579" y="428"/>
                </a:lnTo>
                <a:lnTo>
                  <a:pt x="3583" y="428"/>
                </a:lnTo>
                <a:close/>
                <a:moveTo>
                  <a:pt x="3126" y="533"/>
                </a:moveTo>
                <a:lnTo>
                  <a:pt x="3126" y="531"/>
                </a:lnTo>
                <a:lnTo>
                  <a:pt x="3126" y="531"/>
                </a:lnTo>
                <a:lnTo>
                  <a:pt x="3124" y="531"/>
                </a:lnTo>
                <a:lnTo>
                  <a:pt x="3124" y="531"/>
                </a:lnTo>
                <a:lnTo>
                  <a:pt x="3122" y="531"/>
                </a:lnTo>
                <a:lnTo>
                  <a:pt x="3122" y="533"/>
                </a:lnTo>
                <a:lnTo>
                  <a:pt x="3124" y="535"/>
                </a:lnTo>
                <a:lnTo>
                  <a:pt x="3124" y="535"/>
                </a:lnTo>
                <a:lnTo>
                  <a:pt x="3126" y="535"/>
                </a:lnTo>
                <a:lnTo>
                  <a:pt x="3126" y="535"/>
                </a:lnTo>
                <a:lnTo>
                  <a:pt x="3126" y="535"/>
                </a:lnTo>
                <a:lnTo>
                  <a:pt x="3126" y="533"/>
                </a:lnTo>
                <a:lnTo>
                  <a:pt x="3126" y="533"/>
                </a:lnTo>
                <a:close/>
                <a:moveTo>
                  <a:pt x="4233" y="289"/>
                </a:moveTo>
                <a:lnTo>
                  <a:pt x="4230" y="292"/>
                </a:lnTo>
                <a:lnTo>
                  <a:pt x="4230" y="292"/>
                </a:lnTo>
                <a:lnTo>
                  <a:pt x="4230" y="294"/>
                </a:lnTo>
                <a:lnTo>
                  <a:pt x="4230" y="294"/>
                </a:lnTo>
                <a:lnTo>
                  <a:pt x="4228" y="296"/>
                </a:lnTo>
                <a:lnTo>
                  <a:pt x="4224" y="296"/>
                </a:lnTo>
                <a:lnTo>
                  <a:pt x="4224" y="296"/>
                </a:lnTo>
                <a:lnTo>
                  <a:pt x="4222" y="296"/>
                </a:lnTo>
                <a:lnTo>
                  <a:pt x="4224" y="298"/>
                </a:lnTo>
                <a:lnTo>
                  <a:pt x="4228" y="300"/>
                </a:lnTo>
                <a:lnTo>
                  <a:pt x="4233" y="302"/>
                </a:lnTo>
                <a:lnTo>
                  <a:pt x="4233" y="302"/>
                </a:lnTo>
                <a:lnTo>
                  <a:pt x="4241" y="302"/>
                </a:lnTo>
                <a:lnTo>
                  <a:pt x="4243" y="302"/>
                </a:lnTo>
                <a:lnTo>
                  <a:pt x="4245" y="300"/>
                </a:lnTo>
                <a:lnTo>
                  <a:pt x="4247" y="298"/>
                </a:lnTo>
                <a:lnTo>
                  <a:pt x="4249" y="298"/>
                </a:lnTo>
                <a:lnTo>
                  <a:pt x="4249" y="296"/>
                </a:lnTo>
                <a:lnTo>
                  <a:pt x="4249" y="296"/>
                </a:lnTo>
                <a:lnTo>
                  <a:pt x="4251" y="294"/>
                </a:lnTo>
                <a:lnTo>
                  <a:pt x="4249" y="294"/>
                </a:lnTo>
                <a:lnTo>
                  <a:pt x="4245" y="292"/>
                </a:lnTo>
                <a:lnTo>
                  <a:pt x="4233" y="289"/>
                </a:lnTo>
                <a:close/>
                <a:moveTo>
                  <a:pt x="2925" y="677"/>
                </a:moveTo>
                <a:lnTo>
                  <a:pt x="2925" y="679"/>
                </a:lnTo>
                <a:lnTo>
                  <a:pt x="2927" y="682"/>
                </a:lnTo>
                <a:lnTo>
                  <a:pt x="2925" y="682"/>
                </a:lnTo>
                <a:lnTo>
                  <a:pt x="2925" y="682"/>
                </a:lnTo>
                <a:lnTo>
                  <a:pt x="2925" y="684"/>
                </a:lnTo>
                <a:lnTo>
                  <a:pt x="2925" y="684"/>
                </a:lnTo>
                <a:lnTo>
                  <a:pt x="2925" y="684"/>
                </a:lnTo>
                <a:lnTo>
                  <a:pt x="2927" y="684"/>
                </a:lnTo>
                <a:lnTo>
                  <a:pt x="2927" y="686"/>
                </a:lnTo>
                <a:lnTo>
                  <a:pt x="2929" y="686"/>
                </a:lnTo>
                <a:lnTo>
                  <a:pt x="2929" y="686"/>
                </a:lnTo>
                <a:lnTo>
                  <a:pt x="2927" y="690"/>
                </a:lnTo>
                <a:lnTo>
                  <a:pt x="2927" y="690"/>
                </a:lnTo>
                <a:lnTo>
                  <a:pt x="2927" y="690"/>
                </a:lnTo>
                <a:lnTo>
                  <a:pt x="2927" y="690"/>
                </a:lnTo>
                <a:lnTo>
                  <a:pt x="2929" y="690"/>
                </a:lnTo>
                <a:lnTo>
                  <a:pt x="2929" y="688"/>
                </a:lnTo>
                <a:lnTo>
                  <a:pt x="2931" y="686"/>
                </a:lnTo>
                <a:lnTo>
                  <a:pt x="2931" y="684"/>
                </a:lnTo>
                <a:lnTo>
                  <a:pt x="2933" y="684"/>
                </a:lnTo>
                <a:lnTo>
                  <a:pt x="2938" y="684"/>
                </a:lnTo>
                <a:lnTo>
                  <a:pt x="2938" y="684"/>
                </a:lnTo>
                <a:lnTo>
                  <a:pt x="2940" y="684"/>
                </a:lnTo>
                <a:lnTo>
                  <a:pt x="2940" y="682"/>
                </a:lnTo>
                <a:lnTo>
                  <a:pt x="2942" y="682"/>
                </a:lnTo>
                <a:lnTo>
                  <a:pt x="2942" y="682"/>
                </a:lnTo>
                <a:lnTo>
                  <a:pt x="2942" y="679"/>
                </a:lnTo>
                <a:lnTo>
                  <a:pt x="2946" y="679"/>
                </a:lnTo>
                <a:lnTo>
                  <a:pt x="2946" y="679"/>
                </a:lnTo>
                <a:lnTo>
                  <a:pt x="2940" y="677"/>
                </a:lnTo>
                <a:lnTo>
                  <a:pt x="2938" y="675"/>
                </a:lnTo>
                <a:lnTo>
                  <a:pt x="2938" y="677"/>
                </a:lnTo>
                <a:lnTo>
                  <a:pt x="2936" y="677"/>
                </a:lnTo>
                <a:lnTo>
                  <a:pt x="2936" y="675"/>
                </a:lnTo>
                <a:lnTo>
                  <a:pt x="2933" y="675"/>
                </a:lnTo>
                <a:lnTo>
                  <a:pt x="2933" y="677"/>
                </a:lnTo>
                <a:lnTo>
                  <a:pt x="2931" y="677"/>
                </a:lnTo>
                <a:lnTo>
                  <a:pt x="2931" y="679"/>
                </a:lnTo>
                <a:lnTo>
                  <a:pt x="2929" y="677"/>
                </a:lnTo>
                <a:lnTo>
                  <a:pt x="2929" y="677"/>
                </a:lnTo>
                <a:lnTo>
                  <a:pt x="2927" y="679"/>
                </a:lnTo>
                <a:lnTo>
                  <a:pt x="2927" y="679"/>
                </a:lnTo>
                <a:lnTo>
                  <a:pt x="2925" y="677"/>
                </a:lnTo>
                <a:close/>
                <a:moveTo>
                  <a:pt x="2946" y="677"/>
                </a:moveTo>
                <a:lnTo>
                  <a:pt x="2946" y="675"/>
                </a:lnTo>
                <a:lnTo>
                  <a:pt x="2944" y="675"/>
                </a:lnTo>
                <a:lnTo>
                  <a:pt x="2942" y="675"/>
                </a:lnTo>
                <a:lnTo>
                  <a:pt x="2942" y="677"/>
                </a:lnTo>
                <a:lnTo>
                  <a:pt x="2944" y="677"/>
                </a:lnTo>
                <a:lnTo>
                  <a:pt x="2946" y="677"/>
                </a:lnTo>
                <a:lnTo>
                  <a:pt x="2946" y="677"/>
                </a:lnTo>
                <a:close/>
                <a:moveTo>
                  <a:pt x="3040" y="415"/>
                </a:moveTo>
                <a:lnTo>
                  <a:pt x="3038" y="417"/>
                </a:lnTo>
                <a:lnTo>
                  <a:pt x="3038" y="417"/>
                </a:lnTo>
                <a:lnTo>
                  <a:pt x="3038" y="419"/>
                </a:lnTo>
                <a:lnTo>
                  <a:pt x="3042" y="417"/>
                </a:lnTo>
                <a:lnTo>
                  <a:pt x="3042" y="417"/>
                </a:lnTo>
                <a:lnTo>
                  <a:pt x="3042" y="415"/>
                </a:lnTo>
                <a:lnTo>
                  <a:pt x="3040" y="415"/>
                </a:lnTo>
                <a:lnTo>
                  <a:pt x="3040" y="415"/>
                </a:lnTo>
                <a:close/>
                <a:moveTo>
                  <a:pt x="2923" y="644"/>
                </a:moveTo>
                <a:lnTo>
                  <a:pt x="2923" y="644"/>
                </a:lnTo>
                <a:lnTo>
                  <a:pt x="2923" y="644"/>
                </a:lnTo>
                <a:lnTo>
                  <a:pt x="2925" y="644"/>
                </a:lnTo>
                <a:lnTo>
                  <a:pt x="2925" y="642"/>
                </a:lnTo>
                <a:lnTo>
                  <a:pt x="2923" y="642"/>
                </a:lnTo>
                <a:lnTo>
                  <a:pt x="2923" y="644"/>
                </a:lnTo>
                <a:close/>
                <a:moveTo>
                  <a:pt x="2967" y="535"/>
                </a:moveTo>
                <a:lnTo>
                  <a:pt x="2969" y="535"/>
                </a:lnTo>
                <a:lnTo>
                  <a:pt x="2969" y="535"/>
                </a:lnTo>
                <a:lnTo>
                  <a:pt x="2969" y="535"/>
                </a:lnTo>
                <a:lnTo>
                  <a:pt x="2967" y="533"/>
                </a:lnTo>
                <a:lnTo>
                  <a:pt x="2965" y="533"/>
                </a:lnTo>
                <a:lnTo>
                  <a:pt x="2963" y="535"/>
                </a:lnTo>
                <a:lnTo>
                  <a:pt x="2963" y="535"/>
                </a:lnTo>
                <a:lnTo>
                  <a:pt x="2965" y="537"/>
                </a:lnTo>
                <a:lnTo>
                  <a:pt x="2967" y="535"/>
                </a:lnTo>
                <a:close/>
                <a:moveTo>
                  <a:pt x="2917" y="635"/>
                </a:moveTo>
                <a:lnTo>
                  <a:pt x="2919" y="635"/>
                </a:lnTo>
                <a:lnTo>
                  <a:pt x="2919" y="635"/>
                </a:lnTo>
                <a:lnTo>
                  <a:pt x="2917" y="633"/>
                </a:lnTo>
                <a:lnTo>
                  <a:pt x="2917" y="633"/>
                </a:lnTo>
                <a:lnTo>
                  <a:pt x="2915" y="633"/>
                </a:lnTo>
                <a:lnTo>
                  <a:pt x="2915" y="633"/>
                </a:lnTo>
                <a:lnTo>
                  <a:pt x="2915" y="635"/>
                </a:lnTo>
                <a:lnTo>
                  <a:pt x="2917" y="637"/>
                </a:lnTo>
                <a:lnTo>
                  <a:pt x="2917" y="635"/>
                </a:lnTo>
                <a:close/>
                <a:moveTo>
                  <a:pt x="4448" y="1677"/>
                </a:moveTo>
                <a:lnTo>
                  <a:pt x="4448" y="1677"/>
                </a:lnTo>
                <a:lnTo>
                  <a:pt x="4446" y="1675"/>
                </a:lnTo>
                <a:lnTo>
                  <a:pt x="4444" y="1675"/>
                </a:lnTo>
                <a:lnTo>
                  <a:pt x="4442" y="1675"/>
                </a:lnTo>
                <a:lnTo>
                  <a:pt x="4438" y="1675"/>
                </a:lnTo>
                <a:lnTo>
                  <a:pt x="4436" y="1677"/>
                </a:lnTo>
                <a:lnTo>
                  <a:pt x="4434" y="1675"/>
                </a:lnTo>
                <a:lnTo>
                  <a:pt x="4434" y="1675"/>
                </a:lnTo>
                <a:lnTo>
                  <a:pt x="4434" y="1677"/>
                </a:lnTo>
                <a:lnTo>
                  <a:pt x="4434" y="1679"/>
                </a:lnTo>
                <a:lnTo>
                  <a:pt x="4434" y="1679"/>
                </a:lnTo>
                <a:lnTo>
                  <a:pt x="4436" y="1682"/>
                </a:lnTo>
                <a:lnTo>
                  <a:pt x="4436" y="1682"/>
                </a:lnTo>
                <a:lnTo>
                  <a:pt x="4436" y="1684"/>
                </a:lnTo>
                <a:lnTo>
                  <a:pt x="4440" y="1684"/>
                </a:lnTo>
                <a:lnTo>
                  <a:pt x="4442" y="1686"/>
                </a:lnTo>
                <a:lnTo>
                  <a:pt x="4442" y="1686"/>
                </a:lnTo>
                <a:lnTo>
                  <a:pt x="4444" y="1686"/>
                </a:lnTo>
                <a:lnTo>
                  <a:pt x="4444" y="1686"/>
                </a:lnTo>
                <a:lnTo>
                  <a:pt x="4446" y="1686"/>
                </a:lnTo>
                <a:lnTo>
                  <a:pt x="4446" y="1686"/>
                </a:lnTo>
                <a:lnTo>
                  <a:pt x="4448" y="1684"/>
                </a:lnTo>
                <a:lnTo>
                  <a:pt x="4450" y="1684"/>
                </a:lnTo>
                <a:lnTo>
                  <a:pt x="4450" y="1684"/>
                </a:lnTo>
                <a:lnTo>
                  <a:pt x="4450" y="1682"/>
                </a:lnTo>
                <a:lnTo>
                  <a:pt x="4450" y="1679"/>
                </a:lnTo>
                <a:lnTo>
                  <a:pt x="4450" y="1679"/>
                </a:lnTo>
                <a:lnTo>
                  <a:pt x="4450" y="1679"/>
                </a:lnTo>
                <a:lnTo>
                  <a:pt x="4448" y="1677"/>
                </a:lnTo>
                <a:lnTo>
                  <a:pt x="4448" y="1677"/>
                </a:lnTo>
                <a:close/>
                <a:moveTo>
                  <a:pt x="2789" y="738"/>
                </a:moveTo>
                <a:lnTo>
                  <a:pt x="2791" y="738"/>
                </a:lnTo>
                <a:lnTo>
                  <a:pt x="2791" y="738"/>
                </a:lnTo>
                <a:lnTo>
                  <a:pt x="2791" y="736"/>
                </a:lnTo>
                <a:lnTo>
                  <a:pt x="2791" y="736"/>
                </a:lnTo>
                <a:lnTo>
                  <a:pt x="2789" y="738"/>
                </a:lnTo>
                <a:lnTo>
                  <a:pt x="2789" y="738"/>
                </a:lnTo>
                <a:lnTo>
                  <a:pt x="2789" y="738"/>
                </a:lnTo>
                <a:lnTo>
                  <a:pt x="2789" y="738"/>
                </a:lnTo>
                <a:close/>
                <a:moveTo>
                  <a:pt x="2772" y="736"/>
                </a:moveTo>
                <a:lnTo>
                  <a:pt x="2770" y="736"/>
                </a:lnTo>
                <a:lnTo>
                  <a:pt x="2768" y="736"/>
                </a:lnTo>
                <a:lnTo>
                  <a:pt x="2766" y="736"/>
                </a:lnTo>
                <a:lnTo>
                  <a:pt x="2768" y="738"/>
                </a:lnTo>
                <a:lnTo>
                  <a:pt x="2768" y="738"/>
                </a:lnTo>
                <a:lnTo>
                  <a:pt x="2768" y="738"/>
                </a:lnTo>
                <a:lnTo>
                  <a:pt x="2768" y="738"/>
                </a:lnTo>
                <a:lnTo>
                  <a:pt x="2768" y="740"/>
                </a:lnTo>
                <a:lnTo>
                  <a:pt x="2770" y="740"/>
                </a:lnTo>
                <a:lnTo>
                  <a:pt x="2770" y="744"/>
                </a:lnTo>
                <a:lnTo>
                  <a:pt x="2772" y="747"/>
                </a:lnTo>
                <a:lnTo>
                  <a:pt x="2772" y="747"/>
                </a:lnTo>
                <a:lnTo>
                  <a:pt x="2772" y="747"/>
                </a:lnTo>
                <a:lnTo>
                  <a:pt x="2774" y="747"/>
                </a:lnTo>
                <a:lnTo>
                  <a:pt x="2776" y="747"/>
                </a:lnTo>
                <a:lnTo>
                  <a:pt x="2776" y="749"/>
                </a:lnTo>
                <a:lnTo>
                  <a:pt x="2776" y="749"/>
                </a:lnTo>
                <a:lnTo>
                  <a:pt x="2778" y="751"/>
                </a:lnTo>
                <a:lnTo>
                  <a:pt x="2778" y="753"/>
                </a:lnTo>
                <a:lnTo>
                  <a:pt x="2780" y="755"/>
                </a:lnTo>
                <a:lnTo>
                  <a:pt x="2783" y="755"/>
                </a:lnTo>
                <a:lnTo>
                  <a:pt x="2783" y="753"/>
                </a:lnTo>
                <a:lnTo>
                  <a:pt x="2783" y="751"/>
                </a:lnTo>
                <a:lnTo>
                  <a:pt x="2783" y="749"/>
                </a:lnTo>
                <a:lnTo>
                  <a:pt x="2783" y="747"/>
                </a:lnTo>
                <a:lnTo>
                  <a:pt x="2787" y="747"/>
                </a:lnTo>
                <a:lnTo>
                  <a:pt x="2787" y="744"/>
                </a:lnTo>
                <a:lnTo>
                  <a:pt x="2787" y="742"/>
                </a:lnTo>
                <a:lnTo>
                  <a:pt x="2785" y="742"/>
                </a:lnTo>
                <a:lnTo>
                  <a:pt x="2785" y="740"/>
                </a:lnTo>
                <a:lnTo>
                  <a:pt x="2785" y="740"/>
                </a:lnTo>
                <a:lnTo>
                  <a:pt x="2787" y="738"/>
                </a:lnTo>
                <a:lnTo>
                  <a:pt x="2787" y="738"/>
                </a:lnTo>
                <a:lnTo>
                  <a:pt x="2789" y="738"/>
                </a:lnTo>
                <a:lnTo>
                  <a:pt x="2789" y="736"/>
                </a:lnTo>
                <a:lnTo>
                  <a:pt x="2789" y="736"/>
                </a:lnTo>
                <a:lnTo>
                  <a:pt x="2789" y="734"/>
                </a:lnTo>
                <a:lnTo>
                  <a:pt x="2789" y="732"/>
                </a:lnTo>
                <a:lnTo>
                  <a:pt x="2789" y="732"/>
                </a:lnTo>
                <a:lnTo>
                  <a:pt x="2791" y="730"/>
                </a:lnTo>
                <a:lnTo>
                  <a:pt x="2791" y="730"/>
                </a:lnTo>
                <a:lnTo>
                  <a:pt x="2789" y="728"/>
                </a:lnTo>
                <a:lnTo>
                  <a:pt x="2787" y="728"/>
                </a:lnTo>
                <a:lnTo>
                  <a:pt x="2787" y="728"/>
                </a:lnTo>
                <a:lnTo>
                  <a:pt x="2785" y="728"/>
                </a:lnTo>
                <a:lnTo>
                  <a:pt x="2783" y="730"/>
                </a:lnTo>
                <a:lnTo>
                  <a:pt x="2780" y="730"/>
                </a:lnTo>
                <a:lnTo>
                  <a:pt x="2780" y="732"/>
                </a:lnTo>
                <a:lnTo>
                  <a:pt x="2780" y="732"/>
                </a:lnTo>
                <a:lnTo>
                  <a:pt x="2780" y="734"/>
                </a:lnTo>
                <a:lnTo>
                  <a:pt x="2780" y="734"/>
                </a:lnTo>
                <a:lnTo>
                  <a:pt x="2780" y="734"/>
                </a:lnTo>
                <a:lnTo>
                  <a:pt x="2778" y="736"/>
                </a:lnTo>
                <a:lnTo>
                  <a:pt x="2778" y="736"/>
                </a:lnTo>
                <a:lnTo>
                  <a:pt x="2776" y="736"/>
                </a:lnTo>
                <a:lnTo>
                  <a:pt x="2776" y="734"/>
                </a:lnTo>
                <a:lnTo>
                  <a:pt x="2776" y="732"/>
                </a:lnTo>
                <a:lnTo>
                  <a:pt x="2776" y="732"/>
                </a:lnTo>
                <a:lnTo>
                  <a:pt x="2774" y="732"/>
                </a:lnTo>
                <a:lnTo>
                  <a:pt x="2774" y="732"/>
                </a:lnTo>
                <a:lnTo>
                  <a:pt x="2774" y="732"/>
                </a:lnTo>
                <a:lnTo>
                  <a:pt x="2772" y="736"/>
                </a:lnTo>
                <a:lnTo>
                  <a:pt x="2772" y="736"/>
                </a:lnTo>
                <a:close/>
                <a:moveTo>
                  <a:pt x="2776" y="757"/>
                </a:moveTo>
                <a:lnTo>
                  <a:pt x="2776" y="757"/>
                </a:lnTo>
                <a:lnTo>
                  <a:pt x="2778" y="757"/>
                </a:lnTo>
                <a:lnTo>
                  <a:pt x="2778" y="755"/>
                </a:lnTo>
                <a:lnTo>
                  <a:pt x="2778" y="755"/>
                </a:lnTo>
                <a:lnTo>
                  <a:pt x="2776" y="753"/>
                </a:lnTo>
                <a:lnTo>
                  <a:pt x="2774" y="753"/>
                </a:lnTo>
                <a:lnTo>
                  <a:pt x="2772" y="753"/>
                </a:lnTo>
                <a:lnTo>
                  <a:pt x="2770" y="751"/>
                </a:lnTo>
                <a:lnTo>
                  <a:pt x="2768" y="751"/>
                </a:lnTo>
                <a:lnTo>
                  <a:pt x="2768" y="753"/>
                </a:lnTo>
                <a:lnTo>
                  <a:pt x="2768" y="755"/>
                </a:lnTo>
                <a:lnTo>
                  <a:pt x="2774" y="757"/>
                </a:lnTo>
                <a:lnTo>
                  <a:pt x="2776" y="757"/>
                </a:lnTo>
                <a:close/>
                <a:moveTo>
                  <a:pt x="2875" y="667"/>
                </a:moveTo>
                <a:lnTo>
                  <a:pt x="2875" y="667"/>
                </a:lnTo>
                <a:lnTo>
                  <a:pt x="2875" y="667"/>
                </a:lnTo>
                <a:lnTo>
                  <a:pt x="2875" y="667"/>
                </a:lnTo>
                <a:lnTo>
                  <a:pt x="2873" y="667"/>
                </a:lnTo>
                <a:lnTo>
                  <a:pt x="2875" y="667"/>
                </a:lnTo>
                <a:lnTo>
                  <a:pt x="2875" y="667"/>
                </a:lnTo>
                <a:lnTo>
                  <a:pt x="2875" y="667"/>
                </a:lnTo>
                <a:close/>
                <a:moveTo>
                  <a:pt x="2789" y="751"/>
                </a:moveTo>
                <a:lnTo>
                  <a:pt x="2787" y="749"/>
                </a:lnTo>
                <a:lnTo>
                  <a:pt x="2787" y="749"/>
                </a:lnTo>
                <a:lnTo>
                  <a:pt x="2785" y="749"/>
                </a:lnTo>
                <a:lnTo>
                  <a:pt x="2785" y="751"/>
                </a:lnTo>
                <a:lnTo>
                  <a:pt x="2785" y="751"/>
                </a:lnTo>
                <a:lnTo>
                  <a:pt x="2785" y="751"/>
                </a:lnTo>
                <a:lnTo>
                  <a:pt x="2785" y="751"/>
                </a:lnTo>
                <a:lnTo>
                  <a:pt x="2783" y="753"/>
                </a:lnTo>
                <a:lnTo>
                  <a:pt x="2785" y="753"/>
                </a:lnTo>
                <a:lnTo>
                  <a:pt x="2787" y="751"/>
                </a:lnTo>
                <a:lnTo>
                  <a:pt x="2789" y="751"/>
                </a:lnTo>
                <a:lnTo>
                  <a:pt x="2789" y="751"/>
                </a:lnTo>
                <a:lnTo>
                  <a:pt x="2789" y="751"/>
                </a:lnTo>
                <a:lnTo>
                  <a:pt x="2789" y="751"/>
                </a:lnTo>
                <a:close/>
                <a:moveTo>
                  <a:pt x="2699" y="780"/>
                </a:moveTo>
                <a:lnTo>
                  <a:pt x="2697" y="780"/>
                </a:lnTo>
                <a:lnTo>
                  <a:pt x="2697" y="780"/>
                </a:lnTo>
                <a:lnTo>
                  <a:pt x="2697" y="780"/>
                </a:lnTo>
                <a:lnTo>
                  <a:pt x="2699" y="780"/>
                </a:lnTo>
                <a:lnTo>
                  <a:pt x="2699" y="780"/>
                </a:lnTo>
                <a:close/>
                <a:moveTo>
                  <a:pt x="2705" y="778"/>
                </a:moveTo>
                <a:lnTo>
                  <a:pt x="2705" y="778"/>
                </a:lnTo>
                <a:lnTo>
                  <a:pt x="2703" y="778"/>
                </a:lnTo>
                <a:lnTo>
                  <a:pt x="2705" y="778"/>
                </a:lnTo>
                <a:lnTo>
                  <a:pt x="2707" y="778"/>
                </a:lnTo>
                <a:lnTo>
                  <a:pt x="2705" y="778"/>
                </a:lnTo>
                <a:close/>
                <a:moveTo>
                  <a:pt x="2730" y="755"/>
                </a:moveTo>
                <a:lnTo>
                  <a:pt x="2730" y="755"/>
                </a:lnTo>
                <a:lnTo>
                  <a:pt x="2730" y="755"/>
                </a:lnTo>
                <a:lnTo>
                  <a:pt x="2730" y="757"/>
                </a:lnTo>
                <a:lnTo>
                  <a:pt x="2732" y="757"/>
                </a:lnTo>
                <a:lnTo>
                  <a:pt x="2732" y="755"/>
                </a:lnTo>
                <a:lnTo>
                  <a:pt x="2732" y="755"/>
                </a:lnTo>
                <a:lnTo>
                  <a:pt x="2730" y="755"/>
                </a:lnTo>
                <a:lnTo>
                  <a:pt x="2730" y="755"/>
                </a:lnTo>
                <a:close/>
                <a:moveTo>
                  <a:pt x="2730" y="751"/>
                </a:moveTo>
                <a:lnTo>
                  <a:pt x="2730" y="749"/>
                </a:lnTo>
                <a:lnTo>
                  <a:pt x="2730" y="749"/>
                </a:lnTo>
                <a:lnTo>
                  <a:pt x="2728" y="753"/>
                </a:lnTo>
                <a:lnTo>
                  <a:pt x="2728" y="755"/>
                </a:lnTo>
                <a:lnTo>
                  <a:pt x="2728" y="755"/>
                </a:lnTo>
                <a:lnTo>
                  <a:pt x="2728" y="753"/>
                </a:lnTo>
                <a:lnTo>
                  <a:pt x="2732" y="753"/>
                </a:lnTo>
                <a:lnTo>
                  <a:pt x="2732" y="753"/>
                </a:lnTo>
                <a:lnTo>
                  <a:pt x="2728" y="753"/>
                </a:lnTo>
                <a:lnTo>
                  <a:pt x="2728" y="751"/>
                </a:lnTo>
                <a:lnTo>
                  <a:pt x="2730" y="751"/>
                </a:lnTo>
                <a:lnTo>
                  <a:pt x="2730" y="751"/>
                </a:lnTo>
                <a:close/>
                <a:moveTo>
                  <a:pt x="2768" y="759"/>
                </a:moveTo>
                <a:lnTo>
                  <a:pt x="2768" y="759"/>
                </a:lnTo>
                <a:lnTo>
                  <a:pt x="2768" y="761"/>
                </a:lnTo>
                <a:lnTo>
                  <a:pt x="2768" y="761"/>
                </a:lnTo>
                <a:lnTo>
                  <a:pt x="2768" y="761"/>
                </a:lnTo>
                <a:lnTo>
                  <a:pt x="2772" y="761"/>
                </a:lnTo>
                <a:lnTo>
                  <a:pt x="2772" y="761"/>
                </a:lnTo>
                <a:lnTo>
                  <a:pt x="2770" y="761"/>
                </a:lnTo>
                <a:lnTo>
                  <a:pt x="2768" y="759"/>
                </a:lnTo>
                <a:close/>
                <a:moveTo>
                  <a:pt x="5194" y="811"/>
                </a:moveTo>
                <a:lnTo>
                  <a:pt x="5194" y="809"/>
                </a:lnTo>
                <a:lnTo>
                  <a:pt x="5194" y="809"/>
                </a:lnTo>
                <a:lnTo>
                  <a:pt x="5194" y="809"/>
                </a:lnTo>
                <a:lnTo>
                  <a:pt x="5194" y="809"/>
                </a:lnTo>
                <a:lnTo>
                  <a:pt x="5194" y="809"/>
                </a:lnTo>
                <a:lnTo>
                  <a:pt x="5194" y="811"/>
                </a:lnTo>
                <a:lnTo>
                  <a:pt x="5194" y="811"/>
                </a:lnTo>
                <a:close/>
                <a:moveTo>
                  <a:pt x="2856" y="702"/>
                </a:moveTo>
                <a:lnTo>
                  <a:pt x="2854" y="702"/>
                </a:lnTo>
                <a:lnTo>
                  <a:pt x="2854" y="702"/>
                </a:lnTo>
                <a:lnTo>
                  <a:pt x="2854" y="705"/>
                </a:lnTo>
                <a:lnTo>
                  <a:pt x="2852" y="707"/>
                </a:lnTo>
                <a:lnTo>
                  <a:pt x="2852" y="709"/>
                </a:lnTo>
                <a:lnTo>
                  <a:pt x="2850" y="711"/>
                </a:lnTo>
                <a:lnTo>
                  <a:pt x="2850" y="713"/>
                </a:lnTo>
                <a:lnTo>
                  <a:pt x="2845" y="719"/>
                </a:lnTo>
                <a:lnTo>
                  <a:pt x="2845" y="721"/>
                </a:lnTo>
                <a:lnTo>
                  <a:pt x="2845" y="723"/>
                </a:lnTo>
                <a:lnTo>
                  <a:pt x="2845" y="726"/>
                </a:lnTo>
                <a:lnTo>
                  <a:pt x="2845" y="726"/>
                </a:lnTo>
                <a:lnTo>
                  <a:pt x="2848" y="723"/>
                </a:lnTo>
                <a:lnTo>
                  <a:pt x="2852" y="713"/>
                </a:lnTo>
                <a:lnTo>
                  <a:pt x="2852" y="713"/>
                </a:lnTo>
                <a:lnTo>
                  <a:pt x="2852" y="711"/>
                </a:lnTo>
                <a:lnTo>
                  <a:pt x="2854" y="705"/>
                </a:lnTo>
                <a:lnTo>
                  <a:pt x="2854" y="705"/>
                </a:lnTo>
                <a:lnTo>
                  <a:pt x="2854" y="705"/>
                </a:lnTo>
                <a:lnTo>
                  <a:pt x="2856" y="702"/>
                </a:lnTo>
                <a:lnTo>
                  <a:pt x="2856" y="702"/>
                </a:lnTo>
                <a:close/>
                <a:moveTo>
                  <a:pt x="2764" y="747"/>
                </a:moveTo>
                <a:lnTo>
                  <a:pt x="2764" y="747"/>
                </a:lnTo>
                <a:lnTo>
                  <a:pt x="2764" y="744"/>
                </a:lnTo>
                <a:lnTo>
                  <a:pt x="2764" y="744"/>
                </a:lnTo>
                <a:lnTo>
                  <a:pt x="2764" y="742"/>
                </a:lnTo>
                <a:lnTo>
                  <a:pt x="2762" y="738"/>
                </a:lnTo>
                <a:lnTo>
                  <a:pt x="2762" y="738"/>
                </a:lnTo>
                <a:lnTo>
                  <a:pt x="2762" y="738"/>
                </a:lnTo>
                <a:lnTo>
                  <a:pt x="2760" y="738"/>
                </a:lnTo>
                <a:lnTo>
                  <a:pt x="2760" y="738"/>
                </a:lnTo>
                <a:lnTo>
                  <a:pt x="2757" y="738"/>
                </a:lnTo>
                <a:lnTo>
                  <a:pt x="2757" y="738"/>
                </a:lnTo>
                <a:lnTo>
                  <a:pt x="2753" y="740"/>
                </a:lnTo>
                <a:lnTo>
                  <a:pt x="2751" y="740"/>
                </a:lnTo>
                <a:lnTo>
                  <a:pt x="2751" y="742"/>
                </a:lnTo>
                <a:lnTo>
                  <a:pt x="2751" y="747"/>
                </a:lnTo>
                <a:lnTo>
                  <a:pt x="2751" y="747"/>
                </a:lnTo>
                <a:lnTo>
                  <a:pt x="2753" y="747"/>
                </a:lnTo>
                <a:lnTo>
                  <a:pt x="2755" y="749"/>
                </a:lnTo>
                <a:lnTo>
                  <a:pt x="2760" y="749"/>
                </a:lnTo>
                <a:lnTo>
                  <a:pt x="2762" y="749"/>
                </a:lnTo>
                <a:lnTo>
                  <a:pt x="2764" y="747"/>
                </a:lnTo>
                <a:close/>
                <a:moveTo>
                  <a:pt x="2799" y="763"/>
                </a:moveTo>
                <a:lnTo>
                  <a:pt x="2799" y="763"/>
                </a:lnTo>
                <a:lnTo>
                  <a:pt x="2801" y="765"/>
                </a:lnTo>
                <a:lnTo>
                  <a:pt x="2801" y="765"/>
                </a:lnTo>
                <a:lnTo>
                  <a:pt x="2804" y="763"/>
                </a:lnTo>
                <a:lnTo>
                  <a:pt x="2806" y="763"/>
                </a:lnTo>
                <a:lnTo>
                  <a:pt x="2806" y="765"/>
                </a:lnTo>
                <a:lnTo>
                  <a:pt x="2808" y="763"/>
                </a:lnTo>
                <a:lnTo>
                  <a:pt x="2806" y="763"/>
                </a:lnTo>
                <a:lnTo>
                  <a:pt x="2806" y="761"/>
                </a:lnTo>
                <a:lnTo>
                  <a:pt x="2804" y="761"/>
                </a:lnTo>
                <a:lnTo>
                  <a:pt x="2806" y="761"/>
                </a:lnTo>
                <a:lnTo>
                  <a:pt x="2806" y="759"/>
                </a:lnTo>
                <a:lnTo>
                  <a:pt x="2806" y="759"/>
                </a:lnTo>
                <a:lnTo>
                  <a:pt x="2806" y="759"/>
                </a:lnTo>
                <a:lnTo>
                  <a:pt x="2804" y="757"/>
                </a:lnTo>
                <a:lnTo>
                  <a:pt x="2804" y="757"/>
                </a:lnTo>
                <a:lnTo>
                  <a:pt x="2801" y="757"/>
                </a:lnTo>
                <a:lnTo>
                  <a:pt x="2801" y="757"/>
                </a:lnTo>
                <a:lnTo>
                  <a:pt x="2799" y="757"/>
                </a:lnTo>
                <a:lnTo>
                  <a:pt x="2799" y="759"/>
                </a:lnTo>
                <a:lnTo>
                  <a:pt x="2799" y="759"/>
                </a:lnTo>
                <a:lnTo>
                  <a:pt x="2799" y="759"/>
                </a:lnTo>
                <a:lnTo>
                  <a:pt x="2799" y="761"/>
                </a:lnTo>
                <a:lnTo>
                  <a:pt x="2799" y="763"/>
                </a:lnTo>
                <a:close/>
                <a:moveTo>
                  <a:pt x="2871" y="705"/>
                </a:moveTo>
                <a:lnTo>
                  <a:pt x="2871" y="707"/>
                </a:lnTo>
                <a:lnTo>
                  <a:pt x="2873" y="709"/>
                </a:lnTo>
                <a:lnTo>
                  <a:pt x="2871" y="709"/>
                </a:lnTo>
                <a:lnTo>
                  <a:pt x="2871" y="711"/>
                </a:lnTo>
                <a:lnTo>
                  <a:pt x="2873" y="711"/>
                </a:lnTo>
                <a:lnTo>
                  <a:pt x="2873" y="711"/>
                </a:lnTo>
                <a:lnTo>
                  <a:pt x="2875" y="709"/>
                </a:lnTo>
                <a:lnTo>
                  <a:pt x="2875" y="707"/>
                </a:lnTo>
                <a:lnTo>
                  <a:pt x="2877" y="707"/>
                </a:lnTo>
                <a:lnTo>
                  <a:pt x="2879" y="705"/>
                </a:lnTo>
                <a:lnTo>
                  <a:pt x="2879" y="702"/>
                </a:lnTo>
                <a:lnTo>
                  <a:pt x="2879" y="702"/>
                </a:lnTo>
                <a:lnTo>
                  <a:pt x="2881" y="702"/>
                </a:lnTo>
                <a:lnTo>
                  <a:pt x="2881" y="702"/>
                </a:lnTo>
                <a:lnTo>
                  <a:pt x="2879" y="700"/>
                </a:lnTo>
                <a:lnTo>
                  <a:pt x="2881" y="696"/>
                </a:lnTo>
                <a:lnTo>
                  <a:pt x="2881" y="694"/>
                </a:lnTo>
                <a:lnTo>
                  <a:pt x="2883" y="694"/>
                </a:lnTo>
                <a:lnTo>
                  <a:pt x="2883" y="692"/>
                </a:lnTo>
                <a:lnTo>
                  <a:pt x="2883" y="692"/>
                </a:lnTo>
                <a:lnTo>
                  <a:pt x="2883" y="692"/>
                </a:lnTo>
                <a:lnTo>
                  <a:pt x="2881" y="690"/>
                </a:lnTo>
                <a:lnTo>
                  <a:pt x="2881" y="692"/>
                </a:lnTo>
                <a:lnTo>
                  <a:pt x="2881" y="692"/>
                </a:lnTo>
                <a:lnTo>
                  <a:pt x="2879" y="692"/>
                </a:lnTo>
                <a:lnTo>
                  <a:pt x="2877" y="692"/>
                </a:lnTo>
                <a:lnTo>
                  <a:pt x="2875" y="694"/>
                </a:lnTo>
                <a:lnTo>
                  <a:pt x="2873" y="696"/>
                </a:lnTo>
                <a:lnTo>
                  <a:pt x="2871" y="696"/>
                </a:lnTo>
                <a:lnTo>
                  <a:pt x="2871" y="698"/>
                </a:lnTo>
                <a:lnTo>
                  <a:pt x="2871" y="700"/>
                </a:lnTo>
                <a:lnTo>
                  <a:pt x="2871" y="702"/>
                </a:lnTo>
                <a:lnTo>
                  <a:pt x="2871" y="705"/>
                </a:lnTo>
                <a:lnTo>
                  <a:pt x="2871" y="705"/>
                </a:lnTo>
                <a:close/>
                <a:moveTo>
                  <a:pt x="2757" y="753"/>
                </a:moveTo>
                <a:lnTo>
                  <a:pt x="2757" y="751"/>
                </a:lnTo>
                <a:lnTo>
                  <a:pt x="2755" y="751"/>
                </a:lnTo>
                <a:lnTo>
                  <a:pt x="2755" y="751"/>
                </a:lnTo>
                <a:lnTo>
                  <a:pt x="2757" y="753"/>
                </a:lnTo>
                <a:lnTo>
                  <a:pt x="2760" y="753"/>
                </a:lnTo>
                <a:lnTo>
                  <a:pt x="2760" y="753"/>
                </a:lnTo>
                <a:lnTo>
                  <a:pt x="2760" y="753"/>
                </a:lnTo>
                <a:lnTo>
                  <a:pt x="2760" y="753"/>
                </a:lnTo>
                <a:lnTo>
                  <a:pt x="2757" y="753"/>
                </a:lnTo>
                <a:close/>
                <a:moveTo>
                  <a:pt x="2751" y="749"/>
                </a:moveTo>
                <a:lnTo>
                  <a:pt x="2749" y="749"/>
                </a:lnTo>
                <a:lnTo>
                  <a:pt x="2749" y="749"/>
                </a:lnTo>
                <a:lnTo>
                  <a:pt x="2749" y="753"/>
                </a:lnTo>
                <a:lnTo>
                  <a:pt x="2751" y="753"/>
                </a:lnTo>
                <a:lnTo>
                  <a:pt x="2751" y="753"/>
                </a:lnTo>
                <a:lnTo>
                  <a:pt x="2753" y="753"/>
                </a:lnTo>
                <a:lnTo>
                  <a:pt x="2753" y="753"/>
                </a:lnTo>
                <a:lnTo>
                  <a:pt x="2753" y="751"/>
                </a:lnTo>
                <a:lnTo>
                  <a:pt x="2751" y="749"/>
                </a:lnTo>
                <a:close/>
                <a:moveTo>
                  <a:pt x="2760" y="734"/>
                </a:moveTo>
                <a:lnTo>
                  <a:pt x="2762" y="734"/>
                </a:lnTo>
                <a:lnTo>
                  <a:pt x="2762" y="734"/>
                </a:lnTo>
                <a:lnTo>
                  <a:pt x="2762" y="734"/>
                </a:lnTo>
                <a:lnTo>
                  <a:pt x="2762" y="732"/>
                </a:lnTo>
                <a:lnTo>
                  <a:pt x="2762" y="732"/>
                </a:lnTo>
                <a:lnTo>
                  <a:pt x="2760" y="730"/>
                </a:lnTo>
                <a:lnTo>
                  <a:pt x="2760" y="732"/>
                </a:lnTo>
                <a:lnTo>
                  <a:pt x="2760" y="732"/>
                </a:lnTo>
                <a:lnTo>
                  <a:pt x="2760" y="734"/>
                </a:lnTo>
                <a:lnTo>
                  <a:pt x="2760" y="734"/>
                </a:lnTo>
                <a:close/>
                <a:moveTo>
                  <a:pt x="2762" y="755"/>
                </a:moveTo>
                <a:lnTo>
                  <a:pt x="2764" y="755"/>
                </a:lnTo>
                <a:lnTo>
                  <a:pt x="2764" y="755"/>
                </a:lnTo>
                <a:lnTo>
                  <a:pt x="2766" y="749"/>
                </a:lnTo>
                <a:lnTo>
                  <a:pt x="2766" y="747"/>
                </a:lnTo>
                <a:lnTo>
                  <a:pt x="2766" y="747"/>
                </a:lnTo>
                <a:lnTo>
                  <a:pt x="2766" y="749"/>
                </a:lnTo>
                <a:lnTo>
                  <a:pt x="2764" y="751"/>
                </a:lnTo>
                <a:lnTo>
                  <a:pt x="2762" y="753"/>
                </a:lnTo>
                <a:lnTo>
                  <a:pt x="2762" y="753"/>
                </a:lnTo>
                <a:lnTo>
                  <a:pt x="2762" y="753"/>
                </a:lnTo>
                <a:lnTo>
                  <a:pt x="2762" y="755"/>
                </a:lnTo>
                <a:close/>
                <a:moveTo>
                  <a:pt x="2827" y="751"/>
                </a:moveTo>
                <a:lnTo>
                  <a:pt x="2827" y="751"/>
                </a:lnTo>
                <a:lnTo>
                  <a:pt x="2827" y="749"/>
                </a:lnTo>
                <a:lnTo>
                  <a:pt x="2827" y="747"/>
                </a:lnTo>
                <a:lnTo>
                  <a:pt x="2822" y="744"/>
                </a:lnTo>
                <a:lnTo>
                  <a:pt x="2820" y="744"/>
                </a:lnTo>
                <a:lnTo>
                  <a:pt x="2820" y="749"/>
                </a:lnTo>
                <a:lnTo>
                  <a:pt x="2822" y="749"/>
                </a:lnTo>
                <a:lnTo>
                  <a:pt x="2827" y="751"/>
                </a:lnTo>
                <a:close/>
                <a:moveTo>
                  <a:pt x="4115" y="1482"/>
                </a:moveTo>
                <a:lnTo>
                  <a:pt x="4115" y="1482"/>
                </a:lnTo>
                <a:lnTo>
                  <a:pt x="4115" y="1480"/>
                </a:lnTo>
                <a:lnTo>
                  <a:pt x="4115" y="1480"/>
                </a:lnTo>
                <a:lnTo>
                  <a:pt x="4113" y="1482"/>
                </a:lnTo>
                <a:lnTo>
                  <a:pt x="4113" y="1482"/>
                </a:lnTo>
                <a:lnTo>
                  <a:pt x="4113" y="1482"/>
                </a:lnTo>
                <a:lnTo>
                  <a:pt x="4113" y="1484"/>
                </a:lnTo>
                <a:lnTo>
                  <a:pt x="4115" y="1487"/>
                </a:lnTo>
                <a:lnTo>
                  <a:pt x="4115" y="1487"/>
                </a:lnTo>
                <a:lnTo>
                  <a:pt x="4115" y="1487"/>
                </a:lnTo>
                <a:lnTo>
                  <a:pt x="4115" y="1484"/>
                </a:lnTo>
                <a:lnTo>
                  <a:pt x="4115" y="1482"/>
                </a:lnTo>
                <a:close/>
                <a:moveTo>
                  <a:pt x="4094" y="1463"/>
                </a:moveTo>
                <a:lnTo>
                  <a:pt x="4092" y="1463"/>
                </a:lnTo>
                <a:lnTo>
                  <a:pt x="4094" y="1463"/>
                </a:lnTo>
                <a:lnTo>
                  <a:pt x="4094" y="1463"/>
                </a:lnTo>
                <a:lnTo>
                  <a:pt x="4094" y="1463"/>
                </a:lnTo>
                <a:lnTo>
                  <a:pt x="4094" y="1463"/>
                </a:lnTo>
                <a:close/>
                <a:moveTo>
                  <a:pt x="4117" y="1591"/>
                </a:moveTo>
                <a:lnTo>
                  <a:pt x="4117" y="1591"/>
                </a:lnTo>
                <a:lnTo>
                  <a:pt x="4117" y="1591"/>
                </a:lnTo>
                <a:lnTo>
                  <a:pt x="4117" y="1591"/>
                </a:lnTo>
                <a:lnTo>
                  <a:pt x="4117" y="1591"/>
                </a:lnTo>
                <a:lnTo>
                  <a:pt x="4117" y="1589"/>
                </a:lnTo>
                <a:lnTo>
                  <a:pt x="4117" y="1589"/>
                </a:lnTo>
                <a:lnTo>
                  <a:pt x="4117" y="1591"/>
                </a:lnTo>
                <a:close/>
                <a:moveTo>
                  <a:pt x="4100" y="1468"/>
                </a:moveTo>
                <a:lnTo>
                  <a:pt x="4100" y="1468"/>
                </a:lnTo>
                <a:lnTo>
                  <a:pt x="4100" y="1468"/>
                </a:lnTo>
                <a:lnTo>
                  <a:pt x="4100" y="1468"/>
                </a:lnTo>
                <a:lnTo>
                  <a:pt x="4100" y="1468"/>
                </a:lnTo>
                <a:lnTo>
                  <a:pt x="4100" y="1468"/>
                </a:lnTo>
                <a:lnTo>
                  <a:pt x="4100" y="1468"/>
                </a:lnTo>
                <a:lnTo>
                  <a:pt x="4100" y="1468"/>
                </a:lnTo>
                <a:close/>
                <a:moveTo>
                  <a:pt x="4103" y="1476"/>
                </a:moveTo>
                <a:lnTo>
                  <a:pt x="4105" y="1478"/>
                </a:lnTo>
                <a:lnTo>
                  <a:pt x="4105" y="1476"/>
                </a:lnTo>
                <a:lnTo>
                  <a:pt x="4103" y="1476"/>
                </a:lnTo>
                <a:lnTo>
                  <a:pt x="4103" y="1476"/>
                </a:lnTo>
                <a:close/>
                <a:moveTo>
                  <a:pt x="4155" y="1327"/>
                </a:moveTo>
                <a:lnTo>
                  <a:pt x="4155" y="1327"/>
                </a:lnTo>
                <a:lnTo>
                  <a:pt x="4155" y="1329"/>
                </a:lnTo>
                <a:lnTo>
                  <a:pt x="4155" y="1327"/>
                </a:lnTo>
                <a:lnTo>
                  <a:pt x="4155" y="1327"/>
                </a:lnTo>
                <a:lnTo>
                  <a:pt x="4155" y="1327"/>
                </a:lnTo>
                <a:lnTo>
                  <a:pt x="4155" y="1327"/>
                </a:lnTo>
                <a:close/>
                <a:moveTo>
                  <a:pt x="4157" y="1327"/>
                </a:moveTo>
                <a:lnTo>
                  <a:pt x="4157" y="1329"/>
                </a:lnTo>
                <a:lnTo>
                  <a:pt x="4159" y="1329"/>
                </a:lnTo>
                <a:lnTo>
                  <a:pt x="4159" y="1329"/>
                </a:lnTo>
                <a:lnTo>
                  <a:pt x="4159" y="1329"/>
                </a:lnTo>
                <a:lnTo>
                  <a:pt x="4159" y="1327"/>
                </a:lnTo>
                <a:lnTo>
                  <a:pt x="4159" y="1327"/>
                </a:lnTo>
                <a:lnTo>
                  <a:pt x="4157" y="1327"/>
                </a:lnTo>
                <a:lnTo>
                  <a:pt x="4157" y="1327"/>
                </a:lnTo>
                <a:close/>
                <a:moveTo>
                  <a:pt x="4165" y="1321"/>
                </a:moveTo>
                <a:lnTo>
                  <a:pt x="4165" y="1321"/>
                </a:lnTo>
                <a:lnTo>
                  <a:pt x="4163" y="1321"/>
                </a:lnTo>
                <a:lnTo>
                  <a:pt x="4163" y="1323"/>
                </a:lnTo>
                <a:lnTo>
                  <a:pt x="4165" y="1323"/>
                </a:lnTo>
                <a:lnTo>
                  <a:pt x="4168" y="1323"/>
                </a:lnTo>
                <a:lnTo>
                  <a:pt x="4165" y="1321"/>
                </a:lnTo>
                <a:close/>
                <a:moveTo>
                  <a:pt x="4251" y="1296"/>
                </a:moveTo>
                <a:lnTo>
                  <a:pt x="4251" y="1296"/>
                </a:lnTo>
                <a:lnTo>
                  <a:pt x="4251" y="1298"/>
                </a:lnTo>
                <a:lnTo>
                  <a:pt x="4251" y="1298"/>
                </a:lnTo>
                <a:lnTo>
                  <a:pt x="4251" y="1298"/>
                </a:lnTo>
                <a:lnTo>
                  <a:pt x="4253" y="1298"/>
                </a:lnTo>
                <a:lnTo>
                  <a:pt x="4253" y="1298"/>
                </a:lnTo>
                <a:lnTo>
                  <a:pt x="4251" y="1298"/>
                </a:lnTo>
                <a:lnTo>
                  <a:pt x="4251" y="1296"/>
                </a:lnTo>
                <a:close/>
                <a:moveTo>
                  <a:pt x="4163" y="1327"/>
                </a:moveTo>
                <a:lnTo>
                  <a:pt x="4165" y="1327"/>
                </a:lnTo>
                <a:lnTo>
                  <a:pt x="4165" y="1327"/>
                </a:lnTo>
                <a:lnTo>
                  <a:pt x="4165" y="1325"/>
                </a:lnTo>
                <a:lnTo>
                  <a:pt x="4165" y="1325"/>
                </a:lnTo>
                <a:lnTo>
                  <a:pt x="4165" y="1325"/>
                </a:lnTo>
                <a:lnTo>
                  <a:pt x="4165" y="1325"/>
                </a:lnTo>
                <a:lnTo>
                  <a:pt x="4163" y="1327"/>
                </a:lnTo>
                <a:close/>
                <a:moveTo>
                  <a:pt x="3388" y="1277"/>
                </a:moveTo>
                <a:lnTo>
                  <a:pt x="3386" y="1277"/>
                </a:lnTo>
                <a:lnTo>
                  <a:pt x="3384" y="1277"/>
                </a:lnTo>
                <a:lnTo>
                  <a:pt x="3386" y="1277"/>
                </a:lnTo>
                <a:lnTo>
                  <a:pt x="3388" y="1277"/>
                </a:lnTo>
                <a:lnTo>
                  <a:pt x="3388" y="1277"/>
                </a:lnTo>
                <a:lnTo>
                  <a:pt x="3388" y="1277"/>
                </a:lnTo>
                <a:lnTo>
                  <a:pt x="3388" y="1277"/>
                </a:lnTo>
                <a:lnTo>
                  <a:pt x="3388" y="1277"/>
                </a:lnTo>
                <a:lnTo>
                  <a:pt x="3388" y="1277"/>
                </a:lnTo>
                <a:close/>
                <a:moveTo>
                  <a:pt x="3380" y="1275"/>
                </a:moveTo>
                <a:lnTo>
                  <a:pt x="3378" y="1275"/>
                </a:lnTo>
                <a:lnTo>
                  <a:pt x="3380" y="1277"/>
                </a:lnTo>
                <a:lnTo>
                  <a:pt x="3380" y="1277"/>
                </a:lnTo>
                <a:lnTo>
                  <a:pt x="3382" y="1275"/>
                </a:lnTo>
                <a:lnTo>
                  <a:pt x="3382" y="1275"/>
                </a:lnTo>
                <a:lnTo>
                  <a:pt x="3382" y="1275"/>
                </a:lnTo>
                <a:lnTo>
                  <a:pt x="3382" y="1273"/>
                </a:lnTo>
                <a:lnTo>
                  <a:pt x="3382" y="1275"/>
                </a:lnTo>
                <a:lnTo>
                  <a:pt x="3380" y="1275"/>
                </a:lnTo>
                <a:close/>
                <a:moveTo>
                  <a:pt x="4369" y="1162"/>
                </a:moveTo>
                <a:lnTo>
                  <a:pt x="4369" y="1162"/>
                </a:lnTo>
                <a:lnTo>
                  <a:pt x="4369" y="1162"/>
                </a:lnTo>
                <a:lnTo>
                  <a:pt x="4367" y="1160"/>
                </a:lnTo>
                <a:lnTo>
                  <a:pt x="4367" y="1160"/>
                </a:lnTo>
                <a:lnTo>
                  <a:pt x="4365" y="1160"/>
                </a:lnTo>
                <a:lnTo>
                  <a:pt x="4365" y="1160"/>
                </a:lnTo>
                <a:lnTo>
                  <a:pt x="4365" y="1162"/>
                </a:lnTo>
                <a:lnTo>
                  <a:pt x="4369" y="1164"/>
                </a:lnTo>
                <a:lnTo>
                  <a:pt x="4373" y="1164"/>
                </a:lnTo>
                <a:lnTo>
                  <a:pt x="4373" y="1164"/>
                </a:lnTo>
                <a:lnTo>
                  <a:pt x="4373" y="1164"/>
                </a:lnTo>
                <a:lnTo>
                  <a:pt x="4373" y="1164"/>
                </a:lnTo>
                <a:lnTo>
                  <a:pt x="4369" y="1162"/>
                </a:lnTo>
                <a:close/>
                <a:moveTo>
                  <a:pt x="3369" y="1275"/>
                </a:moveTo>
                <a:lnTo>
                  <a:pt x="3369" y="1275"/>
                </a:lnTo>
                <a:lnTo>
                  <a:pt x="3369" y="1275"/>
                </a:lnTo>
                <a:lnTo>
                  <a:pt x="3369" y="1275"/>
                </a:lnTo>
                <a:lnTo>
                  <a:pt x="3371" y="1275"/>
                </a:lnTo>
                <a:lnTo>
                  <a:pt x="3369" y="1275"/>
                </a:lnTo>
                <a:lnTo>
                  <a:pt x="3369" y="1275"/>
                </a:lnTo>
                <a:close/>
                <a:moveTo>
                  <a:pt x="2965" y="1076"/>
                </a:moveTo>
                <a:lnTo>
                  <a:pt x="2965" y="1076"/>
                </a:lnTo>
                <a:lnTo>
                  <a:pt x="2965" y="1076"/>
                </a:lnTo>
                <a:lnTo>
                  <a:pt x="2965" y="1076"/>
                </a:lnTo>
                <a:lnTo>
                  <a:pt x="2967" y="1076"/>
                </a:lnTo>
                <a:lnTo>
                  <a:pt x="2965" y="1074"/>
                </a:lnTo>
                <a:lnTo>
                  <a:pt x="2965" y="1074"/>
                </a:lnTo>
                <a:lnTo>
                  <a:pt x="2965" y="1076"/>
                </a:lnTo>
                <a:close/>
                <a:moveTo>
                  <a:pt x="4090" y="1457"/>
                </a:moveTo>
                <a:lnTo>
                  <a:pt x="4090" y="1455"/>
                </a:lnTo>
                <a:lnTo>
                  <a:pt x="4090" y="1455"/>
                </a:lnTo>
                <a:lnTo>
                  <a:pt x="4090" y="1457"/>
                </a:lnTo>
                <a:lnTo>
                  <a:pt x="4090" y="1459"/>
                </a:lnTo>
                <a:lnTo>
                  <a:pt x="4090" y="1459"/>
                </a:lnTo>
                <a:lnTo>
                  <a:pt x="4090" y="1459"/>
                </a:lnTo>
                <a:lnTo>
                  <a:pt x="4092" y="1459"/>
                </a:lnTo>
                <a:lnTo>
                  <a:pt x="4092" y="1457"/>
                </a:lnTo>
                <a:lnTo>
                  <a:pt x="4092" y="1457"/>
                </a:lnTo>
                <a:lnTo>
                  <a:pt x="4090" y="1457"/>
                </a:lnTo>
                <a:close/>
                <a:moveTo>
                  <a:pt x="4056" y="1493"/>
                </a:moveTo>
                <a:lnTo>
                  <a:pt x="4054" y="1495"/>
                </a:lnTo>
                <a:lnTo>
                  <a:pt x="4056" y="1495"/>
                </a:lnTo>
                <a:lnTo>
                  <a:pt x="4056" y="1495"/>
                </a:lnTo>
                <a:lnTo>
                  <a:pt x="4056" y="1495"/>
                </a:lnTo>
                <a:lnTo>
                  <a:pt x="4056" y="1493"/>
                </a:lnTo>
                <a:lnTo>
                  <a:pt x="4056" y="1493"/>
                </a:lnTo>
                <a:lnTo>
                  <a:pt x="4056" y="1493"/>
                </a:lnTo>
                <a:lnTo>
                  <a:pt x="4056" y="1493"/>
                </a:lnTo>
                <a:close/>
                <a:moveTo>
                  <a:pt x="4056" y="1491"/>
                </a:moveTo>
                <a:lnTo>
                  <a:pt x="4056" y="1491"/>
                </a:lnTo>
                <a:lnTo>
                  <a:pt x="4056" y="1491"/>
                </a:lnTo>
                <a:lnTo>
                  <a:pt x="4056" y="1491"/>
                </a:lnTo>
                <a:lnTo>
                  <a:pt x="4056" y="1491"/>
                </a:lnTo>
                <a:lnTo>
                  <a:pt x="4056" y="1491"/>
                </a:lnTo>
                <a:lnTo>
                  <a:pt x="4056" y="1491"/>
                </a:lnTo>
                <a:lnTo>
                  <a:pt x="4056" y="1491"/>
                </a:lnTo>
                <a:close/>
                <a:moveTo>
                  <a:pt x="3966" y="1350"/>
                </a:moveTo>
                <a:lnTo>
                  <a:pt x="3966" y="1350"/>
                </a:lnTo>
                <a:lnTo>
                  <a:pt x="3968" y="1350"/>
                </a:lnTo>
                <a:lnTo>
                  <a:pt x="3968" y="1350"/>
                </a:lnTo>
                <a:lnTo>
                  <a:pt x="3968" y="1348"/>
                </a:lnTo>
                <a:lnTo>
                  <a:pt x="3968" y="1348"/>
                </a:lnTo>
                <a:lnTo>
                  <a:pt x="3968" y="1348"/>
                </a:lnTo>
                <a:lnTo>
                  <a:pt x="3966" y="1348"/>
                </a:lnTo>
                <a:lnTo>
                  <a:pt x="3966" y="1346"/>
                </a:lnTo>
                <a:lnTo>
                  <a:pt x="3964" y="1346"/>
                </a:lnTo>
                <a:lnTo>
                  <a:pt x="3964" y="1348"/>
                </a:lnTo>
                <a:lnTo>
                  <a:pt x="3964" y="1348"/>
                </a:lnTo>
                <a:lnTo>
                  <a:pt x="3966" y="1348"/>
                </a:lnTo>
                <a:lnTo>
                  <a:pt x="3966" y="1350"/>
                </a:lnTo>
                <a:close/>
                <a:moveTo>
                  <a:pt x="3411" y="1239"/>
                </a:moveTo>
                <a:lnTo>
                  <a:pt x="3409" y="1239"/>
                </a:lnTo>
                <a:lnTo>
                  <a:pt x="3409" y="1239"/>
                </a:lnTo>
                <a:lnTo>
                  <a:pt x="3409" y="1239"/>
                </a:lnTo>
                <a:lnTo>
                  <a:pt x="3409" y="1241"/>
                </a:lnTo>
                <a:lnTo>
                  <a:pt x="3409" y="1241"/>
                </a:lnTo>
                <a:lnTo>
                  <a:pt x="3411" y="1241"/>
                </a:lnTo>
                <a:lnTo>
                  <a:pt x="3413" y="1239"/>
                </a:lnTo>
                <a:lnTo>
                  <a:pt x="3413" y="1239"/>
                </a:lnTo>
                <a:lnTo>
                  <a:pt x="3415" y="1239"/>
                </a:lnTo>
                <a:lnTo>
                  <a:pt x="3417" y="1239"/>
                </a:lnTo>
                <a:lnTo>
                  <a:pt x="3417" y="1239"/>
                </a:lnTo>
                <a:lnTo>
                  <a:pt x="3417" y="1239"/>
                </a:lnTo>
                <a:lnTo>
                  <a:pt x="3420" y="1237"/>
                </a:lnTo>
                <a:lnTo>
                  <a:pt x="3422" y="1235"/>
                </a:lnTo>
                <a:lnTo>
                  <a:pt x="3424" y="1235"/>
                </a:lnTo>
                <a:lnTo>
                  <a:pt x="3422" y="1235"/>
                </a:lnTo>
                <a:lnTo>
                  <a:pt x="3420" y="1235"/>
                </a:lnTo>
                <a:lnTo>
                  <a:pt x="3417" y="1235"/>
                </a:lnTo>
                <a:lnTo>
                  <a:pt x="3415" y="1235"/>
                </a:lnTo>
                <a:lnTo>
                  <a:pt x="3415" y="1235"/>
                </a:lnTo>
                <a:lnTo>
                  <a:pt x="3415" y="1237"/>
                </a:lnTo>
                <a:lnTo>
                  <a:pt x="3415" y="1237"/>
                </a:lnTo>
                <a:lnTo>
                  <a:pt x="3411" y="1239"/>
                </a:lnTo>
                <a:close/>
                <a:moveTo>
                  <a:pt x="3396" y="1273"/>
                </a:moveTo>
                <a:lnTo>
                  <a:pt x="3394" y="1273"/>
                </a:lnTo>
                <a:lnTo>
                  <a:pt x="3394" y="1273"/>
                </a:lnTo>
                <a:lnTo>
                  <a:pt x="3396" y="1273"/>
                </a:lnTo>
                <a:lnTo>
                  <a:pt x="3396" y="1273"/>
                </a:lnTo>
                <a:lnTo>
                  <a:pt x="3396" y="1273"/>
                </a:lnTo>
                <a:lnTo>
                  <a:pt x="3396" y="1273"/>
                </a:lnTo>
                <a:lnTo>
                  <a:pt x="3396" y="1273"/>
                </a:lnTo>
                <a:lnTo>
                  <a:pt x="3396" y="1273"/>
                </a:lnTo>
                <a:close/>
                <a:moveTo>
                  <a:pt x="5211" y="811"/>
                </a:moveTo>
                <a:lnTo>
                  <a:pt x="5213" y="809"/>
                </a:lnTo>
                <a:lnTo>
                  <a:pt x="5211" y="807"/>
                </a:lnTo>
                <a:lnTo>
                  <a:pt x="5209" y="809"/>
                </a:lnTo>
                <a:lnTo>
                  <a:pt x="5209" y="809"/>
                </a:lnTo>
                <a:lnTo>
                  <a:pt x="5209" y="811"/>
                </a:lnTo>
                <a:lnTo>
                  <a:pt x="5211" y="811"/>
                </a:lnTo>
                <a:lnTo>
                  <a:pt x="5211" y="811"/>
                </a:lnTo>
                <a:close/>
                <a:moveTo>
                  <a:pt x="5213" y="1866"/>
                </a:moveTo>
                <a:lnTo>
                  <a:pt x="5211" y="1866"/>
                </a:lnTo>
                <a:lnTo>
                  <a:pt x="5211" y="1866"/>
                </a:lnTo>
                <a:lnTo>
                  <a:pt x="5209" y="1866"/>
                </a:lnTo>
                <a:lnTo>
                  <a:pt x="5207" y="1866"/>
                </a:lnTo>
                <a:lnTo>
                  <a:pt x="5207" y="1868"/>
                </a:lnTo>
                <a:lnTo>
                  <a:pt x="5205" y="1868"/>
                </a:lnTo>
                <a:lnTo>
                  <a:pt x="5205" y="1868"/>
                </a:lnTo>
                <a:lnTo>
                  <a:pt x="5203" y="1870"/>
                </a:lnTo>
                <a:lnTo>
                  <a:pt x="5201" y="1870"/>
                </a:lnTo>
                <a:lnTo>
                  <a:pt x="5198" y="1870"/>
                </a:lnTo>
                <a:lnTo>
                  <a:pt x="5198" y="1872"/>
                </a:lnTo>
                <a:lnTo>
                  <a:pt x="5196" y="1872"/>
                </a:lnTo>
                <a:lnTo>
                  <a:pt x="5196" y="1872"/>
                </a:lnTo>
                <a:lnTo>
                  <a:pt x="5196" y="1872"/>
                </a:lnTo>
                <a:lnTo>
                  <a:pt x="5194" y="1872"/>
                </a:lnTo>
                <a:lnTo>
                  <a:pt x="5194" y="1872"/>
                </a:lnTo>
                <a:lnTo>
                  <a:pt x="5194" y="1872"/>
                </a:lnTo>
                <a:lnTo>
                  <a:pt x="5194" y="1874"/>
                </a:lnTo>
                <a:lnTo>
                  <a:pt x="5194" y="1874"/>
                </a:lnTo>
                <a:lnTo>
                  <a:pt x="5194" y="1874"/>
                </a:lnTo>
                <a:lnTo>
                  <a:pt x="5196" y="1874"/>
                </a:lnTo>
                <a:lnTo>
                  <a:pt x="5196" y="1877"/>
                </a:lnTo>
                <a:lnTo>
                  <a:pt x="5196" y="1877"/>
                </a:lnTo>
                <a:lnTo>
                  <a:pt x="5198" y="1877"/>
                </a:lnTo>
                <a:lnTo>
                  <a:pt x="5198" y="1877"/>
                </a:lnTo>
                <a:lnTo>
                  <a:pt x="5201" y="1877"/>
                </a:lnTo>
                <a:lnTo>
                  <a:pt x="5201" y="1877"/>
                </a:lnTo>
                <a:lnTo>
                  <a:pt x="5203" y="1874"/>
                </a:lnTo>
                <a:lnTo>
                  <a:pt x="5205" y="1872"/>
                </a:lnTo>
                <a:lnTo>
                  <a:pt x="5205" y="1872"/>
                </a:lnTo>
                <a:lnTo>
                  <a:pt x="5205" y="1872"/>
                </a:lnTo>
                <a:lnTo>
                  <a:pt x="5207" y="1874"/>
                </a:lnTo>
                <a:lnTo>
                  <a:pt x="5207" y="1874"/>
                </a:lnTo>
                <a:lnTo>
                  <a:pt x="5207" y="1874"/>
                </a:lnTo>
                <a:lnTo>
                  <a:pt x="5207" y="1874"/>
                </a:lnTo>
                <a:lnTo>
                  <a:pt x="5209" y="1874"/>
                </a:lnTo>
                <a:lnTo>
                  <a:pt x="5211" y="1874"/>
                </a:lnTo>
                <a:lnTo>
                  <a:pt x="5213" y="1874"/>
                </a:lnTo>
                <a:lnTo>
                  <a:pt x="5215" y="1874"/>
                </a:lnTo>
                <a:lnTo>
                  <a:pt x="5213" y="1872"/>
                </a:lnTo>
                <a:lnTo>
                  <a:pt x="5213" y="1872"/>
                </a:lnTo>
                <a:lnTo>
                  <a:pt x="5215" y="1870"/>
                </a:lnTo>
                <a:lnTo>
                  <a:pt x="5215" y="1870"/>
                </a:lnTo>
                <a:lnTo>
                  <a:pt x="5213" y="1870"/>
                </a:lnTo>
                <a:lnTo>
                  <a:pt x="5213" y="1870"/>
                </a:lnTo>
                <a:lnTo>
                  <a:pt x="5211" y="1872"/>
                </a:lnTo>
                <a:lnTo>
                  <a:pt x="5209" y="1874"/>
                </a:lnTo>
                <a:lnTo>
                  <a:pt x="5209" y="1872"/>
                </a:lnTo>
                <a:lnTo>
                  <a:pt x="5209" y="1870"/>
                </a:lnTo>
                <a:lnTo>
                  <a:pt x="5211" y="1870"/>
                </a:lnTo>
                <a:lnTo>
                  <a:pt x="5213" y="1868"/>
                </a:lnTo>
                <a:lnTo>
                  <a:pt x="5213" y="1868"/>
                </a:lnTo>
                <a:lnTo>
                  <a:pt x="5215" y="1866"/>
                </a:lnTo>
                <a:lnTo>
                  <a:pt x="5215" y="1866"/>
                </a:lnTo>
                <a:lnTo>
                  <a:pt x="5213" y="1866"/>
                </a:lnTo>
                <a:lnTo>
                  <a:pt x="5213" y="1866"/>
                </a:lnTo>
                <a:close/>
                <a:moveTo>
                  <a:pt x="5196" y="1738"/>
                </a:moveTo>
                <a:lnTo>
                  <a:pt x="5196" y="1738"/>
                </a:lnTo>
                <a:lnTo>
                  <a:pt x="5196" y="1738"/>
                </a:lnTo>
                <a:lnTo>
                  <a:pt x="5196" y="1738"/>
                </a:lnTo>
                <a:lnTo>
                  <a:pt x="5196" y="1738"/>
                </a:lnTo>
                <a:lnTo>
                  <a:pt x="5196" y="1738"/>
                </a:lnTo>
                <a:lnTo>
                  <a:pt x="5196" y="1738"/>
                </a:lnTo>
                <a:lnTo>
                  <a:pt x="5196" y="1738"/>
                </a:lnTo>
                <a:close/>
                <a:moveTo>
                  <a:pt x="5207" y="820"/>
                </a:moveTo>
                <a:lnTo>
                  <a:pt x="5207" y="820"/>
                </a:lnTo>
                <a:lnTo>
                  <a:pt x="5205" y="820"/>
                </a:lnTo>
                <a:lnTo>
                  <a:pt x="5203" y="820"/>
                </a:lnTo>
                <a:lnTo>
                  <a:pt x="5203" y="818"/>
                </a:lnTo>
                <a:lnTo>
                  <a:pt x="5201" y="816"/>
                </a:lnTo>
                <a:lnTo>
                  <a:pt x="5196" y="816"/>
                </a:lnTo>
                <a:lnTo>
                  <a:pt x="5196" y="816"/>
                </a:lnTo>
                <a:lnTo>
                  <a:pt x="5196" y="818"/>
                </a:lnTo>
                <a:lnTo>
                  <a:pt x="5201" y="818"/>
                </a:lnTo>
                <a:lnTo>
                  <a:pt x="5205" y="820"/>
                </a:lnTo>
                <a:lnTo>
                  <a:pt x="5207" y="820"/>
                </a:lnTo>
                <a:close/>
                <a:moveTo>
                  <a:pt x="5215" y="1870"/>
                </a:moveTo>
                <a:lnTo>
                  <a:pt x="5215" y="1870"/>
                </a:lnTo>
                <a:lnTo>
                  <a:pt x="5215" y="1870"/>
                </a:lnTo>
                <a:lnTo>
                  <a:pt x="5215" y="1870"/>
                </a:lnTo>
                <a:lnTo>
                  <a:pt x="5215" y="1870"/>
                </a:lnTo>
                <a:close/>
                <a:moveTo>
                  <a:pt x="5205" y="1755"/>
                </a:moveTo>
                <a:lnTo>
                  <a:pt x="5205" y="1753"/>
                </a:lnTo>
                <a:lnTo>
                  <a:pt x="5205" y="1753"/>
                </a:lnTo>
                <a:lnTo>
                  <a:pt x="5205" y="1753"/>
                </a:lnTo>
                <a:lnTo>
                  <a:pt x="5205" y="1753"/>
                </a:lnTo>
                <a:lnTo>
                  <a:pt x="5205" y="1753"/>
                </a:lnTo>
                <a:lnTo>
                  <a:pt x="5205" y="1753"/>
                </a:lnTo>
                <a:lnTo>
                  <a:pt x="5205" y="1753"/>
                </a:lnTo>
                <a:lnTo>
                  <a:pt x="5205" y="1755"/>
                </a:lnTo>
                <a:lnTo>
                  <a:pt x="5205" y="1755"/>
                </a:lnTo>
                <a:close/>
                <a:moveTo>
                  <a:pt x="5215" y="1877"/>
                </a:moveTo>
                <a:lnTo>
                  <a:pt x="5213" y="1877"/>
                </a:lnTo>
                <a:lnTo>
                  <a:pt x="5215" y="1877"/>
                </a:lnTo>
                <a:lnTo>
                  <a:pt x="5215" y="1877"/>
                </a:lnTo>
                <a:lnTo>
                  <a:pt x="5215" y="1874"/>
                </a:lnTo>
                <a:lnTo>
                  <a:pt x="5215" y="1874"/>
                </a:lnTo>
                <a:lnTo>
                  <a:pt x="5215" y="1877"/>
                </a:lnTo>
                <a:close/>
                <a:moveTo>
                  <a:pt x="5205" y="1891"/>
                </a:moveTo>
                <a:lnTo>
                  <a:pt x="5205" y="1891"/>
                </a:lnTo>
                <a:lnTo>
                  <a:pt x="5205" y="1893"/>
                </a:lnTo>
                <a:lnTo>
                  <a:pt x="5205" y="1893"/>
                </a:lnTo>
                <a:lnTo>
                  <a:pt x="5207" y="1893"/>
                </a:lnTo>
                <a:lnTo>
                  <a:pt x="5207" y="1893"/>
                </a:lnTo>
                <a:lnTo>
                  <a:pt x="5207" y="1893"/>
                </a:lnTo>
                <a:lnTo>
                  <a:pt x="5207" y="1891"/>
                </a:lnTo>
                <a:lnTo>
                  <a:pt x="5205" y="1891"/>
                </a:lnTo>
                <a:close/>
                <a:moveTo>
                  <a:pt x="4417" y="1032"/>
                </a:moveTo>
                <a:lnTo>
                  <a:pt x="4417" y="1032"/>
                </a:lnTo>
                <a:lnTo>
                  <a:pt x="4417" y="1032"/>
                </a:lnTo>
                <a:lnTo>
                  <a:pt x="4417" y="1034"/>
                </a:lnTo>
                <a:lnTo>
                  <a:pt x="4417" y="1032"/>
                </a:lnTo>
                <a:lnTo>
                  <a:pt x="4417" y="1032"/>
                </a:lnTo>
                <a:close/>
                <a:moveTo>
                  <a:pt x="5207" y="1881"/>
                </a:moveTo>
                <a:lnTo>
                  <a:pt x="5207" y="1881"/>
                </a:lnTo>
                <a:lnTo>
                  <a:pt x="5207" y="1883"/>
                </a:lnTo>
                <a:lnTo>
                  <a:pt x="5207" y="1883"/>
                </a:lnTo>
                <a:lnTo>
                  <a:pt x="5207" y="1883"/>
                </a:lnTo>
                <a:lnTo>
                  <a:pt x="5207" y="1881"/>
                </a:lnTo>
                <a:lnTo>
                  <a:pt x="5207" y="1881"/>
                </a:lnTo>
                <a:close/>
                <a:moveTo>
                  <a:pt x="5198" y="1887"/>
                </a:moveTo>
                <a:lnTo>
                  <a:pt x="5196" y="1887"/>
                </a:lnTo>
                <a:lnTo>
                  <a:pt x="5198" y="1889"/>
                </a:lnTo>
                <a:lnTo>
                  <a:pt x="5198" y="1889"/>
                </a:lnTo>
                <a:lnTo>
                  <a:pt x="5198" y="1887"/>
                </a:lnTo>
                <a:lnTo>
                  <a:pt x="5198" y="1887"/>
                </a:lnTo>
                <a:lnTo>
                  <a:pt x="5198" y="1887"/>
                </a:lnTo>
                <a:close/>
                <a:moveTo>
                  <a:pt x="4608" y="749"/>
                </a:moveTo>
                <a:lnTo>
                  <a:pt x="4605" y="749"/>
                </a:lnTo>
                <a:lnTo>
                  <a:pt x="4605" y="749"/>
                </a:lnTo>
                <a:lnTo>
                  <a:pt x="4601" y="747"/>
                </a:lnTo>
                <a:lnTo>
                  <a:pt x="4601" y="747"/>
                </a:lnTo>
                <a:lnTo>
                  <a:pt x="4599" y="751"/>
                </a:lnTo>
                <a:lnTo>
                  <a:pt x="4597" y="751"/>
                </a:lnTo>
                <a:lnTo>
                  <a:pt x="4597" y="753"/>
                </a:lnTo>
                <a:lnTo>
                  <a:pt x="4595" y="755"/>
                </a:lnTo>
                <a:lnTo>
                  <a:pt x="4597" y="755"/>
                </a:lnTo>
                <a:lnTo>
                  <a:pt x="4599" y="753"/>
                </a:lnTo>
                <a:lnTo>
                  <a:pt x="4599" y="753"/>
                </a:lnTo>
                <a:lnTo>
                  <a:pt x="4601" y="757"/>
                </a:lnTo>
                <a:lnTo>
                  <a:pt x="4603" y="757"/>
                </a:lnTo>
                <a:lnTo>
                  <a:pt x="4603" y="757"/>
                </a:lnTo>
                <a:lnTo>
                  <a:pt x="4605" y="755"/>
                </a:lnTo>
                <a:lnTo>
                  <a:pt x="4605" y="755"/>
                </a:lnTo>
                <a:lnTo>
                  <a:pt x="4608" y="753"/>
                </a:lnTo>
                <a:lnTo>
                  <a:pt x="4608" y="753"/>
                </a:lnTo>
                <a:lnTo>
                  <a:pt x="4608" y="751"/>
                </a:lnTo>
                <a:lnTo>
                  <a:pt x="4610" y="749"/>
                </a:lnTo>
                <a:lnTo>
                  <a:pt x="4610" y="749"/>
                </a:lnTo>
                <a:lnTo>
                  <a:pt x="4608" y="749"/>
                </a:lnTo>
                <a:close/>
                <a:moveTo>
                  <a:pt x="4593" y="749"/>
                </a:moveTo>
                <a:lnTo>
                  <a:pt x="4589" y="751"/>
                </a:lnTo>
                <a:lnTo>
                  <a:pt x="4589" y="751"/>
                </a:lnTo>
                <a:lnTo>
                  <a:pt x="4589" y="751"/>
                </a:lnTo>
                <a:lnTo>
                  <a:pt x="4591" y="751"/>
                </a:lnTo>
                <a:lnTo>
                  <a:pt x="4593" y="751"/>
                </a:lnTo>
                <a:lnTo>
                  <a:pt x="4593" y="751"/>
                </a:lnTo>
                <a:lnTo>
                  <a:pt x="4595" y="749"/>
                </a:lnTo>
                <a:lnTo>
                  <a:pt x="4595" y="749"/>
                </a:lnTo>
                <a:lnTo>
                  <a:pt x="4593" y="749"/>
                </a:lnTo>
                <a:lnTo>
                  <a:pt x="4593" y="749"/>
                </a:lnTo>
                <a:close/>
                <a:moveTo>
                  <a:pt x="3371" y="931"/>
                </a:moveTo>
                <a:lnTo>
                  <a:pt x="3371" y="931"/>
                </a:lnTo>
                <a:lnTo>
                  <a:pt x="3371" y="929"/>
                </a:lnTo>
                <a:lnTo>
                  <a:pt x="3371" y="929"/>
                </a:lnTo>
                <a:lnTo>
                  <a:pt x="3369" y="929"/>
                </a:lnTo>
                <a:lnTo>
                  <a:pt x="3369" y="929"/>
                </a:lnTo>
                <a:lnTo>
                  <a:pt x="3369" y="931"/>
                </a:lnTo>
                <a:lnTo>
                  <a:pt x="3371" y="931"/>
                </a:lnTo>
                <a:close/>
                <a:moveTo>
                  <a:pt x="4440" y="1065"/>
                </a:moveTo>
                <a:lnTo>
                  <a:pt x="4440" y="1065"/>
                </a:lnTo>
                <a:lnTo>
                  <a:pt x="4440" y="1063"/>
                </a:lnTo>
                <a:lnTo>
                  <a:pt x="4440" y="1061"/>
                </a:lnTo>
                <a:lnTo>
                  <a:pt x="4440" y="1061"/>
                </a:lnTo>
                <a:lnTo>
                  <a:pt x="4438" y="1061"/>
                </a:lnTo>
                <a:lnTo>
                  <a:pt x="4440" y="1063"/>
                </a:lnTo>
                <a:lnTo>
                  <a:pt x="4440" y="1065"/>
                </a:lnTo>
                <a:lnTo>
                  <a:pt x="4440" y="1065"/>
                </a:lnTo>
                <a:close/>
                <a:moveTo>
                  <a:pt x="4440" y="1084"/>
                </a:moveTo>
                <a:lnTo>
                  <a:pt x="4438" y="1082"/>
                </a:lnTo>
                <a:lnTo>
                  <a:pt x="4438" y="1082"/>
                </a:lnTo>
                <a:lnTo>
                  <a:pt x="4438" y="1084"/>
                </a:lnTo>
                <a:lnTo>
                  <a:pt x="4440" y="1084"/>
                </a:lnTo>
                <a:lnTo>
                  <a:pt x="4440" y="1084"/>
                </a:lnTo>
                <a:close/>
                <a:moveTo>
                  <a:pt x="3302" y="927"/>
                </a:moveTo>
                <a:lnTo>
                  <a:pt x="3302" y="929"/>
                </a:lnTo>
                <a:lnTo>
                  <a:pt x="3302" y="929"/>
                </a:lnTo>
                <a:lnTo>
                  <a:pt x="3302" y="929"/>
                </a:lnTo>
                <a:lnTo>
                  <a:pt x="3302" y="929"/>
                </a:lnTo>
                <a:lnTo>
                  <a:pt x="3302" y="927"/>
                </a:lnTo>
                <a:lnTo>
                  <a:pt x="3302" y="927"/>
                </a:lnTo>
                <a:close/>
                <a:moveTo>
                  <a:pt x="3336" y="939"/>
                </a:moveTo>
                <a:lnTo>
                  <a:pt x="3338" y="937"/>
                </a:lnTo>
                <a:lnTo>
                  <a:pt x="3338" y="937"/>
                </a:lnTo>
                <a:lnTo>
                  <a:pt x="3336" y="937"/>
                </a:lnTo>
                <a:lnTo>
                  <a:pt x="3336" y="937"/>
                </a:lnTo>
                <a:lnTo>
                  <a:pt x="3336" y="939"/>
                </a:lnTo>
                <a:lnTo>
                  <a:pt x="3336" y="939"/>
                </a:lnTo>
                <a:close/>
                <a:moveTo>
                  <a:pt x="3334" y="939"/>
                </a:moveTo>
                <a:lnTo>
                  <a:pt x="3334" y="937"/>
                </a:lnTo>
                <a:lnTo>
                  <a:pt x="3334" y="937"/>
                </a:lnTo>
                <a:lnTo>
                  <a:pt x="3334" y="937"/>
                </a:lnTo>
                <a:lnTo>
                  <a:pt x="3334" y="937"/>
                </a:lnTo>
                <a:lnTo>
                  <a:pt x="3332" y="937"/>
                </a:lnTo>
                <a:lnTo>
                  <a:pt x="3332" y="939"/>
                </a:lnTo>
                <a:lnTo>
                  <a:pt x="3334" y="941"/>
                </a:lnTo>
                <a:lnTo>
                  <a:pt x="3334" y="941"/>
                </a:lnTo>
                <a:lnTo>
                  <a:pt x="3336" y="941"/>
                </a:lnTo>
                <a:lnTo>
                  <a:pt x="3334" y="939"/>
                </a:lnTo>
                <a:lnTo>
                  <a:pt x="3334" y="939"/>
                </a:lnTo>
                <a:close/>
                <a:moveTo>
                  <a:pt x="3378" y="1046"/>
                </a:moveTo>
                <a:lnTo>
                  <a:pt x="3378" y="1044"/>
                </a:lnTo>
                <a:lnTo>
                  <a:pt x="3376" y="1040"/>
                </a:lnTo>
                <a:lnTo>
                  <a:pt x="3378" y="1040"/>
                </a:lnTo>
                <a:lnTo>
                  <a:pt x="3376" y="1040"/>
                </a:lnTo>
                <a:lnTo>
                  <a:pt x="3376" y="1040"/>
                </a:lnTo>
                <a:lnTo>
                  <a:pt x="3376" y="1042"/>
                </a:lnTo>
                <a:lnTo>
                  <a:pt x="3378" y="1046"/>
                </a:lnTo>
                <a:close/>
                <a:moveTo>
                  <a:pt x="3340" y="1252"/>
                </a:moveTo>
                <a:lnTo>
                  <a:pt x="3340" y="1252"/>
                </a:lnTo>
                <a:lnTo>
                  <a:pt x="3340" y="1252"/>
                </a:lnTo>
                <a:lnTo>
                  <a:pt x="3342" y="1250"/>
                </a:lnTo>
                <a:lnTo>
                  <a:pt x="3340" y="1248"/>
                </a:lnTo>
                <a:lnTo>
                  <a:pt x="3340" y="1245"/>
                </a:lnTo>
                <a:lnTo>
                  <a:pt x="3340" y="1245"/>
                </a:lnTo>
                <a:lnTo>
                  <a:pt x="3340" y="1245"/>
                </a:lnTo>
                <a:lnTo>
                  <a:pt x="3338" y="1245"/>
                </a:lnTo>
                <a:lnTo>
                  <a:pt x="3338" y="1248"/>
                </a:lnTo>
                <a:lnTo>
                  <a:pt x="3340" y="1248"/>
                </a:lnTo>
                <a:lnTo>
                  <a:pt x="3338" y="1250"/>
                </a:lnTo>
                <a:lnTo>
                  <a:pt x="3340" y="1252"/>
                </a:lnTo>
                <a:close/>
                <a:moveTo>
                  <a:pt x="2810" y="1013"/>
                </a:moveTo>
                <a:lnTo>
                  <a:pt x="2810" y="1013"/>
                </a:lnTo>
                <a:lnTo>
                  <a:pt x="2810" y="1013"/>
                </a:lnTo>
                <a:lnTo>
                  <a:pt x="2808" y="1011"/>
                </a:lnTo>
                <a:lnTo>
                  <a:pt x="2808" y="1013"/>
                </a:lnTo>
                <a:lnTo>
                  <a:pt x="2808" y="1013"/>
                </a:lnTo>
                <a:lnTo>
                  <a:pt x="2810" y="1013"/>
                </a:lnTo>
                <a:lnTo>
                  <a:pt x="2810" y="1013"/>
                </a:lnTo>
                <a:close/>
                <a:moveTo>
                  <a:pt x="2814" y="1090"/>
                </a:moveTo>
                <a:lnTo>
                  <a:pt x="2814" y="1090"/>
                </a:lnTo>
                <a:lnTo>
                  <a:pt x="2814" y="1090"/>
                </a:lnTo>
                <a:lnTo>
                  <a:pt x="2816" y="1090"/>
                </a:lnTo>
                <a:lnTo>
                  <a:pt x="2816" y="1090"/>
                </a:lnTo>
                <a:lnTo>
                  <a:pt x="2814" y="1090"/>
                </a:lnTo>
                <a:lnTo>
                  <a:pt x="2814" y="1090"/>
                </a:lnTo>
                <a:lnTo>
                  <a:pt x="2814" y="1090"/>
                </a:lnTo>
                <a:close/>
                <a:moveTo>
                  <a:pt x="2760" y="977"/>
                </a:moveTo>
                <a:lnTo>
                  <a:pt x="2757" y="975"/>
                </a:lnTo>
                <a:lnTo>
                  <a:pt x="2757" y="977"/>
                </a:lnTo>
                <a:lnTo>
                  <a:pt x="2757" y="977"/>
                </a:lnTo>
                <a:lnTo>
                  <a:pt x="2755" y="977"/>
                </a:lnTo>
                <a:lnTo>
                  <a:pt x="2755" y="977"/>
                </a:lnTo>
                <a:lnTo>
                  <a:pt x="2753" y="977"/>
                </a:lnTo>
                <a:lnTo>
                  <a:pt x="2755" y="977"/>
                </a:lnTo>
                <a:lnTo>
                  <a:pt x="2755" y="977"/>
                </a:lnTo>
                <a:lnTo>
                  <a:pt x="2757" y="977"/>
                </a:lnTo>
                <a:lnTo>
                  <a:pt x="2760" y="977"/>
                </a:lnTo>
                <a:lnTo>
                  <a:pt x="2760" y="977"/>
                </a:lnTo>
                <a:lnTo>
                  <a:pt x="2760" y="977"/>
                </a:lnTo>
                <a:lnTo>
                  <a:pt x="2760" y="977"/>
                </a:lnTo>
                <a:close/>
                <a:moveTo>
                  <a:pt x="2906" y="1044"/>
                </a:moveTo>
                <a:lnTo>
                  <a:pt x="2906" y="1046"/>
                </a:lnTo>
                <a:lnTo>
                  <a:pt x="2906" y="1046"/>
                </a:lnTo>
                <a:lnTo>
                  <a:pt x="2906" y="1048"/>
                </a:lnTo>
                <a:lnTo>
                  <a:pt x="2906" y="1048"/>
                </a:lnTo>
                <a:lnTo>
                  <a:pt x="2906" y="1048"/>
                </a:lnTo>
                <a:lnTo>
                  <a:pt x="2906" y="1048"/>
                </a:lnTo>
                <a:lnTo>
                  <a:pt x="2908" y="1048"/>
                </a:lnTo>
                <a:lnTo>
                  <a:pt x="2908" y="1048"/>
                </a:lnTo>
                <a:lnTo>
                  <a:pt x="2908" y="1044"/>
                </a:lnTo>
                <a:lnTo>
                  <a:pt x="2908" y="1044"/>
                </a:lnTo>
                <a:lnTo>
                  <a:pt x="2906" y="1044"/>
                </a:lnTo>
                <a:close/>
                <a:moveTo>
                  <a:pt x="2896" y="1030"/>
                </a:moveTo>
                <a:lnTo>
                  <a:pt x="2896" y="1027"/>
                </a:lnTo>
                <a:lnTo>
                  <a:pt x="2896" y="1027"/>
                </a:lnTo>
                <a:lnTo>
                  <a:pt x="2896" y="1027"/>
                </a:lnTo>
                <a:lnTo>
                  <a:pt x="2894" y="1027"/>
                </a:lnTo>
                <a:lnTo>
                  <a:pt x="2892" y="1030"/>
                </a:lnTo>
                <a:lnTo>
                  <a:pt x="2892" y="1030"/>
                </a:lnTo>
                <a:lnTo>
                  <a:pt x="2896" y="1032"/>
                </a:lnTo>
                <a:lnTo>
                  <a:pt x="2896" y="1034"/>
                </a:lnTo>
                <a:lnTo>
                  <a:pt x="2898" y="1034"/>
                </a:lnTo>
                <a:lnTo>
                  <a:pt x="2900" y="1036"/>
                </a:lnTo>
                <a:lnTo>
                  <a:pt x="2898" y="1034"/>
                </a:lnTo>
                <a:lnTo>
                  <a:pt x="2898" y="1034"/>
                </a:lnTo>
                <a:lnTo>
                  <a:pt x="2898" y="1034"/>
                </a:lnTo>
                <a:lnTo>
                  <a:pt x="2896" y="1034"/>
                </a:lnTo>
                <a:lnTo>
                  <a:pt x="2896" y="1032"/>
                </a:lnTo>
                <a:lnTo>
                  <a:pt x="2896" y="1032"/>
                </a:lnTo>
                <a:lnTo>
                  <a:pt x="2896" y="1030"/>
                </a:lnTo>
                <a:lnTo>
                  <a:pt x="2896" y="1030"/>
                </a:lnTo>
                <a:lnTo>
                  <a:pt x="2896" y="1030"/>
                </a:lnTo>
                <a:close/>
                <a:moveTo>
                  <a:pt x="2906" y="1050"/>
                </a:moveTo>
                <a:lnTo>
                  <a:pt x="2906" y="1050"/>
                </a:lnTo>
                <a:lnTo>
                  <a:pt x="2906" y="1050"/>
                </a:lnTo>
                <a:lnTo>
                  <a:pt x="2906" y="1050"/>
                </a:lnTo>
                <a:lnTo>
                  <a:pt x="2908" y="1053"/>
                </a:lnTo>
                <a:lnTo>
                  <a:pt x="2908" y="1053"/>
                </a:lnTo>
                <a:lnTo>
                  <a:pt x="2908" y="1053"/>
                </a:lnTo>
                <a:lnTo>
                  <a:pt x="2908" y="1050"/>
                </a:lnTo>
                <a:lnTo>
                  <a:pt x="2908" y="1050"/>
                </a:lnTo>
                <a:lnTo>
                  <a:pt x="2908" y="1050"/>
                </a:lnTo>
                <a:lnTo>
                  <a:pt x="2906" y="1050"/>
                </a:lnTo>
                <a:close/>
                <a:moveTo>
                  <a:pt x="2766" y="1126"/>
                </a:moveTo>
                <a:lnTo>
                  <a:pt x="2764" y="1126"/>
                </a:lnTo>
                <a:lnTo>
                  <a:pt x="2764" y="1126"/>
                </a:lnTo>
                <a:lnTo>
                  <a:pt x="2764" y="1128"/>
                </a:lnTo>
                <a:lnTo>
                  <a:pt x="2764" y="1128"/>
                </a:lnTo>
                <a:lnTo>
                  <a:pt x="2764" y="1128"/>
                </a:lnTo>
                <a:lnTo>
                  <a:pt x="2766" y="1128"/>
                </a:lnTo>
                <a:lnTo>
                  <a:pt x="2766" y="1128"/>
                </a:lnTo>
                <a:lnTo>
                  <a:pt x="2766" y="1128"/>
                </a:lnTo>
                <a:lnTo>
                  <a:pt x="2766" y="1128"/>
                </a:lnTo>
                <a:lnTo>
                  <a:pt x="2768" y="1128"/>
                </a:lnTo>
                <a:lnTo>
                  <a:pt x="2768" y="1128"/>
                </a:lnTo>
                <a:lnTo>
                  <a:pt x="2768" y="1126"/>
                </a:lnTo>
                <a:lnTo>
                  <a:pt x="2768" y="1126"/>
                </a:lnTo>
                <a:lnTo>
                  <a:pt x="2766" y="1126"/>
                </a:lnTo>
                <a:close/>
                <a:moveTo>
                  <a:pt x="2808" y="1059"/>
                </a:moveTo>
                <a:lnTo>
                  <a:pt x="2806" y="1059"/>
                </a:lnTo>
                <a:lnTo>
                  <a:pt x="2804" y="1057"/>
                </a:lnTo>
                <a:lnTo>
                  <a:pt x="2801" y="1057"/>
                </a:lnTo>
                <a:lnTo>
                  <a:pt x="2801" y="1057"/>
                </a:lnTo>
                <a:lnTo>
                  <a:pt x="2801" y="1055"/>
                </a:lnTo>
                <a:lnTo>
                  <a:pt x="2799" y="1055"/>
                </a:lnTo>
                <a:lnTo>
                  <a:pt x="2799" y="1055"/>
                </a:lnTo>
                <a:lnTo>
                  <a:pt x="2797" y="1057"/>
                </a:lnTo>
                <a:lnTo>
                  <a:pt x="2797" y="1057"/>
                </a:lnTo>
                <a:lnTo>
                  <a:pt x="2795" y="1057"/>
                </a:lnTo>
                <a:lnTo>
                  <a:pt x="2795" y="1057"/>
                </a:lnTo>
                <a:lnTo>
                  <a:pt x="2793" y="1057"/>
                </a:lnTo>
                <a:lnTo>
                  <a:pt x="2793" y="1055"/>
                </a:lnTo>
                <a:lnTo>
                  <a:pt x="2791" y="1057"/>
                </a:lnTo>
                <a:lnTo>
                  <a:pt x="2791" y="1057"/>
                </a:lnTo>
                <a:lnTo>
                  <a:pt x="2791" y="1057"/>
                </a:lnTo>
                <a:lnTo>
                  <a:pt x="2789" y="1057"/>
                </a:lnTo>
                <a:lnTo>
                  <a:pt x="2789" y="1059"/>
                </a:lnTo>
                <a:lnTo>
                  <a:pt x="2789" y="1061"/>
                </a:lnTo>
                <a:lnTo>
                  <a:pt x="2789" y="1061"/>
                </a:lnTo>
                <a:lnTo>
                  <a:pt x="2789" y="1063"/>
                </a:lnTo>
                <a:lnTo>
                  <a:pt x="2791" y="1065"/>
                </a:lnTo>
                <a:lnTo>
                  <a:pt x="2791" y="1065"/>
                </a:lnTo>
                <a:lnTo>
                  <a:pt x="2793" y="1065"/>
                </a:lnTo>
                <a:lnTo>
                  <a:pt x="2795" y="1065"/>
                </a:lnTo>
                <a:lnTo>
                  <a:pt x="2795" y="1065"/>
                </a:lnTo>
                <a:lnTo>
                  <a:pt x="2797" y="1067"/>
                </a:lnTo>
                <a:lnTo>
                  <a:pt x="2799" y="1067"/>
                </a:lnTo>
                <a:lnTo>
                  <a:pt x="2799" y="1067"/>
                </a:lnTo>
                <a:lnTo>
                  <a:pt x="2799" y="1067"/>
                </a:lnTo>
                <a:lnTo>
                  <a:pt x="2801" y="1069"/>
                </a:lnTo>
                <a:lnTo>
                  <a:pt x="2804" y="1071"/>
                </a:lnTo>
                <a:lnTo>
                  <a:pt x="2808" y="1071"/>
                </a:lnTo>
                <a:lnTo>
                  <a:pt x="2810" y="1074"/>
                </a:lnTo>
                <a:lnTo>
                  <a:pt x="2812" y="1074"/>
                </a:lnTo>
                <a:lnTo>
                  <a:pt x="2812" y="1074"/>
                </a:lnTo>
                <a:lnTo>
                  <a:pt x="2814" y="1074"/>
                </a:lnTo>
                <a:lnTo>
                  <a:pt x="2816" y="1076"/>
                </a:lnTo>
                <a:lnTo>
                  <a:pt x="2818" y="1078"/>
                </a:lnTo>
                <a:lnTo>
                  <a:pt x="2818" y="1078"/>
                </a:lnTo>
                <a:lnTo>
                  <a:pt x="2820" y="1078"/>
                </a:lnTo>
                <a:lnTo>
                  <a:pt x="2822" y="1080"/>
                </a:lnTo>
                <a:lnTo>
                  <a:pt x="2822" y="1080"/>
                </a:lnTo>
                <a:lnTo>
                  <a:pt x="2824" y="1080"/>
                </a:lnTo>
                <a:lnTo>
                  <a:pt x="2827" y="1080"/>
                </a:lnTo>
                <a:lnTo>
                  <a:pt x="2827" y="1080"/>
                </a:lnTo>
                <a:lnTo>
                  <a:pt x="2827" y="1078"/>
                </a:lnTo>
                <a:lnTo>
                  <a:pt x="2827" y="1078"/>
                </a:lnTo>
                <a:lnTo>
                  <a:pt x="2827" y="1076"/>
                </a:lnTo>
                <a:lnTo>
                  <a:pt x="2829" y="1076"/>
                </a:lnTo>
                <a:lnTo>
                  <a:pt x="2829" y="1074"/>
                </a:lnTo>
                <a:lnTo>
                  <a:pt x="2829" y="1074"/>
                </a:lnTo>
                <a:lnTo>
                  <a:pt x="2829" y="1074"/>
                </a:lnTo>
                <a:lnTo>
                  <a:pt x="2829" y="1071"/>
                </a:lnTo>
                <a:lnTo>
                  <a:pt x="2827" y="1071"/>
                </a:lnTo>
                <a:lnTo>
                  <a:pt x="2829" y="1071"/>
                </a:lnTo>
                <a:lnTo>
                  <a:pt x="2829" y="1069"/>
                </a:lnTo>
                <a:lnTo>
                  <a:pt x="2827" y="1069"/>
                </a:lnTo>
                <a:lnTo>
                  <a:pt x="2827" y="1069"/>
                </a:lnTo>
                <a:lnTo>
                  <a:pt x="2827" y="1069"/>
                </a:lnTo>
                <a:lnTo>
                  <a:pt x="2827" y="1067"/>
                </a:lnTo>
                <a:lnTo>
                  <a:pt x="2827" y="1065"/>
                </a:lnTo>
                <a:lnTo>
                  <a:pt x="2827" y="1065"/>
                </a:lnTo>
                <a:lnTo>
                  <a:pt x="2829" y="1063"/>
                </a:lnTo>
                <a:lnTo>
                  <a:pt x="2829" y="1063"/>
                </a:lnTo>
                <a:lnTo>
                  <a:pt x="2829" y="1061"/>
                </a:lnTo>
                <a:lnTo>
                  <a:pt x="2833" y="1057"/>
                </a:lnTo>
                <a:lnTo>
                  <a:pt x="2833" y="1057"/>
                </a:lnTo>
                <a:lnTo>
                  <a:pt x="2833" y="1055"/>
                </a:lnTo>
                <a:lnTo>
                  <a:pt x="2835" y="1055"/>
                </a:lnTo>
                <a:lnTo>
                  <a:pt x="2833" y="1053"/>
                </a:lnTo>
                <a:lnTo>
                  <a:pt x="2833" y="1053"/>
                </a:lnTo>
                <a:lnTo>
                  <a:pt x="2831" y="1055"/>
                </a:lnTo>
                <a:lnTo>
                  <a:pt x="2829" y="1055"/>
                </a:lnTo>
                <a:lnTo>
                  <a:pt x="2829" y="1055"/>
                </a:lnTo>
                <a:lnTo>
                  <a:pt x="2827" y="1055"/>
                </a:lnTo>
                <a:lnTo>
                  <a:pt x="2827" y="1055"/>
                </a:lnTo>
                <a:lnTo>
                  <a:pt x="2824" y="1055"/>
                </a:lnTo>
                <a:lnTo>
                  <a:pt x="2822" y="1055"/>
                </a:lnTo>
                <a:lnTo>
                  <a:pt x="2822" y="1055"/>
                </a:lnTo>
                <a:lnTo>
                  <a:pt x="2820" y="1055"/>
                </a:lnTo>
                <a:lnTo>
                  <a:pt x="2820" y="1057"/>
                </a:lnTo>
                <a:lnTo>
                  <a:pt x="2818" y="1057"/>
                </a:lnTo>
                <a:lnTo>
                  <a:pt x="2816" y="1057"/>
                </a:lnTo>
                <a:lnTo>
                  <a:pt x="2814" y="1059"/>
                </a:lnTo>
                <a:lnTo>
                  <a:pt x="2812" y="1057"/>
                </a:lnTo>
                <a:lnTo>
                  <a:pt x="2810" y="1057"/>
                </a:lnTo>
                <a:lnTo>
                  <a:pt x="2808" y="1059"/>
                </a:lnTo>
                <a:lnTo>
                  <a:pt x="2808" y="1059"/>
                </a:lnTo>
                <a:close/>
                <a:moveTo>
                  <a:pt x="2772" y="1111"/>
                </a:moveTo>
                <a:lnTo>
                  <a:pt x="2770" y="1111"/>
                </a:lnTo>
                <a:lnTo>
                  <a:pt x="2770" y="1111"/>
                </a:lnTo>
                <a:lnTo>
                  <a:pt x="2768" y="1113"/>
                </a:lnTo>
                <a:lnTo>
                  <a:pt x="2772" y="1111"/>
                </a:lnTo>
                <a:lnTo>
                  <a:pt x="2772" y="1111"/>
                </a:lnTo>
                <a:close/>
                <a:moveTo>
                  <a:pt x="2783" y="1078"/>
                </a:moveTo>
                <a:lnTo>
                  <a:pt x="2783" y="1078"/>
                </a:lnTo>
                <a:lnTo>
                  <a:pt x="2783" y="1078"/>
                </a:lnTo>
                <a:lnTo>
                  <a:pt x="2780" y="1078"/>
                </a:lnTo>
                <a:lnTo>
                  <a:pt x="2780" y="1078"/>
                </a:lnTo>
                <a:lnTo>
                  <a:pt x="2780" y="1078"/>
                </a:lnTo>
                <a:lnTo>
                  <a:pt x="2783" y="1080"/>
                </a:lnTo>
                <a:lnTo>
                  <a:pt x="2783" y="1078"/>
                </a:lnTo>
                <a:close/>
                <a:moveTo>
                  <a:pt x="2816" y="1092"/>
                </a:moveTo>
                <a:lnTo>
                  <a:pt x="2816" y="1092"/>
                </a:lnTo>
                <a:lnTo>
                  <a:pt x="2816" y="1092"/>
                </a:lnTo>
                <a:lnTo>
                  <a:pt x="2816" y="1095"/>
                </a:lnTo>
                <a:lnTo>
                  <a:pt x="2818" y="1095"/>
                </a:lnTo>
                <a:lnTo>
                  <a:pt x="2818" y="1095"/>
                </a:lnTo>
                <a:lnTo>
                  <a:pt x="2818" y="1092"/>
                </a:lnTo>
                <a:lnTo>
                  <a:pt x="2816" y="1092"/>
                </a:lnTo>
                <a:close/>
                <a:moveTo>
                  <a:pt x="2954" y="1038"/>
                </a:moveTo>
                <a:lnTo>
                  <a:pt x="2954" y="1038"/>
                </a:lnTo>
                <a:lnTo>
                  <a:pt x="2954" y="1038"/>
                </a:lnTo>
                <a:lnTo>
                  <a:pt x="2952" y="1040"/>
                </a:lnTo>
                <a:lnTo>
                  <a:pt x="2954" y="1038"/>
                </a:lnTo>
                <a:lnTo>
                  <a:pt x="2954" y="1038"/>
                </a:lnTo>
                <a:close/>
                <a:moveTo>
                  <a:pt x="2967" y="1059"/>
                </a:moveTo>
                <a:lnTo>
                  <a:pt x="2967" y="1059"/>
                </a:lnTo>
                <a:lnTo>
                  <a:pt x="2967" y="1059"/>
                </a:lnTo>
                <a:lnTo>
                  <a:pt x="2965" y="1059"/>
                </a:lnTo>
                <a:lnTo>
                  <a:pt x="2965" y="1059"/>
                </a:lnTo>
                <a:lnTo>
                  <a:pt x="2967" y="1061"/>
                </a:lnTo>
                <a:lnTo>
                  <a:pt x="2967" y="1061"/>
                </a:lnTo>
                <a:lnTo>
                  <a:pt x="2969" y="1061"/>
                </a:lnTo>
                <a:lnTo>
                  <a:pt x="2969" y="1063"/>
                </a:lnTo>
                <a:lnTo>
                  <a:pt x="2969" y="1063"/>
                </a:lnTo>
                <a:lnTo>
                  <a:pt x="2969" y="1061"/>
                </a:lnTo>
                <a:lnTo>
                  <a:pt x="2969" y="1061"/>
                </a:lnTo>
                <a:lnTo>
                  <a:pt x="2969" y="1059"/>
                </a:lnTo>
                <a:lnTo>
                  <a:pt x="2967" y="1059"/>
                </a:lnTo>
                <a:close/>
                <a:moveTo>
                  <a:pt x="2969" y="1067"/>
                </a:moveTo>
                <a:lnTo>
                  <a:pt x="2969" y="1067"/>
                </a:lnTo>
                <a:lnTo>
                  <a:pt x="2969" y="1067"/>
                </a:lnTo>
                <a:lnTo>
                  <a:pt x="2969" y="1067"/>
                </a:lnTo>
                <a:lnTo>
                  <a:pt x="2969" y="1067"/>
                </a:lnTo>
                <a:lnTo>
                  <a:pt x="2969" y="1067"/>
                </a:lnTo>
                <a:lnTo>
                  <a:pt x="2969" y="1067"/>
                </a:lnTo>
                <a:close/>
                <a:moveTo>
                  <a:pt x="2952" y="1040"/>
                </a:moveTo>
                <a:lnTo>
                  <a:pt x="2952" y="1040"/>
                </a:lnTo>
                <a:lnTo>
                  <a:pt x="2950" y="1038"/>
                </a:lnTo>
                <a:lnTo>
                  <a:pt x="2950" y="1040"/>
                </a:lnTo>
                <a:lnTo>
                  <a:pt x="2952" y="1040"/>
                </a:lnTo>
                <a:close/>
                <a:moveTo>
                  <a:pt x="2908" y="1059"/>
                </a:moveTo>
                <a:lnTo>
                  <a:pt x="2906" y="1061"/>
                </a:lnTo>
                <a:lnTo>
                  <a:pt x="2906" y="1061"/>
                </a:lnTo>
                <a:lnTo>
                  <a:pt x="2908" y="1063"/>
                </a:lnTo>
                <a:lnTo>
                  <a:pt x="2908" y="1063"/>
                </a:lnTo>
                <a:lnTo>
                  <a:pt x="2910" y="1063"/>
                </a:lnTo>
                <a:lnTo>
                  <a:pt x="2912" y="1063"/>
                </a:lnTo>
                <a:lnTo>
                  <a:pt x="2910" y="1061"/>
                </a:lnTo>
                <a:lnTo>
                  <a:pt x="2910" y="1061"/>
                </a:lnTo>
                <a:lnTo>
                  <a:pt x="2908" y="1061"/>
                </a:lnTo>
                <a:lnTo>
                  <a:pt x="2908" y="1059"/>
                </a:lnTo>
                <a:close/>
                <a:moveTo>
                  <a:pt x="2906" y="1053"/>
                </a:moveTo>
                <a:lnTo>
                  <a:pt x="2904" y="1053"/>
                </a:lnTo>
                <a:lnTo>
                  <a:pt x="2904" y="1053"/>
                </a:lnTo>
                <a:lnTo>
                  <a:pt x="2904" y="1053"/>
                </a:lnTo>
                <a:lnTo>
                  <a:pt x="2904" y="1053"/>
                </a:lnTo>
                <a:lnTo>
                  <a:pt x="2902" y="1055"/>
                </a:lnTo>
                <a:lnTo>
                  <a:pt x="2902" y="1055"/>
                </a:lnTo>
                <a:lnTo>
                  <a:pt x="2904" y="1055"/>
                </a:lnTo>
                <a:lnTo>
                  <a:pt x="2904" y="1055"/>
                </a:lnTo>
                <a:lnTo>
                  <a:pt x="2904" y="1055"/>
                </a:lnTo>
                <a:lnTo>
                  <a:pt x="2904" y="1055"/>
                </a:lnTo>
                <a:lnTo>
                  <a:pt x="2904" y="1055"/>
                </a:lnTo>
                <a:lnTo>
                  <a:pt x="2904" y="1057"/>
                </a:lnTo>
                <a:lnTo>
                  <a:pt x="2906" y="1057"/>
                </a:lnTo>
                <a:lnTo>
                  <a:pt x="2906" y="1057"/>
                </a:lnTo>
                <a:lnTo>
                  <a:pt x="2908" y="1057"/>
                </a:lnTo>
                <a:lnTo>
                  <a:pt x="2908" y="1057"/>
                </a:lnTo>
                <a:lnTo>
                  <a:pt x="2908" y="1057"/>
                </a:lnTo>
                <a:lnTo>
                  <a:pt x="2908" y="1055"/>
                </a:lnTo>
                <a:lnTo>
                  <a:pt x="2906" y="1055"/>
                </a:lnTo>
                <a:lnTo>
                  <a:pt x="2906" y="1053"/>
                </a:lnTo>
                <a:lnTo>
                  <a:pt x="2906" y="1050"/>
                </a:lnTo>
                <a:lnTo>
                  <a:pt x="2906" y="1050"/>
                </a:lnTo>
                <a:lnTo>
                  <a:pt x="2906" y="1053"/>
                </a:lnTo>
                <a:close/>
                <a:moveTo>
                  <a:pt x="2942" y="1088"/>
                </a:moveTo>
                <a:lnTo>
                  <a:pt x="2942" y="1088"/>
                </a:lnTo>
                <a:lnTo>
                  <a:pt x="2942" y="1086"/>
                </a:lnTo>
                <a:lnTo>
                  <a:pt x="2942" y="1086"/>
                </a:lnTo>
                <a:lnTo>
                  <a:pt x="2940" y="1084"/>
                </a:lnTo>
                <a:lnTo>
                  <a:pt x="2940" y="1086"/>
                </a:lnTo>
                <a:lnTo>
                  <a:pt x="2940" y="1086"/>
                </a:lnTo>
                <a:lnTo>
                  <a:pt x="2940" y="1088"/>
                </a:lnTo>
                <a:lnTo>
                  <a:pt x="2940" y="1088"/>
                </a:lnTo>
                <a:lnTo>
                  <a:pt x="2942" y="1088"/>
                </a:lnTo>
                <a:close/>
                <a:moveTo>
                  <a:pt x="2948" y="1044"/>
                </a:moveTo>
                <a:lnTo>
                  <a:pt x="2946" y="1042"/>
                </a:lnTo>
                <a:lnTo>
                  <a:pt x="2946" y="1040"/>
                </a:lnTo>
                <a:lnTo>
                  <a:pt x="2944" y="1040"/>
                </a:lnTo>
                <a:lnTo>
                  <a:pt x="2944" y="1042"/>
                </a:lnTo>
                <a:lnTo>
                  <a:pt x="2940" y="1042"/>
                </a:lnTo>
                <a:lnTo>
                  <a:pt x="2940" y="1044"/>
                </a:lnTo>
                <a:lnTo>
                  <a:pt x="2940" y="1044"/>
                </a:lnTo>
                <a:lnTo>
                  <a:pt x="2940" y="1044"/>
                </a:lnTo>
                <a:lnTo>
                  <a:pt x="2942" y="1044"/>
                </a:lnTo>
                <a:lnTo>
                  <a:pt x="2944" y="1044"/>
                </a:lnTo>
                <a:lnTo>
                  <a:pt x="2944" y="1044"/>
                </a:lnTo>
                <a:lnTo>
                  <a:pt x="2946" y="1046"/>
                </a:lnTo>
                <a:lnTo>
                  <a:pt x="2948" y="1046"/>
                </a:lnTo>
                <a:lnTo>
                  <a:pt x="2948" y="1048"/>
                </a:lnTo>
                <a:lnTo>
                  <a:pt x="2948" y="1048"/>
                </a:lnTo>
                <a:lnTo>
                  <a:pt x="2950" y="1048"/>
                </a:lnTo>
                <a:lnTo>
                  <a:pt x="2950" y="1050"/>
                </a:lnTo>
                <a:lnTo>
                  <a:pt x="2952" y="1050"/>
                </a:lnTo>
                <a:lnTo>
                  <a:pt x="2954" y="1050"/>
                </a:lnTo>
                <a:lnTo>
                  <a:pt x="2956" y="1053"/>
                </a:lnTo>
                <a:lnTo>
                  <a:pt x="2956" y="1053"/>
                </a:lnTo>
                <a:lnTo>
                  <a:pt x="2956" y="1053"/>
                </a:lnTo>
                <a:lnTo>
                  <a:pt x="2956" y="1053"/>
                </a:lnTo>
                <a:lnTo>
                  <a:pt x="2956" y="1055"/>
                </a:lnTo>
                <a:lnTo>
                  <a:pt x="2959" y="1055"/>
                </a:lnTo>
                <a:lnTo>
                  <a:pt x="2959" y="1055"/>
                </a:lnTo>
                <a:lnTo>
                  <a:pt x="2959" y="1057"/>
                </a:lnTo>
                <a:lnTo>
                  <a:pt x="2961" y="1057"/>
                </a:lnTo>
                <a:lnTo>
                  <a:pt x="2961" y="1057"/>
                </a:lnTo>
                <a:lnTo>
                  <a:pt x="2961" y="1059"/>
                </a:lnTo>
                <a:lnTo>
                  <a:pt x="2963" y="1059"/>
                </a:lnTo>
                <a:lnTo>
                  <a:pt x="2963" y="1059"/>
                </a:lnTo>
                <a:lnTo>
                  <a:pt x="2963" y="1059"/>
                </a:lnTo>
                <a:lnTo>
                  <a:pt x="2963" y="1059"/>
                </a:lnTo>
                <a:lnTo>
                  <a:pt x="2963" y="1057"/>
                </a:lnTo>
                <a:lnTo>
                  <a:pt x="2965" y="1057"/>
                </a:lnTo>
                <a:lnTo>
                  <a:pt x="2963" y="1055"/>
                </a:lnTo>
                <a:lnTo>
                  <a:pt x="2963" y="1055"/>
                </a:lnTo>
                <a:lnTo>
                  <a:pt x="2961" y="1055"/>
                </a:lnTo>
                <a:lnTo>
                  <a:pt x="2959" y="1055"/>
                </a:lnTo>
                <a:lnTo>
                  <a:pt x="2959" y="1053"/>
                </a:lnTo>
                <a:lnTo>
                  <a:pt x="2959" y="1050"/>
                </a:lnTo>
                <a:lnTo>
                  <a:pt x="2959" y="1050"/>
                </a:lnTo>
                <a:lnTo>
                  <a:pt x="2959" y="1048"/>
                </a:lnTo>
                <a:lnTo>
                  <a:pt x="2959" y="1048"/>
                </a:lnTo>
                <a:lnTo>
                  <a:pt x="2956" y="1046"/>
                </a:lnTo>
                <a:lnTo>
                  <a:pt x="2956" y="1046"/>
                </a:lnTo>
                <a:lnTo>
                  <a:pt x="2954" y="1046"/>
                </a:lnTo>
                <a:lnTo>
                  <a:pt x="2950" y="1046"/>
                </a:lnTo>
                <a:lnTo>
                  <a:pt x="2950" y="1046"/>
                </a:lnTo>
                <a:lnTo>
                  <a:pt x="2948" y="1044"/>
                </a:lnTo>
                <a:lnTo>
                  <a:pt x="2948" y="1044"/>
                </a:lnTo>
                <a:close/>
                <a:moveTo>
                  <a:pt x="2950" y="1099"/>
                </a:moveTo>
                <a:lnTo>
                  <a:pt x="2950" y="1099"/>
                </a:lnTo>
                <a:lnTo>
                  <a:pt x="2950" y="1099"/>
                </a:lnTo>
                <a:lnTo>
                  <a:pt x="2948" y="1101"/>
                </a:lnTo>
                <a:lnTo>
                  <a:pt x="2948" y="1103"/>
                </a:lnTo>
                <a:lnTo>
                  <a:pt x="2950" y="1103"/>
                </a:lnTo>
                <a:lnTo>
                  <a:pt x="2950" y="1103"/>
                </a:lnTo>
                <a:lnTo>
                  <a:pt x="2950" y="1103"/>
                </a:lnTo>
                <a:lnTo>
                  <a:pt x="2954" y="1103"/>
                </a:lnTo>
                <a:lnTo>
                  <a:pt x="2954" y="1103"/>
                </a:lnTo>
                <a:lnTo>
                  <a:pt x="2963" y="1105"/>
                </a:lnTo>
                <a:lnTo>
                  <a:pt x="2965" y="1105"/>
                </a:lnTo>
                <a:lnTo>
                  <a:pt x="2965" y="1105"/>
                </a:lnTo>
                <a:lnTo>
                  <a:pt x="2967" y="1107"/>
                </a:lnTo>
                <a:lnTo>
                  <a:pt x="2967" y="1107"/>
                </a:lnTo>
                <a:lnTo>
                  <a:pt x="2967" y="1109"/>
                </a:lnTo>
                <a:lnTo>
                  <a:pt x="2967" y="1109"/>
                </a:lnTo>
                <a:lnTo>
                  <a:pt x="2973" y="1107"/>
                </a:lnTo>
                <a:lnTo>
                  <a:pt x="2980" y="1107"/>
                </a:lnTo>
                <a:lnTo>
                  <a:pt x="2982" y="1107"/>
                </a:lnTo>
                <a:lnTo>
                  <a:pt x="2986" y="1107"/>
                </a:lnTo>
                <a:lnTo>
                  <a:pt x="2986" y="1107"/>
                </a:lnTo>
                <a:lnTo>
                  <a:pt x="2988" y="1107"/>
                </a:lnTo>
                <a:lnTo>
                  <a:pt x="2988" y="1105"/>
                </a:lnTo>
                <a:lnTo>
                  <a:pt x="2988" y="1105"/>
                </a:lnTo>
                <a:lnTo>
                  <a:pt x="2988" y="1103"/>
                </a:lnTo>
                <a:lnTo>
                  <a:pt x="2990" y="1103"/>
                </a:lnTo>
                <a:lnTo>
                  <a:pt x="2988" y="1103"/>
                </a:lnTo>
                <a:lnTo>
                  <a:pt x="2986" y="1105"/>
                </a:lnTo>
                <a:lnTo>
                  <a:pt x="2986" y="1105"/>
                </a:lnTo>
                <a:lnTo>
                  <a:pt x="2984" y="1105"/>
                </a:lnTo>
                <a:lnTo>
                  <a:pt x="2982" y="1105"/>
                </a:lnTo>
                <a:lnTo>
                  <a:pt x="2982" y="1105"/>
                </a:lnTo>
                <a:lnTo>
                  <a:pt x="2982" y="1105"/>
                </a:lnTo>
                <a:lnTo>
                  <a:pt x="2980" y="1105"/>
                </a:lnTo>
                <a:lnTo>
                  <a:pt x="2982" y="1103"/>
                </a:lnTo>
                <a:lnTo>
                  <a:pt x="2980" y="1101"/>
                </a:lnTo>
                <a:lnTo>
                  <a:pt x="2977" y="1103"/>
                </a:lnTo>
                <a:lnTo>
                  <a:pt x="2977" y="1103"/>
                </a:lnTo>
                <a:lnTo>
                  <a:pt x="2973" y="1103"/>
                </a:lnTo>
                <a:lnTo>
                  <a:pt x="2971" y="1101"/>
                </a:lnTo>
                <a:lnTo>
                  <a:pt x="2969" y="1101"/>
                </a:lnTo>
                <a:lnTo>
                  <a:pt x="2965" y="1101"/>
                </a:lnTo>
                <a:lnTo>
                  <a:pt x="2965" y="1101"/>
                </a:lnTo>
                <a:lnTo>
                  <a:pt x="2963" y="1101"/>
                </a:lnTo>
                <a:lnTo>
                  <a:pt x="2963" y="1101"/>
                </a:lnTo>
                <a:lnTo>
                  <a:pt x="2961" y="1101"/>
                </a:lnTo>
                <a:lnTo>
                  <a:pt x="2961" y="1101"/>
                </a:lnTo>
                <a:lnTo>
                  <a:pt x="2959" y="1101"/>
                </a:lnTo>
                <a:lnTo>
                  <a:pt x="2959" y="1101"/>
                </a:lnTo>
                <a:lnTo>
                  <a:pt x="2959" y="1101"/>
                </a:lnTo>
                <a:lnTo>
                  <a:pt x="2959" y="1101"/>
                </a:lnTo>
                <a:lnTo>
                  <a:pt x="2956" y="1099"/>
                </a:lnTo>
                <a:lnTo>
                  <a:pt x="2956" y="1099"/>
                </a:lnTo>
                <a:lnTo>
                  <a:pt x="2956" y="1099"/>
                </a:lnTo>
                <a:lnTo>
                  <a:pt x="2959" y="1099"/>
                </a:lnTo>
                <a:lnTo>
                  <a:pt x="2959" y="1099"/>
                </a:lnTo>
                <a:lnTo>
                  <a:pt x="2956" y="1099"/>
                </a:lnTo>
                <a:lnTo>
                  <a:pt x="2956" y="1099"/>
                </a:lnTo>
                <a:lnTo>
                  <a:pt x="2956" y="1099"/>
                </a:lnTo>
                <a:lnTo>
                  <a:pt x="2954" y="1099"/>
                </a:lnTo>
                <a:lnTo>
                  <a:pt x="2952" y="1099"/>
                </a:lnTo>
                <a:lnTo>
                  <a:pt x="2952" y="1099"/>
                </a:lnTo>
                <a:lnTo>
                  <a:pt x="2952" y="1097"/>
                </a:lnTo>
                <a:lnTo>
                  <a:pt x="2952" y="1097"/>
                </a:lnTo>
                <a:lnTo>
                  <a:pt x="2952" y="1097"/>
                </a:lnTo>
                <a:lnTo>
                  <a:pt x="2952" y="1099"/>
                </a:lnTo>
                <a:lnTo>
                  <a:pt x="2950" y="1099"/>
                </a:lnTo>
                <a:lnTo>
                  <a:pt x="2950" y="1099"/>
                </a:lnTo>
                <a:close/>
                <a:moveTo>
                  <a:pt x="3137" y="1252"/>
                </a:moveTo>
                <a:lnTo>
                  <a:pt x="3137" y="1254"/>
                </a:lnTo>
                <a:lnTo>
                  <a:pt x="3139" y="1254"/>
                </a:lnTo>
                <a:lnTo>
                  <a:pt x="3139" y="1254"/>
                </a:lnTo>
                <a:lnTo>
                  <a:pt x="3139" y="1254"/>
                </a:lnTo>
                <a:lnTo>
                  <a:pt x="3137" y="1252"/>
                </a:lnTo>
                <a:lnTo>
                  <a:pt x="3137" y="1252"/>
                </a:lnTo>
                <a:lnTo>
                  <a:pt x="3137" y="1252"/>
                </a:lnTo>
                <a:close/>
                <a:moveTo>
                  <a:pt x="3189" y="1399"/>
                </a:moveTo>
                <a:lnTo>
                  <a:pt x="3187" y="1399"/>
                </a:lnTo>
                <a:lnTo>
                  <a:pt x="3187" y="1399"/>
                </a:lnTo>
                <a:lnTo>
                  <a:pt x="3187" y="1399"/>
                </a:lnTo>
                <a:lnTo>
                  <a:pt x="3187" y="1399"/>
                </a:lnTo>
                <a:lnTo>
                  <a:pt x="3189" y="1401"/>
                </a:lnTo>
                <a:lnTo>
                  <a:pt x="3189" y="1399"/>
                </a:lnTo>
                <a:close/>
                <a:moveTo>
                  <a:pt x="3183" y="1747"/>
                </a:moveTo>
                <a:lnTo>
                  <a:pt x="3183" y="1747"/>
                </a:lnTo>
                <a:lnTo>
                  <a:pt x="3183" y="1747"/>
                </a:lnTo>
                <a:lnTo>
                  <a:pt x="3183" y="1744"/>
                </a:lnTo>
                <a:lnTo>
                  <a:pt x="3185" y="1744"/>
                </a:lnTo>
                <a:lnTo>
                  <a:pt x="3185" y="1742"/>
                </a:lnTo>
                <a:lnTo>
                  <a:pt x="3185" y="1740"/>
                </a:lnTo>
                <a:lnTo>
                  <a:pt x="3185" y="1742"/>
                </a:lnTo>
                <a:lnTo>
                  <a:pt x="3185" y="1742"/>
                </a:lnTo>
                <a:lnTo>
                  <a:pt x="3183" y="1744"/>
                </a:lnTo>
                <a:lnTo>
                  <a:pt x="3183" y="1744"/>
                </a:lnTo>
                <a:lnTo>
                  <a:pt x="3181" y="1744"/>
                </a:lnTo>
                <a:lnTo>
                  <a:pt x="3183" y="1747"/>
                </a:lnTo>
                <a:close/>
                <a:moveTo>
                  <a:pt x="3187" y="1405"/>
                </a:moveTo>
                <a:lnTo>
                  <a:pt x="3187" y="1405"/>
                </a:lnTo>
                <a:lnTo>
                  <a:pt x="3187" y="1405"/>
                </a:lnTo>
                <a:lnTo>
                  <a:pt x="3189" y="1405"/>
                </a:lnTo>
                <a:lnTo>
                  <a:pt x="3189" y="1405"/>
                </a:lnTo>
                <a:lnTo>
                  <a:pt x="3191" y="1405"/>
                </a:lnTo>
                <a:lnTo>
                  <a:pt x="3193" y="1405"/>
                </a:lnTo>
                <a:lnTo>
                  <a:pt x="3193" y="1405"/>
                </a:lnTo>
                <a:lnTo>
                  <a:pt x="3191" y="1405"/>
                </a:lnTo>
                <a:lnTo>
                  <a:pt x="3191" y="1405"/>
                </a:lnTo>
                <a:lnTo>
                  <a:pt x="3191" y="1405"/>
                </a:lnTo>
                <a:lnTo>
                  <a:pt x="3189" y="1405"/>
                </a:lnTo>
                <a:lnTo>
                  <a:pt x="3189" y="1405"/>
                </a:lnTo>
                <a:lnTo>
                  <a:pt x="3189" y="1403"/>
                </a:lnTo>
                <a:lnTo>
                  <a:pt x="3189" y="1403"/>
                </a:lnTo>
                <a:lnTo>
                  <a:pt x="3187" y="1401"/>
                </a:lnTo>
                <a:lnTo>
                  <a:pt x="3187" y="1401"/>
                </a:lnTo>
                <a:lnTo>
                  <a:pt x="3187" y="1403"/>
                </a:lnTo>
                <a:lnTo>
                  <a:pt x="3187" y="1403"/>
                </a:lnTo>
                <a:lnTo>
                  <a:pt x="3187" y="1403"/>
                </a:lnTo>
                <a:lnTo>
                  <a:pt x="3187" y="1403"/>
                </a:lnTo>
                <a:lnTo>
                  <a:pt x="3187" y="1403"/>
                </a:lnTo>
                <a:lnTo>
                  <a:pt x="3189" y="1405"/>
                </a:lnTo>
                <a:lnTo>
                  <a:pt x="3189" y="1405"/>
                </a:lnTo>
                <a:lnTo>
                  <a:pt x="3187" y="1405"/>
                </a:lnTo>
                <a:close/>
                <a:moveTo>
                  <a:pt x="3137" y="1254"/>
                </a:moveTo>
                <a:lnTo>
                  <a:pt x="3137" y="1256"/>
                </a:lnTo>
                <a:lnTo>
                  <a:pt x="3139" y="1256"/>
                </a:lnTo>
                <a:lnTo>
                  <a:pt x="3141" y="1258"/>
                </a:lnTo>
                <a:lnTo>
                  <a:pt x="3141" y="1258"/>
                </a:lnTo>
                <a:lnTo>
                  <a:pt x="3143" y="1258"/>
                </a:lnTo>
                <a:lnTo>
                  <a:pt x="3143" y="1258"/>
                </a:lnTo>
                <a:lnTo>
                  <a:pt x="3143" y="1258"/>
                </a:lnTo>
                <a:lnTo>
                  <a:pt x="3143" y="1258"/>
                </a:lnTo>
                <a:lnTo>
                  <a:pt x="3141" y="1256"/>
                </a:lnTo>
                <a:lnTo>
                  <a:pt x="3139" y="1256"/>
                </a:lnTo>
                <a:lnTo>
                  <a:pt x="3137" y="1254"/>
                </a:lnTo>
                <a:lnTo>
                  <a:pt x="3137" y="1254"/>
                </a:lnTo>
                <a:lnTo>
                  <a:pt x="3137" y="1254"/>
                </a:lnTo>
                <a:close/>
                <a:moveTo>
                  <a:pt x="3183" y="1709"/>
                </a:moveTo>
                <a:lnTo>
                  <a:pt x="3183" y="1709"/>
                </a:lnTo>
                <a:lnTo>
                  <a:pt x="3183" y="1709"/>
                </a:lnTo>
                <a:lnTo>
                  <a:pt x="3185" y="1709"/>
                </a:lnTo>
                <a:lnTo>
                  <a:pt x="3185" y="1707"/>
                </a:lnTo>
                <a:lnTo>
                  <a:pt x="3185" y="1705"/>
                </a:lnTo>
                <a:lnTo>
                  <a:pt x="3185" y="1702"/>
                </a:lnTo>
                <a:lnTo>
                  <a:pt x="3185" y="1702"/>
                </a:lnTo>
                <a:lnTo>
                  <a:pt x="3185" y="1702"/>
                </a:lnTo>
                <a:lnTo>
                  <a:pt x="3185" y="1702"/>
                </a:lnTo>
                <a:lnTo>
                  <a:pt x="3183" y="1702"/>
                </a:lnTo>
                <a:lnTo>
                  <a:pt x="3183" y="1705"/>
                </a:lnTo>
                <a:lnTo>
                  <a:pt x="3183" y="1709"/>
                </a:lnTo>
                <a:lnTo>
                  <a:pt x="3183" y="1709"/>
                </a:lnTo>
                <a:close/>
                <a:moveTo>
                  <a:pt x="3304" y="1193"/>
                </a:moveTo>
                <a:lnTo>
                  <a:pt x="3306" y="1193"/>
                </a:lnTo>
                <a:lnTo>
                  <a:pt x="3306" y="1193"/>
                </a:lnTo>
                <a:lnTo>
                  <a:pt x="3306" y="1193"/>
                </a:lnTo>
                <a:lnTo>
                  <a:pt x="3308" y="1193"/>
                </a:lnTo>
                <a:lnTo>
                  <a:pt x="3308" y="1191"/>
                </a:lnTo>
                <a:lnTo>
                  <a:pt x="3308" y="1191"/>
                </a:lnTo>
                <a:lnTo>
                  <a:pt x="3306" y="1189"/>
                </a:lnTo>
                <a:lnTo>
                  <a:pt x="3306" y="1187"/>
                </a:lnTo>
                <a:lnTo>
                  <a:pt x="3306" y="1189"/>
                </a:lnTo>
                <a:lnTo>
                  <a:pt x="3304" y="1189"/>
                </a:lnTo>
                <a:lnTo>
                  <a:pt x="3304" y="1189"/>
                </a:lnTo>
                <a:lnTo>
                  <a:pt x="3304" y="1189"/>
                </a:lnTo>
                <a:lnTo>
                  <a:pt x="3304" y="1189"/>
                </a:lnTo>
                <a:lnTo>
                  <a:pt x="3304" y="1191"/>
                </a:lnTo>
                <a:lnTo>
                  <a:pt x="3304" y="1193"/>
                </a:lnTo>
                <a:close/>
                <a:moveTo>
                  <a:pt x="2728" y="1040"/>
                </a:moveTo>
                <a:lnTo>
                  <a:pt x="2728" y="1040"/>
                </a:lnTo>
                <a:lnTo>
                  <a:pt x="2730" y="1042"/>
                </a:lnTo>
                <a:lnTo>
                  <a:pt x="2730" y="1040"/>
                </a:lnTo>
                <a:lnTo>
                  <a:pt x="2730" y="1040"/>
                </a:lnTo>
                <a:lnTo>
                  <a:pt x="2728" y="1040"/>
                </a:lnTo>
                <a:lnTo>
                  <a:pt x="2728" y="1040"/>
                </a:lnTo>
                <a:close/>
                <a:moveTo>
                  <a:pt x="3227" y="1432"/>
                </a:moveTo>
                <a:lnTo>
                  <a:pt x="3227" y="1434"/>
                </a:lnTo>
                <a:lnTo>
                  <a:pt x="3227" y="1434"/>
                </a:lnTo>
                <a:lnTo>
                  <a:pt x="3227" y="1432"/>
                </a:lnTo>
                <a:lnTo>
                  <a:pt x="3227" y="1432"/>
                </a:lnTo>
                <a:lnTo>
                  <a:pt x="3227" y="1432"/>
                </a:lnTo>
                <a:close/>
                <a:moveTo>
                  <a:pt x="3227" y="1428"/>
                </a:moveTo>
                <a:lnTo>
                  <a:pt x="3227" y="1428"/>
                </a:lnTo>
                <a:lnTo>
                  <a:pt x="3227" y="1430"/>
                </a:lnTo>
                <a:lnTo>
                  <a:pt x="3227" y="1430"/>
                </a:lnTo>
                <a:lnTo>
                  <a:pt x="3227" y="1430"/>
                </a:lnTo>
                <a:lnTo>
                  <a:pt x="3227" y="1428"/>
                </a:lnTo>
                <a:lnTo>
                  <a:pt x="3227" y="1428"/>
                </a:lnTo>
                <a:close/>
                <a:moveTo>
                  <a:pt x="3225" y="1409"/>
                </a:moveTo>
                <a:lnTo>
                  <a:pt x="3225" y="1411"/>
                </a:lnTo>
                <a:lnTo>
                  <a:pt x="3225" y="1409"/>
                </a:lnTo>
                <a:lnTo>
                  <a:pt x="3225" y="1409"/>
                </a:lnTo>
                <a:lnTo>
                  <a:pt x="3225" y="1409"/>
                </a:lnTo>
                <a:lnTo>
                  <a:pt x="3225" y="1407"/>
                </a:lnTo>
                <a:lnTo>
                  <a:pt x="3225" y="1409"/>
                </a:lnTo>
                <a:lnTo>
                  <a:pt x="3225" y="1409"/>
                </a:lnTo>
                <a:close/>
                <a:moveTo>
                  <a:pt x="3214" y="1386"/>
                </a:moveTo>
                <a:lnTo>
                  <a:pt x="3212" y="1388"/>
                </a:lnTo>
                <a:lnTo>
                  <a:pt x="3214" y="1388"/>
                </a:lnTo>
                <a:lnTo>
                  <a:pt x="3214" y="1390"/>
                </a:lnTo>
                <a:lnTo>
                  <a:pt x="3216" y="1390"/>
                </a:lnTo>
                <a:lnTo>
                  <a:pt x="3216" y="1390"/>
                </a:lnTo>
                <a:lnTo>
                  <a:pt x="3218" y="1390"/>
                </a:lnTo>
                <a:lnTo>
                  <a:pt x="3218" y="1390"/>
                </a:lnTo>
                <a:lnTo>
                  <a:pt x="3218" y="1390"/>
                </a:lnTo>
                <a:lnTo>
                  <a:pt x="3218" y="1390"/>
                </a:lnTo>
                <a:lnTo>
                  <a:pt x="3218" y="1390"/>
                </a:lnTo>
                <a:lnTo>
                  <a:pt x="3218" y="1390"/>
                </a:lnTo>
                <a:lnTo>
                  <a:pt x="3216" y="1388"/>
                </a:lnTo>
                <a:lnTo>
                  <a:pt x="3216" y="1388"/>
                </a:lnTo>
                <a:lnTo>
                  <a:pt x="3216" y="1388"/>
                </a:lnTo>
                <a:lnTo>
                  <a:pt x="3216" y="1390"/>
                </a:lnTo>
                <a:lnTo>
                  <a:pt x="3216" y="1388"/>
                </a:lnTo>
                <a:lnTo>
                  <a:pt x="3216" y="1388"/>
                </a:lnTo>
                <a:lnTo>
                  <a:pt x="3216" y="1388"/>
                </a:lnTo>
                <a:lnTo>
                  <a:pt x="3216" y="1388"/>
                </a:lnTo>
                <a:lnTo>
                  <a:pt x="3216" y="1386"/>
                </a:lnTo>
                <a:lnTo>
                  <a:pt x="3214" y="1386"/>
                </a:lnTo>
                <a:lnTo>
                  <a:pt x="3214" y="1384"/>
                </a:lnTo>
                <a:lnTo>
                  <a:pt x="3214" y="1386"/>
                </a:lnTo>
                <a:lnTo>
                  <a:pt x="3214" y="1386"/>
                </a:lnTo>
                <a:lnTo>
                  <a:pt x="3214" y="1386"/>
                </a:lnTo>
                <a:close/>
                <a:moveTo>
                  <a:pt x="2669" y="1027"/>
                </a:moveTo>
                <a:lnTo>
                  <a:pt x="2669" y="1027"/>
                </a:lnTo>
                <a:lnTo>
                  <a:pt x="2669" y="1025"/>
                </a:lnTo>
                <a:lnTo>
                  <a:pt x="2669" y="1025"/>
                </a:lnTo>
                <a:lnTo>
                  <a:pt x="2669" y="1023"/>
                </a:lnTo>
                <a:lnTo>
                  <a:pt x="2667" y="1023"/>
                </a:lnTo>
                <a:lnTo>
                  <a:pt x="2663" y="1023"/>
                </a:lnTo>
                <a:lnTo>
                  <a:pt x="2663" y="1023"/>
                </a:lnTo>
                <a:lnTo>
                  <a:pt x="2663" y="1025"/>
                </a:lnTo>
                <a:lnTo>
                  <a:pt x="2663" y="1025"/>
                </a:lnTo>
                <a:lnTo>
                  <a:pt x="2665" y="1025"/>
                </a:lnTo>
                <a:lnTo>
                  <a:pt x="2669" y="1027"/>
                </a:lnTo>
                <a:close/>
                <a:moveTo>
                  <a:pt x="2726" y="1011"/>
                </a:moveTo>
                <a:lnTo>
                  <a:pt x="2726" y="1013"/>
                </a:lnTo>
                <a:lnTo>
                  <a:pt x="2726" y="1015"/>
                </a:lnTo>
                <a:lnTo>
                  <a:pt x="2728" y="1015"/>
                </a:lnTo>
                <a:lnTo>
                  <a:pt x="2728" y="1017"/>
                </a:lnTo>
                <a:lnTo>
                  <a:pt x="2730" y="1017"/>
                </a:lnTo>
                <a:lnTo>
                  <a:pt x="2730" y="1019"/>
                </a:lnTo>
                <a:lnTo>
                  <a:pt x="2730" y="1019"/>
                </a:lnTo>
                <a:lnTo>
                  <a:pt x="2730" y="1023"/>
                </a:lnTo>
                <a:lnTo>
                  <a:pt x="2730" y="1023"/>
                </a:lnTo>
                <a:lnTo>
                  <a:pt x="2730" y="1023"/>
                </a:lnTo>
                <a:lnTo>
                  <a:pt x="2730" y="1025"/>
                </a:lnTo>
                <a:lnTo>
                  <a:pt x="2730" y="1025"/>
                </a:lnTo>
                <a:lnTo>
                  <a:pt x="2730" y="1025"/>
                </a:lnTo>
                <a:lnTo>
                  <a:pt x="2732" y="1027"/>
                </a:lnTo>
                <a:lnTo>
                  <a:pt x="2732" y="1027"/>
                </a:lnTo>
                <a:lnTo>
                  <a:pt x="2732" y="1030"/>
                </a:lnTo>
                <a:lnTo>
                  <a:pt x="2730" y="1030"/>
                </a:lnTo>
                <a:lnTo>
                  <a:pt x="2730" y="1030"/>
                </a:lnTo>
                <a:lnTo>
                  <a:pt x="2730" y="1030"/>
                </a:lnTo>
                <a:lnTo>
                  <a:pt x="2730" y="1030"/>
                </a:lnTo>
                <a:lnTo>
                  <a:pt x="2730" y="1032"/>
                </a:lnTo>
                <a:lnTo>
                  <a:pt x="2730" y="1032"/>
                </a:lnTo>
                <a:lnTo>
                  <a:pt x="2730" y="1034"/>
                </a:lnTo>
                <a:lnTo>
                  <a:pt x="2730" y="1036"/>
                </a:lnTo>
                <a:lnTo>
                  <a:pt x="2730" y="1038"/>
                </a:lnTo>
                <a:lnTo>
                  <a:pt x="2730" y="1040"/>
                </a:lnTo>
                <a:lnTo>
                  <a:pt x="2732" y="1040"/>
                </a:lnTo>
                <a:lnTo>
                  <a:pt x="2732" y="1042"/>
                </a:lnTo>
                <a:lnTo>
                  <a:pt x="2732" y="1042"/>
                </a:lnTo>
                <a:lnTo>
                  <a:pt x="2734" y="1042"/>
                </a:lnTo>
                <a:lnTo>
                  <a:pt x="2734" y="1042"/>
                </a:lnTo>
                <a:lnTo>
                  <a:pt x="2736" y="1042"/>
                </a:lnTo>
                <a:lnTo>
                  <a:pt x="2739" y="1042"/>
                </a:lnTo>
                <a:lnTo>
                  <a:pt x="2739" y="1040"/>
                </a:lnTo>
                <a:lnTo>
                  <a:pt x="2739" y="1038"/>
                </a:lnTo>
                <a:lnTo>
                  <a:pt x="2739" y="1038"/>
                </a:lnTo>
                <a:lnTo>
                  <a:pt x="2741" y="1038"/>
                </a:lnTo>
                <a:lnTo>
                  <a:pt x="2741" y="1038"/>
                </a:lnTo>
                <a:lnTo>
                  <a:pt x="2743" y="1038"/>
                </a:lnTo>
                <a:lnTo>
                  <a:pt x="2743" y="1038"/>
                </a:lnTo>
                <a:lnTo>
                  <a:pt x="2745" y="1040"/>
                </a:lnTo>
                <a:lnTo>
                  <a:pt x="2747" y="1038"/>
                </a:lnTo>
                <a:lnTo>
                  <a:pt x="2747" y="1038"/>
                </a:lnTo>
                <a:lnTo>
                  <a:pt x="2747" y="1036"/>
                </a:lnTo>
                <a:lnTo>
                  <a:pt x="2749" y="1025"/>
                </a:lnTo>
                <a:lnTo>
                  <a:pt x="2749" y="1023"/>
                </a:lnTo>
                <a:lnTo>
                  <a:pt x="2749" y="1023"/>
                </a:lnTo>
                <a:lnTo>
                  <a:pt x="2747" y="1021"/>
                </a:lnTo>
                <a:lnTo>
                  <a:pt x="2747" y="1019"/>
                </a:lnTo>
                <a:lnTo>
                  <a:pt x="2749" y="1017"/>
                </a:lnTo>
                <a:lnTo>
                  <a:pt x="2749" y="1017"/>
                </a:lnTo>
                <a:lnTo>
                  <a:pt x="2749" y="1017"/>
                </a:lnTo>
                <a:lnTo>
                  <a:pt x="2749" y="1015"/>
                </a:lnTo>
                <a:lnTo>
                  <a:pt x="2747" y="1011"/>
                </a:lnTo>
                <a:lnTo>
                  <a:pt x="2747" y="1009"/>
                </a:lnTo>
                <a:lnTo>
                  <a:pt x="2747" y="1009"/>
                </a:lnTo>
                <a:lnTo>
                  <a:pt x="2747" y="1009"/>
                </a:lnTo>
                <a:lnTo>
                  <a:pt x="2747" y="1009"/>
                </a:lnTo>
                <a:lnTo>
                  <a:pt x="2747" y="1006"/>
                </a:lnTo>
                <a:lnTo>
                  <a:pt x="2747" y="1006"/>
                </a:lnTo>
                <a:lnTo>
                  <a:pt x="2747" y="1006"/>
                </a:lnTo>
                <a:lnTo>
                  <a:pt x="2745" y="1006"/>
                </a:lnTo>
                <a:lnTo>
                  <a:pt x="2745" y="1006"/>
                </a:lnTo>
                <a:lnTo>
                  <a:pt x="2745" y="1004"/>
                </a:lnTo>
                <a:lnTo>
                  <a:pt x="2743" y="1004"/>
                </a:lnTo>
                <a:lnTo>
                  <a:pt x="2743" y="1004"/>
                </a:lnTo>
                <a:lnTo>
                  <a:pt x="2741" y="1002"/>
                </a:lnTo>
                <a:lnTo>
                  <a:pt x="2741" y="1004"/>
                </a:lnTo>
                <a:lnTo>
                  <a:pt x="2741" y="1004"/>
                </a:lnTo>
                <a:lnTo>
                  <a:pt x="2741" y="1004"/>
                </a:lnTo>
                <a:lnTo>
                  <a:pt x="2739" y="1006"/>
                </a:lnTo>
                <a:lnTo>
                  <a:pt x="2736" y="1009"/>
                </a:lnTo>
                <a:lnTo>
                  <a:pt x="2734" y="1009"/>
                </a:lnTo>
                <a:lnTo>
                  <a:pt x="2732" y="1011"/>
                </a:lnTo>
                <a:lnTo>
                  <a:pt x="2730" y="1011"/>
                </a:lnTo>
                <a:lnTo>
                  <a:pt x="2728" y="1011"/>
                </a:lnTo>
                <a:lnTo>
                  <a:pt x="2728" y="1011"/>
                </a:lnTo>
                <a:lnTo>
                  <a:pt x="2728" y="1009"/>
                </a:lnTo>
                <a:lnTo>
                  <a:pt x="2726" y="1009"/>
                </a:lnTo>
                <a:lnTo>
                  <a:pt x="2726" y="1011"/>
                </a:lnTo>
                <a:lnTo>
                  <a:pt x="2726" y="1011"/>
                </a:lnTo>
                <a:close/>
                <a:moveTo>
                  <a:pt x="2728" y="1006"/>
                </a:moveTo>
                <a:lnTo>
                  <a:pt x="2728" y="1006"/>
                </a:lnTo>
                <a:lnTo>
                  <a:pt x="2728" y="1006"/>
                </a:lnTo>
                <a:lnTo>
                  <a:pt x="2728" y="1006"/>
                </a:lnTo>
                <a:lnTo>
                  <a:pt x="2728" y="1006"/>
                </a:lnTo>
                <a:lnTo>
                  <a:pt x="2726" y="1006"/>
                </a:lnTo>
                <a:lnTo>
                  <a:pt x="2726" y="1009"/>
                </a:lnTo>
                <a:lnTo>
                  <a:pt x="2728" y="1009"/>
                </a:lnTo>
                <a:lnTo>
                  <a:pt x="2728" y="1006"/>
                </a:lnTo>
                <a:close/>
                <a:moveTo>
                  <a:pt x="2743" y="979"/>
                </a:moveTo>
                <a:lnTo>
                  <a:pt x="2743" y="977"/>
                </a:lnTo>
                <a:lnTo>
                  <a:pt x="2741" y="977"/>
                </a:lnTo>
                <a:lnTo>
                  <a:pt x="2741" y="977"/>
                </a:lnTo>
                <a:lnTo>
                  <a:pt x="2739" y="979"/>
                </a:lnTo>
                <a:lnTo>
                  <a:pt x="2739" y="979"/>
                </a:lnTo>
                <a:lnTo>
                  <a:pt x="2739" y="979"/>
                </a:lnTo>
                <a:lnTo>
                  <a:pt x="2734" y="979"/>
                </a:lnTo>
                <a:lnTo>
                  <a:pt x="2734" y="981"/>
                </a:lnTo>
                <a:lnTo>
                  <a:pt x="2732" y="983"/>
                </a:lnTo>
                <a:lnTo>
                  <a:pt x="2732" y="983"/>
                </a:lnTo>
                <a:lnTo>
                  <a:pt x="2732" y="983"/>
                </a:lnTo>
                <a:lnTo>
                  <a:pt x="2732" y="986"/>
                </a:lnTo>
                <a:lnTo>
                  <a:pt x="2732" y="986"/>
                </a:lnTo>
                <a:lnTo>
                  <a:pt x="2734" y="986"/>
                </a:lnTo>
                <a:lnTo>
                  <a:pt x="2732" y="986"/>
                </a:lnTo>
                <a:lnTo>
                  <a:pt x="2732" y="988"/>
                </a:lnTo>
                <a:lnTo>
                  <a:pt x="2732" y="988"/>
                </a:lnTo>
                <a:lnTo>
                  <a:pt x="2732" y="988"/>
                </a:lnTo>
                <a:lnTo>
                  <a:pt x="2734" y="990"/>
                </a:lnTo>
                <a:lnTo>
                  <a:pt x="2734" y="990"/>
                </a:lnTo>
                <a:lnTo>
                  <a:pt x="2732" y="990"/>
                </a:lnTo>
                <a:lnTo>
                  <a:pt x="2732" y="992"/>
                </a:lnTo>
                <a:lnTo>
                  <a:pt x="2732" y="992"/>
                </a:lnTo>
                <a:lnTo>
                  <a:pt x="2734" y="992"/>
                </a:lnTo>
                <a:lnTo>
                  <a:pt x="2734" y="992"/>
                </a:lnTo>
                <a:lnTo>
                  <a:pt x="2734" y="992"/>
                </a:lnTo>
                <a:lnTo>
                  <a:pt x="2734" y="994"/>
                </a:lnTo>
                <a:lnTo>
                  <a:pt x="2734" y="994"/>
                </a:lnTo>
                <a:lnTo>
                  <a:pt x="2734" y="994"/>
                </a:lnTo>
                <a:lnTo>
                  <a:pt x="2736" y="996"/>
                </a:lnTo>
                <a:lnTo>
                  <a:pt x="2736" y="996"/>
                </a:lnTo>
                <a:lnTo>
                  <a:pt x="2736" y="996"/>
                </a:lnTo>
                <a:lnTo>
                  <a:pt x="2734" y="998"/>
                </a:lnTo>
                <a:lnTo>
                  <a:pt x="2736" y="998"/>
                </a:lnTo>
                <a:lnTo>
                  <a:pt x="2736" y="998"/>
                </a:lnTo>
                <a:lnTo>
                  <a:pt x="2739" y="1000"/>
                </a:lnTo>
                <a:lnTo>
                  <a:pt x="2741" y="1000"/>
                </a:lnTo>
                <a:lnTo>
                  <a:pt x="2743" y="1000"/>
                </a:lnTo>
                <a:lnTo>
                  <a:pt x="2743" y="996"/>
                </a:lnTo>
                <a:lnTo>
                  <a:pt x="2743" y="996"/>
                </a:lnTo>
                <a:lnTo>
                  <a:pt x="2745" y="996"/>
                </a:lnTo>
                <a:lnTo>
                  <a:pt x="2745" y="992"/>
                </a:lnTo>
                <a:lnTo>
                  <a:pt x="2745" y="992"/>
                </a:lnTo>
                <a:lnTo>
                  <a:pt x="2747" y="988"/>
                </a:lnTo>
                <a:lnTo>
                  <a:pt x="2747" y="988"/>
                </a:lnTo>
                <a:lnTo>
                  <a:pt x="2745" y="981"/>
                </a:lnTo>
                <a:lnTo>
                  <a:pt x="2745" y="981"/>
                </a:lnTo>
                <a:lnTo>
                  <a:pt x="2745" y="979"/>
                </a:lnTo>
                <a:lnTo>
                  <a:pt x="2745" y="979"/>
                </a:lnTo>
                <a:lnTo>
                  <a:pt x="2745" y="977"/>
                </a:lnTo>
                <a:lnTo>
                  <a:pt x="2745" y="975"/>
                </a:lnTo>
                <a:lnTo>
                  <a:pt x="2745" y="975"/>
                </a:lnTo>
                <a:lnTo>
                  <a:pt x="2745" y="973"/>
                </a:lnTo>
                <a:lnTo>
                  <a:pt x="2745" y="973"/>
                </a:lnTo>
                <a:lnTo>
                  <a:pt x="2743" y="973"/>
                </a:lnTo>
                <a:lnTo>
                  <a:pt x="2743" y="975"/>
                </a:lnTo>
                <a:lnTo>
                  <a:pt x="2743" y="977"/>
                </a:lnTo>
                <a:lnTo>
                  <a:pt x="2743" y="977"/>
                </a:lnTo>
                <a:lnTo>
                  <a:pt x="2743" y="977"/>
                </a:lnTo>
                <a:lnTo>
                  <a:pt x="2743" y="979"/>
                </a:lnTo>
                <a:close/>
                <a:moveTo>
                  <a:pt x="2370" y="1346"/>
                </a:moveTo>
                <a:lnTo>
                  <a:pt x="2370" y="1344"/>
                </a:lnTo>
                <a:lnTo>
                  <a:pt x="2372" y="1342"/>
                </a:lnTo>
                <a:lnTo>
                  <a:pt x="2370" y="1342"/>
                </a:lnTo>
                <a:lnTo>
                  <a:pt x="2370" y="1344"/>
                </a:lnTo>
                <a:lnTo>
                  <a:pt x="2370" y="1344"/>
                </a:lnTo>
                <a:lnTo>
                  <a:pt x="2370" y="1346"/>
                </a:lnTo>
                <a:lnTo>
                  <a:pt x="2370" y="1346"/>
                </a:lnTo>
                <a:close/>
                <a:moveTo>
                  <a:pt x="3176" y="1721"/>
                </a:moveTo>
                <a:lnTo>
                  <a:pt x="3176" y="1721"/>
                </a:lnTo>
                <a:lnTo>
                  <a:pt x="3179" y="1723"/>
                </a:lnTo>
                <a:lnTo>
                  <a:pt x="3179" y="1721"/>
                </a:lnTo>
                <a:lnTo>
                  <a:pt x="3179" y="1723"/>
                </a:lnTo>
                <a:lnTo>
                  <a:pt x="3181" y="1723"/>
                </a:lnTo>
                <a:lnTo>
                  <a:pt x="3181" y="1723"/>
                </a:lnTo>
                <a:lnTo>
                  <a:pt x="3181" y="1723"/>
                </a:lnTo>
                <a:lnTo>
                  <a:pt x="3181" y="1723"/>
                </a:lnTo>
                <a:lnTo>
                  <a:pt x="3181" y="1719"/>
                </a:lnTo>
                <a:lnTo>
                  <a:pt x="3181" y="1719"/>
                </a:lnTo>
                <a:lnTo>
                  <a:pt x="3179" y="1719"/>
                </a:lnTo>
                <a:lnTo>
                  <a:pt x="3179" y="1717"/>
                </a:lnTo>
                <a:lnTo>
                  <a:pt x="3179" y="1715"/>
                </a:lnTo>
                <a:lnTo>
                  <a:pt x="3176" y="1713"/>
                </a:lnTo>
                <a:lnTo>
                  <a:pt x="3176" y="1715"/>
                </a:lnTo>
                <a:lnTo>
                  <a:pt x="3176" y="1717"/>
                </a:lnTo>
                <a:lnTo>
                  <a:pt x="3176" y="1719"/>
                </a:lnTo>
                <a:lnTo>
                  <a:pt x="3174" y="1719"/>
                </a:lnTo>
                <a:lnTo>
                  <a:pt x="3176" y="1721"/>
                </a:lnTo>
                <a:close/>
                <a:moveTo>
                  <a:pt x="2632" y="1040"/>
                </a:moveTo>
                <a:lnTo>
                  <a:pt x="2630" y="1040"/>
                </a:lnTo>
                <a:lnTo>
                  <a:pt x="2628" y="1040"/>
                </a:lnTo>
                <a:lnTo>
                  <a:pt x="2628" y="1040"/>
                </a:lnTo>
                <a:lnTo>
                  <a:pt x="2628" y="1042"/>
                </a:lnTo>
                <a:lnTo>
                  <a:pt x="2625" y="1042"/>
                </a:lnTo>
                <a:lnTo>
                  <a:pt x="2625" y="1042"/>
                </a:lnTo>
                <a:lnTo>
                  <a:pt x="2625" y="1044"/>
                </a:lnTo>
                <a:lnTo>
                  <a:pt x="2628" y="1044"/>
                </a:lnTo>
                <a:lnTo>
                  <a:pt x="2630" y="1042"/>
                </a:lnTo>
                <a:lnTo>
                  <a:pt x="2630" y="1042"/>
                </a:lnTo>
                <a:lnTo>
                  <a:pt x="2632" y="1040"/>
                </a:lnTo>
                <a:lnTo>
                  <a:pt x="2632" y="1040"/>
                </a:lnTo>
                <a:close/>
                <a:moveTo>
                  <a:pt x="2653" y="1025"/>
                </a:moveTo>
                <a:lnTo>
                  <a:pt x="2651" y="1025"/>
                </a:lnTo>
                <a:lnTo>
                  <a:pt x="2648" y="1027"/>
                </a:lnTo>
                <a:lnTo>
                  <a:pt x="2642" y="1032"/>
                </a:lnTo>
                <a:lnTo>
                  <a:pt x="2642" y="1032"/>
                </a:lnTo>
                <a:lnTo>
                  <a:pt x="2642" y="1032"/>
                </a:lnTo>
                <a:lnTo>
                  <a:pt x="2644" y="1032"/>
                </a:lnTo>
                <a:lnTo>
                  <a:pt x="2644" y="1034"/>
                </a:lnTo>
                <a:lnTo>
                  <a:pt x="2644" y="1032"/>
                </a:lnTo>
                <a:lnTo>
                  <a:pt x="2646" y="1032"/>
                </a:lnTo>
                <a:lnTo>
                  <a:pt x="2646" y="1032"/>
                </a:lnTo>
                <a:lnTo>
                  <a:pt x="2648" y="1034"/>
                </a:lnTo>
                <a:lnTo>
                  <a:pt x="2648" y="1034"/>
                </a:lnTo>
                <a:lnTo>
                  <a:pt x="2648" y="1036"/>
                </a:lnTo>
                <a:lnTo>
                  <a:pt x="2651" y="1036"/>
                </a:lnTo>
                <a:lnTo>
                  <a:pt x="2653" y="1036"/>
                </a:lnTo>
                <a:lnTo>
                  <a:pt x="2653" y="1036"/>
                </a:lnTo>
                <a:lnTo>
                  <a:pt x="2655" y="1036"/>
                </a:lnTo>
                <a:lnTo>
                  <a:pt x="2655" y="1034"/>
                </a:lnTo>
                <a:lnTo>
                  <a:pt x="2657" y="1032"/>
                </a:lnTo>
                <a:lnTo>
                  <a:pt x="2657" y="1032"/>
                </a:lnTo>
                <a:lnTo>
                  <a:pt x="2657" y="1030"/>
                </a:lnTo>
                <a:lnTo>
                  <a:pt x="2657" y="1030"/>
                </a:lnTo>
                <a:lnTo>
                  <a:pt x="2657" y="1027"/>
                </a:lnTo>
                <a:lnTo>
                  <a:pt x="2657" y="1027"/>
                </a:lnTo>
                <a:lnTo>
                  <a:pt x="2655" y="1030"/>
                </a:lnTo>
                <a:lnTo>
                  <a:pt x="2653" y="1027"/>
                </a:lnTo>
                <a:lnTo>
                  <a:pt x="2653" y="1027"/>
                </a:lnTo>
                <a:lnTo>
                  <a:pt x="2655" y="1027"/>
                </a:lnTo>
                <a:lnTo>
                  <a:pt x="2655" y="1027"/>
                </a:lnTo>
                <a:lnTo>
                  <a:pt x="2653" y="1025"/>
                </a:lnTo>
                <a:lnTo>
                  <a:pt x="2653" y="1025"/>
                </a:lnTo>
                <a:lnTo>
                  <a:pt x="2655" y="1025"/>
                </a:lnTo>
                <a:lnTo>
                  <a:pt x="2653" y="1025"/>
                </a:lnTo>
                <a:close/>
                <a:moveTo>
                  <a:pt x="2628" y="1046"/>
                </a:moveTo>
                <a:lnTo>
                  <a:pt x="2628" y="1046"/>
                </a:lnTo>
                <a:lnTo>
                  <a:pt x="2628" y="1046"/>
                </a:lnTo>
                <a:lnTo>
                  <a:pt x="2628" y="1046"/>
                </a:lnTo>
                <a:lnTo>
                  <a:pt x="2630" y="1046"/>
                </a:lnTo>
                <a:lnTo>
                  <a:pt x="2630" y="1046"/>
                </a:lnTo>
                <a:lnTo>
                  <a:pt x="2632" y="1046"/>
                </a:lnTo>
                <a:lnTo>
                  <a:pt x="2632" y="1046"/>
                </a:lnTo>
                <a:lnTo>
                  <a:pt x="2630" y="1046"/>
                </a:lnTo>
                <a:lnTo>
                  <a:pt x="2628" y="1046"/>
                </a:lnTo>
                <a:close/>
                <a:moveTo>
                  <a:pt x="4727" y="1895"/>
                </a:moveTo>
                <a:lnTo>
                  <a:pt x="4727" y="1895"/>
                </a:lnTo>
                <a:lnTo>
                  <a:pt x="4725" y="1895"/>
                </a:lnTo>
                <a:lnTo>
                  <a:pt x="4725" y="1895"/>
                </a:lnTo>
                <a:lnTo>
                  <a:pt x="4725" y="1897"/>
                </a:lnTo>
                <a:lnTo>
                  <a:pt x="4725" y="1897"/>
                </a:lnTo>
                <a:lnTo>
                  <a:pt x="4727" y="1900"/>
                </a:lnTo>
                <a:lnTo>
                  <a:pt x="4727" y="1900"/>
                </a:lnTo>
                <a:lnTo>
                  <a:pt x="4727" y="1900"/>
                </a:lnTo>
                <a:lnTo>
                  <a:pt x="4727" y="1897"/>
                </a:lnTo>
                <a:lnTo>
                  <a:pt x="4727" y="1897"/>
                </a:lnTo>
                <a:lnTo>
                  <a:pt x="4727" y="1895"/>
                </a:lnTo>
                <a:lnTo>
                  <a:pt x="4727" y="1895"/>
                </a:lnTo>
                <a:close/>
                <a:moveTo>
                  <a:pt x="4124" y="1614"/>
                </a:moveTo>
                <a:lnTo>
                  <a:pt x="4124" y="1614"/>
                </a:lnTo>
                <a:lnTo>
                  <a:pt x="4121" y="1614"/>
                </a:lnTo>
                <a:lnTo>
                  <a:pt x="4121" y="1614"/>
                </a:lnTo>
                <a:lnTo>
                  <a:pt x="4119" y="1614"/>
                </a:lnTo>
                <a:lnTo>
                  <a:pt x="4117" y="1614"/>
                </a:lnTo>
                <a:lnTo>
                  <a:pt x="4117" y="1617"/>
                </a:lnTo>
                <a:lnTo>
                  <a:pt x="4117" y="1617"/>
                </a:lnTo>
                <a:lnTo>
                  <a:pt x="4119" y="1617"/>
                </a:lnTo>
                <a:lnTo>
                  <a:pt x="4121" y="1617"/>
                </a:lnTo>
                <a:lnTo>
                  <a:pt x="4121" y="1617"/>
                </a:lnTo>
                <a:lnTo>
                  <a:pt x="4121" y="1617"/>
                </a:lnTo>
                <a:lnTo>
                  <a:pt x="4121" y="1619"/>
                </a:lnTo>
                <a:lnTo>
                  <a:pt x="4121" y="1619"/>
                </a:lnTo>
                <a:lnTo>
                  <a:pt x="4121" y="1619"/>
                </a:lnTo>
                <a:lnTo>
                  <a:pt x="4121" y="1619"/>
                </a:lnTo>
                <a:lnTo>
                  <a:pt x="4124" y="1619"/>
                </a:lnTo>
                <a:lnTo>
                  <a:pt x="4124" y="1619"/>
                </a:lnTo>
                <a:lnTo>
                  <a:pt x="4124" y="1617"/>
                </a:lnTo>
                <a:lnTo>
                  <a:pt x="4124" y="1617"/>
                </a:lnTo>
                <a:lnTo>
                  <a:pt x="4124" y="1614"/>
                </a:lnTo>
                <a:lnTo>
                  <a:pt x="4124" y="1614"/>
                </a:lnTo>
                <a:close/>
                <a:moveTo>
                  <a:pt x="4134" y="1658"/>
                </a:moveTo>
                <a:lnTo>
                  <a:pt x="4132" y="1658"/>
                </a:lnTo>
                <a:lnTo>
                  <a:pt x="4130" y="1658"/>
                </a:lnTo>
                <a:lnTo>
                  <a:pt x="4130" y="1661"/>
                </a:lnTo>
                <a:lnTo>
                  <a:pt x="4132" y="1661"/>
                </a:lnTo>
                <a:lnTo>
                  <a:pt x="4134" y="1661"/>
                </a:lnTo>
                <a:lnTo>
                  <a:pt x="4134" y="1663"/>
                </a:lnTo>
                <a:lnTo>
                  <a:pt x="4136" y="1661"/>
                </a:lnTo>
                <a:lnTo>
                  <a:pt x="4138" y="1661"/>
                </a:lnTo>
                <a:lnTo>
                  <a:pt x="4138" y="1663"/>
                </a:lnTo>
                <a:lnTo>
                  <a:pt x="4140" y="1663"/>
                </a:lnTo>
                <a:lnTo>
                  <a:pt x="4140" y="1665"/>
                </a:lnTo>
                <a:lnTo>
                  <a:pt x="4140" y="1667"/>
                </a:lnTo>
                <a:lnTo>
                  <a:pt x="4142" y="1667"/>
                </a:lnTo>
                <a:lnTo>
                  <a:pt x="4142" y="1667"/>
                </a:lnTo>
                <a:lnTo>
                  <a:pt x="4142" y="1669"/>
                </a:lnTo>
                <a:lnTo>
                  <a:pt x="4142" y="1671"/>
                </a:lnTo>
                <a:lnTo>
                  <a:pt x="4142" y="1671"/>
                </a:lnTo>
                <a:lnTo>
                  <a:pt x="4144" y="1673"/>
                </a:lnTo>
                <a:lnTo>
                  <a:pt x="4147" y="1673"/>
                </a:lnTo>
                <a:lnTo>
                  <a:pt x="4149" y="1673"/>
                </a:lnTo>
                <a:lnTo>
                  <a:pt x="4149" y="1673"/>
                </a:lnTo>
                <a:lnTo>
                  <a:pt x="4151" y="1673"/>
                </a:lnTo>
                <a:lnTo>
                  <a:pt x="4151" y="1675"/>
                </a:lnTo>
                <a:lnTo>
                  <a:pt x="4151" y="1675"/>
                </a:lnTo>
                <a:lnTo>
                  <a:pt x="4153" y="1675"/>
                </a:lnTo>
                <a:lnTo>
                  <a:pt x="4153" y="1675"/>
                </a:lnTo>
                <a:lnTo>
                  <a:pt x="4153" y="1675"/>
                </a:lnTo>
                <a:lnTo>
                  <a:pt x="4153" y="1673"/>
                </a:lnTo>
                <a:lnTo>
                  <a:pt x="4153" y="1673"/>
                </a:lnTo>
                <a:lnTo>
                  <a:pt x="4153" y="1669"/>
                </a:lnTo>
                <a:lnTo>
                  <a:pt x="4153" y="1669"/>
                </a:lnTo>
                <a:lnTo>
                  <a:pt x="4155" y="1669"/>
                </a:lnTo>
                <a:lnTo>
                  <a:pt x="4155" y="1669"/>
                </a:lnTo>
                <a:lnTo>
                  <a:pt x="4149" y="1667"/>
                </a:lnTo>
                <a:lnTo>
                  <a:pt x="4147" y="1663"/>
                </a:lnTo>
                <a:lnTo>
                  <a:pt x="4147" y="1658"/>
                </a:lnTo>
                <a:lnTo>
                  <a:pt x="4144" y="1656"/>
                </a:lnTo>
                <a:lnTo>
                  <a:pt x="4144" y="1656"/>
                </a:lnTo>
                <a:lnTo>
                  <a:pt x="4144" y="1654"/>
                </a:lnTo>
                <a:lnTo>
                  <a:pt x="4144" y="1654"/>
                </a:lnTo>
                <a:lnTo>
                  <a:pt x="4142" y="1654"/>
                </a:lnTo>
                <a:lnTo>
                  <a:pt x="4142" y="1652"/>
                </a:lnTo>
                <a:lnTo>
                  <a:pt x="4140" y="1652"/>
                </a:lnTo>
                <a:lnTo>
                  <a:pt x="4140" y="1652"/>
                </a:lnTo>
                <a:lnTo>
                  <a:pt x="4140" y="1654"/>
                </a:lnTo>
                <a:lnTo>
                  <a:pt x="4138" y="1656"/>
                </a:lnTo>
                <a:lnTo>
                  <a:pt x="4138" y="1654"/>
                </a:lnTo>
                <a:lnTo>
                  <a:pt x="4138" y="1654"/>
                </a:lnTo>
                <a:lnTo>
                  <a:pt x="4138" y="1652"/>
                </a:lnTo>
                <a:lnTo>
                  <a:pt x="4136" y="1654"/>
                </a:lnTo>
                <a:lnTo>
                  <a:pt x="4134" y="1654"/>
                </a:lnTo>
                <a:lnTo>
                  <a:pt x="4134" y="1654"/>
                </a:lnTo>
                <a:lnTo>
                  <a:pt x="4134" y="1656"/>
                </a:lnTo>
                <a:lnTo>
                  <a:pt x="4134" y="1656"/>
                </a:lnTo>
                <a:lnTo>
                  <a:pt x="4134" y="1656"/>
                </a:lnTo>
                <a:lnTo>
                  <a:pt x="4134" y="1658"/>
                </a:lnTo>
                <a:close/>
                <a:moveTo>
                  <a:pt x="4140" y="1589"/>
                </a:moveTo>
                <a:lnTo>
                  <a:pt x="4140" y="1589"/>
                </a:lnTo>
                <a:lnTo>
                  <a:pt x="4140" y="1589"/>
                </a:lnTo>
                <a:lnTo>
                  <a:pt x="4140" y="1589"/>
                </a:lnTo>
                <a:lnTo>
                  <a:pt x="4140" y="1589"/>
                </a:lnTo>
                <a:lnTo>
                  <a:pt x="4140" y="1587"/>
                </a:lnTo>
                <a:lnTo>
                  <a:pt x="4140" y="1587"/>
                </a:lnTo>
                <a:lnTo>
                  <a:pt x="4140" y="1587"/>
                </a:lnTo>
                <a:lnTo>
                  <a:pt x="4138" y="1587"/>
                </a:lnTo>
                <a:lnTo>
                  <a:pt x="4138" y="1587"/>
                </a:lnTo>
                <a:lnTo>
                  <a:pt x="4138" y="1589"/>
                </a:lnTo>
                <a:lnTo>
                  <a:pt x="4138" y="1589"/>
                </a:lnTo>
                <a:lnTo>
                  <a:pt x="4138" y="1589"/>
                </a:lnTo>
                <a:lnTo>
                  <a:pt x="4140" y="1589"/>
                </a:lnTo>
                <a:close/>
                <a:moveTo>
                  <a:pt x="4151" y="1505"/>
                </a:moveTo>
                <a:lnTo>
                  <a:pt x="4153" y="1505"/>
                </a:lnTo>
                <a:lnTo>
                  <a:pt x="4153" y="1505"/>
                </a:lnTo>
                <a:lnTo>
                  <a:pt x="4153" y="1505"/>
                </a:lnTo>
                <a:lnTo>
                  <a:pt x="4153" y="1505"/>
                </a:lnTo>
                <a:lnTo>
                  <a:pt x="4153" y="1505"/>
                </a:lnTo>
                <a:lnTo>
                  <a:pt x="4151" y="1505"/>
                </a:lnTo>
                <a:close/>
                <a:moveTo>
                  <a:pt x="4124" y="1629"/>
                </a:moveTo>
                <a:lnTo>
                  <a:pt x="4121" y="1627"/>
                </a:lnTo>
                <a:lnTo>
                  <a:pt x="4121" y="1627"/>
                </a:lnTo>
                <a:lnTo>
                  <a:pt x="4124" y="1629"/>
                </a:lnTo>
                <a:lnTo>
                  <a:pt x="4124" y="1629"/>
                </a:lnTo>
                <a:lnTo>
                  <a:pt x="4124" y="1631"/>
                </a:lnTo>
                <a:lnTo>
                  <a:pt x="4124" y="1631"/>
                </a:lnTo>
                <a:lnTo>
                  <a:pt x="4124" y="1631"/>
                </a:lnTo>
                <a:lnTo>
                  <a:pt x="4124" y="1629"/>
                </a:lnTo>
                <a:close/>
                <a:moveTo>
                  <a:pt x="4147" y="1587"/>
                </a:moveTo>
                <a:lnTo>
                  <a:pt x="4147" y="1585"/>
                </a:lnTo>
                <a:lnTo>
                  <a:pt x="4147" y="1585"/>
                </a:lnTo>
                <a:lnTo>
                  <a:pt x="4147" y="1585"/>
                </a:lnTo>
                <a:lnTo>
                  <a:pt x="4147" y="1585"/>
                </a:lnTo>
                <a:lnTo>
                  <a:pt x="4147" y="1587"/>
                </a:lnTo>
                <a:lnTo>
                  <a:pt x="4147" y="1587"/>
                </a:lnTo>
                <a:close/>
                <a:moveTo>
                  <a:pt x="4119" y="1638"/>
                </a:moveTo>
                <a:lnTo>
                  <a:pt x="4119" y="1638"/>
                </a:lnTo>
                <a:lnTo>
                  <a:pt x="4119" y="1638"/>
                </a:lnTo>
                <a:lnTo>
                  <a:pt x="4119" y="1638"/>
                </a:lnTo>
                <a:lnTo>
                  <a:pt x="4117" y="1638"/>
                </a:lnTo>
                <a:lnTo>
                  <a:pt x="4119" y="1640"/>
                </a:lnTo>
                <a:lnTo>
                  <a:pt x="4119" y="1640"/>
                </a:lnTo>
                <a:lnTo>
                  <a:pt x="4119" y="1640"/>
                </a:lnTo>
                <a:lnTo>
                  <a:pt x="4121" y="1640"/>
                </a:lnTo>
                <a:lnTo>
                  <a:pt x="4121" y="1640"/>
                </a:lnTo>
                <a:lnTo>
                  <a:pt x="4121" y="1640"/>
                </a:lnTo>
                <a:lnTo>
                  <a:pt x="4124" y="1638"/>
                </a:lnTo>
                <a:lnTo>
                  <a:pt x="4124" y="1638"/>
                </a:lnTo>
                <a:lnTo>
                  <a:pt x="4121" y="1635"/>
                </a:lnTo>
                <a:lnTo>
                  <a:pt x="4119" y="1638"/>
                </a:lnTo>
                <a:close/>
                <a:moveTo>
                  <a:pt x="4541" y="1088"/>
                </a:moveTo>
                <a:lnTo>
                  <a:pt x="4541" y="1086"/>
                </a:lnTo>
                <a:lnTo>
                  <a:pt x="4538" y="1086"/>
                </a:lnTo>
                <a:lnTo>
                  <a:pt x="4538" y="1086"/>
                </a:lnTo>
                <a:lnTo>
                  <a:pt x="4536" y="1088"/>
                </a:lnTo>
                <a:lnTo>
                  <a:pt x="4538" y="1088"/>
                </a:lnTo>
                <a:lnTo>
                  <a:pt x="4538" y="1088"/>
                </a:lnTo>
                <a:lnTo>
                  <a:pt x="4541" y="1088"/>
                </a:lnTo>
                <a:close/>
                <a:moveTo>
                  <a:pt x="4107" y="1635"/>
                </a:moveTo>
                <a:lnTo>
                  <a:pt x="4107" y="1635"/>
                </a:lnTo>
                <a:lnTo>
                  <a:pt x="4107" y="1635"/>
                </a:lnTo>
                <a:lnTo>
                  <a:pt x="4109" y="1638"/>
                </a:lnTo>
                <a:lnTo>
                  <a:pt x="4111" y="1635"/>
                </a:lnTo>
                <a:lnTo>
                  <a:pt x="4111" y="1635"/>
                </a:lnTo>
                <a:lnTo>
                  <a:pt x="4111" y="1635"/>
                </a:lnTo>
                <a:lnTo>
                  <a:pt x="4109" y="1635"/>
                </a:lnTo>
                <a:lnTo>
                  <a:pt x="4107" y="1635"/>
                </a:lnTo>
                <a:close/>
                <a:moveTo>
                  <a:pt x="4128" y="1635"/>
                </a:moveTo>
                <a:lnTo>
                  <a:pt x="4128" y="1635"/>
                </a:lnTo>
                <a:lnTo>
                  <a:pt x="4128" y="1635"/>
                </a:lnTo>
                <a:lnTo>
                  <a:pt x="4130" y="1635"/>
                </a:lnTo>
                <a:lnTo>
                  <a:pt x="4128" y="1635"/>
                </a:lnTo>
                <a:lnTo>
                  <a:pt x="4128" y="1633"/>
                </a:lnTo>
                <a:lnTo>
                  <a:pt x="4126" y="1633"/>
                </a:lnTo>
                <a:lnTo>
                  <a:pt x="4126" y="1633"/>
                </a:lnTo>
                <a:lnTo>
                  <a:pt x="4126" y="1633"/>
                </a:lnTo>
                <a:lnTo>
                  <a:pt x="4126" y="1633"/>
                </a:lnTo>
                <a:lnTo>
                  <a:pt x="4124" y="1631"/>
                </a:lnTo>
                <a:lnTo>
                  <a:pt x="4124" y="1631"/>
                </a:lnTo>
                <a:lnTo>
                  <a:pt x="4124" y="1631"/>
                </a:lnTo>
                <a:lnTo>
                  <a:pt x="4121" y="1631"/>
                </a:lnTo>
                <a:lnTo>
                  <a:pt x="4121" y="1633"/>
                </a:lnTo>
                <a:lnTo>
                  <a:pt x="4121" y="1633"/>
                </a:lnTo>
                <a:lnTo>
                  <a:pt x="4121" y="1633"/>
                </a:lnTo>
                <a:lnTo>
                  <a:pt x="4124" y="1635"/>
                </a:lnTo>
                <a:lnTo>
                  <a:pt x="4124" y="1633"/>
                </a:lnTo>
                <a:lnTo>
                  <a:pt x="4128" y="1635"/>
                </a:lnTo>
                <a:close/>
                <a:moveTo>
                  <a:pt x="4132" y="1726"/>
                </a:moveTo>
                <a:lnTo>
                  <a:pt x="4132" y="1726"/>
                </a:lnTo>
                <a:lnTo>
                  <a:pt x="4132" y="1726"/>
                </a:lnTo>
                <a:lnTo>
                  <a:pt x="4132" y="1726"/>
                </a:lnTo>
                <a:lnTo>
                  <a:pt x="4130" y="1726"/>
                </a:lnTo>
                <a:lnTo>
                  <a:pt x="4132" y="1728"/>
                </a:lnTo>
                <a:lnTo>
                  <a:pt x="4132" y="1728"/>
                </a:lnTo>
                <a:lnTo>
                  <a:pt x="4132" y="1726"/>
                </a:lnTo>
                <a:lnTo>
                  <a:pt x="4132" y="1726"/>
                </a:lnTo>
                <a:close/>
                <a:moveTo>
                  <a:pt x="4165" y="1673"/>
                </a:moveTo>
                <a:lnTo>
                  <a:pt x="4165" y="1673"/>
                </a:lnTo>
                <a:lnTo>
                  <a:pt x="4165" y="1675"/>
                </a:lnTo>
                <a:lnTo>
                  <a:pt x="4168" y="1675"/>
                </a:lnTo>
                <a:lnTo>
                  <a:pt x="4168" y="1677"/>
                </a:lnTo>
                <a:lnTo>
                  <a:pt x="4168" y="1677"/>
                </a:lnTo>
                <a:lnTo>
                  <a:pt x="4170" y="1677"/>
                </a:lnTo>
                <a:lnTo>
                  <a:pt x="4170" y="1675"/>
                </a:lnTo>
                <a:lnTo>
                  <a:pt x="4170" y="1675"/>
                </a:lnTo>
                <a:lnTo>
                  <a:pt x="4172" y="1675"/>
                </a:lnTo>
                <a:lnTo>
                  <a:pt x="4172" y="1677"/>
                </a:lnTo>
                <a:lnTo>
                  <a:pt x="4172" y="1677"/>
                </a:lnTo>
                <a:lnTo>
                  <a:pt x="4174" y="1677"/>
                </a:lnTo>
                <a:lnTo>
                  <a:pt x="4174" y="1677"/>
                </a:lnTo>
                <a:lnTo>
                  <a:pt x="4174" y="1675"/>
                </a:lnTo>
                <a:lnTo>
                  <a:pt x="4176" y="1675"/>
                </a:lnTo>
                <a:lnTo>
                  <a:pt x="4176" y="1673"/>
                </a:lnTo>
                <a:lnTo>
                  <a:pt x="4176" y="1671"/>
                </a:lnTo>
                <a:lnTo>
                  <a:pt x="4176" y="1669"/>
                </a:lnTo>
                <a:lnTo>
                  <a:pt x="4174" y="1669"/>
                </a:lnTo>
                <a:lnTo>
                  <a:pt x="4170" y="1667"/>
                </a:lnTo>
                <a:lnTo>
                  <a:pt x="4170" y="1667"/>
                </a:lnTo>
                <a:lnTo>
                  <a:pt x="4168" y="1669"/>
                </a:lnTo>
                <a:lnTo>
                  <a:pt x="4168" y="1671"/>
                </a:lnTo>
                <a:lnTo>
                  <a:pt x="4165" y="1671"/>
                </a:lnTo>
                <a:lnTo>
                  <a:pt x="4168" y="1673"/>
                </a:lnTo>
                <a:lnTo>
                  <a:pt x="4165" y="1673"/>
                </a:lnTo>
                <a:lnTo>
                  <a:pt x="4165" y="1673"/>
                </a:lnTo>
                <a:close/>
                <a:moveTo>
                  <a:pt x="4165" y="1673"/>
                </a:moveTo>
                <a:lnTo>
                  <a:pt x="4165" y="1671"/>
                </a:lnTo>
                <a:lnTo>
                  <a:pt x="4165" y="1671"/>
                </a:lnTo>
                <a:lnTo>
                  <a:pt x="4163" y="1671"/>
                </a:lnTo>
                <a:lnTo>
                  <a:pt x="4163" y="1673"/>
                </a:lnTo>
                <a:lnTo>
                  <a:pt x="4163" y="1673"/>
                </a:lnTo>
                <a:lnTo>
                  <a:pt x="4163" y="1673"/>
                </a:lnTo>
                <a:lnTo>
                  <a:pt x="4165" y="1673"/>
                </a:lnTo>
                <a:close/>
                <a:moveTo>
                  <a:pt x="4176" y="1577"/>
                </a:moveTo>
                <a:lnTo>
                  <a:pt x="4176" y="1577"/>
                </a:lnTo>
                <a:lnTo>
                  <a:pt x="4174" y="1579"/>
                </a:lnTo>
                <a:lnTo>
                  <a:pt x="4176" y="1579"/>
                </a:lnTo>
                <a:lnTo>
                  <a:pt x="4176" y="1579"/>
                </a:lnTo>
                <a:lnTo>
                  <a:pt x="4178" y="1577"/>
                </a:lnTo>
                <a:lnTo>
                  <a:pt x="4178" y="1575"/>
                </a:lnTo>
                <a:lnTo>
                  <a:pt x="4178" y="1575"/>
                </a:lnTo>
                <a:lnTo>
                  <a:pt x="4176" y="1573"/>
                </a:lnTo>
                <a:lnTo>
                  <a:pt x="4176" y="1570"/>
                </a:lnTo>
                <a:lnTo>
                  <a:pt x="4176" y="1570"/>
                </a:lnTo>
                <a:lnTo>
                  <a:pt x="4172" y="1573"/>
                </a:lnTo>
                <a:lnTo>
                  <a:pt x="4172" y="1575"/>
                </a:lnTo>
                <a:lnTo>
                  <a:pt x="4174" y="1575"/>
                </a:lnTo>
                <a:lnTo>
                  <a:pt x="4174" y="1577"/>
                </a:lnTo>
                <a:lnTo>
                  <a:pt x="4176" y="1577"/>
                </a:lnTo>
                <a:lnTo>
                  <a:pt x="4176" y="1577"/>
                </a:lnTo>
                <a:lnTo>
                  <a:pt x="4176" y="1577"/>
                </a:lnTo>
                <a:close/>
                <a:moveTo>
                  <a:pt x="4186" y="1614"/>
                </a:moveTo>
                <a:lnTo>
                  <a:pt x="4186" y="1614"/>
                </a:lnTo>
                <a:lnTo>
                  <a:pt x="4186" y="1619"/>
                </a:lnTo>
                <a:lnTo>
                  <a:pt x="4186" y="1621"/>
                </a:lnTo>
                <a:lnTo>
                  <a:pt x="4186" y="1623"/>
                </a:lnTo>
                <a:lnTo>
                  <a:pt x="4186" y="1627"/>
                </a:lnTo>
                <a:lnTo>
                  <a:pt x="4189" y="1627"/>
                </a:lnTo>
                <a:lnTo>
                  <a:pt x="4189" y="1629"/>
                </a:lnTo>
                <a:lnTo>
                  <a:pt x="4189" y="1629"/>
                </a:lnTo>
                <a:lnTo>
                  <a:pt x="4191" y="1629"/>
                </a:lnTo>
                <a:lnTo>
                  <a:pt x="4191" y="1631"/>
                </a:lnTo>
                <a:lnTo>
                  <a:pt x="4191" y="1631"/>
                </a:lnTo>
                <a:lnTo>
                  <a:pt x="4191" y="1631"/>
                </a:lnTo>
                <a:lnTo>
                  <a:pt x="4189" y="1633"/>
                </a:lnTo>
                <a:lnTo>
                  <a:pt x="4189" y="1633"/>
                </a:lnTo>
                <a:lnTo>
                  <a:pt x="4189" y="1635"/>
                </a:lnTo>
                <a:lnTo>
                  <a:pt x="4189" y="1638"/>
                </a:lnTo>
                <a:lnTo>
                  <a:pt x="4189" y="1638"/>
                </a:lnTo>
                <a:lnTo>
                  <a:pt x="4189" y="1638"/>
                </a:lnTo>
                <a:lnTo>
                  <a:pt x="4191" y="1640"/>
                </a:lnTo>
                <a:lnTo>
                  <a:pt x="4193" y="1640"/>
                </a:lnTo>
                <a:lnTo>
                  <a:pt x="4193" y="1642"/>
                </a:lnTo>
                <a:lnTo>
                  <a:pt x="4191" y="1642"/>
                </a:lnTo>
                <a:lnTo>
                  <a:pt x="4191" y="1642"/>
                </a:lnTo>
                <a:lnTo>
                  <a:pt x="4191" y="1642"/>
                </a:lnTo>
                <a:lnTo>
                  <a:pt x="4191" y="1644"/>
                </a:lnTo>
                <a:lnTo>
                  <a:pt x="4191" y="1644"/>
                </a:lnTo>
                <a:lnTo>
                  <a:pt x="4193" y="1644"/>
                </a:lnTo>
                <a:lnTo>
                  <a:pt x="4197" y="1644"/>
                </a:lnTo>
                <a:lnTo>
                  <a:pt x="4199" y="1646"/>
                </a:lnTo>
                <a:lnTo>
                  <a:pt x="4199" y="1648"/>
                </a:lnTo>
                <a:lnTo>
                  <a:pt x="4201" y="1648"/>
                </a:lnTo>
                <a:lnTo>
                  <a:pt x="4201" y="1650"/>
                </a:lnTo>
                <a:lnTo>
                  <a:pt x="4201" y="1652"/>
                </a:lnTo>
                <a:lnTo>
                  <a:pt x="4201" y="1652"/>
                </a:lnTo>
                <a:lnTo>
                  <a:pt x="4201" y="1654"/>
                </a:lnTo>
                <a:lnTo>
                  <a:pt x="4201" y="1656"/>
                </a:lnTo>
                <a:lnTo>
                  <a:pt x="4201" y="1658"/>
                </a:lnTo>
                <a:lnTo>
                  <a:pt x="4203" y="1658"/>
                </a:lnTo>
                <a:lnTo>
                  <a:pt x="4203" y="1661"/>
                </a:lnTo>
                <a:lnTo>
                  <a:pt x="4203" y="1663"/>
                </a:lnTo>
                <a:lnTo>
                  <a:pt x="4205" y="1669"/>
                </a:lnTo>
                <a:lnTo>
                  <a:pt x="4205" y="1673"/>
                </a:lnTo>
                <a:lnTo>
                  <a:pt x="4205" y="1673"/>
                </a:lnTo>
                <a:lnTo>
                  <a:pt x="4205" y="1673"/>
                </a:lnTo>
                <a:lnTo>
                  <a:pt x="4207" y="1673"/>
                </a:lnTo>
                <a:lnTo>
                  <a:pt x="4207" y="1673"/>
                </a:lnTo>
                <a:lnTo>
                  <a:pt x="4209" y="1673"/>
                </a:lnTo>
                <a:lnTo>
                  <a:pt x="4212" y="1675"/>
                </a:lnTo>
                <a:lnTo>
                  <a:pt x="4212" y="1675"/>
                </a:lnTo>
                <a:lnTo>
                  <a:pt x="4212" y="1673"/>
                </a:lnTo>
                <a:lnTo>
                  <a:pt x="4214" y="1673"/>
                </a:lnTo>
                <a:lnTo>
                  <a:pt x="4214" y="1673"/>
                </a:lnTo>
                <a:lnTo>
                  <a:pt x="4214" y="1673"/>
                </a:lnTo>
                <a:lnTo>
                  <a:pt x="4214" y="1673"/>
                </a:lnTo>
                <a:lnTo>
                  <a:pt x="4214" y="1675"/>
                </a:lnTo>
                <a:lnTo>
                  <a:pt x="4216" y="1675"/>
                </a:lnTo>
                <a:lnTo>
                  <a:pt x="4216" y="1675"/>
                </a:lnTo>
                <a:lnTo>
                  <a:pt x="4220" y="1673"/>
                </a:lnTo>
                <a:lnTo>
                  <a:pt x="4222" y="1673"/>
                </a:lnTo>
                <a:lnTo>
                  <a:pt x="4222" y="1673"/>
                </a:lnTo>
                <a:lnTo>
                  <a:pt x="4224" y="1673"/>
                </a:lnTo>
                <a:lnTo>
                  <a:pt x="4226" y="1673"/>
                </a:lnTo>
                <a:lnTo>
                  <a:pt x="4226" y="1673"/>
                </a:lnTo>
                <a:lnTo>
                  <a:pt x="4226" y="1673"/>
                </a:lnTo>
                <a:lnTo>
                  <a:pt x="4228" y="1675"/>
                </a:lnTo>
                <a:lnTo>
                  <a:pt x="4228" y="1675"/>
                </a:lnTo>
                <a:lnTo>
                  <a:pt x="4228" y="1679"/>
                </a:lnTo>
                <a:lnTo>
                  <a:pt x="4228" y="1679"/>
                </a:lnTo>
                <a:lnTo>
                  <a:pt x="4228" y="1682"/>
                </a:lnTo>
                <a:lnTo>
                  <a:pt x="4228" y="1682"/>
                </a:lnTo>
                <a:lnTo>
                  <a:pt x="4228" y="1682"/>
                </a:lnTo>
                <a:lnTo>
                  <a:pt x="4230" y="1682"/>
                </a:lnTo>
                <a:lnTo>
                  <a:pt x="4233" y="1679"/>
                </a:lnTo>
                <a:lnTo>
                  <a:pt x="4235" y="1679"/>
                </a:lnTo>
                <a:lnTo>
                  <a:pt x="4237" y="1679"/>
                </a:lnTo>
                <a:lnTo>
                  <a:pt x="4239" y="1679"/>
                </a:lnTo>
                <a:lnTo>
                  <a:pt x="4241" y="1679"/>
                </a:lnTo>
                <a:lnTo>
                  <a:pt x="4245" y="1677"/>
                </a:lnTo>
                <a:lnTo>
                  <a:pt x="4245" y="1673"/>
                </a:lnTo>
                <a:lnTo>
                  <a:pt x="4249" y="1677"/>
                </a:lnTo>
                <a:lnTo>
                  <a:pt x="4249" y="1677"/>
                </a:lnTo>
                <a:lnTo>
                  <a:pt x="4251" y="1677"/>
                </a:lnTo>
                <a:lnTo>
                  <a:pt x="4251" y="1677"/>
                </a:lnTo>
                <a:lnTo>
                  <a:pt x="4253" y="1677"/>
                </a:lnTo>
                <a:lnTo>
                  <a:pt x="4253" y="1677"/>
                </a:lnTo>
                <a:lnTo>
                  <a:pt x="4253" y="1677"/>
                </a:lnTo>
                <a:lnTo>
                  <a:pt x="4253" y="1679"/>
                </a:lnTo>
                <a:lnTo>
                  <a:pt x="4253" y="1679"/>
                </a:lnTo>
                <a:lnTo>
                  <a:pt x="4256" y="1682"/>
                </a:lnTo>
                <a:lnTo>
                  <a:pt x="4256" y="1682"/>
                </a:lnTo>
                <a:lnTo>
                  <a:pt x="4258" y="1679"/>
                </a:lnTo>
                <a:lnTo>
                  <a:pt x="4260" y="1677"/>
                </a:lnTo>
                <a:lnTo>
                  <a:pt x="4262" y="1677"/>
                </a:lnTo>
                <a:lnTo>
                  <a:pt x="4262" y="1679"/>
                </a:lnTo>
                <a:lnTo>
                  <a:pt x="4262" y="1679"/>
                </a:lnTo>
                <a:lnTo>
                  <a:pt x="4262" y="1679"/>
                </a:lnTo>
                <a:lnTo>
                  <a:pt x="4264" y="1679"/>
                </a:lnTo>
                <a:lnTo>
                  <a:pt x="4264" y="1677"/>
                </a:lnTo>
                <a:lnTo>
                  <a:pt x="4264" y="1679"/>
                </a:lnTo>
                <a:lnTo>
                  <a:pt x="4264" y="1679"/>
                </a:lnTo>
                <a:lnTo>
                  <a:pt x="4264" y="1682"/>
                </a:lnTo>
                <a:lnTo>
                  <a:pt x="4266" y="1682"/>
                </a:lnTo>
                <a:lnTo>
                  <a:pt x="4266" y="1682"/>
                </a:lnTo>
                <a:lnTo>
                  <a:pt x="4266" y="1679"/>
                </a:lnTo>
                <a:lnTo>
                  <a:pt x="4266" y="1682"/>
                </a:lnTo>
                <a:lnTo>
                  <a:pt x="4268" y="1684"/>
                </a:lnTo>
                <a:lnTo>
                  <a:pt x="4268" y="1690"/>
                </a:lnTo>
                <a:lnTo>
                  <a:pt x="4268" y="1690"/>
                </a:lnTo>
                <a:lnTo>
                  <a:pt x="4270" y="1692"/>
                </a:lnTo>
                <a:lnTo>
                  <a:pt x="4277" y="1688"/>
                </a:lnTo>
                <a:lnTo>
                  <a:pt x="4287" y="1684"/>
                </a:lnTo>
                <a:lnTo>
                  <a:pt x="4289" y="1682"/>
                </a:lnTo>
                <a:lnTo>
                  <a:pt x="4289" y="1679"/>
                </a:lnTo>
                <a:lnTo>
                  <a:pt x="4289" y="1679"/>
                </a:lnTo>
                <a:lnTo>
                  <a:pt x="4291" y="1677"/>
                </a:lnTo>
                <a:lnTo>
                  <a:pt x="4291" y="1677"/>
                </a:lnTo>
                <a:lnTo>
                  <a:pt x="4291" y="1677"/>
                </a:lnTo>
                <a:lnTo>
                  <a:pt x="4291" y="1675"/>
                </a:lnTo>
                <a:lnTo>
                  <a:pt x="4291" y="1675"/>
                </a:lnTo>
                <a:lnTo>
                  <a:pt x="4291" y="1673"/>
                </a:lnTo>
                <a:lnTo>
                  <a:pt x="4291" y="1673"/>
                </a:lnTo>
                <a:lnTo>
                  <a:pt x="4291" y="1673"/>
                </a:lnTo>
                <a:lnTo>
                  <a:pt x="4293" y="1673"/>
                </a:lnTo>
                <a:lnTo>
                  <a:pt x="4293" y="1673"/>
                </a:lnTo>
                <a:lnTo>
                  <a:pt x="4293" y="1671"/>
                </a:lnTo>
                <a:lnTo>
                  <a:pt x="4293" y="1669"/>
                </a:lnTo>
                <a:lnTo>
                  <a:pt x="4293" y="1669"/>
                </a:lnTo>
                <a:lnTo>
                  <a:pt x="4293" y="1669"/>
                </a:lnTo>
                <a:lnTo>
                  <a:pt x="4293" y="1667"/>
                </a:lnTo>
                <a:lnTo>
                  <a:pt x="4293" y="1667"/>
                </a:lnTo>
                <a:lnTo>
                  <a:pt x="4293" y="1667"/>
                </a:lnTo>
                <a:lnTo>
                  <a:pt x="4295" y="1667"/>
                </a:lnTo>
                <a:lnTo>
                  <a:pt x="4295" y="1667"/>
                </a:lnTo>
                <a:lnTo>
                  <a:pt x="4295" y="1665"/>
                </a:lnTo>
                <a:lnTo>
                  <a:pt x="4295" y="1665"/>
                </a:lnTo>
                <a:lnTo>
                  <a:pt x="4295" y="1663"/>
                </a:lnTo>
                <a:lnTo>
                  <a:pt x="4293" y="1663"/>
                </a:lnTo>
                <a:lnTo>
                  <a:pt x="4293" y="1663"/>
                </a:lnTo>
                <a:lnTo>
                  <a:pt x="4293" y="1663"/>
                </a:lnTo>
                <a:lnTo>
                  <a:pt x="4295" y="1661"/>
                </a:lnTo>
                <a:lnTo>
                  <a:pt x="4295" y="1658"/>
                </a:lnTo>
                <a:lnTo>
                  <a:pt x="4295" y="1658"/>
                </a:lnTo>
                <a:lnTo>
                  <a:pt x="4295" y="1656"/>
                </a:lnTo>
                <a:lnTo>
                  <a:pt x="4293" y="1656"/>
                </a:lnTo>
                <a:lnTo>
                  <a:pt x="4291" y="1656"/>
                </a:lnTo>
                <a:lnTo>
                  <a:pt x="4293" y="1656"/>
                </a:lnTo>
                <a:lnTo>
                  <a:pt x="4293" y="1656"/>
                </a:lnTo>
                <a:lnTo>
                  <a:pt x="4295" y="1654"/>
                </a:lnTo>
                <a:lnTo>
                  <a:pt x="4295" y="1654"/>
                </a:lnTo>
                <a:lnTo>
                  <a:pt x="4295" y="1654"/>
                </a:lnTo>
                <a:lnTo>
                  <a:pt x="4295" y="1652"/>
                </a:lnTo>
                <a:lnTo>
                  <a:pt x="4297" y="1652"/>
                </a:lnTo>
                <a:lnTo>
                  <a:pt x="4300" y="1650"/>
                </a:lnTo>
                <a:lnTo>
                  <a:pt x="4300" y="1650"/>
                </a:lnTo>
                <a:lnTo>
                  <a:pt x="4300" y="1650"/>
                </a:lnTo>
                <a:lnTo>
                  <a:pt x="4300" y="1648"/>
                </a:lnTo>
                <a:lnTo>
                  <a:pt x="4300" y="1648"/>
                </a:lnTo>
                <a:lnTo>
                  <a:pt x="4300" y="1646"/>
                </a:lnTo>
                <a:lnTo>
                  <a:pt x="4300" y="1646"/>
                </a:lnTo>
                <a:lnTo>
                  <a:pt x="4300" y="1648"/>
                </a:lnTo>
                <a:lnTo>
                  <a:pt x="4300" y="1648"/>
                </a:lnTo>
                <a:lnTo>
                  <a:pt x="4300" y="1648"/>
                </a:lnTo>
                <a:lnTo>
                  <a:pt x="4302" y="1648"/>
                </a:lnTo>
                <a:lnTo>
                  <a:pt x="4304" y="1648"/>
                </a:lnTo>
                <a:lnTo>
                  <a:pt x="4304" y="1648"/>
                </a:lnTo>
                <a:lnTo>
                  <a:pt x="4306" y="1646"/>
                </a:lnTo>
                <a:lnTo>
                  <a:pt x="4306" y="1644"/>
                </a:lnTo>
                <a:lnTo>
                  <a:pt x="4308" y="1644"/>
                </a:lnTo>
                <a:lnTo>
                  <a:pt x="4310" y="1642"/>
                </a:lnTo>
                <a:lnTo>
                  <a:pt x="4310" y="1642"/>
                </a:lnTo>
                <a:lnTo>
                  <a:pt x="4310" y="1642"/>
                </a:lnTo>
                <a:lnTo>
                  <a:pt x="4310" y="1642"/>
                </a:lnTo>
                <a:lnTo>
                  <a:pt x="4310" y="1640"/>
                </a:lnTo>
                <a:lnTo>
                  <a:pt x="4310" y="1635"/>
                </a:lnTo>
                <a:lnTo>
                  <a:pt x="4310" y="1633"/>
                </a:lnTo>
                <a:lnTo>
                  <a:pt x="4310" y="1627"/>
                </a:lnTo>
                <a:lnTo>
                  <a:pt x="4310" y="1627"/>
                </a:lnTo>
                <a:lnTo>
                  <a:pt x="4314" y="1621"/>
                </a:lnTo>
                <a:lnTo>
                  <a:pt x="4314" y="1621"/>
                </a:lnTo>
                <a:lnTo>
                  <a:pt x="4314" y="1621"/>
                </a:lnTo>
                <a:lnTo>
                  <a:pt x="4316" y="1619"/>
                </a:lnTo>
                <a:lnTo>
                  <a:pt x="4316" y="1619"/>
                </a:lnTo>
                <a:lnTo>
                  <a:pt x="4316" y="1617"/>
                </a:lnTo>
                <a:lnTo>
                  <a:pt x="4316" y="1617"/>
                </a:lnTo>
                <a:lnTo>
                  <a:pt x="4316" y="1614"/>
                </a:lnTo>
                <a:lnTo>
                  <a:pt x="4318" y="1617"/>
                </a:lnTo>
                <a:lnTo>
                  <a:pt x="4318" y="1619"/>
                </a:lnTo>
                <a:lnTo>
                  <a:pt x="4321" y="1619"/>
                </a:lnTo>
                <a:lnTo>
                  <a:pt x="4323" y="1619"/>
                </a:lnTo>
                <a:lnTo>
                  <a:pt x="4325" y="1619"/>
                </a:lnTo>
                <a:lnTo>
                  <a:pt x="4329" y="1619"/>
                </a:lnTo>
                <a:lnTo>
                  <a:pt x="4331" y="1619"/>
                </a:lnTo>
                <a:lnTo>
                  <a:pt x="4331" y="1617"/>
                </a:lnTo>
                <a:lnTo>
                  <a:pt x="4331" y="1617"/>
                </a:lnTo>
                <a:lnTo>
                  <a:pt x="4329" y="1614"/>
                </a:lnTo>
                <a:lnTo>
                  <a:pt x="4327" y="1612"/>
                </a:lnTo>
                <a:lnTo>
                  <a:pt x="4325" y="1610"/>
                </a:lnTo>
                <a:lnTo>
                  <a:pt x="4318" y="1608"/>
                </a:lnTo>
                <a:lnTo>
                  <a:pt x="4318" y="1606"/>
                </a:lnTo>
                <a:lnTo>
                  <a:pt x="4316" y="1604"/>
                </a:lnTo>
                <a:lnTo>
                  <a:pt x="4314" y="1602"/>
                </a:lnTo>
                <a:lnTo>
                  <a:pt x="4314" y="1602"/>
                </a:lnTo>
                <a:lnTo>
                  <a:pt x="4314" y="1602"/>
                </a:lnTo>
                <a:lnTo>
                  <a:pt x="4316" y="1602"/>
                </a:lnTo>
                <a:lnTo>
                  <a:pt x="4316" y="1602"/>
                </a:lnTo>
                <a:lnTo>
                  <a:pt x="4316" y="1600"/>
                </a:lnTo>
                <a:lnTo>
                  <a:pt x="4318" y="1600"/>
                </a:lnTo>
                <a:lnTo>
                  <a:pt x="4318" y="1598"/>
                </a:lnTo>
                <a:lnTo>
                  <a:pt x="4318" y="1598"/>
                </a:lnTo>
                <a:lnTo>
                  <a:pt x="4318" y="1598"/>
                </a:lnTo>
                <a:lnTo>
                  <a:pt x="4316" y="1596"/>
                </a:lnTo>
                <a:lnTo>
                  <a:pt x="4314" y="1593"/>
                </a:lnTo>
                <a:lnTo>
                  <a:pt x="4314" y="1591"/>
                </a:lnTo>
                <a:lnTo>
                  <a:pt x="4314" y="1591"/>
                </a:lnTo>
                <a:lnTo>
                  <a:pt x="4312" y="1591"/>
                </a:lnTo>
                <a:lnTo>
                  <a:pt x="4312" y="1591"/>
                </a:lnTo>
                <a:lnTo>
                  <a:pt x="4312" y="1589"/>
                </a:lnTo>
                <a:lnTo>
                  <a:pt x="4312" y="1589"/>
                </a:lnTo>
                <a:lnTo>
                  <a:pt x="4312" y="1589"/>
                </a:lnTo>
                <a:lnTo>
                  <a:pt x="4310" y="1589"/>
                </a:lnTo>
                <a:lnTo>
                  <a:pt x="4312" y="1589"/>
                </a:lnTo>
                <a:lnTo>
                  <a:pt x="4312" y="1587"/>
                </a:lnTo>
                <a:lnTo>
                  <a:pt x="4312" y="1587"/>
                </a:lnTo>
                <a:lnTo>
                  <a:pt x="4310" y="1587"/>
                </a:lnTo>
                <a:lnTo>
                  <a:pt x="4310" y="1587"/>
                </a:lnTo>
                <a:lnTo>
                  <a:pt x="4308" y="1585"/>
                </a:lnTo>
                <a:lnTo>
                  <a:pt x="4308" y="1585"/>
                </a:lnTo>
                <a:lnTo>
                  <a:pt x="4308" y="1585"/>
                </a:lnTo>
                <a:lnTo>
                  <a:pt x="4308" y="1583"/>
                </a:lnTo>
                <a:lnTo>
                  <a:pt x="4308" y="1581"/>
                </a:lnTo>
                <a:lnTo>
                  <a:pt x="4306" y="1579"/>
                </a:lnTo>
                <a:lnTo>
                  <a:pt x="4304" y="1579"/>
                </a:lnTo>
                <a:lnTo>
                  <a:pt x="4304" y="1579"/>
                </a:lnTo>
                <a:lnTo>
                  <a:pt x="4306" y="1579"/>
                </a:lnTo>
                <a:lnTo>
                  <a:pt x="4306" y="1579"/>
                </a:lnTo>
                <a:lnTo>
                  <a:pt x="4310" y="1579"/>
                </a:lnTo>
                <a:lnTo>
                  <a:pt x="4310" y="1579"/>
                </a:lnTo>
                <a:lnTo>
                  <a:pt x="4310" y="1577"/>
                </a:lnTo>
                <a:lnTo>
                  <a:pt x="4310" y="1579"/>
                </a:lnTo>
                <a:lnTo>
                  <a:pt x="4312" y="1579"/>
                </a:lnTo>
                <a:lnTo>
                  <a:pt x="4312" y="1579"/>
                </a:lnTo>
                <a:lnTo>
                  <a:pt x="4314" y="1579"/>
                </a:lnTo>
                <a:lnTo>
                  <a:pt x="4314" y="1577"/>
                </a:lnTo>
                <a:lnTo>
                  <a:pt x="4314" y="1577"/>
                </a:lnTo>
                <a:lnTo>
                  <a:pt x="4314" y="1577"/>
                </a:lnTo>
                <a:lnTo>
                  <a:pt x="4312" y="1575"/>
                </a:lnTo>
                <a:lnTo>
                  <a:pt x="4310" y="1575"/>
                </a:lnTo>
                <a:lnTo>
                  <a:pt x="4310" y="1575"/>
                </a:lnTo>
                <a:lnTo>
                  <a:pt x="4310" y="1573"/>
                </a:lnTo>
                <a:lnTo>
                  <a:pt x="4310" y="1573"/>
                </a:lnTo>
                <a:lnTo>
                  <a:pt x="4310" y="1570"/>
                </a:lnTo>
                <a:lnTo>
                  <a:pt x="4312" y="1570"/>
                </a:lnTo>
                <a:lnTo>
                  <a:pt x="4312" y="1568"/>
                </a:lnTo>
                <a:lnTo>
                  <a:pt x="4312" y="1568"/>
                </a:lnTo>
                <a:lnTo>
                  <a:pt x="4314" y="1568"/>
                </a:lnTo>
                <a:lnTo>
                  <a:pt x="4316" y="1570"/>
                </a:lnTo>
                <a:lnTo>
                  <a:pt x="4316" y="1570"/>
                </a:lnTo>
                <a:lnTo>
                  <a:pt x="4318" y="1570"/>
                </a:lnTo>
                <a:lnTo>
                  <a:pt x="4321" y="1568"/>
                </a:lnTo>
                <a:lnTo>
                  <a:pt x="4323" y="1568"/>
                </a:lnTo>
                <a:lnTo>
                  <a:pt x="4325" y="1568"/>
                </a:lnTo>
                <a:lnTo>
                  <a:pt x="4325" y="1568"/>
                </a:lnTo>
                <a:lnTo>
                  <a:pt x="4325" y="1568"/>
                </a:lnTo>
                <a:lnTo>
                  <a:pt x="4327" y="1566"/>
                </a:lnTo>
                <a:lnTo>
                  <a:pt x="4325" y="1566"/>
                </a:lnTo>
                <a:lnTo>
                  <a:pt x="4323" y="1564"/>
                </a:lnTo>
                <a:lnTo>
                  <a:pt x="4321" y="1562"/>
                </a:lnTo>
                <a:lnTo>
                  <a:pt x="4321" y="1560"/>
                </a:lnTo>
                <a:lnTo>
                  <a:pt x="4323" y="1560"/>
                </a:lnTo>
                <a:lnTo>
                  <a:pt x="4323" y="1560"/>
                </a:lnTo>
                <a:lnTo>
                  <a:pt x="4325" y="1560"/>
                </a:lnTo>
                <a:lnTo>
                  <a:pt x="4327" y="1560"/>
                </a:lnTo>
                <a:lnTo>
                  <a:pt x="4331" y="1560"/>
                </a:lnTo>
                <a:lnTo>
                  <a:pt x="4333" y="1558"/>
                </a:lnTo>
                <a:lnTo>
                  <a:pt x="4335" y="1558"/>
                </a:lnTo>
                <a:lnTo>
                  <a:pt x="4335" y="1556"/>
                </a:lnTo>
                <a:lnTo>
                  <a:pt x="4335" y="1556"/>
                </a:lnTo>
                <a:lnTo>
                  <a:pt x="4335" y="1556"/>
                </a:lnTo>
                <a:lnTo>
                  <a:pt x="4335" y="1554"/>
                </a:lnTo>
                <a:lnTo>
                  <a:pt x="4335" y="1554"/>
                </a:lnTo>
                <a:lnTo>
                  <a:pt x="4335" y="1554"/>
                </a:lnTo>
                <a:lnTo>
                  <a:pt x="4333" y="1554"/>
                </a:lnTo>
                <a:lnTo>
                  <a:pt x="4331" y="1554"/>
                </a:lnTo>
                <a:lnTo>
                  <a:pt x="4331" y="1554"/>
                </a:lnTo>
                <a:lnTo>
                  <a:pt x="4327" y="1552"/>
                </a:lnTo>
                <a:lnTo>
                  <a:pt x="4327" y="1552"/>
                </a:lnTo>
                <a:lnTo>
                  <a:pt x="4325" y="1549"/>
                </a:lnTo>
                <a:lnTo>
                  <a:pt x="4325" y="1549"/>
                </a:lnTo>
                <a:lnTo>
                  <a:pt x="4325" y="1547"/>
                </a:lnTo>
                <a:lnTo>
                  <a:pt x="4323" y="1547"/>
                </a:lnTo>
                <a:lnTo>
                  <a:pt x="4321" y="1547"/>
                </a:lnTo>
                <a:lnTo>
                  <a:pt x="4321" y="1547"/>
                </a:lnTo>
                <a:lnTo>
                  <a:pt x="4318" y="1549"/>
                </a:lnTo>
                <a:lnTo>
                  <a:pt x="4318" y="1549"/>
                </a:lnTo>
                <a:lnTo>
                  <a:pt x="4316" y="1549"/>
                </a:lnTo>
                <a:lnTo>
                  <a:pt x="4316" y="1547"/>
                </a:lnTo>
                <a:lnTo>
                  <a:pt x="4316" y="1547"/>
                </a:lnTo>
                <a:lnTo>
                  <a:pt x="4318" y="1547"/>
                </a:lnTo>
                <a:lnTo>
                  <a:pt x="4318" y="1547"/>
                </a:lnTo>
                <a:lnTo>
                  <a:pt x="4318" y="1545"/>
                </a:lnTo>
                <a:lnTo>
                  <a:pt x="4316" y="1543"/>
                </a:lnTo>
                <a:lnTo>
                  <a:pt x="4316" y="1545"/>
                </a:lnTo>
                <a:lnTo>
                  <a:pt x="4314" y="1545"/>
                </a:lnTo>
                <a:lnTo>
                  <a:pt x="4310" y="1547"/>
                </a:lnTo>
                <a:lnTo>
                  <a:pt x="4312" y="1545"/>
                </a:lnTo>
                <a:lnTo>
                  <a:pt x="4312" y="1545"/>
                </a:lnTo>
                <a:lnTo>
                  <a:pt x="4312" y="1543"/>
                </a:lnTo>
                <a:lnTo>
                  <a:pt x="4312" y="1541"/>
                </a:lnTo>
                <a:lnTo>
                  <a:pt x="4312" y="1541"/>
                </a:lnTo>
                <a:lnTo>
                  <a:pt x="4312" y="1539"/>
                </a:lnTo>
                <a:lnTo>
                  <a:pt x="4312" y="1539"/>
                </a:lnTo>
                <a:lnTo>
                  <a:pt x="4312" y="1539"/>
                </a:lnTo>
                <a:lnTo>
                  <a:pt x="4312" y="1537"/>
                </a:lnTo>
                <a:lnTo>
                  <a:pt x="4310" y="1537"/>
                </a:lnTo>
                <a:lnTo>
                  <a:pt x="4308" y="1537"/>
                </a:lnTo>
                <a:lnTo>
                  <a:pt x="4308" y="1535"/>
                </a:lnTo>
                <a:lnTo>
                  <a:pt x="4306" y="1533"/>
                </a:lnTo>
                <a:lnTo>
                  <a:pt x="4306" y="1533"/>
                </a:lnTo>
                <a:lnTo>
                  <a:pt x="4306" y="1533"/>
                </a:lnTo>
                <a:lnTo>
                  <a:pt x="4306" y="1531"/>
                </a:lnTo>
                <a:lnTo>
                  <a:pt x="4304" y="1531"/>
                </a:lnTo>
                <a:lnTo>
                  <a:pt x="4304" y="1533"/>
                </a:lnTo>
                <a:lnTo>
                  <a:pt x="4304" y="1533"/>
                </a:lnTo>
                <a:lnTo>
                  <a:pt x="4302" y="1535"/>
                </a:lnTo>
                <a:lnTo>
                  <a:pt x="4300" y="1537"/>
                </a:lnTo>
                <a:lnTo>
                  <a:pt x="4300" y="1537"/>
                </a:lnTo>
                <a:lnTo>
                  <a:pt x="4300" y="1535"/>
                </a:lnTo>
                <a:lnTo>
                  <a:pt x="4300" y="1535"/>
                </a:lnTo>
                <a:lnTo>
                  <a:pt x="4300" y="1533"/>
                </a:lnTo>
                <a:lnTo>
                  <a:pt x="4300" y="1531"/>
                </a:lnTo>
                <a:lnTo>
                  <a:pt x="4300" y="1531"/>
                </a:lnTo>
                <a:lnTo>
                  <a:pt x="4300" y="1531"/>
                </a:lnTo>
                <a:lnTo>
                  <a:pt x="4295" y="1537"/>
                </a:lnTo>
                <a:lnTo>
                  <a:pt x="4295" y="1537"/>
                </a:lnTo>
                <a:lnTo>
                  <a:pt x="4291" y="1543"/>
                </a:lnTo>
                <a:lnTo>
                  <a:pt x="4289" y="1545"/>
                </a:lnTo>
                <a:lnTo>
                  <a:pt x="4289" y="1547"/>
                </a:lnTo>
                <a:lnTo>
                  <a:pt x="4287" y="1549"/>
                </a:lnTo>
                <a:lnTo>
                  <a:pt x="4287" y="1549"/>
                </a:lnTo>
                <a:lnTo>
                  <a:pt x="4285" y="1552"/>
                </a:lnTo>
                <a:lnTo>
                  <a:pt x="4285" y="1552"/>
                </a:lnTo>
                <a:lnTo>
                  <a:pt x="4283" y="1552"/>
                </a:lnTo>
                <a:lnTo>
                  <a:pt x="4283" y="1552"/>
                </a:lnTo>
                <a:lnTo>
                  <a:pt x="4283" y="1552"/>
                </a:lnTo>
                <a:lnTo>
                  <a:pt x="4283" y="1552"/>
                </a:lnTo>
                <a:lnTo>
                  <a:pt x="4281" y="1554"/>
                </a:lnTo>
                <a:lnTo>
                  <a:pt x="4281" y="1554"/>
                </a:lnTo>
                <a:lnTo>
                  <a:pt x="4281" y="1556"/>
                </a:lnTo>
                <a:lnTo>
                  <a:pt x="4283" y="1556"/>
                </a:lnTo>
                <a:lnTo>
                  <a:pt x="4283" y="1558"/>
                </a:lnTo>
                <a:lnTo>
                  <a:pt x="4281" y="1558"/>
                </a:lnTo>
                <a:lnTo>
                  <a:pt x="4281" y="1560"/>
                </a:lnTo>
                <a:lnTo>
                  <a:pt x="4279" y="1560"/>
                </a:lnTo>
                <a:lnTo>
                  <a:pt x="4277" y="1560"/>
                </a:lnTo>
                <a:lnTo>
                  <a:pt x="4274" y="1560"/>
                </a:lnTo>
                <a:lnTo>
                  <a:pt x="4274" y="1560"/>
                </a:lnTo>
                <a:lnTo>
                  <a:pt x="4274" y="1560"/>
                </a:lnTo>
                <a:lnTo>
                  <a:pt x="4274" y="1560"/>
                </a:lnTo>
                <a:lnTo>
                  <a:pt x="4272" y="1560"/>
                </a:lnTo>
                <a:lnTo>
                  <a:pt x="4270" y="1562"/>
                </a:lnTo>
                <a:lnTo>
                  <a:pt x="4268" y="1562"/>
                </a:lnTo>
                <a:lnTo>
                  <a:pt x="4268" y="1564"/>
                </a:lnTo>
                <a:lnTo>
                  <a:pt x="4266" y="1564"/>
                </a:lnTo>
                <a:lnTo>
                  <a:pt x="4264" y="1564"/>
                </a:lnTo>
                <a:lnTo>
                  <a:pt x="4262" y="1566"/>
                </a:lnTo>
                <a:lnTo>
                  <a:pt x="4260" y="1564"/>
                </a:lnTo>
                <a:lnTo>
                  <a:pt x="4260" y="1566"/>
                </a:lnTo>
                <a:lnTo>
                  <a:pt x="4260" y="1566"/>
                </a:lnTo>
                <a:lnTo>
                  <a:pt x="4260" y="1566"/>
                </a:lnTo>
                <a:lnTo>
                  <a:pt x="4260" y="1568"/>
                </a:lnTo>
                <a:lnTo>
                  <a:pt x="4258" y="1570"/>
                </a:lnTo>
                <a:lnTo>
                  <a:pt x="4258" y="1570"/>
                </a:lnTo>
                <a:lnTo>
                  <a:pt x="4256" y="1575"/>
                </a:lnTo>
                <a:lnTo>
                  <a:pt x="4251" y="1577"/>
                </a:lnTo>
                <a:lnTo>
                  <a:pt x="4249" y="1581"/>
                </a:lnTo>
                <a:lnTo>
                  <a:pt x="4247" y="1583"/>
                </a:lnTo>
                <a:lnTo>
                  <a:pt x="4245" y="1585"/>
                </a:lnTo>
                <a:lnTo>
                  <a:pt x="4245" y="1585"/>
                </a:lnTo>
                <a:lnTo>
                  <a:pt x="4243" y="1587"/>
                </a:lnTo>
                <a:lnTo>
                  <a:pt x="4241" y="1587"/>
                </a:lnTo>
                <a:lnTo>
                  <a:pt x="4233" y="1589"/>
                </a:lnTo>
                <a:lnTo>
                  <a:pt x="4226" y="1589"/>
                </a:lnTo>
                <a:lnTo>
                  <a:pt x="4224" y="1591"/>
                </a:lnTo>
                <a:lnTo>
                  <a:pt x="4224" y="1591"/>
                </a:lnTo>
                <a:lnTo>
                  <a:pt x="4222" y="1593"/>
                </a:lnTo>
                <a:lnTo>
                  <a:pt x="4222" y="1596"/>
                </a:lnTo>
                <a:lnTo>
                  <a:pt x="4222" y="1596"/>
                </a:lnTo>
                <a:lnTo>
                  <a:pt x="4222" y="1598"/>
                </a:lnTo>
                <a:lnTo>
                  <a:pt x="4222" y="1598"/>
                </a:lnTo>
                <a:lnTo>
                  <a:pt x="4220" y="1598"/>
                </a:lnTo>
                <a:lnTo>
                  <a:pt x="4220" y="1598"/>
                </a:lnTo>
                <a:lnTo>
                  <a:pt x="4220" y="1596"/>
                </a:lnTo>
                <a:lnTo>
                  <a:pt x="4218" y="1598"/>
                </a:lnTo>
                <a:lnTo>
                  <a:pt x="4218" y="1598"/>
                </a:lnTo>
                <a:lnTo>
                  <a:pt x="4218" y="1600"/>
                </a:lnTo>
                <a:lnTo>
                  <a:pt x="4220" y="1600"/>
                </a:lnTo>
                <a:lnTo>
                  <a:pt x="4220" y="1602"/>
                </a:lnTo>
                <a:lnTo>
                  <a:pt x="4218" y="1602"/>
                </a:lnTo>
                <a:lnTo>
                  <a:pt x="4218" y="1604"/>
                </a:lnTo>
                <a:lnTo>
                  <a:pt x="4218" y="1606"/>
                </a:lnTo>
                <a:lnTo>
                  <a:pt x="4218" y="1606"/>
                </a:lnTo>
                <a:lnTo>
                  <a:pt x="4216" y="1608"/>
                </a:lnTo>
                <a:lnTo>
                  <a:pt x="4216" y="1608"/>
                </a:lnTo>
                <a:lnTo>
                  <a:pt x="4216" y="1610"/>
                </a:lnTo>
                <a:lnTo>
                  <a:pt x="4218" y="1610"/>
                </a:lnTo>
                <a:lnTo>
                  <a:pt x="4220" y="1610"/>
                </a:lnTo>
                <a:lnTo>
                  <a:pt x="4218" y="1610"/>
                </a:lnTo>
                <a:lnTo>
                  <a:pt x="4218" y="1610"/>
                </a:lnTo>
                <a:lnTo>
                  <a:pt x="4216" y="1610"/>
                </a:lnTo>
                <a:lnTo>
                  <a:pt x="4214" y="1608"/>
                </a:lnTo>
                <a:lnTo>
                  <a:pt x="4214" y="1610"/>
                </a:lnTo>
                <a:lnTo>
                  <a:pt x="4212" y="1608"/>
                </a:lnTo>
                <a:lnTo>
                  <a:pt x="4207" y="1606"/>
                </a:lnTo>
                <a:lnTo>
                  <a:pt x="4207" y="1606"/>
                </a:lnTo>
                <a:lnTo>
                  <a:pt x="4205" y="1606"/>
                </a:lnTo>
                <a:lnTo>
                  <a:pt x="4205" y="1606"/>
                </a:lnTo>
                <a:lnTo>
                  <a:pt x="4203" y="1606"/>
                </a:lnTo>
                <a:lnTo>
                  <a:pt x="4201" y="1606"/>
                </a:lnTo>
                <a:lnTo>
                  <a:pt x="4199" y="1606"/>
                </a:lnTo>
                <a:lnTo>
                  <a:pt x="4197" y="1604"/>
                </a:lnTo>
                <a:lnTo>
                  <a:pt x="4197" y="1604"/>
                </a:lnTo>
                <a:lnTo>
                  <a:pt x="4197" y="1602"/>
                </a:lnTo>
                <a:lnTo>
                  <a:pt x="4193" y="1604"/>
                </a:lnTo>
                <a:lnTo>
                  <a:pt x="4191" y="1604"/>
                </a:lnTo>
                <a:lnTo>
                  <a:pt x="4191" y="1606"/>
                </a:lnTo>
                <a:lnTo>
                  <a:pt x="4189" y="1608"/>
                </a:lnTo>
                <a:lnTo>
                  <a:pt x="4189" y="1610"/>
                </a:lnTo>
                <a:lnTo>
                  <a:pt x="4189" y="1610"/>
                </a:lnTo>
                <a:lnTo>
                  <a:pt x="4186" y="1612"/>
                </a:lnTo>
                <a:lnTo>
                  <a:pt x="4189" y="1612"/>
                </a:lnTo>
                <a:lnTo>
                  <a:pt x="4189" y="1612"/>
                </a:lnTo>
                <a:lnTo>
                  <a:pt x="4189" y="1612"/>
                </a:lnTo>
                <a:lnTo>
                  <a:pt x="4189" y="1614"/>
                </a:lnTo>
                <a:lnTo>
                  <a:pt x="4186" y="1614"/>
                </a:lnTo>
                <a:close/>
                <a:moveTo>
                  <a:pt x="4113" y="1610"/>
                </a:moveTo>
                <a:lnTo>
                  <a:pt x="4111" y="1610"/>
                </a:lnTo>
                <a:lnTo>
                  <a:pt x="4111" y="1610"/>
                </a:lnTo>
                <a:lnTo>
                  <a:pt x="4109" y="1612"/>
                </a:lnTo>
                <a:lnTo>
                  <a:pt x="4111" y="1612"/>
                </a:lnTo>
                <a:lnTo>
                  <a:pt x="4113" y="1612"/>
                </a:lnTo>
                <a:lnTo>
                  <a:pt x="4115" y="1612"/>
                </a:lnTo>
                <a:lnTo>
                  <a:pt x="4113" y="1610"/>
                </a:lnTo>
                <a:lnTo>
                  <a:pt x="4113" y="1610"/>
                </a:lnTo>
                <a:close/>
                <a:moveTo>
                  <a:pt x="4161" y="1480"/>
                </a:moveTo>
                <a:lnTo>
                  <a:pt x="4161" y="1480"/>
                </a:lnTo>
                <a:lnTo>
                  <a:pt x="4159" y="1480"/>
                </a:lnTo>
                <a:lnTo>
                  <a:pt x="4159" y="1482"/>
                </a:lnTo>
                <a:lnTo>
                  <a:pt x="4159" y="1482"/>
                </a:lnTo>
                <a:lnTo>
                  <a:pt x="4161" y="1482"/>
                </a:lnTo>
                <a:lnTo>
                  <a:pt x="4161" y="1480"/>
                </a:lnTo>
                <a:close/>
                <a:moveTo>
                  <a:pt x="4138" y="1782"/>
                </a:moveTo>
                <a:lnTo>
                  <a:pt x="4138" y="1782"/>
                </a:lnTo>
                <a:lnTo>
                  <a:pt x="4138" y="1782"/>
                </a:lnTo>
                <a:lnTo>
                  <a:pt x="4138" y="1782"/>
                </a:lnTo>
                <a:lnTo>
                  <a:pt x="4138" y="1782"/>
                </a:lnTo>
                <a:lnTo>
                  <a:pt x="4138" y="1784"/>
                </a:lnTo>
                <a:lnTo>
                  <a:pt x="4140" y="1782"/>
                </a:lnTo>
                <a:lnTo>
                  <a:pt x="4138" y="1782"/>
                </a:lnTo>
                <a:lnTo>
                  <a:pt x="4138" y="1782"/>
                </a:lnTo>
                <a:close/>
                <a:moveTo>
                  <a:pt x="4155" y="1673"/>
                </a:moveTo>
                <a:lnTo>
                  <a:pt x="4155" y="1673"/>
                </a:lnTo>
                <a:lnTo>
                  <a:pt x="4155" y="1675"/>
                </a:lnTo>
                <a:lnTo>
                  <a:pt x="4155" y="1675"/>
                </a:lnTo>
                <a:lnTo>
                  <a:pt x="4157" y="1675"/>
                </a:lnTo>
                <a:lnTo>
                  <a:pt x="4157" y="1673"/>
                </a:lnTo>
                <a:lnTo>
                  <a:pt x="4155" y="1673"/>
                </a:lnTo>
                <a:lnTo>
                  <a:pt x="4155" y="1673"/>
                </a:lnTo>
                <a:lnTo>
                  <a:pt x="4155" y="1673"/>
                </a:lnTo>
                <a:close/>
                <a:moveTo>
                  <a:pt x="4247" y="1751"/>
                </a:moveTo>
                <a:lnTo>
                  <a:pt x="4249" y="1751"/>
                </a:lnTo>
                <a:lnTo>
                  <a:pt x="4256" y="1753"/>
                </a:lnTo>
                <a:lnTo>
                  <a:pt x="4258" y="1755"/>
                </a:lnTo>
                <a:lnTo>
                  <a:pt x="4262" y="1755"/>
                </a:lnTo>
                <a:lnTo>
                  <a:pt x="4264" y="1755"/>
                </a:lnTo>
                <a:lnTo>
                  <a:pt x="4264" y="1755"/>
                </a:lnTo>
                <a:lnTo>
                  <a:pt x="4264" y="1757"/>
                </a:lnTo>
                <a:lnTo>
                  <a:pt x="4266" y="1757"/>
                </a:lnTo>
                <a:lnTo>
                  <a:pt x="4268" y="1757"/>
                </a:lnTo>
                <a:lnTo>
                  <a:pt x="4268" y="1757"/>
                </a:lnTo>
                <a:lnTo>
                  <a:pt x="4268" y="1757"/>
                </a:lnTo>
                <a:lnTo>
                  <a:pt x="4266" y="1755"/>
                </a:lnTo>
                <a:lnTo>
                  <a:pt x="4266" y="1755"/>
                </a:lnTo>
                <a:lnTo>
                  <a:pt x="4264" y="1753"/>
                </a:lnTo>
                <a:lnTo>
                  <a:pt x="4264" y="1751"/>
                </a:lnTo>
                <a:lnTo>
                  <a:pt x="4264" y="1751"/>
                </a:lnTo>
                <a:lnTo>
                  <a:pt x="4266" y="1747"/>
                </a:lnTo>
                <a:lnTo>
                  <a:pt x="4266" y="1744"/>
                </a:lnTo>
                <a:lnTo>
                  <a:pt x="4266" y="1742"/>
                </a:lnTo>
                <a:lnTo>
                  <a:pt x="4264" y="1742"/>
                </a:lnTo>
                <a:lnTo>
                  <a:pt x="4260" y="1740"/>
                </a:lnTo>
                <a:lnTo>
                  <a:pt x="4260" y="1740"/>
                </a:lnTo>
                <a:lnTo>
                  <a:pt x="4258" y="1742"/>
                </a:lnTo>
                <a:lnTo>
                  <a:pt x="4256" y="1742"/>
                </a:lnTo>
                <a:lnTo>
                  <a:pt x="4251" y="1742"/>
                </a:lnTo>
                <a:lnTo>
                  <a:pt x="4249" y="1742"/>
                </a:lnTo>
                <a:lnTo>
                  <a:pt x="4245" y="1740"/>
                </a:lnTo>
                <a:lnTo>
                  <a:pt x="4241" y="1740"/>
                </a:lnTo>
                <a:lnTo>
                  <a:pt x="4241" y="1738"/>
                </a:lnTo>
                <a:lnTo>
                  <a:pt x="4241" y="1736"/>
                </a:lnTo>
                <a:lnTo>
                  <a:pt x="4241" y="1736"/>
                </a:lnTo>
                <a:lnTo>
                  <a:pt x="4239" y="1734"/>
                </a:lnTo>
                <a:lnTo>
                  <a:pt x="4239" y="1734"/>
                </a:lnTo>
                <a:lnTo>
                  <a:pt x="4239" y="1732"/>
                </a:lnTo>
                <a:lnTo>
                  <a:pt x="4239" y="1730"/>
                </a:lnTo>
                <a:lnTo>
                  <a:pt x="4237" y="1730"/>
                </a:lnTo>
                <a:lnTo>
                  <a:pt x="4235" y="1730"/>
                </a:lnTo>
                <a:lnTo>
                  <a:pt x="4233" y="1730"/>
                </a:lnTo>
                <a:lnTo>
                  <a:pt x="4233" y="1730"/>
                </a:lnTo>
                <a:lnTo>
                  <a:pt x="4230" y="1730"/>
                </a:lnTo>
                <a:lnTo>
                  <a:pt x="4226" y="1728"/>
                </a:lnTo>
                <a:lnTo>
                  <a:pt x="4226" y="1728"/>
                </a:lnTo>
                <a:lnTo>
                  <a:pt x="4224" y="1728"/>
                </a:lnTo>
                <a:lnTo>
                  <a:pt x="4224" y="1728"/>
                </a:lnTo>
                <a:lnTo>
                  <a:pt x="4222" y="1728"/>
                </a:lnTo>
                <a:lnTo>
                  <a:pt x="4222" y="1728"/>
                </a:lnTo>
                <a:lnTo>
                  <a:pt x="4220" y="1728"/>
                </a:lnTo>
                <a:lnTo>
                  <a:pt x="4218" y="1728"/>
                </a:lnTo>
                <a:lnTo>
                  <a:pt x="4218" y="1728"/>
                </a:lnTo>
                <a:lnTo>
                  <a:pt x="4216" y="1723"/>
                </a:lnTo>
                <a:lnTo>
                  <a:pt x="4216" y="1723"/>
                </a:lnTo>
                <a:lnTo>
                  <a:pt x="4214" y="1723"/>
                </a:lnTo>
                <a:lnTo>
                  <a:pt x="4214" y="1723"/>
                </a:lnTo>
                <a:lnTo>
                  <a:pt x="4212" y="1723"/>
                </a:lnTo>
                <a:lnTo>
                  <a:pt x="4212" y="1726"/>
                </a:lnTo>
                <a:lnTo>
                  <a:pt x="4212" y="1726"/>
                </a:lnTo>
                <a:lnTo>
                  <a:pt x="4209" y="1728"/>
                </a:lnTo>
                <a:lnTo>
                  <a:pt x="4209" y="1730"/>
                </a:lnTo>
                <a:lnTo>
                  <a:pt x="4209" y="1730"/>
                </a:lnTo>
                <a:lnTo>
                  <a:pt x="4207" y="1732"/>
                </a:lnTo>
                <a:lnTo>
                  <a:pt x="4207" y="1732"/>
                </a:lnTo>
                <a:lnTo>
                  <a:pt x="4205" y="1732"/>
                </a:lnTo>
                <a:lnTo>
                  <a:pt x="4205" y="1730"/>
                </a:lnTo>
                <a:lnTo>
                  <a:pt x="4203" y="1730"/>
                </a:lnTo>
                <a:lnTo>
                  <a:pt x="4203" y="1730"/>
                </a:lnTo>
                <a:lnTo>
                  <a:pt x="4201" y="1730"/>
                </a:lnTo>
                <a:lnTo>
                  <a:pt x="4199" y="1730"/>
                </a:lnTo>
                <a:lnTo>
                  <a:pt x="4195" y="1730"/>
                </a:lnTo>
                <a:lnTo>
                  <a:pt x="4195" y="1730"/>
                </a:lnTo>
                <a:lnTo>
                  <a:pt x="4193" y="1730"/>
                </a:lnTo>
                <a:lnTo>
                  <a:pt x="4191" y="1730"/>
                </a:lnTo>
                <a:lnTo>
                  <a:pt x="4186" y="1730"/>
                </a:lnTo>
                <a:lnTo>
                  <a:pt x="4184" y="1730"/>
                </a:lnTo>
                <a:lnTo>
                  <a:pt x="4184" y="1730"/>
                </a:lnTo>
                <a:lnTo>
                  <a:pt x="4182" y="1730"/>
                </a:lnTo>
                <a:lnTo>
                  <a:pt x="4180" y="1728"/>
                </a:lnTo>
                <a:lnTo>
                  <a:pt x="4180" y="1726"/>
                </a:lnTo>
                <a:lnTo>
                  <a:pt x="4180" y="1723"/>
                </a:lnTo>
                <a:lnTo>
                  <a:pt x="4178" y="1723"/>
                </a:lnTo>
                <a:lnTo>
                  <a:pt x="4178" y="1721"/>
                </a:lnTo>
                <a:lnTo>
                  <a:pt x="4176" y="1721"/>
                </a:lnTo>
                <a:lnTo>
                  <a:pt x="4176" y="1721"/>
                </a:lnTo>
                <a:lnTo>
                  <a:pt x="4176" y="1721"/>
                </a:lnTo>
                <a:lnTo>
                  <a:pt x="4174" y="1721"/>
                </a:lnTo>
                <a:lnTo>
                  <a:pt x="4172" y="1721"/>
                </a:lnTo>
                <a:lnTo>
                  <a:pt x="4170" y="1721"/>
                </a:lnTo>
                <a:lnTo>
                  <a:pt x="4170" y="1721"/>
                </a:lnTo>
                <a:lnTo>
                  <a:pt x="4168" y="1721"/>
                </a:lnTo>
                <a:lnTo>
                  <a:pt x="4165" y="1719"/>
                </a:lnTo>
                <a:lnTo>
                  <a:pt x="4165" y="1719"/>
                </a:lnTo>
                <a:lnTo>
                  <a:pt x="4163" y="1717"/>
                </a:lnTo>
                <a:lnTo>
                  <a:pt x="4163" y="1717"/>
                </a:lnTo>
                <a:lnTo>
                  <a:pt x="4159" y="1717"/>
                </a:lnTo>
                <a:lnTo>
                  <a:pt x="4159" y="1715"/>
                </a:lnTo>
                <a:lnTo>
                  <a:pt x="4157" y="1717"/>
                </a:lnTo>
                <a:lnTo>
                  <a:pt x="4157" y="1719"/>
                </a:lnTo>
                <a:lnTo>
                  <a:pt x="4157" y="1719"/>
                </a:lnTo>
                <a:lnTo>
                  <a:pt x="4155" y="1719"/>
                </a:lnTo>
                <a:lnTo>
                  <a:pt x="4153" y="1717"/>
                </a:lnTo>
                <a:lnTo>
                  <a:pt x="4151" y="1717"/>
                </a:lnTo>
                <a:lnTo>
                  <a:pt x="4151" y="1717"/>
                </a:lnTo>
                <a:lnTo>
                  <a:pt x="4149" y="1717"/>
                </a:lnTo>
                <a:lnTo>
                  <a:pt x="4147" y="1717"/>
                </a:lnTo>
                <a:lnTo>
                  <a:pt x="4144" y="1715"/>
                </a:lnTo>
                <a:lnTo>
                  <a:pt x="4144" y="1717"/>
                </a:lnTo>
                <a:lnTo>
                  <a:pt x="4142" y="1717"/>
                </a:lnTo>
                <a:lnTo>
                  <a:pt x="4142" y="1719"/>
                </a:lnTo>
                <a:lnTo>
                  <a:pt x="4140" y="1723"/>
                </a:lnTo>
                <a:lnTo>
                  <a:pt x="4140" y="1723"/>
                </a:lnTo>
                <a:lnTo>
                  <a:pt x="4138" y="1726"/>
                </a:lnTo>
                <a:lnTo>
                  <a:pt x="4138" y="1723"/>
                </a:lnTo>
                <a:lnTo>
                  <a:pt x="4138" y="1726"/>
                </a:lnTo>
                <a:lnTo>
                  <a:pt x="4138" y="1728"/>
                </a:lnTo>
                <a:lnTo>
                  <a:pt x="4136" y="1728"/>
                </a:lnTo>
                <a:lnTo>
                  <a:pt x="4136" y="1730"/>
                </a:lnTo>
                <a:lnTo>
                  <a:pt x="4134" y="1728"/>
                </a:lnTo>
                <a:lnTo>
                  <a:pt x="4134" y="1728"/>
                </a:lnTo>
                <a:lnTo>
                  <a:pt x="4134" y="1728"/>
                </a:lnTo>
                <a:lnTo>
                  <a:pt x="4134" y="1728"/>
                </a:lnTo>
                <a:lnTo>
                  <a:pt x="4132" y="1728"/>
                </a:lnTo>
                <a:lnTo>
                  <a:pt x="4132" y="1728"/>
                </a:lnTo>
                <a:lnTo>
                  <a:pt x="4132" y="1730"/>
                </a:lnTo>
                <a:lnTo>
                  <a:pt x="4134" y="1730"/>
                </a:lnTo>
                <a:lnTo>
                  <a:pt x="4134" y="1730"/>
                </a:lnTo>
                <a:lnTo>
                  <a:pt x="4134" y="1730"/>
                </a:lnTo>
                <a:lnTo>
                  <a:pt x="4136" y="1730"/>
                </a:lnTo>
                <a:lnTo>
                  <a:pt x="4138" y="1730"/>
                </a:lnTo>
                <a:lnTo>
                  <a:pt x="4140" y="1730"/>
                </a:lnTo>
                <a:lnTo>
                  <a:pt x="4140" y="1730"/>
                </a:lnTo>
                <a:lnTo>
                  <a:pt x="4142" y="1730"/>
                </a:lnTo>
                <a:lnTo>
                  <a:pt x="4147" y="1730"/>
                </a:lnTo>
                <a:lnTo>
                  <a:pt x="4151" y="1732"/>
                </a:lnTo>
                <a:lnTo>
                  <a:pt x="4151" y="1734"/>
                </a:lnTo>
                <a:lnTo>
                  <a:pt x="4151" y="1734"/>
                </a:lnTo>
                <a:lnTo>
                  <a:pt x="4149" y="1736"/>
                </a:lnTo>
                <a:lnTo>
                  <a:pt x="4149" y="1736"/>
                </a:lnTo>
                <a:lnTo>
                  <a:pt x="4151" y="1738"/>
                </a:lnTo>
                <a:lnTo>
                  <a:pt x="4151" y="1738"/>
                </a:lnTo>
                <a:lnTo>
                  <a:pt x="4153" y="1738"/>
                </a:lnTo>
                <a:lnTo>
                  <a:pt x="4159" y="1738"/>
                </a:lnTo>
                <a:lnTo>
                  <a:pt x="4161" y="1738"/>
                </a:lnTo>
                <a:lnTo>
                  <a:pt x="4165" y="1740"/>
                </a:lnTo>
                <a:lnTo>
                  <a:pt x="4165" y="1740"/>
                </a:lnTo>
                <a:lnTo>
                  <a:pt x="4168" y="1740"/>
                </a:lnTo>
                <a:lnTo>
                  <a:pt x="4170" y="1742"/>
                </a:lnTo>
                <a:lnTo>
                  <a:pt x="4172" y="1742"/>
                </a:lnTo>
                <a:lnTo>
                  <a:pt x="4176" y="1742"/>
                </a:lnTo>
                <a:lnTo>
                  <a:pt x="4178" y="1742"/>
                </a:lnTo>
                <a:lnTo>
                  <a:pt x="4178" y="1742"/>
                </a:lnTo>
                <a:lnTo>
                  <a:pt x="4180" y="1742"/>
                </a:lnTo>
                <a:lnTo>
                  <a:pt x="4180" y="1742"/>
                </a:lnTo>
                <a:lnTo>
                  <a:pt x="4182" y="1742"/>
                </a:lnTo>
                <a:lnTo>
                  <a:pt x="4184" y="1742"/>
                </a:lnTo>
                <a:lnTo>
                  <a:pt x="4186" y="1742"/>
                </a:lnTo>
                <a:lnTo>
                  <a:pt x="4191" y="1742"/>
                </a:lnTo>
                <a:lnTo>
                  <a:pt x="4191" y="1742"/>
                </a:lnTo>
                <a:lnTo>
                  <a:pt x="4199" y="1744"/>
                </a:lnTo>
                <a:lnTo>
                  <a:pt x="4201" y="1744"/>
                </a:lnTo>
                <a:lnTo>
                  <a:pt x="4209" y="1749"/>
                </a:lnTo>
                <a:lnTo>
                  <a:pt x="4214" y="1749"/>
                </a:lnTo>
                <a:lnTo>
                  <a:pt x="4216" y="1751"/>
                </a:lnTo>
                <a:lnTo>
                  <a:pt x="4220" y="1751"/>
                </a:lnTo>
                <a:lnTo>
                  <a:pt x="4224" y="1751"/>
                </a:lnTo>
                <a:lnTo>
                  <a:pt x="4233" y="1751"/>
                </a:lnTo>
                <a:lnTo>
                  <a:pt x="4235" y="1751"/>
                </a:lnTo>
                <a:lnTo>
                  <a:pt x="4239" y="1753"/>
                </a:lnTo>
                <a:lnTo>
                  <a:pt x="4241" y="1753"/>
                </a:lnTo>
                <a:lnTo>
                  <a:pt x="4241" y="1753"/>
                </a:lnTo>
                <a:lnTo>
                  <a:pt x="4243" y="1751"/>
                </a:lnTo>
                <a:lnTo>
                  <a:pt x="4245" y="1751"/>
                </a:lnTo>
                <a:lnTo>
                  <a:pt x="4247" y="1751"/>
                </a:lnTo>
                <a:close/>
                <a:moveTo>
                  <a:pt x="4029" y="1461"/>
                </a:moveTo>
                <a:lnTo>
                  <a:pt x="4027" y="1459"/>
                </a:lnTo>
                <a:lnTo>
                  <a:pt x="4027" y="1463"/>
                </a:lnTo>
                <a:lnTo>
                  <a:pt x="4029" y="1463"/>
                </a:lnTo>
                <a:lnTo>
                  <a:pt x="4029" y="1463"/>
                </a:lnTo>
                <a:lnTo>
                  <a:pt x="4029" y="1461"/>
                </a:lnTo>
                <a:lnTo>
                  <a:pt x="4029" y="1461"/>
                </a:lnTo>
                <a:close/>
                <a:moveTo>
                  <a:pt x="4044" y="1522"/>
                </a:moveTo>
                <a:lnTo>
                  <a:pt x="4042" y="1522"/>
                </a:lnTo>
                <a:lnTo>
                  <a:pt x="4042" y="1522"/>
                </a:lnTo>
                <a:lnTo>
                  <a:pt x="4042" y="1522"/>
                </a:lnTo>
                <a:lnTo>
                  <a:pt x="4044" y="1524"/>
                </a:lnTo>
                <a:lnTo>
                  <a:pt x="4044" y="1524"/>
                </a:lnTo>
                <a:lnTo>
                  <a:pt x="4044" y="1522"/>
                </a:lnTo>
                <a:close/>
                <a:moveTo>
                  <a:pt x="4050" y="1537"/>
                </a:moveTo>
                <a:lnTo>
                  <a:pt x="4052" y="1537"/>
                </a:lnTo>
                <a:lnTo>
                  <a:pt x="4052" y="1537"/>
                </a:lnTo>
                <a:lnTo>
                  <a:pt x="4052" y="1537"/>
                </a:lnTo>
                <a:lnTo>
                  <a:pt x="4052" y="1535"/>
                </a:lnTo>
                <a:lnTo>
                  <a:pt x="4050" y="1537"/>
                </a:lnTo>
                <a:close/>
                <a:moveTo>
                  <a:pt x="4036" y="1516"/>
                </a:moveTo>
                <a:lnTo>
                  <a:pt x="4036" y="1514"/>
                </a:lnTo>
                <a:lnTo>
                  <a:pt x="4036" y="1518"/>
                </a:lnTo>
                <a:lnTo>
                  <a:pt x="4036" y="1518"/>
                </a:lnTo>
                <a:lnTo>
                  <a:pt x="4036" y="1516"/>
                </a:lnTo>
                <a:close/>
                <a:moveTo>
                  <a:pt x="4075" y="1587"/>
                </a:moveTo>
                <a:lnTo>
                  <a:pt x="4075" y="1587"/>
                </a:lnTo>
                <a:lnTo>
                  <a:pt x="4075" y="1587"/>
                </a:lnTo>
                <a:lnTo>
                  <a:pt x="4075" y="1587"/>
                </a:lnTo>
                <a:lnTo>
                  <a:pt x="4075" y="1589"/>
                </a:lnTo>
                <a:lnTo>
                  <a:pt x="4075" y="1587"/>
                </a:lnTo>
                <a:lnTo>
                  <a:pt x="4075" y="1587"/>
                </a:lnTo>
                <a:close/>
                <a:moveTo>
                  <a:pt x="4052" y="1539"/>
                </a:moveTo>
                <a:lnTo>
                  <a:pt x="4052" y="1541"/>
                </a:lnTo>
                <a:lnTo>
                  <a:pt x="4052" y="1541"/>
                </a:lnTo>
                <a:lnTo>
                  <a:pt x="4052" y="1541"/>
                </a:lnTo>
                <a:lnTo>
                  <a:pt x="4054" y="1541"/>
                </a:lnTo>
                <a:lnTo>
                  <a:pt x="4054" y="1541"/>
                </a:lnTo>
                <a:lnTo>
                  <a:pt x="4054" y="1541"/>
                </a:lnTo>
                <a:lnTo>
                  <a:pt x="4054" y="1539"/>
                </a:lnTo>
                <a:lnTo>
                  <a:pt x="4054" y="1539"/>
                </a:lnTo>
                <a:lnTo>
                  <a:pt x="4054" y="1539"/>
                </a:lnTo>
                <a:lnTo>
                  <a:pt x="4052" y="1539"/>
                </a:lnTo>
                <a:lnTo>
                  <a:pt x="4052" y="1539"/>
                </a:lnTo>
                <a:lnTo>
                  <a:pt x="4052" y="1539"/>
                </a:lnTo>
                <a:lnTo>
                  <a:pt x="4052" y="1539"/>
                </a:lnTo>
                <a:close/>
                <a:moveTo>
                  <a:pt x="4061" y="1554"/>
                </a:moveTo>
                <a:lnTo>
                  <a:pt x="4061" y="1554"/>
                </a:lnTo>
                <a:lnTo>
                  <a:pt x="4061" y="1552"/>
                </a:lnTo>
                <a:lnTo>
                  <a:pt x="4059" y="1554"/>
                </a:lnTo>
                <a:lnTo>
                  <a:pt x="4059" y="1556"/>
                </a:lnTo>
                <a:lnTo>
                  <a:pt x="4061" y="1556"/>
                </a:lnTo>
                <a:lnTo>
                  <a:pt x="4061" y="1556"/>
                </a:lnTo>
                <a:lnTo>
                  <a:pt x="4061" y="1554"/>
                </a:lnTo>
                <a:close/>
                <a:moveTo>
                  <a:pt x="4029" y="1474"/>
                </a:moveTo>
                <a:lnTo>
                  <a:pt x="4029" y="1474"/>
                </a:lnTo>
                <a:lnTo>
                  <a:pt x="4029" y="1474"/>
                </a:lnTo>
                <a:lnTo>
                  <a:pt x="4031" y="1474"/>
                </a:lnTo>
                <a:lnTo>
                  <a:pt x="4031" y="1476"/>
                </a:lnTo>
                <a:lnTo>
                  <a:pt x="4031" y="1476"/>
                </a:lnTo>
                <a:lnTo>
                  <a:pt x="4031" y="1476"/>
                </a:lnTo>
                <a:lnTo>
                  <a:pt x="4031" y="1476"/>
                </a:lnTo>
                <a:lnTo>
                  <a:pt x="4031" y="1474"/>
                </a:lnTo>
                <a:lnTo>
                  <a:pt x="4029" y="1472"/>
                </a:lnTo>
                <a:lnTo>
                  <a:pt x="4029" y="1474"/>
                </a:lnTo>
                <a:close/>
                <a:moveTo>
                  <a:pt x="4189" y="1346"/>
                </a:moveTo>
                <a:lnTo>
                  <a:pt x="4186" y="1348"/>
                </a:lnTo>
                <a:lnTo>
                  <a:pt x="4184" y="1348"/>
                </a:lnTo>
                <a:lnTo>
                  <a:pt x="4182" y="1350"/>
                </a:lnTo>
                <a:lnTo>
                  <a:pt x="4182" y="1350"/>
                </a:lnTo>
                <a:lnTo>
                  <a:pt x="4182" y="1350"/>
                </a:lnTo>
                <a:lnTo>
                  <a:pt x="4182" y="1357"/>
                </a:lnTo>
                <a:lnTo>
                  <a:pt x="4182" y="1357"/>
                </a:lnTo>
                <a:lnTo>
                  <a:pt x="4182" y="1359"/>
                </a:lnTo>
                <a:lnTo>
                  <a:pt x="4182" y="1363"/>
                </a:lnTo>
                <a:lnTo>
                  <a:pt x="4186" y="1363"/>
                </a:lnTo>
                <a:lnTo>
                  <a:pt x="4186" y="1365"/>
                </a:lnTo>
                <a:lnTo>
                  <a:pt x="4189" y="1365"/>
                </a:lnTo>
                <a:lnTo>
                  <a:pt x="4193" y="1365"/>
                </a:lnTo>
                <a:lnTo>
                  <a:pt x="4193" y="1365"/>
                </a:lnTo>
                <a:lnTo>
                  <a:pt x="4195" y="1367"/>
                </a:lnTo>
                <a:lnTo>
                  <a:pt x="4195" y="1367"/>
                </a:lnTo>
                <a:lnTo>
                  <a:pt x="4197" y="1367"/>
                </a:lnTo>
                <a:lnTo>
                  <a:pt x="4197" y="1367"/>
                </a:lnTo>
                <a:lnTo>
                  <a:pt x="4197" y="1365"/>
                </a:lnTo>
                <a:lnTo>
                  <a:pt x="4199" y="1365"/>
                </a:lnTo>
                <a:lnTo>
                  <a:pt x="4201" y="1363"/>
                </a:lnTo>
                <a:lnTo>
                  <a:pt x="4201" y="1363"/>
                </a:lnTo>
                <a:lnTo>
                  <a:pt x="4203" y="1363"/>
                </a:lnTo>
                <a:lnTo>
                  <a:pt x="4203" y="1363"/>
                </a:lnTo>
                <a:lnTo>
                  <a:pt x="4201" y="1363"/>
                </a:lnTo>
                <a:lnTo>
                  <a:pt x="4203" y="1361"/>
                </a:lnTo>
                <a:lnTo>
                  <a:pt x="4205" y="1361"/>
                </a:lnTo>
                <a:lnTo>
                  <a:pt x="4205" y="1361"/>
                </a:lnTo>
                <a:lnTo>
                  <a:pt x="4205" y="1361"/>
                </a:lnTo>
                <a:lnTo>
                  <a:pt x="4207" y="1359"/>
                </a:lnTo>
                <a:lnTo>
                  <a:pt x="4207" y="1359"/>
                </a:lnTo>
                <a:lnTo>
                  <a:pt x="4207" y="1359"/>
                </a:lnTo>
                <a:lnTo>
                  <a:pt x="4209" y="1357"/>
                </a:lnTo>
                <a:lnTo>
                  <a:pt x="4209" y="1354"/>
                </a:lnTo>
                <a:lnTo>
                  <a:pt x="4209" y="1352"/>
                </a:lnTo>
                <a:lnTo>
                  <a:pt x="4209" y="1352"/>
                </a:lnTo>
                <a:lnTo>
                  <a:pt x="4209" y="1352"/>
                </a:lnTo>
                <a:lnTo>
                  <a:pt x="4212" y="1350"/>
                </a:lnTo>
                <a:lnTo>
                  <a:pt x="4214" y="1346"/>
                </a:lnTo>
                <a:lnTo>
                  <a:pt x="4214" y="1346"/>
                </a:lnTo>
                <a:lnTo>
                  <a:pt x="4216" y="1346"/>
                </a:lnTo>
                <a:lnTo>
                  <a:pt x="4216" y="1344"/>
                </a:lnTo>
                <a:lnTo>
                  <a:pt x="4216" y="1342"/>
                </a:lnTo>
                <a:lnTo>
                  <a:pt x="4216" y="1342"/>
                </a:lnTo>
                <a:lnTo>
                  <a:pt x="4214" y="1340"/>
                </a:lnTo>
                <a:lnTo>
                  <a:pt x="4214" y="1340"/>
                </a:lnTo>
                <a:lnTo>
                  <a:pt x="4212" y="1340"/>
                </a:lnTo>
                <a:lnTo>
                  <a:pt x="4212" y="1338"/>
                </a:lnTo>
                <a:lnTo>
                  <a:pt x="4212" y="1338"/>
                </a:lnTo>
                <a:lnTo>
                  <a:pt x="4209" y="1340"/>
                </a:lnTo>
                <a:lnTo>
                  <a:pt x="4209" y="1340"/>
                </a:lnTo>
                <a:lnTo>
                  <a:pt x="4209" y="1340"/>
                </a:lnTo>
                <a:lnTo>
                  <a:pt x="4207" y="1340"/>
                </a:lnTo>
                <a:lnTo>
                  <a:pt x="4207" y="1340"/>
                </a:lnTo>
                <a:lnTo>
                  <a:pt x="4207" y="1340"/>
                </a:lnTo>
                <a:lnTo>
                  <a:pt x="4207" y="1340"/>
                </a:lnTo>
                <a:lnTo>
                  <a:pt x="4205" y="1340"/>
                </a:lnTo>
                <a:lnTo>
                  <a:pt x="4205" y="1340"/>
                </a:lnTo>
                <a:lnTo>
                  <a:pt x="4203" y="1340"/>
                </a:lnTo>
                <a:lnTo>
                  <a:pt x="4203" y="1340"/>
                </a:lnTo>
                <a:lnTo>
                  <a:pt x="4199" y="1340"/>
                </a:lnTo>
                <a:lnTo>
                  <a:pt x="4197" y="1340"/>
                </a:lnTo>
                <a:lnTo>
                  <a:pt x="4195" y="1340"/>
                </a:lnTo>
                <a:lnTo>
                  <a:pt x="4195" y="1342"/>
                </a:lnTo>
                <a:lnTo>
                  <a:pt x="4193" y="1342"/>
                </a:lnTo>
                <a:lnTo>
                  <a:pt x="4191" y="1342"/>
                </a:lnTo>
                <a:lnTo>
                  <a:pt x="4191" y="1342"/>
                </a:lnTo>
                <a:lnTo>
                  <a:pt x="4191" y="1342"/>
                </a:lnTo>
                <a:lnTo>
                  <a:pt x="4189" y="1344"/>
                </a:lnTo>
                <a:lnTo>
                  <a:pt x="4191" y="1344"/>
                </a:lnTo>
                <a:lnTo>
                  <a:pt x="4191" y="1344"/>
                </a:lnTo>
                <a:lnTo>
                  <a:pt x="4189" y="1346"/>
                </a:lnTo>
                <a:lnTo>
                  <a:pt x="4189" y="1346"/>
                </a:lnTo>
                <a:close/>
                <a:moveTo>
                  <a:pt x="4027" y="1453"/>
                </a:moveTo>
                <a:lnTo>
                  <a:pt x="4027" y="1453"/>
                </a:lnTo>
                <a:lnTo>
                  <a:pt x="4027" y="1453"/>
                </a:lnTo>
                <a:lnTo>
                  <a:pt x="4027" y="1453"/>
                </a:lnTo>
                <a:lnTo>
                  <a:pt x="4027" y="1453"/>
                </a:lnTo>
                <a:lnTo>
                  <a:pt x="4029" y="1453"/>
                </a:lnTo>
                <a:lnTo>
                  <a:pt x="4029" y="1453"/>
                </a:lnTo>
                <a:lnTo>
                  <a:pt x="4029" y="1453"/>
                </a:lnTo>
                <a:lnTo>
                  <a:pt x="4027" y="1453"/>
                </a:lnTo>
                <a:close/>
                <a:moveTo>
                  <a:pt x="4033" y="1514"/>
                </a:moveTo>
                <a:lnTo>
                  <a:pt x="4031" y="1514"/>
                </a:lnTo>
                <a:lnTo>
                  <a:pt x="4031" y="1514"/>
                </a:lnTo>
                <a:lnTo>
                  <a:pt x="4031" y="1518"/>
                </a:lnTo>
                <a:lnTo>
                  <a:pt x="4031" y="1520"/>
                </a:lnTo>
                <a:lnTo>
                  <a:pt x="4031" y="1520"/>
                </a:lnTo>
                <a:lnTo>
                  <a:pt x="4033" y="1518"/>
                </a:lnTo>
                <a:lnTo>
                  <a:pt x="4033" y="1518"/>
                </a:lnTo>
                <a:lnTo>
                  <a:pt x="4033" y="1518"/>
                </a:lnTo>
                <a:lnTo>
                  <a:pt x="4033" y="1516"/>
                </a:lnTo>
                <a:lnTo>
                  <a:pt x="4033" y="1514"/>
                </a:lnTo>
                <a:lnTo>
                  <a:pt x="4033" y="1514"/>
                </a:lnTo>
                <a:close/>
                <a:moveTo>
                  <a:pt x="4090" y="1612"/>
                </a:moveTo>
                <a:lnTo>
                  <a:pt x="4090" y="1610"/>
                </a:lnTo>
                <a:lnTo>
                  <a:pt x="4090" y="1610"/>
                </a:lnTo>
                <a:lnTo>
                  <a:pt x="4088" y="1612"/>
                </a:lnTo>
                <a:lnTo>
                  <a:pt x="4088" y="1612"/>
                </a:lnTo>
                <a:lnTo>
                  <a:pt x="4090" y="1614"/>
                </a:lnTo>
                <a:lnTo>
                  <a:pt x="4090" y="1617"/>
                </a:lnTo>
                <a:lnTo>
                  <a:pt x="4090" y="1617"/>
                </a:lnTo>
                <a:lnTo>
                  <a:pt x="4090" y="1617"/>
                </a:lnTo>
                <a:lnTo>
                  <a:pt x="4092" y="1617"/>
                </a:lnTo>
                <a:lnTo>
                  <a:pt x="4092" y="1617"/>
                </a:lnTo>
                <a:lnTo>
                  <a:pt x="4092" y="1614"/>
                </a:lnTo>
                <a:lnTo>
                  <a:pt x="4092" y="1614"/>
                </a:lnTo>
                <a:lnTo>
                  <a:pt x="4092" y="1612"/>
                </a:lnTo>
                <a:lnTo>
                  <a:pt x="4090" y="1612"/>
                </a:lnTo>
                <a:close/>
                <a:moveTo>
                  <a:pt x="4031" y="1463"/>
                </a:moveTo>
                <a:lnTo>
                  <a:pt x="4029" y="1466"/>
                </a:lnTo>
                <a:lnTo>
                  <a:pt x="4031" y="1466"/>
                </a:lnTo>
                <a:lnTo>
                  <a:pt x="4031" y="1466"/>
                </a:lnTo>
                <a:lnTo>
                  <a:pt x="4031" y="1466"/>
                </a:lnTo>
                <a:lnTo>
                  <a:pt x="4031" y="1466"/>
                </a:lnTo>
                <a:lnTo>
                  <a:pt x="4031" y="1463"/>
                </a:lnTo>
                <a:lnTo>
                  <a:pt x="4031" y="1461"/>
                </a:lnTo>
                <a:lnTo>
                  <a:pt x="4031" y="1461"/>
                </a:lnTo>
                <a:lnTo>
                  <a:pt x="4031" y="1461"/>
                </a:lnTo>
                <a:lnTo>
                  <a:pt x="4031" y="1463"/>
                </a:lnTo>
                <a:lnTo>
                  <a:pt x="4031" y="1463"/>
                </a:lnTo>
                <a:close/>
                <a:moveTo>
                  <a:pt x="4105" y="1621"/>
                </a:moveTo>
                <a:lnTo>
                  <a:pt x="4107" y="1623"/>
                </a:lnTo>
                <a:lnTo>
                  <a:pt x="4107" y="1621"/>
                </a:lnTo>
                <a:lnTo>
                  <a:pt x="4107" y="1621"/>
                </a:lnTo>
                <a:lnTo>
                  <a:pt x="4107" y="1621"/>
                </a:lnTo>
                <a:lnTo>
                  <a:pt x="4107" y="1619"/>
                </a:lnTo>
                <a:lnTo>
                  <a:pt x="4105" y="1619"/>
                </a:lnTo>
                <a:lnTo>
                  <a:pt x="4105" y="1619"/>
                </a:lnTo>
                <a:lnTo>
                  <a:pt x="4105" y="1621"/>
                </a:lnTo>
                <a:close/>
                <a:moveTo>
                  <a:pt x="4107" y="1617"/>
                </a:moveTo>
                <a:lnTo>
                  <a:pt x="4105" y="1614"/>
                </a:lnTo>
                <a:lnTo>
                  <a:pt x="4105" y="1614"/>
                </a:lnTo>
                <a:lnTo>
                  <a:pt x="4105" y="1617"/>
                </a:lnTo>
                <a:lnTo>
                  <a:pt x="4105" y="1617"/>
                </a:lnTo>
                <a:lnTo>
                  <a:pt x="4107" y="1617"/>
                </a:lnTo>
                <a:lnTo>
                  <a:pt x="4107" y="1617"/>
                </a:lnTo>
                <a:lnTo>
                  <a:pt x="4107" y="1617"/>
                </a:lnTo>
                <a:close/>
                <a:moveTo>
                  <a:pt x="4115" y="1614"/>
                </a:moveTo>
                <a:lnTo>
                  <a:pt x="4115" y="1614"/>
                </a:lnTo>
                <a:lnTo>
                  <a:pt x="4113" y="1614"/>
                </a:lnTo>
                <a:lnTo>
                  <a:pt x="4113" y="1617"/>
                </a:lnTo>
                <a:lnTo>
                  <a:pt x="4113" y="1617"/>
                </a:lnTo>
                <a:lnTo>
                  <a:pt x="4113" y="1617"/>
                </a:lnTo>
                <a:lnTo>
                  <a:pt x="4113" y="1617"/>
                </a:lnTo>
                <a:lnTo>
                  <a:pt x="4115" y="1617"/>
                </a:lnTo>
                <a:lnTo>
                  <a:pt x="4115" y="1614"/>
                </a:lnTo>
                <a:lnTo>
                  <a:pt x="4117" y="1614"/>
                </a:lnTo>
                <a:lnTo>
                  <a:pt x="4117" y="1614"/>
                </a:lnTo>
                <a:lnTo>
                  <a:pt x="4115" y="1614"/>
                </a:lnTo>
                <a:lnTo>
                  <a:pt x="4115" y="1614"/>
                </a:lnTo>
                <a:close/>
                <a:moveTo>
                  <a:pt x="4077" y="1606"/>
                </a:moveTo>
                <a:lnTo>
                  <a:pt x="4080" y="1606"/>
                </a:lnTo>
                <a:lnTo>
                  <a:pt x="4082" y="1606"/>
                </a:lnTo>
                <a:lnTo>
                  <a:pt x="4082" y="1604"/>
                </a:lnTo>
                <a:lnTo>
                  <a:pt x="4082" y="1604"/>
                </a:lnTo>
                <a:lnTo>
                  <a:pt x="4082" y="1602"/>
                </a:lnTo>
                <a:lnTo>
                  <a:pt x="4082" y="1602"/>
                </a:lnTo>
                <a:lnTo>
                  <a:pt x="4080" y="1600"/>
                </a:lnTo>
                <a:lnTo>
                  <a:pt x="4080" y="1602"/>
                </a:lnTo>
                <a:lnTo>
                  <a:pt x="4077" y="1602"/>
                </a:lnTo>
                <a:lnTo>
                  <a:pt x="4077" y="1602"/>
                </a:lnTo>
                <a:lnTo>
                  <a:pt x="4077" y="1604"/>
                </a:lnTo>
                <a:lnTo>
                  <a:pt x="4077" y="1606"/>
                </a:lnTo>
                <a:lnTo>
                  <a:pt x="4077" y="1606"/>
                </a:lnTo>
                <a:close/>
                <a:moveTo>
                  <a:pt x="4103" y="1623"/>
                </a:moveTo>
                <a:lnTo>
                  <a:pt x="4105" y="1623"/>
                </a:lnTo>
                <a:lnTo>
                  <a:pt x="4105" y="1623"/>
                </a:lnTo>
                <a:lnTo>
                  <a:pt x="4103" y="1621"/>
                </a:lnTo>
                <a:lnTo>
                  <a:pt x="4103" y="1621"/>
                </a:lnTo>
                <a:lnTo>
                  <a:pt x="4103" y="1623"/>
                </a:lnTo>
                <a:lnTo>
                  <a:pt x="4103" y="1623"/>
                </a:lnTo>
                <a:lnTo>
                  <a:pt x="4103" y="1623"/>
                </a:lnTo>
                <a:close/>
                <a:moveTo>
                  <a:pt x="4100" y="1617"/>
                </a:moveTo>
                <a:lnTo>
                  <a:pt x="4096" y="1614"/>
                </a:lnTo>
                <a:lnTo>
                  <a:pt x="4096" y="1614"/>
                </a:lnTo>
                <a:lnTo>
                  <a:pt x="4096" y="1617"/>
                </a:lnTo>
                <a:lnTo>
                  <a:pt x="4096" y="1617"/>
                </a:lnTo>
                <a:lnTo>
                  <a:pt x="4096" y="1617"/>
                </a:lnTo>
                <a:lnTo>
                  <a:pt x="4098" y="1617"/>
                </a:lnTo>
                <a:lnTo>
                  <a:pt x="4098" y="1619"/>
                </a:lnTo>
                <a:lnTo>
                  <a:pt x="4100" y="1619"/>
                </a:lnTo>
                <a:lnTo>
                  <a:pt x="4100" y="1619"/>
                </a:lnTo>
                <a:lnTo>
                  <a:pt x="4103" y="1619"/>
                </a:lnTo>
                <a:lnTo>
                  <a:pt x="4103" y="1619"/>
                </a:lnTo>
                <a:lnTo>
                  <a:pt x="4100" y="1617"/>
                </a:lnTo>
                <a:lnTo>
                  <a:pt x="4100" y="1617"/>
                </a:lnTo>
                <a:close/>
                <a:moveTo>
                  <a:pt x="4092" y="1610"/>
                </a:moveTo>
                <a:lnTo>
                  <a:pt x="4086" y="1608"/>
                </a:lnTo>
                <a:lnTo>
                  <a:pt x="4086" y="1608"/>
                </a:lnTo>
                <a:lnTo>
                  <a:pt x="4086" y="1608"/>
                </a:lnTo>
                <a:lnTo>
                  <a:pt x="4086" y="1608"/>
                </a:lnTo>
                <a:lnTo>
                  <a:pt x="4086" y="1610"/>
                </a:lnTo>
                <a:lnTo>
                  <a:pt x="4088" y="1610"/>
                </a:lnTo>
                <a:lnTo>
                  <a:pt x="4090" y="1610"/>
                </a:lnTo>
                <a:lnTo>
                  <a:pt x="4090" y="1610"/>
                </a:lnTo>
                <a:lnTo>
                  <a:pt x="4092" y="1612"/>
                </a:lnTo>
                <a:lnTo>
                  <a:pt x="4092" y="1612"/>
                </a:lnTo>
                <a:lnTo>
                  <a:pt x="4092" y="1610"/>
                </a:lnTo>
                <a:lnTo>
                  <a:pt x="4092" y="1610"/>
                </a:lnTo>
                <a:close/>
                <a:moveTo>
                  <a:pt x="4094" y="1614"/>
                </a:moveTo>
                <a:lnTo>
                  <a:pt x="4092" y="1617"/>
                </a:lnTo>
                <a:lnTo>
                  <a:pt x="4092" y="1617"/>
                </a:lnTo>
                <a:lnTo>
                  <a:pt x="4092" y="1617"/>
                </a:lnTo>
                <a:lnTo>
                  <a:pt x="4092" y="1619"/>
                </a:lnTo>
                <a:lnTo>
                  <a:pt x="4092" y="1619"/>
                </a:lnTo>
                <a:lnTo>
                  <a:pt x="4094" y="1619"/>
                </a:lnTo>
                <a:lnTo>
                  <a:pt x="4096" y="1621"/>
                </a:lnTo>
                <a:lnTo>
                  <a:pt x="4096" y="1621"/>
                </a:lnTo>
                <a:lnTo>
                  <a:pt x="4098" y="1621"/>
                </a:lnTo>
                <a:lnTo>
                  <a:pt x="4100" y="1621"/>
                </a:lnTo>
                <a:lnTo>
                  <a:pt x="4100" y="1621"/>
                </a:lnTo>
                <a:lnTo>
                  <a:pt x="4100" y="1619"/>
                </a:lnTo>
                <a:lnTo>
                  <a:pt x="4098" y="1619"/>
                </a:lnTo>
                <a:lnTo>
                  <a:pt x="4096" y="1617"/>
                </a:lnTo>
                <a:lnTo>
                  <a:pt x="4096" y="1617"/>
                </a:lnTo>
                <a:lnTo>
                  <a:pt x="4094" y="1617"/>
                </a:lnTo>
                <a:lnTo>
                  <a:pt x="4094" y="1614"/>
                </a:lnTo>
                <a:close/>
                <a:moveTo>
                  <a:pt x="4115" y="1619"/>
                </a:moveTo>
                <a:lnTo>
                  <a:pt x="4115" y="1619"/>
                </a:lnTo>
                <a:lnTo>
                  <a:pt x="4115" y="1619"/>
                </a:lnTo>
                <a:lnTo>
                  <a:pt x="4117" y="1619"/>
                </a:lnTo>
                <a:lnTo>
                  <a:pt x="4117" y="1619"/>
                </a:lnTo>
                <a:lnTo>
                  <a:pt x="4117" y="1619"/>
                </a:lnTo>
                <a:lnTo>
                  <a:pt x="4117" y="1619"/>
                </a:lnTo>
                <a:lnTo>
                  <a:pt x="4115" y="1617"/>
                </a:lnTo>
                <a:lnTo>
                  <a:pt x="4115" y="1619"/>
                </a:lnTo>
                <a:close/>
                <a:moveTo>
                  <a:pt x="4375" y="1426"/>
                </a:moveTo>
                <a:lnTo>
                  <a:pt x="4377" y="1428"/>
                </a:lnTo>
                <a:lnTo>
                  <a:pt x="4377" y="1428"/>
                </a:lnTo>
                <a:lnTo>
                  <a:pt x="4375" y="1426"/>
                </a:lnTo>
                <a:lnTo>
                  <a:pt x="4375" y="1426"/>
                </a:lnTo>
                <a:lnTo>
                  <a:pt x="4375" y="1426"/>
                </a:lnTo>
                <a:lnTo>
                  <a:pt x="4375" y="1426"/>
                </a:lnTo>
                <a:close/>
                <a:moveTo>
                  <a:pt x="4436" y="1134"/>
                </a:moveTo>
                <a:lnTo>
                  <a:pt x="4436" y="1134"/>
                </a:lnTo>
                <a:lnTo>
                  <a:pt x="4436" y="1134"/>
                </a:lnTo>
                <a:lnTo>
                  <a:pt x="4436" y="1136"/>
                </a:lnTo>
                <a:lnTo>
                  <a:pt x="4436" y="1136"/>
                </a:lnTo>
                <a:lnTo>
                  <a:pt x="4438" y="1136"/>
                </a:lnTo>
                <a:lnTo>
                  <a:pt x="4438" y="1136"/>
                </a:lnTo>
                <a:lnTo>
                  <a:pt x="4442" y="1136"/>
                </a:lnTo>
                <a:lnTo>
                  <a:pt x="4444" y="1134"/>
                </a:lnTo>
                <a:lnTo>
                  <a:pt x="4446" y="1134"/>
                </a:lnTo>
                <a:lnTo>
                  <a:pt x="4446" y="1134"/>
                </a:lnTo>
                <a:lnTo>
                  <a:pt x="4446" y="1132"/>
                </a:lnTo>
                <a:lnTo>
                  <a:pt x="4446" y="1132"/>
                </a:lnTo>
                <a:lnTo>
                  <a:pt x="4444" y="1130"/>
                </a:lnTo>
                <a:lnTo>
                  <a:pt x="4444" y="1130"/>
                </a:lnTo>
                <a:lnTo>
                  <a:pt x="4438" y="1132"/>
                </a:lnTo>
                <a:lnTo>
                  <a:pt x="4436" y="1134"/>
                </a:lnTo>
                <a:close/>
                <a:moveTo>
                  <a:pt x="4455" y="1614"/>
                </a:moveTo>
                <a:lnTo>
                  <a:pt x="4455" y="1619"/>
                </a:lnTo>
                <a:lnTo>
                  <a:pt x="4457" y="1619"/>
                </a:lnTo>
                <a:lnTo>
                  <a:pt x="4457" y="1621"/>
                </a:lnTo>
                <a:lnTo>
                  <a:pt x="4457" y="1621"/>
                </a:lnTo>
                <a:lnTo>
                  <a:pt x="4455" y="1621"/>
                </a:lnTo>
                <a:lnTo>
                  <a:pt x="4455" y="1623"/>
                </a:lnTo>
                <a:lnTo>
                  <a:pt x="4455" y="1625"/>
                </a:lnTo>
                <a:lnTo>
                  <a:pt x="4457" y="1625"/>
                </a:lnTo>
                <a:lnTo>
                  <a:pt x="4457" y="1627"/>
                </a:lnTo>
                <a:lnTo>
                  <a:pt x="4459" y="1627"/>
                </a:lnTo>
                <a:lnTo>
                  <a:pt x="4457" y="1629"/>
                </a:lnTo>
                <a:lnTo>
                  <a:pt x="4457" y="1631"/>
                </a:lnTo>
                <a:lnTo>
                  <a:pt x="4457" y="1633"/>
                </a:lnTo>
                <a:lnTo>
                  <a:pt x="4457" y="1633"/>
                </a:lnTo>
                <a:lnTo>
                  <a:pt x="4457" y="1635"/>
                </a:lnTo>
                <a:lnTo>
                  <a:pt x="4459" y="1635"/>
                </a:lnTo>
                <a:lnTo>
                  <a:pt x="4461" y="1638"/>
                </a:lnTo>
                <a:lnTo>
                  <a:pt x="4461" y="1638"/>
                </a:lnTo>
                <a:lnTo>
                  <a:pt x="4463" y="1640"/>
                </a:lnTo>
                <a:lnTo>
                  <a:pt x="4463" y="1642"/>
                </a:lnTo>
                <a:lnTo>
                  <a:pt x="4465" y="1642"/>
                </a:lnTo>
                <a:lnTo>
                  <a:pt x="4465" y="1644"/>
                </a:lnTo>
                <a:lnTo>
                  <a:pt x="4467" y="1644"/>
                </a:lnTo>
                <a:lnTo>
                  <a:pt x="4467" y="1644"/>
                </a:lnTo>
                <a:lnTo>
                  <a:pt x="4465" y="1642"/>
                </a:lnTo>
                <a:lnTo>
                  <a:pt x="4463" y="1638"/>
                </a:lnTo>
                <a:lnTo>
                  <a:pt x="4461" y="1635"/>
                </a:lnTo>
                <a:lnTo>
                  <a:pt x="4461" y="1631"/>
                </a:lnTo>
                <a:lnTo>
                  <a:pt x="4461" y="1629"/>
                </a:lnTo>
                <a:lnTo>
                  <a:pt x="4461" y="1629"/>
                </a:lnTo>
                <a:lnTo>
                  <a:pt x="4461" y="1627"/>
                </a:lnTo>
                <a:lnTo>
                  <a:pt x="4461" y="1625"/>
                </a:lnTo>
                <a:lnTo>
                  <a:pt x="4461" y="1625"/>
                </a:lnTo>
                <a:lnTo>
                  <a:pt x="4461" y="1625"/>
                </a:lnTo>
                <a:lnTo>
                  <a:pt x="4463" y="1625"/>
                </a:lnTo>
                <a:lnTo>
                  <a:pt x="4465" y="1625"/>
                </a:lnTo>
                <a:lnTo>
                  <a:pt x="4467" y="1625"/>
                </a:lnTo>
                <a:lnTo>
                  <a:pt x="4469" y="1625"/>
                </a:lnTo>
                <a:lnTo>
                  <a:pt x="4469" y="1627"/>
                </a:lnTo>
                <a:lnTo>
                  <a:pt x="4476" y="1627"/>
                </a:lnTo>
                <a:lnTo>
                  <a:pt x="4476" y="1627"/>
                </a:lnTo>
                <a:lnTo>
                  <a:pt x="4473" y="1627"/>
                </a:lnTo>
                <a:lnTo>
                  <a:pt x="4473" y="1627"/>
                </a:lnTo>
                <a:lnTo>
                  <a:pt x="4471" y="1625"/>
                </a:lnTo>
                <a:lnTo>
                  <a:pt x="4471" y="1625"/>
                </a:lnTo>
                <a:lnTo>
                  <a:pt x="4471" y="1623"/>
                </a:lnTo>
                <a:lnTo>
                  <a:pt x="4471" y="1623"/>
                </a:lnTo>
                <a:lnTo>
                  <a:pt x="4467" y="1623"/>
                </a:lnTo>
                <a:lnTo>
                  <a:pt x="4465" y="1621"/>
                </a:lnTo>
                <a:lnTo>
                  <a:pt x="4465" y="1619"/>
                </a:lnTo>
                <a:lnTo>
                  <a:pt x="4467" y="1619"/>
                </a:lnTo>
                <a:lnTo>
                  <a:pt x="4467" y="1619"/>
                </a:lnTo>
                <a:lnTo>
                  <a:pt x="4469" y="1617"/>
                </a:lnTo>
                <a:lnTo>
                  <a:pt x="4471" y="1617"/>
                </a:lnTo>
                <a:lnTo>
                  <a:pt x="4471" y="1614"/>
                </a:lnTo>
                <a:lnTo>
                  <a:pt x="4473" y="1612"/>
                </a:lnTo>
                <a:lnTo>
                  <a:pt x="4471" y="1610"/>
                </a:lnTo>
                <a:lnTo>
                  <a:pt x="4471" y="1608"/>
                </a:lnTo>
                <a:lnTo>
                  <a:pt x="4471" y="1608"/>
                </a:lnTo>
                <a:lnTo>
                  <a:pt x="4469" y="1608"/>
                </a:lnTo>
                <a:lnTo>
                  <a:pt x="4467" y="1610"/>
                </a:lnTo>
                <a:lnTo>
                  <a:pt x="4465" y="1610"/>
                </a:lnTo>
                <a:lnTo>
                  <a:pt x="4465" y="1612"/>
                </a:lnTo>
                <a:lnTo>
                  <a:pt x="4465" y="1612"/>
                </a:lnTo>
                <a:lnTo>
                  <a:pt x="4465" y="1614"/>
                </a:lnTo>
                <a:lnTo>
                  <a:pt x="4463" y="1614"/>
                </a:lnTo>
                <a:lnTo>
                  <a:pt x="4463" y="1614"/>
                </a:lnTo>
                <a:lnTo>
                  <a:pt x="4461" y="1617"/>
                </a:lnTo>
                <a:lnTo>
                  <a:pt x="4461" y="1619"/>
                </a:lnTo>
                <a:lnTo>
                  <a:pt x="4461" y="1619"/>
                </a:lnTo>
                <a:lnTo>
                  <a:pt x="4461" y="1619"/>
                </a:lnTo>
                <a:lnTo>
                  <a:pt x="4459" y="1619"/>
                </a:lnTo>
                <a:lnTo>
                  <a:pt x="4459" y="1619"/>
                </a:lnTo>
                <a:lnTo>
                  <a:pt x="4457" y="1619"/>
                </a:lnTo>
                <a:lnTo>
                  <a:pt x="4457" y="1619"/>
                </a:lnTo>
                <a:lnTo>
                  <a:pt x="4457" y="1617"/>
                </a:lnTo>
                <a:lnTo>
                  <a:pt x="4457" y="1617"/>
                </a:lnTo>
                <a:lnTo>
                  <a:pt x="4461" y="1614"/>
                </a:lnTo>
                <a:lnTo>
                  <a:pt x="4461" y="1612"/>
                </a:lnTo>
                <a:lnTo>
                  <a:pt x="4463" y="1612"/>
                </a:lnTo>
                <a:lnTo>
                  <a:pt x="4463" y="1610"/>
                </a:lnTo>
                <a:lnTo>
                  <a:pt x="4463" y="1608"/>
                </a:lnTo>
                <a:lnTo>
                  <a:pt x="4463" y="1606"/>
                </a:lnTo>
                <a:lnTo>
                  <a:pt x="4461" y="1606"/>
                </a:lnTo>
                <a:lnTo>
                  <a:pt x="4461" y="1604"/>
                </a:lnTo>
                <a:lnTo>
                  <a:pt x="4461" y="1604"/>
                </a:lnTo>
                <a:lnTo>
                  <a:pt x="4461" y="1604"/>
                </a:lnTo>
                <a:lnTo>
                  <a:pt x="4463" y="1600"/>
                </a:lnTo>
                <a:lnTo>
                  <a:pt x="4463" y="1600"/>
                </a:lnTo>
                <a:lnTo>
                  <a:pt x="4463" y="1600"/>
                </a:lnTo>
                <a:lnTo>
                  <a:pt x="4461" y="1600"/>
                </a:lnTo>
                <a:lnTo>
                  <a:pt x="4461" y="1600"/>
                </a:lnTo>
                <a:lnTo>
                  <a:pt x="4459" y="1604"/>
                </a:lnTo>
                <a:lnTo>
                  <a:pt x="4457" y="1604"/>
                </a:lnTo>
                <a:lnTo>
                  <a:pt x="4457" y="1606"/>
                </a:lnTo>
                <a:lnTo>
                  <a:pt x="4457" y="1608"/>
                </a:lnTo>
                <a:lnTo>
                  <a:pt x="4455" y="1608"/>
                </a:lnTo>
                <a:lnTo>
                  <a:pt x="4455" y="1610"/>
                </a:lnTo>
                <a:lnTo>
                  <a:pt x="4455" y="1612"/>
                </a:lnTo>
                <a:lnTo>
                  <a:pt x="4455" y="1614"/>
                </a:lnTo>
                <a:close/>
                <a:moveTo>
                  <a:pt x="4415" y="1059"/>
                </a:moveTo>
                <a:lnTo>
                  <a:pt x="4415" y="1059"/>
                </a:lnTo>
                <a:lnTo>
                  <a:pt x="4415" y="1059"/>
                </a:lnTo>
                <a:lnTo>
                  <a:pt x="4415" y="1059"/>
                </a:lnTo>
                <a:lnTo>
                  <a:pt x="4415" y="1059"/>
                </a:lnTo>
                <a:lnTo>
                  <a:pt x="4415" y="1059"/>
                </a:lnTo>
                <a:lnTo>
                  <a:pt x="4413" y="1059"/>
                </a:lnTo>
                <a:lnTo>
                  <a:pt x="4413" y="1059"/>
                </a:lnTo>
                <a:lnTo>
                  <a:pt x="4413" y="1059"/>
                </a:lnTo>
                <a:lnTo>
                  <a:pt x="4413" y="1059"/>
                </a:lnTo>
                <a:lnTo>
                  <a:pt x="4415" y="1059"/>
                </a:lnTo>
                <a:lnTo>
                  <a:pt x="4415" y="1059"/>
                </a:lnTo>
                <a:close/>
                <a:moveTo>
                  <a:pt x="4444" y="1118"/>
                </a:moveTo>
                <a:lnTo>
                  <a:pt x="4444" y="1118"/>
                </a:lnTo>
                <a:lnTo>
                  <a:pt x="4442" y="1118"/>
                </a:lnTo>
                <a:lnTo>
                  <a:pt x="4442" y="1118"/>
                </a:lnTo>
                <a:lnTo>
                  <a:pt x="4442" y="1120"/>
                </a:lnTo>
                <a:lnTo>
                  <a:pt x="4444" y="1120"/>
                </a:lnTo>
                <a:lnTo>
                  <a:pt x="4444" y="1118"/>
                </a:lnTo>
                <a:close/>
                <a:moveTo>
                  <a:pt x="4402" y="1277"/>
                </a:moveTo>
                <a:lnTo>
                  <a:pt x="4402" y="1275"/>
                </a:lnTo>
                <a:lnTo>
                  <a:pt x="4402" y="1275"/>
                </a:lnTo>
                <a:lnTo>
                  <a:pt x="4402" y="1275"/>
                </a:lnTo>
                <a:lnTo>
                  <a:pt x="4400" y="1273"/>
                </a:lnTo>
                <a:lnTo>
                  <a:pt x="4400" y="1275"/>
                </a:lnTo>
                <a:lnTo>
                  <a:pt x="4400" y="1275"/>
                </a:lnTo>
                <a:lnTo>
                  <a:pt x="4400" y="1275"/>
                </a:lnTo>
                <a:lnTo>
                  <a:pt x="4400" y="1275"/>
                </a:lnTo>
                <a:lnTo>
                  <a:pt x="4400" y="1275"/>
                </a:lnTo>
                <a:lnTo>
                  <a:pt x="4402" y="1277"/>
                </a:lnTo>
                <a:close/>
                <a:moveTo>
                  <a:pt x="4404" y="1434"/>
                </a:moveTo>
                <a:lnTo>
                  <a:pt x="4406" y="1436"/>
                </a:lnTo>
                <a:lnTo>
                  <a:pt x="4409" y="1434"/>
                </a:lnTo>
                <a:lnTo>
                  <a:pt x="4409" y="1434"/>
                </a:lnTo>
                <a:lnTo>
                  <a:pt x="4409" y="1436"/>
                </a:lnTo>
                <a:lnTo>
                  <a:pt x="4409" y="1434"/>
                </a:lnTo>
                <a:lnTo>
                  <a:pt x="4411" y="1434"/>
                </a:lnTo>
                <a:lnTo>
                  <a:pt x="4411" y="1432"/>
                </a:lnTo>
                <a:lnTo>
                  <a:pt x="4411" y="1430"/>
                </a:lnTo>
                <a:lnTo>
                  <a:pt x="4409" y="1430"/>
                </a:lnTo>
                <a:lnTo>
                  <a:pt x="4409" y="1430"/>
                </a:lnTo>
                <a:lnTo>
                  <a:pt x="4406" y="1428"/>
                </a:lnTo>
                <a:lnTo>
                  <a:pt x="4406" y="1428"/>
                </a:lnTo>
                <a:lnTo>
                  <a:pt x="4406" y="1428"/>
                </a:lnTo>
                <a:lnTo>
                  <a:pt x="4406" y="1430"/>
                </a:lnTo>
                <a:lnTo>
                  <a:pt x="4406" y="1432"/>
                </a:lnTo>
                <a:lnTo>
                  <a:pt x="4404" y="1434"/>
                </a:lnTo>
                <a:lnTo>
                  <a:pt x="4404" y="1434"/>
                </a:lnTo>
                <a:close/>
                <a:moveTo>
                  <a:pt x="4459" y="1245"/>
                </a:moveTo>
                <a:lnTo>
                  <a:pt x="4457" y="1245"/>
                </a:lnTo>
                <a:lnTo>
                  <a:pt x="4457" y="1248"/>
                </a:lnTo>
                <a:lnTo>
                  <a:pt x="4457" y="1248"/>
                </a:lnTo>
                <a:lnTo>
                  <a:pt x="4459" y="1248"/>
                </a:lnTo>
                <a:lnTo>
                  <a:pt x="4459" y="1248"/>
                </a:lnTo>
                <a:lnTo>
                  <a:pt x="4459" y="1248"/>
                </a:lnTo>
                <a:lnTo>
                  <a:pt x="4459" y="1245"/>
                </a:lnTo>
                <a:lnTo>
                  <a:pt x="4459" y="1245"/>
                </a:lnTo>
                <a:lnTo>
                  <a:pt x="4461" y="1245"/>
                </a:lnTo>
                <a:lnTo>
                  <a:pt x="4461" y="1243"/>
                </a:lnTo>
                <a:lnTo>
                  <a:pt x="4461" y="1243"/>
                </a:lnTo>
                <a:lnTo>
                  <a:pt x="4461" y="1243"/>
                </a:lnTo>
                <a:lnTo>
                  <a:pt x="4461" y="1243"/>
                </a:lnTo>
                <a:lnTo>
                  <a:pt x="4463" y="1241"/>
                </a:lnTo>
                <a:lnTo>
                  <a:pt x="4463" y="1241"/>
                </a:lnTo>
                <a:lnTo>
                  <a:pt x="4465" y="1239"/>
                </a:lnTo>
                <a:lnTo>
                  <a:pt x="4465" y="1239"/>
                </a:lnTo>
                <a:lnTo>
                  <a:pt x="4467" y="1239"/>
                </a:lnTo>
                <a:lnTo>
                  <a:pt x="4467" y="1237"/>
                </a:lnTo>
                <a:lnTo>
                  <a:pt x="4465" y="1235"/>
                </a:lnTo>
                <a:lnTo>
                  <a:pt x="4465" y="1237"/>
                </a:lnTo>
                <a:lnTo>
                  <a:pt x="4463" y="1239"/>
                </a:lnTo>
                <a:lnTo>
                  <a:pt x="4463" y="1239"/>
                </a:lnTo>
                <a:lnTo>
                  <a:pt x="4463" y="1239"/>
                </a:lnTo>
                <a:lnTo>
                  <a:pt x="4463" y="1239"/>
                </a:lnTo>
                <a:lnTo>
                  <a:pt x="4463" y="1239"/>
                </a:lnTo>
                <a:lnTo>
                  <a:pt x="4461" y="1239"/>
                </a:lnTo>
                <a:lnTo>
                  <a:pt x="4461" y="1239"/>
                </a:lnTo>
                <a:lnTo>
                  <a:pt x="4461" y="1239"/>
                </a:lnTo>
                <a:lnTo>
                  <a:pt x="4461" y="1241"/>
                </a:lnTo>
                <a:lnTo>
                  <a:pt x="4461" y="1241"/>
                </a:lnTo>
                <a:lnTo>
                  <a:pt x="4459" y="1241"/>
                </a:lnTo>
                <a:lnTo>
                  <a:pt x="4459" y="1243"/>
                </a:lnTo>
                <a:lnTo>
                  <a:pt x="4459" y="1243"/>
                </a:lnTo>
                <a:lnTo>
                  <a:pt x="4459" y="1245"/>
                </a:lnTo>
                <a:close/>
                <a:moveTo>
                  <a:pt x="4409" y="1449"/>
                </a:moveTo>
                <a:lnTo>
                  <a:pt x="4409" y="1453"/>
                </a:lnTo>
                <a:lnTo>
                  <a:pt x="4411" y="1455"/>
                </a:lnTo>
                <a:lnTo>
                  <a:pt x="4411" y="1455"/>
                </a:lnTo>
                <a:lnTo>
                  <a:pt x="4413" y="1457"/>
                </a:lnTo>
                <a:lnTo>
                  <a:pt x="4413" y="1457"/>
                </a:lnTo>
                <a:lnTo>
                  <a:pt x="4415" y="1457"/>
                </a:lnTo>
                <a:lnTo>
                  <a:pt x="4415" y="1459"/>
                </a:lnTo>
                <a:lnTo>
                  <a:pt x="4415" y="1459"/>
                </a:lnTo>
                <a:lnTo>
                  <a:pt x="4417" y="1459"/>
                </a:lnTo>
                <a:lnTo>
                  <a:pt x="4417" y="1461"/>
                </a:lnTo>
                <a:lnTo>
                  <a:pt x="4417" y="1461"/>
                </a:lnTo>
                <a:lnTo>
                  <a:pt x="4419" y="1461"/>
                </a:lnTo>
                <a:lnTo>
                  <a:pt x="4419" y="1461"/>
                </a:lnTo>
                <a:lnTo>
                  <a:pt x="4419" y="1463"/>
                </a:lnTo>
                <a:lnTo>
                  <a:pt x="4417" y="1463"/>
                </a:lnTo>
                <a:lnTo>
                  <a:pt x="4417" y="1466"/>
                </a:lnTo>
                <a:lnTo>
                  <a:pt x="4419" y="1468"/>
                </a:lnTo>
                <a:lnTo>
                  <a:pt x="4419" y="1468"/>
                </a:lnTo>
                <a:lnTo>
                  <a:pt x="4421" y="1470"/>
                </a:lnTo>
                <a:lnTo>
                  <a:pt x="4421" y="1470"/>
                </a:lnTo>
                <a:lnTo>
                  <a:pt x="4423" y="1470"/>
                </a:lnTo>
                <a:lnTo>
                  <a:pt x="4425" y="1472"/>
                </a:lnTo>
                <a:lnTo>
                  <a:pt x="4427" y="1470"/>
                </a:lnTo>
                <a:lnTo>
                  <a:pt x="4427" y="1472"/>
                </a:lnTo>
                <a:lnTo>
                  <a:pt x="4429" y="1472"/>
                </a:lnTo>
                <a:lnTo>
                  <a:pt x="4429" y="1472"/>
                </a:lnTo>
                <a:lnTo>
                  <a:pt x="4429" y="1470"/>
                </a:lnTo>
                <a:lnTo>
                  <a:pt x="4427" y="1470"/>
                </a:lnTo>
                <a:lnTo>
                  <a:pt x="4427" y="1470"/>
                </a:lnTo>
                <a:lnTo>
                  <a:pt x="4427" y="1468"/>
                </a:lnTo>
                <a:lnTo>
                  <a:pt x="4427" y="1468"/>
                </a:lnTo>
                <a:lnTo>
                  <a:pt x="4427" y="1468"/>
                </a:lnTo>
                <a:lnTo>
                  <a:pt x="4425" y="1466"/>
                </a:lnTo>
                <a:lnTo>
                  <a:pt x="4425" y="1463"/>
                </a:lnTo>
                <a:lnTo>
                  <a:pt x="4425" y="1463"/>
                </a:lnTo>
                <a:lnTo>
                  <a:pt x="4425" y="1461"/>
                </a:lnTo>
                <a:lnTo>
                  <a:pt x="4425" y="1461"/>
                </a:lnTo>
                <a:lnTo>
                  <a:pt x="4425" y="1459"/>
                </a:lnTo>
                <a:lnTo>
                  <a:pt x="4425" y="1457"/>
                </a:lnTo>
                <a:lnTo>
                  <a:pt x="4425" y="1455"/>
                </a:lnTo>
                <a:lnTo>
                  <a:pt x="4427" y="1455"/>
                </a:lnTo>
                <a:lnTo>
                  <a:pt x="4425" y="1455"/>
                </a:lnTo>
                <a:lnTo>
                  <a:pt x="4425" y="1453"/>
                </a:lnTo>
                <a:lnTo>
                  <a:pt x="4423" y="1453"/>
                </a:lnTo>
                <a:lnTo>
                  <a:pt x="4423" y="1453"/>
                </a:lnTo>
                <a:lnTo>
                  <a:pt x="4423" y="1453"/>
                </a:lnTo>
                <a:lnTo>
                  <a:pt x="4423" y="1451"/>
                </a:lnTo>
                <a:lnTo>
                  <a:pt x="4421" y="1451"/>
                </a:lnTo>
                <a:lnTo>
                  <a:pt x="4421" y="1449"/>
                </a:lnTo>
                <a:lnTo>
                  <a:pt x="4417" y="1451"/>
                </a:lnTo>
                <a:lnTo>
                  <a:pt x="4413" y="1451"/>
                </a:lnTo>
                <a:lnTo>
                  <a:pt x="4409" y="1449"/>
                </a:lnTo>
                <a:close/>
                <a:moveTo>
                  <a:pt x="4406" y="1275"/>
                </a:moveTo>
                <a:lnTo>
                  <a:pt x="4409" y="1275"/>
                </a:lnTo>
                <a:lnTo>
                  <a:pt x="4409" y="1273"/>
                </a:lnTo>
                <a:lnTo>
                  <a:pt x="4409" y="1271"/>
                </a:lnTo>
                <a:lnTo>
                  <a:pt x="4409" y="1271"/>
                </a:lnTo>
                <a:lnTo>
                  <a:pt x="4406" y="1273"/>
                </a:lnTo>
                <a:lnTo>
                  <a:pt x="4406" y="1273"/>
                </a:lnTo>
                <a:lnTo>
                  <a:pt x="4406" y="1273"/>
                </a:lnTo>
                <a:lnTo>
                  <a:pt x="4404" y="1273"/>
                </a:lnTo>
                <a:lnTo>
                  <a:pt x="4406" y="1275"/>
                </a:lnTo>
                <a:lnTo>
                  <a:pt x="4406" y="1275"/>
                </a:lnTo>
                <a:close/>
                <a:moveTo>
                  <a:pt x="4425" y="1269"/>
                </a:moveTo>
                <a:lnTo>
                  <a:pt x="4425" y="1269"/>
                </a:lnTo>
                <a:lnTo>
                  <a:pt x="4423" y="1269"/>
                </a:lnTo>
                <a:lnTo>
                  <a:pt x="4423" y="1266"/>
                </a:lnTo>
                <a:lnTo>
                  <a:pt x="4423" y="1266"/>
                </a:lnTo>
                <a:lnTo>
                  <a:pt x="4423" y="1269"/>
                </a:lnTo>
                <a:lnTo>
                  <a:pt x="4423" y="1269"/>
                </a:lnTo>
                <a:lnTo>
                  <a:pt x="4425" y="1269"/>
                </a:lnTo>
                <a:close/>
                <a:moveTo>
                  <a:pt x="4486" y="1134"/>
                </a:moveTo>
                <a:lnTo>
                  <a:pt x="4484" y="1136"/>
                </a:lnTo>
                <a:lnTo>
                  <a:pt x="4486" y="1136"/>
                </a:lnTo>
                <a:lnTo>
                  <a:pt x="4488" y="1139"/>
                </a:lnTo>
                <a:lnTo>
                  <a:pt x="4490" y="1139"/>
                </a:lnTo>
                <a:lnTo>
                  <a:pt x="4490" y="1141"/>
                </a:lnTo>
                <a:lnTo>
                  <a:pt x="4490" y="1143"/>
                </a:lnTo>
                <a:lnTo>
                  <a:pt x="4490" y="1143"/>
                </a:lnTo>
                <a:lnTo>
                  <a:pt x="4488" y="1141"/>
                </a:lnTo>
                <a:lnTo>
                  <a:pt x="4488" y="1141"/>
                </a:lnTo>
                <a:lnTo>
                  <a:pt x="4486" y="1139"/>
                </a:lnTo>
                <a:lnTo>
                  <a:pt x="4486" y="1141"/>
                </a:lnTo>
                <a:lnTo>
                  <a:pt x="4486" y="1141"/>
                </a:lnTo>
                <a:lnTo>
                  <a:pt x="4486" y="1143"/>
                </a:lnTo>
                <a:lnTo>
                  <a:pt x="4488" y="1143"/>
                </a:lnTo>
                <a:lnTo>
                  <a:pt x="4488" y="1145"/>
                </a:lnTo>
                <a:lnTo>
                  <a:pt x="4488" y="1145"/>
                </a:lnTo>
                <a:lnTo>
                  <a:pt x="4488" y="1147"/>
                </a:lnTo>
                <a:lnTo>
                  <a:pt x="4488" y="1145"/>
                </a:lnTo>
                <a:lnTo>
                  <a:pt x="4490" y="1145"/>
                </a:lnTo>
                <a:lnTo>
                  <a:pt x="4492" y="1143"/>
                </a:lnTo>
                <a:lnTo>
                  <a:pt x="4492" y="1143"/>
                </a:lnTo>
                <a:lnTo>
                  <a:pt x="4494" y="1145"/>
                </a:lnTo>
                <a:lnTo>
                  <a:pt x="4494" y="1145"/>
                </a:lnTo>
                <a:lnTo>
                  <a:pt x="4494" y="1145"/>
                </a:lnTo>
                <a:lnTo>
                  <a:pt x="4497" y="1145"/>
                </a:lnTo>
                <a:lnTo>
                  <a:pt x="4497" y="1143"/>
                </a:lnTo>
                <a:lnTo>
                  <a:pt x="4497" y="1143"/>
                </a:lnTo>
                <a:lnTo>
                  <a:pt x="4497" y="1143"/>
                </a:lnTo>
                <a:lnTo>
                  <a:pt x="4494" y="1143"/>
                </a:lnTo>
                <a:lnTo>
                  <a:pt x="4494" y="1143"/>
                </a:lnTo>
                <a:lnTo>
                  <a:pt x="4494" y="1143"/>
                </a:lnTo>
                <a:lnTo>
                  <a:pt x="4494" y="1141"/>
                </a:lnTo>
                <a:lnTo>
                  <a:pt x="4494" y="1139"/>
                </a:lnTo>
                <a:lnTo>
                  <a:pt x="4492" y="1139"/>
                </a:lnTo>
                <a:lnTo>
                  <a:pt x="4494" y="1136"/>
                </a:lnTo>
                <a:lnTo>
                  <a:pt x="4494" y="1136"/>
                </a:lnTo>
                <a:lnTo>
                  <a:pt x="4494" y="1136"/>
                </a:lnTo>
                <a:lnTo>
                  <a:pt x="4497" y="1139"/>
                </a:lnTo>
                <a:lnTo>
                  <a:pt x="4497" y="1141"/>
                </a:lnTo>
                <a:lnTo>
                  <a:pt x="4499" y="1143"/>
                </a:lnTo>
                <a:lnTo>
                  <a:pt x="4499" y="1145"/>
                </a:lnTo>
                <a:lnTo>
                  <a:pt x="4499" y="1145"/>
                </a:lnTo>
                <a:lnTo>
                  <a:pt x="4499" y="1145"/>
                </a:lnTo>
                <a:lnTo>
                  <a:pt x="4501" y="1145"/>
                </a:lnTo>
                <a:lnTo>
                  <a:pt x="4499" y="1149"/>
                </a:lnTo>
                <a:lnTo>
                  <a:pt x="4499" y="1151"/>
                </a:lnTo>
                <a:lnTo>
                  <a:pt x="4497" y="1153"/>
                </a:lnTo>
                <a:lnTo>
                  <a:pt x="4497" y="1153"/>
                </a:lnTo>
                <a:lnTo>
                  <a:pt x="4494" y="1153"/>
                </a:lnTo>
                <a:lnTo>
                  <a:pt x="4494" y="1155"/>
                </a:lnTo>
                <a:lnTo>
                  <a:pt x="4494" y="1157"/>
                </a:lnTo>
                <a:lnTo>
                  <a:pt x="4494" y="1157"/>
                </a:lnTo>
                <a:lnTo>
                  <a:pt x="4494" y="1160"/>
                </a:lnTo>
                <a:lnTo>
                  <a:pt x="4494" y="1160"/>
                </a:lnTo>
                <a:lnTo>
                  <a:pt x="4494" y="1160"/>
                </a:lnTo>
                <a:lnTo>
                  <a:pt x="4497" y="1162"/>
                </a:lnTo>
                <a:lnTo>
                  <a:pt x="4497" y="1164"/>
                </a:lnTo>
                <a:lnTo>
                  <a:pt x="4494" y="1164"/>
                </a:lnTo>
                <a:lnTo>
                  <a:pt x="4494" y="1164"/>
                </a:lnTo>
                <a:lnTo>
                  <a:pt x="4492" y="1166"/>
                </a:lnTo>
                <a:lnTo>
                  <a:pt x="4494" y="1168"/>
                </a:lnTo>
                <a:lnTo>
                  <a:pt x="4494" y="1168"/>
                </a:lnTo>
                <a:lnTo>
                  <a:pt x="4497" y="1168"/>
                </a:lnTo>
                <a:lnTo>
                  <a:pt x="4499" y="1168"/>
                </a:lnTo>
                <a:lnTo>
                  <a:pt x="4501" y="1168"/>
                </a:lnTo>
                <a:lnTo>
                  <a:pt x="4501" y="1168"/>
                </a:lnTo>
                <a:lnTo>
                  <a:pt x="4499" y="1166"/>
                </a:lnTo>
                <a:lnTo>
                  <a:pt x="4499" y="1166"/>
                </a:lnTo>
                <a:lnTo>
                  <a:pt x="4499" y="1164"/>
                </a:lnTo>
                <a:lnTo>
                  <a:pt x="4499" y="1164"/>
                </a:lnTo>
                <a:lnTo>
                  <a:pt x="4501" y="1162"/>
                </a:lnTo>
                <a:lnTo>
                  <a:pt x="4501" y="1160"/>
                </a:lnTo>
                <a:lnTo>
                  <a:pt x="4501" y="1160"/>
                </a:lnTo>
                <a:lnTo>
                  <a:pt x="4503" y="1160"/>
                </a:lnTo>
                <a:lnTo>
                  <a:pt x="4503" y="1162"/>
                </a:lnTo>
                <a:lnTo>
                  <a:pt x="4503" y="1162"/>
                </a:lnTo>
                <a:lnTo>
                  <a:pt x="4503" y="1162"/>
                </a:lnTo>
                <a:lnTo>
                  <a:pt x="4503" y="1162"/>
                </a:lnTo>
                <a:lnTo>
                  <a:pt x="4501" y="1162"/>
                </a:lnTo>
                <a:lnTo>
                  <a:pt x="4501" y="1164"/>
                </a:lnTo>
                <a:lnTo>
                  <a:pt x="4503" y="1166"/>
                </a:lnTo>
                <a:lnTo>
                  <a:pt x="4503" y="1168"/>
                </a:lnTo>
                <a:lnTo>
                  <a:pt x="4503" y="1170"/>
                </a:lnTo>
                <a:lnTo>
                  <a:pt x="4501" y="1170"/>
                </a:lnTo>
                <a:lnTo>
                  <a:pt x="4501" y="1170"/>
                </a:lnTo>
                <a:lnTo>
                  <a:pt x="4501" y="1170"/>
                </a:lnTo>
                <a:lnTo>
                  <a:pt x="4501" y="1172"/>
                </a:lnTo>
                <a:lnTo>
                  <a:pt x="4505" y="1170"/>
                </a:lnTo>
                <a:lnTo>
                  <a:pt x="4507" y="1168"/>
                </a:lnTo>
                <a:lnTo>
                  <a:pt x="4507" y="1166"/>
                </a:lnTo>
                <a:lnTo>
                  <a:pt x="4507" y="1164"/>
                </a:lnTo>
                <a:lnTo>
                  <a:pt x="4507" y="1164"/>
                </a:lnTo>
                <a:lnTo>
                  <a:pt x="4509" y="1166"/>
                </a:lnTo>
                <a:lnTo>
                  <a:pt x="4511" y="1166"/>
                </a:lnTo>
                <a:lnTo>
                  <a:pt x="4511" y="1162"/>
                </a:lnTo>
                <a:lnTo>
                  <a:pt x="4513" y="1160"/>
                </a:lnTo>
                <a:lnTo>
                  <a:pt x="4511" y="1157"/>
                </a:lnTo>
                <a:lnTo>
                  <a:pt x="4513" y="1155"/>
                </a:lnTo>
                <a:lnTo>
                  <a:pt x="4513" y="1153"/>
                </a:lnTo>
                <a:lnTo>
                  <a:pt x="4513" y="1151"/>
                </a:lnTo>
                <a:lnTo>
                  <a:pt x="4515" y="1151"/>
                </a:lnTo>
                <a:lnTo>
                  <a:pt x="4515" y="1149"/>
                </a:lnTo>
                <a:lnTo>
                  <a:pt x="4515" y="1147"/>
                </a:lnTo>
                <a:lnTo>
                  <a:pt x="4520" y="1143"/>
                </a:lnTo>
                <a:lnTo>
                  <a:pt x="4520" y="1141"/>
                </a:lnTo>
                <a:lnTo>
                  <a:pt x="4520" y="1141"/>
                </a:lnTo>
                <a:lnTo>
                  <a:pt x="4520" y="1141"/>
                </a:lnTo>
                <a:lnTo>
                  <a:pt x="4520" y="1139"/>
                </a:lnTo>
                <a:lnTo>
                  <a:pt x="4520" y="1139"/>
                </a:lnTo>
                <a:lnTo>
                  <a:pt x="4520" y="1139"/>
                </a:lnTo>
                <a:lnTo>
                  <a:pt x="4517" y="1139"/>
                </a:lnTo>
                <a:lnTo>
                  <a:pt x="4517" y="1136"/>
                </a:lnTo>
                <a:lnTo>
                  <a:pt x="4520" y="1136"/>
                </a:lnTo>
                <a:lnTo>
                  <a:pt x="4515" y="1136"/>
                </a:lnTo>
                <a:lnTo>
                  <a:pt x="4513" y="1134"/>
                </a:lnTo>
                <a:lnTo>
                  <a:pt x="4515" y="1134"/>
                </a:lnTo>
                <a:lnTo>
                  <a:pt x="4515" y="1132"/>
                </a:lnTo>
                <a:lnTo>
                  <a:pt x="4515" y="1130"/>
                </a:lnTo>
                <a:lnTo>
                  <a:pt x="4515" y="1130"/>
                </a:lnTo>
                <a:lnTo>
                  <a:pt x="4515" y="1130"/>
                </a:lnTo>
                <a:lnTo>
                  <a:pt x="4513" y="1130"/>
                </a:lnTo>
                <a:lnTo>
                  <a:pt x="4513" y="1130"/>
                </a:lnTo>
                <a:lnTo>
                  <a:pt x="4511" y="1130"/>
                </a:lnTo>
                <a:lnTo>
                  <a:pt x="4511" y="1130"/>
                </a:lnTo>
                <a:lnTo>
                  <a:pt x="4509" y="1130"/>
                </a:lnTo>
                <a:lnTo>
                  <a:pt x="4509" y="1130"/>
                </a:lnTo>
                <a:lnTo>
                  <a:pt x="4507" y="1128"/>
                </a:lnTo>
                <a:lnTo>
                  <a:pt x="4505" y="1128"/>
                </a:lnTo>
                <a:lnTo>
                  <a:pt x="4505" y="1126"/>
                </a:lnTo>
                <a:lnTo>
                  <a:pt x="4503" y="1126"/>
                </a:lnTo>
                <a:lnTo>
                  <a:pt x="4501" y="1124"/>
                </a:lnTo>
                <a:lnTo>
                  <a:pt x="4501" y="1126"/>
                </a:lnTo>
                <a:lnTo>
                  <a:pt x="4499" y="1126"/>
                </a:lnTo>
                <a:lnTo>
                  <a:pt x="4499" y="1128"/>
                </a:lnTo>
                <a:lnTo>
                  <a:pt x="4497" y="1128"/>
                </a:lnTo>
                <a:lnTo>
                  <a:pt x="4497" y="1130"/>
                </a:lnTo>
                <a:lnTo>
                  <a:pt x="4494" y="1130"/>
                </a:lnTo>
                <a:lnTo>
                  <a:pt x="4494" y="1130"/>
                </a:lnTo>
                <a:lnTo>
                  <a:pt x="4492" y="1130"/>
                </a:lnTo>
                <a:lnTo>
                  <a:pt x="4492" y="1130"/>
                </a:lnTo>
                <a:lnTo>
                  <a:pt x="4492" y="1132"/>
                </a:lnTo>
                <a:lnTo>
                  <a:pt x="4490" y="1132"/>
                </a:lnTo>
                <a:lnTo>
                  <a:pt x="4488" y="1132"/>
                </a:lnTo>
                <a:lnTo>
                  <a:pt x="4488" y="1132"/>
                </a:lnTo>
                <a:lnTo>
                  <a:pt x="4488" y="1134"/>
                </a:lnTo>
                <a:lnTo>
                  <a:pt x="4488" y="1134"/>
                </a:lnTo>
                <a:lnTo>
                  <a:pt x="4486" y="1134"/>
                </a:lnTo>
                <a:lnTo>
                  <a:pt x="4486" y="1134"/>
                </a:lnTo>
                <a:lnTo>
                  <a:pt x="4486" y="1134"/>
                </a:lnTo>
                <a:close/>
                <a:moveTo>
                  <a:pt x="4459" y="1113"/>
                </a:moveTo>
                <a:lnTo>
                  <a:pt x="4459" y="1113"/>
                </a:lnTo>
                <a:lnTo>
                  <a:pt x="4459" y="1113"/>
                </a:lnTo>
                <a:lnTo>
                  <a:pt x="4459" y="1113"/>
                </a:lnTo>
                <a:lnTo>
                  <a:pt x="4459" y="1113"/>
                </a:lnTo>
                <a:close/>
                <a:moveTo>
                  <a:pt x="4488" y="1128"/>
                </a:moveTo>
                <a:lnTo>
                  <a:pt x="4488" y="1126"/>
                </a:lnTo>
                <a:lnTo>
                  <a:pt x="4486" y="1126"/>
                </a:lnTo>
                <a:lnTo>
                  <a:pt x="4486" y="1126"/>
                </a:lnTo>
                <a:lnTo>
                  <a:pt x="4486" y="1128"/>
                </a:lnTo>
                <a:lnTo>
                  <a:pt x="4486" y="1128"/>
                </a:lnTo>
                <a:lnTo>
                  <a:pt x="4488" y="1128"/>
                </a:lnTo>
                <a:close/>
                <a:moveTo>
                  <a:pt x="4534" y="1099"/>
                </a:moveTo>
                <a:lnTo>
                  <a:pt x="4530" y="1101"/>
                </a:lnTo>
                <a:lnTo>
                  <a:pt x="4530" y="1101"/>
                </a:lnTo>
                <a:lnTo>
                  <a:pt x="4528" y="1103"/>
                </a:lnTo>
                <a:lnTo>
                  <a:pt x="4526" y="1105"/>
                </a:lnTo>
                <a:lnTo>
                  <a:pt x="4524" y="1107"/>
                </a:lnTo>
                <a:lnTo>
                  <a:pt x="4522" y="1107"/>
                </a:lnTo>
                <a:lnTo>
                  <a:pt x="4522" y="1109"/>
                </a:lnTo>
                <a:lnTo>
                  <a:pt x="4520" y="1111"/>
                </a:lnTo>
                <a:lnTo>
                  <a:pt x="4517" y="1111"/>
                </a:lnTo>
                <a:lnTo>
                  <a:pt x="4515" y="1113"/>
                </a:lnTo>
                <a:lnTo>
                  <a:pt x="4515" y="1113"/>
                </a:lnTo>
                <a:lnTo>
                  <a:pt x="4513" y="1115"/>
                </a:lnTo>
                <a:lnTo>
                  <a:pt x="4511" y="1115"/>
                </a:lnTo>
                <a:lnTo>
                  <a:pt x="4511" y="1118"/>
                </a:lnTo>
                <a:lnTo>
                  <a:pt x="4509" y="1118"/>
                </a:lnTo>
                <a:lnTo>
                  <a:pt x="4507" y="1118"/>
                </a:lnTo>
                <a:lnTo>
                  <a:pt x="4505" y="1118"/>
                </a:lnTo>
                <a:lnTo>
                  <a:pt x="4505" y="1118"/>
                </a:lnTo>
                <a:lnTo>
                  <a:pt x="4505" y="1120"/>
                </a:lnTo>
                <a:lnTo>
                  <a:pt x="4505" y="1120"/>
                </a:lnTo>
                <a:lnTo>
                  <a:pt x="4505" y="1124"/>
                </a:lnTo>
                <a:lnTo>
                  <a:pt x="4505" y="1124"/>
                </a:lnTo>
                <a:lnTo>
                  <a:pt x="4507" y="1124"/>
                </a:lnTo>
                <a:lnTo>
                  <a:pt x="4507" y="1124"/>
                </a:lnTo>
                <a:lnTo>
                  <a:pt x="4509" y="1124"/>
                </a:lnTo>
                <a:lnTo>
                  <a:pt x="4511" y="1124"/>
                </a:lnTo>
                <a:lnTo>
                  <a:pt x="4511" y="1124"/>
                </a:lnTo>
                <a:lnTo>
                  <a:pt x="4513" y="1124"/>
                </a:lnTo>
                <a:lnTo>
                  <a:pt x="4515" y="1124"/>
                </a:lnTo>
                <a:lnTo>
                  <a:pt x="4517" y="1124"/>
                </a:lnTo>
                <a:lnTo>
                  <a:pt x="4522" y="1126"/>
                </a:lnTo>
                <a:lnTo>
                  <a:pt x="4522" y="1126"/>
                </a:lnTo>
                <a:lnTo>
                  <a:pt x="4522" y="1124"/>
                </a:lnTo>
                <a:lnTo>
                  <a:pt x="4524" y="1124"/>
                </a:lnTo>
                <a:lnTo>
                  <a:pt x="4524" y="1120"/>
                </a:lnTo>
                <a:lnTo>
                  <a:pt x="4524" y="1118"/>
                </a:lnTo>
                <a:lnTo>
                  <a:pt x="4526" y="1118"/>
                </a:lnTo>
                <a:lnTo>
                  <a:pt x="4528" y="1120"/>
                </a:lnTo>
                <a:lnTo>
                  <a:pt x="4530" y="1120"/>
                </a:lnTo>
                <a:lnTo>
                  <a:pt x="4532" y="1120"/>
                </a:lnTo>
                <a:lnTo>
                  <a:pt x="4534" y="1118"/>
                </a:lnTo>
                <a:lnTo>
                  <a:pt x="4536" y="1120"/>
                </a:lnTo>
                <a:lnTo>
                  <a:pt x="4538" y="1118"/>
                </a:lnTo>
                <a:lnTo>
                  <a:pt x="4538" y="1118"/>
                </a:lnTo>
                <a:lnTo>
                  <a:pt x="4541" y="1118"/>
                </a:lnTo>
                <a:lnTo>
                  <a:pt x="4541" y="1118"/>
                </a:lnTo>
                <a:lnTo>
                  <a:pt x="4543" y="1115"/>
                </a:lnTo>
                <a:lnTo>
                  <a:pt x="4545" y="1115"/>
                </a:lnTo>
                <a:lnTo>
                  <a:pt x="4547" y="1115"/>
                </a:lnTo>
                <a:lnTo>
                  <a:pt x="4549" y="1115"/>
                </a:lnTo>
                <a:lnTo>
                  <a:pt x="4551" y="1113"/>
                </a:lnTo>
                <a:lnTo>
                  <a:pt x="4551" y="1113"/>
                </a:lnTo>
                <a:lnTo>
                  <a:pt x="4553" y="1111"/>
                </a:lnTo>
                <a:lnTo>
                  <a:pt x="4555" y="1111"/>
                </a:lnTo>
                <a:lnTo>
                  <a:pt x="4555" y="1111"/>
                </a:lnTo>
                <a:lnTo>
                  <a:pt x="4557" y="1111"/>
                </a:lnTo>
                <a:lnTo>
                  <a:pt x="4559" y="1111"/>
                </a:lnTo>
                <a:lnTo>
                  <a:pt x="4559" y="1111"/>
                </a:lnTo>
                <a:lnTo>
                  <a:pt x="4561" y="1113"/>
                </a:lnTo>
                <a:lnTo>
                  <a:pt x="4564" y="1113"/>
                </a:lnTo>
                <a:lnTo>
                  <a:pt x="4566" y="1113"/>
                </a:lnTo>
                <a:lnTo>
                  <a:pt x="4568" y="1113"/>
                </a:lnTo>
                <a:lnTo>
                  <a:pt x="4570" y="1113"/>
                </a:lnTo>
                <a:lnTo>
                  <a:pt x="4570" y="1115"/>
                </a:lnTo>
                <a:lnTo>
                  <a:pt x="4570" y="1115"/>
                </a:lnTo>
                <a:lnTo>
                  <a:pt x="4568" y="1118"/>
                </a:lnTo>
                <a:lnTo>
                  <a:pt x="4568" y="1118"/>
                </a:lnTo>
                <a:lnTo>
                  <a:pt x="4566" y="1118"/>
                </a:lnTo>
                <a:lnTo>
                  <a:pt x="4566" y="1120"/>
                </a:lnTo>
                <a:lnTo>
                  <a:pt x="4566" y="1120"/>
                </a:lnTo>
                <a:lnTo>
                  <a:pt x="4566" y="1124"/>
                </a:lnTo>
                <a:lnTo>
                  <a:pt x="4566" y="1126"/>
                </a:lnTo>
                <a:lnTo>
                  <a:pt x="4568" y="1126"/>
                </a:lnTo>
                <a:lnTo>
                  <a:pt x="4568" y="1128"/>
                </a:lnTo>
                <a:lnTo>
                  <a:pt x="4570" y="1130"/>
                </a:lnTo>
                <a:lnTo>
                  <a:pt x="4570" y="1130"/>
                </a:lnTo>
                <a:lnTo>
                  <a:pt x="4574" y="1132"/>
                </a:lnTo>
                <a:lnTo>
                  <a:pt x="4576" y="1130"/>
                </a:lnTo>
                <a:lnTo>
                  <a:pt x="4578" y="1128"/>
                </a:lnTo>
                <a:lnTo>
                  <a:pt x="4582" y="1122"/>
                </a:lnTo>
                <a:lnTo>
                  <a:pt x="4582" y="1122"/>
                </a:lnTo>
                <a:lnTo>
                  <a:pt x="4587" y="1120"/>
                </a:lnTo>
                <a:lnTo>
                  <a:pt x="4589" y="1120"/>
                </a:lnTo>
                <a:lnTo>
                  <a:pt x="4591" y="1118"/>
                </a:lnTo>
                <a:lnTo>
                  <a:pt x="4591" y="1118"/>
                </a:lnTo>
                <a:lnTo>
                  <a:pt x="4591" y="1118"/>
                </a:lnTo>
                <a:lnTo>
                  <a:pt x="4591" y="1115"/>
                </a:lnTo>
                <a:lnTo>
                  <a:pt x="4587" y="1113"/>
                </a:lnTo>
                <a:lnTo>
                  <a:pt x="4587" y="1113"/>
                </a:lnTo>
                <a:lnTo>
                  <a:pt x="4587" y="1111"/>
                </a:lnTo>
                <a:lnTo>
                  <a:pt x="4589" y="1107"/>
                </a:lnTo>
                <a:lnTo>
                  <a:pt x="4589" y="1107"/>
                </a:lnTo>
                <a:lnTo>
                  <a:pt x="4589" y="1107"/>
                </a:lnTo>
                <a:lnTo>
                  <a:pt x="4591" y="1107"/>
                </a:lnTo>
                <a:lnTo>
                  <a:pt x="4591" y="1107"/>
                </a:lnTo>
                <a:lnTo>
                  <a:pt x="4591" y="1107"/>
                </a:lnTo>
                <a:lnTo>
                  <a:pt x="4591" y="1109"/>
                </a:lnTo>
                <a:lnTo>
                  <a:pt x="4591" y="1111"/>
                </a:lnTo>
                <a:lnTo>
                  <a:pt x="4591" y="1111"/>
                </a:lnTo>
                <a:lnTo>
                  <a:pt x="4591" y="1111"/>
                </a:lnTo>
                <a:lnTo>
                  <a:pt x="4591" y="1111"/>
                </a:lnTo>
                <a:lnTo>
                  <a:pt x="4591" y="1111"/>
                </a:lnTo>
                <a:lnTo>
                  <a:pt x="4593" y="1109"/>
                </a:lnTo>
                <a:lnTo>
                  <a:pt x="4593" y="1111"/>
                </a:lnTo>
                <a:lnTo>
                  <a:pt x="4593" y="1111"/>
                </a:lnTo>
                <a:lnTo>
                  <a:pt x="4593" y="1111"/>
                </a:lnTo>
                <a:lnTo>
                  <a:pt x="4595" y="1111"/>
                </a:lnTo>
                <a:lnTo>
                  <a:pt x="4597" y="1111"/>
                </a:lnTo>
                <a:lnTo>
                  <a:pt x="4597" y="1111"/>
                </a:lnTo>
                <a:lnTo>
                  <a:pt x="4597" y="1111"/>
                </a:lnTo>
                <a:lnTo>
                  <a:pt x="4593" y="1113"/>
                </a:lnTo>
                <a:lnTo>
                  <a:pt x="4593" y="1113"/>
                </a:lnTo>
                <a:lnTo>
                  <a:pt x="4597" y="1113"/>
                </a:lnTo>
                <a:lnTo>
                  <a:pt x="4601" y="1113"/>
                </a:lnTo>
                <a:lnTo>
                  <a:pt x="4603" y="1113"/>
                </a:lnTo>
                <a:lnTo>
                  <a:pt x="4605" y="1113"/>
                </a:lnTo>
                <a:lnTo>
                  <a:pt x="4608" y="1113"/>
                </a:lnTo>
                <a:lnTo>
                  <a:pt x="4610" y="1113"/>
                </a:lnTo>
                <a:lnTo>
                  <a:pt x="4610" y="1111"/>
                </a:lnTo>
                <a:lnTo>
                  <a:pt x="4612" y="1109"/>
                </a:lnTo>
                <a:lnTo>
                  <a:pt x="4614" y="1109"/>
                </a:lnTo>
                <a:lnTo>
                  <a:pt x="4614" y="1107"/>
                </a:lnTo>
                <a:lnTo>
                  <a:pt x="4614" y="1107"/>
                </a:lnTo>
                <a:lnTo>
                  <a:pt x="4616" y="1107"/>
                </a:lnTo>
                <a:lnTo>
                  <a:pt x="4618" y="1105"/>
                </a:lnTo>
                <a:lnTo>
                  <a:pt x="4618" y="1105"/>
                </a:lnTo>
                <a:lnTo>
                  <a:pt x="4620" y="1107"/>
                </a:lnTo>
                <a:lnTo>
                  <a:pt x="4618" y="1107"/>
                </a:lnTo>
                <a:lnTo>
                  <a:pt x="4618" y="1109"/>
                </a:lnTo>
                <a:lnTo>
                  <a:pt x="4618" y="1113"/>
                </a:lnTo>
                <a:lnTo>
                  <a:pt x="4618" y="1113"/>
                </a:lnTo>
                <a:lnTo>
                  <a:pt x="4618" y="1113"/>
                </a:lnTo>
                <a:lnTo>
                  <a:pt x="4620" y="1113"/>
                </a:lnTo>
                <a:lnTo>
                  <a:pt x="4620" y="1113"/>
                </a:lnTo>
                <a:lnTo>
                  <a:pt x="4622" y="1111"/>
                </a:lnTo>
                <a:lnTo>
                  <a:pt x="4622" y="1109"/>
                </a:lnTo>
                <a:lnTo>
                  <a:pt x="4622" y="1109"/>
                </a:lnTo>
                <a:lnTo>
                  <a:pt x="4622" y="1105"/>
                </a:lnTo>
                <a:lnTo>
                  <a:pt x="4624" y="1105"/>
                </a:lnTo>
                <a:lnTo>
                  <a:pt x="4624" y="1105"/>
                </a:lnTo>
                <a:lnTo>
                  <a:pt x="4624" y="1103"/>
                </a:lnTo>
                <a:lnTo>
                  <a:pt x="4626" y="1103"/>
                </a:lnTo>
                <a:lnTo>
                  <a:pt x="4629" y="1103"/>
                </a:lnTo>
                <a:lnTo>
                  <a:pt x="4631" y="1103"/>
                </a:lnTo>
                <a:lnTo>
                  <a:pt x="4631" y="1105"/>
                </a:lnTo>
                <a:lnTo>
                  <a:pt x="4631" y="1105"/>
                </a:lnTo>
                <a:lnTo>
                  <a:pt x="4633" y="1103"/>
                </a:lnTo>
                <a:lnTo>
                  <a:pt x="4633" y="1103"/>
                </a:lnTo>
                <a:lnTo>
                  <a:pt x="4631" y="1103"/>
                </a:lnTo>
                <a:lnTo>
                  <a:pt x="4631" y="1103"/>
                </a:lnTo>
                <a:lnTo>
                  <a:pt x="4631" y="1101"/>
                </a:lnTo>
                <a:lnTo>
                  <a:pt x="4633" y="1099"/>
                </a:lnTo>
                <a:lnTo>
                  <a:pt x="4633" y="1099"/>
                </a:lnTo>
                <a:lnTo>
                  <a:pt x="4633" y="1099"/>
                </a:lnTo>
                <a:lnTo>
                  <a:pt x="4633" y="1097"/>
                </a:lnTo>
                <a:lnTo>
                  <a:pt x="4633" y="1097"/>
                </a:lnTo>
                <a:lnTo>
                  <a:pt x="4635" y="1097"/>
                </a:lnTo>
                <a:lnTo>
                  <a:pt x="4635" y="1097"/>
                </a:lnTo>
                <a:lnTo>
                  <a:pt x="4637" y="1097"/>
                </a:lnTo>
                <a:lnTo>
                  <a:pt x="4637" y="1099"/>
                </a:lnTo>
                <a:lnTo>
                  <a:pt x="4637" y="1099"/>
                </a:lnTo>
                <a:lnTo>
                  <a:pt x="4637" y="1099"/>
                </a:lnTo>
                <a:lnTo>
                  <a:pt x="4635" y="1101"/>
                </a:lnTo>
                <a:lnTo>
                  <a:pt x="4635" y="1101"/>
                </a:lnTo>
                <a:lnTo>
                  <a:pt x="4633" y="1103"/>
                </a:lnTo>
                <a:lnTo>
                  <a:pt x="4633" y="1103"/>
                </a:lnTo>
                <a:lnTo>
                  <a:pt x="4633" y="1107"/>
                </a:lnTo>
                <a:lnTo>
                  <a:pt x="4633" y="1107"/>
                </a:lnTo>
                <a:lnTo>
                  <a:pt x="4633" y="1109"/>
                </a:lnTo>
                <a:lnTo>
                  <a:pt x="4633" y="1109"/>
                </a:lnTo>
                <a:lnTo>
                  <a:pt x="4635" y="1109"/>
                </a:lnTo>
                <a:lnTo>
                  <a:pt x="4635" y="1109"/>
                </a:lnTo>
                <a:lnTo>
                  <a:pt x="4637" y="1107"/>
                </a:lnTo>
                <a:lnTo>
                  <a:pt x="4639" y="1105"/>
                </a:lnTo>
                <a:lnTo>
                  <a:pt x="4641" y="1105"/>
                </a:lnTo>
                <a:lnTo>
                  <a:pt x="4641" y="1105"/>
                </a:lnTo>
                <a:lnTo>
                  <a:pt x="4641" y="1103"/>
                </a:lnTo>
                <a:lnTo>
                  <a:pt x="4641" y="1103"/>
                </a:lnTo>
                <a:lnTo>
                  <a:pt x="4641" y="1101"/>
                </a:lnTo>
                <a:lnTo>
                  <a:pt x="4643" y="1099"/>
                </a:lnTo>
                <a:lnTo>
                  <a:pt x="4645" y="1097"/>
                </a:lnTo>
                <a:lnTo>
                  <a:pt x="4645" y="1097"/>
                </a:lnTo>
                <a:lnTo>
                  <a:pt x="4649" y="1097"/>
                </a:lnTo>
                <a:lnTo>
                  <a:pt x="4647" y="1095"/>
                </a:lnTo>
                <a:lnTo>
                  <a:pt x="4647" y="1095"/>
                </a:lnTo>
                <a:lnTo>
                  <a:pt x="4645" y="1090"/>
                </a:lnTo>
                <a:lnTo>
                  <a:pt x="4645" y="1088"/>
                </a:lnTo>
                <a:lnTo>
                  <a:pt x="4643" y="1088"/>
                </a:lnTo>
                <a:lnTo>
                  <a:pt x="4645" y="1086"/>
                </a:lnTo>
                <a:lnTo>
                  <a:pt x="4645" y="1084"/>
                </a:lnTo>
                <a:lnTo>
                  <a:pt x="4645" y="1084"/>
                </a:lnTo>
                <a:lnTo>
                  <a:pt x="4645" y="1082"/>
                </a:lnTo>
                <a:lnTo>
                  <a:pt x="4647" y="1080"/>
                </a:lnTo>
                <a:lnTo>
                  <a:pt x="4647" y="1078"/>
                </a:lnTo>
                <a:lnTo>
                  <a:pt x="4647" y="1076"/>
                </a:lnTo>
                <a:lnTo>
                  <a:pt x="4649" y="1076"/>
                </a:lnTo>
                <a:lnTo>
                  <a:pt x="4649" y="1076"/>
                </a:lnTo>
                <a:lnTo>
                  <a:pt x="4649" y="1074"/>
                </a:lnTo>
                <a:lnTo>
                  <a:pt x="4652" y="1067"/>
                </a:lnTo>
                <a:lnTo>
                  <a:pt x="4649" y="1063"/>
                </a:lnTo>
                <a:lnTo>
                  <a:pt x="4649" y="1061"/>
                </a:lnTo>
                <a:lnTo>
                  <a:pt x="4649" y="1059"/>
                </a:lnTo>
                <a:lnTo>
                  <a:pt x="4649" y="1057"/>
                </a:lnTo>
                <a:lnTo>
                  <a:pt x="4649" y="1055"/>
                </a:lnTo>
                <a:lnTo>
                  <a:pt x="4652" y="1053"/>
                </a:lnTo>
                <a:lnTo>
                  <a:pt x="4652" y="1053"/>
                </a:lnTo>
                <a:lnTo>
                  <a:pt x="4654" y="1053"/>
                </a:lnTo>
                <a:lnTo>
                  <a:pt x="4656" y="1053"/>
                </a:lnTo>
                <a:lnTo>
                  <a:pt x="4658" y="1050"/>
                </a:lnTo>
                <a:lnTo>
                  <a:pt x="4658" y="1050"/>
                </a:lnTo>
                <a:lnTo>
                  <a:pt x="4658" y="1048"/>
                </a:lnTo>
                <a:lnTo>
                  <a:pt x="4658" y="1046"/>
                </a:lnTo>
                <a:lnTo>
                  <a:pt x="4658" y="1044"/>
                </a:lnTo>
                <a:lnTo>
                  <a:pt x="4660" y="1044"/>
                </a:lnTo>
                <a:lnTo>
                  <a:pt x="4660" y="1042"/>
                </a:lnTo>
                <a:lnTo>
                  <a:pt x="4660" y="1042"/>
                </a:lnTo>
                <a:lnTo>
                  <a:pt x="4660" y="1042"/>
                </a:lnTo>
                <a:lnTo>
                  <a:pt x="4662" y="1042"/>
                </a:lnTo>
                <a:lnTo>
                  <a:pt x="4662" y="1042"/>
                </a:lnTo>
                <a:lnTo>
                  <a:pt x="4662" y="1040"/>
                </a:lnTo>
                <a:lnTo>
                  <a:pt x="4662" y="1040"/>
                </a:lnTo>
                <a:lnTo>
                  <a:pt x="4664" y="1040"/>
                </a:lnTo>
                <a:lnTo>
                  <a:pt x="4664" y="1038"/>
                </a:lnTo>
                <a:lnTo>
                  <a:pt x="4664" y="1034"/>
                </a:lnTo>
                <a:lnTo>
                  <a:pt x="4664" y="1032"/>
                </a:lnTo>
                <a:lnTo>
                  <a:pt x="4664" y="1030"/>
                </a:lnTo>
                <a:lnTo>
                  <a:pt x="4664" y="1030"/>
                </a:lnTo>
                <a:lnTo>
                  <a:pt x="4664" y="1027"/>
                </a:lnTo>
                <a:lnTo>
                  <a:pt x="4664" y="1027"/>
                </a:lnTo>
                <a:lnTo>
                  <a:pt x="4664" y="1025"/>
                </a:lnTo>
                <a:lnTo>
                  <a:pt x="4664" y="1023"/>
                </a:lnTo>
                <a:lnTo>
                  <a:pt x="4662" y="1019"/>
                </a:lnTo>
                <a:lnTo>
                  <a:pt x="4660" y="1017"/>
                </a:lnTo>
                <a:lnTo>
                  <a:pt x="4658" y="1015"/>
                </a:lnTo>
                <a:lnTo>
                  <a:pt x="4658" y="1015"/>
                </a:lnTo>
                <a:lnTo>
                  <a:pt x="4656" y="1013"/>
                </a:lnTo>
                <a:lnTo>
                  <a:pt x="4656" y="1011"/>
                </a:lnTo>
                <a:lnTo>
                  <a:pt x="4656" y="1006"/>
                </a:lnTo>
                <a:lnTo>
                  <a:pt x="4656" y="1002"/>
                </a:lnTo>
                <a:lnTo>
                  <a:pt x="4658" y="1000"/>
                </a:lnTo>
                <a:lnTo>
                  <a:pt x="4654" y="1002"/>
                </a:lnTo>
                <a:lnTo>
                  <a:pt x="4654" y="1000"/>
                </a:lnTo>
                <a:lnTo>
                  <a:pt x="4652" y="1000"/>
                </a:lnTo>
                <a:lnTo>
                  <a:pt x="4652" y="1000"/>
                </a:lnTo>
                <a:lnTo>
                  <a:pt x="4649" y="998"/>
                </a:lnTo>
                <a:lnTo>
                  <a:pt x="4649" y="1000"/>
                </a:lnTo>
                <a:lnTo>
                  <a:pt x="4647" y="1000"/>
                </a:lnTo>
                <a:lnTo>
                  <a:pt x="4647" y="1002"/>
                </a:lnTo>
                <a:lnTo>
                  <a:pt x="4647" y="1004"/>
                </a:lnTo>
                <a:lnTo>
                  <a:pt x="4652" y="1004"/>
                </a:lnTo>
                <a:lnTo>
                  <a:pt x="4652" y="1004"/>
                </a:lnTo>
                <a:lnTo>
                  <a:pt x="4654" y="1004"/>
                </a:lnTo>
                <a:lnTo>
                  <a:pt x="4654" y="1004"/>
                </a:lnTo>
                <a:lnTo>
                  <a:pt x="4654" y="1004"/>
                </a:lnTo>
                <a:lnTo>
                  <a:pt x="4654" y="1006"/>
                </a:lnTo>
                <a:lnTo>
                  <a:pt x="4654" y="1009"/>
                </a:lnTo>
                <a:lnTo>
                  <a:pt x="4654" y="1009"/>
                </a:lnTo>
                <a:lnTo>
                  <a:pt x="4652" y="1009"/>
                </a:lnTo>
                <a:lnTo>
                  <a:pt x="4649" y="1009"/>
                </a:lnTo>
                <a:lnTo>
                  <a:pt x="4649" y="1009"/>
                </a:lnTo>
                <a:lnTo>
                  <a:pt x="4647" y="1011"/>
                </a:lnTo>
                <a:lnTo>
                  <a:pt x="4647" y="1011"/>
                </a:lnTo>
                <a:lnTo>
                  <a:pt x="4647" y="1011"/>
                </a:lnTo>
                <a:lnTo>
                  <a:pt x="4645" y="1011"/>
                </a:lnTo>
                <a:lnTo>
                  <a:pt x="4645" y="1009"/>
                </a:lnTo>
                <a:lnTo>
                  <a:pt x="4645" y="1004"/>
                </a:lnTo>
                <a:lnTo>
                  <a:pt x="4645" y="1004"/>
                </a:lnTo>
                <a:lnTo>
                  <a:pt x="4643" y="1004"/>
                </a:lnTo>
                <a:lnTo>
                  <a:pt x="4643" y="1004"/>
                </a:lnTo>
                <a:lnTo>
                  <a:pt x="4643" y="1004"/>
                </a:lnTo>
                <a:lnTo>
                  <a:pt x="4641" y="1004"/>
                </a:lnTo>
                <a:lnTo>
                  <a:pt x="4641" y="1004"/>
                </a:lnTo>
                <a:lnTo>
                  <a:pt x="4641" y="1004"/>
                </a:lnTo>
                <a:lnTo>
                  <a:pt x="4641" y="1006"/>
                </a:lnTo>
                <a:lnTo>
                  <a:pt x="4641" y="1009"/>
                </a:lnTo>
                <a:lnTo>
                  <a:pt x="4639" y="1011"/>
                </a:lnTo>
                <a:lnTo>
                  <a:pt x="4639" y="1011"/>
                </a:lnTo>
                <a:lnTo>
                  <a:pt x="4639" y="1011"/>
                </a:lnTo>
                <a:lnTo>
                  <a:pt x="4639" y="1013"/>
                </a:lnTo>
                <a:lnTo>
                  <a:pt x="4637" y="1013"/>
                </a:lnTo>
                <a:lnTo>
                  <a:pt x="4637" y="1013"/>
                </a:lnTo>
                <a:lnTo>
                  <a:pt x="4635" y="1013"/>
                </a:lnTo>
                <a:lnTo>
                  <a:pt x="4635" y="1015"/>
                </a:lnTo>
                <a:lnTo>
                  <a:pt x="4635" y="1015"/>
                </a:lnTo>
                <a:lnTo>
                  <a:pt x="4635" y="1017"/>
                </a:lnTo>
                <a:lnTo>
                  <a:pt x="4637" y="1019"/>
                </a:lnTo>
                <a:lnTo>
                  <a:pt x="4637" y="1021"/>
                </a:lnTo>
                <a:lnTo>
                  <a:pt x="4635" y="1023"/>
                </a:lnTo>
                <a:lnTo>
                  <a:pt x="4635" y="1023"/>
                </a:lnTo>
                <a:lnTo>
                  <a:pt x="4635" y="1025"/>
                </a:lnTo>
                <a:lnTo>
                  <a:pt x="4633" y="1025"/>
                </a:lnTo>
                <a:lnTo>
                  <a:pt x="4633" y="1025"/>
                </a:lnTo>
                <a:lnTo>
                  <a:pt x="4633" y="1025"/>
                </a:lnTo>
                <a:lnTo>
                  <a:pt x="4633" y="1027"/>
                </a:lnTo>
                <a:lnTo>
                  <a:pt x="4635" y="1027"/>
                </a:lnTo>
                <a:lnTo>
                  <a:pt x="4635" y="1027"/>
                </a:lnTo>
                <a:lnTo>
                  <a:pt x="4635" y="1027"/>
                </a:lnTo>
                <a:lnTo>
                  <a:pt x="4637" y="1030"/>
                </a:lnTo>
                <a:lnTo>
                  <a:pt x="4637" y="1032"/>
                </a:lnTo>
                <a:lnTo>
                  <a:pt x="4637" y="1034"/>
                </a:lnTo>
                <a:lnTo>
                  <a:pt x="4637" y="1034"/>
                </a:lnTo>
                <a:lnTo>
                  <a:pt x="4637" y="1036"/>
                </a:lnTo>
                <a:lnTo>
                  <a:pt x="4635" y="1036"/>
                </a:lnTo>
                <a:lnTo>
                  <a:pt x="4635" y="1036"/>
                </a:lnTo>
                <a:lnTo>
                  <a:pt x="4635" y="1038"/>
                </a:lnTo>
                <a:lnTo>
                  <a:pt x="4635" y="1040"/>
                </a:lnTo>
                <a:lnTo>
                  <a:pt x="4633" y="1044"/>
                </a:lnTo>
                <a:lnTo>
                  <a:pt x="4633" y="1044"/>
                </a:lnTo>
                <a:lnTo>
                  <a:pt x="4631" y="1046"/>
                </a:lnTo>
                <a:lnTo>
                  <a:pt x="4631" y="1048"/>
                </a:lnTo>
                <a:lnTo>
                  <a:pt x="4629" y="1050"/>
                </a:lnTo>
                <a:lnTo>
                  <a:pt x="4629" y="1050"/>
                </a:lnTo>
                <a:lnTo>
                  <a:pt x="4629" y="1055"/>
                </a:lnTo>
                <a:lnTo>
                  <a:pt x="4626" y="1057"/>
                </a:lnTo>
                <a:lnTo>
                  <a:pt x="4626" y="1057"/>
                </a:lnTo>
                <a:lnTo>
                  <a:pt x="4624" y="1059"/>
                </a:lnTo>
                <a:lnTo>
                  <a:pt x="4620" y="1061"/>
                </a:lnTo>
                <a:lnTo>
                  <a:pt x="4618" y="1061"/>
                </a:lnTo>
                <a:lnTo>
                  <a:pt x="4618" y="1063"/>
                </a:lnTo>
                <a:lnTo>
                  <a:pt x="4618" y="1065"/>
                </a:lnTo>
                <a:lnTo>
                  <a:pt x="4616" y="1067"/>
                </a:lnTo>
                <a:lnTo>
                  <a:pt x="4614" y="1067"/>
                </a:lnTo>
                <a:lnTo>
                  <a:pt x="4612" y="1071"/>
                </a:lnTo>
                <a:lnTo>
                  <a:pt x="4610" y="1071"/>
                </a:lnTo>
                <a:lnTo>
                  <a:pt x="4608" y="1071"/>
                </a:lnTo>
                <a:lnTo>
                  <a:pt x="4605" y="1074"/>
                </a:lnTo>
                <a:lnTo>
                  <a:pt x="4599" y="1076"/>
                </a:lnTo>
                <a:lnTo>
                  <a:pt x="4599" y="1076"/>
                </a:lnTo>
                <a:lnTo>
                  <a:pt x="4597" y="1078"/>
                </a:lnTo>
                <a:lnTo>
                  <a:pt x="4597" y="1078"/>
                </a:lnTo>
                <a:lnTo>
                  <a:pt x="4595" y="1078"/>
                </a:lnTo>
                <a:lnTo>
                  <a:pt x="4595" y="1078"/>
                </a:lnTo>
                <a:lnTo>
                  <a:pt x="4593" y="1078"/>
                </a:lnTo>
                <a:lnTo>
                  <a:pt x="4593" y="1076"/>
                </a:lnTo>
                <a:lnTo>
                  <a:pt x="4593" y="1076"/>
                </a:lnTo>
                <a:lnTo>
                  <a:pt x="4593" y="1074"/>
                </a:lnTo>
                <a:lnTo>
                  <a:pt x="4591" y="1074"/>
                </a:lnTo>
                <a:lnTo>
                  <a:pt x="4591" y="1071"/>
                </a:lnTo>
                <a:lnTo>
                  <a:pt x="4593" y="1071"/>
                </a:lnTo>
                <a:lnTo>
                  <a:pt x="4593" y="1071"/>
                </a:lnTo>
                <a:lnTo>
                  <a:pt x="4595" y="1069"/>
                </a:lnTo>
                <a:lnTo>
                  <a:pt x="4597" y="1067"/>
                </a:lnTo>
                <a:lnTo>
                  <a:pt x="4597" y="1067"/>
                </a:lnTo>
                <a:lnTo>
                  <a:pt x="4597" y="1065"/>
                </a:lnTo>
                <a:lnTo>
                  <a:pt x="4595" y="1067"/>
                </a:lnTo>
                <a:lnTo>
                  <a:pt x="4593" y="1067"/>
                </a:lnTo>
                <a:lnTo>
                  <a:pt x="4591" y="1069"/>
                </a:lnTo>
                <a:lnTo>
                  <a:pt x="4589" y="1071"/>
                </a:lnTo>
                <a:lnTo>
                  <a:pt x="4589" y="1076"/>
                </a:lnTo>
                <a:lnTo>
                  <a:pt x="4589" y="1080"/>
                </a:lnTo>
                <a:lnTo>
                  <a:pt x="4587" y="1082"/>
                </a:lnTo>
                <a:lnTo>
                  <a:pt x="4582" y="1086"/>
                </a:lnTo>
                <a:lnTo>
                  <a:pt x="4582" y="1086"/>
                </a:lnTo>
                <a:lnTo>
                  <a:pt x="4580" y="1088"/>
                </a:lnTo>
                <a:lnTo>
                  <a:pt x="4578" y="1088"/>
                </a:lnTo>
                <a:lnTo>
                  <a:pt x="4578" y="1090"/>
                </a:lnTo>
                <a:lnTo>
                  <a:pt x="4578" y="1092"/>
                </a:lnTo>
                <a:lnTo>
                  <a:pt x="4580" y="1095"/>
                </a:lnTo>
                <a:lnTo>
                  <a:pt x="4578" y="1097"/>
                </a:lnTo>
                <a:lnTo>
                  <a:pt x="4576" y="1097"/>
                </a:lnTo>
                <a:lnTo>
                  <a:pt x="4574" y="1099"/>
                </a:lnTo>
                <a:lnTo>
                  <a:pt x="4574" y="1099"/>
                </a:lnTo>
                <a:lnTo>
                  <a:pt x="4572" y="1099"/>
                </a:lnTo>
                <a:lnTo>
                  <a:pt x="4568" y="1099"/>
                </a:lnTo>
                <a:lnTo>
                  <a:pt x="4568" y="1099"/>
                </a:lnTo>
                <a:lnTo>
                  <a:pt x="4568" y="1099"/>
                </a:lnTo>
                <a:lnTo>
                  <a:pt x="4568" y="1097"/>
                </a:lnTo>
                <a:lnTo>
                  <a:pt x="4568" y="1097"/>
                </a:lnTo>
                <a:lnTo>
                  <a:pt x="4566" y="1095"/>
                </a:lnTo>
                <a:lnTo>
                  <a:pt x="4566" y="1095"/>
                </a:lnTo>
                <a:lnTo>
                  <a:pt x="4561" y="1097"/>
                </a:lnTo>
                <a:lnTo>
                  <a:pt x="4555" y="1097"/>
                </a:lnTo>
                <a:lnTo>
                  <a:pt x="4553" y="1099"/>
                </a:lnTo>
                <a:lnTo>
                  <a:pt x="4553" y="1099"/>
                </a:lnTo>
                <a:lnTo>
                  <a:pt x="4549" y="1099"/>
                </a:lnTo>
                <a:lnTo>
                  <a:pt x="4547" y="1099"/>
                </a:lnTo>
                <a:lnTo>
                  <a:pt x="4545" y="1099"/>
                </a:lnTo>
                <a:lnTo>
                  <a:pt x="4543" y="1099"/>
                </a:lnTo>
                <a:lnTo>
                  <a:pt x="4543" y="1099"/>
                </a:lnTo>
                <a:lnTo>
                  <a:pt x="4541" y="1101"/>
                </a:lnTo>
                <a:lnTo>
                  <a:pt x="4541" y="1101"/>
                </a:lnTo>
                <a:lnTo>
                  <a:pt x="4538" y="1099"/>
                </a:lnTo>
                <a:lnTo>
                  <a:pt x="4536" y="1099"/>
                </a:lnTo>
                <a:lnTo>
                  <a:pt x="4534" y="1099"/>
                </a:lnTo>
                <a:close/>
                <a:moveTo>
                  <a:pt x="4480" y="1216"/>
                </a:moveTo>
                <a:lnTo>
                  <a:pt x="4482" y="1216"/>
                </a:lnTo>
                <a:lnTo>
                  <a:pt x="4484" y="1216"/>
                </a:lnTo>
                <a:lnTo>
                  <a:pt x="4484" y="1214"/>
                </a:lnTo>
                <a:lnTo>
                  <a:pt x="4484" y="1214"/>
                </a:lnTo>
                <a:lnTo>
                  <a:pt x="4484" y="1214"/>
                </a:lnTo>
                <a:lnTo>
                  <a:pt x="4484" y="1212"/>
                </a:lnTo>
                <a:lnTo>
                  <a:pt x="4486" y="1212"/>
                </a:lnTo>
                <a:lnTo>
                  <a:pt x="4486" y="1212"/>
                </a:lnTo>
                <a:lnTo>
                  <a:pt x="4486" y="1212"/>
                </a:lnTo>
                <a:lnTo>
                  <a:pt x="4486" y="1210"/>
                </a:lnTo>
                <a:lnTo>
                  <a:pt x="4486" y="1212"/>
                </a:lnTo>
                <a:lnTo>
                  <a:pt x="4484" y="1212"/>
                </a:lnTo>
                <a:lnTo>
                  <a:pt x="4484" y="1212"/>
                </a:lnTo>
                <a:lnTo>
                  <a:pt x="4484" y="1212"/>
                </a:lnTo>
                <a:lnTo>
                  <a:pt x="4484" y="1212"/>
                </a:lnTo>
                <a:lnTo>
                  <a:pt x="4482" y="1214"/>
                </a:lnTo>
                <a:lnTo>
                  <a:pt x="4480" y="1214"/>
                </a:lnTo>
                <a:lnTo>
                  <a:pt x="4480" y="1214"/>
                </a:lnTo>
                <a:lnTo>
                  <a:pt x="4480" y="1214"/>
                </a:lnTo>
                <a:lnTo>
                  <a:pt x="4480" y="1214"/>
                </a:lnTo>
                <a:lnTo>
                  <a:pt x="4480" y="1216"/>
                </a:lnTo>
                <a:close/>
                <a:moveTo>
                  <a:pt x="4461" y="1111"/>
                </a:moveTo>
                <a:lnTo>
                  <a:pt x="4461" y="1111"/>
                </a:lnTo>
                <a:lnTo>
                  <a:pt x="4461" y="1111"/>
                </a:lnTo>
                <a:lnTo>
                  <a:pt x="4463" y="1111"/>
                </a:lnTo>
                <a:lnTo>
                  <a:pt x="4463" y="1111"/>
                </a:lnTo>
                <a:lnTo>
                  <a:pt x="4463" y="1109"/>
                </a:lnTo>
                <a:lnTo>
                  <a:pt x="4461" y="1109"/>
                </a:lnTo>
                <a:lnTo>
                  <a:pt x="4461" y="1109"/>
                </a:lnTo>
                <a:lnTo>
                  <a:pt x="4459" y="1109"/>
                </a:lnTo>
                <a:lnTo>
                  <a:pt x="4459" y="1111"/>
                </a:lnTo>
                <a:lnTo>
                  <a:pt x="4461" y="1111"/>
                </a:lnTo>
                <a:lnTo>
                  <a:pt x="4461" y="1111"/>
                </a:lnTo>
                <a:close/>
                <a:moveTo>
                  <a:pt x="4482" y="1118"/>
                </a:moveTo>
                <a:lnTo>
                  <a:pt x="4482" y="1120"/>
                </a:lnTo>
                <a:lnTo>
                  <a:pt x="4482" y="1118"/>
                </a:lnTo>
                <a:lnTo>
                  <a:pt x="4482" y="1118"/>
                </a:lnTo>
                <a:lnTo>
                  <a:pt x="4484" y="1115"/>
                </a:lnTo>
                <a:lnTo>
                  <a:pt x="4484" y="1113"/>
                </a:lnTo>
                <a:lnTo>
                  <a:pt x="4484" y="1113"/>
                </a:lnTo>
                <a:lnTo>
                  <a:pt x="4484" y="1113"/>
                </a:lnTo>
                <a:lnTo>
                  <a:pt x="4484" y="1113"/>
                </a:lnTo>
                <a:lnTo>
                  <a:pt x="4482" y="1113"/>
                </a:lnTo>
                <a:lnTo>
                  <a:pt x="4482" y="1113"/>
                </a:lnTo>
                <a:lnTo>
                  <a:pt x="4482" y="1115"/>
                </a:lnTo>
                <a:lnTo>
                  <a:pt x="4480" y="1118"/>
                </a:lnTo>
                <a:lnTo>
                  <a:pt x="4482" y="1118"/>
                </a:lnTo>
                <a:close/>
                <a:moveTo>
                  <a:pt x="4482" y="1136"/>
                </a:moveTo>
                <a:lnTo>
                  <a:pt x="4482" y="1136"/>
                </a:lnTo>
                <a:lnTo>
                  <a:pt x="4482" y="1136"/>
                </a:lnTo>
                <a:lnTo>
                  <a:pt x="4482" y="1136"/>
                </a:lnTo>
                <a:lnTo>
                  <a:pt x="4484" y="1136"/>
                </a:lnTo>
                <a:lnTo>
                  <a:pt x="4484" y="1134"/>
                </a:lnTo>
                <a:lnTo>
                  <a:pt x="4484" y="1134"/>
                </a:lnTo>
                <a:lnTo>
                  <a:pt x="4484" y="1134"/>
                </a:lnTo>
                <a:lnTo>
                  <a:pt x="4484" y="1134"/>
                </a:lnTo>
                <a:lnTo>
                  <a:pt x="4482" y="1136"/>
                </a:lnTo>
                <a:close/>
                <a:moveTo>
                  <a:pt x="4480" y="1122"/>
                </a:moveTo>
                <a:lnTo>
                  <a:pt x="4480" y="1122"/>
                </a:lnTo>
                <a:lnTo>
                  <a:pt x="4480" y="1122"/>
                </a:lnTo>
                <a:lnTo>
                  <a:pt x="4482" y="1120"/>
                </a:lnTo>
                <a:lnTo>
                  <a:pt x="4482" y="1120"/>
                </a:lnTo>
                <a:lnTo>
                  <a:pt x="4480" y="1118"/>
                </a:lnTo>
                <a:lnTo>
                  <a:pt x="4480" y="1122"/>
                </a:lnTo>
                <a:close/>
                <a:moveTo>
                  <a:pt x="4367" y="1348"/>
                </a:moveTo>
                <a:lnTo>
                  <a:pt x="4367" y="1350"/>
                </a:lnTo>
                <a:lnTo>
                  <a:pt x="4367" y="1350"/>
                </a:lnTo>
                <a:lnTo>
                  <a:pt x="4367" y="1350"/>
                </a:lnTo>
                <a:lnTo>
                  <a:pt x="4367" y="1350"/>
                </a:lnTo>
                <a:lnTo>
                  <a:pt x="4369" y="1350"/>
                </a:lnTo>
                <a:lnTo>
                  <a:pt x="4369" y="1350"/>
                </a:lnTo>
                <a:lnTo>
                  <a:pt x="4367" y="1348"/>
                </a:lnTo>
                <a:close/>
                <a:moveTo>
                  <a:pt x="4318" y="1273"/>
                </a:moveTo>
                <a:lnTo>
                  <a:pt x="4321" y="1273"/>
                </a:lnTo>
                <a:lnTo>
                  <a:pt x="4321" y="1273"/>
                </a:lnTo>
                <a:lnTo>
                  <a:pt x="4318" y="1271"/>
                </a:lnTo>
                <a:lnTo>
                  <a:pt x="4318" y="1273"/>
                </a:lnTo>
                <a:lnTo>
                  <a:pt x="4318" y="1273"/>
                </a:lnTo>
                <a:lnTo>
                  <a:pt x="4318" y="1273"/>
                </a:lnTo>
                <a:lnTo>
                  <a:pt x="4318" y="1273"/>
                </a:lnTo>
                <a:lnTo>
                  <a:pt x="4318" y="1273"/>
                </a:lnTo>
                <a:close/>
                <a:moveTo>
                  <a:pt x="4373" y="1419"/>
                </a:moveTo>
                <a:lnTo>
                  <a:pt x="4375" y="1419"/>
                </a:lnTo>
                <a:lnTo>
                  <a:pt x="4375" y="1419"/>
                </a:lnTo>
                <a:lnTo>
                  <a:pt x="4375" y="1417"/>
                </a:lnTo>
                <a:lnTo>
                  <a:pt x="4375" y="1415"/>
                </a:lnTo>
                <a:lnTo>
                  <a:pt x="4375" y="1415"/>
                </a:lnTo>
                <a:lnTo>
                  <a:pt x="4375" y="1415"/>
                </a:lnTo>
                <a:lnTo>
                  <a:pt x="4375" y="1415"/>
                </a:lnTo>
                <a:lnTo>
                  <a:pt x="4375" y="1413"/>
                </a:lnTo>
                <a:lnTo>
                  <a:pt x="4375" y="1413"/>
                </a:lnTo>
                <a:lnTo>
                  <a:pt x="4373" y="1413"/>
                </a:lnTo>
                <a:lnTo>
                  <a:pt x="4373" y="1415"/>
                </a:lnTo>
                <a:lnTo>
                  <a:pt x="4373" y="1415"/>
                </a:lnTo>
                <a:lnTo>
                  <a:pt x="4373" y="1417"/>
                </a:lnTo>
                <a:lnTo>
                  <a:pt x="4375" y="1417"/>
                </a:lnTo>
                <a:lnTo>
                  <a:pt x="4375" y="1417"/>
                </a:lnTo>
                <a:lnTo>
                  <a:pt x="4375" y="1417"/>
                </a:lnTo>
                <a:lnTo>
                  <a:pt x="4373" y="1419"/>
                </a:lnTo>
                <a:close/>
                <a:moveTo>
                  <a:pt x="4325" y="1273"/>
                </a:moveTo>
                <a:lnTo>
                  <a:pt x="4323" y="1273"/>
                </a:lnTo>
                <a:lnTo>
                  <a:pt x="4323" y="1273"/>
                </a:lnTo>
                <a:lnTo>
                  <a:pt x="4321" y="1273"/>
                </a:lnTo>
                <a:lnTo>
                  <a:pt x="4321" y="1273"/>
                </a:lnTo>
                <a:lnTo>
                  <a:pt x="4323" y="1273"/>
                </a:lnTo>
                <a:lnTo>
                  <a:pt x="4325" y="1273"/>
                </a:lnTo>
                <a:close/>
                <a:moveTo>
                  <a:pt x="4262" y="1306"/>
                </a:moveTo>
                <a:lnTo>
                  <a:pt x="4262" y="1306"/>
                </a:lnTo>
                <a:lnTo>
                  <a:pt x="4262" y="1306"/>
                </a:lnTo>
                <a:lnTo>
                  <a:pt x="4262" y="1306"/>
                </a:lnTo>
                <a:lnTo>
                  <a:pt x="4262" y="1306"/>
                </a:lnTo>
                <a:lnTo>
                  <a:pt x="4262" y="1306"/>
                </a:lnTo>
                <a:lnTo>
                  <a:pt x="4262" y="1308"/>
                </a:lnTo>
                <a:lnTo>
                  <a:pt x="4262" y="1306"/>
                </a:lnTo>
                <a:close/>
                <a:moveTo>
                  <a:pt x="4348" y="1292"/>
                </a:moveTo>
                <a:lnTo>
                  <a:pt x="4348" y="1294"/>
                </a:lnTo>
                <a:lnTo>
                  <a:pt x="4348" y="1294"/>
                </a:lnTo>
                <a:lnTo>
                  <a:pt x="4348" y="1294"/>
                </a:lnTo>
                <a:lnTo>
                  <a:pt x="4348" y="1296"/>
                </a:lnTo>
                <a:lnTo>
                  <a:pt x="4350" y="1300"/>
                </a:lnTo>
                <a:lnTo>
                  <a:pt x="4350" y="1300"/>
                </a:lnTo>
                <a:lnTo>
                  <a:pt x="4350" y="1302"/>
                </a:lnTo>
                <a:lnTo>
                  <a:pt x="4350" y="1302"/>
                </a:lnTo>
                <a:lnTo>
                  <a:pt x="4352" y="1302"/>
                </a:lnTo>
                <a:lnTo>
                  <a:pt x="4354" y="1304"/>
                </a:lnTo>
                <a:lnTo>
                  <a:pt x="4354" y="1304"/>
                </a:lnTo>
                <a:lnTo>
                  <a:pt x="4354" y="1306"/>
                </a:lnTo>
                <a:lnTo>
                  <a:pt x="4356" y="1308"/>
                </a:lnTo>
                <a:lnTo>
                  <a:pt x="4356" y="1310"/>
                </a:lnTo>
                <a:lnTo>
                  <a:pt x="4356" y="1310"/>
                </a:lnTo>
                <a:lnTo>
                  <a:pt x="4358" y="1310"/>
                </a:lnTo>
                <a:lnTo>
                  <a:pt x="4358" y="1310"/>
                </a:lnTo>
                <a:lnTo>
                  <a:pt x="4358" y="1308"/>
                </a:lnTo>
                <a:lnTo>
                  <a:pt x="4358" y="1306"/>
                </a:lnTo>
                <a:lnTo>
                  <a:pt x="4358" y="1304"/>
                </a:lnTo>
                <a:lnTo>
                  <a:pt x="4360" y="1302"/>
                </a:lnTo>
                <a:lnTo>
                  <a:pt x="4360" y="1300"/>
                </a:lnTo>
                <a:lnTo>
                  <a:pt x="4362" y="1298"/>
                </a:lnTo>
                <a:lnTo>
                  <a:pt x="4365" y="1296"/>
                </a:lnTo>
                <a:lnTo>
                  <a:pt x="4367" y="1294"/>
                </a:lnTo>
                <a:lnTo>
                  <a:pt x="4367" y="1292"/>
                </a:lnTo>
                <a:lnTo>
                  <a:pt x="4367" y="1289"/>
                </a:lnTo>
                <a:lnTo>
                  <a:pt x="4369" y="1285"/>
                </a:lnTo>
                <a:lnTo>
                  <a:pt x="4369" y="1281"/>
                </a:lnTo>
                <a:lnTo>
                  <a:pt x="4369" y="1279"/>
                </a:lnTo>
                <a:lnTo>
                  <a:pt x="4371" y="1279"/>
                </a:lnTo>
                <a:lnTo>
                  <a:pt x="4371" y="1275"/>
                </a:lnTo>
                <a:lnTo>
                  <a:pt x="4373" y="1273"/>
                </a:lnTo>
                <a:lnTo>
                  <a:pt x="4373" y="1271"/>
                </a:lnTo>
                <a:lnTo>
                  <a:pt x="4373" y="1269"/>
                </a:lnTo>
                <a:lnTo>
                  <a:pt x="4373" y="1266"/>
                </a:lnTo>
                <a:lnTo>
                  <a:pt x="4373" y="1266"/>
                </a:lnTo>
                <a:lnTo>
                  <a:pt x="4375" y="1264"/>
                </a:lnTo>
                <a:lnTo>
                  <a:pt x="4373" y="1264"/>
                </a:lnTo>
                <a:lnTo>
                  <a:pt x="4373" y="1262"/>
                </a:lnTo>
                <a:lnTo>
                  <a:pt x="4371" y="1262"/>
                </a:lnTo>
                <a:lnTo>
                  <a:pt x="4371" y="1262"/>
                </a:lnTo>
                <a:lnTo>
                  <a:pt x="4371" y="1262"/>
                </a:lnTo>
                <a:lnTo>
                  <a:pt x="4369" y="1260"/>
                </a:lnTo>
                <a:lnTo>
                  <a:pt x="4369" y="1260"/>
                </a:lnTo>
                <a:lnTo>
                  <a:pt x="4367" y="1260"/>
                </a:lnTo>
                <a:lnTo>
                  <a:pt x="4367" y="1262"/>
                </a:lnTo>
                <a:lnTo>
                  <a:pt x="4362" y="1264"/>
                </a:lnTo>
                <a:lnTo>
                  <a:pt x="4360" y="1264"/>
                </a:lnTo>
                <a:lnTo>
                  <a:pt x="4360" y="1266"/>
                </a:lnTo>
                <a:lnTo>
                  <a:pt x="4358" y="1269"/>
                </a:lnTo>
                <a:lnTo>
                  <a:pt x="4358" y="1269"/>
                </a:lnTo>
                <a:lnTo>
                  <a:pt x="4356" y="1271"/>
                </a:lnTo>
                <a:lnTo>
                  <a:pt x="4356" y="1273"/>
                </a:lnTo>
                <a:lnTo>
                  <a:pt x="4348" y="1285"/>
                </a:lnTo>
                <a:lnTo>
                  <a:pt x="4348" y="1285"/>
                </a:lnTo>
                <a:lnTo>
                  <a:pt x="4348" y="1287"/>
                </a:lnTo>
                <a:lnTo>
                  <a:pt x="4348" y="1289"/>
                </a:lnTo>
                <a:lnTo>
                  <a:pt x="4348" y="1292"/>
                </a:lnTo>
                <a:lnTo>
                  <a:pt x="4348" y="1292"/>
                </a:lnTo>
                <a:close/>
                <a:moveTo>
                  <a:pt x="4316" y="1497"/>
                </a:moveTo>
                <a:lnTo>
                  <a:pt x="4316" y="1497"/>
                </a:lnTo>
                <a:lnTo>
                  <a:pt x="4316" y="1499"/>
                </a:lnTo>
                <a:lnTo>
                  <a:pt x="4314" y="1499"/>
                </a:lnTo>
                <a:lnTo>
                  <a:pt x="4312" y="1501"/>
                </a:lnTo>
                <a:lnTo>
                  <a:pt x="4310" y="1503"/>
                </a:lnTo>
                <a:lnTo>
                  <a:pt x="4308" y="1505"/>
                </a:lnTo>
                <a:lnTo>
                  <a:pt x="4308" y="1505"/>
                </a:lnTo>
                <a:lnTo>
                  <a:pt x="4306" y="1508"/>
                </a:lnTo>
                <a:lnTo>
                  <a:pt x="4306" y="1510"/>
                </a:lnTo>
                <a:lnTo>
                  <a:pt x="4306" y="1512"/>
                </a:lnTo>
                <a:lnTo>
                  <a:pt x="4308" y="1510"/>
                </a:lnTo>
                <a:lnTo>
                  <a:pt x="4308" y="1510"/>
                </a:lnTo>
                <a:lnTo>
                  <a:pt x="4310" y="1510"/>
                </a:lnTo>
                <a:lnTo>
                  <a:pt x="4310" y="1508"/>
                </a:lnTo>
                <a:lnTo>
                  <a:pt x="4310" y="1508"/>
                </a:lnTo>
                <a:lnTo>
                  <a:pt x="4310" y="1508"/>
                </a:lnTo>
                <a:lnTo>
                  <a:pt x="4312" y="1505"/>
                </a:lnTo>
                <a:lnTo>
                  <a:pt x="4314" y="1505"/>
                </a:lnTo>
                <a:lnTo>
                  <a:pt x="4316" y="1505"/>
                </a:lnTo>
                <a:lnTo>
                  <a:pt x="4316" y="1503"/>
                </a:lnTo>
                <a:lnTo>
                  <a:pt x="4318" y="1501"/>
                </a:lnTo>
                <a:lnTo>
                  <a:pt x="4318" y="1499"/>
                </a:lnTo>
                <a:lnTo>
                  <a:pt x="4321" y="1499"/>
                </a:lnTo>
                <a:lnTo>
                  <a:pt x="4323" y="1499"/>
                </a:lnTo>
                <a:lnTo>
                  <a:pt x="4323" y="1497"/>
                </a:lnTo>
                <a:lnTo>
                  <a:pt x="4325" y="1497"/>
                </a:lnTo>
                <a:lnTo>
                  <a:pt x="4325" y="1495"/>
                </a:lnTo>
                <a:lnTo>
                  <a:pt x="4329" y="1491"/>
                </a:lnTo>
                <a:lnTo>
                  <a:pt x="4329" y="1489"/>
                </a:lnTo>
                <a:lnTo>
                  <a:pt x="4329" y="1489"/>
                </a:lnTo>
                <a:lnTo>
                  <a:pt x="4329" y="1489"/>
                </a:lnTo>
                <a:lnTo>
                  <a:pt x="4331" y="1487"/>
                </a:lnTo>
                <a:lnTo>
                  <a:pt x="4335" y="1487"/>
                </a:lnTo>
                <a:lnTo>
                  <a:pt x="4335" y="1487"/>
                </a:lnTo>
                <a:lnTo>
                  <a:pt x="4335" y="1484"/>
                </a:lnTo>
                <a:lnTo>
                  <a:pt x="4335" y="1484"/>
                </a:lnTo>
                <a:lnTo>
                  <a:pt x="4337" y="1482"/>
                </a:lnTo>
                <a:lnTo>
                  <a:pt x="4337" y="1482"/>
                </a:lnTo>
                <a:lnTo>
                  <a:pt x="4339" y="1482"/>
                </a:lnTo>
                <a:lnTo>
                  <a:pt x="4339" y="1480"/>
                </a:lnTo>
                <a:lnTo>
                  <a:pt x="4341" y="1480"/>
                </a:lnTo>
                <a:lnTo>
                  <a:pt x="4341" y="1478"/>
                </a:lnTo>
                <a:lnTo>
                  <a:pt x="4341" y="1476"/>
                </a:lnTo>
                <a:lnTo>
                  <a:pt x="4339" y="1474"/>
                </a:lnTo>
                <a:lnTo>
                  <a:pt x="4339" y="1472"/>
                </a:lnTo>
                <a:lnTo>
                  <a:pt x="4339" y="1472"/>
                </a:lnTo>
                <a:lnTo>
                  <a:pt x="4339" y="1470"/>
                </a:lnTo>
                <a:lnTo>
                  <a:pt x="4339" y="1470"/>
                </a:lnTo>
                <a:lnTo>
                  <a:pt x="4339" y="1468"/>
                </a:lnTo>
                <a:lnTo>
                  <a:pt x="4339" y="1468"/>
                </a:lnTo>
                <a:lnTo>
                  <a:pt x="4339" y="1468"/>
                </a:lnTo>
                <a:lnTo>
                  <a:pt x="4337" y="1472"/>
                </a:lnTo>
                <a:lnTo>
                  <a:pt x="4335" y="1474"/>
                </a:lnTo>
                <a:lnTo>
                  <a:pt x="4335" y="1474"/>
                </a:lnTo>
                <a:lnTo>
                  <a:pt x="4335" y="1476"/>
                </a:lnTo>
                <a:lnTo>
                  <a:pt x="4335" y="1478"/>
                </a:lnTo>
                <a:lnTo>
                  <a:pt x="4335" y="1478"/>
                </a:lnTo>
                <a:lnTo>
                  <a:pt x="4335" y="1480"/>
                </a:lnTo>
                <a:lnTo>
                  <a:pt x="4335" y="1480"/>
                </a:lnTo>
                <a:lnTo>
                  <a:pt x="4333" y="1480"/>
                </a:lnTo>
                <a:lnTo>
                  <a:pt x="4333" y="1482"/>
                </a:lnTo>
                <a:lnTo>
                  <a:pt x="4331" y="1482"/>
                </a:lnTo>
                <a:lnTo>
                  <a:pt x="4329" y="1484"/>
                </a:lnTo>
                <a:lnTo>
                  <a:pt x="4329" y="1487"/>
                </a:lnTo>
                <a:lnTo>
                  <a:pt x="4327" y="1487"/>
                </a:lnTo>
                <a:lnTo>
                  <a:pt x="4325" y="1491"/>
                </a:lnTo>
                <a:lnTo>
                  <a:pt x="4323" y="1493"/>
                </a:lnTo>
                <a:lnTo>
                  <a:pt x="4318" y="1497"/>
                </a:lnTo>
                <a:lnTo>
                  <a:pt x="4318" y="1497"/>
                </a:lnTo>
                <a:lnTo>
                  <a:pt x="4316" y="1497"/>
                </a:lnTo>
                <a:close/>
                <a:moveTo>
                  <a:pt x="4220" y="1591"/>
                </a:moveTo>
                <a:lnTo>
                  <a:pt x="4220" y="1591"/>
                </a:lnTo>
                <a:lnTo>
                  <a:pt x="4220" y="1591"/>
                </a:lnTo>
                <a:lnTo>
                  <a:pt x="4220" y="1596"/>
                </a:lnTo>
                <a:lnTo>
                  <a:pt x="4220" y="1598"/>
                </a:lnTo>
                <a:lnTo>
                  <a:pt x="4222" y="1596"/>
                </a:lnTo>
                <a:lnTo>
                  <a:pt x="4222" y="1596"/>
                </a:lnTo>
                <a:lnTo>
                  <a:pt x="4222" y="1593"/>
                </a:lnTo>
                <a:lnTo>
                  <a:pt x="4222" y="1591"/>
                </a:lnTo>
                <a:lnTo>
                  <a:pt x="4220" y="1591"/>
                </a:lnTo>
                <a:close/>
                <a:moveTo>
                  <a:pt x="4239" y="1315"/>
                </a:moveTo>
                <a:lnTo>
                  <a:pt x="4239" y="1315"/>
                </a:lnTo>
                <a:lnTo>
                  <a:pt x="4239" y="1317"/>
                </a:lnTo>
                <a:lnTo>
                  <a:pt x="4239" y="1317"/>
                </a:lnTo>
                <a:lnTo>
                  <a:pt x="4239" y="1315"/>
                </a:lnTo>
                <a:lnTo>
                  <a:pt x="4239" y="1315"/>
                </a:lnTo>
                <a:close/>
                <a:moveTo>
                  <a:pt x="4241" y="1317"/>
                </a:moveTo>
                <a:lnTo>
                  <a:pt x="4241" y="1317"/>
                </a:lnTo>
                <a:lnTo>
                  <a:pt x="4241" y="1315"/>
                </a:lnTo>
                <a:lnTo>
                  <a:pt x="4243" y="1315"/>
                </a:lnTo>
                <a:lnTo>
                  <a:pt x="4243" y="1315"/>
                </a:lnTo>
                <a:lnTo>
                  <a:pt x="4243" y="1315"/>
                </a:lnTo>
                <a:lnTo>
                  <a:pt x="4241" y="1315"/>
                </a:lnTo>
                <a:lnTo>
                  <a:pt x="4241" y="1315"/>
                </a:lnTo>
                <a:lnTo>
                  <a:pt x="4241" y="1315"/>
                </a:lnTo>
                <a:lnTo>
                  <a:pt x="4241" y="1315"/>
                </a:lnTo>
                <a:lnTo>
                  <a:pt x="4241" y="1317"/>
                </a:lnTo>
                <a:lnTo>
                  <a:pt x="4241" y="1317"/>
                </a:lnTo>
                <a:close/>
                <a:moveTo>
                  <a:pt x="4260" y="1306"/>
                </a:moveTo>
                <a:lnTo>
                  <a:pt x="4260" y="1306"/>
                </a:lnTo>
                <a:lnTo>
                  <a:pt x="4260" y="1306"/>
                </a:lnTo>
                <a:lnTo>
                  <a:pt x="4258" y="1306"/>
                </a:lnTo>
                <a:lnTo>
                  <a:pt x="4258" y="1306"/>
                </a:lnTo>
                <a:lnTo>
                  <a:pt x="4258" y="1306"/>
                </a:lnTo>
                <a:lnTo>
                  <a:pt x="4258" y="1306"/>
                </a:lnTo>
                <a:lnTo>
                  <a:pt x="4260" y="1306"/>
                </a:lnTo>
                <a:close/>
                <a:moveTo>
                  <a:pt x="4365" y="1216"/>
                </a:moveTo>
                <a:lnTo>
                  <a:pt x="4365" y="1216"/>
                </a:lnTo>
                <a:lnTo>
                  <a:pt x="4365" y="1216"/>
                </a:lnTo>
                <a:lnTo>
                  <a:pt x="4362" y="1216"/>
                </a:lnTo>
                <a:lnTo>
                  <a:pt x="4362" y="1218"/>
                </a:lnTo>
                <a:lnTo>
                  <a:pt x="4362" y="1218"/>
                </a:lnTo>
                <a:lnTo>
                  <a:pt x="4365" y="1218"/>
                </a:lnTo>
                <a:lnTo>
                  <a:pt x="4365" y="1216"/>
                </a:lnTo>
                <a:close/>
                <a:moveTo>
                  <a:pt x="4379" y="1189"/>
                </a:moveTo>
                <a:lnTo>
                  <a:pt x="4379" y="1187"/>
                </a:lnTo>
                <a:lnTo>
                  <a:pt x="4379" y="1187"/>
                </a:lnTo>
                <a:lnTo>
                  <a:pt x="4377" y="1185"/>
                </a:lnTo>
                <a:lnTo>
                  <a:pt x="4375" y="1185"/>
                </a:lnTo>
                <a:lnTo>
                  <a:pt x="4375" y="1187"/>
                </a:lnTo>
                <a:lnTo>
                  <a:pt x="4375" y="1187"/>
                </a:lnTo>
                <a:lnTo>
                  <a:pt x="4377" y="1187"/>
                </a:lnTo>
                <a:lnTo>
                  <a:pt x="4379" y="1189"/>
                </a:lnTo>
                <a:lnTo>
                  <a:pt x="4379" y="1189"/>
                </a:lnTo>
                <a:close/>
                <a:moveTo>
                  <a:pt x="4375" y="1191"/>
                </a:moveTo>
                <a:lnTo>
                  <a:pt x="4377" y="1191"/>
                </a:lnTo>
                <a:lnTo>
                  <a:pt x="4377" y="1193"/>
                </a:lnTo>
                <a:lnTo>
                  <a:pt x="4377" y="1193"/>
                </a:lnTo>
                <a:lnTo>
                  <a:pt x="4377" y="1193"/>
                </a:lnTo>
                <a:lnTo>
                  <a:pt x="4377" y="1191"/>
                </a:lnTo>
                <a:lnTo>
                  <a:pt x="4377" y="1191"/>
                </a:lnTo>
                <a:lnTo>
                  <a:pt x="4375" y="1191"/>
                </a:lnTo>
                <a:close/>
                <a:moveTo>
                  <a:pt x="4346" y="1396"/>
                </a:moveTo>
                <a:lnTo>
                  <a:pt x="4346" y="1396"/>
                </a:lnTo>
                <a:lnTo>
                  <a:pt x="4344" y="1394"/>
                </a:lnTo>
                <a:lnTo>
                  <a:pt x="4344" y="1394"/>
                </a:lnTo>
                <a:lnTo>
                  <a:pt x="4344" y="1394"/>
                </a:lnTo>
                <a:lnTo>
                  <a:pt x="4344" y="1396"/>
                </a:lnTo>
                <a:lnTo>
                  <a:pt x="4344" y="1399"/>
                </a:lnTo>
                <a:lnTo>
                  <a:pt x="4344" y="1399"/>
                </a:lnTo>
                <a:lnTo>
                  <a:pt x="4344" y="1401"/>
                </a:lnTo>
                <a:lnTo>
                  <a:pt x="4344" y="1401"/>
                </a:lnTo>
                <a:lnTo>
                  <a:pt x="4344" y="1401"/>
                </a:lnTo>
                <a:lnTo>
                  <a:pt x="4344" y="1403"/>
                </a:lnTo>
                <a:lnTo>
                  <a:pt x="4346" y="1407"/>
                </a:lnTo>
                <a:lnTo>
                  <a:pt x="4346" y="1409"/>
                </a:lnTo>
                <a:lnTo>
                  <a:pt x="4346" y="1411"/>
                </a:lnTo>
                <a:lnTo>
                  <a:pt x="4346" y="1413"/>
                </a:lnTo>
                <a:lnTo>
                  <a:pt x="4348" y="1415"/>
                </a:lnTo>
                <a:lnTo>
                  <a:pt x="4348" y="1417"/>
                </a:lnTo>
                <a:lnTo>
                  <a:pt x="4348" y="1417"/>
                </a:lnTo>
                <a:lnTo>
                  <a:pt x="4350" y="1417"/>
                </a:lnTo>
                <a:lnTo>
                  <a:pt x="4350" y="1417"/>
                </a:lnTo>
                <a:lnTo>
                  <a:pt x="4350" y="1419"/>
                </a:lnTo>
                <a:lnTo>
                  <a:pt x="4352" y="1419"/>
                </a:lnTo>
                <a:lnTo>
                  <a:pt x="4352" y="1422"/>
                </a:lnTo>
                <a:lnTo>
                  <a:pt x="4352" y="1422"/>
                </a:lnTo>
                <a:lnTo>
                  <a:pt x="4354" y="1422"/>
                </a:lnTo>
                <a:lnTo>
                  <a:pt x="4354" y="1422"/>
                </a:lnTo>
                <a:lnTo>
                  <a:pt x="4354" y="1422"/>
                </a:lnTo>
                <a:lnTo>
                  <a:pt x="4354" y="1419"/>
                </a:lnTo>
                <a:lnTo>
                  <a:pt x="4354" y="1417"/>
                </a:lnTo>
                <a:lnTo>
                  <a:pt x="4354" y="1415"/>
                </a:lnTo>
                <a:lnTo>
                  <a:pt x="4356" y="1417"/>
                </a:lnTo>
                <a:lnTo>
                  <a:pt x="4356" y="1417"/>
                </a:lnTo>
                <a:lnTo>
                  <a:pt x="4358" y="1417"/>
                </a:lnTo>
                <a:lnTo>
                  <a:pt x="4358" y="1417"/>
                </a:lnTo>
                <a:lnTo>
                  <a:pt x="4360" y="1419"/>
                </a:lnTo>
                <a:lnTo>
                  <a:pt x="4360" y="1422"/>
                </a:lnTo>
                <a:lnTo>
                  <a:pt x="4360" y="1422"/>
                </a:lnTo>
                <a:lnTo>
                  <a:pt x="4356" y="1424"/>
                </a:lnTo>
                <a:lnTo>
                  <a:pt x="4356" y="1426"/>
                </a:lnTo>
                <a:lnTo>
                  <a:pt x="4356" y="1426"/>
                </a:lnTo>
                <a:lnTo>
                  <a:pt x="4356" y="1430"/>
                </a:lnTo>
                <a:lnTo>
                  <a:pt x="4356" y="1432"/>
                </a:lnTo>
                <a:lnTo>
                  <a:pt x="4356" y="1430"/>
                </a:lnTo>
                <a:lnTo>
                  <a:pt x="4358" y="1430"/>
                </a:lnTo>
                <a:lnTo>
                  <a:pt x="4360" y="1432"/>
                </a:lnTo>
                <a:lnTo>
                  <a:pt x="4360" y="1432"/>
                </a:lnTo>
                <a:lnTo>
                  <a:pt x="4362" y="1434"/>
                </a:lnTo>
                <a:lnTo>
                  <a:pt x="4365" y="1434"/>
                </a:lnTo>
                <a:lnTo>
                  <a:pt x="4367" y="1434"/>
                </a:lnTo>
                <a:lnTo>
                  <a:pt x="4367" y="1434"/>
                </a:lnTo>
                <a:lnTo>
                  <a:pt x="4367" y="1432"/>
                </a:lnTo>
                <a:lnTo>
                  <a:pt x="4369" y="1432"/>
                </a:lnTo>
                <a:lnTo>
                  <a:pt x="4371" y="1430"/>
                </a:lnTo>
                <a:lnTo>
                  <a:pt x="4371" y="1430"/>
                </a:lnTo>
                <a:lnTo>
                  <a:pt x="4371" y="1430"/>
                </a:lnTo>
                <a:lnTo>
                  <a:pt x="4373" y="1430"/>
                </a:lnTo>
                <a:lnTo>
                  <a:pt x="4377" y="1432"/>
                </a:lnTo>
                <a:lnTo>
                  <a:pt x="4377" y="1434"/>
                </a:lnTo>
                <a:lnTo>
                  <a:pt x="4381" y="1436"/>
                </a:lnTo>
                <a:lnTo>
                  <a:pt x="4381" y="1436"/>
                </a:lnTo>
                <a:lnTo>
                  <a:pt x="4383" y="1438"/>
                </a:lnTo>
                <a:lnTo>
                  <a:pt x="4383" y="1438"/>
                </a:lnTo>
                <a:lnTo>
                  <a:pt x="4383" y="1440"/>
                </a:lnTo>
                <a:lnTo>
                  <a:pt x="4383" y="1440"/>
                </a:lnTo>
                <a:lnTo>
                  <a:pt x="4385" y="1440"/>
                </a:lnTo>
                <a:lnTo>
                  <a:pt x="4385" y="1438"/>
                </a:lnTo>
                <a:lnTo>
                  <a:pt x="4383" y="1436"/>
                </a:lnTo>
                <a:lnTo>
                  <a:pt x="4383" y="1436"/>
                </a:lnTo>
                <a:lnTo>
                  <a:pt x="4383" y="1434"/>
                </a:lnTo>
                <a:lnTo>
                  <a:pt x="4383" y="1434"/>
                </a:lnTo>
                <a:lnTo>
                  <a:pt x="4383" y="1432"/>
                </a:lnTo>
                <a:lnTo>
                  <a:pt x="4381" y="1432"/>
                </a:lnTo>
                <a:lnTo>
                  <a:pt x="4381" y="1430"/>
                </a:lnTo>
                <a:lnTo>
                  <a:pt x="4381" y="1430"/>
                </a:lnTo>
                <a:lnTo>
                  <a:pt x="4383" y="1430"/>
                </a:lnTo>
                <a:lnTo>
                  <a:pt x="4383" y="1430"/>
                </a:lnTo>
                <a:lnTo>
                  <a:pt x="4385" y="1432"/>
                </a:lnTo>
                <a:lnTo>
                  <a:pt x="4388" y="1434"/>
                </a:lnTo>
                <a:lnTo>
                  <a:pt x="4388" y="1434"/>
                </a:lnTo>
                <a:lnTo>
                  <a:pt x="4392" y="1436"/>
                </a:lnTo>
                <a:lnTo>
                  <a:pt x="4392" y="1438"/>
                </a:lnTo>
                <a:lnTo>
                  <a:pt x="4392" y="1438"/>
                </a:lnTo>
                <a:lnTo>
                  <a:pt x="4394" y="1440"/>
                </a:lnTo>
                <a:lnTo>
                  <a:pt x="4394" y="1443"/>
                </a:lnTo>
                <a:lnTo>
                  <a:pt x="4394" y="1443"/>
                </a:lnTo>
                <a:lnTo>
                  <a:pt x="4396" y="1443"/>
                </a:lnTo>
                <a:lnTo>
                  <a:pt x="4398" y="1445"/>
                </a:lnTo>
                <a:lnTo>
                  <a:pt x="4400" y="1445"/>
                </a:lnTo>
                <a:lnTo>
                  <a:pt x="4402" y="1445"/>
                </a:lnTo>
                <a:lnTo>
                  <a:pt x="4402" y="1445"/>
                </a:lnTo>
                <a:lnTo>
                  <a:pt x="4402" y="1445"/>
                </a:lnTo>
                <a:lnTo>
                  <a:pt x="4404" y="1445"/>
                </a:lnTo>
                <a:lnTo>
                  <a:pt x="4402" y="1447"/>
                </a:lnTo>
                <a:lnTo>
                  <a:pt x="4402" y="1449"/>
                </a:lnTo>
                <a:lnTo>
                  <a:pt x="4404" y="1449"/>
                </a:lnTo>
                <a:lnTo>
                  <a:pt x="4404" y="1449"/>
                </a:lnTo>
                <a:lnTo>
                  <a:pt x="4406" y="1447"/>
                </a:lnTo>
                <a:lnTo>
                  <a:pt x="4406" y="1443"/>
                </a:lnTo>
                <a:lnTo>
                  <a:pt x="4406" y="1443"/>
                </a:lnTo>
                <a:lnTo>
                  <a:pt x="4404" y="1443"/>
                </a:lnTo>
                <a:lnTo>
                  <a:pt x="4404" y="1443"/>
                </a:lnTo>
                <a:lnTo>
                  <a:pt x="4402" y="1443"/>
                </a:lnTo>
                <a:lnTo>
                  <a:pt x="4400" y="1443"/>
                </a:lnTo>
                <a:lnTo>
                  <a:pt x="4402" y="1440"/>
                </a:lnTo>
                <a:lnTo>
                  <a:pt x="4402" y="1440"/>
                </a:lnTo>
                <a:lnTo>
                  <a:pt x="4400" y="1438"/>
                </a:lnTo>
                <a:lnTo>
                  <a:pt x="4400" y="1436"/>
                </a:lnTo>
                <a:lnTo>
                  <a:pt x="4398" y="1436"/>
                </a:lnTo>
                <a:lnTo>
                  <a:pt x="4398" y="1434"/>
                </a:lnTo>
                <a:lnTo>
                  <a:pt x="4398" y="1434"/>
                </a:lnTo>
                <a:lnTo>
                  <a:pt x="4402" y="1432"/>
                </a:lnTo>
                <a:lnTo>
                  <a:pt x="4402" y="1432"/>
                </a:lnTo>
                <a:lnTo>
                  <a:pt x="4402" y="1432"/>
                </a:lnTo>
                <a:lnTo>
                  <a:pt x="4400" y="1430"/>
                </a:lnTo>
                <a:lnTo>
                  <a:pt x="4400" y="1430"/>
                </a:lnTo>
                <a:lnTo>
                  <a:pt x="4398" y="1430"/>
                </a:lnTo>
                <a:lnTo>
                  <a:pt x="4396" y="1430"/>
                </a:lnTo>
                <a:lnTo>
                  <a:pt x="4396" y="1428"/>
                </a:lnTo>
                <a:lnTo>
                  <a:pt x="4394" y="1428"/>
                </a:lnTo>
                <a:lnTo>
                  <a:pt x="4394" y="1428"/>
                </a:lnTo>
                <a:lnTo>
                  <a:pt x="4394" y="1430"/>
                </a:lnTo>
                <a:lnTo>
                  <a:pt x="4394" y="1430"/>
                </a:lnTo>
                <a:lnTo>
                  <a:pt x="4394" y="1432"/>
                </a:lnTo>
                <a:lnTo>
                  <a:pt x="4394" y="1432"/>
                </a:lnTo>
                <a:lnTo>
                  <a:pt x="4392" y="1432"/>
                </a:lnTo>
                <a:lnTo>
                  <a:pt x="4390" y="1432"/>
                </a:lnTo>
                <a:lnTo>
                  <a:pt x="4390" y="1432"/>
                </a:lnTo>
                <a:lnTo>
                  <a:pt x="4390" y="1430"/>
                </a:lnTo>
                <a:lnTo>
                  <a:pt x="4390" y="1430"/>
                </a:lnTo>
                <a:lnTo>
                  <a:pt x="4390" y="1428"/>
                </a:lnTo>
                <a:lnTo>
                  <a:pt x="4390" y="1426"/>
                </a:lnTo>
                <a:lnTo>
                  <a:pt x="4388" y="1426"/>
                </a:lnTo>
                <a:lnTo>
                  <a:pt x="4385" y="1426"/>
                </a:lnTo>
                <a:lnTo>
                  <a:pt x="4383" y="1424"/>
                </a:lnTo>
                <a:lnTo>
                  <a:pt x="4381" y="1424"/>
                </a:lnTo>
                <a:lnTo>
                  <a:pt x="4381" y="1426"/>
                </a:lnTo>
                <a:lnTo>
                  <a:pt x="4379" y="1426"/>
                </a:lnTo>
                <a:lnTo>
                  <a:pt x="4379" y="1426"/>
                </a:lnTo>
                <a:lnTo>
                  <a:pt x="4377" y="1426"/>
                </a:lnTo>
                <a:lnTo>
                  <a:pt x="4377" y="1428"/>
                </a:lnTo>
                <a:lnTo>
                  <a:pt x="4379" y="1428"/>
                </a:lnTo>
                <a:lnTo>
                  <a:pt x="4379" y="1430"/>
                </a:lnTo>
                <a:lnTo>
                  <a:pt x="4379" y="1430"/>
                </a:lnTo>
                <a:lnTo>
                  <a:pt x="4379" y="1430"/>
                </a:lnTo>
                <a:lnTo>
                  <a:pt x="4377" y="1430"/>
                </a:lnTo>
                <a:lnTo>
                  <a:pt x="4377" y="1430"/>
                </a:lnTo>
                <a:lnTo>
                  <a:pt x="4373" y="1428"/>
                </a:lnTo>
                <a:lnTo>
                  <a:pt x="4373" y="1428"/>
                </a:lnTo>
                <a:lnTo>
                  <a:pt x="4373" y="1428"/>
                </a:lnTo>
                <a:lnTo>
                  <a:pt x="4371" y="1426"/>
                </a:lnTo>
                <a:lnTo>
                  <a:pt x="4371" y="1426"/>
                </a:lnTo>
                <a:lnTo>
                  <a:pt x="4371" y="1422"/>
                </a:lnTo>
                <a:lnTo>
                  <a:pt x="4369" y="1419"/>
                </a:lnTo>
                <a:lnTo>
                  <a:pt x="4369" y="1419"/>
                </a:lnTo>
                <a:lnTo>
                  <a:pt x="4371" y="1417"/>
                </a:lnTo>
                <a:lnTo>
                  <a:pt x="4371" y="1417"/>
                </a:lnTo>
                <a:lnTo>
                  <a:pt x="4371" y="1417"/>
                </a:lnTo>
                <a:lnTo>
                  <a:pt x="4369" y="1415"/>
                </a:lnTo>
                <a:lnTo>
                  <a:pt x="4367" y="1411"/>
                </a:lnTo>
                <a:lnTo>
                  <a:pt x="4367" y="1411"/>
                </a:lnTo>
                <a:lnTo>
                  <a:pt x="4367" y="1409"/>
                </a:lnTo>
                <a:lnTo>
                  <a:pt x="4367" y="1409"/>
                </a:lnTo>
                <a:lnTo>
                  <a:pt x="4367" y="1409"/>
                </a:lnTo>
                <a:lnTo>
                  <a:pt x="4369" y="1407"/>
                </a:lnTo>
                <a:lnTo>
                  <a:pt x="4369" y="1405"/>
                </a:lnTo>
                <a:lnTo>
                  <a:pt x="4369" y="1405"/>
                </a:lnTo>
                <a:lnTo>
                  <a:pt x="4369" y="1403"/>
                </a:lnTo>
                <a:lnTo>
                  <a:pt x="4369" y="1403"/>
                </a:lnTo>
                <a:lnTo>
                  <a:pt x="4369" y="1403"/>
                </a:lnTo>
                <a:lnTo>
                  <a:pt x="4369" y="1401"/>
                </a:lnTo>
                <a:lnTo>
                  <a:pt x="4371" y="1399"/>
                </a:lnTo>
                <a:lnTo>
                  <a:pt x="4373" y="1399"/>
                </a:lnTo>
                <a:lnTo>
                  <a:pt x="4375" y="1396"/>
                </a:lnTo>
                <a:lnTo>
                  <a:pt x="4377" y="1396"/>
                </a:lnTo>
                <a:lnTo>
                  <a:pt x="4379" y="1394"/>
                </a:lnTo>
                <a:lnTo>
                  <a:pt x="4379" y="1392"/>
                </a:lnTo>
                <a:lnTo>
                  <a:pt x="4381" y="1388"/>
                </a:lnTo>
                <a:lnTo>
                  <a:pt x="4381" y="1386"/>
                </a:lnTo>
                <a:lnTo>
                  <a:pt x="4383" y="1384"/>
                </a:lnTo>
                <a:lnTo>
                  <a:pt x="4383" y="1384"/>
                </a:lnTo>
                <a:lnTo>
                  <a:pt x="4381" y="1382"/>
                </a:lnTo>
                <a:lnTo>
                  <a:pt x="4381" y="1382"/>
                </a:lnTo>
                <a:lnTo>
                  <a:pt x="4381" y="1382"/>
                </a:lnTo>
                <a:lnTo>
                  <a:pt x="4381" y="1380"/>
                </a:lnTo>
                <a:lnTo>
                  <a:pt x="4381" y="1380"/>
                </a:lnTo>
                <a:lnTo>
                  <a:pt x="4379" y="1380"/>
                </a:lnTo>
                <a:lnTo>
                  <a:pt x="4379" y="1378"/>
                </a:lnTo>
                <a:lnTo>
                  <a:pt x="4377" y="1375"/>
                </a:lnTo>
                <a:lnTo>
                  <a:pt x="4377" y="1375"/>
                </a:lnTo>
                <a:lnTo>
                  <a:pt x="4377" y="1373"/>
                </a:lnTo>
                <a:lnTo>
                  <a:pt x="4377" y="1369"/>
                </a:lnTo>
                <a:lnTo>
                  <a:pt x="4379" y="1367"/>
                </a:lnTo>
                <a:lnTo>
                  <a:pt x="4379" y="1367"/>
                </a:lnTo>
                <a:lnTo>
                  <a:pt x="4379" y="1365"/>
                </a:lnTo>
                <a:lnTo>
                  <a:pt x="4379" y="1365"/>
                </a:lnTo>
                <a:lnTo>
                  <a:pt x="4379" y="1363"/>
                </a:lnTo>
                <a:lnTo>
                  <a:pt x="4379" y="1363"/>
                </a:lnTo>
                <a:lnTo>
                  <a:pt x="4377" y="1363"/>
                </a:lnTo>
                <a:lnTo>
                  <a:pt x="4377" y="1365"/>
                </a:lnTo>
                <a:lnTo>
                  <a:pt x="4375" y="1365"/>
                </a:lnTo>
                <a:lnTo>
                  <a:pt x="4375" y="1365"/>
                </a:lnTo>
                <a:lnTo>
                  <a:pt x="4373" y="1365"/>
                </a:lnTo>
                <a:lnTo>
                  <a:pt x="4371" y="1365"/>
                </a:lnTo>
                <a:lnTo>
                  <a:pt x="4369" y="1365"/>
                </a:lnTo>
                <a:lnTo>
                  <a:pt x="4365" y="1361"/>
                </a:lnTo>
                <a:lnTo>
                  <a:pt x="4362" y="1361"/>
                </a:lnTo>
                <a:lnTo>
                  <a:pt x="4362" y="1361"/>
                </a:lnTo>
                <a:lnTo>
                  <a:pt x="4360" y="1361"/>
                </a:lnTo>
                <a:lnTo>
                  <a:pt x="4358" y="1361"/>
                </a:lnTo>
                <a:lnTo>
                  <a:pt x="4358" y="1361"/>
                </a:lnTo>
                <a:lnTo>
                  <a:pt x="4356" y="1363"/>
                </a:lnTo>
                <a:lnTo>
                  <a:pt x="4354" y="1363"/>
                </a:lnTo>
                <a:lnTo>
                  <a:pt x="4354" y="1365"/>
                </a:lnTo>
                <a:lnTo>
                  <a:pt x="4354" y="1367"/>
                </a:lnTo>
                <a:lnTo>
                  <a:pt x="4354" y="1367"/>
                </a:lnTo>
                <a:lnTo>
                  <a:pt x="4352" y="1375"/>
                </a:lnTo>
                <a:lnTo>
                  <a:pt x="4352" y="1378"/>
                </a:lnTo>
                <a:lnTo>
                  <a:pt x="4352" y="1378"/>
                </a:lnTo>
                <a:lnTo>
                  <a:pt x="4352" y="1380"/>
                </a:lnTo>
                <a:lnTo>
                  <a:pt x="4352" y="1382"/>
                </a:lnTo>
                <a:lnTo>
                  <a:pt x="4352" y="1384"/>
                </a:lnTo>
                <a:lnTo>
                  <a:pt x="4352" y="1386"/>
                </a:lnTo>
                <a:lnTo>
                  <a:pt x="4350" y="1388"/>
                </a:lnTo>
                <a:lnTo>
                  <a:pt x="4350" y="1390"/>
                </a:lnTo>
                <a:lnTo>
                  <a:pt x="4350" y="1392"/>
                </a:lnTo>
                <a:lnTo>
                  <a:pt x="4350" y="1394"/>
                </a:lnTo>
                <a:lnTo>
                  <a:pt x="4352" y="1396"/>
                </a:lnTo>
                <a:lnTo>
                  <a:pt x="4352" y="1396"/>
                </a:lnTo>
                <a:lnTo>
                  <a:pt x="4352" y="1399"/>
                </a:lnTo>
                <a:lnTo>
                  <a:pt x="4352" y="1399"/>
                </a:lnTo>
                <a:lnTo>
                  <a:pt x="4350" y="1399"/>
                </a:lnTo>
                <a:lnTo>
                  <a:pt x="4348" y="1399"/>
                </a:lnTo>
                <a:lnTo>
                  <a:pt x="4348" y="1399"/>
                </a:lnTo>
                <a:lnTo>
                  <a:pt x="4346" y="1396"/>
                </a:lnTo>
                <a:lnTo>
                  <a:pt x="4346" y="1396"/>
                </a:lnTo>
                <a:close/>
                <a:moveTo>
                  <a:pt x="4381" y="1189"/>
                </a:moveTo>
                <a:lnTo>
                  <a:pt x="4381" y="1189"/>
                </a:lnTo>
                <a:lnTo>
                  <a:pt x="4381" y="1189"/>
                </a:lnTo>
                <a:lnTo>
                  <a:pt x="4379" y="1189"/>
                </a:lnTo>
                <a:lnTo>
                  <a:pt x="4379" y="1189"/>
                </a:lnTo>
                <a:lnTo>
                  <a:pt x="4381" y="1189"/>
                </a:lnTo>
                <a:lnTo>
                  <a:pt x="4381" y="1189"/>
                </a:lnTo>
                <a:close/>
                <a:moveTo>
                  <a:pt x="4375" y="1357"/>
                </a:moveTo>
                <a:lnTo>
                  <a:pt x="4375" y="1357"/>
                </a:lnTo>
                <a:lnTo>
                  <a:pt x="4375" y="1354"/>
                </a:lnTo>
                <a:lnTo>
                  <a:pt x="4373" y="1354"/>
                </a:lnTo>
                <a:lnTo>
                  <a:pt x="4373" y="1357"/>
                </a:lnTo>
                <a:lnTo>
                  <a:pt x="4373" y="1357"/>
                </a:lnTo>
                <a:lnTo>
                  <a:pt x="4373" y="1357"/>
                </a:lnTo>
                <a:lnTo>
                  <a:pt x="4373" y="1359"/>
                </a:lnTo>
                <a:lnTo>
                  <a:pt x="4375" y="1357"/>
                </a:lnTo>
                <a:close/>
                <a:moveTo>
                  <a:pt x="4375" y="1334"/>
                </a:moveTo>
                <a:lnTo>
                  <a:pt x="4375" y="1334"/>
                </a:lnTo>
                <a:lnTo>
                  <a:pt x="4373" y="1336"/>
                </a:lnTo>
                <a:lnTo>
                  <a:pt x="4375" y="1336"/>
                </a:lnTo>
                <a:lnTo>
                  <a:pt x="4375" y="1336"/>
                </a:lnTo>
                <a:lnTo>
                  <a:pt x="4375" y="1334"/>
                </a:lnTo>
                <a:lnTo>
                  <a:pt x="4375" y="1334"/>
                </a:lnTo>
                <a:close/>
                <a:moveTo>
                  <a:pt x="4362" y="1352"/>
                </a:moveTo>
                <a:lnTo>
                  <a:pt x="4362" y="1354"/>
                </a:lnTo>
                <a:lnTo>
                  <a:pt x="4365" y="1354"/>
                </a:lnTo>
                <a:lnTo>
                  <a:pt x="4365" y="1354"/>
                </a:lnTo>
                <a:lnTo>
                  <a:pt x="4365" y="1354"/>
                </a:lnTo>
                <a:lnTo>
                  <a:pt x="4365" y="1352"/>
                </a:lnTo>
                <a:lnTo>
                  <a:pt x="4365" y="1352"/>
                </a:lnTo>
                <a:lnTo>
                  <a:pt x="4362" y="1352"/>
                </a:lnTo>
                <a:close/>
                <a:moveTo>
                  <a:pt x="4373" y="1327"/>
                </a:moveTo>
                <a:lnTo>
                  <a:pt x="4373" y="1327"/>
                </a:lnTo>
                <a:lnTo>
                  <a:pt x="4373" y="1329"/>
                </a:lnTo>
                <a:lnTo>
                  <a:pt x="4373" y="1329"/>
                </a:lnTo>
                <a:lnTo>
                  <a:pt x="4373" y="1329"/>
                </a:lnTo>
                <a:lnTo>
                  <a:pt x="4373" y="1329"/>
                </a:lnTo>
                <a:lnTo>
                  <a:pt x="4373" y="1327"/>
                </a:lnTo>
                <a:close/>
                <a:moveTo>
                  <a:pt x="4207" y="1325"/>
                </a:moveTo>
                <a:lnTo>
                  <a:pt x="4207" y="1323"/>
                </a:lnTo>
                <a:lnTo>
                  <a:pt x="4205" y="1325"/>
                </a:lnTo>
                <a:lnTo>
                  <a:pt x="4205" y="1325"/>
                </a:lnTo>
                <a:lnTo>
                  <a:pt x="4205" y="1325"/>
                </a:lnTo>
                <a:lnTo>
                  <a:pt x="4205" y="1325"/>
                </a:lnTo>
                <a:lnTo>
                  <a:pt x="4207" y="1325"/>
                </a:lnTo>
                <a:lnTo>
                  <a:pt x="4209" y="1325"/>
                </a:lnTo>
                <a:lnTo>
                  <a:pt x="4209" y="1325"/>
                </a:lnTo>
                <a:lnTo>
                  <a:pt x="4209" y="1325"/>
                </a:lnTo>
                <a:lnTo>
                  <a:pt x="4209" y="1323"/>
                </a:lnTo>
                <a:lnTo>
                  <a:pt x="4207" y="1325"/>
                </a:lnTo>
                <a:close/>
                <a:moveTo>
                  <a:pt x="4111" y="1619"/>
                </a:moveTo>
                <a:lnTo>
                  <a:pt x="4111" y="1619"/>
                </a:lnTo>
                <a:lnTo>
                  <a:pt x="4111" y="1619"/>
                </a:lnTo>
                <a:lnTo>
                  <a:pt x="4111" y="1621"/>
                </a:lnTo>
                <a:lnTo>
                  <a:pt x="4111" y="1619"/>
                </a:lnTo>
                <a:lnTo>
                  <a:pt x="4111" y="1619"/>
                </a:lnTo>
                <a:lnTo>
                  <a:pt x="4111" y="1619"/>
                </a:lnTo>
                <a:close/>
                <a:moveTo>
                  <a:pt x="3411" y="1700"/>
                </a:moveTo>
                <a:lnTo>
                  <a:pt x="3413" y="1700"/>
                </a:lnTo>
                <a:lnTo>
                  <a:pt x="3413" y="1698"/>
                </a:lnTo>
                <a:lnTo>
                  <a:pt x="3411" y="1696"/>
                </a:lnTo>
                <a:lnTo>
                  <a:pt x="3409" y="1698"/>
                </a:lnTo>
                <a:lnTo>
                  <a:pt x="3411" y="1698"/>
                </a:lnTo>
                <a:lnTo>
                  <a:pt x="3411" y="1698"/>
                </a:lnTo>
                <a:lnTo>
                  <a:pt x="3411" y="1700"/>
                </a:lnTo>
                <a:close/>
                <a:moveTo>
                  <a:pt x="3413" y="1935"/>
                </a:moveTo>
                <a:lnTo>
                  <a:pt x="3413" y="1935"/>
                </a:lnTo>
                <a:lnTo>
                  <a:pt x="3411" y="1935"/>
                </a:lnTo>
                <a:lnTo>
                  <a:pt x="3409" y="1935"/>
                </a:lnTo>
                <a:lnTo>
                  <a:pt x="3409" y="1937"/>
                </a:lnTo>
                <a:lnTo>
                  <a:pt x="3407" y="1937"/>
                </a:lnTo>
                <a:lnTo>
                  <a:pt x="3409" y="1939"/>
                </a:lnTo>
                <a:lnTo>
                  <a:pt x="3409" y="1941"/>
                </a:lnTo>
                <a:lnTo>
                  <a:pt x="3413" y="1941"/>
                </a:lnTo>
                <a:lnTo>
                  <a:pt x="3413" y="1941"/>
                </a:lnTo>
                <a:lnTo>
                  <a:pt x="3415" y="1941"/>
                </a:lnTo>
                <a:lnTo>
                  <a:pt x="3417" y="1941"/>
                </a:lnTo>
                <a:lnTo>
                  <a:pt x="3417" y="1939"/>
                </a:lnTo>
                <a:lnTo>
                  <a:pt x="3415" y="1937"/>
                </a:lnTo>
                <a:lnTo>
                  <a:pt x="3413" y="1935"/>
                </a:lnTo>
                <a:close/>
                <a:moveTo>
                  <a:pt x="3244" y="1809"/>
                </a:moveTo>
                <a:lnTo>
                  <a:pt x="3241" y="1809"/>
                </a:lnTo>
                <a:lnTo>
                  <a:pt x="3241" y="1807"/>
                </a:lnTo>
                <a:lnTo>
                  <a:pt x="3239" y="1807"/>
                </a:lnTo>
                <a:lnTo>
                  <a:pt x="3239" y="1809"/>
                </a:lnTo>
                <a:lnTo>
                  <a:pt x="3239" y="1809"/>
                </a:lnTo>
                <a:lnTo>
                  <a:pt x="3244" y="1809"/>
                </a:lnTo>
                <a:close/>
                <a:moveTo>
                  <a:pt x="3388" y="1449"/>
                </a:moveTo>
                <a:lnTo>
                  <a:pt x="3388" y="1449"/>
                </a:lnTo>
                <a:lnTo>
                  <a:pt x="3386" y="1449"/>
                </a:lnTo>
                <a:lnTo>
                  <a:pt x="3384" y="1449"/>
                </a:lnTo>
                <a:lnTo>
                  <a:pt x="3384" y="1447"/>
                </a:lnTo>
                <a:lnTo>
                  <a:pt x="3382" y="1449"/>
                </a:lnTo>
                <a:lnTo>
                  <a:pt x="3382" y="1449"/>
                </a:lnTo>
                <a:lnTo>
                  <a:pt x="3382" y="1449"/>
                </a:lnTo>
                <a:lnTo>
                  <a:pt x="3380" y="1451"/>
                </a:lnTo>
                <a:lnTo>
                  <a:pt x="3382" y="1451"/>
                </a:lnTo>
                <a:lnTo>
                  <a:pt x="3384" y="1453"/>
                </a:lnTo>
                <a:lnTo>
                  <a:pt x="3386" y="1453"/>
                </a:lnTo>
                <a:lnTo>
                  <a:pt x="3392" y="1453"/>
                </a:lnTo>
                <a:lnTo>
                  <a:pt x="3394" y="1451"/>
                </a:lnTo>
                <a:lnTo>
                  <a:pt x="3396" y="1451"/>
                </a:lnTo>
                <a:lnTo>
                  <a:pt x="3396" y="1451"/>
                </a:lnTo>
                <a:lnTo>
                  <a:pt x="3396" y="1451"/>
                </a:lnTo>
                <a:lnTo>
                  <a:pt x="3392" y="1449"/>
                </a:lnTo>
                <a:lnTo>
                  <a:pt x="3388" y="1449"/>
                </a:lnTo>
                <a:close/>
                <a:moveTo>
                  <a:pt x="3459" y="1334"/>
                </a:moveTo>
                <a:lnTo>
                  <a:pt x="3457" y="1336"/>
                </a:lnTo>
                <a:lnTo>
                  <a:pt x="3457" y="1338"/>
                </a:lnTo>
                <a:lnTo>
                  <a:pt x="3457" y="1338"/>
                </a:lnTo>
                <a:lnTo>
                  <a:pt x="3459" y="1338"/>
                </a:lnTo>
                <a:lnTo>
                  <a:pt x="3459" y="1336"/>
                </a:lnTo>
                <a:lnTo>
                  <a:pt x="3459" y="1334"/>
                </a:lnTo>
                <a:lnTo>
                  <a:pt x="3461" y="1334"/>
                </a:lnTo>
                <a:lnTo>
                  <a:pt x="3461" y="1329"/>
                </a:lnTo>
                <a:lnTo>
                  <a:pt x="3459" y="1334"/>
                </a:lnTo>
                <a:close/>
                <a:moveTo>
                  <a:pt x="3443" y="1923"/>
                </a:moveTo>
                <a:lnTo>
                  <a:pt x="3443" y="1923"/>
                </a:lnTo>
                <a:lnTo>
                  <a:pt x="3440" y="1923"/>
                </a:lnTo>
                <a:lnTo>
                  <a:pt x="3440" y="1925"/>
                </a:lnTo>
                <a:lnTo>
                  <a:pt x="3440" y="1925"/>
                </a:lnTo>
                <a:lnTo>
                  <a:pt x="3438" y="1925"/>
                </a:lnTo>
                <a:lnTo>
                  <a:pt x="3438" y="1927"/>
                </a:lnTo>
                <a:lnTo>
                  <a:pt x="3438" y="1929"/>
                </a:lnTo>
                <a:lnTo>
                  <a:pt x="3438" y="1929"/>
                </a:lnTo>
                <a:lnTo>
                  <a:pt x="3438" y="1929"/>
                </a:lnTo>
                <a:lnTo>
                  <a:pt x="3438" y="1929"/>
                </a:lnTo>
                <a:lnTo>
                  <a:pt x="3440" y="1929"/>
                </a:lnTo>
                <a:lnTo>
                  <a:pt x="3443" y="1929"/>
                </a:lnTo>
                <a:lnTo>
                  <a:pt x="3445" y="1929"/>
                </a:lnTo>
                <a:lnTo>
                  <a:pt x="3445" y="1927"/>
                </a:lnTo>
                <a:lnTo>
                  <a:pt x="3445" y="1927"/>
                </a:lnTo>
                <a:lnTo>
                  <a:pt x="3445" y="1925"/>
                </a:lnTo>
                <a:lnTo>
                  <a:pt x="3445" y="1923"/>
                </a:lnTo>
                <a:lnTo>
                  <a:pt x="3443" y="1923"/>
                </a:lnTo>
                <a:close/>
                <a:moveTo>
                  <a:pt x="3252" y="1809"/>
                </a:moveTo>
                <a:lnTo>
                  <a:pt x="3252" y="1809"/>
                </a:lnTo>
                <a:lnTo>
                  <a:pt x="3252" y="1807"/>
                </a:lnTo>
                <a:lnTo>
                  <a:pt x="3252" y="1805"/>
                </a:lnTo>
                <a:lnTo>
                  <a:pt x="3252" y="1805"/>
                </a:lnTo>
                <a:lnTo>
                  <a:pt x="3252" y="1805"/>
                </a:lnTo>
                <a:lnTo>
                  <a:pt x="3252" y="1805"/>
                </a:lnTo>
                <a:lnTo>
                  <a:pt x="3250" y="1807"/>
                </a:lnTo>
                <a:lnTo>
                  <a:pt x="3250" y="1807"/>
                </a:lnTo>
                <a:lnTo>
                  <a:pt x="3250" y="1807"/>
                </a:lnTo>
                <a:lnTo>
                  <a:pt x="3248" y="1807"/>
                </a:lnTo>
                <a:lnTo>
                  <a:pt x="3250" y="1807"/>
                </a:lnTo>
                <a:lnTo>
                  <a:pt x="3252" y="1809"/>
                </a:lnTo>
                <a:lnTo>
                  <a:pt x="3252" y="1809"/>
                </a:lnTo>
                <a:close/>
                <a:moveTo>
                  <a:pt x="3262" y="1814"/>
                </a:moveTo>
                <a:lnTo>
                  <a:pt x="3262" y="1814"/>
                </a:lnTo>
                <a:lnTo>
                  <a:pt x="3260" y="1814"/>
                </a:lnTo>
                <a:lnTo>
                  <a:pt x="3260" y="1814"/>
                </a:lnTo>
                <a:lnTo>
                  <a:pt x="3260" y="1816"/>
                </a:lnTo>
                <a:lnTo>
                  <a:pt x="3260" y="1816"/>
                </a:lnTo>
                <a:lnTo>
                  <a:pt x="3260" y="1818"/>
                </a:lnTo>
                <a:lnTo>
                  <a:pt x="3260" y="1818"/>
                </a:lnTo>
                <a:lnTo>
                  <a:pt x="3260" y="1818"/>
                </a:lnTo>
                <a:lnTo>
                  <a:pt x="3262" y="1818"/>
                </a:lnTo>
                <a:lnTo>
                  <a:pt x="3262" y="1818"/>
                </a:lnTo>
                <a:lnTo>
                  <a:pt x="3262" y="1816"/>
                </a:lnTo>
                <a:lnTo>
                  <a:pt x="3262" y="1816"/>
                </a:lnTo>
                <a:lnTo>
                  <a:pt x="3262" y="1816"/>
                </a:lnTo>
                <a:lnTo>
                  <a:pt x="3262" y="1814"/>
                </a:lnTo>
                <a:close/>
                <a:moveTo>
                  <a:pt x="3308" y="1822"/>
                </a:moveTo>
                <a:lnTo>
                  <a:pt x="3306" y="1822"/>
                </a:lnTo>
                <a:lnTo>
                  <a:pt x="3306" y="1822"/>
                </a:lnTo>
                <a:lnTo>
                  <a:pt x="3306" y="1822"/>
                </a:lnTo>
                <a:lnTo>
                  <a:pt x="3306" y="1824"/>
                </a:lnTo>
                <a:lnTo>
                  <a:pt x="3308" y="1824"/>
                </a:lnTo>
                <a:lnTo>
                  <a:pt x="3308" y="1824"/>
                </a:lnTo>
                <a:lnTo>
                  <a:pt x="3308" y="1824"/>
                </a:lnTo>
                <a:lnTo>
                  <a:pt x="3308" y="1822"/>
                </a:lnTo>
                <a:close/>
                <a:moveTo>
                  <a:pt x="3359" y="2348"/>
                </a:moveTo>
                <a:lnTo>
                  <a:pt x="3357" y="2348"/>
                </a:lnTo>
                <a:lnTo>
                  <a:pt x="3357" y="2348"/>
                </a:lnTo>
                <a:lnTo>
                  <a:pt x="3357" y="2350"/>
                </a:lnTo>
                <a:lnTo>
                  <a:pt x="3357" y="2350"/>
                </a:lnTo>
                <a:lnTo>
                  <a:pt x="3359" y="2350"/>
                </a:lnTo>
                <a:lnTo>
                  <a:pt x="3359" y="2348"/>
                </a:lnTo>
                <a:lnTo>
                  <a:pt x="3359" y="2348"/>
                </a:lnTo>
                <a:close/>
                <a:moveTo>
                  <a:pt x="3629" y="2399"/>
                </a:moveTo>
                <a:lnTo>
                  <a:pt x="3627" y="2399"/>
                </a:lnTo>
                <a:lnTo>
                  <a:pt x="3627" y="2399"/>
                </a:lnTo>
                <a:lnTo>
                  <a:pt x="3627" y="2399"/>
                </a:lnTo>
                <a:lnTo>
                  <a:pt x="3625" y="2399"/>
                </a:lnTo>
                <a:lnTo>
                  <a:pt x="3623" y="2399"/>
                </a:lnTo>
                <a:lnTo>
                  <a:pt x="3621" y="2401"/>
                </a:lnTo>
                <a:lnTo>
                  <a:pt x="3621" y="2401"/>
                </a:lnTo>
                <a:lnTo>
                  <a:pt x="3619" y="2401"/>
                </a:lnTo>
                <a:lnTo>
                  <a:pt x="3616" y="2403"/>
                </a:lnTo>
                <a:lnTo>
                  <a:pt x="3616" y="2403"/>
                </a:lnTo>
                <a:lnTo>
                  <a:pt x="3614" y="2401"/>
                </a:lnTo>
                <a:lnTo>
                  <a:pt x="3612" y="2401"/>
                </a:lnTo>
                <a:lnTo>
                  <a:pt x="3614" y="2399"/>
                </a:lnTo>
                <a:lnTo>
                  <a:pt x="3616" y="2399"/>
                </a:lnTo>
                <a:lnTo>
                  <a:pt x="3616" y="2399"/>
                </a:lnTo>
                <a:lnTo>
                  <a:pt x="3616" y="2399"/>
                </a:lnTo>
                <a:lnTo>
                  <a:pt x="3616" y="2396"/>
                </a:lnTo>
                <a:lnTo>
                  <a:pt x="3614" y="2396"/>
                </a:lnTo>
                <a:lnTo>
                  <a:pt x="3612" y="2399"/>
                </a:lnTo>
                <a:lnTo>
                  <a:pt x="3610" y="2399"/>
                </a:lnTo>
                <a:lnTo>
                  <a:pt x="3610" y="2399"/>
                </a:lnTo>
                <a:lnTo>
                  <a:pt x="3608" y="2399"/>
                </a:lnTo>
                <a:lnTo>
                  <a:pt x="3608" y="2396"/>
                </a:lnTo>
                <a:lnTo>
                  <a:pt x="3608" y="2396"/>
                </a:lnTo>
                <a:lnTo>
                  <a:pt x="3608" y="2394"/>
                </a:lnTo>
                <a:lnTo>
                  <a:pt x="3610" y="2394"/>
                </a:lnTo>
                <a:lnTo>
                  <a:pt x="3608" y="2392"/>
                </a:lnTo>
                <a:lnTo>
                  <a:pt x="3608" y="2392"/>
                </a:lnTo>
                <a:lnTo>
                  <a:pt x="3608" y="2392"/>
                </a:lnTo>
                <a:lnTo>
                  <a:pt x="3608" y="2390"/>
                </a:lnTo>
                <a:lnTo>
                  <a:pt x="3608" y="2390"/>
                </a:lnTo>
                <a:lnTo>
                  <a:pt x="3608" y="2390"/>
                </a:lnTo>
                <a:lnTo>
                  <a:pt x="3606" y="2390"/>
                </a:lnTo>
                <a:lnTo>
                  <a:pt x="3606" y="2392"/>
                </a:lnTo>
                <a:lnTo>
                  <a:pt x="3604" y="2394"/>
                </a:lnTo>
                <a:lnTo>
                  <a:pt x="3604" y="2396"/>
                </a:lnTo>
                <a:lnTo>
                  <a:pt x="3604" y="2396"/>
                </a:lnTo>
                <a:lnTo>
                  <a:pt x="3604" y="2399"/>
                </a:lnTo>
                <a:lnTo>
                  <a:pt x="3604" y="2399"/>
                </a:lnTo>
                <a:lnTo>
                  <a:pt x="3604" y="2399"/>
                </a:lnTo>
                <a:lnTo>
                  <a:pt x="3606" y="2399"/>
                </a:lnTo>
                <a:lnTo>
                  <a:pt x="3606" y="2401"/>
                </a:lnTo>
                <a:lnTo>
                  <a:pt x="3604" y="2401"/>
                </a:lnTo>
                <a:lnTo>
                  <a:pt x="3604" y="2401"/>
                </a:lnTo>
                <a:lnTo>
                  <a:pt x="3606" y="2403"/>
                </a:lnTo>
                <a:lnTo>
                  <a:pt x="3604" y="2403"/>
                </a:lnTo>
                <a:lnTo>
                  <a:pt x="3606" y="2405"/>
                </a:lnTo>
                <a:lnTo>
                  <a:pt x="3606" y="2405"/>
                </a:lnTo>
                <a:lnTo>
                  <a:pt x="3606" y="2407"/>
                </a:lnTo>
                <a:lnTo>
                  <a:pt x="3604" y="2407"/>
                </a:lnTo>
                <a:lnTo>
                  <a:pt x="3604" y="2407"/>
                </a:lnTo>
                <a:lnTo>
                  <a:pt x="3604" y="2409"/>
                </a:lnTo>
                <a:lnTo>
                  <a:pt x="3604" y="2409"/>
                </a:lnTo>
                <a:lnTo>
                  <a:pt x="3606" y="2409"/>
                </a:lnTo>
                <a:lnTo>
                  <a:pt x="3608" y="2409"/>
                </a:lnTo>
                <a:lnTo>
                  <a:pt x="3608" y="2409"/>
                </a:lnTo>
                <a:lnTo>
                  <a:pt x="3610" y="2407"/>
                </a:lnTo>
                <a:lnTo>
                  <a:pt x="3612" y="2407"/>
                </a:lnTo>
                <a:lnTo>
                  <a:pt x="3612" y="2407"/>
                </a:lnTo>
                <a:lnTo>
                  <a:pt x="3614" y="2409"/>
                </a:lnTo>
                <a:lnTo>
                  <a:pt x="3616" y="2409"/>
                </a:lnTo>
                <a:lnTo>
                  <a:pt x="3616" y="2409"/>
                </a:lnTo>
                <a:lnTo>
                  <a:pt x="3619" y="2409"/>
                </a:lnTo>
                <a:lnTo>
                  <a:pt x="3619" y="2409"/>
                </a:lnTo>
                <a:lnTo>
                  <a:pt x="3619" y="2409"/>
                </a:lnTo>
                <a:lnTo>
                  <a:pt x="3621" y="2409"/>
                </a:lnTo>
                <a:lnTo>
                  <a:pt x="3623" y="2409"/>
                </a:lnTo>
                <a:lnTo>
                  <a:pt x="3623" y="2409"/>
                </a:lnTo>
                <a:lnTo>
                  <a:pt x="3625" y="2409"/>
                </a:lnTo>
                <a:lnTo>
                  <a:pt x="3625" y="2409"/>
                </a:lnTo>
                <a:lnTo>
                  <a:pt x="3625" y="2409"/>
                </a:lnTo>
                <a:lnTo>
                  <a:pt x="3627" y="2407"/>
                </a:lnTo>
                <a:lnTo>
                  <a:pt x="3625" y="2407"/>
                </a:lnTo>
                <a:lnTo>
                  <a:pt x="3625" y="2407"/>
                </a:lnTo>
                <a:lnTo>
                  <a:pt x="3623" y="2407"/>
                </a:lnTo>
                <a:lnTo>
                  <a:pt x="3623" y="2407"/>
                </a:lnTo>
                <a:lnTo>
                  <a:pt x="3621" y="2407"/>
                </a:lnTo>
                <a:lnTo>
                  <a:pt x="3621" y="2407"/>
                </a:lnTo>
                <a:lnTo>
                  <a:pt x="3619" y="2407"/>
                </a:lnTo>
                <a:lnTo>
                  <a:pt x="3619" y="2405"/>
                </a:lnTo>
                <a:lnTo>
                  <a:pt x="3619" y="2405"/>
                </a:lnTo>
                <a:lnTo>
                  <a:pt x="3619" y="2405"/>
                </a:lnTo>
                <a:lnTo>
                  <a:pt x="3621" y="2405"/>
                </a:lnTo>
                <a:lnTo>
                  <a:pt x="3621" y="2405"/>
                </a:lnTo>
                <a:lnTo>
                  <a:pt x="3621" y="2403"/>
                </a:lnTo>
                <a:lnTo>
                  <a:pt x="3621" y="2403"/>
                </a:lnTo>
                <a:lnTo>
                  <a:pt x="3625" y="2403"/>
                </a:lnTo>
                <a:lnTo>
                  <a:pt x="3625" y="2403"/>
                </a:lnTo>
                <a:lnTo>
                  <a:pt x="3627" y="2405"/>
                </a:lnTo>
                <a:lnTo>
                  <a:pt x="3627" y="2405"/>
                </a:lnTo>
                <a:lnTo>
                  <a:pt x="3627" y="2405"/>
                </a:lnTo>
                <a:lnTo>
                  <a:pt x="3627" y="2405"/>
                </a:lnTo>
                <a:lnTo>
                  <a:pt x="3627" y="2403"/>
                </a:lnTo>
                <a:lnTo>
                  <a:pt x="3629" y="2403"/>
                </a:lnTo>
                <a:lnTo>
                  <a:pt x="3629" y="2403"/>
                </a:lnTo>
                <a:lnTo>
                  <a:pt x="3629" y="2401"/>
                </a:lnTo>
                <a:lnTo>
                  <a:pt x="3629" y="2399"/>
                </a:lnTo>
                <a:lnTo>
                  <a:pt x="3629" y="2399"/>
                </a:lnTo>
                <a:close/>
                <a:moveTo>
                  <a:pt x="3671" y="1585"/>
                </a:moveTo>
                <a:lnTo>
                  <a:pt x="3671" y="1585"/>
                </a:lnTo>
                <a:lnTo>
                  <a:pt x="3671" y="1585"/>
                </a:lnTo>
                <a:lnTo>
                  <a:pt x="3671" y="1583"/>
                </a:lnTo>
                <a:lnTo>
                  <a:pt x="3671" y="1583"/>
                </a:lnTo>
                <a:lnTo>
                  <a:pt x="3671" y="1585"/>
                </a:lnTo>
                <a:lnTo>
                  <a:pt x="3671" y="1585"/>
                </a:lnTo>
                <a:lnTo>
                  <a:pt x="3671" y="1585"/>
                </a:lnTo>
                <a:lnTo>
                  <a:pt x="3671" y="1585"/>
                </a:lnTo>
                <a:close/>
                <a:moveTo>
                  <a:pt x="3792" y="1524"/>
                </a:moveTo>
                <a:lnTo>
                  <a:pt x="3792" y="1524"/>
                </a:lnTo>
                <a:lnTo>
                  <a:pt x="3792" y="1522"/>
                </a:lnTo>
                <a:lnTo>
                  <a:pt x="3790" y="1520"/>
                </a:lnTo>
                <a:lnTo>
                  <a:pt x="3790" y="1520"/>
                </a:lnTo>
                <a:lnTo>
                  <a:pt x="3790" y="1520"/>
                </a:lnTo>
                <a:lnTo>
                  <a:pt x="3790" y="1520"/>
                </a:lnTo>
                <a:lnTo>
                  <a:pt x="3788" y="1514"/>
                </a:lnTo>
                <a:lnTo>
                  <a:pt x="3788" y="1514"/>
                </a:lnTo>
                <a:lnTo>
                  <a:pt x="3788" y="1514"/>
                </a:lnTo>
                <a:lnTo>
                  <a:pt x="3786" y="1510"/>
                </a:lnTo>
                <a:lnTo>
                  <a:pt x="3786" y="1510"/>
                </a:lnTo>
                <a:lnTo>
                  <a:pt x="3784" y="1510"/>
                </a:lnTo>
                <a:lnTo>
                  <a:pt x="3784" y="1510"/>
                </a:lnTo>
                <a:lnTo>
                  <a:pt x="3784" y="1508"/>
                </a:lnTo>
                <a:lnTo>
                  <a:pt x="3784" y="1508"/>
                </a:lnTo>
                <a:lnTo>
                  <a:pt x="3784" y="1508"/>
                </a:lnTo>
                <a:lnTo>
                  <a:pt x="3782" y="1503"/>
                </a:lnTo>
                <a:lnTo>
                  <a:pt x="3780" y="1501"/>
                </a:lnTo>
                <a:lnTo>
                  <a:pt x="3780" y="1501"/>
                </a:lnTo>
                <a:lnTo>
                  <a:pt x="3780" y="1501"/>
                </a:lnTo>
                <a:lnTo>
                  <a:pt x="3780" y="1501"/>
                </a:lnTo>
                <a:lnTo>
                  <a:pt x="3778" y="1497"/>
                </a:lnTo>
                <a:lnTo>
                  <a:pt x="3772" y="1493"/>
                </a:lnTo>
                <a:lnTo>
                  <a:pt x="3769" y="1491"/>
                </a:lnTo>
                <a:lnTo>
                  <a:pt x="3769" y="1491"/>
                </a:lnTo>
                <a:lnTo>
                  <a:pt x="3767" y="1491"/>
                </a:lnTo>
                <a:lnTo>
                  <a:pt x="3767" y="1491"/>
                </a:lnTo>
                <a:lnTo>
                  <a:pt x="3765" y="1491"/>
                </a:lnTo>
                <a:lnTo>
                  <a:pt x="3765" y="1491"/>
                </a:lnTo>
                <a:lnTo>
                  <a:pt x="3767" y="1491"/>
                </a:lnTo>
                <a:lnTo>
                  <a:pt x="3767" y="1493"/>
                </a:lnTo>
                <a:lnTo>
                  <a:pt x="3769" y="1493"/>
                </a:lnTo>
                <a:lnTo>
                  <a:pt x="3772" y="1493"/>
                </a:lnTo>
                <a:lnTo>
                  <a:pt x="3774" y="1495"/>
                </a:lnTo>
                <a:lnTo>
                  <a:pt x="3772" y="1495"/>
                </a:lnTo>
                <a:lnTo>
                  <a:pt x="3772" y="1495"/>
                </a:lnTo>
                <a:lnTo>
                  <a:pt x="3769" y="1495"/>
                </a:lnTo>
                <a:lnTo>
                  <a:pt x="3769" y="1493"/>
                </a:lnTo>
                <a:lnTo>
                  <a:pt x="3767" y="1493"/>
                </a:lnTo>
                <a:lnTo>
                  <a:pt x="3767" y="1495"/>
                </a:lnTo>
                <a:lnTo>
                  <a:pt x="3767" y="1497"/>
                </a:lnTo>
                <a:lnTo>
                  <a:pt x="3767" y="1499"/>
                </a:lnTo>
                <a:lnTo>
                  <a:pt x="3767" y="1501"/>
                </a:lnTo>
                <a:lnTo>
                  <a:pt x="3765" y="1503"/>
                </a:lnTo>
                <a:lnTo>
                  <a:pt x="3765" y="1503"/>
                </a:lnTo>
                <a:lnTo>
                  <a:pt x="3765" y="1505"/>
                </a:lnTo>
                <a:lnTo>
                  <a:pt x="3765" y="1505"/>
                </a:lnTo>
                <a:lnTo>
                  <a:pt x="3765" y="1510"/>
                </a:lnTo>
                <a:lnTo>
                  <a:pt x="3765" y="1512"/>
                </a:lnTo>
                <a:lnTo>
                  <a:pt x="3763" y="1516"/>
                </a:lnTo>
                <a:lnTo>
                  <a:pt x="3763" y="1516"/>
                </a:lnTo>
                <a:lnTo>
                  <a:pt x="3763" y="1516"/>
                </a:lnTo>
                <a:lnTo>
                  <a:pt x="3763" y="1512"/>
                </a:lnTo>
                <a:lnTo>
                  <a:pt x="3763" y="1514"/>
                </a:lnTo>
                <a:lnTo>
                  <a:pt x="3763" y="1516"/>
                </a:lnTo>
                <a:lnTo>
                  <a:pt x="3763" y="1518"/>
                </a:lnTo>
                <a:lnTo>
                  <a:pt x="3763" y="1522"/>
                </a:lnTo>
                <a:lnTo>
                  <a:pt x="3765" y="1533"/>
                </a:lnTo>
                <a:lnTo>
                  <a:pt x="3765" y="1537"/>
                </a:lnTo>
                <a:lnTo>
                  <a:pt x="3767" y="1539"/>
                </a:lnTo>
                <a:lnTo>
                  <a:pt x="3767" y="1543"/>
                </a:lnTo>
                <a:lnTo>
                  <a:pt x="3772" y="1545"/>
                </a:lnTo>
                <a:lnTo>
                  <a:pt x="3774" y="1545"/>
                </a:lnTo>
                <a:lnTo>
                  <a:pt x="3778" y="1545"/>
                </a:lnTo>
                <a:lnTo>
                  <a:pt x="3780" y="1543"/>
                </a:lnTo>
                <a:lnTo>
                  <a:pt x="3786" y="1541"/>
                </a:lnTo>
                <a:lnTo>
                  <a:pt x="3786" y="1541"/>
                </a:lnTo>
                <a:lnTo>
                  <a:pt x="3790" y="1539"/>
                </a:lnTo>
                <a:lnTo>
                  <a:pt x="3792" y="1537"/>
                </a:lnTo>
                <a:lnTo>
                  <a:pt x="3792" y="1537"/>
                </a:lnTo>
                <a:lnTo>
                  <a:pt x="3792" y="1535"/>
                </a:lnTo>
                <a:lnTo>
                  <a:pt x="3795" y="1533"/>
                </a:lnTo>
                <a:lnTo>
                  <a:pt x="3795" y="1531"/>
                </a:lnTo>
                <a:lnTo>
                  <a:pt x="3795" y="1526"/>
                </a:lnTo>
                <a:lnTo>
                  <a:pt x="3792" y="1524"/>
                </a:lnTo>
                <a:close/>
                <a:moveTo>
                  <a:pt x="3673" y="1570"/>
                </a:moveTo>
                <a:lnTo>
                  <a:pt x="3673" y="1570"/>
                </a:lnTo>
                <a:lnTo>
                  <a:pt x="3673" y="1570"/>
                </a:lnTo>
                <a:lnTo>
                  <a:pt x="3673" y="1570"/>
                </a:lnTo>
                <a:lnTo>
                  <a:pt x="3673" y="1570"/>
                </a:lnTo>
                <a:lnTo>
                  <a:pt x="3673" y="1570"/>
                </a:lnTo>
                <a:lnTo>
                  <a:pt x="3673" y="1570"/>
                </a:lnTo>
                <a:lnTo>
                  <a:pt x="3673" y="1570"/>
                </a:lnTo>
                <a:lnTo>
                  <a:pt x="3673" y="1570"/>
                </a:lnTo>
                <a:lnTo>
                  <a:pt x="3673" y="1570"/>
                </a:lnTo>
                <a:lnTo>
                  <a:pt x="3673" y="1570"/>
                </a:lnTo>
                <a:lnTo>
                  <a:pt x="3673" y="1570"/>
                </a:lnTo>
                <a:lnTo>
                  <a:pt x="3673" y="1570"/>
                </a:lnTo>
                <a:close/>
                <a:moveTo>
                  <a:pt x="3610" y="2399"/>
                </a:moveTo>
                <a:lnTo>
                  <a:pt x="3612" y="2399"/>
                </a:lnTo>
                <a:lnTo>
                  <a:pt x="3612" y="2396"/>
                </a:lnTo>
                <a:lnTo>
                  <a:pt x="3612" y="2396"/>
                </a:lnTo>
                <a:lnTo>
                  <a:pt x="3612" y="2394"/>
                </a:lnTo>
                <a:lnTo>
                  <a:pt x="3610" y="2394"/>
                </a:lnTo>
                <a:lnTo>
                  <a:pt x="3610" y="2394"/>
                </a:lnTo>
                <a:lnTo>
                  <a:pt x="3610" y="2394"/>
                </a:lnTo>
                <a:lnTo>
                  <a:pt x="3610" y="2396"/>
                </a:lnTo>
                <a:lnTo>
                  <a:pt x="3610" y="2396"/>
                </a:lnTo>
                <a:lnTo>
                  <a:pt x="3610" y="2396"/>
                </a:lnTo>
                <a:lnTo>
                  <a:pt x="3610" y="2399"/>
                </a:lnTo>
                <a:close/>
                <a:moveTo>
                  <a:pt x="3763" y="1501"/>
                </a:moveTo>
                <a:lnTo>
                  <a:pt x="3763" y="1501"/>
                </a:lnTo>
                <a:lnTo>
                  <a:pt x="3765" y="1501"/>
                </a:lnTo>
                <a:lnTo>
                  <a:pt x="3765" y="1501"/>
                </a:lnTo>
                <a:lnTo>
                  <a:pt x="3765" y="1501"/>
                </a:lnTo>
                <a:lnTo>
                  <a:pt x="3763" y="1499"/>
                </a:lnTo>
                <a:lnTo>
                  <a:pt x="3763" y="1501"/>
                </a:lnTo>
                <a:close/>
                <a:moveTo>
                  <a:pt x="3673" y="2474"/>
                </a:moveTo>
                <a:lnTo>
                  <a:pt x="3671" y="2472"/>
                </a:lnTo>
                <a:lnTo>
                  <a:pt x="3669" y="2472"/>
                </a:lnTo>
                <a:lnTo>
                  <a:pt x="3669" y="2472"/>
                </a:lnTo>
                <a:lnTo>
                  <a:pt x="3669" y="2472"/>
                </a:lnTo>
                <a:lnTo>
                  <a:pt x="3669" y="2474"/>
                </a:lnTo>
                <a:lnTo>
                  <a:pt x="3671" y="2474"/>
                </a:lnTo>
                <a:lnTo>
                  <a:pt x="3671" y="2476"/>
                </a:lnTo>
                <a:lnTo>
                  <a:pt x="3671" y="2476"/>
                </a:lnTo>
                <a:lnTo>
                  <a:pt x="3673" y="2476"/>
                </a:lnTo>
                <a:lnTo>
                  <a:pt x="3675" y="2476"/>
                </a:lnTo>
                <a:lnTo>
                  <a:pt x="3677" y="2476"/>
                </a:lnTo>
                <a:lnTo>
                  <a:pt x="3677" y="2474"/>
                </a:lnTo>
                <a:lnTo>
                  <a:pt x="3675" y="2474"/>
                </a:lnTo>
                <a:lnTo>
                  <a:pt x="3673" y="2474"/>
                </a:lnTo>
                <a:close/>
                <a:moveTo>
                  <a:pt x="3663" y="1470"/>
                </a:moveTo>
                <a:lnTo>
                  <a:pt x="3663" y="1470"/>
                </a:lnTo>
                <a:lnTo>
                  <a:pt x="3663" y="1470"/>
                </a:lnTo>
                <a:lnTo>
                  <a:pt x="3663" y="1470"/>
                </a:lnTo>
                <a:lnTo>
                  <a:pt x="3663" y="1470"/>
                </a:lnTo>
                <a:lnTo>
                  <a:pt x="3663" y="1470"/>
                </a:lnTo>
                <a:lnTo>
                  <a:pt x="3663" y="1470"/>
                </a:lnTo>
                <a:lnTo>
                  <a:pt x="3663" y="1470"/>
                </a:lnTo>
                <a:lnTo>
                  <a:pt x="3663" y="1470"/>
                </a:lnTo>
                <a:close/>
                <a:moveTo>
                  <a:pt x="3656" y="1734"/>
                </a:moveTo>
                <a:lnTo>
                  <a:pt x="3656" y="1736"/>
                </a:lnTo>
                <a:lnTo>
                  <a:pt x="3658" y="1736"/>
                </a:lnTo>
                <a:lnTo>
                  <a:pt x="3658" y="1736"/>
                </a:lnTo>
                <a:lnTo>
                  <a:pt x="3658" y="1736"/>
                </a:lnTo>
                <a:lnTo>
                  <a:pt x="3658" y="1736"/>
                </a:lnTo>
                <a:lnTo>
                  <a:pt x="3656" y="1738"/>
                </a:lnTo>
                <a:lnTo>
                  <a:pt x="3656" y="1736"/>
                </a:lnTo>
                <a:lnTo>
                  <a:pt x="3656" y="1736"/>
                </a:lnTo>
                <a:lnTo>
                  <a:pt x="3656" y="1736"/>
                </a:lnTo>
                <a:lnTo>
                  <a:pt x="3656" y="1736"/>
                </a:lnTo>
                <a:lnTo>
                  <a:pt x="3656" y="1738"/>
                </a:lnTo>
                <a:lnTo>
                  <a:pt x="3658" y="1738"/>
                </a:lnTo>
                <a:lnTo>
                  <a:pt x="3658" y="1738"/>
                </a:lnTo>
                <a:lnTo>
                  <a:pt x="3658" y="1736"/>
                </a:lnTo>
                <a:lnTo>
                  <a:pt x="3658" y="1736"/>
                </a:lnTo>
                <a:lnTo>
                  <a:pt x="3656" y="1734"/>
                </a:lnTo>
                <a:close/>
                <a:moveTo>
                  <a:pt x="3667" y="1512"/>
                </a:moveTo>
                <a:lnTo>
                  <a:pt x="3667" y="1512"/>
                </a:lnTo>
                <a:lnTo>
                  <a:pt x="3667" y="1512"/>
                </a:lnTo>
                <a:lnTo>
                  <a:pt x="3665" y="1512"/>
                </a:lnTo>
                <a:lnTo>
                  <a:pt x="3665" y="1512"/>
                </a:lnTo>
                <a:lnTo>
                  <a:pt x="3665" y="1512"/>
                </a:lnTo>
                <a:lnTo>
                  <a:pt x="3667" y="1512"/>
                </a:lnTo>
                <a:lnTo>
                  <a:pt x="3667" y="1512"/>
                </a:lnTo>
                <a:lnTo>
                  <a:pt x="3667" y="1512"/>
                </a:lnTo>
                <a:lnTo>
                  <a:pt x="3667" y="1512"/>
                </a:lnTo>
                <a:lnTo>
                  <a:pt x="3667" y="1512"/>
                </a:lnTo>
                <a:lnTo>
                  <a:pt x="3667" y="1512"/>
                </a:lnTo>
                <a:lnTo>
                  <a:pt x="3667" y="1512"/>
                </a:lnTo>
                <a:close/>
                <a:moveTo>
                  <a:pt x="2376" y="1459"/>
                </a:moveTo>
                <a:lnTo>
                  <a:pt x="2374" y="1459"/>
                </a:lnTo>
                <a:lnTo>
                  <a:pt x="2374" y="1459"/>
                </a:lnTo>
                <a:lnTo>
                  <a:pt x="2374" y="1461"/>
                </a:lnTo>
                <a:lnTo>
                  <a:pt x="2376" y="1461"/>
                </a:lnTo>
                <a:lnTo>
                  <a:pt x="2376" y="1459"/>
                </a:lnTo>
                <a:lnTo>
                  <a:pt x="2376" y="1459"/>
                </a:lnTo>
                <a:close/>
                <a:moveTo>
                  <a:pt x="2380" y="1468"/>
                </a:moveTo>
                <a:lnTo>
                  <a:pt x="2380" y="1468"/>
                </a:lnTo>
                <a:lnTo>
                  <a:pt x="2378" y="1470"/>
                </a:lnTo>
                <a:lnTo>
                  <a:pt x="2380" y="1470"/>
                </a:lnTo>
                <a:lnTo>
                  <a:pt x="2380" y="1470"/>
                </a:lnTo>
                <a:lnTo>
                  <a:pt x="2380" y="1470"/>
                </a:lnTo>
                <a:lnTo>
                  <a:pt x="2380" y="1470"/>
                </a:lnTo>
                <a:lnTo>
                  <a:pt x="2380" y="1470"/>
                </a:lnTo>
                <a:lnTo>
                  <a:pt x="2380" y="1468"/>
                </a:lnTo>
                <a:lnTo>
                  <a:pt x="2380" y="1468"/>
                </a:lnTo>
                <a:lnTo>
                  <a:pt x="2380" y="1468"/>
                </a:lnTo>
                <a:close/>
                <a:moveTo>
                  <a:pt x="2378" y="1466"/>
                </a:moveTo>
                <a:lnTo>
                  <a:pt x="2378" y="1463"/>
                </a:lnTo>
                <a:lnTo>
                  <a:pt x="2376" y="1463"/>
                </a:lnTo>
                <a:lnTo>
                  <a:pt x="2376" y="1466"/>
                </a:lnTo>
                <a:lnTo>
                  <a:pt x="2376" y="1466"/>
                </a:lnTo>
                <a:lnTo>
                  <a:pt x="2376" y="1466"/>
                </a:lnTo>
                <a:lnTo>
                  <a:pt x="2376" y="1466"/>
                </a:lnTo>
                <a:lnTo>
                  <a:pt x="2378" y="1466"/>
                </a:lnTo>
                <a:close/>
                <a:moveTo>
                  <a:pt x="2378" y="1470"/>
                </a:moveTo>
                <a:lnTo>
                  <a:pt x="2376" y="1470"/>
                </a:lnTo>
                <a:lnTo>
                  <a:pt x="2376" y="1470"/>
                </a:lnTo>
                <a:lnTo>
                  <a:pt x="2376" y="1472"/>
                </a:lnTo>
                <a:lnTo>
                  <a:pt x="2376" y="1472"/>
                </a:lnTo>
                <a:lnTo>
                  <a:pt x="2376" y="1472"/>
                </a:lnTo>
                <a:lnTo>
                  <a:pt x="2378" y="1472"/>
                </a:lnTo>
                <a:lnTo>
                  <a:pt x="2378" y="1472"/>
                </a:lnTo>
                <a:lnTo>
                  <a:pt x="2378" y="1470"/>
                </a:lnTo>
                <a:lnTo>
                  <a:pt x="2378" y="1470"/>
                </a:lnTo>
                <a:close/>
                <a:moveTo>
                  <a:pt x="2399" y="1744"/>
                </a:moveTo>
                <a:lnTo>
                  <a:pt x="2399" y="1744"/>
                </a:lnTo>
                <a:lnTo>
                  <a:pt x="2399" y="1744"/>
                </a:lnTo>
                <a:lnTo>
                  <a:pt x="2399" y="1744"/>
                </a:lnTo>
                <a:lnTo>
                  <a:pt x="2399" y="1747"/>
                </a:lnTo>
                <a:lnTo>
                  <a:pt x="2399" y="1747"/>
                </a:lnTo>
                <a:lnTo>
                  <a:pt x="2399" y="1747"/>
                </a:lnTo>
                <a:lnTo>
                  <a:pt x="2401" y="1747"/>
                </a:lnTo>
                <a:lnTo>
                  <a:pt x="2401" y="1744"/>
                </a:lnTo>
                <a:lnTo>
                  <a:pt x="2399" y="1744"/>
                </a:lnTo>
                <a:lnTo>
                  <a:pt x="2399" y="1744"/>
                </a:lnTo>
                <a:close/>
                <a:moveTo>
                  <a:pt x="2426" y="1522"/>
                </a:moveTo>
                <a:lnTo>
                  <a:pt x="2424" y="1522"/>
                </a:lnTo>
                <a:lnTo>
                  <a:pt x="2422" y="1522"/>
                </a:lnTo>
                <a:lnTo>
                  <a:pt x="2420" y="1522"/>
                </a:lnTo>
                <a:lnTo>
                  <a:pt x="2424" y="1524"/>
                </a:lnTo>
                <a:lnTo>
                  <a:pt x="2426" y="1524"/>
                </a:lnTo>
                <a:lnTo>
                  <a:pt x="2426" y="1524"/>
                </a:lnTo>
                <a:lnTo>
                  <a:pt x="2426" y="1522"/>
                </a:lnTo>
                <a:lnTo>
                  <a:pt x="2426" y="1522"/>
                </a:lnTo>
                <a:lnTo>
                  <a:pt x="2426" y="1522"/>
                </a:lnTo>
                <a:close/>
                <a:moveTo>
                  <a:pt x="2382" y="1466"/>
                </a:moveTo>
                <a:lnTo>
                  <a:pt x="2382" y="1466"/>
                </a:lnTo>
                <a:lnTo>
                  <a:pt x="2382" y="1466"/>
                </a:lnTo>
                <a:lnTo>
                  <a:pt x="2382" y="1466"/>
                </a:lnTo>
                <a:lnTo>
                  <a:pt x="2382" y="1463"/>
                </a:lnTo>
                <a:lnTo>
                  <a:pt x="2382" y="1463"/>
                </a:lnTo>
                <a:lnTo>
                  <a:pt x="2382" y="1463"/>
                </a:lnTo>
                <a:lnTo>
                  <a:pt x="2382" y="1466"/>
                </a:lnTo>
                <a:close/>
                <a:moveTo>
                  <a:pt x="2364" y="1216"/>
                </a:moveTo>
                <a:lnTo>
                  <a:pt x="2366" y="1218"/>
                </a:lnTo>
                <a:lnTo>
                  <a:pt x="2368" y="1218"/>
                </a:lnTo>
                <a:lnTo>
                  <a:pt x="2368" y="1218"/>
                </a:lnTo>
                <a:lnTo>
                  <a:pt x="2370" y="1216"/>
                </a:lnTo>
                <a:lnTo>
                  <a:pt x="2372" y="1212"/>
                </a:lnTo>
                <a:lnTo>
                  <a:pt x="2374" y="1210"/>
                </a:lnTo>
                <a:lnTo>
                  <a:pt x="2374" y="1210"/>
                </a:lnTo>
                <a:lnTo>
                  <a:pt x="2372" y="1210"/>
                </a:lnTo>
                <a:lnTo>
                  <a:pt x="2368" y="1212"/>
                </a:lnTo>
                <a:lnTo>
                  <a:pt x="2368" y="1212"/>
                </a:lnTo>
                <a:lnTo>
                  <a:pt x="2366" y="1212"/>
                </a:lnTo>
                <a:lnTo>
                  <a:pt x="2364" y="1212"/>
                </a:lnTo>
                <a:lnTo>
                  <a:pt x="2364" y="1214"/>
                </a:lnTo>
                <a:lnTo>
                  <a:pt x="2364" y="1214"/>
                </a:lnTo>
                <a:lnTo>
                  <a:pt x="2364" y="1216"/>
                </a:lnTo>
                <a:close/>
                <a:moveTo>
                  <a:pt x="2359" y="1216"/>
                </a:moveTo>
                <a:lnTo>
                  <a:pt x="2357" y="1216"/>
                </a:lnTo>
                <a:lnTo>
                  <a:pt x="2357" y="1216"/>
                </a:lnTo>
                <a:lnTo>
                  <a:pt x="2357" y="1216"/>
                </a:lnTo>
                <a:lnTo>
                  <a:pt x="2357" y="1218"/>
                </a:lnTo>
                <a:lnTo>
                  <a:pt x="2357" y="1218"/>
                </a:lnTo>
                <a:lnTo>
                  <a:pt x="2359" y="1218"/>
                </a:lnTo>
                <a:lnTo>
                  <a:pt x="2359" y="1218"/>
                </a:lnTo>
                <a:lnTo>
                  <a:pt x="2359" y="1216"/>
                </a:lnTo>
                <a:lnTo>
                  <a:pt x="2359" y="1216"/>
                </a:lnTo>
                <a:lnTo>
                  <a:pt x="2359" y="1216"/>
                </a:lnTo>
                <a:close/>
                <a:moveTo>
                  <a:pt x="4450" y="1635"/>
                </a:moveTo>
                <a:lnTo>
                  <a:pt x="4448" y="1638"/>
                </a:lnTo>
                <a:lnTo>
                  <a:pt x="4448" y="1640"/>
                </a:lnTo>
                <a:lnTo>
                  <a:pt x="4450" y="1640"/>
                </a:lnTo>
                <a:lnTo>
                  <a:pt x="4450" y="1638"/>
                </a:lnTo>
                <a:lnTo>
                  <a:pt x="4453" y="1638"/>
                </a:lnTo>
                <a:lnTo>
                  <a:pt x="4450" y="1635"/>
                </a:lnTo>
                <a:lnTo>
                  <a:pt x="4453" y="1635"/>
                </a:lnTo>
                <a:lnTo>
                  <a:pt x="4450" y="1635"/>
                </a:lnTo>
                <a:lnTo>
                  <a:pt x="4450" y="1635"/>
                </a:lnTo>
                <a:close/>
                <a:moveTo>
                  <a:pt x="2374" y="1470"/>
                </a:moveTo>
                <a:lnTo>
                  <a:pt x="2374" y="1470"/>
                </a:lnTo>
                <a:lnTo>
                  <a:pt x="2374" y="1470"/>
                </a:lnTo>
                <a:lnTo>
                  <a:pt x="2374" y="1470"/>
                </a:lnTo>
                <a:lnTo>
                  <a:pt x="2374" y="1470"/>
                </a:lnTo>
                <a:lnTo>
                  <a:pt x="2372" y="1472"/>
                </a:lnTo>
                <a:lnTo>
                  <a:pt x="2372" y="1472"/>
                </a:lnTo>
                <a:lnTo>
                  <a:pt x="2374" y="1472"/>
                </a:lnTo>
                <a:lnTo>
                  <a:pt x="2374" y="1472"/>
                </a:lnTo>
                <a:lnTo>
                  <a:pt x="2374" y="1472"/>
                </a:lnTo>
                <a:lnTo>
                  <a:pt x="2376" y="1472"/>
                </a:lnTo>
                <a:lnTo>
                  <a:pt x="2374" y="1470"/>
                </a:lnTo>
                <a:lnTo>
                  <a:pt x="2374" y="1470"/>
                </a:lnTo>
                <a:close/>
                <a:moveTo>
                  <a:pt x="3235" y="1795"/>
                </a:moveTo>
                <a:lnTo>
                  <a:pt x="3235" y="1795"/>
                </a:lnTo>
                <a:lnTo>
                  <a:pt x="3235" y="1795"/>
                </a:lnTo>
                <a:lnTo>
                  <a:pt x="3235" y="1797"/>
                </a:lnTo>
                <a:lnTo>
                  <a:pt x="3233" y="1801"/>
                </a:lnTo>
                <a:lnTo>
                  <a:pt x="3235" y="1801"/>
                </a:lnTo>
                <a:lnTo>
                  <a:pt x="3235" y="1803"/>
                </a:lnTo>
                <a:lnTo>
                  <a:pt x="3237" y="1803"/>
                </a:lnTo>
                <a:lnTo>
                  <a:pt x="3237" y="1803"/>
                </a:lnTo>
                <a:lnTo>
                  <a:pt x="3237" y="1803"/>
                </a:lnTo>
                <a:lnTo>
                  <a:pt x="3237" y="1801"/>
                </a:lnTo>
                <a:lnTo>
                  <a:pt x="3235" y="1799"/>
                </a:lnTo>
                <a:lnTo>
                  <a:pt x="3237" y="1795"/>
                </a:lnTo>
                <a:lnTo>
                  <a:pt x="3235" y="1795"/>
                </a:lnTo>
                <a:close/>
                <a:moveTo>
                  <a:pt x="3336" y="1847"/>
                </a:moveTo>
                <a:lnTo>
                  <a:pt x="3336" y="1845"/>
                </a:lnTo>
                <a:lnTo>
                  <a:pt x="3336" y="1841"/>
                </a:lnTo>
                <a:lnTo>
                  <a:pt x="3334" y="1835"/>
                </a:lnTo>
                <a:lnTo>
                  <a:pt x="3334" y="1826"/>
                </a:lnTo>
                <a:lnTo>
                  <a:pt x="3332" y="1822"/>
                </a:lnTo>
                <a:lnTo>
                  <a:pt x="3332" y="1820"/>
                </a:lnTo>
                <a:lnTo>
                  <a:pt x="3329" y="1818"/>
                </a:lnTo>
                <a:lnTo>
                  <a:pt x="3329" y="1818"/>
                </a:lnTo>
                <a:lnTo>
                  <a:pt x="3327" y="1814"/>
                </a:lnTo>
                <a:lnTo>
                  <a:pt x="3325" y="1812"/>
                </a:lnTo>
                <a:lnTo>
                  <a:pt x="3325" y="1812"/>
                </a:lnTo>
                <a:lnTo>
                  <a:pt x="3325" y="1809"/>
                </a:lnTo>
                <a:lnTo>
                  <a:pt x="3323" y="1807"/>
                </a:lnTo>
                <a:lnTo>
                  <a:pt x="3323" y="1807"/>
                </a:lnTo>
                <a:lnTo>
                  <a:pt x="3321" y="1805"/>
                </a:lnTo>
                <a:lnTo>
                  <a:pt x="3321" y="1805"/>
                </a:lnTo>
                <a:lnTo>
                  <a:pt x="3321" y="1805"/>
                </a:lnTo>
                <a:lnTo>
                  <a:pt x="3319" y="1809"/>
                </a:lnTo>
                <a:lnTo>
                  <a:pt x="3317" y="1812"/>
                </a:lnTo>
                <a:lnTo>
                  <a:pt x="3317" y="1812"/>
                </a:lnTo>
                <a:lnTo>
                  <a:pt x="3315" y="1812"/>
                </a:lnTo>
                <a:lnTo>
                  <a:pt x="3315" y="1812"/>
                </a:lnTo>
                <a:lnTo>
                  <a:pt x="3315" y="1814"/>
                </a:lnTo>
                <a:lnTo>
                  <a:pt x="3317" y="1816"/>
                </a:lnTo>
                <a:lnTo>
                  <a:pt x="3317" y="1816"/>
                </a:lnTo>
                <a:lnTo>
                  <a:pt x="3317" y="1818"/>
                </a:lnTo>
                <a:lnTo>
                  <a:pt x="3315" y="1822"/>
                </a:lnTo>
                <a:lnTo>
                  <a:pt x="3313" y="1824"/>
                </a:lnTo>
                <a:lnTo>
                  <a:pt x="3311" y="1826"/>
                </a:lnTo>
                <a:lnTo>
                  <a:pt x="3308" y="1826"/>
                </a:lnTo>
                <a:lnTo>
                  <a:pt x="3308" y="1828"/>
                </a:lnTo>
                <a:lnTo>
                  <a:pt x="3306" y="1828"/>
                </a:lnTo>
                <a:lnTo>
                  <a:pt x="3306" y="1828"/>
                </a:lnTo>
                <a:lnTo>
                  <a:pt x="3304" y="1828"/>
                </a:lnTo>
                <a:lnTo>
                  <a:pt x="3304" y="1828"/>
                </a:lnTo>
                <a:lnTo>
                  <a:pt x="3302" y="1828"/>
                </a:lnTo>
                <a:lnTo>
                  <a:pt x="3302" y="1828"/>
                </a:lnTo>
                <a:lnTo>
                  <a:pt x="3302" y="1830"/>
                </a:lnTo>
                <a:lnTo>
                  <a:pt x="3302" y="1830"/>
                </a:lnTo>
                <a:lnTo>
                  <a:pt x="3302" y="1830"/>
                </a:lnTo>
                <a:lnTo>
                  <a:pt x="3302" y="1832"/>
                </a:lnTo>
                <a:lnTo>
                  <a:pt x="3302" y="1832"/>
                </a:lnTo>
                <a:lnTo>
                  <a:pt x="3302" y="1832"/>
                </a:lnTo>
                <a:lnTo>
                  <a:pt x="3302" y="1835"/>
                </a:lnTo>
                <a:lnTo>
                  <a:pt x="3300" y="1839"/>
                </a:lnTo>
                <a:lnTo>
                  <a:pt x="3300" y="1841"/>
                </a:lnTo>
                <a:lnTo>
                  <a:pt x="3302" y="1843"/>
                </a:lnTo>
                <a:lnTo>
                  <a:pt x="3302" y="1843"/>
                </a:lnTo>
                <a:lnTo>
                  <a:pt x="3300" y="1843"/>
                </a:lnTo>
                <a:lnTo>
                  <a:pt x="3298" y="1843"/>
                </a:lnTo>
                <a:lnTo>
                  <a:pt x="3298" y="1845"/>
                </a:lnTo>
                <a:lnTo>
                  <a:pt x="3298" y="1845"/>
                </a:lnTo>
                <a:lnTo>
                  <a:pt x="3296" y="1847"/>
                </a:lnTo>
                <a:lnTo>
                  <a:pt x="3296" y="1847"/>
                </a:lnTo>
                <a:lnTo>
                  <a:pt x="3294" y="1847"/>
                </a:lnTo>
                <a:lnTo>
                  <a:pt x="3296" y="1847"/>
                </a:lnTo>
                <a:lnTo>
                  <a:pt x="3296" y="1847"/>
                </a:lnTo>
                <a:lnTo>
                  <a:pt x="3296" y="1845"/>
                </a:lnTo>
                <a:lnTo>
                  <a:pt x="3296" y="1845"/>
                </a:lnTo>
                <a:lnTo>
                  <a:pt x="3296" y="1843"/>
                </a:lnTo>
                <a:lnTo>
                  <a:pt x="3296" y="1843"/>
                </a:lnTo>
                <a:lnTo>
                  <a:pt x="3294" y="1845"/>
                </a:lnTo>
                <a:lnTo>
                  <a:pt x="3294" y="1845"/>
                </a:lnTo>
                <a:lnTo>
                  <a:pt x="3292" y="1847"/>
                </a:lnTo>
                <a:lnTo>
                  <a:pt x="3292" y="1849"/>
                </a:lnTo>
                <a:lnTo>
                  <a:pt x="3290" y="1849"/>
                </a:lnTo>
                <a:lnTo>
                  <a:pt x="3290" y="1851"/>
                </a:lnTo>
                <a:lnTo>
                  <a:pt x="3290" y="1851"/>
                </a:lnTo>
                <a:lnTo>
                  <a:pt x="3290" y="1853"/>
                </a:lnTo>
                <a:lnTo>
                  <a:pt x="3290" y="1853"/>
                </a:lnTo>
                <a:lnTo>
                  <a:pt x="3290" y="1853"/>
                </a:lnTo>
                <a:lnTo>
                  <a:pt x="3290" y="1856"/>
                </a:lnTo>
                <a:lnTo>
                  <a:pt x="3290" y="1856"/>
                </a:lnTo>
                <a:lnTo>
                  <a:pt x="3290" y="1853"/>
                </a:lnTo>
                <a:lnTo>
                  <a:pt x="3288" y="1851"/>
                </a:lnTo>
                <a:lnTo>
                  <a:pt x="3288" y="1851"/>
                </a:lnTo>
                <a:lnTo>
                  <a:pt x="3288" y="1851"/>
                </a:lnTo>
                <a:lnTo>
                  <a:pt x="3283" y="1853"/>
                </a:lnTo>
                <a:lnTo>
                  <a:pt x="3281" y="1856"/>
                </a:lnTo>
                <a:lnTo>
                  <a:pt x="3279" y="1858"/>
                </a:lnTo>
                <a:lnTo>
                  <a:pt x="3279" y="1858"/>
                </a:lnTo>
                <a:lnTo>
                  <a:pt x="3279" y="1860"/>
                </a:lnTo>
                <a:lnTo>
                  <a:pt x="3279" y="1860"/>
                </a:lnTo>
                <a:lnTo>
                  <a:pt x="3281" y="1862"/>
                </a:lnTo>
                <a:lnTo>
                  <a:pt x="3279" y="1862"/>
                </a:lnTo>
                <a:lnTo>
                  <a:pt x="3279" y="1862"/>
                </a:lnTo>
                <a:lnTo>
                  <a:pt x="3279" y="1862"/>
                </a:lnTo>
                <a:lnTo>
                  <a:pt x="3277" y="1860"/>
                </a:lnTo>
                <a:lnTo>
                  <a:pt x="3277" y="1860"/>
                </a:lnTo>
                <a:lnTo>
                  <a:pt x="3275" y="1860"/>
                </a:lnTo>
                <a:lnTo>
                  <a:pt x="3273" y="1860"/>
                </a:lnTo>
                <a:lnTo>
                  <a:pt x="3271" y="1860"/>
                </a:lnTo>
                <a:lnTo>
                  <a:pt x="3269" y="1860"/>
                </a:lnTo>
                <a:lnTo>
                  <a:pt x="3269" y="1862"/>
                </a:lnTo>
                <a:lnTo>
                  <a:pt x="3269" y="1862"/>
                </a:lnTo>
                <a:lnTo>
                  <a:pt x="3269" y="1862"/>
                </a:lnTo>
                <a:lnTo>
                  <a:pt x="3267" y="1862"/>
                </a:lnTo>
                <a:lnTo>
                  <a:pt x="3267" y="1862"/>
                </a:lnTo>
                <a:lnTo>
                  <a:pt x="3264" y="1864"/>
                </a:lnTo>
                <a:lnTo>
                  <a:pt x="3264" y="1864"/>
                </a:lnTo>
                <a:lnTo>
                  <a:pt x="3264" y="1862"/>
                </a:lnTo>
                <a:lnTo>
                  <a:pt x="3262" y="1862"/>
                </a:lnTo>
                <a:lnTo>
                  <a:pt x="3262" y="1862"/>
                </a:lnTo>
                <a:lnTo>
                  <a:pt x="3260" y="1864"/>
                </a:lnTo>
                <a:lnTo>
                  <a:pt x="3258" y="1866"/>
                </a:lnTo>
                <a:lnTo>
                  <a:pt x="3258" y="1866"/>
                </a:lnTo>
                <a:lnTo>
                  <a:pt x="3254" y="1866"/>
                </a:lnTo>
                <a:lnTo>
                  <a:pt x="3252" y="1866"/>
                </a:lnTo>
                <a:lnTo>
                  <a:pt x="3252" y="1866"/>
                </a:lnTo>
                <a:lnTo>
                  <a:pt x="3252" y="1866"/>
                </a:lnTo>
                <a:lnTo>
                  <a:pt x="3252" y="1868"/>
                </a:lnTo>
                <a:lnTo>
                  <a:pt x="3252" y="1872"/>
                </a:lnTo>
                <a:lnTo>
                  <a:pt x="3252" y="1872"/>
                </a:lnTo>
                <a:lnTo>
                  <a:pt x="3246" y="1883"/>
                </a:lnTo>
                <a:lnTo>
                  <a:pt x="3244" y="1887"/>
                </a:lnTo>
                <a:lnTo>
                  <a:pt x="3246" y="1887"/>
                </a:lnTo>
                <a:lnTo>
                  <a:pt x="3246" y="1889"/>
                </a:lnTo>
                <a:lnTo>
                  <a:pt x="3246" y="1891"/>
                </a:lnTo>
                <a:lnTo>
                  <a:pt x="3246" y="1897"/>
                </a:lnTo>
                <a:lnTo>
                  <a:pt x="3248" y="1900"/>
                </a:lnTo>
                <a:lnTo>
                  <a:pt x="3248" y="1902"/>
                </a:lnTo>
                <a:lnTo>
                  <a:pt x="3248" y="1904"/>
                </a:lnTo>
                <a:lnTo>
                  <a:pt x="3248" y="1906"/>
                </a:lnTo>
                <a:lnTo>
                  <a:pt x="3248" y="1908"/>
                </a:lnTo>
                <a:lnTo>
                  <a:pt x="3248" y="1908"/>
                </a:lnTo>
                <a:lnTo>
                  <a:pt x="3250" y="1912"/>
                </a:lnTo>
                <a:lnTo>
                  <a:pt x="3252" y="1914"/>
                </a:lnTo>
                <a:lnTo>
                  <a:pt x="3252" y="1916"/>
                </a:lnTo>
                <a:lnTo>
                  <a:pt x="3252" y="1916"/>
                </a:lnTo>
                <a:lnTo>
                  <a:pt x="3252" y="1921"/>
                </a:lnTo>
                <a:lnTo>
                  <a:pt x="3250" y="1923"/>
                </a:lnTo>
                <a:lnTo>
                  <a:pt x="3250" y="1925"/>
                </a:lnTo>
                <a:lnTo>
                  <a:pt x="3248" y="1927"/>
                </a:lnTo>
                <a:lnTo>
                  <a:pt x="3248" y="1931"/>
                </a:lnTo>
                <a:lnTo>
                  <a:pt x="3246" y="1931"/>
                </a:lnTo>
                <a:lnTo>
                  <a:pt x="3244" y="1935"/>
                </a:lnTo>
                <a:lnTo>
                  <a:pt x="3244" y="1937"/>
                </a:lnTo>
                <a:lnTo>
                  <a:pt x="3241" y="1939"/>
                </a:lnTo>
                <a:lnTo>
                  <a:pt x="3241" y="1941"/>
                </a:lnTo>
                <a:lnTo>
                  <a:pt x="3239" y="1941"/>
                </a:lnTo>
                <a:lnTo>
                  <a:pt x="3237" y="1941"/>
                </a:lnTo>
                <a:lnTo>
                  <a:pt x="3237" y="1946"/>
                </a:lnTo>
                <a:lnTo>
                  <a:pt x="3237" y="1948"/>
                </a:lnTo>
                <a:lnTo>
                  <a:pt x="3235" y="1948"/>
                </a:lnTo>
                <a:lnTo>
                  <a:pt x="3235" y="1950"/>
                </a:lnTo>
                <a:lnTo>
                  <a:pt x="3235" y="1950"/>
                </a:lnTo>
                <a:lnTo>
                  <a:pt x="3235" y="1952"/>
                </a:lnTo>
                <a:lnTo>
                  <a:pt x="3235" y="1952"/>
                </a:lnTo>
                <a:lnTo>
                  <a:pt x="3235" y="1956"/>
                </a:lnTo>
                <a:lnTo>
                  <a:pt x="3235" y="1958"/>
                </a:lnTo>
                <a:lnTo>
                  <a:pt x="3235" y="1962"/>
                </a:lnTo>
                <a:lnTo>
                  <a:pt x="3235" y="1965"/>
                </a:lnTo>
                <a:lnTo>
                  <a:pt x="3237" y="1965"/>
                </a:lnTo>
                <a:lnTo>
                  <a:pt x="3239" y="1969"/>
                </a:lnTo>
                <a:lnTo>
                  <a:pt x="3239" y="1971"/>
                </a:lnTo>
                <a:lnTo>
                  <a:pt x="3239" y="1971"/>
                </a:lnTo>
                <a:lnTo>
                  <a:pt x="3241" y="1973"/>
                </a:lnTo>
                <a:lnTo>
                  <a:pt x="3241" y="1975"/>
                </a:lnTo>
                <a:lnTo>
                  <a:pt x="3239" y="1977"/>
                </a:lnTo>
                <a:lnTo>
                  <a:pt x="3239" y="1979"/>
                </a:lnTo>
                <a:lnTo>
                  <a:pt x="3239" y="1981"/>
                </a:lnTo>
                <a:lnTo>
                  <a:pt x="3239" y="1983"/>
                </a:lnTo>
                <a:lnTo>
                  <a:pt x="3239" y="1988"/>
                </a:lnTo>
                <a:lnTo>
                  <a:pt x="3241" y="1988"/>
                </a:lnTo>
                <a:lnTo>
                  <a:pt x="3244" y="1990"/>
                </a:lnTo>
                <a:lnTo>
                  <a:pt x="3244" y="1992"/>
                </a:lnTo>
                <a:lnTo>
                  <a:pt x="3244" y="1994"/>
                </a:lnTo>
                <a:lnTo>
                  <a:pt x="3246" y="1996"/>
                </a:lnTo>
                <a:lnTo>
                  <a:pt x="3246" y="1996"/>
                </a:lnTo>
                <a:lnTo>
                  <a:pt x="3246" y="1998"/>
                </a:lnTo>
                <a:lnTo>
                  <a:pt x="3246" y="1998"/>
                </a:lnTo>
                <a:lnTo>
                  <a:pt x="3250" y="2000"/>
                </a:lnTo>
                <a:lnTo>
                  <a:pt x="3250" y="2000"/>
                </a:lnTo>
                <a:lnTo>
                  <a:pt x="3252" y="2002"/>
                </a:lnTo>
                <a:lnTo>
                  <a:pt x="3252" y="2002"/>
                </a:lnTo>
                <a:lnTo>
                  <a:pt x="3256" y="2002"/>
                </a:lnTo>
                <a:lnTo>
                  <a:pt x="3256" y="2002"/>
                </a:lnTo>
                <a:lnTo>
                  <a:pt x="3260" y="2006"/>
                </a:lnTo>
                <a:lnTo>
                  <a:pt x="3262" y="2006"/>
                </a:lnTo>
                <a:lnTo>
                  <a:pt x="3267" y="2006"/>
                </a:lnTo>
                <a:lnTo>
                  <a:pt x="3269" y="2006"/>
                </a:lnTo>
                <a:lnTo>
                  <a:pt x="3269" y="2004"/>
                </a:lnTo>
                <a:lnTo>
                  <a:pt x="3273" y="2002"/>
                </a:lnTo>
                <a:lnTo>
                  <a:pt x="3277" y="2000"/>
                </a:lnTo>
                <a:lnTo>
                  <a:pt x="3279" y="2000"/>
                </a:lnTo>
                <a:lnTo>
                  <a:pt x="3283" y="2000"/>
                </a:lnTo>
                <a:lnTo>
                  <a:pt x="3285" y="2000"/>
                </a:lnTo>
                <a:lnTo>
                  <a:pt x="3288" y="1998"/>
                </a:lnTo>
                <a:lnTo>
                  <a:pt x="3290" y="1998"/>
                </a:lnTo>
                <a:lnTo>
                  <a:pt x="3292" y="1994"/>
                </a:lnTo>
                <a:lnTo>
                  <a:pt x="3292" y="1992"/>
                </a:lnTo>
                <a:lnTo>
                  <a:pt x="3294" y="1990"/>
                </a:lnTo>
                <a:lnTo>
                  <a:pt x="3294" y="1988"/>
                </a:lnTo>
                <a:lnTo>
                  <a:pt x="3294" y="1986"/>
                </a:lnTo>
                <a:lnTo>
                  <a:pt x="3294" y="1983"/>
                </a:lnTo>
                <a:lnTo>
                  <a:pt x="3296" y="1981"/>
                </a:lnTo>
                <a:lnTo>
                  <a:pt x="3298" y="1979"/>
                </a:lnTo>
                <a:lnTo>
                  <a:pt x="3298" y="1977"/>
                </a:lnTo>
                <a:lnTo>
                  <a:pt x="3300" y="1971"/>
                </a:lnTo>
                <a:lnTo>
                  <a:pt x="3300" y="1967"/>
                </a:lnTo>
                <a:lnTo>
                  <a:pt x="3300" y="1962"/>
                </a:lnTo>
                <a:lnTo>
                  <a:pt x="3302" y="1958"/>
                </a:lnTo>
                <a:lnTo>
                  <a:pt x="3302" y="1958"/>
                </a:lnTo>
                <a:lnTo>
                  <a:pt x="3306" y="1950"/>
                </a:lnTo>
                <a:lnTo>
                  <a:pt x="3308" y="1941"/>
                </a:lnTo>
                <a:lnTo>
                  <a:pt x="3311" y="1935"/>
                </a:lnTo>
                <a:lnTo>
                  <a:pt x="3313" y="1929"/>
                </a:lnTo>
                <a:lnTo>
                  <a:pt x="3313" y="1925"/>
                </a:lnTo>
                <a:lnTo>
                  <a:pt x="3315" y="1921"/>
                </a:lnTo>
                <a:lnTo>
                  <a:pt x="3317" y="1914"/>
                </a:lnTo>
                <a:lnTo>
                  <a:pt x="3319" y="1908"/>
                </a:lnTo>
                <a:lnTo>
                  <a:pt x="3321" y="1904"/>
                </a:lnTo>
                <a:lnTo>
                  <a:pt x="3321" y="1900"/>
                </a:lnTo>
                <a:lnTo>
                  <a:pt x="3323" y="1897"/>
                </a:lnTo>
                <a:lnTo>
                  <a:pt x="3325" y="1891"/>
                </a:lnTo>
                <a:lnTo>
                  <a:pt x="3325" y="1887"/>
                </a:lnTo>
                <a:lnTo>
                  <a:pt x="3323" y="1883"/>
                </a:lnTo>
                <a:lnTo>
                  <a:pt x="3323" y="1881"/>
                </a:lnTo>
                <a:lnTo>
                  <a:pt x="3325" y="1879"/>
                </a:lnTo>
                <a:lnTo>
                  <a:pt x="3325" y="1877"/>
                </a:lnTo>
                <a:lnTo>
                  <a:pt x="3327" y="1877"/>
                </a:lnTo>
                <a:lnTo>
                  <a:pt x="3327" y="1874"/>
                </a:lnTo>
                <a:lnTo>
                  <a:pt x="3329" y="1874"/>
                </a:lnTo>
                <a:lnTo>
                  <a:pt x="3327" y="1874"/>
                </a:lnTo>
                <a:lnTo>
                  <a:pt x="3327" y="1872"/>
                </a:lnTo>
                <a:lnTo>
                  <a:pt x="3329" y="1872"/>
                </a:lnTo>
                <a:lnTo>
                  <a:pt x="3329" y="1870"/>
                </a:lnTo>
                <a:lnTo>
                  <a:pt x="3329" y="1866"/>
                </a:lnTo>
                <a:lnTo>
                  <a:pt x="3329" y="1866"/>
                </a:lnTo>
                <a:lnTo>
                  <a:pt x="3327" y="1864"/>
                </a:lnTo>
                <a:lnTo>
                  <a:pt x="3327" y="1864"/>
                </a:lnTo>
                <a:lnTo>
                  <a:pt x="3327" y="1862"/>
                </a:lnTo>
                <a:lnTo>
                  <a:pt x="3327" y="1860"/>
                </a:lnTo>
                <a:lnTo>
                  <a:pt x="3327" y="1858"/>
                </a:lnTo>
                <a:lnTo>
                  <a:pt x="3327" y="1856"/>
                </a:lnTo>
                <a:lnTo>
                  <a:pt x="3327" y="1856"/>
                </a:lnTo>
                <a:lnTo>
                  <a:pt x="3327" y="1856"/>
                </a:lnTo>
                <a:lnTo>
                  <a:pt x="3329" y="1856"/>
                </a:lnTo>
                <a:lnTo>
                  <a:pt x="3332" y="1856"/>
                </a:lnTo>
                <a:lnTo>
                  <a:pt x="3332" y="1856"/>
                </a:lnTo>
                <a:lnTo>
                  <a:pt x="3332" y="1860"/>
                </a:lnTo>
                <a:lnTo>
                  <a:pt x="3334" y="1862"/>
                </a:lnTo>
                <a:lnTo>
                  <a:pt x="3336" y="1862"/>
                </a:lnTo>
                <a:lnTo>
                  <a:pt x="3336" y="1862"/>
                </a:lnTo>
                <a:lnTo>
                  <a:pt x="3336" y="1862"/>
                </a:lnTo>
                <a:lnTo>
                  <a:pt x="3336" y="1860"/>
                </a:lnTo>
                <a:lnTo>
                  <a:pt x="3338" y="1858"/>
                </a:lnTo>
                <a:lnTo>
                  <a:pt x="3340" y="1853"/>
                </a:lnTo>
                <a:lnTo>
                  <a:pt x="3338" y="1849"/>
                </a:lnTo>
                <a:lnTo>
                  <a:pt x="3336" y="1847"/>
                </a:lnTo>
                <a:close/>
                <a:moveTo>
                  <a:pt x="3204" y="1661"/>
                </a:moveTo>
                <a:lnTo>
                  <a:pt x="3202" y="1661"/>
                </a:lnTo>
                <a:lnTo>
                  <a:pt x="3202" y="1663"/>
                </a:lnTo>
                <a:lnTo>
                  <a:pt x="3202" y="1663"/>
                </a:lnTo>
                <a:lnTo>
                  <a:pt x="3204" y="1661"/>
                </a:lnTo>
                <a:lnTo>
                  <a:pt x="3204" y="1661"/>
                </a:lnTo>
                <a:lnTo>
                  <a:pt x="3204" y="1661"/>
                </a:lnTo>
                <a:lnTo>
                  <a:pt x="3204" y="1661"/>
                </a:lnTo>
                <a:lnTo>
                  <a:pt x="3204" y="1661"/>
                </a:lnTo>
                <a:close/>
                <a:moveTo>
                  <a:pt x="3329" y="1877"/>
                </a:moveTo>
                <a:lnTo>
                  <a:pt x="3329" y="1879"/>
                </a:lnTo>
                <a:lnTo>
                  <a:pt x="3332" y="1877"/>
                </a:lnTo>
                <a:lnTo>
                  <a:pt x="3332" y="1872"/>
                </a:lnTo>
                <a:lnTo>
                  <a:pt x="3332" y="1872"/>
                </a:lnTo>
                <a:lnTo>
                  <a:pt x="3329" y="1877"/>
                </a:lnTo>
                <a:close/>
                <a:moveTo>
                  <a:pt x="3156" y="2357"/>
                </a:moveTo>
                <a:lnTo>
                  <a:pt x="3153" y="2357"/>
                </a:lnTo>
                <a:lnTo>
                  <a:pt x="3153" y="2357"/>
                </a:lnTo>
                <a:lnTo>
                  <a:pt x="3151" y="2359"/>
                </a:lnTo>
                <a:lnTo>
                  <a:pt x="3153" y="2359"/>
                </a:lnTo>
                <a:lnTo>
                  <a:pt x="3156" y="2359"/>
                </a:lnTo>
                <a:lnTo>
                  <a:pt x="3156" y="2359"/>
                </a:lnTo>
                <a:lnTo>
                  <a:pt x="3158" y="2359"/>
                </a:lnTo>
                <a:lnTo>
                  <a:pt x="3156" y="2359"/>
                </a:lnTo>
                <a:lnTo>
                  <a:pt x="3156" y="2357"/>
                </a:lnTo>
                <a:close/>
                <a:moveTo>
                  <a:pt x="2734" y="1583"/>
                </a:moveTo>
                <a:lnTo>
                  <a:pt x="2734" y="1583"/>
                </a:lnTo>
                <a:lnTo>
                  <a:pt x="2736" y="1579"/>
                </a:lnTo>
                <a:lnTo>
                  <a:pt x="2736" y="1579"/>
                </a:lnTo>
                <a:lnTo>
                  <a:pt x="2736" y="1577"/>
                </a:lnTo>
                <a:lnTo>
                  <a:pt x="2734" y="1577"/>
                </a:lnTo>
                <a:lnTo>
                  <a:pt x="2734" y="1577"/>
                </a:lnTo>
                <a:lnTo>
                  <a:pt x="2734" y="1577"/>
                </a:lnTo>
                <a:lnTo>
                  <a:pt x="2732" y="1579"/>
                </a:lnTo>
                <a:lnTo>
                  <a:pt x="2732" y="1579"/>
                </a:lnTo>
                <a:lnTo>
                  <a:pt x="2732" y="1581"/>
                </a:lnTo>
                <a:lnTo>
                  <a:pt x="2732" y="1581"/>
                </a:lnTo>
                <a:lnTo>
                  <a:pt x="2730" y="1581"/>
                </a:lnTo>
                <a:lnTo>
                  <a:pt x="2730" y="1583"/>
                </a:lnTo>
                <a:lnTo>
                  <a:pt x="2730" y="1583"/>
                </a:lnTo>
                <a:lnTo>
                  <a:pt x="2730" y="1583"/>
                </a:lnTo>
                <a:lnTo>
                  <a:pt x="2730" y="1585"/>
                </a:lnTo>
                <a:lnTo>
                  <a:pt x="2732" y="1585"/>
                </a:lnTo>
                <a:lnTo>
                  <a:pt x="2734" y="1585"/>
                </a:lnTo>
                <a:lnTo>
                  <a:pt x="2734" y="1583"/>
                </a:lnTo>
                <a:close/>
                <a:moveTo>
                  <a:pt x="4031" y="1440"/>
                </a:moveTo>
                <a:lnTo>
                  <a:pt x="4031" y="1440"/>
                </a:lnTo>
                <a:lnTo>
                  <a:pt x="4031" y="1440"/>
                </a:lnTo>
                <a:lnTo>
                  <a:pt x="4031" y="1443"/>
                </a:lnTo>
                <a:lnTo>
                  <a:pt x="4031" y="1443"/>
                </a:lnTo>
                <a:lnTo>
                  <a:pt x="4031" y="1445"/>
                </a:lnTo>
                <a:lnTo>
                  <a:pt x="4031" y="1443"/>
                </a:lnTo>
                <a:lnTo>
                  <a:pt x="4031" y="1440"/>
                </a:lnTo>
                <a:lnTo>
                  <a:pt x="4031" y="1440"/>
                </a:lnTo>
                <a:close/>
                <a:moveTo>
                  <a:pt x="2713" y="1566"/>
                </a:moveTo>
                <a:lnTo>
                  <a:pt x="2711" y="1568"/>
                </a:lnTo>
                <a:lnTo>
                  <a:pt x="2711" y="1568"/>
                </a:lnTo>
                <a:lnTo>
                  <a:pt x="2713" y="1568"/>
                </a:lnTo>
                <a:lnTo>
                  <a:pt x="2713" y="1566"/>
                </a:lnTo>
                <a:lnTo>
                  <a:pt x="2713" y="1566"/>
                </a:lnTo>
                <a:lnTo>
                  <a:pt x="2713" y="1566"/>
                </a:lnTo>
                <a:close/>
                <a:moveTo>
                  <a:pt x="2703" y="1625"/>
                </a:moveTo>
                <a:lnTo>
                  <a:pt x="2703" y="1627"/>
                </a:lnTo>
                <a:lnTo>
                  <a:pt x="2701" y="1627"/>
                </a:lnTo>
                <a:lnTo>
                  <a:pt x="2701" y="1627"/>
                </a:lnTo>
                <a:lnTo>
                  <a:pt x="2701" y="1629"/>
                </a:lnTo>
                <a:lnTo>
                  <a:pt x="2703" y="1631"/>
                </a:lnTo>
                <a:lnTo>
                  <a:pt x="2703" y="1631"/>
                </a:lnTo>
                <a:lnTo>
                  <a:pt x="2705" y="1629"/>
                </a:lnTo>
                <a:lnTo>
                  <a:pt x="2705" y="1627"/>
                </a:lnTo>
                <a:lnTo>
                  <a:pt x="2705" y="1627"/>
                </a:lnTo>
                <a:lnTo>
                  <a:pt x="2705" y="1625"/>
                </a:lnTo>
                <a:lnTo>
                  <a:pt x="2703" y="1625"/>
                </a:lnTo>
                <a:close/>
                <a:moveTo>
                  <a:pt x="2716" y="1606"/>
                </a:moveTo>
                <a:lnTo>
                  <a:pt x="2716" y="1606"/>
                </a:lnTo>
                <a:lnTo>
                  <a:pt x="2716" y="1606"/>
                </a:lnTo>
                <a:lnTo>
                  <a:pt x="2713" y="1608"/>
                </a:lnTo>
                <a:lnTo>
                  <a:pt x="2713" y="1608"/>
                </a:lnTo>
                <a:lnTo>
                  <a:pt x="2716" y="1608"/>
                </a:lnTo>
                <a:lnTo>
                  <a:pt x="2716" y="1608"/>
                </a:lnTo>
                <a:lnTo>
                  <a:pt x="2716" y="1608"/>
                </a:lnTo>
                <a:lnTo>
                  <a:pt x="2716" y="1608"/>
                </a:lnTo>
                <a:lnTo>
                  <a:pt x="2716" y="1606"/>
                </a:lnTo>
                <a:close/>
                <a:moveTo>
                  <a:pt x="2525" y="1862"/>
                </a:moveTo>
                <a:lnTo>
                  <a:pt x="2525" y="1862"/>
                </a:lnTo>
                <a:lnTo>
                  <a:pt x="2525" y="1862"/>
                </a:lnTo>
                <a:lnTo>
                  <a:pt x="2525" y="1862"/>
                </a:lnTo>
                <a:lnTo>
                  <a:pt x="2525" y="1862"/>
                </a:lnTo>
                <a:lnTo>
                  <a:pt x="2525" y="1862"/>
                </a:lnTo>
                <a:lnTo>
                  <a:pt x="2525" y="1862"/>
                </a:lnTo>
                <a:close/>
                <a:moveTo>
                  <a:pt x="4054" y="1665"/>
                </a:moveTo>
                <a:lnTo>
                  <a:pt x="4052" y="1663"/>
                </a:lnTo>
                <a:lnTo>
                  <a:pt x="4052" y="1661"/>
                </a:lnTo>
                <a:lnTo>
                  <a:pt x="4050" y="1661"/>
                </a:lnTo>
                <a:lnTo>
                  <a:pt x="4050" y="1661"/>
                </a:lnTo>
                <a:lnTo>
                  <a:pt x="4050" y="1661"/>
                </a:lnTo>
                <a:lnTo>
                  <a:pt x="4050" y="1661"/>
                </a:lnTo>
                <a:lnTo>
                  <a:pt x="4050" y="1663"/>
                </a:lnTo>
                <a:lnTo>
                  <a:pt x="4050" y="1663"/>
                </a:lnTo>
                <a:lnTo>
                  <a:pt x="4052" y="1665"/>
                </a:lnTo>
                <a:lnTo>
                  <a:pt x="4054" y="1665"/>
                </a:lnTo>
                <a:lnTo>
                  <a:pt x="4054" y="1665"/>
                </a:lnTo>
                <a:lnTo>
                  <a:pt x="4054" y="1665"/>
                </a:lnTo>
                <a:close/>
                <a:moveTo>
                  <a:pt x="4059" y="1669"/>
                </a:moveTo>
                <a:lnTo>
                  <a:pt x="4056" y="1667"/>
                </a:lnTo>
                <a:lnTo>
                  <a:pt x="4056" y="1667"/>
                </a:lnTo>
                <a:lnTo>
                  <a:pt x="4056" y="1669"/>
                </a:lnTo>
                <a:lnTo>
                  <a:pt x="4056" y="1669"/>
                </a:lnTo>
                <a:lnTo>
                  <a:pt x="4056" y="1669"/>
                </a:lnTo>
                <a:lnTo>
                  <a:pt x="4056" y="1671"/>
                </a:lnTo>
                <a:lnTo>
                  <a:pt x="4056" y="1671"/>
                </a:lnTo>
                <a:lnTo>
                  <a:pt x="4059" y="1671"/>
                </a:lnTo>
                <a:lnTo>
                  <a:pt x="4059" y="1671"/>
                </a:lnTo>
                <a:lnTo>
                  <a:pt x="4059" y="1669"/>
                </a:lnTo>
                <a:close/>
                <a:moveTo>
                  <a:pt x="4088" y="1707"/>
                </a:moveTo>
                <a:lnTo>
                  <a:pt x="4088" y="1707"/>
                </a:lnTo>
                <a:lnTo>
                  <a:pt x="4088" y="1707"/>
                </a:lnTo>
                <a:lnTo>
                  <a:pt x="4088" y="1709"/>
                </a:lnTo>
                <a:lnTo>
                  <a:pt x="4090" y="1711"/>
                </a:lnTo>
                <a:lnTo>
                  <a:pt x="4090" y="1711"/>
                </a:lnTo>
                <a:lnTo>
                  <a:pt x="4092" y="1709"/>
                </a:lnTo>
                <a:lnTo>
                  <a:pt x="4090" y="1709"/>
                </a:lnTo>
                <a:lnTo>
                  <a:pt x="4088" y="1707"/>
                </a:lnTo>
                <a:close/>
                <a:moveTo>
                  <a:pt x="4044" y="1654"/>
                </a:moveTo>
                <a:lnTo>
                  <a:pt x="4044" y="1652"/>
                </a:lnTo>
                <a:lnTo>
                  <a:pt x="4044" y="1652"/>
                </a:lnTo>
                <a:lnTo>
                  <a:pt x="4044" y="1650"/>
                </a:lnTo>
                <a:lnTo>
                  <a:pt x="4044" y="1650"/>
                </a:lnTo>
                <a:lnTo>
                  <a:pt x="4042" y="1648"/>
                </a:lnTo>
                <a:lnTo>
                  <a:pt x="4042" y="1646"/>
                </a:lnTo>
                <a:lnTo>
                  <a:pt x="4042" y="1644"/>
                </a:lnTo>
                <a:lnTo>
                  <a:pt x="4040" y="1644"/>
                </a:lnTo>
                <a:lnTo>
                  <a:pt x="4038" y="1646"/>
                </a:lnTo>
                <a:lnTo>
                  <a:pt x="4036" y="1648"/>
                </a:lnTo>
                <a:lnTo>
                  <a:pt x="4036" y="1650"/>
                </a:lnTo>
                <a:lnTo>
                  <a:pt x="4040" y="1652"/>
                </a:lnTo>
                <a:lnTo>
                  <a:pt x="4040" y="1654"/>
                </a:lnTo>
                <a:lnTo>
                  <a:pt x="4040" y="1654"/>
                </a:lnTo>
                <a:lnTo>
                  <a:pt x="4044" y="1656"/>
                </a:lnTo>
                <a:lnTo>
                  <a:pt x="4044" y="1656"/>
                </a:lnTo>
                <a:lnTo>
                  <a:pt x="4046" y="1656"/>
                </a:lnTo>
                <a:lnTo>
                  <a:pt x="4046" y="1654"/>
                </a:lnTo>
                <a:lnTo>
                  <a:pt x="4044" y="1654"/>
                </a:lnTo>
                <a:close/>
                <a:moveTo>
                  <a:pt x="3922" y="1300"/>
                </a:moveTo>
                <a:lnTo>
                  <a:pt x="3922" y="1298"/>
                </a:lnTo>
                <a:lnTo>
                  <a:pt x="3920" y="1298"/>
                </a:lnTo>
                <a:lnTo>
                  <a:pt x="3920" y="1298"/>
                </a:lnTo>
                <a:lnTo>
                  <a:pt x="3918" y="1298"/>
                </a:lnTo>
                <a:lnTo>
                  <a:pt x="3918" y="1300"/>
                </a:lnTo>
                <a:lnTo>
                  <a:pt x="3920" y="1300"/>
                </a:lnTo>
                <a:lnTo>
                  <a:pt x="3920" y="1300"/>
                </a:lnTo>
                <a:lnTo>
                  <a:pt x="3920" y="1302"/>
                </a:lnTo>
                <a:lnTo>
                  <a:pt x="3920" y="1304"/>
                </a:lnTo>
                <a:lnTo>
                  <a:pt x="3922" y="1306"/>
                </a:lnTo>
                <a:lnTo>
                  <a:pt x="3918" y="1308"/>
                </a:lnTo>
                <a:lnTo>
                  <a:pt x="3920" y="1310"/>
                </a:lnTo>
                <a:lnTo>
                  <a:pt x="3922" y="1308"/>
                </a:lnTo>
                <a:lnTo>
                  <a:pt x="3924" y="1308"/>
                </a:lnTo>
                <a:lnTo>
                  <a:pt x="3924" y="1304"/>
                </a:lnTo>
                <a:lnTo>
                  <a:pt x="3924" y="1302"/>
                </a:lnTo>
                <a:lnTo>
                  <a:pt x="3922" y="1300"/>
                </a:lnTo>
                <a:lnTo>
                  <a:pt x="3922" y="1300"/>
                </a:lnTo>
                <a:close/>
                <a:moveTo>
                  <a:pt x="4033" y="1631"/>
                </a:moveTo>
                <a:lnTo>
                  <a:pt x="4033" y="1631"/>
                </a:lnTo>
                <a:lnTo>
                  <a:pt x="4031" y="1631"/>
                </a:lnTo>
                <a:lnTo>
                  <a:pt x="4033" y="1635"/>
                </a:lnTo>
                <a:lnTo>
                  <a:pt x="4033" y="1635"/>
                </a:lnTo>
                <a:lnTo>
                  <a:pt x="4033" y="1638"/>
                </a:lnTo>
                <a:lnTo>
                  <a:pt x="4031" y="1638"/>
                </a:lnTo>
                <a:lnTo>
                  <a:pt x="4031" y="1640"/>
                </a:lnTo>
                <a:lnTo>
                  <a:pt x="4033" y="1640"/>
                </a:lnTo>
                <a:lnTo>
                  <a:pt x="4033" y="1640"/>
                </a:lnTo>
                <a:lnTo>
                  <a:pt x="4036" y="1638"/>
                </a:lnTo>
                <a:lnTo>
                  <a:pt x="4036" y="1635"/>
                </a:lnTo>
                <a:lnTo>
                  <a:pt x="4033" y="1633"/>
                </a:lnTo>
                <a:lnTo>
                  <a:pt x="4033" y="1631"/>
                </a:lnTo>
                <a:close/>
                <a:moveTo>
                  <a:pt x="4025" y="1614"/>
                </a:moveTo>
                <a:lnTo>
                  <a:pt x="4023" y="1614"/>
                </a:lnTo>
                <a:lnTo>
                  <a:pt x="4021" y="1610"/>
                </a:lnTo>
                <a:lnTo>
                  <a:pt x="4019" y="1608"/>
                </a:lnTo>
                <a:lnTo>
                  <a:pt x="4019" y="1608"/>
                </a:lnTo>
                <a:lnTo>
                  <a:pt x="4017" y="1610"/>
                </a:lnTo>
                <a:lnTo>
                  <a:pt x="4017" y="1610"/>
                </a:lnTo>
                <a:lnTo>
                  <a:pt x="4015" y="1610"/>
                </a:lnTo>
                <a:lnTo>
                  <a:pt x="4017" y="1614"/>
                </a:lnTo>
                <a:lnTo>
                  <a:pt x="4019" y="1617"/>
                </a:lnTo>
                <a:lnTo>
                  <a:pt x="4019" y="1617"/>
                </a:lnTo>
                <a:lnTo>
                  <a:pt x="4019" y="1619"/>
                </a:lnTo>
                <a:lnTo>
                  <a:pt x="4021" y="1619"/>
                </a:lnTo>
                <a:lnTo>
                  <a:pt x="4023" y="1623"/>
                </a:lnTo>
                <a:lnTo>
                  <a:pt x="4023" y="1623"/>
                </a:lnTo>
                <a:lnTo>
                  <a:pt x="4025" y="1623"/>
                </a:lnTo>
                <a:lnTo>
                  <a:pt x="4025" y="1623"/>
                </a:lnTo>
                <a:lnTo>
                  <a:pt x="4025" y="1619"/>
                </a:lnTo>
                <a:lnTo>
                  <a:pt x="4027" y="1617"/>
                </a:lnTo>
                <a:lnTo>
                  <a:pt x="4025" y="1617"/>
                </a:lnTo>
                <a:lnTo>
                  <a:pt x="4025" y="1614"/>
                </a:lnTo>
                <a:close/>
                <a:moveTo>
                  <a:pt x="4004" y="1596"/>
                </a:moveTo>
                <a:lnTo>
                  <a:pt x="4004" y="1596"/>
                </a:lnTo>
                <a:lnTo>
                  <a:pt x="4002" y="1593"/>
                </a:lnTo>
                <a:lnTo>
                  <a:pt x="4000" y="1591"/>
                </a:lnTo>
                <a:lnTo>
                  <a:pt x="4000" y="1591"/>
                </a:lnTo>
                <a:lnTo>
                  <a:pt x="3998" y="1591"/>
                </a:lnTo>
                <a:lnTo>
                  <a:pt x="3998" y="1589"/>
                </a:lnTo>
                <a:lnTo>
                  <a:pt x="3996" y="1589"/>
                </a:lnTo>
                <a:lnTo>
                  <a:pt x="3996" y="1589"/>
                </a:lnTo>
                <a:lnTo>
                  <a:pt x="3994" y="1591"/>
                </a:lnTo>
                <a:lnTo>
                  <a:pt x="3994" y="1591"/>
                </a:lnTo>
                <a:lnTo>
                  <a:pt x="3996" y="1593"/>
                </a:lnTo>
                <a:lnTo>
                  <a:pt x="3996" y="1593"/>
                </a:lnTo>
                <a:lnTo>
                  <a:pt x="3998" y="1593"/>
                </a:lnTo>
                <a:lnTo>
                  <a:pt x="3998" y="1593"/>
                </a:lnTo>
                <a:lnTo>
                  <a:pt x="4002" y="1596"/>
                </a:lnTo>
                <a:lnTo>
                  <a:pt x="4004" y="1598"/>
                </a:lnTo>
                <a:lnTo>
                  <a:pt x="4004" y="1598"/>
                </a:lnTo>
                <a:lnTo>
                  <a:pt x="4006" y="1598"/>
                </a:lnTo>
                <a:lnTo>
                  <a:pt x="4004" y="1596"/>
                </a:lnTo>
                <a:lnTo>
                  <a:pt x="4004" y="1596"/>
                </a:lnTo>
                <a:close/>
                <a:moveTo>
                  <a:pt x="4134" y="1711"/>
                </a:moveTo>
                <a:lnTo>
                  <a:pt x="4134" y="1711"/>
                </a:lnTo>
                <a:lnTo>
                  <a:pt x="4136" y="1713"/>
                </a:lnTo>
                <a:lnTo>
                  <a:pt x="4136" y="1713"/>
                </a:lnTo>
                <a:lnTo>
                  <a:pt x="4138" y="1713"/>
                </a:lnTo>
                <a:lnTo>
                  <a:pt x="4138" y="1715"/>
                </a:lnTo>
                <a:lnTo>
                  <a:pt x="4138" y="1715"/>
                </a:lnTo>
                <a:lnTo>
                  <a:pt x="4140" y="1715"/>
                </a:lnTo>
                <a:lnTo>
                  <a:pt x="4140" y="1713"/>
                </a:lnTo>
                <a:lnTo>
                  <a:pt x="4140" y="1713"/>
                </a:lnTo>
                <a:lnTo>
                  <a:pt x="4142" y="1702"/>
                </a:lnTo>
                <a:lnTo>
                  <a:pt x="4142" y="1700"/>
                </a:lnTo>
                <a:lnTo>
                  <a:pt x="4142" y="1698"/>
                </a:lnTo>
                <a:lnTo>
                  <a:pt x="4142" y="1696"/>
                </a:lnTo>
                <a:lnTo>
                  <a:pt x="4140" y="1690"/>
                </a:lnTo>
                <a:lnTo>
                  <a:pt x="4140" y="1690"/>
                </a:lnTo>
                <a:lnTo>
                  <a:pt x="4142" y="1688"/>
                </a:lnTo>
                <a:lnTo>
                  <a:pt x="4142" y="1686"/>
                </a:lnTo>
                <a:lnTo>
                  <a:pt x="4142" y="1686"/>
                </a:lnTo>
                <a:lnTo>
                  <a:pt x="4140" y="1686"/>
                </a:lnTo>
                <a:lnTo>
                  <a:pt x="4140" y="1684"/>
                </a:lnTo>
                <a:lnTo>
                  <a:pt x="4142" y="1682"/>
                </a:lnTo>
                <a:lnTo>
                  <a:pt x="4142" y="1679"/>
                </a:lnTo>
                <a:lnTo>
                  <a:pt x="4144" y="1677"/>
                </a:lnTo>
                <a:lnTo>
                  <a:pt x="4144" y="1677"/>
                </a:lnTo>
                <a:lnTo>
                  <a:pt x="4144" y="1677"/>
                </a:lnTo>
                <a:lnTo>
                  <a:pt x="4144" y="1675"/>
                </a:lnTo>
                <a:lnTo>
                  <a:pt x="4142" y="1673"/>
                </a:lnTo>
                <a:lnTo>
                  <a:pt x="4138" y="1667"/>
                </a:lnTo>
                <a:lnTo>
                  <a:pt x="4136" y="1667"/>
                </a:lnTo>
                <a:lnTo>
                  <a:pt x="4134" y="1665"/>
                </a:lnTo>
                <a:lnTo>
                  <a:pt x="4134" y="1665"/>
                </a:lnTo>
                <a:lnTo>
                  <a:pt x="4130" y="1665"/>
                </a:lnTo>
                <a:lnTo>
                  <a:pt x="4128" y="1665"/>
                </a:lnTo>
                <a:lnTo>
                  <a:pt x="4128" y="1665"/>
                </a:lnTo>
                <a:lnTo>
                  <a:pt x="4128" y="1667"/>
                </a:lnTo>
                <a:lnTo>
                  <a:pt x="4126" y="1669"/>
                </a:lnTo>
                <a:lnTo>
                  <a:pt x="4124" y="1669"/>
                </a:lnTo>
                <a:lnTo>
                  <a:pt x="4124" y="1669"/>
                </a:lnTo>
                <a:lnTo>
                  <a:pt x="4124" y="1667"/>
                </a:lnTo>
                <a:lnTo>
                  <a:pt x="4124" y="1667"/>
                </a:lnTo>
                <a:lnTo>
                  <a:pt x="4124" y="1665"/>
                </a:lnTo>
                <a:lnTo>
                  <a:pt x="4126" y="1665"/>
                </a:lnTo>
                <a:lnTo>
                  <a:pt x="4126" y="1663"/>
                </a:lnTo>
                <a:lnTo>
                  <a:pt x="4126" y="1663"/>
                </a:lnTo>
                <a:lnTo>
                  <a:pt x="4126" y="1661"/>
                </a:lnTo>
                <a:lnTo>
                  <a:pt x="4126" y="1661"/>
                </a:lnTo>
                <a:lnTo>
                  <a:pt x="4124" y="1661"/>
                </a:lnTo>
                <a:lnTo>
                  <a:pt x="4124" y="1658"/>
                </a:lnTo>
                <a:lnTo>
                  <a:pt x="4121" y="1656"/>
                </a:lnTo>
                <a:lnTo>
                  <a:pt x="4121" y="1656"/>
                </a:lnTo>
                <a:lnTo>
                  <a:pt x="4121" y="1654"/>
                </a:lnTo>
                <a:lnTo>
                  <a:pt x="4121" y="1650"/>
                </a:lnTo>
                <a:lnTo>
                  <a:pt x="4121" y="1650"/>
                </a:lnTo>
                <a:lnTo>
                  <a:pt x="4119" y="1646"/>
                </a:lnTo>
                <a:lnTo>
                  <a:pt x="4119" y="1646"/>
                </a:lnTo>
                <a:lnTo>
                  <a:pt x="4117" y="1646"/>
                </a:lnTo>
                <a:lnTo>
                  <a:pt x="4117" y="1646"/>
                </a:lnTo>
                <a:lnTo>
                  <a:pt x="4115" y="1646"/>
                </a:lnTo>
                <a:lnTo>
                  <a:pt x="4113" y="1646"/>
                </a:lnTo>
                <a:lnTo>
                  <a:pt x="4111" y="1644"/>
                </a:lnTo>
                <a:lnTo>
                  <a:pt x="4109" y="1642"/>
                </a:lnTo>
                <a:lnTo>
                  <a:pt x="4107" y="1642"/>
                </a:lnTo>
                <a:lnTo>
                  <a:pt x="4107" y="1640"/>
                </a:lnTo>
                <a:lnTo>
                  <a:pt x="4107" y="1640"/>
                </a:lnTo>
                <a:lnTo>
                  <a:pt x="4107" y="1638"/>
                </a:lnTo>
                <a:lnTo>
                  <a:pt x="4107" y="1638"/>
                </a:lnTo>
                <a:lnTo>
                  <a:pt x="4107" y="1635"/>
                </a:lnTo>
                <a:lnTo>
                  <a:pt x="4107" y="1635"/>
                </a:lnTo>
                <a:lnTo>
                  <a:pt x="4107" y="1635"/>
                </a:lnTo>
                <a:lnTo>
                  <a:pt x="4107" y="1633"/>
                </a:lnTo>
                <a:lnTo>
                  <a:pt x="4109" y="1631"/>
                </a:lnTo>
                <a:lnTo>
                  <a:pt x="4111" y="1631"/>
                </a:lnTo>
                <a:lnTo>
                  <a:pt x="4111" y="1631"/>
                </a:lnTo>
                <a:lnTo>
                  <a:pt x="4111" y="1629"/>
                </a:lnTo>
                <a:lnTo>
                  <a:pt x="4109" y="1627"/>
                </a:lnTo>
                <a:lnTo>
                  <a:pt x="4109" y="1625"/>
                </a:lnTo>
                <a:lnTo>
                  <a:pt x="4107" y="1625"/>
                </a:lnTo>
                <a:lnTo>
                  <a:pt x="4107" y="1623"/>
                </a:lnTo>
                <a:lnTo>
                  <a:pt x="4105" y="1623"/>
                </a:lnTo>
                <a:lnTo>
                  <a:pt x="4105" y="1625"/>
                </a:lnTo>
                <a:lnTo>
                  <a:pt x="4100" y="1625"/>
                </a:lnTo>
                <a:lnTo>
                  <a:pt x="4100" y="1627"/>
                </a:lnTo>
                <a:lnTo>
                  <a:pt x="4098" y="1627"/>
                </a:lnTo>
                <a:lnTo>
                  <a:pt x="4096" y="1627"/>
                </a:lnTo>
                <a:lnTo>
                  <a:pt x="4094" y="1627"/>
                </a:lnTo>
                <a:lnTo>
                  <a:pt x="4096" y="1627"/>
                </a:lnTo>
                <a:lnTo>
                  <a:pt x="4100" y="1625"/>
                </a:lnTo>
                <a:lnTo>
                  <a:pt x="4100" y="1625"/>
                </a:lnTo>
                <a:lnTo>
                  <a:pt x="4100" y="1623"/>
                </a:lnTo>
                <a:lnTo>
                  <a:pt x="4098" y="1621"/>
                </a:lnTo>
                <a:lnTo>
                  <a:pt x="4098" y="1621"/>
                </a:lnTo>
                <a:lnTo>
                  <a:pt x="4094" y="1621"/>
                </a:lnTo>
                <a:lnTo>
                  <a:pt x="4092" y="1621"/>
                </a:lnTo>
                <a:lnTo>
                  <a:pt x="4090" y="1619"/>
                </a:lnTo>
                <a:lnTo>
                  <a:pt x="4088" y="1617"/>
                </a:lnTo>
                <a:lnTo>
                  <a:pt x="4088" y="1617"/>
                </a:lnTo>
                <a:lnTo>
                  <a:pt x="4088" y="1614"/>
                </a:lnTo>
                <a:lnTo>
                  <a:pt x="4088" y="1612"/>
                </a:lnTo>
                <a:lnTo>
                  <a:pt x="4086" y="1612"/>
                </a:lnTo>
                <a:lnTo>
                  <a:pt x="4086" y="1610"/>
                </a:lnTo>
                <a:lnTo>
                  <a:pt x="4082" y="1608"/>
                </a:lnTo>
                <a:lnTo>
                  <a:pt x="4082" y="1608"/>
                </a:lnTo>
                <a:lnTo>
                  <a:pt x="4080" y="1608"/>
                </a:lnTo>
                <a:lnTo>
                  <a:pt x="4077" y="1606"/>
                </a:lnTo>
                <a:lnTo>
                  <a:pt x="4077" y="1606"/>
                </a:lnTo>
                <a:lnTo>
                  <a:pt x="4075" y="1604"/>
                </a:lnTo>
                <a:lnTo>
                  <a:pt x="4075" y="1602"/>
                </a:lnTo>
                <a:lnTo>
                  <a:pt x="4073" y="1602"/>
                </a:lnTo>
                <a:lnTo>
                  <a:pt x="4071" y="1600"/>
                </a:lnTo>
                <a:lnTo>
                  <a:pt x="4069" y="1598"/>
                </a:lnTo>
                <a:lnTo>
                  <a:pt x="4069" y="1598"/>
                </a:lnTo>
                <a:lnTo>
                  <a:pt x="4069" y="1600"/>
                </a:lnTo>
                <a:lnTo>
                  <a:pt x="4069" y="1600"/>
                </a:lnTo>
                <a:lnTo>
                  <a:pt x="4069" y="1600"/>
                </a:lnTo>
                <a:lnTo>
                  <a:pt x="4069" y="1602"/>
                </a:lnTo>
                <a:lnTo>
                  <a:pt x="4069" y="1604"/>
                </a:lnTo>
                <a:lnTo>
                  <a:pt x="4069" y="1602"/>
                </a:lnTo>
                <a:lnTo>
                  <a:pt x="4067" y="1600"/>
                </a:lnTo>
                <a:lnTo>
                  <a:pt x="4065" y="1600"/>
                </a:lnTo>
                <a:lnTo>
                  <a:pt x="4065" y="1600"/>
                </a:lnTo>
                <a:lnTo>
                  <a:pt x="4063" y="1600"/>
                </a:lnTo>
                <a:lnTo>
                  <a:pt x="4063" y="1598"/>
                </a:lnTo>
                <a:lnTo>
                  <a:pt x="4061" y="1596"/>
                </a:lnTo>
                <a:lnTo>
                  <a:pt x="4061" y="1596"/>
                </a:lnTo>
                <a:lnTo>
                  <a:pt x="4059" y="1593"/>
                </a:lnTo>
                <a:lnTo>
                  <a:pt x="4056" y="1591"/>
                </a:lnTo>
                <a:lnTo>
                  <a:pt x="4056" y="1589"/>
                </a:lnTo>
                <a:lnTo>
                  <a:pt x="4054" y="1587"/>
                </a:lnTo>
                <a:lnTo>
                  <a:pt x="4052" y="1585"/>
                </a:lnTo>
                <a:lnTo>
                  <a:pt x="4050" y="1583"/>
                </a:lnTo>
                <a:lnTo>
                  <a:pt x="4044" y="1579"/>
                </a:lnTo>
                <a:lnTo>
                  <a:pt x="4040" y="1579"/>
                </a:lnTo>
                <a:lnTo>
                  <a:pt x="4040" y="1577"/>
                </a:lnTo>
                <a:lnTo>
                  <a:pt x="4038" y="1577"/>
                </a:lnTo>
                <a:lnTo>
                  <a:pt x="4038" y="1575"/>
                </a:lnTo>
                <a:lnTo>
                  <a:pt x="4038" y="1575"/>
                </a:lnTo>
                <a:lnTo>
                  <a:pt x="4036" y="1575"/>
                </a:lnTo>
                <a:lnTo>
                  <a:pt x="4031" y="1573"/>
                </a:lnTo>
                <a:lnTo>
                  <a:pt x="4031" y="1570"/>
                </a:lnTo>
                <a:lnTo>
                  <a:pt x="4031" y="1568"/>
                </a:lnTo>
                <a:lnTo>
                  <a:pt x="4031" y="1568"/>
                </a:lnTo>
                <a:lnTo>
                  <a:pt x="4027" y="1564"/>
                </a:lnTo>
                <a:lnTo>
                  <a:pt x="4027" y="1564"/>
                </a:lnTo>
                <a:lnTo>
                  <a:pt x="4027" y="1562"/>
                </a:lnTo>
                <a:lnTo>
                  <a:pt x="4025" y="1562"/>
                </a:lnTo>
                <a:lnTo>
                  <a:pt x="4023" y="1558"/>
                </a:lnTo>
                <a:lnTo>
                  <a:pt x="4021" y="1558"/>
                </a:lnTo>
                <a:lnTo>
                  <a:pt x="4021" y="1556"/>
                </a:lnTo>
                <a:lnTo>
                  <a:pt x="4021" y="1556"/>
                </a:lnTo>
                <a:lnTo>
                  <a:pt x="4019" y="1556"/>
                </a:lnTo>
                <a:lnTo>
                  <a:pt x="4017" y="1556"/>
                </a:lnTo>
                <a:lnTo>
                  <a:pt x="4015" y="1556"/>
                </a:lnTo>
                <a:lnTo>
                  <a:pt x="4012" y="1556"/>
                </a:lnTo>
                <a:lnTo>
                  <a:pt x="4010" y="1556"/>
                </a:lnTo>
                <a:lnTo>
                  <a:pt x="4008" y="1556"/>
                </a:lnTo>
                <a:lnTo>
                  <a:pt x="4006" y="1556"/>
                </a:lnTo>
                <a:lnTo>
                  <a:pt x="4002" y="1556"/>
                </a:lnTo>
                <a:lnTo>
                  <a:pt x="4000" y="1556"/>
                </a:lnTo>
                <a:lnTo>
                  <a:pt x="3998" y="1554"/>
                </a:lnTo>
                <a:lnTo>
                  <a:pt x="3996" y="1552"/>
                </a:lnTo>
                <a:lnTo>
                  <a:pt x="3994" y="1552"/>
                </a:lnTo>
                <a:lnTo>
                  <a:pt x="3994" y="1552"/>
                </a:lnTo>
                <a:lnTo>
                  <a:pt x="3992" y="1549"/>
                </a:lnTo>
                <a:lnTo>
                  <a:pt x="3989" y="1549"/>
                </a:lnTo>
                <a:lnTo>
                  <a:pt x="3987" y="1552"/>
                </a:lnTo>
                <a:lnTo>
                  <a:pt x="3987" y="1552"/>
                </a:lnTo>
                <a:lnTo>
                  <a:pt x="3987" y="1552"/>
                </a:lnTo>
                <a:lnTo>
                  <a:pt x="3987" y="1554"/>
                </a:lnTo>
                <a:lnTo>
                  <a:pt x="3987" y="1554"/>
                </a:lnTo>
                <a:lnTo>
                  <a:pt x="3987" y="1554"/>
                </a:lnTo>
                <a:lnTo>
                  <a:pt x="3987" y="1556"/>
                </a:lnTo>
                <a:lnTo>
                  <a:pt x="3989" y="1560"/>
                </a:lnTo>
                <a:lnTo>
                  <a:pt x="3989" y="1562"/>
                </a:lnTo>
                <a:lnTo>
                  <a:pt x="3992" y="1562"/>
                </a:lnTo>
                <a:lnTo>
                  <a:pt x="3992" y="1564"/>
                </a:lnTo>
                <a:lnTo>
                  <a:pt x="3998" y="1570"/>
                </a:lnTo>
                <a:lnTo>
                  <a:pt x="4002" y="1573"/>
                </a:lnTo>
                <a:lnTo>
                  <a:pt x="4002" y="1575"/>
                </a:lnTo>
                <a:lnTo>
                  <a:pt x="4004" y="1577"/>
                </a:lnTo>
                <a:lnTo>
                  <a:pt x="4006" y="1577"/>
                </a:lnTo>
                <a:lnTo>
                  <a:pt x="4010" y="1579"/>
                </a:lnTo>
                <a:lnTo>
                  <a:pt x="4010" y="1579"/>
                </a:lnTo>
                <a:lnTo>
                  <a:pt x="4012" y="1579"/>
                </a:lnTo>
                <a:lnTo>
                  <a:pt x="4017" y="1585"/>
                </a:lnTo>
                <a:lnTo>
                  <a:pt x="4017" y="1585"/>
                </a:lnTo>
                <a:lnTo>
                  <a:pt x="4017" y="1587"/>
                </a:lnTo>
                <a:lnTo>
                  <a:pt x="4019" y="1589"/>
                </a:lnTo>
                <a:lnTo>
                  <a:pt x="4021" y="1589"/>
                </a:lnTo>
                <a:lnTo>
                  <a:pt x="4021" y="1591"/>
                </a:lnTo>
                <a:lnTo>
                  <a:pt x="4023" y="1593"/>
                </a:lnTo>
                <a:lnTo>
                  <a:pt x="4023" y="1596"/>
                </a:lnTo>
                <a:lnTo>
                  <a:pt x="4023" y="1598"/>
                </a:lnTo>
                <a:lnTo>
                  <a:pt x="4025" y="1598"/>
                </a:lnTo>
                <a:lnTo>
                  <a:pt x="4027" y="1598"/>
                </a:lnTo>
                <a:lnTo>
                  <a:pt x="4027" y="1600"/>
                </a:lnTo>
                <a:lnTo>
                  <a:pt x="4029" y="1600"/>
                </a:lnTo>
                <a:lnTo>
                  <a:pt x="4036" y="1604"/>
                </a:lnTo>
                <a:lnTo>
                  <a:pt x="4036" y="1604"/>
                </a:lnTo>
                <a:lnTo>
                  <a:pt x="4038" y="1606"/>
                </a:lnTo>
                <a:lnTo>
                  <a:pt x="4040" y="1610"/>
                </a:lnTo>
                <a:lnTo>
                  <a:pt x="4042" y="1617"/>
                </a:lnTo>
                <a:lnTo>
                  <a:pt x="4042" y="1621"/>
                </a:lnTo>
                <a:lnTo>
                  <a:pt x="4044" y="1625"/>
                </a:lnTo>
                <a:lnTo>
                  <a:pt x="4044" y="1627"/>
                </a:lnTo>
                <a:lnTo>
                  <a:pt x="4046" y="1627"/>
                </a:lnTo>
                <a:lnTo>
                  <a:pt x="4046" y="1629"/>
                </a:lnTo>
                <a:lnTo>
                  <a:pt x="4050" y="1629"/>
                </a:lnTo>
                <a:lnTo>
                  <a:pt x="4052" y="1631"/>
                </a:lnTo>
                <a:lnTo>
                  <a:pt x="4052" y="1631"/>
                </a:lnTo>
                <a:lnTo>
                  <a:pt x="4054" y="1635"/>
                </a:lnTo>
                <a:lnTo>
                  <a:pt x="4054" y="1638"/>
                </a:lnTo>
                <a:lnTo>
                  <a:pt x="4056" y="1638"/>
                </a:lnTo>
                <a:lnTo>
                  <a:pt x="4059" y="1640"/>
                </a:lnTo>
                <a:lnTo>
                  <a:pt x="4061" y="1642"/>
                </a:lnTo>
                <a:lnTo>
                  <a:pt x="4061" y="1644"/>
                </a:lnTo>
                <a:lnTo>
                  <a:pt x="4063" y="1648"/>
                </a:lnTo>
                <a:lnTo>
                  <a:pt x="4063" y="1650"/>
                </a:lnTo>
                <a:lnTo>
                  <a:pt x="4069" y="1658"/>
                </a:lnTo>
                <a:lnTo>
                  <a:pt x="4069" y="1663"/>
                </a:lnTo>
                <a:lnTo>
                  <a:pt x="4069" y="1663"/>
                </a:lnTo>
                <a:lnTo>
                  <a:pt x="4069" y="1665"/>
                </a:lnTo>
                <a:lnTo>
                  <a:pt x="4073" y="1669"/>
                </a:lnTo>
                <a:lnTo>
                  <a:pt x="4073" y="1669"/>
                </a:lnTo>
                <a:lnTo>
                  <a:pt x="4075" y="1671"/>
                </a:lnTo>
                <a:lnTo>
                  <a:pt x="4075" y="1671"/>
                </a:lnTo>
                <a:lnTo>
                  <a:pt x="4077" y="1673"/>
                </a:lnTo>
                <a:lnTo>
                  <a:pt x="4080" y="1677"/>
                </a:lnTo>
                <a:lnTo>
                  <a:pt x="4080" y="1677"/>
                </a:lnTo>
                <a:lnTo>
                  <a:pt x="4084" y="1679"/>
                </a:lnTo>
                <a:lnTo>
                  <a:pt x="4088" y="1684"/>
                </a:lnTo>
                <a:lnTo>
                  <a:pt x="4088" y="1684"/>
                </a:lnTo>
                <a:lnTo>
                  <a:pt x="4090" y="1688"/>
                </a:lnTo>
                <a:lnTo>
                  <a:pt x="4094" y="1690"/>
                </a:lnTo>
                <a:lnTo>
                  <a:pt x="4098" y="1696"/>
                </a:lnTo>
                <a:lnTo>
                  <a:pt x="4103" y="1696"/>
                </a:lnTo>
                <a:lnTo>
                  <a:pt x="4103" y="1698"/>
                </a:lnTo>
                <a:lnTo>
                  <a:pt x="4105" y="1700"/>
                </a:lnTo>
                <a:lnTo>
                  <a:pt x="4107" y="1700"/>
                </a:lnTo>
                <a:lnTo>
                  <a:pt x="4111" y="1702"/>
                </a:lnTo>
                <a:lnTo>
                  <a:pt x="4111" y="1705"/>
                </a:lnTo>
                <a:lnTo>
                  <a:pt x="4115" y="1709"/>
                </a:lnTo>
                <a:lnTo>
                  <a:pt x="4117" y="1709"/>
                </a:lnTo>
                <a:lnTo>
                  <a:pt x="4117" y="1711"/>
                </a:lnTo>
                <a:lnTo>
                  <a:pt x="4119" y="1713"/>
                </a:lnTo>
                <a:lnTo>
                  <a:pt x="4121" y="1715"/>
                </a:lnTo>
                <a:lnTo>
                  <a:pt x="4124" y="1715"/>
                </a:lnTo>
                <a:lnTo>
                  <a:pt x="4124" y="1715"/>
                </a:lnTo>
                <a:lnTo>
                  <a:pt x="4124" y="1715"/>
                </a:lnTo>
                <a:lnTo>
                  <a:pt x="4124" y="1715"/>
                </a:lnTo>
                <a:lnTo>
                  <a:pt x="4124" y="1713"/>
                </a:lnTo>
                <a:lnTo>
                  <a:pt x="4124" y="1711"/>
                </a:lnTo>
                <a:lnTo>
                  <a:pt x="4124" y="1711"/>
                </a:lnTo>
                <a:lnTo>
                  <a:pt x="4128" y="1713"/>
                </a:lnTo>
                <a:lnTo>
                  <a:pt x="4130" y="1713"/>
                </a:lnTo>
                <a:lnTo>
                  <a:pt x="4130" y="1713"/>
                </a:lnTo>
                <a:lnTo>
                  <a:pt x="4130" y="1713"/>
                </a:lnTo>
                <a:lnTo>
                  <a:pt x="4134" y="1711"/>
                </a:lnTo>
                <a:close/>
                <a:moveTo>
                  <a:pt x="4019" y="1602"/>
                </a:moveTo>
                <a:lnTo>
                  <a:pt x="4017" y="1600"/>
                </a:lnTo>
                <a:lnTo>
                  <a:pt x="4017" y="1600"/>
                </a:lnTo>
                <a:lnTo>
                  <a:pt x="4017" y="1600"/>
                </a:lnTo>
                <a:lnTo>
                  <a:pt x="4015" y="1600"/>
                </a:lnTo>
                <a:lnTo>
                  <a:pt x="4015" y="1600"/>
                </a:lnTo>
                <a:lnTo>
                  <a:pt x="4017" y="1600"/>
                </a:lnTo>
                <a:lnTo>
                  <a:pt x="4017" y="1602"/>
                </a:lnTo>
                <a:lnTo>
                  <a:pt x="4019" y="1602"/>
                </a:lnTo>
                <a:close/>
                <a:moveTo>
                  <a:pt x="4036" y="1461"/>
                </a:moveTo>
                <a:lnTo>
                  <a:pt x="4033" y="1461"/>
                </a:lnTo>
                <a:lnTo>
                  <a:pt x="4033" y="1461"/>
                </a:lnTo>
                <a:lnTo>
                  <a:pt x="4033" y="1463"/>
                </a:lnTo>
                <a:lnTo>
                  <a:pt x="4033" y="1463"/>
                </a:lnTo>
                <a:lnTo>
                  <a:pt x="4033" y="1463"/>
                </a:lnTo>
                <a:lnTo>
                  <a:pt x="4036" y="1466"/>
                </a:lnTo>
                <a:lnTo>
                  <a:pt x="4036" y="1461"/>
                </a:lnTo>
                <a:lnTo>
                  <a:pt x="4036" y="1461"/>
                </a:lnTo>
                <a:close/>
                <a:moveTo>
                  <a:pt x="4033" y="1449"/>
                </a:moveTo>
                <a:lnTo>
                  <a:pt x="4033" y="1449"/>
                </a:lnTo>
                <a:lnTo>
                  <a:pt x="4031" y="1449"/>
                </a:lnTo>
                <a:lnTo>
                  <a:pt x="4031" y="1449"/>
                </a:lnTo>
                <a:lnTo>
                  <a:pt x="4031" y="1451"/>
                </a:lnTo>
                <a:lnTo>
                  <a:pt x="4031" y="1453"/>
                </a:lnTo>
                <a:lnTo>
                  <a:pt x="4031" y="1453"/>
                </a:lnTo>
                <a:lnTo>
                  <a:pt x="4033" y="1453"/>
                </a:lnTo>
                <a:lnTo>
                  <a:pt x="4033" y="1451"/>
                </a:lnTo>
                <a:lnTo>
                  <a:pt x="4033" y="1449"/>
                </a:lnTo>
                <a:lnTo>
                  <a:pt x="4033" y="1449"/>
                </a:lnTo>
                <a:lnTo>
                  <a:pt x="4033" y="1449"/>
                </a:lnTo>
                <a:close/>
                <a:moveTo>
                  <a:pt x="4036" y="1459"/>
                </a:moveTo>
                <a:lnTo>
                  <a:pt x="4036" y="1457"/>
                </a:lnTo>
                <a:lnTo>
                  <a:pt x="4033" y="1457"/>
                </a:lnTo>
                <a:lnTo>
                  <a:pt x="4033" y="1457"/>
                </a:lnTo>
                <a:lnTo>
                  <a:pt x="4033" y="1459"/>
                </a:lnTo>
                <a:lnTo>
                  <a:pt x="4036" y="1459"/>
                </a:lnTo>
                <a:lnTo>
                  <a:pt x="4036" y="1459"/>
                </a:lnTo>
                <a:lnTo>
                  <a:pt x="4036" y="1459"/>
                </a:lnTo>
                <a:close/>
                <a:moveTo>
                  <a:pt x="4031" y="1501"/>
                </a:moveTo>
                <a:lnTo>
                  <a:pt x="4031" y="1499"/>
                </a:lnTo>
                <a:lnTo>
                  <a:pt x="4031" y="1499"/>
                </a:lnTo>
                <a:lnTo>
                  <a:pt x="4031" y="1501"/>
                </a:lnTo>
                <a:lnTo>
                  <a:pt x="4031" y="1501"/>
                </a:lnTo>
                <a:lnTo>
                  <a:pt x="4031" y="1501"/>
                </a:lnTo>
                <a:lnTo>
                  <a:pt x="4031" y="1501"/>
                </a:lnTo>
                <a:close/>
                <a:moveTo>
                  <a:pt x="4031" y="1487"/>
                </a:moveTo>
                <a:lnTo>
                  <a:pt x="4031" y="1487"/>
                </a:lnTo>
                <a:lnTo>
                  <a:pt x="4029" y="1487"/>
                </a:lnTo>
                <a:lnTo>
                  <a:pt x="4029" y="1489"/>
                </a:lnTo>
                <a:lnTo>
                  <a:pt x="4029" y="1489"/>
                </a:lnTo>
                <a:lnTo>
                  <a:pt x="4029" y="1489"/>
                </a:lnTo>
                <a:lnTo>
                  <a:pt x="4031" y="1489"/>
                </a:lnTo>
                <a:lnTo>
                  <a:pt x="4031" y="1487"/>
                </a:lnTo>
                <a:lnTo>
                  <a:pt x="4031" y="1487"/>
                </a:lnTo>
                <a:close/>
                <a:moveTo>
                  <a:pt x="4021" y="1396"/>
                </a:moveTo>
                <a:lnTo>
                  <a:pt x="4021" y="1394"/>
                </a:lnTo>
                <a:lnTo>
                  <a:pt x="4021" y="1392"/>
                </a:lnTo>
                <a:lnTo>
                  <a:pt x="4021" y="1392"/>
                </a:lnTo>
                <a:lnTo>
                  <a:pt x="4021" y="1392"/>
                </a:lnTo>
                <a:lnTo>
                  <a:pt x="4021" y="1392"/>
                </a:lnTo>
                <a:lnTo>
                  <a:pt x="4021" y="1392"/>
                </a:lnTo>
                <a:lnTo>
                  <a:pt x="4019" y="1392"/>
                </a:lnTo>
                <a:lnTo>
                  <a:pt x="4021" y="1394"/>
                </a:lnTo>
                <a:lnTo>
                  <a:pt x="4021" y="1396"/>
                </a:lnTo>
                <a:lnTo>
                  <a:pt x="4021" y="1396"/>
                </a:lnTo>
                <a:close/>
                <a:moveTo>
                  <a:pt x="4029" y="1453"/>
                </a:moveTo>
                <a:lnTo>
                  <a:pt x="4029" y="1453"/>
                </a:lnTo>
                <a:lnTo>
                  <a:pt x="4029" y="1453"/>
                </a:lnTo>
                <a:lnTo>
                  <a:pt x="4029" y="1453"/>
                </a:lnTo>
                <a:lnTo>
                  <a:pt x="4027" y="1455"/>
                </a:lnTo>
                <a:lnTo>
                  <a:pt x="4029" y="1455"/>
                </a:lnTo>
                <a:lnTo>
                  <a:pt x="4029" y="1455"/>
                </a:lnTo>
                <a:lnTo>
                  <a:pt x="4029" y="1455"/>
                </a:lnTo>
                <a:lnTo>
                  <a:pt x="4029" y="1455"/>
                </a:lnTo>
                <a:lnTo>
                  <a:pt x="4029" y="1455"/>
                </a:lnTo>
                <a:lnTo>
                  <a:pt x="4029" y="1455"/>
                </a:lnTo>
                <a:lnTo>
                  <a:pt x="4029" y="1455"/>
                </a:lnTo>
                <a:lnTo>
                  <a:pt x="4029" y="1453"/>
                </a:lnTo>
                <a:close/>
                <a:moveTo>
                  <a:pt x="3989" y="1547"/>
                </a:moveTo>
                <a:lnTo>
                  <a:pt x="3989" y="1547"/>
                </a:lnTo>
                <a:lnTo>
                  <a:pt x="3989" y="1547"/>
                </a:lnTo>
                <a:lnTo>
                  <a:pt x="3989" y="1547"/>
                </a:lnTo>
                <a:lnTo>
                  <a:pt x="3987" y="1547"/>
                </a:lnTo>
                <a:lnTo>
                  <a:pt x="3987" y="1545"/>
                </a:lnTo>
                <a:lnTo>
                  <a:pt x="3987" y="1547"/>
                </a:lnTo>
                <a:lnTo>
                  <a:pt x="3987" y="1547"/>
                </a:lnTo>
                <a:lnTo>
                  <a:pt x="3989" y="1547"/>
                </a:lnTo>
                <a:close/>
                <a:moveTo>
                  <a:pt x="3981" y="1403"/>
                </a:moveTo>
                <a:lnTo>
                  <a:pt x="3981" y="1403"/>
                </a:lnTo>
                <a:lnTo>
                  <a:pt x="3981" y="1403"/>
                </a:lnTo>
                <a:lnTo>
                  <a:pt x="3981" y="1403"/>
                </a:lnTo>
                <a:lnTo>
                  <a:pt x="3981" y="1401"/>
                </a:lnTo>
                <a:lnTo>
                  <a:pt x="3981" y="1401"/>
                </a:lnTo>
                <a:lnTo>
                  <a:pt x="3981" y="1403"/>
                </a:lnTo>
                <a:close/>
                <a:moveTo>
                  <a:pt x="4033" y="1472"/>
                </a:moveTo>
                <a:lnTo>
                  <a:pt x="4036" y="1474"/>
                </a:lnTo>
                <a:lnTo>
                  <a:pt x="4036" y="1474"/>
                </a:lnTo>
                <a:lnTo>
                  <a:pt x="4036" y="1474"/>
                </a:lnTo>
                <a:lnTo>
                  <a:pt x="4036" y="1472"/>
                </a:lnTo>
                <a:lnTo>
                  <a:pt x="4033" y="1472"/>
                </a:lnTo>
                <a:close/>
                <a:moveTo>
                  <a:pt x="4063" y="1675"/>
                </a:moveTo>
                <a:lnTo>
                  <a:pt x="4063" y="1675"/>
                </a:lnTo>
                <a:lnTo>
                  <a:pt x="4063" y="1675"/>
                </a:lnTo>
                <a:lnTo>
                  <a:pt x="4061" y="1671"/>
                </a:lnTo>
                <a:lnTo>
                  <a:pt x="4059" y="1671"/>
                </a:lnTo>
                <a:lnTo>
                  <a:pt x="4059" y="1671"/>
                </a:lnTo>
                <a:lnTo>
                  <a:pt x="4059" y="1673"/>
                </a:lnTo>
                <a:lnTo>
                  <a:pt x="4061" y="1675"/>
                </a:lnTo>
                <a:lnTo>
                  <a:pt x="4061" y="1675"/>
                </a:lnTo>
                <a:lnTo>
                  <a:pt x="4061" y="1677"/>
                </a:lnTo>
                <a:lnTo>
                  <a:pt x="4061" y="1677"/>
                </a:lnTo>
                <a:lnTo>
                  <a:pt x="4063" y="1679"/>
                </a:lnTo>
                <a:lnTo>
                  <a:pt x="4063" y="1677"/>
                </a:lnTo>
                <a:lnTo>
                  <a:pt x="4063" y="1675"/>
                </a:lnTo>
                <a:lnTo>
                  <a:pt x="4063" y="1675"/>
                </a:lnTo>
                <a:close/>
                <a:moveTo>
                  <a:pt x="3948" y="1474"/>
                </a:moveTo>
                <a:lnTo>
                  <a:pt x="3948" y="1474"/>
                </a:lnTo>
                <a:lnTo>
                  <a:pt x="3945" y="1476"/>
                </a:lnTo>
                <a:lnTo>
                  <a:pt x="3945" y="1476"/>
                </a:lnTo>
                <a:lnTo>
                  <a:pt x="3945" y="1478"/>
                </a:lnTo>
                <a:lnTo>
                  <a:pt x="3945" y="1478"/>
                </a:lnTo>
                <a:lnTo>
                  <a:pt x="3948" y="1480"/>
                </a:lnTo>
                <a:lnTo>
                  <a:pt x="3948" y="1478"/>
                </a:lnTo>
                <a:lnTo>
                  <a:pt x="3950" y="1476"/>
                </a:lnTo>
                <a:lnTo>
                  <a:pt x="3948" y="1476"/>
                </a:lnTo>
                <a:lnTo>
                  <a:pt x="3948" y="1474"/>
                </a:lnTo>
                <a:close/>
                <a:moveTo>
                  <a:pt x="3950" y="1466"/>
                </a:moveTo>
                <a:lnTo>
                  <a:pt x="3950" y="1466"/>
                </a:lnTo>
                <a:lnTo>
                  <a:pt x="3950" y="1466"/>
                </a:lnTo>
                <a:lnTo>
                  <a:pt x="3950" y="1468"/>
                </a:lnTo>
                <a:lnTo>
                  <a:pt x="3950" y="1468"/>
                </a:lnTo>
                <a:lnTo>
                  <a:pt x="3950" y="1468"/>
                </a:lnTo>
                <a:lnTo>
                  <a:pt x="3950" y="1466"/>
                </a:lnTo>
                <a:lnTo>
                  <a:pt x="3950" y="1466"/>
                </a:lnTo>
                <a:close/>
                <a:moveTo>
                  <a:pt x="3954" y="1451"/>
                </a:moveTo>
                <a:lnTo>
                  <a:pt x="3954" y="1447"/>
                </a:lnTo>
                <a:lnTo>
                  <a:pt x="3954" y="1445"/>
                </a:lnTo>
                <a:lnTo>
                  <a:pt x="3954" y="1445"/>
                </a:lnTo>
                <a:lnTo>
                  <a:pt x="3954" y="1443"/>
                </a:lnTo>
                <a:lnTo>
                  <a:pt x="3956" y="1443"/>
                </a:lnTo>
                <a:lnTo>
                  <a:pt x="3956" y="1440"/>
                </a:lnTo>
                <a:lnTo>
                  <a:pt x="3956" y="1440"/>
                </a:lnTo>
                <a:lnTo>
                  <a:pt x="3956" y="1440"/>
                </a:lnTo>
                <a:lnTo>
                  <a:pt x="3956" y="1438"/>
                </a:lnTo>
                <a:lnTo>
                  <a:pt x="3956" y="1438"/>
                </a:lnTo>
                <a:lnTo>
                  <a:pt x="3956" y="1436"/>
                </a:lnTo>
                <a:lnTo>
                  <a:pt x="3956" y="1436"/>
                </a:lnTo>
                <a:lnTo>
                  <a:pt x="3956" y="1436"/>
                </a:lnTo>
                <a:lnTo>
                  <a:pt x="3954" y="1436"/>
                </a:lnTo>
                <a:lnTo>
                  <a:pt x="3954" y="1438"/>
                </a:lnTo>
                <a:lnTo>
                  <a:pt x="3954" y="1440"/>
                </a:lnTo>
                <a:lnTo>
                  <a:pt x="3952" y="1443"/>
                </a:lnTo>
                <a:lnTo>
                  <a:pt x="3952" y="1443"/>
                </a:lnTo>
                <a:lnTo>
                  <a:pt x="3952" y="1445"/>
                </a:lnTo>
                <a:lnTo>
                  <a:pt x="3952" y="1447"/>
                </a:lnTo>
                <a:lnTo>
                  <a:pt x="3952" y="1447"/>
                </a:lnTo>
                <a:lnTo>
                  <a:pt x="3952" y="1449"/>
                </a:lnTo>
                <a:lnTo>
                  <a:pt x="3952" y="1449"/>
                </a:lnTo>
                <a:lnTo>
                  <a:pt x="3952" y="1451"/>
                </a:lnTo>
                <a:lnTo>
                  <a:pt x="3952" y="1453"/>
                </a:lnTo>
                <a:lnTo>
                  <a:pt x="3952" y="1453"/>
                </a:lnTo>
                <a:lnTo>
                  <a:pt x="3952" y="1453"/>
                </a:lnTo>
                <a:lnTo>
                  <a:pt x="3952" y="1455"/>
                </a:lnTo>
                <a:lnTo>
                  <a:pt x="3952" y="1455"/>
                </a:lnTo>
                <a:lnTo>
                  <a:pt x="3950" y="1455"/>
                </a:lnTo>
                <a:lnTo>
                  <a:pt x="3950" y="1455"/>
                </a:lnTo>
                <a:lnTo>
                  <a:pt x="3950" y="1457"/>
                </a:lnTo>
                <a:lnTo>
                  <a:pt x="3950" y="1457"/>
                </a:lnTo>
                <a:lnTo>
                  <a:pt x="3950" y="1459"/>
                </a:lnTo>
                <a:lnTo>
                  <a:pt x="3950" y="1459"/>
                </a:lnTo>
                <a:lnTo>
                  <a:pt x="3948" y="1459"/>
                </a:lnTo>
                <a:lnTo>
                  <a:pt x="3950" y="1461"/>
                </a:lnTo>
                <a:lnTo>
                  <a:pt x="3950" y="1461"/>
                </a:lnTo>
                <a:lnTo>
                  <a:pt x="3950" y="1466"/>
                </a:lnTo>
                <a:lnTo>
                  <a:pt x="3950" y="1466"/>
                </a:lnTo>
                <a:lnTo>
                  <a:pt x="3952" y="1466"/>
                </a:lnTo>
                <a:lnTo>
                  <a:pt x="3952" y="1463"/>
                </a:lnTo>
                <a:lnTo>
                  <a:pt x="3952" y="1461"/>
                </a:lnTo>
                <a:lnTo>
                  <a:pt x="3952" y="1459"/>
                </a:lnTo>
                <a:lnTo>
                  <a:pt x="3952" y="1459"/>
                </a:lnTo>
                <a:lnTo>
                  <a:pt x="3952" y="1459"/>
                </a:lnTo>
                <a:lnTo>
                  <a:pt x="3952" y="1457"/>
                </a:lnTo>
                <a:lnTo>
                  <a:pt x="3952" y="1457"/>
                </a:lnTo>
                <a:lnTo>
                  <a:pt x="3952" y="1457"/>
                </a:lnTo>
                <a:lnTo>
                  <a:pt x="3954" y="1455"/>
                </a:lnTo>
                <a:lnTo>
                  <a:pt x="3954" y="1455"/>
                </a:lnTo>
                <a:lnTo>
                  <a:pt x="3954" y="1451"/>
                </a:lnTo>
                <a:lnTo>
                  <a:pt x="3954" y="1451"/>
                </a:lnTo>
                <a:lnTo>
                  <a:pt x="3954" y="1451"/>
                </a:lnTo>
                <a:close/>
                <a:moveTo>
                  <a:pt x="3939" y="1315"/>
                </a:moveTo>
                <a:lnTo>
                  <a:pt x="3939" y="1315"/>
                </a:lnTo>
                <a:lnTo>
                  <a:pt x="3939" y="1315"/>
                </a:lnTo>
                <a:lnTo>
                  <a:pt x="3939" y="1317"/>
                </a:lnTo>
                <a:lnTo>
                  <a:pt x="3939" y="1317"/>
                </a:lnTo>
                <a:lnTo>
                  <a:pt x="3939" y="1317"/>
                </a:lnTo>
                <a:lnTo>
                  <a:pt x="3939" y="1317"/>
                </a:lnTo>
                <a:lnTo>
                  <a:pt x="3939" y="1317"/>
                </a:lnTo>
                <a:lnTo>
                  <a:pt x="3939" y="1315"/>
                </a:lnTo>
                <a:lnTo>
                  <a:pt x="3939" y="1315"/>
                </a:lnTo>
                <a:close/>
                <a:moveTo>
                  <a:pt x="3952" y="1497"/>
                </a:moveTo>
                <a:lnTo>
                  <a:pt x="3952" y="1499"/>
                </a:lnTo>
                <a:lnTo>
                  <a:pt x="3952" y="1499"/>
                </a:lnTo>
                <a:lnTo>
                  <a:pt x="3952" y="1499"/>
                </a:lnTo>
                <a:lnTo>
                  <a:pt x="3952" y="1499"/>
                </a:lnTo>
                <a:lnTo>
                  <a:pt x="3952" y="1499"/>
                </a:lnTo>
                <a:lnTo>
                  <a:pt x="3952" y="1499"/>
                </a:lnTo>
                <a:lnTo>
                  <a:pt x="3952" y="1499"/>
                </a:lnTo>
                <a:lnTo>
                  <a:pt x="3952" y="1497"/>
                </a:lnTo>
                <a:close/>
                <a:moveTo>
                  <a:pt x="3927" y="1302"/>
                </a:moveTo>
                <a:lnTo>
                  <a:pt x="3927" y="1308"/>
                </a:lnTo>
                <a:lnTo>
                  <a:pt x="3929" y="1308"/>
                </a:lnTo>
                <a:lnTo>
                  <a:pt x="3929" y="1306"/>
                </a:lnTo>
                <a:lnTo>
                  <a:pt x="3929" y="1304"/>
                </a:lnTo>
                <a:lnTo>
                  <a:pt x="3927" y="1302"/>
                </a:lnTo>
                <a:close/>
                <a:moveTo>
                  <a:pt x="3952" y="1445"/>
                </a:moveTo>
                <a:lnTo>
                  <a:pt x="3952" y="1445"/>
                </a:lnTo>
                <a:lnTo>
                  <a:pt x="3950" y="1445"/>
                </a:lnTo>
                <a:lnTo>
                  <a:pt x="3950" y="1445"/>
                </a:lnTo>
                <a:lnTo>
                  <a:pt x="3950" y="1447"/>
                </a:lnTo>
                <a:lnTo>
                  <a:pt x="3952" y="1445"/>
                </a:lnTo>
                <a:lnTo>
                  <a:pt x="3952" y="1445"/>
                </a:lnTo>
                <a:close/>
                <a:moveTo>
                  <a:pt x="3920" y="1296"/>
                </a:moveTo>
                <a:lnTo>
                  <a:pt x="3920" y="1296"/>
                </a:lnTo>
                <a:lnTo>
                  <a:pt x="3920" y="1294"/>
                </a:lnTo>
                <a:lnTo>
                  <a:pt x="3920" y="1296"/>
                </a:lnTo>
                <a:lnTo>
                  <a:pt x="3920" y="1296"/>
                </a:lnTo>
                <a:lnTo>
                  <a:pt x="3920" y="1296"/>
                </a:lnTo>
                <a:lnTo>
                  <a:pt x="3920" y="1296"/>
                </a:lnTo>
                <a:close/>
                <a:moveTo>
                  <a:pt x="3933" y="1302"/>
                </a:moveTo>
                <a:lnTo>
                  <a:pt x="3933" y="1302"/>
                </a:lnTo>
                <a:lnTo>
                  <a:pt x="3933" y="1300"/>
                </a:lnTo>
                <a:lnTo>
                  <a:pt x="3933" y="1302"/>
                </a:lnTo>
                <a:lnTo>
                  <a:pt x="3933" y="1302"/>
                </a:lnTo>
                <a:lnTo>
                  <a:pt x="3933" y="1304"/>
                </a:lnTo>
                <a:lnTo>
                  <a:pt x="3933" y="1304"/>
                </a:lnTo>
                <a:lnTo>
                  <a:pt x="3935" y="1304"/>
                </a:lnTo>
                <a:lnTo>
                  <a:pt x="3935" y="1304"/>
                </a:lnTo>
                <a:lnTo>
                  <a:pt x="3933" y="1302"/>
                </a:lnTo>
                <a:close/>
                <a:moveTo>
                  <a:pt x="3977" y="1396"/>
                </a:moveTo>
                <a:lnTo>
                  <a:pt x="3977" y="1399"/>
                </a:lnTo>
                <a:lnTo>
                  <a:pt x="3975" y="1401"/>
                </a:lnTo>
                <a:lnTo>
                  <a:pt x="3975" y="1403"/>
                </a:lnTo>
                <a:lnTo>
                  <a:pt x="3977" y="1401"/>
                </a:lnTo>
                <a:lnTo>
                  <a:pt x="3977" y="1399"/>
                </a:lnTo>
                <a:lnTo>
                  <a:pt x="3979" y="1396"/>
                </a:lnTo>
                <a:lnTo>
                  <a:pt x="3979" y="1396"/>
                </a:lnTo>
                <a:lnTo>
                  <a:pt x="3977" y="1396"/>
                </a:lnTo>
                <a:close/>
                <a:moveTo>
                  <a:pt x="3939" y="1313"/>
                </a:moveTo>
                <a:lnTo>
                  <a:pt x="3939" y="1310"/>
                </a:lnTo>
                <a:lnTo>
                  <a:pt x="3939" y="1310"/>
                </a:lnTo>
                <a:lnTo>
                  <a:pt x="3939" y="1313"/>
                </a:lnTo>
                <a:lnTo>
                  <a:pt x="3937" y="1313"/>
                </a:lnTo>
                <a:lnTo>
                  <a:pt x="3939" y="1315"/>
                </a:lnTo>
                <a:lnTo>
                  <a:pt x="3939" y="1313"/>
                </a:lnTo>
                <a:lnTo>
                  <a:pt x="3939" y="1313"/>
                </a:lnTo>
                <a:close/>
                <a:moveTo>
                  <a:pt x="3964" y="1361"/>
                </a:moveTo>
                <a:lnTo>
                  <a:pt x="3966" y="1359"/>
                </a:lnTo>
                <a:lnTo>
                  <a:pt x="3966" y="1359"/>
                </a:lnTo>
                <a:lnTo>
                  <a:pt x="3966" y="1357"/>
                </a:lnTo>
                <a:lnTo>
                  <a:pt x="3964" y="1357"/>
                </a:lnTo>
                <a:lnTo>
                  <a:pt x="3962" y="1357"/>
                </a:lnTo>
                <a:lnTo>
                  <a:pt x="3962" y="1359"/>
                </a:lnTo>
                <a:lnTo>
                  <a:pt x="3964" y="1361"/>
                </a:lnTo>
                <a:lnTo>
                  <a:pt x="3964" y="1361"/>
                </a:lnTo>
                <a:close/>
                <a:moveTo>
                  <a:pt x="3964" y="1524"/>
                </a:moveTo>
                <a:lnTo>
                  <a:pt x="3964" y="1524"/>
                </a:lnTo>
                <a:lnTo>
                  <a:pt x="3964" y="1524"/>
                </a:lnTo>
                <a:lnTo>
                  <a:pt x="3964" y="1526"/>
                </a:lnTo>
                <a:lnTo>
                  <a:pt x="3964" y="1526"/>
                </a:lnTo>
                <a:lnTo>
                  <a:pt x="3966" y="1526"/>
                </a:lnTo>
                <a:lnTo>
                  <a:pt x="3964" y="1524"/>
                </a:lnTo>
                <a:close/>
                <a:moveTo>
                  <a:pt x="3962" y="1514"/>
                </a:moveTo>
                <a:lnTo>
                  <a:pt x="3962" y="1514"/>
                </a:lnTo>
                <a:lnTo>
                  <a:pt x="3962" y="1514"/>
                </a:lnTo>
                <a:lnTo>
                  <a:pt x="3962" y="1514"/>
                </a:lnTo>
                <a:lnTo>
                  <a:pt x="3962" y="1516"/>
                </a:lnTo>
                <a:lnTo>
                  <a:pt x="3962" y="1516"/>
                </a:lnTo>
                <a:lnTo>
                  <a:pt x="3962" y="1516"/>
                </a:lnTo>
                <a:lnTo>
                  <a:pt x="3962" y="1516"/>
                </a:lnTo>
                <a:lnTo>
                  <a:pt x="3962" y="1516"/>
                </a:lnTo>
                <a:lnTo>
                  <a:pt x="3962" y="1514"/>
                </a:lnTo>
                <a:lnTo>
                  <a:pt x="3962" y="1514"/>
                </a:lnTo>
                <a:close/>
                <a:moveTo>
                  <a:pt x="3966" y="1526"/>
                </a:moveTo>
                <a:lnTo>
                  <a:pt x="3964" y="1528"/>
                </a:lnTo>
                <a:lnTo>
                  <a:pt x="3964" y="1528"/>
                </a:lnTo>
                <a:lnTo>
                  <a:pt x="3964" y="1531"/>
                </a:lnTo>
                <a:lnTo>
                  <a:pt x="3964" y="1531"/>
                </a:lnTo>
                <a:lnTo>
                  <a:pt x="3966" y="1535"/>
                </a:lnTo>
                <a:lnTo>
                  <a:pt x="3968" y="1533"/>
                </a:lnTo>
                <a:lnTo>
                  <a:pt x="3968" y="1531"/>
                </a:lnTo>
                <a:lnTo>
                  <a:pt x="3966" y="1528"/>
                </a:lnTo>
                <a:lnTo>
                  <a:pt x="3966" y="1526"/>
                </a:lnTo>
                <a:close/>
                <a:moveTo>
                  <a:pt x="3956" y="1512"/>
                </a:moveTo>
                <a:lnTo>
                  <a:pt x="3956" y="1512"/>
                </a:lnTo>
                <a:lnTo>
                  <a:pt x="3956" y="1512"/>
                </a:lnTo>
                <a:lnTo>
                  <a:pt x="3956" y="1514"/>
                </a:lnTo>
                <a:lnTo>
                  <a:pt x="3958" y="1514"/>
                </a:lnTo>
                <a:lnTo>
                  <a:pt x="3958" y="1512"/>
                </a:lnTo>
                <a:lnTo>
                  <a:pt x="3956" y="1512"/>
                </a:lnTo>
                <a:close/>
                <a:moveTo>
                  <a:pt x="3962" y="1344"/>
                </a:moveTo>
                <a:lnTo>
                  <a:pt x="3962" y="1342"/>
                </a:lnTo>
                <a:lnTo>
                  <a:pt x="3960" y="1342"/>
                </a:lnTo>
                <a:lnTo>
                  <a:pt x="3960" y="1342"/>
                </a:lnTo>
                <a:lnTo>
                  <a:pt x="3962" y="1344"/>
                </a:lnTo>
                <a:lnTo>
                  <a:pt x="3962" y="1344"/>
                </a:lnTo>
                <a:close/>
                <a:moveTo>
                  <a:pt x="3956" y="1457"/>
                </a:moveTo>
                <a:lnTo>
                  <a:pt x="3954" y="1457"/>
                </a:lnTo>
                <a:lnTo>
                  <a:pt x="3954" y="1459"/>
                </a:lnTo>
                <a:lnTo>
                  <a:pt x="3956" y="1459"/>
                </a:lnTo>
                <a:lnTo>
                  <a:pt x="3956" y="1457"/>
                </a:lnTo>
                <a:lnTo>
                  <a:pt x="3956" y="1457"/>
                </a:lnTo>
                <a:close/>
                <a:moveTo>
                  <a:pt x="3956" y="1342"/>
                </a:moveTo>
                <a:lnTo>
                  <a:pt x="3956" y="1342"/>
                </a:lnTo>
                <a:lnTo>
                  <a:pt x="3954" y="1340"/>
                </a:lnTo>
                <a:lnTo>
                  <a:pt x="3954" y="1340"/>
                </a:lnTo>
                <a:lnTo>
                  <a:pt x="3954" y="1340"/>
                </a:lnTo>
                <a:lnTo>
                  <a:pt x="3954" y="1342"/>
                </a:lnTo>
                <a:lnTo>
                  <a:pt x="3956" y="1342"/>
                </a:lnTo>
                <a:close/>
                <a:moveTo>
                  <a:pt x="3960" y="1516"/>
                </a:moveTo>
                <a:lnTo>
                  <a:pt x="3960" y="1516"/>
                </a:lnTo>
                <a:lnTo>
                  <a:pt x="3960" y="1516"/>
                </a:lnTo>
                <a:lnTo>
                  <a:pt x="3960" y="1518"/>
                </a:lnTo>
                <a:lnTo>
                  <a:pt x="3960" y="1518"/>
                </a:lnTo>
                <a:lnTo>
                  <a:pt x="3962" y="1518"/>
                </a:lnTo>
                <a:lnTo>
                  <a:pt x="3962" y="1518"/>
                </a:lnTo>
                <a:lnTo>
                  <a:pt x="3962" y="1516"/>
                </a:lnTo>
                <a:lnTo>
                  <a:pt x="3960" y="1516"/>
                </a:lnTo>
                <a:close/>
                <a:moveTo>
                  <a:pt x="3765" y="1493"/>
                </a:moveTo>
                <a:lnTo>
                  <a:pt x="3765" y="1491"/>
                </a:lnTo>
                <a:lnTo>
                  <a:pt x="3765" y="1491"/>
                </a:lnTo>
                <a:lnTo>
                  <a:pt x="3765" y="1491"/>
                </a:lnTo>
                <a:lnTo>
                  <a:pt x="3765" y="1491"/>
                </a:lnTo>
                <a:lnTo>
                  <a:pt x="3765" y="1491"/>
                </a:lnTo>
                <a:lnTo>
                  <a:pt x="3765" y="1491"/>
                </a:lnTo>
                <a:lnTo>
                  <a:pt x="3765" y="1493"/>
                </a:lnTo>
                <a:lnTo>
                  <a:pt x="3765" y="1493"/>
                </a:lnTo>
                <a:close/>
                <a:moveTo>
                  <a:pt x="4488" y="1658"/>
                </a:moveTo>
                <a:lnTo>
                  <a:pt x="4490" y="1661"/>
                </a:lnTo>
                <a:lnTo>
                  <a:pt x="4492" y="1661"/>
                </a:lnTo>
                <a:lnTo>
                  <a:pt x="4492" y="1661"/>
                </a:lnTo>
                <a:lnTo>
                  <a:pt x="4494" y="1661"/>
                </a:lnTo>
                <a:lnTo>
                  <a:pt x="4494" y="1661"/>
                </a:lnTo>
                <a:lnTo>
                  <a:pt x="4497" y="1661"/>
                </a:lnTo>
                <a:lnTo>
                  <a:pt x="4497" y="1661"/>
                </a:lnTo>
                <a:lnTo>
                  <a:pt x="4497" y="1658"/>
                </a:lnTo>
                <a:lnTo>
                  <a:pt x="4497" y="1658"/>
                </a:lnTo>
                <a:lnTo>
                  <a:pt x="4497" y="1658"/>
                </a:lnTo>
                <a:lnTo>
                  <a:pt x="4497" y="1658"/>
                </a:lnTo>
                <a:lnTo>
                  <a:pt x="4497" y="1656"/>
                </a:lnTo>
                <a:lnTo>
                  <a:pt x="4497" y="1656"/>
                </a:lnTo>
                <a:lnTo>
                  <a:pt x="4497" y="1656"/>
                </a:lnTo>
                <a:lnTo>
                  <a:pt x="4497" y="1656"/>
                </a:lnTo>
                <a:lnTo>
                  <a:pt x="4494" y="1656"/>
                </a:lnTo>
                <a:lnTo>
                  <a:pt x="4492" y="1656"/>
                </a:lnTo>
                <a:lnTo>
                  <a:pt x="4490" y="1656"/>
                </a:lnTo>
                <a:lnTo>
                  <a:pt x="4488" y="1658"/>
                </a:lnTo>
                <a:lnTo>
                  <a:pt x="4488" y="1658"/>
                </a:lnTo>
                <a:close/>
                <a:moveTo>
                  <a:pt x="4484" y="1633"/>
                </a:moveTo>
                <a:lnTo>
                  <a:pt x="4484" y="1633"/>
                </a:lnTo>
                <a:lnTo>
                  <a:pt x="4484" y="1633"/>
                </a:lnTo>
                <a:lnTo>
                  <a:pt x="4484" y="1633"/>
                </a:lnTo>
                <a:lnTo>
                  <a:pt x="4482" y="1631"/>
                </a:lnTo>
                <a:lnTo>
                  <a:pt x="4482" y="1631"/>
                </a:lnTo>
                <a:lnTo>
                  <a:pt x="4484" y="1633"/>
                </a:lnTo>
                <a:close/>
                <a:moveTo>
                  <a:pt x="4490" y="1151"/>
                </a:moveTo>
                <a:lnTo>
                  <a:pt x="4490" y="1153"/>
                </a:lnTo>
                <a:lnTo>
                  <a:pt x="4492" y="1151"/>
                </a:lnTo>
                <a:lnTo>
                  <a:pt x="4494" y="1151"/>
                </a:lnTo>
                <a:lnTo>
                  <a:pt x="4494" y="1147"/>
                </a:lnTo>
                <a:lnTo>
                  <a:pt x="4494" y="1147"/>
                </a:lnTo>
                <a:lnTo>
                  <a:pt x="4490" y="1147"/>
                </a:lnTo>
                <a:lnTo>
                  <a:pt x="4492" y="1149"/>
                </a:lnTo>
                <a:lnTo>
                  <a:pt x="4490" y="1151"/>
                </a:lnTo>
                <a:lnTo>
                  <a:pt x="4490" y="1151"/>
                </a:lnTo>
                <a:lnTo>
                  <a:pt x="4492" y="1151"/>
                </a:lnTo>
                <a:lnTo>
                  <a:pt x="4490" y="1151"/>
                </a:lnTo>
                <a:lnTo>
                  <a:pt x="4490" y="1151"/>
                </a:lnTo>
                <a:close/>
                <a:moveTo>
                  <a:pt x="4499" y="1183"/>
                </a:moveTo>
                <a:lnTo>
                  <a:pt x="4501" y="1183"/>
                </a:lnTo>
                <a:lnTo>
                  <a:pt x="4501" y="1183"/>
                </a:lnTo>
                <a:lnTo>
                  <a:pt x="4501" y="1180"/>
                </a:lnTo>
                <a:lnTo>
                  <a:pt x="4499" y="1180"/>
                </a:lnTo>
                <a:lnTo>
                  <a:pt x="4497" y="1180"/>
                </a:lnTo>
                <a:lnTo>
                  <a:pt x="4497" y="1183"/>
                </a:lnTo>
                <a:lnTo>
                  <a:pt x="4499" y="1183"/>
                </a:lnTo>
                <a:close/>
                <a:moveTo>
                  <a:pt x="4494" y="1633"/>
                </a:moveTo>
                <a:lnTo>
                  <a:pt x="4494" y="1633"/>
                </a:lnTo>
                <a:lnTo>
                  <a:pt x="4494" y="1633"/>
                </a:lnTo>
                <a:lnTo>
                  <a:pt x="4497" y="1635"/>
                </a:lnTo>
                <a:lnTo>
                  <a:pt x="4499" y="1635"/>
                </a:lnTo>
                <a:lnTo>
                  <a:pt x="4499" y="1635"/>
                </a:lnTo>
                <a:lnTo>
                  <a:pt x="4499" y="1635"/>
                </a:lnTo>
                <a:lnTo>
                  <a:pt x="4501" y="1635"/>
                </a:lnTo>
                <a:lnTo>
                  <a:pt x="4501" y="1635"/>
                </a:lnTo>
                <a:lnTo>
                  <a:pt x="4501" y="1638"/>
                </a:lnTo>
                <a:lnTo>
                  <a:pt x="4503" y="1638"/>
                </a:lnTo>
                <a:lnTo>
                  <a:pt x="4505" y="1638"/>
                </a:lnTo>
                <a:lnTo>
                  <a:pt x="4505" y="1635"/>
                </a:lnTo>
                <a:lnTo>
                  <a:pt x="4503" y="1635"/>
                </a:lnTo>
                <a:lnTo>
                  <a:pt x="4503" y="1635"/>
                </a:lnTo>
                <a:lnTo>
                  <a:pt x="4503" y="1635"/>
                </a:lnTo>
                <a:lnTo>
                  <a:pt x="4501" y="1633"/>
                </a:lnTo>
                <a:lnTo>
                  <a:pt x="4501" y="1633"/>
                </a:lnTo>
                <a:lnTo>
                  <a:pt x="4501" y="1633"/>
                </a:lnTo>
                <a:lnTo>
                  <a:pt x="4501" y="1633"/>
                </a:lnTo>
                <a:lnTo>
                  <a:pt x="4503" y="1635"/>
                </a:lnTo>
                <a:lnTo>
                  <a:pt x="4505" y="1635"/>
                </a:lnTo>
                <a:lnTo>
                  <a:pt x="4505" y="1635"/>
                </a:lnTo>
                <a:lnTo>
                  <a:pt x="4505" y="1635"/>
                </a:lnTo>
                <a:lnTo>
                  <a:pt x="4507" y="1635"/>
                </a:lnTo>
                <a:lnTo>
                  <a:pt x="4509" y="1635"/>
                </a:lnTo>
                <a:lnTo>
                  <a:pt x="4509" y="1638"/>
                </a:lnTo>
                <a:lnTo>
                  <a:pt x="4509" y="1635"/>
                </a:lnTo>
                <a:lnTo>
                  <a:pt x="4511" y="1635"/>
                </a:lnTo>
                <a:lnTo>
                  <a:pt x="4509" y="1635"/>
                </a:lnTo>
                <a:lnTo>
                  <a:pt x="4509" y="1633"/>
                </a:lnTo>
                <a:lnTo>
                  <a:pt x="4509" y="1633"/>
                </a:lnTo>
                <a:lnTo>
                  <a:pt x="4505" y="1631"/>
                </a:lnTo>
                <a:lnTo>
                  <a:pt x="4505" y="1631"/>
                </a:lnTo>
                <a:lnTo>
                  <a:pt x="4503" y="1631"/>
                </a:lnTo>
                <a:lnTo>
                  <a:pt x="4501" y="1631"/>
                </a:lnTo>
                <a:lnTo>
                  <a:pt x="4499" y="1631"/>
                </a:lnTo>
                <a:lnTo>
                  <a:pt x="4499" y="1631"/>
                </a:lnTo>
                <a:lnTo>
                  <a:pt x="4499" y="1631"/>
                </a:lnTo>
                <a:lnTo>
                  <a:pt x="4497" y="1633"/>
                </a:lnTo>
                <a:lnTo>
                  <a:pt x="4497" y="1631"/>
                </a:lnTo>
                <a:lnTo>
                  <a:pt x="4494" y="1633"/>
                </a:lnTo>
                <a:close/>
                <a:moveTo>
                  <a:pt x="4461" y="1675"/>
                </a:moveTo>
                <a:lnTo>
                  <a:pt x="4461" y="1675"/>
                </a:lnTo>
                <a:lnTo>
                  <a:pt x="4461" y="1673"/>
                </a:lnTo>
                <a:lnTo>
                  <a:pt x="4461" y="1673"/>
                </a:lnTo>
                <a:lnTo>
                  <a:pt x="4459" y="1675"/>
                </a:lnTo>
                <a:lnTo>
                  <a:pt x="4461" y="1675"/>
                </a:lnTo>
                <a:close/>
                <a:moveTo>
                  <a:pt x="4505" y="1178"/>
                </a:moveTo>
                <a:lnTo>
                  <a:pt x="4507" y="1176"/>
                </a:lnTo>
                <a:lnTo>
                  <a:pt x="4507" y="1174"/>
                </a:lnTo>
                <a:lnTo>
                  <a:pt x="4507" y="1174"/>
                </a:lnTo>
                <a:lnTo>
                  <a:pt x="4507" y="1174"/>
                </a:lnTo>
                <a:lnTo>
                  <a:pt x="4505" y="1174"/>
                </a:lnTo>
                <a:lnTo>
                  <a:pt x="4505" y="1176"/>
                </a:lnTo>
                <a:lnTo>
                  <a:pt x="4505" y="1178"/>
                </a:lnTo>
                <a:lnTo>
                  <a:pt x="4503" y="1180"/>
                </a:lnTo>
                <a:lnTo>
                  <a:pt x="4503" y="1180"/>
                </a:lnTo>
                <a:lnTo>
                  <a:pt x="4505" y="1180"/>
                </a:lnTo>
                <a:lnTo>
                  <a:pt x="4505" y="1178"/>
                </a:lnTo>
                <a:close/>
                <a:moveTo>
                  <a:pt x="4480" y="1216"/>
                </a:moveTo>
                <a:lnTo>
                  <a:pt x="4480" y="1216"/>
                </a:lnTo>
                <a:lnTo>
                  <a:pt x="4480" y="1216"/>
                </a:lnTo>
                <a:lnTo>
                  <a:pt x="4480" y="1216"/>
                </a:lnTo>
                <a:lnTo>
                  <a:pt x="4482" y="1218"/>
                </a:lnTo>
                <a:lnTo>
                  <a:pt x="4482" y="1216"/>
                </a:lnTo>
                <a:lnTo>
                  <a:pt x="4480" y="1216"/>
                </a:lnTo>
                <a:close/>
                <a:moveTo>
                  <a:pt x="4455" y="1740"/>
                </a:moveTo>
                <a:lnTo>
                  <a:pt x="4455" y="1740"/>
                </a:lnTo>
                <a:lnTo>
                  <a:pt x="4455" y="1740"/>
                </a:lnTo>
                <a:lnTo>
                  <a:pt x="4455" y="1740"/>
                </a:lnTo>
                <a:lnTo>
                  <a:pt x="4453" y="1738"/>
                </a:lnTo>
                <a:lnTo>
                  <a:pt x="4453" y="1740"/>
                </a:lnTo>
                <a:lnTo>
                  <a:pt x="4453" y="1740"/>
                </a:lnTo>
                <a:lnTo>
                  <a:pt x="4455" y="1740"/>
                </a:lnTo>
                <a:close/>
                <a:moveTo>
                  <a:pt x="4463" y="1751"/>
                </a:moveTo>
                <a:lnTo>
                  <a:pt x="4463" y="1749"/>
                </a:lnTo>
                <a:lnTo>
                  <a:pt x="4463" y="1749"/>
                </a:lnTo>
                <a:lnTo>
                  <a:pt x="4463" y="1749"/>
                </a:lnTo>
                <a:lnTo>
                  <a:pt x="4459" y="1749"/>
                </a:lnTo>
                <a:lnTo>
                  <a:pt x="4459" y="1749"/>
                </a:lnTo>
                <a:lnTo>
                  <a:pt x="4459" y="1749"/>
                </a:lnTo>
                <a:lnTo>
                  <a:pt x="4463" y="1751"/>
                </a:lnTo>
                <a:close/>
                <a:moveTo>
                  <a:pt x="4501" y="1640"/>
                </a:moveTo>
                <a:lnTo>
                  <a:pt x="4501" y="1638"/>
                </a:lnTo>
                <a:lnTo>
                  <a:pt x="4501" y="1638"/>
                </a:lnTo>
                <a:lnTo>
                  <a:pt x="4501" y="1638"/>
                </a:lnTo>
                <a:lnTo>
                  <a:pt x="4501" y="1638"/>
                </a:lnTo>
                <a:lnTo>
                  <a:pt x="4499" y="1638"/>
                </a:lnTo>
                <a:lnTo>
                  <a:pt x="4499" y="1638"/>
                </a:lnTo>
                <a:lnTo>
                  <a:pt x="4499" y="1638"/>
                </a:lnTo>
                <a:lnTo>
                  <a:pt x="4499" y="1640"/>
                </a:lnTo>
                <a:lnTo>
                  <a:pt x="4501" y="1640"/>
                </a:lnTo>
                <a:close/>
                <a:moveTo>
                  <a:pt x="4503" y="1751"/>
                </a:moveTo>
                <a:lnTo>
                  <a:pt x="4503" y="1751"/>
                </a:lnTo>
                <a:lnTo>
                  <a:pt x="4505" y="1751"/>
                </a:lnTo>
                <a:lnTo>
                  <a:pt x="4507" y="1749"/>
                </a:lnTo>
                <a:lnTo>
                  <a:pt x="4509" y="1749"/>
                </a:lnTo>
                <a:lnTo>
                  <a:pt x="4507" y="1749"/>
                </a:lnTo>
                <a:lnTo>
                  <a:pt x="4505" y="1747"/>
                </a:lnTo>
                <a:lnTo>
                  <a:pt x="4503" y="1751"/>
                </a:lnTo>
                <a:lnTo>
                  <a:pt x="4503" y="1751"/>
                </a:lnTo>
                <a:close/>
                <a:moveTo>
                  <a:pt x="4505" y="1803"/>
                </a:moveTo>
                <a:lnTo>
                  <a:pt x="4509" y="1801"/>
                </a:lnTo>
                <a:lnTo>
                  <a:pt x="4511" y="1799"/>
                </a:lnTo>
                <a:lnTo>
                  <a:pt x="4511" y="1799"/>
                </a:lnTo>
                <a:lnTo>
                  <a:pt x="4513" y="1797"/>
                </a:lnTo>
                <a:lnTo>
                  <a:pt x="4513" y="1797"/>
                </a:lnTo>
                <a:lnTo>
                  <a:pt x="4513" y="1795"/>
                </a:lnTo>
                <a:lnTo>
                  <a:pt x="4513" y="1795"/>
                </a:lnTo>
                <a:lnTo>
                  <a:pt x="4511" y="1795"/>
                </a:lnTo>
                <a:lnTo>
                  <a:pt x="4511" y="1793"/>
                </a:lnTo>
                <a:lnTo>
                  <a:pt x="4509" y="1793"/>
                </a:lnTo>
                <a:lnTo>
                  <a:pt x="4509" y="1793"/>
                </a:lnTo>
                <a:lnTo>
                  <a:pt x="4507" y="1793"/>
                </a:lnTo>
                <a:lnTo>
                  <a:pt x="4505" y="1795"/>
                </a:lnTo>
                <a:lnTo>
                  <a:pt x="4505" y="1795"/>
                </a:lnTo>
                <a:lnTo>
                  <a:pt x="4505" y="1795"/>
                </a:lnTo>
                <a:lnTo>
                  <a:pt x="4503" y="1795"/>
                </a:lnTo>
                <a:lnTo>
                  <a:pt x="4501" y="1795"/>
                </a:lnTo>
                <a:lnTo>
                  <a:pt x="4499" y="1795"/>
                </a:lnTo>
                <a:lnTo>
                  <a:pt x="4499" y="1795"/>
                </a:lnTo>
                <a:lnTo>
                  <a:pt x="4497" y="1793"/>
                </a:lnTo>
                <a:lnTo>
                  <a:pt x="4497" y="1793"/>
                </a:lnTo>
                <a:lnTo>
                  <a:pt x="4497" y="1793"/>
                </a:lnTo>
                <a:lnTo>
                  <a:pt x="4497" y="1793"/>
                </a:lnTo>
                <a:lnTo>
                  <a:pt x="4497" y="1795"/>
                </a:lnTo>
                <a:lnTo>
                  <a:pt x="4497" y="1797"/>
                </a:lnTo>
                <a:lnTo>
                  <a:pt x="4499" y="1799"/>
                </a:lnTo>
                <a:lnTo>
                  <a:pt x="4501" y="1801"/>
                </a:lnTo>
                <a:lnTo>
                  <a:pt x="4505" y="1803"/>
                </a:lnTo>
                <a:close/>
                <a:moveTo>
                  <a:pt x="4492" y="1801"/>
                </a:moveTo>
                <a:lnTo>
                  <a:pt x="4497" y="1801"/>
                </a:lnTo>
                <a:lnTo>
                  <a:pt x="4499" y="1801"/>
                </a:lnTo>
                <a:lnTo>
                  <a:pt x="4501" y="1801"/>
                </a:lnTo>
                <a:lnTo>
                  <a:pt x="4501" y="1801"/>
                </a:lnTo>
                <a:lnTo>
                  <a:pt x="4499" y="1801"/>
                </a:lnTo>
                <a:lnTo>
                  <a:pt x="4499" y="1799"/>
                </a:lnTo>
                <a:lnTo>
                  <a:pt x="4499" y="1799"/>
                </a:lnTo>
                <a:lnTo>
                  <a:pt x="4497" y="1799"/>
                </a:lnTo>
                <a:lnTo>
                  <a:pt x="4497" y="1797"/>
                </a:lnTo>
                <a:lnTo>
                  <a:pt x="4497" y="1795"/>
                </a:lnTo>
                <a:lnTo>
                  <a:pt x="4497" y="1795"/>
                </a:lnTo>
                <a:lnTo>
                  <a:pt x="4494" y="1795"/>
                </a:lnTo>
                <a:lnTo>
                  <a:pt x="4494" y="1795"/>
                </a:lnTo>
                <a:lnTo>
                  <a:pt x="4492" y="1797"/>
                </a:lnTo>
                <a:lnTo>
                  <a:pt x="4494" y="1797"/>
                </a:lnTo>
                <a:lnTo>
                  <a:pt x="4494" y="1799"/>
                </a:lnTo>
                <a:lnTo>
                  <a:pt x="4492" y="1799"/>
                </a:lnTo>
                <a:lnTo>
                  <a:pt x="4492" y="1799"/>
                </a:lnTo>
                <a:lnTo>
                  <a:pt x="4492" y="1801"/>
                </a:lnTo>
                <a:lnTo>
                  <a:pt x="4492" y="1801"/>
                </a:lnTo>
                <a:lnTo>
                  <a:pt x="4492" y="1801"/>
                </a:lnTo>
                <a:close/>
                <a:moveTo>
                  <a:pt x="4520" y="1134"/>
                </a:moveTo>
                <a:lnTo>
                  <a:pt x="4522" y="1134"/>
                </a:lnTo>
                <a:lnTo>
                  <a:pt x="4524" y="1132"/>
                </a:lnTo>
                <a:lnTo>
                  <a:pt x="4526" y="1132"/>
                </a:lnTo>
                <a:lnTo>
                  <a:pt x="4526" y="1132"/>
                </a:lnTo>
                <a:lnTo>
                  <a:pt x="4526" y="1134"/>
                </a:lnTo>
                <a:lnTo>
                  <a:pt x="4526" y="1134"/>
                </a:lnTo>
                <a:lnTo>
                  <a:pt x="4528" y="1134"/>
                </a:lnTo>
                <a:lnTo>
                  <a:pt x="4528" y="1136"/>
                </a:lnTo>
                <a:lnTo>
                  <a:pt x="4528" y="1136"/>
                </a:lnTo>
                <a:lnTo>
                  <a:pt x="4528" y="1136"/>
                </a:lnTo>
                <a:lnTo>
                  <a:pt x="4528" y="1139"/>
                </a:lnTo>
                <a:lnTo>
                  <a:pt x="4526" y="1139"/>
                </a:lnTo>
                <a:lnTo>
                  <a:pt x="4528" y="1141"/>
                </a:lnTo>
                <a:lnTo>
                  <a:pt x="4528" y="1141"/>
                </a:lnTo>
                <a:lnTo>
                  <a:pt x="4528" y="1141"/>
                </a:lnTo>
                <a:lnTo>
                  <a:pt x="4530" y="1141"/>
                </a:lnTo>
                <a:lnTo>
                  <a:pt x="4530" y="1143"/>
                </a:lnTo>
                <a:lnTo>
                  <a:pt x="4530" y="1143"/>
                </a:lnTo>
                <a:lnTo>
                  <a:pt x="4532" y="1143"/>
                </a:lnTo>
                <a:lnTo>
                  <a:pt x="4532" y="1143"/>
                </a:lnTo>
                <a:lnTo>
                  <a:pt x="4534" y="1143"/>
                </a:lnTo>
                <a:lnTo>
                  <a:pt x="4534" y="1141"/>
                </a:lnTo>
                <a:lnTo>
                  <a:pt x="4534" y="1139"/>
                </a:lnTo>
                <a:lnTo>
                  <a:pt x="4536" y="1139"/>
                </a:lnTo>
                <a:lnTo>
                  <a:pt x="4536" y="1139"/>
                </a:lnTo>
                <a:lnTo>
                  <a:pt x="4538" y="1136"/>
                </a:lnTo>
                <a:lnTo>
                  <a:pt x="4538" y="1134"/>
                </a:lnTo>
                <a:lnTo>
                  <a:pt x="4543" y="1132"/>
                </a:lnTo>
                <a:lnTo>
                  <a:pt x="4545" y="1132"/>
                </a:lnTo>
                <a:lnTo>
                  <a:pt x="4547" y="1132"/>
                </a:lnTo>
                <a:lnTo>
                  <a:pt x="4549" y="1132"/>
                </a:lnTo>
                <a:lnTo>
                  <a:pt x="4551" y="1134"/>
                </a:lnTo>
                <a:lnTo>
                  <a:pt x="4551" y="1136"/>
                </a:lnTo>
                <a:lnTo>
                  <a:pt x="4551" y="1134"/>
                </a:lnTo>
                <a:lnTo>
                  <a:pt x="4553" y="1132"/>
                </a:lnTo>
                <a:lnTo>
                  <a:pt x="4553" y="1132"/>
                </a:lnTo>
                <a:lnTo>
                  <a:pt x="4555" y="1130"/>
                </a:lnTo>
                <a:lnTo>
                  <a:pt x="4557" y="1128"/>
                </a:lnTo>
                <a:lnTo>
                  <a:pt x="4559" y="1126"/>
                </a:lnTo>
                <a:lnTo>
                  <a:pt x="4559" y="1126"/>
                </a:lnTo>
                <a:lnTo>
                  <a:pt x="4559" y="1124"/>
                </a:lnTo>
                <a:lnTo>
                  <a:pt x="4559" y="1124"/>
                </a:lnTo>
                <a:lnTo>
                  <a:pt x="4557" y="1124"/>
                </a:lnTo>
                <a:lnTo>
                  <a:pt x="4557" y="1120"/>
                </a:lnTo>
                <a:lnTo>
                  <a:pt x="4555" y="1120"/>
                </a:lnTo>
                <a:lnTo>
                  <a:pt x="4555" y="1120"/>
                </a:lnTo>
                <a:lnTo>
                  <a:pt x="4553" y="1118"/>
                </a:lnTo>
                <a:lnTo>
                  <a:pt x="4551" y="1118"/>
                </a:lnTo>
                <a:lnTo>
                  <a:pt x="4549" y="1118"/>
                </a:lnTo>
                <a:lnTo>
                  <a:pt x="4547" y="1120"/>
                </a:lnTo>
                <a:lnTo>
                  <a:pt x="4545" y="1120"/>
                </a:lnTo>
                <a:lnTo>
                  <a:pt x="4545" y="1120"/>
                </a:lnTo>
                <a:lnTo>
                  <a:pt x="4543" y="1120"/>
                </a:lnTo>
                <a:lnTo>
                  <a:pt x="4545" y="1122"/>
                </a:lnTo>
                <a:lnTo>
                  <a:pt x="4543" y="1122"/>
                </a:lnTo>
                <a:lnTo>
                  <a:pt x="4543" y="1124"/>
                </a:lnTo>
                <a:lnTo>
                  <a:pt x="4541" y="1124"/>
                </a:lnTo>
                <a:lnTo>
                  <a:pt x="4541" y="1124"/>
                </a:lnTo>
                <a:lnTo>
                  <a:pt x="4538" y="1124"/>
                </a:lnTo>
                <a:lnTo>
                  <a:pt x="4536" y="1124"/>
                </a:lnTo>
                <a:lnTo>
                  <a:pt x="4536" y="1124"/>
                </a:lnTo>
                <a:lnTo>
                  <a:pt x="4534" y="1124"/>
                </a:lnTo>
                <a:lnTo>
                  <a:pt x="4534" y="1122"/>
                </a:lnTo>
                <a:lnTo>
                  <a:pt x="4534" y="1122"/>
                </a:lnTo>
                <a:lnTo>
                  <a:pt x="4532" y="1124"/>
                </a:lnTo>
                <a:lnTo>
                  <a:pt x="4532" y="1124"/>
                </a:lnTo>
                <a:lnTo>
                  <a:pt x="4530" y="1126"/>
                </a:lnTo>
                <a:lnTo>
                  <a:pt x="4530" y="1126"/>
                </a:lnTo>
                <a:lnTo>
                  <a:pt x="4530" y="1128"/>
                </a:lnTo>
                <a:lnTo>
                  <a:pt x="4530" y="1128"/>
                </a:lnTo>
                <a:lnTo>
                  <a:pt x="4528" y="1130"/>
                </a:lnTo>
                <a:lnTo>
                  <a:pt x="4526" y="1132"/>
                </a:lnTo>
                <a:lnTo>
                  <a:pt x="4524" y="1132"/>
                </a:lnTo>
                <a:lnTo>
                  <a:pt x="4522" y="1134"/>
                </a:lnTo>
                <a:lnTo>
                  <a:pt x="4520" y="1134"/>
                </a:lnTo>
                <a:close/>
                <a:moveTo>
                  <a:pt x="4497" y="1644"/>
                </a:moveTo>
                <a:lnTo>
                  <a:pt x="4497" y="1644"/>
                </a:lnTo>
                <a:lnTo>
                  <a:pt x="4503" y="1644"/>
                </a:lnTo>
                <a:lnTo>
                  <a:pt x="4503" y="1644"/>
                </a:lnTo>
                <a:lnTo>
                  <a:pt x="4505" y="1642"/>
                </a:lnTo>
                <a:lnTo>
                  <a:pt x="4503" y="1642"/>
                </a:lnTo>
                <a:lnTo>
                  <a:pt x="4503" y="1644"/>
                </a:lnTo>
                <a:lnTo>
                  <a:pt x="4501" y="1644"/>
                </a:lnTo>
                <a:lnTo>
                  <a:pt x="4501" y="1644"/>
                </a:lnTo>
                <a:lnTo>
                  <a:pt x="4499" y="1644"/>
                </a:lnTo>
                <a:lnTo>
                  <a:pt x="4499" y="1644"/>
                </a:lnTo>
                <a:lnTo>
                  <a:pt x="4499" y="1644"/>
                </a:lnTo>
                <a:lnTo>
                  <a:pt x="4499" y="1644"/>
                </a:lnTo>
                <a:lnTo>
                  <a:pt x="4499" y="1644"/>
                </a:lnTo>
                <a:lnTo>
                  <a:pt x="4499" y="1644"/>
                </a:lnTo>
                <a:lnTo>
                  <a:pt x="4497" y="1644"/>
                </a:lnTo>
                <a:close/>
                <a:moveTo>
                  <a:pt x="4509" y="1587"/>
                </a:moveTo>
                <a:lnTo>
                  <a:pt x="4509" y="1587"/>
                </a:lnTo>
                <a:lnTo>
                  <a:pt x="4507" y="1587"/>
                </a:lnTo>
                <a:lnTo>
                  <a:pt x="4507" y="1587"/>
                </a:lnTo>
                <a:lnTo>
                  <a:pt x="4507" y="1587"/>
                </a:lnTo>
                <a:lnTo>
                  <a:pt x="4507" y="1587"/>
                </a:lnTo>
                <a:lnTo>
                  <a:pt x="4507" y="1587"/>
                </a:lnTo>
                <a:lnTo>
                  <a:pt x="4507" y="1587"/>
                </a:lnTo>
                <a:lnTo>
                  <a:pt x="4509" y="1587"/>
                </a:lnTo>
                <a:close/>
                <a:moveTo>
                  <a:pt x="4455" y="1631"/>
                </a:moveTo>
                <a:lnTo>
                  <a:pt x="4455" y="1629"/>
                </a:lnTo>
                <a:lnTo>
                  <a:pt x="4455" y="1629"/>
                </a:lnTo>
                <a:lnTo>
                  <a:pt x="4455" y="1629"/>
                </a:lnTo>
                <a:lnTo>
                  <a:pt x="4453" y="1631"/>
                </a:lnTo>
                <a:lnTo>
                  <a:pt x="4455" y="1631"/>
                </a:lnTo>
                <a:lnTo>
                  <a:pt x="4455" y="1631"/>
                </a:lnTo>
                <a:lnTo>
                  <a:pt x="4455" y="1631"/>
                </a:lnTo>
                <a:close/>
                <a:moveTo>
                  <a:pt x="4501" y="1648"/>
                </a:moveTo>
                <a:lnTo>
                  <a:pt x="4501" y="1648"/>
                </a:lnTo>
                <a:lnTo>
                  <a:pt x="4503" y="1650"/>
                </a:lnTo>
                <a:lnTo>
                  <a:pt x="4503" y="1650"/>
                </a:lnTo>
                <a:lnTo>
                  <a:pt x="4505" y="1650"/>
                </a:lnTo>
                <a:lnTo>
                  <a:pt x="4505" y="1650"/>
                </a:lnTo>
                <a:lnTo>
                  <a:pt x="4507" y="1648"/>
                </a:lnTo>
                <a:lnTo>
                  <a:pt x="4507" y="1646"/>
                </a:lnTo>
                <a:lnTo>
                  <a:pt x="4507" y="1644"/>
                </a:lnTo>
                <a:lnTo>
                  <a:pt x="4505" y="1644"/>
                </a:lnTo>
                <a:lnTo>
                  <a:pt x="4505" y="1644"/>
                </a:lnTo>
                <a:lnTo>
                  <a:pt x="4501" y="1646"/>
                </a:lnTo>
                <a:lnTo>
                  <a:pt x="4501" y="1646"/>
                </a:lnTo>
                <a:lnTo>
                  <a:pt x="4501" y="1646"/>
                </a:lnTo>
                <a:lnTo>
                  <a:pt x="4501" y="1648"/>
                </a:lnTo>
                <a:close/>
                <a:moveTo>
                  <a:pt x="4486" y="1160"/>
                </a:moveTo>
                <a:lnTo>
                  <a:pt x="4486" y="1162"/>
                </a:lnTo>
                <a:lnTo>
                  <a:pt x="4486" y="1162"/>
                </a:lnTo>
                <a:lnTo>
                  <a:pt x="4488" y="1160"/>
                </a:lnTo>
                <a:lnTo>
                  <a:pt x="4488" y="1160"/>
                </a:lnTo>
                <a:lnTo>
                  <a:pt x="4486" y="1160"/>
                </a:lnTo>
                <a:close/>
                <a:moveTo>
                  <a:pt x="4388" y="1700"/>
                </a:moveTo>
                <a:lnTo>
                  <a:pt x="4388" y="1702"/>
                </a:lnTo>
                <a:lnTo>
                  <a:pt x="4388" y="1702"/>
                </a:lnTo>
                <a:lnTo>
                  <a:pt x="4388" y="1705"/>
                </a:lnTo>
                <a:lnTo>
                  <a:pt x="4385" y="1705"/>
                </a:lnTo>
                <a:lnTo>
                  <a:pt x="4385" y="1707"/>
                </a:lnTo>
                <a:lnTo>
                  <a:pt x="4385" y="1707"/>
                </a:lnTo>
                <a:lnTo>
                  <a:pt x="4385" y="1707"/>
                </a:lnTo>
                <a:lnTo>
                  <a:pt x="4385" y="1709"/>
                </a:lnTo>
                <a:lnTo>
                  <a:pt x="4385" y="1709"/>
                </a:lnTo>
                <a:lnTo>
                  <a:pt x="4383" y="1711"/>
                </a:lnTo>
                <a:lnTo>
                  <a:pt x="4383" y="1711"/>
                </a:lnTo>
                <a:lnTo>
                  <a:pt x="4385" y="1713"/>
                </a:lnTo>
                <a:lnTo>
                  <a:pt x="4385" y="1713"/>
                </a:lnTo>
                <a:lnTo>
                  <a:pt x="4385" y="1713"/>
                </a:lnTo>
                <a:lnTo>
                  <a:pt x="4388" y="1713"/>
                </a:lnTo>
                <a:lnTo>
                  <a:pt x="4388" y="1713"/>
                </a:lnTo>
                <a:lnTo>
                  <a:pt x="4388" y="1711"/>
                </a:lnTo>
                <a:lnTo>
                  <a:pt x="4388" y="1709"/>
                </a:lnTo>
                <a:lnTo>
                  <a:pt x="4390" y="1709"/>
                </a:lnTo>
                <a:lnTo>
                  <a:pt x="4390" y="1709"/>
                </a:lnTo>
                <a:lnTo>
                  <a:pt x="4390" y="1709"/>
                </a:lnTo>
                <a:lnTo>
                  <a:pt x="4390" y="1709"/>
                </a:lnTo>
                <a:lnTo>
                  <a:pt x="4392" y="1709"/>
                </a:lnTo>
                <a:lnTo>
                  <a:pt x="4392" y="1709"/>
                </a:lnTo>
                <a:lnTo>
                  <a:pt x="4392" y="1707"/>
                </a:lnTo>
                <a:lnTo>
                  <a:pt x="4392" y="1707"/>
                </a:lnTo>
                <a:lnTo>
                  <a:pt x="4390" y="1705"/>
                </a:lnTo>
                <a:lnTo>
                  <a:pt x="4390" y="1705"/>
                </a:lnTo>
                <a:lnTo>
                  <a:pt x="4390" y="1705"/>
                </a:lnTo>
                <a:lnTo>
                  <a:pt x="4390" y="1705"/>
                </a:lnTo>
                <a:lnTo>
                  <a:pt x="4390" y="1702"/>
                </a:lnTo>
                <a:lnTo>
                  <a:pt x="4390" y="1702"/>
                </a:lnTo>
                <a:lnTo>
                  <a:pt x="4390" y="1700"/>
                </a:lnTo>
                <a:lnTo>
                  <a:pt x="4390" y="1698"/>
                </a:lnTo>
                <a:lnTo>
                  <a:pt x="4392" y="1700"/>
                </a:lnTo>
                <a:lnTo>
                  <a:pt x="4392" y="1698"/>
                </a:lnTo>
                <a:lnTo>
                  <a:pt x="4392" y="1698"/>
                </a:lnTo>
                <a:lnTo>
                  <a:pt x="4392" y="1698"/>
                </a:lnTo>
                <a:lnTo>
                  <a:pt x="4392" y="1700"/>
                </a:lnTo>
                <a:lnTo>
                  <a:pt x="4392" y="1700"/>
                </a:lnTo>
                <a:lnTo>
                  <a:pt x="4392" y="1696"/>
                </a:lnTo>
                <a:lnTo>
                  <a:pt x="4390" y="1694"/>
                </a:lnTo>
                <a:lnTo>
                  <a:pt x="4390" y="1694"/>
                </a:lnTo>
                <a:lnTo>
                  <a:pt x="4390" y="1694"/>
                </a:lnTo>
                <a:lnTo>
                  <a:pt x="4390" y="1694"/>
                </a:lnTo>
                <a:lnTo>
                  <a:pt x="4388" y="1698"/>
                </a:lnTo>
                <a:lnTo>
                  <a:pt x="4388" y="1700"/>
                </a:lnTo>
                <a:close/>
                <a:moveTo>
                  <a:pt x="4396" y="1778"/>
                </a:moveTo>
                <a:lnTo>
                  <a:pt x="4396" y="1778"/>
                </a:lnTo>
                <a:lnTo>
                  <a:pt x="4396" y="1778"/>
                </a:lnTo>
                <a:lnTo>
                  <a:pt x="4394" y="1778"/>
                </a:lnTo>
                <a:lnTo>
                  <a:pt x="4394" y="1780"/>
                </a:lnTo>
                <a:lnTo>
                  <a:pt x="4396" y="1780"/>
                </a:lnTo>
                <a:lnTo>
                  <a:pt x="4396" y="1778"/>
                </a:lnTo>
                <a:lnTo>
                  <a:pt x="4396" y="1778"/>
                </a:lnTo>
                <a:lnTo>
                  <a:pt x="4396" y="1778"/>
                </a:lnTo>
                <a:close/>
                <a:moveTo>
                  <a:pt x="4402" y="1658"/>
                </a:moveTo>
                <a:lnTo>
                  <a:pt x="4400" y="1658"/>
                </a:lnTo>
                <a:lnTo>
                  <a:pt x="4400" y="1658"/>
                </a:lnTo>
                <a:lnTo>
                  <a:pt x="4402" y="1661"/>
                </a:lnTo>
                <a:lnTo>
                  <a:pt x="4402" y="1661"/>
                </a:lnTo>
                <a:lnTo>
                  <a:pt x="4402" y="1658"/>
                </a:lnTo>
                <a:close/>
                <a:moveTo>
                  <a:pt x="4404" y="1717"/>
                </a:moveTo>
                <a:lnTo>
                  <a:pt x="4404" y="1715"/>
                </a:lnTo>
                <a:lnTo>
                  <a:pt x="4404" y="1715"/>
                </a:lnTo>
                <a:lnTo>
                  <a:pt x="4404" y="1717"/>
                </a:lnTo>
                <a:lnTo>
                  <a:pt x="4404" y="1717"/>
                </a:lnTo>
                <a:lnTo>
                  <a:pt x="4404" y="1717"/>
                </a:lnTo>
                <a:lnTo>
                  <a:pt x="4404" y="1717"/>
                </a:lnTo>
                <a:close/>
                <a:moveTo>
                  <a:pt x="4402" y="1753"/>
                </a:moveTo>
                <a:lnTo>
                  <a:pt x="4404" y="1753"/>
                </a:lnTo>
                <a:lnTo>
                  <a:pt x="4404" y="1755"/>
                </a:lnTo>
                <a:lnTo>
                  <a:pt x="4406" y="1755"/>
                </a:lnTo>
                <a:lnTo>
                  <a:pt x="4406" y="1753"/>
                </a:lnTo>
                <a:lnTo>
                  <a:pt x="4406" y="1753"/>
                </a:lnTo>
                <a:lnTo>
                  <a:pt x="4409" y="1751"/>
                </a:lnTo>
                <a:lnTo>
                  <a:pt x="4409" y="1749"/>
                </a:lnTo>
                <a:lnTo>
                  <a:pt x="4409" y="1749"/>
                </a:lnTo>
                <a:lnTo>
                  <a:pt x="4409" y="1749"/>
                </a:lnTo>
                <a:lnTo>
                  <a:pt x="4409" y="1749"/>
                </a:lnTo>
                <a:lnTo>
                  <a:pt x="4406" y="1751"/>
                </a:lnTo>
                <a:lnTo>
                  <a:pt x="4406" y="1751"/>
                </a:lnTo>
                <a:lnTo>
                  <a:pt x="4404" y="1751"/>
                </a:lnTo>
                <a:lnTo>
                  <a:pt x="4404" y="1751"/>
                </a:lnTo>
                <a:lnTo>
                  <a:pt x="4404" y="1751"/>
                </a:lnTo>
                <a:lnTo>
                  <a:pt x="4402" y="1753"/>
                </a:lnTo>
                <a:close/>
                <a:moveTo>
                  <a:pt x="4388" y="1788"/>
                </a:moveTo>
                <a:lnTo>
                  <a:pt x="4390" y="1788"/>
                </a:lnTo>
                <a:lnTo>
                  <a:pt x="4390" y="1788"/>
                </a:lnTo>
                <a:lnTo>
                  <a:pt x="4392" y="1786"/>
                </a:lnTo>
                <a:lnTo>
                  <a:pt x="4394" y="1784"/>
                </a:lnTo>
                <a:lnTo>
                  <a:pt x="4396" y="1784"/>
                </a:lnTo>
                <a:lnTo>
                  <a:pt x="4396" y="1784"/>
                </a:lnTo>
                <a:lnTo>
                  <a:pt x="4396" y="1784"/>
                </a:lnTo>
                <a:lnTo>
                  <a:pt x="4396" y="1782"/>
                </a:lnTo>
                <a:lnTo>
                  <a:pt x="4394" y="1782"/>
                </a:lnTo>
                <a:lnTo>
                  <a:pt x="4394" y="1782"/>
                </a:lnTo>
                <a:lnTo>
                  <a:pt x="4394" y="1782"/>
                </a:lnTo>
                <a:lnTo>
                  <a:pt x="4392" y="1784"/>
                </a:lnTo>
                <a:lnTo>
                  <a:pt x="4390" y="1784"/>
                </a:lnTo>
                <a:lnTo>
                  <a:pt x="4388" y="1786"/>
                </a:lnTo>
                <a:lnTo>
                  <a:pt x="4388" y="1786"/>
                </a:lnTo>
                <a:lnTo>
                  <a:pt x="4388" y="1788"/>
                </a:lnTo>
                <a:lnTo>
                  <a:pt x="4388" y="1788"/>
                </a:lnTo>
                <a:close/>
                <a:moveTo>
                  <a:pt x="4390" y="1690"/>
                </a:moveTo>
                <a:lnTo>
                  <a:pt x="4390" y="1690"/>
                </a:lnTo>
                <a:lnTo>
                  <a:pt x="4390" y="1690"/>
                </a:lnTo>
                <a:lnTo>
                  <a:pt x="4392" y="1692"/>
                </a:lnTo>
                <a:lnTo>
                  <a:pt x="4392" y="1692"/>
                </a:lnTo>
                <a:lnTo>
                  <a:pt x="4394" y="1690"/>
                </a:lnTo>
                <a:lnTo>
                  <a:pt x="4394" y="1690"/>
                </a:lnTo>
                <a:lnTo>
                  <a:pt x="4392" y="1688"/>
                </a:lnTo>
                <a:lnTo>
                  <a:pt x="4390" y="1688"/>
                </a:lnTo>
                <a:lnTo>
                  <a:pt x="4390" y="1690"/>
                </a:lnTo>
                <a:close/>
                <a:moveTo>
                  <a:pt x="4526" y="1126"/>
                </a:moveTo>
                <a:lnTo>
                  <a:pt x="4526" y="1126"/>
                </a:lnTo>
                <a:lnTo>
                  <a:pt x="4526" y="1126"/>
                </a:lnTo>
                <a:lnTo>
                  <a:pt x="4526" y="1124"/>
                </a:lnTo>
                <a:lnTo>
                  <a:pt x="4524" y="1126"/>
                </a:lnTo>
                <a:lnTo>
                  <a:pt x="4524" y="1124"/>
                </a:lnTo>
                <a:lnTo>
                  <a:pt x="4524" y="1124"/>
                </a:lnTo>
                <a:lnTo>
                  <a:pt x="4524" y="1124"/>
                </a:lnTo>
                <a:lnTo>
                  <a:pt x="4524" y="1126"/>
                </a:lnTo>
                <a:lnTo>
                  <a:pt x="4524" y="1126"/>
                </a:lnTo>
                <a:lnTo>
                  <a:pt x="4526" y="1126"/>
                </a:lnTo>
                <a:close/>
                <a:moveTo>
                  <a:pt x="4455" y="1640"/>
                </a:moveTo>
                <a:lnTo>
                  <a:pt x="4455" y="1642"/>
                </a:lnTo>
                <a:lnTo>
                  <a:pt x="4455" y="1642"/>
                </a:lnTo>
                <a:lnTo>
                  <a:pt x="4455" y="1642"/>
                </a:lnTo>
                <a:lnTo>
                  <a:pt x="4457" y="1642"/>
                </a:lnTo>
                <a:lnTo>
                  <a:pt x="4457" y="1642"/>
                </a:lnTo>
                <a:lnTo>
                  <a:pt x="4457" y="1644"/>
                </a:lnTo>
                <a:lnTo>
                  <a:pt x="4459" y="1644"/>
                </a:lnTo>
                <a:lnTo>
                  <a:pt x="4459" y="1644"/>
                </a:lnTo>
                <a:lnTo>
                  <a:pt x="4461" y="1642"/>
                </a:lnTo>
                <a:lnTo>
                  <a:pt x="4461" y="1642"/>
                </a:lnTo>
                <a:lnTo>
                  <a:pt x="4459" y="1642"/>
                </a:lnTo>
                <a:lnTo>
                  <a:pt x="4459" y="1642"/>
                </a:lnTo>
                <a:lnTo>
                  <a:pt x="4457" y="1642"/>
                </a:lnTo>
                <a:lnTo>
                  <a:pt x="4457" y="1640"/>
                </a:lnTo>
                <a:lnTo>
                  <a:pt x="4457" y="1638"/>
                </a:lnTo>
                <a:lnTo>
                  <a:pt x="4457" y="1635"/>
                </a:lnTo>
                <a:lnTo>
                  <a:pt x="4455" y="1635"/>
                </a:lnTo>
                <a:lnTo>
                  <a:pt x="4455" y="1635"/>
                </a:lnTo>
                <a:lnTo>
                  <a:pt x="4455" y="1638"/>
                </a:lnTo>
                <a:lnTo>
                  <a:pt x="4453" y="1635"/>
                </a:lnTo>
                <a:lnTo>
                  <a:pt x="4453" y="1635"/>
                </a:lnTo>
                <a:lnTo>
                  <a:pt x="4453" y="1638"/>
                </a:lnTo>
                <a:lnTo>
                  <a:pt x="4453" y="1638"/>
                </a:lnTo>
                <a:lnTo>
                  <a:pt x="4453" y="1638"/>
                </a:lnTo>
                <a:lnTo>
                  <a:pt x="4453" y="1640"/>
                </a:lnTo>
                <a:lnTo>
                  <a:pt x="4455" y="1640"/>
                </a:lnTo>
                <a:close/>
                <a:moveTo>
                  <a:pt x="4390" y="1753"/>
                </a:moveTo>
                <a:lnTo>
                  <a:pt x="4390" y="1753"/>
                </a:lnTo>
                <a:lnTo>
                  <a:pt x="4388" y="1755"/>
                </a:lnTo>
                <a:lnTo>
                  <a:pt x="4388" y="1755"/>
                </a:lnTo>
                <a:lnTo>
                  <a:pt x="4390" y="1755"/>
                </a:lnTo>
                <a:lnTo>
                  <a:pt x="4390" y="1755"/>
                </a:lnTo>
                <a:lnTo>
                  <a:pt x="4390" y="1753"/>
                </a:lnTo>
                <a:lnTo>
                  <a:pt x="4392" y="1753"/>
                </a:lnTo>
                <a:lnTo>
                  <a:pt x="4392" y="1753"/>
                </a:lnTo>
                <a:lnTo>
                  <a:pt x="4392" y="1753"/>
                </a:lnTo>
                <a:lnTo>
                  <a:pt x="4390" y="1753"/>
                </a:lnTo>
                <a:close/>
                <a:moveTo>
                  <a:pt x="4392" y="1656"/>
                </a:moveTo>
                <a:lnTo>
                  <a:pt x="4392" y="1656"/>
                </a:lnTo>
                <a:lnTo>
                  <a:pt x="4392" y="1656"/>
                </a:lnTo>
                <a:lnTo>
                  <a:pt x="4390" y="1658"/>
                </a:lnTo>
                <a:lnTo>
                  <a:pt x="4392" y="1658"/>
                </a:lnTo>
                <a:lnTo>
                  <a:pt x="4392" y="1656"/>
                </a:lnTo>
                <a:lnTo>
                  <a:pt x="4392" y="1656"/>
                </a:lnTo>
                <a:close/>
                <a:moveTo>
                  <a:pt x="4411" y="1753"/>
                </a:moveTo>
                <a:lnTo>
                  <a:pt x="4411" y="1753"/>
                </a:lnTo>
                <a:lnTo>
                  <a:pt x="4419" y="1751"/>
                </a:lnTo>
                <a:lnTo>
                  <a:pt x="4421" y="1751"/>
                </a:lnTo>
                <a:lnTo>
                  <a:pt x="4421" y="1749"/>
                </a:lnTo>
                <a:lnTo>
                  <a:pt x="4419" y="1749"/>
                </a:lnTo>
                <a:lnTo>
                  <a:pt x="4417" y="1749"/>
                </a:lnTo>
                <a:lnTo>
                  <a:pt x="4415" y="1749"/>
                </a:lnTo>
                <a:lnTo>
                  <a:pt x="4415" y="1749"/>
                </a:lnTo>
                <a:lnTo>
                  <a:pt x="4413" y="1749"/>
                </a:lnTo>
                <a:lnTo>
                  <a:pt x="4413" y="1749"/>
                </a:lnTo>
                <a:lnTo>
                  <a:pt x="4411" y="1749"/>
                </a:lnTo>
                <a:lnTo>
                  <a:pt x="4411" y="1749"/>
                </a:lnTo>
                <a:lnTo>
                  <a:pt x="4411" y="1751"/>
                </a:lnTo>
                <a:lnTo>
                  <a:pt x="4411" y="1751"/>
                </a:lnTo>
                <a:lnTo>
                  <a:pt x="4409" y="1753"/>
                </a:lnTo>
                <a:lnTo>
                  <a:pt x="4411" y="1753"/>
                </a:lnTo>
                <a:close/>
                <a:moveTo>
                  <a:pt x="4425" y="1591"/>
                </a:moveTo>
                <a:lnTo>
                  <a:pt x="4423" y="1591"/>
                </a:lnTo>
                <a:lnTo>
                  <a:pt x="4425" y="1593"/>
                </a:lnTo>
                <a:lnTo>
                  <a:pt x="4425" y="1593"/>
                </a:lnTo>
                <a:lnTo>
                  <a:pt x="4425" y="1591"/>
                </a:lnTo>
                <a:lnTo>
                  <a:pt x="4425" y="1591"/>
                </a:lnTo>
                <a:lnTo>
                  <a:pt x="4425" y="1591"/>
                </a:lnTo>
                <a:lnTo>
                  <a:pt x="4425" y="1591"/>
                </a:lnTo>
                <a:close/>
                <a:moveTo>
                  <a:pt x="4429" y="1744"/>
                </a:moveTo>
                <a:lnTo>
                  <a:pt x="4429" y="1747"/>
                </a:lnTo>
                <a:lnTo>
                  <a:pt x="4432" y="1747"/>
                </a:lnTo>
                <a:lnTo>
                  <a:pt x="4432" y="1744"/>
                </a:lnTo>
                <a:lnTo>
                  <a:pt x="4434" y="1744"/>
                </a:lnTo>
                <a:lnTo>
                  <a:pt x="4434" y="1744"/>
                </a:lnTo>
                <a:lnTo>
                  <a:pt x="4436" y="1744"/>
                </a:lnTo>
                <a:lnTo>
                  <a:pt x="4438" y="1744"/>
                </a:lnTo>
                <a:lnTo>
                  <a:pt x="4440" y="1747"/>
                </a:lnTo>
                <a:lnTo>
                  <a:pt x="4440" y="1744"/>
                </a:lnTo>
                <a:lnTo>
                  <a:pt x="4442" y="1744"/>
                </a:lnTo>
                <a:lnTo>
                  <a:pt x="4444" y="1742"/>
                </a:lnTo>
                <a:lnTo>
                  <a:pt x="4444" y="1742"/>
                </a:lnTo>
                <a:lnTo>
                  <a:pt x="4444" y="1742"/>
                </a:lnTo>
                <a:lnTo>
                  <a:pt x="4444" y="1742"/>
                </a:lnTo>
                <a:lnTo>
                  <a:pt x="4444" y="1742"/>
                </a:lnTo>
                <a:lnTo>
                  <a:pt x="4442" y="1740"/>
                </a:lnTo>
                <a:lnTo>
                  <a:pt x="4440" y="1740"/>
                </a:lnTo>
                <a:lnTo>
                  <a:pt x="4438" y="1742"/>
                </a:lnTo>
                <a:lnTo>
                  <a:pt x="4436" y="1742"/>
                </a:lnTo>
                <a:lnTo>
                  <a:pt x="4434" y="1742"/>
                </a:lnTo>
                <a:lnTo>
                  <a:pt x="4434" y="1742"/>
                </a:lnTo>
                <a:lnTo>
                  <a:pt x="4432" y="1744"/>
                </a:lnTo>
                <a:lnTo>
                  <a:pt x="4429" y="1744"/>
                </a:lnTo>
                <a:close/>
                <a:moveTo>
                  <a:pt x="4425" y="1751"/>
                </a:moveTo>
                <a:lnTo>
                  <a:pt x="4427" y="1751"/>
                </a:lnTo>
                <a:lnTo>
                  <a:pt x="4427" y="1749"/>
                </a:lnTo>
                <a:lnTo>
                  <a:pt x="4427" y="1749"/>
                </a:lnTo>
                <a:lnTo>
                  <a:pt x="4427" y="1749"/>
                </a:lnTo>
                <a:lnTo>
                  <a:pt x="4425" y="1751"/>
                </a:lnTo>
                <a:close/>
                <a:moveTo>
                  <a:pt x="4453" y="1642"/>
                </a:moveTo>
                <a:lnTo>
                  <a:pt x="4450" y="1640"/>
                </a:lnTo>
                <a:lnTo>
                  <a:pt x="4450" y="1640"/>
                </a:lnTo>
                <a:lnTo>
                  <a:pt x="4450" y="1642"/>
                </a:lnTo>
                <a:lnTo>
                  <a:pt x="4450" y="1642"/>
                </a:lnTo>
                <a:lnTo>
                  <a:pt x="4453" y="1642"/>
                </a:lnTo>
                <a:lnTo>
                  <a:pt x="4453" y="1642"/>
                </a:lnTo>
                <a:lnTo>
                  <a:pt x="4453" y="1642"/>
                </a:lnTo>
                <a:close/>
                <a:moveTo>
                  <a:pt x="4427" y="1583"/>
                </a:moveTo>
                <a:lnTo>
                  <a:pt x="4427" y="1581"/>
                </a:lnTo>
                <a:lnTo>
                  <a:pt x="4427" y="1581"/>
                </a:lnTo>
                <a:lnTo>
                  <a:pt x="4427" y="1581"/>
                </a:lnTo>
                <a:lnTo>
                  <a:pt x="4427" y="1579"/>
                </a:lnTo>
                <a:lnTo>
                  <a:pt x="4425" y="1577"/>
                </a:lnTo>
                <a:lnTo>
                  <a:pt x="4425" y="1579"/>
                </a:lnTo>
                <a:lnTo>
                  <a:pt x="4425" y="1579"/>
                </a:lnTo>
                <a:lnTo>
                  <a:pt x="4425" y="1579"/>
                </a:lnTo>
                <a:lnTo>
                  <a:pt x="4425" y="1581"/>
                </a:lnTo>
                <a:lnTo>
                  <a:pt x="4425" y="1581"/>
                </a:lnTo>
                <a:lnTo>
                  <a:pt x="4427" y="1583"/>
                </a:lnTo>
                <a:close/>
                <a:moveTo>
                  <a:pt x="4423" y="1658"/>
                </a:moveTo>
                <a:lnTo>
                  <a:pt x="4423" y="1656"/>
                </a:lnTo>
                <a:lnTo>
                  <a:pt x="4423" y="1656"/>
                </a:lnTo>
                <a:lnTo>
                  <a:pt x="4423" y="1656"/>
                </a:lnTo>
                <a:lnTo>
                  <a:pt x="4421" y="1656"/>
                </a:lnTo>
                <a:lnTo>
                  <a:pt x="4421" y="1656"/>
                </a:lnTo>
                <a:lnTo>
                  <a:pt x="4421" y="1656"/>
                </a:lnTo>
                <a:lnTo>
                  <a:pt x="4421" y="1656"/>
                </a:lnTo>
                <a:lnTo>
                  <a:pt x="4419" y="1656"/>
                </a:lnTo>
                <a:lnTo>
                  <a:pt x="4419" y="1656"/>
                </a:lnTo>
                <a:lnTo>
                  <a:pt x="4419" y="1656"/>
                </a:lnTo>
                <a:lnTo>
                  <a:pt x="4413" y="1654"/>
                </a:lnTo>
                <a:lnTo>
                  <a:pt x="4411" y="1654"/>
                </a:lnTo>
                <a:lnTo>
                  <a:pt x="4411" y="1654"/>
                </a:lnTo>
                <a:lnTo>
                  <a:pt x="4411" y="1656"/>
                </a:lnTo>
                <a:lnTo>
                  <a:pt x="4409" y="1658"/>
                </a:lnTo>
                <a:lnTo>
                  <a:pt x="4411" y="1661"/>
                </a:lnTo>
                <a:lnTo>
                  <a:pt x="4411" y="1661"/>
                </a:lnTo>
                <a:lnTo>
                  <a:pt x="4413" y="1661"/>
                </a:lnTo>
                <a:lnTo>
                  <a:pt x="4417" y="1658"/>
                </a:lnTo>
                <a:lnTo>
                  <a:pt x="4419" y="1658"/>
                </a:lnTo>
                <a:lnTo>
                  <a:pt x="4421" y="1658"/>
                </a:lnTo>
                <a:lnTo>
                  <a:pt x="4423" y="1658"/>
                </a:lnTo>
                <a:close/>
                <a:moveTo>
                  <a:pt x="4423" y="1658"/>
                </a:moveTo>
                <a:lnTo>
                  <a:pt x="4425" y="1658"/>
                </a:lnTo>
                <a:lnTo>
                  <a:pt x="4425" y="1658"/>
                </a:lnTo>
                <a:lnTo>
                  <a:pt x="4425" y="1658"/>
                </a:lnTo>
                <a:lnTo>
                  <a:pt x="4432" y="1658"/>
                </a:lnTo>
                <a:lnTo>
                  <a:pt x="4432" y="1658"/>
                </a:lnTo>
                <a:lnTo>
                  <a:pt x="4438" y="1658"/>
                </a:lnTo>
                <a:lnTo>
                  <a:pt x="4438" y="1656"/>
                </a:lnTo>
                <a:lnTo>
                  <a:pt x="4434" y="1656"/>
                </a:lnTo>
                <a:lnTo>
                  <a:pt x="4429" y="1656"/>
                </a:lnTo>
                <a:lnTo>
                  <a:pt x="4425" y="1656"/>
                </a:lnTo>
                <a:lnTo>
                  <a:pt x="4425" y="1656"/>
                </a:lnTo>
                <a:lnTo>
                  <a:pt x="4423" y="1658"/>
                </a:lnTo>
                <a:close/>
                <a:moveTo>
                  <a:pt x="4429" y="1531"/>
                </a:moveTo>
                <a:lnTo>
                  <a:pt x="4429" y="1528"/>
                </a:lnTo>
                <a:lnTo>
                  <a:pt x="4429" y="1528"/>
                </a:lnTo>
                <a:lnTo>
                  <a:pt x="4429" y="1528"/>
                </a:lnTo>
                <a:lnTo>
                  <a:pt x="4429" y="1531"/>
                </a:lnTo>
                <a:lnTo>
                  <a:pt x="4429" y="1533"/>
                </a:lnTo>
                <a:lnTo>
                  <a:pt x="4429" y="1531"/>
                </a:lnTo>
                <a:close/>
                <a:moveTo>
                  <a:pt x="4434" y="1667"/>
                </a:moveTo>
                <a:lnTo>
                  <a:pt x="4434" y="1665"/>
                </a:lnTo>
                <a:lnTo>
                  <a:pt x="4434" y="1663"/>
                </a:lnTo>
                <a:lnTo>
                  <a:pt x="4434" y="1661"/>
                </a:lnTo>
                <a:lnTo>
                  <a:pt x="4432" y="1658"/>
                </a:lnTo>
                <a:lnTo>
                  <a:pt x="4432" y="1658"/>
                </a:lnTo>
                <a:lnTo>
                  <a:pt x="4432" y="1661"/>
                </a:lnTo>
                <a:lnTo>
                  <a:pt x="4432" y="1661"/>
                </a:lnTo>
                <a:lnTo>
                  <a:pt x="4432" y="1663"/>
                </a:lnTo>
                <a:lnTo>
                  <a:pt x="4432" y="1663"/>
                </a:lnTo>
                <a:lnTo>
                  <a:pt x="4434" y="1667"/>
                </a:lnTo>
                <a:lnTo>
                  <a:pt x="4434" y="1667"/>
                </a:lnTo>
                <a:lnTo>
                  <a:pt x="4434" y="1667"/>
                </a:lnTo>
                <a:close/>
                <a:moveTo>
                  <a:pt x="4735" y="958"/>
                </a:moveTo>
                <a:lnTo>
                  <a:pt x="4731" y="958"/>
                </a:lnTo>
                <a:lnTo>
                  <a:pt x="4731" y="958"/>
                </a:lnTo>
                <a:lnTo>
                  <a:pt x="4731" y="960"/>
                </a:lnTo>
                <a:lnTo>
                  <a:pt x="4733" y="960"/>
                </a:lnTo>
                <a:lnTo>
                  <a:pt x="4733" y="960"/>
                </a:lnTo>
                <a:lnTo>
                  <a:pt x="4735" y="958"/>
                </a:lnTo>
                <a:lnTo>
                  <a:pt x="4735" y="958"/>
                </a:lnTo>
                <a:lnTo>
                  <a:pt x="4735" y="958"/>
                </a:lnTo>
                <a:close/>
                <a:moveTo>
                  <a:pt x="4794" y="1770"/>
                </a:moveTo>
                <a:lnTo>
                  <a:pt x="4794" y="1770"/>
                </a:lnTo>
                <a:lnTo>
                  <a:pt x="4794" y="1770"/>
                </a:lnTo>
                <a:lnTo>
                  <a:pt x="4794" y="1767"/>
                </a:lnTo>
                <a:lnTo>
                  <a:pt x="4792" y="1767"/>
                </a:lnTo>
                <a:lnTo>
                  <a:pt x="4792" y="1767"/>
                </a:lnTo>
                <a:lnTo>
                  <a:pt x="4790" y="1767"/>
                </a:lnTo>
                <a:lnTo>
                  <a:pt x="4788" y="1765"/>
                </a:lnTo>
                <a:lnTo>
                  <a:pt x="4788" y="1765"/>
                </a:lnTo>
                <a:lnTo>
                  <a:pt x="4788" y="1765"/>
                </a:lnTo>
                <a:lnTo>
                  <a:pt x="4788" y="1765"/>
                </a:lnTo>
                <a:lnTo>
                  <a:pt x="4788" y="1767"/>
                </a:lnTo>
                <a:lnTo>
                  <a:pt x="4788" y="1767"/>
                </a:lnTo>
                <a:lnTo>
                  <a:pt x="4788" y="1770"/>
                </a:lnTo>
                <a:lnTo>
                  <a:pt x="4788" y="1770"/>
                </a:lnTo>
                <a:lnTo>
                  <a:pt x="4790" y="1770"/>
                </a:lnTo>
                <a:lnTo>
                  <a:pt x="4790" y="1770"/>
                </a:lnTo>
                <a:lnTo>
                  <a:pt x="4792" y="1770"/>
                </a:lnTo>
                <a:lnTo>
                  <a:pt x="4794" y="1770"/>
                </a:lnTo>
                <a:lnTo>
                  <a:pt x="4794" y="1772"/>
                </a:lnTo>
                <a:lnTo>
                  <a:pt x="4794" y="1770"/>
                </a:lnTo>
                <a:close/>
                <a:moveTo>
                  <a:pt x="4786" y="1767"/>
                </a:moveTo>
                <a:lnTo>
                  <a:pt x="4786" y="1767"/>
                </a:lnTo>
                <a:lnTo>
                  <a:pt x="4786" y="1765"/>
                </a:lnTo>
                <a:lnTo>
                  <a:pt x="4786" y="1765"/>
                </a:lnTo>
                <a:lnTo>
                  <a:pt x="4786" y="1765"/>
                </a:lnTo>
                <a:lnTo>
                  <a:pt x="4784" y="1763"/>
                </a:lnTo>
                <a:lnTo>
                  <a:pt x="4784" y="1765"/>
                </a:lnTo>
                <a:lnTo>
                  <a:pt x="4781" y="1765"/>
                </a:lnTo>
                <a:lnTo>
                  <a:pt x="4786" y="1767"/>
                </a:lnTo>
                <a:lnTo>
                  <a:pt x="4786" y="1767"/>
                </a:lnTo>
                <a:close/>
                <a:moveTo>
                  <a:pt x="4794" y="1784"/>
                </a:moveTo>
                <a:lnTo>
                  <a:pt x="4794" y="1784"/>
                </a:lnTo>
                <a:lnTo>
                  <a:pt x="4794" y="1782"/>
                </a:lnTo>
                <a:lnTo>
                  <a:pt x="4792" y="1782"/>
                </a:lnTo>
                <a:lnTo>
                  <a:pt x="4792" y="1784"/>
                </a:lnTo>
                <a:lnTo>
                  <a:pt x="4792" y="1784"/>
                </a:lnTo>
                <a:lnTo>
                  <a:pt x="4794" y="1784"/>
                </a:lnTo>
                <a:close/>
                <a:moveTo>
                  <a:pt x="4394" y="1751"/>
                </a:moveTo>
                <a:lnTo>
                  <a:pt x="4394" y="1751"/>
                </a:lnTo>
                <a:lnTo>
                  <a:pt x="4392" y="1749"/>
                </a:lnTo>
                <a:lnTo>
                  <a:pt x="4392" y="1751"/>
                </a:lnTo>
                <a:lnTo>
                  <a:pt x="4392" y="1751"/>
                </a:lnTo>
                <a:lnTo>
                  <a:pt x="4390" y="1751"/>
                </a:lnTo>
                <a:lnTo>
                  <a:pt x="4390" y="1753"/>
                </a:lnTo>
                <a:lnTo>
                  <a:pt x="4394" y="1753"/>
                </a:lnTo>
                <a:lnTo>
                  <a:pt x="4394" y="1751"/>
                </a:lnTo>
                <a:close/>
                <a:moveTo>
                  <a:pt x="4723" y="965"/>
                </a:moveTo>
                <a:lnTo>
                  <a:pt x="4721" y="965"/>
                </a:lnTo>
                <a:lnTo>
                  <a:pt x="4721" y="965"/>
                </a:lnTo>
                <a:lnTo>
                  <a:pt x="4721" y="965"/>
                </a:lnTo>
                <a:lnTo>
                  <a:pt x="4721" y="965"/>
                </a:lnTo>
                <a:lnTo>
                  <a:pt x="4721" y="965"/>
                </a:lnTo>
                <a:lnTo>
                  <a:pt x="4721" y="965"/>
                </a:lnTo>
                <a:lnTo>
                  <a:pt x="4721" y="965"/>
                </a:lnTo>
                <a:lnTo>
                  <a:pt x="4721" y="967"/>
                </a:lnTo>
                <a:lnTo>
                  <a:pt x="4721" y="967"/>
                </a:lnTo>
                <a:lnTo>
                  <a:pt x="4723" y="967"/>
                </a:lnTo>
                <a:lnTo>
                  <a:pt x="4723" y="967"/>
                </a:lnTo>
                <a:lnTo>
                  <a:pt x="4723" y="965"/>
                </a:lnTo>
                <a:lnTo>
                  <a:pt x="4723" y="965"/>
                </a:lnTo>
                <a:close/>
                <a:moveTo>
                  <a:pt x="4727" y="962"/>
                </a:moveTo>
                <a:lnTo>
                  <a:pt x="4727" y="962"/>
                </a:lnTo>
                <a:lnTo>
                  <a:pt x="4727" y="962"/>
                </a:lnTo>
                <a:lnTo>
                  <a:pt x="4727" y="962"/>
                </a:lnTo>
                <a:lnTo>
                  <a:pt x="4727" y="962"/>
                </a:lnTo>
                <a:lnTo>
                  <a:pt x="4727" y="962"/>
                </a:lnTo>
                <a:lnTo>
                  <a:pt x="4727" y="962"/>
                </a:lnTo>
                <a:lnTo>
                  <a:pt x="4727" y="962"/>
                </a:lnTo>
                <a:lnTo>
                  <a:pt x="4727" y="962"/>
                </a:lnTo>
                <a:close/>
                <a:moveTo>
                  <a:pt x="4740" y="1709"/>
                </a:moveTo>
                <a:lnTo>
                  <a:pt x="4740" y="1709"/>
                </a:lnTo>
                <a:lnTo>
                  <a:pt x="4740" y="1707"/>
                </a:lnTo>
                <a:lnTo>
                  <a:pt x="4740" y="1707"/>
                </a:lnTo>
                <a:lnTo>
                  <a:pt x="4737" y="1707"/>
                </a:lnTo>
                <a:lnTo>
                  <a:pt x="4737" y="1707"/>
                </a:lnTo>
                <a:lnTo>
                  <a:pt x="4737" y="1709"/>
                </a:lnTo>
                <a:lnTo>
                  <a:pt x="4740" y="1709"/>
                </a:lnTo>
                <a:lnTo>
                  <a:pt x="4740" y="1709"/>
                </a:lnTo>
                <a:close/>
                <a:moveTo>
                  <a:pt x="4725" y="948"/>
                </a:moveTo>
                <a:lnTo>
                  <a:pt x="4725" y="948"/>
                </a:lnTo>
                <a:lnTo>
                  <a:pt x="4723" y="950"/>
                </a:lnTo>
                <a:lnTo>
                  <a:pt x="4721" y="952"/>
                </a:lnTo>
                <a:lnTo>
                  <a:pt x="4721" y="952"/>
                </a:lnTo>
                <a:lnTo>
                  <a:pt x="4719" y="954"/>
                </a:lnTo>
                <a:lnTo>
                  <a:pt x="4719" y="954"/>
                </a:lnTo>
                <a:lnTo>
                  <a:pt x="4719" y="956"/>
                </a:lnTo>
                <a:lnTo>
                  <a:pt x="4714" y="958"/>
                </a:lnTo>
                <a:lnTo>
                  <a:pt x="4714" y="958"/>
                </a:lnTo>
                <a:lnTo>
                  <a:pt x="4714" y="960"/>
                </a:lnTo>
                <a:lnTo>
                  <a:pt x="4717" y="962"/>
                </a:lnTo>
                <a:lnTo>
                  <a:pt x="4717" y="958"/>
                </a:lnTo>
                <a:lnTo>
                  <a:pt x="4719" y="956"/>
                </a:lnTo>
                <a:lnTo>
                  <a:pt x="4721" y="954"/>
                </a:lnTo>
                <a:lnTo>
                  <a:pt x="4721" y="954"/>
                </a:lnTo>
                <a:lnTo>
                  <a:pt x="4725" y="952"/>
                </a:lnTo>
                <a:lnTo>
                  <a:pt x="4725" y="950"/>
                </a:lnTo>
                <a:lnTo>
                  <a:pt x="4727" y="950"/>
                </a:lnTo>
                <a:lnTo>
                  <a:pt x="4729" y="950"/>
                </a:lnTo>
                <a:lnTo>
                  <a:pt x="4731" y="950"/>
                </a:lnTo>
                <a:lnTo>
                  <a:pt x="4731" y="948"/>
                </a:lnTo>
                <a:lnTo>
                  <a:pt x="4727" y="948"/>
                </a:lnTo>
                <a:lnTo>
                  <a:pt x="4725" y="948"/>
                </a:lnTo>
                <a:close/>
                <a:moveTo>
                  <a:pt x="4748" y="1711"/>
                </a:moveTo>
                <a:lnTo>
                  <a:pt x="4748" y="1713"/>
                </a:lnTo>
                <a:lnTo>
                  <a:pt x="4750" y="1713"/>
                </a:lnTo>
                <a:lnTo>
                  <a:pt x="4752" y="1715"/>
                </a:lnTo>
                <a:lnTo>
                  <a:pt x="4752" y="1715"/>
                </a:lnTo>
                <a:lnTo>
                  <a:pt x="4752" y="1715"/>
                </a:lnTo>
                <a:lnTo>
                  <a:pt x="4752" y="1713"/>
                </a:lnTo>
                <a:lnTo>
                  <a:pt x="4752" y="1713"/>
                </a:lnTo>
                <a:lnTo>
                  <a:pt x="4752" y="1711"/>
                </a:lnTo>
                <a:lnTo>
                  <a:pt x="4750" y="1711"/>
                </a:lnTo>
                <a:lnTo>
                  <a:pt x="4748" y="1711"/>
                </a:lnTo>
                <a:lnTo>
                  <a:pt x="4748" y="1711"/>
                </a:lnTo>
                <a:close/>
                <a:moveTo>
                  <a:pt x="4750" y="1663"/>
                </a:moveTo>
                <a:lnTo>
                  <a:pt x="4748" y="1665"/>
                </a:lnTo>
                <a:lnTo>
                  <a:pt x="4748" y="1665"/>
                </a:lnTo>
                <a:lnTo>
                  <a:pt x="4748" y="1665"/>
                </a:lnTo>
                <a:lnTo>
                  <a:pt x="4750" y="1665"/>
                </a:lnTo>
                <a:lnTo>
                  <a:pt x="4750" y="1665"/>
                </a:lnTo>
                <a:lnTo>
                  <a:pt x="4750" y="1663"/>
                </a:lnTo>
                <a:lnTo>
                  <a:pt x="4750" y="1663"/>
                </a:lnTo>
                <a:close/>
                <a:moveTo>
                  <a:pt x="4796" y="1753"/>
                </a:moveTo>
                <a:lnTo>
                  <a:pt x="4796" y="1753"/>
                </a:lnTo>
                <a:lnTo>
                  <a:pt x="4796" y="1753"/>
                </a:lnTo>
                <a:lnTo>
                  <a:pt x="4796" y="1755"/>
                </a:lnTo>
                <a:lnTo>
                  <a:pt x="4796" y="1755"/>
                </a:lnTo>
                <a:lnTo>
                  <a:pt x="4796" y="1755"/>
                </a:lnTo>
                <a:lnTo>
                  <a:pt x="4796" y="1757"/>
                </a:lnTo>
                <a:lnTo>
                  <a:pt x="4796" y="1757"/>
                </a:lnTo>
                <a:lnTo>
                  <a:pt x="4796" y="1757"/>
                </a:lnTo>
                <a:lnTo>
                  <a:pt x="4798" y="1755"/>
                </a:lnTo>
                <a:lnTo>
                  <a:pt x="4796" y="1753"/>
                </a:lnTo>
                <a:lnTo>
                  <a:pt x="4796" y="1753"/>
                </a:lnTo>
                <a:lnTo>
                  <a:pt x="4796" y="1753"/>
                </a:lnTo>
                <a:close/>
                <a:moveTo>
                  <a:pt x="4471" y="1107"/>
                </a:moveTo>
                <a:lnTo>
                  <a:pt x="4471" y="1109"/>
                </a:lnTo>
                <a:lnTo>
                  <a:pt x="4469" y="1109"/>
                </a:lnTo>
                <a:lnTo>
                  <a:pt x="4469" y="1111"/>
                </a:lnTo>
                <a:lnTo>
                  <a:pt x="4471" y="1111"/>
                </a:lnTo>
                <a:lnTo>
                  <a:pt x="4473" y="1111"/>
                </a:lnTo>
                <a:lnTo>
                  <a:pt x="4473" y="1107"/>
                </a:lnTo>
                <a:lnTo>
                  <a:pt x="4471" y="1107"/>
                </a:lnTo>
                <a:close/>
                <a:moveTo>
                  <a:pt x="4453" y="1621"/>
                </a:moveTo>
                <a:lnTo>
                  <a:pt x="4453" y="1623"/>
                </a:lnTo>
                <a:lnTo>
                  <a:pt x="4453" y="1623"/>
                </a:lnTo>
                <a:lnTo>
                  <a:pt x="4455" y="1623"/>
                </a:lnTo>
                <a:lnTo>
                  <a:pt x="4455" y="1621"/>
                </a:lnTo>
                <a:lnTo>
                  <a:pt x="4455" y="1621"/>
                </a:lnTo>
                <a:lnTo>
                  <a:pt x="4455" y="1621"/>
                </a:lnTo>
                <a:lnTo>
                  <a:pt x="4453" y="1621"/>
                </a:lnTo>
                <a:lnTo>
                  <a:pt x="4453" y="1621"/>
                </a:lnTo>
                <a:close/>
                <a:moveTo>
                  <a:pt x="4467" y="1596"/>
                </a:moveTo>
                <a:lnTo>
                  <a:pt x="4465" y="1598"/>
                </a:lnTo>
                <a:lnTo>
                  <a:pt x="4465" y="1602"/>
                </a:lnTo>
                <a:lnTo>
                  <a:pt x="4467" y="1602"/>
                </a:lnTo>
                <a:lnTo>
                  <a:pt x="4469" y="1602"/>
                </a:lnTo>
                <a:lnTo>
                  <a:pt x="4469" y="1602"/>
                </a:lnTo>
                <a:lnTo>
                  <a:pt x="4471" y="1600"/>
                </a:lnTo>
                <a:lnTo>
                  <a:pt x="4471" y="1596"/>
                </a:lnTo>
                <a:lnTo>
                  <a:pt x="4471" y="1593"/>
                </a:lnTo>
                <a:lnTo>
                  <a:pt x="4469" y="1593"/>
                </a:lnTo>
                <a:lnTo>
                  <a:pt x="4469" y="1593"/>
                </a:lnTo>
                <a:lnTo>
                  <a:pt x="4467" y="1596"/>
                </a:lnTo>
                <a:close/>
                <a:moveTo>
                  <a:pt x="4453" y="1619"/>
                </a:moveTo>
                <a:lnTo>
                  <a:pt x="4453" y="1619"/>
                </a:lnTo>
                <a:lnTo>
                  <a:pt x="4453" y="1619"/>
                </a:lnTo>
                <a:lnTo>
                  <a:pt x="4453" y="1621"/>
                </a:lnTo>
                <a:lnTo>
                  <a:pt x="4453" y="1621"/>
                </a:lnTo>
                <a:lnTo>
                  <a:pt x="4453" y="1621"/>
                </a:lnTo>
                <a:lnTo>
                  <a:pt x="4453" y="1619"/>
                </a:lnTo>
                <a:lnTo>
                  <a:pt x="4453" y="1619"/>
                </a:lnTo>
                <a:close/>
                <a:moveTo>
                  <a:pt x="4503" y="1065"/>
                </a:moveTo>
                <a:lnTo>
                  <a:pt x="4503" y="1067"/>
                </a:lnTo>
                <a:lnTo>
                  <a:pt x="4503" y="1067"/>
                </a:lnTo>
                <a:lnTo>
                  <a:pt x="4503" y="1067"/>
                </a:lnTo>
                <a:lnTo>
                  <a:pt x="4505" y="1067"/>
                </a:lnTo>
                <a:lnTo>
                  <a:pt x="4505" y="1065"/>
                </a:lnTo>
                <a:lnTo>
                  <a:pt x="4505" y="1065"/>
                </a:lnTo>
                <a:lnTo>
                  <a:pt x="4503" y="1065"/>
                </a:lnTo>
                <a:close/>
                <a:moveTo>
                  <a:pt x="4497" y="1149"/>
                </a:moveTo>
                <a:lnTo>
                  <a:pt x="4497" y="1149"/>
                </a:lnTo>
                <a:lnTo>
                  <a:pt x="4499" y="1147"/>
                </a:lnTo>
                <a:lnTo>
                  <a:pt x="4497" y="1147"/>
                </a:lnTo>
                <a:lnTo>
                  <a:pt x="4494" y="1149"/>
                </a:lnTo>
                <a:lnTo>
                  <a:pt x="4494" y="1149"/>
                </a:lnTo>
                <a:lnTo>
                  <a:pt x="4494" y="1149"/>
                </a:lnTo>
                <a:lnTo>
                  <a:pt x="4497" y="1149"/>
                </a:lnTo>
                <a:close/>
                <a:moveTo>
                  <a:pt x="4478" y="1139"/>
                </a:moveTo>
                <a:lnTo>
                  <a:pt x="4478" y="1139"/>
                </a:lnTo>
                <a:lnTo>
                  <a:pt x="4478" y="1141"/>
                </a:lnTo>
                <a:lnTo>
                  <a:pt x="4476" y="1141"/>
                </a:lnTo>
                <a:lnTo>
                  <a:pt x="4478" y="1141"/>
                </a:lnTo>
                <a:lnTo>
                  <a:pt x="4478" y="1143"/>
                </a:lnTo>
                <a:lnTo>
                  <a:pt x="4478" y="1143"/>
                </a:lnTo>
                <a:lnTo>
                  <a:pt x="4478" y="1141"/>
                </a:lnTo>
                <a:lnTo>
                  <a:pt x="4480" y="1141"/>
                </a:lnTo>
                <a:lnTo>
                  <a:pt x="4480" y="1141"/>
                </a:lnTo>
                <a:lnTo>
                  <a:pt x="4480" y="1141"/>
                </a:lnTo>
                <a:lnTo>
                  <a:pt x="4478" y="1139"/>
                </a:lnTo>
                <a:close/>
                <a:moveTo>
                  <a:pt x="4473" y="1143"/>
                </a:moveTo>
                <a:lnTo>
                  <a:pt x="4473" y="1143"/>
                </a:lnTo>
                <a:lnTo>
                  <a:pt x="4473" y="1143"/>
                </a:lnTo>
                <a:lnTo>
                  <a:pt x="4471" y="1143"/>
                </a:lnTo>
                <a:lnTo>
                  <a:pt x="4471" y="1143"/>
                </a:lnTo>
                <a:lnTo>
                  <a:pt x="4471" y="1145"/>
                </a:lnTo>
                <a:lnTo>
                  <a:pt x="4471" y="1145"/>
                </a:lnTo>
                <a:lnTo>
                  <a:pt x="4471" y="1147"/>
                </a:lnTo>
                <a:lnTo>
                  <a:pt x="4473" y="1147"/>
                </a:lnTo>
                <a:lnTo>
                  <a:pt x="4473" y="1145"/>
                </a:lnTo>
                <a:lnTo>
                  <a:pt x="4473" y="1145"/>
                </a:lnTo>
                <a:lnTo>
                  <a:pt x="4476" y="1145"/>
                </a:lnTo>
                <a:lnTo>
                  <a:pt x="4476" y="1145"/>
                </a:lnTo>
                <a:lnTo>
                  <a:pt x="4473" y="1143"/>
                </a:lnTo>
                <a:close/>
                <a:moveTo>
                  <a:pt x="4476" y="1220"/>
                </a:moveTo>
                <a:lnTo>
                  <a:pt x="4476" y="1220"/>
                </a:lnTo>
                <a:lnTo>
                  <a:pt x="4476" y="1220"/>
                </a:lnTo>
                <a:lnTo>
                  <a:pt x="4476" y="1222"/>
                </a:lnTo>
                <a:lnTo>
                  <a:pt x="4476" y="1222"/>
                </a:lnTo>
                <a:lnTo>
                  <a:pt x="4476" y="1222"/>
                </a:lnTo>
                <a:lnTo>
                  <a:pt x="4478" y="1222"/>
                </a:lnTo>
                <a:lnTo>
                  <a:pt x="4476" y="1222"/>
                </a:lnTo>
                <a:lnTo>
                  <a:pt x="4476" y="1220"/>
                </a:lnTo>
                <a:close/>
                <a:moveTo>
                  <a:pt x="4723" y="967"/>
                </a:moveTo>
                <a:lnTo>
                  <a:pt x="4725" y="967"/>
                </a:lnTo>
                <a:lnTo>
                  <a:pt x="4725" y="965"/>
                </a:lnTo>
                <a:lnTo>
                  <a:pt x="4725" y="965"/>
                </a:lnTo>
                <a:lnTo>
                  <a:pt x="4723" y="965"/>
                </a:lnTo>
                <a:lnTo>
                  <a:pt x="4723" y="967"/>
                </a:lnTo>
                <a:lnTo>
                  <a:pt x="4723" y="967"/>
                </a:lnTo>
                <a:lnTo>
                  <a:pt x="4723" y="967"/>
                </a:lnTo>
                <a:lnTo>
                  <a:pt x="4723" y="967"/>
                </a:lnTo>
                <a:close/>
                <a:moveTo>
                  <a:pt x="4578" y="1654"/>
                </a:moveTo>
                <a:lnTo>
                  <a:pt x="4576" y="1654"/>
                </a:lnTo>
                <a:lnTo>
                  <a:pt x="4570" y="1654"/>
                </a:lnTo>
                <a:lnTo>
                  <a:pt x="4570" y="1654"/>
                </a:lnTo>
                <a:lnTo>
                  <a:pt x="4570" y="1654"/>
                </a:lnTo>
                <a:lnTo>
                  <a:pt x="4576" y="1656"/>
                </a:lnTo>
                <a:lnTo>
                  <a:pt x="4578" y="1656"/>
                </a:lnTo>
                <a:lnTo>
                  <a:pt x="4580" y="1658"/>
                </a:lnTo>
                <a:lnTo>
                  <a:pt x="4580" y="1658"/>
                </a:lnTo>
                <a:lnTo>
                  <a:pt x="4582" y="1658"/>
                </a:lnTo>
                <a:lnTo>
                  <a:pt x="4585" y="1658"/>
                </a:lnTo>
                <a:lnTo>
                  <a:pt x="4587" y="1658"/>
                </a:lnTo>
                <a:lnTo>
                  <a:pt x="4589" y="1658"/>
                </a:lnTo>
                <a:lnTo>
                  <a:pt x="4591" y="1656"/>
                </a:lnTo>
                <a:lnTo>
                  <a:pt x="4591" y="1656"/>
                </a:lnTo>
                <a:lnTo>
                  <a:pt x="4589" y="1656"/>
                </a:lnTo>
                <a:lnTo>
                  <a:pt x="4585" y="1656"/>
                </a:lnTo>
                <a:lnTo>
                  <a:pt x="4580" y="1654"/>
                </a:lnTo>
                <a:lnTo>
                  <a:pt x="4578" y="1654"/>
                </a:lnTo>
                <a:close/>
                <a:moveTo>
                  <a:pt x="4580" y="1646"/>
                </a:moveTo>
                <a:lnTo>
                  <a:pt x="4578" y="1644"/>
                </a:lnTo>
                <a:lnTo>
                  <a:pt x="4576" y="1642"/>
                </a:lnTo>
                <a:lnTo>
                  <a:pt x="4576" y="1642"/>
                </a:lnTo>
                <a:lnTo>
                  <a:pt x="4574" y="1642"/>
                </a:lnTo>
                <a:lnTo>
                  <a:pt x="4574" y="1642"/>
                </a:lnTo>
                <a:lnTo>
                  <a:pt x="4572" y="1642"/>
                </a:lnTo>
                <a:lnTo>
                  <a:pt x="4570" y="1640"/>
                </a:lnTo>
                <a:lnTo>
                  <a:pt x="4570" y="1642"/>
                </a:lnTo>
                <a:lnTo>
                  <a:pt x="4570" y="1642"/>
                </a:lnTo>
                <a:lnTo>
                  <a:pt x="4570" y="1642"/>
                </a:lnTo>
                <a:lnTo>
                  <a:pt x="4570" y="1642"/>
                </a:lnTo>
                <a:lnTo>
                  <a:pt x="4572" y="1642"/>
                </a:lnTo>
                <a:lnTo>
                  <a:pt x="4572" y="1644"/>
                </a:lnTo>
                <a:lnTo>
                  <a:pt x="4574" y="1644"/>
                </a:lnTo>
                <a:lnTo>
                  <a:pt x="4576" y="1646"/>
                </a:lnTo>
                <a:lnTo>
                  <a:pt x="4576" y="1648"/>
                </a:lnTo>
                <a:lnTo>
                  <a:pt x="4576" y="1648"/>
                </a:lnTo>
                <a:lnTo>
                  <a:pt x="4578" y="1648"/>
                </a:lnTo>
                <a:lnTo>
                  <a:pt x="4580" y="1648"/>
                </a:lnTo>
                <a:lnTo>
                  <a:pt x="4580" y="1648"/>
                </a:lnTo>
                <a:lnTo>
                  <a:pt x="4582" y="1648"/>
                </a:lnTo>
                <a:lnTo>
                  <a:pt x="4582" y="1646"/>
                </a:lnTo>
                <a:lnTo>
                  <a:pt x="4582" y="1646"/>
                </a:lnTo>
                <a:lnTo>
                  <a:pt x="4580" y="1646"/>
                </a:lnTo>
                <a:close/>
                <a:moveTo>
                  <a:pt x="4629" y="1111"/>
                </a:moveTo>
                <a:lnTo>
                  <a:pt x="4629" y="1111"/>
                </a:lnTo>
                <a:lnTo>
                  <a:pt x="4626" y="1111"/>
                </a:lnTo>
                <a:lnTo>
                  <a:pt x="4626" y="1111"/>
                </a:lnTo>
                <a:lnTo>
                  <a:pt x="4626" y="1113"/>
                </a:lnTo>
                <a:lnTo>
                  <a:pt x="4629" y="1113"/>
                </a:lnTo>
                <a:lnTo>
                  <a:pt x="4629" y="1111"/>
                </a:lnTo>
                <a:close/>
                <a:moveTo>
                  <a:pt x="4610" y="1495"/>
                </a:moveTo>
                <a:lnTo>
                  <a:pt x="4610" y="1493"/>
                </a:lnTo>
                <a:lnTo>
                  <a:pt x="4610" y="1493"/>
                </a:lnTo>
                <a:lnTo>
                  <a:pt x="4610" y="1493"/>
                </a:lnTo>
                <a:lnTo>
                  <a:pt x="4610" y="1493"/>
                </a:lnTo>
                <a:lnTo>
                  <a:pt x="4608" y="1495"/>
                </a:lnTo>
                <a:lnTo>
                  <a:pt x="4608" y="1495"/>
                </a:lnTo>
                <a:lnTo>
                  <a:pt x="4608" y="1495"/>
                </a:lnTo>
                <a:lnTo>
                  <a:pt x="4610" y="1495"/>
                </a:lnTo>
                <a:lnTo>
                  <a:pt x="4610" y="1495"/>
                </a:lnTo>
                <a:close/>
                <a:moveTo>
                  <a:pt x="4553" y="1661"/>
                </a:moveTo>
                <a:lnTo>
                  <a:pt x="4553" y="1661"/>
                </a:lnTo>
                <a:lnTo>
                  <a:pt x="4553" y="1663"/>
                </a:lnTo>
                <a:lnTo>
                  <a:pt x="4555" y="1663"/>
                </a:lnTo>
                <a:lnTo>
                  <a:pt x="4555" y="1661"/>
                </a:lnTo>
                <a:lnTo>
                  <a:pt x="4555" y="1661"/>
                </a:lnTo>
                <a:lnTo>
                  <a:pt x="4555" y="1661"/>
                </a:lnTo>
                <a:lnTo>
                  <a:pt x="4553" y="1661"/>
                </a:lnTo>
                <a:close/>
                <a:moveTo>
                  <a:pt x="4528" y="1122"/>
                </a:moveTo>
                <a:lnTo>
                  <a:pt x="4528" y="1122"/>
                </a:lnTo>
                <a:lnTo>
                  <a:pt x="4528" y="1122"/>
                </a:lnTo>
                <a:lnTo>
                  <a:pt x="4528" y="1122"/>
                </a:lnTo>
                <a:lnTo>
                  <a:pt x="4528" y="1122"/>
                </a:lnTo>
                <a:lnTo>
                  <a:pt x="4526" y="1122"/>
                </a:lnTo>
                <a:lnTo>
                  <a:pt x="4528" y="1122"/>
                </a:lnTo>
                <a:lnTo>
                  <a:pt x="4528" y="1122"/>
                </a:lnTo>
                <a:close/>
                <a:moveTo>
                  <a:pt x="4553" y="1118"/>
                </a:moveTo>
                <a:lnTo>
                  <a:pt x="4553" y="1115"/>
                </a:lnTo>
                <a:lnTo>
                  <a:pt x="4553" y="1115"/>
                </a:lnTo>
                <a:lnTo>
                  <a:pt x="4553" y="1115"/>
                </a:lnTo>
                <a:lnTo>
                  <a:pt x="4555" y="1115"/>
                </a:lnTo>
                <a:lnTo>
                  <a:pt x="4553" y="1115"/>
                </a:lnTo>
                <a:lnTo>
                  <a:pt x="4551" y="1115"/>
                </a:lnTo>
                <a:lnTo>
                  <a:pt x="4551" y="1115"/>
                </a:lnTo>
                <a:lnTo>
                  <a:pt x="4553" y="1115"/>
                </a:lnTo>
                <a:lnTo>
                  <a:pt x="4553" y="1118"/>
                </a:lnTo>
                <a:close/>
                <a:moveTo>
                  <a:pt x="4564" y="1115"/>
                </a:moveTo>
                <a:lnTo>
                  <a:pt x="4561" y="1115"/>
                </a:lnTo>
                <a:lnTo>
                  <a:pt x="4561" y="1115"/>
                </a:lnTo>
                <a:lnTo>
                  <a:pt x="4559" y="1118"/>
                </a:lnTo>
                <a:lnTo>
                  <a:pt x="4559" y="1120"/>
                </a:lnTo>
                <a:lnTo>
                  <a:pt x="4559" y="1120"/>
                </a:lnTo>
                <a:lnTo>
                  <a:pt x="4559" y="1120"/>
                </a:lnTo>
                <a:lnTo>
                  <a:pt x="4561" y="1120"/>
                </a:lnTo>
                <a:lnTo>
                  <a:pt x="4561" y="1120"/>
                </a:lnTo>
                <a:lnTo>
                  <a:pt x="4561" y="1118"/>
                </a:lnTo>
                <a:lnTo>
                  <a:pt x="4564" y="1115"/>
                </a:lnTo>
                <a:lnTo>
                  <a:pt x="4564" y="1115"/>
                </a:lnTo>
                <a:close/>
                <a:moveTo>
                  <a:pt x="4561" y="1644"/>
                </a:moveTo>
                <a:lnTo>
                  <a:pt x="4561" y="1646"/>
                </a:lnTo>
                <a:lnTo>
                  <a:pt x="4561" y="1646"/>
                </a:lnTo>
                <a:lnTo>
                  <a:pt x="4561" y="1648"/>
                </a:lnTo>
                <a:lnTo>
                  <a:pt x="4561" y="1648"/>
                </a:lnTo>
                <a:lnTo>
                  <a:pt x="4564" y="1648"/>
                </a:lnTo>
                <a:lnTo>
                  <a:pt x="4564" y="1646"/>
                </a:lnTo>
                <a:lnTo>
                  <a:pt x="4564" y="1646"/>
                </a:lnTo>
                <a:lnTo>
                  <a:pt x="4564" y="1646"/>
                </a:lnTo>
                <a:lnTo>
                  <a:pt x="4561" y="1644"/>
                </a:lnTo>
                <a:close/>
                <a:moveTo>
                  <a:pt x="4633" y="1139"/>
                </a:moveTo>
                <a:lnTo>
                  <a:pt x="4635" y="1139"/>
                </a:lnTo>
                <a:lnTo>
                  <a:pt x="4633" y="1139"/>
                </a:lnTo>
                <a:lnTo>
                  <a:pt x="4633" y="1139"/>
                </a:lnTo>
                <a:lnTo>
                  <a:pt x="4633" y="1139"/>
                </a:lnTo>
                <a:lnTo>
                  <a:pt x="4633" y="1139"/>
                </a:lnTo>
                <a:lnTo>
                  <a:pt x="4633" y="1139"/>
                </a:lnTo>
                <a:lnTo>
                  <a:pt x="4633" y="1139"/>
                </a:lnTo>
                <a:close/>
                <a:moveTo>
                  <a:pt x="4557" y="1522"/>
                </a:moveTo>
                <a:lnTo>
                  <a:pt x="4557" y="1522"/>
                </a:lnTo>
                <a:lnTo>
                  <a:pt x="4557" y="1522"/>
                </a:lnTo>
                <a:lnTo>
                  <a:pt x="4557" y="1524"/>
                </a:lnTo>
                <a:lnTo>
                  <a:pt x="4557" y="1524"/>
                </a:lnTo>
                <a:lnTo>
                  <a:pt x="4557" y="1524"/>
                </a:lnTo>
                <a:lnTo>
                  <a:pt x="4557" y="1524"/>
                </a:lnTo>
                <a:lnTo>
                  <a:pt x="4557" y="1524"/>
                </a:lnTo>
                <a:lnTo>
                  <a:pt x="4559" y="1520"/>
                </a:lnTo>
                <a:lnTo>
                  <a:pt x="4559" y="1520"/>
                </a:lnTo>
                <a:lnTo>
                  <a:pt x="4557" y="1522"/>
                </a:lnTo>
                <a:lnTo>
                  <a:pt x="4557" y="1522"/>
                </a:lnTo>
                <a:close/>
                <a:moveTo>
                  <a:pt x="4668" y="1239"/>
                </a:moveTo>
                <a:lnTo>
                  <a:pt x="4666" y="1239"/>
                </a:lnTo>
                <a:lnTo>
                  <a:pt x="4666" y="1239"/>
                </a:lnTo>
                <a:lnTo>
                  <a:pt x="4666" y="1239"/>
                </a:lnTo>
                <a:lnTo>
                  <a:pt x="4668" y="1239"/>
                </a:lnTo>
                <a:lnTo>
                  <a:pt x="4668" y="1239"/>
                </a:lnTo>
                <a:lnTo>
                  <a:pt x="4668" y="1239"/>
                </a:lnTo>
                <a:close/>
                <a:moveTo>
                  <a:pt x="4721" y="1367"/>
                </a:moveTo>
                <a:lnTo>
                  <a:pt x="4721" y="1367"/>
                </a:lnTo>
                <a:lnTo>
                  <a:pt x="4719" y="1369"/>
                </a:lnTo>
                <a:lnTo>
                  <a:pt x="4719" y="1369"/>
                </a:lnTo>
                <a:lnTo>
                  <a:pt x="4721" y="1367"/>
                </a:lnTo>
                <a:lnTo>
                  <a:pt x="4721" y="1367"/>
                </a:lnTo>
                <a:close/>
                <a:moveTo>
                  <a:pt x="4717" y="1413"/>
                </a:moveTo>
                <a:lnTo>
                  <a:pt x="4717" y="1415"/>
                </a:lnTo>
                <a:lnTo>
                  <a:pt x="4717" y="1415"/>
                </a:lnTo>
                <a:lnTo>
                  <a:pt x="4719" y="1415"/>
                </a:lnTo>
                <a:lnTo>
                  <a:pt x="4719" y="1413"/>
                </a:lnTo>
                <a:lnTo>
                  <a:pt x="4717" y="1413"/>
                </a:lnTo>
                <a:lnTo>
                  <a:pt x="4717" y="1413"/>
                </a:lnTo>
                <a:close/>
                <a:moveTo>
                  <a:pt x="4723" y="1696"/>
                </a:moveTo>
                <a:lnTo>
                  <a:pt x="4721" y="1698"/>
                </a:lnTo>
                <a:lnTo>
                  <a:pt x="4721" y="1698"/>
                </a:lnTo>
                <a:lnTo>
                  <a:pt x="4721" y="1698"/>
                </a:lnTo>
                <a:lnTo>
                  <a:pt x="4723" y="1700"/>
                </a:lnTo>
                <a:lnTo>
                  <a:pt x="4723" y="1698"/>
                </a:lnTo>
                <a:lnTo>
                  <a:pt x="4723" y="1698"/>
                </a:lnTo>
                <a:lnTo>
                  <a:pt x="4723" y="1696"/>
                </a:lnTo>
                <a:lnTo>
                  <a:pt x="4723" y="1696"/>
                </a:lnTo>
                <a:lnTo>
                  <a:pt x="4723" y="1696"/>
                </a:lnTo>
                <a:close/>
                <a:moveTo>
                  <a:pt x="4719" y="1413"/>
                </a:moveTo>
                <a:lnTo>
                  <a:pt x="4719" y="1413"/>
                </a:lnTo>
                <a:lnTo>
                  <a:pt x="4719" y="1413"/>
                </a:lnTo>
                <a:lnTo>
                  <a:pt x="4719" y="1413"/>
                </a:lnTo>
                <a:lnTo>
                  <a:pt x="4721" y="1411"/>
                </a:lnTo>
                <a:lnTo>
                  <a:pt x="4721" y="1411"/>
                </a:lnTo>
                <a:lnTo>
                  <a:pt x="4721" y="1411"/>
                </a:lnTo>
                <a:lnTo>
                  <a:pt x="4721" y="1411"/>
                </a:lnTo>
                <a:lnTo>
                  <a:pt x="4719" y="1411"/>
                </a:lnTo>
                <a:lnTo>
                  <a:pt x="4719" y="1413"/>
                </a:lnTo>
                <a:close/>
                <a:moveTo>
                  <a:pt x="4712" y="1428"/>
                </a:moveTo>
                <a:lnTo>
                  <a:pt x="4712" y="1426"/>
                </a:lnTo>
                <a:lnTo>
                  <a:pt x="4712" y="1426"/>
                </a:lnTo>
                <a:lnTo>
                  <a:pt x="4712" y="1426"/>
                </a:lnTo>
                <a:lnTo>
                  <a:pt x="4710" y="1426"/>
                </a:lnTo>
                <a:lnTo>
                  <a:pt x="4710" y="1428"/>
                </a:lnTo>
                <a:lnTo>
                  <a:pt x="4710" y="1428"/>
                </a:lnTo>
                <a:lnTo>
                  <a:pt x="4712" y="1428"/>
                </a:lnTo>
                <a:close/>
                <a:moveTo>
                  <a:pt x="4704" y="1440"/>
                </a:moveTo>
                <a:lnTo>
                  <a:pt x="4704" y="1440"/>
                </a:lnTo>
                <a:lnTo>
                  <a:pt x="4706" y="1438"/>
                </a:lnTo>
                <a:lnTo>
                  <a:pt x="4708" y="1434"/>
                </a:lnTo>
                <a:lnTo>
                  <a:pt x="4706" y="1434"/>
                </a:lnTo>
                <a:lnTo>
                  <a:pt x="4706" y="1434"/>
                </a:lnTo>
                <a:lnTo>
                  <a:pt x="4706" y="1434"/>
                </a:lnTo>
                <a:lnTo>
                  <a:pt x="4706" y="1436"/>
                </a:lnTo>
                <a:lnTo>
                  <a:pt x="4704" y="1436"/>
                </a:lnTo>
                <a:lnTo>
                  <a:pt x="4704" y="1438"/>
                </a:lnTo>
                <a:lnTo>
                  <a:pt x="4704" y="1438"/>
                </a:lnTo>
                <a:lnTo>
                  <a:pt x="4704" y="1440"/>
                </a:lnTo>
                <a:close/>
                <a:moveTo>
                  <a:pt x="4717" y="1394"/>
                </a:moveTo>
                <a:lnTo>
                  <a:pt x="4719" y="1394"/>
                </a:lnTo>
                <a:lnTo>
                  <a:pt x="4719" y="1394"/>
                </a:lnTo>
                <a:lnTo>
                  <a:pt x="4719" y="1394"/>
                </a:lnTo>
                <a:lnTo>
                  <a:pt x="4719" y="1394"/>
                </a:lnTo>
                <a:lnTo>
                  <a:pt x="4719" y="1394"/>
                </a:lnTo>
                <a:lnTo>
                  <a:pt x="4717" y="1394"/>
                </a:lnTo>
                <a:lnTo>
                  <a:pt x="4717" y="1394"/>
                </a:lnTo>
                <a:close/>
                <a:moveTo>
                  <a:pt x="4719" y="1359"/>
                </a:moveTo>
                <a:lnTo>
                  <a:pt x="4719" y="1359"/>
                </a:lnTo>
                <a:lnTo>
                  <a:pt x="4719" y="1359"/>
                </a:lnTo>
                <a:lnTo>
                  <a:pt x="4719" y="1359"/>
                </a:lnTo>
                <a:lnTo>
                  <a:pt x="4719" y="1359"/>
                </a:lnTo>
                <a:lnTo>
                  <a:pt x="4719" y="1359"/>
                </a:lnTo>
                <a:lnTo>
                  <a:pt x="4719" y="1359"/>
                </a:lnTo>
                <a:close/>
                <a:moveTo>
                  <a:pt x="4392" y="1648"/>
                </a:moveTo>
                <a:lnTo>
                  <a:pt x="4392" y="1648"/>
                </a:lnTo>
                <a:lnTo>
                  <a:pt x="4390" y="1648"/>
                </a:lnTo>
                <a:lnTo>
                  <a:pt x="4388" y="1648"/>
                </a:lnTo>
                <a:lnTo>
                  <a:pt x="4388" y="1650"/>
                </a:lnTo>
                <a:lnTo>
                  <a:pt x="4388" y="1652"/>
                </a:lnTo>
                <a:lnTo>
                  <a:pt x="4388" y="1654"/>
                </a:lnTo>
                <a:lnTo>
                  <a:pt x="4388" y="1654"/>
                </a:lnTo>
                <a:lnTo>
                  <a:pt x="4390" y="1652"/>
                </a:lnTo>
                <a:lnTo>
                  <a:pt x="4392" y="1650"/>
                </a:lnTo>
                <a:lnTo>
                  <a:pt x="4392" y="1650"/>
                </a:lnTo>
                <a:lnTo>
                  <a:pt x="4392" y="1652"/>
                </a:lnTo>
                <a:lnTo>
                  <a:pt x="4392" y="1654"/>
                </a:lnTo>
                <a:lnTo>
                  <a:pt x="4392" y="1654"/>
                </a:lnTo>
                <a:lnTo>
                  <a:pt x="4392" y="1654"/>
                </a:lnTo>
                <a:lnTo>
                  <a:pt x="4394" y="1654"/>
                </a:lnTo>
                <a:lnTo>
                  <a:pt x="4394" y="1654"/>
                </a:lnTo>
                <a:lnTo>
                  <a:pt x="4394" y="1652"/>
                </a:lnTo>
                <a:lnTo>
                  <a:pt x="4394" y="1652"/>
                </a:lnTo>
                <a:lnTo>
                  <a:pt x="4396" y="1652"/>
                </a:lnTo>
                <a:lnTo>
                  <a:pt x="4396" y="1652"/>
                </a:lnTo>
                <a:lnTo>
                  <a:pt x="4398" y="1652"/>
                </a:lnTo>
                <a:lnTo>
                  <a:pt x="4398" y="1650"/>
                </a:lnTo>
                <a:lnTo>
                  <a:pt x="4398" y="1650"/>
                </a:lnTo>
                <a:lnTo>
                  <a:pt x="4396" y="1650"/>
                </a:lnTo>
                <a:lnTo>
                  <a:pt x="4396" y="1648"/>
                </a:lnTo>
                <a:lnTo>
                  <a:pt x="4394" y="1650"/>
                </a:lnTo>
                <a:lnTo>
                  <a:pt x="4394" y="1650"/>
                </a:lnTo>
                <a:lnTo>
                  <a:pt x="4392" y="1650"/>
                </a:lnTo>
                <a:lnTo>
                  <a:pt x="4394" y="1648"/>
                </a:lnTo>
                <a:lnTo>
                  <a:pt x="4392" y="1648"/>
                </a:lnTo>
                <a:close/>
                <a:moveTo>
                  <a:pt x="4788" y="1956"/>
                </a:moveTo>
                <a:lnTo>
                  <a:pt x="4788" y="1956"/>
                </a:lnTo>
                <a:lnTo>
                  <a:pt x="4788" y="1956"/>
                </a:lnTo>
                <a:lnTo>
                  <a:pt x="4788" y="1956"/>
                </a:lnTo>
                <a:lnTo>
                  <a:pt x="4788" y="1956"/>
                </a:lnTo>
                <a:lnTo>
                  <a:pt x="4788" y="1956"/>
                </a:lnTo>
                <a:lnTo>
                  <a:pt x="4788" y="1956"/>
                </a:lnTo>
                <a:lnTo>
                  <a:pt x="4788" y="1956"/>
                </a:lnTo>
                <a:close/>
                <a:moveTo>
                  <a:pt x="4779" y="1954"/>
                </a:moveTo>
                <a:lnTo>
                  <a:pt x="4779" y="1956"/>
                </a:lnTo>
                <a:lnTo>
                  <a:pt x="4779" y="1954"/>
                </a:lnTo>
                <a:lnTo>
                  <a:pt x="4779" y="1954"/>
                </a:lnTo>
                <a:lnTo>
                  <a:pt x="4779" y="1952"/>
                </a:lnTo>
                <a:lnTo>
                  <a:pt x="4779" y="1954"/>
                </a:lnTo>
                <a:lnTo>
                  <a:pt x="4779" y="1954"/>
                </a:lnTo>
                <a:close/>
                <a:moveTo>
                  <a:pt x="4683" y="1753"/>
                </a:moveTo>
                <a:lnTo>
                  <a:pt x="4683" y="1753"/>
                </a:lnTo>
                <a:lnTo>
                  <a:pt x="4685" y="1753"/>
                </a:lnTo>
                <a:lnTo>
                  <a:pt x="4685" y="1755"/>
                </a:lnTo>
                <a:lnTo>
                  <a:pt x="4687" y="1757"/>
                </a:lnTo>
                <a:lnTo>
                  <a:pt x="4687" y="1755"/>
                </a:lnTo>
                <a:lnTo>
                  <a:pt x="4685" y="1753"/>
                </a:lnTo>
                <a:lnTo>
                  <a:pt x="4683" y="1753"/>
                </a:lnTo>
                <a:lnTo>
                  <a:pt x="4683" y="1753"/>
                </a:lnTo>
                <a:close/>
                <a:moveTo>
                  <a:pt x="2364" y="1145"/>
                </a:moveTo>
                <a:lnTo>
                  <a:pt x="2366" y="1145"/>
                </a:lnTo>
                <a:lnTo>
                  <a:pt x="2366" y="1143"/>
                </a:lnTo>
                <a:lnTo>
                  <a:pt x="2366" y="1143"/>
                </a:lnTo>
                <a:lnTo>
                  <a:pt x="2361" y="1143"/>
                </a:lnTo>
                <a:lnTo>
                  <a:pt x="2361" y="1143"/>
                </a:lnTo>
                <a:lnTo>
                  <a:pt x="2359" y="1143"/>
                </a:lnTo>
                <a:lnTo>
                  <a:pt x="2357" y="1143"/>
                </a:lnTo>
                <a:lnTo>
                  <a:pt x="2357" y="1143"/>
                </a:lnTo>
                <a:lnTo>
                  <a:pt x="2359" y="1145"/>
                </a:lnTo>
                <a:lnTo>
                  <a:pt x="2361" y="1145"/>
                </a:lnTo>
                <a:lnTo>
                  <a:pt x="2364" y="1145"/>
                </a:lnTo>
                <a:close/>
                <a:moveTo>
                  <a:pt x="4765" y="1923"/>
                </a:moveTo>
                <a:lnTo>
                  <a:pt x="4765" y="1923"/>
                </a:lnTo>
                <a:lnTo>
                  <a:pt x="4765" y="1925"/>
                </a:lnTo>
                <a:lnTo>
                  <a:pt x="4765" y="1925"/>
                </a:lnTo>
                <a:lnTo>
                  <a:pt x="4765" y="1925"/>
                </a:lnTo>
                <a:lnTo>
                  <a:pt x="4765" y="1925"/>
                </a:lnTo>
                <a:lnTo>
                  <a:pt x="4767" y="1923"/>
                </a:lnTo>
                <a:lnTo>
                  <a:pt x="4765" y="1923"/>
                </a:lnTo>
                <a:close/>
                <a:moveTo>
                  <a:pt x="4767" y="1927"/>
                </a:moveTo>
                <a:lnTo>
                  <a:pt x="4767" y="1927"/>
                </a:lnTo>
                <a:lnTo>
                  <a:pt x="4767" y="1927"/>
                </a:lnTo>
                <a:lnTo>
                  <a:pt x="4767" y="1925"/>
                </a:lnTo>
                <a:lnTo>
                  <a:pt x="4767" y="1925"/>
                </a:lnTo>
                <a:lnTo>
                  <a:pt x="4765" y="1927"/>
                </a:lnTo>
                <a:lnTo>
                  <a:pt x="4767" y="1927"/>
                </a:lnTo>
                <a:lnTo>
                  <a:pt x="4767" y="1927"/>
                </a:lnTo>
                <a:close/>
                <a:moveTo>
                  <a:pt x="4591" y="1858"/>
                </a:moveTo>
                <a:lnTo>
                  <a:pt x="4591" y="1858"/>
                </a:lnTo>
                <a:lnTo>
                  <a:pt x="4591" y="1858"/>
                </a:lnTo>
                <a:lnTo>
                  <a:pt x="4591" y="1856"/>
                </a:lnTo>
                <a:lnTo>
                  <a:pt x="4591" y="1856"/>
                </a:lnTo>
                <a:lnTo>
                  <a:pt x="4591" y="1858"/>
                </a:lnTo>
                <a:close/>
                <a:moveTo>
                  <a:pt x="4823" y="1763"/>
                </a:moveTo>
                <a:lnTo>
                  <a:pt x="4823" y="1761"/>
                </a:lnTo>
                <a:lnTo>
                  <a:pt x="4823" y="1761"/>
                </a:lnTo>
                <a:lnTo>
                  <a:pt x="4823" y="1761"/>
                </a:lnTo>
                <a:lnTo>
                  <a:pt x="4821" y="1761"/>
                </a:lnTo>
                <a:lnTo>
                  <a:pt x="4821" y="1761"/>
                </a:lnTo>
                <a:lnTo>
                  <a:pt x="4819" y="1761"/>
                </a:lnTo>
                <a:lnTo>
                  <a:pt x="4819" y="1759"/>
                </a:lnTo>
                <a:lnTo>
                  <a:pt x="4817" y="1761"/>
                </a:lnTo>
                <a:lnTo>
                  <a:pt x="4817" y="1761"/>
                </a:lnTo>
                <a:lnTo>
                  <a:pt x="4819" y="1761"/>
                </a:lnTo>
                <a:lnTo>
                  <a:pt x="4819" y="1763"/>
                </a:lnTo>
                <a:lnTo>
                  <a:pt x="4819" y="1763"/>
                </a:lnTo>
                <a:lnTo>
                  <a:pt x="4821" y="1763"/>
                </a:lnTo>
                <a:lnTo>
                  <a:pt x="4821" y="1763"/>
                </a:lnTo>
                <a:lnTo>
                  <a:pt x="4823" y="1763"/>
                </a:lnTo>
                <a:lnTo>
                  <a:pt x="4823" y="1763"/>
                </a:lnTo>
                <a:lnTo>
                  <a:pt x="4823" y="1763"/>
                </a:lnTo>
                <a:lnTo>
                  <a:pt x="4823" y="1763"/>
                </a:lnTo>
                <a:lnTo>
                  <a:pt x="4823" y="1763"/>
                </a:lnTo>
                <a:close/>
                <a:moveTo>
                  <a:pt x="4798" y="1774"/>
                </a:moveTo>
                <a:lnTo>
                  <a:pt x="4798" y="1774"/>
                </a:lnTo>
                <a:lnTo>
                  <a:pt x="4796" y="1776"/>
                </a:lnTo>
                <a:lnTo>
                  <a:pt x="4796" y="1776"/>
                </a:lnTo>
                <a:lnTo>
                  <a:pt x="4796" y="1776"/>
                </a:lnTo>
                <a:lnTo>
                  <a:pt x="4796" y="1774"/>
                </a:lnTo>
                <a:lnTo>
                  <a:pt x="4794" y="1772"/>
                </a:lnTo>
                <a:lnTo>
                  <a:pt x="4792" y="1772"/>
                </a:lnTo>
                <a:lnTo>
                  <a:pt x="4792" y="1772"/>
                </a:lnTo>
                <a:lnTo>
                  <a:pt x="4792" y="1772"/>
                </a:lnTo>
                <a:lnTo>
                  <a:pt x="4794" y="1774"/>
                </a:lnTo>
                <a:lnTo>
                  <a:pt x="4794" y="1774"/>
                </a:lnTo>
                <a:lnTo>
                  <a:pt x="4794" y="1776"/>
                </a:lnTo>
                <a:lnTo>
                  <a:pt x="4794" y="1776"/>
                </a:lnTo>
                <a:lnTo>
                  <a:pt x="4798" y="1778"/>
                </a:lnTo>
                <a:lnTo>
                  <a:pt x="4798" y="1778"/>
                </a:lnTo>
                <a:lnTo>
                  <a:pt x="4800" y="1774"/>
                </a:lnTo>
                <a:lnTo>
                  <a:pt x="4798" y="1774"/>
                </a:lnTo>
                <a:close/>
                <a:moveTo>
                  <a:pt x="4790" y="1780"/>
                </a:moveTo>
                <a:lnTo>
                  <a:pt x="4790" y="1780"/>
                </a:lnTo>
                <a:lnTo>
                  <a:pt x="4794" y="1778"/>
                </a:lnTo>
                <a:lnTo>
                  <a:pt x="4790" y="1778"/>
                </a:lnTo>
                <a:lnTo>
                  <a:pt x="4788" y="1778"/>
                </a:lnTo>
                <a:lnTo>
                  <a:pt x="4786" y="1778"/>
                </a:lnTo>
                <a:lnTo>
                  <a:pt x="4786" y="1778"/>
                </a:lnTo>
                <a:lnTo>
                  <a:pt x="4784" y="1778"/>
                </a:lnTo>
                <a:lnTo>
                  <a:pt x="4781" y="1776"/>
                </a:lnTo>
                <a:lnTo>
                  <a:pt x="4779" y="1776"/>
                </a:lnTo>
                <a:lnTo>
                  <a:pt x="4779" y="1776"/>
                </a:lnTo>
                <a:lnTo>
                  <a:pt x="4779" y="1776"/>
                </a:lnTo>
                <a:lnTo>
                  <a:pt x="4777" y="1774"/>
                </a:lnTo>
                <a:lnTo>
                  <a:pt x="4777" y="1774"/>
                </a:lnTo>
                <a:lnTo>
                  <a:pt x="4777" y="1772"/>
                </a:lnTo>
                <a:lnTo>
                  <a:pt x="4779" y="1772"/>
                </a:lnTo>
                <a:lnTo>
                  <a:pt x="4779" y="1772"/>
                </a:lnTo>
                <a:lnTo>
                  <a:pt x="4781" y="1772"/>
                </a:lnTo>
                <a:lnTo>
                  <a:pt x="4781" y="1770"/>
                </a:lnTo>
                <a:lnTo>
                  <a:pt x="4779" y="1770"/>
                </a:lnTo>
                <a:lnTo>
                  <a:pt x="4779" y="1770"/>
                </a:lnTo>
                <a:lnTo>
                  <a:pt x="4777" y="1770"/>
                </a:lnTo>
                <a:lnTo>
                  <a:pt x="4773" y="1770"/>
                </a:lnTo>
                <a:lnTo>
                  <a:pt x="4773" y="1770"/>
                </a:lnTo>
                <a:lnTo>
                  <a:pt x="4771" y="1767"/>
                </a:lnTo>
                <a:lnTo>
                  <a:pt x="4769" y="1767"/>
                </a:lnTo>
                <a:lnTo>
                  <a:pt x="4769" y="1765"/>
                </a:lnTo>
                <a:lnTo>
                  <a:pt x="4771" y="1763"/>
                </a:lnTo>
                <a:lnTo>
                  <a:pt x="4769" y="1761"/>
                </a:lnTo>
                <a:lnTo>
                  <a:pt x="4769" y="1761"/>
                </a:lnTo>
                <a:lnTo>
                  <a:pt x="4769" y="1761"/>
                </a:lnTo>
                <a:lnTo>
                  <a:pt x="4767" y="1761"/>
                </a:lnTo>
                <a:lnTo>
                  <a:pt x="4763" y="1761"/>
                </a:lnTo>
                <a:lnTo>
                  <a:pt x="4763" y="1761"/>
                </a:lnTo>
                <a:lnTo>
                  <a:pt x="4761" y="1761"/>
                </a:lnTo>
                <a:lnTo>
                  <a:pt x="4758" y="1759"/>
                </a:lnTo>
                <a:lnTo>
                  <a:pt x="4758" y="1757"/>
                </a:lnTo>
                <a:lnTo>
                  <a:pt x="4758" y="1755"/>
                </a:lnTo>
                <a:lnTo>
                  <a:pt x="4756" y="1755"/>
                </a:lnTo>
                <a:lnTo>
                  <a:pt x="4754" y="1753"/>
                </a:lnTo>
                <a:lnTo>
                  <a:pt x="4754" y="1753"/>
                </a:lnTo>
                <a:lnTo>
                  <a:pt x="4754" y="1751"/>
                </a:lnTo>
                <a:lnTo>
                  <a:pt x="4754" y="1749"/>
                </a:lnTo>
                <a:lnTo>
                  <a:pt x="4754" y="1749"/>
                </a:lnTo>
                <a:lnTo>
                  <a:pt x="4750" y="1747"/>
                </a:lnTo>
                <a:lnTo>
                  <a:pt x="4750" y="1744"/>
                </a:lnTo>
                <a:lnTo>
                  <a:pt x="4748" y="1744"/>
                </a:lnTo>
                <a:lnTo>
                  <a:pt x="4746" y="1742"/>
                </a:lnTo>
                <a:lnTo>
                  <a:pt x="4744" y="1740"/>
                </a:lnTo>
                <a:lnTo>
                  <a:pt x="4742" y="1740"/>
                </a:lnTo>
                <a:lnTo>
                  <a:pt x="4742" y="1738"/>
                </a:lnTo>
                <a:lnTo>
                  <a:pt x="4740" y="1738"/>
                </a:lnTo>
                <a:lnTo>
                  <a:pt x="4740" y="1734"/>
                </a:lnTo>
                <a:lnTo>
                  <a:pt x="4737" y="1730"/>
                </a:lnTo>
                <a:lnTo>
                  <a:pt x="4737" y="1730"/>
                </a:lnTo>
                <a:lnTo>
                  <a:pt x="4737" y="1730"/>
                </a:lnTo>
                <a:lnTo>
                  <a:pt x="4740" y="1728"/>
                </a:lnTo>
                <a:lnTo>
                  <a:pt x="4742" y="1728"/>
                </a:lnTo>
                <a:lnTo>
                  <a:pt x="4748" y="1728"/>
                </a:lnTo>
                <a:lnTo>
                  <a:pt x="4750" y="1728"/>
                </a:lnTo>
                <a:lnTo>
                  <a:pt x="4750" y="1728"/>
                </a:lnTo>
                <a:lnTo>
                  <a:pt x="4750" y="1726"/>
                </a:lnTo>
                <a:lnTo>
                  <a:pt x="4750" y="1723"/>
                </a:lnTo>
                <a:lnTo>
                  <a:pt x="4748" y="1721"/>
                </a:lnTo>
                <a:lnTo>
                  <a:pt x="4748" y="1721"/>
                </a:lnTo>
                <a:lnTo>
                  <a:pt x="4748" y="1721"/>
                </a:lnTo>
                <a:lnTo>
                  <a:pt x="4746" y="1719"/>
                </a:lnTo>
                <a:lnTo>
                  <a:pt x="4746" y="1717"/>
                </a:lnTo>
                <a:lnTo>
                  <a:pt x="4746" y="1717"/>
                </a:lnTo>
                <a:lnTo>
                  <a:pt x="4744" y="1717"/>
                </a:lnTo>
                <a:lnTo>
                  <a:pt x="4744" y="1717"/>
                </a:lnTo>
                <a:lnTo>
                  <a:pt x="4742" y="1717"/>
                </a:lnTo>
                <a:lnTo>
                  <a:pt x="4740" y="1717"/>
                </a:lnTo>
                <a:lnTo>
                  <a:pt x="4737" y="1717"/>
                </a:lnTo>
                <a:lnTo>
                  <a:pt x="4729" y="1711"/>
                </a:lnTo>
                <a:lnTo>
                  <a:pt x="4725" y="1711"/>
                </a:lnTo>
                <a:lnTo>
                  <a:pt x="4723" y="1711"/>
                </a:lnTo>
                <a:lnTo>
                  <a:pt x="4721" y="1709"/>
                </a:lnTo>
                <a:lnTo>
                  <a:pt x="4719" y="1709"/>
                </a:lnTo>
                <a:lnTo>
                  <a:pt x="4721" y="1705"/>
                </a:lnTo>
                <a:lnTo>
                  <a:pt x="4721" y="1700"/>
                </a:lnTo>
                <a:lnTo>
                  <a:pt x="4719" y="1700"/>
                </a:lnTo>
                <a:lnTo>
                  <a:pt x="4712" y="1694"/>
                </a:lnTo>
                <a:lnTo>
                  <a:pt x="4712" y="1694"/>
                </a:lnTo>
                <a:lnTo>
                  <a:pt x="4710" y="1694"/>
                </a:lnTo>
                <a:lnTo>
                  <a:pt x="4708" y="1692"/>
                </a:lnTo>
                <a:lnTo>
                  <a:pt x="4708" y="1692"/>
                </a:lnTo>
                <a:lnTo>
                  <a:pt x="4706" y="1690"/>
                </a:lnTo>
                <a:lnTo>
                  <a:pt x="4704" y="1690"/>
                </a:lnTo>
                <a:lnTo>
                  <a:pt x="4704" y="1688"/>
                </a:lnTo>
                <a:lnTo>
                  <a:pt x="4702" y="1688"/>
                </a:lnTo>
                <a:lnTo>
                  <a:pt x="4702" y="1686"/>
                </a:lnTo>
                <a:lnTo>
                  <a:pt x="4700" y="1686"/>
                </a:lnTo>
                <a:lnTo>
                  <a:pt x="4700" y="1686"/>
                </a:lnTo>
                <a:lnTo>
                  <a:pt x="4700" y="1686"/>
                </a:lnTo>
                <a:lnTo>
                  <a:pt x="4698" y="1686"/>
                </a:lnTo>
                <a:lnTo>
                  <a:pt x="4696" y="1686"/>
                </a:lnTo>
                <a:lnTo>
                  <a:pt x="4696" y="1686"/>
                </a:lnTo>
                <a:lnTo>
                  <a:pt x="4693" y="1686"/>
                </a:lnTo>
                <a:lnTo>
                  <a:pt x="4691" y="1684"/>
                </a:lnTo>
                <a:lnTo>
                  <a:pt x="4691" y="1684"/>
                </a:lnTo>
                <a:lnTo>
                  <a:pt x="4689" y="1682"/>
                </a:lnTo>
                <a:lnTo>
                  <a:pt x="4687" y="1679"/>
                </a:lnTo>
                <a:lnTo>
                  <a:pt x="4685" y="1679"/>
                </a:lnTo>
                <a:lnTo>
                  <a:pt x="4681" y="1679"/>
                </a:lnTo>
                <a:lnTo>
                  <a:pt x="4679" y="1679"/>
                </a:lnTo>
                <a:lnTo>
                  <a:pt x="4679" y="1679"/>
                </a:lnTo>
                <a:lnTo>
                  <a:pt x="4673" y="1677"/>
                </a:lnTo>
                <a:lnTo>
                  <a:pt x="4668" y="1675"/>
                </a:lnTo>
                <a:lnTo>
                  <a:pt x="4664" y="1673"/>
                </a:lnTo>
                <a:lnTo>
                  <a:pt x="4664" y="1673"/>
                </a:lnTo>
                <a:lnTo>
                  <a:pt x="4664" y="1673"/>
                </a:lnTo>
                <a:lnTo>
                  <a:pt x="4662" y="1673"/>
                </a:lnTo>
                <a:lnTo>
                  <a:pt x="4660" y="1671"/>
                </a:lnTo>
                <a:lnTo>
                  <a:pt x="4654" y="1669"/>
                </a:lnTo>
                <a:lnTo>
                  <a:pt x="4652" y="1669"/>
                </a:lnTo>
                <a:lnTo>
                  <a:pt x="4647" y="1669"/>
                </a:lnTo>
                <a:lnTo>
                  <a:pt x="4647" y="1667"/>
                </a:lnTo>
                <a:lnTo>
                  <a:pt x="4645" y="1667"/>
                </a:lnTo>
                <a:lnTo>
                  <a:pt x="4645" y="1667"/>
                </a:lnTo>
                <a:lnTo>
                  <a:pt x="4641" y="1667"/>
                </a:lnTo>
                <a:lnTo>
                  <a:pt x="4639" y="1665"/>
                </a:lnTo>
                <a:lnTo>
                  <a:pt x="4639" y="1665"/>
                </a:lnTo>
                <a:lnTo>
                  <a:pt x="4639" y="1665"/>
                </a:lnTo>
                <a:lnTo>
                  <a:pt x="4635" y="1665"/>
                </a:lnTo>
                <a:lnTo>
                  <a:pt x="4633" y="1665"/>
                </a:lnTo>
                <a:lnTo>
                  <a:pt x="4629" y="1663"/>
                </a:lnTo>
                <a:lnTo>
                  <a:pt x="4624" y="1661"/>
                </a:lnTo>
                <a:lnTo>
                  <a:pt x="4624" y="1661"/>
                </a:lnTo>
                <a:lnTo>
                  <a:pt x="4622" y="1661"/>
                </a:lnTo>
                <a:lnTo>
                  <a:pt x="4620" y="1658"/>
                </a:lnTo>
                <a:lnTo>
                  <a:pt x="4618" y="1658"/>
                </a:lnTo>
                <a:lnTo>
                  <a:pt x="4618" y="1658"/>
                </a:lnTo>
                <a:lnTo>
                  <a:pt x="4616" y="1656"/>
                </a:lnTo>
                <a:lnTo>
                  <a:pt x="4608" y="1654"/>
                </a:lnTo>
                <a:lnTo>
                  <a:pt x="4608" y="1654"/>
                </a:lnTo>
                <a:lnTo>
                  <a:pt x="4605" y="1652"/>
                </a:lnTo>
                <a:lnTo>
                  <a:pt x="4603" y="1652"/>
                </a:lnTo>
                <a:lnTo>
                  <a:pt x="4601" y="1654"/>
                </a:lnTo>
                <a:lnTo>
                  <a:pt x="4597" y="1656"/>
                </a:lnTo>
                <a:lnTo>
                  <a:pt x="4595" y="1656"/>
                </a:lnTo>
                <a:lnTo>
                  <a:pt x="4595" y="1658"/>
                </a:lnTo>
                <a:lnTo>
                  <a:pt x="4595" y="1658"/>
                </a:lnTo>
                <a:lnTo>
                  <a:pt x="4595" y="1658"/>
                </a:lnTo>
                <a:lnTo>
                  <a:pt x="4595" y="1661"/>
                </a:lnTo>
                <a:lnTo>
                  <a:pt x="4593" y="1661"/>
                </a:lnTo>
                <a:lnTo>
                  <a:pt x="4591" y="1663"/>
                </a:lnTo>
                <a:lnTo>
                  <a:pt x="4587" y="1663"/>
                </a:lnTo>
                <a:lnTo>
                  <a:pt x="4585" y="1665"/>
                </a:lnTo>
                <a:lnTo>
                  <a:pt x="4582" y="1665"/>
                </a:lnTo>
                <a:lnTo>
                  <a:pt x="4582" y="1667"/>
                </a:lnTo>
                <a:lnTo>
                  <a:pt x="4582" y="1667"/>
                </a:lnTo>
                <a:lnTo>
                  <a:pt x="4582" y="1669"/>
                </a:lnTo>
                <a:lnTo>
                  <a:pt x="4578" y="1671"/>
                </a:lnTo>
                <a:lnTo>
                  <a:pt x="4578" y="1671"/>
                </a:lnTo>
                <a:lnTo>
                  <a:pt x="4576" y="1673"/>
                </a:lnTo>
                <a:lnTo>
                  <a:pt x="4576" y="1673"/>
                </a:lnTo>
                <a:lnTo>
                  <a:pt x="4572" y="1677"/>
                </a:lnTo>
                <a:lnTo>
                  <a:pt x="4572" y="1677"/>
                </a:lnTo>
                <a:lnTo>
                  <a:pt x="4570" y="1679"/>
                </a:lnTo>
                <a:lnTo>
                  <a:pt x="4570" y="1679"/>
                </a:lnTo>
                <a:lnTo>
                  <a:pt x="4568" y="1679"/>
                </a:lnTo>
                <a:lnTo>
                  <a:pt x="4566" y="1679"/>
                </a:lnTo>
                <a:lnTo>
                  <a:pt x="4564" y="1679"/>
                </a:lnTo>
                <a:lnTo>
                  <a:pt x="4561" y="1677"/>
                </a:lnTo>
                <a:lnTo>
                  <a:pt x="4561" y="1677"/>
                </a:lnTo>
                <a:lnTo>
                  <a:pt x="4561" y="1675"/>
                </a:lnTo>
                <a:lnTo>
                  <a:pt x="4561" y="1673"/>
                </a:lnTo>
                <a:lnTo>
                  <a:pt x="4561" y="1673"/>
                </a:lnTo>
                <a:lnTo>
                  <a:pt x="4559" y="1673"/>
                </a:lnTo>
                <a:lnTo>
                  <a:pt x="4559" y="1673"/>
                </a:lnTo>
                <a:lnTo>
                  <a:pt x="4559" y="1669"/>
                </a:lnTo>
                <a:lnTo>
                  <a:pt x="4557" y="1669"/>
                </a:lnTo>
                <a:lnTo>
                  <a:pt x="4557" y="1667"/>
                </a:lnTo>
                <a:lnTo>
                  <a:pt x="4557" y="1667"/>
                </a:lnTo>
                <a:lnTo>
                  <a:pt x="4557" y="1667"/>
                </a:lnTo>
                <a:lnTo>
                  <a:pt x="4555" y="1669"/>
                </a:lnTo>
                <a:lnTo>
                  <a:pt x="4555" y="1671"/>
                </a:lnTo>
                <a:lnTo>
                  <a:pt x="4555" y="1671"/>
                </a:lnTo>
                <a:lnTo>
                  <a:pt x="4555" y="1669"/>
                </a:lnTo>
                <a:lnTo>
                  <a:pt x="4551" y="1665"/>
                </a:lnTo>
                <a:lnTo>
                  <a:pt x="4551" y="1663"/>
                </a:lnTo>
                <a:lnTo>
                  <a:pt x="4551" y="1661"/>
                </a:lnTo>
                <a:lnTo>
                  <a:pt x="4551" y="1658"/>
                </a:lnTo>
                <a:lnTo>
                  <a:pt x="4551" y="1658"/>
                </a:lnTo>
                <a:lnTo>
                  <a:pt x="4551" y="1656"/>
                </a:lnTo>
                <a:lnTo>
                  <a:pt x="4551" y="1654"/>
                </a:lnTo>
                <a:lnTo>
                  <a:pt x="4553" y="1652"/>
                </a:lnTo>
                <a:lnTo>
                  <a:pt x="4553" y="1652"/>
                </a:lnTo>
                <a:lnTo>
                  <a:pt x="4553" y="1650"/>
                </a:lnTo>
                <a:lnTo>
                  <a:pt x="4553" y="1650"/>
                </a:lnTo>
                <a:lnTo>
                  <a:pt x="4551" y="1648"/>
                </a:lnTo>
                <a:lnTo>
                  <a:pt x="4551" y="1648"/>
                </a:lnTo>
                <a:lnTo>
                  <a:pt x="4551" y="1646"/>
                </a:lnTo>
                <a:lnTo>
                  <a:pt x="4551" y="1644"/>
                </a:lnTo>
                <a:lnTo>
                  <a:pt x="4551" y="1644"/>
                </a:lnTo>
                <a:lnTo>
                  <a:pt x="4549" y="1642"/>
                </a:lnTo>
                <a:lnTo>
                  <a:pt x="4549" y="1642"/>
                </a:lnTo>
                <a:lnTo>
                  <a:pt x="4547" y="1642"/>
                </a:lnTo>
                <a:lnTo>
                  <a:pt x="4545" y="1642"/>
                </a:lnTo>
                <a:lnTo>
                  <a:pt x="4541" y="1642"/>
                </a:lnTo>
                <a:lnTo>
                  <a:pt x="4538" y="1640"/>
                </a:lnTo>
                <a:lnTo>
                  <a:pt x="4536" y="1638"/>
                </a:lnTo>
                <a:lnTo>
                  <a:pt x="4532" y="1638"/>
                </a:lnTo>
                <a:lnTo>
                  <a:pt x="4530" y="1635"/>
                </a:lnTo>
                <a:lnTo>
                  <a:pt x="4528" y="1635"/>
                </a:lnTo>
                <a:lnTo>
                  <a:pt x="4526" y="1635"/>
                </a:lnTo>
                <a:lnTo>
                  <a:pt x="4522" y="1638"/>
                </a:lnTo>
                <a:lnTo>
                  <a:pt x="4522" y="1638"/>
                </a:lnTo>
                <a:lnTo>
                  <a:pt x="4522" y="1640"/>
                </a:lnTo>
                <a:lnTo>
                  <a:pt x="4520" y="1640"/>
                </a:lnTo>
                <a:lnTo>
                  <a:pt x="4517" y="1640"/>
                </a:lnTo>
                <a:lnTo>
                  <a:pt x="4517" y="1642"/>
                </a:lnTo>
                <a:lnTo>
                  <a:pt x="4511" y="1642"/>
                </a:lnTo>
                <a:lnTo>
                  <a:pt x="4509" y="1644"/>
                </a:lnTo>
                <a:lnTo>
                  <a:pt x="4509" y="1644"/>
                </a:lnTo>
                <a:lnTo>
                  <a:pt x="4509" y="1644"/>
                </a:lnTo>
                <a:lnTo>
                  <a:pt x="4509" y="1644"/>
                </a:lnTo>
                <a:lnTo>
                  <a:pt x="4509" y="1646"/>
                </a:lnTo>
                <a:lnTo>
                  <a:pt x="4509" y="1648"/>
                </a:lnTo>
                <a:lnTo>
                  <a:pt x="4507" y="1648"/>
                </a:lnTo>
                <a:lnTo>
                  <a:pt x="4507" y="1650"/>
                </a:lnTo>
                <a:lnTo>
                  <a:pt x="4507" y="1650"/>
                </a:lnTo>
                <a:lnTo>
                  <a:pt x="4505" y="1650"/>
                </a:lnTo>
                <a:lnTo>
                  <a:pt x="4505" y="1652"/>
                </a:lnTo>
                <a:lnTo>
                  <a:pt x="4507" y="1652"/>
                </a:lnTo>
                <a:lnTo>
                  <a:pt x="4507" y="1652"/>
                </a:lnTo>
                <a:lnTo>
                  <a:pt x="4509" y="1652"/>
                </a:lnTo>
                <a:lnTo>
                  <a:pt x="4509" y="1652"/>
                </a:lnTo>
                <a:lnTo>
                  <a:pt x="4509" y="1652"/>
                </a:lnTo>
                <a:lnTo>
                  <a:pt x="4515" y="1654"/>
                </a:lnTo>
                <a:lnTo>
                  <a:pt x="4517" y="1654"/>
                </a:lnTo>
                <a:lnTo>
                  <a:pt x="4520" y="1654"/>
                </a:lnTo>
                <a:lnTo>
                  <a:pt x="4520" y="1656"/>
                </a:lnTo>
                <a:lnTo>
                  <a:pt x="4520" y="1658"/>
                </a:lnTo>
                <a:lnTo>
                  <a:pt x="4520" y="1661"/>
                </a:lnTo>
                <a:lnTo>
                  <a:pt x="4522" y="1661"/>
                </a:lnTo>
                <a:lnTo>
                  <a:pt x="4522" y="1661"/>
                </a:lnTo>
                <a:lnTo>
                  <a:pt x="4524" y="1663"/>
                </a:lnTo>
                <a:lnTo>
                  <a:pt x="4524" y="1663"/>
                </a:lnTo>
                <a:lnTo>
                  <a:pt x="4526" y="1663"/>
                </a:lnTo>
                <a:lnTo>
                  <a:pt x="4528" y="1663"/>
                </a:lnTo>
                <a:lnTo>
                  <a:pt x="4530" y="1663"/>
                </a:lnTo>
                <a:lnTo>
                  <a:pt x="4532" y="1665"/>
                </a:lnTo>
                <a:lnTo>
                  <a:pt x="4534" y="1665"/>
                </a:lnTo>
                <a:lnTo>
                  <a:pt x="4538" y="1663"/>
                </a:lnTo>
                <a:lnTo>
                  <a:pt x="4541" y="1663"/>
                </a:lnTo>
                <a:lnTo>
                  <a:pt x="4541" y="1663"/>
                </a:lnTo>
                <a:lnTo>
                  <a:pt x="4545" y="1663"/>
                </a:lnTo>
                <a:lnTo>
                  <a:pt x="4547" y="1661"/>
                </a:lnTo>
                <a:lnTo>
                  <a:pt x="4547" y="1663"/>
                </a:lnTo>
                <a:lnTo>
                  <a:pt x="4547" y="1663"/>
                </a:lnTo>
                <a:lnTo>
                  <a:pt x="4547" y="1663"/>
                </a:lnTo>
                <a:lnTo>
                  <a:pt x="4547" y="1665"/>
                </a:lnTo>
                <a:lnTo>
                  <a:pt x="4547" y="1665"/>
                </a:lnTo>
                <a:lnTo>
                  <a:pt x="4547" y="1665"/>
                </a:lnTo>
                <a:lnTo>
                  <a:pt x="4547" y="1667"/>
                </a:lnTo>
                <a:lnTo>
                  <a:pt x="4547" y="1667"/>
                </a:lnTo>
                <a:lnTo>
                  <a:pt x="4545" y="1667"/>
                </a:lnTo>
                <a:lnTo>
                  <a:pt x="4545" y="1667"/>
                </a:lnTo>
                <a:lnTo>
                  <a:pt x="4545" y="1669"/>
                </a:lnTo>
                <a:lnTo>
                  <a:pt x="4545" y="1669"/>
                </a:lnTo>
                <a:lnTo>
                  <a:pt x="4543" y="1667"/>
                </a:lnTo>
                <a:lnTo>
                  <a:pt x="4543" y="1667"/>
                </a:lnTo>
                <a:lnTo>
                  <a:pt x="4541" y="1667"/>
                </a:lnTo>
                <a:lnTo>
                  <a:pt x="4538" y="1667"/>
                </a:lnTo>
                <a:lnTo>
                  <a:pt x="4536" y="1667"/>
                </a:lnTo>
                <a:lnTo>
                  <a:pt x="4536" y="1667"/>
                </a:lnTo>
                <a:lnTo>
                  <a:pt x="4534" y="1667"/>
                </a:lnTo>
                <a:lnTo>
                  <a:pt x="4532" y="1669"/>
                </a:lnTo>
                <a:lnTo>
                  <a:pt x="4530" y="1671"/>
                </a:lnTo>
                <a:lnTo>
                  <a:pt x="4530" y="1671"/>
                </a:lnTo>
                <a:lnTo>
                  <a:pt x="4528" y="1671"/>
                </a:lnTo>
                <a:lnTo>
                  <a:pt x="4524" y="1669"/>
                </a:lnTo>
                <a:lnTo>
                  <a:pt x="4524" y="1669"/>
                </a:lnTo>
                <a:lnTo>
                  <a:pt x="4522" y="1671"/>
                </a:lnTo>
                <a:lnTo>
                  <a:pt x="4520" y="1671"/>
                </a:lnTo>
                <a:lnTo>
                  <a:pt x="4520" y="1673"/>
                </a:lnTo>
                <a:lnTo>
                  <a:pt x="4522" y="1673"/>
                </a:lnTo>
                <a:lnTo>
                  <a:pt x="4522" y="1673"/>
                </a:lnTo>
                <a:lnTo>
                  <a:pt x="4524" y="1673"/>
                </a:lnTo>
                <a:lnTo>
                  <a:pt x="4526" y="1673"/>
                </a:lnTo>
                <a:lnTo>
                  <a:pt x="4528" y="1675"/>
                </a:lnTo>
                <a:lnTo>
                  <a:pt x="4530" y="1679"/>
                </a:lnTo>
                <a:lnTo>
                  <a:pt x="4532" y="1679"/>
                </a:lnTo>
                <a:lnTo>
                  <a:pt x="4532" y="1682"/>
                </a:lnTo>
                <a:lnTo>
                  <a:pt x="4530" y="1684"/>
                </a:lnTo>
                <a:lnTo>
                  <a:pt x="4532" y="1686"/>
                </a:lnTo>
                <a:lnTo>
                  <a:pt x="4532" y="1688"/>
                </a:lnTo>
                <a:lnTo>
                  <a:pt x="4532" y="1688"/>
                </a:lnTo>
                <a:lnTo>
                  <a:pt x="4534" y="1690"/>
                </a:lnTo>
                <a:lnTo>
                  <a:pt x="4534" y="1690"/>
                </a:lnTo>
                <a:lnTo>
                  <a:pt x="4536" y="1690"/>
                </a:lnTo>
                <a:lnTo>
                  <a:pt x="4536" y="1690"/>
                </a:lnTo>
                <a:lnTo>
                  <a:pt x="4538" y="1690"/>
                </a:lnTo>
                <a:lnTo>
                  <a:pt x="4541" y="1688"/>
                </a:lnTo>
                <a:lnTo>
                  <a:pt x="4541" y="1686"/>
                </a:lnTo>
                <a:lnTo>
                  <a:pt x="4541" y="1686"/>
                </a:lnTo>
                <a:lnTo>
                  <a:pt x="4541" y="1686"/>
                </a:lnTo>
                <a:lnTo>
                  <a:pt x="4543" y="1684"/>
                </a:lnTo>
                <a:lnTo>
                  <a:pt x="4543" y="1682"/>
                </a:lnTo>
                <a:lnTo>
                  <a:pt x="4543" y="1679"/>
                </a:lnTo>
                <a:lnTo>
                  <a:pt x="4543" y="1679"/>
                </a:lnTo>
                <a:lnTo>
                  <a:pt x="4545" y="1679"/>
                </a:lnTo>
                <a:lnTo>
                  <a:pt x="4545" y="1677"/>
                </a:lnTo>
                <a:lnTo>
                  <a:pt x="4545" y="1675"/>
                </a:lnTo>
                <a:lnTo>
                  <a:pt x="4545" y="1675"/>
                </a:lnTo>
                <a:lnTo>
                  <a:pt x="4545" y="1675"/>
                </a:lnTo>
                <a:lnTo>
                  <a:pt x="4547" y="1675"/>
                </a:lnTo>
                <a:lnTo>
                  <a:pt x="4547" y="1677"/>
                </a:lnTo>
                <a:lnTo>
                  <a:pt x="4545" y="1677"/>
                </a:lnTo>
                <a:lnTo>
                  <a:pt x="4545" y="1679"/>
                </a:lnTo>
                <a:lnTo>
                  <a:pt x="4545" y="1682"/>
                </a:lnTo>
                <a:lnTo>
                  <a:pt x="4545" y="1682"/>
                </a:lnTo>
                <a:lnTo>
                  <a:pt x="4547" y="1684"/>
                </a:lnTo>
                <a:lnTo>
                  <a:pt x="4547" y="1684"/>
                </a:lnTo>
                <a:lnTo>
                  <a:pt x="4547" y="1684"/>
                </a:lnTo>
                <a:lnTo>
                  <a:pt x="4549" y="1686"/>
                </a:lnTo>
                <a:lnTo>
                  <a:pt x="4549" y="1686"/>
                </a:lnTo>
                <a:lnTo>
                  <a:pt x="4549" y="1686"/>
                </a:lnTo>
                <a:lnTo>
                  <a:pt x="4551" y="1686"/>
                </a:lnTo>
                <a:lnTo>
                  <a:pt x="4551" y="1686"/>
                </a:lnTo>
                <a:lnTo>
                  <a:pt x="4551" y="1686"/>
                </a:lnTo>
                <a:lnTo>
                  <a:pt x="4551" y="1688"/>
                </a:lnTo>
                <a:lnTo>
                  <a:pt x="4553" y="1688"/>
                </a:lnTo>
                <a:lnTo>
                  <a:pt x="4555" y="1688"/>
                </a:lnTo>
                <a:lnTo>
                  <a:pt x="4555" y="1688"/>
                </a:lnTo>
                <a:lnTo>
                  <a:pt x="4557" y="1688"/>
                </a:lnTo>
                <a:lnTo>
                  <a:pt x="4557" y="1688"/>
                </a:lnTo>
                <a:lnTo>
                  <a:pt x="4559" y="1688"/>
                </a:lnTo>
                <a:lnTo>
                  <a:pt x="4559" y="1688"/>
                </a:lnTo>
                <a:lnTo>
                  <a:pt x="4561" y="1688"/>
                </a:lnTo>
                <a:lnTo>
                  <a:pt x="4559" y="1688"/>
                </a:lnTo>
                <a:lnTo>
                  <a:pt x="4559" y="1688"/>
                </a:lnTo>
                <a:lnTo>
                  <a:pt x="4559" y="1690"/>
                </a:lnTo>
                <a:lnTo>
                  <a:pt x="4559" y="1692"/>
                </a:lnTo>
                <a:lnTo>
                  <a:pt x="4566" y="1694"/>
                </a:lnTo>
                <a:lnTo>
                  <a:pt x="4568" y="1694"/>
                </a:lnTo>
                <a:lnTo>
                  <a:pt x="4568" y="1694"/>
                </a:lnTo>
                <a:lnTo>
                  <a:pt x="4570" y="1694"/>
                </a:lnTo>
                <a:lnTo>
                  <a:pt x="4574" y="1696"/>
                </a:lnTo>
                <a:lnTo>
                  <a:pt x="4578" y="1696"/>
                </a:lnTo>
                <a:lnTo>
                  <a:pt x="4580" y="1696"/>
                </a:lnTo>
                <a:lnTo>
                  <a:pt x="4580" y="1698"/>
                </a:lnTo>
                <a:lnTo>
                  <a:pt x="4585" y="1698"/>
                </a:lnTo>
                <a:lnTo>
                  <a:pt x="4587" y="1700"/>
                </a:lnTo>
                <a:lnTo>
                  <a:pt x="4591" y="1700"/>
                </a:lnTo>
                <a:lnTo>
                  <a:pt x="4591" y="1702"/>
                </a:lnTo>
                <a:lnTo>
                  <a:pt x="4593" y="1702"/>
                </a:lnTo>
                <a:lnTo>
                  <a:pt x="4593" y="1702"/>
                </a:lnTo>
                <a:lnTo>
                  <a:pt x="4593" y="1702"/>
                </a:lnTo>
                <a:lnTo>
                  <a:pt x="4595" y="1702"/>
                </a:lnTo>
                <a:lnTo>
                  <a:pt x="4595" y="1702"/>
                </a:lnTo>
                <a:lnTo>
                  <a:pt x="4595" y="1702"/>
                </a:lnTo>
                <a:lnTo>
                  <a:pt x="4597" y="1702"/>
                </a:lnTo>
                <a:lnTo>
                  <a:pt x="4597" y="1702"/>
                </a:lnTo>
                <a:lnTo>
                  <a:pt x="4603" y="1707"/>
                </a:lnTo>
                <a:lnTo>
                  <a:pt x="4603" y="1707"/>
                </a:lnTo>
                <a:lnTo>
                  <a:pt x="4605" y="1709"/>
                </a:lnTo>
                <a:lnTo>
                  <a:pt x="4605" y="1709"/>
                </a:lnTo>
                <a:lnTo>
                  <a:pt x="4605" y="1709"/>
                </a:lnTo>
                <a:lnTo>
                  <a:pt x="4608" y="1709"/>
                </a:lnTo>
                <a:lnTo>
                  <a:pt x="4608" y="1709"/>
                </a:lnTo>
                <a:lnTo>
                  <a:pt x="4608" y="1711"/>
                </a:lnTo>
                <a:lnTo>
                  <a:pt x="4608" y="1713"/>
                </a:lnTo>
                <a:lnTo>
                  <a:pt x="4608" y="1713"/>
                </a:lnTo>
                <a:lnTo>
                  <a:pt x="4608" y="1713"/>
                </a:lnTo>
                <a:lnTo>
                  <a:pt x="4610" y="1713"/>
                </a:lnTo>
                <a:lnTo>
                  <a:pt x="4610" y="1713"/>
                </a:lnTo>
                <a:lnTo>
                  <a:pt x="4610" y="1713"/>
                </a:lnTo>
                <a:lnTo>
                  <a:pt x="4612" y="1713"/>
                </a:lnTo>
                <a:lnTo>
                  <a:pt x="4610" y="1713"/>
                </a:lnTo>
                <a:lnTo>
                  <a:pt x="4610" y="1715"/>
                </a:lnTo>
                <a:lnTo>
                  <a:pt x="4612" y="1715"/>
                </a:lnTo>
                <a:lnTo>
                  <a:pt x="4612" y="1715"/>
                </a:lnTo>
                <a:lnTo>
                  <a:pt x="4612" y="1715"/>
                </a:lnTo>
                <a:lnTo>
                  <a:pt x="4612" y="1717"/>
                </a:lnTo>
                <a:lnTo>
                  <a:pt x="4612" y="1719"/>
                </a:lnTo>
                <a:lnTo>
                  <a:pt x="4614" y="1721"/>
                </a:lnTo>
                <a:lnTo>
                  <a:pt x="4614" y="1723"/>
                </a:lnTo>
                <a:lnTo>
                  <a:pt x="4616" y="1726"/>
                </a:lnTo>
                <a:lnTo>
                  <a:pt x="4618" y="1726"/>
                </a:lnTo>
                <a:lnTo>
                  <a:pt x="4618" y="1728"/>
                </a:lnTo>
                <a:lnTo>
                  <a:pt x="4618" y="1730"/>
                </a:lnTo>
                <a:lnTo>
                  <a:pt x="4620" y="1730"/>
                </a:lnTo>
                <a:lnTo>
                  <a:pt x="4616" y="1730"/>
                </a:lnTo>
                <a:lnTo>
                  <a:pt x="4616" y="1730"/>
                </a:lnTo>
                <a:lnTo>
                  <a:pt x="4616" y="1732"/>
                </a:lnTo>
                <a:lnTo>
                  <a:pt x="4618" y="1732"/>
                </a:lnTo>
                <a:lnTo>
                  <a:pt x="4620" y="1734"/>
                </a:lnTo>
                <a:lnTo>
                  <a:pt x="4622" y="1734"/>
                </a:lnTo>
                <a:lnTo>
                  <a:pt x="4622" y="1734"/>
                </a:lnTo>
                <a:lnTo>
                  <a:pt x="4624" y="1734"/>
                </a:lnTo>
                <a:lnTo>
                  <a:pt x="4622" y="1736"/>
                </a:lnTo>
                <a:lnTo>
                  <a:pt x="4622" y="1736"/>
                </a:lnTo>
                <a:lnTo>
                  <a:pt x="4620" y="1734"/>
                </a:lnTo>
                <a:lnTo>
                  <a:pt x="4620" y="1734"/>
                </a:lnTo>
                <a:lnTo>
                  <a:pt x="4618" y="1734"/>
                </a:lnTo>
                <a:lnTo>
                  <a:pt x="4618" y="1736"/>
                </a:lnTo>
                <a:lnTo>
                  <a:pt x="4618" y="1736"/>
                </a:lnTo>
                <a:lnTo>
                  <a:pt x="4620" y="1736"/>
                </a:lnTo>
                <a:lnTo>
                  <a:pt x="4620" y="1738"/>
                </a:lnTo>
                <a:lnTo>
                  <a:pt x="4620" y="1738"/>
                </a:lnTo>
                <a:lnTo>
                  <a:pt x="4620" y="1738"/>
                </a:lnTo>
                <a:lnTo>
                  <a:pt x="4622" y="1740"/>
                </a:lnTo>
                <a:lnTo>
                  <a:pt x="4622" y="1740"/>
                </a:lnTo>
                <a:lnTo>
                  <a:pt x="4622" y="1740"/>
                </a:lnTo>
                <a:lnTo>
                  <a:pt x="4622" y="1742"/>
                </a:lnTo>
                <a:lnTo>
                  <a:pt x="4622" y="1744"/>
                </a:lnTo>
                <a:lnTo>
                  <a:pt x="4620" y="1744"/>
                </a:lnTo>
                <a:lnTo>
                  <a:pt x="4620" y="1747"/>
                </a:lnTo>
                <a:lnTo>
                  <a:pt x="4620" y="1747"/>
                </a:lnTo>
                <a:lnTo>
                  <a:pt x="4620" y="1749"/>
                </a:lnTo>
                <a:lnTo>
                  <a:pt x="4620" y="1749"/>
                </a:lnTo>
                <a:lnTo>
                  <a:pt x="4620" y="1749"/>
                </a:lnTo>
                <a:lnTo>
                  <a:pt x="4620" y="1751"/>
                </a:lnTo>
                <a:lnTo>
                  <a:pt x="4622" y="1749"/>
                </a:lnTo>
                <a:lnTo>
                  <a:pt x="4624" y="1747"/>
                </a:lnTo>
                <a:lnTo>
                  <a:pt x="4624" y="1747"/>
                </a:lnTo>
                <a:lnTo>
                  <a:pt x="4624" y="1747"/>
                </a:lnTo>
                <a:lnTo>
                  <a:pt x="4626" y="1749"/>
                </a:lnTo>
                <a:lnTo>
                  <a:pt x="4626" y="1749"/>
                </a:lnTo>
                <a:lnTo>
                  <a:pt x="4626" y="1749"/>
                </a:lnTo>
                <a:lnTo>
                  <a:pt x="4629" y="1749"/>
                </a:lnTo>
                <a:lnTo>
                  <a:pt x="4631" y="1749"/>
                </a:lnTo>
                <a:lnTo>
                  <a:pt x="4633" y="1749"/>
                </a:lnTo>
                <a:lnTo>
                  <a:pt x="4635" y="1749"/>
                </a:lnTo>
                <a:lnTo>
                  <a:pt x="4637" y="1747"/>
                </a:lnTo>
                <a:lnTo>
                  <a:pt x="4637" y="1744"/>
                </a:lnTo>
                <a:lnTo>
                  <a:pt x="4637" y="1747"/>
                </a:lnTo>
                <a:lnTo>
                  <a:pt x="4635" y="1749"/>
                </a:lnTo>
                <a:lnTo>
                  <a:pt x="4635" y="1749"/>
                </a:lnTo>
                <a:lnTo>
                  <a:pt x="4637" y="1749"/>
                </a:lnTo>
                <a:lnTo>
                  <a:pt x="4637" y="1751"/>
                </a:lnTo>
                <a:lnTo>
                  <a:pt x="4643" y="1755"/>
                </a:lnTo>
                <a:lnTo>
                  <a:pt x="4645" y="1757"/>
                </a:lnTo>
                <a:lnTo>
                  <a:pt x="4645" y="1759"/>
                </a:lnTo>
                <a:lnTo>
                  <a:pt x="4647" y="1761"/>
                </a:lnTo>
                <a:lnTo>
                  <a:pt x="4649" y="1761"/>
                </a:lnTo>
                <a:lnTo>
                  <a:pt x="4652" y="1763"/>
                </a:lnTo>
                <a:lnTo>
                  <a:pt x="4654" y="1763"/>
                </a:lnTo>
                <a:lnTo>
                  <a:pt x="4654" y="1763"/>
                </a:lnTo>
                <a:lnTo>
                  <a:pt x="4656" y="1763"/>
                </a:lnTo>
                <a:lnTo>
                  <a:pt x="4658" y="1763"/>
                </a:lnTo>
                <a:lnTo>
                  <a:pt x="4660" y="1763"/>
                </a:lnTo>
                <a:lnTo>
                  <a:pt x="4660" y="1763"/>
                </a:lnTo>
                <a:lnTo>
                  <a:pt x="4664" y="1763"/>
                </a:lnTo>
                <a:lnTo>
                  <a:pt x="4668" y="1763"/>
                </a:lnTo>
                <a:lnTo>
                  <a:pt x="4668" y="1763"/>
                </a:lnTo>
                <a:lnTo>
                  <a:pt x="4670" y="1763"/>
                </a:lnTo>
                <a:lnTo>
                  <a:pt x="4670" y="1763"/>
                </a:lnTo>
                <a:lnTo>
                  <a:pt x="4673" y="1765"/>
                </a:lnTo>
                <a:lnTo>
                  <a:pt x="4675" y="1765"/>
                </a:lnTo>
                <a:lnTo>
                  <a:pt x="4677" y="1763"/>
                </a:lnTo>
                <a:lnTo>
                  <a:pt x="4681" y="1761"/>
                </a:lnTo>
                <a:lnTo>
                  <a:pt x="4683" y="1761"/>
                </a:lnTo>
                <a:lnTo>
                  <a:pt x="4685" y="1759"/>
                </a:lnTo>
                <a:lnTo>
                  <a:pt x="4685" y="1759"/>
                </a:lnTo>
                <a:lnTo>
                  <a:pt x="4685" y="1757"/>
                </a:lnTo>
                <a:lnTo>
                  <a:pt x="4685" y="1757"/>
                </a:lnTo>
                <a:lnTo>
                  <a:pt x="4683" y="1755"/>
                </a:lnTo>
                <a:lnTo>
                  <a:pt x="4683" y="1755"/>
                </a:lnTo>
                <a:lnTo>
                  <a:pt x="4681" y="1753"/>
                </a:lnTo>
                <a:lnTo>
                  <a:pt x="4681" y="1753"/>
                </a:lnTo>
                <a:lnTo>
                  <a:pt x="4679" y="1753"/>
                </a:lnTo>
                <a:lnTo>
                  <a:pt x="4677" y="1751"/>
                </a:lnTo>
                <a:lnTo>
                  <a:pt x="4673" y="1751"/>
                </a:lnTo>
                <a:lnTo>
                  <a:pt x="4673" y="1751"/>
                </a:lnTo>
                <a:lnTo>
                  <a:pt x="4670" y="1751"/>
                </a:lnTo>
                <a:lnTo>
                  <a:pt x="4670" y="1751"/>
                </a:lnTo>
                <a:lnTo>
                  <a:pt x="4670" y="1749"/>
                </a:lnTo>
                <a:lnTo>
                  <a:pt x="4668" y="1749"/>
                </a:lnTo>
                <a:lnTo>
                  <a:pt x="4668" y="1749"/>
                </a:lnTo>
                <a:lnTo>
                  <a:pt x="4670" y="1749"/>
                </a:lnTo>
                <a:lnTo>
                  <a:pt x="4670" y="1749"/>
                </a:lnTo>
                <a:lnTo>
                  <a:pt x="4670" y="1751"/>
                </a:lnTo>
                <a:lnTo>
                  <a:pt x="4670" y="1751"/>
                </a:lnTo>
                <a:lnTo>
                  <a:pt x="4673" y="1751"/>
                </a:lnTo>
                <a:lnTo>
                  <a:pt x="4675" y="1751"/>
                </a:lnTo>
                <a:lnTo>
                  <a:pt x="4675" y="1751"/>
                </a:lnTo>
                <a:lnTo>
                  <a:pt x="4677" y="1751"/>
                </a:lnTo>
                <a:lnTo>
                  <a:pt x="4679" y="1751"/>
                </a:lnTo>
                <a:lnTo>
                  <a:pt x="4681" y="1751"/>
                </a:lnTo>
                <a:lnTo>
                  <a:pt x="4683" y="1751"/>
                </a:lnTo>
                <a:lnTo>
                  <a:pt x="4685" y="1751"/>
                </a:lnTo>
                <a:lnTo>
                  <a:pt x="4689" y="1749"/>
                </a:lnTo>
                <a:lnTo>
                  <a:pt x="4687" y="1749"/>
                </a:lnTo>
                <a:lnTo>
                  <a:pt x="4687" y="1747"/>
                </a:lnTo>
                <a:lnTo>
                  <a:pt x="4687" y="1747"/>
                </a:lnTo>
                <a:lnTo>
                  <a:pt x="4687" y="1747"/>
                </a:lnTo>
                <a:lnTo>
                  <a:pt x="4689" y="1747"/>
                </a:lnTo>
                <a:lnTo>
                  <a:pt x="4691" y="1747"/>
                </a:lnTo>
                <a:lnTo>
                  <a:pt x="4691" y="1747"/>
                </a:lnTo>
                <a:lnTo>
                  <a:pt x="4691" y="1747"/>
                </a:lnTo>
                <a:lnTo>
                  <a:pt x="4691" y="1744"/>
                </a:lnTo>
                <a:lnTo>
                  <a:pt x="4691" y="1747"/>
                </a:lnTo>
                <a:lnTo>
                  <a:pt x="4693" y="1744"/>
                </a:lnTo>
                <a:lnTo>
                  <a:pt x="4689" y="1740"/>
                </a:lnTo>
                <a:lnTo>
                  <a:pt x="4689" y="1738"/>
                </a:lnTo>
                <a:lnTo>
                  <a:pt x="4689" y="1738"/>
                </a:lnTo>
                <a:lnTo>
                  <a:pt x="4691" y="1740"/>
                </a:lnTo>
                <a:lnTo>
                  <a:pt x="4691" y="1740"/>
                </a:lnTo>
                <a:lnTo>
                  <a:pt x="4691" y="1742"/>
                </a:lnTo>
                <a:lnTo>
                  <a:pt x="4693" y="1742"/>
                </a:lnTo>
                <a:lnTo>
                  <a:pt x="4696" y="1742"/>
                </a:lnTo>
                <a:lnTo>
                  <a:pt x="4698" y="1742"/>
                </a:lnTo>
                <a:lnTo>
                  <a:pt x="4698" y="1742"/>
                </a:lnTo>
                <a:lnTo>
                  <a:pt x="4698" y="1742"/>
                </a:lnTo>
                <a:lnTo>
                  <a:pt x="4700" y="1742"/>
                </a:lnTo>
                <a:lnTo>
                  <a:pt x="4700" y="1742"/>
                </a:lnTo>
                <a:lnTo>
                  <a:pt x="4700" y="1742"/>
                </a:lnTo>
                <a:lnTo>
                  <a:pt x="4700" y="1740"/>
                </a:lnTo>
                <a:lnTo>
                  <a:pt x="4702" y="1740"/>
                </a:lnTo>
                <a:lnTo>
                  <a:pt x="4702" y="1740"/>
                </a:lnTo>
                <a:lnTo>
                  <a:pt x="4704" y="1740"/>
                </a:lnTo>
                <a:lnTo>
                  <a:pt x="4706" y="1740"/>
                </a:lnTo>
                <a:lnTo>
                  <a:pt x="4706" y="1740"/>
                </a:lnTo>
                <a:lnTo>
                  <a:pt x="4706" y="1742"/>
                </a:lnTo>
                <a:lnTo>
                  <a:pt x="4708" y="1742"/>
                </a:lnTo>
                <a:lnTo>
                  <a:pt x="4708" y="1742"/>
                </a:lnTo>
                <a:lnTo>
                  <a:pt x="4710" y="1744"/>
                </a:lnTo>
                <a:lnTo>
                  <a:pt x="4710" y="1744"/>
                </a:lnTo>
                <a:lnTo>
                  <a:pt x="4712" y="1744"/>
                </a:lnTo>
                <a:lnTo>
                  <a:pt x="4714" y="1744"/>
                </a:lnTo>
                <a:lnTo>
                  <a:pt x="4717" y="1744"/>
                </a:lnTo>
                <a:lnTo>
                  <a:pt x="4719" y="1747"/>
                </a:lnTo>
                <a:lnTo>
                  <a:pt x="4719" y="1747"/>
                </a:lnTo>
                <a:lnTo>
                  <a:pt x="4721" y="1747"/>
                </a:lnTo>
                <a:lnTo>
                  <a:pt x="4723" y="1747"/>
                </a:lnTo>
                <a:lnTo>
                  <a:pt x="4725" y="1749"/>
                </a:lnTo>
                <a:lnTo>
                  <a:pt x="4725" y="1749"/>
                </a:lnTo>
                <a:lnTo>
                  <a:pt x="4725" y="1749"/>
                </a:lnTo>
                <a:lnTo>
                  <a:pt x="4725" y="1751"/>
                </a:lnTo>
                <a:lnTo>
                  <a:pt x="4727" y="1751"/>
                </a:lnTo>
                <a:lnTo>
                  <a:pt x="4727" y="1753"/>
                </a:lnTo>
                <a:lnTo>
                  <a:pt x="4729" y="1755"/>
                </a:lnTo>
                <a:lnTo>
                  <a:pt x="4731" y="1757"/>
                </a:lnTo>
                <a:lnTo>
                  <a:pt x="4731" y="1759"/>
                </a:lnTo>
                <a:lnTo>
                  <a:pt x="4733" y="1761"/>
                </a:lnTo>
                <a:lnTo>
                  <a:pt x="4735" y="1761"/>
                </a:lnTo>
                <a:lnTo>
                  <a:pt x="4735" y="1761"/>
                </a:lnTo>
                <a:lnTo>
                  <a:pt x="4737" y="1761"/>
                </a:lnTo>
                <a:lnTo>
                  <a:pt x="4735" y="1763"/>
                </a:lnTo>
                <a:lnTo>
                  <a:pt x="4735" y="1763"/>
                </a:lnTo>
                <a:lnTo>
                  <a:pt x="4737" y="1765"/>
                </a:lnTo>
                <a:lnTo>
                  <a:pt x="4737" y="1767"/>
                </a:lnTo>
                <a:lnTo>
                  <a:pt x="4742" y="1770"/>
                </a:lnTo>
                <a:lnTo>
                  <a:pt x="4744" y="1770"/>
                </a:lnTo>
                <a:lnTo>
                  <a:pt x="4744" y="1772"/>
                </a:lnTo>
                <a:lnTo>
                  <a:pt x="4746" y="1774"/>
                </a:lnTo>
                <a:lnTo>
                  <a:pt x="4746" y="1774"/>
                </a:lnTo>
                <a:lnTo>
                  <a:pt x="4748" y="1776"/>
                </a:lnTo>
                <a:lnTo>
                  <a:pt x="4748" y="1776"/>
                </a:lnTo>
                <a:lnTo>
                  <a:pt x="4750" y="1776"/>
                </a:lnTo>
                <a:lnTo>
                  <a:pt x="4752" y="1778"/>
                </a:lnTo>
                <a:lnTo>
                  <a:pt x="4754" y="1778"/>
                </a:lnTo>
                <a:lnTo>
                  <a:pt x="4754" y="1776"/>
                </a:lnTo>
                <a:lnTo>
                  <a:pt x="4756" y="1778"/>
                </a:lnTo>
                <a:lnTo>
                  <a:pt x="4756" y="1778"/>
                </a:lnTo>
                <a:lnTo>
                  <a:pt x="4758" y="1778"/>
                </a:lnTo>
                <a:lnTo>
                  <a:pt x="4761" y="1778"/>
                </a:lnTo>
                <a:lnTo>
                  <a:pt x="4761" y="1778"/>
                </a:lnTo>
                <a:lnTo>
                  <a:pt x="4763" y="1778"/>
                </a:lnTo>
                <a:lnTo>
                  <a:pt x="4765" y="1778"/>
                </a:lnTo>
                <a:lnTo>
                  <a:pt x="4765" y="1778"/>
                </a:lnTo>
                <a:lnTo>
                  <a:pt x="4771" y="1780"/>
                </a:lnTo>
                <a:lnTo>
                  <a:pt x="4775" y="1780"/>
                </a:lnTo>
                <a:lnTo>
                  <a:pt x="4775" y="1780"/>
                </a:lnTo>
                <a:lnTo>
                  <a:pt x="4777" y="1780"/>
                </a:lnTo>
                <a:lnTo>
                  <a:pt x="4779" y="1780"/>
                </a:lnTo>
                <a:lnTo>
                  <a:pt x="4779" y="1782"/>
                </a:lnTo>
                <a:lnTo>
                  <a:pt x="4781" y="1782"/>
                </a:lnTo>
                <a:lnTo>
                  <a:pt x="4781" y="1784"/>
                </a:lnTo>
                <a:lnTo>
                  <a:pt x="4784" y="1784"/>
                </a:lnTo>
                <a:lnTo>
                  <a:pt x="4786" y="1784"/>
                </a:lnTo>
                <a:lnTo>
                  <a:pt x="4788" y="1784"/>
                </a:lnTo>
                <a:lnTo>
                  <a:pt x="4788" y="1784"/>
                </a:lnTo>
                <a:lnTo>
                  <a:pt x="4790" y="1784"/>
                </a:lnTo>
                <a:lnTo>
                  <a:pt x="4790" y="1782"/>
                </a:lnTo>
                <a:lnTo>
                  <a:pt x="4790" y="1782"/>
                </a:lnTo>
                <a:lnTo>
                  <a:pt x="4788" y="1782"/>
                </a:lnTo>
                <a:lnTo>
                  <a:pt x="4788" y="1780"/>
                </a:lnTo>
                <a:lnTo>
                  <a:pt x="4788" y="1780"/>
                </a:lnTo>
                <a:lnTo>
                  <a:pt x="4790" y="1780"/>
                </a:lnTo>
                <a:close/>
                <a:moveTo>
                  <a:pt x="4687" y="1753"/>
                </a:moveTo>
                <a:lnTo>
                  <a:pt x="4687" y="1753"/>
                </a:lnTo>
                <a:lnTo>
                  <a:pt x="4687" y="1753"/>
                </a:lnTo>
                <a:lnTo>
                  <a:pt x="4687" y="1751"/>
                </a:lnTo>
                <a:lnTo>
                  <a:pt x="4683" y="1751"/>
                </a:lnTo>
                <a:lnTo>
                  <a:pt x="4685" y="1753"/>
                </a:lnTo>
                <a:lnTo>
                  <a:pt x="4687" y="1753"/>
                </a:lnTo>
                <a:lnTo>
                  <a:pt x="4687" y="1753"/>
                </a:lnTo>
                <a:close/>
                <a:moveTo>
                  <a:pt x="4629" y="1879"/>
                </a:moveTo>
                <a:lnTo>
                  <a:pt x="4626" y="1879"/>
                </a:lnTo>
                <a:lnTo>
                  <a:pt x="4629" y="1879"/>
                </a:lnTo>
                <a:lnTo>
                  <a:pt x="4629" y="1879"/>
                </a:lnTo>
                <a:lnTo>
                  <a:pt x="4631" y="1879"/>
                </a:lnTo>
                <a:lnTo>
                  <a:pt x="4629" y="1879"/>
                </a:lnTo>
                <a:lnTo>
                  <a:pt x="4629" y="1877"/>
                </a:lnTo>
                <a:lnTo>
                  <a:pt x="4629" y="1879"/>
                </a:lnTo>
                <a:close/>
                <a:moveTo>
                  <a:pt x="4616" y="1751"/>
                </a:moveTo>
                <a:lnTo>
                  <a:pt x="4620" y="1753"/>
                </a:lnTo>
                <a:lnTo>
                  <a:pt x="4620" y="1753"/>
                </a:lnTo>
                <a:lnTo>
                  <a:pt x="4620" y="1751"/>
                </a:lnTo>
                <a:lnTo>
                  <a:pt x="4618" y="1749"/>
                </a:lnTo>
                <a:lnTo>
                  <a:pt x="4618" y="1749"/>
                </a:lnTo>
                <a:lnTo>
                  <a:pt x="4616" y="1749"/>
                </a:lnTo>
                <a:lnTo>
                  <a:pt x="4616" y="1751"/>
                </a:lnTo>
                <a:lnTo>
                  <a:pt x="4616" y="1751"/>
                </a:lnTo>
                <a:lnTo>
                  <a:pt x="4616" y="1751"/>
                </a:lnTo>
                <a:lnTo>
                  <a:pt x="4616" y="1751"/>
                </a:lnTo>
                <a:close/>
                <a:moveTo>
                  <a:pt x="4620" y="1744"/>
                </a:moveTo>
                <a:lnTo>
                  <a:pt x="4622" y="1742"/>
                </a:lnTo>
                <a:lnTo>
                  <a:pt x="4620" y="1740"/>
                </a:lnTo>
                <a:lnTo>
                  <a:pt x="4620" y="1738"/>
                </a:lnTo>
                <a:lnTo>
                  <a:pt x="4618" y="1738"/>
                </a:lnTo>
                <a:lnTo>
                  <a:pt x="4618" y="1738"/>
                </a:lnTo>
                <a:lnTo>
                  <a:pt x="4614" y="1738"/>
                </a:lnTo>
                <a:lnTo>
                  <a:pt x="4612" y="1738"/>
                </a:lnTo>
                <a:lnTo>
                  <a:pt x="4610" y="1738"/>
                </a:lnTo>
                <a:lnTo>
                  <a:pt x="4608" y="1740"/>
                </a:lnTo>
                <a:lnTo>
                  <a:pt x="4608" y="1740"/>
                </a:lnTo>
                <a:lnTo>
                  <a:pt x="4605" y="1744"/>
                </a:lnTo>
                <a:lnTo>
                  <a:pt x="4603" y="1751"/>
                </a:lnTo>
                <a:lnTo>
                  <a:pt x="4601" y="1753"/>
                </a:lnTo>
                <a:lnTo>
                  <a:pt x="4603" y="1753"/>
                </a:lnTo>
                <a:lnTo>
                  <a:pt x="4605" y="1751"/>
                </a:lnTo>
                <a:lnTo>
                  <a:pt x="4608" y="1751"/>
                </a:lnTo>
                <a:lnTo>
                  <a:pt x="4612" y="1753"/>
                </a:lnTo>
                <a:lnTo>
                  <a:pt x="4614" y="1751"/>
                </a:lnTo>
                <a:lnTo>
                  <a:pt x="4616" y="1749"/>
                </a:lnTo>
                <a:lnTo>
                  <a:pt x="4618" y="1747"/>
                </a:lnTo>
                <a:lnTo>
                  <a:pt x="4620" y="1744"/>
                </a:lnTo>
                <a:close/>
                <a:moveTo>
                  <a:pt x="4591" y="1837"/>
                </a:moveTo>
                <a:lnTo>
                  <a:pt x="4591" y="1837"/>
                </a:lnTo>
                <a:lnTo>
                  <a:pt x="4591" y="1837"/>
                </a:lnTo>
                <a:lnTo>
                  <a:pt x="4591" y="1837"/>
                </a:lnTo>
                <a:lnTo>
                  <a:pt x="4589" y="1837"/>
                </a:lnTo>
                <a:lnTo>
                  <a:pt x="4589" y="1835"/>
                </a:lnTo>
                <a:lnTo>
                  <a:pt x="4589" y="1835"/>
                </a:lnTo>
                <a:lnTo>
                  <a:pt x="4589" y="1832"/>
                </a:lnTo>
                <a:lnTo>
                  <a:pt x="4591" y="1832"/>
                </a:lnTo>
                <a:lnTo>
                  <a:pt x="4591" y="1832"/>
                </a:lnTo>
                <a:lnTo>
                  <a:pt x="4591" y="1830"/>
                </a:lnTo>
                <a:lnTo>
                  <a:pt x="4591" y="1830"/>
                </a:lnTo>
                <a:lnTo>
                  <a:pt x="4591" y="1830"/>
                </a:lnTo>
                <a:lnTo>
                  <a:pt x="4591" y="1830"/>
                </a:lnTo>
                <a:lnTo>
                  <a:pt x="4589" y="1830"/>
                </a:lnTo>
                <a:lnTo>
                  <a:pt x="4589" y="1830"/>
                </a:lnTo>
                <a:lnTo>
                  <a:pt x="4589" y="1830"/>
                </a:lnTo>
                <a:lnTo>
                  <a:pt x="4589" y="1830"/>
                </a:lnTo>
                <a:lnTo>
                  <a:pt x="4589" y="1828"/>
                </a:lnTo>
                <a:lnTo>
                  <a:pt x="4587" y="1828"/>
                </a:lnTo>
                <a:lnTo>
                  <a:pt x="4587" y="1828"/>
                </a:lnTo>
                <a:lnTo>
                  <a:pt x="4587" y="1830"/>
                </a:lnTo>
                <a:lnTo>
                  <a:pt x="4585" y="1830"/>
                </a:lnTo>
                <a:lnTo>
                  <a:pt x="4585" y="1835"/>
                </a:lnTo>
                <a:lnTo>
                  <a:pt x="4585" y="1835"/>
                </a:lnTo>
                <a:lnTo>
                  <a:pt x="4585" y="1837"/>
                </a:lnTo>
                <a:lnTo>
                  <a:pt x="4582" y="1837"/>
                </a:lnTo>
                <a:lnTo>
                  <a:pt x="4582" y="1837"/>
                </a:lnTo>
                <a:lnTo>
                  <a:pt x="4585" y="1837"/>
                </a:lnTo>
                <a:lnTo>
                  <a:pt x="4587" y="1837"/>
                </a:lnTo>
                <a:lnTo>
                  <a:pt x="4589" y="1837"/>
                </a:lnTo>
                <a:lnTo>
                  <a:pt x="4591" y="1837"/>
                </a:lnTo>
                <a:lnTo>
                  <a:pt x="4591" y="1837"/>
                </a:lnTo>
                <a:close/>
                <a:moveTo>
                  <a:pt x="4828" y="1998"/>
                </a:moveTo>
                <a:lnTo>
                  <a:pt x="4825" y="2000"/>
                </a:lnTo>
                <a:lnTo>
                  <a:pt x="4825" y="2002"/>
                </a:lnTo>
                <a:lnTo>
                  <a:pt x="4825" y="2002"/>
                </a:lnTo>
                <a:lnTo>
                  <a:pt x="4823" y="2004"/>
                </a:lnTo>
                <a:lnTo>
                  <a:pt x="4823" y="2006"/>
                </a:lnTo>
                <a:lnTo>
                  <a:pt x="4823" y="2009"/>
                </a:lnTo>
                <a:lnTo>
                  <a:pt x="4825" y="2009"/>
                </a:lnTo>
                <a:lnTo>
                  <a:pt x="4825" y="2009"/>
                </a:lnTo>
                <a:lnTo>
                  <a:pt x="4825" y="2009"/>
                </a:lnTo>
                <a:lnTo>
                  <a:pt x="4825" y="2004"/>
                </a:lnTo>
                <a:lnTo>
                  <a:pt x="4830" y="1998"/>
                </a:lnTo>
                <a:lnTo>
                  <a:pt x="4830" y="1998"/>
                </a:lnTo>
                <a:lnTo>
                  <a:pt x="4828" y="1996"/>
                </a:lnTo>
                <a:lnTo>
                  <a:pt x="4828" y="1994"/>
                </a:lnTo>
                <a:lnTo>
                  <a:pt x="4828" y="1994"/>
                </a:lnTo>
                <a:lnTo>
                  <a:pt x="4828" y="1994"/>
                </a:lnTo>
                <a:lnTo>
                  <a:pt x="4828" y="1994"/>
                </a:lnTo>
                <a:lnTo>
                  <a:pt x="4825" y="1994"/>
                </a:lnTo>
                <a:lnTo>
                  <a:pt x="4828" y="1994"/>
                </a:lnTo>
                <a:lnTo>
                  <a:pt x="4828" y="1996"/>
                </a:lnTo>
                <a:lnTo>
                  <a:pt x="4828" y="1998"/>
                </a:lnTo>
                <a:lnTo>
                  <a:pt x="4828" y="1998"/>
                </a:lnTo>
                <a:close/>
                <a:moveTo>
                  <a:pt x="4631" y="1868"/>
                </a:moveTo>
                <a:lnTo>
                  <a:pt x="4631" y="1868"/>
                </a:lnTo>
                <a:lnTo>
                  <a:pt x="4629" y="1870"/>
                </a:lnTo>
                <a:lnTo>
                  <a:pt x="4626" y="1870"/>
                </a:lnTo>
                <a:lnTo>
                  <a:pt x="4624" y="1870"/>
                </a:lnTo>
                <a:lnTo>
                  <a:pt x="4624" y="1872"/>
                </a:lnTo>
                <a:lnTo>
                  <a:pt x="4624" y="1872"/>
                </a:lnTo>
                <a:lnTo>
                  <a:pt x="4624" y="1874"/>
                </a:lnTo>
                <a:lnTo>
                  <a:pt x="4624" y="1872"/>
                </a:lnTo>
                <a:lnTo>
                  <a:pt x="4626" y="1872"/>
                </a:lnTo>
                <a:lnTo>
                  <a:pt x="4626" y="1872"/>
                </a:lnTo>
                <a:lnTo>
                  <a:pt x="4626" y="1872"/>
                </a:lnTo>
                <a:lnTo>
                  <a:pt x="4629" y="1872"/>
                </a:lnTo>
                <a:lnTo>
                  <a:pt x="4629" y="1870"/>
                </a:lnTo>
                <a:lnTo>
                  <a:pt x="4629" y="1870"/>
                </a:lnTo>
                <a:lnTo>
                  <a:pt x="4631" y="1870"/>
                </a:lnTo>
                <a:lnTo>
                  <a:pt x="4631" y="1868"/>
                </a:lnTo>
                <a:close/>
                <a:moveTo>
                  <a:pt x="4668" y="1778"/>
                </a:moveTo>
                <a:lnTo>
                  <a:pt x="4668" y="1776"/>
                </a:lnTo>
                <a:lnTo>
                  <a:pt x="4666" y="1776"/>
                </a:lnTo>
                <a:lnTo>
                  <a:pt x="4666" y="1776"/>
                </a:lnTo>
                <a:lnTo>
                  <a:pt x="4666" y="1778"/>
                </a:lnTo>
                <a:lnTo>
                  <a:pt x="4668" y="1778"/>
                </a:lnTo>
                <a:close/>
                <a:moveTo>
                  <a:pt x="4668" y="1786"/>
                </a:moveTo>
                <a:lnTo>
                  <a:pt x="4668" y="1786"/>
                </a:lnTo>
                <a:lnTo>
                  <a:pt x="4668" y="1784"/>
                </a:lnTo>
                <a:lnTo>
                  <a:pt x="4666" y="1784"/>
                </a:lnTo>
                <a:lnTo>
                  <a:pt x="4666" y="1784"/>
                </a:lnTo>
                <a:lnTo>
                  <a:pt x="4666" y="1786"/>
                </a:lnTo>
                <a:lnTo>
                  <a:pt x="4668" y="1786"/>
                </a:lnTo>
                <a:close/>
                <a:moveTo>
                  <a:pt x="4670" y="1778"/>
                </a:moveTo>
                <a:lnTo>
                  <a:pt x="4668" y="1778"/>
                </a:lnTo>
                <a:lnTo>
                  <a:pt x="4668" y="1778"/>
                </a:lnTo>
                <a:lnTo>
                  <a:pt x="4668" y="1778"/>
                </a:lnTo>
                <a:lnTo>
                  <a:pt x="4668" y="1778"/>
                </a:lnTo>
                <a:lnTo>
                  <a:pt x="4668" y="1778"/>
                </a:lnTo>
                <a:lnTo>
                  <a:pt x="4670" y="1778"/>
                </a:lnTo>
                <a:close/>
                <a:moveTo>
                  <a:pt x="4798" y="1975"/>
                </a:moveTo>
                <a:lnTo>
                  <a:pt x="4798" y="1975"/>
                </a:lnTo>
                <a:lnTo>
                  <a:pt x="4798" y="1975"/>
                </a:lnTo>
                <a:lnTo>
                  <a:pt x="4796" y="1975"/>
                </a:lnTo>
                <a:lnTo>
                  <a:pt x="4796" y="1975"/>
                </a:lnTo>
                <a:lnTo>
                  <a:pt x="4798" y="1979"/>
                </a:lnTo>
                <a:lnTo>
                  <a:pt x="4798" y="1979"/>
                </a:lnTo>
                <a:lnTo>
                  <a:pt x="4798" y="1979"/>
                </a:lnTo>
                <a:lnTo>
                  <a:pt x="4800" y="1977"/>
                </a:lnTo>
                <a:lnTo>
                  <a:pt x="4798" y="1977"/>
                </a:lnTo>
                <a:lnTo>
                  <a:pt x="4798" y="1977"/>
                </a:lnTo>
                <a:lnTo>
                  <a:pt x="4798" y="1975"/>
                </a:lnTo>
                <a:lnTo>
                  <a:pt x="4798" y="1975"/>
                </a:lnTo>
                <a:close/>
                <a:moveTo>
                  <a:pt x="4746" y="937"/>
                </a:moveTo>
                <a:lnTo>
                  <a:pt x="4746" y="937"/>
                </a:lnTo>
                <a:lnTo>
                  <a:pt x="4744" y="939"/>
                </a:lnTo>
                <a:lnTo>
                  <a:pt x="4742" y="941"/>
                </a:lnTo>
                <a:lnTo>
                  <a:pt x="4740" y="941"/>
                </a:lnTo>
                <a:lnTo>
                  <a:pt x="4740" y="944"/>
                </a:lnTo>
                <a:lnTo>
                  <a:pt x="4737" y="946"/>
                </a:lnTo>
                <a:lnTo>
                  <a:pt x="4735" y="946"/>
                </a:lnTo>
                <a:lnTo>
                  <a:pt x="4735" y="948"/>
                </a:lnTo>
                <a:lnTo>
                  <a:pt x="4740" y="946"/>
                </a:lnTo>
                <a:lnTo>
                  <a:pt x="4740" y="946"/>
                </a:lnTo>
                <a:lnTo>
                  <a:pt x="4742" y="944"/>
                </a:lnTo>
                <a:lnTo>
                  <a:pt x="4746" y="941"/>
                </a:lnTo>
                <a:lnTo>
                  <a:pt x="4746" y="939"/>
                </a:lnTo>
                <a:lnTo>
                  <a:pt x="4746" y="939"/>
                </a:lnTo>
                <a:lnTo>
                  <a:pt x="4746" y="939"/>
                </a:lnTo>
                <a:lnTo>
                  <a:pt x="4748" y="939"/>
                </a:lnTo>
                <a:lnTo>
                  <a:pt x="4750" y="937"/>
                </a:lnTo>
                <a:lnTo>
                  <a:pt x="4752" y="937"/>
                </a:lnTo>
                <a:lnTo>
                  <a:pt x="4756" y="933"/>
                </a:lnTo>
                <a:lnTo>
                  <a:pt x="4758" y="933"/>
                </a:lnTo>
                <a:lnTo>
                  <a:pt x="4761" y="933"/>
                </a:lnTo>
                <a:lnTo>
                  <a:pt x="4763" y="933"/>
                </a:lnTo>
                <a:lnTo>
                  <a:pt x="4765" y="931"/>
                </a:lnTo>
                <a:lnTo>
                  <a:pt x="4763" y="931"/>
                </a:lnTo>
                <a:lnTo>
                  <a:pt x="4765" y="929"/>
                </a:lnTo>
                <a:lnTo>
                  <a:pt x="4765" y="929"/>
                </a:lnTo>
                <a:lnTo>
                  <a:pt x="4763" y="929"/>
                </a:lnTo>
                <a:lnTo>
                  <a:pt x="4763" y="929"/>
                </a:lnTo>
                <a:lnTo>
                  <a:pt x="4763" y="929"/>
                </a:lnTo>
                <a:lnTo>
                  <a:pt x="4761" y="929"/>
                </a:lnTo>
                <a:lnTo>
                  <a:pt x="4756" y="933"/>
                </a:lnTo>
                <a:lnTo>
                  <a:pt x="4754" y="933"/>
                </a:lnTo>
                <a:lnTo>
                  <a:pt x="4752" y="933"/>
                </a:lnTo>
                <a:lnTo>
                  <a:pt x="4752" y="931"/>
                </a:lnTo>
                <a:lnTo>
                  <a:pt x="4750" y="931"/>
                </a:lnTo>
                <a:lnTo>
                  <a:pt x="4750" y="933"/>
                </a:lnTo>
                <a:lnTo>
                  <a:pt x="4750" y="933"/>
                </a:lnTo>
                <a:lnTo>
                  <a:pt x="4748" y="935"/>
                </a:lnTo>
                <a:lnTo>
                  <a:pt x="4746" y="937"/>
                </a:lnTo>
                <a:close/>
                <a:moveTo>
                  <a:pt x="4662" y="799"/>
                </a:moveTo>
                <a:lnTo>
                  <a:pt x="4662" y="801"/>
                </a:lnTo>
                <a:lnTo>
                  <a:pt x="4660" y="801"/>
                </a:lnTo>
                <a:lnTo>
                  <a:pt x="4660" y="803"/>
                </a:lnTo>
                <a:lnTo>
                  <a:pt x="4660" y="809"/>
                </a:lnTo>
                <a:lnTo>
                  <a:pt x="4660" y="811"/>
                </a:lnTo>
                <a:lnTo>
                  <a:pt x="4662" y="814"/>
                </a:lnTo>
                <a:lnTo>
                  <a:pt x="4662" y="814"/>
                </a:lnTo>
                <a:lnTo>
                  <a:pt x="4660" y="814"/>
                </a:lnTo>
                <a:lnTo>
                  <a:pt x="4662" y="816"/>
                </a:lnTo>
                <a:lnTo>
                  <a:pt x="4662" y="816"/>
                </a:lnTo>
                <a:lnTo>
                  <a:pt x="4664" y="818"/>
                </a:lnTo>
                <a:lnTo>
                  <a:pt x="4666" y="820"/>
                </a:lnTo>
                <a:lnTo>
                  <a:pt x="4668" y="824"/>
                </a:lnTo>
                <a:lnTo>
                  <a:pt x="4668" y="828"/>
                </a:lnTo>
                <a:lnTo>
                  <a:pt x="4666" y="830"/>
                </a:lnTo>
                <a:lnTo>
                  <a:pt x="4666" y="832"/>
                </a:lnTo>
                <a:lnTo>
                  <a:pt x="4666" y="835"/>
                </a:lnTo>
                <a:lnTo>
                  <a:pt x="4666" y="837"/>
                </a:lnTo>
                <a:lnTo>
                  <a:pt x="4666" y="841"/>
                </a:lnTo>
                <a:lnTo>
                  <a:pt x="4666" y="843"/>
                </a:lnTo>
                <a:lnTo>
                  <a:pt x="4666" y="856"/>
                </a:lnTo>
                <a:lnTo>
                  <a:pt x="4666" y="858"/>
                </a:lnTo>
                <a:lnTo>
                  <a:pt x="4666" y="860"/>
                </a:lnTo>
                <a:lnTo>
                  <a:pt x="4664" y="864"/>
                </a:lnTo>
                <a:lnTo>
                  <a:pt x="4664" y="866"/>
                </a:lnTo>
                <a:lnTo>
                  <a:pt x="4662" y="870"/>
                </a:lnTo>
                <a:lnTo>
                  <a:pt x="4662" y="870"/>
                </a:lnTo>
                <a:lnTo>
                  <a:pt x="4664" y="872"/>
                </a:lnTo>
                <a:lnTo>
                  <a:pt x="4666" y="874"/>
                </a:lnTo>
                <a:lnTo>
                  <a:pt x="4666" y="879"/>
                </a:lnTo>
                <a:lnTo>
                  <a:pt x="4668" y="883"/>
                </a:lnTo>
                <a:lnTo>
                  <a:pt x="4666" y="885"/>
                </a:lnTo>
                <a:lnTo>
                  <a:pt x="4666" y="887"/>
                </a:lnTo>
                <a:lnTo>
                  <a:pt x="4664" y="889"/>
                </a:lnTo>
                <a:lnTo>
                  <a:pt x="4664" y="891"/>
                </a:lnTo>
                <a:lnTo>
                  <a:pt x="4664" y="893"/>
                </a:lnTo>
                <a:lnTo>
                  <a:pt x="4664" y="895"/>
                </a:lnTo>
                <a:lnTo>
                  <a:pt x="4664" y="897"/>
                </a:lnTo>
                <a:lnTo>
                  <a:pt x="4666" y="900"/>
                </a:lnTo>
                <a:lnTo>
                  <a:pt x="4664" y="902"/>
                </a:lnTo>
                <a:lnTo>
                  <a:pt x="4662" y="908"/>
                </a:lnTo>
                <a:lnTo>
                  <a:pt x="4662" y="912"/>
                </a:lnTo>
                <a:lnTo>
                  <a:pt x="4664" y="916"/>
                </a:lnTo>
                <a:lnTo>
                  <a:pt x="4664" y="918"/>
                </a:lnTo>
                <a:lnTo>
                  <a:pt x="4664" y="921"/>
                </a:lnTo>
                <a:lnTo>
                  <a:pt x="4664" y="921"/>
                </a:lnTo>
                <a:lnTo>
                  <a:pt x="4666" y="923"/>
                </a:lnTo>
                <a:lnTo>
                  <a:pt x="4666" y="921"/>
                </a:lnTo>
                <a:lnTo>
                  <a:pt x="4668" y="918"/>
                </a:lnTo>
                <a:lnTo>
                  <a:pt x="4668" y="914"/>
                </a:lnTo>
                <a:lnTo>
                  <a:pt x="4670" y="912"/>
                </a:lnTo>
                <a:lnTo>
                  <a:pt x="4670" y="910"/>
                </a:lnTo>
                <a:lnTo>
                  <a:pt x="4673" y="908"/>
                </a:lnTo>
                <a:lnTo>
                  <a:pt x="4673" y="908"/>
                </a:lnTo>
                <a:lnTo>
                  <a:pt x="4675" y="908"/>
                </a:lnTo>
                <a:lnTo>
                  <a:pt x="4675" y="908"/>
                </a:lnTo>
                <a:lnTo>
                  <a:pt x="4677" y="908"/>
                </a:lnTo>
                <a:lnTo>
                  <a:pt x="4677" y="908"/>
                </a:lnTo>
                <a:lnTo>
                  <a:pt x="4677" y="910"/>
                </a:lnTo>
                <a:lnTo>
                  <a:pt x="4681" y="910"/>
                </a:lnTo>
                <a:lnTo>
                  <a:pt x="4683" y="910"/>
                </a:lnTo>
                <a:lnTo>
                  <a:pt x="4685" y="912"/>
                </a:lnTo>
                <a:lnTo>
                  <a:pt x="4685" y="914"/>
                </a:lnTo>
                <a:lnTo>
                  <a:pt x="4685" y="916"/>
                </a:lnTo>
                <a:lnTo>
                  <a:pt x="4685" y="921"/>
                </a:lnTo>
                <a:lnTo>
                  <a:pt x="4685" y="918"/>
                </a:lnTo>
                <a:lnTo>
                  <a:pt x="4687" y="918"/>
                </a:lnTo>
                <a:lnTo>
                  <a:pt x="4687" y="916"/>
                </a:lnTo>
                <a:lnTo>
                  <a:pt x="4687" y="916"/>
                </a:lnTo>
                <a:lnTo>
                  <a:pt x="4687" y="914"/>
                </a:lnTo>
                <a:lnTo>
                  <a:pt x="4687" y="912"/>
                </a:lnTo>
                <a:lnTo>
                  <a:pt x="4687" y="910"/>
                </a:lnTo>
                <a:lnTo>
                  <a:pt x="4687" y="906"/>
                </a:lnTo>
                <a:lnTo>
                  <a:pt x="4685" y="906"/>
                </a:lnTo>
                <a:lnTo>
                  <a:pt x="4685" y="906"/>
                </a:lnTo>
                <a:lnTo>
                  <a:pt x="4683" y="906"/>
                </a:lnTo>
                <a:lnTo>
                  <a:pt x="4683" y="906"/>
                </a:lnTo>
                <a:lnTo>
                  <a:pt x="4681" y="906"/>
                </a:lnTo>
                <a:lnTo>
                  <a:pt x="4681" y="902"/>
                </a:lnTo>
                <a:lnTo>
                  <a:pt x="4679" y="897"/>
                </a:lnTo>
                <a:lnTo>
                  <a:pt x="4679" y="895"/>
                </a:lnTo>
                <a:lnTo>
                  <a:pt x="4679" y="895"/>
                </a:lnTo>
                <a:lnTo>
                  <a:pt x="4677" y="895"/>
                </a:lnTo>
                <a:lnTo>
                  <a:pt x="4677" y="895"/>
                </a:lnTo>
                <a:lnTo>
                  <a:pt x="4677" y="893"/>
                </a:lnTo>
                <a:lnTo>
                  <a:pt x="4675" y="893"/>
                </a:lnTo>
                <a:lnTo>
                  <a:pt x="4673" y="889"/>
                </a:lnTo>
                <a:lnTo>
                  <a:pt x="4673" y="889"/>
                </a:lnTo>
                <a:lnTo>
                  <a:pt x="4673" y="887"/>
                </a:lnTo>
                <a:lnTo>
                  <a:pt x="4673" y="883"/>
                </a:lnTo>
                <a:lnTo>
                  <a:pt x="4675" y="879"/>
                </a:lnTo>
                <a:lnTo>
                  <a:pt x="4679" y="866"/>
                </a:lnTo>
                <a:lnTo>
                  <a:pt x="4679" y="864"/>
                </a:lnTo>
                <a:lnTo>
                  <a:pt x="4681" y="862"/>
                </a:lnTo>
                <a:lnTo>
                  <a:pt x="4683" y="860"/>
                </a:lnTo>
                <a:lnTo>
                  <a:pt x="4685" y="860"/>
                </a:lnTo>
                <a:lnTo>
                  <a:pt x="4689" y="860"/>
                </a:lnTo>
                <a:lnTo>
                  <a:pt x="4691" y="860"/>
                </a:lnTo>
                <a:lnTo>
                  <a:pt x="4693" y="860"/>
                </a:lnTo>
                <a:lnTo>
                  <a:pt x="4696" y="862"/>
                </a:lnTo>
                <a:lnTo>
                  <a:pt x="4696" y="862"/>
                </a:lnTo>
                <a:lnTo>
                  <a:pt x="4698" y="864"/>
                </a:lnTo>
                <a:lnTo>
                  <a:pt x="4700" y="866"/>
                </a:lnTo>
                <a:lnTo>
                  <a:pt x="4702" y="868"/>
                </a:lnTo>
                <a:lnTo>
                  <a:pt x="4702" y="868"/>
                </a:lnTo>
                <a:lnTo>
                  <a:pt x="4704" y="872"/>
                </a:lnTo>
                <a:lnTo>
                  <a:pt x="4704" y="872"/>
                </a:lnTo>
                <a:lnTo>
                  <a:pt x="4704" y="868"/>
                </a:lnTo>
                <a:lnTo>
                  <a:pt x="4704" y="868"/>
                </a:lnTo>
                <a:lnTo>
                  <a:pt x="4702" y="866"/>
                </a:lnTo>
                <a:lnTo>
                  <a:pt x="4700" y="864"/>
                </a:lnTo>
                <a:lnTo>
                  <a:pt x="4700" y="862"/>
                </a:lnTo>
                <a:lnTo>
                  <a:pt x="4698" y="860"/>
                </a:lnTo>
                <a:lnTo>
                  <a:pt x="4698" y="858"/>
                </a:lnTo>
                <a:lnTo>
                  <a:pt x="4698" y="856"/>
                </a:lnTo>
                <a:lnTo>
                  <a:pt x="4696" y="853"/>
                </a:lnTo>
                <a:lnTo>
                  <a:pt x="4696" y="849"/>
                </a:lnTo>
                <a:lnTo>
                  <a:pt x="4691" y="841"/>
                </a:lnTo>
                <a:lnTo>
                  <a:pt x="4689" y="837"/>
                </a:lnTo>
                <a:lnTo>
                  <a:pt x="4687" y="824"/>
                </a:lnTo>
                <a:lnTo>
                  <a:pt x="4687" y="822"/>
                </a:lnTo>
                <a:lnTo>
                  <a:pt x="4687" y="822"/>
                </a:lnTo>
                <a:lnTo>
                  <a:pt x="4685" y="820"/>
                </a:lnTo>
                <a:lnTo>
                  <a:pt x="4685" y="820"/>
                </a:lnTo>
                <a:lnTo>
                  <a:pt x="4685" y="818"/>
                </a:lnTo>
                <a:lnTo>
                  <a:pt x="4683" y="818"/>
                </a:lnTo>
                <a:lnTo>
                  <a:pt x="4683" y="816"/>
                </a:lnTo>
                <a:lnTo>
                  <a:pt x="4683" y="814"/>
                </a:lnTo>
                <a:lnTo>
                  <a:pt x="4683" y="811"/>
                </a:lnTo>
                <a:lnTo>
                  <a:pt x="4683" y="809"/>
                </a:lnTo>
                <a:lnTo>
                  <a:pt x="4681" y="807"/>
                </a:lnTo>
                <a:lnTo>
                  <a:pt x="4681" y="803"/>
                </a:lnTo>
                <a:lnTo>
                  <a:pt x="4683" y="801"/>
                </a:lnTo>
                <a:lnTo>
                  <a:pt x="4683" y="799"/>
                </a:lnTo>
                <a:lnTo>
                  <a:pt x="4683" y="799"/>
                </a:lnTo>
                <a:lnTo>
                  <a:pt x="4685" y="797"/>
                </a:lnTo>
                <a:lnTo>
                  <a:pt x="4685" y="795"/>
                </a:lnTo>
                <a:lnTo>
                  <a:pt x="4685" y="791"/>
                </a:lnTo>
                <a:lnTo>
                  <a:pt x="4683" y="786"/>
                </a:lnTo>
                <a:lnTo>
                  <a:pt x="4683" y="786"/>
                </a:lnTo>
                <a:lnTo>
                  <a:pt x="4683" y="784"/>
                </a:lnTo>
                <a:lnTo>
                  <a:pt x="4681" y="780"/>
                </a:lnTo>
                <a:lnTo>
                  <a:pt x="4679" y="774"/>
                </a:lnTo>
                <a:lnTo>
                  <a:pt x="4679" y="774"/>
                </a:lnTo>
                <a:lnTo>
                  <a:pt x="4679" y="772"/>
                </a:lnTo>
                <a:lnTo>
                  <a:pt x="4679" y="772"/>
                </a:lnTo>
                <a:lnTo>
                  <a:pt x="4679" y="770"/>
                </a:lnTo>
                <a:lnTo>
                  <a:pt x="4679" y="767"/>
                </a:lnTo>
                <a:lnTo>
                  <a:pt x="4679" y="767"/>
                </a:lnTo>
                <a:lnTo>
                  <a:pt x="4677" y="763"/>
                </a:lnTo>
                <a:lnTo>
                  <a:pt x="4675" y="761"/>
                </a:lnTo>
                <a:lnTo>
                  <a:pt x="4675" y="763"/>
                </a:lnTo>
                <a:lnTo>
                  <a:pt x="4675" y="763"/>
                </a:lnTo>
                <a:lnTo>
                  <a:pt x="4673" y="765"/>
                </a:lnTo>
                <a:lnTo>
                  <a:pt x="4670" y="765"/>
                </a:lnTo>
                <a:lnTo>
                  <a:pt x="4673" y="767"/>
                </a:lnTo>
                <a:lnTo>
                  <a:pt x="4675" y="772"/>
                </a:lnTo>
                <a:lnTo>
                  <a:pt x="4675" y="772"/>
                </a:lnTo>
                <a:lnTo>
                  <a:pt x="4675" y="774"/>
                </a:lnTo>
                <a:lnTo>
                  <a:pt x="4675" y="776"/>
                </a:lnTo>
                <a:lnTo>
                  <a:pt x="4675" y="776"/>
                </a:lnTo>
                <a:lnTo>
                  <a:pt x="4675" y="776"/>
                </a:lnTo>
                <a:lnTo>
                  <a:pt x="4673" y="776"/>
                </a:lnTo>
                <a:lnTo>
                  <a:pt x="4673" y="778"/>
                </a:lnTo>
                <a:lnTo>
                  <a:pt x="4673" y="780"/>
                </a:lnTo>
                <a:lnTo>
                  <a:pt x="4673" y="780"/>
                </a:lnTo>
                <a:lnTo>
                  <a:pt x="4670" y="782"/>
                </a:lnTo>
                <a:lnTo>
                  <a:pt x="4670" y="782"/>
                </a:lnTo>
                <a:lnTo>
                  <a:pt x="4670" y="782"/>
                </a:lnTo>
                <a:lnTo>
                  <a:pt x="4668" y="780"/>
                </a:lnTo>
                <a:lnTo>
                  <a:pt x="4666" y="780"/>
                </a:lnTo>
                <a:lnTo>
                  <a:pt x="4664" y="780"/>
                </a:lnTo>
                <a:lnTo>
                  <a:pt x="4662" y="782"/>
                </a:lnTo>
                <a:lnTo>
                  <a:pt x="4662" y="782"/>
                </a:lnTo>
                <a:lnTo>
                  <a:pt x="4662" y="786"/>
                </a:lnTo>
                <a:lnTo>
                  <a:pt x="4662" y="788"/>
                </a:lnTo>
                <a:lnTo>
                  <a:pt x="4662" y="793"/>
                </a:lnTo>
                <a:lnTo>
                  <a:pt x="4662" y="799"/>
                </a:lnTo>
                <a:close/>
                <a:moveTo>
                  <a:pt x="4731" y="1663"/>
                </a:moveTo>
                <a:lnTo>
                  <a:pt x="4731" y="1663"/>
                </a:lnTo>
                <a:lnTo>
                  <a:pt x="4731" y="1663"/>
                </a:lnTo>
                <a:lnTo>
                  <a:pt x="4731" y="1663"/>
                </a:lnTo>
                <a:lnTo>
                  <a:pt x="4733" y="1663"/>
                </a:lnTo>
                <a:lnTo>
                  <a:pt x="4733" y="1663"/>
                </a:lnTo>
                <a:lnTo>
                  <a:pt x="4735" y="1663"/>
                </a:lnTo>
                <a:lnTo>
                  <a:pt x="4737" y="1663"/>
                </a:lnTo>
                <a:lnTo>
                  <a:pt x="4740" y="1663"/>
                </a:lnTo>
                <a:lnTo>
                  <a:pt x="4740" y="1663"/>
                </a:lnTo>
                <a:lnTo>
                  <a:pt x="4742" y="1661"/>
                </a:lnTo>
                <a:lnTo>
                  <a:pt x="4742" y="1661"/>
                </a:lnTo>
                <a:lnTo>
                  <a:pt x="4744" y="1661"/>
                </a:lnTo>
                <a:lnTo>
                  <a:pt x="4744" y="1661"/>
                </a:lnTo>
                <a:lnTo>
                  <a:pt x="4744" y="1661"/>
                </a:lnTo>
                <a:lnTo>
                  <a:pt x="4744" y="1661"/>
                </a:lnTo>
                <a:lnTo>
                  <a:pt x="4744" y="1661"/>
                </a:lnTo>
                <a:lnTo>
                  <a:pt x="4744" y="1661"/>
                </a:lnTo>
                <a:lnTo>
                  <a:pt x="4744" y="1661"/>
                </a:lnTo>
                <a:lnTo>
                  <a:pt x="4737" y="1658"/>
                </a:lnTo>
                <a:lnTo>
                  <a:pt x="4735" y="1658"/>
                </a:lnTo>
                <a:lnTo>
                  <a:pt x="4733" y="1661"/>
                </a:lnTo>
                <a:lnTo>
                  <a:pt x="4733" y="1658"/>
                </a:lnTo>
                <a:lnTo>
                  <a:pt x="4731" y="1661"/>
                </a:lnTo>
                <a:lnTo>
                  <a:pt x="4731" y="1661"/>
                </a:lnTo>
                <a:lnTo>
                  <a:pt x="4731" y="1663"/>
                </a:lnTo>
                <a:lnTo>
                  <a:pt x="4731" y="1663"/>
                </a:lnTo>
                <a:close/>
                <a:moveTo>
                  <a:pt x="4790" y="667"/>
                </a:moveTo>
                <a:lnTo>
                  <a:pt x="4792" y="667"/>
                </a:lnTo>
                <a:lnTo>
                  <a:pt x="4792" y="665"/>
                </a:lnTo>
                <a:lnTo>
                  <a:pt x="4790" y="665"/>
                </a:lnTo>
                <a:lnTo>
                  <a:pt x="4790" y="667"/>
                </a:lnTo>
                <a:lnTo>
                  <a:pt x="4788" y="667"/>
                </a:lnTo>
                <a:lnTo>
                  <a:pt x="4788" y="667"/>
                </a:lnTo>
                <a:lnTo>
                  <a:pt x="4788" y="669"/>
                </a:lnTo>
                <a:lnTo>
                  <a:pt x="4790" y="667"/>
                </a:lnTo>
                <a:close/>
                <a:moveTo>
                  <a:pt x="4784" y="1665"/>
                </a:moveTo>
                <a:lnTo>
                  <a:pt x="4781" y="1665"/>
                </a:lnTo>
                <a:lnTo>
                  <a:pt x="4779" y="1667"/>
                </a:lnTo>
                <a:lnTo>
                  <a:pt x="4781" y="1667"/>
                </a:lnTo>
                <a:lnTo>
                  <a:pt x="4781" y="1667"/>
                </a:lnTo>
                <a:lnTo>
                  <a:pt x="4781" y="1669"/>
                </a:lnTo>
                <a:lnTo>
                  <a:pt x="4784" y="1669"/>
                </a:lnTo>
                <a:lnTo>
                  <a:pt x="4784" y="1669"/>
                </a:lnTo>
                <a:lnTo>
                  <a:pt x="4788" y="1669"/>
                </a:lnTo>
                <a:lnTo>
                  <a:pt x="4788" y="1669"/>
                </a:lnTo>
                <a:lnTo>
                  <a:pt x="4788" y="1667"/>
                </a:lnTo>
                <a:lnTo>
                  <a:pt x="4788" y="1667"/>
                </a:lnTo>
                <a:lnTo>
                  <a:pt x="4788" y="1667"/>
                </a:lnTo>
                <a:lnTo>
                  <a:pt x="4784" y="1665"/>
                </a:lnTo>
                <a:close/>
                <a:moveTo>
                  <a:pt x="4786" y="916"/>
                </a:moveTo>
                <a:lnTo>
                  <a:pt x="4779" y="921"/>
                </a:lnTo>
                <a:lnTo>
                  <a:pt x="4777" y="923"/>
                </a:lnTo>
                <a:lnTo>
                  <a:pt x="4775" y="923"/>
                </a:lnTo>
                <a:lnTo>
                  <a:pt x="4773" y="927"/>
                </a:lnTo>
                <a:lnTo>
                  <a:pt x="4773" y="927"/>
                </a:lnTo>
                <a:lnTo>
                  <a:pt x="4777" y="927"/>
                </a:lnTo>
                <a:lnTo>
                  <a:pt x="4779" y="925"/>
                </a:lnTo>
                <a:lnTo>
                  <a:pt x="4779" y="923"/>
                </a:lnTo>
                <a:lnTo>
                  <a:pt x="4781" y="923"/>
                </a:lnTo>
                <a:lnTo>
                  <a:pt x="4784" y="921"/>
                </a:lnTo>
                <a:lnTo>
                  <a:pt x="4784" y="921"/>
                </a:lnTo>
                <a:lnTo>
                  <a:pt x="4788" y="916"/>
                </a:lnTo>
                <a:lnTo>
                  <a:pt x="4786" y="916"/>
                </a:lnTo>
                <a:lnTo>
                  <a:pt x="4786" y="916"/>
                </a:lnTo>
                <a:close/>
                <a:moveTo>
                  <a:pt x="4641" y="975"/>
                </a:moveTo>
                <a:lnTo>
                  <a:pt x="4639" y="977"/>
                </a:lnTo>
                <a:lnTo>
                  <a:pt x="4637" y="977"/>
                </a:lnTo>
                <a:lnTo>
                  <a:pt x="4637" y="979"/>
                </a:lnTo>
                <a:lnTo>
                  <a:pt x="4635" y="979"/>
                </a:lnTo>
                <a:lnTo>
                  <a:pt x="4635" y="979"/>
                </a:lnTo>
                <a:lnTo>
                  <a:pt x="4635" y="981"/>
                </a:lnTo>
                <a:lnTo>
                  <a:pt x="4633" y="983"/>
                </a:lnTo>
                <a:lnTo>
                  <a:pt x="4633" y="983"/>
                </a:lnTo>
                <a:lnTo>
                  <a:pt x="4633" y="986"/>
                </a:lnTo>
                <a:lnTo>
                  <a:pt x="4635" y="988"/>
                </a:lnTo>
                <a:lnTo>
                  <a:pt x="4637" y="990"/>
                </a:lnTo>
                <a:lnTo>
                  <a:pt x="4637" y="990"/>
                </a:lnTo>
                <a:lnTo>
                  <a:pt x="4637" y="992"/>
                </a:lnTo>
                <a:lnTo>
                  <a:pt x="4637" y="994"/>
                </a:lnTo>
                <a:lnTo>
                  <a:pt x="4637" y="996"/>
                </a:lnTo>
                <a:lnTo>
                  <a:pt x="4635" y="998"/>
                </a:lnTo>
                <a:lnTo>
                  <a:pt x="4637" y="998"/>
                </a:lnTo>
                <a:lnTo>
                  <a:pt x="4637" y="1000"/>
                </a:lnTo>
                <a:lnTo>
                  <a:pt x="4637" y="1000"/>
                </a:lnTo>
                <a:lnTo>
                  <a:pt x="4639" y="1000"/>
                </a:lnTo>
                <a:lnTo>
                  <a:pt x="4639" y="1000"/>
                </a:lnTo>
                <a:lnTo>
                  <a:pt x="4641" y="998"/>
                </a:lnTo>
                <a:lnTo>
                  <a:pt x="4643" y="998"/>
                </a:lnTo>
                <a:lnTo>
                  <a:pt x="4643" y="996"/>
                </a:lnTo>
                <a:lnTo>
                  <a:pt x="4645" y="994"/>
                </a:lnTo>
                <a:lnTo>
                  <a:pt x="4645" y="994"/>
                </a:lnTo>
                <a:lnTo>
                  <a:pt x="4647" y="994"/>
                </a:lnTo>
                <a:lnTo>
                  <a:pt x="4649" y="994"/>
                </a:lnTo>
                <a:lnTo>
                  <a:pt x="4649" y="994"/>
                </a:lnTo>
                <a:lnTo>
                  <a:pt x="4652" y="994"/>
                </a:lnTo>
                <a:lnTo>
                  <a:pt x="4652" y="994"/>
                </a:lnTo>
                <a:lnTo>
                  <a:pt x="4652" y="994"/>
                </a:lnTo>
                <a:lnTo>
                  <a:pt x="4649" y="992"/>
                </a:lnTo>
                <a:lnTo>
                  <a:pt x="4647" y="988"/>
                </a:lnTo>
                <a:lnTo>
                  <a:pt x="4645" y="988"/>
                </a:lnTo>
                <a:lnTo>
                  <a:pt x="4645" y="988"/>
                </a:lnTo>
                <a:lnTo>
                  <a:pt x="4643" y="988"/>
                </a:lnTo>
                <a:lnTo>
                  <a:pt x="4641" y="988"/>
                </a:lnTo>
                <a:lnTo>
                  <a:pt x="4641" y="986"/>
                </a:lnTo>
                <a:lnTo>
                  <a:pt x="4641" y="986"/>
                </a:lnTo>
                <a:lnTo>
                  <a:pt x="4641" y="983"/>
                </a:lnTo>
                <a:lnTo>
                  <a:pt x="4641" y="983"/>
                </a:lnTo>
                <a:lnTo>
                  <a:pt x="4641" y="981"/>
                </a:lnTo>
                <a:lnTo>
                  <a:pt x="4643" y="981"/>
                </a:lnTo>
                <a:lnTo>
                  <a:pt x="4643" y="981"/>
                </a:lnTo>
                <a:lnTo>
                  <a:pt x="4645" y="981"/>
                </a:lnTo>
                <a:lnTo>
                  <a:pt x="4645" y="981"/>
                </a:lnTo>
                <a:lnTo>
                  <a:pt x="4647" y="981"/>
                </a:lnTo>
                <a:lnTo>
                  <a:pt x="4649" y="983"/>
                </a:lnTo>
                <a:lnTo>
                  <a:pt x="4649" y="986"/>
                </a:lnTo>
                <a:lnTo>
                  <a:pt x="4656" y="981"/>
                </a:lnTo>
                <a:lnTo>
                  <a:pt x="4662" y="981"/>
                </a:lnTo>
                <a:lnTo>
                  <a:pt x="4666" y="981"/>
                </a:lnTo>
                <a:lnTo>
                  <a:pt x="4673" y="986"/>
                </a:lnTo>
                <a:lnTo>
                  <a:pt x="4679" y="988"/>
                </a:lnTo>
                <a:lnTo>
                  <a:pt x="4681" y="990"/>
                </a:lnTo>
                <a:lnTo>
                  <a:pt x="4683" y="990"/>
                </a:lnTo>
                <a:lnTo>
                  <a:pt x="4683" y="990"/>
                </a:lnTo>
                <a:lnTo>
                  <a:pt x="4683" y="990"/>
                </a:lnTo>
                <a:lnTo>
                  <a:pt x="4685" y="988"/>
                </a:lnTo>
                <a:lnTo>
                  <a:pt x="4685" y="988"/>
                </a:lnTo>
                <a:lnTo>
                  <a:pt x="4685" y="986"/>
                </a:lnTo>
                <a:lnTo>
                  <a:pt x="4685" y="983"/>
                </a:lnTo>
                <a:lnTo>
                  <a:pt x="4687" y="979"/>
                </a:lnTo>
                <a:lnTo>
                  <a:pt x="4691" y="977"/>
                </a:lnTo>
                <a:lnTo>
                  <a:pt x="4693" y="975"/>
                </a:lnTo>
                <a:lnTo>
                  <a:pt x="4698" y="973"/>
                </a:lnTo>
                <a:lnTo>
                  <a:pt x="4698" y="973"/>
                </a:lnTo>
                <a:lnTo>
                  <a:pt x="4702" y="975"/>
                </a:lnTo>
                <a:lnTo>
                  <a:pt x="4704" y="975"/>
                </a:lnTo>
                <a:lnTo>
                  <a:pt x="4706" y="973"/>
                </a:lnTo>
                <a:lnTo>
                  <a:pt x="4708" y="973"/>
                </a:lnTo>
                <a:lnTo>
                  <a:pt x="4708" y="973"/>
                </a:lnTo>
                <a:lnTo>
                  <a:pt x="4710" y="971"/>
                </a:lnTo>
                <a:lnTo>
                  <a:pt x="4712" y="971"/>
                </a:lnTo>
                <a:lnTo>
                  <a:pt x="4712" y="971"/>
                </a:lnTo>
                <a:lnTo>
                  <a:pt x="4714" y="971"/>
                </a:lnTo>
                <a:lnTo>
                  <a:pt x="4717" y="971"/>
                </a:lnTo>
                <a:lnTo>
                  <a:pt x="4717" y="969"/>
                </a:lnTo>
                <a:lnTo>
                  <a:pt x="4717" y="969"/>
                </a:lnTo>
                <a:lnTo>
                  <a:pt x="4719" y="967"/>
                </a:lnTo>
                <a:lnTo>
                  <a:pt x="4721" y="967"/>
                </a:lnTo>
                <a:lnTo>
                  <a:pt x="4719" y="967"/>
                </a:lnTo>
                <a:lnTo>
                  <a:pt x="4719" y="967"/>
                </a:lnTo>
                <a:lnTo>
                  <a:pt x="4717" y="967"/>
                </a:lnTo>
                <a:lnTo>
                  <a:pt x="4714" y="969"/>
                </a:lnTo>
                <a:lnTo>
                  <a:pt x="4714" y="969"/>
                </a:lnTo>
                <a:lnTo>
                  <a:pt x="4712" y="969"/>
                </a:lnTo>
                <a:lnTo>
                  <a:pt x="4712" y="965"/>
                </a:lnTo>
                <a:lnTo>
                  <a:pt x="4712" y="962"/>
                </a:lnTo>
                <a:lnTo>
                  <a:pt x="4710" y="962"/>
                </a:lnTo>
                <a:lnTo>
                  <a:pt x="4710" y="960"/>
                </a:lnTo>
                <a:lnTo>
                  <a:pt x="4710" y="958"/>
                </a:lnTo>
                <a:lnTo>
                  <a:pt x="4712" y="954"/>
                </a:lnTo>
                <a:lnTo>
                  <a:pt x="4714" y="952"/>
                </a:lnTo>
                <a:lnTo>
                  <a:pt x="4714" y="950"/>
                </a:lnTo>
                <a:lnTo>
                  <a:pt x="4714" y="950"/>
                </a:lnTo>
                <a:lnTo>
                  <a:pt x="4712" y="950"/>
                </a:lnTo>
                <a:lnTo>
                  <a:pt x="4710" y="952"/>
                </a:lnTo>
                <a:lnTo>
                  <a:pt x="4706" y="956"/>
                </a:lnTo>
                <a:lnTo>
                  <a:pt x="4706" y="956"/>
                </a:lnTo>
                <a:lnTo>
                  <a:pt x="4704" y="956"/>
                </a:lnTo>
                <a:lnTo>
                  <a:pt x="4702" y="956"/>
                </a:lnTo>
                <a:lnTo>
                  <a:pt x="4702" y="956"/>
                </a:lnTo>
                <a:lnTo>
                  <a:pt x="4696" y="954"/>
                </a:lnTo>
                <a:lnTo>
                  <a:pt x="4693" y="954"/>
                </a:lnTo>
                <a:lnTo>
                  <a:pt x="4693" y="954"/>
                </a:lnTo>
                <a:lnTo>
                  <a:pt x="4691" y="954"/>
                </a:lnTo>
                <a:lnTo>
                  <a:pt x="4691" y="954"/>
                </a:lnTo>
                <a:lnTo>
                  <a:pt x="4689" y="952"/>
                </a:lnTo>
                <a:lnTo>
                  <a:pt x="4687" y="950"/>
                </a:lnTo>
                <a:lnTo>
                  <a:pt x="4683" y="948"/>
                </a:lnTo>
                <a:lnTo>
                  <a:pt x="4681" y="946"/>
                </a:lnTo>
                <a:lnTo>
                  <a:pt x="4677" y="944"/>
                </a:lnTo>
                <a:lnTo>
                  <a:pt x="4675" y="941"/>
                </a:lnTo>
                <a:lnTo>
                  <a:pt x="4670" y="935"/>
                </a:lnTo>
                <a:lnTo>
                  <a:pt x="4668" y="933"/>
                </a:lnTo>
                <a:lnTo>
                  <a:pt x="4664" y="931"/>
                </a:lnTo>
                <a:lnTo>
                  <a:pt x="4664" y="929"/>
                </a:lnTo>
                <a:lnTo>
                  <a:pt x="4664" y="929"/>
                </a:lnTo>
                <a:lnTo>
                  <a:pt x="4664" y="929"/>
                </a:lnTo>
                <a:lnTo>
                  <a:pt x="4662" y="931"/>
                </a:lnTo>
                <a:lnTo>
                  <a:pt x="4662" y="931"/>
                </a:lnTo>
                <a:lnTo>
                  <a:pt x="4660" y="931"/>
                </a:lnTo>
                <a:lnTo>
                  <a:pt x="4660" y="931"/>
                </a:lnTo>
                <a:lnTo>
                  <a:pt x="4660" y="931"/>
                </a:lnTo>
                <a:lnTo>
                  <a:pt x="4660" y="933"/>
                </a:lnTo>
                <a:lnTo>
                  <a:pt x="4658" y="935"/>
                </a:lnTo>
                <a:lnTo>
                  <a:pt x="4660" y="937"/>
                </a:lnTo>
                <a:lnTo>
                  <a:pt x="4660" y="939"/>
                </a:lnTo>
                <a:lnTo>
                  <a:pt x="4662" y="944"/>
                </a:lnTo>
                <a:lnTo>
                  <a:pt x="4662" y="948"/>
                </a:lnTo>
                <a:lnTo>
                  <a:pt x="4660" y="950"/>
                </a:lnTo>
                <a:lnTo>
                  <a:pt x="4660" y="952"/>
                </a:lnTo>
                <a:lnTo>
                  <a:pt x="4660" y="956"/>
                </a:lnTo>
                <a:lnTo>
                  <a:pt x="4660" y="956"/>
                </a:lnTo>
                <a:lnTo>
                  <a:pt x="4658" y="960"/>
                </a:lnTo>
                <a:lnTo>
                  <a:pt x="4656" y="962"/>
                </a:lnTo>
                <a:lnTo>
                  <a:pt x="4656" y="965"/>
                </a:lnTo>
                <a:lnTo>
                  <a:pt x="4656" y="967"/>
                </a:lnTo>
                <a:lnTo>
                  <a:pt x="4656" y="969"/>
                </a:lnTo>
                <a:lnTo>
                  <a:pt x="4654" y="969"/>
                </a:lnTo>
                <a:lnTo>
                  <a:pt x="4654" y="971"/>
                </a:lnTo>
                <a:lnTo>
                  <a:pt x="4652" y="971"/>
                </a:lnTo>
                <a:lnTo>
                  <a:pt x="4649" y="969"/>
                </a:lnTo>
                <a:lnTo>
                  <a:pt x="4647" y="969"/>
                </a:lnTo>
                <a:lnTo>
                  <a:pt x="4647" y="969"/>
                </a:lnTo>
                <a:lnTo>
                  <a:pt x="4645" y="967"/>
                </a:lnTo>
                <a:lnTo>
                  <a:pt x="4643" y="967"/>
                </a:lnTo>
                <a:lnTo>
                  <a:pt x="4641" y="969"/>
                </a:lnTo>
                <a:lnTo>
                  <a:pt x="4641" y="969"/>
                </a:lnTo>
                <a:lnTo>
                  <a:pt x="4641" y="971"/>
                </a:lnTo>
                <a:lnTo>
                  <a:pt x="4643" y="973"/>
                </a:lnTo>
                <a:lnTo>
                  <a:pt x="4643" y="973"/>
                </a:lnTo>
                <a:lnTo>
                  <a:pt x="4641" y="975"/>
                </a:lnTo>
                <a:close/>
                <a:moveTo>
                  <a:pt x="4629" y="990"/>
                </a:moveTo>
                <a:lnTo>
                  <a:pt x="4629" y="990"/>
                </a:lnTo>
                <a:lnTo>
                  <a:pt x="4629" y="986"/>
                </a:lnTo>
                <a:lnTo>
                  <a:pt x="4629" y="986"/>
                </a:lnTo>
                <a:lnTo>
                  <a:pt x="4629" y="988"/>
                </a:lnTo>
                <a:lnTo>
                  <a:pt x="4626" y="988"/>
                </a:lnTo>
                <a:lnTo>
                  <a:pt x="4629" y="990"/>
                </a:lnTo>
                <a:lnTo>
                  <a:pt x="4629" y="990"/>
                </a:lnTo>
                <a:lnTo>
                  <a:pt x="4629" y="990"/>
                </a:lnTo>
                <a:close/>
                <a:moveTo>
                  <a:pt x="4652" y="931"/>
                </a:moveTo>
                <a:lnTo>
                  <a:pt x="4652" y="931"/>
                </a:lnTo>
                <a:lnTo>
                  <a:pt x="4652" y="931"/>
                </a:lnTo>
                <a:lnTo>
                  <a:pt x="4649" y="929"/>
                </a:lnTo>
                <a:lnTo>
                  <a:pt x="4649" y="929"/>
                </a:lnTo>
                <a:lnTo>
                  <a:pt x="4649" y="931"/>
                </a:lnTo>
                <a:lnTo>
                  <a:pt x="4652" y="933"/>
                </a:lnTo>
                <a:lnTo>
                  <a:pt x="4652" y="931"/>
                </a:lnTo>
                <a:close/>
                <a:moveTo>
                  <a:pt x="4825" y="889"/>
                </a:moveTo>
                <a:lnTo>
                  <a:pt x="4825" y="887"/>
                </a:lnTo>
                <a:lnTo>
                  <a:pt x="4825" y="887"/>
                </a:lnTo>
                <a:lnTo>
                  <a:pt x="4823" y="889"/>
                </a:lnTo>
                <a:lnTo>
                  <a:pt x="4823" y="889"/>
                </a:lnTo>
                <a:lnTo>
                  <a:pt x="4825" y="889"/>
                </a:lnTo>
                <a:lnTo>
                  <a:pt x="4825" y="889"/>
                </a:lnTo>
                <a:close/>
                <a:moveTo>
                  <a:pt x="4654" y="935"/>
                </a:moveTo>
                <a:lnTo>
                  <a:pt x="4654" y="935"/>
                </a:lnTo>
                <a:lnTo>
                  <a:pt x="4656" y="935"/>
                </a:lnTo>
                <a:lnTo>
                  <a:pt x="4656" y="935"/>
                </a:lnTo>
                <a:lnTo>
                  <a:pt x="4654" y="933"/>
                </a:lnTo>
                <a:lnTo>
                  <a:pt x="4654" y="933"/>
                </a:lnTo>
                <a:lnTo>
                  <a:pt x="4652" y="935"/>
                </a:lnTo>
                <a:lnTo>
                  <a:pt x="4652" y="935"/>
                </a:lnTo>
                <a:lnTo>
                  <a:pt x="4654" y="935"/>
                </a:lnTo>
                <a:close/>
                <a:moveTo>
                  <a:pt x="4811" y="1671"/>
                </a:moveTo>
                <a:lnTo>
                  <a:pt x="4809" y="1671"/>
                </a:lnTo>
                <a:lnTo>
                  <a:pt x="4809" y="1671"/>
                </a:lnTo>
                <a:lnTo>
                  <a:pt x="4809" y="1671"/>
                </a:lnTo>
                <a:lnTo>
                  <a:pt x="4809" y="1671"/>
                </a:lnTo>
                <a:lnTo>
                  <a:pt x="4811" y="1671"/>
                </a:lnTo>
                <a:lnTo>
                  <a:pt x="4811" y="1671"/>
                </a:lnTo>
                <a:close/>
                <a:moveTo>
                  <a:pt x="4813" y="900"/>
                </a:moveTo>
                <a:lnTo>
                  <a:pt x="4813" y="900"/>
                </a:lnTo>
                <a:lnTo>
                  <a:pt x="4811" y="902"/>
                </a:lnTo>
                <a:lnTo>
                  <a:pt x="4809" y="904"/>
                </a:lnTo>
                <a:lnTo>
                  <a:pt x="4807" y="904"/>
                </a:lnTo>
                <a:lnTo>
                  <a:pt x="4807" y="906"/>
                </a:lnTo>
                <a:lnTo>
                  <a:pt x="4807" y="906"/>
                </a:lnTo>
                <a:lnTo>
                  <a:pt x="4807" y="906"/>
                </a:lnTo>
                <a:lnTo>
                  <a:pt x="4811" y="904"/>
                </a:lnTo>
                <a:lnTo>
                  <a:pt x="4813" y="900"/>
                </a:lnTo>
                <a:lnTo>
                  <a:pt x="4813" y="900"/>
                </a:lnTo>
                <a:close/>
                <a:moveTo>
                  <a:pt x="4809" y="1524"/>
                </a:moveTo>
                <a:lnTo>
                  <a:pt x="4809" y="1524"/>
                </a:lnTo>
                <a:lnTo>
                  <a:pt x="4809" y="1524"/>
                </a:lnTo>
                <a:lnTo>
                  <a:pt x="4809" y="1524"/>
                </a:lnTo>
                <a:lnTo>
                  <a:pt x="4809" y="1524"/>
                </a:lnTo>
                <a:lnTo>
                  <a:pt x="4809" y="1524"/>
                </a:lnTo>
                <a:lnTo>
                  <a:pt x="4809" y="1524"/>
                </a:lnTo>
                <a:lnTo>
                  <a:pt x="4809" y="1524"/>
                </a:lnTo>
                <a:lnTo>
                  <a:pt x="4809" y="1524"/>
                </a:lnTo>
                <a:close/>
                <a:moveTo>
                  <a:pt x="4819" y="1675"/>
                </a:moveTo>
                <a:lnTo>
                  <a:pt x="4819" y="1675"/>
                </a:lnTo>
                <a:lnTo>
                  <a:pt x="4817" y="1675"/>
                </a:lnTo>
                <a:lnTo>
                  <a:pt x="4817" y="1675"/>
                </a:lnTo>
                <a:lnTo>
                  <a:pt x="4819" y="1677"/>
                </a:lnTo>
                <a:lnTo>
                  <a:pt x="4819" y="1677"/>
                </a:lnTo>
                <a:lnTo>
                  <a:pt x="4819" y="1675"/>
                </a:lnTo>
                <a:close/>
                <a:moveTo>
                  <a:pt x="4775" y="1650"/>
                </a:moveTo>
                <a:lnTo>
                  <a:pt x="4775" y="1652"/>
                </a:lnTo>
                <a:lnTo>
                  <a:pt x="4775" y="1652"/>
                </a:lnTo>
                <a:lnTo>
                  <a:pt x="4775" y="1654"/>
                </a:lnTo>
                <a:lnTo>
                  <a:pt x="4777" y="1654"/>
                </a:lnTo>
                <a:lnTo>
                  <a:pt x="4777" y="1654"/>
                </a:lnTo>
                <a:lnTo>
                  <a:pt x="4777" y="1654"/>
                </a:lnTo>
                <a:lnTo>
                  <a:pt x="4777" y="1652"/>
                </a:lnTo>
                <a:lnTo>
                  <a:pt x="4775" y="1650"/>
                </a:lnTo>
                <a:lnTo>
                  <a:pt x="4775" y="1650"/>
                </a:lnTo>
                <a:close/>
                <a:moveTo>
                  <a:pt x="4792" y="1671"/>
                </a:moveTo>
                <a:lnTo>
                  <a:pt x="4794" y="1671"/>
                </a:lnTo>
                <a:lnTo>
                  <a:pt x="4794" y="1671"/>
                </a:lnTo>
                <a:lnTo>
                  <a:pt x="4796" y="1671"/>
                </a:lnTo>
                <a:lnTo>
                  <a:pt x="4800" y="1675"/>
                </a:lnTo>
                <a:lnTo>
                  <a:pt x="4802" y="1675"/>
                </a:lnTo>
                <a:lnTo>
                  <a:pt x="4805" y="1677"/>
                </a:lnTo>
                <a:lnTo>
                  <a:pt x="4807" y="1679"/>
                </a:lnTo>
                <a:lnTo>
                  <a:pt x="4809" y="1679"/>
                </a:lnTo>
                <a:lnTo>
                  <a:pt x="4809" y="1682"/>
                </a:lnTo>
                <a:lnTo>
                  <a:pt x="4811" y="1682"/>
                </a:lnTo>
                <a:lnTo>
                  <a:pt x="4811" y="1682"/>
                </a:lnTo>
                <a:lnTo>
                  <a:pt x="4813" y="1682"/>
                </a:lnTo>
                <a:lnTo>
                  <a:pt x="4813" y="1682"/>
                </a:lnTo>
                <a:lnTo>
                  <a:pt x="4815" y="1684"/>
                </a:lnTo>
                <a:lnTo>
                  <a:pt x="4819" y="1688"/>
                </a:lnTo>
                <a:lnTo>
                  <a:pt x="4819" y="1690"/>
                </a:lnTo>
                <a:lnTo>
                  <a:pt x="4819" y="1692"/>
                </a:lnTo>
                <a:lnTo>
                  <a:pt x="4819" y="1694"/>
                </a:lnTo>
                <a:lnTo>
                  <a:pt x="4819" y="1694"/>
                </a:lnTo>
                <a:lnTo>
                  <a:pt x="4819" y="1696"/>
                </a:lnTo>
                <a:lnTo>
                  <a:pt x="4821" y="1698"/>
                </a:lnTo>
                <a:lnTo>
                  <a:pt x="4821" y="1698"/>
                </a:lnTo>
                <a:lnTo>
                  <a:pt x="4821" y="1700"/>
                </a:lnTo>
                <a:lnTo>
                  <a:pt x="4823" y="1700"/>
                </a:lnTo>
                <a:lnTo>
                  <a:pt x="4823" y="1700"/>
                </a:lnTo>
                <a:lnTo>
                  <a:pt x="4825" y="1698"/>
                </a:lnTo>
                <a:lnTo>
                  <a:pt x="4825" y="1696"/>
                </a:lnTo>
                <a:lnTo>
                  <a:pt x="4825" y="1696"/>
                </a:lnTo>
                <a:lnTo>
                  <a:pt x="4825" y="1694"/>
                </a:lnTo>
                <a:lnTo>
                  <a:pt x="4825" y="1694"/>
                </a:lnTo>
                <a:lnTo>
                  <a:pt x="4825" y="1692"/>
                </a:lnTo>
                <a:lnTo>
                  <a:pt x="4825" y="1690"/>
                </a:lnTo>
                <a:lnTo>
                  <a:pt x="4815" y="1682"/>
                </a:lnTo>
                <a:lnTo>
                  <a:pt x="4815" y="1682"/>
                </a:lnTo>
                <a:lnTo>
                  <a:pt x="4813" y="1679"/>
                </a:lnTo>
                <a:lnTo>
                  <a:pt x="4811" y="1677"/>
                </a:lnTo>
                <a:lnTo>
                  <a:pt x="4811" y="1677"/>
                </a:lnTo>
                <a:lnTo>
                  <a:pt x="4807" y="1677"/>
                </a:lnTo>
                <a:lnTo>
                  <a:pt x="4805" y="1675"/>
                </a:lnTo>
                <a:lnTo>
                  <a:pt x="4805" y="1675"/>
                </a:lnTo>
                <a:lnTo>
                  <a:pt x="4802" y="1673"/>
                </a:lnTo>
                <a:lnTo>
                  <a:pt x="4800" y="1673"/>
                </a:lnTo>
                <a:lnTo>
                  <a:pt x="4798" y="1673"/>
                </a:lnTo>
                <a:lnTo>
                  <a:pt x="4798" y="1671"/>
                </a:lnTo>
                <a:lnTo>
                  <a:pt x="4796" y="1669"/>
                </a:lnTo>
                <a:lnTo>
                  <a:pt x="4792" y="1669"/>
                </a:lnTo>
                <a:lnTo>
                  <a:pt x="4792" y="1669"/>
                </a:lnTo>
                <a:lnTo>
                  <a:pt x="4792" y="1671"/>
                </a:lnTo>
                <a:lnTo>
                  <a:pt x="4792" y="1671"/>
                </a:lnTo>
                <a:close/>
                <a:moveTo>
                  <a:pt x="4769" y="1711"/>
                </a:moveTo>
                <a:lnTo>
                  <a:pt x="4769" y="1711"/>
                </a:lnTo>
                <a:lnTo>
                  <a:pt x="4767" y="1711"/>
                </a:lnTo>
                <a:lnTo>
                  <a:pt x="4763" y="1711"/>
                </a:lnTo>
                <a:lnTo>
                  <a:pt x="4763" y="1711"/>
                </a:lnTo>
                <a:lnTo>
                  <a:pt x="4761" y="1711"/>
                </a:lnTo>
                <a:lnTo>
                  <a:pt x="4761" y="1711"/>
                </a:lnTo>
                <a:lnTo>
                  <a:pt x="4761" y="1711"/>
                </a:lnTo>
                <a:lnTo>
                  <a:pt x="4758" y="1709"/>
                </a:lnTo>
                <a:lnTo>
                  <a:pt x="4756" y="1711"/>
                </a:lnTo>
                <a:lnTo>
                  <a:pt x="4756" y="1713"/>
                </a:lnTo>
                <a:lnTo>
                  <a:pt x="4758" y="1713"/>
                </a:lnTo>
                <a:lnTo>
                  <a:pt x="4758" y="1715"/>
                </a:lnTo>
                <a:lnTo>
                  <a:pt x="4761" y="1715"/>
                </a:lnTo>
                <a:lnTo>
                  <a:pt x="4763" y="1715"/>
                </a:lnTo>
                <a:lnTo>
                  <a:pt x="4763" y="1717"/>
                </a:lnTo>
                <a:lnTo>
                  <a:pt x="4767" y="1719"/>
                </a:lnTo>
                <a:lnTo>
                  <a:pt x="4769" y="1719"/>
                </a:lnTo>
                <a:lnTo>
                  <a:pt x="4771" y="1719"/>
                </a:lnTo>
                <a:lnTo>
                  <a:pt x="4771" y="1719"/>
                </a:lnTo>
                <a:lnTo>
                  <a:pt x="4773" y="1719"/>
                </a:lnTo>
                <a:lnTo>
                  <a:pt x="4775" y="1721"/>
                </a:lnTo>
                <a:lnTo>
                  <a:pt x="4775" y="1721"/>
                </a:lnTo>
                <a:lnTo>
                  <a:pt x="4777" y="1721"/>
                </a:lnTo>
                <a:lnTo>
                  <a:pt x="4779" y="1721"/>
                </a:lnTo>
                <a:lnTo>
                  <a:pt x="4784" y="1721"/>
                </a:lnTo>
                <a:lnTo>
                  <a:pt x="4788" y="1721"/>
                </a:lnTo>
                <a:lnTo>
                  <a:pt x="4788" y="1721"/>
                </a:lnTo>
                <a:lnTo>
                  <a:pt x="4790" y="1719"/>
                </a:lnTo>
                <a:lnTo>
                  <a:pt x="4792" y="1719"/>
                </a:lnTo>
                <a:lnTo>
                  <a:pt x="4792" y="1719"/>
                </a:lnTo>
                <a:lnTo>
                  <a:pt x="4792" y="1719"/>
                </a:lnTo>
                <a:lnTo>
                  <a:pt x="4794" y="1717"/>
                </a:lnTo>
                <a:lnTo>
                  <a:pt x="4796" y="1717"/>
                </a:lnTo>
                <a:lnTo>
                  <a:pt x="4796" y="1717"/>
                </a:lnTo>
                <a:lnTo>
                  <a:pt x="4798" y="1717"/>
                </a:lnTo>
                <a:lnTo>
                  <a:pt x="4800" y="1715"/>
                </a:lnTo>
                <a:lnTo>
                  <a:pt x="4802" y="1713"/>
                </a:lnTo>
                <a:lnTo>
                  <a:pt x="4802" y="1713"/>
                </a:lnTo>
                <a:lnTo>
                  <a:pt x="4802" y="1713"/>
                </a:lnTo>
                <a:lnTo>
                  <a:pt x="4802" y="1711"/>
                </a:lnTo>
                <a:lnTo>
                  <a:pt x="4802" y="1711"/>
                </a:lnTo>
                <a:lnTo>
                  <a:pt x="4805" y="1711"/>
                </a:lnTo>
                <a:lnTo>
                  <a:pt x="4809" y="1711"/>
                </a:lnTo>
                <a:lnTo>
                  <a:pt x="4809" y="1711"/>
                </a:lnTo>
                <a:lnTo>
                  <a:pt x="4811" y="1709"/>
                </a:lnTo>
                <a:lnTo>
                  <a:pt x="4811" y="1709"/>
                </a:lnTo>
                <a:lnTo>
                  <a:pt x="4811" y="1707"/>
                </a:lnTo>
                <a:lnTo>
                  <a:pt x="4809" y="1705"/>
                </a:lnTo>
                <a:lnTo>
                  <a:pt x="4809" y="1705"/>
                </a:lnTo>
                <a:lnTo>
                  <a:pt x="4811" y="1702"/>
                </a:lnTo>
                <a:lnTo>
                  <a:pt x="4813" y="1702"/>
                </a:lnTo>
                <a:lnTo>
                  <a:pt x="4813" y="1702"/>
                </a:lnTo>
                <a:lnTo>
                  <a:pt x="4813" y="1702"/>
                </a:lnTo>
                <a:lnTo>
                  <a:pt x="4815" y="1700"/>
                </a:lnTo>
                <a:lnTo>
                  <a:pt x="4815" y="1698"/>
                </a:lnTo>
                <a:lnTo>
                  <a:pt x="4815" y="1698"/>
                </a:lnTo>
                <a:lnTo>
                  <a:pt x="4815" y="1696"/>
                </a:lnTo>
                <a:lnTo>
                  <a:pt x="4815" y="1696"/>
                </a:lnTo>
                <a:lnTo>
                  <a:pt x="4815" y="1694"/>
                </a:lnTo>
                <a:lnTo>
                  <a:pt x="4815" y="1694"/>
                </a:lnTo>
                <a:lnTo>
                  <a:pt x="4813" y="1692"/>
                </a:lnTo>
                <a:lnTo>
                  <a:pt x="4811" y="1692"/>
                </a:lnTo>
                <a:lnTo>
                  <a:pt x="4809" y="1694"/>
                </a:lnTo>
                <a:lnTo>
                  <a:pt x="4809" y="1692"/>
                </a:lnTo>
                <a:lnTo>
                  <a:pt x="4809" y="1692"/>
                </a:lnTo>
                <a:lnTo>
                  <a:pt x="4807" y="1692"/>
                </a:lnTo>
                <a:lnTo>
                  <a:pt x="4805" y="1692"/>
                </a:lnTo>
                <a:lnTo>
                  <a:pt x="4805" y="1692"/>
                </a:lnTo>
                <a:lnTo>
                  <a:pt x="4802" y="1692"/>
                </a:lnTo>
                <a:lnTo>
                  <a:pt x="4802" y="1692"/>
                </a:lnTo>
                <a:lnTo>
                  <a:pt x="4802" y="1694"/>
                </a:lnTo>
                <a:lnTo>
                  <a:pt x="4805" y="1698"/>
                </a:lnTo>
                <a:lnTo>
                  <a:pt x="4805" y="1700"/>
                </a:lnTo>
                <a:lnTo>
                  <a:pt x="4805" y="1700"/>
                </a:lnTo>
                <a:lnTo>
                  <a:pt x="4805" y="1702"/>
                </a:lnTo>
                <a:lnTo>
                  <a:pt x="4802" y="1702"/>
                </a:lnTo>
                <a:lnTo>
                  <a:pt x="4800" y="1702"/>
                </a:lnTo>
                <a:lnTo>
                  <a:pt x="4800" y="1702"/>
                </a:lnTo>
                <a:lnTo>
                  <a:pt x="4798" y="1705"/>
                </a:lnTo>
                <a:lnTo>
                  <a:pt x="4796" y="1707"/>
                </a:lnTo>
                <a:lnTo>
                  <a:pt x="4796" y="1707"/>
                </a:lnTo>
                <a:lnTo>
                  <a:pt x="4794" y="1709"/>
                </a:lnTo>
                <a:lnTo>
                  <a:pt x="4794" y="1709"/>
                </a:lnTo>
                <a:lnTo>
                  <a:pt x="4792" y="1709"/>
                </a:lnTo>
                <a:lnTo>
                  <a:pt x="4792" y="1709"/>
                </a:lnTo>
                <a:lnTo>
                  <a:pt x="4792" y="1711"/>
                </a:lnTo>
                <a:lnTo>
                  <a:pt x="4790" y="1711"/>
                </a:lnTo>
                <a:lnTo>
                  <a:pt x="4788" y="1709"/>
                </a:lnTo>
                <a:lnTo>
                  <a:pt x="4786" y="1709"/>
                </a:lnTo>
                <a:lnTo>
                  <a:pt x="4786" y="1711"/>
                </a:lnTo>
                <a:lnTo>
                  <a:pt x="4784" y="1711"/>
                </a:lnTo>
                <a:lnTo>
                  <a:pt x="4781" y="1709"/>
                </a:lnTo>
                <a:lnTo>
                  <a:pt x="4781" y="1707"/>
                </a:lnTo>
                <a:lnTo>
                  <a:pt x="4781" y="1707"/>
                </a:lnTo>
                <a:lnTo>
                  <a:pt x="4781" y="1705"/>
                </a:lnTo>
                <a:lnTo>
                  <a:pt x="4784" y="1705"/>
                </a:lnTo>
                <a:lnTo>
                  <a:pt x="4784" y="1702"/>
                </a:lnTo>
                <a:lnTo>
                  <a:pt x="4781" y="1702"/>
                </a:lnTo>
                <a:lnTo>
                  <a:pt x="4781" y="1702"/>
                </a:lnTo>
                <a:lnTo>
                  <a:pt x="4781" y="1705"/>
                </a:lnTo>
                <a:lnTo>
                  <a:pt x="4779" y="1709"/>
                </a:lnTo>
                <a:lnTo>
                  <a:pt x="4779" y="1711"/>
                </a:lnTo>
                <a:lnTo>
                  <a:pt x="4775" y="1711"/>
                </a:lnTo>
                <a:lnTo>
                  <a:pt x="4775" y="1711"/>
                </a:lnTo>
                <a:lnTo>
                  <a:pt x="4773" y="1711"/>
                </a:lnTo>
                <a:lnTo>
                  <a:pt x="4771" y="1711"/>
                </a:lnTo>
                <a:lnTo>
                  <a:pt x="4769" y="1711"/>
                </a:lnTo>
                <a:close/>
                <a:moveTo>
                  <a:pt x="4805" y="1526"/>
                </a:moveTo>
                <a:lnTo>
                  <a:pt x="4805" y="1526"/>
                </a:lnTo>
                <a:lnTo>
                  <a:pt x="4805" y="1526"/>
                </a:lnTo>
                <a:lnTo>
                  <a:pt x="4805" y="1526"/>
                </a:lnTo>
                <a:lnTo>
                  <a:pt x="4805" y="1526"/>
                </a:lnTo>
                <a:lnTo>
                  <a:pt x="4805" y="1524"/>
                </a:lnTo>
                <a:lnTo>
                  <a:pt x="4805" y="1524"/>
                </a:lnTo>
                <a:lnTo>
                  <a:pt x="4805" y="1524"/>
                </a:lnTo>
                <a:lnTo>
                  <a:pt x="4805" y="1524"/>
                </a:lnTo>
                <a:lnTo>
                  <a:pt x="4805" y="1524"/>
                </a:lnTo>
                <a:lnTo>
                  <a:pt x="4805" y="1524"/>
                </a:lnTo>
                <a:lnTo>
                  <a:pt x="4805" y="1526"/>
                </a:lnTo>
                <a:lnTo>
                  <a:pt x="4805" y="1526"/>
                </a:lnTo>
                <a:close/>
                <a:moveTo>
                  <a:pt x="4811" y="1673"/>
                </a:moveTo>
                <a:lnTo>
                  <a:pt x="4811" y="1673"/>
                </a:lnTo>
                <a:lnTo>
                  <a:pt x="4811" y="1673"/>
                </a:lnTo>
                <a:lnTo>
                  <a:pt x="4811" y="1673"/>
                </a:lnTo>
                <a:lnTo>
                  <a:pt x="4809" y="1671"/>
                </a:lnTo>
                <a:lnTo>
                  <a:pt x="4809" y="1673"/>
                </a:lnTo>
                <a:lnTo>
                  <a:pt x="4809" y="1673"/>
                </a:lnTo>
                <a:lnTo>
                  <a:pt x="4811" y="1673"/>
                </a:lnTo>
                <a:close/>
                <a:moveTo>
                  <a:pt x="4559" y="1726"/>
                </a:moveTo>
                <a:lnTo>
                  <a:pt x="4559" y="1723"/>
                </a:lnTo>
                <a:lnTo>
                  <a:pt x="4557" y="1723"/>
                </a:lnTo>
                <a:lnTo>
                  <a:pt x="4559" y="1726"/>
                </a:lnTo>
                <a:lnTo>
                  <a:pt x="4559" y="1726"/>
                </a:lnTo>
                <a:lnTo>
                  <a:pt x="4559" y="1726"/>
                </a:lnTo>
                <a:close/>
                <a:moveTo>
                  <a:pt x="4377" y="1757"/>
                </a:moveTo>
                <a:lnTo>
                  <a:pt x="4379" y="1757"/>
                </a:lnTo>
                <a:lnTo>
                  <a:pt x="4381" y="1757"/>
                </a:lnTo>
                <a:lnTo>
                  <a:pt x="4381" y="1757"/>
                </a:lnTo>
                <a:lnTo>
                  <a:pt x="4383" y="1757"/>
                </a:lnTo>
                <a:lnTo>
                  <a:pt x="4385" y="1755"/>
                </a:lnTo>
                <a:lnTo>
                  <a:pt x="4385" y="1755"/>
                </a:lnTo>
                <a:lnTo>
                  <a:pt x="4388" y="1755"/>
                </a:lnTo>
                <a:lnTo>
                  <a:pt x="4388" y="1755"/>
                </a:lnTo>
                <a:lnTo>
                  <a:pt x="4388" y="1753"/>
                </a:lnTo>
                <a:lnTo>
                  <a:pt x="4388" y="1753"/>
                </a:lnTo>
                <a:lnTo>
                  <a:pt x="4388" y="1751"/>
                </a:lnTo>
                <a:lnTo>
                  <a:pt x="4390" y="1751"/>
                </a:lnTo>
                <a:lnTo>
                  <a:pt x="4390" y="1751"/>
                </a:lnTo>
                <a:lnTo>
                  <a:pt x="4390" y="1749"/>
                </a:lnTo>
                <a:lnTo>
                  <a:pt x="4388" y="1749"/>
                </a:lnTo>
                <a:lnTo>
                  <a:pt x="4388" y="1747"/>
                </a:lnTo>
                <a:lnTo>
                  <a:pt x="4388" y="1749"/>
                </a:lnTo>
                <a:lnTo>
                  <a:pt x="4385" y="1749"/>
                </a:lnTo>
                <a:lnTo>
                  <a:pt x="4388" y="1749"/>
                </a:lnTo>
                <a:lnTo>
                  <a:pt x="4388" y="1751"/>
                </a:lnTo>
                <a:lnTo>
                  <a:pt x="4385" y="1751"/>
                </a:lnTo>
                <a:lnTo>
                  <a:pt x="4383" y="1753"/>
                </a:lnTo>
                <a:lnTo>
                  <a:pt x="4383" y="1753"/>
                </a:lnTo>
                <a:lnTo>
                  <a:pt x="4383" y="1753"/>
                </a:lnTo>
                <a:lnTo>
                  <a:pt x="4381" y="1753"/>
                </a:lnTo>
                <a:lnTo>
                  <a:pt x="4381" y="1755"/>
                </a:lnTo>
                <a:lnTo>
                  <a:pt x="4381" y="1755"/>
                </a:lnTo>
                <a:lnTo>
                  <a:pt x="4379" y="1755"/>
                </a:lnTo>
                <a:lnTo>
                  <a:pt x="4379" y="1755"/>
                </a:lnTo>
                <a:lnTo>
                  <a:pt x="4377" y="1753"/>
                </a:lnTo>
                <a:lnTo>
                  <a:pt x="4375" y="1753"/>
                </a:lnTo>
                <a:lnTo>
                  <a:pt x="4375" y="1753"/>
                </a:lnTo>
                <a:lnTo>
                  <a:pt x="4373" y="1753"/>
                </a:lnTo>
                <a:lnTo>
                  <a:pt x="4373" y="1753"/>
                </a:lnTo>
                <a:lnTo>
                  <a:pt x="4371" y="1753"/>
                </a:lnTo>
                <a:lnTo>
                  <a:pt x="4371" y="1753"/>
                </a:lnTo>
                <a:lnTo>
                  <a:pt x="4369" y="1753"/>
                </a:lnTo>
                <a:lnTo>
                  <a:pt x="4369" y="1755"/>
                </a:lnTo>
                <a:lnTo>
                  <a:pt x="4369" y="1755"/>
                </a:lnTo>
                <a:lnTo>
                  <a:pt x="4367" y="1755"/>
                </a:lnTo>
                <a:lnTo>
                  <a:pt x="4367" y="1755"/>
                </a:lnTo>
                <a:lnTo>
                  <a:pt x="4365" y="1753"/>
                </a:lnTo>
                <a:lnTo>
                  <a:pt x="4362" y="1753"/>
                </a:lnTo>
                <a:lnTo>
                  <a:pt x="4360" y="1751"/>
                </a:lnTo>
                <a:lnTo>
                  <a:pt x="4358" y="1751"/>
                </a:lnTo>
                <a:lnTo>
                  <a:pt x="4356" y="1751"/>
                </a:lnTo>
                <a:lnTo>
                  <a:pt x="4356" y="1751"/>
                </a:lnTo>
                <a:lnTo>
                  <a:pt x="4354" y="1751"/>
                </a:lnTo>
                <a:lnTo>
                  <a:pt x="4354" y="1751"/>
                </a:lnTo>
                <a:lnTo>
                  <a:pt x="4354" y="1751"/>
                </a:lnTo>
                <a:lnTo>
                  <a:pt x="4352" y="1751"/>
                </a:lnTo>
                <a:lnTo>
                  <a:pt x="4352" y="1751"/>
                </a:lnTo>
                <a:lnTo>
                  <a:pt x="4350" y="1751"/>
                </a:lnTo>
                <a:lnTo>
                  <a:pt x="4348" y="1751"/>
                </a:lnTo>
                <a:lnTo>
                  <a:pt x="4346" y="1753"/>
                </a:lnTo>
                <a:lnTo>
                  <a:pt x="4346" y="1753"/>
                </a:lnTo>
                <a:lnTo>
                  <a:pt x="4344" y="1753"/>
                </a:lnTo>
                <a:lnTo>
                  <a:pt x="4344" y="1753"/>
                </a:lnTo>
                <a:lnTo>
                  <a:pt x="4344" y="1753"/>
                </a:lnTo>
                <a:lnTo>
                  <a:pt x="4344" y="1755"/>
                </a:lnTo>
                <a:lnTo>
                  <a:pt x="4344" y="1755"/>
                </a:lnTo>
                <a:lnTo>
                  <a:pt x="4344" y="1757"/>
                </a:lnTo>
                <a:lnTo>
                  <a:pt x="4344" y="1757"/>
                </a:lnTo>
                <a:lnTo>
                  <a:pt x="4344" y="1757"/>
                </a:lnTo>
                <a:lnTo>
                  <a:pt x="4346" y="1759"/>
                </a:lnTo>
                <a:lnTo>
                  <a:pt x="4346" y="1757"/>
                </a:lnTo>
                <a:lnTo>
                  <a:pt x="4348" y="1757"/>
                </a:lnTo>
                <a:lnTo>
                  <a:pt x="4350" y="1759"/>
                </a:lnTo>
                <a:lnTo>
                  <a:pt x="4354" y="1757"/>
                </a:lnTo>
                <a:lnTo>
                  <a:pt x="4358" y="1759"/>
                </a:lnTo>
                <a:lnTo>
                  <a:pt x="4360" y="1759"/>
                </a:lnTo>
                <a:lnTo>
                  <a:pt x="4360" y="1759"/>
                </a:lnTo>
                <a:lnTo>
                  <a:pt x="4362" y="1759"/>
                </a:lnTo>
                <a:lnTo>
                  <a:pt x="4362" y="1759"/>
                </a:lnTo>
                <a:lnTo>
                  <a:pt x="4362" y="1759"/>
                </a:lnTo>
                <a:lnTo>
                  <a:pt x="4365" y="1759"/>
                </a:lnTo>
                <a:lnTo>
                  <a:pt x="4367" y="1757"/>
                </a:lnTo>
                <a:lnTo>
                  <a:pt x="4369" y="1757"/>
                </a:lnTo>
                <a:lnTo>
                  <a:pt x="4369" y="1759"/>
                </a:lnTo>
                <a:lnTo>
                  <a:pt x="4369" y="1759"/>
                </a:lnTo>
                <a:lnTo>
                  <a:pt x="4371" y="1759"/>
                </a:lnTo>
                <a:lnTo>
                  <a:pt x="4371" y="1759"/>
                </a:lnTo>
                <a:lnTo>
                  <a:pt x="4373" y="1759"/>
                </a:lnTo>
                <a:lnTo>
                  <a:pt x="4377" y="1757"/>
                </a:lnTo>
                <a:lnTo>
                  <a:pt x="4377" y="1757"/>
                </a:lnTo>
                <a:close/>
                <a:moveTo>
                  <a:pt x="4413" y="1851"/>
                </a:moveTo>
                <a:lnTo>
                  <a:pt x="4411" y="1851"/>
                </a:lnTo>
                <a:lnTo>
                  <a:pt x="4411" y="1851"/>
                </a:lnTo>
                <a:lnTo>
                  <a:pt x="4411" y="1853"/>
                </a:lnTo>
                <a:lnTo>
                  <a:pt x="4413" y="1853"/>
                </a:lnTo>
                <a:lnTo>
                  <a:pt x="4413" y="1853"/>
                </a:lnTo>
                <a:lnTo>
                  <a:pt x="4413" y="1853"/>
                </a:lnTo>
                <a:lnTo>
                  <a:pt x="4413" y="1853"/>
                </a:lnTo>
                <a:lnTo>
                  <a:pt x="4413" y="1853"/>
                </a:lnTo>
                <a:lnTo>
                  <a:pt x="4413" y="1853"/>
                </a:lnTo>
                <a:lnTo>
                  <a:pt x="4413" y="1851"/>
                </a:lnTo>
                <a:close/>
                <a:moveTo>
                  <a:pt x="4398" y="1753"/>
                </a:moveTo>
                <a:lnTo>
                  <a:pt x="4400" y="1753"/>
                </a:lnTo>
                <a:lnTo>
                  <a:pt x="4400" y="1751"/>
                </a:lnTo>
                <a:lnTo>
                  <a:pt x="4402" y="1751"/>
                </a:lnTo>
                <a:lnTo>
                  <a:pt x="4402" y="1749"/>
                </a:lnTo>
                <a:lnTo>
                  <a:pt x="4402" y="1749"/>
                </a:lnTo>
                <a:lnTo>
                  <a:pt x="4400" y="1749"/>
                </a:lnTo>
                <a:lnTo>
                  <a:pt x="4398" y="1751"/>
                </a:lnTo>
                <a:lnTo>
                  <a:pt x="4398" y="1751"/>
                </a:lnTo>
                <a:lnTo>
                  <a:pt x="4398" y="1751"/>
                </a:lnTo>
                <a:lnTo>
                  <a:pt x="4396" y="1751"/>
                </a:lnTo>
                <a:lnTo>
                  <a:pt x="4396" y="1751"/>
                </a:lnTo>
                <a:lnTo>
                  <a:pt x="4396" y="1751"/>
                </a:lnTo>
                <a:lnTo>
                  <a:pt x="4396" y="1751"/>
                </a:lnTo>
                <a:lnTo>
                  <a:pt x="4396" y="1751"/>
                </a:lnTo>
                <a:lnTo>
                  <a:pt x="4396" y="1751"/>
                </a:lnTo>
                <a:lnTo>
                  <a:pt x="4394" y="1753"/>
                </a:lnTo>
                <a:lnTo>
                  <a:pt x="4394" y="1755"/>
                </a:lnTo>
                <a:lnTo>
                  <a:pt x="4394" y="1755"/>
                </a:lnTo>
                <a:lnTo>
                  <a:pt x="4394" y="1755"/>
                </a:lnTo>
                <a:lnTo>
                  <a:pt x="4396" y="1755"/>
                </a:lnTo>
                <a:lnTo>
                  <a:pt x="4396" y="1755"/>
                </a:lnTo>
                <a:lnTo>
                  <a:pt x="4396" y="1755"/>
                </a:lnTo>
                <a:lnTo>
                  <a:pt x="4398" y="1755"/>
                </a:lnTo>
                <a:lnTo>
                  <a:pt x="4398" y="1755"/>
                </a:lnTo>
                <a:lnTo>
                  <a:pt x="4398" y="1753"/>
                </a:lnTo>
                <a:lnTo>
                  <a:pt x="4398" y="1753"/>
                </a:lnTo>
                <a:lnTo>
                  <a:pt x="4398" y="1753"/>
                </a:lnTo>
                <a:lnTo>
                  <a:pt x="4398" y="1753"/>
                </a:lnTo>
                <a:close/>
                <a:moveTo>
                  <a:pt x="4310" y="1751"/>
                </a:moveTo>
                <a:lnTo>
                  <a:pt x="4310" y="1751"/>
                </a:lnTo>
                <a:lnTo>
                  <a:pt x="4312" y="1749"/>
                </a:lnTo>
                <a:lnTo>
                  <a:pt x="4312" y="1749"/>
                </a:lnTo>
                <a:lnTo>
                  <a:pt x="4310" y="1749"/>
                </a:lnTo>
                <a:lnTo>
                  <a:pt x="4310" y="1749"/>
                </a:lnTo>
                <a:lnTo>
                  <a:pt x="4310" y="1749"/>
                </a:lnTo>
                <a:lnTo>
                  <a:pt x="4310" y="1751"/>
                </a:lnTo>
                <a:lnTo>
                  <a:pt x="4310" y="1751"/>
                </a:lnTo>
                <a:lnTo>
                  <a:pt x="4310" y="1751"/>
                </a:lnTo>
                <a:close/>
                <a:moveTo>
                  <a:pt x="4331" y="1757"/>
                </a:moveTo>
                <a:lnTo>
                  <a:pt x="4331" y="1757"/>
                </a:lnTo>
                <a:lnTo>
                  <a:pt x="4331" y="1757"/>
                </a:lnTo>
                <a:lnTo>
                  <a:pt x="4331" y="1757"/>
                </a:lnTo>
                <a:lnTo>
                  <a:pt x="4333" y="1757"/>
                </a:lnTo>
                <a:lnTo>
                  <a:pt x="4333" y="1757"/>
                </a:lnTo>
                <a:lnTo>
                  <a:pt x="4333" y="1755"/>
                </a:lnTo>
                <a:lnTo>
                  <a:pt x="4333" y="1755"/>
                </a:lnTo>
                <a:lnTo>
                  <a:pt x="4333" y="1755"/>
                </a:lnTo>
                <a:lnTo>
                  <a:pt x="4333" y="1755"/>
                </a:lnTo>
                <a:lnTo>
                  <a:pt x="4333" y="1753"/>
                </a:lnTo>
                <a:lnTo>
                  <a:pt x="4331" y="1751"/>
                </a:lnTo>
                <a:lnTo>
                  <a:pt x="4331" y="1751"/>
                </a:lnTo>
                <a:lnTo>
                  <a:pt x="4329" y="1751"/>
                </a:lnTo>
                <a:lnTo>
                  <a:pt x="4329" y="1751"/>
                </a:lnTo>
                <a:lnTo>
                  <a:pt x="4329" y="1751"/>
                </a:lnTo>
                <a:lnTo>
                  <a:pt x="4327" y="1753"/>
                </a:lnTo>
                <a:lnTo>
                  <a:pt x="4327" y="1753"/>
                </a:lnTo>
                <a:lnTo>
                  <a:pt x="4327" y="1751"/>
                </a:lnTo>
                <a:lnTo>
                  <a:pt x="4327" y="1751"/>
                </a:lnTo>
                <a:lnTo>
                  <a:pt x="4325" y="1751"/>
                </a:lnTo>
                <a:lnTo>
                  <a:pt x="4325" y="1751"/>
                </a:lnTo>
                <a:lnTo>
                  <a:pt x="4323" y="1751"/>
                </a:lnTo>
                <a:lnTo>
                  <a:pt x="4323" y="1751"/>
                </a:lnTo>
                <a:lnTo>
                  <a:pt x="4321" y="1751"/>
                </a:lnTo>
                <a:lnTo>
                  <a:pt x="4321" y="1751"/>
                </a:lnTo>
                <a:lnTo>
                  <a:pt x="4321" y="1751"/>
                </a:lnTo>
                <a:lnTo>
                  <a:pt x="4318" y="1749"/>
                </a:lnTo>
                <a:lnTo>
                  <a:pt x="4318" y="1749"/>
                </a:lnTo>
                <a:lnTo>
                  <a:pt x="4316" y="1747"/>
                </a:lnTo>
                <a:lnTo>
                  <a:pt x="4316" y="1749"/>
                </a:lnTo>
                <a:lnTo>
                  <a:pt x="4314" y="1749"/>
                </a:lnTo>
                <a:lnTo>
                  <a:pt x="4314" y="1749"/>
                </a:lnTo>
                <a:lnTo>
                  <a:pt x="4314" y="1751"/>
                </a:lnTo>
                <a:lnTo>
                  <a:pt x="4314" y="1751"/>
                </a:lnTo>
                <a:lnTo>
                  <a:pt x="4316" y="1753"/>
                </a:lnTo>
                <a:lnTo>
                  <a:pt x="4318" y="1753"/>
                </a:lnTo>
                <a:lnTo>
                  <a:pt x="4318" y="1753"/>
                </a:lnTo>
                <a:lnTo>
                  <a:pt x="4318" y="1753"/>
                </a:lnTo>
                <a:lnTo>
                  <a:pt x="4321" y="1753"/>
                </a:lnTo>
                <a:lnTo>
                  <a:pt x="4321" y="1755"/>
                </a:lnTo>
                <a:lnTo>
                  <a:pt x="4321" y="1755"/>
                </a:lnTo>
                <a:lnTo>
                  <a:pt x="4318" y="1755"/>
                </a:lnTo>
                <a:lnTo>
                  <a:pt x="4316" y="1757"/>
                </a:lnTo>
                <a:lnTo>
                  <a:pt x="4316" y="1757"/>
                </a:lnTo>
                <a:lnTo>
                  <a:pt x="4314" y="1757"/>
                </a:lnTo>
                <a:lnTo>
                  <a:pt x="4312" y="1755"/>
                </a:lnTo>
                <a:lnTo>
                  <a:pt x="4312" y="1755"/>
                </a:lnTo>
                <a:lnTo>
                  <a:pt x="4312" y="1755"/>
                </a:lnTo>
                <a:lnTo>
                  <a:pt x="4312" y="1753"/>
                </a:lnTo>
                <a:lnTo>
                  <a:pt x="4310" y="1753"/>
                </a:lnTo>
                <a:lnTo>
                  <a:pt x="4310" y="1753"/>
                </a:lnTo>
                <a:lnTo>
                  <a:pt x="4308" y="1753"/>
                </a:lnTo>
                <a:lnTo>
                  <a:pt x="4306" y="1751"/>
                </a:lnTo>
                <a:lnTo>
                  <a:pt x="4306" y="1751"/>
                </a:lnTo>
                <a:lnTo>
                  <a:pt x="4304" y="1753"/>
                </a:lnTo>
                <a:lnTo>
                  <a:pt x="4302" y="1753"/>
                </a:lnTo>
                <a:lnTo>
                  <a:pt x="4302" y="1753"/>
                </a:lnTo>
                <a:lnTo>
                  <a:pt x="4300" y="1755"/>
                </a:lnTo>
                <a:lnTo>
                  <a:pt x="4300" y="1755"/>
                </a:lnTo>
                <a:lnTo>
                  <a:pt x="4300" y="1755"/>
                </a:lnTo>
                <a:lnTo>
                  <a:pt x="4300" y="1757"/>
                </a:lnTo>
                <a:lnTo>
                  <a:pt x="4300" y="1759"/>
                </a:lnTo>
                <a:lnTo>
                  <a:pt x="4300" y="1759"/>
                </a:lnTo>
                <a:lnTo>
                  <a:pt x="4300" y="1761"/>
                </a:lnTo>
                <a:lnTo>
                  <a:pt x="4302" y="1761"/>
                </a:lnTo>
                <a:lnTo>
                  <a:pt x="4302" y="1761"/>
                </a:lnTo>
                <a:lnTo>
                  <a:pt x="4304" y="1761"/>
                </a:lnTo>
                <a:lnTo>
                  <a:pt x="4306" y="1761"/>
                </a:lnTo>
                <a:lnTo>
                  <a:pt x="4306" y="1761"/>
                </a:lnTo>
                <a:lnTo>
                  <a:pt x="4306" y="1761"/>
                </a:lnTo>
                <a:lnTo>
                  <a:pt x="4308" y="1761"/>
                </a:lnTo>
                <a:lnTo>
                  <a:pt x="4308" y="1761"/>
                </a:lnTo>
                <a:lnTo>
                  <a:pt x="4310" y="1761"/>
                </a:lnTo>
                <a:lnTo>
                  <a:pt x="4314" y="1759"/>
                </a:lnTo>
                <a:lnTo>
                  <a:pt x="4314" y="1759"/>
                </a:lnTo>
                <a:lnTo>
                  <a:pt x="4314" y="1759"/>
                </a:lnTo>
                <a:lnTo>
                  <a:pt x="4318" y="1759"/>
                </a:lnTo>
                <a:lnTo>
                  <a:pt x="4318" y="1759"/>
                </a:lnTo>
                <a:lnTo>
                  <a:pt x="4321" y="1759"/>
                </a:lnTo>
                <a:lnTo>
                  <a:pt x="4321" y="1757"/>
                </a:lnTo>
                <a:lnTo>
                  <a:pt x="4323" y="1755"/>
                </a:lnTo>
                <a:lnTo>
                  <a:pt x="4323" y="1757"/>
                </a:lnTo>
                <a:lnTo>
                  <a:pt x="4323" y="1757"/>
                </a:lnTo>
                <a:lnTo>
                  <a:pt x="4323" y="1759"/>
                </a:lnTo>
                <a:lnTo>
                  <a:pt x="4325" y="1759"/>
                </a:lnTo>
                <a:lnTo>
                  <a:pt x="4327" y="1757"/>
                </a:lnTo>
                <a:lnTo>
                  <a:pt x="4327" y="1757"/>
                </a:lnTo>
                <a:lnTo>
                  <a:pt x="4329" y="1759"/>
                </a:lnTo>
                <a:lnTo>
                  <a:pt x="4329" y="1759"/>
                </a:lnTo>
                <a:lnTo>
                  <a:pt x="4329" y="1757"/>
                </a:lnTo>
                <a:lnTo>
                  <a:pt x="4329" y="1757"/>
                </a:lnTo>
                <a:lnTo>
                  <a:pt x="4329" y="1757"/>
                </a:lnTo>
                <a:lnTo>
                  <a:pt x="4329" y="1757"/>
                </a:lnTo>
                <a:lnTo>
                  <a:pt x="4329" y="1757"/>
                </a:lnTo>
                <a:lnTo>
                  <a:pt x="4331" y="1757"/>
                </a:lnTo>
                <a:close/>
                <a:moveTo>
                  <a:pt x="4585" y="1858"/>
                </a:moveTo>
                <a:lnTo>
                  <a:pt x="4585" y="1858"/>
                </a:lnTo>
                <a:lnTo>
                  <a:pt x="4587" y="1858"/>
                </a:lnTo>
                <a:lnTo>
                  <a:pt x="4587" y="1858"/>
                </a:lnTo>
                <a:lnTo>
                  <a:pt x="4587" y="1856"/>
                </a:lnTo>
                <a:lnTo>
                  <a:pt x="4587" y="1856"/>
                </a:lnTo>
                <a:lnTo>
                  <a:pt x="4585" y="1856"/>
                </a:lnTo>
                <a:lnTo>
                  <a:pt x="4585" y="1858"/>
                </a:lnTo>
                <a:close/>
                <a:moveTo>
                  <a:pt x="4455" y="1677"/>
                </a:moveTo>
                <a:lnTo>
                  <a:pt x="4455" y="1677"/>
                </a:lnTo>
                <a:lnTo>
                  <a:pt x="4455" y="1679"/>
                </a:lnTo>
                <a:lnTo>
                  <a:pt x="4457" y="1679"/>
                </a:lnTo>
                <a:lnTo>
                  <a:pt x="4457" y="1679"/>
                </a:lnTo>
                <a:lnTo>
                  <a:pt x="4455" y="1677"/>
                </a:lnTo>
                <a:lnTo>
                  <a:pt x="4455" y="1677"/>
                </a:lnTo>
                <a:close/>
                <a:moveTo>
                  <a:pt x="4461" y="1654"/>
                </a:moveTo>
                <a:lnTo>
                  <a:pt x="4463" y="1656"/>
                </a:lnTo>
                <a:lnTo>
                  <a:pt x="4463" y="1656"/>
                </a:lnTo>
                <a:lnTo>
                  <a:pt x="4465" y="1654"/>
                </a:lnTo>
                <a:lnTo>
                  <a:pt x="4465" y="1654"/>
                </a:lnTo>
                <a:lnTo>
                  <a:pt x="4463" y="1652"/>
                </a:lnTo>
                <a:lnTo>
                  <a:pt x="4461" y="1652"/>
                </a:lnTo>
                <a:lnTo>
                  <a:pt x="4459" y="1650"/>
                </a:lnTo>
                <a:lnTo>
                  <a:pt x="4457" y="1650"/>
                </a:lnTo>
                <a:lnTo>
                  <a:pt x="4457" y="1650"/>
                </a:lnTo>
                <a:lnTo>
                  <a:pt x="4455" y="1652"/>
                </a:lnTo>
                <a:lnTo>
                  <a:pt x="4453" y="1654"/>
                </a:lnTo>
                <a:lnTo>
                  <a:pt x="4453" y="1654"/>
                </a:lnTo>
                <a:lnTo>
                  <a:pt x="4455" y="1656"/>
                </a:lnTo>
                <a:lnTo>
                  <a:pt x="4457" y="1656"/>
                </a:lnTo>
                <a:lnTo>
                  <a:pt x="4459" y="1656"/>
                </a:lnTo>
                <a:lnTo>
                  <a:pt x="4461" y="1654"/>
                </a:lnTo>
                <a:close/>
                <a:moveTo>
                  <a:pt x="4425" y="1765"/>
                </a:moveTo>
                <a:lnTo>
                  <a:pt x="4429" y="1763"/>
                </a:lnTo>
                <a:lnTo>
                  <a:pt x="4432" y="1763"/>
                </a:lnTo>
                <a:lnTo>
                  <a:pt x="4432" y="1763"/>
                </a:lnTo>
                <a:lnTo>
                  <a:pt x="4432" y="1763"/>
                </a:lnTo>
                <a:lnTo>
                  <a:pt x="4434" y="1761"/>
                </a:lnTo>
                <a:lnTo>
                  <a:pt x="4436" y="1761"/>
                </a:lnTo>
                <a:lnTo>
                  <a:pt x="4438" y="1761"/>
                </a:lnTo>
                <a:lnTo>
                  <a:pt x="4438" y="1759"/>
                </a:lnTo>
                <a:lnTo>
                  <a:pt x="4440" y="1759"/>
                </a:lnTo>
                <a:lnTo>
                  <a:pt x="4442" y="1759"/>
                </a:lnTo>
                <a:lnTo>
                  <a:pt x="4442" y="1757"/>
                </a:lnTo>
                <a:lnTo>
                  <a:pt x="4444" y="1757"/>
                </a:lnTo>
                <a:lnTo>
                  <a:pt x="4446" y="1757"/>
                </a:lnTo>
                <a:lnTo>
                  <a:pt x="4448" y="1755"/>
                </a:lnTo>
                <a:lnTo>
                  <a:pt x="4453" y="1753"/>
                </a:lnTo>
                <a:lnTo>
                  <a:pt x="4450" y="1753"/>
                </a:lnTo>
                <a:lnTo>
                  <a:pt x="4450" y="1751"/>
                </a:lnTo>
                <a:lnTo>
                  <a:pt x="4448" y="1751"/>
                </a:lnTo>
                <a:lnTo>
                  <a:pt x="4446" y="1751"/>
                </a:lnTo>
                <a:lnTo>
                  <a:pt x="4446" y="1751"/>
                </a:lnTo>
                <a:lnTo>
                  <a:pt x="4446" y="1751"/>
                </a:lnTo>
                <a:lnTo>
                  <a:pt x="4444" y="1753"/>
                </a:lnTo>
                <a:lnTo>
                  <a:pt x="4442" y="1753"/>
                </a:lnTo>
                <a:lnTo>
                  <a:pt x="4440" y="1753"/>
                </a:lnTo>
                <a:lnTo>
                  <a:pt x="4436" y="1753"/>
                </a:lnTo>
                <a:lnTo>
                  <a:pt x="4432" y="1753"/>
                </a:lnTo>
                <a:lnTo>
                  <a:pt x="4429" y="1753"/>
                </a:lnTo>
                <a:lnTo>
                  <a:pt x="4423" y="1755"/>
                </a:lnTo>
                <a:lnTo>
                  <a:pt x="4423" y="1755"/>
                </a:lnTo>
                <a:lnTo>
                  <a:pt x="4421" y="1755"/>
                </a:lnTo>
                <a:lnTo>
                  <a:pt x="4421" y="1757"/>
                </a:lnTo>
                <a:lnTo>
                  <a:pt x="4419" y="1759"/>
                </a:lnTo>
                <a:lnTo>
                  <a:pt x="4417" y="1761"/>
                </a:lnTo>
                <a:lnTo>
                  <a:pt x="4415" y="1761"/>
                </a:lnTo>
                <a:lnTo>
                  <a:pt x="4413" y="1763"/>
                </a:lnTo>
                <a:lnTo>
                  <a:pt x="4413" y="1763"/>
                </a:lnTo>
                <a:lnTo>
                  <a:pt x="4406" y="1765"/>
                </a:lnTo>
                <a:lnTo>
                  <a:pt x="4404" y="1765"/>
                </a:lnTo>
                <a:lnTo>
                  <a:pt x="4402" y="1767"/>
                </a:lnTo>
                <a:lnTo>
                  <a:pt x="4400" y="1770"/>
                </a:lnTo>
                <a:lnTo>
                  <a:pt x="4400" y="1772"/>
                </a:lnTo>
                <a:lnTo>
                  <a:pt x="4398" y="1774"/>
                </a:lnTo>
                <a:lnTo>
                  <a:pt x="4398" y="1774"/>
                </a:lnTo>
                <a:lnTo>
                  <a:pt x="4398" y="1776"/>
                </a:lnTo>
                <a:lnTo>
                  <a:pt x="4400" y="1776"/>
                </a:lnTo>
                <a:lnTo>
                  <a:pt x="4400" y="1778"/>
                </a:lnTo>
                <a:lnTo>
                  <a:pt x="4398" y="1778"/>
                </a:lnTo>
                <a:lnTo>
                  <a:pt x="4398" y="1778"/>
                </a:lnTo>
                <a:lnTo>
                  <a:pt x="4398" y="1780"/>
                </a:lnTo>
                <a:lnTo>
                  <a:pt x="4398" y="1780"/>
                </a:lnTo>
                <a:lnTo>
                  <a:pt x="4400" y="1780"/>
                </a:lnTo>
                <a:lnTo>
                  <a:pt x="4402" y="1780"/>
                </a:lnTo>
                <a:lnTo>
                  <a:pt x="4404" y="1780"/>
                </a:lnTo>
                <a:lnTo>
                  <a:pt x="4406" y="1778"/>
                </a:lnTo>
                <a:lnTo>
                  <a:pt x="4409" y="1778"/>
                </a:lnTo>
                <a:lnTo>
                  <a:pt x="4411" y="1778"/>
                </a:lnTo>
                <a:lnTo>
                  <a:pt x="4411" y="1776"/>
                </a:lnTo>
                <a:lnTo>
                  <a:pt x="4413" y="1776"/>
                </a:lnTo>
                <a:lnTo>
                  <a:pt x="4415" y="1774"/>
                </a:lnTo>
                <a:lnTo>
                  <a:pt x="4417" y="1772"/>
                </a:lnTo>
                <a:lnTo>
                  <a:pt x="4419" y="1770"/>
                </a:lnTo>
                <a:lnTo>
                  <a:pt x="4419" y="1770"/>
                </a:lnTo>
                <a:lnTo>
                  <a:pt x="4421" y="1767"/>
                </a:lnTo>
                <a:lnTo>
                  <a:pt x="4425" y="1765"/>
                </a:lnTo>
                <a:close/>
                <a:moveTo>
                  <a:pt x="4421" y="1841"/>
                </a:moveTo>
                <a:lnTo>
                  <a:pt x="4421" y="1841"/>
                </a:lnTo>
                <a:lnTo>
                  <a:pt x="4419" y="1843"/>
                </a:lnTo>
                <a:lnTo>
                  <a:pt x="4421" y="1843"/>
                </a:lnTo>
                <a:lnTo>
                  <a:pt x="4421" y="1841"/>
                </a:lnTo>
                <a:lnTo>
                  <a:pt x="4421" y="1841"/>
                </a:lnTo>
                <a:lnTo>
                  <a:pt x="4421" y="1841"/>
                </a:lnTo>
                <a:lnTo>
                  <a:pt x="4421" y="1841"/>
                </a:lnTo>
                <a:close/>
                <a:moveTo>
                  <a:pt x="4333" y="1749"/>
                </a:moveTo>
                <a:lnTo>
                  <a:pt x="4333" y="1749"/>
                </a:lnTo>
                <a:lnTo>
                  <a:pt x="4333" y="1749"/>
                </a:lnTo>
                <a:lnTo>
                  <a:pt x="4333" y="1749"/>
                </a:lnTo>
                <a:lnTo>
                  <a:pt x="4333" y="1749"/>
                </a:lnTo>
                <a:lnTo>
                  <a:pt x="4333" y="1749"/>
                </a:lnTo>
                <a:lnTo>
                  <a:pt x="4331" y="1749"/>
                </a:lnTo>
                <a:lnTo>
                  <a:pt x="4333" y="1751"/>
                </a:lnTo>
                <a:lnTo>
                  <a:pt x="4333" y="1749"/>
                </a:lnTo>
                <a:lnTo>
                  <a:pt x="4333" y="1749"/>
                </a:lnTo>
                <a:close/>
                <a:moveTo>
                  <a:pt x="4379" y="1707"/>
                </a:moveTo>
                <a:lnTo>
                  <a:pt x="4379" y="1709"/>
                </a:lnTo>
                <a:lnTo>
                  <a:pt x="4381" y="1709"/>
                </a:lnTo>
                <a:lnTo>
                  <a:pt x="4381" y="1709"/>
                </a:lnTo>
                <a:lnTo>
                  <a:pt x="4381" y="1709"/>
                </a:lnTo>
                <a:lnTo>
                  <a:pt x="4383" y="1709"/>
                </a:lnTo>
                <a:lnTo>
                  <a:pt x="4383" y="1709"/>
                </a:lnTo>
                <a:lnTo>
                  <a:pt x="4383" y="1709"/>
                </a:lnTo>
                <a:lnTo>
                  <a:pt x="4385" y="1707"/>
                </a:lnTo>
                <a:lnTo>
                  <a:pt x="4383" y="1705"/>
                </a:lnTo>
                <a:lnTo>
                  <a:pt x="4385" y="1702"/>
                </a:lnTo>
                <a:lnTo>
                  <a:pt x="4385" y="1698"/>
                </a:lnTo>
                <a:lnTo>
                  <a:pt x="4385" y="1698"/>
                </a:lnTo>
                <a:lnTo>
                  <a:pt x="4385" y="1698"/>
                </a:lnTo>
                <a:lnTo>
                  <a:pt x="4383" y="1698"/>
                </a:lnTo>
                <a:lnTo>
                  <a:pt x="4381" y="1700"/>
                </a:lnTo>
                <a:lnTo>
                  <a:pt x="4379" y="1700"/>
                </a:lnTo>
                <a:lnTo>
                  <a:pt x="4381" y="1702"/>
                </a:lnTo>
                <a:lnTo>
                  <a:pt x="4381" y="1705"/>
                </a:lnTo>
                <a:lnTo>
                  <a:pt x="4379" y="1705"/>
                </a:lnTo>
                <a:lnTo>
                  <a:pt x="4379" y="1707"/>
                </a:lnTo>
                <a:close/>
                <a:moveTo>
                  <a:pt x="4612" y="1061"/>
                </a:moveTo>
                <a:lnTo>
                  <a:pt x="4610" y="1061"/>
                </a:lnTo>
                <a:lnTo>
                  <a:pt x="4610" y="1061"/>
                </a:lnTo>
                <a:lnTo>
                  <a:pt x="4612" y="1061"/>
                </a:lnTo>
                <a:lnTo>
                  <a:pt x="4614" y="1059"/>
                </a:lnTo>
                <a:lnTo>
                  <a:pt x="4616" y="1057"/>
                </a:lnTo>
                <a:lnTo>
                  <a:pt x="4614" y="1057"/>
                </a:lnTo>
                <a:lnTo>
                  <a:pt x="4614" y="1057"/>
                </a:lnTo>
                <a:lnTo>
                  <a:pt x="4614" y="1055"/>
                </a:lnTo>
                <a:lnTo>
                  <a:pt x="4614" y="1053"/>
                </a:lnTo>
                <a:lnTo>
                  <a:pt x="4614" y="1053"/>
                </a:lnTo>
                <a:lnTo>
                  <a:pt x="4612" y="1055"/>
                </a:lnTo>
                <a:lnTo>
                  <a:pt x="4610" y="1057"/>
                </a:lnTo>
                <a:lnTo>
                  <a:pt x="4610" y="1059"/>
                </a:lnTo>
                <a:lnTo>
                  <a:pt x="4612" y="1059"/>
                </a:lnTo>
                <a:lnTo>
                  <a:pt x="4612" y="1059"/>
                </a:lnTo>
                <a:lnTo>
                  <a:pt x="4612" y="1059"/>
                </a:lnTo>
                <a:lnTo>
                  <a:pt x="4612" y="1061"/>
                </a:lnTo>
                <a:close/>
                <a:moveTo>
                  <a:pt x="4373" y="1707"/>
                </a:moveTo>
                <a:lnTo>
                  <a:pt x="4373" y="1707"/>
                </a:lnTo>
                <a:lnTo>
                  <a:pt x="4373" y="1709"/>
                </a:lnTo>
                <a:lnTo>
                  <a:pt x="4375" y="1709"/>
                </a:lnTo>
                <a:lnTo>
                  <a:pt x="4375" y="1709"/>
                </a:lnTo>
                <a:lnTo>
                  <a:pt x="4375" y="1707"/>
                </a:lnTo>
                <a:lnTo>
                  <a:pt x="4375" y="1705"/>
                </a:lnTo>
                <a:lnTo>
                  <a:pt x="4375" y="1705"/>
                </a:lnTo>
                <a:lnTo>
                  <a:pt x="4375" y="1705"/>
                </a:lnTo>
                <a:lnTo>
                  <a:pt x="4373" y="1705"/>
                </a:lnTo>
                <a:lnTo>
                  <a:pt x="4373" y="1705"/>
                </a:lnTo>
                <a:lnTo>
                  <a:pt x="4373" y="1705"/>
                </a:lnTo>
                <a:lnTo>
                  <a:pt x="4373" y="1705"/>
                </a:lnTo>
                <a:lnTo>
                  <a:pt x="4373" y="1707"/>
                </a:lnTo>
                <a:close/>
                <a:moveTo>
                  <a:pt x="4398" y="1654"/>
                </a:moveTo>
                <a:lnTo>
                  <a:pt x="4398" y="1652"/>
                </a:lnTo>
                <a:lnTo>
                  <a:pt x="4398" y="1652"/>
                </a:lnTo>
                <a:lnTo>
                  <a:pt x="4396" y="1652"/>
                </a:lnTo>
                <a:lnTo>
                  <a:pt x="4396" y="1654"/>
                </a:lnTo>
                <a:lnTo>
                  <a:pt x="4398" y="1656"/>
                </a:lnTo>
                <a:lnTo>
                  <a:pt x="4398" y="1656"/>
                </a:lnTo>
                <a:lnTo>
                  <a:pt x="4398" y="1654"/>
                </a:lnTo>
                <a:lnTo>
                  <a:pt x="4398" y="1654"/>
                </a:lnTo>
                <a:lnTo>
                  <a:pt x="4398" y="1654"/>
                </a:lnTo>
                <a:close/>
                <a:moveTo>
                  <a:pt x="4331" y="1770"/>
                </a:moveTo>
                <a:lnTo>
                  <a:pt x="4333" y="1770"/>
                </a:lnTo>
                <a:lnTo>
                  <a:pt x="4333" y="1772"/>
                </a:lnTo>
                <a:lnTo>
                  <a:pt x="4337" y="1772"/>
                </a:lnTo>
                <a:lnTo>
                  <a:pt x="4337" y="1772"/>
                </a:lnTo>
                <a:lnTo>
                  <a:pt x="4339" y="1772"/>
                </a:lnTo>
                <a:lnTo>
                  <a:pt x="4339" y="1772"/>
                </a:lnTo>
                <a:lnTo>
                  <a:pt x="4344" y="1774"/>
                </a:lnTo>
                <a:lnTo>
                  <a:pt x="4346" y="1774"/>
                </a:lnTo>
                <a:lnTo>
                  <a:pt x="4346" y="1776"/>
                </a:lnTo>
                <a:lnTo>
                  <a:pt x="4348" y="1778"/>
                </a:lnTo>
                <a:lnTo>
                  <a:pt x="4348" y="1778"/>
                </a:lnTo>
                <a:lnTo>
                  <a:pt x="4350" y="1778"/>
                </a:lnTo>
                <a:lnTo>
                  <a:pt x="4352" y="1778"/>
                </a:lnTo>
                <a:lnTo>
                  <a:pt x="4352" y="1780"/>
                </a:lnTo>
                <a:lnTo>
                  <a:pt x="4354" y="1778"/>
                </a:lnTo>
                <a:lnTo>
                  <a:pt x="4356" y="1778"/>
                </a:lnTo>
                <a:lnTo>
                  <a:pt x="4356" y="1778"/>
                </a:lnTo>
                <a:lnTo>
                  <a:pt x="4358" y="1776"/>
                </a:lnTo>
                <a:lnTo>
                  <a:pt x="4358" y="1776"/>
                </a:lnTo>
                <a:lnTo>
                  <a:pt x="4358" y="1774"/>
                </a:lnTo>
                <a:lnTo>
                  <a:pt x="4356" y="1774"/>
                </a:lnTo>
                <a:lnTo>
                  <a:pt x="4356" y="1772"/>
                </a:lnTo>
                <a:lnTo>
                  <a:pt x="4354" y="1772"/>
                </a:lnTo>
                <a:lnTo>
                  <a:pt x="4354" y="1770"/>
                </a:lnTo>
                <a:lnTo>
                  <a:pt x="4352" y="1770"/>
                </a:lnTo>
                <a:lnTo>
                  <a:pt x="4352" y="1770"/>
                </a:lnTo>
                <a:lnTo>
                  <a:pt x="4350" y="1770"/>
                </a:lnTo>
                <a:lnTo>
                  <a:pt x="4350" y="1770"/>
                </a:lnTo>
                <a:lnTo>
                  <a:pt x="4350" y="1767"/>
                </a:lnTo>
                <a:lnTo>
                  <a:pt x="4350" y="1767"/>
                </a:lnTo>
                <a:lnTo>
                  <a:pt x="4348" y="1767"/>
                </a:lnTo>
                <a:lnTo>
                  <a:pt x="4346" y="1765"/>
                </a:lnTo>
                <a:lnTo>
                  <a:pt x="4346" y="1765"/>
                </a:lnTo>
                <a:lnTo>
                  <a:pt x="4346" y="1765"/>
                </a:lnTo>
                <a:lnTo>
                  <a:pt x="4344" y="1765"/>
                </a:lnTo>
                <a:lnTo>
                  <a:pt x="4344" y="1765"/>
                </a:lnTo>
                <a:lnTo>
                  <a:pt x="4341" y="1765"/>
                </a:lnTo>
                <a:lnTo>
                  <a:pt x="4337" y="1765"/>
                </a:lnTo>
                <a:lnTo>
                  <a:pt x="4335" y="1765"/>
                </a:lnTo>
                <a:lnTo>
                  <a:pt x="4335" y="1765"/>
                </a:lnTo>
                <a:lnTo>
                  <a:pt x="4333" y="1767"/>
                </a:lnTo>
                <a:lnTo>
                  <a:pt x="4331" y="1767"/>
                </a:lnTo>
                <a:lnTo>
                  <a:pt x="4331" y="1767"/>
                </a:lnTo>
                <a:lnTo>
                  <a:pt x="4331" y="1770"/>
                </a:lnTo>
                <a:lnTo>
                  <a:pt x="4331" y="1770"/>
                </a:lnTo>
                <a:close/>
                <a:moveTo>
                  <a:pt x="4339" y="1755"/>
                </a:moveTo>
                <a:lnTo>
                  <a:pt x="4339" y="1755"/>
                </a:lnTo>
                <a:lnTo>
                  <a:pt x="4339" y="1753"/>
                </a:lnTo>
                <a:lnTo>
                  <a:pt x="4339" y="1753"/>
                </a:lnTo>
                <a:lnTo>
                  <a:pt x="4339" y="1753"/>
                </a:lnTo>
                <a:lnTo>
                  <a:pt x="4339" y="1753"/>
                </a:lnTo>
                <a:lnTo>
                  <a:pt x="4339" y="1753"/>
                </a:lnTo>
                <a:lnTo>
                  <a:pt x="4337" y="1753"/>
                </a:lnTo>
                <a:lnTo>
                  <a:pt x="4337" y="1753"/>
                </a:lnTo>
                <a:lnTo>
                  <a:pt x="4337" y="1755"/>
                </a:lnTo>
                <a:lnTo>
                  <a:pt x="4337" y="1755"/>
                </a:lnTo>
                <a:lnTo>
                  <a:pt x="4337" y="1755"/>
                </a:lnTo>
                <a:lnTo>
                  <a:pt x="4337" y="1757"/>
                </a:lnTo>
                <a:lnTo>
                  <a:pt x="4337" y="1757"/>
                </a:lnTo>
                <a:lnTo>
                  <a:pt x="4339" y="1757"/>
                </a:lnTo>
                <a:lnTo>
                  <a:pt x="4337" y="1755"/>
                </a:lnTo>
                <a:lnTo>
                  <a:pt x="4339" y="1755"/>
                </a:lnTo>
                <a:lnTo>
                  <a:pt x="4339" y="1755"/>
                </a:lnTo>
                <a:close/>
                <a:moveTo>
                  <a:pt x="4358" y="1734"/>
                </a:moveTo>
                <a:lnTo>
                  <a:pt x="4358" y="1732"/>
                </a:lnTo>
                <a:lnTo>
                  <a:pt x="4356" y="1732"/>
                </a:lnTo>
                <a:lnTo>
                  <a:pt x="4356" y="1732"/>
                </a:lnTo>
                <a:lnTo>
                  <a:pt x="4356" y="1734"/>
                </a:lnTo>
                <a:lnTo>
                  <a:pt x="4356" y="1734"/>
                </a:lnTo>
                <a:lnTo>
                  <a:pt x="4358" y="1734"/>
                </a:lnTo>
                <a:close/>
                <a:moveTo>
                  <a:pt x="4465" y="1686"/>
                </a:moveTo>
                <a:lnTo>
                  <a:pt x="4465" y="1684"/>
                </a:lnTo>
                <a:lnTo>
                  <a:pt x="4465" y="1684"/>
                </a:lnTo>
                <a:lnTo>
                  <a:pt x="4465" y="1684"/>
                </a:lnTo>
                <a:lnTo>
                  <a:pt x="4467" y="1684"/>
                </a:lnTo>
                <a:lnTo>
                  <a:pt x="4467" y="1682"/>
                </a:lnTo>
                <a:lnTo>
                  <a:pt x="4467" y="1682"/>
                </a:lnTo>
                <a:lnTo>
                  <a:pt x="4465" y="1682"/>
                </a:lnTo>
                <a:lnTo>
                  <a:pt x="4463" y="1684"/>
                </a:lnTo>
                <a:lnTo>
                  <a:pt x="4463" y="1684"/>
                </a:lnTo>
                <a:lnTo>
                  <a:pt x="4461" y="1684"/>
                </a:lnTo>
                <a:lnTo>
                  <a:pt x="4461" y="1684"/>
                </a:lnTo>
                <a:lnTo>
                  <a:pt x="4461" y="1686"/>
                </a:lnTo>
                <a:lnTo>
                  <a:pt x="4461" y="1686"/>
                </a:lnTo>
                <a:lnTo>
                  <a:pt x="4463" y="1684"/>
                </a:lnTo>
                <a:lnTo>
                  <a:pt x="4463" y="1684"/>
                </a:lnTo>
                <a:lnTo>
                  <a:pt x="4465" y="1684"/>
                </a:lnTo>
                <a:lnTo>
                  <a:pt x="4465" y="1684"/>
                </a:lnTo>
                <a:lnTo>
                  <a:pt x="4465" y="1686"/>
                </a:lnTo>
                <a:lnTo>
                  <a:pt x="4465" y="1686"/>
                </a:lnTo>
                <a:close/>
                <a:moveTo>
                  <a:pt x="4352" y="1721"/>
                </a:moveTo>
                <a:lnTo>
                  <a:pt x="4352" y="1723"/>
                </a:lnTo>
                <a:lnTo>
                  <a:pt x="4354" y="1723"/>
                </a:lnTo>
                <a:lnTo>
                  <a:pt x="4354" y="1721"/>
                </a:lnTo>
                <a:lnTo>
                  <a:pt x="4354" y="1717"/>
                </a:lnTo>
                <a:lnTo>
                  <a:pt x="4354" y="1715"/>
                </a:lnTo>
                <a:lnTo>
                  <a:pt x="4354" y="1715"/>
                </a:lnTo>
                <a:lnTo>
                  <a:pt x="4352" y="1715"/>
                </a:lnTo>
                <a:lnTo>
                  <a:pt x="4352" y="1719"/>
                </a:lnTo>
                <a:lnTo>
                  <a:pt x="4352" y="1719"/>
                </a:lnTo>
                <a:lnTo>
                  <a:pt x="4352" y="1721"/>
                </a:lnTo>
                <a:close/>
                <a:moveTo>
                  <a:pt x="4373" y="1782"/>
                </a:moveTo>
                <a:lnTo>
                  <a:pt x="4371" y="1782"/>
                </a:lnTo>
                <a:lnTo>
                  <a:pt x="4371" y="1784"/>
                </a:lnTo>
                <a:lnTo>
                  <a:pt x="4373" y="1784"/>
                </a:lnTo>
                <a:lnTo>
                  <a:pt x="4373" y="1784"/>
                </a:lnTo>
                <a:lnTo>
                  <a:pt x="4375" y="1782"/>
                </a:lnTo>
                <a:lnTo>
                  <a:pt x="4375" y="1782"/>
                </a:lnTo>
                <a:lnTo>
                  <a:pt x="4375" y="1782"/>
                </a:lnTo>
                <a:lnTo>
                  <a:pt x="4373" y="1782"/>
                </a:lnTo>
                <a:lnTo>
                  <a:pt x="4373" y="1782"/>
                </a:lnTo>
                <a:close/>
                <a:moveTo>
                  <a:pt x="4559" y="1719"/>
                </a:moveTo>
                <a:lnTo>
                  <a:pt x="4559" y="1719"/>
                </a:lnTo>
                <a:lnTo>
                  <a:pt x="4559" y="1717"/>
                </a:lnTo>
                <a:lnTo>
                  <a:pt x="4559" y="1717"/>
                </a:lnTo>
                <a:lnTo>
                  <a:pt x="4559" y="1715"/>
                </a:lnTo>
                <a:lnTo>
                  <a:pt x="4559" y="1715"/>
                </a:lnTo>
                <a:lnTo>
                  <a:pt x="4559" y="1713"/>
                </a:lnTo>
                <a:lnTo>
                  <a:pt x="4559" y="1713"/>
                </a:lnTo>
                <a:lnTo>
                  <a:pt x="4559" y="1711"/>
                </a:lnTo>
                <a:lnTo>
                  <a:pt x="4559" y="1711"/>
                </a:lnTo>
                <a:lnTo>
                  <a:pt x="4559" y="1711"/>
                </a:lnTo>
                <a:lnTo>
                  <a:pt x="4559" y="1711"/>
                </a:lnTo>
                <a:lnTo>
                  <a:pt x="4557" y="1709"/>
                </a:lnTo>
                <a:lnTo>
                  <a:pt x="4557" y="1709"/>
                </a:lnTo>
                <a:lnTo>
                  <a:pt x="4557" y="1709"/>
                </a:lnTo>
                <a:lnTo>
                  <a:pt x="4555" y="1711"/>
                </a:lnTo>
                <a:lnTo>
                  <a:pt x="4555" y="1711"/>
                </a:lnTo>
                <a:lnTo>
                  <a:pt x="4553" y="1713"/>
                </a:lnTo>
                <a:lnTo>
                  <a:pt x="4553" y="1713"/>
                </a:lnTo>
                <a:lnTo>
                  <a:pt x="4551" y="1713"/>
                </a:lnTo>
                <a:lnTo>
                  <a:pt x="4553" y="1713"/>
                </a:lnTo>
                <a:lnTo>
                  <a:pt x="4553" y="1715"/>
                </a:lnTo>
                <a:lnTo>
                  <a:pt x="4553" y="1717"/>
                </a:lnTo>
                <a:lnTo>
                  <a:pt x="4553" y="1717"/>
                </a:lnTo>
                <a:lnTo>
                  <a:pt x="4553" y="1717"/>
                </a:lnTo>
                <a:lnTo>
                  <a:pt x="4551" y="1717"/>
                </a:lnTo>
                <a:lnTo>
                  <a:pt x="4551" y="1719"/>
                </a:lnTo>
                <a:lnTo>
                  <a:pt x="4551" y="1719"/>
                </a:lnTo>
                <a:lnTo>
                  <a:pt x="4553" y="1719"/>
                </a:lnTo>
                <a:lnTo>
                  <a:pt x="4553" y="1719"/>
                </a:lnTo>
                <a:lnTo>
                  <a:pt x="4553" y="1721"/>
                </a:lnTo>
                <a:lnTo>
                  <a:pt x="4555" y="1721"/>
                </a:lnTo>
                <a:lnTo>
                  <a:pt x="4557" y="1723"/>
                </a:lnTo>
                <a:lnTo>
                  <a:pt x="4559" y="1721"/>
                </a:lnTo>
                <a:lnTo>
                  <a:pt x="4559" y="1721"/>
                </a:lnTo>
                <a:lnTo>
                  <a:pt x="4559" y="1721"/>
                </a:lnTo>
                <a:lnTo>
                  <a:pt x="4559" y="1719"/>
                </a:lnTo>
                <a:lnTo>
                  <a:pt x="4559" y="1719"/>
                </a:lnTo>
                <a:close/>
                <a:moveTo>
                  <a:pt x="4557" y="1728"/>
                </a:moveTo>
                <a:lnTo>
                  <a:pt x="4559" y="1728"/>
                </a:lnTo>
                <a:lnTo>
                  <a:pt x="4559" y="1728"/>
                </a:lnTo>
                <a:lnTo>
                  <a:pt x="4559" y="1728"/>
                </a:lnTo>
                <a:lnTo>
                  <a:pt x="4559" y="1726"/>
                </a:lnTo>
                <a:lnTo>
                  <a:pt x="4559" y="1726"/>
                </a:lnTo>
                <a:lnTo>
                  <a:pt x="4559" y="1728"/>
                </a:lnTo>
                <a:lnTo>
                  <a:pt x="4557" y="1728"/>
                </a:lnTo>
                <a:lnTo>
                  <a:pt x="4557" y="1728"/>
                </a:lnTo>
                <a:close/>
                <a:moveTo>
                  <a:pt x="4534" y="1711"/>
                </a:moveTo>
                <a:lnTo>
                  <a:pt x="4534" y="1713"/>
                </a:lnTo>
                <a:lnTo>
                  <a:pt x="4534" y="1715"/>
                </a:lnTo>
                <a:lnTo>
                  <a:pt x="4532" y="1717"/>
                </a:lnTo>
                <a:lnTo>
                  <a:pt x="4534" y="1715"/>
                </a:lnTo>
                <a:lnTo>
                  <a:pt x="4534" y="1713"/>
                </a:lnTo>
                <a:lnTo>
                  <a:pt x="4536" y="1711"/>
                </a:lnTo>
                <a:lnTo>
                  <a:pt x="4536" y="1709"/>
                </a:lnTo>
                <a:lnTo>
                  <a:pt x="4536" y="1707"/>
                </a:lnTo>
                <a:lnTo>
                  <a:pt x="4536" y="1707"/>
                </a:lnTo>
                <a:lnTo>
                  <a:pt x="4534" y="1711"/>
                </a:lnTo>
                <a:close/>
                <a:moveTo>
                  <a:pt x="4473" y="1684"/>
                </a:moveTo>
                <a:lnTo>
                  <a:pt x="4473" y="1682"/>
                </a:lnTo>
                <a:lnTo>
                  <a:pt x="4471" y="1682"/>
                </a:lnTo>
                <a:lnTo>
                  <a:pt x="4471" y="1682"/>
                </a:lnTo>
                <a:lnTo>
                  <a:pt x="4471" y="1682"/>
                </a:lnTo>
                <a:lnTo>
                  <a:pt x="4471" y="1682"/>
                </a:lnTo>
                <a:lnTo>
                  <a:pt x="4471" y="1684"/>
                </a:lnTo>
                <a:lnTo>
                  <a:pt x="4471" y="1684"/>
                </a:lnTo>
                <a:lnTo>
                  <a:pt x="4471" y="1684"/>
                </a:lnTo>
                <a:lnTo>
                  <a:pt x="4473" y="1684"/>
                </a:lnTo>
                <a:close/>
                <a:moveTo>
                  <a:pt x="4541" y="1692"/>
                </a:moveTo>
                <a:lnTo>
                  <a:pt x="4538" y="1690"/>
                </a:lnTo>
                <a:lnTo>
                  <a:pt x="4538" y="1692"/>
                </a:lnTo>
                <a:lnTo>
                  <a:pt x="4543" y="1692"/>
                </a:lnTo>
                <a:lnTo>
                  <a:pt x="4543" y="1692"/>
                </a:lnTo>
                <a:lnTo>
                  <a:pt x="4543" y="1692"/>
                </a:lnTo>
                <a:lnTo>
                  <a:pt x="4541" y="1692"/>
                </a:lnTo>
                <a:close/>
                <a:moveTo>
                  <a:pt x="4398" y="1707"/>
                </a:moveTo>
                <a:lnTo>
                  <a:pt x="4398" y="1707"/>
                </a:lnTo>
                <a:lnTo>
                  <a:pt x="4398" y="1707"/>
                </a:lnTo>
                <a:lnTo>
                  <a:pt x="4398" y="1709"/>
                </a:lnTo>
                <a:lnTo>
                  <a:pt x="4398" y="1709"/>
                </a:lnTo>
                <a:lnTo>
                  <a:pt x="4398" y="1707"/>
                </a:lnTo>
                <a:lnTo>
                  <a:pt x="4398" y="1707"/>
                </a:lnTo>
                <a:lnTo>
                  <a:pt x="4398" y="1707"/>
                </a:lnTo>
                <a:close/>
                <a:moveTo>
                  <a:pt x="4561" y="1723"/>
                </a:moveTo>
                <a:lnTo>
                  <a:pt x="4561" y="1723"/>
                </a:lnTo>
                <a:lnTo>
                  <a:pt x="4561" y="1723"/>
                </a:lnTo>
                <a:lnTo>
                  <a:pt x="4561" y="1721"/>
                </a:lnTo>
                <a:lnTo>
                  <a:pt x="4561" y="1721"/>
                </a:lnTo>
                <a:lnTo>
                  <a:pt x="4561" y="1721"/>
                </a:lnTo>
                <a:lnTo>
                  <a:pt x="4561" y="1723"/>
                </a:lnTo>
                <a:close/>
                <a:moveTo>
                  <a:pt x="4589" y="1793"/>
                </a:moveTo>
                <a:lnTo>
                  <a:pt x="4589" y="1793"/>
                </a:lnTo>
                <a:lnTo>
                  <a:pt x="4587" y="1793"/>
                </a:lnTo>
                <a:lnTo>
                  <a:pt x="4587" y="1795"/>
                </a:lnTo>
                <a:lnTo>
                  <a:pt x="4585" y="1795"/>
                </a:lnTo>
                <a:lnTo>
                  <a:pt x="4587" y="1797"/>
                </a:lnTo>
                <a:lnTo>
                  <a:pt x="4587" y="1795"/>
                </a:lnTo>
                <a:lnTo>
                  <a:pt x="4589" y="1793"/>
                </a:lnTo>
                <a:lnTo>
                  <a:pt x="4589" y="1791"/>
                </a:lnTo>
                <a:lnTo>
                  <a:pt x="4589" y="1791"/>
                </a:lnTo>
                <a:lnTo>
                  <a:pt x="4589" y="1791"/>
                </a:lnTo>
                <a:lnTo>
                  <a:pt x="4589" y="1793"/>
                </a:lnTo>
                <a:close/>
                <a:moveTo>
                  <a:pt x="4593" y="1860"/>
                </a:moveTo>
                <a:lnTo>
                  <a:pt x="4593" y="1860"/>
                </a:lnTo>
                <a:lnTo>
                  <a:pt x="4593" y="1860"/>
                </a:lnTo>
                <a:lnTo>
                  <a:pt x="4593" y="1860"/>
                </a:lnTo>
                <a:lnTo>
                  <a:pt x="4593" y="1858"/>
                </a:lnTo>
                <a:lnTo>
                  <a:pt x="4593" y="1858"/>
                </a:lnTo>
                <a:lnTo>
                  <a:pt x="4593" y="1858"/>
                </a:lnTo>
                <a:lnTo>
                  <a:pt x="4593" y="1858"/>
                </a:lnTo>
                <a:lnTo>
                  <a:pt x="4591" y="1858"/>
                </a:lnTo>
                <a:lnTo>
                  <a:pt x="4593" y="1860"/>
                </a:lnTo>
                <a:lnTo>
                  <a:pt x="4593" y="1860"/>
                </a:lnTo>
                <a:close/>
                <a:moveTo>
                  <a:pt x="4580" y="1799"/>
                </a:moveTo>
                <a:lnTo>
                  <a:pt x="4582" y="1799"/>
                </a:lnTo>
                <a:lnTo>
                  <a:pt x="4582" y="1799"/>
                </a:lnTo>
                <a:lnTo>
                  <a:pt x="4585" y="1797"/>
                </a:lnTo>
                <a:lnTo>
                  <a:pt x="4585" y="1797"/>
                </a:lnTo>
                <a:lnTo>
                  <a:pt x="4585" y="1797"/>
                </a:lnTo>
                <a:lnTo>
                  <a:pt x="4582" y="1799"/>
                </a:lnTo>
                <a:lnTo>
                  <a:pt x="4580" y="1799"/>
                </a:lnTo>
                <a:close/>
                <a:moveTo>
                  <a:pt x="4551" y="1723"/>
                </a:moveTo>
                <a:lnTo>
                  <a:pt x="4551" y="1723"/>
                </a:lnTo>
                <a:lnTo>
                  <a:pt x="4549" y="1728"/>
                </a:lnTo>
                <a:lnTo>
                  <a:pt x="4551" y="1730"/>
                </a:lnTo>
                <a:lnTo>
                  <a:pt x="4551" y="1730"/>
                </a:lnTo>
                <a:lnTo>
                  <a:pt x="4553" y="1730"/>
                </a:lnTo>
                <a:lnTo>
                  <a:pt x="4553" y="1730"/>
                </a:lnTo>
                <a:lnTo>
                  <a:pt x="4555" y="1728"/>
                </a:lnTo>
                <a:lnTo>
                  <a:pt x="4557" y="1726"/>
                </a:lnTo>
                <a:lnTo>
                  <a:pt x="4557" y="1726"/>
                </a:lnTo>
                <a:lnTo>
                  <a:pt x="4557" y="1723"/>
                </a:lnTo>
                <a:lnTo>
                  <a:pt x="4555" y="1723"/>
                </a:lnTo>
                <a:lnTo>
                  <a:pt x="4553" y="1721"/>
                </a:lnTo>
                <a:lnTo>
                  <a:pt x="4553" y="1721"/>
                </a:lnTo>
                <a:lnTo>
                  <a:pt x="4551" y="1719"/>
                </a:lnTo>
                <a:lnTo>
                  <a:pt x="4551" y="1719"/>
                </a:lnTo>
                <a:lnTo>
                  <a:pt x="4551" y="1721"/>
                </a:lnTo>
                <a:lnTo>
                  <a:pt x="4551" y="1723"/>
                </a:lnTo>
                <a:lnTo>
                  <a:pt x="4551" y="1723"/>
                </a:lnTo>
                <a:lnTo>
                  <a:pt x="4551" y="1723"/>
                </a:lnTo>
                <a:lnTo>
                  <a:pt x="4551" y="1723"/>
                </a:lnTo>
                <a:close/>
                <a:moveTo>
                  <a:pt x="4490" y="1679"/>
                </a:moveTo>
                <a:lnTo>
                  <a:pt x="4490" y="1682"/>
                </a:lnTo>
                <a:lnTo>
                  <a:pt x="4492" y="1682"/>
                </a:lnTo>
                <a:lnTo>
                  <a:pt x="4494" y="1682"/>
                </a:lnTo>
                <a:lnTo>
                  <a:pt x="4497" y="1684"/>
                </a:lnTo>
                <a:lnTo>
                  <a:pt x="4499" y="1686"/>
                </a:lnTo>
                <a:lnTo>
                  <a:pt x="4503" y="1686"/>
                </a:lnTo>
                <a:lnTo>
                  <a:pt x="4503" y="1682"/>
                </a:lnTo>
                <a:lnTo>
                  <a:pt x="4503" y="1682"/>
                </a:lnTo>
                <a:lnTo>
                  <a:pt x="4503" y="1679"/>
                </a:lnTo>
                <a:lnTo>
                  <a:pt x="4501" y="1679"/>
                </a:lnTo>
                <a:lnTo>
                  <a:pt x="4501" y="1679"/>
                </a:lnTo>
                <a:lnTo>
                  <a:pt x="4501" y="1679"/>
                </a:lnTo>
                <a:lnTo>
                  <a:pt x="4501" y="1677"/>
                </a:lnTo>
                <a:lnTo>
                  <a:pt x="4499" y="1675"/>
                </a:lnTo>
                <a:lnTo>
                  <a:pt x="4497" y="1673"/>
                </a:lnTo>
                <a:lnTo>
                  <a:pt x="4494" y="1673"/>
                </a:lnTo>
                <a:lnTo>
                  <a:pt x="4492" y="1673"/>
                </a:lnTo>
                <a:lnTo>
                  <a:pt x="4490" y="1673"/>
                </a:lnTo>
                <a:lnTo>
                  <a:pt x="4488" y="1673"/>
                </a:lnTo>
                <a:lnTo>
                  <a:pt x="4486" y="1671"/>
                </a:lnTo>
                <a:lnTo>
                  <a:pt x="4484" y="1671"/>
                </a:lnTo>
                <a:lnTo>
                  <a:pt x="4484" y="1671"/>
                </a:lnTo>
                <a:lnTo>
                  <a:pt x="4482" y="1671"/>
                </a:lnTo>
                <a:lnTo>
                  <a:pt x="4482" y="1671"/>
                </a:lnTo>
                <a:lnTo>
                  <a:pt x="4480" y="1673"/>
                </a:lnTo>
                <a:lnTo>
                  <a:pt x="4480" y="1673"/>
                </a:lnTo>
                <a:lnTo>
                  <a:pt x="4478" y="1673"/>
                </a:lnTo>
                <a:lnTo>
                  <a:pt x="4478" y="1673"/>
                </a:lnTo>
                <a:lnTo>
                  <a:pt x="4478" y="1671"/>
                </a:lnTo>
                <a:lnTo>
                  <a:pt x="4476" y="1671"/>
                </a:lnTo>
                <a:lnTo>
                  <a:pt x="4476" y="1671"/>
                </a:lnTo>
                <a:lnTo>
                  <a:pt x="4473" y="1673"/>
                </a:lnTo>
                <a:lnTo>
                  <a:pt x="4469" y="1671"/>
                </a:lnTo>
                <a:lnTo>
                  <a:pt x="4465" y="1673"/>
                </a:lnTo>
                <a:lnTo>
                  <a:pt x="4463" y="1673"/>
                </a:lnTo>
                <a:lnTo>
                  <a:pt x="4461" y="1677"/>
                </a:lnTo>
                <a:lnTo>
                  <a:pt x="4461" y="1677"/>
                </a:lnTo>
                <a:lnTo>
                  <a:pt x="4461" y="1679"/>
                </a:lnTo>
                <a:lnTo>
                  <a:pt x="4461" y="1679"/>
                </a:lnTo>
                <a:lnTo>
                  <a:pt x="4461" y="1682"/>
                </a:lnTo>
                <a:lnTo>
                  <a:pt x="4461" y="1682"/>
                </a:lnTo>
                <a:lnTo>
                  <a:pt x="4461" y="1682"/>
                </a:lnTo>
                <a:lnTo>
                  <a:pt x="4463" y="1679"/>
                </a:lnTo>
                <a:lnTo>
                  <a:pt x="4463" y="1679"/>
                </a:lnTo>
                <a:lnTo>
                  <a:pt x="4463" y="1677"/>
                </a:lnTo>
                <a:lnTo>
                  <a:pt x="4463" y="1677"/>
                </a:lnTo>
                <a:lnTo>
                  <a:pt x="4463" y="1677"/>
                </a:lnTo>
                <a:lnTo>
                  <a:pt x="4465" y="1677"/>
                </a:lnTo>
                <a:lnTo>
                  <a:pt x="4465" y="1677"/>
                </a:lnTo>
                <a:lnTo>
                  <a:pt x="4465" y="1677"/>
                </a:lnTo>
                <a:lnTo>
                  <a:pt x="4467" y="1679"/>
                </a:lnTo>
                <a:lnTo>
                  <a:pt x="4469" y="1682"/>
                </a:lnTo>
                <a:lnTo>
                  <a:pt x="4469" y="1682"/>
                </a:lnTo>
                <a:lnTo>
                  <a:pt x="4471" y="1679"/>
                </a:lnTo>
                <a:lnTo>
                  <a:pt x="4471" y="1679"/>
                </a:lnTo>
                <a:lnTo>
                  <a:pt x="4473" y="1679"/>
                </a:lnTo>
                <a:lnTo>
                  <a:pt x="4473" y="1677"/>
                </a:lnTo>
                <a:lnTo>
                  <a:pt x="4476" y="1677"/>
                </a:lnTo>
                <a:lnTo>
                  <a:pt x="4476" y="1677"/>
                </a:lnTo>
                <a:lnTo>
                  <a:pt x="4476" y="1677"/>
                </a:lnTo>
                <a:lnTo>
                  <a:pt x="4476" y="1677"/>
                </a:lnTo>
                <a:lnTo>
                  <a:pt x="4476" y="1679"/>
                </a:lnTo>
                <a:lnTo>
                  <a:pt x="4476" y="1679"/>
                </a:lnTo>
                <a:lnTo>
                  <a:pt x="4478" y="1679"/>
                </a:lnTo>
                <a:lnTo>
                  <a:pt x="4480" y="1679"/>
                </a:lnTo>
                <a:lnTo>
                  <a:pt x="4482" y="1679"/>
                </a:lnTo>
                <a:lnTo>
                  <a:pt x="4484" y="1682"/>
                </a:lnTo>
                <a:lnTo>
                  <a:pt x="4484" y="1679"/>
                </a:lnTo>
                <a:lnTo>
                  <a:pt x="4484" y="1679"/>
                </a:lnTo>
                <a:lnTo>
                  <a:pt x="4484" y="1679"/>
                </a:lnTo>
                <a:lnTo>
                  <a:pt x="4484" y="1679"/>
                </a:lnTo>
                <a:lnTo>
                  <a:pt x="4486" y="1679"/>
                </a:lnTo>
                <a:lnTo>
                  <a:pt x="4488" y="1679"/>
                </a:lnTo>
                <a:lnTo>
                  <a:pt x="4490" y="1679"/>
                </a:lnTo>
                <a:close/>
                <a:moveTo>
                  <a:pt x="4530" y="1715"/>
                </a:moveTo>
                <a:lnTo>
                  <a:pt x="4530" y="1715"/>
                </a:lnTo>
                <a:lnTo>
                  <a:pt x="4530" y="1717"/>
                </a:lnTo>
                <a:lnTo>
                  <a:pt x="4532" y="1715"/>
                </a:lnTo>
                <a:lnTo>
                  <a:pt x="4532" y="1715"/>
                </a:lnTo>
                <a:lnTo>
                  <a:pt x="4530" y="1713"/>
                </a:lnTo>
                <a:lnTo>
                  <a:pt x="4530" y="1713"/>
                </a:lnTo>
                <a:lnTo>
                  <a:pt x="4530" y="1711"/>
                </a:lnTo>
                <a:lnTo>
                  <a:pt x="4530" y="1711"/>
                </a:lnTo>
                <a:lnTo>
                  <a:pt x="4530" y="1713"/>
                </a:lnTo>
                <a:lnTo>
                  <a:pt x="4530" y="1715"/>
                </a:lnTo>
                <a:lnTo>
                  <a:pt x="4530" y="1715"/>
                </a:lnTo>
                <a:close/>
                <a:moveTo>
                  <a:pt x="4471" y="1734"/>
                </a:moveTo>
                <a:lnTo>
                  <a:pt x="4471" y="1732"/>
                </a:lnTo>
                <a:lnTo>
                  <a:pt x="4471" y="1734"/>
                </a:lnTo>
                <a:lnTo>
                  <a:pt x="4469" y="1734"/>
                </a:lnTo>
                <a:lnTo>
                  <a:pt x="4469" y="1734"/>
                </a:lnTo>
                <a:lnTo>
                  <a:pt x="4471" y="1734"/>
                </a:lnTo>
                <a:lnTo>
                  <a:pt x="4471" y="1734"/>
                </a:lnTo>
                <a:lnTo>
                  <a:pt x="4471" y="1734"/>
                </a:lnTo>
                <a:lnTo>
                  <a:pt x="4471" y="1734"/>
                </a:lnTo>
                <a:lnTo>
                  <a:pt x="4471" y="1734"/>
                </a:lnTo>
                <a:close/>
                <a:moveTo>
                  <a:pt x="4469" y="1682"/>
                </a:moveTo>
                <a:lnTo>
                  <a:pt x="4469" y="1682"/>
                </a:lnTo>
                <a:lnTo>
                  <a:pt x="4467" y="1684"/>
                </a:lnTo>
                <a:lnTo>
                  <a:pt x="4469" y="1684"/>
                </a:lnTo>
                <a:lnTo>
                  <a:pt x="4469" y="1682"/>
                </a:lnTo>
                <a:lnTo>
                  <a:pt x="4469" y="1682"/>
                </a:lnTo>
                <a:close/>
                <a:moveTo>
                  <a:pt x="4486" y="1742"/>
                </a:moveTo>
                <a:lnTo>
                  <a:pt x="4486" y="1744"/>
                </a:lnTo>
                <a:lnTo>
                  <a:pt x="4486" y="1744"/>
                </a:lnTo>
                <a:lnTo>
                  <a:pt x="4486" y="1747"/>
                </a:lnTo>
                <a:lnTo>
                  <a:pt x="4488" y="1747"/>
                </a:lnTo>
                <a:lnTo>
                  <a:pt x="4488" y="1747"/>
                </a:lnTo>
                <a:lnTo>
                  <a:pt x="4488" y="1744"/>
                </a:lnTo>
                <a:lnTo>
                  <a:pt x="4488" y="1744"/>
                </a:lnTo>
                <a:lnTo>
                  <a:pt x="4486" y="1742"/>
                </a:lnTo>
                <a:lnTo>
                  <a:pt x="4486" y="1742"/>
                </a:lnTo>
                <a:close/>
                <a:moveTo>
                  <a:pt x="4515" y="1734"/>
                </a:moveTo>
                <a:lnTo>
                  <a:pt x="4517" y="1734"/>
                </a:lnTo>
                <a:lnTo>
                  <a:pt x="4517" y="1734"/>
                </a:lnTo>
                <a:lnTo>
                  <a:pt x="4517" y="1734"/>
                </a:lnTo>
                <a:lnTo>
                  <a:pt x="4520" y="1736"/>
                </a:lnTo>
                <a:lnTo>
                  <a:pt x="4520" y="1736"/>
                </a:lnTo>
                <a:lnTo>
                  <a:pt x="4520" y="1734"/>
                </a:lnTo>
                <a:lnTo>
                  <a:pt x="4520" y="1734"/>
                </a:lnTo>
                <a:lnTo>
                  <a:pt x="4515" y="1734"/>
                </a:lnTo>
                <a:close/>
                <a:moveTo>
                  <a:pt x="4515" y="1734"/>
                </a:moveTo>
                <a:lnTo>
                  <a:pt x="4515" y="1734"/>
                </a:lnTo>
                <a:lnTo>
                  <a:pt x="4513" y="1734"/>
                </a:lnTo>
                <a:lnTo>
                  <a:pt x="4513" y="1734"/>
                </a:lnTo>
                <a:lnTo>
                  <a:pt x="4513" y="1734"/>
                </a:lnTo>
                <a:lnTo>
                  <a:pt x="4513" y="1736"/>
                </a:lnTo>
                <a:lnTo>
                  <a:pt x="4511" y="1736"/>
                </a:lnTo>
                <a:lnTo>
                  <a:pt x="4511" y="1736"/>
                </a:lnTo>
                <a:lnTo>
                  <a:pt x="4511" y="1738"/>
                </a:lnTo>
                <a:lnTo>
                  <a:pt x="4509" y="1738"/>
                </a:lnTo>
                <a:lnTo>
                  <a:pt x="4509" y="1738"/>
                </a:lnTo>
                <a:lnTo>
                  <a:pt x="4509" y="1740"/>
                </a:lnTo>
                <a:lnTo>
                  <a:pt x="4509" y="1742"/>
                </a:lnTo>
                <a:lnTo>
                  <a:pt x="4507" y="1742"/>
                </a:lnTo>
                <a:lnTo>
                  <a:pt x="4507" y="1742"/>
                </a:lnTo>
                <a:lnTo>
                  <a:pt x="4507" y="1744"/>
                </a:lnTo>
                <a:lnTo>
                  <a:pt x="4507" y="1744"/>
                </a:lnTo>
                <a:lnTo>
                  <a:pt x="4507" y="1747"/>
                </a:lnTo>
                <a:lnTo>
                  <a:pt x="4509" y="1747"/>
                </a:lnTo>
                <a:lnTo>
                  <a:pt x="4509" y="1747"/>
                </a:lnTo>
                <a:lnTo>
                  <a:pt x="4511" y="1747"/>
                </a:lnTo>
                <a:lnTo>
                  <a:pt x="4511" y="1747"/>
                </a:lnTo>
                <a:lnTo>
                  <a:pt x="4511" y="1744"/>
                </a:lnTo>
                <a:lnTo>
                  <a:pt x="4511" y="1744"/>
                </a:lnTo>
                <a:lnTo>
                  <a:pt x="4513" y="1742"/>
                </a:lnTo>
                <a:lnTo>
                  <a:pt x="4513" y="1742"/>
                </a:lnTo>
                <a:lnTo>
                  <a:pt x="4513" y="1742"/>
                </a:lnTo>
                <a:lnTo>
                  <a:pt x="4515" y="1740"/>
                </a:lnTo>
                <a:lnTo>
                  <a:pt x="4515" y="1738"/>
                </a:lnTo>
                <a:lnTo>
                  <a:pt x="4515" y="1736"/>
                </a:lnTo>
                <a:lnTo>
                  <a:pt x="4515" y="1734"/>
                </a:lnTo>
                <a:lnTo>
                  <a:pt x="4515" y="1734"/>
                </a:lnTo>
                <a:close/>
                <a:moveTo>
                  <a:pt x="4528" y="1795"/>
                </a:moveTo>
                <a:lnTo>
                  <a:pt x="4528" y="1795"/>
                </a:lnTo>
                <a:lnTo>
                  <a:pt x="4530" y="1793"/>
                </a:lnTo>
                <a:lnTo>
                  <a:pt x="4528" y="1791"/>
                </a:lnTo>
                <a:lnTo>
                  <a:pt x="4528" y="1791"/>
                </a:lnTo>
                <a:lnTo>
                  <a:pt x="4528" y="1788"/>
                </a:lnTo>
                <a:lnTo>
                  <a:pt x="4528" y="1791"/>
                </a:lnTo>
                <a:lnTo>
                  <a:pt x="4528" y="1791"/>
                </a:lnTo>
                <a:lnTo>
                  <a:pt x="4528" y="1791"/>
                </a:lnTo>
                <a:lnTo>
                  <a:pt x="4528" y="1793"/>
                </a:lnTo>
                <a:lnTo>
                  <a:pt x="4528" y="1795"/>
                </a:lnTo>
                <a:close/>
                <a:moveTo>
                  <a:pt x="5364" y="508"/>
                </a:moveTo>
                <a:lnTo>
                  <a:pt x="5362" y="508"/>
                </a:lnTo>
                <a:lnTo>
                  <a:pt x="5356" y="508"/>
                </a:lnTo>
                <a:lnTo>
                  <a:pt x="5358" y="508"/>
                </a:lnTo>
                <a:lnTo>
                  <a:pt x="5358" y="505"/>
                </a:lnTo>
                <a:lnTo>
                  <a:pt x="5356" y="505"/>
                </a:lnTo>
                <a:lnTo>
                  <a:pt x="5356" y="505"/>
                </a:lnTo>
                <a:lnTo>
                  <a:pt x="5356" y="505"/>
                </a:lnTo>
                <a:lnTo>
                  <a:pt x="5353" y="505"/>
                </a:lnTo>
                <a:lnTo>
                  <a:pt x="5351" y="505"/>
                </a:lnTo>
                <a:lnTo>
                  <a:pt x="5351" y="505"/>
                </a:lnTo>
                <a:lnTo>
                  <a:pt x="5353" y="503"/>
                </a:lnTo>
                <a:lnTo>
                  <a:pt x="5353" y="503"/>
                </a:lnTo>
                <a:lnTo>
                  <a:pt x="5351" y="503"/>
                </a:lnTo>
                <a:lnTo>
                  <a:pt x="5347" y="499"/>
                </a:lnTo>
                <a:lnTo>
                  <a:pt x="5343" y="497"/>
                </a:lnTo>
                <a:lnTo>
                  <a:pt x="5341" y="495"/>
                </a:lnTo>
                <a:lnTo>
                  <a:pt x="5337" y="493"/>
                </a:lnTo>
                <a:lnTo>
                  <a:pt x="5335" y="489"/>
                </a:lnTo>
                <a:lnTo>
                  <a:pt x="5330" y="489"/>
                </a:lnTo>
                <a:lnTo>
                  <a:pt x="5326" y="489"/>
                </a:lnTo>
                <a:lnTo>
                  <a:pt x="5324" y="489"/>
                </a:lnTo>
                <a:lnTo>
                  <a:pt x="5322" y="487"/>
                </a:lnTo>
                <a:lnTo>
                  <a:pt x="5316" y="487"/>
                </a:lnTo>
                <a:lnTo>
                  <a:pt x="5316" y="487"/>
                </a:lnTo>
                <a:lnTo>
                  <a:pt x="5322" y="489"/>
                </a:lnTo>
                <a:lnTo>
                  <a:pt x="5324" y="489"/>
                </a:lnTo>
                <a:lnTo>
                  <a:pt x="5324" y="489"/>
                </a:lnTo>
                <a:lnTo>
                  <a:pt x="5322" y="489"/>
                </a:lnTo>
                <a:lnTo>
                  <a:pt x="5318" y="489"/>
                </a:lnTo>
                <a:lnTo>
                  <a:pt x="5316" y="489"/>
                </a:lnTo>
                <a:lnTo>
                  <a:pt x="5314" y="489"/>
                </a:lnTo>
                <a:lnTo>
                  <a:pt x="5314" y="489"/>
                </a:lnTo>
                <a:lnTo>
                  <a:pt x="5314" y="489"/>
                </a:lnTo>
                <a:lnTo>
                  <a:pt x="5314" y="491"/>
                </a:lnTo>
                <a:lnTo>
                  <a:pt x="5314" y="491"/>
                </a:lnTo>
                <a:lnTo>
                  <a:pt x="5314" y="491"/>
                </a:lnTo>
                <a:lnTo>
                  <a:pt x="5312" y="491"/>
                </a:lnTo>
                <a:lnTo>
                  <a:pt x="5312" y="491"/>
                </a:lnTo>
                <a:lnTo>
                  <a:pt x="5312" y="489"/>
                </a:lnTo>
                <a:lnTo>
                  <a:pt x="5314" y="487"/>
                </a:lnTo>
                <a:lnTo>
                  <a:pt x="5314" y="487"/>
                </a:lnTo>
                <a:lnTo>
                  <a:pt x="5314" y="487"/>
                </a:lnTo>
                <a:lnTo>
                  <a:pt x="5309" y="484"/>
                </a:lnTo>
                <a:lnTo>
                  <a:pt x="5307" y="484"/>
                </a:lnTo>
                <a:lnTo>
                  <a:pt x="5307" y="484"/>
                </a:lnTo>
                <a:lnTo>
                  <a:pt x="5303" y="484"/>
                </a:lnTo>
                <a:lnTo>
                  <a:pt x="5295" y="484"/>
                </a:lnTo>
                <a:lnTo>
                  <a:pt x="5295" y="487"/>
                </a:lnTo>
                <a:lnTo>
                  <a:pt x="5295" y="487"/>
                </a:lnTo>
                <a:lnTo>
                  <a:pt x="5295" y="487"/>
                </a:lnTo>
                <a:lnTo>
                  <a:pt x="5295" y="487"/>
                </a:lnTo>
                <a:lnTo>
                  <a:pt x="5297" y="487"/>
                </a:lnTo>
                <a:lnTo>
                  <a:pt x="5299" y="489"/>
                </a:lnTo>
                <a:lnTo>
                  <a:pt x="5299" y="489"/>
                </a:lnTo>
                <a:lnTo>
                  <a:pt x="5301" y="489"/>
                </a:lnTo>
                <a:lnTo>
                  <a:pt x="5301" y="491"/>
                </a:lnTo>
                <a:lnTo>
                  <a:pt x="5301" y="493"/>
                </a:lnTo>
                <a:lnTo>
                  <a:pt x="5301" y="493"/>
                </a:lnTo>
                <a:lnTo>
                  <a:pt x="5301" y="495"/>
                </a:lnTo>
                <a:lnTo>
                  <a:pt x="5301" y="497"/>
                </a:lnTo>
                <a:lnTo>
                  <a:pt x="5299" y="497"/>
                </a:lnTo>
                <a:lnTo>
                  <a:pt x="5299" y="497"/>
                </a:lnTo>
                <a:lnTo>
                  <a:pt x="5301" y="499"/>
                </a:lnTo>
                <a:lnTo>
                  <a:pt x="5303" y="499"/>
                </a:lnTo>
                <a:lnTo>
                  <a:pt x="5305" y="499"/>
                </a:lnTo>
                <a:lnTo>
                  <a:pt x="5305" y="501"/>
                </a:lnTo>
                <a:lnTo>
                  <a:pt x="5305" y="503"/>
                </a:lnTo>
                <a:lnTo>
                  <a:pt x="5303" y="505"/>
                </a:lnTo>
                <a:lnTo>
                  <a:pt x="5303" y="505"/>
                </a:lnTo>
                <a:lnTo>
                  <a:pt x="5303" y="505"/>
                </a:lnTo>
                <a:lnTo>
                  <a:pt x="5301" y="505"/>
                </a:lnTo>
                <a:lnTo>
                  <a:pt x="5301" y="505"/>
                </a:lnTo>
                <a:lnTo>
                  <a:pt x="5301" y="503"/>
                </a:lnTo>
                <a:lnTo>
                  <a:pt x="5301" y="501"/>
                </a:lnTo>
                <a:lnTo>
                  <a:pt x="5299" y="501"/>
                </a:lnTo>
                <a:lnTo>
                  <a:pt x="5299" y="501"/>
                </a:lnTo>
                <a:lnTo>
                  <a:pt x="5297" y="503"/>
                </a:lnTo>
                <a:lnTo>
                  <a:pt x="5297" y="503"/>
                </a:lnTo>
                <a:lnTo>
                  <a:pt x="5297" y="503"/>
                </a:lnTo>
                <a:lnTo>
                  <a:pt x="5295" y="501"/>
                </a:lnTo>
                <a:lnTo>
                  <a:pt x="5295" y="499"/>
                </a:lnTo>
                <a:lnTo>
                  <a:pt x="5295" y="499"/>
                </a:lnTo>
                <a:lnTo>
                  <a:pt x="5293" y="497"/>
                </a:lnTo>
                <a:lnTo>
                  <a:pt x="5293" y="497"/>
                </a:lnTo>
                <a:lnTo>
                  <a:pt x="5291" y="497"/>
                </a:lnTo>
                <a:lnTo>
                  <a:pt x="5289" y="497"/>
                </a:lnTo>
                <a:lnTo>
                  <a:pt x="5289" y="495"/>
                </a:lnTo>
                <a:lnTo>
                  <a:pt x="5291" y="493"/>
                </a:lnTo>
                <a:lnTo>
                  <a:pt x="5291" y="491"/>
                </a:lnTo>
                <a:lnTo>
                  <a:pt x="5291" y="489"/>
                </a:lnTo>
                <a:lnTo>
                  <a:pt x="5289" y="489"/>
                </a:lnTo>
                <a:lnTo>
                  <a:pt x="5289" y="487"/>
                </a:lnTo>
                <a:lnTo>
                  <a:pt x="5289" y="482"/>
                </a:lnTo>
                <a:lnTo>
                  <a:pt x="5289" y="482"/>
                </a:lnTo>
                <a:lnTo>
                  <a:pt x="5291" y="480"/>
                </a:lnTo>
                <a:lnTo>
                  <a:pt x="5289" y="478"/>
                </a:lnTo>
                <a:lnTo>
                  <a:pt x="5289" y="478"/>
                </a:lnTo>
                <a:lnTo>
                  <a:pt x="5286" y="478"/>
                </a:lnTo>
                <a:lnTo>
                  <a:pt x="5286" y="478"/>
                </a:lnTo>
                <a:lnTo>
                  <a:pt x="5284" y="478"/>
                </a:lnTo>
                <a:lnTo>
                  <a:pt x="5282" y="478"/>
                </a:lnTo>
                <a:lnTo>
                  <a:pt x="5284" y="476"/>
                </a:lnTo>
                <a:lnTo>
                  <a:pt x="5284" y="476"/>
                </a:lnTo>
                <a:lnTo>
                  <a:pt x="5284" y="474"/>
                </a:lnTo>
                <a:lnTo>
                  <a:pt x="5282" y="474"/>
                </a:lnTo>
                <a:lnTo>
                  <a:pt x="5282" y="472"/>
                </a:lnTo>
                <a:lnTo>
                  <a:pt x="5259" y="461"/>
                </a:lnTo>
                <a:lnTo>
                  <a:pt x="5257" y="459"/>
                </a:lnTo>
                <a:lnTo>
                  <a:pt x="5255" y="457"/>
                </a:lnTo>
                <a:lnTo>
                  <a:pt x="5253" y="457"/>
                </a:lnTo>
                <a:lnTo>
                  <a:pt x="5251" y="457"/>
                </a:lnTo>
                <a:lnTo>
                  <a:pt x="5251" y="457"/>
                </a:lnTo>
                <a:lnTo>
                  <a:pt x="5249" y="457"/>
                </a:lnTo>
                <a:lnTo>
                  <a:pt x="5251" y="457"/>
                </a:lnTo>
                <a:lnTo>
                  <a:pt x="5251" y="455"/>
                </a:lnTo>
                <a:lnTo>
                  <a:pt x="5249" y="455"/>
                </a:lnTo>
                <a:lnTo>
                  <a:pt x="5240" y="451"/>
                </a:lnTo>
                <a:lnTo>
                  <a:pt x="5238" y="449"/>
                </a:lnTo>
                <a:lnTo>
                  <a:pt x="5240" y="451"/>
                </a:lnTo>
                <a:lnTo>
                  <a:pt x="5247" y="455"/>
                </a:lnTo>
                <a:lnTo>
                  <a:pt x="5247" y="455"/>
                </a:lnTo>
                <a:lnTo>
                  <a:pt x="5245" y="457"/>
                </a:lnTo>
                <a:lnTo>
                  <a:pt x="5242" y="457"/>
                </a:lnTo>
                <a:lnTo>
                  <a:pt x="5245" y="455"/>
                </a:lnTo>
                <a:lnTo>
                  <a:pt x="5242" y="453"/>
                </a:lnTo>
                <a:lnTo>
                  <a:pt x="5242" y="453"/>
                </a:lnTo>
                <a:lnTo>
                  <a:pt x="5240" y="451"/>
                </a:lnTo>
                <a:lnTo>
                  <a:pt x="5238" y="451"/>
                </a:lnTo>
                <a:lnTo>
                  <a:pt x="5234" y="451"/>
                </a:lnTo>
                <a:lnTo>
                  <a:pt x="5234" y="449"/>
                </a:lnTo>
                <a:lnTo>
                  <a:pt x="5234" y="447"/>
                </a:lnTo>
                <a:lnTo>
                  <a:pt x="5236" y="449"/>
                </a:lnTo>
                <a:lnTo>
                  <a:pt x="5236" y="449"/>
                </a:lnTo>
                <a:lnTo>
                  <a:pt x="5234" y="447"/>
                </a:lnTo>
                <a:lnTo>
                  <a:pt x="5232" y="445"/>
                </a:lnTo>
                <a:lnTo>
                  <a:pt x="5226" y="443"/>
                </a:lnTo>
                <a:lnTo>
                  <a:pt x="5224" y="443"/>
                </a:lnTo>
                <a:lnTo>
                  <a:pt x="5224" y="440"/>
                </a:lnTo>
                <a:lnTo>
                  <a:pt x="5221" y="440"/>
                </a:lnTo>
                <a:lnTo>
                  <a:pt x="5221" y="440"/>
                </a:lnTo>
                <a:lnTo>
                  <a:pt x="5217" y="440"/>
                </a:lnTo>
                <a:lnTo>
                  <a:pt x="5215" y="438"/>
                </a:lnTo>
                <a:lnTo>
                  <a:pt x="5215" y="438"/>
                </a:lnTo>
                <a:lnTo>
                  <a:pt x="5213" y="438"/>
                </a:lnTo>
                <a:lnTo>
                  <a:pt x="5205" y="432"/>
                </a:lnTo>
                <a:lnTo>
                  <a:pt x="5201" y="430"/>
                </a:lnTo>
                <a:lnTo>
                  <a:pt x="5201" y="430"/>
                </a:lnTo>
                <a:lnTo>
                  <a:pt x="5201" y="430"/>
                </a:lnTo>
                <a:lnTo>
                  <a:pt x="5198" y="428"/>
                </a:lnTo>
                <a:lnTo>
                  <a:pt x="5192" y="428"/>
                </a:lnTo>
                <a:lnTo>
                  <a:pt x="5186" y="426"/>
                </a:lnTo>
                <a:lnTo>
                  <a:pt x="5177" y="424"/>
                </a:lnTo>
                <a:lnTo>
                  <a:pt x="5171" y="422"/>
                </a:lnTo>
                <a:lnTo>
                  <a:pt x="5163" y="419"/>
                </a:lnTo>
                <a:lnTo>
                  <a:pt x="5159" y="417"/>
                </a:lnTo>
                <a:lnTo>
                  <a:pt x="5157" y="415"/>
                </a:lnTo>
                <a:lnTo>
                  <a:pt x="5154" y="415"/>
                </a:lnTo>
                <a:lnTo>
                  <a:pt x="5148" y="417"/>
                </a:lnTo>
                <a:lnTo>
                  <a:pt x="5140" y="417"/>
                </a:lnTo>
                <a:lnTo>
                  <a:pt x="5133" y="415"/>
                </a:lnTo>
                <a:lnTo>
                  <a:pt x="5127" y="415"/>
                </a:lnTo>
                <a:lnTo>
                  <a:pt x="5125" y="415"/>
                </a:lnTo>
                <a:lnTo>
                  <a:pt x="5121" y="415"/>
                </a:lnTo>
                <a:lnTo>
                  <a:pt x="5119" y="415"/>
                </a:lnTo>
                <a:lnTo>
                  <a:pt x="5119" y="417"/>
                </a:lnTo>
                <a:lnTo>
                  <a:pt x="5115" y="417"/>
                </a:lnTo>
                <a:lnTo>
                  <a:pt x="5113" y="415"/>
                </a:lnTo>
                <a:lnTo>
                  <a:pt x="5108" y="413"/>
                </a:lnTo>
                <a:lnTo>
                  <a:pt x="5100" y="413"/>
                </a:lnTo>
                <a:lnTo>
                  <a:pt x="5089" y="411"/>
                </a:lnTo>
                <a:lnTo>
                  <a:pt x="5083" y="411"/>
                </a:lnTo>
                <a:lnTo>
                  <a:pt x="5077" y="411"/>
                </a:lnTo>
                <a:lnTo>
                  <a:pt x="5079" y="415"/>
                </a:lnTo>
                <a:lnTo>
                  <a:pt x="5077" y="417"/>
                </a:lnTo>
                <a:lnTo>
                  <a:pt x="5075" y="419"/>
                </a:lnTo>
                <a:lnTo>
                  <a:pt x="5073" y="422"/>
                </a:lnTo>
                <a:lnTo>
                  <a:pt x="5073" y="422"/>
                </a:lnTo>
                <a:lnTo>
                  <a:pt x="5079" y="424"/>
                </a:lnTo>
                <a:lnTo>
                  <a:pt x="5081" y="428"/>
                </a:lnTo>
                <a:lnTo>
                  <a:pt x="5083" y="432"/>
                </a:lnTo>
                <a:lnTo>
                  <a:pt x="5085" y="434"/>
                </a:lnTo>
                <a:lnTo>
                  <a:pt x="5085" y="436"/>
                </a:lnTo>
                <a:lnTo>
                  <a:pt x="5079" y="443"/>
                </a:lnTo>
                <a:lnTo>
                  <a:pt x="5071" y="443"/>
                </a:lnTo>
                <a:lnTo>
                  <a:pt x="5064" y="445"/>
                </a:lnTo>
                <a:lnTo>
                  <a:pt x="5062" y="440"/>
                </a:lnTo>
                <a:lnTo>
                  <a:pt x="5060" y="436"/>
                </a:lnTo>
                <a:lnTo>
                  <a:pt x="5056" y="434"/>
                </a:lnTo>
                <a:lnTo>
                  <a:pt x="5050" y="432"/>
                </a:lnTo>
                <a:lnTo>
                  <a:pt x="5048" y="432"/>
                </a:lnTo>
                <a:lnTo>
                  <a:pt x="5045" y="432"/>
                </a:lnTo>
                <a:lnTo>
                  <a:pt x="5045" y="428"/>
                </a:lnTo>
                <a:lnTo>
                  <a:pt x="5043" y="424"/>
                </a:lnTo>
                <a:lnTo>
                  <a:pt x="5041" y="422"/>
                </a:lnTo>
                <a:lnTo>
                  <a:pt x="5041" y="422"/>
                </a:lnTo>
                <a:lnTo>
                  <a:pt x="5039" y="419"/>
                </a:lnTo>
                <a:lnTo>
                  <a:pt x="5037" y="419"/>
                </a:lnTo>
                <a:lnTo>
                  <a:pt x="5029" y="424"/>
                </a:lnTo>
                <a:lnTo>
                  <a:pt x="5025" y="426"/>
                </a:lnTo>
                <a:lnTo>
                  <a:pt x="5025" y="426"/>
                </a:lnTo>
                <a:lnTo>
                  <a:pt x="5012" y="424"/>
                </a:lnTo>
                <a:lnTo>
                  <a:pt x="5010" y="424"/>
                </a:lnTo>
                <a:lnTo>
                  <a:pt x="4991" y="424"/>
                </a:lnTo>
                <a:lnTo>
                  <a:pt x="4987" y="419"/>
                </a:lnTo>
                <a:lnTo>
                  <a:pt x="4983" y="419"/>
                </a:lnTo>
                <a:lnTo>
                  <a:pt x="4978" y="419"/>
                </a:lnTo>
                <a:lnTo>
                  <a:pt x="4976" y="422"/>
                </a:lnTo>
                <a:lnTo>
                  <a:pt x="4972" y="419"/>
                </a:lnTo>
                <a:lnTo>
                  <a:pt x="4968" y="422"/>
                </a:lnTo>
                <a:lnTo>
                  <a:pt x="4960" y="422"/>
                </a:lnTo>
                <a:lnTo>
                  <a:pt x="4957" y="424"/>
                </a:lnTo>
                <a:lnTo>
                  <a:pt x="4953" y="424"/>
                </a:lnTo>
                <a:lnTo>
                  <a:pt x="4947" y="428"/>
                </a:lnTo>
                <a:lnTo>
                  <a:pt x="4947" y="430"/>
                </a:lnTo>
                <a:lnTo>
                  <a:pt x="4947" y="434"/>
                </a:lnTo>
                <a:lnTo>
                  <a:pt x="4949" y="436"/>
                </a:lnTo>
                <a:lnTo>
                  <a:pt x="4949" y="440"/>
                </a:lnTo>
                <a:lnTo>
                  <a:pt x="4947" y="443"/>
                </a:lnTo>
                <a:lnTo>
                  <a:pt x="4945" y="443"/>
                </a:lnTo>
                <a:lnTo>
                  <a:pt x="4943" y="447"/>
                </a:lnTo>
                <a:lnTo>
                  <a:pt x="4941" y="449"/>
                </a:lnTo>
                <a:lnTo>
                  <a:pt x="4939" y="449"/>
                </a:lnTo>
                <a:lnTo>
                  <a:pt x="4941" y="449"/>
                </a:lnTo>
                <a:lnTo>
                  <a:pt x="4943" y="447"/>
                </a:lnTo>
                <a:lnTo>
                  <a:pt x="4945" y="440"/>
                </a:lnTo>
                <a:lnTo>
                  <a:pt x="4945" y="438"/>
                </a:lnTo>
                <a:lnTo>
                  <a:pt x="4943" y="438"/>
                </a:lnTo>
                <a:lnTo>
                  <a:pt x="4941" y="436"/>
                </a:lnTo>
                <a:lnTo>
                  <a:pt x="4941" y="430"/>
                </a:lnTo>
                <a:lnTo>
                  <a:pt x="4939" y="426"/>
                </a:lnTo>
                <a:lnTo>
                  <a:pt x="4939" y="424"/>
                </a:lnTo>
                <a:lnTo>
                  <a:pt x="4937" y="422"/>
                </a:lnTo>
                <a:lnTo>
                  <a:pt x="4928" y="419"/>
                </a:lnTo>
                <a:lnTo>
                  <a:pt x="4924" y="417"/>
                </a:lnTo>
                <a:lnTo>
                  <a:pt x="4922" y="415"/>
                </a:lnTo>
                <a:lnTo>
                  <a:pt x="4924" y="413"/>
                </a:lnTo>
                <a:lnTo>
                  <a:pt x="4924" y="411"/>
                </a:lnTo>
                <a:lnTo>
                  <a:pt x="4924" y="409"/>
                </a:lnTo>
                <a:lnTo>
                  <a:pt x="4926" y="407"/>
                </a:lnTo>
                <a:lnTo>
                  <a:pt x="4926" y="405"/>
                </a:lnTo>
                <a:lnTo>
                  <a:pt x="4926" y="403"/>
                </a:lnTo>
                <a:lnTo>
                  <a:pt x="4924" y="401"/>
                </a:lnTo>
                <a:lnTo>
                  <a:pt x="4922" y="396"/>
                </a:lnTo>
                <a:lnTo>
                  <a:pt x="4922" y="396"/>
                </a:lnTo>
                <a:lnTo>
                  <a:pt x="4916" y="392"/>
                </a:lnTo>
                <a:lnTo>
                  <a:pt x="4907" y="388"/>
                </a:lnTo>
                <a:lnTo>
                  <a:pt x="4897" y="386"/>
                </a:lnTo>
                <a:lnTo>
                  <a:pt x="4888" y="386"/>
                </a:lnTo>
                <a:lnTo>
                  <a:pt x="4878" y="384"/>
                </a:lnTo>
                <a:lnTo>
                  <a:pt x="4865" y="384"/>
                </a:lnTo>
                <a:lnTo>
                  <a:pt x="4861" y="386"/>
                </a:lnTo>
                <a:lnTo>
                  <a:pt x="4853" y="386"/>
                </a:lnTo>
                <a:lnTo>
                  <a:pt x="4844" y="388"/>
                </a:lnTo>
                <a:lnTo>
                  <a:pt x="4836" y="390"/>
                </a:lnTo>
                <a:lnTo>
                  <a:pt x="4832" y="390"/>
                </a:lnTo>
                <a:lnTo>
                  <a:pt x="4821" y="392"/>
                </a:lnTo>
                <a:lnTo>
                  <a:pt x="4817" y="392"/>
                </a:lnTo>
                <a:lnTo>
                  <a:pt x="4807" y="388"/>
                </a:lnTo>
                <a:lnTo>
                  <a:pt x="4809" y="386"/>
                </a:lnTo>
                <a:lnTo>
                  <a:pt x="4811" y="386"/>
                </a:lnTo>
                <a:lnTo>
                  <a:pt x="4807" y="382"/>
                </a:lnTo>
                <a:lnTo>
                  <a:pt x="4805" y="380"/>
                </a:lnTo>
                <a:lnTo>
                  <a:pt x="4798" y="378"/>
                </a:lnTo>
                <a:lnTo>
                  <a:pt x="4794" y="378"/>
                </a:lnTo>
                <a:lnTo>
                  <a:pt x="4792" y="378"/>
                </a:lnTo>
                <a:lnTo>
                  <a:pt x="4784" y="380"/>
                </a:lnTo>
                <a:lnTo>
                  <a:pt x="4781" y="382"/>
                </a:lnTo>
                <a:lnTo>
                  <a:pt x="4786" y="378"/>
                </a:lnTo>
                <a:lnTo>
                  <a:pt x="4788" y="378"/>
                </a:lnTo>
                <a:lnTo>
                  <a:pt x="4790" y="375"/>
                </a:lnTo>
                <a:lnTo>
                  <a:pt x="4790" y="373"/>
                </a:lnTo>
                <a:lnTo>
                  <a:pt x="4790" y="373"/>
                </a:lnTo>
                <a:lnTo>
                  <a:pt x="4781" y="373"/>
                </a:lnTo>
                <a:lnTo>
                  <a:pt x="4781" y="373"/>
                </a:lnTo>
                <a:lnTo>
                  <a:pt x="4779" y="371"/>
                </a:lnTo>
                <a:lnTo>
                  <a:pt x="4779" y="371"/>
                </a:lnTo>
                <a:lnTo>
                  <a:pt x="4773" y="369"/>
                </a:lnTo>
                <a:lnTo>
                  <a:pt x="4769" y="369"/>
                </a:lnTo>
                <a:lnTo>
                  <a:pt x="4767" y="369"/>
                </a:lnTo>
                <a:lnTo>
                  <a:pt x="4765" y="367"/>
                </a:lnTo>
                <a:lnTo>
                  <a:pt x="4765" y="367"/>
                </a:lnTo>
                <a:lnTo>
                  <a:pt x="4767" y="367"/>
                </a:lnTo>
                <a:lnTo>
                  <a:pt x="4767" y="365"/>
                </a:lnTo>
                <a:lnTo>
                  <a:pt x="4771" y="365"/>
                </a:lnTo>
                <a:lnTo>
                  <a:pt x="4779" y="365"/>
                </a:lnTo>
                <a:lnTo>
                  <a:pt x="4781" y="363"/>
                </a:lnTo>
                <a:lnTo>
                  <a:pt x="4781" y="361"/>
                </a:lnTo>
                <a:lnTo>
                  <a:pt x="4779" y="361"/>
                </a:lnTo>
                <a:lnTo>
                  <a:pt x="4777" y="359"/>
                </a:lnTo>
                <a:lnTo>
                  <a:pt x="4773" y="357"/>
                </a:lnTo>
                <a:lnTo>
                  <a:pt x="4767" y="354"/>
                </a:lnTo>
                <a:lnTo>
                  <a:pt x="4758" y="352"/>
                </a:lnTo>
                <a:lnTo>
                  <a:pt x="4744" y="350"/>
                </a:lnTo>
                <a:lnTo>
                  <a:pt x="4742" y="352"/>
                </a:lnTo>
                <a:lnTo>
                  <a:pt x="4740" y="352"/>
                </a:lnTo>
                <a:lnTo>
                  <a:pt x="4735" y="354"/>
                </a:lnTo>
                <a:lnTo>
                  <a:pt x="4729" y="363"/>
                </a:lnTo>
                <a:lnTo>
                  <a:pt x="4725" y="365"/>
                </a:lnTo>
                <a:lnTo>
                  <a:pt x="4721" y="367"/>
                </a:lnTo>
                <a:lnTo>
                  <a:pt x="4710" y="369"/>
                </a:lnTo>
                <a:lnTo>
                  <a:pt x="4710" y="369"/>
                </a:lnTo>
                <a:lnTo>
                  <a:pt x="4708" y="367"/>
                </a:lnTo>
                <a:lnTo>
                  <a:pt x="4708" y="365"/>
                </a:lnTo>
                <a:lnTo>
                  <a:pt x="4710" y="365"/>
                </a:lnTo>
                <a:lnTo>
                  <a:pt x="4710" y="365"/>
                </a:lnTo>
                <a:lnTo>
                  <a:pt x="4708" y="363"/>
                </a:lnTo>
                <a:lnTo>
                  <a:pt x="4710" y="363"/>
                </a:lnTo>
                <a:lnTo>
                  <a:pt x="4710" y="363"/>
                </a:lnTo>
                <a:lnTo>
                  <a:pt x="4712" y="363"/>
                </a:lnTo>
                <a:lnTo>
                  <a:pt x="4714" y="363"/>
                </a:lnTo>
                <a:lnTo>
                  <a:pt x="4719" y="363"/>
                </a:lnTo>
                <a:lnTo>
                  <a:pt x="4719" y="361"/>
                </a:lnTo>
                <a:lnTo>
                  <a:pt x="4719" y="359"/>
                </a:lnTo>
                <a:lnTo>
                  <a:pt x="4719" y="357"/>
                </a:lnTo>
                <a:lnTo>
                  <a:pt x="4719" y="354"/>
                </a:lnTo>
                <a:lnTo>
                  <a:pt x="4719" y="354"/>
                </a:lnTo>
                <a:lnTo>
                  <a:pt x="4721" y="354"/>
                </a:lnTo>
                <a:lnTo>
                  <a:pt x="4723" y="357"/>
                </a:lnTo>
                <a:lnTo>
                  <a:pt x="4725" y="357"/>
                </a:lnTo>
                <a:lnTo>
                  <a:pt x="4727" y="357"/>
                </a:lnTo>
                <a:lnTo>
                  <a:pt x="4723" y="363"/>
                </a:lnTo>
                <a:lnTo>
                  <a:pt x="4725" y="363"/>
                </a:lnTo>
                <a:lnTo>
                  <a:pt x="4729" y="359"/>
                </a:lnTo>
                <a:lnTo>
                  <a:pt x="4731" y="357"/>
                </a:lnTo>
                <a:lnTo>
                  <a:pt x="4735" y="354"/>
                </a:lnTo>
                <a:lnTo>
                  <a:pt x="4735" y="352"/>
                </a:lnTo>
                <a:lnTo>
                  <a:pt x="4731" y="352"/>
                </a:lnTo>
                <a:lnTo>
                  <a:pt x="4708" y="354"/>
                </a:lnTo>
                <a:lnTo>
                  <a:pt x="4700" y="357"/>
                </a:lnTo>
                <a:lnTo>
                  <a:pt x="4698" y="354"/>
                </a:lnTo>
                <a:lnTo>
                  <a:pt x="4696" y="354"/>
                </a:lnTo>
                <a:lnTo>
                  <a:pt x="4700" y="352"/>
                </a:lnTo>
                <a:lnTo>
                  <a:pt x="4702" y="352"/>
                </a:lnTo>
                <a:lnTo>
                  <a:pt x="4706" y="350"/>
                </a:lnTo>
                <a:lnTo>
                  <a:pt x="4706" y="350"/>
                </a:lnTo>
                <a:lnTo>
                  <a:pt x="4712" y="350"/>
                </a:lnTo>
                <a:lnTo>
                  <a:pt x="4714" y="350"/>
                </a:lnTo>
                <a:lnTo>
                  <a:pt x="4727" y="350"/>
                </a:lnTo>
                <a:lnTo>
                  <a:pt x="4727" y="348"/>
                </a:lnTo>
                <a:lnTo>
                  <a:pt x="4725" y="348"/>
                </a:lnTo>
                <a:lnTo>
                  <a:pt x="4719" y="346"/>
                </a:lnTo>
                <a:lnTo>
                  <a:pt x="4714" y="346"/>
                </a:lnTo>
                <a:lnTo>
                  <a:pt x="4710" y="346"/>
                </a:lnTo>
                <a:lnTo>
                  <a:pt x="4702" y="344"/>
                </a:lnTo>
                <a:lnTo>
                  <a:pt x="4698" y="344"/>
                </a:lnTo>
                <a:lnTo>
                  <a:pt x="4689" y="342"/>
                </a:lnTo>
                <a:lnTo>
                  <a:pt x="4687" y="342"/>
                </a:lnTo>
                <a:lnTo>
                  <a:pt x="4666" y="342"/>
                </a:lnTo>
                <a:lnTo>
                  <a:pt x="4658" y="340"/>
                </a:lnTo>
                <a:lnTo>
                  <a:pt x="4656" y="338"/>
                </a:lnTo>
                <a:lnTo>
                  <a:pt x="4647" y="336"/>
                </a:lnTo>
                <a:lnTo>
                  <a:pt x="4645" y="336"/>
                </a:lnTo>
                <a:lnTo>
                  <a:pt x="4645" y="338"/>
                </a:lnTo>
                <a:lnTo>
                  <a:pt x="4645" y="338"/>
                </a:lnTo>
                <a:lnTo>
                  <a:pt x="4649" y="342"/>
                </a:lnTo>
                <a:lnTo>
                  <a:pt x="4649" y="344"/>
                </a:lnTo>
                <a:lnTo>
                  <a:pt x="4652" y="344"/>
                </a:lnTo>
                <a:lnTo>
                  <a:pt x="4645" y="346"/>
                </a:lnTo>
                <a:lnTo>
                  <a:pt x="4643" y="348"/>
                </a:lnTo>
                <a:lnTo>
                  <a:pt x="4631" y="346"/>
                </a:lnTo>
                <a:lnTo>
                  <a:pt x="4629" y="348"/>
                </a:lnTo>
                <a:lnTo>
                  <a:pt x="4624" y="352"/>
                </a:lnTo>
                <a:lnTo>
                  <a:pt x="4624" y="352"/>
                </a:lnTo>
                <a:lnTo>
                  <a:pt x="4624" y="357"/>
                </a:lnTo>
                <a:lnTo>
                  <a:pt x="4629" y="357"/>
                </a:lnTo>
                <a:lnTo>
                  <a:pt x="4629" y="354"/>
                </a:lnTo>
                <a:lnTo>
                  <a:pt x="4631" y="354"/>
                </a:lnTo>
                <a:lnTo>
                  <a:pt x="4637" y="354"/>
                </a:lnTo>
                <a:lnTo>
                  <a:pt x="4639" y="354"/>
                </a:lnTo>
                <a:lnTo>
                  <a:pt x="4637" y="357"/>
                </a:lnTo>
                <a:lnTo>
                  <a:pt x="4633" y="357"/>
                </a:lnTo>
                <a:lnTo>
                  <a:pt x="4631" y="361"/>
                </a:lnTo>
                <a:lnTo>
                  <a:pt x="4626" y="361"/>
                </a:lnTo>
                <a:lnTo>
                  <a:pt x="4629" y="363"/>
                </a:lnTo>
                <a:lnTo>
                  <a:pt x="4633" y="363"/>
                </a:lnTo>
                <a:lnTo>
                  <a:pt x="4631" y="369"/>
                </a:lnTo>
                <a:lnTo>
                  <a:pt x="4635" y="371"/>
                </a:lnTo>
                <a:lnTo>
                  <a:pt x="4635" y="373"/>
                </a:lnTo>
                <a:lnTo>
                  <a:pt x="4631" y="373"/>
                </a:lnTo>
                <a:lnTo>
                  <a:pt x="4626" y="375"/>
                </a:lnTo>
                <a:lnTo>
                  <a:pt x="4624" y="375"/>
                </a:lnTo>
                <a:lnTo>
                  <a:pt x="4622" y="371"/>
                </a:lnTo>
                <a:lnTo>
                  <a:pt x="4618" y="371"/>
                </a:lnTo>
                <a:lnTo>
                  <a:pt x="4616" y="369"/>
                </a:lnTo>
                <a:lnTo>
                  <a:pt x="4614" y="371"/>
                </a:lnTo>
                <a:lnTo>
                  <a:pt x="4612" y="371"/>
                </a:lnTo>
                <a:lnTo>
                  <a:pt x="4610" y="371"/>
                </a:lnTo>
                <a:lnTo>
                  <a:pt x="4610" y="371"/>
                </a:lnTo>
                <a:lnTo>
                  <a:pt x="4608" y="373"/>
                </a:lnTo>
                <a:lnTo>
                  <a:pt x="4608" y="375"/>
                </a:lnTo>
                <a:lnTo>
                  <a:pt x="4605" y="375"/>
                </a:lnTo>
                <a:lnTo>
                  <a:pt x="4605" y="378"/>
                </a:lnTo>
                <a:lnTo>
                  <a:pt x="4608" y="378"/>
                </a:lnTo>
                <a:lnTo>
                  <a:pt x="4608" y="378"/>
                </a:lnTo>
                <a:lnTo>
                  <a:pt x="4612" y="378"/>
                </a:lnTo>
                <a:lnTo>
                  <a:pt x="4608" y="380"/>
                </a:lnTo>
                <a:lnTo>
                  <a:pt x="4608" y="380"/>
                </a:lnTo>
                <a:lnTo>
                  <a:pt x="4608" y="380"/>
                </a:lnTo>
                <a:lnTo>
                  <a:pt x="4605" y="382"/>
                </a:lnTo>
                <a:lnTo>
                  <a:pt x="4605" y="382"/>
                </a:lnTo>
                <a:lnTo>
                  <a:pt x="4608" y="382"/>
                </a:lnTo>
                <a:lnTo>
                  <a:pt x="4608" y="384"/>
                </a:lnTo>
                <a:lnTo>
                  <a:pt x="4605" y="384"/>
                </a:lnTo>
                <a:lnTo>
                  <a:pt x="4603" y="382"/>
                </a:lnTo>
                <a:lnTo>
                  <a:pt x="4601" y="382"/>
                </a:lnTo>
                <a:lnTo>
                  <a:pt x="4599" y="380"/>
                </a:lnTo>
                <a:lnTo>
                  <a:pt x="4597" y="378"/>
                </a:lnTo>
                <a:lnTo>
                  <a:pt x="4595" y="375"/>
                </a:lnTo>
                <a:lnTo>
                  <a:pt x="4585" y="371"/>
                </a:lnTo>
                <a:lnTo>
                  <a:pt x="4578" y="371"/>
                </a:lnTo>
                <a:lnTo>
                  <a:pt x="4576" y="371"/>
                </a:lnTo>
                <a:lnTo>
                  <a:pt x="4572" y="371"/>
                </a:lnTo>
                <a:lnTo>
                  <a:pt x="4568" y="373"/>
                </a:lnTo>
                <a:lnTo>
                  <a:pt x="4564" y="373"/>
                </a:lnTo>
                <a:lnTo>
                  <a:pt x="4561" y="375"/>
                </a:lnTo>
                <a:lnTo>
                  <a:pt x="4559" y="378"/>
                </a:lnTo>
                <a:lnTo>
                  <a:pt x="4551" y="378"/>
                </a:lnTo>
                <a:lnTo>
                  <a:pt x="4545" y="375"/>
                </a:lnTo>
                <a:lnTo>
                  <a:pt x="4541" y="373"/>
                </a:lnTo>
                <a:lnTo>
                  <a:pt x="4536" y="371"/>
                </a:lnTo>
                <a:lnTo>
                  <a:pt x="4532" y="367"/>
                </a:lnTo>
                <a:lnTo>
                  <a:pt x="4532" y="367"/>
                </a:lnTo>
                <a:lnTo>
                  <a:pt x="4532" y="365"/>
                </a:lnTo>
                <a:lnTo>
                  <a:pt x="4530" y="363"/>
                </a:lnTo>
                <a:lnTo>
                  <a:pt x="4530" y="363"/>
                </a:lnTo>
                <a:lnTo>
                  <a:pt x="4528" y="363"/>
                </a:lnTo>
                <a:lnTo>
                  <a:pt x="4524" y="367"/>
                </a:lnTo>
                <a:lnTo>
                  <a:pt x="4524" y="369"/>
                </a:lnTo>
                <a:lnTo>
                  <a:pt x="4522" y="373"/>
                </a:lnTo>
                <a:lnTo>
                  <a:pt x="4520" y="378"/>
                </a:lnTo>
                <a:lnTo>
                  <a:pt x="4520" y="380"/>
                </a:lnTo>
                <a:lnTo>
                  <a:pt x="4520" y="380"/>
                </a:lnTo>
                <a:lnTo>
                  <a:pt x="4520" y="382"/>
                </a:lnTo>
                <a:lnTo>
                  <a:pt x="4517" y="384"/>
                </a:lnTo>
                <a:lnTo>
                  <a:pt x="4513" y="390"/>
                </a:lnTo>
                <a:lnTo>
                  <a:pt x="4511" y="392"/>
                </a:lnTo>
                <a:lnTo>
                  <a:pt x="4509" y="392"/>
                </a:lnTo>
                <a:lnTo>
                  <a:pt x="4507" y="394"/>
                </a:lnTo>
                <a:lnTo>
                  <a:pt x="4505" y="394"/>
                </a:lnTo>
                <a:lnTo>
                  <a:pt x="4505" y="392"/>
                </a:lnTo>
                <a:lnTo>
                  <a:pt x="4503" y="388"/>
                </a:lnTo>
                <a:lnTo>
                  <a:pt x="4503" y="388"/>
                </a:lnTo>
                <a:lnTo>
                  <a:pt x="4501" y="390"/>
                </a:lnTo>
                <a:lnTo>
                  <a:pt x="4499" y="390"/>
                </a:lnTo>
                <a:lnTo>
                  <a:pt x="4494" y="388"/>
                </a:lnTo>
                <a:lnTo>
                  <a:pt x="4492" y="386"/>
                </a:lnTo>
                <a:lnTo>
                  <a:pt x="4488" y="384"/>
                </a:lnTo>
                <a:lnTo>
                  <a:pt x="4482" y="375"/>
                </a:lnTo>
                <a:lnTo>
                  <a:pt x="4480" y="373"/>
                </a:lnTo>
                <a:lnTo>
                  <a:pt x="4478" y="371"/>
                </a:lnTo>
                <a:lnTo>
                  <a:pt x="4476" y="371"/>
                </a:lnTo>
                <a:lnTo>
                  <a:pt x="4473" y="369"/>
                </a:lnTo>
                <a:lnTo>
                  <a:pt x="4476" y="369"/>
                </a:lnTo>
                <a:lnTo>
                  <a:pt x="4480" y="367"/>
                </a:lnTo>
                <a:lnTo>
                  <a:pt x="4484" y="367"/>
                </a:lnTo>
                <a:lnTo>
                  <a:pt x="4480" y="365"/>
                </a:lnTo>
                <a:lnTo>
                  <a:pt x="4480" y="363"/>
                </a:lnTo>
                <a:lnTo>
                  <a:pt x="4478" y="361"/>
                </a:lnTo>
                <a:lnTo>
                  <a:pt x="4480" y="363"/>
                </a:lnTo>
                <a:lnTo>
                  <a:pt x="4478" y="365"/>
                </a:lnTo>
                <a:lnTo>
                  <a:pt x="4478" y="367"/>
                </a:lnTo>
                <a:lnTo>
                  <a:pt x="4476" y="367"/>
                </a:lnTo>
                <a:lnTo>
                  <a:pt x="4467" y="359"/>
                </a:lnTo>
                <a:lnTo>
                  <a:pt x="4463" y="354"/>
                </a:lnTo>
                <a:lnTo>
                  <a:pt x="4459" y="352"/>
                </a:lnTo>
                <a:lnTo>
                  <a:pt x="4459" y="350"/>
                </a:lnTo>
                <a:lnTo>
                  <a:pt x="4459" y="348"/>
                </a:lnTo>
                <a:lnTo>
                  <a:pt x="4465" y="352"/>
                </a:lnTo>
                <a:lnTo>
                  <a:pt x="4469" y="354"/>
                </a:lnTo>
                <a:lnTo>
                  <a:pt x="4476" y="359"/>
                </a:lnTo>
                <a:lnTo>
                  <a:pt x="4480" y="359"/>
                </a:lnTo>
                <a:lnTo>
                  <a:pt x="4482" y="357"/>
                </a:lnTo>
                <a:lnTo>
                  <a:pt x="4482" y="352"/>
                </a:lnTo>
                <a:lnTo>
                  <a:pt x="4480" y="348"/>
                </a:lnTo>
                <a:lnTo>
                  <a:pt x="4478" y="348"/>
                </a:lnTo>
                <a:lnTo>
                  <a:pt x="4469" y="346"/>
                </a:lnTo>
                <a:lnTo>
                  <a:pt x="4467" y="346"/>
                </a:lnTo>
                <a:lnTo>
                  <a:pt x="4469" y="346"/>
                </a:lnTo>
                <a:lnTo>
                  <a:pt x="4471" y="346"/>
                </a:lnTo>
                <a:lnTo>
                  <a:pt x="4473" y="344"/>
                </a:lnTo>
                <a:lnTo>
                  <a:pt x="4478" y="342"/>
                </a:lnTo>
                <a:lnTo>
                  <a:pt x="4480" y="342"/>
                </a:lnTo>
                <a:lnTo>
                  <a:pt x="4480" y="340"/>
                </a:lnTo>
                <a:lnTo>
                  <a:pt x="4478" y="338"/>
                </a:lnTo>
                <a:lnTo>
                  <a:pt x="4471" y="336"/>
                </a:lnTo>
                <a:lnTo>
                  <a:pt x="4471" y="336"/>
                </a:lnTo>
                <a:lnTo>
                  <a:pt x="4473" y="336"/>
                </a:lnTo>
                <a:lnTo>
                  <a:pt x="4473" y="333"/>
                </a:lnTo>
                <a:lnTo>
                  <a:pt x="4478" y="331"/>
                </a:lnTo>
                <a:lnTo>
                  <a:pt x="4478" y="329"/>
                </a:lnTo>
                <a:lnTo>
                  <a:pt x="4478" y="331"/>
                </a:lnTo>
                <a:lnTo>
                  <a:pt x="4476" y="329"/>
                </a:lnTo>
                <a:lnTo>
                  <a:pt x="4476" y="329"/>
                </a:lnTo>
                <a:lnTo>
                  <a:pt x="4476" y="327"/>
                </a:lnTo>
                <a:lnTo>
                  <a:pt x="4473" y="327"/>
                </a:lnTo>
                <a:lnTo>
                  <a:pt x="4471" y="325"/>
                </a:lnTo>
                <a:lnTo>
                  <a:pt x="4465" y="325"/>
                </a:lnTo>
                <a:lnTo>
                  <a:pt x="4465" y="325"/>
                </a:lnTo>
                <a:lnTo>
                  <a:pt x="4467" y="325"/>
                </a:lnTo>
                <a:lnTo>
                  <a:pt x="4465" y="323"/>
                </a:lnTo>
                <a:lnTo>
                  <a:pt x="4463" y="323"/>
                </a:lnTo>
                <a:lnTo>
                  <a:pt x="4463" y="321"/>
                </a:lnTo>
                <a:lnTo>
                  <a:pt x="4461" y="321"/>
                </a:lnTo>
                <a:lnTo>
                  <a:pt x="4459" y="321"/>
                </a:lnTo>
                <a:lnTo>
                  <a:pt x="4448" y="319"/>
                </a:lnTo>
                <a:lnTo>
                  <a:pt x="4446" y="319"/>
                </a:lnTo>
                <a:lnTo>
                  <a:pt x="4446" y="321"/>
                </a:lnTo>
                <a:lnTo>
                  <a:pt x="4442" y="325"/>
                </a:lnTo>
                <a:lnTo>
                  <a:pt x="4438" y="323"/>
                </a:lnTo>
                <a:lnTo>
                  <a:pt x="4438" y="323"/>
                </a:lnTo>
                <a:lnTo>
                  <a:pt x="4438" y="321"/>
                </a:lnTo>
                <a:lnTo>
                  <a:pt x="4438" y="321"/>
                </a:lnTo>
                <a:lnTo>
                  <a:pt x="4438" y="319"/>
                </a:lnTo>
                <a:lnTo>
                  <a:pt x="4438" y="319"/>
                </a:lnTo>
                <a:lnTo>
                  <a:pt x="4436" y="319"/>
                </a:lnTo>
                <a:lnTo>
                  <a:pt x="4434" y="319"/>
                </a:lnTo>
                <a:lnTo>
                  <a:pt x="4432" y="319"/>
                </a:lnTo>
                <a:lnTo>
                  <a:pt x="4429" y="321"/>
                </a:lnTo>
                <a:lnTo>
                  <a:pt x="4427" y="321"/>
                </a:lnTo>
                <a:lnTo>
                  <a:pt x="4427" y="319"/>
                </a:lnTo>
                <a:lnTo>
                  <a:pt x="4415" y="315"/>
                </a:lnTo>
                <a:lnTo>
                  <a:pt x="4413" y="313"/>
                </a:lnTo>
                <a:lnTo>
                  <a:pt x="4411" y="313"/>
                </a:lnTo>
                <a:lnTo>
                  <a:pt x="4404" y="315"/>
                </a:lnTo>
                <a:lnTo>
                  <a:pt x="4402" y="315"/>
                </a:lnTo>
                <a:lnTo>
                  <a:pt x="4400" y="317"/>
                </a:lnTo>
                <a:lnTo>
                  <a:pt x="4396" y="315"/>
                </a:lnTo>
                <a:lnTo>
                  <a:pt x="4396" y="317"/>
                </a:lnTo>
                <a:lnTo>
                  <a:pt x="4394" y="319"/>
                </a:lnTo>
                <a:lnTo>
                  <a:pt x="4394" y="321"/>
                </a:lnTo>
                <a:lnTo>
                  <a:pt x="4394" y="323"/>
                </a:lnTo>
                <a:lnTo>
                  <a:pt x="4396" y="323"/>
                </a:lnTo>
                <a:lnTo>
                  <a:pt x="4396" y="325"/>
                </a:lnTo>
                <a:lnTo>
                  <a:pt x="4398" y="327"/>
                </a:lnTo>
                <a:lnTo>
                  <a:pt x="4398" y="329"/>
                </a:lnTo>
                <a:lnTo>
                  <a:pt x="4398" y="329"/>
                </a:lnTo>
                <a:lnTo>
                  <a:pt x="4396" y="329"/>
                </a:lnTo>
                <a:lnTo>
                  <a:pt x="4396" y="331"/>
                </a:lnTo>
                <a:lnTo>
                  <a:pt x="4394" y="333"/>
                </a:lnTo>
                <a:lnTo>
                  <a:pt x="4392" y="336"/>
                </a:lnTo>
                <a:lnTo>
                  <a:pt x="4390" y="333"/>
                </a:lnTo>
                <a:lnTo>
                  <a:pt x="4383" y="333"/>
                </a:lnTo>
                <a:lnTo>
                  <a:pt x="4383" y="333"/>
                </a:lnTo>
                <a:lnTo>
                  <a:pt x="4383" y="333"/>
                </a:lnTo>
                <a:lnTo>
                  <a:pt x="4385" y="336"/>
                </a:lnTo>
                <a:lnTo>
                  <a:pt x="4385" y="336"/>
                </a:lnTo>
                <a:lnTo>
                  <a:pt x="4385" y="336"/>
                </a:lnTo>
                <a:lnTo>
                  <a:pt x="4383" y="338"/>
                </a:lnTo>
                <a:lnTo>
                  <a:pt x="4379" y="336"/>
                </a:lnTo>
                <a:lnTo>
                  <a:pt x="4375" y="336"/>
                </a:lnTo>
                <a:lnTo>
                  <a:pt x="4373" y="333"/>
                </a:lnTo>
                <a:lnTo>
                  <a:pt x="4371" y="333"/>
                </a:lnTo>
                <a:lnTo>
                  <a:pt x="4367" y="333"/>
                </a:lnTo>
                <a:lnTo>
                  <a:pt x="4360" y="336"/>
                </a:lnTo>
                <a:lnTo>
                  <a:pt x="4354" y="333"/>
                </a:lnTo>
                <a:lnTo>
                  <a:pt x="4346" y="333"/>
                </a:lnTo>
                <a:lnTo>
                  <a:pt x="4344" y="333"/>
                </a:lnTo>
                <a:lnTo>
                  <a:pt x="4337" y="331"/>
                </a:lnTo>
                <a:lnTo>
                  <a:pt x="4331" y="329"/>
                </a:lnTo>
                <a:lnTo>
                  <a:pt x="4323" y="327"/>
                </a:lnTo>
                <a:lnTo>
                  <a:pt x="4323" y="323"/>
                </a:lnTo>
                <a:lnTo>
                  <a:pt x="4325" y="321"/>
                </a:lnTo>
                <a:lnTo>
                  <a:pt x="4329" y="321"/>
                </a:lnTo>
                <a:lnTo>
                  <a:pt x="4331" y="321"/>
                </a:lnTo>
                <a:lnTo>
                  <a:pt x="4331" y="319"/>
                </a:lnTo>
                <a:lnTo>
                  <a:pt x="4329" y="319"/>
                </a:lnTo>
                <a:lnTo>
                  <a:pt x="4325" y="317"/>
                </a:lnTo>
                <a:lnTo>
                  <a:pt x="4308" y="317"/>
                </a:lnTo>
                <a:lnTo>
                  <a:pt x="4295" y="315"/>
                </a:lnTo>
                <a:lnTo>
                  <a:pt x="4279" y="315"/>
                </a:lnTo>
                <a:lnTo>
                  <a:pt x="4270" y="317"/>
                </a:lnTo>
                <a:lnTo>
                  <a:pt x="4260" y="317"/>
                </a:lnTo>
                <a:lnTo>
                  <a:pt x="4258" y="319"/>
                </a:lnTo>
                <a:lnTo>
                  <a:pt x="4251" y="319"/>
                </a:lnTo>
                <a:lnTo>
                  <a:pt x="4253" y="321"/>
                </a:lnTo>
                <a:lnTo>
                  <a:pt x="4256" y="323"/>
                </a:lnTo>
                <a:lnTo>
                  <a:pt x="4256" y="323"/>
                </a:lnTo>
                <a:lnTo>
                  <a:pt x="4258" y="323"/>
                </a:lnTo>
                <a:lnTo>
                  <a:pt x="4258" y="325"/>
                </a:lnTo>
                <a:lnTo>
                  <a:pt x="4256" y="325"/>
                </a:lnTo>
                <a:lnTo>
                  <a:pt x="4253" y="325"/>
                </a:lnTo>
                <a:lnTo>
                  <a:pt x="4253" y="327"/>
                </a:lnTo>
                <a:lnTo>
                  <a:pt x="4253" y="329"/>
                </a:lnTo>
                <a:lnTo>
                  <a:pt x="4253" y="331"/>
                </a:lnTo>
                <a:lnTo>
                  <a:pt x="4251" y="336"/>
                </a:lnTo>
                <a:lnTo>
                  <a:pt x="4249" y="338"/>
                </a:lnTo>
                <a:lnTo>
                  <a:pt x="4247" y="338"/>
                </a:lnTo>
                <a:lnTo>
                  <a:pt x="4249" y="340"/>
                </a:lnTo>
                <a:lnTo>
                  <a:pt x="4251" y="342"/>
                </a:lnTo>
                <a:lnTo>
                  <a:pt x="4253" y="342"/>
                </a:lnTo>
                <a:lnTo>
                  <a:pt x="4256" y="342"/>
                </a:lnTo>
                <a:lnTo>
                  <a:pt x="4253" y="344"/>
                </a:lnTo>
                <a:lnTo>
                  <a:pt x="4249" y="342"/>
                </a:lnTo>
                <a:lnTo>
                  <a:pt x="4247" y="340"/>
                </a:lnTo>
                <a:lnTo>
                  <a:pt x="4247" y="340"/>
                </a:lnTo>
                <a:lnTo>
                  <a:pt x="4247" y="338"/>
                </a:lnTo>
                <a:lnTo>
                  <a:pt x="4249" y="336"/>
                </a:lnTo>
                <a:lnTo>
                  <a:pt x="4249" y="336"/>
                </a:lnTo>
                <a:lnTo>
                  <a:pt x="4251" y="331"/>
                </a:lnTo>
                <a:lnTo>
                  <a:pt x="4251" y="329"/>
                </a:lnTo>
                <a:lnTo>
                  <a:pt x="4251" y="323"/>
                </a:lnTo>
                <a:lnTo>
                  <a:pt x="4249" y="323"/>
                </a:lnTo>
                <a:lnTo>
                  <a:pt x="4247" y="321"/>
                </a:lnTo>
                <a:lnTo>
                  <a:pt x="4249" y="317"/>
                </a:lnTo>
                <a:lnTo>
                  <a:pt x="4251" y="315"/>
                </a:lnTo>
                <a:lnTo>
                  <a:pt x="4249" y="315"/>
                </a:lnTo>
                <a:lnTo>
                  <a:pt x="4247" y="310"/>
                </a:lnTo>
                <a:lnTo>
                  <a:pt x="4245" y="308"/>
                </a:lnTo>
                <a:lnTo>
                  <a:pt x="4243" y="306"/>
                </a:lnTo>
                <a:lnTo>
                  <a:pt x="4243" y="306"/>
                </a:lnTo>
                <a:lnTo>
                  <a:pt x="4243" y="310"/>
                </a:lnTo>
                <a:lnTo>
                  <a:pt x="4243" y="313"/>
                </a:lnTo>
                <a:lnTo>
                  <a:pt x="4241" y="313"/>
                </a:lnTo>
                <a:lnTo>
                  <a:pt x="4237" y="315"/>
                </a:lnTo>
                <a:lnTo>
                  <a:pt x="4233" y="315"/>
                </a:lnTo>
                <a:lnTo>
                  <a:pt x="4228" y="313"/>
                </a:lnTo>
                <a:lnTo>
                  <a:pt x="4222" y="310"/>
                </a:lnTo>
                <a:lnTo>
                  <a:pt x="4220" y="308"/>
                </a:lnTo>
                <a:lnTo>
                  <a:pt x="4220" y="306"/>
                </a:lnTo>
                <a:lnTo>
                  <a:pt x="4222" y="306"/>
                </a:lnTo>
                <a:lnTo>
                  <a:pt x="4224" y="304"/>
                </a:lnTo>
                <a:lnTo>
                  <a:pt x="4220" y="304"/>
                </a:lnTo>
                <a:lnTo>
                  <a:pt x="4218" y="304"/>
                </a:lnTo>
                <a:lnTo>
                  <a:pt x="4216" y="308"/>
                </a:lnTo>
                <a:lnTo>
                  <a:pt x="4214" y="306"/>
                </a:lnTo>
                <a:lnTo>
                  <a:pt x="4205" y="304"/>
                </a:lnTo>
                <a:lnTo>
                  <a:pt x="4203" y="306"/>
                </a:lnTo>
                <a:lnTo>
                  <a:pt x="4199" y="308"/>
                </a:lnTo>
                <a:lnTo>
                  <a:pt x="4199" y="308"/>
                </a:lnTo>
                <a:lnTo>
                  <a:pt x="4197" y="310"/>
                </a:lnTo>
                <a:lnTo>
                  <a:pt x="4197" y="313"/>
                </a:lnTo>
                <a:lnTo>
                  <a:pt x="4197" y="313"/>
                </a:lnTo>
                <a:lnTo>
                  <a:pt x="4203" y="315"/>
                </a:lnTo>
                <a:lnTo>
                  <a:pt x="4207" y="313"/>
                </a:lnTo>
                <a:lnTo>
                  <a:pt x="4212" y="313"/>
                </a:lnTo>
                <a:lnTo>
                  <a:pt x="4214" y="313"/>
                </a:lnTo>
                <a:lnTo>
                  <a:pt x="4214" y="313"/>
                </a:lnTo>
                <a:lnTo>
                  <a:pt x="4212" y="315"/>
                </a:lnTo>
                <a:lnTo>
                  <a:pt x="4207" y="317"/>
                </a:lnTo>
                <a:lnTo>
                  <a:pt x="4199" y="321"/>
                </a:lnTo>
                <a:lnTo>
                  <a:pt x="4197" y="321"/>
                </a:lnTo>
                <a:lnTo>
                  <a:pt x="4191" y="321"/>
                </a:lnTo>
                <a:lnTo>
                  <a:pt x="4189" y="323"/>
                </a:lnTo>
                <a:lnTo>
                  <a:pt x="4189" y="323"/>
                </a:lnTo>
                <a:lnTo>
                  <a:pt x="4180" y="325"/>
                </a:lnTo>
                <a:lnTo>
                  <a:pt x="4178" y="325"/>
                </a:lnTo>
                <a:lnTo>
                  <a:pt x="4176" y="325"/>
                </a:lnTo>
                <a:lnTo>
                  <a:pt x="4174" y="327"/>
                </a:lnTo>
                <a:lnTo>
                  <a:pt x="4172" y="327"/>
                </a:lnTo>
                <a:lnTo>
                  <a:pt x="4170" y="329"/>
                </a:lnTo>
                <a:lnTo>
                  <a:pt x="4163" y="329"/>
                </a:lnTo>
                <a:lnTo>
                  <a:pt x="4159" y="329"/>
                </a:lnTo>
                <a:lnTo>
                  <a:pt x="4151" y="329"/>
                </a:lnTo>
                <a:lnTo>
                  <a:pt x="4149" y="331"/>
                </a:lnTo>
                <a:lnTo>
                  <a:pt x="4147" y="331"/>
                </a:lnTo>
                <a:lnTo>
                  <a:pt x="4147" y="333"/>
                </a:lnTo>
                <a:lnTo>
                  <a:pt x="4144" y="336"/>
                </a:lnTo>
                <a:lnTo>
                  <a:pt x="4138" y="338"/>
                </a:lnTo>
                <a:lnTo>
                  <a:pt x="4134" y="340"/>
                </a:lnTo>
                <a:lnTo>
                  <a:pt x="4132" y="340"/>
                </a:lnTo>
                <a:lnTo>
                  <a:pt x="4134" y="338"/>
                </a:lnTo>
                <a:lnTo>
                  <a:pt x="4138" y="333"/>
                </a:lnTo>
                <a:lnTo>
                  <a:pt x="4147" y="325"/>
                </a:lnTo>
                <a:lnTo>
                  <a:pt x="4153" y="325"/>
                </a:lnTo>
                <a:lnTo>
                  <a:pt x="4155" y="323"/>
                </a:lnTo>
                <a:lnTo>
                  <a:pt x="4161" y="317"/>
                </a:lnTo>
                <a:lnTo>
                  <a:pt x="4161" y="317"/>
                </a:lnTo>
                <a:lnTo>
                  <a:pt x="4170" y="317"/>
                </a:lnTo>
                <a:lnTo>
                  <a:pt x="4176" y="315"/>
                </a:lnTo>
                <a:lnTo>
                  <a:pt x="4189" y="304"/>
                </a:lnTo>
                <a:lnTo>
                  <a:pt x="4195" y="304"/>
                </a:lnTo>
                <a:lnTo>
                  <a:pt x="4199" y="300"/>
                </a:lnTo>
                <a:lnTo>
                  <a:pt x="4199" y="300"/>
                </a:lnTo>
                <a:lnTo>
                  <a:pt x="4199" y="298"/>
                </a:lnTo>
                <a:lnTo>
                  <a:pt x="4199" y="298"/>
                </a:lnTo>
                <a:lnTo>
                  <a:pt x="4199" y="296"/>
                </a:lnTo>
                <a:lnTo>
                  <a:pt x="4205" y="296"/>
                </a:lnTo>
                <a:lnTo>
                  <a:pt x="4207" y="292"/>
                </a:lnTo>
                <a:lnTo>
                  <a:pt x="4214" y="289"/>
                </a:lnTo>
                <a:lnTo>
                  <a:pt x="4220" y="287"/>
                </a:lnTo>
                <a:lnTo>
                  <a:pt x="4228" y="285"/>
                </a:lnTo>
                <a:lnTo>
                  <a:pt x="4233" y="281"/>
                </a:lnTo>
                <a:lnTo>
                  <a:pt x="4243" y="277"/>
                </a:lnTo>
                <a:lnTo>
                  <a:pt x="4253" y="269"/>
                </a:lnTo>
                <a:lnTo>
                  <a:pt x="4256" y="264"/>
                </a:lnTo>
                <a:lnTo>
                  <a:pt x="4253" y="262"/>
                </a:lnTo>
                <a:lnTo>
                  <a:pt x="4249" y="262"/>
                </a:lnTo>
                <a:lnTo>
                  <a:pt x="4249" y="260"/>
                </a:lnTo>
                <a:lnTo>
                  <a:pt x="4247" y="260"/>
                </a:lnTo>
                <a:lnTo>
                  <a:pt x="4245" y="260"/>
                </a:lnTo>
                <a:lnTo>
                  <a:pt x="4241" y="256"/>
                </a:lnTo>
                <a:lnTo>
                  <a:pt x="4237" y="254"/>
                </a:lnTo>
                <a:lnTo>
                  <a:pt x="4237" y="254"/>
                </a:lnTo>
                <a:lnTo>
                  <a:pt x="4237" y="252"/>
                </a:lnTo>
                <a:lnTo>
                  <a:pt x="4239" y="254"/>
                </a:lnTo>
                <a:lnTo>
                  <a:pt x="4247" y="258"/>
                </a:lnTo>
                <a:lnTo>
                  <a:pt x="4251" y="258"/>
                </a:lnTo>
                <a:lnTo>
                  <a:pt x="4251" y="258"/>
                </a:lnTo>
                <a:lnTo>
                  <a:pt x="4251" y="260"/>
                </a:lnTo>
                <a:lnTo>
                  <a:pt x="4251" y="260"/>
                </a:lnTo>
                <a:lnTo>
                  <a:pt x="4253" y="260"/>
                </a:lnTo>
                <a:lnTo>
                  <a:pt x="4253" y="260"/>
                </a:lnTo>
                <a:lnTo>
                  <a:pt x="4256" y="256"/>
                </a:lnTo>
                <a:lnTo>
                  <a:pt x="4258" y="252"/>
                </a:lnTo>
                <a:lnTo>
                  <a:pt x="4258" y="250"/>
                </a:lnTo>
                <a:lnTo>
                  <a:pt x="4253" y="252"/>
                </a:lnTo>
                <a:lnTo>
                  <a:pt x="4251" y="245"/>
                </a:lnTo>
                <a:lnTo>
                  <a:pt x="4249" y="243"/>
                </a:lnTo>
                <a:lnTo>
                  <a:pt x="4249" y="241"/>
                </a:lnTo>
                <a:lnTo>
                  <a:pt x="4245" y="241"/>
                </a:lnTo>
                <a:lnTo>
                  <a:pt x="4245" y="241"/>
                </a:lnTo>
                <a:lnTo>
                  <a:pt x="4245" y="241"/>
                </a:lnTo>
                <a:lnTo>
                  <a:pt x="4247" y="243"/>
                </a:lnTo>
                <a:lnTo>
                  <a:pt x="4245" y="243"/>
                </a:lnTo>
                <a:lnTo>
                  <a:pt x="4245" y="245"/>
                </a:lnTo>
                <a:lnTo>
                  <a:pt x="4243" y="245"/>
                </a:lnTo>
                <a:lnTo>
                  <a:pt x="4239" y="248"/>
                </a:lnTo>
                <a:lnTo>
                  <a:pt x="4241" y="245"/>
                </a:lnTo>
                <a:lnTo>
                  <a:pt x="4241" y="243"/>
                </a:lnTo>
                <a:lnTo>
                  <a:pt x="4241" y="243"/>
                </a:lnTo>
                <a:lnTo>
                  <a:pt x="4241" y="241"/>
                </a:lnTo>
                <a:lnTo>
                  <a:pt x="4239" y="237"/>
                </a:lnTo>
                <a:lnTo>
                  <a:pt x="4237" y="237"/>
                </a:lnTo>
                <a:lnTo>
                  <a:pt x="4235" y="235"/>
                </a:lnTo>
                <a:lnTo>
                  <a:pt x="4233" y="235"/>
                </a:lnTo>
                <a:lnTo>
                  <a:pt x="4230" y="237"/>
                </a:lnTo>
                <a:lnTo>
                  <a:pt x="4230" y="235"/>
                </a:lnTo>
                <a:lnTo>
                  <a:pt x="4233" y="235"/>
                </a:lnTo>
                <a:lnTo>
                  <a:pt x="4230" y="231"/>
                </a:lnTo>
                <a:lnTo>
                  <a:pt x="4226" y="231"/>
                </a:lnTo>
                <a:lnTo>
                  <a:pt x="4224" y="231"/>
                </a:lnTo>
                <a:lnTo>
                  <a:pt x="4222" y="229"/>
                </a:lnTo>
                <a:lnTo>
                  <a:pt x="4218" y="227"/>
                </a:lnTo>
                <a:lnTo>
                  <a:pt x="4207" y="227"/>
                </a:lnTo>
                <a:lnTo>
                  <a:pt x="4201" y="227"/>
                </a:lnTo>
                <a:lnTo>
                  <a:pt x="4193" y="227"/>
                </a:lnTo>
                <a:lnTo>
                  <a:pt x="4182" y="227"/>
                </a:lnTo>
                <a:lnTo>
                  <a:pt x="4178" y="227"/>
                </a:lnTo>
                <a:lnTo>
                  <a:pt x="4176" y="227"/>
                </a:lnTo>
                <a:lnTo>
                  <a:pt x="4172" y="227"/>
                </a:lnTo>
                <a:lnTo>
                  <a:pt x="4172" y="229"/>
                </a:lnTo>
                <a:lnTo>
                  <a:pt x="4172" y="231"/>
                </a:lnTo>
                <a:lnTo>
                  <a:pt x="4168" y="233"/>
                </a:lnTo>
                <a:lnTo>
                  <a:pt x="4168" y="233"/>
                </a:lnTo>
                <a:lnTo>
                  <a:pt x="4159" y="233"/>
                </a:lnTo>
                <a:lnTo>
                  <a:pt x="4155" y="235"/>
                </a:lnTo>
                <a:lnTo>
                  <a:pt x="4153" y="233"/>
                </a:lnTo>
                <a:lnTo>
                  <a:pt x="4149" y="233"/>
                </a:lnTo>
                <a:lnTo>
                  <a:pt x="4149" y="231"/>
                </a:lnTo>
                <a:lnTo>
                  <a:pt x="4151" y="231"/>
                </a:lnTo>
                <a:lnTo>
                  <a:pt x="4153" y="231"/>
                </a:lnTo>
                <a:lnTo>
                  <a:pt x="4157" y="227"/>
                </a:lnTo>
                <a:lnTo>
                  <a:pt x="4161" y="224"/>
                </a:lnTo>
                <a:lnTo>
                  <a:pt x="4163" y="220"/>
                </a:lnTo>
                <a:lnTo>
                  <a:pt x="4161" y="218"/>
                </a:lnTo>
                <a:lnTo>
                  <a:pt x="4157" y="218"/>
                </a:lnTo>
                <a:lnTo>
                  <a:pt x="4155" y="218"/>
                </a:lnTo>
                <a:lnTo>
                  <a:pt x="4153" y="218"/>
                </a:lnTo>
                <a:lnTo>
                  <a:pt x="4149" y="216"/>
                </a:lnTo>
                <a:lnTo>
                  <a:pt x="4144" y="216"/>
                </a:lnTo>
                <a:lnTo>
                  <a:pt x="4140" y="218"/>
                </a:lnTo>
                <a:lnTo>
                  <a:pt x="4138" y="218"/>
                </a:lnTo>
                <a:lnTo>
                  <a:pt x="4138" y="216"/>
                </a:lnTo>
                <a:lnTo>
                  <a:pt x="4134" y="216"/>
                </a:lnTo>
                <a:lnTo>
                  <a:pt x="4117" y="216"/>
                </a:lnTo>
                <a:lnTo>
                  <a:pt x="4119" y="214"/>
                </a:lnTo>
                <a:lnTo>
                  <a:pt x="4128" y="214"/>
                </a:lnTo>
                <a:lnTo>
                  <a:pt x="4134" y="212"/>
                </a:lnTo>
                <a:lnTo>
                  <a:pt x="4140" y="208"/>
                </a:lnTo>
                <a:lnTo>
                  <a:pt x="4144" y="206"/>
                </a:lnTo>
                <a:lnTo>
                  <a:pt x="4142" y="206"/>
                </a:lnTo>
                <a:lnTo>
                  <a:pt x="4142" y="204"/>
                </a:lnTo>
                <a:lnTo>
                  <a:pt x="4138" y="201"/>
                </a:lnTo>
                <a:lnTo>
                  <a:pt x="4134" y="201"/>
                </a:lnTo>
                <a:lnTo>
                  <a:pt x="4128" y="199"/>
                </a:lnTo>
                <a:lnTo>
                  <a:pt x="4126" y="199"/>
                </a:lnTo>
                <a:lnTo>
                  <a:pt x="4117" y="195"/>
                </a:lnTo>
                <a:lnTo>
                  <a:pt x="4115" y="195"/>
                </a:lnTo>
                <a:lnTo>
                  <a:pt x="4109" y="199"/>
                </a:lnTo>
                <a:lnTo>
                  <a:pt x="4105" y="199"/>
                </a:lnTo>
                <a:lnTo>
                  <a:pt x="4103" y="199"/>
                </a:lnTo>
                <a:lnTo>
                  <a:pt x="4094" y="204"/>
                </a:lnTo>
                <a:lnTo>
                  <a:pt x="4077" y="212"/>
                </a:lnTo>
                <a:lnTo>
                  <a:pt x="4075" y="216"/>
                </a:lnTo>
                <a:lnTo>
                  <a:pt x="4073" y="218"/>
                </a:lnTo>
                <a:lnTo>
                  <a:pt x="4071" y="218"/>
                </a:lnTo>
                <a:lnTo>
                  <a:pt x="4069" y="222"/>
                </a:lnTo>
                <a:lnTo>
                  <a:pt x="4069" y="224"/>
                </a:lnTo>
                <a:lnTo>
                  <a:pt x="4071" y="224"/>
                </a:lnTo>
                <a:lnTo>
                  <a:pt x="4073" y="227"/>
                </a:lnTo>
                <a:lnTo>
                  <a:pt x="4071" y="231"/>
                </a:lnTo>
                <a:lnTo>
                  <a:pt x="4069" y="231"/>
                </a:lnTo>
                <a:lnTo>
                  <a:pt x="4071" y="233"/>
                </a:lnTo>
                <a:lnTo>
                  <a:pt x="4073" y="233"/>
                </a:lnTo>
                <a:lnTo>
                  <a:pt x="4082" y="233"/>
                </a:lnTo>
                <a:lnTo>
                  <a:pt x="4080" y="235"/>
                </a:lnTo>
                <a:lnTo>
                  <a:pt x="4075" y="235"/>
                </a:lnTo>
                <a:lnTo>
                  <a:pt x="4071" y="235"/>
                </a:lnTo>
                <a:lnTo>
                  <a:pt x="4069" y="233"/>
                </a:lnTo>
                <a:lnTo>
                  <a:pt x="4061" y="235"/>
                </a:lnTo>
                <a:lnTo>
                  <a:pt x="4056" y="233"/>
                </a:lnTo>
                <a:lnTo>
                  <a:pt x="4050" y="235"/>
                </a:lnTo>
                <a:lnTo>
                  <a:pt x="4040" y="233"/>
                </a:lnTo>
                <a:lnTo>
                  <a:pt x="4040" y="235"/>
                </a:lnTo>
                <a:lnTo>
                  <a:pt x="4042" y="235"/>
                </a:lnTo>
                <a:lnTo>
                  <a:pt x="4044" y="237"/>
                </a:lnTo>
                <a:lnTo>
                  <a:pt x="4048" y="239"/>
                </a:lnTo>
                <a:lnTo>
                  <a:pt x="4050" y="241"/>
                </a:lnTo>
                <a:lnTo>
                  <a:pt x="4054" y="243"/>
                </a:lnTo>
                <a:lnTo>
                  <a:pt x="4054" y="250"/>
                </a:lnTo>
                <a:lnTo>
                  <a:pt x="4052" y="252"/>
                </a:lnTo>
                <a:lnTo>
                  <a:pt x="4050" y="254"/>
                </a:lnTo>
                <a:lnTo>
                  <a:pt x="4050" y="254"/>
                </a:lnTo>
                <a:lnTo>
                  <a:pt x="4048" y="254"/>
                </a:lnTo>
                <a:lnTo>
                  <a:pt x="4050" y="252"/>
                </a:lnTo>
                <a:lnTo>
                  <a:pt x="4052" y="250"/>
                </a:lnTo>
                <a:lnTo>
                  <a:pt x="4052" y="248"/>
                </a:lnTo>
                <a:lnTo>
                  <a:pt x="4052" y="245"/>
                </a:lnTo>
                <a:lnTo>
                  <a:pt x="4050" y="245"/>
                </a:lnTo>
                <a:lnTo>
                  <a:pt x="4050" y="245"/>
                </a:lnTo>
                <a:lnTo>
                  <a:pt x="4044" y="243"/>
                </a:lnTo>
                <a:lnTo>
                  <a:pt x="4042" y="241"/>
                </a:lnTo>
                <a:lnTo>
                  <a:pt x="4038" y="241"/>
                </a:lnTo>
                <a:lnTo>
                  <a:pt x="4038" y="241"/>
                </a:lnTo>
                <a:lnTo>
                  <a:pt x="4031" y="243"/>
                </a:lnTo>
                <a:lnTo>
                  <a:pt x="4029" y="243"/>
                </a:lnTo>
                <a:lnTo>
                  <a:pt x="4027" y="243"/>
                </a:lnTo>
                <a:lnTo>
                  <a:pt x="4027" y="245"/>
                </a:lnTo>
                <a:lnTo>
                  <a:pt x="4023" y="245"/>
                </a:lnTo>
                <a:lnTo>
                  <a:pt x="4023" y="248"/>
                </a:lnTo>
                <a:lnTo>
                  <a:pt x="4021" y="250"/>
                </a:lnTo>
                <a:lnTo>
                  <a:pt x="4019" y="248"/>
                </a:lnTo>
                <a:lnTo>
                  <a:pt x="4017" y="248"/>
                </a:lnTo>
                <a:lnTo>
                  <a:pt x="4010" y="250"/>
                </a:lnTo>
                <a:lnTo>
                  <a:pt x="4006" y="252"/>
                </a:lnTo>
                <a:lnTo>
                  <a:pt x="4006" y="250"/>
                </a:lnTo>
                <a:lnTo>
                  <a:pt x="4006" y="248"/>
                </a:lnTo>
                <a:lnTo>
                  <a:pt x="4006" y="248"/>
                </a:lnTo>
                <a:lnTo>
                  <a:pt x="3998" y="250"/>
                </a:lnTo>
                <a:lnTo>
                  <a:pt x="3996" y="252"/>
                </a:lnTo>
                <a:lnTo>
                  <a:pt x="3994" y="252"/>
                </a:lnTo>
                <a:lnTo>
                  <a:pt x="3998" y="248"/>
                </a:lnTo>
                <a:lnTo>
                  <a:pt x="4000" y="245"/>
                </a:lnTo>
                <a:lnTo>
                  <a:pt x="3998" y="245"/>
                </a:lnTo>
                <a:lnTo>
                  <a:pt x="3992" y="243"/>
                </a:lnTo>
                <a:lnTo>
                  <a:pt x="3989" y="243"/>
                </a:lnTo>
                <a:lnTo>
                  <a:pt x="3985" y="245"/>
                </a:lnTo>
                <a:lnTo>
                  <a:pt x="3977" y="243"/>
                </a:lnTo>
                <a:lnTo>
                  <a:pt x="3977" y="245"/>
                </a:lnTo>
                <a:lnTo>
                  <a:pt x="3975" y="245"/>
                </a:lnTo>
                <a:lnTo>
                  <a:pt x="3971" y="245"/>
                </a:lnTo>
                <a:lnTo>
                  <a:pt x="3966" y="245"/>
                </a:lnTo>
                <a:lnTo>
                  <a:pt x="3964" y="248"/>
                </a:lnTo>
                <a:lnTo>
                  <a:pt x="3960" y="245"/>
                </a:lnTo>
                <a:lnTo>
                  <a:pt x="3958" y="245"/>
                </a:lnTo>
                <a:lnTo>
                  <a:pt x="3956" y="248"/>
                </a:lnTo>
                <a:lnTo>
                  <a:pt x="3954" y="245"/>
                </a:lnTo>
                <a:lnTo>
                  <a:pt x="3954" y="250"/>
                </a:lnTo>
                <a:lnTo>
                  <a:pt x="3954" y="252"/>
                </a:lnTo>
                <a:lnTo>
                  <a:pt x="3954" y="252"/>
                </a:lnTo>
                <a:lnTo>
                  <a:pt x="3956" y="252"/>
                </a:lnTo>
                <a:lnTo>
                  <a:pt x="3956" y="250"/>
                </a:lnTo>
                <a:lnTo>
                  <a:pt x="3958" y="250"/>
                </a:lnTo>
                <a:lnTo>
                  <a:pt x="3960" y="252"/>
                </a:lnTo>
                <a:lnTo>
                  <a:pt x="3962" y="250"/>
                </a:lnTo>
                <a:lnTo>
                  <a:pt x="3964" y="250"/>
                </a:lnTo>
                <a:lnTo>
                  <a:pt x="3964" y="250"/>
                </a:lnTo>
                <a:lnTo>
                  <a:pt x="3973" y="250"/>
                </a:lnTo>
                <a:lnTo>
                  <a:pt x="3971" y="252"/>
                </a:lnTo>
                <a:lnTo>
                  <a:pt x="3962" y="252"/>
                </a:lnTo>
                <a:lnTo>
                  <a:pt x="3950" y="254"/>
                </a:lnTo>
                <a:lnTo>
                  <a:pt x="3945" y="256"/>
                </a:lnTo>
                <a:lnTo>
                  <a:pt x="3939" y="256"/>
                </a:lnTo>
                <a:lnTo>
                  <a:pt x="3933" y="258"/>
                </a:lnTo>
                <a:lnTo>
                  <a:pt x="3927" y="258"/>
                </a:lnTo>
                <a:lnTo>
                  <a:pt x="3914" y="260"/>
                </a:lnTo>
                <a:lnTo>
                  <a:pt x="3906" y="264"/>
                </a:lnTo>
                <a:lnTo>
                  <a:pt x="3901" y="264"/>
                </a:lnTo>
                <a:lnTo>
                  <a:pt x="3893" y="266"/>
                </a:lnTo>
                <a:lnTo>
                  <a:pt x="3889" y="269"/>
                </a:lnTo>
                <a:lnTo>
                  <a:pt x="3878" y="273"/>
                </a:lnTo>
                <a:lnTo>
                  <a:pt x="3870" y="273"/>
                </a:lnTo>
                <a:lnTo>
                  <a:pt x="3868" y="273"/>
                </a:lnTo>
                <a:lnTo>
                  <a:pt x="3868" y="275"/>
                </a:lnTo>
                <a:lnTo>
                  <a:pt x="3868" y="275"/>
                </a:lnTo>
                <a:lnTo>
                  <a:pt x="3870" y="275"/>
                </a:lnTo>
                <a:lnTo>
                  <a:pt x="3872" y="275"/>
                </a:lnTo>
                <a:lnTo>
                  <a:pt x="3874" y="277"/>
                </a:lnTo>
                <a:lnTo>
                  <a:pt x="3874" y="279"/>
                </a:lnTo>
                <a:lnTo>
                  <a:pt x="3868" y="283"/>
                </a:lnTo>
                <a:lnTo>
                  <a:pt x="3866" y="285"/>
                </a:lnTo>
                <a:lnTo>
                  <a:pt x="3864" y="287"/>
                </a:lnTo>
                <a:lnTo>
                  <a:pt x="3857" y="283"/>
                </a:lnTo>
                <a:lnTo>
                  <a:pt x="3855" y="283"/>
                </a:lnTo>
                <a:lnTo>
                  <a:pt x="3855" y="285"/>
                </a:lnTo>
                <a:lnTo>
                  <a:pt x="3851" y="285"/>
                </a:lnTo>
                <a:lnTo>
                  <a:pt x="3851" y="287"/>
                </a:lnTo>
                <a:lnTo>
                  <a:pt x="3855" y="287"/>
                </a:lnTo>
                <a:lnTo>
                  <a:pt x="3860" y="289"/>
                </a:lnTo>
                <a:lnTo>
                  <a:pt x="3864" y="292"/>
                </a:lnTo>
                <a:lnTo>
                  <a:pt x="3866" y="294"/>
                </a:lnTo>
                <a:lnTo>
                  <a:pt x="3870" y="294"/>
                </a:lnTo>
                <a:lnTo>
                  <a:pt x="3872" y="296"/>
                </a:lnTo>
                <a:lnTo>
                  <a:pt x="3866" y="296"/>
                </a:lnTo>
                <a:lnTo>
                  <a:pt x="3864" y="294"/>
                </a:lnTo>
                <a:lnTo>
                  <a:pt x="3862" y="294"/>
                </a:lnTo>
                <a:lnTo>
                  <a:pt x="3860" y="294"/>
                </a:lnTo>
                <a:lnTo>
                  <a:pt x="3855" y="294"/>
                </a:lnTo>
                <a:lnTo>
                  <a:pt x="3853" y="296"/>
                </a:lnTo>
                <a:lnTo>
                  <a:pt x="3855" y="298"/>
                </a:lnTo>
                <a:lnTo>
                  <a:pt x="3862" y="298"/>
                </a:lnTo>
                <a:lnTo>
                  <a:pt x="3864" y="300"/>
                </a:lnTo>
                <a:lnTo>
                  <a:pt x="3872" y="308"/>
                </a:lnTo>
                <a:lnTo>
                  <a:pt x="3872" y="310"/>
                </a:lnTo>
                <a:lnTo>
                  <a:pt x="3876" y="310"/>
                </a:lnTo>
                <a:lnTo>
                  <a:pt x="3876" y="310"/>
                </a:lnTo>
                <a:lnTo>
                  <a:pt x="3874" y="313"/>
                </a:lnTo>
                <a:lnTo>
                  <a:pt x="3872" y="315"/>
                </a:lnTo>
                <a:lnTo>
                  <a:pt x="3870" y="317"/>
                </a:lnTo>
                <a:lnTo>
                  <a:pt x="3860" y="317"/>
                </a:lnTo>
                <a:lnTo>
                  <a:pt x="3855" y="319"/>
                </a:lnTo>
                <a:lnTo>
                  <a:pt x="3855" y="319"/>
                </a:lnTo>
                <a:lnTo>
                  <a:pt x="3853" y="321"/>
                </a:lnTo>
                <a:lnTo>
                  <a:pt x="3853" y="321"/>
                </a:lnTo>
                <a:lnTo>
                  <a:pt x="3853" y="323"/>
                </a:lnTo>
                <a:lnTo>
                  <a:pt x="3853" y="323"/>
                </a:lnTo>
                <a:lnTo>
                  <a:pt x="3855" y="325"/>
                </a:lnTo>
                <a:lnTo>
                  <a:pt x="3864" y="329"/>
                </a:lnTo>
                <a:lnTo>
                  <a:pt x="3864" y="331"/>
                </a:lnTo>
                <a:lnTo>
                  <a:pt x="3862" y="329"/>
                </a:lnTo>
                <a:lnTo>
                  <a:pt x="3857" y="327"/>
                </a:lnTo>
                <a:lnTo>
                  <a:pt x="3855" y="325"/>
                </a:lnTo>
                <a:lnTo>
                  <a:pt x="3851" y="325"/>
                </a:lnTo>
                <a:lnTo>
                  <a:pt x="3851" y="323"/>
                </a:lnTo>
                <a:lnTo>
                  <a:pt x="3851" y="321"/>
                </a:lnTo>
                <a:lnTo>
                  <a:pt x="3851" y="321"/>
                </a:lnTo>
                <a:lnTo>
                  <a:pt x="3851" y="319"/>
                </a:lnTo>
                <a:lnTo>
                  <a:pt x="3855" y="317"/>
                </a:lnTo>
                <a:lnTo>
                  <a:pt x="3860" y="317"/>
                </a:lnTo>
                <a:lnTo>
                  <a:pt x="3864" y="313"/>
                </a:lnTo>
                <a:lnTo>
                  <a:pt x="3868" y="310"/>
                </a:lnTo>
                <a:lnTo>
                  <a:pt x="3868" y="310"/>
                </a:lnTo>
                <a:lnTo>
                  <a:pt x="3866" y="308"/>
                </a:lnTo>
                <a:lnTo>
                  <a:pt x="3862" y="308"/>
                </a:lnTo>
                <a:lnTo>
                  <a:pt x="3853" y="310"/>
                </a:lnTo>
                <a:lnTo>
                  <a:pt x="3847" y="310"/>
                </a:lnTo>
                <a:lnTo>
                  <a:pt x="3845" y="313"/>
                </a:lnTo>
                <a:lnTo>
                  <a:pt x="3843" y="313"/>
                </a:lnTo>
                <a:lnTo>
                  <a:pt x="3841" y="313"/>
                </a:lnTo>
                <a:lnTo>
                  <a:pt x="3834" y="313"/>
                </a:lnTo>
                <a:lnTo>
                  <a:pt x="3830" y="313"/>
                </a:lnTo>
                <a:lnTo>
                  <a:pt x="3820" y="315"/>
                </a:lnTo>
                <a:lnTo>
                  <a:pt x="3818" y="315"/>
                </a:lnTo>
                <a:lnTo>
                  <a:pt x="3792" y="315"/>
                </a:lnTo>
                <a:lnTo>
                  <a:pt x="3788" y="315"/>
                </a:lnTo>
                <a:lnTo>
                  <a:pt x="3776" y="317"/>
                </a:lnTo>
                <a:lnTo>
                  <a:pt x="3776" y="319"/>
                </a:lnTo>
                <a:lnTo>
                  <a:pt x="3776" y="321"/>
                </a:lnTo>
                <a:lnTo>
                  <a:pt x="3774" y="321"/>
                </a:lnTo>
                <a:lnTo>
                  <a:pt x="3772" y="323"/>
                </a:lnTo>
                <a:lnTo>
                  <a:pt x="3774" y="325"/>
                </a:lnTo>
                <a:lnTo>
                  <a:pt x="3774" y="327"/>
                </a:lnTo>
                <a:lnTo>
                  <a:pt x="3774" y="329"/>
                </a:lnTo>
                <a:lnTo>
                  <a:pt x="3774" y="331"/>
                </a:lnTo>
                <a:lnTo>
                  <a:pt x="3776" y="331"/>
                </a:lnTo>
                <a:lnTo>
                  <a:pt x="3778" y="333"/>
                </a:lnTo>
                <a:lnTo>
                  <a:pt x="3778" y="336"/>
                </a:lnTo>
                <a:lnTo>
                  <a:pt x="3778" y="338"/>
                </a:lnTo>
                <a:lnTo>
                  <a:pt x="3776" y="340"/>
                </a:lnTo>
                <a:lnTo>
                  <a:pt x="3776" y="342"/>
                </a:lnTo>
                <a:lnTo>
                  <a:pt x="3778" y="344"/>
                </a:lnTo>
                <a:lnTo>
                  <a:pt x="3778" y="346"/>
                </a:lnTo>
                <a:lnTo>
                  <a:pt x="3778" y="348"/>
                </a:lnTo>
                <a:lnTo>
                  <a:pt x="3782" y="350"/>
                </a:lnTo>
                <a:lnTo>
                  <a:pt x="3786" y="350"/>
                </a:lnTo>
                <a:lnTo>
                  <a:pt x="3790" y="350"/>
                </a:lnTo>
                <a:lnTo>
                  <a:pt x="3792" y="352"/>
                </a:lnTo>
                <a:lnTo>
                  <a:pt x="3797" y="352"/>
                </a:lnTo>
                <a:lnTo>
                  <a:pt x="3799" y="354"/>
                </a:lnTo>
                <a:lnTo>
                  <a:pt x="3799" y="354"/>
                </a:lnTo>
                <a:lnTo>
                  <a:pt x="3799" y="357"/>
                </a:lnTo>
                <a:lnTo>
                  <a:pt x="3801" y="359"/>
                </a:lnTo>
                <a:lnTo>
                  <a:pt x="3805" y="363"/>
                </a:lnTo>
                <a:lnTo>
                  <a:pt x="3807" y="363"/>
                </a:lnTo>
                <a:lnTo>
                  <a:pt x="3813" y="363"/>
                </a:lnTo>
                <a:lnTo>
                  <a:pt x="3816" y="365"/>
                </a:lnTo>
                <a:lnTo>
                  <a:pt x="3818" y="369"/>
                </a:lnTo>
                <a:lnTo>
                  <a:pt x="3818" y="369"/>
                </a:lnTo>
                <a:lnTo>
                  <a:pt x="3818" y="371"/>
                </a:lnTo>
                <a:lnTo>
                  <a:pt x="3818" y="373"/>
                </a:lnTo>
                <a:lnTo>
                  <a:pt x="3818" y="373"/>
                </a:lnTo>
                <a:lnTo>
                  <a:pt x="3818" y="375"/>
                </a:lnTo>
                <a:lnTo>
                  <a:pt x="3813" y="380"/>
                </a:lnTo>
                <a:lnTo>
                  <a:pt x="3811" y="384"/>
                </a:lnTo>
                <a:lnTo>
                  <a:pt x="3816" y="388"/>
                </a:lnTo>
                <a:lnTo>
                  <a:pt x="3818" y="392"/>
                </a:lnTo>
                <a:lnTo>
                  <a:pt x="3820" y="396"/>
                </a:lnTo>
                <a:lnTo>
                  <a:pt x="3822" y="398"/>
                </a:lnTo>
                <a:lnTo>
                  <a:pt x="3820" y="401"/>
                </a:lnTo>
                <a:lnTo>
                  <a:pt x="3820" y="403"/>
                </a:lnTo>
                <a:lnTo>
                  <a:pt x="3818" y="405"/>
                </a:lnTo>
                <a:lnTo>
                  <a:pt x="3813" y="405"/>
                </a:lnTo>
                <a:lnTo>
                  <a:pt x="3811" y="405"/>
                </a:lnTo>
                <a:lnTo>
                  <a:pt x="3811" y="407"/>
                </a:lnTo>
                <a:lnTo>
                  <a:pt x="3811" y="409"/>
                </a:lnTo>
                <a:lnTo>
                  <a:pt x="3811" y="411"/>
                </a:lnTo>
                <a:lnTo>
                  <a:pt x="3811" y="411"/>
                </a:lnTo>
                <a:lnTo>
                  <a:pt x="3809" y="411"/>
                </a:lnTo>
                <a:lnTo>
                  <a:pt x="3807" y="411"/>
                </a:lnTo>
                <a:lnTo>
                  <a:pt x="3807" y="409"/>
                </a:lnTo>
                <a:lnTo>
                  <a:pt x="3805" y="407"/>
                </a:lnTo>
                <a:lnTo>
                  <a:pt x="3807" y="405"/>
                </a:lnTo>
                <a:lnTo>
                  <a:pt x="3809" y="403"/>
                </a:lnTo>
                <a:lnTo>
                  <a:pt x="3811" y="398"/>
                </a:lnTo>
                <a:lnTo>
                  <a:pt x="3811" y="394"/>
                </a:lnTo>
                <a:lnTo>
                  <a:pt x="3811" y="392"/>
                </a:lnTo>
                <a:lnTo>
                  <a:pt x="3809" y="390"/>
                </a:lnTo>
                <a:lnTo>
                  <a:pt x="3809" y="388"/>
                </a:lnTo>
                <a:lnTo>
                  <a:pt x="3807" y="388"/>
                </a:lnTo>
                <a:lnTo>
                  <a:pt x="3805" y="390"/>
                </a:lnTo>
                <a:lnTo>
                  <a:pt x="3803" y="394"/>
                </a:lnTo>
                <a:lnTo>
                  <a:pt x="3799" y="398"/>
                </a:lnTo>
                <a:lnTo>
                  <a:pt x="3799" y="401"/>
                </a:lnTo>
                <a:lnTo>
                  <a:pt x="3799" y="403"/>
                </a:lnTo>
                <a:lnTo>
                  <a:pt x="3799" y="403"/>
                </a:lnTo>
                <a:lnTo>
                  <a:pt x="3799" y="401"/>
                </a:lnTo>
                <a:lnTo>
                  <a:pt x="3799" y="396"/>
                </a:lnTo>
                <a:lnTo>
                  <a:pt x="3799" y="394"/>
                </a:lnTo>
                <a:lnTo>
                  <a:pt x="3801" y="392"/>
                </a:lnTo>
                <a:lnTo>
                  <a:pt x="3801" y="390"/>
                </a:lnTo>
                <a:lnTo>
                  <a:pt x="3799" y="388"/>
                </a:lnTo>
                <a:lnTo>
                  <a:pt x="3799" y="386"/>
                </a:lnTo>
                <a:lnTo>
                  <a:pt x="3799" y="384"/>
                </a:lnTo>
                <a:lnTo>
                  <a:pt x="3801" y="380"/>
                </a:lnTo>
                <a:lnTo>
                  <a:pt x="3803" y="380"/>
                </a:lnTo>
                <a:lnTo>
                  <a:pt x="3809" y="375"/>
                </a:lnTo>
                <a:lnTo>
                  <a:pt x="3809" y="375"/>
                </a:lnTo>
                <a:lnTo>
                  <a:pt x="3811" y="371"/>
                </a:lnTo>
                <a:lnTo>
                  <a:pt x="3813" y="371"/>
                </a:lnTo>
                <a:lnTo>
                  <a:pt x="3813" y="369"/>
                </a:lnTo>
                <a:lnTo>
                  <a:pt x="3811" y="367"/>
                </a:lnTo>
                <a:lnTo>
                  <a:pt x="3809" y="367"/>
                </a:lnTo>
                <a:lnTo>
                  <a:pt x="3807" y="367"/>
                </a:lnTo>
                <a:lnTo>
                  <a:pt x="3803" y="367"/>
                </a:lnTo>
                <a:lnTo>
                  <a:pt x="3797" y="369"/>
                </a:lnTo>
                <a:lnTo>
                  <a:pt x="3790" y="367"/>
                </a:lnTo>
                <a:lnTo>
                  <a:pt x="3788" y="367"/>
                </a:lnTo>
                <a:lnTo>
                  <a:pt x="3780" y="361"/>
                </a:lnTo>
                <a:lnTo>
                  <a:pt x="3778" y="359"/>
                </a:lnTo>
                <a:lnTo>
                  <a:pt x="3778" y="359"/>
                </a:lnTo>
                <a:lnTo>
                  <a:pt x="3778" y="359"/>
                </a:lnTo>
                <a:lnTo>
                  <a:pt x="3774" y="357"/>
                </a:lnTo>
                <a:lnTo>
                  <a:pt x="3765" y="354"/>
                </a:lnTo>
                <a:lnTo>
                  <a:pt x="3759" y="350"/>
                </a:lnTo>
                <a:lnTo>
                  <a:pt x="3744" y="350"/>
                </a:lnTo>
                <a:lnTo>
                  <a:pt x="3740" y="350"/>
                </a:lnTo>
                <a:lnTo>
                  <a:pt x="3738" y="352"/>
                </a:lnTo>
                <a:lnTo>
                  <a:pt x="3734" y="354"/>
                </a:lnTo>
                <a:lnTo>
                  <a:pt x="3732" y="354"/>
                </a:lnTo>
                <a:lnTo>
                  <a:pt x="3730" y="354"/>
                </a:lnTo>
                <a:lnTo>
                  <a:pt x="3730" y="357"/>
                </a:lnTo>
                <a:lnTo>
                  <a:pt x="3730" y="357"/>
                </a:lnTo>
                <a:lnTo>
                  <a:pt x="3730" y="359"/>
                </a:lnTo>
                <a:lnTo>
                  <a:pt x="3734" y="357"/>
                </a:lnTo>
                <a:lnTo>
                  <a:pt x="3738" y="359"/>
                </a:lnTo>
                <a:lnTo>
                  <a:pt x="3740" y="359"/>
                </a:lnTo>
                <a:lnTo>
                  <a:pt x="3740" y="361"/>
                </a:lnTo>
                <a:lnTo>
                  <a:pt x="3740" y="363"/>
                </a:lnTo>
                <a:lnTo>
                  <a:pt x="3734" y="365"/>
                </a:lnTo>
                <a:lnTo>
                  <a:pt x="3732" y="365"/>
                </a:lnTo>
                <a:lnTo>
                  <a:pt x="3723" y="361"/>
                </a:lnTo>
                <a:lnTo>
                  <a:pt x="3721" y="359"/>
                </a:lnTo>
                <a:lnTo>
                  <a:pt x="3715" y="361"/>
                </a:lnTo>
                <a:lnTo>
                  <a:pt x="3711" y="363"/>
                </a:lnTo>
                <a:lnTo>
                  <a:pt x="3709" y="363"/>
                </a:lnTo>
                <a:lnTo>
                  <a:pt x="3711" y="365"/>
                </a:lnTo>
                <a:lnTo>
                  <a:pt x="3713" y="369"/>
                </a:lnTo>
                <a:lnTo>
                  <a:pt x="3713" y="371"/>
                </a:lnTo>
                <a:lnTo>
                  <a:pt x="3715" y="373"/>
                </a:lnTo>
                <a:lnTo>
                  <a:pt x="3721" y="375"/>
                </a:lnTo>
                <a:lnTo>
                  <a:pt x="3725" y="375"/>
                </a:lnTo>
                <a:lnTo>
                  <a:pt x="3730" y="380"/>
                </a:lnTo>
                <a:lnTo>
                  <a:pt x="3734" y="380"/>
                </a:lnTo>
                <a:lnTo>
                  <a:pt x="3736" y="378"/>
                </a:lnTo>
                <a:lnTo>
                  <a:pt x="3740" y="380"/>
                </a:lnTo>
                <a:lnTo>
                  <a:pt x="3744" y="384"/>
                </a:lnTo>
                <a:lnTo>
                  <a:pt x="3744" y="386"/>
                </a:lnTo>
                <a:lnTo>
                  <a:pt x="3746" y="388"/>
                </a:lnTo>
                <a:lnTo>
                  <a:pt x="3748" y="388"/>
                </a:lnTo>
                <a:lnTo>
                  <a:pt x="3748" y="388"/>
                </a:lnTo>
                <a:lnTo>
                  <a:pt x="3751" y="388"/>
                </a:lnTo>
                <a:lnTo>
                  <a:pt x="3753" y="386"/>
                </a:lnTo>
                <a:lnTo>
                  <a:pt x="3753" y="388"/>
                </a:lnTo>
                <a:lnTo>
                  <a:pt x="3751" y="388"/>
                </a:lnTo>
                <a:lnTo>
                  <a:pt x="3744" y="390"/>
                </a:lnTo>
                <a:lnTo>
                  <a:pt x="3742" y="388"/>
                </a:lnTo>
                <a:lnTo>
                  <a:pt x="3738" y="388"/>
                </a:lnTo>
                <a:lnTo>
                  <a:pt x="3732" y="382"/>
                </a:lnTo>
                <a:lnTo>
                  <a:pt x="3723" y="382"/>
                </a:lnTo>
                <a:lnTo>
                  <a:pt x="3721" y="384"/>
                </a:lnTo>
                <a:lnTo>
                  <a:pt x="3719" y="382"/>
                </a:lnTo>
                <a:lnTo>
                  <a:pt x="3711" y="382"/>
                </a:lnTo>
                <a:lnTo>
                  <a:pt x="3704" y="380"/>
                </a:lnTo>
                <a:lnTo>
                  <a:pt x="3698" y="378"/>
                </a:lnTo>
                <a:lnTo>
                  <a:pt x="3698" y="378"/>
                </a:lnTo>
                <a:lnTo>
                  <a:pt x="3698" y="375"/>
                </a:lnTo>
                <a:lnTo>
                  <a:pt x="3700" y="373"/>
                </a:lnTo>
                <a:lnTo>
                  <a:pt x="3700" y="373"/>
                </a:lnTo>
                <a:lnTo>
                  <a:pt x="3702" y="369"/>
                </a:lnTo>
                <a:lnTo>
                  <a:pt x="3698" y="365"/>
                </a:lnTo>
                <a:lnTo>
                  <a:pt x="3698" y="361"/>
                </a:lnTo>
                <a:lnTo>
                  <a:pt x="3700" y="361"/>
                </a:lnTo>
                <a:lnTo>
                  <a:pt x="3702" y="357"/>
                </a:lnTo>
                <a:lnTo>
                  <a:pt x="3704" y="354"/>
                </a:lnTo>
                <a:lnTo>
                  <a:pt x="3704" y="354"/>
                </a:lnTo>
                <a:lnTo>
                  <a:pt x="3704" y="352"/>
                </a:lnTo>
                <a:lnTo>
                  <a:pt x="3704" y="350"/>
                </a:lnTo>
                <a:lnTo>
                  <a:pt x="3704" y="350"/>
                </a:lnTo>
                <a:lnTo>
                  <a:pt x="3702" y="348"/>
                </a:lnTo>
                <a:lnTo>
                  <a:pt x="3702" y="346"/>
                </a:lnTo>
                <a:lnTo>
                  <a:pt x="3702" y="344"/>
                </a:lnTo>
                <a:lnTo>
                  <a:pt x="3700" y="342"/>
                </a:lnTo>
                <a:lnTo>
                  <a:pt x="3700" y="340"/>
                </a:lnTo>
                <a:lnTo>
                  <a:pt x="3696" y="338"/>
                </a:lnTo>
                <a:lnTo>
                  <a:pt x="3694" y="338"/>
                </a:lnTo>
                <a:lnTo>
                  <a:pt x="3692" y="338"/>
                </a:lnTo>
                <a:lnTo>
                  <a:pt x="3692" y="338"/>
                </a:lnTo>
                <a:lnTo>
                  <a:pt x="3692" y="342"/>
                </a:lnTo>
                <a:lnTo>
                  <a:pt x="3694" y="344"/>
                </a:lnTo>
                <a:lnTo>
                  <a:pt x="3696" y="346"/>
                </a:lnTo>
                <a:lnTo>
                  <a:pt x="3696" y="348"/>
                </a:lnTo>
                <a:lnTo>
                  <a:pt x="3696" y="352"/>
                </a:lnTo>
                <a:lnTo>
                  <a:pt x="3694" y="354"/>
                </a:lnTo>
                <a:lnTo>
                  <a:pt x="3694" y="357"/>
                </a:lnTo>
                <a:lnTo>
                  <a:pt x="3692" y="359"/>
                </a:lnTo>
                <a:lnTo>
                  <a:pt x="3688" y="361"/>
                </a:lnTo>
                <a:lnTo>
                  <a:pt x="3684" y="361"/>
                </a:lnTo>
                <a:lnTo>
                  <a:pt x="3679" y="363"/>
                </a:lnTo>
                <a:lnTo>
                  <a:pt x="3675" y="365"/>
                </a:lnTo>
                <a:lnTo>
                  <a:pt x="3667" y="375"/>
                </a:lnTo>
                <a:lnTo>
                  <a:pt x="3667" y="378"/>
                </a:lnTo>
                <a:lnTo>
                  <a:pt x="3671" y="378"/>
                </a:lnTo>
                <a:lnTo>
                  <a:pt x="3673" y="380"/>
                </a:lnTo>
                <a:lnTo>
                  <a:pt x="3673" y="382"/>
                </a:lnTo>
                <a:lnTo>
                  <a:pt x="3675" y="386"/>
                </a:lnTo>
                <a:lnTo>
                  <a:pt x="3684" y="396"/>
                </a:lnTo>
                <a:lnTo>
                  <a:pt x="3686" y="398"/>
                </a:lnTo>
                <a:lnTo>
                  <a:pt x="3684" y="401"/>
                </a:lnTo>
                <a:lnTo>
                  <a:pt x="3679" y="407"/>
                </a:lnTo>
                <a:lnTo>
                  <a:pt x="3677" y="409"/>
                </a:lnTo>
                <a:lnTo>
                  <a:pt x="3673" y="417"/>
                </a:lnTo>
                <a:lnTo>
                  <a:pt x="3673" y="419"/>
                </a:lnTo>
                <a:lnTo>
                  <a:pt x="3675" y="424"/>
                </a:lnTo>
                <a:lnTo>
                  <a:pt x="3677" y="426"/>
                </a:lnTo>
                <a:lnTo>
                  <a:pt x="3677" y="428"/>
                </a:lnTo>
                <a:lnTo>
                  <a:pt x="3677" y="434"/>
                </a:lnTo>
                <a:lnTo>
                  <a:pt x="3677" y="434"/>
                </a:lnTo>
                <a:lnTo>
                  <a:pt x="3679" y="436"/>
                </a:lnTo>
                <a:lnTo>
                  <a:pt x="3686" y="434"/>
                </a:lnTo>
                <a:lnTo>
                  <a:pt x="3692" y="436"/>
                </a:lnTo>
                <a:lnTo>
                  <a:pt x="3694" y="436"/>
                </a:lnTo>
                <a:lnTo>
                  <a:pt x="3700" y="432"/>
                </a:lnTo>
                <a:lnTo>
                  <a:pt x="3702" y="432"/>
                </a:lnTo>
                <a:lnTo>
                  <a:pt x="3709" y="432"/>
                </a:lnTo>
                <a:lnTo>
                  <a:pt x="3717" y="436"/>
                </a:lnTo>
                <a:lnTo>
                  <a:pt x="3728" y="438"/>
                </a:lnTo>
                <a:lnTo>
                  <a:pt x="3730" y="440"/>
                </a:lnTo>
                <a:lnTo>
                  <a:pt x="3732" y="440"/>
                </a:lnTo>
                <a:lnTo>
                  <a:pt x="3734" y="447"/>
                </a:lnTo>
                <a:lnTo>
                  <a:pt x="3736" y="451"/>
                </a:lnTo>
                <a:lnTo>
                  <a:pt x="3738" y="453"/>
                </a:lnTo>
                <a:lnTo>
                  <a:pt x="3738" y="457"/>
                </a:lnTo>
                <a:lnTo>
                  <a:pt x="3736" y="457"/>
                </a:lnTo>
                <a:lnTo>
                  <a:pt x="3734" y="457"/>
                </a:lnTo>
                <a:lnTo>
                  <a:pt x="3734" y="459"/>
                </a:lnTo>
                <a:lnTo>
                  <a:pt x="3732" y="463"/>
                </a:lnTo>
                <a:lnTo>
                  <a:pt x="3732" y="466"/>
                </a:lnTo>
                <a:lnTo>
                  <a:pt x="3732" y="470"/>
                </a:lnTo>
                <a:lnTo>
                  <a:pt x="3740" y="472"/>
                </a:lnTo>
                <a:lnTo>
                  <a:pt x="3746" y="472"/>
                </a:lnTo>
                <a:lnTo>
                  <a:pt x="3751" y="472"/>
                </a:lnTo>
                <a:lnTo>
                  <a:pt x="3751" y="472"/>
                </a:lnTo>
                <a:lnTo>
                  <a:pt x="3751" y="474"/>
                </a:lnTo>
                <a:lnTo>
                  <a:pt x="3746" y="474"/>
                </a:lnTo>
                <a:lnTo>
                  <a:pt x="3738" y="474"/>
                </a:lnTo>
                <a:lnTo>
                  <a:pt x="3734" y="474"/>
                </a:lnTo>
                <a:lnTo>
                  <a:pt x="3734" y="474"/>
                </a:lnTo>
                <a:lnTo>
                  <a:pt x="3732" y="472"/>
                </a:lnTo>
                <a:lnTo>
                  <a:pt x="3730" y="470"/>
                </a:lnTo>
                <a:lnTo>
                  <a:pt x="3728" y="470"/>
                </a:lnTo>
                <a:lnTo>
                  <a:pt x="3725" y="468"/>
                </a:lnTo>
                <a:lnTo>
                  <a:pt x="3728" y="466"/>
                </a:lnTo>
                <a:lnTo>
                  <a:pt x="3728" y="455"/>
                </a:lnTo>
                <a:lnTo>
                  <a:pt x="3728" y="451"/>
                </a:lnTo>
                <a:lnTo>
                  <a:pt x="3725" y="449"/>
                </a:lnTo>
                <a:lnTo>
                  <a:pt x="3719" y="445"/>
                </a:lnTo>
                <a:lnTo>
                  <a:pt x="3717" y="440"/>
                </a:lnTo>
                <a:lnTo>
                  <a:pt x="3715" y="438"/>
                </a:lnTo>
                <a:lnTo>
                  <a:pt x="3713" y="438"/>
                </a:lnTo>
                <a:lnTo>
                  <a:pt x="3711" y="438"/>
                </a:lnTo>
                <a:lnTo>
                  <a:pt x="3702" y="440"/>
                </a:lnTo>
                <a:lnTo>
                  <a:pt x="3696" y="443"/>
                </a:lnTo>
                <a:lnTo>
                  <a:pt x="3688" y="445"/>
                </a:lnTo>
                <a:lnTo>
                  <a:pt x="3688" y="447"/>
                </a:lnTo>
                <a:lnTo>
                  <a:pt x="3686" y="453"/>
                </a:lnTo>
                <a:lnTo>
                  <a:pt x="3688" y="455"/>
                </a:lnTo>
                <a:lnTo>
                  <a:pt x="3690" y="457"/>
                </a:lnTo>
                <a:lnTo>
                  <a:pt x="3690" y="461"/>
                </a:lnTo>
                <a:lnTo>
                  <a:pt x="3692" y="463"/>
                </a:lnTo>
                <a:lnTo>
                  <a:pt x="3692" y="466"/>
                </a:lnTo>
                <a:lnTo>
                  <a:pt x="3692" y="470"/>
                </a:lnTo>
                <a:lnTo>
                  <a:pt x="3690" y="470"/>
                </a:lnTo>
                <a:lnTo>
                  <a:pt x="3681" y="478"/>
                </a:lnTo>
                <a:lnTo>
                  <a:pt x="3679" y="480"/>
                </a:lnTo>
                <a:lnTo>
                  <a:pt x="3677" y="487"/>
                </a:lnTo>
                <a:lnTo>
                  <a:pt x="3677" y="489"/>
                </a:lnTo>
                <a:lnTo>
                  <a:pt x="3673" y="491"/>
                </a:lnTo>
                <a:lnTo>
                  <a:pt x="3671" y="493"/>
                </a:lnTo>
                <a:lnTo>
                  <a:pt x="3656" y="499"/>
                </a:lnTo>
                <a:lnTo>
                  <a:pt x="3656" y="499"/>
                </a:lnTo>
                <a:lnTo>
                  <a:pt x="3656" y="503"/>
                </a:lnTo>
                <a:lnTo>
                  <a:pt x="3652" y="505"/>
                </a:lnTo>
                <a:lnTo>
                  <a:pt x="3650" y="505"/>
                </a:lnTo>
                <a:lnTo>
                  <a:pt x="3644" y="503"/>
                </a:lnTo>
                <a:lnTo>
                  <a:pt x="3642" y="503"/>
                </a:lnTo>
                <a:lnTo>
                  <a:pt x="3637" y="503"/>
                </a:lnTo>
                <a:lnTo>
                  <a:pt x="3627" y="503"/>
                </a:lnTo>
                <a:lnTo>
                  <a:pt x="3621" y="501"/>
                </a:lnTo>
                <a:lnTo>
                  <a:pt x="3616" y="499"/>
                </a:lnTo>
                <a:lnTo>
                  <a:pt x="3612" y="499"/>
                </a:lnTo>
                <a:lnTo>
                  <a:pt x="3610" y="497"/>
                </a:lnTo>
                <a:lnTo>
                  <a:pt x="3610" y="497"/>
                </a:lnTo>
                <a:lnTo>
                  <a:pt x="3608" y="495"/>
                </a:lnTo>
                <a:lnTo>
                  <a:pt x="3608" y="493"/>
                </a:lnTo>
                <a:lnTo>
                  <a:pt x="3608" y="493"/>
                </a:lnTo>
                <a:lnTo>
                  <a:pt x="3608" y="493"/>
                </a:lnTo>
                <a:lnTo>
                  <a:pt x="3610" y="491"/>
                </a:lnTo>
                <a:lnTo>
                  <a:pt x="3619" y="493"/>
                </a:lnTo>
                <a:lnTo>
                  <a:pt x="3621" y="491"/>
                </a:lnTo>
                <a:lnTo>
                  <a:pt x="3621" y="491"/>
                </a:lnTo>
                <a:lnTo>
                  <a:pt x="3623" y="493"/>
                </a:lnTo>
                <a:lnTo>
                  <a:pt x="3625" y="495"/>
                </a:lnTo>
                <a:lnTo>
                  <a:pt x="3629" y="495"/>
                </a:lnTo>
                <a:lnTo>
                  <a:pt x="3631" y="493"/>
                </a:lnTo>
                <a:lnTo>
                  <a:pt x="3631" y="493"/>
                </a:lnTo>
                <a:lnTo>
                  <a:pt x="3631" y="493"/>
                </a:lnTo>
                <a:lnTo>
                  <a:pt x="3629" y="495"/>
                </a:lnTo>
                <a:lnTo>
                  <a:pt x="3629" y="495"/>
                </a:lnTo>
                <a:lnTo>
                  <a:pt x="3627" y="497"/>
                </a:lnTo>
                <a:lnTo>
                  <a:pt x="3627" y="497"/>
                </a:lnTo>
                <a:lnTo>
                  <a:pt x="3629" y="499"/>
                </a:lnTo>
                <a:lnTo>
                  <a:pt x="3633" y="499"/>
                </a:lnTo>
                <a:lnTo>
                  <a:pt x="3635" y="499"/>
                </a:lnTo>
                <a:lnTo>
                  <a:pt x="3637" y="497"/>
                </a:lnTo>
                <a:lnTo>
                  <a:pt x="3642" y="495"/>
                </a:lnTo>
                <a:lnTo>
                  <a:pt x="3644" y="495"/>
                </a:lnTo>
                <a:lnTo>
                  <a:pt x="3644" y="493"/>
                </a:lnTo>
                <a:lnTo>
                  <a:pt x="3644" y="491"/>
                </a:lnTo>
                <a:lnTo>
                  <a:pt x="3642" y="489"/>
                </a:lnTo>
                <a:lnTo>
                  <a:pt x="3646" y="489"/>
                </a:lnTo>
                <a:lnTo>
                  <a:pt x="3648" y="487"/>
                </a:lnTo>
                <a:lnTo>
                  <a:pt x="3658" y="474"/>
                </a:lnTo>
                <a:lnTo>
                  <a:pt x="3665" y="470"/>
                </a:lnTo>
                <a:lnTo>
                  <a:pt x="3667" y="470"/>
                </a:lnTo>
                <a:lnTo>
                  <a:pt x="3667" y="466"/>
                </a:lnTo>
                <a:lnTo>
                  <a:pt x="3667" y="463"/>
                </a:lnTo>
                <a:lnTo>
                  <a:pt x="3667" y="461"/>
                </a:lnTo>
                <a:lnTo>
                  <a:pt x="3667" y="459"/>
                </a:lnTo>
                <a:lnTo>
                  <a:pt x="3669" y="455"/>
                </a:lnTo>
                <a:lnTo>
                  <a:pt x="3671" y="453"/>
                </a:lnTo>
                <a:lnTo>
                  <a:pt x="3673" y="451"/>
                </a:lnTo>
                <a:lnTo>
                  <a:pt x="3673" y="451"/>
                </a:lnTo>
                <a:lnTo>
                  <a:pt x="3673" y="449"/>
                </a:lnTo>
                <a:lnTo>
                  <a:pt x="3669" y="445"/>
                </a:lnTo>
                <a:lnTo>
                  <a:pt x="3663" y="443"/>
                </a:lnTo>
                <a:lnTo>
                  <a:pt x="3660" y="440"/>
                </a:lnTo>
                <a:lnTo>
                  <a:pt x="3658" y="438"/>
                </a:lnTo>
                <a:lnTo>
                  <a:pt x="3658" y="436"/>
                </a:lnTo>
                <a:lnTo>
                  <a:pt x="3658" y="434"/>
                </a:lnTo>
                <a:lnTo>
                  <a:pt x="3658" y="428"/>
                </a:lnTo>
                <a:lnTo>
                  <a:pt x="3660" y="426"/>
                </a:lnTo>
                <a:lnTo>
                  <a:pt x="3660" y="417"/>
                </a:lnTo>
                <a:lnTo>
                  <a:pt x="3658" y="409"/>
                </a:lnTo>
                <a:lnTo>
                  <a:pt x="3658" y="405"/>
                </a:lnTo>
                <a:lnTo>
                  <a:pt x="3658" y="405"/>
                </a:lnTo>
                <a:lnTo>
                  <a:pt x="3660" y="403"/>
                </a:lnTo>
                <a:lnTo>
                  <a:pt x="3660" y="401"/>
                </a:lnTo>
                <a:lnTo>
                  <a:pt x="3660" y="392"/>
                </a:lnTo>
                <a:lnTo>
                  <a:pt x="3660" y="388"/>
                </a:lnTo>
                <a:lnTo>
                  <a:pt x="3658" y="384"/>
                </a:lnTo>
                <a:lnTo>
                  <a:pt x="3652" y="380"/>
                </a:lnTo>
                <a:lnTo>
                  <a:pt x="3648" y="375"/>
                </a:lnTo>
                <a:lnTo>
                  <a:pt x="3650" y="373"/>
                </a:lnTo>
                <a:lnTo>
                  <a:pt x="3650" y="373"/>
                </a:lnTo>
                <a:lnTo>
                  <a:pt x="3652" y="371"/>
                </a:lnTo>
                <a:lnTo>
                  <a:pt x="3654" y="369"/>
                </a:lnTo>
                <a:lnTo>
                  <a:pt x="3656" y="365"/>
                </a:lnTo>
                <a:lnTo>
                  <a:pt x="3658" y="361"/>
                </a:lnTo>
                <a:lnTo>
                  <a:pt x="3660" y="359"/>
                </a:lnTo>
                <a:lnTo>
                  <a:pt x="3663" y="350"/>
                </a:lnTo>
                <a:lnTo>
                  <a:pt x="3663" y="348"/>
                </a:lnTo>
                <a:lnTo>
                  <a:pt x="3663" y="342"/>
                </a:lnTo>
                <a:lnTo>
                  <a:pt x="3660" y="340"/>
                </a:lnTo>
                <a:lnTo>
                  <a:pt x="3656" y="340"/>
                </a:lnTo>
                <a:lnTo>
                  <a:pt x="3652" y="338"/>
                </a:lnTo>
                <a:lnTo>
                  <a:pt x="3650" y="338"/>
                </a:lnTo>
                <a:lnTo>
                  <a:pt x="3646" y="336"/>
                </a:lnTo>
                <a:lnTo>
                  <a:pt x="3644" y="336"/>
                </a:lnTo>
                <a:lnTo>
                  <a:pt x="3631" y="336"/>
                </a:lnTo>
                <a:lnTo>
                  <a:pt x="3625" y="336"/>
                </a:lnTo>
                <a:lnTo>
                  <a:pt x="3621" y="336"/>
                </a:lnTo>
                <a:lnTo>
                  <a:pt x="3619" y="336"/>
                </a:lnTo>
                <a:lnTo>
                  <a:pt x="3616" y="336"/>
                </a:lnTo>
                <a:lnTo>
                  <a:pt x="3616" y="336"/>
                </a:lnTo>
                <a:lnTo>
                  <a:pt x="3619" y="333"/>
                </a:lnTo>
                <a:lnTo>
                  <a:pt x="3616" y="333"/>
                </a:lnTo>
                <a:lnTo>
                  <a:pt x="3616" y="333"/>
                </a:lnTo>
                <a:lnTo>
                  <a:pt x="3612" y="336"/>
                </a:lnTo>
                <a:lnTo>
                  <a:pt x="3608" y="342"/>
                </a:lnTo>
                <a:lnTo>
                  <a:pt x="3604" y="350"/>
                </a:lnTo>
                <a:lnTo>
                  <a:pt x="3602" y="361"/>
                </a:lnTo>
                <a:lnTo>
                  <a:pt x="3600" y="365"/>
                </a:lnTo>
                <a:lnTo>
                  <a:pt x="3598" y="369"/>
                </a:lnTo>
                <a:lnTo>
                  <a:pt x="3591" y="373"/>
                </a:lnTo>
                <a:lnTo>
                  <a:pt x="3587" y="375"/>
                </a:lnTo>
                <a:lnTo>
                  <a:pt x="3583" y="378"/>
                </a:lnTo>
                <a:lnTo>
                  <a:pt x="3577" y="380"/>
                </a:lnTo>
                <a:lnTo>
                  <a:pt x="3575" y="384"/>
                </a:lnTo>
                <a:lnTo>
                  <a:pt x="3572" y="384"/>
                </a:lnTo>
                <a:lnTo>
                  <a:pt x="3575" y="386"/>
                </a:lnTo>
                <a:lnTo>
                  <a:pt x="3577" y="386"/>
                </a:lnTo>
                <a:lnTo>
                  <a:pt x="3575" y="388"/>
                </a:lnTo>
                <a:lnTo>
                  <a:pt x="3572" y="390"/>
                </a:lnTo>
                <a:lnTo>
                  <a:pt x="3575" y="390"/>
                </a:lnTo>
                <a:lnTo>
                  <a:pt x="3575" y="392"/>
                </a:lnTo>
                <a:lnTo>
                  <a:pt x="3577" y="392"/>
                </a:lnTo>
                <a:lnTo>
                  <a:pt x="3581" y="392"/>
                </a:lnTo>
                <a:lnTo>
                  <a:pt x="3581" y="392"/>
                </a:lnTo>
                <a:lnTo>
                  <a:pt x="3583" y="394"/>
                </a:lnTo>
                <a:lnTo>
                  <a:pt x="3581" y="401"/>
                </a:lnTo>
                <a:lnTo>
                  <a:pt x="3581" y="405"/>
                </a:lnTo>
                <a:lnTo>
                  <a:pt x="3581" y="407"/>
                </a:lnTo>
                <a:lnTo>
                  <a:pt x="3581" y="409"/>
                </a:lnTo>
                <a:lnTo>
                  <a:pt x="3581" y="411"/>
                </a:lnTo>
                <a:lnTo>
                  <a:pt x="3581" y="411"/>
                </a:lnTo>
                <a:lnTo>
                  <a:pt x="3579" y="413"/>
                </a:lnTo>
                <a:lnTo>
                  <a:pt x="3577" y="413"/>
                </a:lnTo>
                <a:lnTo>
                  <a:pt x="3577" y="417"/>
                </a:lnTo>
                <a:lnTo>
                  <a:pt x="3575" y="419"/>
                </a:lnTo>
                <a:lnTo>
                  <a:pt x="3575" y="422"/>
                </a:lnTo>
                <a:lnTo>
                  <a:pt x="3577" y="424"/>
                </a:lnTo>
                <a:lnTo>
                  <a:pt x="3577" y="424"/>
                </a:lnTo>
                <a:lnTo>
                  <a:pt x="3577" y="424"/>
                </a:lnTo>
                <a:lnTo>
                  <a:pt x="3579" y="422"/>
                </a:lnTo>
                <a:lnTo>
                  <a:pt x="3579" y="422"/>
                </a:lnTo>
                <a:lnTo>
                  <a:pt x="3587" y="424"/>
                </a:lnTo>
                <a:lnTo>
                  <a:pt x="3589" y="426"/>
                </a:lnTo>
                <a:lnTo>
                  <a:pt x="3593" y="426"/>
                </a:lnTo>
                <a:lnTo>
                  <a:pt x="3593" y="428"/>
                </a:lnTo>
                <a:lnTo>
                  <a:pt x="3596" y="432"/>
                </a:lnTo>
                <a:lnTo>
                  <a:pt x="3598" y="436"/>
                </a:lnTo>
                <a:lnTo>
                  <a:pt x="3600" y="438"/>
                </a:lnTo>
                <a:lnTo>
                  <a:pt x="3602" y="440"/>
                </a:lnTo>
                <a:lnTo>
                  <a:pt x="3604" y="440"/>
                </a:lnTo>
                <a:lnTo>
                  <a:pt x="3606" y="440"/>
                </a:lnTo>
                <a:lnTo>
                  <a:pt x="3610" y="440"/>
                </a:lnTo>
                <a:lnTo>
                  <a:pt x="3608" y="443"/>
                </a:lnTo>
                <a:lnTo>
                  <a:pt x="3604" y="449"/>
                </a:lnTo>
                <a:lnTo>
                  <a:pt x="3600" y="455"/>
                </a:lnTo>
                <a:lnTo>
                  <a:pt x="3598" y="455"/>
                </a:lnTo>
                <a:lnTo>
                  <a:pt x="3596" y="453"/>
                </a:lnTo>
                <a:lnTo>
                  <a:pt x="3589" y="451"/>
                </a:lnTo>
                <a:lnTo>
                  <a:pt x="3587" y="449"/>
                </a:lnTo>
                <a:lnTo>
                  <a:pt x="3581" y="445"/>
                </a:lnTo>
                <a:lnTo>
                  <a:pt x="3579" y="440"/>
                </a:lnTo>
                <a:lnTo>
                  <a:pt x="3575" y="440"/>
                </a:lnTo>
                <a:lnTo>
                  <a:pt x="3570" y="440"/>
                </a:lnTo>
                <a:lnTo>
                  <a:pt x="3564" y="438"/>
                </a:lnTo>
                <a:lnTo>
                  <a:pt x="3562" y="436"/>
                </a:lnTo>
                <a:lnTo>
                  <a:pt x="3560" y="434"/>
                </a:lnTo>
                <a:lnTo>
                  <a:pt x="3558" y="434"/>
                </a:lnTo>
                <a:lnTo>
                  <a:pt x="3554" y="434"/>
                </a:lnTo>
                <a:lnTo>
                  <a:pt x="3549" y="432"/>
                </a:lnTo>
                <a:lnTo>
                  <a:pt x="3547" y="432"/>
                </a:lnTo>
                <a:lnTo>
                  <a:pt x="3547" y="430"/>
                </a:lnTo>
                <a:lnTo>
                  <a:pt x="3543" y="428"/>
                </a:lnTo>
                <a:lnTo>
                  <a:pt x="3537" y="426"/>
                </a:lnTo>
                <a:lnTo>
                  <a:pt x="3526" y="422"/>
                </a:lnTo>
                <a:lnTo>
                  <a:pt x="3516" y="419"/>
                </a:lnTo>
                <a:lnTo>
                  <a:pt x="3503" y="419"/>
                </a:lnTo>
                <a:lnTo>
                  <a:pt x="3491" y="417"/>
                </a:lnTo>
                <a:lnTo>
                  <a:pt x="3491" y="417"/>
                </a:lnTo>
                <a:lnTo>
                  <a:pt x="3489" y="417"/>
                </a:lnTo>
                <a:lnTo>
                  <a:pt x="3484" y="422"/>
                </a:lnTo>
                <a:lnTo>
                  <a:pt x="3480" y="422"/>
                </a:lnTo>
                <a:lnTo>
                  <a:pt x="3480" y="424"/>
                </a:lnTo>
                <a:lnTo>
                  <a:pt x="3482" y="426"/>
                </a:lnTo>
                <a:lnTo>
                  <a:pt x="3487" y="436"/>
                </a:lnTo>
                <a:lnTo>
                  <a:pt x="3489" y="434"/>
                </a:lnTo>
                <a:lnTo>
                  <a:pt x="3491" y="438"/>
                </a:lnTo>
                <a:lnTo>
                  <a:pt x="3489" y="440"/>
                </a:lnTo>
                <a:lnTo>
                  <a:pt x="3487" y="445"/>
                </a:lnTo>
                <a:lnTo>
                  <a:pt x="3484" y="445"/>
                </a:lnTo>
                <a:lnTo>
                  <a:pt x="3480" y="447"/>
                </a:lnTo>
                <a:lnTo>
                  <a:pt x="3476" y="445"/>
                </a:lnTo>
                <a:lnTo>
                  <a:pt x="3474" y="449"/>
                </a:lnTo>
                <a:lnTo>
                  <a:pt x="3476" y="451"/>
                </a:lnTo>
                <a:lnTo>
                  <a:pt x="3476" y="451"/>
                </a:lnTo>
                <a:lnTo>
                  <a:pt x="3476" y="453"/>
                </a:lnTo>
                <a:lnTo>
                  <a:pt x="3474" y="453"/>
                </a:lnTo>
                <a:lnTo>
                  <a:pt x="3474" y="453"/>
                </a:lnTo>
                <a:lnTo>
                  <a:pt x="3472" y="455"/>
                </a:lnTo>
                <a:lnTo>
                  <a:pt x="3472" y="455"/>
                </a:lnTo>
                <a:lnTo>
                  <a:pt x="3468" y="453"/>
                </a:lnTo>
                <a:lnTo>
                  <a:pt x="3464" y="453"/>
                </a:lnTo>
                <a:lnTo>
                  <a:pt x="3464" y="449"/>
                </a:lnTo>
                <a:lnTo>
                  <a:pt x="3466" y="447"/>
                </a:lnTo>
                <a:lnTo>
                  <a:pt x="3468" y="445"/>
                </a:lnTo>
                <a:lnTo>
                  <a:pt x="3468" y="445"/>
                </a:lnTo>
                <a:lnTo>
                  <a:pt x="3466" y="443"/>
                </a:lnTo>
                <a:lnTo>
                  <a:pt x="3464" y="440"/>
                </a:lnTo>
                <a:lnTo>
                  <a:pt x="3464" y="438"/>
                </a:lnTo>
                <a:lnTo>
                  <a:pt x="3464" y="438"/>
                </a:lnTo>
                <a:lnTo>
                  <a:pt x="3461" y="438"/>
                </a:lnTo>
                <a:lnTo>
                  <a:pt x="3453" y="440"/>
                </a:lnTo>
                <a:lnTo>
                  <a:pt x="3451" y="443"/>
                </a:lnTo>
                <a:lnTo>
                  <a:pt x="3451" y="440"/>
                </a:lnTo>
                <a:lnTo>
                  <a:pt x="3440" y="447"/>
                </a:lnTo>
                <a:lnTo>
                  <a:pt x="3436" y="449"/>
                </a:lnTo>
                <a:lnTo>
                  <a:pt x="3432" y="449"/>
                </a:lnTo>
                <a:lnTo>
                  <a:pt x="3428" y="449"/>
                </a:lnTo>
                <a:lnTo>
                  <a:pt x="3424" y="447"/>
                </a:lnTo>
                <a:lnTo>
                  <a:pt x="3420" y="447"/>
                </a:lnTo>
                <a:lnTo>
                  <a:pt x="3417" y="447"/>
                </a:lnTo>
                <a:lnTo>
                  <a:pt x="3413" y="449"/>
                </a:lnTo>
                <a:lnTo>
                  <a:pt x="3411" y="449"/>
                </a:lnTo>
                <a:lnTo>
                  <a:pt x="3407" y="451"/>
                </a:lnTo>
                <a:lnTo>
                  <a:pt x="3403" y="453"/>
                </a:lnTo>
                <a:lnTo>
                  <a:pt x="3403" y="457"/>
                </a:lnTo>
                <a:lnTo>
                  <a:pt x="3401" y="459"/>
                </a:lnTo>
                <a:lnTo>
                  <a:pt x="3399" y="457"/>
                </a:lnTo>
                <a:lnTo>
                  <a:pt x="3396" y="455"/>
                </a:lnTo>
                <a:lnTo>
                  <a:pt x="3396" y="457"/>
                </a:lnTo>
                <a:lnTo>
                  <a:pt x="3394" y="457"/>
                </a:lnTo>
                <a:lnTo>
                  <a:pt x="3392" y="457"/>
                </a:lnTo>
                <a:lnTo>
                  <a:pt x="3390" y="457"/>
                </a:lnTo>
                <a:lnTo>
                  <a:pt x="3388" y="457"/>
                </a:lnTo>
                <a:lnTo>
                  <a:pt x="3384" y="457"/>
                </a:lnTo>
                <a:lnTo>
                  <a:pt x="3382" y="457"/>
                </a:lnTo>
                <a:lnTo>
                  <a:pt x="3380" y="457"/>
                </a:lnTo>
                <a:lnTo>
                  <a:pt x="3380" y="455"/>
                </a:lnTo>
                <a:lnTo>
                  <a:pt x="3380" y="455"/>
                </a:lnTo>
                <a:lnTo>
                  <a:pt x="3384" y="455"/>
                </a:lnTo>
                <a:lnTo>
                  <a:pt x="3386" y="453"/>
                </a:lnTo>
                <a:lnTo>
                  <a:pt x="3388" y="453"/>
                </a:lnTo>
                <a:lnTo>
                  <a:pt x="3388" y="453"/>
                </a:lnTo>
                <a:lnTo>
                  <a:pt x="3388" y="451"/>
                </a:lnTo>
                <a:lnTo>
                  <a:pt x="3386" y="447"/>
                </a:lnTo>
                <a:lnTo>
                  <a:pt x="3388" y="445"/>
                </a:lnTo>
                <a:lnTo>
                  <a:pt x="3388" y="443"/>
                </a:lnTo>
                <a:lnTo>
                  <a:pt x="3388" y="443"/>
                </a:lnTo>
                <a:lnTo>
                  <a:pt x="3390" y="443"/>
                </a:lnTo>
                <a:lnTo>
                  <a:pt x="3388" y="443"/>
                </a:lnTo>
                <a:lnTo>
                  <a:pt x="3388" y="440"/>
                </a:lnTo>
                <a:lnTo>
                  <a:pt x="3388" y="440"/>
                </a:lnTo>
                <a:lnTo>
                  <a:pt x="3388" y="440"/>
                </a:lnTo>
                <a:lnTo>
                  <a:pt x="3396" y="438"/>
                </a:lnTo>
                <a:lnTo>
                  <a:pt x="3396" y="438"/>
                </a:lnTo>
                <a:lnTo>
                  <a:pt x="3392" y="438"/>
                </a:lnTo>
                <a:lnTo>
                  <a:pt x="3388" y="438"/>
                </a:lnTo>
                <a:lnTo>
                  <a:pt x="3382" y="440"/>
                </a:lnTo>
                <a:lnTo>
                  <a:pt x="3371" y="445"/>
                </a:lnTo>
                <a:lnTo>
                  <a:pt x="3365" y="449"/>
                </a:lnTo>
                <a:lnTo>
                  <a:pt x="3367" y="449"/>
                </a:lnTo>
                <a:lnTo>
                  <a:pt x="3369" y="449"/>
                </a:lnTo>
                <a:lnTo>
                  <a:pt x="3371" y="451"/>
                </a:lnTo>
                <a:lnTo>
                  <a:pt x="3371" y="451"/>
                </a:lnTo>
                <a:lnTo>
                  <a:pt x="3371" y="453"/>
                </a:lnTo>
                <a:lnTo>
                  <a:pt x="3367" y="453"/>
                </a:lnTo>
                <a:lnTo>
                  <a:pt x="3367" y="455"/>
                </a:lnTo>
                <a:lnTo>
                  <a:pt x="3365" y="455"/>
                </a:lnTo>
                <a:lnTo>
                  <a:pt x="3365" y="455"/>
                </a:lnTo>
                <a:lnTo>
                  <a:pt x="3363" y="453"/>
                </a:lnTo>
                <a:lnTo>
                  <a:pt x="3365" y="453"/>
                </a:lnTo>
                <a:lnTo>
                  <a:pt x="3365" y="451"/>
                </a:lnTo>
                <a:lnTo>
                  <a:pt x="3363" y="451"/>
                </a:lnTo>
                <a:lnTo>
                  <a:pt x="3361" y="449"/>
                </a:lnTo>
                <a:lnTo>
                  <a:pt x="3361" y="449"/>
                </a:lnTo>
                <a:lnTo>
                  <a:pt x="3355" y="451"/>
                </a:lnTo>
                <a:lnTo>
                  <a:pt x="3350" y="453"/>
                </a:lnTo>
                <a:lnTo>
                  <a:pt x="3348" y="455"/>
                </a:lnTo>
                <a:lnTo>
                  <a:pt x="3344" y="455"/>
                </a:lnTo>
                <a:lnTo>
                  <a:pt x="3342" y="455"/>
                </a:lnTo>
                <a:lnTo>
                  <a:pt x="3338" y="457"/>
                </a:lnTo>
                <a:lnTo>
                  <a:pt x="3336" y="459"/>
                </a:lnTo>
                <a:lnTo>
                  <a:pt x="3332" y="461"/>
                </a:lnTo>
                <a:lnTo>
                  <a:pt x="3319" y="466"/>
                </a:lnTo>
                <a:lnTo>
                  <a:pt x="3317" y="468"/>
                </a:lnTo>
                <a:lnTo>
                  <a:pt x="3315" y="466"/>
                </a:lnTo>
                <a:lnTo>
                  <a:pt x="3315" y="466"/>
                </a:lnTo>
                <a:lnTo>
                  <a:pt x="3313" y="466"/>
                </a:lnTo>
                <a:lnTo>
                  <a:pt x="3315" y="468"/>
                </a:lnTo>
                <a:lnTo>
                  <a:pt x="3315" y="470"/>
                </a:lnTo>
                <a:lnTo>
                  <a:pt x="3315" y="472"/>
                </a:lnTo>
                <a:lnTo>
                  <a:pt x="3313" y="470"/>
                </a:lnTo>
                <a:lnTo>
                  <a:pt x="3306" y="472"/>
                </a:lnTo>
                <a:lnTo>
                  <a:pt x="3302" y="474"/>
                </a:lnTo>
                <a:lnTo>
                  <a:pt x="3302" y="476"/>
                </a:lnTo>
                <a:lnTo>
                  <a:pt x="3302" y="476"/>
                </a:lnTo>
                <a:lnTo>
                  <a:pt x="3300" y="478"/>
                </a:lnTo>
                <a:lnTo>
                  <a:pt x="3300" y="480"/>
                </a:lnTo>
                <a:lnTo>
                  <a:pt x="3298" y="487"/>
                </a:lnTo>
                <a:lnTo>
                  <a:pt x="3298" y="489"/>
                </a:lnTo>
                <a:lnTo>
                  <a:pt x="3296" y="489"/>
                </a:lnTo>
                <a:lnTo>
                  <a:pt x="3283" y="493"/>
                </a:lnTo>
                <a:lnTo>
                  <a:pt x="3281" y="493"/>
                </a:lnTo>
                <a:lnTo>
                  <a:pt x="3281" y="493"/>
                </a:lnTo>
                <a:lnTo>
                  <a:pt x="3281" y="493"/>
                </a:lnTo>
                <a:lnTo>
                  <a:pt x="3279" y="491"/>
                </a:lnTo>
                <a:lnTo>
                  <a:pt x="3275" y="491"/>
                </a:lnTo>
                <a:lnTo>
                  <a:pt x="3273" y="491"/>
                </a:lnTo>
                <a:lnTo>
                  <a:pt x="3273" y="491"/>
                </a:lnTo>
                <a:lnTo>
                  <a:pt x="3271" y="489"/>
                </a:lnTo>
                <a:lnTo>
                  <a:pt x="3269" y="482"/>
                </a:lnTo>
                <a:lnTo>
                  <a:pt x="3262" y="480"/>
                </a:lnTo>
                <a:lnTo>
                  <a:pt x="3258" y="478"/>
                </a:lnTo>
                <a:lnTo>
                  <a:pt x="3258" y="478"/>
                </a:lnTo>
                <a:lnTo>
                  <a:pt x="3258" y="476"/>
                </a:lnTo>
                <a:lnTo>
                  <a:pt x="3264" y="472"/>
                </a:lnTo>
                <a:lnTo>
                  <a:pt x="3267" y="470"/>
                </a:lnTo>
                <a:lnTo>
                  <a:pt x="3277" y="468"/>
                </a:lnTo>
                <a:lnTo>
                  <a:pt x="3281" y="468"/>
                </a:lnTo>
                <a:lnTo>
                  <a:pt x="3283" y="468"/>
                </a:lnTo>
                <a:lnTo>
                  <a:pt x="3283" y="463"/>
                </a:lnTo>
                <a:lnTo>
                  <a:pt x="3281" y="459"/>
                </a:lnTo>
                <a:lnTo>
                  <a:pt x="3277" y="455"/>
                </a:lnTo>
                <a:lnTo>
                  <a:pt x="3273" y="451"/>
                </a:lnTo>
                <a:lnTo>
                  <a:pt x="3267" y="449"/>
                </a:lnTo>
                <a:lnTo>
                  <a:pt x="3260" y="449"/>
                </a:lnTo>
                <a:lnTo>
                  <a:pt x="3248" y="449"/>
                </a:lnTo>
                <a:lnTo>
                  <a:pt x="3246" y="449"/>
                </a:lnTo>
                <a:lnTo>
                  <a:pt x="3237" y="447"/>
                </a:lnTo>
                <a:lnTo>
                  <a:pt x="3237" y="447"/>
                </a:lnTo>
                <a:lnTo>
                  <a:pt x="3235" y="447"/>
                </a:lnTo>
                <a:lnTo>
                  <a:pt x="3235" y="447"/>
                </a:lnTo>
                <a:lnTo>
                  <a:pt x="3237" y="449"/>
                </a:lnTo>
                <a:lnTo>
                  <a:pt x="3248" y="455"/>
                </a:lnTo>
                <a:lnTo>
                  <a:pt x="3248" y="457"/>
                </a:lnTo>
                <a:lnTo>
                  <a:pt x="3248" y="459"/>
                </a:lnTo>
                <a:lnTo>
                  <a:pt x="3248" y="461"/>
                </a:lnTo>
                <a:lnTo>
                  <a:pt x="3248" y="461"/>
                </a:lnTo>
                <a:lnTo>
                  <a:pt x="3248" y="463"/>
                </a:lnTo>
                <a:lnTo>
                  <a:pt x="3246" y="472"/>
                </a:lnTo>
                <a:lnTo>
                  <a:pt x="3244" y="476"/>
                </a:lnTo>
                <a:lnTo>
                  <a:pt x="3241" y="480"/>
                </a:lnTo>
                <a:lnTo>
                  <a:pt x="3241" y="482"/>
                </a:lnTo>
                <a:lnTo>
                  <a:pt x="3244" y="482"/>
                </a:lnTo>
                <a:lnTo>
                  <a:pt x="3246" y="484"/>
                </a:lnTo>
                <a:lnTo>
                  <a:pt x="3250" y="484"/>
                </a:lnTo>
                <a:lnTo>
                  <a:pt x="3252" y="487"/>
                </a:lnTo>
                <a:lnTo>
                  <a:pt x="3252" y="489"/>
                </a:lnTo>
                <a:lnTo>
                  <a:pt x="3252" y="493"/>
                </a:lnTo>
                <a:lnTo>
                  <a:pt x="3252" y="495"/>
                </a:lnTo>
                <a:lnTo>
                  <a:pt x="3250" y="499"/>
                </a:lnTo>
                <a:lnTo>
                  <a:pt x="3248" y="501"/>
                </a:lnTo>
                <a:lnTo>
                  <a:pt x="3246" y="505"/>
                </a:lnTo>
                <a:lnTo>
                  <a:pt x="3248" y="510"/>
                </a:lnTo>
                <a:lnTo>
                  <a:pt x="3248" y="510"/>
                </a:lnTo>
                <a:lnTo>
                  <a:pt x="3246" y="512"/>
                </a:lnTo>
                <a:lnTo>
                  <a:pt x="3246" y="510"/>
                </a:lnTo>
                <a:lnTo>
                  <a:pt x="3244" y="510"/>
                </a:lnTo>
                <a:lnTo>
                  <a:pt x="3244" y="508"/>
                </a:lnTo>
                <a:lnTo>
                  <a:pt x="3241" y="508"/>
                </a:lnTo>
                <a:lnTo>
                  <a:pt x="3239" y="508"/>
                </a:lnTo>
                <a:lnTo>
                  <a:pt x="3239" y="510"/>
                </a:lnTo>
                <a:lnTo>
                  <a:pt x="3239" y="508"/>
                </a:lnTo>
                <a:lnTo>
                  <a:pt x="3239" y="505"/>
                </a:lnTo>
                <a:lnTo>
                  <a:pt x="3239" y="505"/>
                </a:lnTo>
                <a:lnTo>
                  <a:pt x="3239" y="503"/>
                </a:lnTo>
                <a:lnTo>
                  <a:pt x="3233" y="501"/>
                </a:lnTo>
                <a:lnTo>
                  <a:pt x="3231" y="501"/>
                </a:lnTo>
                <a:lnTo>
                  <a:pt x="3229" y="501"/>
                </a:lnTo>
                <a:lnTo>
                  <a:pt x="3225" y="501"/>
                </a:lnTo>
                <a:lnTo>
                  <a:pt x="3223" y="499"/>
                </a:lnTo>
                <a:lnTo>
                  <a:pt x="3220" y="499"/>
                </a:lnTo>
                <a:lnTo>
                  <a:pt x="3218" y="499"/>
                </a:lnTo>
                <a:lnTo>
                  <a:pt x="3218" y="501"/>
                </a:lnTo>
                <a:lnTo>
                  <a:pt x="3212" y="505"/>
                </a:lnTo>
                <a:lnTo>
                  <a:pt x="3208" y="510"/>
                </a:lnTo>
                <a:lnTo>
                  <a:pt x="3204" y="512"/>
                </a:lnTo>
                <a:lnTo>
                  <a:pt x="3197" y="512"/>
                </a:lnTo>
                <a:lnTo>
                  <a:pt x="3197" y="512"/>
                </a:lnTo>
                <a:lnTo>
                  <a:pt x="3195" y="516"/>
                </a:lnTo>
                <a:lnTo>
                  <a:pt x="3191" y="518"/>
                </a:lnTo>
                <a:lnTo>
                  <a:pt x="3185" y="520"/>
                </a:lnTo>
                <a:lnTo>
                  <a:pt x="3185" y="522"/>
                </a:lnTo>
                <a:lnTo>
                  <a:pt x="3183" y="524"/>
                </a:lnTo>
                <a:lnTo>
                  <a:pt x="3185" y="526"/>
                </a:lnTo>
                <a:lnTo>
                  <a:pt x="3185" y="528"/>
                </a:lnTo>
                <a:lnTo>
                  <a:pt x="3189" y="533"/>
                </a:lnTo>
                <a:lnTo>
                  <a:pt x="3191" y="535"/>
                </a:lnTo>
                <a:lnTo>
                  <a:pt x="3193" y="537"/>
                </a:lnTo>
                <a:lnTo>
                  <a:pt x="3193" y="541"/>
                </a:lnTo>
                <a:lnTo>
                  <a:pt x="3193" y="541"/>
                </a:lnTo>
                <a:lnTo>
                  <a:pt x="3191" y="541"/>
                </a:lnTo>
                <a:lnTo>
                  <a:pt x="3189" y="541"/>
                </a:lnTo>
                <a:lnTo>
                  <a:pt x="3185" y="543"/>
                </a:lnTo>
                <a:lnTo>
                  <a:pt x="3185" y="543"/>
                </a:lnTo>
                <a:lnTo>
                  <a:pt x="3183" y="545"/>
                </a:lnTo>
                <a:lnTo>
                  <a:pt x="3181" y="545"/>
                </a:lnTo>
                <a:lnTo>
                  <a:pt x="3174" y="541"/>
                </a:lnTo>
                <a:lnTo>
                  <a:pt x="3168" y="541"/>
                </a:lnTo>
                <a:lnTo>
                  <a:pt x="3166" y="539"/>
                </a:lnTo>
                <a:lnTo>
                  <a:pt x="3164" y="539"/>
                </a:lnTo>
                <a:lnTo>
                  <a:pt x="3164" y="539"/>
                </a:lnTo>
                <a:lnTo>
                  <a:pt x="3162" y="539"/>
                </a:lnTo>
                <a:lnTo>
                  <a:pt x="3160" y="539"/>
                </a:lnTo>
                <a:lnTo>
                  <a:pt x="3158" y="539"/>
                </a:lnTo>
                <a:lnTo>
                  <a:pt x="3151" y="533"/>
                </a:lnTo>
                <a:lnTo>
                  <a:pt x="3145" y="531"/>
                </a:lnTo>
                <a:lnTo>
                  <a:pt x="3145" y="531"/>
                </a:lnTo>
                <a:lnTo>
                  <a:pt x="3143" y="531"/>
                </a:lnTo>
                <a:lnTo>
                  <a:pt x="3141" y="535"/>
                </a:lnTo>
                <a:lnTo>
                  <a:pt x="3139" y="537"/>
                </a:lnTo>
                <a:lnTo>
                  <a:pt x="3137" y="537"/>
                </a:lnTo>
                <a:lnTo>
                  <a:pt x="3137" y="539"/>
                </a:lnTo>
                <a:lnTo>
                  <a:pt x="3137" y="539"/>
                </a:lnTo>
                <a:lnTo>
                  <a:pt x="3139" y="541"/>
                </a:lnTo>
                <a:lnTo>
                  <a:pt x="3141" y="543"/>
                </a:lnTo>
                <a:lnTo>
                  <a:pt x="3145" y="547"/>
                </a:lnTo>
                <a:lnTo>
                  <a:pt x="3147" y="549"/>
                </a:lnTo>
                <a:lnTo>
                  <a:pt x="3147" y="549"/>
                </a:lnTo>
                <a:lnTo>
                  <a:pt x="3149" y="549"/>
                </a:lnTo>
                <a:lnTo>
                  <a:pt x="3153" y="549"/>
                </a:lnTo>
                <a:lnTo>
                  <a:pt x="3156" y="549"/>
                </a:lnTo>
                <a:lnTo>
                  <a:pt x="3158" y="552"/>
                </a:lnTo>
                <a:lnTo>
                  <a:pt x="3158" y="554"/>
                </a:lnTo>
                <a:lnTo>
                  <a:pt x="3160" y="556"/>
                </a:lnTo>
                <a:lnTo>
                  <a:pt x="3160" y="558"/>
                </a:lnTo>
                <a:lnTo>
                  <a:pt x="3158" y="560"/>
                </a:lnTo>
                <a:lnTo>
                  <a:pt x="3153" y="560"/>
                </a:lnTo>
                <a:lnTo>
                  <a:pt x="3149" y="562"/>
                </a:lnTo>
                <a:lnTo>
                  <a:pt x="3149" y="562"/>
                </a:lnTo>
                <a:lnTo>
                  <a:pt x="3143" y="560"/>
                </a:lnTo>
                <a:lnTo>
                  <a:pt x="3139" y="560"/>
                </a:lnTo>
                <a:lnTo>
                  <a:pt x="3135" y="558"/>
                </a:lnTo>
                <a:lnTo>
                  <a:pt x="3135" y="558"/>
                </a:lnTo>
                <a:lnTo>
                  <a:pt x="3130" y="554"/>
                </a:lnTo>
                <a:lnTo>
                  <a:pt x="3126" y="552"/>
                </a:lnTo>
                <a:lnTo>
                  <a:pt x="3124" y="549"/>
                </a:lnTo>
                <a:lnTo>
                  <a:pt x="3122" y="549"/>
                </a:lnTo>
                <a:lnTo>
                  <a:pt x="3120" y="549"/>
                </a:lnTo>
                <a:lnTo>
                  <a:pt x="3116" y="547"/>
                </a:lnTo>
                <a:lnTo>
                  <a:pt x="3114" y="545"/>
                </a:lnTo>
                <a:lnTo>
                  <a:pt x="3114" y="541"/>
                </a:lnTo>
                <a:lnTo>
                  <a:pt x="3114" y="541"/>
                </a:lnTo>
                <a:lnTo>
                  <a:pt x="3114" y="541"/>
                </a:lnTo>
                <a:lnTo>
                  <a:pt x="3112" y="539"/>
                </a:lnTo>
                <a:lnTo>
                  <a:pt x="3112" y="537"/>
                </a:lnTo>
                <a:lnTo>
                  <a:pt x="3112" y="535"/>
                </a:lnTo>
                <a:lnTo>
                  <a:pt x="3109" y="531"/>
                </a:lnTo>
                <a:lnTo>
                  <a:pt x="3107" y="528"/>
                </a:lnTo>
                <a:lnTo>
                  <a:pt x="3105" y="526"/>
                </a:lnTo>
                <a:lnTo>
                  <a:pt x="3107" y="524"/>
                </a:lnTo>
                <a:lnTo>
                  <a:pt x="3109" y="522"/>
                </a:lnTo>
                <a:lnTo>
                  <a:pt x="3112" y="520"/>
                </a:lnTo>
                <a:lnTo>
                  <a:pt x="3112" y="518"/>
                </a:lnTo>
                <a:lnTo>
                  <a:pt x="3112" y="518"/>
                </a:lnTo>
                <a:lnTo>
                  <a:pt x="3112" y="516"/>
                </a:lnTo>
                <a:lnTo>
                  <a:pt x="3112" y="514"/>
                </a:lnTo>
                <a:lnTo>
                  <a:pt x="3109" y="512"/>
                </a:lnTo>
                <a:lnTo>
                  <a:pt x="3105" y="508"/>
                </a:lnTo>
                <a:lnTo>
                  <a:pt x="3101" y="505"/>
                </a:lnTo>
                <a:lnTo>
                  <a:pt x="3095" y="503"/>
                </a:lnTo>
                <a:lnTo>
                  <a:pt x="3093" y="503"/>
                </a:lnTo>
                <a:lnTo>
                  <a:pt x="3091" y="503"/>
                </a:lnTo>
                <a:lnTo>
                  <a:pt x="3093" y="503"/>
                </a:lnTo>
                <a:lnTo>
                  <a:pt x="3095" y="503"/>
                </a:lnTo>
                <a:lnTo>
                  <a:pt x="3095" y="501"/>
                </a:lnTo>
                <a:lnTo>
                  <a:pt x="3093" y="501"/>
                </a:lnTo>
                <a:lnTo>
                  <a:pt x="3093" y="499"/>
                </a:lnTo>
                <a:lnTo>
                  <a:pt x="3088" y="499"/>
                </a:lnTo>
                <a:lnTo>
                  <a:pt x="3088" y="497"/>
                </a:lnTo>
                <a:lnTo>
                  <a:pt x="3088" y="497"/>
                </a:lnTo>
                <a:lnTo>
                  <a:pt x="3088" y="495"/>
                </a:lnTo>
                <a:lnTo>
                  <a:pt x="3084" y="495"/>
                </a:lnTo>
                <a:lnTo>
                  <a:pt x="3084" y="495"/>
                </a:lnTo>
                <a:lnTo>
                  <a:pt x="3084" y="493"/>
                </a:lnTo>
                <a:lnTo>
                  <a:pt x="3082" y="491"/>
                </a:lnTo>
                <a:lnTo>
                  <a:pt x="3078" y="489"/>
                </a:lnTo>
                <a:lnTo>
                  <a:pt x="3078" y="487"/>
                </a:lnTo>
                <a:lnTo>
                  <a:pt x="3076" y="487"/>
                </a:lnTo>
                <a:lnTo>
                  <a:pt x="3074" y="484"/>
                </a:lnTo>
                <a:lnTo>
                  <a:pt x="3072" y="484"/>
                </a:lnTo>
                <a:lnTo>
                  <a:pt x="3070" y="484"/>
                </a:lnTo>
                <a:lnTo>
                  <a:pt x="3078" y="484"/>
                </a:lnTo>
                <a:lnTo>
                  <a:pt x="3084" y="484"/>
                </a:lnTo>
                <a:lnTo>
                  <a:pt x="3084" y="487"/>
                </a:lnTo>
                <a:lnTo>
                  <a:pt x="3084" y="487"/>
                </a:lnTo>
                <a:lnTo>
                  <a:pt x="3086" y="491"/>
                </a:lnTo>
                <a:lnTo>
                  <a:pt x="3088" y="491"/>
                </a:lnTo>
                <a:lnTo>
                  <a:pt x="3093" y="493"/>
                </a:lnTo>
                <a:lnTo>
                  <a:pt x="3093" y="493"/>
                </a:lnTo>
                <a:lnTo>
                  <a:pt x="3095" y="493"/>
                </a:lnTo>
                <a:lnTo>
                  <a:pt x="3097" y="493"/>
                </a:lnTo>
                <a:lnTo>
                  <a:pt x="3099" y="495"/>
                </a:lnTo>
                <a:lnTo>
                  <a:pt x="3103" y="495"/>
                </a:lnTo>
                <a:lnTo>
                  <a:pt x="3107" y="497"/>
                </a:lnTo>
                <a:lnTo>
                  <a:pt x="3107" y="497"/>
                </a:lnTo>
                <a:lnTo>
                  <a:pt x="3105" y="497"/>
                </a:lnTo>
                <a:lnTo>
                  <a:pt x="3107" y="499"/>
                </a:lnTo>
                <a:lnTo>
                  <a:pt x="3109" y="499"/>
                </a:lnTo>
                <a:lnTo>
                  <a:pt x="3112" y="497"/>
                </a:lnTo>
                <a:lnTo>
                  <a:pt x="3120" y="501"/>
                </a:lnTo>
                <a:lnTo>
                  <a:pt x="3122" y="501"/>
                </a:lnTo>
                <a:lnTo>
                  <a:pt x="3135" y="505"/>
                </a:lnTo>
                <a:lnTo>
                  <a:pt x="3141" y="505"/>
                </a:lnTo>
                <a:lnTo>
                  <a:pt x="3143" y="505"/>
                </a:lnTo>
                <a:lnTo>
                  <a:pt x="3147" y="505"/>
                </a:lnTo>
                <a:lnTo>
                  <a:pt x="3153" y="508"/>
                </a:lnTo>
                <a:lnTo>
                  <a:pt x="3158" y="510"/>
                </a:lnTo>
                <a:lnTo>
                  <a:pt x="3164" y="510"/>
                </a:lnTo>
                <a:lnTo>
                  <a:pt x="3168" y="510"/>
                </a:lnTo>
                <a:lnTo>
                  <a:pt x="3176" y="508"/>
                </a:lnTo>
                <a:lnTo>
                  <a:pt x="3189" y="505"/>
                </a:lnTo>
                <a:lnTo>
                  <a:pt x="3195" y="501"/>
                </a:lnTo>
                <a:lnTo>
                  <a:pt x="3204" y="493"/>
                </a:lnTo>
                <a:lnTo>
                  <a:pt x="3206" y="489"/>
                </a:lnTo>
                <a:lnTo>
                  <a:pt x="3206" y="484"/>
                </a:lnTo>
                <a:lnTo>
                  <a:pt x="3208" y="482"/>
                </a:lnTo>
                <a:lnTo>
                  <a:pt x="3206" y="482"/>
                </a:lnTo>
                <a:lnTo>
                  <a:pt x="3204" y="480"/>
                </a:lnTo>
                <a:lnTo>
                  <a:pt x="3204" y="478"/>
                </a:lnTo>
                <a:lnTo>
                  <a:pt x="3202" y="476"/>
                </a:lnTo>
                <a:lnTo>
                  <a:pt x="3202" y="470"/>
                </a:lnTo>
                <a:lnTo>
                  <a:pt x="3197" y="470"/>
                </a:lnTo>
                <a:lnTo>
                  <a:pt x="3197" y="470"/>
                </a:lnTo>
                <a:lnTo>
                  <a:pt x="3195" y="468"/>
                </a:lnTo>
                <a:lnTo>
                  <a:pt x="3193" y="468"/>
                </a:lnTo>
                <a:lnTo>
                  <a:pt x="3191" y="466"/>
                </a:lnTo>
                <a:lnTo>
                  <a:pt x="3187" y="463"/>
                </a:lnTo>
                <a:lnTo>
                  <a:pt x="3185" y="461"/>
                </a:lnTo>
                <a:lnTo>
                  <a:pt x="3185" y="459"/>
                </a:lnTo>
                <a:lnTo>
                  <a:pt x="3183" y="459"/>
                </a:lnTo>
                <a:lnTo>
                  <a:pt x="3185" y="461"/>
                </a:lnTo>
                <a:lnTo>
                  <a:pt x="3185" y="461"/>
                </a:lnTo>
                <a:lnTo>
                  <a:pt x="3181" y="461"/>
                </a:lnTo>
                <a:lnTo>
                  <a:pt x="3170" y="455"/>
                </a:lnTo>
                <a:lnTo>
                  <a:pt x="3168" y="455"/>
                </a:lnTo>
                <a:lnTo>
                  <a:pt x="3168" y="455"/>
                </a:lnTo>
                <a:lnTo>
                  <a:pt x="3164" y="455"/>
                </a:lnTo>
                <a:lnTo>
                  <a:pt x="3164" y="453"/>
                </a:lnTo>
                <a:lnTo>
                  <a:pt x="3153" y="447"/>
                </a:lnTo>
                <a:lnTo>
                  <a:pt x="3139" y="438"/>
                </a:lnTo>
                <a:lnTo>
                  <a:pt x="3126" y="434"/>
                </a:lnTo>
                <a:lnTo>
                  <a:pt x="3120" y="432"/>
                </a:lnTo>
                <a:lnTo>
                  <a:pt x="3118" y="432"/>
                </a:lnTo>
                <a:lnTo>
                  <a:pt x="3118" y="432"/>
                </a:lnTo>
                <a:lnTo>
                  <a:pt x="3116" y="432"/>
                </a:lnTo>
                <a:lnTo>
                  <a:pt x="3114" y="432"/>
                </a:lnTo>
                <a:lnTo>
                  <a:pt x="3105" y="430"/>
                </a:lnTo>
                <a:lnTo>
                  <a:pt x="3103" y="430"/>
                </a:lnTo>
                <a:lnTo>
                  <a:pt x="3095" y="430"/>
                </a:lnTo>
                <a:lnTo>
                  <a:pt x="3095" y="430"/>
                </a:lnTo>
                <a:lnTo>
                  <a:pt x="3093" y="434"/>
                </a:lnTo>
                <a:lnTo>
                  <a:pt x="3091" y="436"/>
                </a:lnTo>
                <a:lnTo>
                  <a:pt x="3088" y="436"/>
                </a:lnTo>
                <a:lnTo>
                  <a:pt x="3088" y="436"/>
                </a:lnTo>
                <a:lnTo>
                  <a:pt x="3091" y="434"/>
                </a:lnTo>
                <a:lnTo>
                  <a:pt x="3093" y="432"/>
                </a:lnTo>
                <a:lnTo>
                  <a:pt x="3093" y="430"/>
                </a:lnTo>
                <a:lnTo>
                  <a:pt x="3093" y="428"/>
                </a:lnTo>
                <a:lnTo>
                  <a:pt x="3093" y="428"/>
                </a:lnTo>
                <a:lnTo>
                  <a:pt x="3091" y="428"/>
                </a:lnTo>
                <a:lnTo>
                  <a:pt x="3088" y="428"/>
                </a:lnTo>
                <a:lnTo>
                  <a:pt x="3086" y="430"/>
                </a:lnTo>
                <a:lnTo>
                  <a:pt x="3084" y="428"/>
                </a:lnTo>
                <a:lnTo>
                  <a:pt x="3086" y="428"/>
                </a:lnTo>
                <a:lnTo>
                  <a:pt x="3086" y="426"/>
                </a:lnTo>
                <a:lnTo>
                  <a:pt x="3084" y="426"/>
                </a:lnTo>
                <a:lnTo>
                  <a:pt x="3080" y="426"/>
                </a:lnTo>
                <a:lnTo>
                  <a:pt x="3076" y="426"/>
                </a:lnTo>
                <a:lnTo>
                  <a:pt x="3076" y="424"/>
                </a:lnTo>
                <a:lnTo>
                  <a:pt x="3074" y="424"/>
                </a:lnTo>
                <a:lnTo>
                  <a:pt x="3072" y="422"/>
                </a:lnTo>
                <a:lnTo>
                  <a:pt x="3074" y="422"/>
                </a:lnTo>
                <a:lnTo>
                  <a:pt x="3082" y="424"/>
                </a:lnTo>
                <a:lnTo>
                  <a:pt x="3084" y="424"/>
                </a:lnTo>
                <a:lnTo>
                  <a:pt x="3086" y="422"/>
                </a:lnTo>
                <a:lnTo>
                  <a:pt x="3086" y="422"/>
                </a:lnTo>
                <a:lnTo>
                  <a:pt x="3086" y="419"/>
                </a:lnTo>
                <a:lnTo>
                  <a:pt x="3084" y="419"/>
                </a:lnTo>
                <a:lnTo>
                  <a:pt x="3080" y="417"/>
                </a:lnTo>
                <a:lnTo>
                  <a:pt x="3078" y="415"/>
                </a:lnTo>
                <a:lnTo>
                  <a:pt x="3072" y="413"/>
                </a:lnTo>
                <a:lnTo>
                  <a:pt x="3072" y="415"/>
                </a:lnTo>
                <a:lnTo>
                  <a:pt x="3072" y="417"/>
                </a:lnTo>
                <a:lnTo>
                  <a:pt x="3072" y="417"/>
                </a:lnTo>
                <a:lnTo>
                  <a:pt x="3070" y="417"/>
                </a:lnTo>
                <a:lnTo>
                  <a:pt x="3068" y="417"/>
                </a:lnTo>
                <a:lnTo>
                  <a:pt x="3065" y="419"/>
                </a:lnTo>
                <a:lnTo>
                  <a:pt x="3065" y="422"/>
                </a:lnTo>
                <a:lnTo>
                  <a:pt x="3063" y="422"/>
                </a:lnTo>
                <a:lnTo>
                  <a:pt x="3057" y="419"/>
                </a:lnTo>
                <a:lnTo>
                  <a:pt x="3055" y="419"/>
                </a:lnTo>
                <a:lnTo>
                  <a:pt x="3053" y="417"/>
                </a:lnTo>
                <a:lnTo>
                  <a:pt x="3051" y="417"/>
                </a:lnTo>
                <a:lnTo>
                  <a:pt x="3049" y="417"/>
                </a:lnTo>
                <a:lnTo>
                  <a:pt x="3049" y="419"/>
                </a:lnTo>
                <a:lnTo>
                  <a:pt x="3049" y="419"/>
                </a:lnTo>
                <a:lnTo>
                  <a:pt x="3047" y="417"/>
                </a:lnTo>
                <a:lnTo>
                  <a:pt x="3047" y="417"/>
                </a:lnTo>
                <a:lnTo>
                  <a:pt x="3044" y="417"/>
                </a:lnTo>
                <a:lnTo>
                  <a:pt x="3044" y="419"/>
                </a:lnTo>
                <a:lnTo>
                  <a:pt x="3044" y="419"/>
                </a:lnTo>
                <a:lnTo>
                  <a:pt x="3042" y="419"/>
                </a:lnTo>
                <a:lnTo>
                  <a:pt x="3040" y="419"/>
                </a:lnTo>
                <a:lnTo>
                  <a:pt x="3038" y="419"/>
                </a:lnTo>
                <a:lnTo>
                  <a:pt x="3036" y="419"/>
                </a:lnTo>
                <a:lnTo>
                  <a:pt x="3036" y="417"/>
                </a:lnTo>
                <a:lnTo>
                  <a:pt x="3036" y="415"/>
                </a:lnTo>
                <a:lnTo>
                  <a:pt x="3038" y="415"/>
                </a:lnTo>
                <a:lnTo>
                  <a:pt x="3036" y="413"/>
                </a:lnTo>
                <a:lnTo>
                  <a:pt x="3026" y="411"/>
                </a:lnTo>
                <a:lnTo>
                  <a:pt x="3026" y="409"/>
                </a:lnTo>
                <a:lnTo>
                  <a:pt x="3040" y="411"/>
                </a:lnTo>
                <a:lnTo>
                  <a:pt x="3047" y="409"/>
                </a:lnTo>
                <a:lnTo>
                  <a:pt x="3049" y="407"/>
                </a:lnTo>
                <a:lnTo>
                  <a:pt x="3055" y="405"/>
                </a:lnTo>
                <a:lnTo>
                  <a:pt x="3057" y="405"/>
                </a:lnTo>
                <a:lnTo>
                  <a:pt x="3055" y="403"/>
                </a:lnTo>
                <a:lnTo>
                  <a:pt x="3051" y="398"/>
                </a:lnTo>
                <a:lnTo>
                  <a:pt x="3049" y="398"/>
                </a:lnTo>
                <a:lnTo>
                  <a:pt x="3044" y="398"/>
                </a:lnTo>
                <a:lnTo>
                  <a:pt x="3044" y="398"/>
                </a:lnTo>
                <a:lnTo>
                  <a:pt x="3047" y="396"/>
                </a:lnTo>
                <a:lnTo>
                  <a:pt x="3042" y="394"/>
                </a:lnTo>
                <a:lnTo>
                  <a:pt x="3042" y="394"/>
                </a:lnTo>
                <a:lnTo>
                  <a:pt x="3040" y="396"/>
                </a:lnTo>
                <a:lnTo>
                  <a:pt x="3038" y="396"/>
                </a:lnTo>
                <a:lnTo>
                  <a:pt x="3038" y="396"/>
                </a:lnTo>
                <a:lnTo>
                  <a:pt x="3036" y="394"/>
                </a:lnTo>
                <a:lnTo>
                  <a:pt x="3034" y="394"/>
                </a:lnTo>
                <a:lnTo>
                  <a:pt x="3032" y="392"/>
                </a:lnTo>
                <a:lnTo>
                  <a:pt x="3032" y="392"/>
                </a:lnTo>
                <a:lnTo>
                  <a:pt x="3030" y="390"/>
                </a:lnTo>
                <a:lnTo>
                  <a:pt x="3026" y="390"/>
                </a:lnTo>
                <a:lnTo>
                  <a:pt x="3024" y="390"/>
                </a:lnTo>
                <a:lnTo>
                  <a:pt x="3021" y="392"/>
                </a:lnTo>
                <a:lnTo>
                  <a:pt x="3019" y="396"/>
                </a:lnTo>
                <a:lnTo>
                  <a:pt x="3019" y="401"/>
                </a:lnTo>
                <a:lnTo>
                  <a:pt x="3017" y="401"/>
                </a:lnTo>
                <a:lnTo>
                  <a:pt x="3017" y="403"/>
                </a:lnTo>
                <a:lnTo>
                  <a:pt x="3015" y="407"/>
                </a:lnTo>
                <a:lnTo>
                  <a:pt x="3015" y="405"/>
                </a:lnTo>
                <a:lnTo>
                  <a:pt x="3015" y="403"/>
                </a:lnTo>
                <a:lnTo>
                  <a:pt x="3015" y="401"/>
                </a:lnTo>
                <a:lnTo>
                  <a:pt x="3017" y="398"/>
                </a:lnTo>
                <a:lnTo>
                  <a:pt x="3017" y="396"/>
                </a:lnTo>
                <a:lnTo>
                  <a:pt x="3017" y="394"/>
                </a:lnTo>
                <a:lnTo>
                  <a:pt x="3013" y="396"/>
                </a:lnTo>
                <a:lnTo>
                  <a:pt x="3011" y="394"/>
                </a:lnTo>
                <a:lnTo>
                  <a:pt x="3013" y="394"/>
                </a:lnTo>
                <a:lnTo>
                  <a:pt x="3017" y="392"/>
                </a:lnTo>
                <a:lnTo>
                  <a:pt x="3017" y="392"/>
                </a:lnTo>
                <a:lnTo>
                  <a:pt x="3019" y="390"/>
                </a:lnTo>
                <a:lnTo>
                  <a:pt x="3019" y="388"/>
                </a:lnTo>
                <a:lnTo>
                  <a:pt x="3015" y="386"/>
                </a:lnTo>
                <a:lnTo>
                  <a:pt x="3011" y="386"/>
                </a:lnTo>
                <a:lnTo>
                  <a:pt x="3009" y="384"/>
                </a:lnTo>
                <a:lnTo>
                  <a:pt x="3007" y="384"/>
                </a:lnTo>
                <a:lnTo>
                  <a:pt x="3005" y="388"/>
                </a:lnTo>
                <a:lnTo>
                  <a:pt x="3003" y="388"/>
                </a:lnTo>
                <a:lnTo>
                  <a:pt x="3003" y="390"/>
                </a:lnTo>
                <a:lnTo>
                  <a:pt x="3007" y="392"/>
                </a:lnTo>
                <a:lnTo>
                  <a:pt x="3007" y="392"/>
                </a:lnTo>
                <a:lnTo>
                  <a:pt x="3003" y="392"/>
                </a:lnTo>
                <a:lnTo>
                  <a:pt x="3000" y="394"/>
                </a:lnTo>
                <a:lnTo>
                  <a:pt x="3000" y="394"/>
                </a:lnTo>
                <a:lnTo>
                  <a:pt x="3000" y="396"/>
                </a:lnTo>
                <a:lnTo>
                  <a:pt x="2998" y="401"/>
                </a:lnTo>
                <a:lnTo>
                  <a:pt x="2994" y="403"/>
                </a:lnTo>
                <a:lnTo>
                  <a:pt x="2992" y="403"/>
                </a:lnTo>
                <a:lnTo>
                  <a:pt x="2992" y="401"/>
                </a:lnTo>
                <a:lnTo>
                  <a:pt x="2992" y="401"/>
                </a:lnTo>
                <a:lnTo>
                  <a:pt x="2994" y="398"/>
                </a:lnTo>
                <a:lnTo>
                  <a:pt x="2994" y="396"/>
                </a:lnTo>
                <a:lnTo>
                  <a:pt x="2992" y="396"/>
                </a:lnTo>
                <a:lnTo>
                  <a:pt x="2994" y="394"/>
                </a:lnTo>
                <a:lnTo>
                  <a:pt x="2994" y="390"/>
                </a:lnTo>
                <a:lnTo>
                  <a:pt x="2994" y="388"/>
                </a:lnTo>
                <a:lnTo>
                  <a:pt x="2992" y="390"/>
                </a:lnTo>
                <a:lnTo>
                  <a:pt x="2988" y="392"/>
                </a:lnTo>
                <a:lnTo>
                  <a:pt x="2984" y="396"/>
                </a:lnTo>
                <a:lnTo>
                  <a:pt x="2977" y="405"/>
                </a:lnTo>
                <a:lnTo>
                  <a:pt x="2975" y="407"/>
                </a:lnTo>
                <a:lnTo>
                  <a:pt x="2973" y="409"/>
                </a:lnTo>
                <a:lnTo>
                  <a:pt x="2971" y="411"/>
                </a:lnTo>
                <a:lnTo>
                  <a:pt x="2969" y="409"/>
                </a:lnTo>
                <a:lnTo>
                  <a:pt x="2969" y="407"/>
                </a:lnTo>
                <a:lnTo>
                  <a:pt x="2971" y="405"/>
                </a:lnTo>
                <a:lnTo>
                  <a:pt x="2973" y="401"/>
                </a:lnTo>
                <a:lnTo>
                  <a:pt x="2973" y="398"/>
                </a:lnTo>
                <a:lnTo>
                  <a:pt x="2977" y="396"/>
                </a:lnTo>
                <a:lnTo>
                  <a:pt x="2980" y="392"/>
                </a:lnTo>
                <a:lnTo>
                  <a:pt x="2982" y="392"/>
                </a:lnTo>
                <a:lnTo>
                  <a:pt x="2982" y="390"/>
                </a:lnTo>
                <a:lnTo>
                  <a:pt x="2980" y="390"/>
                </a:lnTo>
                <a:lnTo>
                  <a:pt x="2980" y="390"/>
                </a:lnTo>
                <a:lnTo>
                  <a:pt x="2977" y="390"/>
                </a:lnTo>
                <a:lnTo>
                  <a:pt x="2975" y="390"/>
                </a:lnTo>
                <a:lnTo>
                  <a:pt x="2975" y="390"/>
                </a:lnTo>
                <a:lnTo>
                  <a:pt x="2975" y="390"/>
                </a:lnTo>
                <a:lnTo>
                  <a:pt x="2973" y="390"/>
                </a:lnTo>
                <a:lnTo>
                  <a:pt x="2973" y="390"/>
                </a:lnTo>
                <a:lnTo>
                  <a:pt x="2971" y="388"/>
                </a:lnTo>
                <a:lnTo>
                  <a:pt x="2967" y="388"/>
                </a:lnTo>
                <a:lnTo>
                  <a:pt x="2967" y="386"/>
                </a:lnTo>
                <a:lnTo>
                  <a:pt x="2965" y="386"/>
                </a:lnTo>
                <a:lnTo>
                  <a:pt x="2963" y="390"/>
                </a:lnTo>
                <a:lnTo>
                  <a:pt x="2959" y="392"/>
                </a:lnTo>
                <a:lnTo>
                  <a:pt x="2959" y="392"/>
                </a:lnTo>
                <a:lnTo>
                  <a:pt x="2961" y="394"/>
                </a:lnTo>
                <a:lnTo>
                  <a:pt x="2961" y="394"/>
                </a:lnTo>
                <a:lnTo>
                  <a:pt x="2961" y="394"/>
                </a:lnTo>
                <a:lnTo>
                  <a:pt x="2959" y="396"/>
                </a:lnTo>
                <a:lnTo>
                  <a:pt x="2956" y="401"/>
                </a:lnTo>
                <a:lnTo>
                  <a:pt x="2954" y="401"/>
                </a:lnTo>
                <a:lnTo>
                  <a:pt x="2950" y="403"/>
                </a:lnTo>
                <a:lnTo>
                  <a:pt x="2946" y="407"/>
                </a:lnTo>
                <a:lnTo>
                  <a:pt x="2946" y="407"/>
                </a:lnTo>
                <a:lnTo>
                  <a:pt x="2946" y="411"/>
                </a:lnTo>
                <a:lnTo>
                  <a:pt x="2946" y="411"/>
                </a:lnTo>
                <a:lnTo>
                  <a:pt x="2946" y="413"/>
                </a:lnTo>
                <a:lnTo>
                  <a:pt x="2946" y="413"/>
                </a:lnTo>
                <a:lnTo>
                  <a:pt x="2944" y="413"/>
                </a:lnTo>
                <a:lnTo>
                  <a:pt x="2944" y="411"/>
                </a:lnTo>
                <a:lnTo>
                  <a:pt x="2942" y="411"/>
                </a:lnTo>
                <a:lnTo>
                  <a:pt x="2940" y="407"/>
                </a:lnTo>
                <a:lnTo>
                  <a:pt x="2940" y="405"/>
                </a:lnTo>
                <a:lnTo>
                  <a:pt x="2940" y="405"/>
                </a:lnTo>
                <a:lnTo>
                  <a:pt x="2936" y="403"/>
                </a:lnTo>
                <a:lnTo>
                  <a:pt x="2933" y="405"/>
                </a:lnTo>
                <a:lnTo>
                  <a:pt x="2931" y="405"/>
                </a:lnTo>
                <a:lnTo>
                  <a:pt x="2931" y="407"/>
                </a:lnTo>
                <a:lnTo>
                  <a:pt x="2929" y="405"/>
                </a:lnTo>
                <a:lnTo>
                  <a:pt x="2927" y="405"/>
                </a:lnTo>
                <a:lnTo>
                  <a:pt x="2927" y="405"/>
                </a:lnTo>
                <a:lnTo>
                  <a:pt x="2923" y="407"/>
                </a:lnTo>
                <a:lnTo>
                  <a:pt x="2919" y="407"/>
                </a:lnTo>
                <a:lnTo>
                  <a:pt x="2917" y="407"/>
                </a:lnTo>
                <a:lnTo>
                  <a:pt x="2917" y="407"/>
                </a:lnTo>
                <a:lnTo>
                  <a:pt x="2919" y="409"/>
                </a:lnTo>
                <a:lnTo>
                  <a:pt x="2921" y="411"/>
                </a:lnTo>
                <a:lnTo>
                  <a:pt x="2923" y="411"/>
                </a:lnTo>
                <a:lnTo>
                  <a:pt x="2925" y="413"/>
                </a:lnTo>
                <a:lnTo>
                  <a:pt x="2925" y="417"/>
                </a:lnTo>
                <a:lnTo>
                  <a:pt x="2925" y="417"/>
                </a:lnTo>
                <a:lnTo>
                  <a:pt x="2923" y="415"/>
                </a:lnTo>
                <a:lnTo>
                  <a:pt x="2921" y="415"/>
                </a:lnTo>
                <a:lnTo>
                  <a:pt x="2919" y="413"/>
                </a:lnTo>
                <a:lnTo>
                  <a:pt x="2917" y="413"/>
                </a:lnTo>
                <a:lnTo>
                  <a:pt x="2915" y="415"/>
                </a:lnTo>
                <a:lnTo>
                  <a:pt x="2912" y="415"/>
                </a:lnTo>
                <a:lnTo>
                  <a:pt x="2912" y="415"/>
                </a:lnTo>
                <a:lnTo>
                  <a:pt x="2910" y="415"/>
                </a:lnTo>
                <a:lnTo>
                  <a:pt x="2906" y="415"/>
                </a:lnTo>
                <a:lnTo>
                  <a:pt x="2906" y="417"/>
                </a:lnTo>
                <a:lnTo>
                  <a:pt x="2906" y="422"/>
                </a:lnTo>
                <a:lnTo>
                  <a:pt x="2906" y="422"/>
                </a:lnTo>
                <a:lnTo>
                  <a:pt x="2906" y="424"/>
                </a:lnTo>
                <a:lnTo>
                  <a:pt x="2908" y="426"/>
                </a:lnTo>
                <a:lnTo>
                  <a:pt x="2908" y="426"/>
                </a:lnTo>
                <a:lnTo>
                  <a:pt x="2904" y="424"/>
                </a:lnTo>
                <a:lnTo>
                  <a:pt x="2900" y="430"/>
                </a:lnTo>
                <a:lnTo>
                  <a:pt x="2900" y="430"/>
                </a:lnTo>
                <a:lnTo>
                  <a:pt x="2898" y="430"/>
                </a:lnTo>
                <a:lnTo>
                  <a:pt x="2898" y="430"/>
                </a:lnTo>
                <a:lnTo>
                  <a:pt x="2902" y="426"/>
                </a:lnTo>
                <a:lnTo>
                  <a:pt x="2902" y="424"/>
                </a:lnTo>
                <a:lnTo>
                  <a:pt x="2902" y="422"/>
                </a:lnTo>
                <a:lnTo>
                  <a:pt x="2904" y="415"/>
                </a:lnTo>
                <a:lnTo>
                  <a:pt x="2902" y="415"/>
                </a:lnTo>
                <a:lnTo>
                  <a:pt x="2902" y="415"/>
                </a:lnTo>
                <a:lnTo>
                  <a:pt x="2900" y="415"/>
                </a:lnTo>
                <a:lnTo>
                  <a:pt x="2900" y="415"/>
                </a:lnTo>
                <a:lnTo>
                  <a:pt x="2898" y="415"/>
                </a:lnTo>
                <a:lnTo>
                  <a:pt x="2898" y="417"/>
                </a:lnTo>
                <a:lnTo>
                  <a:pt x="2896" y="419"/>
                </a:lnTo>
                <a:lnTo>
                  <a:pt x="2894" y="426"/>
                </a:lnTo>
                <a:lnTo>
                  <a:pt x="2892" y="428"/>
                </a:lnTo>
                <a:lnTo>
                  <a:pt x="2892" y="426"/>
                </a:lnTo>
                <a:lnTo>
                  <a:pt x="2894" y="424"/>
                </a:lnTo>
                <a:lnTo>
                  <a:pt x="2894" y="419"/>
                </a:lnTo>
                <a:lnTo>
                  <a:pt x="2894" y="417"/>
                </a:lnTo>
                <a:lnTo>
                  <a:pt x="2885" y="419"/>
                </a:lnTo>
                <a:lnTo>
                  <a:pt x="2883" y="422"/>
                </a:lnTo>
                <a:lnTo>
                  <a:pt x="2883" y="422"/>
                </a:lnTo>
                <a:lnTo>
                  <a:pt x="2883" y="424"/>
                </a:lnTo>
                <a:lnTo>
                  <a:pt x="2883" y="424"/>
                </a:lnTo>
                <a:lnTo>
                  <a:pt x="2881" y="426"/>
                </a:lnTo>
                <a:lnTo>
                  <a:pt x="2879" y="426"/>
                </a:lnTo>
                <a:lnTo>
                  <a:pt x="2879" y="426"/>
                </a:lnTo>
                <a:lnTo>
                  <a:pt x="2877" y="426"/>
                </a:lnTo>
                <a:lnTo>
                  <a:pt x="2877" y="428"/>
                </a:lnTo>
                <a:lnTo>
                  <a:pt x="2879" y="428"/>
                </a:lnTo>
                <a:lnTo>
                  <a:pt x="2881" y="430"/>
                </a:lnTo>
                <a:lnTo>
                  <a:pt x="2881" y="430"/>
                </a:lnTo>
                <a:lnTo>
                  <a:pt x="2877" y="430"/>
                </a:lnTo>
                <a:lnTo>
                  <a:pt x="2875" y="430"/>
                </a:lnTo>
                <a:lnTo>
                  <a:pt x="2875" y="428"/>
                </a:lnTo>
                <a:lnTo>
                  <a:pt x="2873" y="426"/>
                </a:lnTo>
                <a:lnTo>
                  <a:pt x="2873" y="426"/>
                </a:lnTo>
                <a:lnTo>
                  <a:pt x="2871" y="428"/>
                </a:lnTo>
                <a:lnTo>
                  <a:pt x="2871" y="430"/>
                </a:lnTo>
                <a:lnTo>
                  <a:pt x="2871" y="432"/>
                </a:lnTo>
                <a:lnTo>
                  <a:pt x="2871" y="434"/>
                </a:lnTo>
                <a:lnTo>
                  <a:pt x="2871" y="434"/>
                </a:lnTo>
                <a:lnTo>
                  <a:pt x="2864" y="436"/>
                </a:lnTo>
                <a:lnTo>
                  <a:pt x="2862" y="438"/>
                </a:lnTo>
                <a:lnTo>
                  <a:pt x="2860" y="440"/>
                </a:lnTo>
                <a:lnTo>
                  <a:pt x="2860" y="443"/>
                </a:lnTo>
                <a:lnTo>
                  <a:pt x="2856" y="447"/>
                </a:lnTo>
                <a:lnTo>
                  <a:pt x="2852" y="447"/>
                </a:lnTo>
                <a:lnTo>
                  <a:pt x="2850" y="447"/>
                </a:lnTo>
                <a:lnTo>
                  <a:pt x="2848" y="449"/>
                </a:lnTo>
                <a:lnTo>
                  <a:pt x="2848" y="451"/>
                </a:lnTo>
                <a:lnTo>
                  <a:pt x="2848" y="451"/>
                </a:lnTo>
                <a:lnTo>
                  <a:pt x="2848" y="451"/>
                </a:lnTo>
                <a:lnTo>
                  <a:pt x="2856" y="451"/>
                </a:lnTo>
                <a:lnTo>
                  <a:pt x="2860" y="451"/>
                </a:lnTo>
                <a:lnTo>
                  <a:pt x="2860" y="451"/>
                </a:lnTo>
                <a:lnTo>
                  <a:pt x="2862" y="451"/>
                </a:lnTo>
                <a:lnTo>
                  <a:pt x="2862" y="453"/>
                </a:lnTo>
                <a:lnTo>
                  <a:pt x="2862" y="453"/>
                </a:lnTo>
                <a:lnTo>
                  <a:pt x="2860" y="453"/>
                </a:lnTo>
                <a:lnTo>
                  <a:pt x="2858" y="453"/>
                </a:lnTo>
                <a:lnTo>
                  <a:pt x="2856" y="455"/>
                </a:lnTo>
                <a:lnTo>
                  <a:pt x="2854" y="455"/>
                </a:lnTo>
                <a:lnTo>
                  <a:pt x="2852" y="455"/>
                </a:lnTo>
                <a:lnTo>
                  <a:pt x="2848" y="453"/>
                </a:lnTo>
                <a:lnTo>
                  <a:pt x="2845" y="453"/>
                </a:lnTo>
                <a:lnTo>
                  <a:pt x="2843" y="455"/>
                </a:lnTo>
                <a:lnTo>
                  <a:pt x="2841" y="457"/>
                </a:lnTo>
                <a:lnTo>
                  <a:pt x="2843" y="459"/>
                </a:lnTo>
                <a:lnTo>
                  <a:pt x="2843" y="461"/>
                </a:lnTo>
                <a:lnTo>
                  <a:pt x="2845" y="461"/>
                </a:lnTo>
                <a:lnTo>
                  <a:pt x="2845" y="461"/>
                </a:lnTo>
                <a:lnTo>
                  <a:pt x="2843" y="461"/>
                </a:lnTo>
                <a:lnTo>
                  <a:pt x="2843" y="463"/>
                </a:lnTo>
                <a:lnTo>
                  <a:pt x="2843" y="466"/>
                </a:lnTo>
                <a:lnTo>
                  <a:pt x="2843" y="466"/>
                </a:lnTo>
                <a:lnTo>
                  <a:pt x="2841" y="463"/>
                </a:lnTo>
                <a:lnTo>
                  <a:pt x="2841" y="457"/>
                </a:lnTo>
                <a:lnTo>
                  <a:pt x="2839" y="457"/>
                </a:lnTo>
                <a:lnTo>
                  <a:pt x="2839" y="457"/>
                </a:lnTo>
                <a:lnTo>
                  <a:pt x="2837" y="459"/>
                </a:lnTo>
                <a:lnTo>
                  <a:pt x="2835" y="459"/>
                </a:lnTo>
                <a:lnTo>
                  <a:pt x="2833" y="461"/>
                </a:lnTo>
                <a:lnTo>
                  <a:pt x="2829" y="461"/>
                </a:lnTo>
                <a:lnTo>
                  <a:pt x="2829" y="461"/>
                </a:lnTo>
                <a:lnTo>
                  <a:pt x="2831" y="463"/>
                </a:lnTo>
                <a:lnTo>
                  <a:pt x="2833" y="463"/>
                </a:lnTo>
                <a:lnTo>
                  <a:pt x="2835" y="463"/>
                </a:lnTo>
                <a:lnTo>
                  <a:pt x="2833" y="466"/>
                </a:lnTo>
                <a:lnTo>
                  <a:pt x="2831" y="466"/>
                </a:lnTo>
                <a:lnTo>
                  <a:pt x="2829" y="463"/>
                </a:lnTo>
                <a:lnTo>
                  <a:pt x="2827" y="463"/>
                </a:lnTo>
                <a:lnTo>
                  <a:pt x="2827" y="463"/>
                </a:lnTo>
                <a:lnTo>
                  <a:pt x="2822" y="468"/>
                </a:lnTo>
                <a:lnTo>
                  <a:pt x="2822" y="470"/>
                </a:lnTo>
                <a:lnTo>
                  <a:pt x="2822" y="472"/>
                </a:lnTo>
                <a:lnTo>
                  <a:pt x="2822" y="472"/>
                </a:lnTo>
                <a:lnTo>
                  <a:pt x="2827" y="472"/>
                </a:lnTo>
                <a:lnTo>
                  <a:pt x="2829" y="470"/>
                </a:lnTo>
                <a:lnTo>
                  <a:pt x="2831" y="470"/>
                </a:lnTo>
                <a:lnTo>
                  <a:pt x="2829" y="470"/>
                </a:lnTo>
                <a:lnTo>
                  <a:pt x="2829" y="472"/>
                </a:lnTo>
                <a:lnTo>
                  <a:pt x="2829" y="474"/>
                </a:lnTo>
                <a:lnTo>
                  <a:pt x="2831" y="474"/>
                </a:lnTo>
                <a:lnTo>
                  <a:pt x="2833" y="476"/>
                </a:lnTo>
                <a:lnTo>
                  <a:pt x="2835" y="474"/>
                </a:lnTo>
                <a:lnTo>
                  <a:pt x="2835" y="474"/>
                </a:lnTo>
                <a:lnTo>
                  <a:pt x="2833" y="476"/>
                </a:lnTo>
                <a:lnTo>
                  <a:pt x="2833" y="478"/>
                </a:lnTo>
                <a:lnTo>
                  <a:pt x="2833" y="478"/>
                </a:lnTo>
                <a:lnTo>
                  <a:pt x="2831" y="476"/>
                </a:lnTo>
                <a:lnTo>
                  <a:pt x="2831" y="476"/>
                </a:lnTo>
                <a:lnTo>
                  <a:pt x="2829" y="476"/>
                </a:lnTo>
                <a:lnTo>
                  <a:pt x="2827" y="474"/>
                </a:lnTo>
                <a:lnTo>
                  <a:pt x="2824" y="474"/>
                </a:lnTo>
                <a:lnTo>
                  <a:pt x="2822" y="476"/>
                </a:lnTo>
                <a:lnTo>
                  <a:pt x="2818" y="478"/>
                </a:lnTo>
                <a:lnTo>
                  <a:pt x="2818" y="480"/>
                </a:lnTo>
                <a:lnTo>
                  <a:pt x="2816" y="480"/>
                </a:lnTo>
                <a:lnTo>
                  <a:pt x="2816" y="480"/>
                </a:lnTo>
                <a:lnTo>
                  <a:pt x="2818" y="482"/>
                </a:lnTo>
                <a:lnTo>
                  <a:pt x="2818" y="480"/>
                </a:lnTo>
                <a:lnTo>
                  <a:pt x="2822" y="480"/>
                </a:lnTo>
                <a:lnTo>
                  <a:pt x="2829" y="482"/>
                </a:lnTo>
                <a:lnTo>
                  <a:pt x="2831" y="482"/>
                </a:lnTo>
                <a:lnTo>
                  <a:pt x="2831" y="482"/>
                </a:lnTo>
                <a:lnTo>
                  <a:pt x="2822" y="482"/>
                </a:lnTo>
                <a:lnTo>
                  <a:pt x="2818" y="482"/>
                </a:lnTo>
                <a:lnTo>
                  <a:pt x="2818" y="484"/>
                </a:lnTo>
                <a:lnTo>
                  <a:pt x="2816" y="484"/>
                </a:lnTo>
                <a:lnTo>
                  <a:pt x="2814" y="484"/>
                </a:lnTo>
                <a:lnTo>
                  <a:pt x="2812" y="484"/>
                </a:lnTo>
                <a:lnTo>
                  <a:pt x="2810" y="487"/>
                </a:lnTo>
                <a:lnTo>
                  <a:pt x="2810" y="489"/>
                </a:lnTo>
                <a:lnTo>
                  <a:pt x="2808" y="489"/>
                </a:lnTo>
                <a:lnTo>
                  <a:pt x="2806" y="489"/>
                </a:lnTo>
                <a:lnTo>
                  <a:pt x="2806" y="491"/>
                </a:lnTo>
                <a:lnTo>
                  <a:pt x="2806" y="491"/>
                </a:lnTo>
                <a:lnTo>
                  <a:pt x="2810" y="493"/>
                </a:lnTo>
                <a:lnTo>
                  <a:pt x="2810" y="493"/>
                </a:lnTo>
                <a:lnTo>
                  <a:pt x="2808" y="493"/>
                </a:lnTo>
                <a:lnTo>
                  <a:pt x="2806" y="493"/>
                </a:lnTo>
                <a:lnTo>
                  <a:pt x="2804" y="493"/>
                </a:lnTo>
                <a:lnTo>
                  <a:pt x="2804" y="495"/>
                </a:lnTo>
                <a:lnTo>
                  <a:pt x="2801" y="495"/>
                </a:lnTo>
                <a:lnTo>
                  <a:pt x="2799" y="497"/>
                </a:lnTo>
                <a:lnTo>
                  <a:pt x="2799" y="499"/>
                </a:lnTo>
                <a:lnTo>
                  <a:pt x="2797" y="499"/>
                </a:lnTo>
                <a:lnTo>
                  <a:pt x="2797" y="501"/>
                </a:lnTo>
                <a:lnTo>
                  <a:pt x="2797" y="505"/>
                </a:lnTo>
                <a:lnTo>
                  <a:pt x="2801" y="505"/>
                </a:lnTo>
                <a:lnTo>
                  <a:pt x="2801" y="505"/>
                </a:lnTo>
                <a:lnTo>
                  <a:pt x="2804" y="505"/>
                </a:lnTo>
                <a:lnTo>
                  <a:pt x="2806" y="505"/>
                </a:lnTo>
                <a:lnTo>
                  <a:pt x="2810" y="503"/>
                </a:lnTo>
                <a:lnTo>
                  <a:pt x="2812" y="505"/>
                </a:lnTo>
                <a:lnTo>
                  <a:pt x="2810" y="505"/>
                </a:lnTo>
                <a:lnTo>
                  <a:pt x="2808" y="505"/>
                </a:lnTo>
                <a:lnTo>
                  <a:pt x="2806" y="508"/>
                </a:lnTo>
                <a:lnTo>
                  <a:pt x="2801" y="508"/>
                </a:lnTo>
                <a:lnTo>
                  <a:pt x="2793" y="510"/>
                </a:lnTo>
                <a:lnTo>
                  <a:pt x="2793" y="510"/>
                </a:lnTo>
                <a:lnTo>
                  <a:pt x="2795" y="512"/>
                </a:lnTo>
                <a:lnTo>
                  <a:pt x="2797" y="512"/>
                </a:lnTo>
                <a:lnTo>
                  <a:pt x="2795" y="514"/>
                </a:lnTo>
                <a:lnTo>
                  <a:pt x="2793" y="512"/>
                </a:lnTo>
                <a:lnTo>
                  <a:pt x="2791" y="514"/>
                </a:lnTo>
                <a:lnTo>
                  <a:pt x="2791" y="516"/>
                </a:lnTo>
                <a:lnTo>
                  <a:pt x="2787" y="520"/>
                </a:lnTo>
                <a:lnTo>
                  <a:pt x="2785" y="522"/>
                </a:lnTo>
                <a:lnTo>
                  <a:pt x="2785" y="524"/>
                </a:lnTo>
                <a:lnTo>
                  <a:pt x="2783" y="526"/>
                </a:lnTo>
                <a:lnTo>
                  <a:pt x="2783" y="528"/>
                </a:lnTo>
                <a:lnTo>
                  <a:pt x="2785" y="528"/>
                </a:lnTo>
                <a:lnTo>
                  <a:pt x="2785" y="528"/>
                </a:lnTo>
                <a:lnTo>
                  <a:pt x="2787" y="528"/>
                </a:lnTo>
                <a:lnTo>
                  <a:pt x="2787" y="531"/>
                </a:lnTo>
                <a:lnTo>
                  <a:pt x="2787" y="531"/>
                </a:lnTo>
                <a:lnTo>
                  <a:pt x="2789" y="531"/>
                </a:lnTo>
                <a:lnTo>
                  <a:pt x="2791" y="528"/>
                </a:lnTo>
                <a:lnTo>
                  <a:pt x="2793" y="528"/>
                </a:lnTo>
                <a:lnTo>
                  <a:pt x="2795" y="526"/>
                </a:lnTo>
                <a:lnTo>
                  <a:pt x="2793" y="531"/>
                </a:lnTo>
                <a:lnTo>
                  <a:pt x="2789" y="533"/>
                </a:lnTo>
                <a:lnTo>
                  <a:pt x="2787" y="533"/>
                </a:lnTo>
                <a:lnTo>
                  <a:pt x="2785" y="533"/>
                </a:lnTo>
                <a:lnTo>
                  <a:pt x="2785" y="531"/>
                </a:lnTo>
                <a:lnTo>
                  <a:pt x="2774" y="535"/>
                </a:lnTo>
                <a:lnTo>
                  <a:pt x="2772" y="537"/>
                </a:lnTo>
                <a:lnTo>
                  <a:pt x="2772" y="539"/>
                </a:lnTo>
                <a:lnTo>
                  <a:pt x="2772" y="541"/>
                </a:lnTo>
                <a:lnTo>
                  <a:pt x="2772" y="541"/>
                </a:lnTo>
                <a:lnTo>
                  <a:pt x="2774" y="539"/>
                </a:lnTo>
                <a:lnTo>
                  <a:pt x="2776" y="539"/>
                </a:lnTo>
                <a:lnTo>
                  <a:pt x="2774" y="541"/>
                </a:lnTo>
                <a:lnTo>
                  <a:pt x="2772" y="543"/>
                </a:lnTo>
                <a:lnTo>
                  <a:pt x="2770" y="543"/>
                </a:lnTo>
                <a:lnTo>
                  <a:pt x="2768" y="543"/>
                </a:lnTo>
                <a:lnTo>
                  <a:pt x="2766" y="545"/>
                </a:lnTo>
                <a:lnTo>
                  <a:pt x="2764" y="547"/>
                </a:lnTo>
                <a:lnTo>
                  <a:pt x="2762" y="549"/>
                </a:lnTo>
                <a:lnTo>
                  <a:pt x="2755" y="554"/>
                </a:lnTo>
                <a:lnTo>
                  <a:pt x="2753" y="556"/>
                </a:lnTo>
                <a:lnTo>
                  <a:pt x="2751" y="558"/>
                </a:lnTo>
                <a:lnTo>
                  <a:pt x="2751" y="560"/>
                </a:lnTo>
                <a:lnTo>
                  <a:pt x="2749" y="562"/>
                </a:lnTo>
                <a:lnTo>
                  <a:pt x="2747" y="562"/>
                </a:lnTo>
                <a:lnTo>
                  <a:pt x="2747" y="564"/>
                </a:lnTo>
                <a:lnTo>
                  <a:pt x="2747" y="566"/>
                </a:lnTo>
                <a:lnTo>
                  <a:pt x="2747" y="564"/>
                </a:lnTo>
                <a:lnTo>
                  <a:pt x="2749" y="564"/>
                </a:lnTo>
                <a:lnTo>
                  <a:pt x="2751" y="566"/>
                </a:lnTo>
                <a:lnTo>
                  <a:pt x="2751" y="568"/>
                </a:lnTo>
                <a:lnTo>
                  <a:pt x="2751" y="568"/>
                </a:lnTo>
                <a:lnTo>
                  <a:pt x="2753" y="568"/>
                </a:lnTo>
                <a:lnTo>
                  <a:pt x="2757" y="568"/>
                </a:lnTo>
                <a:lnTo>
                  <a:pt x="2766" y="564"/>
                </a:lnTo>
                <a:lnTo>
                  <a:pt x="2768" y="562"/>
                </a:lnTo>
                <a:lnTo>
                  <a:pt x="2766" y="560"/>
                </a:lnTo>
                <a:lnTo>
                  <a:pt x="2766" y="560"/>
                </a:lnTo>
                <a:lnTo>
                  <a:pt x="2768" y="558"/>
                </a:lnTo>
                <a:lnTo>
                  <a:pt x="2770" y="558"/>
                </a:lnTo>
                <a:lnTo>
                  <a:pt x="2772" y="558"/>
                </a:lnTo>
                <a:lnTo>
                  <a:pt x="2774" y="558"/>
                </a:lnTo>
                <a:lnTo>
                  <a:pt x="2774" y="558"/>
                </a:lnTo>
                <a:lnTo>
                  <a:pt x="2772" y="560"/>
                </a:lnTo>
                <a:lnTo>
                  <a:pt x="2770" y="560"/>
                </a:lnTo>
                <a:lnTo>
                  <a:pt x="2770" y="562"/>
                </a:lnTo>
                <a:lnTo>
                  <a:pt x="2772" y="562"/>
                </a:lnTo>
                <a:lnTo>
                  <a:pt x="2772" y="562"/>
                </a:lnTo>
                <a:lnTo>
                  <a:pt x="2772" y="562"/>
                </a:lnTo>
                <a:lnTo>
                  <a:pt x="2770" y="564"/>
                </a:lnTo>
                <a:lnTo>
                  <a:pt x="2768" y="564"/>
                </a:lnTo>
                <a:lnTo>
                  <a:pt x="2766" y="564"/>
                </a:lnTo>
                <a:lnTo>
                  <a:pt x="2764" y="566"/>
                </a:lnTo>
                <a:lnTo>
                  <a:pt x="2764" y="566"/>
                </a:lnTo>
                <a:lnTo>
                  <a:pt x="2762" y="568"/>
                </a:lnTo>
                <a:lnTo>
                  <a:pt x="2764" y="568"/>
                </a:lnTo>
                <a:lnTo>
                  <a:pt x="2764" y="570"/>
                </a:lnTo>
                <a:lnTo>
                  <a:pt x="2764" y="570"/>
                </a:lnTo>
                <a:lnTo>
                  <a:pt x="2762" y="570"/>
                </a:lnTo>
                <a:lnTo>
                  <a:pt x="2757" y="570"/>
                </a:lnTo>
                <a:lnTo>
                  <a:pt x="2755" y="570"/>
                </a:lnTo>
                <a:lnTo>
                  <a:pt x="2753" y="570"/>
                </a:lnTo>
                <a:lnTo>
                  <a:pt x="2753" y="572"/>
                </a:lnTo>
                <a:lnTo>
                  <a:pt x="2753" y="572"/>
                </a:lnTo>
                <a:lnTo>
                  <a:pt x="2751" y="570"/>
                </a:lnTo>
                <a:lnTo>
                  <a:pt x="2751" y="570"/>
                </a:lnTo>
                <a:lnTo>
                  <a:pt x="2751" y="568"/>
                </a:lnTo>
                <a:lnTo>
                  <a:pt x="2749" y="566"/>
                </a:lnTo>
                <a:lnTo>
                  <a:pt x="2747" y="566"/>
                </a:lnTo>
                <a:lnTo>
                  <a:pt x="2745" y="568"/>
                </a:lnTo>
                <a:lnTo>
                  <a:pt x="2743" y="568"/>
                </a:lnTo>
                <a:lnTo>
                  <a:pt x="2741" y="570"/>
                </a:lnTo>
                <a:lnTo>
                  <a:pt x="2739" y="570"/>
                </a:lnTo>
                <a:lnTo>
                  <a:pt x="2739" y="570"/>
                </a:lnTo>
                <a:lnTo>
                  <a:pt x="2741" y="568"/>
                </a:lnTo>
                <a:lnTo>
                  <a:pt x="2741" y="568"/>
                </a:lnTo>
                <a:lnTo>
                  <a:pt x="2736" y="566"/>
                </a:lnTo>
                <a:lnTo>
                  <a:pt x="2734" y="566"/>
                </a:lnTo>
                <a:lnTo>
                  <a:pt x="2732" y="568"/>
                </a:lnTo>
                <a:lnTo>
                  <a:pt x="2730" y="568"/>
                </a:lnTo>
                <a:lnTo>
                  <a:pt x="2728" y="570"/>
                </a:lnTo>
                <a:lnTo>
                  <a:pt x="2730" y="570"/>
                </a:lnTo>
                <a:lnTo>
                  <a:pt x="2730" y="570"/>
                </a:lnTo>
                <a:lnTo>
                  <a:pt x="2732" y="570"/>
                </a:lnTo>
                <a:lnTo>
                  <a:pt x="2732" y="572"/>
                </a:lnTo>
                <a:lnTo>
                  <a:pt x="2732" y="572"/>
                </a:lnTo>
                <a:lnTo>
                  <a:pt x="2732" y="575"/>
                </a:lnTo>
                <a:lnTo>
                  <a:pt x="2728" y="575"/>
                </a:lnTo>
                <a:lnTo>
                  <a:pt x="2726" y="575"/>
                </a:lnTo>
                <a:lnTo>
                  <a:pt x="2726" y="577"/>
                </a:lnTo>
                <a:lnTo>
                  <a:pt x="2726" y="579"/>
                </a:lnTo>
                <a:lnTo>
                  <a:pt x="2728" y="581"/>
                </a:lnTo>
                <a:lnTo>
                  <a:pt x="2732" y="583"/>
                </a:lnTo>
                <a:lnTo>
                  <a:pt x="2732" y="585"/>
                </a:lnTo>
                <a:lnTo>
                  <a:pt x="2728" y="581"/>
                </a:lnTo>
                <a:lnTo>
                  <a:pt x="2726" y="581"/>
                </a:lnTo>
                <a:lnTo>
                  <a:pt x="2726" y="579"/>
                </a:lnTo>
                <a:lnTo>
                  <a:pt x="2722" y="579"/>
                </a:lnTo>
                <a:lnTo>
                  <a:pt x="2720" y="579"/>
                </a:lnTo>
                <a:lnTo>
                  <a:pt x="2718" y="579"/>
                </a:lnTo>
                <a:lnTo>
                  <a:pt x="2718" y="579"/>
                </a:lnTo>
                <a:lnTo>
                  <a:pt x="2716" y="581"/>
                </a:lnTo>
                <a:lnTo>
                  <a:pt x="2709" y="581"/>
                </a:lnTo>
                <a:lnTo>
                  <a:pt x="2709" y="583"/>
                </a:lnTo>
                <a:lnTo>
                  <a:pt x="2707" y="583"/>
                </a:lnTo>
                <a:lnTo>
                  <a:pt x="2705" y="585"/>
                </a:lnTo>
                <a:lnTo>
                  <a:pt x="2705" y="587"/>
                </a:lnTo>
                <a:lnTo>
                  <a:pt x="2705" y="587"/>
                </a:lnTo>
                <a:lnTo>
                  <a:pt x="2709" y="587"/>
                </a:lnTo>
                <a:lnTo>
                  <a:pt x="2711" y="587"/>
                </a:lnTo>
                <a:lnTo>
                  <a:pt x="2713" y="587"/>
                </a:lnTo>
                <a:lnTo>
                  <a:pt x="2716" y="587"/>
                </a:lnTo>
                <a:lnTo>
                  <a:pt x="2724" y="585"/>
                </a:lnTo>
                <a:lnTo>
                  <a:pt x="2726" y="587"/>
                </a:lnTo>
                <a:lnTo>
                  <a:pt x="2722" y="587"/>
                </a:lnTo>
                <a:lnTo>
                  <a:pt x="2718" y="589"/>
                </a:lnTo>
                <a:lnTo>
                  <a:pt x="2718" y="589"/>
                </a:lnTo>
                <a:lnTo>
                  <a:pt x="2718" y="589"/>
                </a:lnTo>
                <a:lnTo>
                  <a:pt x="2720" y="589"/>
                </a:lnTo>
                <a:lnTo>
                  <a:pt x="2718" y="591"/>
                </a:lnTo>
                <a:lnTo>
                  <a:pt x="2718" y="591"/>
                </a:lnTo>
                <a:lnTo>
                  <a:pt x="2716" y="591"/>
                </a:lnTo>
                <a:lnTo>
                  <a:pt x="2713" y="589"/>
                </a:lnTo>
                <a:lnTo>
                  <a:pt x="2709" y="589"/>
                </a:lnTo>
                <a:lnTo>
                  <a:pt x="2705" y="589"/>
                </a:lnTo>
                <a:lnTo>
                  <a:pt x="2703" y="589"/>
                </a:lnTo>
                <a:lnTo>
                  <a:pt x="2701" y="589"/>
                </a:lnTo>
                <a:lnTo>
                  <a:pt x="2699" y="589"/>
                </a:lnTo>
                <a:lnTo>
                  <a:pt x="2699" y="589"/>
                </a:lnTo>
                <a:lnTo>
                  <a:pt x="2699" y="591"/>
                </a:lnTo>
                <a:lnTo>
                  <a:pt x="2697" y="593"/>
                </a:lnTo>
                <a:lnTo>
                  <a:pt x="2697" y="593"/>
                </a:lnTo>
                <a:lnTo>
                  <a:pt x="2697" y="593"/>
                </a:lnTo>
                <a:lnTo>
                  <a:pt x="2699" y="593"/>
                </a:lnTo>
                <a:lnTo>
                  <a:pt x="2701" y="593"/>
                </a:lnTo>
                <a:lnTo>
                  <a:pt x="2705" y="593"/>
                </a:lnTo>
                <a:lnTo>
                  <a:pt x="2703" y="593"/>
                </a:lnTo>
                <a:lnTo>
                  <a:pt x="2703" y="593"/>
                </a:lnTo>
                <a:lnTo>
                  <a:pt x="2697" y="596"/>
                </a:lnTo>
                <a:lnTo>
                  <a:pt x="2697" y="596"/>
                </a:lnTo>
                <a:lnTo>
                  <a:pt x="2695" y="596"/>
                </a:lnTo>
                <a:lnTo>
                  <a:pt x="2695" y="593"/>
                </a:lnTo>
                <a:lnTo>
                  <a:pt x="2692" y="593"/>
                </a:lnTo>
                <a:lnTo>
                  <a:pt x="2692" y="596"/>
                </a:lnTo>
                <a:lnTo>
                  <a:pt x="2690" y="596"/>
                </a:lnTo>
                <a:lnTo>
                  <a:pt x="2688" y="596"/>
                </a:lnTo>
                <a:lnTo>
                  <a:pt x="2686" y="598"/>
                </a:lnTo>
                <a:lnTo>
                  <a:pt x="2686" y="598"/>
                </a:lnTo>
                <a:lnTo>
                  <a:pt x="2686" y="600"/>
                </a:lnTo>
                <a:lnTo>
                  <a:pt x="2684" y="600"/>
                </a:lnTo>
                <a:lnTo>
                  <a:pt x="2684" y="600"/>
                </a:lnTo>
                <a:lnTo>
                  <a:pt x="2682" y="600"/>
                </a:lnTo>
                <a:lnTo>
                  <a:pt x="2682" y="602"/>
                </a:lnTo>
                <a:lnTo>
                  <a:pt x="2682" y="604"/>
                </a:lnTo>
                <a:lnTo>
                  <a:pt x="2684" y="604"/>
                </a:lnTo>
                <a:lnTo>
                  <a:pt x="2686" y="604"/>
                </a:lnTo>
                <a:lnTo>
                  <a:pt x="2690" y="604"/>
                </a:lnTo>
                <a:lnTo>
                  <a:pt x="2697" y="606"/>
                </a:lnTo>
                <a:lnTo>
                  <a:pt x="2701" y="606"/>
                </a:lnTo>
                <a:lnTo>
                  <a:pt x="2705" y="606"/>
                </a:lnTo>
                <a:lnTo>
                  <a:pt x="2705" y="606"/>
                </a:lnTo>
                <a:lnTo>
                  <a:pt x="2701" y="608"/>
                </a:lnTo>
                <a:lnTo>
                  <a:pt x="2695" y="608"/>
                </a:lnTo>
                <a:lnTo>
                  <a:pt x="2692" y="606"/>
                </a:lnTo>
                <a:lnTo>
                  <a:pt x="2686" y="606"/>
                </a:lnTo>
                <a:lnTo>
                  <a:pt x="2682" y="606"/>
                </a:lnTo>
                <a:lnTo>
                  <a:pt x="2680" y="606"/>
                </a:lnTo>
                <a:lnTo>
                  <a:pt x="2680" y="606"/>
                </a:lnTo>
                <a:lnTo>
                  <a:pt x="2678" y="608"/>
                </a:lnTo>
                <a:lnTo>
                  <a:pt x="2680" y="610"/>
                </a:lnTo>
                <a:lnTo>
                  <a:pt x="2680" y="610"/>
                </a:lnTo>
                <a:lnTo>
                  <a:pt x="2682" y="612"/>
                </a:lnTo>
                <a:lnTo>
                  <a:pt x="2682" y="612"/>
                </a:lnTo>
                <a:lnTo>
                  <a:pt x="2684" y="614"/>
                </a:lnTo>
                <a:lnTo>
                  <a:pt x="2684" y="614"/>
                </a:lnTo>
                <a:lnTo>
                  <a:pt x="2684" y="614"/>
                </a:lnTo>
                <a:lnTo>
                  <a:pt x="2682" y="614"/>
                </a:lnTo>
                <a:lnTo>
                  <a:pt x="2680" y="617"/>
                </a:lnTo>
                <a:lnTo>
                  <a:pt x="2680" y="617"/>
                </a:lnTo>
                <a:lnTo>
                  <a:pt x="2680" y="621"/>
                </a:lnTo>
                <a:lnTo>
                  <a:pt x="2682" y="621"/>
                </a:lnTo>
                <a:lnTo>
                  <a:pt x="2684" y="623"/>
                </a:lnTo>
                <a:lnTo>
                  <a:pt x="2686" y="623"/>
                </a:lnTo>
                <a:lnTo>
                  <a:pt x="2690" y="623"/>
                </a:lnTo>
                <a:lnTo>
                  <a:pt x="2697" y="621"/>
                </a:lnTo>
                <a:lnTo>
                  <a:pt x="2701" y="623"/>
                </a:lnTo>
                <a:lnTo>
                  <a:pt x="2701" y="623"/>
                </a:lnTo>
                <a:lnTo>
                  <a:pt x="2703" y="621"/>
                </a:lnTo>
                <a:lnTo>
                  <a:pt x="2703" y="619"/>
                </a:lnTo>
                <a:lnTo>
                  <a:pt x="2703" y="619"/>
                </a:lnTo>
                <a:lnTo>
                  <a:pt x="2703" y="621"/>
                </a:lnTo>
                <a:lnTo>
                  <a:pt x="2705" y="621"/>
                </a:lnTo>
                <a:lnTo>
                  <a:pt x="2707" y="621"/>
                </a:lnTo>
                <a:lnTo>
                  <a:pt x="2709" y="621"/>
                </a:lnTo>
                <a:lnTo>
                  <a:pt x="2711" y="621"/>
                </a:lnTo>
                <a:lnTo>
                  <a:pt x="2713" y="621"/>
                </a:lnTo>
                <a:lnTo>
                  <a:pt x="2713" y="621"/>
                </a:lnTo>
                <a:lnTo>
                  <a:pt x="2713" y="619"/>
                </a:lnTo>
                <a:lnTo>
                  <a:pt x="2713" y="617"/>
                </a:lnTo>
                <a:lnTo>
                  <a:pt x="2716" y="617"/>
                </a:lnTo>
                <a:lnTo>
                  <a:pt x="2716" y="617"/>
                </a:lnTo>
                <a:lnTo>
                  <a:pt x="2713" y="619"/>
                </a:lnTo>
                <a:lnTo>
                  <a:pt x="2716" y="621"/>
                </a:lnTo>
                <a:lnTo>
                  <a:pt x="2718" y="621"/>
                </a:lnTo>
                <a:lnTo>
                  <a:pt x="2718" y="621"/>
                </a:lnTo>
                <a:lnTo>
                  <a:pt x="2709" y="623"/>
                </a:lnTo>
                <a:lnTo>
                  <a:pt x="2709" y="625"/>
                </a:lnTo>
                <a:lnTo>
                  <a:pt x="2709" y="625"/>
                </a:lnTo>
                <a:lnTo>
                  <a:pt x="2709" y="627"/>
                </a:lnTo>
                <a:lnTo>
                  <a:pt x="2709" y="625"/>
                </a:lnTo>
                <a:lnTo>
                  <a:pt x="2709" y="625"/>
                </a:lnTo>
                <a:lnTo>
                  <a:pt x="2707" y="623"/>
                </a:lnTo>
                <a:lnTo>
                  <a:pt x="2705" y="623"/>
                </a:lnTo>
                <a:lnTo>
                  <a:pt x="2703" y="623"/>
                </a:lnTo>
                <a:lnTo>
                  <a:pt x="2701" y="623"/>
                </a:lnTo>
                <a:lnTo>
                  <a:pt x="2699" y="623"/>
                </a:lnTo>
                <a:lnTo>
                  <a:pt x="2695" y="623"/>
                </a:lnTo>
                <a:lnTo>
                  <a:pt x="2688" y="625"/>
                </a:lnTo>
                <a:lnTo>
                  <a:pt x="2684" y="625"/>
                </a:lnTo>
                <a:lnTo>
                  <a:pt x="2682" y="625"/>
                </a:lnTo>
                <a:lnTo>
                  <a:pt x="2682" y="623"/>
                </a:lnTo>
                <a:lnTo>
                  <a:pt x="2680" y="625"/>
                </a:lnTo>
                <a:lnTo>
                  <a:pt x="2680" y="627"/>
                </a:lnTo>
                <a:lnTo>
                  <a:pt x="2680" y="629"/>
                </a:lnTo>
                <a:lnTo>
                  <a:pt x="2680" y="631"/>
                </a:lnTo>
                <a:lnTo>
                  <a:pt x="2682" y="633"/>
                </a:lnTo>
                <a:lnTo>
                  <a:pt x="2684" y="635"/>
                </a:lnTo>
                <a:lnTo>
                  <a:pt x="2686" y="633"/>
                </a:lnTo>
                <a:lnTo>
                  <a:pt x="2688" y="631"/>
                </a:lnTo>
                <a:lnTo>
                  <a:pt x="2690" y="631"/>
                </a:lnTo>
                <a:lnTo>
                  <a:pt x="2688" y="633"/>
                </a:lnTo>
                <a:lnTo>
                  <a:pt x="2682" y="635"/>
                </a:lnTo>
                <a:lnTo>
                  <a:pt x="2682" y="637"/>
                </a:lnTo>
                <a:lnTo>
                  <a:pt x="2682" y="640"/>
                </a:lnTo>
                <a:lnTo>
                  <a:pt x="2684" y="642"/>
                </a:lnTo>
                <a:lnTo>
                  <a:pt x="2686" y="644"/>
                </a:lnTo>
                <a:lnTo>
                  <a:pt x="2688" y="644"/>
                </a:lnTo>
                <a:lnTo>
                  <a:pt x="2690" y="644"/>
                </a:lnTo>
                <a:lnTo>
                  <a:pt x="2690" y="644"/>
                </a:lnTo>
                <a:lnTo>
                  <a:pt x="2688" y="646"/>
                </a:lnTo>
                <a:lnTo>
                  <a:pt x="2686" y="646"/>
                </a:lnTo>
                <a:lnTo>
                  <a:pt x="2684" y="646"/>
                </a:lnTo>
                <a:lnTo>
                  <a:pt x="2684" y="646"/>
                </a:lnTo>
                <a:lnTo>
                  <a:pt x="2682" y="646"/>
                </a:lnTo>
                <a:lnTo>
                  <a:pt x="2684" y="648"/>
                </a:lnTo>
                <a:lnTo>
                  <a:pt x="2682" y="648"/>
                </a:lnTo>
                <a:lnTo>
                  <a:pt x="2682" y="650"/>
                </a:lnTo>
                <a:lnTo>
                  <a:pt x="2682" y="652"/>
                </a:lnTo>
                <a:lnTo>
                  <a:pt x="2682" y="654"/>
                </a:lnTo>
                <a:lnTo>
                  <a:pt x="2682" y="654"/>
                </a:lnTo>
                <a:lnTo>
                  <a:pt x="2682" y="654"/>
                </a:lnTo>
                <a:lnTo>
                  <a:pt x="2684" y="654"/>
                </a:lnTo>
                <a:lnTo>
                  <a:pt x="2684" y="652"/>
                </a:lnTo>
                <a:lnTo>
                  <a:pt x="2686" y="652"/>
                </a:lnTo>
                <a:lnTo>
                  <a:pt x="2688" y="650"/>
                </a:lnTo>
                <a:lnTo>
                  <a:pt x="2688" y="648"/>
                </a:lnTo>
                <a:lnTo>
                  <a:pt x="2690" y="646"/>
                </a:lnTo>
                <a:lnTo>
                  <a:pt x="2692" y="646"/>
                </a:lnTo>
                <a:lnTo>
                  <a:pt x="2692" y="646"/>
                </a:lnTo>
                <a:lnTo>
                  <a:pt x="2692" y="644"/>
                </a:lnTo>
                <a:lnTo>
                  <a:pt x="2695" y="642"/>
                </a:lnTo>
                <a:lnTo>
                  <a:pt x="2697" y="640"/>
                </a:lnTo>
                <a:lnTo>
                  <a:pt x="2697" y="640"/>
                </a:lnTo>
                <a:lnTo>
                  <a:pt x="2699" y="637"/>
                </a:lnTo>
                <a:lnTo>
                  <a:pt x="2707" y="635"/>
                </a:lnTo>
                <a:lnTo>
                  <a:pt x="2709" y="635"/>
                </a:lnTo>
                <a:lnTo>
                  <a:pt x="2709" y="637"/>
                </a:lnTo>
                <a:lnTo>
                  <a:pt x="2705" y="637"/>
                </a:lnTo>
                <a:lnTo>
                  <a:pt x="2705" y="637"/>
                </a:lnTo>
                <a:lnTo>
                  <a:pt x="2705" y="640"/>
                </a:lnTo>
                <a:lnTo>
                  <a:pt x="2703" y="644"/>
                </a:lnTo>
                <a:lnTo>
                  <a:pt x="2703" y="642"/>
                </a:lnTo>
                <a:lnTo>
                  <a:pt x="2703" y="640"/>
                </a:lnTo>
                <a:lnTo>
                  <a:pt x="2703" y="637"/>
                </a:lnTo>
                <a:lnTo>
                  <a:pt x="2699" y="640"/>
                </a:lnTo>
                <a:lnTo>
                  <a:pt x="2697" y="642"/>
                </a:lnTo>
                <a:lnTo>
                  <a:pt x="2697" y="644"/>
                </a:lnTo>
                <a:lnTo>
                  <a:pt x="2697" y="644"/>
                </a:lnTo>
                <a:lnTo>
                  <a:pt x="2697" y="646"/>
                </a:lnTo>
                <a:lnTo>
                  <a:pt x="2695" y="646"/>
                </a:lnTo>
                <a:lnTo>
                  <a:pt x="2692" y="648"/>
                </a:lnTo>
                <a:lnTo>
                  <a:pt x="2690" y="650"/>
                </a:lnTo>
                <a:lnTo>
                  <a:pt x="2690" y="650"/>
                </a:lnTo>
                <a:lnTo>
                  <a:pt x="2692" y="652"/>
                </a:lnTo>
                <a:lnTo>
                  <a:pt x="2695" y="650"/>
                </a:lnTo>
                <a:lnTo>
                  <a:pt x="2695" y="650"/>
                </a:lnTo>
                <a:lnTo>
                  <a:pt x="2697" y="650"/>
                </a:lnTo>
                <a:lnTo>
                  <a:pt x="2699" y="650"/>
                </a:lnTo>
                <a:lnTo>
                  <a:pt x="2695" y="652"/>
                </a:lnTo>
                <a:lnTo>
                  <a:pt x="2692" y="652"/>
                </a:lnTo>
                <a:lnTo>
                  <a:pt x="2690" y="654"/>
                </a:lnTo>
                <a:lnTo>
                  <a:pt x="2688" y="654"/>
                </a:lnTo>
                <a:lnTo>
                  <a:pt x="2688" y="652"/>
                </a:lnTo>
                <a:lnTo>
                  <a:pt x="2686" y="652"/>
                </a:lnTo>
                <a:lnTo>
                  <a:pt x="2686" y="654"/>
                </a:lnTo>
                <a:lnTo>
                  <a:pt x="2684" y="654"/>
                </a:lnTo>
                <a:lnTo>
                  <a:pt x="2684" y="656"/>
                </a:lnTo>
                <a:lnTo>
                  <a:pt x="2682" y="658"/>
                </a:lnTo>
                <a:lnTo>
                  <a:pt x="2682" y="663"/>
                </a:lnTo>
                <a:lnTo>
                  <a:pt x="2682" y="665"/>
                </a:lnTo>
                <a:lnTo>
                  <a:pt x="2686" y="665"/>
                </a:lnTo>
                <a:lnTo>
                  <a:pt x="2686" y="665"/>
                </a:lnTo>
                <a:lnTo>
                  <a:pt x="2688" y="663"/>
                </a:lnTo>
                <a:lnTo>
                  <a:pt x="2690" y="661"/>
                </a:lnTo>
                <a:lnTo>
                  <a:pt x="2690" y="661"/>
                </a:lnTo>
                <a:lnTo>
                  <a:pt x="2692" y="661"/>
                </a:lnTo>
                <a:lnTo>
                  <a:pt x="2695" y="658"/>
                </a:lnTo>
                <a:lnTo>
                  <a:pt x="2697" y="658"/>
                </a:lnTo>
                <a:lnTo>
                  <a:pt x="2699" y="656"/>
                </a:lnTo>
                <a:lnTo>
                  <a:pt x="2701" y="656"/>
                </a:lnTo>
                <a:lnTo>
                  <a:pt x="2701" y="656"/>
                </a:lnTo>
                <a:lnTo>
                  <a:pt x="2699" y="656"/>
                </a:lnTo>
                <a:lnTo>
                  <a:pt x="2697" y="658"/>
                </a:lnTo>
                <a:lnTo>
                  <a:pt x="2695" y="661"/>
                </a:lnTo>
                <a:lnTo>
                  <a:pt x="2695" y="663"/>
                </a:lnTo>
                <a:lnTo>
                  <a:pt x="2695" y="663"/>
                </a:lnTo>
                <a:lnTo>
                  <a:pt x="2695" y="665"/>
                </a:lnTo>
                <a:lnTo>
                  <a:pt x="2695" y="665"/>
                </a:lnTo>
                <a:lnTo>
                  <a:pt x="2692" y="667"/>
                </a:lnTo>
                <a:lnTo>
                  <a:pt x="2692" y="667"/>
                </a:lnTo>
                <a:lnTo>
                  <a:pt x="2695" y="669"/>
                </a:lnTo>
                <a:lnTo>
                  <a:pt x="2697" y="669"/>
                </a:lnTo>
                <a:lnTo>
                  <a:pt x="2699" y="667"/>
                </a:lnTo>
                <a:lnTo>
                  <a:pt x="2701" y="669"/>
                </a:lnTo>
                <a:lnTo>
                  <a:pt x="2699" y="669"/>
                </a:lnTo>
                <a:lnTo>
                  <a:pt x="2697" y="671"/>
                </a:lnTo>
                <a:lnTo>
                  <a:pt x="2697" y="671"/>
                </a:lnTo>
                <a:lnTo>
                  <a:pt x="2692" y="669"/>
                </a:lnTo>
                <a:lnTo>
                  <a:pt x="2688" y="667"/>
                </a:lnTo>
                <a:lnTo>
                  <a:pt x="2688" y="669"/>
                </a:lnTo>
                <a:lnTo>
                  <a:pt x="2688" y="671"/>
                </a:lnTo>
                <a:lnTo>
                  <a:pt x="2688" y="673"/>
                </a:lnTo>
                <a:lnTo>
                  <a:pt x="2688" y="675"/>
                </a:lnTo>
                <a:lnTo>
                  <a:pt x="2690" y="677"/>
                </a:lnTo>
                <a:lnTo>
                  <a:pt x="2695" y="679"/>
                </a:lnTo>
                <a:lnTo>
                  <a:pt x="2695" y="682"/>
                </a:lnTo>
                <a:lnTo>
                  <a:pt x="2701" y="684"/>
                </a:lnTo>
                <a:lnTo>
                  <a:pt x="2701" y="684"/>
                </a:lnTo>
                <a:lnTo>
                  <a:pt x="2703" y="684"/>
                </a:lnTo>
                <a:lnTo>
                  <a:pt x="2705" y="684"/>
                </a:lnTo>
                <a:lnTo>
                  <a:pt x="2705" y="684"/>
                </a:lnTo>
                <a:lnTo>
                  <a:pt x="2705" y="684"/>
                </a:lnTo>
                <a:lnTo>
                  <a:pt x="2703" y="686"/>
                </a:lnTo>
                <a:lnTo>
                  <a:pt x="2703" y="686"/>
                </a:lnTo>
                <a:lnTo>
                  <a:pt x="2703" y="688"/>
                </a:lnTo>
                <a:lnTo>
                  <a:pt x="2705" y="688"/>
                </a:lnTo>
                <a:lnTo>
                  <a:pt x="2705" y="688"/>
                </a:lnTo>
                <a:lnTo>
                  <a:pt x="2705" y="686"/>
                </a:lnTo>
                <a:lnTo>
                  <a:pt x="2707" y="686"/>
                </a:lnTo>
                <a:lnTo>
                  <a:pt x="2707" y="686"/>
                </a:lnTo>
                <a:lnTo>
                  <a:pt x="2707" y="686"/>
                </a:lnTo>
                <a:lnTo>
                  <a:pt x="2707" y="686"/>
                </a:lnTo>
                <a:lnTo>
                  <a:pt x="2707" y="688"/>
                </a:lnTo>
                <a:lnTo>
                  <a:pt x="2707" y="688"/>
                </a:lnTo>
                <a:lnTo>
                  <a:pt x="2709" y="688"/>
                </a:lnTo>
                <a:lnTo>
                  <a:pt x="2711" y="688"/>
                </a:lnTo>
                <a:lnTo>
                  <a:pt x="2716" y="688"/>
                </a:lnTo>
                <a:lnTo>
                  <a:pt x="2722" y="688"/>
                </a:lnTo>
                <a:lnTo>
                  <a:pt x="2724" y="686"/>
                </a:lnTo>
                <a:lnTo>
                  <a:pt x="2726" y="686"/>
                </a:lnTo>
                <a:lnTo>
                  <a:pt x="2728" y="684"/>
                </a:lnTo>
                <a:lnTo>
                  <a:pt x="2730" y="684"/>
                </a:lnTo>
                <a:lnTo>
                  <a:pt x="2736" y="677"/>
                </a:lnTo>
                <a:lnTo>
                  <a:pt x="2741" y="675"/>
                </a:lnTo>
                <a:lnTo>
                  <a:pt x="2741" y="675"/>
                </a:lnTo>
                <a:lnTo>
                  <a:pt x="2741" y="673"/>
                </a:lnTo>
                <a:lnTo>
                  <a:pt x="2743" y="673"/>
                </a:lnTo>
                <a:lnTo>
                  <a:pt x="2745" y="673"/>
                </a:lnTo>
                <a:lnTo>
                  <a:pt x="2743" y="671"/>
                </a:lnTo>
                <a:lnTo>
                  <a:pt x="2747" y="669"/>
                </a:lnTo>
                <a:lnTo>
                  <a:pt x="2747" y="669"/>
                </a:lnTo>
                <a:lnTo>
                  <a:pt x="2747" y="669"/>
                </a:lnTo>
                <a:lnTo>
                  <a:pt x="2749" y="669"/>
                </a:lnTo>
                <a:lnTo>
                  <a:pt x="2747" y="667"/>
                </a:lnTo>
                <a:lnTo>
                  <a:pt x="2747" y="665"/>
                </a:lnTo>
                <a:lnTo>
                  <a:pt x="2747" y="665"/>
                </a:lnTo>
                <a:lnTo>
                  <a:pt x="2749" y="667"/>
                </a:lnTo>
                <a:lnTo>
                  <a:pt x="2751" y="669"/>
                </a:lnTo>
                <a:lnTo>
                  <a:pt x="2751" y="669"/>
                </a:lnTo>
                <a:lnTo>
                  <a:pt x="2753" y="667"/>
                </a:lnTo>
                <a:lnTo>
                  <a:pt x="2755" y="669"/>
                </a:lnTo>
                <a:lnTo>
                  <a:pt x="2755" y="667"/>
                </a:lnTo>
                <a:lnTo>
                  <a:pt x="2755" y="667"/>
                </a:lnTo>
                <a:lnTo>
                  <a:pt x="2760" y="663"/>
                </a:lnTo>
                <a:lnTo>
                  <a:pt x="2760" y="661"/>
                </a:lnTo>
                <a:lnTo>
                  <a:pt x="2760" y="658"/>
                </a:lnTo>
                <a:lnTo>
                  <a:pt x="2760" y="658"/>
                </a:lnTo>
                <a:lnTo>
                  <a:pt x="2757" y="656"/>
                </a:lnTo>
                <a:lnTo>
                  <a:pt x="2760" y="656"/>
                </a:lnTo>
                <a:lnTo>
                  <a:pt x="2762" y="656"/>
                </a:lnTo>
                <a:lnTo>
                  <a:pt x="2760" y="654"/>
                </a:lnTo>
                <a:lnTo>
                  <a:pt x="2762" y="652"/>
                </a:lnTo>
                <a:lnTo>
                  <a:pt x="2762" y="654"/>
                </a:lnTo>
                <a:lnTo>
                  <a:pt x="2762" y="656"/>
                </a:lnTo>
                <a:lnTo>
                  <a:pt x="2762" y="658"/>
                </a:lnTo>
                <a:lnTo>
                  <a:pt x="2762" y="661"/>
                </a:lnTo>
                <a:lnTo>
                  <a:pt x="2764" y="663"/>
                </a:lnTo>
                <a:lnTo>
                  <a:pt x="2764" y="665"/>
                </a:lnTo>
                <a:lnTo>
                  <a:pt x="2766" y="665"/>
                </a:lnTo>
                <a:lnTo>
                  <a:pt x="2768" y="665"/>
                </a:lnTo>
                <a:lnTo>
                  <a:pt x="2768" y="665"/>
                </a:lnTo>
                <a:lnTo>
                  <a:pt x="2770" y="665"/>
                </a:lnTo>
                <a:lnTo>
                  <a:pt x="2772" y="667"/>
                </a:lnTo>
                <a:lnTo>
                  <a:pt x="2772" y="667"/>
                </a:lnTo>
                <a:lnTo>
                  <a:pt x="2772" y="667"/>
                </a:lnTo>
                <a:lnTo>
                  <a:pt x="2772" y="667"/>
                </a:lnTo>
                <a:lnTo>
                  <a:pt x="2770" y="667"/>
                </a:lnTo>
                <a:lnTo>
                  <a:pt x="2770" y="667"/>
                </a:lnTo>
                <a:lnTo>
                  <a:pt x="2770" y="669"/>
                </a:lnTo>
                <a:lnTo>
                  <a:pt x="2770" y="669"/>
                </a:lnTo>
                <a:lnTo>
                  <a:pt x="2770" y="671"/>
                </a:lnTo>
                <a:lnTo>
                  <a:pt x="2770" y="675"/>
                </a:lnTo>
                <a:lnTo>
                  <a:pt x="2770" y="679"/>
                </a:lnTo>
                <a:lnTo>
                  <a:pt x="2770" y="679"/>
                </a:lnTo>
                <a:lnTo>
                  <a:pt x="2770" y="682"/>
                </a:lnTo>
                <a:lnTo>
                  <a:pt x="2772" y="682"/>
                </a:lnTo>
                <a:lnTo>
                  <a:pt x="2774" y="682"/>
                </a:lnTo>
                <a:lnTo>
                  <a:pt x="2774" y="686"/>
                </a:lnTo>
                <a:lnTo>
                  <a:pt x="2774" y="690"/>
                </a:lnTo>
                <a:lnTo>
                  <a:pt x="2776" y="690"/>
                </a:lnTo>
                <a:lnTo>
                  <a:pt x="2778" y="694"/>
                </a:lnTo>
                <a:lnTo>
                  <a:pt x="2778" y="694"/>
                </a:lnTo>
                <a:lnTo>
                  <a:pt x="2780" y="696"/>
                </a:lnTo>
                <a:lnTo>
                  <a:pt x="2780" y="696"/>
                </a:lnTo>
                <a:lnTo>
                  <a:pt x="2780" y="698"/>
                </a:lnTo>
                <a:lnTo>
                  <a:pt x="2780" y="700"/>
                </a:lnTo>
                <a:lnTo>
                  <a:pt x="2783" y="700"/>
                </a:lnTo>
                <a:lnTo>
                  <a:pt x="2785" y="705"/>
                </a:lnTo>
                <a:lnTo>
                  <a:pt x="2787" y="711"/>
                </a:lnTo>
                <a:lnTo>
                  <a:pt x="2789" y="713"/>
                </a:lnTo>
                <a:lnTo>
                  <a:pt x="2791" y="717"/>
                </a:lnTo>
                <a:lnTo>
                  <a:pt x="2793" y="717"/>
                </a:lnTo>
                <a:lnTo>
                  <a:pt x="2795" y="717"/>
                </a:lnTo>
                <a:lnTo>
                  <a:pt x="2795" y="719"/>
                </a:lnTo>
                <a:lnTo>
                  <a:pt x="2793" y="721"/>
                </a:lnTo>
                <a:lnTo>
                  <a:pt x="2793" y="721"/>
                </a:lnTo>
                <a:lnTo>
                  <a:pt x="2791" y="721"/>
                </a:lnTo>
                <a:lnTo>
                  <a:pt x="2791" y="721"/>
                </a:lnTo>
                <a:lnTo>
                  <a:pt x="2793" y="723"/>
                </a:lnTo>
                <a:lnTo>
                  <a:pt x="2793" y="726"/>
                </a:lnTo>
                <a:lnTo>
                  <a:pt x="2793" y="726"/>
                </a:lnTo>
                <a:lnTo>
                  <a:pt x="2791" y="726"/>
                </a:lnTo>
                <a:lnTo>
                  <a:pt x="2789" y="723"/>
                </a:lnTo>
                <a:lnTo>
                  <a:pt x="2789" y="723"/>
                </a:lnTo>
                <a:lnTo>
                  <a:pt x="2789" y="726"/>
                </a:lnTo>
                <a:lnTo>
                  <a:pt x="2791" y="728"/>
                </a:lnTo>
                <a:lnTo>
                  <a:pt x="2793" y="732"/>
                </a:lnTo>
                <a:lnTo>
                  <a:pt x="2795" y="734"/>
                </a:lnTo>
                <a:lnTo>
                  <a:pt x="2795" y="736"/>
                </a:lnTo>
                <a:lnTo>
                  <a:pt x="2795" y="736"/>
                </a:lnTo>
                <a:lnTo>
                  <a:pt x="2795" y="738"/>
                </a:lnTo>
                <a:lnTo>
                  <a:pt x="2795" y="740"/>
                </a:lnTo>
                <a:lnTo>
                  <a:pt x="2795" y="740"/>
                </a:lnTo>
                <a:lnTo>
                  <a:pt x="2795" y="742"/>
                </a:lnTo>
                <a:lnTo>
                  <a:pt x="2801" y="742"/>
                </a:lnTo>
                <a:lnTo>
                  <a:pt x="2808" y="742"/>
                </a:lnTo>
                <a:lnTo>
                  <a:pt x="2812" y="742"/>
                </a:lnTo>
                <a:lnTo>
                  <a:pt x="2814" y="742"/>
                </a:lnTo>
                <a:lnTo>
                  <a:pt x="2816" y="740"/>
                </a:lnTo>
                <a:lnTo>
                  <a:pt x="2814" y="738"/>
                </a:lnTo>
                <a:lnTo>
                  <a:pt x="2814" y="736"/>
                </a:lnTo>
                <a:lnTo>
                  <a:pt x="2814" y="734"/>
                </a:lnTo>
                <a:lnTo>
                  <a:pt x="2814" y="732"/>
                </a:lnTo>
                <a:lnTo>
                  <a:pt x="2816" y="730"/>
                </a:lnTo>
                <a:lnTo>
                  <a:pt x="2818" y="730"/>
                </a:lnTo>
                <a:lnTo>
                  <a:pt x="2818" y="730"/>
                </a:lnTo>
                <a:lnTo>
                  <a:pt x="2820" y="730"/>
                </a:lnTo>
                <a:lnTo>
                  <a:pt x="2822" y="730"/>
                </a:lnTo>
                <a:lnTo>
                  <a:pt x="2820" y="728"/>
                </a:lnTo>
                <a:lnTo>
                  <a:pt x="2822" y="728"/>
                </a:lnTo>
                <a:lnTo>
                  <a:pt x="2827" y="728"/>
                </a:lnTo>
                <a:lnTo>
                  <a:pt x="2831" y="728"/>
                </a:lnTo>
                <a:lnTo>
                  <a:pt x="2833" y="726"/>
                </a:lnTo>
                <a:lnTo>
                  <a:pt x="2835" y="726"/>
                </a:lnTo>
                <a:lnTo>
                  <a:pt x="2835" y="728"/>
                </a:lnTo>
                <a:lnTo>
                  <a:pt x="2837" y="728"/>
                </a:lnTo>
                <a:lnTo>
                  <a:pt x="2839" y="728"/>
                </a:lnTo>
                <a:lnTo>
                  <a:pt x="2839" y="726"/>
                </a:lnTo>
                <a:lnTo>
                  <a:pt x="2841" y="719"/>
                </a:lnTo>
                <a:lnTo>
                  <a:pt x="2843" y="717"/>
                </a:lnTo>
                <a:lnTo>
                  <a:pt x="2845" y="715"/>
                </a:lnTo>
                <a:lnTo>
                  <a:pt x="2845" y="713"/>
                </a:lnTo>
                <a:lnTo>
                  <a:pt x="2845" y="711"/>
                </a:lnTo>
                <a:lnTo>
                  <a:pt x="2848" y="709"/>
                </a:lnTo>
                <a:lnTo>
                  <a:pt x="2848" y="707"/>
                </a:lnTo>
                <a:lnTo>
                  <a:pt x="2845" y="707"/>
                </a:lnTo>
                <a:lnTo>
                  <a:pt x="2845" y="705"/>
                </a:lnTo>
                <a:lnTo>
                  <a:pt x="2850" y="700"/>
                </a:lnTo>
                <a:lnTo>
                  <a:pt x="2850" y="700"/>
                </a:lnTo>
                <a:lnTo>
                  <a:pt x="2848" y="698"/>
                </a:lnTo>
                <a:lnTo>
                  <a:pt x="2848" y="696"/>
                </a:lnTo>
                <a:lnTo>
                  <a:pt x="2848" y="694"/>
                </a:lnTo>
                <a:lnTo>
                  <a:pt x="2848" y="692"/>
                </a:lnTo>
                <a:lnTo>
                  <a:pt x="2848" y="690"/>
                </a:lnTo>
                <a:lnTo>
                  <a:pt x="2850" y="690"/>
                </a:lnTo>
                <a:lnTo>
                  <a:pt x="2850" y="686"/>
                </a:lnTo>
                <a:lnTo>
                  <a:pt x="2850" y="684"/>
                </a:lnTo>
                <a:lnTo>
                  <a:pt x="2850" y="684"/>
                </a:lnTo>
                <a:lnTo>
                  <a:pt x="2850" y="679"/>
                </a:lnTo>
                <a:lnTo>
                  <a:pt x="2852" y="679"/>
                </a:lnTo>
                <a:lnTo>
                  <a:pt x="2854" y="679"/>
                </a:lnTo>
                <a:lnTo>
                  <a:pt x="2852" y="677"/>
                </a:lnTo>
                <a:lnTo>
                  <a:pt x="2850" y="677"/>
                </a:lnTo>
                <a:lnTo>
                  <a:pt x="2845" y="675"/>
                </a:lnTo>
                <a:lnTo>
                  <a:pt x="2845" y="677"/>
                </a:lnTo>
                <a:lnTo>
                  <a:pt x="2843" y="675"/>
                </a:lnTo>
                <a:lnTo>
                  <a:pt x="2843" y="675"/>
                </a:lnTo>
                <a:lnTo>
                  <a:pt x="2843" y="675"/>
                </a:lnTo>
                <a:lnTo>
                  <a:pt x="2850" y="675"/>
                </a:lnTo>
                <a:lnTo>
                  <a:pt x="2854" y="675"/>
                </a:lnTo>
                <a:lnTo>
                  <a:pt x="2856" y="675"/>
                </a:lnTo>
                <a:lnTo>
                  <a:pt x="2858" y="673"/>
                </a:lnTo>
                <a:lnTo>
                  <a:pt x="2860" y="671"/>
                </a:lnTo>
                <a:lnTo>
                  <a:pt x="2864" y="669"/>
                </a:lnTo>
                <a:lnTo>
                  <a:pt x="2864" y="669"/>
                </a:lnTo>
                <a:lnTo>
                  <a:pt x="2866" y="669"/>
                </a:lnTo>
                <a:lnTo>
                  <a:pt x="2868" y="669"/>
                </a:lnTo>
                <a:lnTo>
                  <a:pt x="2871" y="667"/>
                </a:lnTo>
                <a:lnTo>
                  <a:pt x="2873" y="667"/>
                </a:lnTo>
                <a:lnTo>
                  <a:pt x="2873" y="665"/>
                </a:lnTo>
                <a:lnTo>
                  <a:pt x="2875" y="665"/>
                </a:lnTo>
                <a:lnTo>
                  <a:pt x="2875" y="663"/>
                </a:lnTo>
                <a:lnTo>
                  <a:pt x="2875" y="663"/>
                </a:lnTo>
                <a:lnTo>
                  <a:pt x="2877" y="661"/>
                </a:lnTo>
                <a:lnTo>
                  <a:pt x="2877" y="661"/>
                </a:lnTo>
                <a:lnTo>
                  <a:pt x="2877" y="658"/>
                </a:lnTo>
                <a:lnTo>
                  <a:pt x="2875" y="661"/>
                </a:lnTo>
                <a:lnTo>
                  <a:pt x="2875" y="661"/>
                </a:lnTo>
                <a:lnTo>
                  <a:pt x="2873" y="661"/>
                </a:lnTo>
                <a:lnTo>
                  <a:pt x="2873" y="661"/>
                </a:lnTo>
                <a:lnTo>
                  <a:pt x="2871" y="661"/>
                </a:lnTo>
                <a:lnTo>
                  <a:pt x="2871" y="661"/>
                </a:lnTo>
                <a:lnTo>
                  <a:pt x="2868" y="661"/>
                </a:lnTo>
                <a:lnTo>
                  <a:pt x="2868" y="661"/>
                </a:lnTo>
                <a:lnTo>
                  <a:pt x="2871" y="658"/>
                </a:lnTo>
                <a:lnTo>
                  <a:pt x="2871" y="658"/>
                </a:lnTo>
                <a:lnTo>
                  <a:pt x="2873" y="658"/>
                </a:lnTo>
                <a:lnTo>
                  <a:pt x="2873" y="658"/>
                </a:lnTo>
                <a:lnTo>
                  <a:pt x="2875" y="658"/>
                </a:lnTo>
                <a:lnTo>
                  <a:pt x="2877" y="656"/>
                </a:lnTo>
                <a:lnTo>
                  <a:pt x="2877" y="656"/>
                </a:lnTo>
                <a:lnTo>
                  <a:pt x="2879" y="654"/>
                </a:lnTo>
                <a:lnTo>
                  <a:pt x="2881" y="652"/>
                </a:lnTo>
                <a:lnTo>
                  <a:pt x="2883" y="652"/>
                </a:lnTo>
                <a:lnTo>
                  <a:pt x="2883" y="650"/>
                </a:lnTo>
                <a:lnTo>
                  <a:pt x="2881" y="648"/>
                </a:lnTo>
                <a:lnTo>
                  <a:pt x="2881" y="648"/>
                </a:lnTo>
                <a:lnTo>
                  <a:pt x="2881" y="646"/>
                </a:lnTo>
                <a:lnTo>
                  <a:pt x="2879" y="646"/>
                </a:lnTo>
                <a:lnTo>
                  <a:pt x="2877" y="644"/>
                </a:lnTo>
                <a:lnTo>
                  <a:pt x="2877" y="644"/>
                </a:lnTo>
                <a:lnTo>
                  <a:pt x="2877" y="642"/>
                </a:lnTo>
                <a:lnTo>
                  <a:pt x="2875" y="640"/>
                </a:lnTo>
                <a:lnTo>
                  <a:pt x="2873" y="640"/>
                </a:lnTo>
                <a:lnTo>
                  <a:pt x="2871" y="637"/>
                </a:lnTo>
                <a:lnTo>
                  <a:pt x="2868" y="635"/>
                </a:lnTo>
                <a:lnTo>
                  <a:pt x="2868" y="633"/>
                </a:lnTo>
                <a:lnTo>
                  <a:pt x="2866" y="633"/>
                </a:lnTo>
                <a:lnTo>
                  <a:pt x="2864" y="635"/>
                </a:lnTo>
                <a:lnTo>
                  <a:pt x="2864" y="635"/>
                </a:lnTo>
                <a:lnTo>
                  <a:pt x="2862" y="633"/>
                </a:lnTo>
                <a:lnTo>
                  <a:pt x="2862" y="633"/>
                </a:lnTo>
                <a:lnTo>
                  <a:pt x="2862" y="633"/>
                </a:lnTo>
                <a:lnTo>
                  <a:pt x="2860" y="633"/>
                </a:lnTo>
                <a:lnTo>
                  <a:pt x="2860" y="633"/>
                </a:lnTo>
                <a:lnTo>
                  <a:pt x="2858" y="631"/>
                </a:lnTo>
                <a:lnTo>
                  <a:pt x="2858" y="631"/>
                </a:lnTo>
                <a:lnTo>
                  <a:pt x="2858" y="629"/>
                </a:lnTo>
                <a:lnTo>
                  <a:pt x="2856" y="627"/>
                </a:lnTo>
                <a:lnTo>
                  <a:pt x="2858" y="625"/>
                </a:lnTo>
                <a:lnTo>
                  <a:pt x="2856" y="623"/>
                </a:lnTo>
                <a:lnTo>
                  <a:pt x="2856" y="621"/>
                </a:lnTo>
                <a:lnTo>
                  <a:pt x="2856" y="619"/>
                </a:lnTo>
                <a:lnTo>
                  <a:pt x="2856" y="619"/>
                </a:lnTo>
                <a:lnTo>
                  <a:pt x="2856" y="617"/>
                </a:lnTo>
                <a:lnTo>
                  <a:pt x="2856" y="617"/>
                </a:lnTo>
                <a:lnTo>
                  <a:pt x="2856" y="614"/>
                </a:lnTo>
                <a:lnTo>
                  <a:pt x="2856" y="614"/>
                </a:lnTo>
                <a:lnTo>
                  <a:pt x="2856" y="612"/>
                </a:lnTo>
                <a:lnTo>
                  <a:pt x="2858" y="610"/>
                </a:lnTo>
                <a:lnTo>
                  <a:pt x="2856" y="610"/>
                </a:lnTo>
                <a:lnTo>
                  <a:pt x="2858" y="610"/>
                </a:lnTo>
                <a:lnTo>
                  <a:pt x="2860" y="610"/>
                </a:lnTo>
                <a:lnTo>
                  <a:pt x="2860" y="608"/>
                </a:lnTo>
                <a:lnTo>
                  <a:pt x="2860" y="608"/>
                </a:lnTo>
                <a:lnTo>
                  <a:pt x="2860" y="606"/>
                </a:lnTo>
                <a:lnTo>
                  <a:pt x="2860" y="604"/>
                </a:lnTo>
                <a:lnTo>
                  <a:pt x="2860" y="602"/>
                </a:lnTo>
                <a:lnTo>
                  <a:pt x="2862" y="600"/>
                </a:lnTo>
                <a:lnTo>
                  <a:pt x="2862" y="598"/>
                </a:lnTo>
                <a:lnTo>
                  <a:pt x="2862" y="598"/>
                </a:lnTo>
                <a:lnTo>
                  <a:pt x="2862" y="598"/>
                </a:lnTo>
                <a:lnTo>
                  <a:pt x="2860" y="596"/>
                </a:lnTo>
                <a:lnTo>
                  <a:pt x="2860" y="593"/>
                </a:lnTo>
                <a:lnTo>
                  <a:pt x="2860" y="593"/>
                </a:lnTo>
                <a:lnTo>
                  <a:pt x="2860" y="591"/>
                </a:lnTo>
                <a:lnTo>
                  <a:pt x="2862" y="593"/>
                </a:lnTo>
                <a:lnTo>
                  <a:pt x="2862" y="593"/>
                </a:lnTo>
                <a:lnTo>
                  <a:pt x="2864" y="593"/>
                </a:lnTo>
                <a:lnTo>
                  <a:pt x="2864" y="591"/>
                </a:lnTo>
                <a:lnTo>
                  <a:pt x="2866" y="591"/>
                </a:lnTo>
                <a:lnTo>
                  <a:pt x="2868" y="591"/>
                </a:lnTo>
                <a:lnTo>
                  <a:pt x="2868" y="589"/>
                </a:lnTo>
                <a:lnTo>
                  <a:pt x="2868" y="589"/>
                </a:lnTo>
                <a:lnTo>
                  <a:pt x="2868" y="589"/>
                </a:lnTo>
                <a:lnTo>
                  <a:pt x="2866" y="589"/>
                </a:lnTo>
                <a:lnTo>
                  <a:pt x="2868" y="587"/>
                </a:lnTo>
                <a:lnTo>
                  <a:pt x="2868" y="587"/>
                </a:lnTo>
                <a:lnTo>
                  <a:pt x="2868" y="585"/>
                </a:lnTo>
                <a:lnTo>
                  <a:pt x="2866" y="585"/>
                </a:lnTo>
                <a:lnTo>
                  <a:pt x="2866" y="583"/>
                </a:lnTo>
                <a:lnTo>
                  <a:pt x="2866" y="583"/>
                </a:lnTo>
                <a:lnTo>
                  <a:pt x="2868" y="585"/>
                </a:lnTo>
                <a:lnTo>
                  <a:pt x="2871" y="585"/>
                </a:lnTo>
                <a:lnTo>
                  <a:pt x="2871" y="585"/>
                </a:lnTo>
                <a:lnTo>
                  <a:pt x="2871" y="585"/>
                </a:lnTo>
                <a:lnTo>
                  <a:pt x="2871" y="585"/>
                </a:lnTo>
                <a:lnTo>
                  <a:pt x="2871" y="585"/>
                </a:lnTo>
                <a:lnTo>
                  <a:pt x="2873" y="585"/>
                </a:lnTo>
                <a:lnTo>
                  <a:pt x="2875" y="583"/>
                </a:lnTo>
                <a:lnTo>
                  <a:pt x="2875" y="583"/>
                </a:lnTo>
                <a:lnTo>
                  <a:pt x="2875" y="581"/>
                </a:lnTo>
                <a:lnTo>
                  <a:pt x="2875" y="581"/>
                </a:lnTo>
                <a:lnTo>
                  <a:pt x="2873" y="581"/>
                </a:lnTo>
                <a:lnTo>
                  <a:pt x="2873" y="581"/>
                </a:lnTo>
                <a:lnTo>
                  <a:pt x="2875" y="581"/>
                </a:lnTo>
                <a:lnTo>
                  <a:pt x="2877" y="579"/>
                </a:lnTo>
                <a:lnTo>
                  <a:pt x="2877" y="579"/>
                </a:lnTo>
                <a:lnTo>
                  <a:pt x="2877" y="577"/>
                </a:lnTo>
                <a:lnTo>
                  <a:pt x="2879" y="577"/>
                </a:lnTo>
                <a:lnTo>
                  <a:pt x="2879" y="577"/>
                </a:lnTo>
                <a:lnTo>
                  <a:pt x="2881" y="577"/>
                </a:lnTo>
                <a:lnTo>
                  <a:pt x="2881" y="577"/>
                </a:lnTo>
                <a:lnTo>
                  <a:pt x="2881" y="577"/>
                </a:lnTo>
                <a:lnTo>
                  <a:pt x="2879" y="575"/>
                </a:lnTo>
                <a:lnTo>
                  <a:pt x="2881" y="575"/>
                </a:lnTo>
                <a:lnTo>
                  <a:pt x="2883" y="575"/>
                </a:lnTo>
                <a:lnTo>
                  <a:pt x="2887" y="572"/>
                </a:lnTo>
                <a:lnTo>
                  <a:pt x="2887" y="570"/>
                </a:lnTo>
                <a:lnTo>
                  <a:pt x="2887" y="570"/>
                </a:lnTo>
                <a:lnTo>
                  <a:pt x="2889" y="570"/>
                </a:lnTo>
                <a:lnTo>
                  <a:pt x="2889" y="570"/>
                </a:lnTo>
                <a:lnTo>
                  <a:pt x="2889" y="570"/>
                </a:lnTo>
                <a:lnTo>
                  <a:pt x="2892" y="570"/>
                </a:lnTo>
                <a:lnTo>
                  <a:pt x="2892" y="570"/>
                </a:lnTo>
                <a:lnTo>
                  <a:pt x="2894" y="570"/>
                </a:lnTo>
                <a:lnTo>
                  <a:pt x="2894" y="568"/>
                </a:lnTo>
                <a:lnTo>
                  <a:pt x="2896" y="566"/>
                </a:lnTo>
                <a:lnTo>
                  <a:pt x="2900" y="566"/>
                </a:lnTo>
                <a:lnTo>
                  <a:pt x="2902" y="564"/>
                </a:lnTo>
                <a:lnTo>
                  <a:pt x="2904" y="564"/>
                </a:lnTo>
                <a:lnTo>
                  <a:pt x="2908" y="562"/>
                </a:lnTo>
                <a:lnTo>
                  <a:pt x="2908" y="562"/>
                </a:lnTo>
                <a:lnTo>
                  <a:pt x="2912" y="554"/>
                </a:lnTo>
                <a:lnTo>
                  <a:pt x="2917" y="552"/>
                </a:lnTo>
                <a:lnTo>
                  <a:pt x="2919" y="549"/>
                </a:lnTo>
                <a:lnTo>
                  <a:pt x="2919" y="549"/>
                </a:lnTo>
                <a:lnTo>
                  <a:pt x="2919" y="547"/>
                </a:lnTo>
                <a:lnTo>
                  <a:pt x="2917" y="545"/>
                </a:lnTo>
                <a:lnTo>
                  <a:pt x="2917" y="543"/>
                </a:lnTo>
                <a:lnTo>
                  <a:pt x="2917" y="541"/>
                </a:lnTo>
                <a:lnTo>
                  <a:pt x="2915" y="541"/>
                </a:lnTo>
                <a:lnTo>
                  <a:pt x="2915" y="539"/>
                </a:lnTo>
                <a:lnTo>
                  <a:pt x="2915" y="539"/>
                </a:lnTo>
                <a:lnTo>
                  <a:pt x="2917" y="537"/>
                </a:lnTo>
                <a:lnTo>
                  <a:pt x="2919" y="535"/>
                </a:lnTo>
                <a:lnTo>
                  <a:pt x="2921" y="533"/>
                </a:lnTo>
                <a:lnTo>
                  <a:pt x="2921" y="531"/>
                </a:lnTo>
                <a:lnTo>
                  <a:pt x="2921" y="531"/>
                </a:lnTo>
                <a:lnTo>
                  <a:pt x="2919" y="528"/>
                </a:lnTo>
                <a:lnTo>
                  <a:pt x="2919" y="528"/>
                </a:lnTo>
                <a:lnTo>
                  <a:pt x="2919" y="528"/>
                </a:lnTo>
                <a:lnTo>
                  <a:pt x="2919" y="528"/>
                </a:lnTo>
                <a:lnTo>
                  <a:pt x="2921" y="528"/>
                </a:lnTo>
                <a:lnTo>
                  <a:pt x="2921" y="528"/>
                </a:lnTo>
                <a:lnTo>
                  <a:pt x="2921" y="528"/>
                </a:lnTo>
                <a:lnTo>
                  <a:pt x="2921" y="528"/>
                </a:lnTo>
                <a:lnTo>
                  <a:pt x="2921" y="526"/>
                </a:lnTo>
                <a:lnTo>
                  <a:pt x="2919" y="526"/>
                </a:lnTo>
                <a:lnTo>
                  <a:pt x="2919" y="526"/>
                </a:lnTo>
                <a:lnTo>
                  <a:pt x="2921" y="526"/>
                </a:lnTo>
                <a:lnTo>
                  <a:pt x="2921" y="526"/>
                </a:lnTo>
                <a:lnTo>
                  <a:pt x="2925" y="524"/>
                </a:lnTo>
                <a:lnTo>
                  <a:pt x="2925" y="524"/>
                </a:lnTo>
                <a:lnTo>
                  <a:pt x="2925" y="524"/>
                </a:lnTo>
                <a:lnTo>
                  <a:pt x="2925" y="522"/>
                </a:lnTo>
                <a:lnTo>
                  <a:pt x="2925" y="522"/>
                </a:lnTo>
                <a:lnTo>
                  <a:pt x="2927" y="522"/>
                </a:lnTo>
                <a:lnTo>
                  <a:pt x="2929" y="522"/>
                </a:lnTo>
                <a:lnTo>
                  <a:pt x="2929" y="522"/>
                </a:lnTo>
                <a:lnTo>
                  <a:pt x="2927" y="522"/>
                </a:lnTo>
                <a:lnTo>
                  <a:pt x="2927" y="520"/>
                </a:lnTo>
                <a:lnTo>
                  <a:pt x="2929" y="520"/>
                </a:lnTo>
                <a:lnTo>
                  <a:pt x="2931" y="520"/>
                </a:lnTo>
                <a:lnTo>
                  <a:pt x="2931" y="518"/>
                </a:lnTo>
                <a:lnTo>
                  <a:pt x="2931" y="518"/>
                </a:lnTo>
                <a:lnTo>
                  <a:pt x="2931" y="516"/>
                </a:lnTo>
                <a:lnTo>
                  <a:pt x="2931" y="516"/>
                </a:lnTo>
                <a:lnTo>
                  <a:pt x="2931" y="514"/>
                </a:lnTo>
                <a:lnTo>
                  <a:pt x="2933" y="516"/>
                </a:lnTo>
                <a:lnTo>
                  <a:pt x="2933" y="516"/>
                </a:lnTo>
                <a:lnTo>
                  <a:pt x="2936" y="516"/>
                </a:lnTo>
                <a:lnTo>
                  <a:pt x="2938" y="514"/>
                </a:lnTo>
                <a:lnTo>
                  <a:pt x="2940" y="516"/>
                </a:lnTo>
                <a:lnTo>
                  <a:pt x="2942" y="518"/>
                </a:lnTo>
                <a:lnTo>
                  <a:pt x="2944" y="518"/>
                </a:lnTo>
                <a:lnTo>
                  <a:pt x="2944" y="516"/>
                </a:lnTo>
                <a:lnTo>
                  <a:pt x="2946" y="516"/>
                </a:lnTo>
                <a:lnTo>
                  <a:pt x="2950" y="516"/>
                </a:lnTo>
                <a:lnTo>
                  <a:pt x="2950" y="516"/>
                </a:lnTo>
                <a:lnTo>
                  <a:pt x="2954" y="516"/>
                </a:lnTo>
                <a:lnTo>
                  <a:pt x="2959" y="516"/>
                </a:lnTo>
                <a:lnTo>
                  <a:pt x="2959" y="516"/>
                </a:lnTo>
                <a:lnTo>
                  <a:pt x="2961" y="516"/>
                </a:lnTo>
                <a:lnTo>
                  <a:pt x="2963" y="516"/>
                </a:lnTo>
                <a:lnTo>
                  <a:pt x="2965" y="516"/>
                </a:lnTo>
                <a:lnTo>
                  <a:pt x="2965" y="516"/>
                </a:lnTo>
                <a:lnTo>
                  <a:pt x="2965" y="516"/>
                </a:lnTo>
                <a:lnTo>
                  <a:pt x="2965" y="518"/>
                </a:lnTo>
                <a:lnTo>
                  <a:pt x="2965" y="520"/>
                </a:lnTo>
                <a:lnTo>
                  <a:pt x="2967" y="520"/>
                </a:lnTo>
                <a:lnTo>
                  <a:pt x="2967" y="520"/>
                </a:lnTo>
                <a:lnTo>
                  <a:pt x="2973" y="522"/>
                </a:lnTo>
                <a:lnTo>
                  <a:pt x="2975" y="524"/>
                </a:lnTo>
                <a:lnTo>
                  <a:pt x="2975" y="526"/>
                </a:lnTo>
                <a:lnTo>
                  <a:pt x="2973" y="528"/>
                </a:lnTo>
                <a:lnTo>
                  <a:pt x="2973" y="533"/>
                </a:lnTo>
                <a:lnTo>
                  <a:pt x="2975" y="533"/>
                </a:lnTo>
                <a:lnTo>
                  <a:pt x="2975" y="533"/>
                </a:lnTo>
                <a:lnTo>
                  <a:pt x="2975" y="535"/>
                </a:lnTo>
                <a:lnTo>
                  <a:pt x="2973" y="535"/>
                </a:lnTo>
                <a:lnTo>
                  <a:pt x="2973" y="537"/>
                </a:lnTo>
                <a:lnTo>
                  <a:pt x="2973" y="537"/>
                </a:lnTo>
                <a:lnTo>
                  <a:pt x="2973" y="539"/>
                </a:lnTo>
                <a:lnTo>
                  <a:pt x="2973" y="539"/>
                </a:lnTo>
                <a:lnTo>
                  <a:pt x="2971" y="539"/>
                </a:lnTo>
                <a:lnTo>
                  <a:pt x="2969" y="537"/>
                </a:lnTo>
                <a:lnTo>
                  <a:pt x="2967" y="539"/>
                </a:lnTo>
                <a:lnTo>
                  <a:pt x="2965" y="539"/>
                </a:lnTo>
                <a:lnTo>
                  <a:pt x="2963" y="539"/>
                </a:lnTo>
                <a:lnTo>
                  <a:pt x="2963" y="541"/>
                </a:lnTo>
                <a:lnTo>
                  <a:pt x="2963" y="543"/>
                </a:lnTo>
                <a:lnTo>
                  <a:pt x="2959" y="547"/>
                </a:lnTo>
                <a:lnTo>
                  <a:pt x="2956" y="549"/>
                </a:lnTo>
                <a:lnTo>
                  <a:pt x="2954" y="552"/>
                </a:lnTo>
                <a:lnTo>
                  <a:pt x="2954" y="552"/>
                </a:lnTo>
                <a:lnTo>
                  <a:pt x="2950" y="556"/>
                </a:lnTo>
                <a:lnTo>
                  <a:pt x="2950" y="558"/>
                </a:lnTo>
                <a:lnTo>
                  <a:pt x="2948" y="558"/>
                </a:lnTo>
                <a:lnTo>
                  <a:pt x="2944" y="560"/>
                </a:lnTo>
                <a:lnTo>
                  <a:pt x="2942" y="562"/>
                </a:lnTo>
                <a:lnTo>
                  <a:pt x="2942" y="562"/>
                </a:lnTo>
                <a:lnTo>
                  <a:pt x="2938" y="566"/>
                </a:lnTo>
                <a:lnTo>
                  <a:pt x="2933" y="566"/>
                </a:lnTo>
                <a:lnTo>
                  <a:pt x="2933" y="568"/>
                </a:lnTo>
                <a:lnTo>
                  <a:pt x="2931" y="570"/>
                </a:lnTo>
                <a:lnTo>
                  <a:pt x="2931" y="570"/>
                </a:lnTo>
                <a:lnTo>
                  <a:pt x="2931" y="570"/>
                </a:lnTo>
                <a:lnTo>
                  <a:pt x="2931" y="570"/>
                </a:lnTo>
                <a:lnTo>
                  <a:pt x="2931" y="570"/>
                </a:lnTo>
                <a:lnTo>
                  <a:pt x="2929" y="570"/>
                </a:lnTo>
                <a:lnTo>
                  <a:pt x="2931" y="572"/>
                </a:lnTo>
                <a:lnTo>
                  <a:pt x="2931" y="572"/>
                </a:lnTo>
                <a:lnTo>
                  <a:pt x="2931" y="575"/>
                </a:lnTo>
                <a:lnTo>
                  <a:pt x="2927" y="575"/>
                </a:lnTo>
                <a:lnTo>
                  <a:pt x="2925" y="577"/>
                </a:lnTo>
                <a:lnTo>
                  <a:pt x="2923" y="575"/>
                </a:lnTo>
                <a:lnTo>
                  <a:pt x="2921" y="577"/>
                </a:lnTo>
                <a:lnTo>
                  <a:pt x="2921" y="577"/>
                </a:lnTo>
                <a:lnTo>
                  <a:pt x="2921" y="579"/>
                </a:lnTo>
                <a:lnTo>
                  <a:pt x="2921" y="581"/>
                </a:lnTo>
                <a:lnTo>
                  <a:pt x="2919" y="581"/>
                </a:lnTo>
                <a:lnTo>
                  <a:pt x="2919" y="583"/>
                </a:lnTo>
                <a:lnTo>
                  <a:pt x="2915" y="585"/>
                </a:lnTo>
                <a:lnTo>
                  <a:pt x="2915" y="587"/>
                </a:lnTo>
                <a:lnTo>
                  <a:pt x="2915" y="587"/>
                </a:lnTo>
                <a:lnTo>
                  <a:pt x="2912" y="589"/>
                </a:lnTo>
                <a:lnTo>
                  <a:pt x="2915" y="591"/>
                </a:lnTo>
                <a:lnTo>
                  <a:pt x="2915" y="593"/>
                </a:lnTo>
                <a:lnTo>
                  <a:pt x="2917" y="596"/>
                </a:lnTo>
                <a:lnTo>
                  <a:pt x="2917" y="598"/>
                </a:lnTo>
                <a:lnTo>
                  <a:pt x="2917" y="598"/>
                </a:lnTo>
                <a:lnTo>
                  <a:pt x="2917" y="600"/>
                </a:lnTo>
                <a:lnTo>
                  <a:pt x="2917" y="604"/>
                </a:lnTo>
                <a:lnTo>
                  <a:pt x="2917" y="606"/>
                </a:lnTo>
                <a:lnTo>
                  <a:pt x="2919" y="608"/>
                </a:lnTo>
                <a:lnTo>
                  <a:pt x="2921" y="610"/>
                </a:lnTo>
                <a:lnTo>
                  <a:pt x="2921" y="610"/>
                </a:lnTo>
                <a:lnTo>
                  <a:pt x="2921" y="612"/>
                </a:lnTo>
                <a:lnTo>
                  <a:pt x="2921" y="612"/>
                </a:lnTo>
                <a:lnTo>
                  <a:pt x="2921" y="612"/>
                </a:lnTo>
                <a:lnTo>
                  <a:pt x="2919" y="612"/>
                </a:lnTo>
                <a:lnTo>
                  <a:pt x="2919" y="612"/>
                </a:lnTo>
                <a:lnTo>
                  <a:pt x="2919" y="614"/>
                </a:lnTo>
                <a:lnTo>
                  <a:pt x="2921" y="614"/>
                </a:lnTo>
                <a:lnTo>
                  <a:pt x="2921" y="614"/>
                </a:lnTo>
                <a:lnTo>
                  <a:pt x="2919" y="614"/>
                </a:lnTo>
                <a:lnTo>
                  <a:pt x="2919" y="614"/>
                </a:lnTo>
                <a:lnTo>
                  <a:pt x="2919" y="617"/>
                </a:lnTo>
                <a:lnTo>
                  <a:pt x="2919" y="619"/>
                </a:lnTo>
                <a:lnTo>
                  <a:pt x="2919" y="621"/>
                </a:lnTo>
                <a:lnTo>
                  <a:pt x="2919" y="623"/>
                </a:lnTo>
                <a:lnTo>
                  <a:pt x="2917" y="625"/>
                </a:lnTo>
                <a:lnTo>
                  <a:pt x="2917" y="625"/>
                </a:lnTo>
                <a:lnTo>
                  <a:pt x="2917" y="629"/>
                </a:lnTo>
                <a:lnTo>
                  <a:pt x="2919" y="631"/>
                </a:lnTo>
                <a:lnTo>
                  <a:pt x="2919" y="631"/>
                </a:lnTo>
                <a:lnTo>
                  <a:pt x="2919" y="633"/>
                </a:lnTo>
                <a:lnTo>
                  <a:pt x="2919" y="633"/>
                </a:lnTo>
                <a:lnTo>
                  <a:pt x="2919" y="635"/>
                </a:lnTo>
                <a:lnTo>
                  <a:pt x="2921" y="635"/>
                </a:lnTo>
                <a:lnTo>
                  <a:pt x="2923" y="633"/>
                </a:lnTo>
                <a:lnTo>
                  <a:pt x="2923" y="633"/>
                </a:lnTo>
                <a:lnTo>
                  <a:pt x="2925" y="635"/>
                </a:lnTo>
                <a:lnTo>
                  <a:pt x="2925" y="635"/>
                </a:lnTo>
                <a:lnTo>
                  <a:pt x="2929" y="637"/>
                </a:lnTo>
                <a:lnTo>
                  <a:pt x="2933" y="640"/>
                </a:lnTo>
                <a:lnTo>
                  <a:pt x="2936" y="640"/>
                </a:lnTo>
                <a:lnTo>
                  <a:pt x="2936" y="640"/>
                </a:lnTo>
                <a:lnTo>
                  <a:pt x="2936" y="640"/>
                </a:lnTo>
                <a:lnTo>
                  <a:pt x="2933" y="642"/>
                </a:lnTo>
                <a:lnTo>
                  <a:pt x="2933" y="642"/>
                </a:lnTo>
                <a:lnTo>
                  <a:pt x="2936" y="642"/>
                </a:lnTo>
                <a:lnTo>
                  <a:pt x="2936" y="642"/>
                </a:lnTo>
                <a:lnTo>
                  <a:pt x="2936" y="642"/>
                </a:lnTo>
                <a:lnTo>
                  <a:pt x="2933" y="642"/>
                </a:lnTo>
                <a:lnTo>
                  <a:pt x="2933" y="642"/>
                </a:lnTo>
                <a:lnTo>
                  <a:pt x="2933" y="644"/>
                </a:lnTo>
                <a:lnTo>
                  <a:pt x="2933" y="644"/>
                </a:lnTo>
                <a:lnTo>
                  <a:pt x="2933" y="646"/>
                </a:lnTo>
                <a:lnTo>
                  <a:pt x="2933" y="646"/>
                </a:lnTo>
                <a:lnTo>
                  <a:pt x="2933" y="646"/>
                </a:lnTo>
                <a:lnTo>
                  <a:pt x="2936" y="646"/>
                </a:lnTo>
                <a:lnTo>
                  <a:pt x="2936" y="646"/>
                </a:lnTo>
                <a:lnTo>
                  <a:pt x="2938" y="646"/>
                </a:lnTo>
                <a:lnTo>
                  <a:pt x="2938" y="646"/>
                </a:lnTo>
                <a:lnTo>
                  <a:pt x="2938" y="644"/>
                </a:lnTo>
                <a:lnTo>
                  <a:pt x="2940" y="644"/>
                </a:lnTo>
                <a:lnTo>
                  <a:pt x="2940" y="642"/>
                </a:lnTo>
                <a:lnTo>
                  <a:pt x="2940" y="642"/>
                </a:lnTo>
                <a:lnTo>
                  <a:pt x="2942" y="644"/>
                </a:lnTo>
                <a:lnTo>
                  <a:pt x="2942" y="646"/>
                </a:lnTo>
                <a:lnTo>
                  <a:pt x="2944" y="646"/>
                </a:lnTo>
                <a:lnTo>
                  <a:pt x="2944" y="646"/>
                </a:lnTo>
                <a:lnTo>
                  <a:pt x="2944" y="648"/>
                </a:lnTo>
                <a:lnTo>
                  <a:pt x="2942" y="648"/>
                </a:lnTo>
                <a:lnTo>
                  <a:pt x="2942" y="650"/>
                </a:lnTo>
                <a:lnTo>
                  <a:pt x="2940" y="650"/>
                </a:lnTo>
                <a:lnTo>
                  <a:pt x="2942" y="650"/>
                </a:lnTo>
                <a:lnTo>
                  <a:pt x="2944" y="650"/>
                </a:lnTo>
                <a:lnTo>
                  <a:pt x="2946" y="648"/>
                </a:lnTo>
                <a:lnTo>
                  <a:pt x="2948" y="648"/>
                </a:lnTo>
                <a:lnTo>
                  <a:pt x="2950" y="648"/>
                </a:lnTo>
                <a:lnTo>
                  <a:pt x="2952" y="648"/>
                </a:lnTo>
                <a:lnTo>
                  <a:pt x="2956" y="646"/>
                </a:lnTo>
                <a:lnTo>
                  <a:pt x="2961" y="646"/>
                </a:lnTo>
                <a:lnTo>
                  <a:pt x="2963" y="646"/>
                </a:lnTo>
                <a:lnTo>
                  <a:pt x="2963" y="646"/>
                </a:lnTo>
                <a:lnTo>
                  <a:pt x="2965" y="644"/>
                </a:lnTo>
                <a:lnTo>
                  <a:pt x="2967" y="644"/>
                </a:lnTo>
                <a:lnTo>
                  <a:pt x="2969" y="644"/>
                </a:lnTo>
                <a:lnTo>
                  <a:pt x="2971" y="642"/>
                </a:lnTo>
                <a:lnTo>
                  <a:pt x="2973" y="642"/>
                </a:lnTo>
                <a:lnTo>
                  <a:pt x="2977" y="642"/>
                </a:lnTo>
                <a:lnTo>
                  <a:pt x="2977" y="640"/>
                </a:lnTo>
                <a:lnTo>
                  <a:pt x="2980" y="640"/>
                </a:lnTo>
                <a:lnTo>
                  <a:pt x="2980" y="642"/>
                </a:lnTo>
                <a:lnTo>
                  <a:pt x="2982" y="642"/>
                </a:lnTo>
                <a:lnTo>
                  <a:pt x="2982" y="640"/>
                </a:lnTo>
                <a:lnTo>
                  <a:pt x="2984" y="640"/>
                </a:lnTo>
                <a:lnTo>
                  <a:pt x="2986" y="640"/>
                </a:lnTo>
                <a:lnTo>
                  <a:pt x="2986" y="640"/>
                </a:lnTo>
                <a:lnTo>
                  <a:pt x="2984" y="637"/>
                </a:lnTo>
                <a:lnTo>
                  <a:pt x="2984" y="637"/>
                </a:lnTo>
                <a:lnTo>
                  <a:pt x="2986" y="637"/>
                </a:lnTo>
                <a:lnTo>
                  <a:pt x="2988" y="637"/>
                </a:lnTo>
                <a:lnTo>
                  <a:pt x="2990" y="637"/>
                </a:lnTo>
                <a:lnTo>
                  <a:pt x="2990" y="637"/>
                </a:lnTo>
                <a:lnTo>
                  <a:pt x="2992" y="635"/>
                </a:lnTo>
                <a:lnTo>
                  <a:pt x="2992" y="633"/>
                </a:lnTo>
                <a:lnTo>
                  <a:pt x="2994" y="633"/>
                </a:lnTo>
                <a:lnTo>
                  <a:pt x="2992" y="633"/>
                </a:lnTo>
                <a:lnTo>
                  <a:pt x="2992" y="635"/>
                </a:lnTo>
                <a:lnTo>
                  <a:pt x="2992" y="637"/>
                </a:lnTo>
                <a:lnTo>
                  <a:pt x="2992" y="637"/>
                </a:lnTo>
                <a:lnTo>
                  <a:pt x="2994" y="637"/>
                </a:lnTo>
                <a:lnTo>
                  <a:pt x="2994" y="637"/>
                </a:lnTo>
                <a:lnTo>
                  <a:pt x="2998" y="637"/>
                </a:lnTo>
                <a:lnTo>
                  <a:pt x="3000" y="635"/>
                </a:lnTo>
                <a:lnTo>
                  <a:pt x="3003" y="635"/>
                </a:lnTo>
                <a:lnTo>
                  <a:pt x="3003" y="635"/>
                </a:lnTo>
                <a:lnTo>
                  <a:pt x="3005" y="637"/>
                </a:lnTo>
                <a:lnTo>
                  <a:pt x="3007" y="635"/>
                </a:lnTo>
                <a:lnTo>
                  <a:pt x="3009" y="635"/>
                </a:lnTo>
                <a:lnTo>
                  <a:pt x="3009" y="635"/>
                </a:lnTo>
                <a:lnTo>
                  <a:pt x="3011" y="635"/>
                </a:lnTo>
                <a:lnTo>
                  <a:pt x="3015" y="635"/>
                </a:lnTo>
                <a:lnTo>
                  <a:pt x="3021" y="631"/>
                </a:lnTo>
                <a:lnTo>
                  <a:pt x="3021" y="633"/>
                </a:lnTo>
                <a:lnTo>
                  <a:pt x="3024" y="633"/>
                </a:lnTo>
                <a:lnTo>
                  <a:pt x="3024" y="635"/>
                </a:lnTo>
                <a:lnTo>
                  <a:pt x="3021" y="635"/>
                </a:lnTo>
                <a:lnTo>
                  <a:pt x="3021" y="635"/>
                </a:lnTo>
                <a:lnTo>
                  <a:pt x="3021" y="635"/>
                </a:lnTo>
                <a:lnTo>
                  <a:pt x="3024" y="640"/>
                </a:lnTo>
                <a:lnTo>
                  <a:pt x="3026" y="640"/>
                </a:lnTo>
                <a:lnTo>
                  <a:pt x="3030" y="642"/>
                </a:lnTo>
                <a:lnTo>
                  <a:pt x="3034" y="644"/>
                </a:lnTo>
                <a:lnTo>
                  <a:pt x="3036" y="642"/>
                </a:lnTo>
                <a:lnTo>
                  <a:pt x="3038" y="642"/>
                </a:lnTo>
                <a:lnTo>
                  <a:pt x="3040" y="644"/>
                </a:lnTo>
                <a:lnTo>
                  <a:pt x="3042" y="646"/>
                </a:lnTo>
                <a:lnTo>
                  <a:pt x="3042" y="646"/>
                </a:lnTo>
                <a:lnTo>
                  <a:pt x="3044" y="648"/>
                </a:lnTo>
                <a:lnTo>
                  <a:pt x="3044" y="648"/>
                </a:lnTo>
                <a:lnTo>
                  <a:pt x="3044" y="650"/>
                </a:lnTo>
                <a:lnTo>
                  <a:pt x="3038" y="648"/>
                </a:lnTo>
                <a:lnTo>
                  <a:pt x="3030" y="646"/>
                </a:lnTo>
                <a:lnTo>
                  <a:pt x="3030" y="648"/>
                </a:lnTo>
                <a:lnTo>
                  <a:pt x="3028" y="648"/>
                </a:lnTo>
                <a:lnTo>
                  <a:pt x="3028" y="650"/>
                </a:lnTo>
                <a:lnTo>
                  <a:pt x="3028" y="650"/>
                </a:lnTo>
                <a:lnTo>
                  <a:pt x="3026" y="650"/>
                </a:lnTo>
                <a:lnTo>
                  <a:pt x="3024" y="650"/>
                </a:lnTo>
                <a:lnTo>
                  <a:pt x="3021" y="650"/>
                </a:lnTo>
                <a:lnTo>
                  <a:pt x="3021" y="650"/>
                </a:lnTo>
                <a:lnTo>
                  <a:pt x="3019" y="650"/>
                </a:lnTo>
                <a:lnTo>
                  <a:pt x="3019" y="652"/>
                </a:lnTo>
                <a:lnTo>
                  <a:pt x="3017" y="654"/>
                </a:lnTo>
                <a:lnTo>
                  <a:pt x="3017" y="652"/>
                </a:lnTo>
                <a:lnTo>
                  <a:pt x="3015" y="652"/>
                </a:lnTo>
                <a:lnTo>
                  <a:pt x="3015" y="652"/>
                </a:lnTo>
                <a:lnTo>
                  <a:pt x="3013" y="652"/>
                </a:lnTo>
                <a:lnTo>
                  <a:pt x="3013" y="654"/>
                </a:lnTo>
                <a:lnTo>
                  <a:pt x="3015" y="656"/>
                </a:lnTo>
                <a:lnTo>
                  <a:pt x="3013" y="658"/>
                </a:lnTo>
                <a:lnTo>
                  <a:pt x="3013" y="658"/>
                </a:lnTo>
                <a:lnTo>
                  <a:pt x="3011" y="658"/>
                </a:lnTo>
                <a:lnTo>
                  <a:pt x="3005" y="658"/>
                </a:lnTo>
                <a:lnTo>
                  <a:pt x="2998" y="658"/>
                </a:lnTo>
                <a:lnTo>
                  <a:pt x="2996" y="658"/>
                </a:lnTo>
                <a:lnTo>
                  <a:pt x="2994" y="656"/>
                </a:lnTo>
                <a:lnTo>
                  <a:pt x="2992" y="656"/>
                </a:lnTo>
                <a:lnTo>
                  <a:pt x="2982" y="654"/>
                </a:lnTo>
                <a:lnTo>
                  <a:pt x="2980" y="654"/>
                </a:lnTo>
                <a:lnTo>
                  <a:pt x="2977" y="654"/>
                </a:lnTo>
                <a:lnTo>
                  <a:pt x="2977" y="656"/>
                </a:lnTo>
                <a:lnTo>
                  <a:pt x="2977" y="656"/>
                </a:lnTo>
                <a:lnTo>
                  <a:pt x="2975" y="656"/>
                </a:lnTo>
                <a:lnTo>
                  <a:pt x="2969" y="656"/>
                </a:lnTo>
                <a:lnTo>
                  <a:pt x="2965" y="658"/>
                </a:lnTo>
                <a:lnTo>
                  <a:pt x="2961" y="658"/>
                </a:lnTo>
                <a:lnTo>
                  <a:pt x="2959" y="661"/>
                </a:lnTo>
                <a:lnTo>
                  <a:pt x="2956" y="661"/>
                </a:lnTo>
                <a:lnTo>
                  <a:pt x="2956" y="663"/>
                </a:lnTo>
                <a:lnTo>
                  <a:pt x="2952" y="663"/>
                </a:lnTo>
                <a:lnTo>
                  <a:pt x="2950" y="663"/>
                </a:lnTo>
                <a:lnTo>
                  <a:pt x="2948" y="665"/>
                </a:lnTo>
                <a:lnTo>
                  <a:pt x="2948" y="667"/>
                </a:lnTo>
                <a:lnTo>
                  <a:pt x="2948" y="667"/>
                </a:lnTo>
                <a:lnTo>
                  <a:pt x="2948" y="667"/>
                </a:lnTo>
                <a:lnTo>
                  <a:pt x="2948" y="669"/>
                </a:lnTo>
                <a:lnTo>
                  <a:pt x="2948" y="669"/>
                </a:lnTo>
                <a:lnTo>
                  <a:pt x="2948" y="669"/>
                </a:lnTo>
                <a:lnTo>
                  <a:pt x="2948" y="671"/>
                </a:lnTo>
                <a:lnTo>
                  <a:pt x="2948" y="673"/>
                </a:lnTo>
                <a:lnTo>
                  <a:pt x="2948" y="673"/>
                </a:lnTo>
                <a:lnTo>
                  <a:pt x="2950" y="673"/>
                </a:lnTo>
                <a:lnTo>
                  <a:pt x="2950" y="673"/>
                </a:lnTo>
                <a:lnTo>
                  <a:pt x="2948" y="673"/>
                </a:lnTo>
                <a:lnTo>
                  <a:pt x="2948" y="675"/>
                </a:lnTo>
                <a:lnTo>
                  <a:pt x="2948" y="677"/>
                </a:lnTo>
                <a:lnTo>
                  <a:pt x="2950" y="679"/>
                </a:lnTo>
                <a:lnTo>
                  <a:pt x="2950" y="679"/>
                </a:lnTo>
                <a:lnTo>
                  <a:pt x="2952" y="682"/>
                </a:lnTo>
                <a:lnTo>
                  <a:pt x="2956" y="684"/>
                </a:lnTo>
                <a:lnTo>
                  <a:pt x="2956" y="684"/>
                </a:lnTo>
                <a:lnTo>
                  <a:pt x="2959" y="684"/>
                </a:lnTo>
                <a:lnTo>
                  <a:pt x="2959" y="682"/>
                </a:lnTo>
                <a:lnTo>
                  <a:pt x="2961" y="682"/>
                </a:lnTo>
                <a:lnTo>
                  <a:pt x="2961" y="682"/>
                </a:lnTo>
                <a:lnTo>
                  <a:pt x="2963" y="682"/>
                </a:lnTo>
                <a:lnTo>
                  <a:pt x="2963" y="684"/>
                </a:lnTo>
                <a:lnTo>
                  <a:pt x="2963" y="684"/>
                </a:lnTo>
                <a:lnTo>
                  <a:pt x="2963" y="684"/>
                </a:lnTo>
                <a:lnTo>
                  <a:pt x="2963" y="688"/>
                </a:lnTo>
                <a:lnTo>
                  <a:pt x="2961" y="692"/>
                </a:lnTo>
                <a:lnTo>
                  <a:pt x="2961" y="692"/>
                </a:lnTo>
                <a:lnTo>
                  <a:pt x="2961" y="694"/>
                </a:lnTo>
                <a:lnTo>
                  <a:pt x="2961" y="696"/>
                </a:lnTo>
                <a:lnTo>
                  <a:pt x="2961" y="702"/>
                </a:lnTo>
                <a:lnTo>
                  <a:pt x="2961" y="705"/>
                </a:lnTo>
                <a:lnTo>
                  <a:pt x="2959" y="707"/>
                </a:lnTo>
                <a:lnTo>
                  <a:pt x="2956" y="709"/>
                </a:lnTo>
                <a:lnTo>
                  <a:pt x="2954" y="709"/>
                </a:lnTo>
                <a:lnTo>
                  <a:pt x="2950" y="711"/>
                </a:lnTo>
                <a:lnTo>
                  <a:pt x="2946" y="709"/>
                </a:lnTo>
                <a:lnTo>
                  <a:pt x="2944" y="702"/>
                </a:lnTo>
                <a:lnTo>
                  <a:pt x="2942" y="702"/>
                </a:lnTo>
                <a:lnTo>
                  <a:pt x="2936" y="698"/>
                </a:lnTo>
                <a:lnTo>
                  <a:pt x="2936" y="696"/>
                </a:lnTo>
                <a:lnTo>
                  <a:pt x="2933" y="694"/>
                </a:lnTo>
                <a:lnTo>
                  <a:pt x="2929" y="696"/>
                </a:lnTo>
                <a:lnTo>
                  <a:pt x="2925" y="698"/>
                </a:lnTo>
                <a:lnTo>
                  <a:pt x="2923" y="698"/>
                </a:lnTo>
                <a:lnTo>
                  <a:pt x="2919" y="702"/>
                </a:lnTo>
                <a:lnTo>
                  <a:pt x="2919" y="705"/>
                </a:lnTo>
                <a:lnTo>
                  <a:pt x="2919" y="707"/>
                </a:lnTo>
                <a:lnTo>
                  <a:pt x="2917" y="709"/>
                </a:lnTo>
                <a:lnTo>
                  <a:pt x="2917" y="711"/>
                </a:lnTo>
                <a:lnTo>
                  <a:pt x="2912" y="713"/>
                </a:lnTo>
                <a:lnTo>
                  <a:pt x="2912" y="717"/>
                </a:lnTo>
                <a:lnTo>
                  <a:pt x="2912" y="726"/>
                </a:lnTo>
                <a:lnTo>
                  <a:pt x="2912" y="730"/>
                </a:lnTo>
                <a:lnTo>
                  <a:pt x="2912" y="730"/>
                </a:lnTo>
                <a:lnTo>
                  <a:pt x="2912" y="734"/>
                </a:lnTo>
                <a:lnTo>
                  <a:pt x="2915" y="738"/>
                </a:lnTo>
                <a:lnTo>
                  <a:pt x="2915" y="740"/>
                </a:lnTo>
                <a:lnTo>
                  <a:pt x="2915" y="742"/>
                </a:lnTo>
                <a:lnTo>
                  <a:pt x="2915" y="744"/>
                </a:lnTo>
                <a:lnTo>
                  <a:pt x="2915" y="749"/>
                </a:lnTo>
                <a:lnTo>
                  <a:pt x="2915" y="751"/>
                </a:lnTo>
                <a:lnTo>
                  <a:pt x="2912" y="753"/>
                </a:lnTo>
                <a:lnTo>
                  <a:pt x="2910" y="753"/>
                </a:lnTo>
                <a:lnTo>
                  <a:pt x="2908" y="751"/>
                </a:lnTo>
                <a:lnTo>
                  <a:pt x="2908" y="751"/>
                </a:lnTo>
                <a:lnTo>
                  <a:pt x="2906" y="751"/>
                </a:lnTo>
                <a:lnTo>
                  <a:pt x="2910" y="747"/>
                </a:lnTo>
                <a:lnTo>
                  <a:pt x="2912" y="742"/>
                </a:lnTo>
                <a:lnTo>
                  <a:pt x="2912" y="740"/>
                </a:lnTo>
                <a:lnTo>
                  <a:pt x="2915" y="738"/>
                </a:lnTo>
                <a:lnTo>
                  <a:pt x="2915" y="738"/>
                </a:lnTo>
                <a:lnTo>
                  <a:pt x="2912" y="738"/>
                </a:lnTo>
                <a:lnTo>
                  <a:pt x="2912" y="740"/>
                </a:lnTo>
                <a:lnTo>
                  <a:pt x="2912" y="742"/>
                </a:lnTo>
                <a:lnTo>
                  <a:pt x="2910" y="744"/>
                </a:lnTo>
                <a:lnTo>
                  <a:pt x="2910" y="747"/>
                </a:lnTo>
                <a:lnTo>
                  <a:pt x="2908" y="749"/>
                </a:lnTo>
                <a:lnTo>
                  <a:pt x="2904" y="751"/>
                </a:lnTo>
                <a:lnTo>
                  <a:pt x="2904" y="751"/>
                </a:lnTo>
                <a:lnTo>
                  <a:pt x="2900" y="751"/>
                </a:lnTo>
                <a:lnTo>
                  <a:pt x="2898" y="753"/>
                </a:lnTo>
                <a:lnTo>
                  <a:pt x="2898" y="753"/>
                </a:lnTo>
                <a:lnTo>
                  <a:pt x="2896" y="755"/>
                </a:lnTo>
                <a:lnTo>
                  <a:pt x="2896" y="757"/>
                </a:lnTo>
                <a:lnTo>
                  <a:pt x="2894" y="759"/>
                </a:lnTo>
                <a:lnTo>
                  <a:pt x="2892" y="761"/>
                </a:lnTo>
                <a:lnTo>
                  <a:pt x="2892" y="761"/>
                </a:lnTo>
                <a:lnTo>
                  <a:pt x="2889" y="763"/>
                </a:lnTo>
                <a:lnTo>
                  <a:pt x="2883" y="763"/>
                </a:lnTo>
                <a:lnTo>
                  <a:pt x="2881" y="763"/>
                </a:lnTo>
                <a:lnTo>
                  <a:pt x="2879" y="761"/>
                </a:lnTo>
                <a:lnTo>
                  <a:pt x="2877" y="759"/>
                </a:lnTo>
                <a:lnTo>
                  <a:pt x="2875" y="755"/>
                </a:lnTo>
                <a:lnTo>
                  <a:pt x="2875" y="755"/>
                </a:lnTo>
                <a:lnTo>
                  <a:pt x="2879" y="757"/>
                </a:lnTo>
                <a:lnTo>
                  <a:pt x="2881" y="757"/>
                </a:lnTo>
                <a:lnTo>
                  <a:pt x="2879" y="757"/>
                </a:lnTo>
                <a:lnTo>
                  <a:pt x="2877" y="755"/>
                </a:lnTo>
                <a:lnTo>
                  <a:pt x="2873" y="753"/>
                </a:lnTo>
                <a:lnTo>
                  <a:pt x="2871" y="753"/>
                </a:lnTo>
                <a:lnTo>
                  <a:pt x="2866" y="755"/>
                </a:lnTo>
                <a:lnTo>
                  <a:pt x="2858" y="755"/>
                </a:lnTo>
                <a:lnTo>
                  <a:pt x="2854" y="757"/>
                </a:lnTo>
                <a:lnTo>
                  <a:pt x="2852" y="759"/>
                </a:lnTo>
                <a:lnTo>
                  <a:pt x="2848" y="759"/>
                </a:lnTo>
                <a:lnTo>
                  <a:pt x="2845" y="761"/>
                </a:lnTo>
                <a:lnTo>
                  <a:pt x="2843" y="763"/>
                </a:lnTo>
                <a:lnTo>
                  <a:pt x="2843" y="763"/>
                </a:lnTo>
                <a:lnTo>
                  <a:pt x="2841" y="763"/>
                </a:lnTo>
                <a:lnTo>
                  <a:pt x="2839" y="765"/>
                </a:lnTo>
                <a:lnTo>
                  <a:pt x="2837" y="765"/>
                </a:lnTo>
                <a:lnTo>
                  <a:pt x="2829" y="767"/>
                </a:lnTo>
                <a:lnTo>
                  <a:pt x="2820" y="770"/>
                </a:lnTo>
                <a:lnTo>
                  <a:pt x="2816" y="772"/>
                </a:lnTo>
                <a:lnTo>
                  <a:pt x="2814" y="772"/>
                </a:lnTo>
                <a:lnTo>
                  <a:pt x="2814" y="772"/>
                </a:lnTo>
                <a:lnTo>
                  <a:pt x="2812" y="770"/>
                </a:lnTo>
                <a:lnTo>
                  <a:pt x="2808" y="767"/>
                </a:lnTo>
                <a:lnTo>
                  <a:pt x="2808" y="767"/>
                </a:lnTo>
                <a:lnTo>
                  <a:pt x="2808" y="770"/>
                </a:lnTo>
                <a:lnTo>
                  <a:pt x="2808" y="770"/>
                </a:lnTo>
                <a:lnTo>
                  <a:pt x="2810" y="770"/>
                </a:lnTo>
                <a:lnTo>
                  <a:pt x="2810" y="772"/>
                </a:lnTo>
                <a:lnTo>
                  <a:pt x="2810" y="772"/>
                </a:lnTo>
                <a:lnTo>
                  <a:pt x="2812" y="774"/>
                </a:lnTo>
                <a:lnTo>
                  <a:pt x="2814" y="772"/>
                </a:lnTo>
                <a:lnTo>
                  <a:pt x="2816" y="774"/>
                </a:lnTo>
                <a:lnTo>
                  <a:pt x="2818" y="774"/>
                </a:lnTo>
                <a:lnTo>
                  <a:pt x="2818" y="776"/>
                </a:lnTo>
                <a:lnTo>
                  <a:pt x="2818" y="776"/>
                </a:lnTo>
                <a:lnTo>
                  <a:pt x="2818" y="776"/>
                </a:lnTo>
                <a:lnTo>
                  <a:pt x="2818" y="778"/>
                </a:lnTo>
                <a:lnTo>
                  <a:pt x="2818" y="776"/>
                </a:lnTo>
                <a:lnTo>
                  <a:pt x="2814" y="776"/>
                </a:lnTo>
                <a:lnTo>
                  <a:pt x="2812" y="774"/>
                </a:lnTo>
                <a:lnTo>
                  <a:pt x="2810" y="774"/>
                </a:lnTo>
                <a:lnTo>
                  <a:pt x="2808" y="774"/>
                </a:lnTo>
                <a:lnTo>
                  <a:pt x="2808" y="770"/>
                </a:lnTo>
                <a:lnTo>
                  <a:pt x="2806" y="767"/>
                </a:lnTo>
                <a:lnTo>
                  <a:pt x="2804" y="767"/>
                </a:lnTo>
                <a:lnTo>
                  <a:pt x="2797" y="765"/>
                </a:lnTo>
                <a:lnTo>
                  <a:pt x="2797" y="761"/>
                </a:lnTo>
                <a:lnTo>
                  <a:pt x="2795" y="761"/>
                </a:lnTo>
                <a:lnTo>
                  <a:pt x="2793" y="761"/>
                </a:lnTo>
                <a:lnTo>
                  <a:pt x="2789" y="761"/>
                </a:lnTo>
                <a:lnTo>
                  <a:pt x="2787" y="763"/>
                </a:lnTo>
                <a:lnTo>
                  <a:pt x="2787" y="765"/>
                </a:lnTo>
                <a:lnTo>
                  <a:pt x="2785" y="765"/>
                </a:lnTo>
                <a:lnTo>
                  <a:pt x="2783" y="767"/>
                </a:lnTo>
                <a:lnTo>
                  <a:pt x="2778" y="767"/>
                </a:lnTo>
                <a:lnTo>
                  <a:pt x="2776" y="767"/>
                </a:lnTo>
                <a:lnTo>
                  <a:pt x="2774" y="772"/>
                </a:lnTo>
                <a:lnTo>
                  <a:pt x="2772" y="772"/>
                </a:lnTo>
                <a:lnTo>
                  <a:pt x="2768" y="770"/>
                </a:lnTo>
                <a:lnTo>
                  <a:pt x="2766" y="770"/>
                </a:lnTo>
                <a:lnTo>
                  <a:pt x="2766" y="770"/>
                </a:lnTo>
                <a:lnTo>
                  <a:pt x="2764" y="770"/>
                </a:lnTo>
                <a:lnTo>
                  <a:pt x="2768" y="767"/>
                </a:lnTo>
                <a:lnTo>
                  <a:pt x="2768" y="765"/>
                </a:lnTo>
                <a:lnTo>
                  <a:pt x="2768" y="763"/>
                </a:lnTo>
                <a:lnTo>
                  <a:pt x="2766" y="763"/>
                </a:lnTo>
                <a:lnTo>
                  <a:pt x="2764" y="763"/>
                </a:lnTo>
                <a:lnTo>
                  <a:pt x="2757" y="761"/>
                </a:lnTo>
                <a:lnTo>
                  <a:pt x="2755" y="761"/>
                </a:lnTo>
                <a:lnTo>
                  <a:pt x="2755" y="761"/>
                </a:lnTo>
                <a:lnTo>
                  <a:pt x="2755" y="761"/>
                </a:lnTo>
                <a:lnTo>
                  <a:pt x="2751" y="761"/>
                </a:lnTo>
                <a:lnTo>
                  <a:pt x="2751" y="759"/>
                </a:lnTo>
                <a:lnTo>
                  <a:pt x="2753" y="759"/>
                </a:lnTo>
                <a:lnTo>
                  <a:pt x="2753" y="757"/>
                </a:lnTo>
                <a:lnTo>
                  <a:pt x="2751" y="755"/>
                </a:lnTo>
                <a:lnTo>
                  <a:pt x="2751" y="755"/>
                </a:lnTo>
                <a:lnTo>
                  <a:pt x="2749" y="755"/>
                </a:lnTo>
                <a:lnTo>
                  <a:pt x="2749" y="751"/>
                </a:lnTo>
                <a:lnTo>
                  <a:pt x="2749" y="751"/>
                </a:lnTo>
                <a:lnTo>
                  <a:pt x="2749" y="751"/>
                </a:lnTo>
                <a:lnTo>
                  <a:pt x="2747" y="751"/>
                </a:lnTo>
                <a:lnTo>
                  <a:pt x="2747" y="749"/>
                </a:lnTo>
                <a:lnTo>
                  <a:pt x="2745" y="749"/>
                </a:lnTo>
                <a:lnTo>
                  <a:pt x="2745" y="749"/>
                </a:lnTo>
                <a:lnTo>
                  <a:pt x="2747" y="747"/>
                </a:lnTo>
                <a:lnTo>
                  <a:pt x="2747" y="744"/>
                </a:lnTo>
                <a:lnTo>
                  <a:pt x="2747" y="742"/>
                </a:lnTo>
                <a:lnTo>
                  <a:pt x="2747" y="742"/>
                </a:lnTo>
                <a:lnTo>
                  <a:pt x="2747" y="740"/>
                </a:lnTo>
                <a:lnTo>
                  <a:pt x="2747" y="738"/>
                </a:lnTo>
                <a:lnTo>
                  <a:pt x="2749" y="738"/>
                </a:lnTo>
                <a:lnTo>
                  <a:pt x="2749" y="738"/>
                </a:lnTo>
                <a:lnTo>
                  <a:pt x="2751" y="736"/>
                </a:lnTo>
                <a:lnTo>
                  <a:pt x="2753" y="736"/>
                </a:lnTo>
                <a:lnTo>
                  <a:pt x="2753" y="734"/>
                </a:lnTo>
                <a:lnTo>
                  <a:pt x="2751" y="734"/>
                </a:lnTo>
                <a:lnTo>
                  <a:pt x="2751" y="734"/>
                </a:lnTo>
                <a:lnTo>
                  <a:pt x="2753" y="732"/>
                </a:lnTo>
                <a:lnTo>
                  <a:pt x="2753" y="732"/>
                </a:lnTo>
                <a:lnTo>
                  <a:pt x="2755" y="734"/>
                </a:lnTo>
                <a:lnTo>
                  <a:pt x="2755" y="732"/>
                </a:lnTo>
                <a:lnTo>
                  <a:pt x="2755" y="730"/>
                </a:lnTo>
                <a:lnTo>
                  <a:pt x="2757" y="726"/>
                </a:lnTo>
                <a:lnTo>
                  <a:pt x="2757" y="726"/>
                </a:lnTo>
                <a:lnTo>
                  <a:pt x="2760" y="726"/>
                </a:lnTo>
                <a:lnTo>
                  <a:pt x="2760" y="726"/>
                </a:lnTo>
                <a:lnTo>
                  <a:pt x="2762" y="726"/>
                </a:lnTo>
                <a:lnTo>
                  <a:pt x="2764" y="726"/>
                </a:lnTo>
                <a:lnTo>
                  <a:pt x="2766" y="723"/>
                </a:lnTo>
                <a:lnTo>
                  <a:pt x="2766" y="723"/>
                </a:lnTo>
                <a:lnTo>
                  <a:pt x="2766" y="721"/>
                </a:lnTo>
                <a:lnTo>
                  <a:pt x="2766" y="719"/>
                </a:lnTo>
                <a:lnTo>
                  <a:pt x="2766" y="719"/>
                </a:lnTo>
                <a:lnTo>
                  <a:pt x="2760" y="719"/>
                </a:lnTo>
                <a:lnTo>
                  <a:pt x="2757" y="719"/>
                </a:lnTo>
                <a:lnTo>
                  <a:pt x="2757" y="717"/>
                </a:lnTo>
                <a:lnTo>
                  <a:pt x="2757" y="715"/>
                </a:lnTo>
                <a:lnTo>
                  <a:pt x="2757" y="713"/>
                </a:lnTo>
                <a:lnTo>
                  <a:pt x="2757" y="709"/>
                </a:lnTo>
                <a:lnTo>
                  <a:pt x="2757" y="709"/>
                </a:lnTo>
                <a:lnTo>
                  <a:pt x="2760" y="707"/>
                </a:lnTo>
                <a:lnTo>
                  <a:pt x="2760" y="705"/>
                </a:lnTo>
                <a:lnTo>
                  <a:pt x="2760" y="702"/>
                </a:lnTo>
                <a:lnTo>
                  <a:pt x="2760" y="700"/>
                </a:lnTo>
                <a:lnTo>
                  <a:pt x="2760" y="698"/>
                </a:lnTo>
                <a:lnTo>
                  <a:pt x="2760" y="696"/>
                </a:lnTo>
                <a:lnTo>
                  <a:pt x="2760" y="696"/>
                </a:lnTo>
                <a:lnTo>
                  <a:pt x="2762" y="694"/>
                </a:lnTo>
                <a:lnTo>
                  <a:pt x="2760" y="694"/>
                </a:lnTo>
                <a:lnTo>
                  <a:pt x="2755" y="696"/>
                </a:lnTo>
                <a:lnTo>
                  <a:pt x="2751" y="698"/>
                </a:lnTo>
                <a:lnTo>
                  <a:pt x="2749" y="700"/>
                </a:lnTo>
                <a:lnTo>
                  <a:pt x="2747" y="705"/>
                </a:lnTo>
                <a:lnTo>
                  <a:pt x="2745" y="707"/>
                </a:lnTo>
                <a:lnTo>
                  <a:pt x="2743" y="707"/>
                </a:lnTo>
                <a:lnTo>
                  <a:pt x="2739" y="707"/>
                </a:lnTo>
                <a:lnTo>
                  <a:pt x="2736" y="707"/>
                </a:lnTo>
                <a:lnTo>
                  <a:pt x="2734" y="707"/>
                </a:lnTo>
                <a:lnTo>
                  <a:pt x="2732" y="707"/>
                </a:lnTo>
                <a:lnTo>
                  <a:pt x="2730" y="711"/>
                </a:lnTo>
                <a:lnTo>
                  <a:pt x="2728" y="713"/>
                </a:lnTo>
                <a:lnTo>
                  <a:pt x="2728" y="713"/>
                </a:lnTo>
                <a:lnTo>
                  <a:pt x="2728" y="715"/>
                </a:lnTo>
                <a:lnTo>
                  <a:pt x="2728" y="715"/>
                </a:lnTo>
                <a:lnTo>
                  <a:pt x="2730" y="717"/>
                </a:lnTo>
                <a:lnTo>
                  <a:pt x="2732" y="715"/>
                </a:lnTo>
                <a:lnTo>
                  <a:pt x="2734" y="715"/>
                </a:lnTo>
                <a:lnTo>
                  <a:pt x="2736" y="713"/>
                </a:lnTo>
                <a:lnTo>
                  <a:pt x="2739" y="709"/>
                </a:lnTo>
                <a:lnTo>
                  <a:pt x="2741" y="709"/>
                </a:lnTo>
                <a:lnTo>
                  <a:pt x="2743" y="709"/>
                </a:lnTo>
                <a:lnTo>
                  <a:pt x="2741" y="713"/>
                </a:lnTo>
                <a:lnTo>
                  <a:pt x="2741" y="715"/>
                </a:lnTo>
                <a:lnTo>
                  <a:pt x="2741" y="715"/>
                </a:lnTo>
                <a:lnTo>
                  <a:pt x="2739" y="713"/>
                </a:lnTo>
                <a:lnTo>
                  <a:pt x="2739" y="715"/>
                </a:lnTo>
                <a:lnTo>
                  <a:pt x="2736" y="715"/>
                </a:lnTo>
                <a:lnTo>
                  <a:pt x="2734" y="717"/>
                </a:lnTo>
                <a:lnTo>
                  <a:pt x="2734" y="719"/>
                </a:lnTo>
                <a:lnTo>
                  <a:pt x="2734" y="719"/>
                </a:lnTo>
                <a:lnTo>
                  <a:pt x="2732" y="719"/>
                </a:lnTo>
                <a:lnTo>
                  <a:pt x="2732" y="719"/>
                </a:lnTo>
                <a:lnTo>
                  <a:pt x="2730" y="719"/>
                </a:lnTo>
                <a:lnTo>
                  <a:pt x="2728" y="717"/>
                </a:lnTo>
                <a:lnTo>
                  <a:pt x="2726" y="717"/>
                </a:lnTo>
                <a:lnTo>
                  <a:pt x="2726" y="717"/>
                </a:lnTo>
                <a:lnTo>
                  <a:pt x="2726" y="723"/>
                </a:lnTo>
                <a:lnTo>
                  <a:pt x="2726" y="728"/>
                </a:lnTo>
                <a:lnTo>
                  <a:pt x="2726" y="730"/>
                </a:lnTo>
                <a:lnTo>
                  <a:pt x="2726" y="732"/>
                </a:lnTo>
                <a:lnTo>
                  <a:pt x="2726" y="738"/>
                </a:lnTo>
                <a:lnTo>
                  <a:pt x="2728" y="740"/>
                </a:lnTo>
                <a:lnTo>
                  <a:pt x="2732" y="742"/>
                </a:lnTo>
                <a:lnTo>
                  <a:pt x="2732" y="744"/>
                </a:lnTo>
                <a:lnTo>
                  <a:pt x="2732" y="747"/>
                </a:lnTo>
                <a:lnTo>
                  <a:pt x="2732" y="747"/>
                </a:lnTo>
                <a:lnTo>
                  <a:pt x="2732" y="749"/>
                </a:lnTo>
                <a:lnTo>
                  <a:pt x="2732" y="751"/>
                </a:lnTo>
                <a:lnTo>
                  <a:pt x="2734" y="755"/>
                </a:lnTo>
                <a:lnTo>
                  <a:pt x="2734" y="757"/>
                </a:lnTo>
                <a:lnTo>
                  <a:pt x="2736" y="759"/>
                </a:lnTo>
                <a:lnTo>
                  <a:pt x="2736" y="759"/>
                </a:lnTo>
                <a:lnTo>
                  <a:pt x="2736" y="761"/>
                </a:lnTo>
                <a:lnTo>
                  <a:pt x="2736" y="761"/>
                </a:lnTo>
                <a:lnTo>
                  <a:pt x="2732" y="761"/>
                </a:lnTo>
                <a:lnTo>
                  <a:pt x="2732" y="763"/>
                </a:lnTo>
                <a:lnTo>
                  <a:pt x="2732" y="763"/>
                </a:lnTo>
                <a:lnTo>
                  <a:pt x="2734" y="763"/>
                </a:lnTo>
                <a:lnTo>
                  <a:pt x="2734" y="763"/>
                </a:lnTo>
                <a:lnTo>
                  <a:pt x="2736" y="763"/>
                </a:lnTo>
                <a:lnTo>
                  <a:pt x="2736" y="765"/>
                </a:lnTo>
                <a:lnTo>
                  <a:pt x="2736" y="770"/>
                </a:lnTo>
                <a:lnTo>
                  <a:pt x="2736" y="772"/>
                </a:lnTo>
                <a:lnTo>
                  <a:pt x="2739" y="772"/>
                </a:lnTo>
                <a:lnTo>
                  <a:pt x="2739" y="772"/>
                </a:lnTo>
                <a:lnTo>
                  <a:pt x="2741" y="772"/>
                </a:lnTo>
                <a:lnTo>
                  <a:pt x="2743" y="774"/>
                </a:lnTo>
                <a:lnTo>
                  <a:pt x="2747" y="778"/>
                </a:lnTo>
                <a:lnTo>
                  <a:pt x="2749" y="778"/>
                </a:lnTo>
                <a:lnTo>
                  <a:pt x="2747" y="778"/>
                </a:lnTo>
                <a:lnTo>
                  <a:pt x="2747" y="778"/>
                </a:lnTo>
                <a:lnTo>
                  <a:pt x="2743" y="774"/>
                </a:lnTo>
                <a:lnTo>
                  <a:pt x="2741" y="774"/>
                </a:lnTo>
                <a:lnTo>
                  <a:pt x="2736" y="774"/>
                </a:lnTo>
                <a:lnTo>
                  <a:pt x="2732" y="772"/>
                </a:lnTo>
                <a:lnTo>
                  <a:pt x="2732" y="774"/>
                </a:lnTo>
                <a:lnTo>
                  <a:pt x="2732" y="774"/>
                </a:lnTo>
                <a:lnTo>
                  <a:pt x="2730" y="776"/>
                </a:lnTo>
                <a:lnTo>
                  <a:pt x="2732" y="778"/>
                </a:lnTo>
                <a:lnTo>
                  <a:pt x="2730" y="782"/>
                </a:lnTo>
                <a:lnTo>
                  <a:pt x="2730" y="780"/>
                </a:lnTo>
                <a:lnTo>
                  <a:pt x="2730" y="778"/>
                </a:lnTo>
                <a:lnTo>
                  <a:pt x="2728" y="778"/>
                </a:lnTo>
                <a:lnTo>
                  <a:pt x="2728" y="778"/>
                </a:lnTo>
                <a:lnTo>
                  <a:pt x="2728" y="780"/>
                </a:lnTo>
                <a:lnTo>
                  <a:pt x="2728" y="780"/>
                </a:lnTo>
                <a:lnTo>
                  <a:pt x="2726" y="782"/>
                </a:lnTo>
                <a:lnTo>
                  <a:pt x="2726" y="780"/>
                </a:lnTo>
                <a:lnTo>
                  <a:pt x="2726" y="778"/>
                </a:lnTo>
                <a:lnTo>
                  <a:pt x="2724" y="776"/>
                </a:lnTo>
                <a:lnTo>
                  <a:pt x="2718" y="776"/>
                </a:lnTo>
                <a:lnTo>
                  <a:pt x="2713" y="776"/>
                </a:lnTo>
                <a:lnTo>
                  <a:pt x="2711" y="776"/>
                </a:lnTo>
                <a:lnTo>
                  <a:pt x="2711" y="778"/>
                </a:lnTo>
                <a:lnTo>
                  <a:pt x="2709" y="780"/>
                </a:lnTo>
                <a:lnTo>
                  <a:pt x="2709" y="782"/>
                </a:lnTo>
                <a:lnTo>
                  <a:pt x="2711" y="784"/>
                </a:lnTo>
                <a:lnTo>
                  <a:pt x="2711" y="784"/>
                </a:lnTo>
                <a:lnTo>
                  <a:pt x="2709" y="784"/>
                </a:lnTo>
                <a:lnTo>
                  <a:pt x="2709" y="784"/>
                </a:lnTo>
                <a:lnTo>
                  <a:pt x="2707" y="782"/>
                </a:lnTo>
                <a:lnTo>
                  <a:pt x="2707" y="780"/>
                </a:lnTo>
                <a:lnTo>
                  <a:pt x="2703" y="782"/>
                </a:lnTo>
                <a:lnTo>
                  <a:pt x="2699" y="782"/>
                </a:lnTo>
                <a:lnTo>
                  <a:pt x="2695" y="782"/>
                </a:lnTo>
                <a:lnTo>
                  <a:pt x="2692" y="782"/>
                </a:lnTo>
                <a:lnTo>
                  <a:pt x="2688" y="784"/>
                </a:lnTo>
                <a:lnTo>
                  <a:pt x="2686" y="786"/>
                </a:lnTo>
                <a:lnTo>
                  <a:pt x="2686" y="788"/>
                </a:lnTo>
                <a:lnTo>
                  <a:pt x="2682" y="791"/>
                </a:lnTo>
                <a:lnTo>
                  <a:pt x="2678" y="791"/>
                </a:lnTo>
                <a:lnTo>
                  <a:pt x="2678" y="791"/>
                </a:lnTo>
                <a:lnTo>
                  <a:pt x="2678" y="791"/>
                </a:lnTo>
                <a:lnTo>
                  <a:pt x="2676" y="793"/>
                </a:lnTo>
                <a:lnTo>
                  <a:pt x="2676" y="793"/>
                </a:lnTo>
                <a:lnTo>
                  <a:pt x="2674" y="801"/>
                </a:lnTo>
                <a:lnTo>
                  <a:pt x="2674" y="803"/>
                </a:lnTo>
                <a:lnTo>
                  <a:pt x="2672" y="805"/>
                </a:lnTo>
                <a:lnTo>
                  <a:pt x="2669" y="807"/>
                </a:lnTo>
                <a:lnTo>
                  <a:pt x="2667" y="809"/>
                </a:lnTo>
                <a:lnTo>
                  <a:pt x="2667" y="809"/>
                </a:lnTo>
                <a:lnTo>
                  <a:pt x="2665" y="809"/>
                </a:lnTo>
                <a:lnTo>
                  <a:pt x="2665" y="811"/>
                </a:lnTo>
                <a:lnTo>
                  <a:pt x="2665" y="814"/>
                </a:lnTo>
                <a:lnTo>
                  <a:pt x="2667" y="816"/>
                </a:lnTo>
                <a:lnTo>
                  <a:pt x="2667" y="816"/>
                </a:lnTo>
                <a:lnTo>
                  <a:pt x="2667" y="816"/>
                </a:lnTo>
                <a:lnTo>
                  <a:pt x="2665" y="816"/>
                </a:lnTo>
                <a:lnTo>
                  <a:pt x="2667" y="818"/>
                </a:lnTo>
                <a:lnTo>
                  <a:pt x="2667" y="818"/>
                </a:lnTo>
                <a:lnTo>
                  <a:pt x="2669" y="818"/>
                </a:lnTo>
                <a:lnTo>
                  <a:pt x="2669" y="820"/>
                </a:lnTo>
                <a:lnTo>
                  <a:pt x="2669" y="820"/>
                </a:lnTo>
                <a:lnTo>
                  <a:pt x="2667" y="820"/>
                </a:lnTo>
                <a:lnTo>
                  <a:pt x="2663" y="818"/>
                </a:lnTo>
                <a:lnTo>
                  <a:pt x="2661" y="816"/>
                </a:lnTo>
                <a:lnTo>
                  <a:pt x="2659" y="818"/>
                </a:lnTo>
                <a:lnTo>
                  <a:pt x="2659" y="818"/>
                </a:lnTo>
                <a:lnTo>
                  <a:pt x="2657" y="818"/>
                </a:lnTo>
                <a:lnTo>
                  <a:pt x="2659" y="818"/>
                </a:lnTo>
                <a:lnTo>
                  <a:pt x="2659" y="820"/>
                </a:lnTo>
                <a:lnTo>
                  <a:pt x="2661" y="820"/>
                </a:lnTo>
                <a:lnTo>
                  <a:pt x="2663" y="820"/>
                </a:lnTo>
                <a:lnTo>
                  <a:pt x="2665" y="820"/>
                </a:lnTo>
                <a:lnTo>
                  <a:pt x="2667" y="820"/>
                </a:lnTo>
                <a:lnTo>
                  <a:pt x="2669" y="820"/>
                </a:lnTo>
                <a:lnTo>
                  <a:pt x="2667" y="822"/>
                </a:lnTo>
                <a:lnTo>
                  <a:pt x="2665" y="820"/>
                </a:lnTo>
                <a:lnTo>
                  <a:pt x="2663" y="822"/>
                </a:lnTo>
                <a:lnTo>
                  <a:pt x="2661" y="822"/>
                </a:lnTo>
                <a:lnTo>
                  <a:pt x="2659" y="820"/>
                </a:lnTo>
                <a:lnTo>
                  <a:pt x="2657" y="820"/>
                </a:lnTo>
                <a:lnTo>
                  <a:pt x="2657" y="820"/>
                </a:lnTo>
                <a:lnTo>
                  <a:pt x="2655" y="822"/>
                </a:lnTo>
                <a:lnTo>
                  <a:pt x="2651" y="822"/>
                </a:lnTo>
                <a:lnTo>
                  <a:pt x="2642" y="826"/>
                </a:lnTo>
                <a:lnTo>
                  <a:pt x="2636" y="828"/>
                </a:lnTo>
                <a:lnTo>
                  <a:pt x="2634" y="828"/>
                </a:lnTo>
                <a:lnTo>
                  <a:pt x="2632" y="830"/>
                </a:lnTo>
                <a:lnTo>
                  <a:pt x="2632" y="830"/>
                </a:lnTo>
                <a:lnTo>
                  <a:pt x="2630" y="832"/>
                </a:lnTo>
                <a:lnTo>
                  <a:pt x="2630" y="841"/>
                </a:lnTo>
                <a:lnTo>
                  <a:pt x="2632" y="843"/>
                </a:lnTo>
                <a:lnTo>
                  <a:pt x="2630" y="843"/>
                </a:lnTo>
                <a:lnTo>
                  <a:pt x="2630" y="843"/>
                </a:lnTo>
                <a:lnTo>
                  <a:pt x="2628" y="845"/>
                </a:lnTo>
                <a:lnTo>
                  <a:pt x="2625" y="847"/>
                </a:lnTo>
                <a:lnTo>
                  <a:pt x="2621" y="849"/>
                </a:lnTo>
                <a:lnTo>
                  <a:pt x="2617" y="849"/>
                </a:lnTo>
                <a:lnTo>
                  <a:pt x="2611" y="853"/>
                </a:lnTo>
                <a:lnTo>
                  <a:pt x="2609" y="853"/>
                </a:lnTo>
                <a:lnTo>
                  <a:pt x="2609" y="856"/>
                </a:lnTo>
                <a:lnTo>
                  <a:pt x="2609" y="856"/>
                </a:lnTo>
                <a:lnTo>
                  <a:pt x="2611" y="858"/>
                </a:lnTo>
                <a:lnTo>
                  <a:pt x="2615" y="858"/>
                </a:lnTo>
                <a:lnTo>
                  <a:pt x="2613" y="858"/>
                </a:lnTo>
                <a:lnTo>
                  <a:pt x="2609" y="858"/>
                </a:lnTo>
                <a:lnTo>
                  <a:pt x="2607" y="860"/>
                </a:lnTo>
                <a:lnTo>
                  <a:pt x="2604" y="860"/>
                </a:lnTo>
                <a:lnTo>
                  <a:pt x="2600" y="860"/>
                </a:lnTo>
                <a:lnTo>
                  <a:pt x="2596" y="860"/>
                </a:lnTo>
                <a:lnTo>
                  <a:pt x="2594" y="858"/>
                </a:lnTo>
                <a:lnTo>
                  <a:pt x="2592" y="858"/>
                </a:lnTo>
                <a:lnTo>
                  <a:pt x="2590" y="858"/>
                </a:lnTo>
                <a:lnTo>
                  <a:pt x="2590" y="856"/>
                </a:lnTo>
                <a:lnTo>
                  <a:pt x="2590" y="853"/>
                </a:lnTo>
                <a:lnTo>
                  <a:pt x="2590" y="853"/>
                </a:lnTo>
                <a:lnTo>
                  <a:pt x="2588" y="851"/>
                </a:lnTo>
                <a:lnTo>
                  <a:pt x="2586" y="853"/>
                </a:lnTo>
                <a:lnTo>
                  <a:pt x="2584" y="853"/>
                </a:lnTo>
                <a:lnTo>
                  <a:pt x="2581" y="853"/>
                </a:lnTo>
                <a:lnTo>
                  <a:pt x="2581" y="853"/>
                </a:lnTo>
                <a:lnTo>
                  <a:pt x="2581" y="853"/>
                </a:lnTo>
                <a:lnTo>
                  <a:pt x="2581" y="856"/>
                </a:lnTo>
                <a:lnTo>
                  <a:pt x="2584" y="860"/>
                </a:lnTo>
                <a:lnTo>
                  <a:pt x="2586" y="862"/>
                </a:lnTo>
                <a:lnTo>
                  <a:pt x="2586" y="868"/>
                </a:lnTo>
                <a:lnTo>
                  <a:pt x="2586" y="870"/>
                </a:lnTo>
                <a:lnTo>
                  <a:pt x="2588" y="872"/>
                </a:lnTo>
                <a:lnTo>
                  <a:pt x="2588" y="872"/>
                </a:lnTo>
                <a:lnTo>
                  <a:pt x="2581" y="872"/>
                </a:lnTo>
                <a:lnTo>
                  <a:pt x="2581" y="872"/>
                </a:lnTo>
                <a:lnTo>
                  <a:pt x="2579" y="870"/>
                </a:lnTo>
                <a:lnTo>
                  <a:pt x="2579" y="872"/>
                </a:lnTo>
                <a:lnTo>
                  <a:pt x="2579" y="872"/>
                </a:lnTo>
                <a:lnTo>
                  <a:pt x="2577" y="872"/>
                </a:lnTo>
                <a:lnTo>
                  <a:pt x="2573" y="872"/>
                </a:lnTo>
                <a:lnTo>
                  <a:pt x="2569" y="874"/>
                </a:lnTo>
                <a:lnTo>
                  <a:pt x="2567" y="872"/>
                </a:lnTo>
                <a:lnTo>
                  <a:pt x="2565" y="870"/>
                </a:lnTo>
                <a:lnTo>
                  <a:pt x="2560" y="868"/>
                </a:lnTo>
                <a:lnTo>
                  <a:pt x="2558" y="868"/>
                </a:lnTo>
                <a:lnTo>
                  <a:pt x="2556" y="870"/>
                </a:lnTo>
                <a:lnTo>
                  <a:pt x="2554" y="870"/>
                </a:lnTo>
                <a:lnTo>
                  <a:pt x="2552" y="870"/>
                </a:lnTo>
                <a:lnTo>
                  <a:pt x="2548" y="870"/>
                </a:lnTo>
                <a:lnTo>
                  <a:pt x="2542" y="872"/>
                </a:lnTo>
                <a:lnTo>
                  <a:pt x="2540" y="874"/>
                </a:lnTo>
                <a:lnTo>
                  <a:pt x="2540" y="876"/>
                </a:lnTo>
                <a:lnTo>
                  <a:pt x="2540" y="876"/>
                </a:lnTo>
                <a:lnTo>
                  <a:pt x="2540" y="876"/>
                </a:lnTo>
                <a:lnTo>
                  <a:pt x="2542" y="876"/>
                </a:lnTo>
                <a:lnTo>
                  <a:pt x="2542" y="876"/>
                </a:lnTo>
                <a:lnTo>
                  <a:pt x="2544" y="876"/>
                </a:lnTo>
                <a:lnTo>
                  <a:pt x="2544" y="876"/>
                </a:lnTo>
                <a:lnTo>
                  <a:pt x="2546" y="876"/>
                </a:lnTo>
                <a:lnTo>
                  <a:pt x="2546" y="879"/>
                </a:lnTo>
                <a:lnTo>
                  <a:pt x="2544" y="879"/>
                </a:lnTo>
                <a:lnTo>
                  <a:pt x="2542" y="879"/>
                </a:lnTo>
                <a:lnTo>
                  <a:pt x="2542" y="879"/>
                </a:lnTo>
                <a:lnTo>
                  <a:pt x="2542" y="879"/>
                </a:lnTo>
                <a:lnTo>
                  <a:pt x="2542" y="879"/>
                </a:lnTo>
                <a:lnTo>
                  <a:pt x="2542" y="881"/>
                </a:lnTo>
                <a:lnTo>
                  <a:pt x="2544" y="881"/>
                </a:lnTo>
                <a:lnTo>
                  <a:pt x="2546" y="881"/>
                </a:lnTo>
                <a:lnTo>
                  <a:pt x="2544" y="881"/>
                </a:lnTo>
                <a:lnTo>
                  <a:pt x="2542" y="883"/>
                </a:lnTo>
                <a:lnTo>
                  <a:pt x="2542" y="883"/>
                </a:lnTo>
                <a:lnTo>
                  <a:pt x="2540" y="883"/>
                </a:lnTo>
                <a:lnTo>
                  <a:pt x="2544" y="885"/>
                </a:lnTo>
                <a:lnTo>
                  <a:pt x="2544" y="887"/>
                </a:lnTo>
                <a:lnTo>
                  <a:pt x="2546" y="887"/>
                </a:lnTo>
                <a:lnTo>
                  <a:pt x="2546" y="887"/>
                </a:lnTo>
                <a:lnTo>
                  <a:pt x="2548" y="887"/>
                </a:lnTo>
                <a:lnTo>
                  <a:pt x="2552" y="887"/>
                </a:lnTo>
                <a:lnTo>
                  <a:pt x="2556" y="889"/>
                </a:lnTo>
                <a:lnTo>
                  <a:pt x="2558" y="889"/>
                </a:lnTo>
                <a:lnTo>
                  <a:pt x="2558" y="889"/>
                </a:lnTo>
                <a:lnTo>
                  <a:pt x="2560" y="889"/>
                </a:lnTo>
                <a:lnTo>
                  <a:pt x="2560" y="889"/>
                </a:lnTo>
                <a:lnTo>
                  <a:pt x="2560" y="889"/>
                </a:lnTo>
                <a:lnTo>
                  <a:pt x="2563" y="889"/>
                </a:lnTo>
                <a:lnTo>
                  <a:pt x="2563" y="891"/>
                </a:lnTo>
                <a:lnTo>
                  <a:pt x="2565" y="891"/>
                </a:lnTo>
                <a:lnTo>
                  <a:pt x="2567" y="891"/>
                </a:lnTo>
                <a:lnTo>
                  <a:pt x="2567" y="891"/>
                </a:lnTo>
                <a:lnTo>
                  <a:pt x="2569" y="891"/>
                </a:lnTo>
                <a:lnTo>
                  <a:pt x="2567" y="893"/>
                </a:lnTo>
                <a:lnTo>
                  <a:pt x="2567" y="893"/>
                </a:lnTo>
                <a:lnTo>
                  <a:pt x="2569" y="893"/>
                </a:lnTo>
                <a:lnTo>
                  <a:pt x="2571" y="893"/>
                </a:lnTo>
                <a:lnTo>
                  <a:pt x="2571" y="893"/>
                </a:lnTo>
                <a:lnTo>
                  <a:pt x="2573" y="893"/>
                </a:lnTo>
                <a:lnTo>
                  <a:pt x="2571" y="895"/>
                </a:lnTo>
                <a:lnTo>
                  <a:pt x="2571" y="895"/>
                </a:lnTo>
                <a:lnTo>
                  <a:pt x="2571" y="897"/>
                </a:lnTo>
                <a:lnTo>
                  <a:pt x="2573" y="897"/>
                </a:lnTo>
                <a:lnTo>
                  <a:pt x="2573" y="897"/>
                </a:lnTo>
                <a:lnTo>
                  <a:pt x="2579" y="897"/>
                </a:lnTo>
                <a:lnTo>
                  <a:pt x="2581" y="897"/>
                </a:lnTo>
                <a:lnTo>
                  <a:pt x="2581" y="897"/>
                </a:lnTo>
                <a:lnTo>
                  <a:pt x="2579" y="897"/>
                </a:lnTo>
                <a:lnTo>
                  <a:pt x="2579" y="897"/>
                </a:lnTo>
                <a:lnTo>
                  <a:pt x="2577" y="897"/>
                </a:lnTo>
                <a:lnTo>
                  <a:pt x="2577" y="897"/>
                </a:lnTo>
                <a:lnTo>
                  <a:pt x="2575" y="900"/>
                </a:lnTo>
                <a:lnTo>
                  <a:pt x="2577" y="900"/>
                </a:lnTo>
                <a:lnTo>
                  <a:pt x="2577" y="900"/>
                </a:lnTo>
                <a:lnTo>
                  <a:pt x="2579" y="902"/>
                </a:lnTo>
                <a:lnTo>
                  <a:pt x="2577" y="904"/>
                </a:lnTo>
                <a:lnTo>
                  <a:pt x="2577" y="904"/>
                </a:lnTo>
                <a:lnTo>
                  <a:pt x="2577" y="906"/>
                </a:lnTo>
                <a:lnTo>
                  <a:pt x="2579" y="908"/>
                </a:lnTo>
                <a:lnTo>
                  <a:pt x="2581" y="910"/>
                </a:lnTo>
                <a:lnTo>
                  <a:pt x="2588" y="914"/>
                </a:lnTo>
                <a:lnTo>
                  <a:pt x="2588" y="914"/>
                </a:lnTo>
                <a:lnTo>
                  <a:pt x="2590" y="914"/>
                </a:lnTo>
                <a:lnTo>
                  <a:pt x="2592" y="914"/>
                </a:lnTo>
                <a:lnTo>
                  <a:pt x="2592" y="916"/>
                </a:lnTo>
                <a:lnTo>
                  <a:pt x="2592" y="916"/>
                </a:lnTo>
                <a:lnTo>
                  <a:pt x="2592" y="921"/>
                </a:lnTo>
                <a:lnTo>
                  <a:pt x="2592" y="923"/>
                </a:lnTo>
                <a:lnTo>
                  <a:pt x="2592" y="925"/>
                </a:lnTo>
                <a:lnTo>
                  <a:pt x="2592" y="925"/>
                </a:lnTo>
                <a:lnTo>
                  <a:pt x="2592" y="925"/>
                </a:lnTo>
                <a:lnTo>
                  <a:pt x="2590" y="925"/>
                </a:lnTo>
                <a:lnTo>
                  <a:pt x="2590" y="925"/>
                </a:lnTo>
                <a:lnTo>
                  <a:pt x="2590" y="925"/>
                </a:lnTo>
                <a:lnTo>
                  <a:pt x="2594" y="929"/>
                </a:lnTo>
                <a:lnTo>
                  <a:pt x="2596" y="929"/>
                </a:lnTo>
                <a:lnTo>
                  <a:pt x="2596" y="931"/>
                </a:lnTo>
                <a:lnTo>
                  <a:pt x="2598" y="937"/>
                </a:lnTo>
                <a:lnTo>
                  <a:pt x="2600" y="937"/>
                </a:lnTo>
                <a:lnTo>
                  <a:pt x="2600" y="937"/>
                </a:lnTo>
                <a:lnTo>
                  <a:pt x="2598" y="937"/>
                </a:lnTo>
                <a:lnTo>
                  <a:pt x="2598" y="937"/>
                </a:lnTo>
                <a:lnTo>
                  <a:pt x="2596" y="933"/>
                </a:lnTo>
                <a:lnTo>
                  <a:pt x="2596" y="931"/>
                </a:lnTo>
                <a:lnTo>
                  <a:pt x="2594" y="929"/>
                </a:lnTo>
                <a:lnTo>
                  <a:pt x="2592" y="929"/>
                </a:lnTo>
                <a:lnTo>
                  <a:pt x="2592" y="931"/>
                </a:lnTo>
                <a:lnTo>
                  <a:pt x="2590" y="935"/>
                </a:lnTo>
                <a:lnTo>
                  <a:pt x="2590" y="944"/>
                </a:lnTo>
                <a:lnTo>
                  <a:pt x="2590" y="944"/>
                </a:lnTo>
                <a:lnTo>
                  <a:pt x="2590" y="944"/>
                </a:lnTo>
                <a:lnTo>
                  <a:pt x="2592" y="941"/>
                </a:lnTo>
                <a:lnTo>
                  <a:pt x="2592" y="944"/>
                </a:lnTo>
                <a:lnTo>
                  <a:pt x="2590" y="944"/>
                </a:lnTo>
                <a:lnTo>
                  <a:pt x="2590" y="946"/>
                </a:lnTo>
                <a:lnTo>
                  <a:pt x="2588" y="956"/>
                </a:lnTo>
                <a:lnTo>
                  <a:pt x="2586" y="962"/>
                </a:lnTo>
                <a:lnTo>
                  <a:pt x="2584" y="965"/>
                </a:lnTo>
                <a:lnTo>
                  <a:pt x="2581" y="967"/>
                </a:lnTo>
                <a:lnTo>
                  <a:pt x="2581" y="967"/>
                </a:lnTo>
                <a:lnTo>
                  <a:pt x="2579" y="967"/>
                </a:lnTo>
                <a:lnTo>
                  <a:pt x="2575" y="967"/>
                </a:lnTo>
                <a:lnTo>
                  <a:pt x="2573" y="967"/>
                </a:lnTo>
                <a:lnTo>
                  <a:pt x="2571" y="967"/>
                </a:lnTo>
                <a:lnTo>
                  <a:pt x="2567" y="965"/>
                </a:lnTo>
                <a:lnTo>
                  <a:pt x="2565" y="965"/>
                </a:lnTo>
                <a:lnTo>
                  <a:pt x="2563" y="967"/>
                </a:lnTo>
                <a:lnTo>
                  <a:pt x="2558" y="965"/>
                </a:lnTo>
                <a:lnTo>
                  <a:pt x="2556" y="965"/>
                </a:lnTo>
                <a:lnTo>
                  <a:pt x="2556" y="965"/>
                </a:lnTo>
                <a:lnTo>
                  <a:pt x="2552" y="965"/>
                </a:lnTo>
                <a:lnTo>
                  <a:pt x="2552" y="965"/>
                </a:lnTo>
                <a:lnTo>
                  <a:pt x="2550" y="965"/>
                </a:lnTo>
                <a:lnTo>
                  <a:pt x="2546" y="967"/>
                </a:lnTo>
                <a:lnTo>
                  <a:pt x="2542" y="967"/>
                </a:lnTo>
                <a:lnTo>
                  <a:pt x="2533" y="965"/>
                </a:lnTo>
                <a:lnTo>
                  <a:pt x="2531" y="962"/>
                </a:lnTo>
                <a:lnTo>
                  <a:pt x="2525" y="962"/>
                </a:lnTo>
                <a:lnTo>
                  <a:pt x="2523" y="962"/>
                </a:lnTo>
                <a:lnTo>
                  <a:pt x="2521" y="962"/>
                </a:lnTo>
                <a:lnTo>
                  <a:pt x="2519" y="962"/>
                </a:lnTo>
                <a:lnTo>
                  <a:pt x="2514" y="962"/>
                </a:lnTo>
                <a:lnTo>
                  <a:pt x="2512" y="962"/>
                </a:lnTo>
                <a:lnTo>
                  <a:pt x="2508" y="962"/>
                </a:lnTo>
                <a:lnTo>
                  <a:pt x="2506" y="962"/>
                </a:lnTo>
                <a:lnTo>
                  <a:pt x="2502" y="962"/>
                </a:lnTo>
                <a:lnTo>
                  <a:pt x="2500" y="960"/>
                </a:lnTo>
                <a:lnTo>
                  <a:pt x="2500" y="960"/>
                </a:lnTo>
                <a:lnTo>
                  <a:pt x="2498" y="960"/>
                </a:lnTo>
                <a:lnTo>
                  <a:pt x="2496" y="960"/>
                </a:lnTo>
                <a:lnTo>
                  <a:pt x="2493" y="960"/>
                </a:lnTo>
                <a:lnTo>
                  <a:pt x="2491" y="960"/>
                </a:lnTo>
                <a:lnTo>
                  <a:pt x="2489" y="962"/>
                </a:lnTo>
                <a:lnTo>
                  <a:pt x="2487" y="962"/>
                </a:lnTo>
                <a:lnTo>
                  <a:pt x="2487" y="965"/>
                </a:lnTo>
                <a:lnTo>
                  <a:pt x="2487" y="965"/>
                </a:lnTo>
                <a:lnTo>
                  <a:pt x="2489" y="965"/>
                </a:lnTo>
                <a:lnTo>
                  <a:pt x="2487" y="967"/>
                </a:lnTo>
                <a:lnTo>
                  <a:pt x="2485" y="967"/>
                </a:lnTo>
                <a:lnTo>
                  <a:pt x="2485" y="967"/>
                </a:lnTo>
                <a:lnTo>
                  <a:pt x="2483" y="967"/>
                </a:lnTo>
                <a:lnTo>
                  <a:pt x="2479" y="967"/>
                </a:lnTo>
                <a:lnTo>
                  <a:pt x="2477" y="969"/>
                </a:lnTo>
                <a:lnTo>
                  <a:pt x="2477" y="969"/>
                </a:lnTo>
                <a:lnTo>
                  <a:pt x="2475" y="971"/>
                </a:lnTo>
                <a:lnTo>
                  <a:pt x="2475" y="973"/>
                </a:lnTo>
                <a:lnTo>
                  <a:pt x="2475" y="973"/>
                </a:lnTo>
                <a:lnTo>
                  <a:pt x="2475" y="975"/>
                </a:lnTo>
                <a:lnTo>
                  <a:pt x="2475" y="975"/>
                </a:lnTo>
                <a:lnTo>
                  <a:pt x="2477" y="977"/>
                </a:lnTo>
                <a:lnTo>
                  <a:pt x="2479" y="977"/>
                </a:lnTo>
                <a:lnTo>
                  <a:pt x="2479" y="977"/>
                </a:lnTo>
                <a:lnTo>
                  <a:pt x="2477" y="979"/>
                </a:lnTo>
                <a:lnTo>
                  <a:pt x="2477" y="979"/>
                </a:lnTo>
                <a:lnTo>
                  <a:pt x="2477" y="981"/>
                </a:lnTo>
                <a:lnTo>
                  <a:pt x="2481" y="979"/>
                </a:lnTo>
                <a:lnTo>
                  <a:pt x="2481" y="979"/>
                </a:lnTo>
                <a:lnTo>
                  <a:pt x="2481" y="981"/>
                </a:lnTo>
                <a:lnTo>
                  <a:pt x="2481" y="981"/>
                </a:lnTo>
                <a:lnTo>
                  <a:pt x="2481" y="983"/>
                </a:lnTo>
                <a:lnTo>
                  <a:pt x="2481" y="983"/>
                </a:lnTo>
                <a:lnTo>
                  <a:pt x="2481" y="983"/>
                </a:lnTo>
                <a:lnTo>
                  <a:pt x="2481" y="986"/>
                </a:lnTo>
                <a:lnTo>
                  <a:pt x="2481" y="986"/>
                </a:lnTo>
                <a:lnTo>
                  <a:pt x="2481" y="986"/>
                </a:lnTo>
                <a:lnTo>
                  <a:pt x="2481" y="986"/>
                </a:lnTo>
                <a:lnTo>
                  <a:pt x="2481" y="988"/>
                </a:lnTo>
                <a:lnTo>
                  <a:pt x="2479" y="988"/>
                </a:lnTo>
                <a:lnTo>
                  <a:pt x="2479" y="992"/>
                </a:lnTo>
                <a:lnTo>
                  <a:pt x="2479" y="992"/>
                </a:lnTo>
                <a:lnTo>
                  <a:pt x="2481" y="992"/>
                </a:lnTo>
                <a:lnTo>
                  <a:pt x="2479" y="994"/>
                </a:lnTo>
                <a:lnTo>
                  <a:pt x="2479" y="994"/>
                </a:lnTo>
                <a:lnTo>
                  <a:pt x="2479" y="996"/>
                </a:lnTo>
                <a:lnTo>
                  <a:pt x="2481" y="996"/>
                </a:lnTo>
                <a:lnTo>
                  <a:pt x="2481" y="996"/>
                </a:lnTo>
                <a:lnTo>
                  <a:pt x="2481" y="998"/>
                </a:lnTo>
                <a:lnTo>
                  <a:pt x="2481" y="1002"/>
                </a:lnTo>
                <a:lnTo>
                  <a:pt x="2483" y="1004"/>
                </a:lnTo>
                <a:lnTo>
                  <a:pt x="2483" y="1006"/>
                </a:lnTo>
                <a:lnTo>
                  <a:pt x="2483" y="1006"/>
                </a:lnTo>
                <a:lnTo>
                  <a:pt x="2483" y="1009"/>
                </a:lnTo>
                <a:lnTo>
                  <a:pt x="2481" y="1013"/>
                </a:lnTo>
                <a:lnTo>
                  <a:pt x="2481" y="1013"/>
                </a:lnTo>
                <a:lnTo>
                  <a:pt x="2481" y="1015"/>
                </a:lnTo>
                <a:lnTo>
                  <a:pt x="2479" y="1021"/>
                </a:lnTo>
                <a:lnTo>
                  <a:pt x="2479" y="1021"/>
                </a:lnTo>
                <a:lnTo>
                  <a:pt x="2479" y="1021"/>
                </a:lnTo>
                <a:lnTo>
                  <a:pt x="2479" y="1023"/>
                </a:lnTo>
                <a:lnTo>
                  <a:pt x="2477" y="1027"/>
                </a:lnTo>
                <a:lnTo>
                  <a:pt x="2475" y="1032"/>
                </a:lnTo>
                <a:lnTo>
                  <a:pt x="2475" y="1034"/>
                </a:lnTo>
                <a:lnTo>
                  <a:pt x="2472" y="1036"/>
                </a:lnTo>
                <a:lnTo>
                  <a:pt x="2472" y="1036"/>
                </a:lnTo>
                <a:lnTo>
                  <a:pt x="2472" y="1036"/>
                </a:lnTo>
                <a:lnTo>
                  <a:pt x="2472" y="1038"/>
                </a:lnTo>
                <a:lnTo>
                  <a:pt x="2470" y="1040"/>
                </a:lnTo>
                <a:lnTo>
                  <a:pt x="2470" y="1042"/>
                </a:lnTo>
                <a:lnTo>
                  <a:pt x="2470" y="1044"/>
                </a:lnTo>
                <a:lnTo>
                  <a:pt x="2470" y="1044"/>
                </a:lnTo>
                <a:lnTo>
                  <a:pt x="2470" y="1046"/>
                </a:lnTo>
                <a:lnTo>
                  <a:pt x="2470" y="1046"/>
                </a:lnTo>
                <a:lnTo>
                  <a:pt x="2472" y="1046"/>
                </a:lnTo>
                <a:lnTo>
                  <a:pt x="2475" y="1046"/>
                </a:lnTo>
                <a:lnTo>
                  <a:pt x="2475" y="1046"/>
                </a:lnTo>
                <a:lnTo>
                  <a:pt x="2477" y="1044"/>
                </a:lnTo>
                <a:lnTo>
                  <a:pt x="2479" y="1042"/>
                </a:lnTo>
                <a:lnTo>
                  <a:pt x="2479" y="1040"/>
                </a:lnTo>
                <a:lnTo>
                  <a:pt x="2481" y="1040"/>
                </a:lnTo>
                <a:lnTo>
                  <a:pt x="2479" y="1042"/>
                </a:lnTo>
                <a:lnTo>
                  <a:pt x="2477" y="1042"/>
                </a:lnTo>
                <a:lnTo>
                  <a:pt x="2477" y="1044"/>
                </a:lnTo>
                <a:lnTo>
                  <a:pt x="2477" y="1046"/>
                </a:lnTo>
                <a:lnTo>
                  <a:pt x="2477" y="1046"/>
                </a:lnTo>
                <a:lnTo>
                  <a:pt x="2475" y="1046"/>
                </a:lnTo>
                <a:lnTo>
                  <a:pt x="2475" y="1046"/>
                </a:lnTo>
                <a:lnTo>
                  <a:pt x="2475" y="1048"/>
                </a:lnTo>
                <a:lnTo>
                  <a:pt x="2475" y="1050"/>
                </a:lnTo>
                <a:lnTo>
                  <a:pt x="2475" y="1050"/>
                </a:lnTo>
                <a:lnTo>
                  <a:pt x="2477" y="1050"/>
                </a:lnTo>
                <a:lnTo>
                  <a:pt x="2479" y="1050"/>
                </a:lnTo>
                <a:lnTo>
                  <a:pt x="2479" y="1050"/>
                </a:lnTo>
                <a:lnTo>
                  <a:pt x="2481" y="1050"/>
                </a:lnTo>
                <a:lnTo>
                  <a:pt x="2481" y="1050"/>
                </a:lnTo>
                <a:lnTo>
                  <a:pt x="2483" y="1050"/>
                </a:lnTo>
                <a:lnTo>
                  <a:pt x="2479" y="1050"/>
                </a:lnTo>
                <a:lnTo>
                  <a:pt x="2481" y="1053"/>
                </a:lnTo>
                <a:lnTo>
                  <a:pt x="2481" y="1055"/>
                </a:lnTo>
                <a:lnTo>
                  <a:pt x="2479" y="1059"/>
                </a:lnTo>
                <a:lnTo>
                  <a:pt x="2481" y="1061"/>
                </a:lnTo>
                <a:lnTo>
                  <a:pt x="2481" y="1063"/>
                </a:lnTo>
                <a:lnTo>
                  <a:pt x="2481" y="1065"/>
                </a:lnTo>
                <a:lnTo>
                  <a:pt x="2481" y="1067"/>
                </a:lnTo>
                <a:lnTo>
                  <a:pt x="2479" y="1071"/>
                </a:lnTo>
                <a:lnTo>
                  <a:pt x="2477" y="1074"/>
                </a:lnTo>
                <a:lnTo>
                  <a:pt x="2479" y="1074"/>
                </a:lnTo>
                <a:lnTo>
                  <a:pt x="2479" y="1074"/>
                </a:lnTo>
                <a:lnTo>
                  <a:pt x="2481" y="1074"/>
                </a:lnTo>
                <a:lnTo>
                  <a:pt x="2483" y="1074"/>
                </a:lnTo>
                <a:lnTo>
                  <a:pt x="2485" y="1074"/>
                </a:lnTo>
                <a:lnTo>
                  <a:pt x="2489" y="1074"/>
                </a:lnTo>
                <a:lnTo>
                  <a:pt x="2493" y="1076"/>
                </a:lnTo>
                <a:lnTo>
                  <a:pt x="2493" y="1076"/>
                </a:lnTo>
                <a:lnTo>
                  <a:pt x="2500" y="1071"/>
                </a:lnTo>
                <a:lnTo>
                  <a:pt x="2500" y="1071"/>
                </a:lnTo>
                <a:lnTo>
                  <a:pt x="2504" y="1071"/>
                </a:lnTo>
                <a:lnTo>
                  <a:pt x="2506" y="1071"/>
                </a:lnTo>
                <a:lnTo>
                  <a:pt x="2508" y="1071"/>
                </a:lnTo>
                <a:lnTo>
                  <a:pt x="2508" y="1069"/>
                </a:lnTo>
                <a:lnTo>
                  <a:pt x="2508" y="1071"/>
                </a:lnTo>
                <a:lnTo>
                  <a:pt x="2508" y="1071"/>
                </a:lnTo>
                <a:lnTo>
                  <a:pt x="2514" y="1076"/>
                </a:lnTo>
                <a:lnTo>
                  <a:pt x="2514" y="1078"/>
                </a:lnTo>
                <a:lnTo>
                  <a:pt x="2516" y="1076"/>
                </a:lnTo>
                <a:lnTo>
                  <a:pt x="2519" y="1076"/>
                </a:lnTo>
                <a:lnTo>
                  <a:pt x="2516" y="1076"/>
                </a:lnTo>
                <a:lnTo>
                  <a:pt x="2516" y="1078"/>
                </a:lnTo>
                <a:lnTo>
                  <a:pt x="2514" y="1080"/>
                </a:lnTo>
                <a:lnTo>
                  <a:pt x="2514" y="1080"/>
                </a:lnTo>
                <a:lnTo>
                  <a:pt x="2516" y="1082"/>
                </a:lnTo>
                <a:lnTo>
                  <a:pt x="2516" y="1082"/>
                </a:lnTo>
                <a:lnTo>
                  <a:pt x="2516" y="1082"/>
                </a:lnTo>
                <a:lnTo>
                  <a:pt x="2516" y="1084"/>
                </a:lnTo>
                <a:lnTo>
                  <a:pt x="2519" y="1086"/>
                </a:lnTo>
                <a:lnTo>
                  <a:pt x="2521" y="1088"/>
                </a:lnTo>
                <a:lnTo>
                  <a:pt x="2521" y="1088"/>
                </a:lnTo>
                <a:lnTo>
                  <a:pt x="2523" y="1090"/>
                </a:lnTo>
                <a:lnTo>
                  <a:pt x="2527" y="1090"/>
                </a:lnTo>
                <a:lnTo>
                  <a:pt x="2527" y="1090"/>
                </a:lnTo>
                <a:lnTo>
                  <a:pt x="2529" y="1090"/>
                </a:lnTo>
                <a:lnTo>
                  <a:pt x="2529" y="1088"/>
                </a:lnTo>
                <a:lnTo>
                  <a:pt x="2529" y="1088"/>
                </a:lnTo>
                <a:lnTo>
                  <a:pt x="2529" y="1088"/>
                </a:lnTo>
                <a:lnTo>
                  <a:pt x="2529" y="1088"/>
                </a:lnTo>
                <a:lnTo>
                  <a:pt x="2531" y="1088"/>
                </a:lnTo>
                <a:lnTo>
                  <a:pt x="2531" y="1084"/>
                </a:lnTo>
                <a:lnTo>
                  <a:pt x="2533" y="1084"/>
                </a:lnTo>
                <a:lnTo>
                  <a:pt x="2535" y="1082"/>
                </a:lnTo>
                <a:lnTo>
                  <a:pt x="2540" y="1082"/>
                </a:lnTo>
                <a:lnTo>
                  <a:pt x="2542" y="1080"/>
                </a:lnTo>
                <a:lnTo>
                  <a:pt x="2544" y="1080"/>
                </a:lnTo>
                <a:lnTo>
                  <a:pt x="2544" y="1080"/>
                </a:lnTo>
                <a:lnTo>
                  <a:pt x="2552" y="1078"/>
                </a:lnTo>
                <a:lnTo>
                  <a:pt x="2556" y="1080"/>
                </a:lnTo>
                <a:lnTo>
                  <a:pt x="2558" y="1080"/>
                </a:lnTo>
                <a:lnTo>
                  <a:pt x="2560" y="1078"/>
                </a:lnTo>
                <a:lnTo>
                  <a:pt x="2563" y="1078"/>
                </a:lnTo>
                <a:lnTo>
                  <a:pt x="2565" y="1080"/>
                </a:lnTo>
                <a:lnTo>
                  <a:pt x="2567" y="1080"/>
                </a:lnTo>
                <a:lnTo>
                  <a:pt x="2569" y="1080"/>
                </a:lnTo>
                <a:lnTo>
                  <a:pt x="2571" y="1078"/>
                </a:lnTo>
                <a:lnTo>
                  <a:pt x="2573" y="1078"/>
                </a:lnTo>
                <a:lnTo>
                  <a:pt x="2575" y="1078"/>
                </a:lnTo>
                <a:lnTo>
                  <a:pt x="2575" y="1080"/>
                </a:lnTo>
                <a:lnTo>
                  <a:pt x="2577" y="1078"/>
                </a:lnTo>
                <a:lnTo>
                  <a:pt x="2579" y="1076"/>
                </a:lnTo>
                <a:lnTo>
                  <a:pt x="2581" y="1071"/>
                </a:lnTo>
                <a:lnTo>
                  <a:pt x="2584" y="1067"/>
                </a:lnTo>
                <a:lnTo>
                  <a:pt x="2588" y="1065"/>
                </a:lnTo>
                <a:lnTo>
                  <a:pt x="2594" y="1065"/>
                </a:lnTo>
                <a:lnTo>
                  <a:pt x="2596" y="1065"/>
                </a:lnTo>
                <a:lnTo>
                  <a:pt x="2596" y="1065"/>
                </a:lnTo>
                <a:lnTo>
                  <a:pt x="2598" y="1065"/>
                </a:lnTo>
                <a:lnTo>
                  <a:pt x="2596" y="1063"/>
                </a:lnTo>
                <a:lnTo>
                  <a:pt x="2596" y="1061"/>
                </a:lnTo>
                <a:lnTo>
                  <a:pt x="2596" y="1061"/>
                </a:lnTo>
                <a:lnTo>
                  <a:pt x="2596" y="1061"/>
                </a:lnTo>
                <a:lnTo>
                  <a:pt x="2598" y="1059"/>
                </a:lnTo>
                <a:lnTo>
                  <a:pt x="2598" y="1055"/>
                </a:lnTo>
                <a:lnTo>
                  <a:pt x="2600" y="1055"/>
                </a:lnTo>
                <a:lnTo>
                  <a:pt x="2600" y="1053"/>
                </a:lnTo>
                <a:lnTo>
                  <a:pt x="2602" y="1050"/>
                </a:lnTo>
                <a:lnTo>
                  <a:pt x="2607" y="1048"/>
                </a:lnTo>
                <a:lnTo>
                  <a:pt x="2609" y="1046"/>
                </a:lnTo>
                <a:lnTo>
                  <a:pt x="2611" y="1046"/>
                </a:lnTo>
                <a:lnTo>
                  <a:pt x="2611" y="1044"/>
                </a:lnTo>
                <a:lnTo>
                  <a:pt x="2607" y="1044"/>
                </a:lnTo>
                <a:lnTo>
                  <a:pt x="2607" y="1042"/>
                </a:lnTo>
                <a:lnTo>
                  <a:pt x="2604" y="1040"/>
                </a:lnTo>
                <a:lnTo>
                  <a:pt x="2602" y="1034"/>
                </a:lnTo>
                <a:lnTo>
                  <a:pt x="2602" y="1034"/>
                </a:lnTo>
                <a:lnTo>
                  <a:pt x="2607" y="1027"/>
                </a:lnTo>
                <a:lnTo>
                  <a:pt x="2609" y="1025"/>
                </a:lnTo>
                <a:lnTo>
                  <a:pt x="2611" y="1023"/>
                </a:lnTo>
                <a:lnTo>
                  <a:pt x="2613" y="1019"/>
                </a:lnTo>
                <a:lnTo>
                  <a:pt x="2617" y="1015"/>
                </a:lnTo>
                <a:lnTo>
                  <a:pt x="2617" y="1015"/>
                </a:lnTo>
                <a:lnTo>
                  <a:pt x="2617" y="1015"/>
                </a:lnTo>
                <a:lnTo>
                  <a:pt x="2619" y="1015"/>
                </a:lnTo>
                <a:lnTo>
                  <a:pt x="2619" y="1013"/>
                </a:lnTo>
                <a:lnTo>
                  <a:pt x="2621" y="1013"/>
                </a:lnTo>
                <a:lnTo>
                  <a:pt x="2619" y="1011"/>
                </a:lnTo>
                <a:lnTo>
                  <a:pt x="2617" y="1011"/>
                </a:lnTo>
                <a:lnTo>
                  <a:pt x="2619" y="1009"/>
                </a:lnTo>
                <a:lnTo>
                  <a:pt x="2623" y="1006"/>
                </a:lnTo>
                <a:lnTo>
                  <a:pt x="2625" y="1006"/>
                </a:lnTo>
                <a:lnTo>
                  <a:pt x="2630" y="1004"/>
                </a:lnTo>
                <a:lnTo>
                  <a:pt x="2638" y="1002"/>
                </a:lnTo>
                <a:lnTo>
                  <a:pt x="2638" y="1002"/>
                </a:lnTo>
                <a:lnTo>
                  <a:pt x="2642" y="1000"/>
                </a:lnTo>
                <a:lnTo>
                  <a:pt x="2651" y="994"/>
                </a:lnTo>
                <a:lnTo>
                  <a:pt x="2653" y="992"/>
                </a:lnTo>
                <a:lnTo>
                  <a:pt x="2655" y="992"/>
                </a:lnTo>
                <a:lnTo>
                  <a:pt x="2655" y="990"/>
                </a:lnTo>
                <a:lnTo>
                  <a:pt x="2655" y="988"/>
                </a:lnTo>
                <a:lnTo>
                  <a:pt x="2655" y="988"/>
                </a:lnTo>
                <a:lnTo>
                  <a:pt x="2653" y="988"/>
                </a:lnTo>
                <a:lnTo>
                  <a:pt x="2653" y="986"/>
                </a:lnTo>
                <a:lnTo>
                  <a:pt x="2655" y="986"/>
                </a:lnTo>
                <a:lnTo>
                  <a:pt x="2655" y="986"/>
                </a:lnTo>
                <a:lnTo>
                  <a:pt x="2655" y="986"/>
                </a:lnTo>
                <a:lnTo>
                  <a:pt x="2655" y="983"/>
                </a:lnTo>
                <a:lnTo>
                  <a:pt x="2655" y="983"/>
                </a:lnTo>
                <a:lnTo>
                  <a:pt x="2655" y="983"/>
                </a:lnTo>
                <a:lnTo>
                  <a:pt x="2653" y="979"/>
                </a:lnTo>
                <a:lnTo>
                  <a:pt x="2653" y="975"/>
                </a:lnTo>
                <a:lnTo>
                  <a:pt x="2653" y="975"/>
                </a:lnTo>
                <a:lnTo>
                  <a:pt x="2653" y="971"/>
                </a:lnTo>
                <a:lnTo>
                  <a:pt x="2655" y="969"/>
                </a:lnTo>
                <a:lnTo>
                  <a:pt x="2663" y="965"/>
                </a:lnTo>
                <a:lnTo>
                  <a:pt x="2663" y="965"/>
                </a:lnTo>
                <a:lnTo>
                  <a:pt x="2665" y="962"/>
                </a:lnTo>
                <a:lnTo>
                  <a:pt x="2667" y="962"/>
                </a:lnTo>
                <a:lnTo>
                  <a:pt x="2667" y="962"/>
                </a:lnTo>
                <a:lnTo>
                  <a:pt x="2667" y="962"/>
                </a:lnTo>
                <a:lnTo>
                  <a:pt x="2667" y="965"/>
                </a:lnTo>
                <a:lnTo>
                  <a:pt x="2669" y="965"/>
                </a:lnTo>
                <a:lnTo>
                  <a:pt x="2672" y="965"/>
                </a:lnTo>
                <a:lnTo>
                  <a:pt x="2672" y="965"/>
                </a:lnTo>
                <a:lnTo>
                  <a:pt x="2676" y="967"/>
                </a:lnTo>
                <a:lnTo>
                  <a:pt x="2676" y="967"/>
                </a:lnTo>
                <a:lnTo>
                  <a:pt x="2678" y="967"/>
                </a:lnTo>
                <a:lnTo>
                  <a:pt x="2678" y="967"/>
                </a:lnTo>
                <a:lnTo>
                  <a:pt x="2678" y="967"/>
                </a:lnTo>
                <a:lnTo>
                  <a:pt x="2678" y="967"/>
                </a:lnTo>
                <a:lnTo>
                  <a:pt x="2678" y="967"/>
                </a:lnTo>
                <a:lnTo>
                  <a:pt x="2680" y="967"/>
                </a:lnTo>
                <a:lnTo>
                  <a:pt x="2680" y="967"/>
                </a:lnTo>
                <a:lnTo>
                  <a:pt x="2682" y="965"/>
                </a:lnTo>
                <a:lnTo>
                  <a:pt x="2682" y="967"/>
                </a:lnTo>
                <a:lnTo>
                  <a:pt x="2682" y="967"/>
                </a:lnTo>
                <a:lnTo>
                  <a:pt x="2682" y="967"/>
                </a:lnTo>
                <a:lnTo>
                  <a:pt x="2682" y="967"/>
                </a:lnTo>
                <a:lnTo>
                  <a:pt x="2684" y="967"/>
                </a:lnTo>
                <a:lnTo>
                  <a:pt x="2686" y="969"/>
                </a:lnTo>
                <a:lnTo>
                  <a:pt x="2690" y="971"/>
                </a:lnTo>
                <a:lnTo>
                  <a:pt x="2692" y="971"/>
                </a:lnTo>
                <a:lnTo>
                  <a:pt x="2695" y="971"/>
                </a:lnTo>
                <a:lnTo>
                  <a:pt x="2697" y="971"/>
                </a:lnTo>
                <a:lnTo>
                  <a:pt x="2699" y="971"/>
                </a:lnTo>
                <a:lnTo>
                  <a:pt x="2701" y="971"/>
                </a:lnTo>
                <a:lnTo>
                  <a:pt x="2703" y="969"/>
                </a:lnTo>
                <a:lnTo>
                  <a:pt x="2705" y="969"/>
                </a:lnTo>
                <a:lnTo>
                  <a:pt x="2705" y="967"/>
                </a:lnTo>
                <a:lnTo>
                  <a:pt x="2705" y="967"/>
                </a:lnTo>
                <a:lnTo>
                  <a:pt x="2707" y="965"/>
                </a:lnTo>
                <a:lnTo>
                  <a:pt x="2711" y="962"/>
                </a:lnTo>
                <a:lnTo>
                  <a:pt x="2713" y="960"/>
                </a:lnTo>
                <a:lnTo>
                  <a:pt x="2716" y="960"/>
                </a:lnTo>
                <a:lnTo>
                  <a:pt x="2720" y="958"/>
                </a:lnTo>
                <a:lnTo>
                  <a:pt x="2724" y="958"/>
                </a:lnTo>
                <a:lnTo>
                  <a:pt x="2724" y="956"/>
                </a:lnTo>
                <a:lnTo>
                  <a:pt x="2728" y="954"/>
                </a:lnTo>
                <a:lnTo>
                  <a:pt x="2732" y="950"/>
                </a:lnTo>
                <a:lnTo>
                  <a:pt x="2734" y="948"/>
                </a:lnTo>
                <a:lnTo>
                  <a:pt x="2736" y="948"/>
                </a:lnTo>
                <a:lnTo>
                  <a:pt x="2741" y="950"/>
                </a:lnTo>
                <a:lnTo>
                  <a:pt x="2743" y="950"/>
                </a:lnTo>
                <a:lnTo>
                  <a:pt x="2749" y="954"/>
                </a:lnTo>
                <a:lnTo>
                  <a:pt x="2753" y="956"/>
                </a:lnTo>
                <a:lnTo>
                  <a:pt x="2755" y="956"/>
                </a:lnTo>
                <a:lnTo>
                  <a:pt x="2755" y="958"/>
                </a:lnTo>
                <a:lnTo>
                  <a:pt x="2757" y="965"/>
                </a:lnTo>
                <a:lnTo>
                  <a:pt x="2760" y="967"/>
                </a:lnTo>
                <a:lnTo>
                  <a:pt x="2760" y="969"/>
                </a:lnTo>
                <a:lnTo>
                  <a:pt x="2760" y="971"/>
                </a:lnTo>
                <a:lnTo>
                  <a:pt x="2760" y="973"/>
                </a:lnTo>
                <a:lnTo>
                  <a:pt x="2760" y="973"/>
                </a:lnTo>
                <a:lnTo>
                  <a:pt x="2762" y="973"/>
                </a:lnTo>
                <a:lnTo>
                  <a:pt x="2762" y="973"/>
                </a:lnTo>
                <a:lnTo>
                  <a:pt x="2764" y="975"/>
                </a:lnTo>
                <a:lnTo>
                  <a:pt x="2764" y="975"/>
                </a:lnTo>
                <a:lnTo>
                  <a:pt x="2764" y="975"/>
                </a:lnTo>
                <a:lnTo>
                  <a:pt x="2764" y="977"/>
                </a:lnTo>
                <a:lnTo>
                  <a:pt x="2766" y="977"/>
                </a:lnTo>
                <a:lnTo>
                  <a:pt x="2770" y="981"/>
                </a:lnTo>
                <a:lnTo>
                  <a:pt x="2770" y="983"/>
                </a:lnTo>
                <a:lnTo>
                  <a:pt x="2770" y="983"/>
                </a:lnTo>
                <a:lnTo>
                  <a:pt x="2768" y="983"/>
                </a:lnTo>
                <a:lnTo>
                  <a:pt x="2770" y="983"/>
                </a:lnTo>
                <a:lnTo>
                  <a:pt x="2770" y="983"/>
                </a:lnTo>
                <a:lnTo>
                  <a:pt x="2770" y="983"/>
                </a:lnTo>
                <a:lnTo>
                  <a:pt x="2772" y="983"/>
                </a:lnTo>
                <a:lnTo>
                  <a:pt x="2774" y="983"/>
                </a:lnTo>
                <a:lnTo>
                  <a:pt x="2776" y="986"/>
                </a:lnTo>
                <a:lnTo>
                  <a:pt x="2778" y="990"/>
                </a:lnTo>
                <a:lnTo>
                  <a:pt x="2783" y="992"/>
                </a:lnTo>
                <a:lnTo>
                  <a:pt x="2785" y="994"/>
                </a:lnTo>
                <a:lnTo>
                  <a:pt x="2791" y="1000"/>
                </a:lnTo>
                <a:lnTo>
                  <a:pt x="2793" y="1000"/>
                </a:lnTo>
                <a:lnTo>
                  <a:pt x="2797" y="1002"/>
                </a:lnTo>
                <a:lnTo>
                  <a:pt x="2797" y="1002"/>
                </a:lnTo>
                <a:lnTo>
                  <a:pt x="2797" y="1004"/>
                </a:lnTo>
                <a:lnTo>
                  <a:pt x="2799" y="1002"/>
                </a:lnTo>
                <a:lnTo>
                  <a:pt x="2799" y="1002"/>
                </a:lnTo>
                <a:lnTo>
                  <a:pt x="2801" y="1002"/>
                </a:lnTo>
                <a:lnTo>
                  <a:pt x="2804" y="1004"/>
                </a:lnTo>
                <a:lnTo>
                  <a:pt x="2806" y="1002"/>
                </a:lnTo>
                <a:lnTo>
                  <a:pt x="2808" y="1004"/>
                </a:lnTo>
                <a:lnTo>
                  <a:pt x="2808" y="1004"/>
                </a:lnTo>
                <a:lnTo>
                  <a:pt x="2812" y="1011"/>
                </a:lnTo>
                <a:lnTo>
                  <a:pt x="2812" y="1011"/>
                </a:lnTo>
                <a:lnTo>
                  <a:pt x="2812" y="1011"/>
                </a:lnTo>
                <a:lnTo>
                  <a:pt x="2812" y="1011"/>
                </a:lnTo>
                <a:lnTo>
                  <a:pt x="2812" y="1011"/>
                </a:lnTo>
                <a:lnTo>
                  <a:pt x="2814" y="1011"/>
                </a:lnTo>
                <a:lnTo>
                  <a:pt x="2816" y="1011"/>
                </a:lnTo>
                <a:lnTo>
                  <a:pt x="2818" y="1013"/>
                </a:lnTo>
                <a:lnTo>
                  <a:pt x="2816" y="1015"/>
                </a:lnTo>
                <a:lnTo>
                  <a:pt x="2816" y="1015"/>
                </a:lnTo>
                <a:lnTo>
                  <a:pt x="2818" y="1015"/>
                </a:lnTo>
                <a:lnTo>
                  <a:pt x="2818" y="1015"/>
                </a:lnTo>
                <a:lnTo>
                  <a:pt x="2820" y="1013"/>
                </a:lnTo>
                <a:lnTo>
                  <a:pt x="2822" y="1013"/>
                </a:lnTo>
                <a:lnTo>
                  <a:pt x="2822" y="1015"/>
                </a:lnTo>
                <a:lnTo>
                  <a:pt x="2824" y="1015"/>
                </a:lnTo>
                <a:lnTo>
                  <a:pt x="2824" y="1017"/>
                </a:lnTo>
                <a:lnTo>
                  <a:pt x="2824" y="1019"/>
                </a:lnTo>
                <a:lnTo>
                  <a:pt x="2824" y="1019"/>
                </a:lnTo>
                <a:lnTo>
                  <a:pt x="2824" y="1019"/>
                </a:lnTo>
                <a:lnTo>
                  <a:pt x="2824" y="1021"/>
                </a:lnTo>
                <a:lnTo>
                  <a:pt x="2829" y="1023"/>
                </a:lnTo>
                <a:lnTo>
                  <a:pt x="2831" y="1023"/>
                </a:lnTo>
                <a:lnTo>
                  <a:pt x="2833" y="1023"/>
                </a:lnTo>
                <a:lnTo>
                  <a:pt x="2835" y="1025"/>
                </a:lnTo>
                <a:lnTo>
                  <a:pt x="2837" y="1027"/>
                </a:lnTo>
                <a:lnTo>
                  <a:pt x="2837" y="1032"/>
                </a:lnTo>
                <a:lnTo>
                  <a:pt x="2839" y="1036"/>
                </a:lnTo>
                <a:lnTo>
                  <a:pt x="2841" y="1040"/>
                </a:lnTo>
                <a:lnTo>
                  <a:pt x="2841" y="1040"/>
                </a:lnTo>
                <a:lnTo>
                  <a:pt x="2843" y="1042"/>
                </a:lnTo>
                <a:lnTo>
                  <a:pt x="2843" y="1046"/>
                </a:lnTo>
                <a:lnTo>
                  <a:pt x="2841" y="1046"/>
                </a:lnTo>
                <a:lnTo>
                  <a:pt x="2839" y="1046"/>
                </a:lnTo>
                <a:lnTo>
                  <a:pt x="2839" y="1046"/>
                </a:lnTo>
                <a:lnTo>
                  <a:pt x="2837" y="1048"/>
                </a:lnTo>
                <a:lnTo>
                  <a:pt x="2839" y="1050"/>
                </a:lnTo>
                <a:lnTo>
                  <a:pt x="2837" y="1053"/>
                </a:lnTo>
                <a:lnTo>
                  <a:pt x="2835" y="1055"/>
                </a:lnTo>
                <a:lnTo>
                  <a:pt x="2835" y="1055"/>
                </a:lnTo>
                <a:lnTo>
                  <a:pt x="2835" y="1057"/>
                </a:lnTo>
                <a:lnTo>
                  <a:pt x="2835" y="1059"/>
                </a:lnTo>
                <a:lnTo>
                  <a:pt x="2841" y="1059"/>
                </a:lnTo>
                <a:lnTo>
                  <a:pt x="2841" y="1057"/>
                </a:lnTo>
                <a:lnTo>
                  <a:pt x="2841" y="1057"/>
                </a:lnTo>
                <a:lnTo>
                  <a:pt x="2843" y="1055"/>
                </a:lnTo>
                <a:lnTo>
                  <a:pt x="2848" y="1050"/>
                </a:lnTo>
                <a:lnTo>
                  <a:pt x="2848" y="1050"/>
                </a:lnTo>
                <a:lnTo>
                  <a:pt x="2848" y="1046"/>
                </a:lnTo>
                <a:lnTo>
                  <a:pt x="2848" y="1044"/>
                </a:lnTo>
                <a:lnTo>
                  <a:pt x="2850" y="1044"/>
                </a:lnTo>
                <a:lnTo>
                  <a:pt x="2854" y="1042"/>
                </a:lnTo>
                <a:lnTo>
                  <a:pt x="2856" y="1042"/>
                </a:lnTo>
                <a:lnTo>
                  <a:pt x="2856" y="1042"/>
                </a:lnTo>
                <a:lnTo>
                  <a:pt x="2856" y="1040"/>
                </a:lnTo>
                <a:lnTo>
                  <a:pt x="2856" y="1036"/>
                </a:lnTo>
                <a:lnTo>
                  <a:pt x="2854" y="1034"/>
                </a:lnTo>
                <a:lnTo>
                  <a:pt x="2852" y="1032"/>
                </a:lnTo>
                <a:lnTo>
                  <a:pt x="2848" y="1032"/>
                </a:lnTo>
                <a:lnTo>
                  <a:pt x="2848" y="1030"/>
                </a:lnTo>
                <a:lnTo>
                  <a:pt x="2848" y="1027"/>
                </a:lnTo>
                <a:lnTo>
                  <a:pt x="2850" y="1023"/>
                </a:lnTo>
                <a:lnTo>
                  <a:pt x="2852" y="1019"/>
                </a:lnTo>
                <a:lnTo>
                  <a:pt x="2854" y="1017"/>
                </a:lnTo>
                <a:lnTo>
                  <a:pt x="2854" y="1015"/>
                </a:lnTo>
                <a:lnTo>
                  <a:pt x="2856" y="1017"/>
                </a:lnTo>
                <a:lnTo>
                  <a:pt x="2858" y="1017"/>
                </a:lnTo>
                <a:lnTo>
                  <a:pt x="2858" y="1017"/>
                </a:lnTo>
                <a:lnTo>
                  <a:pt x="2858" y="1017"/>
                </a:lnTo>
                <a:lnTo>
                  <a:pt x="2860" y="1019"/>
                </a:lnTo>
                <a:lnTo>
                  <a:pt x="2860" y="1019"/>
                </a:lnTo>
                <a:lnTo>
                  <a:pt x="2866" y="1019"/>
                </a:lnTo>
                <a:lnTo>
                  <a:pt x="2871" y="1025"/>
                </a:lnTo>
                <a:lnTo>
                  <a:pt x="2873" y="1027"/>
                </a:lnTo>
                <a:lnTo>
                  <a:pt x="2873" y="1027"/>
                </a:lnTo>
                <a:lnTo>
                  <a:pt x="2875" y="1025"/>
                </a:lnTo>
                <a:lnTo>
                  <a:pt x="2875" y="1025"/>
                </a:lnTo>
                <a:lnTo>
                  <a:pt x="2875" y="1023"/>
                </a:lnTo>
                <a:lnTo>
                  <a:pt x="2875" y="1021"/>
                </a:lnTo>
                <a:lnTo>
                  <a:pt x="2873" y="1019"/>
                </a:lnTo>
                <a:lnTo>
                  <a:pt x="2868" y="1015"/>
                </a:lnTo>
                <a:lnTo>
                  <a:pt x="2868" y="1013"/>
                </a:lnTo>
                <a:lnTo>
                  <a:pt x="2860" y="1011"/>
                </a:lnTo>
                <a:lnTo>
                  <a:pt x="2858" y="1009"/>
                </a:lnTo>
                <a:lnTo>
                  <a:pt x="2856" y="1006"/>
                </a:lnTo>
                <a:lnTo>
                  <a:pt x="2848" y="1004"/>
                </a:lnTo>
                <a:lnTo>
                  <a:pt x="2839" y="1000"/>
                </a:lnTo>
                <a:lnTo>
                  <a:pt x="2837" y="998"/>
                </a:lnTo>
                <a:lnTo>
                  <a:pt x="2839" y="996"/>
                </a:lnTo>
                <a:lnTo>
                  <a:pt x="2839" y="996"/>
                </a:lnTo>
                <a:lnTo>
                  <a:pt x="2841" y="994"/>
                </a:lnTo>
                <a:lnTo>
                  <a:pt x="2841" y="994"/>
                </a:lnTo>
                <a:lnTo>
                  <a:pt x="2841" y="992"/>
                </a:lnTo>
                <a:lnTo>
                  <a:pt x="2841" y="992"/>
                </a:lnTo>
                <a:lnTo>
                  <a:pt x="2839" y="992"/>
                </a:lnTo>
                <a:lnTo>
                  <a:pt x="2831" y="992"/>
                </a:lnTo>
                <a:lnTo>
                  <a:pt x="2827" y="992"/>
                </a:lnTo>
                <a:lnTo>
                  <a:pt x="2822" y="990"/>
                </a:lnTo>
                <a:lnTo>
                  <a:pt x="2818" y="986"/>
                </a:lnTo>
                <a:lnTo>
                  <a:pt x="2814" y="981"/>
                </a:lnTo>
                <a:lnTo>
                  <a:pt x="2810" y="979"/>
                </a:lnTo>
                <a:lnTo>
                  <a:pt x="2810" y="975"/>
                </a:lnTo>
                <a:lnTo>
                  <a:pt x="2808" y="971"/>
                </a:lnTo>
                <a:lnTo>
                  <a:pt x="2806" y="967"/>
                </a:lnTo>
                <a:lnTo>
                  <a:pt x="2804" y="962"/>
                </a:lnTo>
                <a:lnTo>
                  <a:pt x="2804" y="962"/>
                </a:lnTo>
                <a:lnTo>
                  <a:pt x="2799" y="960"/>
                </a:lnTo>
                <a:lnTo>
                  <a:pt x="2795" y="956"/>
                </a:lnTo>
                <a:lnTo>
                  <a:pt x="2791" y="956"/>
                </a:lnTo>
                <a:lnTo>
                  <a:pt x="2789" y="954"/>
                </a:lnTo>
                <a:lnTo>
                  <a:pt x="2787" y="952"/>
                </a:lnTo>
                <a:lnTo>
                  <a:pt x="2787" y="948"/>
                </a:lnTo>
                <a:lnTo>
                  <a:pt x="2785" y="944"/>
                </a:lnTo>
                <a:lnTo>
                  <a:pt x="2785" y="941"/>
                </a:lnTo>
                <a:lnTo>
                  <a:pt x="2787" y="941"/>
                </a:lnTo>
                <a:lnTo>
                  <a:pt x="2787" y="941"/>
                </a:lnTo>
                <a:lnTo>
                  <a:pt x="2789" y="941"/>
                </a:lnTo>
                <a:lnTo>
                  <a:pt x="2789" y="939"/>
                </a:lnTo>
                <a:lnTo>
                  <a:pt x="2789" y="939"/>
                </a:lnTo>
                <a:lnTo>
                  <a:pt x="2787" y="937"/>
                </a:lnTo>
                <a:lnTo>
                  <a:pt x="2785" y="935"/>
                </a:lnTo>
                <a:lnTo>
                  <a:pt x="2785" y="933"/>
                </a:lnTo>
                <a:lnTo>
                  <a:pt x="2785" y="931"/>
                </a:lnTo>
                <a:lnTo>
                  <a:pt x="2785" y="931"/>
                </a:lnTo>
                <a:lnTo>
                  <a:pt x="2787" y="929"/>
                </a:lnTo>
                <a:lnTo>
                  <a:pt x="2789" y="929"/>
                </a:lnTo>
                <a:lnTo>
                  <a:pt x="2789" y="929"/>
                </a:lnTo>
                <a:lnTo>
                  <a:pt x="2789" y="929"/>
                </a:lnTo>
                <a:lnTo>
                  <a:pt x="2789" y="929"/>
                </a:lnTo>
                <a:lnTo>
                  <a:pt x="2791" y="929"/>
                </a:lnTo>
                <a:lnTo>
                  <a:pt x="2793" y="929"/>
                </a:lnTo>
                <a:lnTo>
                  <a:pt x="2795" y="927"/>
                </a:lnTo>
                <a:lnTo>
                  <a:pt x="2797" y="927"/>
                </a:lnTo>
                <a:lnTo>
                  <a:pt x="2797" y="925"/>
                </a:lnTo>
                <a:lnTo>
                  <a:pt x="2799" y="925"/>
                </a:lnTo>
                <a:lnTo>
                  <a:pt x="2799" y="925"/>
                </a:lnTo>
                <a:lnTo>
                  <a:pt x="2804" y="925"/>
                </a:lnTo>
                <a:lnTo>
                  <a:pt x="2804" y="925"/>
                </a:lnTo>
                <a:lnTo>
                  <a:pt x="2806" y="925"/>
                </a:lnTo>
                <a:lnTo>
                  <a:pt x="2808" y="927"/>
                </a:lnTo>
                <a:lnTo>
                  <a:pt x="2806" y="927"/>
                </a:lnTo>
                <a:lnTo>
                  <a:pt x="2806" y="929"/>
                </a:lnTo>
                <a:lnTo>
                  <a:pt x="2804" y="929"/>
                </a:lnTo>
                <a:lnTo>
                  <a:pt x="2804" y="929"/>
                </a:lnTo>
                <a:lnTo>
                  <a:pt x="2806" y="933"/>
                </a:lnTo>
                <a:lnTo>
                  <a:pt x="2806" y="935"/>
                </a:lnTo>
                <a:lnTo>
                  <a:pt x="2806" y="935"/>
                </a:lnTo>
                <a:lnTo>
                  <a:pt x="2808" y="937"/>
                </a:lnTo>
                <a:lnTo>
                  <a:pt x="2808" y="941"/>
                </a:lnTo>
                <a:lnTo>
                  <a:pt x="2810" y="941"/>
                </a:lnTo>
                <a:lnTo>
                  <a:pt x="2810" y="941"/>
                </a:lnTo>
                <a:lnTo>
                  <a:pt x="2812" y="939"/>
                </a:lnTo>
                <a:lnTo>
                  <a:pt x="2812" y="937"/>
                </a:lnTo>
                <a:lnTo>
                  <a:pt x="2814" y="935"/>
                </a:lnTo>
                <a:lnTo>
                  <a:pt x="2814" y="933"/>
                </a:lnTo>
                <a:lnTo>
                  <a:pt x="2816" y="931"/>
                </a:lnTo>
                <a:lnTo>
                  <a:pt x="2816" y="931"/>
                </a:lnTo>
                <a:lnTo>
                  <a:pt x="2818" y="933"/>
                </a:lnTo>
                <a:lnTo>
                  <a:pt x="2820" y="933"/>
                </a:lnTo>
                <a:lnTo>
                  <a:pt x="2822" y="937"/>
                </a:lnTo>
                <a:lnTo>
                  <a:pt x="2824" y="939"/>
                </a:lnTo>
                <a:lnTo>
                  <a:pt x="2822" y="941"/>
                </a:lnTo>
                <a:lnTo>
                  <a:pt x="2824" y="944"/>
                </a:lnTo>
                <a:lnTo>
                  <a:pt x="2824" y="946"/>
                </a:lnTo>
                <a:lnTo>
                  <a:pt x="2829" y="950"/>
                </a:lnTo>
                <a:lnTo>
                  <a:pt x="2831" y="950"/>
                </a:lnTo>
                <a:lnTo>
                  <a:pt x="2833" y="950"/>
                </a:lnTo>
                <a:lnTo>
                  <a:pt x="2831" y="950"/>
                </a:lnTo>
                <a:lnTo>
                  <a:pt x="2829" y="950"/>
                </a:lnTo>
                <a:lnTo>
                  <a:pt x="2829" y="950"/>
                </a:lnTo>
                <a:lnTo>
                  <a:pt x="2829" y="950"/>
                </a:lnTo>
                <a:lnTo>
                  <a:pt x="2827" y="952"/>
                </a:lnTo>
                <a:lnTo>
                  <a:pt x="2829" y="952"/>
                </a:lnTo>
                <a:lnTo>
                  <a:pt x="2833" y="958"/>
                </a:lnTo>
                <a:lnTo>
                  <a:pt x="2835" y="958"/>
                </a:lnTo>
                <a:lnTo>
                  <a:pt x="2837" y="960"/>
                </a:lnTo>
                <a:lnTo>
                  <a:pt x="2839" y="962"/>
                </a:lnTo>
                <a:lnTo>
                  <a:pt x="2839" y="962"/>
                </a:lnTo>
                <a:lnTo>
                  <a:pt x="2839" y="962"/>
                </a:lnTo>
                <a:lnTo>
                  <a:pt x="2839" y="965"/>
                </a:lnTo>
                <a:lnTo>
                  <a:pt x="2839" y="965"/>
                </a:lnTo>
                <a:lnTo>
                  <a:pt x="2841" y="965"/>
                </a:lnTo>
                <a:lnTo>
                  <a:pt x="2843" y="965"/>
                </a:lnTo>
                <a:lnTo>
                  <a:pt x="2845" y="965"/>
                </a:lnTo>
                <a:lnTo>
                  <a:pt x="2848" y="965"/>
                </a:lnTo>
                <a:lnTo>
                  <a:pt x="2852" y="967"/>
                </a:lnTo>
                <a:lnTo>
                  <a:pt x="2856" y="969"/>
                </a:lnTo>
                <a:lnTo>
                  <a:pt x="2858" y="971"/>
                </a:lnTo>
                <a:lnTo>
                  <a:pt x="2862" y="973"/>
                </a:lnTo>
                <a:lnTo>
                  <a:pt x="2862" y="975"/>
                </a:lnTo>
                <a:lnTo>
                  <a:pt x="2864" y="975"/>
                </a:lnTo>
                <a:lnTo>
                  <a:pt x="2864" y="975"/>
                </a:lnTo>
                <a:lnTo>
                  <a:pt x="2858" y="973"/>
                </a:lnTo>
                <a:lnTo>
                  <a:pt x="2856" y="973"/>
                </a:lnTo>
                <a:lnTo>
                  <a:pt x="2854" y="973"/>
                </a:lnTo>
                <a:lnTo>
                  <a:pt x="2858" y="973"/>
                </a:lnTo>
                <a:lnTo>
                  <a:pt x="2862" y="975"/>
                </a:lnTo>
                <a:lnTo>
                  <a:pt x="2866" y="977"/>
                </a:lnTo>
                <a:lnTo>
                  <a:pt x="2871" y="979"/>
                </a:lnTo>
                <a:lnTo>
                  <a:pt x="2873" y="981"/>
                </a:lnTo>
                <a:lnTo>
                  <a:pt x="2877" y="983"/>
                </a:lnTo>
                <a:lnTo>
                  <a:pt x="2877" y="983"/>
                </a:lnTo>
                <a:lnTo>
                  <a:pt x="2877" y="983"/>
                </a:lnTo>
                <a:lnTo>
                  <a:pt x="2877" y="983"/>
                </a:lnTo>
                <a:lnTo>
                  <a:pt x="2877" y="983"/>
                </a:lnTo>
                <a:lnTo>
                  <a:pt x="2877" y="983"/>
                </a:lnTo>
                <a:lnTo>
                  <a:pt x="2877" y="983"/>
                </a:lnTo>
                <a:lnTo>
                  <a:pt x="2881" y="986"/>
                </a:lnTo>
                <a:lnTo>
                  <a:pt x="2885" y="990"/>
                </a:lnTo>
                <a:lnTo>
                  <a:pt x="2885" y="992"/>
                </a:lnTo>
                <a:lnTo>
                  <a:pt x="2887" y="992"/>
                </a:lnTo>
                <a:lnTo>
                  <a:pt x="2889" y="994"/>
                </a:lnTo>
                <a:lnTo>
                  <a:pt x="2892" y="994"/>
                </a:lnTo>
                <a:lnTo>
                  <a:pt x="2892" y="996"/>
                </a:lnTo>
                <a:lnTo>
                  <a:pt x="2892" y="998"/>
                </a:lnTo>
                <a:lnTo>
                  <a:pt x="2889" y="998"/>
                </a:lnTo>
                <a:lnTo>
                  <a:pt x="2889" y="1000"/>
                </a:lnTo>
                <a:lnTo>
                  <a:pt x="2889" y="1002"/>
                </a:lnTo>
                <a:lnTo>
                  <a:pt x="2889" y="1004"/>
                </a:lnTo>
                <a:lnTo>
                  <a:pt x="2889" y="1006"/>
                </a:lnTo>
                <a:lnTo>
                  <a:pt x="2889" y="1009"/>
                </a:lnTo>
                <a:lnTo>
                  <a:pt x="2889" y="1011"/>
                </a:lnTo>
                <a:lnTo>
                  <a:pt x="2887" y="1013"/>
                </a:lnTo>
                <a:lnTo>
                  <a:pt x="2887" y="1015"/>
                </a:lnTo>
                <a:lnTo>
                  <a:pt x="2889" y="1017"/>
                </a:lnTo>
                <a:lnTo>
                  <a:pt x="2889" y="1017"/>
                </a:lnTo>
                <a:lnTo>
                  <a:pt x="2889" y="1019"/>
                </a:lnTo>
                <a:lnTo>
                  <a:pt x="2889" y="1017"/>
                </a:lnTo>
                <a:lnTo>
                  <a:pt x="2887" y="1017"/>
                </a:lnTo>
                <a:lnTo>
                  <a:pt x="2887" y="1017"/>
                </a:lnTo>
                <a:lnTo>
                  <a:pt x="2887" y="1019"/>
                </a:lnTo>
                <a:lnTo>
                  <a:pt x="2889" y="1019"/>
                </a:lnTo>
                <a:lnTo>
                  <a:pt x="2889" y="1021"/>
                </a:lnTo>
                <a:lnTo>
                  <a:pt x="2896" y="1023"/>
                </a:lnTo>
                <a:lnTo>
                  <a:pt x="2898" y="1027"/>
                </a:lnTo>
                <a:lnTo>
                  <a:pt x="2898" y="1027"/>
                </a:lnTo>
                <a:lnTo>
                  <a:pt x="2898" y="1030"/>
                </a:lnTo>
                <a:lnTo>
                  <a:pt x="2900" y="1032"/>
                </a:lnTo>
                <a:lnTo>
                  <a:pt x="2900" y="1032"/>
                </a:lnTo>
                <a:lnTo>
                  <a:pt x="2902" y="1036"/>
                </a:lnTo>
                <a:lnTo>
                  <a:pt x="2904" y="1038"/>
                </a:lnTo>
                <a:lnTo>
                  <a:pt x="2906" y="1038"/>
                </a:lnTo>
                <a:lnTo>
                  <a:pt x="2908" y="1040"/>
                </a:lnTo>
                <a:lnTo>
                  <a:pt x="2908" y="1040"/>
                </a:lnTo>
                <a:lnTo>
                  <a:pt x="2908" y="1042"/>
                </a:lnTo>
                <a:lnTo>
                  <a:pt x="2910" y="1040"/>
                </a:lnTo>
                <a:lnTo>
                  <a:pt x="2912" y="1040"/>
                </a:lnTo>
                <a:lnTo>
                  <a:pt x="2912" y="1040"/>
                </a:lnTo>
                <a:lnTo>
                  <a:pt x="2915" y="1040"/>
                </a:lnTo>
                <a:lnTo>
                  <a:pt x="2915" y="1042"/>
                </a:lnTo>
                <a:lnTo>
                  <a:pt x="2915" y="1042"/>
                </a:lnTo>
                <a:lnTo>
                  <a:pt x="2915" y="1042"/>
                </a:lnTo>
                <a:lnTo>
                  <a:pt x="2912" y="1044"/>
                </a:lnTo>
                <a:lnTo>
                  <a:pt x="2910" y="1042"/>
                </a:lnTo>
                <a:lnTo>
                  <a:pt x="2908" y="1042"/>
                </a:lnTo>
                <a:lnTo>
                  <a:pt x="2908" y="1044"/>
                </a:lnTo>
                <a:lnTo>
                  <a:pt x="2908" y="1044"/>
                </a:lnTo>
                <a:lnTo>
                  <a:pt x="2910" y="1044"/>
                </a:lnTo>
                <a:lnTo>
                  <a:pt x="2912" y="1046"/>
                </a:lnTo>
                <a:lnTo>
                  <a:pt x="2912" y="1050"/>
                </a:lnTo>
                <a:lnTo>
                  <a:pt x="2915" y="1053"/>
                </a:lnTo>
                <a:lnTo>
                  <a:pt x="2915" y="1053"/>
                </a:lnTo>
                <a:lnTo>
                  <a:pt x="2917" y="1053"/>
                </a:lnTo>
                <a:lnTo>
                  <a:pt x="2917" y="1050"/>
                </a:lnTo>
                <a:lnTo>
                  <a:pt x="2917" y="1050"/>
                </a:lnTo>
                <a:lnTo>
                  <a:pt x="2917" y="1050"/>
                </a:lnTo>
                <a:lnTo>
                  <a:pt x="2917" y="1050"/>
                </a:lnTo>
                <a:lnTo>
                  <a:pt x="2919" y="1053"/>
                </a:lnTo>
                <a:lnTo>
                  <a:pt x="2921" y="1053"/>
                </a:lnTo>
                <a:lnTo>
                  <a:pt x="2921" y="1053"/>
                </a:lnTo>
                <a:lnTo>
                  <a:pt x="2923" y="1053"/>
                </a:lnTo>
                <a:lnTo>
                  <a:pt x="2923" y="1053"/>
                </a:lnTo>
                <a:lnTo>
                  <a:pt x="2925" y="1050"/>
                </a:lnTo>
                <a:lnTo>
                  <a:pt x="2929" y="1053"/>
                </a:lnTo>
                <a:lnTo>
                  <a:pt x="2931" y="1053"/>
                </a:lnTo>
                <a:lnTo>
                  <a:pt x="2931" y="1053"/>
                </a:lnTo>
                <a:lnTo>
                  <a:pt x="2933" y="1050"/>
                </a:lnTo>
                <a:lnTo>
                  <a:pt x="2936" y="1053"/>
                </a:lnTo>
                <a:lnTo>
                  <a:pt x="2938" y="1053"/>
                </a:lnTo>
                <a:lnTo>
                  <a:pt x="2938" y="1055"/>
                </a:lnTo>
                <a:lnTo>
                  <a:pt x="2938" y="1055"/>
                </a:lnTo>
                <a:lnTo>
                  <a:pt x="2940" y="1055"/>
                </a:lnTo>
                <a:lnTo>
                  <a:pt x="2942" y="1055"/>
                </a:lnTo>
                <a:lnTo>
                  <a:pt x="2942" y="1055"/>
                </a:lnTo>
                <a:lnTo>
                  <a:pt x="2942" y="1055"/>
                </a:lnTo>
                <a:lnTo>
                  <a:pt x="2944" y="1055"/>
                </a:lnTo>
                <a:lnTo>
                  <a:pt x="2944" y="1057"/>
                </a:lnTo>
                <a:lnTo>
                  <a:pt x="2944" y="1057"/>
                </a:lnTo>
                <a:lnTo>
                  <a:pt x="2942" y="1057"/>
                </a:lnTo>
                <a:lnTo>
                  <a:pt x="2940" y="1057"/>
                </a:lnTo>
                <a:lnTo>
                  <a:pt x="2940" y="1057"/>
                </a:lnTo>
                <a:lnTo>
                  <a:pt x="2940" y="1059"/>
                </a:lnTo>
                <a:lnTo>
                  <a:pt x="2940" y="1059"/>
                </a:lnTo>
                <a:lnTo>
                  <a:pt x="2940" y="1059"/>
                </a:lnTo>
                <a:lnTo>
                  <a:pt x="2938" y="1059"/>
                </a:lnTo>
                <a:lnTo>
                  <a:pt x="2938" y="1057"/>
                </a:lnTo>
                <a:lnTo>
                  <a:pt x="2933" y="1057"/>
                </a:lnTo>
                <a:lnTo>
                  <a:pt x="2929" y="1055"/>
                </a:lnTo>
                <a:lnTo>
                  <a:pt x="2925" y="1053"/>
                </a:lnTo>
                <a:lnTo>
                  <a:pt x="2923" y="1053"/>
                </a:lnTo>
                <a:lnTo>
                  <a:pt x="2923" y="1053"/>
                </a:lnTo>
                <a:lnTo>
                  <a:pt x="2921" y="1055"/>
                </a:lnTo>
                <a:lnTo>
                  <a:pt x="2921" y="1055"/>
                </a:lnTo>
                <a:lnTo>
                  <a:pt x="2919" y="1055"/>
                </a:lnTo>
                <a:lnTo>
                  <a:pt x="2919" y="1055"/>
                </a:lnTo>
                <a:lnTo>
                  <a:pt x="2917" y="1057"/>
                </a:lnTo>
                <a:lnTo>
                  <a:pt x="2915" y="1059"/>
                </a:lnTo>
                <a:lnTo>
                  <a:pt x="2915" y="1061"/>
                </a:lnTo>
                <a:lnTo>
                  <a:pt x="2915" y="1061"/>
                </a:lnTo>
                <a:lnTo>
                  <a:pt x="2915" y="1061"/>
                </a:lnTo>
                <a:lnTo>
                  <a:pt x="2917" y="1061"/>
                </a:lnTo>
                <a:lnTo>
                  <a:pt x="2917" y="1063"/>
                </a:lnTo>
                <a:lnTo>
                  <a:pt x="2919" y="1063"/>
                </a:lnTo>
                <a:lnTo>
                  <a:pt x="2921" y="1065"/>
                </a:lnTo>
                <a:lnTo>
                  <a:pt x="2921" y="1067"/>
                </a:lnTo>
                <a:lnTo>
                  <a:pt x="2923" y="1069"/>
                </a:lnTo>
                <a:lnTo>
                  <a:pt x="2921" y="1071"/>
                </a:lnTo>
                <a:lnTo>
                  <a:pt x="2921" y="1074"/>
                </a:lnTo>
                <a:lnTo>
                  <a:pt x="2923" y="1078"/>
                </a:lnTo>
                <a:lnTo>
                  <a:pt x="2925" y="1080"/>
                </a:lnTo>
                <a:lnTo>
                  <a:pt x="2925" y="1078"/>
                </a:lnTo>
                <a:lnTo>
                  <a:pt x="2925" y="1076"/>
                </a:lnTo>
                <a:lnTo>
                  <a:pt x="2925" y="1076"/>
                </a:lnTo>
                <a:lnTo>
                  <a:pt x="2927" y="1074"/>
                </a:lnTo>
                <a:lnTo>
                  <a:pt x="2927" y="1074"/>
                </a:lnTo>
                <a:lnTo>
                  <a:pt x="2929" y="1076"/>
                </a:lnTo>
                <a:lnTo>
                  <a:pt x="2929" y="1076"/>
                </a:lnTo>
                <a:lnTo>
                  <a:pt x="2929" y="1076"/>
                </a:lnTo>
                <a:lnTo>
                  <a:pt x="2931" y="1080"/>
                </a:lnTo>
                <a:lnTo>
                  <a:pt x="2931" y="1080"/>
                </a:lnTo>
                <a:lnTo>
                  <a:pt x="2931" y="1082"/>
                </a:lnTo>
                <a:lnTo>
                  <a:pt x="2933" y="1084"/>
                </a:lnTo>
                <a:lnTo>
                  <a:pt x="2933" y="1084"/>
                </a:lnTo>
                <a:lnTo>
                  <a:pt x="2933" y="1082"/>
                </a:lnTo>
                <a:lnTo>
                  <a:pt x="2936" y="1078"/>
                </a:lnTo>
                <a:lnTo>
                  <a:pt x="2938" y="1078"/>
                </a:lnTo>
                <a:lnTo>
                  <a:pt x="2938" y="1078"/>
                </a:lnTo>
                <a:lnTo>
                  <a:pt x="2938" y="1080"/>
                </a:lnTo>
                <a:lnTo>
                  <a:pt x="2940" y="1082"/>
                </a:lnTo>
                <a:lnTo>
                  <a:pt x="2942" y="1084"/>
                </a:lnTo>
                <a:lnTo>
                  <a:pt x="2942" y="1084"/>
                </a:lnTo>
                <a:lnTo>
                  <a:pt x="2944" y="1084"/>
                </a:lnTo>
                <a:lnTo>
                  <a:pt x="2942" y="1082"/>
                </a:lnTo>
                <a:lnTo>
                  <a:pt x="2942" y="1080"/>
                </a:lnTo>
                <a:lnTo>
                  <a:pt x="2942" y="1078"/>
                </a:lnTo>
                <a:lnTo>
                  <a:pt x="2942" y="1078"/>
                </a:lnTo>
                <a:lnTo>
                  <a:pt x="2942" y="1074"/>
                </a:lnTo>
                <a:lnTo>
                  <a:pt x="2940" y="1069"/>
                </a:lnTo>
                <a:lnTo>
                  <a:pt x="2938" y="1067"/>
                </a:lnTo>
                <a:lnTo>
                  <a:pt x="2938" y="1065"/>
                </a:lnTo>
                <a:lnTo>
                  <a:pt x="2938" y="1065"/>
                </a:lnTo>
                <a:lnTo>
                  <a:pt x="2940" y="1065"/>
                </a:lnTo>
                <a:lnTo>
                  <a:pt x="2940" y="1065"/>
                </a:lnTo>
                <a:lnTo>
                  <a:pt x="2942" y="1067"/>
                </a:lnTo>
                <a:lnTo>
                  <a:pt x="2942" y="1067"/>
                </a:lnTo>
                <a:lnTo>
                  <a:pt x="2942" y="1069"/>
                </a:lnTo>
                <a:lnTo>
                  <a:pt x="2944" y="1069"/>
                </a:lnTo>
                <a:lnTo>
                  <a:pt x="2944" y="1069"/>
                </a:lnTo>
                <a:lnTo>
                  <a:pt x="2944" y="1069"/>
                </a:lnTo>
                <a:lnTo>
                  <a:pt x="2948" y="1067"/>
                </a:lnTo>
                <a:lnTo>
                  <a:pt x="2948" y="1067"/>
                </a:lnTo>
                <a:lnTo>
                  <a:pt x="2948" y="1067"/>
                </a:lnTo>
                <a:lnTo>
                  <a:pt x="2946" y="1065"/>
                </a:lnTo>
                <a:lnTo>
                  <a:pt x="2946" y="1065"/>
                </a:lnTo>
                <a:lnTo>
                  <a:pt x="2946" y="1065"/>
                </a:lnTo>
                <a:lnTo>
                  <a:pt x="2944" y="1065"/>
                </a:lnTo>
                <a:lnTo>
                  <a:pt x="2944" y="1065"/>
                </a:lnTo>
                <a:lnTo>
                  <a:pt x="2944" y="1063"/>
                </a:lnTo>
                <a:lnTo>
                  <a:pt x="2944" y="1061"/>
                </a:lnTo>
                <a:lnTo>
                  <a:pt x="2942" y="1061"/>
                </a:lnTo>
                <a:lnTo>
                  <a:pt x="2942" y="1061"/>
                </a:lnTo>
                <a:lnTo>
                  <a:pt x="2942" y="1059"/>
                </a:lnTo>
                <a:lnTo>
                  <a:pt x="2942" y="1059"/>
                </a:lnTo>
                <a:lnTo>
                  <a:pt x="2944" y="1059"/>
                </a:lnTo>
                <a:lnTo>
                  <a:pt x="2946" y="1059"/>
                </a:lnTo>
                <a:lnTo>
                  <a:pt x="2948" y="1057"/>
                </a:lnTo>
                <a:lnTo>
                  <a:pt x="2948" y="1057"/>
                </a:lnTo>
                <a:lnTo>
                  <a:pt x="2950" y="1059"/>
                </a:lnTo>
                <a:lnTo>
                  <a:pt x="2952" y="1061"/>
                </a:lnTo>
                <a:lnTo>
                  <a:pt x="2954" y="1061"/>
                </a:lnTo>
                <a:lnTo>
                  <a:pt x="2954" y="1063"/>
                </a:lnTo>
                <a:lnTo>
                  <a:pt x="2956" y="1063"/>
                </a:lnTo>
                <a:lnTo>
                  <a:pt x="2956" y="1063"/>
                </a:lnTo>
                <a:lnTo>
                  <a:pt x="2956" y="1061"/>
                </a:lnTo>
                <a:lnTo>
                  <a:pt x="2956" y="1061"/>
                </a:lnTo>
                <a:lnTo>
                  <a:pt x="2956" y="1059"/>
                </a:lnTo>
                <a:lnTo>
                  <a:pt x="2956" y="1057"/>
                </a:lnTo>
                <a:lnTo>
                  <a:pt x="2956" y="1055"/>
                </a:lnTo>
                <a:lnTo>
                  <a:pt x="2954" y="1053"/>
                </a:lnTo>
                <a:lnTo>
                  <a:pt x="2952" y="1053"/>
                </a:lnTo>
                <a:lnTo>
                  <a:pt x="2950" y="1053"/>
                </a:lnTo>
                <a:lnTo>
                  <a:pt x="2950" y="1050"/>
                </a:lnTo>
                <a:lnTo>
                  <a:pt x="2946" y="1048"/>
                </a:lnTo>
                <a:lnTo>
                  <a:pt x="2944" y="1046"/>
                </a:lnTo>
                <a:lnTo>
                  <a:pt x="2944" y="1046"/>
                </a:lnTo>
                <a:lnTo>
                  <a:pt x="2942" y="1046"/>
                </a:lnTo>
                <a:lnTo>
                  <a:pt x="2938" y="1044"/>
                </a:lnTo>
                <a:lnTo>
                  <a:pt x="2936" y="1044"/>
                </a:lnTo>
                <a:lnTo>
                  <a:pt x="2936" y="1044"/>
                </a:lnTo>
                <a:lnTo>
                  <a:pt x="2936" y="1044"/>
                </a:lnTo>
                <a:lnTo>
                  <a:pt x="2936" y="1044"/>
                </a:lnTo>
                <a:lnTo>
                  <a:pt x="2936" y="1042"/>
                </a:lnTo>
                <a:lnTo>
                  <a:pt x="2938" y="1042"/>
                </a:lnTo>
                <a:lnTo>
                  <a:pt x="2940" y="1042"/>
                </a:lnTo>
                <a:lnTo>
                  <a:pt x="2942" y="1040"/>
                </a:lnTo>
                <a:lnTo>
                  <a:pt x="2940" y="1040"/>
                </a:lnTo>
                <a:lnTo>
                  <a:pt x="2940" y="1040"/>
                </a:lnTo>
                <a:lnTo>
                  <a:pt x="2940" y="1038"/>
                </a:lnTo>
                <a:lnTo>
                  <a:pt x="2938" y="1038"/>
                </a:lnTo>
                <a:lnTo>
                  <a:pt x="2940" y="1036"/>
                </a:lnTo>
                <a:lnTo>
                  <a:pt x="2942" y="1036"/>
                </a:lnTo>
                <a:lnTo>
                  <a:pt x="2944" y="1038"/>
                </a:lnTo>
                <a:lnTo>
                  <a:pt x="2944" y="1038"/>
                </a:lnTo>
                <a:lnTo>
                  <a:pt x="2942" y="1040"/>
                </a:lnTo>
                <a:lnTo>
                  <a:pt x="2944" y="1040"/>
                </a:lnTo>
                <a:lnTo>
                  <a:pt x="2944" y="1040"/>
                </a:lnTo>
                <a:lnTo>
                  <a:pt x="2946" y="1038"/>
                </a:lnTo>
                <a:lnTo>
                  <a:pt x="2946" y="1036"/>
                </a:lnTo>
                <a:lnTo>
                  <a:pt x="2944" y="1036"/>
                </a:lnTo>
                <a:lnTo>
                  <a:pt x="2942" y="1034"/>
                </a:lnTo>
                <a:lnTo>
                  <a:pt x="2940" y="1032"/>
                </a:lnTo>
                <a:lnTo>
                  <a:pt x="2940" y="1032"/>
                </a:lnTo>
                <a:lnTo>
                  <a:pt x="2938" y="1027"/>
                </a:lnTo>
                <a:lnTo>
                  <a:pt x="2936" y="1023"/>
                </a:lnTo>
                <a:lnTo>
                  <a:pt x="2936" y="1023"/>
                </a:lnTo>
                <a:lnTo>
                  <a:pt x="2936" y="1019"/>
                </a:lnTo>
                <a:lnTo>
                  <a:pt x="2936" y="1019"/>
                </a:lnTo>
                <a:lnTo>
                  <a:pt x="2936" y="1017"/>
                </a:lnTo>
                <a:lnTo>
                  <a:pt x="2936" y="1017"/>
                </a:lnTo>
                <a:lnTo>
                  <a:pt x="2938" y="1015"/>
                </a:lnTo>
                <a:lnTo>
                  <a:pt x="2938" y="1015"/>
                </a:lnTo>
                <a:lnTo>
                  <a:pt x="2940" y="1015"/>
                </a:lnTo>
                <a:lnTo>
                  <a:pt x="2940" y="1015"/>
                </a:lnTo>
                <a:lnTo>
                  <a:pt x="2940" y="1017"/>
                </a:lnTo>
                <a:lnTo>
                  <a:pt x="2940" y="1017"/>
                </a:lnTo>
                <a:lnTo>
                  <a:pt x="2942" y="1019"/>
                </a:lnTo>
                <a:lnTo>
                  <a:pt x="2946" y="1021"/>
                </a:lnTo>
                <a:lnTo>
                  <a:pt x="2946" y="1023"/>
                </a:lnTo>
                <a:lnTo>
                  <a:pt x="2946" y="1025"/>
                </a:lnTo>
                <a:lnTo>
                  <a:pt x="2950" y="1025"/>
                </a:lnTo>
                <a:lnTo>
                  <a:pt x="2950" y="1025"/>
                </a:lnTo>
                <a:lnTo>
                  <a:pt x="2950" y="1025"/>
                </a:lnTo>
                <a:lnTo>
                  <a:pt x="2948" y="1023"/>
                </a:lnTo>
                <a:lnTo>
                  <a:pt x="2948" y="1023"/>
                </a:lnTo>
                <a:lnTo>
                  <a:pt x="2946" y="1021"/>
                </a:lnTo>
                <a:lnTo>
                  <a:pt x="2948" y="1019"/>
                </a:lnTo>
                <a:lnTo>
                  <a:pt x="2950" y="1021"/>
                </a:lnTo>
                <a:lnTo>
                  <a:pt x="2952" y="1023"/>
                </a:lnTo>
                <a:lnTo>
                  <a:pt x="2954" y="1025"/>
                </a:lnTo>
                <a:lnTo>
                  <a:pt x="2954" y="1025"/>
                </a:lnTo>
                <a:lnTo>
                  <a:pt x="2954" y="1023"/>
                </a:lnTo>
                <a:lnTo>
                  <a:pt x="2954" y="1023"/>
                </a:lnTo>
                <a:lnTo>
                  <a:pt x="2954" y="1021"/>
                </a:lnTo>
                <a:lnTo>
                  <a:pt x="2952" y="1021"/>
                </a:lnTo>
                <a:lnTo>
                  <a:pt x="2952" y="1019"/>
                </a:lnTo>
                <a:lnTo>
                  <a:pt x="2952" y="1019"/>
                </a:lnTo>
                <a:lnTo>
                  <a:pt x="2952" y="1019"/>
                </a:lnTo>
                <a:lnTo>
                  <a:pt x="2954" y="1019"/>
                </a:lnTo>
                <a:lnTo>
                  <a:pt x="2956" y="1019"/>
                </a:lnTo>
                <a:lnTo>
                  <a:pt x="2959" y="1019"/>
                </a:lnTo>
                <a:lnTo>
                  <a:pt x="2959" y="1021"/>
                </a:lnTo>
                <a:lnTo>
                  <a:pt x="2961" y="1021"/>
                </a:lnTo>
                <a:lnTo>
                  <a:pt x="2961" y="1021"/>
                </a:lnTo>
                <a:lnTo>
                  <a:pt x="2959" y="1019"/>
                </a:lnTo>
                <a:lnTo>
                  <a:pt x="2956" y="1017"/>
                </a:lnTo>
                <a:lnTo>
                  <a:pt x="2954" y="1017"/>
                </a:lnTo>
                <a:lnTo>
                  <a:pt x="2954" y="1017"/>
                </a:lnTo>
                <a:lnTo>
                  <a:pt x="2952" y="1017"/>
                </a:lnTo>
                <a:lnTo>
                  <a:pt x="2954" y="1015"/>
                </a:lnTo>
                <a:lnTo>
                  <a:pt x="2952" y="1015"/>
                </a:lnTo>
                <a:lnTo>
                  <a:pt x="2952" y="1013"/>
                </a:lnTo>
                <a:lnTo>
                  <a:pt x="2952" y="1013"/>
                </a:lnTo>
                <a:lnTo>
                  <a:pt x="2954" y="1013"/>
                </a:lnTo>
                <a:lnTo>
                  <a:pt x="2956" y="1013"/>
                </a:lnTo>
                <a:lnTo>
                  <a:pt x="2959" y="1011"/>
                </a:lnTo>
                <a:lnTo>
                  <a:pt x="2961" y="1009"/>
                </a:lnTo>
                <a:lnTo>
                  <a:pt x="2963" y="1009"/>
                </a:lnTo>
                <a:lnTo>
                  <a:pt x="2963" y="1009"/>
                </a:lnTo>
                <a:lnTo>
                  <a:pt x="2965" y="1011"/>
                </a:lnTo>
                <a:lnTo>
                  <a:pt x="2967" y="1011"/>
                </a:lnTo>
                <a:lnTo>
                  <a:pt x="2969" y="1009"/>
                </a:lnTo>
                <a:lnTo>
                  <a:pt x="2971" y="1009"/>
                </a:lnTo>
                <a:lnTo>
                  <a:pt x="2973" y="1009"/>
                </a:lnTo>
                <a:lnTo>
                  <a:pt x="2975" y="1009"/>
                </a:lnTo>
                <a:lnTo>
                  <a:pt x="2977" y="1009"/>
                </a:lnTo>
                <a:lnTo>
                  <a:pt x="2982" y="1011"/>
                </a:lnTo>
                <a:lnTo>
                  <a:pt x="2984" y="1011"/>
                </a:lnTo>
                <a:lnTo>
                  <a:pt x="2986" y="1013"/>
                </a:lnTo>
                <a:lnTo>
                  <a:pt x="2986" y="1013"/>
                </a:lnTo>
                <a:lnTo>
                  <a:pt x="2986" y="1015"/>
                </a:lnTo>
                <a:lnTo>
                  <a:pt x="2988" y="1015"/>
                </a:lnTo>
                <a:lnTo>
                  <a:pt x="2990" y="1015"/>
                </a:lnTo>
                <a:lnTo>
                  <a:pt x="2992" y="1015"/>
                </a:lnTo>
                <a:lnTo>
                  <a:pt x="2996" y="1015"/>
                </a:lnTo>
                <a:lnTo>
                  <a:pt x="2994" y="1015"/>
                </a:lnTo>
                <a:lnTo>
                  <a:pt x="2990" y="1017"/>
                </a:lnTo>
                <a:lnTo>
                  <a:pt x="2990" y="1017"/>
                </a:lnTo>
                <a:lnTo>
                  <a:pt x="2988" y="1019"/>
                </a:lnTo>
                <a:lnTo>
                  <a:pt x="2988" y="1021"/>
                </a:lnTo>
                <a:lnTo>
                  <a:pt x="2988" y="1021"/>
                </a:lnTo>
                <a:lnTo>
                  <a:pt x="2988" y="1021"/>
                </a:lnTo>
                <a:lnTo>
                  <a:pt x="2988" y="1023"/>
                </a:lnTo>
                <a:lnTo>
                  <a:pt x="2988" y="1023"/>
                </a:lnTo>
                <a:lnTo>
                  <a:pt x="2990" y="1023"/>
                </a:lnTo>
                <a:lnTo>
                  <a:pt x="2992" y="1021"/>
                </a:lnTo>
                <a:lnTo>
                  <a:pt x="2996" y="1017"/>
                </a:lnTo>
                <a:lnTo>
                  <a:pt x="2998" y="1015"/>
                </a:lnTo>
                <a:lnTo>
                  <a:pt x="3003" y="1013"/>
                </a:lnTo>
                <a:lnTo>
                  <a:pt x="3005" y="1011"/>
                </a:lnTo>
                <a:lnTo>
                  <a:pt x="3007" y="1009"/>
                </a:lnTo>
                <a:lnTo>
                  <a:pt x="3009" y="1006"/>
                </a:lnTo>
                <a:lnTo>
                  <a:pt x="3013" y="1009"/>
                </a:lnTo>
                <a:lnTo>
                  <a:pt x="3015" y="1006"/>
                </a:lnTo>
                <a:lnTo>
                  <a:pt x="3015" y="1006"/>
                </a:lnTo>
                <a:lnTo>
                  <a:pt x="3017" y="1006"/>
                </a:lnTo>
                <a:lnTo>
                  <a:pt x="3026" y="1009"/>
                </a:lnTo>
                <a:lnTo>
                  <a:pt x="3028" y="1006"/>
                </a:lnTo>
                <a:lnTo>
                  <a:pt x="3028" y="1006"/>
                </a:lnTo>
                <a:lnTo>
                  <a:pt x="3028" y="1004"/>
                </a:lnTo>
                <a:lnTo>
                  <a:pt x="3028" y="1004"/>
                </a:lnTo>
                <a:lnTo>
                  <a:pt x="3028" y="1002"/>
                </a:lnTo>
                <a:lnTo>
                  <a:pt x="3019" y="1000"/>
                </a:lnTo>
                <a:lnTo>
                  <a:pt x="3017" y="998"/>
                </a:lnTo>
                <a:lnTo>
                  <a:pt x="3013" y="996"/>
                </a:lnTo>
                <a:lnTo>
                  <a:pt x="3013" y="994"/>
                </a:lnTo>
                <a:lnTo>
                  <a:pt x="3013" y="992"/>
                </a:lnTo>
                <a:lnTo>
                  <a:pt x="3013" y="990"/>
                </a:lnTo>
                <a:lnTo>
                  <a:pt x="3011" y="988"/>
                </a:lnTo>
                <a:lnTo>
                  <a:pt x="3009" y="983"/>
                </a:lnTo>
                <a:lnTo>
                  <a:pt x="3009" y="983"/>
                </a:lnTo>
                <a:lnTo>
                  <a:pt x="3007" y="981"/>
                </a:lnTo>
                <a:lnTo>
                  <a:pt x="3009" y="979"/>
                </a:lnTo>
                <a:lnTo>
                  <a:pt x="3011" y="977"/>
                </a:lnTo>
                <a:lnTo>
                  <a:pt x="3011" y="977"/>
                </a:lnTo>
                <a:lnTo>
                  <a:pt x="3011" y="973"/>
                </a:lnTo>
                <a:lnTo>
                  <a:pt x="3013" y="971"/>
                </a:lnTo>
                <a:lnTo>
                  <a:pt x="3013" y="969"/>
                </a:lnTo>
                <a:lnTo>
                  <a:pt x="3013" y="969"/>
                </a:lnTo>
                <a:lnTo>
                  <a:pt x="3015" y="967"/>
                </a:lnTo>
                <a:lnTo>
                  <a:pt x="3017" y="967"/>
                </a:lnTo>
                <a:lnTo>
                  <a:pt x="3019" y="967"/>
                </a:lnTo>
                <a:lnTo>
                  <a:pt x="3021" y="965"/>
                </a:lnTo>
                <a:lnTo>
                  <a:pt x="3021" y="960"/>
                </a:lnTo>
                <a:lnTo>
                  <a:pt x="3021" y="958"/>
                </a:lnTo>
                <a:lnTo>
                  <a:pt x="3024" y="956"/>
                </a:lnTo>
                <a:lnTo>
                  <a:pt x="3024" y="950"/>
                </a:lnTo>
                <a:lnTo>
                  <a:pt x="3024" y="950"/>
                </a:lnTo>
                <a:lnTo>
                  <a:pt x="3026" y="946"/>
                </a:lnTo>
                <a:lnTo>
                  <a:pt x="3026" y="946"/>
                </a:lnTo>
                <a:lnTo>
                  <a:pt x="3026" y="946"/>
                </a:lnTo>
                <a:lnTo>
                  <a:pt x="3026" y="946"/>
                </a:lnTo>
                <a:lnTo>
                  <a:pt x="3026" y="944"/>
                </a:lnTo>
                <a:lnTo>
                  <a:pt x="3026" y="944"/>
                </a:lnTo>
                <a:lnTo>
                  <a:pt x="3026" y="941"/>
                </a:lnTo>
                <a:lnTo>
                  <a:pt x="3028" y="941"/>
                </a:lnTo>
                <a:lnTo>
                  <a:pt x="3026" y="939"/>
                </a:lnTo>
                <a:lnTo>
                  <a:pt x="3028" y="939"/>
                </a:lnTo>
                <a:lnTo>
                  <a:pt x="3028" y="937"/>
                </a:lnTo>
                <a:lnTo>
                  <a:pt x="3030" y="939"/>
                </a:lnTo>
                <a:lnTo>
                  <a:pt x="3028" y="939"/>
                </a:lnTo>
                <a:lnTo>
                  <a:pt x="3030" y="939"/>
                </a:lnTo>
                <a:lnTo>
                  <a:pt x="3030" y="941"/>
                </a:lnTo>
                <a:lnTo>
                  <a:pt x="3028" y="941"/>
                </a:lnTo>
                <a:lnTo>
                  <a:pt x="3036" y="941"/>
                </a:lnTo>
                <a:lnTo>
                  <a:pt x="3036" y="939"/>
                </a:lnTo>
                <a:lnTo>
                  <a:pt x="3036" y="937"/>
                </a:lnTo>
                <a:lnTo>
                  <a:pt x="3038" y="935"/>
                </a:lnTo>
                <a:lnTo>
                  <a:pt x="3038" y="935"/>
                </a:lnTo>
                <a:lnTo>
                  <a:pt x="3038" y="933"/>
                </a:lnTo>
                <a:lnTo>
                  <a:pt x="3038" y="931"/>
                </a:lnTo>
                <a:lnTo>
                  <a:pt x="3038" y="929"/>
                </a:lnTo>
                <a:lnTo>
                  <a:pt x="3036" y="927"/>
                </a:lnTo>
                <a:lnTo>
                  <a:pt x="3036" y="927"/>
                </a:lnTo>
                <a:lnTo>
                  <a:pt x="3036" y="925"/>
                </a:lnTo>
                <a:lnTo>
                  <a:pt x="3038" y="925"/>
                </a:lnTo>
                <a:lnTo>
                  <a:pt x="3040" y="925"/>
                </a:lnTo>
                <a:lnTo>
                  <a:pt x="3040" y="925"/>
                </a:lnTo>
                <a:lnTo>
                  <a:pt x="3042" y="925"/>
                </a:lnTo>
                <a:lnTo>
                  <a:pt x="3044" y="923"/>
                </a:lnTo>
                <a:lnTo>
                  <a:pt x="3044" y="923"/>
                </a:lnTo>
                <a:lnTo>
                  <a:pt x="3049" y="918"/>
                </a:lnTo>
                <a:lnTo>
                  <a:pt x="3051" y="918"/>
                </a:lnTo>
                <a:lnTo>
                  <a:pt x="3053" y="916"/>
                </a:lnTo>
                <a:lnTo>
                  <a:pt x="3053" y="914"/>
                </a:lnTo>
                <a:lnTo>
                  <a:pt x="3053" y="914"/>
                </a:lnTo>
                <a:lnTo>
                  <a:pt x="3053" y="912"/>
                </a:lnTo>
                <a:lnTo>
                  <a:pt x="3053" y="910"/>
                </a:lnTo>
                <a:lnTo>
                  <a:pt x="3059" y="908"/>
                </a:lnTo>
                <a:lnTo>
                  <a:pt x="3061" y="910"/>
                </a:lnTo>
                <a:lnTo>
                  <a:pt x="3063" y="908"/>
                </a:lnTo>
                <a:lnTo>
                  <a:pt x="3063" y="906"/>
                </a:lnTo>
                <a:lnTo>
                  <a:pt x="3065" y="906"/>
                </a:lnTo>
                <a:lnTo>
                  <a:pt x="3065" y="908"/>
                </a:lnTo>
                <a:lnTo>
                  <a:pt x="3065" y="908"/>
                </a:lnTo>
                <a:lnTo>
                  <a:pt x="3068" y="908"/>
                </a:lnTo>
                <a:lnTo>
                  <a:pt x="3070" y="908"/>
                </a:lnTo>
                <a:lnTo>
                  <a:pt x="3070" y="908"/>
                </a:lnTo>
                <a:lnTo>
                  <a:pt x="3070" y="904"/>
                </a:lnTo>
                <a:lnTo>
                  <a:pt x="3070" y="902"/>
                </a:lnTo>
                <a:lnTo>
                  <a:pt x="3070" y="900"/>
                </a:lnTo>
                <a:lnTo>
                  <a:pt x="3068" y="897"/>
                </a:lnTo>
                <a:lnTo>
                  <a:pt x="3070" y="900"/>
                </a:lnTo>
                <a:lnTo>
                  <a:pt x="3070" y="900"/>
                </a:lnTo>
                <a:lnTo>
                  <a:pt x="3070" y="902"/>
                </a:lnTo>
                <a:lnTo>
                  <a:pt x="3072" y="904"/>
                </a:lnTo>
                <a:lnTo>
                  <a:pt x="3070" y="906"/>
                </a:lnTo>
                <a:lnTo>
                  <a:pt x="3072" y="908"/>
                </a:lnTo>
                <a:lnTo>
                  <a:pt x="3072" y="908"/>
                </a:lnTo>
                <a:lnTo>
                  <a:pt x="3074" y="910"/>
                </a:lnTo>
                <a:lnTo>
                  <a:pt x="3076" y="910"/>
                </a:lnTo>
                <a:lnTo>
                  <a:pt x="3080" y="910"/>
                </a:lnTo>
                <a:lnTo>
                  <a:pt x="3080" y="910"/>
                </a:lnTo>
                <a:lnTo>
                  <a:pt x="3078" y="910"/>
                </a:lnTo>
                <a:lnTo>
                  <a:pt x="3076" y="912"/>
                </a:lnTo>
                <a:lnTo>
                  <a:pt x="3074" y="910"/>
                </a:lnTo>
                <a:lnTo>
                  <a:pt x="3070" y="910"/>
                </a:lnTo>
                <a:lnTo>
                  <a:pt x="3068" y="910"/>
                </a:lnTo>
                <a:lnTo>
                  <a:pt x="3065" y="910"/>
                </a:lnTo>
                <a:lnTo>
                  <a:pt x="3065" y="910"/>
                </a:lnTo>
                <a:lnTo>
                  <a:pt x="3068" y="912"/>
                </a:lnTo>
                <a:lnTo>
                  <a:pt x="3070" y="912"/>
                </a:lnTo>
                <a:lnTo>
                  <a:pt x="3072" y="912"/>
                </a:lnTo>
                <a:lnTo>
                  <a:pt x="3072" y="912"/>
                </a:lnTo>
                <a:lnTo>
                  <a:pt x="3072" y="914"/>
                </a:lnTo>
                <a:lnTo>
                  <a:pt x="3070" y="914"/>
                </a:lnTo>
                <a:lnTo>
                  <a:pt x="3070" y="914"/>
                </a:lnTo>
                <a:lnTo>
                  <a:pt x="3068" y="914"/>
                </a:lnTo>
                <a:lnTo>
                  <a:pt x="3070" y="914"/>
                </a:lnTo>
                <a:lnTo>
                  <a:pt x="3070" y="914"/>
                </a:lnTo>
                <a:lnTo>
                  <a:pt x="3072" y="916"/>
                </a:lnTo>
                <a:lnTo>
                  <a:pt x="3076" y="918"/>
                </a:lnTo>
                <a:lnTo>
                  <a:pt x="3078" y="918"/>
                </a:lnTo>
                <a:lnTo>
                  <a:pt x="3082" y="918"/>
                </a:lnTo>
                <a:lnTo>
                  <a:pt x="3084" y="918"/>
                </a:lnTo>
                <a:lnTo>
                  <a:pt x="3088" y="916"/>
                </a:lnTo>
                <a:lnTo>
                  <a:pt x="3091" y="918"/>
                </a:lnTo>
                <a:lnTo>
                  <a:pt x="3093" y="918"/>
                </a:lnTo>
                <a:lnTo>
                  <a:pt x="3093" y="918"/>
                </a:lnTo>
                <a:lnTo>
                  <a:pt x="3095" y="918"/>
                </a:lnTo>
                <a:lnTo>
                  <a:pt x="3095" y="921"/>
                </a:lnTo>
                <a:lnTo>
                  <a:pt x="3095" y="921"/>
                </a:lnTo>
                <a:lnTo>
                  <a:pt x="3093" y="923"/>
                </a:lnTo>
                <a:lnTo>
                  <a:pt x="3091" y="925"/>
                </a:lnTo>
                <a:lnTo>
                  <a:pt x="3088" y="925"/>
                </a:lnTo>
                <a:lnTo>
                  <a:pt x="3084" y="927"/>
                </a:lnTo>
                <a:lnTo>
                  <a:pt x="3078" y="931"/>
                </a:lnTo>
                <a:lnTo>
                  <a:pt x="3080" y="931"/>
                </a:lnTo>
                <a:lnTo>
                  <a:pt x="3080" y="933"/>
                </a:lnTo>
                <a:lnTo>
                  <a:pt x="3082" y="931"/>
                </a:lnTo>
                <a:lnTo>
                  <a:pt x="3084" y="931"/>
                </a:lnTo>
                <a:lnTo>
                  <a:pt x="3088" y="935"/>
                </a:lnTo>
                <a:lnTo>
                  <a:pt x="3091" y="935"/>
                </a:lnTo>
                <a:lnTo>
                  <a:pt x="3091" y="935"/>
                </a:lnTo>
                <a:lnTo>
                  <a:pt x="3095" y="935"/>
                </a:lnTo>
                <a:lnTo>
                  <a:pt x="3095" y="937"/>
                </a:lnTo>
                <a:lnTo>
                  <a:pt x="3095" y="939"/>
                </a:lnTo>
                <a:lnTo>
                  <a:pt x="3093" y="944"/>
                </a:lnTo>
                <a:lnTo>
                  <a:pt x="3093" y="946"/>
                </a:lnTo>
                <a:lnTo>
                  <a:pt x="3093" y="946"/>
                </a:lnTo>
                <a:lnTo>
                  <a:pt x="3093" y="946"/>
                </a:lnTo>
                <a:lnTo>
                  <a:pt x="3095" y="948"/>
                </a:lnTo>
                <a:lnTo>
                  <a:pt x="3097" y="948"/>
                </a:lnTo>
                <a:lnTo>
                  <a:pt x="3099" y="948"/>
                </a:lnTo>
                <a:lnTo>
                  <a:pt x="3101" y="948"/>
                </a:lnTo>
                <a:lnTo>
                  <a:pt x="3105" y="946"/>
                </a:lnTo>
                <a:lnTo>
                  <a:pt x="3107" y="944"/>
                </a:lnTo>
                <a:lnTo>
                  <a:pt x="3112" y="941"/>
                </a:lnTo>
                <a:lnTo>
                  <a:pt x="3114" y="941"/>
                </a:lnTo>
                <a:lnTo>
                  <a:pt x="3116" y="941"/>
                </a:lnTo>
                <a:lnTo>
                  <a:pt x="3118" y="939"/>
                </a:lnTo>
                <a:lnTo>
                  <a:pt x="3120" y="939"/>
                </a:lnTo>
                <a:lnTo>
                  <a:pt x="3122" y="935"/>
                </a:lnTo>
                <a:lnTo>
                  <a:pt x="3122" y="935"/>
                </a:lnTo>
                <a:lnTo>
                  <a:pt x="3124" y="935"/>
                </a:lnTo>
                <a:lnTo>
                  <a:pt x="3126" y="937"/>
                </a:lnTo>
                <a:lnTo>
                  <a:pt x="3126" y="937"/>
                </a:lnTo>
                <a:lnTo>
                  <a:pt x="3128" y="937"/>
                </a:lnTo>
                <a:lnTo>
                  <a:pt x="3130" y="937"/>
                </a:lnTo>
                <a:lnTo>
                  <a:pt x="3132" y="937"/>
                </a:lnTo>
                <a:lnTo>
                  <a:pt x="3135" y="937"/>
                </a:lnTo>
                <a:lnTo>
                  <a:pt x="3135" y="935"/>
                </a:lnTo>
                <a:lnTo>
                  <a:pt x="3137" y="933"/>
                </a:lnTo>
                <a:lnTo>
                  <a:pt x="3137" y="933"/>
                </a:lnTo>
                <a:lnTo>
                  <a:pt x="3137" y="931"/>
                </a:lnTo>
                <a:lnTo>
                  <a:pt x="3135" y="931"/>
                </a:lnTo>
                <a:lnTo>
                  <a:pt x="3132" y="929"/>
                </a:lnTo>
                <a:lnTo>
                  <a:pt x="3132" y="929"/>
                </a:lnTo>
                <a:lnTo>
                  <a:pt x="3130" y="931"/>
                </a:lnTo>
                <a:lnTo>
                  <a:pt x="3130" y="931"/>
                </a:lnTo>
                <a:lnTo>
                  <a:pt x="3126" y="931"/>
                </a:lnTo>
                <a:lnTo>
                  <a:pt x="3126" y="931"/>
                </a:lnTo>
                <a:lnTo>
                  <a:pt x="3122" y="933"/>
                </a:lnTo>
                <a:lnTo>
                  <a:pt x="3122" y="933"/>
                </a:lnTo>
                <a:lnTo>
                  <a:pt x="3120" y="931"/>
                </a:lnTo>
                <a:lnTo>
                  <a:pt x="3118" y="931"/>
                </a:lnTo>
                <a:lnTo>
                  <a:pt x="3116" y="925"/>
                </a:lnTo>
                <a:lnTo>
                  <a:pt x="3114" y="923"/>
                </a:lnTo>
                <a:lnTo>
                  <a:pt x="3114" y="921"/>
                </a:lnTo>
                <a:lnTo>
                  <a:pt x="3112" y="918"/>
                </a:lnTo>
                <a:lnTo>
                  <a:pt x="3112" y="916"/>
                </a:lnTo>
                <a:lnTo>
                  <a:pt x="3114" y="916"/>
                </a:lnTo>
                <a:lnTo>
                  <a:pt x="3116" y="916"/>
                </a:lnTo>
                <a:lnTo>
                  <a:pt x="3118" y="912"/>
                </a:lnTo>
                <a:lnTo>
                  <a:pt x="3120" y="914"/>
                </a:lnTo>
                <a:lnTo>
                  <a:pt x="3120" y="914"/>
                </a:lnTo>
                <a:lnTo>
                  <a:pt x="3118" y="914"/>
                </a:lnTo>
                <a:lnTo>
                  <a:pt x="3118" y="916"/>
                </a:lnTo>
                <a:lnTo>
                  <a:pt x="3116" y="918"/>
                </a:lnTo>
                <a:lnTo>
                  <a:pt x="3116" y="918"/>
                </a:lnTo>
                <a:lnTo>
                  <a:pt x="3116" y="918"/>
                </a:lnTo>
                <a:lnTo>
                  <a:pt x="3118" y="916"/>
                </a:lnTo>
                <a:lnTo>
                  <a:pt x="3118" y="916"/>
                </a:lnTo>
                <a:lnTo>
                  <a:pt x="3120" y="914"/>
                </a:lnTo>
                <a:lnTo>
                  <a:pt x="3126" y="908"/>
                </a:lnTo>
                <a:lnTo>
                  <a:pt x="3130" y="908"/>
                </a:lnTo>
                <a:lnTo>
                  <a:pt x="3132" y="908"/>
                </a:lnTo>
                <a:lnTo>
                  <a:pt x="3132" y="908"/>
                </a:lnTo>
                <a:lnTo>
                  <a:pt x="3135" y="908"/>
                </a:lnTo>
                <a:lnTo>
                  <a:pt x="3137" y="906"/>
                </a:lnTo>
                <a:lnTo>
                  <a:pt x="3139" y="906"/>
                </a:lnTo>
                <a:lnTo>
                  <a:pt x="3141" y="908"/>
                </a:lnTo>
                <a:lnTo>
                  <a:pt x="3143" y="906"/>
                </a:lnTo>
                <a:lnTo>
                  <a:pt x="3145" y="904"/>
                </a:lnTo>
                <a:lnTo>
                  <a:pt x="3147" y="904"/>
                </a:lnTo>
                <a:lnTo>
                  <a:pt x="3149" y="904"/>
                </a:lnTo>
                <a:lnTo>
                  <a:pt x="3151" y="902"/>
                </a:lnTo>
                <a:lnTo>
                  <a:pt x="3156" y="900"/>
                </a:lnTo>
                <a:lnTo>
                  <a:pt x="3162" y="902"/>
                </a:lnTo>
                <a:lnTo>
                  <a:pt x="3162" y="900"/>
                </a:lnTo>
                <a:lnTo>
                  <a:pt x="3166" y="900"/>
                </a:lnTo>
                <a:lnTo>
                  <a:pt x="3166" y="897"/>
                </a:lnTo>
                <a:lnTo>
                  <a:pt x="3170" y="897"/>
                </a:lnTo>
                <a:lnTo>
                  <a:pt x="3168" y="897"/>
                </a:lnTo>
                <a:lnTo>
                  <a:pt x="3168" y="897"/>
                </a:lnTo>
                <a:lnTo>
                  <a:pt x="3166" y="900"/>
                </a:lnTo>
                <a:lnTo>
                  <a:pt x="3168" y="900"/>
                </a:lnTo>
                <a:lnTo>
                  <a:pt x="3172" y="900"/>
                </a:lnTo>
                <a:lnTo>
                  <a:pt x="3172" y="897"/>
                </a:lnTo>
                <a:lnTo>
                  <a:pt x="3176" y="897"/>
                </a:lnTo>
                <a:lnTo>
                  <a:pt x="3176" y="897"/>
                </a:lnTo>
                <a:lnTo>
                  <a:pt x="3176" y="900"/>
                </a:lnTo>
                <a:lnTo>
                  <a:pt x="3176" y="902"/>
                </a:lnTo>
                <a:lnTo>
                  <a:pt x="3176" y="902"/>
                </a:lnTo>
                <a:lnTo>
                  <a:pt x="3174" y="902"/>
                </a:lnTo>
                <a:lnTo>
                  <a:pt x="3170" y="904"/>
                </a:lnTo>
                <a:lnTo>
                  <a:pt x="3168" y="904"/>
                </a:lnTo>
                <a:lnTo>
                  <a:pt x="3164" y="906"/>
                </a:lnTo>
                <a:lnTo>
                  <a:pt x="3166" y="908"/>
                </a:lnTo>
                <a:lnTo>
                  <a:pt x="3166" y="908"/>
                </a:lnTo>
                <a:lnTo>
                  <a:pt x="3164" y="908"/>
                </a:lnTo>
                <a:lnTo>
                  <a:pt x="3162" y="908"/>
                </a:lnTo>
                <a:lnTo>
                  <a:pt x="3160" y="908"/>
                </a:lnTo>
                <a:lnTo>
                  <a:pt x="3158" y="910"/>
                </a:lnTo>
                <a:lnTo>
                  <a:pt x="3156" y="908"/>
                </a:lnTo>
                <a:lnTo>
                  <a:pt x="3156" y="908"/>
                </a:lnTo>
                <a:lnTo>
                  <a:pt x="3156" y="910"/>
                </a:lnTo>
                <a:lnTo>
                  <a:pt x="3158" y="912"/>
                </a:lnTo>
                <a:lnTo>
                  <a:pt x="3158" y="914"/>
                </a:lnTo>
                <a:lnTo>
                  <a:pt x="3160" y="912"/>
                </a:lnTo>
                <a:lnTo>
                  <a:pt x="3162" y="916"/>
                </a:lnTo>
                <a:lnTo>
                  <a:pt x="3166" y="918"/>
                </a:lnTo>
                <a:lnTo>
                  <a:pt x="3164" y="918"/>
                </a:lnTo>
                <a:lnTo>
                  <a:pt x="3162" y="918"/>
                </a:lnTo>
                <a:lnTo>
                  <a:pt x="3162" y="918"/>
                </a:lnTo>
                <a:lnTo>
                  <a:pt x="3160" y="921"/>
                </a:lnTo>
                <a:lnTo>
                  <a:pt x="3160" y="921"/>
                </a:lnTo>
                <a:lnTo>
                  <a:pt x="3160" y="921"/>
                </a:lnTo>
                <a:lnTo>
                  <a:pt x="3160" y="921"/>
                </a:lnTo>
                <a:lnTo>
                  <a:pt x="3158" y="918"/>
                </a:lnTo>
                <a:lnTo>
                  <a:pt x="3158" y="921"/>
                </a:lnTo>
                <a:lnTo>
                  <a:pt x="3156" y="925"/>
                </a:lnTo>
                <a:lnTo>
                  <a:pt x="3153" y="927"/>
                </a:lnTo>
                <a:lnTo>
                  <a:pt x="3153" y="929"/>
                </a:lnTo>
                <a:lnTo>
                  <a:pt x="3153" y="929"/>
                </a:lnTo>
                <a:lnTo>
                  <a:pt x="3153" y="929"/>
                </a:lnTo>
                <a:lnTo>
                  <a:pt x="3153" y="929"/>
                </a:lnTo>
                <a:lnTo>
                  <a:pt x="3153" y="931"/>
                </a:lnTo>
                <a:lnTo>
                  <a:pt x="3153" y="931"/>
                </a:lnTo>
                <a:lnTo>
                  <a:pt x="3147" y="933"/>
                </a:lnTo>
                <a:lnTo>
                  <a:pt x="3147" y="933"/>
                </a:lnTo>
                <a:lnTo>
                  <a:pt x="3145" y="933"/>
                </a:lnTo>
                <a:lnTo>
                  <a:pt x="3143" y="931"/>
                </a:lnTo>
                <a:lnTo>
                  <a:pt x="3141" y="931"/>
                </a:lnTo>
                <a:lnTo>
                  <a:pt x="3141" y="931"/>
                </a:lnTo>
                <a:lnTo>
                  <a:pt x="3139" y="931"/>
                </a:lnTo>
                <a:lnTo>
                  <a:pt x="3141" y="931"/>
                </a:lnTo>
                <a:lnTo>
                  <a:pt x="3141" y="931"/>
                </a:lnTo>
                <a:lnTo>
                  <a:pt x="3143" y="933"/>
                </a:lnTo>
                <a:lnTo>
                  <a:pt x="3141" y="933"/>
                </a:lnTo>
                <a:lnTo>
                  <a:pt x="3139" y="935"/>
                </a:lnTo>
                <a:lnTo>
                  <a:pt x="3139" y="935"/>
                </a:lnTo>
                <a:lnTo>
                  <a:pt x="3139" y="935"/>
                </a:lnTo>
                <a:lnTo>
                  <a:pt x="3143" y="937"/>
                </a:lnTo>
                <a:lnTo>
                  <a:pt x="3147" y="939"/>
                </a:lnTo>
                <a:lnTo>
                  <a:pt x="3147" y="939"/>
                </a:lnTo>
                <a:lnTo>
                  <a:pt x="3149" y="941"/>
                </a:lnTo>
                <a:lnTo>
                  <a:pt x="3149" y="944"/>
                </a:lnTo>
                <a:lnTo>
                  <a:pt x="3151" y="944"/>
                </a:lnTo>
                <a:lnTo>
                  <a:pt x="3151" y="944"/>
                </a:lnTo>
                <a:lnTo>
                  <a:pt x="3153" y="944"/>
                </a:lnTo>
                <a:lnTo>
                  <a:pt x="3156" y="944"/>
                </a:lnTo>
                <a:lnTo>
                  <a:pt x="3162" y="948"/>
                </a:lnTo>
                <a:lnTo>
                  <a:pt x="3162" y="950"/>
                </a:lnTo>
                <a:lnTo>
                  <a:pt x="3168" y="950"/>
                </a:lnTo>
                <a:lnTo>
                  <a:pt x="3168" y="950"/>
                </a:lnTo>
                <a:lnTo>
                  <a:pt x="3176" y="958"/>
                </a:lnTo>
                <a:lnTo>
                  <a:pt x="3181" y="960"/>
                </a:lnTo>
                <a:lnTo>
                  <a:pt x="3185" y="965"/>
                </a:lnTo>
                <a:lnTo>
                  <a:pt x="3187" y="967"/>
                </a:lnTo>
                <a:lnTo>
                  <a:pt x="3189" y="967"/>
                </a:lnTo>
                <a:lnTo>
                  <a:pt x="3193" y="971"/>
                </a:lnTo>
                <a:lnTo>
                  <a:pt x="3195" y="971"/>
                </a:lnTo>
                <a:lnTo>
                  <a:pt x="3200" y="973"/>
                </a:lnTo>
                <a:lnTo>
                  <a:pt x="3202" y="975"/>
                </a:lnTo>
                <a:lnTo>
                  <a:pt x="3204" y="977"/>
                </a:lnTo>
                <a:lnTo>
                  <a:pt x="3208" y="977"/>
                </a:lnTo>
                <a:lnTo>
                  <a:pt x="3208" y="979"/>
                </a:lnTo>
                <a:lnTo>
                  <a:pt x="3210" y="983"/>
                </a:lnTo>
                <a:lnTo>
                  <a:pt x="3212" y="988"/>
                </a:lnTo>
                <a:lnTo>
                  <a:pt x="3212" y="992"/>
                </a:lnTo>
                <a:lnTo>
                  <a:pt x="3212" y="992"/>
                </a:lnTo>
                <a:lnTo>
                  <a:pt x="3212" y="994"/>
                </a:lnTo>
                <a:lnTo>
                  <a:pt x="3212" y="996"/>
                </a:lnTo>
                <a:lnTo>
                  <a:pt x="3210" y="998"/>
                </a:lnTo>
                <a:lnTo>
                  <a:pt x="3208" y="1000"/>
                </a:lnTo>
                <a:lnTo>
                  <a:pt x="3204" y="1002"/>
                </a:lnTo>
                <a:lnTo>
                  <a:pt x="3202" y="1004"/>
                </a:lnTo>
                <a:lnTo>
                  <a:pt x="3200" y="1004"/>
                </a:lnTo>
                <a:lnTo>
                  <a:pt x="3197" y="1006"/>
                </a:lnTo>
                <a:lnTo>
                  <a:pt x="3191" y="1009"/>
                </a:lnTo>
                <a:lnTo>
                  <a:pt x="3189" y="1009"/>
                </a:lnTo>
                <a:lnTo>
                  <a:pt x="3187" y="1009"/>
                </a:lnTo>
                <a:lnTo>
                  <a:pt x="3185" y="1009"/>
                </a:lnTo>
                <a:lnTo>
                  <a:pt x="3185" y="1009"/>
                </a:lnTo>
                <a:lnTo>
                  <a:pt x="3179" y="1006"/>
                </a:lnTo>
                <a:lnTo>
                  <a:pt x="3170" y="1006"/>
                </a:lnTo>
                <a:lnTo>
                  <a:pt x="3166" y="1009"/>
                </a:lnTo>
                <a:lnTo>
                  <a:pt x="3164" y="1009"/>
                </a:lnTo>
                <a:lnTo>
                  <a:pt x="3158" y="1009"/>
                </a:lnTo>
                <a:lnTo>
                  <a:pt x="3156" y="1006"/>
                </a:lnTo>
                <a:lnTo>
                  <a:pt x="3149" y="1006"/>
                </a:lnTo>
                <a:lnTo>
                  <a:pt x="3145" y="1004"/>
                </a:lnTo>
                <a:lnTo>
                  <a:pt x="3143" y="1002"/>
                </a:lnTo>
                <a:lnTo>
                  <a:pt x="3141" y="1002"/>
                </a:lnTo>
                <a:lnTo>
                  <a:pt x="3139" y="1002"/>
                </a:lnTo>
                <a:lnTo>
                  <a:pt x="3139" y="1002"/>
                </a:lnTo>
                <a:lnTo>
                  <a:pt x="3137" y="1002"/>
                </a:lnTo>
                <a:lnTo>
                  <a:pt x="3135" y="1002"/>
                </a:lnTo>
                <a:lnTo>
                  <a:pt x="3132" y="1002"/>
                </a:lnTo>
                <a:lnTo>
                  <a:pt x="3132" y="1000"/>
                </a:lnTo>
                <a:lnTo>
                  <a:pt x="3130" y="996"/>
                </a:lnTo>
                <a:lnTo>
                  <a:pt x="3128" y="996"/>
                </a:lnTo>
                <a:lnTo>
                  <a:pt x="3128" y="996"/>
                </a:lnTo>
                <a:lnTo>
                  <a:pt x="3122" y="996"/>
                </a:lnTo>
                <a:lnTo>
                  <a:pt x="3120" y="996"/>
                </a:lnTo>
                <a:lnTo>
                  <a:pt x="3118" y="994"/>
                </a:lnTo>
                <a:lnTo>
                  <a:pt x="3116" y="992"/>
                </a:lnTo>
                <a:lnTo>
                  <a:pt x="3116" y="992"/>
                </a:lnTo>
                <a:lnTo>
                  <a:pt x="3118" y="990"/>
                </a:lnTo>
                <a:lnTo>
                  <a:pt x="3118" y="990"/>
                </a:lnTo>
                <a:lnTo>
                  <a:pt x="3116" y="990"/>
                </a:lnTo>
                <a:lnTo>
                  <a:pt x="3112" y="992"/>
                </a:lnTo>
                <a:lnTo>
                  <a:pt x="3103" y="992"/>
                </a:lnTo>
                <a:lnTo>
                  <a:pt x="3091" y="990"/>
                </a:lnTo>
                <a:lnTo>
                  <a:pt x="3091" y="990"/>
                </a:lnTo>
                <a:lnTo>
                  <a:pt x="3084" y="992"/>
                </a:lnTo>
                <a:lnTo>
                  <a:pt x="3080" y="994"/>
                </a:lnTo>
                <a:lnTo>
                  <a:pt x="3076" y="996"/>
                </a:lnTo>
                <a:lnTo>
                  <a:pt x="3072" y="998"/>
                </a:lnTo>
                <a:lnTo>
                  <a:pt x="3063" y="1002"/>
                </a:lnTo>
                <a:lnTo>
                  <a:pt x="3061" y="1004"/>
                </a:lnTo>
                <a:lnTo>
                  <a:pt x="3061" y="1006"/>
                </a:lnTo>
                <a:lnTo>
                  <a:pt x="3055" y="1006"/>
                </a:lnTo>
                <a:lnTo>
                  <a:pt x="3047" y="1004"/>
                </a:lnTo>
                <a:lnTo>
                  <a:pt x="3040" y="1004"/>
                </a:lnTo>
                <a:lnTo>
                  <a:pt x="3032" y="1004"/>
                </a:lnTo>
                <a:lnTo>
                  <a:pt x="3030" y="1004"/>
                </a:lnTo>
                <a:lnTo>
                  <a:pt x="3030" y="1004"/>
                </a:lnTo>
                <a:lnTo>
                  <a:pt x="3030" y="1006"/>
                </a:lnTo>
                <a:lnTo>
                  <a:pt x="3028" y="1006"/>
                </a:lnTo>
                <a:lnTo>
                  <a:pt x="3030" y="1009"/>
                </a:lnTo>
                <a:lnTo>
                  <a:pt x="3030" y="1009"/>
                </a:lnTo>
                <a:lnTo>
                  <a:pt x="3032" y="1011"/>
                </a:lnTo>
                <a:lnTo>
                  <a:pt x="3034" y="1011"/>
                </a:lnTo>
                <a:lnTo>
                  <a:pt x="3040" y="1011"/>
                </a:lnTo>
                <a:lnTo>
                  <a:pt x="3040" y="1011"/>
                </a:lnTo>
                <a:lnTo>
                  <a:pt x="3040" y="1013"/>
                </a:lnTo>
                <a:lnTo>
                  <a:pt x="3036" y="1013"/>
                </a:lnTo>
                <a:lnTo>
                  <a:pt x="3028" y="1013"/>
                </a:lnTo>
                <a:lnTo>
                  <a:pt x="3028" y="1015"/>
                </a:lnTo>
                <a:lnTo>
                  <a:pt x="3026" y="1015"/>
                </a:lnTo>
                <a:lnTo>
                  <a:pt x="3026" y="1017"/>
                </a:lnTo>
                <a:lnTo>
                  <a:pt x="3026" y="1017"/>
                </a:lnTo>
                <a:lnTo>
                  <a:pt x="3028" y="1017"/>
                </a:lnTo>
                <a:lnTo>
                  <a:pt x="3028" y="1017"/>
                </a:lnTo>
                <a:lnTo>
                  <a:pt x="3028" y="1017"/>
                </a:lnTo>
                <a:lnTo>
                  <a:pt x="3024" y="1017"/>
                </a:lnTo>
                <a:lnTo>
                  <a:pt x="3021" y="1019"/>
                </a:lnTo>
                <a:lnTo>
                  <a:pt x="3017" y="1017"/>
                </a:lnTo>
                <a:lnTo>
                  <a:pt x="3013" y="1019"/>
                </a:lnTo>
                <a:lnTo>
                  <a:pt x="3013" y="1019"/>
                </a:lnTo>
                <a:lnTo>
                  <a:pt x="3013" y="1017"/>
                </a:lnTo>
                <a:lnTo>
                  <a:pt x="3013" y="1017"/>
                </a:lnTo>
                <a:lnTo>
                  <a:pt x="3013" y="1017"/>
                </a:lnTo>
                <a:lnTo>
                  <a:pt x="3011" y="1015"/>
                </a:lnTo>
                <a:lnTo>
                  <a:pt x="3011" y="1017"/>
                </a:lnTo>
                <a:lnTo>
                  <a:pt x="3009" y="1017"/>
                </a:lnTo>
                <a:lnTo>
                  <a:pt x="3011" y="1019"/>
                </a:lnTo>
                <a:lnTo>
                  <a:pt x="3011" y="1019"/>
                </a:lnTo>
                <a:lnTo>
                  <a:pt x="3009" y="1019"/>
                </a:lnTo>
                <a:lnTo>
                  <a:pt x="3007" y="1019"/>
                </a:lnTo>
                <a:lnTo>
                  <a:pt x="3005" y="1019"/>
                </a:lnTo>
                <a:lnTo>
                  <a:pt x="3003" y="1017"/>
                </a:lnTo>
                <a:lnTo>
                  <a:pt x="3003" y="1017"/>
                </a:lnTo>
                <a:lnTo>
                  <a:pt x="3000" y="1017"/>
                </a:lnTo>
                <a:lnTo>
                  <a:pt x="2998" y="1017"/>
                </a:lnTo>
                <a:lnTo>
                  <a:pt x="2994" y="1017"/>
                </a:lnTo>
                <a:lnTo>
                  <a:pt x="2992" y="1021"/>
                </a:lnTo>
                <a:lnTo>
                  <a:pt x="2988" y="1023"/>
                </a:lnTo>
                <a:lnTo>
                  <a:pt x="2988" y="1025"/>
                </a:lnTo>
                <a:lnTo>
                  <a:pt x="2986" y="1027"/>
                </a:lnTo>
                <a:lnTo>
                  <a:pt x="2986" y="1030"/>
                </a:lnTo>
                <a:lnTo>
                  <a:pt x="2986" y="1032"/>
                </a:lnTo>
                <a:lnTo>
                  <a:pt x="2986" y="1032"/>
                </a:lnTo>
                <a:lnTo>
                  <a:pt x="2986" y="1034"/>
                </a:lnTo>
                <a:lnTo>
                  <a:pt x="2990" y="1034"/>
                </a:lnTo>
                <a:lnTo>
                  <a:pt x="2992" y="1032"/>
                </a:lnTo>
                <a:lnTo>
                  <a:pt x="2996" y="1032"/>
                </a:lnTo>
                <a:lnTo>
                  <a:pt x="2998" y="1032"/>
                </a:lnTo>
                <a:lnTo>
                  <a:pt x="2998" y="1034"/>
                </a:lnTo>
                <a:lnTo>
                  <a:pt x="2996" y="1034"/>
                </a:lnTo>
                <a:lnTo>
                  <a:pt x="2994" y="1036"/>
                </a:lnTo>
                <a:lnTo>
                  <a:pt x="2994" y="1036"/>
                </a:lnTo>
                <a:lnTo>
                  <a:pt x="2994" y="1038"/>
                </a:lnTo>
                <a:lnTo>
                  <a:pt x="2996" y="1040"/>
                </a:lnTo>
                <a:lnTo>
                  <a:pt x="2996" y="1040"/>
                </a:lnTo>
                <a:lnTo>
                  <a:pt x="2996" y="1042"/>
                </a:lnTo>
                <a:lnTo>
                  <a:pt x="2996" y="1042"/>
                </a:lnTo>
                <a:lnTo>
                  <a:pt x="2996" y="1042"/>
                </a:lnTo>
                <a:lnTo>
                  <a:pt x="2998" y="1042"/>
                </a:lnTo>
                <a:lnTo>
                  <a:pt x="2998" y="1042"/>
                </a:lnTo>
                <a:lnTo>
                  <a:pt x="2998" y="1044"/>
                </a:lnTo>
                <a:lnTo>
                  <a:pt x="2998" y="1044"/>
                </a:lnTo>
                <a:lnTo>
                  <a:pt x="2996" y="1046"/>
                </a:lnTo>
                <a:lnTo>
                  <a:pt x="2996" y="1046"/>
                </a:lnTo>
                <a:lnTo>
                  <a:pt x="2996" y="1046"/>
                </a:lnTo>
                <a:lnTo>
                  <a:pt x="2996" y="1048"/>
                </a:lnTo>
                <a:lnTo>
                  <a:pt x="2996" y="1048"/>
                </a:lnTo>
                <a:lnTo>
                  <a:pt x="2998" y="1050"/>
                </a:lnTo>
                <a:lnTo>
                  <a:pt x="2998" y="1050"/>
                </a:lnTo>
                <a:lnTo>
                  <a:pt x="3000" y="1050"/>
                </a:lnTo>
                <a:lnTo>
                  <a:pt x="3000" y="1050"/>
                </a:lnTo>
                <a:lnTo>
                  <a:pt x="2996" y="1053"/>
                </a:lnTo>
                <a:lnTo>
                  <a:pt x="2996" y="1053"/>
                </a:lnTo>
                <a:lnTo>
                  <a:pt x="2994" y="1050"/>
                </a:lnTo>
                <a:lnTo>
                  <a:pt x="2994" y="1050"/>
                </a:lnTo>
                <a:lnTo>
                  <a:pt x="2994" y="1053"/>
                </a:lnTo>
                <a:lnTo>
                  <a:pt x="2994" y="1053"/>
                </a:lnTo>
                <a:lnTo>
                  <a:pt x="2992" y="1050"/>
                </a:lnTo>
                <a:lnTo>
                  <a:pt x="2994" y="1050"/>
                </a:lnTo>
                <a:lnTo>
                  <a:pt x="2992" y="1048"/>
                </a:lnTo>
                <a:lnTo>
                  <a:pt x="2992" y="1048"/>
                </a:lnTo>
                <a:lnTo>
                  <a:pt x="2990" y="1048"/>
                </a:lnTo>
                <a:lnTo>
                  <a:pt x="2990" y="1048"/>
                </a:lnTo>
                <a:lnTo>
                  <a:pt x="2990" y="1048"/>
                </a:lnTo>
                <a:lnTo>
                  <a:pt x="2990" y="1050"/>
                </a:lnTo>
                <a:lnTo>
                  <a:pt x="2990" y="1053"/>
                </a:lnTo>
                <a:lnTo>
                  <a:pt x="2990" y="1053"/>
                </a:lnTo>
                <a:lnTo>
                  <a:pt x="2988" y="1053"/>
                </a:lnTo>
                <a:lnTo>
                  <a:pt x="2990" y="1055"/>
                </a:lnTo>
                <a:lnTo>
                  <a:pt x="2990" y="1055"/>
                </a:lnTo>
                <a:lnTo>
                  <a:pt x="2992" y="1055"/>
                </a:lnTo>
                <a:lnTo>
                  <a:pt x="2992" y="1055"/>
                </a:lnTo>
                <a:lnTo>
                  <a:pt x="2994" y="1055"/>
                </a:lnTo>
                <a:lnTo>
                  <a:pt x="2994" y="1055"/>
                </a:lnTo>
                <a:lnTo>
                  <a:pt x="2996" y="1057"/>
                </a:lnTo>
                <a:lnTo>
                  <a:pt x="2996" y="1057"/>
                </a:lnTo>
                <a:lnTo>
                  <a:pt x="2998" y="1057"/>
                </a:lnTo>
                <a:lnTo>
                  <a:pt x="3000" y="1059"/>
                </a:lnTo>
                <a:lnTo>
                  <a:pt x="3003" y="1059"/>
                </a:lnTo>
                <a:lnTo>
                  <a:pt x="3003" y="1061"/>
                </a:lnTo>
                <a:lnTo>
                  <a:pt x="3003" y="1063"/>
                </a:lnTo>
                <a:lnTo>
                  <a:pt x="3000" y="1063"/>
                </a:lnTo>
                <a:lnTo>
                  <a:pt x="3000" y="1063"/>
                </a:lnTo>
                <a:lnTo>
                  <a:pt x="3000" y="1065"/>
                </a:lnTo>
                <a:lnTo>
                  <a:pt x="3003" y="1067"/>
                </a:lnTo>
                <a:lnTo>
                  <a:pt x="3003" y="1067"/>
                </a:lnTo>
                <a:lnTo>
                  <a:pt x="3003" y="1069"/>
                </a:lnTo>
                <a:lnTo>
                  <a:pt x="3005" y="1069"/>
                </a:lnTo>
                <a:lnTo>
                  <a:pt x="3005" y="1069"/>
                </a:lnTo>
                <a:lnTo>
                  <a:pt x="3007" y="1071"/>
                </a:lnTo>
                <a:lnTo>
                  <a:pt x="3007" y="1071"/>
                </a:lnTo>
                <a:lnTo>
                  <a:pt x="3005" y="1074"/>
                </a:lnTo>
                <a:lnTo>
                  <a:pt x="3003" y="1074"/>
                </a:lnTo>
                <a:lnTo>
                  <a:pt x="3003" y="1074"/>
                </a:lnTo>
                <a:lnTo>
                  <a:pt x="3003" y="1076"/>
                </a:lnTo>
                <a:lnTo>
                  <a:pt x="3003" y="1076"/>
                </a:lnTo>
                <a:lnTo>
                  <a:pt x="3005" y="1074"/>
                </a:lnTo>
                <a:lnTo>
                  <a:pt x="3009" y="1074"/>
                </a:lnTo>
                <a:lnTo>
                  <a:pt x="3015" y="1074"/>
                </a:lnTo>
                <a:lnTo>
                  <a:pt x="3017" y="1074"/>
                </a:lnTo>
                <a:lnTo>
                  <a:pt x="3017" y="1076"/>
                </a:lnTo>
                <a:lnTo>
                  <a:pt x="3015" y="1076"/>
                </a:lnTo>
                <a:lnTo>
                  <a:pt x="3013" y="1078"/>
                </a:lnTo>
                <a:lnTo>
                  <a:pt x="3013" y="1078"/>
                </a:lnTo>
                <a:lnTo>
                  <a:pt x="3009" y="1078"/>
                </a:lnTo>
                <a:lnTo>
                  <a:pt x="3007" y="1078"/>
                </a:lnTo>
                <a:lnTo>
                  <a:pt x="3005" y="1080"/>
                </a:lnTo>
                <a:lnTo>
                  <a:pt x="3005" y="1080"/>
                </a:lnTo>
                <a:lnTo>
                  <a:pt x="3007" y="1080"/>
                </a:lnTo>
                <a:lnTo>
                  <a:pt x="3009" y="1080"/>
                </a:lnTo>
                <a:lnTo>
                  <a:pt x="3011" y="1080"/>
                </a:lnTo>
                <a:lnTo>
                  <a:pt x="3015" y="1080"/>
                </a:lnTo>
                <a:lnTo>
                  <a:pt x="3013" y="1080"/>
                </a:lnTo>
                <a:lnTo>
                  <a:pt x="3013" y="1080"/>
                </a:lnTo>
                <a:lnTo>
                  <a:pt x="3015" y="1080"/>
                </a:lnTo>
                <a:lnTo>
                  <a:pt x="3015" y="1080"/>
                </a:lnTo>
                <a:lnTo>
                  <a:pt x="3017" y="1078"/>
                </a:lnTo>
                <a:lnTo>
                  <a:pt x="3019" y="1078"/>
                </a:lnTo>
                <a:lnTo>
                  <a:pt x="3024" y="1080"/>
                </a:lnTo>
                <a:lnTo>
                  <a:pt x="3026" y="1080"/>
                </a:lnTo>
                <a:lnTo>
                  <a:pt x="3026" y="1080"/>
                </a:lnTo>
                <a:lnTo>
                  <a:pt x="3028" y="1080"/>
                </a:lnTo>
                <a:lnTo>
                  <a:pt x="3028" y="1080"/>
                </a:lnTo>
                <a:lnTo>
                  <a:pt x="3028" y="1080"/>
                </a:lnTo>
                <a:lnTo>
                  <a:pt x="3030" y="1082"/>
                </a:lnTo>
                <a:lnTo>
                  <a:pt x="3030" y="1082"/>
                </a:lnTo>
                <a:lnTo>
                  <a:pt x="3030" y="1084"/>
                </a:lnTo>
                <a:lnTo>
                  <a:pt x="3032" y="1086"/>
                </a:lnTo>
                <a:lnTo>
                  <a:pt x="3032" y="1086"/>
                </a:lnTo>
                <a:lnTo>
                  <a:pt x="3038" y="1088"/>
                </a:lnTo>
                <a:lnTo>
                  <a:pt x="3040" y="1088"/>
                </a:lnTo>
                <a:lnTo>
                  <a:pt x="3044" y="1086"/>
                </a:lnTo>
                <a:lnTo>
                  <a:pt x="3047" y="1086"/>
                </a:lnTo>
                <a:lnTo>
                  <a:pt x="3047" y="1086"/>
                </a:lnTo>
                <a:lnTo>
                  <a:pt x="3049" y="1086"/>
                </a:lnTo>
                <a:lnTo>
                  <a:pt x="3049" y="1086"/>
                </a:lnTo>
                <a:lnTo>
                  <a:pt x="3049" y="1086"/>
                </a:lnTo>
                <a:lnTo>
                  <a:pt x="3049" y="1084"/>
                </a:lnTo>
                <a:lnTo>
                  <a:pt x="3051" y="1082"/>
                </a:lnTo>
                <a:lnTo>
                  <a:pt x="3051" y="1078"/>
                </a:lnTo>
                <a:lnTo>
                  <a:pt x="3051" y="1078"/>
                </a:lnTo>
                <a:lnTo>
                  <a:pt x="3057" y="1078"/>
                </a:lnTo>
                <a:lnTo>
                  <a:pt x="3061" y="1078"/>
                </a:lnTo>
                <a:lnTo>
                  <a:pt x="3061" y="1078"/>
                </a:lnTo>
                <a:lnTo>
                  <a:pt x="3068" y="1082"/>
                </a:lnTo>
                <a:lnTo>
                  <a:pt x="3072" y="1082"/>
                </a:lnTo>
                <a:lnTo>
                  <a:pt x="3074" y="1084"/>
                </a:lnTo>
                <a:lnTo>
                  <a:pt x="3076" y="1086"/>
                </a:lnTo>
                <a:lnTo>
                  <a:pt x="3076" y="1088"/>
                </a:lnTo>
                <a:lnTo>
                  <a:pt x="3078" y="1090"/>
                </a:lnTo>
                <a:lnTo>
                  <a:pt x="3082" y="1090"/>
                </a:lnTo>
                <a:lnTo>
                  <a:pt x="3084" y="1090"/>
                </a:lnTo>
                <a:lnTo>
                  <a:pt x="3086" y="1090"/>
                </a:lnTo>
                <a:lnTo>
                  <a:pt x="3093" y="1088"/>
                </a:lnTo>
                <a:lnTo>
                  <a:pt x="3093" y="1088"/>
                </a:lnTo>
                <a:lnTo>
                  <a:pt x="3097" y="1088"/>
                </a:lnTo>
                <a:lnTo>
                  <a:pt x="3099" y="1086"/>
                </a:lnTo>
                <a:lnTo>
                  <a:pt x="3101" y="1086"/>
                </a:lnTo>
                <a:lnTo>
                  <a:pt x="3105" y="1082"/>
                </a:lnTo>
                <a:lnTo>
                  <a:pt x="3109" y="1078"/>
                </a:lnTo>
                <a:lnTo>
                  <a:pt x="3109" y="1078"/>
                </a:lnTo>
                <a:lnTo>
                  <a:pt x="3112" y="1078"/>
                </a:lnTo>
                <a:lnTo>
                  <a:pt x="3114" y="1080"/>
                </a:lnTo>
                <a:lnTo>
                  <a:pt x="3118" y="1080"/>
                </a:lnTo>
                <a:lnTo>
                  <a:pt x="3120" y="1082"/>
                </a:lnTo>
                <a:lnTo>
                  <a:pt x="3122" y="1082"/>
                </a:lnTo>
                <a:lnTo>
                  <a:pt x="3124" y="1080"/>
                </a:lnTo>
                <a:lnTo>
                  <a:pt x="3124" y="1080"/>
                </a:lnTo>
                <a:lnTo>
                  <a:pt x="3126" y="1078"/>
                </a:lnTo>
                <a:lnTo>
                  <a:pt x="3126" y="1078"/>
                </a:lnTo>
                <a:lnTo>
                  <a:pt x="3128" y="1078"/>
                </a:lnTo>
                <a:lnTo>
                  <a:pt x="3130" y="1076"/>
                </a:lnTo>
                <a:lnTo>
                  <a:pt x="3130" y="1078"/>
                </a:lnTo>
                <a:lnTo>
                  <a:pt x="3132" y="1078"/>
                </a:lnTo>
                <a:lnTo>
                  <a:pt x="3132" y="1080"/>
                </a:lnTo>
                <a:lnTo>
                  <a:pt x="3132" y="1080"/>
                </a:lnTo>
                <a:lnTo>
                  <a:pt x="3130" y="1082"/>
                </a:lnTo>
                <a:lnTo>
                  <a:pt x="3128" y="1084"/>
                </a:lnTo>
                <a:lnTo>
                  <a:pt x="3126" y="1086"/>
                </a:lnTo>
                <a:lnTo>
                  <a:pt x="3128" y="1088"/>
                </a:lnTo>
                <a:lnTo>
                  <a:pt x="3128" y="1090"/>
                </a:lnTo>
                <a:lnTo>
                  <a:pt x="3128" y="1092"/>
                </a:lnTo>
                <a:lnTo>
                  <a:pt x="3126" y="1095"/>
                </a:lnTo>
                <a:lnTo>
                  <a:pt x="3126" y="1099"/>
                </a:lnTo>
                <a:lnTo>
                  <a:pt x="3128" y="1101"/>
                </a:lnTo>
                <a:lnTo>
                  <a:pt x="3128" y="1101"/>
                </a:lnTo>
                <a:lnTo>
                  <a:pt x="3128" y="1103"/>
                </a:lnTo>
                <a:lnTo>
                  <a:pt x="3128" y="1103"/>
                </a:lnTo>
                <a:lnTo>
                  <a:pt x="3128" y="1107"/>
                </a:lnTo>
                <a:lnTo>
                  <a:pt x="3128" y="1109"/>
                </a:lnTo>
                <a:lnTo>
                  <a:pt x="3128" y="1109"/>
                </a:lnTo>
                <a:lnTo>
                  <a:pt x="3128" y="1113"/>
                </a:lnTo>
                <a:lnTo>
                  <a:pt x="3128" y="1115"/>
                </a:lnTo>
                <a:lnTo>
                  <a:pt x="3128" y="1115"/>
                </a:lnTo>
                <a:lnTo>
                  <a:pt x="3126" y="1118"/>
                </a:lnTo>
                <a:lnTo>
                  <a:pt x="3124" y="1120"/>
                </a:lnTo>
                <a:lnTo>
                  <a:pt x="3124" y="1124"/>
                </a:lnTo>
                <a:lnTo>
                  <a:pt x="3122" y="1126"/>
                </a:lnTo>
                <a:lnTo>
                  <a:pt x="3120" y="1132"/>
                </a:lnTo>
                <a:lnTo>
                  <a:pt x="3118" y="1134"/>
                </a:lnTo>
                <a:lnTo>
                  <a:pt x="3118" y="1136"/>
                </a:lnTo>
                <a:lnTo>
                  <a:pt x="3118" y="1136"/>
                </a:lnTo>
                <a:lnTo>
                  <a:pt x="3116" y="1139"/>
                </a:lnTo>
                <a:lnTo>
                  <a:pt x="3116" y="1141"/>
                </a:lnTo>
                <a:lnTo>
                  <a:pt x="3116" y="1143"/>
                </a:lnTo>
                <a:lnTo>
                  <a:pt x="3114" y="1147"/>
                </a:lnTo>
                <a:lnTo>
                  <a:pt x="3112" y="1153"/>
                </a:lnTo>
                <a:lnTo>
                  <a:pt x="3109" y="1157"/>
                </a:lnTo>
                <a:lnTo>
                  <a:pt x="3107" y="1162"/>
                </a:lnTo>
                <a:lnTo>
                  <a:pt x="3107" y="1162"/>
                </a:lnTo>
                <a:lnTo>
                  <a:pt x="3105" y="1164"/>
                </a:lnTo>
                <a:lnTo>
                  <a:pt x="3103" y="1166"/>
                </a:lnTo>
                <a:lnTo>
                  <a:pt x="3103" y="1166"/>
                </a:lnTo>
                <a:lnTo>
                  <a:pt x="3099" y="1168"/>
                </a:lnTo>
                <a:lnTo>
                  <a:pt x="3095" y="1170"/>
                </a:lnTo>
                <a:lnTo>
                  <a:pt x="3091" y="1170"/>
                </a:lnTo>
                <a:lnTo>
                  <a:pt x="3088" y="1170"/>
                </a:lnTo>
                <a:lnTo>
                  <a:pt x="3088" y="1170"/>
                </a:lnTo>
                <a:lnTo>
                  <a:pt x="3088" y="1168"/>
                </a:lnTo>
                <a:lnTo>
                  <a:pt x="3084" y="1170"/>
                </a:lnTo>
                <a:lnTo>
                  <a:pt x="3084" y="1170"/>
                </a:lnTo>
                <a:lnTo>
                  <a:pt x="3082" y="1170"/>
                </a:lnTo>
                <a:lnTo>
                  <a:pt x="3080" y="1170"/>
                </a:lnTo>
                <a:lnTo>
                  <a:pt x="3078" y="1170"/>
                </a:lnTo>
                <a:lnTo>
                  <a:pt x="3076" y="1168"/>
                </a:lnTo>
                <a:lnTo>
                  <a:pt x="3076" y="1168"/>
                </a:lnTo>
                <a:lnTo>
                  <a:pt x="3074" y="1168"/>
                </a:lnTo>
                <a:lnTo>
                  <a:pt x="3074" y="1168"/>
                </a:lnTo>
                <a:lnTo>
                  <a:pt x="3076" y="1168"/>
                </a:lnTo>
                <a:lnTo>
                  <a:pt x="3074" y="1170"/>
                </a:lnTo>
                <a:lnTo>
                  <a:pt x="3072" y="1170"/>
                </a:lnTo>
                <a:lnTo>
                  <a:pt x="3072" y="1170"/>
                </a:lnTo>
                <a:lnTo>
                  <a:pt x="3072" y="1168"/>
                </a:lnTo>
                <a:lnTo>
                  <a:pt x="3070" y="1168"/>
                </a:lnTo>
                <a:lnTo>
                  <a:pt x="3068" y="1168"/>
                </a:lnTo>
                <a:lnTo>
                  <a:pt x="3070" y="1166"/>
                </a:lnTo>
                <a:lnTo>
                  <a:pt x="3070" y="1164"/>
                </a:lnTo>
                <a:lnTo>
                  <a:pt x="3072" y="1166"/>
                </a:lnTo>
                <a:lnTo>
                  <a:pt x="3074" y="1166"/>
                </a:lnTo>
                <a:lnTo>
                  <a:pt x="3072" y="1164"/>
                </a:lnTo>
                <a:lnTo>
                  <a:pt x="3070" y="1164"/>
                </a:lnTo>
                <a:lnTo>
                  <a:pt x="3070" y="1164"/>
                </a:lnTo>
                <a:lnTo>
                  <a:pt x="3065" y="1164"/>
                </a:lnTo>
                <a:lnTo>
                  <a:pt x="3065" y="1164"/>
                </a:lnTo>
                <a:lnTo>
                  <a:pt x="3059" y="1162"/>
                </a:lnTo>
                <a:lnTo>
                  <a:pt x="3057" y="1162"/>
                </a:lnTo>
                <a:lnTo>
                  <a:pt x="3057" y="1162"/>
                </a:lnTo>
                <a:lnTo>
                  <a:pt x="3057" y="1164"/>
                </a:lnTo>
                <a:lnTo>
                  <a:pt x="3057" y="1164"/>
                </a:lnTo>
                <a:lnTo>
                  <a:pt x="3055" y="1164"/>
                </a:lnTo>
                <a:lnTo>
                  <a:pt x="3053" y="1166"/>
                </a:lnTo>
                <a:lnTo>
                  <a:pt x="3051" y="1166"/>
                </a:lnTo>
                <a:lnTo>
                  <a:pt x="3055" y="1164"/>
                </a:lnTo>
                <a:lnTo>
                  <a:pt x="3055" y="1162"/>
                </a:lnTo>
                <a:lnTo>
                  <a:pt x="3051" y="1164"/>
                </a:lnTo>
                <a:lnTo>
                  <a:pt x="3049" y="1164"/>
                </a:lnTo>
                <a:lnTo>
                  <a:pt x="3047" y="1166"/>
                </a:lnTo>
                <a:lnTo>
                  <a:pt x="3047" y="1166"/>
                </a:lnTo>
                <a:lnTo>
                  <a:pt x="3047" y="1166"/>
                </a:lnTo>
                <a:lnTo>
                  <a:pt x="3047" y="1168"/>
                </a:lnTo>
                <a:lnTo>
                  <a:pt x="3044" y="1168"/>
                </a:lnTo>
                <a:lnTo>
                  <a:pt x="3042" y="1168"/>
                </a:lnTo>
                <a:lnTo>
                  <a:pt x="3040" y="1168"/>
                </a:lnTo>
                <a:lnTo>
                  <a:pt x="3036" y="1172"/>
                </a:lnTo>
                <a:lnTo>
                  <a:pt x="3034" y="1172"/>
                </a:lnTo>
                <a:lnTo>
                  <a:pt x="3032" y="1174"/>
                </a:lnTo>
                <a:lnTo>
                  <a:pt x="3030" y="1174"/>
                </a:lnTo>
                <a:lnTo>
                  <a:pt x="3030" y="1174"/>
                </a:lnTo>
                <a:lnTo>
                  <a:pt x="3028" y="1174"/>
                </a:lnTo>
                <a:lnTo>
                  <a:pt x="3026" y="1172"/>
                </a:lnTo>
                <a:lnTo>
                  <a:pt x="3021" y="1170"/>
                </a:lnTo>
                <a:lnTo>
                  <a:pt x="3013" y="1170"/>
                </a:lnTo>
                <a:lnTo>
                  <a:pt x="3011" y="1168"/>
                </a:lnTo>
                <a:lnTo>
                  <a:pt x="3009" y="1168"/>
                </a:lnTo>
                <a:lnTo>
                  <a:pt x="3007" y="1168"/>
                </a:lnTo>
                <a:lnTo>
                  <a:pt x="3003" y="1166"/>
                </a:lnTo>
                <a:lnTo>
                  <a:pt x="2996" y="1164"/>
                </a:lnTo>
                <a:lnTo>
                  <a:pt x="2990" y="1164"/>
                </a:lnTo>
                <a:lnTo>
                  <a:pt x="2984" y="1162"/>
                </a:lnTo>
                <a:lnTo>
                  <a:pt x="2975" y="1164"/>
                </a:lnTo>
                <a:lnTo>
                  <a:pt x="2973" y="1164"/>
                </a:lnTo>
                <a:lnTo>
                  <a:pt x="2971" y="1162"/>
                </a:lnTo>
                <a:lnTo>
                  <a:pt x="2971" y="1160"/>
                </a:lnTo>
                <a:lnTo>
                  <a:pt x="2971" y="1157"/>
                </a:lnTo>
                <a:lnTo>
                  <a:pt x="2969" y="1157"/>
                </a:lnTo>
                <a:lnTo>
                  <a:pt x="2969" y="1155"/>
                </a:lnTo>
                <a:lnTo>
                  <a:pt x="2965" y="1155"/>
                </a:lnTo>
                <a:lnTo>
                  <a:pt x="2963" y="1155"/>
                </a:lnTo>
                <a:lnTo>
                  <a:pt x="2956" y="1155"/>
                </a:lnTo>
                <a:lnTo>
                  <a:pt x="2956" y="1155"/>
                </a:lnTo>
                <a:lnTo>
                  <a:pt x="2954" y="1153"/>
                </a:lnTo>
                <a:lnTo>
                  <a:pt x="2952" y="1153"/>
                </a:lnTo>
                <a:lnTo>
                  <a:pt x="2946" y="1153"/>
                </a:lnTo>
                <a:lnTo>
                  <a:pt x="2942" y="1151"/>
                </a:lnTo>
                <a:lnTo>
                  <a:pt x="2942" y="1149"/>
                </a:lnTo>
                <a:lnTo>
                  <a:pt x="2942" y="1149"/>
                </a:lnTo>
                <a:lnTo>
                  <a:pt x="2942" y="1145"/>
                </a:lnTo>
                <a:lnTo>
                  <a:pt x="2940" y="1145"/>
                </a:lnTo>
                <a:lnTo>
                  <a:pt x="2938" y="1145"/>
                </a:lnTo>
                <a:lnTo>
                  <a:pt x="2933" y="1143"/>
                </a:lnTo>
                <a:lnTo>
                  <a:pt x="2931" y="1141"/>
                </a:lnTo>
                <a:lnTo>
                  <a:pt x="2929" y="1141"/>
                </a:lnTo>
                <a:lnTo>
                  <a:pt x="2925" y="1141"/>
                </a:lnTo>
                <a:lnTo>
                  <a:pt x="2923" y="1141"/>
                </a:lnTo>
                <a:lnTo>
                  <a:pt x="2921" y="1141"/>
                </a:lnTo>
                <a:lnTo>
                  <a:pt x="2919" y="1143"/>
                </a:lnTo>
                <a:lnTo>
                  <a:pt x="2917" y="1143"/>
                </a:lnTo>
                <a:lnTo>
                  <a:pt x="2912" y="1143"/>
                </a:lnTo>
                <a:lnTo>
                  <a:pt x="2906" y="1147"/>
                </a:lnTo>
                <a:lnTo>
                  <a:pt x="2902" y="1149"/>
                </a:lnTo>
                <a:lnTo>
                  <a:pt x="2900" y="1153"/>
                </a:lnTo>
                <a:lnTo>
                  <a:pt x="2898" y="1153"/>
                </a:lnTo>
                <a:lnTo>
                  <a:pt x="2898" y="1155"/>
                </a:lnTo>
                <a:lnTo>
                  <a:pt x="2896" y="1160"/>
                </a:lnTo>
                <a:lnTo>
                  <a:pt x="2898" y="1164"/>
                </a:lnTo>
                <a:lnTo>
                  <a:pt x="2898" y="1166"/>
                </a:lnTo>
                <a:lnTo>
                  <a:pt x="2900" y="1166"/>
                </a:lnTo>
                <a:lnTo>
                  <a:pt x="2900" y="1168"/>
                </a:lnTo>
                <a:lnTo>
                  <a:pt x="2900" y="1170"/>
                </a:lnTo>
                <a:lnTo>
                  <a:pt x="2900" y="1172"/>
                </a:lnTo>
                <a:lnTo>
                  <a:pt x="2898" y="1174"/>
                </a:lnTo>
                <a:lnTo>
                  <a:pt x="2894" y="1180"/>
                </a:lnTo>
                <a:lnTo>
                  <a:pt x="2892" y="1180"/>
                </a:lnTo>
                <a:lnTo>
                  <a:pt x="2887" y="1183"/>
                </a:lnTo>
                <a:lnTo>
                  <a:pt x="2885" y="1183"/>
                </a:lnTo>
                <a:lnTo>
                  <a:pt x="2881" y="1183"/>
                </a:lnTo>
                <a:lnTo>
                  <a:pt x="2879" y="1180"/>
                </a:lnTo>
                <a:lnTo>
                  <a:pt x="2871" y="1174"/>
                </a:lnTo>
                <a:lnTo>
                  <a:pt x="2868" y="1174"/>
                </a:lnTo>
                <a:lnTo>
                  <a:pt x="2866" y="1172"/>
                </a:lnTo>
                <a:lnTo>
                  <a:pt x="2860" y="1170"/>
                </a:lnTo>
                <a:lnTo>
                  <a:pt x="2852" y="1168"/>
                </a:lnTo>
                <a:lnTo>
                  <a:pt x="2845" y="1168"/>
                </a:lnTo>
                <a:lnTo>
                  <a:pt x="2841" y="1168"/>
                </a:lnTo>
                <a:lnTo>
                  <a:pt x="2837" y="1166"/>
                </a:lnTo>
                <a:lnTo>
                  <a:pt x="2835" y="1166"/>
                </a:lnTo>
                <a:lnTo>
                  <a:pt x="2833" y="1164"/>
                </a:lnTo>
                <a:lnTo>
                  <a:pt x="2833" y="1162"/>
                </a:lnTo>
                <a:lnTo>
                  <a:pt x="2831" y="1157"/>
                </a:lnTo>
                <a:lnTo>
                  <a:pt x="2831" y="1155"/>
                </a:lnTo>
                <a:lnTo>
                  <a:pt x="2831" y="1153"/>
                </a:lnTo>
                <a:lnTo>
                  <a:pt x="2829" y="1151"/>
                </a:lnTo>
                <a:lnTo>
                  <a:pt x="2827" y="1149"/>
                </a:lnTo>
                <a:lnTo>
                  <a:pt x="2818" y="1147"/>
                </a:lnTo>
                <a:lnTo>
                  <a:pt x="2816" y="1147"/>
                </a:lnTo>
                <a:lnTo>
                  <a:pt x="2814" y="1145"/>
                </a:lnTo>
                <a:lnTo>
                  <a:pt x="2812" y="1145"/>
                </a:lnTo>
                <a:lnTo>
                  <a:pt x="2808" y="1143"/>
                </a:lnTo>
                <a:lnTo>
                  <a:pt x="2806" y="1143"/>
                </a:lnTo>
                <a:lnTo>
                  <a:pt x="2804" y="1143"/>
                </a:lnTo>
                <a:lnTo>
                  <a:pt x="2799" y="1141"/>
                </a:lnTo>
                <a:lnTo>
                  <a:pt x="2797" y="1141"/>
                </a:lnTo>
                <a:lnTo>
                  <a:pt x="2793" y="1143"/>
                </a:lnTo>
                <a:lnTo>
                  <a:pt x="2787" y="1143"/>
                </a:lnTo>
                <a:lnTo>
                  <a:pt x="2785" y="1143"/>
                </a:lnTo>
                <a:lnTo>
                  <a:pt x="2778" y="1139"/>
                </a:lnTo>
                <a:lnTo>
                  <a:pt x="2776" y="1139"/>
                </a:lnTo>
                <a:lnTo>
                  <a:pt x="2774" y="1136"/>
                </a:lnTo>
                <a:lnTo>
                  <a:pt x="2772" y="1136"/>
                </a:lnTo>
                <a:lnTo>
                  <a:pt x="2772" y="1136"/>
                </a:lnTo>
                <a:lnTo>
                  <a:pt x="2770" y="1136"/>
                </a:lnTo>
                <a:lnTo>
                  <a:pt x="2770" y="1136"/>
                </a:lnTo>
                <a:lnTo>
                  <a:pt x="2770" y="1134"/>
                </a:lnTo>
                <a:lnTo>
                  <a:pt x="2770" y="1134"/>
                </a:lnTo>
                <a:lnTo>
                  <a:pt x="2770" y="1134"/>
                </a:lnTo>
                <a:lnTo>
                  <a:pt x="2770" y="1134"/>
                </a:lnTo>
                <a:lnTo>
                  <a:pt x="2768" y="1130"/>
                </a:lnTo>
                <a:lnTo>
                  <a:pt x="2766" y="1130"/>
                </a:lnTo>
                <a:lnTo>
                  <a:pt x="2766" y="1130"/>
                </a:lnTo>
                <a:lnTo>
                  <a:pt x="2764" y="1132"/>
                </a:lnTo>
                <a:lnTo>
                  <a:pt x="2764" y="1132"/>
                </a:lnTo>
                <a:lnTo>
                  <a:pt x="2764" y="1130"/>
                </a:lnTo>
                <a:lnTo>
                  <a:pt x="2764" y="1128"/>
                </a:lnTo>
                <a:lnTo>
                  <a:pt x="2760" y="1128"/>
                </a:lnTo>
                <a:lnTo>
                  <a:pt x="2757" y="1128"/>
                </a:lnTo>
                <a:lnTo>
                  <a:pt x="2755" y="1126"/>
                </a:lnTo>
                <a:lnTo>
                  <a:pt x="2753" y="1122"/>
                </a:lnTo>
                <a:lnTo>
                  <a:pt x="2753" y="1122"/>
                </a:lnTo>
                <a:lnTo>
                  <a:pt x="2753" y="1120"/>
                </a:lnTo>
                <a:lnTo>
                  <a:pt x="2755" y="1120"/>
                </a:lnTo>
                <a:lnTo>
                  <a:pt x="2755" y="1118"/>
                </a:lnTo>
                <a:lnTo>
                  <a:pt x="2760" y="1115"/>
                </a:lnTo>
                <a:lnTo>
                  <a:pt x="2762" y="1113"/>
                </a:lnTo>
                <a:lnTo>
                  <a:pt x="2766" y="1109"/>
                </a:lnTo>
                <a:lnTo>
                  <a:pt x="2766" y="1107"/>
                </a:lnTo>
                <a:lnTo>
                  <a:pt x="2768" y="1103"/>
                </a:lnTo>
                <a:lnTo>
                  <a:pt x="2768" y="1103"/>
                </a:lnTo>
                <a:lnTo>
                  <a:pt x="2768" y="1101"/>
                </a:lnTo>
                <a:lnTo>
                  <a:pt x="2768" y="1099"/>
                </a:lnTo>
                <a:lnTo>
                  <a:pt x="2768" y="1097"/>
                </a:lnTo>
                <a:lnTo>
                  <a:pt x="2764" y="1095"/>
                </a:lnTo>
                <a:lnTo>
                  <a:pt x="2762" y="1095"/>
                </a:lnTo>
                <a:lnTo>
                  <a:pt x="2762" y="1092"/>
                </a:lnTo>
                <a:lnTo>
                  <a:pt x="2760" y="1090"/>
                </a:lnTo>
                <a:lnTo>
                  <a:pt x="2760" y="1088"/>
                </a:lnTo>
                <a:lnTo>
                  <a:pt x="2760" y="1086"/>
                </a:lnTo>
                <a:lnTo>
                  <a:pt x="2760" y="1086"/>
                </a:lnTo>
                <a:lnTo>
                  <a:pt x="2762" y="1084"/>
                </a:lnTo>
                <a:lnTo>
                  <a:pt x="2764" y="1084"/>
                </a:lnTo>
                <a:lnTo>
                  <a:pt x="2766" y="1080"/>
                </a:lnTo>
                <a:lnTo>
                  <a:pt x="2768" y="1078"/>
                </a:lnTo>
                <a:lnTo>
                  <a:pt x="2768" y="1078"/>
                </a:lnTo>
                <a:lnTo>
                  <a:pt x="2768" y="1076"/>
                </a:lnTo>
                <a:lnTo>
                  <a:pt x="2768" y="1074"/>
                </a:lnTo>
                <a:lnTo>
                  <a:pt x="2766" y="1074"/>
                </a:lnTo>
                <a:lnTo>
                  <a:pt x="2764" y="1076"/>
                </a:lnTo>
                <a:lnTo>
                  <a:pt x="2762" y="1076"/>
                </a:lnTo>
                <a:lnTo>
                  <a:pt x="2760" y="1078"/>
                </a:lnTo>
                <a:lnTo>
                  <a:pt x="2760" y="1080"/>
                </a:lnTo>
                <a:lnTo>
                  <a:pt x="2757" y="1078"/>
                </a:lnTo>
                <a:lnTo>
                  <a:pt x="2757" y="1078"/>
                </a:lnTo>
                <a:lnTo>
                  <a:pt x="2755" y="1074"/>
                </a:lnTo>
                <a:lnTo>
                  <a:pt x="2755" y="1071"/>
                </a:lnTo>
                <a:lnTo>
                  <a:pt x="2753" y="1071"/>
                </a:lnTo>
                <a:lnTo>
                  <a:pt x="2753" y="1071"/>
                </a:lnTo>
                <a:lnTo>
                  <a:pt x="2751" y="1071"/>
                </a:lnTo>
                <a:lnTo>
                  <a:pt x="2751" y="1071"/>
                </a:lnTo>
                <a:lnTo>
                  <a:pt x="2751" y="1071"/>
                </a:lnTo>
                <a:lnTo>
                  <a:pt x="2751" y="1071"/>
                </a:lnTo>
                <a:lnTo>
                  <a:pt x="2749" y="1071"/>
                </a:lnTo>
                <a:lnTo>
                  <a:pt x="2749" y="1071"/>
                </a:lnTo>
                <a:lnTo>
                  <a:pt x="2751" y="1069"/>
                </a:lnTo>
                <a:lnTo>
                  <a:pt x="2749" y="1069"/>
                </a:lnTo>
                <a:lnTo>
                  <a:pt x="2749" y="1069"/>
                </a:lnTo>
                <a:lnTo>
                  <a:pt x="2741" y="1071"/>
                </a:lnTo>
                <a:lnTo>
                  <a:pt x="2739" y="1071"/>
                </a:lnTo>
                <a:lnTo>
                  <a:pt x="2736" y="1076"/>
                </a:lnTo>
                <a:lnTo>
                  <a:pt x="2732" y="1076"/>
                </a:lnTo>
                <a:lnTo>
                  <a:pt x="2726" y="1076"/>
                </a:lnTo>
                <a:lnTo>
                  <a:pt x="2722" y="1078"/>
                </a:lnTo>
                <a:lnTo>
                  <a:pt x="2720" y="1076"/>
                </a:lnTo>
                <a:lnTo>
                  <a:pt x="2718" y="1076"/>
                </a:lnTo>
                <a:lnTo>
                  <a:pt x="2716" y="1074"/>
                </a:lnTo>
                <a:lnTo>
                  <a:pt x="2711" y="1074"/>
                </a:lnTo>
                <a:lnTo>
                  <a:pt x="2713" y="1076"/>
                </a:lnTo>
                <a:lnTo>
                  <a:pt x="2711" y="1076"/>
                </a:lnTo>
                <a:lnTo>
                  <a:pt x="2707" y="1076"/>
                </a:lnTo>
                <a:lnTo>
                  <a:pt x="2703" y="1076"/>
                </a:lnTo>
                <a:lnTo>
                  <a:pt x="2701" y="1074"/>
                </a:lnTo>
                <a:lnTo>
                  <a:pt x="2699" y="1074"/>
                </a:lnTo>
                <a:lnTo>
                  <a:pt x="2699" y="1076"/>
                </a:lnTo>
                <a:lnTo>
                  <a:pt x="2695" y="1078"/>
                </a:lnTo>
                <a:lnTo>
                  <a:pt x="2690" y="1078"/>
                </a:lnTo>
                <a:lnTo>
                  <a:pt x="2686" y="1080"/>
                </a:lnTo>
                <a:lnTo>
                  <a:pt x="2684" y="1080"/>
                </a:lnTo>
                <a:lnTo>
                  <a:pt x="2682" y="1080"/>
                </a:lnTo>
                <a:lnTo>
                  <a:pt x="2680" y="1078"/>
                </a:lnTo>
                <a:lnTo>
                  <a:pt x="2678" y="1078"/>
                </a:lnTo>
                <a:lnTo>
                  <a:pt x="2676" y="1076"/>
                </a:lnTo>
                <a:lnTo>
                  <a:pt x="2663" y="1076"/>
                </a:lnTo>
                <a:lnTo>
                  <a:pt x="2659" y="1078"/>
                </a:lnTo>
                <a:lnTo>
                  <a:pt x="2651" y="1078"/>
                </a:lnTo>
                <a:lnTo>
                  <a:pt x="2648" y="1080"/>
                </a:lnTo>
                <a:lnTo>
                  <a:pt x="2644" y="1082"/>
                </a:lnTo>
                <a:lnTo>
                  <a:pt x="2642" y="1082"/>
                </a:lnTo>
                <a:lnTo>
                  <a:pt x="2636" y="1082"/>
                </a:lnTo>
                <a:lnTo>
                  <a:pt x="2625" y="1082"/>
                </a:lnTo>
                <a:lnTo>
                  <a:pt x="2621" y="1084"/>
                </a:lnTo>
                <a:lnTo>
                  <a:pt x="2619" y="1086"/>
                </a:lnTo>
                <a:lnTo>
                  <a:pt x="2615" y="1086"/>
                </a:lnTo>
                <a:lnTo>
                  <a:pt x="2613" y="1088"/>
                </a:lnTo>
                <a:lnTo>
                  <a:pt x="2611" y="1090"/>
                </a:lnTo>
                <a:lnTo>
                  <a:pt x="2609" y="1092"/>
                </a:lnTo>
                <a:lnTo>
                  <a:pt x="2607" y="1095"/>
                </a:lnTo>
                <a:lnTo>
                  <a:pt x="2604" y="1095"/>
                </a:lnTo>
                <a:lnTo>
                  <a:pt x="2602" y="1092"/>
                </a:lnTo>
                <a:lnTo>
                  <a:pt x="2602" y="1092"/>
                </a:lnTo>
                <a:lnTo>
                  <a:pt x="2594" y="1097"/>
                </a:lnTo>
                <a:lnTo>
                  <a:pt x="2592" y="1099"/>
                </a:lnTo>
                <a:lnTo>
                  <a:pt x="2590" y="1099"/>
                </a:lnTo>
                <a:lnTo>
                  <a:pt x="2588" y="1101"/>
                </a:lnTo>
                <a:lnTo>
                  <a:pt x="2586" y="1103"/>
                </a:lnTo>
                <a:lnTo>
                  <a:pt x="2584" y="1105"/>
                </a:lnTo>
                <a:lnTo>
                  <a:pt x="2579" y="1105"/>
                </a:lnTo>
                <a:lnTo>
                  <a:pt x="2579" y="1107"/>
                </a:lnTo>
                <a:lnTo>
                  <a:pt x="2575" y="1105"/>
                </a:lnTo>
                <a:lnTo>
                  <a:pt x="2573" y="1105"/>
                </a:lnTo>
                <a:lnTo>
                  <a:pt x="2569" y="1105"/>
                </a:lnTo>
                <a:lnTo>
                  <a:pt x="2569" y="1105"/>
                </a:lnTo>
                <a:lnTo>
                  <a:pt x="2567" y="1105"/>
                </a:lnTo>
                <a:lnTo>
                  <a:pt x="2567" y="1105"/>
                </a:lnTo>
                <a:lnTo>
                  <a:pt x="2565" y="1103"/>
                </a:lnTo>
                <a:lnTo>
                  <a:pt x="2565" y="1103"/>
                </a:lnTo>
                <a:lnTo>
                  <a:pt x="2565" y="1101"/>
                </a:lnTo>
                <a:lnTo>
                  <a:pt x="2565" y="1101"/>
                </a:lnTo>
                <a:lnTo>
                  <a:pt x="2563" y="1103"/>
                </a:lnTo>
                <a:lnTo>
                  <a:pt x="2560" y="1103"/>
                </a:lnTo>
                <a:lnTo>
                  <a:pt x="2558" y="1105"/>
                </a:lnTo>
                <a:lnTo>
                  <a:pt x="2556" y="1103"/>
                </a:lnTo>
                <a:lnTo>
                  <a:pt x="2554" y="1103"/>
                </a:lnTo>
                <a:lnTo>
                  <a:pt x="2552" y="1103"/>
                </a:lnTo>
                <a:lnTo>
                  <a:pt x="2550" y="1103"/>
                </a:lnTo>
                <a:lnTo>
                  <a:pt x="2546" y="1105"/>
                </a:lnTo>
                <a:lnTo>
                  <a:pt x="2542" y="1105"/>
                </a:lnTo>
                <a:lnTo>
                  <a:pt x="2537" y="1103"/>
                </a:lnTo>
                <a:lnTo>
                  <a:pt x="2533" y="1101"/>
                </a:lnTo>
                <a:lnTo>
                  <a:pt x="2531" y="1097"/>
                </a:lnTo>
                <a:lnTo>
                  <a:pt x="2531" y="1095"/>
                </a:lnTo>
                <a:lnTo>
                  <a:pt x="2531" y="1095"/>
                </a:lnTo>
                <a:lnTo>
                  <a:pt x="2531" y="1092"/>
                </a:lnTo>
                <a:lnTo>
                  <a:pt x="2529" y="1092"/>
                </a:lnTo>
                <a:lnTo>
                  <a:pt x="2527" y="1092"/>
                </a:lnTo>
                <a:lnTo>
                  <a:pt x="2527" y="1095"/>
                </a:lnTo>
                <a:lnTo>
                  <a:pt x="2525" y="1095"/>
                </a:lnTo>
                <a:lnTo>
                  <a:pt x="2523" y="1095"/>
                </a:lnTo>
                <a:lnTo>
                  <a:pt x="2521" y="1097"/>
                </a:lnTo>
                <a:lnTo>
                  <a:pt x="2516" y="1111"/>
                </a:lnTo>
                <a:lnTo>
                  <a:pt x="2510" y="1122"/>
                </a:lnTo>
                <a:lnTo>
                  <a:pt x="2508" y="1124"/>
                </a:lnTo>
                <a:lnTo>
                  <a:pt x="2504" y="1126"/>
                </a:lnTo>
                <a:lnTo>
                  <a:pt x="2498" y="1130"/>
                </a:lnTo>
                <a:lnTo>
                  <a:pt x="2487" y="1134"/>
                </a:lnTo>
                <a:lnTo>
                  <a:pt x="2485" y="1136"/>
                </a:lnTo>
                <a:lnTo>
                  <a:pt x="2483" y="1136"/>
                </a:lnTo>
                <a:lnTo>
                  <a:pt x="2479" y="1141"/>
                </a:lnTo>
                <a:lnTo>
                  <a:pt x="2475" y="1147"/>
                </a:lnTo>
                <a:lnTo>
                  <a:pt x="2475" y="1147"/>
                </a:lnTo>
                <a:lnTo>
                  <a:pt x="2472" y="1151"/>
                </a:lnTo>
                <a:lnTo>
                  <a:pt x="2472" y="1155"/>
                </a:lnTo>
                <a:lnTo>
                  <a:pt x="2468" y="1160"/>
                </a:lnTo>
                <a:lnTo>
                  <a:pt x="2466" y="1166"/>
                </a:lnTo>
                <a:lnTo>
                  <a:pt x="2466" y="1170"/>
                </a:lnTo>
                <a:lnTo>
                  <a:pt x="2466" y="1174"/>
                </a:lnTo>
                <a:lnTo>
                  <a:pt x="2464" y="1176"/>
                </a:lnTo>
                <a:lnTo>
                  <a:pt x="2464" y="1176"/>
                </a:lnTo>
                <a:lnTo>
                  <a:pt x="2466" y="1178"/>
                </a:lnTo>
                <a:lnTo>
                  <a:pt x="2468" y="1180"/>
                </a:lnTo>
                <a:lnTo>
                  <a:pt x="2468" y="1183"/>
                </a:lnTo>
                <a:lnTo>
                  <a:pt x="2468" y="1185"/>
                </a:lnTo>
                <a:lnTo>
                  <a:pt x="2466" y="1189"/>
                </a:lnTo>
                <a:lnTo>
                  <a:pt x="2464" y="1191"/>
                </a:lnTo>
                <a:lnTo>
                  <a:pt x="2462" y="1193"/>
                </a:lnTo>
                <a:lnTo>
                  <a:pt x="2460" y="1197"/>
                </a:lnTo>
                <a:lnTo>
                  <a:pt x="2456" y="1201"/>
                </a:lnTo>
                <a:lnTo>
                  <a:pt x="2454" y="1204"/>
                </a:lnTo>
                <a:lnTo>
                  <a:pt x="2447" y="1208"/>
                </a:lnTo>
                <a:lnTo>
                  <a:pt x="2443" y="1210"/>
                </a:lnTo>
                <a:lnTo>
                  <a:pt x="2443" y="1212"/>
                </a:lnTo>
                <a:lnTo>
                  <a:pt x="2441" y="1214"/>
                </a:lnTo>
                <a:lnTo>
                  <a:pt x="2435" y="1216"/>
                </a:lnTo>
                <a:lnTo>
                  <a:pt x="2426" y="1218"/>
                </a:lnTo>
                <a:lnTo>
                  <a:pt x="2422" y="1218"/>
                </a:lnTo>
                <a:lnTo>
                  <a:pt x="2420" y="1220"/>
                </a:lnTo>
                <a:lnTo>
                  <a:pt x="2418" y="1222"/>
                </a:lnTo>
                <a:lnTo>
                  <a:pt x="2416" y="1224"/>
                </a:lnTo>
                <a:lnTo>
                  <a:pt x="2416" y="1227"/>
                </a:lnTo>
                <a:lnTo>
                  <a:pt x="2414" y="1231"/>
                </a:lnTo>
                <a:lnTo>
                  <a:pt x="2412" y="1235"/>
                </a:lnTo>
                <a:lnTo>
                  <a:pt x="2412" y="1239"/>
                </a:lnTo>
                <a:lnTo>
                  <a:pt x="2410" y="1239"/>
                </a:lnTo>
                <a:lnTo>
                  <a:pt x="2405" y="1241"/>
                </a:lnTo>
                <a:lnTo>
                  <a:pt x="2403" y="1243"/>
                </a:lnTo>
                <a:lnTo>
                  <a:pt x="2401" y="1245"/>
                </a:lnTo>
                <a:lnTo>
                  <a:pt x="2399" y="1245"/>
                </a:lnTo>
                <a:lnTo>
                  <a:pt x="2397" y="1248"/>
                </a:lnTo>
                <a:lnTo>
                  <a:pt x="2397" y="1250"/>
                </a:lnTo>
                <a:lnTo>
                  <a:pt x="2397" y="1252"/>
                </a:lnTo>
                <a:lnTo>
                  <a:pt x="2395" y="1256"/>
                </a:lnTo>
                <a:lnTo>
                  <a:pt x="2393" y="1258"/>
                </a:lnTo>
                <a:lnTo>
                  <a:pt x="2393" y="1262"/>
                </a:lnTo>
                <a:lnTo>
                  <a:pt x="2393" y="1266"/>
                </a:lnTo>
                <a:lnTo>
                  <a:pt x="2391" y="1269"/>
                </a:lnTo>
                <a:lnTo>
                  <a:pt x="2391" y="1271"/>
                </a:lnTo>
                <a:lnTo>
                  <a:pt x="2389" y="1273"/>
                </a:lnTo>
                <a:lnTo>
                  <a:pt x="2382" y="1279"/>
                </a:lnTo>
                <a:lnTo>
                  <a:pt x="2378" y="1281"/>
                </a:lnTo>
                <a:lnTo>
                  <a:pt x="2378" y="1283"/>
                </a:lnTo>
                <a:lnTo>
                  <a:pt x="2376" y="1283"/>
                </a:lnTo>
                <a:lnTo>
                  <a:pt x="2376" y="1285"/>
                </a:lnTo>
                <a:lnTo>
                  <a:pt x="2378" y="1283"/>
                </a:lnTo>
                <a:lnTo>
                  <a:pt x="2378" y="1283"/>
                </a:lnTo>
                <a:lnTo>
                  <a:pt x="2378" y="1283"/>
                </a:lnTo>
                <a:lnTo>
                  <a:pt x="2378" y="1283"/>
                </a:lnTo>
                <a:lnTo>
                  <a:pt x="2378" y="1283"/>
                </a:lnTo>
                <a:lnTo>
                  <a:pt x="2376" y="1287"/>
                </a:lnTo>
                <a:lnTo>
                  <a:pt x="2376" y="1289"/>
                </a:lnTo>
                <a:lnTo>
                  <a:pt x="2374" y="1292"/>
                </a:lnTo>
                <a:lnTo>
                  <a:pt x="2372" y="1294"/>
                </a:lnTo>
                <a:lnTo>
                  <a:pt x="2374" y="1294"/>
                </a:lnTo>
                <a:lnTo>
                  <a:pt x="2374" y="1296"/>
                </a:lnTo>
                <a:lnTo>
                  <a:pt x="2372" y="1298"/>
                </a:lnTo>
                <a:lnTo>
                  <a:pt x="2370" y="1302"/>
                </a:lnTo>
                <a:lnTo>
                  <a:pt x="2368" y="1306"/>
                </a:lnTo>
                <a:lnTo>
                  <a:pt x="2366" y="1306"/>
                </a:lnTo>
                <a:lnTo>
                  <a:pt x="2364" y="1308"/>
                </a:lnTo>
                <a:lnTo>
                  <a:pt x="2361" y="1313"/>
                </a:lnTo>
                <a:lnTo>
                  <a:pt x="2361" y="1319"/>
                </a:lnTo>
                <a:lnTo>
                  <a:pt x="2359" y="1327"/>
                </a:lnTo>
                <a:lnTo>
                  <a:pt x="2361" y="1327"/>
                </a:lnTo>
                <a:lnTo>
                  <a:pt x="2361" y="1325"/>
                </a:lnTo>
                <a:lnTo>
                  <a:pt x="2361" y="1325"/>
                </a:lnTo>
                <a:lnTo>
                  <a:pt x="2364" y="1323"/>
                </a:lnTo>
                <a:lnTo>
                  <a:pt x="2364" y="1323"/>
                </a:lnTo>
                <a:lnTo>
                  <a:pt x="2366" y="1327"/>
                </a:lnTo>
                <a:lnTo>
                  <a:pt x="2368" y="1331"/>
                </a:lnTo>
                <a:lnTo>
                  <a:pt x="2368" y="1331"/>
                </a:lnTo>
                <a:lnTo>
                  <a:pt x="2368" y="1331"/>
                </a:lnTo>
                <a:lnTo>
                  <a:pt x="2368" y="1329"/>
                </a:lnTo>
                <a:lnTo>
                  <a:pt x="2370" y="1329"/>
                </a:lnTo>
                <a:lnTo>
                  <a:pt x="2370" y="1331"/>
                </a:lnTo>
                <a:lnTo>
                  <a:pt x="2372" y="1334"/>
                </a:lnTo>
                <a:lnTo>
                  <a:pt x="2372" y="1338"/>
                </a:lnTo>
                <a:lnTo>
                  <a:pt x="2372" y="1338"/>
                </a:lnTo>
                <a:lnTo>
                  <a:pt x="2372" y="1340"/>
                </a:lnTo>
                <a:lnTo>
                  <a:pt x="2372" y="1344"/>
                </a:lnTo>
                <a:lnTo>
                  <a:pt x="2370" y="1348"/>
                </a:lnTo>
                <a:lnTo>
                  <a:pt x="2372" y="1348"/>
                </a:lnTo>
                <a:lnTo>
                  <a:pt x="2370" y="1348"/>
                </a:lnTo>
                <a:lnTo>
                  <a:pt x="2370" y="1350"/>
                </a:lnTo>
                <a:lnTo>
                  <a:pt x="2368" y="1350"/>
                </a:lnTo>
                <a:lnTo>
                  <a:pt x="2370" y="1350"/>
                </a:lnTo>
                <a:lnTo>
                  <a:pt x="2372" y="1352"/>
                </a:lnTo>
                <a:lnTo>
                  <a:pt x="2372" y="1354"/>
                </a:lnTo>
                <a:lnTo>
                  <a:pt x="2374" y="1359"/>
                </a:lnTo>
                <a:lnTo>
                  <a:pt x="2374" y="1363"/>
                </a:lnTo>
                <a:lnTo>
                  <a:pt x="2376" y="1367"/>
                </a:lnTo>
                <a:lnTo>
                  <a:pt x="2376" y="1371"/>
                </a:lnTo>
                <a:lnTo>
                  <a:pt x="2374" y="1378"/>
                </a:lnTo>
                <a:lnTo>
                  <a:pt x="2372" y="1382"/>
                </a:lnTo>
                <a:lnTo>
                  <a:pt x="2372" y="1386"/>
                </a:lnTo>
                <a:lnTo>
                  <a:pt x="2370" y="1390"/>
                </a:lnTo>
                <a:lnTo>
                  <a:pt x="2370" y="1392"/>
                </a:lnTo>
                <a:lnTo>
                  <a:pt x="2368" y="1394"/>
                </a:lnTo>
                <a:lnTo>
                  <a:pt x="2368" y="1403"/>
                </a:lnTo>
                <a:lnTo>
                  <a:pt x="2368" y="1403"/>
                </a:lnTo>
                <a:lnTo>
                  <a:pt x="2364" y="1409"/>
                </a:lnTo>
                <a:lnTo>
                  <a:pt x="2359" y="1415"/>
                </a:lnTo>
                <a:lnTo>
                  <a:pt x="2355" y="1417"/>
                </a:lnTo>
                <a:lnTo>
                  <a:pt x="2353" y="1417"/>
                </a:lnTo>
                <a:lnTo>
                  <a:pt x="2355" y="1419"/>
                </a:lnTo>
                <a:lnTo>
                  <a:pt x="2355" y="1417"/>
                </a:lnTo>
                <a:lnTo>
                  <a:pt x="2357" y="1417"/>
                </a:lnTo>
                <a:lnTo>
                  <a:pt x="2357" y="1419"/>
                </a:lnTo>
                <a:lnTo>
                  <a:pt x="2359" y="1419"/>
                </a:lnTo>
                <a:lnTo>
                  <a:pt x="2359" y="1422"/>
                </a:lnTo>
                <a:lnTo>
                  <a:pt x="2361" y="1424"/>
                </a:lnTo>
                <a:lnTo>
                  <a:pt x="2364" y="1426"/>
                </a:lnTo>
                <a:lnTo>
                  <a:pt x="2364" y="1428"/>
                </a:lnTo>
                <a:lnTo>
                  <a:pt x="2364" y="1428"/>
                </a:lnTo>
                <a:lnTo>
                  <a:pt x="2366" y="1428"/>
                </a:lnTo>
                <a:lnTo>
                  <a:pt x="2366" y="1428"/>
                </a:lnTo>
                <a:lnTo>
                  <a:pt x="2368" y="1428"/>
                </a:lnTo>
                <a:lnTo>
                  <a:pt x="2366" y="1428"/>
                </a:lnTo>
                <a:lnTo>
                  <a:pt x="2366" y="1430"/>
                </a:lnTo>
                <a:lnTo>
                  <a:pt x="2366" y="1430"/>
                </a:lnTo>
                <a:lnTo>
                  <a:pt x="2366" y="1432"/>
                </a:lnTo>
                <a:lnTo>
                  <a:pt x="2366" y="1432"/>
                </a:lnTo>
                <a:lnTo>
                  <a:pt x="2368" y="1434"/>
                </a:lnTo>
                <a:lnTo>
                  <a:pt x="2368" y="1434"/>
                </a:lnTo>
                <a:lnTo>
                  <a:pt x="2368" y="1436"/>
                </a:lnTo>
                <a:lnTo>
                  <a:pt x="2370" y="1438"/>
                </a:lnTo>
                <a:lnTo>
                  <a:pt x="2370" y="1438"/>
                </a:lnTo>
                <a:lnTo>
                  <a:pt x="2374" y="1436"/>
                </a:lnTo>
                <a:lnTo>
                  <a:pt x="2378" y="1436"/>
                </a:lnTo>
                <a:lnTo>
                  <a:pt x="2382" y="1436"/>
                </a:lnTo>
                <a:lnTo>
                  <a:pt x="2384" y="1436"/>
                </a:lnTo>
                <a:lnTo>
                  <a:pt x="2384" y="1436"/>
                </a:lnTo>
                <a:lnTo>
                  <a:pt x="2384" y="1436"/>
                </a:lnTo>
                <a:lnTo>
                  <a:pt x="2382" y="1436"/>
                </a:lnTo>
                <a:lnTo>
                  <a:pt x="2378" y="1436"/>
                </a:lnTo>
                <a:lnTo>
                  <a:pt x="2376" y="1438"/>
                </a:lnTo>
                <a:lnTo>
                  <a:pt x="2374" y="1438"/>
                </a:lnTo>
                <a:lnTo>
                  <a:pt x="2374" y="1438"/>
                </a:lnTo>
                <a:lnTo>
                  <a:pt x="2374" y="1438"/>
                </a:lnTo>
                <a:lnTo>
                  <a:pt x="2372" y="1438"/>
                </a:lnTo>
                <a:lnTo>
                  <a:pt x="2370" y="1440"/>
                </a:lnTo>
                <a:lnTo>
                  <a:pt x="2368" y="1438"/>
                </a:lnTo>
                <a:lnTo>
                  <a:pt x="2368" y="1438"/>
                </a:lnTo>
                <a:lnTo>
                  <a:pt x="2368" y="1436"/>
                </a:lnTo>
                <a:lnTo>
                  <a:pt x="2366" y="1436"/>
                </a:lnTo>
                <a:lnTo>
                  <a:pt x="2366" y="1436"/>
                </a:lnTo>
                <a:lnTo>
                  <a:pt x="2364" y="1438"/>
                </a:lnTo>
                <a:lnTo>
                  <a:pt x="2366" y="1440"/>
                </a:lnTo>
                <a:lnTo>
                  <a:pt x="2366" y="1443"/>
                </a:lnTo>
                <a:lnTo>
                  <a:pt x="2366" y="1445"/>
                </a:lnTo>
                <a:lnTo>
                  <a:pt x="2366" y="1445"/>
                </a:lnTo>
                <a:lnTo>
                  <a:pt x="2366" y="1449"/>
                </a:lnTo>
                <a:lnTo>
                  <a:pt x="2366" y="1449"/>
                </a:lnTo>
                <a:lnTo>
                  <a:pt x="2366" y="1449"/>
                </a:lnTo>
                <a:lnTo>
                  <a:pt x="2366" y="1449"/>
                </a:lnTo>
                <a:lnTo>
                  <a:pt x="2366" y="1449"/>
                </a:lnTo>
                <a:lnTo>
                  <a:pt x="2366" y="1449"/>
                </a:lnTo>
                <a:lnTo>
                  <a:pt x="2368" y="1449"/>
                </a:lnTo>
                <a:lnTo>
                  <a:pt x="2368" y="1447"/>
                </a:lnTo>
                <a:lnTo>
                  <a:pt x="2368" y="1449"/>
                </a:lnTo>
                <a:lnTo>
                  <a:pt x="2370" y="1449"/>
                </a:lnTo>
                <a:lnTo>
                  <a:pt x="2370" y="1449"/>
                </a:lnTo>
                <a:lnTo>
                  <a:pt x="2370" y="1449"/>
                </a:lnTo>
                <a:lnTo>
                  <a:pt x="2370" y="1449"/>
                </a:lnTo>
                <a:lnTo>
                  <a:pt x="2368" y="1449"/>
                </a:lnTo>
                <a:lnTo>
                  <a:pt x="2366" y="1451"/>
                </a:lnTo>
                <a:lnTo>
                  <a:pt x="2366" y="1451"/>
                </a:lnTo>
                <a:lnTo>
                  <a:pt x="2364" y="1451"/>
                </a:lnTo>
                <a:lnTo>
                  <a:pt x="2366" y="1453"/>
                </a:lnTo>
                <a:lnTo>
                  <a:pt x="2366" y="1453"/>
                </a:lnTo>
                <a:lnTo>
                  <a:pt x="2370" y="1455"/>
                </a:lnTo>
                <a:lnTo>
                  <a:pt x="2372" y="1455"/>
                </a:lnTo>
                <a:lnTo>
                  <a:pt x="2372" y="1455"/>
                </a:lnTo>
                <a:lnTo>
                  <a:pt x="2372" y="1455"/>
                </a:lnTo>
                <a:lnTo>
                  <a:pt x="2372" y="1455"/>
                </a:lnTo>
                <a:lnTo>
                  <a:pt x="2372" y="1457"/>
                </a:lnTo>
                <a:lnTo>
                  <a:pt x="2372" y="1459"/>
                </a:lnTo>
                <a:lnTo>
                  <a:pt x="2374" y="1459"/>
                </a:lnTo>
                <a:lnTo>
                  <a:pt x="2376" y="1459"/>
                </a:lnTo>
                <a:lnTo>
                  <a:pt x="2376" y="1459"/>
                </a:lnTo>
                <a:lnTo>
                  <a:pt x="2378" y="1459"/>
                </a:lnTo>
                <a:lnTo>
                  <a:pt x="2376" y="1461"/>
                </a:lnTo>
                <a:lnTo>
                  <a:pt x="2378" y="1461"/>
                </a:lnTo>
                <a:lnTo>
                  <a:pt x="2380" y="1461"/>
                </a:lnTo>
                <a:lnTo>
                  <a:pt x="2382" y="1459"/>
                </a:lnTo>
                <a:lnTo>
                  <a:pt x="2384" y="1459"/>
                </a:lnTo>
                <a:lnTo>
                  <a:pt x="2389" y="1459"/>
                </a:lnTo>
                <a:lnTo>
                  <a:pt x="2389" y="1459"/>
                </a:lnTo>
                <a:lnTo>
                  <a:pt x="2389" y="1459"/>
                </a:lnTo>
                <a:lnTo>
                  <a:pt x="2389" y="1459"/>
                </a:lnTo>
                <a:lnTo>
                  <a:pt x="2389" y="1459"/>
                </a:lnTo>
                <a:lnTo>
                  <a:pt x="2389" y="1459"/>
                </a:lnTo>
                <a:lnTo>
                  <a:pt x="2387" y="1459"/>
                </a:lnTo>
                <a:lnTo>
                  <a:pt x="2384" y="1459"/>
                </a:lnTo>
                <a:lnTo>
                  <a:pt x="2384" y="1461"/>
                </a:lnTo>
                <a:lnTo>
                  <a:pt x="2382" y="1461"/>
                </a:lnTo>
                <a:lnTo>
                  <a:pt x="2382" y="1461"/>
                </a:lnTo>
                <a:lnTo>
                  <a:pt x="2384" y="1463"/>
                </a:lnTo>
                <a:lnTo>
                  <a:pt x="2384" y="1463"/>
                </a:lnTo>
                <a:lnTo>
                  <a:pt x="2387" y="1463"/>
                </a:lnTo>
                <a:lnTo>
                  <a:pt x="2387" y="1463"/>
                </a:lnTo>
                <a:lnTo>
                  <a:pt x="2389" y="1463"/>
                </a:lnTo>
                <a:lnTo>
                  <a:pt x="2389" y="1463"/>
                </a:lnTo>
                <a:lnTo>
                  <a:pt x="2389" y="1463"/>
                </a:lnTo>
                <a:lnTo>
                  <a:pt x="2387" y="1463"/>
                </a:lnTo>
                <a:lnTo>
                  <a:pt x="2384" y="1466"/>
                </a:lnTo>
                <a:lnTo>
                  <a:pt x="2384" y="1468"/>
                </a:lnTo>
                <a:lnTo>
                  <a:pt x="2384" y="1468"/>
                </a:lnTo>
                <a:lnTo>
                  <a:pt x="2384" y="1468"/>
                </a:lnTo>
                <a:lnTo>
                  <a:pt x="2384" y="1468"/>
                </a:lnTo>
                <a:lnTo>
                  <a:pt x="2384" y="1468"/>
                </a:lnTo>
                <a:lnTo>
                  <a:pt x="2384" y="1468"/>
                </a:lnTo>
                <a:lnTo>
                  <a:pt x="2384" y="1470"/>
                </a:lnTo>
                <a:lnTo>
                  <a:pt x="2384" y="1470"/>
                </a:lnTo>
                <a:lnTo>
                  <a:pt x="2387" y="1470"/>
                </a:lnTo>
                <a:lnTo>
                  <a:pt x="2387" y="1470"/>
                </a:lnTo>
                <a:lnTo>
                  <a:pt x="2387" y="1470"/>
                </a:lnTo>
                <a:lnTo>
                  <a:pt x="2387" y="1472"/>
                </a:lnTo>
                <a:lnTo>
                  <a:pt x="2389" y="1472"/>
                </a:lnTo>
                <a:lnTo>
                  <a:pt x="2389" y="1470"/>
                </a:lnTo>
                <a:lnTo>
                  <a:pt x="2389" y="1470"/>
                </a:lnTo>
                <a:lnTo>
                  <a:pt x="2389" y="1472"/>
                </a:lnTo>
                <a:lnTo>
                  <a:pt x="2391" y="1474"/>
                </a:lnTo>
                <a:lnTo>
                  <a:pt x="2389" y="1474"/>
                </a:lnTo>
                <a:lnTo>
                  <a:pt x="2391" y="1476"/>
                </a:lnTo>
                <a:lnTo>
                  <a:pt x="2391" y="1476"/>
                </a:lnTo>
                <a:lnTo>
                  <a:pt x="2391" y="1474"/>
                </a:lnTo>
                <a:lnTo>
                  <a:pt x="2393" y="1474"/>
                </a:lnTo>
                <a:lnTo>
                  <a:pt x="2393" y="1474"/>
                </a:lnTo>
                <a:lnTo>
                  <a:pt x="2393" y="1474"/>
                </a:lnTo>
                <a:lnTo>
                  <a:pt x="2395" y="1474"/>
                </a:lnTo>
                <a:lnTo>
                  <a:pt x="2395" y="1476"/>
                </a:lnTo>
                <a:lnTo>
                  <a:pt x="2395" y="1478"/>
                </a:lnTo>
                <a:lnTo>
                  <a:pt x="2397" y="1476"/>
                </a:lnTo>
                <a:lnTo>
                  <a:pt x="2397" y="1476"/>
                </a:lnTo>
                <a:lnTo>
                  <a:pt x="2397" y="1478"/>
                </a:lnTo>
                <a:lnTo>
                  <a:pt x="2397" y="1478"/>
                </a:lnTo>
                <a:lnTo>
                  <a:pt x="2399" y="1484"/>
                </a:lnTo>
                <a:lnTo>
                  <a:pt x="2403" y="1484"/>
                </a:lnTo>
                <a:lnTo>
                  <a:pt x="2403" y="1484"/>
                </a:lnTo>
                <a:lnTo>
                  <a:pt x="2403" y="1484"/>
                </a:lnTo>
                <a:lnTo>
                  <a:pt x="2405" y="1484"/>
                </a:lnTo>
                <a:lnTo>
                  <a:pt x="2405" y="1487"/>
                </a:lnTo>
                <a:lnTo>
                  <a:pt x="2405" y="1487"/>
                </a:lnTo>
                <a:lnTo>
                  <a:pt x="2408" y="1489"/>
                </a:lnTo>
                <a:lnTo>
                  <a:pt x="2408" y="1489"/>
                </a:lnTo>
                <a:lnTo>
                  <a:pt x="2410" y="1489"/>
                </a:lnTo>
                <a:lnTo>
                  <a:pt x="2410" y="1489"/>
                </a:lnTo>
                <a:lnTo>
                  <a:pt x="2410" y="1489"/>
                </a:lnTo>
                <a:lnTo>
                  <a:pt x="2410" y="1491"/>
                </a:lnTo>
                <a:lnTo>
                  <a:pt x="2410" y="1493"/>
                </a:lnTo>
                <a:lnTo>
                  <a:pt x="2410" y="1493"/>
                </a:lnTo>
                <a:lnTo>
                  <a:pt x="2412" y="1493"/>
                </a:lnTo>
                <a:lnTo>
                  <a:pt x="2414" y="1495"/>
                </a:lnTo>
                <a:lnTo>
                  <a:pt x="2414" y="1497"/>
                </a:lnTo>
                <a:lnTo>
                  <a:pt x="2414" y="1497"/>
                </a:lnTo>
                <a:lnTo>
                  <a:pt x="2416" y="1499"/>
                </a:lnTo>
                <a:lnTo>
                  <a:pt x="2416" y="1499"/>
                </a:lnTo>
                <a:lnTo>
                  <a:pt x="2416" y="1501"/>
                </a:lnTo>
                <a:lnTo>
                  <a:pt x="2416" y="1501"/>
                </a:lnTo>
                <a:lnTo>
                  <a:pt x="2416" y="1501"/>
                </a:lnTo>
                <a:lnTo>
                  <a:pt x="2418" y="1503"/>
                </a:lnTo>
                <a:lnTo>
                  <a:pt x="2418" y="1503"/>
                </a:lnTo>
                <a:lnTo>
                  <a:pt x="2418" y="1503"/>
                </a:lnTo>
                <a:lnTo>
                  <a:pt x="2416" y="1503"/>
                </a:lnTo>
                <a:lnTo>
                  <a:pt x="2416" y="1505"/>
                </a:lnTo>
                <a:lnTo>
                  <a:pt x="2416" y="1505"/>
                </a:lnTo>
                <a:lnTo>
                  <a:pt x="2416" y="1508"/>
                </a:lnTo>
                <a:lnTo>
                  <a:pt x="2418" y="1508"/>
                </a:lnTo>
                <a:lnTo>
                  <a:pt x="2418" y="1508"/>
                </a:lnTo>
                <a:lnTo>
                  <a:pt x="2420" y="1508"/>
                </a:lnTo>
                <a:lnTo>
                  <a:pt x="2420" y="1508"/>
                </a:lnTo>
                <a:lnTo>
                  <a:pt x="2420" y="1508"/>
                </a:lnTo>
                <a:lnTo>
                  <a:pt x="2420" y="1508"/>
                </a:lnTo>
                <a:lnTo>
                  <a:pt x="2420" y="1508"/>
                </a:lnTo>
                <a:lnTo>
                  <a:pt x="2418" y="1510"/>
                </a:lnTo>
                <a:lnTo>
                  <a:pt x="2418" y="1510"/>
                </a:lnTo>
                <a:lnTo>
                  <a:pt x="2416" y="1510"/>
                </a:lnTo>
                <a:lnTo>
                  <a:pt x="2416" y="1510"/>
                </a:lnTo>
                <a:lnTo>
                  <a:pt x="2416" y="1510"/>
                </a:lnTo>
                <a:lnTo>
                  <a:pt x="2416" y="1512"/>
                </a:lnTo>
                <a:lnTo>
                  <a:pt x="2418" y="1514"/>
                </a:lnTo>
                <a:lnTo>
                  <a:pt x="2420" y="1514"/>
                </a:lnTo>
                <a:lnTo>
                  <a:pt x="2420" y="1514"/>
                </a:lnTo>
                <a:lnTo>
                  <a:pt x="2420" y="1516"/>
                </a:lnTo>
                <a:lnTo>
                  <a:pt x="2420" y="1518"/>
                </a:lnTo>
                <a:lnTo>
                  <a:pt x="2422" y="1518"/>
                </a:lnTo>
                <a:lnTo>
                  <a:pt x="2422" y="1520"/>
                </a:lnTo>
                <a:lnTo>
                  <a:pt x="2424" y="1520"/>
                </a:lnTo>
                <a:lnTo>
                  <a:pt x="2426" y="1520"/>
                </a:lnTo>
                <a:lnTo>
                  <a:pt x="2426" y="1520"/>
                </a:lnTo>
                <a:lnTo>
                  <a:pt x="2426" y="1520"/>
                </a:lnTo>
                <a:lnTo>
                  <a:pt x="2426" y="1520"/>
                </a:lnTo>
                <a:lnTo>
                  <a:pt x="2428" y="1522"/>
                </a:lnTo>
                <a:lnTo>
                  <a:pt x="2426" y="1524"/>
                </a:lnTo>
                <a:lnTo>
                  <a:pt x="2426" y="1524"/>
                </a:lnTo>
                <a:lnTo>
                  <a:pt x="2428" y="1526"/>
                </a:lnTo>
                <a:lnTo>
                  <a:pt x="2435" y="1528"/>
                </a:lnTo>
                <a:lnTo>
                  <a:pt x="2437" y="1528"/>
                </a:lnTo>
                <a:lnTo>
                  <a:pt x="2441" y="1531"/>
                </a:lnTo>
                <a:lnTo>
                  <a:pt x="2441" y="1533"/>
                </a:lnTo>
                <a:lnTo>
                  <a:pt x="2443" y="1535"/>
                </a:lnTo>
                <a:lnTo>
                  <a:pt x="2447" y="1537"/>
                </a:lnTo>
                <a:lnTo>
                  <a:pt x="2452" y="1539"/>
                </a:lnTo>
                <a:lnTo>
                  <a:pt x="2452" y="1541"/>
                </a:lnTo>
                <a:lnTo>
                  <a:pt x="2454" y="1541"/>
                </a:lnTo>
                <a:lnTo>
                  <a:pt x="2454" y="1541"/>
                </a:lnTo>
                <a:lnTo>
                  <a:pt x="2458" y="1543"/>
                </a:lnTo>
                <a:lnTo>
                  <a:pt x="2458" y="1543"/>
                </a:lnTo>
                <a:lnTo>
                  <a:pt x="2468" y="1552"/>
                </a:lnTo>
                <a:lnTo>
                  <a:pt x="2472" y="1556"/>
                </a:lnTo>
                <a:lnTo>
                  <a:pt x="2475" y="1558"/>
                </a:lnTo>
                <a:lnTo>
                  <a:pt x="2487" y="1566"/>
                </a:lnTo>
                <a:lnTo>
                  <a:pt x="2491" y="1566"/>
                </a:lnTo>
                <a:lnTo>
                  <a:pt x="2498" y="1568"/>
                </a:lnTo>
                <a:lnTo>
                  <a:pt x="2498" y="1568"/>
                </a:lnTo>
                <a:lnTo>
                  <a:pt x="2500" y="1568"/>
                </a:lnTo>
                <a:lnTo>
                  <a:pt x="2504" y="1566"/>
                </a:lnTo>
                <a:lnTo>
                  <a:pt x="2506" y="1566"/>
                </a:lnTo>
                <a:lnTo>
                  <a:pt x="2508" y="1564"/>
                </a:lnTo>
                <a:lnTo>
                  <a:pt x="2508" y="1564"/>
                </a:lnTo>
                <a:lnTo>
                  <a:pt x="2512" y="1562"/>
                </a:lnTo>
                <a:lnTo>
                  <a:pt x="2521" y="1560"/>
                </a:lnTo>
                <a:lnTo>
                  <a:pt x="2523" y="1560"/>
                </a:lnTo>
                <a:lnTo>
                  <a:pt x="2527" y="1558"/>
                </a:lnTo>
                <a:lnTo>
                  <a:pt x="2535" y="1558"/>
                </a:lnTo>
                <a:lnTo>
                  <a:pt x="2533" y="1558"/>
                </a:lnTo>
                <a:lnTo>
                  <a:pt x="2531" y="1558"/>
                </a:lnTo>
                <a:lnTo>
                  <a:pt x="2529" y="1558"/>
                </a:lnTo>
                <a:lnTo>
                  <a:pt x="2531" y="1556"/>
                </a:lnTo>
                <a:lnTo>
                  <a:pt x="2531" y="1556"/>
                </a:lnTo>
                <a:lnTo>
                  <a:pt x="2535" y="1556"/>
                </a:lnTo>
                <a:lnTo>
                  <a:pt x="2535" y="1558"/>
                </a:lnTo>
                <a:lnTo>
                  <a:pt x="2537" y="1558"/>
                </a:lnTo>
                <a:lnTo>
                  <a:pt x="2540" y="1558"/>
                </a:lnTo>
                <a:lnTo>
                  <a:pt x="2550" y="1556"/>
                </a:lnTo>
                <a:lnTo>
                  <a:pt x="2548" y="1556"/>
                </a:lnTo>
                <a:lnTo>
                  <a:pt x="2548" y="1556"/>
                </a:lnTo>
                <a:lnTo>
                  <a:pt x="2542" y="1556"/>
                </a:lnTo>
                <a:lnTo>
                  <a:pt x="2542" y="1556"/>
                </a:lnTo>
                <a:lnTo>
                  <a:pt x="2544" y="1556"/>
                </a:lnTo>
                <a:lnTo>
                  <a:pt x="2548" y="1556"/>
                </a:lnTo>
                <a:lnTo>
                  <a:pt x="2550" y="1556"/>
                </a:lnTo>
                <a:lnTo>
                  <a:pt x="2552" y="1556"/>
                </a:lnTo>
                <a:lnTo>
                  <a:pt x="2558" y="1558"/>
                </a:lnTo>
                <a:lnTo>
                  <a:pt x="2560" y="1558"/>
                </a:lnTo>
                <a:lnTo>
                  <a:pt x="2560" y="1554"/>
                </a:lnTo>
                <a:lnTo>
                  <a:pt x="2560" y="1554"/>
                </a:lnTo>
                <a:lnTo>
                  <a:pt x="2563" y="1554"/>
                </a:lnTo>
                <a:lnTo>
                  <a:pt x="2563" y="1556"/>
                </a:lnTo>
                <a:lnTo>
                  <a:pt x="2563" y="1558"/>
                </a:lnTo>
                <a:lnTo>
                  <a:pt x="2565" y="1558"/>
                </a:lnTo>
                <a:lnTo>
                  <a:pt x="2565" y="1558"/>
                </a:lnTo>
                <a:lnTo>
                  <a:pt x="2563" y="1558"/>
                </a:lnTo>
                <a:lnTo>
                  <a:pt x="2560" y="1558"/>
                </a:lnTo>
                <a:lnTo>
                  <a:pt x="2560" y="1558"/>
                </a:lnTo>
                <a:lnTo>
                  <a:pt x="2563" y="1558"/>
                </a:lnTo>
                <a:lnTo>
                  <a:pt x="2563" y="1558"/>
                </a:lnTo>
                <a:lnTo>
                  <a:pt x="2565" y="1558"/>
                </a:lnTo>
                <a:lnTo>
                  <a:pt x="2569" y="1560"/>
                </a:lnTo>
                <a:lnTo>
                  <a:pt x="2573" y="1560"/>
                </a:lnTo>
                <a:lnTo>
                  <a:pt x="2575" y="1562"/>
                </a:lnTo>
                <a:lnTo>
                  <a:pt x="2577" y="1562"/>
                </a:lnTo>
                <a:lnTo>
                  <a:pt x="2579" y="1562"/>
                </a:lnTo>
                <a:lnTo>
                  <a:pt x="2581" y="1562"/>
                </a:lnTo>
                <a:lnTo>
                  <a:pt x="2584" y="1560"/>
                </a:lnTo>
                <a:lnTo>
                  <a:pt x="2586" y="1558"/>
                </a:lnTo>
                <a:lnTo>
                  <a:pt x="2592" y="1556"/>
                </a:lnTo>
                <a:lnTo>
                  <a:pt x="2596" y="1556"/>
                </a:lnTo>
                <a:lnTo>
                  <a:pt x="2598" y="1556"/>
                </a:lnTo>
                <a:lnTo>
                  <a:pt x="2600" y="1554"/>
                </a:lnTo>
                <a:lnTo>
                  <a:pt x="2602" y="1552"/>
                </a:lnTo>
                <a:lnTo>
                  <a:pt x="2607" y="1552"/>
                </a:lnTo>
                <a:lnTo>
                  <a:pt x="2611" y="1549"/>
                </a:lnTo>
                <a:lnTo>
                  <a:pt x="2617" y="1547"/>
                </a:lnTo>
                <a:lnTo>
                  <a:pt x="2619" y="1547"/>
                </a:lnTo>
                <a:lnTo>
                  <a:pt x="2621" y="1547"/>
                </a:lnTo>
                <a:lnTo>
                  <a:pt x="2623" y="1545"/>
                </a:lnTo>
                <a:lnTo>
                  <a:pt x="2623" y="1545"/>
                </a:lnTo>
                <a:lnTo>
                  <a:pt x="2623" y="1543"/>
                </a:lnTo>
                <a:lnTo>
                  <a:pt x="2625" y="1543"/>
                </a:lnTo>
                <a:lnTo>
                  <a:pt x="2628" y="1543"/>
                </a:lnTo>
                <a:lnTo>
                  <a:pt x="2632" y="1541"/>
                </a:lnTo>
                <a:lnTo>
                  <a:pt x="2634" y="1541"/>
                </a:lnTo>
                <a:lnTo>
                  <a:pt x="2640" y="1541"/>
                </a:lnTo>
                <a:lnTo>
                  <a:pt x="2646" y="1539"/>
                </a:lnTo>
                <a:lnTo>
                  <a:pt x="2648" y="1539"/>
                </a:lnTo>
                <a:lnTo>
                  <a:pt x="2657" y="1539"/>
                </a:lnTo>
                <a:lnTo>
                  <a:pt x="2657" y="1537"/>
                </a:lnTo>
                <a:lnTo>
                  <a:pt x="2659" y="1537"/>
                </a:lnTo>
                <a:lnTo>
                  <a:pt x="2661" y="1537"/>
                </a:lnTo>
                <a:lnTo>
                  <a:pt x="2661" y="1537"/>
                </a:lnTo>
                <a:lnTo>
                  <a:pt x="2659" y="1539"/>
                </a:lnTo>
                <a:lnTo>
                  <a:pt x="2659" y="1539"/>
                </a:lnTo>
                <a:lnTo>
                  <a:pt x="2657" y="1539"/>
                </a:lnTo>
                <a:lnTo>
                  <a:pt x="2659" y="1539"/>
                </a:lnTo>
                <a:lnTo>
                  <a:pt x="2667" y="1539"/>
                </a:lnTo>
                <a:lnTo>
                  <a:pt x="2672" y="1539"/>
                </a:lnTo>
                <a:lnTo>
                  <a:pt x="2676" y="1541"/>
                </a:lnTo>
                <a:lnTo>
                  <a:pt x="2678" y="1545"/>
                </a:lnTo>
                <a:lnTo>
                  <a:pt x="2680" y="1547"/>
                </a:lnTo>
                <a:lnTo>
                  <a:pt x="2682" y="1547"/>
                </a:lnTo>
                <a:lnTo>
                  <a:pt x="2682" y="1549"/>
                </a:lnTo>
                <a:lnTo>
                  <a:pt x="2682" y="1549"/>
                </a:lnTo>
                <a:lnTo>
                  <a:pt x="2682" y="1552"/>
                </a:lnTo>
                <a:lnTo>
                  <a:pt x="2684" y="1549"/>
                </a:lnTo>
                <a:lnTo>
                  <a:pt x="2684" y="1549"/>
                </a:lnTo>
                <a:lnTo>
                  <a:pt x="2684" y="1549"/>
                </a:lnTo>
                <a:lnTo>
                  <a:pt x="2684" y="1549"/>
                </a:lnTo>
                <a:lnTo>
                  <a:pt x="2686" y="1549"/>
                </a:lnTo>
                <a:lnTo>
                  <a:pt x="2686" y="1549"/>
                </a:lnTo>
                <a:lnTo>
                  <a:pt x="2686" y="1552"/>
                </a:lnTo>
                <a:lnTo>
                  <a:pt x="2686" y="1552"/>
                </a:lnTo>
                <a:lnTo>
                  <a:pt x="2684" y="1552"/>
                </a:lnTo>
                <a:lnTo>
                  <a:pt x="2684" y="1552"/>
                </a:lnTo>
                <a:lnTo>
                  <a:pt x="2682" y="1552"/>
                </a:lnTo>
                <a:lnTo>
                  <a:pt x="2684" y="1552"/>
                </a:lnTo>
                <a:lnTo>
                  <a:pt x="2686" y="1554"/>
                </a:lnTo>
                <a:lnTo>
                  <a:pt x="2688" y="1552"/>
                </a:lnTo>
                <a:lnTo>
                  <a:pt x="2688" y="1554"/>
                </a:lnTo>
                <a:lnTo>
                  <a:pt x="2688" y="1554"/>
                </a:lnTo>
                <a:lnTo>
                  <a:pt x="2686" y="1554"/>
                </a:lnTo>
                <a:lnTo>
                  <a:pt x="2686" y="1554"/>
                </a:lnTo>
                <a:lnTo>
                  <a:pt x="2686" y="1556"/>
                </a:lnTo>
                <a:lnTo>
                  <a:pt x="2686" y="1556"/>
                </a:lnTo>
                <a:lnTo>
                  <a:pt x="2686" y="1558"/>
                </a:lnTo>
                <a:lnTo>
                  <a:pt x="2686" y="1558"/>
                </a:lnTo>
                <a:lnTo>
                  <a:pt x="2686" y="1558"/>
                </a:lnTo>
                <a:lnTo>
                  <a:pt x="2686" y="1558"/>
                </a:lnTo>
                <a:lnTo>
                  <a:pt x="2686" y="1558"/>
                </a:lnTo>
                <a:lnTo>
                  <a:pt x="2686" y="1560"/>
                </a:lnTo>
                <a:lnTo>
                  <a:pt x="2688" y="1562"/>
                </a:lnTo>
                <a:lnTo>
                  <a:pt x="2688" y="1564"/>
                </a:lnTo>
                <a:lnTo>
                  <a:pt x="2688" y="1564"/>
                </a:lnTo>
                <a:lnTo>
                  <a:pt x="2692" y="1566"/>
                </a:lnTo>
                <a:lnTo>
                  <a:pt x="2692" y="1568"/>
                </a:lnTo>
                <a:lnTo>
                  <a:pt x="2695" y="1568"/>
                </a:lnTo>
                <a:lnTo>
                  <a:pt x="2697" y="1570"/>
                </a:lnTo>
                <a:lnTo>
                  <a:pt x="2697" y="1570"/>
                </a:lnTo>
                <a:lnTo>
                  <a:pt x="2697" y="1570"/>
                </a:lnTo>
                <a:lnTo>
                  <a:pt x="2699" y="1568"/>
                </a:lnTo>
                <a:lnTo>
                  <a:pt x="2699" y="1568"/>
                </a:lnTo>
                <a:lnTo>
                  <a:pt x="2699" y="1568"/>
                </a:lnTo>
                <a:lnTo>
                  <a:pt x="2699" y="1568"/>
                </a:lnTo>
                <a:lnTo>
                  <a:pt x="2699" y="1568"/>
                </a:lnTo>
                <a:lnTo>
                  <a:pt x="2699" y="1568"/>
                </a:lnTo>
                <a:lnTo>
                  <a:pt x="2701" y="1568"/>
                </a:lnTo>
                <a:lnTo>
                  <a:pt x="2701" y="1568"/>
                </a:lnTo>
                <a:lnTo>
                  <a:pt x="2703" y="1568"/>
                </a:lnTo>
                <a:lnTo>
                  <a:pt x="2703" y="1566"/>
                </a:lnTo>
                <a:lnTo>
                  <a:pt x="2703" y="1566"/>
                </a:lnTo>
                <a:lnTo>
                  <a:pt x="2703" y="1568"/>
                </a:lnTo>
                <a:lnTo>
                  <a:pt x="2703" y="1568"/>
                </a:lnTo>
                <a:lnTo>
                  <a:pt x="2705" y="1568"/>
                </a:lnTo>
                <a:lnTo>
                  <a:pt x="2705" y="1568"/>
                </a:lnTo>
                <a:lnTo>
                  <a:pt x="2707" y="1568"/>
                </a:lnTo>
                <a:lnTo>
                  <a:pt x="2707" y="1566"/>
                </a:lnTo>
                <a:lnTo>
                  <a:pt x="2707" y="1564"/>
                </a:lnTo>
                <a:lnTo>
                  <a:pt x="2705" y="1564"/>
                </a:lnTo>
                <a:lnTo>
                  <a:pt x="2705" y="1564"/>
                </a:lnTo>
                <a:lnTo>
                  <a:pt x="2705" y="1564"/>
                </a:lnTo>
                <a:lnTo>
                  <a:pt x="2707" y="1564"/>
                </a:lnTo>
                <a:lnTo>
                  <a:pt x="2707" y="1566"/>
                </a:lnTo>
                <a:lnTo>
                  <a:pt x="2707" y="1568"/>
                </a:lnTo>
                <a:lnTo>
                  <a:pt x="2707" y="1568"/>
                </a:lnTo>
                <a:lnTo>
                  <a:pt x="2709" y="1568"/>
                </a:lnTo>
                <a:lnTo>
                  <a:pt x="2711" y="1566"/>
                </a:lnTo>
                <a:lnTo>
                  <a:pt x="2711" y="1564"/>
                </a:lnTo>
                <a:lnTo>
                  <a:pt x="2711" y="1564"/>
                </a:lnTo>
                <a:lnTo>
                  <a:pt x="2709" y="1564"/>
                </a:lnTo>
                <a:lnTo>
                  <a:pt x="2711" y="1564"/>
                </a:lnTo>
                <a:lnTo>
                  <a:pt x="2711" y="1564"/>
                </a:lnTo>
                <a:lnTo>
                  <a:pt x="2713" y="1566"/>
                </a:lnTo>
                <a:lnTo>
                  <a:pt x="2716" y="1566"/>
                </a:lnTo>
                <a:lnTo>
                  <a:pt x="2716" y="1564"/>
                </a:lnTo>
                <a:lnTo>
                  <a:pt x="2718" y="1564"/>
                </a:lnTo>
                <a:lnTo>
                  <a:pt x="2718" y="1564"/>
                </a:lnTo>
                <a:lnTo>
                  <a:pt x="2718" y="1566"/>
                </a:lnTo>
                <a:lnTo>
                  <a:pt x="2718" y="1566"/>
                </a:lnTo>
                <a:lnTo>
                  <a:pt x="2720" y="1566"/>
                </a:lnTo>
                <a:lnTo>
                  <a:pt x="2724" y="1566"/>
                </a:lnTo>
                <a:lnTo>
                  <a:pt x="2728" y="1566"/>
                </a:lnTo>
                <a:lnTo>
                  <a:pt x="2728" y="1564"/>
                </a:lnTo>
                <a:lnTo>
                  <a:pt x="2726" y="1560"/>
                </a:lnTo>
                <a:lnTo>
                  <a:pt x="2728" y="1560"/>
                </a:lnTo>
                <a:lnTo>
                  <a:pt x="2728" y="1562"/>
                </a:lnTo>
                <a:lnTo>
                  <a:pt x="2730" y="1562"/>
                </a:lnTo>
                <a:lnTo>
                  <a:pt x="2730" y="1562"/>
                </a:lnTo>
                <a:lnTo>
                  <a:pt x="2730" y="1564"/>
                </a:lnTo>
                <a:lnTo>
                  <a:pt x="2732" y="1562"/>
                </a:lnTo>
                <a:lnTo>
                  <a:pt x="2732" y="1562"/>
                </a:lnTo>
                <a:lnTo>
                  <a:pt x="2732" y="1562"/>
                </a:lnTo>
                <a:lnTo>
                  <a:pt x="2732" y="1564"/>
                </a:lnTo>
                <a:lnTo>
                  <a:pt x="2732" y="1566"/>
                </a:lnTo>
                <a:lnTo>
                  <a:pt x="2732" y="1566"/>
                </a:lnTo>
                <a:lnTo>
                  <a:pt x="2732" y="1566"/>
                </a:lnTo>
                <a:lnTo>
                  <a:pt x="2734" y="1566"/>
                </a:lnTo>
                <a:lnTo>
                  <a:pt x="2732" y="1564"/>
                </a:lnTo>
                <a:lnTo>
                  <a:pt x="2734" y="1564"/>
                </a:lnTo>
                <a:lnTo>
                  <a:pt x="2734" y="1566"/>
                </a:lnTo>
                <a:lnTo>
                  <a:pt x="2734" y="1566"/>
                </a:lnTo>
                <a:lnTo>
                  <a:pt x="2736" y="1566"/>
                </a:lnTo>
                <a:lnTo>
                  <a:pt x="2736" y="1566"/>
                </a:lnTo>
                <a:lnTo>
                  <a:pt x="2736" y="1566"/>
                </a:lnTo>
                <a:lnTo>
                  <a:pt x="2736" y="1568"/>
                </a:lnTo>
                <a:lnTo>
                  <a:pt x="2736" y="1568"/>
                </a:lnTo>
                <a:lnTo>
                  <a:pt x="2736" y="1570"/>
                </a:lnTo>
                <a:lnTo>
                  <a:pt x="2739" y="1570"/>
                </a:lnTo>
                <a:lnTo>
                  <a:pt x="2739" y="1573"/>
                </a:lnTo>
                <a:lnTo>
                  <a:pt x="2741" y="1573"/>
                </a:lnTo>
                <a:lnTo>
                  <a:pt x="2743" y="1575"/>
                </a:lnTo>
                <a:lnTo>
                  <a:pt x="2743" y="1575"/>
                </a:lnTo>
                <a:lnTo>
                  <a:pt x="2743" y="1575"/>
                </a:lnTo>
                <a:lnTo>
                  <a:pt x="2743" y="1575"/>
                </a:lnTo>
                <a:lnTo>
                  <a:pt x="2745" y="1575"/>
                </a:lnTo>
                <a:lnTo>
                  <a:pt x="2745" y="1575"/>
                </a:lnTo>
                <a:lnTo>
                  <a:pt x="2745" y="1575"/>
                </a:lnTo>
                <a:lnTo>
                  <a:pt x="2745" y="1573"/>
                </a:lnTo>
                <a:lnTo>
                  <a:pt x="2745" y="1573"/>
                </a:lnTo>
                <a:lnTo>
                  <a:pt x="2747" y="1573"/>
                </a:lnTo>
                <a:lnTo>
                  <a:pt x="2747" y="1573"/>
                </a:lnTo>
                <a:lnTo>
                  <a:pt x="2747" y="1573"/>
                </a:lnTo>
                <a:lnTo>
                  <a:pt x="2749" y="1573"/>
                </a:lnTo>
                <a:lnTo>
                  <a:pt x="2747" y="1575"/>
                </a:lnTo>
                <a:lnTo>
                  <a:pt x="2747" y="1575"/>
                </a:lnTo>
                <a:lnTo>
                  <a:pt x="2749" y="1575"/>
                </a:lnTo>
                <a:lnTo>
                  <a:pt x="2749" y="1577"/>
                </a:lnTo>
                <a:lnTo>
                  <a:pt x="2747" y="1575"/>
                </a:lnTo>
                <a:lnTo>
                  <a:pt x="2747" y="1577"/>
                </a:lnTo>
                <a:lnTo>
                  <a:pt x="2747" y="1577"/>
                </a:lnTo>
                <a:lnTo>
                  <a:pt x="2747" y="1579"/>
                </a:lnTo>
                <a:lnTo>
                  <a:pt x="2747" y="1579"/>
                </a:lnTo>
                <a:lnTo>
                  <a:pt x="2749" y="1579"/>
                </a:lnTo>
                <a:lnTo>
                  <a:pt x="2747" y="1581"/>
                </a:lnTo>
                <a:lnTo>
                  <a:pt x="2751" y="1583"/>
                </a:lnTo>
                <a:lnTo>
                  <a:pt x="2751" y="1585"/>
                </a:lnTo>
                <a:lnTo>
                  <a:pt x="2751" y="1587"/>
                </a:lnTo>
                <a:lnTo>
                  <a:pt x="2751" y="1589"/>
                </a:lnTo>
                <a:lnTo>
                  <a:pt x="2751" y="1591"/>
                </a:lnTo>
                <a:lnTo>
                  <a:pt x="2749" y="1596"/>
                </a:lnTo>
                <a:lnTo>
                  <a:pt x="2749" y="1598"/>
                </a:lnTo>
                <a:lnTo>
                  <a:pt x="2749" y="1602"/>
                </a:lnTo>
                <a:lnTo>
                  <a:pt x="2749" y="1604"/>
                </a:lnTo>
                <a:lnTo>
                  <a:pt x="2749" y="1606"/>
                </a:lnTo>
                <a:lnTo>
                  <a:pt x="2747" y="1608"/>
                </a:lnTo>
                <a:lnTo>
                  <a:pt x="2747" y="1608"/>
                </a:lnTo>
                <a:lnTo>
                  <a:pt x="2747" y="1608"/>
                </a:lnTo>
                <a:lnTo>
                  <a:pt x="2745" y="1610"/>
                </a:lnTo>
                <a:lnTo>
                  <a:pt x="2745" y="1612"/>
                </a:lnTo>
                <a:lnTo>
                  <a:pt x="2743" y="1614"/>
                </a:lnTo>
                <a:lnTo>
                  <a:pt x="2745" y="1614"/>
                </a:lnTo>
                <a:lnTo>
                  <a:pt x="2745" y="1614"/>
                </a:lnTo>
                <a:lnTo>
                  <a:pt x="2747" y="1617"/>
                </a:lnTo>
                <a:lnTo>
                  <a:pt x="2747" y="1617"/>
                </a:lnTo>
                <a:lnTo>
                  <a:pt x="2747" y="1617"/>
                </a:lnTo>
                <a:lnTo>
                  <a:pt x="2747" y="1621"/>
                </a:lnTo>
                <a:lnTo>
                  <a:pt x="2747" y="1623"/>
                </a:lnTo>
                <a:lnTo>
                  <a:pt x="2747" y="1623"/>
                </a:lnTo>
                <a:lnTo>
                  <a:pt x="2747" y="1623"/>
                </a:lnTo>
                <a:lnTo>
                  <a:pt x="2747" y="1623"/>
                </a:lnTo>
                <a:lnTo>
                  <a:pt x="2745" y="1621"/>
                </a:lnTo>
                <a:lnTo>
                  <a:pt x="2745" y="1621"/>
                </a:lnTo>
                <a:lnTo>
                  <a:pt x="2743" y="1623"/>
                </a:lnTo>
                <a:lnTo>
                  <a:pt x="2743" y="1623"/>
                </a:lnTo>
                <a:lnTo>
                  <a:pt x="2745" y="1625"/>
                </a:lnTo>
                <a:lnTo>
                  <a:pt x="2745" y="1625"/>
                </a:lnTo>
                <a:lnTo>
                  <a:pt x="2747" y="1627"/>
                </a:lnTo>
                <a:lnTo>
                  <a:pt x="2749" y="1629"/>
                </a:lnTo>
                <a:lnTo>
                  <a:pt x="2751" y="1627"/>
                </a:lnTo>
                <a:lnTo>
                  <a:pt x="2753" y="1629"/>
                </a:lnTo>
                <a:lnTo>
                  <a:pt x="2749" y="1629"/>
                </a:lnTo>
                <a:lnTo>
                  <a:pt x="2749" y="1631"/>
                </a:lnTo>
                <a:lnTo>
                  <a:pt x="2749" y="1629"/>
                </a:lnTo>
                <a:lnTo>
                  <a:pt x="2747" y="1629"/>
                </a:lnTo>
                <a:lnTo>
                  <a:pt x="2745" y="1629"/>
                </a:lnTo>
                <a:lnTo>
                  <a:pt x="2745" y="1629"/>
                </a:lnTo>
                <a:lnTo>
                  <a:pt x="2743" y="1627"/>
                </a:lnTo>
                <a:lnTo>
                  <a:pt x="2743" y="1627"/>
                </a:lnTo>
                <a:lnTo>
                  <a:pt x="2743" y="1627"/>
                </a:lnTo>
                <a:lnTo>
                  <a:pt x="2743" y="1627"/>
                </a:lnTo>
                <a:lnTo>
                  <a:pt x="2743" y="1629"/>
                </a:lnTo>
                <a:lnTo>
                  <a:pt x="2743" y="1631"/>
                </a:lnTo>
                <a:lnTo>
                  <a:pt x="2743" y="1635"/>
                </a:lnTo>
                <a:lnTo>
                  <a:pt x="2741" y="1640"/>
                </a:lnTo>
                <a:lnTo>
                  <a:pt x="2739" y="1640"/>
                </a:lnTo>
                <a:lnTo>
                  <a:pt x="2739" y="1640"/>
                </a:lnTo>
                <a:lnTo>
                  <a:pt x="2739" y="1640"/>
                </a:lnTo>
                <a:lnTo>
                  <a:pt x="2736" y="1642"/>
                </a:lnTo>
                <a:lnTo>
                  <a:pt x="2736" y="1642"/>
                </a:lnTo>
                <a:lnTo>
                  <a:pt x="2734" y="1640"/>
                </a:lnTo>
                <a:lnTo>
                  <a:pt x="2734" y="1640"/>
                </a:lnTo>
                <a:lnTo>
                  <a:pt x="2736" y="1644"/>
                </a:lnTo>
                <a:lnTo>
                  <a:pt x="2736" y="1644"/>
                </a:lnTo>
                <a:lnTo>
                  <a:pt x="2736" y="1646"/>
                </a:lnTo>
                <a:lnTo>
                  <a:pt x="2736" y="1646"/>
                </a:lnTo>
                <a:lnTo>
                  <a:pt x="2739" y="1650"/>
                </a:lnTo>
                <a:lnTo>
                  <a:pt x="2741" y="1650"/>
                </a:lnTo>
                <a:lnTo>
                  <a:pt x="2743" y="1650"/>
                </a:lnTo>
                <a:lnTo>
                  <a:pt x="2743" y="1650"/>
                </a:lnTo>
                <a:lnTo>
                  <a:pt x="2743" y="1650"/>
                </a:lnTo>
                <a:lnTo>
                  <a:pt x="2743" y="1650"/>
                </a:lnTo>
                <a:lnTo>
                  <a:pt x="2743" y="1652"/>
                </a:lnTo>
                <a:lnTo>
                  <a:pt x="2743" y="1652"/>
                </a:lnTo>
                <a:lnTo>
                  <a:pt x="2743" y="1652"/>
                </a:lnTo>
                <a:lnTo>
                  <a:pt x="2745" y="1652"/>
                </a:lnTo>
                <a:lnTo>
                  <a:pt x="2745" y="1652"/>
                </a:lnTo>
                <a:lnTo>
                  <a:pt x="2745" y="1654"/>
                </a:lnTo>
                <a:lnTo>
                  <a:pt x="2745" y="1654"/>
                </a:lnTo>
                <a:lnTo>
                  <a:pt x="2745" y="1654"/>
                </a:lnTo>
                <a:lnTo>
                  <a:pt x="2743" y="1654"/>
                </a:lnTo>
                <a:lnTo>
                  <a:pt x="2743" y="1654"/>
                </a:lnTo>
                <a:lnTo>
                  <a:pt x="2739" y="1650"/>
                </a:lnTo>
                <a:lnTo>
                  <a:pt x="2739" y="1650"/>
                </a:lnTo>
                <a:lnTo>
                  <a:pt x="2741" y="1652"/>
                </a:lnTo>
                <a:lnTo>
                  <a:pt x="2743" y="1656"/>
                </a:lnTo>
                <a:lnTo>
                  <a:pt x="2741" y="1656"/>
                </a:lnTo>
                <a:lnTo>
                  <a:pt x="2743" y="1656"/>
                </a:lnTo>
                <a:lnTo>
                  <a:pt x="2743" y="1656"/>
                </a:lnTo>
                <a:lnTo>
                  <a:pt x="2745" y="1658"/>
                </a:lnTo>
                <a:lnTo>
                  <a:pt x="2745" y="1658"/>
                </a:lnTo>
                <a:lnTo>
                  <a:pt x="2745" y="1658"/>
                </a:lnTo>
                <a:lnTo>
                  <a:pt x="2743" y="1658"/>
                </a:lnTo>
                <a:lnTo>
                  <a:pt x="2743" y="1658"/>
                </a:lnTo>
                <a:lnTo>
                  <a:pt x="2743" y="1658"/>
                </a:lnTo>
                <a:lnTo>
                  <a:pt x="2745" y="1661"/>
                </a:lnTo>
                <a:lnTo>
                  <a:pt x="2745" y="1663"/>
                </a:lnTo>
                <a:lnTo>
                  <a:pt x="2747" y="1663"/>
                </a:lnTo>
                <a:lnTo>
                  <a:pt x="2747" y="1665"/>
                </a:lnTo>
                <a:lnTo>
                  <a:pt x="2747" y="1665"/>
                </a:lnTo>
                <a:lnTo>
                  <a:pt x="2747" y="1667"/>
                </a:lnTo>
                <a:lnTo>
                  <a:pt x="2749" y="1665"/>
                </a:lnTo>
                <a:lnTo>
                  <a:pt x="2751" y="1667"/>
                </a:lnTo>
                <a:lnTo>
                  <a:pt x="2751" y="1667"/>
                </a:lnTo>
                <a:lnTo>
                  <a:pt x="2753" y="1667"/>
                </a:lnTo>
                <a:lnTo>
                  <a:pt x="2753" y="1669"/>
                </a:lnTo>
                <a:lnTo>
                  <a:pt x="2753" y="1669"/>
                </a:lnTo>
                <a:lnTo>
                  <a:pt x="2749" y="1667"/>
                </a:lnTo>
                <a:lnTo>
                  <a:pt x="2749" y="1667"/>
                </a:lnTo>
                <a:lnTo>
                  <a:pt x="2749" y="1667"/>
                </a:lnTo>
                <a:lnTo>
                  <a:pt x="2753" y="1671"/>
                </a:lnTo>
                <a:lnTo>
                  <a:pt x="2757" y="1675"/>
                </a:lnTo>
                <a:lnTo>
                  <a:pt x="2762" y="1677"/>
                </a:lnTo>
                <a:lnTo>
                  <a:pt x="2762" y="1679"/>
                </a:lnTo>
                <a:lnTo>
                  <a:pt x="2766" y="1682"/>
                </a:lnTo>
                <a:lnTo>
                  <a:pt x="2766" y="1684"/>
                </a:lnTo>
                <a:lnTo>
                  <a:pt x="2768" y="1686"/>
                </a:lnTo>
                <a:lnTo>
                  <a:pt x="2770" y="1688"/>
                </a:lnTo>
                <a:lnTo>
                  <a:pt x="2772" y="1690"/>
                </a:lnTo>
                <a:lnTo>
                  <a:pt x="2772" y="1692"/>
                </a:lnTo>
                <a:lnTo>
                  <a:pt x="2776" y="1694"/>
                </a:lnTo>
                <a:lnTo>
                  <a:pt x="2778" y="1696"/>
                </a:lnTo>
                <a:lnTo>
                  <a:pt x="2778" y="1698"/>
                </a:lnTo>
                <a:lnTo>
                  <a:pt x="2778" y="1698"/>
                </a:lnTo>
                <a:lnTo>
                  <a:pt x="2778" y="1700"/>
                </a:lnTo>
                <a:lnTo>
                  <a:pt x="2780" y="1700"/>
                </a:lnTo>
                <a:lnTo>
                  <a:pt x="2780" y="1702"/>
                </a:lnTo>
                <a:lnTo>
                  <a:pt x="2783" y="1702"/>
                </a:lnTo>
                <a:lnTo>
                  <a:pt x="2783" y="1702"/>
                </a:lnTo>
                <a:lnTo>
                  <a:pt x="2783" y="1702"/>
                </a:lnTo>
                <a:lnTo>
                  <a:pt x="2783" y="1707"/>
                </a:lnTo>
                <a:lnTo>
                  <a:pt x="2785" y="1707"/>
                </a:lnTo>
                <a:lnTo>
                  <a:pt x="2785" y="1709"/>
                </a:lnTo>
                <a:lnTo>
                  <a:pt x="2785" y="1711"/>
                </a:lnTo>
                <a:lnTo>
                  <a:pt x="2785" y="1713"/>
                </a:lnTo>
                <a:lnTo>
                  <a:pt x="2785" y="1713"/>
                </a:lnTo>
                <a:lnTo>
                  <a:pt x="2785" y="1715"/>
                </a:lnTo>
                <a:lnTo>
                  <a:pt x="2787" y="1715"/>
                </a:lnTo>
                <a:lnTo>
                  <a:pt x="2787" y="1717"/>
                </a:lnTo>
                <a:lnTo>
                  <a:pt x="2789" y="1717"/>
                </a:lnTo>
                <a:lnTo>
                  <a:pt x="2789" y="1717"/>
                </a:lnTo>
                <a:lnTo>
                  <a:pt x="2791" y="1717"/>
                </a:lnTo>
                <a:lnTo>
                  <a:pt x="2793" y="1715"/>
                </a:lnTo>
                <a:lnTo>
                  <a:pt x="2793" y="1715"/>
                </a:lnTo>
                <a:lnTo>
                  <a:pt x="2795" y="1715"/>
                </a:lnTo>
                <a:lnTo>
                  <a:pt x="2797" y="1715"/>
                </a:lnTo>
                <a:lnTo>
                  <a:pt x="2795" y="1715"/>
                </a:lnTo>
                <a:lnTo>
                  <a:pt x="2793" y="1717"/>
                </a:lnTo>
                <a:lnTo>
                  <a:pt x="2789" y="1717"/>
                </a:lnTo>
                <a:lnTo>
                  <a:pt x="2787" y="1719"/>
                </a:lnTo>
                <a:lnTo>
                  <a:pt x="2787" y="1719"/>
                </a:lnTo>
                <a:lnTo>
                  <a:pt x="2785" y="1719"/>
                </a:lnTo>
                <a:lnTo>
                  <a:pt x="2787" y="1719"/>
                </a:lnTo>
                <a:lnTo>
                  <a:pt x="2787" y="1723"/>
                </a:lnTo>
                <a:lnTo>
                  <a:pt x="2789" y="1726"/>
                </a:lnTo>
                <a:lnTo>
                  <a:pt x="2793" y="1732"/>
                </a:lnTo>
                <a:lnTo>
                  <a:pt x="2793" y="1736"/>
                </a:lnTo>
                <a:lnTo>
                  <a:pt x="2797" y="1742"/>
                </a:lnTo>
                <a:lnTo>
                  <a:pt x="2801" y="1751"/>
                </a:lnTo>
                <a:lnTo>
                  <a:pt x="2801" y="1753"/>
                </a:lnTo>
                <a:lnTo>
                  <a:pt x="2801" y="1755"/>
                </a:lnTo>
                <a:lnTo>
                  <a:pt x="2801" y="1755"/>
                </a:lnTo>
                <a:lnTo>
                  <a:pt x="2801" y="1757"/>
                </a:lnTo>
                <a:lnTo>
                  <a:pt x="2797" y="1761"/>
                </a:lnTo>
                <a:lnTo>
                  <a:pt x="2797" y="1761"/>
                </a:lnTo>
                <a:lnTo>
                  <a:pt x="2797" y="1759"/>
                </a:lnTo>
                <a:lnTo>
                  <a:pt x="2797" y="1759"/>
                </a:lnTo>
                <a:lnTo>
                  <a:pt x="2797" y="1759"/>
                </a:lnTo>
                <a:lnTo>
                  <a:pt x="2795" y="1761"/>
                </a:lnTo>
                <a:lnTo>
                  <a:pt x="2795" y="1761"/>
                </a:lnTo>
                <a:lnTo>
                  <a:pt x="2797" y="1763"/>
                </a:lnTo>
                <a:lnTo>
                  <a:pt x="2799" y="1765"/>
                </a:lnTo>
                <a:lnTo>
                  <a:pt x="2799" y="1770"/>
                </a:lnTo>
                <a:lnTo>
                  <a:pt x="2799" y="1772"/>
                </a:lnTo>
                <a:lnTo>
                  <a:pt x="2799" y="1772"/>
                </a:lnTo>
                <a:lnTo>
                  <a:pt x="2801" y="1776"/>
                </a:lnTo>
                <a:lnTo>
                  <a:pt x="2804" y="1778"/>
                </a:lnTo>
                <a:lnTo>
                  <a:pt x="2804" y="1782"/>
                </a:lnTo>
                <a:lnTo>
                  <a:pt x="2806" y="1782"/>
                </a:lnTo>
                <a:lnTo>
                  <a:pt x="2806" y="1784"/>
                </a:lnTo>
                <a:lnTo>
                  <a:pt x="2808" y="1786"/>
                </a:lnTo>
                <a:lnTo>
                  <a:pt x="2808" y="1788"/>
                </a:lnTo>
                <a:lnTo>
                  <a:pt x="2808" y="1791"/>
                </a:lnTo>
                <a:lnTo>
                  <a:pt x="2808" y="1797"/>
                </a:lnTo>
                <a:lnTo>
                  <a:pt x="2808" y="1801"/>
                </a:lnTo>
                <a:lnTo>
                  <a:pt x="2806" y="1805"/>
                </a:lnTo>
                <a:lnTo>
                  <a:pt x="2806" y="1807"/>
                </a:lnTo>
                <a:lnTo>
                  <a:pt x="2801" y="1812"/>
                </a:lnTo>
                <a:lnTo>
                  <a:pt x="2799" y="1814"/>
                </a:lnTo>
                <a:lnTo>
                  <a:pt x="2795" y="1816"/>
                </a:lnTo>
                <a:lnTo>
                  <a:pt x="2795" y="1820"/>
                </a:lnTo>
                <a:lnTo>
                  <a:pt x="2789" y="1826"/>
                </a:lnTo>
                <a:lnTo>
                  <a:pt x="2789" y="1830"/>
                </a:lnTo>
                <a:lnTo>
                  <a:pt x="2787" y="1835"/>
                </a:lnTo>
                <a:lnTo>
                  <a:pt x="2785" y="1843"/>
                </a:lnTo>
                <a:lnTo>
                  <a:pt x="2783" y="1851"/>
                </a:lnTo>
                <a:lnTo>
                  <a:pt x="2783" y="1856"/>
                </a:lnTo>
                <a:lnTo>
                  <a:pt x="2780" y="1858"/>
                </a:lnTo>
                <a:lnTo>
                  <a:pt x="2780" y="1858"/>
                </a:lnTo>
                <a:lnTo>
                  <a:pt x="2778" y="1860"/>
                </a:lnTo>
                <a:lnTo>
                  <a:pt x="2778" y="1860"/>
                </a:lnTo>
                <a:lnTo>
                  <a:pt x="2778" y="1862"/>
                </a:lnTo>
                <a:lnTo>
                  <a:pt x="2778" y="1862"/>
                </a:lnTo>
                <a:lnTo>
                  <a:pt x="2778" y="1870"/>
                </a:lnTo>
                <a:lnTo>
                  <a:pt x="2778" y="1872"/>
                </a:lnTo>
                <a:lnTo>
                  <a:pt x="2778" y="1877"/>
                </a:lnTo>
                <a:lnTo>
                  <a:pt x="2778" y="1881"/>
                </a:lnTo>
                <a:lnTo>
                  <a:pt x="2778" y="1885"/>
                </a:lnTo>
                <a:lnTo>
                  <a:pt x="2778" y="1889"/>
                </a:lnTo>
                <a:lnTo>
                  <a:pt x="2778" y="1893"/>
                </a:lnTo>
                <a:lnTo>
                  <a:pt x="2780" y="1895"/>
                </a:lnTo>
                <a:lnTo>
                  <a:pt x="2783" y="1900"/>
                </a:lnTo>
                <a:lnTo>
                  <a:pt x="2783" y="1900"/>
                </a:lnTo>
                <a:lnTo>
                  <a:pt x="2787" y="1904"/>
                </a:lnTo>
                <a:lnTo>
                  <a:pt x="2789" y="1906"/>
                </a:lnTo>
                <a:lnTo>
                  <a:pt x="2797" y="1923"/>
                </a:lnTo>
                <a:lnTo>
                  <a:pt x="2799" y="1925"/>
                </a:lnTo>
                <a:lnTo>
                  <a:pt x="2799" y="1929"/>
                </a:lnTo>
                <a:lnTo>
                  <a:pt x="2804" y="1935"/>
                </a:lnTo>
                <a:lnTo>
                  <a:pt x="2808" y="1944"/>
                </a:lnTo>
                <a:lnTo>
                  <a:pt x="2810" y="1946"/>
                </a:lnTo>
                <a:lnTo>
                  <a:pt x="2810" y="1948"/>
                </a:lnTo>
                <a:lnTo>
                  <a:pt x="2816" y="1954"/>
                </a:lnTo>
                <a:lnTo>
                  <a:pt x="2818" y="1958"/>
                </a:lnTo>
                <a:lnTo>
                  <a:pt x="2818" y="1962"/>
                </a:lnTo>
                <a:lnTo>
                  <a:pt x="2818" y="1965"/>
                </a:lnTo>
                <a:lnTo>
                  <a:pt x="2818" y="1967"/>
                </a:lnTo>
                <a:lnTo>
                  <a:pt x="2818" y="1967"/>
                </a:lnTo>
                <a:lnTo>
                  <a:pt x="2816" y="1965"/>
                </a:lnTo>
                <a:lnTo>
                  <a:pt x="2816" y="1967"/>
                </a:lnTo>
                <a:lnTo>
                  <a:pt x="2816" y="1969"/>
                </a:lnTo>
                <a:lnTo>
                  <a:pt x="2818" y="1971"/>
                </a:lnTo>
                <a:lnTo>
                  <a:pt x="2818" y="1975"/>
                </a:lnTo>
                <a:lnTo>
                  <a:pt x="2818" y="1977"/>
                </a:lnTo>
                <a:lnTo>
                  <a:pt x="2818" y="1983"/>
                </a:lnTo>
                <a:lnTo>
                  <a:pt x="2818" y="1986"/>
                </a:lnTo>
                <a:lnTo>
                  <a:pt x="2820" y="1990"/>
                </a:lnTo>
                <a:lnTo>
                  <a:pt x="2822" y="1994"/>
                </a:lnTo>
                <a:lnTo>
                  <a:pt x="2822" y="1998"/>
                </a:lnTo>
                <a:lnTo>
                  <a:pt x="2822" y="2002"/>
                </a:lnTo>
                <a:lnTo>
                  <a:pt x="2822" y="2002"/>
                </a:lnTo>
                <a:lnTo>
                  <a:pt x="2822" y="2006"/>
                </a:lnTo>
                <a:lnTo>
                  <a:pt x="2822" y="2009"/>
                </a:lnTo>
                <a:lnTo>
                  <a:pt x="2824" y="2013"/>
                </a:lnTo>
                <a:lnTo>
                  <a:pt x="2824" y="2017"/>
                </a:lnTo>
                <a:lnTo>
                  <a:pt x="2827" y="2019"/>
                </a:lnTo>
                <a:lnTo>
                  <a:pt x="2827" y="2021"/>
                </a:lnTo>
                <a:lnTo>
                  <a:pt x="2827" y="2021"/>
                </a:lnTo>
                <a:lnTo>
                  <a:pt x="2827" y="2023"/>
                </a:lnTo>
                <a:lnTo>
                  <a:pt x="2827" y="2025"/>
                </a:lnTo>
                <a:lnTo>
                  <a:pt x="2829" y="2027"/>
                </a:lnTo>
                <a:lnTo>
                  <a:pt x="2829" y="2032"/>
                </a:lnTo>
                <a:lnTo>
                  <a:pt x="2831" y="2034"/>
                </a:lnTo>
                <a:lnTo>
                  <a:pt x="2835" y="2042"/>
                </a:lnTo>
                <a:lnTo>
                  <a:pt x="2837" y="2046"/>
                </a:lnTo>
                <a:lnTo>
                  <a:pt x="2839" y="2046"/>
                </a:lnTo>
                <a:lnTo>
                  <a:pt x="2843" y="2053"/>
                </a:lnTo>
                <a:lnTo>
                  <a:pt x="2845" y="2053"/>
                </a:lnTo>
                <a:lnTo>
                  <a:pt x="2845" y="2055"/>
                </a:lnTo>
                <a:lnTo>
                  <a:pt x="2850" y="2059"/>
                </a:lnTo>
                <a:lnTo>
                  <a:pt x="2854" y="2065"/>
                </a:lnTo>
                <a:lnTo>
                  <a:pt x="2856" y="2076"/>
                </a:lnTo>
                <a:lnTo>
                  <a:pt x="2858" y="2082"/>
                </a:lnTo>
                <a:lnTo>
                  <a:pt x="2864" y="2090"/>
                </a:lnTo>
                <a:lnTo>
                  <a:pt x="2868" y="2097"/>
                </a:lnTo>
                <a:lnTo>
                  <a:pt x="2871" y="2101"/>
                </a:lnTo>
                <a:lnTo>
                  <a:pt x="2871" y="2103"/>
                </a:lnTo>
                <a:lnTo>
                  <a:pt x="2873" y="2109"/>
                </a:lnTo>
                <a:lnTo>
                  <a:pt x="2873" y="2111"/>
                </a:lnTo>
                <a:lnTo>
                  <a:pt x="2873" y="2115"/>
                </a:lnTo>
                <a:lnTo>
                  <a:pt x="2873" y="2118"/>
                </a:lnTo>
                <a:lnTo>
                  <a:pt x="2871" y="2118"/>
                </a:lnTo>
                <a:lnTo>
                  <a:pt x="2868" y="2120"/>
                </a:lnTo>
                <a:lnTo>
                  <a:pt x="2868" y="2118"/>
                </a:lnTo>
                <a:lnTo>
                  <a:pt x="2866" y="2118"/>
                </a:lnTo>
                <a:lnTo>
                  <a:pt x="2866" y="2120"/>
                </a:lnTo>
                <a:lnTo>
                  <a:pt x="2866" y="2122"/>
                </a:lnTo>
                <a:lnTo>
                  <a:pt x="2868" y="2124"/>
                </a:lnTo>
                <a:lnTo>
                  <a:pt x="2868" y="2126"/>
                </a:lnTo>
                <a:lnTo>
                  <a:pt x="2871" y="2126"/>
                </a:lnTo>
                <a:lnTo>
                  <a:pt x="2871" y="2128"/>
                </a:lnTo>
                <a:lnTo>
                  <a:pt x="2873" y="2130"/>
                </a:lnTo>
                <a:lnTo>
                  <a:pt x="2873" y="2130"/>
                </a:lnTo>
                <a:lnTo>
                  <a:pt x="2875" y="2134"/>
                </a:lnTo>
                <a:lnTo>
                  <a:pt x="2875" y="2134"/>
                </a:lnTo>
                <a:lnTo>
                  <a:pt x="2875" y="2136"/>
                </a:lnTo>
                <a:lnTo>
                  <a:pt x="2873" y="2139"/>
                </a:lnTo>
                <a:lnTo>
                  <a:pt x="2873" y="2141"/>
                </a:lnTo>
                <a:lnTo>
                  <a:pt x="2873" y="2141"/>
                </a:lnTo>
                <a:lnTo>
                  <a:pt x="2875" y="2143"/>
                </a:lnTo>
                <a:lnTo>
                  <a:pt x="2875" y="2145"/>
                </a:lnTo>
                <a:lnTo>
                  <a:pt x="2875" y="2141"/>
                </a:lnTo>
                <a:lnTo>
                  <a:pt x="2875" y="2141"/>
                </a:lnTo>
                <a:lnTo>
                  <a:pt x="2877" y="2141"/>
                </a:lnTo>
                <a:lnTo>
                  <a:pt x="2877" y="2141"/>
                </a:lnTo>
                <a:lnTo>
                  <a:pt x="2879" y="2141"/>
                </a:lnTo>
                <a:lnTo>
                  <a:pt x="2879" y="2141"/>
                </a:lnTo>
                <a:lnTo>
                  <a:pt x="2881" y="2141"/>
                </a:lnTo>
                <a:lnTo>
                  <a:pt x="2881" y="2141"/>
                </a:lnTo>
                <a:lnTo>
                  <a:pt x="2881" y="2143"/>
                </a:lnTo>
                <a:lnTo>
                  <a:pt x="2881" y="2143"/>
                </a:lnTo>
                <a:lnTo>
                  <a:pt x="2881" y="2145"/>
                </a:lnTo>
                <a:lnTo>
                  <a:pt x="2881" y="2145"/>
                </a:lnTo>
                <a:lnTo>
                  <a:pt x="2883" y="2145"/>
                </a:lnTo>
                <a:lnTo>
                  <a:pt x="2885" y="2145"/>
                </a:lnTo>
                <a:lnTo>
                  <a:pt x="2885" y="2145"/>
                </a:lnTo>
                <a:lnTo>
                  <a:pt x="2887" y="2145"/>
                </a:lnTo>
                <a:lnTo>
                  <a:pt x="2887" y="2145"/>
                </a:lnTo>
                <a:lnTo>
                  <a:pt x="2887" y="2147"/>
                </a:lnTo>
                <a:lnTo>
                  <a:pt x="2887" y="2147"/>
                </a:lnTo>
                <a:lnTo>
                  <a:pt x="2887" y="2149"/>
                </a:lnTo>
                <a:lnTo>
                  <a:pt x="2889" y="2149"/>
                </a:lnTo>
                <a:lnTo>
                  <a:pt x="2892" y="2151"/>
                </a:lnTo>
                <a:lnTo>
                  <a:pt x="2896" y="2151"/>
                </a:lnTo>
                <a:lnTo>
                  <a:pt x="2896" y="2151"/>
                </a:lnTo>
                <a:lnTo>
                  <a:pt x="2898" y="2151"/>
                </a:lnTo>
                <a:lnTo>
                  <a:pt x="2904" y="2147"/>
                </a:lnTo>
                <a:lnTo>
                  <a:pt x="2904" y="2147"/>
                </a:lnTo>
                <a:lnTo>
                  <a:pt x="2908" y="2145"/>
                </a:lnTo>
                <a:lnTo>
                  <a:pt x="2910" y="2145"/>
                </a:lnTo>
                <a:lnTo>
                  <a:pt x="2912" y="2145"/>
                </a:lnTo>
                <a:lnTo>
                  <a:pt x="2912" y="2145"/>
                </a:lnTo>
                <a:lnTo>
                  <a:pt x="2915" y="2145"/>
                </a:lnTo>
                <a:lnTo>
                  <a:pt x="2917" y="2145"/>
                </a:lnTo>
                <a:lnTo>
                  <a:pt x="2921" y="2145"/>
                </a:lnTo>
                <a:lnTo>
                  <a:pt x="2923" y="2145"/>
                </a:lnTo>
                <a:lnTo>
                  <a:pt x="2929" y="2141"/>
                </a:lnTo>
                <a:lnTo>
                  <a:pt x="2933" y="2139"/>
                </a:lnTo>
                <a:lnTo>
                  <a:pt x="2933" y="2139"/>
                </a:lnTo>
                <a:lnTo>
                  <a:pt x="2938" y="2139"/>
                </a:lnTo>
                <a:lnTo>
                  <a:pt x="2940" y="2141"/>
                </a:lnTo>
                <a:lnTo>
                  <a:pt x="2944" y="2141"/>
                </a:lnTo>
                <a:lnTo>
                  <a:pt x="2946" y="2141"/>
                </a:lnTo>
                <a:lnTo>
                  <a:pt x="2950" y="2139"/>
                </a:lnTo>
                <a:lnTo>
                  <a:pt x="2950" y="2139"/>
                </a:lnTo>
                <a:lnTo>
                  <a:pt x="2959" y="2139"/>
                </a:lnTo>
                <a:lnTo>
                  <a:pt x="2965" y="2141"/>
                </a:lnTo>
                <a:lnTo>
                  <a:pt x="2967" y="2141"/>
                </a:lnTo>
                <a:lnTo>
                  <a:pt x="2969" y="2139"/>
                </a:lnTo>
                <a:lnTo>
                  <a:pt x="2969" y="2139"/>
                </a:lnTo>
                <a:lnTo>
                  <a:pt x="2973" y="2139"/>
                </a:lnTo>
                <a:lnTo>
                  <a:pt x="2977" y="2139"/>
                </a:lnTo>
                <a:lnTo>
                  <a:pt x="2977" y="2139"/>
                </a:lnTo>
                <a:lnTo>
                  <a:pt x="2980" y="2139"/>
                </a:lnTo>
                <a:lnTo>
                  <a:pt x="2980" y="2136"/>
                </a:lnTo>
                <a:lnTo>
                  <a:pt x="2982" y="2134"/>
                </a:lnTo>
                <a:lnTo>
                  <a:pt x="2984" y="2134"/>
                </a:lnTo>
                <a:lnTo>
                  <a:pt x="2990" y="2134"/>
                </a:lnTo>
                <a:lnTo>
                  <a:pt x="2994" y="2134"/>
                </a:lnTo>
                <a:lnTo>
                  <a:pt x="3000" y="2130"/>
                </a:lnTo>
                <a:lnTo>
                  <a:pt x="3005" y="2128"/>
                </a:lnTo>
                <a:lnTo>
                  <a:pt x="3009" y="2124"/>
                </a:lnTo>
                <a:lnTo>
                  <a:pt x="3011" y="2124"/>
                </a:lnTo>
                <a:lnTo>
                  <a:pt x="3017" y="2120"/>
                </a:lnTo>
                <a:lnTo>
                  <a:pt x="3019" y="2115"/>
                </a:lnTo>
                <a:lnTo>
                  <a:pt x="3026" y="2111"/>
                </a:lnTo>
                <a:lnTo>
                  <a:pt x="3030" y="2107"/>
                </a:lnTo>
                <a:lnTo>
                  <a:pt x="3034" y="2101"/>
                </a:lnTo>
                <a:lnTo>
                  <a:pt x="3038" y="2099"/>
                </a:lnTo>
                <a:lnTo>
                  <a:pt x="3040" y="2097"/>
                </a:lnTo>
                <a:lnTo>
                  <a:pt x="3042" y="2097"/>
                </a:lnTo>
                <a:lnTo>
                  <a:pt x="3047" y="2090"/>
                </a:lnTo>
                <a:lnTo>
                  <a:pt x="3049" y="2086"/>
                </a:lnTo>
                <a:lnTo>
                  <a:pt x="3053" y="2082"/>
                </a:lnTo>
                <a:lnTo>
                  <a:pt x="3055" y="2076"/>
                </a:lnTo>
                <a:lnTo>
                  <a:pt x="3057" y="2074"/>
                </a:lnTo>
                <a:lnTo>
                  <a:pt x="3059" y="2069"/>
                </a:lnTo>
                <a:lnTo>
                  <a:pt x="3061" y="2065"/>
                </a:lnTo>
                <a:lnTo>
                  <a:pt x="3068" y="2059"/>
                </a:lnTo>
                <a:lnTo>
                  <a:pt x="3070" y="2059"/>
                </a:lnTo>
                <a:lnTo>
                  <a:pt x="3070" y="2057"/>
                </a:lnTo>
                <a:lnTo>
                  <a:pt x="3072" y="2057"/>
                </a:lnTo>
                <a:lnTo>
                  <a:pt x="3076" y="2053"/>
                </a:lnTo>
                <a:lnTo>
                  <a:pt x="3076" y="2051"/>
                </a:lnTo>
                <a:lnTo>
                  <a:pt x="3078" y="2046"/>
                </a:lnTo>
                <a:lnTo>
                  <a:pt x="3080" y="2038"/>
                </a:lnTo>
                <a:lnTo>
                  <a:pt x="3082" y="2036"/>
                </a:lnTo>
                <a:lnTo>
                  <a:pt x="3084" y="2030"/>
                </a:lnTo>
                <a:lnTo>
                  <a:pt x="3084" y="2025"/>
                </a:lnTo>
                <a:lnTo>
                  <a:pt x="3084" y="2025"/>
                </a:lnTo>
                <a:lnTo>
                  <a:pt x="3084" y="2017"/>
                </a:lnTo>
                <a:lnTo>
                  <a:pt x="3084" y="2015"/>
                </a:lnTo>
                <a:lnTo>
                  <a:pt x="3084" y="2015"/>
                </a:lnTo>
                <a:lnTo>
                  <a:pt x="3084" y="2015"/>
                </a:lnTo>
                <a:lnTo>
                  <a:pt x="3084" y="2017"/>
                </a:lnTo>
                <a:lnTo>
                  <a:pt x="3082" y="2017"/>
                </a:lnTo>
                <a:lnTo>
                  <a:pt x="3082" y="2017"/>
                </a:lnTo>
                <a:lnTo>
                  <a:pt x="3082" y="2015"/>
                </a:lnTo>
                <a:lnTo>
                  <a:pt x="3080" y="2015"/>
                </a:lnTo>
                <a:lnTo>
                  <a:pt x="3080" y="2013"/>
                </a:lnTo>
                <a:lnTo>
                  <a:pt x="3080" y="2011"/>
                </a:lnTo>
                <a:lnTo>
                  <a:pt x="3082" y="2011"/>
                </a:lnTo>
                <a:lnTo>
                  <a:pt x="3082" y="2006"/>
                </a:lnTo>
                <a:lnTo>
                  <a:pt x="3084" y="2004"/>
                </a:lnTo>
                <a:lnTo>
                  <a:pt x="3091" y="2002"/>
                </a:lnTo>
                <a:lnTo>
                  <a:pt x="3093" y="2000"/>
                </a:lnTo>
                <a:lnTo>
                  <a:pt x="3097" y="1998"/>
                </a:lnTo>
                <a:lnTo>
                  <a:pt x="3109" y="1994"/>
                </a:lnTo>
                <a:lnTo>
                  <a:pt x="3114" y="1992"/>
                </a:lnTo>
                <a:lnTo>
                  <a:pt x="3118" y="1990"/>
                </a:lnTo>
                <a:lnTo>
                  <a:pt x="3118" y="1990"/>
                </a:lnTo>
                <a:lnTo>
                  <a:pt x="3122" y="1986"/>
                </a:lnTo>
                <a:lnTo>
                  <a:pt x="3122" y="1983"/>
                </a:lnTo>
                <a:lnTo>
                  <a:pt x="3122" y="1979"/>
                </a:lnTo>
                <a:lnTo>
                  <a:pt x="3122" y="1979"/>
                </a:lnTo>
                <a:lnTo>
                  <a:pt x="3122" y="1979"/>
                </a:lnTo>
                <a:lnTo>
                  <a:pt x="3122" y="1979"/>
                </a:lnTo>
                <a:lnTo>
                  <a:pt x="3120" y="1979"/>
                </a:lnTo>
                <a:lnTo>
                  <a:pt x="3120" y="1979"/>
                </a:lnTo>
                <a:lnTo>
                  <a:pt x="3120" y="1977"/>
                </a:lnTo>
                <a:lnTo>
                  <a:pt x="3122" y="1971"/>
                </a:lnTo>
                <a:lnTo>
                  <a:pt x="3124" y="1967"/>
                </a:lnTo>
                <a:lnTo>
                  <a:pt x="3122" y="1965"/>
                </a:lnTo>
                <a:lnTo>
                  <a:pt x="3122" y="1962"/>
                </a:lnTo>
                <a:lnTo>
                  <a:pt x="3122" y="1958"/>
                </a:lnTo>
                <a:lnTo>
                  <a:pt x="3122" y="1956"/>
                </a:lnTo>
                <a:lnTo>
                  <a:pt x="3122" y="1956"/>
                </a:lnTo>
                <a:lnTo>
                  <a:pt x="3122" y="1954"/>
                </a:lnTo>
                <a:lnTo>
                  <a:pt x="3122" y="1954"/>
                </a:lnTo>
                <a:lnTo>
                  <a:pt x="3122" y="1954"/>
                </a:lnTo>
                <a:lnTo>
                  <a:pt x="3120" y="1954"/>
                </a:lnTo>
                <a:lnTo>
                  <a:pt x="3120" y="1956"/>
                </a:lnTo>
                <a:lnTo>
                  <a:pt x="3120" y="1958"/>
                </a:lnTo>
                <a:lnTo>
                  <a:pt x="3120" y="1958"/>
                </a:lnTo>
                <a:lnTo>
                  <a:pt x="3120" y="1958"/>
                </a:lnTo>
                <a:lnTo>
                  <a:pt x="3120" y="1956"/>
                </a:lnTo>
                <a:lnTo>
                  <a:pt x="3120" y="1952"/>
                </a:lnTo>
                <a:lnTo>
                  <a:pt x="3118" y="1948"/>
                </a:lnTo>
                <a:lnTo>
                  <a:pt x="3118" y="1948"/>
                </a:lnTo>
                <a:lnTo>
                  <a:pt x="3116" y="1944"/>
                </a:lnTo>
                <a:lnTo>
                  <a:pt x="3116" y="1939"/>
                </a:lnTo>
                <a:lnTo>
                  <a:pt x="3114" y="1933"/>
                </a:lnTo>
                <a:lnTo>
                  <a:pt x="3114" y="1931"/>
                </a:lnTo>
                <a:lnTo>
                  <a:pt x="3112" y="1931"/>
                </a:lnTo>
                <a:lnTo>
                  <a:pt x="3109" y="1929"/>
                </a:lnTo>
                <a:lnTo>
                  <a:pt x="3109" y="1929"/>
                </a:lnTo>
                <a:lnTo>
                  <a:pt x="3112" y="1923"/>
                </a:lnTo>
                <a:lnTo>
                  <a:pt x="3112" y="1921"/>
                </a:lnTo>
                <a:lnTo>
                  <a:pt x="3112" y="1918"/>
                </a:lnTo>
                <a:lnTo>
                  <a:pt x="3112" y="1918"/>
                </a:lnTo>
                <a:lnTo>
                  <a:pt x="3109" y="1918"/>
                </a:lnTo>
                <a:lnTo>
                  <a:pt x="3112" y="1918"/>
                </a:lnTo>
                <a:lnTo>
                  <a:pt x="3114" y="1918"/>
                </a:lnTo>
                <a:lnTo>
                  <a:pt x="3114" y="1918"/>
                </a:lnTo>
                <a:lnTo>
                  <a:pt x="3114" y="1918"/>
                </a:lnTo>
                <a:lnTo>
                  <a:pt x="3120" y="1914"/>
                </a:lnTo>
                <a:lnTo>
                  <a:pt x="3124" y="1910"/>
                </a:lnTo>
                <a:lnTo>
                  <a:pt x="3126" y="1908"/>
                </a:lnTo>
                <a:lnTo>
                  <a:pt x="3128" y="1906"/>
                </a:lnTo>
                <a:lnTo>
                  <a:pt x="3130" y="1904"/>
                </a:lnTo>
                <a:lnTo>
                  <a:pt x="3132" y="1906"/>
                </a:lnTo>
                <a:lnTo>
                  <a:pt x="3132" y="1906"/>
                </a:lnTo>
                <a:lnTo>
                  <a:pt x="3132" y="1904"/>
                </a:lnTo>
                <a:lnTo>
                  <a:pt x="3135" y="1904"/>
                </a:lnTo>
                <a:lnTo>
                  <a:pt x="3135" y="1904"/>
                </a:lnTo>
                <a:lnTo>
                  <a:pt x="3135" y="1902"/>
                </a:lnTo>
                <a:lnTo>
                  <a:pt x="3137" y="1902"/>
                </a:lnTo>
                <a:lnTo>
                  <a:pt x="3137" y="1900"/>
                </a:lnTo>
                <a:lnTo>
                  <a:pt x="3141" y="1897"/>
                </a:lnTo>
                <a:lnTo>
                  <a:pt x="3143" y="1893"/>
                </a:lnTo>
                <a:lnTo>
                  <a:pt x="3143" y="1893"/>
                </a:lnTo>
                <a:lnTo>
                  <a:pt x="3143" y="1891"/>
                </a:lnTo>
                <a:lnTo>
                  <a:pt x="3143" y="1891"/>
                </a:lnTo>
                <a:lnTo>
                  <a:pt x="3145" y="1891"/>
                </a:lnTo>
                <a:lnTo>
                  <a:pt x="3147" y="1889"/>
                </a:lnTo>
                <a:lnTo>
                  <a:pt x="3151" y="1885"/>
                </a:lnTo>
                <a:lnTo>
                  <a:pt x="3156" y="1883"/>
                </a:lnTo>
                <a:lnTo>
                  <a:pt x="3160" y="1883"/>
                </a:lnTo>
                <a:lnTo>
                  <a:pt x="3160" y="1881"/>
                </a:lnTo>
                <a:lnTo>
                  <a:pt x="3160" y="1881"/>
                </a:lnTo>
                <a:lnTo>
                  <a:pt x="3164" y="1881"/>
                </a:lnTo>
                <a:lnTo>
                  <a:pt x="3168" y="1879"/>
                </a:lnTo>
                <a:lnTo>
                  <a:pt x="3168" y="1879"/>
                </a:lnTo>
                <a:lnTo>
                  <a:pt x="3168" y="1879"/>
                </a:lnTo>
                <a:lnTo>
                  <a:pt x="3170" y="1879"/>
                </a:lnTo>
                <a:lnTo>
                  <a:pt x="3170" y="1879"/>
                </a:lnTo>
                <a:lnTo>
                  <a:pt x="3172" y="1879"/>
                </a:lnTo>
                <a:lnTo>
                  <a:pt x="3174" y="1877"/>
                </a:lnTo>
                <a:lnTo>
                  <a:pt x="3174" y="1874"/>
                </a:lnTo>
                <a:lnTo>
                  <a:pt x="3176" y="1874"/>
                </a:lnTo>
                <a:lnTo>
                  <a:pt x="3183" y="1872"/>
                </a:lnTo>
                <a:lnTo>
                  <a:pt x="3183" y="1870"/>
                </a:lnTo>
                <a:lnTo>
                  <a:pt x="3185" y="1868"/>
                </a:lnTo>
                <a:lnTo>
                  <a:pt x="3185" y="1868"/>
                </a:lnTo>
                <a:lnTo>
                  <a:pt x="3185" y="1866"/>
                </a:lnTo>
                <a:lnTo>
                  <a:pt x="3187" y="1866"/>
                </a:lnTo>
                <a:lnTo>
                  <a:pt x="3189" y="1864"/>
                </a:lnTo>
                <a:lnTo>
                  <a:pt x="3189" y="1864"/>
                </a:lnTo>
                <a:lnTo>
                  <a:pt x="3189" y="1862"/>
                </a:lnTo>
                <a:lnTo>
                  <a:pt x="3191" y="1862"/>
                </a:lnTo>
                <a:lnTo>
                  <a:pt x="3191" y="1860"/>
                </a:lnTo>
                <a:lnTo>
                  <a:pt x="3195" y="1856"/>
                </a:lnTo>
                <a:lnTo>
                  <a:pt x="3197" y="1851"/>
                </a:lnTo>
                <a:lnTo>
                  <a:pt x="3197" y="1851"/>
                </a:lnTo>
                <a:lnTo>
                  <a:pt x="3195" y="1849"/>
                </a:lnTo>
                <a:lnTo>
                  <a:pt x="3197" y="1849"/>
                </a:lnTo>
                <a:lnTo>
                  <a:pt x="3197" y="1849"/>
                </a:lnTo>
                <a:lnTo>
                  <a:pt x="3197" y="1849"/>
                </a:lnTo>
                <a:lnTo>
                  <a:pt x="3197" y="1847"/>
                </a:lnTo>
                <a:lnTo>
                  <a:pt x="3197" y="1845"/>
                </a:lnTo>
                <a:lnTo>
                  <a:pt x="3200" y="1845"/>
                </a:lnTo>
                <a:lnTo>
                  <a:pt x="3200" y="1843"/>
                </a:lnTo>
                <a:lnTo>
                  <a:pt x="3200" y="1843"/>
                </a:lnTo>
                <a:lnTo>
                  <a:pt x="3200" y="1841"/>
                </a:lnTo>
                <a:lnTo>
                  <a:pt x="3200" y="1841"/>
                </a:lnTo>
                <a:lnTo>
                  <a:pt x="3200" y="1841"/>
                </a:lnTo>
                <a:lnTo>
                  <a:pt x="3197" y="1839"/>
                </a:lnTo>
                <a:lnTo>
                  <a:pt x="3197" y="1839"/>
                </a:lnTo>
                <a:lnTo>
                  <a:pt x="3197" y="1841"/>
                </a:lnTo>
                <a:lnTo>
                  <a:pt x="3197" y="1841"/>
                </a:lnTo>
                <a:lnTo>
                  <a:pt x="3197" y="1839"/>
                </a:lnTo>
                <a:lnTo>
                  <a:pt x="3197" y="1837"/>
                </a:lnTo>
                <a:lnTo>
                  <a:pt x="3197" y="1837"/>
                </a:lnTo>
                <a:lnTo>
                  <a:pt x="3197" y="1837"/>
                </a:lnTo>
                <a:lnTo>
                  <a:pt x="3195" y="1837"/>
                </a:lnTo>
                <a:lnTo>
                  <a:pt x="3195" y="1835"/>
                </a:lnTo>
                <a:lnTo>
                  <a:pt x="3195" y="1830"/>
                </a:lnTo>
                <a:lnTo>
                  <a:pt x="3195" y="1828"/>
                </a:lnTo>
                <a:lnTo>
                  <a:pt x="3195" y="1826"/>
                </a:lnTo>
                <a:lnTo>
                  <a:pt x="3195" y="1826"/>
                </a:lnTo>
                <a:lnTo>
                  <a:pt x="3195" y="1824"/>
                </a:lnTo>
                <a:lnTo>
                  <a:pt x="3195" y="1824"/>
                </a:lnTo>
                <a:lnTo>
                  <a:pt x="3195" y="1822"/>
                </a:lnTo>
                <a:lnTo>
                  <a:pt x="3195" y="1820"/>
                </a:lnTo>
                <a:lnTo>
                  <a:pt x="3195" y="1820"/>
                </a:lnTo>
                <a:lnTo>
                  <a:pt x="3195" y="1818"/>
                </a:lnTo>
                <a:lnTo>
                  <a:pt x="3193" y="1818"/>
                </a:lnTo>
                <a:lnTo>
                  <a:pt x="3193" y="1818"/>
                </a:lnTo>
                <a:lnTo>
                  <a:pt x="3193" y="1818"/>
                </a:lnTo>
                <a:lnTo>
                  <a:pt x="3195" y="1816"/>
                </a:lnTo>
                <a:lnTo>
                  <a:pt x="3195" y="1816"/>
                </a:lnTo>
                <a:lnTo>
                  <a:pt x="3195" y="1814"/>
                </a:lnTo>
                <a:lnTo>
                  <a:pt x="3195" y="1812"/>
                </a:lnTo>
                <a:lnTo>
                  <a:pt x="3193" y="1812"/>
                </a:lnTo>
                <a:lnTo>
                  <a:pt x="3195" y="1809"/>
                </a:lnTo>
                <a:lnTo>
                  <a:pt x="3195" y="1809"/>
                </a:lnTo>
                <a:lnTo>
                  <a:pt x="3195" y="1805"/>
                </a:lnTo>
                <a:lnTo>
                  <a:pt x="3195" y="1805"/>
                </a:lnTo>
                <a:lnTo>
                  <a:pt x="3195" y="1803"/>
                </a:lnTo>
                <a:lnTo>
                  <a:pt x="3195" y="1801"/>
                </a:lnTo>
                <a:lnTo>
                  <a:pt x="3193" y="1799"/>
                </a:lnTo>
                <a:lnTo>
                  <a:pt x="3193" y="1797"/>
                </a:lnTo>
                <a:lnTo>
                  <a:pt x="3193" y="1795"/>
                </a:lnTo>
                <a:lnTo>
                  <a:pt x="3193" y="1793"/>
                </a:lnTo>
                <a:lnTo>
                  <a:pt x="3195" y="1793"/>
                </a:lnTo>
                <a:lnTo>
                  <a:pt x="3195" y="1791"/>
                </a:lnTo>
                <a:lnTo>
                  <a:pt x="3195" y="1791"/>
                </a:lnTo>
                <a:lnTo>
                  <a:pt x="3195" y="1791"/>
                </a:lnTo>
                <a:lnTo>
                  <a:pt x="3195" y="1788"/>
                </a:lnTo>
                <a:lnTo>
                  <a:pt x="3195" y="1786"/>
                </a:lnTo>
                <a:lnTo>
                  <a:pt x="3193" y="1786"/>
                </a:lnTo>
                <a:lnTo>
                  <a:pt x="3195" y="1786"/>
                </a:lnTo>
                <a:lnTo>
                  <a:pt x="3195" y="1784"/>
                </a:lnTo>
                <a:lnTo>
                  <a:pt x="3195" y="1784"/>
                </a:lnTo>
                <a:lnTo>
                  <a:pt x="3193" y="1782"/>
                </a:lnTo>
                <a:lnTo>
                  <a:pt x="3193" y="1782"/>
                </a:lnTo>
                <a:lnTo>
                  <a:pt x="3193" y="1780"/>
                </a:lnTo>
                <a:lnTo>
                  <a:pt x="3193" y="1780"/>
                </a:lnTo>
                <a:lnTo>
                  <a:pt x="3191" y="1778"/>
                </a:lnTo>
                <a:lnTo>
                  <a:pt x="3189" y="1778"/>
                </a:lnTo>
                <a:lnTo>
                  <a:pt x="3189" y="1778"/>
                </a:lnTo>
                <a:lnTo>
                  <a:pt x="3187" y="1778"/>
                </a:lnTo>
                <a:lnTo>
                  <a:pt x="3187" y="1776"/>
                </a:lnTo>
                <a:lnTo>
                  <a:pt x="3185" y="1776"/>
                </a:lnTo>
                <a:lnTo>
                  <a:pt x="3183" y="1776"/>
                </a:lnTo>
                <a:lnTo>
                  <a:pt x="3185" y="1774"/>
                </a:lnTo>
                <a:lnTo>
                  <a:pt x="3185" y="1774"/>
                </a:lnTo>
                <a:lnTo>
                  <a:pt x="3183" y="1772"/>
                </a:lnTo>
                <a:lnTo>
                  <a:pt x="3183" y="1770"/>
                </a:lnTo>
                <a:lnTo>
                  <a:pt x="3183" y="1767"/>
                </a:lnTo>
                <a:lnTo>
                  <a:pt x="3183" y="1763"/>
                </a:lnTo>
                <a:lnTo>
                  <a:pt x="3179" y="1759"/>
                </a:lnTo>
                <a:lnTo>
                  <a:pt x="3181" y="1759"/>
                </a:lnTo>
                <a:lnTo>
                  <a:pt x="3181" y="1759"/>
                </a:lnTo>
                <a:lnTo>
                  <a:pt x="3179" y="1757"/>
                </a:lnTo>
                <a:lnTo>
                  <a:pt x="3176" y="1753"/>
                </a:lnTo>
                <a:lnTo>
                  <a:pt x="3176" y="1751"/>
                </a:lnTo>
                <a:lnTo>
                  <a:pt x="3179" y="1751"/>
                </a:lnTo>
                <a:lnTo>
                  <a:pt x="3179" y="1747"/>
                </a:lnTo>
                <a:lnTo>
                  <a:pt x="3179" y="1744"/>
                </a:lnTo>
                <a:lnTo>
                  <a:pt x="3176" y="1742"/>
                </a:lnTo>
                <a:lnTo>
                  <a:pt x="3176" y="1742"/>
                </a:lnTo>
                <a:lnTo>
                  <a:pt x="3176" y="1740"/>
                </a:lnTo>
                <a:lnTo>
                  <a:pt x="3179" y="1736"/>
                </a:lnTo>
                <a:lnTo>
                  <a:pt x="3179" y="1734"/>
                </a:lnTo>
                <a:lnTo>
                  <a:pt x="3181" y="1734"/>
                </a:lnTo>
                <a:lnTo>
                  <a:pt x="3181" y="1732"/>
                </a:lnTo>
                <a:lnTo>
                  <a:pt x="3179" y="1730"/>
                </a:lnTo>
                <a:lnTo>
                  <a:pt x="3176" y="1730"/>
                </a:lnTo>
                <a:lnTo>
                  <a:pt x="3176" y="1728"/>
                </a:lnTo>
                <a:lnTo>
                  <a:pt x="3174" y="1726"/>
                </a:lnTo>
                <a:lnTo>
                  <a:pt x="3174" y="1726"/>
                </a:lnTo>
                <a:lnTo>
                  <a:pt x="3172" y="1723"/>
                </a:lnTo>
                <a:lnTo>
                  <a:pt x="3170" y="1721"/>
                </a:lnTo>
                <a:lnTo>
                  <a:pt x="3170" y="1719"/>
                </a:lnTo>
                <a:lnTo>
                  <a:pt x="3170" y="1719"/>
                </a:lnTo>
                <a:lnTo>
                  <a:pt x="3170" y="1715"/>
                </a:lnTo>
                <a:lnTo>
                  <a:pt x="3172" y="1713"/>
                </a:lnTo>
                <a:lnTo>
                  <a:pt x="3172" y="1711"/>
                </a:lnTo>
                <a:lnTo>
                  <a:pt x="3174" y="1707"/>
                </a:lnTo>
                <a:lnTo>
                  <a:pt x="3174" y="1705"/>
                </a:lnTo>
                <a:lnTo>
                  <a:pt x="3174" y="1705"/>
                </a:lnTo>
                <a:lnTo>
                  <a:pt x="3174" y="1702"/>
                </a:lnTo>
                <a:lnTo>
                  <a:pt x="3176" y="1700"/>
                </a:lnTo>
                <a:lnTo>
                  <a:pt x="3176" y="1698"/>
                </a:lnTo>
                <a:lnTo>
                  <a:pt x="3176" y="1698"/>
                </a:lnTo>
                <a:lnTo>
                  <a:pt x="3176" y="1698"/>
                </a:lnTo>
                <a:lnTo>
                  <a:pt x="3179" y="1698"/>
                </a:lnTo>
                <a:lnTo>
                  <a:pt x="3181" y="1696"/>
                </a:lnTo>
                <a:lnTo>
                  <a:pt x="3183" y="1690"/>
                </a:lnTo>
                <a:lnTo>
                  <a:pt x="3183" y="1690"/>
                </a:lnTo>
                <a:lnTo>
                  <a:pt x="3183" y="1690"/>
                </a:lnTo>
                <a:lnTo>
                  <a:pt x="3183" y="1688"/>
                </a:lnTo>
                <a:lnTo>
                  <a:pt x="3183" y="1688"/>
                </a:lnTo>
                <a:lnTo>
                  <a:pt x="3183" y="1688"/>
                </a:lnTo>
                <a:lnTo>
                  <a:pt x="3185" y="1686"/>
                </a:lnTo>
                <a:lnTo>
                  <a:pt x="3185" y="1682"/>
                </a:lnTo>
                <a:lnTo>
                  <a:pt x="3185" y="1682"/>
                </a:lnTo>
                <a:lnTo>
                  <a:pt x="3187" y="1682"/>
                </a:lnTo>
                <a:lnTo>
                  <a:pt x="3187" y="1679"/>
                </a:lnTo>
                <a:lnTo>
                  <a:pt x="3189" y="1677"/>
                </a:lnTo>
                <a:lnTo>
                  <a:pt x="3189" y="1677"/>
                </a:lnTo>
                <a:lnTo>
                  <a:pt x="3189" y="1675"/>
                </a:lnTo>
                <a:lnTo>
                  <a:pt x="3189" y="1671"/>
                </a:lnTo>
                <a:lnTo>
                  <a:pt x="3191" y="1669"/>
                </a:lnTo>
                <a:lnTo>
                  <a:pt x="3191" y="1669"/>
                </a:lnTo>
                <a:lnTo>
                  <a:pt x="3193" y="1667"/>
                </a:lnTo>
                <a:lnTo>
                  <a:pt x="3197" y="1667"/>
                </a:lnTo>
                <a:lnTo>
                  <a:pt x="3200" y="1665"/>
                </a:lnTo>
                <a:lnTo>
                  <a:pt x="3200" y="1665"/>
                </a:lnTo>
                <a:lnTo>
                  <a:pt x="3200" y="1665"/>
                </a:lnTo>
                <a:lnTo>
                  <a:pt x="3200" y="1663"/>
                </a:lnTo>
                <a:lnTo>
                  <a:pt x="3200" y="1663"/>
                </a:lnTo>
                <a:lnTo>
                  <a:pt x="3200" y="1661"/>
                </a:lnTo>
                <a:lnTo>
                  <a:pt x="3200" y="1661"/>
                </a:lnTo>
                <a:lnTo>
                  <a:pt x="3202" y="1661"/>
                </a:lnTo>
                <a:lnTo>
                  <a:pt x="3202" y="1661"/>
                </a:lnTo>
                <a:lnTo>
                  <a:pt x="3202" y="1658"/>
                </a:lnTo>
                <a:lnTo>
                  <a:pt x="3202" y="1658"/>
                </a:lnTo>
                <a:lnTo>
                  <a:pt x="3204" y="1661"/>
                </a:lnTo>
                <a:lnTo>
                  <a:pt x="3206" y="1658"/>
                </a:lnTo>
                <a:lnTo>
                  <a:pt x="3208" y="1658"/>
                </a:lnTo>
                <a:lnTo>
                  <a:pt x="3210" y="1656"/>
                </a:lnTo>
                <a:lnTo>
                  <a:pt x="3210" y="1654"/>
                </a:lnTo>
                <a:lnTo>
                  <a:pt x="3212" y="1652"/>
                </a:lnTo>
                <a:lnTo>
                  <a:pt x="3214" y="1648"/>
                </a:lnTo>
                <a:lnTo>
                  <a:pt x="3214" y="1648"/>
                </a:lnTo>
                <a:lnTo>
                  <a:pt x="3214" y="1646"/>
                </a:lnTo>
                <a:lnTo>
                  <a:pt x="3216" y="1646"/>
                </a:lnTo>
                <a:lnTo>
                  <a:pt x="3218" y="1644"/>
                </a:lnTo>
                <a:lnTo>
                  <a:pt x="3218" y="1642"/>
                </a:lnTo>
                <a:lnTo>
                  <a:pt x="3223" y="1638"/>
                </a:lnTo>
                <a:lnTo>
                  <a:pt x="3223" y="1638"/>
                </a:lnTo>
                <a:lnTo>
                  <a:pt x="3225" y="1635"/>
                </a:lnTo>
                <a:lnTo>
                  <a:pt x="3225" y="1635"/>
                </a:lnTo>
                <a:lnTo>
                  <a:pt x="3227" y="1633"/>
                </a:lnTo>
                <a:lnTo>
                  <a:pt x="3237" y="1623"/>
                </a:lnTo>
                <a:lnTo>
                  <a:pt x="3241" y="1619"/>
                </a:lnTo>
                <a:lnTo>
                  <a:pt x="3246" y="1614"/>
                </a:lnTo>
                <a:lnTo>
                  <a:pt x="3250" y="1610"/>
                </a:lnTo>
                <a:lnTo>
                  <a:pt x="3258" y="1606"/>
                </a:lnTo>
                <a:lnTo>
                  <a:pt x="3271" y="1598"/>
                </a:lnTo>
                <a:lnTo>
                  <a:pt x="3275" y="1596"/>
                </a:lnTo>
                <a:lnTo>
                  <a:pt x="3288" y="1583"/>
                </a:lnTo>
                <a:lnTo>
                  <a:pt x="3296" y="1575"/>
                </a:lnTo>
                <a:lnTo>
                  <a:pt x="3302" y="1566"/>
                </a:lnTo>
                <a:lnTo>
                  <a:pt x="3306" y="1560"/>
                </a:lnTo>
                <a:lnTo>
                  <a:pt x="3313" y="1552"/>
                </a:lnTo>
                <a:lnTo>
                  <a:pt x="3319" y="1543"/>
                </a:lnTo>
                <a:lnTo>
                  <a:pt x="3319" y="1539"/>
                </a:lnTo>
                <a:lnTo>
                  <a:pt x="3321" y="1533"/>
                </a:lnTo>
                <a:lnTo>
                  <a:pt x="3323" y="1531"/>
                </a:lnTo>
                <a:lnTo>
                  <a:pt x="3325" y="1526"/>
                </a:lnTo>
                <a:lnTo>
                  <a:pt x="3327" y="1524"/>
                </a:lnTo>
                <a:lnTo>
                  <a:pt x="3329" y="1520"/>
                </a:lnTo>
                <a:lnTo>
                  <a:pt x="3329" y="1516"/>
                </a:lnTo>
                <a:lnTo>
                  <a:pt x="3334" y="1514"/>
                </a:lnTo>
                <a:lnTo>
                  <a:pt x="3336" y="1510"/>
                </a:lnTo>
                <a:lnTo>
                  <a:pt x="3336" y="1508"/>
                </a:lnTo>
                <a:lnTo>
                  <a:pt x="3338" y="1503"/>
                </a:lnTo>
                <a:lnTo>
                  <a:pt x="3342" y="1499"/>
                </a:lnTo>
                <a:lnTo>
                  <a:pt x="3342" y="1499"/>
                </a:lnTo>
                <a:lnTo>
                  <a:pt x="3344" y="1495"/>
                </a:lnTo>
                <a:lnTo>
                  <a:pt x="3344" y="1491"/>
                </a:lnTo>
                <a:lnTo>
                  <a:pt x="3344" y="1489"/>
                </a:lnTo>
                <a:lnTo>
                  <a:pt x="3344" y="1484"/>
                </a:lnTo>
                <a:lnTo>
                  <a:pt x="3346" y="1482"/>
                </a:lnTo>
                <a:lnTo>
                  <a:pt x="3346" y="1482"/>
                </a:lnTo>
                <a:lnTo>
                  <a:pt x="3350" y="1480"/>
                </a:lnTo>
                <a:lnTo>
                  <a:pt x="3350" y="1480"/>
                </a:lnTo>
                <a:lnTo>
                  <a:pt x="3352" y="1482"/>
                </a:lnTo>
                <a:lnTo>
                  <a:pt x="3352" y="1480"/>
                </a:lnTo>
                <a:lnTo>
                  <a:pt x="3352" y="1480"/>
                </a:lnTo>
                <a:lnTo>
                  <a:pt x="3350" y="1480"/>
                </a:lnTo>
                <a:lnTo>
                  <a:pt x="3348" y="1478"/>
                </a:lnTo>
                <a:lnTo>
                  <a:pt x="3348" y="1480"/>
                </a:lnTo>
                <a:lnTo>
                  <a:pt x="3348" y="1480"/>
                </a:lnTo>
                <a:lnTo>
                  <a:pt x="3348" y="1480"/>
                </a:lnTo>
                <a:lnTo>
                  <a:pt x="3346" y="1480"/>
                </a:lnTo>
                <a:lnTo>
                  <a:pt x="3348" y="1480"/>
                </a:lnTo>
                <a:lnTo>
                  <a:pt x="3348" y="1480"/>
                </a:lnTo>
                <a:lnTo>
                  <a:pt x="3348" y="1480"/>
                </a:lnTo>
                <a:lnTo>
                  <a:pt x="3348" y="1478"/>
                </a:lnTo>
                <a:lnTo>
                  <a:pt x="3348" y="1478"/>
                </a:lnTo>
                <a:lnTo>
                  <a:pt x="3348" y="1472"/>
                </a:lnTo>
                <a:lnTo>
                  <a:pt x="3348" y="1468"/>
                </a:lnTo>
                <a:lnTo>
                  <a:pt x="3348" y="1466"/>
                </a:lnTo>
                <a:lnTo>
                  <a:pt x="3350" y="1463"/>
                </a:lnTo>
                <a:lnTo>
                  <a:pt x="3350" y="1461"/>
                </a:lnTo>
                <a:lnTo>
                  <a:pt x="3350" y="1461"/>
                </a:lnTo>
                <a:lnTo>
                  <a:pt x="3348" y="1461"/>
                </a:lnTo>
                <a:lnTo>
                  <a:pt x="3344" y="1459"/>
                </a:lnTo>
                <a:lnTo>
                  <a:pt x="3342" y="1459"/>
                </a:lnTo>
                <a:lnTo>
                  <a:pt x="3340" y="1461"/>
                </a:lnTo>
                <a:lnTo>
                  <a:pt x="3338" y="1461"/>
                </a:lnTo>
                <a:lnTo>
                  <a:pt x="3334" y="1466"/>
                </a:lnTo>
                <a:lnTo>
                  <a:pt x="3327" y="1466"/>
                </a:lnTo>
                <a:lnTo>
                  <a:pt x="3323" y="1468"/>
                </a:lnTo>
                <a:lnTo>
                  <a:pt x="3319" y="1468"/>
                </a:lnTo>
                <a:lnTo>
                  <a:pt x="3317" y="1470"/>
                </a:lnTo>
                <a:lnTo>
                  <a:pt x="3317" y="1470"/>
                </a:lnTo>
                <a:lnTo>
                  <a:pt x="3313" y="1468"/>
                </a:lnTo>
                <a:lnTo>
                  <a:pt x="3311" y="1468"/>
                </a:lnTo>
                <a:lnTo>
                  <a:pt x="3308" y="1468"/>
                </a:lnTo>
                <a:lnTo>
                  <a:pt x="3304" y="1470"/>
                </a:lnTo>
                <a:lnTo>
                  <a:pt x="3298" y="1472"/>
                </a:lnTo>
                <a:lnTo>
                  <a:pt x="3296" y="1470"/>
                </a:lnTo>
                <a:lnTo>
                  <a:pt x="3294" y="1470"/>
                </a:lnTo>
                <a:lnTo>
                  <a:pt x="3292" y="1472"/>
                </a:lnTo>
                <a:lnTo>
                  <a:pt x="3288" y="1474"/>
                </a:lnTo>
                <a:lnTo>
                  <a:pt x="3281" y="1476"/>
                </a:lnTo>
                <a:lnTo>
                  <a:pt x="3281" y="1476"/>
                </a:lnTo>
                <a:lnTo>
                  <a:pt x="3277" y="1476"/>
                </a:lnTo>
                <a:lnTo>
                  <a:pt x="3275" y="1476"/>
                </a:lnTo>
                <a:lnTo>
                  <a:pt x="3271" y="1474"/>
                </a:lnTo>
                <a:lnTo>
                  <a:pt x="3269" y="1476"/>
                </a:lnTo>
                <a:lnTo>
                  <a:pt x="3264" y="1478"/>
                </a:lnTo>
                <a:lnTo>
                  <a:pt x="3258" y="1480"/>
                </a:lnTo>
                <a:lnTo>
                  <a:pt x="3250" y="1480"/>
                </a:lnTo>
                <a:lnTo>
                  <a:pt x="3250" y="1480"/>
                </a:lnTo>
                <a:lnTo>
                  <a:pt x="3248" y="1478"/>
                </a:lnTo>
                <a:lnTo>
                  <a:pt x="3244" y="1476"/>
                </a:lnTo>
                <a:lnTo>
                  <a:pt x="3239" y="1472"/>
                </a:lnTo>
                <a:lnTo>
                  <a:pt x="3237" y="1468"/>
                </a:lnTo>
                <a:lnTo>
                  <a:pt x="3235" y="1466"/>
                </a:lnTo>
                <a:lnTo>
                  <a:pt x="3233" y="1463"/>
                </a:lnTo>
                <a:lnTo>
                  <a:pt x="3231" y="1463"/>
                </a:lnTo>
                <a:lnTo>
                  <a:pt x="3229" y="1463"/>
                </a:lnTo>
                <a:lnTo>
                  <a:pt x="3227" y="1463"/>
                </a:lnTo>
                <a:lnTo>
                  <a:pt x="3225" y="1466"/>
                </a:lnTo>
                <a:lnTo>
                  <a:pt x="3225" y="1466"/>
                </a:lnTo>
                <a:lnTo>
                  <a:pt x="3225" y="1466"/>
                </a:lnTo>
                <a:lnTo>
                  <a:pt x="3225" y="1463"/>
                </a:lnTo>
                <a:lnTo>
                  <a:pt x="3225" y="1463"/>
                </a:lnTo>
                <a:lnTo>
                  <a:pt x="3227" y="1461"/>
                </a:lnTo>
                <a:lnTo>
                  <a:pt x="3231" y="1461"/>
                </a:lnTo>
                <a:lnTo>
                  <a:pt x="3235" y="1459"/>
                </a:lnTo>
                <a:lnTo>
                  <a:pt x="3235" y="1457"/>
                </a:lnTo>
                <a:lnTo>
                  <a:pt x="3235" y="1457"/>
                </a:lnTo>
                <a:lnTo>
                  <a:pt x="3237" y="1455"/>
                </a:lnTo>
                <a:lnTo>
                  <a:pt x="3235" y="1453"/>
                </a:lnTo>
                <a:lnTo>
                  <a:pt x="3235" y="1451"/>
                </a:lnTo>
                <a:lnTo>
                  <a:pt x="3233" y="1449"/>
                </a:lnTo>
                <a:lnTo>
                  <a:pt x="3233" y="1447"/>
                </a:lnTo>
                <a:lnTo>
                  <a:pt x="3231" y="1447"/>
                </a:lnTo>
                <a:lnTo>
                  <a:pt x="3231" y="1445"/>
                </a:lnTo>
                <a:lnTo>
                  <a:pt x="3231" y="1447"/>
                </a:lnTo>
                <a:lnTo>
                  <a:pt x="3227" y="1445"/>
                </a:lnTo>
                <a:lnTo>
                  <a:pt x="3227" y="1443"/>
                </a:lnTo>
                <a:lnTo>
                  <a:pt x="3225" y="1440"/>
                </a:lnTo>
                <a:lnTo>
                  <a:pt x="3223" y="1440"/>
                </a:lnTo>
                <a:lnTo>
                  <a:pt x="3220" y="1438"/>
                </a:lnTo>
                <a:lnTo>
                  <a:pt x="3220" y="1434"/>
                </a:lnTo>
                <a:lnTo>
                  <a:pt x="3212" y="1430"/>
                </a:lnTo>
                <a:lnTo>
                  <a:pt x="3208" y="1426"/>
                </a:lnTo>
                <a:lnTo>
                  <a:pt x="3204" y="1419"/>
                </a:lnTo>
                <a:lnTo>
                  <a:pt x="3200" y="1417"/>
                </a:lnTo>
                <a:lnTo>
                  <a:pt x="3197" y="1415"/>
                </a:lnTo>
                <a:lnTo>
                  <a:pt x="3195" y="1415"/>
                </a:lnTo>
                <a:lnTo>
                  <a:pt x="3193" y="1415"/>
                </a:lnTo>
                <a:lnTo>
                  <a:pt x="3191" y="1415"/>
                </a:lnTo>
                <a:lnTo>
                  <a:pt x="3191" y="1413"/>
                </a:lnTo>
                <a:lnTo>
                  <a:pt x="3189" y="1411"/>
                </a:lnTo>
                <a:lnTo>
                  <a:pt x="3189" y="1411"/>
                </a:lnTo>
                <a:lnTo>
                  <a:pt x="3187" y="1409"/>
                </a:lnTo>
                <a:lnTo>
                  <a:pt x="3187" y="1409"/>
                </a:lnTo>
                <a:lnTo>
                  <a:pt x="3185" y="1407"/>
                </a:lnTo>
                <a:lnTo>
                  <a:pt x="3185" y="1409"/>
                </a:lnTo>
                <a:lnTo>
                  <a:pt x="3185" y="1409"/>
                </a:lnTo>
                <a:lnTo>
                  <a:pt x="3185" y="1411"/>
                </a:lnTo>
                <a:lnTo>
                  <a:pt x="3185" y="1411"/>
                </a:lnTo>
                <a:lnTo>
                  <a:pt x="3185" y="1413"/>
                </a:lnTo>
                <a:lnTo>
                  <a:pt x="3183" y="1411"/>
                </a:lnTo>
                <a:lnTo>
                  <a:pt x="3183" y="1407"/>
                </a:lnTo>
                <a:lnTo>
                  <a:pt x="3181" y="1407"/>
                </a:lnTo>
                <a:lnTo>
                  <a:pt x="3181" y="1407"/>
                </a:lnTo>
                <a:lnTo>
                  <a:pt x="3179" y="1403"/>
                </a:lnTo>
                <a:lnTo>
                  <a:pt x="3176" y="1401"/>
                </a:lnTo>
                <a:lnTo>
                  <a:pt x="3176" y="1396"/>
                </a:lnTo>
                <a:lnTo>
                  <a:pt x="3174" y="1388"/>
                </a:lnTo>
                <a:lnTo>
                  <a:pt x="3172" y="1384"/>
                </a:lnTo>
                <a:lnTo>
                  <a:pt x="3172" y="1378"/>
                </a:lnTo>
                <a:lnTo>
                  <a:pt x="3166" y="1369"/>
                </a:lnTo>
                <a:lnTo>
                  <a:pt x="3166" y="1369"/>
                </a:lnTo>
                <a:lnTo>
                  <a:pt x="3164" y="1367"/>
                </a:lnTo>
                <a:lnTo>
                  <a:pt x="3162" y="1365"/>
                </a:lnTo>
                <a:lnTo>
                  <a:pt x="3162" y="1367"/>
                </a:lnTo>
                <a:lnTo>
                  <a:pt x="3162" y="1367"/>
                </a:lnTo>
                <a:lnTo>
                  <a:pt x="3160" y="1365"/>
                </a:lnTo>
                <a:lnTo>
                  <a:pt x="3160" y="1365"/>
                </a:lnTo>
                <a:lnTo>
                  <a:pt x="3158" y="1361"/>
                </a:lnTo>
                <a:lnTo>
                  <a:pt x="3153" y="1359"/>
                </a:lnTo>
                <a:lnTo>
                  <a:pt x="3153" y="1359"/>
                </a:lnTo>
                <a:lnTo>
                  <a:pt x="3151" y="1359"/>
                </a:lnTo>
                <a:lnTo>
                  <a:pt x="3151" y="1359"/>
                </a:lnTo>
                <a:lnTo>
                  <a:pt x="3149" y="1354"/>
                </a:lnTo>
                <a:lnTo>
                  <a:pt x="3147" y="1346"/>
                </a:lnTo>
                <a:lnTo>
                  <a:pt x="3147" y="1344"/>
                </a:lnTo>
                <a:lnTo>
                  <a:pt x="3147" y="1338"/>
                </a:lnTo>
                <a:lnTo>
                  <a:pt x="3147" y="1334"/>
                </a:lnTo>
                <a:lnTo>
                  <a:pt x="3147" y="1331"/>
                </a:lnTo>
                <a:lnTo>
                  <a:pt x="3147" y="1329"/>
                </a:lnTo>
                <a:lnTo>
                  <a:pt x="3145" y="1327"/>
                </a:lnTo>
                <a:lnTo>
                  <a:pt x="3145" y="1325"/>
                </a:lnTo>
                <a:lnTo>
                  <a:pt x="3145" y="1323"/>
                </a:lnTo>
                <a:lnTo>
                  <a:pt x="3147" y="1325"/>
                </a:lnTo>
                <a:lnTo>
                  <a:pt x="3147" y="1325"/>
                </a:lnTo>
                <a:lnTo>
                  <a:pt x="3147" y="1325"/>
                </a:lnTo>
                <a:lnTo>
                  <a:pt x="3147" y="1323"/>
                </a:lnTo>
                <a:lnTo>
                  <a:pt x="3147" y="1323"/>
                </a:lnTo>
                <a:lnTo>
                  <a:pt x="3145" y="1321"/>
                </a:lnTo>
                <a:lnTo>
                  <a:pt x="3143" y="1317"/>
                </a:lnTo>
                <a:lnTo>
                  <a:pt x="3143" y="1315"/>
                </a:lnTo>
                <a:lnTo>
                  <a:pt x="3141" y="1310"/>
                </a:lnTo>
                <a:lnTo>
                  <a:pt x="3141" y="1310"/>
                </a:lnTo>
                <a:lnTo>
                  <a:pt x="3141" y="1308"/>
                </a:lnTo>
                <a:lnTo>
                  <a:pt x="3135" y="1304"/>
                </a:lnTo>
                <a:lnTo>
                  <a:pt x="3132" y="1300"/>
                </a:lnTo>
                <a:lnTo>
                  <a:pt x="3128" y="1300"/>
                </a:lnTo>
                <a:lnTo>
                  <a:pt x="3126" y="1298"/>
                </a:lnTo>
                <a:lnTo>
                  <a:pt x="3126" y="1298"/>
                </a:lnTo>
                <a:lnTo>
                  <a:pt x="3124" y="1296"/>
                </a:lnTo>
                <a:lnTo>
                  <a:pt x="3122" y="1292"/>
                </a:lnTo>
                <a:lnTo>
                  <a:pt x="3122" y="1289"/>
                </a:lnTo>
                <a:lnTo>
                  <a:pt x="3122" y="1283"/>
                </a:lnTo>
                <a:lnTo>
                  <a:pt x="3122" y="1283"/>
                </a:lnTo>
                <a:lnTo>
                  <a:pt x="3122" y="1281"/>
                </a:lnTo>
                <a:lnTo>
                  <a:pt x="3124" y="1281"/>
                </a:lnTo>
                <a:lnTo>
                  <a:pt x="3124" y="1281"/>
                </a:lnTo>
                <a:lnTo>
                  <a:pt x="3126" y="1281"/>
                </a:lnTo>
                <a:lnTo>
                  <a:pt x="3124" y="1279"/>
                </a:lnTo>
                <a:lnTo>
                  <a:pt x="3122" y="1277"/>
                </a:lnTo>
                <a:lnTo>
                  <a:pt x="3120" y="1277"/>
                </a:lnTo>
                <a:lnTo>
                  <a:pt x="3118" y="1273"/>
                </a:lnTo>
                <a:lnTo>
                  <a:pt x="3114" y="1262"/>
                </a:lnTo>
                <a:lnTo>
                  <a:pt x="3109" y="1258"/>
                </a:lnTo>
                <a:lnTo>
                  <a:pt x="3109" y="1254"/>
                </a:lnTo>
                <a:lnTo>
                  <a:pt x="3105" y="1250"/>
                </a:lnTo>
                <a:lnTo>
                  <a:pt x="3101" y="1241"/>
                </a:lnTo>
                <a:lnTo>
                  <a:pt x="3099" y="1239"/>
                </a:lnTo>
                <a:lnTo>
                  <a:pt x="3099" y="1233"/>
                </a:lnTo>
                <a:lnTo>
                  <a:pt x="3099" y="1231"/>
                </a:lnTo>
                <a:lnTo>
                  <a:pt x="3097" y="1231"/>
                </a:lnTo>
                <a:lnTo>
                  <a:pt x="3097" y="1229"/>
                </a:lnTo>
                <a:lnTo>
                  <a:pt x="3095" y="1227"/>
                </a:lnTo>
                <a:lnTo>
                  <a:pt x="3095" y="1224"/>
                </a:lnTo>
                <a:lnTo>
                  <a:pt x="3095" y="1222"/>
                </a:lnTo>
                <a:lnTo>
                  <a:pt x="3093" y="1220"/>
                </a:lnTo>
                <a:lnTo>
                  <a:pt x="3093" y="1218"/>
                </a:lnTo>
                <a:lnTo>
                  <a:pt x="3091" y="1218"/>
                </a:lnTo>
                <a:lnTo>
                  <a:pt x="3088" y="1216"/>
                </a:lnTo>
                <a:lnTo>
                  <a:pt x="3086" y="1212"/>
                </a:lnTo>
                <a:lnTo>
                  <a:pt x="3084" y="1210"/>
                </a:lnTo>
                <a:lnTo>
                  <a:pt x="3084" y="1208"/>
                </a:lnTo>
                <a:lnTo>
                  <a:pt x="3084" y="1208"/>
                </a:lnTo>
                <a:lnTo>
                  <a:pt x="3082" y="1206"/>
                </a:lnTo>
                <a:lnTo>
                  <a:pt x="3080" y="1204"/>
                </a:lnTo>
                <a:lnTo>
                  <a:pt x="3080" y="1204"/>
                </a:lnTo>
                <a:lnTo>
                  <a:pt x="3080" y="1199"/>
                </a:lnTo>
                <a:lnTo>
                  <a:pt x="3080" y="1197"/>
                </a:lnTo>
                <a:lnTo>
                  <a:pt x="3080" y="1197"/>
                </a:lnTo>
                <a:lnTo>
                  <a:pt x="3078" y="1195"/>
                </a:lnTo>
                <a:lnTo>
                  <a:pt x="3076" y="1193"/>
                </a:lnTo>
                <a:lnTo>
                  <a:pt x="3078" y="1191"/>
                </a:lnTo>
                <a:lnTo>
                  <a:pt x="3078" y="1189"/>
                </a:lnTo>
                <a:lnTo>
                  <a:pt x="3078" y="1189"/>
                </a:lnTo>
                <a:lnTo>
                  <a:pt x="3080" y="1187"/>
                </a:lnTo>
                <a:lnTo>
                  <a:pt x="3080" y="1191"/>
                </a:lnTo>
                <a:lnTo>
                  <a:pt x="3082" y="1195"/>
                </a:lnTo>
                <a:lnTo>
                  <a:pt x="3082" y="1195"/>
                </a:lnTo>
                <a:lnTo>
                  <a:pt x="3082" y="1197"/>
                </a:lnTo>
                <a:lnTo>
                  <a:pt x="3084" y="1199"/>
                </a:lnTo>
                <a:lnTo>
                  <a:pt x="3086" y="1201"/>
                </a:lnTo>
                <a:lnTo>
                  <a:pt x="3088" y="1204"/>
                </a:lnTo>
                <a:lnTo>
                  <a:pt x="3088" y="1206"/>
                </a:lnTo>
                <a:lnTo>
                  <a:pt x="3088" y="1208"/>
                </a:lnTo>
                <a:lnTo>
                  <a:pt x="3088" y="1210"/>
                </a:lnTo>
                <a:lnTo>
                  <a:pt x="3093" y="1212"/>
                </a:lnTo>
                <a:lnTo>
                  <a:pt x="3095" y="1214"/>
                </a:lnTo>
                <a:lnTo>
                  <a:pt x="3097" y="1218"/>
                </a:lnTo>
                <a:lnTo>
                  <a:pt x="3101" y="1220"/>
                </a:lnTo>
                <a:lnTo>
                  <a:pt x="3103" y="1222"/>
                </a:lnTo>
                <a:lnTo>
                  <a:pt x="3105" y="1220"/>
                </a:lnTo>
                <a:lnTo>
                  <a:pt x="3105" y="1218"/>
                </a:lnTo>
                <a:lnTo>
                  <a:pt x="3107" y="1216"/>
                </a:lnTo>
                <a:lnTo>
                  <a:pt x="3107" y="1214"/>
                </a:lnTo>
                <a:lnTo>
                  <a:pt x="3109" y="1208"/>
                </a:lnTo>
                <a:lnTo>
                  <a:pt x="3112" y="1199"/>
                </a:lnTo>
                <a:lnTo>
                  <a:pt x="3112" y="1197"/>
                </a:lnTo>
                <a:lnTo>
                  <a:pt x="3114" y="1195"/>
                </a:lnTo>
                <a:lnTo>
                  <a:pt x="3114" y="1195"/>
                </a:lnTo>
                <a:lnTo>
                  <a:pt x="3114" y="1195"/>
                </a:lnTo>
                <a:lnTo>
                  <a:pt x="3114" y="1197"/>
                </a:lnTo>
                <a:lnTo>
                  <a:pt x="3112" y="1208"/>
                </a:lnTo>
                <a:lnTo>
                  <a:pt x="3112" y="1210"/>
                </a:lnTo>
                <a:lnTo>
                  <a:pt x="3109" y="1214"/>
                </a:lnTo>
                <a:lnTo>
                  <a:pt x="3109" y="1216"/>
                </a:lnTo>
                <a:lnTo>
                  <a:pt x="3109" y="1218"/>
                </a:lnTo>
                <a:lnTo>
                  <a:pt x="3112" y="1216"/>
                </a:lnTo>
                <a:lnTo>
                  <a:pt x="3112" y="1216"/>
                </a:lnTo>
                <a:lnTo>
                  <a:pt x="3116" y="1218"/>
                </a:lnTo>
                <a:lnTo>
                  <a:pt x="3118" y="1218"/>
                </a:lnTo>
                <a:lnTo>
                  <a:pt x="3120" y="1222"/>
                </a:lnTo>
                <a:lnTo>
                  <a:pt x="3124" y="1227"/>
                </a:lnTo>
                <a:lnTo>
                  <a:pt x="3126" y="1231"/>
                </a:lnTo>
                <a:lnTo>
                  <a:pt x="3126" y="1233"/>
                </a:lnTo>
                <a:lnTo>
                  <a:pt x="3130" y="1235"/>
                </a:lnTo>
                <a:lnTo>
                  <a:pt x="3130" y="1237"/>
                </a:lnTo>
                <a:lnTo>
                  <a:pt x="3132" y="1241"/>
                </a:lnTo>
                <a:lnTo>
                  <a:pt x="3137" y="1248"/>
                </a:lnTo>
                <a:lnTo>
                  <a:pt x="3139" y="1250"/>
                </a:lnTo>
                <a:lnTo>
                  <a:pt x="3139" y="1252"/>
                </a:lnTo>
                <a:lnTo>
                  <a:pt x="3141" y="1254"/>
                </a:lnTo>
                <a:lnTo>
                  <a:pt x="3141" y="1254"/>
                </a:lnTo>
                <a:lnTo>
                  <a:pt x="3143" y="1256"/>
                </a:lnTo>
                <a:lnTo>
                  <a:pt x="3145" y="1260"/>
                </a:lnTo>
                <a:lnTo>
                  <a:pt x="3147" y="1262"/>
                </a:lnTo>
                <a:lnTo>
                  <a:pt x="3147" y="1264"/>
                </a:lnTo>
                <a:lnTo>
                  <a:pt x="3147" y="1264"/>
                </a:lnTo>
                <a:lnTo>
                  <a:pt x="3147" y="1266"/>
                </a:lnTo>
                <a:lnTo>
                  <a:pt x="3147" y="1269"/>
                </a:lnTo>
                <a:lnTo>
                  <a:pt x="3149" y="1271"/>
                </a:lnTo>
                <a:lnTo>
                  <a:pt x="3149" y="1273"/>
                </a:lnTo>
                <a:lnTo>
                  <a:pt x="3151" y="1275"/>
                </a:lnTo>
                <a:lnTo>
                  <a:pt x="3153" y="1275"/>
                </a:lnTo>
                <a:lnTo>
                  <a:pt x="3153" y="1275"/>
                </a:lnTo>
                <a:lnTo>
                  <a:pt x="3156" y="1277"/>
                </a:lnTo>
                <a:lnTo>
                  <a:pt x="3158" y="1277"/>
                </a:lnTo>
                <a:lnTo>
                  <a:pt x="3158" y="1279"/>
                </a:lnTo>
                <a:lnTo>
                  <a:pt x="3160" y="1279"/>
                </a:lnTo>
                <a:lnTo>
                  <a:pt x="3162" y="1281"/>
                </a:lnTo>
                <a:lnTo>
                  <a:pt x="3164" y="1285"/>
                </a:lnTo>
                <a:lnTo>
                  <a:pt x="3166" y="1287"/>
                </a:lnTo>
                <a:lnTo>
                  <a:pt x="3168" y="1292"/>
                </a:lnTo>
                <a:lnTo>
                  <a:pt x="3170" y="1292"/>
                </a:lnTo>
                <a:lnTo>
                  <a:pt x="3170" y="1294"/>
                </a:lnTo>
                <a:lnTo>
                  <a:pt x="3170" y="1296"/>
                </a:lnTo>
                <a:lnTo>
                  <a:pt x="3172" y="1298"/>
                </a:lnTo>
                <a:lnTo>
                  <a:pt x="3170" y="1298"/>
                </a:lnTo>
                <a:lnTo>
                  <a:pt x="3172" y="1298"/>
                </a:lnTo>
                <a:lnTo>
                  <a:pt x="3172" y="1298"/>
                </a:lnTo>
                <a:lnTo>
                  <a:pt x="3172" y="1300"/>
                </a:lnTo>
                <a:lnTo>
                  <a:pt x="3174" y="1302"/>
                </a:lnTo>
                <a:lnTo>
                  <a:pt x="3174" y="1304"/>
                </a:lnTo>
                <a:lnTo>
                  <a:pt x="3174" y="1306"/>
                </a:lnTo>
                <a:lnTo>
                  <a:pt x="3172" y="1306"/>
                </a:lnTo>
                <a:lnTo>
                  <a:pt x="3172" y="1310"/>
                </a:lnTo>
                <a:lnTo>
                  <a:pt x="3172" y="1313"/>
                </a:lnTo>
                <a:lnTo>
                  <a:pt x="3172" y="1315"/>
                </a:lnTo>
                <a:lnTo>
                  <a:pt x="3174" y="1315"/>
                </a:lnTo>
                <a:lnTo>
                  <a:pt x="3174" y="1317"/>
                </a:lnTo>
                <a:lnTo>
                  <a:pt x="3174" y="1319"/>
                </a:lnTo>
                <a:lnTo>
                  <a:pt x="3174" y="1321"/>
                </a:lnTo>
                <a:lnTo>
                  <a:pt x="3176" y="1325"/>
                </a:lnTo>
                <a:lnTo>
                  <a:pt x="3181" y="1329"/>
                </a:lnTo>
                <a:lnTo>
                  <a:pt x="3181" y="1334"/>
                </a:lnTo>
                <a:lnTo>
                  <a:pt x="3183" y="1334"/>
                </a:lnTo>
                <a:lnTo>
                  <a:pt x="3185" y="1336"/>
                </a:lnTo>
                <a:lnTo>
                  <a:pt x="3189" y="1336"/>
                </a:lnTo>
                <a:lnTo>
                  <a:pt x="3193" y="1340"/>
                </a:lnTo>
                <a:lnTo>
                  <a:pt x="3195" y="1342"/>
                </a:lnTo>
                <a:lnTo>
                  <a:pt x="3197" y="1344"/>
                </a:lnTo>
                <a:lnTo>
                  <a:pt x="3197" y="1344"/>
                </a:lnTo>
                <a:lnTo>
                  <a:pt x="3200" y="1346"/>
                </a:lnTo>
                <a:lnTo>
                  <a:pt x="3200" y="1346"/>
                </a:lnTo>
                <a:lnTo>
                  <a:pt x="3200" y="1348"/>
                </a:lnTo>
                <a:lnTo>
                  <a:pt x="3204" y="1354"/>
                </a:lnTo>
                <a:lnTo>
                  <a:pt x="3204" y="1354"/>
                </a:lnTo>
                <a:lnTo>
                  <a:pt x="3204" y="1357"/>
                </a:lnTo>
                <a:lnTo>
                  <a:pt x="3206" y="1359"/>
                </a:lnTo>
                <a:lnTo>
                  <a:pt x="3206" y="1361"/>
                </a:lnTo>
                <a:lnTo>
                  <a:pt x="3208" y="1363"/>
                </a:lnTo>
                <a:lnTo>
                  <a:pt x="3210" y="1367"/>
                </a:lnTo>
                <a:lnTo>
                  <a:pt x="3212" y="1369"/>
                </a:lnTo>
                <a:lnTo>
                  <a:pt x="3212" y="1371"/>
                </a:lnTo>
                <a:lnTo>
                  <a:pt x="3216" y="1375"/>
                </a:lnTo>
                <a:lnTo>
                  <a:pt x="3220" y="1378"/>
                </a:lnTo>
                <a:lnTo>
                  <a:pt x="3220" y="1382"/>
                </a:lnTo>
                <a:lnTo>
                  <a:pt x="3223" y="1384"/>
                </a:lnTo>
                <a:lnTo>
                  <a:pt x="3223" y="1384"/>
                </a:lnTo>
                <a:lnTo>
                  <a:pt x="3225" y="1386"/>
                </a:lnTo>
                <a:lnTo>
                  <a:pt x="3225" y="1386"/>
                </a:lnTo>
                <a:lnTo>
                  <a:pt x="3225" y="1388"/>
                </a:lnTo>
                <a:lnTo>
                  <a:pt x="3227" y="1388"/>
                </a:lnTo>
                <a:lnTo>
                  <a:pt x="3227" y="1390"/>
                </a:lnTo>
                <a:lnTo>
                  <a:pt x="3227" y="1390"/>
                </a:lnTo>
                <a:lnTo>
                  <a:pt x="3227" y="1392"/>
                </a:lnTo>
                <a:lnTo>
                  <a:pt x="3227" y="1394"/>
                </a:lnTo>
                <a:lnTo>
                  <a:pt x="3229" y="1399"/>
                </a:lnTo>
                <a:lnTo>
                  <a:pt x="3227" y="1405"/>
                </a:lnTo>
                <a:lnTo>
                  <a:pt x="3227" y="1409"/>
                </a:lnTo>
                <a:lnTo>
                  <a:pt x="3227" y="1409"/>
                </a:lnTo>
                <a:lnTo>
                  <a:pt x="3227" y="1411"/>
                </a:lnTo>
                <a:lnTo>
                  <a:pt x="3227" y="1409"/>
                </a:lnTo>
                <a:lnTo>
                  <a:pt x="3227" y="1409"/>
                </a:lnTo>
                <a:lnTo>
                  <a:pt x="3225" y="1411"/>
                </a:lnTo>
                <a:lnTo>
                  <a:pt x="3229" y="1413"/>
                </a:lnTo>
                <a:lnTo>
                  <a:pt x="3229" y="1413"/>
                </a:lnTo>
                <a:lnTo>
                  <a:pt x="3229" y="1415"/>
                </a:lnTo>
                <a:lnTo>
                  <a:pt x="3229" y="1415"/>
                </a:lnTo>
                <a:lnTo>
                  <a:pt x="3229" y="1415"/>
                </a:lnTo>
                <a:lnTo>
                  <a:pt x="3229" y="1417"/>
                </a:lnTo>
                <a:lnTo>
                  <a:pt x="3229" y="1417"/>
                </a:lnTo>
                <a:lnTo>
                  <a:pt x="3231" y="1422"/>
                </a:lnTo>
                <a:lnTo>
                  <a:pt x="3231" y="1422"/>
                </a:lnTo>
                <a:lnTo>
                  <a:pt x="3231" y="1422"/>
                </a:lnTo>
                <a:lnTo>
                  <a:pt x="3231" y="1424"/>
                </a:lnTo>
                <a:lnTo>
                  <a:pt x="3231" y="1426"/>
                </a:lnTo>
                <a:lnTo>
                  <a:pt x="3231" y="1428"/>
                </a:lnTo>
                <a:lnTo>
                  <a:pt x="3233" y="1430"/>
                </a:lnTo>
                <a:lnTo>
                  <a:pt x="3235" y="1434"/>
                </a:lnTo>
                <a:lnTo>
                  <a:pt x="3235" y="1434"/>
                </a:lnTo>
                <a:lnTo>
                  <a:pt x="3233" y="1440"/>
                </a:lnTo>
                <a:lnTo>
                  <a:pt x="3237" y="1447"/>
                </a:lnTo>
                <a:lnTo>
                  <a:pt x="3237" y="1449"/>
                </a:lnTo>
                <a:lnTo>
                  <a:pt x="3239" y="1447"/>
                </a:lnTo>
                <a:lnTo>
                  <a:pt x="3244" y="1449"/>
                </a:lnTo>
                <a:lnTo>
                  <a:pt x="3244" y="1449"/>
                </a:lnTo>
                <a:lnTo>
                  <a:pt x="3246" y="1449"/>
                </a:lnTo>
                <a:lnTo>
                  <a:pt x="3248" y="1449"/>
                </a:lnTo>
                <a:lnTo>
                  <a:pt x="3250" y="1449"/>
                </a:lnTo>
                <a:lnTo>
                  <a:pt x="3250" y="1449"/>
                </a:lnTo>
                <a:lnTo>
                  <a:pt x="3254" y="1447"/>
                </a:lnTo>
                <a:lnTo>
                  <a:pt x="3256" y="1447"/>
                </a:lnTo>
                <a:lnTo>
                  <a:pt x="3258" y="1447"/>
                </a:lnTo>
                <a:lnTo>
                  <a:pt x="3260" y="1447"/>
                </a:lnTo>
                <a:lnTo>
                  <a:pt x="3260" y="1445"/>
                </a:lnTo>
                <a:lnTo>
                  <a:pt x="3262" y="1443"/>
                </a:lnTo>
                <a:lnTo>
                  <a:pt x="3264" y="1443"/>
                </a:lnTo>
                <a:lnTo>
                  <a:pt x="3267" y="1440"/>
                </a:lnTo>
                <a:lnTo>
                  <a:pt x="3269" y="1438"/>
                </a:lnTo>
                <a:lnTo>
                  <a:pt x="3273" y="1438"/>
                </a:lnTo>
                <a:lnTo>
                  <a:pt x="3277" y="1438"/>
                </a:lnTo>
                <a:lnTo>
                  <a:pt x="3281" y="1438"/>
                </a:lnTo>
                <a:lnTo>
                  <a:pt x="3283" y="1436"/>
                </a:lnTo>
                <a:lnTo>
                  <a:pt x="3285" y="1436"/>
                </a:lnTo>
                <a:lnTo>
                  <a:pt x="3288" y="1436"/>
                </a:lnTo>
                <a:lnTo>
                  <a:pt x="3292" y="1434"/>
                </a:lnTo>
                <a:lnTo>
                  <a:pt x="3294" y="1434"/>
                </a:lnTo>
                <a:lnTo>
                  <a:pt x="3298" y="1430"/>
                </a:lnTo>
                <a:lnTo>
                  <a:pt x="3300" y="1430"/>
                </a:lnTo>
                <a:lnTo>
                  <a:pt x="3302" y="1428"/>
                </a:lnTo>
                <a:lnTo>
                  <a:pt x="3302" y="1428"/>
                </a:lnTo>
                <a:lnTo>
                  <a:pt x="3306" y="1430"/>
                </a:lnTo>
                <a:lnTo>
                  <a:pt x="3311" y="1428"/>
                </a:lnTo>
                <a:lnTo>
                  <a:pt x="3313" y="1428"/>
                </a:lnTo>
                <a:lnTo>
                  <a:pt x="3313" y="1428"/>
                </a:lnTo>
                <a:lnTo>
                  <a:pt x="3315" y="1428"/>
                </a:lnTo>
                <a:lnTo>
                  <a:pt x="3317" y="1426"/>
                </a:lnTo>
                <a:lnTo>
                  <a:pt x="3317" y="1424"/>
                </a:lnTo>
                <a:lnTo>
                  <a:pt x="3319" y="1422"/>
                </a:lnTo>
                <a:lnTo>
                  <a:pt x="3319" y="1422"/>
                </a:lnTo>
                <a:lnTo>
                  <a:pt x="3323" y="1419"/>
                </a:lnTo>
                <a:lnTo>
                  <a:pt x="3325" y="1417"/>
                </a:lnTo>
                <a:lnTo>
                  <a:pt x="3332" y="1417"/>
                </a:lnTo>
                <a:lnTo>
                  <a:pt x="3334" y="1417"/>
                </a:lnTo>
                <a:lnTo>
                  <a:pt x="3338" y="1415"/>
                </a:lnTo>
                <a:lnTo>
                  <a:pt x="3340" y="1413"/>
                </a:lnTo>
                <a:lnTo>
                  <a:pt x="3346" y="1413"/>
                </a:lnTo>
                <a:lnTo>
                  <a:pt x="3350" y="1411"/>
                </a:lnTo>
                <a:lnTo>
                  <a:pt x="3355" y="1409"/>
                </a:lnTo>
                <a:lnTo>
                  <a:pt x="3357" y="1409"/>
                </a:lnTo>
                <a:lnTo>
                  <a:pt x="3357" y="1407"/>
                </a:lnTo>
                <a:lnTo>
                  <a:pt x="3359" y="1407"/>
                </a:lnTo>
                <a:lnTo>
                  <a:pt x="3361" y="1407"/>
                </a:lnTo>
                <a:lnTo>
                  <a:pt x="3363" y="1405"/>
                </a:lnTo>
                <a:lnTo>
                  <a:pt x="3365" y="1405"/>
                </a:lnTo>
                <a:lnTo>
                  <a:pt x="3365" y="1403"/>
                </a:lnTo>
                <a:lnTo>
                  <a:pt x="3363" y="1401"/>
                </a:lnTo>
                <a:lnTo>
                  <a:pt x="3365" y="1396"/>
                </a:lnTo>
                <a:lnTo>
                  <a:pt x="3365" y="1394"/>
                </a:lnTo>
                <a:lnTo>
                  <a:pt x="3367" y="1394"/>
                </a:lnTo>
                <a:lnTo>
                  <a:pt x="3369" y="1392"/>
                </a:lnTo>
                <a:lnTo>
                  <a:pt x="3378" y="1390"/>
                </a:lnTo>
                <a:lnTo>
                  <a:pt x="3380" y="1388"/>
                </a:lnTo>
                <a:lnTo>
                  <a:pt x="3384" y="1388"/>
                </a:lnTo>
                <a:lnTo>
                  <a:pt x="3386" y="1386"/>
                </a:lnTo>
                <a:lnTo>
                  <a:pt x="3390" y="1386"/>
                </a:lnTo>
                <a:lnTo>
                  <a:pt x="3390" y="1384"/>
                </a:lnTo>
                <a:lnTo>
                  <a:pt x="3396" y="1384"/>
                </a:lnTo>
                <a:lnTo>
                  <a:pt x="3399" y="1384"/>
                </a:lnTo>
                <a:lnTo>
                  <a:pt x="3401" y="1384"/>
                </a:lnTo>
                <a:lnTo>
                  <a:pt x="3401" y="1386"/>
                </a:lnTo>
                <a:lnTo>
                  <a:pt x="3405" y="1384"/>
                </a:lnTo>
                <a:lnTo>
                  <a:pt x="3407" y="1382"/>
                </a:lnTo>
                <a:lnTo>
                  <a:pt x="3409" y="1380"/>
                </a:lnTo>
                <a:lnTo>
                  <a:pt x="3409" y="1380"/>
                </a:lnTo>
                <a:lnTo>
                  <a:pt x="3409" y="1378"/>
                </a:lnTo>
                <a:lnTo>
                  <a:pt x="3407" y="1378"/>
                </a:lnTo>
                <a:lnTo>
                  <a:pt x="3409" y="1375"/>
                </a:lnTo>
                <a:lnTo>
                  <a:pt x="3411" y="1373"/>
                </a:lnTo>
                <a:lnTo>
                  <a:pt x="3413" y="1371"/>
                </a:lnTo>
                <a:lnTo>
                  <a:pt x="3420" y="1371"/>
                </a:lnTo>
                <a:lnTo>
                  <a:pt x="3424" y="1371"/>
                </a:lnTo>
                <a:lnTo>
                  <a:pt x="3424" y="1369"/>
                </a:lnTo>
                <a:lnTo>
                  <a:pt x="3428" y="1367"/>
                </a:lnTo>
                <a:lnTo>
                  <a:pt x="3428" y="1361"/>
                </a:lnTo>
                <a:lnTo>
                  <a:pt x="3430" y="1359"/>
                </a:lnTo>
                <a:lnTo>
                  <a:pt x="3432" y="1359"/>
                </a:lnTo>
                <a:lnTo>
                  <a:pt x="3436" y="1357"/>
                </a:lnTo>
                <a:lnTo>
                  <a:pt x="3440" y="1357"/>
                </a:lnTo>
                <a:lnTo>
                  <a:pt x="3443" y="1357"/>
                </a:lnTo>
                <a:lnTo>
                  <a:pt x="3445" y="1354"/>
                </a:lnTo>
                <a:lnTo>
                  <a:pt x="3445" y="1354"/>
                </a:lnTo>
                <a:lnTo>
                  <a:pt x="3445" y="1352"/>
                </a:lnTo>
                <a:lnTo>
                  <a:pt x="3445" y="1352"/>
                </a:lnTo>
                <a:lnTo>
                  <a:pt x="3445" y="1348"/>
                </a:lnTo>
                <a:lnTo>
                  <a:pt x="3445" y="1346"/>
                </a:lnTo>
                <a:lnTo>
                  <a:pt x="3445" y="1346"/>
                </a:lnTo>
                <a:lnTo>
                  <a:pt x="3445" y="1344"/>
                </a:lnTo>
                <a:lnTo>
                  <a:pt x="3445" y="1342"/>
                </a:lnTo>
                <a:lnTo>
                  <a:pt x="3445" y="1338"/>
                </a:lnTo>
                <a:lnTo>
                  <a:pt x="3447" y="1336"/>
                </a:lnTo>
                <a:lnTo>
                  <a:pt x="3447" y="1336"/>
                </a:lnTo>
                <a:lnTo>
                  <a:pt x="3449" y="1331"/>
                </a:lnTo>
                <a:lnTo>
                  <a:pt x="3451" y="1331"/>
                </a:lnTo>
                <a:lnTo>
                  <a:pt x="3451" y="1331"/>
                </a:lnTo>
                <a:lnTo>
                  <a:pt x="3451" y="1334"/>
                </a:lnTo>
                <a:lnTo>
                  <a:pt x="3451" y="1334"/>
                </a:lnTo>
                <a:lnTo>
                  <a:pt x="3451" y="1334"/>
                </a:lnTo>
                <a:lnTo>
                  <a:pt x="3453" y="1334"/>
                </a:lnTo>
                <a:lnTo>
                  <a:pt x="3455" y="1334"/>
                </a:lnTo>
                <a:lnTo>
                  <a:pt x="3455" y="1334"/>
                </a:lnTo>
                <a:lnTo>
                  <a:pt x="3457" y="1327"/>
                </a:lnTo>
                <a:lnTo>
                  <a:pt x="3461" y="1323"/>
                </a:lnTo>
                <a:lnTo>
                  <a:pt x="3464" y="1321"/>
                </a:lnTo>
                <a:lnTo>
                  <a:pt x="3468" y="1319"/>
                </a:lnTo>
                <a:lnTo>
                  <a:pt x="3468" y="1319"/>
                </a:lnTo>
                <a:lnTo>
                  <a:pt x="3470" y="1313"/>
                </a:lnTo>
                <a:lnTo>
                  <a:pt x="3472" y="1310"/>
                </a:lnTo>
                <a:lnTo>
                  <a:pt x="3472" y="1310"/>
                </a:lnTo>
                <a:lnTo>
                  <a:pt x="3474" y="1306"/>
                </a:lnTo>
                <a:lnTo>
                  <a:pt x="3474" y="1306"/>
                </a:lnTo>
                <a:lnTo>
                  <a:pt x="3474" y="1304"/>
                </a:lnTo>
                <a:lnTo>
                  <a:pt x="3474" y="1302"/>
                </a:lnTo>
                <a:lnTo>
                  <a:pt x="3472" y="1302"/>
                </a:lnTo>
                <a:lnTo>
                  <a:pt x="3470" y="1302"/>
                </a:lnTo>
                <a:lnTo>
                  <a:pt x="3468" y="1300"/>
                </a:lnTo>
                <a:lnTo>
                  <a:pt x="3468" y="1298"/>
                </a:lnTo>
                <a:lnTo>
                  <a:pt x="3466" y="1296"/>
                </a:lnTo>
                <a:lnTo>
                  <a:pt x="3464" y="1294"/>
                </a:lnTo>
                <a:lnTo>
                  <a:pt x="3461" y="1292"/>
                </a:lnTo>
                <a:lnTo>
                  <a:pt x="3461" y="1289"/>
                </a:lnTo>
                <a:lnTo>
                  <a:pt x="3459" y="1289"/>
                </a:lnTo>
                <a:lnTo>
                  <a:pt x="3459" y="1287"/>
                </a:lnTo>
                <a:lnTo>
                  <a:pt x="3457" y="1285"/>
                </a:lnTo>
                <a:lnTo>
                  <a:pt x="3455" y="1285"/>
                </a:lnTo>
                <a:lnTo>
                  <a:pt x="3453" y="1285"/>
                </a:lnTo>
                <a:lnTo>
                  <a:pt x="3453" y="1285"/>
                </a:lnTo>
                <a:lnTo>
                  <a:pt x="3449" y="1285"/>
                </a:lnTo>
                <a:lnTo>
                  <a:pt x="3445" y="1283"/>
                </a:lnTo>
                <a:lnTo>
                  <a:pt x="3443" y="1283"/>
                </a:lnTo>
                <a:lnTo>
                  <a:pt x="3436" y="1281"/>
                </a:lnTo>
                <a:lnTo>
                  <a:pt x="3436" y="1281"/>
                </a:lnTo>
                <a:lnTo>
                  <a:pt x="3432" y="1277"/>
                </a:lnTo>
                <a:lnTo>
                  <a:pt x="3430" y="1275"/>
                </a:lnTo>
                <a:lnTo>
                  <a:pt x="3428" y="1273"/>
                </a:lnTo>
                <a:lnTo>
                  <a:pt x="3426" y="1269"/>
                </a:lnTo>
                <a:lnTo>
                  <a:pt x="3424" y="1264"/>
                </a:lnTo>
                <a:lnTo>
                  <a:pt x="3424" y="1264"/>
                </a:lnTo>
                <a:lnTo>
                  <a:pt x="3424" y="1256"/>
                </a:lnTo>
                <a:lnTo>
                  <a:pt x="3424" y="1254"/>
                </a:lnTo>
                <a:lnTo>
                  <a:pt x="3424" y="1254"/>
                </a:lnTo>
                <a:lnTo>
                  <a:pt x="3424" y="1254"/>
                </a:lnTo>
                <a:lnTo>
                  <a:pt x="3424" y="1252"/>
                </a:lnTo>
                <a:lnTo>
                  <a:pt x="3426" y="1248"/>
                </a:lnTo>
                <a:lnTo>
                  <a:pt x="3426" y="1245"/>
                </a:lnTo>
                <a:lnTo>
                  <a:pt x="3426" y="1245"/>
                </a:lnTo>
                <a:lnTo>
                  <a:pt x="3426" y="1243"/>
                </a:lnTo>
                <a:lnTo>
                  <a:pt x="3424" y="1243"/>
                </a:lnTo>
                <a:lnTo>
                  <a:pt x="3424" y="1245"/>
                </a:lnTo>
                <a:lnTo>
                  <a:pt x="3424" y="1245"/>
                </a:lnTo>
                <a:lnTo>
                  <a:pt x="3422" y="1245"/>
                </a:lnTo>
                <a:lnTo>
                  <a:pt x="3422" y="1245"/>
                </a:lnTo>
                <a:lnTo>
                  <a:pt x="3422" y="1245"/>
                </a:lnTo>
                <a:lnTo>
                  <a:pt x="3420" y="1248"/>
                </a:lnTo>
                <a:lnTo>
                  <a:pt x="3420" y="1250"/>
                </a:lnTo>
                <a:lnTo>
                  <a:pt x="3420" y="1252"/>
                </a:lnTo>
                <a:lnTo>
                  <a:pt x="3417" y="1252"/>
                </a:lnTo>
                <a:lnTo>
                  <a:pt x="3411" y="1258"/>
                </a:lnTo>
                <a:lnTo>
                  <a:pt x="3411" y="1258"/>
                </a:lnTo>
                <a:lnTo>
                  <a:pt x="3409" y="1260"/>
                </a:lnTo>
                <a:lnTo>
                  <a:pt x="3409" y="1260"/>
                </a:lnTo>
                <a:lnTo>
                  <a:pt x="3405" y="1264"/>
                </a:lnTo>
                <a:lnTo>
                  <a:pt x="3401" y="1269"/>
                </a:lnTo>
                <a:lnTo>
                  <a:pt x="3399" y="1269"/>
                </a:lnTo>
                <a:lnTo>
                  <a:pt x="3399" y="1271"/>
                </a:lnTo>
                <a:lnTo>
                  <a:pt x="3399" y="1271"/>
                </a:lnTo>
                <a:lnTo>
                  <a:pt x="3399" y="1273"/>
                </a:lnTo>
                <a:lnTo>
                  <a:pt x="3396" y="1273"/>
                </a:lnTo>
                <a:lnTo>
                  <a:pt x="3396" y="1275"/>
                </a:lnTo>
                <a:lnTo>
                  <a:pt x="3396" y="1275"/>
                </a:lnTo>
                <a:lnTo>
                  <a:pt x="3394" y="1277"/>
                </a:lnTo>
                <a:lnTo>
                  <a:pt x="3392" y="1277"/>
                </a:lnTo>
                <a:lnTo>
                  <a:pt x="3388" y="1279"/>
                </a:lnTo>
                <a:lnTo>
                  <a:pt x="3388" y="1279"/>
                </a:lnTo>
                <a:lnTo>
                  <a:pt x="3380" y="1279"/>
                </a:lnTo>
                <a:lnTo>
                  <a:pt x="3376" y="1277"/>
                </a:lnTo>
                <a:lnTo>
                  <a:pt x="3371" y="1277"/>
                </a:lnTo>
                <a:lnTo>
                  <a:pt x="3369" y="1279"/>
                </a:lnTo>
                <a:lnTo>
                  <a:pt x="3365" y="1281"/>
                </a:lnTo>
                <a:lnTo>
                  <a:pt x="3363" y="1281"/>
                </a:lnTo>
                <a:lnTo>
                  <a:pt x="3359" y="1281"/>
                </a:lnTo>
                <a:lnTo>
                  <a:pt x="3359" y="1279"/>
                </a:lnTo>
                <a:lnTo>
                  <a:pt x="3359" y="1279"/>
                </a:lnTo>
                <a:lnTo>
                  <a:pt x="3357" y="1277"/>
                </a:lnTo>
                <a:lnTo>
                  <a:pt x="3357" y="1277"/>
                </a:lnTo>
                <a:lnTo>
                  <a:pt x="3357" y="1277"/>
                </a:lnTo>
                <a:lnTo>
                  <a:pt x="3355" y="1275"/>
                </a:lnTo>
                <a:lnTo>
                  <a:pt x="3355" y="1275"/>
                </a:lnTo>
                <a:lnTo>
                  <a:pt x="3355" y="1275"/>
                </a:lnTo>
                <a:lnTo>
                  <a:pt x="3355" y="1275"/>
                </a:lnTo>
                <a:lnTo>
                  <a:pt x="3352" y="1275"/>
                </a:lnTo>
                <a:lnTo>
                  <a:pt x="3352" y="1275"/>
                </a:lnTo>
                <a:lnTo>
                  <a:pt x="3350" y="1275"/>
                </a:lnTo>
                <a:lnTo>
                  <a:pt x="3352" y="1273"/>
                </a:lnTo>
                <a:lnTo>
                  <a:pt x="3352" y="1273"/>
                </a:lnTo>
                <a:lnTo>
                  <a:pt x="3352" y="1271"/>
                </a:lnTo>
                <a:lnTo>
                  <a:pt x="3352" y="1271"/>
                </a:lnTo>
                <a:lnTo>
                  <a:pt x="3350" y="1271"/>
                </a:lnTo>
                <a:lnTo>
                  <a:pt x="3352" y="1271"/>
                </a:lnTo>
                <a:lnTo>
                  <a:pt x="3352" y="1271"/>
                </a:lnTo>
                <a:lnTo>
                  <a:pt x="3355" y="1266"/>
                </a:lnTo>
                <a:lnTo>
                  <a:pt x="3355" y="1264"/>
                </a:lnTo>
                <a:lnTo>
                  <a:pt x="3355" y="1264"/>
                </a:lnTo>
                <a:lnTo>
                  <a:pt x="3355" y="1262"/>
                </a:lnTo>
                <a:lnTo>
                  <a:pt x="3355" y="1260"/>
                </a:lnTo>
                <a:lnTo>
                  <a:pt x="3355" y="1258"/>
                </a:lnTo>
                <a:lnTo>
                  <a:pt x="3355" y="1258"/>
                </a:lnTo>
                <a:lnTo>
                  <a:pt x="3355" y="1256"/>
                </a:lnTo>
                <a:lnTo>
                  <a:pt x="3355" y="1254"/>
                </a:lnTo>
                <a:lnTo>
                  <a:pt x="3355" y="1254"/>
                </a:lnTo>
                <a:lnTo>
                  <a:pt x="3355" y="1252"/>
                </a:lnTo>
                <a:lnTo>
                  <a:pt x="3352" y="1250"/>
                </a:lnTo>
                <a:lnTo>
                  <a:pt x="3350" y="1248"/>
                </a:lnTo>
                <a:lnTo>
                  <a:pt x="3348" y="1248"/>
                </a:lnTo>
                <a:lnTo>
                  <a:pt x="3346" y="1250"/>
                </a:lnTo>
                <a:lnTo>
                  <a:pt x="3344" y="1254"/>
                </a:lnTo>
                <a:lnTo>
                  <a:pt x="3344" y="1256"/>
                </a:lnTo>
                <a:lnTo>
                  <a:pt x="3344" y="1258"/>
                </a:lnTo>
                <a:lnTo>
                  <a:pt x="3344" y="1258"/>
                </a:lnTo>
                <a:lnTo>
                  <a:pt x="3342" y="1258"/>
                </a:lnTo>
                <a:lnTo>
                  <a:pt x="3344" y="1262"/>
                </a:lnTo>
                <a:lnTo>
                  <a:pt x="3344" y="1266"/>
                </a:lnTo>
                <a:lnTo>
                  <a:pt x="3344" y="1266"/>
                </a:lnTo>
                <a:lnTo>
                  <a:pt x="3344" y="1269"/>
                </a:lnTo>
                <a:lnTo>
                  <a:pt x="3342" y="1266"/>
                </a:lnTo>
                <a:lnTo>
                  <a:pt x="3342" y="1264"/>
                </a:lnTo>
                <a:lnTo>
                  <a:pt x="3340" y="1264"/>
                </a:lnTo>
                <a:lnTo>
                  <a:pt x="3340" y="1260"/>
                </a:lnTo>
                <a:lnTo>
                  <a:pt x="3338" y="1258"/>
                </a:lnTo>
                <a:lnTo>
                  <a:pt x="3336" y="1256"/>
                </a:lnTo>
                <a:lnTo>
                  <a:pt x="3336" y="1256"/>
                </a:lnTo>
                <a:lnTo>
                  <a:pt x="3336" y="1254"/>
                </a:lnTo>
                <a:lnTo>
                  <a:pt x="3334" y="1252"/>
                </a:lnTo>
                <a:lnTo>
                  <a:pt x="3334" y="1250"/>
                </a:lnTo>
                <a:lnTo>
                  <a:pt x="3332" y="1248"/>
                </a:lnTo>
                <a:lnTo>
                  <a:pt x="3334" y="1248"/>
                </a:lnTo>
                <a:lnTo>
                  <a:pt x="3334" y="1248"/>
                </a:lnTo>
                <a:lnTo>
                  <a:pt x="3334" y="1248"/>
                </a:lnTo>
                <a:lnTo>
                  <a:pt x="3334" y="1248"/>
                </a:lnTo>
                <a:lnTo>
                  <a:pt x="3336" y="1245"/>
                </a:lnTo>
                <a:lnTo>
                  <a:pt x="3336" y="1243"/>
                </a:lnTo>
                <a:lnTo>
                  <a:pt x="3334" y="1243"/>
                </a:lnTo>
                <a:lnTo>
                  <a:pt x="3332" y="1241"/>
                </a:lnTo>
                <a:lnTo>
                  <a:pt x="3332" y="1239"/>
                </a:lnTo>
                <a:lnTo>
                  <a:pt x="3332" y="1239"/>
                </a:lnTo>
                <a:lnTo>
                  <a:pt x="3332" y="1239"/>
                </a:lnTo>
                <a:lnTo>
                  <a:pt x="3334" y="1239"/>
                </a:lnTo>
                <a:lnTo>
                  <a:pt x="3334" y="1239"/>
                </a:lnTo>
                <a:lnTo>
                  <a:pt x="3334" y="1239"/>
                </a:lnTo>
                <a:lnTo>
                  <a:pt x="3332" y="1237"/>
                </a:lnTo>
                <a:lnTo>
                  <a:pt x="3327" y="1235"/>
                </a:lnTo>
                <a:lnTo>
                  <a:pt x="3325" y="1231"/>
                </a:lnTo>
                <a:lnTo>
                  <a:pt x="3323" y="1231"/>
                </a:lnTo>
                <a:lnTo>
                  <a:pt x="3321" y="1229"/>
                </a:lnTo>
                <a:lnTo>
                  <a:pt x="3321" y="1227"/>
                </a:lnTo>
                <a:lnTo>
                  <a:pt x="3321" y="1227"/>
                </a:lnTo>
                <a:lnTo>
                  <a:pt x="3319" y="1227"/>
                </a:lnTo>
                <a:lnTo>
                  <a:pt x="3319" y="1227"/>
                </a:lnTo>
                <a:lnTo>
                  <a:pt x="3317" y="1224"/>
                </a:lnTo>
                <a:lnTo>
                  <a:pt x="3315" y="1222"/>
                </a:lnTo>
                <a:lnTo>
                  <a:pt x="3315" y="1222"/>
                </a:lnTo>
                <a:lnTo>
                  <a:pt x="3315" y="1222"/>
                </a:lnTo>
                <a:lnTo>
                  <a:pt x="3315" y="1220"/>
                </a:lnTo>
                <a:lnTo>
                  <a:pt x="3315" y="1218"/>
                </a:lnTo>
                <a:lnTo>
                  <a:pt x="3313" y="1216"/>
                </a:lnTo>
                <a:lnTo>
                  <a:pt x="3311" y="1214"/>
                </a:lnTo>
                <a:lnTo>
                  <a:pt x="3311" y="1212"/>
                </a:lnTo>
                <a:lnTo>
                  <a:pt x="3308" y="1210"/>
                </a:lnTo>
                <a:lnTo>
                  <a:pt x="3308" y="1208"/>
                </a:lnTo>
                <a:lnTo>
                  <a:pt x="3308" y="1208"/>
                </a:lnTo>
                <a:lnTo>
                  <a:pt x="3308" y="1208"/>
                </a:lnTo>
                <a:lnTo>
                  <a:pt x="3306" y="1204"/>
                </a:lnTo>
                <a:lnTo>
                  <a:pt x="3306" y="1204"/>
                </a:lnTo>
                <a:lnTo>
                  <a:pt x="3304" y="1199"/>
                </a:lnTo>
                <a:lnTo>
                  <a:pt x="3304" y="1199"/>
                </a:lnTo>
                <a:lnTo>
                  <a:pt x="3304" y="1197"/>
                </a:lnTo>
                <a:lnTo>
                  <a:pt x="3302" y="1197"/>
                </a:lnTo>
                <a:lnTo>
                  <a:pt x="3302" y="1197"/>
                </a:lnTo>
                <a:lnTo>
                  <a:pt x="3300" y="1197"/>
                </a:lnTo>
                <a:lnTo>
                  <a:pt x="3300" y="1197"/>
                </a:lnTo>
                <a:lnTo>
                  <a:pt x="3300" y="1197"/>
                </a:lnTo>
                <a:lnTo>
                  <a:pt x="3300" y="1195"/>
                </a:lnTo>
                <a:lnTo>
                  <a:pt x="3302" y="1193"/>
                </a:lnTo>
                <a:lnTo>
                  <a:pt x="3304" y="1193"/>
                </a:lnTo>
                <a:lnTo>
                  <a:pt x="3304" y="1193"/>
                </a:lnTo>
                <a:lnTo>
                  <a:pt x="3304" y="1193"/>
                </a:lnTo>
                <a:lnTo>
                  <a:pt x="3304" y="1193"/>
                </a:lnTo>
                <a:lnTo>
                  <a:pt x="3304" y="1191"/>
                </a:lnTo>
                <a:lnTo>
                  <a:pt x="3302" y="1191"/>
                </a:lnTo>
                <a:lnTo>
                  <a:pt x="3302" y="1189"/>
                </a:lnTo>
                <a:lnTo>
                  <a:pt x="3302" y="1187"/>
                </a:lnTo>
                <a:lnTo>
                  <a:pt x="3302" y="1187"/>
                </a:lnTo>
                <a:lnTo>
                  <a:pt x="3304" y="1187"/>
                </a:lnTo>
                <a:lnTo>
                  <a:pt x="3304" y="1187"/>
                </a:lnTo>
                <a:lnTo>
                  <a:pt x="3308" y="1189"/>
                </a:lnTo>
                <a:lnTo>
                  <a:pt x="3311" y="1189"/>
                </a:lnTo>
                <a:lnTo>
                  <a:pt x="3311" y="1189"/>
                </a:lnTo>
                <a:lnTo>
                  <a:pt x="3313" y="1187"/>
                </a:lnTo>
                <a:lnTo>
                  <a:pt x="3313" y="1187"/>
                </a:lnTo>
                <a:lnTo>
                  <a:pt x="3315" y="1187"/>
                </a:lnTo>
                <a:lnTo>
                  <a:pt x="3315" y="1187"/>
                </a:lnTo>
                <a:lnTo>
                  <a:pt x="3317" y="1185"/>
                </a:lnTo>
                <a:lnTo>
                  <a:pt x="3317" y="1183"/>
                </a:lnTo>
                <a:lnTo>
                  <a:pt x="3317" y="1183"/>
                </a:lnTo>
                <a:lnTo>
                  <a:pt x="3317" y="1180"/>
                </a:lnTo>
                <a:lnTo>
                  <a:pt x="3319" y="1180"/>
                </a:lnTo>
                <a:lnTo>
                  <a:pt x="3317" y="1178"/>
                </a:lnTo>
                <a:lnTo>
                  <a:pt x="3319" y="1178"/>
                </a:lnTo>
                <a:lnTo>
                  <a:pt x="3321" y="1180"/>
                </a:lnTo>
                <a:lnTo>
                  <a:pt x="3321" y="1180"/>
                </a:lnTo>
                <a:lnTo>
                  <a:pt x="3321" y="1180"/>
                </a:lnTo>
                <a:lnTo>
                  <a:pt x="3319" y="1180"/>
                </a:lnTo>
                <a:lnTo>
                  <a:pt x="3319" y="1180"/>
                </a:lnTo>
                <a:lnTo>
                  <a:pt x="3317" y="1180"/>
                </a:lnTo>
                <a:lnTo>
                  <a:pt x="3319" y="1183"/>
                </a:lnTo>
                <a:lnTo>
                  <a:pt x="3319" y="1183"/>
                </a:lnTo>
                <a:lnTo>
                  <a:pt x="3323" y="1185"/>
                </a:lnTo>
                <a:lnTo>
                  <a:pt x="3325" y="1187"/>
                </a:lnTo>
                <a:lnTo>
                  <a:pt x="3332" y="1185"/>
                </a:lnTo>
                <a:lnTo>
                  <a:pt x="3334" y="1185"/>
                </a:lnTo>
                <a:lnTo>
                  <a:pt x="3334" y="1187"/>
                </a:lnTo>
                <a:lnTo>
                  <a:pt x="3334" y="1189"/>
                </a:lnTo>
                <a:lnTo>
                  <a:pt x="3336" y="1189"/>
                </a:lnTo>
                <a:lnTo>
                  <a:pt x="3338" y="1193"/>
                </a:lnTo>
                <a:lnTo>
                  <a:pt x="3340" y="1195"/>
                </a:lnTo>
                <a:lnTo>
                  <a:pt x="3342" y="1197"/>
                </a:lnTo>
                <a:lnTo>
                  <a:pt x="3342" y="1197"/>
                </a:lnTo>
                <a:lnTo>
                  <a:pt x="3342" y="1199"/>
                </a:lnTo>
                <a:lnTo>
                  <a:pt x="3342" y="1201"/>
                </a:lnTo>
                <a:lnTo>
                  <a:pt x="3344" y="1201"/>
                </a:lnTo>
                <a:lnTo>
                  <a:pt x="3344" y="1201"/>
                </a:lnTo>
                <a:lnTo>
                  <a:pt x="3344" y="1204"/>
                </a:lnTo>
                <a:lnTo>
                  <a:pt x="3344" y="1204"/>
                </a:lnTo>
                <a:lnTo>
                  <a:pt x="3344" y="1206"/>
                </a:lnTo>
                <a:lnTo>
                  <a:pt x="3346" y="1206"/>
                </a:lnTo>
                <a:lnTo>
                  <a:pt x="3348" y="1208"/>
                </a:lnTo>
                <a:lnTo>
                  <a:pt x="3348" y="1210"/>
                </a:lnTo>
                <a:lnTo>
                  <a:pt x="3348" y="1212"/>
                </a:lnTo>
                <a:lnTo>
                  <a:pt x="3350" y="1216"/>
                </a:lnTo>
                <a:lnTo>
                  <a:pt x="3350" y="1216"/>
                </a:lnTo>
                <a:lnTo>
                  <a:pt x="3355" y="1220"/>
                </a:lnTo>
                <a:lnTo>
                  <a:pt x="3355" y="1220"/>
                </a:lnTo>
                <a:lnTo>
                  <a:pt x="3357" y="1220"/>
                </a:lnTo>
                <a:lnTo>
                  <a:pt x="3359" y="1220"/>
                </a:lnTo>
                <a:lnTo>
                  <a:pt x="3361" y="1220"/>
                </a:lnTo>
                <a:lnTo>
                  <a:pt x="3363" y="1222"/>
                </a:lnTo>
                <a:lnTo>
                  <a:pt x="3367" y="1224"/>
                </a:lnTo>
                <a:lnTo>
                  <a:pt x="3369" y="1227"/>
                </a:lnTo>
                <a:lnTo>
                  <a:pt x="3369" y="1229"/>
                </a:lnTo>
                <a:lnTo>
                  <a:pt x="3371" y="1229"/>
                </a:lnTo>
                <a:lnTo>
                  <a:pt x="3376" y="1233"/>
                </a:lnTo>
                <a:lnTo>
                  <a:pt x="3380" y="1235"/>
                </a:lnTo>
                <a:lnTo>
                  <a:pt x="3382" y="1235"/>
                </a:lnTo>
                <a:lnTo>
                  <a:pt x="3382" y="1237"/>
                </a:lnTo>
                <a:lnTo>
                  <a:pt x="3386" y="1239"/>
                </a:lnTo>
                <a:lnTo>
                  <a:pt x="3388" y="1239"/>
                </a:lnTo>
                <a:lnTo>
                  <a:pt x="3390" y="1239"/>
                </a:lnTo>
                <a:lnTo>
                  <a:pt x="3394" y="1239"/>
                </a:lnTo>
                <a:lnTo>
                  <a:pt x="3399" y="1241"/>
                </a:lnTo>
                <a:lnTo>
                  <a:pt x="3399" y="1241"/>
                </a:lnTo>
                <a:lnTo>
                  <a:pt x="3401" y="1241"/>
                </a:lnTo>
                <a:lnTo>
                  <a:pt x="3403" y="1241"/>
                </a:lnTo>
                <a:lnTo>
                  <a:pt x="3407" y="1239"/>
                </a:lnTo>
                <a:lnTo>
                  <a:pt x="3409" y="1237"/>
                </a:lnTo>
                <a:lnTo>
                  <a:pt x="3411" y="1237"/>
                </a:lnTo>
                <a:lnTo>
                  <a:pt x="3411" y="1237"/>
                </a:lnTo>
                <a:lnTo>
                  <a:pt x="3413" y="1235"/>
                </a:lnTo>
                <a:lnTo>
                  <a:pt x="3413" y="1235"/>
                </a:lnTo>
                <a:lnTo>
                  <a:pt x="3417" y="1233"/>
                </a:lnTo>
                <a:lnTo>
                  <a:pt x="3422" y="1233"/>
                </a:lnTo>
                <a:lnTo>
                  <a:pt x="3424" y="1231"/>
                </a:lnTo>
                <a:lnTo>
                  <a:pt x="3424" y="1231"/>
                </a:lnTo>
                <a:lnTo>
                  <a:pt x="3430" y="1233"/>
                </a:lnTo>
                <a:lnTo>
                  <a:pt x="3430" y="1233"/>
                </a:lnTo>
                <a:lnTo>
                  <a:pt x="3432" y="1235"/>
                </a:lnTo>
                <a:lnTo>
                  <a:pt x="3434" y="1235"/>
                </a:lnTo>
                <a:lnTo>
                  <a:pt x="3434" y="1237"/>
                </a:lnTo>
                <a:lnTo>
                  <a:pt x="3434" y="1239"/>
                </a:lnTo>
                <a:lnTo>
                  <a:pt x="3434" y="1243"/>
                </a:lnTo>
                <a:lnTo>
                  <a:pt x="3436" y="1248"/>
                </a:lnTo>
                <a:lnTo>
                  <a:pt x="3436" y="1250"/>
                </a:lnTo>
                <a:lnTo>
                  <a:pt x="3436" y="1250"/>
                </a:lnTo>
                <a:lnTo>
                  <a:pt x="3438" y="1252"/>
                </a:lnTo>
                <a:lnTo>
                  <a:pt x="3445" y="1254"/>
                </a:lnTo>
                <a:lnTo>
                  <a:pt x="3445" y="1254"/>
                </a:lnTo>
                <a:lnTo>
                  <a:pt x="3447" y="1254"/>
                </a:lnTo>
                <a:lnTo>
                  <a:pt x="3449" y="1256"/>
                </a:lnTo>
                <a:lnTo>
                  <a:pt x="3451" y="1256"/>
                </a:lnTo>
                <a:lnTo>
                  <a:pt x="3453" y="1256"/>
                </a:lnTo>
                <a:lnTo>
                  <a:pt x="3455" y="1256"/>
                </a:lnTo>
                <a:lnTo>
                  <a:pt x="3459" y="1256"/>
                </a:lnTo>
                <a:lnTo>
                  <a:pt x="3464" y="1258"/>
                </a:lnTo>
                <a:lnTo>
                  <a:pt x="3466" y="1258"/>
                </a:lnTo>
                <a:lnTo>
                  <a:pt x="3470" y="1258"/>
                </a:lnTo>
                <a:lnTo>
                  <a:pt x="3472" y="1258"/>
                </a:lnTo>
                <a:lnTo>
                  <a:pt x="3474" y="1258"/>
                </a:lnTo>
                <a:lnTo>
                  <a:pt x="3476" y="1260"/>
                </a:lnTo>
                <a:lnTo>
                  <a:pt x="3478" y="1258"/>
                </a:lnTo>
                <a:lnTo>
                  <a:pt x="3482" y="1260"/>
                </a:lnTo>
                <a:lnTo>
                  <a:pt x="3484" y="1258"/>
                </a:lnTo>
                <a:lnTo>
                  <a:pt x="3484" y="1258"/>
                </a:lnTo>
                <a:lnTo>
                  <a:pt x="3487" y="1260"/>
                </a:lnTo>
                <a:lnTo>
                  <a:pt x="3487" y="1260"/>
                </a:lnTo>
                <a:lnTo>
                  <a:pt x="3493" y="1262"/>
                </a:lnTo>
                <a:lnTo>
                  <a:pt x="3495" y="1262"/>
                </a:lnTo>
                <a:lnTo>
                  <a:pt x="3497" y="1262"/>
                </a:lnTo>
                <a:lnTo>
                  <a:pt x="3499" y="1262"/>
                </a:lnTo>
                <a:lnTo>
                  <a:pt x="3499" y="1262"/>
                </a:lnTo>
                <a:lnTo>
                  <a:pt x="3501" y="1262"/>
                </a:lnTo>
                <a:lnTo>
                  <a:pt x="3505" y="1262"/>
                </a:lnTo>
                <a:lnTo>
                  <a:pt x="3508" y="1262"/>
                </a:lnTo>
                <a:lnTo>
                  <a:pt x="3508" y="1262"/>
                </a:lnTo>
                <a:lnTo>
                  <a:pt x="3510" y="1262"/>
                </a:lnTo>
                <a:lnTo>
                  <a:pt x="3510" y="1262"/>
                </a:lnTo>
                <a:lnTo>
                  <a:pt x="3510" y="1262"/>
                </a:lnTo>
                <a:lnTo>
                  <a:pt x="3512" y="1262"/>
                </a:lnTo>
                <a:lnTo>
                  <a:pt x="3512" y="1262"/>
                </a:lnTo>
                <a:lnTo>
                  <a:pt x="3514" y="1260"/>
                </a:lnTo>
                <a:lnTo>
                  <a:pt x="3516" y="1260"/>
                </a:lnTo>
                <a:lnTo>
                  <a:pt x="3520" y="1262"/>
                </a:lnTo>
                <a:lnTo>
                  <a:pt x="3522" y="1260"/>
                </a:lnTo>
                <a:lnTo>
                  <a:pt x="3524" y="1262"/>
                </a:lnTo>
                <a:lnTo>
                  <a:pt x="3528" y="1262"/>
                </a:lnTo>
                <a:lnTo>
                  <a:pt x="3528" y="1260"/>
                </a:lnTo>
                <a:lnTo>
                  <a:pt x="3528" y="1260"/>
                </a:lnTo>
                <a:lnTo>
                  <a:pt x="3531" y="1258"/>
                </a:lnTo>
                <a:lnTo>
                  <a:pt x="3535" y="1260"/>
                </a:lnTo>
                <a:lnTo>
                  <a:pt x="3535" y="1260"/>
                </a:lnTo>
                <a:lnTo>
                  <a:pt x="3535" y="1258"/>
                </a:lnTo>
                <a:lnTo>
                  <a:pt x="3537" y="1258"/>
                </a:lnTo>
                <a:lnTo>
                  <a:pt x="3537" y="1260"/>
                </a:lnTo>
                <a:lnTo>
                  <a:pt x="3543" y="1260"/>
                </a:lnTo>
                <a:lnTo>
                  <a:pt x="3543" y="1262"/>
                </a:lnTo>
                <a:lnTo>
                  <a:pt x="3545" y="1262"/>
                </a:lnTo>
                <a:lnTo>
                  <a:pt x="3545" y="1260"/>
                </a:lnTo>
                <a:lnTo>
                  <a:pt x="3549" y="1260"/>
                </a:lnTo>
                <a:lnTo>
                  <a:pt x="3556" y="1258"/>
                </a:lnTo>
                <a:lnTo>
                  <a:pt x="3560" y="1260"/>
                </a:lnTo>
                <a:lnTo>
                  <a:pt x="3562" y="1258"/>
                </a:lnTo>
                <a:lnTo>
                  <a:pt x="3568" y="1258"/>
                </a:lnTo>
                <a:lnTo>
                  <a:pt x="3568" y="1258"/>
                </a:lnTo>
                <a:lnTo>
                  <a:pt x="3570" y="1258"/>
                </a:lnTo>
                <a:lnTo>
                  <a:pt x="3570" y="1258"/>
                </a:lnTo>
                <a:lnTo>
                  <a:pt x="3570" y="1258"/>
                </a:lnTo>
                <a:lnTo>
                  <a:pt x="3568" y="1258"/>
                </a:lnTo>
                <a:lnTo>
                  <a:pt x="3566" y="1258"/>
                </a:lnTo>
                <a:lnTo>
                  <a:pt x="3566" y="1256"/>
                </a:lnTo>
                <a:lnTo>
                  <a:pt x="3566" y="1256"/>
                </a:lnTo>
                <a:lnTo>
                  <a:pt x="3568" y="1256"/>
                </a:lnTo>
                <a:lnTo>
                  <a:pt x="3570" y="1256"/>
                </a:lnTo>
                <a:lnTo>
                  <a:pt x="3572" y="1258"/>
                </a:lnTo>
                <a:lnTo>
                  <a:pt x="3572" y="1258"/>
                </a:lnTo>
                <a:lnTo>
                  <a:pt x="3575" y="1262"/>
                </a:lnTo>
                <a:lnTo>
                  <a:pt x="3575" y="1262"/>
                </a:lnTo>
                <a:lnTo>
                  <a:pt x="3575" y="1266"/>
                </a:lnTo>
                <a:lnTo>
                  <a:pt x="3575" y="1266"/>
                </a:lnTo>
                <a:lnTo>
                  <a:pt x="3579" y="1269"/>
                </a:lnTo>
                <a:lnTo>
                  <a:pt x="3581" y="1269"/>
                </a:lnTo>
                <a:lnTo>
                  <a:pt x="3583" y="1275"/>
                </a:lnTo>
                <a:lnTo>
                  <a:pt x="3583" y="1277"/>
                </a:lnTo>
                <a:lnTo>
                  <a:pt x="3583" y="1277"/>
                </a:lnTo>
                <a:lnTo>
                  <a:pt x="3583" y="1279"/>
                </a:lnTo>
                <a:lnTo>
                  <a:pt x="3585" y="1279"/>
                </a:lnTo>
                <a:lnTo>
                  <a:pt x="3585" y="1279"/>
                </a:lnTo>
                <a:lnTo>
                  <a:pt x="3585" y="1279"/>
                </a:lnTo>
                <a:lnTo>
                  <a:pt x="3585" y="1281"/>
                </a:lnTo>
                <a:lnTo>
                  <a:pt x="3587" y="1281"/>
                </a:lnTo>
                <a:lnTo>
                  <a:pt x="3587" y="1281"/>
                </a:lnTo>
                <a:lnTo>
                  <a:pt x="3587" y="1281"/>
                </a:lnTo>
                <a:lnTo>
                  <a:pt x="3587" y="1283"/>
                </a:lnTo>
                <a:lnTo>
                  <a:pt x="3589" y="1283"/>
                </a:lnTo>
                <a:lnTo>
                  <a:pt x="3591" y="1281"/>
                </a:lnTo>
                <a:lnTo>
                  <a:pt x="3591" y="1283"/>
                </a:lnTo>
                <a:lnTo>
                  <a:pt x="3593" y="1283"/>
                </a:lnTo>
                <a:lnTo>
                  <a:pt x="3593" y="1283"/>
                </a:lnTo>
                <a:lnTo>
                  <a:pt x="3593" y="1283"/>
                </a:lnTo>
                <a:lnTo>
                  <a:pt x="3596" y="1283"/>
                </a:lnTo>
                <a:lnTo>
                  <a:pt x="3596" y="1283"/>
                </a:lnTo>
                <a:lnTo>
                  <a:pt x="3596" y="1283"/>
                </a:lnTo>
                <a:lnTo>
                  <a:pt x="3596" y="1283"/>
                </a:lnTo>
                <a:lnTo>
                  <a:pt x="3596" y="1285"/>
                </a:lnTo>
                <a:lnTo>
                  <a:pt x="3598" y="1285"/>
                </a:lnTo>
                <a:lnTo>
                  <a:pt x="3600" y="1285"/>
                </a:lnTo>
                <a:lnTo>
                  <a:pt x="3600" y="1283"/>
                </a:lnTo>
                <a:lnTo>
                  <a:pt x="3602" y="1283"/>
                </a:lnTo>
                <a:lnTo>
                  <a:pt x="3604" y="1283"/>
                </a:lnTo>
                <a:lnTo>
                  <a:pt x="3602" y="1283"/>
                </a:lnTo>
                <a:lnTo>
                  <a:pt x="3600" y="1285"/>
                </a:lnTo>
                <a:lnTo>
                  <a:pt x="3600" y="1287"/>
                </a:lnTo>
                <a:lnTo>
                  <a:pt x="3600" y="1289"/>
                </a:lnTo>
                <a:lnTo>
                  <a:pt x="3602" y="1292"/>
                </a:lnTo>
                <a:lnTo>
                  <a:pt x="3604" y="1294"/>
                </a:lnTo>
                <a:lnTo>
                  <a:pt x="3610" y="1298"/>
                </a:lnTo>
                <a:lnTo>
                  <a:pt x="3616" y="1298"/>
                </a:lnTo>
                <a:lnTo>
                  <a:pt x="3619" y="1298"/>
                </a:lnTo>
                <a:lnTo>
                  <a:pt x="3619" y="1298"/>
                </a:lnTo>
                <a:lnTo>
                  <a:pt x="3623" y="1296"/>
                </a:lnTo>
                <a:lnTo>
                  <a:pt x="3625" y="1296"/>
                </a:lnTo>
                <a:lnTo>
                  <a:pt x="3625" y="1296"/>
                </a:lnTo>
                <a:lnTo>
                  <a:pt x="3627" y="1296"/>
                </a:lnTo>
                <a:lnTo>
                  <a:pt x="3627" y="1296"/>
                </a:lnTo>
                <a:lnTo>
                  <a:pt x="3627" y="1294"/>
                </a:lnTo>
                <a:lnTo>
                  <a:pt x="3629" y="1294"/>
                </a:lnTo>
                <a:lnTo>
                  <a:pt x="3629" y="1294"/>
                </a:lnTo>
                <a:lnTo>
                  <a:pt x="3629" y="1294"/>
                </a:lnTo>
                <a:lnTo>
                  <a:pt x="3629" y="1296"/>
                </a:lnTo>
                <a:lnTo>
                  <a:pt x="3629" y="1296"/>
                </a:lnTo>
                <a:lnTo>
                  <a:pt x="3627" y="1298"/>
                </a:lnTo>
                <a:lnTo>
                  <a:pt x="3625" y="1302"/>
                </a:lnTo>
                <a:lnTo>
                  <a:pt x="3623" y="1302"/>
                </a:lnTo>
                <a:lnTo>
                  <a:pt x="3623" y="1302"/>
                </a:lnTo>
                <a:lnTo>
                  <a:pt x="3619" y="1304"/>
                </a:lnTo>
                <a:lnTo>
                  <a:pt x="3619" y="1304"/>
                </a:lnTo>
                <a:lnTo>
                  <a:pt x="3616" y="1304"/>
                </a:lnTo>
                <a:lnTo>
                  <a:pt x="3614" y="1304"/>
                </a:lnTo>
                <a:lnTo>
                  <a:pt x="3612" y="1306"/>
                </a:lnTo>
                <a:lnTo>
                  <a:pt x="3610" y="1306"/>
                </a:lnTo>
                <a:lnTo>
                  <a:pt x="3610" y="1304"/>
                </a:lnTo>
                <a:lnTo>
                  <a:pt x="3610" y="1304"/>
                </a:lnTo>
                <a:lnTo>
                  <a:pt x="3608" y="1304"/>
                </a:lnTo>
                <a:lnTo>
                  <a:pt x="3608" y="1304"/>
                </a:lnTo>
                <a:lnTo>
                  <a:pt x="3606" y="1306"/>
                </a:lnTo>
                <a:lnTo>
                  <a:pt x="3608" y="1306"/>
                </a:lnTo>
                <a:lnTo>
                  <a:pt x="3610" y="1310"/>
                </a:lnTo>
                <a:lnTo>
                  <a:pt x="3612" y="1313"/>
                </a:lnTo>
                <a:lnTo>
                  <a:pt x="3614" y="1315"/>
                </a:lnTo>
                <a:lnTo>
                  <a:pt x="3619" y="1317"/>
                </a:lnTo>
                <a:lnTo>
                  <a:pt x="3623" y="1323"/>
                </a:lnTo>
                <a:lnTo>
                  <a:pt x="3623" y="1323"/>
                </a:lnTo>
                <a:lnTo>
                  <a:pt x="3629" y="1327"/>
                </a:lnTo>
                <a:lnTo>
                  <a:pt x="3633" y="1329"/>
                </a:lnTo>
                <a:lnTo>
                  <a:pt x="3635" y="1329"/>
                </a:lnTo>
                <a:lnTo>
                  <a:pt x="3637" y="1329"/>
                </a:lnTo>
                <a:lnTo>
                  <a:pt x="3642" y="1327"/>
                </a:lnTo>
                <a:lnTo>
                  <a:pt x="3644" y="1325"/>
                </a:lnTo>
                <a:lnTo>
                  <a:pt x="3650" y="1323"/>
                </a:lnTo>
                <a:lnTo>
                  <a:pt x="3652" y="1321"/>
                </a:lnTo>
                <a:lnTo>
                  <a:pt x="3654" y="1317"/>
                </a:lnTo>
                <a:lnTo>
                  <a:pt x="3654" y="1315"/>
                </a:lnTo>
                <a:lnTo>
                  <a:pt x="3654" y="1315"/>
                </a:lnTo>
                <a:lnTo>
                  <a:pt x="3654" y="1315"/>
                </a:lnTo>
                <a:lnTo>
                  <a:pt x="3652" y="1313"/>
                </a:lnTo>
                <a:lnTo>
                  <a:pt x="3652" y="1313"/>
                </a:lnTo>
                <a:lnTo>
                  <a:pt x="3652" y="1313"/>
                </a:lnTo>
                <a:lnTo>
                  <a:pt x="3652" y="1310"/>
                </a:lnTo>
                <a:lnTo>
                  <a:pt x="3652" y="1310"/>
                </a:lnTo>
                <a:lnTo>
                  <a:pt x="3654" y="1310"/>
                </a:lnTo>
                <a:lnTo>
                  <a:pt x="3654" y="1308"/>
                </a:lnTo>
                <a:lnTo>
                  <a:pt x="3654" y="1308"/>
                </a:lnTo>
                <a:lnTo>
                  <a:pt x="3654" y="1306"/>
                </a:lnTo>
                <a:lnTo>
                  <a:pt x="3654" y="1306"/>
                </a:lnTo>
                <a:lnTo>
                  <a:pt x="3656" y="1306"/>
                </a:lnTo>
                <a:lnTo>
                  <a:pt x="3658" y="1306"/>
                </a:lnTo>
                <a:lnTo>
                  <a:pt x="3658" y="1306"/>
                </a:lnTo>
                <a:lnTo>
                  <a:pt x="3660" y="1306"/>
                </a:lnTo>
                <a:lnTo>
                  <a:pt x="3663" y="1306"/>
                </a:lnTo>
                <a:lnTo>
                  <a:pt x="3660" y="1306"/>
                </a:lnTo>
                <a:lnTo>
                  <a:pt x="3660" y="1306"/>
                </a:lnTo>
                <a:lnTo>
                  <a:pt x="3658" y="1308"/>
                </a:lnTo>
                <a:lnTo>
                  <a:pt x="3658" y="1310"/>
                </a:lnTo>
                <a:lnTo>
                  <a:pt x="3660" y="1310"/>
                </a:lnTo>
                <a:lnTo>
                  <a:pt x="3660" y="1310"/>
                </a:lnTo>
                <a:lnTo>
                  <a:pt x="3660" y="1310"/>
                </a:lnTo>
                <a:lnTo>
                  <a:pt x="3658" y="1313"/>
                </a:lnTo>
                <a:lnTo>
                  <a:pt x="3658" y="1315"/>
                </a:lnTo>
                <a:lnTo>
                  <a:pt x="3663" y="1315"/>
                </a:lnTo>
                <a:lnTo>
                  <a:pt x="3665" y="1315"/>
                </a:lnTo>
                <a:lnTo>
                  <a:pt x="3667" y="1315"/>
                </a:lnTo>
                <a:lnTo>
                  <a:pt x="3665" y="1315"/>
                </a:lnTo>
                <a:lnTo>
                  <a:pt x="3663" y="1317"/>
                </a:lnTo>
                <a:lnTo>
                  <a:pt x="3660" y="1317"/>
                </a:lnTo>
                <a:lnTo>
                  <a:pt x="3660" y="1319"/>
                </a:lnTo>
                <a:lnTo>
                  <a:pt x="3660" y="1319"/>
                </a:lnTo>
                <a:lnTo>
                  <a:pt x="3660" y="1319"/>
                </a:lnTo>
                <a:lnTo>
                  <a:pt x="3660" y="1319"/>
                </a:lnTo>
                <a:lnTo>
                  <a:pt x="3660" y="1319"/>
                </a:lnTo>
                <a:lnTo>
                  <a:pt x="3660" y="1323"/>
                </a:lnTo>
                <a:lnTo>
                  <a:pt x="3663" y="1323"/>
                </a:lnTo>
                <a:lnTo>
                  <a:pt x="3663" y="1323"/>
                </a:lnTo>
                <a:lnTo>
                  <a:pt x="3663" y="1323"/>
                </a:lnTo>
                <a:lnTo>
                  <a:pt x="3663" y="1325"/>
                </a:lnTo>
                <a:lnTo>
                  <a:pt x="3663" y="1327"/>
                </a:lnTo>
                <a:lnTo>
                  <a:pt x="3665" y="1329"/>
                </a:lnTo>
                <a:lnTo>
                  <a:pt x="3663" y="1331"/>
                </a:lnTo>
                <a:lnTo>
                  <a:pt x="3660" y="1340"/>
                </a:lnTo>
                <a:lnTo>
                  <a:pt x="3660" y="1342"/>
                </a:lnTo>
                <a:lnTo>
                  <a:pt x="3660" y="1344"/>
                </a:lnTo>
                <a:lnTo>
                  <a:pt x="3660" y="1344"/>
                </a:lnTo>
                <a:lnTo>
                  <a:pt x="3660" y="1346"/>
                </a:lnTo>
                <a:lnTo>
                  <a:pt x="3663" y="1348"/>
                </a:lnTo>
                <a:lnTo>
                  <a:pt x="3663" y="1348"/>
                </a:lnTo>
                <a:lnTo>
                  <a:pt x="3663" y="1348"/>
                </a:lnTo>
                <a:lnTo>
                  <a:pt x="3663" y="1350"/>
                </a:lnTo>
                <a:lnTo>
                  <a:pt x="3665" y="1350"/>
                </a:lnTo>
                <a:lnTo>
                  <a:pt x="3663" y="1350"/>
                </a:lnTo>
                <a:lnTo>
                  <a:pt x="3663" y="1352"/>
                </a:lnTo>
                <a:lnTo>
                  <a:pt x="3663" y="1352"/>
                </a:lnTo>
                <a:lnTo>
                  <a:pt x="3663" y="1354"/>
                </a:lnTo>
                <a:lnTo>
                  <a:pt x="3663" y="1354"/>
                </a:lnTo>
                <a:lnTo>
                  <a:pt x="3665" y="1354"/>
                </a:lnTo>
                <a:lnTo>
                  <a:pt x="3665" y="1352"/>
                </a:lnTo>
                <a:lnTo>
                  <a:pt x="3665" y="1354"/>
                </a:lnTo>
                <a:lnTo>
                  <a:pt x="3665" y="1357"/>
                </a:lnTo>
                <a:lnTo>
                  <a:pt x="3665" y="1359"/>
                </a:lnTo>
                <a:lnTo>
                  <a:pt x="3663" y="1361"/>
                </a:lnTo>
                <a:lnTo>
                  <a:pt x="3663" y="1361"/>
                </a:lnTo>
                <a:lnTo>
                  <a:pt x="3665" y="1361"/>
                </a:lnTo>
                <a:lnTo>
                  <a:pt x="3665" y="1365"/>
                </a:lnTo>
                <a:lnTo>
                  <a:pt x="3665" y="1367"/>
                </a:lnTo>
                <a:lnTo>
                  <a:pt x="3665" y="1369"/>
                </a:lnTo>
                <a:lnTo>
                  <a:pt x="3667" y="1371"/>
                </a:lnTo>
                <a:lnTo>
                  <a:pt x="3667" y="1375"/>
                </a:lnTo>
                <a:lnTo>
                  <a:pt x="3667" y="1378"/>
                </a:lnTo>
                <a:lnTo>
                  <a:pt x="3669" y="1382"/>
                </a:lnTo>
                <a:lnTo>
                  <a:pt x="3671" y="1392"/>
                </a:lnTo>
                <a:lnTo>
                  <a:pt x="3671" y="1396"/>
                </a:lnTo>
                <a:lnTo>
                  <a:pt x="3673" y="1399"/>
                </a:lnTo>
                <a:lnTo>
                  <a:pt x="3673" y="1401"/>
                </a:lnTo>
                <a:lnTo>
                  <a:pt x="3675" y="1405"/>
                </a:lnTo>
                <a:lnTo>
                  <a:pt x="3675" y="1405"/>
                </a:lnTo>
                <a:lnTo>
                  <a:pt x="3677" y="1405"/>
                </a:lnTo>
                <a:lnTo>
                  <a:pt x="3677" y="1405"/>
                </a:lnTo>
                <a:lnTo>
                  <a:pt x="3677" y="1407"/>
                </a:lnTo>
                <a:lnTo>
                  <a:pt x="3677" y="1407"/>
                </a:lnTo>
                <a:lnTo>
                  <a:pt x="3679" y="1409"/>
                </a:lnTo>
                <a:lnTo>
                  <a:pt x="3677" y="1409"/>
                </a:lnTo>
                <a:lnTo>
                  <a:pt x="3677" y="1409"/>
                </a:lnTo>
                <a:lnTo>
                  <a:pt x="3679" y="1413"/>
                </a:lnTo>
                <a:lnTo>
                  <a:pt x="3679" y="1415"/>
                </a:lnTo>
                <a:lnTo>
                  <a:pt x="3681" y="1415"/>
                </a:lnTo>
                <a:lnTo>
                  <a:pt x="3684" y="1419"/>
                </a:lnTo>
                <a:lnTo>
                  <a:pt x="3684" y="1419"/>
                </a:lnTo>
                <a:lnTo>
                  <a:pt x="3686" y="1419"/>
                </a:lnTo>
                <a:lnTo>
                  <a:pt x="3686" y="1422"/>
                </a:lnTo>
                <a:lnTo>
                  <a:pt x="3686" y="1424"/>
                </a:lnTo>
                <a:lnTo>
                  <a:pt x="3686" y="1426"/>
                </a:lnTo>
                <a:lnTo>
                  <a:pt x="3686" y="1426"/>
                </a:lnTo>
                <a:lnTo>
                  <a:pt x="3688" y="1428"/>
                </a:lnTo>
                <a:lnTo>
                  <a:pt x="3688" y="1432"/>
                </a:lnTo>
                <a:lnTo>
                  <a:pt x="3690" y="1434"/>
                </a:lnTo>
                <a:lnTo>
                  <a:pt x="3690" y="1434"/>
                </a:lnTo>
                <a:lnTo>
                  <a:pt x="3690" y="1436"/>
                </a:lnTo>
                <a:lnTo>
                  <a:pt x="3692" y="1443"/>
                </a:lnTo>
                <a:lnTo>
                  <a:pt x="3692" y="1445"/>
                </a:lnTo>
                <a:lnTo>
                  <a:pt x="3692" y="1447"/>
                </a:lnTo>
                <a:lnTo>
                  <a:pt x="3694" y="1449"/>
                </a:lnTo>
                <a:lnTo>
                  <a:pt x="3696" y="1457"/>
                </a:lnTo>
                <a:lnTo>
                  <a:pt x="3698" y="1457"/>
                </a:lnTo>
                <a:lnTo>
                  <a:pt x="3698" y="1459"/>
                </a:lnTo>
                <a:lnTo>
                  <a:pt x="3700" y="1461"/>
                </a:lnTo>
                <a:lnTo>
                  <a:pt x="3702" y="1461"/>
                </a:lnTo>
                <a:lnTo>
                  <a:pt x="3704" y="1466"/>
                </a:lnTo>
                <a:lnTo>
                  <a:pt x="3704" y="1468"/>
                </a:lnTo>
                <a:lnTo>
                  <a:pt x="3707" y="1472"/>
                </a:lnTo>
                <a:lnTo>
                  <a:pt x="3707" y="1476"/>
                </a:lnTo>
                <a:lnTo>
                  <a:pt x="3711" y="1480"/>
                </a:lnTo>
                <a:lnTo>
                  <a:pt x="3711" y="1482"/>
                </a:lnTo>
                <a:lnTo>
                  <a:pt x="3711" y="1484"/>
                </a:lnTo>
                <a:lnTo>
                  <a:pt x="3711" y="1484"/>
                </a:lnTo>
                <a:lnTo>
                  <a:pt x="3711" y="1487"/>
                </a:lnTo>
                <a:lnTo>
                  <a:pt x="3713" y="1487"/>
                </a:lnTo>
                <a:lnTo>
                  <a:pt x="3713" y="1487"/>
                </a:lnTo>
                <a:lnTo>
                  <a:pt x="3713" y="1489"/>
                </a:lnTo>
                <a:lnTo>
                  <a:pt x="3715" y="1493"/>
                </a:lnTo>
                <a:lnTo>
                  <a:pt x="3715" y="1495"/>
                </a:lnTo>
                <a:lnTo>
                  <a:pt x="3715" y="1493"/>
                </a:lnTo>
                <a:lnTo>
                  <a:pt x="3715" y="1491"/>
                </a:lnTo>
                <a:lnTo>
                  <a:pt x="3713" y="1489"/>
                </a:lnTo>
                <a:lnTo>
                  <a:pt x="3713" y="1489"/>
                </a:lnTo>
                <a:lnTo>
                  <a:pt x="3713" y="1489"/>
                </a:lnTo>
                <a:lnTo>
                  <a:pt x="3713" y="1493"/>
                </a:lnTo>
                <a:lnTo>
                  <a:pt x="3713" y="1495"/>
                </a:lnTo>
                <a:lnTo>
                  <a:pt x="3715" y="1499"/>
                </a:lnTo>
                <a:lnTo>
                  <a:pt x="3715" y="1499"/>
                </a:lnTo>
                <a:lnTo>
                  <a:pt x="3715" y="1499"/>
                </a:lnTo>
                <a:lnTo>
                  <a:pt x="3715" y="1499"/>
                </a:lnTo>
                <a:lnTo>
                  <a:pt x="3715" y="1501"/>
                </a:lnTo>
                <a:lnTo>
                  <a:pt x="3717" y="1503"/>
                </a:lnTo>
                <a:lnTo>
                  <a:pt x="3717" y="1503"/>
                </a:lnTo>
                <a:lnTo>
                  <a:pt x="3723" y="1510"/>
                </a:lnTo>
                <a:lnTo>
                  <a:pt x="3723" y="1512"/>
                </a:lnTo>
                <a:lnTo>
                  <a:pt x="3728" y="1514"/>
                </a:lnTo>
                <a:lnTo>
                  <a:pt x="3732" y="1516"/>
                </a:lnTo>
                <a:lnTo>
                  <a:pt x="3732" y="1514"/>
                </a:lnTo>
                <a:lnTo>
                  <a:pt x="3734" y="1514"/>
                </a:lnTo>
                <a:lnTo>
                  <a:pt x="3738" y="1510"/>
                </a:lnTo>
                <a:lnTo>
                  <a:pt x="3740" y="1510"/>
                </a:lnTo>
                <a:lnTo>
                  <a:pt x="3740" y="1505"/>
                </a:lnTo>
                <a:lnTo>
                  <a:pt x="3740" y="1503"/>
                </a:lnTo>
                <a:lnTo>
                  <a:pt x="3742" y="1501"/>
                </a:lnTo>
                <a:lnTo>
                  <a:pt x="3744" y="1499"/>
                </a:lnTo>
                <a:lnTo>
                  <a:pt x="3753" y="1497"/>
                </a:lnTo>
                <a:lnTo>
                  <a:pt x="3755" y="1497"/>
                </a:lnTo>
                <a:lnTo>
                  <a:pt x="3759" y="1499"/>
                </a:lnTo>
                <a:lnTo>
                  <a:pt x="3757" y="1497"/>
                </a:lnTo>
                <a:lnTo>
                  <a:pt x="3757" y="1497"/>
                </a:lnTo>
                <a:lnTo>
                  <a:pt x="3755" y="1497"/>
                </a:lnTo>
                <a:lnTo>
                  <a:pt x="3753" y="1497"/>
                </a:lnTo>
                <a:lnTo>
                  <a:pt x="3751" y="1495"/>
                </a:lnTo>
                <a:lnTo>
                  <a:pt x="3751" y="1495"/>
                </a:lnTo>
                <a:lnTo>
                  <a:pt x="3751" y="1493"/>
                </a:lnTo>
                <a:lnTo>
                  <a:pt x="3753" y="1491"/>
                </a:lnTo>
                <a:lnTo>
                  <a:pt x="3757" y="1487"/>
                </a:lnTo>
                <a:lnTo>
                  <a:pt x="3757" y="1484"/>
                </a:lnTo>
                <a:lnTo>
                  <a:pt x="3757" y="1482"/>
                </a:lnTo>
                <a:lnTo>
                  <a:pt x="3757" y="1482"/>
                </a:lnTo>
                <a:lnTo>
                  <a:pt x="3759" y="1482"/>
                </a:lnTo>
                <a:lnTo>
                  <a:pt x="3761" y="1482"/>
                </a:lnTo>
                <a:lnTo>
                  <a:pt x="3761" y="1482"/>
                </a:lnTo>
                <a:lnTo>
                  <a:pt x="3763" y="1482"/>
                </a:lnTo>
                <a:lnTo>
                  <a:pt x="3765" y="1482"/>
                </a:lnTo>
                <a:lnTo>
                  <a:pt x="3765" y="1476"/>
                </a:lnTo>
                <a:lnTo>
                  <a:pt x="3765" y="1470"/>
                </a:lnTo>
                <a:lnTo>
                  <a:pt x="3765" y="1468"/>
                </a:lnTo>
                <a:lnTo>
                  <a:pt x="3763" y="1468"/>
                </a:lnTo>
                <a:lnTo>
                  <a:pt x="3763" y="1468"/>
                </a:lnTo>
                <a:lnTo>
                  <a:pt x="3763" y="1468"/>
                </a:lnTo>
                <a:lnTo>
                  <a:pt x="3763" y="1466"/>
                </a:lnTo>
                <a:lnTo>
                  <a:pt x="3763" y="1463"/>
                </a:lnTo>
                <a:lnTo>
                  <a:pt x="3763" y="1463"/>
                </a:lnTo>
                <a:lnTo>
                  <a:pt x="3765" y="1457"/>
                </a:lnTo>
                <a:lnTo>
                  <a:pt x="3767" y="1455"/>
                </a:lnTo>
                <a:lnTo>
                  <a:pt x="3767" y="1453"/>
                </a:lnTo>
                <a:lnTo>
                  <a:pt x="3769" y="1451"/>
                </a:lnTo>
                <a:lnTo>
                  <a:pt x="3769" y="1449"/>
                </a:lnTo>
                <a:lnTo>
                  <a:pt x="3772" y="1438"/>
                </a:lnTo>
                <a:lnTo>
                  <a:pt x="3772" y="1436"/>
                </a:lnTo>
                <a:lnTo>
                  <a:pt x="3767" y="1436"/>
                </a:lnTo>
                <a:lnTo>
                  <a:pt x="3767" y="1434"/>
                </a:lnTo>
                <a:lnTo>
                  <a:pt x="3769" y="1432"/>
                </a:lnTo>
                <a:lnTo>
                  <a:pt x="3769" y="1434"/>
                </a:lnTo>
                <a:lnTo>
                  <a:pt x="3772" y="1436"/>
                </a:lnTo>
                <a:lnTo>
                  <a:pt x="3772" y="1436"/>
                </a:lnTo>
                <a:lnTo>
                  <a:pt x="3769" y="1434"/>
                </a:lnTo>
                <a:lnTo>
                  <a:pt x="3769" y="1432"/>
                </a:lnTo>
                <a:lnTo>
                  <a:pt x="3769" y="1430"/>
                </a:lnTo>
                <a:lnTo>
                  <a:pt x="3769" y="1428"/>
                </a:lnTo>
                <a:lnTo>
                  <a:pt x="3767" y="1426"/>
                </a:lnTo>
                <a:lnTo>
                  <a:pt x="3769" y="1424"/>
                </a:lnTo>
                <a:lnTo>
                  <a:pt x="3769" y="1424"/>
                </a:lnTo>
                <a:lnTo>
                  <a:pt x="3769" y="1422"/>
                </a:lnTo>
                <a:lnTo>
                  <a:pt x="3769" y="1419"/>
                </a:lnTo>
                <a:lnTo>
                  <a:pt x="3767" y="1417"/>
                </a:lnTo>
                <a:lnTo>
                  <a:pt x="3767" y="1413"/>
                </a:lnTo>
                <a:lnTo>
                  <a:pt x="3767" y="1409"/>
                </a:lnTo>
                <a:lnTo>
                  <a:pt x="3772" y="1405"/>
                </a:lnTo>
                <a:lnTo>
                  <a:pt x="3772" y="1403"/>
                </a:lnTo>
                <a:lnTo>
                  <a:pt x="3776" y="1401"/>
                </a:lnTo>
                <a:lnTo>
                  <a:pt x="3778" y="1401"/>
                </a:lnTo>
                <a:lnTo>
                  <a:pt x="3778" y="1401"/>
                </a:lnTo>
                <a:lnTo>
                  <a:pt x="3778" y="1403"/>
                </a:lnTo>
                <a:lnTo>
                  <a:pt x="3780" y="1403"/>
                </a:lnTo>
                <a:lnTo>
                  <a:pt x="3780" y="1403"/>
                </a:lnTo>
                <a:lnTo>
                  <a:pt x="3780" y="1403"/>
                </a:lnTo>
                <a:lnTo>
                  <a:pt x="3782" y="1403"/>
                </a:lnTo>
                <a:lnTo>
                  <a:pt x="3782" y="1401"/>
                </a:lnTo>
                <a:lnTo>
                  <a:pt x="3784" y="1401"/>
                </a:lnTo>
                <a:lnTo>
                  <a:pt x="3784" y="1396"/>
                </a:lnTo>
                <a:lnTo>
                  <a:pt x="3786" y="1394"/>
                </a:lnTo>
                <a:lnTo>
                  <a:pt x="3786" y="1394"/>
                </a:lnTo>
                <a:lnTo>
                  <a:pt x="3792" y="1394"/>
                </a:lnTo>
                <a:lnTo>
                  <a:pt x="3792" y="1394"/>
                </a:lnTo>
                <a:lnTo>
                  <a:pt x="3797" y="1392"/>
                </a:lnTo>
                <a:lnTo>
                  <a:pt x="3799" y="1392"/>
                </a:lnTo>
                <a:lnTo>
                  <a:pt x="3801" y="1390"/>
                </a:lnTo>
                <a:lnTo>
                  <a:pt x="3801" y="1390"/>
                </a:lnTo>
                <a:lnTo>
                  <a:pt x="3801" y="1388"/>
                </a:lnTo>
                <a:lnTo>
                  <a:pt x="3801" y="1388"/>
                </a:lnTo>
                <a:lnTo>
                  <a:pt x="3801" y="1386"/>
                </a:lnTo>
                <a:lnTo>
                  <a:pt x="3799" y="1386"/>
                </a:lnTo>
                <a:lnTo>
                  <a:pt x="3799" y="1386"/>
                </a:lnTo>
                <a:lnTo>
                  <a:pt x="3801" y="1384"/>
                </a:lnTo>
                <a:lnTo>
                  <a:pt x="3805" y="1382"/>
                </a:lnTo>
                <a:lnTo>
                  <a:pt x="3809" y="1378"/>
                </a:lnTo>
                <a:lnTo>
                  <a:pt x="3813" y="1375"/>
                </a:lnTo>
                <a:lnTo>
                  <a:pt x="3816" y="1373"/>
                </a:lnTo>
                <a:lnTo>
                  <a:pt x="3818" y="1369"/>
                </a:lnTo>
                <a:lnTo>
                  <a:pt x="3820" y="1369"/>
                </a:lnTo>
                <a:lnTo>
                  <a:pt x="3826" y="1365"/>
                </a:lnTo>
                <a:lnTo>
                  <a:pt x="3828" y="1365"/>
                </a:lnTo>
                <a:lnTo>
                  <a:pt x="3832" y="1361"/>
                </a:lnTo>
                <a:lnTo>
                  <a:pt x="3834" y="1357"/>
                </a:lnTo>
                <a:lnTo>
                  <a:pt x="3834" y="1357"/>
                </a:lnTo>
                <a:lnTo>
                  <a:pt x="3836" y="1354"/>
                </a:lnTo>
                <a:lnTo>
                  <a:pt x="3836" y="1352"/>
                </a:lnTo>
                <a:lnTo>
                  <a:pt x="3843" y="1348"/>
                </a:lnTo>
                <a:lnTo>
                  <a:pt x="3845" y="1346"/>
                </a:lnTo>
                <a:lnTo>
                  <a:pt x="3845" y="1346"/>
                </a:lnTo>
                <a:lnTo>
                  <a:pt x="3845" y="1344"/>
                </a:lnTo>
                <a:lnTo>
                  <a:pt x="3843" y="1346"/>
                </a:lnTo>
                <a:lnTo>
                  <a:pt x="3841" y="1346"/>
                </a:lnTo>
                <a:lnTo>
                  <a:pt x="3841" y="1346"/>
                </a:lnTo>
                <a:lnTo>
                  <a:pt x="3843" y="1344"/>
                </a:lnTo>
                <a:lnTo>
                  <a:pt x="3845" y="1342"/>
                </a:lnTo>
                <a:lnTo>
                  <a:pt x="3847" y="1342"/>
                </a:lnTo>
                <a:lnTo>
                  <a:pt x="3847" y="1342"/>
                </a:lnTo>
                <a:lnTo>
                  <a:pt x="3847" y="1344"/>
                </a:lnTo>
                <a:lnTo>
                  <a:pt x="3847" y="1344"/>
                </a:lnTo>
                <a:lnTo>
                  <a:pt x="3847" y="1344"/>
                </a:lnTo>
                <a:lnTo>
                  <a:pt x="3847" y="1344"/>
                </a:lnTo>
                <a:lnTo>
                  <a:pt x="3851" y="1344"/>
                </a:lnTo>
                <a:lnTo>
                  <a:pt x="3857" y="1342"/>
                </a:lnTo>
                <a:lnTo>
                  <a:pt x="3857" y="1342"/>
                </a:lnTo>
                <a:lnTo>
                  <a:pt x="3857" y="1342"/>
                </a:lnTo>
                <a:lnTo>
                  <a:pt x="3857" y="1340"/>
                </a:lnTo>
                <a:lnTo>
                  <a:pt x="3857" y="1340"/>
                </a:lnTo>
                <a:lnTo>
                  <a:pt x="3857" y="1340"/>
                </a:lnTo>
                <a:lnTo>
                  <a:pt x="3860" y="1340"/>
                </a:lnTo>
                <a:lnTo>
                  <a:pt x="3860" y="1340"/>
                </a:lnTo>
                <a:lnTo>
                  <a:pt x="3862" y="1338"/>
                </a:lnTo>
                <a:lnTo>
                  <a:pt x="3864" y="1336"/>
                </a:lnTo>
                <a:lnTo>
                  <a:pt x="3864" y="1336"/>
                </a:lnTo>
                <a:lnTo>
                  <a:pt x="3864" y="1334"/>
                </a:lnTo>
                <a:lnTo>
                  <a:pt x="3866" y="1331"/>
                </a:lnTo>
                <a:lnTo>
                  <a:pt x="3868" y="1331"/>
                </a:lnTo>
                <a:lnTo>
                  <a:pt x="3868" y="1329"/>
                </a:lnTo>
                <a:lnTo>
                  <a:pt x="3868" y="1329"/>
                </a:lnTo>
                <a:lnTo>
                  <a:pt x="3866" y="1325"/>
                </a:lnTo>
                <a:lnTo>
                  <a:pt x="3866" y="1323"/>
                </a:lnTo>
                <a:lnTo>
                  <a:pt x="3866" y="1321"/>
                </a:lnTo>
                <a:lnTo>
                  <a:pt x="3868" y="1319"/>
                </a:lnTo>
                <a:lnTo>
                  <a:pt x="3870" y="1317"/>
                </a:lnTo>
                <a:lnTo>
                  <a:pt x="3870" y="1317"/>
                </a:lnTo>
                <a:lnTo>
                  <a:pt x="3878" y="1315"/>
                </a:lnTo>
                <a:lnTo>
                  <a:pt x="3880" y="1315"/>
                </a:lnTo>
                <a:lnTo>
                  <a:pt x="3883" y="1313"/>
                </a:lnTo>
                <a:lnTo>
                  <a:pt x="3883" y="1310"/>
                </a:lnTo>
                <a:lnTo>
                  <a:pt x="3885" y="1310"/>
                </a:lnTo>
                <a:lnTo>
                  <a:pt x="3885" y="1308"/>
                </a:lnTo>
                <a:lnTo>
                  <a:pt x="3885" y="1308"/>
                </a:lnTo>
                <a:lnTo>
                  <a:pt x="3883" y="1306"/>
                </a:lnTo>
                <a:lnTo>
                  <a:pt x="3883" y="1306"/>
                </a:lnTo>
                <a:lnTo>
                  <a:pt x="3883" y="1304"/>
                </a:lnTo>
                <a:lnTo>
                  <a:pt x="3883" y="1306"/>
                </a:lnTo>
                <a:lnTo>
                  <a:pt x="3885" y="1306"/>
                </a:lnTo>
                <a:lnTo>
                  <a:pt x="3885" y="1308"/>
                </a:lnTo>
                <a:lnTo>
                  <a:pt x="3885" y="1310"/>
                </a:lnTo>
                <a:lnTo>
                  <a:pt x="3885" y="1313"/>
                </a:lnTo>
                <a:lnTo>
                  <a:pt x="3883" y="1315"/>
                </a:lnTo>
                <a:lnTo>
                  <a:pt x="3885" y="1317"/>
                </a:lnTo>
                <a:lnTo>
                  <a:pt x="3887" y="1317"/>
                </a:lnTo>
                <a:lnTo>
                  <a:pt x="3887" y="1315"/>
                </a:lnTo>
                <a:lnTo>
                  <a:pt x="3887" y="1315"/>
                </a:lnTo>
                <a:lnTo>
                  <a:pt x="3887" y="1315"/>
                </a:lnTo>
                <a:lnTo>
                  <a:pt x="3889" y="1317"/>
                </a:lnTo>
                <a:lnTo>
                  <a:pt x="3891" y="1315"/>
                </a:lnTo>
                <a:lnTo>
                  <a:pt x="3891" y="1315"/>
                </a:lnTo>
                <a:lnTo>
                  <a:pt x="3891" y="1313"/>
                </a:lnTo>
                <a:lnTo>
                  <a:pt x="3891" y="1308"/>
                </a:lnTo>
                <a:lnTo>
                  <a:pt x="3893" y="1308"/>
                </a:lnTo>
                <a:lnTo>
                  <a:pt x="3893" y="1310"/>
                </a:lnTo>
                <a:lnTo>
                  <a:pt x="3893" y="1310"/>
                </a:lnTo>
                <a:lnTo>
                  <a:pt x="3893" y="1310"/>
                </a:lnTo>
                <a:lnTo>
                  <a:pt x="3893" y="1315"/>
                </a:lnTo>
                <a:lnTo>
                  <a:pt x="3893" y="1315"/>
                </a:lnTo>
                <a:lnTo>
                  <a:pt x="3893" y="1317"/>
                </a:lnTo>
                <a:lnTo>
                  <a:pt x="3893" y="1317"/>
                </a:lnTo>
                <a:lnTo>
                  <a:pt x="3895" y="1315"/>
                </a:lnTo>
                <a:lnTo>
                  <a:pt x="3895" y="1315"/>
                </a:lnTo>
                <a:lnTo>
                  <a:pt x="3895" y="1315"/>
                </a:lnTo>
                <a:lnTo>
                  <a:pt x="3897" y="1315"/>
                </a:lnTo>
                <a:lnTo>
                  <a:pt x="3897" y="1315"/>
                </a:lnTo>
                <a:lnTo>
                  <a:pt x="3897" y="1315"/>
                </a:lnTo>
                <a:lnTo>
                  <a:pt x="3897" y="1313"/>
                </a:lnTo>
                <a:lnTo>
                  <a:pt x="3897" y="1310"/>
                </a:lnTo>
                <a:lnTo>
                  <a:pt x="3897" y="1310"/>
                </a:lnTo>
                <a:lnTo>
                  <a:pt x="3897" y="1308"/>
                </a:lnTo>
                <a:lnTo>
                  <a:pt x="3897" y="1310"/>
                </a:lnTo>
                <a:lnTo>
                  <a:pt x="3899" y="1313"/>
                </a:lnTo>
                <a:lnTo>
                  <a:pt x="3899" y="1313"/>
                </a:lnTo>
                <a:lnTo>
                  <a:pt x="3901" y="1315"/>
                </a:lnTo>
                <a:lnTo>
                  <a:pt x="3901" y="1315"/>
                </a:lnTo>
                <a:lnTo>
                  <a:pt x="3901" y="1315"/>
                </a:lnTo>
                <a:lnTo>
                  <a:pt x="3904" y="1313"/>
                </a:lnTo>
                <a:lnTo>
                  <a:pt x="3904" y="1313"/>
                </a:lnTo>
                <a:lnTo>
                  <a:pt x="3904" y="1310"/>
                </a:lnTo>
                <a:lnTo>
                  <a:pt x="3904" y="1306"/>
                </a:lnTo>
                <a:lnTo>
                  <a:pt x="3904" y="1306"/>
                </a:lnTo>
                <a:lnTo>
                  <a:pt x="3906" y="1310"/>
                </a:lnTo>
                <a:lnTo>
                  <a:pt x="3906" y="1313"/>
                </a:lnTo>
                <a:lnTo>
                  <a:pt x="3906" y="1315"/>
                </a:lnTo>
                <a:lnTo>
                  <a:pt x="3906" y="1313"/>
                </a:lnTo>
                <a:lnTo>
                  <a:pt x="3908" y="1313"/>
                </a:lnTo>
                <a:lnTo>
                  <a:pt x="3908" y="1310"/>
                </a:lnTo>
                <a:lnTo>
                  <a:pt x="3910" y="1310"/>
                </a:lnTo>
                <a:lnTo>
                  <a:pt x="3910" y="1308"/>
                </a:lnTo>
                <a:lnTo>
                  <a:pt x="3910" y="1308"/>
                </a:lnTo>
                <a:lnTo>
                  <a:pt x="3910" y="1306"/>
                </a:lnTo>
                <a:lnTo>
                  <a:pt x="3910" y="1304"/>
                </a:lnTo>
                <a:lnTo>
                  <a:pt x="3912" y="1304"/>
                </a:lnTo>
                <a:lnTo>
                  <a:pt x="3910" y="1306"/>
                </a:lnTo>
                <a:lnTo>
                  <a:pt x="3910" y="1306"/>
                </a:lnTo>
                <a:lnTo>
                  <a:pt x="3910" y="1308"/>
                </a:lnTo>
                <a:lnTo>
                  <a:pt x="3912" y="1310"/>
                </a:lnTo>
                <a:lnTo>
                  <a:pt x="3912" y="1308"/>
                </a:lnTo>
                <a:lnTo>
                  <a:pt x="3914" y="1308"/>
                </a:lnTo>
                <a:lnTo>
                  <a:pt x="3914" y="1308"/>
                </a:lnTo>
                <a:lnTo>
                  <a:pt x="3912" y="1310"/>
                </a:lnTo>
                <a:lnTo>
                  <a:pt x="3912" y="1310"/>
                </a:lnTo>
                <a:lnTo>
                  <a:pt x="3912" y="1313"/>
                </a:lnTo>
                <a:lnTo>
                  <a:pt x="3914" y="1313"/>
                </a:lnTo>
                <a:lnTo>
                  <a:pt x="3914" y="1313"/>
                </a:lnTo>
                <a:lnTo>
                  <a:pt x="3914" y="1313"/>
                </a:lnTo>
                <a:lnTo>
                  <a:pt x="3916" y="1313"/>
                </a:lnTo>
                <a:lnTo>
                  <a:pt x="3916" y="1310"/>
                </a:lnTo>
                <a:lnTo>
                  <a:pt x="3918" y="1308"/>
                </a:lnTo>
                <a:lnTo>
                  <a:pt x="3920" y="1306"/>
                </a:lnTo>
                <a:lnTo>
                  <a:pt x="3920" y="1306"/>
                </a:lnTo>
                <a:lnTo>
                  <a:pt x="3920" y="1304"/>
                </a:lnTo>
                <a:lnTo>
                  <a:pt x="3920" y="1304"/>
                </a:lnTo>
                <a:lnTo>
                  <a:pt x="3918" y="1302"/>
                </a:lnTo>
                <a:lnTo>
                  <a:pt x="3918" y="1302"/>
                </a:lnTo>
                <a:lnTo>
                  <a:pt x="3918" y="1300"/>
                </a:lnTo>
                <a:lnTo>
                  <a:pt x="3918" y="1300"/>
                </a:lnTo>
                <a:lnTo>
                  <a:pt x="3918" y="1298"/>
                </a:lnTo>
                <a:lnTo>
                  <a:pt x="3918" y="1298"/>
                </a:lnTo>
                <a:lnTo>
                  <a:pt x="3918" y="1298"/>
                </a:lnTo>
                <a:lnTo>
                  <a:pt x="3920" y="1296"/>
                </a:lnTo>
                <a:lnTo>
                  <a:pt x="3918" y="1296"/>
                </a:lnTo>
                <a:lnTo>
                  <a:pt x="3918" y="1294"/>
                </a:lnTo>
                <a:lnTo>
                  <a:pt x="3918" y="1294"/>
                </a:lnTo>
                <a:lnTo>
                  <a:pt x="3920" y="1294"/>
                </a:lnTo>
                <a:lnTo>
                  <a:pt x="3920" y="1292"/>
                </a:lnTo>
                <a:lnTo>
                  <a:pt x="3920" y="1292"/>
                </a:lnTo>
                <a:lnTo>
                  <a:pt x="3918" y="1289"/>
                </a:lnTo>
                <a:lnTo>
                  <a:pt x="3918" y="1289"/>
                </a:lnTo>
                <a:lnTo>
                  <a:pt x="3916" y="1287"/>
                </a:lnTo>
                <a:lnTo>
                  <a:pt x="3918" y="1289"/>
                </a:lnTo>
                <a:lnTo>
                  <a:pt x="3920" y="1289"/>
                </a:lnTo>
                <a:lnTo>
                  <a:pt x="3920" y="1287"/>
                </a:lnTo>
                <a:lnTo>
                  <a:pt x="3920" y="1287"/>
                </a:lnTo>
                <a:lnTo>
                  <a:pt x="3920" y="1287"/>
                </a:lnTo>
                <a:lnTo>
                  <a:pt x="3920" y="1285"/>
                </a:lnTo>
                <a:lnTo>
                  <a:pt x="3920" y="1287"/>
                </a:lnTo>
                <a:lnTo>
                  <a:pt x="3920" y="1289"/>
                </a:lnTo>
                <a:lnTo>
                  <a:pt x="3920" y="1292"/>
                </a:lnTo>
                <a:lnTo>
                  <a:pt x="3920" y="1294"/>
                </a:lnTo>
                <a:lnTo>
                  <a:pt x="3920" y="1296"/>
                </a:lnTo>
                <a:lnTo>
                  <a:pt x="3924" y="1300"/>
                </a:lnTo>
                <a:lnTo>
                  <a:pt x="3924" y="1302"/>
                </a:lnTo>
                <a:lnTo>
                  <a:pt x="3929" y="1300"/>
                </a:lnTo>
                <a:lnTo>
                  <a:pt x="3929" y="1300"/>
                </a:lnTo>
                <a:lnTo>
                  <a:pt x="3931" y="1300"/>
                </a:lnTo>
                <a:lnTo>
                  <a:pt x="3933" y="1298"/>
                </a:lnTo>
                <a:lnTo>
                  <a:pt x="3933" y="1298"/>
                </a:lnTo>
                <a:lnTo>
                  <a:pt x="3933" y="1298"/>
                </a:lnTo>
                <a:lnTo>
                  <a:pt x="3933" y="1300"/>
                </a:lnTo>
                <a:lnTo>
                  <a:pt x="3937" y="1302"/>
                </a:lnTo>
                <a:lnTo>
                  <a:pt x="3937" y="1304"/>
                </a:lnTo>
                <a:lnTo>
                  <a:pt x="3937" y="1306"/>
                </a:lnTo>
                <a:lnTo>
                  <a:pt x="3939" y="1304"/>
                </a:lnTo>
                <a:lnTo>
                  <a:pt x="3939" y="1304"/>
                </a:lnTo>
                <a:lnTo>
                  <a:pt x="3939" y="1306"/>
                </a:lnTo>
                <a:lnTo>
                  <a:pt x="3937" y="1306"/>
                </a:lnTo>
                <a:lnTo>
                  <a:pt x="3939" y="1308"/>
                </a:lnTo>
                <a:lnTo>
                  <a:pt x="3939" y="1313"/>
                </a:lnTo>
                <a:lnTo>
                  <a:pt x="3941" y="1315"/>
                </a:lnTo>
                <a:lnTo>
                  <a:pt x="3941" y="1317"/>
                </a:lnTo>
                <a:lnTo>
                  <a:pt x="3941" y="1323"/>
                </a:lnTo>
                <a:lnTo>
                  <a:pt x="3943" y="1325"/>
                </a:lnTo>
                <a:lnTo>
                  <a:pt x="3943" y="1327"/>
                </a:lnTo>
                <a:lnTo>
                  <a:pt x="3945" y="1329"/>
                </a:lnTo>
                <a:lnTo>
                  <a:pt x="3945" y="1329"/>
                </a:lnTo>
                <a:lnTo>
                  <a:pt x="3945" y="1329"/>
                </a:lnTo>
                <a:lnTo>
                  <a:pt x="3950" y="1334"/>
                </a:lnTo>
                <a:lnTo>
                  <a:pt x="3952" y="1336"/>
                </a:lnTo>
                <a:lnTo>
                  <a:pt x="3952" y="1334"/>
                </a:lnTo>
                <a:lnTo>
                  <a:pt x="3952" y="1331"/>
                </a:lnTo>
                <a:lnTo>
                  <a:pt x="3952" y="1331"/>
                </a:lnTo>
                <a:lnTo>
                  <a:pt x="3952" y="1334"/>
                </a:lnTo>
                <a:lnTo>
                  <a:pt x="3954" y="1334"/>
                </a:lnTo>
                <a:lnTo>
                  <a:pt x="3954" y="1336"/>
                </a:lnTo>
                <a:lnTo>
                  <a:pt x="3954" y="1336"/>
                </a:lnTo>
                <a:lnTo>
                  <a:pt x="3952" y="1336"/>
                </a:lnTo>
                <a:lnTo>
                  <a:pt x="3952" y="1338"/>
                </a:lnTo>
                <a:lnTo>
                  <a:pt x="3952" y="1338"/>
                </a:lnTo>
                <a:lnTo>
                  <a:pt x="3954" y="1338"/>
                </a:lnTo>
                <a:lnTo>
                  <a:pt x="3954" y="1336"/>
                </a:lnTo>
                <a:lnTo>
                  <a:pt x="3956" y="1336"/>
                </a:lnTo>
                <a:lnTo>
                  <a:pt x="3956" y="1334"/>
                </a:lnTo>
                <a:lnTo>
                  <a:pt x="3956" y="1336"/>
                </a:lnTo>
                <a:lnTo>
                  <a:pt x="3956" y="1338"/>
                </a:lnTo>
                <a:lnTo>
                  <a:pt x="3956" y="1338"/>
                </a:lnTo>
                <a:lnTo>
                  <a:pt x="3956" y="1338"/>
                </a:lnTo>
                <a:lnTo>
                  <a:pt x="3956" y="1338"/>
                </a:lnTo>
                <a:lnTo>
                  <a:pt x="3956" y="1340"/>
                </a:lnTo>
                <a:lnTo>
                  <a:pt x="3956" y="1342"/>
                </a:lnTo>
                <a:lnTo>
                  <a:pt x="3958" y="1342"/>
                </a:lnTo>
                <a:lnTo>
                  <a:pt x="3958" y="1342"/>
                </a:lnTo>
                <a:lnTo>
                  <a:pt x="3958" y="1340"/>
                </a:lnTo>
                <a:lnTo>
                  <a:pt x="3958" y="1340"/>
                </a:lnTo>
                <a:lnTo>
                  <a:pt x="3960" y="1340"/>
                </a:lnTo>
                <a:lnTo>
                  <a:pt x="3960" y="1340"/>
                </a:lnTo>
                <a:lnTo>
                  <a:pt x="3962" y="1340"/>
                </a:lnTo>
                <a:lnTo>
                  <a:pt x="3964" y="1342"/>
                </a:lnTo>
                <a:lnTo>
                  <a:pt x="3964" y="1342"/>
                </a:lnTo>
                <a:lnTo>
                  <a:pt x="3964" y="1342"/>
                </a:lnTo>
                <a:lnTo>
                  <a:pt x="3964" y="1344"/>
                </a:lnTo>
                <a:lnTo>
                  <a:pt x="3964" y="1344"/>
                </a:lnTo>
                <a:lnTo>
                  <a:pt x="3966" y="1344"/>
                </a:lnTo>
                <a:lnTo>
                  <a:pt x="3966" y="1346"/>
                </a:lnTo>
                <a:lnTo>
                  <a:pt x="3966" y="1346"/>
                </a:lnTo>
                <a:lnTo>
                  <a:pt x="3966" y="1348"/>
                </a:lnTo>
                <a:lnTo>
                  <a:pt x="3968" y="1348"/>
                </a:lnTo>
                <a:lnTo>
                  <a:pt x="3968" y="1348"/>
                </a:lnTo>
                <a:lnTo>
                  <a:pt x="3968" y="1348"/>
                </a:lnTo>
                <a:lnTo>
                  <a:pt x="3968" y="1350"/>
                </a:lnTo>
                <a:lnTo>
                  <a:pt x="3968" y="1350"/>
                </a:lnTo>
                <a:lnTo>
                  <a:pt x="3966" y="1352"/>
                </a:lnTo>
                <a:lnTo>
                  <a:pt x="3966" y="1350"/>
                </a:lnTo>
                <a:lnTo>
                  <a:pt x="3964" y="1348"/>
                </a:lnTo>
                <a:lnTo>
                  <a:pt x="3962" y="1348"/>
                </a:lnTo>
                <a:lnTo>
                  <a:pt x="3962" y="1350"/>
                </a:lnTo>
                <a:lnTo>
                  <a:pt x="3964" y="1352"/>
                </a:lnTo>
                <a:lnTo>
                  <a:pt x="3964" y="1354"/>
                </a:lnTo>
                <a:lnTo>
                  <a:pt x="3966" y="1357"/>
                </a:lnTo>
                <a:lnTo>
                  <a:pt x="3968" y="1357"/>
                </a:lnTo>
                <a:lnTo>
                  <a:pt x="3968" y="1357"/>
                </a:lnTo>
                <a:lnTo>
                  <a:pt x="3968" y="1354"/>
                </a:lnTo>
                <a:lnTo>
                  <a:pt x="3968" y="1352"/>
                </a:lnTo>
                <a:lnTo>
                  <a:pt x="3968" y="1352"/>
                </a:lnTo>
                <a:lnTo>
                  <a:pt x="3971" y="1350"/>
                </a:lnTo>
                <a:lnTo>
                  <a:pt x="3971" y="1350"/>
                </a:lnTo>
                <a:lnTo>
                  <a:pt x="3971" y="1352"/>
                </a:lnTo>
                <a:lnTo>
                  <a:pt x="3971" y="1357"/>
                </a:lnTo>
                <a:lnTo>
                  <a:pt x="3971" y="1357"/>
                </a:lnTo>
                <a:lnTo>
                  <a:pt x="3973" y="1359"/>
                </a:lnTo>
                <a:lnTo>
                  <a:pt x="3973" y="1359"/>
                </a:lnTo>
                <a:lnTo>
                  <a:pt x="3973" y="1361"/>
                </a:lnTo>
                <a:lnTo>
                  <a:pt x="3973" y="1363"/>
                </a:lnTo>
                <a:lnTo>
                  <a:pt x="3975" y="1367"/>
                </a:lnTo>
                <a:lnTo>
                  <a:pt x="3977" y="1373"/>
                </a:lnTo>
                <a:lnTo>
                  <a:pt x="3977" y="1375"/>
                </a:lnTo>
                <a:lnTo>
                  <a:pt x="3979" y="1375"/>
                </a:lnTo>
                <a:lnTo>
                  <a:pt x="3977" y="1380"/>
                </a:lnTo>
                <a:lnTo>
                  <a:pt x="3977" y="1382"/>
                </a:lnTo>
                <a:lnTo>
                  <a:pt x="3977" y="1384"/>
                </a:lnTo>
                <a:lnTo>
                  <a:pt x="3977" y="1386"/>
                </a:lnTo>
                <a:lnTo>
                  <a:pt x="3975" y="1386"/>
                </a:lnTo>
                <a:lnTo>
                  <a:pt x="3975" y="1390"/>
                </a:lnTo>
                <a:lnTo>
                  <a:pt x="3975" y="1390"/>
                </a:lnTo>
                <a:lnTo>
                  <a:pt x="3973" y="1392"/>
                </a:lnTo>
                <a:lnTo>
                  <a:pt x="3973" y="1399"/>
                </a:lnTo>
                <a:lnTo>
                  <a:pt x="3973" y="1399"/>
                </a:lnTo>
                <a:lnTo>
                  <a:pt x="3975" y="1399"/>
                </a:lnTo>
                <a:lnTo>
                  <a:pt x="3977" y="1399"/>
                </a:lnTo>
                <a:lnTo>
                  <a:pt x="3977" y="1396"/>
                </a:lnTo>
                <a:lnTo>
                  <a:pt x="3979" y="1394"/>
                </a:lnTo>
                <a:lnTo>
                  <a:pt x="3979" y="1394"/>
                </a:lnTo>
                <a:lnTo>
                  <a:pt x="3979" y="1394"/>
                </a:lnTo>
                <a:lnTo>
                  <a:pt x="3979" y="1394"/>
                </a:lnTo>
                <a:lnTo>
                  <a:pt x="3979" y="1392"/>
                </a:lnTo>
                <a:lnTo>
                  <a:pt x="3979" y="1392"/>
                </a:lnTo>
                <a:lnTo>
                  <a:pt x="3979" y="1394"/>
                </a:lnTo>
                <a:lnTo>
                  <a:pt x="3979" y="1396"/>
                </a:lnTo>
                <a:lnTo>
                  <a:pt x="3979" y="1399"/>
                </a:lnTo>
                <a:lnTo>
                  <a:pt x="3979" y="1399"/>
                </a:lnTo>
                <a:lnTo>
                  <a:pt x="3979" y="1401"/>
                </a:lnTo>
                <a:lnTo>
                  <a:pt x="3979" y="1401"/>
                </a:lnTo>
                <a:lnTo>
                  <a:pt x="3981" y="1401"/>
                </a:lnTo>
                <a:lnTo>
                  <a:pt x="3981" y="1399"/>
                </a:lnTo>
                <a:lnTo>
                  <a:pt x="3981" y="1399"/>
                </a:lnTo>
                <a:lnTo>
                  <a:pt x="3983" y="1396"/>
                </a:lnTo>
                <a:lnTo>
                  <a:pt x="3983" y="1399"/>
                </a:lnTo>
                <a:lnTo>
                  <a:pt x="3983" y="1399"/>
                </a:lnTo>
                <a:lnTo>
                  <a:pt x="3983" y="1399"/>
                </a:lnTo>
                <a:lnTo>
                  <a:pt x="3983" y="1401"/>
                </a:lnTo>
                <a:lnTo>
                  <a:pt x="3983" y="1403"/>
                </a:lnTo>
                <a:lnTo>
                  <a:pt x="3985" y="1403"/>
                </a:lnTo>
                <a:lnTo>
                  <a:pt x="3987" y="1403"/>
                </a:lnTo>
                <a:lnTo>
                  <a:pt x="3987" y="1401"/>
                </a:lnTo>
                <a:lnTo>
                  <a:pt x="3989" y="1399"/>
                </a:lnTo>
                <a:lnTo>
                  <a:pt x="3989" y="1399"/>
                </a:lnTo>
                <a:lnTo>
                  <a:pt x="3989" y="1401"/>
                </a:lnTo>
                <a:lnTo>
                  <a:pt x="3989" y="1401"/>
                </a:lnTo>
                <a:lnTo>
                  <a:pt x="3987" y="1403"/>
                </a:lnTo>
                <a:lnTo>
                  <a:pt x="3989" y="1403"/>
                </a:lnTo>
                <a:lnTo>
                  <a:pt x="3989" y="1403"/>
                </a:lnTo>
                <a:lnTo>
                  <a:pt x="3992" y="1403"/>
                </a:lnTo>
                <a:lnTo>
                  <a:pt x="3994" y="1401"/>
                </a:lnTo>
                <a:lnTo>
                  <a:pt x="3994" y="1399"/>
                </a:lnTo>
                <a:lnTo>
                  <a:pt x="3996" y="1396"/>
                </a:lnTo>
                <a:lnTo>
                  <a:pt x="3998" y="1396"/>
                </a:lnTo>
                <a:lnTo>
                  <a:pt x="4000" y="1394"/>
                </a:lnTo>
                <a:lnTo>
                  <a:pt x="4000" y="1394"/>
                </a:lnTo>
                <a:lnTo>
                  <a:pt x="4000" y="1394"/>
                </a:lnTo>
                <a:lnTo>
                  <a:pt x="4000" y="1394"/>
                </a:lnTo>
                <a:lnTo>
                  <a:pt x="4002" y="1394"/>
                </a:lnTo>
                <a:lnTo>
                  <a:pt x="4004" y="1392"/>
                </a:lnTo>
                <a:lnTo>
                  <a:pt x="4002" y="1392"/>
                </a:lnTo>
                <a:lnTo>
                  <a:pt x="4002" y="1390"/>
                </a:lnTo>
                <a:lnTo>
                  <a:pt x="4002" y="1388"/>
                </a:lnTo>
                <a:lnTo>
                  <a:pt x="4002" y="1388"/>
                </a:lnTo>
                <a:lnTo>
                  <a:pt x="4002" y="1388"/>
                </a:lnTo>
                <a:lnTo>
                  <a:pt x="4002" y="1390"/>
                </a:lnTo>
                <a:lnTo>
                  <a:pt x="4002" y="1390"/>
                </a:lnTo>
                <a:lnTo>
                  <a:pt x="4004" y="1392"/>
                </a:lnTo>
                <a:lnTo>
                  <a:pt x="4004" y="1392"/>
                </a:lnTo>
                <a:lnTo>
                  <a:pt x="4006" y="1392"/>
                </a:lnTo>
                <a:lnTo>
                  <a:pt x="4008" y="1392"/>
                </a:lnTo>
                <a:lnTo>
                  <a:pt x="4010" y="1388"/>
                </a:lnTo>
                <a:lnTo>
                  <a:pt x="4010" y="1388"/>
                </a:lnTo>
                <a:lnTo>
                  <a:pt x="4010" y="1386"/>
                </a:lnTo>
                <a:lnTo>
                  <a:pt x="4012" y="1384"/>
                </a:lnTo>
                <a:lnTo>
                  <a:pt x="4010" y="1382"/>
                </a:lnTo>
                <a:lnTo>
                  <a:pt x="4012" y="1380"/>
                </a:lnTo>
                <a:lnTo>
                  <a:pt x="4010" y="1380"/>
                </a:lnTo>
                <a:lnTo>
                  <a:pt x="4010" y="1380"/>
                </a:lnTo>
                <a:lnTo>
                  <a:pt x="4012" y="1380"/>
                </a:lnTo>
                <a:lnTo>
                  <a:pt x="4015" y="1382"/>
                </a:lnTo>
                <a:lnTo>
                  <a:pt x="4015" y="1382"/>
                </a:lnTo>
                <a:lnTo>
                  <a:pt x="4017" y="1384"/>
                </a:lnTo>
                <a:lnTo>
                  <a:pt x="4015" y="1384"/>
                </a:lnTo>
                <a:lnTo>
                  <a:pt x="4017" y="1386"/>
                </a:lnTo>
                <a:lnTo>
                  <a:pt x="4017" y="1388"/>
                </a:lnTo>
                <a:lnTo>
                  <a:pt x="4019" y="1390"/>
                </a:lnTo>
                <a:lnTo>
                  <a:pt x="4019" y="1392"/>
                </a:lnTo>
                <a:lnTo>
                  <a:pt x="4021" y="1392"/>
                </a:lnTo>
                <a:lnTo>
                  <a:pt x="4023" y="1392"/>
                </a:lnTo>
                <a:lnTo>
                  <a:pt x="4023" y="1392"/>
                </a:lnTo>
                <a:lnTo>
                  <a:pt x="4023" y="1390"/>
                </a:lnTo>
                <a:lnTo>
                  <a:pt x="4023" y="1392"/>
                </a:lnTo>
                <a:lnTo>
                  <a:pt x="4023" y="1392"/>
                </a:lnTo>
                <a:lnTo>
                  <a:pt x="4023" y="1396"/>
                </a:lnTo>
                <a:lnTo>
                  <a:pt x="4021" y="1396"/>
                </a:lnTo>
                <a:lnTo>
                  <a:pt x="4021" y="1399"/>
                </a:lnTo>
                <a:lnTo>
                  <a:pt x="4023" y="1401"/>
                </a:lnTo>
                <a:lnTo>
                  <a:pt x="4025" y="1407"/>
                </a:lnTo>
                <a:lnTo>
                  <a:pt x="4023" y="1409"/>
                </a:lnTo>
                <a:lnTo>
                  <a:pt x="4025" y="1411"/>
                </a:lnTo>
                <a:lnTo>
                  <a:pt x="4025" y="1415"/>
                </a:lnTo>
                <a:lnTo>
                  <a:pt x="4025" y="1417"/>
                </a:lnTo>
                <a:lnTo>
                  <a:pt x="4027" y="1417"/>
                </a:lnTo>
                <a:lnTo>
                  <a:pt x="4027" y="1419"/>
                </a:lnTo>
                <a:lnTo>
                  <a:pt x="4027" y="1419"/>
                </a:lnTo>
                <a:lnTo>
                  <a:pt x="4027" y="1419"/>
                </a:lnTo>
                <a:lnTo>
                  <a:pt x="4027" y="1422"/>
                </a:lnTo>
                <a:lnTo>
                  <a:pt x="4027" y="1424"/>
                </a:lnTo>
                <a:lnTo>
                  <a:pt x="4029" y="1426"/>
                </a:lnTo>
                <a:lnTo>
                  <a:pt x="4029" y="1430"/>
                </a:lnTo>
                <a:lnTo>
                  <a:pt x="4029" y="1430"/>
                </a:lnTo>
                <a:lnTo>
                  <a:pt x="4029" y="1432"/>
                </a:lnTo>
                <a:lnTo>
                  <a:pt x="4029" y="1434"/>
                </a:lnTo>
                <a:lnTo>
                  <a:pt x="4031" y="1430"/>
                </a:lnTo>
                <a:lnTo>
                  <a:pt x="4031" y="1430"/>
                </a:lnTo>
                <a:lnTo>
                  <a:pt x="4031" y="1432"/>
                </a:lnTo>
                <a:lnTo>
                  <a:pt x="4031" y="1432"/>
                </a:lnTo>
                <a:lnTo>
                  <a:pt x="4033" y="1436"/>
                </a:lnTo>
                <a:lnTo>
                  <a:pt x="4033" y="1438"/>
                </a:lnTo>
                <a:lnTo>
                  <a:pt x="4036" y="1440"/>
                </a:lnTo>
                <a:lnTo>
                  <a:pt x="4036" y="1445"/>
                </a:lnTo>
                <a:lnTo>
                  <a:pt x="4038" y="1447"/>
                </a:lnTo>
                <a:lnTo>
                  <a:pt x="4038" y="1447"/>
                </a:lnTo>
                <a:lnTo>
                  <a:pt x="4038" y="1449"/>
                </a:lnTo>
                <a:lnTo>
                  <a:pt x="4038" y="1451"/>
                </a:lnTo>
                <a:lnTo>
                  <a:pt x="4036" y="1451"/>
                </a:lnTo>
                <a:lnTo>
                  <a:pt x="4038" y="1453"/>
                </a:lnTo>
                <a:lnTo>
                  <a:pt x="4036" y="1453"/>
                </a:lnTo>
                <a:lnTo>
                  <a:pt x="4036" y="1455"/>
                </a:lnTo>
                <a:lnTo>
                  <a:pt x="4036" y="1455"/>
                </a:lnTo>
                <a:lnTo>
                  <a:pt x="4038" y="1455"/>
                </a:lnTo>
                <a:lnTo>
                  <a:pt x="4038" y="1457"/>
                </a:lnTo>
                <a:lnTo>
                  <a:pt x="4038" y="1457"/>
                </a:lnTo>
                <a:lnTo>
                  <a:pt x="4038" y="1459"/>
                </a:lnTo>
                <a:lnTo>
                  <a:pt x="4038" y="1459"/>
                </a:lnTo>
                <a:lnTo>
                  <a:pt x="4038" y="1459"/>
                </a:lnTo>
                <a:lnTo>
                  <a:pt x="4036" y="1461"/>
                </a:lnTo>
                <a:lnTo>
                  <a:pt x="4038" y="1461"/>
                </a:lnTo>
                <a:lnTo>
                  <a:pt x="4038" y="1461"/>
                </a:lnTo>
                <a:lnTo>
                  <a:pt x="4040" y="1461"/>
                </a:lnTo>
                <a:lnTo>
                  <a:pt x="4040" y="1461"/>
                </a:lnTo>
                <a:lnTo>
                  <a:pt x="4040" y="1461"/>
                </a:lnTo>
                <a:lnTo>
                  <a:pt x="4040" y="1463"/>
                </a:lnTo>
                <a:lnTo>
                  <a:pt x="4038" y="1463"/>
                </a:lnTo>
                <a:lnTo>
                  <a:pt x="4038" y="1466"/>
                </a:lnTo>
                <a:lnTo>
                  <a:pt x="4038" y="1466"/>
                </a:lnTo>
                <a:lnTo>
                  <a:pt x="4038" y="1468"/>
                </a:lnTo>
                <a:lnTo>
                  <a:pt x="4038" y="1470"/>
                </a:lnTo>
                <a:lnTo>
                  <a:pt x="4038" y="1470"/>
                </a:lnTo>
                <a:lnTo>
                  <a:pt x="4038" y="1472"/>
                </a:lnTo>
                <a:lnTo>
                  <a:pt x="4036" y="1474"/>
                </a:lnTo>
                <a:lnTo>
                  <a:pt x="4036" y="1476"/>
                </a:lnTo>
                <a:lnTo>
                  <a:pt x="4036" y="1476"/>
                </a:lnTo>
                <a:lnTo>
                  <a:pt x="4033" y="1478"/>
                </a:lnTo>
                <a:lnTo>
                  <a:pt x="4036" y="1482"/>
                </a:lnTo>
                <a:lnTo>
                  <a:pt x="4036" y="1484"/>
                </a:lnTo>
                <a:lnTo>
                  <a:pt x="4036" y="1487"/>
                </a:lnTo>
                <a:lnTo>
                  <a:pt x="4036" y="1487"/>
                </a:lnTo>
                <a:lnTo>
                  <a:pt x="4038" y="1484"/>
                </a:lnTo>
                <a:lnTo>
                  <a:pt x="4038" y="1484"/>
                </a:lnTo>
                <a:lnTo>
                  <a:pt x="4036" y="1489"/>
                </a:lnTo>
                <a:lnTo>
                  <a:pt x="4036" y="1493"/>
                </a:lnTo>
                <a:lnTo>
                  <a:pt x="4033" y="1495"/>
                </a:lnTo>
                <a:lnTo>
                  <a:pt x="4033" y="1497"/>
                </a:lnTo>
                <a:lnTo>
                  <a:pt x="4031" y="1501"/>
                </a:lnTo>
                <a:lnTo>
                  <a:pt x="4031" y="1505"/>
                </a:lnTo>
                <a:lnTo>
                  <a:pt x="4031" y="1508"/>
                </a:lnTo>
                <a:lnTo>
                  <a:pt x="4031" y="1510"/>
                </a:lnTo>
                <a:lnTo>
                  <a:pt x="4031" y="1514"/>
                </a:lnTo>
                <a:lnTo>
                  <a:pt x="4033" y="1514"/>
                </a:lnTo>
                <a:lnTo>
                  <a:pt x="4033" y="1514"/>
                </a:lnTo>
                <a:lnTo>
                  <a:pt x="4033" y="1512"/>
                </a:lnTo>
                <a:lnTo>
                  <a:pt x="4036" y="1512"/>
                </a:lnTo>
                <a:lnTo>
                  <a:pt x="4036" y="1512"/>
                </a:lnTo>
                <a:lnTo>
                  <a:pt x="4038" y="1512"/>
                </a:lnTo>
                <a:lnTo>
                  <a:pt x="4038" y="1512"/>
                </a:lnTo>
                <a:lnTo>
                  <a:pt x="4040" y="1516"/>
                </a:lnTo>
                <a:lnTo>
                  <a:pt x="4040" y="1516"/>
                </a:lnTo>
                <a:lnTo>
                  <a:pt x="4042" y="1516"/>
                </a:lnTo>
                <a:lnTo>
                  <a:pt x="4042" y="1518"/>
                </a:lnTo>
                <a:lnTo>
                  <a:pt x="4042" y="1520"/>
                </a:lnTo>
                <a:lnTo>
                  <a:pt x="4044" y="1520"/>
                </a:lnTo>
                <a:lnTo>
                  <a:pt x="4044" y="1520"/>
                </a:lnTo>
                <a:lnTo>
                  <a:pt x="4046" y="1522"/>
                </a:lnTo>
                <a:lnTo>
                  <a:pt x="4046" y="1522"/>
                </a:lnTo>
                <a:lnTo>
                  <a:pt x="4048" y="1524"/>
                </a:lnTo>
                <a:lnTo>
                  <a:pt x="4048" y="1526"/>
                </a:lnTo>
                <a:lnTo>
                  <a:pt x="4050" y="1526"/>
                </a:lnTo>
                <a:lnTo>
                  <a:pt x="4050" y="1526"/>
                </a:lnTo>
                <a:lnTo>
                  <a:pt x="4050" y="1526"/>
                </a:lnTo>
                <a:lnTo>
                  <a:pt x="4050" y="1528"/>
                </a:lnTo>
                <a:lnTo>
                  <a:pt x="4052" y="1528"/>
                </a:lnTo>
                <a:lnTo>
                  <a:pt x="4052" y="1528"/>
                </a:lnTo>
                <a:lnTo>
                  <a:pt x="4052" y="1533"/>
                </a:lnTo>
                <a:lnTo>
                  <a:pt x="4054" y="1535"/>
                </a:lnTo>
                <a:lnTo>
                  <a:pt x="4059" y="1539"/>
                </a:lnTo>
                <a:lnTo>
                  <a:pt x="4059" y="1541"/>
                </a:lnTo>
                <a:lnTo>
                  <a:pt x="4061" y="1543"/>
                </a:lnTo>
                <a:lnTo>
                  <a:pt x="4061" y="1545"/>
                </a:lnTo>
                <a:lnTo>
                  <a:pt x="4063" y="1547"/>
                </a:lnTo>
                <a:lnTo>
                  <a:pt x="4061" y="1552"/>
                </a:lnTo>
                <a:lnTo>
                  <a:pt x="4063" y="1558"/>
                </a:lnTo>
                <a:lnTo>
                  <a:pt x="4065" y="1564"/>
                </a:lnTo>
                <a:lnTo>
                  <a:pt x="4065" y="1568"/>
                </a:lnTo>
                <a:lnTo>
                  <a:pt x="4067" y="1570"/>
                </a:lnTo>
                <a:lnTo>
                  <a:pt x="4067" y="1573"/>
                </a:lnTo>
                <a:lnTo>
                  <a:pt x="4067" y="1573"/>
                </a:lnTo>
                <a:lnTo>
                  <a:pt x="4067" y="1575"/>
                </a:lnTo>
                <a:lnTo>
                  <a:pt x="4067" y="1575"/>
                </a:lnTo>
                <a:lnTo>
                  <a:pt x="4067" y="1575"/>
                </a:lnTo>
                <a:lnTo>
                  <a:pt x="4069" y="1577"/>
                </a:lnTo>
                <a:lnTo>
                  <a:pt x="4071" y="1579"/>
                </a:lnTo>
                <a:lnTo>
                  <a:pt x="4073" y="1581"/>
                </a:lnTo>
                <a:lnTo>
                  <a:pt x="4075" y="1585"/>
                </a:lnTo>
                <a:lnTo>
                  <a:pt x="4075" y="1585"/>
                </a:lnTo>
                <a:lnTo>
                  <a:pt x="4075" y="1587"/>
                </a:lnTo>
                <a:lnTo>
                  <a:pt x="4075" y="1589"/>
                </a:lnTo>
                <a:lnTo>
                  <a:pt x="4075" y="1591"/>
                </a:lnTo>
                <a:lnTo>
                  <a:pt x="4077" y="1591"/>
                </a:lnTo>
                <a:lnTo>
                  <a:pt x="4077" y="1593"/>
                </a:lnTo>
                <a:lnTo>
                  <a:pt x="4082" y="1593"/>
                </a:lnTo>
                <a:lnTo>
                  <a:pt x="4084" y="1596"/>
                </a:lnTo>
                <a:lnTo>
                  <a:pt x="4088" y="1600"/>
                </a:lnTo>
                <a:lnTo>
                  <a:pt x="4094" y="1602"/>
                </a:lnTo>
                <a:lnTo>
                  <a:pt x="4096" y="1604"/>
                </a:lnTo>
                <a:lnTo>
                  <a:pt x="4098" y="1606"/>
                </a:lnTo>
                <a:lnTo>
                  <a:pt x="4105" y="1608"/>
                </a:lnTo>
                <a:lnTo>
                  <a:pt x="4105" y="1610"/>
                </a:lnTo>
                <a:lnTo>
                  <a:pt x="4107" y="1610"/>
                </a:lnTo>
                <a:lnTo>
                  <a:pt x="4107" y="1612"/>
                </a:lnTo>
                <a:lnTo>
                  <a:pt x="4109" y="1612"/>
                </a:lnTo>
                <a:lnTo>
                  <a:pt x="4111" y="1610"/>
                </a:lnTo>
                <a:lnTo>
                  <a:pt x="4111" y="1610"/>
                </a:lnTo>
                <a:lnTo>
                  <a:pt x="4113" y="1610"/>
                </a:lnTo>
                <a:lnTo>
                  <a:pt x="4115" y="1610"/>
                </a:lnTo>
                <a:lnTo>
                  <a:pt x="4115" y="1608"/>
                </a:lnTo>
                <a:lnTo>
                  <a:pt x="4113" y="1608"/>
                </a:lnTo>
                <a:lnTo>
                  <a:pt x="4115" y="1608"/>
                </a:lnTo>
                <a:lnTo>
                  <a:pt x="4115" y="1608"/>
                </a:lnTo>
                <a:lnTo>
                  <a:pt x="4115" y="1610"/>
                </a:lnTo>
                <a:lnTo>
                  <a:pt x="4115" y="1610"/>
                </a:lnTo>
                <a:lnTo>
                  <a:pt x="4115" y="1610"/>
                </a:lnTo>
                <a:lnTo>
                  <a:pt x="4117" y="1612"/>
                </a:lnTo>
                <a:lnTo>
                  <a:pt x="4117" y="1610"/>
                </a:lnTo>
                <a:lnTo>
                  <a:pt x="4119" y="1610"/>
                </a:lnTo>
                <a:lnTo>
                  <a:pt x="4119" y="1610"/>
                </a:lnTo>
                <a:lnTo>
                  <a:pt x="4117" y="1606"/>
                </a:lnTo>
                <a:lnTo>
                  <a:pt x="4113" y="1598"/>
                </a:lnTo>
                <a:lnTo>
                  <a:pt x="4111" y="1596"/>
                </a:lnTo>
                <a:lnTo>
                  <a:pt x="4111" y="1593"/>
                </a:lnTo>
                <a:lnTo>
                  <a:pt x="4107" y="1591"/>
                </a:lnTo>
                <a:lnTo>
                  <a:pt x="4107" y="1591"/>
                </a:lnTo>
                <a:lnTo>
                  <a:pt x="4107" y="1589"/>
                </a:lnTo>
                <a:lnTo>
                  <a:pt x="4107" y="1585"/>
                </a:lnTo>
                <a:lnTo>
                  <a:pt x="4107" y="1583"/>
                </a:lnTo>
                <a:lnTo>
                  <a:pt x="4107" y="1581"/>
                </a:lnTo>
                <a:lnTo>
                  <a:pt x="4105" y="1579"/>
                </a:lnTo>
                <a:lnTo>
                  <a:pt x="4105" y="1577"/>
                </a:lnTo>
                <a:lnTo>
                  <a:pt x="4107" y="1575"/>
                </a:lnTo>
                <a:lnTo>
                  <a:pt x="4107" y="1568"/>
                </a:lnTo>
                <a:lnTo>
                  <a:pt x="4107" y="1564"/>
                </a:lnTo>
                <a:lnTo>
                  <a:pt x="4107" y="1562"/>
                </a:lnTo>
                <a:lnTo>
                  <a:pt x="4103" y="1556"/>
                </a:lnTo>
                <a:lnTo>
                  <a:pt x="4100" y="1554"/>
                </a:lnTo>
                <a:lnTo>
                  <a:pt x="4100" y="1552"/>
                </a:lnTo>
                <a:lnTo>
                  <a:pt x="4098" y="1552"/>
                </a:lnTo>
                <a:lnTo>
                  <a:pt x="4096" y="1549"/>
                </a:lnTo>
                <a:lnTo>
                  <a:pt x="4092" y="1547"/>
                </a:lnTo>
                <a:lnTo>
                  <a:pt x="4090" y="1543"/>
                </a:lnTo>
                <a:lnTo>
                  <a:pt x="4090" y="1541"/>
                </a:lnTo>
                <a:lnTo>
                  <a:pt x="4086" y="1541"/>
                </a:lnTo>
                <a:lnTo>
                  <a:pt x="4082" y="1539"/>
                </a:lnTo>
                <a:lnTo>
                  <a:pt x="4080" y="1535"/>
                </a:lnTo>
                <a:lnTo>
                  <a:pt x="4077" y="1533"/>
                </a:lnTo>
                <a:lnTo>
                  <a:pt x="4077" y="1533"/>
                </a:lnTo>
                <a:lnTo>
                  <a:pt x="4075" y="1533"/>
                </a:lnTo>
                <a:lnTo>
                  <a:pt x="4073" y="1533"/>
                </a:lnTo>
                <a:lnTo>
                  <a:pt x="4071" y="1533"/>
                </a:lnTo>
                <a:lnTo>
                  <a:pt x="4067" y="1531"/>
                </a:lnTo>
                <a:lnTo>
                  <a:pt x="4067" y="1528"/>
                </a:lnTo>
                <a:lnTo>
                  <a:pt x="4065" y="1528"/>
                </a:lnTo>
                <a:lnTo>
                  <a:pt x="4063" y="1528"/>
                </a:lnTo>
                <a:lnTo>
                  <a:pt x="4063" y="1528"/>
                </a:lnTo>
                <a:lnTo>
                  <a:pt x="4063" y="1526"/>
                </a:lnTo>
                <a:lnTo>
                  <a:pt x="4059" y="1524"/>
                </a:lnTo>
                <a:lnTo>
                  <a:pt x="4059" y="1522"/>
                </a:lnTo>
                <a:lnTo>
                  <a:pt x="4059" y="1520"/>
                </a:lnTo>
                <a:lnTo>
                  <a:pt x="4061" y="1520"/>
                </a:lnTo>
                <a:lnTo>
                  <a:pt x="4061" y="1520"/>
                </a:lnTo>
                <a:lnTo>
                  <a:pt x="4061" y="1522"/>
                </a:lnTo>
                <a:lnTo>
                  <a:pt x="4061" y="1522"/>
                </a:lnTo>
                <a:lnTo>
                  <a:pt x="4061" y="1522"/>
                </a:lnTo>
                <a:lnTo>
                  <a:pt x="4061" y="1522"/>
                </a:lnTo>
                <a:lnTo>
                  <a:pt x="4063" y="1522"/>
                </a:lnTo>
                <a:lnTo>
                  <a:pt x="4063" y="1524"/>
                </a:lnTo>
                <a:lnTo>
                  <a:pt x="4063" y="1526"/>
                </a:lnTo>
                <a:lnTo>
                  <a:pt x="4065" y="1526"/>
                </a:lnTo>
                <a:lnTo>
                  <a:pt x="4063" y="1526"/>
                </a:lnTo>
                <a:lnTo>
                  <a:pt x="4063" y="1524"/>
                </a:lnTo>
                <a:lnTo>
                  <a:pt x="4061" y="1512"/>
                </a:lnTo>
                <a:lnTo>
                  <a:pt x="4061" y="1510"/>
                </a:lnTo>
                <a:lnTo>
                  <a:pt x="4059" y="1510"/>
                </a:lnTo>
                <a:lnTo>
                  <a:pt x="4059" y="1510"/>
                </a:lnTo>
                <a:lnTo>
                  <a:pt x="4059" y="1510"/>
                </a:lnTo>
                <a:lnTo>
                  <a:pt x="4059" y="1510"/>
                </a:lnTo>
                <a:lnTo>
                  <a:pt x="4056" y="1510"/>
                </a:lnTo>
                <a:lnTo>
                  <a:pt x="4056" y="1508"/>
                </a:lnTo>
                <a:lnTo>
                  <a:pt x="4056" y="1505"/>
                </a:lnTo>
                <a:lnTo>
                  <a:pt x="4054" y="1499"/>
                </a:lnTo>
                <a:lnTo>
                  <a:pt x="4054" y="1499"/>
                </a:lnTo>
                <a:lnTo>
                  <a:pt x="4054" y="1497"/>
                </a:lnTo>
                <a:lnTo>
                  <a:pt x="4052" y="1497"/>
                </a:lnTo>
                <a:lnTo>
                  <a:pt x="4048" y="1499"/>
                </a:lnTo>
                <a:lnTo>
                  <a:pt x="4046" y="1499"/>
                </a:lnTo>
                <a:lnTo>
                  <a:pt x="4046" y="1497"/>
                </a:lnTo>
                <a:lnTo>
                  <a:pt x="4046" y="1497"/>
                </a:lnTo>
                <a:lnTo>
                  <a:pt x="4046" y="1495"/>
                </a:lnTo>
                <a:lnTo>
                  <a:pt x="4044" y="1493"/>
                </a:lnTo>
                <a:lnTo>
                  <a:pt x="4044" y="1491"/>
                </a:lnTo>
                <a:lnTo>
                  <a:pt x="4044" y="1489"/>
                </a:lnTo>
                <a:lnTo>
                  <a:pt x="4044" y="1484"/>
                </a:lnTo>
                <a:lnTo>
                  <a:pt x="4044" y="1482"/>
                </a:lnTo>
                <a:lnTo>
                  <a:pt x="4044" y="1482"/>
                </a:lnTo>
                <a:lnTo>
                  <a:pt x="4046" y="1482"/>
                </a:lnTo>
                <a:lnTo>
                  <a:pt x="4046" y="1478"/>
                </a:lnTo>
                <a:lnTo>
                  <a:pt x="4048" y="1474"/>
                </a:lnTo>
                <a:lnTo>
                  <a:pt x="4050" y="1472"/>
                </a:lnTo>
                <a:lnTo>
                  <a:pt x="4050" y="1470"/>
                </a:lnTo>
                <a:lnTo>
                  <a:pt x="4050" y="1466"/>
                </a:lnTo>
                <a:lnTo>
                  <a:pt x="4052" y="1463"/>
                </a:lnTo>
                <a:lnTo>
                  <a:pt x="4054" y="1461"/>
                </a:lnTo>
                <a:lnTo>
                  <a:pt x="4054" y="1459"/>
                </a:lnTo>
                <a:lnTo>
                  <a:pt x="4054" y="1457"/>
                </a:lnTo>
                <a:lnTo>
                  <a:pt x="4056" y="1455"/>
                </a:lnTo>
                <a:lnTo>
                  <a:pt x="4056" y="1453"/>
                </a:lnTo>
                <a:lnTo>
                  <a:pt x="4056" y="1449"/>
                </a:lnTo>
                <a:lnTo>
                  <a:pt x="4056" y="1447"/>
                </a:lnTo>
                <a:lnTo>
                  <a:pt x="4059" y="1443"/>
                </a:lnTo>
                <a:lnTo>
                  <a:pt x="4056" y="1440"/>
                </a:lnTo>
                <a:lnTo>
                  <a:pt x="4056" y="1440"/>
                </a:lnTo>
                <a:lnTo>
                  <a:pt x="4056" y="1438"/>
                </a:lnTo>
                <a:lnTo>
                  <a:pt x="4059" y="1436"/>
                </a:lnTo>
                <a:lnTo>
                  <a:pt x="4061" y="1436"/>
                </a:lnTo>
                <a:lnTo>
                  <a:pt x="4065" y="1436"/>
                </a:lnTo>
                <a:lnTo>
                  <a:pt x="4065" y="1436"/>
                </a:lnTo>
                <a:lnTo>
                  <a:pt x="4065" y="1436"/>
                </a:lnTo>
                <a:lnTo>
                  <a:pt x="4069" y="1436"/>
                </a:lnTo>
                <a:lnTo>
                  <a:pt x="4071" y="1436"/>
                </a:lnTo>
                <a:lnTo>
                  <a:pt x="4071" y="1438"/>
                </a:lnTo>
                <a:lnTo>
                  <a:pt x="4069" y="1438"/>
                </a:lnTo>
                <a:lnTo>
                  <a:pt x="4069" y="1440"/>
                </a:lnTo>
                <a:lnTo>
                  <a:pt x="4069" y="1443"/>
                </a:lnTo>
                <a:lnTo>
                  <a:pt x="4069" y="1447"/>
                </a:lnTo>
                <a:lnTo>
                  <a:pt x="4069" y="1447"/>
                </a:lnTo>
                <a:lnTo>
                  <a:pt x="4069" y="1449"/>
                </a:lnTo>
                <a:lnTo>
                  <a:pt x="4071" y="1449"/>
                </a:lnTo>
                <a:lnTo>
                  <a:pt x="4073" y="1449"/>
                </a:lnTo>
                <a:lnTo>
                  <a:pt x="4077" y="1449"/>
                </a:lnTo>
                <a:lnTo>
                  <a:pt x="4082" y="1449"/>
                </a:lnTo>
                <a:lnTo>
                  <a:pt x="4084" y="1449"/>
                </a:lnTo>
                <a:lnTo>
                  <a:pt x="4084" y="1449"/>
                </a:lnTo>
                <a:lnTo>
                  <a:pt x="4084" y="1449"/>
                </a:lnTo>
                <a:lnTo>
                  <a:pt x="4086" y="1451"/>
                </a:lnTo>
                <a:lnTo>
                  <a:pt x="4088" y="1451"/>
                </a:lnTo>
                <a:lnTo>
                  <a:pt x="4088" y="1453"/>
                </a:lnTo>
                <a:lnTo>
                  <a:pt x="4090" y="1453"/>
                </a:lnTo>
                <a:lnTo>
                  <a:pt x="4090" y="1453"/>
                </a:lnTo>
                <a:lnTo>
                  <a:pt x="4090" y="1455"/>
                </a:lnTo>
                <a:lnTo>
                  <a:pt x="4092" y="1455"/>
                </a:lnTo>
                <a:lnTo>
                  <a:pt x="4094" y="1457"/>
                </a:lnTo>
                <a:lnTo>
                  <a:pt x="4094" y="1455"/>
                </a:lnTo>
                <a:lnTo>
                  <a:pt x="4094" y="1455"/>
                </a:lnTo>
                <a:lnTo>
                  <a:pt x="4094" y="1455"/>
                </a:lnTo>
                <a:lnTo>
                  <a:pt x="4096" y="1457"/>
                </a:lnTo>
                <a:lnTo>
                  <a:pt x="4096" y="1459"/>
                </a:lnTo>
                <a:lnTo>
                  <a:pt x="4098" y="1461"/>
                </a:lnTo>
                <a:lnTo>
                  <a:pt x="4098" y="1461"/>
                </a:lnTo>
                <a:lnTo>
                  <a:pt x="4098" y="1461"/>
                </a:lnTo>
                <a:lnTo>
                  <a:pt x="4098" y="1461"/>
                </a:lnTo>
                <a:lnTo>
                  <a:pt x="4098" y="1461"/>
                </a:lnTo>
                <a:lnTo>
                  <a:pt x="4100" y="1461"/>
                </a:lnTo>
                <a:lnTo>
                  <a:pt x="4100" y="1463"/>
                </a:lnTo>
                <a:lnTo>
                  <a:pt x="4103" y="1466"/>
                </a:lnTo>
                <a:lnTo>
                  <a:pt x="4100" y="1468"/>
                </a:lnTo>
                <a:lnTo>
                  <a:pt x="4100" y="1470"/>
                </a:lnTo>
                <a:lnTo>
                  <a:pt x="4100" y="1472"/>
                </a:lnTo>
                <a:lnTo>
                  <a:pt x="4103" y="1474"/>
                </a:lnTo>
                <a:lnTo>
                  <a:pt x="4105" y="1474"/>
                </a:lnTo>
                <a:lnTo>
                  <a:pt x="4105" y="1474"/>
                </a:lnTo>
                <a:lnTo>
                  <a:pt x="4107" y="1474"/>
                </a:lnTo>
                <a:lnTo>
                  <a:pt x="4107" y="1472"/>
                </a:lnTo>
                <a:lnTo>
                  <a:pt x="4107" y="1470"/>
                </a:lnTo>
                <a:lnTo>
                  <a:pt x="4109" y="1472"/>
                </a:lnTo>
                <a:lnTo>
                  <a:pt x="4109" y="1472"/>
                </a:lnTo>
                <a:lnTo>
                  <a:pt x="4111" y="1474"/>
                </a:lnTo>
                <a:lnTo>
                  <a:pt x="4109" y="1476"/>
                </a:lnTo>
                <a:lnTo>
                  <a:pt x="4109" y="1476"/>
                </a:lnTo>
                <a:lnTo>
                  <a:pt x="4107" y="1478"/>
                </a:lnTo>
                <a:lnTo>
                  <a:pt x="4107" y="1478"/>
                </a:lnTo>
                <a:lnTo>
                  <a:pt x="4109" y="1478"/>
                </a:lnTo>
                <a:lnTo>
                  <a:pt x="4109" y="1480"/>
                </a:lnTo>
                <a:lnTo>
                  <a:pt x="4113" y="1478"/>
                </a:lnTo>
                <a:lnTo>
                  <a:pt x="4113" y="1478"/>
                </a:lnTo>
                <a:lnTo>
                  <a:pt x="4113" y="1478"/>
                </a:lnTo>
                <a:lnTo>
                  <a:pt x="4113" y="1478"/>
                </a:lnTo>
                <a:lnTo>
                  <a:pt x="4117" y="1480"/>
                </a:lnTo>
                <a:lnTo>
                  <a:pt x="4121" y="1480"/>
                </a:lnTo>
                <a:lnTo>
                  <a:pt x="4121" y="1482"/>
                </a:lnTo>
                <a:lnTo>
                  <a:pt x="4124" y="1482"/>
                </a:lnTo>
                <a:lnTo>
                  <a:pt x="4124" y="1484"/>
                </a:lnTo>
                <a:lnTo>
                  <a:pt x="4124" y="1484"/>
                </a:lnTo>
                <a:lnTo>
                  <a:pt x="4126" y="1484"/>
                </a:lnTo>
                <a:lnTo>
                  <a:pt x="4126" y="1484"/>
                </a:lnTo>
                <a:lnTo>
                  <a:pt x="4128" y="1484"/>
                </a:lnTo>
                <a:lnTo>
                  <a:pt x="4128" y="1487"/>
                </a:lnTo>
                <a:lnTo>
                  <a:pt x="4130" y="1487"/>
                </a:lnTo>
                <a:lnTo>
                  <a:pt x="4130" y="1487"/>
                </a:lnTo>
                <a:lnTo>
                  <a:pt x="4130" y="1489"/>
                </a:lnTo>
                <a:lnTo>
                  <a:pt x="4130" y="1489"/>
                </a:lnTo>
                <a:lnTo>
                  <a:pt x="4128" y="1489"/>
                </a:lnTo>
                <a:lnTo>
                  <a:pt x="4128" y="1491"/>
                </a:lnTo>
                <a:lnTo>
                  <a:pt x="4126" y="1493"/>
                </a:lnTo>
                <a:lnTo>
                  <a:pt x="4126" y="1499"/>
                </a:lnTo>
                <a:lnTo>
                  <a:pt x="4126" y="1505"/>
                </a:lnTo>
                <a:lnTo>
                  <a:pt x="4128" y="1505"/>
                </a:lnTo>
                <a:lnTo>
                  <a:pt x="4126" y="1508"/>
                </a:lnTo>
                <a:lnTo>
                  <a:pt x="4128" y="1508"/>
                </a:lnTo>
                <a:lnTo>
                  <a:pt x="4130" y="1508"/>
                </a:lnTo>
                <a:lnTo>
                  <a:pt x="4132" y="1505"/>
                </a:lnTo>
                <a:lnTo>
                  <a:pt x="4134" y="1505"/>
                </a:lnTo>
                <a:lnTo>
                  <a:pt x="4134" y="1501"/>
                </a:lnTo>
                <a:lnTo>
                  <a:pt x="4136" y="1501"/>
                </a:lnTo>
                <a:lnTo>
                  <a:pt x="4147" y="1495"/>
                </a:lnTo>
                <a:lnTo>
                  <a:pt x="4147" y="1495"/>
                </a:lnTo>
                <a:lnTo>
                  <a:pt x="4147" y="1495"/>
                </a:lnTo>
                <a:lnTo>
                  <a:pt x="4147" y="1493"/>
                </a:lnTo>
                <a:lnTo>
                  <a:pt x="4144" y="1493"/>
                </a:lnTo>
                <a:lnTo>
                  <a:pt x="4140" y="1487"/>
                </a:lnTo>
                <a:lnTo>
                  <a:pt x="4142" y="1489"/>
                </a:lnTo>
                <a:lnTo>
                  <a:pt x="4147" y="1493"/>
                </a:lnTo>
                <a:lnTo>
                  <a:pt x="4149" y="1493"/>
                </a:lnTo>
                <a:lnTo>
                  <a:pt x="4151" y="1493"/>
                </a:lnTo>
                <a:lnTo>
                  <a:pt x="4151" y="1493"/>
                </a:lnTo>
                <a:lnTo>
                  <a:pt x="4151" y="1493"/>
                </a:lnTo>
                <a:lnTo>
                  <a:pt x="4151" y="1491"/>
                </a:lnTo>
                <a:lnTo>
                  <a:pt x="4151" y="1491"/>
                </a:lnTo>
                <a:lnTo>
                  <a:pt x="4147" y="1484"/>
                </a:lnTo>
                <a:lnTo>
                  <a:pt x="4144" y="1484"/>
                </a:lnTo>
                <a:lnTo>
                  <a:pt x="4151" y="1489"/>
                </a:lnTo>
                <a:lnTo>
                  <a:pt x="4151" y="1489"/>
                </a:lnTo>
                <a:lnTo>
                  <a:pt x="4153" y="1489"/>
                </a:lnTo>
                <a:lnTo>
                  <a:pt x="4153" y="1489"/>
                </a:lnTo>
                <a:lnTo>
                  <a:pt x="4153" y="1489"/>
                </a:lnTo>
                <a:lnTo>
                  <a:pt x="4153" y="1487"/>
                </a:lnTo>
                <a:lnTo>
                  <a:pt x="4153" y="1487"/>
                </a:lnTo>
                <a:lnTo>
                  <a:pt x="4155" y="1484"/>
                </a:lnTo>
                <a:lnTo>
                  <a:pt x="4155" y="1484"/>
                </a:lnTo>
                <a:lnTo>
                  <a:pt x="4153" y="1484"/>
                </a:lnTo>
                <a:lnTo>
                  <a:pt x="4153" y="1484"/>
                </a:lnTo>
                <a:lnTo>
                  <a:pt x="4151" y="1482"/>
                </a:lnTo>
                <a:lnTo>
                  <a:pt x="4151" y="1482"/>
                </a:lnTo>
                <a:lnTo>
                  <a:pt x="4153" y="1482"/>
                </a:lnTo>
                <a:lnTo>
                  <a:pt x="4155" y="1482"/>
                </a:lnTo>
                <a:lnTo>
                  <a:pt x="4155" y="1482"/>
                </a:lnTo>
                <a:lnTo>
                  <a:pt x="4155" y="1482"/>
                </a:lnTo>
                <a:lnTo>
                  <a:pt x="4155" y="1480"/>
                </a:lnTo>
                <a:lnTo>
                  <a:pt x="4153" y="1480"/>
                </a:lnTo>
                <a:lnTo>
                  <a:pt x="4153" y="1480"/>
                </a:lnTo>
                <a:lnTo>
                  <a:pt x="4153" y="1480"/>
                </a:lnTo>
                <a:lnTo>
                  <a:pt x="4153" y="1480"/>
                </a:lnTo>
                <a:lnTo>
                  <a:pt x="4155" y="1480"/>
                </a:lnTo>
                <a:lnTo>
                  <a:pt x="4157" y="1482"/>
                </a:lnTo>
                <a:lnTo>
                  <a:pt x="4157" y="1482"/>
                </a:lnTo>
                <a:lnTo>
                  <a:pt x="4157" y="1480"/>
                </a:lnTo>
                <a:lnTo>
                  <a:pt x="4157" y="1478"/>
                </a:lnTo>
                <a:lnTo>
                  <a:pt x="4157" y="1478"/>
                </a:lnTo>
                <a:lnTo>
                  <a:pt x="4157" y="1478"/>
                </a:lnTo>
                <a:lnTo>
                  <a:pt x="4159" y="1478"/>
                </a:lnTo>
                <a:lnTo>
                  <a:pt x="4159" y="1480"/>
                </a:lnTo>
                <a:lnTo>
                  <a:pt x="4161" y="1480"/>
                </a:lnTo>
                <a:lnTo>
                  <a:pt x="4161" y="1480"/>
                </a:lnTo>
                <a:lnTo>
                  <a:pt x="4161" y="1482"/>
                </a:lnTo>
                <a:lnTo>
                  <a:pt x="4163" y="1480"/>
                </a:lnTo>
                <a:lnTo>
                  <a:pt x="4165" y="1480"/>
                </a:lnTo>
                <a:lnTo>
                  <a:pt x="4165" y="1478"/>
                </a:lnTo>
                <a:lnTo>
                  <a:pt x="4170" y="1476"/>
                </a:lnTo>
                <a:lnTo>
                  <a:pt x="4172" y="1476"/>
                </a:lnTo>
                <a:lnTo>
                  <a:pt x="4174" y="1474"/>
                </a:lnTo>
                <a:lnTo>
                  <a:pt x="4174" y="1474"/>
                </a:lnTo>
                <a:lnTo>
                  <a:pt x="4176" y="1474"/>
                </a:lnTo>
                <a:lnTo>
                  <a:pt x="4178" y="1472"/>
                </a:lnTo>
                <a:lnTo>
                  <a:pt x="4180" y="1470"/>
                </a:lnTo>
                <a:lnTo>
                  <a:pt x="4182" y="1470"/>
                </a:lnTo>
                <a:lnTo>
                  <a:pt x="4184" y="1468"/>
                </a:lnTo>
                <a:lnTo>
                  <a:pt x="4186" y="1468"/>
                </a:lnTo>
                <a:lnTo>
                  <a:pt x="4186" y="1466"/>
                </a:lnTo>
                <a:lnTo>
                  <a:pt x="4186" y="1463"/>
                </a:lnTo>
                <a:lnTo>
                  <a:pt x="4189" y="1463"/>
                </a:lnTo>
                <a:lnTo>
                  <a:pt x="4189" y="1463"/>
                </a:lnTo>
                <a:lnTo>
                  <a:pt x="4191" y="1461"/>
                </a:lnTo>
                <a:lnTo>
                  <a:pt x="4191" y="1461"/>
                </a:lnTo>
                <a:lnTo>
                  <a:pt x="4189" y="1461"/>
                </a:lnTo>
                <a:lnTo>
                  <a:pt x="4189" y="1459"/>
                </a:lnTo>
                <a:lnTo>
                  <a:pt x="4191" y="1459"/>
                </a:lnTo>
                <a:lnTo>
                  <a:pt x="4191" y="1457"/>
                </a:lnTo>
                <a:lnTo>
                  <a:pt x="4191" y="1457"/>
                </a:lnTo>
                <a:lnTo>
                  <a:pt x="4191" y="1459"/>
                </a:lnTo>
                <a:lnTo>
                  <a:pt x="4191" y="1459"/>
                </a:lnTo>
                <a:lnTo>
                  <a:pt x="4191" y="1459"/>
                </a:lnTo>
                <a:lnTo>
                  <a:pt x="4191" y="1457"/>
                </a:lnTo>
                <a:lnTo>
                  <a:pt x="4191" y="1457"/>
                </a:lnTo>
                <a:lnTo>
                  <a:pt x="4191" y="1453"/>
                </a:lnTo>
                <a:lnTo>
                  <a:pt x="4191" y="1453"/>
                </a:lnTo>
                <a:lnTo>
                  <a:pt x="4191" y="1449"/>
                </a:lnTo>
                <a:lnTo>
                  <a:pt x="4191" y="1447"/>
                </a:lnTo>
                <a:lnTo>
                  <a:pt x="4193" y="1447"/>
                </a:lnTo>
                <a:lnTo>
                  <a:pt x="4193" y="1449"/>
                </a:lnTo>
                <a:lnTo>
                  <a:pt x="4193" y="1449"/>
                </a:lnTo>
                <a:lnTo>
                  <a:pt x="4193" y="1447"/>
                </a:lnTo>
                <a:lnTo>
                  <a:pt x="4193" y="1445"/>
                </a:lnTo>
                <a:lnTo>
                  <a:pt x="4193" y="1443"/>
                </a:lnTo>
                <a:lnTo>
                  <a:pt x="4191" y="1440"/>
                </a:lnTo>
                <a:lnTo>
                  <a:pt x="4191" y="1440"/>
                </a:lnTo>
                <a:lnTo>
                  <a:pt x="4191" y="1436"/>
                </a:lnTo>
                <a:lnTo>
                  <a:pt x="4191" y="1434"/>
                </a:lnTo>
                <a:lnTo>
                  <a:pt x="4191" y="1432"/>
                </a:lnTo>
                <a:lnTo>
                  <a:pt x="4191" y="1432"/>
                </a:lnTo>
                <a:lnTo>
                  <a:pt x="4191" y="1430"/>
                </a:lnTo>
                <a:lnTo>
                  <a:pt x="4191" y="1428"/>
                </a:lnTo>
                <a:lnTo>
                  <a:pt x="4191" y="1428"/>
                </a:lnTo>
                <a:lnTo>
                  <a:pt x="4191" y="1426"/>
                </a:lnTo>
                <a:lnTo>
                  <a:pt x="4191" y="1426"/>
                </a:lnTo>
                <a:lnTo>
                  <a:pt x="4189" y="1424"/>
                </a:lnTo>
                <a:lnTo>
                  <a:pt x="4189" y="1422"/>
                </a:lnTo>
                <a:lnTo>
                  <a:pt x="4189" y="1417"/>
                </a:lnTo>
                <a:lnTo>
                  <a:pt x="4186" y="1417"/>
                </a:lnTo>
                <a:lnTo>
                  <a:pt x="4186" y="1413"/>
                </a:lnTo>
                <a:lnTo>
                  <a:pt x="4184" y="1411"/>
                </a:lnTo>
                <a:lnTo>
                  <a:pt x="4184" y="1409"/>
                </a:lnTo>
                <a:lnTo>
                  <a:pt x="4182" y="1409"/>
                </a:lnTo>
                <a:lnTo>
                  <a:pt x="4182" y="1407"/>
                </a:lnTo>
                <a:lnTo>
                  <a:pt x="4180" y="1405"/>
                </a:lnTo>
                <a:lnTo>
                  <a:pt x="4178" y="1403"/>
                </a:lnTo>
                <a:lnTo>
                  <a:pt x="4178" y="1401"/>
                </a:lnTo>
                <a:lnTo>
                  <a:pt x="4176" y="1401"/>
                </a:lnTo>
                <a:lnTo>
                  <a:pt x="4176" y="1399"/>
                </a:lnTo>
                <a:lnTo>
                  <a:pt x="4176" y="1399"/>
                </a:lnTo>
                <a:lnTo>
                  <a:pt x="4176" y="1399"/>
                </a:lnTo>
                <a:lnTo>
                  <a:pt x="4176" y="1399"/>
                </a:lnTo>
                <a:lnTo>
                  <a:pt x="4174" y="1396"/>
                </a:lnTo>
                <a:lnTo>
                  <a:pt x="4174" y="1396"/>
                </a:lnTo>
                <a:lnTo>
                  <a:pt x="4172" y="1394"/>
                </a:lnTo>
                <a:lnTo>
                  <a:pt x="4172" y="1394"/>
                </a:lnTo>
                <a:lnTo>
                  <a:pt x="4172" y="1394"/>
                </a:lnTo>
                <a:lnTo>
                  <a:pt x="4170" y="1394"/>
                </a:lnTo>
                <a:lnTo>
                  <a:pt x="4170" y="1394"/>
                </a:lnTo>
                <a:lnTo>
                  <a:pt x="4170" y="1394"/>
                </a:lnTo>
                <a:lnTo>
                  <a:pt x="4168" y="1392"/>
                </a:lnTo>
                <a:lnTo>
                  <a:pt x="4165" y="1390"/>
                </a:lnTo>
                <a:lnTo>
                  <a:pt x="4165" y="1390"/>
                </a:lnTo>
                <a:lnTo>
                  <a:pt x="4165" y="1390"/>
                </a:lnTo>
                <a:lnTo>
                  <a:pt x="4163" y="1388"/>
                </a:lnTo>
                <a:lnTo>
                  <a:pt x="4161" y="1386"/>
                </a:lnTo>
                <a:lnTo>
                  <a:pt x="4159" y="1384"/>
                </a:lnTo>
                <a:lnTo>
                  <a:pt x="4157" y="1382"/>
                </a:lnTo>
                <a:lnTo>
                  <a:pt x="4155" y="1380"/>
                </a:lnTo>
                <a:lnTo>
                  <a:pt x="4151" y="1375"/>
                </a:lnTo>
                <a:lnTo>
                  <a:pt x="4149" y="1373"/>
                </a:lnTo>
                <a:lnTo>
                  <a:pt x="4149" y="1373"/>
                </a:lnTo>
                <a:lnTo>
                  <a:pt x="4151" y="1373"/>
                </a:lnTo>
                <a:lnTo>
                  <a:pt x="4151" y="1371"/>
                </a:lnTo>
                <a:lnTo>
                  <a:pt x="4151" y="1371"/>
                </a:lnTo>
                <a:lnTo>
                  <a:pt x="4149" y="1369"/>
                </a:lnTo>
                <a:lnTo>
                  <a:pt x="4147" y="1367"/>
                </a:lnTo>
                <a:lnTo>
                  <a:pt x="4144" y="1367"/>
                </a:lnTo>
                <a:lnTo>
                  <a:pt x="4144" y="1365"/>
                </a:lnTo>
                <a:lnTo>
                  <a:pt x="4142" y="1363"/>
                </a:lnTo>
                <a:lnTo>
                  <a:pt x="4140" y="1361"/>
                </a:lnTo>
                <a:lnTo>
                  <a:pt x="4140" y="1361"/>
                </a:lnTo>
                <a:lnTo>
                  <a:pt x="4140" y="1359"/>
                </a:lnTo>
                <a:lnTo>
                  <a:pt x="4140" y="1359"/>
                </a:lnTo>
                <a:lnTo>
                  <a:pt x="4138" y="1357"/>
                </a:lnTo>
                <a:lnTo>
                  <a:pt x="4138" y="1354"/>
                </a:lnTo>
                <a:lnTo>
                  <a:pt x="4138" y="1352"/>
                </a:lnTo>
                <a:lnTo>
                  <a:pt x="4140" y="1350"/>
                </a:lnTo>
                <a:lnTo>
                  <a:pt x="4140" y="1350"/>
                </a:lnTo>
                <a:lnTo>
                  <a:pt x="4140" y="1348"/>
                </a:lnTo>
                <a:lnTo>
                  <a:pt x="4140" y="1346"/>
                </a:lnTo>
                <a:lnTo>
                  <a:pt x="4142" y="1342"/>
                </a:lnTo>
                <a:lnTo>
                  <a:pt x="4144" y="1340"/>
                </a:lnTo>
                <a:lnTo>
                  <a:pt x="4147" y="1340"/>
                </a:lnTo>
                <a:lnTo>
                  <a:pt x="4149" y="1338"/>
                </a:lnTo>
                <a:lnTo>
                  <a:pt x="4151" y="1336"/>
                </a:lnTo>
                <a:lnTo>
                  <a:pt x="4151" y="1334"/>
                </a:lnTo>
                <a:lnTo>
                  <a:pt x="4151" y="1331"/>
                </a:lnTo>
                <a:lnTo>
                  <a:pt x="4155" y="1329"/>
                </a:lnTo>
                <a:lnTo>
                  <a:pt x="4155" y="1327"/>
                </a:lnTo>
                <a:lnTo>
                  <a:pt x="4153" y="1325"/>
                </a:lnTo>
                <a:lnTo>
                  <a:pt x="4153" y="1325"/>
                </a:lnTo>
                <a:lnTo>
                  <a:pt x="4153" y="1325"/>
                </a:lnTo>
                <a:lnTo>
                  <a:pt x="4155" y="1325"/>
                </a:lnTo>
                <a:lnTo>
                  <a:pt x="4155" y="1325"/>
                </a:lnTo>
                <a:lnTo>
                  <a:pt x="4157" y="1325"/>
                </a:lnTo>
                <a:lnTo>
                  <a:pt x="4157" y="1325"/>
                </a:lnTo>
                <a:lnTo>
                  <a:pt x="4157" y="1325"/>
                </a:lnTo>
                <a:lnTo>
                  <a:pt x="4157" y="1325"/>
                </a:lnTo>
                <a:lnTo>
                  <a:pt x="4159" y="1325"/>
                </a:lnTo>
                <a:lnTo>
                  <a:pt x="4159" y="1325"/>
                </a:lnTo>
                <a:lnTo>
                  <a:pt x="4159" y="1325"/>
                </a:lnTo>
                <a:lnTo>
                  <a:pt x="4163" y="1325"/>
                </a:lnTo>
                <a:lnTo>
                  <a:pt x="4163" y="1323"/>
                </a:lnTo>
                <a:lnTo>
                  <a:pt x="4163" y="1323"/>
                </a:lnTo>
                <a:lnTo>
                  <a:pt x="4163" y="1321"/>
                </a:lnTo>
                <a:lnTo>
                  <a:pt x="4165" y="1321"/>
                </a:lnTo>
                <a:lnTo>
                  <a:pt x="4168" y="1319"/>
                </a:lnTo>
                <a:lnTo>
                  <a:pt x="4168" y="1319"/>
                </a:lnTo>
                <a:lnTo>
                  <a:pt x="4170" y="1319"/>
                </a:lnTo>
                <a:lnTo>
                  <a:pt x="4172" y="1319"/>
                </a:lnTo>
                <a:lnTo>
                  <a:pt x="4172" y="1317"/>
                </a:lnTo>
                <a:lnTo>
                  <a:pt x="4174" y="1317"/>
                </a:lnTo>
                <a:lnTo>
                  <a:pt x="4174" y="1317"/>
                </a:lnTo>
                <a:lnTo>
                  <a:pt x="4176" y="1317"/>
                </a:lnTo>
                <a:lnTo>
                  <a:pt x="4176" y="1317"/>
                </a:lnTo>
                <a:lnTo>
                  <a:pt x="4178" y="1315"/>
                </a:lnTo>
                <a:lnTo>
                  <a:pt x="4178" y="1315"/>
                </a:lnTo>
                <a:lnTo>
                  <a:pt x="4178" y="1315"/>
                </a:lnTo>
                <a:lnTo>
                  <a:pt x="4178" y="1317"/>
                </a:lnTo>
                <a:lnTo>
                  <a:pt x="4180" y="1317"/>
                </a:lnTo>
                <a:lnTo>
                  <a:pt x="4180" y="1315"/>
                </a:lnTo>
                <a:lnTo>
                  <a:pt x="4180" y="1315"/>
                </a:lnTo>
                <a:lnTo>
                  <a:pt x="4180" y="1313"/>
                </a:lnTo>
                <a:lnTo>
                  <a:pt x="4180" y="1313"/>
                </a:lnTo>
                <a:lnTo>
                  <a:pt x="4180" y="1313"/>
                </a:lnTo>
                <a:lnTo>
                  <a:pt x="4182" y="1313"/>
                </a:lnTo>
                <a:lnTo>
                  <a:pt x="4180" y="1313"/>
                </a:lnTo>
                <a:lnTo>
                  <a:pt x="4182" y="1315"/>
                </a:lnTo>
                <a:lnTo>
                  <a:pt x="4182" y="1315"/>
                </a:lnTo>
                <a:lnTo>
                  <a:pt x="4182" y="1315"/>
                </a:lnTo>
                <a:lnTo>
                  <a:pt x="4184" y="1317"/>
                </a:lnTo>
                <a:lnTo>
                  <a:pt x="4184" y="1317"/>
                </a:lnTo>
                <a:lnTo>
                  <a:pt x="4186" y="1317"/>
                </a:lnTo>
                <a:lnTo>
                  <a:pt x="4186" y="1317"/>
                </a:lnTo>
                <a:lnTo>
                  <a:pt x="4189" y="1317"/>
                </a:lnTo>
                <a:lnTo>
                  <a:pt x="4189" y="1317"/>
                </a:lnTo>
                <a:lnTo>
                  <a:pt x="4189" y="1319"/>
                </a:lnTo>
                <a:lnTo>
                  <a:pt x="4189" y="1319"/>
                </a:lnTo>
                <a:lnTo>
                  <a:pt x="4189" y="1319"/>
                </a:lnTo>
                <a:lnTo>
                  <a:pt x="4191" y="1319"/>
                </a:lnTo>
                <a:lnTo>
                  <a:pt x="4193" y="1319"/>
                </a:lnTo>
                <a:lnTo>
                  <a:pt x="4193" y="1319"/>
                </a:lnTo>
                <a:lnTo>
                  <a:pt x="4195" y="1317"/>
                </a:lnTo>
                <a:lnTo>
                  <a:pt x="4195" y="1315"/>
                </a:lnTo>
                <a:lnTo>
                  <a:pt x="4195" y="1315"/>
                </a:lnTo>
                <a:lnTo>
                  <a:pt x="4195" y="1315"/>
                </a:lnTo>
                <a:lnTo>
                  <a:pt x="4197" y="1317"/>
                </a:lnTo>
                <a:lnTo>
                  <a:pt x="4197" y="1317"/>
                </a:lnTo>
                <a:lnTo>
                  <a:pt x="4197" y="1317"/>
                </a:lnTo>
                <a:lnTo>
                  <a:pt x="4199" y="1319"/>
                </a:lnTo>
                <a:lnTo>
                  <a:pt x="4201" y="1319"/>
                </a:lnTo>
                <a:lnTo>
                  <a:pt x="4201" y="1319"/>
                </a:lnTo>
                <a:lnTo>
                  <a:pt x="4199" y="1321"/>
                </a:lnTo>
                <a:lnTo>
                  <a:pt x="4197" y="1321"/>
                </a:lnTo>
                <a:lnTo>
                  <a:pt x="4197" y="1323"/>
                </a:lnTo>
                <a:lnTo>
                  <a:pt x="4197" y="1325"/>
                </a:lnTo>
                <a:lnTo>
                  <a:pt x="4197" y="1327"/>
                </a:lnTo>
                <a:lnTo>
                  <a:pt x="4197" y="1327"/>
                </a:lnTo>
                <a:lnTo>
                  <a:pt x="4197" y="1327"/>
                </a:lnTo>
                <a:lnTo>
                  <a:pt x="4197" y="1329"/>
                </a:lnTo>
                <a:lnTo>
                  <a:pt x="4199" y="1329"/>
                </a:lnTo>
                <a:lnTo>
                  <a:pt x="4199" y="1331"/>
                </a:lnTo>
                <a:lnTo>
                  <a:pt x="4199" y="1334"/>
                </a:lnTo>
                <a:lnTo>
                  <a:pt x="4201" y="1334"/>
                </a:lnTo>
                <a:lnTo>
                  <a:pt x="4201" y="1334"/>
                </a:lnTo>
                <a:lnTo>
                  <a:pt x="4201" y="1334"/>
                </a:lnTo>
                <a:lnTo>
                  <a:pt x="4201" y="1334"/>
                </a:lnTo>
                <a:lnTo>
                  <a:pt x="4199" y="1334"/>
                </a:lnTo>
                <a:lnTo>
                  <a:pt x="4199" y="1336"/>
                </a:lnTo>
                <a:lnTo>
                  <a:pt x="4201" y="1336"/>
                </a:lnTo>
                <a:lnTo>
                  <a:pt x="4203" y="1336"/>
                </a:lnTo>
                <a:lnTo>
                  <a:pt x="4205" y="1336"/>
                </a:lnTo>
                <a:lnTo>
                  <a:pt x="4207" y="1336"/>
                </a:lnTo>
                <a:lnTo>
                  <a:pt x="4207" y="1334"/>
                </a:lnTo>
                <a:lnTo>
                  <a:pt x="4209" y="1334"/>
                </a:lnTo>
                <a:lnTo>
                  <a:pt x="4209" y="1334"/>
                </a:lnTo>
                <a:lnTo>
                  <a:pt x="4205" y="1329"/>
                </a:lnTo>
                <a:lnTo>
                  <a:pt x="4205" y="1329"/>
                </a:lnTo>
                <a:lnTo>
                  <a:pt x="4207" y="1329"/>
                </a:lnTo>
                <a:lnTo>
                  <a:pt x="4207" y="1329"/>
                </a:lnTo>
                <a:lnTo>
                  <a:pt x="4207" y="1327"/>
                </a:lnTo>
                <a:lnTo>
                  <a:pt x="4203" y="1327"/>
                </a:lnTo>
                <a:lnTo>
                  <a:pt x="4203" y="1325"/>
                </a:lnTo>
                <a:lnTo>
                  <a:pt x="4203" y="1325"/>
                </a:lnTo>
                <a:lnTo>
                  <a:pt x="4205" y="1323"/>
                </a:lnTo>
                <a:lnTo>
                  <a:pt x="4207" y="1323"/>
                </a:lnTo>
                <a:lnTo>
                  <a:pt x="4207" y="1321"/>
                </a:lnTo>
                <a:lnTo>
                  <a:pt x="4207" y="1321"/>
                </a:lnTo>
                <a:lnTo>
                  <a:pt x="4207" y="1321"/>
                </a:lnTo>
                <a:lnTo>
                  <a:pt x="4207" y="1321"/>
                </a:lnTo>
                <a:lnTo>
                  <a:pt x="4209" y="1323"/>
                </a:lnTo>
                <a:lnTo>
                  <a:pt x="4209" y="1323"/>
                </a:lnTo>
                <a:lnTo>
                  <a:pt x="4212" y="1321"/>
                </a:lnTo>
                <a:lnTo>
                  <a:pt x="4212" y="1319"/>
                </a:lnTo>
                <a:lnTo>
                  <a:pt x="4214" y="1319"/>
                </a:lnTo>
                <a:lnTo>
                  <a:pt x="4216" y="1319"/>
                </a:lnTo>
                <a:lnTo>
                  <a:pt x="4216" y="1317"/>
                </a:lnTo>
                <a:lnTo>
                  <a:pt x="4216" y="1317"/>
                </a:lnTo>
                <a:lnTo>
                  <a:pt x="4218" y="1319"/>
                </a:lnTo>
                <a:lnTo>
                  <a:pt x="4218" y="1319"/>
                </a:lnTo>
                <a:lnTo>
                  <a:pt x="4220" y="1319"/>
                </a:lnTo>
                <a:lnTo>
                  <a:pt x="4220" y="1319"/>
                </a:lnTo>
                <a:lnTo>
                  <a:pt x="4222" y="1317"/>
                </a:lnTo>
                <a:lnTo>
                  <a:pt x="4224" y="1317"/>
                </a:lnTo>
                <a:lnTo>
                  <a:pt x="4226" y="1317"/>
                </a:lnTo>
                <a:lnTo>
                  <a:pt x="4226" y="1315"/>
                </a:lnTo>
                <a:lnTo>
                  <a:pt x="4226" y="1315"/>
                </a:lnTo>
                <a:lnTo>
                  <a:pt x="4228" y="1315"/>
                </a:lnTo>
                <a:lnTo>
                  <a:pt x="4228" y="1315"/>
                </a:lnTo>
                <a:lnTo>
                  <a:pt x="4228" y="1315"/>
                </a:lnTo>
                <a:lnTo>
                  <a:pt x="4230" y="1313"/>
                </a:lnTo>
                <a:lnTo>
                  <a:pt x="4230" y="1313"/>
                </a:lnTo>
                <a:lnTo>
                  <a:pt x="4233" y="1313"/>
                </a:lnTo>
                <a:lnTo>
                  <a:pt x="4233" y="1315"/>
                </a:lnTo>
                <a:lnTo>
                  <a:pt x="4235" y="1315"/>
                </a:lnTo>
                <a:lnTo>
                  <a:pt x="4235" y="1315"/>
                </a:lnTo>
                <a:lnTo>
                  <a:pt x="4237" y="1313"/>
                </a:lnTo>
                <a:lnTo>
                  <a:pt x="4237" y="1310"/>
                </a:lnTo>
                <a:lnTo>
                  <a:pt x="4235" y="1310"/>
                </a:lnTo>
                <a:lnTo>
                  <a:pt x="4237" y="1310"/>
                </a:lnTo>
                <a:lnTo>
                  <a:pt x="4237" y="1310"/>
                </a:lnTo>
                <a:lnTo>
                  <a:pt x="4237" y="1310"/>
                </a:lnTo>
                <a:lnTo>
                  <a:pt x="4237" y="1313"/>
                </a:lnTo>
                <a:lnTo>
                  <a:pt x="4237" y="1313"/>
                </a:lnTo>
                <a:lnTo>
                  <a:pt x="4239" y="1315"/>
                </a:lnTo>
                <a:lnTo>
                  <a:pt x="4239" y="1313"/>
                </a:lnTo>
                <a:lnTo>
                  <a:pt x="4239" y="1313"/>
                </a:lnTo>
                <a:lnTo>
                  <a:pt x="4241" y="1313"/>
                </a:lnTo>
                <a:lnTo>
                  <a:pt x="4243" y="1310"/>
                </a:lnTo>
                <a:lnTo>
                  <a:pt x="4243" y="1313"/>
                </a:lnTo>
                <a:lnTo>
                  <a:pt x="4245" y="1313"/>
                </a:lnTo>
                <a:lnTo>
                  <a:pt x="4245" y="1310"/>
                </a:lnTo>
                <a:lnTo>
                  <a:pt x="4245" y="1308"/>
                </a:lnTo>
                <a:lnTo>
                  <a:pt x="4245" y="1306"/>
                </a:lnTo>
                <a:lnTo>
                  <a:pt x="4247" y="1308"/>
                </a:lnTo>
                <a:lnTo>
                  <a:pt x="4249" y="1308"/>
                </a:lnTo>
                <a:lnTo>
                  <a:pt x="4249" y="1308"/>
                </a:lnTo>
                <a:lnTo>
                  <a:pt x="4249" y="1308"/>
                </a:lnTo>
                <a:lnTo>
                  <a:pt x="4251" y="1308"/>
                </a:lnTo>
                <a:lnTo>
                  <a:pt x="4251" y="1306"/>
                </a:lnTo>
                <a:lnTo>
                  <a:pt x="4253" y="1306"/>
                </a:lnTo>
                <a:lnTo>
                  <a:pt x="4253" y="1306"/>
                </a:lnTo>
                <a:lnTo>
                  <a:pt x="4253" y="1304"/>
                </a:lnTo>
                <a:lnTo>
                  <a:pt x="4253" y="1304"/>
                </a:lnTo>
                <a:lnTo>
                  <a:pt x="4253" y="1302"/>
                </a:lnTo>
                <a:lnTo>
                  <a:pt x="4251" y="1300"/>
                </a:lnTo>
                <a:lnTo>
                  <a:pt x="4251" y="1300"/>
                </a:lnTo>
                <a:lnTo>
                  <a:pt x="4251" y="1298"/>
                </a:lnTo>
                <a:lnTo>
                  <a:pt x="4249" y="1298"/>
                </a:lnTo>
                <a:lnTo>
                  <a:pt x="4249" y="1298"/>
                </a:lnTo>
                <a:lnTo>
                  <a:pt x="4249" y="1296"/>
                </a:lnTo>
                <a:lnTo>
                  <a:pt x="4251" y="1296"/>
                </a:lnTo>
                <a:lnTo>
                  <a:pt x="4251" y="1296"/>
                </a:lnTo>
                <a:lnTo>
                  <a:pt x="4251" y="1294"/>
                </a:lnTo>
                <a:lnTo>
                  <a:pt x="4251" y="1294"/>
                </a:lnTo>
                <a:lnTo>
                  <a:pt x="4253" y="1294"/>
                </a:lnTo>
                <a:lnTo>
                  <a:pt x="4253" y="1294"/>
                </a:lnTo>
                <a:lnTo>
                  <a:pt x="4253" y="1296"/>
                </a:lnTo>
                <a:lnTo>
                  <a:pt x="4253" y="1296"/>
                </a:lnTo>
                <a:lnTo>
                  <a:pt x="4253" y="1298"/>
                </a:lnTo>
                <a:lnTo>
                  <a:pt x="4253" y="1298"/>
                </a:lnTo>
                <a:lnTo>
                  <a:pt x="4256" y="1300"/>
                </a:lnTo>
                <a:lnTo>
                  <a:pt x="4258" y="1302"/>
                </a:lnTo>
                <a:lnTo>
                  <a:pt x="4258" y="1302"/>
                </a:lnTo>
                <a:lnTo>
                  <a:pt x="4260" y="1302"/>
                </a:lnTo>
                <a:lnTo>
                  <a:pt x="4260" y="1302"/>
                </a:lnTo>
                <a:lnTo>
                  <a:pt x="4258" y="1304"/>
                </a:lnTo>
                <a:lnTo>
                  <a:pt x="4258" y="1304"/>
                </a:lnTo>
                <a:lnTo>
                  <a:pt x="4258" y="1304"/>
                </a:lnTo>
                <a:lnTo>
                  <a:pt x="4260" y="1304"/>
                </a:lnTo>
                <a:lnTo>
                  <a:pt x="4262" y="1304"/>
                </a:lnTo>
                <a:lnTo>
                  <a:pt x="4264" y="1306"/>
                </a:lnTo>
                <a:lnTo>
                  <a:pt x="4264" y="1306"/>
                </a:lnTo>
                <a:lnTo>
                  <a:pt x="4264" y="1304"/>
                </a:lnTo>
                <a:lnTo>
                  <a:pt x="4264" y="1304"/>
                </a:lnTo>
                <a:lnTo>
                  <a:pt x="4264" y="1304"/>
                </a:lnTo>
                <a:lnTo>
                  <a:pt x="4264" y="1304"/>
                </a:lnTo>
                <a:lnTo>
                  <a:pt x="4264" y="1302"/>
                </a:lnTo>
                <a:lnTo>
                  <a:pt x="4264" y="1302"/>
                </a:lnTo>
                <a:lnTo>
                  <a:pt x="4264" y="1302"/>
                </a:lnTo>
                <a:lnTo>
                  <a:pt x="4266" y="1302"/>
                </a:lnTo>
                <a:lnTo>
                  <a:pt x="4266" y="1302"/>
                </a:lnTo>
                <a:lnTo>
                  <a:pt x="4268" y="1302"/>
                </a:lnTo>
                <a:lnTo>
                  <a:pt x="4268" y="1300"/>
                </a:lnTo>
                <a:lnTo>
                  <a:pt x="4268" y="1300"/>
                </a:lnTo>
                <a:lnTo>
                  <a:pt x="4268" y="1300"/>
                </a:lnTo>
                <a:lnTo>
                  <a:pt x="4268" y="1298"/>
                </a:lnTo>
                <a:lnTo>
                  <a:pt x="4270" y="1300"/>
                </a:lnTo>
                <a:lnTo>
                  <a:pt x="4270" y="1300"/>
                </a:lnTo>
                <a:lnTo>
                  <a:pt x="4272" y="1300"/>
                </a:lnTo>
                <a:lnTo>
                  <a:pt x="4272" y="1300"/>
                </a:lnTo>
                <a:lnTo>
                  <a:pt x="4272" y="1300"/>
                </a:lnTo>
                <a:lnTo>
                  <a:pt x="4274" y="1300"/>
                </a:lnTo>
                <a:lnTo>
                  <a:pt x="4274" y="1298"/>
                </a:lnTo>
                <a:lnTo>
                  <a:pt x="4277" y="1298"/>
                </a:lnTo>
                <a:lnTo>
                  <a:pt x="4279" y="1298"/>
                </a:lnTo>
                <a:lnTo>
                  <a:pt x="4279" y="1300"/>
                </a:lnTo>
                <a:lnTo>
                  <a:pt x="4281" y="1300"/>
                </a:lnTo>
                <a:lnTo>
                  <a:pt x="4281" y="1298"/>
                </a:lnTo>
                <a:lnTo>
                  <a:pt x="4283" y="1298"/>
                </a:lnTo>
                <a:lnTo>
                  <a:pt x="4283" y="1298"/>
                </a:lnTo>
                <a:lnTo>
                  <a:pt x="4285" y="1298"/>
                </a:lnTo>
                <a:lnTo>
                  <a:pt x="4287" y="1298"/>
                </a:lnTo>
                <a:lnTo>
                  <a:pt x="4289" y="1298"/>
                </a:lnTo>
                <a:lnTo>
                  <a:pt x="4291" y="1298"/>
                </a:lnTo>
                <a:lnTo>
                  <a:pt x="4291" y="1296"/>
                </a:lnTo>
                <a:lnTo>
                  <a:pt x="4291" y="1296"/>
                </a:lnTo>
                <a:lnTo>
                  <a:pt x="4291" y="1296"/>
                </a:lnTo>
                <a:lnTo>
                  <a:pt x="4293" y="1296"/>
                </a:lnTo>
                <a:lnTo>
                  <a:pt x="4295" y="1296"/>
                </a:lnTo>
                <a:lnTo>
                  <a:pt x="4295" y="1296"/>
                </a:lnTo>
                <a:lnTo>
                  <a:pt x="4295" y="1292"/>
                </a:lnTo>
                <a:lnTo>
                  <a:pt x="4297" y="1292"/>
                </a:lnTo>
                <a:lnTo>
                  <a:pt x="4297" y="1292"/>
                </a:lnTo>
                <a:lnTo>
                  <a:pt x="4297" y="1292"/>
                </a:lnTo>
                <a:lnTo>
                  <a:pt x="4297" y="1289"/>
                </a:lnTo>
                <a:lnTo>
                  <a:pt x="4297" y="1289"/>
                </a:lnTo>
                <a:lnTo>
                  <a:pt x="4300" y="1289"/>
                </a:lnTo>
                <a:lnTo>
                  <a:pt x="4300" y="1289"/>
                </a:lnTo>
                <a:lnTo>
                  <a:pt x="4302" y="1287"/>
                </a:lnTo>
                <a:lnTo>
                  <a:pt x="4302" y="1285"/>
                </a:lnTo>
                <a:lnTo>
                  <a:pt x="4304" y="1285"/>
                </a:lnTo>
                <a:lnTo>
                  <a:pt x="4304" y="1287"/>
                </a:lnTo>
                <a:lnTo>
                  <a:pt x="4306" y="1285"/>
                </a:lnTo>
                <a:lnTo>
                  <a:pt x="4306" y="1285"/>
                </a:lnTo>
                <a:lnTo>
                  <a:pt x="4308" y="1285"/>
                </a:lnTo>
                <a:lnTo>
                  <a:pt x="4308" y="1285"/>
                </a:lnTo>
                <a:lnTo>
                  <a:pt x="4308" y="1285"/>
                </a:lnTo>
                <a:lnTo>
                  <a:pt x="4308" y="1285"/>
                </a:lnTo>
                <a:lnTo>
                  <a:pt x="4308" y="1285"/>
                </a:lnTo>
                <a:lnTo>
                  <a:pt x="4310" y="1283"/>
                </a:lnTo>
                <a:lnTo>
                  <a:pt x="4310" y="1283"/>
                </a:lnTo>
                <a:lnTo>
                  <a:pt x="4308" y="1283"/>
                </a:lnTo>
                <a:lnTo>
                  <a:pt x="4310" y="1283"/>
                </a:lnTo>
                <a:lnTo>
                  <a:pt x="4312" y="1283"/>
                </a:lnTo>
                <a:lnTo>
                  <a:pt x="4312" y="1283"/>
                </a:lnTo>
                <a:lnTo>
                  <a:pt x="4312" y="1281"/>
                </a:lnTo>
                <a:lnTo>
                  <a:pt x="4314" y="1279"/>
                </a:lnTo>
                <a:lnTo>
                  <a:pt x="4314" y="1279"/>
                </a:lnTo>
                <a:lnTo>
                  <a:pt x="4316" y="1279"/>
                </a:lnTo>
                <a:lnTo>
                  <a:pt x="4318" y="1277"/>
                </a:lnTo>
                <a:lnTo>
                  <a:pt x="4318" y="1275"/>
                </a:lnTo>
                <a:lnTo>
                  <a:pt x="4318" y="1275"/>
                </a:lnTo>
                <a:lnTo>
                  <a:pt x="4316" y="1275"/>
                </a:lnTo>
                <a:lnTo>
                  <a:pt x="4314" y="1273"/>
                </a:lnTo>
                <a:lnTo>
                  <a:pt x="4314" y="1273"/>
                </a:lnTo>
                <a:lnTo>
                  <a:pt x="4316" y="1273"/>
                </a:lnTo>
                <a:lnTo>
                  <a:pt x="4316" y="1273"/>
                </a:lnTo>
                <a:lnTo>
                  <a:pt x="4316" y="1273"/>
                </a:lnTo>
                <a:lnTo>
                  <a:pt x="4318" y="1271"/>
                </a:lnTo>
                <a:lnTo>
                  <a:pt x="4318" y="1271"/>
                </a:lnTo>
                <a:lnTo>
                  <a:pt x="4321" y="1271"/>
                </a:lnTo>
                <a:lnTo>
                  <a:pt x="4321" y="1271"/>
                </a:lnTo>
                <a:lnTo>
                  <a:pt x="4323" y="1271"/>
                </a:lnTo>
                <a:lnTo>
                  <a:pt x="4325" y="1271"/>
                </a:lnTo>
                <a:lnTo>
                  <a:pt x="4327" y="1271"/>
                </a:lnTo>
                <a:lnTo>
                  <a:pt x="4327" y="1269"/>
                </a:lnTo>
                <a:lnTo>
                  <a:pt x="4327" y="1269"/>
                </a:lnTo>
                <a:lnTo>
                  <a:pt x="4327" y="1269"/>
                </a:lnTo>
                <a:lnTo>
                  <a:pt x="4327" y="1266"/>
                </a:lnTo>
                <a:lnTo>
                  <a:pt x="4327" y="1266"/>
                </a:lnTo>
                <a:lnTo>
                  <a:pt x="4329" y="1266"/>
                </a:lnTo>
                <a:lnTo>
                  <a:pt x="4331" y="1266"/>
                </a:lnTo>
                <a:lnTo>
                  <a:pt x="4331" y="1264"/>
                </a:lnTo>
                <a:lnTo>
                  <a:pt x="4331" y="1262"/>
                </a:lnTo>
                <a:lnTo>
                  <a:pt x="4331" y="1262"/>
                </a:lnTo>
                <a:lnTo>
                  <a:pt x="4333" y="1262"/>
                </a:lnTo>
                <a:lnTo>
                  <a:pt x="4335" y="1262"/>
                </a:lnTo>
                <a:lnTo>
                  <a:pt x="4335" y="1262"/>
                </a:lnTo>
                <a:lnTo>
                  <a:pt x="4335" y="1260"/>
                </a:lnTo>
                <a:lnTo>
                  <a:pt x="4333" y="1260"/>
                </a:lnTo>
                <a:lnTo>
                  <a:pt x="4333" y="1258"/>
                </a:lnTo>
                <a:lnTo>
                  <a:pt x="4335" y="1258"/>
                </a:lnTo>
                <a:lnTo>
                  <a:pt x="4335" y="1258"/>
                </a:lnTo>
                <a:lnTo>
                  <a:pt x="4337" y="1258"/>
                </a:lnTo>
                <a:lnTo>
                  <a:pt x="4337" y="1258"/>
                </a:lnTo>
                <a:lnTo>
                  <a:pt x="4339" y="1258"/>
                </a:lnTo>
                <a:lnTo>
                  <a:pt x="4339" y="1260"/>
                </a:lnTo>
                <a:lnTo>
                  <a:pt x="4341" y="1258"/>
                </a:lnTo>
                <a:lnTo>
                  <a:pt x="4341" y="1258"/>
                </a:lnTo>
                <a:lnTo>
                  <a:pt x="4339" y="1256"/>
                </a:lnTo>
                <a:lnTo>
                  <a:pt x="4339" y="1254"/>
                </a:lnTo>
                <a:lnTo>
                  <a:pt x="4341" y="1252"/>
                </a:lnTo>
                <a:lnTo>
                  <a:pt x="4341" y="1250"/>
                </a:lnTo>
                <a:lnTo>
                  <a:pt x="4341" y="1250"/>
                </a:lnTo>
                <a:lnTo>
                  <a:pt x="4339" y="1250"/>
                </a:lnTo>
                <a:lnTo>
                  <a:pt x="4337" y="1250"/>
                </a:lnTo>
                <a:lnTo>
                  <a:pt x="4337" y="1250"/>
                </a:lnTo>
                <a:lnTo>
                  <a:pt x="4335" y="1250"/>
                </a:lnTo>
                <a:lnTo>
                  <a:pt x="4333" y="1248"/>
                </a:lnTo>
                <a:lnTo>
                  <a:pt x="4335" y="1248"/>
                </a:lnTo>
                <a:lnTo>
                  <a:pt x="4335" y="1248"/>
                </a:lnTo>
                <a:lnTo>
                  <a:pt x="4337" y="1250"/>
                </a:lnTo>
                <a:lnTo>
                  <a:pt x="4339" y="1250"/>
                </a:lnTo>
                <a:lnTo>
                  <a:pt x="4339" y="1248"/>
                </a:lnTo>
                <a:lnTo>
                  <a:pt x="4341" y="1245"/>
                </a:lnTo>
                <a:lnTo>
                  <a:pt x="4344" y="1245"/>
                </a:lnTo>
                <a:lnTo>
                  <a:pt x="4344" y="1243"/>
                </a:lnTo>
                <a:lnTo>
                  <a:pt x="4344" y="1243"/>
                </a:lnTo>
                <a:lnTo>
                  <a:pt x="4344" y="1243"/>
                </a:lnTo>
                <a:lnTo>
                  <a:pt x="4344" y="1243"/>
                </a:lnTo>
                <a:lnTo>
                  <a:pt x="4344" y="1241"/>
                </a:lnTo>
                <a:lnTo>
                  <a:pt x="4341" y="1239"/>
                </a:lnTo>
                <a:lnTo>
                  <a:pt x="4341" y="1239"/>
                </a:lnTo>
                <a:lnTo>
                  <a:pt x="4341" y="1239"/>
                </a:lnTo>
                <a:lnTo>
                  <a:pt x="4339" y="1239"/>
                </a:lnTo>
                <a:lnTo>
                  <a:pt x="4339" y="1237"/>
                </a:lnTo>
                <a:lnTo>
                  <a:pt x="4341" y="1237"/>
                </a:lnTo>
                <a:lnTo>
                  <a:pt x="4341" y="1239"/>
                </a:lnTo>
                <a:lnTo>
                  <a:pt x="4344" y="1237"/>
                </a:lnTo>
                <a:lnTo>
                  <a:pt x="4344" y="1237"/>
                </a:lnTo>
                <a:lnTo>
                  <a:pt x="4344" y="1237"/>
                </a:lnTo>
                <a:lnTo>
                  <a:pt x="4344" y="1237"/>
                </a:lnTo>
                <a:lnTo>
                  <a:pt x="4344" y="1237"/>
                </a:lnTo>
                <a:lnTo>
                  <a:pt x="4344" y="1239"/>
                </a:lnTo>
                <a:lnTo>
                  <a:pt x="4344" y="1239"/>
                </a:lnTo>
                <a:lnTo>
                  <a:pt x="4344" y="1239"/>
                </a:lnTo>
                <a:lnTo>
                  <a:pt x="4346" y="1241"/>
                </a:lnTo>
                <a:lnTo>
                  <a:pt x="4348" y="1239"/>
                </a:lnTo>
                <a:lnTo>
                  <a:pt x="4348" y="1239"/>
                </a:lnTo>
                <a:lnTo>
                  <a:pt x="4348" y="1237"/>
                </a:lnTo>
                <a:lnTo>
                  <a:pt x="4348" y="1235"/>
                </a:lnTo>
                <a:lnTo>
                  <a:pt x="4350" y="1233"/>
                </a:lnTo>
                <a:lnTo>
                  <a:pt x="4352" y="1231"/>
                </a:lnTo>
                <a:lnTo>
                  <a:pt x="4352" y="1231"/>
                </a:lnTo>
                <a:lnTo>
                  <a:pt x="4354" y="1229"/>
                </a:lnTo>
                <a:lnTo>
                  <a:pt x="4354" y="1229"/>
                </a:lnTo>
                <a:lnTo>
                  <a:pt x="4356" y="1227"/>
                </a:lnTo>
                <a:lnTo>
                  <a:pt x="4354" y="1224"/>
                </a:lnTo>
                <a:lnTo>
                  <a:pt x="4356" y="1224"/>
                </a:lnTo>
                <a:lnTo>
                  <a:pt x="4356" y="1222"/>
                </a:lnTo>
                <a:lnTo>
                  <a:pt x="4356" y="1222"/>
                </a:lnTo>
                <a:lnTo>
                  <a:pt x="4358" y="1220"/>
                </a:lnTo>
                <a:lnTo>
                  <a:pt x="4358" y="1220"/>
                </a:lnTo>
                <a:lnTo>
                  <a:pt x="4358" y="1218"/>
                </a:lnTo>
                <a:lnTo>
                  <a:pt x="4356" y="1218"/>
                </a:lnTo>
                <a:lnTo>
                  <a:pt x="4358" y="1218"/>
                </a:lnTo>
                <a:lnTo>
                  <a:pt x="4358" y="1218"/>
                </a:lnTo>
                <a:lnTo>
                  <a:pt x="4360" y="1218"/>
                </a:lnTo>
                <a:lnTo>
                  <a:pt x="4360" y="1216"/>
                </a:lnTo>
                <a:lnTo>
                  <a:pt x="4362" y="1214"/>
                </a:lnTo>
                <a:lnTo>
                  <a:pt x="4362" y="1214"/>
                </a:lnTo>
                <a:lnTo>
                  <a:pt x="4365" y="1214"/>
                </a:lnTo>
                <a:lnTo>
                  <a:pt x="4365" y="1216"/>
                </a:lnTo>
                <a:lnTo>
                  <a:pt x="4367" y="1214"/>
                </a:lnTo>
                <a:lnTo>
                  <a:pt x="4369" y="1214"/>
                </a:lnTo>
                <a:lnTo>
                  <a:pt x="4369" y="1214"/>
                </a:lnTo>
                <a:lnTo>
                  <a:pt x="4369" y="1212"/>
                </a:lnTo>
                <a:lnTo>
                  <a:pt x="4369" y="1210"/>
                </a:lnTo>
                <a:lnTo>
                  <a:pt x="4367" y="1208"/>
                </a:lnTo>
                <a:lnTo>
                  <a:pt x="4369" y="1208"/>
                </a:lnTo>
                <a:lnTo>
                  <a:pt x="4369" y="1208"/>
                </a:lnTo>
                <a:lnTo>
                  <a:pt x="4371" y="1206"/>
                </a:lnTo>
                <a:lnTo>
                  <a:pt x="4371" y="1206"/>
                </a:lnTo>
                <a:lnTo>
                  <a:pt x="4369" y="1204"/>
                </a:lnTo>
                <a:lnTo>
                  <a:pt x="4371" y="1204"/>
                </a:lnTo>
                <a:lnTo>
                  <a:pt x="4371" y="1204"/>
                </a:lnTo>
                <a:lnTo>
                  <a:pt x="4371" y="1204"/>
                </a:lnTo>
                <a:lnTo>
                  <a:pt x="4369" y="1201"/>
                </a:lnTo>
                <a:lnTo>
                  <a:pt x="4367" y="1201"/>
                </a:lnTo>
                <a:lnTo>
                  <a:pt x="4369" y="1199"/>
                </a:lnTo>
                <a:lnTo>
                  <a:pt x="4369" y="1199"/>
                </a:lnTo>
                <a:lnTo>
                  <a:pt x="4371" y="1199"/>
                </a:lnTo>
                <a:lnTo>
                  <a:pt x="4371" y="1199"/>
                </a:lnTo>
                <a:lnTo>
                  <a:pt x="4373" y="1199"/>
                </a:lnTo>
                <a:lnTo>
                  <a:pt x="4373" y="1201"/>
                </a:lnTo>
                <a:lnTo>
                  <a:pt x="4373" y="1201"/>
                </a:lnTo>
                <a:lnTo>
                  <a:pt x="4375" y="1195"/>
                </a:lnTo>
                <a:lnTo>
                  <a:pt x="4375" y="1193"/>
                </a:lnTo>
                <a:lnTo>
                  <a:pt x="4373" y="1193"/>
                </a:lnTo>
                <a:lnTo>
                  <a:pt x="4373" y="1193"/>
                </a:lnTo>
                <a:lnTo>
                  <a:pt x="4371" y="1195"/>
                </a:lnTo>
                <a:lnTo>
                  <a:pt x="4369" y="1195"/>
                </a:lnTo>
                <a:lnTo>
                  <a:pt x="4369" y="1195"/>
                </a:lnTo>
                <a:lnTo>
                  <a:pt x="4371" y="1193"/>
                </a:lnTo>
                <a:lnTo>
                  <a:pt x="4373" y="1191"/>
                </a:lnTo>
                <a:lnTo>
                  <a:pt x="4377" y="1189"/>
                </a:lnTo>
                <a:lnTo>
                  <a:pt x="4375" y="1189"/>
                </a:lnTo>
                <a:lnTo>
                  <a:pt x="4375" y="1189"/>
                </a:lnTo>
                <a:lnTo>
                  <a:pt x="4373" y="1189"/>
                </a:lnTo>
                <a:lnTo>
                  <a:pt x="4371" y="1187"/>
                </a:lnTo>
                <a:lnTo>
                  <a:pt x="4367" y="1185"/>
                </a:lnTo>
                <a:lnTo>
                  <a:pt x="4367" y="1183"/>
                </a:lnTo>
                <a:lnTo>
                  <a:pt x="4365" y="1183"/>
                </a:lnTo>
                <a:lnTo>
                  <a:pt x="4362" y="1183"/>
                </a:lnTo>
                <a:lnTo>
                  <a:pt x="4358" y="1185"/>
                </a:lnTo>
                <a:lnTo>
                  <a:pt x="4356" y="1185"/>
                </a:lnTo>
                <a:lnTo>
                  <a:pt x="4354" y="1183"/>
                </a:lnTo>
                <a:lnTo>
                  <a:pt x="4352" y="1183"/>
                </a:lnTo>
                <a:lnTo>
                  <a:pt x="4350" y="1183"/>
                </a:lnTo>
                <a:lnTo>
                  <a:pt x="4350" y="1183"/>
                </a:lnTo>
                <a:lnTo>
                  <a:pt x="4350" y="1183"/>
                </a:lnTo>
                <a:lnTo>
                  <a:pt x="4350" y="1183"/>
                </a:lnTo>
                <a:lnTo>
                  <a:pt x="4352" y="1180"/>
                </a:lnTo>
                <a:lnTo>
                  <a:pt x="4356" y="1180"/>
                </a:lnTo>
                <a:lnTo>
                  <a:pt x="4358" y="1183"/>
                </a:lnTo>
                <a:lnTo>
                  <a:pt x="4358" y="1180"/>
                </a:lnTo>
                <a:lnTo>
                  <a:pt x="4360" y="1180"/>
                </a:lnTo>
                <a:lnTo>
                  <a:pt x="4360" y="1178"/>
                </a:lnTo>
                <a:lnTo>
                  <a:pt x="4365" y="1176"/>
                </a:lnTo>
                <a:lnTo>
                  <a:pt x="4367" y="1174"/>
                </a:lnTo>
                <a:lnTo>
                  <a:pt x="4369" y="1174"/>
                </a:lnTo>
                <a:lnTo>
                  <a:pt x="4371" y="1174"/>
                </a:lnTo>
                <a:lnTo>
                  <a:pt x="4371" y="1174"/>
                </a:lnTo>
                <a:lnTo>
                  <a:pt x="4373" y="1172"/>
                </a:lnTo>
                <a:lnTo>
                  <a:pt x="4373" y="1170"/>
                </a:lnTo>
                <a:lnTo>
                  <a:pt x="4373" y="1170"/>
                </a:lnTo>
                <a:lnTo>
                  <a:pt x="4371" y="1166"/>
                </a:lnTo>
                <a:lnTo>
                  <a:pt x="4367" y="1164"/>
                </a:lnTo>
                <a:lnTo>
                  <a:pt x="4365" y="1162"/>
                </a:lnTo>
                <a:lnTo>
                  <a:pt x="4362" y="1160"/>
                </a:lnTo>
                <a:lnTo>
                  <a:pt x="4360" y="1160"/>
                </a:lnTo>
                <a:lnTo>
                  <a:pt x="4358" y="1160"/>
                </a:lnTo>
                <a:lnTo>
                  <a:pt x="4356" y="1157"/>
                </a:lnTo>
                <a:lnTo>
                  <a:pt x="4356" y="1155"/>
                </a:lnTo>
                <a:lnTo>
                  <a:pt x="4354" y="1155"/>
                </a:lnTo>
                <a:lnTo>
                  <a:pt x="4352" y="1157"/>
                </a:lnTo>
                <a:lnTo>
                  <a:pt x="4350" y="1157"/>
                </a:lnTo>
                <a:lnTo>
                  <a:pt x="4346" y="1157"/>
                </a:lnTo>
                <a:lnTo>
                  <a:pt x="4348" y="1155"/>
                </a:lnTo>
                <a:lnTo>
                  <a:pt x="4348" y="1155"/>
                </a:lnTo>
                <a:lnTo>
                  <a:pt x="4350" y="1155"/>
                </a:lnTo>
                <a:lnTo>
                  <a:pt x="4354" y="1153"/>
                </a:lnTo>
                <a:lnTo>
                  <a:pt x="4356" y="1155"/>
                </a:lnTo>
                <a:lnTo>
                  <a:pt x="4358" y="1155"/>
                </a:lnTo>
                <a:lnTo>
                  <a:pt x="4360" y="1157"/>
                </a:lnTo>
                <a:lnTo>
                  <a:pt x="4362" y="1157"/>
                </a:lnTo>
                <a:lnTo>
                  <a:pt x="4365" y="1157"/>
                </a:lnTo>
                <a:lnTo>
                  <a:pt x="4367" y="1157"/>
                </a:lnTo>
                <a:lnTo>
                  <a:pt x="4371" y="1160"/>
                </a:lnTo>
                <a:lnTo>
                  <a:pt x="4371" y="1160"/>
                </a:lnTo>
                <a:lnTo>
                  <a:pt x="4373" y="1160"/>
                </a:lnTo>
                <a:lnTo>
                  <a:pt x="4373" y="1160"/>
                </a:lnTo>
                <a:lnTo>
                  <a:pt x="4373" y="1157"/>
                </a:lnTo>
                <a:lnTo>
                  <a:pt x="4371" y="1155"/>
                </a:lnTo>
                <a:lnTo>
                  <a:pt x="4371" y="1155"/>
                </a:lnTo>
                <a:lnTo>
                  <a:pt x="4369" y="1153"/>
                </a:lnTo>
                <a:lnTo>
                  <a:pt x="4367" y="1153"/>
                </a:lnTo>
                <a:lnTo>
                  <a:pt x="4367" y="1153"/>
                </a:lnTo>
                <a:lnTo>
                  <a:pt x="4367" y="1149"/>
                </a:lnTo>
                <a:lnTo>
                  <a:pt x="4367" y="1149"/>
                </a:lnTo>
                <a:lnTo>
                  <a:pt x="4365" y="1149"/>
                </a:lnTo>
                <a:lnTo>
                  <a:pt x="4360" y="1147"/>
                </a:lnTo>
                <a:lnTo>
                  <a:pt x="4358" y="1145"/>
                </a:lnTo>
                <a:lnTo>
                  <a:pt x="4358" y="1143"/>
                </a:lnTo>
                <a:lnTo>
                  <a:pt x="4358" y="1143"/>
                </a:lnTo>
                <a:lnTo>
                  <a:pt x="4358" y="1139"/>
                </a:lnTo>
                <a:lnTo>
                  <a:pt x="4356" y="1136"/>
                </a:lnTo>
                <a:lnTo>
                  <a:pt x="4356" y="1132"/>
                </a:lnTo>
                <a:lnTo>
                  <a:pt x="4354" y="1130"/>
                </a:lnTo>
                <a:lnTo>
                  <a:pt x="4354" y="1128"/>
                </a:lnTo>
                <a:lnTo>
                  <a:pt x="4352" y="1126"/>
                </a:lnTo>
                <a:lnTo>
                  <a:pt x="4350" y="1122"/>
                </a:lnTo>
                <a:lnTo>
                  <a:pt x="4350" y="1120"/>
                </a:lnTo>
                <a:lnTo>
                  <a:pt x="4350" y="1118"/>
                </a:lnTo>
                <a:lnTo>
                  <a:pt x="4346" y="1115"/>
                </a:lnTo>
                <a:lnTo>
                  <a:pt x="4344" y="1115"/>
                </a:lnTo>
                <a:lnTo>
                  <a:pt x="4339" y="1113"/>
                </a:lnTo>
                <a:lnTo>
                  <a:pt x="4337" y="1111"/>
                </a:lnTo>
                <a:lnTo>
                  <a:pt x="4337" y="1111"/>
                </a:lnTo>
                <a:lnTo>
                  <a:pt x="4335" y="1111"/>
                </a:lnTo>
                <a:lnTo>
                  <a:pt x="4333" y="1109"/>
                </a:lnTo>
                <a:lnTo>
                  <a:pt x="4335" y="1107"/>
                </a:lnTo>
                <a:lnTo>
                  <a:pt x="4337" y="1105"/>
                </a:lnTo>
                <a:lnTo>
                  <a:pt x="4337" y="1103"/>
                </a:lnTo>
                <a:lnTo>
                  <a:pt x="4339" y="1101"/>
                </a:lnTo>
                <a:lnTo>
                  <a:pt x="4341" y="1101"/>
                </a:lnTo>
                <a:lnTo>
                  <a:pt x="4341" y="1099"/>
                </a:lnTo>
                <a:lnTo>
                  <a:pt x="4344" y="1097"/>
                </a:lnTo>
                <a:lnTo>
                  <a:pt x="4344" y="1097"/>
                </a:lnTo>
                <a:lnTo>
                  <a:pt x="4346" y="1097"/>
                </a:lnTo>
                <a:lnTo>
                  <a:pt x="4346" y="1095"/>
                </a:lnTo>
                <a:lnTo>
                  <a:pt x="4346" y="1095"/>
                </a:lnTo>
                <a:lnTo>
                  <a:pt x="4348" y="1092"/>
                </a:lnTo>
                <a:lnTo>
                  <a:pt x="4350" y="1092"/>
                </a:lnTo>
                <a:lnTo>
                  <a:pt x="4350" y="1092"/>
                </a:lnTo>
                <a:lnTo>
                  <a:pt x="4350" y="1090"/>
                </a:lnTo>
                <a:lnTo>
                  <a:pt x="4348" y="1090"/>
                </a:lnTo>
                <a:lnTo>
                  <a:pt x="4348" y="1088"/>
                </a:lnTo>
                <a:lnTo>
                  <a:pt x="4348" y="1088"/>
                </a:lnTo>
                <a:lnTo>
                  <a:pt x="4350" y="1088"/>
                </a:lnTo>
                <a:lnTo>
                  <a:pt x="4350" y="1088"/>
                </a:lnTo>
                <a:lnTo>
                  <a:pt x="4352" y="1088"/>
                </a:lnTo>
                <a:lnTo>
                  <a:pt x="4352" y="1088"/>
                </a:lnTo>
                <a:lnTo>
                  <a:pt x="4352" y="1090"/>
                </a:lnTo>
                <a:lnTo>
                  <a:pt x="4352" y="1090"/>
                </a:lnTo>
                <a:lnTo>
                  <a:pt x="4352" y="1090"/>
                </a:lnTo>
                <a:lnTo>
                  <a:pt x="4354" y="1090"/>
                </a:lnTo>
                <a:lnTo>
                  <a:pt x="4356" y="1088"/>
                </a:lnTo>
                <a:lnTo>
                  <a:pt x="4356" y="1088"/>
                </a:lnTo>
                <a:lnTo>
                  <a:pt x="4356" y="1086"/>
                </a:lnTo>
                <a:lnTo>
                  <a:pt x="4356" y="1084"/>
                </a:lnTo>
                <a:lnTo>
                  <a:pt x="4358" y="1084"/>
                </a:lnTo>
                <a:lnTo>
                  <a:pt x="4358" y="1084"/>
                </a:lnTo>
                <a:lnTo>
                  <a:pt x="4358" y="1084"/>
                </a:lnTo>
                <a:lnTo>
                  <a:pt x="4358" y="1084"/>
                </a:lnTo>
                <a:lnTo>
                  <a:pt x="4358" y="1082"/>
                </a:lnTo>
                <a:lnTo>
                  <a:pt x="4358" y="1082"/>
                </a:lnTo>
                <a:lnTo>
                  <a:pt x="4358" y="1080"/>
                </a:lnTo>
                <a:lnTo>
                  <a:pt x="4358" y="1080"/>
                </a:lnTo>
                <a:lnTo>
                  <a:pt x="4360" y="1082"/>
                </a:lnTo>
                <a:lnTo>
                  <a:pt x="4362" y="1082"/>
                </a:lnTo>
                <a:lnTo>
                  <a:pt x="4362" y="1080"/>
                </a:lnTo>
                <a:lnTo>
                  <a:pt x="4367" y="1080"/>
                </a:lnTo>
                <a:lnTo>
                  <a:pt x="4371" y="1078"/>
                </a:lnTo>
                <a:lnTo>
                  <a:pt x="4375" y="1076"/>
                </a:lnTo>
                <a:lnTo>
                  <a:pt x="4375" y="1076"/>
                </a:lnTo>
                <a:lnTo>
                  <a:pt x="4377" y="1076"/>
                </a:lnTo>
                <a:lnTo>
                  <a:pt x="4377" y="1076"/>
                </a:lnTo>
                <a:lnTo>
                  <a:pt x="4379" y="1076"/>
                </a:lnTo>
                <a:lnTo>
                  <a:pt x="4379" y="1078"/>
                </a:lnTo>
                <a:lnTo>
                  <a:pt x="4379" y="1078"/>
                </a:lnTo>
                <a:lnTo>
                  <a:pt x="4379" y="1078"/>
                </a:lnTo>
                <a:lnTo>
                  <a:pt x="4381" y="1076"/>
                </a:lnTo>
                <a:lnTo>
                  <a:pt x="4383" y="1076"/>
                </a:lnTo>
                <a:lnTo>
                  <a:pt x="4383" y="1076"/>
                </a:lnTo>
                <a:lnTo>
                  <a:pt x="4381" y="1074"/>
                </a:lnTo>
                <a:lnTo>
                  <a:pt x="4381" y="1074"/>
                </a:lnTo>
                <a:lnTo>
                  <a:pt x="4383" y="1071"/>
                </a:lnTo>
                <a:lnTo>
                  <a:pt x="4383" y="1071"/>
                </a:lnTo>
                <a:lnTo>
                  <a:pt x="4383" y="1069"/>
                </a:lnTo>
                <a:lnTo>
                  <a:pt x="4385" y="1067"/>
                </a:lnTo>
                <a:lnTo>
                  <a:pt x="4383" y="1067"/>
                </a:lnTo>
                <a:lnTo>
                  <a:pt x="4381" y="1067"/>
                </a:lnTo>
                <a:lnTo>
                  <a:pt x="4379" y="1067"/>
                </a:lnTo>
                <a:lnTo>
                  <a:pt x="4377" y="1067"/>
                </a:lnTo>
                <a:lnTo>
                  <a:pt x="4377" y="1065"/>
                </a:lnTo>
                <a:lnTo>
                  <a:pt x="4375" y="1065"/>
                </a:lnTo>
                <a:lnTo>
                  <a:pt x="4375" y="1067"/>
                </a:lnTo>
                <a:lnTo>
                  <a:pt x="4375" y="1067"/>
                </a:lnTo>
                <a:lnTo>
                  <a:pt x="4373" y="1067"/>
                </a:lnTo>
                <a:lnTo>
                  <a:pt x="4371" y="1067"/>
                </a:lnTo>
                <a:lnTo>
                  <a:pt x="4369" y="1065"/>
                </a:lnTo>
                <a:lnTo>
                  <a:pt x="4367" y="1065"/>
                </a:lnTo>
                <a:lnTo>
                  <a:pt x="4365" y="1065"/>
                </a:lnTo>
                <a:lnTo>
                  <a:pt x="4360" y="1063"/>
                </a:lnTo>
                <a:lnTo>
                  <a:pt x="4356" y="1061"/>
                </a:lnTo>
                <a:lnTo>
                  <a:pt x="4352" y="1063"/>
                </a:lnTo>
                <a:lnTo>
                  <a:pt x="4350" y="1063"/>
                </a:lnTo>
                <a:lnTo>
                  <a:pt x="4350" y="1063"/>
                </a:lnTo>
                <a:lnTo>
                  <a:pt x="4350" y="1063"/>
                </a:lnTo>
                <a:lnTo>
                  <a:pt x="4350" y="1065"/>
                </a:lnTo>
                <a:lnTo>
                  <a:pt x="4348" y="1067"/>
                </a:lnTo>
                <a:lnTo>
                  <a:pt x="4344" y="1069"/>
                </a:lnTo>
                <a:lnTo>
                  <a:pt x="4344" y="1069"/>
                </a:lnTo>
                <a:lnTo>
                  <a:pt x="4344" y="1071"/>
                </a:lnTo>
                <a:lnTo>
                  <a:pt x="4344" y="1071"/>
                </a:lnTo>
                <a:lnTo>
                  <a:pt x="4337" y="1074"/>
                </a:lnTo>
                <a:lnTo>
                  <a:pt x="4335" y="1071"/>
                </a:lnTo>
                <a:lnTo>
                  <a:pt x="4333" y="1071"/>
                </a:lnTo>
                <a:lnTo>
                  <a:pt x="4331" y="1069"/>
                </a:lnTo>
                <a:lnTo>
                  <a:pt x="4331" y="1069"/>
                </a:lnTo>
                <a:lnTo>
                  <a:pt x="4331" y="1067"/>
                </a:lnTo>
                <a:lnTo>
                  <a:pt x="4331" y="1063"/>
                </a:lnTo>
                <a:lnTo>
                  <a:pt x="4333" y="1063"/>
                </a:lnTo>
                <a:lnTo>
                  <a:pt x="4333" y="1063"/>
                </a:lnTo>
                <a:lnTo>
                  <a:pt x="4333" y="1063"/>
                </a:lnTo>
                <a:lnTo>
                  <a:pt x="4333" y="1061"/>
                </a:lnTo>
                <a:lnTo>
                  <a:pt x="4333" y="1061"/>
                </a:lnTo>
                <a:lnTo>
                  <a:pt x="4333" y="1059"/>
                </a:lnTo>
                <a:lnTo>
                  <a:pt x="4331" y="1057"/>
                </a:lnTo>
                <a:lnTo>
                  <a:pt x="4329" y="1057"/>
                </a:lnTo>
                <a:lnTo>
                  <a:pt x="4327" y="1057"/>
                </a:lnTo>
                <a:lnTo>
                  <a:pt x="4325" y="1057"/>
                </a:lnTo>
                <a:lnTo>
                  <a:pt x="4318" y="1055"/>
                </a:lnTo>
                <a:lnTo>
                  <a:pt x="4314" y="1053"/>
                </a:lnTo>
                <a:lnTo>
                  <a:pt x="4312" y="1050"/>
                </a:lnTo>
                <a:lnTo>
                  <a:pt x="4310" y="1048"/>
                </a:lnTo>
                <a:lnTo>
                  <a:pt x="4310" y="1046"/>
                </a:lnTo>
                <a:lnTo>
                  <a:pt x="4312" y="1044"/>
                </a:lnTo>
                <a:lnTo>
                  <a:pt x="4314" y="1040"/>
                </a:lnTo>
                <a:lnTo>
                  <a:pt x="4314" y="1038"/>
                </a:lnTo>
                <a:lnTo>
                  <a:pt x="4318" y="1038"/>
                </a:lnTo>
                <a:lnTo>
                  <a:pt x="4318" y="1038"/>
                </a:lnTo>
                <a:lnTo>
                  <a:pt x="4321" y="1040"/>
                </a:lnTo>
                <a:lnTo>
                  <a:pt x="4325" y="1040"/>
                </a:lnTo>
                <a:lnTo>
                  <a:pt x="4327" y="1038"/>
                </a:lnTo>
                <a:lnTo>
                  <a:pt x="4329" y="1038"/>
                </a:lnTo>
                <a:lnTo>
                  <a:pt x="4329" y="1038"/>
                </a:lnTo>
                <a:lnTo>
                  <a:pt x="4331" y="1038"/>
                </a:lnTo>
                <a:lnTo>
                  <a:pt x="4331" y="1038"/>
                </a:lnTo>
                <a:lnTo>
                  <a:pt x="4333" y="1038"/>
                </a:lnTo>
                <a:lnTo>
                  <a:pt x="4335" y="1034"/>
                </a:lnTo>
                <a:lnTo>
                  <a:pt x="4335" y="1032"/>
                </a:lnTo>
                <a:lnTo>
                  <a:pt x="4337" y="1030"/>
                </a:lnTo>
                <a:lnTo>
                  <a:pt x="4337" y="1030"/>
                </a:lnTo>
                <a:lnTo>
                  <a:pt x="4339" y="1025"/>
                </a:lnTo>
                <a:lnTo>
                  <a:pt x="4344" y="1025"/>
                </a:lnTo>
                <a:lnTo>
                  <a:pt x="4352" y="1021"/>
                </a:lnTo>
                <a:lnTo>
                  <a:pt x="4354" y="1021"/>
                </a:lnTo>
                <a:lnTo>
                  <a:pt x="4358" y="1015"/>
                </a:lnTo>
                <a:lnTo>
                  <a:pt x="4358" y="1013"/>
                </a:lnTo>
                <a:lnTo>
                  <a:pt x="4360" y="1013"/>
                </a:lnTo>
                <a:lnTo>
                  <a:pt x="4360" y="1013"/>
                </a:lnTo>
                <a:lnTo>
                  <a:pt x="4362" y="1011"/>
                </a:lnTo>
                <a:lnTo>
                  <a:pt x="4362" y="1009"/>
                </a:lnTo>
                <a:lnTo>
                  <a:pt x="4369" y="1011"/>
                </a:lnTo>
                <a:lnTo>
                  <a:pt x="4369" y="1011"/>
                </a:lnTo>
                <a:lnTo>
                  <a:pt x="4371" y="1011"/>
                </a:lnTo>
                <a:lnTo>
                  <a:pt x="4371" y="1011"/>
                </a:lnTo>
                <a:lnTo>
                  <a:pt x="4373" y="1009"/>
                </a:lnTo>
                <a:lnTo>
                  <a:pt x="4373" y="1009"/>
                </a:lnTo>
                <a:lnTo>
                  <a:pt x="4373" y="1011"/>
                </a:lnTo>
                <a:lnTo>
                  <a:pt x="4377" y="1013"/>
                </a:lnTo>
                <a:lnTo>
                  <a:pt x="4377" y="1015"/>
                </a:lnTo>
                <a:lnTo>
                  <a:pt x="4379" y="1015"/>
                </a:lnTo>
                <a:lnTo>
                  <a:pt x="4379" y="1017"/>
                </a:lnTo>
                <a:lnTo>
                  <a:pt x="4377" y="1017"/>
                </a:lnTo>
                <a:lnTo>
                  <a:pt x="4377" y="1019"/>
                </a:lnTo>
                <a:lnTo>
                  <a:pt x="4375" y="1023"/>
                </a:lnTo>
                <a:lnTo>
                  <a:pt x="4373" y="1023"/>
                </a:lnTo>
                <a:lnTo>
                  <a:pt x="4373" y="1025"/>
                </a:lnTo>
                <a:lnTo>
                  <a:pt x="4369" y="1027"/>
                </a:lnTo>
                <a:lnTo>
                  <a:pt x="4367" y="1030"/>
                </a:lnTo>
                <a:lnTo>
                  <a:pt x="4369" y="1030"/>
                </a:lnTo>
                <a:lnTo>
                  <a:pt x="4369" y="1032"/>
                </a:lnTo>
                <a:lnTo>
                  <a:pt x="4367" y="1032"/>
                </a:lnTo>
                <a:lnTo>
                  <a:pt x="4367" y="1032"/>
                </a:lnTo>
                <a:lnTo>
                  <a:pt x="4365" y="1032"/>
                </a:lnTo>
                <a:lnTo>
                  <a:pt x="4365" y="1034"/>
                </a:lnTo>
                <a:lnTo>
                  <a:pt x="4365" y="1034"/>
                </a:lnTo>
                <a:lnTo>
                  <a:pt x="4365" y="1036"/>
                </a:lnTo>
                <a:lnTo>
                  <a:pt x="4367" y="1036"/>
                </a:lnTo>
                <a:lnTo>
                  <a:pt x="4369" y="1036"/>
                </a:lnTo>
                <a:lnTo>
                  <a:pt x="4373" y="1034"/>
                </a:lnTo>
                <a:lnTo>
                  <a:pt x="4373" y="1036"/>
                </a:lnTo>
                <a:lnTo>
                  <a:pt x="4371" y="1036"/>
                </a:lnTo>
                <a:lnTo>
                  <a:pt x="4371" y="1038"/>
                </a:lnTo>
                <a:lnTo>
                  <a:pt x="4369" y="1038"/>
                </a:lnTo>
                <a:lnTo>
                  <a:pt x="4371" y="1040"/>
                </a:lnTo>
                <a:lnTo>
                  <a:pt x="4365" y="1042"/>
                </a:lnTo>
                <a:lnTo>
                  <a:pt x="4362" y="1042"/>
                </a:lnTo>
                <a:lnTo>
                  <a:pt x="4362" y="1042"/>
                </a:lnTo>
                <a:lnTo>
                  <a:pt x="4362" y="1044"/>
                </a:lnTo>
                <a:lnTo>
                  <a:pt x="4362" y="1046"/>
                </a:lnTo>
                <a:lnTo>
                  <a:pt x="4365" y="1046"/>
                </a:lnTo>
                <a:lnTo>
                  <a:pt x="4365" y="1046"/>
                </a:lnTo>
                <a:lnTo>
                  <a:pt x="4365" y="1044"/>
                </a:lnTo>
                <a:lnTo>
                  <a:pt x="4369" y="1044"/>
                </a:lnTo>
                <a:lnTo>
                  <a:pt x="4371" y="1044"/>
                </a:lnTo>
                <a:lnTo>
                  <a:pt x="4371" y="1044"/>
                </a:lnTo>
                <a:lnTo>
                  <a:pt x="4371" y="1042"/>
                </a:lnTo>
                <a:lnTo>
                  <a:pt x="4371" y="1042"/>
                </a:lnTo>
                <a:lnTo>
                  <a:pt x="4371" y="1042"/>
                </a:lnTo>
                <a:lnTo>
                  <a:pt x="4373" y="1042"/>
                </a:lnTo>
                <a:lnTo>
                  <a:pt x="4373" y="1042"/>
                </a:lnTo>
                <a:lnTo>
                  <a:pt x="4375" y="1040"/>
                </a:lnTo>
                <a:lnTo>
                  <a:pt x="4375" y="1040"/>
                </a:lnTo>
                <a:lnTo>
                  <a:pt x="4375" y="1040"/>
                </a:lnTo>
                <a:lnTo>
                  <a:pt x="4377" y="1038"/>
                </a:lnTo>
                <a:lnTo>
                  <a:pt x="4379" y="1038"/>
                </a:lnTo>
                <a:lnTo>
                  <a:pt x="4379" y="1036"/>
                </a:lnTo>
                <a:lnTo>
                  <a:pt x="4388" y="1032"/>
                </a:lnTo>
                <a:lnTo>
                  <a:pt x="4390" y="1032"/>
                </a:lnTo>
                <a:lnTo>
                  <a:pt x="4390" y="1030"/>
                </a:lnTo>
                <a:lnTo>
                  <a:pt x="4394" y="1030"/>
                </a:lnTo>
                <a:lnTo>
                  <a:pt x="4394" y="1030"/>
                </a:lnTo>
                <a:lnTo>
                  <a:pt x="4394" y="1030"/>
                </a:lnTo>
                <a:lnTo>
                  <a:pt x="4396" y="1030"/>
                </a:lnTo>
                <a:lnTo>
                  <a:pt x="4398" y="1027"/>
                </a:lnTo>
                <a:lnTo>
                  <a:pt x="4398" y="1027"/>
                </a:lnTo>
                <a:lnTo>
                  <a:pt x="4398" y="1027"/>
                </a:lnTo>
                <a:lnTo>
                  <a:pt x="4400" y="1027"/>
                </a:lnTo>
                <a:lnTo>
                  <a:pt x="4406" y="1027"/>
                </a:lnTo>
                <a:lnTo>
                  <a:pt x="4409" y="1025"/>
                </a:lnTo>
                <a:lnTo>
                  <a:pt x="4409" y="1025"/>
                </a:lnTo>
                <a:lnTo>
                  <a:pt x="4409" y="1025"/>
                </a:lnTo>
                <a:lnTo>
                  <a:pt x="4409" y="1025"/>
                </a:lnTo>
                <a:lnTo>
                  <a:pt x="4409" y="1025"/>
                </a:lnTo>
                <a:lnTo>
                  <a:pt x="4411" y="1027"/>
                </a:lnTo>
                <a:lnTo>
                  <a:pt x="4413" y="1027"/>
                </a:lnTo>
                <a:lnTo>
                  <a:pt x="4413" y="1030"/>
                </a:lnTo>
                <a:lnTo>
                  <a:pt x="4413" y="1032"/>
                </a:lnTo>
                <a:lnTo>
                  <a:pt x="4415" y="1032"/>
                </a:lnTo>
                <a:lnTo>
                  <a:pt x="4415" y="1030"/>
                </a:lnTo>
                <a:lnTo>
                  <a:pt x="4415" y="1030"/>
                </a:lnTo>
                <a:lnTo>
                  <a:pt x="4415" y="1030"/>
                </a:lnTo>
                <a:lnTo>
                  <a:pt x="4417" y="1030"/>
                </a:lnTo>
                <a:lnTo>
                  <a:pt x="4421" y="1032"/>
                </a:lnTo>
                <a:lnTo>
                  <a:pt x="4421" y="1032"/>
                </a:lnTo>
                <a:lnTo>
                  <a:pt x="4423" y="1032"/>
                </a:lnTo>
                <a:lnTo>
                  <a:pt x="4423" y="1034"/>
                </a:lnTo>
                <a:lnTo>
                  <a:pt x="4425" y="1036"/>
                </a:lnTo>
                <a:lnTo>
                  <a:pt x="4425" y="1036"/>
                </a:lnTo>
                <a:lnTo>
                  <a:pt x="4421" y="1044"/>
                </a:lnTo>
                <a:lnTo>
                  <a:pt x="4421" y="1044"/>
                </a:lnTo>
                <a:lnTo>
                  <a:pt x="4423" y="1046"/>
                </a:lnTo>
                <a:lnTo>
                  <a:pt x="4425" y="1046"/>
                </a:lnTo>
                <a:lnTo>
                  <a:pt x="4425" y="1046"/>
                </a:lnTo>
                <a:lnTo>
                  <a:pt x="4427" y="1046"/>
                </a:lnTo>
                <a:lnTo>
                  <a:pt x="4425" y="1046"/>
                </a:lnTo>
                <a:lnTo>
                  <a:pt x="4425" y="1046"/>
                </a:lnTo>
                <a:lnTo>
                  <a:pt x="4423" y="1046"/>
                </a:lnTo>
                <a:lnTo>
                  <a:pt x="4419" y="1048"/>
                </a:lnTo>
                <a:lnTo>
                  <a:pt x="4419" y="1050"/>
                </a:lnTo>
                <a:lnTo>
                  <a:pt x="4417" y="1053"/>
                </a:lnTo>
                <a:lnTo>
                  <a:pt x="4417" y="1053"/>
                </a:lnTo>
                <a:lnTo>
                  <a:pt x="4417" y="1055"/>
                </a:lnTo>
                <a:lnTo>
                  <a:pt x="4415" y="1057"/>
                </a:lnTo>
                <a:lnTo>
                  <a:pt x="4415" y="1057"/>
                </a:lnTo>
                <a:lnTo>
                  <a:pt x="4417" y="1057"/>
                </a:lnTo>
                <a:lnTo>
                  <a:pt x="4419" y="1057"/>
                </a:lnTo>
                <a:lnTo>
                  <a:pt x="4421" y="1057"/>
                </a:lnTo>
                <a:lnTo>
                  <a:pt x="4421" y="1057"/>
                </a:lnTo>
                <a:lnTo>
                  <a:pt x="4423" y="1057"/>
                </a:lnTo>
                <a:lnTo>
                  <a:pt x="4421" y="1057"/>
                </a:lnTo>
                <a:lnTo>
                  <a:pt x="4419" y="1059"/>
                </a:lnTo>
                <a:lnTo>
                  <a:pt x="4419" y="1059"/>
                </a:lnTo>
                <a:lnTo>
                  <a:pt x="4421" y="1061"/>
                </a:lnTo>
                <a:lnTo>
                  <a:pt x="4423" y="1061"/>
                </a:lnTo>
                <a:lnTo>
                  <a:pt x="4423" y="1063"/>
                </a:lnTo>
                <a:lnTo>
                  <a:pt x="4423" y="1063"/>
                </a:lnTo>
                <a:lnTo>
                  <a:pt x="4425" y="1063"/>
                </a:lnTo>
                <a:lnTo>
                  <a:pt x="4425" y="1063"/>
                </a:lnTo>
                <a:lnTo>
                  <a:pt x="4427" y="1061"/>
                </a:lnTo>
                <a:lnTo>
                  <a:pt x="4427" y="1059"/>
                </a:lnTo>
                <a:lnTo>
                  <a:pt x="4429" y="1059"/>
                </a:lnTo>
                <a:lnTo>
                  <a:pt x="4429" y="1059"/>
                </a:lnTo>
                <a:lnTo>
                  <a:pt x="4432" y="1061"/>
                </a:lnTo>
                <a:lnTo>
                  <a:pt x="4434" y="1061"/>
                </a:lnTo>
                <a:lnTo>
                  <a:pt x="4436" y="1063"/>
                </a:lnTo>
                <a:lnTo>
                  <a:pt x="4436" y="1063"/>
                </a:lnTo>
                <a:lnTo>
                  <a:pt x="4436" y="1061"/>
                </a:lnTo>
                <a:lnTo>
                  <a:pt x="4438" y="1061"/>
                </a:lnTo>
                <a:lnTo>
                  <a:pt x="4442" y="1061"/>
                </a:lnTo>
                <a:lnTo>
                  <a:pt x="4442" y="1061"/>
                </a:lnTo>
                <a:lnTo>
                  <a:pt x="4442" y="1061"/>
                </a:lnTo>
                <a:lnTo>
                  <a:pt x="4442" y="1063"/>
                </a:lnTo>
                <a:lnTo>
                  <a:pt x="4442" y="1063"/>
                </a:lnTo>
                <a:lnTo>
                  <a:pt x="4442" y="1063"/>
                </a:lnTo>
                <a:lnTo>
                  <a:pt x="4442" y="1063"/>
                </a:lnTo>
                <a:lnTo>
                  <a:pt x="4442" y="1065"/>
                </a:lnTo>
                <a:lnTo>
                  <a:pt x="4442" y="1065"/>
                </a:lnTo>
                <a:lnTo>
                  <a:pt x="4442" y="1067"/>
                </a:lnTo>
                <a:lnTo>
                  <a:pt x="4444" y="1067"/>
                </a:lnTo>
                <a:lnTo>
                  <a:pt x="4444" y="1069"/>
                </a:lnTo>
                <a:lnTo>
                  <a:pt x="4444" y="1071"/>
                </a:lnTo>
                <a:lnTo>
                  <a:pt x="4444" y="1071"/>
                </a:lnTo>
                <a:lnTo>
                  <a:pt x="4444" y="1074"/>
                </a:lnTo>
                <a:lnTo>
                  <a:pt x="4446" y="1076"/>
                </a:lnTo>
                <a:lnTo>
                  <a:pt x="4446" y="1076"/>
                </a:lnTo>
                <a:lnTo>
                  <a:pt x="4446" y="1076"/>
                </a:lnTo>
                <a:lnTo>
                  <a:pt x="4446" y="1076"/>
                </a:lnTo>
                <a:lnTo>
                  <a:pt x="4446" y="1078"/>
                </a:lnTo>
                <a:lnTo>
                  <a:pt x="4446" y="1078"/>
                </a:lnTo>
                <a:lnTo>
                  <a:pt x="4446" y="1078"/>
                </a:lnTo>
                <a:lnTo>
                  <a:pt x="4444" y="1076"/>
                </a:lnTo>
                <a:lnTo>
                  <a:pt x="4442" y="1076"/>
                </a:lnTo>
                <a:lnTo>
                  <a:pt x="4442" y="1074"/>
                </a:lnTo>
                <a:lnTo>
                  <a:pt x="4440" y="1074"/>
                </a:lnTo>
                <a:lnTo>
                  <a:pt x="4440" y="1076"/>
                </a:lnTo>
                <a:lnTo>
                  <a:pt x="4438" y="1076"/>
                </a:lnTo>
                <a:lnTo>
                  <a:pt x="4436" y="1078"/>
                </a:lnTo>
                <a:lnTo>
                  <a:pt x="4436" y="1078"/>
                </a:lnTo>
                <a:lnTo>
                  <a:pt x="4436" y="1080"/>
                </a:lnTo>
                <a:lnTo>
                  <a:pt x="4436" y="1080"/>
                </a:lnTo>
                <a:lnTo>
                  <a:pt x="4438" y="1080"/>
                </a:lnTo>
                <a:lnTo>
                  <a:pt x="4440" y="1080"/>
                </a:lnTo>
                <a:lnTo>
                  <a:pt x="4440" y="1080"/>
                </a:lnTo>
                <a:lnTo>
                  <a:pt x="4440" y="1082"/>
                </a:lnTo>
                <a:lnTo>
                  <a:pt x="4442" y="1084"/>
                </a:lnTo>
                <a:lnTo>
                  <a:pt x="4442" y="1084"/>
                </a:lnTo>
                <a:lnTo>
                  <a:pt x="4440" y="1086"/>
                </a:lnTo>
                <a:lnTo>
                  <a:pt x="4442" y="1088"/>
                </a:lnTo>
                <a:lnTo>
                  <a:pt x="4440" y="1088"/>
                </a:lnTo>
                <a:lnTo>
                  <a:pt x="4442" y="1090"/>
                </a:lnTo>
                <a:lnTo>
                  <a:pt x="4442" y="1090"/>
                </a:lnTo>
                <a:lnTo>
                  <a:pt x="4444" y="1090"/>
                </a:lnTo>
                <a:lnTo>
                  <a:pt x="4442" y="1092"/>
                </a:lnTo>
                <a:lnTo>
                  <a:pt x="4442" y="1092"/>
                </a:lnTo>
                <a:lnTo>
                  <a:pt x="4444" y="1092"/>
                </a:lnTo>
                <a:lnTo>
                  <a:pt x="4444" y="1092"/>
                </a:lnTo>
                <a:lnTo>
                  <a:pt x="4444" y="1095"/>
                </a:lnTo>
                <a:lnTo>
                  <a:pt x="4442" y="1097"/>
                </a:lnTo>
                <a:lnTo>
                  <a:pt x="4440" y="1097"/>
                </a:lnTo>
                <a:lnTo>
                  <a:pt x="4440" y="1097"/>
                </a:lnTo>
                <a:lnTo>
                  <a:pt x="4440" y="1097"/>
                </a:lnTo>
                <a:lnTo>
                  <a:pt x="4442" y="1099"/>
                </a:lnTo>
                <a:lnTo>
                  <a:pt x="4442" y="1099"/>
                </a:lnTo>
                <a:lnTo>
                  <a:pt x="4442" y="1099"/>
                </a:lnTo>
                <a:lnTo>
                  <a:pt x="4440" y="1099"/>
                </a:lnTo>
                <a:lnTo>
                  <a:pt x="4440" y="1101"/>
                </a:lnTo>
                <a:lnTo>
                  <a:pt x="4438" y="1103"/>
                </a:lnTo>
                <a:lnTo>
                  <a:pt x="4438" y="1103"/>
                </a:lnTo>
                <a:lnTo>
                  <a:pt x="4438" y="1105"/>
                </a:lnTo>
                <a:lnTo>
                  <a:pt x="4438" y="1107"/>
                </a:lnTo>
                <a:lnTo>
                  <a:pt x="4438" y="1109"/>
                </a:lnTo>
                <a:lnTo>
                  <a:pt x="4440" y="1111"/>
                </a:lnTo>
                <a:lnTo>
                  <a:pt x="4440" y="1111"/>
                </a:lnTo>
                <a:lnTo>
                  <a:pt x="4442" y="1109"/>
                </a:lnTo>
                <a:lnTo>
                  <a:pt x="4442" y="1111"/>
                </a:lnTo>
                <a:lnTo>
                  <a:pt x="4440" y="1111"/>
                </a:lnTo>
                <a:lnTo>
                  <a:pt x="4440" y="1111"/>
                </a:lnTo>
                <a:lnTo>
                  <a:pt x="4440" y="1111"/>
                </a:lnTo>
                <a:lnTo>
                  <a:pt x="4440" y="1113"/>
                </a:lnTo>
                <a:lnTo>
                  <a:pt x="4440" y="1113"/>
                </a:lnTo>
                <a:lnTo>
                  <a:pt x="4438" y="1111"/>
                </a:lnTo>
                <a:lnTo>
                  <a:pt x="4438" y="1113"/>
                </a:lnTo>
                <a:lnTo>
                  <a:pt x="4438" y="1113"/>
                </a:lnTo>
                <a:lnTo>
                  <a:pt x="4440" y="1115"/>
                </a:lnTo>
                <a:lnTo>
                  <a:pt x="4440" y="1118"/>
                </a:lnTo>
                <a:lnTo>
                  <a:pt x="4440" y="1118"/>
                </a:lnTo>
                <a:lnTo>
                  <a:pt x="4440" y="1118"/>
                </a:lnTo>
                <a:lnTo>
                  <a:pt x="4442" y="1118"/>
                </a:lnTo>
                <a:lnTo>
                  <a:pt x="4442" y="1118"/>
                </a:lnTo>
                <a:lnTo>
                  <a:pt x="4444" y="1115"/>
                </a:lnTo>
                <a:lnTo>
                  <a:pt x="4444" y="1115"/>
                </a:lnTo>
                <a:lnTo>
                  <a:pt x="4444" y="1115"/>
                </a:lnTo>
                <a:lnTo>
                  <a:pt x="4446" y="1118"/>
                </a:lnTo>
                <a:lnTo>
                  <a:pt x="4448" y="1113"/>
                </a:lnTo>
                <a:lnTo>
                  <a:pt x="4450" y="1111"/>
                </a:lnTo>
                <a:lnTo>
                  <a:pt x="4453" y="1111"/>
                </a:lnTo>
                <a:lnTo>
                  <a:pt x="4450" y="1113"/>
                </a:lnTo>
                <a:lnTo>
                  <a:pt x="4450" y="1113"/>
                </a:lnTo>
                <a:lnTo>
                  <a:pt x="4450" y="1115"/>
                </a:lnTo>
                <a:lnTo>
                  <a:pt x="4453" y="1115"/>
                </a:lnTo>
                <a:lnTo>
                  <a:pt x="4453" y="1115"/>
                </a:lnTo>
                <a:lnTo>
                  <a:pt x="4453" y="1115"/>
                </a:lnTo>
                <a:lnTo>
                  <a:pt x="4455" y="1113"/>
                </a:lnTo>
                <a:lnTo>
                  <a:pt x="4455" y="1113"/>
                </a:lnTo>
                <a:lnTo>
                  <a:pt x="4453" y="1111"/>
                </a:lnTo>
                <a:lnTo>
                  <a:pt x="4453" y="1111"/>
                </a:lnTo>
                <a:lnTo>
                  <a:pt x="4455" y="1109"/>
                </a:lnTo>
                <a:lnTo>
                  <a:pt x="4455" y="1109"/>
                </a:lnTo>
                <a:lnTo>
                  <a:pt x="4457" y="1111"/>
                </a:lnTo>
                <a:lnTo>
                  <a:pt x="4457" y="1113"/>
                </a:lnTo>
                <a:lnTo>
                  <a:pt x="4459" y="1111"/>
                </a:lnTo>
                <a:lnTo>
                  <a:pt x="4459" y="1111"/>
                </a:lnTo>
                <a:lnTo>
                  <a:pt x="4457" y="1109"/>
                </a:lnTo>
                <a:lnTo>
                  <a:pt x="4457" y="1109"/>
                </a:lnTo>
                <a:lnTo>
                  <a:pt x="4457" y="1109"/>
                </a:lnTo>
                <a:lnTo>
                  <a:pt x="4459" y="1109"/>
                </a:lnTo>
                <a:lnTo>
                  <a:pt x="4461" y="1107"/>
                </a:lnTo>
                <a:lnTo>
                  <a:pt x="4461" y="1107"/>
                </a:lnTo>
                <a:lnTo>
                  <a:pt x="4463" y="1107"/>
                </a:lnTo>
                <a:lnTo>
                  <a:pt x="4463" y="1109"/>
                </a:lnTo>
                <a:lnTo>
                  <a:pt x="4465" y="1109"/>
                </a:lnTo>
                <a:lnTo>
                  <a:pt x="4465" y="1109"/>
                </a:lnTo>
                <a:lnTo>
                  <a:pt x="4467" y="1109"/>
                </a:lnTo>
                <a:lnTo>
                  <a:pt x="4469" y="1109"/>
                </a:lnTo>
                <a:lnTo>
                  <a:pt x="4469" y="1109"/>
                </a:lnTo>
                <a:lnTo>
                  <a:pt x="4467" y="1107"/>
                </a:lnTo>
                <a:lnTo>
                  <a:pt x="4469" y="1107"/>
                </a:lnTo>
                <a:lnTo>
                  <a:pt x="4469" y="1105"/>
                </a:lnTo>
                <a:lnTo>
                  <a:pt x="4471" y="1105"/>
                </a:lnTo>
                <a:lnTo>
                  <a:pt x="4473" y="1105"/>
                </a:lnTo>
                <a:lnTo>
                  <a:pt x="4476" y="1105"/>
                </a:lnTo>
                <a:lnTo>
                  <a:pt x="4478" y="1105"/>
                </a:lnTo>
                <a:lnTo>
                  <a:pt x="4480" y="1105"/>
                </a:lnTo>
                <a:lnTo>
                  <a:pt x="4482" y="1103"/>
                </a:lnTo>
                <a:lnTo>
                  <a:pt x="4482" y="1099"/>
                </a:lnTo>
                <a:lnTo>
                  <a:pt x="4484" y="1097"/>
                </a:lnTo>
                <a:lnTo>
                  <a:pt x="4484" y="1092"/>
                </a:lnTo>
                <a:lnTo>
                  <a:pt x="4484" y="1090"/>
                </a:lnTo>
                <a:lnTo>
                  <a:pt x="4484" y="1090"/>
                </a:lnTo>
                <a:lnTo>
                  <a:pt x="4484" y="1090"/>
                </a:lnTo>
                <a:lnTo>
                  <a:pt x="4482" y="1090"/>
                </a:lnTo>
                <a:lnTo>
                  <a:pt x="4482" y="1090"/>
                </a:lnTo>
                <a:lnTo>
                  <a:pt x="4482" y="1088"/>
                </a:lnTo>
                <a:lnTo>
                  <a:pt x="4482" y="1088"/>
                </a:lnTo>
                <a:lnTo>
                  <a:pt x="4482" y="1086"/>
                </a:lnTo>
                <a:lnTo>
                  <a:pt x="4482" y="1084"/>
                </a:lnTo>
                <a:lnTo>
                  <a:pt x="4484" y="1084"/>
                </a:lnTo>
                <a:lnTo>
                  <a:pt x="4482" y="1080"/>
                </a:lnTo>
                <a:lnTo>
                  <a:pt x="4484" y="1080"/>
                </a:lnTo>
                <a:lnTo>
                  <a:pt x="4482" y="1076"/>
                </a:lnTo>
                <a:lnTo>
                  <a:pt x="4482" y="1074"/>
                </a:lnTo>
                <a:lnTo>
                  <a:pt x="4482" y="1069"/>
                </a:lnTo>
                <a:lnTo>
                  <a:pt x="4478" y="1063"/>
                </a:lnTo>
                <a:lnTo>
                  <a:pt x="4473" y="1061"/>
                </a:lnTo>
                <a:lnTo>
                  <a:pt x="4471" y="1055"/>
                </a:lnTo>
                <a:lnTo>
                  <a:pt x="4467" y="1048"/>
                </a:lnTo>
                <a:lnTo>
                  <a:pt x="4467" y="1046"/>
                </a:lnTo>
                <a:lnTo>
                  <a:pt x="4465" y="1046"/>
                </a:lnTo>
                <a:lnTo>
                  <a:pt x="4465" y="1044"/>
                </a:lnTo>
                <a:lnTo>
                  <a:pt x="4463" y="1044"/>
                </a:lnTo>
                <a:lnTo>
                  <a:pt x="4461" y="1042"/>
                </a:lnTo>
                <a:lnTo>
                  <a:pt x="4459" y="1040"/>
                </a:lnTo>
                <a:lnTo>
                  <a:pt x="4457" y="1040"/>
                </a:lnTo>
                <a:lnTo>
                  <a:pt x="4457" y="1040"/>
                </a:lnTo>
                <a:lnTo>
                  <a:pt x="4455" y="1038"/>
                </a:lnTo>
                <a:lnTo>
                  <a:pt x="4453" y="1038"/>
                </a:lnTo>
                <a:lnTo>
                  <a:pt x="4453" y="1036"/>
                </a:lnTo>
                <a:lnTo>
                  <a:pt x="4455" y="1036"/>
                </a:lnTo>
                <a:lnTo>
                  <a:pt x="4455" y="1034"/>
                </a:lnTo>
                <a:lnTo>
                  <a:pt x="4455" y="1036"/>
                </a:lnTo>
                <a:lnTo>
                  <a:pt x="4455" y="1034"/>
                </a:lnTo>
                <a:lnTo>
                  <a:pt x="4455" y="1032"/>
                </a:lnTo>
                <a:lnTo>
                  <a:pt x="4455" y="1030"/>
                </a:lnTo>
                <a:lnTo>
                  <a:pt x="4457" y="1027"/>
                </a:lnTo>
                <a:lnTo>
                  <a:pt x="4461" y="1025"/>
                </a:lnTo>
                <a:lnTo>
                  <a:pt x="4461" y="1025"/>
                </a:lnTo>
                <a:lnTo>
                  <a:pt x="4463" y="1023"/>
                </a:lnTo>
                <a:lnTo>
                  <a:pt x="4467" y="1023"/>
                </a:lnTo>
                <a:lnTo>
                  <a:pt x="4467" y="1023"/>
                </a:lnTo>
                <a:lnTo>
                  <a:pt x="4469" y="1023"/>
                </a:lnTo>
                <a:lnTo>
                  <a:pt x="4471" y="1021"/>
                </a:lnTo>
                <a:lnTo>
                  <a:pt x="4471" y="1019"/>
                </a:lnTo>
                <a:lnTo>
                  <a:pt x="4473" y="1019"/>
                </a:lnTo>
                <a:lnTo>
                  <a:pt x="4476" y="1017"/>
                </a:lnTo>
                <a:lnTo>
                  <a:pt x="4478" y="1017"/>
                </a:lnTo>
                <a:lnTo>
                  <a:pt x="4480" y="1013"/>
                </a:lnTo>
                <a:lnTo>
                  <a:pt x="4482" y="1013"/>
                </a:lnTo>
                <a:lnTo>
                  <a:pt x="4486" y="1011"/>
                </a:lnTo>
                <a:lnTo>
                  <a:pt x="4488" y="1009"/>
                </a:lnTo>
                <a:lnTo>
                  <a:pt x="4486" y="1006"/>
                </a:lnTo>
                <a:lnTo>
                  <a:pt x="4488" y="1002"/>
                </a:lnTo>
                <a:lnTo>
                  <a:pt x="4488" y="1000"/>
                </a:lnTo>
                <a:lnTo>
                  <a:pt x="4486" y="998"/>
                </a:lnTo>
                <a:lnTo>
                  <a:pt x="4486" y="998"/>
                </a:lnTo>
                <a:lnTo>
                  <a:pt x="4488" y="996"/>
                </a:lnTo>
                <a:lnTo>
                  <a:pt x="4490" y="994"/>
                </a:lnTo>
                <a:lnTo>
                  <a:pt x="4490" y="992"/>
                </a:lnTo>
                <a:lnTo>
                  <a:pt x="4490" y="990"/>
                </a:lnTo>
                <a:lnTo>
                  <a:pt x="4492" y="990"/>
                </a:lnTo>
                <a:lnTo>
                  <a:pt x="4494" y="990"/>
                </a:lnTo>
                <a:lnTo>
                  <a:pt x="4494" y="988"/>
                </a:lnTo>
                <a:lnTo>
                  <a:pt x="4497" y="988"/>
                </a:lnTo>
                <a:lnTo>
                  <a:pt x="4499" y="986"/>
                </a:lnTo>
                <a:lnTo>
                  <a:pt x="4499" y="986"/>
                </a:lnTo>
                <a:lnTo>
                  <a:pt x="4501" y="986"/>
                </a:lnTo>
                <a:lnTo>
                  <a:pt x="4501" y="986"/>
                </a:lnTo>
                <a:lnTo>
                  <a:pt x="4501" y="986"/>
                </a:lnTo>
                <a:lnTo>
                  <a:pt x="4503" y="981"/>
                </a:lnTo>
                <a:lnTo>
                  <a:pt x="4501" y="979"/>
                </a:lnTo>
                <a:lnTo>
                  <a:pt x="4503" y="979"/>
                </a:lnTo>
                <a:lnTo>
                  <a:pt x="4505" y="979"/>
                </a:lnTo>
                <a:lnTo>
                  <a:pt x="4505" y="979"/>
                </a:lnTo>
                <a:lnTo>
                  <a:pt x="4507" y="979"/>
                </a:lnTo>
                <a:lnTo>
                  <a:pt x="4509" y="979"/>
                </a:lnTo>
                <a:lnTo>
                  <a:pt x="4509" y="977"/>
                </a:lnTo>
                <a:lnTo>
                  <a:pt x="4511" y="977"/>
                </a:lnTo>
                <a:lnTo>
                  <a:pt x="4513" y="973"/>
                </a:lnTo>
                <a:lnTo>
                  <a:pt x="4515" y="969"/>
                </a:lnTo>
                <a:lnTo>
                  <a:pt x="4517" y="969"/>
                </a:lnTo>
                <a:lnTo>
                  <a:pt x="4520" y="969"/>
                </a:lnTo>
                <a:lnTo>
                  <a:pt x="4520" y="969"/>
                </a:lnTo>
                <a:lnTo>
                  <a:pt x="4520" y="969"/>
                </a:lnTo>
                <a:lnTo>
                  <a:pt x="4520" y="971"/>
                </a:lnTo>
                <a:lnTo>
                  <a:pt x="4517" y="971"/>
                </a:lnTo>
                <a:lnTo>
                  <a:pt x="4520" y="971"/>
                </a:lnTo>
                <a:lnTo>
                  <a:pt x="4520" y="971"/>
                </a:lnTo>
                <a:lnTo>
                  <a:pt x="4524" y="969"/>
                </a:lnTo>
                <a:lnTo>
                  <a:pt x="4524" y="967"/>
                </a:lnTo>
                <a:lnTo>
                  <a:pt x="4526" y="969"/>
                </a:lnTo>
                <a:lnTo>
                  <a:pt x="4524" y="975"/>
                </a:lnTo>
                <a:lnTo>
                  <a:pt x="4528" y="975"/>
                </a:lnTo>
                <a:lnTo>
                  <a:pt x="4528" y="975"/>
                </a:lnTo>
                <a:lnTo>
                  <a:pt x="4530" y="975"/>
                </a:lnTo>
                <a:lnTo>
                  <a:pt x="4532" y="977"/>
                </a:lnTo>
                <a:lnTo>
                  <a:pt x="4534" y="977"/>
                </a:lnTo>
                <a:lnTo>
                  <a:pt x="4534" y="977"/>
                </a:lnTo>
                <a:lnTo>
                  <a:pt x="4536" y="977"/>
                </a:lnTo>
                <a:lnTo>
                  <a:pt x="4536" y="979"/>
                </a:lnTo>
                <a:lnTo>
                  <a:pt x="4538" y="977"/>
                </a:lnTo>
                <a:lnTo>
                  <a:pt x="4543" y="977"/>
                </a:lnTo>
                <a:lnTo>
                  <a:pt x="4545" y="975"/>
                </a:lnTo>
                <a:lnTo>
                  <a:pt x="4549" y="975"/>
                </a:lnTo>
                <a:lnTo>
                  <a:pt x="4551" y="973"/>
                </a:lnTo>
                <a:lnTo>
                  <a:pt x="4559" y="969"/>
                </a:lnTo>
                <a:lnTo>
                  <a:pt x="4561" y="967"/>
                </a:lnTo>
                <a:lnTo>
                  <a:pt x="4566" y="965"/>
                </a:lnTo>
                <a:lnTo>
                  <a:pt x="4568" y="960"/>
                </a:lnTo>
                <a:lnTo>
                  <a:pt x="4570" y="958"/>
                </a:lnTo>
                <a:lnTo>
                  <a:pt x="4570" y="958"/>
                </a:lnTo>
                <a:lnTo>
                  <a:pt x="4572" y="956"/>
                </a:lnTo>
                <a:lnTo>
                  <a:pt x="4576" y="950"/>
                </a:lnTo>
                <a:lnTo>
                  <a:pt x="4578" y="948"/>
                </a:lnTo>
                <a:lnTo>
                  <a:pt x="4580" y="948"/>
                </a:lnTo>
                <a:lnTo>
                  <a:pt x="4580" y="946"/>
                </a:lnTo>
                <a:lnTo>
                  <a:pt x="4582" y="944"/>
                </a:lnTo>
                <a:lnTo>
                  <a:pt x="4585" y="941"/>
                </a:lnTo>
                <a:lnTo>
                  <a:pt x="4587" y="939"/>
                </a:lnTo>
                <a:lnTo>
                  <a:pt x="4589" y="937"/>
                </a:lnTo>
                <a:lnTo>
                  <a:pt x="4589" y="935"/>
                </a:lnTo>
                <a:lnTo>
                  <a:pt x="4595" y="931"/>
                </a:lnTo>
                <a:lnTo>
                  <a:pt x="4599" y="927"/>
                </a:lnTo>
                <a:lnTo>
                  <a:pt x="4603" y="923"/>
                </a:lnTo>
                <a:lnTo>
                  <a:pt x="4603" y="921"/>
                </a:lnTo>
                <a:lnTo>
                  <a:pt x="4608" y="916"/>
                </a:lnTo>
                <a:lnTo>
                  <a:pt x="4610" y="912"/>
                </a:lnTo>
                <a:lnTo>
                  <a:pt x="4612" y="910"/>
                </a:lnTo>
                <a:lnTo>
                  <a:pt x="4612" y="906"/>
                </a:lnTo>
                <a:lnTo>
                  <a:pt x="4614" y="904"/>
                </a:lnTo>
                <a:lnTo>
                  <a:pt x="4614" y="902"/>
                </a:lnTo>
                <a:lnTo>
                  <a:pt x="4616" y="902"/>
                </a:lnTo>
                <a:lnTo>
                  <a:pt x="4622" y="895"/>
                </a:lnTo>
                <a:lnTo>
                  <a:pt x="4624" y="891"/>
                </a:lnTo>
                <a:lnTo>
                  <a:pt x="4626" y="887"/>
                </a:lnTo>
                <a:lnTo>
                  <a:pt x="4629" y="885"/>
                </a:lnTo>
                <a:lnTo>
                  <a:pt x="4631" y="883"/>
                </a:lnTo>
                <a:lnTo>
                  <a:pt x="4633" y="881"/>
                </a:lnTo>
                <a:lnTo>
                  <a:pt x="4637" y="879"/>
                </a:lnTo>
                <a:lnTo>
                  <a:pt x="4637" y="876"/>
                </a:lnTo>
                <a:lnTo>
                  <a:pt x="4639" y="874"/>
                </a:lnTo>
                <a:lnTo>
                  <a:pt x="4639" y="870"/>
                </a:lnTo>
                <a:lnTo>
                  <a:pt x="4641" y="866"/>
                </a:lnTo>
                <a:lnTo>
                  <a:pt x="4641" y="866"/>
                </a:lnTo>
                <a:lnTo>
                  <a:pt x="4641" y="864"/>
                </a:lnTo>
                <a:lnTo>
                  <a:pt x="4641" y="864"/>
                </a:lnTo>
                <a:lnTo>
                  <a:pt x="4641" y="862"/>
                </a:lnTo>
                <a:lnTo>
                  <a:pt x="4641" y="862"/>
                </a:lnTo>
                <a:lnTo>
                  <a:pt x="4641" y="860"/>
                </a:lnTo>
                <a:lnTo>
                  <a:pt x="4643" y="860"/>
                </a:lnTo>
                <a:lnTo>
                  <a:pt x="4643" y="853"/>
                </a:lnTo>
                <a:lnTo>
                  <a:pt x="4643" y="851"/>
                </a:lnTo>
                <a:lnTo>
                  <a:pt x="4643" y="849"/>
                </a:lnTo>
                <a:lnTo>
                  <a:pt x="4643" y="849"/>
                </a:lnTo>
                <a:lnTo>
                  <a:pt x="4645" y="847"/>
                </a:lnTo>
                <a:lnTo>
                  <a:pt x="4645" y="845"/>
                </a:lnTo>
                <a:lnTo>
                  <a:pt x="4645" y="845"/>
                </a:lnTo>
                <a:lnTo>
                  <a:pt x="4643" y="845"/>
                </a:lnTo>
                <a:lnTo>
                  <a:pt x="4643" y="845"/>
                </a:lnTo>
                <a:lnTo>
                  <a:pt x="4643" y="837"/>
                </a:lnTo>
                <a:lnTo>
                  <a:pt x="4643" y="832"/>
                </a:lnTo>
                <a:lnTo>
                  <a:pt x="4645" y="828"/>
                </a:lnTo>
                <a:lnTo>
                  <a:pt x="4645" y="826"/>
                </a:lnTo>
                <a:lnTo>
                  <a:pt x="4645" y="824"/>
                </a:lnTo>
                <a:lnTo>
                  <a:pt x="4647" y="820"/>
                </a:lnTo>
                <a:lnTo>
                  <a:pt x="4649" y="816"/>
                </a:lnTo>
                <a:lnTo>
                  <a:pt x="4652" y="814"/>
                </a:lnTo>
                <a:lnTo>
                  <a:pt x="4654" y="811"/>
                </a:lnTo>
                <a:lnTo>
                  <a:pt x="4656" y="809"/>
                </a:lnTo>
                <a:lnTo>
                  <a:pt x="4656" y="807"/>
                </a:lnTo>
                <a:lnTo>
                  <a:pt x="4658" y="805"/>
                </a:lnTo>
                <a:lnTo>
                  <a:pt x="4656" y="805"/>
                </a:lnTo>
                <a:lnTo>
                  <a:pt x="4656" y="803"/>
                </a:lnTo>
                <a:lnTo>
                  <a:pt x="4654" y="801"/>
                </a:lnTo>
                <a:lnTo>
                  <a:pt x="4652" y="801"/>
                </a:lnTo>
                <a:lnTo>
                  <a:pt x="4654" y="799"/>
                </a:lnTo>
                <a:lnTo>
                  <a:pt x="4654" y="797"/>
                </a:lnTo>
                <a:lnTo>
                  <a:pt x="4654" y="793"/>
                </a:lnTo>
                <a:lnTo>
                  <a:pt x="4652" y="793"/>
                </a:lnTo>
                <a:lnTo>
                  <a:pt x="4649" y="788"/>
                </a:lnTo>
                <a:lnTo>
                  <a:pt x="4647" y="788"/>
                </a:lnTo>
                <a:lnTo>
                  <a:pt x="4649" y="788"/>
                </a:lnTo>
                <a:lnTo>
                  <a:pt x="4654" y="788"/>
                </a:lnTo>
                <a:lnTo>
                  <a:pt x="4656" y="788"/>
                </a:lnTo>
                <a:lnTo>
                  <a:pt x="4656" y="786"/>
                </a:lnTo>
                <a:lnTo>
                  <a:pt x="4656" y="784"/>
                </a:lnTo>
                <a:lnTo>
                  <a:pt x="4654" y="782"/>
                </a:lnTo>
                <a:lnTo>
                  <a:pt x="4652" y="780"/>
                </a:lnTo>
                <a:lnTo>
                  <a:pt x="4649" y="780"/>
                </a:lnTo>
                <a:lnTo>
                  <a:pt x="4645" y="778"/>
                </a:lnTo>
                <a:lnTo>
                  <a:pt x="4641" y="774"/>
                </a:lnTo>
                <a:lnTo>
                  <a:pt x="4639" y="770"/>
                </a:lnTo>
                <a:lnTo>
                  <a:pt x="4639" y="770"/>
                </a:lnTo>
                <a:lnTo>
                  <a:pt x="4635" y="765"/>
                </a:lnTo>
                <a:lnTo>
                  <a:pt x="4633" y="765"/>
                </a:lnTo>
                <a:lnTo>
                  <a:pt x="4633" y="765"/>
                </a:lnTo>
                <a:lnTo>
                  <a:pt x="4626" y="765"/>
                </a:lnTo>
                <a:lnTo>
                  <a:pt x="4622" y="765"/>
                </a:lnTo>
                <a:lnTo>
                  <a:pt x="4618" y="763"/>
                </a:lnTo>
                <a:lnTo>
                  <a:pt x="4616" y="763"/>
                </a:lnTo>
                <a:lnTo>
                  <a:pt x="4618" y="765"/>
                </a:lnTo>
                <a:lnTo>
                  <a:pt x="4618" y="767"/>
                </a:lnTo>
                <a:lnTo>
                  <a:pt x="4618" y="770"/>
                </a:lnTo>
                <a:lnTo>
                  <a:pt x="4618" y="772"/>
                </a:lnTo>
                <a:lnTo>
                  <a:pt x="4616" y="776"/>
                </a:lnTo>
                <a:lnTo>
                  <a:pt x="4614" y="778"/>
                </a:lnTo>
                <a:lnTo>
                  <a:pt x="4614" y="780"/>
                </a:lnTo>
                <a:lnTo>
                  <a:pt x="4612" y="780"/>
                </a:lnTo>
                <a:lnTo>
                  <a:pt x="4610" y="780"/>
                </a:lnTo>
                <a:lnTo>
                  <a:pt x="4612" y="778"/>
                </a:lnTo>
                <a:lnTo>
                  <a:pt x="4614" y="776"/>
                </a:lnTo>
                <a:lnTo>
                  <a:pt x="4616" y="774"/>
                </a:lnTo>
                <a:lnTo>
                  <a:pt x="4616" y="772"/>
                </a:lnTo>
                <a:lnTo>
                  <a:pt x="4614" y="772"/>
                </a:lnTo>
                <a:lnTo>
                  <a:pt x="4614" y="772"/>
                </a:lnTo>
                <a:lnTo>
                  <a:pt x="4612" y="772"/>
                </a:lnTo>
                <a:lnTo>
                  <a:pt x="4610" y="776"/>
                </a:lnTo>
                <a:lnTo>
                  <a:pt x="4605" y="778"/>
                </a:lnTo>
                <a:lnTo>
                  <a:pt x="4603" y="778"/>
                </a:lnTo>
                <a:lnTo>
                  <a:pt x="4597" y="780"/>
                </a:lnTo>
                <a:lnTo>
                  <a:pt x="4597" y="778"/>
                </a:lnTo>
                <a:lnTo>
                  <a:pt x="4595" y="778"/>
                </a:lnTo>
                <a:lnTo>
                  <a:pt x="4597" y="778"/>
                </a:lnTo>
                <a:lnTo>
                  <a:pt x="4599" y="776"/>
                </a:lnTo>
                <a:lnTo>
                  <a:pt x="4601" y="772"/>
                </a:lnTo>
                <a:lnTo>
                  <a:pt x="4603" y="772"/>
                </a:lnTo>
                <a:lnTo>
                  <a:pt x="4605" y="772"/>
                </a:lnTo>
                <a:lnTo>
                  <a:pt x="4601" y="772"/>
                </a:lnTo>
                <a:lnTo>
                  <a:pt x="4599" y="770"/>
                </a:lnTo>
                <a:lnTo>
                  <a:pt x="4597" y="767"/>
                </a:lnTo>
                <a:lnTo>
                  <a:pt x="4599" y="767"/>
                </a:lnTo>
                <a:lnTo>
                  <a:pt x="4599" y="767"/>
                </a:lnTo>
                <a:lnTo>
                  <a:pt x="4599" y="767"/>
                </a:lnTo>
                <a:lnTo>
                  <a:pt x="4601" y="765"/>
                </a:lnTo>
                <a:lnTo>
                  <a:pt x="4599" y="763"/>
                </a:lnTo>
                <a:lnTo>
                  <a:pt x="4597" y="765"/>
                </a:lnTo>
                <a:lnTo>
                  <a:pt x="4595" y="767"/>
                </a:lnTo>
                <a:lnTo>
                  <a:pt x="4593" y="767"/>
                </a:lnTo>
                <a:lnTo>
                  <a:pt x="4595" y="770"/>
                </a:lnTo>
                <a:lnTo>
                  <a:pt x="4597" y="770"/>
                </a:lnTo>
                <a:lnTo>
                  <a:pt x="4595" y="774"/>
                </a:lnTo>
                <a:lnTo>
                  <a:pt x="4593" y="774"/>
                </a:lnTo>
                <a:lnTo>
                  <a:pt x="4591" y="774"/>
                </a:lnTo>
                <a:lnTo>
                  <a:pt x="4589" y="774"/>
                </a:lnTo>
                <a:lnTo>
                  <a:pt x="4589" y="774"/>
                </a:lnTo>
                <a:lnTo>
                  <a:pt x="4589" y="772"/>
                </a:lnTo>
                <a:lnTo>
                  <a:pt x="4589" y="770"/>
                </a:lnTo>
                <a:lnTo>
                  <a:pt x="4589" y="763"/>
                </a:lnTo>
                <a:lnTo>
                  <a:pt x="4591" y="761"/>
                </a:lnTo>
                <a:lnTo>
                  <a:pt x="4591" y="759"/>
                </a:lnTo>
                <a:lnTo>
                  <a:pt x="4589" y="757"/>
                </a:lnTo>
                <a:lnTo>
                  <a:pt x="4589" y="757"/>
                </a:lnTo>
                <a:lnTo>
                  <a:pt x="4587" y="757"/>
                </a:lnTo>
                <a:lnTo>
                  <a:pt x="4582" y="757"/>
                </a:lnTo>
                <a:lnTo>
                  <a:pt x="4576" y="759"/>
                </a:lnTo>
                <a:lnTo>
                  <a:pt x="4570" y="757"/>
                </a:lnTo>
                <a:lnTo>
                  <a:pt x="4568" y="757"/>
                </a:lnTo>
                <a:lnTo>
                  <a:pt x="4568" y="755"/>
                </a:lnTo>
                <a:lnTo>
                  <a:pt x="4566" y="753"/>
                </a:lnTo>
                <a:lnTo>
                  <a:pt x="4568" y="753"/>
                </a:lnTo>
                <a:lnTo>
                  <a:pt x="4568" y="751"/>
                </a:lnTo>
                <a:lnTo>
                  <a:pt x="4572" y="749"/>
                </a:lnTo>
                <a:lnTo>
                  <a:pt x="4574" y="747"/>
                </a:lnTo>
                <a:lnTo>
                  <a:pt x="4580" y="742"/>
                </a:lnTo>
                <a:lnTo>
                  <a:pt x="4582" y="740"/>
                </a:lnTo>
                <a:lnTo>
                  <a:pt x="4585" y="738"/>
                </a:lnTo>
                <a:lnTo>
                  <a:pt x="4589" y="736"/>
                </a:lnTo>
                <a:lnTo>
                  <a:pt x="4593" y="734"/>
                </a:lnTo>
                <a:lnTo>
                  <a:pt x="4595" y="732"/>
                </a:lnTo>
                <a:lnTo>
                  <a:pt x="4597" y="730"/>
                </a:lnTo>
                <a:lnTo>
                  <a:pt x="4601" y="728"/>
                </a:lnTo>
                <a:lnTo>
                  <a:pt x="4603" y="728"/>
                </a:lnTo>
                <a:lnTo>
                  <a:pt x="4608" y="721"/>
                </a:lnTo>
                <a:lnTo>
                  <a:pt x="4610" y="719"/>
                </a:lnTo>
                <a:lnTo>
                  <a:pt x="4610" y="717"/>
                </a:lnTo>
                <a:lnTo>
                  <a:pt x="4610" y="717"/>
                </a:lnTo>
                <a:lnTo>
                  <a:pt x="4616" y="711"/>
                </a:lnTo>
                <a:lnTo>
                  <a:pt x="4620" y="709"/>
                </a:lnTo>
                <a:lnTo>
                  <a:pt x="4624" y="705"/>
                </a:lnTo>
                <a:lnTo>
                  <a:pt x="4629" y="702"/>
                </a:lnTo>
                <a:lnTo>
                  <a:pt x="4629" y="702"/>
                </a:lnTo>
                <a:lnTo>
                  <a:pt x="4631" y="700"/>
                </a:lnTo>
                <a:lnTo>
                  <a:pt x="4633" y="698"/>
                </a:lnTo>
                <a:lnTo>
                  <a:pt x="4635" y="698"/>
                </a:lnTo>
                <a:lnTo>
                  <a:pt x="4637" y="696"/>
                </a:lnTo>
                <a:lnTo>
                  <a:pt x="4643" y="692"/>
                </a:lnTo>
                <a:lnTo>
                  <a:pt x="4643" y="692"/>
                </a:lnTo>
                <a:lnTo>
                  <a:pt x="4645" y="686"/>
                </a:lnTo>
                <a:lnTo>
                  <a:pt x="4647" y="684"/>
                </a:lnTo>
                <a:lnTo>
                  <a:pt x="4649" y="679"/>
                </a:lnTo>
                <a:lnTo>
                  <a:pt x="4656" y="677"/>
                </a:lnTo>
                <a:lnTo>
                  <a:pt x="4660" y="675"/>
                </a:lnTo>
                <a:lnTo>
                  <a:pt x="4662" y="673"/>
                </a:lnTo>
                <a:lnTo>
                  <a:pt x="4666" y="669"/>
                </a:lnTo>
                <a:lnTo>
                  <a:pt x="4670" y="665"/>
                </a:lnTo>
                <a:lnTo>
                  <a:pt x="4673" y="663"/>
                </a:lnTo>
                <a:lnTo>
                  <a:pt x="4683" y="661"/>
                </a:lnTo>
                <a:lnTo>
                  <a:pt x="4687" y="661"/>
                </a:lnTo>
                <a:lnTo>
                  <a:pt x="4691" y="658"/>
                </a:lnTo>
                <a:lnTo>
                  <a:pt x="4696" y="658"/>
                </a:lnTo>
                <a:lnTo>
                  <a:pt x="4702" y="661"/>
                </a:lnTo>
                <a:lnTo>
                  <a:pt x="4717" y="658"/>
                </a:lnTo>
                <a:lnTo>
                  <a:pt x="4719" y="661"/>
                </a:lnTo>
                <a:lnTo>
                  <a:pt x="4721" y="661"/>
                </a:lnTo>
                <a:lnTo>
                  <a:pt x="4723" y="665"/>
                </a:lnTo>
                <a:lnTo>
                  <a:pt x="4723" y="665"/>
                </a:lnTo>
                <a:lnTo>
                  <a:pt x="4727" y="663"/>
                </a:lnTo>
                <a:lnTo>
                  <a:pt x="4729" y="658"/>
                </a:lnTo>
                <a:lnTo>
                  <a:pt x="4731" y="658"/>
                </a:lnTo>
                <a:lnTo>
                  <a:pt x="4735" y="661"/>
                </a:lnTo>
                <a:lnTo>
                  <a:pt x="4737" y="661"/>
                </a:lnTo>
                <a:lnTo>
                  <a:pt x="4744" y="663"/>
                </a:lnTo>
                <a:lnTo>
                  <a:pt x="4748" y="663"/>
                </a:lnTo>
                <a:lnTo>
                  <a:pt x="4750" y="661"/>
                </a:lnTo>
                <a:lnTo>
                  <a:pt x="4756" y="658"/>
                </a:lnTo>
                <a:lnTo>
                  <a:pt x="4758" y="663"/>
                </a:lnTo>
                <a:lnTo>
                  <a:pt x="4763" y="663"/>
                </a:lnTo>
                <a:lnTo>
                  <a:pt x="4765" y="663"/>
                </a:lnTo>
                <a:lnTo>
                  <a:pt x="4767" y="661"/>
                </a:lnTo>
                <a:lnTo>
                  <a:pt x="4765" y="661"/>
                </a:lnTo>
                <a:lnTo>
                  <a:pt x="4763" y="661"/>
                </a:lnTo>
                <a:lnTo>
                  <a:pt x="4763" y="658"/>
                </a:lnTo>
                <a:lnTo>
                  <a:pt x="4763" y="656"/>
                </a:lnTo>
                <a:lnTo>
                  <a:pt x="4765" y="658"/>
                </a:lnTo>
                <a:lnTo>
                  <a:pt x="4769" y="658"/>
                </a:lnTo>
                <a:lnTo>
                  <a:pt x="4769" y="658"/>
                </a:lnTo>
                <a:lnTo>
                  <a:pt x="4769" y="656"/>
                </a:lnTo>
                <a:lnTo>
                  <a:pt x="4769" y="656"/>
                </a:lnTo>
                <a:lnTo>
                  <a:pt x="4767" y="654"/>
                </a:lnTo>
                <a:lnTo>
                  <a:pt x="4771" y="652"/>
                </a:lnTo>
                <a:lnTo>
                  <a:pt x="4773" y="652"/>
                </a:lnTo>
                <a:lnTo>
                  <a:pt x="4775" y="652"/>
                </a:lnTo>
                <a:lnTo>
                  <a:pt x="4784" y="654"/>
                </a:lnTo>
                <a:lnTo>
                  <a:pt x="4786" y="654"/>
                </a:lnTo>
                <a:lnTo>
                  <a:pt x="4788" y="656"/>
                </a:lnTo>
                <a:lnTo>
                  <a:pt x="4790" y="656"/>
                </a:lnTo>
                <a:lnTo>
                  <a:pt x="4788" y="656"/>
                </a:lnTo>
                <a:lnTo>
                  <a:pt x="4788" y="658"/>
                </a:lnTo>
                <a:lnTo>
                  <a:pt x="4790" y="656"/>
                </a:lnTo>
                <a:lnTo>
                  <a:pt x="4792" y="658"/>
                </a:lnTo>
                <a:lnTo>
                  <a:pt x="4792" y="658"/>
                </a:lnTo>
                <a:lnTo>
                  <a:pt x="4794" y="658"/>
                </a:lnTo>
                <a:lnTo>
                  <a:pt x="4794" y="656"/>
                </a:lnTo>
                <a:lnTo>
                  <a:pt x="4794" y="656"/>
                </a:lnTo>
                <a:lnTo>
                  <a:pt x="4796" y="656"/>
                </a:lnTo>
                <a:lnTo>
                  <a:pt x="4798" y="656"/>
                </a:lnTo>
                <a:lnTo>
                  <a:pt x="4800" y="656"/>
                </a:lnTo>
                <a:lnTo>
                  <a:pt x="4802" y="656"/>
                </a:lnTo>
                <a:lnTo>
                  <a:pt x="4807" y="661"/>
                </a:lnTo>
                <a:lnTo>
                  <a:pt x="4809" y="663"/>
                </a:lnTo>
                <a:lnTo>
                  <a:pt x="4811" y="663"/>
                </a:lnTo>
                <a:lnTo>
                  <a:pt x="4813" y="663"/>
                </a:lnTo>
                <a:lnTo>
                  <a:pt x="4813" y="663"/>
                </a:lnTo>
                <a:lnTo>
                  <a:pt x="4809" y="665"/>
                </a:lnTo>
                <a:lnTo>
                  <a:pt x="4807" y="665"/>
                </a:lnTo>
                <a:lnTo>
                  <a:pt x="4802" y="665"/>
                </a:lnTo>
                <a:lnTo>
                  <a:pt x="4796" y="667"/>
                </a:lnTo>
                <a:lnTo>
                  <a:pt x="4800" y="671"/>
                </a:lnTo>
                <a:lnTo>
                  <a:pt x="4805" y="671"/>
                </a:lnTo>
                <a:lnTo>
                  <a:pt x="4811" y="671"/>
                </a:lnTo>
                <a:lnTo>
                  <a:pt x="4813" y="669"/>
                </a:lnTo>
                <a:lnTo>
                  <a:pt x="4815" y="667"/>
                </a:lnTo>
                <a:lnTo>
                  <a:pt x="4815" y="667"/>
                </a:lnTo>
                <a:lnTo>
                  <a:pt x="4817" y="669"/>
                </a:lnTo>
                <a:lnTo>
                  <a:pt x="4821" y="669"/>
                </a:lnTo>
                <a:lnTo>
                  <a:pt x="4823" y="669"/>
                </a:lnTo>
                <a:lnTo>
                  <a:pt x="4825" y="667"/>
                </a:lnTo>
                <a:lnTo>
                  <a:pt x="4828" y="667"/>
                </a:lnTo>
                <a:lnTo>
                  <a:pt x="4828" y="667"/>
                </a:lnTo>
                <a:lnTo>
                  <a:pt x="4830" y="663"/>
                </a:lnTo>
                <a:lnTo>
                  <a:pt x="4834" y="663"/>
                </a:lnTo>
                <a:lnTo>
                  <a:pt x="4838" y="665"/>
                </a:lnTo>
                <a:lnTo>
                  <a:pt x="4838" y="667"/>
                </a:lnTo>
                <a:lnTo>
                  <a:pt x="4842" y="667"/>
                </a:lnTo>
                <a:lnTo>
                  <a:pt x="4844" y="665"/>
                </a:lnTo>
                <a:lnTo>
                  <a:pt x="4844" y="663"/>
                </a:lnTo>
                <a:lnTo>
                  <a:pt x="4849" y="665"/>
                </a:lnTo>
                <a:lnTo>
                  <a:pt x="4851" y="665"/>
                </a:lnTo>
                <a:lnTo>
                  <a:pt x="4853" y="665"/>
                </a:lnTo>
                <a:lnTo>
                  <a:pt x="4855" y="665"/>
                </a:lnTo>
                <a:lnTo>
                  <a:pt x="4855" y="663"/>
                </a:lnTo>
                <a:lnTo>
                  <a:pt x="4855" y="661"/>
                </a:lnTo>
                <a:lnTo>
                  <a:pt x="4853" y="658"/>
                </a:lnTo>
                <a:lnTo>
                  <a:pt x="4846" y="656"/>
                </a:lnTo>
                <a:lnTo>
                  <a:pt x="4844" y="658"/>
                </a:lnTo>
                <a:lnTo>
                  <a:pt x="4842" y="658"/>
                </a:lnTo>
                <a:lnTo>
                  <a:pt x="4842" y="658"/>
                </a:lnTo>
                <a:lnTo>
                  <a:pt x="4840" y="656"/>
                </a:lnTo>
                <a:lnTo>
                  <a:pt x="4842" y="656"/>
                </a:lnTo>
                <a:lnTo>
                  <a:pt x="4842" y="654"/>
                </a:lnTo>
                <a:lnTo>
                  <a:pt x="4842" y="652"/>
                </a:lnTo>
                <a:lnTo>
                  <a:pt x="4842" y="650"/>
                </a:lnTo>
                <a:lnTo>
                  <a:pt x="4844" y="650"/>
                </a:lnTo>
                <a:lnTo>
                  <a:pt x="4844" y="650"/>
                </a:lnTo>
                <a:lnTo>
                  <a:pt x="4846" y="644"/>
                </a:lnTo>
                <a:lnTo>
                  <a:pt x="4853" y="640"/>
                </a:lnTo>
                <a:lnTo>
                  <a:pt x="4859" y="635"/>
                </a:lnTo>
                <a:lnTo>
                  <a:pt x="4863" y="631"/>
                </a:lnTo>
                <a:lnTo>
                  <a:pt x="4865" y="629"/>
                </a:lnTo>
                <a:lnTo>
                  <a:pt x="4869" y="625"/>
                </a:lnTo>
                <a:lnTo>
                  <a:pt x="4874" y="623"/>
                </a:lnTo>
                <a:lnTo>
                  <a:pt x="4874" y="621"/>
                </a:lnTo>
                <a:lnTo>
                  <a:pt x="4878" y="619"/>
                </a:lnTo>
                <a:lnTo>
                  <a:pt x="4878" y="614"/>
                </a:lnTo>
                <a:lnTo>
                  <a:pt x="4880" y="614"/>
                </a:lnTo>
                <a:lnTo>
                  <a:pt x="4880" y="612"/>
                </a:lnTo>
                <a:lnTo>
                  <a:pt x="4884" y="610"/>
                </a:lnTo>
                <a:lnTo>
                  <a:pt x="4888" y="608"/>
                </a:lnTo>
                <a:lnTo>
                  <a:pt x="4888" y="608"/>
                </a:lnTo>
                <a:lnTo>
                  <a:pt x="4895" y="608"/>
                </a:lnTo>
                <a:lnTo>
                  <a:pt x="4897" y="608"/>
                </a:lnTo>
                <a:lnTo>
                  <a:pt x="4899" y="608"/>
                </a:lnTo>
                <a:lnTo>
                  <a:pt x="4901" y="608"/>
                </a:lnTo>
                <a:lnTo>
                  <a:pt x="4905" y="608"/>
                </a:lnTo>
                <a:lnTo>
                  <a:pt x="4909" y="606"/>
                </a:lnTo>
                <a:lnTo>
                  <a:pt x="4911" y="604"/>
                </a:lnTo>
                <a:lnTo>
                  <a:pt x="4913" y="604"/>
                </a:lnTo>
                <a:lnTo>
                  <a:pt x="4916" y="606"/>
                </a:lnTo>
                <a:lnTo>
                  <a:pt x="4918" y="608"/>
                </a:lnTo>
                <a:lnTo>
                  <a:pt x="4918" y="608"/>
                </a:lnTo>
                <a:lnTo>
                  <a:pt x="4920" y="610"/>
                </a:lnTo>
                <a:lnTo>
                  <a:pt x="4922" y="608"/>
                </a:lnTo>
                <a:lnTo>
                  <a:pt x="4928" y="606"/>
                </a:lnTo>
                <a:lnTo>
                  <a:pt x="4928" y="606"/>
                </a:lnTo>
                <a:lnTo>
                  <a:pt x="4930" y="606"/>
                </a:lnTo>
                <a:lnTo>
                  <a:pt x="4930" y="606"/>
                </a:lnTo>
                <a:lnTo>
                  <a:pt x="4930" y="608"/>
                </a:lnTo>
                <a:lnTo>
                  <a:pt x="4930" y="610"/>
                </a:lnTo>
                <a:lnTo>
                  <a:pt x="4928" y="614"/>
                </a:lnTo>
                <a:lnTo>
                  <a:pt x="4924" y="619"/>
                </a:lnTo>
                <a:lnTo>
                  <a:pt x="4924" y="619"/>
                </a:lnTo>
                <a:lnTo>
                  <a:pt x="4924" y="621"/>
                </a:lnTo>
                <a:lnTo>
                  <a:pt x="4924" y="623"/>
                </a:lnTo>
                <a:lnTo>
                  <a:pt x="4924" y="625"/>
                </a:lnTo>
                <a:lnTo>
                  <a:pt x="4922" y="627"/>
                </a:lnTo>
                <a:lnTo>
                  <a:pt x="4924" y="627"/>
                </a:lnTo>
                <a:lnTo>
                  <a:pt x="4926" y="625"/>
                </a:lnTo>
                <a:lnTo>
                  <a:pt x="4928" y="625"/>
                </a:lnTo>
                <a:lnTo>
                  <a:pt x="4930" y="625"/>
                </a:lnTo>
                <a:lnTo>
                  <a:pt x="4930" y="625"/>
                </a:lnTo>
                <a:lnTo>
                  <a:pt x="4928" y="629"/>
                </a:lnTo>
                <a:lnTo>
                  <a:pt x="4928" y="631"/>
                </a:lnTo>
                <a:lnTo>
                  <a:pt x="4928" y="631"/>
                </a:lnTo>
                <a:lnTo>
                  <a:pt x="4928" y="633"/>
                </a:lnTo>
                <a:lnTo>
                  <a:pt x="4930" y="633"/>
                </a:lnTo>
                <a:lnTo>
                  <a:pt x="4930" y="631"/>
                </a:lnTo>
                <a:lnTo>
                  <a:pt x="4932" y="631"/>
                </a:lnTo>
                <a:lnTo>
                  <a:pt x="4937" y="631"/>
                </a:lnTo>
                <a:lnTo>
                  <a:pt x="4939" y="627"/>
                </a:lnTo>
                <a:lnTo>
                  <a:pt x="4941" y="627"/>
                </a:lnTo>
                <a:lnTo>
                  <a:pt x="4957" y="612"/>
                </a:lnTo>
                <a:lnTo>
                  <a:pt x="4960" y="610"/>
                </a:lnTo>
                <a:lnTo>
                  <a:pt x="4962" y="610"/>
                </a:lnTo>
                <a:lnTo>
                  <a:pt x="4964" y="610"/>
                </a:lnTo>
                <a:lnTo>
                  <a:pt x="4964" y="610"/>
                </a:lnTo>
                <a:lnTo>
                  <a:pt x="4966" y="610"/>
                </a:lnTo>
                <a:lnTo>
                  <a:pt x="4966" y="610"/>
                </a:lnTo>
                <a:lnTo>
                  <a:pt x="4968" y="610"/>
                </a:lnTo>
                <a:lnTo>
                  <a:pt x="4968" y="612"/>
                </a:lnTo>
                <a:lnTo>
                  <a:pt x="4970" y="612"/>
                </a:lnTo>
                <a:lnTo>
                  <a:pt x="4970" y="612"/>
                </a:lnTo>
                <a:lnTo>
                  <a:pt x="4970" y="612"/>
                </a:lnTo>
                <a:lnTo>
                  <a:pt x="4972" y="612"/>
                </a:lnTo>
                <a:lnTo>
                  <a:pt x="4972" y="610"/>
                </a:lnTo>
                <a:lnTo>
                  <a:pt x="4972" y="610"/>
                </a:lnTo>
                <a:lnTo>
                  <a:pt x="4972" y="608"/>
                </a:lnTo>
                <a:lnTo>
                  <a:pt x="4970" y="608"/>
                </a:lnTo>
                <a:lnTo>
                  <a:pt x="4970" y="606"/>
                </a:lnTo>
                <a:lnTo>
                  <a:pt x="4970" y="602"/>
                </a:lnTo>
                <a:lnTo>
                  <a:pt x="4970" y="600"/>
                </a:lnTo>
                <a:lnTo>
                  <a:pt x="4972" y="598"/>
                </a:lnTo>
                <a:lnTo>
                  <a:pt x="4972" y="596"/>
                </a:lnTo>
                <a:lnTo>
                  <a:pt x="4972" y="596"/>
                </a:lnTo>
                <a:lnTo>
                  <a:pt x="4974" y="596"/>
                </a:lnTo>
                <a:lnTo>
                  <a:pt x="4972" y="593"/>
                </a:lnTo>
                <a:lnTo>
                  <a:pt x="4974" y="591"/>
                </a:lnTo>
                <a:lnTo>
                  <a:pt x="4974" y="591"/>
                </a:lnTo>
                <a:lnTo>
                  <a:pt x="4987" y="587"/>
                </a:lnTo>
                <a:lnTo>
                  <a:pt x="4989" y="587"/>
                </a:lnTo>
                <a:lnTo>
                  <a:pt x="4991" y="587"/>
                </a:lnTo>
                <a:lnTo>
                  <a:pt x="4995" y="591"/>
                </a:lnTo>
                <a:lnTo>
                  <a:pt x="4999" y="591"/>
                </a:lnTo>
                <a:lnTo>
                  <a:pt x="5004" y="591"/>
                </a:lnTo>
                <a:lnTo>
                  <a:pt x="5004" y="593"/>
                </a:lnTo>
                <a:lnTo>
                  <a:pt x="5001" y="593"/>
                </a:lnTo>
                <a:lnTo>
                  <a:pt x="5001" y="593"/>
                </a:lnTo>
                <a:lnTo>
                  <a:pt x="5001" y="593"/>
                </a:lnTo>
                <a:lnTo>
                  <a:pt x="5001" y="596"/>
                </a:lnTo>
                <a:lnTo>
                  <a:pt x="4999" y="593"/>
                </a:lnTo>
                <a:lnTo>
                  <a:pt x="4997" y="593"/>
                </a:lnTo>
                <a:lnTo>
                  <a:pt x="4993" y="593"/>
                </a:lnTo>
                <a:lnTo>
                  <a:pt x="4993" y="593"/>
                </a:lnTo>
                <a:lnTo>
                  <a:pt x="4987" y="596"/>
                </a:lnTo>
                <a:lnTo>
                  <a:pt x="4987" y="598"/>
                </a:lnTo>
                <a:lnTo>
                  <a:pt x="4985" y="602"/>
                </a:lnTo>
                <a:lnTo>
                  <a:pt x="4985" y="606"/>
                </a:lnTo>
                <a:lnTo>
                  <a:pt x="4985" y="610"/>
                </a:lnTo>
                <a:lnTo>
                  <a:pt x="4983" y="610"/>
                </a:lnTo>
                <a:lnTo>
                  <a:pt x="4981" y="612"/>
                </a:lnTo>
                <a:lnTo>
                  <a:pt x="4981" y="614"/>
                </a:lnTo>
                <a:lnTo>
                  <a:pt x="4983" y="617"/>
                </a:lnTo>
                <a:lnTo>
                  <a:pt x="4983" y="617"/>
                </a:lnTo>
                <a:lnTo>
                  <a:pt x="4985" y="619"/>
                </a:lnTo>
                <a:lnTo>
                  <a:pt x="4983" y="621"/>
                </a:lnTo>
                <a:lnTo>
                  <a:pt x="4978" y="623"/>
                </a:lnTo>
                <a:lnTo>
                  <a:pt x="4978" y="623"/>
                </a:lnTo>
                <a:lnTo>
                  <a:pt x="4976" y="625"/>
                </a:lnTo>
                <a:lnTo>
                  <a:pt x="4978" y="627"/>
                </a:lnTo>
                <a:lnTo>
                  <a:pt x="4978" y="627"/>
                </a:lnTo>
                <a:lnTo>
                  <a:pt x="4976" y="629"/>
                </a:lnTo>
                <a:lnTo>
                  <a:pt x="4974" y="629"/>
                </a:lnTo>
                <a:lnTo>
                  <a:pt x="4968" y="629"/>
                </a:lnTo>
                <a:lnTo>
                  <a:pt x="4966" y="633"/>
                </a:lnTo>
                <a:lnTo>
                  <a:pt x="4957" y="635"/>
                </a:lnTo>
                <a:lnTo>
                  <a:pt x="4955" y="637"/>
                </a:lnTo>
                <a:lnTo>
                  <a:pt x="4955" y="637"/>
                </a:lnTo>
                <a:lnTo>
                  <a:pt x="4953" y="642"/>
                </a:lnTo>
                <a:lnTo>
                  <a:pt x="4951" y="644"/>
                </a:lnTo>
                <a:lnTo>
                  <a:pt x="4947" y="646"/>
                </a:lnTo>
                <a:lnTo>
                  <a:pt x="4943" y="650"/>
                </a:lnTo>
                <a:lnTo>
                  <a:pt x="4939" y="654"/>
                </a:lnTo>
                <a:lnTo>
                  <a:pt x="4937" y="656"/>
                </a:lnTo>
                <a:lnTo>
                  <a:pt x="4934" y="656"/>
                </a:lnTo>
                <a:lnTo>
                  <a:pt x="4930" y="661"/>
                </a:lnTo>
                <a:lnTo>
                  <a:pt x="4924" y="665"/>
                </a:lnTo>
                <a:lnTo>
                  <a:pt x="4920" y="673"/>
                </a:lnTo>
                <a:lnTo>
                  <a:pt x="4918" y="675"/>
                </a:lnTo>
                <a:lnTo>
                  <a:pt x="4916" y="677"/>
                </a:lnTo>
                <a:lnTo>
                  <a:pt x="4913" y="677"/>
                </a:lnTo>
                <a:lnTo>
                  <a:pt x="4911" y="679"/>
                </a:lnTo>
                <a:lnTo>
                  <a:pt x="4907" y="684"/>
                </a:lnTo>
                <a:lnTo>
                  <a:pt x="4903" y="686"/>
                </a:lnTo>
                <a:lnTo>
                  <a:pt x="4901" y="688"/>
                </a:lnTo>
                <a:lnTo>
                  <a:pt x="4901" y="690"/>
                </a:lnTo>
                <a:lnTo>
                  <a:pt x="4899" y="688"/>
                </a:lnTo>
                <a:lnTo>
                  <a:pt x="4897" y="690"/>
                </a:lnTo>
                <a:lnTo>
                  <a:pt x="4893" y="688"/>
                </a:lnTo>
                <a:lnTo>
                  <a:pt x="4888" y="694"/>
                </a:lnTo>
                <a:lnTo>
                  <a:pt x="4886" y="694"/>
                </a:lnTo>
                <a:lnTo>
                  <a:pt x="4882" y="692"/>
                </a:lnTo>
                <a:lnTo>
                  <a:pt x="4880" y="694"/>
                </a:lnTo>
                <a:lnTo>
                  <a:pt x="4880" y="694"/>
                </a:lnTo>
                <a:lnTo>
                  <a:pt x="4880" y="694"/>
                </a:lnTo>
                <a:lnTo>
                  <a:pt x="4880" y="696"/>
                </a:lnTo>
                <a:lnTo>
                  <a:pt x="4882" y="696"/>
                </a:lnTo>
                <a:lnTo>
                  <a:pt x="4882" y="698"/>
                </a:lnTo>
                <a:lnTo>
                  <a:pt x="4882" y="700"/>
                </a:lnTo>
                <a:lnTo>
                  <a:pt x="4880" y="705"/>
                </a:lnTo>
                <a:lnTo>
                  <a:pt x="4878" y="707"/>
                </a:lnTo>
                <a:lnTo>
                  <a:pt x="4876" y="709"/>
                </a:lnTo>
                <a:lnTo>
                  <a:pt x="4869" y="715"/>
                </a:lnTo>
                <a:lnTo>
                  <a:pt x="4867" y="715"/>
                </a:lnTo>
                <a:lnTo>
                  <a:pt x="4867" y="715"/>
                </a:lnTo>
                <a:lnTo>
                  <a:pt x="4863" y="728"/>
                </a:lnTo>
                <a:lnTo>
                  <a:pt x="4863" y="734"/>
                </a:lnTo>
                <a:lnTo>
                  <a:pt x="4861" y="742"/>
                </a:lnTo>
                <a:lnTo>
                  <a:pt x="4861" y="747"/>
                </a:lnTo>
                <a:lnTo>
                  <a:pt x="4863" y="753"/>
                </a:lnTo>
                <a:lnTo>
                  <a:pt x="4863" y="759"/>
                </a:lnTo>
                <a:lnTo>
                  <a:pt x="4865" y="772"/>
                </a:lnTo>
                <a:lnTo>
                  <a:pt x="4867" y="776"/>
                </a:lnTo>
                <a:lnTo>
                  <a:pt x="4869" y="788"/>
                </a:lnTo>
                <a:lnTo>
                  <a:pt x="4869" y="793"/>
                </a:lnTo>
                <a:lnTo>
                  <a:pt x="4869" y="795"/>
                </a:lnTo>
                <a:lnTo>
                  <a:pt x="4872" y="797"/>
                </a:lnTo>
                <a:lnTo>
                  <a:pt x="4874" y="799"/>
                </a:lnTo>
                <a:lnTo>
                  <a:pt x="4874" y="801"/>
                </a:lnTo>
                <a:lnTo>
                  <a:pt x="4876" y="811"/>
                </a:lnTo>
                <a:lnTo>
                  <a:pt x="4876" y="820"/>
                </a:lnTo>
                <a:lnTo>
                  <a:pt x="4876" y="820"/>
                </a:lnTo>
                <a:lnTo>
                  <a:pt x="4876" y="822"/>
                </a:lnTo>
                <a:lnTo>
                  <a:pt x="4878" y="824"/>
                </a:lnTo>
                <a:lnTo>
                  <a:pt x="4878" y="826"/>
                </a:lnTo>
                <a:lnTo>
                  <a:pt x="4878" y="826"/>
                </a:lnTo>
                <a:lnTo>
                  <a:pt x="4878" y="828"/>
                </a:lnTo>
                <a:lnTo>
                  <a:pt x="4880" y="828"/>
                </a:lnTo>
                <a:lnTo>
                  <a:pt x="4884" y="824"/>
                </a:lnTo>
                <a:lnTo>
                  <a:pt x="4888" y="820"/>
                </a:lnTo>
                <a:lnTo>
                  <a:pt x="4890" y="820"/>
                </a:lnTo>
                <a:lnTo>
                  <a:pt x="4890" y="818"/>
                </a:lnTo>
                <a:lnTo>
                  <a:pt x="4895" y="816"/>
                </a:lnTo>
                <a:lnTo>
                  <a:pt x="4899" y="814"/>
                </a:lnTo>
                <a:lnTo>
                  <a:pt x="4901" y="807"/>
                </a:lnTo>
                <a:lnTo>
                  <a:pt x="4903" y="803"/>
                </a:lnTo>
                <a:lnTo>
                  <a:pt x="4903" y="801"/>
                </a:lnTo>
                <a:lnTo>
                  <a:pt x="4903" y="801"/>
                </a:lnTo>
                <a:lnTo>
                  <a:pt x="4903" y="797"/>
                </a:lnTo>
                <a:lnTo>
                  <a:pt x="4905" y="795"/>
                </a:lnTo>
                <a:lnTo>
                  <a:pt x="4905" y="793"/>
                </a:lnTo>
                <a:lnTo>
                  <a:pt x="4905" y="791"/>
                </a:lnTo>
                <a:lnTo>
                  <a:pt x="4903" y="791"/>
                </a:lnTo>
                <a:lnTo>
                  <a:pt x="4903" y="788"/>
                </a:lnTo>
                <a:lnTo>
                  <a:pt x="4905" y="788"/>
                </a:lnTo>
                <a:lnTo>
                  <a:pt x="4905" y="788"/>
                </a:lnTo>
                <a:lnTo>
                  <a:pt x="4907" y="791"/>
                </a:lnTo>
                <a:lnTo>
                  <a:pt x="4907" y="791"/>
                </a:lnTo>
                <a:lnTo>
                  <a:pt x="4911" y="788"/>
                </a:lnTo>
                <a:lnTo>
                  <a:pt x="4913" y="786"/>
                </a:lnTo>
                <a:lnTo>
                  <a:pt x="4920" y="784"/>
                </a:lnTo>
                <a:lnTo>
                  <a:pt x="4922" y="784"/>
                </a:lnTo>
                <a:lnTo>
                  <a:pt x="4924" y="786"/>
                </a:lnTo>
                <a:lnTo>
                  <a:pt x="4926" y="786"/>
                </a:lnTo>
                <a:lnTo>
                  <a:pt x="4926" y="784"/>
                </a:lnTo>
                <a:lnTo>
                  <a:pt x="4924" y="782"/>
                </a:lnTo>
                <a:lnTo>
                  <a:pt x="4924" y="780"/>
                </a:lnTo>
                <a:lnTo>
                  <a:pt x="4924" y="778"/>
                </a:lnTo>
                <a:lnTo>
                  <a:pt x="4924" y="778"/>
                </a:lnTo>
                <a:lnTo>
                  <a:pt x="4924" y="776"/>
                </a:lnTo>
                <a:lnTo>
                  <a:pt x="4924" y="774"/>
                </a:lnTo>
                <a:lnTo>
                  <a:pt x="4924" y="770"/>
                </a:lnTo>
                <a:lnTo>
                  <a:pt x="4926" y="767"/>
                </a:lnTo>
                <a:lnTo>
                  <a:pt x="4926" y="765"/>
                </a:lnTo>
                <a:lnTo>
                  <a:pt x="4930" y="765"/>
                </a:lnTo>
                <a:lnTo>
                  <a:pt x="4932" y="761"/>
                </a:lnTo>
                <a:lnTo>
                  <a:pt x="4937" y="759"/>
                </a:lnTo>
                <a:lnTo>
                  <a:pt x="4939" y="759"/>
                </a:lnTo>
                <a:lnTo>
                  <a:pt x="4943" y="759"/>
                </a:lnTo>
                <a:lnTo>
                  <a:pt x="4945" y="759"/>
                </a:lnTo>
                <a:lnTo>
                  <a:pt x="4949" y="759"/>
                </a:lnTo>
                <a:lnTo>
                  <a:pt x="4951" y="759"/>
                </a:lnTo>
                <a:lnTo>
                  <a:pt x="4953" y="757"/>
                </a:lnTo>
                <a:lnTo>
                  <a:pt x="4955" y="755"/>
                </a:lnTo>
                <a:lnTo>
                  <a:pt x="4955" y="753"/>
                </a:lnTo>
                <a:lnTo>
                  <a:pt x="4955" y="751"/>
                </a:lnTo>
                <a:lnTo>
                  <a:pt x="4951" y="747"/>
                </a:lnTo>
                <a:lnTo>
                  <a:pt x="4951" y="747"/>
                </a:lnTo>
                <a:lnTo>
                  <a:pt x="4951" y="742"/>
                </a:lnTo>
                <a:lnTo>
                  <a:pt x="4951" y="740"/>
                </a:lnTo>
                <a:lnTo>
                  <a:pt x="4951" y="738"/>
                </a:lnTo>
                <a:lnTo>
                  <a:pt x="4953" y="734"/>
                </a:lnTo>
                <a:lnTo>
                  <a:pt x="4955" y="728"/>
                </a:lnTo>
                <a:lnTo>
                  <a:pt x="4957" y="728"/>
                </a:lnTo>
                <a:lnTo>
                  <a:pt x="4960" y="726"/>
                </a:lnTo>
                <a:lnTo>
                  <a:pt x="4962" y="726"/>
                </a:lnTo>
                <a:lnTo>
                  <a:pt x="4962" y="726"/>
                </a:lnTo>
                <a:lnTo>
                  <a:pt x="4962" y="721"/>
                </a:lnTo>
                <a:lnTo>
                  <a:pt x="4964" y="721"/>
                </a:lnTo>
                <a:lnTo>
                  <a:pt x="4964" y="719"/>
                </a:lnTo>
                <a:lnTo>
                  <a:pt x="4968" y="721"/>
                </a:lnTo>
                <a:lnTo>
                  <a:pt x="4968" y="719"/>
                </a:lnTo>
                <a:lnTo>
                  <a:pt x="4970" y="719"/>
                </a:lnTo>
                <a:lnTo>
                  <a:pt x="4968" y="721"/>
                </a:lnTo>
                <a:lnTo>
                  <a:pt x="4968" y="721"/>
                </a:lnTo>
                <a:lnTo>
                  <a:pt x="4966" y="723"/>
                </a:lnTo>
                <a:lnTo>
                  <a:pt x="4964" y="726"/>
                </a:lnTo>
                <a:lnTo>
                  <a:pt x="4966" y="730"/>
                </a:lnTo>
                <a:lnTo>
                  <a:pt x="4968" y="730"/>
                </a:lnTo>
                <a:lnTo>
                  <a:pt x="4970" y="730"/>
                </a:lnTo>
                <a:lnTo>
                  <a:pt x="4972" y="728"/>
                </a:lnTo>
                <a:lnTo>
                  <a:pt x="4972" y="728"/>
                </a:lnTo>
                <a:lnTo>
                  <a:pt x="4974" y="726"/>
                </a:lnTo>
                <a:lnTo>
                  <a:pt x="4974" y="721"/>
                </a:lnTo>
                <a:lnTo>
                  <a:pt x="4972" y="719"/>
                </a:lnTo>
                <a:lnTo>
                  <a:pt x="4972" y="717"/>
                </a:lnTo>
                <a:lnTo>
                  <a:pt x="4972" y="715"/>
                </a:lnTo>
                <a:lnTo>
                  <a:pt x="4970" y="715"/>
                </a:lnTo>
                <a:lnTo>
                  <a:pt x="4968" y="715"/>
                </a:lnTo>
                <a:lnTo>
                  <a:pt x="4968" y="715"/>
                </a:lnTo>
                <a:lnTo>
                  <a:pt x="4966" y="713"/>
                </a:lnTo>
                <a:lnTo>
                  <a:pt x="4966" y="713"/>
                </a:lnTo>
                <a:lnTo>
                  <a:pt x="4966" y="709"/>
                </a:lnTo>
                <a:lnTo>
                  <a:pt x="4966" y="707"/>
                </a:lnTo>
                <a:lnTo>
                  <a:pt x="4966" y="705"/>
                </a:lnTo>
                <a:lnTo>
                  <a:pt x="4966" y="705"/>
                </a:lnTo>
                <a:lnTo>
                  <a:pt x="4966" y="702"/>
                </a:lnTo>
                <a:lnTo>
                  <a:pt x="4968" y="700"/>
                </a:lnTo>
                <a:lnTo>
                  <a:pt x="4970" y="698"/>
                </a:lnTo>
                <a:lnTo>
                  <a:pt x="4972" y="696"/>
                </a:lnTo>
                <a:lnTo>
                  <a:pt x="4972" y="696"/>
                </a:lnTo>
                <a:lnTo>
                  <a:pt x="4972" y="694"/>
                </a:lnTo>
                <a:lnTo>
                  <a:pt x="4972" y="692"/>
                </a:lnTo>
                <a:lnTo>
                  <a:pt x="4966" y="690"/>
                </a:lnTo>
                <a:lnTo>
                  <a:pt x="4964" y="690"/>
                </a:lnTo>
                <a:lnTo>
                  <a:pt x="4962" y="692"/>
                </a:lnTo>
                <a:lnTo>
                  <a:pt x="4962" y="694"/>
                </a:lnTo>
                <a:lnTo>
                  <a:pt x="4960" y="694"/>
                </a:lnTo>
                <a:lnTo>
                  <a:pt x="4960" y="694"/>
                </a:lnTo>
                <a:lnTo>
                  <a:pt x="4960" y="694"/>
                </a:lnTo>
                <a:lnTo>
                  <a:pt x="4957" y="692"/>
                </a:lnTo>
                <a:lnTo>
                  <a:pt x="4955" y="692"/>
                </a:lnTo>
                <a:lnTo>
                  <a:pt x="4955" y="690"/>
                </a:lnTo>
                <a:lnTo>
                  <a:pt x="4955" y="690"/>
                </a:lnTo>
                <a:lnTo>
                  <a:pt x="4953" y="688"/>
                </a:lnTo>
                <a:lnTo>
                  <a:pt x="4955" y="684"/>
                </a:lnTo>
                <a:lnTo>
                  <a:pt x="4957" y="679"/>
                </a:lnTo>
                <a:lnTo>
                  <a:pt x="4962" y="675"/>
                </a:lnTo>
                <a:lnTo>
                  <a:pt x="4964" y="673"/>
                </a:lnTo>
                <a:lnTo>
                  <a:pt x="4966" y="669"/>
                </a:lnTo>
                <a:lnTo>
                  <a:pt x="4968" y="669"/>
                </a:lnTo>
                <a:lnTo>
                  <a:pt x="4968" y="669"/>
                </a:lnTo>
                <a:lnTo>
                  <a:pt x="4970" y="667"/>
                </a:lnTo>
                <a:lnTo>
                  <a:pt x="4968" y="665"/>
                </a:lnTo>
                <a:lnTo>
                  <a:pt x="4968" y="665"/>
                </a:lnTo>
                <a:lnTo>
                  <a:pt x="4970" y="665"/>
                </a:lnTo>
                <a:lnTo>
                  <a:pt x="4970" y="665"/>
                </a:lnTo>
                <a:lnTo>
                  <a:pt x="4972" y="663"/>
                </a:lnTo>
                <a:lnTo>
                  <a:pt x="4972" y="656"/>
                </a:lnTo>
                <a:lnTo>
                  <a:pt x="4974" y="652"/>
                </a:lnTo>
                <a:lnTo>
                  <a:pt x="4974" y="652"/>
                </a:lnTo>
                <a:lnTo>
                  <a:pt x="4974" y="650"/>
                </a:lnTo>
                <a:lnTo>
                  <a:pt x="4976" y="650"/>
                </a:lnTo>
                <a:lnTo>
                  <a:pt x="4978" y="648"/>
                </a:lnTo>
                <a:lnTo>
                  <a:pt x="4978" y="648"/>
                </a:lnTo>
                <a:lnTo>
                  <a:pt x="4981" y="646"/>
                </a:lnTo>
                <a:lnTo>
                  <a:pt x="4981" y="646"/>
                </a:lnTo>
                <a:lnTo>
                  <a:pt x="4983" y="646"/>
                </a:lnTo>
                <a:lnTo>
                  <a:pt x="4985" y="646"/>
                </a:lnTo>
                <a:lnTo>
                  <a:pt x="4985" y="648"/>
                </a:lnTo>
                <a:lnTo>
                  <a:pt x="4985" y="650"/>
                </a:lnTo>
                <a:lnTo>
                  <a:pt x="4987" y="648"/>
                </a:lnTo>
                <a:lnTo>
                  <a:pt x="4989" y="646"/>
                </a:lnTo>
                <a:lnTo>
                  <a:pt x="4991" y="646"/>
                </a:lnTo>
                <a:lnTo>
                  <a:pt x="4991" y="646"/>
                </a:lnTo>
                <a:lnTo>
                  <a:pt x="4993" y="646"/>
                </a:lnTo>
                <a:lnTo>
                  <a:pt x="4995" y="650"/>
                </a:lnTo>
                <a:lnTo>
                  <a:pt x="4995" y="650"/>
                </a:lnTo>
                <a:lnTo>
                  <a:pt x="4997" y="650"/>
                </a:lnTo>
                <a:lnTo>
                  <a:pt x="4999" y="650"/>
                </a:lnTo>
                <a:lnTo>
                  <a:pt x="4999" y="648"/>
                </a:lnTo>
                <a:lnTo>
                  <a:pt x="4999" y="644"/>
                </a:lnTo>
                <a:lnTo>
                  <a:pt x="5001" y="644"/>
                </a:lnTo>
                <a:lnTo>
                  <a:pt x="5001" y="644"/>
                </a:lnTo>
                <a:lnTo>
                  <a:pt x="5004" y="642"/>
                </a:lnTo>
                <a:lnTo>
                  <a:pt x="5006" y="642"/>
                </a:lnTo>
                <a:lnTo>
                  <a:pt x="5012" y="640"/>
                </a:lnTo>
                <a:lnTo>
                  <a:pt x="5016" y="637"/>
                </a:lnTo>
                <a:lnTo>
                  <a:pt x="5018" y="635"/>
                </a:lnTo>
                <a:lnTo>
                  <a:pt x="5016" y="637"/>
                </a:lnTo>
                <a:lnTo>
                  <a:pt x="5016" y="640"/>
                </a:lnTo>
                <a:lnTo>
                  <a:pt x="5016" y="644"/>
                </a:lnTo>
                <a:lnTo>
                  <a:pt x="5014" y="646"/>
                </a:lnTo>
                <a:lnTo>
                  <a:pt x="5014" y="648"/>
                </a:lnTo>
                <a:lnTo>
                  <a:pt x="5014" y="648"/>
                </a:lnTo>
                <a:lnTo>
                  <a:pt x="5016" y="650"/>
                </a:lnTo>
                <a:lnTo>
                  <a:pt x="5016" y="650"/>
                </a:lnTo>
                <a:lnTo>
                  <a:pt x="5018" y="650"/>
                </a:lnTo>
                <a:lnTo>
                  <a:pt x="5018" y="648"/>
                </a:lnTo>
                <a:lnTo>
                  <a:pt x="5027" y="640"/>
                </a:lnTo>
                <a:lnTo>
                  <a:pt x="5031" y="637"/>
                </a:lnTo>
                <a:lnTo>
                  <a:pt x="5037" y="637"/>
                </a:lnTo>
                <a:lnTo>
                  <a:pt x="5037" y="635"/>
                </a:lnTo>
                <a:lnTo>
                  <a:pt x="5043" y="635"/>
                </a:lnTo>
                <a:lnTo>
                  <a:pt x="5048" y="633"/>
                </a:lnTo>
                <a:lnTo>
                  <a:pt x="5052" y="635"/>
                </a:lnTo>
                <a:lnTo>
                  <a:pt x="5054" y="635"/>
                </a:lnTo>
                <a:lnTo>
                  <a:pt x="5060" y="633"/>
                </a:lnTo>
                <a:lnTo>
                  <a:pt x="5060" y="635"/>
                </a:lnTo>
                <a:lnTo>
                  <a:pt x="5064" y="637"/>
                </a:lnTo>
                <a:lnTo>
                  <a:pt x="5069" y="642"/>
                </a:lnTo>
                <a:lnTo>
                  <a:pt x="5069" y="642"/>
                </a:lnTo>
                <a:lnTo>
                  <a:pt x="5069" y="642"/>
                </a:lnTo>
                <a:lnTo>
                  <a:pt x="5069" y="644"/>
                </a:lnTo>
                <a:lnTo>
                  <a:pt x="5069" y="644"/>
                </a:lnTo>
                <a:lnTo>
                  <a:pt x="5071" y="646"/>
                </a:lnTo>
                <a:lnTo>
                  <a:pt x="5073" y="648"/>
                </a:lnTo>
                <a:lnTo>
                  <a:pt x="5075" y="648"/>
                </a:lnTo>
                <a:lnTo>
                  <a:pt x="5077" y="646"/>
                </a:lnTo>
                <a:lnTo>
                  <a:pt x="5077" y="646"/>
                </a:lnTo>
                <a:lnTo>
                  <a:pt x="5077" y="642"/>
                </a:lnTo>
                <a:lnTo>
                  <a:pt x="5079" y="640"/>
                </a:lnTo>
                <a:lnTo>
                  <a:pt x="5079" y="637"/>
                </a:lnTo>
                <a:lnTo>
                  <a:pt x="5079" y="637"/>
                </a:lnTo>
                <a:lnTo>
                  <a:pt x="5081" y="635"/>
                </a:lnTo>
                <a:lnTo>
                  <a:pt x="5085" y="635"/>
                </a:lnTo>
                <a:lnTo>
                  <a:pt x="5092" y="631"/>
                </a:lnTo>
                <a:lnTo>
                  <a:pt x="5096" y="629"/>
                </a:lnTo>
                <a:lnTo>
                  <a:pt x="5098" y="629"/>
                </a:lnTo>
                <a:lnTo>
                  <a:pt x="5098" y="629"/>
                </a:lnTo>
                <a:lnTo>
                  <a:pt x="5100" y="627"/>
                </a:lnTo>
                <a:lnTo>
                  <a:pt x="5100" y="627"/>
                </a:lnTo>
                <a:lnTo>
                  <a:pt x="5102" y="625"/>
                </a:lnTo>
                <a:lnTo>
                  <a:pt x="5104" y="623"/>
                </a:lnTo>
                <a:lnTo>
                  <a:pt x="5104" y="623"/>
                </a:lnTo>
                <a:lnTo>
                  <a:pt x="5106" y="621"/>
                </a:lnTo>
                <a:lnTo>
                  <a:pt x="5106" y="621"/>
                </a:lnTo>
                <a:lnTo>
                  <a:pt x="5108" y="621"/>
                </a:lnTo>
                <a:lnTo>
                  <a:pt x="5110" y="621"/>
                </a:lnTo>
                <a:lnTo>
                  <a:pt x="5110" y="619"/>
                </a:lnTo>
                <a:lnTo>
                  <a:pt x="5110" y="619"/>
                </a:lnTo>
                <a:lnTo>
                  <a:pt x="5110" y="619"/>
                </a:lnTo>
                <a:lnTo>
                  <a:pt x="5113" y="619"/>
                </a:lnTo>
                <a:lnTo>
                  <a:pt x="5113" y="619"/>
                </a:lnTo>
                <a:lnTo>
                  <a:pt x="5113" y="617"/>
                </a:lnTo>
                <a:lnTo>
                  <a:pt x="5110" y="617"/>
                </a:lnTo>
                <a:lnTo>
                  <a:pt x="5113" y="614"/>
                </a:lnTo>
                <a:lnTo>
                  <a:pt x="5115" y="617"/>
                </a:lnTo>
                <a:lnTo>
                  <a:pt x="5117" y="617"/>
                </a:lnTo>
                <a:lnTo>
                  <a:pt x="5119" y="612"/>
                </a:lnTo>
                <a:lnTo>
                  <a:pt x="5123" y="610"/>
                </a:lnTo>
                <a:lnTo>
                  <a:pt x="5125" y="610"/>
                </a:lnTo>
                <a:lnTo>
                  <a:pt x="5131" y="608"/>
                </a:lnTo>
                <a:lnTo>
                  <a:pt x="5133" y="608"/>
                </a:lnTo>
                <a:lnTo>
                  <a:pt x="5136" y="608"/>
                </a:lnTo>
                <a:lnTo>
                  <a:pt x="5138" y="606"/>
                </a:lnTo>
                <a:lnTo>
                  <a:pt x="5140" y="604"/>
                </a:lnTo>
                <a:lnTo>
                  <a:pt x="5140" y="604"/>
                </a:lnTo>
                <a:lnTo>
                  <a:pt x="5146" y="602"/>
                </a:lnTo>
                <a:lnTo>
                  <a:pt x="5146" y="602"/>
                </a:lnTo>
                <a:lnTo>
                  <a:pt x="5148" y="600"/>
                </a:lnTo>
                <a:lnTo>
                  <a:pt x="5150" y="600"/>
                </a:lnTo>
                <a:lnTo>
                  <a:pt x="5152" y="600"/>
                </a:lnTo>
                <a:lnTo>
                  <a:pt x="5163" y="596"/>
                </a:lnTo>
                <a:lnTo>
                  <a:pt x="5163" y="593"/>
                </a:lnTo>
                <a:lnTo>
                  <a:pt x="5167" y="591"/>
                </a:lnTo>
                <a:lnTo>
                  <a:pt x="5171" y="591"/>
                </a:lnTo>
                <a:lnTo>
                  <a:pt x="5173" y="591"/>
                </a:lnTo>
                <a:lnTo>
                  <a:pt x="5175" y="589"/>
                </a:lnTo>
                <a:lnTo>
                  <a:pt x="5171" y="589"/>
                </a:lnTo>
                <a:lnTo>
                  <a:pt x="5171" y="589"/>
                </a:lnTo>
                <a:lnTo>
                  <a:pt x="5171" y="587"/>
                </a:lnTo>
                <a:lnTo>
                  <a:pt x="5171" y="587"/>
                </a:lnTo>
                <a:lnTo>
                  <a:pt x="5173" y="585"/>
                </a:lnTo>
                <a:lnTo>
                  <a:pt x="5173" y="585"/>
                </a:lnTo>
                <a:lnTo>
                  <a:pt x="5175" y="587"/>
                </a:lnTo>
                <a:lnTo>
                  <a:pt x="5175" y="587"/>
                </a:lnTo>
                <a:lnTo>
                  <a:pt x="5175" y="585"/>
                </a:lnTo>
                <a:lnTo>
                  <a:pt x="5177" y="585"/>
                </a:lnTo>
                <a:lnTo>
                  <a:pt x="5177" y="587"/>
                </a:lnTo>
                <a:lnTo>
                  <a:pt x="5177" y="587"/>
                </a:lnTo>
                <a:lnTo>
                  <a:pt x="5175" y="589"/>
                </a:lnTo>
                <a:lnTo>
                  <a:pt x="5175" y="589"/>
                </a:lnTo>
                <a:lnTo>
                  <a:pt x="5177" y="589"/>
                </a:lnTo>
                <a:lnTo>
                  <a:pt x="5182" y="589"/>
                </a:lnTo>
                <a:lnTo>
                  <a:pt x="5186" y="591"/>
                </a:lnTo>
                <a:lnTo>
                  <a:pt x="5201" y="596"/>
                </a:lnTo>
                <a:lnTo>
                  <a:pt x="5201" y="596"/>
                </a:lnTo>
                <a:lnTo>
                  <a:pt x="5203" y="596"/>
                </a:lnTo>
                <a:lnTo>
                  <a:pt x="5203" y="593"/>
                </a:lnTo>
                <a:lnTo>
                  <a:pt x="5203" y="593"/>
                </a:lnTo>
                <a:lnTo>
                  <a:pt x="5205" y="591"/>
                </a:lnTo>
                <a:lnTo>
                  <a:pt x="5207" y="589"/>
                </a:lnTo>
                <a:lnTo>
                  <a:pt x="5209" y="587"/>
                </a:lnTo>
                <a:lnTo>
                  <a:pt x="5209" y="585"/>
                </a:lnTo>
                <a:lnTo>
                  <a:pt x="5209" y="583"/>
                </a:lnTo>
                <a:lnTo>
                  <a:pt x="5207" y="583"/>
                </a:lnTo>
                <a:lnTo>
                  <a:pt x="5205" y="583"/>
                </a:lnTo>
                <a:lnTo>
                  <a:pt x="5205" y="581"/>
                </a:lnTo>
                <a:lnTo>
                  <a:pt x="5205" y="579"/>
                </a:lnTo>
                <a:lnTo>
                  <a:pt x="5207" y="579"/>
                </a:lnTo>
                <a:lnTo>
                  <a:pt x="5207" y="577"/>
                </a:lnTo>
                <a:lnTo>
                  <a:pt x="5205" y="577"/>
                </a:lnTo>
                <a:lnTo>
                  <a:pt x="5201" y="575"/>
                </a:lnTo>
                <a:lnTo>
                  <a:pt x="5201" y="572"/>
                </a:lnTo>
                <a:lnTo>
                  <a:pt x="5201" y="572"/>
                </a:lnTo>
                <a:lnTo>
                  <a:pt x="5198" y="568"/>
                </a:lnTo>
                <a:lnTo>
                  <a:pt x="5198" y="570"/>
                </a:lnTo>
                <a:lnTo>
                  <a:pt x="5198" y="570"/>
                </a:lnTo>
                <a:lnTo>
                  <a:pt x="5196" y="572"/>
                </a:lnTo>
                <a:lnTo>
                  <a:pt x="5196" y="572"/>
                </a:lnTo>
                <a:lnTo>
                  <a:pt x="5196" y="570"/>
                </a:lnTo>
                <a:lnTo>
                  <a:pt x="5196" y="568"/>
                </a:lnTo>
                <a:lnTo>
                  <a:pt x="5196" y="568"/>
                </a:lnTo>
                <a:lnTo>
                  <a:pt x="5192" y="568"/>
                </a:lnTo>
                <a:lnTo>
                  <a:pt x="5192" y="566"/>
                </a:lnTo>
                <a:lnTo>
                  <a:pt x="5196" y="566"/>
                </a:lnTo>
                <a:lnTo>
                  <a:pt x="5196" y="566"/>
                </a:lnTo>
                <a:lnTo>
                  <a:pt x="5196" y="566"/>
                </a:lnTo>
                <a:lnTo>
                  <a:pt x="5196" y="562"/>
                </a:lnTo>
                <a:lnTo>
                  <a:pt x="5196" y="560"/>
                </a:lnTo>
                <a:lnTo>
                  <a:pt x="5194" y="558"/>
                </a:lnTo>
                <a:lnTo>
                  <a:pt x="5192" y="558"/>
                </a:lnTo>
                <a:lnTo>
                  <a:pt x="5194" y="556"/>
                </a:lnTo>
                <a:lnTo>
                  <a:pt x="5194" y="556"/>
                </a:lnTo>
                <a:lnTo>
                  <a:pt x="5192" y="552"/>
                </a:lnTo>
                <a:lnTo>
                  <a:pt x="5190" y="552"/>
                </a:lnTo>
                <a:lnTo>
                  <a:pt x="5190" y="549"/>
                </a:lnTo>
                <a:lnTo>
                  <a:pt x="5188" y="552"/>
                </a:lnTo>
                <a:lnTo>
                  <a:pt x="5188" y="554"/>
                </a:lnTo>
                <a:lnTo>
                  <a:pt x="5188" y="554"/>
                </a:lnTo>
                <a:lnTo>
                  <a:pt x="5186" y="554"/>
                </a:lnTo>
                <a:lnTo>
                  <a:pt x="5182" y="552"/>
                </a:lnTo>
                <a:lnTo>
                  <a:pt x="5177" y="547"/>
                </a:lnTo>
                <a:lnTo>
                  <a:pt x="5177" y="545"/>
                </a:lnTo>
                <a:lnTo>
                  <a:pt x="5180" y="541"/>
                </a:lnTo>
                <a:lnTo>
                  <a:pt x="5177" y="541"/>
                </a:lnTo>
                <a:lnTo>
                  <a:pt x="5177" y="541"/>
                </a:lnTo>
                <a:lnTo>
                  <a:pt x="5173" y="541"/>
                </a:lnTo>
                <a:lnTo>
                  <a:pt x="5169" y="543"/>
                </a:lnTo>
                <a:lnTo>
                  <a:pt x="5167" y="543"/>
                </a:lnTo>
                <a:lnTo>
                  <a:pt x="5165" y="543"/>
                </a:lnTo>
                <a:lnTo>
                  <a:pt x="5159" y="545"/>
                </a:lnTo>
                <a:lnTo>
                  <a:pt x="5161" y="543"/>
                </a:lnTo>
                <a:lnTo>
                  <a:pt x="5161" y="543"/>
                </a:lnTo>
                <a:lnTo>
                  <a:pt x="5163" y="541"/>
                </a:lnTo>
                <a:lnTo>
                  <a:pt x="5163" y="541"/>
                </a:lnTo>
                <a:lnTo>
                  <a:pt x="5161" y="539"/>
                </a:lnTo>
                <a:lnTo>
                  <a:pt x="5161" y="537"/>
                </a:lnTo>
                <a:lnTo>
                  <a:pt x="5159" y="537"/>
                </a:lnTo>
                <a:lnTo>
                  <a:pt x="5157" y="539"/>
                </a:lnTo>
                <a:lnTo>
                  <a:pt x="5154" y="539"/>
                </a:lnTo>
                <a:lnTo>
                  <a:pt x="5152" y="541"/>
                </a:lnTo>
                <a:lnTo>
                  <a:pt x="5148" y="541"/>
                </a:lnTo>
                <a:lnTo>
                  <a:pt x="5144" y="541"/>
                </a:lnTo>
                <a:lnTo>
                  <a:pt x="5138" y="543"/>
                </a:lnTo>
                <a:lnTo>
                  <a:pt x="5136" y="543"/>
                </a:lnTo>
                <a:lnTo>
                  <a:pt x="5144" y="541"/>
                </a:lnTo>
                <a:lnTo>
                  <a:pt x="5148" y="541"/>
                </a:lnTo>
                <a:lnTo>
                  <a:pt x="5154" y="539"/>
                </a:lnTo>
                <a:lnTo>
                  <a:pt x="5159" y="537"/>
                </a:lnTo>
                <a:lnTo>
                  <a:pt x="5163" y="539"/>
                </a:lnTo>
                <a:lnTo>
                  <a:pt x="5165" y="539"/>
                </a:lnTo>
                <a:lnTo>
                  <a:pt x="5169" y="539"/>
                </a:lnTo>
                <a:lnTo>
                  <a:pt x="5173" y="541"/>
                </a:lnTo>
                <a:lnTo>
                  <a:pt x="5173" y="539"/>
                </a:lnTo>
                <a:lnTo>
                  <a:pt x="5175" y="539"/>
                </a:lnTo>
                <a:lnTo>
                  <a:pt x="5173" y="537"/>
                </a:lnTo>
                <a:lnTo>
                  <a:pt x="5173" y="535"/>
                </a:lnTo>
                <a:lnTo>
                  <a:pt x="5171" y="535"/>
                </a:lnTo>
                <a:lnTo>
                  <a:pt x="5167" y="535"/>
                </a:lnTo>
                <a:lnTo>
                  <a:pt x="5165" y="535"/>
                </a:lnTo>
                <a:lnTo>
                  <a:pt x="5163" y="535"/>
                </a:lnTo>
                <a:lnTo>
                  <a:pt x="5163" y="533"/>
                </a:lnTo>
                <a:lnTo>
                  <a:pt x="5167" y="535"/>
                </a:lnTo>
                <a:lnTo>
                  <a:pt x="5171" y="533"/>
                </a:lnTo>
                <a:lnTo>
                  <a:pt x="5175" y="535"/>
                </a:lnTo>
                <a:lnTo>
                  <a:pt x="5175" y="537"/>
                </a:lnTo>
                <a:lnTo>
                  <a:pt x="5177" y="537"/>
                </a:lnTo>
                <a:lnTo>
                  <a:pt x="5180" y="541"/>
                </a:lnTo>
                <a:lnTo>
                  <a:pt x="5184" y="541"/>
                </a:lnTo>
                <a:lnTo>
                  <a:pt x="5190" y="543"/>
                </a:lnTo>
                <a:lnTo>
                  <a:pt x="5194" y="545"/>
                </a:lnTo>
                <a:lnTo>
                  <a:pt x="5196" y="543"/>
                </a:lnTo>
                <a:lnTo>
                  <a:pt x="5203" y="541"/>
                </a:lnTo>
                <a:lnTo>
                  <a:pt x="5207" y="539"/>
                </a:lnTo>
                <a:lnTo>
                  <a:pt x="5211" y="537"/>
                </a:lnTo>
                <a:lnTo>
                  <a:pt x="5213" y="535"/>
                </a:lnTo>
                <a:lnTo>
                  <a:pt x="5215" y="533"/>
                </a:lnTo>
                <a:lnTo>
                  <a:pt x="5215" y="535"/>
                </a:lnTo>
                <a:lnTo>
                  <a:pt x="5219" y="531"/>
                </a:lnTo>
                <a:lnTo>
                  <a:pt x="5221" y="531"/>
                </a:lnTo>
                <a:lnTo>
                  <a:pt x="5221" y="526"/>
                </a:lnTo>
                <a:lnTo>
                  <a:pt x="5224" y="524"/>
                </a:lnTo>
                <a:lnTo>
                  <a:pt x="5224" y="522"/>
                </a:lnTo>
                <a:lnTo>
                  <a:pt x="5226" y="522"/>
                </a:lnTo>
                <a:lnTo>
                  <a:pt x="5224" y="520"/>
                </a:lnTo>
                <a:lnTo>
                  <a:pt x="5224" y="520"/>
                </a:lnTo>
                <a:lnTo>
                  <a:pt x="5219" y="518"/>
                </a:lnTo>
                <a:lnTo>
                  <a:pt x="5219" y="516"/>
                </a:lnTo>
                <a:lnTo>
                  <a:pt x="5217" y="514"/>
                </a:lnTo>
                <a:lnTo>
                  <a:pt x="5217" y="512"/>
                </a:lnTo>
                <a:lnTo>
                  <a:pt x="5219" y="510"/>
                </a:lnTo>
                <a:lnTo>
                  <a:pt x="5219" y="508"/>
                </a:lnTo>
                <a:lnTo>
                  <a:pt x="5221" y="510"/>
                </a:lnTo>
                <a:lnTo>
                  <a:pt x="5224" y="508"/>
                </a:lnTo>
                <a:lnTo>
                  <a:pt x="5226" y="508"/>
                </a:lnTo>
                <a:lnTo>
                  <a:pt x="5226" y="508"/>
                </a:lnTo>
                <a:lnTo>
                  <a:pt x="5226" y="505"/>
                </a:lnTo>
                <a:lnTo>
                  <a:pt x="5226" y="505"/>
                </a:lnTo>
                <a:lnTo>
                  <a:pt x="5228" y="505"/>
                </a:lnTo>
                <a:lnTo>
                  <a:pt x="5228" y="503"/>
                </a:lnTo>
                <a:lnTo>
                  <a:pt x="5228" y="503"/>
                </a:lnTo>
                <a:lnTo>
                  <a:pt x="5228" y="503"/>
                </a:lnTo>
                <a:lnTo>
                  <a:pt x="5228" y="505"/>
                </a:lnTo>
                <a:lnTo>
                  <a:pt x="5230" y="508"/>
                </a:lnTo>
                <a:lnTo>
                  <a:pt x="5230" y="508"/>
                </a:lnTo>
                <a:lnTo>
                  <a:pt x="5232" y="508"/>
                </a:lnTo>
                <a:lnTo>
                  <a:pt x="5232" y="508"/>
                </a:lnTo>
                <a:lnTo>
                  <a:pt x="5234" y="505"/>
                </a:lnTo>
                <a:lnTo>
                  <a:pt x="5236" y="503"/>
                </a:lnTo>
                <a:lnTo>
                  <a:pt x="5236" y="501"/>
                </a:lnTo>
                <a:lnTo>
                  <a:pt x="5236" y="503"/>
                </a:lnTo>
                <a:lnTo>
                  <a:pt x="5236" y="508"/>
                </a:lnTo>
                <a:lnTo>
                  <a:pt x="5236" y="508"/>
                </a:lnTo>
                <a:lnTo>
                  <a:pt x="5234" y="510"/>
                </a:lnTo>
                <a:lnTo>
                  <a:pt x="5234" y="512"/>
                </a:lnTo>
                <a:lnTo>
                  <a:pt x="5234" y="512"/>
                </a:lnTo>
                <a:lnTo>
                  <a:pt x="5232" y="512"/>
                </a:lnTo>
                <a:lnTo>
                  <a:pt x="5230" y="512"/>
                </a:lnTo>
                <a:lnTo>
                  <a:pt x="5232" y="514"/>
                </a:lnTo>
                <a:lnTo>
                  <a:pt x="5232" y="516"/>
                </a:lnTo>
                <a:lnTo>
                  <a:pt x="5234" y="516"/>
                </a:lnTo>
                <a:lnTo>
                  <a:pt x="5236" y="518"/>
                </a:lnTo>
                <a:lnTo>
                  <a:pt x="5236" y="518"/>
                </a:lnTo>
                <a:lnTo>
                  <a:pt x="5236" y="518"/>
                </a:lnTo>
                <a:lnTo>
                  <a:pt x="5236" y="518"/>
                </a:lnTo>
                <a:lnTo>
                  <a:pt x="5236" y="522"/>
                </a:lnTo>
                <a:lnTo>
                  <a:pt x="5236" y="522"/>
                </a:lnTo>
                <a:lnTo>
                  <a:pt x="5238" y="524"/>
                </a:lnTo>
                <a:lnTo>
                  <a:pt x="5240" y="524"/>
                </a:lnTo>
                <a:lnTo>
                  <a:pt x="5249" y="524"/>
                </a:lnTo>
                <a:lnTo>
                  <a:pt x="5251" y="524"/>
                </a:lnTo>
                <a:lnTo>
                  <a:pt x="5257" y="522"/>
                </a:lnTo>
                <a:lnTo>
                  <a:pt x="5257" y="520"/>
                </a:lnTo>
                <a:lnTo>
                  <a:pt x="5259" y="522"/>
                </a:lnTo>
                <a:lnTo>
                  <a:pt x="5265" y="522"/>
                </a:lnTo>
                <a:lnTo>
                  <a:pt x="5272" y="524"/>
                </a:lnTo>
                <a:lnTo>
                  <a:pt x="5274" y="526"/>
                </a:lnTo>
                <a:lnTo>
                  <a:pt x="5276" y="531"/>
                </a:lnTo>
                <a:lnTo>
                  <a:pt x="5276" y="533"/>
                </a:lnTo>
                <a:lnTo>
                  <a:pt x="5276" y="535"/>
                </a:lnTo>
                <a:lnTo>
                  <a:pt x="5276" y="535"/>
                </a:lnTo>
                <a:lnTo>
                  <a:pt x="5278" y="537"/>
                </a:lnTo>
                <a:lnTo>
                  <a:pt x="5280" y="539"/>
                </a:lnTo>
                <a:lnTo>
                  <a:pt x="5280" y="539"/>
                </a:lnTo>
                <a:lnTo>
                  <a:pt x="5282" y="539"/>
                </a:lnTo>
                <a:lnTo>
                  <a:pt x="5282" y="539"/>
                </a:lnTo>
                <a:lnTo>
                  <a:pt x="5284" y="541"/>
                </a:lnTo>
                <a:lnTo>
                  <a:pt x="5286" y="539"/>
                </a:lnTo>
                <a:lnTo>
                  <a:pt x="5286" y="539"/>
                </a:lnTo>
                <a:lnTo>
                  <a:pt x="5291" y="541"/>
                </a:lnTo>
                <a:lnTo>
                  <a:pt x="5295" y="541"/>
                </a:lnTo>
                <a:lnTo>
                  <a:pt x="5297" y="543"/>
                </a:lnTo>
                <a:lnTo>
                  <a:pt x="5299" y="545"/>
                </a:lnTo>
                <a:lnTo>
                  <a:pt x="5301" y="547"/>
                </a:lnTo>
                <a:lnTo>
                  <a:pt x="5303" y="549"/>
                </a:lnTo>
                <a:lnTo>
                  <a:pt x="5305" y="549"/>
                </a:lnTo>
                <a:lnTo>
                  <a:pt x="5307" y="549"/>
                </a:lnTo>
                <a:lnTo>
                  <a:pt x="5307" y="549"/>
                </a:lnTo>
                <a:lnTo>
                  <a:pt x="5309" y="549"/>
                </a:lnTo>
                <a:lnTo>
                  <a:pt x="5312" y="547"/>
                </a:lnTo>
                <a:lnTo>
                  <a:pt x="5312" y="545"/>
                </a:lnTo>
                <a:lnTo>
                  <a:pt x="5312" y="547"/>
                </a:lnTo>
                <a:lnTo>
                  <a:pt x="5312" y="547"/>
                </a:lnTo>
                <a:lnTo>
                  <a:pt x="5312" y="549"/>
                </a:lnTo>
                <a:lnTo>
                  <a:pt x="5312" y="549"/>
                </a:lnTo>
                <a:lnTo>
                  <a:pt x="5312" y="552"/>
                </a:lnTo>
                <a:lnTo>
                  <a:pt x="5314" y="552"/>
                </a:lnTo>
                <a:lnTo>
                  <a:pt x="5316" y="552"/>
                </a:lnTo>
                <a:lnTo>
                  <a:pt x="5318" y="552"/>
                </a:lnTo>
                <a:lnTo>
                  <a:pt x="5318" y="549"/>
                </a:lnTo>
                <a:lnTo>
                  <a:pt x="5318" y="547"/>
                </a:lnTo>
                <a:lnTo>
                  <a:pt x="5318" y="547"/>
                </a:lnTo>
                <a:lnTo>
                  <a:pt x="5320" y="547"/>
                </a:lnTo>
                <a:lnTo>
                  <a:pt x="5320" y="547"/>
                </a:lnTo>
                <a:lnTo>
                  <a:pt x="5320" y="549"/>
                </a:lnTo>
                <a:lnTo>
                  <a:pt x="5322" y="549"/>
                </a:lnTo>
                <a:lnTo>
                  <a:pt x="5326" y="549"/>
                </a:lnTo>
                <a:lnTo>
                  <a:pt x="5326" y="549"/>
                </a:lnTo>
                <a:lnTo>
                  <a:pt x="5326" y="547"/>
                </a:lnTo>
                <a:lnTo>
                  <a:pt x="5324" y="547"/>
                </a:lnTo>
                <a:lnTo>
                  <a:pt x="5324" y="545"/>
                </a:lnTo>
                <a:lnTo>
                  <a:pt x="5322" y="545"/>
                </a:lnTo>
                <a:lnTo>
                  <a:pt x="5320" y="545"/>
                </a:lnTo>
                <a:lnTo>
                  <a:pt x="5318" y="545"/>
                </a:lnTo>
                <a:lnTo>
                  <a:pt x="5318" y="543"/>
                </a:lnTo>
                <a:lnTo>
                  <a:pt x="5318" y="543"/>
                </a:lnTo>
                <a:lnTo>
                  <a:pt x="5318" y="543"/>
                </a:lnTo>
                <a:lnTo>
                  <a:pt x="5318" y="541"/>
                </a:lnTo>
                <a:lnTo>
                  <a:pt x="5320" y="541"/>
                </a:lnTo>
                <a:lnTo>
                  <a:pt x="5320" y="541"/>
                </a:lnTo>
                <a:lnTo>
                  <a:pt x="5318" y="539"/>
                </a:lnTo>
                <a:lnTo>
                  <a:pt x="5316" y="539"/>
                </a:lnTo>
                <a:lnTo>
                  <a:pt x="5316" y="539"/>
                </a:lnTo>
                <a:lnTo>
                  <a:pt x="5316" y="539"/>
                </a:lnTo>
                <a:lnTo>
                  <a:pt x="5316" y="539"/>
                </a:lnTo>
                <a:lnTo>
                  <a:pt x="5318" y="539"/>
                </a:lnTo>
                <a:lnTo>
                  <a:pt x="5320" y="539"/>
                </a:lnTo>
                <a:lnTo>
                  <a:pt x="5322" y="537"/>
                </a:lnTo>
                <a:lnTo>
                  <a:pt x="5326" y="537"/>
                </a:lnTo>
                <a:lnTo>
                  <a:pt x="5326" y="535"/>
                </a:lnTo>
                <a:lnTo>
                  <a:pt x="5328" y="535"/>
                </a:lnTo>
                <a:lnTo>
                  <a:pt x="5328" y="533"/>
                </a:lnTo>
                <a:lnTo>
                  <a:pt x="5326" y="531"/>
                </a:lnTo>
                <a:lnTo>
                  <a:pt x="5326" y="531"/>
                </a:lnTo>
                <a:lnTo>
                  <a:pt x="5324" y="531"/>
                </a:lnTo>
                <a:lnTo>
                  <a:pt x="5322" y="531"/>
                </a:lnTo>
                <a:lnTo>
                  <a:pt x="5322" y="531"/>
                </a:lnTo>
                <a:lnTo>
                  <a:pt x="5326" y="528"/>
                </a:lnTo>
                <a:lnTo>
                  <a:pt x="5326" y="528"/>
                </a:lnTo>
                <a:lnTo>
                  <a:pt x="5328" y="526"/>
                </a:lnTo>
                <a:lnTo>
                  <a:pt x="5328" y="524"/>
                </a:lnTo>
                <a:lnTo>
                  <a:pt x="5326" y="524"/>
                </a:lnTo>
                <a:lnTo>
                  <a:pt x="5324" y="524"/>
                </a:lnTo>
                <a:lnTo>
                  <a:pt x="5326" y="524"/>
                </a:lnTo>
                <a:lnTo>
                  <a:pt x="5326" y="524"/>
                </a:lnTo>
                <a:lnTo>
                  <a:pt x="5322" y="520"/>
                </a:lnTo>
                <a:lnTo>
                  <a:pt x="5320" y="520"/>
                </a:lnTo>
                <a:lnTo>
                  <a:pt x="5320" y="520"/>
                </a:lnTo>
                <a:lnTo>
                  <a:pt x="5322" y="520"/>
                </a:lnTo>
                <a:lnTo>
                  <a:pt x="5324" y="520"/>
                </a:lnTo>
                <a:lnTo>
                  <a:pt x="5326" y="520"/>
                </a:lnTo>
                <a:lnTo>
                  <a:pt x="5326" y="522"/>
                </a:lnTo>
                <a:lnTo>
                  <a:pt x="5328" y="522"/>
                </a:lnTo>
                <a:lnTo>
                  <a:pt x="5328" y="522"/>
                </a:lnTo>
                <a:lnTo>
                  <a:pt x="5333" y="522"/>
                </a:lnTo>
                <a:lnTo>
                  <a:pt x="5333" y="524"/>
                </a:lnTo>
                <a:lnTo>
                  <a:pt x="5333" y="524"/>
                </a:lnTo>
                <a:lnTo>
                  <a:pt x="5335" y="524"/>
                </a:lnTo>
                <a:lnTo>
                  <a:pt x="5339" y="522"/>
                </a:lnTo>
                <a:lnTo>
                  <a:pt x="5341" y="522"/>
                </a:lnTo>
                <a:lnTo>
                  <a:pt x="5343" y="524"/>
                </a:lnTo>
                <a:lnTo>
                  <a:pt x="5343" y="524"/>
                </a:lnTo>
                <a:lnTo>
                  <a:pt x="5343" y="524"/>
                </a:lnTo>
                <a:lnTo>
                  <a:pt x="5345" y="522"/>
                </a:lnTo>
                <a:lnTo>
                  <a:pt x="5343" y="520"/>
                </a:lnTo>
                <a:lnTo>
                  <a:pt x="5341" y="518"/>
                </a:lnTo>
                <a:lnTo>
                  <a:pt x="5339" y="518"/>
                </a:lnTo>
                <a:lnTo>
                  <a:pt x="5339" y="516"/>
                </a:lnTo>
                <a:lnTo>
                  <a:pt x="5339" y="516"/>
                </a:lnTo>
                <a:lnTo>
                  <a:pt x="5341" y="516"/>
                </a:lnTo>
                <a:lnTo>
                  <a:pt x="5343" y="518"/>
                </a:lnTo>
                <a:lnTo>
                  <a:pt x="5343" y="518"/>
                </a:lnTo>
                <a:lnTo>
                  <a:pt x="5345" y="520"/>
                </a:lnTo>
                <a:lnTo>
                  <a:pt x="5347" y="520"/>
                </a:lnTo>
                <a:lnTo>
                  <a:pt x="5351" y="520"/>
                </a:lnTo>
                <a:lnTo>
                  <a:pt x="5351" y="520"/>
                </a:lnTo>
                <a:lnTo>
                  <a:pt x="5351" y="518"/>
                </a:lnTo>
                <a:lnTo>
                  <a:pt x="5351" y="516"/>
                </a:lnTo>
                <a:lnTo>
                  <a:pt x="5351" y="516"/>
                </a:lnTo>
                <a:lnTo>
                  <a:pt x="5353" y="514"/>
                </a:lnTo>
                <a:lnTo>
                  <a:pt x="5358" y="512"/>
                </a:lnTo>
                <a:lnTo>
                  <a:pt x="5360" y="512"/>
                </a:lnTo>
                <a:lnTo>
                  <a:pt x="5360" y="512"/>
                </a:lnTo>
                <a:lnTo>
                  <a:pt x="5362" y="512"/>
                </a:lnTo>
                <a:lnTo>
                  <a:pt x="5362" y="512"/>
                </a:lnTo>
                <a:lnTo>
                  <a:pt x="5364" y="510"/>
                </a:lnTo>
                <a:lnTo>
                  <a:pt x="5364" y="508"/>
                </a:lnTo>
                <a:close/>
                <a:moveTo>
                  <a:pt x="3401" y="1009"/>
                </a:moveTo>
                <a:lnTo>
                  <a:pt x="3401" y="1011"/>
                </a:lnTo>
                <a:lnTo>
                  <a:pt x="3399" y="1011"/>
                </a:lnTo>
                <a:lnTo>
                  <a:pt x="3399" y="1011"/>
                </a:lnTo>
                <a:lnTo>
                  <a:pt x="3394" y="1011"/>
                </a:lnTo>
                <a:lnTo>
                  <a:pt x="3394" y="1011"/>
                </a:lnTo>
                <a:lnTo>
                  <a:pt x="3394" y="1011"/>
                </a:lnTo>
                <a:lnTo>
                  <a:pt x="3396" y="1013"/>
                </a:lnTo>
                <a:lnTo>
                  <a:pt x="3394" y="1013"/>
                </a:lnTo>
                <a:lnTo>
                  <a:pt x="3394" y="1013"/>
                </a:lnTo>
                <a:lnTo>
                  <a:pt x="3392" y="1013"/>
                </a:lnTo>
                <a:lnTo>
                  <a:pt x="3392" y="1013"/>
                </a:lnTo>
                <a:lnTo>
                  <a:pt x="3388" y="1013"/>
                </a:lnTo>
                <a:lnTo>
                  <a:pt x="3386" y="1013"/>
                </a:lnTo>
                <a:lnTo>
                  <a:pt x="3386" y="1013"/>
                </a:lnTo>
                <a:lnTo>
                  <a:pt x="3384" y="1011"/>
                </a:lnTo>
                <a:lnTo>
                  <a:pt x="3384" y="1011"/>
                </a:lnTo>
                <a:lnTo>
                  <a:pt x="3382" y="1011"/>
                </a:lnTo>
                <a:lnTo>
                  <a:pt x="3380" y="1011"/>
                </a:lnTo>
                <a:lnTo>
                  <a:pt x="3378" y="1011"/>
                </a:lnTo>
                <a:lnTo>
                  <a:pt x="3378" y="1011"/>
                </a:lnTo>
                <a:lnTo>
                  <a:pt x="3376" y="1009"/>
                </a:lnTo>
                <a:lnTo>
                  <a:pt x="3376" y="1009"/>
                </a:lnTo>
                <a:lnTo>
                  <a:pt x="3376" y="1006"/>
                </a:lnTo>
                <a:lnTo>
                  <a:pt x="3373" y="1011"/>
                </a:lnTo>
                <a:lnTo>
                  <a:pt x="3373" y="1013"/>
                </a:lnTo>
                <a:lnTo>
                  <a:pt x="3373" y="1015"/>
                </a:lnTo>
                <a:lnTo>
                  <a:pt x="3371" y="1017"/>
                </a:lnTo>
                <a:lnTo>
                  <a:pt x="3371" y="1021"/>
                </a:lnTo>
                <a:lnTo>
                  <a:pt x="3373" y="1023"/>
                </a:lnTo>
                <a:lnTo>
                  <a:pt x="3373" y="1025"/>
                </a:lnTo>
                <a:lnTo>
                  <a:pt x="3376" y="1027"/>
                </a:lnTo>
                <a:lnTo>
                  <a:pt x="3376" y="1027"/>
                </a:lnTo>
                <a:lnTo>
                  <a:pt x="3376" y="1025"/>
                </a:lnTo>
                <a:lnTo>
                  <a:pt x="3376" y="1025"/>
                </a:lnTo>
                <a:lnTo>
                  <a:pt x="3378" y="1025"/>
                </a:lnTo>
                <a:lnTo>
                  <a:pt x="3380" y="1025"/>
                </a:lnTo>
                <a:lnTo>
                  <a:pt x="3382" y="1025"/>
                </a:lnTo>
                <a:lnTo>
                  <a:pt x="3382" y="1025"/>
                </a:lnTo>
                <a:lnTo>
                  <a:pt x="3382" y="1025"/>
                </a:lnTo>
                <a:lnTo>
                  <a:pt x="3382" y="1027"/>
                </a:lnTo>
                <a:lnTo>
                  <a:pt x="3382" y="1030"/>
                </a:lnTo>
                <a:lnTo>
                  <a:pt x="3382" y="1030"/>
                </a:lnTo>
                <a:lnTo>
                  <a:pt x="3384" y="1032"/>
                </a:lnTo>
                <a:lnTo>
                  <a:pt x="3384" y="1032"/>
                </a:lnTo>
                <a:lnTo>
                  <a:pt x="3384" y="1032"/>
                </a:lnTo>
                <a:lnTo>
                  <a:pt x="3382" y="1032"/>
                </a:lnTo>
                <a:lnTo>
                  <a:pt x="3382" y="1032"/>
                </a:lnTo>
                <a:lnTo>
                  <a:pt x="3380" y="1032"/>
                </a:lnTo>
                <a:lnTo>
                  <a:pt x="3380" y="1032"/>
                </a:lnTo>
                <a:lnTo>
                  <a:pt x="3378" y="1034"/>
                </a:lnTo>
                <a:lnTo>
                  <a:pt x="3378" y="1036"/>
                </a:lnTo>
                <a:lnTo>
                  <a:pt x="3378" y="1038"/>
                </a:lnTo>
                <a:lnTo>
                  <a:pt x="3378" y="1036"/>
                </a:lnTo>
                <a:lnTo>
                  <a:pt x="3380" y="1036"/>
                </a:lnTo>
                <a:lnTo>
                  <a:pt x="3380" y="1036"/>
                </a:lnTo>
                <a:lnTo>
                  <a:pt x="3382" y="1036"/>
                </a:lnTo>
                <a:lnTo>
                  <a:pt x="3384" y="1036"/>
                </a:lnTo>
                <a:lnTo>
                  <a:pt x="3384" y="1038"/>
                </a:lnTo>
                <a:lnTo>
                  <a:pt x="3386" y="1038"/>
                </a:lnTo>
                <a:lnTo>
                  <a:pt x="3386" y="1038"/>
                </a:lnTo>
                <a:lnTo>
                  <a:pt x="3386" y="1040"/>
                </a:lnTo>
                <a:lnTo>
                  <a:pt x="3388" y="1042"/>
                </a:lnTo>
                <a:lnTo>
                  <a:pt x="3388" y="1042"/>
                </a:lnTo>
                <a:lnTo>
                  <a:pt x="3388" y="1044"/>
                </a:lnTo>
                <a:lnTo>
                  <a:pt x="3388" y="1046"/>
                </a:lnTo>
                <a:lnTo>
                  <a:pt x="3388" y="1048"/>
                </a:lnTo>
                <a:lnTo>
                  <a:pt x="3388" y="1050"/>
                </a:lnTo>
                <a:lnTo>
                  <a:pt x="3388" y="1050"/>
                </a:lnTo>
                <a:lnTo>
                  <a:pt x="3388" y="1053"/>
                </a:lnTo>
                <a:lnTo>
                  <a:pt x="3388" y="1057"/>
                </a:lnTo>
                <a:lnTo>
                  <a:pt x="3388" y="1059"/>
                </a:lnTo>
                <a:lnTo>
                  <a:pt x="3388" y="1063"/>
                </a:lnTo>
                <a:lnTo>
                  <a:pt x="3388" y="1067"/>
                </a:lnTo>
                <a:lnTo>
                  <a:pt x="3388" y="1069"/>
                </a:lnTo>
                <a:lnTo>
                  <a:pt x="3390" y="1071"/>
                </a:lnTo>
                <a:lnTo>
                  <a:pt x="3390" y="1076"/>
                </a:lnTo>
                <a:lnTo>
                  <a:pt x="3390" y="1076"/>
                </a:lnTo>
                <a:lnTo>
                  <a:pt x="3390" y="1078"/>
                </a:lnTo>
                <a:lnTo>
                  <a:pt x="3390" y="1078"/>
                </a:lnTo>
                <a:lnTo>
                  <a:pt x="3388" y="1078"/>
                </a:lnTo>
                <a:lnTo>
                  <a:pt x="3386" y="1078"/>
                </a:lnTo>
                <a:lnTo>
                  <a:pt x="3386" y="1078"/>
                </a:lnTo>
                <a:lnTo>
                  <a:pt x="3388" y="1076"/>
                </a:lnTo>
                <a:lnTo>
                  <a:pt x="3388" y="1076"/>
                </a:lnTo>
                <a:lnTo>
                  <a:pt x="3386" y="1076"/>
                </a:lnTo>
                <a:lnTo>
                  <a:pt x="3382" y="1078"/>
                </a:lnTo>
                <a:lnTo>
                  <a:pt x="3363" y="1082"/>
                </a:lnTo>
                <a:lnTo>
                  <a:pt x="3357" y="1082"/>
                </a:lnTo>
                <a:lnTo>
                  <a:pt x="3348" y="1080"/>
                </a:lnTo>
                <a:lnTo>
                  <a:pt x="3346" y="1078"/>
                </a:lnTo>
                <a:lnTo>
                  <a:pt x="3340" y="1074"/>
                </a:lnTo>
                <a:lnTo>
                  <a:pt x="3338" y="1071"/>
                </a:lnTo>
                <a:lnTo>
                  <a:pt x="3336" y="1069"/>
                </a:lnTo>
                <a:lnTo>
                  <a:pt x="3334" y="1069"/>
                </a:lnTo>
                <a:lnTo>
                  <a:pt x="3334" y="1067"/>
                </a:lnTo>
                <a:lnTo>
                  <a:pt x="3332" y="1067"/>
                </a:lnTo>
                <a:lnTo>
                  <a:pt x="3327" y="1067"/>
                </a:lnTo>
                <a:lnTo>
                  <a:pt x="3325" y="1067"/>
                </a:lnTo>
                <a:lnTo>
                  <a:pt x="3323" y="1065"/>
                </a:lnTo>
                <a:lnTo>
                  <a:pt x="3321" y="1065"/>
                </a:lnTo>
                <a:lnTo>
                  <a:pt x="3319" y="1063"/>
                </a:lnTo>
                <a:lnTo>
                  <a:pt x="3317" y="1061"/>
                </a:lnTo>
                <a:lnTo>
                  <a:pt x="3317" y="1061"/>
                </a:lnTo>
                <a:lnTo>
                  <a:pt x="3317" y="1059"/>
                </a:lnTo>
                <a:lnTo>
                  <a:pt x="3317" y="1057"/>
                </a:lnTo>
                <a:lnTo>
                  <a:pt x="3315" y="1053"/>
                </a:lnTo>
                <a:lnTo>
                  <a:pt x="3315" y="1050"/>
                </a:lnTo>
                <a:lnTo>
                  <a:pt x="3315" y="1044"/>
                </a:lnTo>
                <a:lnTo>
                  <a:pt x="3315" y="1044"/>
                </a:lnTo>
                <a:lnTo>
                  <a:pt x="3317" y="1042"/>
                </a:lnTo>
                <a:lnTo>
                  <a:pt x="3317" y="1040"/>
                </a:lnTo>
                <a:lnTo>
                  <a:pt x="3317" y="1040"/>
                </a:lnTo>
                <a:lnTo>
                  <a:pt x="3319" y="1040"/>
                </a:lnTo>
                <a:lnTo>
                  <a:pt x="3319" y="1040"/>
                </a:lnTo>
                <a:lnTo>
                  <a:pt x="3319" y="1042"/>
                </a:lnTo>
                <a:lnTo>
                  <a:pt x="3319" y="1040"/>
                </a:lnTo>
                <a:lnTo>
                  <a:pt x="3321" y="1040"/>
                </a:lnTo>
                <a:lnTo>
                  <a:pt x="3321" y="1036"/>
                </a:lnTo>
                <a:lnTo>
                  <a:pt x="3323" y="1036"/>
                </a:lnTo>
                <a:lnTo>
                  <a:pt x="3323" y="1036"/>
                </a:lnTo>
                <a:lnTo>
                  <a:pt x="3323" y="1034"/>
                </a:lnTo>
                <a:lnTo>
                  <a:pt x="3323" y="1034"/>
                </a:lnTo>
                <a:lnTo>
                  <a:pt x="3323" y="1032"/>
                </a:lnTo>
                <a:lnTo>
                  <a:pt x="3323" y="1027"/>
                </a:lnTo>
                <a:lnTo>
                  <a:pt x="3325" y="1023"/>
                </a:lnTo>
                <a:lnTo>
                  <a:pt x="3325" y="1021"/>
                </a:lnTo>
                <a:lnTo>
                  <a:pt x="3327" y="1021"/>
                </a:lnTo>
                <a:lnTo>
                  <a:pt x="3329" y="1019"/>
                </a:lnTo>
                <a:lnTo>
                  <a:pt x="3332" y="1019"/>
                </a:lnTo>
                <a:lnTo>
                  <a:pt x="3334" y="1019"/>
                </a:lnTo>
                <a:lnTo>
                  <a:pt x="3338" y="1019"/>
                </a:lnTo>
                <a:lnTo>
                  <a:pt x="3336" y="1017"/>
                </a:lnTo>
                <a:lnTo>
                  <a:pt x="3336" y="1017"/>
                </a:lnTo>
                <a:lnTo>
                  <a:pt x="3336" y="1017"/>
                </a:lnTo>
                <a:lnTo>
                  <a:pt x="3334" y="1015"/>
                </a:lnTo>
                <a:lnTo>
                  <a:pt x="3332" y="1015"/>
                </a:lnTo>
                <a:lnTo>
                  <a:pt x="3329" y="1015"/>
                </a:lnTo>
                <a:lnTo>
                  <a:pt x="3329" y="1015"/>
                </a:lnTo>
                <a:lnTo>
                  <a:pt x="3327" y="1015"/>
                </a:lnTo>
                <a:lnTo>
                  <a:pt x="3325" y="1013"/>
                </a:lnTo>
                <a:lnTo>
                  <a:pt x="3323" y="1011"/>
                </a:lnTo>
                <a:lnTo>
                  <a:pt x="3321" y="1006"/>
                </a:lnTo>
                <a:lnTo>
                  <a:pt x="3321" y="1006"/>
                </a:lnTo>
                <a:lnTo>
                  <a:pt x="3319" y="1004"/>
                </a:lnTo>
                <a:lnTo>
                  <a:pt x="3319" y="1002"/>
                </a:lnTo>
                <a:lnTo>
                  <a:pt x="3319" y="1000"/>
                </a:lnTo>
                <a:lnTo>
                  <a:pt x="3315" y="996"/>
                </a:lnTo>
                <a:lnTo>
                  <a:pt x="3313" y="994"/>
                </a:lnTo>
                <a:lnTo>
                  <a:pt x="3311" y="994"/>
                </a:lnTo>
                <a:lnTo>
                  <a:pt x="3311" y="992"/>
                </a:lnTo>
                <a:lnTo>
                  <a:pt x="3308" y="992"/>
                </a:lnTo>
                <a:lnTo>
                  <a:pt x="3308" y="992"/>
                </a:lnTo>
                <a:lnTo>
                  <a:pt x="3308" y="990"/>
                </a:lnTo>
                <a:lnTo>
                  <a:pt x="3306" y="988"/>
                </a:lnTo>
                <a:lnTo>
                  <a:pt x="3304" y="983"/>
                </a:lnTo>
                <a:lnTo>
                  <a:pt x="3300" y="979"/>
                </a:lnTo>
                <a:lnTo>
                  <a:pt x="3300" y="979"/>
                </a:lnTo>
                <a:lnTo>
                  <a:pt x="3300" y="979"/>
                </a:lnTo>
                <a:lnTo>
                  <a:pt x="3298" y="977"/>
                </a:lnTo>
                <a:lnTo>
                  <a:pt x="3298" y="975"/>
                </a:lnTo>
                <a:lnTo>
                  <a:pt x="3296" y="973"/>
                </a:lnTo>
                <a:lnTo>
                  <a:pt x="3296" y="973"/>
                </a:lnTo>
                <a:lnTo>
                  <a:pt x="3296" y="973"/>
                </a:lnTo>
                <a:lnTo>
                  <a:pt x="3296" y="969"/>
                </a:lnTo>
                <a:lnTo>
                  <a:pt x="3296" y="969"/>
                </a:lnTo>
                <a:lnTo>
                  <a:pt x="3296" y="967"/>
                </a:lnTo>
                <a:lnTo>
                  <a:pt x="3296" y="965"/>
                </a:lnTo>
                <a:lnTo>
                  <a:pt x="3296" y="960"/>
                </a:lnTo>
                <a:lnTo>
                  <a:pt x="3298" y="958"/>
                </a:lnTo>
                <a:lnTo>
                  <a:pt x="3298" y="958"/>
                </a:lnTo>
                <a:lnTo>
                  <a:pt x="3296" y="958"/>
                </a:lnTo>
                <a:lnTo>
                  <a:pt x="3296" y="962"/>
                </a:lnTo>
                <a:lnTo>
                  <a:pt x="3294" y="960"/>
                </a:lnTo>
                <a:lnTo>
                  <a:pt x="3294" y="956"/>
                </a:lnTo>
                <a:lnTo>
                  <a:pt x="3294" y="954"/>
                </a:lnTo>
                <a:lnTo>
                  <a:pt x="3292" y="952"/>
                </a:lnTo>
                <a:lnTo>
                  <a:pt x="3290" y="952"/>
                </a:lnTo>
                <a:lnTo>
                  <a:pt x="3290" y="950"/>
                </a:lnTo>
                <a:lnTo>
                  <a:pt x="3288" y="948"/>
                </a:lnTo>
                <a:lnTo>
                  <a:pt x="3285" y="948"/>
                </a:lnTo>
                <a:lnTo>
                  <a:pt x="3285" y="948"/>
                </a:lnTo>
                <a:lnTo>
                  <a:pt x="3283" y="948"/>
                </a:lnTo>
                <a:lnTo>
                  <a:pt x="3285" y="946"/>
                </a:lnTo>
                <a:lnTo>
                  <a:pt x="3285" y="944"/>
                </a:lnTo>
                <a:lnTo>
                  <a:pt x="3285" y="944"/>
                </a:lnTo>
                <a:lnTo>
                  <a:pt x="3288" y="941"/>
                </a:lnTo>
                <a:lnTo>
                  <a:pt x="3288" y="941"/>
                </a:lnTo>
                <a:lnTo>
                  <a:pt x="3290" y="939"/>
                </a:lnTo>
                <a:lnTo>
                  <a:pt x="3290" y="941"/>
                </a:lnTo>
                <a:lnTo>
                  <a:pt x="3290" y="941"/>
                </a:lnTo>
                <a:lnTo>
                  <a:pt x="3290" y="939"/>
                </a:lnTo>
                <a:lnTo>
                  <a:pt x="3292" y="939"/>
                </a:lnTo>
                <a:lnTo>
                  <a:pt x="3292" y="937"/>
                </a:lnTo>
                <a:lnTo>
                  <a:pt x="3294" y="935"/>
                </a:lnTo>
                <a:lnTo>
                  <a:pt x="3294" y="933"/>
                </a:lnTo>
                <a:lnTo>
                  <a:pt x="3294" y="933"/>
                </a:lnTo>
                <a:lnTo>
                  <a:pt x="3294" y="931"/>
                </a:lnTo>
                <a:lnTo>
                  <a:pt x="3296" y="931"/>
                </a:lnTo>
                <a:lnTo>
                  <a:pt x="3296" y="929"/>
                </a:lnTo>
                <a:lnTo>
                  <a:pt x="3296" y="929"/>
                </a:lnTo>
                <a:lnTo>
                  <a:pt x="3296" y="929"/>
                </a:lnTo>
                <a:lnTo>
                  <a:pt x="3296" y="927"/>
                </a:lnTo>
                <a:lnTo>
                  <a:pt x="3296" y="927"/>
                </a:lnTo>
                <a:lnTo>
                  <a:pt x="3296" y="925"/>
                </a:lnTo>
                <a:lnTo>
                  <a:pt x="3296" y="927"/>
                </a:lnTo>
                <a:lnTo>
                  <a:pt x="3296" y="927"/>
                </a:lnTo>
                <a:lnTo>
                  <a:pt x="3298" y="927"/>
                </a:lnTo>
                <a:lnTo>
                  <a:pt x="3298" y="927"/>
                </a:lnTo>
                <a:lnTo>
                  <a:pt x="3298" y="925"/>
                </a:lnTo>
                <a:lnTo>
                  <a:pt x="3300" y="927"/>
                </a:lnTo>
                <a:lnTo>
                  <a:pt x="3300" y="927"/>
                </a:lnTo>
                <a:lnTo>
                  <a:pt x="3304" y="925"/>
                </a:lnTo>
                <a:lnTo>
                  <a:pt x="3306" y="925"/>
                </a:lnTo>
                <a:lnTo>
                  <a:pt x="3306" y="925"/>
                </a:lnTo>
                <a:lnTo>
                  <a:pt x="3311" y="921"/>
                </a:lnTo>
                <a:lnTo>
                  <a:pt x="3311" y="921"/>
                </a:lnTo>
                <a:lnTo>
                  <a:pt x="3311" y="921"/>
                </a:lnTo>
                <a:lnTo>
                  <a:pt x="3313" y="923"/>
                </a:lnTo>
                <a:lnTo>
                  <a:pt x="3313" y="923"/>
                </a:lnTo>
                <a:lnTo>
                  <a:pt x="3313" y="923"/>
                </a:lnTo>
                <a:lnTo>
                  <a:pt x="3315" y="921"/>
                </a:lnTo>
                <a:lnTo>
                  <a:pt x="3313" y="921"/>
                </a:lnTo>
                <a:lnTo>
                  <a:pt x="3313" y="921"/>
                </a:lnTo>
                <a:lnTo>
                  <a:pt x="3313" y="918"/>
                </a:lnTo>
                <a:lnTo>
                  <a:pt x="3315" y="918"/>
                </a:lnTo>
                <a:lnTo>
                  <a:pt x="3315" y="918"/>
                </a:lnTo>
                <a:lnTo>
                  <a:pt x="3319" y="916"/>
                </a:lnTo>
                <a:lnTo>
                  <a:pt x="3319" y="916"/>
                </a:lnTo>
                <a:lnTo>
                  <a:pt x="3319" y="914"/>
                </a:lnTo>
                <a:lnTo>
                  <a:pt x="3321" y="914"/>
                </a:lnTo>
                <a:lnTo>
                  <a:pt x="3321" y="914"/>
                </a:lnTo>
                <a:lnTo>
                  <a:pt x="3321" y="914"/>
                </a:lnTo>
                <a:lnTo>
                  <a:pt x="3321" y="912"/>
                </a:lnTo>
                <a:lnTo>
                  <a:pt x="3323" y="912"/>
                </a:lnTo>
                <a:lnTo>
                  <a:pt x="3323" y="912"/>
                </a:lnTo>
                <a:lnTo>
                  <a:pt x="3323" y="910"/>
                </a:lnTo>
                <a:lnTo>
                  <a:pt x="3323" y="910"/>
                </a:lnTo>
                <a:lnTo>
                  <a:pt x="3325" y="910"/>
                </a:lnTo>
                <a:lnTo>
                  <a:pt x="3327" y="910"/>
                </a:lnTo>
                <a:lnTo>
                  <a:pt x="3329" y="910"/>
                </a:lnTo>
                <a:lnTo>
                  <a:pt x="3329" y="910"/>
                </a:lnTo>
                <a:lnTo>
                  <a:pt x="3332" y="908"/>
                </a:lnTo>
                <a:lnTo>
                  <a:pt x="3334" y="908"/>
                </a:lnTo>
                <a:lnTo>
                  <a:pt x="3336" y="906"/>
                </a:lnTo>
                <a:lnTo>
                  <a:pt x="3338" y="904"/>
                </a:lnTo>
                <a:lnTo>
                  <a:pt x="3340" y="904"/>
                </a:lnTo>
                <a:lnTo>
                  <a:pt x="3340" y="904"/>
                </a:lnTo>
                <a:lnTo>
                  <a:pt x="3340" y="904"/>
                </a:lnTo>
                <a:lnTo>
                  <a:pt x="3342" y="904"/>
                </a:lnTo>
                <a:lnTo>
                  <a:pt x="3342" y="904"/>
                </a:lnTo>
                <a:lnTo>
                  <a:pt x="3346" y="902"/>
                </a:lnTo>
                <a:lnTo>
                  <a:pt x="3348" y="900"/>
                </a:lnTo>
                <a:lnTo>
                  <a:pt x="3350" y="900"/>
                </a:lnTo>
                <a:lnTo>
                  <a:pt x="3355" y="902"/>
                </a:lnTo>
                <a:lnTo>
                  <a:pt x="3357" y="902"/>
                </a:lnTo>
                <a:lnTo>
                  <a:pt x="3357" y="904"/>
                </a:lnTo>
                <a:lnTo>
                  <a:pt x="3361" y="904"/>
                </a:lnTo>
                <a:lnTo>
                  <a:pt x="3361" y="904"/>
                </a:lnTo>
                <a:lnTo>
                  <a:pt x="3363" y="906"/>
                </a:lnTo>
                <a:lnTo>
                  <a:pt x="3363" y="906"/>
                </a:lnTo>
                <a:lnTo>
                  <a:pt x="3363" y="906"/>
                </a:lnTo>
                <a:lnTo>
                  <a:pt x="3365" y="904"/>
                </a:lnTo>
                <a:lnTo>
                  <a:pt x="3367" y="904"/>
                </a:lnTo>
                <a:lnTo>
                  <a:pt x="3367" y="904"/>
                </a:lnTo>
                <a:lnTo>
                  <a:pt x="3367" y="902"/>
                </a:lnTo>
                <a:lnTo>
                  <a:pt x="3371" y="904"/>
                </a:lnTo>
                <a:lnTo>
                  <a:pt x="3373" y="904"/>
                </a:lnTo>
                <a:lnTo>
                  <a:pt x="3376" y="904"/>
                </a:lnTo>
                <a:lnTo>
                  <a:pt x="3376" y="904"/>
                </a:lnTo>
                <a:lnTo>
                  <a:pt x="3378" y="906"/>
                </a:lnTo>
                <a:lnTo>
                  <a:pt x="3378" y="908"/>
                </a:lnTo>
                <a:lnTo>
                  <a:pt x="3378" y="910"/>
                </a:lnTo>
                <a:lnTo>
                  <a:pt x="3378" y="910"/>
                </a:lnTo>
                <a:lnTo>
                  <a:pt x="3376" y="912"/>
                </a:lnTo>
                <a:lnTo>
                  <a:pt x="3378" y="912"/>
                </a:lnTo>
                <a:lnTo>
                  <a:pt x="3378" y="916"/>
                </a:lnTo>
                <a:lnTo>
                  <a:pt x="3376" y="921"/>
                </a:lnTo>
                <a:lnTo>
                  <a:pt x="3373" y="925"/>
                </a:lnTo>
                <a:lnTo>
                  <a:pt x="3371" y="927"/>
                </a:lnTo>
                <a:lnTo>
                  <a:pt x="3373" y="929"/>
                </a:lnTo>
                <a:lnTo>
                  <a:pt x="3378" y="931"/>
                </a:lnTo>
                <a:lnTo>
                  <a:pt x="3378" y="933"/>
                </a:lnTo>
                <a:lnTo>
                  <a:pt x="3378" y="933"/>
                </a:lnTo>
                <a:lnTo>
                  <a:pt x="3373" y="933"/>
                </a:lnTo>
                <a:lnTo>
                  <a:pt x="3371" y="931"/>
                </a:lnTo>
                <a:lnTo>
                  <a:pt x="3369" y="931"/>
                </a:lnTo>
                <a:lnTo>
                  <a:pt x="3367" y="931"/>
                </a:lnTo>
                <a:lnTo>
                  <a:pt x="3361" y="931"/>
                </a:lnTo>
                <a:lnTo>
                  <a:pt x="3357" y="931"/>
                </a:lnTo>
                <a:lnTo>
                  <a:pt x="3355" y="931"/>
                </a:lnTo>
                <a:lnTo>
                  <a:pt x="3352" y="931"/>
                </a:lnTo>
                <a:lnTo>
                  <a:pt x="3350" y="933"/>
                </a:lnTo>
                <a:lnTo>
                  <a:pt x="3350" y="933"/>
                </a:lnTo>
                <a:lnTo>
                  <a:pt x="3350" y="935"/>
                </a:lnTo>
                <a:lnTo>
                  <a:pt x="3348" y="937"/>
                </a:lnTo>
                <a:lnTo>
                  <a:pt x="3346" y="937"/>
                </a:lnTo>
                <a:lnTo>
                  <a:pt x="3346" y="939"/>
                </a:lnTo>
                <a:lnTo>
                  <a:pt x="3346" y="941"/>
                </a:lnTo>
                <a:lnTo>
                  <a:pt x="3348" y="941"/>
                </a:lnTo>
                <a:lnTo>
                  <a:pt x="3350" y="944"/>
                </a:lnTo>
                <a:lnTo>
                  <a:pt x="3350" y="946"/>
                </a:lnTo>
                <a:lnTo>
                  <a:pt x="3352" y="946"/>
                </a:lnTo>
                <a:lnTo>
                  <a:pt x="3352" y="946"/>
                </a:lnTo>
                <a:lnTo>
                  <a:pt x="3355" y="946"/>
                </a:lnTo>
                <a:lnTo>
                  <a:pt x="3355" y="946"/>
                </a:lnTo>
                <a:lnTo>
                  <a:pt x="3352" y="946"/>
                </a:lnTo>
                <a:lnTo>
                  <a:pt x="3350" y="946"/>
                </a:lnTo>
                <a:lnTo>
                  <a:pt x="3348" y="948"/>
                </a:lnTo>
                <a:lnTo>
                  <a:pt x="3348" y="946"/>
                </a:lnTo>
                <a:lnTo>
                  <a:pt x="3348" y="946"/>
                </a:lnTo>
                <a:lnTo>
                  <a:pt x="3344" y="944"/>
                </a:lnTo>
                <a:lnTo>
                  <a:pt x="3342" y="944"/>
                </a:lnTo>
                <a:lnTo>
                  <a:pt x="3338" y="944"/>
                </a:lnTo>
                <a:lnTo>
                  <a:pt x="3336" y="946"/>
                </a:lnTo>
                <a:lnTo>
                  <a:pt x="3336" y="946"/>
                </a:lnTo>
                <a:lnTo>
                  <a:pt x="3336" y="948"/>
                </a:lnTo>
                <a:lnTo>
                  <a:pt x="3336" y="948"/>
                </a:lnTo>
                <a:lnTo>
                  <a:pt x="3336" y="950"/>
                </a:lnTo>
                <a:lnTo>
                  <a:pt x="3338" y="950"/>
                </a:lnTo>
                <a:lnTo>
                  <a:pt x="3340" y="950"/>
                </a:lnTo>
                <a:lnTo>
                  <a:pt x="3342" y="952"/>
                </a:lnTo>
                <a:lnTo>
                  <a:pt x="3344" y="952"/>
                </a:lnTo>
                <a:lnTo>
                  <a:pt x="3344" y="952"/>
                </a:lnTo>
                <a:lnTo>
                  <a:pt x="3346" y="956"/>
                </a:lnTo>
                <a:lnTo>
                  <a:pt x="3348" y="960"/>
                </a:lnTo>
                <a:lnTo>
                  <a:pt x="3348" y="962"/>
                </a:lnTo>
                <a:lnTo>
                  <a:pt x="3350" y="962"/>
                </a:lnTo>
                <a:lnTo>
                  <a:pt x="3350" y="965"/>
                </a:lnTo>
                <a:lnTo>
                  <a:pt x="3350" y="965"/>
                </a:lnTo>
                <a:lnTo>
                  <a:pt x="3350" y="967"/>
                </a:lnTo>
                <a:lnTo>
                  <a:pt x="3350" y="967"/>
                </a:lnTo>
                <a:lnTo>
                  <a:pt x="3350" y="969"/>
                </a:lnTo>
                <a:lnTo>
                  <a:pt x="3350" y="971"/>
                </a:lnTo>
                <a:lnTo>
                  <a:pt x="3352" y="971"/>
                </a:lnTo>
                <a:lnTo>
                  <a:pt x="3355" y="971"/>
                </a:lnTo>
                <a:lnTo>
                  <a:pt x="3355" y="971"/>
                </a:lnTo>
                <a:lnTo>
                  <a:pt x="3357" y="971"/>
                </a:lnTo>
                <a:lnTo>
                  <a:pt x="3359" y="973"/>
                </a:lnTo>
                <a:lnTo>
                  <a:pt x="3359" y="973"/>
                </a:lnTo>
                <a:lnTo>
                  <a:pt x="3359" y="975"/>
                </a:lnTo>
                <a:lnTo>
                  <a:pt x="3359" y="975"/>
                </a:lnTo>
                <a:lnTo>
                  <a:pt x="3361" y="975"/>
                </a:lnTo>
                <a:lnTo>
                  <a:pt x="3361" y="975"/>
                </a:lnTo>
                <a:lnTo>
                  <a:pt x="3363" y="975"/>
                </a:lnTo>
                <a:lnTo>
                  <a:pt x="3363" y="975"/>
                </a:lnTo>
                <a:lnTo>
                  <a:pt x="3365" y="977"/>
                </a:lnTo>
                <a:lnTo>
                  <a:pt x="3365" y="977"/>
                </a:lnTo>
                <a:lnTo>
                  <a:pt x="3367" y="977"/>
                </a:lnTo>
                <a:lnTo>
                  <a:pt x="3367" y="977"/>
                </a:lnTo>
                <a:lnTo>
                  <a:pt x="3369" y="977"/>
                </a:lnTo>
                <a:lnTo>
                  <a:pt x="3369" y="977"/>
                </a:lnTo>
                <a:lnTo>
                  <a:pt x="3369" y="981"/>
                </a:lnTo>
                <a:lnTo>
                  <a:pt x="3369" y="983"/>
                </a:lnTo>
                <a:lnTo>
                  <a:pt x="3369" y="986"/>
                </a:lnTo>
                <a:lnTo>
                  <a:pt x="3369" y="986"/>
                </a:lnTo>
                <a:lnTo>
                  <a:pt x="3367" y="990"/>
                </a:lnTo>
                <a:lnTo>
                  <a:pt x="3367" y="990"/>
                </a:lnTo>
                <a:lnTo>
                  <a:pt x="3367" y="992"/>
                </a:lnTo>
                <a:lnTo>
                  <a:pt x="3367" y="994"/>
                </a:lnTo>
                <a:lnTo>
                  <a:pt x="3369" y="998"/>
                </a:lnTo>
                <a:lnTo>
                  <a:pt x="3371" y="1002"/>
                </a:lnTo>
                <a:lnTo>
                  <a:pt x="3373" y="1004"/>
                </a:lnTo>
                <a:lnTo>
                  <a:pt x="3373" y="1004"/>
                </a:lnTo>
                <a:lnTo>
                  <a:pt x="3373" y="1004"/>
                </a:lnTo>
                <a:lnTo>
                  <a:pt x="3373" y="1002"/>
                </a:lnTo>
                <a:lnTo>
                  <a:pt x="3373" y="998"/>
                </a:lnTo>
                <a:lnTo>
                  <a:pt x="3373" y="996"/>
                </a:lnTo>
                <a:lnTo>
                  <a:pt x="3373" y="996"/>
                </a:lnTo>
                <a:lnTo>
                  <a:pt x="3373" y="992"/>
                </a:lnTo>
                <a:lnTo>
                  <a:pt x="3376" y="992"/>
                </a:lnTo>
                <a:lnTo>
                  <a:pt x="3378" y="990"/>
                </a:lnTo>
                <a:lnTo>
                  <a:pt x="3378" y="990"/>
                </a:lnTo>
                <a:lnTo>
                  <a:pt x="3380" y="990"/>
                </a:lnTo>
                <a:lnTo>
                  <a:pt x="3382" y="988"/>
                </a:lnTo>
                <a:lnTo>
                  <a:pt x="3384" y="988"/>
                </a:lnTo>
                <a:lnTo>
                  <a:pt x="3386" y="988"/>
                </a:lnTo>
                <a:lnTo>
                  <a:pt x="3388" y="988"/>
                </a:lnTo>
                <a:lnTo>
                  <a:pt x="3388" y="990"/>
                </a:lnTo>
                <a:lnTo>
                  <a:pt x="3390" y="992"/>
                </a:lnTo>
                <a:lnTo>
                  <a:pt x="3390" y="994"/>
                </a:lnTo>
                <a:lnTo>
                  <a:pt x="3390" y="996"/>
                </a:lnTo>
                <a:lnTo>
                  <a:pt x="3392" y="998"/>
                </a:lnTo>
                <a:lnTo>
                  <a:pt x="3392" y="1000"/>
                </a:lnTo>
                <a:lnTo>
                  <a:pt x="3394" y="1002"/>
                </a:lnTo>
                <a:lnTo>
                  <a:pt x="3399" y="1004"/>
                </a:lnTo>
                <a:lnTo>
                  <a:pt x="3401" y="1006"/>
                </a:lnTo>
                <a:lnTo>
                  <a:pt x="3401" y="1006"/>
                </a:lnTo>
                <a:lnTo>
                  <a:pt x="3401" y="1006"/>
                </a:lnTo>
                <a:lnTo>
                  <a:pt x="3401" y="1009"/>
                </a:lnTo>
                <a:lnTo>
                  <a:pt x="3401" y="1009"/>
                </a:lnTo>
                <a:close/>
              </a:path>
            </a:pathLst>
          </a:custGeom>
          <a:solidFill>
            <a:srgbClr val="C5E0F3">
              <a:alpha val="21000"/>
            </a:srgbClr>
          </a:solidFill>
          <a:ln>
            <a:noFill/>
          </a:ln>
        </p:spPr>
        <p:txBody>
          <a:bodyPr vert="horz" wrap="square" lIns="68580" tIns="34290" rIns="68580" bIns="34290" numCol="1" anchor="t" anchorCtr="0" compatLnSpc="1">
            <a:prstTxWarp prst="textNoShape">
              <a:avLst/>
            </a:prstTxWarp>
          </a:bodyPr>
          <a:lstStyle/>
          <a:p>
            <a:endParaRPr lang="en-US" sz="1350" dirty="0">
              <a:solidFill>
                <a:prstClr val="white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650848619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13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914400" y="2130426"/>
            <a:ext cx="10363200" cy="1470025"/>
          </a:xfrm>
        </p:spPr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1828800" y="3886200"/>
            <a:ext cx="8534400" cy="1752600"/>
          </a:xfrm>
        </p:spPr>
        <p:txBody>
          <a:bodyPr/>
          <a:lstStyle>
            <a:lvl1pPr marL="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1pPr>
            <a:lvl2pPr marL="457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914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371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1828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22860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2743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3200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3657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en-US"/>
              <a:t>Click to edit Master subtitle style</a:t>
            </a: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>
          <a:xfrm>
            <a:off x="11568608" y="66700"/>
            <a:ext cx="574080" cy="365125"/>
          </a:xfrm>
        </p:spPr>
        <p:txBody>
          <a:bodyPr/>
          <a:lstStyle>
            <a:lvl1pPr>
              <a:defRPr sz="1400" b="1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defRPr>
            </a:lvl1pPr>
          </a:lstStyle>
          <a:p>
            <a:fld id="{D837663C-94F1-4ACC-BD3F-C7802A46D600}" type="slidenum">
              <a:rPr lang="en-US" smtClean="0">
                <a:solidFill>
                  <a:prstClr val="white"/>
                </a:solidFill>
              </a:rPr>
              <a:pPr/>
              <a:t>‹#›</a:t>
            </a:fld>
            <a:endParaRPr lang="en-US">
              <a:solidFill>
                <a:prstClr val="white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539000503"/>
      </p:ext>
    </p:extLst>
  </p:cSld>
  <p:clrMapOvr>
    <a:masterClrMapping/>
  </p:clrMapOvr>
</p:sldLayout>
</file>

<file path=ppt/slideLayouts/slideLayout14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837663C-94F1-4ACC-BD3F-C7802A46D600}" type="slidenum">
              <a:rPr lang="en-US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72633092"/>
      </p:ext>
    </p:extLst>
  </p:cSld>
  <p:clrMapOvr>
    <a:masterClrMapping/>
  </p:clrMapOvr>
</p:sldLayout>
</file>

<file path=ppt/slideLayouts/slideLayout15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963084" y="4406901"/>
            <a:ext cx="10363200" cy="1362075"/>
          </a:xfrm>
        </p:spPr>
        <p:txBody>
          <a:bodyPr anchor="t"/>
          <a:lstStyle>
            <a:lvl1pPr algn="l">
              <a:defRPr sz="4000" b="1" cap="all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963084" y="2906713"/>
            <a:ext cx="10363200" cy="1500187"/>
          </a:xfrm>
        </p:spPr>
        <p:txBody>
          <a:bodyPr anchor="b"/>
          <a:lstStyle>
            <a:lvl1pPr marL="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1pPr>
            <a:lvl2pPr marL="4572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837663C-94F1-4ACC-BD3F-C7802A46D600}" type="slidenum">
              <a:rPr lang="en-US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000298151"/>
      </p:ext>
    </p:extLst>
  </p:cSld>
  <p:clrMapOvr>
    <a:masterClrMapping/>
  </p:clrMapOvr>
</p:sldLayout>
</file>

<file path=ppt/slideLayouts/slideLayout16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609600" y="1600201"/>
            <a:ext cx="53848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6197600" y="1600201"/>
            <a:ext cx="53848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837663C-94F1-4ACC-BD3F-C7802A46D600}" type="slidenum">
              <a:rPr lang="en-US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29966099"/>
      </p:ext>
    </p:extLst>
  </p:cSld>
  <p:clrMapOvr>
    <a:masterClrMapping/>
  </p:clrMapOvr>
</p:sldLayout>
</file>

<file path=ppt/slideLayouts/slideLayout17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609600" y="1535113"/>
            <a:ext cx="5386917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609600" y="2174875"/>
            <a:ext cx="5386917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6193368" y="1535113"/>
            <a:ext cx="5389033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6193368" y="2174875"/>
            <a:ext cx="5389033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837663C-94F1-4ACC-BD3F-C7802A46D600}" type="slidenum">
              <a:rPr lang="en-US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894418748"/>
      </p:ext>
    </p:extLst>
  </p:cSld>
  <p:clrMapOvr>
    <a:masterClrMapping/>
  </p:clrMapOvr>
</p:sldLayout>
</file>

<file path=ppt/slideLayouts/slideLayout18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Date Placeholder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4" name="Footer Placeholder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Slide Number Placeholder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837663C-94F1-4ACC-BD3F-C7802A46D600}" type="slidenum">
              <a:rPr lang="en-US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741346679"/>
      </p:ext>
    </p:extLst>
  </p:cSld>
  <p:clrMapOvr>
    <a:masterClrMapping/>
  </p:clrMapOvr>
</p:sldLayout>
</file>

<file path=ppt/slideLayouts/slideLayout19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837663C-94F1-4ACC-BD3F-C7802A46D600}" type="slidenum">
              <a:rPr lang="en-US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405911644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837663C-94F1-4ACC-BD3F-C7802A46D600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625945269"/>
      </p:ext>
    </p:extLst>
  </p:cSld>
  <p:clrMapOvr>
    <a:masterClrMapping/>
  </p:clrMapOvr>
</p:sldLayout>
</file>

<file path=ppt/slideLayouts/slideLayout20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609601" y="273050"/>
            <a:ext cx="4011084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4766733" y="273051"/>
            <a:ext cx="6815667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609601" y="1435101"/>
            <a:ext cx="4011084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837663C-94F1-4ACC-BD3F-C7802A46D600}" type="slidenum">
              <a:rPr lang="en-US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582973876"/>
      </p:ext>
    </p:extLst>
  </p:cSld>
  <p:clrMapOvr>
    <a:masterClrMapping/>
  </p:clrMapOvr>
</p:sldLayout>
</file>

<file path=ppt/slideLayouts/slideLayout21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2389717" y="4800600"/>
            <a:ext cx="73152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Picture Placeholder 2"/>
          <p:cNvSpPr>
            <a:spLocks noGrp="1"/>
          </p:cNvSpPr>
          <p:nvPr>
            <p:ph type="pic" idx="1"/>
          </p:nvPr>
        </p:nvSpPr>
        <p:spPr>
          <a:xfrm>
            <a:off x="2389717" y="612775"/>
            <a:ext cx="73152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endParaRPr lang="en-US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2389717" y="5367338"/>
            <a:ext cx="73152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837663C-94F1-4ACC-BD3F-C7802A46D600}" type="slidenum">
              <a:rPr lang="en-US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822840270"/>
      </p:ext>
    </p:extLst>
  </p:cSld>
  <p:clrMapOvr>
    <a:masterClrMapping/>
  </p:clrMapOvr>
</p:sldLayout>
</file>

<file path=ppt/slideLayouts/slideLayout22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837663C-94F1-4ACC-BD3F-C7802A46D600}" type="slidenum">
              <a:rPr lang="en-US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719157222"/>
      </p:ext>
    </p:extLst>
  </p:cSld>
  <p:clrMapOvr>
    <a:masterClrMapping/>
  </p:clrMapOvr>
</p:sldLayout>
</file>

<file path=ppt/slideLayouts/slideLayout23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8839200" y="274639"/>
            <a:ext cx="2743200" cy="5851525"/>
          </a:xfrm>
        </p:spPr>
        <p:txBody>
          <a:bodyPr vert="eaVert"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609600" y="274639"/>
            <a:ext cx="8026400" cy="5851525"/>
          </a:xfrm>
        </p:spPr>
        <p:txBody>
          <a:bodyPr vert="eaVert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837663C-94F1-4ACC-BD3F-C7802A46D600}" type="slidenum">
              <a:rPr lang="en-US" smtClean="0">
                <a:solidFill>
                  <a:prstClr val="black">
                    <a:tint val="75000"/>
                  </a:prstClr>
                </a:solidFill>
              </a:rPr>
              <a:pPr/>
              <a:t>‹#›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96371958"/>
      </p:ext>
    </p:extLst>
  </p:cSld>
  <p:clrMapOvr>
    <a:masterClrMapping/>
  </p:clrMapOvr>
</p:sldLayout>
</file>

<file path=ppt/slideLayouts/slideLayout24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1_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" name="Picture 7"/>
          <p:cNvPicPr>
            <a:picLocks noChangeAspect="1"/>
          </p:cNvPicPr>
          <p:nvPr userDrawn="1"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-368102" y="0"/>
            <a:ext cx="3790291" cy="586182"/>
          </a:xfrm>
          <a:prstGeom prst="rect">
            <a:avLst/>
          </a:prstGeom>
        </p:spPr>
      </p:pic>
      <p:sp>
        <p:nvSpPr>
          <p:cNvPr id="2" name="Rectangle 1"/>
          <p:cNvSpPr/>
          <p:nvPr userDrawn="1"/>
        </p:nvSpPr>
        <p:spPr>
          <a:xfrm>
            <a:off x="11613606" y="6279606"/>
            <a:ext cx="552994" cy="552994"/>
          </a:xfrm>
          <a:prstGeom prst="rect">
            <a:avLst/>
          </a:prstGeom>
          <a:solidFill>
            <a:srgbClr val="FF0000"/>
          </a:solidFill>
          <a:ln>
            <a:noFill/>
          </a:ln>
          <a:effectLst>
            <a:outerShdw blurRad="44450" dist="27940" dir="5400000" algn="ctr">
              <a:srgbClr val="000000">
                <a:alpha val="32000"/>
              </a:srgbClr>
            </a:outerShdw>
          </a:effectLst>
          <a:scene3d>
            <a:camera prst="orthographicFront">
              <a:rot lat="0" lon="0" rev="0"/>
            </a:camera>
            <a:lightRig rig="balanced" dir="t">
              <a:rot lat="0" lon="0" rev="8700000"/>
            </a:lightRig>
          </a:scene3d>
          <a:sp3d>
            <a:bevelT w="190500" h="381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914400"/>
            <a:endParaRPr lang="id-ID" sz="1800">
              <a:solidFill>
                <a:prstClr val="white"/>
              </a:solidFill>
            </a:endParaRPr>
          </a:p>
        </p:txBody>
      </p:sp>
      <p:sp>
        <p:nvSpPr>
          <p:cNvPr id="3" name="Title 2"/>
          <p:cNvSpPr>
            <a:spLocks noGrp="1"/>
          </p:cNvSpPr>
          <p:nvPr>
            <p:ph type="title"/>
          </p:nvPr>
        </p:nvSpPr>
        <p:spPr>
          <a:xfrm>
            <a:off x="838200" y="365125"/>
            <a:ext cx="10515600" cy="1325563"/>
          </a:xfrm>
          <a:prstGeom prst="rect">
            <a:avLst/>
          </a:prstGeom>
        </p:spPr>
        <p:txBody>
          <a:bodyPr/>
          <a:lstStyle/>
          <a:p>
            <a:r>
              <a:rPr lang="en-US" smtClean="0"/>
              <a:t>Click to edit Master title style</a:t>
            </a:r>
            <a:endParaRPr lang="id-ID"/>
          </a:p>
        </p:txBody>
      </p:sp>
      <p:sp>
        <p:nvSpPr>
          <p:cNvPr id="10" name="Slide Number Placeholder 5"/>
          <p:cNvSpPr>
            <a:spLocks noGrp="1"/>
          </p:cNvSpPr>
          <p:nvPr>
            <p:ph type="sldNum" sz="quarter" idx="12"/>
          </p:nvPr>
        </p:nvSpPr>
        <p:spPr>
          <a:xfrm>
            <a:off x="11610340" y="6373540"/>
            <a:ext cx="556260" cy="365125"/>
          </a:xfrm>
          <a:prstGeom prst="rect">
            <a:avLst/>
          </a:prstGeom>
        </p:spPr>
        <p:txBody>
          <a:bodyPr anchor="ctr"/>
          <a:lstStyle>
            <a:lvl1pPr algn="ctr">
              <a:defRPr sz="2400">
                <a:solidFill>
                  <a:schemeClr val="bg1"/>
                </a:solidFill>
                <a:latin typeface="Bauhaus 93" panose="04030905020B02020C02" pitchFamily="82" charset="0"/>
              </a:defRPr>
            </a:lvl1pPr>
          </a:lstStyle>
          <a:p>
            <a:fld id="{0E3F1A4D-2304-4A46-B37D-AE4BCB026C91}" type="slidenum">
              <a:rPr lang="id-ID" smtClean="0">
                <a:solidFill>
                  <a:prstClr val="white"/>
                </a:solidFill>
              </a:rPr>
              <a:pPr/>
              <a:t>‹#›</a:t>
            </a:fld>
            <a:endParaRPr lang="id-ID" dirty="0">
              <a:solidFill>
                <a:prstClr val="white"/>
              </a:solidFill>
            </a:endParaRPr>
          </a:p>
        </p:txBody>
      </p:sp>
      <p:sp>
        <p:nvSpPr>
          <p:cNvPr id="7" name="Freeform 9"/>
          <p:cNvSpPr>
            <a:spLocks noEditPoints="1"/>
          </p:cNvSpPr>
          <p:nvPr userDrawn="1"/>
        </p:nvSpPr>
        <p:spPr bwMode="auto">
          <a:xfrm>
            <a:off x="2279576" y="1400762"/>
            <a:ext cx="7168387" cy="4090095"/>
          </a:xfrm>
          <a:custGeom>
            <a:avLst/>
            <a:gdLst>
              <a:gd name="T0" fmla="*/ 1414 w 5364"/>
              <a:gd name="T1" fmla="*/ 1497 h 2583"/>
              <a:gd name="T2" fmla="*/ 1486 w 5364"/>
              <a:gd name="T3" fmla="*/ 1115 h 2583"/>
              <a:gd name="T4" fmla="*/ 1546 w 5364"/>
              <a:gd name="T5" fmla="*/ 923 h 2583"/>
              <a:gd name="T6" fmla="*/ 1469 w 5364"/>
              <a:gd name="T7" fmla="*/ 805 h 2583"/>
              <a:gd name="T8" fmla="*/ 1215 w 5364"/>
              <a:gd name="T9" fmla="*/ 415 h 2583"/>
              <a:gd name="T10" fmla="*/ 289 w 5364"/>
              <a:gd name="T11" fmla="*/ 401 h 2583"/>
              <a:gd name="T12" fmla="*/ 425 w 5364"/>
              <a:gd name="T13" fmla="*/ 656 h 2583"/>
              <a:gd name="T14" fmla="*/ 826 w 5364"/>
              <a:gd name="T15" fmla="*/ 895 h 2583"/>
              <a:gd name="T16" fmla="*/ 1469 w 5364"/>
              <a:gd name="T17" fmla="*/ 1505 h 2583"/>
              <a:gd name="T18" fmla="*/ 1559 w 5364"/>
              <a:gd name="T19" fmla="*/ 2480 h 2583"/>
              <a:gd name="T20" fmla="*/ 1509 w 5364"/>
              <a:gd name="T21" fmla="*/ 952 h 2583"/>
              <a:gd name="T22" fmla="*/ 1354 w 5364"/>
              <a:gd name="T23" fmla="*/ 910 h 2583"/>
              <a:gd name="T24" fmla="*/ 1768 w 5364"/>
              <a:gd name="T25" fmla="*/ 889 h 2583"/>
              <a:gd name="T26" fmla="*/ 754 w 5364"/>
              <a:gd name="T27" fmla="*/ 837 h 2583"/>
              <a:gd name="T28" fmla="*/ 1590 w 5364"/>
              <a:gd name="T29" fmla="*/ 2470 h 2583"/>
              <a:gd name="T30" fmla="*/ 1519 w 5364"/>
              <a:gd name="T31" fmla="*/ 2375 h 2583"/>
              <a:gd name="T32" fmla="*/ 2330 w 5364"/>
              <a:gd name="T33" fmla="*/ 510 h 2583"/>
              <a:gd name="T34" fmla="*/ 2330 w 5364"/>
              <a:gd name="T35" fmla="*/ 145 h 2583"/>
              <a:gd name="T36" fmla="*/ 1831 w 5364"/>
              <a:gd name="T37" fmla="*/ 472 h 2583"/>
              <a:gd name="T38" fmla="*/ 1662 w 5364"/>
              <a:gd name="T39" fmla="*/ 1474 h 2583"/>
              <a:gd name="T40" fmla="*/ 1530 w 5364"/>
              <a:gd name="T41" fmla="*/ 1340 h 2583"/>
              <a:gd name="T42" fmla="*/ 2565 w 5364"/>
              <a:gd name="T43" fmla="*/ 726 h 2583"/>
              <a:gd name="T44" fmla="*/ 1435 w 5364"/>
              <a:gd name="T45" fmla="*/ 788 h 2583"/>
              <a:gd name="T46" fmla="*/ 2458 w 5364"/>
              <a:gd name="T47" fmla="*/ 805 h 2583"/>
              <a:gd name="T48" fmla="*/ 1930 w 5364"/>
              <a:gd name="T49" fmla="*/ 44 h 2583"/>
              <a:gd name="T50" fmla="*/ 1668 w 5364"/>
              <a:gd name="T51" fmla="*/ 568 h 2583"/>
              <a:gd name="T52" fmla="*/ 2762 w 5364"/>
              <a:gd name="T53" fmla="*/ 132 h 2583"/>
              <a:gd name="T54" fmla="*/ 4572 w 5364"/>
              <a:gd name="T55" fmla="*/ 262 h 2583"/>
              <a:gd name="T56" fmla="*/ 3587 w 5364"/>
              <a:gd name="T57" fmla="*/ 218 h 2583"/>
              <a:gd name="T58" fmla="*/ 109 w 5364"/>
              <a:gd name="T59" fmla="*/ 803 h 2583"/>
              <a:gd name="T60" fmla="*/ 1020 w 5364"/>
              <a:gd name="T61" fmla="*/ 461 h 2583"/>
              <a:gd name="T62" fmla="*/ 1488 w 5364"/>
              <a:gd name="T63" fmla="*/ 470 h 2583"/>
              <a:gd name="T64" fmla="*/ 928 w 5364"/>
              <a:gd name="T65" fmla="*/ 325 h 2583"/>
              <a:gd name="T66" fmla="*/ 1385 w 5364"/>
              <a:gd name="T67" fmla="*/ 292 h 2583"/>
              <a:gd name="T68" fmla="*/ 970 w 5364"/>
              <a:gd name="T69" fmla="*/ 178 h 2583"/>
              <a:gd name="T70" fmla="*/ 5110 w 5364"/>
              <a:gd name="T71" fmla="*/ 1587 h 2583"/>
              <a:gd name="T72" fmla="*/ 5045 w 5364"/>
              <a:gd name="T73" fmla="*/ 2350 h 2583"/>
              <a:gd name="T74" fmla="*/ 4362 w 5364"/>
              <a:gd name="T75" fmla="*/ 1675 h 2583"/>
              <a:gd name="T76" fmla="*/ 4710 w 5364"/>
              <a:gd name="T77" fmla="*/ 1845 h 2583"/>
              <a:gd name="T78" fmla="*/ 4706 w 5364"/>
              <a:gd name="T79" fmla="*/ 2210 h 2583"/>
              <a:gd name="T80" fmla="*/ 2975 w 5364"/>
              <a:gd name="T81" fmla="*/ 1025 h 2583"/>
              <a:gd name="T82" fmla="*/ 3964 w 5364"/>
              <a:gd name="T83" fmla="*/ 1348 h 2583"/>
              <a:gd name="T84" fmla="*/ 2747 w 5364"/>
              <a:gd name="T85" fmla="*/ 1006 h 2583"/>
              <a:gd name="T86" fmla="*/ 4264 w 5364"/>
              <a:gd name="T87" fmla="*/ 1757 h 2583"/>
              <a:gd name="T88" fmla="*/ 4486 w 5364"/>
              <a:gd name="T89" fmla="*/ 1128 h 2583"/>
              <a:gd name="T90" fmla="*/ 4375 w 5364"/>
              <a:gd name="T91" fmla="*/ 1365 h 2583"/>
              <a:gd name="T92" fmla="*/ 2734 w 5364"/>
              <a:gd name="T93" fmla="*/ 1577 h 2583"/>
              <a:gd name="T94" fmla="*/ 4455 w 5364"/>
              <a:gd name="T95" fmla="*/ 1740 h 2583"/>
              <a:gd name="T96" fmla="*/ 4721 w 5364"/>
              <a:gd name="T97" fmla="*/ 1367 h 2583"/>
              <a:gd name="T98" fmla="*/ 4668 w 5364"/>
              <a:gd name="T99" fmla="*/ 1776 h 2583"/>
              <a:gd name="T100" fmla="*/ 4318 w 5364"/>
              <a:gd name="T101" fmla="*/ 1749 h 2583"/>
              <a:gd name="T102" fmla="*/ 4928 w 5364"/>
              <a:gd name="T103" fmla="*/ 419 h 2583"/>
              <a:gd name="T104" fmla="*/ 3696 w 5364"/>
              <a:gd name="T105" fmla="*/ 348 h 2583"/>
              <a:gd name="T106" fmla="*/ 2848 w 5364"/>
              <a:gd name="T107" fmla="*/ 451 h 2583"/>
              <a:gd name="T108" fmla="*/ 2921 w 5364"/>
              <a:gd name="T109" fmla="*/ 577 h 2583"/>
              <a:gd name="T110" fmla="*/ 2516 w 5364"/>
              <a:gd name="T111" fmla="*/ 1076 h 2583"/>
              <a:gd name="T112" fmla="*/ 3120 w 5364"/>
              <a:gd name="T113" fmla="*/ 914 h 2583"/>
              <a:gd name="T114" fmla="*/ 2372 w 5364"/>
              <a:gd name="T115" fmla="*/ 1457 h 2583"/>
              <a:gd name="T116" fmla="*/ 3195 w 5364"/>
              <a:gd name="T117" fmla="*/ 1793 h 2583"/>
              <a:gd name="T118" fmla="*/ 3484 w 5364"/>
              <a:gd name="T119" fmla="*/ 1258 h 2583"/>
              <a:gd name="T120" fmla="*/ 4090 w 5364"/>
              <a:gd name="T121" fmla="*/ 1543 h 2583"/>
              <a:gd name="T122" fmla="*/ 4333 w 5364"/>
              <a:gd name="T123" fmla="*/ 1061 h 2583"/>
              <a:gd name="T124" fmla="*/ 4926 w 5364"/>
              <a:gd name="T125" fmla="*/ 784 h 258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5364" h="2583">
                <a:moveTo>
                  <a:pt x="2043" y="1824"/>
                </a:moveTo>
                <a:lnTo>
                  <a:pt x="2043" y="1826"/>
                </a:lnTo>
                <a:lnTo>
                  <a:pt x="2043" y="1826"/>
                </a:lnTo>
                <a:lnTo>
                  <a:pt x="2043" y="1826"/>
                </a:lnTo>
                <a:lnTo>
                  <a:pt x="2043" y="1826"/>
                </a:lnTo>
                <a:lnTo>
                  <a:pt x="2045" y="1826"/>
                </a:lnTo>
                <a:lnTo>
                  <a:pt x="2045" y="1824"/>
                </a:lnTo>
                <a:lnTo>
                  <a:pt x="2043" y="1824"/>
                </a:lnTo>
                <a:lnTo>
                  <a:pt x="2043" y="1824"/>
                </a:lnTo>
                <a:close/>
                <a:moveTo>
                  <a:pt x="1400" y="914"/>
                </a:moveTo>
                <a:lnTo>
                  <a:pt x="1400" y="914"/>
                </a:lnTo>
                <a:lnTo>
                  <a:pt x="1400" y="914"/>
                </a:lnTo>
                <a:lnTo>
                  <a:pt x="1402" y="914"/>
                </a:lnTo>
                <a:lnTo>
                  <a:pt x="1402" y="914"/>
                </a:lnTo>
                <a:lnTo>
                  <a:pt x="1400" y="912"/>
                </a:lnTo>
                <a:lnTo>
                  <a:pt x="1400" y="912"/>
                </a:lnTo>
                <a:lnTo>
                  <a:pt x="1400" y="912"/>
                </a:lnTo>
                <a:lnTo>
                  <a:pt x="1400" y="910"/>
                </a:lnTo>
                <a:lnTo>
                  <a:pt x="1400" y="910"/>
                </a:lnTo>
                <a:lnTo>
                  <a:pt x="1400" y="910"/>
                </a:lnTo>
                <a:lnTo>
                  <a:pt x="1400" y="912"/>
                </a:lnTo>
                <a:lnTo>
                  <a:pt x="1400" y="912"/>
                </a:lnTo>
                <a:lnTo>
                  <a:pt x="1400" y="914"/>
                </a:lnTo>
                <a:close/>
                <a:moveTo>
                  <a:pt x="1419" y="923"/>
                </a:moveTo>
                <a:lnTo>
                  <a:pt x="1419" y="923"/>
                </a:lnTo>
                <a:lnTo>
                  <a:pt x="1421" y="925"/>
                </a:lnTo>
                <a:lnTo>
                  <a:pt x="1423" y="925"/>
                </a:lnTo>
                <a:lnTo>
                  <a:pt x="1425" y="925"/>
                </a:lnTo>
                <a:lnTo>
                  <a:pt x="1425" y="925"/>
                </a:lnTo>
                <a:lnTo>
                  <a:pt x="1427" y="927"/>
                </a:lnTo>
                <a:lnTo>
                  <a:pt x="1427" y="927"/>
                </a:lnTo>
                <a:lnTo>
                  <a:pt x="1429" y="927"/>
                </a:lnTo>
                <a:lnTo>
                  <a:pt x="1429" y="927"/>
                </a:lnTo>
                <a:lnTo>
                  <a:pt x="1431" y="927"/>
                </a:lnTo>
                <a:lnTo>
                  <a:pt x="1431" y="929"/>
                </a:lnTo>
                <a:lnTo>
                  <a:pt x="1431" y="929"/>
                </a:lnTo>
                <a:lnTo>
                  <a:pt x="1433" y="925"/>
                </a:lnTo>
                <a:lnTo>
                  <a:pt x="1435" y="925"/>
                </a:lnTo>
                <a:lnTo>
                  <a:pt x="1435" y="927"/>
                </a:lnTo>
                <a:lnTo>
                  <a:pt x="1433" y="927"/>
                </a:lnTo>
                <a:lnTo>
                  <a:pt x="1433" y="927"/>
                </a:lnTo>
                <a:lnTo>
                  <a:pt x="1433" y="927"/>
                </a:lnTo>
                <a:lnTo>
                  <a:pt x="1431" y="927"/>
                </a:lnTo>
                <a:lnTo>
                  <a:pt x="1431" y="929"/>
                </a:lnTo>
                <a:lnTo>
                  <a:pt x="1431" y="929"/>
                </a:lnTo>
                <a:lnTo>
                  <a:pt x="1433" y="929"/>
                </a:lnTo>
                <a:lnTo>
                  <a:pt x="1433" y="929"/>
                </a:lnTo>
                <a:lnTo>
                  <a:pt x="1433" y="929"/>
                </a:lnTo>
                <a:lnTo>
                  <a:pt x="1435" y="927"/>
                </a:lnTo>
                <a:lnTo>
                  <a:pt x="1435" y="927"/>
                </a:lnTo>
                <a:lnTo>
                  <a:pt x="1437" y="925"/>
                </a:lnTo>
                <a:lnTo>
                  <a:pt x="1437" y="925"/>
                </a:lnTo>
                <a:lnTo>
                  <a:pt x="1435" y="925"/>
                </a:lnTo>
                <a:lnTo>
                  <a:pt x="1435" y="923"/>
                </a:lnTo>
                <a:lnTo>
                  <a:pt x="1435" y="923"/>
                </a:lnTo>
                <a:lnTo>
                  <a:pt x="1435" y="923"/>
                </a:lnTo>
                <a:lnTo>
                  <a:pt x="1435" y="923"/>
                </a:lnTo>
                <a:lnTo>
                  <a:pt x="1435" y="923"/>
                </a:lnTo>
                <a:lnTo>
                  <a:pt x="1435" y="923"/>
                </a:lnTo>
                <a:lnTo>
                  <a:pt x="1435" y="923"/>
                </a:lnTo>
                <a:lnTo>
                  <a:pt x="1435" y="925"/>
                </a:lnTo>
                <a:lnTo>
                  <a:pt x="1433" y="925"/>
                </a:lnTo>
                <a:lnTo>
                  <a:pt x="1433" y="925"/>
                </a:lnTo>
                <a:lnTo>
                  <a:pt x="1433" y="923"/>
                </a:lnTo>
                <a:lnTo>
                  <a:pt x="1433" y="923"/>
                </a:lnTo>
                <a:lnTo>
                  <a:pt x="1433" y="923"/>
                </a:lnTo>
                <a:lnTo>
                  <a:pt x="1433" y="923"/>
                </a:lnTo>
                <a:lnTo>
                  <a:pt x="1433" y="923"/>
                </a:lnTo>
                <a:lnTo>
                  <a:pt x="1433" y="921"/>
                </a:lnTo>
                <a:lnTo>
                  <a:pt x="1433" y="921"/>
                </a:lnTo>
                <a:lnTo>
                  <a:pt x="1433" y="921"/>
                </a:lnTo>
                <a:lnTo>
                  <a:pt x="1431" y="921"/>
                </a:lnTo>
                <a:lnTo>
                  <a:pt x="1431" y="921"/>
                </a:lnTo>
                <a:lnTo>
                  <a:pt x="1429" y="923"/>
                </a:lnTo>
                <a:lnTo>
                  <a:pt x="1429" y="923"/>
                </a:lnTo>
                <a:lnTo>
                  <a:pt x="1429" y="923"/>
                </a:lnTo>
                <a:lnTo>
                  <a:pt x="1429" y="921"/>
                </a:lnTo>
                <a:lnTo>
                  <a:pt x="1427" y="921"/>
                </a:lnTo>
                <a:lnTo>
                  <a:pt x="1427" y="921"/>
                </a:lnTo>
                <a:lnTo>
                  <a:pt x="1427" y="921"/>
                </a:lnTo>
                <a:lnTo>
                  <a:pt x="1427" y="921"/>
                </a:lnTo>
                <a:lnTo>
                  <a:pt x="1427" y="921"/>
                </a:lnTo>
                <a:lnTo>
                  <a:pt x="1425" y="921"/>
                </a:lnTo>
                <a:lnTo>
                  <a:pt x="1425" y="921"/>
                </a:lnTo>
                <a:lnTo>
                  <a:pt x="1425" y="921"/>
                </a:lnTo>
                <a:lnTo>
                  <a:pt x="1425" y="921"/>
                </a:lnTo>
                <a:lnTo>
                  <a:pt x="1425" y="921"/>
                </a:lnTo>
                <a:lnTo>
                  <a:pt x="1423" y="921"/>
                </a:lnTo>
                <a:lnTo>
                  <a:pt x="1423" y="923"/>
                </a:lnTo>
                <a:lnTo>
                  <a:pt x="1423" y="923"/>
                </a:lnTo>
                <a:lnTo>
                  <a:pt x="1423" y="923"/>
                </a:lnTo>
                <a:lnTo>
                  <a:pt x="1423" y="923"/>
                </a:lnTo>
                <a:lnTo>
                  <a:pt x="1425" y="923"/>
                </a:lnTo>
                <a:lnTo>
                  <a:pt x="1425" y="923"/>
                </a:lnTo>
                <a:lnTo>
                  <a:pt x="1423" y="923"/>
                </a:lnTo>
                <a:lnTo>
                  <a:pt x="1423" y="923"/>
                </a:lnTo>
                <a:lnTo>
                  <a:pt x="1423" y="923"/>
                </a:lnTo>
                <a:lnTo>
                  <a:pt x="1423" y="923"/>
                </a:lnTo>
                <a:lnTo>
                  <a:pt x="1423" y="923"/>
                </a:lnTo>
                <a:lnTo>
                  <a:pt x="1423" y="923"/>
                </a:lnTo>
                <a:lnTo>
                  <a:pt x="1423" y="923"/>
                </a:lnTo>
                <a:lnTo>
                  <a:pt x="1421" y="923"/>
                </a:lnTo>
                <a:lnTo>
                  <a:pt x="1421" y="923"/>
                </a:lnTo>
                <a:lnTo>
                  <a:pt x="1421" y="923"/>
                </a:lnTo>
                <a:lnTo>
                  <a:pt x="1421" y="923"/>
                </a:lnTo>
                <a:lnTo>
                  <a:pt x="1421" y="923"/>
                </a:lnTo>
                <a:lnTo>
                  <a:pt x="1419" y="923"/>
                </a:lnTo>
                <a:lnTo>
                  <a:pt x="1419" y="921"/>
                </a:lnTo>
                <a:lnTo>
                  <a:pt x="1419" y="921"/>
                </a:lnTo>
                <a:lnTo>
                  <a:pt x="1419" y="921"/>
                </a:lnTo>
                <a:lnTo>
                  <a:pt x="1419" y="921"/>
                </a:lnTo>
                <a:lnTo>
                  <a:pt x="1419" y="921"/>
                </a:lnTo>
                <a:lnTo>
                  <a:pt x="1419" y="921"/>
                </a:lnTo>
                <a:lnTo>
                  <a:pt x="1416" y="921"/>
                </a:lnTo>
                <a:lnTo>
                  <a:pt x="1416" y="921"/>
                </a:lnTo>
                <a:lnTo>
                  <a:pt x="1416" y="921"/>
                </a:lnTo>
                <a:lnTo>
                  <a:pt x="1416" y="921"/>
                </a:lnTo>
                <a:lnTo>
                  <a:pt x="1414" y="921"/>
                </a:lnTo>
                <a:lnTo>
                  <a:pt x="1414" y="921"/>
                </a:lnTo>
                <a:lnTo>
                  <a:pt x="1414" y="921"/>
                </a:lnTo>
                <a:lnTo>
                  <a:pt x="1414" y="921"/>
                </a:lnTo>
                <a:lnTo>
                  <a:pt x="1414" y="921"/>
                </a:lnTo>
                <a:lnTo>
                  <a:pt x="1414" y="923"/>
                </a:lnTo>
                <a:lnTo>
                  <a:pt x="1414" y="923"/>
                </a:lnTo>
                <a:lnTo>
                  <a:pt x="1419" y="923"/>
                </a:lnTo>
                <a:close/>
                <a:moveTo>
                  <a:pt x="1433" y="929"/>
                </a:moveTo>
                <a:lnTo>
                  <a:pt x="1433" y="929"/>
                </a:lnTo>
                <a:lnTo>
                  <a:pt x="1433" y="929"/>
                </a:lnTo>
                <a:lnTo>
                  <a:pt x="1433" y="929"/>
                </a:lnTo>
                <a:lnTo>
                  <a:pt x="1435" y="929"/>
                </a:lnTo>
                <a:lnTo>
                  <a:pt x="1435" y="929"/>
                </a:lnTo>
                <a:lnTo>
                  <a:pt x="1435" y="929"/>
                </a:lnTo>
                <a:lnTo>
                  <a:pt x="1435" y="929"/>
                </a:lnTo>
                <a:lnTo>
                  <a:pt x="1433" y="929"/>
                </a:lnTo>
                <a:close/>
                <a:moveTo>
                  <a:pt x="1412" y="923"/>
                </a:moveTo>
                <a:lnTo>
                  <a:pt x="1412" y="923"/>
                </a:lnTo>
                <a:lnTo>
                  <a:pt x="1412" y="921"/>
                </a:lnTo>
                <a:lnTo>
                  <a:pt x="1412" y="921"/>
                </a:lnTo>
                <a:lnTo>
                  <a:pt x="1412" y="921"/>
                </a:lnTo>
                <a:lnTo>
                  <a:pt x="1412" y="921"/>
                </a:lnTo>
                <a:lnTo>
                  <a:pt x="1412" y="921"/>
                </a:lnTo>
                <a:lnTo>
                  <a:pt x="1410" y="921"/>
                </a:lnTo>
                <a:lnTo>
                  <a:pt x="1410" y="921"/>
                </a:lnTo>
                <a:lnTo>
                  <a:pt x="1410" y="923"/>
                </a:lnTo>
                <a:lnTo>
                  <a:pt x="1410" y="923"/>
                </a:lnTo>
                <a:lnTo>
                  <a:pt x="1412" y="923"/>
                </a:lnTo>
                <a:close/>
                <a:moveTo>
                  <a:pt x="1404" y="921"/>
                </a:moveTo>
                <a:lnTo>
                  <a:pt x="1404" y="921"/>
                </a:lnTo>
                <a:lnTo>
                  <a:pt x="1404" y="921"/>
                </a:lnTo>
                <a:lnTo>
                  <a:pt x="1404" y="921"/>
                </a:lnTo>
                <a:lnTo>
                  <a:pt x="1406" y="921"/>
                </a:lnTo>
                <a:lnTo>
                  <a:pt x="1406" y="921"/>
                </a:lnTo>
                <a:lnTo>
                  <a:pt x="1408" y="921"/>
                </a:lnTo>
                <a:lnTo>
                  <a:pt x="1410" y="921"/>
                </a:lnTo>
                <a:lnTo>
                  <a:pt x="1410" y="921"/>
                </a:lnTo>
                <a:lnTo>
                  <a:pt x="1410" y="921"/>
                </a:lnTo>
                <a:lnTo>
                  <a:pt x="1410" y="921"/>
                </a:lnTo>
                <a:lnTo>
                  <a:pt x="1408" y="918"/>
                </a:lnTo>
                <a:lnTo>
                  <a:pt x="1408" y="918"/>
                </a:lnTo>
                <a:lnTo>
                  <a:pt x="1408" y="918"/>
                </a:lnTo>
                <a:lnTo>
                  <a:pt x="1406" y="918"/>
                </a:lnTo>
                <a:lnTo>
                  <a:pt x="1408" y="918"/>
                </a:lnTo>
                <a:lnTo>
                  <a:pt x="1408" y="918"/>
                </a:lnTo>
                <a:lnTo>
                  <a:pt x="1406" y="918"/>
                </a:lnTo>
                <a:lnTo>
                  <a:pt x="1406" y="921"/>
                </a:lnTo>
                <a:lnTo>
                  <a:pt x="1406" y="921"/>
                </a:lnTo>
                <a:lnTo>
                  <a:pt x="1404" y="921"/>
                </a:lnTo>
                <a:close/>
                <a:moveTo>
                  <a:pt x="1456" y="941"/>
                </a:moveTo>
                <a:lnTo>
                  <a:pt x="1458" y="941"/>
                </a:lnTo>
                <a:lnTo>
                  <a:pt x="1458" y="941"/>
                </a:lnTo>
                <a:lnTo>
                  <a:pt x="1458" y="941"/>
                </a:lnTo>
                <a:lnTo>
                  <a:pt x="1458" y="939"/>
                </a:lnTo>
                <a:lnTo>
                  <a:pt x="1456" y="939"/>
                </a:lnTo>
                <a:lnTo>
                  <a:pt x="1456" y="939"/>
                </a:lnTo>
                <a:lnTo>
                  <a:pt x="1456" y="941"/>
                </a:lnTo>
                <a:lnTo>
                  <a:pt x="1456" y="941"/>
                </a:lnTo>
                <a:close/>
                <a:moveTo>
                  <a:pt x="1377" y="889"/>
                </a:moveTo>
                <a:lnTo>
                  <a:pt x="1379" y="889"/>
                </a:lnTo>
                <a:lnTo>
                  <a:pt x="1379" y="889"/>
                </a:lnTo>
                <a:lnTo>
                  <a:pt x="1379" y="889"/>
                </a:lnTo>
                <a:lnTo>
                  <a:pt x="1379" y="887"/>
                </a:lnTo>
                <a:lnTo>
                  <a:pt x="1377" y="887"/>
                </a:lnTo>
                <a:lnTo>
                  <a:pt x="1377" y="887"/>
                </a:lnTo>
                <a:lnTo>
                  <a:pt x="1377" y="887"/>
                </a:lnTo>
                <a:lnTo>
                  <a:pt x="1375" y="889"/>
                </a:lnTo>
                <a:lnTo>
                  <a:pt x="1375" y="889"/>
                </a:lnTo>
                <a:lnTo>
                  <a:pt x="1375" y="889"/>
                </a:lnTo>
                <a:lnTo>
                  <a:pt x="1377" y="889"/>
                </a:lnTo>
                <a:close/>
                <a:moveTo>
                  <a:pt x="1402" y="916"/>
                </a:moveTo>
                <a:lnTo>
                  <a:pt x="1404" y="918"/>
                </a:lnTo>
                <a:lnTo>
                  <a:pt x="1404" y="918"/>
                </a:lnTo>
                <a:lnTo>
                  <a:pt x="1404" y="918"/>
                </a:lnTo>
                <a:lnTo>
                  <a:pt x="1404" y="918"/>
                </a:lnTo>
                <a:lnTo>
                  <a:pt x="1404" y="918"/>
                </a:lnTo>
                <a:lnTo>
                  <a:pt x="1404" y="916"/>
                </a:lnTo>
                <a:lnTo>
                  <a:pt x="1406" y="918"/>
                </a:lnTo>
                <a:lnTo>
                  <a:pt x="1406" y="916"/>
                </a:lnTo>
                <a:lnTo>
                  <a:pt x="1406" y="916"/>
                </a:lnTo>
                <a:lnTo>
                  <a:pt x="1406" y="916"/>
                </a:lnTo>
                <a:lnTo>
                  <a:pt x="1404" y="914"/>
                </a:lnTo>
                <a:lnTo>
                  <a:pt x="1404" y="914"/>
                </a:lnTo>
                <a:lnTo>
                  <a:pt x="1402" y="914"/>
                </a:lnTo>
                <a:lnTo>
                  <a:pt x="1402" y="914"/>
                </a:lnTo>
                <a:lnTo>
                  <a:pt x="1402" y="916"/>
                </a:lnTo>
                <a:lnTo>
                  <a:pt x="1402" y="916"/>
                </a:lnTo>
                <a:close/>
                <a:moveTo>
                  <a:pt x="1349" y="870"/>
                </a:moveTo>
                <a:lnTo>
                  <a:pt x="1349" y="870"/>
                </a:lnTo>
                <a:lnTo>
                  <a:pt x="1349" y="870"/>
                </a:lnTo>
                <a:lnTo>
                  <a:pt x="1349" y="870"/>
                </a:lnTo>
                <a:lnTo>
                  <a:pt x="1351" y="870"/>
                </a:lnTo>
                <a:lnTo>
                  <a:pt x="1351" y="870"/>
                </a:lnTo>
                <a:lnTo>
                  <a:pt x="1349" y="868"/>
                </a:lnTo>
                <a:lnTo>
                  <a:pt x="1349" y="868"/>
                </a:lnTo>
                <a:lnTo>
                  <a:pt x="1349" y="868"/>
                </a:lnTo>
                <a:lnTo>
                  <a:pt x="1349" y="868"/>
                </a:lnTo>
                <a:lnTo>
                  <a:pt x="1349" y="868"/>
                </a:lnTo>
                <a:lnTo>
                  <a:pt x="1349" y="870"/>
                </a:lnTo>
                <a:lnTo>
                  <a:pt x="1349" y="870"/>
                </a:lnTo>
                <a:close/>
                <a:moveTo>
                  <a:pt x="1305" y="904"/>
                </a:moveTo>
                <a:lnTo>
                  <a:pt x="1305" y="904"/>
                </a:lnTo>
                <a:lnTo>
                  <a:pt x="1305" y="904"/>
                </a:lnTo>
                <a:lnTo>
                  <a:pt x="1305" y="904"/>
                </a:lnTo>
                <a:lnTo>
                  <a:pt x="1305" y="904"/>
                </a:lnTo>
                <a:lnTo>
                  <a:pt x="1305" y="904"/>
                </a:lnTo>
                <a:lnTo>
                  <a:pt x="1305" y="904"/>
                </a:lnTo>
                <a:lnTo>
                  <a:pt x="1305" y="904"/>
                </a:lnTo>
                <a:close/>
                <a:moveTo>
                  <a:pt x="2102" y="1732"/>
                </a:moveTo>
                <a:lnTo>
                  <a:pt x="2102" y="1730"/>
                </a:lnTo>
                <a:lnTo>
                  <a:pt x="2102" y="1728"/>
                </a:lnTo>
                <a:lnTo>
                  <a:pt x="2102" y="1723"/>
                </a:lnTo>
                <a:lnTo>
                  <a:pt x="2099" y="1719"/>
                </a:lnTo>
                <a:lnTo>
                  <a:pt x="2099" y="1717"/>
                </a:lnTo>
                <a:lnTo>
                  <a:pt x="2097" y="1711"/>
                </a:lnTo>
                <a:lnTo>
                  <a:pt x="2095" y="1707"/>
                </a:lnTo>
                <a:lnTo>
                  <a:pt x="2093" y="1705"/>
                </a:lnTo>
                <a:lnTo>
                  <a:pt x="2093" y="1705"/>
                </a:lnTo>
                <a:lnTo>
                  <a:pt x="2087" y="1705"/>
                </a:lnTo>
                <a:lnTo>
                  <a:pt x="2085" y="1705"/>
                </a:lnTo>
                <a:lnTo>
                  <a:pt x="2081" y="1705"/>
                </a:lnTo>
                <a:lnTo>
                  <a:pt x="2079" y="1705"/>
                </a:lnTo>
                <a:lnTo>
                  <a:pt x="2074" y="1705"/>
                </a:lnTo>
                <a:lnTo>
                  <a:pt x="2074" y="1702"/>
                </a:lnTo>
                <a:lnTo>
                  <a:pt x="2072" y="1702"/>
                </a:lnTo>
                <a:lnTo>
                  <a:pt x="2070" y="1702"/>
                </a:lnTo>
                <a:lnTo>
                  <a:pt x="2068" y="1698"/>
                </a:lnTo>
                <a:lnTo>
                  <a:pt x="2062" y="1696"/>
                </a:lnTo>
                <a:lnTo>
                  <a:pt x="2060" y="1694"/>
                </a:lnTo>
                <a:lnTo>
                  <a:pt x="2055" y="1692"/>
                </a:lnTo>
                <a:lnTo>
                  <a:pt x="2053" y="1688"/>
                </a:lnTo>
                <a:lnTo>
                  <a:pt x="2051" y="1688"/>
                </a:lnTo>
                <a:lnTo>
                  <a:pt x="2051" y="1684"/>
                </a:lnTo>
                <a:lnTo>
                  <a:pt x="2047" y="1684"/>
                </a:lnTo>
                <a:lnTo>
                  <a:pt x="2045" y="1682"/>
                </a:lnTo>
                <a:lnTo>
                  <a:pt x="2043" y="1679"/>
                </a:lnTo>
                <a:lnTo>
                  <a:pt x="2037" y="1677"/>
                </a:lnTo>
                <a:lnTo>
                  <a:pt x="2035" y="1675"/>
                </a:lnTo>
                <a:lnTo>
                  <a:pt x="2035" y="1675"/>
                </a:lnTo>
                <a:lnTo>
                  <a:pt x="2032" y="1673"/>
                </a:lnTo>
                <a:lnTo>
                  <a:pt x="2028" y="1673"/>
                </a:lnTo>
                <a:lnTo>
                  <a:pt x="2024" y="1671"/>
                </a:lnTo>
                <a:lnTo>
                  <a:pt x="2022" y="1671"/>
                </a:lnTo>
                <a:lnTo>
                  <a:pt x="2016" y="1673"/>
                </a:lnTo>
                <a:lnTo>
                  <a:pt x="2011" y="1673"/>
                </a:lnTo>
                <a:lnTo>
                  <a:pt x="2009" y="1673"/>
                </a:lnTo>
                <a:lnTo>
                  <a:pt x="2007" y="1673"/>
                </a:lnTo>
                <a:lnTo>
                  <a:pt x="2005" y="1673"/>
                </a:lnTo>
                <a:lnTo>
                  <a:pt x="2003" y="1671"/>
                </a:lnTo>
                <a:lnTo>
                  <a:pt x="2001" y="1671"/>
                </a:lnTo>
                <a:lnTo>
                  <a:pt x="1999" y="1671"/>
                </a:lnTo>
                <a:lnTo>
                  <a:pt x="1995" y="1671"/>
                </a:lnTo>
                <a:lnTo>
                  <a:pt x="1991" y="1669"/>
                </a:lnTo>
                <a:lnTo>
                  <a:pt x="1988" y="1669"/>
                </a:lnTo>
                <a:lnTo>
                  <a:pt x="1986" y="1667"/>
                </a:lnTo>
                <a:lnTo>
                  <a:pt x="1986" y="1667"/>
                </a:lnTo>
                <a:lnTo>
                  <a:pt x="1982" y="1665"/>
                </a:lnTo>
                <a:lnTo>
                  <a:pt x="1980" y="1665"/>
                </a:lnTo>
                <a:lnTo>
                  <a:pt x="1978" y="1665"/>
                </a:lnTo>
                <a:lnTo>
                  <a:pt x="1978" y="1667"/>
                </a:lnTo>
                <a:lnTo>
                  <a:pt x="1974" y="1667"/>
                </a:lnTo>
                <a:lnTo>
                  <a:pt x="1972" y="1669"/>
                </a:lnTo>
                <a:lnTo>
                  <a:pt x="1972" y="1669"/>
                </a:lnTo>
                <a:lnTo>
                  <a:pt x="1970" y="1669"/>
                </a:lnTo>
                <a:lnTo>
                  <a:pt x="1967" y="1671"/>
                </a:lnTo>
                <a:lnTo>
                  <a:pt x="1967" y="1671"/>
                </a:lnTo>
                <a:lnTo>
                  <a:pt x="1967" y="1669"/>
                </a:lnTo>
                <a:lnTo>
                  <a:pt x="1970" y="1669"/>
                </a:lnTo>
                <a:lnTo>
                  <a:pt x="1970" y="1667"/>
                </a:lnTo>
                <a:lnTo>
                  <a:pt x="1970" y="1667"/>
                </a:lnTo>
                <a:lnTo>
                  <a:pt x="1967" y="1667"/>
                </a:lnTo>
                <a:lnTo>
                  <a:pt x="1967" y="1667"/>
                </a:lnTo>
                <a:lnTo>
                  <a:pt x="1965" y="1667"/>
                </a:lnTo>
                <a:lnTo>
                  <a:pt x="1965" y="1671"/>
                </a:lnTo>
                <a:lnTo>
                  <a:pt x="1963" y="1673"/>
                </a:lnTo>
                <a:lnTo>
                  <a:pt x="1961" y="1675"/>
                </a:lnTo>
                <a:lnTo>
                  <a:pt x="1959" y="1677"/>
                </a:lnTo>
                <a:lnTo>
                  <a:pt x="1959" y="1675"/>
                </a:lnTo>
                <a:lnTo>
                  <a:pt x="1961" y="1671"/>
                </a:lnTo>
                <a:lnTo>
                  <a:pt x="1961" y="1669"/>
                </a:lnTo>
                <a:lnTo>
                  <a:pt x="1961" y="1669"/>
                </a:lnTo>
                <a:lnTo>
                  <a:pt x="1961" y="1667"/>
                </a:lnTo>
                <a:lnTo>
                  <a:pt x="1963" y="1667"/>
                </a:lnTo>
                <a:lnTo>
                  <a:pt x="1963" y="1665"/>
                </a:lnTo>
                <a:lnTo>
                  <a:pt x="1965" y="1665"/>
                </a:lnTo>
                <a:lnTo>
                  <a:pt x="1965" y="1665"/>
                </a:lnTo>
                <a:lnTo>
                  <a:pt x="1963" y="1663"/>
                </a:lnTo>
                <a:lnTo>
                  <a:pt x="1963" y="1663"/>
                </a:lnTo>
                <a:lnTo>
                  <a:pt x="1961" y="1663"/>
                </a:lnTo>
                <a:lnTo>
                  <a:pt x="1961" y="1665"/>
                </a:lnTo>
                <a:lnTo>
                  <a:pt x="1959" y="1665"/>
                </a:lnTo>
                <a:lnTo>
                  <a:pt x="1959" y="1663"/>
                </a:lnTo>
                <a:lnTo>
                  <a:pt x="1959" y="1663"/>
                </a:lnTo>
                <a:lnTo>
                  <a:pt x="1961" y="1663"/>
                </a:lnTo>
                <a:lnTo>
                  <a:pt x="1961" y="1663"/>
                </a:lnTo>
                <a:lnTo>
                  <a:pt x="1961" y="1661"/>
                </a:lnTo>
                <a:lnTo>
                  <a:pt x="1963" y="1661"/>
                </a:lnTo>
                <a:lnTo>
                  <a:pt x="1963" y="1658"/>
                </a:lnTo>
                <a:lnTo>
                  <a:pt x="1961" y="1658"/>
                </a:lnTo>
                <a:lnTo>
                  <a:pt x="1961" y="1656"/>
                </a:lnTo>
                <a:lnTo>
                  <a:pt x="1959" y="1656"/>
                </a:lnTo>
                <a:lnTo>
                  <a:pt x="1959" y="1656"/>
                </a:lnTo>
                <a:lnTo>
                  <a:pt x="1959" y="1656"/>
                </a:lnTo>
                <a:lnTo>
                  <a:pt x="1959" y="1656"/>
                </a:lnTo>
                <a:lnTo>
                  <a:pt x="1959" y="1654"/>
                </a:lnTo>
                <a:lnTo>
                  <a:pt x="1957" y="1654"/>
                </a:lnTo>
                <a:lnTo>
                  <a:pt x="1955" y="1652"/>
                </a:lnTo>
                <a:lnTo>
                  <a:pt x="1955" y="1652"/>
                </a:lnTo>
                <a:lnTo>
                  <a:pt x="1953" y="1652"/>
                </a:lnTo>
                <a:lnTo>
                  <a:pt x="1953" y="1654"/>
                </a:lnTo>
                <a:lnTo>
                  <a:pt x="1951" y="1656"/>
                </a:lnTo>
                <a:lnTo>
                  <a:pt x="1951" y="1656"/>
                </a:lnTo>
                <a:lnTo>
                  <a:pt x="1951" y="1654"/>
                </a:lnTo>
                <a:lnTo>
                  <a:pt x="1949" y="1650"/>
                </a:lnTo>
                <a:lnTo>
                  <a:pt x="1949" y="1650"/>
                </a:lnTo>
                <a:lnTo>
                  <a:pt x="1947" y="1650"/>
                </a:lnTo>
                <a:lnTo>
                  <a:pt x="1944" y="1650"/>
                </a:lnTo>
                <a:lnTo>
                  <a:pt x="1942" y="1648"/>
                </a:lnTo>
                <a:lnTo>
                  <a:pt x="1940" y="1648"/>
                </a:lnTo>
                <a:lnTo>
                  <a:pt x="1940" y="1648"/>
                </a:lnTo>
                <a:lnTo>
                  <a:pt x="1938" y="1646"/>
                </a:lnTo>
                <a:lnTo>
                  <a:pt x="1938" y="1646"/>
                </a:lnTo>
                <a:lnTo>
                  <a:pt x="1936" y="1646"/>
                </a:lnTo>
                <a:lnTo>
                  <a:pt x="1936" y="1646"/>
                </a:lnTo>
                <a:lnTo>
                  <a:pt x="1934" y="1646"/>
                </a:lnTo>
                <a:lnTo>
                  <a:pt x="1932" y="1646"/>
                </a:lnTo>
                <a:lnTo>
                  <a:pt x="1932" y="1644"/>
                </a:lnTo>
                <a:lnTo>
                  <a:pt x="1930" y="1644"/>
                </a:lnTo>
                <a:lnTo>
                  <a:pt x="1930" y="1642"/>
                </a:lnTo>
                <a:lnTo>
                  <a:pt x="1928" y="1642"/>
                </a:lnTo>
                <a:lnTo>
                  <a:pt x="1928" y="1642"/>
                </a:lnTo>
                <a:lnTo>
                  <a:pt x="1926" y="1642"/>
                </a:lnTo>
                <a:lnTo>
                  <a:pt x="1926" y="1642"/>
                </a:lnTo>
                <a:lnTo>
                  <a:pt x="1923" y="1642"/>
                </a:lnTo>
                <a:lnTo>
                  <a:pt x="1923" y="1640"/>
                </a:lnTo>
                <a:lnTo>
                  <a:pt x="1921" y="1640"/>
                </a:lnTo>
                <a:lnTo>
                  <a:pt x="1921" y="1640"/>
                </a:lnTo>
                <a:lnTo>
                  <a:pt x="1919" y="1642"/>
                </a:lnTo>
                <a:lnTo>
                  <a:pt x="1921" y="1642"/>
                </a:lnTo>
                <a:lnTo>
                  <a:pt x="1921" y="1642"/>
                </a:lnTo>
                <a:lnTo>
                  <a:pt x="1919" y="1642"/>
                </a:lnTo>
                <a:lnTo>
                  <a:pt x="1919" y="1642"/>
                </a:lnTo>
                <a:lnTo>
                  <a:pt x="1917" y="1642"/>
                </a:lnTo>
                <a:lnTo>
                  <a:pt x="1917" y="1642"/>
                </a:lnTo>
                <a:lnTo>
                  <a:pt x="1917" y="1642"/>
                </a:lnTo>
                <a:lnTo>
                  <a:pt x="1915" y="1642"/>
                </a:lnTo>
                <a:lnTo>
                  <a:pt x="1915" y="1642"/>
                </a:lnTo>
                <a:lnTo>
                  <a:pt x="1913" y="1642"/>
                </a:lnTo>
                <a:lnTo>
                  <a:pt x="1913" y="1642"/>
                </a:lnTo>
                <a:lnTo>
                  <a:pt x="1911" y="1642"/>
                </a:lnTo>
                <a:lnTo>
                  <a:pt x="1911" y="1642"/>
                </a:lnTo>
                <a:lnTo>
                  <a:pt x="1911" y="1642"/>
                </a:lnTo>
                <a:lnTo>
                  <a:pt x="1911" y="1642"/>
                </a:lnTo>
                <a:lnTo>
                  <a:pt x="1909" y="1644"/>
                </a:lnTo>
                <a:lnTo>
                  <a:pt x="1909" y="1644"/>
                </a:lnTo>
                <a:lnTo>
                  <a:pt x="1907" y="1646"/>
                </a:lnTo>
                <a:lnTo>
                  <a:pt x="1909" y="1646"/>
                </a:lnTo>
                <a:lnTo>
                  <a:pt x="1907" y="1648"/>
                </a:lnTo>
                <a:lnTo>
                  <a:pt x="1907" y="1648"/>
                </a:lnTo>
                <a:lnTo>
                  <a:pt x="1905" y="1650"/>
                </a:lnTo>
                <a:lnTo>
                  <a:pt x="1905" y="1652"/>
                </a:lnTo>
                <a:lnTo>
                  <a:pt x="1907" y="1652"/>
                </a:lnTo>
                <a:lnTo>
                  <a:pt x="1907" y="1652"/>
                </a:lnTo>
                <a:lnTo>
                  <a:pt x="1907" y="1652"/>
                </a:lnTo>
                <a:lnTo>
                  <a:pt x="1905" y="1654"/>
                </a:lnTo>
                <a:lnTo>
                  <a:pt x="1905" y="1654"/>
                </a:lnTo>
                <a:lnTo>
                  <a:pt x="1905" y="1652"/>
                </a:lnTo>
                <a:lnTo>
                  <a:pt x="1903" y="1652"/>
                </a:lnTo>
                <a:lnTo>
                  <a:pt x="1898" y="1656"/>
                </a:lnTo>
                <a:lnTo>
                  <a:pt x="1896" y="1658"/>
                </a:lnTo>
                <a:lnTo>
                  <a:pt x="1894" y="1658"/>
                </a:lnTo>
                <a:lnTo>
                  <a:pt x="1892" y="1665"/>
                </a:lnTo>
                <a:lnTo>
                  <a:pt x="1892" y="1667"/>
                </a:lnTo>
                <a:lnTo>
                  <a:pt x="1890" y="1669"/>
                </a:lnTo>
                <a:lnTo>
                  <a:pt x="1890" y="1669"/>
                </a:lnTo>
                <a:lnTo>
                  <a:pt x="1888" y="1669"/>
                </a:lnTo>
                <a:lnTo>
                  <a:pt x="1890" y="1669"/>
                </a:lnTo>
                <a:lnTo>
                  <a:pt x="1890" y="1667"/>
                </a:lnTo>
                <a:lnTo>
                  <a:pt x="1890" y="1665"/>
                </a:lnTo>
                <a:lnTo>
                  <a:pt x="1892" y="1663"/>
                </a:lnTo>
                <a:lnTo>
                  <a:pt x="1892" y="1658"/>
                </a:lnTo>
                <a:lnTo>
                  <a:pt x="1894" y="1656"/>
                </a:lnTo>
                <a:lnTo>
                  <a:pt x="1890" y="1658"/>
                </a:lnTo>
                <a:lnTo>
                  <a:pt x="1888" y="1658"/>
                </a:lnTo>
                <a:lnTo>
                  <a:pt x="1886" y="1658"/>
                </a:lnTo>
                <a:lnTo>
                  <a:pt x="1884" y="1658"/>
                </a:lnTo>
                <a:lnTo>
                  <a:pt x="1882" y="1658"/>
                </a:lnTo>
                <a:lnTo>
                  <a:pt x="1882" y="1658"/>
                </a:lnTo>
                <a:lnTo>
                  <a:pt x="1879" y="1658"/>
                </a:lnTo>
                <a:lnTo>
                  <a:pt x="1877" y="1661"/>
                </a:lnTo>
                <a:lnTo>
                  <a:pt x="1875" y="1658"/>
                </a:lnTo>
                <a:lnTo>
                  <a:pt x="1873" y="1656"/>
                </a:lnTo>
                <a:lnTo>
                  <a:pt x="1873" y="1656"/>
                </a:lnTo>
                <a:lnTo>
                  <a:pt x="1873" y="1656"/>
                </a:lnTo>
                <a:lnTo>
                  <a:pt x="1873" y="1654"/>
                </a:lnTo>
                <a:lnTo>
                  <a:pt x="1871" y="1652"/>
                </a:lnTo>
                <a:lnTo>
                  <a:pt x="1871" y="1650"/>
                </a:lnTo>
                <a:lnTo>
                  <a:pt x="1871" y="1650"/>
                </a:lnTo>
                <a:lnTo>
                  <a:pt x="1871" y="1648"/>
                </a:lnTo>
                <a:lnTo>
                  <a:pt x="1871" y="1648"/>
                </a:lnTo>
                <a:lnTo>
                  <a:pt x="1869" y="1648"/>
                </a:lnTo>
                <a:lnTo>
                  <a:pt x="1871" y="1646"/>
                </a:lnTo>
                <a:lnTo>
                  <a:pt x="1871" y="1646"/>
                </a:lnTo>
                <a:lnTo>
                  <a:pt x="1871" y="1644"/>
                </a:lnTo>
                <a:lnTo>
                  <a:pt x="1869" y="1646"/>
                </a:lnTo>
                <a:lnTo>
                  <a:pt x="1869" y="1646"/>
                </a:lnTo>
                <a:lnTo>
                  <a:pt x="1867" y="1648"/>
                </a:lnTo>
                <a:lnTo>
                  <a:pt x="1865" y="1648"/>
                </a:lnTo>
                <a:lnTo>
                  <a:pt x="1861" y="1650"/>
                </a:lnTo>
                <a:lnTo>
                  <a:pt x="1859" y="1652"/>
                </a:lnTo>
                <a:lnTo>
                  <a:pt x="1854" y="1654"/>
                </a:lnTo>
                <a:lnTo>
                  <a:pt x="1852" y="1654"/>
                </a:lnTo>
                <a:lnTo>
                  <a:pt x="1850" y="1654"/>
                </a:lnTo>
                <a:lnTo>
                  <a:pt x="1844" y="1654"/>
                </a:lnTo>
                <a:lnTo>
                  <a:pt x="1846" y="1652"/>
                </a:lnTo>
                <a:lnTo>
                  <a:pt x="1850" y="1650"/>
                </a:lnTo>
                <a:lnTo>
                  <a:pt x="1854" y="1652"/>
                </a:lnTo>
                <a:lnTo>
                  <a:pt x="1854" y="1650"/>
                </a:lnTo>
                <a:lnTo>
                  <a:pt x="1854" y="1650"/>
                </a:lnTo>
                <a:lnTo>
                  <a:pt x="1856" y="1648"/>
                </a:lnTo>
                <a:lnTo>
                  <a:pt x="1856" y="1648"/>
                </a:lnTo>
                <a:lnTo>
                  <a:pt x="1859" y="1646"/>
                </a:lnTo>
                <a:lnTo>
                  <a:pt x="1859" y="1644"/>
                </a:lnTo>
                <a:lnTo>
                  <a:pt x="1859" y="1642"/>
                </a:lnTo>
                <a:lnTo>
                  <a:pt x="1861" y="1640"/>
                </a:lnTo>
                <a:lnTo>
                  <a:pt x="1861" y="1638"/>
                </a:lnTo>
                <a:lnTo>
                  <a:pt x="1863" y="1638"/>
                </a:lnTo>
                <a:lnTo>
                  <a:pt x="1865" y="1633"/>
                </a:lnTo>
                <a:lnTo>
                  <a:pt x="1865" y="1633"/>
                </a:lnTo>
                <a:lnTo>
                  <a:pt x="1867" y="1631"/>
                </a:lnTo>
                <a:lnTo>
                  <a:pt x="1869" y="1629"/>
                </a:lnTo>
                <a:lnTo>
                  <a:pt x="1871" y="1629"/>
                </a:lnTo>
                <a:lnTo>
                  <a:pt x="1871" y="1629"/>
                </a:lnTo>
                <a:lnTo>
                  <a:pt x="1873" y="1627"/>
                </a:lnTo>
                <a:lnTo>
                  <a:pt x="1875" y="1625"/>
                </a:lnTo>
                <a:lnTo>
                  <a:pt x="1877" y="1623"/>
                </a:lnTo>
                <a:lnTo>
                  <a:pt x="1877" y="1621"/>
                </a:lnTo>
                <a:lnTo>
                  <a:pt x="1879" y="1619"/>
                </a:lnTo>
                <a:lnTo>
                  <a:pt x="1882" y="1617"/>
                </a:lnTo>
                <a:lnTo>
                  <a:pt x="1884" y="1617"/>
                </a:lnTo>
                <a:lnTo>
                  <a:pt x="1884" y="1614"/>
                </a:lnTo>
                <a:lnTo>
                  <a:pt x="1886" y="1614"/>
                </a:lnTo>
                <a:lnTo>
                  <a:pt x="1884" y="1612"/>
                </a:lnTo>
                <a:lnTo>
                  <a:pt x="1886" y="1610"/>
                </a:lnTo>
                <a:lnTo>
                  <a:pt x="1884" y="1608"/>
                </a:lnTo>
                <a:lnTo>
                  <a:pt x="1882" y="1606"/>
                </a:lnTo>
                <a:lnTo>
                  <a:pt x="1882" y="1606"/>
                </a:lnTo>
                <a:lnTo>
                  <a:pt x="1879" y="1606"/>
                </a:lnTo>
                <a:lnTo>
                  <a:pt x="1877" y="1604"/>
                </a:lnTo>
                <a:lnTo>
                  <a:pt x="1875" y="1604"/>
                </a:lnTo>
                <a:lnTo>
                  <a:pt x="1875" y="1602"/>
                </a:lnTo>
                <a:lnTo>
                  <a:pt x="1875" y="1602"/>
                </a:lnTo>
                <a:lnTo>
                  <a:pt x="1873" y="1600"/>
                </a:lnTo>
                <a:lnTo>
                  <a:pt x="1873" y="1600"/>
                </a:lnTo>
                <a:lnTo>
                  <a:pt x="1873" y="1600"/>
                </a:lnTo>
                <a:lnTo>
                  <a:pt x="1873" y="1600"/>
                </a:lnTo>
                <a:lnTo>
                  <a:pt x="1873" y="1598"/>
                </a:lnTo>
                <a:lnTo>
                  <a:pt x="1871" y="1596"/>
                </a:lnTo>
                <a:lnTo>
                  <a:pt x="1871" y="1593"/>
                </a:lnTo>
                <a:lnTo>
                  <a:pt x="1871" y="1593"/>
                </a:lnTo>
                <a:lnTo>
                  <a:pt x="1869" y="1587"/>
                </a:lnTo>
                <a:lnTo>
                  <a:pt x="1869" y="1583"/>
                </a:lnTo>
                <a:lnTo>
                  <a:pt x="1867" y="1579"/>
                </a:lnTo>
                <a:lnTo>
                  <a:pt x="1865" y="1573"/>
                </a:lnTo>
                <a:lnTo>
                  <a:pt x="1865" y="1570"/>
                </a:lnTo>
                <a:lnTo>
                  <a:pt x="1863" y="1568"/>
                </a:lnTo>
                <a:lnTo>
                  <a:pt x="1861" y="1568"/>
                </a:lnTo>
                <a:lnTo>
                  <a:pt x="1861" y="1570"/>
                </a:lnTo>
                <a:lnTo>
                  <a:pt x="1859" y="1573"/>
                </a:lnTo>
                <a:lnTo>
                  <a:pt x="1859" y="1573"/>
                </a:lnTo>
                <a:lnTo>
                  <a:pt x="1859" y="1573"/>
                </a:lnTo>
                <a:lnTo>
                  <a:pt x="1859" y="1570"/>
                </a:lnTo>
                <a:lnTo>
                  <a:pt x="1859" y="1570"/>
                </a:lnTo>
                <a:lnTo>
                  <a:pt x="1856" y="1566"/>
                </a:lnTo>
                <a:lnTo>
                  <a:pt x="1856" y="1564"/>
                </a:lnTo>
                <a:lnTo>
                  <a:pt x="1856" y="1564"/>
                </a:lnTo>
                <a:lnTo>
                  <a:pt x="1856" y="1566"/>
                </a:lnTo>
                <a:lnTo>
                  <a:pt x="1856" y="1568"/>
                </a:lnTo>
                <a:lnTo>
                  <a:pt x="1854" y="1568"/>
                </a:lnTo>
                <a:lnTo>
                  <a:pt x="1854" y="1568"/>
                </a:lnTo>
                <a:lnTo>
                  <a:pt x="1854" y="1568"/>
                </a:lnTo>
                <a:lnTo>
                  <a:pt x="1854" y="1568"/>
                </a:lnTo>
                <a:lnTo>
                  <a:pt x="1854" y="1566"/>
                </a:lnTo>
                <a:lnTo>
                  <a:pt x="1854" y="1564"/>
                </a:lnTo>
                <a:lnTo>
                  <a:pt x="1854" y="1564"/>
                </a:lnTo>
                <a:lnTo>
                  <a:pt x="1850" y="1562"/>
                </a:lnTo>
                <a:lnTo>
                  <a:pt x="1850" y="1562"/>
                </a:lnTo>
                <a:lnTo>
                  <a:pt x="1850" y="1562"/>
                </a:lnTo>
                <a:lnTo>
                  <a:pt x="1850" y="1560"/>
                </a:lnTo>
                <a:lnTo>
                  <a:pt x="1848" y="1560"/>
                </a:lnTo>
                <a:lnTo>
                  <a:pt x="1844" y="1556"/>
                </a:lnTo>
                <a:lnTo>
                  <a:pt x="1842" y="1554"/>
                </a:lnTo>
                <a:lnTo>
                  <a:pt x="1835" y="1552"/>
                </a:lnTo>
                <a:lnTo>
                  <a:pt x="1833" y="1552"/>
                </a:lnTo>
                <a:lnTo>
                  <a:pt x="1827" y="1547"/>
                </a:lnTo>
                <a:lnTo>
                  <a:pt x="1827" y="1547"/>
                </a:lnTo>
                <a:lnTo>
                  <a:pt x="1825" y="1549"/>
                </a:lnTo>
                <a:lnTo>
                  <a:pt x="1825" y="1554"/>
                </a:lnTo>
                <a:lnTo>
                  <a:pt x="1823" y="1554"/>
                </a:lnTo>
                <a:lnTo>
                  <a:pt x="1825" y="1552"/>
                </a:lnTo>
                <a:lnTo>
                  <a:pt x="1825" y="1552"/>
                </a:lnTo>
                <a:lnTo>
                  <a:pt x="1825" y="1549"/>
                </a:lnTo>
                <a:lnTo>
                  <a:pt x="1825" y="1547"/>
                </a:lnTo>
                <a:lnTo>
                  <a:pt x="1823" y="1547"/>
                </a:lnTo>
                <a:lnTo>
                  <a:pt x="1821" y="1545"/>
                </a:lnTo>
                <a:lnTo>
                  <a:pt x="1812" y="1545"/>
                </a:lnTo>
                <a:lnTo>
                  <a:pt x="1808" y="1545"/>
                </a:lnTo>
                <a:lnTo>
                  <a:pt x="1806" y="1545"/>
                </a:lnTo>
                <a:lnTo>
                  <a:pt x="1802" y="1545"/>
                </a:lnTo>
                <a:lnTo>
                  <a:pt x="1800" y="1545"/>
                </a:lnTo>
                <a:lnTo>
                  <a:pt x="1798" y="1547"/>
                </a:lnTo>
                <a:lnTo>
                  <a:pt x="1798" y="1547"/>
                </a:lnTo>
                <a:lnTo>
                  <a:pt x="1798" y="1549"/>
                </a:lnTo>
                <a:lnTo>
                  <a:pt x="1798" y="1547"/>
                </a:lnTo>
                <a:lnTo>
                  <a:pt x="1794" y="1547"/>
                </a:lnTo>
                <a:lnTo>
                  <a:pt x="1789" y="1545"/>
                </a:lnTo>
                <a:lnTo>
                  <a:pt x="1783" y="1545"/>
                </a:lnTo>
                <a:lnTo>
                  <a:pt x="1781" y="1545"/>
                </a:lnTo>
                <a:lnTo>
                  <a:pt x="1781" y="1547"/>
                </a:lnTo>
                <a:lnTo>
                  <a:pt x="1781" y="1549"/>
                </a:lnTo>
                <a:lnTo>
                  <a:pt x="1779" y="1549"/>
                </a:lnTo>
                <a:lnTo>
                  <a:pt x="1779" y="1552"/>
                </a:lnTo>
                <a:lnTo>
                  <a:pt x="1779" y="1552"/>
                </a:lnTo>
                <a:lnTo>
                  <a:pt x="1779" y="1552"/>
                </a:lnTo>
                <a:lnTo>
                  <a:pt x="1779" y="1547"/>
                </a:lnTo>
                <a:lnTo>
                  <a:pt x="1779" y="1543"/>
                </a:lnTo>
                <a:lnTo>
                  <a:pt x="1779" y="1543"/>
                </a:lnTo>
                <a:lnTo>
                  <a:pt x="1777" y="1541"/>
                </a:lnTo>
                <a:lnTo>
                  <a:pt x="1775" y="1541"/>
                </a:lnTo>
                <a:lnTo>
                  <a:pt x="1773" y="1539"/>
                </a:lnTo>
                <a:lnTo>
                  <a:pt x="1771" y="1537"/>
                </a:lnTo>
                <a:lnTo>
                  <a:pt x="1768" y="1533"/>
                </a:lnTo>
                <a:lnTo>
                  <a:pt x="1766" y="1533"/>
                </a:lnTo>
                <a:lnTo>
                  <a:pt x="1764" y="1533"/>
                </a:lnTo>
                <a:lnTo>
                  <a:pt x="1762" y="1533"/>
                </a:lnTo>
                <a:lnTo>
                  <a:pt x="1762" y="1533"/>
                </a:lnTo>
                <a:lnTo>
                  <a:pt x="1760" y="1535"/>
                </a:lnTo>
                <a:lnTo>
                  <a:pt x="1760" y="1537"/>
                </a:lnTo>
                <a:lnTo>
                  <a:pt x="1758" y="1539"/>
                </a:lnTo>
                <a:lnTo>
                  <a:pt x="1758" y="1539"/>
                </a:lnTo>
                <a:lnTo>
                  <a:pt x="1758" y="1537"/>
                </a:lnTo>
                <a:lnTo>
                  <a:pt x="1758" y="1535"/>
                </a:lnTo>
                <a:lnTo>
                  <a:pt x="1758" y="1533"/>
                </a:lnTo>
                <a:lnTo>
                  <a:pt x="1760" y="1531"/>
                </a:lnTo>
                <a:lnTo>
                  <a:pt x="1760" y="1526"/>
                </a:lnTo>
                <a:lnTo>
                  <a:pt x="1760" y="1524"/>
                </a:lnTo>
                <a:lnTo>
                  <a:pt x="1758" y="1522"/>
                </a:lnTo>
                <a:lnTo>
                  <a:pt x="1758" y="1522"/>
                </a:lnTo>
                <a:lnTo>
                  <a:pt x="1756" y="1520"/>
                </a:lnTo>
                <a:lnTo>
                  <a:pt x="1750" y="1516"/>
                </a:lnTo>
                <a:lnTo>
                  <a:pt x="1745" y="1512"/>
                </a:lnTo>
                <a:lnTo>
                  <a:pt x="1743" y="1512"/>
                </a:lnTo>
                <a:lnTo>
                  <a:pt x="1743" y="1510"/>
                </a:lnTo>
                <a:lnTo>
                  <a:pt x="1741" y="1512"/>
                </a:lnTo>
                <a:lnTo>
                  <a:pt x="1741" y="1512"/>
                </a:lnTo>
                <a:lnTo>
                  <a:pt x="1741" y="1512"/>
                </a:lnTo>
                <a:lnTo>
                  <a:pt x="1739" y="1508"/>
                </a:lnTo>
                <a:lnTo>
                  <a:pt x="1739" y="1508"/>
                </a:lnTo>
                <a:lnTo>
                  <a:pt x="1737" y="1508"/>
                </a:lnTo>
                <a:lnTo>
                  <a:pt x="1733" y="1508"/>
                </a:lnTo>
                <a:lnTo>
                  <a:pt x="1733" y="1508"/>
                </a:lnTo>
                <a:lnTo>
                  <a:pt x="1731" y="1508"/>
                </a:lnTo>
                <a:lnTo>
                  <a:pt x="1727" y="1508"/>
                </a:lnTo>
                <a:lnTo>
                  <a:pt x="1727" y="1508"/>
                </a:lnTo>
                <a:lnTo>
                  <a:pt x="1724" y="1510"/>
                </a:lnTo>
                <a:lnTo>
                  <a:pt x="1720" y="1510"/>
                </a:lnTo>
                <a:lnTo>
                  <a:pt x="1720" y="1510"/>
                </a:lnTo>
                <a:lnTo>
                  <a:pt x="1718" y="1510"/>
                </a:lnTo>
                <a:lnTo>
                  <a:pt x="1716" y="1508"/>
                </a:lnTo>
                <a:lnTo>
                  <a:pt x="1716" y="1508"/>
                </a:lnTo>
                <a:lnTo>
                  <a:pt x="1720" y="1508"/>
                </a:lnTo>
                <a:lnTo>
                  <a:pt x="1722" y="1505"/>
                </a:lnTo>
                <a:lnTo>
                  <a:pt x="1722" y="1503"/>
                </a:lnTo>
                <a:lnTo>
                  <a:pt x="1722" y="1503"/>
                </a:lnTo>
                <a:lnTo>
                  <a:pt x="1722" y="1501"/>
                </a:lnTo>
                <a:lnTo>
                  <a:pt x="1722" y="1501"/>
                </a:lnTo>
                <a:lnTo>
                  <a:pt x="1722" y="1501"/>
                </a:lnTo>
                <a:lnTo>
                  <a:pt x="1724" y="1499"/>
                </a:lnTo>
                <a:lnTo>
                  <a:pt x="1724" y="1499"/>
                </a:lnTo>
                <a:lnTo>
                  <a:pt x="1727" y="1497"/>
                </a:lnTo>
                <a:lnTo>
                  <a:pt x="1727" y="1497"/>
                </a:lnTo>
                <a:lnTo>
                  <a:pt x="1727" y="1495"/>
                </a:lnTo>
                <a:lnTo>
                  <a:pt x="1724" y="1493"/>
                </a:lnTo>
                <a:lnTo>
                  <a:pt x="1720" y="1493"/>
                </a:lnTo>
                <a:lnTo>
                  <a:pt x="1720" y="1493"/>
                </a:lnTo>
                <a:lnTo>
                  <a:pt x="1716" y="1489"/>
                </a:lnTo>
                <a:lnTo>
                  <a:pt x="1716" y="1489"/>
                </a:lnTo>
                <a:lnTo>
                  <a:pt x="1714" y="1491"/>
                </a:lnTo>
                <a:lnTo>
                  <a:pt x="1712" y="1491"/>
                </a:lnTo>
                <a:lnTo>
                  <a:pt x="1714" y="1491"/>
                </a:lnTo>
                <a:lnTo>
                  <a:pt x="1714" y="1491"/>
                </a:lnTo>
                <a:lnTo>
                  <a:pt x="1714" y="1493"/>
                </a:lnTo>
                <a:lnTo>
                  <a:pt x="1714" y="1493"/>
                </a:lnTo>
                <a:lnTo>
                  <a:pt x="1712" y="1491"/>
                </a:lnTo>
                <a:lnTo>
                  <a:pt x="1712" y="1491"/>
                </a:lnTo>
                <a:lnTo>
                  <a:pt x="1712" y="1491"/>
                </a:lnTo>
                <a:lnTo>
                  <a:pt x="1712" y="1489"/>
                </a:lnTo>
                <a:lnTo>
                  <a:pt x="1710" y="1489"/>
                </a:lnTo>
                <a:lnTo>
                  <a:pt x="1708" y="1487"/>
                </a:lnTo>
                <a:lnTo>
                  <a:pt x="1708" y="1487"/>
                </a:lnTo>
                <a:lnTo>
                  <a:pt x="1708" y="1487"/>
                </a:lnTo>
                <a:lnTo>
                  <a:pt x="1708" y="1489"/>
                </a:lnTo>
                <a:lnTo>
                  <a:pt x="1708" y="1489"/>
                </a:lnTo>
                <a:lnTo>
                  <a:pt x="1708" y="1491"/>
                </a:lnTo>
                <a:lnTo>
                  <a:pt x="1708" y="1489"/>
                </a:lnTo>
                <a:lnTo>
                  <a:pt x="1708" y="1489"/>
                </a:lnTo>
                <a:lnTo>
                  <a:pt x="1706" y="1489"/>
                </a:lnTo>
                <a:lnTo>
                  <a:pt x="1706" y="1491"/>
                </a:lnTo>
                <a:lnTo>
                  <a:pt x="1706" y="1491"/>
                </a:lnTo>
                <a:lnTo>
                  <a:pt x="1706" y="1491"/>
                </a:lnTo>
                <a:lnTo>
                  <a:pt x="1706" y="1491"/>
                </a:lnTo>
                <a:lnTo>
                  <a:pt x="1703" y="1489"/>
                </a:lnTo>
                <a:lnTo>
                  <a:pt x="1701" y="1484"/>
                </a:lnTo>
                <a:lnTo>
                  <a:pt x="1701" y="1484"/>
                </a:lnTo>
                <a:lnTo>
                  <a:pt x="1701" y="1484"/>
                </a:lnTo>
                <a:lnTo>
                  <a:pt x="1701" y="1484"/>
                </a:lnTo>
                <a:lnTo>
                  <a:pt x="1701" y="1484"/>
                </a:lnTo>
                <a:lnTo>
                  <a:pt x="1699" y="1487"/>
                </a:lnTo>
                <a:lnTo>
                  <a:pt x="1699" y="1487"/>
                </a:lnTo>
                <a:lnTo>
                  <a:pt x="1699" y="1487"/>
                </a:lnTo>
                <a:lnTo>
                  <a:pt x="1699" y="1484"/>
                </a:lnTo>
                <a:lnTo>
                  <a:pt x="1699" y="1482"/>
                </a:lnTo>
                <a:lnTo>
                  <a:pt x="1699" y="1482"/>
                </a:lnTo>
                <a:lnTo>
                  <a:pt x="1697" y="1482"/>
                </a:lnTo>
                <a:lnTo>
                  <a:pt x="1697" y="1482"/>
                </a:lnTo>
                <a:lnTo>
                  <a:pt x="1697" y="1480"/>
                </a:lnTo>
                <a:lnTo>
                  <a:pt x="1697" y="1480"/>
                </a:lnTo>
                <a:lnTo>
                  <a:pt x="1697" y="1480"/>
                </a:lnTo>
                <a:lnTo>
                  <a:pt x="1699" y="1478"/>
                </a:lnTo>
                <a:lnTo>
                  <a:pt x="1703" y="1478"/>
                </a:lnTo>
                <a:lnTo>
                  <a:pt x="1706" y="1478"/>
                </a:lnTo>
                <a:lnTo>
                  <a:pt x="1710" y="1478"/>
                </a:lnTo>
                <a:lnTo>
                  <a:pt x="1710" y="1478"/>
                </a:lnTo>
                <a:lnTo>
                  <a:pt x="1712" y="1476"/>
                </a:lnTo>
                <a:lnTo>
                  <a:pt x="1706" y="1476"/>
                </a:lnTo>
                <a:lnTo>
                  <a:pt x="1699" y="1476"/>
                </a:lnTo>
                <a:lnTo>
                  <a:pt x="1695" y="1476"/>
                </a:lnTo>
                <a:lnTo>
                  <a:pt x="1695" y="1476"/>
                </a:lnTo>
                <a:lnTo>
                  <a:pt x="1693" y="1476"/>
                </a:lnTo>
                <a:lnTo>
                  <a:pt x="1689" y="1478"/>
                </a:lnTo>
                <a:lnTo>
                  <a:pt x="1683" y="1478"/>
                </a:lnTo>
                <a:lnTo>
                  <a:pt x="1678" y="1478"/>
                </a:lnTo>
                <a:lnTo>
                  <a:pt x="1676" y="1478"/>
                </a:lnTo>
                <a:lnTo>
                  <a:pt x="1676" y="1480"/>
                </a:lnTo>
                <a:lnTo>
                  <a:pt x="1678" y="1478"/>
                </a:lnTo>
                <a:lnTo>
                  <a:pt x="1683" y="1478"/>
                </a:lnTo>
                <a:lnTo>
                  <a:pt x="1685" y="1480"/>
                </a:lnTo>
                <a:lnTo>
                  <a:pt x="1685" y="1480"/>
                </a:lnTo>
                <a:lnTo>
                  <a:pt x="1683" y="1480"/>
                </a:lnTo>
                <a:lnTo>
                  <a:pt x="1678" y="1480"/>
                </a:lnTo>
                <a:lnTo>
                  <a:pt x="1668" y="1487"/>
                </a:lnTo>
                <a:lnTo>
                  <a:pt x="1668" y="1487"/>
                </a:lnTo>
                <a:lnTo>
                  <a:pt x="1666" y="1487"/>
                </a:lnTo>
                <a:lnTo>
                  <a:pt x="1664" y="1487"/>
                </a:lnTo>
                <a:lnTo>
                  <a:pt x="1662" y="1484"/>
                </a:lnTo>
                <a:lnTo>
                  <a:pt x="1659" y="1484"/>
                </a:lnTo>
                <a:lnTo>
                  <a:pt x="1657" y="1484"/>
                </a:lnTo>
                <a:lnTo>
                  <a:pt x="1653" y="1482"/>
                </a:lnTo>
                <a:lnTo>
                  <a:pt x="1651" y="1480"/>
                </a:lnTo>
                <a:lnTo>
                  <a:pt x="1651" y="1480"/>
                </a:lnTo>
                <a:lnTo>
                  <a:pt x="1649" y="1478"/>
                </a:lnTo>
                <a:lnTo>
                  <a:pt x="1649" y="1478"/>
                </a:lnTo>
                <a:lnTo>
                  <a:pt x="1636" y="1478"/>
                </a:lnTo>
                <a:lnTo>
                  <a:pt x="1634" y="1478"/>
                </a:lnTo>
                <a:lnTo>
                  <a:pt x="1628" y="1480"/>
                </a:lnTo>
                <a:lnTo>
                  <a:pt x="1624" y="1480"/>
                </a:lnTo>
                <a:lnTo>
                  <a:pt x="1620" y="1480"/>
                </a:lnTo>
                <a:lnTo>
                  <a:pt x="1620" y="1478"/>
                </a:lnTo>
                <a:lnTo>
                  <a:pt x="1618" y="1478"/>
                </a:lnTo>
                <a:lnTo>
                  <a:pt x="1618" y="1476"/>
                </a:lnTo>
                <a:lnTo>
                  <a:pt x="1620" y="1474"/>
                </a:lnTo>
                <a:lnTo>
                  <a:pt x="1618" y="1474"/>
                </a:lnTo>
                <a:lnTo>
                  <a:pt x="1618" y="1472"/>
                </a:lnTo>
                <a:lnTo>
                  <a:pt x="1618" y="1470"/>
                </a:lnTo>
                <a:lnTo>
                  <a:pt x="1613" y="1468"/>
                </a:lnTo>
                <a:lnTo>
                  <a:pt x="1611" y="1466"/>
                </a:lnTo>
                <a:lnTo>
                  <a:pt x="1607" y="1466"/>
                </a:lnTo>
                <a:lnTo>
                  <a:pt x="1605" y="1466"/>
                </a:lnTo>
                <a:lnTo>
                  <a:pt x="1601" y="1466"/>
                </a:lnTo>
                <a:lnTo>
                  <a:pt x="1601" y="1466"/>
                </a:lnTo>
                <a:lnTo>
                  <a:pt x="1599" y="1466"/>
                </a:lnTo>
                <a:lnTo>
                  <a:pt x="1599" y="1463"/>
                </a:lnTo>
                <a:lnTo>
                  <a:pt x="1597" y="1463"/>
                </a:lnTo>
                <a:lnTo>
                  <a:pt x="1597" y="1461"/>
                </a:lnTo>
                <a:lnTo>
                  <a:pt x="1597" y="1457"/>
                </a:lnTo>
                <a:lnTo>
                  <a:pt x="1597" y="1457"/>
                </a:lnTo>
                <a:lnTo>
                  <a:pt x="1595" y="1457"/>
                </a:lnTo>
                <a:lnTo>
                  <a:pt x="1595" y="1455"/>
                </a:lnTo>
                <a:lnTo>
                  <a:pt x="1592" y="1455"/>
                </a:lnTo>
                <a:lnTo>
                  <a:pt x="1590" y="1457"/>
                </a:lnTo>
                <a:lnTo>
                  <a:pt x="1590" y="1457"/>
                </a:lnTo>
                <a:lnTo>
                  <a:pt x="1590" y="1459"/>
                </a:lnTo>
                <a:lnTo>
                  <a:pt x="1590" y="1461"/>
                </a:lnTo>
                <a:lnTo>
                  <a:pt x="1590" y="1463"/>
                </a:lnTo>
                <a:lnTo>
                  <a:pt x="1590" y="1463"/>
                </a:lnTo>
                <a:lnTo>
                  <a:pt x="1595" y="1463"/>
                </a:lnTo>
                <a:lnTo>
                  <a:pt x="1597" y="1463"/>
                </a:lnTo>
                <a:lnTo>
                  <a:pt x="1597" y="1466"/>
                </a:lnTo>
                <a:lnTo>
                  <a:pt x="1597" y="1466"/>
                </a:lnTo>
                <a:lnTo>
                  <a:pt x="1595" y="1466"/>
                </a:lnTo>
                <a:lnTo>
                  <a:pt x="1592" y="1466"/>
                </a:lnTo>
                <a:lnTo>
                  <a:pt x="1592" y="1466"/>
                </a:lnTo>
                <a:lnTo>
                  <a:pt x="1590" y="1466"/>
                </a:lnTo>
                <a:lnTo>
                  <a:pt x="1590" y="1468"/>
                </a:lnTo>
                <a:lnTo>
                  <a:pt x="1586" y="1470"/>
                </a:lnTo>
                <a:lnTo>
                  <a:pt x="1582" y="1470"/>
                </a:lnTo>
                <a:lnTo>
                  <a:pt x="1576" y="1472"/>
                </a:lnTo>
                <a:lnTo>
                  <a:pt x="1571" y="1474"/>
                </a:lnTo>
                <a:lnTo>
                  <a:pt x="1571" y="1474"/>
                </a:lnTo>
                <a:lnTo>
                  <a:pt x="1571" y="1476"/>
                </a:lnTo>
                <a:lnTo>
                  <a:pt x="1571" y="1478"/>
                </a:lnTo>
                <a:lnTo>
                  <a:pt x="1571" y="1480"/>
                </a:lnTo>
                <a:lnTo>
                  <a:pt x="1571" y="1480"/>
                </a:lnTo>
                <a:lnTo>
                  <a:pt x="1574" y="1482"/>
                </a:lnTo>
                <a:lnTo>
                  <a:pt x="1576" y="1484"/>
                </a:lnTo>
                <a:lnTo>
                  <a:pt x="1576" y="1487"/>
                </a:lnTo>
                <a:lnTo>
                  <a:pt x="1578" y="1489"/>
                </a:lnTo>
                <a:lnTo>
                  <a:pt x="1578" y="1491"/>
                </a:lnTo>
                <a:lnTo>
                  <a:pt x="1578" y="1495"/>
                </a:lnTo>
                <a:lnTo>
                  <a:pt x="1578" y="1497"/>
                </a:lnTo>
                <a:lnTo>
                  <a:pt x="1576" y="1499"/>
                </a:lnTo>
                <a:lnTo>
                  <a:pt x="1576" y="1499"/>
                </a:lnTo>
                <a:lnTo>
                  <a:pt x="1576" y="1499"/>
                </a:lnTo>
                <a:lnTo>
                  <a:pt x="1571" y="1501"/>
                </a:lnTo>
                <a:lnTo>
                  <a:pt x="1569" y="1501"/>
                </a:lnTo>
                <a:lnTo>
                  <a:pt x="1569" y="1501"/>
                </a:lnTo>
                <a:lnTo>
                  <a:pt x="1569" y="1499"/>
                </a:lnTo>
                <a:lnTo>
                  <a:pt x="1567" y="1497"/>
                </a:lnTo>
                <a:lnTo>
                  <a:pt x="1567" y="1497"/>
                </a:lnTo>
                <a:lnTo>
                  <a:pt x="1567" y="1497"/>
                </a:lnTo>
                <a:lnTo>
                  <a:pt x="1567" y="1495"/>
                </a:lnTo>
                <a:lnTo>
                  <a:pt x="1565" y="1493"/>
                </a:lnTo>
                <a:lnTo>
                  <a:pt x="1565" y="1493"/>
                </a:lnTo>
                <a:lnTo>
                  <a:pt x="1563" y="1491"/>
                </a:lnTo>
                <a:lnTo>
                  <a:pt x="1565" y="1487"/>
                </a:lnTo>
                <a:lnTo>
                  <a:pt x="1567" y="1484"/>
                </a:lnTo>
                <a:lnTo>
                  <a:pt x="1567" y="1482"/>
                </a:lnTo>
                <a:lnTo>
                  <a:pt x="1569" y="1480"/>
                </a:lnTo>
                <a:lnTo>
                  <a:pt x="1571" y="1478"/>
                </a:lnTo>
                <a:lnTo>
                  <a:pt x="1571" y="1476"/>
                </a:lnTo>
                <a:lnTo>
                  <a:pt x="1569" y="1474"/>
                </a:lnTo>
                <a:lnTo>
                  <a:pt x="1569" y="1472"/>
                </a:lnTo>
                <a:lnTo>
                  <a:pt x="1569" y="1472"/>
                </a:lnTo>
                <a:lnTo>
                  <a:pt x="1569" y="1472"/>
                </a:lnTo>
                <a:lnTo>
                  <a:pt x="1567" y="1470"/>
                </a:lnTo>
                <a:lnTo>
                  <a:pt x="1567" y="1470"/>
                </a:lnTo>
                <a:lnTo>
                  <a:pt x="1565" y="1466"/>
                </a:lnTo>
                <a:lnTo>
                  <a:pt x="1565" y="1466"/>
                </a:lnTo>
                <a:lnTo>
                  <a:pt x="1565" y="1463"/>
                </a:lnTo>
                <a:lnTo>
                  <a:pt x="1565" y="1463"/>
                </a:lnTo>
                <a:lnTo>
                  <a:pt x="1567" y="1463"/>
                </a:lnTo>
                <a:lnTo>
                  <a:pt x="1571" y="1461"/>
                </a:lnTo>
                <a:lnTo>
                  <a:pt x="1574" y="1461"/>
                </a:lnTo>
                <a:lnTo>
                  <a:pt x="1574" y="1461"/>
                </a:lnTo>
                <a:lnTo>
                  <a:pt x="1574" y="1459"/>
                </a:lnTo>
                <a:lnTo>
                  <a:pt x="1576" y="1459"/>
                </a:lnTo>
                <a:lnTo>
                  <a:pt x="1578" y="1457"/>
                </a:lnTo>
                <a:lnTo>
                  <a:pt x="1578" y="1455"/>
                </a:lnTo>
                <a:lnTo>
                  <a:pt x="1576" y="1453"/>
                </a:lnTo>
                <a:lnTo>
                  <a:pt x="1571" y="1451"/>
                </a:lnTo>
                <a:lnTo>
                  <a:pt x="1571" y="1451"/>
                </a:lnTo>
                <a:lnTo>
                  <a:pt x="1569" y="1451"/>
                </a:lnTo>
                <a:lnTo>
                  <a:pt x="1565" y="1453"/>
                </a:lnTo>
                <a:lnTo>
                  <a:pt x="1565" y="1455"/>
                </a:lnTo>
                <a:lnTo>
                  <a:pt x="1565" y="1455"/>
                </a:lnTo>
                <a:lnTo>
                  <a:pt x="1563" y="1455"/>
                </a:lnTo>
                <a:lnTo>
                  <a:pt x="1563" y="1455"/>
                </a:lnTo>
                <a:lnTo>
                  <a:pt x="1563" y="1457"/>
                </a:lnTo>
                <a:lnTo>
                  <a:pt x="1561" y="1459"/>
                </a:lnTo>
                <a:lnTo>
                  <a:pt x="1559" y="1461"/>
                </a:lnTo>
                <a:lnTo>
                  <a:pt x="1555" y="1461"/>
                </a:lnTo>
                <a:lnTo>
                  <a:pt x="1546" y="1468"/>
                </a:lnTo>
                <a:lnTo>
                  <a:pt x="1540" y="1468"/>
                </a:lnTo>
                <a:lnTo>
                  <a:pt x="1538" y="1468"/>
                </a:lnTo>
                <a:lnTo>
                  <a:pt x="1538" y="1468"/>
                </a:lnTo>
                <a:lnTo>
                  <a:pt x="1534" y="1468"/>
                </a:lnTo>
                <a:lnTo>
                  <a:pt x="1534" y="1468"/>
                </a:lnTo>
                <a:lnTo>
                  <a:pt x="1534" y="1470"/>
                </a:lnTo>
                <a:lnTo>
                  <a:pt x="1532" y="1472"/>
                </a:lnTo>
                <a:lnTo>
                  <a:pt x="1532" y="1474"/>
                </a:lnTo>
                <a:lnTo>
                  <a:pt x="1530" y="1476"/>
                </a:lnTo>
                <a:lnTo>
                  <a:pt x="1530" y="1476"/>
                </a:lnTo>
                <a:lnTo>
                  <a:pt x="1530" y="1476"/>
                </a:lnTo>
                <a:lnTo>
                  <a:pt x="1527" y="1474"/>
                </a:lnTo>
                <a:lnTo>
                  <a:pt x="1527" y="1474"/>
                </a:lnTo>
                <a:lnTo>
                  <a:pt x="1530" y="1474"/>
                </a:lnTo>
                <a:lnTo>
                  <a:pt x="1530" y="1474"/>
                </a:lnTo>
                <a:lnTo>
                  <a:pt x="1532" y="1472"/>
                </a:lnTo>
                <a:lnTo>
                  <a:pt x="1530" y="1472"/>
                </a:lnTo>
                <a:lnTo>
                  <a:pt x="1523" y="1472"/>
                </a:lnTo>
                <a:lnTo>
                  <a:pt x="1523" y="1472"/>
                </a:lnTo>
                <a:lnTo>
                  <a:pt x="1519" y="1474"/>
                </a:lnTo>
                <a:lnTo>
                  <a:pt x="1517" y="1476"/>
                </a:lnTo>
                <a:lnTo>
                  <a:pt x="1517" y="1476"/>
                </a:lnTo>
                <a:lnTo>
                  <a:pt x="1515" y="1478"/>
                </a:lnTo>
                <a:lnTo>
                  <a:pt x="1515" y="1480"/>
                </a:lnTo>
                <a:lnTo>
                  <a:pt x="1513" y="1482"/>
                </a:lnTo>
                <a:lnTo>
                  <a:pt x="1511" y="1484"/>
                </a:lnTo>
                <a:lnTo>
                  <a:pt x="1511" y="1484"/>
                </a:lnTo>
                <a:lnTo>
                  <a:pt x="1513" y="1484"/>
                </a:lnTo>
                <a:lnTo>
                  <a:pt x="1513" y="1484"/>
                </a:lnTo>
                <a:lnTo>
                  <a:pt x="1513" y="1484"/>
                </a:lnTo>
                <a:lnTo>
                  <a:pt x="1513" y="1484"/>
                </a:lnTo>
                <a:lnTo>
                  <a:pt x="1513" y="1487"/>
                </a:lnTo>
                <a:lnTo>
                  <a:pt x="1513" y="1489"/>
                </a:lnTo>
                <a:lnTo>
                  <a:pt x="1511" y="1491"/>
                </a:lnTo>
                <a:lnTo>
                  <a:pt x="1513" y="1493"/>
                </a:lnTo>
                <a:lnTo>
                  <a:pt x="1513" y="1493"/>
                </a:lnTo>
                <a:lnTo>
                  <a:pt x="1513" y="1495"/>
                </a:lnTo>
                <a:lnTo>
                  <a:pt x="1511" y="1495"/>
                </a:lnTo>
                <a:lnTo>
                  <a:pt x="1509" y="1495"/>
                </a:lnTo>
                <a:lnTo>
                  <a:pt x="1507" y="1497"/>
                </a:lnTo>
                <a:lnTo>
                  <a:pt x="1504" y="1497"/>
                </a:lnTo>
                <a:lnTo>
                  <a:pt x="1502" y="1501"/>
                </a:lnTo>
                <a:lnTo>
                  <a:pt x="1496" y="1505"/>
                </a:lnTo>
                <a:lnTo>
                  <a:pt x="1496" y="1508"/>
                </a:lnTo>
                <a:lnTo>
                  <a:pt x="1494" y="1508"/>
                </a:lnTo>
                <a:lnTo>
                  <a:pt x="1494" y="1508"/>
                </a:lnTo>
                <a:lnTo>
                  <a:pt x="1494" y="1510"/>
                </a:lnTo>
                <a:lnTo>
                  <a:pt x="1494" y="1510"/>
                </a:lnTo>
                <a:lnTo>
                  <a:pt x="1496" y="1512"/>
                </a:lnTo>
                <a:lnTo>
                  <a:pt x="1496" y="1516"/>
                </a:lnTo>
                <a:lnTo>
                  <a:pt x="1496" y="1518"/>
                </a:lnTo>
                <a:lnTo>
                  <a:pt x="1494" y="1518"/>
                </a:lnTo>
                <a:lnTo>
                  <a:pt x="1494" y="1516"/>
                </a:lnTo>
                <a:lnTo>
                  <a:pt x="1494" y="1516"/>
                </a:lnTo>
                <a:lnTo>
                  <a:pt x="1494" y="1516"/>
                </a:lnTo>
                <a:lnTo>
                  <a:pt x="1494" y="1516"/>
                </a:lnTo>
                <a:lnTo>
                  <a:pt x="1494" y="1514"/>
                </a:lnTo>
                <a:lnTo>
                  <a:pt x="1494" y="1514"/>
                </a:lnTo>
                <a:lnTo>
                  <a:pt x="1494" y="1514"/>
                </a:lnTo>
                <a:lnTo>
                  <a:pt x="1492" y="1512"/>
                </a:lnTo>
                <a:lnTo>
                  <a:pt x="1490" y="1510"/>
                </a:lnTo>
                <a:lnTo>
                  <a:pt x="1488" y="1510"/>
                </a:lnTo>
                <a:lnTo>
                  <a:pt x="1488" y="1508"/>
                </a:lnTo>
                <a:lnTo>
                  <a:pt x="1488" y="1508"/>
                </a:lnTo>
                <a:lnTo>
                  <a:pt x="1481" y="1503"/>
                </a:lnTo>
                <a:lnTo>
                  <a:pt x="1479" y="1501"/>
                </a:lnTo>
                <a:lnTo>
                  <a:pt x="1477" y="1499"/>
                </a:lnTo>
                <a:lnTo>
                  <a:pt x="1471" y="1495"/>
                </a:lnTo>
                <a:lnTo>
                  <a:pt x="1467" y="1495"/>
                </a:lnTo>
                <a:lnTo>
                  <a:pt x="1465" y="1495"/>
                </a:lnTo>
                <a:lnTo>
                  <a:pt x="1465" y="1495"/>
                </a:lnTo>
                <a:lnTo>
                  <a:pt x="1463" y="1495"/>
                </a:lnTo>
                <a:lnTo>
                  <a:pt x="1463" y="1493"/>
                </a:lnTo>
                <a:lnTo>
                  <a:pt x="1460" y="1495"/>
                </a:lnTo>
                <a:lnTo>
                  <a:pt x="1458" y="1493"/>
                </a:lnTo>
                <a:lnTo>
                  <a:pt x="1454" y="1493"/>
                </a:lnTo>
                <a:lnTo>
                  <a:pt x="1454" y="1493"/>
                </a:lnTo>
                <a:lnTo>
                  <a:pt x="1452" y="1495"/>
                </a:lnTo>
                <a:lnTo>
                  <a:pt x="1450" y="1497"/>
                </a:lnTo>
                <a:lnTo>
                  <a:pt x="1450" y="1497"/>
                </a:lnTo>
                <a:lnTo>
                  <a:pt x="1450" y="1497"/>
                </a:lnTo>
                <a:lnTo>
                  <a:pt x="1448" y="1499"/>
                </a:lnTo>
                <a:lnTo>
                  <a:pt x="1442" y="1501"/>
                </a:lnTo>
                <a:lnTo>
                  <a:pt x="1439" y="1501"/>
                </a:lnTo>
                <a:lnTo>
                  <a:pt x="1437" y="1503"/>
                </a:lnTo>
                <a:lnTo>
                  <a:pt x="1433" y="1503"/>
                </a:lnTo>
                <a:lnTo>
                  <a:pt x="1431" y="1505"/>
                </a:lnTo>
                <a:lnTo>
                  <a:pt x="1429" y="1505"/>
                </a:lnTo>
                <a:lnTo>
                  <a:pt x="1427" y="1503"/>
                </a:lnTo>
                <a:lnTo>
                  <a:pt x="1425" y="1501"/>
                </a:lnTo>
                <a:lnTo>
                  <a:pt x="1423" y="1501"/>
                </a:lnTo>
                <a:lnTo>
                  <a:pt x="1423" y="1499"/>
                </a:lnTo>
                <a:lnTo>
                  <a:pt x="1421" y="1499"/>
                </a:lnTo>
                <a:lnTo>
                  <a:pt x="1421" y="1499"/>
                </a:lnTo>
                <a:lnTo>
                  <a:pt x="1423" y="1501"/>
                </a:lnTo>
                <a:lnTo>
                  <a:pt x="1423" y="1501"/>
                </a:lnTo>
                <a:lnTo>
                  <a:pt x="1423" y="1503"/>
                </a:lnTo>
                <a:lnTo>
                  <a:pt x="1421" y="1501"/>
                </a:lnTo>
                <a:lnTo>
                  <a:pt x="1419" y="1503"/>
                </a:lnTo>
                <a:lnTo>
                  <a:pt x="1419" y="1501"/>
                </a:lnTo>
                <a:lnTo>
                  <a:pt x="1416" y="1501"/>
                </a:lnTo>
                <a:lnTo>
                  <a:pt x="1416" y="1499"/>
                </a:lnTo>
                <a:lnTo>
                  <a:pt x="1416" y="1499"/>
                </a:lnTo>
                <a:lnTo>
                  <a:pt x="1416" y="1499"/>
                </a:lnTo>
                <a:lnTo>
                  <a:pt x="1416" y="1499"/>
                </a:lnTo>
                <a:lnTo>
                  <a:pt x="1416" y="1499"/>
                </a:lnTo>
                <a:lnTo>
                  <a:pt x="1414" y="1499"/>
                </a:lnTo>
                <a:lnTo>
                  <a:pt x="1414" y="1497"/>
                </a:lnTo>
                <a:lnTo>
                  <a:pt x="1414" y="1497"/>
                </a:lnTo>
                <a:lnTo>
                  <a:pt x="1414" y="1495"/>
                </a:lnTo>
                <a:lnTo>
                  <a:pt x="1412" y="1495"/>
                </a:lnTo>
                <a:lnTo>
                  <a:pt x="1412" y="1493"/>
                </a:lnTo>
                <a:lnTo>
                  <a:pt x="1410" y="1493"/>
                </a:lnTo>
                <a:lnTo>
                  <a:pt x="1408" y="1493"/>
                </a:lnTo>
                <a:lnTo>
                  <a:pt x="1408" y="1491"/>
                </a:lnTo>
                <a:lnTo>
                  <a:pt x="1408" y="1491"/>
                </a:lnTo>
                <a:lnTo>
                  <a:pt x="1404" y="1487"/>
                </a:lnTo>
                <a:lnTo>
                  <a:pt x="1404" y="1487"/>
                </a:lnTo>
                <a:lnTo>
                  <a:pt x="1400" y="1482"/>
                </a:lnTo>
                <a:lnTo>
                  <a:pt x="1400" y="1480"/>
                </a:lnTo>
                <a:lnTo>
                  <a:pt x="1398" y="1476"/>
                </a:lnTo>
                <a:lnTo>
                  <a:pt x="1398" y="1476"/>
                </a:lnTo>
                <a:lnTo>
                  <a:pt x="1395" y="1474"/>
                </a:lnTo>
                <a:lnTo>
                  <a:pt x="1395" y="1474"/>
                </a:lnTo>
                <a:lnTo>
                  <a:pt x="1395" y="1474"/>
                </a:lnTo>
                <a:lnTo>
                  <a:pt x="1393" y="1472"/>
                </a:lnTo>
                <a:lnTo>
                  <a:pt x="1393" y="1470"/>
                </a:lnTo>
                <a:lnTo>
                  <a:pt x="1393" y="1468"/>
                </a:lnTo>
                <a:lnTo>
                  <a:pt x="1393" y="1468"/>
                </a:lnTo>
                <a:lnTo>
                  <a:pt x="1393" y="1466"/>
                </a:lnTo>
                <a:lnTo>
                  <a:pt x="1393" y="1466"/>
                </a:lnTo>
                <a:lnTo>
                  <a:pt x="1395" y="1463"/>
                </a:lnTo>
                <a:lnTo>
                  <a:pt x="1395" y="1463"/>
                </a:lnTo>
                <a:lnTo>
                  <a:pt x="1395" y="1461"/>
                </a:lnTo>
                <a:lnTo>
                  <a:pt x="1395" y="1461"/>
                </a:lnTo>
                <a:lnTo>
                  <a:pt x="1393" y="1461"/>
                </a:lnTo>
                <a:lnTo>
                  <a:pt x="1393" y="1461"/>
                </a:lnTo>
                <a:lnTo>
                  <a:pt x="1393" y="1459"/>
                </a:lnTo>
                <a:lnTo>
                  <a:pt x="1393" y="1459"/>
                </a:lnTo>
                <a:lnTo>
                  <a:pt x="1393" y="1459"/>
                </a:lnTo>
                <a:lnTo>
                  <a:pt x="1393" y="1459"/>
                </a:lnTo>
                <a:lnTo>
                  <a:pt x="1393" y="1457"/>
                </a:lnTo>
                <a:lnTo>
                  <a:pt x="1395" y="1457"/>
                </a:lnTo>
                <a:lnTo>
                  <a:pt x="1395" y="1457"/>
                </a:lnTo>
                <a:lnTo>
                  <a:pt x="1395" y="1457"/>
                </a:lnTo>
                <a:lnTo>
                  <a:pt x="1395" y="1455"/>
                </a:lnTo>
                <a:lnTo>
                  <a:pt x="1395" y="1453"/>
                </a:lnTo>
                <a:lnTo>
                  <a:pt x="1395" y="1453"/>
                </a:lnTo>
                <a:lnTo>
                  <a:pt x="1395" y="1453"/>
                </a:lnTo>
                <a:lnTo>
                  <a:pt x="1393" y="1451"/>
                </a:lnTo>
                <a:lnTo>
                  <a:pt x="1395" y="1451"/>
                </a:lnTo>
                <a:lnTo>
                  <a:pt x="1395" y="1449"/>
                </a:lnTo>
                <a:lnTo>
                  <a:pt x="1395" y="1449"/>
                </a:lnTo>
                <a:lnTo>
                  <a:pt x="1398" y="1447"/>
                </a:lnTo>
                <a:lnTo>
                  <a:pt x="1398" y="1449"/>
                </a:lnTo>
                <a:lnTo>
                  <a:pt x="1398" y="1449"/>
                </a:lnTo>
                <a:lnTo>
                  <a:pt x="1395" y="1451"/>
                </a:lnTo>
                <a:lnTo>
                  <a:pt x="1395" y="1451"/>
                </a:lnTo>
                <a:lnTo>
                  <a:pt x="1398" y="1453"/>
                </a:lnTo>
                <a:lnTo>
                  <a:pt x="1398" y="1453"/>
                </a:lnTo>
                <a:lnTo>
                  <a:pt x="1398" y="1453"/>
                </a:lnTo>
                <a:lnTo>
                  <a:pt x="1398" y="1451"/>
                </a:lnTo>
                <a:lnTo>
                  <a:pt x="1398" y="1449"/>
                </a:lnTo>
                <a:lnTo>
                  <a:pt x="1398" y="1445"/>
                </a:lnTo>
                <a:lnTo>
                  <a:pt x="1398" y="1438"/>
                </a:lnTo>
                <a:lnTo>
                  <a:pt x="1398" y="1432"/>
                </a:lnTo>
                <a:lnTo>
                  <a:pt x="1400" y="1430"/>
                </a:lnTo>
                <a:lnTo>
                  <a:pt x="1400" y="1428"/>
                </a:lnTo>
                <a:lnTo>
                  <a:pt x="1402" y="1426"/>
                </a:lnTo>
                <a:lnTo>
                  <a:pt x="1402" y="1426"/>
                </a:lnTo>
                <a:lnTo>
                  <a:pt x="1402" y="1424"/>
                </a:lnTo>
                <a:lnTo>
                  <a:pt x="1402" y="1417"/>
                </a:lnTo>
                <a:lnTo>
                  <a:pt x="1400" y="1417"/>
                </a:lnTo>
                <a:lnTo>
                  <a:pt x="1400" y="1417"/>
                </a:lnTo>
                <a:lnTo>
                  <a:pt x="1400" y="1417"/>
                </a:lnTo>
                <a:lnTo>
                  <a:pt x="1400" y="1415"/>
                </a:lnTo>
                <a:lnTo>
                  <a:pt x="1400" y="1415"/>
                </a:lnTo>
                <a:lnTo>
                  <a:pt x="1402" y="1415"/>
                </a:lnTo>
                <a:lnTo>
                  <a:pt x="1402" y="1417"/>
                </a:lnTo>
                <a:lnTo>
                  <a:pt x="1402" y="1417"/>
                </a:lnTo>
                <a:lnTo>
                  <a:pt x="1402" y="1415"/>
                </a:lnTo>
                <a:lnTo>
                  <a:pt x="1402" y="1415"/>
                </a:lnTo>
                <a:lnTo>
                  <a:pt x="1404" y="1415"/>
                </a:lnTo>
                <a:lnTo>
                  <a:pt x="1402" y="1413"/>
                </a:lnTo>
                <a:lnTo>
                  <a:pt x="1402" y="1413"/>
                </a:lnTo>
                <a:lnTo>
                  <a:pt x="1400" y="1411"/>
                </a:lnTo>
                <a:lnTo>
                  <a:pt x="1395" y="1409"/>
                </a:lnTo>
                <a:lnTo>
                  <a:pt x="1395" y="1409"/>
                </a:lnTo>
                <a:lnTo>
                  <a:pt x="1398" y="1409"/>
                </a:lnTo>
                <a:lnTo>
                  <a:pt x="1398" y="1411"/>
                </a:lnTo>
                <a:lnTo>
                  <a:pt x="1398" y="1411"/>
                </a:lnTo>
                <a:lnTo>
                  <a:pt x="1398" y="1411"/>
                </a:lnTo>
                <a:lnTo>
                  <a:pt x="1395" y="1411"/>
                </a:lnTo>
                <a:lnTo>
                  <a:pt x="1395" y="1411"/>
                </a:lnTo>
                <a:lnTo>
                  <a:pt x="1393" y="1411"/>
                </a:lnTo>
                <a:lnTo>
                  <a:pt x="1393" y="1409"/>
                </a:lnTo>
                <a:lnTo>
                  <a:pt x="1393" y="1409"/>
                </a:lnTo>
                <a:lnTo>
                  <a:pt x="1391" y="1409"/>
                </a:lnTo>
                <a:lnTo>
                  <a:pt x="1391" y="1409"/>
                </a:lnTo>
                <a:lnTo>
                  <a:pt x="1389" y="1409"/>
                </a:lnTo>
                <a:lnTo>
                  <a:pt x="1389" y="1409"/>
                </a:lnTo>
                <a:lnTo>
                  <a:pt x="1389" y="1407"/>
                </a:lnTo>
                <a:lnTo>
                  <a:pt x="1389" y="1407"/>
                </a:lnTo>
                <a:lnTo>
                  <a:pt x="1389" y="1407"/>
                </a:lnTo>
                <a:lnTo>
                  <a:pt x="1391" y="1407"/>
                </a:lnTo>
                <a:lnTo>
                  <a:pt x="1393" y="1409"/>
                </a:lnTo>
                <a:lnTo>
                  <a:pt x="1393" y="1407"/>
                </a:lnTo>
                <a:lnTo>
                  <a:pt x="1387" y="1403"/>
                </a:lnTo>
                <a:lnTo>
                  <a:pt x="1383" y="1401"/>
                </a:lnTo>
                <a:lnTo>
                  <a:pt x="1383" y="1403"/>
                </a:lnTo>
                <a:lnTo>
                  <a:pt x="1385" y="1403"/>
                </a:lnTo>
                <a:lnTo>
                  <a:pt x="1385" y="1403"/>
                </a:lnTo>
                <a:lnTo>
                  <a:pt x="1383" y="1403"/>
                </a:lnTo>
                <a:lnTo>
                  <a:pt x="1383" y="1403"/>
                </a:lnTo>
                <a:lnTo>
                  <a:pt x="1381" y="1401"/>
                </a:lnTo>
                <a:lnTo>
                  <a:pt x="1377" y="1401"/>
                </a:lnTo>
                <a:lnTo>
                  <a:pt x="1377" y="1401"/>
                </a:lnTo>
                <a:lnTo>
                  <a:pt x="1375" y="1401"/>
                </a:lnTo>
                <a:lnTo>
                  <a:pt x="1368" y="1401"/>
                </a:lnTo>
                <a:lnTo>
                  <a:pt x="1364" y="1399"/>
                </a:lnTo>
                <a:lnTo>
                  <a:pt x="1362" y="1399"/>
                </a:lnTo>
                <a:lnTo>
                  <a:pt x="1362" y="1399"/>
                </a:lnTo>
                <a:lnTo>
                  <a:pt x="1362" y="1401"/>
                </a:lnTo>
                <a:lnTo>
                  <a:pt x="1360" y="1401"/>
                </a:lnTo>
                <a:lnTo>
                  <a:pt x="1360" y="1401"/>
                </a:lnTo>
                <a:lnTo>
                  <a:pt x="1356" y="1403"/>
                </a:lnTo>
                <a:lnTo>
                  <a:pt x="1356" y="1403"/>
                </a:lnTo>
                <a:lnTo>
                  <a:pt x="1351" y="1403"/>
                </a:lnTo>
                <a:lnTo>
                  <a:pt x="1349" y="1403"/>
                </a:lnTo>
                <a:lnTo>
                  <a:pt x="1343" y="1403"/>
                </a:lnTo>
                <a:lnTo>
                  <a:pt x="1341" y="1403"/>
                </a:lnTo>
                <a:lnTo>
                  <a:pt x="1341" y="1403"/>
                </a:lnTo>
                <a:lnTo>
                  <a:pt x="1339" y="1403"/>
                </a:lnTo>
                <a:lnTo>
                  <a:pt x="1339" y="1401"/>
                </a:lnTo>
                <a:lnTo>
                  <a:pt x="1337" y="1401"/>
                </a:lnTo>
                <a:lnTo>
                  <a:pt x="1335" y="1401"/>
                </a:lnTo>
                <a:lnTo>
                  <a:pt x="1335" y="1401"/>
                </a:lnTo>
                <a:lnTo>
                  <a:pt x="1333" y="1403"/>
                </a:lnTo>
                <a:lnTo>
                  <a:pt x="1333" y="1403"/>
                </a:lnTo>
                <a:lnTo>
                  <a:pt x="1331" y="1405"/>
                </a:lnTo>
                <a:lnTo>
                  <a:pt x="1331" y="1403"/>
                </a:lnTo>
                <a:lnTo>
                  <a:pt x="1324" y="1401"/>
                </a:lnTo>
                <a:lnTo>
                  <a:pt x="1324" y="1401"/>
                </a:lnTo>
                <a:lnTo>
                  <a:pt x="1324" y="1401"/>
                </a:lnTo>
                <a:lnTo>
                  <a:pt x="1324" y="1403"/>
                </a:lnTo>
                <a:lnTo>
                  <a:pt x="1324" y="1403"/>
                </a:lnTo>
                <a:lnTo>
                  <a:pt x="1322" y="1403"/>
                </a:lnTo>
                <a:lnTo>
                  <a:pt x="1322" y="1401"/>
                </a:lnTo>
                <a:lnTo>
                  <a:pt x="1320" y="1401"/>
                </a:lnTo>
                <a:lnTo>
                  <a:pt x="1320" y="1401"/>
                </a:lnTo>
                <a:lnTo>
                  <a:pt x="1320" y="1401"/>
                </a:lnTo>
                <a:lnTo>
                  <a:pt x="1320" y="1399"/>
                </a:lnTo>
                <a:lnTo>
                  <a:pt x="1322" y="1396"/>
                </a:lnTo>
                <a:lnTo>
                  <a:pt x="1324" y="1394"/>
                </a:lnTo>
                <a:lnTo>
                  <a:pt x="1326" y="1392"/>
                </a:lnTo>
                <a:lnTo>
                  <a:pt x="1326" y="1392"/>
                </a:lnTo>
                <a:lnTo>
                  <a:pt x="1328" y="1390"/>
                </a:lnTo>
                <a:lnTo>
                  <a:pt x="1328" y="1386"/>
                </a:lnTo>
                <a:lnTo>
                  <a:pt x="1328" y="1382"/>
                </a:lnTo>
                <a:lnTo>
                  <a:pt x="1328" y="1380"/>
                </a:lnTo>
                <a:lnTo>
                  <a:pt x="1328" y="1380"/>
                </a:lnTo>
                <a:lnTo>
                  <a:pt x="1331" y="1378"/>
                </a:lnTo>
                <a:lnTo>
                  <a:pt x="1328" y="1375"/>
                </a:lnTo>
                <a:lnTo>
                  <a:pt x="1331" y="1373"/>
                </a:lnTo>
                <a:lnTo>
                  <a:pt x="1331" y="1371"/>
                </a:lnTo>
                <a:lnTo>
                  <a:pt x="1331" y="1369"/>
                </a:lnTo>
                <a:lnTo>
                  <a:pt x="1333" y="1367"/>
                </a:lnTo>
                <a:lnTo>
                  <a:pt x="1331" y="1365"/>
                </a:lnTo>
                <a:lnTo>
                  <a:pt x="1328" y="1365"/>
                </a:lnTo>
                <a:lnTo>
                  <a:pt x="1328" y="1365"/>
                </a:lnTo>
                <a:lnTo>
                  <a:pt x="1328" y="1365"/>
                </a:lnTo>
                <a:lnTo>
                  <a:pt x="1328" y="1363"/>
                </a:lnTo>
                <a:lnTo>
                  <a:pt x="1328" y="1363"/>
                </a:lnTo>
                <a:lnTo>
                  <a:pt x="1331" y="1361"/>
                </a:lnTo>
                <a:lnTo>
                  <a:pt x="1331" y="1359"/>
                </a:lnTo>
                <a:lnTo>
                  <a:pt x="1331" y="1359"/>
                </a:lnTo>
                <a:lnTo>
                  <a:pt x="1333" y="1357"/>
                </a:lnTo>
                <a:lnTo>
                  <a:pt x="1333" y="1357"/>
                </a:lnTo>
                <a:lnTo>
                  <a:pt x="1333" y="1359"/>
                </a:lnTo>
                <a:lnTo>
                  <a:pt x="1333" y="1363"/>
                </a:lnTo>
                <a:lnTo>
                  <a:pt x="1333" y="1363"/>
                </a:lnTo>
                <a:lnTo>
                  <a:pt x="1333" y="1363"/>
                </a:lnTo>
                <a:lnTo>
                  <a:pt x="1335" y="1365"/>
                </a:lnTo>
                <a:lnTo>
                  <a:pt x="1335" y="1367"/>
                </a:lnTo>
                <a:lnTo>
                  <a:pt x="1335" y="1365"/>
                </a:lnTo>
                <a:lnTo>
                  <a:pt x="1337" y="1363"/>
                </a:lnTo>
                <a:lnTo>
                  <a:pt x="1337" y="1361"/>
                </a:lnTo>
                <a:lnTo>
                  <a:pt x="1339" y="1359"/>
                </a:lnTo>
                <a:lnTo>
                  <a:pt x="1339" y="1354"/>
                </a:lnTo>
                <a:lnTo>
                  <a:pt x="1341" y="1350"/>
                </a:lnTo>
                <a:lnTo>
                  <a:pt x="1339" y="1350"/>
                </a:lnTo>
                <a:lnTo>
                  <a:pt x="1339" y="1350"/>
                </a:lnTo>
                <a:lnTo>
                  <a:pt x="1339" y="1352"/>
                </a:lnTo>
                <a:lnTo>
                  <a:pt x="1337" y="1350"/>
                </a:lnTo>
                <a:lnTo>
                  <a:pt x="1337" y="1350"/>
                </a:lnTo>
                <a:lnTo>
                  <a:pt x="1339" y="1350"/>
                </a:lnTo>
                <a:lnTo>
                  <a:pt x="1339" y="1348"/>
                </a:lnTo>
                <a:lnTo>
                  <a:pt x="1339" y="1348"/>
                </a:lnTo>
                <a:lnTo>
                  <a:pt x="1341" y="1348"/>
                </a:lnTo>
                <a:lnTo>
                  <a:pt x="1341" y="1348"/>
                </a:lnTo>
                <a:lnTo>
                  <a:pt x="1341" y="1346"/>
                </a:lnTo>
                <a:lnTo>
                  <a:pt x="1341" y="1346"/>
                </a:lnTo>
                <a:lnTo>
                  <a:pt x="1339" y="1346"/>
                </a:lnTo>
                <a:lnTo>
                  <a:pt x="1339" y="1346"/>
                </a:lnTo>
                <a:lnTo>
                  <a:pt x="1339" y="1346"/>
                </a:lnTo>
                <a:lnTo>
                  <a:pt x="1337" y="1346"/>
                </a:lnTo>
                <a:lnTo>
                  <a:pt x="1337" y="1346"/>
                </a:lnTo>
                <a:lnTo>
                  <a:pt x="1339" y="1344"/>
                </a:lnTo>
                <a:lnTo>
                  <a:pt x="1341" y="1342"/>
                </a:lnTo>
                <a:lnTo>
                  <a:pt x="1341" y="1342"/>
                </a:lnTo>
                <a:lnTo>
                  <a:pt x="1341" y="1342"/>
                </a:lnTo>
                <a:lnTo>
                  <a:pt x="1341" y="1342"/>
                </a:lnTo>
                <a:lnTo>
                  <a:pt x="1341" y="1340"/>
                </a:lnTo>
                <a:lnTo>
                  <a:pt x="1341" y="1338"/>
                </a:lnTo>
                <a:lnTo>
                  <a:pt x="1341" y="1338"/>
                </a:lnTo>
                <a:lnTo>
                  <a:pt x="1343" y="1334"/>
                </a:lnTo>
                <a:lnTo>
                  <a:pt x="1347" y="1331"/>
                </a:lnTo>
                <a:lnTo>
                  <a:pt x="1349" y="1329"/>
                </a:lnTo>
                <a:lnTo>
                  <a:pt x="1349" y="1327"/>
                </a:lnTo>
                <a:lnTo>
                  <a:pt x="1349" y="1325"/>
                </a:lnTo>
                <a:lnTo>
                  <a:pt x="1351" y="1323"/>
                </a:lnTo>
                <a:lnTo>
                  <a:pt x="1349" y="1323"/>
                </a:lnTo>
                <a:lnTo>
                  <a:pt x="1349" y="1321"/>
                </a:lnTo>
                <a:lnTo>
                  <a:pt x="1349" y="1319"/>
                </a:lnTo>
                <a:lnTo>
                  <a:pt x="1349" y="1319"/>
                </a:lnTo>
                <a:lnTo>
                  <a:pt x="1347" y="1317"/>
                </a:lnTo>
                <a:lnTo>
                  <a:pt x="1345" y="1317"/>
                </a:lnTo>
                <a:lnTo>
                  <a:pt x="1345" y="1317"/>
                </a:lnTo>
                <a:lnTo>
                  <a:pt x="1343" y="1317"/>
                </a:lnTo>
                <a:lnTo>
                  <a:pt x="1341" y="1317"/>
                </a:lnTo>
                <a:lnTo>
                  <a:pt x="1341" y="1317"/>
                </a:lnTo>
                <a:lnTo>
                  <a:pt x="1343" y="1317"/>
                </a:lnTo>
                <a:lnTo>
                  <a:pt x="1343" y="1317"/>
                </a:lnTo>
                <a:lnTo>
                  <a:pt x="1345" y="1317"/>
                </a:lnTo>
                <a:lnTo>
                  <a:pt x="1345" y="1317"/>
                </a:lnTo>
                <a:lnTo>
                  <a:pt x="1345" y="1317"/>
                </a:lnTo>
                <a:lnTo>
                  <a:pt x="1345" y="1319"/>
                </a:lnTo>
                <a:lnTo>
                  <a:pt x="1345" y="1319"/>
                </a:lnTo>
                <a:lnTo>
                  <a:pt x="1343" y="1319"/>
                </a:lnTo>
                <a:lnTo>
                  <a:pt x="1341" y="1319"/>
                </a:lnTo>
                <a:lnTo>
                  <a:pt x="1337" y="1317"/>
                </a:lnTo>
                <a:lnTo>
                  <a:pt x="1337" y="1317"/>
                </a:lnTo>
                <a:lnTo>
                  <a:pt x="1333" y="1317"/>
                </a:lnTo>
                <a:lnTo>
                  <a:pt x="1331" y="1317"/>
                </a:lnTo>
                <a:lnTo>
                  <a:pt x="1331" y="1317"/>
                </a:lnTo>
                <a:lnTo>
                  <a:pt x="1331" y="1317"/>
                </a:lnTo>
                <a:lnTo>
                  <a:pt x="1331" y="1317"/>
                </a:lnTo>
                <a:lnTo>
                  <a:pt x="1328" y="1317"/>
                </a:lnTo>
                <a:lnTo>
                  <a:pt x="1326" y="1317"/>
                </a:lnTo>
                <a:lnTo>
                  <a:pt x="1324" y="1317"/>
                </a:lnTo>
                <a:lnTo>
                  <a:pt x="1322" y="1319"/>
                </a:lnTo>
                <a:lnTo>
                  <a:pt x="1320" y="1319"/>
                </a:lnTo>
                <a:lnTo>
                  <a:pt x="1307" y="1321"/>
                </a:lnTo>
                <a:lnTo>
                  <a:pt x="1305" y="1321"/>
                </a:lnTo>
                <a:lnTo>
                  <a:pt x="1301" y="1323"/>
                </a:lnTo>
                <a:lnTo>
                  <a:pt x="1299" y="1325"/>
                </a:lnTo>
                <a:lnTo>
                  <a:pt x="1297" y="1329"/>
                </a:lnTo>
                <a:lnTo>
                  <a:pt x="1297" y="1329"/>
                </a:lnTo>
                <a:lnTo>
                  <a:pt x="1297" y="1331"/>
                </a:lnTo>
                <a:lnTo>
                  <a:pt x="1297" y="1336"/>
                </a:lnTo>
                <a:lnTo>
                  <a:pt x="1297" y="1338"/>
                </a:lnTo>
                <a:lnTo>
                  <a:pt x="1297" y="1340"/>
                </a:lnTo>
                <a:lnTo>
                  <a:pt x="1297" y="1342"/>
                </a:lnTo>
                <a:lnTo>
                  <a:pt x="1297" y="1342"/>
                </a:lnTo>
                <a:lnTo>
                  <a:pt x="1295" y="1344"/>
                </a:lnTo>
                <a:lnTo>
                  <a:pt x="1293" y="1344"/>
                </a:lnTo>
                <a:lnTo>
                  <a:pt x="1293" y="1350"/>
                </a:lnTo>
                <a:lnTo>
                  <a:pt x="1291" y="1352"/>
                </a:lnTo>
                <a:lnTo>
                  <a:pt x="1289" y="1354"/>
                </a:lnTo>
                <a:lnTo>
                  <a:pt x="1287" y="1354"/>
                </a:lnTo>
                <a:lnTo>
                  <a:pt x="1282" y="1357"/>
                </a:lnTo>
                <a:lnTo>
                  <a:pt x="1282" y="1357"/>
                </a:lnTo>
                <a:lnTo>
                  <a:pt x="1282" y="1359"/>
                </a:lnTo>
                <a:lnTo>
                  <a:pt x="1282" y="1359"/>
                </a:lnTo>
                <a:lnTo>
                  <a:pt x="1284" y="1357"/>
                </a:lnTo>
                <a:lnTo>
                  <a:pt x="1284" y="1357"/>
                </a:lnTo>
                <a:lnTo>
                  <a:pt x="1284" y="1359"/>
                </a:lnTo>
                <a:lnTo>
                  <a:pt x="1284" y="1359"/>
                </a:lnTo>
                <a:lnTo>
                  <a:pt x="1284" y="1359"/>
                </a:lnTo>
                <a:lnTo>
                  <a:pt x="1284" y="1359"/>
                </a:lnTo>
                <a:lnTo>
                  <a:pt x="1284" y="1361"/>
                </a:lnTo>
                <a:lnTo>
                  <a:pt x="1282" y="1363"/>
                </a:lnTo>
                <a:lnTo>
                  <a:pt x="1282" y="1363"/>
                </a:lnTo>
                <a:lnTo>
                  <a:pt x="1280" y="1363"/>
                </a:lnTo>
                <a:lnTo>
                  <a:pt x="1278" y="1363"/>
                </a:lnTo>
                <a:lnTo>
                  <a:pt x="1276" y="1363"/>
                </a:lnTo>
                <a:lnTo>
                  <a:pt x="1276" y="1361"/>
                </a:lnTo>
                <a:lnTo>
                  <a:pt x="1276" y="1361"/>
                </a:lnTo>
                <a:lnTo>
                  <a:pt x="1276" y="1361"/>
                </a:lnTo>
                <a:lnTo>
                  <a:pt x="1276" y="1359"/>
                </a:lnTo>
                <a:lnTo>
                  <a:pt x="1274" y="1359"/>
                </a:lnTo>
                <a:lnTo>
                  <a:pt x="1272" y="1361"/>
                </a:lnTo>
                <a:lnTo>
                  <a:pt x="1268" y="1361"/>
                </a:lnTo>
                <a:lnTo>
                  <a:pt x="1268" y="1361"/>
                </a:lnTo>
                <a:lnTo>
                  <a:pt x="1266" y="1361"/>
                </a:lnTo>
                <a:lnTo>
                  <a:pt x="1263" y="1361"/>
                </a:lnTo>
                <a:lnTo>
                  <a:pt x="1263" y="1363"/>
                </a:lnTo>
                <a:lnTo>
                  <a:pt x="1261" y="1363"/>
                </a:lnTo>
                <a:lnTo>
                  <a:pt x="1259" y="1363"/>
                </a:lnTo>
                <a:lnTo>
                  <a:pt x="1257" y="1363"/>
                </a:lnTo>
                <a:lnTo>
                  <a:pt x="1253" y="1363"/>
                </a:lnTo>
                <a:lnTo>
                  <a:pt x="1249" y="1365"/>
                </a:lnTo>
                <a:lnTo>
                  <a:pt x="1247" y="1365"/>
                </a:lnTo>
                <a:lnTo>
                  <a:pt x="1243" y="1367"/>
                </a:lnTo>
                <a:lnTo>
                  <a:pt x="1240" y="1367"/>
                </a:lnTo>
                <a:lnTo>
                  <a:pt x="1238" y="1367"/>
                </a:lnTo>
                <a:lnTo>
                  <a:pt x="1238" y="1367"/>
                </a:lnTo>
                <a:lnTo>
                  <a:pt x="1236" y="1365"/>
                </a:lnTo>
                <a:lnTo>
                  <a:pt x="1234" y="1363"/>
                </a:lnTo>
                <a:lnTo>
                  <a:pt x="1232" y="1361"/>
                </a:lnTo>
                <a:lnTo>
                  <a:pt x="1228" y="1359"/>
                </a:lnTo>
                <a:lnTo>
                  <a:pt x="1224" y="1359"/>
                </a:lnTo>
                <a:lnTo>
                  <a:pt x="1222" y="1359"/>
                </a:lnTo>
                <a:lnTo>
                  <a:pt x="1222" y="1359"/>
                </a:lnTo>
                <a:lnTo>
                  <a:pt x="1222" y="1359"/>
                </a:lnTo>
                <a:lnTo>
                  <a:pt x="1224" y="1361"/>
                </a:lnTo>
                <a:lnTo>
                  <a:pt x="1222" y="1361"/>
                </a:lnTo>
                <a:lnTo>
                  <a:pt x="1219" y="1359"/>
                </a:lnTo>
                <a:lnTo>
                  <a:pt x="1217" y="1359"/>
                </a:lnTo>
                <a:lnTo>
                  <a:pt x="1217" y="1357"/>
                </a:lnTo>
                <a:lnTo>
                  <a:pt x="1219" y="1359"/>
                </a:lnTo>
                <a:lnTo>
                  <a:pt x="1219" y="1359"/>
                </a:lnTo>
                <a:lnTo>
                  <a:pt x="1217" y="1357"/>
                </a:lnTo>
                <a:lnTo>
                  <a:pt x="1217" y="1354"/>
                </a:lnTo>
                <a:lnTo>
                  <a:pt x="1215" y="1354"/>
                </a:lnTo>
                <a:lnTo>
                  <a:pt x="1215" y="1352"/>
                </a:lnTo>
                <a:lnTo>
                  <a:pt x="1213" y="1350"/>
                </a:lnTo>
                <a:lnTo>
                  <a:pt x="1213" y="1348"/>
                </a:lnTo>
                <a:lnTo>
                  <a:pt x="1211" y="1346"/>
                </a:lnTo>
                <a:lnTo>
                  <a:pt x="1211" y="1342"/>
                </a:lnTo>
                <a:lnTo>
                  <a:pt x="1207" y="1338"/>
                </a:lnTo>
                <a:lnTo>
                  <a:pt x="1201" y="1331"/>
                </a:lnTo>
                <a:lnTo>
                  <a:pt x="1201" y="1329"/>
                </a:lnTo>
                <a:lnTo>
                  <a:pt x="1201" y="1329"/>
                </a:lnTo>
                <a:lnTo>
                  <a:pt x="1196" y="1323"/>
                </a:lnTo>
                <a:lnTo>
                  <a:pt x="1194" y="1319"/>
                </a:lnTo>
                <a:lnTo>
                  <a:pt x="1194" y="1319"/>
                </a:lnTo>
                <a:lnTo>
                  <a:pt x="1194" y="1319"/>
                </a:lnTo>
                <a:lnTo>
                  <a:pt x="1194" y="1317"/>
                </a:lnTo>
                <a:lnTo>
                  <a:pt x="1194" y="1317"/>
                </a:lnTo>
                <a:lnTo>
                  <a:pt x="1192" y="1317"/>
                </a:lnTo>
                <a:lnTo>
                  <a:pt x="1192" y="1310"/>
                </a:lnTo>
                <a:lnTo>
                  <a:pt x="1194" y="1315"/>
                </a:lnTo>
                <a:lnTo>
                  <a:pt x="1196" y="1317"/>
                </a:lnTo>
                <a:lnTo>
                  <a:pt x="1196" y="1317"/>
                </a:lnTo>
                <a:lnTo>
                  <a:pt x="1196" y="1317"/>
                </a:lnTo>
                <a:lnTo>
                  <a:pt x="1196" y="1319"/>
                </a:lnTo>
                <a:lnTo>
                  <a:pt x="1196" y="1321"/>
                </a:lnTo>
                <a:lnTo>
                  <a:pt x="1196" y="1321"/>
                </a:lnTo>
                <a:lnTo>
                  <a:pt x="1196" y="1319"/>
                </a:lnTo>
                <a:lnTo>
                  <a:pt x="1199" y="1319"/>
                </a:lnTo>
                <a:lnTo>
                  <a:pt x="1199" y="1317"/>
                </a:lnTo>
                <a:lnTo>
                  <a:pt x="1196" y="1317"/>
                </a:lnTo>
                <a:lnTo>
                  <a:pt x="1196" y="1315"/>
                </a:lnTo>
                <a:lnTo>
                  <a:pt x="1194" y="1313"/>
                </a:lnTo>
                <a:lnTo>
                  <a:pt x="1192" y="1308"/>
                </a:lnTo>
                <a:lnTo>
                  <a:pt x="1190" y="1306"/>
                </a:lnTo>
                <a:lnTo>
                  <a:pt x="1190" y="1302"/>
                </a:lnTo>
                <a:lnTo>
                  <a:pt x="1190" y="1302"/>
                </a:lnTo>
                <a:lnTo>
                  <a:pt x="1190" y="1300"/>
                </a:lnTo>
                <a:lnTo>
                  <a:pt x="1190" y="1298"/>
                </a:lnTo>
                <a:lnTo>
                  <a:pt x="1192" y="1298"/>
                </a:lnTo>
                <a:lnTo>
                  <a:pt x="1192" y="1296"/>
                </a:lnTo>
                <a:lnTo>
                  <a:pt x="1192" y="1289"/>
                </a:lnTo>
                <a:lnTo>
                  <a:pt x="1192" y="1283"/>
                </a:lnTo>
                <a:lnTo>
                  <a:pt x="1192" y="1283"/>
                </a:lnTo>
                <a:lnTo>
                  <a:pt x="1192" y="1283"/>
                </a:lnTo>
                <a:lnTo>
                  <a:pt x="1192" y="1281"/>
                </a:lnTo>
                <a:lnTo>
                  <a:pt x="1192" y="1275"/>
                </a:lnTo>
                <a:lnTo>
                  <a:pt x="1194" y="1264"/>
                </a:lnTo>
                <a:lnTo>
                  <a:pt x="1196" y="1262"/>
                </a:lnTo>
                <a:lnTo>
                  <a:pt x="1199" y="1256"/>
                </a:lnTo>
                <a:lnTo>
                  <a:pt x="1201" y="1254"/>
                </a:lnTo>
                <a:lnTo>
                  <a:pt x="1201" y="1250"/>
                </a:lnTo>
                <a:lnTo>
                  <a:pt x="1201" y="1248"/>
                </a:lnTo>
                <a:lnTo>
                  <a:pt x="1199" y="1248"/>
                </a:lnTo>
                <a:lnTo>
                  <a:pt x="1196" y="1243"/>
                </a:lnTo>
                <a:lnTo>
                  <a:pt x="1196" y="1241"/>
                </a:lnTo>
                <a:lnTo>
                  <a:pt x="1196" y="1239"/>
                </a:lnTo>
                <a:lnTo>
                  <a:pt x="1194" y="1237"/>
                </a:lnTo>
                <a:lnTo>
                  <a:pt x="1194" y="1235"/>
                </a:lnTo>
                <a:lnTo>
                  <a:pt x="1194" y="1235"/>
                </a:lnTo>
                <a:lnTo>
                  <a:pt x="1194" y="1233"/>
                </a:lnTo>
                <a:lnTo>
                  <a:pt x="1196" y="1233"/>
                </a:lnTo>
                <a:lnTo>
                  <a:pt x="1196" y="1231"/>
                </a:lnTo>
                <a:lnTo>
                  <a:pt x="1196" y="1231"/>
                </a:lnTo>
                <a:lnTo>
                  <a:pt x="1192" y="1229"/>
                </a:lnTo>
                <a:lnTo>
                  <a:pt x="1192" y="1227"/>
                </a:lnTo>
                <a:lnTo>
                  <a:pt x="1192" y="1229"/>
                </a:lnTo>
                <a:lnTo>
                  <a:pt x="1194" y="1229"/>
                </a:lnTo>
                <a:lnTo>
                  <a:pt x="1196" y="1229"/>
                </a:lnTo>
                <a:lnTo>
                  <a:pt x="1196" y="1229"/>
                </a:lnTo>
                <a:lnTo>
                  <a:pt x="1196" y="1227"/>
                </a:lnTo>
                <a:lnTo>
                  <a:pt x="1199" y="1224"/>
                </a:lnTo>
                <a:lnTo>
                  <a:pt x="1196" y="1220"/>
                </a:lnTo>
                <a:lnTo>
                  <a:pt x="1196" y="1220"/>
                </a:lnTo>
                <a:lnTo>
                  <a:pt x="1196" y="1220"/>
                </a:lnTo>
                <a:lnTo>
                  <a:pt x="1199" y="1220"/>
                </a:lnTo>
                <a:lnTo>
                  <a:pt x="1201" y="1220"/>
                </a:lnTo>
                <a:lnTo>
                  <a:pt x="1201" y="1218"/>
                </a:lnTo>
                <a:lnTo>
                  <a:pt x="1203" y="1216"/>
                </a:lnTo>
                <a:lnTo>
                  <a:pt x="1201" y="1218"/>
                </a:lnTo>
                <a:lnTo>
                  <a:pt x="1201" y="1216"/>
                </a:lnTo>
                <a:lnTo>
                  <a:pt x="1201" y="1216"/>
                </a:lnTo>
                <a:lnTo>
                  <a:pt x="1201" y="1216"/>
                </a:lnTo>
                <a:lnTo>
                  <a:pt x="1203" y="1216"/>
                </a:lnTo>
                <a:lnTo>
                  <a:pt x="1203" y="1216"/>
                </a:lnTo>
                <a:lnTo>
                  <a:pt x="1203" y="1216"/>
                </a:lnTo>
                <a:lnTo>
                  <a:pt x="1203" y="1216"/>
                </a:lnTo>
                <a:lnTo>
                  <a:pt x="1205" y="1216"/>
                </a:lnTo>
                <a:lnTo>
                  <a:pt x="1205" y="1216"/>
                </a:lnTo>
                <a:lnTo>
                  <a:pt x="1205" y="1216"/>
                </a:lnTo>
                <a:lnTo>
                  <a:pt x="1205" y="1214"/>
                </a:lnTo>
                <a:lnTo>
                  <a:pt x="1205" y="1212"/>
                </a:lnTo>
                <a:lnTo>
                  <a:pt x="1207" y="1214"/>
                </a:lnTo>
                <a:lnTo>
                  <a:pt x="1209" y="1212"/>
                </a:lnTo>
                <a:lnTo>
                  <a:pt x="1209" y="1212"/>
                </a:lnTo>
                <a:lnTo>
                  <a:pt x="1211" y="1212"/>
                </a:lnTo>
                <a:lnTo>
                  <a:pt x="1211" y="1212"/>
                </a:lnTo>
                <a:lnTo>
                  <a:pt x="1209" y="1212"/>
                </a:lnTo>
                <a:lnTo>
                  <a:pt x="1207" y="1208"/>
                </a:lnTo>
                <a:lnTo>
                  <a:pt x="1209" y="1208"/>
                </a:lnTo>
                <a:lnTo>
                  <a:pt x="1209" y="1208"/>
                </a:lnTo>
                <a:lnTo>
                  <a:pt x="1209" y="1208"/>
                </a:lnTo>
                <a:lnTo>
                  <a:pt x="1209" y="1208"/>
                </a:lnTo>
                <a:lnTo>
                  <a:pt x="1211" y="1210"/>
                </a:lnTo>
                <a:lnTo>
                  <a:pt x="1211" y="1208"/>
                </a:lnTo>
                <a:lnTo>
                  <a:pt x="1211" y="1208"/>
                </a:lnTo>
                <a:lnTo>
                  <a:pt x="1213" y="1208"/>
                </a:lnTo>
                <a:lnTo>
                  <a:pt x="1215" y="1210"/>
                </a:lnTo>
                <a:lnTo>
                  <a:pt x="1217" y="1208"/>
                </a:lnTo>
                <a:lnTo>
                  <a:pt x="1215" y="1210"/>
                </a:lnTo>
                <a:lnTo>
                  <a:pt x="1213" y="1212"/>
                </a:lnTo>
                <a:lnTo>
                  <a:pt x="1215" y="1210"/>
                </a:lnTo>
                <a:lnTo>
                  <a:pt x="1217" y="1210"/>
                </a:lnTo>
                <a:lnTo>
                  <a:pt x="1219" y="1208"/>
                </a:lnTo>
                <a:lnTo>
                  <a:pt x="1222" y="1208"/>
                </a:lnTo>
                <a:lnTo>
                  <a:pt x="1222" y="1208"/>
                </a:lnTo>
                <a:lnTo>
                  <a:pt x="1226" y="1206"/>
                </a:lnTo>
                <a:lnTo>
                  <a:pt x="1228" y="1204"/>
                </a:lnTo>
                <a:lnTo>
                  <a:pt x="1230" y="1201"/>
                </a:lnTo>
                <a:lnTo>
                  <a:pt x="1230" y="1199"/>
                </a:lnTo>
                <a:lnTo>
                  <a:pt x="1232" y="1199"/>
                </a:lnTo>
                <a:lnTo>
                  <a:pt x="1232" y="1197"/>
                </a:lnTo>
                <a:lnTo>
                  <a:pt x="1232" y="1195"/>
                </a:lnTo>
                <a:lnTo>
                  <a:pt x="1232" y="1195"/>
                </a:lnTo>
                <a:lnTo>
                  <a:pt x="1232" y="1193"/>
                </a:lnTo>
                <a:lnTo>
                  <a:pt x="1232" y="1191"/>
                </a:lnTo>
                <a:lnTo>
                  <a:pt x="1232" y="1193"/>
                </a:lnTo>
                <a:lnTo>
                  <a:pt x="1232" y="1193"/>
                </a:lnTo>
                <a:lnTo>
                  <a:pt x="1234" y="1191"/>
                </a:lnTo>
                <a:lnTo>
                  <a:pt x="1234" y="1191"/>
                </a:lnTo>
                <a:lnTo>
                  <a:pt x="1236" y="1193"/>
                </a:lnTo>
                <a:lnTo>
                  <a:pt x="1234" y="1195"/>
                </a:lnTo>
                <a:lnTo>
                  <a:pt x="1236" y="1195"/>
                </a:lnTo>
                <a:lnTo>
                  <a:pt x="1236" y="1195"/>
                </a:lnTo>
                <a:lnTo>
                  <a:pt x="1238" y="1195"/>
                </a:lnTo>
                <a:lnTo>
                  <a:pt x="1234" y="1197"/>
                </a:lnTo>
                <a:lnTo>
                  <a:pt x="1234" y="1197"/>
                </a:lnTo>
                <a:lnTo>
                  <a:pt x="1238" y="1195"/>
                </a:lnTo>
                <a:lnTo>
                  <a:pt x="1245" y="1193"/>
                </a:lnTo>
                <a:lnTo>
                  <a:pt x="1247" y="1193"/>
                </a:lnTo>
                <a:lnTo>
                  <a:pt x="1247" y="1191"/>
                </a:lnTo>
                <a:lnTo>
                  <a:pt x="1247" y="1191"/>
                </a:lnTo>
                <a:lnTo>
                  <a:pt x="1249" y="1187"/>
                </a:lnTo>
                <a:lnTo>
                  <a:pt x="1249" y="1187"/>
                </a:lnTo>
                <a:lnTo>
                  <a:pt x="1249" y="1189"/>
                </a:lnTo>
                <a:lnTo>
                  <a:pt x="1249" y="1189"/>
                </a:lnTo>
                <a:lnTo>
                  <a:pt x="1249" y="1189"/>
                </a:lnTo>
                <a:lnTo>
                  <a:pt x="1249" y="1191"/>
                </a:lnTo>
                <a:lnTo>
                  <a:pt x="1247" y="1191"/>
                </a:lnTo>
                <a:lnTo>
                  <a:pt x="1249" y="1191"/>
                </a:lnTo>
                <a:lnTo>
                  <a:pt x="1249" y="1191"/>
                </a:lnTo>
                <a:lnTo>
                  <a:pt x="1249" y="1191"/>
                </a:lnTo>
                <a:lnTo>
                  <a:pt x="1251" y="1191"/>
                </a:lnTo>
                <a:lnTo>
                  <a:pt x="1255" y="1191"/>
                </a:lnTo>
                <a:lnTo>
                  <a:pt x="1257" y="1191"/>
                </a:lnTo>
                <a:lnTo>
                  <a:pt x="1257" y="1191"/>
                </a:lnTo>
                <a:lnTo>
                  <a:pt x="1261" y="1191"/>
                </a:lnTo>
                <a:lnTo>
                  <a:pt x="1263" y="1193"/>
                </a:lnTo>
                <a:lnTo>
                  <a:pt x="1266" y="1193"/>
                </a:lnTo>
                <a:lnTo>
                  <a:pt x="1272" y="1195"/>
                </a:lnTo>
                <a:lnTo>
                  <a:pt x="1274" y="1193"/>
                </a:lnTo>
                <a:lnTo>
                  <a:pt x="1274" y="1193"/>
                </a:lnTo>
                <a:lnTo>
                  <a:pt x="1274" y="1193"/>
                </a:lnTo>
                <a:lnTo>
                  <a:pt x="1274" y="1193"/>
                </a:lnTo>
                <a:lnTo>
                  <a:pt x="1274" y="1191"/>
                </a:lnTo>
                <a:lnTo>
                  <a:pt x="1274" y="1191"/>
                </a:lnTo>
                <a:lnTo>
                  <a:pt x="1276" y="1191"/>
                </a:lnTo>
                <a:lnTo>
                  <a:pt x="1278" y="1191"/>
                </a:lnTo>
                <a:lnTo>
                  <a:pt x="1280" y="1191"/>
                </a:lnTo>
                <a:lnTo>
                  <a:pt x="1280" y="1193"/>
                </a:lnTo>
                <a:lnTo>
                  <a:pt x="1282" y="1195"/>
                </a:lnTo>
                <a:lnTo>
                  <a:pt x="1284" y="1195"/>
                </a:lnTo>
                <a:lnTo>
                  <a:pt x="1284" y="1195"/>
                </a:lnTo>
                <a:lnTo>
                  <a:pt x="1287" y="1195"/>
                </a:lnTo>
                <a:lnTo>
                  <a:pt x="1287" y="1195"/>
                </a:lnTo>
                <a:lnTo>
                  <a:pt x="1287" y="1195"/>
                </a:lnTo>
                <a:lnTo>
                  <a:pt x="1287" y="1197"/>
                </a:lnTo>
                <a:lnTo>
                  <a:pt x="1287" y="1197"/>
                </a:lnTo>
                <a:lnTo>
                  <a:pt x="1287" y="1197"/>
                </a:lnTo>
                <a:lnTo>
                  <a:pt x="1284" y="1197"/>
                </a:lnTo>
                <a:lnTo>
                  <a:pt x="1284" y="1199"/>
                </a:lnTo>
                <a:lnTo>
                  <a:pt x="1289" y="1199"/>
                </a:lnTo>
                <a:lnTo>
                  <a:pt x="1293" y="1201"/>
                </a:lnTo>
                <a:lnTo>
                  <a:pt x="1295" y="1201"/>
                </a:lnTo>
                <a:lnTo>
                  <a:pt x="1295" y="1199"/>
                </a:lnTo>
                <a:lnTo>
                  <a:pt x="1297" y="1199"/>
                </a:lnTo>
                <a:lnTo>
                  <a:pt x="1299" y="1199"/>
                </a:lnTo>
                <a:lnTo>
                  <a:pt x="1299" y="1199"/>
                </a:lnTo>
                <a:lnTo>
                  <a:pt x="1301" y="1201"/>
                </a:lnTo>
                <a:lnTo>
                  <a:pt x="1301" y="1201"/>
                </a:lnTo>
                <a:lnTo>
                  <a:pt x="1301" y="1201"/>
                </a:lnTo>
                <a:lnTo>
                  <a:pt x="1303" y="1199"/>
                </a:lnTo>
                <a:lnTo>
                  <a:pt x="1303" y="1199"/>
                </a:lnTo>
                <a:lnTo>
                  <a:pt x="1303" y="1199"/>
                </a:lnTo>
                <a:lnTo>
                  <a:pt x="1303" y="1197"/>
                </a:lnTo>
                <a:lnTo>
                  <a:pt x="1303" y="1197"/>
                </a:lnTo>
                <a:lnTo>
                  <a:pt x="1303" y="1195"/>
                </a:lnTo>
                <a:lnTo>
                  <a:pt x="1301" y="1195"/>
                </a:lnTo>
                <a:lnTo>
                  <a:pt x="1301" y="1195"/>
                </a:lnTo>
                <a:lnTo>
                  <a:pt x="1301" y="1195"/>
                </a:lnTo>
                <a:lnTo>
                  <a:pt x="1305" y="1195"/>
                </a:lnTo>
                <a:lnTo>
                  <a:pt x="1307" y="1197"/>
                </a:lnTo>
                <a:lnTo>
                  <a:pt x="1307" y="1197"/>
                </a:lnTo>
                <a:lnTo>
                  <a:pt x="1307" y="1197"/>
                </a:lnTo>
                <a:lnTo>
                  <a:pt x="1307" y="1197"/>
                </a:lnTo>
                <a:lnTo>
                  <a:pt x="1310" y="1197"/>
                </a:lnTo>
                <a:lnTo>
                  <a:pt x="1310" y="1197"/>
                </a:lnTo>
                <a:lnTo>
                  <a:pt x="1310" y="1199"/>
                </a:lnTo>
                <a:lnTo>
                  <a:pt x="1312" y="1199"/>
                </a:lnTo>
                <a:lnTo>
                  <a:pt x="1312" y="1199"/>
                </a:lnTo>
                <a:lnTo>
                  <a:pt x="1312" y="1201"/>
                </a:lnTo>
                <a:lnTo>
                  <a:pt x="1314" y="1201"/>
                </a:lnTo>
                <a:lnTo>
                  <a:pt x="1314" y="1204"/>
                </a:lnTo>
                <a:lnTo>
                  <a:pt x="1314" y="1204"/>
                </a:lnTo>
                <a:lnTo>
                  <a:pt x="1316" y="1201"/>
                </a:lnTo>
                <a:lnTo>
                  <a:pt x="1316" y="1201"/>
                </a:lnTo>
                <a:lnTo>
                  <a:pt x="1316" y="1204"/>
                </a:lnTo>
                <a:lnTo>
                  <a:pt x="1316" y="1201"/>
                </a:lnTo>
                <a:lnTo>
                  <a:pt x="1316" y="1201"/>
                </a:lnTo>
                <a:lnTo>
                  <a:pt x="1318" y="1201"/>
                </a:lnTo>
                <a:lnTo>
                  <a:pt x="1318" y="1199"/>
                </a:lnTo>
                <a:lnTo>
                  <a:pt x="1318" y="1199"/>
                </a:lnTo>
                <a:lnTo>
                  <a:pt x="1316" y="1199"/>
                </a:lnTo>
                <a:lnTo>
                  <a:pt x="1316" y="1197"/>
                </a:lnTo>
                <a:lnTo>
                  <a:pt x="1314" y="1197"/>
                </a:lnTo>
                <a:lnTo>
                  <a:pt x="1312" y="1197"/>
                </a:lnTo>
                <a:lnTo>
                  <a:pt x="1310" y="1195"/>
                </a:lnTo>
                <a:lnTo>
                  <a:pt x="1310" y="1195"/>
                </a:lnTo>
                <a:lnTo>
                  <a:pt x="1307" y="1193"/>
                </a:lnTo>
                <a:lnTo>
                  <a:pt x="1307" y="1193"/>
                </a:lnTo>
                <a:lnTo>
                  <a:pt x="1307" y="1193"/>
                </a:lnTo>
                <a:lnTo>
                  <a:pt x="1310" y="1193"/>
                </a:lnTo>
                <a:lnTo>
                  <a:pt x="1310" y="1193"/>
                </a:lnTo>
                <a:lnTo>
                  <a:pt x="1310" y="1193"/>
                </a:lnTo>
                <a:lnTo>
                  <a:pt x="1310" y="1191"/>
                </a:lnTo>
                <a:lnTo>
                  <a:pt x="1312" y="1191"/>
                </a:lnTo>
                <a:lnTo>
                  <a:pt x="1312" y="1191"/>
                </a:lnTo>
                <a:lnTo>
                  <a:pt x="1314" y="1191"/>
                </a:lnTo>
                <a:lnTo>
                  <a:pt x="1314" y="1189"/>
                </a:lnTo>
                <a:lnTo>
                  <a:pt x="1314" y="1189"/>
                </a:lnTo>
                <a:lnTo>
                  <a:pt x="1312" y="1187"/>
                </a:lnTo>
                <a:lnTo>
                  <a:pt x="1312" y="1187"/>
                </a:lnTo>
                <a:lnTo>
                  <a:pt x="1312" y="1187"/>
                </a:lnTo>
                <a:lnTo>
                  <a:pt x="1312" y="1187"/>
                </a:lnTo>
                <a:lnTo>
                  <a:pt x="1310" y="1187"/>
                </a:lnTo>
                <a:lnTo>
                  <a:pt x="1310" y="1189"/>
                </a:lnTo>
                <a:lnTo>
                  <a:pt x="1310" y="1189"/>
                </a:lnTo>
                <a:lnTo>
                  <a:pt x="1307" y="1189"/>
                </a:lnTo>
                <a:lnTo>
                  <a:pt x="1307" y="1187"/>
                </a:lnTo>
                <a:lnTo>
                  <a:pt x="1307" y="1187"/>
                </a:lnTo>
                <a:lnTo>
                  <a:pt x="1307" y="1187"/>
                </a:lnTo>
                <a:lnTo>
                  <a:pt x="1310" y="1185"/>
                </a:lnTo>
                <a:lnTo>
                  <a:pt x="1310" y="1185"/>
                </a:lnTo>
                <a:lnTo>
                  <a:pt x="1307" y="1185"/>
                </a:lnTo>
                <a:lnTo>
                  <a:pt x="1307" y="1185"/>
                </a:lnTo>
                <a:lnTo>
                  <a:pt x="1307" y="1185"/>
                </a:lnTo>
                <a:lnTo>
                  <a:pt x="1305" y="1185"/>
                </a:lnTo>
                <a:lnTo>
                  <a:pt x="1303" y="1187"/>
                </a:lnTo>
                <a:lnTo>
                  <a:pt x="1301" y="1187"/>
                </a:lnTo>
                <a:lnTo>
                  <a:pt x="1299" y="1187"/>
                </a:lnTo>
                <a:lnTo>
                  <a:pt x="1297" y="1185"/>
                </a:lnTo>
                <a:lnTo>
                  <a:pt x="1299" y="1183"/>
                </a:lnTo>
                <a:lnTo>
                  <a:pt x="1301" y="1180"/>
                </a:lnTo>
                <a:lnTo>
                  <a:pt x="1301" y="1183"/>
                </a:lnTo>
                <a:lnTo>
                  <a:pt x="1303" y="1183"/>
                </a:lnTo>
                <a:lnTo>
                  <a:pt x="1305" y="1183"/>
                </a:lnTo>
                <a:lnTo>
                  <a:pt x="1310" y="1185"/>
                </a:lnTo>
                <a:lnTo>
                  <a:pt x="1312" y="1185"/>
                </a:lnTo>
                <a:lnTo>
                  <a:pt x="1314" y="1183"/>
                </a:lnTo>
                <a:lnTo>
                  <a:pt x="1314" y="1183"/>
                </a:lnTo>
                <a:lnTo>
                  <a:pt x="1316" y="1183"/>
                </a:lnTo>
                <a:lnTo>
                  <a:pt x="1318" y="1183"/>
                </a:lnTo>
                <a:lnTo>
                  <a:pt x="1320" y="1180"/>
                </a:lnTo>
                <a:lnTo>
                  <a:pt x="1320" y="1180"/>
                </a:lnTo>
                <a:lnTo>
                  <a:pt x="1320" y="1180"/>
                </a:lnTo>
                <a:lnTo>
                  <a:pt x="1322" y="1183"/>
                </a:lnTo>
                <a:lnTo>
                  <a:pt x="1328" y="1180"/>
                </a:lnTo>
                <a:lnTo>
                  <a:pt x="1328" y="1183"/>
                </a:lnTo>
                <a:lnTo>
                  <a:pt x="1331" y="1183"/>
                </a:lnTo>
                <a:lnTo>
                  <a:pt x="1331" y="1180"/>
                </a:lnTo>
                <a:lnTo>
                  <a:pt x="1333" y="1178"/>
                </a:lnTo>
                <a:lnTo>
                  <a:pt x="1333" y="1176"/>
                </a:lnTo>
                <a:lnTo>
                  <a:pt x="1333" y="1176"/>
                </a:lnTo>
                <a:lnTo>
                  <a:pt x="1333" y="1178"/>
                </a:lnTo>
                <a:lnTo>
                  <a:pt x="1335" y="1178"/>
                </a:lnTo>
                <a:lnTo>
                  <a:pt x="1335" y="1180"/>
                </a:lnTo>
                <a:lnTo>
                  <a:pt x="1335" y="1180"/>
                </a:lnTo>
                <a:lnTo>
                  <a:pt x="1335" y="1180"/>
                </a:lnTo>
                <a:lnTo>
                  <a:pt x="1335" y="1183"/>
                </a:lnTo>
                <a:lnTo>
                  <a:pt x="1337" y="1183"/>
                </a:lnTo>
                <a:lnTo>
                  <a:pt x="1335" y="1183"/>
                </a:lnTo>
                <a:lnTo>
                  <a:pt x="1333" y="1183"/>
                </a:lnTo>
                <a:lnTo>
                  <a:pt x="1333" y="1185"/>
                </a:lnTo>
                <a:lnTo>
                  <a:pt x="1339" y="1183"/>
                </a:lnTo>
                <a:lnTo>
                  <a:pt x="1339" y="1183"/>
                </a:lnTo>
                <a:lnTo>
                  <a:pt x="1341" y="1180"/>
                </a:lnTo>
                <a:lnTo>
                  <a:pt x="1341" y="1183"/>
                </a:lnTo>
                <a:lnTo>
                  <a:pt x="1341" y="1183"/>
                </a:lnTo>
                <a:lnTo>
                  <a:pt x="1341" y="1183"/>
                </a:lnTo>
                <a:lnTo>
                  <a:pt x="1343" y="1183"/>
                </a:lnTo>
                <a:lnTo>
                  <a:pt x="1343" y="1180"/>
                </a:lnTo>
                <a:lnTo>
                  <a:pt x="1345" y="1180"/>
                </a:lnTo>
                <a:lnTo>
                  <a:pt x="1345" y="1178"/>
                </a:lnTo>
                <a:lnTo>
                  <a:pt x="1345" y="1178"/>
                </a:lnTo>
                <a:lnTo>
                  <a:pt x="1347" y="1180"/>
                </a:lnTo>
                <a:lnTo>
                  <a:pt x="1347" y="1178"/>
                </a:lnTo>
                <a:lnTo>
                  <a:pt x="1347" y="1178"/>
                </a:lnTo>
                <a:lnTo>
                  <a:pt x="1347" y="1180"/>
                </a:lnTo>
                <a:lnTo>
                  <a:pt x="1347" y="1180"/>
                </a:lnTo>
                <a:lnTo>
                  <a:pt x="1345" y="1180"/>
                </a:lnTo>
                <a:lnTo>
                  <a:pt x="1345" y="1180"/>
                </a:lnTo>
                <a:lnTo>
                  <a:pt x="1345" y="1183"/>
                </a:lnTo>
                <a:lnTo>
                  <a:pt x="1347" y="1180"/>
                </a:lnTo>
                <a:lnTo>
                  <a:pt x="1351" y="1180"/>
                </a:lnTo>
                <a:lnTo>
                  <a:pt x="1354" y="1180"/>
                </a:lnTo>
                <a:lnTo>
                  <a:pt x="1354" y="1180"/>
                </a:lnTo>
                <a:lnTo>
                  <a:pt x="1356" y="1180"/>
                </a:lnTo>
                <a:lnTo>
                  <a:pt x="1356" y="1180"/>
                </a:lnTo>
                <a:lnTo>
                  <a:pt x="1358" y="1180"/>
                </a:lnTo>
                <a:lnTo>
                  <a:pt x="1360" y="1180"/>
                </a:lnTo>
                <a:lnTo>
                  <a:pt x="1360" y="1180"/>
                </a:lnTo>
                <a:lnTo>
                  <a:pt x="1360" y="1180"/>
                </a:lnTo>
                <a:lnTo>
                  <a:pt x="1358" y="1180"/>
                </a:lnTo>
                <a:lnTo>
                  <a:pt x="1356" y="1180"/>
                </a:lnTo>
                <a:lnTo>
                  <a:pt x="1360" y="1183"/>
                </a:lnTo>
                <a:lnTo>
                  <a:pt x="1364" y="1185"/>
                </a:lnTo>
                <a:lnTo>
                  <a:pt x="1364" y="1185"/>
                </a:lnTo>
                <a:lnTo>
                  <a:pt x="1366" y="1185"/>
                </a:lnTo>
                <a:lnTo>
                  <a:pt x="1366" y="1185"/>
                </a:lnTo>
                <a:lnTo>
                  <a:pt x="1366" y="1183"/>
                </a:lnTo>
                <a:lnTo>
                  <a:pt x="1366" y="1183"/>
                </a:lnTo>
                <a:lnTo>
                  <a:pt x="1368" y="1183"/>
                </a:lnTo>
                <a:lnTo>
                  <a:pt x="1366" y="1185"/>
                </a:lnTo>
                <a:lnTo>
                  <a:pt x="1366" y="1185"/>
                </a:lnTo>
                <a:lnTo>
                  <a:pt x="1368" y="1185"/>
                </a:lnTo>
                <a:lnTo>
                  <a:pt x="1368" y="1185"/>
                </a:lnTo>
                <a:lnTo>
                  <a:pt x="1366" y="1185"/>
                </a:lnTo>
                <a:lnTo>
                  <a:pt x="1368" y="1187"/>
                </a:lnTo>
                <a:lnTo>
                  <a:pt x="1370" y="1189"/>
                </a:lnTo>
                <a:lnTo>
                  <a:pt x="1372" y="1191"/>
                </a:lnTo>
                <a:lnTo>
                  <a:pt x="1372" y="1191"/>
                </a:lnTo>
                <a:lnTo>
                  <a:pt x="1372" y="1191"/>
                </a:lnTo>
                <a:lnTo>
                  <a:pt x="1370" y="1191"/>
                </a:lnTo>
                <a:lnTo>
                  <a:pt x="1370" y="1189"/>
                </a:lnTo>
                <a:lnTo>
                  <a:pt x="1370" y="1191"/>
                </a:lnTo>
                <a:lnTo>
                  <a:pt x="1370" y="1193"/>
                </a:lnTo>
                <a:lnTo>
                  <a:pt x="1372" y="1193"/>
                </a:lnTo>
                <a:lnTo>
                  <a:pt x="1375" y="1191"/>
                </a:lnTo>
                <a:lnTo>
                  <a:pt x="1377" y="1191"/>
                </a:lnTo>
                <a:lnTo>
                  <a:pt x="1377" y="1191"/>
                </a:lnTo>
                <a:lnTo>
                  <a:pt x="1379" y="1191"/>
                </a:lnTo>
                <a:lnTo>
                  <a:pt x="1379" y="1191"/>
                </a:lnTo>
                <a:lnTo>
                  <a:pt x="1383" y="1189"/>
                </a:lnTo>
                <a:lnTo>
                  <a:pt x="1385" y="1189"/>
                </a:lnTo>
                <a:lnTo>
                  <a:pt x="1385" y="1189"/>
                </a:lnTo>
                <a:lnTo>
                  <a:pt x="1385" y="1189"/>
                </a:lnTo>
                <a:lnTo>
                  <a:pt x="1385" y="1187"/>
                </a:lnTo>
                <a:lnTo>
                  <a:pt x="1385" y="1187"/>
                </a:lnTo>
                <a:lnTo>
                  <a:pt x="1387" y="1187"/>
                </a:lnTo>
                <a:lnTo>
                  <a:pt x="1389" y="1185"/>
                </a:lnTo>
                <a:lnTo>
                  <a:pt x="1395" y="1189"/>
                </a:lnTo>
                <a:lnTo>
                  <a:pt x="1402" y="1195"/>
                </a:lnTo>
                <a:lnTo>
                  <a:pt x="1408" y="1201"/>
                </a:lnTo>
                <a:lnTo>
                  <a:pt x="1410" y="1206"/>
                </a:lnTo>
                <a:lnTo>
                  <a:pt x="1410" y="1206"/>
                </a:lnTo>
                <a:lnTo>
                  <a:pt x="1410" y="1206"/>
                </a:lnTo>
                <a:lnTo>
                  <a:pt x="1410" y="1212"/>
                </a:lnTo>
                <a:lnTo>
                  <a:pt x="1408" y="1214"/>
                </a:lnTo>
                <a:lnTo>
                  <a:pt x="1408" y="1220"/>
                </a:lnTo>
                <a:lnTo>
                  <a:pt x="1408" y="1222"/>
                </a:lnTo>
                <a:lnTo>
                  <a:pt x="1408" y="1222"/>
                </a:lnTo>
                <a:lnTo>
                  <a:pt x="1408" y="1222"/>
                </a:lnTo>
                <a:lnTo>
                  <a:pt x="1410" y="1222"/>
                </a:lnTo>
                <a:lnTo>
                  <a:pt x="1410" y="1222"/>
                </a:lnTo>
                <a:lnTo>
                  <a:pt x="1410" y="1222"/>
                </a:lnTo>
                <a:lnTo>
                  <a:pt x="1410" y="1222"/>
                </a:lnTo>
                <a:lnTo>
                  <a:pt x="1410" y="1220"/>
                </a:lnTo>
                <a:lnTo>
                  <a:pt x="1410" y="1220"/>
                </a:lnTo>
                <a:lnTo>
                  <a:pt x="1410" y="1218"/>
                </a:lnTo>
                <a:lnTo>
                  <a:pt x="1410" y="1218"/>
                </a:lnTo>
                <a:lnTo>
                  <a:pt x="1412" y="1218"/>
                </a:lnTo>
                <a:lnTo>
                  <a:pt x="1412" y="1220"/>
                </a:lnTo>
                <a:lnTo>
                  <a:pt x="1412" y="1220"/>
                </a:lnTo>
                <a:lnTo>
                  <a:pt x="1414" y="1220"/>
                </a:lnTo>
                <a:lnTo>
                  <a:pt x="1414" y="1220"/>
                </a:lnTo>
                <a:lnTo>
                  <a:pt x="1414" y="1220"/>
                </a:lnTo>
                <a:lnTo>
                  <a:pt x="1414" y="1222"/>
                </a:lnTo>
                <a:lnTo>
                  <a:pt x="1412" y="1224"/>
                </a:lnTo>
                <a:lnTo>
                  <a:pt x="1410" y="1227"/>
                </a:lnTo>
                <a:lnTo>
                  <a:pt x="1410" y="1227"/>
                </a:lnTo>
                <a:lnTo>
                  <a:pt x="1410" y="1227"/>
                </a:lnTo>
                <a:lnTo>
                  <a:pt x="1410" y="1227"/>
                </a:lnTo>
                <a:lnTo>
                  <a:pt x="1410" y="1229"/>
                </a:lnTo>
                <a:lnTo>
                  <a:pt x="1414" y="1233"/>
                </a:lnTo>
                <a:lnTo>
                  <a:pt x="1414" y="1235"/>
                </a:lnTo>
                <a:lnTo>
                  <a:pt x="1416" y="1237"/>
                </a:lnTo>
                <a:lnTo>
                  <a:pt x="1416" y="1237"/>
                </a:lnTo>
                <a:lnTo>
                  <a:pt x="1416" y="1237"/>
                </a:lnTo>
                <a:lnTo>
                  <a:pt x="1416" y="1235"/>
                </a:lnTo>
                <a:lnTo>
                  <a:pt x="1416" y="1235"/>
                </a:lnTo>
                <a:lnTo>
                  <a:pt x="1419" y="1235"/>
                </a:lnTo>
                <a:lnTo>
                  <a:pt x="1419" y="1235"/>
                </a:lnTo>
                <a:lnTo>
                  <a:pt x="1419" y="1235"/>
                </a:lnTo>
                <a:lnTo>
                  <a:pt x="1419" y="1239"/>
                </a:lnTo>
                <a:lnTo>
                  <a:pt x="1419" y="1241"/>
                </a:lnTo>
                <a:lnTo>
                  <a:pt x="1421" y="1241"/>
                </a:lnTo>
                <a:lnTo>
                  <a:pt x="1421" y="1241"/>
                </a:lnTo>
                <a:lnTo>
                  <a:pt x="1421" y="1239"/>
                </a:lnTo>
                <a:lnTo>
                  <a:pt x="1421" y="1239"/>
                </a:lnTo>
                <a:lnTo>
                  <a:pt x="1423" y="1239"/>
                </a:lnTo>
                <a:lnTo>
                  <a:pt x="1421" y="1241"/>
                </a:lnTo>
                <a:lnTo>
                  <a:pt x="1421" y="1241"/>
                </a:lnTo>
                <a:lnTo>
                  <a:pt x="1421" y="1241"/>
                </a:lnTo>
                <a:lnTo>
                  <a:pt x="1423" y="1243"/>
                </a:lnTo>
                <a:lnTo>
                  <a:pt x="1423" y="1248"/>
                </a:lnTo>
                <a:lnTo>
                  <a:pt x="1425" y="1250"/>
                </a:lnTo>
                <a:lnTo>
                  <a:pt x="1427" y="1252"/>
                </a:lnTo>
                <a:lnTo>
                  <a:pt x="1429" y="1252"/>
                </a:lnTo>
                <a:lnTo>
                  <a:pt x="1429" y="1254"/>
                </a:lnTo>
                <a:lnTo>
                  <a:pt x="1431" y="1256"/>
                </a:lnTo>
                <a:lnTo>
                  <a:pt x="1433" y="1260"/>
                </a:lnTo>
                <a:lnTo>
                  <a:pt x="1433" y="1260"/>
                </a:lnTo>
                <a:lnTo>
                  <a:pt x="1435" y="1260"/>
                </a:lnTo>
                <a:lnTo>
                  <a:pt x="1435" y="1260"/>
                </a:lnTo>
                <a:lnTo>
                  <a:pt x="1435" y="1262"/>
                </a:lnTo>
                <a:lnTo>
                  <a:pt x="1433" y="1260"/>
                </a:lnTo>
                <a:lnTo>
                  <a:pt x="1433" y="1260"/>
                </a:lnTo>
                <a:lnTo>
                  <a:pt x="1431" y="1260"/>
                </a:lnTo>
                <a:lnTo>
                  <a:pt x="1431" y="1262"/>
                </a:lnTo>
                <a:lnTo>
                  <a:pt x="1433" y="1262"/>
                </a:lnTo>
                <a:lnTo>
                  <a:pt x="1433" y="1262"/>
                </a:lnTo>
                <a:lnTo>
                  <a:pt x="1435" y="1262"/>
                </a:lnTo>
                <a:lnTo>
                  <a:pt x="1437" y="1262"/>
                </a:lnTo>
                <a:lnTo>
                  <a:pt x="1442" y="1262"/>
                </a:lnTo>
                <a:lnTo>
                  <a:pt x="1442" y="1262"/>
                </a:lnTo>
                <a:lnTo>
                  <a:pt x="1444" y="1260"/>
                </a:lnTo>
                <a:lnTo>
                  <a:pt x="1444" y="1258"/>
                </a:lnTo>
                <a:lnTo>
                  <a:pt x="1444" y="1256"/>
                </a:lnTo>
                <a:lnTo>
                  <a:pt x="1446" y="1254"/>
                </a:lnTo>
                <a:lnTo>
                  <a:pt x="1446" y="1252"/>
                </a:lnTo>
                <a:lnTo>
                  <a:pt x="1446" y="1252"/>
                </a:lnTo>
                <a:lnTo>
                  <a:pt x="1446" y="1252"/>
                </a:lnTo>
                <a:lnTo>
                  <a:pt x="1448" y="1252"/>
                </a:lnTo>
                <a:lnTo>
                  <a:pt x="1448" y="1248"/>
                </a:lnTo>
                <a:lnTo>
                  <a:pt x="1448" y="1241"/>
                </a:lnTo>
                <a:lnTo>
                  <a:pt x="1448" y="1237"/>
                </a:lnTo>
                <a:lnTo>
                  <a:pt x="1448" y="1235"/>
                </a:lnTo>
                <a:lnTo>
                  <a:pt x="1448" y="1233"/>
                </a:lnTo>
                <a:lnTo>
                  <a:pt x="1446" y="1231"/>
                </a:lnTo>
                <a:lnTo>
                  <a:pt x="1439" y="1216"/>
                </a:lnTo>
                <a:lnTo>
                  <a:pt x="1439" y="1214"/>
                </a:lnTo>
                <a:lnTo>
                  <a:pt x="1437" y="1212"/>
                </a:lnTo>
                <a:lnTo>
                  <a:pt x="1437" y="1210"/>
                </a:lnTo>
                <a:lnTo>
                  <a:pt x="1437" y="1208"/>
                </a:lnTo>
                <a:lnTo>
                  <a:pt x="1437" y="1208"/>
                </a:lnTo>
                <a:lnTo>
                  <a:pt x="1437" y="1208"/>
                </a:lnTo>
                <a:lnTo>
                  <a:pt x="1437" y="1208"/>
                </a:lnTo>
                <a:lnTo>
                  <a:pt x="1437" y="1208"/>
                </a:lnTo>
                <a:lnTo>
                  <a:pt x="1437" y="1208"/>
                </a:lnTo>
                <a:lnTo>
                  <a:pt x="1439" y="1210"/>
                </a:lnTo>
                <a:lnTo>
                  <a:pt x="1439" y="1210"/>
                </a:lnTo>
                <a:lnTo>
                  <a:pt x="1437" y="1210"/>
                </a:lnTo>
                <a:lnTo>
                  <a:pt x="1437" y="1212"/>
                </a:lnTo>
                <a:lnTo>
                  <a:pt x="1439" y="1214"/>
                </a:lnTo>
                <a:lnTo>
                  <a:pt x="1439" y="1212"/>
                </a:lnTo>
                <a:lnTo>
                  <a:pt x="1439" y="1212"/>
                </a:lnTo>
                <a:lnTo>
                  <a:pt x="1439" y="1210"/>
                </a:lnTo>
                <a:lnTo>
                  <a:pt x="1439" y="1210"/>
                </a:lnTo>
                <a:lnTo>
                  <a:pt x="1439" y="1214"/>
                </a:lnTo>
                <a:lnTo>
                  <a:pt x="1439" y="1216"/>
                </a:lnTo>
                <a:lnTo>
                  <a:pt x="1442" y="1220"/>
                </a:lnTo>
                <a:lnTo>
                  <a:pt x="1442" y="1220"/>
                </a:lnTo>
                <a:lnTo>
                  <a:pt x="1442" y="1218"/>
                </a:lnTo>
                <a:lnTo>
                  <a:pt x="1439" y="1216"/>
                </a:lnTo>
                <a:lnTo>
                  <a:pt x="1439" y="1214"/>
                </a:lnTo>
                <a:lnTo>
                  <a:pt x="1439" y="1212"/>
                </a:lnTo>
                <a:lnTo>
                  <a:pt x="1439" y="1212"/>
                </a:lnTo>
                <a:lnTo>
                  <a:pt x="1442" y="1212"/>
                </a:lnTo>
                <a:lnTo>
                  <a:pt x="1442" y="1210"/>
                </a:lnTo>
                <a:lnTo>
                  <a:pt x="1435" y="1201"/>
                </a:lnTo>
                <a:lnTo>
                  <a:pt x="1433" y="1195"/>
                </a:lnTo>
                <a:lnTo>
                  <a:pt x="1431" y="1191"/>
                </a:lnTo>
                <a:lnTo>
                  <a:pt x="1429" y="1185"/>
                </a:lnTo>
                <a:lnTo>
                  <a:pt x="1429" y="1183"/>
                </a:lnTo>
                <a:lnTo>
                  <a:pt x="1427" y="1176"/>
                </a:lnTo>
                <a:lnTo>
                  <a:pt x="1427" y="1176"/>
                </a:lnTo>
                <a:lnTo>
                  <a:pt x="1427" y="1174"/>
                </a:lnTo>
                <a:lnTo>
                  <a:pt x="1427" y="1174"/>
                </a:lnTo>
                <a:lnTo>
                  <a:pt x="1427" y="1172"/>
                </a:lnTo>
                <a:lnTo>
                  <a:pt x="1427" y="1172"/>
                </a:lnTo>
                <a:lnTo>
                  <a:pt x="1427" y="1170"/>
                </a:lnTo>
                <a:lnTo>
                  <a:pt x="1427" y="1170"/>
                </a:lnTo>
                <a:lnTo>
                  <a:pt x="1427" y="1168"/>
                </a:lnTo>
                <a:lnTo>
                  <a:pt x="1429" y="1168"/>
                </a:lnTo>
                <a:lnTo>
                  <a:pt x="1429" y="1168"/>
                </a:lnTo>
                <a:lnTo>
                  <a:pt x="1431" y="1168"/>
                </a:lnTo>
                <a:lnTo>
                  <a:pt x="1429" y="1166"/>
                </a:lnTo>
                <a:lnTo>
                  <a:pt x="1429" y="1166"/>
                </a:lnTo>
                <a:lnTo>
                  <a:pt x="1429" y="1166"/>
                </a:lnTo>
                <a:lnTo>
                  <a:pt x="1429" y="1166"/>
                </a:lnTo>
                <a:lnTo>
                  <a:pt x="1431" y="1164"/>
                </a:lnTo>
                <a:lnTo>
                  <a:pt x="1431" y="1164"/>
                </a:lnTo>
                <a:lnTo>
                  <a:pt x="1431" y="1164"/>
                </a:lnTo>
                <a:lnTo>
                  <a:pt x="1431" y="1164"/>
                </a:lnTo>
                <a:lnTo>
                  <a:pt x="1431" y="1164"/>
                </a:lnTo>
                <a:lnTo>
                  <a:pt x="1431" y="1164"/>
                </a:lnTo>
                <a:lnTo>
                  <a:pt x="1431" y="1162"/>
                </a:lnTo>
                <a:lnTo>
                  <a:pt x="1431" y="1162"/>
                </a:lnTo>
                <a:lnTo>
                  <a:pt x="1431" y="1162"/>
                </a:lnTo>
                <a:lnTo>
                  <a:pt x="1431" y="1162"/>
                </a:lnTo>
                <a:lnTo>
                  <a:pt x="1431" y="1160"/>
                </a:lnTo>
                <a:lnTo>
                  <a:pt x="1431" y="1160"/>
                </a:lnTo>
                <a:lnTo>
                  <a:pt x="1433" y="1160"/>
                </a:lnTo>
                <a:lnTo>
                  <a:pt x="1433" y="1160"/>
                </a:lnTo>
                <a:lnTo>
                  <a:pt x="1433" y="1160"/>
                </a:lnTo>
                <a:lnTo>
                  <a:pt x="1433" y="1157"/>
                </a:lnTo>
                <a:lnTo>
                  <a:pt x="1433" y="1157"/>
                </a:lnTo>
                <a:lnTo>
                  <a:pt x="1433" y="1157"/>
                </a:lnTo>
                <a:lnTo>
                  <a:pt x="1433" y="1157"/>
                </a:lnTo>
                <a:lnTo>
                  <a:pt x="1435" y="1157"/>
                </a:lnTo>
                <a:lnTo>
                  <a:pt x="1435" y="1155"/>
                </a:lnTo>
                <a:lnTo>
                  <a:pt x="1435" y="1155"/>
                </a:lnTo>
                <a:lnTo>
                  <a:pt x="1437" y="1153"/>
                </a:lnTo>
                <a:lnTo>
                  <a:pt x="1437" y="1153"/>
                </a:lnTo>
                <a:lnTo>
                  <a:pt x="1437" y="1153"/>
                </a:lnTo>
                <a:lnTo>
                  <a:pt x="1439" y="1153"/>
                </a:lnTo>
                <a:lnTo>
                  <a:pt x="1439" y="1151"/>
                </a:lnTo>
                <a:lnTo>
                  <a:pt x="1437" y="1151"/>
                </a:lnTo>
                <a:lnTo>
                  <a:pt x="1437" y="1151"/>
                </a:lnTo>
                <a:lnTo>
                  <a:pt x="1437" y="1149"/>
                </a:lnTo>
                <a:lnTo>
                  <a:pt x="1437" y="1149"/>
                </a:lnTo>
                <a:lnTo>
                  <a:pt x="1439" y="1151"/>
                </a:lnTo>
                <a:lnTo>
                  <a:pt x="1439" y="1151"/>
                </a:lnTo>
                <a:lnTo>
                  <a:pt x="1439" y="1149"/>
                </a:lnTo>
                <a:lnTo>
                  <a:pt x="1439" y="1149"/>
                </a:lnTo>
                <a:lnTo>
                  <a:pt x="1439" y="1151"/>
                </a:lnTo>
                <a:lnTo>
                  <a:pt x="1439" y="1151"/>
                </a:lnTo>
                <a:lnTo>
                  <a:pt x="1439" y="1151"/>
                </a:lnTo>
                <a:lnTo>
                  <a:pt x="1442" y="1151"/>
                </a:lnTo>
                <a:lnTo>
                  <a:pt x="1442" y="1151"/>
                </a:lnTo>
                <a:lnTo>
                  <a:pt x="1442" y="1149"/>
                </a:lnTo>
                <a:lnTo>
                  <a:pt x="1442" y="1149"/>
                </a:lnTo>
                <a:lnTo>
                  <a:pt x="1439" y="1147"/>
                </a:lnTo>
                <a:lnTo>
                  <a:pt x="1439" y="1147"/>
                </a:lnTo>
                <a:lnTo>
                  <a:pt x="1442" y="1147"/>
                </a:lnTo>
                <a:lnTo>
                  <a:pt x="1444" y="1147"/>
                </a:lnTo>
                <a:lnTo>
                  <a:pt x="1446" y="1147"/>
                </a:lnTo>
                <a:lnTo>
                  <a:pt x="1446" y="1147"/>
                </a:lnTo>
                <a:lnTo>
                  <a:pt x="1446" y="1147"/>
                </a:lnTo>
                <a:lnTo>
                  <a:pt x="1448" y="1147"/>
                </a:lnTo>
                <a:lnTo>
                  <a:pt x="1448" y="1145"/>
                </a:lnTo>
                <a:lnTo>
                  <a:pt x="1450" y="1145"/>
                </a:lnTo>
                <a:lnTo>
                  <a:pt x="1450" y="1145"/>
                </a:lnTo>
                <a:lnTo>
                  <a:pt x="1450" y="1143"/>
                </a:lnTo>
                <a:lnTo>
                  <a:pt x="1452" y="1143"/>
                </a:lnTo>
                <a:lnTo>
                  <a:pt x="1452" y="1143"/>
                </a:lnTo>
                <a:lnTo>
                  <a:pt x="1454" y="1141"/>
                </a:lnTo>
                <a:lnTo>
                  <a:pt x="1454" y="1141"/>
                </a:lnTo>
                <a:lnTo>
                  <a:pt x="1456" y="1139"/>
                </a:lnTo>
                <a:lnTo>
                  <a:pt x="1456" y="1139"/>
                </a:lnTo>
                <a:lnTo>
                  <a:pt x="1458" y="1139"/>
                </a:lnTo>
                <a:lnTo>
                  <a:pt x="1460" y="1136"/>
                </a:lnTo>
                <a:lnTo>
                  <a:pt x="1458" y="1134"/>
                </a:lnTo>
                <a:lnTo>
                  <a:pt x="1460" y="1132"/>
                </a:lnTo>
                <a:lnTo>
                  <a:pt x="1460" y="1134"/>
                </a:lnTo>
                <a:lnTo>
                  <a:pt x="1460" y="1134"/>
                </a:lnTo>
                <a:lnTo>
                  <a:pt x="1460" y="1136"/>
                </a:lnTo>
                <a:lnTo>
                  <a:pt x="1460" y="1132"/>
                </a:lnTo>
                <a:lnTo>
                  <a:pt x="1465" y="1130"/>
                </a:lnTo>
                <a:lnTo>
                  <a:pt x="1465" y="1128"/>
                </a:lnTo>
                <a:lnTo>
                  <a:pt x="1469" y="1126"/>
                </a:lnTo>
                <a:lnTo>
                  <a:pt x="1471" y="1126"/>
                </a:lnTo>
                <a:lnTo>
                  <a:pt x="1477" y="1126"/>
                </a:lnTo>
                <a:lnTo>
                  <a:pt x="1477" y="1124"/>
                </a:lnTo>
                <a:lnTo>
                  <a:pt x="1479" y="1122"/>
                </a:lnTo>
                <a:lnTo>
                  <a:pt x="1479" y="1122"/>
                </a:lnTo>
                <a:lnTo>
                  <a:pt x="1479" y="1124"/>
                </a:lnTo>
                <a:lnTo>
                  <a:pt x="1479" y="1124"/>
                </a:lnTo>
                <a:lnTo>
                  <a:pt x="1479" y="1124"/>
                </a:lnTo>
                <a:lnTo>
                  <a:pt x="1479" y="1122"/>
                </a:lnTo>
                <a:lnTo>
                  <a:pt x="1481" y="1120"/>
                </a:lnTo>
                <a:lnTo>
                  <a:pt x="1481" y="1118"/>
                </a:lnTo>
                <a:lnTo>
                  <a:pt x="1483" y="1118"/>
                </a:lnTo>
                <a:lnTo>
                  <a:pt x="1486" y="1115"/>
                </a:lnTo>
                <a:lnTo>
                  <a:pt x="1488" y="1115"/>
                </a:lnTo>
                <a:lnTo>
                  <a:pt x="1486" y="1115"/>
                </a:lnTo>
                <a:lnTo>
                  <a:pt x="1486" y="1113"/>
                </a:lnTo>
                <a:lnTo>
                  <a:pt x="1486" y="1111"/>
                </a:lnTo>
                <a:lnTo>
                  <a:pt x="1486" y="1113"/>
                </a:lnTo>
                <a:lnTo>
                  <a:pt x="1488" y="1113"/>
                </a:lnTo>
                <a:lnTo>
                  <a:pt x="1488" y="1113"/>
                </a:lnTo>
                <a:lnTo>
                  <a:pt x="1488" y="1113"/>
                </a:lnTo>
                <a:lnTo>
                  <a:pt x="1490" y="1111"/>
                </a:lnTo>
                <a:lnTo>
                  <a:pt x="1492" y="1113"/>
                </a:lnTo>
                <a:lnTo>
                  <a:pt x="1494" y="1111"/>
                </a:lnTo>
                <a:lnTo>
                  <a:pt x="1496" y="1111"/>
                </a:lnTo>
                <a:lnTo>
                  <a:pt x="1496" y="1111"/>
                </a:lnTo>
                <a:lnTo>
                  <a:pt x="1496" y="1111"/>
                </a:lnTo>
                <a:lnTo>
                  <a:pt x="1498" y="1111"/>
                </a:lnTo>
                <a:lnTo>
                  <a:pt x="1498" y="1111"/>
                </a:lnTo>
                <a:lnTo>
                  <a:pt x="1500" y="1109"/>
                </a:lnTo>
                <a:lnTo>
                  <a:pt x="1502" y="1109"/>
                </a:lnTo>
                <a:lnTo>
                  <a:pt x="1500" y="1107"/>
                </a:lnTo>
                <a:lnTo>
                  <a:pt x="1496" y="1109"/>
                </a:lnTo>
                <a:lnTo>
                  <a:pt x="1494" y="1107"/>
                </a:lnTo>
                <a:lnTo>
                  <a:pt x="1492" y="1107"/>
                </a:lnTo>
                <a:lnTo>
                  <a:pt x="1492" y="1105"/>
                </a:lnTo>
                <a:lnTo>
                  <a:pt x="1494" y="1107"/>
                </a:lnTo>
                <a:lnTo>
                  <a:pt x="1496" y="1107"/>
                </a:lnTo>
                <a:lnTo>
                  <a:pt x="1498" y="1107"/>
                </a:lnTo>
                <a:lnTo>
                  <a:pt x="1498" y="1105"/>
                </a:lnTo>
                <a:lnTo>
                  <a:pt x="1498" y="1105"/>
                </a:lnTo>
                <a:lnTo>
                  <a:pt x="1498" y="1105"/>
                </a:lnTo>
                <a:lnTo>
                  <a:pt x="1500" y="1103"/>
                </a:lnTo>
                <a:lnTo>
                  <a:pt x="1498" y="1103"/>
                </a:lnTo>
                <a:lnTo>
                  <a:pt x="1498" y="1103"/>
                </a:lnTo>
                <a:lnTo>
                  <a:pt x="1492" y="1101"/>
                </a:lnTo>
                <a:lnTo>
                  <a:pt x="1492" y="1099"/>
                </a:lnTo>
                <a:lnTo>
                  <a:pt x="1494" y="1101"/>
                </a:lnTo>
                <a:lnTo>
                  <a:pt x="1496" y="1101"/>
                </a:lnTo>
                <a:lnTo>
                  <a:pt x="1498" y="1101"/>
                </a:lnTo>
                <a:lnTo>
                  <a:pt x="1498" y="1099"/>
                </a:lnTo>
                <a:lnTo>
                  <a:pt x="1498" y="1099"/>
                </a:lnTo>
                <a:lnTo>
                  <a:pt x="1498" y="1099"/>
                </a:lnTo>
                <a:lnTo>
                  <a:pt x="1500" y="1101"/>
                </a:lnTo>
                <a:lnTo>
                  <a:pt x="1500" y="1101"/>
                </a:lnTo>
                <a:lnTo>
                  <a:pt x="1500" y="1101"/>
                </a:lnTo>
                <a:lnTo>
                  <a:pt x="1500" y="1101"/>
                </a:lnTo>
                <a:lnTo>
                  <a:pt x="1502" y="1101"/>
                </a:lnTo>
                <a:lnTo>
                  <a:pt x="1504" y="1101"/>
                </a:lnTo>
                <a:lnTo>
                  <a:pt x="1504" y="1101"/>
                </a:lnTo>
                <a:lnTo>
                  <a:pt x="1507" y="1099"/>
                </a:lnTo>
                <a:lnTo>
                  <a:pt x="1511" y="1097"/>
                </a:lnTo>
                <a:lnTo>
                  <a:pt x="1511" y="1095"/>
                </a:lnTo>
                <a:lnTo>
                  <a:pt x="1511" y="1095"/>
                </a:lnTo>
                <a:lnTo>
                  <a:pt x="1511" y="1092"/>
                </a:lnTo>
                <a:lnTo>
                  <a:pt x="1509" y="1092"/>
                </a:lnTo>
                <a:lnTo>
                  <a:pt x="1509" y="1092"/>
                </a:lnTo>
                <a:lnTo>
                  <a:pt x="1507" y="1092"/>
                </a:lnTo>
                <a:lnTo>
                  <a:pt x="1507" y="1097"/>
                </a:lnTo>
                <a:lnTo>
                  <a:pt x="1507" y="1097"/>
                </a:lnTo>
                <a:lnTo>
                  <a:pt x="1504" y="1097"/>
                </a:lnTo>
                <a:lnTo>
                  <a:pt x="1507" y="1095"/>
                </a:lnTo>
                <a:lnTo>
                  <a:pt x="1507" y="1092"/>
                </a:lnTo>
                <a:lnTo>
                  <a:pt x="1507" y="1092"/>
                </a:lnTo>
                <a:lnTo>
                  <a:pt x="1504" y="1090"/>
                </a:lnTo>
                <a:lnTo>
                  <a:pt x="1502" y="1092"/>
                </a:lnTo>
                <a:lnTo>
                  <a:pt x="1502" y="1092"/>
                </a:lnTo>
                <a:lnTo>
                  <a:pt x="1500" y="1092"/>
                </a:lnTo>
                <a:lnTo>
                  <a:pt x="1498" y="1092"/>
                </a:lnTo>
                <a:lnTo>
                  <a:pt x="1496" y="1092"/>
                </a:lnTo>
                <a:lnTo>
                  <a:pt x="1496" y="1090"/>
                </a:lnTo>
                <a:lnTo>
                  <a:pt x="1496" y="1088"/>
                </a:lnTo>
                <a:lnTo>
                  <a:pt x="1496" y="1088"/>
                </a:lnTo>
                <a:lnTo>
                  <a:pt x="1496" y="1088"/>
                </a:lnTo>
                <a:lnTo>
                  <a:pt x="1496" y="1090"/>
                </a:lnTo>
                <a:lnTo>
                  <a:pt x="1498" y="1090"/>
                </a:lnTo>
                <a:lnTo>
                  <a:pt x="1500" y="1090"/>
                </a:lnTo>
                <a:lnTo>
                  <a:pt x="1500" y="1090"/>
                </a:lnTo>
                <a:lnTo>
                  <a:pt x="1500" y="1088"/>
                </a:lnTo>
                <a:lnTo>
                  <a:pt x="1502" y="1088"/>
                </a:lnTo>
                <a:lnTo>
                  <a:pt x="1502" y="1088"/>
                </a:lnTo>
                <a:lnTo>
                  <a:pt x="1502" y="1088"/>
                </a:lnTo>
                <a:lnTo>
                  <a:pt x="1504" y="1088"/>
                </a:lnTo>
                <a:lnTo>
                  <a:pt x="1504" y="1088"/>
                </a:lnTo>
                <a:lnTo>
                  <a:pt x="1504" y="1088"/>
                </a:lnTo>
                <a:lnTo>
                  <a:pt x="1504" y="1086"/>
                </a:lnTo>
                <a:lnTo>
                  <a:pt x="1507" y="1088"/>
                </a:lnTo>
                <a:lnTo>
                  <a:pt x="1507" y="1088"/>
                </a:lnTo>
                <a:lnTo>
                  <a:pt x="1509" y="1088"/>
                </a:lnTo>
                <a:lnTo>
                  <a:pt x="1509" y="1090"/>
                </a:lnTo>
                <a:lnTo>
                  <a:pt x="1509" y="1086"/>
                </a:lnTo>
                <a:lnTo>
                  <a:pt x="1509" y="1084"/>
                </a:lnTo>
                <a:lnTo>
                  <a:pt x="1507" y="1084"/>
                </a:lnTo>
                <a:lnTo>
                  <a:pt x="1507" y="1084"/>
                </a:lnTo>
                <a:lnTo>
                  <a:pt x="1507" y="1082"/>
                </a:lnTo>
                <a:lnTo>
                  <a:pt x="1507" y="1082"/>
                </a:lnTo>
                <a:lnTo>
                  <a:pt x="1507" y="1080"/>
                </a:lnTo>
                <a:lnTo>
                  <a:pt x="1507" y="1080"/>
                </a:lnTo>
                <a:lnTo>
                  <a:pt x="1509" y="1080"/>
                </a:lnTo>
                <a:lnTo>
                  <a:pt x="1509" y="1082"/>
                </a:lnTo>
                <a:lnTo>
                  <a:pt x="1509" y="1086"/>
                </a:lnTo>
                <a:lnTo>
                  <a:pt x="1511" y="1090"/>
                </a:lnTo>
                <a:lnTo>
                  <a:pt x="1513" y="1092"/>
                </a:lnTo>
                <a:lnTo>
                  <a:pt x="1513" y="1095"/>
                </a:lnTo>
                <a:lnTo>
                  <a:pt x="1513" y="1092"/>
                </a:lnTo>
                <a:lnTo>
                  <a:pt x="1511" y="1088"/>
                </a:lnTo>
                <a:lnTo>
                  <a:pt x="1509" y="1080"/>
                </a:lnTo>
                <a:lnTo>
                  <a:pt x="1507" y="1078"/>
                </a:lnTo>
                <a:lnTo>
                  <a:pt x="1507" y="1078"/>
                </a:lnTo>
                <a:lnTo>
                  <a:pt x="1507" y="1076"/>
                </a:lnTo>
                <a:lnTo>
                  <a:pt x="1504" y="1076"/>
                </a:lnTo>
                <a:lnTo>
                  <a:pt x="1502" y="1076"/>
                </a:lnTo>
                <a:lnTo>
                  <a:pt x="1500" y="1076"/>
                </a:lnTo>
                <a:lnTo>
                  <a:pt x="1500" y="1076"/>
                </a:lnTo>
                <a:lnTo>
                  <a:pt x="1500" y="1076"/>
                </a:lnTo>
                <a:lnTo>
                  <a:pt x="1498" y="1074"/>
                </a:lnTo>
                <a:lnTo>
                  <a:pt x="1496" y="1071"/>
                </a:lnTo>
                <a:lnTo>
                  <a:pt x="1496" y="1071"/>
                </a:lnTo>
                <a:lnTo>
                  <a:pt x="1494" y="1071"/>
                </a:lnTo>
                <a:lnTo>
                  <a:pt x="1492" y="1069"/>
                </a:lnTo>
                <a:lnTo>
                  <a:pt x="1490" y="1069"/>
                </a:lnTo>
                <a:lnTo>
                  <a:pt x="1490" y="1069"/>
                </a:lnTo>
                <a:lnTo>
                  <a:pt x="1488" y="1069"/>
                </a:lnTo>
                <a:lnTo>
                  <a:pt x="1492" y="1069"/>
                </a:lnTo>
                <a:lnTo>
                  <a:pt x="1496" y="1071"/>
                </a:lnTo>
                <a:lnTo>
                  <a:pt x="1498" y="1071"/>
                </a:lnTo>
                <a:lnTo>
                  <a:pt x="1498" y="1071"/>
                </a:lnTo>
                <a:lnTo>
                  <a:pt x="1500" y="1074"/>
                </a:lnTo>
                <a:lnTo>
                  <a:pt x="1500" y="1074"/>
                </a:lnTo>
                <a:lnTo>
                  <a:pt x="1500" y="1076"/>
                </a:lnTo>
                <a:lnTo>
                  <a:pt x="1502" y="1074"/>
                </a:lnTo>
                <a:lnTo>
                  <a:pt x="1502" y="1074"/>
                </a:lnTo>
                <a:lnTo>
                  <a:pt x="1502" y="1074"/>
                </a:lnTo>
                <a:lnTo>
                  <a:pt x="1502" y="1071"/>
                </a:lnTo>
                <a:lnTo>
                  <a:pt x="1500" y="1071"/>
                </a:lnTo>
                <a:lnTo>
                  <a:pt x="1500" y="1071"/>
                </a:lnTo>
                <a:lnTo>
                  <a:pt x="1498" y="1069"/>
                </a:lnTo>
                <a:lnTo>
                  <a:pt x="1496" y="1067"/>
                </a:lnTo>
                <a:lnTo>
                  <a:pt x="1496" y="1067"/>
                </a:lnTo>
                <a:lnTo>
                  <a:pt x="1496" y="1067"/>
                </a:lnTo>
                <a:lnTo>
                  <a:pt x="1498" y="1069"/>
                </a:lnTo>
                <a:lnTo>
                  <a:pt x="1500" y="1069"/>
                </a:lnTo>
                <a:lnTo>
                  <a:pt x="1500" y="1069"/>
                </a:lnTo>
                <a:lnTo>
                  <a:pt x="1500" y="1069"/>
                </a:lnTo>
                <a:lnTo>
                  <a:pt x="1500" y="1069"/>
                </a:lnTo>
                <a:lnTo>
                  <a:pt x="1502" y="1069"/>
                </a:lnTo>
                <a:lnTo>
                  <a:pt x="1502" y="1067"/>
                </a:lnTo>
                <a:lnTo>
                  <a:pt x="1502" y="1067"/>
                </a:lnTo>
                <a:lnTo>
                  <a:pt x="1502" y="1065"/>
                </a:lnTo>
                <a:lnTo>
                  <a:pt x="1502" y="1065"/>
                </a:lnTo>
                <a:lnTo>
                  <a:pt x="1500" y="1065"/>
                </a:lnTo>
                <a:lnTo>
                  <a:pt x="1498" y="1063"/>
                </a:lnTo>
                <a:lnTo>
                  <a:pt x="1498" y="1063"/>
                </a:lnTo>
                <a:lnTo>
                  <a:pt x="1496" y="1061"/>
                </a:lnTo>
                <a:lnTo>
                  <a:pt x="1494" y="1059"/>
                </a:lnTo>
                <a:lnTo>
                  <a:pt x="1494" y="1057"/>
                </a:lnTo>
                <a:lnTo>
                  <a:pt x="1490" y="1055"/>
                </a:lnTo>
                <a:lnTo>
                  <a:pt x="1492" y="1055"/>
                </a:lnTo>
                <a:lnTo>
                  <a:pt x="1494" y="1057"/>
                </a:lnTo>
                <a:lnTo>
                  <a:pt x="1494" y="1059"/>
                </a:lnTo>
                <a:lnTo>
                  <a:pt x="1496" y="1059"/>
                </a:lnTo>
                <a:lnTo>
                  <a:pt x="1500" y="1063"/>
                </a:lnTo>
                <a:lnTo>
                  <a:pt x="1500" y="1063"/>
                </a:lnTo>
                <a:lnTo>
                  <a:pt x="1502" y="1063"/>
                </a:lnTo>
                <a:lnTo>
                  <a:pt x="1502" y="1063"/>
                </a:lnTo>
                <a:lnTo>
                  <a:pt x="1502" y="1061"/>
                </a:lnTo>
                <a:lnTo>
                  <a:pt x="1502" y="1061"/>
                </a:lnTo>
                <a:lnTo>
                  <a:pt x="1502" y="1059"/>
                </a:lnTo>
                <a:lnTo>
                  <a:pt x="1502" y="1059"/>
                </a:lnTo>
                <a:lnTo>
                  <a:pt x="1500" y="1059"/>
                </a:lnTo>
                <a:lnTo>
                  <a:pt x="1498" y="1057"/>
                </a:lnTo>
                <a:lnTo>
                  <a:pt x="1498" y="1057"/>
                </a:lnTo>
                <a:lnTo>
                  <a:pt x="1494" y="1055"/>
                </a:lnTo>
                <a:lnTo>
                  <a:pt x="1492" y="1053"/>
                </a:lnTo>
                <a:lnTo>
                  <a:pt x="1490" y="1053"/>
                </a:lnTo>
                <a:lnTo>
                  <a:pt x="1490" y="1053"/>
                </a:lnTo>
                <a:lnTo>
                  <a:pt x="1488" y="1053"/>
                </a:lnTo>
                <a:lnTo>
                  <a:pt x="1488" y="1050"/>
                </a:lnTo>
                <a:lnTo>
                  <a:pt x="1488" y="1048"/>
                </a:lnTo>
                <a:lnTo>
                  <a:pt x="1488" y="1048"/>
                </a:lnTo>
                <a:lnTo>
                  <a:pt x="1490" y="1046"/>
                </a:lnTo>
                <a:lnTo>
                  <a:pt x="1492" y="1046"/>
                </a:lnTo>
                <a:lnTo>
                  <a:pt x="1492" y="1044"/>
                </a:lnTo>
                <a:lnTo>
                  <a:pt x="1492" y="1044"/>
                </a:lnTo>
                <a:lnTo>
                  <a:pt x="1492" y="1044"/>
                </a:lnTo>
                <a:lnTo>
                  <a:pt x="1492" y="1046"/>
                </a:lnTo>
                <a:lnTo>
                  <a:pt x="1490" y="1046"/>
                </a:lnTo>
                <a:lnTo>
                  <a:pt x="1490" y="1048"/>
                </a:lnTo>
                <a:lnTo>
                  <a:pt x="1488" y="1050"/>
                </a:lnTo>
                <a:lnTo>
                  <a:pt x="1490" y="1050"/>
                </a:lnTo>
                <a:lnTo>
                  <a:pt x="1490" y="1050"/>
                </a:lnTo>
                <a:lnTo>
                  <a:pt x="1492" y="1050"/>
                </a:lnTo>
                <a:lnTo>
                  <a:pt x="1492" y="1050"/>
                </a:lnTo>
                <a:lnTo>
                  <a:pt x="1492" y="1053"/>
                </a:lnTo>
                <a:lnTo>
                  <a:pt x="1494" y="1053"/>
                </a:lnTo>
                <a:lnTo>
                  <a:pt x="1494" y="1053"/>
                </a:lnTo>
                <a:lnTo>
                  <a:pt x="1494" y="1053"/>
                </a:lnTo>
                <a:lnTo>
                  <a:pt x="1494" y="1053"/>
                </a:lnTo>
                <a:lnTo>
                  <a:pt x="1496" y="1055"/>
                </a:lnTo>
                <a:lnTo>
                  <a:pt x="1498" y="1055"/>
                </a:lnTo>
                <a:lnTo>
                  <a:pt x="1500" y="1055"/>
                </a:lnTo>
                <a:lnTo>
                  <a:pt x="1500" y="1057"/>
                </a:lnTo>
                <a:lnTo>
                  <a:pt x="1502" y="1057"/>
                </a:lnTo>
                <a:lnTo>
                  <a:pt x="1502" y="1057"/>
                </a:lnTo>
                <a:lnTo>
                  <a:pt x="1502" y="1055"/>
                </a:lnTo>
                <a:lnTo>
                  <a:pt x="1500" y="1055"/>
                </a:lnTo>
                <a:lnTo>
                  <a:pt x="1498" y="1050"/>
                </a:lnTo>
                <a:lnTo>
                  <a:pt x="1496" y="1048"/>
                </a:lnTo>
                <a:lnTo>
                  <a:pt x="1496" y="1048"/>
                </a:lnTo>
                <a:lnTo>
                  <a:pt x="1498" y="1048"/>
                </a:lnTo>
                <a:lnTo>
                  <a:pt x="1498" y="1048"/>
                </a:lnTo>
                <a:lnTo>
                  <a:pt x="1498" y="1050"/>
                </a:lnTo>
                <a:lnTo>
                  <a:pt x="1500" y="1050"/>
                </a:lnTo>
                <a:lnTo>
                  <a:pt x="1500" y="1053"/>
                </a:lnTo>
                <a:lnTo>
                  <a:pt x="1500" y="1053"/>
                </a:lnTo>
                <a:lnTo>
                  <a:pt x="1500" y="1050"/>
                </a:lnTo>
                <a:lnTo>
                  <a:pt x="1500" y="1050"/>
                </a:lnTo>
                <a:lnTo>
                  <a:pt x="1500" y="1048"/>
                </a:lnTo>
                <a:lnTo>
                  <a:pt x="1498" y="1046"/>
                </a:lnTo>
                <a:lnTo>
                  <a:pt x="1498" y="1044"/>
                </a:lnTo>
                <a:lnTo>
                  <a:pt x="1500" y="1044"/>
                </a:lnTo>
                <a:lnTo>
                  <a:pt x="1498" y="1042"/>
                </a:lnTo>
                <a:lnTo>
                  <a:pt x="1500" y="1042"/>
                </a:lnTo>
                <a:lnTo>
                  <a:pt x="1498" y="1042"/>
                </a:lnTo>
                <a:lnTo>
                  <a:pt x="1498" y="1040"/>
                </a:lnTo>
                <a:lnTo>
                  <a:pt x="1498" y="1040"/>
                </a:lnTo>
                <a:lnTo>
                  <a:pt x="1500" y="1040"/>
                </a:lnTo>
                <a:lnTo>
                  <a:pt x="1500" y="1040"/>
                </a:lnTo>
                <a:lnTo>
                  <a:pt x="1500" y="1040"/>
                </a:lnTo>
                <a:lnTo>
                  <a:pt x="1500" y="1038"/>
                </a:lnTo>
                <a:lnTo>
                  <a:pt x="1498" y="1038"/>
                </a:lnTo>
                <a:lnTo>
                  <a:pt x="1498" y="1038"/>
                </a:lnTo>
                <a:lnTo>
                  <a:pt x="1500" y="1038"/>
                </a:lnTo>
                <a:lnTo>
                  <a:pt x="1500" y="1038"/>
                </a:lnTo>
                <a:lnTo>
                  <a:pt x="1500" y="1036"/>
                </a:lnTo>
                <a:lnTo>
                  <a:pt x="1502" y="1036"/>
                </a:lnTo>
                <a:lnTo>
                  <a:pt x="1502" y="1036"/>
                </a:lnTo>
                <a:lnTo>
                  <a:pt x="1502" y="1036"/>
                </a:lnTo>
                <a:lnTo>
                  <a:pt x="1502" y="1034"/>
                </a:lnTo>
                <a:lnTo>
                  <a:pt x="1502" y="1036"/>
                </a:lnTo>
                <a:lnTo>
                  <a:pt x="1502" y="1036"/>
                </a:lnTo>
                <a:lnTo>
                  <a:pt x="1502" y="1034"/>
                </a:lnTo>
                <a:lnTo>
                  <a:pt x="1504" y="1034"/>
                </a:lnTo>
                <a:lnTo>
                  <a:pt x="1504" y="1036"/>
                </a:lnTo>
                <a:lnTo>
                  <a:pt x="1504" y="1034"/>
                </a:lnTo>
                <a:lnTo>
                  <a:pt x="1504" y="1034"/>
                </a:lnTo>
                <a:lnTo>
                  <a:pt x="1507" y="1034"/>
                </a:lnTo>
                <a:lnTo>
                  <a:pt x="1504" y="1032"/>
                </a:lnTo>
                <a:lnTo>
                  <a:pt x="1507" y="1032"/>
                </a:lnTo>
                <a:lnTo>
                  <a:pt x="1507" y="1032"/>
                </a:lnTo>
                <a:lnTo>
                  <a:pt x="1507" y="1032"/>
                </a:lnTo>
                <a:lnTo>
                  <a:pt x="1507" y="1034"/>
                </a:lnTo>
                <a:lnTo>
                  <a:pt x="1509" y="1034"/>
                </a:lnTo>
                <a:lnTo>
                  <a:pt x="1509" y="1034"/>
                </a:lnTo>
                <a:lnTo>
                  <a:pt x="1507" y="1034"/>
                </a:lnTo>
                <a:lnTo>
                  <a:pt x="1507" y="1034"/>
                </a:lnTo>
                <a:lnTo>
                  <a:pt x="1507" y="1034"/>
                </a:lnTo>
                <a:lnTo>
                  <a:pt x="1509" y="1036"/>
                </a:lnTo>
                <a:lnTo>
                  <a:pt x="1507" y="1036"/>
                </a:lnTo>
                <a:lnTo>
                  <a:pt x="1507" y="1036"/>
                </a:lnTo>
                <a:lnTo>
                  <a:pt x="1504" y="1036"/>
                </a:lnTo>
                <a:lnTo>
                  <a:pt x="1502" y="1038"/>
                </a:lnTo>
                <a:lnTo>
                  <a:pt x="1504" y="1040"/>
                </a:lnTo>
                <a:lnTo>
                  <a:pt x="1504" y="1040"/>
                </a:lnTo>
                <a:lnTo>
                  <a:pt x="1504" y="1040"/>
                </a:lnTo>
                <a:lnTo>
                  <a:pt x="1504" y="1042"/>
                </a:lnTo>
                <a:lnTo>
                  <a:pt x="1502" y="1042"/>
                </a:lnTo>
                <a:lnTo>
                  <a:pt x="1502" y="1042"/>
                </a:lnTo>
                <a:lnTo>
                  <a:pt x="1502" y="1042"/>
                </a:lnTo>
                <a:lnTo>
                  <a:pt x="1502" y="1042"/>
                </a:lnTo>
                <a:lnTo>
                  <a:pt x="1502" y="1042"/>
                </a:lnTo>
                <a:lnTo>
                  <a:pt x="1504" y="1042"/>
                </a:lnTo>
                <a:lnTo>
                  <a:pt x="1504" y="1044"/>
                </a:lnTo>
                <a:lnTo>
                  <a:pt x="1502" y="1044"/>
                </a:lnTo>
                <a:lnTo>
                  <a:pt x="1502" y="1044"/>
                </a:lnTo>
                <a:lnTo>
                  <a:pt x="1502" y="1046"/>
                </a:lnTo>
                <a:lnTo>
                  <a:pt x="1502" y="1046"/>
                </a:lnTo>
                <a:lnTo>
                  <a:pt x="1502" y="1044"/>
                </a:lnTo>
                <a:lnTo>
                  <a:pt x="1504" y="1046"/>
                </a:lnTo>
                <a:lnTo>
                  <a:pt x="1504" y="1046"/>
                </a:lnTo>
                <a:lnTo>
                  <a:pt x="1507" y="1048"/>
                </a:lnTo>
                <a:lnTo>
                  <a:pt x="1507" y="1048"/>
                </a:lnTo>
                <a:lnTo>
                  <a:pt x="1507" y="1048"/>
                </a:lnTo>
                <a:lnTo>
                  <a:pt x="1504" y="1048"/>
                </a:lnTo>
                <a:lnTo>
                  <a:pt x="1504" y="1048"/>
                </a:lnTo>
                <a:lnTo>
                  <a:pt x="1502" y="1048"/>
                </a:lnTo>
                <a:lnTo>
                  <a:pt x="1502" y="1050"/>
                </a:lnTo>
                <a:lnTo>
                  <a:pt x="1502" y="1050"/>
                </a:lnTo>
                <a:lnTo>
                  <a:pt x="1504" y="1053"/>
                </a:lnTo>
                <a:lnTo>
                  <a:pt x="1504" y="1053"/>
                </a:lnTo>
                <a:lnTo>
                  <a:pt x="1507" y="1053"/>
                </a:lnTo>
                <a:lnTo>
                  <a:pt x="1507" y="1053"/>
                </a:lnTo>
                <a:lnTo>
                  <a:pt x="1507" y="1053"/>
                </a:lnTo>
                <a:lnTo>
                  <a:pt x="1507" y="1053"/>
                </a:lnTo>
                <a:lnTo>
                  <a:pt x="1507" y="1053"/>
                </a:lnTo>
                <a:lnTo>
                  <a:pt x="1509" y="1053"/>
                </a:lnTo>
                <a:lnTo>
                  <a:pt x="1509" y="1053"/>
                </a:lnTo>
                <a:lnTo>
                  <a:pt x="1509" y="1053"/>
                </a:lnTo>
                <a:lnTo>
                  <a:pt x="1509" y="1053"/>
                </a:lnTo>
                <a:lnTo>
                  <a:pt x="1509" y="1055"/>
                </a:lnTo>
                <a:lnTo>
                  <a:pt x="1509" y="1055"/>
                </a:lnTo>
                <a:lnTo>
                  <a:pt x="1509" y="1055"/>
                </a:lnTo>
                <a:lnTo>
                  <a:pt x="1509" y="1055"/>
                </a:lnTo>
                <a:lnTo>
                  <a:pt x="1509" y="1057"/>
                </a:lnTo>
                <a:lnTo>
                  <a:pt x="1509" y="1057"/>
                </a:lnTo>
                <a:lnTo>
                  <a:pt x="1509" y="1057"/>
                </a:lnTo>
                <a:lnTo>
                  <a:pt x="1509" y="1059"/>
                </a:lnTo>
                <a:lnTo>
                  <a:pt x="1511" y="1059"/>
                </a:lnTo>
                <a:lnTo>
                  <a:pt x="1511" y="1059"/>
                </a:lnTo>
                <a:lnTo>
                  <a:pt x="1511" y="1061"/>
                </a:lnTo>
                <a:lnTo>
                  <a:pt x="1511" y="1063"/>
                </a:lnTo>
                <a:lnTo>
                  <a:pt x="1509" y="1065"/>
                </a:lnTo>
                <a:lnTo>
                  <a:pt x="1507" y="1067"/>
                </a:lnTo>
                <a:lnTo>
                  <a:pt x="1507" y="1069"/>
                </a:lnTo>
                <a:lnTo>
                  <a:pt x="1507" y="1071"/>
                </a:lnTo>
                <a:lnTo>
                  <a:pt x="1509" y="1071"/>
                </a:lnTo>
                <a:lnTo>
                  <a:pt x="1509" y="1069"/>
                </a:lnTo>
                <a:lnTo>
                  <a:pt x="1509" y="1067"/>
                </a:lnTo>
                <a:lnTo>
                  <a:pt x="1511" y="1067"/>
                </a:lnTo>
                <a:lnTo>
                  <a:pt x="1511" y="1065"/>
                </a:lnTo>
                <a:lnTo>
                  <a:pt x="1513" y="1065"/>
                </a:lnTo>
                <a:lnTo>
                  <a:pt x="1513" y="1065"/>
                </a:lnTo>
                <a:lnTo>
                  <a:pt x="1513" y="1065"/>
                </a:lnTo>
                <a:lnTo>
                  <a:pt x="1517" y="1057"/>
                </a:lnTo>
                <a:lnTo>
                  <a:pt x="1517" y="1057"/>
                </a:lnTo>
                <a:lnTo>
                  <a:pt x="1517" y="1055"/>
                </a:lnTo>
                <a:lnTo>
                  <a:pt x="1519" y="1055"/>
                </a:lnTo>
                <a:lnTo>
                  <a:pt x="1519" y="1053"/>
                </a:lnTo>
                <a:lnTo>
                  <a:pt x="1519" y="1053"/>
                </a:lnTo>
                <a:lnTo>
                  <a:pt x="1519" y="1050"/>
                </a:lnTo>
                <a:lnTo>
                  <a:pt x="1519" y="1050"/>
                </a:lnTo>
                <a:lnTo>
                  <a:pt x="1519" y="1050"/>
                </a:lnTo>
                <a:lnTo>
                  <a:pt x="1519" y="1053"/>
                </a:lnTo>
                <a:lnTo>
                  <a:pt x="1521" y="1053"/>
                </a:lnTo>
                <a:lnTo>
                  <a:pt x="1521" y="1050"/>
                </a:lnTo>
                <a:lnTo>
                  <a:pt x="1521" y="1050"/>
                </a:lnTo>
                <a:lnTo>
                  <a:pt x="1519" y="1048"/>
                </a:lnTo>
                <a:lnTo>
                  <a:pt x="1519" y="1048"/>
                </a:lnTo>
                <a:lnTo>
                  <a:pt x="1519" y="1048"/>
                </a:lnTo>
                <a:lnTo>
                  <a:pt x="1519" y="1048"/>
                </a:lnTo>
                <a:lnTo>
                  <a:pt x="1519" y="1046"/>
                </a:lnTo>
                <a:lnTo>
                  <a:pt x="1519" y="1044"/>
                </a:lnTo>
                <a:lnTo>
                  <a:pt x="1519" y="1044"/>
                </a:lnTo>
                <a:lnTo>
                  <a:pt x="1517" y="1042"/>
                </a:lnTo>
                <a:lnTo>
                  <a:pt x="1515" y="1040"/>
                </a:lnTo>
                <a:lnTo>
                  <a:pt x="1515" y="1036"/>
                </a:lnTo>
                <a:lnTo>
                  <a:pt x="1513" y="1034"/>
                </a:lnTo>
                <a:lnTo>
                  <a:pt x="1513" y="1034"/>
                </a:lnTo>
                <a:lnTo>
                  <a:pt x="1513" y="1032"/>
                </a:lnTo>
                <a:lnTo>
                  <a:pt x="1513" y="1032"/>
                </a:lnTo>
                <a:lnTo>
                  <a:pt x="1513" y="1032"/>
                </a:lnTo>
                <a:lnTo>
                  <a:pt x="1515" y="1030"/>
                </a:lnTo>
                <a:lnTo>
                  <a:pt x="1515" y="1027"/>
                </a:lnTo>
                <a:lnTo>
                  <a:pt x="1515" y="1027"/>
                </a:lnTo>
                <a:lnTo>
                  <a:pt x="1517" y="1027"/>
                </a:lnTo>
                <a:lnTo>
                  <a:pt x="1519" y="1025"/>
                </a:lnTo>
                <a:lnTo>
                  <a:pt x="1519" y="1025"/>
                </a:lnTo>
                <a:lnTo>
                  <a:pt x="1519" y="1025"/>
                </a:lnTo>
                <a:lnTo>
                  <a:pt x="1519" y="1027"/>
                </a:lnTo>
                <a:lnTo>
                  <a:pt x="1517" y="1027"/>
                </a:lnTo>
                <a:lnTo>
                  <a:pt x="1515" y="1027"/>
                </a:lnTo>
                <a:lnTo>
                  <a:pt x="1515" y="1030"/>
                </a:lnTo>
                <a:lnTo>
                  <a:pt x="1513" y="1032"/>
                </a:lnTo>
                <a:lnTo>
                  <a:pt x="1513" y="1032"/>
                </a:lnTo>
                <a:lnTo>
                  <a:pt x="1513" y="1034"/>
                </a:lnTo>
                <a:lnTo>
                  <a:pt x="1517" y="1036"/>
                </a:lnTo>
                <a:lnTo>
                  <a:pt x="1517" y="1036"/>
                </a:lnTo>
                <a:lnTo>
                  <a:pt x="1519" y="1038"/>
                </a:lnTo>
                <a:lnTo>
                  <a:pt x="1521" y="1038"/>
                </a:lnTo>
                <a:lnTo>
                  <a:pt x="1521" y="1038"/>
                </a:lnTo>
                <a:lnTo>
                  <a:pt x="1523" y="1040"/>
                </a:lnTo>
                <a:lnTo>
                  <a:pt x="1523" y="1040"/>
                </a:lnTo>
                <a:lnTo>
                  <a:pt x="1521" y="1042"/>
                </a:lnTo>
                <a:lnTo>
                  <a:pt x="1523" y="1042"/>
                </a:lnTo>
                <a:lnTo>
                  <a:pt x="1523" y="1042"/>
                </a:lnTo>
                <a:lnTo>
                  <a:pt x="1525" y="1038"/>
                </a:lnTo>
                <a:lnTo>
                  <a:pt x="1527" y="1038"/>
                </a:lnTo>
                <a:lnTo>
                  <a:pt x="1527" y="1036"/>
                </a:lnTo>
                <a:lnTo>
                  <a:pt x="1527" y="1036"/>
                </a:lnTo>
                <a:lnTo>
                  <a:pt x="1527" y="1036"/>
                </a:lnTo>
                <a:lnTo>
                  <a:pt x="1530" y="1036"/>
                </a:lnTo>
                <a:lnTo>
                  <a:pt x="1530" y="1036"/>
                </a:lnTo>
                <a:lnTo>
                  <a:pt x="1530" y="1034"/>
                </a:lnTo>
                <a:lnTo>
                  <a:pt x="1530" y="1034"/>
                </a:lnTo>
                <a:lnTo>
                  <a:pt x="1530" y="1032"/>
                </a:lnTo>
                <a:lnTo>
                  <a:pt x="1532" y="1032"/>
                </a:lnTo>
                <a:lnTo>
                  <a:pt x="1532" y="1032"/>
                </a:lnTo>
                <a:lnTo>
                  <a:pt x="1534" y="1030"/>
                </a:lnTo>
                <a:lnTo>
                  <a:pt x="1534" y="1025"/>
                </a:lnTo>
                <a:lnTo>
                  <a:pt x="1534" y="1025"/>
                </a:lnTo>
                <a:lnTo>
                  <a:pt x="1534" y="1025"/>
                </a:lnTo>
                <a:lnTo>
                  <a:pt x="1534" y="1027"/>
                </a:lnTo>
                <a:lnTo>
                  <a:pt x="1534" y="1027"/>
                </a:lnTo>
                <a:lnTo>
                  <a:pt x="1536" y="1025"/>
                </a:lnTo>
                <a:lnTo>
                  <a:pt x="1536" y="1023"/>
                </a:lnTo>
                <a:lnTo>
                  <a:pt x="1536" y="1021"/>
                </a:lnTo>
                <a:lnTo>
                  <a:pt x="1536" y="1021"/>
                </a:lnTo>
                <a:lnTo>
                  <a:pt x="1536" y="1019"/>
                </a:lnTo>
                <a:lnTo>
                  <a:pt x="1536" y="1017"/>
                </a:lnTo>
                <a:lnTo>
                  <a:pt x="1536" y="1017"/>
                </a:lnTo>
                <a:lnTo>
                  <a:pt x="1536" y="1017"/>
                </a:lnTo>
                <a:lnTo>
                  <a:pt x="1532" y="1017"/>
                </a:lnTo>
                <a:lnTo>
                  <a:pt x="1532" y="1015"/>
                </a:lnTo>
                <a:lnTo>
                  <a:pt x="1532" y="1015"/>
                </a:lnTo>
                <a:lnTo>
                  <a:pt x="1534" y="1013"/>
                </a:lnTo>
                <a:lnTo>
                  <a:pt x="1534" y="1013"/>
                </a:lnTo>
                <a:lnTo>
                  <a:pt x="1534" y="1013"/>
                </a:lnTo>
                <a:lnTo>
                  <a:pt x="1534" y="1013"/>
                </a:lnTo>
                <a:lnTo>
                  <a:pt x="1536" y="1013"/>
                </a:lnTo>
                <a:lnTo>
                  <a:pt x="1536" y="1009"/>
                </a:lnTo>
                <a:lnTo>
                  <a:pt x="1538" y="1009"/>
                </a:lnTo>
                <a:lnTo>
                  <a:pt x="1536" y="1004"/>
                </a:lnTo>
                <a:lnTo>
                  <a:pt x="1536" y="1002"/>
                </a:lnTo>
                <a:lnTo>
                  <a:pt x="1536" y="1004"/>
                </a:lnTo>
                <a:lnTo>
                  <a:pt x="1538" y="1004"/>
                </a:lnTo>
                <a:lnTo>
                  <a:pt x="1538" y="1006"/>
                </a:lnTo>
                <a:lnTo>
                  <a:pt x="1538" y="1009"/>
                </a:lnTo>
                <a:lnTo>
                  <a:pt x="1536" y="1011"/>
                </a:lnTo>
                <a:lnTo>
                  <a:pt x="1536" y="1013"/>
                </a:lnTo>
                <a:lnTo>
                  <a:pt x="1536" y="1011"/>
                </a:lnTo>
                <a:lnTo>
                  <a:pt x="1538" y="1011"/>
                </a:lnTo>
                <a:lnTo>
                  <a:pt x="1538" y="1011"/>
                </a:lnTo>
                <a:lnTo>
                  <a:pt x="1538" y="1011"/>
                </a:lnTo>
                <a:lnTo>
                  <a:pt x="1540" y="1009"/>
                </a:lnTo>
                <a:lnTo>
                  <a:pt x="1542" y="1006"/>
                </a:lnTo>
                <a:lnTo>
                  <a:pt x="1548" y="1004"/>
                </a:lnTo>
                <a:lnTo>
                  <a:pt x="1551" y="1004"/>
                </a:lnTo>
                <a:lnTo>
                  <a:pt x="1551" y="1002"/>
                </a:lnTo>
                <a:lnTo>
                  <a:pt x="1553" y="1002"/>
                </a:lnTo>
                <a:lnTo>
                  <a:pt x="1557" y="1002"/>
                </a:lnTo>
                <a:lnTo>
                  <a:pt x="1559" y="1002"/>
                </a:lnTo>
                <a:lnTo>
                  <a:pt x="1561" y="1002"/>
                </a:lnTo>
                <a:lnTo>
                  <a:pt x="1563" y="1002"/>
                </a:lnTo>
                <a:lnTo>
                  <a:pt x="1565" y="1002"/>
                </a:lnTo>
                <a:lnTo>
                  <a:pt x="1567" y="1002"/>
                </a:lnTo>
                <a:lnTo>
                  <a:pt x="1571" y="1000"/>
                </a:lnTo>
                <a:lnTo>
                  <a:pt x="1574" y="1000"/>
                </a:lnTo>
                <a:lnTo>
                  <a:pt x="1574" y="996"/>
                </a:lnTo>
                <a:lnTo>
                  <a:pt x="1574" y="996"/>
                </a:lnTo>
                <a:lnTo>
                  <a:pt x="1574" y="994"/>
                </a:lnTo>
                <a:lnTo>
                  <a:pt x="1574" y="994"/>
                </a:lnTo>
                <a:lnTo>
                  <a:pt x="1574" y="994"/>
                </a:lnTo>
                <a:lnTo>
                  <a:pt x="1574" y="996"/>
                </a:lnTo>
                <a:lnTo>
                  <a:pt x="1576" y="996"/>
                </a:lnTo>
                <a:lnTo>
                  <a:pt x="1576" y="994"/>
                </a:lnTo>
                <a:lnTo>
                  <a:pt x="1578" y="994"/>
                </a:lnTo>
                <a:lnTo>
                  <a:pt x="1576" y="996"/>
                </a:lnTo>
                <a:lnTo>
                  <a:pt x="1576" y="998"/>
                </a:lnTo>
                <a:lnTo>
                  <a:pt x="1576" y="1000"/>
                </a:lnTo>
                <a:lnTo>
                  <a:pt x="1578" y="998"/>
                </a:lnTo>
                <a:lnTo>
                  <a:pt x="1580" y="998"/>
                </a:lnTo>
                <a:lnTo>
                  <a:pt x="1584" y="996"/>
                </a:lnTo>
                <a:lnTo>
                  <a:pt x="1584" y="996"/>
                </a:lnTo>
                <a:lnTo>
                  <a:pt x="1584" y="998"/>
                </a:lnTo>
                <a:lnTo>
                  <a:pt x="1584" y="998"/>
                </a:lnTo>
                <a:lnTo>
                  <a:pt x="1584" y="998"/>
                </a:lnTo>
                <a:lnTo>
                  <a:pt x="1586" y="998"/>
                </a:lnTo>
                <a:lnTo>
                  <a:pt x="1588" y="996"/>
                </a:lnTo>
                <a:lnTo>
                  <a:pt x="1592" y="996"/>
                </a:lnTo>
                <a:lnTo>
                  <a:pt x="1595" y="996"/>
                </a:lnTo>
                <a:lnTo>
                  <a:pt x="1595" y="996"/>
                </a:lnTo>
                <a:lnTo>
                  <a:pt x="1595" y="996"/>
                </a:lnTo>
                <a:lnTo>
                  <a:pt x="1595" y="994"/>
                </a:lnTo>
                <a:lnTo>
                  <a:pt x="1595" y="992"/>
                </a:lnTo>
                <a:lnTo>
                  <a:pt x="1592" y="990"/>
                </a:lnTo>
                <a:lnTo>
                  <a:pt x="1590" y="990"/>
                </a:lnTo>
                <a:lnTo>
                  <a:pt x="1590" y="990"/>
                </a:lnTo>
                <a:lnTo>
                  <a:pt x="1590" y="990"/>
                </a:lnTo>
                <a:lnTo>
                  <a:pt x="1590" y="990"/>
                </a:lnTo>
                <a:lnTo>
                  <a:pt x="1590" y="990"/>
                </a:lnTo>
                <a:lnTo>
                  <a:pt x="1590" y="990"/>
                </a:lnTo>
                <a:lnTo>
                  <a:pt x="1592" y="990"/>
                </a:lnTo>
                <a:lnTo>
                  <a:pt x="1592" y="992"/>
                </a:lnTo>
                <a:lnTo>
                  <a:pt x="1595" y="992"/>
                </a:lnTo>
                <a:lnTo>
                  <a:pt x="1595" y="994"/>
                </a:lnTo>
                <a:lnTo>
                  <a:pt x="1592" y="994"/>
                </a:lnTo>
                <a:lnTo>
                  <a:pt x="1590" y="996"/>
                </a:lnTo>
                <a:lnTo>
                  <a:pt x="1588" y="994"/>
                </a:lnTo>
                <a:lnTo>
                  <a:pt x="1586" y="994"/>
                </a:lnTo>
                <a:lnTo>
                  <a:pt x="1586" y="992"/>
                </a:lnTo>
                <a:lnTo>
                  <a:pt x="1584" y="990"/>
                </a:lnTo>
                <a:lnTo>
                  <a:pt x="1584" y="990"/>
                </a:lnTo>
                <a:lnTo>
                  <a:pt x="1584" y="990"/>
                </a:lnTo>
                <a:lnTo>
                  <a:pt x="1582" y="986"/>
                </a:lnTo>
                <a:lnTo>
                  <a:pt x="1582" y="986"/>
                </a:lnTo>
                <a:lnTo>
                  <a:pt x="1580" y="986"/>
                </a:lnTo>
                <a:lnTo>
                  <a:pt x="1578" y="986"/>
                </a:lnTo>
                <a:lnTo>
                  <a:pt x="1580" y="983"/>
                </a:lnTo>
                <a:lnTo>
                  <a:pt x="1582" y="981"/>
                </a:lnTo>
                <a:lnTo>
                  <a:pt x="1582" y="981"/>
                </a:lnTo>
                <a:lnTo>
                  <a:pt x="1582" y="981"/>
                </a:lnTo>
                <a:lnTo>
                  <a:pt x="1584" y="979"/>
                </a:lnTo>
                <a:lnTo>
                  <a:pt x="1584" y="979"/>
                </a:lnTo>
                <a:lnTo>
                  <a:pt x="1584" y="979"/>
                </a:lnTo>
                <a:lnTo>
                  <a:pt x="1584" y="979"/>
                </a:lnTo>
                <a:lnTo>
                  <a:pt x="1584" y="979"/>
                </a:lnTo>
                <a:lnTo>
                  <a:pt x="1584" y="979"/>
                </a:lnTo>
                <a:lnTo>
                  <a:pt x="1582" y="979"/>
                </a:lnTo>
                <a:lnTo>
                  <a:pt x="1582" y="977"/>
                </a:lnTo>
                <a:lnTo>
                  <a:pt x="1582" y="977"/>
                </a:lnTo>
                <a:lnTo>
                  <a:pt x="1582" y="977"/>
                </a:lnTo>
                <a:lnTo>
                  <a:pt x="1582" y="975"/>
                </a:lnTo>
                <a:lnTo>
                  <a:pt x="1582" y="971"/>
                </a:lnTo>
                <a:lnTo>
                  <a:pt x="1584" y="971"/>
                </a:lnTo>
                <a:lnTo>
                  <a:pt x="1584" y="971"/>
                </a:lnTo>
                <a:lnTo>
                  <a:pt x="1586" y="967"/>
                </a:lnTo>
                <a:lnTo>
                  <a:pt x="1588" y="965"/>
                </a:lnTo>
                <a:lnTo>
                  <a:pt x="1590" y="962"/>
                </a:lnTo>
                <a:lnTo>
                  <a:pt x="1590" y="962"/>
                </a:lnTo>
                <a:lnTo>
                  <a:pt x="1590" y="960"/>
                </a:lnTo>
                <a:lnTo>
                  <a:pt x="1590" y="960"/>
                </a:lnTo>
                <a:lnTo>
                  <a:pt x="1592" y="958"/>
                </a:lnTo>
                <a:lnTo>
                  <a:pt x="1595" y="958"/>
                </a:lnTo>
                <a:lnTo>
                  <a:pt x="1595" y="958"/>
                </a:lnTo>
                <a:lnTo>
                  <a:pt x="1595" y="960"/>
                </a:lnTo>
                <a:lnTo>
                  <a:pt x="1595" y="958"/>
                </a:lnTo>
                <a:lnTo>
                  <a:pt x="1595" y="958"/>
                </a:lnTo>
                <a:lnTo>
                  <a:pt x="1597" y="960"/>
                </a:lnTo>
                <a:lnTo>
                  <a:pt x="1597" y="960"/>
                </a:lnTo>
                <a:lnTo>
                  <a:pt x="1597" y="958"/>
                </a:lnTo>
                <a:lnTo>
                  <a:pt x="1597" y="958"/>
                </a:lnTo>
                <a:lnTo>
                  <a:pt x="1597" y="956"/>
                </a:lnTo>
                <a:lnTo>
                  <a:pt x="1597" y="958"/>
                </a:lnTo>
                <a:lnTo>
                  <a:pt x="1597" y="958"/>
                </a:lnTo>
                <a:lnTo>
                  <a:pt x="1597" y="958"/>
                </a:lnTo>
                <a:lnTo>
                  <a:pt x="1599" y="956"/>
                </a:lnTo>
                <a:lnTo>
                  <a:pt x="1599" y="956"/>
                </a:lnTo>
                <a:lnTo>
                  <a:pt x="1599" y="956"/>
                </a:lnTo>
                <a:lnTo>
                  <a:pt x="1599" y="958"/>
                </a:lnTo>
                <a:lnTo>
                  <a:pt x="1599" y="958"/>
                </a:lnTo>
                <a:lnTo>
                  <a:pt x="1601" y="956"/>
                </a:lnTo>
                <a:lnTo>
                  <a:pt x="1601" y="956"/>
                </a:lnTo>
                <a:lnTo>
                  <a:pt x="1601" y="958"/>
                </a:lnTo>
                <a:lnTo>
                  <a:pt x="1601" y="958"/>
                </a:lnTo>
                <a:lnTo>
                  <a:pt x="1601" y="956"/>
                </a:lnTo>
                <a:lnTo>
                  <a:pt x="1603" y="956"/>
                </a:lnTo>
                <a:lnTo>
                  <a:pt x="1605" y="956"/>
                </a:lnTo>
                <a:lnTo>
                  <a:pt x="1607" y="954"/>
                </a:lnTo>
                <a:lnTo>
                  <a:pt x="1607" y="954"/>
                </a:lnTo>
                <a:lnTo>
                  <a:pt x="1607" y="952"/>
                </a:lnTo>
                <a:lnTo>
                  <a:pt x="1609" y="950"/>
                </a:lnTo>
                <a:lnTo>
                  <a:pt x="1609" y="948"/>
                </a:lnTo>
                <a:lnTo>
                  <a:pt x="1611" y="948"/>
                </a:lnTo>
                <a:lnTo>
                  <a:pt x="1611" y="946"/>
                </a:lnTo>
                <a:lnTo>
                  <a:pt x="1611" y="946"/>
                </a:lnTo>
                <a:lnTo>
                  <a:pt x="1611" y="946"/>
                </a:lnTo>
                <a:lnTo>
                  <a:pt x="1611" y="948"/>
                </a:lnTo>
                <a:lnTo>
                  <a:pt x="1611" y="948"/>
                </a:lnTo>
                <a:lnTo>
                  <a:pt x="1611" y="948"/>
                </a:lnTo>
                <a:lnTo>
                  <a:pt x="1611" y="948"/>
                </a:lnTo>
                <a:lnTo>
                  <a:pt x="1611" y="950"/>
                </a:lnTo>
                <a:lnTo>
                  <a:pt x="1611" y="950"/>
                </a:lnTo>
                <a:lnTo>
                  <a:pt x="1611" y="950"/>
                </a:lnTo>
                <a:lnTo>
                  <a:pt x="1613" y="950"/>
                </a:lnTo>
                <a:lnTo>
                  <a:pt x="1613" y="950"/>
                </a:lnTo>
                <a:lnTo>
                  <a:pt x="1615" y="952"/>
                </a:lnTo>
                <a:lnTo>
                  <a:pt x="1615" y="950"/>
                </a:lnTo>
                <a:lnTo>
                  <a:pt x="1615" y="950"/>
                </a:lnTo>
                <a:lnTo>
                  <a:pt x="1615" y="948"/>
                </a:lnTo>
                <a:lnTo>
                  <a:pt x="1615" y="946"/>
                </a:lnTo>
                <a:lnTo>
                  <a:pt x="1618" y="948"/>
                </a:lnTo>
                <a:lnTo>
                  <a:pt x="1618" y="948"/>
                </a:lnTo>
                <a:lnTo>
                  <a:pt x="1618" y="948"/>
                </a:lnTo>
                <a:lnTo>
                  <a:pt x="1618" y="946"/>
                </a:lnTo>
                <a:lnTo>
                  <a:pt x="1620" y="946"/>
                </a:lnTo>
                <a:lnTo>
                  <a:pt x="1620" y="946"/>
                </a:lnTo>
                <a:lnTo>
                  <a:pt x="1620" y="948"/>
                </a:lnTo>
                <a:lnTo>
                  <a:pt x="1622" y="948"/>
                </a:lnTo>
                <a:lnTo>
                  <a:pt x="1622" y="948"/>
                </a:lnTo>
                <a:lnTo>
                  <a:pt x="1622" y="950"/>
                </a:lnTo>
                <a:lnTo>
                  <a:pt x="1622" y="948"/>
                </a:lnTo>
                <a:lnTo>
                  <a:pt x="1622" y="948"/>
                </a:lnTo>
                <a:lnTo>
                  <a:pt x="1624" y="948"/>
                </a:lnTo>
                <a:lnTo>
                  <a:pt x="1624" y="948"/>
                </a:lnTo>
                <a:lnTo>
                  <a:pt x="1624" y="946"/>
                </a:lnTo>
                <a:lnTo>
                  <a:pt x="1626" y="946"/>
                </a:lnTo>
                <a:lnTo>
                  <a:pt x="1626" y="946"/>
                </a:lnTo>
                <a:lnTo>
                  <a:pt x="1628" y="946"/>
                </a:lnTo>
                <a:lnTo>
                  <a:pt x="1628" y="946"/>
                </a:lnTo>
                <a:lnTo>
                  <a:pt x="1628" y="944"/>
                </a:lnTo>
                <a:lnTo>
                  <a:pt x="1630" y="944"/>
                </a:lnTo>
                <a:lnTo>
                  <a:pt x="1632" y="944"/>
                </a:lnTo>
                <a:lnTo>
                  <a:pt x="1634" y="944"/>
                </a:lnTo>
                <a:lnTo>
                  <a:pt x="1636" y="941"/>
                </a:lnTo>
                <a:lnTo>
                  <a:pt x="1636" y="941"/>
                </a:lnTo>
                <a:lnTo>
                  <a:pt x="1636" y="939"/>
                </a:lnTo>
                <a:lnTo>
                  <a:pt x="1636" y="939"/>
                </a:lnTo>
                <a:lnTo>
                  <a:pt x="1636" y="939"/>
                </a:lnTo>
                <a:lnTo>
                  <a:pt x="1636" y="937"/>
                </a:lnTo>
                <a:lnTo>
                  <a:pt x="1636" y="937"/>
                </a:lnTo>
                <a:lnTo>
                  <a:pt x="1634" y="935"/>
                </a:lnTo>
                <a:lnTo>
                  <a:pt x="1634" y="935"/>
                </a:lnTo>
                <a:lnTo>
                  <a:pt x="1636" y="935"/>
                </a:lnTo>
                <a:lnTo>
                  <a:pt x="1636" y="935"/>
                </a:lnTo>
                <a:lnTo>
                  <a:pt x="1639" y="935"/>
                </a:lnTo>
                <a:lnTo>
                  <a:pt x="1639" y="935"/>
                </a:lnTo>
                <a:lnTo>
                  <a:pt x="1639" y="937"/>
                </a:lnTo>
                <a:lnTo>
                  <a:pt x="1641" y="937"/>
                </a:lnTo>
                <a:lnTo>
                  <a:pt x="1645" y="935"/>
                </a:lnTo>
                <a:lnTo>
                  <a:pt x="1645" y="937"/>
                </a:lnTo>
                <a:lnTo>
                  <a:pt x="1647" y="935"/>
                </a:lnTo>
                <a:lnTo>
                  <a:pt x="1647" y="935"/>
                </a:lnTo>
                <a:lnTo>
                  <a:pt x="1649" y="933"/>
                </a:lnTo>
                <a:lnTo>
                  <a:pt x="1649" y="933"/>
                </a:lnTo>
                <a:lnTo>
                  <a:pt x="1649" y="931"/>
                </a:lnTo>
                <a:lnTo>
                  <a:pt x="1651" y="931"/>
                </a:lnTo>
                <a:lnTo>
                  <a:pt x="1651" y="931"/>
                </a:lnTo>
                <a:lnTo>
                  <a:pt x="1651" y="931"/>
                </a:lnTo>
                <a:lnTo>
                  <a:pt x="1651" y="931"/>
                </a:lnTo>
                <a:lnTo>
                  <a:pt x="1649" y="933"/>
                </a:lnTo>
                <a:lnTo>
                  <a:pt x="1653" y="933"/>
                </a:lnTo>
                <a:lnTo>
                  <a:pt x="1653" y="933"/>
                </a:lnTo>
                <a:lnTo>
                  <a:pt x="1657" y="931"/>
                </a:lnTo>
                <a:lnTo>
                  <a:pt x="1662" y="929"/>
                </a:lnTo>
                <a:lnTo>
                  <a:pt x="1666" y="929"/>
                </a:lnTo>
                <a:lnTo>
                  <a:pt x="1668" y="927"/>
                </a:lnTo>
                <a:lnTo>
                  <a:pt x="1670" y="927"/>
                </a:lnTo>
                <a:lnTo>
                  <a:pt x="1672" y="923"/>
                </a:lnTo>
                <a:lnTo>
                  <a:pt x="1672" y="923"/>
                </a:lnTo>
                <a:lnTo>
                  <a:pt x="1672" y="921"/>
                </a:lnTo>
                <a:lnTo>
                  <a:pt x="1672" y="923"/>
                </a:lnTo>
                <a:lnTo>
                  <a:pt x="1674" y="923"/>
                </a:lnTo>
                <a:lnTo>
                  <a:pt x="1674" y="923"/>
                </a:lnTo>
                <a:lnTo>
                  <a:pt x="1676" y="923"/>
                </a:lnTo>
                <a:lnTo>
                  <a:pt x="1676" y="925"/>
                </a:lnTo>
                <a:lnTo>
                  <a:pt x="1674" y="925"/>
                </a:lnTo>
                <a:lnTo>
                  <a:pt x="1672" y="927"/>
                </a:lnTo>
                <a:lnTo>
                  <a:pt x="1668" y="929"/>
                </a:lnTo>
                <a:lnTo>
                  <a:pt x="1668" y="931"/>
                </a:lnTo>
                <a:lnTo>
                  <a:pt x="1668" y="931"/>
                </a:lnTo>
                <a:lnTo>
                  <a:pt x="1668" y="931"/>
                </a:lnTo>
                <a:lnTo>
                  <a:pt x="1670" y="933"/>
                </a:lnTo>
                <a:lnTo>
                  <a:pt x="1670" y="931"/>
                </a:lnTo>
                <a:lnTo>
                  <a:pt x="1672" y="931"/>
                </a:lnTo>
                <a:lnTo>
                  <a:pt x="1676" y="931"/>
                </a:lnTo>
                <a:lnTo>
                  <a:pt x="1678" y="931"/>
                </a:lnTo>
                <a:lnTo>
                  <a:pt x="1683" y="931"/>
                </a:lnTo>
                <a:lnTo>
                  <a:pt x="1687" y="931"/>
                </a:lnTo>
                <a:lnTo>
                  <a:pt x="1689" y="931"/>
                </a:lnTo>
                <a:lnTo>
                  <a:pt x="1689" y="933"/>
                </a:lnTo>
                <a:lnTo>
                  <a:pt x="1685" y="933"/>
                </a:lnTo>
                <a:lnTo>
                  <a:pt x="1678" y="933"/>
                </a:lnTo>
                <a:lnTo>
                  <a:pt x="1678" y="935"/>
                </a:lnTo>
                <a:lnTo>
                  <a:pt x="1678" y="937"/>
                </a:lnTo>
                <a:lnTo>
                  <a:pt x="1676" y="935"/>
                </a:lnTo>
                <a:lnTo>
                  <a:pt x="1676" y="935"/>
                </a:lnTo>
                <a:lnTo>
                  <a:pt x="1676" y="935"/>
                </a:lnTo>
                <a:lnTo>
                  <a:pt x="1676" y="933"/>
                </a:lnTo>
                <a:lnTo>
                  <a:pt x="1676" y="933"/>
                </a:lnTo>
                <a:lnTo>
                  <a:pt x="1676" y="933"/>
                </a:lnTo>
                <a:lnTo>
                  <a:pt x="1674" y="931"/>
                </a:lnTo>
                <a:lnTo>
                  <a:pt x="1674" y="933"/>
                </a:lnTo>
                <a:lnTo>
                  <a:pt x="1674" y="933"/>
                </a:lnTo>
                <a:lnTo>
                  <a:pt x="1670" y="935"/>
                </a:lnTo>
                <a:lnTo>
                  <a:pt x="1668" y="935"/>
                </a:lnTo>
                <a:lnTo>
                  <a:pt x="1657" y="941"/>
                </a:lnTo>
                <a:lnTo>
                  <a:pt x="1655" y="944"/>
                </a:lnTo>
                <a:lnTo>
                  <a:pt x="1655" y="944"/>
                </a:lnTo>
                <a:lnTo>
                  <a:pt x="1657" y="944"/>
                </a:lnTo>
                <a:lnTo>
                  <a:pt x="1659" y="941"/>
                </a:lnTo>
                <a:lnTo>
                  <a:pt x="1659" y="944"/>
                </a:lnTo>
                <a:lnTo>
                  <a:pt x="1657" y="944"/>
                </a:lnTo>
                <a:lnTo>
                  <a:pt x="1655" y="944"/>
                </a:lnTo>
                <a:lnTo>
                  <a:pt x="1655" y="944"/>
                </a:lnTo>
                <a:lnTo>
                  <a:pt x="1653" y="946"/>
                </a:lnTo>
                <a:lnTo>
                  <a:pt x="1651" y="946"/>
                </a:lnTo>
                <a:lnTo>
                  <a:pt x="1651" y="948"/>
                </a:lnTo>
                <a:lnTo>
                  <a:pt x="1649" y="948"/>
                </a:lnTo>
                <a:lnTo>
                  <a:pt x="1649" y="948"/>
                </a:lnTo>
                <a:lnTo>
                  <a:pt x="1653" y="946"/>
                </a:lnTo>
                <a:lnTo>
                  <a:pt x="1653" y="946"/>
                </a:lnTo>
                <a:lnTo>
                  <a:pt x="1651" y="950"/>
                </a:lnTo>
                <a:lnTo>
                  <a:pt x="1649" y="954"/>
                </a:lnTo>
                <a:lnTo>
                  <a:pt x="1649" y="954"/>
                </a:lnTo>
                <a:lnTo>
                  <a:pt x="1649" y="958"/>
                </a:lnTo>
                <a:lnTo>
                  <a:pt x="1651" y="960"/>
                </a:lnTo>
                <a:lnTo>
                  <a:pt x="1651" y="960"/>
                </a:lnTo>
                <a:lnTo>
                  <a:pt x="1651" y="958"/>
                </a:lnTo>
                <a:lnTo>
                  <a:pt x="1653" y="958"/>
                </a:lnTo>
                <a:lnTo>
                  <a:pt x="1653" y="960"/>
                </a:lnTo>
                <a:lnTo>
                  <a:pt x="1655" y="962"/>
                </a:lnTo>
                <a:lnTo>
                  <a:pt x="1657" y="965"/>
                </a:lnTo>
                <a:lnTo>
                  <a:pt x="1657" y="962"/>
                </a:lnTo>
                <a:lnTo>
                  <a:pt x="1659" y="965"/>
                </a:lnTo>
                <a:lnTo>
                  <a:pt x="1659" y="965"/>
                </a:lnTo>
                <a:lnTo>
                  <a:pt x="1659" y="962"/>
                </a:lnTo>
                <a:lnTo>
                  <a:pt x="1659" y="962"/>
                </a:lnTo>
                <a:lnTo>
                  <a:pt x="1662" y="965"/>
                </a:lnTo>
                <a:lnTo>
                  <a:pt x="1662" y="962"/>
                </a:lnTo>
                <a:lnTo>
                  <a:pt x="1664" y="960"/>
                </a:lnTo>
                <a:lnTo>
                  <a:pt x="1664" y="960"/>
                </a:lnTo>
                <a:lnTo>
                  <a:pt x="1666" y="960"/>
                </a:lnTo>
                <a:lnTo>
                  <a:pt x="1668" y="958"/>
                </a:lnTo>
                <a:lnTo>
                  <a:pt x="1668" y="956"/>
                </a:lnTo>
                <a:lnTo>
                  <a:pt x="1670" y="956"/>
                </a:lnTo>
                <a:lnTo>
                  <a:pt x="1672" y="954"/>
                </a:lnTo>
                <a:lnTo>
                  <a:pt x="1674" y="952"/>
                </a:lnTo>
                <a:lnTo>
                  <a:pt x="1674" y="950"/>
                </a:lnTo>
                <a:lnTo>
                  <a:pt x="1676" y="950"/>
                </a:lnTo>
                <a:lnTo>
                  <a:pt x="1676" y="950"/>
                </a:lnTo>
                <a:lnTo>
                  <a:pt x="1676" y="948"/>
                </a:lnTo>
                <a:lnTo>
                  <a:pt x="1676" y="948"/>
                </a:lnTo>
                <a:lnTo>
                  <a:pt x="1676" y="946"/>
                </a:lnTo>
                <a:lnTo>
                  <a:pt x="1678" y="946"/>
                </a:lnTo>
                <a:lnTo>
                  <a:pt x="1678" y="948"/>
                </a:lnTo>
                <a:lnTo>
                  <a:pt x="1680" y="946"/>
                </a:lnTo>
                <a:lnTo>
                  <a:pt x="1680" y="946"/>
                </a:lnTo>
                <a:lnTo>
                  <a:pt x="1680" y="944"/>
                </a:lnTo>
                <a:lnTo>
                  <a:pt x="1683" y="946"/>
                </a:lnTo>
                <a:lnTo>
                  <a:pt x="1683" y="946"/>
                </a:lnTo>
                <a:lnTo>
                  <a:pt x="1683" y="946"/>
                </a:lnTo>
                <a:lnTo>
                  <a:pt x="1685" y="948"/>
                </a:lnTo>
                <a:lnTo>
                  <a:pt x="1687" y="948"/>
                </a:lnTo>
                <a:lnTo>
                  <a:pt x="1687" y="946"/>
                </a:lnTo>
                <a:lnTo>
                  <a:pt x="1687" y="946"/>
                </a:lnTo>
                <a:lnTo>
                  <a:pt x="1687" y="946"/>
                </a:lnTo>
                <a:lnTo>
                  <a:pt x="1687" y="944"/>
                </a:lnTo>
                <a:lnTo>
                  <a:pt x="1687" y="944"/>
                </a:lnTo>
                <a:lnTo>
                  <a:pt x="1689" y="944"/>
                </a:lnTo>
                <a:lnTo>
                  <a:pt x="1689" y="944"/>
                </a:lnTo>
                <a:lnTo>
                  <a:pt x="1691" y="944"/>
                </a:lnTo>
                <a:lnTo>
                  <a:pt x="1693" y="944"/>
                </a:lnTo>
                <a:lnTo>
                  <a:pt x="1693" y="944"/>
                </a:lnTo>
                <a:lnTo>
                  <a:pt x="1695" y="944"/>
                </a:lnTo>
                <a:lnTo>
                  <a:pt x="1699" y="941"/>
                </a:lnTo>
                <a:lnTo>
                  <a:pt x="1701" y="941"/>
                </a:lnTo>
                <a:lnTo>
                  <a:pt x="1706" y="939"/>
                </a:lnTo>
                <a:lnTo>
                  <a:pt x="1710" y="937"/>
                </a:lnTo>
                <a:lnTo>
                  <a:pt x="1712" y="937"/>
                </a:lnTo>
                <a:lnTo>
                  <a:pt x="1714" y="937"/>
                </a:lnTo>
                <a:lnTo>
                  <a:pt x="1714" y="935"/>
                </a:lnTo>
                <a:lnTo>
                  <a:pt x="1716" y="935"/>
                </a:lnTo>
                <a:lnTo>
                  <a:pt x="1716" y="935"/>
                </a:lnTo>
                <a:lnTo>
                  <a:pt x="1718" y="935"/>
                </a:lnTo>
                <a:lnTo>
                  <a:pt x="1720" y="933"/>
                </a:lnTo>
                <a:lnTo>
                  <a:pt x="1722" y="933"/>
                </a:lnTo>
                <a:lnTo>
                  <a:pt x="1722" y="933"/>
                </a:lnTo>
                <a:lnTo>
                  <a:pt x="1722" y="933"/>
                </a:lnTo>
                <a:lnTo>
                  <a:pt x="1724" y="933"/>
                </a:lnTo>
                <a:lnTo>
                  <a:pt x="1722" y="933"/>
                </a:lnTo>
                <a:lnTo>
                  <a:pt x="1722" y="931"/>
                </a:lnTo>
                <a:lnTo>
                  <a:pt x="1718" y="931"/>
                </a:lnTo>
                <a:lnTo>
                  <a:pt x="1718" y="931"/>
                </a:lnTo>
                <a:lnTo>
                  <a:pt x="1720" y="931"/>
                </a:lnTo>
                <a:lnTo>
                  <a:pt x="1720" y="929"/>
                </a:lnTo>
                <a:lnTo>
                  <a:pt x="1718" y="927"/>
                </a:lnTo>
                <a:lnTo>
                  <a:pt x="1718" y="927"/>
                </a:lnTo>
                <a:lnTo>
                  <a:pt x="1716" y="925"/>
                </a:lnTo>
                <a:lnTo>
                  <a:pt x="1714" y="927"/>
                </a:lnTo>
                <a:lnTo>
                  <a:pt x="1712" y="927"/>
                </a:lnTo>
                <a:lnTo>
                  <a:pt x="1712" y="925"/>
                </a:lnTo>
                <a:lnTo>
                  <a:pt x="1710" y="925"/>
                </a:lnTo>
                <a:lnTo>
                  <a:pt x="1710" y="923"/>
                </a:lnTo>
                <a:lnTo>
                  <a:pt x="1710" y="923"/>
                </a:lnTo>
                <a:lnTo>
                  <a:pt x="1706" y="925"/>
                </a:lnTo>
                <a:lnTo>
                  <a:pt x="1703" y="927"/>
                </a:lnTo>
                <a:lnTo>
                  <a:pt x="1703" y="927"/>
                </a:lnTo>
                <a:lnTo>
                  <a:pt x="1703" y="927"/>
                </a:lnTo>
                <a:lnTo>
                  <a:pt x="1701" y="927"/>
                </a:lnTo>
                <a:lnTo>
                  <a:pt x="1699" y="927"/>
                </a:lnTo>
                <a:lnTo>
                  <a:pt x="1699" y="925"/>
                </a:lnTo>
                <a:lnTo>
                  <a:pt x="1699" y="925"/>
                </a:lnTo>
                <a:lnTo>
                  <a:pt x="1697" y="925"/>
                </a:lnTo>
                <a:lnTo>
                  <a:pt x="1693" y="925"/>
                </a:lnTo>
                <a:lnTo>
                  <a:pt x="1691" y="925"/>
                </a:lnTo>
                <a:lnTo>
                  <a:pt x="1691" y="925"/>
                </a:lnTo>
                <a:lnTo>
                  <a:pt x="1691" y="925"/>
                </a:lnTo>
                <a:lnTo>
                  <a:pt x="1689" y="923"/>
                </a:lnTo>
                <a:lnTo>
                  <a:pt x="1687" y="923"/>
                </a:lnTo>
                <a:lnTo>
                  <a:pt x="1687" y="923"/>
                </a:lnTo>
                <a:lnTo>
                  <a:pt x="1685" y="923"/>
                </a:lnTo>
                <a:lnTo>
                  <a:pt x="1683" y="921"/>
                </a:lnTo>
                <a:lnTo>
                  <a:pt x="1680" y="921"/>
                </a:lnTo>
                <a:lnTo>
                  <a:pt x="1683" y="918"/>
                </a:lnTo>
                <a:lnTo>
                  <a:pt x="1683" y="918"/>
                </a:lnTo>
                <a:lnTo>
                  <a:pt x="1683" y="916"/>
                </a:lnTo>
                <a:lnTo>
                  <a:pt x="1678" y="916"/>
                </a:lnTo>
                <a:lnTo>
                  <a:pt x="1678" y="916"/>
                </a:lnTo>
                <a:lnTo>
                  <a:pt x="1672" y="916"/>
                </a:lnTo>
                <a:lnTo>
                  <a:pt x="1672" y="914"/>
                </a:lnTo>
                <a:lnTo>
                  <a:pt x="1672" y="914"/>
                </a:lnTo>
                <a:lnTo>
                  <a:pt x="1672" y="912"/>
                </a:lnTo>
                <a:lnTo>
                  <a:pt x="1670" y="910"/>
                </a:lnTo>
                <a:lnTo>
                  <a:pt x="1670" y="908"/>
                </a:lnTo>
                <a:lnTo>
                  <a:pt x="1668" y="908"/>
                </a:lnTo>
                <a:lnTo>
                  <a:pt x="1668" y="906"/>
                </a:lnTo>
                <a:lnTo>
                  <a:pt x="1668" y="904"/>
                </a:lnTo>
                <a:lnTo>
                  <a:pt x="1668" y="904"/>
                </a:lnTo>
                <a:lnTo>
                  <a:pt x="1668" y="902"/>
                </a:lnTo>
                <a:lnTo>
                  <a:pt x="1668" y="900"/>
                </a:lnTo>
                <a:lnTo>
                  <a:pt x="1666" y="900"/>
                </a:lnTo>
                <a:lnTo>
                  <a:pt x="1664" y="902"/>
                </a:lnTo>
                <a:lnTo>
                  <a:pt x="1662" y="902"/>
                </a:lnTo>
                <a:lnTo>
                  <a:pt x="1662" y="900"/>
                </a:lnTo>
                <a:lnTo>
                  <a:pt x="1666" y="897"/>
                </a:lnTo>
                <a:lnTo>
                  <a:pt x="1668" y="895"/>
                </a:lnTo>
                <a:lnTo>
                  <a:pt x="1668" y="891"/>
                </a:lnTo>
                <a:lnTo>
                  <a:pt x="1670" y="889"/>
                </a:lnTo>
                <a:lnTo>
                  <a:pt x="1670" y="889"/>
                </a:lnTo>
                <a:lnTo>
                  <a:pt x="1668" y="887"/>
                </a:lnTo>
                <a:lnTo>
                  <a:pt x="1666" y="887"/>
                </a:lnTo>
                <a:lnTo>
                  <a:pt x="1666" y="887"/>
                </a:lnTo>
                <a:lnTo>
                  <a:pt x="1664" y="887"/>
                </a:lnTo>
                <a:lnTo>
                  <a:pt x="1662" y="889"/>
                </a:lnTo>
                <a:lnTo>
                  <a:pt x="1659" y="889"/>
                </a:lnTo>
                <a:lnTo>
                  <a:pt x="1657" y="889"/>
                </a:lnTo>
                <a:lnTo>
                  <a:pt x="1657" y="889"/>
                </a:lnTo>
                <a:lnTo>
                  <a:pt x="1655" y="887"/>
                </a:lnTo>
                <a:lnTo>
                  <a:pt x="1653" y="885"/>
                </a:lnTo>
                <a:lnTo>
                  <a:pt x="1649" y="885"/>
                </a:lnTo>
                <a:lnTo>
                  <a:pt x="1647" y="883"/>
                </a:lnTo>
                <a:lnTo>
                  <a:pt x="1645" y="883"/>
                </a:lnTo>
                <a:lnTo>
                  <a:pt x="1643" y="883"/>
                </a:lnTo>
                <a:lnTo>
                  <a:pt x="1641" y="883"/>
                </a:lnTo>
                <a:lnTo>
                  <a:pt x="1645" y="881"/>
                </a:lnTo>
                <a:lnTo>
                  <a:pt x="1647" y="883"/>
                </a:lnTo>
                <a:lnTo>
                  <a:pt x="1647" y="883"/>
                </a:lnTo>
                <a:lnTo>
                  <a:pt x="1651" y="883"/>
                </a:lnTo>
                <a:lnTo>
                  <a:pt x="1651" y="881"/>
                </a:lnTo>
                <a:lnTo>
                  <a:pt x="1653" y="881"/>
                </a:lnTo>
                <a:lnTo>
                  <a:pt x="1655" y="883"/>
                </a:lnTo>
                <a:lnTo>
                  <a:pt x="1659" y="883"/>
                </a:lnTo>
                <a:lnTo>
                  <a:pt x="1662" y="883"/>
                </a:lnTo>
                <a:lnTo>
                  <a:pt x="1662" y="883"/>
                </a:lnTo>
                <a:lnTo>
                  <a:pt x="1666" y="883"/>
                </a:lnTo>
                <a:lnTo>
                  <a:pt x="1666" y="881"/>
                </a:lnTo>
                <a:lnTo>
                  <a:pt x="1668" y="881"/>
                </a:lnTo>
                <a:lnTo>
                  <a:pt x="1670" y="881"/>
                </a:lnTo>
                <a:lnTo>
                  <a:pt x="1670" y="879"/>
                </a:lnTo>
                <a:lnTo>
                  <a:pt x="1672" y="876"/>
                </a:lnTo>
                <a:lnTo>
                  <a:pt x="1676" y="876"/>
                </a:lnTo>
                <a:lnTo>
                  <a:pt x="1676" y="874"/>
                </a:lnTo>
                <a:lnTo>
                  <a:pt x="1676" y="870"/>
                </a:lnTo>
                <a:lnTo>
                  <a:pt x="1674" y="868"/>
                </a:lnTo>
                <a:lnTo>
                  <a:pt x="1672" y="868"/>
                </a:lnTo>
                <a:lnTo>
                  <a:pt x="1674" y="868"/>
                </a:lnTo>
                <a:lnTo>
                  <a:pt x="1678" y="868"/>
                </a:lnTo>
                <a:lnTo>
                  <a:pt x="1678" y="868"/>
                </a:lnTo>
                <a:lnTo>
                  <a:pt x="1676" y="866"/>
                </a:lnTo>
                <a:lnTo>
                  <a:pt x="1672" y="864"/>
                </a:lnTo>
                <a:lnTo>
                  <a:pt x="1668" y="862"/>
                </a:lnTo>
                <a:lnTo>
                  <a:pt x="1659" y="860"/>
                </a:lnTo>
                <a:lnTo>
                  <a:pt x="1659" y="860"/>
                </a:lnTo>
                <a:lnTo>
                  <a:pt x="1653" y="862"/>
                </a:lnTo>
                <a:lnTo>
                  <a:pt x="1649" y="862"/>
                </a:lnTo>
                <a:lnTo>
                  <a:pt x="1643" y="864"/>
                </a:lnTo>
                <a:lnTo>
                  <a:pt x="1634" y="866"/>
                </a:lnTo>
                <a:lnTo>
                  <a:pt x="1628" y="868"/>
                </a:lnTo>
                <a:lnTo>
                  <a:pt x="1624" y="870"/>
                </a:lnTo>
                <a:lnTo>
                  <a:pt x="1620" y="872"/>
                </a:lnTo>
                <a:lnTo>
                  <a:pt x="1615" y="874"/>
                </a:lnTo>
                <a:lnTo>
                  <a:pt x="1615" y="876"/>
                </a:lnTo>
                <a:lnTo>
                  <a:pt x="1611" y="876"/>
                </a:lnTo>
                <a:lnTo>
                  <a:pt x="1611" y="876"/>
                </a:lnTo>
                <a:lnTo>
                  <a:pt x="1609" y="879"/>
                </a:lnTo>
                <a:lnTo>
                  <a:pt x="1603" y="883"/>
                </a:lnTo>
                <a:lnTo>
                  <a:pt x="1601" y="885"/>
                </a:lnTo>
                <a:lnTo>
                  <a:pt x="1599" y="887"/>
                </a:lnTo>
                <a:lnTo>
                  <a:pt x="1597" y="891"/>
                </a:lnTo>
                <a:lnTo>
                  <a:pt x="1592" y="893"/>
                </a:lnTo>
                <a:lnTo>
                  <a:pt x="1592" y="895"/>
                </a:lnTo>
                <a:lnTo>
                  <a:pt x="1590" y="897"/>
                </a:lnTo>
                <a:lnTo>
                  <a:pt x="1588" y="900"/>
                </a:lnTo>
                <a:lnTo>
                  <a:pt x="1586" y="902"/>
                </a:lnTo>
                <a:lnTo>
                  <a:pt x="1580" y="904"/>
                </a:lnTo>
                <a:lnTo>
                  <a:pt x="1578" y="906"/>
                </a:lnTo>
                <a:lnTo>
                  <a:pt x="1576" y="906"/>
                </a:lnTo>
                <a:lnTo>
                  <a:pt x="1574" y="908"/>
                </a:lnTo>
                <a:lnTo>
                  <a:pt x="1569" y="908"/>
                </a:lnTo>
                <a:lnTo>
                  <a:pt x="1565" y="908"/>
                </a:lnTo>
                <a:lnTo>
                  <a:pt x="1563" y="910"/>
                </a:lnTo>
                <a:lnTo>
                  <a:pt x="1561" y="910"/>
                </a:lnTo>
                <a:lnTo>
                  <a:pt x="1561" y="912"/>
                </a:lnTo>
                <a:lnTo>
                  <a:pt x="1559" y="912"/>
                </a:lnTo>
                <a:lnTo>
                  <a:pt x="1557" y="914"/>
                </a:lnTo>
                <a:lnTo>
                  <a:pt x="1555" y="916"/>
                </a:lnTo>
                <a:lnTo>
                  <a:pt x="1551" y="918"/>
                </a:lnTo>
                <a:lnTo>
                  <a:pt x="1548" y="921"/>
                </a:lnTo>
                <a:lnTo>
                  <a:pt x="1546" y="923"/>
                </a:lnTo>
                <a:lnTo>
                  <a:pt x="1544" y="925"/>
                </a:lnTo>
                <a:lnTo>
                  <a:pt x="1544" y="927"/>
                </a:lnTo>
                <a:lnTo>
                  <a:pt x="1542" y="927"/>
                </a:lnTo>
                <a:lnTo>
                  <a:pt x="1542" y="929"/>
                </a:lnTo>
                <a:lnTo>
                  <a:pt x="1542" y="931"/>
                </a:lnTo>
                <a:lnTo>
                  <a:pt x="1540" y="931"/>
                </a:lnTo>
                <a:lnTo>
                  <a:pt x="1536" y="933"/>
                </a:lnTo>
                <a:lnTo>
                  <a:pt x="1532" y="935"/>
                </a:lnTo>
                <a:lnTo>
                  <a:pt x="1527" y="937"/>
                </a:lnTo>
                <a:lnTo>
                  <a:pt x="1525" y="937"/>
                </a:lnTo>
                <a:lnTo>
                  <a:pt x="1530" y="935"/>
                </a:lnTo>
                <a:lnTo>
                  <a:pt x="1534" y="933"/>
                </a:lnTo>
                <a:lnTo>
                  <a:pt x="1536" y="931"/>
                </a:lnTo>
                <a:lnTo>
                  <a:pt x="1536" y="931"/>
                </a:lnTo>
                <a:lnTo>
                  <a:pt x="1532" y="929"/>
                </a:lnTo>
                <a:lnTo>
                  <a:pt x="1532" y="929"/>
                </a:lnTo>
                <a:lnTo>
                  <a:pt x="1536" y="929"/>
                </a:lnTo>
                <a:lnTo>
                  <a:pt x="1538" y="929"/>
                </a:lnTo>
                <a:lnTo>
                  <a:pt x="1538" y="927"/>
                </a:lnTo>
                <a:lnTo>
                  <a:pt x="1540" y="925"/>
                </a:lnTo>
                <a:lnTo>
                  <a:pt x="1544" y="925"/>
                </a:lnTo>
                <a:lnTo>
                  <a:pt x="1546" y="923"/>
                </a:lnTo>
                <a:lnTo>
                  <a:pt x="1548" y="921"/>
                </a:lnTo>
                <a:lnTo>
                  <a:pt x="1548" y="918"/>
                </a:lnTo>
                <a:lnTo>
                  <a:pt x="1551" y="918"/>
                </a:lnTo>
                <a:lnTo>
                  <a:pt x="1551" y="916"/>
                </a:lnTo>
                <a:lnTo>
                  <a:pt x="1553" y="916"/>
                </a:lnTo>
                <a:lnTo>
                  <a:pt x="1555" y="914"/>
                </a:lnTo>
                <a:lnTo>
                  <a:pt x="1561" y="912"/>
                </a:lnTo>
                <a:lnTo>
                  <a:pt x="1561" y="910"/>
                </a:lnTo>
                <a:lnTo>
                  <a:pt x="1565" y="910"/>
                </a:lnTo>
                <a:lnTo>
                  <a:pt x="1567" y="908"/>
                </a:lnTo>
                <a:lnTo>
                  <a:pt x="1567" y="908"/>
                </a:lnTo>
                <a:lnTo>
                  <a:pt x="1569" y="908"/>
                </a:lnTo>
                <a:lnTo>
                  <a:pt x="1576" y="906"/>
                </a:lnTo>
                <a:lnTo>
                  <a:pt x="1578" y="904"/>
                </a:lnTo>
                <a:lnTo>
                  <a:pt x="1580" y="902"/>
                </a:lnTo>
                <a:lnTo>
                  <a:pt x="1584" y="900"/>
                </a:lnTo>
                <a:lnTo>
                  <a:pt x="1586" y="895"/>
                </a:lnTo>
                <a:lnTo>
                  <a:pt x="1588" y="893"/>
                </a:lnTo>
                <a:lnTo>
                  <a:pt x="1595" y="889"/>
                </a:lnTo>
                <a:lnTo>
                  <a:pt x="1595" y="887"/>
                </a:lnTo>
                <a:lnTo>
                  <a:pt x="1597" y="885"/>
                </a:lnTo>
                <a:lnTo>
                  <a:pt x="1597" y="883"/>
                </a:lnTo>
                <a:lnTo>
                  <a:pt x="1595" y="881"/>
                </a:lnTo>
                <a:lnTo>
                  <a:pt x="1595" y="881"/>
                </a:lnTo>
                <a:lnTo>
                  <a:pt x="1592" y="879"/>
                </a:lnTo>
                <a:lnTo>
                  <a:pt x="1586" y="876"/>
                </a:lnTo>
                <a:lnTo>
                  <a:pt x="1584" y="876"/>
                </a:lnTo>
                <a:lnTo>
                  <a:pt x="1582" y="876"/>
                </a:lnTo>
                <a:lnTo>
                  <a:pt x="1580" y="876"/>
                </a:lnTo>
                <a:lnTo>
                  <a:pt x="1580" y="876"/>
                </a:lnTo>
                <a:lnTo>
                  <a:pt x="1588" y="876"/>
                </a:lnTo>
                <a:lnTo>
                  <a:pt x="1592" y="879"/>
                </a:lnTo>
                <a:lnTo>
                  <a:pt x="1595" y="879"/>
                </a:lnTo>
                <a:lnTo>
                  <a:pt x="1597" y="881"/>
                </a:lnTo>
                <a:lnTo>
                  <a:pt x="1597" y="881"/>
                </a:lnTo>
                <a:lnTo>
                  <a:pt x="1599" y="881"/>
                </a:lnTo>
                <a:lnTo>
                  <a:pt x="1601" y="879"/>
                </a:lnTo>
                <a:lnTo>
                  <a:pt x="1603" y="876"/>
                </a:lnTo>
                <a:lnTo>
                  <a:pt x="1605" y="874"/>
                </a:lnTo>
                <a:lnTo>
                  <a:pt x="1609" y="868"/>
                </a:lnTo>
                <a:lnTo>
                  <a:pt x="1613" y="866"/>
                </a:lnTo>
                <a:lnTo>
                  <a:pt x="1613" y="866"/>
                </a:lnTo>
                <a:lnTo>
                  <a:pt x="1615" y="864"/>
                </a:lnTo>
                <a:lnTo>
                  <a:pt x="1618" y="864"/>
                </a:lnTo>
                <a:lnTo>
                  <a:pt x="1618" y="864"/>
                </a:lnTo>
                <a:lnTo>
                  <a:pt x="1620" y="862"/>
                </a:lnTo>
                <a:lnTo>
                  <a:pt x="1618" y="862"/>
                </a:lnTo>
                <a:lnTo>
                  <a:pt x="1622" y="860"/>
                </a:lnTo>
                <a:lnTo>
                  <a:pt x="1630" y="860"/>
                </a:lnTo>
                <a:lnTo>
                  <a:pt x="1630" y="860"/>
                </a:lnTo>
                <a:lnTo>
                  <a:pt x="1632" y="860"/>
                </a:lnTo>
                <a:lnTo>
                  <a:pt x="1632" y="858"/>
                </a:lnTo>
                <a:lnTo>
                  <a:pt x="1634" y="853"/>
                </a:lnTo>
                <a:lnTo>
                  <a:pt x="1639" y="847"/>
                </a:lnTo>
                <a:lnTo>
                  <a:pt x="1641" y="845"/>
                </a:lnTo>
                <a:lnTo>
                  <a:pt x="1643" y="843"/>
                </a:lnTo>
                <a:lnTo>
                  <a:pt x="1643" y="843"/>
                </a:lnTo>
                <a:lnTo>
                  <a:pt x="1645" y="843"/>
                </a:lnTo>
                <a:lnTo>
                  <a:pt x="1645" y="843"/>
                </a:lnTo>
                <a:lnTo>
                  <a:pt x="1647" y="843"/>
                </a:lnTo>
                <a:lnTo>
                  <a:pt x="1649" y="843"/>
                </a:lnTo>
                <a:lnTo>
                  <a:pt x="1649" y="843"/>
                </a:lnTo>
                <a:lnTo>
                  <a:pt x="1653" y="841"/>
                </a:lnTo>
                <a:lnTo>
                  <a:pt x="1655" y="843"/>
                </a:lnTo>
                <a:lnTo>
                  <a:pt x="1662" y="841"/>
                </a:lnTo>
                <a:lnTo>
                  <a:pt x="1664" y="841"/>
                </a:lnTo>
                <a:lnTo>
                  <a:pt x="1668" y="841"/>
                </a:lnTo>
                <a:lnTo>
                  <a:pt x="1674" y="841"/>
                </a:lnTo>
                <a:lnTo>
                  <a:pt x="1678" y="841"/>
                </a:lnTo>
                <a:lnTo>
                  <a:pt x="1680" y="841"/>
                </a:lnTo>
                <a:lnTo>
                  <a:pt x="1683" y="841"/>
                </a:lnTo>
                <a:lnTo>
                  <a:pt x="1685" y="841"/>
                </a:lnTo>
                <a:lnTo>
                  <a:pt x="1687" y="843"/>
                </a:lnTo>
                <a:lnTo>
                  <a:pt x="1691" y="843"/>
                </a:lnTo>
                <a:lnTo>
                  <a:pt x="1693" y="841"/>
                </a:lnTo>
                <a:lnTo>
                  <a:pt x="1695" y="841"/>
                </a:lnTo>
                <a:lnTo>
                  <a:pt x="1697" y="841"/>
                </a:lnTo>
                <a:lnTo>
                  <a:pt x="1699" y="841"/>
                </a:lnTo>
                <a:lnTo>
                  <a:pt x="1701" y="841"/>
                </a:lnTo>
                <a:lnTo>
                  <a:pt x="1703" y="841"/>
                </a:lnTo>
                <a:lnTo>
                  <a:pt x="1708" y="843"/>
                </a:lnTo>
                <a:lnTo>
                  <a:pt x="1710" y="843"/>
                </a:lnTo>
                <a:lnTo>
                  <a:pt x="1712" y="843"/>
                </a:lnTo>
                <a:lnTo>
                  <a:pt x="1714" y="845"/>
                </a:lnTo>
                <a:lnTo>
                  <a:pt x="1720" y="843"/>
                </a:lnTo>
                <a:lnTo>
                  <a:pt x="1722" y="843"/>
                </a:lnTo>
                <a:lnTo>
                  <a:pt x="1724" y="843"/>
                </a:lnTo>
                <a:lnTo>
                  <a:pt x="1727" y="843"/>
                </a:lnTo>
                <a:lnTo>
                  <a:pt x="1729" y="843"/>
                </a:lnTo>
                <a:lnTo>
                  <a:pt x="1733" y="843"/>
                </a:lnTo>
                <a:lnTo>
                  <a:pt x="1737" y="843"/>
                </a:lnTo>
                <a:lnTo>
                  <a:pt x="1739" y="841"/>
                </a:lnTo>
                <a:lnTo>
                  <a:pt x="1741" y="839"/>
                </a:lnTo>
                <a:lnTo>
                  <a:pt x="1743" y="837"/>
                </a:lnTo>
                <a:lnTo>
                  <a:pt x="1747" y="835"/>
                </a:lnTo>
                <a:lnTo>
                  <a:pt x="1750" y="832"/>
                </a:lnTo>
                <a:lnTo>
                  <a:pt x="1752" y="830"/>
                </a:lnTo>
                <a:lnTo>
                  <a:pt x="1758" y="824"/>
                </a:lnTo>
                <a:lnTo>
                  <a:pt x="1758" y="824"/>
                </a:lnTo>
                <a:lnTo>
                  <a:pt x="1758" y="824"/>
                </a:lnTo>
                <a:lnTo>
                  <a:pt x="1760" y="822"/>
                </a:lnTo>
                <a:lnTo>
                  <a:pt x="1760" y="822"/>
                </a:lnTo>
                <a:lnTo>
                  <a:pt x="1764" y="822"/>
                </a:lnTo>
                <a:lnTo>
                  <a:pt x="1766" y="822"/>
                </a:lnTo>
                <a:lnTo>
                  <a:pt x="1766" y="822"/>
                </a:lnTo>
                <a:lnTo>
                  <a:pt x="1771" y="820"/>
                </a:lnTo>
                <a:lnTo>
                  <a:pt x="1771" y="820"/>
                </a:lnTo>
                <a:lnTo>
                  <a:pt x="1775" y="820"/>
                </a:lnTo>
                <a:lnTo>
                  <a:pt x="1777" y="820"/>
                </a:lnTo>
                <a:lnTo>
                  <a:pt x="1781" y="820"/>
                </a:lnTo>
                <a:lnTo>
                  <a:pt x="1781" y="820"/>
                </a:lnTo>
                <a:lnTo>
                  <a:pt x="1783" y="820"/>
                </a:lnTo>
                <a:lnTo>
                  <a:pt x="1789" y="816"/>
                </a:lnTo>
                <a:lnTo>
                  <a:pt x="1791" y="814"/>
                </a:lnTo>
                <a:lnTo>
                  <a:pt x="1796" y="809"/>
                </a:lnTo>
                <a:lnTo>
                  <a:pt x="1800" y="807"/>
                </a:lnTo>
                <a:lnTo>
                  <a:pt x="1802" y="805"/>
                </a:lnTo>
                <a:lnTo>
                  <a:pt x="1800" y="805"/>
                </a:lnTo>
                <a:lnTo>
                  <a:pt x="1800" y="803"/>
                </a:lnTo>
                <a:lnTo>
                  <a:pt x="1800" y="803"/>
                </a:lnTo>
                <a:lnTo>
                  <a:pt x="1796" y="801"/>
                </a:lnTo>
                <a:lnTo>
                  <a:pt x="1796" y="801"/>
                </a:lnTo>
                <a:lnTo>
                  <a:pt x="1798" y="801"/>
                </a:lnTo>
                <a:lnTo>
                  <a:pt x="1800" y="801"/>
                </a:lnTo>
                <a:lnTo>
                  <a:pt x="1800" y="801"/>
                </a:lnTo>
                <a:lnTo>
                  <a:pt x="1800" y="801"/>
                </a:lnTo>
                <a:lnTo>
                  <a:pt x="1800" y="799"/>
                </a:lnTo>
                <a:lnTo>
                  <a:pt x="1798" y="799"/>
                </a:lnTo>
                <a:lnTo>
                  <a:pt x="1796" y="799"/>
                </a:lnTo>
                <a:lnTo>
                  <a:pt x="1794" y="799"/>
                </a:lnTo>
                <a:lnTo>
                  <a:pt x="1791" y="799"/>
                </a:lnTo>
                <a:lnTo>
                  <a:pt x="1791" y="797"/>
                </a:lnTo>
                <a:lnTo>
                  <a:pt x="1794" y="797"/>
                </a:lnTo>
                <a:lnTo>
                  <a:pt x="1798" y="797"/>
                </a:lnTo>
                <a:lnTo>
                  <a:pt x="1800" y="797"/>
                </a:lnTo>
                <a:lnTo>
                  <a:pt x="1800" y="797"/>
                </a:lnTo>
                <a:lnTo>
                  <a:pt x="1798" y="795"/>
                </a:lnTo>
                <a:lnTo>
                  <a:pt x="1798" y="793"/>
                </a:lnTo>
                <a:lnTo>
                  <a:pt x="1800" y="793"/>
                </a:lnTo>
                <a:lnTo>
                  <a:pt x="1798" y="791"/>
                </a:lnTo>
                <a:lnTo>
                  <a:pt x="1800" y="786"/>
                </a:lnTo>
                <a:lnTo>
                  <a:pt x="1800" y="786"/>
                </a:lnTo>
                <a:lnTo>
                  <a:pt x="1800" y="784"/>
                </a:lnTo>
                <a:lnTo>
                  <a:pt x="1798" y="784"/>
                </a:lnTo>
                <a:lnTo>
                  <a:pt x="1798" y="784"/>
                </a:lnTo>
                <a:lnTo>
                  <a:pt x="1798" y="782"/>
                </a:lnTo>
                <a:lnTo>
                  <a:pt x="1798" y="782"/>
                </a:lnTo>
                <a:lnTo>
                  <a:pt x="1798" y="780"/>
                </a:lnTo>
                <a:lnTo>
                  <a:pt x="1796" y="778"/>
                </a:lnTo>
                <a:lnTo>
                  <a:pt x="1791" y="778"/>
                </a:lnTo>
                <a:lnTo>
                  <a:pt x="1791" y="778"/>
                </a:lnTo>
                <a:lnTo>
                  <a:pt x="1789" y="776"/>
                </a:lnTo>
                <a:lnTo>
                  <a:pt x="1789" y="774"/>
                </a:lnTo>
                <a:lnTo>
                  <a:pt x="1789" y="774"/>
                </a:lnTo>
                <a:lnTo>
                  <a:pt x="1787" y="774"/>
                </a:lnTo>
                <a:lnTo>
                  <a:pt x="1785" y="776"/>
                </a:lnTo>
                <a:lnTo>
                  <a:pt x="1781" y="776"/>
                </a:lnTo>
                <a:lnTo>
                  <a:pt x="1779" y="780"/>
                </a:lnTo>
                <a:lnTo>
                  <a:pt x="1777" y="780"/>
                </a:lnTo>
                <a:lnTo>
                  <a:pt x="1777" y="778"/>
                </a:lnTo>
                <a:lnTo>
                  <a:pt x="1777" y="778"/>
                </a:lnTo>
                <a:lnTo>
                  <a:pt x="1775" y="778"/>
                </a:lnTo>
                <a:lnTo>
                  <a:pt x="1775" y="778"/>
                </a:lnTo>
                <a:lnTo>
                  <a:pt x="1775" y="778"/>
                </a:lnTo>
                <a:lnTo>
                  <a:pt x="1779" y="776"/>
                </a:lnTo>
                <a:lnTo>
                  <a:pt x="1779" y="776"/>
                </a:lnTo>
                <a:lnTo>
                  <a:pt x="1781" y="774"/>
                </a:lnTo>
                <a:lnTo>
                  <a:pt x="1779" y="774"/>
                </a:lnTo>
                <a:lnTo>
                  <a:pt x="1779" y="772"/>
                </a:lnTo>
                <a:lnTo>
                  <a:pt x="1777" y="767"/>
                </a:lnTo>
                <a:lnTo>
                  <a:pt x="1773" y="765"/>
                </a:lnTo>
                <a:lnTo>
                  <a:pt x="1764" y="765"/>
                </a:lnTo>
                <a:lnTo>
                  <a:pt x="1762" y="765"/>
                </a:lnTo>
                <a:lnTo>
                  <a:pt x="1762" y="767"/>
                </a:lnTo>
                <a:lnTo>
                  <a:pt x="1762" y="767"/>
                </a:lnTo>
                <a:lnTo>
                  <a:pt x="1762" y="767"/>
                </a:lnTo>
                <a:lnTo>
                  <a:pt x="1764" y="767"/>
                </a:lnTo>
                <a:lnTo>
                  <a:pt x="1766" y="767"/>
                </a:lnTo>
                <a:lnTo>
                  <a:pt x="1768" y="767"/>
                </a:lnTo>
                <a:lnTo>
                  <a:pt x="1768" y="767"/>
                </a:lnTo>
                <a:lnTo>
                  <a:pt x="1766" y="767"/>
                </a:lnTo>
                <a:lnTo>
                  <a:pt x="1762" y="770"/>
                </a:lnTo>
                <a:lnTo>
                  <a:pt x="1758" y="770"/>
                </a:lnTo>
                <a:lnTo>
                  <a:pt x="1754" y="772"/>
                </a:lnTo>
                <a:lnTo>
                  <a:pt x="1752" y="776"/>
                </a:lnTo>
                <a:lnTo>
                  <a:pt x="1747" y="778"/>
                </a:lnTo>
                <a:lnTo>
                  <a:pt x="1745" y="778"/>
                </a:lnTo>
                <a:lnTo>
                  <a:pt x="1743" y="780"/>
                </a:lnTo>
                <a:lnTo>
                  <a:pt x="1741" y="780"/>
                </a:lnTo>
                <a:lnTo>
                  <a:pt x="1741" y="780"/>
                </a:lnTo>
                <a:lnTo>
                  <a:pt x="1739" y="782"/>
                </a:lnTo>
                <a:lnTo>
                  <a:pt x="1737" y="784"/>
                </a:lnTo>
                <a:lnTo>
                  <a:pt x="1733" y="784"/>
                </a:lnTo>
                <a:lnTo>
                  <a:pt x="1733" y="784"/>
                </a:lnTo>
                <a:lnTo>
                  <a:pt x="1733" y="784"/>
                </a:lnTo>
                <a:lnTo>
                  <a:pt x="1735" y="784"/>
                </a:lnTo>
                <a:lnTo>
                  <a:pt x="1735" y="782"/>
                </a:lnTo>
                <a:lnTo>
                  <a:pt x="1735" y="782"/>
                </a:lnTo>
                <a:lnTo>
                  <a:pt x="1735" y="782"/>
                </a:lnTo>
                <a:lnTo>
                  <a:pt x="1737" y="780"/>
                </a:lnTo>
                <a:lnTo>
                  <a:pt x="1737" y="780"/>
                </a:lnTo>
                <a:lnTo>
                  <a:pt x="1737" y="780"/>
                </a:lnTo>
                <a:lnTo>
                  <a:pt x="1733" y="778"/>
                </a:lnTo>
                <a:lnTo>
                  <a:pt x="1733" y="776"/>
                </a:lnTo>
                <a:lnTo>
                  <a:pt x="1735" y="778"/>
                </a:lnTo>
                <a:lnTo>
                  <a:pt x="1737" y="778"/>
                </a:lnTo>
                <a:lnTo>
                  <a:pt x="1737" y="778"/>
                </a:lnTo>
                <a:lnTo>
                  <a:pt x="1737" y="778"/>
                </a:lnTo>
                <a:lnTo>
                  <a:pt x="1737" y="776"/>
                </a:lnTo>
                <a:lnTo>
                  <a:pt x="1737" y="776"/>
                </a:lnTo>
                <a:lnTo>
                  <a:pt x="1739" y="774"/>
                </a:lnTo>
                <a:lnTo>
                  <a:pt x="1741" y="774"/>
                </a:lnTo>
                <a:lnTo>
                  <a:pt x="1741" y="774"/>
                </a:lnTo>
                <a:lnTo>
                  <a:pt x="1741" y="774"/>
                </a:lnTo>
                <a:lnTo>
                  <a:pt x="1743" y="774"/>
                </a:lnTo>
                <a:lnTo>
                  <a:pt x="1745" y="774"/>
                </a:lnTo>
                <a:lnTo>
                  <a:pt x="1750" y="772"/>
                </a:lnTo>
                <a:lnTo>
                  <a:pt x="1752" y="772"/>
                </a:lnTo>
                <a:lnTo>
                  <a:pt x="1754" y="770"/>
                </a:lnTo>
                <a:lnTo>
                  <a:pt x="1754" y="770"/>
                </a:lnTo>
                <a:lnTo>
                  <a:pt x="1754" y="770"/>
                </a:lnTo>
                <a:lnTo>
                  <a:pt x="1756" y="770"/>
                </a:lnTo>
                <a:lnTo>
                  <a:pt x="1758" y="770"/>
                </a:lnTo>
                <a:lnTo>
                  <a:pt x="1758" y="770"/>
                </a:lnTo>
                <a:lnTo>
                  <a:pt x="1760" y="767"/>
                </a:lnTo>
                <a:lnTo>
                  <a:pt x="1762" y="765"/>
                </a:lnTo>
                <a:lnTo>
                  <a:pt x="1762" y="765"/>
                </a:lnTo>
                <a:lnTo>
                  <a:pt x="1764" y="765"/>
                </a:lnTo>
                <a:lnTo>
                  <a:pt x="1764" y="763"/>
                </a:lnTo>
                <a:lnTo>
                  <a:pt x="1764" y="763"/>
                </a:lnTo>
                <a:lnTo>
                  <a:pt x="1768" y="763"/>
                </a:lnTo>
                <a:lnTo>
                  <a:pt x="1773" y="763"/>
                </a:lnTo>
                <a:lnTo>
                  <a:pt x="1775" y="761"/>
                </a:lnTo>
                <a:lnTo>
                  <a:pt x="1775" y="759"/>
                </a:lnTo>
                <a:lnTo>
                  <a:pt x="1777" y="759"/>
                </a:lnTo>
                <a:lnTo>
                  <a:pt x="1777" y="759"/>
                </a:lnTo>
                <a:lnTo>
                  <a:pt x="1775" y="757"/>
                </a:lnTo>
                <a:lnTo>
                  <a:pt x="1773" y="757"/>
                </a:lnTo>
                <a:lnTo>
                  <a:pt x="1771" y="757"/>
                </a:lnTo>
                <a:lnTo>
                  <a:pt x="1771" y="755"/>
                </a:lnTo>
                <a:lnTo>
                  <a:pt x="1768" y="755"/>
                </a:lnTo>
                <a:lnTo>
                  <a:pt x="1768" y="753"/>
                </a:lnTo>
                <a:lnTo>
                  <a:pt x="1766" y="753"/>
                </a:lnTo>
                <a:lnTo>
                  <a:pt x="1764" y="753"/>
                </a:lnTo>
                <a:lnTo>
                  <a:pt x="1764" y="755"/>
                </a:lnTo>
                <a:lnTo>
                  <a:pt x="1762" y="755"/>
                </a:lnTo>
                <a:lnTo>
                  <a:pt x="1760" y="755"/>
                </a:lnTo>
                <a:lnTo>
                  <a:pt x="1756" y="753"/>
                </a:lnTo>
                <a:lnTo>
                  <a:pt x="1754" y="751"/>
                </a:lnTo>
                <a:lnTo>
                  <a:pt x="1754" y="749"/>
                </a:lnTo>
                <a:lnTo>
                  <a:pt x="1754" y="747"/>
                </a:lnTo>
                <a:lnTo>
                  <a:pt x="1752" y="747"/>
                </a:lnTo>
                <a:lnTo>
                  <a:pt x="1750" y="747"/>
                </a:lnTo>
                <a:lnTo>
                  <a:pt x="1747" y="747"/>
                </a:lnTo>
                <a:lnTo>
                  <a:pt x="1747" y="749"/>
                </a:lnTo>
                <a:lnTo>
                  <a:pt x="1747" y="749"/>
                </a:lnTo>
                <a:lnTo>
                  <a:pt x="1741" y="753"/>
                </a:lnTo>
                <a:lnTo>
                  <a:pt x="1741" y="755"/>
                </a:lnTo>
                <a:lnTo>
                  <a:pt x="1741" y="753"/>
                </a:lnTo>
                <a:lnTo>
                  <a:pt x="1741" y="751"/>
                </a:lnTo>
                <a:lnTo>
                  <a:pt x="1745" y="749"/>
                </a:lnTo>
                <a:lnTo>
                  <a:pt x="1747" y="747"/>
                </a:lnTo>
                <a:lnTo>
                  <a:pt x="1745" y="747"/>
                </a:lnTo>
                <a:lnTo>
                  <a:pt x="1743" y="747"/>
                </a:lnTo>
                <a:lnTo>
                  <a:pt x="1743" y="747"/>
                </a:lnTo>
                <a:lnTo>
                  <a:pt x="1743" y="744"/>
                </a:lnTo>
                <a:lnTo>
                  <a:pt x="1741" y="744"/>
                </a:lnTo>
                <a:lnTo>
                  <a:pt x="1741" y="744"/>
                </a:lnTo>
                <a:lnTo>
                  <a:pt x="1739" y="744"/>
                </a:lnTo>
                <a:lnTo>
                  <a:pt x="1735" y="747"/>
                </a:lnTo>
                <a:lnTo>
                  <a:pt x="1733" y="747"/>
                </a:lnTo>
                <a:lnTo>
                  <a:pt x="1731" y="749"/>
                </a:lnTo>
                <a:lnTo>
                  <a:pt x="1729" y="749"/>
                </a:lnTo>
                <a:lnTo>
                  <a:pt x="1731" y="749"/>
                </a:lnTo>
                <a:lnTo>
                  <a:pt x="1733" y="747"/>
                </a:lnTo>
                <a:lnTo>
                  <a:pt x="1733" y="744"/>
                </a:lnTo>
                <a:lnTo>
                  <a:pt x="1733" y="742"/>
                </a:lnTo>
                <a:lnTo>
                  <a:pt x="1735" y="742"/>
                </a:lnTo>
                <a:lnTo>
                  <a:pt x="1735" y="740"/>
                </a:lnTo>
                <a:lnTo>
                  <a:pt x="1735" y="738"/>
                </a:lnTo>
                <a:lnTo>
                  <a:pt x="1733" y="738"/>
                </a:lnTo>
                <a:lnTo>
                  <a:pt x="1733" y="738"/>
                </a:lnTo>
                <a:lnTo>
                  <a:pt x="1733" y="736"/>
                </a:lnTo>
                <a:lnTo>
                  <a:pt x="1733" y="734"/>
                </a:lnTo>
                <a:lnTo>
                  <a:pt x="1733" y="734"/>
                </a:lnTo>
                <a:lnTo>
                  <a:pt x="1731" y="734"/>
                </a:lnTo>
                <a:lnTo>
                  <a:pt x="1731" y="736"/>
                </a:lnTo>
                <a:lnTo>
                  <a:pt x="1731" y="734"/>
                </a:lnTo>
                <a:lnTo>
                  <a:pt x="1729" y="734"/>
                </a:lnTo>
                <a:lnTo>
                  <a:pt x="1729" y="732"/>
                </a:lnTo>
                <a:lnTo>
                  <a:pt x="1729" y="732"/>
                </a:lnTo>
                <a:lnTo>
                  <a:pt x="1727" y="732"/>
                </a:lnTo>
                <a:lnTo>
                  <a:pt x="1727" y="732"/>
                </a:lnTo>
                <a:lnTo>
                  <a:pt x="1724" y="734"/>
                </a:lnTo>
                <a:lnTo>
                  <a:pt x="1722" y="732"/>
                </a:lnTo>
                <a:lnTo>
                  <a:pt x="1722" y="732"/>
                </a:lnTo>
                <a:lnTo>
                  <a:pt x="1722" y="732"/>
                </a:lnTo>
                <a:lnTo>
                  <a:pt x="1720" y="732"/>
                </a:lnTo>
                <a:lnTo>
                  <a:pt x="1718" y="730"/>
                </a:lnTo>
                <a:lnTo>
                  <a:pt x="1718" y="730"/>
                </a:lnTo>
                <a:lnTo>
                  <a:pt x="1718" y="730"/>
                </a:lnTo>
                <a:lnTo>
                  <a:pt x="1720" y="730"/>
                </a:lnTo>
                <a:lnTo>
                  <a:pt x="1720" y="728"/>
                </a:lnTo>
                <a:lnTo>
                  <a:pt x="1718" y="726"/>
                </a:lnTo>
                <a:lnTo>
                  <a:pt x="1718" y="726"/>
                </a:lnTo>
                <a:lnTo>
                  <a:pt x="1716" y="726"/>
                </a:lnTo>
                <a:lnTo>
                  <a:pt x="1714" y="726"/>
                </a:lnTo>
                <a:lnTo>
                  <a:pt x="1714" y="723"/>
                </a:lnTo>
                <a:lnTo>
                  <a:pt x="1716" y="723"/>
                </a:lnTo>
                <a:lnTo>
                  <a:pt x="1718" y="723"/>
                </a:lnTo>
                <a:lnTo>
                  <a:pt x="1716" y="721"/>
                </a:lnTo>
                <a:lnTo>
                  <a:pt x="1714" y="721"/>
                </a:lnTo>
                <a:lnTo>
                  <a:pt x="1710" y="721"/>
                </a:lnTo>
                <a:lnTo>
                  <a:pt x="1710" y="721"/>
                </a:lnTo>
                <a:lnTo>
                  <a:pt x="1712" y="719"/>
                </a:lnTo>
                <a:lnTo>
                  <a:pt x="1714" y="719"/>
                </a:lnTo>
                <a:lnTo>
                  <a:pt x="1714" y="719"/>
                </a:lnTo>
                <a:lnTo>
                  <a:pt x="1712" y="719"/>
                </a:lnTo>
                <a:lnTo>
                  <a:pt x="1712" y="719"/>
                </a:lnTo>
                <a:lnTo>
                  <a:pt x="1710" y="717"/>
                </a:lnTo>
                <a:lnTo>
                  <a:pt x="1708" y="717"/>
                </a:lnTo>
                <a:lnTo>
                  <a:pt x="1703" y="715"/>
                </a:lnTo>
                <a:lnTo>
                  <a:pt x="1701" y="713"/>
                </a:lnTo>
                <a:lnTo>
                  <a:pt x="1703" y="713"/>
                </a:lnTo>
                <a:lnTo>
                  <a:pt x="1703" y="713"/>
                </a:lnTo>
                <a:lnTo>
                  <a:pt x="1706" y="713"/>
                </a:lnTo>
                <a:lnTo>
                  <a:pt x="1703" y="715"/>
                </a:lnTo>
                <a:lnTo>
                  <a:pt x="1703" y="715"/>
                </a:lnTo>
                <a:lnTo>
                  <a:pt x="1708" y="715"/>
                </a:lnTo>
                <a:lnTo>
                  <a:pt x="1716" y="717"/>
                </a:lnTo>
                <a:lnTo>
                  <a:pt x="1718" y="717"/>
                </a:lnTo>
                <a:lnTo>
                  <a:pt x="1718" y="715"/>
                </a:lnTo>
                <a:lnTo>
                  <a:pt x="1718" y="713"/>
                </a:lnTo>
                <a:lnTo>
                  <a:pt x="1718" y="711"/>
                </a:lnTo>
                <a:lnTo>
                  <a:pt x="1718" y="709"/>
                </a:lnTo>
                <a:lnTo>
                  <a:pt x="1714" y="707"/>
                </a:lnTo>
                <a:lnTo>
                  <a:pt x="1714" y="707"/>
                </a:lnTo>
                <a:lnTo>
                  <a:pt x="1712" y="707"/>
                </a:lnTo>
                <a:lnTo>
                  <a:pt x="1712" y="707"/>
                </a:lnTo>
                <a:lnTo>
                  <a:pt x="1710" y="705"/>
                </a:lnTo>
                <a:lnTo>
                  <a:pt x="1710" y="705"/>
                </a:lnTo>
                <a:lnTo>
                  <a:pt x="1710" y="705"/>
                </a:lnTo>
                <a:lnTo>
                  <a:pt x="1712" y="702"/>
                </a:lnTo>
                <a:lnTo>
                  <a:pt x="1712" y="702"/>
                </a:lnTo>
                <a:lnTo>
                  <a:pt x="1712" y="702"/>
                </a:lnTo>
                <a:lnTo>
                  <a:pt x="1710" y="700"/>
                </a:lnTo>
                <a:lnTo>
                  <a:pt x="1708" y="700"/>
                </a:lnTo>
                <a:lnTo>
                  <a:pt x="1708" y="700"/>
                </a:lnTo>
                <a:lnTo>
                  <a:pt x="1706" y="700"/>
                </a:lnTo>
                <a:lnTo>
                  <a:pt x="1703" y="700"/>
                </a:lnTo>
                <a:lnTo>
                  <a:pt x="1703" y="700"/>
                </a:lnTo>
                <a:lnTo>
                  <a:pt x="1701" y="700"/>
                </a:lnTo>
                <a:lnTo>
                  <a:pt x="1703" y="700"/>
                </a:lnTo>
                <a:lnTo>
                  <a:pt x="1706" y="700"/>
                </a:lnTo>
                <a:lnTo>
                  <a:pt x="1706" y="698"/>
                </a:lnTo>
                <a:lnTo>
                  <a:pt x="1708" y="698"/>
                </a:lnTo>
                <a:lnTo>
                  <a:pt x="1708" y="698"/>
                </a:lnTo>
                <a:lnTo>
                  <a:pt x="1710" y="696"/>
                </a:lnTo>
                <a:lnTo>
                  <a:pt x="1710" y="696"/>
                </a:lnTo>
                <a:lnTo>
                  <a:pt x="1710" y="694"/>
                </a:lnTo>
                <a:lnTo>
                  <a:pt x="1710" y="694"/>
                </a:lnTo>
                <a:lnTo>
                  <a:pt x="1710" y="692"/>
                </a:lnTo>
                <a:lnTo>
                  <a:pt x="1712" y="692"/>
                </a:lnTo>
                <a:lnTo>
                  <a:pt x="1710" y="690"/>
                </a:lnTo>
                <a:lnTo>
                  <a:pt x="1708" y="690"/>
                </a:lnTo>
                <a:lnTo>
                  <a:pt x="1706" y="690"/>
                </a:lnTo>
                <a:lnTo>
                  <a:pt x="1706" y="690"/>
                </a:lnTo>
                <a:lnTo>
                  <a:pt x="1703" y="686"/>
                </a:lnTo>
                <a:lnTo>
                  <a:pt x="1701" y="686"/>
                </a:lnTo>
                <a:lnTo>
                  <a:pt x="1697" y="686"/>
                </a:lnTo>
                <a:lnTo>
                  <a:pt x="1695" y="688"/>
                </a:lnTo>
                <a:lnTo>
                  <a:pt x="1691" y="690"/>
                </a:lnTo>
                <a:lnTo>
                  <a:pt x="1691" y="688"/>
                </a:lnTo>
                <a:lnTo>
                  <a:pt x="1693" y="688"/>
                </a:lnTo>
                <a:lnTo>
                  <a:pt x="1695" y="686"/>
                </a:lnTo>
                <a:lnTo>
                  <a:pt x="1697" y="686"/>
                </a:lnTo>
                <a:lnTo>
                  <a:pt x="1699" y="682"/>
                </a:lnTo>
                <a:lnTo>
                  <a:pt x="1701" y="679"/>
                </a:lnTo>
                <a:lnTo>
                  <a:pt x="1701" y="679"/>
                </a:lnTo>
                <a:lnTo>
                  <a:pt x="1699" y="679"/>
                </a:lnTo>
                <a:lnTo>
                  <a:pt x="1697" y="679"/>
                </a:lnTo>
                <a:lnTo>
                  <a:pt x="1693" y="679"/>
                </a:lnTo>
                <a:lnTo>
                  <a:pt x="1693" y="682"/>
                </a:lnTo>
                <a:lnTo>
                  <a:pt x="1693" y="679"/>
                </a:lnTo>
                <a:lnTo>
                  <a:pt x="1693" y="679"/>
                </a:lnTo>
                <a:lnTo>
                  <a:pt x="1693" y="679"/>
                </a:lnTo>
                <a:lnTo>
                  <a:pt x="1691" y="679"/>
                </a:lnTo>
                <a:lnTo>
                  <a:pt x="1689" y="682"/>
                </a:lnTo>
                <a:lnTo>
                  <a:pt x="1687" y="682"/>
                </a:lnTo>
                <a:lnTo>
                  <a:pt x="1689" y="682"/>
                </a:lnTo>
                <a:lnTo>
                  <a:pt x="1689" y="679"/>
                </a:lnTo>
                <a:lnTo>
                  <a:pt x="1691" y="677"/>
                </a:lnTo>
                <a:lnTo>
                  <a:pt x="1693" y="677"/>
                </a:lnTo>
                <a:lnTo>
                  <a:pt x="1697" y="675"/>
                </a:lnTo>
                <a:lnTo>
                  <a:pt x="1695" y="673"/>
                </a:lnTo>
                <a:lnTo>
                  <a:pt x="1695" y="671"/>
                </a:lnTo>
                <a:lnTo>
                  <a:pt x="1695" y="671"/>
                </a:lnTo>
                <a:lnTo>
                  <a:pt x="1693" y="671"/>
                </a:lnTo>
                <a:lnTo>
                  <a:pt x="1691" y="671"/>
                </a:lnTo>
                <a:lnTo>
                  <a:pt x="1691" y="671"/>
                </a:lnTo>
                <a:lnTo>
                  <a:pt x="1691" y="669"/>
                </a:lnTo>
                <a:lnTo>
                  <a:pt x="1691" y="669"/>
                </a:lnTo>
                <a:lnTo>
                  <a:pt x="1691" y="667"/>
                </a:lnTo>
                <a:lnTo>
                  <a:pt x="1691" y="667"/>
                </a:lnTo>
                <a:lnTo>
                  <a:pt x="1691" y="667"/>
                </a:lnTo>
                <a:lnTo>
                  <a:pt x="1691" y="667"/>
                </a:lnTo>
                <a:lnTo>
                  <a:pt x="1691" y="667"/>
                </a:lnTo>
                <a:lnTo>
                  <a:pt x="1689" y="667"/>
                </a:lnTo>
                <a:lnTo>
                  <a:pt x="1687" y="667"/>
                </a:lnTo>
                <a:lnTo>
                  <a:pt x="1683" y="667"/>
                </a:lnTo>
                <a:lnTo>
                  <a:pt x="1680" y="667"/>
                </a:lnTo>
                <a:lnTo>
                  <a:pt x="1680" y="667"/>
                </a:lnTo>
                <a:lnTo>
                  <a:pt x="1683" y="667"/>
                </a:lnTo>
                <a:lnTo>
                  <a:pt x="1685" y="667"/>
                </a:lnTo>
                <a:lnTo>
                  <a:pt x="1685" y="667"/>
                </a:lnTo>
                <a:lnTo>
                  <a:pt x="1687" y="665"/>
                </a:lnTo>
                <a:lnTo>
                  <a:pt x="1689" y="665"/>
                </a:lnTo>
                <a:lnTo>
                  <a:pt x="1687" y="661"/>
                </a:lnTo>
                <a:lnTo>
                  <a:pt x="1687" y="661"/>
                </a:lnTo>
                <a:lnTo>
                  <a:pt x="1685" y="663"/>
                </a:lnTo>
                <a:lnTo>
                  <a:pt x="1685" y="663"/>
                </a:lnTo>
                <a:lnTo>
                  <a:pt x="1685" y="661"/>
                </a:lnTo>
                <a:lnTo>
                  <a:pt x="1685" y="661"/>
                </a:lnTo>
                <a:lnTo>
                  <a:pt x="1680" y="661"/>
                </a:lnTo>
                <a:lnTo>
                  <a:pt x="1680" y="658"/>
                </a:lnTo>
                <a:lnTo>
                  <a:pt x="1683" y="658"/>
                </a:lnTo>
                <a:lnTo>
                  <a:pt x="1685" y="656"/>
                </a:lnTo>
                <a:lnTo>
                  <a:pt x="1683" y="656"/>
                </a:lnTo>
                <a:lnTo>
                  <a:pt x="1683" y="654"/>
                </a:lnTo>
                <a:lnTo>
                  <a:pt x="1680" y="654"/>
                </a:lnTo>
                <a:lnTo>
                  <a:pt x="1680" y="652"/>
                </a:lnTo>
                <a:lnTo>
                  <a:pt x="1680" y="650"/>
                </a:lnTo>
                <a:lnTo>
                  <a:pt x="1678" y="652"/>
                </a:lnTo>
                <a:lnTo>
                  <a:pt x="1676" y="652"/>
                </a:lnTo>
                <a:lnTo>
                  <a:pt x="1678" y="650"/>
                </a:lnTo>
                <a:lnTo>
                  <a:pt x="1678" y="648"/>
                </a:lnTo>
                <a:lnTo>
                  <a:pt x="1676" y="646"/>
                </a:lnTo>
                <a:lnTo>
                  <a:pt x="1674" y="646"/>
                </a:lnTo>
                <a:lnTo>
                  <a:pt x="1672" y="646"/>
                </a:lnTo>
                <a:lnTo>
                  <a:pt x="1670" y="646"/>
                </a:lnTo>
                <a:lnTo>
                  <a:pt x="1670" y="646"/>
                </a:lnTo>
                <a:lnTo>
                  <a:pt x="1670" y="646"/>
                </a:lnTo>
                <a:lnTo>
                  <a:pt x="1672" y="644"/>
                </a:lnTo>
                <a:lnTo>
                  <a:pt x="1674" y="644"/>
                </a:lnTo>
                <a:lnTo>
                  <a:pt x="1674" y="642"/>
                </a:lnTo>
                <a:lnTo>
                  <a:pt x="1674" y="642"/>
                </a:lnTo>
                <a:lnTo>
                  <a:pt x="1670" y="640"/>
                </a:lnTo>
                <a:lnTo>
                  <a:pt x="1668" y="640"/>
                </a:lnTo>
                <a:lnTo>
                  <a:pt x="1668" y="640"/>
                </a:lnTo>
                <a:lnTo>
                  <a:pt x="1668" y="642"/>
                </a:lnTo>
                <a:lnTo>
                  <a:pt x="1668" y="642"/>
                </a:lnTo>
                <a:lnTo>
                  <a:pt x="1666" y="646"/>
                </a:lnTo>
                <a:lnTo>
                  <a:pt x="1664" y="648"/>
                </a:lnTo>
                <a:lnTo>
                  <a:pt x="1664" y="648"/>
                </a:lnTo>
                <a:lnTo>
                  <a:pt x="1664" y="650"/>
                </a:lnTo>
                <a:lnTo>
                  <a:pt x="1664" y="650"/>
                </a:lnTo>
                <a:lnTo>
                  <a:pt x="1664" y="650"/>
                </a:lnTo>
                <a:lnTo>
                  <a:pt x="1666" y="652"/>
                </a:lnTo>
                <a:lnTo>
                  <a:pt x="1666" y="652"/>
                </a:lnTo>
                <a:lnTo>
                  <a:pt x="1664" y="650"/>
                </a:lnTo>
                <a:lnTo>
                  <a:pt x="1662" y="650"/>
                </a:lnTo>
                <a:lnTo>
                  <a:pt x="1662" y="650"/>
                </a:lnTo>
                <a:lnTo>
                  <a:pt x="1659" y="652"/>
                </a:lnTo>
                <a:lnTo>
                  <a:pt x="1659" y="652"/>
                </a:lnTo>
                <a:lnTo>
                  <a:pt x="1659" y="654"/>
                </a:lnTo>
                <a:lnTo>
                  <a:pt x="1659" y="654"/>
                </a:lnTo>
                <a:lnTo>
                  <a:pt x="1659" y="654"/>
                </a:lnTo>
                <a:lnTo>
                  <a:pt x="1659" y="656"/>
                </a:lnTo>
                <a:lnTo>
                  <a:pt x="1662" y="656"/>
                </a:lnTo>
                <a:lnTo>
                  <a:pt x="1662" y="658"/>
                </a:lnTo>
                <a:lnTo>
                  <a:pt x="1664" y="658"/>
                </a:lnTo>
                <a:lnTo>
                  <a:pt x="1666" y="658"/>
                </a:lnTo>
                <a:lnTo>
                  <a:pt x="1666" y="661"/>
                </a:lnTo>
                <a:lnTo>
                  <a:pt x="1666" y="661"/>
                </a:lnTo>
                <a:lnTo>
                  <a:pt x="1662" y="658"/>
                </a:lnTo>
                <a:lnTo>
                  <a:pt x="1662" y="658"/>
                </a:lnTo>
                <a:lnTo>
                  <a:pt x="1659" y="658"/>
                </a:lnTo>
                <a:lnTo>
                  <a:pt x="1659" y="658"/>
                </a:lnTo>
                <a:lnTo>
                  <a:pt x="1659" y="661"/>
                </a:lnTo>
                <a:lnTo>
                  <a:pt x="1659" y="661"/>
                </a:lnTo>
                <a:lnTo>
                  <a:pt x="1659" y="661"/>
                </a:lnTo>
                <a:lnTo>
                  <a:pt x="1657" y="661"/>
                </a:lnTo>
                <a:lnTo>
                  <a:pt x="1657" y="663"/>
                </a:lnTo>
                <a:lnTo>
                  <a:pt x="1657" y="663"/>
                </a:lnTo>
                <a:lnTo>
                  <a:pt x="1657" y="663"/>
                </a:lnTo>
                <a:lnTo>
                  <a:pt x="1655" y="663"/>
                </a:lnTo>
                <a:lnTo>
                  <a:pt x="1655" y="663"/>
                </a:lnTo>
                <a:lnTo>
                  <a:pt x="1657" y="665"/>
                </a:lnTo>
                <a:lnTo>
                  <a:pt x="1657" y="665"/>
                </a:lnTo>
                <a:lnTo>
                  <a:pt x="1657" y="665"/>
                </a:lnTo>
                <a:lnTo>
                  <a:pt x="1659" y="667"/>
                </a:lnTo>
                <a:lnTo>
                  <a:pt x="1659" y="667"/>
                </a:lnTo>
                <a:lnTo>
                  <a:pt x="1659" y="667"/>
                </a:lnTo>
                <a:lnTo>
                  <a:pt x="1657" y="667"/>
                </a:lnTo>
                <a:lnTo>
                  <a:pt x="1657" y="667"/>
                </a:lnTo>
                <a:lnTo>
                  <a:pt x="1655" y="667"/>
                </a:lnTo>
                <a:lnTo>
                  <a:pt x="1655" y="667"/>
                </a:lnTo>
                <a:lnTo>
                  <a:pt x="1655" y="669"/>
                </a:lnTo>
                <a:lnTo>
                  <a:pt x="1655" y="669"/>
                </a:lnTo>
                <a:lnTo>
                  <a:pt x="1655" y="669"/>
                </a:lnTo>
                <a:lnTo>
                  <a:pt x="1653" y="669"/>
                </a:lnTo>
                <a:lnTo>
                  <a:pt x="1653" y="669"/>
                </a:lnTo>
                <a:lnTo>
                  <a:pt x="1653" y="671"/>
                </a:lnTo>
                <a:lnTo>
                  <a:pt x="1653" y="671"/>
                </a:lnTo>
                <a:lnTo>
                  <a:pt x="1653" y="671"/>
                </a:lnTo>
                <a:lnTo>
                  <a:pt x="1651" y="671"/>
                </a:lnTo>
                <a:lnTo>
                  <a:pt x="1651" y="671"/>
                </a:lnTo>
                <a:lnTo>
                  <a:pt x="1651" y="673"/>
                </a:lnTo>
                <a:lnTo>
                  <a:pt x="1651" y="673"/>
                </a:lnTo>
                <a:lnTo>
                  <a:pt x="1653" y="675"/>
                </a:lnTo>
                <a:lnTo>
                  <a:pt x="1653" y="677"/>
                </a:lnTo>
                <a:lnTo>
                  <a:pt x="1653" y="677"/>
                </a:lnTo>
                <a:lnTo>
                  <a:pt x="1653" y="677"/>
                </a:lnTo>
                <a:lnTo>
                  <a:pt x="1651" y="679"/>
                </a:lnTo>
                <a:lnTo>
                  <a:pt x="1651" y="679"/>
                </a:lnTo>
                <a:lnTo>
                  <a:pt x="1651" y="677"/>
                </a:lnTo>
                <a:lnTo>
                  <a:pt x="1651" y="677"/>
                </a:lnTo>
                <a:lnTo>
                  <a:pt x="1651" y="675"/>
                </a:lnTo>
                <a:lnTo>
                  <a:pt x="1649" y="673"/>
                </a:lnTo>
                <a:lnTo>
                  <a:pt x="1649" y="673"/>
                </a:lnTo>
                <a:lnTo>
                  <a:pt x="1647" y="673"/>
                </a:lnTo>
                <a:lnTo>
                  <a:pt x="1647" y="673"/>
                </a:lnTo>
                <a:lnTo>
                  <a:pt x="1645" y="673"/>
                </a:lnTo>
                <a:lnTo>
                  <a:pt x="1645" y="675"/>
                </a:lnTo>
                <a:lnTo>
                  <a:pt x="1643" y="675"/>
                </a:lnTo>
                <a:lnTo>
                  <a:pt x="1643" y="677"/>
                </a:lnTo>
                <a:lnTo>
                  <a:pt x="1641" y="679"/>
                </a:lnTo>
                <a:lnTo>
                  <a:pt x="1639" y="679"/>
                </a:lnTo>
                <a:lnTo>
                  <a:pt x="1636" y="679"/>
                </a:lnTo>
                <a:lnTo>
                  <a:pt x="1634" y="682"/>
                </a:lnTo>
                <a:lnTo>
                  <a:pt x="1632" y="684"/>
                </a:lnTo>
                <a:lnTo>
                  <a:pt x="1628" y="684"/>
                </a:lnTo>
                <a:lnTo>
                  <a:pt x="1628" y="686"/>
                </a:lnTo>
                <a:lnTo>
                  <a:pt x="1628" y="686"/>
                </a:lnTo>
                <a:lnTo>
                  <a:pt x="1628" y="688"/>
                </a:lnTo>
                <a:lnTo>
                  <a:pt x="1628" y="690"/>
                </a:lnTo>
                <a:lnTo>
                  <a:pt x="1626" y="690"/>
                </a:lnTo>
                <a:lnTo>
                  <a:pt x="1628" y="688"/>
                </a:lnTo>
                <a:lnTo>
                  <a:pt x="1628" y="686"/>
                </a:lnTo>
                <a:lnTo>
                  <a:pt x="1628" y="684"/>
                </a:lnTo>
                <a:lnTo>
                  <a:pt x="1626" y="682"/>
                </a:lnTo>
                <a:lnTo>
                  <a:pt x="1626" y="682"/>
                </a:lnTo>
                <a:lnTo>
                  <a:pt x="1626" y="682"/>
                </a:lnTo>
                <a:lnTo>
                  <a:pt x="1626" y="684"/>
                </a:lnTo>
                <a:lnTo>
                  <a:pt x="1624" y="684"/>
                </a:lnTo>
                <a:lnTo>
                  <a:pt x="1622" y="686"/>
                </a:lnTo>
                <a:lnTo>
                  <a:pt x="1622" y="686"/>
                </a:lnTo>
                <a:lnTo>
                  <a:pt x="1624" y="684"/>
                </a:lnTo>
                <a:lnTo>
                  <a:pt x="1624" y="684"/>
                </a:lnTo>
                <a:lnTo>
                  <a:pt x="1624" y="682"/>
                </a:lnTo>
                <a:lnTo>
                  <a:pt x="1624" y="679"/>
                </a:lnTo>
                <a:lnTo>
                  <a:pt x="1622" y="679"/>
                </a:lnTo>
                <a:lnTo>
                  <a:pt x="1622" y="679"/>
                </a:lnTo>
                <a:lnTo>
                  <a:pt x="1620" y="682"/>
                </a:lnTo>
                <a:lnTo>
                  <a:pt x="1618" y="686"/>
                </a:lnTo>
                <a:lnTo>
                  <a:pt x="1618" y="688"/>
                </a:lnTo>
                <a:lnTo>
                  <a:pt x="1618" y="688"/>
                </a:lnTo>
                <a:lnTo>
                  <a:pt x="1615" y="688"/>
                </a:lnTo>
                <a:lnTo>
                  <a:pt x="1611" y="690"/>
                </a:lnTo>
                <a:lnTo>
                  <a:pt x="1607" y="692"/>
                </a:lnTo>
                <a:lnTo>
                  <a:pt x="1607" y="690"/>
                </a:lnTo>
                <a:lnTo>
                  <a:pt x="1609" y="690"/>
                </a:lnTo>
                <a:lnTo>
                  <a:pt x="1611" y="690"/>
                </a:lnTo>
                <a:lnTo>
                  <a:pt x="1613" y="688"/>
                </a:lnTo>
                <a:lnTo>
                  <a:pt x="1615" y="688"/>
                </a:lnTo>
                <a:lnTo>
                  <a:pt x="1618" y="686"/>
                </a:lnTo>
                <a:lnTo>
                  <a:pt x="1618" y="684"/>
                </a:lnTo>
                <a:lnTo>
                  <a:pt x="1620" y="682"/>
                </a:lnTo>
                <a:lnTo>
                  <a:pt x="1620" y="679"/>
                </a:lnTo>
                <a:lnTo>
                  <a:pt x="1620" y="677"/>
                </a:lnTo>
                <a:lnTo>
                  <a:pt x="1620" y="677"/>
                </a:lnTo>
                <a:lnTo>
                  <a:pt x="1618" y="677"/>
                </a:lnTo>
                <a:lnTo>
                  <a:pt x="1618" y="673"/>
                </a:lnTo>
                <a:lnTo>
                  <a:pt x="1618" y="673"/>
                </a:lnTo>
                <a:lnTo>
                  <a:pt x="1615" y="671"/>
                </a:lnTo>
                <a:lnTo>
                  <a:pt x="1613" y="671"/>
                </a:lnTo>
                <a:lnTo>
                  <a:pt x="1613" y="671"/>
                </a:lnTo>
                <a:lnTo>
                  <a:pt x="1613" y="671"/>
                </a:lnTo>
                <a:lnTo>
                  <a:pt x="1609" y="671"/>
                </a:lnTo>
                <a:lnTo>
                  <a:pt x="1607" y="671"/>
                </a:lnTo>
                <a:lnTo>
                  <a:pt x="1605" y="671"/>
                </a:lnTo>
                <a:lnTo>
                  <a:pt x="1605" y="671"/>
                </a:lnTo>
                <a:lnTo>
                  <a:pt x="1603" y="671"/>
                </a:lnTo>
                <a:lnTo>
                  <a:pt x="1599" y="673"/>
                </a:lnTo>
                <a:lnTo>
                  <a:pt x="1597" y="675"/>
                </a:lnTo>
                <a:lnTo>
                  <a:pt x="1595" y="675"/>
                </a:lnTo>
                <a:lnTo>
                  <a:pt x="1592" y="673"/>
                </a:lnTo>
                <a:lnTo>
                  <a:pt x="1590" y="673"/>
                </a:lnTo>
                <a:lnTo>
                  <a:pt x="1590" y="673"/>
                </a:lnTo>
                <a:lnTo>
                  <a:pt x="1595" y="671"/>
                </a:lnTo>
                <a:lnTo>
                  <a:pt x="1595" y="671"/>
                </a:lnTo>
                <a:lnTo>
                  <a:pt x="1597" y="671"/>
                </a:lnTo>
                <a:lnTo>
                  <a:pt x="1597" y="671"/>
                </a:lnTo>
                <a:lnTo>
                  <a:pt x="1597" y="669"/>
                </a:lnTo>
                <a:lnTo>
                  <a:pt x="1597" y="669"/>
                </a:lnTo>
                <a:lnTo>
                  <a:pt x="1597" y="669"/>
                </a:lnTo>
                <a:lnTo>
                  <a:pt x="1597" y="669"/>
                </a:lnTo>
                <a:lnTo>
                  <a:pt x="1599" y="671"/>
                </a:lnTo>
                <a:lnTo>
                  <a:pt x="1599" y="671"/>
                </a:lnTo>
                <a:lnTo>
                  <a:pt x="1599" y="671"/>
                </a:lnTo>
                <a:lnTo>
                  <a:pt x="1601" y="671"/>
                </a:lnTo>
                <a:lnTo>
                  <a:pt x="1601" y="669"/>
                </a:lnTo>
                <a:lnTo>
                  <a:pt x="1601" y="669"/>
                </a:lnTo>
                <a:lnTo>
                  <a:pt x="1601" y="667"/>
                </a:lnTo>
                <a:lnTo>
                  <a:pt x="1603" y="667"/>
                </a:lnTo>
                <a:lnTo>
                  <a:pt x="1603" y="667"/>
                </a:lnTo>
                <a:lnTo>
                  <a:pt x="1601" y="665"/>
                </a:lnTo>
                <a:lnTo>
                  <a:pt x="1601" y="665"/>
                </a:lnTo>
                <a:lnTo>
                  <a:pt x="1603" y="663"/>
                </a:lnTo>
                <a:lnTo>
                  <a:pt x="1603" y="663"/>
                </a:lnTo>
                <a:lnTo>
                  <a:pt x="1603" y="661"/>
                </a:lnTo>
                <a:lnTo>
                  <a:pt x="1599" y="661"/>
                </a:lnTo>
                <a:lnTo>
                  <a:pt x="1599" y="661"/>
                </a:lnTo>
                <a:lnTo>
                  <a:pt x="1599" y="658"/>
                </a:lnTo>
                <a:lnTo>
                  <a:pt x="1599" y="656"/>
                </a:lnTo>
                <a:lnTo>
                  <a:pt x="1599" y="654"/>
                </a:lnTo>
                <a:lnTo>
                  <a:pt x="1599" y="654"/>
                </a:lnTo>
                <a:lnTo>
                  <a:pt x="1599" y="652"/>
                </a:lnTo>
                <a:lnTo>
                  <a:pt x="1599" y="650"/>
                </a:lnTo>
                <a:lnTo>
                  <a:pt x="1599" y="650"/>
                </a:lnTo>
                <a:lnTo>
                  <a:pt x="1597" y="648"/>
                </a:lnTo>
                <a:lnTo>
                  <a:pt x="1597" y="648"/>
                </a:lnTo>
                <a:lnTo>
                  <a:pt x="1588" y="648"/>
                </a:lnTo>
                <a:lnTo>
                  <a:pt x="1586" y="648"/>
                </a:lnTo>
                <a:lnTo>
                  <a:pt x="1584" y="648"/>
                </a:lnTo>
                <a:lnTo>
                  <a:pt x="1584" y="646"/>
                </a:lnTo>
                <a:lnTo>
                  <a:pt x="1586" y="646"/>
                </a:lnTo>
                <a:lnTo>
                  <a:pt x="1595" y="646"/>
                </a:lnTo>
                <a:lnTo>
                  <a:pt x="1597" y="646"/>
                </a:lnTo>
                <a:lnTo>
                  <a:pt x="1599" y="646"/>
                </a:lnTo>
                <a:lnTo>
                  <a:pt x="1599" y="644"/>
                </a:lnTo>
                <a:lnTo>
                  <a:pt x="1599" y="644"/>
                </a:lnTo>
                <a:lnTo>
                  <a:pt x="1599" y="642"/>
                </a:lnTo>
                <a:lnTo>
                  <a:pt x="1599" y="642"/>
                </a:lnTo>
                <a:lnTo>
                  <a:pt x="1599" y="642"/>
                </a:lnTo>
                <a:lnTo>
                  <a:pt x="1597" y="640"/>
                </a:lnTo>
                <a:lnTo>
                  <a:pt x="1597" y="637"/>
                </a:lnTo>
                <a:lnTo>
                  <a:pt x="1597" y="637"/>
                </a:lnTo>
                <a:lnTo>
                  <a:pt x="1597" y="635"/>
                </a:lnTo>
                <a:lnTo>
                  <a:pt x="1597" y="635"/>
                </a:lnTo>
                <a:lnTo>
                  <a:pt x="1599" y="631"/>
                </a:lnTo>
                <a:lnTo>
                  <a:pt x="1601" y="631"/>
                </a:lnTo>
                <a:lnTo>
                  <a:pt x="1601" y="629"/>
                </a:lnTo>
                <a:lnTo>
                  <a:pt x="1601" y="629"/>
                </a:lnTo>
                <a:lnTo>
                  <a:pt x="1603" y="629"/>
                </a:lnTo>
                <a:lnTo>
                  <a:pt x="1603" y="627"/>
                </a:lnTo>
                <a:lnTo>
                  <a:pt x="1603" y="627"/>
                </a:lnTo>
                <a:lnTo>
                  <a:pt x="1601" y="625"/>
                </a:lnTo>
                <a:lnTo>
                  <a:pt x="1601" y="625"/>
                </a:lnTo>
                <a:lnTo>
                  <a:pt x="1601" y="625"/>
                </a:lnTo>
                <a:lnTo>
                  <a:pt x="1599" y="625"/>
                </a:lnTo>
                <a:lnTo>
                  <a:pt x="1599" y="625"/>
                </a:lnTo>
                <a:lnTo>
                  <a:pt x="1599" y="627"/>
                </a:lnTo>
                <a:lnTo>
                  <a:pt x="1599" y="627"/>
                </a:lnTo>
                <a:lnTo>
                  <a:pt x="1597" y="627"/>
                </a:lnTo>
                <a:lnTo>
                  <a:pt x="1595" y="629"/>
                </a:lnTo>
                <a:lnTo>
                  <a:pt x="1595" y="629"/>
                </a:lnTo>
                <a:lnTo>
                  <a:pt x="1592" y="627"/>
                </a:lnTo>
                <a:lnTo>
                  <a:pt x="1592" y="627"/>
                </a:lnTo>
                <a:lnTo>
                  <a:pt x="1592" y="625"/>
                </a:lnTo>
                <a:lnTo>
                  <a:pt x="1590" y="625"/>
                </a:lnTo>
                <a:lnTo>
                  <a:pt x="1590" y="625"/>
                </a:lnTo>
                <a:lnTo>
                  <a:pt x="1590" y="623"/>
                </a:lnTo>
                <a:lnTo>
                  <a:pt x="1588" y="623"/>
                </a:lnTo>
                <a:lnTo>
                  <a:pt x="1586" y="625"/>
                </a:lnTo>
                <a:lnTo>
                  <a:pt x="1584" y="625"/>
                </a:lnTo>
                <a:lnTo>
                  <a:pt x="1578" y="623"/>
                </a:lnTo>
                <a:lnTo>
                  <a:pt x="1576" y="623"/>
                </a:lnTo>
                <a:lnTo>
                  <a:pt x="1574" y="623"/>
                </a:lnTo>
                <a:lnTo>
                  <a:pt x="1574" y="621"/>
                </a:lnTo>
                <a:lnTo>
                  <a:pt x="1571" y="621"/>
                </a:lnTo>
                <a:lnTo>
                  <a:pt x="1567" y="619"/>
                </a:lnTo>
                <a:lnTo>
                  <a:pt x="1569" y="617"/>
                </a:lnTo>
                <a:lnTo>
                  <a:pt x="1569" y="617"/>
                </a:lnTo>
                <a:lnTo>
                  <a:pt x="1569" y="617"/>
                </a:lnTo>
                <a:lnTo>
                  <a:pt x="1567" y="617"/>
                </a:lnTo>
                <a:lnTo>
                  <a:pt x="1567" y="617"/>
                </a:lnTo>
                <a:lnTo>
                  <a:pt x="1567" y="614"/>
                </a:lnTo>
                <a:lnTo>
                  <a:pt x="1567" y="614"/>
                </a:lnTo>
                <a:lnTo>
                  <a:pt x="1569" y="612"/>
                </a:lnTo>
                <a:lnTo>
                  <a:pt x="1569" y="612"/>
                </a:lnTo>
                <a:lnTo>
                  <a:pt x="1569" y="612"/>
                </a:lnTo>
                <a:lnTo>
                  <a:pt x="1569" y="612"/>
                </a:lnTo>
                <a:lnTo>
                  <a:pt x="1567" y="610"/>
                </a:lnTo>
                <a:lnTo>
                  <a:pt x="1565" y="610"/>
                </a:lnTo>
                <a:lnTo>
                  <a:pt x="1565" y="610"/>
                </a:lnTo>
                <a:lnTo>
                  <a:pt x="1565" y="612"/>
                </a:lnTo>
                <a:lnTo>
                  <a:pt x="1561" y="612"/>
                </a:lnTo>
                <a:lnTo>
                  <a:pt x="1561" y="612"/>
                </a:lnTo>
                <a:lnTo>
                  <a:pt x="1563" y="610"/>
                </a:lnTo>
                <a:lnTo>
                  <a:pt x="1563" y="610"/>
                </a:lnTo>
                <a:lnTo>
                  <a:pt x="1563" y="610"/>
                </a:lnTo>
                <a:lnTo>
                  <a:pt x="1563" y="610"/>
                </a:lnTo>
                <a:lnTo>
                  <a:pt x="1563" y="608"/>
                </a:lnTo>
                <a:lnTo>
                  <a:pt x="1561" y="608"/>
                </a:lnTo>
                <a:lnTo>
                  <a:pt x="1561" y="606"/>
                </a:lnTo>
                <a:lnTo>
                  <a:pt x="1559" y="606"/>
                </a:lnTo>
                <a:lnTo>
                  <a:pt x="1557" y="604"/>
                </a:lnTo>
                <a:lnTo>
                  <a:pt x="1557" y="606"/>
                </a:lnTo>
                <a:lnTo>
                  <a:pt x="1555" y="606"/>
                </a:lnTo>
                <a:lnTo>
                  <a:pt x="1555" y="606"/>
                </a:lnTo>
                <a:lnTo>
                  <a:pt x="1553" y="606"/>
                </a:lnTo>
                <a:lnTo>
                  <a:pt x="1555" y="604"/>
                </a:lnTo>
                <a:lnTo>
                  <a:pt x="1555" y="602"/>
                </a:lnTo>
                <a:lnTo>
                  <a:pt x="1555" y="602"/>
                </a:lnTo>
                <a:lnTo>
                  <a:pt x="1555" y="602"/>
                </a:lnTo>
                <a:lnTo>
                  <a:pt x="1555" y="600"/>
                </a:lnTo>
                <a:lnTo>
                  <a:pt x="1555" y="600"/>
                </a:lnTo>
                <a:lnTo>
                  <a:pt x="1555" y="600"/>
                </a:lnTo>
                <a:lnTo>
                  <a:pt x="1553" y="600"/>
                </a:lnTo>
                <a:lnTo>
                  <a:pt x="1551" y="600"/>
                </a:lnTo>
                <a:lnTo>
                  <a:pt x="1548" y="600"/>
                </a:lnTo>
                <a:lnTo>
                  <a:pt x="1546" y="598"/>
                </a:lnTo>
                <a:lnTo>
                  <a:pt x="1546" y="596"/>
                </a:lnTo>
                <a:lnTo>
                  <a:pt x="1544" y="596"/>
                </a:lnTo>
                <a:lnTo>
                  <a:pt x="1540" y="593"/>
                </a:lnTo>
                <a:lnTo>
                  <a:pt x="1540" y="593"/>
                </a:lnTo>
                <a:lnTo>
                  <a:pt x="1540" y="593"/>
                </a:lnTo>
                <a:lnTo>
                  <a:pt x="1538" y="593"/>
                </a:lnTo>
                <a:lnTo>
                  <a:pt x="1536" y="596"/>
                </a:lnTo>
                <a:lnTo>
                  <a:pt x="1532" y="596"/>
                </a:lnTo>
                <a:lnTo>
                  <a:pt x="1530" y="598"/>
                </a:lnTo>
                <a:lnTo>
                  <a:pt x="1525" y="598"/>
                </a:lnTo>
                <a:lnTo>
                  <a:pt x="1525" y="600"/>
                </a:lnTo>
                <a:lnTo>
                  <a:pt x="1527" y="600"/>
                </a:lnTo>
                <a:lnTo>
                  <a:pt x="1527" y="600"/>
                </a:lnTo>
                <a:lnTo>
                  <a:pt x="1523" y="598"/>
                </a:lnTo>
                <a:lnTo>
                  <a:pt x="1521" y="598"/>
                </a:lnTo>
                <a:lnTo>
                  <a:pt x="1519" y="598"/>
                </a:lnTo>
                <a:lnTo>
                  <a:pt x="1517" y="596"/>
                </a:lnTo>
                <a:lnTo>
                  <a:pt x="1515" y="596"/>
                </a:lnTo>
                <a:lnTo>
                  <a:pt x="1515" y="598"/>
                </a:lnTo>
                <a:lnTo>
                  <a:pt x="1511" y="600"/>
                </a:lnTo>
                <a:lnTo>
                  <a:pt x="1509" y="600"/>
                </a:lnTo>
                <a:lnTo>
                  <a:pt x="1511" y="598"/>
                </a:lnTo>
                <a:lnTo>
                  <a:pt x="1509" y="596"/>
                </a:lnTo>
                <a:lnTo>
                  <a:pt x="1498" y="593"/>
                </a:lnTo>
                <a:lnTo>
                  <a:pt x="1494" y="591"/>
                </a:lnTo>
                <a:lnTo>
                  <a:pt x="1490" y="591"/>
                </a:lnTo>
                <a:lnTo>
                  <a:pt x="1488" y="591"/>
                </a:lnTo>
                <a:lnTo>
                  <a:pt x="1483" y="591"/>
                </a:lnTo>
                <a:lnTo>
                  <a:pt x="1479" y="593"/>
                </a:lnTo>
                <a:lnTo>
                  <a:pt x="1477" y="596"/>
                </a:lnTo>
                <a:lnTo>
                  <a:pt x="1475" y="596"/>
                </a:lnTo>
                <a:lnTo>
                  <a:pt x="1475" y="598"/>
                </a:lnTo>
                <a:lnTo>
                  <a:pt x="1475" y="598"/>
                </a:lnTo>
                <a:lnTo>
                  <a:pt x="1475" y="602"/>
                </a:lnTo>
                <a:lnTo>
                  <a:pt x="1477" y="604"/>
                </a:lnTo>
                <a:lnTo>
                  <a:pt x="1477" y="606"/>
                </a:lnTo>
                <a:lnTo>
                  <a:pt x="1479" y="608"/>
                </a:lnTo>
                <a:lnTo>
                  <a:pt x="1479" y="610"/>
                </a:lnTo>
                <a:lnTo>
                  <a:pt x="1481" y="610"/>
                </a:lnTo>
                <a:lnTo>
                  <a:pt x="1481" y="612"/>
                </a:lnTo>
                <a:lnTo>
                  <a:pt x="1486" y="612"/>
                </a:lnTo>
                <a:lnTo>
                  <a:pt x="1483" y="614"/>
                </a:lnTo>
                <a:lnTo>
                  <a:pt x="1481" y="617"/>
                </a:lnTo>
                <a:lnTo>
                  <a:pt x="1481" y="617"/>
                </a:lnTo>
                <a:lnTo>
                  <a:pt x="1481" y="621"/>
                </a:lnTo>
                <a:lnTo>
                  <a:pt x="1481" y="621"/>
                </a:lnTo>
                <a:lnTo>
                  <a:pt x="1481" y="623"/>
                </a:lnTo>
                <a:lnTo>
                  <a:pt x="1479" y="623"/>
                </a:lnTo>
                <a:lnTo>
                  <a:pt x="1479" y="625"/>
                </a:lnTo>
                <a:lnTo>
                  <a:pt x="1475" y="629"/>
                </a:lnTo>
                <a:lnTo>
                  <a:pt x="1475" y="629"/>
                </a:lnTo>
                <a:lnTo>
                  <a:pt x="1475" y="629"/>
                </a:lnTo>
                <a:lnTo>
                  <a:pt x="1477" y="629"/>
                </a:lnTo>
                <a:lnTo>
                  <a:pt x="1479" y="629"/>
                </a:lnTo>
                <a:lnTo>
                  <a:pt x="1483" y="629"/>
                </a:lnTo>
                <a:lnTo>
                  <a:pt x="1483" y="629"/>
                </a:lnTo>
                <a:lnTo>
                  <a:pt x="1483" y="629"/>
                </a:lnTo>
                <a:lnTo>
                  <a:pt x="1481" y="631"/>
                </a:lnTo>
                <a:lnTo>
                  <a:pt x="1481" y="631"/>
                </a:lnTo>
                <a:lnTo>
                  <a:pt x="1481" y="633"/>
                </a:lnTo>
                <a:lnTo>
                  <a:pt x="1481" y="635"/>
                </a:lnTo>
                <a:lnTo>
                  <a:pt x="1483" y="635"/>
                </a:lnTo>
                <a:lnTo>
                  <a:pt x="1486" y="635"/>
                </a:lnTo>
                <a:lnTo>
                  <a:pt x="1486" y="635"/>
                </a:lnTo>
                <a:lnTo>
                  <a:pt x="1483" y="635"/>
                </a:lnTo>
                <a:lnTo>
                  <a:pt x="1481" y="637"/>
                </a:lnTo>
                <a:lnTo>
                  <a:pt x="1483" y="640"/>
                </a:lnTo>
                <a:lnTo>
                  <a:pt x="1486" y="644"/>
                </a:lnTo>
                <a:lnTo>
                  <a:pt x="1486" y="644"/>
                </a:lnTo>
                <a:lnTo>
                  <a:pt x="1483" y="644"/>
                </a:lnTo>
                <a:lnTo>
                  <a:pt x="1483" y="646"/>
                </a:lnTo>
                <a:lnTo>
                  <a:pt x="1483" y="646"/>
                </a:lnTo>
                <a:lnTo>
                  <a:pt x="1488" y="646"/>
                </a:lnTo>
                <a:lnTo>
                  <a:pt x="1488" y="646"/>
                </a:lnTo>
                <a:lnTo>
                  <a:pt x="1488" y="648"/>
                </a:lnTo>
                <a:lnTo>
                  <a:pt x="1488" y="650"/>
                </a:lnTo>
                <a:lnTo>
                  <a:pt x="1488" y="650"/>
                </a:lnTo>
                <a:lnTo>
                  <a:pt x="1488" y="652"/>
                </a:lnTo>
                <a:lnTo>
                  <a:pt x="1486" y="652"/>
                </a:lnTo>
                <a:lnTo>
                  <a:pt x="1486" y="654"/>
                </a:lnTo>
                <a:lnTo>
                  <a:pt x="1486" y="654"/>
                </a:lnTo>
                <a:lnTo>
                  <a:pt x="1488" y="656"/>
                </a:lnTo>
                <a:lnTo>
                  <a:pt x="1486" y="656"/>
                </a:lnTo>
                <a:lnTo>
                  <a:pt x="1483" y="654"/>
                </a:lnTo>
                <a:lnTo>
                  <a:pt x="1481" y="654"/>
                </a:lnTo>
                <a:lnTo>
                  <a:pt x="1481" y="654"/>
                </a:lnTo>
                <a:lnTo>
                  <a:pt x="1481" y="656"/>
                </a:lnTo>
                <a:lnTo>
                  <a:pt x="1481" y="656"/>
                </a:lnTo>
                <a:lnTo>
                  <a:pt x="1479" y="658"/>
                </a:lnTo>
                <a:lnTo>
                  <a:pt x="1479" y="658"/>
                </a:lnTo>
                <a:lnTo>
                  <a:pt x="1481" y="658"/>
                </a:lnTo>
                <a:lnTo>
                  <a:pt x="1481" y="661"/>
                </a:lnTo>
                <a:lnTo>
                  <a:pt x="1479" y="663"/>
                </a:lnTo>
                <a:lnTo>
                  <a:pt x="1477" y="663"/>
                </a:lnTo>
                <a:lnTo>
                  <a:pt x="1477" y="665"/>
                </a:lnTo>
                <a:lnTo>
                  <a:pt x="1475" y="665"/>
                </a:lnTo>
                <a:lnTo>
                  <a:pt x="1475" y="667"/>
                </a:lnTo>
                <a:lnTo>
                  <a:pt x="1471" y="671"/>
                </a:lnTo>
                <a:lnTo>
                  <a:pt x="1471" y="671"/>
                </a:lnTo>
                <a:lnTo>
                  <a:pt x="1471" y="671"/>
                </a:lnTo>
                <a:lnTo>
                  <a:pt x="1471" y="673"/>
                </a:lnTo>
                <a:lnTo>
                  <a:pt x="1471" y="675"/>
                </a:lnTo>
                <a:lnTo>
                  <a:pt x="1471" y="675"/>
                </a:lnTo>
                <a:lnTo>
                  <a:pt x="1471" y="677"/>
                </a:lnTo>
                <a:lnTo>
                  <a:pt x="1473" y="677"/>
                </a:lnTo>
                <a:lnTo>
                  <a:pt x="1477" y="682"/>
                </a:lnTo>
                <a:lnTo>
                  <a:pt x="1479" y="682"/>
                </a:lnTo>
                <a:lnTo>
                  <a:pt x="1481" y="684"/>
                </a:lnTo>
                <a:lnTo>
                  <a:pt x="1483" y="684"/>
                </a:lnTo>
                <a:lnTo>
                  <a:pt x="1486" y="686"/>
                </a:lnTo>
                <a:lnTo>
                  <a:pt x="1490" y="688"/>
                </a:lnTo>
                <a:lnTo>
                  <a:pt x="1494" y="694"/>
                </a:lnTo>
                <a:lnTo>
                  <a:pt x="1494" y="696"/>
                </a:lnTo>
                <a:lnTo>
                  <a:pt x="1496" y="698"/>
                </a:lnTo>
                <a:lnTo>
                  <a:pt x="1498" y="702"/>
                </a:lnTo>
                <a:lnTo>
                  <a:pt x="1498" y="705"/>
                </a:lnTo>
                <a:lnTo>
                  <a:pt x="1498" y="707"/>
                </a:lnTo>
                <a:lnTo>
                  <a:pt x="1498" y="713"/>
                </a:lnTo>
                <a:lnTo>
                  <a:pt x="1498" y="715"/>
                </a:lnTo>
                <a:lnTo>
                  <a:pt x="1498" y="719"/>
                </a:lnTo>
                <a:lnTo>
                  <a:pt x="1498" y="723"/>
                </a:lnTo>
                <a:lnTo>
                  <a:pt x="1498" y="726"/>
                </a:lnTo>
                <a:lnTo>
                  <a:pt x="1498" y="728"/>
                </a:lnTo>
                <a:lnTo>
                  <a:pt x="1496" y="730"/>
                </a:lnTo>
                <a:lnTo>
                  <a:pt x="1494" y="732"/>
                </a:lnTo>
                <a:lnTo>
                  <a:pt x="1492" y="736"/>
                </a:lnTo>
                <a:lnTo>
                  <a:pt x="1490" y="736"/>
                </a:lnTo>
                <a:lnTo>
                  <a:pt x="1488" y="738"/>
                </a:lnTo>
                <a:lnTo>
                  <a:pt x="1481" y="742"/>
                </a:lnTo>
                <a:lnTo>
                  <a:pt x="1481" y="744"/>
                </a:lnTo>
                <a:lnTo>
                  <a:pt x="1479" y="747"/>
                </a:lnTo>
                <a:lnTo>
                  <a:pt x="1475" y="747"/>
                </a:lnTo>
                <a:lnTo>
                  <a:pt x="1473" y="749"/>
                </a:lnTo>
                <a:lnTo>
                  <a:pt x="1471" y="751"/>
                </a:lnTo>
                <a:lnTo>
                  <a:pt x="1465" y="753"/>
                </a:lnTo>
                <a:lnTo>
                  <a:pt x="1465" y="753"/>
                </a:lnTo>
                <a:lnTo>
                  <a:pt x="1454" y="757"/>
                </a:lnTo>
                <a:lnTo>
                  <a:pt x="1452" y="757"/>
                </a:lnTo>
                <a:lnTo>
                  <a:pt x="1452" y="757"/>
                </a:lnTo>
                <a:lnTo>
                  <a:pt x="1454" y="757"/>
                </a:lnTo>
                <a:lnTo>
                  <a:pt x="1454" y="757"/>
                </a:lnTo>
                <a:lnTo>
                  <a:pt x="1454" y="759"/>
                </a:lnTo>
                <a:lnTo>
                  <a:pt x="1456" y="761"/>
                </a:lnTo>
                <a:lnTo>
                  <a:pt x="1456" y="763"/>
                </a:lnTo>
                <a:lnTo>
                  <a:pt x="1456" y="763"/>
                </a:lnTo>
                <a:lnTo>
                  <a:pt x="1458" y="765"/>
                </a:lnTo>
                <a:lnTo>
                  <a:pt x="1458" y="765"/>
                </a:lnTo>
                <a:lnTo>
                  <a:pt x="1460" y="765"/>
                </a:lnTo>
                <a:lnTo>
                  <a:pt x="1460" y="767"/>
                </a:lnTo>
                <a:lnTo>
                  <a:pt x="1460" y="767"/>
                </a:lnTo>
                <a:lnTo>
                  <a:pt x="1460" y="767"/>
                </a:lnTo>
                <a:lnTo>
                  <a:pt x="1460" y="767"/>
                </a:lnTo>
                <a:lnTo>
                  <a:pt x="1463" y="770"/>
                </a:lnTo>
                <a:lnTo>
                  <a:pt x="1463" y="770"/>
                </a:lnTo>
                <a:lnTo>
                  <a:pt x="1463" y="770"/>
                </a:lnTo>
                <a:lnTo>
                  <a:pt x="1463" y="772"/>
                </a:lnTo>
                <a:lnTo>
                  <a:pt x="1463" y="772"/>
                </a:lnTo>
                <a:lnTo>
                  <a:pt x="1463" y="772"/>
                </a:lnTo>
                <a:lnTo>
                  <a:pt x="1465" y="774"/>
                </a:lnTo>
                <a:lnTo>
                  <a:pt x="1465" y="774"/>
                </a:lnTo>
                <a:lnTo>
                  <a:pt x="1463" y="774"/>
                </a:lnTo>
                <a:lnTo>
                  <a:pt x="1463" y="774"/>
                </a:lnTo>
                <a:lnTo>
                  <a:pt x="1463" y="776"/>
                </a:lnTo>
                <a:lnTo>
                  <a:pt x="1463" y="776"/>
                </a:lnTo>
                <a:lnTo>
                  <a:pt x="1463" y="776"/>
                </a:lnTo>
                <a:lnTo>
                  <a:pt x="1463" y="778"/>
                </a:lnTo>
                <a:lnTo>
                  <a:pt x="1463" y="782"/>
                </a:lnTo>
                <a:lnTo>
                  <a:pt x="1465" y="786"/>
                </a:lnTo>
                <a:lnTo>
                  <a:pt x="1465" y="788"/>
                </a:lnTo>
                <a:lnTo>
                  <a:pt x="1465" y="791"/>
                </a:lnTo>
                <a:lnTo>
                  <a:pt x="1467" y="791"/>
                </a:lnTo>
                <a:lnTo>
                  <a:pt x="1467" y="793"/>
                </a:lnTo>
                <a:lnTo>
                  <a:pt x="1467" y="793"/>
                </a:lnTo>
                <a:lnTo>
                  <a:pt x="1467" y="795"/>
                </a:lnTo>
                <a:lnTo>
                  <a:pt x="1467" y="797"/>
                </a:lnTo>
                <a:lnTo>
                  <a:pt x="1467" y="797"/>
                </a:lnTo>
                <a:lnTo>
                  <a:pt x="1469" y="799"/>
                </a:lnTo>
                <a:lnTo>
                  <a:pt x="1469" y="799"/>
                </a:lnTo>
                <a:lnTo>
                  <a:pt x="1471" y="801"/>
                </a:lnTo>
                <a:lnTo>
                  <a:pt x="1471" y="803"/>
                </a:lnTo>
                <a:lnTo>
                  <a:pt x="1471" y="803"/>
                </a:lnTo>
                <a:lnTo>
                  <a:pt x="1471" y="803"/>
                </a:lnTo>
                <a:lnTo>
                  <a:pt x="1471" y="803"/>
                </a:lnTo>
                <a:lnTo>
                  <a:pt x="1471" y="805"/>
                </a:lnTo>
                <a:lnTo>
                  <a:pt x="1469" y="805"/>
                </a:lnTo>
                <a:lnTo>
                  <a:pt x="1467" y="807"/>
                </a:lnTo>
                <a:lnTo>
                  <a:pt x="1467" y="809"/>
                </a:lnTo>
                <a:lnTo>
                  <a:pt x="1465" y="811"/>
                </a:lnTo>
                <a:lnTo>
                  <a:pt x="1465" y="811"/>
                </a:lnTo>
                <a:lnTo>
                  <a:pt x="1465" y="814"/>
                </a:lnTo>
                <a:lnTo>
                  <a:pt x="1463" y="814"/>
                </a:lnTo>
                <a:lnTo>
                  <a:pt x="1463" y="814"/>
                </a:lnTo>
                <a:lnTo>
                  <a:pt x="1467" y="818"/>
                </a:lnTo>
                <a:lnTo>
                  <a:pt x="1467" y="818"/>
                </a:lnTo>
                <a:lnTo>
                  <a:pt x="1467" y="818"/>
                </a:lnTo>
                <a:lnTo>
                  <a:pt x="1467" y="820"/>
                </a:lnTo>
                <a:lnTo>
                  <a:pt x="1465" y="820"/>
                </a:lnTo>
                <a:lnTo>
                  <a:pt x="1465" y="822"/>
                </a:lnTo>
                <a:lnTo>
                  <a:pt x="1465" y="824"/>
                </a:lnTo>
                <a:lnTo>
                  <a:pt x="1465" y="824"/>
                </a:lnTo>
                <a:lnTo>
                  <a:pt x="1463" y="820"/>
                </a:lnTo>
                <a:lnTo>
                  <a:pt x="1463" y="820"/>
                </a:lnTo>
                <a:lnTo>
                  <a:pt x="1463" y="820"/>
                </a:lnTo>
                <a:lnTo>
                  <a:pt x="1463" y="818"/>
                </a:lnTo>
                <a:lnTo>
                  <a:pt x="1460" y="818"/>
                </a:lnTo>
                <a:lnTo>
                  <a:pt x="1460" y="818"/>
                </a:lnTo>
                <a:lnTo>
                  <a:pt x="1460" y="818"/>
                </a:lnTo>
                <a:lnTo>
                  <a:pt x="1458" y="816"/>
                </a:lnTo>
                <a:lnTo>
                  <a:pt x="1458" y="816"/>
                </a:lnTo>
                <a:lnTo>
                  <a:pt x="1456" y="818"/>
                </a:lnTo>
                <a:lnTo>
                  <a:pt x="1456" y="818"/>
                </a:lnTo>
                <a:lnTo>
                  <a:pt x="1456" y="818"/>
                </a:lnTo>
                <a:lnTo>
                  <a:pt x="1454" y="820"/>
                </a:lnTo>
                <a:lnTo>
                  <a:pt x="1454" y="820"/>
                </a:lnTo>
                <a:lnTo>
                  <a:pt x="1454" y="822"/>
                </a:lnTo>
                <a:lnTo>
                  <a:pt x="1452" y="824"/>
                </a:lnTo>
                <a:lnTo>
                  <a:pt x="1452" y="824"/>
                </a:lnTo>
                <a:lnTo>
                  <a:pt x="1452" y="826"/>
                </a:lnTo>
                <a:lnTo>
                  <a:pt x="1452" y="826"/>
                </a:lnTo>
                <a:lnTo>
                  <a:pt x="1454" y="826"/>
                </a:lnTo>
                <a:lnTo>
                  <a:pt x="1456" y="830"/>
                </a:lnTo>
                <a:lnTo>
                  <a:pt x="1458" y="830"/>
                </a:lnTo>
                <a:lnTo>
                  <a:pt x="1458" y="832"/>
                </a:lnTo>
                <a:lnTo>
                  <a:pt x="1456" y="830"/>
                </a:lnTo>
                <a:lnTo>
                  <a:pt x="1454" y="828"/>
                </a:lnTo>
                <a:lnTo>
                  <a:pt x="1452" y="824"/>
                </a:lnTo>
                <a:lnTo>
                  <a:pt x="1450" y="824"/>
                </a:lnTo>
                <a:lnTo>
                  <a:pt x="1448" y="822"/>
                </a:lnTo>
                <a:lnTo>
                  <a:pt x="1446" y="822"/>
                </a:lnTo>
                <a:lnTo>
                  <a:pt x="1444" y="822"/>
                </a:lnTo>
                <a:lnTo>
                  <a:pt x="1442" y="822"/>
                </a:lnTo>
                <a:lnTo>
                  <a:pt x="1439" y="824"/>
                </a:lnTo>
                <a:lnTo>
                  <a:pt x="1437" y="826"/>
                </a:lnTo>
                <a:lnTo>
                  <a:pt x="1437" y="826"/>
                </a:lnTo>
                <a:lnTo>
                  <a:pt x="1439" y="822"/>
                </a:lnTo>
                <a:lnTo>
                  <a:pt x="1442" y="822"/>
                </a:lnTo>
                <a:lnTo>
                  <a:pt x="1442" y="820"/>
                </a:lnTo>
                <a:lnTo>
                  <a:pt x="1442" y="820"/>
                </a:lnTo>
                <a:lnTo>
                  <a:pt x="1442" y="818"/>
                </a:lnTo>
                <a:lnTo>
                  <a:pt x="1439" y="816"/>
                </a:lnTo>
                <a:lnTo>
                  <a:pt x="1439" y="814"/>
                </a:lnTo>
                <a:lnTo>
                  <a:pt x="1439" y="814"/>
                </a:lnTo>
                <a:lnTo>
                  <a:pt x="1435" y="809"/>
                </a:lnTo>
                <a:lnTo>
                  <a:pt x="1433" y="807"/>
                </a:lnTo>
                <a:lnTo>
                  <a:pt x="1431" y="807"/>
                </a:lnTo>
                <a:lnTo>
                  <a:pt x="1429" y="805"/>
                </a:lnTo>
                <a:lnTo>
                  <a:pt x="1427" y="805"/>
                </a:lnTo>
                <a:lnTo>
                  <a:pt x="1427" y="805"/>
                </a:lnTo>
                <a:lnTo>
                  <a:pt x="1425" y="805"/>
                </a:lnTo>
                <a:lnTo>
                  <a:pt x="1423" y="805"/>
                </a:lnTo>
                <a:lnTo>
                  <a:pt x="1423" y="805"/>
                </a:lnTo>
                <a:lnTo>
                  <a:pt x="1423" y="803"/>
                </a:lnTo>
                <a:lnTo>
                  <a:pt x="1425" y="803"/>
                </a:lnTo>
                <a:lnTo>
                  <a:pt x="1425" y="803"/>
                </a:lnTo>
                <a:lnTo>
                  <a:pt x="1427" y="801"/>
                </a:lnTo>
                <a:lnTo>
                  <a:pt x="1425" y="801"/>
                </a:lnTo>
                <a:lnTo>
                  <a:pt x="1423" y="799"/>
                </a:lnTo>
                <a:lnTo>
                  <a:pt x="1423" y="797"/>
                </a:lnTo>
                <a:lnTo>
                  <a:pt x="1419" y="793"/>
                </a:lnTo>
                <a:lnTo>
                  <a:pt x="1419" y="793"/>
                </a:lnTo>
                <a:lnTo>
                  <a:pt x="1416" y="791"/>
                </a:lnTo>
                <a:lnTo>
                  <a:pt x="1416" y="791"/>
                </a:lnTo>
                <a:lnTo>
                  <a:pt x="1416" y="788"/>
                </a:lnTo>
                <a:lnTo>
                  <a:pt x="1416" y="788"/>
                </a:lnTo>
                <a:lnTo>
                  <a:pt x="1416" y="786"/>
                </a:lnTo>
                <a:lnTo>
                  <a:pt x="1416" y="786"/>
                </a:lnTo>
                <a:lnTo>
                  <a:pt x="1416" y="784"/>
                </a:lnTo>
                <a:lnTo>
                  <a:pt x="1419" y="782"/>
                </a:lnTo>
                <a:lnTo>
                  <a:pt x="1416" y="780"/>
                </a:lnTo>
                <a:lnTo>
                  <a:pt x="1416" y="778"/>
                </a:lnTo>
                <a:lnTo>
                  <a:pt x="1419" y="776"/>
                </a:lnTo>
                <a:lnTo>
                  <a:pt x="1419" y="774"/>
                </a:lnTo>
                <a:lnTo>
                  <a:pt x="1416" y="772"/>
                </a:lnTo>
                <a:lnTo>
                  <a:pt x="1416" y="770"/>
                </a:lnTo>
                <a:lnTo>
                  <a:pt x="1416" y="770"/>
                </a:lnTo>
                <a:lnTo>
                  <a:pt x="1414" y="767"/>
                </a:lnTo>
                <a:lnTo>
                  <a:pt x="1414" y="765"/>
                </a:lnTo>
                <a:lnTo>
                  <a:pt x="1414" y="763"/>
                </a:lnTo>
                <a:lnTo>
                  <a:pt x="1414" y="761"/>
                </a:lnTo>
                <a:lnTo>
                  <a:pt x="1416" y="755"/>
                </a:lnTo>
                <a:lnTo>
                  <a:pt x="1416" y="753"/>
                </a:lnTo>
                <a:lnTo>
                  <a:pt x="1414" y="751"/>
                </a:lnTo>
                <a:lnTo>
                  <a:pt x="1414" y="749"/>
                </a:lnTo>
                <a:lnTo>
                  <a:pt x="1412" y="747"/>
                </a:lnTo>
                <a:lnTo>
                  <a:pt x="1410" y="747"/>
                </a:lnTo>
                <a:lnTo>
                  <a:pt x="1408" y="747"/>
                </a:lnTo>
                <a:lnTo>
                  <a:pt x="1408" y="747"/>
                </a:lnTo>
                <a:lnTo>
                  <a:pt x="1406" y="747"/>
                </a:lnTo>
                <a:lnTo>
                  <a:pt x="1406" y="747"/>
                </a:lnTo>
                <a:lnTo>
                  <a:pt x="1402" y="747"/>
                </a:lnTo>
                <a:lnTo>
                  <a:pt x="1398" y="744"/>
                </a:lnTo>
                <a:lnTo>
                  <a:pt x="1395" y="744"/>
                </a:lnTo>
                <a:lnTo>
                  <a:pt x="1391" y="744"/>
                </a:lnTo>
                <a:lnTo>
                  <a:pt x="1391" y="744"/>
                </a:lnTo>
                <a:lnTo>
                  <a:pt x="1391" y="744"/>
                </a:lnTo>
                <a:lnTo>
                  <a:pt x="1389" y="744"/>
                </a:lnTo>
                <a:lnTo>
                  <a:pt x="1387" y="744"/>
                </a:lnTo>
                <a:lnTo>
                  <a:pt x="1385" y="744"/>
                </a:lnTo>
                <a:lnTo>
                  <a:pt x="1383" y="744"/>
                </a:lnTo>
                <a:lnTo>
                  <a:pt x="1381" y="744"/>
                </a:lnTo>
                <a:lnTo>
                  <a:pt x="1377" y="744"/>
                </a:lnTo>
                <a:lnTo>
                  <a:pt x="1375" y="744"/>
                </a:lnTo>
                <a:lnTo>
                  <a:pt x="1375" y="744"/>
                </a:lnTo>
                <a:lnTo>
                  <a:pt x="1372" y="747"/>
                </a:lnTo>
                <a:lnTo>
                  <a:pt x="1370" y="749"/>
                </a:lnTo>
                <a:lnTo>
                  <a:pt x="1370" y="749"/>
                </a:lnTo>
                <a:lnTo>
                  <a:pt x="1372" y="744"/>
                </a:lnTo>
                <a:lnTo>
                  <a:pt x="1372" y="742"/>
                </a:lnTo>
                <a:lnTo>
                  <a:pt x="1372" y="742"/>
                </a:lnTo>
                <a:lnTo>
                  <a:pt x="1370" y="742"/>
                </a:lnTo>
                <a:lnTo>
                  <a:pt x="1370" y="740"/>
                </a:lnTo>
                <a:lnTo>
                  <a:pt x="1368" y="740"/>
                </a:lnTo>
                <a:lnTo>
                  <a:pt x="1366" y="738"/>
                </a:lnTo>
                <a:lnTo>
                  <a:pt x="1364" y="736"/>
                </a:lnTo>
                <a:lnTo>
                  <a:pt x="1362" y="736"/>
                </a:lnTo>
                <a:lnTo>
                  <a:pt x="1360" y="736"/>
                </a:lnTo>
                <a:lnTo>
                  <a:pt x="1356" y="734"/>
                </a:lnTo>
                <a:lnTo>
                  <a:pt x="1349" y="732"/>
                </a:lnTo>
                <a:lnTo>
                  <a:pt x="1343" y="730"/>
                </a:lnTo>
                <a:lnTo>
                  <a:pt x="1341" y="730"/>
                </a:lnTo>
                <a:lnTo>
                  <a:pt x="1339" y="730"/>
                </a:lnTo>
                <a:lnTo>
                  <a:pt x="1335" y="723"/>
                </a:lnTo>
                <a:lnTo>
                  <a:pt x="1333" y="721"/>
                </a:lnTo>
                <a:lnTo>
                  <a:pt x="1328" y="719"/>
                </a:lnTo>
                <a:lnTo>
                  <a:pt x="1326" y="717"/>
                </a:lnTo>
                <a:lnTo>
                  <a:pt x="1322" y="715"/>
                </a:lnTo>
                <a:lnTo>
                  <a:pt x="1320" y="713"/>
                </a:lnTo>
                <a:lnTo>
                  <a:pt x="1320" y="713"/>
                </a:lnTo>
                <a:lnTo>
                  <a:pt x="1316" y="713"/>
                </a:lnTo>
                <a:lnTo>
                  <a:pt x="1314" y="711"/>
                </a:lnTo>
                <a:lnTo>
                  <a:pt x="1307" y="711"/>
                </a:lnTo>
                <a:lnTo>
                  <a:pt x="1303" y="709"/>
                </a:lnTo>
                <a:lnTo>
                  <a:pt x="1299" y="707"/>
                </a:lnTo>
                <a:lnTo>
                  <a:pt x="1295" y="705"/>
                </a:lnTo>
                <a:lnTo>
                  <a:pt x="1291" y="705"/>
                </a:lnTo>
                <a:lnTo>
                  <a:pt x="1289" y="705"/>
                </a:lnTo>
                <a:lnTo>
                  <a:pt x="1274" y="709"/>
                </a:lnTo>
                <a:lnTo>
                  <a:pt x="1272" y="709"/>
                </a:lnTo>
                <a:lnTo>
                  <a:pt x="1270" y="711"/>
                </a:lnTo>
                <a:lnTo>
                  <a:pt x="1270" y="711"/>
                </a:lnTo>
                <a:lnTo>
                  <a:pt x="1270" y="709"/>
                </a:lnTo>
                <a:lnTo>
                  <a:pt x="1270" y="709"/>
                </a:lnTo>
                <a:lnTo>
                  <a:pt x="1268" y="709"/>
                </a:lnTo>
                <a:lnTo>
                  <a:pt x="1268" y="709"/>
                </a:lnTo>
                <a:lnTo>
                  <a:pt x="1266" y="711"/>
                </a:lnTo>
                <a:lnTo>
                  <a:pt x="1263" y="711"/>
                </a:lnTo>
                <a:lnTo>
                  <a:pt x="1263" y="711"/>
                </a:lnTo>
                <a:lnTo>
                  <a:pt x="1263" y="711"/>
                </a:lnTo>
                <a:lnTo>
                  <a:pt x="1263" y="711"/>
                </a:lnTo>
                <a:lnTo>
                  <a:pt x="1266" y="711"/>
                </a:lnTo>
                <a:lnTo>
                  <a:pt x="1266" y="709"/>
                </a:lnTo>
                <a:lnTo>
                  <a:pt x="1268" y="707"/>
                </a:lnTo>
                <a:lnTo>
                  <a:pt x="1268" y="705"/>
                </a:lnTo>
                <a:lnTo>
                  <a:pt x="1268" y="705"/>
                </a:lnTo>
                <a:lnTo>
                  <a:pt x="1268" y="702"/>
                </a:lnTo>
                <a:lnTo>
                  <a:pt x="1268" y="702"/>
                </a:lnTo>
                <a:lnTo>
                  <a:pt x="1268" y="700"/>
                </a:lnTo>
                <a:lnTo>
                  <a:pt x="1266" y="694"/>
                </a:lnTo>
                <a:lnTo>
                  <a:pt x="1263" y="692"/>
                </a:lnTo>
                <a:lnTo>
                  <a:pt x="1263" y="688"/>
                </a:lnTo>
                <a:lnTo>
                  <a:pt x="1261" y="684"/>
                </a:lnTo>
                <a:lnTo>
                  <a:pt x="1259" y="679"/>
                </a:lnTo>
                <a:lnTo>
                  <a:pt x="1259" y="677"/>
                </a:lnTo>
                <a:lnTo>
                  <a:pt x="1257" y="675"/>
                </a:lnTo>
                <a:lnTo>
                  <a:pt x="1257" y="673"/>
                </a:lnTo>
                <a:lnTo>
                  <a:pt x="1257" y="673"/>
                </a:lnTo>
                <a:lnTo>
                  <a:pt x="1255" y="673"/>
                </a:lnTo>
                <a:lnTo>
                  <a:pt x="1253" y="673"/>
                </a:lnTo>
                <a:lnTo>
                  <a:pt x="1249" y="673"/>
                </a:lnTo>
                <a:lnTo>
                  <a:pt x="1245" y="673"/>
                </a:lnTo>
                <a:lnTo>
                  <a:pt x="1245" y="673"/>
                </a:lnTo>
                <a:lnTo>
                  <a:pt x="1243" y="675"/>
                </a:lnTo>
                <a:lnTo>
                  <a:pt x="1243" y="682"/>
                </a:lnTo>
                <a:lnTo>
                  <a:pt x="1240" y="684"/>
                </a:lnTo>
                <a:lnTo>
                  <a:pt x="1240" y="682"/>
                </a:lnTo>
                <a:lnTo>
                  <a:pt x="1243" y="675"/>
                </a:lnTo>
                <a:lnTo>
                  <a:pt x="1243" y="673"/>
                </a:lnTo>
                <a:lnTo>
                  <a:pt x="1240" y="673"/>
                </a:lnTo>
                <a:lnTo>
                  <a:pt x="1238" y="671"/>
                </a:lnTo>
                <a:lnTo>
                  <a:pt x="1238" y="671"/>
                </a:lnTo>
                <a:lnTo>
                  <a:pt x="1236" y="671"/>
                </a:lnTo>
                <a:lnTo>
                  <a:pt x="1236" y="671"/>
                </a:lnTo>
                <a:lnTo>
                  <a:pt x="1236" y="671"/>
                </a:lnTo>
                <a:lnTo>
                  <a:pt x="1234" y="669"/>
                </a:lnTo>
                <a:lnTo>
                  <a:pt x="1234" y="667"/>
                </a:lnTo>
                <a:lnTo>
                  <a:pt x="1234" y="667"/>
                </a:lnTo>
                <a:lnTo>
                  <a:pt x="1232" y="667"/>
                </a:lnTo>
                <a:lnTo>
                  <a:pt x="1234" y="667"/>
                </a:lnTo>
                <a:lnTo>
                  <a:pt x="1234" y="665"/>
                </a:lnTo>
                <a:lnTo>
                  <a:pt x="1234" y="663"/>
                </a:lnTo>
                <a:lnTo>
                  <a:pt x="1234" y="658"/>
                </a:lnTo>
                <a:lnTo>
                  <a:pt x="1234" y="648"/>
                </a:lnTo>
                <a:lnTo>
                  <a:pt x="1234" y="644"/>
                </a:lnTo>
                <a:lnTo>
                  <a:pt x="1236" y="640"/>
                </a:lnTo>
                <a:lnTo>
                  <a:pt x="1236" y="637"/>
                </a:lnTo>
                <a:lnTo>
                  <a:pt x="1236" y="637"/>
                </a:lnTo>
                <a:lnTo>
                  <a:pt x="1236" y="637"/>
                </a:lnTo>
                <a:lnTo>
                  <a:pt x="1234" y="635"/>
                </a:lnTo>
                <a:lnTo>
                  <a:pt x="1236" y="635"/>
                </a:lnTo>
                <a:lnTo>
                  <a:pt x="1238" y="635"/>
                </a:lnTo>
                <a:lnTo>
                  <a:pt x="1238" y="633"/>
                </a:lnTo>
                <a:lnTo>
                  <a:pt x="1240" y="631"/>
                </a:lnTo>
                <a:lnTo>
                  <a:pt x="1240" y="627"/>
                </a:lnTo>
                <a:lnTo>
                  <a:pt x="1245" y="625"/>
                </a:lnTo>
                <a:lnTo>
                  <a:pt x="1245" y="623"/>
                </a:lnTo>
                <a:lnTo>
                  <a:pt x="1245" y="621"/>
                </a:lnTo>
                <a:lnTo>
                  <a:pt x="1245" y="619"/>
                </a:lnTo>
                <a:lnTo>
                  <a:pt x="1245" y="619"/>
                </a:lnTo>
                <a:lnTo>
                  <a:pt x="1245" y="619"/>
                </a:lnTo>
                <a:lnTo>
                  <a:pt x="1247" y="619"/>
                </a:lnTo>
                <a:lnTo>
                  <a:pt x="1247" y="619"/>
                </a:lnTo>
                <a:lnTo>
                  <a:pt x="1247" y="617"/>
                </a:lnTo>
                <a:lnTo>
                  <a:pt x="1247" y="617"/>
                </a:lnTo>
                <a:lnTo>
                  <a:pt x="1247" y="614"/>
                </a:lnTo>
                <a:lnTo>
                  <a:pt x="1251" y="612"/>
                </a:lnTo>
                <a:lnTo>
                  <a:pt x="1255" y="610"/>
                </a:lnTo>
                <a:lnTo>
                  <a:pt x="1255" y="608"/>
                </a:lnTo>
                <a:lnTo>
                  <a:pt x="1255" y="608"/>
                </a:lnTo>
                <a:lnTo>
                  <a:pt x="1255" y="608"/>
                </a:lnTo>
                <a:lnTo>
                  <a:pt x="1255" y="608"/>
                </a:lnTo>
                <a:lnTo>
                  <a:pt x="1253" y="606"/>
                </a:lnTo>
                <a:lnTo>
                  <a:pt x="1253" y="606"/>
                </a:lnTo>
                <a:lnTo>
                  <a:pt x="1253" y="604"/>
                </a:lnTo>
                <a:lnTo>
                  <a:pt x="1255" y="604"/>
                </a:lnTo>
                <a:lnTo>
                  <a:pt x="1255" y="604"/>
                </a:lnTo>
                <a:lnTo>
                  <a:pt x="1257" y="604"/>
                </a:lnTo>
                <a:lnTo>
                  <a:pt x="1255" y="604"/>
                </a:lnTo>
                <a:lnTo>
                  <a:pt x="1255" y="604"/>
                </a:lnTo>
                <a:lnTo>
                  <a:pt x="1255" y="602"/>
                </a:lnTo>
                <a:lnTo>
                  <a:pt x="1257" y="602"/>
                </a:lnTo>
                <a:lnTo>
                  <a:pt x="1259" y="602"/>
                </a:lnTo>
                <a:lnTo>
                  <a:pt x="1259" y="602"/>
                </a:lnTo>
                <a:lnTo>
                  <a:pt x="1259" y="602"/>
                </a:lnTo>
                <a:lnTo>
                  <a:pt x="1259" y="600"/>
                </a:lnTo>
                <a:lnTo>
                  <a:pt x="1259" y="600"/>
                </a:lnTo>
                <a:lnTo>
                  <a:pt x="1261" y="598"/>
                </a:lnTo>
                <a:lnTo>
                  <a:pt x="1261" y="598"/>
                </a:lnTo>
                <a:lnTo>
                  <a:pt x="1261" y="598"/>
                </a:lnTo>
                <a:lnTo>
                  <a:pt x="1257" y="596"/>
                </a:lnTo>
                <a:lnTo>
                  <a:pt x="1257" y="596"/>
                </a:lnTo>
                <a:lnTo>
                  <a:pt x="1257" y="596"/>
                </a:lnTo>
                <a:lnTo>
                  <a:pt x="1261" y="596"/>
                </a:lnTo>
                <a:lnTo>
                  <a:pt x="1263" y="598"/>
                </a:lnTo>
                <a:lnTo>
                  <a:pt x="1266" y="598"/>
                </a:lnTo>
                <a:lnTo>
                  <a:pt x="1266" y="600"/>
                </a:lnTo>
                <a:lnTo>
                  <a:pt x="1268" y="600"/>
                </a:lnTo>
                <a:lnTo>
                  <a:pt x="1268" y="600"/>
                </a:lnTo>
                <a:lnTo>
                  <a:pt x="1266" y="598"/>
                </a:lnTo>
                <a:lnTo>
                  <a:pt x="1266" y="596"/>
                </a:lnTo>
                <a:lnTo>
                  <a:pt x="1263" y="596"/>
                </a:lnTo>
                <a:lnTo>
                  <a:pt x="1263" y="596"/>
                </a:lnTo>
                <a:lnTo>
                  <a:pt x="1266" y="593"/>
                </a:lnTo>
                <a:lnTo>
                  <a:pt x="1266" y="593"/>
                </a:lnTo>
                <a:lnTo>
                  <a:pt x="1268" y="591"/>
                </a:lnTo>
                <a:lnTo>
                  <a:pt x="1268" y="591"/>
                </a:lnTo>
                <a:lnTo>
                  <a:pt x="1268" y="591"/>
                </a:lnTo>
                <a:lnTo>
                  <a:pt x="1270" y="591"/>
                </a:lnTo>
                <a:lnTo>
                  <a:pt x="1270" y="591"/>
                </a:lnTo>
                <a:lnTo>
                  <a:pt x="1272" y="589"/>
                </a:lnTo>
                <a:lnTo>
                  <a:pt x="1272" y="589"/>
                </a:lnTo>
                <a:lnTo>
                  <a:pt x="1274" y="591"/>
                </a:lnTo>
                <a:lnTo>
                  <a:pt x="1274" y="591"/>
                </a:lnTo>
                <a:lnTo>
                  <a:pt x="1276" y="591"/>
                </a:lnTo>
                <a:lnTo>
                  <a:pt x="1276" y="589"/>
                </a:lnTo>
                <a:lnTo>
                  <a:pt x="1276" y="589"/>
                </a:lnTo>
                <a:lnTo>
                  <a:pt x="1272" y="589"/>
                </a:lnTo>
                <a:lnTo>
                  <a:pt x="1272" y="587"/>
                </a:lnTo>
                <a:lnTo>
                  <a:pt x="1270" y="587"/>
                </a:lnTo>
                <a:lnTo>
                  <a:pt x="1270" y="587"/>
                </a:lnTo>
                <a:lnTo>
                  <a:pt x="1270" y="585"/>
                </a:lnTo>
                <a:lnTo>
                  <a:pt x="1270" y="585"/>
                </a:lnTo>
                <a:lnTo>
                  <a:pt x="1270" y="585"/>
                </a:lnTo>
                <a:lnTo>
                  <a:pt x="1272" y="585"/>
                </a:lnTo>
                <a:lnTo>
                  <a:pt x="1272" y="585"/>
                </a:lnTo>
                <a:lnTo>
                  <a:pt x="1274" y="583"/>
                </a:lnTo>
                <a:lnTo>
                  <a:pt x="1274" y="583"/>
                </a:lnTo>
                <a:lnTo>
                  <a:pt x="1276" y="585"/>
                </a:lnTo>
                <a:lnTo>
                  <a:pt x="1282" y="585"/>
                </a:lnTo>
                <a:lnTo>
                  <a:pt x="1284" y="585"/>
                </a:lnTo>
                <a:lnTo>
                  <a:pt x="1289" y="583"/>
                </a:lnTo>
                <a:lnTo>
                  <a:pt x="1289" y="583"/>
                </a:lnTo>
                <a:lnTo>
                  <a:pt x="1291" y="583"/>
                </a:lnTo>
                <a:lnTo>
                  <a:pt x="1293" y="581"/>
                </a:lnTo>
                <a:lnTo>
                  <a:pt x="1293" y="581"/>
                </a:lnTo>
                <a:lnTo>
                  <a:pt x="1293" y="579"/>
                </a:lnTo>
                <a:lnTo>
                  <a:pt x="1293" y="579"/>
                </a:lnTo>
                <a:lnTo>
                  <a:pt x="1293" y="575"/>
                </a:lnTo>
                <a:lnTo>
                  <a:pt x="1293" y="572"/>
                </a:lnTo>
                <a:lnTo>
                  <a:pt x="1291" y="570"/>
                </a:lnTo>
                <a:lnTo>
                  <a:pt x="1289" y="570"/>
                </a:lnTo>
                <a:lnTo>
                  <a:pt x="1284" y="570"/>
                </a:lnTo>
                <a:lnTo>
                  <a:pt x="1282" y="568"/>
                </a:lnTo>
                <a:lnTo>
                  <a:pt x="1280" y="566"/>
                </a:lnTo>
                <a:lnTo>
                  <a:pt x="1278" y="564"/>
                </a:lnTo>
                <a:lnTo>
                  <a:pt x="1276" y="566"/>
                </a:lnTo>
                <a:lnTo>
                  <a:pt x="1274" y="566"/>
                </a:lnTo>
                <a:lnTo>
                  <a:pt x="1270" y="568"/>
                </a:lnTo>
                <a:lnTo>
                  <a:pt x="1268" y="568"/>
                </a:lnTo>
                <a:lnTo>
                  <a:pt x="1268" y="568"/>
                </a:lnTo>
                <a:lnTo>
                  <a:pt x="1272" y="566"/>
                </a:lnTo>
                <a:lnTo>
                  <a:pt x="1272" y="566"/>
                </a:lnTo>
                <a:lnTo>
                  <a:pt x="1272" y="564"/>
                </a:lnTo>
                <a:lnTo>
                  <a:pt x="1270" y="564"/>
                </a:lnTo>
                <a:lnTo>
                  <a:pt x="1268" y="564"/>
                </a:lnTo>
                <a:lnTo>
                  <a:pt x="1257" y="560"/>
                </a:lnTo>
                <a:lnTo>
                  <a:pt x="1257" y="560"/>
                </a:lnTo>
                <a:lnTo>
                  <a:pt x="1255" y="560"/>
                </a:lnTo>
                <a:lnTo>
                  <a:pt x="1255" y="560"/>
                </a:lnTo>
                <a:lnTo>
                  <a:pt x="1255" y="560"/>
                </a:lnTo>
                <a:lnTo>
                  <a:pt x="1255" y="562"/>
                </a:lnTo>
                <a:lnTo>
                  <a:pt x="1257" y="562"/>
                </a:lnTo>
                <a:lnTo>
                  <a:pt x="1257" y="562"/>
                </a:lnTo>
                <a:lnTo>
                  <a:pt x="1255" y="562"/>
                </a:lnTo>
                <a:lnTo>
                  <a:pt x="1253" y="562"/>
                </a:lnTo>
                <a:lnTo>
                  <a:pt x="1251" y="560"/>
                </a:lnTo>
                <a:lnTo>
                  <a:pt x="1251" y="558"/>
                </a:lnTo>
                <a:lnTo>
                  <a:pt x="1251" y="558"/>
                </a:lnTo>
                <a:lnTo>
                  <a:pt x="1251" y="558"/>
                </a:lnTo>
                <a:lnTo>
                  <a:pt x="1251" y="556"/>
                </a:lnTo>
                <a:lnTo>
                  <a:pt x="1255" y="558"/>
                </a:lnTo>
                <a:lnTo>
                  <a:pt x="1261" y="560"/>
                </a:lnTo>
                <a:lnTo>
                  <a:pt x="1268" y="562"/>
                </a:lnTo>
                <a:lnTo>
                  <a:pt x="1270" y="562"/>
                </a:lnTo>
                <a:lnTo>
                  <a:pt x="1272" y="564"/>
                </a:lnTo>
                <a:lnTo>
                  <a:pt x="1274" y="564"/>
                </a:lnTo>
                <a:lnTo>
                  <a:pt x="1274" y="562"/>
                </a:lnTo>
                <a:lnTo>
                  <a:pt x="1276" y="562"/>
                </a:lnTo>
                <a:lnTo>
                  <a:pt x="1276" y="562"/>
                </a:lnTo>
                <a:lnTo>
                  <a:pt x="1276" y="562"/>
                </a:lnTo>
                <a:lnTo>
                  <a:pt x="1276" y="564"/>
                </a:lnTo>
                <a:lnTo>
                  <a:pt x="1276" y="564"/>
                </a:lnTo>
                <a:lnTo>
                  <a:pt x="1276" y="564"/>
                </a:lnTo>
                <a:lnTo>
                  <a:pt x="1280" y="564"/>
                </a:lnTo>
                <a:lnTo>
                  <a:pt x="1282" y="564"/>
                </a:lnTo>
                <a:lnTo>
                  <a:pt x="1289" y="566"/>
                </a:lnTo>
                <a:lnTo>
                  <a:pt x="1291" y="568"/>
                </a:lnTo>
                <a:lnTo>
                  <a:pt x="1293" y="568"/>
                </a:lnTo>
                <a:lnTo>
                  <a:pt x="1293" y="568"/>
                </a:lnTo>
                <a:lnTo>
                  <a:pt x="1295" y="566"/>
                </a:lnTo>
                <a:lnTo>
                  <a:pt x="1295" y="566"/>
                </a:lnTo>
                <a:lnTo>
                  <a:pt x="1297" y="566"/>
                </a:lnTo>
                <a:lnTo>
                  <a:pt x="1297" y="566"/>
                </a:lnTo>
                <a:lnTo>
                  <a:pt x="1299" y="566"/>
                </a:lnTo>
                <a:lnTo>
                  <a:pt x="1301" y="566"/>
                </a:lnTo>
                <a:lnTo>
                  <a:pt x="1301" y="566"/>
                </a:lnTo>
                <a:lnTo>
                  <a:pt x="1303" y="562"/>
                </a:lnTo>
                <a:lnTo>
                  <a:pt x="1303" y="562"/>
                </a:lnTo>
                <a:lnTo>
                  <a:pt x="1303" y="562"/>
                </a:lnTo>
                <a:lnTo>
                  <a:pt x="1301" y="558"/>
                </a:lnTo>
                <a:lnTo>
                  <a:pt x="1301" y="558"/>
                </a:lnTo>
                <a:lnTo>
                  <a:pt x="1305" y="560"/>
                </a:lnTo>
                <a:lnTo>
                  <a:pt x="1305" y="560"/>
                </a:lnTo>
                <a:lnTo>
                  <a:pt x="1305" y="558"/>
                </a:lnTo>
                <a:lnTo>
                  <a:pt x="1305" y="556"/>
                </a:lnTo>
                <a:lnTo>
                  <a:pt x="1303" y="556"/>
                </a:lnTo>
                <a:lnTo>
                  <a:pt x="1303" y="556"/>
                </a:lnTo>
                <a:lnTo>
                  <a:pt x="1303" y="556"/>
                </a:lnTo>
                <a:lnTo>
                  <a:pt x="1307" y="554"/>
                </a:lnTo>
                <a:lnTo>
                  <a:pt x="1307" y="554"/>
                </a:lnTo>
                <a:lnTo>
                  <a:pt x="1307" y="556"/>
                </a:lnTo>
                <a:lnTo>
                  <a:pt x="1307" y="556"/>
                </a:lnTo>
                <a:lnTo>
                  <a:pt x="1310" y="558"/>
                </a:lnTo>
                <a:lnTo>
                  <a:pt x="1310" y="558"/>
                </a:lnTo>
                <a:lnTo>
                  <a:pt x="1312" y="558"/>
                </a:lnTo>
                <a:lnTo>
                  <a:pt x="1312" y="558"/>
                </a:lnTo>
                <a:lnTo>
                  <a:pt x="1312" y="558"/>
                </a:lnTo>
                <a:lnTo>
                  <a:pt x="1316" y="558"/>
                </a:lnTo>
                <a:lnTo>
                  <a:pt x="1316" y="560"/>
                </a:lnTo>
                <a:lnTo>
                  <a:pt x="1316" y="558"/>
                </a:lnTo>
                <a:lnTo>
                  <a:pt x="1316" y="556"/>
                </a:lnTo>
                <a:lnTo>
                  <a:pt x="1316" y="556"/>
                </a:lnTo>
                <a:lnTo>
                  <a:pt x="1318" y="558"/>
                </a:lnTo>
                <a:lnTo>
                  <a:pt x="1318" y="558"/>
                </a:lnTo>
                <a:lnTo>
                  <a:pt x="1320" y="558"/>
                </a:lnTo>
                <a:lnTo>
                  <a:pt x="1324" y="558"/>
                </a:lnTo>
                <a:lnTo>
                  <a:pt x="1326" y="556"/>
                </a:lnTo>
                <a:lnTo>
                  <a:pt x="1331" y="554"/>
                </a:lnTo>
                <a:lnTo>
                  <a:pt x="1333" y="554"/>
                </a:lnTo>
                <a:lnTo>
                  <a:pt x="1333" y="552"/>
                </a:lnTo>
                <a:lnTo>
                  <a:pt x="1335" y="549"/>
                </a:lnTo>
                <a:lnTo>
                  <a:pt x="1343" y="539"/>
                </a:lnTo>
                <a:lnTo>
                  <a:pt x="1345" y="537"/>
                </a:lnTo>
                <a:lnTo>
                  <a:pt x="1347" y="533"/>
                </a:lnTo>
                <a:lnTo>
                  <a:pt x="1347" y="533"/>
                </a:lnTo>
                <a:lnTo>
                  <a:pt x="1347" y="531"/>
                </a:lnTo>
                <a:lnTo>
                  <a:pt x="1345" y="531"/>
                </a:lnTo>
                <a:lnTo>
                  <a:pt x="1341" y="528"/>
                </a:lnTo>
                <a:lnTo>
                  <a:pt x="1335" y="528"/>
                </a:lnTo>
                <a:lnTo>
                  <a:pt x="1331" y="528"/>
                </a:lnTo>
                <a:lnTo>
                  <a:pt x="1318" y="526"/>
                </a:lnTo>
                <a:lnTo>
                  <a:pt x="1316" y="526"/>
                </a:lnTo>
                <a:lnTo>
                  <a:pt x="1316" y="524"/>
                </a:lnTo>
                <a:lnTo>
                  <a:pt x="1310" y="520"/>
                </a:lnTo>
                <a:lnTo>
                  <a:pt x="1307" y="518"/>
                </a:lnTo>
                <a:lnTo>
                  <a:pt x="1305" y="516"/>
                </a:lnTo>
                <a:lnTo>
                  <a:pt x="1303" y="516"/>
                </a:lnTo>
                <a:lnTo>
                  <a:pt x="1301" y="516"/>
                </a:lnTo>
                <a:lnTo>
                  <a:pt x="1295" y="514"/>
                </a:lnTo>
                <a:lnTo>
                  <a:pt x="1289" y="514"/>
                </a:lnTo>
                <a:lnTo>
                  <a:pt x="1289" y="514"/>
                </a:lnTo>
                <a:lnTo>
                  <a:pt x="1289" y="514"/>
                </a:lnTo>
                <a:lnTo>
                  <a:pt x="1289" y="516"/>
                </a:lnTo>
                <a:lnTo>
                  <a:pt x="1284" y="514"/>
                </a:lnTo>
                <a:lnTo>
                  <a:pt x="1282" y="514"/>
                </a:lnTo>
                <a:lnTo>
                  <a:pt x="1284" y="512"/>
                </a:lnTo>
                <a:lnTo>
                  <a:pt x="1284" y="512"/>
                </a:lnTo>
                <a:lnTo>
                  <a:pt x="1289" y="512"/>
                </a:lnTo>
                <a:lnTo>
                  <a:pt x="1293" y="512"/>
                </a:lnTo>
                <a:lnTo>
                  <a:pt x="1295" y="514"/>
                </a:lnTo>
                <a:lnTo>
                  <a:pt x="1297" y="514"/>
                </a:lnTo>
                <a:lnTo>
                  <a:pt x="1299" y="514"/>
                </a:lnTo>
                <a:lnTo>
                  <a:pt x="1301" y="514"/>
                </a:lnTo>
                <a:lnTo>
                  <a:pt x="1303" y="514"/>
                </a:lnTo>
                <a:lnTo>
                  <a:pt x="1305" y="514"/>
                </a:lnTo>
                <a:lnTo>
                  <a:pt x="1305" y="514"/>
                </a:lnTo>
                <a:lnTo>
                  <a:pt x="1305" y="514"/>
                </a:lnTo>
                <a:lnTo>
                  <a:pt x="1305" y="514"/>
                </a:lnTo>
                <a:lnTo>
                  <a:pt x="1307" y="514"/>
                </a:lnTo>
                <a:lnTo>
                  <a:pt x="1310" y="514"/>
                </a:lnTo>
                <a:lnTo>
                  <a:pt x="1312" y="516"/>
                </a:lnTo>
                <a:lnTo>
                  <a:pt x="1318" y="518"/>
                </a:lnTo>
                <a:lnTo>
                  <a:pt x="1320" y="518"/>
                </a:lnTo>
                <a:lnTo>
                  <a:pt x="1322" y="518"/>
                </a:lnTo>
                <a:lnTo>
                  <a:pt x="1322" y="520"/>
                </a:lnTo>
                <a:lnTo>
                  <a:pt x="1322" y="520"/>
                </a:lnTo>
                <a:lnTo>
                  <a:pt x="1324" y="522"/>
                </a:lnTo>
                <a:lnTo>
                  <a:pt x="1326" y="522"/>
                </a:lnTo>
                <a:lnTo>
                  <a:pt x="1331" y="526"/>
                </a:lnTo>
                <a:lnTo>
                  <a:pt x="1333" y="526"/>
                </a:lnTo>
                <a:lnTo>
                  <a:pt x="1337" y="526"/>
                </a:lnTo>
                <a:lnTo>
                  <a:pt x="1341" y="526"/>
                </a:lnTo>
                <a:lnTo>
                  <a:pt x="1343" y="526"/>
                </a:lnTo>
                <a:lnTo>
                  <a:pt x="1345" y="526"/>
                </a:lnTo>
                <a:lnTo>
                  <a:pt x="1345" y="524"/>
                </a:lnTo>
                <a:lnTo>
                  <a:pt x="1347" y="522"/>
                </a:lnTo>
                <a:lnTo>
                  <a:pt x="1351" y="520"/>
                </a:lnTo>
                <a:lnTo>
                  <a:pt x="1362" y="512"/>
                </a:lnTo>
                <a:lnTo>
                  <a:pt x="1362" y="510"/>
                </a:lnTo>
                <a:lnTo>
                  <a:pt x="1362" y="510"/>
                </a:lnTo>
                <a:lnTo>
                  <a:pt x="1362" y="508"/>
                </a:lnTo>
                <a:lnTo>
                  <a:pt x="1362" y="508"/>
                </a:lnTo>
                <a:lnTo>
                  <a:pt x="1360" y="505"/>
                </a:lnTo>
                <a:lnTo>
                  <a:pt x="1358" y="505"/>
                </a:lnTo>
                <a:lnTo>
                  <a:pt x="1354" y="503"/>
                </a:lnTo>
                <a:lnTo>
                  <a:pt x="1351" y="503"/>
                </a:lnTo>
                <a:lnTo>
                  <a:pt x="1351" y="501"/>
                </a:lnTo>
                <a:lnTo>
                  <a:pt x="1351" y="501"/>
                </a:lnTo>
                <a:lnTo>
                  <a:pt x="1351" y="501"/>
                </a:lnTo>
                <a:lnTo>
                  <a:pt x="1351" y="501"/>
                </a:lnTo>
                <a:lnTo>
                  <a:pt x="1351" y="499"/>
                </a:lnTo>
                <a:lnTo>
                  <a:pt x="1351" y="499"/>
                </a:lnTo>
                <a:lnTo>
                  <a:pt x="1354" y="499"/>
                </a:lnTo>
                <a:lnTo>
                  <a:pt x="1360" y="499"/>
                </a:lnTo>
                <a:lnTo>
                  <a:pt x="1364" y="499"/>
                </a:lnTo>
                <a:lnTo>
                  <a:pt x="1368" y="497"/>
                </a:lnTo>
                <a:lnTo>
                  <a:pt x="1370" y="499"/>
                </a:lnTo>
                <a:lnTo>
                  <a:pt x="1372" y="501"/>
                </a:lnTo>
                <a:lnTo>
                  <a:pt x="1375" y="503"/>
                </a:lnTo>
                <a:lnTo>
                  <a:pt x="1375" y="503"/>
                </a:lnTo>
                <a:lnTo>
                  <a:pt x="1377" y="505"/>
                </a:lnTo>
                <a:lnTo>
                  <a:pt x="1381" y="508"/>
                </a:lnTo>
                <a:lnTo>
                  <a:pt x="1383" y="508"/>
                </a:lnTo>
                <a:lnTo>
                  <a:pt x="1385" y="508"/>
                </a:lnTo>
                <a:lnTo>
                  <a:pt x="1385" y="505"/>
                </a:lnTo>
                <a:lnTo>
                  <a:pt x="1387" y="505"/>
                </a:lnTo>
                <a:lnTo>
                  <a:pt x="1387" y="505"/>
                </a:lnTo>
                <a:lnTo>
                  <a:pt x="1391" y="505"/>
                </a:lnTo>
                <a:lnTo>
                  <a:pt x="1391" y="508"/>
                </a:lnTo>
                <a:lnTo>
                  <a:pt x="1393" y="508"/>
                </a:lnTo>
                <a:lnTo>
                  <a:pt x="1393" y="505"/>
                </a:lnTo>
                <a:lnTo>
                  <a:pt x="1393" y="505"/>
                </a:lnTo>
                <a:lnTo>
                  <a:pt x="1391" y="501"/>
                </a:lnTo>
                <a:lnTo>
                  <a:pt x="1389" y="499"/>
                </a:lnTo>
                <a:lnTo>
                  <a:pt x="1389" y="497"/>
                </a:lnTo>
                <a:lnTo>
                  <a:pt x="1387" y="497"/>
                </a:lnTo>
                <a:lnTo>
                  <a:pt x="1387" y="495"/>
                </a:lnTo>
                <a:lnTo>
                  <a:pt x="1387" y="495"/>
                </a:lnTo>
                <a:lnTo>
                  <a:pt x="1383" y="491"/>
                </a:lnTo>
                <a:lnTo>
                  <a:pt x="1383" y="491"/>
                </a:lnTo>
                <a:lnTo>
                  <a:pt x="1381" y="491"/>
                </a:lnTo>
                <a:lnTo>
                  <a:pt x="1381" y="489"/>
                </a:lnTo>
                <a:lnTo>
                  <a:pt x="1379" y="489"/>
                </a:lnTo>
                <a:lnTo>
                  <a:pt x="1379" y="489"/>
                </a:lnTo>
                <a:lnTo>
                  <a:pt x="1377" y="491"/>
                </a:lnTo>
                <a:lnTo>
                  <a:pt x="1377" y="491"/>
                </a:lnTo>
                <a:lnTo>
                  <a:pt x="1375" y="491"/>
                </a:lnTo>
                <a:lnTo>
                  <a:pt x="1375" y="491"/>
                </a:lnTo>
                <a:lnTo>
                  <a:pt x="1377" y="489"/>
                </a:lnTo>
                <a:lnTo>
                  <a:pt x="1379" y="487"/>
                </a:lnTo>
                <a:lnTo>
                  <a:pt x="1381" y="487"/>
                </a:lnTo>
                <a:lnTo>
                  <a:pt x="1383" y="489"/>
                </a:lnTo>
                <a:lnTo>
                  <a:pt x="1383" y="489"/>
                </a:lnTo>
                <a:lnTo>
                  <a:pt x="1385" y="489"/>
                </a:lnTo>
                <a:lnTo>
                  <a:pt x="1387" y="491"/>
                </a:lnTo>
                <a:lnTo>
                  <a:pt x="1387" y="491"/>
                </a:lnTo>
                <a:lnTo>
                  <a:pt x="1385" y="493"/>
                </a:lnTo>
                <a:lnTo>
                  <a:pt x="1385" y="493"/>
                </a:lnTo>
                <a:lnTo>
                  <a:pt x="1387" y="493"/>
                </a:lnTo>
                <a:lnTo>
                  <a:pt x="1387" y="495"/>
                </a:lnTo>
                <a:lnTo>
                  <a:pt x="1389" y="495"/>
                </a:lnTo>
                <a:lnTo>
                  <a:pt x="1389" y="495"/>
                </a:lnTo>
                <a:lnTo>
                  <a:pt x="1391" y="495"/>
                </a:lnTo>
                <a:lnTo>
                  <a:pt x="1391" y="495"/>
                </a:lnTo>
                <a:lnTo>
                  <a:pt x="1395" y="499"/>
                </a:lnTo>
                <a:lnTo>
                  <a:pt x="1395" y="499"/>
                </a:lnTo>
                <a:lnTo>
                  <a:pt x="1395" y="501"/>
                </a:lnTo>
                <a:lnTo>
                  <a:pt x="1398" y="503"/>
                </a:lnTo>
                <a:lnTo>
                  <a:pt x="1398" y="503"/>
                </a:lnTo>
                <a:lnTo>
                  <a:pt x="1400" y="503"/>
                </a:lnTo>
                <a:lnTo>
                  <a:pt x="1402" y="501"/>
                </a:lnTo>
                <a:lnTo>
                  <a:pt x="1402" y="501"/>
                </a:lnTo>
                <a:lnTo>
                  <a:pt x="1406" y="499"/>
                </a:lnTo>
                <a:lnTo>
                  <a:pt x="1410" y="497"/>
                </a:lnTo>
                <a:lnTo>
                  <a:pt x="1412" y="497"/>
                </a:lnTo>
                <a:lnTo>
                  <a:pt x="1414" y="495"/>
                </a:lnTo>
                <a:lnTo>
                  <a:pt x="1416" y="495"/>
                </a:lnTo>
                <a:lnTo>
                  <a:pt x="1416" y="493"/>
                </a:lnTo>
                <a:lnTo>
                  <a:pt x="1419" y="493"/>
                </a:lnTo>
                <a:lnTo>
                  <a:pt x="1421" y="489"/>
                </a:lnTo>
                <a:lnTo>
                  <a:pt x="1421" y="489"/>
                </a:lnTo>
                <a:lnTo>
                  <a:pt x="1421" y="489"/>
                </a:lnTo>
                <a:lnTo>
                  <a:pt x="1425" y="489"/>
                </a:lnTo>
                <a:lnTo>
                  <a:pt x="1425" y="487"/>
                </a:lnTo>
                <a:lnTo>
                  <a:pt x="1427" y="487"/>
                </a:lnTo>
                <a:lnTo>
                  <a:pt x="1427" y="484"/>
                </a:lnTo>
                <a:lnTo>
                  <a:pt x="1429" y="482"/>
                </a:lnTo>
                <a:lnTo>
                  <a:pt x="1429" y="478"/>
                </a:lnTo>
                <a:lnTo>
                  <a:pt x="1431" y="476"/>
                </a:lnTo>
                <a:lnTo>
                  <a:pt x="1429" y="476"/>
                </a:lnTo>
                <a:lnTo>
                  <a:pt x="1429" y="474"/>
                </a:lnTo>
                <a:lnTo>
                  <a:pt x="1427" y="472"/>
                </a:lnTo>
                <a:lnTo>
                  <a:pt x="1425" y="470"/>
                </a:lnTo>
                <a:lnTo>
                  <a:pt x="1421" y="468"/>
                </a:lnTo>
                <a:lnTo>
                  <a:pt x="1421" y="466"/>
                </a:lnTo>
                <a:lnTo>
                  <a:pt x="1419" y="466"/>
                </a:lnTo>
                <a:lnTo>
                  <a:pt x="1419" y="463"/>
                </a:lnTo>
                <a:lnTo>
                  <a:pt x="1419" y="463"/>
                </a:lnTo>
                <a:lnTo>
                  <a:pt x="1419" y="461"/>
                </a:lnTo>
                <a:lnTo>
                  <a:pt x="1419" y="459"/>
                </a:lnTo>
                <a:lnTo>
                  <a:pt x="1421" y="459"/>
                </a:lnTo>
                <a:lnTo>
                  <a:pt x="1419" y="459"/>
                </a:lnTo>
                <a:lnTo>
                  <a:pt x="1419" y="459"/>
                </a:lnTo>
                <a:lnTo>
                  <a:pt x="1419" y="459"/>
                </a:lnTo>
                <a:lnTo>
                  <a:pt x="1416" y="459"/>
                </a:lnTo>
                <a:lnTo>
                  <a:pt x="1416" y="459"/>
                </a:lnTo>
                <a:lnTo>
                  <a:pt x="1414" y="455"/>
                </a:lnTo>
                <a:lnTo>
                  <a:pt x="1414" y="455"/>
                </a:lnTo>
                <a:lnTo>
                  <a:pt x="1414" y="455"/>
                </a:lnTo>
                <a:lnTo>
                  <a:pt x="1414" y="455"/>
                </a:lnTo>
                <a:lnTo>
                  <a:pt x="1414" y="455"/>
                </a:lnTo>
                <a:lnTo>
                  <a:pt x="1412" y="453"/>
                </a:lnTo>
                <a:lnTo>
                  <a:pt x="1412" y="453"/>
                </a:lnTo>
                <a:lnTo>
                  <a:pt x="1412" y="451"/>
                </a:lnTo>
                <a:lnTo>
                  <a:pt x="1412" y="451"/>
                </a:lnTo>
                <a:lnTo>
                  <a:pt x="1414" y="451"/>
                </a:lnTo>
                <a:lnTo>
                  <a:pt x="1416" y="451"/>
                </a:lnTo>
                <a:lnTo>
                  <a:pt x="1419" y="451"/>
                </a:lnTo>
                <a:lnTo>
                  <a:pt x="1421" y="451"/>
                </a:lnTo>
                <a:lnTo>
                  <a:pt x="1421" y="451"/>
                </a:lnTo>
                <a:lnTo>
                  <a:pt x="1423" y="451"/>
                </a:lnTo>
                <a:lnTo>
                  <a:pt x="1425" y="451"/>
                </a:lnTo>
                <a:lnTo>
                  <a:pt x="1427" y="449"/>
                </a:lnTo>
                <a:lnTo>
                  <a:pt x="1431" y="447"/>
                </a:lnTo>
                <a:lnTo>
                  <a:pt x="1431" y="447"/>
                </a:lnTo>
                <a:lnTo>
                  <a:pt x="1431" y="445"/>
                </a:lnTo>
                <a:lnTo>
                  <a:pt x="1431" y="445"/>
                </a:lnTo>
                <a:lnTo>
                  <a:pt x="1429" y="443"/>
                </a:lnTo>
                <a:lnTo>
                  <a:pt x="1429" y="443"/>
                </a:lnTo>
                <a:lnTo>
                  <a:pt x="1427" y="443"/>
                </a:lnTo>
                <a:lnTo>
                  <a:pt x="1425" y="440"/>
                </a:lnTo>
                <a:lnTo>
                  <a:pt x="1421" y="440"/>
                </a:lnTo>
                <a:lnTo>
                  <a:pt x="1421" y="440"/>
                </a:lnTo>
                <a:lnTo>
                  <a:pt x="1423" y="438"/>
                </a:lnTo>
                <a:lnTo>
                  <a:pt x="1425" y="438"/>
                </a:lnTo>
                <a:lnTo>
                  <a:pt x="1429" y="436"/>
                </a:lnTo>
                <a:lnTo>
                  <a:pt x="1429" y="434"/>
                </a:lnTo>
                <a:lnTo>
                  <a:pt x="1429" y="434"/>
                </a:lnTo>
                <a:lnTo>
                  <a:pt x="1429" y="434"/>
                </a:lnTo>
                <a:lnTo>
                  <a:pt x="1423" y="432"/>
                </a:lnTo>
                <a:lnTo>
                  <a:pt x="1421" y="432"/>
                </a:lnTo>
                <a:lnTo>
                  <a:pt x="1419" y="432"/>
                </a:lnTo>
                <a:lnTo>
                  <a:pt x="1416" y="432"/>
                </a:lnTo>
                <a:lnTo>
                  <a:pt x="1416" y="432"/>
                </a:lnTo>
                <a:lnTo>
                  <a:pt x="1416" y="430"/>
                </a:lnTo>
                <a:lnTo>
                  <a:pt x="1416" y="430"/>
                </a:lnTo>
                <a:lnTo>
                  <a:pt x="1414" y="428"/>
                </a:lnTo>
                <a:lnTo>
                  <a:pt x="1410" y="426"/>
                </a:lnTo>
                <a:lnTo>
                  <a:pt x="1408" y="426"/>
                </a:lnTo>
                <a:lnTo>
                  <a:pt x="1410" y="426"/>
                </a:lnTo>
                <a:lnTo>
                  <a:pt x="1412" y="426"/>
                </a:lnTo>
                <a:lnTo>
                  <a:pt x="1414" y="424"/>
                </a:lnTo>
                <a:lnTo>
                  <a:pt x="1414" y="422"/>
                </a:lnTo>
                <a:lnTo>
                  <a:pt x="1410" y="422"/>
                </a:lnTo>
                <a:lnTo>
                  <a:pt x="1408" y="422"/>
                </a:lnTo>
                <a:lnTo>
                  <a:pt x="1406" y="422"/>
                </a:lnTo>
                <a:lnTo>
                  <a:pt x="1398" y="419"/>
                </a:lnTo>
                <a:lnTo>
                  <a:pt x="1395" y="422"/>
                </a:lnTo>
                <a:lnTo>
                  <a:pt x="1391" y="419"/>
                </a:lnTo>
                <a:lnTo>
                  <a:pt x="1387" y="417"/>
                </a:lnTo>
                <a:lnTo>
                  <a:pt x="1387" y="417"/>
                </a:lnTo>
                <a:lnTo>
                  <a:pt x="1381" y="417"/>
                </a:lnTo>
                <a:lnTo>
                  <a:pt x="1379" y="417"/>
                </a:lnTo>
                <a:lnTo>
                  <a:pt x="1377" y="417"/>
                </a:lnTo>
                <a:lnTo>
                  <a:pt x="1375" y="417"/>
                </a:lnTo>
                <a:lnTo>
                  <a:pt x="1372" y="417"/>
                </a:lnTo>
                <a:lnTo>
                  <a:pt x="1370" y="417"/>
                </a:lnTo>
                <a:lnTo>
                  <a:pt x="1368" y="417"/>
                </a:lnTo>
                <a:lnTo>
                  <a:pt x="1368" y="417"/>
                </a:lnTo>
                <a:lnTo>
                  <a:pt x="1368" y="417"/>
                </a:lnTo>
                <a:lnTo>
                  <a:pt x="1370" y="419"/>
                </a:lnTo>
                <a:lnTo>
                  <a:pt x="1370" y="419"/>
                </a:lnTo>
                <a:lnTo>
                  <a:pt x="1368" y="422"/>
                </a:lnTo>
                <a:lnTo>
                  <a:pt x="1370" y="424"/>
                </a:lnTo>
                <a:lnTo>
                  <a:pt x="1370" y="424"/>
                </a:lnTo>
                <a:lnTo>
                  <a:pt x="1370" y="424"/>
                </a:lnTo>
                <a:lnTo>
                  <a:pt x="1370" y="426"/>
                </a:lnTo>
                <a:lnTo>
                  <a:pt x="1370" y="426"/>
                </a:lnTo>
                <a:lnTo>
                  <a:pt x="1370" y="428"/>
                </a:lnTo>
                <a:lnTo>
                  <a:pt x="1370" y="428"/>
                </a:lnTo>
                <a:lnTo>
                  <a:pt x="1370" y="428"/>
                </a:lnTo>
                <a:lnTo>
                  <a:pt x="1370" y="430"/>
                </a:lnTo>
                <a:lnTo>
                  <a:pt x="1370" y="430"/>
                </a:lnTo>
                <a:lnTo>
                  <a:pt x="1370" y="432"/>
                </a:lnTo>
                <a:lnTo>
                  <a:pt x="1372" y="434"/>
                </a:lnTo>
                <a:lnTo>
                  <a:pt x="1372" y="434"/>
                </a:lnTo>
                <a:lnTo>
                  <a:pt x="1375" y="434"/>
                </a:lnTo>
                <a:lnTo>
                  <a:pt x="1379" y="436"/>
                </a:lnTo>
                <a:lnTo>
                  <a:pt x="1379" y="436"/>
                </a:lnTo>
                <a:lnTo>
                  <a:pt x="1379" y="438"/>
                </a:lnTo>
                <a:lnTo>
                  <a:pt x="1379" y="438"/>
                </a:lnTo>
                <a:lnTo>
                  <a:pt x="1377" y="438"/>
                </a:lnTo>
                <a:lnTo>
                  <a:pt x="1377" y="440"/>
                </a:lnTo>
                <a:lnTo>
                  <a:pt x="1375" y="440"/>
                </a:lnTo>
                <a:lnTo>
                  <a:pt x="1375" y="443"/>
                </a:lnTo>
                <a:lnTo>
                  <a:pt x="1375" y="443"/>
                </a:lnTo>
                <a:lnTo>
                  <a:pt x="1379" y="443"/>
                </a:lnTo>
                <a:lnTo>
                  <a:pt x="1379" y="445"/>
                </a:lnTo>
                <a:lnTo>
                  <a:pt x="1372" y="445"/>
                </a:lnTo>
                <a:lnTo>
                  <a:pt x="1372" y="445"/>
                </a:lnTo>
                <a:lnTo>
                  <a:pt x="1370" y="445"/>
                </a:lnTo>
                <a:lnTo>
                  <a:pt x="1368" y="445"/>
                </a:lnTo>
                <a:lnTo>
                  <a:pt x="1368" y="445"/>
                </a:lnTo>
                <a:lnTo>
                  <a:pt x="1368" y="445"/>
                </a:lnTo>
                <a:lnTo>
                  <a:pt x="1366" y="447"/>
                </a:lnTo>
                <a:lnTo>
                  <a:pt x="1366" y="447"/>
                </a:lnTo>
                <a:lnTo>
                  <a:pt x="1366" y="447"/>
                </a:lnTo>
                <a:lnTo>
                  <a:pt x="1366" y="449"/>
                </a:lnTo>
                <a:lnTo>
                  <a:pt x="1366" y="451"/>
                </a:lnTo>
                <a:lnTo>
                  <a:pt x="1366" y="453"/>
                </a:lnTo>
                <a:lnTo>
                  <a:pt x="1364" y="455"/>
                </a:lnTo>
                <a:lnTo>
                  <a:pt x="1362" y="461"/>
                </a:lnTo>
                <a:lnTo>
                  <a:pt x="1362" y="461"/>
                </a:lnTo>
                <a:lnTo>
                  <a:pt x="1356" y="468"/>
                </a:lnTo>
                <a:lnTo>
                  <a:pt x="1356" y="468"/>
                </a:lnTo>
                <a:lnTo>
                  <a:pt x="1356" y="470"/>
                </a:lnTo>
                <a:lnTo>
                  <a:pt x="1354" y="472"/>
                </a:lnTo>
                <a:lnTo>
                  <a:pt x="1354" y="476"/>
                </a:lnTo>
                <a:lnTo>
                  <a:pt x="1354" y="476"/>
                </a:lnTo>
                <a:lnTo>
                  <a:pt x="1354" y="476"/>
                </a:lnTo>
                <a:lnTo>
                  <a:pt x="1351" y="478"/>
                </a:lnTo>
                <a:lnTo>
                  <a:pt x="1351" y="478"/>
                </a:lnTo>
                <a:lnTo>
                  <a:pt x="1349" y="478"/>
                </a:lnTo>
                <a:lnTo>
                  <a:pt x="1349" y="478"/>
                </a:lnTo>
                <a:lnTo>
                  <a:pt x="1345" y="480"/>
                </a:lnTo>
                <a:lnTo>
                  <a:pt x="1343" y="482"/>
                </a:lnTo>
                <a:lnTo>
                  <a:pt x="1343" y="484"/>
                </a:lnTo>
                <a:lnTo>
                  <a:pt x="1343" y="482"/>
                </a:lnTo>
                <a:lnTo>
                  <a:pt x="1341" y="482"/>
                </a:lnTo>
                <a:lnTo>
                  <a:pt x="1341" y="482"/>
                </a:lnTo>
                <a:lnTo>
                  <a:pt x="1341" y="480"/>
                </a:lnTo>
                <a:lnTo>
                  <a:pt x="1341" y="478"/>
                </a:lnTo>
                <a:lnTo>
                  <a:pt x="1333" y="472"/>
                </a:lnTo>
                <a:lnTo>
                  <a:pt x="1331" y="470"/>
                </a:lnTo>
                <a:lnTo>
                  <a:pt x="1328" y="463"/>
                </a:lnTo>
                <a:lnTo>
                  <a:pt x="1328" y="463"/>
                </a:lnTo>
                <a:lnTo>
                  <a:pt x="1328" y="459"/>
                </a:lnTo>
                <a:lnTo>
                  <a:pt x="1328" y="457"/>
                </a:lnTo>
                <a:lnTo>
                  <a:pt x="1328" y="455"/>
                </a:lnTo>
                <a:lnTo>
                  <a:pt x="1328" y="455"/>
                </a:lnTo>
                <a:lnTo>
                  <a:pt x="1331" y="455"/>
                </a:lnTo>
                <a:lnTo>
                  <a:pt x="1331" y="457"/>
                </a:lnTo>
                <a:lnTo>
                  <a:pt x="1331" y="457"/>
                </a:lnTo>
                <a:lnTo>
                  <a:pt x="1333" y="457"/>
                </a:lnTo>
                <a:lnTo>
                  <a:pt x="1335" y="457"/>
                </a:lnTo>
                <a:lnTo>
                  <a:pt x="1335" y="457"/>
                </a:lnTo>
                <a:lnTo>
                  <a:pt x="1335" y="455"/>
                </a:lnTo>
                <a:lnTo>
                  <a:pt x="1335" y="455"/>
                </a:lnTo>
                <a:lnTo>
                  <a:pt x="1335" y="453"/>
                </a:lnTo>
                <a:lnTo>
                  <a:pt x="1335" y="453"/>
                </a:lnTo>
                <a:lnTo>
                  <a:pt x="1335" y="451"/>
                </a:lnTo>
                <a:lnTo>
                  <a:pt x="1335" y="449"/>
                </a:lnTo>
                <a:lnTo>
                  <a:pt x="1333" y="445"/>
                </a:lnTo>
                <a:lnTo>
                  <a:pt x="1333" y="443"/>
                </a:lnTo>
                <a:lnTo>
                  <a:pt x="1331" y="440"/>
                </a:lnTo>
                <a:lnTo>
                  <a:pt x="1328" y="440"/>
                </a:lnTo>
                <a:lnTo>
                  <a:pt x="1324" y="436"/>
                </a:lnTo>
                <a:lnTo>
                  <a:pt x="1320" y="434"/>
                </a:lnTo>
                <a:lnTo>
                  <a:pt x="1320" y="432"/>
                </a:lnTo>
                <a:lnTo>
                  <a:pt x="1318" y="432"/>
                </a:lnTo>
                <a:lnTo>
                  <a:pt x="1316" y="432"/>
                </a:lnTo>
                <a:lnTo>
                  <a:pt x="1314" y="432"/>
                </a:lnTo>
                <a:lnTo>
                  <a:pt x="1314" y="432"/>
                </a:lnTo>
                <a:lnTo>
                  <a:pt x="1310" y="436"/>
                </a:lnTo>
                <a:lnTo>
                  <a:pt x="1310" y="438"/>
                </a:lnTo>
                <a:lnTo>
                  <a:pt x="1307" y="440"/>
                </a:lnTo>
                <a:lnTo>
                  <a:pt x="1307" y="443"/>
                </a:lnTo>
                <a:lnTo>
                  <a:pt x="1307" y="445"/>
                </a:lnTo>
                <a:lnTo>
                  <a:pt x="1305" y="447"/>
                </a:lnTo>
                <a:lnTo>
                  <a:pt x="1305" y="449"/>
                </a:lnTo>
                <a:lnTo>
                  <a:pt x="1305" y="451"/>
                </a:lnTo>
                <a:lnTo>
                  <a:pt x="1305" y="451"/>
                </a:lnTo>
                <a:lnTo>
                  <a:pt x="1303" y="453"/>
                </a:lnTo>
                <a:lnTo>
                  <a:pt x="1301" y="455"/>
                </a:lnTo>
                <a:lnTo>
                  <a:pt x="1301" y="455"/>
                </a:lnTo>
                <a:lnTo>
                  <a:pt x="1301" y="457"/>
                </a:lnTo>
                <a:lnTo>
                  <a:pt x="1301" y="457"/>
                </a:lnTo>
                <a:lnTo>
                  <a:pt x="1301" y="457"/>
                </a:lnTo>
                <a:lnTo>
                  <a:pt x="1299" y="455"/>
                </a:lnTo>
                <a:lnTo>
                  <a:pt x="1299" y="455"/>
                </a:lnTo>
                <a:lnTo>
                  <a:pt x="1299" y="455"/>
                </a:lnTo>
                <a:lnTo>
                  <a:pt x="1297" y="453"/>
                </a:lnTo>
                <a:lnTo>
                  <a:pt x="1297" y="453"/>
                </a:lnTo>
                <a:lnTo>
                  <a:pt x="1295" y="451"/>
                </a:lnTo>
                <a:lnTo>
                  <a:pt x="1297" y="449"/>
                </a:lnTo>
                <a:lnTo>
                  <a:pt x="1297" y="447"/>
                </a:lnTo>
                <a:lnTo>
                  <a:pt x="1297" y="445"/>
                </a:lnTo>
                <a:lnTo>
                  <a:pt x="1297" y="443"/>
                </a:lnTo>
                <a:lnTo>
                  <a:pt x="1297" y="443"/>
                </a:lnTo>
                <a:lnTo>
                  <a:pt x="1297" y="440"/>
                </a:lnTo>
                <a:lnTo>
                  <a:pt x="1295" y="440"/>
                </a:lnTo>
                <a:lnTo>
                  <a:pt x="1293" y="436"/>
                </a:lnTo>
                <a:lnTo>
                  <a:pt x="1287" y="432"/>
                </a:lnTo>
                <a:lnTo>
                  <a:pt x="1287" y="430"/>
                </a:lnTo>
                <a:lnTo>
                  <a:pt x="1287" y="430"/>
                </a:lnTo>
                <a:lnTo>
                  <a:pt x="1289" y="430"/>
                </a:lnTo>
                <a:lnTo>
                  <a:pt x="1289" y="430"/>
                </a:lnTo>
                <a:lnTo>
                  <a:pt x="1289" y="430"/>
                </a:lnTo>
                <a:lnTo>
                  <a:pt x="1289" y="432"/>
                </a:lnTo>
                <a:lnTo>
                  <a:pt x="1291" y="432"/>
                </a:lnTo>
                <a:lnTo>
                  <a:pt x="1293" y="430"/>
                </a:lnTo>
                <a:lnTo>
                  <a:pt x="1293" y="430"/>
                </a:lnTo>
                <a:lnTo>
                  <a:pt x="1293" y="428"/>
                </a:lnTo>
                <a:lnTo>
                  <a:pt x="1295" y="428"/>
                </a:lnTo>
                <a:lnTo>
                  <a:pt x="1295" y="428"/>
                </a:lnTo>
                <a:lnTo>
                  <a:pt x="1297" y="428"/>
                </a:lnTo>
                <a:lnTo>
                  <a:pt x="1297" y="426"/>
                </a:lnTo>
                <a:lnTo>
                  <a:pt x="1297" y="426"/>
                </a:lnTo>
                <a:lnTo>
                  <a:pt x="1295" y="426"/>
                </a:lnTo>
                <a:lnTo>
                  <a:pt x="1295" y="426"/>
                </a:lnTo>
                <a:lnTo>
                  <a:pt x="1293" y="426"/>
                </a:lnTo>
                <a:lnTo>
                  <a:pt x="1291" y="426"/>
                </a:lnTo>
                <a:lnTo>
                  <a:pt x="1284" y="424"/>
                </a:lnTo>
                <a:lnTo>
                  <a:pt x="1282" y="426"/>
                </a:lnTo>
                <a:lnTo>
                  <a:pt x="1282" y="424"/>
                </a:lnTo>
                <a:lnTo>
                  <a:pt x="1284" y="424"/>
                </a:lnTo>
                <a:lnTo>
                  <a:pt x="1287" y="422"/>
                </a:lnTo>
                <a:lnTo>
                  <a:pt x="1287" y="422"/>
                </a:lnTo>
                <a:lnTo>
                  <a:pt x="1287" y="422"/>
                </a:lnTo>
                <a:lnTo>
                  <a:pt x="1284" y="422"/>
                </a:lnTo>
                <a:lnTo>
                  <a:pt x="1282" y="424"/>
                </a:lnTo>
                <a:lnTo>
                  <a:pt x="1278" y="424"/>
                </a:lnTo>
                <a:lnTo>
                  <a:pt x="1276" y="426"/>
                </a:lnTo>
                <a:lnTo>
                  <a:pt x="1272" y="424"/>
                </a:lnTo>
                <a:lnTo>
                  <a:pt x="1272" y="422"/>
                </a:lnTo>
                <a:lnTo>
                  <a:pt x="1272" y="422"/>
                </a:lnTo>
                <a:lnTo>
                  <a:pt x="1270" y="422"/>
                </a:lnTo>
                <a:lnTo>
                  <a:pt x="1268" y="422"/>
                </a:lnTo>
                <a:lnTo>
                  <a:pt x="1266" y="422"/>
                </a:lnTo>
                <a:lnTo>
                  <a:pt x="1263" y="422"/>
                </a:lnTo>
                <a:lnTo>
                  <a:pt x="1263" y="422"/>
                </a:lnTo>
                <a:lnTo>
                  <a:pt x="1261" y="422"/>
                </a:lnTo>
                <a:lnTo>
                  <a:pt x="1263" y="419"/>
                </a:lnTo>
                <a:lnTo>
                  <a:pt x="1270" y="415"/>
                </a:lnTo>
                <a:lnTo>
                  <a:pt x="1274" y="413"/>
                </a:lnTo>
                <a:lnTo>
                  <a:pt x="1276" y="411"/>
                </a:lnTo>
                <a:lnTo>
                  <a:pt x="1274" y="411"/>
                </a:lnTo>
                <a:lnTo>
                  <a:pt x="1274" y="411"/>
                </a:lnTo>
                <a:lnTo>
                  <a:pt x="1268" y="411"/>
                </a:lnTo>
                <a:lnTo>
                  <a:pt x="1268" y="411"/>
                </a:lnTo>
                <a:lnTo>
                  <a:pt x="1268" y="409"/>
                </a:lnTo>
                <a:lnTo>
                  <a:pt x="1270" y="407"/>
                </a:lnTo>
                <a:lnTo>
                  <a:pt x="1270" y="407"/>
                </a:lnTo>
                <a:lnTo>
                  <a:pt x="1270" y="407"/>
                </a:lnTo>
                <a:lnTo>
                  <a:pt x="1272" y="407"/>
                </a:lnTo>
                <a:lnTo>
                  <a:pt x="1274" y="409"/>
                </a:lnTo>
                <a:lnTo>
                  <a:pt x="1274" y="409"/>
                </a:lnTo>
                <a:lnTo>
                  <a:pt x="1276" y="409"/>
                </a:lnTo>
                <a:lnTo>
                  <a:pt x="1280" y="409"/>
                </a:lnTo>
                <a:lnTo>
                  <a:pt x="1280" y="409"/>
                </a:lnTo>
                <a:lnTo>
                  <a:pt x="1280" y="409"/>
                </a:lnTo>
                <a:lnTo>
                  <a:pt x="1280" y="407"/>
                </a:lnTo>
                <a:lnTo>
                  <a:pt x="1278" y="405"/>
                </a:lnTo>
                <a:lnTo>
                  <a:pt x="1278" y="405"/>
                </a:lnTo>
                <a:lnTo>
                  <a:pt x="1278" y="405"/>
                </a:lnTo>
                <a:lnTo>
                  <a:pt x="1276" y="405"/>
                </a:lnTo>
                <a:lnTo>
                  <a:pt x="1276" y="405"/>
                </a:lnTo>
                <a:lnTo>
                  <a:pt x="1276" y="405"/>
                </a:lnTo>
                <a:lnTo>
                  <a:pt x="1274" y="405"/>
                </a:lnTo>
                <a:lnTo>
                  <a:pt x="1274" y="405"/>
                </a:lnTo>
                <a:lnTo>
                  <a:pt x="1274" y="403"/>
                </a:lnTo>
                <a:lnTo>
                  <a:pt x="1274" y="403"/>
                </a:lnTo>
                <a:lnTo>
                  <a:pt x="1272" y="401"/>
                </a:lnTo>
                <a:lnTo>
                  <a:pt x="1270" y="396"/>
                </a:lnTo>
                <a:lnTo>
                  <a:pt x="1270" y="396"/>
                </a:lnTo>
                <a:lnTo>
                  <a:pt x="1270" y="396"/>
                </a:lnTo>
                <a:lnTo>
                  <a:pt x="1268" y="394"/>
                </a:lnTo>
                <a:lnTo>
                  <a:pt x="1266" y="394"/>
                </a:lnTo>
                <a:lnTo>
                  <a:pt x="1263" y="392"/>
                </a:lnTo>
                <a:lnTo>
                  <a:pt x="1261" y="392"/>
                </a:lnTo>
                <a:lnTo>
                  <a:pt x="1261" y="390"/>
                </a:lnTo>
                <a:lnTo>
                  <a:pt x="1261" y="390"/>
                </a:lnTo>
                <a:lnTo>
                  <a:pt x="1261" y="390"/>
                </a:lnTo>
                <a:lnTo>
                  <a:pt x="1261" y="386"/>
                </a:lnTo>
                <a:lnTo>
                  <a:pt x="1261" y="384"/>
                </a:lnTo>
                <a:lnTo>
                  <a:pt x="1261" y="380"/>
                </a:lnTo>
                <a:lnTo>
                  <a:pt x="1261" y="380"/>
                </a:lnTo>
                <a:lnTo>
                  <a:pt x="1259" y="378"/>
                </a:lnTo>
                <a:lnTo>
                  <a:pt x="1257" y="375"/>
                </a:lnTo>
                <a:lnTo>
                  <a:pt x="1255" y="373"/>
                </a:lnTo>
                <a:lnTo>
                  <a:pt x="1253" y="371"/>
                </a:lnTo>
                <a:lnTo>
                  <a:pt x="1249" y="369"/>
                </a:lnTo>
                <a:lnTo>
                  <a:pt x="1249" y="369"/>
                </a:lnTo>
                <a:lnTo>
                  <a:pt x="1249" y="367"/>
                </a:lnTo>
                <a:lnTo>
                  <a:pt x="1249" y="367"/>
                </a:lnTo>
                <a:lnTo>
                  <a:pt x="1249" y="367"/>
                </a:lnTo>
                <a:lnTo>
                  <a:pt x="1245" y="367"/>
                </a:lnTo>
                <a:lnTo>
                  <a:pt x="1243" y="367"/>
                </a:lnTo>
                <a:lnTo>
                  <a:pt x="1240" y="367"/>
                </a:lnTo>
                <a:lnTo>
                  <a:pt x="1238" y="365"/>
                </a:lnTo>
                <a:lnTo>
                  <a:pt x="1238" y="363"/>
                </a:lnTo>
                <a:lnTo>
                  <a:pt x="1238" y="361"/>
                </a:lnTo>
                <a:lnTo>
                  <a:pt x="1236" y="361"/>
                </a:lnTo>
                <a:lnTo>
                  <a:pt x="1236" y="361"/>
                </a:lnTo>
                <a:lnTo>
                  <a:pt x="1232" y="361"/>
                </a:lnTo>
                <a:lnTo>
                  <a:pt x="1228" y="363"/>
                </a:lnTo>
                <a:lnTo>
                  <a:pt x="1224" y="367"/>
                </a:lnTo>
                <a:lnTo>
                  <a:pt x="1222" y="369"/>
                </a:lnTo>
                <a:lnTo>
                  <a:pt x="1219" y="371"/>
                </a:lnTo>
                <a:lnTo>
                  <a:pt x="1219" y="371"/>
                </a:lnTo>
                <a:lnTo>
                  <a:pt x="1219" y="373"/>
                </a:lnTo>
                <a:lnTo>
                  <a:pt x="1219" y="373"/>
                </a:lnTo>
                <a:lnTo>
                  <a:pt x="1222" y="373"/>
                </a:lnTo>
                <a:lnTo>
                  <a:pt x="1226" y="373"/>
                </a:lnTo>
                <a:lnTo>
                  <a:pt x="1226" y="373"/>
                </a:lnTo>
                <a:lnTo>
                  <a:pt x="1226" y="375"/>
                </a:lnTo>
                <a:lnTo>
                  <a:pt x="1224" y="378"/>
                </a:lnTo>
                <a:lnTo>
                  <a:pt x="1222" y="378"/>
                </a:lnTo>
                <a:lnTo>
                  <a:pt x="1222" y="378"/>
                </a:lnTo>
                <a:lnTo>
                  <a:pt x="1219" y="378"/>
                </a:lnTo>
                <a:lnTo>
                  <a:pt x="1217" y="378"/>
                </a:lnTo>
                <a:lnTo>
                  <a:pt x="1217" y="375"/>
                </a:lnTo>
                <a:lnTo>
                  <a:pt x="1215" y="375"/>
                </a:lnTo>
                <a:lnTo>
                  <a:pt x="1215" y="378"/>
                </a:lnTo>
                <a:lnTo>
                  <a:pt x="1213" y="378"/>
                </a:lnTo>
                <a:lnTo>
                  <a:pt x="1211" y="380"/>
                </a:lnTo>
                <a:lnTo>
                  <a:pt x="1211" y="380"/>
                </a:lnTo>
                <a:lnTo>
                  <a:pt x="1211" y="382"/>
                </a:lnTo>
                <a:lnTo>
                  <a:pt x="1211" y="382"/>
                </a:lnTo>
                <a:lnTo>
                  <a:pt x="1209" y="384"/>
                </a:lnTo>
                <a:lnTo>
                  <a:pt x="1209" y="384"/>
                </a:lnTo>
                <a:lnTo>
                  <a:pt x="1211" y="386"/>
                </a:lnTo>
                <a:lnTo>
                  <a:pt x="1209" y="386"/>
                </a:lnTo>
                <a:lnTo>
                  <a:pt x="1209" y="390"/>
                </a:lnTo>
                <a:lnTo>
                  <a:pt x="1209" y="392"/>
                </a:lnTo>
                <a:lnTo>
                  <a:pt x="1211" y="394"/>
                </a:lnTo>
                <a:lnTo>
                  <a:pt x="1213" y="396"/>
                </a:lnTo>
                <a:lnTo>
                  <a:pt x="1215" y="396"/>
                </a:lnTo>
                <a:lnTo>
                  <a:pt x="1217" y="394"/>
                </a:lnTo>
                <a:lnTo>
                  <a:pt x="1219" y="394"/>
                </a:lnTo>
                <a:lnTo>
                  <a:pt x="1217" y="396"/>
                </a:lnTo>
                <a:lnTo>
                  <a:pt x="1217" y="398"/>
                </a:lnTo>
                <a:lnTo>
                  <a:pt x="1219" y="398"/>
                </a:lnTo>
                <a:lnTo>
                  <a:pt x="1215" y="398"/>
                </a:lnTo>
                <a:lnTo>
                  <a:pt x="1215" y="398"/>
                </a:lnTo>
                <a:lnTo>
                  <a:pt x="1213" y="398"/>
                </a:lnTo>
                <a:lnTo>
                  <a:pt x="1213" y="401"/>
                </a:lnTo>
                <a:lnTo>
                  <a:pt x="1211" y="401"/>
                </a:lnTo>
                <a:lnTo>
                  <a:pt x="1209" y="405"/>
                </a:lnTo>
                <a:lnTo>
                  <a:pt x="1209" y="407"/>
                </a:lnTo>
                <a:lnTo>
                  <a:pt x="1209" y="407"/>
                </a:lnTo>
                <a:lnTo>
                  <a:pt x="1209" y="409"/>
                </a:lnTo>
                <a:lnTo>
                  <a:pt x="1213" y="413"/>
                </a:lnTo>
                <a:lnTo>
                  <a:pt x="1215" y="415"/>
                </a:lnTo>
                <a:lnTo>
                  <a:pt x="1215" y="415"/>
                </a:lnTo>
                <a:lnTo>
                  <a:pt x="1215" y="417"/>
                </a:lnTo>
                <a:lnTo>
                  <a:pt x="1217" y="417"/>
                </a:lnTo>
                <a:lnTo>
                  <a:pt x="1219" y="417"/>
                </a:lnTo>
                <a:lnTo>
                  <a:pt x="1222" y="419"/>
                </a:lnTo>
                <a:lnTo>
                  <a:pt x="1224" y="419"/>
                </a:lnTo>
                <a:lnTo>
                  <a:pt x="1224" y="419"/>
                </a:lnTo>
                <a:lnTo>
                  <a:pt x="1228" y="422"/>
                </a:lnTo>
                <a:lnTo>
                  <a:pt x="1234" y="424"/>
                </a:lnTo>
                <a:lnTo>
                  <a:pt x="1234" y="424"/>
                </a:lnTo>
                <a:lnTo>
                  <a:pt x="1236" y="422"/>
                </a:lnTo>
                <a:lnTo>
                  <a:pt x="1236" y="422"/>
                </a:lnTo>
                <a:lnTo>
                  <a:pt x="1236" y="422"/>
                </a:lnTo>
                <a:lnTo>
                  <a:pt x="1238" y="424"/>
                </a:lnTo>
                <a:lnTo>
                  <a:pt x="1240" y="426"/>
                </a:lnTo>
                <a:lnTo>
                  <a:pt x="1240" y="426"/>
                </a:lnTo>
                <a:lnTo>
                  <a:pt x="1243" y="426"/>
                </a:lnTo>
                <a:lnTo>
                  <a:pt x="1243" y="428"/>
                </a:lnTo>
                <a:lnTo>
                  <a:pt x="1247" y="428"/>
                </a:lnTo>
                <a:lnTo>
                  <a:pt x="1247" y="426"/>
                </a:lnTo>
                <a:lnTo>
                  <a:pt x="1249" y="426"/>
                </a:lnTo>
                <a:lnTo>
                  <a:pt x="1251" y="426"/>
                </a:lnTo>
                <a:lnTo>
                  <a:pt x="1253" y="426"/>
                </a:lnTo>
                <a:lnTo>
                  <a:pt x="1253" y="428"/>
                </a:lnTo>
                <a:lnTo>
                  <a:pt x="1253" y="428"/>
                </a:lnTo>
                <a:lnTo>
                  <a:pt x="1253" y="428"/>
                </a:lnTo>
                <a:lnTo>
                  <a:pt x="1255" y="428"/>
                </a:lnTo>
                <a:lnTo>
                  <a:pt x="1253" y="430"/>
                </a:lnTo>
                <a:lnTo>
                  <a:pt x="1253" y="430"/>
                </a:lnTo>
                <a:lnTo>
                  <a:pt x="1249" y="432"/>
                </a:lnTo>
                <a:lnTo>
                  <a:pt x="1249" y="432"/>
                </a:lnTo>
                <a:lnTo>
                  <a:pt x="1249" y="432"/>
                </a:lnTo>
                <a:lnTo>
                  <a:pt x="1251" y="428"/>
                </a:lnTo>
                <a:lnTo>
                  <a:pt x="1251" y="428"/>
                </a:lnTo>
                <a:lnTo>
                  <a:pt x="1249" y="428"/>
                </a:lnTo>
                <a:lnTo>
                  <a:pt x="1245" y="430"/>
                </a:lnTo>
                <a:lnTo>
                  <a:pt x="1243" y="430"/>
                </a:lnTo>
                <a:lnTo>
                  <a:pt x="1243" y="432"/>
                </a:lnTo>
                <a:lnTo>
                  <a:pt x="1243" y="432"/>
                </a:lnTo>
                <a:lnTo>
                  <a:pt x="1243" y="434"/>
                </a:lnTo>
                <a:lnTo>
                  <a:pt x="1243" y="434"/>
                </a:lnTo>
                <a:lnTo>
                  <a:pt x="1245" y="434"/>
                </a:lnTo>
                <a:lnTo>
                  <a:pt x="1245" y="434"/>
                </a:lnTo>
                <a:lnTo>
                  <a:pt x="1243" y="436"/>
                </a:lnTo>
                <a:lnTo>
                  <a:pt x="1238" y="438"/>
                </a:lnTo>
                <a:lnTo>
                  <a:pt x="1238" y="440"/>
                </a:lnTo>
                <a:lnTo>
                  <a:pt x="1236" y="443"/>
                </a:lnTo>
                <a:lnTo>
                  <a:pt x="1238" y="445"/>
                </a:lnTo>
                <a:lnTo>
                  <a:pt x="1238" y="445"/>
                </a:lnTo>
                <a:lnTo>
                  <a:pt x="1243" y="445"/>
                </a:lnTo>
                <a:lnTo>
                  <a:pt x="1245" y="445"/>
                </a:lnTo>
                <a:lnTo>
                  <a:pt x="1247" y="443"/>
                </a:lnTo>
                <a:lnTo>
                  <a:pt x="1247" y="440"/>
                </a:lnTo>
                <a:lnTo>
                  <a:pt x="1247" y="438"/>
                </a:lnTo>
                <a:lnTo>
                  <a:pt x="1247" y="438"/>
                </a:lnTo>
                <a:lnTo>
                  <a:pt x="1249" y="438"/>
                </a:lnTo>
                <a:lnTo>
                  <a:pt x="1249" y="438"/>
                </a:lnTo>
                <a:lnTo>
                  <a:pt x="1249" y="438"/>
                </a:lnTo>
                <a:lnTo>
                  <a:pt x="1251" y="440"/>
                </a:lnTo>
                <a:lnTo>
                  <a:pt x="1251" y="440"/>
                </a:lnTo>
                <a:lnTo>
                  <a:pt x="1251" y="443"/>
                </a:lnTo>
                <a:lnTo>
                  <a:pt x="1251" y="445"/>
                </a:lnTo>
                <a:lnTo>
                  <a:pt x="1251" y="447"/>
                </a:lnTo>
                <a:lnTo>
                  <a:pt x="1251" y="447"/>
                </a:lnTo>
                <a:lnTo>
                  <a:pt x="1251" y="447"/>
                </a:lnTo>
                <a:lnTo>
                  <a:pt x="1253" y="449"/>
                </a:lnTo>
                <a:lnTo>
                  <a:pt x="1253" y="449"/>
                </a:lnTo>
                <a:lnTo>
                  <a:pt x="1251" y="449"/>
                </a:lnTo>
                <a:lnTo>
                  <a:pt x="1247" y="451"/>
                </a:lnTo>
                <a:lnTo>
                  <a:pt x="1245" y="453"/>
                </a:lnTo>
                <a:lnTo>
                  <a:pt x="1243" y="455"/>
                </a:lnTo>
                <a:lnTo>
                  <a:pt x="1240" y="457"/>
                </a:lnTo>
                <a:lnTo>
                  <a:pt x="1238" y="459"/>
                </a:lnTo>
                <a:lnTo>
                  <a:pt x="1234" y="461"/>
                </a:lnTo>
                <a:lnTo>
                  <a:pt x="1234" y="461"/>
                </a:lnTo>
                <a:lnTo>
                  <a:pt x="1232" y="461"/>
                </a:lnTo>
                <a:lnTo>
                  <a:pt x="1230" y="461"/>
                </a:lnTo>
                <a:lnTo>
                  <a:pt x="1228" y="461"/>
                </a:lnTo>
                <a:lnTo>
                  <a:pt x="1226" y="461"/>
                </a:lnTo>
                <a:lnTo>
                  <a:pt x="1226" y="461"/>
                </a:lnTo>
                <a:lnTo>
                  <a:pt x="1226" y="463"/>
                </a:lnTo>
                <a:lnTo>
                  <a:pt x="1222" y="470"/>
                </a:lnTo>
                <a:lnTo>
                  <a:pt x="1222" y="470"/>
                </a:lnTo>
                <a:lnTo>
                  <a:pt x="1226" y="472"/>
                </a:lnTo>
                <a:lnTo>
                  <a:pt x="1226" y="474"/>
                </a:lnTo>
                <a:lnTo>
                  <a:pt x="1228" y="478"/>
                </a:lnTo>
                <a:lnTo>
                  <a:pt x="1228" y="480"/>
                </a:lnTo>
                <a:lnTo>
                  <a:pt x="1226" y="484"/>
                </a:lnTo>
                <a:lnTo>
                  <a:pt x="1226" y="489"/>
                </a:lnTo>
                <a:lnTo>
                  <a:pt x="1226" y="489"/>
                </a:lnTo>
                <a:lnTo>
                  <a:pt x="1224" y="489"/>
                </a:lnTo>
                <a:lnTo>
                  <a:pt x="1222" y="489"/>
                </a:lnTo>
                <a:lnTo>
                  <a:pt x="1217" y="489"/>
                </a:lnTo>
                <a:lnTo>
                  <a:pt x="1217" y="489"/>
                </a:lnTo>
                <a:lnTo>
                  <a:pt x="1215" y="489"/>
                </a:lnTo>
                <a:lnTo>
                  <a:pt x="1217" y="491"/>
                </a:lnTo>
                <a:lnTo>
                  <a:pt x="1219" y="495"/>
                </a:lnTo>
                <a:lnTo>
                  <a:pt x="1222" y="495"/>
                </a:lnTo>
                <a:lnTo>
                  <a:pt x="1219" y="497"/>
                </a:lnTo>
                <a:lnTo>
                  <a:pt x="1219" y="497"/>
                </a:lnTo>
                <a:lnTo>
                  <a:pt x="1219" y="495"/>
                </a:lnTo>
                <a:lnTo>
                  <a:pt x="1219" y="493"/>
                </a:lnTo>
                <a:lnTo>
                  <a:pt x="1211" y="489"/>
                </a:lnTo>
                <a:lnTo>
                  <a:pt x="1211" y="487"/>
                </a:lnTo>
                <a:lnTo>
                  <a:pt x="1211" y="487"/>
                </a:lnTo>
                <a:lnTo>
                  <a:pt x="1211" y="487"/>
                </a:lnTo>
                <a:lnTo>
                  <a:pt x="1211" y="487"/>
                </a:lnTo>
                <a:lnTo>
                  <a:pt x="1213" y="489"/>
                </a:lnTo>
                <a:lnTo>
                  <a:pt x="1215" y="489"/>
                </a:lnTo>
                <a:lnTo>
                  <a:pt x="1217" y="487"/>
                </a:lnTo>
                <a:lnTo>
                  <a:pt x="1217" y="487"/>
                </a:lnTo>
                <a:lnTo>
                  <a:pt x="1219" y="489"/>
                </a:lnTo>
                <a:lnTo>
                  <a:pt x="1219" y="489"/>
                </a:lnTo>
                <a:lnTo>
                  <a:pt x="1222" y="489"/>
                </a:lnTo>
                <a:lnTo>
                  <a:pt x="1224" y="489"/>
                </a:lnTo>
                <a:lnTo>
                  <a:pt x="1224" y="489"/>
                </a:lnTo>
                <a:lnTo>
                  <a:pt x="1226" y="489"/>
                </a:lnTo>
                <a:lnTo>
                  <a:pt x="1226" y="487"/>
                </a:lnTo>
                <a:lnTo>
                  <a:pt x="1226" y="487"/>
                </a:lnTo>
                <a:lnTo>
                  <a:pt x="1226" y="484"/>
                </a:lnTo>
                <a:lnTo>
                  <a:pt x="1226" y="484"/>
                </a:lnTo>
                <a:lnTo>
                  <a:pt x="1224" y="482"/>
                </a:lnTo>
                <a:lnTo>
                  <a:pt x="1224" y="482"/>
                </a:lnTo>
                <a:lnTo>
                  <a:pt x="1222" y="482"/>
                </a:lnTo>
                <a:lnTo>
                  <a:pt x="1219" y="482"/>
                </a:lnTo>
                <a:lnTo>
                  <a:pt x="1219" y="482"/>
                </a:lnTo>
                <a:lnTo>
                  <a:pt x="1222" y="480"/>
                </a:lnTo>
                <a:lnTo>
                  <a:pt x="1222" y="480"/>
                </a:lnTo>
                <a:lnTo>
                  <a:pt x="1219" y="480"/>
                </a:lnTo>
                <a:lnTo>
                  <a:pt x="1217" y="480"/>
                </a:lnTo>
                <a:lnTo>
                  <a:pt x="1215" y="480"/>
                </a:lnTo>
                <a:lnTo>
                  <a:pt x="1215" y="480"/>
                </a:lnTo>
                <a:lnTo>
                  <a:pt x="1215" y="478"/>
                </a:lnTo>
                <a:lnTo>
                  <a:pt x="1213" y="478"/>
                </a:lnTo>
                <a:lnTo>
                  <a:pt x="1211" y="476"/>
                </a:lnTo>
                <a:lnTo>
                  <a:pt x="1211" y="474"/>
                </a:lnTo>
                <a:lnTo>
                  <a:pt x="1213" y="472"/>
                </a:lnTo>
                <a:lnTo>
                  <a:pt x="1213" y="470"/>
                </a:lnTo>
                <a:lnTo>
                  <a:pt x="1215" y="468"/>
                </a:lnTo>
                <a:lnTo>
                  <a:pt x="1217" y="459"/>
                </a:lnTo>
                <a:lnTo>
                  <a:pt x="1217" y="457"/>
                </a:lnTo>
                <a:lnTo>
                  <a:pt x="1215" y="457"/>
                </a:lnTo>
                <a:lnTo>
                  <a:pt x="1211" y="459"/>
                </a:lnTo>
                <a:lnTo>
                  <a:pt x="1211" y="459"/>
                </a:lnTo>
                <a:lnTo>
                  <a:pt x="1209" y="461"/>
                </a:lnTo>
                <a:lnTo>
                  <a:pt x="1209" y="461"/>
                </a:lnTo>
                <a:lnTo>
                  <a:pt x="1209" y="461"/>
                </a:lnTo>
                <a:lnTo>
                  <a:pt x="1207" y="461"/>
                </a:lnTo>
                <a:lnTo>
                  <a:pt x="1207" y="461"/>
                </a:lnTo>
                <a:lnTo>
                  <a:pt x="1209" y="457"/>
                </a:lnTo>
                <a:lnTo>
                  <a:pt x="1211" y="455"/>
                </a:lnTo>
                <a:lnTo>
                  <a:pt x="1211" y="455"/>
                </a:lnTo>
                <a:lnTo>
                  <a:pt x="1207" y="457"/>
                </a:lnTo>
                <a:lnTo>
                  <a:pt x="1203" y="457"/>
                </a:lnTo>
                <a:lnTo>
                  <a:pt x="1203" y="457"/>
                </a:lnTo>
                <a:lnTo>
                  <a:pt x="1201" y="455"/>
                </a:lnTo>
                <a:lnTo>
                  <a:pt x="1201" y="453"/>
                </a:lnTo>
                <a:lnTo>
                  <a:pt x="1199" y="453"/>
                </a:lnTo>
                <a:lnTo>
                  <a:pt x="1199" y="451"/>
                </a:lnTo>
                <a:lnTo>
                  <a:pt x="1196" y="451"/>
                </a:lnTo>
                <a:lnTo>
                  <a:pt x="1196" y="451"/>
                </a:lnTo>
                <a:lnTo>
                  <a:pt x="1194" y="451"/>
                </a:lnTo>
                <a:lnTo>
                  <a:pt x="1192" y="451"/>
                </a:lnTo>
                <a:lnTo>
                  <a:pt x="1190" y="451"/>
                </a:lnTo>
                <a:lnTo>
                  <a:pt x="1188" y="451"/>
                </a:lnTo>
                <a:lnTo>
                  <a:pt x="1188" y="451"/>
                </a:lnTo>
                <a:lnTo>
                  <a:pt x="1190" y="453"/>
                </a:lnTo>
                <a:lnTo>
                  <a:pt x="1190" y="453"/>
                </a:lnTo>
                <a:lnTo>
                  <a:pt x="1186" y="455"/>
                </a:lnTo>
                <a:lnTo>
                  <a:pt x="1184" y="455"/>
                </a:lnTo>
                <a:lnTo>
                  <a:pt x="1182" y="453"/>
                </a:lnTo>
                <a:lnTo>
                  <a:pt x="1180" y="453"/>
                </a:lnTo>
                <a:lnTo>
                  <a:pt x="1180" y="453"/>
                </a:lnTo>
                <a:lnTo>
                  <a:pt x="1178" y="455"/>
                </a:lnTo>
                <a:lnTo>
                  <a:pt x="1180" y="455"/>
                </a:lnTo>
                <a:lnTo>
                  <a:pt x="1182" y="457"/>
                </a:lnTo>
                <a:lnTo>
                  <a:pt x="1182" y="457"/>
                </a:lnTo>
                <a:lnTo>
                  <a:pt x="1182" y="459"/>
                </a:lnTo>
                <a:lnTo>
                  <a:pt x="1182" y="459"/>
                </a:lnTo>
                <a:lnTo>
                  <a:pt x="1182" y="459"/>
                </a:lnTo>
                <a:lnTo>
                  <a:pt x="1182" y="459"/>
                </a:lnTo>
                <a:lnTo>
                  <a:pt x="1182" y="461"/>
                </a:lnTo>
                <a:lnTo>
                  <a:pt x="1186" y="466"/>
                </a:lnTo>
                <a:lnTo>
                  <a:pt x="1186" y="466"/>
                </a:lnTo>
                <a:lnTo>
                  <a:pt x="1190" y="463"/>
                </a:lnTo>
                <a:lnTo>
                  <a:pt x="1192" y="463"/>
                </a:lnTo>
                <a:lnTo>
                  <a:pt x="1194" y="463"/>
                </a:lnTo>
                <a:lnTo>
                  <a:pt x="1199" y="466"/>
                </a:lnTo>
                <a:lnTo>
                  <a:pt x="1199" y="468"/>
                </a:lnTo>
                <a:lnTo>
                  <a:pt x="1201" y="468"/>
                </a:lnTo>
                <a:lnTo>
                  <a:pt x="1201" y="468"/>
                </a:lnTo>
                <a:lnTo>
                  <a:pt x="1201" y="470"/>
                </a:lnTo>
                <a:lnTo>
                  <a:pt x="1201" y="470"/>
                </a:lnTo>
                <a:lnTo>
                  <a:pt x="1201" y="470"/>
                </a:lnTo>
                <a:lnTo>
                  <a:pt x="1199" y="472"/>
                </a:lnTo>
                <a:lnTo>
                  <a:pt x="1196" y="472"/>
                </a:lnTo>
                <a:lnTo>
                  <a:pt x="1194" y="472"/>
                </a:lnTo>
                <a:lnTo>
                  <a:pt x="1188" y="470"/>
                </a:lnTo>
                <a:lnTo>
                  <a:pt x="1188" y="470"/>
                </a:lnTo>
                <a:lnTo>
                  <a:pt x="1188" y="470"/>
                </a:lnTo>
                <a:lnTo>
                  <a:pt x="1182" y="463"/>
                </a:lnTo>
                <a:lnTo>
                  <a:pt x="1180" y="461"/>
                </a:lnTo>
                <a:lnTo>
                  <a:pt x="1180" y="461"/>
                </a:lnTo>
                <a:lnTo>
                  <a:pt x="1178" y="461"/>
                </a:lnTo>
                <a:lnTo>
                  <a:pt x="1178" y="461"/>
                </a:lnTo>
                <a:lnTo>
                  <a:pt x="1178" y="463"/>
                </a:lnTo>
                <a:lnTo>
                  <a:pt x="1178" y="463"/>
                </a:lnTo>
                <a:lnTo>
                  <a:pt x="1180" y="466"/>
                </a:lnTo>
                <a:lnTo>
                  <a:pt x="1182" y="468"/>
                </a:lnTo>
                <a:lnTo>
                  <a:pt x="1182" y="468"/>
                </a:lnTo>
                <a:lnTo>
                  <a:pt x="1182" y="468"/>
                </a:lnTo>
                <a:lnTo>
                  <a:pt x="1182" y="468"/>
                </a:lnTo>
                <a:lnTo>
                  <a:pt x="1178" y="468"/>
                </a:lnTo>
                <a:lnTo>
                  <a:pt x="1175" y="470"/>
                </a:lnTo>
                <a:lnTo>
                  <a:pt x="1175" y="470"/>
                </a:lnTo>
                <a:lnTo>
                  <a:pt x="1173" y="470"/>
                </a:lnTo>
                <a:lnTo>
                  <a:pt x="1171" y="470"/>
                </a:lnTo>
                <a:lnTo>
                  <a:pt x="1169" y="470"/>
                </a:lnTo>
                <a:lnTo>
                  <a:pt x="1167" y="468"/>
                </a:lnTo>
                <a:lnTo>
                  <a:pt x="1163" y="468"/>
                </a:lnTo>
                <a:lnTo>
                  <a:pt x="1157" y="468"/>
                </a:lnTo>
                <a:lnTo>
                  <a:pt x="1152" y="468"/>
                </a:lnTo>
                <a:lnTo>
                  <a:pt x="1152" y="468"/>
                </a:lnTo>
                <a:lnTo>
                  <a:pt x="1150" y="468"/>
                </a:lnTo>
                <a:lnTo>
                  <a:pt x="1148" y="468"/>
                </a:lnTo>
                <a:lnTo>
                  <a:pt x="1146" y="468"/>
                </a:lnTo>
                <a:lnTo>
                  <a:pt x="1144" y="470"/>
                </a:lnTo>
                <a:lnTo>
                  <a:pt x="1144" y="470"/>
                </a:lnTo>
                <a:lnTo>
                  <a:pt x="1136" y="470"/>
                </a:lnTo>
                <a:lnTo>
                  <a:pt x="1134" y="470"/>
                </a:lnTo>
                <a:lnTo>
                  <a:pt x="1131" y="470"/>
                </a:lnTo>
                <a:lnTo>
                  <a:pt x="1129" y="470"/>
                </a:lnTo>
                <a:lnTo>
                  <a:pt x="1127" y="470"/>
                </a:lnTo>
                <a:lnTo>
                  <a:pt x="1125" y="470"/>
                </a:lnTo>
                <a:lnTo>
                  <a:pt x="1125" y="470"/>
                </a:lnTo>
                <a:lnTo>
                  <a:pt x="1121" y="468"/>
                </a:lnTo>
                <a:lnTo>
                  <a:pt x="1117" y="468"/>
                </a:lnTo>
                <a:lnTo>
                  <a:pt x="1115" y="466"/>
                </a:lnTo>
                <a:lnTo>
                  <a:pt x="1111" y="461"/>
                </a:lnTo>
                <a:lnTo>
                  <a:pt x="1108" y="459"/>
                </a:lnTo>
                <a:lnTo>
                  <a:pt x="1106" y="461"/>
                </a:lnTo>
                <a:lnTo>
                  <a:pt x="1102" y="461"/>
                </a:lnTo>
                <a:lnTo>
                  <a:pt x="1098" y="461"/>
                </a:lnTo>
                <a:lnTo>
                  <a:pt x="1096" y="461"/>
                </a:lnTo>
                <a:lnTo>
                  <a:pt x="1094" y="461"/>
                </a:lnTo>
                <a:lnTo>
                  <a:pt x="1092" y="459"/>
                </a:lnTo>
                <a:lnTo>
                  <a:pt x="1092" y="459"/>
                </a:lnTo>
                <a:lnTo>
                  <a:pt x="1092" y="457"/>
                </a:lnTo>
                <a:lnTo>
                  <a:pt x="1092" y="457"/>
                </a:lnTo>
                <a:lnTo>
                  <a:pt x="1090" y="457"/>
                </a:lnTo>
                <a:lnTo>
                  <a:pt x="1087" y="457"/>
                </a:lnTo>
                <a:lnTo>
                  <a:pt x="1087" y="457"/>
                </a:lnTo>
                <a:lnTo>
                  <a:pt x="1087" y="455"/>
                </a:lnTo>
                <a:lnTo>
                  <a:pt x="1087" y="455"/>
                </a:lnTo>
                <a:lnTo>
                  <a:pt x="1087" y="455"/>
                </a:lnTo>
                <a:lnTo>
                  <a:pt x="1085" y="455"/>
                </a:lnTo>
                <a:lnTo>
                  <a:pt x="1085" y="455"/>
                </a:lnTo>
                <a:lnTo>
                  <a:pt x="1083" y="455"/>
                </a:lnTo>
                <a:lnTo>
                  <a:pt x="1081" y="453"/>
                </a:lnTo>
                <a:lnTo>
                  <a:pt x="1081" y="451"/>
                </a:lnTo>
                <a:lnTo>
                  <a:pt x="1079" y="449"/>
                </a:lnTo>
                <a:lnTo>
                  <a:pt x="1079" y="445"/>
                </a:lnTo>
                <a:lnTo>
                  <a:pt x="1077" y="445"/>
                </a:lnTo>
                <a:lnTo>
                  <a:pt x="1077" y="443"/>
                </a:lnTo>
                <a:lnTo>
                  <a:pt x="1075" y="443"/>
                </a:lnTo>
                <a:lnTo>
                  <a:pt x="1073" y="440"/>
                </a:lnTo>
                <a:lnTo>
                  <a:pt x="1071" y="440"/>
                </a:lnTo>
                <a:lnTo>
                  <a:pt x="1067" y="440"/>
                </a:lnTo>
                <a:lnTo>
                  <a:pt x="1062" y="443"/>
                </a:lnTo>
                <a:lnTo>
                  <a:pt x="1060" y="443"/>
                </a:lnTo>
                <a:lnTo>
                  <a:pt x="1052" y="447"/>
                </a:lnTo>
                <a:lnTo>
                  <a:pt x="1046" y="447"/>
                </a:lnTo>
                <a:lnTo>
                  <a:pt x="1039" y="449"/>
                </a:lnTo>
                <a:lnTo>
                  <a:pt x="1037" y="449"/>
                </a:lnTo>
                <a:lnTo>
                  <a:pt x="1033" y="453"/>
                </a:lnTo>
                <a:lnTo>
                  <a:pt x="1033" y="455"/>
                </a:lnTo>
                <a:lnTo>
                  <a:pt x="1033" y="457"/>
                </a:lnTo>
                <a:lnTo>
                  <a:pt x="1037" y="459"/>
                </a:lnTo>
                <a:lnTo>
                  <a:pt x="1039" y="459"/>
                </a:lnTo>
                <a:lnTo>
                  <a:pt x="1039" y="459"/>
                </a:lnTo>
                <a:lnTo>
                  <a:pt x="1041" y="459"/>
                </a:lnTo>
                <a:lnTo>
                  <a:pt x="1043" y="459"/>
                </a:lnTo>
                <a:lnTo>
                  <a:pt x="1048" y="459"/>
                </a:lnTo>
                <a:lnTo>
                  <a:pt x="1048" y="457"/>
                </a:lnTo>
                <a:lnTo>
                  <a:pt x="1048" y="457"/>
                </a:lnTo>
                <a:lnTo>
                  <a:pt x="1048" y="455"/>
                </a:lnTo>
                <a:lnTo>
                  <a:pt x="1048" y="455"/>
                </a:lnTo>
                <a:lnTo>
                  <a:pt x="1050" y="455"/>
                </a:lnTo>
                <a:lnTo>
                  <a:pt x="1054" y="455"/>
                </a:lnTo>
                <a:lnTo>
                  <a:pt x="1056" y="455"/>
                </a:lnTo>
                <a:lnTo>
                  <a:pt x="1056" y="455"/>
                </a:lnTo>
                <a:lnTo>
                  <a:pt x="1058" y="453"/>
                </a:lnTo>
                <a:lnTo>
                  <a:pt x="1060" y="453"/>
                </a:lnTo>
                <a:lnTo>
                  <a:pt x="1060" y="453"/>
                </a:lnTo>
                <a:lnTo>
                  <a:pt x="1062" y="455"/>
                </a:lnTo>
                <a:lnTo>
                  <a:pt x="1064" y="453"/>
                </a:lnTo>
                <a:lnTo>
                  <a:pt x="1064" y="451"/>
                </a:lnTo>
                <a:lnTo>
                  <a:pt x="1064" y="451"/>
                </a:lnTo>
                <a:lnTo>
                  <a:pt x="1069" y="449"/>
                </a:lnTo>
                <a:lnTo>
                  <a:pt x="1071" y="447"/>
                </a:lnTo>
                <a:lnTo>
                  <a:pt x="1073" y="447"/>
                </a:lnTo>
                <a:lnTo>
                  <a:pt x="1075" y="449"/>
                </a:lnTo>
                <a:lnTo>
                  <a:pt x="1075" y="449"/>
                </a:lnTo>
                <a:lnTo>
                  <a:pt x="1075" y="451"/>
                </a:lnTo>
                <a:lnTo>
                  <a:pt x="1075" y="451"/>
                </a:lnTo>
                <a:lnTo>
                  <a:pt x="1073" y="453"/>
                </a:lnTo>
                <a:lnTo>
                  <a:pt x="1071" y="453"/>
                </a:lnTo>
                <a:lnTo>
                  <a:pt x="1071" y="453"/>
                </a:lnTo>
                <a:lnTo>
                  <a:pt x="1069" y="453"/>
                </a:lnTo>
                <a:lnTo>
                  <a:pt x="1067" y="455"/>
                </a:lnTo>
                <a:lnTo>
                  <a:pt x="1067" y="455"/>
                </a:lnTo>
                <a:lnTo>
                  <a:pt x="1067" y="457"/>
                </a:lnTo>
                <a:lnTo>
                  <a:pt x="1064" y="459"/>
                </a:lnTo>
                <a:lnTo>
                  <a:pt x="1064" y="457"/>
                </a:lnTo>
                <a:lnTo>
                  <a:pt x="1062" y="457"/>
                </a:lnTo>
                <a:lnTo>
                  <a:pt x="1062" y="457"/>
                </a:lnTo>
                <a:lnTo>
                  <a:pt x="1060" y="459"/>
                </a:lnTo>
                <a:lnTo>
                  <a:pt x="1060" y="459"/>
                </a:lnTo>
                <a:lnTo>
                  <a:pt x="1058" y="461"/>
                </a:lnTo>
                <a:lnTo>
                  <a:pt x="1058" y="461"/>
                </a:lnTo>
                <a:lnTo>
                  <a:pt x="1056" y="461"/>
                </a:lnTo>
                <a:lnTo>
                  <a:pt x="1054" y="461"/>
                </a:lnTo>
                <a:lnTo>
                  <a:pt x="1052" y="461"/>
                </a:lnTo>
                <a:lnTo>
                  <a:pt x="1052" y="461"/>
                </a:lnTo>
                <a:lnTo>
                  <a:pt x="1050" y="461"/>
                </a:lnTo>
                <a:lnTo>
                  <a:pt x="1046" y="461"/>
                </a:lnTo>
                <a:lnTo>
                  <a:pt x="1046" y="461"/>
                </a:lnTo>
                <a:lnTo>
                  <a:pt x="1046" y="463"/>
                </a:lnTo>
                <a:lnTo>
                  <a:pt x="1048" y="463"/>
                </a:lnTo>
                <a:lnTo>
                  <a:pt x="1046" y="466"/>
                </a:lnTo>
                <a:lnTo>
                  <a:pt x="1046" y="468"/>
                </a:lnTo>
                <a:lnTo>
                  <a:pt x="1043" y="468"/>
                </a:lnTo>
                <a:lnTo>
                  <a:pt x="1043" y="470"/>
                </a:lnTo>
                <a:lnTo>
                  <a:pt x="1043" y="470"/>
                </a:lnTo>
                <a:lnTo>
                  <a:pt x="1046" y="472"/>
                </a:lnTo>
                <a:lnTo>
                  <a:pt x="1048" y="474"/>
                </a:lnTo>
                <a:lnTo>
                  <a:pt x="1048" y="476"/>
                </a:lnTo>
                <a:lnTo>
                  <a:pt x="1048" y="476"/>
                </a:lnTo>
                <a:lnTo>
                  <a:pt x="1048" y="478"/>
                </a:lnTo>
                <a:lnTo>
                  <a:pt x="1048" y="478"/>
                </a:lnTo>
                <a:lnTo>
                  <a:pt x="1050" y="480"/>
                </a:lnTo>
                <a:lnTo>
                  <a:pt x="1050" y="482"/>
                </a:lnTo>
                <a:lnTo>
                  <a:pt x="1054" y="484"/>
                </a:lnTo>
                <a:lnTo>
                  <a:pt x="1054" y="484"/>
                </a:lnTo>
                <a:lnTo>
                  <a:pt x="1052" y="487"/>
                </a:lnTo>
                <a:lnTo>
                  <a:pt x="1052" y="487"/>
                </a:lnTo>
                <a:lnTo>
                  <a:pt x="1054" y="489"/>
                </a:lnTo>
                <a:lnTo>
                  <a:pt x="1056" y="491"/>
                </a:lnTo>
                <a:lnTo>
                  <a:pt x="1054" y="491"/>
                </a:lnTo>
                <a:lnTo>
                  <a:pt x="1052" y="489"/>
                </a:lnTo>
                <a:lnTo>
                  <a:pt x="1052" y="489"/>
                </a:lnTo>
                <a:lnTo>
                  <a:pt x="1052" y="489"/>
                </a:lnTo>
                <a:lnTo>
                  <a:pt x="1052" y="489"/>
                </a:lnTo>
                <a:lnTo>
                  <a:pt x="1050" y="489"/>
                </a:lnTo>
                <a:lnTo>
                  <a:pt x="1048" y="487"/>
                </a:lnTo>
                <a:lnTo>
                  <a:pt x="1048" y="489"/>
                </a:lnTo>
                <a:lnTo>
                  <a:pt x="1048" y="489"/>
                </a:lnTo>
                <a:lnTo>
                  <a:pt x="1048" y="493"/>
                </a:lnTo>
                <a:lnTo>
                  <a:pt x="1048" y="493"/>
                </a:lnTo>
                <a:lnTo>
                  <a:pt x="1048" y="493"/>
                </a:lnTo>
                <a:lnTo>
                  <a:pt x="1050" y="497"/>
                </a:lnTo>
                <a:lnTo>
                  <a:pt x="1054" y="501"/>
                </a:lnTo>
                <a:lnTo>
                  <a:pt x="1054" y="501"/>
                </a:lnTo>
                <a:lnTo>
                  <a:pt x="1054" y="501"/>
                </a:lnTo>
                <a:lnTo>
                  <a:pt x="1052" y="501"/>
                </a:lnTo>
                <a:lnTo>
                  <a:pt x="1050" y="499"/>
                </a:lnTo>
                <a:lnTo>
                  <a:pt x="1048" y="497"/>
                </a:lnTo>
                <a:lnTo>
                  <a:pt x="1046" y="495"/>
                </a:lnTo>
                <a:lnTo>
                  <a:pt x="1043" y="493"/>
                </a:lnTo>
                <a:lnTo>
                  <a:pt x="1043" y="493"/>
                </a:lnTo>
                <a:lnTo>
                  <a:pt x="1041" y="491"/>
                </a:lnTo>
                <a:lnTo>
                  <a:pt x="1041" y="491"/>
                </a:lnTo>
                <a:lnTo>
                  <a:pt x="1041" y="491"/>
                </a:lnTo>
                <a:lnTo>
                  <a:pt x="1039" y="489"/>
                </a:lnTo>
                <a:lnTo>
                  <a:pt x="1037" y="487"/>
                </a:lnTo>
                <a:lnTo>
                  <a:pt x="1035" y="484"/>
                </a:lnTo>
                <a:lnTo>
                  <a:pt x="1037" y="484"/>
                </a:lnTo>
                <a:lnTo>
                  <a:pt x="1037" y="487"/>
                </a:lnTo>
                <a:lnTo>
                  <a:pt x="1039" y="487"/>
                </a:lnTo>
                <a:lnTo>
                  <a:pt x="1041" y="487"/>
                </a:lnTo>
                <a:lnTo>
                  <a:pt x="1043" y="484"/>
                </a:lnTo>
                <a:lnTo>
                  <a:pt x="1043" y="484"/>
                </a:lnTo>
                <a:lnTo>
                  <a:pt x="1043" y="484"/>
                </a:lnTo>
                <a:lnTo>
                  <a:pt x="1043" y="482"/>
                </a:lnTo>
                <a:lnTo>
                  <a:pt x="1043" y="482"/>
                </a:lnTo>
                <a:lnTo>
                  <a:pt x="1037" y="478"/>
                </a:lnTo>
                <a:lnTo>
                  <a:pt x="1035" y="476"/>
                </a:lnTo>
                <a:lnTo>
                  <a:pt x="1035" y="474"/>
                </a:lnTo>
                <a:lnTo>
                  <a:pt x="1035" y="474"/>
                </a:lnTo>
                <a:lnTo>
                  <a:pt x="1033" y="472"/>
                </a:lnTo>
                <a:lnTo>
                  <a:pt x="1033" y="474"/>
                </a:lnTo>
                <a:lnTo>
                  <a:pt x="1031" y="476"/>
                </a:lnTo>
                <a:lnTo>
                  <a:pt x="1031" y="478"/>
                </a:lnTo>
                <a:lnTo>
                  <a:pt x="1031" y="476"/>
                </a:lnTo>
                <a:lnTo>
                  <a:pt x="1029" y="476"/>
                </a:lnTo>
                <a:lnTo>
                  <a:pt x="1029" y="474"/>
                </a:lnTo>
                <a:lnTo>
                  <a:pt x="1029" y="472"/>
                </a:lnTo>
                <a:lnTo>
                  <a:pt x="1029" y="470"/>
                </a:lnTo>
                <a:lnTo>
                  <a:pt x="1027" y="470"/>
                </a:lnTo>
                <a:lnTo>
                  <a:pt x="1025" y="470"/>
                </a:lnTo>
                <a:lnTo>
                  <a:pt x="1020" y="470"/>
                </a:lnTo>
                <a:lnTo>
                  <a:pt x="1018" y="470"/>
                </a:lnTo>
                <a:lnTo>
                  <a:pt x="1018" y="468"/>
                </a:lnTo>
                <a:lnTo>
                  <a:pt x="1016" y="466"/>
                </a:lnTo>
                <a:lnTo>
                  <a:pt x="1016" y="466"/>
                </a:lnTo>
                <a:lnTo>
                  <a:pt x="1014" y="466"/>
                </a:lnTo>
                <a:lnTo>
                  <a:pt x="1014" y="463"/>
                </a:lnTo>
                <a:lnTo>
                  <a:pt x="1012" y="463"/>
                </a:lnTo>
                <a:lnTo>
                  <a:pt x="1012" y="463"/>
                </a:lnTo>
                <a:lnTo>
                  <a:pt x="1010" y="463"/>
                </a:lnTo>
                <a:lnTo>
                  <a:pt x="1008" y="463"/>
                </a:lnTo>
                <a:lnTo>
                  <a:pt x="1002" y="468"/>
                </a:lnTo>
                <a:lnTo>
                  <a:pt x="999" y="468"/>
                </a:lnTo>
                <a:lnTo>
                  <a:pt x="997" y="468"/>
                </a:lnTo>
                <a:lnTo>
                  <a:pt x="997" y="468"/>
                </a:lnTo>
                <a:lnTo>
                  <a:pt x="997" y="468"/>
                </a:lnTo>
                <a:lnTo>
                  <a:pt x="995" y="468"/>
                </a:lnTo>
                <a:lnTo>
                  <a:pt x="993" y="468"/>
                </a:lnTo>
                <a:lnTo>
                  <a:pt x="991" y="470"/>
                </a:lnTo>
                <a:lnTo>
                  <a:pt x="989" y="470"/>
                </a:lnTo>
                <a:lnTo>
                  <a:pt x="983" y="470"/>
                </a:lnTo>
                <a:lnTo>
                  <a:pt x="983" y="470"/>
                </a:lnTo>
                <a:lnTo>
                  <a:pt x="981" y="470"/>
                </a:lnTo>
                <a:lnTo>
                  <a:pt x="979" y="472"/>
                </a:lnTo>
                <a:lnTo>
                  <a:pt x="979" y="472"/>
                </a:lnTo>
                <a:lnTo>
                  <a:pt x="972" y="472"/>
                </a:lnTo>
                <a:lnTo>
                  <a:pt x="970" y="472"/>
                </a:lnTo>
                <a:lnTo>
                  <a:pt x="968" y="470"/>
                </a:lnTo>
                <a:lnTo>
                  <a:pt x="962" y="470"/>
                </a:lnTo>
                <a:lnTo>
                  <a:pt x="958" y="470"/>
                </a:lnTo>
                <a:lnTo>
                  <a:pt x="955" y="470"/>
                </a:lnTo>
                <a:lnTo>
                  <a:pt x="953" y="470"/>
                </a:lnTo>
                <a:lnTo>
                  <a:pt x="951" y="470"/>
                </a:lnTo>
                <a:lnTo>
                  <a:pt x="949" y="470"/>
                </a:lnTo>
                <a:lnTo>
                  <a:pt x="947" y="468"/>
                </a:lnTo>
                <a:lnTo>
                  <a:pt x="943" y="468"/>
                </a:lnTo>
                <a:lnTo>
                  <a:pt x="941" y="468"/>
                </a:lnTo>
                <a:lnTo>
                  <a:pt x="939" y="468"/>
                </a:lnTo>
                <a:lnTo>
                  <a:pt x="937" y="466"/>
                </a:lnTo>
                <a:lnTo>
                  <a:pt x="935" y="466"/>
                </a:lnTo>
                <a:lnTo>
                  <a:pt x="935" y="466"/>
                </a:lnTo>
                <a:lnTo>
                  <a:pt x="939" y="463"/>
                </a:lnTo>
                <a:lnTo>
                  <a:pt x="939" y="463"/>
                </a:lnTo>
                <a:lnTo>
                  <a:pt x="939" y="461"/>
                </a:lnTo>
                <a:lnTo>
                  <a:pt x="939" y="461"/>
                </a:lnTo>
                <a:lnTo>
                  <a:pt x="941" y="459"/>
                </a:lnTo>
                <a:lnTo>
                  <a:pt x="943" y="459"/>
                </a:lnTo>
                <a:lnTo>
                  <a:pt x="945" y="457"/>
                </a:lnTo>
                <a:lnTo>
                  <a:pt x="951" y="457"/>
                </a:lnTo>
                <a:lnTo>
                  <a:pt x="955" y="457"/>
                </a:lnTo>
                <a:lnTo>
                  <a:pt x="955" y="457"/>
                </a:lnTo>
                <a:lnTo>
                  <a:pt x="955" y="455"/>
                </a:lnTo>
                <a:lnTo>
                  <a:pt x="958" y="453"/>
                </a:lnTo>
                <a:lnTo>
                  <a:pt x="955" y="453"/>
                </a:lnTo>
                <a:lnTo>
                  <a:pt x="955" y="453"/>
                </a:lnTo>
                <a:lnTo>
                  <a:pt x="955" y="453"/>
                </a:lnTo>
                <a:lnTo>
                  <a:pt x="955" y="451"/>
                </a:lnTo>
                <a:lnTo>
                  <a:pt x="953" y="449"/>
                </a:lnTo>
                <a:lnTo>
                  <a:pt x="949" y="447"/>
                </a:lnTo>
                <a:lnTo>
                  <a:pt x="947" y="445"/>
                </a:lnTo>
                <a:lnTo>
                  <a:pt x="941" y="443"/>
                </a:lnTo>
                <a:lnTo>
                  <a:pt x="939" y="440"/>
                </a:lnTo>
                <a:lnTo>
                  <a:pt x="935" y="440"/>
                </a:lnTo>
                <a:lnTo>
                  <a:pt x="932" y="438"/>
                </a:lnTo>
                <a:lnTo>
                  <a:pt x="930" y="438"/>
                </a:lnTo>
                <a:lnTo>
                  <a:pt x="928" y="438"/>
                </a:lnTo>
                <a:lnTo>
                  <a:pt x="928" y="438"/>
                </a:lnTo>
                <a:lnTo>
                  <a:pt x="924" y="438"/>
                </a:lnTo>
                <a:lnTo>
                  <a:pt x="924" y="438"/>
                </a:lnTo>
                <a:lnTo>
                  <a:pt x="924" y="438"/>
                </a:lnTo>
                <a:lnTo>
                  <a:pt x="926" y="443"/>
                </a:lnTo>
                <a:lnTo>
                  <a:pt x="926" y="443"/>
                </a:lnTo>
                <a:lnTo>
                  <a:pt x="924" y="443"/>
                </a:lnTo>
                <a:lnTo>
                  <a:pt x="922" y="440"/>
                </a:lnTo>
                <a:lnTo>
                  <a:pt x="922" y="440"/>
                </a:lnTo>
                <a:lnTo>
                  <a:pt x="920" y="440"/>
                </a:lnTo>
                <a:lnTo>
                  <a:pt x="911" y="440"/>
                </a:lnTo>
                <a:lnTo>
                  <a:pt x="911" y="440"/>
                </a:lnTo>
                <a:lnTo>
                  <a:pt x="909" y="440"/>
                </a:lnTo>
                <a:lnTo>
                  <a:pt x="907" y="440"/>
                </a:lnTo>
                <a:lnTo>
                  <a:pt x="901" y="438"/>
                </a:lnTo>
                <a:lnTo>
                  <a:pt x="897" y="436"/>
                </a:lnTo>
                <a:lnTo>
                  <a:pt x="895" y="436"/>
                </a:lnTo>
                <a:lnTo>
                  <a:pt x="891" y="434"/>
                </a:lnTo>
                <a:lnTo>
                  <a:pt x="888" y="432"/>
                </a:lnTo>
                <a:lnTo>
                  <a:pt x="886" y="432"/>
                </a:lnTo>
                <a:lnTo>
                  <a:pt x="872" y="430"/>
                </a:lnTo>
                <a:lnTo>
                  <a:pt x="867" y="428"/>
                </a:lnTo>
                <a:lnTo>
                  <a:pt x="865" y="428"/>
                </a:lnTo>
                <a:lnTo>
                  <a:pt x="857" y="424"/>
                </a:lnTo>
                <a:lnTo>
                  <a:pt x="855" y="422"/>
                </a:lnTo>
                <a:lnTo>
                  <a:pt x="851" y="419"/>
                </a:lnTo>
                <a:lnTo>
                  <a:pt x="847" y="419"/>
                </a:lnTo>
                <a:lnTo>
                  <a:pt x="844" y="417"/>
                </a:lnTo>
                <a:lnTo>
                  <a:pt x="840" y="417"/>
                </a:lnTo>
                <a:lnTo>
                  <a:pt x="834" y="417"/>
                </a:lnTo>
                <a:lnTo>
                  <a:pt x="830" y="417"/>
                </a:lnTo>
                <a:lnTo>
                  <a:pt x="830" y="417"/>
                </a:lnTo>
                <a:lnTo>
                  <a:pt x="826" y="417"/>
                </a:lnTo>
                <a:lnTo>
                  <a:pt x="826" y="417"/>
                </a:lnTo>
                <a:lnTo>
                  <a:pt x="826" y="419"/>
                </a:lnTo>
                <a:lnTo>
                  <a:pt x="823" y="419"/>
                </a:lnTo>
                <a:lnTo>
                  <a:pt x="823" y="422"/>
                </a:lnTo>
                <a:lnTo>
                  <a:pt x="823" y="424"/>
                </a:lnTo>
                <a:lnTo>
                  <a:pt x="821" y="426"/>
                </a:lnTo>
                <a:lnTo>
                  <a:pt x="821" y="426"/>
                </a:lnTo>
                <a:lnTo>
                  <a:pt x="819" y="428"/>
                </a:lnTo>
                <a:lnTo>
                  <a:pt x="817" y="428"/>
                </a:lnTo>
                <a:lnTo>
                  <a:pt x="817" y="428"/>
                </a:lnTo>
                <a:lnTo>
                  <a:pt x="811" y="428"/>
                </a:lnTo>
                <a:lnTo>
                  <a:pt x="809" y="430"/>
                </a:lnTo>
                <a:lnTo>
                  <a:pt x="807" y="430"/>
                </a:lnTo>
                <a:lnTo>
                  <a:pt x="805" y="428"/>
                </a:lnTo>
                <a:lnTo>
                  <a:pt x="805" y="428"/>
                </a:lnTo>
                <a:lnTo>
                  <a:pt x="805" y="428"/>
                </a:lnTo>
                <a:lnTo>
                  <a:pt x="805" y="426"/>
                </a:lnTo>
                <a:lnTo>
                  <a:pt x="805" y="426"/>
                </a:lnTo>
                <a:lnTo>
                  <a:pt x="809" y="422"/>
                </a:lnTo>
                <a:lnTo>
                  <a:pt x="809" y="422"/>
                </a:lnTo>
                <a:lnTo>
                  <a:pt x="807" y="419"/>
                </a:lnTo>
                <a:lnTo>
                  <a:pt x="805" y="419"/>
                </a:lnTo>
                <a:lnTo>
                  <a:pt x="805" y="415"/>
                </a:lnTo>
                <a:lnTo>
                  <a:pt x="805" y="413"/>
                </a:lnTo>
                <a:lnTo>
                  <a:pt x="805" y="411"/>
                </a:lnTo>
                <a:lnTo>
                  <a:pt x="805" y="409"/>
                </a:lnTo>
                <a:lnTo>
                  <a:pt x="805" y="409"/>
                </a:lnTo>
                <a:lnTo>
                  <a:pt x="803" y="409"/>
                </a:lnTo>
                <a:lnTo>
                  <a:pt x="803" y="409"/>
                </a:lnTo>
                <a:lnTo>
                  <a:pt x="800" y="409"/>
                </a:lnTo>
                <a:lnTo>
                  <a:pt x="800" y="411"/>
                </a:lnTo>
                <a:lnTo>
                  <a:pt x="798" y="411"/>
                </a:lnTo>
                <a:lnTo>
                  <a:pt x="796" y="413"/>
                </a:lnTo>
                <a:lnTo>
                  <a:pt x="798" y="413"/>
                </a:lnTo>
                <a:lnTo>
                  <a:pt x="798" y="413"/>
                </a:lnTo>
                <a:lnTo>
                  <a:pt x="798" y="413"/>
                </a:lnTo>
                <a:lnTo>
                  <a:pt x="800" y="413"/>
                </a:lnTo>
                <a:lnTo>
                  <a:pt x="800" y="413"/>
                </a:lnTo>
                <a:lnTo>
                  <a:pt x="798" y="415"/>
                </a:lnTo>
                <a:lnTo>
                  <a:pt x="798" y="415"/>
                </a:lnTo>
                <a:lnTo>
                  <a:pt x="796" y="417"/>
                </a:lnTo>
                <a:lnTo>
                  <a:pt x="796" y="417"/>
                </a:lnTo>
                <a:lnTo>
                  <a:pt x="794" y="417"/>
                </a:lnTo>
                <a:lnTo>
                  <a:pt x="794" y="417"/>
                </a:lnTo>
                <a:lnTo>
                  <a:pt x="794" y="419"/>
                </a:lnTo>
                <a:lnTo>
                  <a:pt x="794" y="419"/>
                </a:lnTo>
                <a:lnTo>
                  <a:pt x="792" y="422"/>
                </a:lnTo>
                <a:lnTo>
                  <a:pt x="792" y="422"/>
                </a:lnTo>
                <a:lnTo>
                  <a:pt x="792" y="424"/>
                </a:lnTo>
                <a:lnTo>
                  <a:pt x="794" y="426"/>
                </a:lnTo>
                <a:lnTo>
                  <a:pt x="794" y="428"/>
                </a:lnTo>
                <a:lnTo>
                  <a:pt x="792" y="430"/>
                </a:lnTo>
                <a:lnTo>
                  <a:pt x="790" y="430"/>
                </a:lnTo>
                <a:lnTo>
                  <a:pt x="786" y="428"/>
                </a:lnTo>
                <a:lnTo>
                  <a:pt x="784" y="428"/>
                </a:lnTo>
                <a:lnTo>
                  <a:pt x="782" y="426"/>
                </a:lnTo>
                <a:lnTo>
                  <a:pt x="779" y="424"/>
                </a:lnTo>
                <a:lnTo>
                  <a:pt x="773" y="419"/>
                </a:lnTo>
                <a:lnTo>
                  <a:pt x="773" y="419"/>
                </a:lnTo>
                <a:lnTo>
                  <a:pt x="771" y="417"/>
                </a:lnTo>
                <a:lnTo>
                  <a:pt x="771" y="413"/>
                </a:lnTo>
                <a:lnTo>
                  <a:pt x="769" y="411"/>
                </a:lnTo>
                <a:lnTo>
                  <a:pt x="765" y="407"/>
                </a:lnTo>
                <a:lnTo>
                  <a:pt x="765" y="405"/>
                </a:lnTo>
                <a:lnTo>
                  <a:pt x="763" y="403"/>
                </a:lnTo>
                <a:lnTo>
                  <a:pt x="756" y="398"/>
                </a:lnTo>
                <a:lnTo>
                  <a:pt x="754" y="398"/>
                </a:lnTo>
                <a:lnTo>
                  <a:pt x="754" y="398"/>
                </a:lnTo>
                <a:lnTo>
                  <a:pt x="752" y="398"/>
                </a:lnTo>
                <a:lnTo>
                  <a:pt x="752" y="398"/>
                </a:lnTo>
                <a:lnTo>
                  <a:pt x="750" y="401"/>
                </a:lnTo>
                <a:lnTo>
                  <a:pt x="750" y="403"/>
                </a:lnTo>
                <a:lnTo>
                  <a:pt x="752" y="403"/>
                </a:lnTo>
                <a:lnTo>
                  <a:pt x="754" y="403"/>
                </a:lnTo>
                <a:lnTo>
                  <a:pt x="752" y="405"/>
                </a:lnTo>
                <a:lnTo>
                  <a:pt x="752" y="405"/>
                </a:lnTo>
                <a:lnTo>
                  <a:pt x="754" y="405"/>
                </a:lnTo>
                <a:lnTo>
                  <a:pt x="759" y="407"/>
                </a:lnTo>
                <a:lnTo>
                  <a:pt x="756" y="407"/>
                </a:lnTo>
                <a:lnTo>
                  <a:pt x="752" y="409"/>
                </a:lnTo>
                <a:lnTo>
                  <a:pt x="750" y="411"/>
                </a:lnTo>
                <a:lnTo>
                  <a:pt x="748" y="413"/>
                </a:lnTo>
                <a:lnTo>
                  <a:pt x="748" y="413"/>
                </a:lnTo>
                <a:lnTo>
                  <a:pt x="744" y="417"/>
                </a:lnTo>
                <a:lnTo>
                  <a:pt x="742" y="419"/>
                </a:lnTo>
                <a:lnTo>
                  <a:pt x="740" y="419"/>
                </a:lnTo>
                <a:lnTo>
                  <a:pt x="738" y="422"/>
                </a:lnTo>
                <a:lnTo>
                  <a:pt x="738" y="419"/>
                </a:lnTo>
                <a:lnTo>
                  <a:pt x="738" y="419"/>
                </a:lnTo>
                <a:lnTo>
                  <a:pt x="738" y="417"/>
                </a:lnTo>
                <a:lnTo>
                  <a:pt x="738" y="417"/>
                </a:lnTo>
                <a:lnTo>
                  <a:pt x="740" y="415"/>
                </a:lnTo>
                <a:lnTo>
                  <a:pt x="740" y="415"/>
                </a:lnTo>
                <a:lnTo>
                  <a:pt x="740" y="413"/>
                </a:lnTo>
                <a:lnTo>
                  <a:pt x="740" y="413"/>
                </a:lnTo>
                <a:lnTo>
                  <a:pt x="740" y="415"/>
                </a:lnTo>
                <a:lnTo>
                  <a:pt x="738" y="415"/>
                </a:lnTo>
                <a:lnTo>
                  <a:pt x="738" y="415"/>
                </a:lnTo>
                <a:lnTo>
                  <a:pt x="735" y="417"/>
                </a:lnTo>
                <a:lnTo>
                  <a:pt x="731" y="417"/>
                </a:lnTo>
                <a:lnTo>
                  <a:pt x="723" y="419"/>
                </a:lnTo>
                <a:lnTo>
                  <a:pt x="719" y="422"/>
                </a:lnTo>
                <a:lnTo>
                  <a:pt x="717" y="424"/>
                </a:lnTo>
                <a:lnTo>
                  <a:pt x="715" y="426"/>
                </a:lnTo>
                <a:lnTo>
                  <a:pt x="712" y="430"/>
                </a:lnTo>
                <a:lnTo>
                  <a:pt x="710" y="432"/>
                </a:lnTo>
                <a:lnTo>
                  <a:pt x="710" y="432"/>
                </a:lnTo>
                <a:lnTo>
                  <a:pt x="710" y="432"/>
                </a:lnTo>
                <a:lnTo>
                  <a:pt x="710" y="430"/>
                </a:lnTo>
                <a:lnTo>
                  <a:pt x="710" y="428"/>
                </a:lnTo>
                <a:lnTo>
                  <a:pt x="708" y="428"/>
                </a:lnTo>
                <a:lnTo>
                  <a:pt x="708" y="426"/>
                </a:lnTo>
                <a:lnTo>
                  <a:pt x="708" y="426"/>
                </a:lnTo>
                <a:lnTo>
                  <a:pt x="706" y="428"/>
                </a:lnTo>
                <a:lnTo>
                  <a:pt x="706" y="430"/>
                </a:lnTo>
                <a:lnTo>
                  <a:pt x="706" y="430"/>
                </a:lnTo>
                <a:lnTo>
                  <a:pt x="706" y="428"/>
                </a:lnTo>
                <a:lnTo>
                  <a:pt x="704" y="428"/>
                </a:lnTo>
                <a:lnTo>
                  <a:pt x="702" y="426"/>
                </a:lnTo>
                <a:lnTo>
                  <a:pt x="700" y="426"/>
                </a:lnTo>
                <a:lnTo>
                  <a:pt x="698" y="428"/>
                </a:lnTo>
                <a:lnTo>
                  <a:pt x="698" y="428"/>
                </a:lnTo>
                <a:lnTo>
                  <a:pt x="698" y="428"/>
                </a:lnTo>
                <a:lnTo>
                  <a:pt x="698" y="430"/>
                </a:lnTo>
                <a:lnTo>
                  <a:pt x="698" y="430"/>
                </a:lnTo>
                <a:lnTo>
                  <a:pt x="696" y="430"/>
                </a:lnTo>
                <a:lnTo>
                  <a:pt x="694" y="432"/>
                </a:lnTo>
                <a:lnTo>
                  <a:pt x="691" y="434"/>
                </a:lnTo>
                <a:lnTo>
                  <a:pt x="689" y="434"/>
                </a:lnTo>
                <a:lnTo>
                  <a:pt x="687" y="434"/>
                </a:lnTo>
                <a:lnTo>
                  <a:pt x="685" y="436"/>
                </a:lnTo>
                <a:lnTo>
                  <a:pt x="685" y="436"/>
                </a:lnTo>
                <a:lnTo>
                  <a:pt x="685" y="438"/>
                </a:lnTo>
                <a:lnTo>
                  <a:pt x="685" y="438"/>
                </a:lnTo>
                <a:lnTo>
                  <a:pt x="685" y="440"/>
                </a:lnTo>
                <a:lnTo>
                  <a:pt x="685" y="440"/>
                </a:lnTo>
                <a:lnTo>
                  <a:pt x="687" y="440"/>
                </a:lnTo>
                <a:lnTo>
                  <a:pt x="687" y="440"/>
                </a:lnTo>
                <a:lnTo>
                  <a:pt x="687" y="443"/>
                </a:lnTo>
                <a:lnTo>
                  <a:pt x="685" y="443"/>
                </a:lnTo>
                <a:lnTo>
                  <a:pt x="677" y="443"/>
                </a:lnTo>
                <a:lnTo>
                  <a:pt x="677" y="443"/>
                </a:lnTo>
                <a:lnTo>
                  <a:pt x="677" y="443"/>
                </a:lnTo>
                <a:lnTo>
                  <a:pt x="679" y="445"/>
                </a:lnTo>
                <a:lnTo>
                  <a:pt x="679" y="445"/>
                </a:lnTo>
                <a:lnTo>
                  <a:pt x="679" y="445"/>
                </a:lnTo>
                <a:lnTo>
                  <a:pt x="677" y="445"/>
                </a:lnTo>
                <a:lnTo>
                  <a:pt x="675" y="445"/>
                </a:lnTo>
                <a:lnTo>
                  <a:pt x="675" y="443"/>
                </a:lnTo>
                <a:lnTo>
                  <a:pt x="675" y="440"/>
                </a:lnTo>
                <a:lnTo>
                  <a:pt x="677" y="438"/>
                </a:lnTo>
                <a:lnTo>
                  <a:pt x="679" y="438"/>
                </a:lnTo>
                <a:lnTo>
                  <a:pt x="681" y="436"/>
                </a:lnTo>
                <a:lnTo>
                  <a:pt x="683" y="434"/>
                </a:lnTo>
                <a:lnTo>
                  <a:pt x="685" y="432"/>
                </a:lnTo>
                <a:lnTo>
                  <a:pt x="689" y="432"/>
                </a:lnTo>
                <a:lnTo>
                  <a:pt x="691" y="430"/>
                </a:lnTo>
                <a:lnTo>
                  <a:pt x="694" y="430"/>
                </a:lnTo>
                <a:lnTo>
                  <a:pt x="694" y="428"/>
                </a:lnTo>
                <a:lnTo>
                  <a:pt x="696" y="426"/>
                </a:lnTo>
                <a:lnTo>
                  <a:pt x="696" y="426"/>
                </a:lnTo>
                <a:lnTo>
                  <a:pt x="698" y="424"/>
                </a:lnTo>
                <a:lnTo>
                  <a:pt x="704" y="424"/>
                </a:lnTo>
                <a:lnTo>
                  <a:pt x="706" y="424"/>
                </a:lnTo>
                <a:lnTo>
                  <a:pt x="706" y="424"/>
                </a:lnTo>
                <a:lnTo>
                  <a:pt x="710" y="422"/>
                </a:lnTo>
                <a:lnTo>
                  <a:pt x="712" y="422"/>
                </a:lnTo>
                <a:lnTo>
                  <a:pt x="715" y="422"/>
                </a:lnTo>
                <a:lnTo>
                  <a:pt x="719" y="419"/>
                </a:lnTo>
                <a:lnTo>
                  <a:pt x="729" y="413"/>
                </a:lnTo>
                <a:lnTo>
                  <a:pt x="731" y="411"/>
                </a:lnTo>
                <a:lnTo>
                  <a:pt x="731" y="411"/>
                </a:lnTo>
                <a:lnTo>
                  <a:pt x="729" y="409"/>
                </a:lnTo>
                <a:lnTo>
                  <a:pt x="729" y="407"/>
                </a:lnTo>
                <a:lnTo>
                  <a:pt x="729" y="409"/>
                </a:lnTo>
                <a:lnTo>
                  <a:pt x="725" y="411"/>
                </a:lnTo>
                <a:lnTo>
                  <a:pt x="725" y="411"/>
                </a:lnTo>
                <a:lnTo>
                  <a:pt x="723" y="411"/>
                </a:lnTo>
                <a:lnTo>
                  <a:pt x="721" y="411"/>
                </a:lnTo>
                <a:lnTo>
                  <a:pt x="721" y="411"/>
                </a:lnTo>
                <a:lnTo>
                  <a:pt x="719" y="409"/>
                </a:lnTo>
                <a:lnTo>
                  <a:pt x="717" y="409"/>
                </a:lnTo>
                <a:lnTo>
                  <a:pt x="715" y="409"/>
                </a:lnTo>
                <a:lnTo>
                  <a:pt x="710" y="411"/>
                </a:lnTo>
                <a:lnTo>
                  <a:pt x="710" y="413"/>
                </a:lnTo>
                <a:lnTo>
                  <a:pt x="710" y="413"/>
                </a:lnTo>
                <a:lnTo>
                  <a:pt x="708" y="415"/>
                </a:lnTo>
                <a:lnTo>
                  <a:pt x="706" y="415"/>
                </a:lnTo>
                <a:lnTo>
                  <a:pt x="706" y="415"/>
                </a:lnTo>
                <a:lnTo>
                  <a:pt x="704" y="415"/>
                </a:lnTo>
                <a:lnTo>
                  <a:pt x="702" y="415"/>
                </a:lnTo>
                <a:lnTo>
                  <a:pt x="696" y="419"/>
                </a:lnTo>
                <a:lnTo>
                  <a:pt x="694" y="419"/>
                </a:lnTo>
                <a:lnTo>
                  <a:pt x="691" y="419"/>
                </a:lnTo>
                <a:lnTo>
                  <a:pt x="691" y="419"/>
                </a:lnTo>
                <a:lnTo>
                  <a:pt x="689" y="419"/>
                </a:lnTo>
                <a:lnTo>
                  <a:pt x="687" y="419"/>
                </a:lnTo>
                <a:lnTo>
                  <a:pt x="687" y="419"/>
                </a:lnTo>
                <a:lnTo>
                  <a:pt x="687" y="422"/>
                </a:lnTo>
                <a:lnTo>
                  <a:pt x="689" y="422"/>
                </a:lnTo>
                <a:lnTo>
                  <a:pt x="689" y="422"/>
                </a:lnTo>
                <a:lnTo>
                  <a:pt x="689" y="422"/>
                </a:lnTo>
                <a:lnTo>
                  <a:pt x="689" y="422"/>
                </a:lnTo>
                <a:lnTo>
                  <a:pt x="687" y="422"/>
                </a:lnTo>
                <a:lnTo>
                  <a:pt x="683" y="422"/>
                </a:lnTo>
                <a:lnTo>
                  <a:pt x="683" y="422"/>
                </a:lnTo>
                <a:lnTo>
                  <a:pt x="681" y="426"/>
                </a:lnTo>
                <a:lnTo>
                  <a:pt x="679" y="426"/>
                </a:lnTo>
                <a:lnTo>
                  <a:pt x="679" y="428"/>
                </a:lnTo>
                <a:lnTo>
                  <a:pt x="677" y="428"/>
                </a:lnTo>
                <a:lnTo>
                  <a:pt x="675" y="428"/>
                </a:lnTo>
                <a:lnTo>
                  <a:pt x="671" y="430"/>
                </a:lnTo>
                <a:lnTo>
                  <a:pt x="666" y="430"/>
                </a:lnTo>
                <a:lnTo>
                  <a:pt x="664" y="432"/>
                </a:lnTo>
                <a:lnTo>
                  <a:pt x="664" y="432"/>
                </a:lnTo>
                <a:lnTo>
                  <a:pt x="666" y="428"/>
                </a:lnTo>
                <a:lnTo>
                  <a:pt x="666" y="428"/>
                </a:lnTo>
                <a:lnTo>
                  <a:pt x="668" y="426"/>
                </a:lnTo>
                <a:lnTo>
                  <a:pt x="668" y="426"/>
                </a:lnTo>
                <a:lnTo>
                  <a:pt x="666" y="424"/>
                </a:lnTo>
                <a:lnTo>
                  <a:pt x="664" y="424"/>
                </a:lnTo>
                <a:lnTo>
                  <a:pt x="664" y="422"/>
                </a:lnTo>
                <a:lnTo>
                  <a:pt x="662" y="422"/>
                </a:lnTo>
                <a:lnTo>
                  <a:pt x="660" y="422"/>
                </a:lnTo>
                <a:lnTo>
                  <a:pt x="660" y="422"/>
                </a:lnTo>
                <a:lnTo>
                  <a:pt x="660" y="422"/>
                </a:lnTo>
                <a:lnTo>
                  <a:pt x="660" y="424"/>
                </a:lnTo>
                <a:lnTo>
                  <a:pt x="660" y="424"/>
                </a:lnTo>
                <a:lnTo>
                  <a:pt x="660" y="426"/>
                </a:lnTo>
                <a:lnTo>
                  <a:pt x="660" y="426"/>
                </a:lnTo>
                <a:lnTo>
                  <a:pt x="654" y="426"/>
                </a:lnTo>
                <a:lnTo>
                  <a:pt x="650" y="426"/>
                </a:lnTo>
                <a:lnTo>
                  <a:pt x="650" y="428"/>
                </a:lnTo>
                <a:lnTo>
                  <a:pt x="650" y="428"/>
                </a:lnTo>
                <a:lnTo>
                  <a:pt x="647" y="430"/>
                </a:lnTo>
                <a:lnTo>
                  <a:pt x="647" y="430"/>
                </a:lnTo>
                <a:lnTo>
                  <a:pt x="645" y="430"/>
                </a:lnTo>
                <a:lnTo>
                  <a:pt x="643" y="430"/>
                </a:lnTo>
                <a:lnTo>
                  <a:pt x="641" y="430"/>
                </a:lnTo>
                <a:lnTo>
                  <a:pt x="639" y="436"/>
                </a:lnTo>
                <a:lnTo>
                  <a:pt x="639" y="436"/>
                </a:lnTo>
                <a:lnTo>
                  <a:pt x="641" y="436"/>
                </a:lnTo>
                <a:lnTo>
                  <a:pt x="643" y="438"/>
                </a:lnTo>
                <a:lnTo>
                  <a:pt x="643" y="438"/>
                </a:lnTo>
                <a:lnTo>
                  <a:pt x="643" y="438"/>
                </a:lnTo>
                <a:lnTo>
                  <a:pt x="641" y="438"/>
                </a:lnTo>
                <a:lnTo>
                  <a:pt x="639" y="438"/>
                </a:lnTo>
                <a:lnTo>
                  <a:pt x="639" y="438"/>
                </a:lnTo>
                <a:lnTo>
                  <a:pt x="639" y="438"/>
                </a:lnTo>
                <a:lnTo>
                  <a:pt x="639" y="440"/>
                </a:lnTo>
                <a:lnTo>
                  <a:pt x="639" y="440"/>
                </a:lnTo>
                <a:lnTo>
                  <a:pt x="643" y="440"/>
                </a:lnTo>
                <a:lnTo>
                  <a:pt x="645" y="443"/>
                </a:lnTo>
                <a:lnTo>
                  <a:pt x="645" y="443"/>
                </a:lnTo>
                <a:lnTo>
                  <a:pt x="650" y="447"/>
                </a:lnTo>
                <a:lnTo>
                  <a:pt x="647" y="447"/>
                </a:lnTo>
                <a:lnTo>
                  <a:pt x="647" y="447"/>
                </a:lnTo>
                <a:lnTo>
                  <a:pt x="639" y="443"/>
                </a:lnTo>
                <a:lnTo>
                  <a:pt x="635" y="440"/>
                </a:lnTo>
                <a:lnTo>
                  <a:pt x="631" y="440"/>
                </a:lnTo>
                <a:lnTo>
                  <a:pt x="627" y="440"/>
                </a:lnTo>
                <a:lnTo>
                  <a:pt x="622" y="440"/>
                </a:lnTo>
                <a:lnTo>
                  <a:pt x="620" y="438"/>
                </a:lnTo>
                <a:lnTo>
                  <a:pt x="610" y="436"/>
                </a:lnTo>
                <a:lnTo>
                  <a:pt x="608" y="434"/>
                </a:lnTo>
                <a:lnTo>
                  <a:pt x="603" y="432"/>
                </a:lnTo>
                <a:lnTo>
                  <a:pt x="599" y="430"/>
                </a:lnTo>
                <a:lnTo>
                  <a:pt x="591" y="426"/>
                </a:lnTo>
                <a:lnTo>
                  <a:pt x="580" y="422"/>
                </a:lnTo>
                <a:lnTo>
                  <a:pt x="574" y="424"/>
                </a:lnTo>
                <a:lnTo>
                  <a:pt x="568" y="422"/>
                </a:lnTo>
                <a:lnTo>
                  <a:pt x="566" y="422"/>
                </a:lnTo>
                <a:lnTo>
                  <a:pt x="564" y="422"/>
                </a:lnTo>
                <a:lnTo>
                  <a:pt x="562" y="422"/>
                </a:lnTo>
                <a:lnTo>
                  <a:pt x="559" y="422"/>
                </a:lnTo>
                <a:lnTo>
                  <a:pt x="559" y="422"/>
                </a:lnTo>
                <a:lnTo>
                  <a:pt x="557" y="419"/>
                </a:lnTo>
                <a:lnTo>
                  <a:pt x="555" y="419"/>
                </a:lnTo>
                <a:lnTo>
                  <a:pt x="547" y="415"/>
                </a:lnTo>
                <a:lnTo>
                  <a:pt x="545" y="415"/>
                </a:lnTo>
                <a:lnTo>
                  <a:pt x="541" y="411"/>
                </a:lnTo>
                <a:lnTo>
                  <a:pt x="532" y="409"/>
                </a:lnTo>
                <a:lnTo>
                  <a:pt x="532" y="411"/>
                </a:lnTo>
                <a:lnTo>
                  <a:pt x="530" y="411"/>
                </a:lnTo>
                <a:lnTo>
                  <a:pt x="528" y="411"/>
                </a:lnTo>
                <a:lnTo>
                  <a:pt x="526" y="411"/>
                </a:lnTo>
                <a:lnTo>
                  <a:pt x="520" y="411"/>
                </a:lnTo>
                <a:lnTo>
                  <a:pt x="515" y="411"/>
                </a:lnTo>
                <a:lnTo>
                  <a:pt x="513" y="413"/>
                </a:lnTo>
                <a:lnTo>
                  <a:pt x="505" y="413"/>
                </a:lnTo>
                <a:lnTo>
                  <a:pt x="503" y="411"/>
                </a:lnTo>
                <a:lnTo>
                  <a:pt x="501" y="411"/>
                </a:lnTo>
                <a:lnTo>
                  <a:pt x="495" y="409"/>
                </a:lnTo>
                <a:lnTo>
                  <a:pt x="492" y="409"/>
                </a:lnTo>
                <a:lnTo>
                  <a:pt x="488" y="409"/>
                </a:lnTo>
                <a:lnTo>
                  <a:pt x="482" y="409"/>
                </a:lnTo>
                <a:lnTo>
                  <a:pt x="478" y="409"/>
                </a:lnTo>
                <a:lnTo>
                  <a:pt x="467" y="407"/>
                </a:lnTo>
                <a:lnTo>
                  <a:pt x="467" y="407"/>
                </a:lnTo>
                <a:lnTo>
                  <a:pt x="465" y="405"/>
                </a:lnTo>
                <a:lnTo>
                  <a:pt x="463" y="405"/>
                </a:lnTo>
                <a:lnTo>
                  <a:pt x="461" y="403"/>
                </a:lnTo>
                <a:lnTo>
                  <a:pt x="461" y="403"/>
                </a:lnTo>
                <a:lnTo>
                  <a:pt x="459" y="405"/>
                </a:lnTo>
                <a:lnTo>
                  <a:pt x="457" y="405"/>
                </a:lnTo>
                <a:lnTo>
                  <a:pt x="453" y="403"/>
                </a:lnTo>
                <a:lnTo>
                  <a:pt x="451" y="403"/>
                </a:lnTo>
                <a:lnTo>
                  <a:pt x="444" y="401"/>
                </a:lnTo>
                <a:lnTo>
                  <a:pt x="444" y="401"/>
                </a:lnTo>
                <a:lnTo>
                  <a:pt x="442" y="401"/>
                </a:lnTo>
                <a:lnTo>
                  <a:pt x="436" y="401"/>
                </a:lnTo>
                <a:lnTo>
                  <a:pt x="432" y="401"/>
                </a:lnTo>
                <a:lnTo>
                  <a:pt x="432" y="403"/>
                </a:lnTo>
                <a:lnTo>
                  <a:pt x="430" y="401"/>
                </a:lnTo>
                <a:lnTo>
                  <a:pt x="427" y="401"/>
                </a:lnTo>
                <a:lnTo>
                  <a:pt x="425" y="401"/>
                </a:lnTo>
                <a:lnTo>
                  <a:pt x="421" y="401"/>
                </a:lnTo>
                <a:lnTo>
                  <a:pt x="419" y="401"/>
                </a:lnTo>
                <a:lnTo>
                  <a:pt x="417" y="403"/>
                </a:lnTo>
                <a:lnTo>
                  <a:pt x="407" y="401"/>
                </a:lnTo>
                <a:lnTo>
                  <a:pt x="409" y="401"/>
                </a:lnTo>
                <a:lnTo>
                  <a:pt x="409" y="398"/>
                </a:lnTo>
                <a:lnTo>
                  <a:pt x="409" y="398"/>
                </a:lnTo>
                <a:lnTo>
                  <a:pt x="402" y="398"/>
                </a:lnTo>
                <a:lnTo>
                  <a:pt x="402" y="398"/>
                </a:lnTo>
                <a:lnTo>
                  <a:pt x="402" y="396"/>
                </a:lnTo>
                <a:lnTo>
                  <a:pt x="400" y="396"/>
                </a:lnTo>
                <a:lnTo>
                  <a:pt x="398" y="396"/>
                </a:lnTo>
                <a:lnTo>
                  <a:pt x="400" y="394"/>
                </a:lnTo>
                <a:lnTo>
                  <a:pt x="402" y="392"/>
                </a:lnTo>
                <a:lnTo>
                  <a:pt x="402" y="390"/>
                </a:lnTo>
                <a:lnTo>
                  <a:pt x="398" y="390"/>
                </a:lnTo>
                <a:lnTo>
                  <a:pt x="396" y="390"/>
                </a:lnTo>
                <a:lnTo>
                  <a:pt x="394" y="390"/>
                </a:lnTo>
                <a:lnTo>
                  <a:pt x="388" y="388"/>
                </a:lnTo>
                <a:lnTo>
                  <a:pt x="383" y="390"/>
                </a:lnTo>
                <a:lnTo>
                  <a:pt x="381" y="390"/>
                </a:lnTo>
                <a:lnTo>
                  <a:pt x="377" y="390"/>
                </a:lnTo>
                <a:lnTo>
                  <a:pt x="373" y="392"/>
                </a:lnTo>
                <a:lnTo>
                  <a:pt x="371" y="392"/>
                </a:lnTo>
                <a:lnTo>
                  <a:pt x="369" y="390"/>
                </a:lnTo>
                <a:lnTo>
                  <a:pt x="365" y="390"/>
                </a:lnTo>
                <a:lnTo>
                  <a:pt x="367" y="388"/>
                </a:lnTo>
                <a:lnTo>
                  <a:pt x="367" y="388"/>
                </a:lnTo>
                <a:lnTo>
                  <a:pt x="365" y="386"/>
                </a:lnTo>
                <a:lnTo>
                  <a:pt x="362" y="384"/>
                </a:lnTo>
                <a:lnTo>
                  <a:pt x="360" y="384"/>
                </a:lnTo>
                <a:lnTo>
                  <a:pt x="358" y="384"/>
                </a:lnTo>
                <a:lnTo>
                  <a:pt x="358" y="386"/>
                </a:lnTo>
                <a:lnTo>
                  <a:pt x="354" y="390"/>
                </a:lnTo>
                <a:lnTo>
                  <a:pt x="352" y="390"/>
                </a:lnTo>
                <a:lnTo>
                  <a:pt x="350" y="392"/>
                </a:lnTo>
                <a:lnTo>
                  <a:pt x="348" y="390"/>
                </a:lnTo>
                <a:lnTo>
                  <a:pt x="348" y="390"/>
                </a:lnTo>
                <a:lnTo>
                  <a:pt x="346" y="388"/>
                </a:lnTo>
                <a:lnTo>
                  <a:pt x="350" y="388"/>
                </a:lnTo>
                <a:lnTo>
                  <a:pt x="352" y="386"/>
                </a:lnTo>
                <a:lnTo>
                  <a:pt x="354" y="384"/>
                </a:lnTo>
                <a:lnTo>
                  <a:pt x="352" y="382"/>
                </a:lnTo>
                <a:lnTo>
                  <a:pt x="350" y="382"/>
                </a:lnTo>
                <a:lnTo>
                  <a:pt x="342" y="380"/>
                </a:lnTo>
                <a:lnTo>
                  <a:pt x="339" y="378"/>
                </a:lnTo>
                <a:lnTo>
                  <a:pt x="342" y="378"/>
                </a:lnTo>
                <a:lnTo>
                  <a:pt x="342" y="378"/>
                </a:lnTo>
                <a:lnTo>
                  <a:pt x="342" y="375"/>
                </a:lnTo>
                <a:lnTo>
                  <a:pt x="337" y="378"/>
                </a:lnTo>
                <a:lnTo>
                  <a:pt x="333" y="382"/>
                </a:lnTo>
                <a:lnTo>
                  <a:pt x="331" y="384"/>
                </a:lnTo>
                <a:lnTo>
                  <a:pt x="329" y="386"/>
                </a:lnTo>
                <a:lnTo>
                  <a:pt x="325" y="388"/>
                </a:lnTo>
                <a:lnTo>
                  <a:pt x="321" y="390"/>
                </a:lnTo>
                <a:lnTo>
                  <a:pt x="318" y="390"/>
                </a:lnTo>
                <a:lnTo>
                  <a:pt x="312" y="390"/>
                </a:lnTo>
                <a:lnTo>
                  <a:pt x="312" y="392"/>
                </a:lnTo>
                <a:lnTo>
                  <a:pt x="310" y="392"/>
                </a:lnTo>
                <a:lnTo>
                  <a:pt x="304" y="392"/>
                </a:lnTo>
                <a:lnTo>
                  <a:pt x="304" y="392"/>
                </a:lnTo>
                <a:lnTo>
                  <a:pt x="300" y="394"/>
                </a:lnTo>
                <a:lnTo>
                  <a:pt x="300" y="394"/>
                </a:lnTo>
                <a:lnTo>
                  <a:pt x="300" y="392"/>
                </a:lnTo>
                <a:lnTo>
                  <a:pt x="300" y="392"/>
                </a:lnTo>
                <a:lnTo>
                  <a:pt x="302" y="392"/>
                </a:lnTo>
                <a:lnTo>
                  <a:pt x="302" y="390"/>
                </a:lnTo>
                <a:lnTo>
                  <a:pt x="302" y="390"/>
                </a:lnTo>
                <a:lnTo>
                  <a:pt x="300" y="390"/>
                </a:lnTo>
                <a:lnTo>
                  <a:pt x="293" y="392"/>
                </a:lnTo>
                <a:lnTo>
                  <a:pt x="289" y="396"/>
                </a:lnTo>
                <a:lnTo>
                  <a:pt x="291" y="396"/>
                </a:lnTo>
                <a:lnTo>
                  <a:pt x="293" y="398"/>
                </a:lnTo>
                <a:lnTo>
                  <a:pt x="300" y="398"/>
                </a:lnTo>
                <a:lnTo>
                  <a:pt x="293" y="401"/>
                </a:lnTo>
                <a:lnTo>
                  <a:pt x="293" y="401"/>
                </a:lnTo>
                <a:lnTo>
                  <a:pt x="291" y="401"/>
                </a:lnTo>
                <a:lnTo>
                  <a:pt x="291" y="403"/>
                </a:lnTo>
                <a:lnTo>
                  <a:pt x="291" y="405"/>
                </a:lnTo>
                <a:lnTo>
                  <a:pt x="291" y="405"/>
                </a:lnTo>
                <a:lnTo>
                  <a:pt x="291" y="405"/>
                </a:lnTo>
                <a:lnTo>
                  <a:pt x="289" y="405"/>
                </a:lnTo>
                <a:lnTo>
                  <a:pt x="289" y="401"/>
                </a:lnTo>
                <a:lnTo>
                  <a:pt x="289" y="401"/>
                </a:lnTo>
                <a:lnTo>
                  <a:pt x="291" y="398"/>
                </a:lnTo>
                <a:lnTo>
                  <a:pt x="289" y="398"/>
                </a:lnTo>
                <a:lnTo>
                  <a:pt x="287" y="398"/>
                </a:lnTo>
                <a:lnTo>
                  <a:pt x="281" y="401"/>
                </a:lnTo>
                <a:lnTo>
                  <a:pt x="281" y="403"/>
                </a:lnTo>
                <a:lnTo>
                  <a:pt x="274" y="405"/>
                </a:lnTo>
                <a:lnTo>
                  <a:pt x="266" y="407"/>
                </a:lnTo>
                <a:lnTo>
                  <a:pt x="264" y="407"/>
                </a:lnTo>
                <a:lnTo>
                  <a:pt x="260" y="409"/>
                </a:lnTo>
                <a:lnTo>
                  <a:pt x="260" y="409"/>
                </a:lnTo>
                <a:lnTo>
                  <a:pt x="260" y="409"/>
                </a:lnTo>
                <a:lnTo>
                  <a:pt x="262" y="407"/>
                </a:lnTo>
                <a:lnTo>
                  <a:pt x="264" y="407"/>
                </a:lnTo>
                <a:lnTo>
                  <a:pt x="264" y="407"/>
                </a:lnTo>
                <a:lnTo>
                  <a:pt x="264" y="405"/>
                </a:lnTo>
                <a:lnTo>
                  <a:pt x="264" y="405"/>
                </a:lnTo>
                <a:lnTo>
                  <a:pt x="262" y="405"/>
                </a:lnTo>
                <a:lnTo>
                  <a:pt x="262" y="405"/>
                </a:lnTo>
                <a:lnTo>
                  <a:pt x="260" y="407"/>
                </a:lnTo>
                <a:lnTo>
                  <a:pt x="256" y="411"/>
                </a:lnTo>
                <a:lnTo>
                  <a:pt x="247" y="419"/>
                </a:lnTo>
                <a:lnTo>
                  <a:pt x="245" y="424"/>
                </a:lnTo>
                <a:lnTo>
                  <a:pt x="245" y="428"/>
                </a:lnTo>
                <a:lnTo>
                  <a:pt x="243" y="428"/>
                </a:lnTo>
                <a:lnTo>
                  <a:pt x="243" y="428"/>
                </a:lnTo>
                <a:lnTo>
                  <a:pt x="243" y="428"/>
                </a:lnTo>
                <a:lnTo>
                  <a:pt x="243" y="430"/>
                </a:lnTo>
                <a:lnTo>
                  <a:pt x="239" y="434"/>
                </a:lnTo>
                <a:lnTo>
                  <a:pt x="235" y="438"/>
                </a:lnTo>
                <a:lnTo>
                  <a:pt x="230" y="438"/>
                </a:lnTo>
                <a:lnTo>
                  <a:pt x="228" y="440"/>
                </a:lnTo>
                <a:lnTo>
                  <a:pt x="218" y="440"/>
                </a:lnTo>
                <a:lnTo>
                  <a:pt x="216" y="440"/>
                </a:lnTo>
                <a:lnTo>
                  <a:pt x="210" y="443"/>
                </a:lnTo>
                <a:lnTo>
                  <a:pt x="199" y="440"/>
                </a:lnTo>
                <a:lnTo>
                  <a:pt x="201" y="443"/>
                </a:lnTo>
                <a:lnTo>
                  <a:pt x="199" y="449"/>
                </a:lnTo>
                <a:lnTo>
                  <a:pt x="197" y="453"/>
                </a:lnTo>
                <a:lnTo>
                  <a:pt x="197" y="453"/>
                </a:lnTo>
                <a:lnTo>
                  <a:pt x="195" y="455"/>
                </a:lnTo>
                <a:lnTo>
                  <a:pt x="193" y="453"/>
                </a:lnTo>
                <a:lnTo>
                  <a:pt x="195" y="453"/>
                </a:lnTo>
                <a:lnTo>
                  <a:pt x="193" y="453"/>
                </a:lnTo>
                <a:lnTo>
                  <a:pt x="191" y="455"/>
                </a:lnTo>
                <a:lnTo>
                  <a:pt x="195" y="455"/>
                </a:lnTo>
                <a:lnTo>
                  <a:pt x="197" y="455"/>
                </a:lnTo>
                <a:lnTo>
                  <a:pt x="199" y="457"/>
                </a:lnTo>
                <a:lnTo>
                  <a:pt x="203" y="459"/>
                </a:lnTo>
                <a:lnTo>
                  <a:pt x="212" y="461"/>
                </a:lnTo>
                <a:lnTo>
                  <a:pt x="230" y="472"/>
                </a:lnTo>
                <a:lnTo>
                  <a:pt x="233" y="476"/>
                </a:lnTo>
                <a:lnTo>
                  <a:pt x="235" y="480"/>
                </a:lnTo>
                <a:lnTo>
                  <a:pt x="237" y="482"/>
                </a:lnTo>
                <a:lnTo>
                  <a:pt x="239" y="484"/>
                </a:lnTo>
                <a:lnTo>
                  <a:pt x="247" y="487"/>
                </a:lnTo>
                <a:lnTo>
                  <a:pt x="249" y="487"/>
                </a:lnTo>
                <a:lnTo>
                  <a:pt x="251" y="487"/>
                </a:lnTo>
                <a:lnTo>
                  <a:pt x="256" y="484"/>
                </a:lnTo>
                <a:lnTo>
                  <a:pt x="256" y="487"/>
                </a:lnTo>
                <a:lnTo>
                  <a:pt x="256" y="487"/>
                </a:lnTo>
                <a:lnTo>
                  <a:pt x="262" y="487"/>
                </a:lnTo>
                <a:lnTo>
                  <a:pt x="264" y="487"/>
                </a:lnTo>
                <a:lnTo>
                  <a:pt x="266" y="489"/>
                </a:lnTo>
                <a:lnTo>
                  <a:pt x="264" y="489"/>
                </a:lnTo>
                <a:lnTo>
                  <a:pt x="262" y="493"/>
                </a:lnTo>
                <a:lnTo>
                  <a:pt x="262" y="495"/>
                </a:lnTo>
                <a:lnTo>
                  <a:pt x="266" y="497"/>
                </a:lnTo>
                <a:lnTo>
                  <a:pt x="266" y="497"/>
                </a:lnTo>
                <a:lnTo>
                  <a:pt x="270" y="499"/>
                </a:lnTo>
                <a:lnTo>
                  <a:pt x="274" y="495"/>
                </a:lnTo>
                <a:lnTo>
                  <a:pt x="277" y="495"/>
                </a:lnTo>
                <a:lnTo>
                  <a:pt x="281" y="497"/>
                </a:lnTo>
                <a:lnTo>
                  <a:pt x="285" y="497"/>
                </a:lnTo>
                <a:lnTo>
                  <a:pt x="285" y="497"/>
                </a:lnTo>
                <a:lnTo>
                  <a:pt x="287" y="499"/>
                </a:lnTo>
                <a:lnTo>
                  <a:pt x="287" y="501"/>
                </a:lnTo>
                <a:lnTo>
                  <a:pt x="281" y="503"/>
                </a:lnTo>
                <a:lnTo>
                  <a:pt x="279" y="503"/>
                </a:lnTo>
                <a:lnTo>
                  <a:pt x="274" y="501"/>
                </a:lnTo>
                <a:lnTo>
                  <a:pt x="272" y="499"/>
                </a:lnTo>
                <a:lnTo>
                  <a:pt x="270" y="499"/>
                </a:lnTo>
                <a:lnTo>
                  <a:pt x="266" y="501"/>
                </a:lnTo>
                <a:lnTo>
                  <a:pt x="262" y="499"/>
                </a:lnTo>
                <a:lnTo>
                  <a:pt x="260" y="495"/>
                </a:lnTo>
                <a:lnTo>
                  <a:pt x="260" y="493"/>
                </a:lnTo>
                <a:lnTo>
                  <a:pt x="260" y="493"/>
                </a:lnTo>
                <a:lnTo>
                  <a:pt x="258" y="489"/>
                </a:lnTo>
                <a:lnTo>
                  <a:pt x="256" y="489"/>
                </a:lnTo>
                <a:lnTo>
                  <a:pt x="254" y="489"/>
                </a:lnTo>
                <a:lnTo>
                  <a:pt x="251" y="491"/>
                </a:lnTo>
                <a:lnTo>
                  <a:pt x="254" y="493"/>
                </a:lnTo>
                <a:lnTo>
                  <a:pt x="254" y="495"/>
                </a:lnTo>
                <a:lnTo>
                  <a:pt x="256" y="495"/>
                </a:lnTo>
                <a:lnTo>
                  <a:pt x="258" y="495"/>
                </a:lnTo>
                <a:lnTo>
                  <a:pt x="262" y="499"/>
                </a:lnTo>
                <a:lnTo>
                  <a:pt x="262" y="501"/>
                </a:lnTo>
                <a:lnTo>
                  <a:pt x="264" y="503"/>
                </a:lnTo>
                <a:lnTo>
                  <a:pt x="268" y="501"/>
                </a:lnTo>
                <a:lnTo>
                  <a:pt x="274" y="503"/>
                </a:lnTo>
                <a:lnTo>
                  <a:pt x="274" y="505"/>
                </a:lnTo>
                <a:lnTo>
                  <a:pt x="274" y="508"/>
                </a:lnTo>
                <a:lnTo>
                  <a:pt x="274" y="505"/>
                </a:lnTo>
                <a:lnTo>
                  <a:pt x="272" y="505"/>
                </a:lnTo>
                <a:lnTo>
                  <a:pt x="270" y="505"/>
                </a:lnTo>
                <a:lnTo>
                  <a:pt x="268" y="505"/>
                </a:lnTo>
                <a:lnTo>
                  <a:pt x="268" y="505"/>
                </a:lnTo>
                <a:lnTo>
                  <a:pt x="264" y="510"/>
                </a:lnTo>
                <a:lnTo>
                  <a:pt x="262" y="510"/>
                </a:lnTo>
                <a:lnTo>
                  <a:pt x="258" y="510"/>
                </a:lnTo>
                <a:lnTo>
                  <a:pt x="251" y="510"/>
                </a:lnTo>
                <a:lnTo>
                  <a:pt x="249" y="510"/>
                </a:lnTo>
                <a:lnTo>
                  <a:pt x="247" y="510"/>
                </a:lnTo>
                <a:lnTo>
                  <a:pt x="243" y="510"/>
                </a:lnTo>
                <a:lnTo>
                  <a:pt x="237" y="510"/>
                </a:lnTo>
                <a:lnTo>
                  <a:pt x="230" y="505"/>
                </a:lnTo>
                <a:lnTo>
                  <a:pt x="233" y="505"/>
                </a:lnTo>
                <a:lnTo>
                  <a:pt x="233" y="505"/>
                </a:lnTo>
                <a:lnTo>
                  <a:pt x="233" y="503"/>
                </a:lnTo>
                <a:lnTo>
                  <a:pt x="235" y="499"/>
                </a:lnTo>
                <a:lnTo>
                  <a:pt x="235" y="499"/>
                </a:lnTo>
                <a:lnTo>
                  <a:pt x="235" y="499"/>
                </a:lnTo>
                <a:lnTo>
                  <a:pt x="233" y="497"/>
                </a:lnTo>
                <a:lnTo>
                  <a:pt x="235" y="497"/>
                </a:lnTo>
                <a:lnTo>
                  <a:pt x="237" y="497"/>
                </a:lnTo>
                <a:lnTo>
                  <a:pt x="237" y="497"/>
                </a:lnTo>
                <a:lnTo>
                  <a:pt x="230" y="497"/>
                </a:lnTo>
                <a:lnTo>
                  <a:pt x="224" y="497"/>
                </a:lnTo>
                <a:lnTo>
                  <a:pt x="222" y="499"/>
                </a:lnTo>
                <a:lnTo>
                  <a:pt x="216" y="501"/>
                </a:lnTo>
                <a:lnTo>
                  <a:pt x="214" y="501"/>
                </a:lnTo>
                <a:lnTo>
                  <a:pt x="212" y="501"/>
                </a:lnTo>
                <a:lnTo>
                  <a:pt x="205" y="503"/>
                </a:lnTo>
                <a:lnTo>
                  <a:pt x="205" y="505"/>
                </a:lnTo>
                <a:lnTo>
                  <a:pt x="205" y="505"/>
                </a:lnTo>
                <a:lnTo>
                  <a:pt x="210" y="508"/>
                </a:lnTo>
                <a:lnTo>
                  <a:pt x="210" y="508"/>
                </a:lnTo>
                <a:lnTo>
                  <a:pt x="207" y="508"/>
                </a:lnTo>
                <a:lnTo>
                  <a:pt x="207" y="510"/>
                </a:lnTo>
                <a:lnTo>
                  <a:pt x="203" y="510"/>
                </a:lnTo>
                <a:lnTo>
                  <a:pt x="201" y="508"/>
                </a:lnTo>
                <a:lnTo>
                  <a:pt x="199" y="508"/>
                </a:lnTo>
                <a:lnTo>
                  <a:pt x="197" y="508"/>
                </a:lnTo>
                <a:lnTo>
                  <a:pt x="195" y="510"/>
                </a:lnTo>
                <a:lnTo>
                  <a:pt x="193" y="510"/>
                </a:lnTo>
                <a:lnTo>
                  <a:pt x="191" y="512"/>
                </a:lnTo>
                <a:lnTo>
                  <a:pt x="189" y="514"/>
                </a:lnTo>
                <a:lnTo>
                  <a:pt x="186" y="514"/>
                </a:lnTo>
                <a:lnTo>
                  <a:pt x="182" y="516"/>
                </a:lnTo>
                <a:lnTo>
                  <a:pt x="180" y="518"/>
                </a:lnTo>
                <a:lnTo>
                  <a:pt x="176" y="520"/>
                </a:lnTo>
                <a:lnTo>
                  <a:pt x="174" y="518"/>
                </a:lnTo>
                <a:lnTo>
                  <a:pt x="174" y="518"/>
                </a:lnTo>
                <a:lnTo>
                  <a:pt x="174" y="518"/>
                </a:lnTo>
                <a:lnTo>
                  <a:pt x="172" y="520"/>
                </a:lnTo>
                <a:lnTo>
                  <a:pt x="174" y="520"/>
                </a:lnTo>
                <a:lnTo>
                  <a:pt x="174" y="522"/>
                </a:lnTo>
                <a:lnTo>
                  <a:pt x="182" y="524"/>
                </a:lnTo>
                <a:lnTo>
                  <a:pt x="193" y="526"/>
                </a:lnTo>
                <a:lnTo>
                  <a:pt x="195" y="526"/>
                </a:lnTo>
                <a:lnTo>
                  <a:pt x="199" y="528"/>
                </a:lnTo>
                <a:lnTo>
                  <a:pt x="201" y="528"/>
                </a:lnTo>
                <a:lnTo>
                  <a:pt x="201" y="528"/>
                </a:lnTo>
                <a:lnTo>
                  <a:pt x="199" y="528"/>
                </a:lnTo>
                <a:lnTo>
                  <a:pt x="197" y="528"/>
                </a:lnTo>
                <a:lnTo>
                  <a:pt x="195" y="531"/>
                </a:lnTo>
                <a:lnTo>
                  <a:pt x="193" y="533"/>
                </a:lnTo>
                <a:lnTo>
                  <a:pt x="191" y="533"/>
                </a:lnTo>
                <a:lnTo>
                  <a:pt x="191" y="531"/>
                </a:lnTo>
                <a:lnTo>
                  <a:pt x="189" y="531"/>
                </a:lnTo>
                <a:lnTo>
                  <a:pt x="191" y="533"/>
                </a:lnTo>
                <a:lnTo>
                  <a:pt x="195" y="537"/>
                </a:lnTo>
                <a:lnTo>
                  <a:pt x="197" y="537"/>
                </a:lnTo>
                <a:lnTo>
                  <a:pt x="197" y="539"/>
                </a:lnTo>
                <a:lnTo>
                  <a:pt x="195" y="539"/>
                </a:lnTo>
                <a:lnTo>
                  <a:pt x="195" y="541"/>
                </a:lnTo>
                <a:lnTo>
                  <a:pt x="199" y="543"/>
                </a:lnTo>
                <a:lnTo>
                  <a:pt x="201" y="545"/>
                </a:lnTo>
                <a:lnTo>
                  <a:pt x="212" y="547"/>
                </a:lnTo>
                <a:lnTo>
                  <a:pt x="216" y="547"/>
                </a:lnTo>
                <a:lnTo>
                  <a:pt x="218" y="547"/>
                </a:lnTo>
                <a:lnTo>
                  <a:pt x="218" y="547"/>
                </a:lnTo>
                <a:lnTo>
                  <a:pt x="220" y="547"/>
                </a:lnTo>
                <a:lnTo>
                  <a:pt x="220" y="547"/>
                </a:lnTo>
                <a:lnTo>
                  <a:pt x="220" y="545"/>
                </a:lnTo>
                <a:lnTo>
                  <a:pt x="222" y="545"/>
                </a:lnTo>
                <a:lnTo>
                  <a:pt x="222" y="547"/>
                </a:lnTo>
                <a:lnTo>
                  <a:pt x="228" y="545"/>
                </a:lnTo>
                <a:lnTo>
                  <a:pt x="237" y="545"/>
                </a:lnTo>
                <a:lnTo>
                  <a:pt x="239" y="545"/>
                </a:lnTo>
                <a:lnTo>
                  <a:pt x="243" y="547"/>
                </a:lnTo>
                <a:lnTo>
                  <a:pt x="245" y="549"/>
                </a:lnTo>
                <a:lnTo>
                  <a:pt x="245" y="547"/>
                </a:lnTo>
                <a:lnTo>
                  <a:pt x="245" y="545"/>
                </a:lnTo>
                <a:lnTo>
                  <a:pt x="243" y="545"/>
                </a:lnTo>
                <a:lnTo>
                  <a:pt x="243" y="545"/>
                </a:lnTo>
                <a:lnTo>
                  <a:pt x="241" y="545"/>
                </a:lnTo>
                <a:lnTo>
                  <a:pt x="243" y="543"/>
                </a:lnTo>
                <a:lnTo>
                  <a:pt x="247" y="547"/>
                </a:lnTo>
                <a:lnTo>
                  <a:pt x="249" y="549"/>
                </a:lnTo>
                <a:lnTo>
                  <a:pt x="251" y="549"/>
                </a:lnTo>
                <a:lnTo>
                  <a:pt x="251" y="547"/>
                </a:lnTo>
                <a:lnTo>
                  <a:pt x="256" y="543"/>
                </a:lnTo>
                <a:lnTo>
                  <a:pt x="258" y="543"/>
                </a:lnTo>
                <a:lnTo>
                  <a:pt x="262" y="541"/>
                </a:lnTo>
                <a:lnTo>
                  <a:pt x="264" y="539"/>
                </a:lnTo>
                <a:lnTo>
                  <a:pt x="266" y="539"/>
                </a:lnTo>
                <a:lnTo>
                  <a:pt x="268" y="539"/>
                </a:lnTo>
                <a:lnTo>
                  <a:pt x="272" y="537"/>
                </a:lnTo>
                <a:lnTo>
                  <a:pt x="272" y="537"/>
                </a:lnTo>
                <a:lnTo>
                  <a:pt x="274" y="537"/>
                </a:lnTo>
                <a:lnTo>
                  <a:pt x="277" y="539"/>
                </a:lnTo>
                <a:lnTo>
                  <a:pt x="277" y="539"/>
                </a:lnTo>
                <a:lnTo>
                  <a:pt x="277" y="541"/>
                </a:lnTo>
                <a:lnTo>
                  <a:pt x="279" y="543"/>
                </a:lnTo>
                <a:lnTo>
                  <a:pt x="277" y="543"/>
                </a:lnTo>
                <a:lnTo>
                  <a:pt x="277" y="545"/>
                </a:lnTo>
                <a:lnTo>
                  <a:pt x="274" y="545"/>
                </a:lnTo>
                <a:lnTo>
                  <a:pt x="272" y="547"/>
                </a:lnTo>
                <a:lnTo>
                  <a:pt x="270" y="545"/>
                </a:lnTo>
                <a:lnTo>
                  <a:pt x="268" y="547"/>
                </a:lnTo>
                <a:lnTo>
                  <a:pt x="270" y="547"/>
                </a:lnTo>
                <a:lnTo>
                  <a:pt x="272" y="549"/>
                </a:lnTo>
                <a:lnTo>
                  <a:pt x="274" y="552"/>
                </a:lnTo>
                <a:lnTo>
                  <a:pt x="277" y="558"/>
                </a:lnTo>
                <a:lnTo>
                  <a:pt x="277" y="560"/>
                </a:lnTo>
                <a:lnTo>
                  <a:pt x="279" y="562"/>
                </a:lnTo>
                <a:lnTo>
                  <a:pt x="279" y="564"/>
                </a:lnTo>
                <a:lnTo>
                  <a:pt x="277" y="566"/>
                </a:lnTo>
                <a:lnTo>
                  <a:pt x="274" y="568"/>
                </a:lnTo>
                <a:lnTo>
                  <a:pt x="272" y="570"/>
                </a:lnTo>
                <a:lnTo>
                  <a:pt x="268" y="570"/>
                </a:lnTo>
                <a:lnTo>
                  <a:pt x="262" y="570"/>
                </a:lnTo>
                <a:lnTo>
                  <a:pt x="260" y="570"/>
                </a:lnTo>
                <a:lnTo>
                  <a:pt x="260" y="568"/>
                </a:lnTo>
                <a:lnTo>
                  <a:pt x="258" y="568"/>
                </a:lnTo>
                <a:lnTo>
                  <a:pt x="258" y="568"/>
                </a:lnTo>
                <a:lnTo>
                  <a:pt x="256" y="570"/>
                </a:lnTo>
                <a:lnTo>
                  <a:pt x="251" y="575"/>
                </a:lnTo>
                <a:lnTo>
                  <a:pt x="249" y="577"/>
                </a:lnTo>
                <a:lnTo>
                  <a:pt x="247" y="579"/>
                </a:lnTo>
                <a:lnTo>
                  <a:pt x="245" y="579"/>
                </a:lnTo>
                <a:lnTo>
                  <a:pt x="243" y="581"/>
                </a:lnTo>
                <a:lnTo>
                  <a:pt x="241" y="581"/>
                </a:lnTo>
                <a:lnTo>
                  <a:pt x="241" y="579"/>
                </a:lnTo>
                <a:lnTo>
                  <a:pt x="239" y="579"/>
                </a:lnTo>
                <a:lnTo>
                  <a:pt x="237" y="579"/>
                </a:lnTo>
                <a:lnTo>
                  <a:pt x="235" y="581"/>
                </a:lnTo>
                <a:lnTo>
                  <a:pt x="235" y="581"/>
                </a:lnTo>
                <a:lnTo>
                  <a:pt x="237" y="579"/>
                </a:lnTo>
                <a:lnTo>
                  <a:pt x="237" y="579"/>
                </a:lnTo>
                <a:lnTo>
                  <a:pt x="237" y="579"/>
                </a:lnTo>
                <a:lnTo>
                  <a:pt x="237" y="579"/>
                </a:lnTo>
                <a:lnTo>
                  <a:pt x="235" y="577"/>
                </a:lnTo>
                <a:lnTo>
                  <a:pt x="233" y="575"/>
                </a:lnTo>
                <a:lnTo>
                  <a:pt x="230" y="575"/>
                </a:lnTo>
                <a:lnTo>
                  <a:pt x="226" y="577"/>
                </a:lnTo>
                <a:lnTo>
                  <a:pt x="224" y="577"/>
                </a:lnTo>
                <a:lnTo>
                  <a:pt x="224" y="579"/>
                </a:lnTo>
                <a:lnTo>
                  <a:pt x="226" y="579"/>
                </a:lnTo>
                <a:lnTo>
                  <a:pt x="226" y="581"/>
                </a:lnTo>
                <a:lnTo>
                  <a:pt x="226" y="581"/>
                </a:lnTo>
                <a:lnTo>
                  <a:pt x="222" y="581"/>
                </a:lnTo>
                <a:lnTo>
                  <a:pt x="220" y="581"/>
                </a:lnTo>
                <a:lnTo>
                  <a:pt x="220" y="583"/>
                </a:lnTo>
                <a:lnTo>
                  <a:pt x="220" y="585"/>
                </a:lnTo>
                <a:lnTo>
                  <a:pt x="220" y="587"/>
                </a:lnTo>
                <a:lnTo>
                  <a:pt x="220" y="589"/>
                </a:lnTo>
                <a:lnTo>
                  <a:pt x="222" y="587"/>
                </a:lnTo>
                <a:lnTo>
                  <a:pt x="224" y="587"/>
                </a:lnTo>
                <a:lnTo>
                  <a:pt x="224" y="587"/>
                </a:lnTo>
                <a:lnTo>
                  <a:pt x="222" y="589"/>
                </a:lnTo>
                <a:lnTo>
                  <a:pt x="220" y="589"/>
                </a:lnTo>
                <a:lnTo>
                  <a:pt x="220" y="591"/>
                </a:lnTo>
                <a:lnTo>
                  <a:pt x="220" y="591"/>
                </a:lnTo>
                <a:lnTo>
                  <a:pt x="220" y="593"/>
                </a:lnTo>
                <a:lnTo>
                  <a:pt x="218" y="591"/>
                </a:lnTo>
                <a:lnTo>
                  <a:pt x="218" y="591"/>
                </a:lnTo>
                <a:lnTo>
                  <a:pt x="216" y="591"/>
                </a:lnTo>
                <a:lnTo>
                  <a:pt x="214" y="593"/>
                </a:lnTo>
                <a:lnTo>
                  <a:pt x="212" y="596"/>
                </a:lnTo>
                <a:lnTo>
                  <a:pt x="207" y="602"/>
                </a:lnTo>
                <a:lnTo>
                  <a:pt x="207" y="604"/>
                </a:lnTo>
                <a:lnTo>
                  <a:pt x="207" y="604"/>
                </a:lnTo>
                <a:lnTo>
                  <a:pt x="207" y="604"/>
                </a:lnTo>
                <a:lnTo>
                  <a:pt x="207" y="606"/>
                </a:lnTo>
                <a:lnTo>
                  <a:pt x="205" y="606"/>
                </a:lnTo>
                <a:lnTo>
                  <a:pt x="203" y="606"/>
                </a:lnTo>
                <a:lnTo>
                  <a:pt x="201" y="608"/>
                </a:lnTo>
                <a:lnTo>
                  <a:pt x="203" y="608"/>
                </a:lnTo>
                <a:lnTo>
                  <a:pt x="205" y="610"/>
                </a:lnTo>
                <a:lnTo>
                  <a:pt x="205" y="610"/>
                </a:lnTo>
                <a:lnTo>
                  <a:pt x="201" y="610"/>
                </a:lnTo>
                <a:lnTo>
                  <a:pt x="201" y="610"/>
                </a:lnTo>
                <a:lnTo>
                  <a:pt x="201" y="610"/>
                </a:lnTo>
                <a:lnTo>
                  <a:pt x="201" y="612"/>
                </a:lnTo>
                <a:lnTo>
                  <a:pt x="201" y="612"/>
                </a:lnTo>
                <a:lnTo>
                  <a:pt x="201" y="614"/>
                </a:lnTo>
                <a:lnTo>
                  <a:pt x="203" y="612"/>
                </a:lnTo>
                <a:lnTo>
                  <a:pt x="205" y="614"/>
                </a:lnTo>
                <a:lnTo>
                  <a:pt x="205" y="614"/>
                </a:lnTo>
                <a:lnTo>
                  <a:pt x="203" y="617"/>
                </a:lnTo>
                <a:lnTo>
                  <a:pt x="205" y="619"/>
                </a:lnTo>
                <a:lnTo>
                  <a:pt x="207" y="619"/>
                </a:lnTo>
                <a:lnTo>
                  <a:pt x="207" y="621"/>
                </a:lnTo>
                <a:lnTo>
                  <a:pt x="210" y="623"/>
                </a:lnTo>
                <a:lnTo>
                  <a:pt x="210" y="623"/>
                </a:lnTo>
                <a:lnTo>
                  <a:pt x="212" y="623"/>
                </a:lnTo>
                <a:lnTo>
                  <a:pt x="212" y="621"/>
                </a:lnTo>
                <a:lnTo>
                  <a:pt x="212" y="621"/>
                </a:lnTo>
                <a:lnTo>
                  <a:pt x="212" y="619"/>
                </a:lnTo>
                <a:lnTo>
                  <a:pt x="214" y="619"/>
                </a:lnTo>
                <a:lnTo>
                  <a:pt x="214" y="619"/>
                </a:lnTo>
                <a:lnTo>
                  <a:pt x="214" y="621"/>
                </a:lnTo>
                <a:lnTo>
                  <a:pt x="212" y="621"/>
                </a:lnTo>
                <a:lnTo>
                  <a:pt x="214" y="621"/>
                </a:lnTo>
                <a:lnTo>
                  <a:pt x="214" y="623"/>
                </a:lnTo>
                <a:lnTo>
                  <a:pt x="216" y="621"/>
                </a:lnTo>
                <a:lnTo>
                  <a:pt x="216" y="621"/>
                </a:lnTo>
                <a:lnTo>
                  <a:pt x="216" y="623"/>
                </a:lnTo>
                <a:lnTo>
                  <a:pt x="216" y="623"/>
                </a:lnTo>
                <a:lnTo>
                  <a:pt x="218" y="623"/>
                </a:lnTo>
                <a:lnTo>
                  <a:pt x="220" y="623"/>
                </a:lnTo>
                <a:lnTo>
                  <a:pt x="220" y="623"/>
                </a:lnTo>
                <a:lnTo>
                  <a:pt x="218" y="625"/>
                </a:lnTo>
                <a:lnTo>
                  <a:pt x="214" y="625"/>
                </a:lnTo>
                <a:lnTo>
                  <a:pt x="216" y="627"/>
                </a:lnTo>
                <a:lnTo>
                  <a:pt x="216" y="627"/>
                </a:lnTo>
                <a:lnTo>
                  <a:pt x="220" y="627"/>
                </a:lnTo>
                <a:lnTo>
                  <a:pt x="226" y="627"/>
                </a:lnTo>
                <a:lnTo>
                  <a:pt x="233" y="629"/>
                </a:lnTo>
                <a:lnTo>
                  <a:pt x="235" y="625"/>
                </a:lnTo>
                <a:lnTo>
                  <a:pt x="237" y="627"/>
                </a:lnTo>
                <a:lnTo>
                  <a:pt x="237" y="627"/>
                </a:lnTo>
                <a:lnTo>
                  <a:pt x="237" y="627"/>
                </a:lnTo>
                <a:lnTo>
                  <a:pt x="235" y="627"/>
                </a:lnTo>
                <a:lnTo>
                  <a:pt x="233" y="629"/>
                </a:lnTo>
                <a:lnTo>
                  <a:pt x="237" y="629"/>
                </a:lnTo>
                <a:lnTo>
                  <a:pt x="239" y="629"/>
                </a:lnTo>
                <a:lnTo>
                  <a:pt x="241" y="631"/>
                </a:lnTo>
                <a:lnTo>
                  <a:pt x="239" y="633"/>
                </a:lnTo>
                <a:lnTo>
                  <a:pt x="235" y="633"/>
                </a:lnTo>
                <a:lnTo>
                  <a:pt x="235" y="633"/>
                </a:lnTo>
                <a:lnTo>
                  <a:pt x="233" y="631"/>
                </a:lnTo>
                <a:lnTo>
                  <a:pt x="233" y="631"/>
                </a:lnTo>
                <a:lnTo>
                  <a:pt x="233" y="631"/>
                </a:lnTo>
                <a:lnTo>
                  <a:pt x="230" y="631"/>
                </a:lnTo>
                <a:lnTo>
                  <a:pt x="226" y="633"/>
                </a:lnTo>
                <a:lnTo>
                  <a:pt x="226" y="633"/>
                </a:lnTo>
                <a:lnTo>
                  <a:pt x="226" y="633"/>
                </a:lnTo>
                <a:lnTo>
                  <a:pt x="228" y="631"/>
                </a:lnTo>
                <a:lnTo>
                  <a:pt x="226" y="631"/>
                </a:lnTo>
                <a:lnTo>
                  <a:pt x="226" y="629"/>
                </a:lnTo>
                <a:lnTo>
                  <a:pt x="224" y="629"/>
                </a:lnTo>
                <a:lnTo>
                  <a:pt x="222" y="627"/>
                </a:lnTo>
                <a:lnTo>
                  <a:pt x="220" y="627"/>
                </a:lnTo>
                <a:lnTo>
                  <a:pt x="218" y="627"/>
                </a:lnTo>
                <a:lnTo>
                  <a:pt x="218" y="631"/>
                </a:lnTo>
                <a:lnTo>
                  <a:pt x="212" y="635"/>
                </a:lnTo>
                <a:lnTo>
                  <a:pt x="214" y="635"/>
                </a:lnTo>
                <a:lnTo>
                  <a:pt x="216" y="635"/>
                </a:lnTo>
                <a:lnTo>
                  <a:pt x="218" y="635"/>
                </a:lnTo>
                <a:lnTo>
                  <a:pt x="216" y="637"/>
                </a:lnTo>
                <a:lnTo>
                  <a:pt x="216" y="637"/>
                </a:lnTo>
                <a:lnTo>
                  <a:pt x="218" y="640"/>
                </a:lnTo>
                <a:lnTo>
                  <a:pt x="220" y="640"/>
                </a:lnTo>
                <a:lnTo>
                  <a:pt x="222" y="640"/>
                </a:lnTo>
                <a:lnTo>
                  <a:pt x="224" y="644"/>
                </a:lnTo>
                <a:lnTo>
                  <a:pt x="230" y="648"/>
                </a:lnTo>
                <a:lnTo>
                  <a:pt x="230" y="648"/>
                </a:lnTo>
                <a:lnTo>
                  <a:pt x="230" y="650"/>
                </a:lnTo>
                <a:lnTo>
                  <a:pt x="233" y="650"/>
                </a:lnTo>
                <a:lnTo>
                  <a:pt x="237" y="650"/>
                </a:lnTo>
                <a:lnTo>
                  <a:pt x="243" y="650"/>
                </a:lnTo>
                <a:lnTo>
                  <a:pt x="247" y="648"/>
                </a:lnTo>
                <a:lnTo>
                  <a:pt x="249" y="648"/>
                </a:lnTo>
                <a:lnTo>
                  <a:pt x="254" y="648"/>
                </a:lnTo>
                <a:lnTo>
                  <a:pt x="254" y="646"/>
                </a:lnTo>
                <a:lnTo>
                  <a:pt x="254" y="644"/>
                </a:lnTo>
                <a:lnTo>
                  <a:pt x="254" y="642"/>
                </a:lnTo>
                <a:lnTo>
                  <a:pt x="254" y="642"/>
                </a:lnTo>
                <a:lnTo>
                  <a:pt x="251" y="642"/>
                </a:lnTo>
                <a:lnTo>
                  <a:pt x="251" y="640"/>
                </a:lnTo>
                <a:lnTo>
                  <a:pt x="254" y="637"/>
                </a:lnTo>
                <a:lnTo>
                  <a:pt x="258" y="633"/>
                </a:lnTo>
                <a:lnTo>
                  <a:pt x="258" y="633"/>
                </a:lnTo>
                <a:lnTo>
                  <a:pt x="260" y="631"/>
                </a:lnTo>
                <a:lnTo>
                  <a:pt x="260" y="631"/>
                </a:lnTo>
                <a:lnTo>
                  <a:pt x="262" y="631"/>
                </a:lnTo>
                <a:lnTo>
                  <a:pt x="262" y="631"/>
                </a:lnTo>
                <a:lnTo>
                  <a:pt x="258" y="633"/>
                </a:lnTo>
                <a:lnTo>
                  <a:pt x="256" y="637"/>
                </a:lnTo>
                <a:lnTo>
                  <a:pt x="256" y="642"/>
                </a:lnTo>
                <a:lnTo>
                  <a:pt x="258" y="644"/>
                </a:lnTo>
                <a:lnTo>
                  <a:pt x="260" y="648"/>
                </a:lnTo>
                <a:lnTo>
                  <a:pt x="262" y="652"/>
                </a:lnTo>
                <a:lnTo>
                  <a:pt x="264" y="656"/>
                </a:lnTo>
                <a:lnTo>
                  <a:pt x="264" y="656"/>
                </a:lnTo>
                <a:lnTo>
                  <a:pt x="262" y="658"/>
                </a:lnTo>
                <a:lnTo>
                  <a:pt x="262" y="661"/>
                </a:lnTo>
                <a:lnTo>
                  <a:pt x="260" y="663"/>
                </a:lnTo>
                <a:lnTo>
                  <a:pt x="262" y="665"/>
                </a:lnTo>
                <a:lnTo>
                  <a:pt x="262" y="667"/>
                </a:lnTo>
                <a:lnTo>
                  <a:pt x="264" y="667"/>
                </a:lnTo>
                <a:lnTo>
                  <a:pt x="266" y="667"/>
                </a:lnTo>
                <a:lnTo>
                  <a:pt x="264" y="667"/>
                </a:lnTo>
                <a:lnTo>
                  <a:pt x="264" y="669"/>
                </a:lnTo>
                <a:lnTo>
                  <a:pt x="264" y="671"/>
                </a:lnTo>
                <a:lnTo>
                  <a:pt x="264" y="673"/>
                </a:lnTo>
                <a:lnTo>
                  <a:pt x="262" y="673"/>
                </a:lnTo>
                <a:lnTo>
                  <a:pt x="260" y="675"/>
                </a:lnTo>
                <a:lnTo>
                  <a:pt x="258" y="675"/>
                </a:lnTo>
                <a:lnTo>
                  <a:pt x="264" y="677"/>
                </a:lnTo>
                <a:lnTo>
                  <a:pt x="270" y="675"/>
                </a:lnTo>
                <a:lnTo>
                  <a:pt x="270" y="673"/>
                </a:lnTo>
                <a:lnTo>
                  <a:pt x="270" y="673"/>
                </a:lnTo>
                <a:lnTo>
                  <a:pt x="272" y="673"/>
                </a:lnTo>
                <a:lnTo>
                  <a:pt x="272" y="673"/>
                </a:lnTo>
                <a:lnTo>
                  <a:pt x="277" y="671"/>
                </a:lnTo>
                <a:lnTo>
                  <a:pt x="279" y="671"/>
                </a:lnTo>
                <a:lnTo>
                  <a:pt x="281" y="669"/>
                </a:lnTo>
                <a:lnTo>
                  <a:pt x="283" y="669"/>
                </a:lnTo>
                <a:lnTo>
                  <a:pt x="285" y="667"/>
                </a:lnTo>
                <a:lnTo>
                  <a:pt x="285" y="669"/>
                </a:lnTo>
                <a:lnTo>
                  <a:pt x="287" y="671"/>
                </a:lnTo>
                <a:lnTo>
                  <a:pt x="291" y="671"/>
                </a:lnTo>
                <a:lnTo>
                  <a:pt x="291" y="671"/>
                </a:lnTo>
                <a:lnTo>
                  <a:pt x="293" y="671"/>
                </a:lnTo>
                <a:lnTo>
                  <a:pt x="295" y="671"/>
                </a:lnTo>
                <a:lnTo>
                  <a:pt x="298" y="673"/>
                </a:lnTo>
                <a:lnTo>
                  <a:pt x="300" y="673"/>
                </a:lnTo>
                <a:lnTo>
                  <a:pt x="304" y="679"/>
                </a:lnTo>
                <a:lnTo>
                  <a:pt x="306" y="682"/>
                </a:lnTo>
                <a:lnTo>
                  <a:pt x="308" y="679"/>
                </a:lnTo>
                <a:lnTo>
                  <a:pt x="308" y="677"/>
                </a:lnTo>
                <a:lnTo>
                  <a:pt x="306" y="673"/>
                </a:lnTo>
                <a:lnTo>
                  <a:pt x="306" y="673"/>
                </a:lnTo>
                <a:lnTo>
                  <a:pt x="308" y="671"/>
                </a:lnTo>
                <a:lnTo>
                  <a:pt x="308" y="669"/>
                </a:lnTo>
                <a:lnTo>
                  <a:pt x="308" y="669"/>
                </a:lnTo>
                <a:lnTo>
                  <a:pt x="308" y="669"/>
                </a:lnTo>
                <a:lnTo>
                  <a:pt x="310" y="669"/>
                </a:lnTo>
                <a:lnTo>
                  <a:pt x="312" y="667"/>
                </a:lnTo>
                <a:lnTo>
                  <a:pt x="312" y="667"/>
                </a:lnTo>
                <a:lnTo>
                  <a:pt x="316" y="667"/>
                </a:lnTo>
                <a:lnTo>
                  <a:pt x="318" y="669"/>
                </a:lnTo>
                <a:lnTo>
                  <a:pt x="316" y="669"/>
                </a:lnTo>
                <a:lnTo>
                  <a:pt x="314" y="669"/>
                </a:lnTo>
                <a:lnTo>
                  <a:pt x="312" y="669"/>
                </a:lnTo>
                <a:lnTo>
                  <a:pt x="312" y="669"/>
                </a:lnTo>
                <a:lnTo>
                  <a:pt x="312" y="671"/>
                </a:lnTo>
                <a:lnTo>
                  <a:pt x="312" y="673"/>
                </a:lnTo>
                <a:lnTo>
                  <a:pt x="312" y="673"/>
                </a:lnTo>
                <a:lnTo>
                  <a:pt x="314" y="675"/>
                </a:lnTo>
                <a:lnTo>
                  <a:pt x="316" y="675"/>
                </a:lnTo>
                <a:lnTo>
                  <a:pt x="318" y="675"/>
                </a:lnTo>
                <a:lnTo>
                  <a:pt x="323" y="673"/>
                </a:lnTo>
                <a:lnTo>
                  <a:pt x="331" y="671"/>
                </a:lnTo>
                <a:lnTo>
                  <a:pt x="333" y="669"/>
                </a:lnTo>
                <a:lnTo>
                  <a:pt x="335" y="665"/>
                </a:lnTo>
                <a:lnTo>
                  <a:pt x="335" y="669"/>
                </a:lnTo>
                <a:lnTo>
                  <a:pt x="333" y="673"/>
                </a:lnTo>
                <a:lnTo>
                  <a:pt x="333" y="673"/>
                </a:lnTo>
                <a:lnTo>
                  <a:pt x="333" y="673"/>
                </a:lnTo>
                <a:lnTo>
                  <a:pt x="329" y="675"/>
                </a:lnTo>
                <a:lnTo>
                  <a:pt x="327" y="679"/>
                </a:lnTo>
                <a:lnTo>
                  <a:pt x="325" y="679"/>
                </a:lnTo>
                <a:lnTo>
                  <a:pt x="325" y="682"/>
                </a:lnTo>
                <a:lnTo>
                  <a:pt x="327" y="684"/>
                </a:lnTo>
                <a:lnTo>
                  <a:pt x="327" y="684"/>
                </a:lnTo>
                <a:lnTo>
                  <a:pt x="329" y="684"/>
                </a:lnTo>
                <a:lnTo>
                  <a:pt x="331" y="686"/>
                </a:lnTo>
                <a:lnTo>
                  <a:pt x="327" y="686"/>
                </a:lnTo>
                <a:lnTo>
                  <a:pt x="325" y="686"/>
                </a:lnTo>
                <a:lnTo>
                  <a:pt x="325" y="688"/>
                </a:lnTo>
                <a:lnTo>
                  <a:pt x="325" y="692"/>
                </a:lnTo>
                <a:lnTo>
                  <a:pt x="323" y="694"/>
                </a:lnTo>
                <a:lnTo>
                  <a:pt x="323" y="696"/>
                </a:lnTo>
                <a:lnTo>
                  <a:pt x="323" y="696"/>
                </a:lnTo>
                <a:lnTo>
                  <a:pt x="325" y="698"/>
                </a:lnTo>
                <a:lnTo>
                  <a:pt x="325" y="698"/>
                </a:lnTo>
                <a:lnTo>
                  <a:pt x="325" y="698"/>
                </a:lnTo>
                <a:lnTo>
                  <a:pt x="327" y="698"/>
                </a:lnTo>
                <a:lnTo>
                  <a:pt x="327" y="698"/>
                </a:lnTo>
                <a:lnTo>
                  <a:pt x="325" y="700"/>
                </a:lnTo>
                <a:lnTo>
                  <a:pt x="325" y="700"/>
                </a:lnTo>
                <a:lnTo>
                  <a:pt x="323" y="698"/>
                </a:lnTo>
                <a:lnTo>
                  <a:pt x="323" y="698"/>
                </a:lnTo>
                <a:lnTo>
                  <a:pt x="323" y="698"/>
                </a:lnTo>
                <a:lnTo>
                  <a:pt x="321" y="698"/>
                </a:lnTo>
                <a:lnTo>
                  <a:pt x="321" y="698"/>
                </a:lnTo>
                <a:lnTo>
                  <a:pt x="318" y="700"/>
                </a:lnTo>
                <a:lnTo>
                  <a:pt x="316" y="702"/>
                </a:lnTo>
                <a:lnTo>
                  <a:pt x="316" y="702"/>
                </a:lnTo>
                <a:lnTo>
                  <a:pt x="314" y="705"/>
                </a:lnTo>
                <a:lnTo>
                  <a:pt x="312" y="707"/>
                </a:lnTo>
                <a:lnTo>
                  <a:pt x="310" y="707"/>
                </a:lnTo>
                <a:lnTo>
                  <a:pt x="310" y="709"/>
                </a:lnTo>
                <a:lnTo>
                  <a:pt x="308" y="709"/>
                </a:lnTo>
                <a:lnTo>
                  <a:pt x="308" y="711"/>
                </a:lnTo>
                <a:lnTo>
                  <a:pt x="308" y="713"/>
                </a:lnTo>
                <a:lnTo>
                  <a:pt x="310" y="713"/>
                </a:lnTo>
                <a:lnTo>
                  <a:pt x="308" y="713"/>
                </a:lnTo>
                <a:lnTo>
                  <a:pt x="308" y="715"/>
                </a:lnTo>
                <a:lnTo>
                  <a:pt x="308" y="713"/>
                </a:lnTo>
                <a:lnTo>
                  <a:pt x="306" y="713"/>
                </a:lnTo>
                <a:lnTo>
                  <a:pt x="306" y="713"/>
                </a:lnTo>
                <a:lnTo>
                  <a:pt x="306" y="713"/>
                </a:lnTo>
                <a:lnTo>
                  <a:pt x="304" y="713"/>
                </a:lnTo>
                <a:lnTo>
                  <a:pt x="302" y="715"/>
                </a:lnTo>
                <a:lnTo>
                  <a:pt x="300" y="717"/>
                </a:lnTo>
                <a:lnTo>
                  <a:pt x="293" y="719"/>
                </a:lnTo>
                <a:lnTo>
                  <a:pt x="289" y="721"/>
                </a:lnTo>
                <a:lnTo>
                  <a:pt x="287" y="721"/>
                </a:lnTo>
                <a:lnTo>
                  <a:pt x="285" y="723"/>
                </a:lnTo>
                <a:lnTo>
                  <a:pt x="285" y="726"/>
                </a:lnTo>
                <a:lnTo>
                  <a:pt x="283" y="728"/>
                </a:lnTo>
                <a:lnTo>
                  <a:pt x="283" y="730"/>
                </a:lnTo>
                <a:lnTo>
                  <a:pt x="283" y="730"/>
                </a:lnTo>
                <a:lnTo>
                  <a:pt x="283" y="732"/>
                </a:lnTo>
                <a:lnTo>
                  <a:pt x="283" y="732"/>
                </a:lnTo>
                <a:lnTo>
                  <a:pt x="285" y="732"/>
                </a:lnTo>
                <a:lnTo>
                  <a:pt x="285" y="734"/>
                </a:lnTo>
                <a:lnTo>
                  <a:pt x="285" y="734"/>
                </a:lnTo>
                <a:lnTo>
                  <a:pt x="285" y="734"/>
                </a:lnTo>
                <a:lnTo>
                  <a:pt x="283" y="734"/>
                </a:lnTo>
                <a:lnTo>
                  <a:pt x="283" y="734"/>
                </a:lnTo>
                <a:lnTo>
                  <a:pt x="283" y="734"/>
                </a:lnTo>
                <a:lnTo>
                  <a:pt x="281" y="732"/>
                </a:lnTo>
                <a:lnTo>
                  <a:pt x="279" y="732"/>
                </a:lnTo>
                <a:lnTo>
                  <a:pt x="279" y="734"/>
                </a:lnTo>
                <a:lnTo>
                  <a:pt x="279" y="734"/>
                </a:lnTo>
                <a:lnTo>
                  <a:pt x="279" y="736"/>
                </a:lnTo>
                <a:lnTo>
                  <a:pt x="279" y="736"/>
                </a:lnTo>
                <a:lnTo>
                  <a:pt x="277" y="734"/>
                </a:lnTo>
                <a:lnTo>
                  <a:pt x="274" y="732"/>
                </a:lnTo>
                <a:lnTo>
                  <a:pt x="274" y="732"/>
                </a:lnTo>
                <a:lnTo>
                  <a:pt x="277" y="732"/>
                </a:lnTo>
                <a:lnTo>
                  <a:pt x="277" y="730"/>
                </a:lnTo>
                <a:lnTo>
                  <a:pt x="277" y="730"/>
                </a:lnTo>
                <a:lnTo>
                  <a:pt x="277" y="730"/>
                </a:lnTo>
                <a:lnTo>
                  <a:pt x="272" y="732"/>
                </a:lnTo>
                <a:lnTo>
                  <a:pt x="272" y="732"/>
                </a:lnTo>
                <a:lnTo>
                  <a:pt x="272" y="730"/>
                </a:lnTo>
                <a:lnTo>
                  <a:pt x="272" y="730"/>
                </a:lnTo>
                <a:lnTo>
                  <a:pt x="272" y="730"/>
                </a:lnTo>
                <a:lnTo>
                  <a:pt x="266" y="732"/>
                </a:lnTo>
                <a:lnTo>
                  <a:pt x="262" y="734"/>
                </a:lnTo>
                <a:lnTo>
                  <a:pt x="258" y="736"/>
                </a:lnTo>
                <a:lnTo>
                  <a:pt x="256" y="738"/>
                </a:lnTo>
                <a:lnTo>
                  <a:pt x="254" y="740"/>
                </a:lnTo>
                <a:lnTo>
                  <a:pt x="251" y="742"/>
                </a:lnTo>
                <a:lnTo>
                  <a:pt x="249" y="744"/>
                </a:lnTo>
                <a:lnTo>
                  <a:pt x="249" y="744"/>
                </a:lnTo>
                <a:lnTo>
                  <a:pt x="247" y="747"/>
                </a:lnTo>
                <a:lnTo>
                  <a:pt x="247" y="747"/>
                </a:lnTo>
                <a:lnTo>
                  <a:pt x="247" y="747"/>
                </a:lnTo>
                <a:lnTo>
                  <a:pt x="245" y="747"/>
                </a:lnTo>
                <a:lnTo>
                  <a:pt x="245" y="747"/>
                </a:lnTo>
                <a:lnTo>
                  <a:pt x="245" y="747"/>
                </a:lnTo>
                <a:lnTo>
                  <a:pt x="243" y="749"/>
                </a:lnTo>
                <a:lnTo>
                  <a:pt x="241" y="749"/>
                </a:lnTo>
                <a:lnTo>
                  <a:pt x="241" y="749"/>
                </a:lnTo>
                <a:lnTo>
                  <a:pt x="243" y="751"/>
                </a:lnTo>
                <a:lnTo>
                  <a:pt x="241" y="751"/>
                </a:lnTo>
                <a:lnTo>
                  <a:pt x="241" y="753"/>
                </a:lnTo>
                <a:lnTo>
                  <a:pt x="241" y="753"/>
                </a:lnTo>
                <a:lnTo>
                  <a:pt x="243" y="753"/>
                </a:lnTo>
                <a:lnTo>
                  <a:pt x="243" y="753"/>
                </a:lnTo>
                <a:lnTo>
                  <a:pt x="245" y="753"/>
                </a:lnTo>
                <a:lnTo>
                  <a:pt x="245" y="751"/>
                </a:lnTo>
                <a:lnTo>
                  <a:pt x="245" y="749"/>
                </a:lnTo>
                <a:lnTo>
                  <a:pt x="245" y="749"/>
                </a:lnTo>
                <a:lnTo>
                  <a:pt x="247" y="749"/>
                </a:lnTo>
                <a:lnTo>
                  <a:pt x="247" y="751"/>
                </a:lnTo>
                <a:lnTo>
                  <a:pt x="249" y="751"/>
                </a:lnTo>
                <a:lnTo>
                  <a:pt x="251" y="751"/>
                </a:lnTo>
                <a:lnTo>
                  <a:pt x="251" y="749"/>
                </a:lnTo>
                <a:lnTo>
                  <a:pt x="251" y="749"/>
                </a:lnTo>
                <a:lnTo>
                  <a:pt x="251" y="747"/>
                </a:lnTo>
                <a:lnTo>
                  <a:pt x="251" y="744"/>
                </a:lnTo>
                <a:lnTo>
                  <a:pt x="254" y="744"/>
                </a:lnTo>
                <a:lnTo>
                  <a:pt x="254" y="747"/>
                </a:lnTo>
                <a:lnTo>
                  <a:pt x="256" y="747"/>
                </a:lnTo>
                <a:lnTo>
                  <a:pt x="256" y="749"/>
                </a:lnTo>
                <a:lnTo>
                  <a:pt x="254" y="749"/>
                </a:lnTo>
                <a:lnTo>
                  <a:pt x="254" y="749"/>
                </a:lnTo>
                <a:lnTo>
                  <a:pt x="254" y="749"/>
                </a:lnTo>
                <a:lnTo>
                  <a:pt x="256" y="749"/>
                </a:lnTo>
                <a:lnTo>
                  <a:pt x="256" y="749"/>
                </a:lnTo>
                <a:lnTo>
                  <a:pt x="258" y="749"/>
                </a:lnTo>
                <a:lnTo>
                  <a:pt x="258" y="749"/>
                </a:lnTo>
                <a:lnTo>
                  <a:pt x="258" y="747"/>
                </a:lnTo>
                <a:lnTo>
                  <a:pt x="260" y="747"/>
                </a:lnTo>
                <a:lnTo>
                  <a:pt x="262" y="747"/>
                </a:lnTo>
                <a:lnTo>
                  <a:pt x="264" y="742"/>
                </a:lnTo>
                <a:lnTo>
                  <a:pt x="264" y="742"/>
                </a:lnTo>
                <a:lnTo>
                  <a:pt x="266" y="740"/>
                </a:lnTo>
                <a:lnTo>
                  <a:pt x="266" y="738"/>
                </a:lnTo>
                <a:lnTo>
                  <a:pt x="266" y="738"/>
                </a:lnTo>
                <a:lnTo>
                  <a:pt x="268" y="738"/>
                </a:lnTo>
                <a:lnTo>
                  <a:pt x="268" y="738"/>
                </a:lnTo>
                <a:lnTo>
                  <a:pt x="270" y="738"/>
                </a:lnTo>
                <a:lnTo>
                  <a:pt x="272" y="738"/>
                </a:lnTo>
                <a:lnTo>
                  <a:pt x="272" y="738"/>
                </a:lnTo>
                <a:lnTo>
                  <a:pt x="272" y="740"/>
                </a:lnTo>
                <a:lnTo>
                  <a:pt x="270" y="738"/>
                </a:lnTo>
                <a:lnTo>
                  <a:pt x="270" y="738"/>
                </a:lnTo>
                <a:lnTo>
                  <a:pt x="270" y="740"/>
                </a:lnTo>
                <a:lnTo>
                  <a:pt x="268" y="740"/>
                </a:lnTo>
                <a:lnTo>
                  <a:pt x="268" y="740"/>
                </a:lnTo>
                <a:lnTo>
                  <a:pt x="268" y="742"/>
                </a:lnTo>
                <a:lnTo>
                  <a:pt x="268" y="742"/>
                </a:lnTo>
                <a:lnTo>
                  <a:pt x="270" y="742"/>
                </a:lnTo>
                <a:lnTo>
                  <a:pt x="272" y="742"/>
                </a:lnTo>
                <a:lnTo>
                  <a:pt x="274" y="742"/>
                </a:lnTo>
                <a:lnTo>
                  <a:pt x="274" y="742"/>
                </a:lnTo>
                <a:lnTo>
                  <a:pt x="277" y="740"/>
                </a:lnTo>
                <a:lnTo>
                  <a:pt x="277" y="740"/>
                </a:lnTo>
                <a:lnTo>
                  <a:pt x="279" y="740"/>
                </a:lnTo>
                <a:lnTo>
                  <a:pt x="279" y="740"/>
                </a:lnTo>
                <a:lnTo>
                  <a:pt x="281" y="740"/>
                </a:lnTo>
                <a:lnTo>
                  <a:pt x="281" y="738"/>
                </a:lnTo>
                <a:lnTo>
                  <a:pt x="281" y="740"/>
                </a:lnTo>
                <a:lnTo>
                  <a:pt x="283" y="740"/>
                </a:lnTo>
                <a:lnTo>
                  <a:pt x="283" y="738"/>
                </a:lnTo>
                <a:lnTo>
                  <a:pt x="283" y="738"/>
                </a:lnTo>
                <a:lnTo>
                  <a:pt x="285" y="738"/>
                </a:lnTo>
                <a:lnTo>
                  <a:pt x="287" y="736"/>
                </a:lnTo>
                <a:lnTo>
                  <a:pt x="289" y="734"/>
                </a:lnTo>
                <a:lnTo>
                  <a:pt x="291" y="734"/>
                </a:lnTo>
                <a:lnTo>
                  <a:pt x="291" y="734"/>
                </a:lnTo>
                <a:lnTo>
                  <a:pt x="291" y="734"/>
                </a:lnTo>
                <a:lnTo>
                  <a:pt x="293" y="734"/>
                </a:lnTo>
                <a:lnTo>
                  <a:pt x="293" y="734"/>
                </a:lnTo>
                <a:lnTo>
                  <a:pt x="293" y="734"/>
                </a:lnTo>
                <a:lnTo>
                  <a:pt x="295" y="734"/>
                </a:lnTo>
                <a:lnTo>
                  <a:pt x="295" y="734"/>
                </a:lnTo>
                <a:lnTo>
                  <a:pt x="295" y="738"/>
                </a:lnTo>
                <a:lnTo>
                  <a:pt x="295" y="738"/>
                </a:lnTo>
                <a:lnTo>
                  <a:pt x="295" y="738"/>
                </a:lnTo>
                <a:lnTo>
                  <a:pt x="295" y="736"/>
                </a:lnTo>
                <a:lnTo>
                  <a:pt x="295" y="736"/>
                </a:lnTo>
                <a:lnTo>
                  <a:pt x="298" y="734"/>
                </a:lnTo>
                <a:lnTo>
                  <a:pt x="298" y="734"/>
                </a:lnTo>
                <a:lnTo>
                  <a:pt x="308" y="730"/>
                </a:lnTo>
                <a:lnTo>
                  <a:pt x="308" y="730"/>
                </a:lnTo>
                <a:lnTo>
                  <a:pt x="310" y="728"/>
                </a:lnTo>
                <a:lnTo>
                  <a:pt x="310" y="726"/>
                </a:lnTo>
                <a:lnTo>
                  <a:pt x="310" y="726"/>
                </a:lnTo>
                <a:lnTo>
                  <a:pt x="310" y="728"/>
                </a:lnTo>
                <a:lnTo>
                  <a:pt x="310" y="728"/>
                </a:lnTo>
                <a:lnTo>
                  <a:pt x="312" y="730"/>
                </a:lnTo>
                <a:lnTo>
                  <a:pt x="312" y="728"/>
                </a:lnTo>
                <a:lnTo>
                  <a:pt x="312" y="728"/>
                </a:lnTo>
                <a:lnTo>
                  <a:pt x="314" y="726"/>
                </a:lnTo>
                <a:lnTo>
                  <a:pt x="314" y="726"/>
                </a:lnTo>
                <a:lnTo>
                  <a:pt x="314" y="726"/>
                </a:lnTo>
                <a:lnTo>
                  <a:pt x="314" y="723"/>
                </a:lnTo>
                <a:lnTo>
                  <a:pt x="312" y="723"/>
                </a:lnTo>
                <a:lnTo>
                  <a:pt x="312" y="723"/>
                </a:lnTo>
                <a:lnTo>
                  <a:pt x="310" y="723"/>
                </a:lnTo>
                <a:lnTo>
                  <a:pt x="310" y="723"/>
                </a:lnTo>
                <a:lnTo>
                  <a:pt x="310" y="723"/>
                </a:lnTo>
                <a:lnTo>
                  <a:pt x="312" y="721"/>
                </a:lnTo>
                <a:lnTo>
                  <a:pt x="314" y="721"/>
                </a:lnTo>
                <a:lnTo>
                  <a:pt x="316" y="721"/>
                </a:lnTo>
                <a:lnTo>
                  <a:pt x="316" y="719"/>
                </a:lnTo>
                <a:lnTo>
                  <a:pt x="318" y="719"/>
                </a:lnTo>
                <a:lnTo>
                  <a:pt x="318" y="719"/>
                </a:lnTo>
                <a:lnTo>
                  <a:pt x="321" y="719"/>
                </a:lnTo>
                <a:lnTo>
                  <a:pt x="321" y="719"/>
                </a:lnTo>
                <a:lnTo>
                  <a:pt x="318" y="719"/>
                </a:lnTo>
                <a:lnTo>
                  <a:pt x="318" y="719"/>
                </a:lnTo>
                <a:lnTo>
                  <a:pt x="318" y="717"/>
                </a:lnTo>
                <a:lnTo>
                  <a:pt x="321" y="717"/>
                </a:lnTo>
                <a:lnTo>
                  <a:pt x="323" y="717"/>
                </a:lnTo>
                <a:lnTo>
                  <a:pt x="323" y="717"/>
                </a:lnTo>
                <a:lnTo>
                  <a:pt x="325" y="717"/>
                </a:lnTo>
                <a:lnTo>
                  <a:pt x="325" y="717"/>
                </a:lnTo>
                <a:lnTo>
                  <a:pt x="325" y="717"/>
                </a:lnTo>
                <a:lnTo>
                  <a:pt x="327" y="715"/>
                </a:lnTo>
                <a:lnTo>
                  <a:pt x="327" y="715"/>
                </a:lnTo>
                <a:lnTo>
                  <a:pt x="327" y="713"/>
                </a:lnTo>
                <a:lnTo>
                  <a:pt x="329" y="713"/>
                </a:lnTo>
                <a:lnTo>
                  <a:pt x="329" y="713"/>
                </a:lnTo>
                <a:lnTo>
                  <a:pt x="331" y="713"/>
                </a:lnTo>
                <a:lnTo>
                  <a:pt x="331" y="713"/>
                </a:lnTo>
                <a:lnTo>
                  <a:pt x="333" y="713"/>
                </a:lnTo>
                <a:lnTo>
                  <a:pt x="333" y="711"/>
                </a:lnTo>
                <a:lnTo>
                  <a:pt x="335" y="711"/>
                </a:lnTo>
                <a:lnTo>
                  <a:pt x="335" y="711"/>
                </a:lnTo>
                <a:lnTo>
                  <a:pt x="335" y="711"/>
                </a:lnTo>
                <a:lnTo>
                  <a:pt x="337" y="709"/>
                </a:lnTo>
                <a:lnTo>
                  <a:pt x="337" y="709"/>
                </a:lnTo>
                <a:lnTo>
                  <a:pt x="339" y="709"/>
                </a:lnTo>
                <a:lnTo>
                  <a:pt x="339" y="709"/>
                </a:lnTo>
                <a:lnTo>
                  <a:pt x="339" y="709"/>
                </a:lnTo>
                <a:lnTo>
                  <a:pt x="342" y="707"/>
                </a:lnTo>
                <a:lnTo>
                  <a:pt x="342" y="705"/>
                </a:lnTo>
                <a:lnTo>
                  <a:pt x="342" y="705"/>
                </a:lnTo>
                <a:lnTo>
                  <a:pt x="342" y="705"/>
                </a:lnTo>
                <a:lnTo>
                  <a:pt x="342" y="702"/>
                </a:lnTo>
                <a:lnTo>
                  <a:pt x="342" y="702"/>
                </a:lnTo>
                <a:lnTo>
                  <a:pt x="342" y="702"/>
                </a:lnTo>
                <a:lnTo>
                  <a:pt x="344" y="700"/>
                </a:lnTo>
                <a:lnTo>
                  <a:pt x="346" y="700"/>
                </a:lnTo>
                <a:lnTo>
                  <a:pt x="346" y="700"/>
                </a:lnTo>
                <a:lnTo>
                  <a:pt x="348" y="700"/>
                </a:lnTo>
                <a:lnTo>
                  <a:pt x="348" y="698"/>
                </a:lnTo>
                <a:lnTo>
                  <a:pt x="348" y="698"/>
                </a:lnTo>
                <a:lnTo>
                  <a:pt x="350" y="698"/>
                </a:lnTo>
                <a:lnTo>
                  <a:pt x="350" y="698"/>
                </a:lnTo>
                <a:lnTo>
                  <a:pt x="352" y="696"/>
                </a:lnTo>
                <a:lnTo>
                  <a:pt x="354" y="696"/>
                </a:lnTo>
                <a:lnTo>
                  <a:pt x="354" y="696"/>
                </a:lnTo>
                <a:lnTo>
                  <a:pt x="354" y="694"/>
                </a:lnTo>
                <a:lnTo>
                  <a:pt x="354" y="694"/>
                </a:lnTo>
                <a:lnTo>
                  <a:pt x="356" y="694"/>
                </a:lnTo>
                <a:lnTo>
                  <a:pt x="358" y="694"/>
                </a:lnTo>
                <a:lnTo>
                  <a:pt x="360" y="692"/>
                </a:lnTo>
                <a:lnTo>
                  <a:pt x="360" y="690"/>
                </a:lnTo>
                <a:lnTo>
                  <a:pt x="362" y="688"/>
                </a:lnTo>
                <a:lnTo>
                  <a:pt x="369" y="688"/>
                </a:lnTo>
                <a:lnTo>
                  <a:pt x="369" y="688"/>
                </a:lnTo>
                <a:lnTo>
                  <a:pt x="369" y="686"/>
                </a:lnTo>
                <a:lnTo>
                  <a:pt x="371" y="686"/>
                </a:lnTo>
                <a:lnTo>
                  <a:pt x="373" y="686"/>
                </a:lnTo>
                <a:lnTo>
                  <a:pt x="373" y="686"/>
                </a:lnTo>
                <a:lnTo>
                  <a:pt x="373" y="684"/>
                </a:lnTo>
                <a:lnTo>
                  <a:pt x="373" y="684"/>
                </a:lnTo>
                <a:lnTo>
                  <a:pt x="373" y="684"/>
                </a:lnTo>
                <a:lnTo>
                  <a:pt x="373" y="684"/>
                </a:lnTo>
                <a:lnTo>
                  <a:pt x="375" y="682"/>
                </a:lnTo>
                <a:lnTo>
                  <a:pt x="375" y="682"/>
                </a:lnTo>
                <a:lnTo>
                  <a:pt x="375" y="679"/>
                </a:lnTo>
                <a:lnTo>
                  <a:pt x="377" y="679"/>
                </a:lnTo>
                <a:lnTo>
                  <a:pt x="379" y="677"/>
                </a:lnTo>
                <a:lnTo>
                  <a:pt x="379" y="677"/>
                </a:lnTo>
                <a:lnTo>
                  <a:pt x="381" y="675"/>
                </a:lnTo>
                <a:lnTo>
                  <a:pt x="381" y="675"/>
                </a:lnTo>
                <a:lnTo>
                  <a:pt x="386" y="673"/>
                </a:lnTo>
                <a:lnTo>
                  <a:pt x="386" y="671"/>
                </a:lnTo>
                <a:lnTo>
                  <a:pt x="386" y="671"/>
                </a:lnTo>
                <a:lnTo>
                  <a:pt x="386" y="671"/>
                </a:lnTo>
                <a:lnTo>
                  <a:pt x="386" y="671"/>
                </a:lnTo>
                <a:lnTo>
                  <a:pt x="386" y="669"/>
                </a:lnTo>
                <a:lnTo>
                  <a:pt x="381" y="667"/>
                </a:lnTo>
                <a:lnTo>
                  <a:pt x="379" y="667"/>
                </a:lnTo>
                <a:lnTo>
                  <a:pt x="377" y="667"/>
                </a:lnTo>
                <a:lnTo>
                  <a:pt x="375" y="665"/>
                </a:lnTo>
                <a:lnTo>
                  <a:pt x="375" y="665"/>
                </a:lnTo>
                <a:lnTo>
                  <a:pt x="375" y="663"/>
                </a:lnTo>
                <a:lnTo>
                  <a:pt x="375" y="661"/>
                </a:lnTo>
                <a:lnTo>
                  <a:pt x="375" y="661"/>
                </a:lnTo>
                <a:lnTo>
                  <a:pt x="379" y="658"/>
                </a:lnTo>
                <a:lnTo>
                  <a:pt x="379" y="656"/>
                </a:lnTo>
                <a:lnTo>
                  <a:pt x="381" y="656"/>
                </a:lnTo>
                <a:lnTo>
                  <a:pt x="381" y="656"/>
                </a:lnTo>
                <a:lnTo>
                  <a:pt x="381" y="654"/>
                </a:lnTo>
                <a:lnTo>
                  <a:pt x="381" y="654"/>
                </a:lnTo>
                <a:lnTo>
                  <a:pt x="381" y="654"/>
                </a:lnTo>
                <a:lnTo>
                  <a:pt x="383" y="652"/>
                </a:lnTo>
                <a:lnTo>
                  <a:pt x="386" y="652"/>
                </a:lnTo>
                <a:lnTo>
                  <a:pt x="386" y="652"/>
                </a:lnTo>
                <a:lnTo>
                  <a:pt x="386" y="652"/>
                </a:lnTo>
                <a:lnTo>
                  <a:pt x="386" y="654"/>
                </a:lnTo>
                <a:lnTo>
                  <a:pt x="386" y="654"/>
                </a:lnTo>
                <a:lnTo>
                  <a:pt x="388" y="654"/>
                </a:lnTo>
                <a:lnTo>
                  <a:pt x="390" y="652"/>
                </a:lnTo>
                <a:lnTo>
                  <a:pt x="390" y="652"/>
                </a:lnTo>
                <a:lnTo>
                  <a:pt x="392" y="652"/>
                </a:lnTo>
                <a:lnTo>
                  <a:pt x="390" y="650"/>
                </a:lnTo>
                <a:lnTo>
                  <a:pt x="388" y="650"/>
                </a:lnTo>
                <a:lnTo>
                  <a:pt x="388" y="650"/>
                </a:lnTo>
                <a:lnTo>
                  <a:pt x="390" y="650"/>
                </a:lnTo>
                <a:lnTo>
                  <a:pt x="394" y="648"/>
                </a:lnTo>
                <a:lnTo>
                  <a:pt x="394" y="648"/>
                </a:lnTo>
                <a:lnTo>
                  <a:pt x="396" y="646"/>
                </a:lnTo>
                <a:lnTo>
                  <a:pt x="396" y="646"/>
                </a:lnTo>
                <a:lnTo>
                  <a:pt x="396" y="646"/>
                </a:lnTo>
                <a:lnTo>
                  <a:pt x="396" y="644"/>
                </a:lnTo>
                <a:lnTo>
                  <a:pt x="394" y="644"/>
                </a:lnTo>
                <a:lnTo>
                  <a:pt x="392" y="642"/>
                </a:lnTo>
                <a:lnTo>
                  <a:pt x="390" y="640"/>
                </a:lnTo>
                <a:lnTo>
                  <a:pt x="392" y="640"/>
                </a:lnTo>
                <a:lnTo>
                  <a:pt x="392" y="640"/>
                </a:lnTo>
                <a:lnTo>
                  <a:pt x="394" y="642"/>
                </a:lnTo>
                <a:lnTo>
                  <a:pt x="396" y="642"/>
                </a:lnTo>
                <a:lnTo>
                  <a:pt x="396" y="642"/>
                </a:lnTo>
                <a:lnTo>
                  <a:pt x="398" y="642"/>
                </a:lnTo>
                <a:lnTo>
                  <a:pt x="400" y="640"/>
                </a:lnTo>
                <a:lnTo>
                  <a:pt x="402" y="640"/>
                </a:lnTo>
                <a:lnTo>
                  <a:pt x="402" y="637"/>
                </a:lnTo>
                <a:lnTo>
                  <a:pt x="400" y="637"/>
                </a:lnTo>
                <a:lnTo>
                  <a:pt x="400" y="637"/>
                </a:lnTo>
                <a:lnTo>
                  <a:pt x="402" y="635"/>
                </a:lnTo>
                <a:lnTo>
                  <a:pt x="407" y="631"/>
                </a:lnTo>
                <a:lnTo>
                  <a:pt x="409" y="631"/>
                </a:lnTo>
                <a:lnTo>
                  <a:pt x="409" y="631"/>
                </a:lnTo>
                <a:lnTo>
                  <a:pt x="409" y="631"/>
                </a:lnTo>
                <a:lnTo>
                  <a:pt x="409" y="629"/>
                </a:lnTo>
                <a:lnTo>
                  <a:pt x="409" y="629"/>
                </a:lnTo>
                <a:lnTo>
                  <a:pt x="409" y="627"/>
                </a:lnTo>
                <a:lnTo>
                  <a:pt x="411" y="625"/>
                </a:lnTo>
                <a:lnTo>
                  <a:pt x="413" y="625"/>
                </a:lnTo>
                <a:lnTo>
                  <a:pt x="417" y="625"/>
                </a:lnTo>
                <a:lnTo>
                  <a:pt x="417" y="623"/>
                </a:lnTo>
                <a:lnTo>
                  <a:pt x="419" y="623"/>
                </a:lnTo>
                <a:lnTo>
                  <a:pt x="421" y="621"/>
                </a:lnTo>
                <a:lnTo>
                  <a:pt x="425" y="619"/>
                </a:lnTo>
                <a:lnTo>
                  <a:pt x="427" y="619"/>
                </a:lnTo>
                <a:lnTo>
                  <a:pt x="427" y="619"/>
                </a:lnTo>
                <a:lnTo>
                  <a:pt x="427" y="619"/>
                </a:lnTo>
                <a:lnTo>
                  <a:pt x="434" y="619"/>
                </a:lnTo>
                <a:lnTo>
                  <a:pt x="436" y="619"/>
                </a:lnTo>
                <a:lnTo>
                  <a:pt x="436" y="619"/>
                </a:lnTo>
                <a:lnTo>
                  <a:pt x="436" y="617"/>
                </a:lnTo>
                <a:lnTo>
                  <a:pt x="438" y="617"/>
                </a:lnTo>
                <a:lnTo>
                  <a:pt x="440" y="614"/>
                </a:lnTo>
                <a:lnTo>
                  <a:pt x="440" y="614"/>
                </a:lnTo>
                <a:lnTo>
                  <a:pt x="442" y="614"/>
                </a:lnTo>
                <a:lnTo>
                  <a:pt x="444" y="614"/>
                </a:lnTo>
                <a:lnTo>
                  <a:pt x="440" y="617"/>
                </a:lnTo>
                <a:lnTo>
                  <a:pt x="438" y="617"/>
                </a:lnTo>
                <a:lnTo>
                  <a:pt x="438" y="619"/>
                </a:lnTo>
                <a:lnTo>
                  <a:pt x="436" y="619"/>
                </a:lnTo>
                <a:lnTo>
                  <a:pt x="436" y="621"/>
                </a:lnTo>
                <a:lnTo>
                  <a:pt x="436" y="621"/>
                </a:lnTo>
                <a:lnTo>
                  <a:pt x="434" y="621"/>
                </a:lnTo>
                <a:lnTo>
                  <a:pt x="434" y="621"/>
                </a:lnTo>
                <a:lnTo>
                  <a:pt x="436" y="623"/>
                </a:lnTo>
                <a:lnTo>
                  <a:pt x="440" y="625"/>
                </a:lnTo>
                <a:lnTo>
                  <a:pt x="442" y="627"/>
                </a:lnTo>
                <a:lnTo>
                  <a:pt x="446" y="627"/>
                </a:lnTo>
                <a:lnTo>
                  <a:pt x="448" y="627"/>
                </a:lnTo>
                <a:lnTo>
                  <a:pt x="448" y="627"/>
                </a:lnTo>
                <a:lnTo>
                  <a:pt x="446" y="627"/>
                </a:lnTo>
                <a:lnTo>
                  <a:pt x="440" y="627"/>
                </a:lnTo>
                <a:lnTo>
                  <a:pt x="436" y="627"/>
                </a:lnTo>
                <a:lnTo>
                  <a:pt x="434" y="627"/>
                </a:lnTo>
                <a:lnTo>
                  <a:pt x="434" y="627"/>
                </a:lnTo>
                <a:lnTo>
                  <a:pt x="432" y="627"/>
                </a:lnTo>
                <a:lnTo>
                  <a:pt x="430" y="625"/>
                </a:lnTo>
                <a:lnTo>
                  <a:pt x="430" y="625"/>
                </a:lnTo>
                <a:lnTo>
                  <a:pt x="427" y="625"/>
                </a:lnTo>
                <a:lnTo>
                  <a:pt x="423" y="627"/>
                </a:lnTo>
                <a:lnTo>
                  <a:pt x="421" y="629"/>
                </a:lnTo>
                <a:lnTo>
                  <a:pt x="415" y="631"/>
                </a:lnTo>
                <a:lnTo>
                  <a:pt x="415" y="631"/>
                </a:lnTo>
                <a:lnTo>
                  <a:pt x="415" y="633"/>
                </a:lnTo>
                <a:lnTo>
                  <a:pt x="415" y="635"/>
                </a:lnTo>
                <a:lnTo>
                  <a:pt x="415" y="637"/>
                </a:lnTo>
                <a:lnTo>
                  <a:pt x="415" y="642"/>
                </a:lnTo>
                <a:lnTo>
                  <a:pt x="413" y="642"/>
                </a:lnTo>
                <a:lnTo>
                  <a:pt x="411" y="646"/>
                </a:lnTo>
                <a:lnTo>
                  <a:pt x="409" y="648"/>
                </a:lnTo>
                <a:lnTo>
                  <a:pt x="409" y="648"/>
                </a:lnTo>
                <a:lnTo>
                  <a:pt x="409" y="652"/>
                </a:lnTo>
                <a:lnTo>
                  <a:pt x="409" y="652"/>
                </a:lnTo>
                <a:lnTo>
                  <a:pt x="409" y="654"/>
                </a:lnTo>
                <a:lnTo>
                  <a:pt x="413" y="654"/>
                </a:lnTo>
                <a:lnTo>
                  <a:pt x="413" y="654"/>
                </a:lnTo>
                <a:lnTo>
                  <a:pt x="415" y="654"/>
                </a:lnTo>
                <a:lnTo>
                  <a:pt x="419" y="652"/>
                </a:lnTo>
                <a:lnTo>
                  <a:pt x="419" y="652"/>
                </a:lnTo>
                <a:lnTo>
                  <a:pt x="419" y="652"/>
                </a:lnTo>
                <a:lnTo>
                  <a:pt x="417" y="654"/>
                </a:lnTo>
                <a:lnTo>
                  <a:pt x="417" y="656"/>
                </a:lnTo>
                <a:lnTo>
                  <a:pt x="415" y="656"/>
                </a:lnTo>
                <a:lnTo>
                  <a:pt x="413" y="658"/>
                </a:lnTo>
                <a:lnTo>
                  <a:pt x="411" y="658"/>
                </a:lnTo>
                <a:lnTo>
                  <a:pt x="409" y="661"/>
                </a:lnTo>
                <a:lnTo>
                  <a:pt x="407" y="661"/>
                </a:lnTo>
                <a:lnTo>
                  <a:pt x="407" y="661"/>
                </a:lnTo>
                <a:lnTo>
                  <a:pt x="407" y="663"/>
                </a:lnTo>
                <a:lnTo>
                  <a:pt x="407" y="663"/>
                </a:lnTo>
                <a:lnTo>
                  <a:pt x="407" y="663"/>
                </a:lnTo>
                <a:lnTo>
                  <a:pt x="409" y="665"/>
                </a:lnTo>
                <a:lnTo>
                  <a:pt x="411" y="665"/>
                </a:lnTo>
                <a:lnTo>
                  <a:pt x="413" y="663"/>
                </a:lnTo>
                <a:lnTo>
                  <a:pt x="415" y="663"/>
                </a:lnTo>
                <a:lnTo>
                  <a:pt x="417" y="663"/>
                </a:lnTo>
                <a:lnTo>
                  <a:pt x="417" y="663"/>
                </a:lnTo>
                <a:lnTo>
                  <a:pt x="417" y="663"/>
                </a:lnTo>
                <a:lnTo>
                  <a:pt x="417" y="663"/>
                </a:lnTo>
                <a:lnTo>
                  <a:pt x="417" y="663"/>
                </a:lnTo>
                <a:lnTo>
                  <a:pt x="417" y="663"/>
                </a:lnTo>
                <a:lnTo>
                  <a:pt x="419" y="663"/>
                </a:lnTo>
                <a:lnTo>
                  <a:pt x="421" y="663"/>
                </a:lnTo>
                <a:lnTo>
                  <a:pt x="421" y="663"/>
                </a:lnTo>
                <a:lnTo>
                  <a:pt x="421" y="663"/>
                </a:lnTo>
                <a:lnTo>
                  <a:pt x="423" y="661"/>
                </a:lnTo>
                <a:lnTo>
                  <a:pt x="425" y="658"/>
                </a:lnTo>
                <a:lnTo>
                  <a:pt x="425" y="658"/>
                </a:lnTo>
                <a:lnTo>
                  <a:pt x="425" y="656"/>
                </a:lnTo>
                <a:lnTo>
                  <a:pt x="425" y="656"/>
                </a:lnTo>
                <a:lnTo>
                  <a:pt x="425" y="656"/>
                </a:lnTo>
                <a:lnTo>
                  <a:pt x="427" y="656"/>
                </a:lnTo>
                <a:lnTo>
                  <a:pt x="427" y="656"/>
                </a:lnTo>
                <a:lnTo>
                  <a:pt x="430" y="656"/>
                </a:lnTo>
                <a:lnTo>
                  <a:pt x="430" y="656"/>
                </a:lnTo>
                <a:lnTo>
                  <a:pt x="432" y="656"/>
                </a:lnTo>
                <a:lnTo>
                  <a:pt x="432" y="656"/>
                </a:lnTo>
                <a:lnTo>
                  <a:pt x="436" y="654"/>
                </a:lnTo>
                <a:lnTo>
                  <a:pt x="436" y="652"/>
                </a:lnTo>
                <a:lnTo>
                  <a:pt x="434" y="652"/>
                </a:lnTo>
                <a:lnTo>
                  <a:pt x="434" y="652"/>
                </a:lnTo>
                <a:lnTo>
                  <a:pt x="436" y="652"/>
                </a:lnTo>
                <a:lnTo>
                  <a:pt x="438" y="652"/>
                </a:lnTo>
                <a:lnTo>
                  <a:pt x="438" y="652"/>
                </a:lnTo>
                <a:lnTo>
                  <a:pt x="438" y="650"/>
                </a:lnTo>
                <a:lnTo>
                  <a:pt x="438" y="650"/>
                </a:lnTo>
                <a:lnTo>
                  <a:pt x="438" y="648"/>
                </a:lnTo>
                <a:lnTo>
                  <a:pt x="440" y="650"/>
                </a:lnTo>
                <a:lnTo>
                  <a:pt x="440" y="652"/>
                </a:lnTo>
                <a:lnTo>
                  <a:pt x="440" y="652"/>
                </a:lnTo>
                <a:lnTo>
                  <a:pt x="440" y="652"/>
                </a:lnTo>
                <a:lnTo>
                  <a:pt x="442" y="650"/>
                </a:lnTo>
                <a:lnTo>
                  <a:pt x="442" y="648"/>
                </a:lnTo>
                <a:lnTo>
                  <a:pt x="442" y="646"/>
                </a:lnTo>
                <a:lnTo>
                  <a:pt x="442" y="644"/>
                </a:lnTo>
                <a:lnTo>
                  <a:pt x="444" y="644"/>
                </a:lnTo>
                <a:lnTo>
                  <a:pt x="444" y="646"/>
                </a:lnTo>
                <a:lnTo>
                  <a:pt x="444" y="646"/>
                </a:lnTo>
                <a:lnTo>
                  <a:pt x="448" y="646"/>
                </a:lnTo>
                <a:lnTo>
                  <a:pt x="448" y="646"/>
                </a:lnTo>
                <a:lnTo>
                  <a:pt x="448" y="648"/>
                </a:lnTo>
                <a:lnTo>
                  <a:pt x="451" y="648"/>
                </a:lnTo>
                <a:lnTo>
                  <a:pt x="453" y="648"/>
                </a:lnTo>
                <a:lnTo>
                  <a:pt x="455" y="648"/>
                </a:lnTo>
                <a:lnTo>
                  <a:pt x="455" y="648"/>
                </a:lnTo>
                <a:lnTo>
                  <a:pt x="457" y="648"/>
                </a:lnTo>
                <a:lnTo>
                  <a:pt x="457" y="648"/>
                </a:lnTo>
                <a:lnTo>
                  <a:pt x="457" y="648"/>
                </a:lnTo>
                <a:lnTo>
                  <a:pt x="457" y="648"/>
                </a:lnTo>
                <a:lnTo>
                  <a:pt x="459" y="644"/>
                </a:lnTo>
                <a:lnTo>
                  <a:pt x="459" y="644"/>
                </a:lnTo>
                <a:lnTo>
                  <a:pt x="461" y="644"/>
                </a:lnTo>
                <a:lnTo>
                  <a:pt x="461" y="644"/>
                </a:lnTo>
                <a:lnTo>
                  <a:pt x="461" y="644"/>
                </a:lnTo>
                <a:lnTo>
                  <a:pt x="461" y="642"/>
                </a:lnTo>
                <a:lnTo>
                  <a:pt x="461" y="640"/>
                </a:lnTo>
                <a:lnTo>
                  <a:pt x="461" y="640"/>
                </a:lnTo>
                <a:lnTo>
                  <a:pt x="461" y="637"/>
                </a:lnTo>
                <a:lnTo>
                  <a:pt x="461" y="637"/>
                </a:lnTo>
                <a:lnTo>
                  <a:pt x="463" y="637"/>
                </a:lnTo>
                <a:lnTo>
                  <a:pt x="463" y="637"/>
                </a:lnTo>
                <a:lnTo>
                  <a:pt x="465" y="635"/>
                </a:lnTo>
                <a:lnTo>
                  <a:pt x="463" y="635"/>
                </a:lnTo>
                <a:lnTo>
                  <a:pt x="463" y="635"/>
                </a:lnTo>
                <a:lnTo>
                  <a:pt x="461" y="635"/>
                </a:lnTo>
                <a:lnTo>
                  <a:pt x="461" y="635"/>
                </a:lnTo>
                <a:lnTo>
                  <a:pt x="459" y="635"/>
                </a:lnTo>
                <a:lnTo>
                  <a:pt x="457" y="635"/>
                </a:lnTo>
                <a:lnTo>
                  <a:pt x="455" y="635"/>
                </a:lnTo>
                <a:lnTo>
                  <a:pt x="455" y="635"/>
                </a:lnTo>
                <a:lnTo>
                  <a:pt x="455" y="635"/>
                </a:lnTo>
                <a:lnTo>
                  <a:pt x="455" y="635"/>
                </a:lnTo>
                <a:lnTo>
                  <a:pt x="457" y="635"/>
                </a:lnTo>
                <a:lnTo>
                  <a:pt x="457" y="635"/>
                </a:lnTo>
                <a:lnTo>
                  <a:pt x="459" y="635"/>
                </a:lnTo>
                <a:lnTo>
                  <a:pt x="459" y="633"/>
                </a:lnTo>
                <a:lnTo>
                  <a:pt x="459" y="633"/>
                </a:lnTo>
                <a:lnTo>
                  <a:pt x="459" y="633"/>
                </a:lnTo>
                <a:lnTo>
                  <a:pt x="459" y="631"/>
                </a:lnTo>
                <a:lnTo>
                  <a:pt x="459" y="631"/>
                </a:lnTo>
                <a:lnTo>
                  <a:pt x="457" y="631"/>
                </a:lnTo>
                <a:lnTo>
                  <a:pt x="455" y="629"/>
                </a:lnTo>
                <a:lnTo>
                  <a:pt x="455" y="629"/>
                </a:lnTo>
                <a:lnTo>
                  <a:pt x="457" y="629"/>
                </a:lnTo>
                <a:lnTo>
                  <a:pt x="459" y="629"/>
                </a:lnTo>
                <a:lnTo>
                  <a:pt x="459" y="629"/>
                </a:lnTo>
                <a:lnTo>
                  <a:pt x="459" y="627"/>
                </a:lnTo>
                <a:lnTo>
                  <a:pt x="461" y="625"/>
                </a:lnTo>
                <a:lnTo>
                  <a:pt x="461" y="625"/>
                </a:lnTo>
                <a:lnTo>
                  <a:pt x="459" y="625"/>
                </a:lnTo>
                <a:lnTo>
                  <a:pt x="459" y="625"/>
                </a:lnTo>
                <a:lnTo>
                  <a:pt x="457" y="625"/>
                </a:lnTo>
                <a:lnTo>
                  <a:pt x="459" y="625"/>
                </a:lnTo>
                <a:lnTo>
                  <a:pt x="459" y="625"/>
                </a:lnTo>
                <a:lnTo>
                  <a:pt x="459" y="623"/>
                </a:lnTo>
                <a:lnTo>
                  <a:pt x="461" y="623"/>
                </a:lnTo>
                <a:lnTo>
                  <a:pt x="461" y="623"/>
                </a:lnTo>
                <a:lnTo>
                  <a:pt x="463" y="623"/>
                </a:lnTo>
                <a:lnTo>
                  <a:pt x="463" y="623"/>
                </a:lnTo>
                <a:lnTo>
                  <a:pt x="465" y="621"/>
                </a:lnTo>
                <a:lnTo>
                  <a:pt x="467" y="621"/>
                </a:lnTo>
                <a:lnTo>
                  <a:pt x="467" y="621"/>
                </a:lnTo>
                <a:lnTo>
                  <a:pt x="463" y="625"/>
                </a:lnTo>
                <a:lnTo>
                  <a:pt x="463" y="625"/>
                </a:lnTo>
                <a:lnTo>
                  <a:pt x="463" y="627"/>
                </a:lnTo>
                <a:lnTo>
                  <a:pt x="465" y="627"/>
                </a:lnTo>
                <a:lnTo>
                  <a:pt x="467" y="627"/>
                </a:lnTo>
                <a:lnTo>
                  <a:pt x="469" y="627"/>
                </a:lnTo>
                <a:lnTo>
                  <a:pt x="469" y="627"/>
                </a:lnTo>
                <a:lnTo>
                  <a:pt x="469" y="625"/>
                </a:lnTo>
                <a:lnTo>
                  <a:pt x="469" y="625"/>
                </a:lnTo>
                <a:lnTo>
                  <a:pt x="471" y="625"/>
                </a:lnTo>
                <a:lnTo>
                  <a:pt x="471" y="627"/>
                </a:lnTo>
                <a:lnTo>
                  <a:pt x="471" y="627"/>
                </a:lnTo>
                <a:lnTo>
                  <a:pt x="474" y="627"/>
                </a:lnTo>
                <a:lnTo>
                  <a:pt x="474" y="627"/>
                </a:lnTo>
                <a:lnTo>
                  <a:pt x="474" y="627"/>
                </a:lnTo>
                <a:lnTo>
                  <a:pt x="474" y="625"/>
                </a:lnTo>
                <a:lnTo>
                  <a:pt x="476" y="625"/>
                </a:lnTo>
                <a:lnTo>
                  <a:pt x="476" y="625"/>
                </a:lnTo>
                <a:lnTo>
                  <a:pt x="478" y="625"/>
                </a:lnTo>
                <a:lnTo>
                  <a:pt x="478" y="625"/>
                </a:lnTo>
                <a:lnTo>
                  <a:pt x="480" y="625"/>
                </a:lnTo>
                <a:lnTo>
                  <a:pt x="482" y="623"/>
                </a:lnTo>
                <a:lnTo>
                  <a:pt x="484" y="623"/>
                </a:lnTo>
                <a:lnTo>
                  <a:pt x="486" y="623"/>
                </a:lnTo>
                <a:lnTo>
                  <a:pt x="488" y="623"/>
                </a:lnTo>
                <a:lnTo>
                  <a:pt x="484" y="625"/>
                </a:lnTo>
                <a:lnTo>
                  <a:pt x="484" y="625"/>
                </a:lnTo>
                <a:lnTo>
                  <a:pt x="484" y="627"/>
                </a:lnTo>
                <a:lnTo>
                  <a:pt x="484" y="627"/>
                </a:lnTo>
                <a:lnTo>
                  <a:pt x="484" y="629"/>
                </a:lnTo>
                <a:lnTo>
                  <a:pt x="486" y="629"/>
                </a:lnTo>
                <a:lnTo>
                  <a:pt x="486" y="631"/>
                </a:lnTo>
                <a:lnTo>
                  <a:pt x="484" y="631"/>
                </a:lnTo>
                <a:lnTo>
                  <a:pt x="484" y="631"/>
                </a:lnTo>
                <a:lnTo>
                  <a:pt x="486" y="631"/>
                </a:lnTo>
                <a:lnTo>
                  <a:pt x="488" y="631"/>
                </a:lnTo>
                <a:lnTo>
                  <a:pt x="488" y="631"/>
                </a:lnTo>
                <a:lnTo>
                  <a:pt x="490" y="631"/>
                </a:lnTo>
                <a:lnTo>
                  <a:pt x="490" y="631"/>
                </a:lnTo>
                <a:lnTo>
                  <a:pt x="490" y="631"/>
                </a:lnTo>
                <a:lnTo>
                  <a:pt x="490" y="633"/>
                </a:lnTo>
                <a:lnTo>
                  <a:pt x="497" y="633"/>
                </a:lnTo>
                <a:lnTo>
                  <a:pt x="497" y="633"/>
                </a:lnTo>
                <a:lnTo>
                  <a:pt x="497" y="635"/>
                </a:lnTo>
                <a:lnTo>
                  <a:pt x="495" y="635"/>
                </a:lnTo>
                <a:lnTo>
                  <a:pt x="495" y="637"/>
                </a:lnTo>
                <a:lnTo>
                  <a:pt x="495" y="637"/>
                </a:lnTo>
                <a:lnTo>
                  <a:pt x="497" y="637"/>
                </a:lnTo>
                <a:lnTo>
                  <a:pt x="499" y="637"/>
                </a:lnTo>
                <a:lnTo>
                  <a:pt x="501" y="637"/>
                </a:lnTo>
                <a:lnTo>
                  <a:pt x="503" y="640"/>
                </a:lnTo>
                <a:lnTo>
                  <a:pt x="505" y="637"/>
                </a:lnTo>
                <a:lnTo>
                  <a:pt x="505" y="637"/>
                </a:lnTo>
                <a:lnTo>
                  <a:pt x="507" y="635"/>
                </a:lnTo>
                <a:lnTo>
                  <a:pt x="509" y="633"/>
                </a:lnTo>
                <a:lnTo>
                  <a:pt x="511" y="633"/>
                </a:lnTo>
                <a:lnTo>
                  <a:pt x="511" y="633"/>
                </a:lnTo>
                <a:lnTo>
                  <a:pt x="509" y="633"/>
                </a:lnTo>
                <a:lnTo>
                  <a:pt x="509" y="635"/>
                </a:lnTo>
                <a:lnTo>
                  <a:pt x="509" y="637"/>
                </a:lnTo>
                <a:lnTo>
                  <a:pt x="509" y="640"/>
                </a:lnTo>
                <a:lnTo>
                  <a:pt x="509" y="640"/>
                </a:lnTo>
                <a:lnTo>
                  <a:pt x="511" y="642"/>
                </a:lnTo>
                <a:lnTo>
                  <a:pt x="511" y="642"/>
                </a:lnTo>
                <a:lnTo>
                  <a:pt x="511" y="642"/>
                </a:lnTo>
                <a:lnTo>
                  <a:pt x="513" y="642"/>
                </a:lnTo>
                <a:lnTo>
                  <a:pt x="518" y="642"/>
                </a:lnTo>
                <a:lnTo>
                  <a:pt x="520" y="644"/>
                </a:lnTo>
                <a:lnTo>
                  <a:pt x="520" y="646"/>
                </a:lnTo>
                <a:lnTo>
                  <a:pt x="520" y="646"/>
                </a:lnTo>
                <a:lnTo>
                  <a:pt x="520" y="646"/>
                </a:lnTo>
                <a:lnTo>
                  <a:pt x="520" y="646"/>
                </a:lnTo>
                <a:lnTo>
                  <a:pt x="522" y="646"/>
                </a:lnTo>
                <a:lnTo>
                  <a:pt x="524" y="646"/>
                </a:lnTo>
                <a:lnTo>
                  <a:pt x="528" y="646"/>
                </a:lnTo>
                <a:lnTo>
                  <a:pt x="536" y="644"/>
                </a:lnTo>
                <a:lnTo>
                  <a:pt x="543" y="646"/>
                </a:lnTo>
                <a:lnTo>
                  <a:pt x="549" y="646"/>
                </a:lnTo>
                <a:lnTo>
                  <a:pt x="555" y="648"/>
                </a:lnTo>
                <a:lnTo>
                  <a:pt x="557" y="648"/>
                </a:lnTo>
                <a:lnTo>
                  <a:pt x="559" y="646"/>
                </a:lnTo>
                <a:lnTo>
                  <a:pt x="559" y="646"/>
                </a:lnTo>
                <a:lnTo>
                  <a:pt x="559" y="646"/>
                </a:lnTo>
                <a:lnTo>
                  <a:pt x="559" y="644"/>
                </a:lnTo>
                <a:lnTo>
                  <a:pt x="559" y="644"/>
                </a:lnTo>
                <a:lnTo>
                  <a:pt x="559" y="644"/>
                </a:lnTo>
                <a:lnTo>
                  <a:pt x="559" y="646"/>
                </a:lnTo>
                <a:lnTo>
                  <a:pt x="562" y="646"/>
                </a:lnTo>
                <a:lnTo>
                  <a:pt x="562" y="648"/>
                </a:lnTo>
                <a:lnTo>
                  <a:pt x="559" y="648"/>
                </a:lnTo>
                <a:lnTo>
                  <a:pt x="559" y="650"/>
                </a:lnTo>
                <a:lnTo>
                  <a:pt x="568" y="652"/>
                </a:lnTo>
                <a:lnTo>
                  <a:pt x="570" y="652"/>
                </a:lnTo>
                <a:lnTo>
                  <a:pt x="574" y="652"/>
                </a:lnTo>
                <a:lnTo>
                  <a:pt x="576" y="652"/>
                </a:lnTo>
                <a:lnTo>
                  <a:pt x="580" y="650"/>
                </a:lnTo>
                <a:lnTo>
                  <a:pt x="583" y="650"/>
                </a:lnTo>
                <a:lnTo>
                  <a:pt x="585" y="648"/>
                </a:lnTo>
                <a:lnTo>
                  <a:pt x="587" y="646"/>
                </a:lnTo>
                <a:lnTo>
                  <a:pt x="587" y="646"/>
                </a:lnTo>
                <a:lnTo>
                  <a:pt x="589" y="646"/>
                </a:lnTo>
                <a:lnTo>
                  <a:pt x="591" y="650"/>
                </a:lnTo>
                <a:lnTo>
                  <a:pt x="595" y="650"/>
                </a:lnTo>
                <a:lnTo>
                  <a:pt x="593" y="650"/>
                </a:lnTo>
                <a:lnTo>
                  <a:pt x="591" y="650"/>
                </a:lnTo>
                <a:lnTo>
                  <a:pt x="591" y="650"/>
                </a:lnTo>
                <a:lnTo>
                  <a:pt x="591" y="652"/>
                </a:lnTo>
                <a:lnTo>
                  <a:pt x="591" y="652"/>
                </a:lnTo>
                <a:lnTo>
                  <a:pt x="591" y="654"/>
                </a:lnTo>
                <a:lnTo>
                  <a:pt x="591" y="654"/>
                </a:lnTo>
                <a:lnTo>
                  <a:pt x="589" y="654"/>
                </a:lnTo>
                <a:lnTo>
                  <a:pt x="589" y="652"/>
                </a:lnTo>
                <a:lnTo>
                  <a:pt x="589" y="650"/>
                </a:lnTo>
                <a:lnTo>
                  <a:pt x="589" y="650"/>
                </a:lnTo>
                <a:lnTo>
                  <a:pt x="587" y="648"/>
                </a:lnTo>
                <a:lnTo>
                  <a:pt x="587" y="648"/>
                </a:lnTo>
                <a:lnTo>
                  <a:pt x="587" y="648"/>
                </a:lnTo>
                <a:lnTo>
                  <a:pt x="587" y="648"/>
                </a:lnTo>
                <a:lnTo>
                  <a:pt x="587" y="648"/>
                </a:lnTo>
                <a:lnTo>
                  <a:pt x="585" y="650"/>
                </a:lnTo>
                <a:lnTo>
                  <a:pt x="585" y="650"/>
                </a:lnTo>
                <a:lnTo>
                  <a:pt x="587" y="652"/>
                </a:lnTo>
                <a:lnTo>
                  <a:pt x="587" y="652"/>
                </a:lnTo>
                <a:lnTo>
                  <a:pt x="587" y="654"/>
                </a:lnTo>
                <a:lnTo>
                  <a:pt x="585" y="654"/>
                </a:lnTo>
                <a:lnTo>
                  <a:pt x="585" y="656"/>
                </a:lnTo>
                <a:lnTo>
                  <a:pt x="583" y="656"/>
                </a:lnTo>
                <a:lnTo>
                  <a:pt x="583" y="656"/>
                </a:lnTo>
                <a:lnTo>
                  <a:pt x="583" y="656"/>
                </a:lnTo>
                <a:lnTo>
                  <a:pt x="585" y="658"/>
                </a:lnTo>
                <a:lnTo>
                  <a:pt x="585" y="658"/>
                </a:lnTo>
                <a:lnTo>
                  <a:pt x="589" y="661"/>
                </a:lnTo>
                <a:lnTo>
                  <a:pt x="595" y="663"/>
                </a:lnTo>
                <a:lnTo>
                  <a:pt x="599" y="665"/>
                </a:lnTo>
                <a:lnTo>
                  <a:pt x="601" y="665"/>
                </a:lnTo>
                <a:lnTo>
                  <a:pt x="601" y="665"/>
                </a:lnTo>
                <a:lnTo>
                  <a:pt x="601" y="665"/>
                </a:lnTo>
                <a:lnTo>
                  <a:pt x="601" y="665"/>
                </a:lnTo>
                <a:lnTo>
                  <a:pt x="601" y="665"/>
                </a:lnTo>
                <a:lnTo>
                  <a:pt x="603" y="667"/>
                </a:lnTo>
                <a:lnTo>
                  <a:pt x="606" y="667"/>
                </a:lnTo>
                <a:lnTo>
                  <a:pt x="608" y="669"/>
                </a:lnTo>
                <a:lnTo>
                  <a:pt x="610" y="671"/>
                </a:lnTo>
                <a:lnTo>
                  <a:pt x="610" y="671"/>
                </a:lnTo>
                <a:lnTo>
                  <a:pt x="610" y="673"/>
                </a:lnTo>
                <a:lnTo>
                  <a:pt x="612" y="675"/>
                </a:lnTo>
                <a:lnTo>
                  <a:pt x="614" y="675"/>
                </a:lnTo>
                <a:lnTo>
                  <a:pt x="614" y="675"/>
                </a:lnTo>
                <a:lnTo>
                  <a:pt x="614" y="675"/>
                </a:lnTo>
                <a:lnTo>
                  <a:pt x="614" y="677"/>
                </a:lnTo>
                <a:lnTo>
                  <a:pt x="616" y="677"/>
                </a:lnTo>
                <a:lnTo>
                  <a:pt x="622" y="682"/>
                </a:lnTo>
                <a:lnTo>
                  <a:pt x="624" y="682"/>
                </a:lnTo>
                <a:lnTo>
                  <a:pt x="627" y="684"/>
                </a:lnTo>
                <a:lnTo>
                  <a:pt x="629" y="684"/>
                </a:lnTo>
                <a:lnTo>
                  <a:pt x="629" y="684"/>
                </a:lnTo>
                <a:lnTo>
                  <a:pt x="631" y="682"/>
                </a:lnTo>
                <a:lnTo>
                  <a:pt x="635" y="682"/>
                </a:lnTo>
                <a:lnTo>
                  <a:pt x="637" y="682"/>
                </a:lnTo>
                <a:lnTo>
                  <a:pt x="637" y="682"/>
                </a:lnTo>
                <a:lnTo>
                  <a:pt x="637" y="679"/>
                </a:lnTo>
                <a:lnTo>
                  <a:pt x="637" y="679"/>
                </a:lnTo>
                <a:lnTo>
                  <a:pt x="635" y="677"/>
                </a:lnTo>
                <a:lnTo>
                  <a:pt x="633" y="675"/>
                </a:lnTo>
                <a:lnTo>
                  <a:pt x="631" y="675"/>
                </a:lnTo>
                <a:lnTo>
                  <a:pt x="631" y="675"/>
                </a:lnTo>
                <a:lnTo>
                  <a:pt x="631" y="675"/>
                </a:lnTo>
                <a:lnTo>
                  <a:pt x="631" y="673"/>
                </a:lnTo>
                <a:lnTo>
                  <a:pt x="629" y="673"/>
                </a:lnTo>
                <a:lnTo>
                  <a:pt x="629" y="673"/>
                </a:lnTo>
                <a:lnTo>
                  <a:pt x="629" y="673"/>
                </a:lnTo>
                <a:lnTo>
                  <a:pt x="627" y="671"/>
                </a:lnTo>
                <a:lnTo>
                  <a:pt x="624" y="671"/>
                </a:lnTo>
                <a:lnTo>
                  <a:pt x="624" y="671"/>
                </a:lnTo>
                <a:lnTo>
                  <a:pt x="622" y="671"/>
                </a:lnTo>
                <a:lnTo>
                  <a:pt x="622" y="671"/>
                </a:lnTo>
                <a:lnTo>
                  <a:pt x="622" y="669"/>
                </a:lnTo>
                <a:lnTo>
                  <a:pt x="624" y="669"/>
                </a:lnTo>
                <a:lnTo>
                  <a:pt x="624" y="669"/>
                </a:lnTo>
                <a:lnTo>
                  <a:pt x="622" y="667"/>
                </a:lnTo>
                <a:lnTo>
                  <a:pt x="622" y="667"/>
                </a:lnTo>
                <a:lnTo>
                  <a:pt x="624" y="669"/>
                </a:lnTo>
                <a:lnTo>
                  <a:pt x="629" y="669"/>
                </a:lnTo>
                <a:lnTo>
                  <a:pt x="631" y="671"/>
                </a:lnTo>
                <a:lnTo>
                  <a:pt x="631" y="671"/>
                </a:lnTo>
                <a:lnTo>
                  <a:pt x="631" y="671"/>
                </a:lnTo>
                <a:lnTo>
                  <a:pt x="633" y="671"/>
                </a:lnTo>
                <a:lnTo>
                  <a:pt x="633" y="673"/>
                </a:lnTo>
                <a:lnTo>
                  <a:pt x="635" y="673"/>
                </a:lnTo>
                <a:lnTo>
                  <a:pt x="635" y="673"/>
                </a:lnTo>
                <a:lnTo>
                  <a:pt x="635" y="673"/>
                </a:lnTo>
                <a:lnTo>
                  <a:pt x="635" y="671"/>
                </a:lnTo>
                <a:lnTo>
                  <a:pt x="635" y="671"/>
                </a:lnTo>
                <a:lnTo>
                  <a:pt x="635" y="671"/>
                </a:lnTo>
                <a:lnTo>
                  <a:pt x="635" y="669"/>
                </a:lnTo>
                <a:lnTo>
                  <a:pt x="635" y="667"/>
                </a:lnTo>
                <a:lnTo>
                  <a:pt x="635" y="667"/>
                </a:lnTo>
                <a:lnTo>
                  <a:pt x="637" y="669"/>
                </a:lnTo>
                <a:lnTo>
                  <a:pt x="637" y="671"/>
                </a:lnTo>
                <a:lnTo>
                  <a:pt x="637" y="671"/>
                </a:lnTo>
                <a:lnTo>
                  <a:pt x="639" y="671"/>
                </a:lnTo>
                <a:lnTo>
                  <a:pt x="639" y="671"/>
                </a:lnTo>
                <a:lnTo>
                  <a:pt x="637" y="671"/>
                </a:lnTo>
                <a:lnTo>
                  <a:pt x="637" y="673"/>
                </a:lnTo>
                <a:lnTo>
                  <a:pt x="639" y="675"/>
                </a:lnTo>
                <a:lnTo>
                  <a:pt x="639" y="677"/>
                </a:lnTo>
                <a:lnTo>
                  <a:pt x="639" y="679"/>
                </a:lnTo>
                <a:lnTo>
                  <a:pt x="639" y="682"/>
                </a:lnTo>
                <a:lnTo>
                  <a:pt x="639" y="682"/>
                </a:lnTo>
                <a:lnTo>
                  <a:pt x="643" y="682"/>
                </a:lnTo>
                <a:lnTo>
                  <a:pt x="645" y="682"/>
                </a:lnTo>
                <a:lnTo>
                  <a:pt x="647" y="684"/>
                </a:lnTo>
                <a:lnTo>
                  <a:pt x="647" y="684"/>
                </a:lnTo>
                <a:lnTo>
                  <a:pt x="650" y="684"/>
                </a:lnTo>
                <a:lnTo>
                  <a:pt x="652" y="684"/>
                </a:lnTo>
                <a:lnTo>
                  <a:pt x="652" y="684"/>
                </a:lnTo>
                <a:lnTo>
                  <a:pt x="652" y="684"/>
                </a:lnTo>
                <a:lnTo>
                  <a:pt x="652" y="682"/>
                </a:lnTo>
                <a:lnTo>
                  <a:pt x="650" y="679"/>
                </a:lnTo>
                <a:lnTo>
                  <a:pt x="650" y="677"/>
                </a:lnTo>
                <a:lnTo>
                  <a:pt x="650" y="675"/>
                </a:lnTo>
                <a:lnTo>
                  <a:pt x="647" y="673"/>
                </a:lnTo>
                <a:lnTo>
                  <a:pt x="647" y="671"/>
                </a:lnTo>
                <a:lnTo>
                  <a:pt x="645" y="667"/>
                </a:lnTo>
                <a:lnTo>
                  <a:pt x="645" y="665"/>
                </a:lnTo>
                <a:lnTo>
                  <a:pt x="645" y="663"/>
                </a:lnTo>
                <a:lnTo>
                  <a:pt x="645" y="665"/>
                </a:lnTo>
                <a:lnTo>
                  <a:pt x="645" y="663"/>
                </a:lnTo>
                <a:lnTo>
                  <a:pt x="645" y="661"/>
                </a:lnTo>
                <a:lnTo>
                  <a:pt x="645" y="661"/>
                </a:lnTo>
                <a:lnTo>
                  <a:pt x="645" y="661"/>
                </a:lnTo>
                <a:lnTo>
                  <a:pt x="647" y="658"/>
                </a:lnTo>
                <a:lnTo>
                  <a:pt x="647" y="658"/>
                </a:lnTo>
                <a:lnTo>
                  <a:pt x="647" y="661"/>
                </a:lnTo>
                <a:lnTo>
                  <a:pt x="647" y="663"/>
                </a:lnTo>
                <a:lnTo>
                  <a:pt x="650" y="667"/>
                </a:lnTo>
                <a:lnTo>
                  <a:pt x="650" y="671"/>
                </a:lnTo>
                <a:lnTo>
                  <a:pt x="652" y="673"/>
                </a:lnTo>
                <a:lnTo>
                  <a:pt x="652" y="673"/>
                </a:lnTo>
                <a:lnTo>
                  <a:pt x="652" y="673"/>
                </a:lnTo>
                <a:lnTo>
                  <a:pt x="654" y="675"/>
                </a:lnTo>
                <a:lnTo>
                  <a:pt x="656" y="679"/>
                </a:lnTo>
                <a:lnTo>
                  <a:pt x="656" y="682"/>
                </a:lnTo>
                <a:lnTo>
                  <a:pt x="660" y="682"/>
                </a:lnTo>
                <a:lnTo>
                  <a:pt x="662" y="684"/>
                </a:lnTo>
                <a:lnTo>
                  <a:pt x="662" y="684"/>
                </a:lnTo>
                <a:lnTo>
                  <a:pt x="664" y="684"/>
                </a:lnTo>
                <a:lnTo>
                  <a:pt x="664" y="684"/>
                </a:lnTo>
                <a:lnTo>
                  <a:pt x="666" y="679"/>
                </a:lnTo>
                <a:lnTo>
                  <a:pt x="666" y="679"/>
                </a:lnTo>
                <a:lnTo>
                  <a:pt x="668" y="677"/>
                </a:lnTo>
                <a:lnTo>
                  <a:pt x="668" y="677"/>
                </a:lnTo>
                <a:lnTo>
                  <a:pt x="668" y="679"/>
                </a:lnTo>
                <a:lnTo>
                  <a:pt x="668" y="679"/>
                </a:lnTo>
                <a:lnTo>
                  <a:pt x="666" y="684"/>
                </a:lnTo>
                <a:lnTo>
                  <a:pt x="666" y="686"/>
                </a:lnTo>
                <a:lnTo>
                  <a:pt x="666" y="686"/>
                </a:lnTo>
                <a:lnTo>
                  <a:pt x="666" y="688"/>
                </a:lnTo>
                <a:lnTo>
                  <a:pt x="668" y="690"/>
                </a:lnTo>
                <a:lnTo>
                  <a:pt x="668" y="690"/>
                </a:lnTo>
                <a:lnTo>
                  <a:pt x="671" y="692"/>
                </a:lnTo>
                <a:lnTo>
                  <a:pt x="671" y="692"/>
                </a:lnTo>
                <a:lnTo>
                  <a:pt x="671" y="692"/>
                </a:lnTo>
                <a:lnTo>
                  <a:pt x="673" y="692"/>
                </a:lnTo>
                <a:lnTo>
                  <a:pt x="673" y="690"/>
                </a:lnTo>
                <a:lnTo>
                  <a:pt x="675" y="690"/>
                </a:lnTo>
                <a:lnTo>
                  <a:pt x="679" y="692"/>
                </a:lnTo>
                <a:lnTo>
                  <a:pt x="679" y="692"/>
                </a:lnTo>
                <a:lnTo>
                  <a:pt x="673" y="692"/>
                </a:lnTo>
                <a:lnTo>
                  <a:pt x="673" y="692"/>
                </a:lnTo>
                <a:lnTo>
                  <a:pt x="673" y="692"/>
                </a:lnTo>
                <a:lnTo>
                  <a:pt x="673" y="694"/>
                </a:lnTo>
                <a:lnTo>
                  <a:pt x="675" y="694"/>
                </a:lnTo>
                <a:lnTo>
                  <a:pt x="679" y="698"/>
                </a:lnTo>
                <a:lnTo>
                  <a:pt x="679" y="698"/>
                </a:lnTo>
                <a:lnTo>
                  <a:pt x="677" y="696"/>
                </a:lnTo>
                <a:lnTo>
                  <a:pt x="673" y="696"/>
                </a:lnTo>
                <a:lnTo>
                  <a:pt x="673" y="696"/>
                </a:lnTo>
                <a:lnTo>
                  <a:pt x="673" y="696"/>
                </a:lnTo>
                <a:lnTo>
                  <a:pt x="671" y="696"/>
                </a:lnTo>
                <a:lnTo>
                  <a:pt x="673" y="698"/>
                </a:lnTo>
                <a:lnTo>
                  <a:pt x="675" y="702"/>
                </a:lnTo>
                <a:lnTo>
                  <a:pt x="675" y="707"/>
                </a:lnTo>
                <a:lnTo>
                  <a:pt x="683" y="709"/>
                </a:lnTo>
                <a:lnTo>
                  <a:pt x="683" y="709"/>
                </a:lnTo>
                <a:lnTo>
                  <a:pt x="683" y="709"/>
                </a:lnTo>
                <a:lnTo>
                  <a:pt x="683" y="711"/>
                </a:lnTo>
                <a:lnTo>
                  <a:pt x="683" y="711"/>
                </a:lnTo>
                <a:lnTo>
                  <a:pt x="683" y="711"/>
                </a:lnTo>
                <a:lnTo>
                  <a:pt x="685" y="713"/>
                </a:lnTo>
                <a:lnTo>
                  <a:pt x="685" y="713"/>
                </a:lnTo>
                <a:lnTo>
                  <a:pt x="689" y="715"/>
                </a:lnTo>
                <a:lnTo>
                  <a:pt x="689" y="717"/>
                </a:lnTo>
                <a:lnTo>
                  <a:pt x="689" y="717"/>
                </a:lnTo>
                <a:lnTo>
                  <a:pt x="689" y="717"/>
                </a:lnTo>
                <a:lnTo>
                  <a:pt x="691" y="717"/>
                </a:lnTo>
                <a:lnTo>
                  <a:pt x="691" y="719"/>
                </a:lnTo>
                <a:lnTo>
                  <a:pt x="691" y="719"/>
                </a:lnTo>
                <a:lnTo>
                  <a:pt x="691" y="719"/>
                </a:lnTo>
                <a:lnTo>
                  <a:pt x="694" y="721"/>
                </a:lnTo>
                <a:lnTo>
                  <a:pt x="694" y="721"/>
                </a:lnTo>
                <a:lnTo>
                  <a:pt x="696" y="723"/>
                </a:lnTo>
                <a:lnTo>
                  <a:pt x="696" y="723"/>
                </a:lnTo>
                <a:lnTo>
                  <a:pt x="696" y="726"/>
                </a:lnTo>
                <a:lnTo>
                  <a:pt x="698" y="726"/>
                </a:lnTo>
                <a:lnTo>
                  <a:pt x="698" y="726"/>
                </a:lnTo>
                <a:lnTo>
                  <a:pt x="702" y="726"/>
                </a:lnTo>
                <a:lnTo>
                  <a:pt x="700" y="728"/>
                </a:lnTo>
                <a:lnTo>
                  <a:pt x="698" y="728"/>
                </a:lnTo>
                <a:lnTo>
                  <a:pt x="696" y="732"/>
                </a:lnTo>
                <a:lnTo>
                  <a:pt x="694" y="734"/>
                </a:lnTo>
                <a:lnTo>
                  <a:pt x="694" y="734"/>
                </a:lnTo>
                <a:lnTo>
                  <a:pt x="691" y="736"/>
                </a:lnTo>
                <a:lnTo>
                  <a:pt x="691" y="736"/>
                </a:lnTo>
                <a:lnTo>
                  <a:pt x="694" y="738"/>
                </a:lnTo>
                <a:lnTo>
                  <a:pt x="694" y="738"/>
                </a:lnTo>
                <a:lnTo>
                  <a:pt x="696" y="740"/>
                </a:lnTo>
                <a:lnTo>
                  <a:pt x="696" y="738"/>
                </a:lnTo>
                <a:lnTo>
                  <a:pt x="698" y="738"/>
                </a:lnTo>
                <a:lnTo>
                  <a:pt x="698" y="736"/>
                </a:lnTo>
                <a:lnTo>
                  <a:pt x="698" y="734"/>
                </a:lnTo>
                <a:lnTo>
                  <a:pt x="698" y="734"/>
                </a:lnTo>
                <a:lnTo>
                  <a:pt x="698" y="734"/>
                </a:lnTo>
                <a:lnTo>
                  <a:pt x="698" y="734"/>
                </a:lnTo>
                <a:lnTo>
                  <a:pt x="698" y="732"/>
                </a:lnTo>
                <a:lnTo>
                  <a:pt x="700" y="732"/>
                </a:lnTo>
                <a:lnTo>
                  <a:pt x="706" y="730"/>
                </a:lnTo>
                <a:lnTo>
                  <a:pt x="710" y="728"/>
                </a:lnTo>
                <a:lnTo>
                  <a:pt x="708" y="730"/>
                </a:lnTo>
                <a:lnTo>
                  <a:pt x="708" y="730"/>
                </a:lnTo>
                <a:lnTo>
                  <a:pt x="708" y="732"/>
                </a:lnTo>
                <a:lnTo>
                  <a:pt x="710" y="734"/>
                </a:lnTo>
                <a:lnTo>
                  <a:pt x="710" y="736"/>
                </a:lnTo>
                <a:lnTo>
                  <a:pt x="712" y="738"/>
                </a:lnTo>
                <a:lnTo>
                  <a:pt x="712" y="740"/>
                </a:lnTo>
                <a:lnTo>
                  <a:pt x="712" y="740"/>
                </a:lnTo>
                <a:lnTo>
                  <a:pt x="712" y="742"/>
                </a:lnTo>
                <a:lnTo>
                  <a:pt x="712" y="744"/>
                </a:lnTo>
                <a:lnTo>
                  <a:pt x="715" y="744"/>
                </a:lnTo>
                <a:lnTo>
                  <a:pt x="715" y="744"/>
                </a:lnTo>
                <a:lnTo>
                  <a:pt x="710" y="744"/>
                </a:lnTo>
                <a:lnTo>
                  <a:pt x="708" y="747"/>
                </a:lnTo>
                <a:lnTo>
                  <a:pt x="708" y="747"/>
                </a:lnTo>
                <a:lnTo>
                  <a:pt x="710" y="749"/>
                </a:lnTo>
                <a:lnTo>
                  <a:pt x="710" y="751"/>
                </a:lnTo>
                <a:lnTo>
                  <a:pt x="712" y="755"/>
                </a:lnTo>
                <a:lnTo>
                  <a:pt x="715" y="755"/>
                </a:lnTo>
                <a:lnTo>
                  <a:pt x="717" y="755"/>
                </a:lnTo>
                <a:lnTo>
                  <a:pt x="717" y="755"/>
                </a:lnTo>
                <a:lnTo>
                  <a:pt x="719" y="755"/>
                </a:lnTo>
                <a:lnTo>
                  <a:pt x="721" y="751"/>
                </a:lnTo>
                <a:lnTo>
                  <a:pt x="721" y="751"/>
                </a:lnTo>
                <a:lnTo>
                  <a:pt x="721" y="749"/>
                </a:lnTo>
                <a:lnTo>
                  <a:pt x="723" y="747"/>
                </a:lnTo>
                <a:lnTo>
                  <a:pt x="723" y="744"/>
                </a:lnTo>
                <a:lnTo>
                  <a:pt x="723" y="742"/>
                </a:lnTo>
                <a:lnTo>
                  <a:pt x="723" y="742"/>
                </a:lnTo>
                <a:lnTo>
                  <a:pt x="723" y="740"/>
                </a:lnTo>
                <a:lnTo>
                  <a:pt x="723" y="738"/>
                </a:lnTo>
                <a:lnTo>
                  <a:pt x="723" y="738"/>
                </a:lnTo>
                <a:lnTo>
                  <a:pt x="723" y="736"/>
                </a:lnTo>
                <a:lnTo>
                  <a:pt x="723" y="734"/>
                </a:lnTo>
                <a:lnTo>
                  <a:pt x="723" y="734"/>
                </a:lnTo>
                <a:lnTo>
                  <a:pt x="725" y="732"/>
                </a:lnTo>
                <a:lnTo>
                  <a:pt x="725" y="732"/>
                </a:lnTo>
                <a:lnTo>
                  <a:pt x="723" y="734"/>
                </a:lnTo>
                <a:lnTo>
                  <a:pt x="723" y="736"/>
                </a:lnTo>
                <a:lnTo>
                  <a:pt x="723" y="736"/>
                </a:lnTo>
                <a:lnTo>
                  <a:pt x="723" y="738"/>
                </a:lnTo>
                <a:lnTo>
                  <a:pt x="723" y="738"/>
                </a:lnTo>
                <a:lnTo>
                  <a:pt x="723" y="740"/>
                </a:lnTo>
                <a:lnTo>
                  <a:pt x="725" y="742"/>
                </a:lnTo>
                <a:lnTo>
                  <a:pt x="725" y="744"/>
                </a:lnTo>
                <a:lnTo>
                  <a:pt x="723" y="747"/>
                </a:lnTo>
                <a:lnTo>
                  <a:pt x="723" y="749"/>
                </a:lnTo>
                <a:lnTo>
                  <a:pt x="723" y="749"/>
                </a:lnTo>
                <a:lnTo>
                  <a:pt x="725" y="749"/>
                </a:lnTo>
                <a:lnTo>
                  <a:pt x="727" y="744"/>
                </a:lnTo>
                <a:lnTo>
                  <a:pt x="727" y="744"/>
                </a:lnTo>
                <a:lnTo>
                  <a:pt x="727" y="742"/>
                </a:lnTo>
                <a:lnTo>
                  <a:pt x="727" y="740"/>
                </a:lnTo>
                <a:lnTo>
                  <a:pt x="727" y="738"/>
                </a:lnTo>
                <a:lnTo>
                  <a:pt x="727" y="740"/>
                </a:lnTo>
                <a:lnTo>
                  <a:pt x="729" y="740"/>
                </a:lnTo>
                <a:lnTo>
                  <a:pt x="729" y="742"/>
                </a:lnTo>
                <a:lnTo>
                  <a:pt x="729" y="742"/>
                </a:lnTo>
                <a:lnTo>
                  <a:pt x="729" y="740"/>
                </a:lnTo>
                <a:lnTo>
                  <a:pt x="731" y="740"/>
                </a:lnTo>
                <a:lnTo>
                  <a:pt x="727" y="744"/>
                </a:lnTo>
                <a:lnTo>
                  <a:pt x="725" y="747"/>
                </a:lnTo>
                <a:lnTo>
                  <a:pt x="725" y="749"/>
                </a:lnTo>
                <a:lnTo>
                  <a:pt x="723" y="753"/>
                </a:lnTo>
                <a:lnTo>
                  <a:pt x="723" y="753"/>
                </a:lnTo>
                <a:lnTo>
                  <a:pt x="721" y="755"/>
                </a:lnTo>
                <a:lnTo>
                  <a:pt x="721" y="757"/>
                </a:lnTo>
                <a:lnTo>
                  <a:pt x="719" y="757"/>
                </a:lnTo>
                <a:lnTo>
                  <a:pt x="719" y="757"/>
                </a:lnTo>
                <a:lnTo>
                  <a:pt x="719" y="759"/>
                </a:lnTo>
                <a:lnTo>
                  <a:pt x="719" y="761"/>
                </a:lnTo>
                <a:lnTo>
                  <a:pt x="719" y="761"/>
                </a:lnTo>
                <a:lnTo>
                  <a:pt x="719" y="763"/>
                </a:lnTo>
                <a:lnTo>
                  <a:pt x="721" y="765"/>
                </a:lnTo>
                <a:lnTo>
                  <a:pt x="723" y="767"/>
                </a:lnTo>
                <a:lnTo>
                  <a:pt x="725" y="765"/>
                </a:lnTo>
                <a:lnTo>
                  <a:pt x="727" y="765"/>
                </a:lnTo>
                <a:lnTo>
                  <a:pt x="729" y="765"/>
                </a:lnTo>
                <a:lnTo>
                  <a:pt x="727" y="767"/>
                </a:lnTo>
                <a:lnTo>
                  <a:pt x="723" y="767"/>
                </a:lnTo>
                <a:lnTo>
                  <a:pt x="723" y="767"/>
                </a:lnTo>
                <a:lnTo>
                  <a:pt x="723" y="770"/>
                </a:lnTo>
                <a:lnTo>
                  <a:pt x="721" y="772"/>
                </a:lnTo>
                <a:lnTo>
                  <a:pt x="719" y="776"/>
                </a:lnTo>
                <a:lnTo>
                  <a:pt x="721" y="776"/>
                </a:lnTo>
                <a:lnTo>
                  <a:pt x="723" y="778"/>
                </a:lnTo>
                <a:lnTo>
                  <a:pt x="725" y="778"/>
                </a:lnTo>
                <a:lnTo>
                  <a:pt x="727" y="782"/>
                </a:lnTo>
                <a:lnTo>
                  <a:pt x="729" y="782"/>
                </a:lnTo>
                <a:lnTo>
                  <a:pt x="731" y="784"/>
                </a:lnTo>
                <a:lnTo>
                  <a:pt x="731" y="782"/>
                </a:lnTo>
                <a:lnTo>
                  <a:pt x="735" y="782"/>
                </a:lnTo>
                <a:lnTo>
                  <a:pt x="735" y="782"/>
                </a:lnTo>
                <a:lnTo>
                  <a:pt x="735" y="780"/>
                </a:lnTo>
                <a:lnTo>
                  <a:pt x="735" y="778"/>
                </a:lnTo>
                <a:lnTo>
                  <a:pt x="735" y="778"/>
                </a:lnTo>
                <a:lnTo>
                  <a:pt x="738" y="774"/>
                </a:lnTo>
                <a:lnTo>
                  <a:pt x="740" y="774"/>
                </a:lnTo>
                <a:lnTo>
                  <a:pt x="740" y="774"/>
                </a:lnTo>
                <a:lnTo>
                  <a:pt x="740" y="774"/>
                </a:lnTo>
                <a:lnTo>
                  <a:pt x="740" y="774"/>
                </a:lnTo>
                <a:lnTo>
                  <a:pt x="740" y="774"/>
                </a:lnTo>
                <a:lnTo>
                  <a:pt x="744" y="772"/>
                </a:lnTo>
                <a:lnTo>
                  <a:pt x="744" y="772"/>
                </a:lnTo>
                <a:lnTo>
                  <a:pt x="746" y="774"/>
                </a:lnTo>
                <a:lnTo>
                  <a:pt x="746" y="774"/>
                </a:lnTo>
                <a:lnTo>
                  <a:pt x="744" y="774"/>
                </a:lnTo>
                <a:lnTo>
                  <a:pt x="744" y="774"/>
                </a:lnTo>
                <a:lnTo>
                  <a:pt x="742" y="774"/>
                </a:lnTo>
                <a:lnTo>
                  <a:pt x="742" y="776"/>
                </a:lnTo>
                <a:lnTo>
                  <a:pt x="742" y="776"/>
                </a:lnTo>
                <a:lnTo>
                  <a:pt x="742" y="776"/>
                </a:lnTo>
                <a:lnTo>
                  <a:pt x="744" y="778"/>
                </a:lnTo>
                <a:lnTo>
                  <a:pt x="744" y="780"/>
                </a:lnTo>
                <a:lnTo>
                  <a:pt x="746" y="780"/>
                </a:lnTo>
                <a:lnTo>
                  <a:pt x="746" y="780"/>
                </a:lnTo>
                <a:lnTo>
                  <a:pt x="748" y="780"/>
                </a:lnTo>
                <a:lnTo>
                  <a:pt x="750" y="780"/>
                </a:lnTo>
                <a:lnTo>
                  <a:pt x="752" y="780"/>
                </a:lnTo>
                <a:lnTo>
                  <a:pt x="754" y="782"/>
                </a:lnTo>
                <a:lnTo>
                  <a:pt x="754" y="784"/>
                </a:lnTo>
                <a:lnTo>
                  <a:pt x="752" y="782"/>
                </a:lnTo>
                <a:lnTo>
                  <a:pt x="752" y="782"/>
                </a:lnTo>
                <a:lnTo>
                  <a:pt x="750" y="780"/>
                </a:lnTo>
                <a:lnTo>
                  <a:pt x="748" y="780"/>
                </a:lnTo>
                <a:lnTo>
                  <a:pt x="746" y="782"/>
                </a:lnTo>
                <a:lnTo>
                  <a:pt x="746" y="782"/>
                </a:lnTo>
                <a:lnTo>
                  <a:pt x="742" y="778"/>
                </a:lnTo>
                <a:lnTo>
                  <a:pt x="740" y="778"/>
                </a:lnTo>
                <a:lnTo>
                  <a:pt x="742" y="776"/>
                </a:lnTo>
                <a:lnTo>
                  <a:pt x="742" y="776"/>
                </a:lnTo>
                <a:lnTo>
                  <a:pt x="740" y="776"/>
                </a:lnTo>
                <a:lnTo>
                  <a:pt x="738" y="776"/>
                </a:lnTo>
                <a:lnTo>
                  <a:pt x="738" y="778"/>
                </a:lnTo>
                <a:lnTo>
                  <a:pt x="735" y="780"/>
                </a:lnTo>
                <a:lnTo>
                  <a:pt x="738" y="780"/>
                </a:lnTo>
                <a:lnTo>
                  <a:pt x="738" y="782"/>
                </a:lnTo>
                <a:lnTo>
                  <a:pt x="742" y="784"/>
                </a:lnTo>
                <a:lnTo>
                  <a:pt x="744" y="784"/>
                </a:lnTo>
                <a:lnTo>
                  <a:pt x="746" y="786"/>
                </a:lnTo>
                <a:lnTo>
                  <a:pt x="746" y="793"/>
                </a:lnTo>
                <a:lnTo>
                  <a:pt x="748" y="793"/>
                </a:lnTo>
                <a:lnTo>
                  <a:pt x="752" y="791"/>
                </a:lnTo>
                <a:lnTo>
                  <a:pt x="752" y="791"/>
                </a:lnTo>
                <a:lnTo>
                  <a:pt x="752" y="793"/>
                </a:lnTo>
                <a:lnTo>
                  <a:pt x="752" y="793"/>
                </a:lnTo>
                <a:lnTo>
                  <a:pt x="750" y="797"/>
                </a:lnTo>
                <a:lnTo>
                  <a:pt x="750" y="801"/>
                </a:lnTo>
                <a:lnTo>
                  <a:pt x="750" y="801"/>
                </a:lnTo>
                <a:lnTo>
                  <a:pt x="750" y="801"/>
                </a:lnTo>
                <a:lnTo>
                  <a:pt x="750" y="801"/>
                </a:lnTo>
                <a:lnTo>
                  <a:pt x="752" y="799"/>
                </a:lnTo>
                <a:lnTo>
                  <a:pt x="754" y="799"/>
                </a:lnTo>
                <a:lnTo>
                  <a:pt x="754" y="799"/>
                </a:lnTo>
                <a:lnTo>
                  <a:pt x="752" y="799"/>
                </a:lnTo>
                <a:lnTo>
                  <a:pt x="752" y="801"/>
                </a:lnTo>
                <a:lnTo>
                  <a:pt x="752" y="801"/>
                </a:lnTo>
                <a:lnTo>
                  <a:pt x="752" y="803"/>
                </a:lnTo>
                <a:lnTo>
                  <a:pt x="752" y="803"/>
                </a:lnTo>
                <a:lnTo>
                  <a:pt x="748" y="805"/>
                </a:lnTo>
                <a:lnTo>
                  <a:pt x="750" y="809"/>
                </a:lnTo>
                <a:lnTo>
                  <a:pt x="752" y="814"/>
                </a:lnTo>
                <a:lnTo>
                  <a:pt x="754" y="809"/>
                </a:lnTo>
                <a:lnTo>
                  <a:pt x="754" y="805"/>
                </a:lnTo>
                <a:lnTo>
                  <a:pt x="756" y="803"/>
                </a:lnTo>
                <a:lnTo>
                  <a:pt x="756" y="803"/>
                </a:lnTo>
                <a:lnTo>
                  <a:pt x="759" y="803"/>
                </a:lnTo>
                <a:lnTo>
                  <a:pt x="761" y="803"/>
                </a:lnTo>
                <a:lnTo>
                  <a:pt x="761" y="801"/>
                </a:lnTo>
                <a:lnTo>
                  <a:pt x="767" y="797"/>
                </a:lnTo>
                <a:lnTo>
                  <a:pt x="767" y="797"/>
                </a:lnTo>
                <a:lnTo>
                  <a:pt x="767" y="795"/>
                </a:lnTo>
                <a:lnTo>
                  <a:pt x="767" y="795"/>
                </a:lnTo>
                <a:lnTo>
                  <a:pt x="767" y="795"/>
                </a:lnTo>
                <a:lnTo>
                  <a:pt x="767" y="793"/>
                </a:lnTo>
                <a:lnTo>
                  <a:pt x="767" y="793"/>
                </a:lnTo>
                <a:lnTo>
                  <a:pt x="769" y="795"/>
                </a:lnTo>
                <a:lnTo>
                  <a:pt x="769" y="795"/>
                </a:lnTo>
                <a:lnTo>
                  <a:pt x="769" y="795"/>
                </a:lnTo>
                <a:lnTo>
                  <a:pt x="767" y="797"/>
                </a:lnTo>
                <a:lnTo>
                  <a:pt x="765" y="799"/>
                </a:lnTo>
                <a:lnTo>
                  <a:pt x="765" y="799"/>
                </a:lnTo>
                <a:lnTo>
                  <a:pt x="765" y="801"/>
                </a:lnTo>
                <a:lnTo>
                  <a:pt x="765" y="801"/>
                </a:lnTo>
                <a:lnTo>
                  <a:pt x="767" y="801"/>
                </a:lnTo>
                <a:lnTo>
                  <a:pt x="769" y="803"/>
                </a:lnTo>
                <a:lnTo>
                  <a:pt x="769" y="803"/>
                </a:lnTo>
                <a:lnTo>
                  <a:pt x="769" y="805"/>
                </a:lnTo>
                <a:lnTo>
                  <a:pt x="771" y="807"/>
                </a:lnTo>
                <a:lnTo>
                  <a:pt x="771" y="807"/>
                </a:lnTo>
                <a:lnTo>
                  <a:pt x="771" y="807"/>
                </a:lnTo>
                <a:lnTo>
                  <a:pt x="771" y="807"/>
                </a:lnTo>
                <a:lnTo>
                  <a:pt x="769" y="805"/>
                </a:lnTo>
                <a:lnTo>
                  <a:pt x="769" y="803"/>
                </a:lnTo>
                <a:lnTo>
                  <a:pt x="767" y="803"/>
                </a:lnTo>
                <a:lnTo>
                  <a:pt x="765" y="803"/>
                </a:lnTo>
                <a:lnTo>
                  <a:pt x="765" y="801"/>
                </a:lnTo>
                <a:lnTo>
                  <a:pt x="761" y="801"/>
                </a:lnTo>
                <a:lnTo>
                  <a:pt x="761" y="803"/>
                </a:lnTo>
                <a:lnTo>
                  <a:pt x="759" y="803"/>
                </a:lnTo>
                <a:lnTo>
                  <a:pt x="756" y="805"/>
                </a:lnTo>
                <a:lnTo>
                  <a:pt x="756" y="807"/>
                </a:lnTo>
                <a:lnTo>
                  <a:pt x="756" y="809"/>
                </a:lnTo>
                <a:lnTo>
                  <a:pt x="756" y="809"/>
                </a:lnTo>
                <a:lnTo>
                  <a:pt x="756" y="811"/>
                </a:lnTo>
                <a:lnTo>
                  <a:pt x="754" y="811"/>
                </a:lnTo>
                <a:lnTo>
                  <a:pt x="754" y="814"/>
                </a:lnTo>
                <a:lnTo>
                  <a:pt x="756" y="816"/>
                </a:lnTo>
                <a:lnTo>
                  <a:pt x="756" y="816"/>
                </a:lnTo>
                <a:lnTo>
                  <a:pt x="756" y="818"/>
                </a:lnTo>
                <a:lnTo>
                  <a:pt x="756" y="818"/>
                </a:lnTo>
                <a:lnTo>
                  <a:pt x="759" y="818"/>
                </a:lnTo>
                <a:lnTo>
                  <a:pt x="759" y="820"/>
                </a:lnTo>
                <a:lnTo>
                  <a:pt x="759" y="820"/>
                </a:lnTo>
                <a:lnTo>
                  <a:pt x="759" y="818"/>
                </a:lnTo>
                <a:lnTo>
                  <a:pt x="759" y="818"/>
                </a:lnTo>
                <a:lnTo>
                  <a:pt x="761" y="816"/>
                </a:lnTo>
                <a:lnTo>
                  <a:pt x="763" y="814"/>
                </a:lnTo>
                <a:lnTo>
                  <a:pt x="767" y="814"/>
                </a:lnTo>
                <a:lnTo>
                  <a:pt x="773" y="814"/>
                </a:lnTo>
                <a:lnTo>
                  <a:pt x="771" y="816"/>
                </a:lnTo>
                <a:lnTo>
                  <a:pt x="769" y="816"/>
                </a:lnTo>
                <a:lnTo>
                  <a:pt x="765" y="816"/>
                </a:lnTo>
                <a:lnTo>
                  <a:pt x="763" y="816"/>
                </a:lnTo>
                <a:lnTo>
                  <a:pt x="763" y="816"/>
                </a:lnTo>
                <a:lnTo>
                  <a:pt x="759" y="820"/>
                </a:lnTo>
                <a:lnTo>
                  <a:pt x="759" y="822"/>
                </a:lnTo>
                <a:lnTo>
                  <a:pt x="759" y="822"/>
                </a:lnTo>
                <a:lnTo>
                  <a:pt x="759" y="824"/>
                </a:lnTo>
                <a:lnTo>
                  <a:pt x="759" y="826"/>
                </a:lnTo>
                <a:lnTo>
                  <a:pt x="761" y="828"/>
                </a:lnTo>
                <a:lnTo>
                  <a:pt x="763" y="828"/>
                </a:lnTo>
                <a:lnTo>
                  <a:pt x="765" y="830"/>
                </a:lnTo>
                <a:lnTo>
                  <a:pt x="767" y="830"/>
                </a:lnTo>
                <a:lnTo>
                  <a:pt x="767" y="830"/>
                </a:lnTo>
                <a:lnTo>
                  <a:pt x="769" y="830"/>
                </a:lnTo>
                <a:lnTo>
                  <a:pt x="773" y="830"/>
                </a:lnTo>
                <a:lnTo>
                  <a:pt x="773" y="828"/>
                </a:lnTo>
                <a:lnTo>
                  <a:pt x="775" y="826"/>
                </a:lnTo>
                <a:lnTo>
                  <a:pt x="775" y="828"/>
                </a:lnTo>
                <a:lnTo>
                  <a:pt x="775" y="830"/>
                </a:lnTo>
                <a:lnTo>
                  <a:pt x="775" y="830"/>
                </a:lnTo>
                <a:lnTo>
                  <a:pt x="775" y="830"/>
                </a:lnTo>
                <a:lnTo>
                  <a:pt x="777" y="830"/>
                </a:lnTo>
                <a:lnTo>
                  <a:pt x="777" y="832"/>
                </a:lnTo>
                <a:lnTo>
                  <a:pt x="775" y="832"/>
                </a:lnTo>
                <a:lnTo>
                  <a:pt x="775" y="832"/>
                </a:lnTo>
                <a:lnTo>
                  <a:pt x="775" y="835"/>
                </a:lnTo>
                <a:lnTo>
                  <a:pt x="775" y="835"/>
                </a:lnTo>
                <a:lnTo>
                  <a:pt x="777" y="835"/>
                </a:lnTo>
                <a:lnTo>
                  <a:pt x="782" y="832"/>
                </a:lnTo>
                <a:lnTo>
                  <a:pt x="784" y="835"/>
                </a:lnTo>
                <a:lnTo>
                  <a:pt x="784" y="835"/>
                </a:lnTo>
                <a:lnTo>
                  <a:pt x="782" y="835"/>
                </a:lnTo>
                <a:lnTo>
                  <a:pt x="779" y="835"/>
                </a:lnTo>
                <a:lnTo>
                  <a:pt x="775" y="835"/>
                </a:lnTo>
                <a:lnTo>
                  <a:pt x="775" y="837"/>
                </a:lnTo>
                <a:lnTo>
                  <a:pt x="775" y="837"/>
                </a:lnTo>
                <a:lnTo>
                  <a:pt x="777" y="837"/>
                </a:lnTo>
                <a:lnTo>
                  <a:pt x="779" y="837"/>
                </a:lnTo>
                <a:lnTo>
                  <a:pt x="782" y="837"/>
                </a:lnTo>
                <a:lnTo>
                  <a:pt x="782" y="837"/>
                </a:lnTo>
                <a:lnTo>
                  <a:pt x="784" y="837"/>
                </a:lnTo>
                <a:lnTo>
                  <a:pt x="784" y="837"/>
                </a:lnTo>
                <a:lnTo>
                  <a:pt x="786" y="837"/>
                </a:lnTo>
                <a:lnTo>
                  <a:pt x="786" y="839"/>
                </a:lnTo>
                <a:lnTo>
                  <a:pt x="786" y="839"/>
                </a:lnTo>
                <a:lnTo>
                  <a:pt x="788" y="839"/>
                </a:lnTo>
                <a:lnTo>
                  <a:pt x="788" y="839"/>
                </a:lnTo>
                <a:lnTo>
                  <a:pt x="788" y="837"/>
                </a:lnTo>
                <a:lnTo>
                  <a:pt x="788" y="835"/>
                </a:lnTo>
                <a:lnTo>
                  <a:pt x="790" y="835"/>
                </a:lnTo>
                <a:lnTo>
                  <a:pt x="790" y="837"/>
                </a:lnTo>
                <a:lnTo>
                  <a:pt x="790" y="837"/>
                </a:lnTo>
                <a:lnTo>
                  <a:pt x="790" y="837"/>
                </a:lnTo>
                <a:lnTo>
                  <a:pt x="794" y="839"/>
                </a:lnTo>
                <a:lnTo>
                  <a:pt x="796" y="837"/>
                </a:lnTo>
                <a:lnTo>
                  <a:pt x="796" y="837"/>
                </a:lnTo>
                <a:lnTo>
                  <a:pt x="798" y="835"/>
                </a:lnTo>
                <a:lnTo>
                  <a:pt x="798" y="832"/>
                </a:lnTo>
                <a:lnTo>
                  <a:pt x="798" y="832"/>
                </a:lnTo>
                <a:lnTo>
                  <a:pt x="798" y="832"/>
                </a:lnTo>
                <a:lnTo>
                  <a:pt x="798" y="830"/>
                </a:lnTo>
                <a:lnTo>
                  <a:pt x="798" y="830"/>
                </a:lnTo>
                <a:lnTo>
                  <a:pt x="798" y="832"/>
                </a:lnTo>
                <a:lnTo>
                  <a:pt x="798" y="835"/>
                </a:lnTo>
                <a:lnTo>
                  <a:pt x="798" y="835"/>
                </a:lnTo>
                <a:lnTo>
                  <a:pt x="798" y="837"/>
                </a:lnTo>
                <a:lnTo>
                  <a:pt x="796" y="839"/>
                </a:lnTo>
                <a:lnTo>
                  <a:pt x="796" y="841"/>
                </a:lnTo>
                <a:lnTo>
                  <a:pt x="796" y="841"/>
                </a:lnTo>
                <a:lnTo>
                  <a:pt x="798" y="841"/>
                </a:lnTo>
                <a:lnTo>
                  <a:pt x="798" y="843"/>
                </a:lnTo>
                <a:lnTo>
                  <a:pt x="800" y="845"/>
                </a:lnTo>
                <a:lnTo>
                  <a:pt x="800" y="847"/>
                </a:lnTo>
                <a:lnTo>
                  <a:pt x="800" y="847"/>
                </a:lnTo>
                <a:lnTo>
                  <a:pt x="805" y="851"/>
                </a:lnTo>
                <a:lnTo>
                  <a:pt x="805" y="851"/>
                </a:lnTo>
                <a:lnTo>
                  <a:pt x="807" y="851"/>
                </a:lnTo>
                <a:lnTo>
                  <a:pt x="809" y="851"/>
                </a:lnTo>
                <a:lnTo>
                  <a:pt x="811" y="849"/>
                </a:lnTo>
                <a:lnTo>
                  <a:pt x="811" y="849"/>
                </a:lnTo>
                <a:lnTo>
                  <a:pt x="811" y="849"/>
                </a:lnTo>
                <a:lnTo>
                  <a:pt x="811" y="847"/>
                </a:lnTo>
                <a:lnTo>
                  <a:pt x="811" y="847"/>
                </a:lnTo>
                <a:lnTo>
                  <a:pt x="813" y="845"/>
                </a:lnTo>
                <a:lnTo>
                  <a:pt x="813" y="845"/>
                </a:lnTo>
                <a:lnTo>
                  <a:pt x="813" y="843"/>
                </a:lnTo>
                <a:lnTo>
                  <a:pt x="813" y="843"/>
                </a:lnTo>
                <a:lnTo>
                  <a:pt x="813" y="843"/>
                </a:lnTo>
                <a:lnTo>
                  <a:pt x="813" y="845"/>
                </a:lnTo>
                <a:lnTo>
                  <a:pt x="815" y="845"/>
                </a:lnTo>
                <a:lnTo>
                  <a:pt x="815" y="845"/>
                </a:lnTo>
                <a:lnTo>
                  <a:pt x="813" y="845"/>
                </a:lnTo>
                <a:lnTo>
                  <a:pt x="813" y="847"/>
                </a:lnTo>
                <a:lnTo>
                  <a:pt x="813" y="847"/>
                </a:lnTo>
                <a:lnTo>
                  <a:pt x="813" y="851"/>
                </a:lnTo>
                <a:lnTo>
                  <a:pt x="813" y="851"/>
                </a:lnTo>
                <a:lnTo>
                  <a:pt x="813" y="853"/>
                </a:lnTo>
                <a:lnTo>
                  <a:pt x="815" y="853"/>
                </a:lnTo>
                <a:lnTo>
                  <a:pt x="815" y="853"/>
                </a:lnTo>
                <a:lnTo>
                  <a:pt x="817" y="853"/>
                </a:lnTo>
                <a:lnTo>
                  <a:pt x="817" y="853"/>
                </a:lnTo>
                <a:lnTo>
                  <a:pt x="815" y="853"/>
                </a:lnTo>
                <a:lnTo>
                  <a:pt x="813" y="856"/>
                </a:lnTo>
                <a:lnTo>
                  <a:pt x="813" y="853"/>
                </a:lnTo>
                <a:lnTo>
                  <a:pt x="813" y="851"/>
                </a:lnTo>
                <a:lnTo>
                  <a:pt x="811" y="851"/>
                </a:lnTo>
                <a:lnTo>
                  <a:pt x="811" y="851"/>
                </a:lnTo>
                <a:lnTo>
                  <a:pt x="811" y="851"/>
                </a:lnTo>
                <a:lnTo>
                  <a:pt x="811" y="853"/>
                </a:lnTo>
                <a:lnTo>
                  <a:pt x="811" y="853"/>
                </a:lnTo>
                <a:lnTo>
                  <a:pt x="813" y="856"/>
                </a:lnTo>
                <a:lnTo>
                  <a:pt x="813" y="856"/>
                </a:lnTo>
                <a:lnTo>
                  <a:pt x="813" y="856"/>
                </a:lnTo>
                <a:lnTo>
                  <a:pt x="817" y="858"/>
                </a:lnTo>
                <a:lnTo>
                  <a:pt x="819" y="858"/>
                </a:lnTo>
                <a:lnTo>
                  <a:pt x="819" y="858"/>
                </a:lnTo>
                <a:lnTo>
                  <a:pt x="819" y="858"/>
                </a:lnTo>
                <a:lnTo>
                  <a:pt x="821" y="858"/>
                </a:lnTo>
                <a:lnTo>
                  <a:pt x="821" y="856"/>
                </a:lnTo>
                <a:lnTo>
                  <a:pt x="821" y="856"/>
                </a:lnTo>
                <a:lnTo>
                  <a:pt x="821" y="856"/>
                </a:lnTo>
                <a:lnTo>
                  <a:pt x="823" y="853"/>
                </a:lnTo>
                <a:lnTo>
                  <a:pt x="823" y="853"/>
                </a:lnTo>
                <a:lnTo>
                  <a:pt x="823" y="853"/>
                </a:lnTo>
                <a:lnTo>
                  <a:pt x="823" y="856"/>
                </a:lnTo>
                <a:lnTo>
                  <a:pt x="821" y="858"/>
                </a:lnTo>
                <a:lnTo>
                  <a:pt x="821" y="858"/>
                </a:lnTo>
                <a:lnTo>
                  <a:pt x="821" y="858"/>
                </a:lnTo>
                <a:lnTo>
                  <a:pt x="821" y="860"/>
                </a:lnTo>
                <a:lnTo>
                  <a:pt x="821" y="860"/>
                </a:lnTo>
                <a:lnTo>
                  <a:pt x="823" y="860"/>
                </a:lnTo>
                <a:lnTo>
                  <a:pt x="826" y="860"/>
                </a:lnTo>
                <a:lnTo>
                  <a:pt x="826" y="860"/>
                </a:lnTo>
                <a:lnTo>
                  <a:pt x="828" y="858"/>
                </a:lnTo>
                <a:lnTo>
                  <a:pt x="828" y="860"/>
                </a:lnTo>
                <a:lnTo>
                  <a:pt x="826" y="860"/>
                </a:lnTo>
                <a:lnTo>
                  <a:pt x="826" y="860"/>
                </a:lnTo>
                <a:lnTo>
                  <a:pt x="823" y="860"/>
                </a:lnTo>
                <a:lnTo>
                  <a:pt x="823" y="860"/>
                </a:lnTo>
                <a:lnTo>
                  <a:pt x="823" y="862"/>
                </a:lnTo>
                <a:lnTo>
                  <a:pt x="823" y="862"/>
                </a:lnTo>
                <a:lnTo>
                  <a:pt x="823" y="864"/>
                </a:lnTo>
                <a:lnTo>
                  <a:pt x="823" y="864"/>
                </a:lnTo>
                <a:lnTo>
                  <a:pt x="826" y="864"/>
                </a:lnTo>
                <a:lnTo>
                  <a:pt x="826" y="864"/>
                </a:lnTo>
                <a:lnTo>
                  <a:pt x="823" y="864"/>
                </a:lnTo>
                <a:lnTo>
                  <a:pt x="823" y="864"/>
                </a:lnTo>
                <a:lnTo>
                  <a:pt x="826" y="866"/>
                </a:lnTo>
                <a:lnTo>
                  <a:pt x="826" y="866"/>
                </a:lnTo>
                <a:lnTo>
                  <a:pt x="826" y="866"/>
                </a:lnTo>
                <a:lnTo>
                  <a:pt x="826" y="866"/>
                </a:lnTo>
                <a:lnTo>
                  <a:pt x="826" y="864"/>
                </a:lnTo>
                <a:lnTo>
                  <a:pt x="826" y="864"/>
                </a:lnTo>
                <a:lnTo>
                  <a:pt x="826" y="864"/>
                </a:lnTo>
                <a:lnTo>
                  <a:pt x="828" y="864"/>
                </a:lnTo>
                <a:lnTo>
                  <a:pt x="828" y="864"/>
                </a:lnTo>
                <a:lnTo>
                  <a:pt x="830" y="866"/>
                </a:lnTo>
                <a:lnTo>
                  <a:pt x="830" y="868"/>
                </a:lnTo>
                <a:lnTo>
                  <a:pt x="830" y="870"/>
                </a:lnTo>
                <a:lnTo>
                  <a:pt x="832" y="870"/>
                </a:lnTo>
                <a:lnTo>
                  <a:pt x="832" y="870"/>
                </a:lnTo>
                <a:lnTo>
                  <a:pt x="832" y="870"/>
                </a:lnTo>
                <a:lnTo>
                  <a:pt x="832" y="870"/>
                </a:lnTo>
                <a:lnTo>
                  <a:pt x="832" y="870"/>
                </a:lnTo>
                <a:lnTo>
                  <a:pt x="832" y="872"/>
                </a:lnTo>
                <a:lnTo>
                  <a:pt x="832" y="874"/>
                </a:lnTo>
                <a:lnTo>
                  <a:pt x="834" y="874"/>
                </a:lnTo>
                <a:lnTo>
                  <a:pt x="834" y="874"/>
                </a:lnTo>
                <a:lnTo>
                  <a:pt x="832" y="874"/>
                </a:lnTo>
                <a:lnTo>
                  <a:pt x="832" y="874"/>
                </a:lnTo>
                <a:lnTo>
                  <a:pt x="830" y="874"/>
                </a:lnTo>
                <a:lnTo>
                  <a:pt x="830" y="874"/>
                </a:lnTo>
                <a:lnTo>
                  <a:pt x="830" y="876"/>
                </a:lnTo>
                <a:lnTo>
                  <a:pt x="832" y="876"/>
                </a:lnTo>
                <a:lnTo>
                  <a:pt x="832" y="876"/>
                </a:lnTo>
                <a:lnTo>
                  <a:pt x="832" y="876"/>
                </a:lnTo>
                <a:lnTo>
                  <a:pt x="834" y="876"/>
                </a:lnTo>
                <a:lnTo>
                  <a:pt x="834" y="879"/>
                </a:lnTo>
                <a:lnTo>
                  <a:pt x="834" y="879"/>
                </a:lnTo>
                <a:lnTo>
                  <a:pt x="834" y="879"/>
                </a:lnTo>
                <a:lnTo>
                  <a:pt x="832" y="881"/>
                </a:lnTo>
                <a:lnTo>
                  <a:pt x="832" y="881"/>
                </a:lnTo>
                <a:lnTo>
                  <a:pt x="832" y="881"/>
                </a:lnTo>
                <a:lnTo>
                  <a:pt x="834" y="881"/>
                </a:lnTo>
                <a:lnTo>
                  <a:pt x="834" y="883"/>
                </a:lnTo>
                <a:lnTo>
                  <a:pt x="834" y="883"/>
                </a:lnTo>
                <a:lnTo>
                  <a:pt x="834" y="881"/>
                </a:lnTo>
                <a:lnTo>
                  <a:pt x="834" y="881"/>
                </a:lnTo>
                <a:lnTo>
                  <a:pt x="834" y="881"/>
                </a:lnTo>
                <a:lnTo>
                  <a:pt x="836" y="883"/>
                </a:lnTo>
                <a:lnTo>
                  <a:pt x="836" y="883"/>
                </a:lnTo>
                <a:lnTo>
                  <a:pt x="836" y="883"/>
                </a:lnTo>
                <a:lnTo>
                  <a:pt x="836" y="883"/>
                </a:lnTo>
                <a:lnTo>
                  <a:pt x="836" y="885"/>
                </a:lnTo>
                <a:lnTo>
                  <a:pt x="836" y="885"/>
                </a:lnTo>
                <a:lnTo>
                  <a:pt x="834" y="887"/>
                </a:lnTo>
                <a:lnTo>
                  <a:pt x="834" y="887"/>
                </a:lnTo>
                <a:lnTo>
                  <a:pt x="834" y="889"/>
                </a:lnTo>
                <a:lnTo>
                  <a:pt x="834" y="889"/>
                </a:lnTo>
                <a:lnTo>
                  <a:pt x="834" y="889"/>
                </a:lnTo>
                <a:lnTo>
                  <a:pt x="834" y="891"/>
                </a:lnTo>
                <a:lnTo>
                  <a:pt x="834" y="891"/>
                </a:lnTo>
                <a:lnTo>
                  <a:pt x="834" y="891"/>
                </a:lnTo>
                <a:lnTo>
                  <a:pt x="834" y="893"/>
                </a:lnTo>
                <a:lnTo>
                  <a:pt x="836" y="895"/>
                </a:lnTo>
                <a:lnTo>
                  <a:pt x="836" y="895"/>
                </a:lnTo>
                <a:lnTo>
                  <a:pt x="834" y="897"/>
                </a:lnTo>
                <a:lnTo>
                  <a:pt x="834" y="897"/>
                </a:lnTo>
                <a:lnTo>
                  <a:pt x="832" y="897"/>
                </a:lnTo>
                <a:lnTo>
                  <a:pt x="832" y="897"/>
                </a:lnTo>
                <a:lnTo>
                  <a:pt x="832" y="900"/>
                </a:lnTo>
                <a:lnTo>
                  <a:pt x="832" y="900"/>
                </a:lnTo>
                <a:lnTo>
                  <a:pt x="830" y="900"/>
                </a:lnTo>
                <a:lnTo>
                  <a:pt x="830" y="900"/>
                </a:lnTo>
                <a:lnTo>
                  <a:pt x="828" y="900"/>
                </a:lnTo>
                <a:lnTo>
                  <a:pt x="828" y="900"/>
                </a:lnTo>
                <a:lnTo>
                  <a:pt x="826" y="900"/>
                </a:lnTo>
                <a:lnTo>
                  <a:pt x="826" y="900"/>
                </a:lnTo>
                <a:lnTo>
                  <a:pt x="826" y="897"/>
                </a:lnTo>
                <a:lnTo>
                  <a:pt x="828" y="897"/>
                </a:lnTo>
                <a:lnTo>
                  <a:pt x="828" y="895"/>
                </a:lnTo>
                <a:lnTo>
                  <a:pt x="828" y="895"/>
                </a:lnTo>
                <a:lnTo>
                  <a:pt x="830" y="897"/>
                </a:lnTo>
                <a:lnTo>
                  <a:pt x="830" y="897"/>
                </a:lnTo>
                <a:lnTo>
                  <a:pt x="830" y="897"/>
                </a:lnTo>
                <a:lnTo>
                  <a:pt x="830" y="895"/>
                </a:lnTo>
                <a:lnTo>
                  <a:pt x="832" y="897"/>
                </a:lnTo>
                <a:lnTo>
                  <a:pt x="832" y="897"/>
                </a:lnTo>
                <a:lnTo>
                  <a:pt x="832" y="897"/>
                </a:lnTo>
                <a:lnTo>
                  <a:pt x="832" y="895"/>
                </a:lnTo>
                <a:lnTo>
                  <a:pt x="832" y="893"/>
                </a:lnTo>
                <a:lnTo>
                  <a:pt x="832" y="893"/>
                </a:lnTo>
                <a:lnTo>
                  <a:pt x="830" y="891"/>
                </a:lnTo>
                <a:lnTo>
                  <a:pt x="830" y="891"/>
                </a:lnTo>
                <a:lnTo>
                  <a:pt x="832" y="891"/>
                </a:lnTo>
                <a:lnTo>
                  <a:pt x="832" y="891"/>
                </a:lnTo>
                <a:lnTo>
                  <a:pt x="832" y="889"/>
                </a:lnTo>
                <a:lnTo>
                  <a:pt x="832" y="889"/>
                </a:lnTo>
                <a:lnTo>
                  <a:pt x="832" y="889"/>
                </a:lnTo>
                <a:lnTo>
                  <a:pt x="832" y="887"/>
                </a:lnTo>
                <a:lnTo>
                  <a:pt x="832" y="885"/>
                </a:lnTo>
                <a:lnTo>
                  <a:pt x="832" y="885"/>
                </a:lnTo>
                <a:lnTo>
                  <a:pt x="832" y="885"/>
                </a:lnTo>
                <a:lnTo>
                  <a:pt x="832" y="887"/>
                </a:lnTo>
                <a:lnTo>
                  <a:pt x="832" y="887"/>
                </a:lnTo>
                <a:lnTo>
                  <a:pt x="830" y="889"/>
                </a:lnTo>
                <a:lnTo>
                  <a:pt x="830" y="889"/>
                </a:lnTo>
                <a:lnTo>
                  <a:pt x="828" y="891"/>
                </a:lnTo>
                <a:lnTo>
                  <a:pt x="828" y="891"/>
                </a:lnTo>
                <a:lnTo>
                  <a:pt x="826" y="891"/>
                </a:lnTo>
                <a:lnTo>
                  <a:pt x="826" y="893"/>
                </a:lnTo>
                <a:lnTo>
                  <a:pt x="826" y="893"/>
                </a:lnTo>
                <a:lnTo>
                  <a:pt x="826" y="895"/>
                </a:lnTo>
                <a:lnTo>
                  <a:pt x="826" y="895"/>
                </a:lnTo>
                <a:lnTo>
                  <a:pt x="828" y="895"/>
                </a:lnTo>
                <a:lnTo>
                  <a:pt x="828" y="895"/>
                </a:lnTo>
                <a:lnTo>
                  <a:pt x="826" y="895"/>
                </a:lnTo>
                <a:lnTo>
                  <a:pt x="823" y="895"/>
                </a:lnTo>
                <a:lnTo>
                  <a:pt x="823" y="895"/>
                </a:lnTo>
                <a:lnTo>
                  <a:pt x="823" y="895"/>
                </a:lnTo>
                <a:lnTo>
                  <a:pt x="823" y="893"/>
                </a:lnTo>
                <a:lnTo>
                  <a:pt x="826" y="891"/>
                </a:lnTo>
                <a:lnTo>
                  <a:pt x="828" y="887"/>
                </a:lnTo>
                <a:lnTo>
                  <a:pt x="828" y="887"/>
                </a:lnTo>
                <a:lnTo>
                  <a:pt x="828" y="889"/>
                </a:lnTo>
                <a:lnTo>
                  <a:pt x="830" y="889"/>
                </a:lnTo>
                <a:lnTo>
                  <a:pt x="830" y="887"/>
                </a:lnTo>
                <a:lnTo>
                  <a:pt x="830" y="885"/>
                </a:lnTo>
                <a:lnTo>
                  <a:pt x="830" y="883"/>
                </a:lnTo>
                <a:lnTo>
                  <a:pt x="830" y="883"/>
                </a:lnTo>
                <a:lnTo>
                  <a:pt x="830" y="881"/>
                </a:lnTo>
                <a:lnTo>
                  <a:pt x="830" y="881"/>
                </a:lnTo>
                <a:lnTo>
                  <a:pt x="828" y="883"/>
                </a:lnTo>
                <a:lnTo>
                  <a:pt x="828" y="883"/>
                </a:lnTo>
                <a:lnTo>
                  <a:pt x="826" y="883"/>
                </a:lnTo>
                <a:lnTo>
                  <a:pt x="826" y="883"/>
                </a:lnTo>
                <a:lnTo>
                  <a:pt x="823" y="881"/>
                </a:lnTo>
                <a:lnTo>
                  <a:pt x="823" y="881"/>
                </a:lnTo>
                <a:lnTo>
                  <a:pt x="821" y="881"/>
                </a:lnTo>
                <a:lnTo>
                  <a:pt x="821" y="881"/>
                </a:lnTo>
                <a:lnTo>
                  <a:pt x="811" y="881"/>
                </a:lnTo>
                <a:lnTo>
                  <a:pt x="811" y="881"/>
                </a:lnTo>
                <a:lnTo>
                  <a:pt x="809" y="879"/>
                </a:lnTo>
                <a:lnTo>
                  <a:pt x="805" y="879"/>
                </a:lnTo>
                <a:lnTo>
                  <a:pt x="803" y="876"/>
                </a:lnTo>
                <a:lnTo>
                  <a:pt x="800" y="876"/>
                </a:lnTo>
                <a:lnTo>
                  <a:pt x="800" y="879"/>
                </a:lnTo>
                <a:lnTo>
                  <a:pt x="800" y="881"/>
                </a:lnTo>
                <a:lnTo>
                  <a:pt x="803" y="885"/>
                </a:lnTo>
                <a:lnTo>
                  <a:pt x="803" y="885"/>
                </a:lnTo>
                <a:lnTo>
                  <a:pt x="805" y="887"/>
                </a:lnTo>
                <a:lnTo>
                  <a:pt x="807" y="891"/>
                </a:lnTo>
                <a:lnTo>
                  <a:pt x="807" y="895"/>
                </a:lnTo>
                <a:lnTo>
                  <a:pt x="809" y="897"/>
                </a:lnTo>
                <a:lnTo>
                  <a:pt x="809" y="900"/>
                </a:lnTo>
                <a:lnTo>
                  <a:pt x="809" y="902"/>
                </a:lnTo>
                <a:lnTo>
                  <a:pt x="809" y="904"/>
                </a:lnTo>
                <a:lnTo>
                  <a:pt x="809" y="902"/>
                </a:lnTo>
                <a:lnTo>
                  <a:pt x="809" y="902"/>
                </a:lnTo>
                <a:lnTo>
                  <a:pt x="811" y="902"/>
                </a:lnTo>
                <a:lnTo>
                  <a:pt x="811" y="902"/>
                </a:lnTo>
                <a:lnTo>
                  <a:pt x="813" y="904"/>
                </a:lnTo>
                <a:lnTo>
                  <a:pt x="809" y="904"/>
                </a:lnTo>
                <a:lnTo>
                  <a:pt x="811" y="906"/>
                </a:lnTo>
                <a:lnTo>
                  <a:pt x="811" y="908"/>
                </a:lnTo>
                <a:lnTo>
                  <a:pt x="813" y="908"/>
                </a:lnTo>
                <a:lnTo>
                  <a:pt x="813" y="910"/>
                </a:lnTo>
                <a:lnTo>
                  <a:pt x="813" y="912"/>
                </a:lnTo>
                <a:lnTo>
                  <a:pt x="811" y="910"/>
                </a:lnTo>
                <a:lnTo>
                  <a:pt x="811" y="910"/>
                </a:lnTo>
                <a:lnTo>
                  <a:pt x="811" y="912"/>
                </a:lnTo>
                <a:lnTo>
                  <a:pt x="811" y="914"/>
                </a:lnTo>
                <a:lnTo>
                  <a:pt x="811" y="914"/>
                </a:lnTo>
                <a:lnTo>
                  <a:pt x="811" y="914"/>
                </a:lnTo>
                <a:lnTo>
                  <a:pt x="813" y="916"/>
                </a:lnTo>
                <a:lnTo>
                  <a:pt x="815" y="914"/>
                </a:lnTo>
                <a:lnTo>
                  <a:pt x="817" y="916"/>
                </a:lnTo>
                <a:lnTo>
                  <a:pt x="819" y="914"/>
                </a:lnTo>
                <a:lnTo>
                  <a:pt x="819" y="916"/>
                </a:lnTo>
                <a:lnTo>
                  <a:pt x="821" y="916"/>
                </a:lnTo>
                <a:lnTo>
                  <a:pt x="821" y="916"/>
                </a:lnTo>
                <a:lnTo>
                  <a:pt x="823" y="918"/>
                </a:lnTo>
                <a:lnTo>
                  <a:pt x="821" y="918"/>
                </a:lnTo>
                <a:lnTo>
                  <a:pt x="819" y="916"/>
                </a:lnTo>
                <a:lnTo>
                  <a:pt x="819" y="916"/>
                </a:lnTo>
                <a:lnTo>
                  <a:pt x="817" y="916"/>
                </a:lnTo>
                <a:lnTo>
                  <a:pt x="815" y="916"/>
                </a:lnTo>
                <a:lnTo>
                  <a:pt x="813" y="916"/>
                </a:lnTo>
                <a:lnTo>
                  <a:pt x="811" y="916"/>
                </a:lnTo>
                <a:lnTo>
                  <a:pt x="811" y="916"/>
                </a:lnTo>
                <a:lnTo>
                  <a:pt x="811" y="916"/>
                </a:lnTo>
                <a:lnTo>
                  <a:pt x="813" y="918"/>
                </a:lnTo>
                <a:lnTo>
                  <a:pt x="811" y="923"/>
                </a:lnTo>
                <a:lnTo>
                  <a:pt x="813" y="927"/>
                </a:lnTo>
                <a:lnTo>
                  <a:pt x="811" y="929"/>
                </a:lnTo>
                <a:lnTo>
                  <a:pt x="813" y="931"/>
                </a:lnTo>
                <a:lnTo>
                  <a:pt x="811" y="941"/>
                </a:lnTo>
                <a:lnTo>
                  <a:pt x="811" y="944"/>
                </a:lnTo>
                <a:lnTo>
                  <a:pt x="811" y="946"/>
                </a:lnTo>
                <a:lnTo>
                  <a:pt x="811" y="948"/>
                </a:lnTo>
                <a:lnTo>
                  <a:pt x="811" y="950"/>
                </a:lnTo>
                <a:lnTo>
                  <a:pt x="809" y="954"/>
                </a:lnTo>
                <a:lnTo>
                  <a:pt x="809" y="960"/>
                </a:lnTo>
                <a:lnTo>
                  <a:pt x="809" y="962"/>
                </a:lnTo>
                <a:lnTo>
                  <a:pt x="809" y="965"/>
                </a:lnTo>
                <a:lnTo>
                  <a:pt x="807" y="967"/>
                </a:lnTo>
                <a:lnTo>
                  <a:pt x="809" y="965"/>
                </a:lnTo>
                <a:lnTo>
                  <a:pt x="809" y="967"/>
                </a:lnTo>
                <a:lnTo>
                  <a:pt x="807" y="967"/>
                </a:lnTo>
                <a:lnTo>
                  <a:pt x="807" y="967"/>
                </a:lnTo>
                <a:lnTo>
                  <a:pt x="807" y="967"/>
                </a:lnTo>
                <a:lnTo>
                  <a:pt x="805" y="973"/>
                </a:lnTo>
                <a:lnTo>
                  <a:pt x="805" y="975"/>
                </a:lnTo>
                <a:lnTo>
                  <a:pt x="803" y="977"/>
                </a:lnTo>
                <a:lnTo>
                  <a:pt x="805" y="979"/>
                </a:lnTo>
                <a:lnTo>
                  <a:pt x="805" y="981"/>
                </a:lnTo>
                <a:lnTo>
                  <a:pt x="805" y="983"/>
                </a:lnTo>
                <a:lnTo>
                  <a:pt x="805" y="986"/>
                </a:lnTo>
                <a:lnTo>
                  <a:pt x="807" y="988"/>
                </a:lnTo>
                <a:lnTo>
                  <a:pt x="809" y="990"/>
                </a:lnTo>
                <a:lnTo>
                  <a:pt x="809" y="992"/>
                </a:lnTo>
                <a:lnTo>
                  <a:pt x="809" y="994"/>
                </a:lnTo>
                <a:lnTo>
                  <a:pt x="809" y="996"/>
                </a:lnTo>
                <a:lnTo>
                  <a:pt x="809" y="996"/>
                </a:lnTo>
                <a:lnTo>
                  <a:pt x="811" y="1000"/>
                </a:lnTo>
                <a:lnTo>
                  <a:pt x="811" y="1000"/>
                </a:lnTo>
                <a:lnTo>
                  <a:pt x="809" y="1004"/>
                </a:lnTo>
                <a:lnTo>
                  <a:pt x="809" y="1009"/>
                </a:lnTo>
                <a:lnTo>
                  <a:pt x="809" y="1011"/>
                </a:lnTo>
                <a:lnTo>
                  <a:pt x="809" y="1011"/>
                </a:lnTo>
                <a:lnTo>
                  <a:pt x="809" y="1011"/>
                </a:lnTo>
                <a:lnTo>
                  <a:pt x="809" y="1011"/>
                </a:lnTo>
                <a:lnTo>
                  <a:pt x="809" y="1013"/>
                </a:lnTo>
                <a:lnTo>
                  <a:pt x="809" y="1013"/>
                </a:lnTo>
                <a:lnTo>
                  <a:pt x="807" y="1013"/>
                </a:lnTo>
                <a:lnTo>
                  <a:pt x="809" y="1013"/>
                </a:lnTo>
                <a:lnTo>
                  <a:pt x="807" y="1013"/>
                </a:lnTo>
                <a:lnTo>
                  <a:pt x="807" y="1013"/>
                </a:lnTo>
                <a:lnTo>
                  <a:pt x="807" y="1015"/>
                </a:lnTo>
                <a:lnTo>
                  <a:pt x="807" y="1017"/>
                </a:lnTo>
                <a:lnTo>
                  <a:pt x="807" y="1019"/>
                </a:lnTo>
                <a:lnTo>
                  <a:pt x="807" y="1021"/>
                </a:lnTo>
                <a:lnTo>
                  <a:pt x="809" y="1023"/>
                </a:lnTo>
                <a:lnTo>
                  <a:pt x="813" y="1027"/>
                </a:lnTo>
                <a:lnTo>
                  <a:pt x="813" y="1027"/>
                </a:lnTo>
                <a:lnTo>
                  <a:pt x="815" y="1032"/>
                </a:lnTo>
                <a:lnTo>
                  <a:pt x="815" y="1034"/>
                </a:lnTo>
                <a:lnTo>
                  <a:pt x="813" y="1036"/>
                </a:lnTo>
                <a:lnTo>
                  <a:pt x="815" y="1040"/>
                </a:lnTo>
                <a:lnTo>
                  <a:pt x="815" y="1042"/>
                </a:lnTo>
                <a:lnTo>
                  <a:pt x="819" y="1046"/>
                </a:lnTo>
                <a:lnTo>
                  <a:pt x="821" y="1048"/>
                </a:lnTo>
                <a:lnTo>
                  <a:pt x="823" y="1050"/>
                </a:lnTo>
                <a:lnTo>
                  <a:pt x="826" y="1053"/>
                </a:lnTo>
                <a:lnTo>
                  <a:pt x="826" y="1053"/>
                </a:lnTo>
                <a:lnTo>
                  <a:pt x="828" y="1055"/>
                </a:lnTo>
                <a:lnTo>
                  <a:pt x="828" y="1057"/>
                </a:lnTo>
                <a:lnTo>
                  <a:pt x="826" y="1055"/>
                </a:lnTo>
                <a:lnTo>
                  <a:pt x="826" y="1057"/>
                </a:lnTo>
                <a:lnTo>
                  <a:pt x="826" y="1057"/>
                </a:lnTo>
                <a:lnTo>
                  <a:pt x="826" y="1059"/>
                </a:lnTo>
                <a:lnTo>
                  <a:pt x="828" y="1057"/>
                </a:lnTo>
                <a:lnTo>
                  <a:pt x="828" y="1057"/>
                </a:lnTo>
                <a:lnTo>
                  <a:pt x="830" y="1059"/>
                </a:lnTo>
                <a:lnTo>
                  <a:pt x="830" y="1059"/>
                </a:lnTo>
                <a:lnTo>
                  <a:pt x="832" y="1061"/>
                </a:lnTo>
                <a:lnTo>
                  <a:pt x="832" y="1061"/>
                </a:lnTo>
                <a:lnTo>
                  <a:pt x="834" y="1061"/>
                </a:lnTo>
                <a:lnTo>
                  <a:pt x="834" y="1059"/>
                </a:lnTo>
                <a:lnTo>
                  <a:pt x="834" y="1057"/>
                </a:lnTo>
                <a:lnTo>
                  <a:pt x="834" y="1055"/>
                </a:lnTo>
                <a:lnTo>
                  <a:pt x="836" y="1057"/>
                </a:lnTo>
                <a:lnTo>
                  <a:pt x="838" y="1057"/>
                </a:lnTo>
                <a:lnTo>
                  <a:pt x="838" y="1057"/>
                </a:lnTo>
                <a:lnTo>
                  <a:pt x="840" y="1057"/>
                </a:lnTo>
                <a:lnTo>
                  <a:pt x="840" y="1057"/>
                </a:lnTo>
                <a:lnTo>
                  <a:pt x="840" y="1057"/>
                </a:lnTo>
                <a:lnTo>
                  <a:pt x="842" y="1057"/>
                </a:lnTo>
                <a:lnTo>
                  <a:pt x="844" y="1057"/>
                </a:lnTo>
                <a:lnTo>
                  <a:pt x="844" y="1057"/>
                </a:lnTo>
                <a:lnTo>
                  <a:pt x="847" y="1057"/>
                </a:lnTo>
                <a:lnTo>
                  <a:pt x="847" y="1057"/>
                </a:lnTo>
                <a:lnTo>
                  <a:pt x="847" y="1057"/>
                </a:lnTo>
                <a:lnTo>
                  <a:pt x="847" y="1057"/>
                </a:lnTo>
                <a:lnTo>
                  <a:pt x="844" y="1057"/>
                </a:lnTo>
                <a:lnTo>
                  <a:pt x="838" y="1057"/>
                </a:lnTo>
                <a:lnTo>
                  <a:pt x="838" y="1057"/>
                </a:lnTo>
                <a:lnTo>
                  <a:pt x="836" y="1059"/>
                </a:lnTo>
                <a:lnTo>
                  <a:pt x="834" y="1059"/>
                </a:lnTo>
                <a:lnTo>
                  <a:pt x="834" y="1059"/>
                </a:lnTo>
                <a:lnTo>
                  <a:pt x="836" y="1059"/>
                </a:lnTo>
                <a:lnTo>
                  <a:pt x="836" y="1061"/>
                </a:lnTo>
                <a:lnTo>
                  <a:pt x="836" y="1063"/>
                </a:lnTo>
                <a:lnTo>
                  <a:pt x="838" y="1065"/>
                </a:lnTo>
                <a:lnTo>
                  <a:pt x="838" y="1065"/>
                </a:lnTo>
                <a:lnTo>
                  <a:pt x="838" y="1065"/>
                </a:lnTo>
                <a:lnTo>
                  <a:pt x="840" y="1067"/>
                </a:lnTo>
                <a:lnTo>
                  <a:pt x="838" y="1067"/>
                </a:lnTo>
                <a:lnTo>
                  <a:pt x="838" y="1067"/>
                </a:lnTo>
                <a:lnTo>
                  <a:pt x="836" y="1065"/>
                </a:lnTo>
                <a:lnTo>
                  <a:pt x="836" y="1065"/>
                </a:lnTo>
                <a:lnTo>
                  <a:pt x="834" y="1063"/>
                </a:lnTo>
                <a:lnTo>
                  <a:pt x="834" y="1063"/>
                </a:lnTo>
                <a:lnTo>
                  <a:pt x="834" y="1061"/>
                </a:lnTo>
                <a:lnTo>
                  <a:pt x="834" y="1061"/>
                </a:lnTo>
                <a:lnTo>
                  <a:pt x="832" y="1061"/>
                </a:lnTo>
                <a:lnTo>
                  <a:pt x="834" y="1063"/>
                </a:lnTo>
                <a:lnTo>
                  <a:pt x="834" y="1065"/>
                </a:lnTo>
                <a:lnTo>
                  <a:pt x="834" y="1069"/>
                </a:lnTo>
                <a:lnTo>
                  <a:pt x="834" y="1071"/>
                </a:lnTo>
                <a:lnTo>
                  <a:pt x="838" y="1076"/>
                </a:lnTo>
                <a:lnTo>
                  <a:pt x="842" y="1076"/>
                </a:lnTo>
                <a:lnTo>
                  <a:pt x="842" y="1078"/>
                </a:lnTo>
                <a:lnTo>
                  <a:pt x="842" y="1078"/>
                </a:lnTo>
                <a:lnTo>
                  <a:pt x="842" y="1080"/>
                </a:lnTo>
                <a:lnTo>
                  <a:pt x="842" y="1080"/>
                </a:lnTo>
                <a:lnTo>
                  <a:pt x="842" y="1082"/>
                </a:lnTo>
                <a:lnTo>
                  <a:pt x="842" y="1084"/>
                </a:lnTo>
                <a:lnTo>
                  <a:pt x="842" y="1086"/>
                </a:lnTo>
                <a:lnTo>
                  <a:pt x="844" y="1088"/>
                </a:lnTo>
                <a:lnTo>
                  <a:pt x="849" y="1092"/>
                </a:lnTo>
                <a:lnTo>
                  <a:pt x="849" y="1092"/>
                </a:lnTo>
                <a:lnTo>
                  <a:pt x="851" y="1095"/>
                </a:lnTo>
                <a:lnTo>
                  <a:pt x="851" y="1097"/>
                </a:lnTo>
                <a:lnTo>
                  <a:pt x="853" y="1097"/>
                </a:lnTo>
                <a:lnTo>
                  <a:pt x="855" y="1099"/>
                </a:lnTo>
                <a:lnTo>
                  <a:pt x="857" y="1101"/>
                </a:lnTo>
                <a:lnTo>
                  <a:pt x="857" y="1101"/>
                </a:lnTo>
                <a:lnTo>
                  <a:pt x="857" y="1103"/>
                </a:lnTo>
                <a:lnTo>
                  <a:pt x="857" y="1105"/>
                </a:lnTo>
                <a:lnTo>
                  <a:pt x="859" y="1105"/>
                </a:lnTo>
                <a:lnTo>
                  <a:pt x="859" y="1105"/>
                </a:lnTo>
                <a:lnTo>
                  <a:pt x="859" y="1107"/>
                </a:lnTo>
                <a:lnTo>
                  <a:pt x="859" y="1109"/>
                </a:lnTo>
                <a:lnTo>
                  <a:pt x="861" y="1111"/>
                </a:lnTo>
                <a:lnTo>
                  <a:pt x="859" y="1111"/>
                </a:lnTo>
                <a:lnTo>
                  <a:pt x="861" y="1113"/>
                </a:lnTo>
                <a:lnTo>
                  <a:pt x="859" y="1113"/>
                </a:lnTo>
                <a:lnTo>
                  <a:pt x="861" y="1115"/>
                </a:lnTo>
                <a:lnTo>
                  <a:pt x="863" y="1115"/>
                </a:lnTo>
                <a:lnTo>
                  <a:pt x="863" y="1115"/>
                </a:lnTo>
                <a:lnTo>
                  <a:pt x="867" y="1115"/>
                </a:lnTo>
                <a:lnTo>
                  <a:pt x="867" y="1115"/>
                </a:lnTo>
                <a:lnTo>
                  <a:pt x="872" y="1118"/>
                </a:lnTo>
                <a:lnTo>
                  <a:pt x="874" y="1118"/>
                </a:lnTo>
                <a:lnTo>
                  <a:pt x="876" y="1118"/>
                </a:lnTo>
                <a:lnTo>
                  <a:pt x="878" y="1118"/>
                </a:lnTo>
                <a:lnTo>
                  <a:pt x="880" y="1120"/>
                </a:lnTo>
                <a:lnTo>
                  <a:pt x="880" y="1122"/>
                </a:lnTo>
                <a:lnTo>
                  <a:pt x="882" y="1122"/>
                </a:lnTo>
                <a:lnTo>
                  <a:pt x="886" y="1124"/>
                </a:lnTo>
                <a:lnTo>
                  <a:pt x="891" y="1124"/>
                </a:lnTo>
                <a:lnTo>
                  <a:pt x="891" y="1124"/>
                </a:lnTo>
                <a:lnTo>
                  <a:pt x="893" y="1126"/>
                </a:lnTo>
                <a:lnTo>
                  <a:pt x="893" y="1128"/>
                </a:lnTo>
                <a:lnTo>
                  <a:pt x="895" y="1128"/>
                </a:lnTo>
                <a:lnTo>
                  <a:pt x="895" y="1128"/>
                </a:lnTo>
                <a:lnTo>
                  <a:pt x="897" y="1128"/>
                </a:lnTo>
                <a:lnTo>
                  <a:pt x="897" y="1128"/>
                </a:lnTo>
                <a:lnTo>
                  <a:pt x="899" y="1130"/>
                </a:lnTo>
                <a:lnTo>
                  <a:pt x="901" y="1130"/>
                </a:lnTo>
                <a:lnTo>
                  <a:pt x="905" y="1134"/>
                </a:lnTo>
                <a:lnTo>
                  <a:pt x="907" y="1139"/>
                </a:lnTo>
                <a:lnTo>
                  <a:pt x="909" y="1141"/>
                </a:lnTo>
                <a:lnTo>
                  <a:pt x="909" y="1143"/>
                </a:lnTo>
                <a:lnTo>
                  <a:pt x="909" y="1143"/>
                </a:lnTo>
                <a:lnTo>
                  <a:pt x="909" y="1145"/>
                </a:lnTo>
                <a:lnTo>
                  <a:pt x="909" y="1145"/>
                </a:lnTo>
                <a:lnTo>
                  <a:pt x="911" y="1145"/>
                </a:lnTo>
                <a:lnTo>
                  <a:pt x="911" y="1147"/>
                </a:lnTo>
                <a:lnTo>
                  <a:pt x="911" y="1147"/>
                </a:lnTo>
                <a:lnTo>
                  <a:pt x="911" y="1151"/>
                </a:lnTo>
                <a:lnTo>
                  <a:pt x="911" y="1151"/>
                </a:lnTo>
                <a:lnTo>
                  <a:pt x="914" y="1153"/>
                </a:lnTo>
                <a:lnTo>
                  <a:pt x="916" y="1155"/>
                </a:lnTo>
                <a:lnTo>
                  <a:pt x="918" y="1157"/>
                </a:lnTo>
                <a:lnTo>
                  <a:pt x="918" y="1160"/>
                </a:lnTo>
                <a:lnTo>
                  <a:pt x="918" y="1160"/>
                </a:lnTo>
                <a:lnTo>
                  <a:pt x="918" y="1160"/>
                </a:lnTo>
                <a:lnTo>
                  <a:pt x="918" y="1160"/>
                </a:lnTo>
                <a:lnTo>
                  <a:pt x="918" y="1160"/>
                </a:lnTo>
                <a:lnTo>
                  <a:pt x="918" y="1162"/>
                </a:lnTo>
                <a:lnTo>
                  <a:pt x="918" y="1164"/>
                </a:lnTo>
                <a:lnTo>
                  <a:pt x="920" y="1166"/>
                </a:lnTo>
                <a:lnTo>
                  <a:pt x="922" y="1168"/>
                </a:lnTo>
                <a:lnTo>
                  <a:pt x="922" y="1170"/>
                </a:lnTo>
                <a:lnTo>
                  <a:pt x="922" y="1170"/>
                </a:lnTo>
                <a:lnTo>
                  <a:pt x="922" y="1172"/>
                </a:lnTo>
                <a:lnTo>
                  <a:pt x="926" y="1174"/>
                </a:lnTo>
                <a:lnTo>
                  <a:pt x="926" y="1176"/>
                </a:lnTo>
                <a:lnTo>
                  <a:pt x="926" y="1178"/>
                </a:lnTo>
                <a:lnTo>
                  <a:pt x="928" y="1180"/>
                </a:lnTo>
                <a:lnTo>
                  <a:pt x="928" y="1183"/>
                </a:lnTo>
                <a:lnTo>
                  <a:pt x="930" y="1183"/>
                </a:lnTo>
                <a:lnTo>
                  <a:pt x="930" y="1187"/>
                </a:lnTo>
                <a:lnTo>
                  <a:pt x="930" y="1189"/>
                </a:lnTo>
                <a:lnTo>
                  <a:pt x="930" y="1189"/>
                </a:lnTo>
                <a:lnTo>
                  <a:pt x="932" y="1191"/>
                </a:lnTo>
                <a:lnTo>
                  <a:pt x="935" y="1193"/>
                </a:lnTo>
                <a:lnTo>
                  <a:pt x="937" y="1195"/>
                </a:lnTo>
                <a:lnTo>
                  <a:pt x="939" y="1197"/>
                </a:lnTo>
                <a:lnTo>
                  <a:pt x="941" y="1197"/>
                </a:lnTo>
                <a:lnTo>
                  <a:pt x="943" y="1197"/>
                </a:lnTo>
                <a:lnTo>
                  <a:pt x="943" y="1199"/>
                </a:lnTo>
                <a:lnTo>
                  <a:pt x="947" y="1201"/>
                </a:lnTo>
                <a:lnTo>
                  <a:pt x="951" y="1208"/>
                </a:lnTo>
                <a:lnTo>
                  <a:pt x="953" y="1210"/>
                </a:lnTo>
                <a:lnTo>
                  <a:pt x="955" y="1212"/>
                </a:lnTo>
                <a:lnTo>
                  <a:pt x="955" y="1216"/>
                </a:lnTo>
                <a:lnTo>
                  <a:pt x="953" y="1218"/>
                </a:lnTo>
                <a:lnTo>
                  <a:pt x="951" y="1220"/>
                </a:lnTo>
                <a:lnTo>
                  <a:pt x="953" y="1220"/>
                </a:lnTo>
                <a:lnTo>
                  <a:pt x="953" y="1220"/>
                </a:lnTo>
                <a:lnTo>
                  <a:pt x="953" y="1220"/>
                </a:lnTo>
                <a:lnTo>
                  <a:pt x="953" y="1220"/>
                </a:lnTo>
                <a:lnTo>
                  <a:pt x="953" y="1222"/>
                </a:lnTo>
                <a:lnTo>
                  <a:pt x="955" y="1224"/>
                </a:lnTo>
                <a:lnTo>
                  <a:pt x="953" y="1224"/>
                </a:lnTo>
                <a:lnTo>
                  <a:pt x="953" y="1222"/>
                </a:lnTo>
                <a:lnTo>
                  <a:pt x="951" y="1222"/>
                </a:lnTo>
                <a:lnTo>
                  <a:pt x="951" y="1220"/>
                </a:lnTo>
                <a:lnTo>
                  <a:pt x="951" y="1220"/>
                </a:lnTo>
                <a:lnTo>
                  <a:pt x="951" y="1220"/>
                </a:lnTo>
                <a:lnTo>
                  <a:pt x="949" y="1222"/>
                </a:lnTo>
                <a:lnTo>
                  <a:pt x="947" y="1222"/>
                </a:lnTo>
                <a:lnTo>
                  <a:pt x="945" y="1220"/>
                </a:lnTo>
                <a:lnTo>
                  <a:pt x="941" y="1220"/>
                </a:lnTo>
                <a:lnTo>
                  <a:pt x="941" y="1222"/>
                </a:lnTo>
                <a:lnTo>
                  <a:pt x="941" y="1222"/>
                </a:lnTo>
                <a:lnTo>
                  <a:pt x="943" y="1224"/>
                </a:lnTo>
                <a:lnTo>
                  <a:pt x="945" y="1227"/>
                </a:lnTo>
                <a:lnTo>
                  <a:pt x="949" y="1227"/>
                </a:lnTo>
                <a:lnTo>
                  <a:pt x="949" y="1229"/>
                </a:lnTo>
                <a:lnTo>
                  <a:pt x="949" y="1229"/>
                </a:lnTo>
                <a:lnTo>
                  <a:pt x="949" y="1231"/>
                </a:lnTo>
                <a:lnTo>
                  <a:pt x="951" y="1231"/>
                </a:lnTo>
                <a:lnTo>
                  <a:pt x="953" y="1233"/>
                </a:lnTo>
                <a:lnTo>
                  <a:pt x="955" y="1233"/>
                </a:lnTo>
                <a:lnTo>
                  <a:pt x="955" y="1235"/>
                </a:lnTo>
                <a:lnTo>
                  <a:pt x="958" y="1235"/>
                </a:lnTo>
                <a:lnTo>
                  <a:pt x="958" y="1235"/>
                </a:lnTo>
                <a:lnTo>
                  <a:pt x="960" y="1237"/>
                </a:lnTo>
                <a:lnTo>
                  <a:pt x="960" y="1237"/>
                </a:lnTo>
                <a:lnTo>
                  <a:pt x="962" y="1239"/>
                </a:lnTo>
                <a:lnTo>
                  <a:pt x="964" y="1237"/>
                </a:lnTo>
                <a:lnTo>
                  <a:pt x="966" y="1237"/>
                </a:lnTo>
                <a:lnTo>
                  <a:pt x="968" y="1237"/>
                </a:lnTo>
                <a:lnTo>
                  <a:pt x="968" y="1235"/>
                </a:lnTo>
                <a:lnTo>
                  <a:pt x="968" y="1237"/>
                </a:lnTo>
                <a:lnTo>
                  <a:pt x="968" y="1239"/>
                </a:lnTo>
                <a:lnTo>
                  <a:pt x="970" y="1241"/>
                </a:lnTo>
                <a:lnTo>
                  <a:pt x="976" y="1245"/>
                </a:lnTo>
                <a:lnTo>
                  <a:pt x="979" y="1245"/>
                </a:lnTo>
                <a:lnTo>
                  <a:pt x="981" y="1245"/>
                </a:lnTo>
                <a:lnTo>
                  <a:pt x="983" y="1252"/>
                </a:lnTo>
                <a:lnTo>
                  <a:pt x="983" y="1254"/>
                </a:lnTo>
                <a:lnTo>
                  <a:pt x="983" y="1256"/>
                </a:lnTo>
                <a:lnTo>
                  <a:pt x="985" y="1256"/>
                </a:lnTo>
                <a:lnTo>
                  <a:pt x="985" y="1256"/>
                </a:lnTo>
                <a:lnTo>
                  <a:pt x="985" y="1258"/>
                </a:lnTo>
                <a:lnTo>
                  <a:pt x="985" y="1260"/>
                </a:lnTo>
                <a:lnTo>
                  <a:pt x="983" y="1264"/>
                </a:lnTo>
                <a:lnTo>
                  <a:pt x="983" y="1266"/>
                </a:lnTo>
                <a:lnTo>
                  <a:pt x="985" y="1266"/>
                </a:lnTo>
                <a:lnTo>
                  <a:pt x="987" y="1271"/>
                </a:lnTo>
                <a:lnTo>
                  <a:pt x="987" y="1271"/>
                </a:lnTo>
                <a:lnTo>
                  <a:pt x="987" y="1271"/>
                </a:lnTo>
                <a:lnTo>
                  <a:pt x="989" y="1273"/>
                </a:lnTo>
                <a:lnTo>
                  <a:pt x="989" y="1271"/>
                </a:lnTo>
                <a:lnTo>
                  <a:pt x="989" y="1271"/>
                </a:lnTo>
                <a:lnTo>
                  <a:pt x="991" y="1273"/>
                </a:lnTo>
                <a:lnTo>
                  <a:pt x="993" y="1275"/>
                </a:lnTo>
                <a:lnTo>
                  <a:pt x="999" y="1279"/>
                </a:lnTo>
                <a:lnTo>
                  <a:pt x="1002" y="1281"/>
                </a:lnTo>
                <a:lnTo>
                  <a:pt x="1004" y="1281"/>
                </a:lnTo>
                <a:lnTo>
                  <a:pt x="1006" y="1283"/>
                </a:lnTo>
                <a:lnTo>
                  <a:pt x="1008" y="1285"/>
                </a:lnTo>
                <a:lnTo>
                  <a:pt x="1010" y="1287"/>
                </a:lnTo>
                <a:lnTo>
                  <a:pt x="1010" y="1289"/>
                </a:lnTo>
                <a:lnTo>
                  <a:pt x="1012" y="1289"/>
                </a:lnTo>
                <a:lnTo>
                  <a:pt x="1012" y="1296"/>
                </a:lnTo>
                <a:lnTo>
                  <a:pt x="1014" y="1296"/>
                </a:lnTo>
                <a:lnTo>
                  <a:pt x="1016" y="1298"/>
                </a:lnTo>
                <a:lnTo>
                  <a:pt x="1016" y="1296"/>
                </a:lnTo>
                <a:lnTo>
                  <a:pt x="1018" y="1296"/>
                </a:lnTo>
                <a:lnTo>
                  <a:pt x="1020" y="1294"/>
                </a:lnTo>
                <a:lnTo>
                  <a:pt x="1020" y="1294"/>
                </a:lnTo>
                <a:lnTo>
                  <a:pt x="1023" y="1292"/>
                </a:lnTo>
                <a:lnTo>
                  <a:pt x="1023" y="1289"/>
                </a:lnTo>
                <a:lnTo>
                  <a:pt x="1023" y="1287"/>
                </a:lnTo>
                <a:lnTo>
                  <a:pt x="1020" y="1285"/>
                </a:lnTo>
                <a:lnTo>
                  <a:pt x="1018" y="1285"/>
                </a:lnTo>
                <a:lnTo>
                  <a:pt x="1018" y="1283"/>
                </a:lnTo>
                <a:lnTo>
                  <a:pt x="1018" y="1281"/>
                </a:lnTo>
                <a:lnTo>
                  <a:pt x="1016" y="1281"/>
                </a:lnTo>
                <a:lnTo>
                  <a:pt x="1016" y="1279"/>
                </a:lnTo>
                <a:lnTo>
                  <a:pt x="1014" y="1279"/>
                </a:lnTo>
                <a:lnTo>
                  <a:pt x="1014" y="1277"/>
                </a:lnTo>
                <a:lnTo>
                  <a:pt x="1010" y="1275"/>
                </a:lnTo>
                <a:lnTo>
                  <a:pt x="1010" y="1275"/>
                </a:lnTo>
                <a:lnTo>
                  <a:pt x="1010" y="1275"/>
                </a:lnTo>
                <a:lnTo>
                  <a:pt x="1010" y="1277"/>
                </a:lnTo>
                <a:lnTo>
                  <a:pt x="1010" y="1277"/>
                </a:lnTo>
                <a:lnTo>
                  <a:pt x="1010" y="1277"/>
                </a:lnTo>
                <a:lnTo>
                  <a:pt x="1008" y="1279"/>
                </a:lnTo>
                <a:lnTo>
                  <a:pt x="1008" y="1279"/>
                </a:lnTo>
                <a:lnTo>
                  <a:pt x="1008" y="1277"/>
                </a:lnTo>
                <a:lnTo>
                  <a:pt x="1008" y="1277"/>
                </a:lnTo>
                <a:lnTo>
                  <a:pt x="1006" y="1277"/>
                </a:lnTo>
                <a:lnTo>
                  <a:pt x="1004" y="1275"/>
                </a:lnTo>
                <a:lnTo>
                  <a:pt x="1004" y="1271"/>
                </a:lnTo>
                <a:lnTo>
                  <a:pt x="1004" y="1271"/>
                </a:lnTo>
                <a:lnTo>
                  <a:pt x="1004" y="1269"/>
                </a:lnTo>
                <a:lnTo>
                  <a:pt x="1004" y="1266"/>
                </a:lnTo>
                <a:lnTo>
                  <a:pt x="1004" y="1264"/>
                </a:lnTo>
                <a:lnTo>
                  <a:pt x="1002" y="1262"/>
                </a:lnTo>
                <a:lnTo>
                  <a:pt x="999" y="1258"/>
                </a:lnTo>
                <a:lnTo>
                  <a:pt x="999" y="1256"/>
                </a:lnTo>
                <a:lnTo>
                  <a:pt x="997" y="1256"/>
                </a:lnTo>
                <a:lnTo>
                  <a:pt x="995" y="1252"/>
                </a:lnTo>
                <a:lnTo>
                  <a:pt x="995" y="1250"/>
                </a:lnTo>
                <a:lnTo>
                  <a:pt x="995" y="1248"/>
                </a:lnTo>
                <a:lnTo>
                  <a:pt x="993" y="1245"/>
                </a:lnTo>
                <a:lnTo>
                  <a:pt x="993" y="1243"/>
                </a:lnTo>
                <a:lnTo>
                  <a:pt x="993" y="1243"/>
                </a:lnTo>
                <a:lnTo>
                  <a:pt x="993" y="1241"/>
                </a:lnTo>
                <a:lnTo>
                  <a:pt x="991" y="1241"/>
                </a:lnTo>
                <a:lnTo>
                  <a:pt x="991" y="1239"/>
                </a:lnTo>
                <a:lnTo>
                  <a:pt x="989" y="1235"/>
                </a:lnTo>
                <a:lnTo>
                  <a:pt x="987" y="1237"/>
                </a:lnTo>
                <a:lnTo>
                  <a:pt x="987" y="1237"/>
                </a:lnTo>
                <a:lnTo>
                  <a:pt x="989" y="1239"/>
                </a:lnTo>
                <a:lnTo>
                  <a:pt x="989" y="1241"/>
                </a:lnTo>
                <a:lnTo>
                  <a:pt x="989" y="1241"/>
                </a:lnTo>
                <a:lnTo>
                  <a:pt x="989" y="1241"/>
                </a:lnTo>
                <a:lnTo>
                  <a:pt x="987" y="1239"/>
                </a:lnTo>
                <a:lnTo>
                  <a:pt x="987" y="1237"/>
                </a:lnTo>
                <a:lnTo>
                  <a:pt x="985" y="1235"/>
                </a:lnTo>
                <a:lnTo>
                  <a:pt x="985" y="1233"/>
                </a:lnTo>
                <a:lnTo>
                  <a:pt x="985" y="1233"/>
                </a:lnTo>
                <a:lnTo>
                  <a:pt x="983" y="1231"/>
                </a:lnTo>
                <a:lnTo>
                  <a:pt x="983" y="1231"/>
                </a:lnTo>
                <a:lnTo>
                  <a:pt x="981" y="1229"/>
                </a:lnTo>
                <a:lnTo>
                  <a:pt x="981" y="1227"/>
                </a:lnTo>
                <a:lnTo>
                  <a:pt x="976" y="1224"/>
                </a:lnTo>
                <a:lnTo>
                  <a:pt x="974" y="1220"/>
                </a:lnTo>
                <a:lnTo>
                  <a:pt x="974" y="1220"/>
                </a:lnTo>
                <a:lnTo>
                  <a:pt x="974" y="1218"/>
                </a:lnTo>
                <a:lnTo>
                  <a:pt x="974" y="1216"/>
                </a:lnTo>
                <a:lnTo>
                  <a:pt x="974" y="1216"/>
                </a:lnTo>
                <a:lnTo>
                  <a:pt x="972" y="1214"/>
                </a:lnTo>
                <a:lnTo>
                  <a:pt x="972" y="1214"/>
                </a:lnTo>
                <a:lnTo>
                  <a:pt x="972" y="1212"/>
                </a:lnTo>
                <a:lnTo>
                  <a:pt x="972" y="1212"/>
                </a:lnTo>
                <a:lnTo>
                  <a:pt x="970" y="1212"/>
                </a:lnTo>
                <a:lnTo>
                  <a:pt x="970" y="1210"/>
                </a:lnTo>
                <a:lnTo>
                  <a:pt x="968" y="1206"/>
                </a:lnTo>
                <a:lnTo>
                  <a:pt x="966" y="1206"/>
                </a:lnTo>
                <a:lnTo>
                  <a:pt x="966" y="1206"/>
                </a:lnTo>
                <a:lnTo>
                  <a:pt x="966" y="1206"/>
                </a:lnTo>
                <a:lnTo>
                  <a:pt x="966" y="1206"/>
                </a:lnTo>
                <a:lnTo>
                  <a:pt x="966" y="1204"/>
                </a:lnTo>
                <a:lnTo>
                  <a:pt x="964" y="1204"/>
                </a:lnTo>
                <a:lnTo>
                  <a:pt x="964" y="1204"/>
                </a:lnTo>
                <a:lnTo>
                  <a:pt x="962" y="1201"/>
                </a:lnTo>
                <a:lnTo>
                  <a:pt x="960" y="1197"/>
                </a:lnTo>
                <a:lnTo>
                  <a:pt x="960" y="1195"/>
                </a:lnTo>
                <a:lnTo>
                  <a:pt x="955" y="1193"/>
                </a:lnTo>
                <a:lnTo>
                  <a:pt x="953" y="1191"/>
                </a:lnTo>
                <a:lnTo>
                  <a:pt x="951" y="1191"/>
                </a:lnTo>
                <a:lnTo>
                  <a:pt x="951" y="1189"/>
                </a:lnTo>
                <a:lnTo>
                  <a:pt x="949" y="1187"/>
                </a:lnTo>
                <a:lnTo>
                  <a:pt x="947" y="1185"/>
                </a:lnTo>
                <a:lnTo>
                  <a:pt x="947" y="1183"/>
                </a:lnTo>
                <a:lnTo>
                  <a:pt x="947" y="1178"/>
                </a:lnTo>
                <a:lnTo>
                  <a:pt x="947" y="1178"/>
                </a:lnTo>
                <a:lnTo>
                  <a:pt x="945" y="1176"/>
                </a:lnTo>
                <a:lnTo>
                  <a:pt x="945" y="1172"/>
                </a:lnTo>
                <a:lnTo>
                  <a:pt x="943" y="1170"/>
                </a:lnTo>
                <a:lnTo>
                  <a:pt x="943" y="1170"/>
                </a:lnTo>
                <a:lnTo>
                  <a:pt x="943" y="1164"/>
                </a:lnTo>
                <a:lnTo>
                  <a:pt x="945" y="1162"/>
                </a:lnTo>
                <a:lnTo>
                  <a:pt x="945" y="1160"/>
                </a:lnTo>
                <a:lnTo>
                  <a:pt x="943" y="1157"/>
                </a:lnTo>
                <a:lnTo>
                  <a:pt x="943" y="1157"/>
                </a:lnTo>
                <a:lnTo>
                  <a:pt x="945" y="1160"/>
                </a:lnTo>
                <a:lnTo>
                  <a:pt x="947" y="1160"/>
                </a:lnTo>
                <a:lnTo>
                  <a:pt x="947" y="1160"/>
                </a:lnTo>
                <a:lnTo>
                  <a:pt x="949" y="1160"/>
                </a:lnTo>
                <a:lnTo>
                  <a:pt x="953" y="1164"/>
                </a:lnTo>
                <a:lnTo>
                  <a:pt x="953" y="1164"/>
                </a:lnTo>
                <a:lnTo>
                  <a:pt x="955" y="1164"/>
                </a:lnTo>
                <a:lnTo>
                  <a:pt x="955" y="1164"/>
                </a:lnTo>
                <a:lnTo>
                  <a:pt x="955" y="1162"/>
                </a:lnTo>
                <a:lnTo>
                  <a:pt x="958" y="1162"/>
                </a:lnTo>
                <a:lnTo>
                  <a:pt x="960" y="1164"/>
                </a:lnTo>
                <a:lnTo>
                  <a:pt x="960" y="1164"/>
                </a:lnTo>
                <a:lnTo>
                  <a:pt x="962" y="1164"/>
                </a:lnTo>
                <a:lnTo>
                  <a:pt x="962" y="1166"/>
                </a:lnTo>
                <a:lnTo>
                  <a:pt x="964" y="1168"/>
                </a:lnTo>
                <a:lnTo>
                  <a:pt x="968" y="1168"/>
                </a:lnTo>
                <a:lnTo>
                  <a:pt x="968" y="1168"/>
                </a:lnTo>
                <a:lnTo>
                  <a:pt x="970" y="1168"/>
                </a:lnTo>
                <a:lnTo>
                  <a:pt x="970" y="1168"/>
                </a:lnTo>
                <a:lnTo>
                  <a:pt x="970" y="1170"/>
                </a:lnTo>
                <a:lnTo>
                  <a:pt x="970" y="1170"/>
                </a:lnTo>
                <a:lnTo>
                  <a:pt x="970" y="1170"/>
                </a:lnTo>
                <a:lnTo>
                  <a:pt x="968" y="1170"/>
                </a:lnTo>
                <a:lnTo>
                  <a:pt x="970" y="1172"/>
                </a:lnTo>
                <a:lnTo>
                  <a:pt x="970" y="1172"/>
                </a:lnTo>
                <a:lnTo>
                  <a:pt x="968" y="1174"/>
                </a:lnTo>
                <a:lnTo>
                  <a:pt x="970" y="1176"/>
                </a:lnTo>
                <a:lnTo>
                  <a:pt x="972" y="1178"/>
                </a:lnTo>
                <a:lnTo>
                  <a:pt x="972" y="1183"/>
                </a:lnTo>
                <a:lnTo>
                  <a:pt x="974" y="1185"/>
                </a:lnTo>
                <a:lnTo>
                  <a:pt x="974" y="1187"/>
                </a:lnTo>
                <a:lnTo>
                  <a:pt x="974" y="1189"/>
                </a:lnTo>
                <a:lnTo>
                  <a:pt x="976" y="1189"/>
                </a:lnTo>
                <a:lnTo>
                  <a:pt x="976" y="1191"/>
                </a:lnTo>
                <a:lnTo>
                  <a:pt x="979" y="1195"/>
                </a:lnTo>
                <a:lnTo>
                  <a:pt x="979" y="1195"/>
                </a:lnTo>
                <a:lnTo>
                  <a:pt x="979" y="1197"/>
                </a:lnTo>
                <a:lnTo>
                  <a:pt x="981" y="1197"/>
                </a:lnTo>
                <a:lnTo>
                  <a:pt x="981" y="1197"/>
                </a:lnTo>
                <a:lnTo>
                  <a:pt x="983" y="1199"/>
                </a:lnTo>
                <a:lnTo>
                  <a:pt x="983" y="1201"/>
                </a:lnTo>
                <a:lnTo>
                  <a:pt x="983" y="1204"/>
                </a:lnTo>
                <a:lnTo>
                  <a:pt x="985" y="1206"/>
                </a:lnTo>
                <a:lnTo>
                  <a:pt x="987" y="1206"/>
                </a:lnTo>
                <a:lnTo>
                  <a:pt x="987" y="1206"/>
                </a:lnTo>
                <a:lnTo>
                  <a:pt x="987" y="1208"/>
                </a:lnTo>
                <a:lnTo>
                  <a:pt x="987" y="1208"/>
                </a:lnTo>
                <a:lnTo>
                  <a:pt x="989" y="1210"/>
                </a:lnTo>
                <a:lnTo>
                  <a:pt x="989" y="1212"/>
                </a:lnTo>
                <a:lnTo>
                  <a:pt x="993" y="1212"/>
                </a:lnTo>
                <a:lnTo>
                  <a:pt x="995" y="1216"/>
                </a:lnTo>
                <a:lnTo>
                  <a:pt x="997" y="1218"/>
                </a:lnTo>
                <a:lnTo>
                  <a:pt x="999" y="1220"/>
                </a:lnTo>
                <a:lnTo>
                  <a:pt x="1002" y="1220"/>
                </a:lnTo>
                <a:lnTo>
                  <a:pt x="1002" y="1220"/>
                </a:lnTo>
                <a:lnTo>
                  <a:pt x="1004" y="1220"/>
                </a:lnTo>
                <a:lnTo>
                  <a:pt x="1006" y="1220"/>
                </a:lnTo>
                <a:lnTo>
                  <a:pt x="1006" y="1222"/>
                </a:lnTo>
                <a:lnTo>
                  <a:pt x="1006" y="1224"/>
                </a:lnTo>
                <a:lnTo>
                  <a:pt x="1006" y="1227"/>
                </a:lnTo>
                <a:lnTo>
                  <a:pt x="1006" y="1227"/>
                </a:lnTo>
                <a:lnTo>
                  <a:pt x="1006" y="1229"/>
                </a:lnTo>
                <a:lnTo>
                  <a:pt x="1008" y="1229"/>
                </a:lnTo>
                <a:lnTo>
                  <a:pt x="1008" y="1231"/>
                </a:lnTo>
                <a:lnTo>
                  <a:pt x="1010" y="1231"/>
                </a:lnTo>
                <a:lnTo>
                  <a:pt x="1014" y="1233"/>
                </a:lnTo>
                <a:lnTo>
                  <a:pt x="1016" y="1233"/>
                </a:lnTo>
                <a:lnTo>
                  <a:pt x="1016" y="1235"/>
                </a:lnTo>
                <a:lnTo>
                  <a:pt x="1016" y="1235"/>
                </a:lnTo>
                <a:lnTo>
                  <a:pt x="1016" y="1237"/>
                </a:lnTo>
                <a:lnTo>
                  <a:pt x="1018" y="1239"/>
                </a:lnTo>
                <a:lnTo>
                  <a:pt x="1018" y="1239"/>
                </a:lnTo>
                <a:lnTo>
                  <a:pt x="1023" y="1239"/>
                </a:lnTo>
                <a:lnTo>
                  <a:pt x="1025" y="1241"/>
                </a:lnTo>
                <a:lnTo>
                  <a:pt x="1025" y="1243"/>
                </a:lnTo>
                <a:lnTo>
                  <a:pt x="1025" y="1243"/>
                </a:lnTo>
                <a:lnTo>
                  <a:pt x="1025" y="1243"/>
                </a:lnTo>
                <a:lnTo>
                  <a:pt x="1027" y="1245"/>
                </a:lnTo>
                <a:lnTo>
                  <a:pt x="1027" y="1245"/>
                </a:lnTo>
                <a:lnTo>
                  <a:pt x="1027" y="1245"/>
                </a:lnTo>
                <a:lnTo>
                  <a:pt x="1027" y="1245"/>
                </a:lnTo>
                <a:lnTo>
                  <a:pt x="1025" y="1245"/>
                </a:lnTo>
                <a:lnTo>
                  <a:pt x="1023" y="1248"/>
                </a:lnTo>
                <a:lnTo>
                  <a:pt x="1023" y="1250"/>
                </a:lnTo>
                <a:lnTo>
                  <a:pt x="1023" y="1254"/>
                </a:lnTo>
                <a:lnTo>
                  <a:pt x="1025" y="1256"/>
                </a:lnTo>
                <a:lnTo>
                  <a:pt x="1025" y="1256"/>
                </a:lnTo>
                <a:lnTo>
                  <a:pt x="1027" y="1256"/>
                </a:lnTo>
                <a:lnTo>
                  <a:pt x="1027" y="1256"/>
                </a:lnTo>
                <a:lnTo>
                  <a:pt x="1029" y="1256"/>
                </a:lnTo>
                <a:lnTo>
                  <a:pt x="1029" y="1254"/>
                </a:lnTo>
                <a:lnTo>
                  <a:pt x="1031" y="1254"/>
                </a:lnTo>
                <a:lnTo>
                  <a:pt x="1031" y="1254"/>
                </a:lnTo>
                <a:lnTo>
                  <a:pt x="1029" y="1256"/>
                </a:lnTo>
                <a:lnTo>
                  <a:pt x="1027" y="1256"/>
                </a:lnTo>
                <a:lnTo>
                  <a:pt x="1027" y="1256"/>
                </a:lnTo>
                <a:lnTo>
                  <a:pt x="1029" y="1258"/>
                </a:lnTo>
                <a:lnTo>
                  <a:pt x="1031" y="1256"/>
                </a:lnTo>
                <a:lnTo>
                  <a:pt x="1031" y="1256"/>
                </a:lnTo>
                <a:lnTo>
                  <a:pt x="1031" y="1256"/>
                </a:lnTo>
                <a:lnTo>
                  <a:pt x="1033" y="1258"/>
                </a:lnTo>
                <a:lnTo>
                  <a:pt x="1033" y="1258"/>
                </a:lnTo>
                <a:lnTo>
                  <a:pt x="1037" y="1260"/>
                </a:lnTo>
                <a:lnTo>
                  <a:pt x="1037" y="1262"/>
                </a:lnTo>
                <a:lnTo>
                  <a:pt x="1041" y="1264"/>
                </a:lnTo>
                <a:lnTo>
                  <a:pt x="1041" y="1264"/>
                </a:lnTo>
                <a:lnTo>
                  <a:pt x="1043" y="1264"/>
                </a:lnTo>
                <a:lnTo>
                  <a:pt x="1041" y="1264"/>
                </a:lnTo>
                <a:lnTo>
                  <a:pt x="1041" y="1264"/>
                </a:lnTo>
                <a:lnTo>
                  <a:pt x="1039" y="1264"/>
                </a:lnTo>
                <a:lnTo>
                  <a:pt x="1039" y="1264"/>
                </a:lnTo>
                <a:lnTo>
                  <a:pt x="1039" y="1264"/>
                </a:lnTo>
                <a:lnTo>
                  <a:pt x="1039" y="1264"/>
                </a:lnTo>
                <a:lnTo>
                  <a:pt x="1043" y="1269"/>
                </a:lnTo>
                <a:lnTo>
                  <a:pt x="1043" y="1269"/>
                </a:lnTo>
                <a:lnTo>
                  <a:pt x="1043" y="1271"/>
                </a:lnTo>
                <a:lnTo>
                  <a:pt x="1046" y="1273"/>
                </a:lnTo>
                <a:lnTo>
                  <a:pt x="1048" y="1273"/>
                </a:lnTo>
                <a:lnTo>
                  <a:pt x="1048" y="1273"/>
                </a:lnTo>
                <a:lnTo>
                  <a:pt x="1050" y="1273"/>
                </a:lnTo>
                <a:lnTo>
                  <a:pt x="1050" y="1273"/>
                </a:lnTo>
                <a:lnTo>
                  <a:pt x="1050" y="1273"/>
                </a:lnTo>
                <a:lnTo>
                  <a:pt x="1050" y="1273"/>
                </a:lnTo>
                <a:lnTo>
                  <a:pt x="1050" y="1275"/>
                </a:lnTo>
                <a:lnTo>
                  <a:pt x="1050" y="1275"/>
                </a:lnTo>
                <a:lnTo>
                  <a:pt x="1048" y="1273"/>
                </a:lnTo>
                <a:lnTo>
                  <a:pt x="1046" y="1273"/>
                </a:lnTo>
                <a:lnTo>
                  <a:pt x="1056" y="1279"/>
                </a:lnTo>
                <a:lnTo>
                  <a:pt x="1058" y="1281"/>
                </a:lnTo>
                <a:lnTo>
                  <a:pt x="1062" y="1285"/>
                </a:lnTo>
                <a:lnTo>
                  <a:pt x="1064" y="1287"/>
                </a:lnTo>
                <a:lnTo>
                  <a:pt x="1067" y="1292"/>
                </a:lnTo>
                <a:lnTo>
                  <a:pt x="1069" y="1294"/>
                </a:lnTo>
                <a:lnTo>
                  <a:pt x="1071" y="1298"/>
                </a:lnTo>
                <a:lnTo>
                  <a:pt x="1073" y="1298"/>
                </a:lnTo>
                <a:lnTo>
                  <a:pt x="1075" y="1300"/>
                </a:lnTo>
                <a:lnTo>
                  <a:pt x="1077" y="1306"/>
                </a:lnTo>
                <a:lnTo>
                  <a:pt x="1077" y="1310"/>
                </a:lnTo>
                <a:lnTo>
                  <a:pt x="1079" y="1313"/>
                </a:lnTo>
                <a:lnTo>
                  <a:pt x="1079" y="1315"/>
                </a:lnTo>
                <a:lnTo>
                  <a:pt x="1081" y="1317"/>
                </a:lnTo>
                <a:lnTo>
                  <a:pt x="1083" y="1319"/>
                </a:lnTo>
                <a:lnTo>
                  <a:pt x="1083" y="1319"/>
                </a:lnTo>
                <a:lnTo>
                  <a:pt x="1083" y="1321"/>
                </a:lnTo>
                <a:lnTo>
                  <a:pt x="1083" y="1323"/>
                </a:lnTo>
                <a:lnTo>
                  <a:pt x="1081" y="1325"/>
                </a:lnTo>
                <a:lnTo>
                  <a:pt x="1081" y="1327"/>
                </a:lnTo>
                <a:lnTo>
                  <a:pt x="1079" y="1327"/>
                </a:lnTo>
                <a:lnTo>
                  <a:pt x="1079" y="1327"/>
                </a:lnTo>
                <a:lnTo>
                  <a:pt x="1079" y="1329"/>
                </a:lnTo>
                <a:lnTo>
                  <a:pt x="1081" y="1329"/>
                </a:lnTo>
                <a:lnTo>
                  <a:pt x="1081" y="1329"/>
                </a:lnTo>
                <a:lnTo>
                  <a:pt x="1083" y="1329"/>
                </a:lnTo>
                <a:lnTo>
                  <a:pt x="1083" y="1331"/>
                </a:lnTo>
                <a:lnTo>
                  <a:pt x="1083" y="1331"/>
                </a:lnTo>
                <a:lnTo>
                  <a:pt x="1081" y="1334"/>
                </a:lnTo>
                <a:lnTo>
                  <a:pt x="1079" y="1334"/>
                </a:lnTo>
                <a:lnTo>
                  <a:pt x="1077" y="1334"/>
                </a:lnTo>
                <a:lnTo>
                  <a:pt x="1077" y="1334"/>
                </a:lnTo>
                <a:lnTo>
                  <a:pt x="1077" y="1336"/>
                </a:lnTo>
                <a:lnTo>
                  <a:pt x="1079" y="1338"/>
                </a:lnTo>
                <a:lnTo>
                  <a:pt x="1079" y="1340"/>
                </a:lnTo>
                <a:lnTo>
                  <a:pt x="1079" y="1340"/>
                </a:lnTo>
                <a:lnTo>
                  <a:pt x="1083" y="1344"/>
                </a:lnTo>
                <a:lnTo>
                  <a:pt x="1085" y="1346"/>
                </a:lnTo>
                <a:lnTo>
                  <a:pt x="1085" y="1348"/>
                </a:lnTo>
                <a:lnTo>
                  <a:pt x="1087" y="1350"/>
                </a:lnTo>
                <a:lnTo>
                  <a:pt x="1092" y="1352"/>
                </a:lnTo>
                <a:lnTo>
                  <a:pt x="1096" y="1354"/>
                </a:lnTo>
                <a:lnTo>
                  <a:pt x="1098" y="1354"/>
                </a:lnTo>
                <a:lnTo>
                  <a:pt x="1100" y="1357"/>
                </a:lnTo>
                <a:lnTo>
                  <a:pt x="1102" y="1359"/>
                </a:lnTo>
                <a:lnTo>
                  <a:pt x="1106" y="1361"/>
                </a:lnTo>
                <a:lnTo>
                  <a:pt x="1106" y="1363"/>
                </a:lnTo>
                <a:lnTo>
                  <a:pt x="1108" y="1365"/>
                </a:lnTo>
                <a:lnTo>
                  <a:pt x="1115" y="1367"/>
                </a:lnTo>
                <a:lnTo>
                  <a:pt x="1119" y="1369"/>
                </a:lnTo>
                <a:lnTo>
                  <a:pt x="1123" y="1369"/>
                </a:lnTo>
                <a:lnTo>
                  <a:pt x="1127" y="1371"/>
                </a:lnTo>
                <a:lnTo>
                  <a:pt x="1129" y="1371"/>
                </a:lnTo>
                <a:lnTo>
                  <a:pt x="1131" y="1371"/>
                </a:lnTo>
                <a:lnTo>
                  <a:pt x="1131" y="1371"/>
                </a:lnTo>
                <a:lnTo>
                  <a:pt x="1134" y="1373"/>
                </a:lnTo>
                <a:lnTo>
                  <a:pt x="1136" y="1375"/>
                </a:lnTo>
                <a:lnTo>
                  <a:pt x="1138" y="1375"/>
                </a:lnTo>
                <a:lnTo>
                  <a:pt x="1140" y="1378"/>
                </a:lnTo>
                <a:lnTo>
                  <a:pt x="1142" y="1380"/>
                </a:lnTo>
                <a:lnTo>
                  <a:pt x="1144" y="1382"/>
                </a:lnTo>
                <a:lnTo>
                  <a:pt x="1146" y="1382"/>
                </a:lnTo>
                <a:lnTo>
                  <a:pt x="1152" y="1384"/>
                </a:lnTo>
                <a:lnTo>
                  <a:pt x="1155" y="1386"/>
                </a:lnTo>
                <a:lnTo>
                  <a:pt x="1159" y="1386"/>
                </a:lnTo>
                <a:lnTo>
                  <a:pt x="1163" y="1388"/>
                </a:lnTo>
                <a:lnTo>
                  <a:pt x="1169" y="1390"/>
                </a:lnTo>
                <a:lnTo>
                  <a:pt x="1173" y="1390"/>
                </a:lnTo>
                <a:lnTo>
                  <a:pt x="1175" y="1392"/>
                </a:lnTo>
                <a:lnTo>
                  <a:pt x="1178" y="1392"/>
                </a:lnTo>
                <a:lnTo>
                  <a:pt x="1180" y="1394"/>
                </a:lnTo>
                <a:lnTo>
                  <a:pt x="1186" y="1396"/>
                </a:lnTo>
                <a:lnTo>
                  <a:pt x="1192" y="1401"/>
                </a:lnTo>
                <a:lnTo>
                  <a:pt x="1201" y="1401"/>
                </a:lnTo>
                <a:lnTo>
                  <a:pt x="1205" y="1403"/>
                </a:lnTo>
                <a:lnTo>
                  <a:pt x="1209" y="1405"/>
                </a:lnTo>
                <a:lnTo>
                  <a:pt x="1211" y="1405"/>
                </a:lnTo>
                <a:lnTo>
                  <a:pt x="1213" y="1405"/>
                </a:lnTo>
                <a:lnTo>
                  <a:pt x="1219" y="1401"/>
                </a:lnTo>
                <a:lnTo>
                  <a:pt x="1224" y="1401"/>
                </a:lnTo>
                <a:lnTo>
                  <a:pt x="1230" y="1396"/>
                </a:lnTo>
                <a:lnTo>
                  <a:pt x="1232" y="1396"/>
                </a:lnTo>
                <a:lnTo>
                  <a:pt x="1234" y="1396"/>
                </a:lnTo>
                <a:lnTo>
                  <a:pt x="1234" y="1396"/>
                </a:lnTo>
                <a:lnTo>
                  <a:pt x="1234" y="1396"/>
                </a:lnTo>
                <a:lnTo>
                  <a:pt x="1232" y="1396"/>
                </a:lnTo>
                <a:lnTo>
                  <a:pt x="1232" y="1394"/>
                </a:lnTo>
                <a:lnTo>
                  <a:pt x="1232" y="1394"/>
                </a:lnTo>
                <a:lnTo>
                  <a:pt x="1232" y="1394"/>
                </a:lnTo>
                <a:lnTo>
                  <a:pt x="1234" y="1394"/>
                </a:lnTo>
                <a:lnTo>
                  <a:pt x="1234" y="1394"/>
                </a:lnTo>
                <a:lnTo>
                  <a:pt x="1234" y="1394"/>
                </a:lnTo>
                <a:lnTo>
                  <a:pt x="1234" y="1394"/>
                </a:lnTo>
                <a:lnTo>
                  <a:pt x="1234" y="1394"/>
                </a:lnTo>
                <a:lnTo>
                  <a:pt x="1236" y="1394"/>
                </a:lnTo>
                <a:lnTo>
                  <a:pt x="1236" y="1394"/>
                </a:lnTo>
                <a:lnTo>
                  <a:pt x="1238" y="1394"/>
                </a:lnTo>
                <a:lnTo>
                  <a:pt x="1236" y="1396"/>
                </a:lnTo>
                <a:lnTo>
                  <a:pt x="1236" y="1396"/>
                </a:lnTo>
                <a:lnTo>
                  <a:pt x="1238" y="1396"/>
                </a:lnTo>
                <a:lnTo>
                  <a:pt x="1247" y="1399"/>
                </a:lnTo>
                <a:lnTo>
                  <a:pt x="1245" y="1399"/>
                </a:lnTo>
                <a:lnTo>
                  <a:pt x="1243" y="1396"/>
                </a:lnTo>
                <a:lnTo>
                  <a:pt x="1243" y="1396"/>
                </a:lnTo>
                <a:lnTo>
                  <a:pt x="1243" y="1396"/>
                </a:lnTo>
                <a:lnTo>
                  <a:pt x="1240" y="1396"/>
                </a:lnTo>
                <a:lnTo>
                  <a:pt x="1240" y="1396"/>
                </a:lnTo>
                <a:lnTo>
                  <a:pt x="1240" y="1394"/>
                </a:lnTo>
                <a:lnTo>
                  <a:pt x="1240" y="1394"/>
                </a:lnTo>
                <a:lnTo>
                  <a:pt x="1240" y="1396"/>
                </a:lnTo>
                <a:lnTo>
                  <a:pt x="1243" y="1396"/>
                </a:lnTo>
                <a:lnTo>
                  <a:pt x="1245" y="1396"/>
                </a:lnTo>
                <a:lnTo>
                  <a:pt x="1247" y="1399"/>
                </a:lnTo>
                <a:lnTo>
                  <a:pt x="1249" y="1401"/>
                </a:lnTo>
                <a:lnTo>
                  <a:pt x="1253" y="1403"/>
                </a:lnTo>
                <a:lnTo>
                  <a:pt x="1257" y="1407"/>
                </a:lnTo>
                <a:lnTo>
                  <a:pt x="1259" y="1409"/>
                </a:lnTo>
                <a:lnTo>
                  <a:pt x="1261" y="1411"/>
                </a:lnTo>
                <a:lnTo>
                  <a:pt x="1263" y="1413"/>
                </a:lnTo>
                <a:lnTo>
                  <a:pt x="1268" y="1417"/>
                </a:lnTo>
                <a:lnTo>
                  <a:pt x="1272" y="1422"/>
                </a:lnTo>
                <a:lnTo>
                  <a:pt x="1272" y="1422"/>
                </a:lnTo>
                <a:lnTo>
                  <a:pt x="1278" y="1426"/>
                </a:lnTo>
                <a:lnTo>
                  <a:pt x="1280" y="1428"/>
                </a:lnTo>
                <a:lnTo>
                  <a:pt x="1284" y="1430"/>
                </a:lnTo>
                <a:lnTo>
                  <a:pt x="1287" y="1430"/>
                </a:lnTo>
                <a:lnTo>
                  <a:pt x="1295" y="1430"/>
                </a:lnTo>
                <a:lnTo>
                  <a:pt x="1297" y="1430"/>
                </a:lnTo>
                <a:lnTo>
                  <a:pt x="1303" y="1432"/>
                </a:lnTo>
                <a:lnTo>
                  <a:pt x="1303" y="1434"/>
                </a:lnTo>
                <a:lnTo>
                  <a:pt x="1307" y="1436"/>
                </a:lnTo>
                <a:lnTo>
                  <a:pt x="1312" y="1436"/>
                </a:lnTo>
                <a:lnTo>
                  <a:pt x="1314" y="1436"/>
                </a:lnTo>
                <a:lnTo>
                  <a:pt x="1320" y="1438"/>
                </a:lnTo>
                <a:lnTo>
                  <a:pt x="1326" y="1440"/>
                </a:lnTo>
                <a:lnTo>
                  <a:pt x="1326" y="1440"/>
                </a:lnTo>
                <a:lnTo>
                  <a:pt x="1324" y="1440"/>
                </a:lnTo>
                <a:lnTo>
                  <a:pt x="1324" y="1440"/>
                </a:lnTo>
                <a:lnTo>
                  <a:pt x="1322" y="1440"/>
                </a:lnTo>
                <a:lnTo>
                  <a:pt x="1324" y="1440"/>
                </a:lnTo>
                <a:lnTo>
                  <a:pt x="1326" y="1440"/>
                </a:lnTo>
                <a:lnTo>
                  <a:pt x="1331" y="1440"/>
                </a:lnTo>
                <a:lnTo>
                  <a:pt x="1333" y="1440"/>
                </a:lnTo>
                <a:lnTo>
                  <a:pt x="1335" y="1440"/>
                </a:lnTo>
                <a:lnTo>
                  <a:pt x="1335" y="1440"/>
                </a:lnTo>
                <a:lnTo>
                  <a:pt x="1335" y="1438"/>
                </a:lnTo>
                <a:lnTo>
                  <a:pt x="1335" y="1438"/>
                </a:lnTo>
                <a:lnTo>
                  <a:pt x="1335" y="1438"/>
                </a:lnTo>
                <a:lnTo>
                  <a:pt x="1337" y="1438"/>
                </a:lnTo>
                <a:lnTo>
                  <a:pt x="1337" y="1438"/>
                </a:lnTo>
                <a:lnTo>
                  <a:pt x="1339" y="1438"/>
                </a:lnTo>
                <a:lnTo>
                  <a:pt x="1341" y="1438"/>
                </a:lnTo>
                <a:lnTo>
                  <a:pt x="1341" y="1438"/>
                </a:lnTo>
                <a:lnTo>
                  <a:pt x="1341" y="1440"/>
                </a:lnTo>
                <a:lnTo>
                  <a:pt x="1341" y="1440"/>
                </a:lnTo>
                <a:lnTo>
                  <a:pt x="1341" y="1443"/>
                </a:lnTo>
                <a:lnTo>
                  <a:pt x="1343" y="1443"/>
                </a:lnTo>
                <a:lnTo>
                  <a:pt x="1343" y="1445"/>
                </a:lnTo>
                <a:lnTo>
                  <a:pt x="1343" y="1445"/>
                </a:lnTo>
                <a:lnTo>
                  <a:pt x="1341" y="1445"/>
                </a:lnTo>
                <a:lnTo>
                  <a:pt x="1341" y="1445"/>
                </a:lnTo>
                <a:lnTo>
                  <a:pt x="1341" y="1445"/>
                </a:lnTo>
                <a:lnTo>
                  <a:pt x="1339" y="1443"/>
                </a:lnTo>
                <a:lnTo>
                  <a:pt x="1339" y="1443"/>
                </a:lnTo>
                <a:lnTo>
                  <a:pt x="1337" y="1445"/>
                </a:lnTo>
                <a:lnTo>
                  <a:pt x="1337" y="1445"/>
                </a:lnTo>
                <a:lnTo>
                  <a:pt x="1341" y="1447"/>
                </a:lnTo>
                <a:lnTo>
                  <a:pt x="1345" y="1451"/>
                </a:lnTo>
                <a:lnTo>
                  <a:pt x="1345" y="1451"/>
                </a:lnTo>
                <a:lnTo>
                  <a:pt x="1349" y="1455"/>
                </a:lnTo>
                <a:lnTo>
                  <a:pt x="1351" y="1455"/>
                </a:lnTo>
                <a:lnTo>
                  <a:pt x="1351" y="1459"/>
                </a:lnTo>
                <a:lnTo>
                  <a:pt x="1356" y="1461"/>
                </a:lnTo>
                <a:lnTo>
                  <a:pt x="1362" y="1468"/>
                </a:lnTo>
                <a:lnTo>
                  <a:pt x="1364" y="1470"/>
                </a:lnTo>
                <a:lnTo>
                  <a:pt x="1366" y="1472"/>
                </a:lnTo>
                <a:lnTo>
                  <a:pt x="1366" y="1472"/>
                </a:lnTo>
                <a:lnTo>
                  <a:pt x="1366" y="1472"/>
                </a:lnTo>
                <a:lnTo>
                  <a:pt x="1366" y="1472"/>
                </a:lnTo>
                <a:lnTo>
                  <a:pt x="1364" y="1474"/>
                </a:lnTo>
                <a:lnTo>
                  <a:pt x="1364" y="1474"/>
                </a:lnTo>
                <a:lnTo>
                  <a:pt x="1364" y="1474"/>
                </a:lnTo>
                <a:lnTo>
                  <a:pt x="1366" y="1476"/>
                </a:lnTo>
                <a:lnTo>
                  <a:pt x="1366" y="1476"/>
                </a:lnTo>
                <a:lnTo>
                  <a:pt x="1366" y="1478"/>
                </a:lnTo>
                <a:lnTo>
                  <a:pt x="1366" y="1478"/>
                </a:lnTo>
                <a:lnTo>
                  <a:pt x="1366" y="1478"/>
                </a:lnTo>
                <a:lnTo>
                  <a:pt x="1364" y="1482"/>
                </a:lnTo>
                <a:lnTo>
                  <a:pt x="1364" y="1482"/>
                </a:lnTo>
                <a:lnTo>
                  <a:pt x="1364" y="1484"/>
                </a:lnTo>
                <a:lnTo>
                  <a:pt x="1366" y="1489"/>
                </a:lnTo>
                <a:lnTo>
                  <a:pt x="1368" y="1489"/>
                </a:lnTo>
                <a:lnTo>
                  <a:pt x="1372" y="1491"/>
                </a:lnTo>
                <a:lnTo>
                  <a:pt x="1375" y="1493"/>
                </a:lnTo>
                <a:lnTo>
                  <a:pt x="1375" y="1493"/>
                </a:lnTo>
                <a:lnTo>
                  <a:pt x="1375" y="1493"/>
                </a:lnTo>
                <a:lnTo>
                  <a:pt x="1375" y="1493"/>
                </a:lnTo>
                <a:lnTo>
                  <a:pt x="1377" y="1491"/>
                </a:lnTo>
                <a:lnTo>
                  <a:pt x="1379" y="1491"/>
                </a:lnTo>
                <a:lnTo>
                  <a:pt x="1377" y="1489"/>
                </a:lnTo>
                <a:lnTo>
                  <a:pt x="1377" y="1489"/>
                </a:lnTo>
                <a:lnTo>
                  <a:pt x="1375" y="1487"/>
                </a:lnTo>
                <a:lnTo>
                  <a:pt x="1372" y="1487"/>
                </a:lnTo>
                <a:lnTo>
                  <a:pt x="1372" y="1482"/>
                </a:lnTo>
                <a:lnTo>
                  <a:pt x="1372" y="1484"/>
                </a:lnTo>
                <a:lnTo>
                  <a:pt x="1372" y="1484"/>
                </a:lnTo>
                <a:lnTo>
                  <a:pt x="1377" y="1484"/>
                </a:lnTo>
                <a:lnTo>
                  <a:pt x="1381" y="1489"/>
                </a:lnTo>
                <a:lnTo>
                  <a:pt x="1381" y="1491"/>
                </a:lnTo>
                <a:lnTo>
                  <a:pt x="1381" y="1491"/>
                </a:lnTo>
                <a:lnTo>
                  <a:pt x="1381" y="1493"/>
                </a:lnTo>
                <a:lnTo>
                  <a:pt x="1383" y="1493"/>
                </a:lnTo>
                <a:lnTo>
                  <a:pt x="1383" y="1495"/>
                </a:lnTo>
                <a:lnTo>
                  <a:pt x="1387" y="1495"/>
                </a:lnTo>
                <a:lnTo>
                  <a:pt x="1389" y="1497"/>
                </a:lnTo>
                <a:lnTo>
                  <a:pt x="1391" y="1497"/>
                </a:lnTo>
                <a:lnTo>
                  <a:pt x="1395" y="1499"/>
                </a:lnTo>
                <a:lnTo>
                  <a:pt x="1395" y="1501"/>
                </a:lnTo>
                <a:lnTo>
                  <a:pt x="1395" y="1501"/>
                </a:lnTo>
                <a:lnTo>
                  <a:pt x="1395" y="1505"/>
                </a:lnTo>
                <a:lnTo>
                  <a:pt x="1395" y="1505"/>
                </a:lnTo>
                <a:lnTo>
                  <a:pt x="1395" y="1508"/>
                </a:lnTo>
                <a:lnTo>
                  <a:pt x="1395" y="1510"/>
                </a:lnTo>
                <a:lnTo>
                  <a:pt x="1398" y="1510"/>
                </a:lnTo>
                <a:lnTo>
                  <a:pt x="1400" y="1510"/>
                </a:lnTo>
                <a:lnTo>
                  <a:pt x="1400" y="1510"/>
                </a:lnTo>
                <a:lnTo>
                  <a:pt x="1402" y="1510"/>
                </a:lnTo>
                <a:lnTo>
                  <a:pt x="1402" y="1510"/>
                </a:lnTo>
                <a:lnTo>
                  <a:pt x="1402" y="1510"/>
                </a:lnTo>
                <a:lnTo>
                  <a:pt x="1400" y="1508"/>
                </a:lnTo>
                <a:lnTo>
                  <a:pt x="1398" y="1505"/>
                </a:lnTo>
                <a:lnTo>
                  <a:pt x="1400" y="1505"/>
                </a:lnTo>
                <a:lnTo>
                  <a:pt x="1402" y="1505"/>
                </a:lnTo>
                <a:lnTo>
                  <a:pt x="1404" y="1508"/>
                </a:lnTo>
                <a:lnTo>
                  <a:pt x="1404" y="1510"/>
                </a:lnTo>
                <a:lnTo>
                  <a:pt x="1404" y="1512"/>
                </a:lnTo>
                <a:lnTo>
                  <a:pt x="1404" y="1512"/>
                </a:lnTo>
                <a:lnTo>
                  <a:pt x="1406" y="1514"/>
                </a:lnTo>
                <a:lnTo>
                  <a:pt x="1408" y="1516"/>
                </a:lnTo>
                <a:lnTo>
                  <a:pt x="1408" y="1514"/>
                </a:lnTo>
                <a:lnTo>
                  <a:pt x="1408" y="1512"/>
                </a:lnTo>
                <a:lnTo>
                  <a:pt x="1408" y="1512"/>
                </a:lnTo>
                <a:lnTo>
                  <a:pt x="1410" y="1512"/>
                </a:lnTo>
                <a:lnTo>
                  <a:pt x="1412" y="1512"/>
                </a:lnTo>
                <a:lnTo>
                  <a:pt x="1414" y="1512"/>
                </a:lnTo>
                <a:lnTo>
                  <a:pt x="1416" y="1512"/>
                </a:lnTo>
                <a:lnTo>
                  <a:pt x="1416" y="1512"/>
                </a:lnTo>
                <a:lnTo>
                  <a:pt x="1416" y="1514"/>
                </a:lnTo>
                <a:lnTo>
                  <a:pt x="1419" y="1514"/>
                </a:lnTo>
                <a:lnTo>
                  <a:pt x="1421" y="1514"/>
                </a:lnTo>
                <a:lnTo>
                  <a:pt x="1423" y="1514"/>
                </a:lnTo>
                <a:lnTo>
                  <a:pt x="1423" y="1514"/>
                </a:lnTo>
                <a:lnTo>
                  <a:pt x="1425" y="1516"/>
                </a:lnTo>
                <a:lnTo>
                  <a:pt x="1425" y="1516"/>
                </a:lnTo>
                <a:lnTo>
                  <a:pt x="1427" y="1520"/>
                </a:lnTo>
                <a:lnTo>
                  <a:pt x="1429" y="1520"/>
                </a:lnTo>
                <a:lnTo>
                  <a:pt x="1431" y="1522"/>
                </a:lnTo>
                <a:lnTo>
                  <a:pt x="1431" y="1522"/>
                </a:lnTo>
                <a:lnTo>
                  <a:pt x="1431" y="1520"/>
                </a:lnTo>
                <a:lnTo>
                  <a:pt x="1431" y="1518"/>
                </a:lnTo>
                <a:lnTo>
                  <a:pt x="1431" y="1518"/>
                </a:lnTo>
                <a:lnTo>
                  <a:pt x="1433" y="1518"/>
                </a:lnTo>
                <a:lnTo>
                  <a:pt x="1433" y="1518"/>
                </a:lnTo>
                <a:lnTo>
                  <a:pt x="1433" y="1520"/>
                </a:lnTo>
                <a:lnTo>
                  <a:pt x="1435" y="1524"/>
                </a:lnTo>
                <a:lnTo>
                  <a:pt x="1435" y="1526"/>
                </a:lnTo>
                <a:lnTo>
                  <a:pt x="1437" y="1526"/>
                </a:lnTo>
                <a:lnTo>
                  <a:pt x="1439" y="1526"/>
                </a:lnTo>
                <a:lnTo>
                  <a:pt x="1442" y="1526"/>
                </a:lnTo>
                <a:lnTo>
                  <a:pt x="1444" y="1526"/>
                </a:lnTo>
                <a:lnTo>
                  <a:pt x="1444" y="1524"/>
                </a:lnTo>
                <a:lnTo>
                  <a:pt x="1444" y="1524"/>
                </a:lnTo>
                <a:lnTo>
                  <a:pt x="1448" y="1524"/>
                </a:lnTo>
                <a:lnTo>
                  <a:pt x="1448" y="1524"/>
                </a:lnTo>
                <a:lnTo>
                  <a:pt x="1448" y="1524"/>
                </a:lnTo>
                <a:lnTo>
                  <a:pt x="1448" y="1522"/>
                </a:lnTo>
                <a:lnTo>
                  <a:pt x="1448" y="1520"/>
                </a:lnTo>
                <a:lnTo>
                  <a:pt x="1446" y="1518"/>
                </a:lnTo>
                <a:lnTo>
                  <a:pt x="1444" y="1516"/>
                </a:lnTo>
                <a:lnTo>
                  <a:pt x="1444" y="1516"/>
                </a:lnTo>
                <a:lnTo>
                  <a:pt x="1442" y="1516"/>
                </a:lnTo>
                <a:lnTo>
                  <a:pt x="1442" y="1514"/>
                </a:lnTo>
                <a:lnTo>
                  <a:pt x="1442" y="1514"/>
                </a:lnTo>
                <a:lnTo>
                  <a:pt x="1444" y="1512"/>
                </a:lnTo>
                <a:lnTo>
                  <a:pt x="1444" y="1512"/>
                </a:lnTo>
                <a:lnTo>
                  <a:pt x="1446" y="1512"/>
                </a:lnTo>
                <a:lnTo>
                  <a:pt x="1448" y="1512"/>
                </a:lnTo>
                <a:lnTo>
                  <a:pt x="1452" y="1508"/>
                </a:lnTo>
                <a:lnTo>
                  <a:pt x="1452" y="1508"/>
                </a:lnTo>
                <a:lnTo>
                  <a:pt x="1452" y="1505"/>
                </a:lnTo>
                <a:lnTo>
                  <a:pt x="1452" y="1505"/>
                </a:lnTo>
                <a:lnTo>
                  <a:pt x="1454" y="1503"/>
                </a:lnTo>
                <a:lnTo>
                  <a:pt x="1454" y="1503"/>
                </a:lnTo>
                <a:lnTo>
                  <a:pt x="1456" y="1503"/>
                </a:lnTo>
                <a:lnTo>
                  <a:pt x="1456" y="1501"/>
                </a:lnTo>
                <a:lnTo>
                  <a:pt x="1456" y="1501"/>
                </a:lnTo>
                <a:lnTo>
                  <a:pt x="1460" y="1501"/>
                </a:lnTo>
                <a:lnTo>
                  <a:pt x="1463" y="1501"/>
                </a:lnTo>
                <a:lnTo>
                  <a:pt x="1465" y="1503"/>
                </a:lnTo>
                <a:lnTo>
                  <a:pt x="1465" y="1503"/>
                </a:lnTo>
                <a:lnTo>
                  <a:pt x="1467" y="1503"/>
                </a:lnTo>
                <a:lnTo>
                  <a:pt x="1467" y="1505"/>
                </a:lnTo>
                <a:lnTo>
                  <a:pt x="1469" y="1505"/>
                </a:lnTo>
                <a:lnTo>
                  <a:pt x="1469" y="1505"/>
                </a:lnTo>
                <a:lnTo>
                  <a:pt x="1471" y="1508"/>
                </a:lnTo>
                <a:lnTo>
                  <a:pt x="1471" y="1510"/>
                </a:lnTo>
                <a:lnTo>
                  <a:pt x="1471" y="1510"/>
                </a:lnTo>
                <a:lnTo>
                  <a:pt x="1471" y="1512"/>
                </a:lnTo>
                <a:lnTo>
                  <a:pt x="1473" y="1512"/>
                </a:lnTo>
                <a:lnTo>
                  <a:pt x="1473" y="1510"/>
                </a:lnTo>
                <a:lnTo>
                  <a:pt x="1473" y="1510"/>
                </a:lnTo>
                <a:lnTo>
                  <a:pt x="1471" y="1510"/>
                </a:lnTo>
                <a:lnTo>
                  <a:pt x="1473" y="1510"/>
                </a:lnTo>
                <a:lnTo>
                  <a:pt x="1473" y="1510"/>
                </a:lnTo>
                <a:lnTo>
                  <a:pt x="1473" y="1510"/>
                </a:lnTo>
                <a:lnTo>
                  <a:pt x="1475" y="1510"/>
                </a:lnTo>
                <a:lnTo>
                  <a:pt x="1475" y="1510"/>
                </a:lnTo>
                <a:lnTo>
                  <a:pt x="1475" y="1510"/>
                </a:lnTo>
                <a:lnTo>
                  <a:pt x="1475" y="1510"/>
                </a:lnTo>
                <a:lnTo>
                  <a:pt x="1477" y="1510"/>
                </a:lnTo>
                <a:lnTo>
                  <a:pt x="1477" y="1510"/>
                </a:lnTo>
                <a:lnTo>
                  <a:pt x="1477" y="1512"/>
                </a:lnTo>
                <a:lnTo>
                  <a:pt x="1479" y="1514"/>
                </a:lnTo>
                <a:lnTo>
                  <a:pt x="1481" y="1514"/>
                </a:lnTo>
                <a:lnTo>
                  <a:pt x="1479" y="1514"/>
                </a:lnTo>
                <a:lnTo>
                  <a:pt x="1479" y="1512"/>
                </a:lnTo>
                <a:lnTo>
                  <a:pt x="1477" y="1512"/>
                </a:lnTo>
                <a:lnTo>
                  <a:pt x="1475" y="1510"/>
                </a:lnTo>
                <a:lnTo>
                  <a:pt x="1475" y="1510"/>
                </a:lnTo>
                <a:lnTo>
                  <a:pt x="1475" y="1512"/>
                </a:lnTo>
                <a:lnTo>
                  <a:pt x="1473" y="1512"/>
                </a:lnTo>
                <a:lnTo>
                  <a:pt x="1473" y="1514"/>
                </a:lnTo>
                <a:lnTo>
                  <a:pt x="1473" y="1514"/>
                </a:lnTo>
                <a:lnTo>
                  <a:pt x="1473" y="1516"/>
                </a:lnTo>
                <a:lnTo>
                  <a:pt x="1473" y="1516"/>
                </a:lnTo>
                <a:lnTo>
                  <a:pt x="1471" y="1516"/>
                </a:lnTo>
                <a:lnTo>
                  <a:pt x="1473" y="1518"/>
                </a:lnTo>
                <a:lnTo>
                  <a:pt x="1475" y="1522"/>
                </a:lnTo>
                <a:lnTo>
                  <a:pt x="1479" y="1526"/>
                </a:lnTo>
                <a:lnTo>
                  <a:pt x="1479" y="1526"/>
                </a:lnTo>
                <a:lnTo>
                  <a:pt x="1481" y="1528"/>
                </a:lnTo>
                <a:lnTo>
                  <a:pt x="1481" y="1531"/>
                </a:lnTo>
                <a:lnTo>
                  <a:pt x="1483" y="1533"/>
                </a:lnTo>
                <a:lnTo>
                  <a:pt x="1483" y="1533"/>
                </a:lnTo>
                <a:lnTo>
                  <a:pt x="1486" y="1535"/>
                </a:lnTo>
                <a:lnTo>
                  <a:pt x="1486" y="1535"/>
                </a:lnTo>
                <a:lnTo>
                  <a:pt x="1488" y="1537"/>
                </a:lnTo>
                <a:lnTo>
                  <a:pt x="1488" y="1537"/>
                </a:lnTo>
                <a:lnTo>
                  <a:pt x="1486" y="1541"/>
                </a:lnTo>
                <a:lnTo>
                  <a:pt x="1486" y="1541"/>
                </a:lnTo>
                <a:lnTo>
                  <a:pt x="1486" y="1541"/>
                </a:lnTo>
                <a:lnTo>
                  <a:pt x="1486" y="1543"/>
                </a:lnTo>
                <a:lnTo>
                  <a:pt x="1488" y="1545"/>
                </a:lnTo>
                <a:lnTo>
                  <a:pt x="1488" y="1547"/>
                </a:lnTo>
                <a:lnTo>
                  <a:pt x="1488" y="1549"/>
                </a:lnTo>
                <a:lnTo>
                  <a:pt x="1483" y="1552"/>
                </a:lnTo>
                <a:lnTo>
                  <a:pt x="1486" y="1554"/>
                </a:lnTo>
                <a:lnTo>
                  <a:pt x="1488" y="1554"/>
                </a:lnTo>
                <a:lnTo>
                  <a:pt x="1488" y="1556"/>
                </a:lnTo>
                <a:lnTo>
                  <a:pt x="1488" y="1558"/>
                </a:lnTo>
                <a:lnTo>
                  <a:pt x="1488" y="1562"/>
                </a:lnTo>
                <a:lnTo>
                  <a:pt x="1488" y="1562"/>
                </a:lnTo>
                <a:lnTo>
                  <a:pt x="1488" y="1564"/>
                </a:lnTo>
                <a:lnTo>
                  <a:pt x="1488" y="1564"/>
                </a:lnTo>
                <a:lnTo>
                  <a:pt x="1488" y="1566"/>
                </a:lnTo>
                <a:lnTo>
                  <a:pt x="1488" y="1568"/>
                </a:lnTo>
                <a:lnTo>
                  <a:pt x="1486" y="1568"/>
                </a:lnTo>
                <a:lnTo>
                  <a:pt x="1486" y="1568"/>
                </a:lnTo>
                <a:lnTo>
                  <a:pt x="1486" y="1570"/>
                </a:lnTo>
                <a:lnTo>
                  <a:pt x="1486" y="1570"/>
                </a:lnTo>
                <a:lnTo>
                  <a:pt x="1486" y="1570"/>
                </a:lnTo>
                <a:lnTo>
                  <a:pt x="1486" y="1570"/>
                </a:lnTo>
                <a:lnTo>
                  <a:pt x="1486" y="1573"/>
                </a:lnTo>
                <a:lnTo>
                  <a:pt x="1486" y="1573"/>
                </a:lnTo>
                <a:lnTo>
                  <a:pt x="1488" y="1575"/>
                </a:lnTo>
                <a:lnTo>
                  <a:pt x="1488" y="1573"/>
                </a:lnTo>
                <a:lnTo>
                  <a:pt x="1488" y="1573"/>
                </a:lnTo>
                <a:lnTo>
                  <a:pt x="1488" y="1575"/>
                </a:lnTo>
                <a:lnTo>
                  <a:pt x="1490" y="1575"/>
                </a:lnTo>
                <a:lnTo>
                  <a:pt x="1490" y="1577"/>
                </a:lnTo>
                <a:lnTo>
                  <a:pt x="1490" y="1575"/>
                </a:lnTo>
                <a:lnTo>
                  <a:pt x="1492" y="1575"/>
                </a:lnTo>
                <a:lnTo>
                  <a:pt x="1488" y="1579"/>
                </a:lnTo>
                <a:lnTo>
                  <a:pt x="1488" y="1581"/>
                </a:lnTo>
                <a:lnTo>
                  <a:pt x="1488" y="1583"/>
                </a:lnTo>
                <a:lnTo>
                  <a:pt x="1486" y="1583"/>
                </a:lnTo>
                <a:lnTo>
                  <a:pt x="1486" y="1585"/>
                </a:lnTo>
                <a:lnTo>
                  <a:pt x="1486" y="1585"/>
                </a:lnTo>
                <a:lnTo>
                  <a:pt x="1483" y="1587"/>
                </a:lnTo>
                <a:lnTo>
                  <a:pt x="1483" y="1587"/>
                </a:lnTo>
                <a:lnTo>
                  <a:pt x="1481" y="1587"/>
                </a:lnTo>
                <a:lnTo>
                  <a:pt x="1481" y="1587"/>
                </a:lnTo>
                <a:lnTo>
                  <a:pt x="1483" y="1589"/>
                </a:lnTo>
                <a:lnTo>
                  <a:pt x="1483" y="1589"/>
                </a:lnTo>
                <a:lnTo>
                  <a:pt x="1481" y="1591"/>
                </a:lnTo>
                <a:lnTo>
                  <a:pt x="1481" y="1591"/>
                </a:lnTo>
                <a:lnTo>
                  <a:pt x="1481" y="1591"/>
                </a:lnTo>
                <a:lnTo>
                  <a:pt x="1479" y="1591"/>
                </a:lnTo>
                <a:lnTo>
                  <a:pt x="1479" y="1591"/>
                </a:lnTo>
                <a:lnTo>
                  <a:pt x="1479" y="1593"/>
                </a:lnTo>
                <a:lnTo>
                  <a:pt x="1477" y="1593"/>
                </a:lnTo>
                <a:lnTo>
                  <a:pt x="1477" y="1596"/>
                </a:lnTo>
                <a:lnTo>
                  <a:pt x="1477" y="1596"/>
                </a:lnTo>
                <a:lnTo>
                  <a:pt x="1475" y="1596"/>
                </a:lnTo>
                <a:lnTo>
                  <a:pt x="1473" y="1596"/>
                </a:lnTo>
                <a:lnTo>
                  <a:pt x="1473" y="1596"/>
                </a:lnTo>
                <a:lnTo>
                  <a:pt x="1471" y="1596"/>
                </a:lnTo>
                <a:lnTo>
                  <a:pt x="1471" y="1596"/>
                </a:lnTo>
                <a:lnTo>
                  <a:pt x="1471" y="1596"/>
                </a:lnTo>
                <a:lnTo>
                  <a:pt x="1469" y="1598"/>
                </a:lnTo>
                <a:lnTo>
                  <a:pt x="1469" y="1598"/>
                </a:lnTo>
                <a:lnTo>
                  <a:pt x="1469" y="1602"/>
                </a:lnTo>
                <a:lnTo>
                  <a:pt x="1469" y="1604"/>
                </a:lnTo>
                <a:lnTo>
                  <a:pt x="1469" y="1606"/>
                </a:lnTo>
                <a:lnTo>
                  <a:pt x="1467" y="1604"/>
                </a:lnTo>
                <a:lnTo>
                  <a:pt x="1465" y="1606"/>
                </a:lnTo>
                <a:lnTo>
                  <a:pt x="1463" y="1608"/>
                </a:lnTo>
                <a:lnTo>
                  <a:pt x="1465" y="1610"/>
                </a:lnTo>
                <a:lnTo>
                  <a:pt x="1465" y="1610"/>
                </a:lnTo>
                <a:lnTo>
                  <a:pt x="1467" y="1612"/>
                </a:lnTo>
                <a:lnTo>
                  <a:pt x="1465" y="1614"/>
                </a:lnTo>
                <a:lnTo>
                  <a:pt x="1460" y="1614"/>
                </a:lnTo>
                <a:lnTo>
                  <a:pt x="1456" y="1617"/>
                </a:lnTo>
                <a:lnTo>
                  <a:pt x="1454" y="1617"/>
                </a:lnTo>
                <a:lnTo>
                  <a:pt x="1452" y="1617"/>
                </a:lnTo>
                <a:lnTo>
                  <a:pt x="1452" y="1619"/>
                </a:lnTo>
                <a:lnTo>
                  <a:pt x="1450" y="1619"/>
                </a:lnTo>
                <a:lnTo>
                  <a:pt x="1448" y="1619"/>
                </a:lnTo>
                <a:lnTo>
                  <a:pt x="1448" y="1621"/>
                </a:lnTo>
                <a:lnTo>
                  <a:pt x="1448" y="1623"/>
                </a:lnTo>
                <a:lnTo>
                  <a:pt x="1448" y="1625"/>
                </a:lnTo>
                <a:lnTo>
                  <a:pt x="1448" y="1629"/>
                </a:lnTo>
                <a:lnTo>
                  <a:pt x="1446" y="1631"/>
                </a:lnTo>
                <a:lnTo>
                  <a:pt x="1446" y="1633"/>
                </a:lnTo>
                <a:lnTo>
                  <a:pt x="1444" y="1633"/>
                </a:lnTo>
                <a:lnTo>
                  <a:pt x="1442" y="1635"/>
                </a:lnTo>
                <a:lnTo>
                  <a:pt x="1442" y="1638"/>
                </a:lnTo>
                <a:lnTo>
                  <a:pt x="1444" y="1640"/>
                </a:lnTo>
                <a:lnTo>
                  <a:pt x="1444" y="1640"/>
                </a:lnTo>
                <a:lnTo>
                  <a:pt x="1444" y="1640"/>
                </a:lnTo>
                <a:lnTo>
                  <a:pt x="1442" y="1640"/>
                </a:lnTo>
                <a:lnTo>
                  <a:pt x="1442" y="1642"/>
                </a:lnTo>
                <a:lnTo>
                  <a:pt x="1442" y="1644"/>
                </a:lnTo>
                <a:lnTo>
                  <a:pt x="1439" y="1644"/>
                </a:lnTo>
                <a:lnTo>
                  <a:pt x="1437" y="1646"/>
                </a:lnTo>
                <a:lnTo>
                  <a:pt x="1435" y="1646"/>
                </a:lnTo>
                <a:lnTo>
                  <a:pt x="1437" y="1650"/>
                </a:lnTo>
                <a:lnTo>
                  <a:pt x="1437" y="1650"/>
                </a:lnTo>
                <a:lnTo>
                  <a:pt x="1437" y="1654"/>
                </a:lnTo>
                <a:lnTo>
                  <a:pt x="1437" y="1656"/>
                </a:lnTo>
                <a:lnTo>
                  <a:pt x="1437" y="1658"/>
                </a:lnTo>
                <a:lnTo>
                  <a:pt x="1437" y="1661"/>
                </a:lnTo>
                <a:lnTo>
                  <a:pt x="1435" y="1663"/>
                </a:lnTo>
                <a:lnTo>
                  <a:pt x="1435" y="1663"/>
                </a:lnTo>
                <a:lnTo>
                  <a:pt x="1435" y="1663"/>
                </a:lnTo>
                <a:lnTo>
                  <a:pt x="1435" y="1665"/>
                </a:lnTo>
                <a:lnTo>
                  <a:pt x="1437" y="1665"/>
                </a:lnTo>
                <a:lnTo>
                  <a:pt x="1439" y="1665"/>
                </a:lnTo>
                <a:lnTo>
                  <a:pt x="1442" y="1669"/>
                </a:lnTo>
                <a:lnTo>
                  <a:pt x="1444" y="1669"/>
                </a:lnTo>
                <a:lnTo>
                  <a:pt x="1444" y="1669"/>
                </a:lnTo>
                <a:lnTo>
                  <a:pt x="1446" y="1669"/>
                </a:lnTo>
                <a:lnTo>
                  <a:pt x="1446" y="1669"/>
                </a:lnTo>
                <a:lnTo>
                  <a:pt x="1448" y="1667"/>
                </a:lnTo>
                <a:lnTo>
                  <a:pt x="1448" y="1665"/>
                </a:lnTo>
                <a:lnTo>
                  <a:pt x="1448" y="1665"/>
                </a:lnTo>
                <a:lnTo>
                  <a:pt x="1448" y="1667"/>
                </a:lnTo>
                <a:lnTo>
                  <a:pt x="1448" y="1669"/>
                </a:lnTo>
                <a:lnTo>
                  <a:pt x="1450" y="1667"/>
                </a:lnTo>
                <a:lnTo>
                  <a:pt x="1450" y="1667"/>
                </a:lnTo>
                <a:lnTo>
                  <a:pt x="1450" y="1663"/>
                </a:lnTo>
                <a:lnTo>
                  <a:pt x="1452" y="1661"/>
                </a:lnTo>
                <a:lnTo>
                  <a:pt x="1452" y="1661"/>
                </a:lnTo>
                <a:lnTo>
                  <a:pt x="1452" y="1663"/>
                </a:lnTo>
                <a:lnTo>
                  <a:pt x="1452" y="1665"/>
                </a:lnTo>
                <a:lnTo>
                  <a:pt x="1452" y="1667"/>
                </a:lnTo>
                <a:lnTo>
                  <a:pt x="1452" y="1669"/>
                </a:lnTo>
                <a:lnTo>
                  <a:pt x="1452" y="1671"/>
                </a:lnTo>
                <a:lnTo>
                  <a:pt x="1450" y="1675"/>
                </a:lnTo>
                <a:lnTo>
                  <a:pt x="1450" y="1677"/>
                </a:lnTo>
                <a:lnTo>
                  <a:pt x="1448" y="1677"/>
                </a:lnTo>
                <a:lnTo>
                  <a:pt x="1448" y="1677"/>
                </a:lnTo>
                <a:lnTo>
                  <a:pt x="1446" y="1679"/>
                </a:lnTo>
                <a:lnTo>
                  <a:pt x="1444" y="1679"/>
                </a:lnTo>
                <a:lnTo>
                  <a:pt x="1444" y="1679"/>
                </a:lnTo>
                <a:lnTo>
                  <a:pt x="1442" y="1682"/>
                </a:lnTo>
                <a:lnTo>
                  <a:pt x="1439" y="1684"/>
                </a:lnTo>
                <a:lnTo>
                  <a:pt x="1437" y="1686"/>
                </a:lnTo>
                <a:lnTo>
                  <a:pt x="1435" y="1688"/>
                </a:lnTo>
                <a:lnTo>
                  <a:pt x="1431" y="1692"/>
                </a:lnTo>
                <a:lnTo>
                  <a:pt x="1431" y="1694"/>
                </a:lnTo>
                <a:lnTo>
                  <a:pt x="1429" y="1698"/>
                </a:lnTo>
                <a:lnTo>
                  <a:pt x="1431" y="1700"/>
                </a:lnTo>
                <a:lnTo>
                  <a:pt x="1431" y="1700"/>
                </a:lnTo>
                <a:lnTo>
                  <a:pt x="1433" y="1702"/>
                </a:lnTo>
                <a:lnTo>
                  <a:pt x="1431" y="1705"/>
                </a:lnTo>
                <a:lnTo>
                  <a:pt x="1431" y="1705"/>
                </a:lnTo>
                <a:lnTo>
                  <a:pt x="1435" y="1709"/>
                </a:lnTo>
                <a:lnTo>
                  <a:pt x="1435" y="1713"/>
                </a:lnTo>
                <a:lnTo>
                  <a:pt x="1435" y="1713"/>
                </a:lnTo>
                <a:lnTo>
                  <a:pt x="1435" y="1715"/>
                </a:lnTo>
                <a:lnTo>
                  <a:pt x="1435" y="1715"/>
                </a:lnTo>
                <a:lnTo>
                  <a:pt x="1433" y="1715"/>
                </a:lnTo>
                <a:lnTo>
                  <a:pt x="1431" y="1715"/>
                </a:lnTo>
                <a:lnTo>
                  <a:pt x="1431" y="1717"/>
                </a:lnTo>
                <a:lnTo>
                  <a:pt x="1433" y="1717"/>
                </a:lnTo>
                <a:lnTo>
                  <a:pt x="1433" y="1719"/>
                </a:lnTo>
                <a:lnTo>
                  <a:pt x="1437" y="1721"/>
                </a:lnTo>
                <a:lnTo>
                  <a:pt x="1448" y="1728"/>
                </a:lnTo>
                <a:lnTo>
                  <a:pt x="1448" y="1728"/>
                </a:lnTo>
                <a:lnTo>
                  <a:pt x="1450" y="1730"/>
                </a:lnTo>
                <a:lnTo>
                  <a:pt x="1452" y="1732"/>
                </a:lnTo>
                <a:lnTo>
                  <a:pt x="1454" y="1736"/>
                </a:lnTo>
                <a:lnTo>
                  <a:pt x="1454" y="1738"/>
                </a:lnTo>
                <a:lnTo>
                  <a:pt x="1458" y="1744"/>
                </a:lnTo>
                <a:lnTo>
                  <a:pt x="1458" y="1744"/>
                </a:lnTo>
                <a:lnTo>
                  <a:pt x="1460" y="1747"/>
                </a:lnTo>
                <a:lnTo>
                  <a:pt x="1463" y="1749"/>
                </a:lnTo>
                <a:lnTo>
                  <a:pt x="1465" y="1753"/>
                </a:lnTo>
                <a:lnTo>
                  <a:pt x="1467" y="1755"/>
                </a:lnTo>
                <a:lnTo>
                  <a:pt x="1467" y="1757"/>
                </a:lnTo>
                <a:lnTo>
                  <a:pt x="1469" y="1761"/>
                </a:lnTo>
                <a:lnTo>
                  <a:pt x="1469" y="1763"/>
                </a:lnTo>
                <a:lnTo>
                  <a:pt x="1471" y="1765"/>
                </a:lnTo>
                <a:lnTo>
                  <a:pt x="1473" y="1770"/>
                </a:lnTo>
                <a:lnTo>
                  <a:pt x="1473" y="1772"/>
                </a:lnTo>
                <a:lnTo>
                  <a:pt x="1475" y="1776"/>
                </a:lnTo>
                <a:lnTo>
                  <a:pt x="1477" y="1778"/>
                </a:lnTo>
                <a:lnTo>
                  <a:pt x="1481" y="1786"/>
                </a:lnTo>
                <a:lnTo>
                  <a:pt x="1483" y="1791"/>
                </a:lnTo>
                <a:lnTo>
                  <a:pt x="1483" y="1793"/>
                </a:lnTo>
                <a:lnTo>
                  <a:pt x="1483" y="1795"/>
                </a:lnTo>
                <a:lnTo>
                  <a:pt x="1488" y="1797"/>
                </a:lnTo>
                <a:lnTo>
                  <a:pt x="1490" y="1799"/>
                </a:lnTo>
                <a:lnTo>
                  <a:pt x="1490" y="1803"/>
                </a:lnTo>
                <a:lnTo>
                  <a:pt x="1490" y="1805"/>
                </a:lnTo>
                <a:lnTo>
                  <a:pt x="1492" y="1805"/>
                </a:lnTo>
                <a:lnTo>
                  <a:pt x="1492" y="1807"/>
                </a:lnTo>
                <a:lnTo>
                  <a:pt x="1492" y="1807"/>
                </a:lnTo>
                <a:lnTo>
                  <a:pt x="1494" y="1809"/>
                </a:lnTo>
                <a:lnTo>
                  <a:pt x="1496" y="1812"/>
                </a:lnTo>
                <a:lnTo>
                  <a:pt x="1498" y="1816"/>
                </a:lnTo>
                <a:lnTo>
                  <a:pt x="1498" y="1816"/>
                </a:lnTo>
                <a:lnTo>
                  <a:pt x="1500" y="1818"/>
                </a:lnTo>
                <a:lnTo>
                  <a:pt x="1500" y="1820"/>
                </a:lnTo>
                <a:lnTo>
                  <a:pt x="1504" y="1824"/>
                </a:lnTo>
                <a:lnTo>
                  <a:pt x="1504" y="1826"/>
                </a:lnTo>
                <a:lnTo>
                  <a:pt x="1502" y="1830"/>
                </a:lnTo>
                <a:lnTo>
                  <a:pt x="1502" y="1830"/>
                </a:lnTo>
                <a:lnTo>
                  <a:pt x="1500" y="1830"/>
                </a:lnTo>
                <a:lnTo>
                  <a:pt x="1502" y="1832"/>
                </a:lnTo>
                <a:lnTo>
                  <a:pt x="1502" y="1835"/>
                </a:lnTo>
                <a:lnTo>
                  <a:pt x="1504" y="1837"/>
                </a:lnTo>
                <a:lnTo>
                  <a:pt x="1504" y="1839"/>
                </a:lnTo>
                <a:lnTo>
                  <a:pt x="1507" y="1841"/>
                </a:lnTo>
                <a:lnTo>
                  <a:pt x="1509" y="1843"/>
                </a:lnTo>
                <a:lnTo>
                  <a:pt x="1511" y="1845"/>
                </a:lnTo>
                <a:lnTo>
                  <a:pt x="1513" y="1847"/>
                </a:lnTo>
                <a:lnTo>
                  <a:pt x="1515" y="1849"/>
                </a:lnTo>
                <a:lnTo>
                  <a:pt x="1517" y="1851"/>
                </a:lnTo>
                <a:lnTo>
                  <a:pt x="1519" y="1853"/>
                </a:lnTo>
                <a:lnTo>
                  <a:pt x="1519" y="1853"/>
                </a:lnTo>
                <a:lnTo>
                  <a:pt x="1527" y="1858"/>
                </a:lnTo>
                <a:lnTo>
                  <a:pt x="1530" y="1860"/>
                </a:lnTo>
                <a:lnTo>
                  <a:pt x="1534" y="1862"/>
                </a:lnTo>
                <a:lnTo>
                  <a:pt x="1538" y="1866"/>
                </a:lnTo>
                <a:lnTo>
                  <a:pt x="1540" y="1866"/>
                </a:lnTo>
                <a:lnTo>
                  <a:pt x="1544" y="1868"/>
                </a:lnTo>
                <a:lnTo>
                  <a:pt x="1546" y="1868"/>
                </a:lnTo>
                <a:lnTo>
                  <a:pt x="1551" y="1870"/>
                </a:lnTo>
                <a:lnTo>
                  <a:pt x="1553" y="1872"/>
                </a:lnTo>
                <a:lnTo>
                  <a:pt x="1557" y="1872"/>
                </a:lnTo>
                <a:lnTo>
                  <a:pt x="1559" y="1874"/>
                </a:lnTo>
                <a:lnTo>
                  <a:pt x="1561" y="1877"/>
                </a:lnTo>
                <a:lnTo>
                  <a:pt x="1563" y="1877"/>
                </a:lnTo>
                <a:lnTo>
                  <a:pt x="1565" y="1879"/>
                </a:lnTo>
                <a:lnTo>
                  <a:pt x="1567" y="1881"/>
                </a:lnTo>
                <a:lnTo>
                  <a:pt x="1567" y="1881"/>
                </a:lnTo>
                <a:lnTo>
                  <a:pt x="1571" y="1883"/>
                </a:lnTo>
                <a:lnTo>
                  <a:pt x="1574" y="1883"/>
                </a:lnTo>
                <a:lnTo>
                  <a:pt x="1574" y="1883"/>
                </a:lnTo>
                <a:lnTo>
                  <a:pt x="1574" y="1887"/>
                </a:lnTo>
                <a:lnTo>
                  <a:pt x="1574" y="1887"/>
                </a:lnTo>
                <a:lnTo>
                  <a:pt x="1578" y="1891"/>
                </a:lnTo>
                <a:lnTo>
                  <a:pt x="1580" y="1891"/>
                </a:lnTo>
                <a:lnTo>
                  <a:pt x="1582" y="1893"/>
                </a:lnTo>
                <a:lnTo>
                  <a:pt x="1586" y="1895"/>
                </a:lnTo>
                <a:lnTo>
                  <a:pt x="1588" y="1897"/>
                </a:lnTo>
                <a:lnTo>
                  <a:pt x="1588" y="1897"/>
                </a:lnTo>
                <a:lnTo>
                  <a:pt x="1588" y="1902"/>
                </a:lnTo>
                <a:lnTo>
                  <a:pt x="1588" y="1904"/>
                </a:lnTo>
                <a:lnTo>
                  <a:pt x="1590" y="1912"/>
                </a:lnTo>
                <a:lnTo>
                  <a:pt x="1590" y="1914"/>
                </a:lnTo>
                <a:lnTo>
                  <a:pt x="1590" y="1916"/>
                </a:lnTo>
                <a:lnTo>
                  <a:pt x="1590" y="1918"/>
                </a:lnTo>
                <a:lnTo>
                  <a:pt x="1592" y="1918"/>
                </a:lnTo>
                <a:lnTo>
                  <a:pt x="1592" y="1925"/>
                </a:lnTo>
                <a:lnTo>
                  <a:pt x="1590" y="1931"/>
                </a:lnTo>
                <a:lnTo>
                  <a:pt x="1590" y="1933"/>
                </a:lnTo>
                <a:lnTo>
                  <a:pt x="1592" y="1941"/>
                </a:lnTo>
                <a:lnTo>
                  <a:pt x="1592" y="1941"/>
                </a:lnTo>
                <a:lnTo>
                  <a:pt x="1592" y="1944"/>
                </a:lnTo>
                <a:lnTo>
                  <a:pt x="1592" y="1946"/>
                </a:lnTo>
                <a:lnTo>
                  <a:pt x="1590" y="1950"/>
                </a:lnTo>
                <a:lnTo>
                  <a:pt x="1590" y="1952"/>
                </a:lnTo>
                <a:lnTo>
                  <a:pt x="1590" y="1954"/>
                </a:lnTo>
                <a:lnTo>
                  <a:pt x="1590" y="1960"/>
                </a:lnTo>
                <a:lnTo>
                  <a:pt x="1588" y="1965"/>
                </a:lnTo>
                <a:lnTo>
                  <a:pt x="1588" y="1967"/>
                </a:lnTo>
                <a:lnTo>
                  <a:pt x="1586" y="1967"/>
                </a:lnTo>
                <a:lnTo>
                  <a:pt x="1586" y="1969"/>
                </a:lnTo>
                <a:lnTo>
                  <a:pt x="1586" y="1969"/>
                </a:lnTo>
                <a:lnTo>
                  <a:pt x="1584" y="1971"/>
                </a:lnTo>
                <a:lnTo>
                  <a:pt x="1584" y="1973"/>
                </a:lnTo>
                <a:lnTo>
                  <a:pt x="1586" y="1975"/>
                </a:lnTo>
                <a:lnTo>
                  <a:pt x="1588" y="1975"/>
                </a:lnTo>
                <a:lnTo>
                  <a:pt x="1588" y="1975"/>
                </a:lnTo>
                <a:lnTo>
                  <a:pt x="1588" y="1977"/>
                </a:lnTo>
                <a:lnTo>
                  <a:pt x="1586" y="1979"/>
                </a:lnTo>
                <a:lnTo>
                  <a:pt x="1586" y="1981"/>
                </a:lnTo>
                <a:lnTo>
                  <a:pt x="1586" y="1981"/>
                </a:lnTo>
                <a:lnTo>
                  <a:pt x="1586" y="1983"/>
                </a:lnTo>
                <a:lnTo>
                  <a:pt x="1586" y="1988"/>
                </a:lnTo>
                <a:lnTo>
                  <a:pt x="1586" y="1992"/>
                </a:lnTo>
                <a:lnTo>
                  <a:pt x="1586" y="1994"/>
                </a:lnTo>
                <a:lnTo>
                  <a:pt x="1586" y="2000"/>
                </a:lnTo>
                <a:lnTo>
                  <a:pt x="1586" y="2002"/>
                </a:lnTo>
                <a:lnTo>
                  <a:pt x="1586" y="2002"/>
                </a:lnTo>
                <a:lnTo>
                  <a:pt x="1586" y="2004"/>
                </a:lnTo>
                <a:lnTo>
                  <a:pt x="1584" y="2006"/>
                </a:lnTo>
                <a:lnTo>
                  <a:pt x="1584" y="2009"/>
                </a:lnTo>
                <a:lnTo>
                  <a:pt x="1584" y="2011"/>
                </a:lnTo>
                <a:lnTo>
                  <a:pt x="1584" y="2013"/>
                </a:lnTo>
                <a:lnTo>
                  <a:pt x="1584" y="2017"/>
                </a:lnTo>
                <a:lnTo>
                  <a:pt x="1584" y="2017"/>
                </a:lnTo>
                <a:lnTo>
                  <a:pt x="1584" y="2019"/>
                </a:lnTo>
                <a:lnTo>
                  <a:pt x="1584" y="2021"/>
                </a:lnTo>
                <a:lnTo>
                  <a:pt x="1582" y="2025"/>
                </a:lnTo>
                <a:lnTo>
                  <a:pt x="1582" y="2027"/>
                </a:lnTo>
                <a:lnTo>
                  <a:pt x="1580" y="2032"/>
                </a:lnTo>
                <a:lnTo>
                  <a:pt x="1580" y="2034"/>
                </a:lnTo>
                <a:lnTo>
                  <a:pt x="1580" y="2036"/>
                </a:lnTo>
                <a:lnTo>
                  <a:pt x="1580" y="2038"/>
                </a:lnTo>
                <a:lnTo>
                  <a:pt x="1580" y="2038"/>
                </a:lnTo>
                <a:lnTo>
                  <a:pt x="1578" y="2040"/>
                </a:lnTo>
                <a:lnTo>
                  <a:pt x="1578" y="2040"/>
                </a:lnTo>
                <a:lnTo>
                  <a:pt x="1578" y="2044"/>
                </a:lnTo>
                <a:lnTo>
                  <a:pt x="1576" y="2051"/>
                </a:lnTo>
                <a:lnTo>
                  <a:pt x="1576" y="2053"/>
                </a:lnTo>
                <a:lnTo>
                  <a:pt x="1576" y="2055"/>
                </a:lnTo>
                <a:lnTo>
                  <a:pt x="1574" y="2057"/>
                </a:lnTo>
                <a:lnTo>
                  <a:pt x="1571" y="2057"/>
                </a:lnTo>
                <a:lnTo>
                  <a:pt x="1571" y="2059"/>
                </a:lnTo>
                <a:lnTo>
                  <a:pt x="1571" y="2063"/>
                </a:lnTo>
                <a:lnTo>
                  <a:pt x="1574" y="2065"/>
                </a:lnTo>
                <a:lnTo>
                  <a:pt x="1574" y="2065"/>
                </a:lnTo>
                <a:lnTo>
                  <a:pt x="1574" y="2069"/>
                </a:lnTo>
                <a:lnTo>
                  <a:pt x="1574" y="2074"/>
                </a:lnTo>
                <a:lnTo>
                  <a:pt x="1574" y="2078"/>
                </a:lnTo>
                <a:lnTo>
                  <a:pt x="1569" y="2080"/>
                </a:lnTo>
                <a:lnTo>
                  <a:pt x="1569" y="2084"/>
                </a:lnTo>
                <a:lnTo>
                  <a:pt x="1569" y="2086"/>
                </a:lnTo>
                <a:lnTo>
                  <a:pt x="1569" y="2090"/>
                </a:lnTo>
                <a:lnTo>
                  <a:pt x="1569" y="2092"/>
                </a:lnTo>
                <a:lnTo>
                  <a:pt x="1571" y="2099"/>
                </a:lnTo>
                <a:lnTo>
                  <a:pt x="1571" y="2103"/>
                </a:lnTo>
                <a:lnTo>
                  <a:pt x="1571" y="2109"/>
                </a:lnTo>
                <a:lnTo>
                  <a:pt x="1574" y="2113"/>
                </a:lnTo>
                <a:lnTo>
                  <a:pt x="1571" y="2115"/>
                </a:lnTo>
                <a:lnTo>
                  <a:pt x="1574" y="2118"/>
                </a:lnTo>
                <a:lnTo>
                  <a:pt x="1571" y="2122"/>
                </a:lnTo>
                <a:lnTo>
                  <a:pt x="1569" y="2124"/>
                </a:lnTo>
                <a:lnTo>
                  <a:pt x="1569" y="2124"/>
                </a:lnTo>
                <a:lnTo>
                  <a:pt x="1569" y="2128"/>
                </a:lnTo>
                <a:lnTo>
                  <a:pt x="1569" y="2130"/>
                </a:lnTo>
                <a:lnTo>
                  <a:pt x="1569" y="2130"/>
                </a:lnTo>
                <a:lnTo>
                  <a:pt x="1569" y="2132"/>
                </a:lnTo>
                <a:lnTo>
                  <a:pt x="1567" y="2136"/>
                </a:lnTo>
                <a:lnTo>
                  <a:pt x="1567" y="2136"/>
                </a:lnTo>
                <a:lnTo>
                  <a:pt x="1565" y="2139"/>
                </a:lnTo>
                <a:lnTo>
                  <a:pt x="1565" y="2141"/>
                </a:lnTo>
                <a:lnTo>
                  <a:pt x="1565" y="2143"/>
                </a:lnTo>
                <a:lnTo>
                  <a:pt x="1565" y="2145"/>
                </a:lnTo>
                <a:lnTo>
                  <a:pt x="1563" y="2149"/>
                </a:lnTo>
                <a:lnTo>
                  <a:pt x="1561" y="2153"/>
                </a:lnTo>
                <a:lnTo>
                  <a:pt x="1561" y="2155"/>
                </a:lnTo>
                <a:lnTo>
                  <a:pt x="1559" y="2160"/>
                </a:lnTo>
                <a:lnTo>
                  <a:pt x="1559" y="2160"/>
                </a:lnTo>
                <a:lnTo>
                  <a:pt x="1557" y="2162"/>
                </a:lnTo>
                <a:lnTo>
                  <a:pt x="1557" y="2164"/>
                </a:lnTo>
                <a:lnTo>
                  <a:pt x="1555" y="2164"/>
                </a:lnTo>
                <a:lnTo>
                  <a:pt x="1557" y="2168"/>
                </a:lnTo>
                <a:lnTo>
                  <a:pt x="1555" y="2170"/>
                </a:lnTo>
                <a:lnTo>
                  <a:pt x="1553" y="2170"/>
                </a:lnTo>
                <a:lnTo>
                  <a:pt x="1553" y="2178"/>
                </a:lnTo>
                <a:lnTo>
                  <a:pt x="1551" y="2180"/>
                </a:lnTo>
                <a:lnTo>
                  <a:pt x="1551" y="2183"/>
                </a:lnTo>
                <a:lnTo>
                  <a:pt x="1548" y="2183"/>
                </a:lnTo>
                <a:lnTo>
                  <a:pt x="1548" y="2185"/>
                </a:lnTo>
                <a:lnTo>
                  <a:pt x="1548" y="2185"/>
                </a:lnTo>
                <a:lnTo>
                  <a:pt x="1548" y="2189"/>
                </a:lnTo>
                <a:lnTo>
                  <a:pt x="1546" y="2191"/>
                </a:lnTo>
                <a:lnTo>
                  <a:pt x="1546" y="2191"/>
                </a:lnTo>
                <a:lnTo>
                  <a:pt x="1544" y="2191"/>
                </a:lnTo>
                <a:lnTo>
                  <a:pt x="1542" y="2191"/>
                </a:lnTo>
                <a:lnTo>
                  <a:pt x="1540" y="2191"/>
                </a:lnTo>
                <a:lnTo>
                  <a:pt x="1540" y="2193"/>
                </a:lnTo>
                <a:lnTo>
                  <a:pt x="1542" y="2195"/>
                </a:lnTo>
                <a:lnTo>
                  <a:pt x="1540" y="2197"/>
                </a:lnTo>
                <a:lnTo>
                  <a:pt x="1540" y="2199"/>
                </a:lnTo>
                <a:lnTo>
                  <a:pt x="1542" y="2204"/>
                </a:lnTo>
                <a:lnTo>
                  <a:pt x="1544" y="2206"/>
                </a:lnTo>
                <a:lnTo>
                  <a:pt x="1544" y="2206"/>
                </a:lnTo>
                <a:lnTo>
                  <a:pt x="1542" y="2210"/>
                </a:lnTo>
                <a:lnTo>
                  <a:pt x="1542" y="2212"/>
                </a:lnTo>
                <a:lnTo>
                  <a:pt x="1542" y="2214"/>
                </a:lnTo>
                <a:lnTo>
                  <a:pt x="1546" y="2225"/>
                </a:lnTo>
                <a:lnTo>
                  <a:pt x="1546" y="2229"/>
                </a:lnTo>
                <a:lnTo>
                  <a:pt x="1544" y="2235"/>
                </a:lnTo>
                <a:lnTo>
                  <a:pt x="1542" y="2235"/>
                </a:lnTo>
                <a:lnTo>
                  <a:pt x="1540" y="2237"/>
                </a:lnTo>
                <a:lnTo>
                  <a:pt x="1540" y="2239"/>
                </a:lnTo>
                <a:lnTo>
                  <a:pt x="1540" y="2241"/>
                </a:lnTo>
                <a:lnTo>
                  <a:pt x="1538" y="2245"/>
                </a:lnTo>
                <a:lnTo>
                  <a:pt x="1536" y="2252"/>
                </a:lnTo>
                <a:lnTo>
                  <a:pt x="1536" y="2254"/>
                </a:lnTo>
                <a:lnTo>
                  <a:pt x="1536" y="2256"/>
                </a:lnTo>
                <a:lnTo>
                  <a:pt x="1538" y="2260"/>
                </a:lnTo>
                <a:lnTo>
                  <a:pt x="1538" y="2262"/>
                </a:lnTo>
                <a:lnTo>
                  <a:pt x="1538" y="2264"/>
                </a:lnTo>
                <a:lnTo>
                  <a:pt x="1540" y="2264"/>
                </a:lnTo>
                <a:lnTo>
                  <a:pt x="1542" y="2264"/>
                </a:lnTo>
                <a:lnTo>
                  <a:pt x="1540" y="2264"/>
                </a:lnTo>
                <a:lnTo>
                  <a:pt x="1540" y="2266"/>
                </a:lnTo>
                <a:lnTo>
                  <a:pt x="1540" y="2266"/>
                </a:lnTo>
                <a:lnTo>
                  <a:pt x="1540" y="2266"/>
                </a:lnTo>
                <a:lnTo>
                  <a:pt x="1542" y="2269"/>
                </a:lnTo>
                <a:lnTo>
                  <a:pt x="1542" y="2269"/>
                </a:lnTo>
                <a:lnTo>
                  <a:pt x="1546" y="2269"/>
                </a:lnTo>
                <a:lnTo>
                  <a:pt x="1548" y="2269"/>
                </a:lnTo>
                <a:lnTo>
                  <a:pt x="1551" y="2264"/>
                </a:lnTo>
                <a:lnTo>
                  <a:pt x="1551" y="2264"/>
                </a:lnTo>
                <a:lnTo>
                  <a:pt x="1553" y="2264"/>
                </a:lnTo>
                <a:lnTo>
                  <a:pt x="1553" y="2264"/>
                </a:lnTo>
                <a:lnTo>
                  <a:pt x="1555" y="2266"/>
                </a:lnTo>
                <a:lnTo>
                  <a:pt x="1557" y="2266"/>
                </a:lnTo>
                <a:lnTo>
                  <a:pt x="1557" y="2266"/>
                </a:lnTo>
                <a:lnTo>
                  <a:pt x="1559" y="2266"/>
                </a:lnTo>
                <a:lnTo>
                  <a:pt x="1559" y="2264"/>
                </a:lnTo>
                <a:lnTo>
                  <a:pt x="1561" y="2262"/>
                </a:lnTo>
                <a:lnTo>
                  <a:pt x="1559" y="2266"/>
                </a:lnTo>
                <a:lnTo>
                  <a:pt x="1557" y="2266"/>
                </a:lnTo>
                <a:lnTo>
                  <a:pt x="1555" y="2266"/>
                </a:lnTo>
                <a:lnTo>
                  <a:pt x="1555" y="2269"/>
                </a:lnTo>
                <a:lnTo>
                  <a:pt x="1553" y="2269"/>
                </a:lnTo>
                <a:lnTo>
                  <a:pt x="1553" y="2271"/>
                </a:lnTo>
                <a:lnTo>
                  <a:pt x="1553" y="2271"/>
                </a:lnTo>
                <a:lnTo>
                  <a:pt x="1555" y="2273"/>
                </a:lnTo>
                <a:lnTo>
                  <a:pt x="1555" y="2273"/>
                </a:lnTo>
                <a:lnTo>
                  <a:pt x="1557" y="2271"/>
                </a:lnTo>
                <a:lnTo>
                  <a:pt x="1559" y="2275"/>
                </a:lnTo>
                <a:lnTo>
                  <a:pt x="1559" y="2279"/>
                </a:lnTo>
                <a:lnTo>
                  <a:pt x="1559" y="2279"/>
                </a:lnTo>
                <a:lnTo>
                  <a:pt x="1557" y="2277"/>
                </a:lnTo>
                <a:lnTo>
                  <a:pt x="1555" y="2275"/>
                </a:lnTo>
                <a:lnTo>
                  <a:pt x="1555" y="2275"/>
                </a:lnTo>
                <a:lnTo>
                  <a:pt x="1553" y="2277"/>
                </a:lnTo>
                <a:lnTo>
                  <a:pt x="1553" y="2277"/>
                </a:lnTo>
                <a:lnTo>
                  <a:pt x="1555" y="2279"/>
                </a:lnTo>
                <a:lnTo>
                  <a:pt x="1555" y="2281"/>
                </a:lnTo>
                <a:lnTo>
                  <a:pt x="1555" y="2281"/>
                </a:lnTo>
                <a:lnTo>
                  <a:pt x="1553" y="2281"/>
                </a:lnTo>
                <a:lnTo>
                  <a:pt x="1553" y="2283"/>
                </a:lnTo>
                <a:lnTo>
                  <a:pt x="1553" y="2285"/>
                </a:lnTo>
                <a:lnTo>
                  <a:pt x="1553" y="2287"/>
                </a:lnTo>
                <a:lnTo>
                  <a:pt x="1555" y="2290"/>
                </a:lnTo>
                <a:lnTo>
                  <a:pt x="1553" y="2290"/>
                </a:lnTo>
                <a:lnTo>
                  <a:pt x="1553" y="2290"/>
                </a:lnTo>
                <a:lnTo>
                  <a:pt x="1551" y="2292"/>
                </a:lnTo>
                <a:lnTo>
                  <a:pt x="1551" y="2294"/>
                </a:lnTo>
                <a:lnTo>
                  <a:pt x="1548" y="2296"/>
                </a:lnTo>
                <a:lnTo>
                  <a:pt x="1548" y="2298"/>
                </a:lnTo>
                <a:lnTo>
                  <a:pt x="1551" y="2300"/>
                </a:lnTo>
                <a:lnTo>
                  <a:pt x="1548" y="2304"/>
                </a:lnTo>
                <a:lnTo>
                  <a:pt x="1546" y="2304"/>
                </a:lnTo>
                <a:lnTo>
                  <a:pt x="1546" y="2308"/>
                </a:lnTo>
                <a:lnTo>
                  <a:pt x="1546" y="2310"/>
                </a:lnTo>
                <a:lnTo>
                  <a:pt x="1548" y="2310"/>
                </a:lnTo>
                <a:lnTo>
                  <a:pt x="1551" y="2313"/>
                </a:lnTo>
                <a:lnTo>
                  <a:pt x="1553" y="2315"/>
                </a:lnTo>
                <a:lnTo>
                  <a:pt x="1555" y="2315"/>
                </a:lnTo>
                <a:lnTo>
                  <a:pt x="1555" y="2317"/>
                </a:lnTo>
                <a:lnTo>
                  <a:pt x="1555" y="2319"/>
                </a:lnTo>
                <a:lnTo>
                  <a:pt x="1548" y="2323"/>
                </a:lnTo>
                <a:lnTo>
                  <a:pt x="1546" y="2323"/>
                </a:lnTo>
                <a:lnTo>
                  <a:pt x="1544" y="2323"/>
                </a:lnTo>
                <a:lnTo>
                  <a:pt x="1544" y="2325"/>
                </a:lnTo>
                <a:lnTo>
                  <a:pt x="1544" y="2329"/>
                </a:lnTo>
                <a:lnTo>
                  <a:pt x="1546" y="2329"/>
                </a:lnTo>
                <a:lnTo>
                  <a:pt x="1548" y="2331"/>
                </a:lnTo>
                <a:lnTo>
                  <a:pt x="1551" y="2331"/>
                </a:lnTo>
                <a:lnTo>
                  <a:pt x="1551" y="2331"/>
                </a:lnTo>
                <a:lnTo>
                  <a:pt x="1551" y="2331"/>
                </a:lnTo>
                <a:lnTo>
                  <a:pt x="1551" y="2331"/>
                </a:lnTo>
                <a:lnTo>
                  <a:pt x="1546" y="2331"/>
                </a:lnTo>
                <a:lnTo>
                  <a:pt x="1546" y="2331"/>
                </a:lnTo>
                <a:lnTo>
                  <a:pt x="1544" y="2331"/>
                </a:lnTo>
                <a:lnTo>
                  <a:pt x="1542" y="2334"/>
                </a:lnTo>
                <a:lnTo>
                  <a:pt x="1540" y="2334"/>
                </a:lnTo>
                <a:lnTo>
                  <a:pt x="1538" y="2336"/>
                </a:lnTo>
                <a:lnTo>
                  <a:pt x="1540" y="2338"/>
                </a:lnTo>
                <a:lnTo>
                  <a:pt x="1540" y="2338"/>
                </a:lnTo>
                <a:lnTo>
                  <a:pt x="1542" y="2338"/>
                </a:lnTo>
                <a:lnTo>
                  <a:pt x="1542" y="2340"/>
                </a:lnTo>
                <a:lnTo>
                  <a:pt x="1540" y="2342"/>
                </a:lnTo>
                <a:lnTo>
                  <a:pt x="1540" y="2344"/>
                </a:lnTo>
                <a:lnTo>
                  <a:pt x="1540" y="2346"/>
                </a:lnTo>
                <a:lnTo>
                  <a:pt x="1540" y="2348"/>
                </a:lnTo>
                <a:lnTo>
                  <a:pt x="1540" y="2350"/>
                </a:lnTo>
                <a:lnTo>
                  <a:pt x="1538" y="2350"/>
                </a:lnTo>
                <a:lnTo>
                  <a:pt x="1538" y="2352"/>
                </a:lnTo>
                <a:lnTo>
                  <a:pt x="1536" y="2352"/>
                </a:lnTo>
                <a:lnTo>
                  <a:pt x="1536" y="2352"/>
                </a:lnTo>
                <a:lnTo>
                  <a:pt x="1536" y="2350"/>
                </a:lnTo>
                <a:lnTo>
                  <a:pt x="1538" y="2348"/>
                </a:lnTo>
                <a:lnTo>
                  <a:pt x="1540" y="2344"/>
                </a:lnTo>
                <a:lnTo>
                  <a:pt x="1540" y="2342"/>
                </a:lnTo>
                <a:lnTo>
                  <a:pt x="1540" y="2340"/>
                </a:lnTo>
                <a:lnTo>
                  <a:pt x="1540" y="2340"/>
                </a:lnTo>
                <a:lnTo>
                  <a:pt x="1538" y="2340"/>
                </a:lnTo>
                <a:lnTo>
                  <a:pt x="1538" y="2340"/>
                </a:lnTo>
                <a:lnTo>
                  <a:pt x="1536" y="2344"/>
                </a:lnTo>
                <a:lnTo>
                  <a:pt x="1536" y="2344"/>
                </a:lnTo>
                <a:lnTo>
                  <a:pt x="1534" y="2346"/>
                </a:lnTo>
                <a:lnTo>
                  <a:pt x="1532" y="2346"/>
                </a:lnTo>
                <a:lnTo>
                  <a:pt x="1530" y="2346"/>
                </a:lnTo>
                <a:lnTo>
                  <a:pt x="1530" y="2346"/>
                </a:lnTo>
                <a:lnTo>
                  <a:pt x="1530" y="2346"/>
                </a:lnTo>
                <a:lnTo>
                  <a:pt x="1534" y="2344"/>
                </a:lnTo>
                <a:lnTo>
                  <a:pt x="1536" y="2344"/>
                </a:lnTo>
                <a:lnTo>
                  <a:pt x="1534" y="2342"/>
                </a:lnTo>
                <a:lnTo>
                  <a:pt x="1536" y="2340"/>
                </a:lnTo>
                <a:lnTo>
                  <a:pt x="1536" y="2340"/>
                </a:lnTo>
                <a:lnTo>
                  <a:pt x="1538" y="2334"/>
                </a:lnTo>
                <a:lnTo>
                  <a:pt x="1538" y="2334"/>
                </a:lnTo>
                <a:lnTo>
                  <a:pt x="1538" y="2331"/>
                </a:lnTo>
                <a:lnTo>
                  <a:pt x="1536" y="2331"/>
                </a:lnTo>
                <a:lnTo>
                  <a:pt x="1536" y="2331"/>
                </a:lnTo>
                <a:lnTo>
                  <a:pt x="1536" y="2331"/>
                </a:lnTo>
                <a:lnTo>
                  <a:pt x="1534" y="2334"/>
                </a:lnTo>
                <a:lnTo>
                  <a:pt x="1534" y="2334"/>
                </a:lnTo>
                <a:lnTo>
                  <a:pt x="1534" y="2336"/>
                </a:lnTo>
                <a:lnTo>
                  <a:pt x="1534" y="2336"/>
                </a:lnTo>
                <a:lnTo>
                  <a:pt x="1534" y="2336"/>
                </a:lnTo>
                <a:lnTo>
                  <a:pt x="1534" y="2338"/>
                </a:lnTo>
                <a:lnTo>
                  <a:pt x="1534" y="2338"/>
                </a:lnTo>
                <a:lnTo>
                  <a:pt x="1532" y="2338"/>
                </a:lnTo>
                <a:lnTo>
                  <a:pt x="1530" y="2338"/>
                </a:lnTo>
                <a:lnTo>
                  <a:pt x="1530" y="2340"/>
                </a:lnTo>
                <a:lnTo>
                  <a:pt x="1527" y="2340"/>
                </a:lnTo>
                <a:lnTo>
                  <a:pt x="1525" y="2340"/>
                </a:lnTo>
                <a:lnTo>
                  <a:pt x="1521" y="2340"/>
                </a:lnTo>
                <a:lnTo>
                  <a:pt x="1519" y="2342"/>
                </a:lnTo>
                <a:lnTo>
                  <a:pt x="1521" y="2344"/>
                </a:lnTo>
                <a:lnTo>
                  <a:pt x="1523" y="2344"/>
                </a:lnTo>
                <a:lnTo>
                  <a:pt x="1519" y="2346"/>
                </a:lnTo>
                <a:lnTo>
                  <a:pt x="1517" y="2348"/>
                </a:lnTo>
                <a:lnTo>
                  <a:pt x="1515" y="2350"/>
                </a:lnTo>
                <a:lnTo>
                  <a:pt x="1515" y="2350"/>
                </a:lnTo>
                <a:lnTo>
                  <a:pt x="1511" y="2352"/>
                </a:lnTo>
                <a:lnTo>
                  <a:pt x="1511" y="2354"/>
                </a:lnTo>
                <a:lnTo>
                  <a:pt x="1511" y="2357"/>
                </a:lnTo>
                <a:lnTo>
                  <a:pt x="1513" y="2359"/>
                </a:lnTo>
                <a:lnTo>
                  <a:pt x="1515" y="2359"/>
                </a:lnTo>
                <a:lnTo>
                  <a:pt x="1515" y="2359"/>
                </a:lnTo>
                <a:lnTo>
                  <a:pt x="1515" y="2359"/>
                </a:lnTo>
                <a:lnTo>
                  <a:pt x="1515" y="2359"/>
                </a:lnTo>
                <a:lnTo>
                  <a:pt x="1515" y="2357"/>
                </a:lnTo>
                <a:lnTo>
                  <a:pt x="1513" y="2357"/>
                </a:lnTo>
                <a:lnTo>
                  <a:pt x="1513" y="2354"/>
                </a:lnTo>
                <a:lnTo>
                  <a:pt x="1513" y="2354"/>
                </a:lnTo>
                <a:lnTo>
                  <a:pt x="1515" y="2354"/>
                </a:lnTo>
                <a:lnTo>
                  <a:pt x="1517" y="2354"/>
                </a:lnTo>
                <a:lnTo>
                  <a:pt x="1519" y="2352"/>
                </a:lnTo>
                <a:lnTo>
                  <a:pt x="1521" y="2350"/>
                </a:lnTo>
                <a:lnTo>
                  <a:pt x="1521" y="2352"/>
                </a:lnTo>
                <a:lnTo>
                  <a:pt x="1521" y="2352"/>
                </a:lnTo>
                <a:lnTo>
                  <a:pt x="1521" y="2354"/>
                </a:lnTo>
                <a:lnTo>
                  <a:pt x="1521" y="2354"/>
                </a:lnTo>
                <a:lnTo>
                  <a:pt x="1523" y="2357"/>
                </a:lnTo>
                <a:lnTo>
                  <a:pt x="1525" y="2359"/>
                </a:lnTo>
                <a:lnTo>
                  <a:pt x="1527" y="2359"/>
                </a:lnTo>
                <a:lnTo>
                  <a:pt x="1530" y="2359"/>
                </a:lnTo>
                <a:lnTo>
                  <a:pt x="1530" y="2359"/>
                </a:lnTo>
                <a:lnTo>
                  <a:pt x="1530" y="2357"/>
                </a:lnTo>
                <a:lnTo>
                  <a:pt x="1530" y="2357"/>
                </a:lnTo>
                <a:lnTo>
                  <a:pt x="1530" y="2357"/>
                </a:lnTo>
                <a:lnTo>
                  <a:pt x="1532" y="2357"/>
                </a:lnTo>
                <a:lnTo>
                  <a:pt x="1532" y="2359"/>
                </a:lnTo>
                <a:lnTo>
                  <a:pt x="1534" y="2359"/>
                </a:lnTo>
                <a:lnTo>
                  <a:pt x="1532" y="2361"/>
                </a:lnTo>
                <a:lnTo>
                  <a:pt x="1534" y="2363"/>
                </a:lnTo>
                <a:lnTo>
                  <a:pt x="1532" y="2365"/>
                </a:lnTo>
                <a:lnTo>
                  <a:pt x="1530" y="2367"/>
                </a:lnTo>
                <a:lnTo>
                  <a:pt x="1530" y="2367"/>
                </a:lnTo>
                <a:lnTo>
                  <a:pt x="1532" y="2369"/>
                </a:lnTo>
                <a:lnTo>
                  <a:pt x="1532" y="2371"/>
                </a:lnTo>
                <a:lnTo>
                  <a:pt x="1534" y="2371"/>
                </a:lnTo>
                <a:lnTo>
                  <a:pt x="1534" y="2371"/>
                </a:lnTo>
                <a:lnTo>
                  <a:pt x="1534" y="2371"/>
                </a:lnTo>
                <a:lnTo>
                  <a:pt x="1532" y="2373"/>
                </a:lnTo>
                <a:lnTo>
                  <a:pt x="1532" y="2371"/>
                </a:lnTo>
                <a:lnTo>
                  <a:pt x="1530" y="2371"/>
                </a:lnTo>
                <a:lnTo>
                  <a:pt x="1530" y="2371"/>
                </a:lnTo>
                <a:lnTo>
                  <a:pt x="1527" y="2371"/>
                </a:lnTo>
                <a:lnTo>
                  <a:pt x="1527" y="2371"/>
                </a:lnTo>
                <a:lnTo>
                  <a:pt x="1525" y="2373"/>
                </a:lnTo>
                <a:lnTo>
                  <a:pt x="1527" y="2373"/>
                </a:lnTo>
                <a:lnTo>
                  <a:pt x="1527" y="2373"/>
                </a:lnTo>
                <a:lnTo>
                  <a:pt x="1530" y="2375"/>
                </a:lnTo>
                <a:lnTo>
                  <a:pt x="1530" y="2375"/>
                </a:lnTo>
                <a:lnTo>
                  <a:pt x="1530" y="2375"/>
                </a:lnTo>
                <a:lnTo>
                  <a:pt x="1530" y="2378"/>
                </a:lnTo>
                <a:lnTo>
                  <a:pt x="1532" y="2378"/>
                </a:lnTo>
                <a:lnTo>
                  <a:pt x="1534" y="2378"/>
                </a:lnTo>
                <a:lnTo>
                  <a:pt x="1536" y="2378"/>
                </a:lnTo>
                <a:lnTo>
                  <a:pt x="1538" y="2375"/>
                </a:lnTo>
                <a:lnTo>
                  <a:pt x="1538" y="2373"/>
                </a:lnTo>
                <a:lnTo>
                  <a:pt x="1540" y="2371"/>
                </a:lnTo>
                <a:lnTo>
                  <a:pt x="1540" y="2371"/>
                </a:lnTo>
                <a:lnTo>
                  <a:pt x="1540" y="2375"/>
                </a:lnTo>
                <a:lnTo>
                  <a:pt x="1540" y="2378"/>
                </a:lnTo>
                <a:lnTo>
                  <a:pt x="1542" y="2378"/>
                </a:lnTo>
                <a:lnTo>
                  <a:pt x="1542" y="2380"/>
                </a:lnTo>
                <a:lnTo>
                  <a:pt x="1542" y="2380"/>
                </a:lnTo>
                <a:lnTo>
                  <a:pt x="1544" y="2382"/>
                </a:lnTo>
                <a:lnTo>
                  <a:pt x="1544" y="2382"/>
                </a:lnTo>
                <a:lnTo>
                  <a:pt x="1542" y="2382"/>
                </a:lnTo>
                <a:lnTo>
                  <a:pt x="1538" y="2380"/>
                </a:lnTo>
                <a:lnTo>
                  <a:pt x="1532" y="2380"/>
                </a:lnTo>
                <a:lnTo>
                  <a:pt x="1530" y="2380"/>
                </a:lnTo>
                <a:lnTo>
                  <a:pt x="1527" y="2378"/>
                </a:lnTo>
                <a:lnTo>
                  <a:pt x="1527" y="2382"/>
                </a:lnTo>
                <a:lnTo>
                  <a:pt x="1527" y="2384"/>
                </a:lnTo>
                <a:lnTo>
                  <a:pt x="1527" y="2386"/>
                </a:lnTo>
                <a:lnTo>
                  <a:pt x="1530" y="2386"/>
                </a:lnTo>
                <a:lnTo>
                  <a:pt x="1532" y="2388"/>
                </a:lnTo>
                <a:lnTo>
                  <a:pt x="1532" y="2386"/>
                </a:lnTo>
                <a:lnTo>
                  <a:pt x="1534" y="2386"/>
                </a:lnTo>
                <a:lnTo>
                  <a:pt x="1536" y="2388"/>
                </a:lnTo>
                <a:lnTo>
                  <a:pt x="1536" y="2388"/>
                </a:lnTo>
                <a:lnTo>
                  <a:pt x="1534" y="2388"/>
                </a:lnTo>
                <a:lnTo>
                  <a:pt x="1534" y="2388"/>
                </a:lnTo>
                <a:lnTo>
                  <a:pt x="1532" y="2388"/>
                </a:lnTo>
                <a:lnTo>
                  <a:pt x="1532" y="2390"/>
                </a:lnTo>
                <a:lnTo>
                  <a:pt x="1530" y="2392"/>
                </a:lnTo>
                <a:lnTo>
                  <a:pt x="1530" y="2399"/>
                </a:lnTo>
                <a:lnTo>
                  <a:pt x="1530" y="2403"/>
                </a:lnTo>
                <a:lnTo>
                  <a:pt x="1530" y="2405"/>
                </a:lnTo>
                <a:lnTo>
                  <a:pt x="1530" y="2405"/>
                </a:lnTo>
                <a:lnTo>
                  <a:pt x="1532" y="2405"/>
                </a:lnTo>
                <a:lnTo>
                  <a:pt x="1532" y="2407"/>
                </a:lnTo>
                <a:lnTo>
                  <a:pt x="1534" y="2405"/>
                </a:lnTo>
                <a:lnTo>
                  <a:pt x="1534" y="2403"/>
                </a:lnTo>
                <a:lnTo>
                  <a:pt x="1534" y="2401"/>
                </a:lnTo>
                <a:lnTo>
                  <a:pt x="1534" y="2401"/>
                </a:lnTo>
                <a:lnTo>
                  <a:pt x="1534" y="2399"/>
                </a:lnTo>
                <a:lnTo>
                  <a:pt x="1536" y="2396"/>
                </a:lnTo>
                <a:lnTo>
                  <a:pt x="1536" y="2396"/>
                </a:lnTo>
                <a:lnTo>
                  <a:pt x="1536" y="2399"/>
                </a:lnTo>
                <a:lnTo>
                  <a:pt x="1536" y="2399"/>
                </a:lnTo>
                <a:lnTo>
                  <a:pt x="1536" y="2399"/>
                </a:lnTo>
                <a:lnTo>
                  <a:pt x="1536" y="2401"/>
                </a:lnTo>
                <a:lnTo>
                  <a:pt x="1536" y="2401"/>
                </a:lnTo>
                <a:lnTo>
                  <a:pt x="1536" y="2403"/>
                </a:lnTo>
                <a:lnTo>
                  <a:pt x="1534" y="2403"/>
                </a:lnTo>
                <a:lnTo>
                  <a:pt x="1534" y="2405"/>
                </a:lnTo>
                <a:lnTo>
                  <a:pt x="1536" y="2407"/>
                </a:lnTo>
                <a:lnTo>
                  <a:pt x="1538" y="2407"/>
                </a:lnTo>
                <a:lnTo>
                  <a:pt x="1538" y="2409"/>
                </a:lnTo>
                <a:lnTo>
                  <a:pt x="1538" y="2409"/>
                </a:lnTo>
                <a:lnTo>
                  <a:pt x="1536" y="2407"/>
                </a:lnTo>
                <a:lnTo>
                  <a:pt x="1534" y="2407"/>
                </a:lnTo>
                <a:lnTo>
                  <a:pt x="1532" y="2407"/>
                </a:lnTo>
                <a:lnTo>
                  <a:pt x="1532" y="2409"/>
                </a:lnTo>
                <a:lnTo>
                  <a:pt x="1532" y="2411"/>
                </a:lnTo>
                <a:lnTo>
                  <a:pt x="1532" y="2411"/>
                </a:lnTo>
                <a:lnTo>
                  <a:pt x="1534" y="2413"/>
                </a:lnTo>
                <a:lnTo>
                  <a:pt x="1534" y="2415"/>
                </a:lnTo>
                <a:lnTo>
                  <a:pt x="1536" y="2413"/>
                </a:lnTo>
                <a:lnTo>
                  <a:pt x="1536" y="2415"/>
                </a:lnTo>
                <a:lnTo>
                  <a:pt x="1536" y="2415"/>
                </a:lnTo>
                <a:lnTo>
                  <a:pt x="1532" y="2415"/>
                </a:lnTo>
                <a:lnTo>
                  <a:pt x="1530" y="2417"/>
                </a:lnTo>
                <a:lnTo>
                  <a:pt x="1527" y="2419"/>
                </a:lnTo>
                <a:lnTo>
                  <a:pt x="1527" y="2419"/>
                </a:lnTo>
                <a:lnTo>
                  <a:pt x="1530" y="2422"/>
                </a:lnTo>
                <a:lnTo>
                  <a:pt x="1530" y="2422"/>
                </a:lnTo>
                <a:lnTo>
                  <a:pt x="1532" y="2424"/>
                </a:lnTo>
                <a:lnTo>
                  <a:pt x="1536" y="2424"/>
                </a:lnTo>
                <a:lnTo>
                  <a:pt x="1536" y="2426"/>
                </a:lnTo>
                <a:lnTo>
                  <a:pt x="1534" y="2424"/>
                </a:lnTo>
                <a:lnTo>
                  <a:pt x="1534" y="2428"/>
                </a:lnTo>
                <a:lnTo>
                  <a:pt x="1534" y="2428"/>
                </a:lnTo>
                <a:lnTo>
                  <a:pt x="1534" y="2430"/>
                </a:lnTo>
                <a:lnTo>
                  <a:pt x="1536" y="2430"/>
                </a:lnTo>
                <a:lnTo>
                  <a:pt x="1538" y="2430"/>
                </a:lnTo>
                <a:lnTo>
                  <a:pt x="1540" y="2426"/>
                </a:lnTo>
                <a:lnTo>
                  <a:pt x="1540" y="2424"/>
                </a:lnTo>
                <a:lnTo>
                  <a:pt x="1540" y="2424"/>
                </a:lnTo>
                <a:lnTo>
                  <a:pt x="1540" y="2426"/>
                </a:lnTo>
                <a:lnTo>
                  <a:pt x="1542" y="2428"/>
                </a:lnTo>
                <a:lnTo>
                  <a:pt x="1542" y="2428"/>
                </a:lnTo>
                <a:lnTo>
                  <a:pt x="1540" y="2428"/>
                </a:lnTo>
                <a:lnTo>
                  <a:pt x="1540" y="2428"/>
                </a:lnTo>
                <a:lnTo>
                  <a:pt x="1538" y="2432"/>
                </a:lnTo>
                <a:lnTo>
                  <a:pt x="1538" y="2434"/>
                </a:lnTo>
                <a:lnTo>
                  <a:pt x="1538" y="2434"/>
                </a:lnTo>
                <a:lnTo>
                  <a:pt x="1534" y="2430"/>
                </a:lnTo>
                <a:lnTo>
                  <a:pt x="1534" y="2430"/>
                </a:lnTo>
                <a:lnTo>
                  <a:pt x="1534" y="2430"/>
                </a:lnTo>
                <a:lnTo>
                  <a:pt x="1532" y="2426"/>
                </a:lnTo>
                <a:lnTo>
                  <a:pt x="1530" y="2424"/>
                </a:lnTo>
                <a:lnTo>
                  <a:pt x="1527" y="2422"/>
                </a:lnTo>
                <a:lnTo>
                  <a:pt x="1525" y="2422"/>
                </a:lnTo>
                <a:lnTo>
                  <a:pt x="1525" y="2424"/>
                </a:lnTo>
                <a:lnTo>
                  <a:pt x="1525" y="2424"/>
                </a:lnTo>
                <a:lnTo>
                  <a:pt x="1525" y="2426"/>
                </a:lnTo>
                <a:lnTo>
                  <a:pt x="1525" y="2428"/>
                </a:lnTo>
                <a:lnTo>
                  <a:pt x="1525" y="2428"/>
                </a:lnTo>
                <a:lnTo>
                  <a:pt x="1523" y="2428"/>
                </a:lnTo>
                <a:lnTo>
                  <a:pt x="1519" y="2428"/>
                </a:lnTo>
                <a:lnTo>
                  <a:pt x="1521" y="2430"/>
                </a:lnTo>
                <a:lnTo>
                  <a:pt x="1521" y="2432"/>
                </a:lnTo>
                <a:lnTo>
                  <a:pt x="1523" y="2436"/>
                </a:lnTo>
                <a:lnTo>
                  <a:pt x="1525" y="2436"/>
                </a:lnTo>
                <a:lnTo>
                  <a:pt x="1527" y="2436"/>
                </a:lnTo>
                <a:lnTo>
                  <a:pt x="1527" y="2436"/>
                </a:lnTo>
                <a:lnTo>
                  <a:pt x="1530" y="2438"/>
                </a:lnTo>
                <a:lnTo>
                  <a:pt x="1532" y="2438"/>
                </a:lnTo>
                <a:lnTo>
                  <a:pt x="1532" y="2438"/>
                </a:lnTo>
                <a:lnTo>
                  <a:pt x="1534" y="2438"/>
                </a:lnTo>
                <a:lnTo>
                  <a:pt x="1536" y="2438"/>
                </a:lnTo>
                <a:lnTo>
                  <a:pt x="1538" y="2440"/>
                </a:lnTo>
                <a:lnTo>
                  <a:pt x="1536" y="2447"/>
                </a:lnTo>
                <a:lnTo>
                  <a:pt x="1534" y="2445"/>
                </a:lnTo>
                <a:lnTo>
                  <a:pt x="1534" y="2447"/>
                </a:lnTo>
                <a:lnTo>
                  <a:pt x="1534" y="2449"/>
                </a:lnTo>
                <a:lnTo>
                  <a:pt x="1536" y="2449"/>
                </a:lnTo>
                <a:lnTo>
                  <a:pt x="1538" y="2449"/>
                </a:lnTo>
                <a:lnTo>
                  <a:pt x="1538" y="2449"/>
                </a:lnTo>
                <a:lnTo>
                  <a:pt x="1538" y="2449"/>
                </a:lnTo>
                <a:lnTo>
                  <a:pt x="1540" y="2449"/>
                </a:lnTo>
                <a:lnTo>
                  <a:pt x="1540" y="2451"/>
                </a:lnTo>
                <a:lnTo>
                  <a:pt x="1542" y="2453"/>
                </a:lnTo>
                <a:lnTo>
                  <a:pt x="1542" y="2455"/>
                </a:lnTo>
                <a:lnTo>
                  <a:pt x="1544" y="2455"/>
                </a:lnTo>
                <a:lnTo>
                  <a:pt x="1548" y="2453"/>
                </a:lnTo>
                <a:lnTo>
                  <a:pt x="1551" y="2451"/>
                </a:lnTo>
                <a:lnTo>
                  <a:pt x="1557" y="2449"/>
                </a:lnTo>
                <a:lnTo>
                  <a:pt x="1557" y="2449"/>
                </a:lnTo>
                <a:lnTo>
                  <a:pt x="1555" y="2447"/>
                </a:lnTo>
                <a:lnTo>
                  <a:pt x="1555" y="2447"/>
                </a:lnTo>
                <a:lnTo>
                  <a:pt x="1553" y="2447"/>
                </a:lnTo>
                <a:lnTo>
                  <a:pt x="1548" y="2445"/>
                </a:lnTo>
                <a:lnTo>
                  <a:pt x="1548" y="2445"/>
                </a:lnTo>
                <a:lnTo>
                  <a:pt x="1546" y="2443"/>
                </a:lnTo>
                <a:lnTo>
                  <a:pt x="1548" y="2443"/>
                </a:lnTo>
                <a:lnTo>
                  <a:pt x="1548" y="2443"/>
                </a:lnTo>
                <a:lnTo>
                  <a:pt x="1553" y="2445"/>
                </a:lnTo>
                <a:lnTo>
                  <a:pt x="1557" y="2447"/>
                </a:lnTo>
                <a:lnTo>
                  <a:pt x="1557" y="2449"/>
                </a:lnTo>
                <a:lnTo>
                  <a:pt x="1557" y="2451"/>
                </a:lnTo>
                <a:lnTo>
                  <a:pt x="1557" y="2451"/>
                </a:lnTo>
                <a:lnTo>
                  <a:pt x="1555" y="2453"/>
                </a:lnTo>
                <a:lnTo>
                  <a:pt x="1555" y="2453"/>
                </a:lnTo>
                <a:lnTo>
                  <a:pt x="1555" y="2453"/>
                </a:lnTo>
                <a:lnTo>
                  <a:pt x="1557" y="2457"/>
                </a:lnTo>
                <a:lnTo>
                  <a:pt x="1557" y="2457"/>
                </a:lnTo>
                <a:lnTo>
                  <a:pt x="1557" y="2457"/>
                </a:lnTo>
                <a:lnTo>
                  <a:pt x="1557" y="2459"/>
                </a:lnTo>
                <a:lnTo>
                  <a:pt x="1557" y="2459"/>
                </a:lnTo>
                <a:lnTo>
                  <a:pt x="1555" y="2461"/>
                </a:lnTo>
                <a:lnTo>
                  <a:pt x="1555" y="2461"/>
                </a:lnTo>
                <a:lnTo>
                  <a:pt x="1555" y="2459"/>
                </a:lnTo>
                <a:lnTo>
                  <a:pt x="1555" y="2459"/>
                </a:lnTo>
                <a:lnTo>
                  <a:pt x="1557" y="2457"/>
                </a:lnTo>
                <a:lnTo>
                  <a:pt x="1557" y="2457"/>
                </a:lnTo>
                <a:lnTo>
                  <a:pt x="1557" y="2455"/>
                </a:lnTo>
                <a:lnTo>
                  <a:pt x="1555" y="2455"/>
                </a:lnTo>
                <a:lnTo>
                  <a:pt x="1555" y="2455"/>
                </a:lnTo>
                <a:lnTo>
                  <a:pt x="1555" y="2453"/>
                </a:lnTo>
                <a:lnTo>
                  <a:pt x="1555" y="2453"/>
                </a:lnTo>
                <a:lnTo>
                  <a:pt x="1553" y="2453"/>
                </a:lnTo>
                <a:lnTo>
                  <a:pt x="1553" y="2453"/>
                </a:lnTo>
                <a:lnTo>
                  <a:pt x="1551" y="2455"/>
                </a:lnTo>
                <a:lnTo>
                  <a:pt x="1548" y="2455"/>
                </a:lnTo>
                <a:lnTo>
                  <a:pt x="1546" y="2457"/>
                </a:lnTo>
                <a:lnTo>
                  <a:pt x="1546" y="2457"/>
                </a:lnTo>
                <a:lnTo>
                  <a:pt x="1544" y="2455"/>
                </a:lnTo>
                <a:lnTo>
                  <a:pt x="1542" y="2457"/>
                </a:lnTo>
                <a:lnTo>
                  <a:pt x="1540" y="2455"/>
                </a:lnTo>
                <a:lnTo>
                  <a:pt x="1540" y="2455"/>
                </a:lnTo>
                <a:lnTo>
                  <a:pt x="1540" y="2455"/>
                </a:lnTo>
                <a:lnTo>
                  <a:pt x="1540" y="2457"/>
                </a:lnTo>
                <a:lnTo>
                  <a:pt x="1540" y="2457"/>
                </a:lnTo>
                <a:lnTo>
                  <a:pt x="1538" y="2457"/>
                </a:lnTo>
                <a:lnTo>
                  <a:pt x="1536" y="2457"/>
                </a:lnTo>
                <a:lnTo>
                  <a:pt x="1534" y="2457"/>
                </a:lnTo>
                <a:lnTo>
                  <a:pt x="1534" y="2455"/>
                </a:lnTo>
                <a:lnTo>
                  <a:pt x="1532" y="2455"/>
                </a:lnTo>
                <a:lnTo>
                  <a:pt x="1532" y="2455"/>
                </a:lnTo>
                <a:lnTo>
                  <a:pt x="1532" y="2457"/>
                </a:lnTo>
                <a:lnTo>
                  <a:pt x="1532" y="2457"/>
                </a:lnTo>
                <a:lnTo>
                  <a:pt x="1534" y="2459"/>
                </a:lnTo>
                <a:lnTo>
                  <a:pt x="1534" y="2461"/>
                </a:lnTo>
                <a:lnTo>
                  <a:pt x="1534" y="2461"/>
                </a:lnTo>
                <a:lnTo>
                  <a:pt x="1536" y="2461"/>
                </a:lnTo>
                <a:lnTo>
                  <a:pt x="1536" y="2464"/>
                </a:lnTo>
                <a:lnTo>
                  <a:pt x="1536" y="2464"/>
                </a:lnTo>
                <a:lnTo>
                  <a:pt x="1536" y="2466"/>
                </a:lnTo>
                <a:lnTo>
                  <a:pt x="1536" y="2466"/>
                </a:lnTo>
                <a:lnTo>
                  <a:pt x="1540" y="2466"/>
                </a:lnTo>
                <a:lnTo>
                  <a:pt x="1542" y="2466"/>
                </a:lnTo>
                <a:lnTo>
                  <a:pt x="1544" y="2466"/>
                </a:lnTo>
                <a:lnTo>
                  <a:pt x="1546" y="2466"/>
                </a:lnTo>
                <a:lnTo>
                  <a:pt x="1548" y="2464"/>
                </a:lnTo>
                <a:lnTo>
                  <a:pt x="1548" y="2464"/>
                </a:lnTo>
                <a:lnTo>
                  <a:pt x="1548" y="2464"/>
                </a:lnTo>
                <a:lnTo>
                  <a:pt x="1548" y="2464"/>
                </a:lnTo>
                <a:lnTo>
                  <a:pt x="1548" y="2466"/>
                </a:lnTo>
                <a:lnTo>
                  <a:pt x="1546" y="2468"/>
                </a:lnTo>
                <a:lnTo>
                  <a:pt x="1544" y="2468"/>
                </a:lnTo>
                <a:lnTo>
                  <a:pt x="1540" y="2470"/>
                </a:lnTo>
                <a:lnTo>
                  <a:pt x="1542" y="2470"/>
                </a:lnTo>
                <a:lnTo>
                  <a:pt x="1544" y="2472"/>
                </a:lnTo>
                <a:lnTo>
                  <a:pt x="1544" y="2474"/>
                </a:lnTo>
                <a:lnTo>
                  <a:pt x="1548" y="2474"/>
                </a:lnTo>
                <a:lnTo>
                  <a:pt x="1548" y="2474"/>
                </a:lnTo>
                <a:lnTo>
                  <a:pt x="1551" y="2474"/>
                </a:lnTo>
                <a:lnTo>
                  <a:pt x="1551" y="2472"/>
                </a:lnTo>
                <a:lnTo>
                  <a:pt x="1551" y="2470"/>
                </a:lnTo>
                <a:lnTo>
                  <a:pt x="1551" y="2468"/>
                </a:lnTo>
                <a:lnTo>
                  <a:pt x="1553" y="2468"/>
                </a:lnTo>
                <a:lnTo>
                  <a:pt x="1553" y="2466"/>
                </a:lnTo>
                <a:lnTo>
                  <a:pt x="1553" y="2464"/>
                </a:lnTo>
                <a:lnTo>
                  <a:pt x="1555" y="2464"/>
                </a:lnTo>
                <a:lnTo>
                  <a:pt x="1555" y="2464"/>
                </a:lnTo>
                <a:lnTo>
                  <a:pt x="1557" y="2464"/>
                </a:lnTo>
                <a:lnTo>
                  <a:pt x="1557" y="2466"/>
                </a:lnTo>
                <a:lnTo>
                  <a:pt x="1559" y="2466"/>
                </a:lnTo>
                <a:lnTo>
                  <a:pt x="1561" y="2464"/>
                </a:lnTo>
                <a:lnTo>
                  <a:pt x="1561" y="2464"/>
                </a:lnTo>
                <a:lnTo>
                  <a:pt x="1567" y="2464"/>
                </a:lnTo>
                <a:lnTo>
                  <a:pt x="1569" y="2464"/>
                </a:lnTo>
                <a:lnTo>
                  <a:pt x="1571" y="2466"/>
                </a:lnTo>
                <a:lnTo>
                  <a:pt x="1571" y="2466"/>
                </a:lnTo>
                <a:lnTo>
                  <a:pt x="1571" y="2466"/>
                </a:lnTo>
                <a:lnTo>
                  <a:pt x="1567" y="2466"/>
                </a:lnTo>
                <a:lnTo>
                  <a:pt x="1565" y="2466"/>
                </a:lnTo>
                <a:lnTo>
                  <a:pt x="1563" y="2466"/>
                </a:lnTo>
                <a:lnTo>
                  <a:pt x="1559" y="2470"/>
                </a:lnTo>
                <a:lnTo>
                  <a:pt x="1555" y="2470"/>
                </a:lnTo>
                <a:lnTo>
                  <a:pt x="1555" y="2468"/>
                </a:lnTo>
                <a:lnTo>
                  <a:pt x="1555" y="2468"/>
                </a:lnTo>
                <a:lnTo>
                  <a:pt x="1555" y="2468"/>
                </a:lnTo>
                <a:lnTo>
                  <a:pt x="1553" y="2470"/>
                </a:lnTo>
                <a:lnTo>
                  <a:pt x="1553" y="2470"/>
                </a:lnTo>
                <a:lnTo>
                  <a:pt x="1551" y="2472"/>
                </a:lnTo>
                <a:lnTo>
                  <a:pt x="1551" y="2476"/>
                </a:lnTo>
                <a:lnTo>
                  <a:pt x="1551" y="2476"/>
                </a:lnTo>
                <a:lnTo>
                  <a:pt x="1548" y="2478"/>
                </a:lnTo>
                <a:lnTo>
                  <a:pt x="1551" y="2478"/>
                </a:lnTo>
                <a:lnTo>
                  <a:pt x="1555" y="2480"/>
                </a:lnTo>
                <a:lnTo>
                  <a:pt x="1557" y="2482"/>
                </a:lnTo>
                <a:lnTo>
                  <a:pt x="1557" y="2480"/>
                </a:lnTo>
                <a:lnTo>
                  <a:pt x="1557" y="2478"/>
                </a:lnTo>
                <a:lnTo>
                  <a:pt x="1559" y="2478"/>
                </a:lnTo>
                <a:lnTo>
                  <a:pt x="1561" y="2476"/>
                </a:lnTo>
                <a:lnTo>
                  <a:pt x="1563" y="2474"/>
                </a:lnTo>
                <a:lnTo>
                  <a:pt x="1565" y="2472"/>
                </a:lnTo>
                <a:lnTo>
                  <a:pt x="1574" y="2468"/>
                </a:lnTo>
                <a:lnTo>
                  <a:pt x="1576" y="2470"/>
                </a:lnTo>
                <a:lnTo>
                  <a:pt x="1578" y="2470"/>
                </a:lnTo>
                <a:lnTo>
                  <a:pt x="1578" y="2470"/>
                </a:lnTo>
                <a:lnTo>
                  <a:pt x="1576" y="2472"/>
                </a:lnTo>
                <a:lnTo>
                  <a:pt x="1576" y="2474"/>
                </a:lnTo>
                <a:lnTo>
                  <a:pt x="1574" y="2474"/>
                </a:lnTo>
                <a:lnTo>
                  <a:pt x="1569" y="2478"/>
                </a:lnTo>
                <a:lnTo>
                  <a:pt x="1567" y="2482"/>
                </a:lnTo>
                <a:lnTo>
                  <a:pt x="1565" y="2482"/>
                </a:lnTo>
                <a:lnTo>
                  <a:pt x="1565" y="2482"/>
                </a:lnTo>
                <a:lnTo>
                  <a:pt x="1567" y="2482"/>
                </a:lnTo>
                <a:lnTo>
                  <a:pt x="1567" y="2480"/>
                </a:lnTo>
                <a:lnTo>
                  <a:pt x="1567" y="2478"/>
                </a:lnTo>
                <a:lnTo>
                  <a:pt x="1565" y="2478"/>
                </a:lnTo>
                <a:lnTo>
                  <a:pt x="1563" y="2478"/>
                </a:lnTo>
                <a:lnTo>
                  <a:pt x="1561" y="2478"/>
                </a:lnTo>
                <a:lnTo>
                  <a:pt x="1561" y="2478"/>
                </a:lnTo>
                <a:lnTo>
                  <a:pt x="1559" y="2480"/>
                </a:lnTo>
                <a:lnTo>
                  <a:pt x="1559" y="2480"/>
                </a:lnTo>
                <a:lnTo>
                  <a:pt x="1559" y="2482"/>
                </a:lnTo>
                <a:lnTo>
                  <a:pt x="1563" y="2484"/>
                </a:lnTo>
                <a:lnTo>
                  <a:pt x="1563" y="2487"/>
                </a:lnTo>
                <a:lnTo>
                  <a:pt x="1567" y="2487"/>
                </a:lnTo>
                <a:lnTo>
                  <a:pt x="1569" y="2489"/>
                </a:lnTo>
                <a:lnTo>
                  <a:pt x="1574" y="2489"/>
                </a:lnTo>
                <a:lnTo>
                  <a:pt x="1576" y="2491"/>
                </a:lnTo>
                <a:lnTo>
                  <a:pt x="1578" y="2489"/>
                </a:lnTo>
                <a:lnTo>
                  <a:pt x="1580" y="2489"/>
                </a:lnTo>
                <a:lnTo>
                  <a:pt x="1580" y="2484"/>
                </a:lnTo>
                <a:lnTo>
                  <a:pt x="1580" y="2482"/>
                </a:lnTo>
                <a:lnTo>
                  <a:pt x="1580" y="2480"/>
                </a:lnTo>
                <a:lnTo>
                  <a:pt x="1580" y="2476"/>
                </a:lnTo>
                <a:lnTo>
                  <a:pt x="1582" y="2472"/>
                </a:lnTo>
                <a:lnTo>
                  <a:pt x="1582" y="2470"/>
                </a:lnTo>
                <a:lnTo>
                  <a:pt x="1582" y="2468"/>
                </a:lnTo>
                <a:lnTo>
                  <a:pt x="1584" y="2468"/>
                </a:lnTo>
                <a:lnTo>
                  <a:pt x="1586" y="2466"/>
                </a:lnTo>
                <a:lnTo>
                  <a:pt x="1588" y="2466"/>
                </a:lnTo>
                <a:lnTo>
                  <a:pt x="1595" y="2464"/>
                </a:lnTo>
                <a:lnTo>
                  <a:pt x="1597" y="2464"/>
                </a:lnTo>
                <a:lnTo>
                  <a:pt x="1599" y="2461"/>
                </a:lnTo>
                <a:lnTo>
                  <a:pt x="1601" y="2461"/>
                </a:lnTo>
                <a:lnTo>
                  <a:pt x="1601" y="2459"/>
                </a:lnTo>
                <a:lnTo>
                  <a:pt x="1605" y="2457"/>
                </a:lnTo>
                <a:lnTo>
                  <a:pt x="1607" y="2457"/>
                </a:lnTo>
                <a:lnTo>
                  <a:pt x="1607" y="2459"/>
                </a:lnTo>
                <a:lnTo>
                  <a:pt x="1615" y="2459"/>
                </a:lnTo>
                <a:lnTo>
                  <a:pt x="1618" y="2459"/>
                </a:lnTo>
                <a:lnTo>
                  <a:pt x="1615" y="2457"/>
                </a:lnTo>
                <a:lnTo>
                  <a:pt x="1613" y="2453"/>
                </a:lnTo>
                <a:lnTo>
                  <a:pt x="1609" y="2449"/>
                </a:lnTo>
                <a:lnTo>
                  <a:pt x="1609" y="2447"/>
                </a:lnTo>
                <a:lnTo>
                  <a:pt x="1607" y="2447"/>
                </a:lnTo>
                <a:lnTo>
                  <a:pt x="1605" y="2447"/>
                </a:lnTo>
                <a:lnTo>
                  <a:pt x="1603" y="2447"/>
                </a:lnTo>
                <a:lnTo>
                  <a:pt x="1603" y="2447"/>
                </a:lnTo>
                <a:lnTo>
                  <a:pt x="1601" y="2445"/>
                </a:lnTo>
                <a:lnTo>
                  <a:pt x="1603" y="2445"/>
                </a:lnTo>
                <a:lnTo>
                  <a:pt x="1605" y="2445"/>
                </a:lnTo>
                <a:lnTo>
                  <a:pt x="1607" y="2445"/>
                </a:lnTo>
                <a:lnTo>
                  <a:pt x="1607" y="2443"/>
                </a:lnTo>
                <a:lnTo>
                  <a:pt x="1607" y="2443"/>
                </a:lnTo>
                <a:lnTo>
                  <a:pt x="1607" y="2440"/>
                </a:lnTo>
                <a:lnTo>
                  <a:pt x="1605" y="2436"/>
                </a:lnTo>
                <a:lnTo>
                  <a:pt x="1605" y="2434"/>
                </a:lnTo>
                <a:lnTo>
                  <a:pt x="1605" y="2434"/>
                </a:lnTo>
                <a:lnTo>
                  <a:pt x="1603" y="2434"/>
                </a:lnTo>
                <a:lnTo>
                  <a:pt x="1603" y="2434"/>
                </a:lnTo>
                <a:lnTo>
                  <a:pt x="1605" y="2434"/>
                </a:lnTo>
                <a:lnTo>
                  <a:pt x="1605" y="2432"/>
                </a:lnTo>
                <a:lnTo>
                  <a:pt x="1605" y="2430"/>
                </a:lnTo>
                <a:lnTo>
                  <a:pt x="1607" y="2426"/>
                </a:lnTo>
                <a:lnTo>
                  <a:pt x="1607" y="2426"/>
                </a:lnTo>
                <a:lnTo>
                  <a:pt x="1609" y="2422"/>
                </a:lnTo>
                <a:lnTo>
                  <a:pt x="1611" y="2422"/>
                </a:lnTo>
                <a:lnTo>
                  <a:pt x="1613" y="2419"/>
                </a:lnTo>
                <a:lnTo>
                  <a:pt x="1615" y="2419"/>
                </a:lnTo>
                <a:lnTo>
                  <a:pt x="1615" y="2417"/>
                </a:lnTo>
                <a:lnTo>
                  <a:pt x="1615" y="2417"/>
                </a:lnTo>
                <a:lnTo>
                  <a:pt x="1615" y="2415"/>
                </a:lnTo>
                <a:lnTo>
                  <a:pt x="1613" y="2415"/>
                </a:lnTo>
                <a:lnTo>
                  <a:pt x="1611" y="2415"/>
                </a:lnTo>
                <a:lnTo>
                  <a:pt x="1609" y="2415"/>
                </a:lnTo>
                <a:lnTo>
                  <a:pt x="1609" y="2415"/>
                </a:lnTo>
                <a:lnTo>
                  <a:pt x="1613" y="2413"/>
                </a:lnTo>
                <a:lnTo>
                  <a:pt x="1613" y="2413"/>
                </a:lnTo>
                <a:lnTo>
                  <a:pt x="1613" y="2411"/>
                </a:lnTo>
                <a:lnTo>
                  <a:pt x="1613" y="2411"/>
                </a:lnTo>
                <a:lnTo>
                  <a:pt x="1613" y="2413"/>
                </a:lnTo>
                <a:lnTo>
                  <a:pt x="1615" y="2415"/>
                </a:lnTo>
                <a:lnTo>
                  <a:pt x="1618" y="2415"/>
                </a:lnTo>
                <a:lnTo>
                  <a:pt x="1620" y="2417"/>
                </a:lnTo>
                <a:lnTo>
                  <a:pt x="1620" y="2417"/>
                </a:lnTo>
                <a:lnTo>
                  <a:pt x="1624" y="2415"/>
                </a:lnTo>
                <a:lnTo>
                  <a:pt x="1626" y="2413"/>
                </a:lnTo>
                <a:lnTo>
                  <a:pt x="1626" y="2413"/>
                </a:lnTo>
                <a:lnTo>
                  <a:pt x="1628" y="2403"/>
                </a:lnTo>
                <a:lnTo>
                  <a:pt x="1628" y="2403"/>
                </a:lnTo>
                <a:lnTo>
                  <a:pt x="1628" y="2401"/>
                </a:lnTo>
                <a:lnTo>
                  <a:pt x="1630" y="2396"/>
                </a:lnTo>
                <a:lnTo>
                  <a:pt x="1632" y="2394"/>
                </a:lnTo>
                <a:lnTo>
                  <a:pt x="1634" y="2390"/>
                </a:lnTo>
                <a:lnTo>
                  <a:pt x="1636" y="2390"/>
                </a:lnTo>
                <a:lnTo>
                  <a:pt x="1641" y="2388"/>
                </a:lnTo>
                <a:lnTo>
                  <a:pt x="1643" y="2386"/>
                </a:lnTo>
                <a:lnTo>
                  <a:pt x="1645" y="2384"/>
                </a:lnTo>
                <a:lnTo>
                  <a:pt x="1651" y="2380"/>
                </a:lnTo>
                <a:lnTo>
                  <a:pt x="1653" y="2380"/>
                </a:lnTo>
                <a:lnTo>
                  <a:pt x="1653" y="2378"/>
                </a:lnTo>
                <a:lnTo>
                  <a:pt x="1655" y="2378"/>
                </a:lnTo>
                <a:lnTo>
                  <a:pt x="1653" y="2375"/>
                </a:lnTo>
                <a:lnTo>
                  <a:pt x="1653" y="2375"/>
                </a:lnTo>
                <a:lnTo>
                  <a:pt x="1651" y="2375"/>
                </a:lnTo>
                <a:lnTo>
                  <a:pt x="1649" y="2375"/>
                </a:lnTo>
                <a:lnTo>
                  <a:pt x="1649" y="2375"/>
                </a:lnTo>
                <a:lnTo>
                  <a:pt x="1651" y="2375"/>
                </a:lnTo>
                <a:lnTo>
                  <a:pt x="1653" y="2373"/>
                </a:lnTo>
                <a:lnTo>
                  <a:pt x="1653" y="2371"/>
                </a:lnTo>
                <a:lnTo>
                  <a:pt x="1655" y="2371"/>
                </a:lnTo>
                <a:lnTo>
                  <a:pt x="1655" y="2367"/>
                </a:lnTo>
                <a:lnTo>
                  <a:pt x="1655" y="2365"/>
                </a:lnTo>
                <a:lnTo>
                  <a:pt x="1653" y="2363"/>
                </a:lnTo>
                <a:lnTo>
                  <a:pt x="1651" y="2363"/>
                </a:lnTo>
                <a:lnTo>
                  <a:pt x="1643" y="2361"/>
                </a:lnTo>
                <a:lnTo>
                  <a:pt x="1641" y="2361"/>
                </a:lnTo>
                <a:lnTo>
                  <a:pt x="1632" y="2352"/>
                </a:lnTo>
                <a:lnTo>
                  <a:pt x="1630" y="2350"/>
                </a:lnTo>
                <a:lnTo>
                  <a:pt x="1628" y="2348"/>
                </a:lnTo>
                <a:lnTo>
                  <a:pt x="1628" y="2346"/>
                </a:lnTo>
                <a:lnTo>
                  <a:pt x="1628" y="2346"/>
                </a:lnTo>
                <a:lnTo>
                  <a:pt x="1628" y="2344"/>
                </a:lnTo>
                <a:lnTo>
                  <a:pt x="1628" y="2342"/>
                </a:lnTo>
                <a:lnTo>
                  <a:pt x="1632" y="2338"/>
                </a:lnTo>
                <a:lnTo>
                  <a:pt x="1634" y="2336"/>
                </a:lnTo>
                <a:lnTo>
                  <a:pt x="1639" y="2329"/>
                </a:lnTo>
                <a:lnTo>
                  <a:pt x="1639" y="2329"/>
                </a:lnTo>
                <a:lnTo>
                  <a:pt x="1643" y="2327"/>
                </a:lnTo>
                <a:lnTo>
                  <a:pt x="1645" y="2327"/>
                </a:lnTo>
                <a:lnTo>
                  <a:pt x="1645" y="2327"/>
                </a:lnTo>
                <a:lnTo>
                  <a:pt x="1647" y="2325"/>
                </a:lnTo>
                <a:lnTo>
                  <a:pt x="1649" y="2323"/>
                </a:lnTo>
                <a:lnTo>
                  <a:pt x="1655" y="2325"/>
                </a:lnTo>
                <a:lnTo>
                  <a:pt x="1657" y="2325"/>
                </a:lnTo>
                <a:lnTo>
                  <a:pt x="1657" y="2323"/>
                </a:lnTo>
                <a:lnTo>
                  <a:pt x="1657" y="2323"/>
                </a:lnTo>
                <a:lnTo>
                  <a:pt x="1655" y="2321"/>
                </a:lnTo>
                <a:lnTo>
                  <a:pt x="1657" y="2319"/>
                </a:lnTo>
                <a:lnTo>
                  <a:pt x="1662" y="2315"/>
                </a:lnTo>
                <a:lnTo>
                  <a:pt x="1662" y="2313"/>
                </a:lnTo>
                <a:lnTo>
                  <a:pt x="1662" y="2313"/>
                </a:lnTo>
                <a:lnTo>
                  <a:pt x="1662" y="2310"/>
                </a:lnTo>
                <a:lnTo>
                  <a:pt x="1662" y="2308"/>
                </a:lnTo>
                <a:lnTo>
                  <a:pt x="1662" y="2302"/>
                </a:lnTo>
                <a:lnTo>
                  <a:pt x="1662" y="2300"/>
                </a:lnTo>
                <a:lnTo>
                  <a:pt x="1662" y="2300"/>
                </a:lnTo>
                <a:lnTo>
                  <a:pt x="1664" y="2298"/>
                </a:lnTo>
                <a:lnTo>
                  <a:pt x="1666" y="2294"/>
                </a:lnTo>
                <a:lnTo>
                  <a:pt x="1668" y="2292"/>
                </a:lnTo>
                <a:lnTo>
                  <a:pt x="1670" y="2292"/>
                </a:lnTo>
                <a:lnTo>
                  <a:pt x="1674" y="2290"/>
                </a:lnTo>
                <a:lnTo>
                  <a:pt x="1674" y="2290"/>
                </a:lnTo>
                <a:lnTo>
                  <a:pt x="1676" y="2290"/>
                </a:lnTo>
                <a:lnTo>
                  <a:pt x="1674" y="2287"/>
                </a:lnTo>
                <a:lnTo>
                  <a:pt x="1674" y="2287"/>
                </a:lnTo>
                <a:lnTo>
                  <a:pt x="1672" y="2287"/>
                </a:lnTo>
                <a:lnTo>
                  <a:pt x="1666" y="2285"/>
                </a:lnTo>
                <a:lnTo>
                  <a:pt x="1666" y="2283"/>
                </a:lnTo>
                <a:lnTo>
                  <a:pt x="1668" y="2283"/>
                </a:lnTo>
                <a:lnTo>
                  <a:pt x="1672" y="2281"/>
                </a:lnTo>
                <a:lnTo>
                  <a:pt x="1674" y="2281"/>
                </a:lnTo>
                <a:lnTo>
                  <a:pt x="1676" y="2281"/>
                </a:lnTo>
                <a:lnTo>
                  <a:pt x="1676" y="2283"/>
                </a:lnTo>
                <a:lnTo>
                  <a:pt x="1678" y="2285"/>
                </a:lnTo>
                <a:lnTo>
                  <a:pt x="1678" y="2287"/>
                </a:lnTo>
                <a:lnTo>
                  <a:pt x="1680" y="2287"/>
                </a:lnTo>
                <a:lnTo>
                  <a:pt x="1685" y="2285"/>
                </a:lnTo>
                <a:lnTo>
                  <a:pt x="1685" y="2285"/>
                </a:lnTo>
                <a:lnTo>
                  <a:pt x="1687" y="2283"/>
                </a:lnTo>
                <a:lnTo>
                  <a:pt x="1687" y="2281"/>
                </a:lnTo>
                <a:lnTo>
                  <a:pt x="1687" y="2279"/>
                </a:lnTo>
                <a:lnTo>
                  <a:pt x="1687" y="2277"/>
                </a:lnTo>
                <a:lnTo>
                  <a:pt x="1685" y="2275"/>
                </a:lnTo>
                <a:lnTo>
                  <a:pt x="1685" y="2275"/>
                </a:lnTo>
                <a:lnTo>
                  <a:pt x="1683" y="2275"/>
                </a:lnTo>
                <a:lnTo>
                  <a:pt x="1683" y="2275"/>
                </a:lnTo>
                <a:lnTo>
                  <a:pt x="1678" y="2275"/>
                </a:lnTo>
                <a:lnTo>
                  <a:pt x="1676" y="2275"/>
                </a:lnTo>
                <a:lnTo>
                  <a:pt x="1676" y="2277"/>
                </a:lnTo>
                <a:lnTo>
                  <a:pt x="1680" y="2277"/>
                </a:lnTo>
                <a:lnTo>
                  <a:pt x="1680" y="2277"/>
                </a:lnTo>
                <a:lnTo>
                  <a:pt x="1678" y="2279"/>
                </a:lnTo>
                <a:lnTo>
                  <a:pt x="1676" y="2279"/>
                </a:lnTo>
                <a:lnTo>
                  <a:pt x="1674" y="2279"/>
                </a:lnTo>
                <a:lnTo>
                  <a:pt x="1672" y="2279"/>
                </a:lnTo>
                <a:lnTo>
                  <a:pt x="1672" y="2279"/>
                </a:lnTo>
                <a:lnTo>
                  <a:pt x="1672" y="2277"/>
                </a:lnTo>
                <a:lnTo>
                  <a:pt x="1674" y="2277"/>
                </a:lnTo>
                <a:lnTo>
                  <a:pt x="1672" y="2277"/>
                </a:lnTo>
                <a:lnTo>
                  <a:pt x="1672" y="2277"/>
                </a:lnTo>
                <a:lnTo>
                  <a:pt x="1670" y="2275"/>
                </a:lnTo>
                <a:lnTo>
                  <a:pt x="1668" y="2275"/>
                </a:lnTo>
                <a:lnTo>
                  <a:pt x="1666" y="2273"/>
                </a:lnTo>
                <a:lnTo>
                  <a:pt x="1666" y="2271"/>
                </a:lnTo>
                <a:lnTo>
                  <a:pt x="1666" y="2266"/>
                </a:lnTo>
                <a:lnTo>
                  <a:pt x="1666" y="2264"/>
                </a:lnTo>
                <a:lnTo>
                  <a:pt x="1664" y="2258"/>
                </a:lnTo>
                <a:lnTo>
                  <a:pt x="1664" y="2256"/>
                </a:lnTo>
                <a:lnTo>
                  <a:pt x="1664" y="2254"/>
                </a:lnTo>
                <a:lnTo>
                  <a:pt x="1664" y="2252"/>
                </a:lnTo>
                <a:lnTo>
                  <a:pt x="1666" y="2252"/>
                </a:lnTo>
                <a:lnTo>
                  <a:pt x="1668" y="2250"/>
                </a:lnTo>
                <a:lnTo>
                  <a:pt x="1668" y="2250"/>
                </a:lnTo>
                <a:lnTo>
                  <a:pt x="1668" y="2250"/>
                </a:lnTo>
                <a:lnTo>
                  <a:pt x="1668" y="2252"/>
                </a:lnTo>
                <a:lnTo>
                  <a:pt x="1668" y="2252"/>
                </a:lnTo>
                <a:lnTo>
                  <a:pt x="1672" y="2252"/>
                </a:lnTo>
                <a:lnTo>
                  <a:pt x="1674" y="2254"/>
                </a:lnTo>
                <a:lnTo>
                  <a:pt x="1678" y="2254"/>
                </a:lnTo>
                <a:lnTo>
                  <a:pt x="1685" y="2258"/>
                </a:lnTo>
                <a:lnTo>
                  <a:pt x="1687" y="2258"/>
                </a:lnTo>
                <a:lnTo>
                  <a:pt x="1691" y="2258"/>
                </a:lnTo>
                <a:lnTo>
                  <a:pt x="1695" y="2256"/>
                </a:lnTo>
                <a:lnTo>
                  <a:pt x="1697" y="2256"/>
                </a:lnTo>
                <a:lnTo>
                  <a:pt x="1703" y="2254"/>
                </a:lnTo>
                <a:lnTo>
                  <a:pt x="1706" y="2252"/>
                </a:lnTo>
                <a:lnTo>
                  <a:pt x="1706" y="2250"/>
                </a:lnTo>
                <a:lnTo>
                  <a:pt x="1703" y="2245"/>
                </a:lnTo>
                <a:lnTo>
                  <a:pt x="1703" y="2243"/>
                </a:lnTo>
                <a:lnTo>
                  <a:pt x="1703" y="2241"/>
                </a:lnTo>
                <a:lnTo>
                  <a:pt x="1706" y="2237"/>
                </a:lnTo>
                <a:lnTo>
                  <a:pt x="1706" y="2235"/>
                </a:lnTo>
                <a:lnTo>
                  <a:pt x="1706" y="2235"/>
                </a:lnTo>
                <a:lnTo>
                  <a:pt x="1708" y="2235"/>
                </a:lnTo>
                <a:lnTo>
                  <a:pt x="1708" y="2231"/>
                </a:lnTo>
                <a:lnTo>
                  <a:pt x="1708" y="2229"/>
                </a:lnTo>
                <a:lnTo>
                  <a:pt x="1708" y="2229"/>
                </a:lnTo>
                <a:lnTo>
                  <a:pt x="1708" y="2227"/>
                </a:lnTo>
                <a:lnTo>
                  <a:pt x="1708" y="2227"/>
                </a:lnTo>
                <a:lnTo>
                  <a:pt x="1708" y="2227"/>
                </a:lnTo>
                <a:lnTo>
                  <a:pt x="1706" y="2225"/>
                </a:lnTo>
                <a:lnTo>
                  <a:pt x="1706" y="2225"/>
                </a:lnTo>
                <a:lnTo>
                  <a:pt x="1706" y="2222"/>
                </a:lnTo>
                <a:lnTo>
                  <a:pt x="1706" y="2220"/>
                </a:lnTo>
                <a:lnTo>
                  <a:pt x="1703" y="2218"/>
                </a:lnTo>
                <a:lnTo>
                  <a:pt x="1706" y="2218"/>
                </a:lnTo>
                <a:lnTo>
                  <a:pt x="1708" y="2218"/>
                </a:lnTo>
                <a:lnTo>
                  <a:pt x="1708" y="2220"/>
                </a:lnTo>
                <a:lnTo>
                  <a:pt x="1712" y="2220"/>
                </a:lnTo>
                <a:lnTo>
                  <a:pt x="1716" y="2220"/>
                </a:lnTo>
                <a:lnTo>
                  <a:pt x="1718" y="2220"/>
                </a:lnTo>
                <a:lnTo>
                  <a:pt x="1722" y="2220"/>
                </a:lnTo>
                <a:lnTo>
                  <a:pt x="1724" y="2220"/>
                </a:lnTo>
                <a:lnTo>
                  <a:pt x="1741" y="2218"/>
                </a:lnTo>
                <a:lnTo>
                  <a:pt x="1743" y="2218"/>
                </a:lnTo>
                <a:lnTo>
                  <a:pt x="1754" y="2216"/>
                </a:lnTo>
                <a:lnTo>
                  <a:pt x="1764" y="2212"/>
                </a:lnTo>
                <a:lnTo>
                  <a:pt x="1773" y="2208"/>
                </a:lnTo>
                <a:lnTo>
                  <a:pt x="1775" y="2206"/>
                </a:lnTo>
                <a:lnTo>
                  <a:pt x="1775" y="2204"/>
                </a:lnTo>
                <a:lnTo>
                  <a:pt x="1777" y="2199"/>
                </a:lnTo>
                <a:lnTo>
                  <a:pt x="1781" y="2195"/>
                </a:lnTo>
                <a:lnTo>
                  <a:pt x="1785" y="2187"/>
                </a:lnTo>
                <a:lnTo>
                  <a:pt x="1787" y="2185"/>
                </a:lnTo>
                <a:lnTo>
                  <a:pt x="1787" y="2183"/>
                </a:lnTo>
                <a:lnTo>
                  <a:pt x="1787" y="2178"/>
                </a:lnTo>
                <a:lnTo>
                  <a:pt x="1785" y="2178"/>
                </a:lnTo>
                <a:lnTo>
                  <a:pt x="1785" y="2176"/>
                </a:lnTo>
                <a:lnTo>
                  <a:pt x="1783" y="2176"/>
                </a:lnTo>
                <a:lnTo>
                  <a:pt x="1781" y="2176"/>
                </a:lnTo>
                <a:lnTo>
                  <a:pt x="1779" y="2174"/>
                </a:lnTo>
                <a:lnTo>
                  <a:pt x="1777" y="2172"/>
                </a:lnTo>
                <a:lnTo>
                  <a:pt x="1777" y="2170"/>
                </a:lnTo>
                <a:lnTo>
                  <a:pt x="1777" y="2166"/>
                </a:lnTo>
                <a:lnTo>
                  <a:pt x="1779" y="2164"/>
                </a:lnTo>
                <a:lnTo>
                  <a:pt x="1779" y="2162"/>
                </a:lnTo>
                <a:lnTo>
                  <a:pt x="1777" y="2157"/>
                </a:lnTo>
                <a:lnTo>
                  <a:pt x="1775" y="2155"/>
                </a:lnTo>
                <a:lnTo>
                  <a:pt x="1771" y="2153"/>
                </a:lnTo>
                <a:lnTo>
                  <a:pt x="1764" y="2149"/>
                </a:lnTo>
                <a:lnTo>
                  <a:pt x="1762" y="2147"/>
                </a:lnTo>
                <a:lnTo>
                  <a:pt x="1760" y="2147"/>
                </a:lnTo>
                <a:lnTo>
                  <a:pt x="1760" y="2143"/>
                </a:lnTo>
                <a:lnTo>
                  <a:pt x="1760" y="2143"/>
                </a:lnTo>
                <a:lnTo>
                  <a:pt x="1762" y="2143"/>
                </a:lnTo>
                <a:lnTo>
                  <a:pt x="1762" y="2143"/>
                </a:lnTo>
                <a:lnTo>
                  <a:pt x="1762" y="2139"/>
                </a:lnTo>
                <a:lnTo>
                  <a:pt x="1762" y="2139"/>
                </a:lnTo>
                <a:lnTo>
                  <a:pt x="1760" y="2136"/>
                </a:lnTo>
                <a:lnTo>
                  <a:pt x="1760" y="2134"/>
                </a:lnTo>
                <a:lnTo>
                  <a:pt x="1760" y="2132"/>
                </a:lnTo>
                <a:lnTo>
                  <a:pt x="1760" y="2128"/>
                </a:lnTo>
                <a:lnTo>
                  <a:pt x="1762" y="2124"/>
                </a:lnTo>
                <a:lnTo>
                  <a:pt x="1762" y="2124"/>
                </a:lnTo>
                <a:lnTo>
                  <a:pt x="1762" y="2124"/>
                </a:lnTo>
                <a:lnTo>
                  <a:pt x="1764" y="2124"/>
                </a:lnTo>
                <a:lnTo>
                  <a:pt x="1764" y="2122"/>
                </a:lnTo>
                <a:lnTo>
                  <a:pt x="1764" y="2122"/>
                </a:lnTo>
                <a:lnTo>
                  <a:pt x="1764" y="2115"/>
                </a:lnTo>
                <a:lnTo>
                  <a:pt x="1764" y="2113"/>
                </a:lnTo>
                <a:lnTo>
                  <a:pt x="1764" y="2115"/>
                </a:lnTo>
                <a:lnTo>
                  <a:pt x="1766" y="2120"/>
                </a:lnTo>
                <a:lnTo>
                  <a:pt x="1766" y="2122"/>
                </a:lnTo>
                <a:lnTo>
                  <a:pt x="1766" y="2122"/>
                </a:lnTo>
                <a:lnTo>
                  <a:pt x="1764" y="2124"/>
                </a:lnTo>
                <a:lnTo>
                  <a:pt x="1764" y="2124"/>
                </a:lnTo>
                <a:lnTo>
                  <a:pt x="1764" y="2124"/>
                </a:lnTo>
                <a:lnTo>
                  <a:pt x="1762" y="2126"/>
                </a:lnTo>
                <a:lnTo>
                  <a:pt x="1762" y="2126"/>
                </a:lnTo>
                <a:lnTo>
                  <a:pt x="1762" y="2130"/>
                </a:lnTo>
                <a:lnTo>
                  <a:pt x="1760" y="2134"/>
                </a:lnTo>
                <a:lnTo>
                  <a:pt x="1762" y="2136"/>
                </a:lnTo>
                <a:lnTo>
                  <a:pt x="1764" y="2141"/>
                </a:lnTo>
                <a:lnTo>
                  <a:pt x="1768" y="2143"/>
                </a:lnTo>
                <a:lnTo>
                  <a:pt x="1768" y="2145"/>
                </a:lnTo>
                <a:lnTo>
                  <a:pt x="1768" y="2145"/>
                </a:lnTo>
                <a:lnTo>
                  <a:pt x="1771" y="2147"/>
                </a:lnTo>
                <a:lnTo>
                  <a:pt x="1775" y="2145"/>
                </a:lnTo>
                <a:lnTo>
                  <a:pt x="1779" y="2147"/>
                </a:lnTo>
                <a:lnTo>
                  <a:pt x="1783" y="2149"/>
                </a:lnTo>
                <a:lnTo>
                  <a:pt x="1789" y="2151"/>
                </a:lnTo>
                <a:lnTo>
                  <a:pt x="1791" y="2153"/>
                </a:lnTo>
                <a:lnTo>
                  <a:pt x="1794" y="2153"/>
                </a:lnTo>
                <a:lnTo>
                  <a:pt x="1794" y="2153"/>
                </a:lnTo>
                <a:lnTo>
                  <a:pt x="1796" y="2153"/>
                </a:lnTo>
                <a:lnTo>
                  <a:pt x="1798" y="2151"/>
                </a:lnTo>
                <a:lnTo>
                  <a:pt x="1802" y="2151"/>
                </a:lnTo>
                <a:lnTo>
                  <a:pt x="1806" y="2151"/>
                </a:lnTo>
                <a:lnTo>
                  <a:pt x="1808" y="2153"/>
                </a:lnTo>
                <a:lnTo>
                  <a:pt x="1810" y="2153"/>
                </a:lnTo>
                <a:lnTo>
                  <a:pt x="1812" y="2153"/>
                </a:lnTo>
                <a:lnTo>
                  <a:pt x="1821" y="2151"/>
                </a:lnTo>
                <a:lnTo>
                  <a:pt x="1821" y="2149"/>
                </a:lnTo>
                <a:lnTo>
                  <a:pt x="1823" y="2149"/>
                </a:lnTo>
                <a:lnTo>
                  <a:pt x="1825" y="2147"/>
                </a:lnTo>
                <a:lnTo>
                  <a:pt x="1829" y="2145"/>
                </a:lnTo>
                <a:lnTo>
                  <a:pt x="1829" y="2143"/>
                </a:lnTo>
                <a:lnTo>
                  <a:pt x="1831" y="2139"/>
                </a:lnTo>
                <a:lnTo>
                  <a:pt x="1833" y="2136"/>
                </a:lnTo>
                <a:lnTo>
                  <a:pt x="1833" y="2134"/>
                </a:lnTo>
                <a:lnTo>
                  <a:pt x="1835" y="2134"/>
                </a:lnTo>
                <a:lnTo>
                  <a:pt x="1842" y="2128"/>
                </a:lnTo>
                <a:lnTo>
                  <a:pt x="1844" y="2126"/>
                </a:lnTo>
                <a:lnTo>
                  <a:pt x="1846" y="2124"/>
                </a:lnTo>
                <a:lnTo>
                  <a:pt x="1846" y="2120"/>
                </a:lnTo>
                <a:lnTo>
                  <a:pt x="1850" y="2113"/>
                </a:lnTo>
                <a:lnTo>
                  <a:pt x="1850" y="2111"/>
                </a:lnTo>
                <a:lnTo>
                  <a:pt x="1852" y="2109"/>
                </a:lnTo>
                <a:lnTo>
                  <a:pt x="1852" y="2109"/>
                </a:lnTo>
                <a:lnTo>
                  <a:pt x="1852" y="2107"/>
                </a:lnTo>
                <a:lnTo>
                  <a:pt x="1852" y="2105"/>
                </a:lnTo>
                <a:lnTo>
                  <a:pt x="1852" y="2105"/>
                </a:lnTo>
                <a:lnTo>
                  <a:pt x="1852" y="2101"/>
                </a:lnTo>
                <a:lnTo>
                  <a:pt x="1854" y="2101"/>
                </a:lnTo>
                <a:lnTo>
                  <a:pt x="1854" y="2099"/>
                </a:lnTo>
                <a:lnTo>
                  <a:pt x="1854" y="2097"/>
                </a:lnTo>
                <a:lnTo>
                  <a:pt x="1856" y="2097"/>
                </a:lnTo>
                <a:lnTo>
                  <a:pt x="1859" y="2095"/>
                </a:lnTo>
                <a:lnTo>
                  <a:pt x="1861" y="2092"/>
                </a:lnTo>
                <a:lnTo>
                  <a:pt x="1863" y="2092"/>
                </a:lnTo>
                <a:lnTo>
                  <a:pt x="1863" y="2090"/>
                </a:lnTo>
                <a:lnTo>
                  <a:pt x="1863" y="2090"/>
                </a:lnTo>
                <a:lnTo>
                  <a:pt x="1863" y="2088"/>
                </a:lnTo>
                <a:lnTo>
                  <a:pt x="1863" y="2086"/>
                </a:lnTo>
                <a:lnTo>
                  <a:pt x="1865" y="2086"/>
                </a:lnTo>
                <a:lnTo>
                  <a:pt x="1865" y="2086"/>
                </a:lnTo>
                <a:lnTo>
                  <a:pt x="1865" y="2084"/>
                </a:lnTo>
                <a:lnTo>
                  <a:pt x="1865" y="2082"/>
                </a:lnTo>
                <a:lnTo>
                  <a:pt x="1867" y="2082"/>
                </a:lnTo>
                <a:lnTo>
                  <a:pt x="1867" y="2080"/>
                </a:lnTo>
                <a:lnTo>
                  <a:pt x="1865" y="2078"/>
                </a:lnTo>
                <a:lnTo>
                  <a:pt x="1865" y="2078"/>
                </a:lnTo>
                <a:lnTo>
                  <a:pt x="1865" y="2076"/>
                </a:lnTo>
                <a:lnTo>
                  <a:pt x="1865" y="2076"/>
                </a:lnTo>
                <a:lnTo>
                  <a:pt x="1865" y="2078"/>
                </a:lnTo>
                <a:lnTo>
                  <a:pt x="1867" y="2078"/>
                </a:lnTo>
                <a:lnTo>
                  <a:pt x="1869" y="2080"/>
                </a:lnTo>
                <a:lnTo>
                  <a:pt x="1869" y="2080"/>
                </a:lnTo>
                <a:lnTo>
                  <a:pt x="1869" y="2080"/>
                </a:lnTo>
                <a:lnTo>
                  <a:pt x="1873" y="2078"/>
                </a:lnTo>
                <a:lnTo>
                  <a:pt x="1875" y="2080"/>
                </a:lnTo>
                <a:lnTo>
                  <a:pt x="1875" y="2080"/>
                </a:lnTo>
                <a:lnTo>
                  <a:pt x="1875" y="2082"/>
                </a:lnTo>
                <a:lnTo>
                  <a:pt x="1875" y="2082"/>
                </a:lnTo>
                <a:lnTo>
                  <a:pt x="1873" y="2082"/>
                </a:lnTo>
                <a:lnTo>
                  <a:pt x="1873" y="2082"/>
                </a:lnTo>
                <a:lnTo>
                  <a:pt x="1873" y="2086"/>
                </a:lnTo>
                <a:lnTo>
                  <a:pt x="1873" y="2088"/>
                </a:lnTo>
                <a:lnTo>
                  <a:pt x="1869" y="2088"/>
                </a:lnTo>
                <a:lnTo>
                  <a:pt x="1869" y="2090"/>
                </a:lnTo>
                <a:lnTo>
                  <a:pt x="1869" y="2092"/>
                </a:lnTo>
                <a:lnTo>
                  <a:pt x="1869" y="2092"/>
                </a:lnTo>
                <a:lnTo>
                  <a:pt x="1867" y="2092"/>
                </a:lnTo>
                <a:lnTo>
                  <a:pt x="1867" y="2092"/>
                </a:lnTo>
                <a:lnTo>
                  <a:pt x="1867" y="2095"/>
                </a:lnTo>
                <a:lnTo>
                  <a:pt x="1867" y="2097"/>
                </a:lnTo>
                <a:lnTo>
                  <a:pt x="1865" y="2099"/>
                </a:lnTo>
                <a:lnTo>
                  <a:pt x="1863" y="2099"/>
                </a:lnTo>
                <a:lnTo>
                  <a:pt x="1859" y="2103"/>
                </a:lnTo>
                <a:lnTo>
                  <a:pt x="1856" y="2103"/>
                </a:lnTo>
                <a:lnTo>
                  <a:pt x="1856" y="2103"/>
                </a:lnTo>
                <a:lnTo>
                  <a:pt x="1856" y="2105"/>
                </a:lnTo>
                <a:lnTo>
                  <a:pt x="1854" y="2103"/>
                </a:lnTo>
                <a:lnTo>
                  <a:pt x="1854" y="2103"/>
                </a:lnTo>
                <a:lnTo>
                  <a:pt x="1854" y="2105"/>
                </a:lnTo>
                <a:lnTo>
                  <a:pt x="1854" y="2107"/>
                </a:lnTo>
                <a:lnTo>
                  <a:pt x="1854" y="2107"/>
                </a:lnTo>
                <a:lnTo>
                  <a:pt x="1854" y="2109"/>
                </a:lnTo>
                <a:lnTo>
                  <a:pt x="1856" y="2107"/>
                </a:lnTo>
                <a:lnTo>
                  <a:pt x="1856" y="2105"/>
                </a:lnTo>
                <a:lnTo>
                  <a:pt x="1863" y="2101"/>
                </a:lnTo>
                <a:lnTo>
                  <a:pt x="1867" y="2099"/>
                </a:lnTo>
                <a:lnTo>
                  <a:pt x="1869" y="2095"/>
                </a:lnTo>
                <a:lnTo>
                  <a:pt x="1873" y="2092"/>
                </a:lnTo>
                <a:lnTo>
                  <a:pt x="1875" y="2088"/>
                </a:lnTo>
                <a:lnTo>
                  <a:pt x="1879" y="2082"/>
                </a:lnTo>
                <a:lnTo>
                  <a:pt x="1884" y="2071"/>
                </a:lnTo>
                <a:lnTo>
                  <a:pt x="1888" y="2065"/>
                </a:lnTo>
                <a:lnTo>
                  <a:pt x="1890" y="2061"/>
                </a:lnTo>
                <a:lnTo>
                  <a:pt x="1894" y="2057"/>
                </a:lnTo>
                <a:lnTo>
                  <a:pt x="1898" y="2055"/>
                </a:lnTo>
                <a:lnTo>
                  <a:pt x="1900" y="2053"/>
                </a:lnTo>
                <a:lnTo>
                  <a:pt x="1900" y="2051"/>
                </a:lnTo>
                <a:lnTo>
                  <a:pt x="1903" y="2048"/>
                </a:lnTo>
                <a:lnTo>
                  <a:pt x="1903" y="2046"/>
                </a:lnTo>
                <a:lnTo>
                  <a:pt x="1903" y="2044"/>
                </a:lnTo>
                <a:lnTo>
                  <a:pt x="1903" y="2040"/>
                </a:lnTo>
                <a:lnTo>
                  <a:pt x="1903" y="2036"/>
                </a:lnTo>
                <a:lnTo>
                  <a:pt x="1905" y="2034"/>
                </a:lnTo>
                <a:lnTo>
                  <a:pt x="1905" y="2032"/>
                </a:lnTo>
                <a:lnTo>
                  <a:pt x="1905" y="2032"/>
                </a:lnTo>
                <a:lnTo>
                  <a:pt x="1905" y="2030"/>
                </a:lnTo>
                <a:lnTo>
                  <a:pt x="1905" y="2030"/>
                </a:lnTo>
                <a:lnTo>
                  <a:pt x="1903" y="2025"/>
                </a:lnTo>
                <a:lnTo>
                  <a:pt x="1903" y="2023"/>
                </a:lnTo>
                <a:lnTo>
                  <a:pt x="1903" y="2023"/>
                </a:lnTo>
                <a:lnTo>
                  <a:pt x="1903" y="2021"/>
                </a:lnTo>
                <a:lnTo>
                  <a:pt x="1903" y="2019"/>
                </a:lnTo>
                <a:lnTo>
                  <a:pt x="1903" y="2019"/>
                </a:lnTo>
                <a:lnTo>
                  <a:pt x="1900" y="2017"/>
                </a:lnTo>
                <a:lnTo>
                  <a:pt x="1903" y="2017"/>
                </a:lnTo>
                <a:lnTo>
                  <a:pt x="1903" y="2017"/>
                </a:lnTo>
                <a:lnTo>
                  <a:pt x="1903" y="2015"/>
                </a:lnTo>
                <a:lnTo>
                  <a:pt x="1905" y="2013"/>
                </a:lnTo>
                <a:lnTo>
                  <a:pt x="1903" y="2011"/>
                </a:lnTo>
                <a:lnTo>
                  <a:pt x="1903" y="2011"/>
                </a:lnTo>
                <a:lnTo>
                  <a:pt x="1903" y="2011"/>
                </a:lnTo>
                <a:lnTo>
                  <a:pt x="1905" y="2011"/>
                </a:lnTo>
                <a:lnTo>
                  <a:pt x="1907" y="2006"/>
                </a:lnTo>
                <a:lnTo>
                  <a:pt x="1907" y="2006"/>
                </a:lnTo>
                <a:lnTo>
                  <a:pt x="1905" y="2006"/>
                </a:lnTo>
                <a:lnTo>
                  <a:pt x="1903" y="2004"/>
                </a:lnTo>
                <a:lnTo>
                  <a:pt x="1903" y="2002"/>
                </a:lnTo>
                <a:lnTo>
                  <a:pt x="1903" y="2004"/>
                </a:lnTo>
                <a:lnTo>
                  <a:pt x="1905" y="2004"/>
                </a:lnTo>
                <a:lnTo>
                  <a:pt x="1905" y="2004"/>
                </a:lnTo>
                <a:lnTo>
                  <a:pt x="1907" y="2004"/>
                </a:lnTo>
                <a:lnTo>
                  <a:pt x="1905" y="2002"/>
                </a:lnTo>
                <a:lnTo>
                  <a:pt x="1907" y="2002"/>
                </a:lnTo>
                <a:lnTo>
                  <a:pt x="1909" y="2002"/>
                </a:lnTo>
                <a:lnTo>
                  <a:pt x="1909" y="2002"/>
                </a:lnTo>
                <a:lnTo>
                  <a:pt x="1909" y="2004"/>
                </a:lnTo>
                <a:lnTo>
                  <a:pt x="1909" y="2004"/>
                </a:lnTo>
                <a:lnTo>
                  <a:pt x="1911" y="2000"/>
                </a:lnTo>
                <a:lnTo>
                  <a:pt x="1913" y="2000"/>
                </a:lnTo>
                <a:lnTo>
                  <a:pt x="1913" y="1998"/>
                </a:lnTo>
                <a:lnTo>
                  <a:pt x="1913" y="1998"/>
                </a:lnTo>
                <a:lnTo>
                  <a:pt x="1913" y="1998"/>
                </a:lnTo>
                <a:lnTo>
                  <a:pt x="1913" y="1998"/>
                </a:lnTo>
                <a:lnTo>
                  <a:pt x="1915" y="1998"/>
                </a:lnTo>
                <a:lnTo>
                  <a:pt x="1915" y="1996"/>
                </a:lnTo>
                <a:lnTo>
                  <a:pt x="1917" y="1994"/>
                </a:lnTo>
                <a:lnTo>
                  <a:pt x="1926" y="1990"/>
                </a:lnTo>
                <a:lnTo>
                  <a:pt x="1930" y="1986"/>
                </a:lnTo>
                <a:lnTo>
                  <a:pt x="1932" y="1983"/>
                </a:lnTo>
                <a:lnTo>
                  <a:pt x="1942" y="1979"/>
                </a:lnTo>
                <a:lnTo>
                  <a:pt x="1944" y="1979"/>
                </a:lnTo>
                <a:lnTo>
                  <a:pt x="1947" y="1979"/>
                </a:lnTo>
                <a:lnTo>
                  <a:pt x="1949" y="1979"/>
                </a:lnTo>
                <a:lnTo>
                  <a:pt x="1949" y="1979"/>
                </a:lnTo>
                <a:lnTo>
                  <a:pt x="1949" y="1979"/>
                </a:lnTo>
                <a:lnTo>
                  <a:pt x="1949" y="1977"/>
                </a:lnTo>
                <a:lnTo>
                  <a:pt x="1951" y="1977"/>
                </a:lnTo>
                <a:lnTo>
                  <a:pt x="1953" y="1975"/>
                </a:lnTo>
                <a:lnTo>
                  <a:pt x="1957" y="1973"/>
                </a:lnTo>
                <a:lnTo>
                  <a:pt x="1961" y="1973"/>
                </a:lnTo>
                <a:lnTo>
                  <a:pt x="1961" y="1971"/>
                </a:lnTo>
                <a:lnTo>
                  <a:pt x="1961" y="1971"/>
                </a:lnTo>
                <a:lnTo>
                  <a:pt x="1961" y="1971"/>
                </a:lnTo>
                <a:lnTo>
                  <a:pt x="1961" y="1971"/>
                </a:lnTo>
                <a:lnTo>
                  <a:pt x="1961" y="1969"/>
                </a:lnTo>
                <a:lnTo>
                  <a:pt x="1961" y="1969"/>
                </a:lnTo>
                <a:lnTo>
                  <a:pt x="1965" y="1967"/>
                </a:lnTo>
                <a:lnTo>
                  <a:pt x="1967" y="1967"/>
                </a:lnTo>
                <a:lnTo>
                  <a:pt x="1970" y="1967"/>
                </a:lnTo>
                <a:lnTo>
                  <a:pt x="1972" y="1967"/>
                </a:lnTo>
                <a:lnTo>
                  <a:pt x="1974" y="1967"/>
                </a:lnTo>
                <a:lnTo>
                  <a:pt x="1976" y="1967"/>
                </a:lnTo>
                <a:lnTo>
                  <a:pt x="1974" y="1969"/>
                </a:lnTo>
                <a:lnTo>
                  <a:pt x="1972" y="1967"/>
                </a:lnTo>
                <a:lnTo>
                  <a:pt x="1972" y="1969"/>
                </a:lnTo>
                <a:lnTo>
                  <a:pt x="1972" y="1969"/>
                </a:lnTo>
                <a:lnTo>
                  <a:pt x="1974" y="1969"/>
                </a:lnTo>
                <a:lnTo>
                  <a:pt x="1978" y="1969"/>
                </a:lnTo>
                <a:lnTo>
                  <a:pt x="1980" y="1967"/>
                </a:lnTo>
                <a:lnTo>
                  <a:pt x="1982" y="1967"/>
                </a:lnTo>
                <a:lnTo>
                  <a:pt x="1982" y="1967"/>
                </a:lnTo>
                <a:lnTo>
                  <a:pt x="1982" y="1965"/>
                </a:lnTo>
                <a:lnTo>
                  <a:pt x="1982" y="1965"/>
                </a:lnTo>
                <a:lnTo>
                  <a:pt x="1982" y="1965"/>
                </a:lnTo>
                <a:lnTo>
                  <a:pt x="1982" y="1962"/>
                </a:lnTo>
                <a:lnTo>
                  <a:pt x="1982" y="1962"/>
                </a:lnTo>
                <a:lnTo>
                  <a:pt x="1984" y="1962"/>
                </a:lnTo>
                <a:lnTo>
                  <a:pt x="1984" y="1965"/>
                </a:lnTo>
                <a:lnTo>
                  <a:pt x="1984" y="1965"/>
                </a:lnTo>
                <a:lnTo>
                  <a:pt x="1984" y="1967"/>
                </a:lnTo>
                <a:lnTo>
                  <a:pt x="1984" y="1967"/>
                </a:lnTo>
                <a:lnTo>
                  <a:pt x="1986" y="1967"/>
                </a:lnTo>
                <a:lnTo>
                  <a:pt x="1986" y="1967"/>
                </a:lnTo>
                <a:lnTo>
                  <a:pt x="1991" y="1967"/>
                </a:lnTo>
                <a:lnTo>
                  <a:pt x="1997" y="1967"/>
                </a:lnTo>
                <a:lnTo>
                  <a:pt x="1999" y="1967"/>
                </a:lnTo>
                <a:lnTo>
                  <a:pt x="1999" y="1965"/>
                </a:lnTo>
                <a:lnTo>
                  <a:pt x="2001" y="1965"/>
                </a:lnTo>
                <a:lnTo>
                  <a:pt x="1999" y="1962"/>
                </a:lnTo>
                <a:lnTo>
                  <a:pt x="1999" y="1962"/>
                </a:lnTo>
                <a:lnTo>
                  <a:pt x="1999" y="1960"/>
                </a:lnTo>
                <a:lnTo>
                  <a:pt x="2003" y="1956"/>
                </a:lnTo>
                <a:lnTo>
                  <a:pt x="2005" y="1956"/>
                </a:lnTo>
                <a:lnTo>
                  <a:pt x="2011" y="1954"/>
                </a:lnTo>
                <a:lnTo>
                  <a:pt x="2014" y="1952"/>
                </a:lnTo>
                <a:lnTo>
                  <a:pt x="2014" y="1950"/>
                </a:lnTo>
                <a:lnTo>
                  <a:pt x="2014" y="1946"/>
                </a:lnTo>
                <a:lnTo>
                  <a:pt x="2014" y="1944"/>
                </a:lnTo>
                <a:lnTo>
                  <a:pt x="2014" y="1941"/>
                </a:lnTo>
                <a:lnTo>
                  <a:pt x="2016" y="1937"/>
                </a:lnTo>
                <a:lnTo>
                  <a:pt x="2018" y="1935"/>
                </a:lnTo>
                <a:lnTo>
                  <a:pt x="2018" y="1935"/>
                </a:lnTo>
                <a:lnTo>
                  <a:pt x="2020" y="1933"/>
                </a:lnTo>
                <a:lnTo>
                  <a:pt x="2022" y="1931"/>
                </a:lnTo>
                <a:lnTo>
                  <a:pt x="2024" y="1929"/>
                </a:lnTo>
                <a:lnTo>
                  <a:pt x="2024" y="1927"/>
                </a:lnTo>
                <a:lnTo>
                  <a:pt x="2026" y="1925"/>
                </a:lnTo>
                <a:lnTo>
                  <a:pt x="2026" y="1921"/>
                </a:lnTo>
                <a:lnTo>
                  <a:pt x="2028" y="1918"/>
                </a:lnTo>
                <a:lnTo>
                  <a:pt x="2030" y="1916"/>
                </a:lnTo>
                <a:lnTo>
                  <a:pt x="2030" y="1916"/>
                </a:lnTo>
                <a:lnTo>
                  <a:pt x="2032" y="1914"/>
                </a:lnTo>
                <a:lnTo>
                  <a:pt x="2032" y="1912"/>
                </a:lnTo>
                <a:lnTo>
                  <a:pt x="2032" y="1906"/>
                </a:lnTo>
                <a:lnTo>
                  <a:pt x="2032" y="1902"/>
                </a:lnTo>
                <a:lnTo>
                  <a:pt x="2032" y="1895"/>
                </a:lnTo>
                <a:lnTo>
                  <a:pt x="2037" y="1891"/>
                </a:lnTo>
                <a:lnTo>
                  <a:pt x="2037" y="1891"/>
                </a:lnTo>
                <a:lnTo>
                  <a:pt x="2039" y="1889"/>
                </a:lnTo>
                <a:lnTo>
                  <a:pt x="2041" y="1887"/>
                </a:lnTo>
                <a:lnTo>
                  <a:pt x="2041" y="1887"/>
                </a:lnTo>
                <a:lnTo>
                  <a:pt x="2039" y="1883"/>
                </a:lnTo>
                <a:lnTo>
                  <a:pt x="2039" y="1881"/>
                </a:lnTo>
                <a:lnTo>
                  <a:pt x="2041" y="1879"/>
                </a:lnTo>
                <a:lnTo>
                  <a:pt x="2041" y="1874"/>
                </a:lnTo>
                <a:lnTo>
                  <a:pt x="2041" y="1870"/>
                </a:lnTo>
                <a:lnTo>
                  <a:pt x="2043" y="1866"/>
                </a:lnTo>
                <a:lnTo>
                  <a:pt x="2045" y="1860"/>
                </a:lnTo>
                <a:lnTo>
                  <a:pt x="2045" y="1860"/>
                </a:lnTo>
                <a:lnTo>
                  <a:pt x="2043" y="1856"/>
                </a:lnTo>
                <a:lnTo>
                  <a:pt x="2043" y="1851"/>
                </a:lnTo>
                <a:lnTo>
                  <a:pt x="2043" y="1847"/>
                </a:lnTo>
                <a:lnTo>
                  <a:pt x="2041" y="1843"/>
                </a:lnTo>
                <a:lnTo>
                  <a:pt x="2043" y="1835"/>
                </a:lnTo>
                <a:lnTo>
                  <a:pt x="2043" y="1832"/>
                </a:lnTo>
                <a:lnTo>
                  <a:pt x="2043" y="1835"/>
                </a:lnTo>
                <a:lnTo>
                  <a:pt x="2043" y="1835"/>
                </a:lnTo>
                <a:lnTo>
                  <a:pt x="2043" y="1832"/>
                </a:lnTo>
                <a:lnTo>
                  <a:pt x="2043" y="1830"/>
                </a:lnTo>
                <a:lnTo>
                  <a:pt x="2043" y="1828"/>
                </a:lnTo>
                <a:lnTo>
                  <a:pt x="2043" y="1828"/>
                </a:lnTo>
                <a:lnTo>
                  <a:pt x="2043" y="1828"/>
                </a:lnTo>
                <a:lnTo>
                  <a:pt x="2043" y="1826"/>
                </a:lnTo>
                <a:lnTo>
                  <a:pt x="2041" y="1828"/>
                </a:lnTo>
                <a:lnTo>
                  <a:pt x="2041" y="1826"/>
                </a:lnTo>
                <a:lnTo>
                  <a:pt x="2043" y="1824"/>
                </a:lnTo>
                <a:lnTo>
                  <a:pt x="2043" y="1822"/>
                </a:lnTo>
                <a:lnTo>
                  <a:pt x="2045" y="1820"/>
                </a:lnTo>
                <a:lnTo>
                  <a:pt x="2045" y="1820"/>
                </a:lnTo>
                <a:lnTo>
                  <a:pt x="2047" y="1818"/>
                </a:lnTo>
                <a:lnTo>
                  <a:pt x="2045" y="1816"/>
                </a:lnTo>
                <a:lnTo>
                  <a:pt x="2045" y="1816"/>
                </a:lnTo>
                <a:lnTo>
                  <a:pt x="2045" y="1816"/>
                </a:lnTo>
                <a:lnTo>
                  <a:pt x="2047" y="1816"/>
                </a:lnTo>
                <a:lnTo>
                  <a:pt x="2047" y="1814"/>
                </a:lnTo>
                <a:lnTo>
                  <a:pt x="2047" y="1814"/>
                </a:lnTo>
                <a:lnTo>
                  <a:pt x="2049" y="1816"/>
                </a:lnTo>
                <a:lnTo>
                  <a:pt x="2049" y="1818"/>
                </a:lnTo>
                <a:lnTo>
                  <a:pt x="2051" y="1818"/>
                </a:lnTo>
                <a:lnTo>
                  <a:pt x="2051" y="1818"/>
                </a:lnTo>
                <a:lnTo>
                  <a:pt x="2053" y="1816"/>
                </a:lnTo>
                <a:lnTo>
                  <a:pt x="2058" y="1814"/>
                </a:lnTo>
                <a:lnTo>
                  <a:pt x="2058" y="1812"/>
                </a:lnTo>
                <a:lnTo>
                  <a:pt x="2062" y="1805"/>
                </a:lnTo>
                <a:lnTo>
                  <a:pt x="2064" y="1799"/>
                </a:lnTo>
                <a:lnTo>
                  <a:pt x="2066" y="1797"/>
                </a:lnTo>
                <a:lnTo>
                  <a:pt x="2066" y="1795"/>
                </a:lnTo>
                <a:lnTo>
                  <a:pt x="2066" y="1793"/>
                </a:lnTo>
                <a:lnTo>
                  <a:pt x="2066" y="1793"/>
                </a:lnTo>
                <a:lnTo>
                  <a:pt x="2068" y="1793"/>
                </a:lnTo>
                <a:lnTo>
                  <a:pt x="2066" y="1795"/>
                </a:lnTo>
                <a:lnTo>
                  <a:pt x="2066" y="1795"/>
                </a:lnTo>
                <a:lnTo>
                  <a:pt x="2066" y="1795"/>
                </a:lnTo>
                <a:lnTo>
                  <a:pt x="2068" y="1795"/>
                </a:lnTo>
                <a:lnTo>
                  <a:pt x="2068" y="1793"/>
                </a:lnTo>
                <a:lnTo>
                  <a:pt x="2068" y="1791"/>
                </a:lnTo>
                <a:lnTo>
                  <a:pt x="2070" y="1791"/>
                </a:lnTo>
                <a:lnTo>
                  <a:pt x="2070" y="1791"/>
                </a:lnTo>
                <a:lnTo>
                  <a:pt x="2072" y="1786"/>
                </a:lnTo>
                <a:lnTo>
                  <a:pt x="2074" y="1784"/>
                </a:lnTo>
                <a:lnTo>
                  <a:pt x="2076" y="1784"/>
                </a:lnTo>
                <a:lnTo>
                  <a:pt x="2081" y="1782"/>
                </a:lnTo>
                <a:lnTo>
                  <a:pt x="2081" y="1782"/>
                </a:lnTo>
                <a:lnTo>
                  <a:pt x="2083" y="1778"/>
                </a:lnTo>
                <a:lnTo>
                  <a:pt x="2085" y="1776"/>
                </a:lnTo>
                <a:lnTo>
                  <a:pt x="2087" y="1774"/>
                </a:lnTo>
                <a:lnTo>
                  <a:pt x="2089" y="1772"/>
                </a:lnTo>
                <a:lnTo>
                  <a:pt x="2087" y="1770"/>
                </a:lnTo>
                <a:lnTo>
                  <a:pt x="2089" y="1772"/>
                </a:lnTo>
                <a:lnTo>
                  <a:pt x="2089" y="1772"/>
                </a:lnTo>
                <a:lnTo>
                  <a:pt x="2091" y="1767"/>
                </a:lnTo>
                <a:lnTo>
                  <a:pt x="2095" y="1763"/>
                </a:lnTo>
                <a:lnTo>
                  <a:pt x="2097" y="1759"/>
                </a:lnTo>
                <a:lnTo>
                  <a:pt x="2102" y="1753"/>
                </a:lnTo>
                <a:lnTo>
                  <a:pt x="2102" y="1747"/>
                </a:lnTo>
                <a:lnTo>
                  <a:pt x="2104" y="1747"/>
                </a:lnTo>
                <a:lnTo>
                  <a:pt x="2104" y="1744"/>
                </a:lnTo>
                <a:lnTo>
                  <a:pt x="2102" y="1742"/>
                </a:lnTo>
                <a:lnTo>
                  <a:pt x="2102" y="1742"/>
                </a:lnTo>
                <a:lnTo>
                  <a:pt x="2104" y="1740"/>
                </a:lnTo>
                <a:lnTo>
                  <a:pt x="2104" y="1740"/>
                </a:lnTo>
                <a:lnTo>
                  <a:pt x="2104" y="1740"/>
                </a:lnTo>
                <a:lnTo>
                  <a:pt x="2104" y="1738"/>
                </a:lnTo>
                <a:lnTo>
                  <a:pt x="2104" y="1736"/>
                </a:lnTo>
                <a:lnTo>
                  <a:pt x="2104" y="1732"/>
                </a:lnTo>
                <a:lnTo>
                  <a:pt x="2102" y="1732"/>
                </a:lnTo>
                <a:close/>
                <a:moveTo>
                  <a:pt x="1475" y="977"/>
                </a:moveTo>
                <a:lnTo>
                  <a:pt x="1475" y="977"/>
                </a:lnTo>
                <a:lnTo>
                  <a:pt x="1475" y="977"/>
                </a:lnTo>
                <a:lnTo>
                  <a:pt x="1473" y="979"/>
                </a:lnTo>
                <a:lnTo>
                  <a:pt x="1473" y="979"/>
                </a:lnTo>
                <a:lnTo>
                  <a:pt x="1471" y="981"/>
                </a:lnTo>
                <a:lnTo>
                  <a:pt x="1469" y="981"/>
                </a:lnTo>
                <a:lnTo>
                  <a:pt x="1469" y="983"/>
                </a:lnTo>
                <a:lnTo>
                  <a:pt x="1467" y="983"/>
                </a:lnTo>
                <a:lnTo>
                  <a:pt x="1465" y="986"/>
                </a:lnTo>
                <a:lnTo>
                  <a:pt x="1458" y="988"/>
                </a:lnTo>
                <a:lnTo>
                  <a:pt x="1458" y="988"/>
                </a:lnTo>
                <a:lnTo>
                  <a:pt x="1458" y="988"/>
                </a:lnTo>
                <a:lnTo>
                  <a:pt x="1456" y="990"/>
                </a:lnTo>
                <a:lnTo>
                  <a:pt x="1456" y="990"/>
                </a:lnTo>
                <a:lnTo>
                  <a:pt x="1448" y="992"/>
                </a:lnTo>
                <a:lnTo>
                  <a:pt x="1442" y="994"/>
                </a:lnTo>
                <a:lnTo>
                  <a:pt x="1439" y="996"/>
                </a:lnTo>
                <a:lnTo>
                  <a:pt x="1437" y="998"/>
                </a:lnTo>
                <a:lnTo>
                  <a:pt x="1435" y="998"/>
                </a:lnTo>
                <a:lnTo>
                  <a:pt x="1433" y="998"/>
                </a:lnTo>
                <a:lnTo>
                  <a:pt x="1431" y="998"/>
                </a:lnTo>
                <a:lnTo>
                  <a:pt x="1429" y="998"/>
                </a:lnTo>
                <a:lnTo>
                  <a:pt x="1427" y="1000"/>
                </a:lnTo>
                <a:lnTo>
                  <a:pt x="1425" y="1000"/>
                </a:lnTo>
                <a:lnTo>
                  <a:pt x="1425" y="1000"/>
                </a:lnTo>
                <a:lnTo>
                  <a:pt x="1425" y="1000"/>
                </a:lnTo>
                <a:lnTo>
                  <a:pt x="1425" y="1000"/>
                </a:lnTo>
                <a:lnTo>
                  <a:pt x="1423" y="1000"/>
                </a:lnTo>
                <a:lnTo>
                  <a:pt x="1423" y="1000"/>
                </a:lnTo>
                <a:lnTo>
                  <a:pt x="1421" y="1000"/>
                </a:lnTo>
                <a:lnTo>
                  <a:pt x="1421" y="1000"/>
                </a:lnTo>
                <a:lnTo>
                  <a:pt x="1419" y="1000"/>
                </a:lnTo>
                <a:lnTo>
                  <a:pt x="1419" y="1000"/>
                </a:lnTo>
                <a:lnTo>
                  <a:pt x="1419" y="1000"/>
                </a:lnTo>
                <a:lnTo>
                  <a:pt x="1416" y="1000"/>
                </a:lnTo>
                <a:lnTo>
                  <a:pt x="1416" y="1000"/>
                </a:lnTo>
                <a:lnTo>
                  <a:pt x="1421" y="998"/>
                </a:lnTo>
                <a:lnTo>
                  <a:pt x="1421" y="998"/>
                </a:lnTo>
                <a:lnTo>
                  <a:pt x="1421" y="998"/>
                </a:lnTo>
                <a:lnTo>
                  <a:pt x="1419" y="998"/>
                </a:lnTo>
                <a:lnTo>
                  <a:pt x="1419" y="998"/>
                </a:lnTo>
                <a:lnTo>
                  <a:pt x="1419" y="998"/>
                </a:lnTo>
                <a:lnTo>
                  <a:pt x="1419" y="998"/>
                </a:lnTo>
                <a:lnTo>
                  <a:pt x="1419" y="998"/>
                </a:lnTo>
                <a:lnTo>
                  <a:pt x="1416" y="998"/>
                </a:lnTo>
                <a:lnTo>
                  <a:pt x="1416" y="998"/>
                </a:lnTo>
                <a:lnTo>
                  <a:pt x="1414" y="996"/>
                </a:lnTo>
                <a:lnTo>
                  <a:pt x="1412" y="996"/>
                </a:lnTo>
                <a:lnTo>
                  <a:pt x="1412" y="996"/>
                </a:lnTo>
                <a:lnTo>
                  <a:pt x="1410" y="996"/>
                </a:lnTo>
                <a:lnTo>
                  <a:pt x="1410" y="994"/>
                </a:lnTo>
                <a:lnTo>
                  <a:pt x="1410" y="994"/>
                </a:lnTo>
                <a:lnTo>
                  <a:pt x="1412" y="992"/>
                </a:lnTo>
                <a:lnTo>
                  <a:pt x="1412" y="992"/>
                </a:lnTo>
                <a:lnTo>
                  <a:pt x="1412" y="992"/>
                </a:lnTo>
                <a:lnTo>
                  <a:pt x="1412" y="992"/>
                </a:lnTo>
                <a:lnTo>
                  <a:pt x="1412" y="992"/>
                </a:lnTo>
                <a:lnTo>
                  <a:pt x="1412" y="992"/>
                </a:lnTo>
                <a:lnTo>
                  <a:pt x="1414" y="990"/>
                </a:lnTo>
                <a:lnTo>
                  <a:pt x="1414" y="990"/>
                </a:lnTo>
                <a:lnTo>
                  <a:pt x="1414" y="990"/>
                </a:lnTo>
                <a:lnTo>
                  <a:pt x="1414" y="990"/>
                </a:lnTo>
                <a:lnTo>
                  <a:pt x="1414" y="988"/>
                </a:lnTo>
                <a:lnTo>
                  <a:pt x="1414" y="986"/>
                </a:lnTo>
                <a:lnTo>
                  <a:pt x="1416" y="986"/>
                </a:lnTo>
                <a:lnTo>
                  <a:pt x="1416" y="986"/>
                </a:lnTo>
                <a:lnTo>
                  <a:pt x="1416" y="983"/>
                </a:lnTo>
                <a:lnTo>
                  <a:pt x="1419" y="983"/>
                </a:lnTo>
                <a:lnTo>
                  <a:pt x="1419" y="983"/>
                </a:lnTo>
                <a:lnTo>
                  <a:pt x="1419" y="983"/>
                </a:lnTo>
                <a:lnTo>
                  <a:pt x="1419" y="981"/>
                </a:lnTo>
                <a:lnTo>
                  <a:pt x="1419" y="981"/>
                </a:lnTo>
                <a:lnTo>
                  <a:pt x="1421" y="979"/>
                </a:lnTo>
                <a:lnTo>
                  <a:pt x="1421" y="979"/>
                </a:lnTo>
                <a:lnTo>
                  <a:pt x="1421" y="979"/>
                </a:lnTo>
                <a:lnTo>
                  <a:pt x="1421" y="979"/>
                </a:lnTo>
                <a:lnTo>
                  <a:pt x="1421" y="979"/>
                </a:lnTo>
                <a:lnTo>
                  <a:pt x="1421" y="979"/>
                </a:lnTo>
                <a:lnTo>
                  <a:pt x="1423" y="979"/>
                </a:lnTo>
                <a:lnTo>
                  <a:pt x="1423" y="979"/>
                </a:lnTo>
                <a:lnTo>
                  <a:pt x="1423" y="979"/>
                </a:lnTo>
                <a:lnTo>
                  <a:pt x="1423" y="981"/>
                </a:lnTo>
                <a:lnTo>
                  <a:pt x="1423" y="981"/>
                </a:lnTo>
                <a:lnTo>
                  <a:pt x="1423" y="981"/>
                </a:lnTo>
                <a:lnTo>
                  <a:pt x="1423" y="981"/>
                </a:lnTo>
                <a:lnTo>
                  <a:pt x="1425" y="981"/>
                </a:lnTo>
                <a:lnTo>
                  <a:pt x="1425" y="981"/>
                </a:lnTo>
                <a:lnTo>
                  <a:pt x="1425" y="981"/>
                </a:lnTo>
                <a:lnTo>
                  <a:pt x="1425" y="981"/>
                </a:lnTo>
                <a:lnTo>
                  <a:pt x="1425" y="983"/>
                </a:lnTo>
                <a:lnTo>
                  <a:pt x="1425" y="983"/>
                </a:lnTo>
                <a:lnTo>
                  <a:pt x="1425" y="986"/>
                </a:lnTo>
                <a:lnTo>
                  <a:pt x="1425" y="986"/>
                </a:lnTo>
                <a:lnTo>
                  <a:pt x="1423" y="986"/>
                </a:lnTo>
                <a:lnTo>
                  <a:pt x="1419" y="986"/>
                </a:lnTo>
                <a:lnTo>
                  <a:pt x="1416" y="986"/>
                </a:lnTo>
                <a:lnTo>
                  <a:pt x="1416" y="986"/>
                </a:lnTo>
                <a:lnTo>
                  <a:pt x="1416" y="986"/>
                </a:lnTo>
                <a:lnTo>
                  <a:pt x="1416" y="986"/>
                </a:lnTo>
                <a:lnTo>
                  <a:pt x="1416" y="988"/>
                </a:lnTo>
                <a:lnTo>
                  <a:pt x="1414" y="988"/>
                </a:lnTo>
                <a:lnTo>
                  <a:pt x="1416" y="990"/>
                </a:lnTo>
                <a:lnTo>
                  <a:pt x="1416" y="990"/>
                </a:lnTo>
                <a:lnTo>
                  <a:pt x="1419" y="990"/>
                </a:lnTo>
                <a:lnTo>
                  <a:pt x="1419" y="990"/>
                </a:lnTo>
                <a:lnTo>
                  <a:pt x="1421" y="990"/>
                </a:lnTo>
                <a:lnTo>
                  <a:pt x="1423" y="990"/>
                </a:lnTo>
                <a:lnTo>
                  <a:pt x="1423" y="990"/>
                </a:lnTo>
                <a:lnTo>
                  <a:pt x="1423" y="990"/>
                </a:lnTo>
                <a:lnTo>
                  <a:pt x="1425" y="992"/>
                </a:lnTo>
                <a:lnTo>
                  <a:pt x="1425" y="992"/>
                </a:lnTo>
                <a:lnTo>
                  <a:pt x="1425" y="990"/>
                </a:lnTo>
                <a:lnTo>
                  <a:pt x="1425" y="990"/>
                </a:lnTo>
                <a:lnTo>
                  <a:pt x="1425" y="988"/>
                </a:lnTo>
                <a:lnTo>
                  <a:pt x="1427" y="988"/>
                </a:lnTo>
                <a:lnTo>
                  <a:pt x="1429" y="988"/>
                </a:lnTo>
                <a:lnTo>
                  <a:pt x="1431" y="986"/>
                </a:lnTo>
                <a:lnTo>
                  <a:pt x="1433" y="986"/>
                </a:lnTo>
                <a:lnTo>
                  <a:pt x="1433" y="986"/>
                </a:lnTo>
                <a:lnTo>
                  <a:pt x="1433" y="986"/>
                </a:lnTo>
                <a:lnTo>
                  <a:pt x="1433" y="986"/>
                </a:lnTo>
                <a:lnTo>
                  <a:pt x="1433" y="986"/>
                </a:lnTo>
                <a:lnTo>
                  <a:pt x="1433" y="986"/>
                </a:lnTo>
                <a:lnTo>
                  <a:pt x="1433" y="986"/>
                </a:lnTo>
                <a:lnTo>
                  <a:pt x="1433" y="986"/>
                </a:lnTo>
                <a:lnTo>
                  <a:pt x="1433" y="983"/>
                </a:lnTo>
                <a:lnTo>
                  <a:pt x="1435" y="983"/>
                </a:lnTo>
                <a:lnTo>
                  <a:pt x="1439" y="979"/>
                </a:lnTo>
                <a:lnTo>
                  <a:pt x="1439" y="979"/>
                </a:lnTo>
                <a:lnTo>
                  <a:pt x="1442" y="979"/>
                </a:lnTo>
                <a:lnTo>
                  <a:pt x="1446" y="979"/>
                </a:lnTo>
                <a:lnTo>
                  <a:pt x="1448" y="979"/>
                </a:lnTo>
                <a:lnTo>
                  <a:pt x="1452" y="979"/>
                </a:lnTo>
                <a:lnTo>
                  <a:pt x="1454" y="981"/>
                </a:lnTo>
                <a:lnTo>
                  <a:pt x="1454" y="981"/>
                </a:lnTo>
                <a:lnTo>
                  <a:pt x="1458" y="981"/>
                </a:lnTo>
                <a:lnTo>
                  <a:pt x="1458" y="981"/>
                </a:lnTo>
                <a:lnTo>
                  <a:pt x="1458" y="981"/>
                </a:lnTo>
                <a:lnTo>
                  <a:pt x="1456" y="979"/>
                </a:lnTo>
                <a:lnTo>
                  <a:pt x="1454" y="979"/>
                </a:lnTo>
                <a:lnTo>
                  <a:pt x="1454" y="979"/>
                </a:lnTo>
                <a:lnTo>
                  <a:pt x="1454" y="979"/>
                </a:lnTo>
                <a:lnTo>
                  <a:pt x="1454" y="979"/>
                </a:lnTo>
                <a:lnTo>
                  <a:pt x="1454" y="979"/>
                </a:lnTo>
                <a:lnTo>
                  <a:pt x="1456" y="979"/>
                </a:lnTo>
                <a:lnTo>
                  <a:pt x="1456" y="977"/>
                </a:lnTo>
                <a:lnTo>
                  <a:pt x="1456" y="977"/>
                </a:lnTo>
                <a:lnTo>
                  <a:pt x="1458" y="977"/>
                </a:lnTo>
                <a:lnTo>
                  <a:pt x="1460" y="977"/>
                </a:lnTo>
                <a:lnTo>
                  <a:pt x="1465" y="975"/>
                </a:lnTo>
                <a:lnTo>
                  <a:pt x="1465" y="975"/>
                </a:lnTo>
                <a:lnTo>
                  <a:pt x="1465" y="975"/>
                </a:lnTo>
                <a:lnTo>
                  <a:pt x="1467" y="975"/>
                </a:lnTo>
                <a:lnTo>
                  <a:pt x="1469" y="975"/>
                </a:lnTo>
                <a:lnTo>
                  <a:pt x="1471" y="975"/>
                </a:lnTo>
                <a:lnTo>
                  <a:pt x="1471" y="975"/>
                </a:lnTo>
                <a:lnTo>
                  <a:pt x="1473" y="975"/>
                </a:lnTo>
                <a:lnTo>
                  <a:pt x="1473" y="975"/>
                </a:lnTo>
                <a:lnTo>
                  <a:pt x="1475" y="975"/>
                </a:lnTo>
                <a:lnTo>
                  <a:pt x="1475" y="975"/>
                </a:lnTo>
                <a:lnTo>
                  <a:pt x="1475" y="973"/>
                </a:lnTo>
                <a:lnTo>
                  <a:pt x="1475" y="973"/>
                </a:lnTo>
                <a:lnTo>
                  <a:pt x="1473" y="973"/>
                </a:lnTo>
                <a:lnTo>
                  <a:pt x="1473" y="973"/>
                </a:lnTo>
                <a:lnTo>
                  <a:pt x="1473" y="973"/>
                </a:lnTo>
                <a:lnTo>
                  <a:pt x="1473" y="971"/>
                </a:lnTo>
                <a:lnTo>
                  <a:pt x="1473" y="971"/>
                </a:lnTo>
                <a:lnTo>
                  <a:pt x="1475" y="971"/>
                </a:lnTo>
                <a:lnTo>
                  <a:pt x="1475" y="973"/>
                </a:lnTo>
                <a:lnTo>
                  <a:pt x="1475" y="973"/>
                </a:lnTo>
                <a:lnTo>
                  <a:pt x="1475" y="973"/>
                </a:lnTo>
                <a:lnTo>
                  <a:pt x="1475" y="975"/>
                </a:lnTo>
                <a:lnTo>
                  <a:pt x="1475" y="975"/>
                </a:lnTo>
                <a:lnTo>
                  <a:pt x="1477" y="975"/>
                </a:lnTo>
                <a:lnTo>
                  <a:pt x="1475" y="977"/>
                </a:lnTo>
                <a:close/>
                <a:moveTo>
                  <a:pt x="1465" y="965"/>
                </a:moveTo>
                <a:lnTo>
                  <a:pt x="1465" y="965"/>
                </a:lnTo>
                <a:lnTo>
                  <a:pt x="1467" y="962"/>
                </a:lnTo>
                <a:lnTo>
                  <a:pt x="1467" y="962"/>
                </a:lnTo>
                <a:lnTo>
                  <a:pt x="1467" y="962"/>
                </a:lnTo>
                <a:lnTo>
                  <a:pt x="1467" y="962"/>
                </a:lnTo>
                <a:lnTo>
                  <a:pt x="1469" y="962"/>
                </a:lnTo>
                <a:lnTo>
                  <a:pt x="1469" y="962"/>
                </a:lnTo>
                <a:lnTo>
                  <a:pt x="1471" y="960"/>
                </a:lnTo>
                <a:lnTo>
                  <a:pt x="1473" y="960"/>
                </a:lnTo>
                <a:lnTo>
                  <a:pt x="1473" y="958"/>
                </a:lnTo>
                <a:lnTo>
                  <a:pt x="1475" y="958"/>
                </a:lnTo>
                <a:lnTo>
                  <a:pt x="1477" y="958"/>
                </a:lnTo>
                <a:lnTo>
                  <a:pt x="1479" y="958"/>
                </a:lnTo>
                <a:lnTo>
                  <a:pt x="1481" y="956"/>
                </a:lnTo>
                <a:lnTo>
                  <a:pt x="1481" y="958"/>
                </a:lnTo>
                <a:lnTo>
                  <a:pt x="1481" y="956"/>
                </a:lnTo>
                <a:lnTo>
                  <a:pt x="1483" y="956"/>
                </a:lnTo>
                <a:lnTo>
                  <a:pt x="1486" y="956"/>
                </a:lnTo>
                <a:lnTo>
                  <a:pt x="1488" y="956"/>
                </a:lnTo>
                <a:lnTo>
                  <a:pt x="1490" y="956"/>
                </a:lnTo>
                <a:lnTo>
                  <a:pt x="1492" y="956"/>
                </a:lnTo>
                <a:lnTo>
                  <a:pt x="1492" y="956"/>
                </a:lnTo>
                <a:lnTo>
                  <a:pt x="1492" y="954"/>
                </a:lnTo>
                <a:lnTo>
                  <a:pt x="1494" y="954"/>
                </a:lnTo>
                <a:lnTo>
                  <a:pt x="1494" y="954"/>
                </a:lnTo>
                <a:lnTo>
                  <a:pt x="1496" y="956"/>
                </a:lnTo>
                <a:lnTo>
                  <a:pt x="1496" y="956"/>
                </a:lnTo>
                <a:lnTo>
                  <a:pt x="1494" y="956"/>
                </a:lnTo>
                <a:lnTo>
                  <a:pt x="1496" y="956"/>
                </a:lnTo>
                <a:lnTo>
                  <a:pt x="1496" y="956"/>
                </a:lnTo>
                <a:lnTo>
                  <a:pt x="1496" y="956"/>
                </a:lnTo>
                <a:lnTo>
                  <a:pt x="1498" y="956"/>
                </a:lnTo>
                <a:lnTo>
                  <a:pt x="1500" y="956"/>
                </a:lnTo>
                <a:lnTo>
                  <a:pt x="1498" y="956"/>
                </a:lnTo>
                <a:lnTo>
                  <a:pt x="1498" y="956"/>
                </a:lnTo>
                <a:lnTo>
                  <a:pt x="1498" y="956"/>
                </a:lnTo>
                <a:lnTo>
                  <a:pt x="1498" y="956"/>
                </a:lnTo>
                <a:lnTo>
                  <a:pt x="1500" y="956"/>
                </a:lnTo>
                <a:lnTo>
                  <a:pt x="1500" y="956"/>
                </a:lnTo>
                <a:lnTo>
                  <a:pt x="1500" y="956"/>
                </a:lnTo>
                <a:lnTo>
                  <a:pt x="1500" y="958"/>
                </a:lnTo>
                <a:lnTo>
                  <a:pt x="1500" y="958"/>
                </a:lnTo>
                <a:lnTo>
                  <a:pt x="1500" y="958"/>
                </a:lnTo>
                <a:lnTo>
                  <a:pt x="1502" y="958"/>
                </a:lnTo>
                <a:lnTo>
                  <a:pt x="1504" y="956"/>
                </a:lnTo>
                <a:lnTo>
                  <a:pt x="1504" y="956"/>
                </a:lnTo>
                <a:lnTo>
                  <a:pt x="1504" y="956"/>
                </a:lnTo>
                <a:lnTo>
                  <a:pt x="1504" y="956"/>
                </a:lnTo>
                <a:lnTo>
                  <a:pt x="1502" y="956"/>
                </a:lnTo>
                <a:lnTo>
                  <a:pt x="1502" y="956"/>
                </a:lnTo>
                <a:lnTo>
                  <a:pt x="1502" y="956"/>
                </a:lnTo>
                <a:lnTo>
                  <a:pt x="1502" y="956"/>
                </a:lnTo>
                <a:lnTo>
                  <a:pt x="1504" y="954"/>
                </a:lnTo>
                <a:lnTo>
                  <a:pt x="1504" y="954"/>
                </a:lnTo>
                <a:lnTo>
                  <a:pt x="1504" y="954"/>
                </a:lnTo>
                <a:lnTo>
                  <a:pt x="1504" y="954"/>
                </a:lnTo>
                <a:lnTo>
                  <a:pt x="1504" y="954"/>
                </a:lnTo>
                <a:lnTo>
                  <a:pt x="1502" y="954"/>
                </a:lnTo>
                <a:lnTo>
                  <a:pt x="1502" y="954"/>
                </a:lnTo>
                <a:lnTo>
                  <a:pt x="1502" y="954"/>
                </a:lnTo>
                <a:lnTo>
                  <a:pt x="1502" y="954"/>
                </a:lnTo>
                <a:lnTo>
                  <a:pt x="1502" y="952"/>
                </a:lnTo>
                <a:lnTo>
                  <a:pt x="1498" y="954"/>
                </a:lnTo>
                <a:lnTo>
                  <a:pt x="1498" y="954"/>
                </a:lnTo>
                <a:lnTo>
                  <a:pt x="1498" y="954"/>
                </a:lnTo>
                <a:lnTo>
                  <a:pt x="1498" y="954"/>
                </a:lnTo>
                <a:lnTo>
                  <a:pt x="1498" y="954"/>
                </a:lnTo>
                <a:lnTo>
                  <a:pt x="1498" y="954"/>
                </a:lnTo>
                <a:lnTo>
                  <a:pt x="1498" y="954"/>
                </a:lnTo>
                <a:lnTo>
                  <a:pt x="1498" y="954"/>
                </a:lnTo>
                <a:lnTo>
                  <a:pt x="1498" y="954"/>
                </a:lnTo>
                <a:lnTo>
                  <a:pt x="1498" y="952"/>
                </a:lnTo>
                <a:lnTo>
                  <a:pt x="1498" y="954"/>
                </a:lnTo>
                <a:lnTo>
                  <a:pt x="1496" y="954"/>
                </a:lnTo>
                <a:lnTo>
                  <a:pt x="1494" y="954"/>
                </a:lnTo>
                <a:lnTo>
                  <a:pt x="1494" y="954"/>
                </a:lnTo>
                <a:lnTo>
                  <a:pt x="1496" y="954"/>
                </a:lnTo>
                <a:lnTo>
                  <a:pt x="1498" y="952"/>
                </a:lnTo>
                <a:lnTo>
                  <a:pt x="1498" y="952"/>
                </a:lnTo>
                <a:lnTo>
                  <a:pt x="1498" y="952"/>
                </a:lnTo>
                <a:lnTo>
                  <a:pt x="1500" y="952"/>
                </a:lnTo>
                <a:lnTo>
                  <a:pt x="1500" y="952"/>
                </a:lnTo>
                <a:lnTo>
                  <a:pt x="1500" y="952"/>
                </a:lnTo>
                <a:lnTo>
                  <a:pt x="1500" y="952"/>
                </a:lnTo>
                <a:lnTo>
                  <a:pt x="1502" y="952"/>
                </a:lnTo>
                <a:lnTo>
                  <a:pt x="1502" y="952"/>
                </a:lnTo>
                <a:lnTo>
                  <a:pt x="1502" y="952"/>
                </a:lnTo>
                <a:lnTo>
                  <a:pt x="1502" y="952"/>
                </a:lnTo>
                <a:lnTo>
                  <a:pt x="1504" y="952"/>
                </a:lnTo>
                <a:lnTo>
                  <a:pt x="1504" y="952"/>
                </a:lnTo>
                <a:lnTo>
                  <a:pt x="1504" y="952"/>
                </a:lnTo>
                <a:lnTo>
                  <a:pt x="1502" y="954"/>
                </a:lnTo>
                <a:lnTo>
                  <a:pt x="1502" y="954"/>
                </a:lnTo>
                <a:lnTo>
                  <a:pt x="1502" y="954"/>
                </a:lnTo>
                <a:lnTo>
                  <a:pt x="1502" y="954"/>
                </a:lnTo>
                <a:lnTo>
                  <a:pt x="1502" y="954"/>
                </a:lnTo>
                <a:lnTo>
                  <a:pt x="1507" y="952"/>
                </a:lnTo>
                <a:lnTo>
                  <a:pt x="1507" y="952"/>
                </a:lnTo>
                <a:lnTo>
                  <a:pt x="1509" y="952"/>
                </a:lnTo>
                <a:lnTo>
                  <a:pt x="1511" y="952"/>
                </a:lnTo>
                <a:lnTo>
                  <a:pt x="1511" y="952"/>
                </a:lnTo>
                <a:lnTo>
                  <a:pt x="1513" y="950"/>
                </a:lnTo>
                <a:lnTo>
                  <a:pt x="1517" y="950"/>
                </a:lnTo>
                <a:lnTo>
                  <a:pt x="1519" y="948"/>
                </a:lnTo>
                <a:lnTo>
                  <a:pt x="1519" y="948"/>
                </a:lnTo>
                <a:lnTo>
                  <a:pt x="1521" y="948"/>
                </a:lnTo>
                <a:lnTo>
                  <a:pt x="1521" y="948"/>
                </a:lnTo>
                <a:lnTo>
                  <a:pt x="1521" y="948"/>
                </a:lnTo>
                <a:lnTo>
                  <a:pt x="1521" y="948"/>
                </a:lnTo>
                <a:lnTo>
                  <a:pt x="1519" y="948"/>
                </a:lnTo>
                <a:lnTo>
                  <a:pt x="1515" y="952"/>
                </a:lnTo>
                <a:lnTo>
                  <a:pt x="1513" y="954"/>
                </a:lnTo>
                <a:lnTo>
                  <a:pt x="1513" y="954"/>
                </a:lnTo>
                <a:lnTo>
                  <a:pt x="1513" y="954"/>
                </a:lnTo>
                <a:lnTo>
                  <a:pt x="1513" y="954"/>
                </a:lnTo>
                <a:lnTo>
                  <a:pt x="1515" y="954"/>
                </a:lnTo>
                <a:lnTo>
                  <a:pt x="1515" y="954"/>
                </a:lnTo>
                <a:lnTo>
                  <a:pt x="1515" y="954"/>
                </a:lnTo>
                <a:lnTo>
                  <a:pt x="1515" y="954"/>
                </a:lnTo>
                <a:lnTo>
                  <a:pt x="1515" y="956"/>
                </a:lnTo>
                <a:lnTo>
                  <a:pt x="1515" y="956"/>
                </a:lnTo>
                <a:lnTo>
                  <a:pt x="1515" y="956"/>
                </a:lnTo>
                <a:lnTo>
                  <a:pt x="1517" y="956"/>
                </a:lnTo>
                <a:lnTo>
                  <a:pt x="1517" y="956"/>
                </a:lnTo>
                <a:lnTo>
                  <a:pt x="1515" y="956"/>
                </a:lnTo>
                <a:lnTo>
                  <a:pt x="1515" y="956"/>
                </a:lnTo>
                <a:lnTo>
                  <a:pt x="1515" y="958"/>
                </a:lnTo>
                <a:lnTo>
                  <a:pt x="1515" y="958"/>
                </a:lnTo>
                <a:lnTo>
                  <a:pt x="1515" y="958"/>
                </a:lnTo>
                <a:lnTo>
                  <a:pt x="1515" y="958"/>
                </a:lnTo>
                <a:lnTo>
                  <a:pt x="1513" y="958"/>
                </a:lnTo>
                <a:lnTo>
                  <a:pt x="1513" y="958"/>
                </a:lnTo>
                <a:lnTo>
                  <a:pt x="1513" y="958"/>
                </a:lnTo>
                <a:lnTo>
                  <a:pt x="1515" y="958"/>
                </a:lnTo>
                <a:lnTo>
                  <a:pt x="1515" y="960"/>
                </a:lnTo>
                <a:lnTo>
                  <a:pt x="1515" y="960"/>
                </a:lnTo>
                <a:lnTo>
                  <a:pt x="1515" y="962"/>
                </a:lnTo>
                <a:lnTo>
                  <a:pt x="1515" y="962"/>
                </a:lnTo>
                <a:lnTo>
                  <a:pt x="1515" y="962"/>
                </a:lnTo>
                <a:lnTo>
                  <a:pt x="1515" y="962"/>
                </a:lnTo>
                <a:lnTo>
                  <a:pt x="1515" y="962"/>
                </a:lnTo>
                <a:lnTo>
                  <a:pt x="1515" y="962"/>
                </a:lnTo>
                <a:lnTo>
                  <a:pt x="1515" y="965"/>
                </a:lnTo>
                <a:lnTo>
                  <a:pt x="1513" y="965"/>
                </a:lnTo>
                <a:lnTo>
                  <a:pt x="1513" y="965"/>
                </a:lnTo>
                <a:lnTo>
                  <a:pt x="1511" y="965"/>
                </a:lnTo>
                <a:lnTo>
                  <a:pt x="1509" y="965"/>
                </a:lnTo>
                <a:lnTo>
                  <a:pt x="1509" y="967"/>
                </a:lnTo>
                <a:lnTo>
                  <a:pt x="1507" y="967"/>
                </a:lnTo>
                <a:lnTo>
                  <a:pt x="1507" y="967"/>
                </a:lnTo>
                <a:lnTo>
                  <a:pt x="1507" y="967"/>
                </a:lnTo>
                <a:lnTo>
                  <a:pt x="1504" y="967"/>
                </a:lnTo>
                <a:lnTo>
                  <a:pt x="1504" y="969"/>
                </a:lnTo>
                <a:lnTo>
                  <a:pt x="1504" y="969"/>
                </a:lnTo>
                <a:lnTo>
                  <a:pt x="1504" y="969"/>
                </a:lnTo>
                <a:lnTo>
                  <a:pt x="1504" y="969"/>
                </a:lnTo>
                <a:lnTo>
                  <a:pt x="1502" y="969"/>
                </a:lnTo>
                <a:lnTo>
                  <a:pt x="1498" y="969"/>
                </a:lnTo>
                <a:lnTo>
                  <a:pt x="1496" y="969"/>
                </a:lnTo>
                <a:lnTo>
                  <a:pt x="1496" y="969"/>
                </a:lnTo>
                <a:lnTo>
                  <a:pt x="1494" y="969"/>
                </a:lnTo>
                <a:lnTo>
                  <a:pt x="1494" y="967"/>
                </a:lnTo>
                <a:lnTo>
                  <a:pt x="1492" y="967"/>
                </a:lnTo>
                <a:lnTo>
                  <a:pt x="1486" y="967"/>
                </a:lnTo>
                <a:lnTo>
                  <a:pt x="1481" y="967"/>
                </a:lnTo>
                <a:lnTo>
                  <a:pt x="1479" y="967"/>
                </a:lnTo>
                <a:lnTo>
                  <a:pt x="1473" y="969"/>
                </a:lnTo>
                <a:lnTo>
                  <a:pt x="1471" y="969"/>
                </a:lnTo>
                <a:lnTo>
                  <a:pt x="1471" y="969"/>
                </a:lnTo>
                <a:lnTo>
                  <a:pt x="1469" y="969"/>
                </a:lnTo>
                <a:lnTo>
                  <a:pt x="1469" y="969"/>
                </a:lnTo>
                <a:lnTo>
                  <a:pt x="1467" y="969"/>
                </a:lnTo>
                <a:lnTo>
                  <a:pt x="1465" y="969"/>
                </a:lnTo>
                <a:lnTo>
                  <a:pt x="1465" y="969"/>
                </a:lnTo>
                <a:lnTo>
                  <a:pt x="1463" y="969"/>
                </a:lnTo>
                <a:lnTo>
                  <a:pt x="1463" y="967"/>
                </a:lnTo>
                <a:lnTo>
                  <a:pt x="1465" y="965"/>
                </a:lnTo>
                <a:close/>
                <a:moveTo>
                  <a:pt x="1287" y="906"/>
                </a:moveTo>
                <a:lnTo>
                  <a:pt x="1287" y="906"/>
                </a:lnTo>
                <a:lnTo>
                  <a:pt x="1293" y="902"/>
                </a:lnTo>
                <a:lnTo>
                  <a:pt x="1297" y="897"/>
                </a:lnTo>
                <a:lnTo>
                  <a:pt x="1303" y="893"/>
                </a:lnTo>
                <a:lnTo>
                  <a:pt x="1305" y="891"/>
                </a:lnTo>
                <a:lnTo>
                  <a:pt x="1307" y="889"/>
                </a:lnTo>
                <a:lnTo>
                  <a:pt x="1314" y="887"/>
                </a:lnTo>
                <a:lnTo>
                  <a:pt x="1316" y="887"/>
                </a:lnTo>
                <a:lnTo>
                  <a:pt x="1320" y="885"/>
                </a:lnTo>
                <a:lnTo>
                  <a:pt x="1320" y="885"/>
                </a:lnTo>
                <a:lnTo>
                  <a:pt x="1322" y="885"/>
                </a:lnTo>
                <a:lnTo>
                  <a:pt x="1322" y="885"/>
                </a:lnTo>
                <a:lnTo>
                  <a:pt x="1322" y="885"/>
                </a:lnTo>
                <a:lnTo>
                  <a:pt x="1322" y="883"/>
                </a:lnTo>
                <a:lnTo>
                  <a:pt x="1324" y="883"/>
                </a:lnTo>
                <a:lnTo>
                  <a:pt x="1324" y="883"/>
                </a:lnTo>
                <a:lnTo>
                  <a:pt x="1326" y="881"/>
                </a:lnTo>
                <a:lnTo>
                  <a:pt x="1326" y="881"/>
                </a:lnTo>
                <a:lnTo>
                  <a:pt x="1326" y="881"/>
                </a:lnTo>
                <a:lnTo>
                  <a:pt x="1326" y="879"/>
                </a:lnTo>
                <a:lnTo>
                  <a:pt x="1328" y="879"/>
                </a:lnTo>
                <a:lnTo>
                  <a:pt x="1328" y="879"/>
                </a:lnTo>
                <a:lnTo>
                  <a:pt x="1328" y="876"/>
                </a:lnTo>
                <a:lnTo>
                  <a:pt x="1328" y="876"/>
                </a:lnTo>
                <a:lnTo>
                  <a:pt x="1328" y="876"/>
                </a:lnTo>
                <a:lnTo>
                  <a:pt x="1331" y="874"/>
                </a:lnTo>
                <a:lnTo>
                  <a:pt x="1335" y="872"/>
                </a:lnTo>
                <a:lnTo>
                  <a:pt x="1335" y="874"/>
                </a:lnTo>
                <a:lnTo>
                  <a:pt x="1333" y="874"/>
                </a:lnTo>
                <a:lnTo>
                  <a:pt x="1333" y="876"/>
                </a:lnTo>
                <a:lnTo>
                  <a:pt x="1333" y="876"/>
                </a:lnTo>
                <a:lnTo>
                  <a:pt x="1333" y="876"/>
                </a:lnTo>
                <a:lnTo>
                  <a:pt x="1333" y="879"/>
                </a:lnTo>
                <a:lnTo>
                  <a:pt x="1333" y="879"/>
                </a:lnTo>
                <a:lnTo>
                  <a:pt x="1335" y="876"/>
                </a:lnTo>
                <a:lnTo>
                  <a:pt x="1335" y="876"/>
                </a:lnTo>
                <a:lnTo>
                  <a:pt x="1335" y="876"/>
                </a:lnTo>
                <a:lnTo>
                  <a:pt x="1335" y="874"/>
                </a:lnTo>
                <a:lnTo>
                  <a:pt x="1335" y="874"/>
                </a:lnTo>
                <a:lnTo>
                  <a:pt x="1337" y="874"/>
                </a:lnTo>
                <a:lnTo>
                  <a:pt x="1337" y="874"/>
                </a:lnTo>
                <a:lnTo>
                  <a:pt x="1337" y="872"/>
                </a:lnTo>
                <a:lnTo>
                  <a:pt x="1337" y="872"/>
                </a:lnTo>
                <a:lnTo>
                  <a:pt x="1337" y="872"/>
                </a:lnTo>
                <a:lnTo>
                  <a:pt x="1337" y="872"/>
                </a:lnTo>
                <a:lnTo>
                  <a:pt x="1337" y="872"/>
                </a:lnTo>
                <a:lnTo>
                  <a:pt x="1337" y="870"/>
                </a:lnTo>
                <a:lnTo>
                  <a:pt x="1337" y="870"/>
                </a:lnTo>
                <a:lnTo>
                  <a:pt x="1339" y="868"/>
                </a:lnTo>
                <a:lnTo>
                  <a:pt x="1339" y="868"/>
                </a:lnTo>
                <a:lnTo>
                  <a:pt x="1339" y="868"/>
                </a:lnTo>
                <a:lnTo>
                  <a:pt x="1341" y="868"/>
                </a:lnTo>
                <a:lnTo>
                  <a:pt x="1341" y="870"/>
                </a:lnTo>
                <a:lnTo>
                  <a:pt x="1341" y="870"/>
                </a:lnTo>
                <a:lnTo>
                  <a:pt x="1341" y="870"/>
                </a:lnTo>
                <a:lnTo>
                  <a:pt x="1339" y="872"/>
                </a:lnTo>
                <a:lnTo>
                  <a:pt x="1337" y="874"/>
                </a:lnTo>
                <a:lnTo>
                  <a:pt x="1337" y="874"/>
                </a:lnTo>
                <a:lnTo>
                  <a:pt x="1337" y="874"/>
                </a:lnTo>
                <a:lnTo>
                  <a:pt x="1337" y="876"/>
                </a:lnTo>
                <a:lnTo>
                  <a:pt x="1337" y="876"/>
                </a:lnTo>
                <a:lnTo>
                  <a:pt x="1339" y="874"/>
                </a:lnTo>
                <a:lnTo>
                  <a:pt x="1339" y="874"/>
                </a:lnTo>
                <a:lnTo>
                  <a:pt x="1339" y="874"/>
                </a:lnTo>
                <a:lnTo>
                  <a:pt x="1339" y="874"/>
                </a:lnTo>
                <a:lnTo>
                  <a:pt x="1339" y="874"/>
                </a:lnTo>
                <a:lnTo>
                  <a:pt x="1339" y="874"/>
                </a:lnTo>
                <a:lnTo>
                  <a:pt x="1339" y="874"/>
                </a:lnTo>
                <a:lnTo>
                  <a:pt x="1341" y="874"/>
                </a:lnTo>
                <a:lnTo>
                  <a:pt x="1341" y="872"/>
                </a:lnTo>
                <a:lnTo>
                  <a:pt x="1341" y="872"/>
                </a:lnTo>
                <a:lnTo>
                  <a:pt x="1341" y="872"/>
                </a:lnTo>
                <a:lnTo>
                  <a:pt x="1343" y="872"/>
                </a:lnTo>
                <a:lnTo>
                  <a:pt x="1343" y="870"/>
                </a:lnTo>
                <a:lnTo>
                  <a:pt x="1343" y="870"/>
                </a:lnTo>
                <a:lnTo>
                  <a:pt x="1343" y="868"/>
                </a:lnTo>
                <a:lnTo>
                  <a:pt x="1341" y="868"/>
                </a:lnTo>
                <a:lnTo>
                  <a:pt x="1341" y="866"/>
                </a:lnTo>
                <a:lnTo>
                  <a:pt x="1341" y="866"/>
                </a:lnTo>
                <a:lnTo>
                  <a:pt x="1341" y="866"/>
                </a:lnTo>
                <a:lnTo>
                  <a:pt x="1341" y="866"/>
                </a:lnTo>
                <a:lnTo>
                  <a:pt x="1343" y="866"/>
                </a:lnTo>
                <a:lnTo>
                  <a:pt x="1343" y="866"/>
                </a:lnTo>
                <a:lnTo>
                  <a:pt x="1343" y="866"/>
                </a:lnTo>
                <a:lnTo>
                  <a:pt x="1345" y="866"/>
                </a:lnTo>
                <a:lnTo>
                  <a:pt x="1345" y="866"/>
                </a:lnTo>
                <a:lnTo>
                  <a:pt x="1345" y="866"/>
                </a:lnTo>
                <a:lnTo>
                  <a:pt x="1349" y="866"/>
                </a:lnTo>
                <a:lnTo>
                  <a:pt x="1349" y="868"/>
                </a:lnTo>
                <a:lnTo>
                  <a:pt x="1351" y="868"/>
                </a:lnTo>
                <a:lnTo>
                  <a:pt x="1351" y="868"/>
                </a:lnTo>
                <a:lnTo>
                  <a:pt x="1351" y="868"/>
                </a:lnTo>
                <a:lnTo>
                  <a:pt x="1351" y="868"/>
                </a:lnTo>
                <a:lnTo>
                  <a:pt x="1354" y="868"/>
                </a:lnTo>
                <a:lnTo>
                  <a:pt x="1354" y="868"/>
                </a:lnTo>
                <a:lnTo>
                  <a:pt x="1356" y="870"/>
                </a:lnTo>
                <a:lnTo>
                  <a:pt x="1356" y="870"/>
                </a:lnTo>
                <a:lnTo>
                  <a:pt x="1358" y="870"/>
                </a:lnTo>
                <a:lnTo>
                  <a:pt x="1360" y="870"/>
                </a:lnTo>
                <a:lnTo>
                  <a:pt x="1362" y="870"/>
                </a:lnTo>
                <a:lnTo>
                  <a:pt x="1362" y="870"/>
                </a:lnTo>
                <a:lnTo>
                  <a:pt x="1364" y="870"/>
                </a:lnTo>
                <a:lnTo>
                  <a:pt x="1364" y="868"/>
                </a:lnTo>
                <a:lnTo>
                  <a:pt x="1364" y="870"/>
                </a:lnTo>
                <a:lnTo>
                  <a:pt x="1364" y="870"/>
                </a:lnTo>
                <a:lnTo>
                  <a:pt x="1366" y="870"/>
                </a:lnTo>
                <a:lnTo>
                  <a:pt x="1368" y="870"/>
                </a:lnTo>
                <a:lnTo>
                  <a:pt x="1368" y="870"/>
                </a:lnTo>
                <a:lnTo>
                  <a:pt x="1368" y="870"/>
                </a:lnTo>
                <a:lnTo>
                  <a:pt x="1368" y="870"/>
                </a:lnTo>
                <a:lnTo>
                  <a:pt x="1368" y="870"/>
                </a:lnTo>
                <a:lnTo>
                  <a:pt x="1368" y="872"/>
                </a:lnTo>
                <a:lnTo>
                  <a:pt x="1370" y="872"/>
                </a:lnTo>
                <a:lnTo>
                  <a:pt x="1370" y="872"/>
                </a:lnTo>
                <a:lnTo>
                  <a:pt x="1370" y="874"/>
                </a:lnTo>
                <a:lnTo>
                  <a:pt x="1370" y="874"/>
                </a:lnTo>
                <a:lnTo>
                  <a:pt x="1370" y="876"/>
                </a:lnTo>
                <a:lnTo>
                  <a:pt x="1370" y="876"/>
                </a:lnTo>
                <a:lnTo>
                  <a:pt x="1370" y="876"/>
                </a:lnTo>
                <a:lnTo>
                  <a:pt x="1372" y="879"/>
                </a:lnTo>
                <a:lnTo>
                  <a:pt x="1372" y="881"/>
                </a:lnTo>
                <a:lnTo>
                  <a:pt x="1375" y="881"/>
                </a:lnTo>
                <a:lnTo>
                  <a:pt x="1375" y="883"/>
                </a:lnTo>
                <a:lnTo>
                  <a:pt x="1377" y="885"/>
                </a:lnTo>
                <a:lnTo>
                  <a:pt x="1379" y="885"/>
                </a:lnTo>
                <a:lnTo>
                  <a:pt x="1381" y="885"/>
                </a:lnTo>
                <a:lnTo>
                  <a:pt x="1383" y="885"/>
                </a:lnTo>
                <a:lnTo>
                  <a:pt x="1385" y="885"/>
                </a:lnTo>
                <a:lnTo>
                  <a:pt x="1389" y="885"/>
                </a:lnTo>
                <a:lnTo>
                  <a:pt x="1391" y="885"/>
                </a:lnTo>
                <a:lnTo>
                  <a:pt x="1391" y="885"/>
                </a:lnTo>
                <a:lnTo>
                  <a:pt x="1389" y="885"/>
                </a:lnTo>
                <a:lnTo>
                  <a:pt x="1389" y="887"/>
                </a:lnTo>
                <a:lnTo>
                  <a:pt x="1389" y="887"/>
                </a:lnTo>
                <a:lnTo>
                  <a:pt x="1389" y="887"/>
                </a:lnTo>
                <a:lnTo>
                  <a:pt x="1389" y="889"/>
                </a:lnTo>
                <a:lnTo>
                  <a:pt x="1389" y="889"/>
                </a:lnTo>
                <a:lnTo>
                  <a:pt x="1389" y="889"/>
                </a:lnTo>
                <a:lnTo>
                  <a:pt x="1389" y="889"/>
                </a:lnTo>
                <a:lnTo>
                  <a:pt x="1387" y="891"/>
                </a:lnTo>
                <a:lnTo>
                  <a:pt x="1389" y="891"/>
                </a:lnTo>
                <a:lnTo>
                  <a:pt x="1389" y="893"/>
                </a:lnTo>
                <a:lnTo>
                  <a:pt x="1391" y="893"/>
                </a:lnTo>
                <a:lnTo>
                  <a:pt x="1391" y="893"/>
                </a:lnTo>
                <a:lnTo>
                  <a:pt x="1393" y="895"/>
                </a:lnTo>
                <a:lnTo>
                  <a:pt x="1393" y="895"/>
                </a:lnTo>
                <a:lnTo>
                  <a:pt x="1393" y="895"/>
                </a:lnTo>
                <a:lnTo>
                  <a:pt x="1393" y="895"/>
                </a:lnTo>
                <a:lnTo>
                  <a:pt x="1393" y="895"/>
                </a:lnTo>
                <a:lnTo>
                  <a:pt x="1393" y="895"/>
                </a:lnTo>
                <a:lnTo>
                  <a:pt x="1393" y="897"/>
                </a:lnTo>
                <a:lnTo>
                  <a:pt x="1393" y="900"/>
                </a:lnTo>
                <a:lnTo>
                  <a:pt x="1391" y="900"/>
                </a:lnTo>
                <a:lnTo>
                  <a:pt x="1393" y="900"/>
                </a:lnTo>
                <a:lnTo>
                  <a:pt x="1391" y="902"/>
                </a:lnTo>
                <a:lnTo>
                  <a:pt x="1391" y="902"/>
                </a:lnTo>
                <a:lnTo>
                  <a:pt x="1391" y="902"/>
                </a:lnTo>
                <a:lnTo>
                  <a:pt x="1393" y="904"/>
                </a:lnTo>
                <a:lnTo>
                  <a:pt x="1393" y="904"/>
                </a:lnTo>
                <a:lnTo>
                  <a:pt x="1393" y="904"/>
                </a:lnTo>
                <a:lnTo>
                  <a:pt x="1393" y="904"/>
                </a:lnTo>
                <a:lnTo>
                  <a:pt x="1395" y="904"/>
                </a:lnTo>
                <a:lnTo>
                  <a:pt x="1395" y="904"/>
                </a:lnTo>
                <a:lnTo>
                  <a:pt x="1395" y="904"/>
                </a:lnTo>
                <a:lnTo>
                  <a:pt x="1398" y="904"/>
                </a:lnTo>
                <a:lnTo>
                  <a:pt x="1398" y="904"/>
                </a:lnTo>
                <a:lnTo>
                  <a:pt x="1398" y="904"/>
                </a:lnTo>
                <a:lnTo>
                  <a:pt x="1398" y="906"/>
                </a:lnTo>
                <a:lnTo>
                  <a:pt x="1395" y="906"/>
                </a:lnTo>
                <a:lnTo>
                  <a:pt x="1395" y="906"/>
                </a:lnTo>
                <a:lnTo>
                  <a:pt x="1395" y="906"/>
                </a:lnTo>
                <a:lnTo>
                  <a:pt x="1395" y="908"/>
                </a:lnTo>
                <a:lnTo>
                  <a:pt x="1395" y="908"/>
                </a:lnTo>
                <a:lnTo>
                  <a:pt x="1395" y="908"/>
                </a:lnTo>
                <a:lnTo>
                  <a:pt x="1395" y="908"/>
                </a:lnTo>
                <a:lnTo>
                  <a:pt x="1395" y="906"/>
                </a:lnTo>
                <a:lnTo>
                  <a:pt x="1395" y="906"/>
                </a:lnTo>
                <a:lnTo>
                  <a:pt x="1395" y="908"/>
                </a:lnTo>
                <a:lnTo>
                  <a:pt x="1395" y="908"/>
                </a:lnTo>
                <a:lnTo>
                  <a:pt x="1395" y="910"/>
                </a:lnTo>
                <a:lnTo>
                  <a:pt x="1395" y="910"/>
                </a:lnTo>
                <a:lnTo>
                  <a:pt x="1395" y="910"/>
                </a:lnTo>
                <a:lnTo>
                  <a:pt x="1395" y="912"/>
                </a:lnTo>
                <a:lnTo>
                  <a:pt x="1395" y="912"/>
                </a:lnTo>
                <a:lnTo>
                  <a:pt x="1395" y="910"/>
                </a:lnTo>
                <a:lnTo>
                  <a:pt x="1395" y="910"/>
                </a:lnTo>
                <a:lnTo>
                  <a:pt x="1398" y="910"/>
                </a:lnTo>
                <a:lnTo>
                  <a:pt x="1400" y="910"/>
                </a:lnTo>
                <a:lnTo>
                  <a:pt x="1400" y="910"/>
                </a:lnTo>
                <a:lnTo>
                  <a:pt x="1402" y="910"/>
                </a:lnTo>
                <a:lnTo>
                  <a:pt x="1402" y="910"/>
                </a:lnTo>
                <a:lnTo>
                  <a:pt x="1402" y="912"/>
                </a:lnTo>
                <a:lnTo>
                  <a:pt x="1402" y="912"/>
                </a:lnTo>
                <a:lnTo>
                  <a:pt x="1402" y="912"/>
                </a:lnTo>
                <a:lnTo>
                  <a:pt x="1402" y="914"/>
                </a:lnTo>
                <a:lnTo>
                  <a:pt x="1402" y="914"/>
                </a:lnTo>
                <a:lnTo>
                  <a:pt x="1404" y="914"/>
                </a:lnTo>
                <a:lnTo>
                  <a:pt x="1404" y="914"/>
                </a:lnTo>
                <a:lnTo>
                  <a:pt x="1404" y="914"/>
                </a:lnTo>
                <a:lnTo>
                  <a:pt x="1404" y="914"/>
                </a:lnTo>
                <a:lnTo>
                  <a:pt x="1408" y="914"/>
                </a:lnTo>
                <a:lnTo>
                  <a:pt x="1408" y="914"/>
                </a:lnTo>
                <a:lnTo>
                  <a:pt x="1408" y="916"/>
                </a:lnTo>
                <a:lnTo>
                  <a:pt x="1410" y="916"/>
                </a:lnTo>
                <a:lnTo>
                  <a:pt x="1416" y="916"/>
                </a:lnTo>
                <a:lnTo>
                  <a:pt x="1419" y="916"/>
                </a:lnTo>
                <a:lnTo>
                  <a:pt x="1421" y="916"/>
                </a:lnTo>
                <a:lnTo>
                  <a:pt x="1423" y="916"/>
                </a:lnTo>
                <a:lnTo>
                  <a:pt x="1423" y="916"/>
                </a:lnTo>
                <a:lnTo>
                  <a:pt x="1423" y="916"/>
                </a:lnTo>
                <a:lnTo>
                  <a:pt x="1427" y="916"/>
                </a:lnTo>
                <a:lnTo>
                  <a:pt x="1427" y="916"/>
                </a:lnTo>
                <a:lnTo>
                  <a:pt x="1429" y="918"/>
                </a:lnTo>
                <a:lnTo>
                  <a:pt x="1429" y="918"/>
                </a:lnTo>
                <a:lnTo>
                  <a:pt x="1431" y="918"/>
                </a:lnTo>
                <a:lnTo>
                  <a:pt x="1433" y="918"/>
                </a:lnTo>
                <a:lnTo>
                  <a:pt x="1435" y="918"/>
                </a:lnTo>
                <a:lnTo>
                  <a:pt x="1435" y="918"/>
                </a:lnTo>
                <a:lnTo>
                  <a:pt x="1435" y="918"/>
                </a:lnTo>
                <a:lnTo>
                  <a:pt x="1435" y="918"/>
                </a:lnTo>
                <a:lnTo>
                  <a:pt x="1435" y="918"/>
                </a:lnTo>
                <a:lnTo>
                  <a:pt x="1435" y="918"/>
                </a:lnTo>
                <a:lnTo>
                  <a:pt x="1435" y="918"/>
                </a:lnTo>
                <a:lnTo>
                  <a:pt x="1437" y="918"/>
                </a:lnTo>
                <a:lnTo>
                  <a:pt x="1437" y="918"/>
                </a:lnTo>
                <a:lnTo>
                  <a:pt x="1437" y="918"/>
                </a:lnTo>
                <a:lnTo>
                  <a:pt x="1437" y="918"/>
                </a:lnTo>
                <a:lnTo>
                  <a:pt x="1437" y="918"/>
                </a:lnTo>
                <a:lnTo>
                  <a:pt x="1437" y="921"/>
                </a:lnTo>
                <a:lnTo>
                  <a:pt x="1437" y="921"/>
                </a:lnTo>
                <a:lnTo>
                  <a:pt x="1437" y="921"/>
                </a:lnTo>
                <a:lnTo>
                  <a:pt x="1437" y="921"/>
                </a:lnTo>
                <a:lnTo>
                  <a:pt x="1437" y="921"/>
                </a:lnTo>
                <a:lnTo>
                  <a:pt x="1437" y="921"/>
                </a:lnTo>
                <a:lnTo>
                  <a:pt x="1439" y="921"/>
                </a:lnTo>
                <a:lnTo>
                  <a:pt x="1439" y="921"/>
                </a:lnTo>
                <a:lnTo>
                  <a:pt x="1442" y="921"/>
                </a:lnTo>
                <a:lnTo>
                  <a:pt x="1442" y="921"/>
                </a:lnTo>
                <a:lnTo>
                  <a:pt x="1444" y="921"/>
                </a:lnTo>
                <a:lnTo>
                  <a:pt x="1444" y="921"/>
                </a:lnTo>
                <a:lnTo>
                  <a:pt x="1444" y="921"/>
                </a:lnTo>
                <a:lnTo>
                  <a:pt x="1444" y="921"/>
                </a:lnTo>
                <a:lnTo>
                  <a:pt x="1444" y="921"/>
                </a:lnTo>
                <a:lnTo>
                  <a:pt x="1444" y="921"/>
                </a:lnTo>
                <a:lnTo>
                  <a:pt x="1444" y="921"/>
                </a:lnTo>
                <a:lnTo>
                  <a:pt x="1446" y="921"/>
                </a:lnTo>
                <a:lnTo>
                  <a:pt x="1448" y="921"/>
                </a:lnTo>
                <a:lnTo>
                  <a:pt x="1448" y="921"/>
                </a:lnTo>
                <a:lnTo>
                  <a:pt x="1448" y="921"/>
                </a:lnTo>
                <a:lnTo>
                  <a:pt x="1448" y="923"/>
                </a:lnTo>
                <a:lnTo>
                  <a:pt x="1450" y="923"/>
                </a:lnTo>
                <a:lnTo>
                  <a:pt x="1450" y="923"/>
                </a:lnTo>
                <a:lnTo>
                  <a:pt x="1450" y="923"/>
                </a:lnTo>
                <a:lnTo>
                  <a:pt x="1450" y="925"/>
                </a:lnTo>
                <a:lnTo>
                  <a:pt x="1450" y="925"/>
                </a:lnTo>
                <a:lnTo>
                  <a:pt x="1450" y="925"/>
                </a:lnTo>
                <a:lnTo>
                  <a:pt x="1450" y="925"/>
                </a:lnTo>
                <a:lnTo>
                  <a:pt x="1452" y="927"/>
                </a:lnTo>
                <a:lnTo>
                  <a:pt x="1452" y="927"/>
                </a:lnTo>
                <a:lnTo>
                  <a:pt x="1452" y="927"/>
                </a:lnTo>
                <a:lnTo>
                  <a:pt x="1452" y="927"/>
                </a:lnTo>
                <a:lnTo>
                  <a:pt x="1452" y="927"/>
                </a:lnTo>
                <a:lnTo>
                  <a:pt x="1454" y="927"/>
                </a:lnTo>
                <a:lnTo>
                  <a:pt x="1454" y="927"/>
                </a:lnTo>
                <a:lnTo>
                  <a:pt x="1454" y="927"/>
                </a:lnTo>
                <a:lnTo>
                  <a:pt x="1454" y="927"/>
                </a:lnTo>
                <a:lnTo>
                  <a:pt x="1454" y="927"/>
                </a:lnTo>
                <a:lnTo>
                  <a:pt x="1454" y="929"/>
                </a:lnTo>
                <a:lnTo>
                  <a:pt x="1454" y="929"/>
                </a:lnTo>
                <a:lnTo>
                  <a:pt x="1454" y="931"/>
                </a:lnTo>
                <a:lnTo>
                  <a:pt x="1456" y="931"/>
                </a:lnTo>
                <a:lnTo>
                  <a:pt x="1456" y="931"/>
                </a:lnTo>
                <a:lnTo>
                  <a:pt x="1458" y="931"/>
                </a:lnTo>
                <a:lnTo>
                  <a:pt x="1458" y="931"/>
                </a:lnTo>
                <a:lnTo>
                  <a:pt x="1458" y="931"/>
                </a:lnTo>
                <a:lnTo>
                  <a:pt x="1458" y="931"/>
                </a:lnTo>
                <a:lnTo>
                  <a:pt x="1458" y="931"/>
                </a:lnTo>
                <a:lnTo>
                  <a:pt x="1458" y="931"/>
                </a:lnTo>
                <a:lnTo>
                  <a:pt x="1458" y="931"/>
                </a:lnTo>
                <a:lnTo>
                  <a:pt x="1460" y="931"/>
                </a:lnTo>
                <a:lnTo>
                  <a:pt x="1458" y="933"/>
                </a:lnTo>
                <a:lnTo>
                  <a:pt x="1458" y="933"/>
                </a:lnTo>
                <a:lnTo>
                  <a:pt x="1458" y="933"/>
                </a:lnTo>
                <a:lnTo>
                  <a:pt x="1458" y="935"/>
                </a:lnTo>
                <a:lnTo>
                  <a:pt x="1458" y="935"/>
                </a:lnTo>
                <a:lnTo>
                  <a:pt x="1458" y="935"/>
                </a:lnTo>
                <a:lnTo>
                  <a:pt x="1458" y="935"/>
                </a:lnTo>
                <a:lnTo>
                  <a:pt x="1460" y="935"/>
                </a:lnTo>
                <a:lnTo>
                  <a:pt x="1460" y="935"/>
                </a:lnTo>
                <a:lnTo>
                  <a:pt x="1460" y="935"/>
                </a:lnTo>
                <a:lnTo>
                  <a:pt x="1458" y="935"/>
                </a:lnTo>
                <a:lnTo>
                  <a:pt x="1458" y="935"/>
                </a:lnTo>
                <a:lnTo>
                  <a:pt x="1460" y="937"/>
                </a:lnTo>
                <a:lnTo>
                  <a:pt x="1460" y="937"/>
                </a:lnTo>
                <a:lnTo>
                  <a:pt x="1460" y="937"/>
                </a:lnTo>
                <a:lnTo>
                  <a:pt x="1460" y="937"/>
                </a:lnTo>
                <a:lnTo>
                  <a:pt x="1460" y="939"/>
                </a:lnTo>
                <a:lnTo>
                  <a:pt x="1460" y="939"/>
                </a:lnTo>
                <a:lnTo>
                  <a:pt x="1463" y="939"/>
                </a:lnTo>
                <a:lnTo>
                  <a:pt x="1463" y="939"/>
                </a:lnTo>
                <a:lnTo>
                  <a:pt x="1463" y="941"/>
                </a:lnTo>
                <a:lnTo>
                  <a:pt x="1463" y="941"/>
                </a:lnTo>
                <a:lnTo>
                  <a:pt x="1465" y="941"/>
                </a:lnTo>
                <a:lnTo>
                  <a:pt x="1465" y="941"/>
                </a:lnTo>
                <a:lnTo>
                  <a:pt x="1465" y="939"/>
                </a:lnTo>
                <a:lnTo>
                  <a:pt x="1465" y="939"/>
                </a:lnTo>
                <a:lnTo>
                  <a:pt x="1465" y="941"/>
                </a:lnTo>
                <a:lnTo>
                  <a:pt x="1465" y="941"/>
                </a:lnTo>
                <a:lnTo>
                  <a:pt x="1465" y="941"/>
                </a:lnTo>
                <a:lnTo>
                  <a:pt x="1465" y="941"/>
                </a:lnTo>
                <a:lnTo>
                  <a:pt x="1465" y="941"/>
                </a:lnTo>
                <a:lnTo>
                  <a:pt x="1463" y="941"/>
                </a:lnTo>
                <a:lnTo>
                  <a:pt x="1463" y="941"/>
                </a:lnTo>
                <a:lnTo>
                  <a:pt x="1463" y="941"/>
                </a:lnTo>
                <a:lnTo>
                  <a:pt x="1460" y="941"/>
                </a:lnTo>
                <a:lnTo>
                  <a:pt x="1460" y="941"/>
                </a:lnTo>
                <a:lnTo>
                  <a:pt x="1460" y="941"/>
                </a:lnTo>
                <a:lnTo>
                  <a:pt x="1460" y="939"/>
                </a:lnTo>
                <a:lnTo>
                  <a:pt x="1460" y="941"/>
                </a:lnTo>
                <a:lnTo>
                  <a:pt x="1458" y="941"/>
                </a:lnTo>
                <a:lnTo>
                  <a:pt x="1458" y="941"/>
                </a:lnTo>
                <a:lnTo>
                  <a:pt x="1458" y="941"/>
                </a:lnTo>
                <a:lnTo>
                  <a:pt x="1458" y="941"/>
                </a:lnTo>
                <a:lnTo>
                  <a:pt x="1460" y="944"/>
                </a:lnTo>
                <a:lnTo>
                  <a:pt x="1460" y="944"/>
                </a:lnTo>
                <a:lnTo>
                  <a:pt x="1460" y="946"/>
                </a:lnTo>
                <a:lnTo>
                  <a:pt x="1460" y="946"/>
                </a:lnTo>
                <a:lnTo>
                  <a:pt x="1458" y="948"/>
                </a:lnTo>
                <a:lnTo>
                  <a:pt x="1456" y="946"/>
                </a:lnTo>
                <a:lnTo>
                  <a:pt x="1454" y="946"/>
                </a:lnTo>
                <a:lnTo>
                  <a:pt x="1452" y="944"/>
                </a:lnTo>
                <a:lnTo>
                  <a:pt x="1450" y="944"/>
                </a:lnTo>
                <a:lnTo>
                  <a:pt x="1450" y="944"/>
                </a:lnTo>
                <a:lnTo>
                  <a:pt x="1448" y="944"/>
                </a:lnTo>
                <a:lnTo>
                  <a:pt x="1448" y="944"/>
                </a:lnTo>
                <a:lnTo>
                  <a:pt x="1448" y="946"/>
                </a:lnTo>
                <a:lnTo>
                  <a:pt x="1446" y="944"/>
                </a:lnTo>
                <a:lnTo>
                  <a:pt x="1448" y="944"/>
                </a:lnTo>
                <a:lnTo>
                  <a:pt x="1448" y="941"/>
                </a:lnTo>
                <a:lnTo>
                  <a:pt x="1448" y="941"/>
                </a:lnTo>
                <a:lnTo>
                  <a:pt x="1448" y="941"/>
                </a:lnTo>
                <a:lnTo>
                  <a:pt x="1446" y="941"/>
                </a:lnTo>
                <a:lnTo>
                  <a:pt x="1446" y="941"/>
                </a:lnTo>
                <a:lnTo>
                  <a:pt x="1444" y="941"/>
                </a:lnTo>
                <a:lnTo>
                  <a:pt x="1444" y="941"/>
                </a:lnTo>
                <a:lnTo>
                  <a:pt x="1444" y="941"/>
                </a:lnTo>
                <a:lnTo>
                  <a:pt x="1446" y="941"/>
                </a:lnTo>
                <a:lnTo>
                  <a:pt x="1446" y="939"/>
                </a:lnTo>
                <a:lnTo>
                  <a:pt x="1446" y="939"/>
                </a:lnTo>
                <a:lnTo>
                  <a:pt x="1446" y="939"/>
                </a:lnTo>
                <a:lnTo>
                  <a:pt x="1446" y="939"/>
                </a:lnTo>
                <a:lnTo>
                  <a:pt x="1446" y="939"/>
                </a:lnTo>
                <a:lnTo>
                  <a:pt x="1446" y="939"/>
                </a:lnTo>
                <a:lnTo>
                  <a:pt x="1446" y="939"/>
                </a:lnTo>
                <a:lnTo>
                  <a:pt x="1444" y="939"/>
                </a:lnTo>
                <a:lnTo>
                  <a:pt x="1444" y="939"/>
                </a:lnTo>
                <a:lnTo>
                  <a:pt x="1444" y="939"/>
                </a:lnTo>
                <a:lnTo>
                  <a:pt x="1444" y="939"/>
                </a:lnTo>
                <a:lnTo>
                  <a:pt x="1444" y="939"/>
                </a:lnTo>
                <a:lnTo>
                  <a:pt x="1444" y="939"/>
                </a:lnTo>
                <a:lnTo>
                  <a:pt x="1444" y="937"/>
                </a:lnTo>
                <a:lnTo>
                  <a:pt x="1444" y="937"/>
                </a:lnTo>
                <a:lnTo>
                  <a:pt x="1442" y="937"/>
                </a:lnTo>
                <a:lnTo>
                  <a:pt x="1442" y="937"/>
                </a:lnTo>
                <a:lnTo>
                  <a:pt x="1442" y="935"/>
                </a:lnTo>
                <a:lnTo>
                  <a:pt x="1442" y="935"/>
                </a:lnTo>
                <a:lnTo>
                  <a:pt x="1442" y="935"/>
                </a:lnTo>
                <a:lnTo>
                  <a:pt x="1442" y="933"/>
                </a:lnTo>
                <a:lnTo>
                  <a:pt x="1442" y="933"/>
                </a:lnTo>
                <a:lnTo>
                  <a:pt x="1439" y="933"/>
                </a:lnTo>
                <a:lnTo>
                  <a:pt x="1437" y="933"/>
                </a:lnTo>
                <a:lnTo>
                  <a:pt x="1435" y="933"/>
                </a:lnTo>
                <a:lnTo>
                  <a:pt x="1435" y="933"/>
                </a:lnTo>
                <a:lnTo>
                  <a:pt x="1435" y="935"/>
                </a:lnTo>
                <a:lnTo>
                  <a:pt x="1437" y="935"/>
                </a:lnTo>
                <a:lnTo>
                  <a:pt x="1437" y="935"/>
                </a:lnTo>
                <a:lnTo>
                  <a:pt x="1437" y="935"/>
                </a:lnTo>
                <a:lnTo>
                  <a:pt x="1437" y="935"/>
                </a:lnTo>
                <a:lnTo>
                  <a:pt x="1439" y="937"/>
                </a:lnTo>
                <a:lnTo>
                  <a:pt x="1439" y="937"/>
                </a:lnTo>
                <a:lnTo>
                  <a:pt x="1439" y="937"/>
                </a:lnTo>
                <a:lnTo>
                  <a:pt x="1439" y="937"/>
                </a:lnTo>
                <a:lnTo>
                  <a:pt x="1442" y="939"/>
                </a:lnTo>
                <a:lnTo>
                  <a:pt x="1442" y="939"/>
                </a:lnTo>
                <a:lnTo>
                  <a:pt x="1442" y="939"/>
                </a:lnTo>
                <a:lnTo>
                  <a:pt x="1442" y="941"/>
                </a:lnTo>
                <a:lnTo>
                  <a:pt x="1442" y="941"/>
                </a:lnTo>
                <a:lnTo>
                  <a:pt x="1442" y="944"/>
                </a:lnTo>
                <a:lnTo>
                  <a:pt x="1442" y="944"/>
                </a:lnTo>
                <a:lnTo>
                  <a:pt x="1442" y="946"/>
                </a:lnTo>
                <a:lnTo>
                  <a:pt x="1442" y="946"/>
                </a:lnTo>
                <a:lnTo>
                  <a:pt x="1439" y="948"/>
                </a:lnTo>
                <a:lnTo>
                  <a:pt x="1439" y="948"/>
                </a:lnTo>
                <a:lnTo>
                  <a:pt x="1439" y="948"/>
                </a:lnTo>
                <a:lnTo>
                  <a:pt x="1439" y="948"/>
                </a:lnTo>
                <a:lnTo>
                  <a:pt x="1437" y="948"/>
                </a:lnTo>
                <a:lnTo>
                  <a:pt x="1437" y="950"/>
                </a:lnTo>
                <a:lnTo>
                  <a:pt x="1437" y="950"/>
                </a:lnTo>
                <a:lnTo>
                  <a:pt x="1437" y="952"/>
                </a:lnTo>
                <a:lnTo>
                  <a:pt x="1437" y="952"/>
                </a:lnTo>
                <a:lnTo>
                  <a:pt x="1435" y="954"/>
                </a:lnTo>
                <a:lnTo>
                  <a:pt x="1435" y="954"/>
                </a:lnTo>
                <a:lnTo>
                  <a:pt x="1435" y="956"/>
                </a:lnTo>
                <a:lnTo>
                  <a:pt x="1435" y="962"/>
                </a:lnTo>
                <a:lnTo>
                  <a:pt x="1435" y="962"/>
                </a:lnTo>
                <a:lnTo>
                  <a:pt x="1435" y="965"/>
                </a:lnTo>
                <a:lnTo>
                  <a:pt x="1435" y="967"/>
                </a:lnTo>
                <a:lnTo>
                  <a:pt x="1435" y="967"/>
                </a:lnTo>
                <a:lnTo>
                  <a:pt x="1433" y="969"/>
                </a:lnTo>
                <a:lnTo>
                  <a:pt x="1433" y="969"/>
                </a:lnTo>
                <a:lnTo>
                  <a:pt x="1431" y="969"/>
                </a:lnTo>
                <a:lnTo>
                  <a:pt x="1431" y="971"/>
                </a:lnTo>
                <a:lnTo>
                  <a:pt x="1431" y="971"/>
                </a:lnTo>
                <a:lnTo>
                  <a:pt x="1429" y="971"/>
                </a:lnTo>
                <a:lnTo>
                  <a:pt x="1427" y="973"/>
                </a:lnTo>
                <a:lnTo>
                  <a:pt x="1425" y="973"/>
                </a:lnTo>
                <a:lnTo>
                  <a:pt x="1425" y="973"/>
                </a:lnTo>
                <a:lnTo>
                  <a:pt x="1425" y="971"/>
                </a:lnTo>
                <a:lnTo>
                  <a:pt x="1425" y="969"/>
                </a:lnTo>
                <a:lnTo>
                  <a:pt x="1423" y="962"/>
                </a:lnTo>
                <a:lnTo>
                  <a:pt x="1423" y="958"/>
                </a:lnTo>
                <a:lnTo>
                  <a:pt x="1421" y="956"/>
                </a:lnTo>
                <a:lnTo>
                  <a:pt x="1421" y="956"/>
                </a:lnTo>
                <a:lnTo>
                  <a:pt x="1419" y="954"/>
                </a:lnTo>
                <a:lnTo>
                  <a:pt x="1419" y="954"/>
                </a:lnTo>
                <a:lnTo>
                  <a:pt x="1416" y="954"/>
                </a:lnTo>
                <a:lnTo>
                  <a:pt x="1416" y="956"/>
                </a:lnTo>
                <a:lnTo>
                  <a:pt x="1414" y="956"/>
                </a:lnTo>
                <a:lnTo>
                  <a:pt x="1412" y="956"/>
                </a:lnTo>
                <a:lnTo>
                  <a:pt x="1412" y="956"/>
                </a:lnTo>
                <a:lnTo>
                  <a:pt x="1412" y="956"/>
                </a:lnTo>
                <a:lnTo>
                  <a:pt x="1412" y="956"/>
                </a:lnTo>
                <a:lnTo>
                  <a:pt x="1412" y="956"/>
                </a:lnTo>
                <a:lnTo>
                  <a:pt x="1412" y="958"/>
                </a:lnTo>
                <a:lnTo>
                  <a:pt x="1412" y="958"/>
                </a:lnTo>
                <a:lnTo>
                  <a:pt x="1410" y="960"/>
                </a:lnTo>
                <a:lnTo>
                  <a:pt x="1410" y="960"/>
                </a:lnTo>
                <a:lnTo>
                  <a:pt x="1410" y="960"/>
                </a:lnTo>
                <a:lnTo>
                  <a:pt x="1408" y="960"/>
                </a:lnTo>
                <a:lnTo>
                  <a:pt x="1408" y="962"/>
                </a:lnTo>
                <a:lnTo>
                  <a:pt x="1408" y="962"/>
                </a:lnTo>
                <a:lnTo>
                  <a:pt x="1406" y="962"/>
                </a:lnTo>
                <a:lnTo>
                  <a:pt x="1404" y="962"/>
                </a:lnTo>
                <a:lnTo>
                  <a:pt x="1404" y="960"/>
                </a:lnTo>
                <a:lnTo>
                  <a:pt x="1404" y="960"/>
                </a:lnTo>
                <a:lnTo>
                  <a:pt x="1404" y="960"/>
                </a:lnTo>
                <a:lnTo>
                  <a:pt x="1404" y="958"/>
                </a:lnTo>
                <a:lnTo>
                  <a:pt x="1404" y="958"/>
                </a:lnTo>
                <a:lnTo>
                  <a:pt x="1404" y="956"/>
                </a:lnTo>
                <a:lnTo>
                  <a:pt x="1406" y="956"/>
                </a:lnTo>
                <a:lnTo>
                  <a:pt x="1406" y="956"/>
                </a:lnTo>
                <a:lnTo>
                  <a:pt x="1408" y="956"/>
                </a:lnTo>
                <a:lnTo>
                  <a:pt x="1408" y="954"/>
                </a:lnTo>
                <a:lnTo>
                  <a:pt x="1408" y="954"/>
                </a:lnTo>
                <a:lnTo>
                  <a:pt x="1408" y="954"/>
                </a:lnTo>
                <a:lnTo>
                  <a:pt x="1408" y="954"/>
                </a:lnTo>
                <a:lnTo>
                  <a:pt x="1410" y="952"/>
                </a:lnTo>
                <a:lnTo>
                  <a:pt x="1410" y="950"/>
                </a:lnTo>
                <a:lnTo>
                  <a:pt x="1410" y="950"/>
                </a:lnTo>
                <a:lnTo>
                  <a:pt x="1410" y="950"/>
                </a:lnTo>
                <a:lnTo>
                  <a:pt x="1410" y="952"/>
                </a:lnTo>
                <a:lnTo>
                  <a:pt x="1412" y="950"/>
                </a:lnTo>
                <a:lnTo>
                  <a:pt x="1412" y="950"/>
                </a:lnTo>
                <a:lnTo>
                  <a:pt x="1412" y="948"/>
                </a:lnTo>
                <a:lnTo>
                  <a:pt x="1412" y="946"/>
                </a:lnTo>
                <a:lnTo>
                  <a:pt x="1412" y="944"/>
                </a:lnTo>
                <a:lnTo>
                  <a:pt x="1412" y="944"/>
                </a:lnTo>
                <a:lnTo>
                  <a:pt x="1412" y="941"/>
                </a:lnTo>
                <a:lnTo>
                  <a:pt x="1412" y="939"/>
                </a:lnTo>
                <a:lnTo>
                  <a:pt x="1410" y="939"/>
                </a:lnTo>
                <a:lnTo>
                  <a:pt x="1410" y="937"/>
                </a:lnTo>
                <a:lnTo>
                  <a:pt x="1410" y="937"/>
                </a:lnTo>
                <a:lnTo>
                  <a:pt x="1410" y="937"/>
                </a:lnTo>
                <a:lnTo>
                  <a:pt x="1412" y="937"/>
                </a:lnTo>
                <a:lnTo>
                  <a:pt x="1412" y="937"/>
                </a:lnTo>
                <a:lnTo>
                  <a:pt x="1412" y="937"/>
                </a:lnTo>
                <a:lnTo>
                  <a:pt x="1412" y="937"/>
                </a:lnTo>
                <a:lnTo>
                  <a:pt x="1412" y="937"/>
                </a:lnTo>
                <a:lnTo>
                  <a:pt x="1412" y="935"/>
                </a:lnTo>
                <a:lnTo>
                  <a:pt x="1412" y="935"/>
                </a:lnTo>
                <a:lnTo>
                  <a:pt x="1412" y="935"/>
                </a:lnTo>
                <a:lnTo>
                  <a:pt x="1412" y="933"/>
                </a:lnTo>
                <a:lnTo>
                  <a:pt x="1412" y="933"/>
                </a:lnTo>
                <a:lnTo>
                  <a:pt x="1412" y="933"/>
                </a:lnTo>
                <a:lnTo>
                  <a:pt x="1410" y="933"/>
                </a:lnTo>
                <a:lnTo>
                  <a:pt x="1410" y="931"/>
                </a:lnTo>
                <a:lnTo>
                  <a:pt x="1408" y="931"/>
                </a:lnTo>
                <a:lnTo>
                  <a:pt x="1404" y="929"/>
                </a:lnTo>
                <a:lnTo>
                  <a:pt x="1404" y="929"/>
                </a:lnTo>
                <a:lnTo>
                  <a:pt x="1404" y="929"/>
                </a:lnTo>
                <a:lnTo>
                  <a:pt x="1402" y="929"/>
                </a:lnTo>
                <a:lnTo>
                  <a:pt x="1402" y="929"/>
                </a:lnTo>
                <a:lnTo>
                  <a:pt x="1400" y="927"/>
                </a:lnTo>
                <a:lnTo>
                  <a:pt x="1400" y="927"/>
                </a:lnTo>
                <a:lnTo>
                  <a:pt x="1400" y="927"/>
                </a:lnTo>
                <a:lnTo>
                  <a:pt x="1398" y="927"/>
                </a:lnTo>
                <a:lnTo>
                  <a:pt x="1395" y="927"/>
                </a:lnTo>
                <a:lnTo>
                  <a:pt x="1395" y="925"/>
                </a:lnTo>
                <a:lnTo>
                  <a:pt x="1393" y="925"/>
                </a:lnTo>
                <a:lnTo>
                  <a:pt x="1391" y="925"/>
                </a:lnTo>
                <a:lnTo>
                  <a:pt x="1391" y="925"/>
                </a:lnTo>
                <a:lnTo>
                  <a:pt x="1389" y="925"/>
                </a:lnTo>
                <a:lnTo>
                  <a:pt x="1389" y="925"/>
                </a:lnTo>
                <a:lnTo>
                  <a:pt x="1389" y="925"/>
                </a:lnTo>
                <a:lnTo>
                  <a:pt x="1389" y="925"/>
                </a:lnTo>
                <a:lnTo>
                  <a:pt x="1389" y="925"/>
                </a:lnTo>
                <a:lnTo>
                  <a:pt x="1387" y="927"/>
                </a:lnTo>
                <a:lnTo>
                  <a:pt x="1387" y="927"/>
                </a:lnTo>
                <a:lnTo>
                  <a:pt x="1387" y="929"/>
                </a:lnTo>
                <a:lnTo>
                  <a:pt x="1387" y="929"/>
                </a:lnTo>
                <a:lnTo>
                  <a:pt x="1387" y="929"/>
                </a:lnTo>
                <a:lnTo>
                  <a:pt x="1389" y="931"/>
                </a:lnTo>
                <a:lnTo>
                  <a:pt x="1389" y="931"/>
                </a:lnTo>
                <a:lnTo>
                  <a:pt x="1389" y="931"/>
                </a:lnTo>
                <a:lnTo>
                  <a:pt x="1389" y="931"/>
                </a:lnTo>
                <a:lnTo>
                  <a:pt x="1387" y="931"/>
                </a:lnTo>
                <a:lnTo>
                  <a:pt x="1387" y="931"/>
                </a:lnTo>
                <a:lnTo>
                  <a:pt x="1385" y="931"/>
                </a:lnTo>
                <a:lnTo>
                  <a:pt x="1383" y="933"/>
                </a:lnTo>
                <a:lnTo>
                  <a:pt x="1383" y="933"/>
                </a:lnTo>
                <a:lnTo>
                  <a:pt x="1383" y="933"/>
                </a:lnTo>
                <a:lnTo>
                  <a:pt x="1383" y="935"/>
                </a:lnTo>
                <a:lnTo>
                  <a:pt x="1383" y="937"/>
                </a:lnTo>
                <a:lnTo>
                  <a:pt x="1383" y="937"/>
                </a:lnTo>
                <a:lnTo>
                  <a:pt x="1383" y="939"/>
                </a:lnTo>
                <a:lnTo>
                  <a:pt x="1381" y="941"/>
                </a:lnTo>
                <a:lnTo>
                  <a:pt x="1381" y="941"/>
                </a:lnTo>
                <a:lnTo>
                  <a:pt x="1381" y="941"/>
                </a:lnTo>
                <a:lnTo>
                  <a:pt x="1381" y="941"/>
                </a:lnTo>
                <a:lnTo>
                  <a:pt x="1381" y="939"/>
                </a:lnTo>
                <a:lnTo>
                  <a:pt x="1381" y="939"/>
                </a:lnTo>
                <a:lnTo>
                  <a:pt x="1381" y="937"/>
                </a:lnTo>
                <a:lnTo>
                  <a:pt x="1381" y="937"/>
                </a:lnTo>
                <a:lnTo>
                  <a:pt x="1381" y="939"/>
                </a:lnTo>
                <a:lnTo>
                  <a:pt x="1381" y="939"/>
                </a:lnTo>
                <a:lnTo>
                  <a:pt x="1381" y="939"/>
                </a:lnTo>
                <a:lnTo>
                  <a:pt x="1381" y="939"/>
                </a:lnTo>
                <a:lnTo>
                  <a:pt x="1381" y="939"/>
                </a:lnTo>
                <a:lnTo>
                  <a:pt x="1381" y="941"/>
                </a:lnTo>
                <a:lnTo>
                  <a:pt x="1379" y="941"/>
                </a:lnTo>
                <a:lnTo>
                  <a:pt x="1379" y="941"/>
                </a:lnTo>
                <a:lnTo>
                  <a:pt x="1379" y="939"/>
                </a:lnTo>
                <a:lnTo>
                  <a:pt x="1379" y="939"/>
                </a:lnTo>
                <a:lnTo>
                  <a:pt x="1379" y="937"/>
                </a:lnTo>
                <a:lnTo>
                  <a:pt x="1379" y="937"/>
                </a:lnTo>
                <a:lnTo>
                  <a:pt x="1381" y="937"/>
                </a:lnTo>
                <a:lnTo>
                  <a:pt x="1379" y="935"/>
                </a:lnTo>
                <a:lnTo>
                  <a:pt x="1381" y="935"/>
                </a:lnTo>
                <a:lnTo>
                  <a:pt x="1381" y="935"/>
                </a:lnTo>
                <a:lnTo>
                  <a:pt x="1381" y="935"/>
                </a:lnTo>
                <a:lnTo>
                  <a:pt x="1379" y="935"/>
                </a:lnTo>
                <a:lnTo>
                  <a:pt x="1379" y="935"/>
                </a:lnTo>
                <a:lnTo>
                  <a:pt x="1377" y="937"/>
                </a:lnTo>
                <a:lnTo>
                  <a:pt x="1377" y="939"/>
                </a:lnTo>
                <a:lnTo>
                  <a:pt x="1375" y="939"/>
                </a:lnTo>
                <a:lnTo>
                  <a:pt x="1375" y="939"/>
                </a:lnTo>
                <a:lnTo>
                  <a:pt x="1375" y="939"/>
                </a:lnTo>
                <a:lnTo>
                  <a:pt x="1375" y="939"/>
                </a:lnTo>
                <a:lnTo>
                  <a:pt x="1372" y="939"/>
                </a:lnTo>
                <a:lnTo>
                  <a:pt x="1372" y="939"/>
                </a:lnTo>
                <a:lnTo>
                  <a:pt x="1372" y="941"/>
                </a:lnTo>
                <a:lnTo>
                  <a:pt x="1372" y="941"/>
                </a:lnTo>
                <a:lnTo>
                  <a:pt x="1370" y="944"/>
                </a:lnTo>
                <a:lnTo>
                  <a:pt x="1370" y="944"/>
                </a:lnTo>
                <a:lnTo>
                  <a:pt x="1370" y="944"/>
                </a:lnTo>
                <a:lnTo>
                  <a:pt x="1370" y="944"/>
                </a:lnTo>
                <a:lnTo>
                  <a:pt x="1370" y="946"/>
                </a:lnTo>
                <a:lnTo>
                  <a:pt x="1370" y="948"/>
                </a:lnTo>
                <a:lnTo>
                  <a:pt x="1370" y="950"/>
                </a:lnTo>
                <a:lnTo>
                  <a:pt x="1368" y="952"/>
                </a:lnTo>
                <a:lnTo>
                  <a:pt x="1368" y="952"/>
                </a:lnTo>
                <a:lnTo>
                  <a:pt x="1366" y="954"/>
                </a:lnTo>
                <a:lnTo>
                  <a:pt x="1366" y="954"/>
                </a:lnTo>
                <a:lnTo>
                  <a:pt x="1368" y="956"/>
                </a:lnTo>
                <a:lnTo>
                  <a:pt x="1368" y="956"/>
                </a:lnTo>
                <a:lnTo>
                  <a:pt x="1368" y="958"/>
                </a:lnTo>
                <a:lnTo>
                  <a:pt x="1368" y="958"/>
                </a:lnTo>
                <a:lnTo>
                  <a:pt x="1366" y="962"/>
                </a:lnTo>
                <a:lnTo>
                  <a:pt x="1366" y="962"/>
                </a:lnTo>
                <a:lnTo>
                  <a:pt x="1368" y="967"/>
                </a:lnTo>
                <a:lnTo>
                  <a:pt x="1368" y="969"/>
                </a:lnTo>
                <a:lnTo>
                  <a:pt x="1368" y="969"/>
                </a:lnTo>
                <a:lnTo>
                  <a:pt x="1370" y="971"/>
                </a:lnTo>
                <a:lnTo>
                  <a:pt x="1370" y="973"/>
                </a:lnTo>
                <a:lnTo>
                  <a:pt x="1370" y="975"/>
                </a:lnTo>
                <a:lnTo>
                  <a:pt x="1370" y="977"/>
                </a:lnTo>
                <a:lnTo>
                  <a:pt x="1370" y="979"/>
                </a:lnTo>
                <a:lnTo>
                  <a:pt x="1370" y="981"/>
                </a:lnTo>
                <a:lnTo>
                  <a:pt x="1370" y="983"/>
                </a:lnTo>
                <a:lnTo>
                  <a:pt x="1368" y="986"/>
                </a:lnTo>
                <a:lnTo>
                  <a:pt x="1368" y="986"/>
                </a:lnTo>
                <a:lnTo>
                  <a:pt x="1366" y="990"/>
                </a:lnTo>
                <a:lnTo>
                  <a:pt x="1366" y="990"/>
                </a:lnTo>
                <a:lnTo>
                  <a:pt x="1364" y="992"/>
                </a:lnTo>
                <a:lnTo>
                  <a:pt x="1364" y="994"/>
                </a:lnTo>
                <a:lnTo>
                  <a:pt x="1362" y="994"/>
                </a:lnTo>
                <a:lnTo>
                  <a:pt x="1358" y="996"/>
                </a:lnTo>
                <a:lnTo>
                  <a:pt x="1358" y="996"/>
                </a:lnTo>
                <a:lnTo>
                  <a:pt x="1356" y="996"/>
                </a:lnTo>
                <a:lnTo>
                  <a:pt x="1354" y="996"/>
                </a:lnTo>
                <a:lnTo>
                  <a:pt x="1354" y="996"/>
                </a:lnTo>
                <a:lnTo>
                  <a:pt x="1354" y="996"/>
                </a:lnTo>
                <a:lnTo>
                  <a:pt x="1354" y="996"/>
                </a:lnTo>
                <a:lnTo>
                  <a:pt x="1354" y="996"/>
                </a:lnTo>
                <a:lnTo>
                  <a:pt x="1351" y="996"/>
                </a:lnTo>
                <a:lnTo>
                  <a:pt x="1351" y="994"/>
                </a:lnTo>
                <a:lnTo>
                  <a:pt x="1351" y="992"/>
                </a:lnTo>
                <a:lnTo>
                  <a:pt x="1349" y="990"/>
                </a:lnTo>
                <a:lnTo>
                  <a:pt x="1349" y="990"/>
                </a:lnTo>
                <a:lnTo>
                  <a:pt x="1349" y="988"/>
                </a:lnTo>
                <a:lnTo>
                  <a:pt x="1349" y="988"/>
                </a:lnTo>
                <a:lnTo>
                  <a:pt x="1347" y="988"/>
                </a:lnTo>
                <a:lnTo>
                  <a:pt x="1347" y="986"/>
                </a:lnTo>
                <a:lnTo>
                  <a:pt x="1347" y="981"/>
                </a:lnTo>
                <a:lnTo>
                  <a:pt x="1347" y="979"/>
                </a:lnTo>
                <a:lnTo>
                  <a:pt x="1349" y="977"/>
                </a:lnTo>
                <a:lnTo>
                  <a:pt x="1347" y="977"/>
                </a:lnTo>
                <a:lnTo>
                  <a:pt x="1347" y="975"/>
                </a:lnTo>
                <a:lnTo>
                  <a:pt x="1347" y="975"/>
                </a:lnTo>
                <a:lnTo>
                  <a:pt x="1347" y="973"/>
                </a:lnTo>
                <a:lnTo>
                  <a:pt x="1347" y="973"/>
                </a:lnTo>
                <a:lnTo>
                  <a:pt x="1347" y="973"/>
                </a:lnTo>
                <a:lnTo>
                  <a:pt x="1347" y="973"/>
                </a:lnTo>
                <a:lnTo>
                  <a:pt x="1347" y="971"/>
                </a:lnTo>
                <a:lnTo>
                  <a:pt x="1347" y="971"/>
                </a:lnTo>
                <a:lnTo>
                  <a:pt x="1347" y="971"/>
                </a:lnTo>
                <a:lnTo>
                  <a:pt x="1347" y="971"/>
                </a:lnTo>
                <a:lnTo>
                  <a:pt x="1347" y="971"/>
                </a:lnTo>
                <a:lnTo>
                  <a:pt x="1347" y="969"/>
                </a:lnTo>
                <a:lnTo>
                  <a:pt x="1347" y="969"/>
                </a:lnTo>
                <a:lnTo>
                  <a:pt x="1347" y="967"/>
                </a:lnTo>
                <a:lnTo>
                  <a:pt x="1347" y="965"/>
                </a:lnTo>
                <a:lnTo>
                  <a:pt x="1347" y="965"/>
                </a:lnTo>
                <a:lnTo>
                  <a:pt x="1347" y="965"/>
                </a:lnTo>
                <a:lnTo>
                  <a:pt x="1349" y="962"/>
                </a:lnTo>
                <a:lnTo>
                  <a:pt x="1349" y="960"/>
                </a:lnTo>
                <a:lnTo>
                  <a:pt x="1349" y="960"/>
                </a:lnTo>
                <a:lnTo>
                  <a:pt x="1349" y="958"/>
                </a:lnTo>
                <a:lnTo>
                  <a:pt x="1349" y="958"/>
                </a:lnTo>
                <a:lnTo>
                  <a:pt x="1349" y="958"/>
                </a:lnTo>
                <a:lnTo>
                  <a:pt x="1349" y="956"/>
                </a:lnTo>
                <a:lnTo>
                  <a:pt x="1349" y="954"/>
                </a:lnTo>
                <a:lnTo>
                  <a:pt x="1351" y="954"/>
                </a:lnTo>
                <a:lnTo>
                  <a:pt x="1351" y="952"/>
                </a:lnTo>
                <a:lnTo>
                  <a:pt x="1351" y="952"/>
                </a:lnTo>
                <a:lnTo>
                  <a:pt x="1351" y="950"/>
                </a:lnTo>
                <a:lnTo>
                  <a:pt x="1351" y="950"/>
                </a:lnTo>
                <a:lnTo>
                  <a:pt x="1354" y="946"/>
                </a:lnTo>
                <a:lnTo>
                  <a:pt x="1354" y="946"/>
                </a:lnTo>
                <a:lnTo>
                  <a:pt x="1354" y="944"/>
                </a:lnTo>
                <a:lnTo>
                  <a:pt x="1354" y="944"/>
                </a:lnTo>
                <a:lnTo>
                  <a:pt x="1356" y="941"/>
                </a:lnTo>
                <a:lnTo>
                  <a:pt x="1356" y="941"/>
                </a:lnTo>
                <a:lnTo>
                  <a:pt x="1354" y="941"/>
                </a:lnTo>
                <a:lnTo>
                  <a:pt x="1354" y="939"/>
                </a:lnTo>
                <a:lnTo>
                  <a:pt x="1354" y="939"/>
                </a:lnTo>
                <a:lnTo>
                  <a:pt x="1351" y="941"/>
                </a:lnTo>
                <a:lnTo>
                  <a:pt x="1351" y="941"/>
                </a:lnTo>
                <a:lnTo>
                  <a:pt x="1351" y="941"/>
                </a:lnTo>
                <a:lnTo>
                  <a:pt x="1349" y="941"/>
                </a:lnTo>
                <a:lnTo>
                  <a:pt x="1349" y="944"/>
                </a:lnTo>
                <a:lnTo>
                  <a:pt x="1347" y="944"/>
                </a:lnTo>
                <a:lnTo>
                  <a:pt x="1347" y="944"/>
                </a:lnTo>
                <a:lnTo>
                  <a:pt x="1347" y="946"/>
                </a:lnTo>
                <a:lnTo>
                  <a:pt x="1347" y="946"/>
                </a:lnTo>
                <a:lnTo>
                  <a:pt x="1345" y="946"/>
                </a:lnTo>
                <a:lnTo>
                  <a:pt x="1345" y="946"/>
                </a:lnTo>
                <a:lnTo>
                  <a:pt x="1345" y="946"/>
                </a:lnTo>
                <a:lnTo>
                  <a:pt x="1345" y="944"/>
                </a:lnTo>
                <a:lnTo>
                  <a:pt x="1345" y="941"/>
                </a:lnTo>
                <a:lnTo>
                  <a:pt x="1347" y="939"/>
                </a:lnTo>
                <a:lnTo>
                  <a:pt x="1347" y="939"/>
                </a:lnTo>
                <a:lnTo>
                  <a:pt x="1347" y="939"/>
                </a:lnTo>
                <a:lnTo>
                  <a:pt x="1349" y="937"/>
                </a:lnTo>
                <a:lnTo>
                  <a:pt x="1351" y="937"/>
                </a:lnTo>
                <a:lnTo>
                  <a:pt x="1351" y="937"/>
                </a:lnTo>
                <a:lnTo>
                  <a:pt x="1351" y="935"/>
                </a:lnTo>
                <a:lnTo>
                  <a:pt x="1351" y="935"/>
                </a:lnTo>
                <a:lnTo>
                  <a:pt x="1351" y="935"/>
                </a:lnTo>
                <a:lnTo>
                  <a:pt x="1351" y="933"/>
                </a:lnTo>
                <a:lnTo>
                  <a:pt x="1354" y="931"/>
                </a:lnTo>
                <a:lnTo>
                  <a:pt x="1356" y="929"/>
                </a:lnTo>
                <a:lnTo>
                  <a:pt x="1356" y="927"/>
                </a:lnTo>
                <a:lnTo>
                  <a:pt x="1358" y="927"/>
                </a:lnTo>
                <a:lnTo>
                  <a:pt x="1358" y="925"/>
                </a:lnTo>
                <a:lnTo>
                  <a:pt x="1358" y="925"/>
                </a:lnTo>
                <a:lnTo>
                  <a:pt x="1360" y="923"/>
                </a:lnTo>
                <a:lnTo>
                  <a:pt x="1360" y="923"/>
                </a:lnTo>
                <a:lnTo>
                  <a:pt x="1360" y="923"/>
                </a:lnTo>
                <a:lnTo>
                  <a:pt x="1360" y="923"/>
                </a:lnTo>
                <a:lnTo>
                  <a:pt x="1360" y="923"/>
                </a:lnTo>
                <a:lnTo>
                  <a:pt x="1360" y="925"/>
                </a:lnTo>
                <a:lnTo>
                  <a:pt x="1360" y="925"/>
                </a:lnTo>
                <a:lnTo>
                  <a:pt x="1360" y="925"/>
                </a:lnTo>
                <a:lnTo>
                  <a:pt x="1362" y="925"/>
                </a:lnTo>
                <a:lnTo>
                  <a:pt x="1362" y="925"/>
                </a:lnTo>
                <a:lnTo>
                  <a:pt x="1362" y="923"/>
                </a:lnTo>
                <a:lnTo>
                  <a:pt x="1364" y="923"/>
                </a:lnTo>
                <a:lnTo>
                  <a:pt x="1364" y="923"/>
                </a:lnTo>
                <a:lnTo>
                  <a:pt x="1364" y="923"/>
                </a:lnTo>
                <a:lnTo>
                  <a:pt x="1364" y="923"/>
                </a:lnTo>
                <a:lnTo>
                  <a:pt x="1366" y="923"/>
                </a:lnTo>
                <a:lnTo>
                  <a:pt x="1366" y="923"/>
                </a:lnTo>
                <a:lnTo>
                  <a:pt x="1366" y="923"/>
                </a:lnTo>
                <a:lnTo>
                  <a:pt x="1366" y="925"/>
                </a:lnTo>
                <a:lnTo>
                  <a:pt x="1366" y="925"/>
                </a:lnTo>
                <a:lnTo>
                  <a:pt x="1364" y="925"/>
                </a:lnTo>
                <a:lnTo>
                  <a:pt x="1364" y="925"/>
                </a:lnTo>
                <a:lnTo>
                  <a:pt x="1364" y="927"/>
                </a:lnTo>
                <a:lnTo>
                  <a:pt x="1364" y="927"/>
                </a:lnTo>
                <a:lnTo>
                  <a:pt x="1364" y="927"/>
                </a:lnTo>
                <a:lnTo>
                  <a:pt x="1364" y="927"/>
                </a:lnTo>
                <a:lnTo>
                  <a:pt x="1366" y="927"/>
                </a:lnTo>
                <a:lnTo>
                  <a:pt x="1366" y="925"/>
                </a:lnTo>
                <a:lnTo>
                  <a:pt x="1366" y="925"/>
                </a:lnTo>
                <a:lnTo>
                  <a:pt x="1368" y="925"/>
                </a:lnTo>
                <a:lnTo>
                  <a:pt x="1368" y="923"/>
                </a:lnTo>
                <a:lnTo>
                  <a:pt x="1368" y="923"/>
                </a:lnTo>
                <a:lnTo>
                  <a:pt x="1370" y="921"/>
                </a:lnTo>
                <a:lnTo>
                  <a:pt x="1370" y="921"/>
                </a:lnTo>
                <a:lnTo>
                  <a:pt x="1372" y="921"/>
                </a:lnTo>
                <a:lnTo>
                  <a:pt x="1372" y="921"/>
                </a:lnTo>
                <a:lnTo>
                  <a:pt x="1375" y="921"/>
                </a:lnTo>
                <a:lnTo>
                  <a:pt x="1375" y="921"/>
                </a:lnTo>
                <a:lnTo>
                  <a:pt x="1375" y="921"/>
                </a:lnTo>
                <a:lnTo>
                  <a:pt x="1377" y="921"/>
                </a:lnTo>
                <a:lnTo>
                  <a:pt x="1379" y="921"/>
                </a:lnTo>
                <a:lnTo>
                  <a:pt x="1379" y="921"/>
                </a:lnTo>
                <a:lnTo>
                  <a:pt x="1381" y="918"/>
                </a:lnTo>
                <a:lnTo>
                  <a:pt x="1381" y="918"/>
                </a:lnTo>
                <a:lnTo>
                  <a:pt x="1383" y="918"/>
                </a:lnTo>
                <a:lnTo>
                  <a:pt x="1385" y="918"/>
                </a:lnTo>
                <a:lnTo>
                  <a:pt x="1387" y="918"/>
                </a:lnTo>
                <a:lnTo>
                  <a:pt x="1389" y="921"/>
                </a:lnTo>
                <a:lnTo>
                  <a:pt x="1391" y="923"/>
                </a:lnTo>
                <a:lnTo>
                  <a:pt x="1391" y="923"/>
                </a:lnTo>
                <a:lnTo>
                  <a:pt x="1391" y="923"/>
                </a:lnTo>
                <a:lnTo>
                  <a:pt x="1393" y="923"/>
                </a:lnTo>
                <a:lnTo>
                  <a:pt x="1393" y="923"/>
                </a:lnTo>
                <a:lnTo>
                  <a:pt x="1391" y="923"/>
                </a:lnTo>
                <a:lnTo>
                  <a:pt x="1393" y="921"/>
                </a:lnTo>
                <a:lnTo>
                  <a:pt x="1391" y="921"/>
                </a:lnTo>
                <a:lnTo>
                  <a:pt x="1393" y="921"/>
                </a:lnTo>
                <a:lnTo>
                  <a:pt x="1393" y="918"/>
                </a:lnTo>
                <a:lnTo>
                  <a:pt x="1393" y="918"/>
                </a:lnTo>
                <a:lnTo>
                  <a:pt x="1395" y="921"/>
                </a:lnTo>
                <a:lnTo>
                  <a:pt x="1395" y="921"/>
                </a:lnTo>
                <a:lnTo>
                  <a:pt x="1395" y="921"/>
                </a:lnTo>
                <a:lnTo>
                  <a:pt x="1395" y="921"/>
                </a:lnTo>
                <a:lnTo>
                  <a:pt x="1395" y="921"/>
                </a:lnTo>
                <a:lnTo>
                  <a:pt x="1395" y="921"/>
                </a:lnTo>
                <a:lnTo>
                  <a:pt x="1395" y="921"/>
                </a:lnTo>
                <a:lnTo>
                  <a:pt x="1398" y="921"/>
                </a:lnTo>
                <a:lnTo>
                  <a:pt x="1404" y="921"/>
                </a:lnTo>
                <a:lnTo>
                  <a:pt x="1404" y="921"/>
                </a:lnTo>
                <a:lnTo>
                  <a:pt x="1404" y="921"/>
                </a:lnTo>
                <a:lnTo>
                  <a:pt x="1404" y="921"/>
                </a:lnTo>
                <a:lnTo>
                  <a:pt x="1404" y="921"/>
                </a:lnTo>
                <a:lnTo>
                  <a:pt x="1402" y="918"/>
                </a:lnTo>
                <a:lnTo>
                  <a:pt x="1402" y="918"/>
                </a:lnTo>
                <a:lnTo>
                  <a:pt x="1402" y="918"/>
                </a:lnTo>
                <a:lnTo>
                  <a:pt x="1402" y="918"/>
                </a:lnTo>
                <a:lnTo>
                  <a:pt x="1402" y="916"/>
                </a:lnTo>
                <a:lnTo>
                  <a:pt x="1402" y="916"/>
                </a:lnTo>
                <a:lnTo>
                  <a:pt x="1400" y="916"/>
                </a:lnTo>
                <a:lnTo>
                  <a:pt x="1400" y="916"/>
                </a:lnTo>
                <a:lnTo>
                  <a:pt x="1400" y="916"/>
                </a:lnTo>
                <a:lnTo>
                  <a:pt x="1400" y="916"/>
                </a:lnTo>
                <a:lnTo>
                  <a:pt x="1400" y="914"/>
                </a:lnTo>
                <a:lnTo>
                  <a:pt x="1400" y="914"/>
                </a:lnTo>
                <a:lnTo>
                  <a:pt x="1400" y="914"/>
                </a:lnTo>
                <a:lnTo>
                  <a:pt x="1400" y="912"/>
                </a:lnTo>
                <a:lnTo>
                  <a:pt x="1398" y="912"/>
                </a:lnTo>
                <a:lnTo>
                  <a:pt x="1398" y="912"/>
                </a:lnTo>
                <a:lnTo>
                  <a:pt x="1398" y="910"/>
                </a:lnTo>
                <a:lnTo>
                  <a:pt x="1398" y="912"/>
                </a:lnTo>
                <a:lnTo>
                  <a:pt x="1398" y="912"/>
                </a:lnTo>
                <a:lnTo>
                  <a:pt x="1395" y="912"/>
                </a:lnTo>
                <a:lnTo>
                  <a:pt x="1395" y="912"/>
                </a:lnTo>
                <a:lnTo>
                  <a:pt x="1393" y="912"/>
                </a:lnTo>
                <a:lnTo>
                  <a:pt x="1393" y="912"/>
                </a:lnTo>
                <a:lnTo>
                  <a:pt x="1393" y="912"/>
                </a:lnTo>
                <a:lnTo>
                  <a:pt x="1391" y="912"/>
                </a:lnTo>
                <a:lnTo>
                  <a:pt x="1391" y="912"/>
                </a:lnTo>
                <a:lnTo>
                  <a:pt x="1389" y="912"/>
                </a:lnTo>
                <a:lnTo>
                  <a:pt x="1387" y="910"/>
                </a:lnTo>
                <a:lnTo>
                  <a:pt x="1387" y="910"/>
                </a:lnTo>
                <a:lnTo>
                  <a:pt x="1387" y="910"/>
                </a:lnTo>
                <a:lnTo>
                  <a:pt x="1387" y="910"/>
                </a:lnTo>
                <a:lnTo>
                  <a:pt x="1387" y="910"/>
                </a:lnTo>
                <a:lnTo>
                  <a:pt x="1387" y="908"/>
                </a:lnTo>
                <a:lnTo>
                  <a:pt x="1389" y="906"/>
                </a:lnTo>
                <a:lnTo>
                  <a:pt x="1389" y="906"/>
                </a:lnTo>
                <a:lnTo>
                  <a:pt x="1387" y="906"/>
                </a:lnTo>
                <a:lnTo>
                  <a:pt x="1387" y="906"/>
                </a:lnTo>
                <a:lnTo>
                  <a:pt x="1385" y="906"/>
                </a:lnTo>
                <a:lnTo>
                  <a:pt x="1383" y="908"/>
                </a:lnTo>
                <a:lnTo>
                  <a:pt x="1379" y="908"/>
                </a:lnTo>
                <a:lnTo>
                  <a:pt x="1377" y="908"/>
                </a:lnTo>
                <a:lnTo>
                  <a:pt x="1375" y="908"/>
                </a:lnTo>
                <a:lnTo>
                  <a:pt x="1372" y="908"/>
                </a:lnTo>
                <a:lnTo>
                  <a:pt x="1372" y="908"/>
                </a:lnTo>
                <a:lnTo>
                  <a:pt x="1370" y="908"/>
                </a:lnTo>
                <a:lnTo>
                  <a:pt x="1368" y="910"/>
                </a:lnTo>
                <a:lnTo>
                  <a:pt x="1366" y="910"/>
                </a:lnTo>
                <a:lnTo>
                  <a:pt x="1364" y="912"/>
                </a:lnTo>
                <a:lnTo>
                  <a:pt x="1364" y="912"/>
                </a:lnTo>
                <a:lnTo>
                  <a:pt x="1364" y="912"/>
                </a:lnTo>
                <a:lnTo>
                  <a:pt x="1364" y="912"/>
                </a:lnTo>
                <a:lnTo>
                  <a:pt x="1362" y="912"/>
                </a:lnTo>
                <a:lnTo>
                  <a:pt x="1362" y="912"/>
                </a:lnTo>
                <a:lnTo>
                  <a:pt x="1360" y="912"/>
                </a:lnTo>
                <a:lnTo>
                  <a:pt x="1360" y="910"/>
                </a:lnTo>
                <a:lnTo>
                  <a:pt x="1360" y="910"/>
                </a:lnTo>
                <a:lnTo>
                  <a:pt x="1358" y="910"/>
                </a:lnTo>
                <a:lnTo>
                  <a:pt x="1358" y="910"/>
                </a:lnTo>
                <a:lnTo>
                  <a:pt x="1354" y="910"/>
                </a:lnTo>
                <a:lnTo>
                  <a:pt x="1354" y="910"/>
                </a:lnTo>
                <a:lnTo>
                  <a:pt x="1354" y="910"/>
                </a:lnTo>
                <a:lnTo>
                  <a:pt x="1354" y="910"/>
                </a:lnTo>
                <a:lnTo>
                  <a:pt x="1354" y="908"/>
                </a:lnTo>
                <a:lnTo>
                  <a:pt x="1351" y="908"/>
                </a:lnTo>
                <a:lnTo>
                  <a:pt x="1351" y="906"/>
                </a:lnTo>
                <a:lnTo>
                  <a:pt x="1349" y="906"/>
                </a:lnTo>
                <a:lnTo>
                  <a:pt x="1349" y="904"/>
                </a:lnTo>
                <a:lnTo>
                  <a:pt x="1347" y="904"/>
                </a:lnTo>
                <a:lnTo>
                  <a:pt x="1343" y="904"/>
                </a:lnTo>
                <a:lnTo>
                  <a:pt x="1343" y="904"/>
                </a:lnTo>
                <a:lnTo>
                  <a:pt x="1343" y="904"/>
                </a:lnTo>
                <a:lnTo>
                  <a:pt x="1339" y="904"/>
                </a:lnTo>
                <a:lnTo>
                  <a:pt x="1339" y="904"/>
                </a:lnTo>
                <a:lnTo>
                  <a:pt x="1339" y="906"/>
                </a:lnTo>
                <a:lnTo>
                  <a:pt x="1339" y="906"/>
                </a:lnTo>
                <a:lnTo>
                  <a:pt x="1339" y="906"/>
                </a:lnTo>
                <a:lnTo>
                  <a:pt x="1339" y="906"/>
                </a:lnTo>
                <a:lnTo>
                  <a:pt x="1339" y="906"/>
                </a:lnTo>
                <a:lnTo>
                  <a:pt x="1339" y="904"/>
                </a:lnTo>
                <a:lnTo>
                  <a:pt x="1339" y="904"/>
                </a:lnTo>
                <a:lnTo>
                  <a:pt x="1339" y="902"/>
                </a:lnTo>
                <a:lnTo>
                  <a:pt x="1339" y="902"/>
                </a:lnTo>
                <a:lnTo>
                  <a:pt x="1337" y="902"/>
                </a:lnTo>
                <a:lnTo>
                  <a:pt x="1337" y="900"/>
                </a:lnTo>
                <a:lnTo>
                  <a:pt x="1337" y="900"/>
                </a:lnTo>
                <a:lnTo>
                  <a:pt x="1337" y="900"/>
                </a:lnTo>
                <a:lnTo>
                  <a:pt x="1337" y="900"/>
                </a:lnTo>
                <a:lnTo>
                  <a:pt x="1337" y="900"/>
                </a:lnTo>
                <a:lnTo>
                  <a:pt x="1337" y="897"/>
                </a:lnTo>
                <a:lnTo>
                  <a:pt x="1337" y="897"/>
                </a:lnTo>
                <a:lnTo>
                  <a:pt x="1335" y="897"/>
                </a:lnTo>
                <a:lnTo>
                  <a:pt x="1333" y="900"/>
                </a:lnTo>
                <a:lnTo>
                  <a:pt x="1333" y="900"/>
                </a:lnTo>
                <a:lnTo>
                  <a:pt x="1333" y="902"/>
                </a:lnTo>
                <a:lnTo>
                  <a:pt x="1331" y="902"/>
                </a:lnTo>
                <a:lnTo>
                  <a:pt x="1331" y="902"/>
                </a:lnTo>
                <a:lnTo>
                  <a:pt x="1328" y="902"/>
                </a:lnTo>
                <a:lnTo>
                  <a:pt x="1326" y="904"/>
                </a:lnTo>
                <a:lnTo>
                  <a:pt x="1326" y="904"/>
                </a:lnTo>
                <a:lnTo>
                  <a:pt x="1324" y="904"/>
                </a:lnTo>
                <a:lnTo>
                  <a:pt x="1320" y="906"/>
                </a:lnTo>
                <a:lnTo>
                  <a:pt x="1318" y="906"/>
                </a:lnTo>
                <a:lnTo>
                  <a:pt x="1316" y="908"/>
                </a:lnTo>
                <a:lnTo>
                  <a:pt x="1314" y="908"/>
                </a:lnTo>
                <a:lnTo>
                  <a:pt x="1312" y="910"/>
                </a:lnTo>
                <a:lnTo>
                  <a:pt x="1310" y="910"/>
                </a:lnTo>
                <a:lnTo>
                  <a:pt x="1310" y="910"/>
                </a:lnTo>
                <a:lnTo>
                  <a:pt x="1307" y="908"/>
                </a:lnTo>
                <a:lnTo>
                  <a:pt x="1305" y="908"/>
                </a:lnTo>
                <a:lnTo>
                  <a:pt x="1305" y="908"/>
                </a:lnTo>
                <a:lnTo>
                  <a:pt x="1305" y="908"/>
                </a:lnTo>
                <a:lnTo>
                  <a:pt x="1305" y="908"/>
                </a:lnTo>
                <a:lnTo>
                  <a:pt x="1305" y="908"/>
                </a:lnTo>
                <a:lnTo>
                  <a:pt x="1303" y="910"/>
                </a:lnTo>
                <a:lnTo>
                  <a:pt x="1303" y="910"/>
                </a:lnTo>
                <a:lnTo>
                  <a:pt x="1303" y="908"/>
                </a:lnTo>
                <a:lnTo>
                  <a:pt x="1303" y="908"/>
                </a:lnTo>
                <a:lnTo>
                  <a:pt x="1303" y="906"/>
                </a:lnTo>
                <a:lnTo>
                  <a:pt x="1305" y="906"/>
                </a:lnTo>
                <a:lnTo>
                  <a:pt x="1305" y="904"/>
                </a:lnTo>
                <a:lnTo>
                  <a:pt x="1305" y="904"/>
                </a:lnTo>
                <a:lnTo>
                  <a:pt x="1305" y="904"/>
                </a:lnTo>
                <a:lnTo>
                  <a:pt x="1305" y="904"/>
                </a:lnTo>
                <a:lnTo>
                  <a:pt x="1303" y="904"/>
                </a:lnTo>
                <a:lnTo>
                  <a:pt x="1303" y="904"/>
                </a:lnTo>
                <a:lnTo>
                  <a:pt x="1301" y="904"/>
                </a:lnTo>
                <a:lnTo>
                  <a:pt x="1299" y="904"/>
                </a:lnTo>
                <a:lnTo>
                  <a:pt x="1299" y="904"/>
                </a:lnTo>
                <a:lnTo>
                  <a:pt x="1299" y="904"/>
                </a:lnTo>
                <a:lnTo>
                  <a:pt x="1297" y="906"/>
                </a:lnTo>
                <a:lnTo>
                  <a:pt x="1295" y="906"/>
                </a:lnTo>
                <a:lnTo>
                  <a:pt x="1291" y="908"/>
                </a:lnTo>
                <a:lnTo>
                  <a:pt x="1289" y="908"/>
                </a:lnTo>
                <a:lnTo>
                  <a:pt x="1289" y="908"/>
                </a:lnTo>
                <a:lnTo>
                  <a:pt x="1287" y="906"/>
                </a:lnTo>
                <a:lnTo>
                  <a:pt x="1287" y="906"/>
                </a:lnTo>
                <a:lnTo>
                  <a:pt x="1287" y="906"/>
                </a:lnTo>
                <a:close/>
                <a:moveTo>
                  <a:pt x="1310" y="902"/>
                </a:moveTo>
                <a:lnTo>
                  <a:pt x="1312" y="902"/>
                </a:lnTo>
                <a:lnTo>
                  <a:pt x="1312" y="902"/>
                </a:lnTo>
                <a:lnTo>
                  <a:pt x="1310" y="902"/>
                </a:lnTo>
                <a:lnTo>
                  <a:pt x="1310" y="902"/>
                </a:lnTo>
                <a:lnTo>
                  <a:pt x="1310" y="902"/>
                </a:lnTo>
                <a:lnTo>
                  <a:pt x="1310" y="902"/>
                </a:lnTo>
                <a:lnTo>
                  <a:pt x="1310" y="902"/>
                </a:lnTo>
                <a:lnTo>
                  <a:pt x="1310" y="902"/>
                </a:lnTo>
                <a:close/>
                <a:moveTo>
                  <a:pt x="1310" y="904"/>
                </a:moveTo>
                <a:lnTo>
                  <a:pt x="1310" y="904"/>
                </a:lnTo>
                <a:lnTo>
                  <a:pt x="1310" y="904"/>
                </a:lnTo>
                <a:lnTo>
                  <a:pt x="1307" y="904"/>
                </a:lnTo>
                <a:lnTo>
                  <a:pt x="1307" y="904"/>
                </a:lnTo>
                <a:lnTo>
                  <a:pt x="1307" y="904"/>
                </a:lnTo>
                <a:lnTo>
                  <a:pt x="1307" y="904"/>
                </a:lnTo>
                <a:lnTo>
                  <a:pt x="1310" y="904"/>
                </a:lnTo>
                <a:close/>
                <a:moveTo>
                  <a:pt x="1337" y="897"/>
                </a:moveTo>
                <a:lnTo>
                  <a:pt x="1337" y="900"/>
                </a:lnTo>
                <a:lnTo>
                  <a:pt x="1337" y="900"/>
                </a:lnTo>
                <a:lnTo>
                  <a:pt x="1339" y="900"/>
                </a:lnTo>
                <a:lnTo>
                  <a:pt x="1339" y="900"/>
                </a:lnTo>
                <a:lnTo>
                  <a:pt x="1339" y="900"/>
                </a:lnTo>
                <a:lnTo>
                  <a:pt x="1339" y="900"/>
                </a:lnTo>
                <a:lnTo>
                  <a:pt x="1339" y="900"/>
                </a:lnTo>
                <a:lnTo>
                  <a:pt x="1339" y="900"/>
                </a:lnTo>
                <a:lnTo>
                  <a:pt x="1339" y="900"/>
                </a:lnTo>
                <a:lnTo>
                  <a:pt x="1339" y="900"/>
                </a:lnTo>
                <a:lnTo>
                  <a:pt x="1339" y="902"/>
                </a:lnTo>
                <a:lnTo>
                  <a:pt x="1339" y="902"/>
                </a:lnTo>
                <a:lnTo>
                  <a:pt x="1339" y="902"/>
                </a:lnTo>
                <a:lnTo>
                  <a:pt x="1339" y="902"/>
                </a:lnTo>
                <a:lnTo>
                  <a:pt x="1341" y="902"/>
                </a:lnTo>
                <a:lnTo>
                  <a:pt x="1341" y="900"/>
                </a:lnTo>
                <a:lnTo>
                  <a:pt x="1341" y="900"/>
                </a:lnTo>
                <a:lnTo>
                  <a:pt x="1343" y="897"/>
                </a:lnTo>
                <a:lnTo>
                  <a:pt x="1345" y="895"/>
                </a:lnTo>
                <a:lnTo>
                  <a:pt x="1345" y="895"/>
                </a:lnTo>
                <a:lnTo>
                  <a:pt x="1345" y="895"/>
                </a:lnTo>
                <a:lnTo>
                  <a:pt x="1345" y="895"/>
                </a:lnTo>
                <a:lnTo>
                  <a:pt x="1345" y="895"/>
                </a:lnTo>
                <a:lnTo>
                  <a:pt x="1347" y="895"/>
                </a:lnTo>
                <a:lnTo>
                  <a:pt x="1349" y="893"/>
                </a:lnTo>
                <a:lnTo>
                  <a:pt x="1347" y="893"/>
                </a:lnTo>
                <a:lnTo>
                  <a:pt x="1347" y="893"/>
                </a:lnTo>
                <a:lnTo>
                  <a:pt x="1345" y="893"/>
                </a:lnTo>
                <a:lnTo>
                  <a:pt x="1343" y="893"/>
                </a:lnTo>
                <a:lnTo>
                  <a:pt x="1341" y="895"/>
                </a:lnTo>
                <a:lnTo>
                  <a:pt x="1339" y="895"/>
                </a:lnTo>
                <a:lnTo>
                  <a:pt x="1337" y="897"/>
                </a:lnTo>
                <a:lnTo>
                  <a:pt x="1337" y="897"/>
                </a:lnTo>
                <a:close/>
                <a:moveTo>
                  <a:pt x="1345" y="870"/>
                </a:moveTo>
                <a:lnTo>
                  <a:pt x="1345" y="870"/>
                </a:lnTo>
                <a:lnTo>
                  <a:pt x="1345" y="870"/>
                </a:lnTo>
                <a:lnTo>
                  <a:pt x="1345" y="870"/>
                </a:lnTo>
                <a:lnTo>
                  <a:pt x="1347" y="870"/>
                </a:lnTo>
                <a:lnTo>
                  <a:pt x="1347" y="870"/>
                </a:lnTo>
                <a:lnTo>
                  <a:pt x="1347" y="870"/>
                </a:lnTo>
                <a:lnTo>
                  <a:pt x="1349" y="870"/>
                </a:lnTo>
                <a:lnTo>
                  <a:pt x="1349" y="868"/>
                </a:lnTo>
                <a:lnTo>
                  <a:pt x="1349" y="868"/>
                </a:lnTo>
                <a:lnTo>
                  <a:pt x="1347" y="868"/>
                </a:lnTo>
                <a:lnTo>
                  <a:pt x="1347" y="868"/>
                </a:lnTo>
                <a:lnTo>
                  <a:pt x="1345" y="868"/>
                </a:lnTo>
                <a:lnTo>
                  <a:pt x="1345" y="868"/>
                </a:lnTo>
                <a:lnTo>
                  <a:pt x="1343" y="868"/>
                </a:lnTo>
                <a:lnTo>
                  <a:pt x="1345" y="870"/>
                </a:lnTo>
                <a:lnTo>
                  <a:pt x="1345" y="870"/>
                </a:lnTo>
                <a:close/>
                <a:moveTo>
                  <a:pt x="1328" y="885"/>
                </a:moveTo>
                <a:lnTo>
                  <a:pt x="1328" y="887"/>
                </a:lnTo>
                <a:lnTo>
                  <a:pt x="1328" y="887"/>
                </a:lnTo>
                <a:lnTo>
                  <a:pt x="1328" y="887"/>
                </a:lnTo>
                <a:lnTo>
                  <a:pt x="1331" y="887"/>
                </a:lnTo>
                <a:lnTo>
                  <a:pt x="1331" y="887"/>
                </a:lnTo>
                <a:lnTo>
                  <a:pt x="1333" y="885"/>
                </a:lnTo>
                <a:lnTo>
                  <a:pt x="1333" y="885"/>
                </a:lnTo>
                <a:lnTo>
                  <a:pt x="1331" y="885"/>
                </a:lnTo>
                <a:lnTo>
                  <a:pt x="1331" y="885"/>
                </a:lnTo>
                <a:lnTo>
                  <a:pt x="1333" y="885"/>
                </a:lnTo>
                <a:lnTo>
                  <a:pt x="1337" y="883"/>
                </a:lnTo>
                <a:lnTo>
                  <a:pt x="1337" y="883"/>
                </a:lnTo>
                <a:lnTo>
                  <a:pt x="1337" y="883"/>
                </a:lnTo>
                <a:lnTo>
                  <a:pt x="1337" y="883"/>
                </a:lnTo>
                <a:lnTo>
                  <a:pt x="1339" y="881"/>
                </a:lnTo>
                <a:lnTo>
                  <a:pt x="1339" y="881"/>
                </a:lnTo>
                <a:lnTo>
                  <a:pt x="1337" y="881"/>
                </a:lnTo>
                <a:lnTo>
                  <a:pt x="1335" y="883"/>
                </a:lnTo>
                <a:lnTo>
                  <a:pt x="1328" y="885"/>
                </a:lnTo>
                <a:lnTo>
                  <a:pt x="1328" y="885"/>
                </a:lnTo>
                <a:lnTo>
                  <a:pt x="1328" y="885"/>
                </a:lnTo>
                <a:lnTo>
                  <a:pt x="1328" y="885"/>
                </a:lnTo>
                <a:lnTo>
                  <a:pt x="1328" y="885"/>
                </a:lnTo>
                <a:close/>
                <a:moveTo>
                  <a:pt x="1307" y="904"/>
                </a:moveTo>
                <a:lnTo>
                  <a:pt x="1305" y="906"/>
                </a:lnTo>
                <a:lnTo>
                  <a:pt x="1305" y="906"/>
                </a:lnTo>
                <a:lnTo>
                  <a:pt x="1305" y="906"/>
                </a:lnTo>
                <a:lnTo>
                  <a:pt x="1305" y="906"/>
                </a:lnTo>
                <a:lnTo>
                  <a:pt x="1305" y="906"/>
                </a:lnTo>
                <a:lnTo>
                  <a:pt x="1307" y="906"/>
                </a:lnTo>
                <a:lnTo>
                  <a:pt x="1307" y="906"/>
                </a:lnTo>
                <a:lnTo>
                  <a:pt x="1307" y="906"/>
                </a:lnTo>
                <a:lnTo>
                  <a:pt x="1307" y="904"/>
                </a:lnTo>
                <a:lnTo>
                  <a:pt x="1307" y="904"/>
                </a:lnTo>
                <a:lnTo>
                  <a:pt x="1307" y="904"/>
                </a:lnTo>
                <a:close/>
                <a:moveTo>
                  <a:pt x="1400" y="914"/>
                </a:moveTo>
                <a:lnTo>
                  <a:pt x="1400" y="914"/>
                </a:lnTo>
                <a:lnTo>
                  <a:pt x="1400" y="914"/>
                </a:lnTo>
                <a:lnTo>
                  <a:pt x="1400" y="914"/>
                </a:lnTo>
                <a:lnTo>
                  <a:pt x="1400" y="916"/>
                </a:lnTo>
                <a:lnTo>
                  <a:pt x="1402" y="916"/>
                </a:lnTo>
                <a:lnTo>
                  <a:pt x="1402" y="916"/>
                </a:lnTo>
                <a:lnTo>
                  <a:pt x="1402" y="914"/>
                </a:lnTo>
                <a:lnTo>
                  <a:pt x="1400" y="914"/>
                </a:lnTo>
                <a:lnTo>
                  <a:pt x="1400" y="914"/>
                </a:lnTo>
                <a:close/>
                <a:moveTo>
                  <a:pt x="2047" y="1818"/>
                </a:moveTo>
                <a:lnTo>
                  <a:pt x="2047" y="1818"/>
                </a:lnTo>
                <a:lnTo>
                  <a:pt x="2045" y="1820"/>
                </a:lnTo>
                <a:lnTo>
                  <a:pt x="2045" y="1820"/>
                </a:lnTo>
                <a:lnTo>
                  <a:pt x="2047" y="1820"/>
                </a:lnTo>
                <a:lnTo>
                  <a:pt x="2049" y="1818"/>
                </a:lnTo>
                <a:lnTo>
                  <a:pt x="2049" y="1818"/>
                </a:lnTo>
                <a:lnTo>
                  <a:pt x="2049" y="1818"/>
                </a:lnTo>
                <a:lnTo>
                  <a:pt x="2047" y="1818"/>
                </a:lnTo>
                <a:close/>
                <a:moveTo>
                  <a:pt x="1953" y="1979"/>
                </a:moveTo>
                <a:lnTo>
                  <a:pt x="1951" y="1977"/>
                </a:lnTo>
                <a:lnTo>
                  <a:pt x="1949" y="1981"/>
                </a:lnTo>
                <a:lnTo>
                  <a:pt x="1951" y="1981"/>
                </a:lnTo>
                <a:lnTo>
                  <a:pt x="1951" y="1981"/>
                </a:lnTo>
                <a:lnTo>
                  <a:pt x="1953" y="1981"/>
                </a:lnTo>
                <a:lnTo>
                  <a:pt x="1953" y="1981"/>
                </a:lnTo>
                <a:lnTo>
                  <a:pt x="1953" y="1979"/>
                </a:lnTo>
                <a:lnTo>
                  <a:pt x="1953" y="1979"/>
                </a:lnTo>
                <a:lnTo>
                  <a:pt x="1953" y="1979"/>
                </a:lnTo>
                <a:lnTo>
                  <a:pt x="1953" y="1979"/>
                </a:lnTo>
                <a:close/>
                <a:moveTo>
                  <a:pt x="1967" y="1969"/>
                </a:moveTo>
                <a:lnTo>
                  <a:pt x="1967" y="1969"/>
                </a:lnTo>
                <a:lnTo>
                  <a:pt x="1967" y="1969"/>
                </a:lnTo>
                <a:lnTo>
                  <a:pt x="1965" y="1969"/>
                </a:lnTo>
                <a:lnTo>
                  <a:pt x="1965" y="1969"/>
                </a:lnTo>
                <a:lnTo>
                  <a:pt x="1965" y="1971"/>
                </a:lnTo>
                <a:lnTo>
                  <a:pt x="1967" y="1971"/>
                </a:lnTo>
                <a:lnTo>
                  <a:pt x="1967" y="1969"/>
                </a:lnTo>
                <a:lnTo>
                  <a:pt x="1970" y="1969"/>
                </a:lnTo>
                <a:lnTo>
                  <a:pt x="1967" y="1969"/>
                </a:lnTo>
                <a:lnTo>
                  <a:pt x="1967" y="1969"/>
                </a:lnTo>
                <a:close/>
                <a:moveTo>
                  <a:pt x="2087" y="2505"/>
                </a:moveTo>
                <a:lnTo>
                  <a:pt x="2087" y="2503"/>
                </a:lnTo>
                <a:lnTo>
                  <a:pt x="2087" y="2503"/>
                </a:lnTo>
                <a:lnTo>
                  <a:pt x="2085" y="2503"/>
                </a:lnTo>
                <a:lnTo>
                  <a:pt x="2085" y="2503"/>
                </a:lnTo>
                <a:lnTo>
                  <a:pt x="2085" y="2501"/>
                </a:lnTo>
                <a:lnTo>
                  <a:pt x="2083" y="2499"/>
                </a:lnTo>
                <a:lnTo>
                  <a:pt x="2083" y="2499"/>
                </a:lnTo>
                <a:lnTo>
                  <a:pt x="2083" y="2497"/>
                </a:lnTo>
                <a:lnTo>
                  <a:pt x="2081" y="2497"/>
                </a:lnTo>
                <a:lnTo>
                  <a:pt x="2081" y="2497"/>
                </a:lnTo>
                <a:lnTo>
                  <a:pt x="2081" y="2499"/>
                </a:lnTo>
                <a:lnTo>
                  <a:pt x="2081" y="2499"/>
                </a:lnTo>
                <a:lnTo>
                  <a:pt x="2079" y="2497"/>
                </a:lnTo>
                <a:lnTo>
                  <a:pt x="2076" y="2497"/>
                </a:lnTo>
                <a:lnTo>
                  <a:pt x="2076" y="2495"/>
                </a:lnTo>
                <a:lnTo>
                  <a:pt x="2076" y="2495"/>
                </a:lnTo>
                <a:lnTo>
                  <a:pt x="2074" y="2495"/>
                </a:lnTo>
                <a:lnTo>
                  <a:pt x="2074" y="2495"/>
                </a:lnTo>
                <a:lnTo>
                  <a:pt x="2074" y="2493"/>
                </a:lnTo>
                <a:lnTo>
                  <a:pt x="2072" y="2493"/>
                </a:lnTo>
                <a:lnTo>
                  <a:pt x="2072" y="2495"/>
                </a:lnTo>
                <a:lnTo>
                  <a:pt x="2070" y="2493"/>
                </a:lnTo>
                <a:lnTo>
                  <a:pt x="2068" y="2493"/>
                </a:lnTo>
                <a:lnTo>
                  <a:pt x="2066" y="2493"/>
                </a:lnTo>
                <a:lnTo>
                  <a:pt x="2066" y="2493"/>
                </a:lnTo>
                <a:lnTo>
                  <a:pt x="2064" y="2493"/>
                </a:lnTo>
                <a:lnTo>
                  <a:pt x="2058" y="2493"/>
                </a:lnTo>
                <a:lnTo>
                  <a:pt x="2058" y="2493"/>
                </a:lnTo>
                <a:lnTo>
                  <a:pt x="2058" y="2493"/>
                </a:lnTo>
                <a:lnTo>
                  <a:pt x="2062" y="2493"/>
                </a:lnTo>
                <a:lnTo>
                  <a:pt x="2062" y="2493"/>
                </a:lnTo>
                <a:lnTo>
                  <a:pt x="2062" y="2495"/>
                </a:lnTo>
                <a:lnTo>
                  <a:pt x="2062" y="2495"/>
                </a:lnTo>
                <a:lnTo>
                  <a:pt x="2064" y="2495"/>
                </a:lnTo>
                <a:lnTo>
                  <a:pt x="2070" y="2497"/>
                </a:lnTo>
                <a:lnTo>
                  <a:pt x="2070" y="2499"/>
                </a:lnTo>
                <a:lnTo>
                  <a:pt x="2072" y="2499"/>
                </a:lnTo>
                <a:lnTo>
                  <a:pt x="2074" y="2499"/>
                </a:lnTo>
                <a:lnTo>
                  <a:pt x="2074" y="2499"/>
                </a:lnTo>
                <a:lnTo>
                  <a:pt x="2074" y="2501"/>
                </a:lnTo>
                <a:lnTo>
                  <a:pt x="2076" y="2501"/>
                </a:lnTo>
                <a:lnTo>
                  <a:pt x="2076" y="2501"/>
                </a:lnTo>
                <a:lnTo>
                  <a:pt x="2079" y="2503"/>
                </a:lnTo>
                <a:lnTo>
                  <a:pt x="2079" y="2503"/>
                </a:lnTo>
                <a:lnTo>
                  <a:pt x="2081" y="2503"/>
                </a:lnTo>
                <a:lnTo>
                  <a:pt x="2081" y="2505"/>
                </a:lnTo>
                <a:lnTo>
                  <a:pt x="2083" y="2508"/>
                </a:lnTo>
                <a:lnTo>
                  <a:pt x="2085" y="2510"/>
                </a:lnTo>
                <a:lnTo>
                  <a:pt x="2085" y="2510"/>
                </a:lnTo>
                <a:lnTo>
                  <a:pt x="2087" y="2510"/>
                </a:lnTo>
                <a:lnTo>
                  <a:pt x="2089" y="2508"/>
                </a:lnTo>
                <a:lnTo>
                  <a:pt x="2089" y="2508"/>
                </a:lnTo>
                <a:lnTo>
                  <a:pt x="2087" y="2505"/>
                </a:lnTo>
                <a:lnTo>
                  <a:pt x="2087" y="2505"/>
                </a:lnTo>
                <a:close/>
                <a:moveTo>
                  <a:pt x="1823" y="891"/>
                </a:moveTo>
                <a:lnTo>
                  <a:pt x="1823" y="891"/>
                </a:lnTo>
                <a:lnTo>
                  <a:pt x="1823" y="891"/>
                </a:lnTo>
                <a:lnTo>
                  <a:pt x="1823" y="891"/>
                </a:lnTo>
                <a:lnTo>
                  <a:pt x="1823" y="893"/>
                </a:lnTo>
                <a:lnTo>
                  <a:pt x="1821" y="893"/>
                </a:lnTo>
                <a:lnTo>
                  <a:pt x="1821" y="893"/>
                </a:lnTo>
                <a:lnTo>
                  <a:pt x="1821" y="895"/>
                </a:lnTo>
                <a:lnTo>
                  <a:pt x="1821" y="895"/>
                </a:lnTo>
                <a:lnTo>
                  <a:pt x="1823" y="893"/>
                </a:lnTo>
                <a:lnTo>
                  <a:pt x="1823" y="891"/>
                </a:lnTo>
                <a:lnTo>
                  <a:pt x="1823" y="891"/>
                </a:lnTo>
                <a:close/>
                <a:moveTo>
                  <a:pt x="1768" y="2445"/>
                </a:moveTo>
                <a:lnTo>
                  <a:pt x="1768" y="2445"/>
                </a:lnTo>
                <a:lnTo>
                  <a:pt x="1771" y="2445"/>
                </a:lnTo>
                <a:lnTo>
                  <a:pt x="1768" y="2443"/>
                </a:lnTo>
                <a:lnTo>
                  <a:pt x="1768" y="2443"/>
                </a:lnTo>
                <a:lnTo>
                  <a:pt x="1764" y="2443"/>
                </a:lnTo>
                <a:lnTo>
                  <a:pt x="1764" y="2443"/>
                </a:lnTo>
                <a:lnTo>
                  <a:pt x="1764" y="2443"/>
                </a:lnTo>
                <a:lnTo>
                  <a:pt x="1764" y="2445"/>
                </a:lnTo>
                <a:lnTo>
                  <a:pt x="1764" y="2445"/>
                </a:lnTo>
                <a:lnTo>
                  <a:pt x="1764" y="2445"/>
                </a:lnTo>
                <a:lnTo>
                  <a:pt x="1764" y="2445"/>
                </a:lnTo>
                <a:lnTo>
                  <a:pt x="1760" y="2445"/>
                </a:lnTo>
                <a:lnTo>
                  <a:pt x="1760" y="2443"/>
                </a:lnTo>
                <a:lnTo>
                  <a:pt x="1760" y="2443"/>
                </a:lnTo>
                <a:lnTo>
                  <a:pt x="1760" y="2443"/>
                </a:lnTo>
                <a:lnTo>
                  <a:pt x="1762" y="2443"/>
                </a:lnTo>
                <a:lnTo>
                  <a:pt x="1762" y="2440"/>
                </a:lnTo>
                <a:lnTo>
                  <a:pt x="1762" y="2440"/>
                </a:lnTo>
                <a:lnTo>
                  <a:pt x="1760" y="2440"/>
                </a:lnTo>
                <a:lnTo>
                  <a:pt x="1758" y="2440"/>
                </a:lnTo>
                <a:lnTo>
                  <a:pt x="1756" y="2440"/>
                </a:lnTo>
                <a:lnTo>
                  <a:pt x="1754" y="2440"/>
                </a:lnTo>
                <a:lnTo>
                  <a:pt x="1754" y="2440"/>
                </a:lnTo>
                <a:lnTo>
                  <a:pt x="1752" y="2445"/>
                </a:lnTo>
                <a:lnTo>
                  <a:pt x="1752" y="2445"/>
                </a:lnTo>
                <a:lnTo>
                  <a:pt x="1752" y="2447"/>
                </a:lnTo>
                <a:lnTo>
                  <a:pt x="1752" y="2447"/>
                </a:lnTo>
                <a:lnTo>
                  <a:pt x="1752" y="2447"/>
                </a:lnTo>
                <a:lnTo>
                  <a:pt x="1750" y="2449"/>
                </a:lnTo>
                <a:lnTo>
                  <a:pt x="1750" y="2449"/>
                </a:lnTo>
                <a:lnTo>
                  <a:pt x="1747" y="2449"/>
                </a:lnTo>
                <a:lnTo>
                  <a:pt x="1745" y="2451"/>
                </a:lnTo>
                <a:lnTo>
                  <a:pt x="1745" y="2453"/>
                </a:lnTo>
                <a:lnTo>
                  <a:pt x="1743" y="2455"/>
                </a:lnTo>
                <a:lnTo>
                  <a:pt x="1743" y="2455"/>
                </a:lnTo>
                <a:lnTo>
                  <a:pt x="1745" y="2457"/>
                </a:lnTo>
                <a:lnTo>
                  <a:pt x="1747" y="2459"/>
                </a:lnTo>
                <a:lnTo>
                  <a:pt x="1747" y="2457"/>
                </a:lnTo>
                <a:lnTo>
                  <a:pt x="1750" y="2457"/>
                </a:lnTo>
                <a:lnTo>
                  <a:pt x="1750" y="2457"/>
                </a:lnTo>
                <a:lnTo>
                  <a:pt x="1752" y="2457"/>
                </a:lnTo>
                <a:lnTo>
                  <a:pt x="1750" y="2453"/>
                </a:lnTo>
                <a:lnTo>
                  <a:pt x="1752" y="2453"/>
                </a:lnTo>
                <a:lnTo>
                  <a:pt x="1758" y="2455"/>
                </a:lnTo>
                <a:lnTo>
                  <a:pt x="1758" y="2453"/>
                </a:lnTo>
                <a:lnTo>
                  <a:pt x="1758" y="2453"/>
                </a:lnTo>
                <a:lnTo>
                  <a:pt x="1758" y="2453"/>
                </a:lnTo>
                <a:lnTo>
                  <a:pt x="1762" y="2451"/>
                </a:lnTo>
                <a:lnTo>
                  <a:pt x="1764" y="2451"/>
                </a:lnTo>
                <a:lnTo>
                  <a:pt x="1764" y="2449"/>
                </a:lnTo>
                <a:lnTo>
                  <a:pt x="1768" y="2449"/>
                </a:lnTo>
                <a:lnTo>
                  <a:pt x="1771" y="2447"/>
                </a:lnTo>
                <a:lnTo>
                  <a:pt x="1771" y="2447"/>
                </a:lnTo>
                <a:lnTo>
                  <a:pt x="1771" y="2447"/>
                </a:lnTo>
                <a:lnTo>
                  <a:pt x="1768" y="2447"/>
                </a:lnTo>
                <a:lnTo>
                  <a:pt x="1768" y="2445"/>
                </a:lnTo>
                <a:close/>
                <a:moveTo>
                  <a:pt x="1398" y="923"/>
                </a:moveTo>
                <a:lnTo>
                  <a:pt x="1395" y="923"/>
                </a:lnTo>
                <a:lnTo>
                  <a:pt x="1395" y="923"/>
                </a:lnTo>
                <a:lnTo>
                  <a:pt x="1395" y="923"/>
                </a:lnTo>
                <a:lnTo>
                  <a:pt x="1395" y="925"/>
                </a:lnTo>
                <a:lnTo>
                  <a:pt x="1395" y="925"/>
                </a:lnTo>
                <a:lnTo>
                  <a:pt x="1398" y="925"/>
                </a:lnTo>
                <a:lnTo>
                  <a:pt x="1398" y="925"/>
                </a:lnTo>
                <a:lnTo>
                  <a:pt x="1398" y="925"/>
                </a:lnTo>
                <a:lnTo>
                  <a:pt x="1398" y="925"/>
                </a:lnTo>
                <a:lnTo>
                  <a:pt x="1398" y="923"/>
                </a:lnTo>
                <a:close/>
                <a:moveTo>
                  <a:pt x="1905" y="2036"/>
                </a:moveTo>
                <a:lnTo>
                  <a:pt x="1905" y="2036"/>
                </a:lnTo>
                <a:lnTo>
                  <a:pt x="1905" y="2038"/>
                </a:lnTo>
                <a:lnTo>
                  <a:pt x="1905" y="2040"/>
                </a:lnTo>
                <a:lnTo>
                  <a:pt x="1905" y="2040"/>
                </a:lnTo>
                <a:lnTo>
                  <a:pt x="1905" y="2040"/>
                </a:lnTo>
                <a:lnTo>
                  <a:pt x="1907" y="2038"/>
                </a:lnTo>
                <a:lnTo>
                  <a:pt x="1907" y="2036"/>
                </a:lnTo>
                <a:lnTo>
                  <a:pt x="1907" y="2034"/>
                </a:lnTo>
                <a:lnTo>
                  <a:pt x="1905" y="2036"/>
                </a:lnTo>
                <a:close/>
                <a:moveTo>
                  <a:pt x="1475" y="973"/>
                </a:moveTo>
                <a:lnTo>
                  <a:pt x="1475" y="973"/>
                </a:lnTo>
                <a:lnTo>
                  <a:pt x="1475" y="973"/>
                </a:lnTo>
                <a:lnTo>
                  <a:pt x="1475" y="973"/>
                </a:lnTo>
                <a:lnTo>
                  <a:pt x="1475" y="973"/>
                </a:lnTo>
                <a:lnTo>
                  <a:pt x="1475" y="973"/>
                </a:lnTo>
                <a:lnTo>
                  <a:pt x="1475" y="973"/>
                </a:lnTo>
                <a:lnTo>
                  <a:pt x="1475" y="973"/>
                </a:lnTo>
                <a:lnTo>
                  <a:pt x="1475" y="973"/>
                </a:lnTo>
                <a:lnTo>
                  <a:pt x="1475" y="973"/>
                </a:lnTo>
                <a:close/>
                <a:moveTo>
                  <a:pt x="1760" y="2453"/>
                </a:moveTo>
                <a:lnTo>
                  <a:pt x="1760" y="2453"/>
                </a:lnTo>
                <a:lnTo>
                  <a:pt x="1760" y="2453"/>
                </a:lnTo>
                <a:lnTo>
                  <a:pt x="1760" y="2455"/>
                </a:lnTo>
                <a:lnTo>
                  <a:pt x="1762" y="2455"/>
                </a:lnTo>
                <a:lnTo>
                  <a:pt x="1760" y="2453"/>
                </a:lnTo>
                <a:lnTo>
                  <a:pt x="1760" y="2453"/>
                </a:lnTo>
                <a:close/>
                <a:moveTo>
                  <a:pt x="1375" y="935"/>
                </a:moveTo>
                <a:lnTo>
                  <a:pt x="1372" y="935"/>
                </a:lnTo>
                <a:lnTo>
                  <a:pt x="1372" y="935"/>
                </a:lnTo>
                <a:lnTo>
                  <a:pt x="1372" y="935"/>
                </a:lnTo>
                <a:lnTo>
                  <a:pt x="1375" y="937"/>
                </a:lnTo>
                <a:lnTo>
                  <a:pt x="1375" y="937"/>
                </a:lnTo>
                <a:lnTo>
                  <a:pt x="1375" y="935"/>
                </a:lnTo>
                <a:lnTo>
                  <a:pt x="1375" y="935"/>
                </a:lnTo>
                <a:lnTo>
                  <a:pt x="1375" y="935"/>
                </a:lnTo>
                <a:close/>
                <a:moveTo>
                  <a:pt x="1741" y="2455"/>
                </a:moveTo>
                <a:lnTo>
                  <a:pt x="1741" y="2457"/>
                </a:lnTo>
                <a:lnTo>
                  <a:pt x="1741" y="2457"/>
                </a:lnTo>
                <a:lnTo>
                  <a:pt x="1741" y="2457"/>
                </a:lnTo>
                <a:lnTo>
                  <a:pt x="1741" y="2457"/>
                </a:lnTo>
                <a:lnTo>
                  <a:pt x="1743" y="2457"/>
                </a:lnTo>
                <a:lnTo>
                  <a:pt x="1743" y="2457"/>
                </a:lnTo>
                <a:lnTo>
                  <a:pt x="1741" y="2455"/>
                </a:lnTo>
                <a:lnTo>
                  <a:pt x="1741" y="2455"/>
                </a:lnTo>
                <a:close/>
                <a:moveTo>
                  <a:pt x="1381" y="925"/>
                </a:moveTo>
                <a:lnTo>
                  <a:pt x="1381" y="925"/>
                </a:lnTo>
                <a:lnTo>
                  <a:pt x="1379" y="927"/>
                </a:lnTo>
                <a:lnTo>
                  <a:pt x="1379" y="927"/>
                </a:lnTo>
                <a:lnTo>
                  <a:pt x="1381" y="927"/>
                </a:lnTo>
                <a:lnTo>
                  <a:pt x="1381" y="927"/>
                </a:lnTo>
                <a:lnTo>
                  <a:pt x="1381" y="927"/>
                </a:lnTo>
                <a:lnTo>
                  <a:pt x="1381" y="927"/>
                </a:lnTo>
                <a:lnTo>
                  <a:pt x="1381" y="925"/>
                </a:lnTo>
                <a:lnTo>
                  <a:pt x="1381" y="925"/>
                </a:lnTo>
                <a:lnTo>
                  <a:pt x="1381" y="925"/>
                </a:lnTo>
                <a:close/>
                <a:moveTo>
                  <a:pt x="1360" y="933"/>
                </a:moveTo>
                <a:lnTo>
                  <a:pt x="1358" y="933"/>
                </a:lnTo>
                <a:lnTo>
                  <a:pt x="1358" y="933"/>
                </a:lnTo>
                <a:lnTo>
                  <a:pt x="1358" y="935"/>
                </a:lnTo>
                <a:lnTo>
                  <a:pt x="1356" y="935"/>
                </a:lnTo>
                <a:lnTo>
                  <a:pt x="1356" y="935"/>
                </a:lnTo>
                <a:lnTo>
                  <a:pt x="1356" y="937"/>
                </a:lnTo>
                <a:lnTo>
                  <a:pt x="1356" y="937"/>
                </a:lnTo>
                <a:lnTo>
                  <a:pt x="1354" y="939"/>
                </a:lnTo>
                <a:lnTo>
                  <a:pt x="1354" y="939"/>
                </a:lnTo>
                <a:lnTo>
                  <a:pt x="1354" y="939"/>
                </a:lnTo>
                <a:lnTo>
                  <a:pt x="1354" y="939"/>
                </a:lnTo>
                <a:lnTo>
                  <a:pt x="1354" y="941"/>
                </a:lnTo>
                <a:lnTo>
                  <a:pt x="1356" y="941"/>
                </a:lnTo>
                <a:lnTo>
                  <a:pt x="1356" y="941"/>
                </a:lnTo>
                <a:lnTo>
                  <a:pt x="1358" y="939"/>
                </a:lnTo>
                <a:lnTo>
                  <a:pt x="1358" y="939"/>
                </a:lnTo>
                <a:lnTo>
                  <a:pt x="1358" y="939"/>
                </a:lnTo>
                <a:lnTo>
                  <a:pt x="1358" y="937"/>
                </a:lnTo>
                <a:lnTo>
                  <a:pt x="1358" y="937"/>
                </a:lnTo>
                <a:lnTo>
                  <a:pt x="1358" y="937"/>
                </a:lnTo>
                <a:lnTo>
                  <a:pt x="1358" y="937"/>
                </a:lnTo>
                <a:lnTo>
                  <a:pt x="1358" y="937"/>
                </a:lnTo>
                <a:lnTo>
                  <a:pt x="1358" y="935"/>
                </a:lnTo>
                <a:lnTo>
                  <a:pt x="1358" y="935"/>
                </a:lnTo>
                <a:lnTo>
                  <a:pt x="1358" y="935"/>
                </a:lnTo>
                <a:lnTo>
                  <a:pt x="1358" y="935"/>
                </a:lnTo>
                <a:lnTo>
                  <a:pt x="1358" y="935"/>
                </a:lnTo>
                <a:lnTo>
                  <a:pt x="1360" y="935"/>
                </a:lnTo>
                <a:lnTo>
                  <a:pt x="1360" y="933"/>
                </a:lnTo>
                <a:lnTo>
                  <a:pt x="1360" y="933"/>
                </a:lnTo>
                <a:lnTo>
                  <a:pt x="1360" y="933"/>
                </a:lnTo>
                <a:lnTo>
                  <a:pt x="1360" y="933"/>
                </a:lnTo>
                <a:lnTo>
                  <a:pt x="1360" y="933"/>
                </a:lnTo>
                <a:lnTo>
                  <a:pt x="1360" y="933"/>
                </a:lnTo>
                <a:lnTo>
                  <a:pt x="1360" y="933"/>
                </a:lnTo>
                <a:close/>
                <a:moveTo>
                  <a:pt x="1515" y="950"/>
                </a:moveTo>
                <a:lnTo>
                  <a:pt x="1517" y="950"/>
                </a:lnTo>
                <a:lnTo>
                  <a:pt x="1517" y="950"/>
                </a:lnTo>
                <a:lnTo>
                  <a:pt x="1515" y="950"/>
                </a:lnTo>
                <a:lnTo>
                  <a:pt x="1515" y="950"/>
                </a:lnTo>
                <a:lnTo>
                  <a:pt x="1515" y="950"/>
                </a:lnTo>
                <a:lnTo>
                  <a:pt x="1515" y="950"/>
                </a:lnTo>
                <a:lnTo>
                  <a:pt x="1515" y="950"/>
                </a:lnTo>
                <a:close/>
                <a:moveTo>
                  <a:pt x="1515" y="956"/>
                </a:moveTo>
                <a:lnTo>
                  <a:pt x="1515" y="956"/>
                </a:lnTo>
                <a:lnTo>
                  <a:pt x="1513" y="956"/>
                </a:lnTo>
                <a:lnTo>
                  <a:pt x="1513" y="956"/>
                </a:lnTo>
                <a:lnTo>
                  <a:pt x="1513" y="956"/>
                </a:lnTo>
                <a:lnTo>
                  <a:pt x="1513" y="956"/>
                </a:lnTo>
                <a:lnTo>
                  <a:pt x="1515" y="956"/>
                </a:lnTo>
                <a:close/>
                <a:moveTo>
                  <a:pt x="1423" y="994"/>
                </a:moveTo>
                <a:lnTo>
                  <a:pt x="1421" y="994"/>
                </a:lnTo>
                <a:lnTo>
                  <a:pt x="1421" y="994"/>
                </a:lnTo>
                <a:lnTo>
                  <a:pt x="1421" y="996"/>
                </a:lnTo>
                <a:lnTo>
                  <a:pt x="1423" y="994"/>
                </a:lnTo>
                <a:lnTo>
                  <a:pt x="1423" y="994"/>
                </a:lnTo>
                <a:lnTo>
                  <a:pt x="1423" y="994"/>
                </a:lnTo>
                <a:lnTo>
                  <a:pt x="1423" y="994"/>
                </a:lnTo>
                <a:close/>
                <a:moveTo>
                  <a:pt x="1511" y="954"/>
                </a:moveTo>
                <a:lnTo>
                  <a:pt x="1511" y="954"/>
                </a:lnTo>
                <a:lnTo>
                  <a:pt x="1511" y="954"/>
                </a:lnTo>
                <a:lnTo>
                  <a:pt x="1511" y="954"/>
                </a:lnTo>
                <a:lnTo>
                  <a:pt x="1513" y="952"/>
                </a:lnTo>
                <a:lnTo>
                  <a:pt x="1513" y="952"/>
                </a:lnTo>
                <a:lnTo>
                  <a:pt x="1513" y="952"/>
                </a:lnTo>
                <a:lnTo>
                  <a:pt x="1515" y="952"/>
                </a:lnTo>
                <a:lnTo>
                  <a:pt x="1515" y="952"/>
                </a:lnTo>
                <a:lnTo>
                  <a:pt x="1513" y="952"/>
                </a:lnTo>
                <a:lnTo>
                  <a:pt x="1513" y="952"/>
                </a:lnTo>
                <a:lnTo>
                  <a:pt x="1511" y="952"/>
                </a:lnTo>
                <a:lnTo>
                  <a:pt x="1511" y="952"/>
                </a:lnTo>
                <a:lnTo>
                  <a:pt x="1511" y="952"/>
                </a:lnTo>
                <a:lnTo>
                  <a:pt x="1511" y="952"/>
                </a:lnTo>
                <a:lnTo>
                  <a:pt x="1511" y="952"/>
                </a:lnTo>
                <a:lnTo>
                  <a:pt x="1511" y="954"/>
                </a:lnTo>
                <a:close/>
                <a:moveTo>
                  <a:pt x="1507" y="954"/>
                </a:moveTo>
                <a:lnTo>
                  <a:pt x="1507" y="954"/>
                </a:lnTo>
                <a:lnTo>
                  <a:pt x="1509" y="952"/>
                </a:lnTo>
                <a:lnTo>
                  <a:pt x="1509" y="952"/>
                </a:lnTo>
                <a:lnTo>
                  <a:pt x="1507" y="952"/>
                </a:lnTo>
                <a:lnTo>
                  <a:pt x="1507" y="952"/>
                </a:lnTo>
                <a:lnTo>
                  <a:pt x="1507" y="954"/>
                </a:lnTo>
                <a:lnTo>
                  <a:pt x="1507" y="954"/>
                </a:lnTo>
                <a:lnTo>
                  <a:pt x="1507" y="954"/>
                </a:lnTo>
                <a:close/>
                <a:moveTo>
                  <a:pt x="1362" y="931"/>
                </a:moveTo>
                <a:lnTo>
                  <a:pt x="1360" y="931"/>
                </a:lnTo>
                <a:lnTo>
                  <a:pt x="1360" y="931"/>
                </a:lnTo>
                <a:lnTo>
                  <a:pt x="1360" y="931"/>
                </a:lnTo>
                <a:lnTo>
                  <a:pt x="1360" y="931"/>
                </a:lnTo>
                <a:lnTo>
                  <a:pt x="1362" y="931"/>
                </a:lnTo>
                <a:lnTo>
                  <a:pt x="1362" y="931"/>
                </a:lnTo>
                <a:lnTo>
                  <a:pt x="1362" y="931"/>
                </a:lnTo>
                <a:lnTo>
                  <a:pt x="1362" y="931"/>
                </a:lnTo>
                <a:lnTo>
                  <a:pt x="1362" y="931"/>
                </a:lnTo>
                <a:close/>
                <a:moveTo>
                  <a:pt x="277" y="677"/>
                </a:moveTo>
                <a:lnTo>
                  <a:pt x="279" y="673"/>
                </a:lnTo>
                <a:lnTo>
                  <a:pt x="279" y="673"/>
                </a:lnTo>
                <a:lnTo>
                  <a:pt x="274" y="673"/>
                </a:lnTo>
                <a:lnTo>
                  <a:pt x="274" y="675"/>
                </a:lnTo>
                <a:lnTo>
                  <a:pt x="272" y="675"/>
                </a:lnTo>
                <a:lnTo>
                  <a:pt x="274" y="677"/>
                </a:lnTo>
                <a:lnTo>
                  <a:pt x="274" y="677"/>
                </a:lnTo>
                <a:lnTo>
                  <a:pt x="277" y="677"/>
                </a:lnTo>
                <a:close/>
                <a:moveTo>
                  <a:pt x="828" y="897"/>
                </a:moveTo>
                <a:lnTo>
                  <a:pt x="828" y="900"/>
                </a:lnTo>
                <a:lnTo>
                  <a:pt x="828" y="900"/>
                </a:lnTo>
                <a:lnTo>
                  <a:pt x="828" y="897"/>
                </a:lnTo>
                <a:lnTo>
                  <a:pt x="828" y="897"/>
                </a:lnTo>
                <a:lnTo>
                  <a:pt x="828" y="897"/>
                </a:lnTo>
                <a:lnTo>
                  <a:pt x="828" y="897"/>
                </a:lnTo>
                <a:lnTo>
                  <a:pt x="828" y="897"/>
                </a:lnTo>
                <a:close/>
                <a:moveTo>
                  <a:pt x="205" y="503"/>
                </a:moveTo>
                <a:lnTo>
                  <a:pt x="205" y="503"/>
                </a:lnTo>
                <a:lnTo>
                  <a:pt x="203" y="505"/>
                </a:lnTo>
                <a:lnTo>
                  <a:pt x="201" y="505"/>
                </a:lnTo>
                <a:lnTo>
                  <a:pt x="201" y="505"/>
                </a:lnTo>
                <a:lnTo>
                  <a:pt x="201" y="505"/>
                </a:lnTo>
                <a:lnTo>
                  <a:pt x="203" y="505"/>
                </a:lnTo>
                <a:lnTo>
                  <a:pt x="205" y="503"/>
                </a:lnTo>
                <a:close/>
                <a:moveTo>
                  <a:pt x="1257" y="606"/>
                </a:moveTo>
                <a:lnTo>
                  <a:pt x="1257" y="606"/>
                </a:lnTo>
                <a:lnTo>
                  <a:pt x="1259" y="606"/>
                </a:lnTo>
                <a:lnTo>
                  <a:pt x="1259" y="606"/>
                </a:lnTo>
                <a:lnTo>
                  <a:pt x="1261" y="606"/>
                </a:lnTo>
                <a:lnTo>
                  <a:pt x="1261" y="606"/>
                </a:lnTo>
                <a:lnTo>
                  <a:pt x="1259" y="604"/>
                </a:lnTo>
                <a:lnTo>
                  <a:pt x="1257" y="606"/>
                </a:lnTo>
                <a:close/>
                <a:moveTo>
                  <a:pt x="1041" y="487"/>
                </a:moveTo>
                <a:lnTo>
                  <a:pt x="1041" y="489"/>
                </a:lnTo>
                <a:lnTo>
                  <a:pt x="1043" y="491"/>
                </a:lnTo>
                <a:lnTo>
                  <a:pt x="1043" y="491"/>
                </a:lnTo>
                <a:lnTo>
                  <a:pt x="1046" y="491"/>
                </a:lnTo>
                <a:lnTo>
                  <a:pt x="1046" y="489"/>
                </a:lnTo>
                <a:lnTo>
                  <a:pt x="1046" y="489"/>
                </a:lnTo>
                <a:lnTo>
                  <a:pt x="1043" y="489"/>
                </a:lnTo>
                <a:lnTo>
                  <a:pt x="1041" y="487"/>
                </a:lnTo>
                <a:close/>
                <a:moveTo>
                  <a:pt x="1041" y="478"/>
                </a:moveTo>
                <a:lnTo>
                  <a:pt x="1041" y="478"/>
                </a:lnTo>
                <a:lnTo>
                  <a:pt x="1043" y="478"/>
                </a:lnTo>
                <a:lnTo>
                  <a:pt x="1043" y="480"/>
                </a:lnTo>
                <a:lnTo>
                  <a:pt x="1043" y="480"/>
                </a:lnTo>
                <a:lnTo>
                  <a:pt x="1046" y="478"/>
                </a:lnTo>
                <a:lnTo>
                  <a:pt x="1046" y="476"/>
                </a:lnTo>
                <a:lnTo>
                  <a:pt x="1043" y="476"/>
                </a:lnTo>
                <a:lnTo>
                  <a:pt x="1043" y="476"/>
                </a:lnTo>
                <a:lnTo>
                  <a:pt x="1043" y="476"/>
                </a:lnTo>
                <a:lnTo>
                  <a:pt x="1043" y="474"/>
                </a:lnTo>
                <a:lnTo>
                  <a:pt x="1043" y="472"/>
                </a:lnTo>
                <a:lnTo>
                  <a:pt x="1041" y="472"/>
                </a:lnTo>
                <a:lnTo>
                  <a:pt x="1041" y="472"/>
                </a:lnTo>
                <a:lnTo>
                  <a:pt x="1041" y="474"/>
                </a:lnTo>
                <a:lnTo>
                  <a:pt x="1041" y="474"/>
                </a:lnTo>
                <a:lnTo>
                  <a:pt x="1041" y="478"/>
                </a:lnTo>
                <a:close/>
                <a:moveTo>
                  <a:pt x="832" y="879"/>
                </a:moveTo>
                <a:lnTo>
                  <a:pt x="832" y="879"/>
                </a:lnTo>
                <a:lnTo>
                  <a:pt x="832" y="876"/>
                </a:lnTo>
                <a:lnTo>
                  <a:pt x="832" y="876"/>
                </a:lnTo>
                <a:lnTo>
                  <a:pt x="832" y="876"/>
                </a:lnTo>
                <a:lnTo>
                  <a:pt x="830" y="876"/>
                </a:lnTo>
                <a:lnTo>
                  <a:pt x="830" y="879"/>
                </a:lnTo>
                <a:lnTo>
                  <a:pt x="830" y="879"/>
                </a:lnTo>
                <a:lnTo>
                  <a:pt x="830" y="881"/>
                </a:lnTo>
                <a:lnTo>
                  <a:pt x="830" y="881"/>
                </a:lnTo>
                <a:lnTo>
                  <a:pt x="830" y="881"/>
                </a:lnTo>
                <a:lnTo>
                  <a:pt x="832" y="881"/>
                </a:lnTo>
                <a:lnTo>
                  <a:pt x="832" y="881"/>
                </a:lnTo>
                <a:lnTo>
                  <a:pt x="832" y="883"/>
                </a:lnTo>
                <a:lnTo>
                  <a:pt x="832" y="883"/>
                </a:lnTo>
                <a:lnTo>
                  <a:pt x="832" y="885"/>
                </a:lnTo>
                <a:lnTo>
                  <a:pt x="834" y="885"/>
                </a:lnTo>
                <a:lnTo>
                  <a:pt x="834" y="885"/>
                </a:lnTo>
                <a:lnTo>
                  <a:pt x="834" y="885"/>
                </a:lnTo>
                <a:lnTo>
                  <a:pt x="834" y="885"/>
                </a:lnTo>
                <a:lnTo>
                  <a:pt x="834" y="885"/>
                </a:lnTo>
                <a:lnTo>
                  <a:pt x="834" y="885"/>
                </a:lnTo>
                <a:lnTo>
                  <a:pt x="834" y="885"/>
                </a:lnTo>
                <a:lnTo>
                  <a:pt x="834" y="883"/>
                </a:lnTo>
                <a:lnTo>
                  <a:pt x="832" y="883"/>
                </a:lnTo>
                <a:lnTo>
                  <a:pt x="832" y="881"/>
                </a:lnTo>
                <a:lnTo>
                  <a:pt x="832" y="881"/>
                </a:lnTo>
                <a:lnTo>
                  <a:pt x="832" y="881"/>
                </a:lnTo>
                <a:lnTo>
                  <a:pt x="830" y="881"/>
                </a:lnTo>
                <a:lnTo>
                  <a:pt x="830" y="879"/>
                </a:lnTo>
                <a:lnTo>
                  <a:pt x="832" y="879"/>
                </a:lnTo>
                <a:close/>
                <a:moveTo>
                  <a:pt x="826" y="874"/>
                </a:moveTo>
                <a:lnTo>
                  <a:pt x="823" y="872"/>
                </a:lnTo>
                <a:lnTo>
                  <a:pt x="823" y="872"/>
                </a:lnTo>
                <a:lnTo>
                  <a:pt x="823" y="872"/>
                </a:lnTo>
                <a:lnTo>
                  <a:pt x="823" y="874"/>
                </a:lnTo>
                <a:lnTo>
                  <a:pt x="823" y="874"/>
                </a:lnTo>
                <a:lnTo>
                  <a:pt x="823" y="874"/>
                </a:lnTo>
                <a:lnTo>
                  <a:pt x="826" y="874"/>
                </a:lnTo>
                <a:lnTo>
                  <a:pt x="826" y="874"/>
                </a:lnTo>
                <a:lnTo>
                  <a:pt x="826" y="874"/>
                </a:lnTo>
                <a:close/>
                <a:moveTo>
                  <a:pt x="834" y="891"/>
                </a:moveTo>
                <a:lnTo>
                  <a:pt x="834" y="889"/>
                </a:lnTo>
                <a:lnTo>
                  <a:pt x="832" y="889"/>
                </a:lnTo>
                <a:lnTo>
                  <a:pt x="832" y="889"/>
                </a:lnTo>
                <a:lnTo>
                  <a:pt x="832" y="889"/>
                </a:lnTo>
                <a:lnTo>
                  <a:pt x="832" y="889"/>
                </a:lnTo>
                <a:lnTo>
                  <a:pt x="832" y="891"/>
                </a:lnTo>
                <a:lnTo>
                  <a:pt x="832" y="891"/>
                </a:lnTo>
                <a:lnTo>
                  <a:pt x="834" y="891"/>
                </a:lnTo>
                <a:lnTo>
                  <a:pt x="834" y="891"/>
                </a:lnTo>
                <a:close/>
                <a:moveTo>
                  <a:pt x="834" y="895"/>
                </a:moveTo>
                <a:lnTo>
                  <a:pt x="834" y="895"/>
                </a:lnTo>
                <a:lnTo>
                  <a:pt x="834" y="895"/>
                </a:lnTo>
                <a:lnTo>
                  <a:pt x="834" y="895"/>
                </a:lnTo>
                <a:lnTo>
                  <a:pt x="834" y="895"/>
                </a:lnTo>
                <a:lnTo>
                  <a:pt x="834" y="893"/>
                </a:lnTo>
                <a:lnTo>
                  <a:pt x="834" y="893"/>
                </a:lnTo>
                <a:lnTo>
                  <a:pt x="834" y="893"/>
                </a:lnTo>
                <a:lnTo>
                  <a:pt x="834" y="895"/>
                </a:lnTo>
                <a:lnTo>
                  <a:pt x="832" y="895"/>
                </a:lnTo>
                <a:lnTo>
                  <a:pt x="834" y="895"/>
                </a:lnTo>
                <a:lnTo>
                  <a:pt x="834" y="895"/>
                </a:lnTo>
                <a:close/>
                <a:moveTo>
                  <a:pt x="1802" y="832"/>
                </a:moveTo>
                <a:lnTo>
                  <a:pt x="1802" y="832"/>
                </a:lnTo>
                <a:lnTo>
                  <a:pt x="1802" y="832"/>
                </a:lnTo>
                <a:lnTo>
                  <a:pt x="1802" y="832"/>
                </a:lnTo>
                <a:lnTo>
                  <a:pt x="1804" y="832"/>
                </a:lnTo>
                <a:lnTo>
                  <a:pt x="1804" y="832"/>
                </a:lnTo>
                <a:lnTo>
                  <a:pt x="1804" y="832"/>
                </a:lnTo>
                <a:lnTo>
                  <a:pt x="1804" y="832"/>
                </a:lnTo>
                <a:lnTo>
                  <a:pt x="1804" y="832"/>
                </a:lnTo>
                <a:lnTo>
                  <a:pt x="1802" y="832"/>
                </a:lnTo>
                <a:lnTo>
                  <a:pt x="1802" y="832"/>
                </a:lnTo>
                <a:close/>
                <a:moveTo>
                  <a:pt x="1823" y="851"/>
                </a:moveTo>
                <a:lnTo>
                  <a:pt x="1823" y="853"/>
                </a:lnTo>
                <a:lnTo>
                  <a:pt x="1821" y="851"/>
                </a:lnTo>
                <a:lnTo>
                  <a:pt x="1821" y="851"/>
                </a:lnTo>
                <a:lnTo>
                  <a:pt x="1821" y="853"/>
                </a:lnTo>
                <a:lnTo>
                  <a:pt x="1821" y="853"/>
                </a:lnTo>
                <a:lnTo>
                  <a:pt x="1821" y="856"/>
                </a:lnTo>
                <a:lnTo>
                  <a:pt x="1823" y="853"/>
                </a:lnTo>
                <a:lnTo>
                  <a:pt x="1825" y="853"/>
                </a:lnTo>
                <a:lnTo>
                  <a:pt x="1825" y="853"/>
                </a:lnTo>
                <a:lnTo>
                  <a:pt x="1825" y="851"/>
                </a:lnTo>
                <a:lnTo>
                  <a:pt x="1823" y="851"/>
                </a:lnTo>
                <a:close/>
                <a:moveTo>
                  <a:pt x="1817" y="413"/>
                </a:moveTo>
                <a:lnTo>
                  <a:pt x="1815" y="413"/>
                </a:lnTo>
                <a:lnTo>
                  <a:pt x="1812" y="415"/>
                </a:lnTo>
                <a:lnTo>
                  <a:pt x="1812" y="419"/>
                </a:lnTo>
                <a:lnTo>
                  <a:pt x="1812" y="422"/>
                </a:lnTo>
                <a:lnTo>
                  <a:pt x="1815" y="422"/>
                </a:lnTo>
                <a:lnTo>
                  <a:pt x="1815" y="424"/>
                </a:lnTo>
                <a:lnTo>
                  <a:pt x="1819" y="424"/>
                </a:lnTo>
                <a:lnTo>
                  <a:pt x="1823" y="424"/>
                </a:lnTo>
                <a:lnTo>
                  <a:pt x="1825" y="424"/>
                </a:lnTo>
                <a:lnTo>
                  <a:pt x="1827" y="426"/>
                </a:lnTo>
                <a:lnTo>
                  <a:pt x="1827" y="424"/>
                </a:lnTo>
                <a:lnTo>
                  <a:pt x="1829" y="426"/>
                </a:lnTo>
                <a:lnTo>
                  <a:pt x="1829" y="426"/>
                </a:lnTo>
                <a:lnTo>
                  <a:pt x="1831" y="426"/>
                </a:lnTo>
                <a:lnTo>
                  <a:pt x="1827" y="428"/>
                </a:lnTo>
                <a:lnTo>
                  <a:pt x="1825" y="428"/>
                </a:lnTo>
                <a:lnTo>
                  <a:pt x="1823" y="428"/>
                </a:lnTo>
                <a:lnTo>
                  <a:pt x="1823" y="428"/>
                </a:lnTo>
                <a:lnTo>
                  <a:pt x="1823" y="430"/>
                </a:lnTo>
                <a:lnTo>
                  <a:pt x="1825" y="430"/>
                </a:lnTo>
                <a:lnTo>
                  <a:pt x="1827" y="430"/>
                </a:lnTo>
                <a:lnTo>
                  <a:pt x="1829" y="432"/>
                </a:lnTo>
                <a:lnTo>
                  <a:pt x="1829" y="432"/>
                </a:lnTo>
                <a:lnTo>
                  <a:pt x="1831" y="432"/>
                </a:lnTo>
                <a:lnTo>
                  <a:pt x="1840" y="430"/>
                </a:lnTo>
                <a:lnTo>
                  <a:pt x="1844" y="430"/>
                </a:lnTo>
                <a:lnTo>
                  <a:pt x="1852" y="426"/>
                </a:lnTo>
                <a:lnTo>
                  <a:pt x="1854" y="424"/>
                </a:lnTo>
                <a:lnTo>
                  <a:pt x="1856" y="424"/>
                </a:lnTo>
                <a:lnTo>
                  <a:pt x="1856" y="422"/>
                </a:lnTo>
                <a:lnTo>
                  <a:pt x="1854" y="422"/>
                </a:lnTo>
                <a:lnTo>
                  <a:pt x="1854" y="422"/>
                </a:lnTo>
                <a:lnTo>
                  <a:pt x="1854" y="419"/>
                </a:lnTo>
                <a:lnTo>
                  <a:pt x="1854" y="419"/>
                </a:lnTo>
                <a:lnTo>
                  <a:pt x="1854" y="419"/>
                </a:lnTo>
                <a:lnTo>
                  <a:pt x="1854" y="419"/>
                </a:lnTo>
                <a:lnTo>
                  <a:pt x="1854" y="417"/>
                </a:lnTo>
                <a:lnTo>
                  <a:pt x="1848" y="417"/>
                </a:lnTo>
                <a:lnTo>
                  <a:pt x="1844" y="415"/>
                </a:lnTo>
                <a:lnTo>
                  <a:pt x="1838" y="409"/>
                </a:lnTo>
                <a:lnTo>
                  <a:pt x="1835" y="407"/>
                </a:lnTo>
                <a:lnTo>
                  <a:pt x="1835" y="407"/>
                </a:lnTo>
                <a:lnTo>
                  <a:pt x="1825" y="405"/>
                </a:lnTo>
                <a:lnTo>
                  <a:pt x="1821" y="405"/>
                </a:lnTo>
                <a:lnTo>
                  <a:pt x="1815" y="407"/>
                </a:lnTo>
                <a:lnTo>
                  <a:pt x="1815" y="407"/>
                </a:lnTo>
                <a:lnTo>
                  <a:pt x="1815" y="409"/>
                </a:lnTo>
                <a:lnTo>
                  <a:pt x="1812" y="409"/>
                </a:lnTo>
                <a:lnTo>
                  <a:pt x="1812" y="409"/>
                </a:lnTo>
                <a:lnTo>
                  <a:pt x="1815" y="411"/>
                </a:lnTo>
                <a:lnTo>
                  <a:pt x="1815" y="411"/>
                </a:lnTo>
                <a:lnTo>
                  <a:pt x="1817" y="413"/>
                </a:lnTo>
                <a:lnTo>
                  <a:pt x="1821" y="415"/>
                </a:lnTo>
                <a:lnTo>
                  <a:pt x="1821" y="415"/>
                </a:lnTo>
                <a:lnTo>
                  <a:pt x="1817" y="413"/>
                </a:lnTo>
                <a:close/>
                <a:moveTo>
                  <a:pt x="1806" y="809"/>
                </a:moveTo>
                <a:lnTo>
                  <a:pt x="1806" y="809"/>
                </a:lnTo>
                <a:lnTo>
                  <a:pt x="1806" y="809"/>
                </a:lnTo>
                <a:lnTo>
                  <a:pt x="1806" y="809"/>
                </a:lnTo>
                <a:lnTo>
                  <a:pt x="1804" y="811"/>
                </a:lnTo>
                <a:lnTo>
                  <a:pt x="1804" y="811"/>
                </a:lnTo>
                <a:lnTo>
                  <a:pt x="1806" y="811"/>
                </a:lnTo>
                <a:lnTo>
                  <a:pt x="1806" y="809"/>
                </a:lnTo>
                <a:close/>
                <a:moveTo>
                  <a:pt x="1815" y="856"/>
                </a:moveTo>
                <a:lnTo>
                  <a:pt x="1815" y="856"/>
                </a:lnTo>
                <a:lnTo>
                  <a:pt x="1815" y="856"/>
                </a:lnTo>
                <a:lnTo>
                  <a:pt x="1815" y="856"/>
                </a:lnTo>
                <a:lnTo>
                  <a:pt x="1815" y="853"/>
                </a:lnTo>
                <a:lnTo>
                  <a:pt x="1812" y="853"/>
                </a:lnTo>
                <a:lnTo>
                  <a:pt x="1812" y="856"/>
                </a:lnTo>
                <a:lnTo>
                  <a:pt x="1815" y="856"/>
                </a:lnTo>
                <a:lnTo>
                  <a:pt x="1815" y="856"/>
                </a:lnTo>
                <a:lnTo>
                  <a:pt x="1815" y="856"/>
                </a:lnTo>
                <a:lnTo>
                  <a:pt x="1815" y="856"/>
                </a:lnTo>
                <a:lnTo>
                  <a:pt x="1817" y="856"/>
                </a:lnTo>
                <a:lnTo>
                  <a:pt x="1817" y="853"/>
                </a:lnTo>
                <a:lnTo>
                  <a:pt x="1817" y="853"/>
                </a:lnTo>
                <a:lnTo>
                  <a:pt x="1817" y="853"/>
                </a:lnTo>
                <a:lnTo>
                  <a:pt x="1815" y="856"/>
                </a:lnTo>
                <a:close/>
                <a:moveTo>
                  <a:pt x="1724" y="728"/>
                </a:moveTo>
                <a:lnTo>
                  <a:pt x="1722" y="728"/>
                </a:lnTo>
                <a:lnTo>
                  <a:pt x="1722" y="728"/>
                </a:lnTo>
                <a:lnTo>
                  <a:pt x="1722" y="728"/>
                </a:lnTo>
                <a:lnTo>
                  <a:pt x="1720" y="728"/>
                </a:lnTo>
                <a:lnTo>
                  <a:pt x="1720" y="730"/>
                </a:lnTo>
                <a:lnTo>
                  <a:pt x="1720" y="730"/>
                </a:lnTo>
                <a:lnTo>
                  <a:pt x="1722" y="730"/>
                </a:lnTo>
                <a:lnTo>
                  <a:pt x="1724" y="730"/>
                </a:lnTo>
                <a:lnTo>
                  <a:pt x="1724" y="730"/>
                </a:lnTo>
                <a:lnTo>
                  <a:pt x="1724" y="728"/>
                </a:lnTo>
                <a:lnTo>
                  <a:pt x="1724" y="728"/>
                </a:lnTo>
                <a:close/>
                <a:moveTo>
                  <a:pt x="828" y="874"/>
                </a:moveTo>
                <a:lnTo>
                  <a:pt x="828" y="874"/>
                </a:lnTo>
                <a:lnTo>
                  <a:pt x="828" y="874"/>
                </a:lnTo>
                <a:lnTo>
                  <a:pt x="828" y="874"/>
                </a:lnTo>
                <a:lnTo>
                  <a:pt x="828" y="876"/>
                </a:lnTo>
                <a:lnTo>
                  <a:pt x="828" y="876"/>
                </a:lnTo>
                <a:lnTo>
                  <a:pt x="828" y="876"/>
                </a:lnTo>
                <a:lnTo>
                  <a:pt x="828" y="876"/>
                </a:lnTo>
                <a:lnTo>
                  <a:pt x="828" y="876"/>
                </a:lnTo>
                <a:lnTo>
                  <a:pt x="828" y="874"/>
                </a:lnTo>
                <a:lnTo>
                  <a:pt x="828" y="874"/>
                </a:lnTo>
                <a:close/>
                <a:moveTo>
                  <a:pt x="1456" y="809"/>
                </a:moveTo>
                <a:lnTo>
                  <a:pt x="1456" y="809"/>
                </a:lnTo>
                <a:lnTo>
                  <a:pt x="1458" y="809"/>
                </a:lnTo>
                <a:lnTo>
                  <a:pt x="1458" y="809"/>
                </a:lnTo>
                <a:lnTo>
                  <a:pt x="1458" y="809"/>
                </a:lnTo>
                <a:lnTo>
                  <a:pt x="1458" y="809"/>
                </a:lnTo>
                <a:lnTo>
                  <a:pt x="1458" y="807"/>
                </a:lnTo>
                <a:lnTo>
                  <a:pt x="1458" y="807"/>
                </a:lnTo>
                <a:lnTo>
                  <a:pt x="1458" y="807"/>
                </a:lnTo>
                <a:lnTo>
                  <a:pt x="1454" y="809"/>
                </a:lnTo>
                <a:lnTo>
                  <a:pt x="1454" y="809"/>
                </a:lnTo>
                <a:lnTo>
                  <a:pt x="1456" y="809"/>
                </a:lnTo>
                <a:close/>
                <a:moveTo>
                  <a:pt x="1798" y="342"/>
                </a:moveTo>
                <a:lnTo>
                  <a:pt x="1798" y="342"/>
                </a:lnTo>
                <a:lnTo>
                  <a:pt x="1800" y="342"/>
                </a:lnTo>
                <a:lnTo>
                  <a:pt x="1800" y="344"/>
                </a:lnTo>
                <a:lnTo>
                  <a:pt x="1800" y="344"/>
                </a:lnTo>
                <a:lnTo>
                  <a:pt x="1802" y="344"/>
                </a:lnTo>
                <a:lnTo>
                  <a:pt x="1802" y="344"/>
                </a:lnTo>
                <a:lnTo>
                  <a:pt x="1802" y="346"/>
                </a:lnTo>
                <a:lnTo>
                  <a:pt x="1804" y="346"/>
                </a:lnTo>
                <a:lnTo>
                  <a:pt x="1806" y="342"/>
                </a:lnTo>
                <a:lnTo>
                  <a:pt x="1808" y="342"/>
                </a:lnTo>
                <a:lnTo>
                  <a:pt x="1810" y="340"/>
                </a:lnTo>
                <a:lnTo>
                  <a:pt x="1810" y="338"/>
                </a:lnTo>
                <a:lnTo>
                  <a:pt x="1808" y="338"/>
                </a:lnTo>
                <a:lnTo>
                  <a:pt x="1808" y="338"/>
                </a:lnTo>
                <a:lnTo>
                  <a:pt x="1804" y="340"/>
                </a:lnTo>
                <a:lnTo>
                  <a:pt x="1804" y="340"/>
                </a:lnTo>
                <a:lnTo>
                  <a:pt x="1802" y="340"/>
                </a:lnTo>
                <a:lnTo>
                  <a:pt x="1802" y="340"/>
                </a:lnTo>
                <a:lnTo>
                  <a:pt x="1796" y="340"/>
                </a:lnTo>
                <a:lnTo>
                  <a:pt x="1796" y="340"/>
                </a:lnTo>
                <a:lnTo>
                  <a:pt x="1794" y="342"/>
                </a:lnTo>
                <a:lnTo>
                  <a:pt x="1794" y="342"/>
                </a:lnTo>
                <a:lnTo>
                  <a:pt x="1796" y="342"/>
                </a:lnTo>
                <a:lnTo>
                  <a:pt x="1798" y="342"/>
                </a:lnTo>
                <a:close/>
                <a:moveTo>
                  <a:pt x="1804" y="818"/>
                </a:moveTo>
                <a:lnTo>
                  <a:pt x="1804" y="818"/>
                </a:lnTo>
                <a:lnTo>
                  <a:pt x="1804" y="816"/>
                </a:lnTo>
                <a:lnTo>
                  <a:pt x="1802" y="818"/>
                </a:lnTo>
                <a:lnTo>
                  <a:pt x="1800" y="818"/>
                </a:lnTo>
                <a:lnTo>
                  <a:pt x="1802" y="818"/>
                </a:lnTo>
                <a:lnTo>
                  <a:pt x="1800" y="820"/>
                </a:lnTo>
                <a:lnTo>
                  <a:pt x="1798" y="818"/>
                </a:lnTo>
                <a:lnTo>
                  <a:pt x="1798" y="818"/>
                </a:lnTo>
                <a:lnTo>
                  <a:pt x="1796" y="818"/>
                </a:lnTo>
                <a:lnTo>
                  <a:pt x="1794" y="818"/>
                </a:lnTo>
                <a:lnTo>
                  <a:pt x="1789" y="820"/>
                </a:lnTo>
                <a:lnTo>
                  <a:pt x="1787" y="822"/>
                </a:lnTo>
                <a:lnTo>
                  <a:pt x="1787" y="822"/>
                </a:lnTo>
                <a:lnTo>
                  <a:pt x="1785" y="822"/>
                </a:lnTo>
                <a:lnTo>
                  <a:pt x="1785" y="826"/>
                </a:lnTo>
                <a:lnTo>
                  <a:pt x="1785" y="826"/>
                </a:lnTo>
                <a:lnTo>
                  <a:pt x="1783" y="828"/>
                </a:lnTo>
                <a:lnTo>
                  <a:pt x="1781" y="828"/>
                </a:lnTo>
                <a:lnTo>
                  <a:pt x="1781" y="828"/>
                </a:lnTo>
                <a:lnTo>
                  <a:pt x="1781" y="828"/>
                </a:lnTo>
                <a:lnTo>
                  <a:pt x="1781" y="828"/>
                </a:lnTo>
                <a:lnTo>
                  <a:pt x="1781" y="830"/>
                </a:lnTo>
                <a:lnTo>
                  <a:pt x="1781" y="832"/>
                </a:lnTo>
                <a:lnTo>
                  <a:pt x="1779" y="832"/>
                </a:lnTo>
                <a:lnTo>
                  <a:pt x="1779" y="832"/>
                </a:lnTo>
                <a:lnTo>
                  <a:pt x="1777" y="835"/>
                </a:lnTo>
                <a:lnTo>
                  <a:pt x="1777" y="835"/>
                </a:lnTo>
                <a:lnTo>
                  <a:pt x="1779" y="835"/>
                </a:lnTo>
                <a:lnTo>
                  <a:pt x="1779" y="835"/>
                </a:lnTo>
                <a:lnTo>
                  <a:pt x="1779" y="835"/>
                </a:lnTo>
                <a:lnTo>
                  <a:pt x="1777" y="835"/>
                </a:lnTo>
                <a:lnTo>
                  <a:pt x="1777" y="837"/>
                </a:lnTo>
                <a:lnTo>
                  <a:pt x="1775" y="837"/>
                </a:lnTo>
                <a:lnTo>
                  <a:pt x="1775" y="839"/>
                </a:lnTo>
                <a:lnTo>
                  <a:pt x="1773" y="843"/>
                </a:lnTo>
                <a:lnTo>
                  <a:pt x="1773" y="847"/>
                </a:lnTo>
                <a:lnTo>
                  <a:pt x="1768" y="853"/>
                </a:lnTo>
                <a:lnTo>
                  <a:pt x="1768" y="853"/>
                </a:lnTo>
                <a:lnTo>
                  <a:pt x="1768" y="853"/>
                </a:lnTo>
                <a:lnTo>
                  <a:pt x="1771" y="856"/>
                </a:lnTo>
                <a:lnTo>
                  <a:pt x="1771" y="856"/>
                </a:lnTo>
                <a:lnTo>
                  <a:pt x="1771" y="858"/>
                </a:lnTo>
                <a:lnTo>
                  <a:pt x="1768" y="856"/>
                </a:lnTo>
                <a:lnTo>
                  <a:pt x="1766" y="856"/>
                </a:lnTo>
                <a:lnTo>
                  <a:pt x="1766" y="856"/>
                </a:lnTo>
                <a:lnTo>
                  <a:pt x="1764" y="858"/>
                </a:lnTo>
                <a:lnTo>
                  <a:pt x="1764" y="858"/>
                </a:lnTo>
                <a:lnTo>
                  <a:pt x="1764" y="860"/>
                </a:lnTo>
                <a:lnTo>
                  <a:pt x="1764" y="860"/>
                </a:lnTo>
                <a:lnTo>
                  <a:pt x="1766" y="862"/>
                </a:lnTo>
                <a:lnTo>
                  <a:pt x="1768" y="862"/>
                </a:lnTo>
                <a:lnTo>
                  <a:pt x="1768" y="862"/>
                </a:lnTo>
                <a:lnTo>
                  <a:pt x="1766" y="862"/>
                </a:lnTo>
                <a:lnTo>
                  <a:pt x="1766" y="864"/>
                </a:lnTo>
                <a:lnTo>
                  <a:pt x="1766" y="864"/>
                </a:lnTo>
                <a:lnTo>
                  <a:pt x="1766" y="866"/>
                </a:lnTo>
                <a:lnTo>
                  <a:pt x="1768" y="866"/>
                </a:lnTo>
                <a:lnTo>
                  <a:pt x="1766" y="866"/>
                </a:lnTo>
                <a:lnTo>
                  <a:pt x="1766" y="866"/>
                </a:lnTo>
                <a:lnTo>
                  <a:pt x="1764" y="864"/>
                </a:lnTo>
                <a:lnTo>
                  <a:pt x="1762" y="864"/>
                </a:lnTo>
                <a:lnTo>
                  <a:pt x="1762" y="864"/>
                </a:lnTo>
                <a:lnTo>
                  <a:pt x="1762" y="864"/>
                </a:lnTo>
                <a:lnTo>
                  <a:pt x="1760" y="866"/>
                </a:lnTo>
                <a:lnTo>
                  <a:pt x="1760" y="868"/>
                </a:lnTo>
                <a:lnTo>
                  <a:pt x="1758" y="870"/>
                </a:lnTo>
                <a:lnTo>
                  <a:pt x="1758" y="872"/>
                </a:lnTo>
                <a:lnTo>
                  <a:pt x="1758" y="872"/>
                </a:lnTo>
                <a:lnTo>
                  <a:pt x="1756" y="872"/>
                </a:lnTo>
                <a:lnTo>
                  <a:pt x="1754" y="872"/>
                </a:lnTo>
                <a:lnTo>
                  <a:pt x="1754" y="872"/>
                </a:lnTo>
                <a:lnTo>
                  <a:pt x="1754" y="870"/>
                </a:lnTo>
                <a:lnTo>
                  <a:pt x="1756" y="870"/>
                </a:lnTo>
                <a:lnTo>
                  <a:pt x="1756" y="870"/>
                </a:lnTo>
                <a:lnTo>
                  <a:pt x="1752" y="872"/>
                </a:lnTo>
                <a:lnTo>
                  <a:pt x="1750" y="874"/>
                </a:lnTo>
                <a:lnTo>
                  <a:pt x="1750" y="874"/>
                </a:lnTo>
                <a:lnTo>
                  <a:pt x="1754" y="874"/>
                </a:lnTo>
                <a:lnTo>
                  <a:pt x="1758" y="874"/>
                </a:lnTo>
                <a:lnTo>
                  <a:pt x="1758" y="874"/>
                </a:lnTo>
                <a:lnTo>
                  <a:pt x="1760" y="874"/>
                </a:lnTo>
                <a:lnTo>
                  <a:pt x="1762" y="874"/>
                </a:lnTo>
                <a:lnTo>
                  <a:pt x="1762" y="874"/>
                </a:lnTo>
                <a:lnTo>
                  <a:pt x="1760" y="876"/>
                </a:lnTo>
                <a:lnTo>
                  <a:pt x="1758" y="876"/>
                </a:lnTo>
                <a:lnTo>
                  <a:pt x="1758" y="879"/>
                </a:lnTo>
                <a:lnTo>
                  <a:pt x="1754" y="881"/>
                </a:lnTo>
                <a:lnTo>
                  <a:pt x="1750" y="885"/>
                </a:lnTo>
                <a:lnTo>
                  <a:pt x="1747" y="885"/>
                </a:lnTo>
                <a:lnTo>
                  <a:pt x="1747" y="887"/>
                </a:lnTo>
                <a:lnTo>
                  <a:pt x="1747" y="887"/>
                </a:lnTo>
                <a:lnTo>
                  <a:pt x="1747" y="889"/>
                </a:lnTo>
                <a:lnTo>
                  <a:pt x="1750" y="891"/>
                </a:lnTo>
                <a:lnTo>
                  <a:pt x="1750" y="891"/>
                </a:lnTo>
                <a:lnTo>
                  <a:pt x="1752" y="891"/>
                </a:lnTo>
                <a:lnTo>
                  <a:pt x="1754" y="891"/>
                </a:lnTo>
                <a:lnTo>
                  <a:pt x="1758" y="891"/>
                </a:lnTo>
                <a:lnTo>
                  <a:pt x="1760" y="891"/>
                </a:lnTo>
                <a:lnTo>
                  <a:pt x="1762" y="889"/>
                </a:lnTo>
                <a:lnTo>
                  <a:pt x="1762" y="889"/>
                </a:lnTo>
                <a:lnTo>
                  <a:pt x="1762" y="889"/>
                </a:lnTo>
                <a:lnTo>
                  <a:pt x="1762" y="889"/>
                </a:lnTo>
                <a:lnTo>
                  <a:pt x="1764" y="889"/>
                </a:lnTo>
                <a:lnTo>
                  <a:pt x="1768" y="889"/>
                </a:lnTo>
                <a:lnTo>
                  <a:pt x="1768" y="889"/>
                </a:lnTo>
                <a:lnTo>
                  <a:pt x="1773" y="891"/>
                </a:lnTo>
                <a:lnTo>
                  <a:pt x="1775" y="891"/>
                </a:lnTo>
                <a:lnTo>
                  <a:pt x="1783" y="891"/>
                </a:lnTo>
                <a:lnTo>
                  <a:pt x="1785" y="891"/>
                </a:lnTo>
                <a:lnTo>
                  <a:pt x="1785" y="891"/>
                </a:lnTo>
                <a:lnTo>
                  <a:pt x="1789" y="891"/>
                </a:lnTo>
                <a:lnTo>
                  <a:pt x="1791" y="891"/>
                </a:lnTo>
                <a:lnTo>
                  <a:pt x="1794" y="891"/>
                </a:lnTo>
                <a:lnTo>
                  <a:pt x="1794" y="889"/>
                </a:lnTo>
                <a:lnTo>
                  <a:pt x="1794" y="887"/>
                </a:lnTo>
                <a:lnTo>
                  <a:pt x="1796" y="887"/>
                </a:lnTo>
                <a:lnTo>
                  <a:pt x="1796" y="889"/>
                </a:lnTo>
                <a:lnTo>
                  <a:pt x="1796" y="889"/>
                </a:lnTo>
                <a:lnTo>
                  <a:pt x="1798" y="887"/>
                </a:lnTo>
                <a:lnTo>
                  <a:pt x="1798" y="887"/>
                </a:lnTo>
                <a:lnTo>
                  <a:pt x="1798" y="887"/>
                </a:lnTo>
                <a:lnTo>
                  <a:pt x="1798" y="891"/>
                </a:lnTo>
                <a:lnTo>
                  <a:pt x="1796" y="893"/>
                </a:lnTo>
                <a:lnTo>
                  <a:pt x="1794" y="893"/>
                </a:lnTo>
                <a:lnTo>
                  <a:pt x="1796" y="893"/>
                </a:lnTo>
                <a:lnTo>
                  <a:pt x="1798" y="893"/>
                </a:lnTo>
                <a:lnTo>
                  <a:pt x="1800" y="893"/>
                </a:lnTo>
                <a:lnTo>
                  <a:pt x="1800" y="893"/>
                </a:lnTo>
                <a:lnTo>
                  <a:pt x="1802" y="893"/>
                </a:lnTo>
                <a:lnTo>
                  <a:pt x="1804" y="893"/>
                </a:lnTo>
                <a:lnTo>
                  <a:pt x="1804" y="893"/>
                </a:lnTo>
                <a:lnTo>
                  <a:pt x="1804" y="893"/>
                </a:lnTo>
                <a:lnTo>
                  <a:pt x="1804" y="891"/>
                </a:lnTo>
                <a:lnTo>
                  <a:pt x="1806" y="891"/>
                </a:lnTo>
                <a:lnTo>
                  <a:pt x="1806" y="889"/>
                </a:lnTo>
                <a:lnTo>
                  <a:pt x="1808" y="891"/>
                </a:lnTo>
                <a:lnTo>
                  <a:pt x="1810" y="891"/>
                </a:lnTo>
                <a:lnTo>
                  <a:pt x="1810" y="891"/>
                </a:lnTo>
                <a:lnTo>
                  <a:pt x="1812" y="891"/>
                </a:lnTo>
                <a:lnTo>
                  <a:pt x="1812" y="891"/>
                </a:lnTo>
                <a:lnTo>
                  <a:pt x="1815" y="889"/>
                </a:lnTo>
                <a:lnTo>
                  <a:pt x="1815" y="891"/>
                </a:lnTo>
                <a:lnTo>
                  <a:pt x="1812" y="891"/>
                </a:lnTo>
                <a:lnTo>
                  <a:pt x="1810" y="893"/>
                </a:lnTo>
                <a:lnTo>
                  <a:pt x="1808" y="893"/>
                </a:lnTo>
                <a:lnTo>
                  <a:pt x="1806" y="897"/>
                </a:lnTo>
                <a:lnTo>
                  <a:pt x="1804" y="897"/>
                </a:lnTo>
                <a:lnTo>
                  <a:pt x="1804" y="900"/>
                </a:lnTo>
                <a:lnTo>
                  <a:pt x="1802" y="900"/>
                </a:lnTo>
                <a:lnTo>
                  <a:pt x="1800" y="900"/>
                </a:lnTo>
                <a:lnTo>
                  <a:pt x="1798" y="902"/>
                </a:lnTo>
                <a:lnTo>
                  <a:pt x="1798" y="902"/>
                </a:lnTo>
                <a:lnTo>
                  <a:pt x="1798" y="902"/>
                </a:lnTo>
                <a:lnTo>
                  <a:pt x="1798" y="904"/>
                </a:lnTo>
                <a:lnTo>
                  <a:pt x="1798" y="904"/>
                </a:lnTo>
                <a:lnTo>
                  <a:pt x="1798" y="904"/>
                </a:lnTo>
                <a:lnTo>
                  <a:pt x="1798" y="904"/>
                </a:lnTo>
                <a:lnTo>
                  <a:pt x="1800" y="904"/>
                </a:lnTo>
                <a:lnTo>
                  <a:pt x="1802" y="904"/>
                </a:lnTo>
                <a:lnTo>
                  <a:pt x="1804" y="904"/>
                </a:lnTo>
                <a:lnTo>
                  <a:pt x="1804" y="904"/>
                </a:lnTo>
                <a:lnTo>
                  <a:pt x="1804" y="904"/>
                </a:lnTo>
                <a:lnTo>
                  <a:pt x="1806" y="904"/>
                </a:lnTo>
                <a:lnTo>
                  <a:pt x="1808" y="904"/>
                </a:lnTo>
                <a:lnTo>
                  <a:pt x="1808" y="902"/>
                </a:lnTo>
                <a:lnTo>
                  <a:pt x="1810" y="900"/>
                </a:lnTo>
                <a:lnTo>
                  <a:pt x="1810" y="900"/>
                </a:lnTo>
                <a:lnTo>
                  <a:pt x="1812" y="895"/>
                </a:lnTo>
                <a:lnTo>
                  <a:pt x="1815" y="895"/>
                </a:lnTo>
                <a:lnTo>
                  <a:pt x="1815" y="895"/>
                </a:lnTo>
                <a:lnTo>
                  <a:pt x="1817" y="895"/>
                </a:lnTo>
                <a:lnTo>
                  <a:pt x="1817" y="893"/>
                </a:lnTo>
                <a:lnTo>
                  <a:pt x="1819" y="891"/>
                </a:lnTo>
                <a:lnTo>
                  <a:pt x="1819" y="893"/>
                </a:lnTo>
                <a:lnTo>
                  <a:pt x="1817" y="895"/>
                </a:lnTo>
                <a:lnTo>
                  <a:pt x="1817" y="895"/>
                </a:lnTo>
                <a:lnTo>
                  <a:pt x="1819" y="895"/>
                </a:lnTo>
                <a:lnTo>
                  <a:pt x="1819" y="895"/>
                </a:lnTo>
                <a:lnTo>
                  <a:pt x="1819" y="893"/>
                </a:lnTo>
                <a:lnTo>
                  <a:pt x="1819" y="891"/>
                </a:lnTo>
                <a:lnTo>
                  <a:pt x="1823" y="889"/>
                </a:lnTo>
                <a:lnTo>
                  <a:pt x="1823" y="887"/>
                </a:lnTo>
                <a:lnTo>
                  <a:pt x="1823" y="887"/>
                </a:lnTo>
                <a:lnTo>
                  <a:pt x="1825" y="887"/>
                </a:lnTo>
                <a:lnTo>
                  <a:pt x="1825" y="889"/>
                </a:lnTo>
                <a:lnTo>
                  <a:pt x="1827" y="891"/>
                </a:lnTo>
                <a:lnTo>
                  <a:pt x="1827" y="893"/>
                </a:lnTo>
                <a:lnTo>
                  <a:pt x="1827" y="893"/>
                </a:lnTo>
                <a:lnTo>
                  <a:pt x="1827" y="893"/>
                </a:lnTo>
                <a:lnTo>
                  <a:pt x="1827" y="895"/>
                </a:lnTo>
                <a:lnTo>
                  <a:pt x="1825" y="897"/>
                </a:lnTo>
                <a:lnTo>
                  <a:pt x="1825" y="900"/>
                </a:lnTo>
                <a:lnTo>
                  <a:pt x="1823" y="904"/>
                </a:lnTo>
                <a:lnTo>
                  <a:pt x="1823" y="904"/>
                </a:lnTo>
                <a:lnTo>
                  <a:pt x="1823" y="904"/>
                </a:lnTo>
                <a:lnTo>
                  <a:pt x="1823" y="906"/>
                </a:lnTo>
                <a:lnTo>
                  <a:pt x="1823" y="906"/>
                </a:lnTo>
                <a:lnTo>
                  <a:pt x="1825" y="906"/>
                </a:lnTo>
                <a:lnTo>
                  <a:pt x="1825" y="906"/>
                </a:lnTo>
                <a:lnTo>
                  <a:pt x="1827" y="904"/>
                </a:lnTo>
                <a:lnTo>
                  <a:pt x="1829" y="902"/>
                </a:lnTo>
                <a:lnTo>
                  <a:pt x="1829" y="900"/>
                </a:lnTo>
                <a:lnTo>
                  <a:pt x="1831" y="900"/>
                </a:lnTo>
                <a:lnTo>
                  <a:pt x="1831" y="900"/>
                </a:lnTo>
                <a:lnTo>
                  <a:pt x="1831" y="900"/>
                </a:lnTo>
                <a:lnTo>
                  <a:pt x="1831" y="900"/>
                </a:lnTo>
                <a:lnTo>
                  <a:pt x="1831" y="902"/>
                </a:lnTo>
                <a:lnTo>
                  <a:pt x="1831" y="904"/>
                </a:lnTo>
                <a:lnTo>
                  <a:pt x="1831" y="904"/>
                </a:lnTo>
                <a:lnTo>
                  <a:pt x="1831" y="908"/>
                </a:lnTo>
                <a:lnTo>
                  <a:pt x="1831" y="908"/>
                </a:lnTo>
                <a:lnTo>
                  <a:pt x="1831" y="908"/>
                </a:lnTo>
                <a:lnTo>
                  <a:pt x="1831" y="908"/>
                </a:lnTo>
                <a:lnTo>
                  <a:pt x="1833" y="908"/>
                </a:lnTo>
                <a:lnTo>
                  <a:pt x="1835" y="908"/>
                </a:lnTo>
                <a:lnTo>
                  <a:pt x="1835" y="908"/>
                </a:lnTo>
                <a:lnTo>
                  <a:pt x="1835" y="908"/>
                </a:lnTo>
                <a:lnTo>
                  <a:pt x="1838" y="908"/>
                </a:lnTo>
                <a:lnTo>
                  <a:pt x="1838" y="908"/>
                </a:lnTo>
                <a:lnTo>
                  <a:pt x="1838" y="908"/>
                </a:lnTo>
                <a:lnTo>
                  <a:pt x="1840" y="908"/>
                </a:lnTo>
                <a:lnTo>
                  <a:pt x="1840" y="908"/>
                </a:lnTo>
                <a:lnTo>
                  <a:pt x="1840" y="906"/>
                </a:lnTo>
                <a:lnTo>
                  <a:pt x="1842" y="902"/>
                </a:lnTo>
                <a:lnTo>
                  <a:pt x="1842" y="902"/>
                </a:lnTo>
                <a:lnTo>
                  <a:pt x="1842" y="902"/>
                </a:lnTo>
                <a:lnTo>
                  <a:pt x="1842" y="900"/>
                </a:lnTo>
                <a:lnTo>
                  <a:pt x="1844" y="895"/>
                </a:lnTo>
                <a:lnTo>
                  <a:pt x="1844" y="893"/>
                </a:lnTo>
                <a:lnTo>
                  <a:pt x="1844" y="891"/>
                </a:lnTo>
                <a:lnTo>
                  <a:pt x="1844" y="891"/>
                </a:lnTo>
                <a:lnTo>
                  <a:pt x="1844" y="889"/>
                </a:lnTo>
                <a:lnTo>
                  <a:pt x="1844" y="889"/>
                </a:lnTo>
                <a:lnTo>
                  <a:pt x="1844" y="889"/>
                </a:lnTo>
                <a:lnTo>
                  <a:pt x="1844" y="889"/>
                </a:lnTo>
                <a:lnTo>
                  <a:pt x="1842" y="889"/>
                </a:lnTo>
                <a:lnTo>
                  <a:pt x="1842" y="891"/>
                </a:lnTo>
                <a:lnTo>
                  <a:pt x="1840" y="891"/>
                </a:lnTo>
                <a:lnTo>
                  <a:pt x="1840" y="893"/>
                </a:lnTo>
                <a:lnTo>
                  <a:pt x="1838" y="893"/>
                </a:lnTo>
                <a:lnTo>
                  <a:pt x="1838" y="893"/>
                </a:lnTo>
                <a:lnTo>
                  <a:pt x="1838" y="893"/>
                </a:lnTo>
                <a:lnTo>
                  <a:pt x="1838" y="891"/>
                </a:lnTo>
                <a:lnTo>
                  <a:pt x="1838" y="889"/>
                </a:lnTo>
                <a:lnTo>
                  <a:pt x="1838" y="887"/>
                </a:lnTo>
                <a:lnTo>
                  <a:pt x="1840" y="885"/>
                </a:lnTo>
                <a:lnTo>
                  <a:pt x="1840" y="883"/>
                </a:lnTo>
                <a:lnTo>
                  <a:pt x="1842" y="883"/>
                </a:lnTo>
                <a:lnTo>
                  <a:pt x="1842" y="883"/>
                </a:lnTo>
                <a:lnTo>
                  <a:pt x="1842" y="881"/>
                </a:lnTo>
                <a:lnTo>
                  <a:pt x="1842" y="881"/>
                </a:lnTo>
                <a:lnTo>
                  <a:pt x="1840" y="883"/>
                </a:lnTo>
                <a:lnTo>
                  <a:pt x="1835" y="885"/>
                </a:lnTo>
                <a:lnTo>
                  <a:pt x="1833" y="889"/>
                </a:lnTo>
                <a:lnTo>
                  <a:pt x="1831" y="889"/>
                </a:lnTo>
                <a:lnTo>
                  <a:pt x="1829" y="891"/>
                </a:lnTo>
                <a:lnTo>
                  <a:pt x="1829" y="891"/>
                </a:lnTo>
                <a:lnTo>
                  <a:pt x="1829" y="889"/>
                </a:lnTo>
                <a:lnTo>
                  <a:pt x="1827" y="889"/>
                </a:lnTo>
                <a:lnTo>
                  <a:pt x="1827" y="887"/>
                </a:lnTo>
                <a:lnTo>
                  <a:pt x="1827" y="887"/>
                </a:lnTo>
                <a:lnTo>
                  <a:pt x="1829" y="885"/>
                </a:lnTo>
                <a:lnTo>
                  <a:pt x="1831" y="885"/>
                </a:lnTo>
                <a:lnTo>
                  <a:pt x="1831" y="883"/>
                </a:lnTo>
                <a:lnTo>
                  <a:pt x="1831" y="883"/>
                </a:lnTo>
                <a:lnTo>
                  <a:pt x="1829" y="883"/>
                </a:lnTo>
                <a:lnTo>
                  <a:pt x="1827" y="883"/>
                </a:lnTo>
                <a:lnTo>
                  <a:pt x="1829" y="883"/>
                </a:lnTo>
                <a:lnTo>
                  <a:pt x="1829" y="883"/>
                </a:lnTo>
                <a:lnTo>
                  <a:pt x="1829" y="883"/>
                </a:lnTo>
                <a:lnTo>
                  <a:pt x="1831" y="883"/>
                </a:lnTo>
                <a:lnTo>
                  <a:pt x="1831" y="883"/>
                </a:lnTo>
                <a:lnTo>
                  <a:pt x="1831" y="881"/>
                </a:lnTo>
                <a:lnTo>
                  <a:pt x="1831" y="881"/>
                </a:lnTo>
                <a:lnTo>
                  <a:pt x="1831" y="881"/>
                </a:lnTo>
                <a:lnTo>
                  <a:pt x="1833" y="879"/>
                </a:lnTo>
                <a:lnTo>
                  <a:pt x="1835" y="876"/>
                </a:lnTo>
                <a:lnTo>
                  <a:pt x="1835" y="876"/>
                </a:lnTo>
                <a:lnTo>
                  <a:pt x="1838" y="876"/>
                </a:lnTo>
                <a:lnTo>
                  <a:pt x="1838" y="876"/>
                </a:lnTo>
                <a:lnTo>
                  <a:pt x="1838" y="876"/>
                </a:lnTo>
                <a:lnTo>
                  <a:pt x="1840" y="874"/>
                </a:lnTo>
                <a:lnTo>
                  <a:pt x="1840" y="874"/>
                </a:lnTo>
                <a:lnTo>
                  <a:pt x="1840" y="874"/>
                </a:lnTo>
                <a:lnTo>
                  <a:pt x="1840" y="872"/>
                </a:lnTo>
                <a:lnTo>
                  <a:pt x="1840" y="872"/>
                </a:lnTo>
                <a:lnTo>
                  <a:pt x="1840" y="872"/>
                </a:lnTo>
                <a:lnTo>
                  <a:pt x="1838" y="872"/>
                </a:lnTo>
                <a:lnTo>
                  <a:pt x="1838" y="872"/>
                </a:lnTo>
                <a:lnTo>
                  <a:pt x="1835" y="874"/>
                </a:lnTo>
                <a:lnTo>
                  <a:pt x="1835" y="874"/>
                </a:lnTo>
                <a:lnTo>
                  <a:pt x="1833" y="874"/>
                </a:lnTo>
                <a:lnTo>
                  <a:pt x="1831" y="874"/>
                </a:lnTo>
                <a:lnTo>
                  <a:pt x="1831" y="874"/>
                </a:lnTo>
                <a:lnTo>
                  <a:pt x="1829" y="874"/>
                </a:lnTo>
                <a:lnTo>
                  <a:pt x="1829" y="876"/>
                </a:lnTo>
                <a:lnTo>
                  <a:pt x="1827" y="876"/>
                </a:lnTo>
                <a:lnTo>
                  <a:pt x="1827" y="876"/>
                </a:lnTo>
                <a:lnTo>
                  <a:pt x="1823" y="876"/>
                </a:lnTo>
                <a:lnTo>
                  <a:pt x="1823" y="876"/>
                </a:lnTo>
                <a:lnTo>
                  <a:pt x="1825" y="876"/>
                </a:lnTo>
                <a:lnTo>
                  <a:pt x="1827" y="874"/>
                </a:lnTo>
                <a:lnTo>
                  <a:pt x="1829" y="874"/>
                </a:lnTo>
                <a:lnTo>
                  <a:pt x="1829" y="872"/>
                </a:lnTo>
                <a:lnTo>
                  <a:pt x="1829" y="872"/>
                </a:lnTo>
                <a:lnTo>
                  <a:pt x="1829" y="872"/>
                </a:lnTo>
                <a:lnTo>
                  <a:pt x="1829" y="870"/>
                </a:lnTo>
                <a:lnTo>
                  <a:pt x="1827" y="872"/>
                </a:lnTo>
                <a:lnTo>
                  <a:pt x="1825" y="870"/>
                </a:lnTo>
                <a:lnTo>
                  <a:pt x="1825" y="870"/>
                </a:lnTo>
                <a:lnTo>
                  <a:pt x="1825" y="870"/>
                </a:lnTo>
                <a:lnTo>
                  <a:pt x="1827" y="870"/>
                </a:lnTo>
                <a:lnTo>
                  <a:pt x="1827" y="870"/>
                </a:lnTo>
                <a:lnTo>
                  <a:pt x="1827" y="868"/>
                </a:lnTo>
                <a:lnTo>
                  <a:pt x="1827" y="868"/>
                </a:lnTo>
                <a:lnTo>
                  <a:pt x="1823" y="870"/>
                </a:lnTo>
                <a:lnTo>
                  <a:pt x="1823" y="870"/>
                </a:lnTo>
                <a:lnTo>
                  <a:pt x="1827" y="868"/>
                </a:lnTo>
                <a:lnTo>
                  <a:pt x="1827" y="866"/>
                </a:lnTo>
                <a:lnTo>
                  <a:pt x="1827" y="866"/>
                </a:lnTo>
                <a:lnTo>
                  <a:pt x="1827" y="866"/>
                </a:lnTo>
                <a:lnTo>
                  <a:pt x="1829" y="864"/>
                </a:lnTo>
                <a:lnTo>
                  <a:pt x="1829" y="864"/>
                </a:lnTo>
                <a:lnTo>
                  <a:pt x="1831" y="862"/>
                </a:lnTo>
                <a:lnTo>
                  <a:pt x="1831" y="862"/>
                </a:lnTo>
                <a:lnTo>
                  <a:pt x="1831" y="860"/>
                </a:lnTo>
                <a:lnTo>
                  <a:pt x="1831" y="860"/>
                </a:lnTo>
                <a:lnTo>
                  <a:pt x="1829" y="858"/>
                </a:lnTo>
                <a:lnTo>
                  <a:pt x="1827" y="858"/>
                </a:lnTo>
                <a:lnTo>
                  <a:pt x="1825" y="858"/>
                </a:lnTo>
                <a:lnTo>
                  <a:pt x="1821" y="858"/>
                </a:lnTo>
                <a:lnTo>
                  <a:pt x="1821" y="858"/>
                </a:lnTo>
                <a:lnTo>
                  <a:pt x="1821" y="858"/>
                </a:lnTo>
                <a:lnTo>
                  <a:pt x="1819" y="858"/>
                </a:lnTo>
                <a:lnTo>
                  <a:pt x="1819" y="860"/>
                </a:lnTo>
                <a:lnTo>
                  <a:pt x="1819" y="860"/>
                </a:lnTo>
                <a:lnTo>
                  <a:pt x="1819" y="858"/>
                </a:lnTo>
                <a:lnTo>
                  <a:pt x="1819" y="858"/>
                </a:lnTo>
                <a:lnTo>
                  <a:pt x="1819" y="856"/>
                </a:lnTo>
                <a:lnTo>
                  <a:pt x="1819" y="856"/>
                </a:lnTo>
                <a:lnTo>
                  <a:pt x="1817" y="856"/>
                </a:lnTo>
                <a:lnTo>
                  <a:pt x="1817" y="858"/>
                </a:lnTo>
                <a:lnTo>
                  <a:pt x="1815" y="858"/>
                </a:lnTo>
                <a:lnTo>
                  <a:pt x="1815" y="860"/>
                </a:lnTo>
                <a:lnTo>
                  <a:pt x="1812" y="860"/>
                </a:lnTo>
                <a:lnTo>
                  <a:pt x="1812" y="860"/>
                </a:lnTo>
                <a:lnTo>
                  <a:pt x="1810" y="860"/>
                </a:lnTo>
                <a:lnTo>
                  <a:pt x="1810" y="860"/>
                </a:lnTo>
                <a:lnTo>
                  <a:pt x="1810" y="860"/>
                </a:lnTo>
                <a:lnTo>
                  <a:pt x="1810" y="860"/>
                </a:lnTo>
                <a:lnTo>
                  <a:pt x="1810" y="860"/>
                </a:lnTo>
                <a:lnTo>
                  <a:pt x="1808" y="862"/>
                </a:lnTo>
                <a:lnTo>
                  <a:pt x="1808" y="862"/>
                </a:lnTo>
                <a:lnTo>
                  <a:pt x="1808" y="862"/>
                </a:lnTo>
                <a:lnTo>
                  <a:pt x="1808" y="864"/>
                </a:lnTo>
                <a:lnTo>
                  <a:pt x="1808" y="864"/>
                </a:lnTo>
                <a:lnTo>
                  <a:pt x="1806" y="864"/>
                </a:lnTo>
                <a:lnTo>
                  <a:pt x="1806" y="864"/>
                </a:lnTo>
                <a:lnTo>
                  <a:pt x="1806" y="864"/>
                </a:lnTo>
                <a:lnTo>
                  <a:pt x="1806" y="862"/>
                </a:lnTo>
                <a:lnTo>
                  <a:pt x="1806" y="860"/>
                </a:lnTo>
                <a:lnTo>
                  <a:pt x="1808" y="860"/>
                </a:lnTo>
                <a:lnTo>
                  <a:pt x="1808" y="858"/>
                </a:lnTo>
                <a:lnTo>
                  <a:pt x="1808" y="856"/>
                </a:lnTo>
                <a:lnTo>
                  <a:pt x="1808" y="856"/>
                </a:lnTo>
                <a:lnTo>
                  <a:pt x="1806" y="856"/>
                </a:lnTo>
                <a:lnTo>
                  <a:pt x="1806" y="856"/>
                </a:lnTo>
                <a:lnTo>
                  <a:pt x="1806" y="858"/>
                </a:lnTo>
                <a:lnTo>
                  <a:pt x="1806" y="858"/>
                </a:lnTo>
                <a:lnTo>
                  <a:pt x="1806" y="858"/>
                </a:lnTo>
                <a:lnTo>
                  <a:pt x="1806" y="858"/>
                </a:lnTo>
                <a:lnTo>
                  <a:pt x="1806" y="858"/>
                </a:lnTo>
                <a:lnTo>
                  <a:pt x="1806" y="858"/>
                </a:lnTo>
                <a:lnTo>
                  <a:pt x="1806" y="856"/>
                </a:lnTo>
                <a:lnTo>
                  <a:pt x="1804" y="858"/>
                </a:lnTo>
                <a:lnTo>
                  <a:pt x="1802" y="858"/>
                </a:lnTo>
                <a:lnTo>
                  <a:pt x="1800" y="856"/>
                </a:lnTo>
                <a:lnTo>
                  <a:pt x="1796" y="858"/>
                </a:lnTo>
                <a:lnTo>
                  <a:pt x="1796" y="858"/>
                </a:lnTo>
                <a:lnTo>
                  <a:pt x="1798" y="856"/>
                </a:lnTo>
                <a:lnTo>
                  <a:pt x="1798" y="853"/>
                </a:lnTo>
                <a:lnTo>
                  <a:pt x="1798" y="853"/>
                </a:lnTo>
                <a:lnTo>
                  <a:pt x="1798" y="853"/>
                </a:lnTo>
                <a:lnTo>
                  <a:pt x="1798" y="853"/>
                </a:lnTo>
                <a:lnTo>
                  <a:pt x="1796" y="853"/>
                </a:lnTo>
                <a:lnTo>
                  <a:pt x="1796" y="853"/>
                </a:lnTo>
                <a:lnTo>
                  <a:pt x="1794" y="853"/>
                </a:lnTo>
                <a:lnTo>
                  <a:pt x="1796" y="851"/>
                </a:lnTo>
                <a:lnTo>
                  <a:pt x="1800" y="849"/>
                </a:lnTo>
                <a:lnTo>
                  <a:pt x="1802" y="849"/>
                </a:lnTo>
                <a:lnTo>
                  <a:pt x="1804" y="847"/>
                </a:lnTo>
                <a:lnTo>
                  <a:pt x="1804" y="847"/>
                </a:lnTo>
                <a:lnTo>
                  <a:pt x="1804" y="847"/>
                </a:lnTo>
                <a:lnTo>
                  <a:pt x="1802" y="847"/>
                </a:lnTo>
                <a:lnTo>
                  <a:pt x="1800" y="847"/>
                </a:lnTo>
                <a:lnTo>
                  <a:pt x="1798" y="847"/>
                </a:lnTo>
                <a:lnTo>
                  <a:pt x="1798" y="847"/>
                </a:lnTo>
                <a:lnTo>
                  <a:pt x="1796" y="847"/>
                </a:lnTo>
                <a:lnTo>
                  <a:pt x="1794" y="847"/>
                </a:lnTo>
                <a:lnTo>
                  <a:pt x="1794" y="847"/>
                </a:lnTo>
                <a:lnTo>
                  <a:pt x="1794" y="847"/>
                </a:lnTo>
                <a:lnTo>
                  <a:pt x="1796" y="845"/>
                </a:lnTo>
                <a:lnTo>
                  <a:pt x="1794" y="845"/>
                </a:lnTo>
                <a:lnTo>
                  <a:pt x="1794" y="845"/>
                </a:lnTo>
                <a:lnTo>
                  <a:pt x="1794" y="845"/>
                </a:lnTo>
                <a:lnTo>
                  <a:pt x="1791" y="847"/>
                </a:lnTo>
                <a:lnTo>
                  <a:pt x="1791" y="847"/>
                </a:lnTo>
                <a:lnTo>
                  <a:pt x="1789" y="849"/>
                </a:lnTo>
                <a:lnTo>
                  <a:pt x="1789" y="849"/>
                </a:lnTo>
                <a:lnTo>
                  <a:pt x="1787" y="851"/>
                </a:lnTo>
                <a:lnTo>
                  <a:pt x="1785" y="853"/>
                </a:lnTo>
                <a:lnTo>
                  <a:pt x="1785" y="853"/>
                </a:lnTo>
                <a:lnTo>
                  <a:pt x="1785" y="853"/>
                </a:lnTo>
                <a:lnTo>
                  <a:pt x="1785" y="851"/>
                </a:lnTo>
                <a:lnTo>
                  <a:pt x="1785" y="851"/>
                </a:lnTo>
                <a:lnTo>
                  <a:pt x="1783" y="851"/>
                </a:lnTo>
                <a:lnTo>
                  <a:pt x="1785" y="851"/>
                </a:lnTo>
                <a:lnTo>
                  <a:pt x="1785" y="849"/>
                </a:lnTo>
                <a:lnTo>
                  <a:pt x="1785" y="849"/>
                </a:lnTo>
                <a:lnTo>
                  <a:pt x="1785" y="849"/>
                </a:lnTo>
                <a:lnTo>
                  <a:pt x="1785" y="847"/>
                </a:lnTo>
                <a:lnTo>
                  <a:pt x="1785" y="847"/>
                </a:lnTo>
                <a:lnTo>
                  <a:pt x="1787" y="845"/>
                </a:lnTo>
                <a:lnTo>
                  <a:pt x="1789" y="843"/>
                </a:lnTo>
                <a:lnTo>
                  <a:pt x="1789" y="841"/>
                </a:lnTo>
                <a:lnTo>
                  <a:pt x="1789" y="841"/>
                </a:lnTo>
                <a:lnTo>
                  <a:pt x="1789" y="839"/>
                </a:lnTo>
                <a:lnTo>
                  <a:pt x="1791" y="839"/>
                </a:lnTo>
                <a:lnTo>
                  <a:pt x="1794" y="837"/>
                </a:lnTo>
                <a:lnTo>
                  <a:pt x="1794" y="835"/>
                </a:lnTo>
                <a:lnTo>
                  <a:pt x="1796" y="832"/>
                </a:lnTo>
                <a:lnTo>
                  <a:pt x="1796" y="832"/>
                </a:lnTo>
                <a:lnTo>
                  <a:pt x="1796" y="832"/>
                </a:lnTo>
                <a:lnTo>
                  <a:pt x="1798" y="830"/>
                </a:lnTo>
                <a:lnTo>
                  <a:pt x="1798" y="830"/>
                </a:lnTo>
                <a:lnTo>
                  <a:pt x="1800" y="828"/>
                </a:lnTo>
                <a:lnTo>
                  <a:pt x="1800" y="826"/>
                </a:lnTo>
                <a:lnTo>
                  <a:pt x="1800" y="826"/>
                </a:lnTo>
                <a:lnTo>
                  <a:pt x="1800" y="824"/>
                </a:lnTo>
                <a:lnTo>
                  <a:pt x="1800" y="824"/>
                </a:lnTo>
                <a:lnTo>
                  <a:pt x="1798" y="824"/>
                </a:lnTo>
                <a:lnTo>
                  <a:pt x="1798" y="824"/>
                </a:lnTo>
                <a:lnTo>
                  <a:pt x="1798" y="824"/>
                </a:lnTo>
                <a:lnTo>
                  <a:pt x="1796" y="824"/>
                </a:lnTo>
                <a:lnTo>
                  <a:pt x="1796" y="824"/>
                </a:lnTo>
                <a:lnTo>
                  <a:pt x="1796" y="822"/>
                </a:lnTo>
                <a:lnTo>
                  <a:pt x="1796" y="822"/>
                </a:lnTo>
                <a:lnTo>
                  <a:pt x="1798" y="822"/>
                </a:lnTo>
                <a:lnTo>
                  <a:pt x="1800" y="822"/>
                </a:lnTo>
                <a:lnTo>
                  <a:pt x="1802" y="820"/>
                </a:lnTo>
                <a:lnTo>
                  <a:pt x="1802" y="820"/>
                </a:lnTo>
                <a:lnTo>
                  <a:pt x="1804" y="820"/>
                </a:lnTo>
                <a:lnTo>
                  <a:pt x="1804" y="818"/>
                </a:lnTo>
                <a:lnTo>
                  <a:pt x="1804" y="818"/>
                </a:lnTo>
                <a:close/>
                <a:moveTo>
                  <a:pt x="1475" y="1596"/>
                </a:moveTo>
                <a:lnTo>
                  <a:pt x="1475" y="1593"/>
                </a:lnTo>
                <a:lnTo>
                  <a:pt x="1475" y="1593"/>
                </a:lnTo>
                <a:lnTo>
                  <a:pt x="1475" y="1593"/>
                </a:lnTo>
                <a:lnTo>
                  <a:pt x="1475" y="1593"/>
                </a:lnTo>
                <a:lnTo>
                  <a:pt x="1475" y="1593"/>
                </a:lnTo>
                <a:lnTo>
                  <a:pt x="1475" y="1596"/>
                </a:lnTo>
                <a:lnTo>
                  <a:pt x="1475" y="1596"/>
                </a:lnTo>
                <a:close/>
                <a:moveTo>
                  <a:pt x="1525" y="2336"/>
                </a:moveTo>
                <a:lnTo>
                  <a:pt x="1525" y="2338"/>
                </a:lnTo>
                <a:lnTo>
                  <a:pt x="1527" y="2338"/>
                </a:lnTo>
                <a:lnTo>
                  <a:pt x="1530" y="2338"/>
                </a:lnTo>
                <a:lnTo>
                  <a:pt x="1530" y="2338"/>
                </a:lnTo>
                <a:lnTo>
                  <a:pt x="1532" y="2336"/>
                </a:lnTo>
                <a:lnTo>
                  <a:pt x="1532" y="2336"/>
                </a:lnTo>
                <a:lnTo>
                  <a:pt x="1532" y="2336"/>
                </a:lnTo>
                <a:lnTo>
                  <a:pt x="1532" y="2334"/>
                </a:lnTo>
                <a:lnTo>
                  <a:pt x="1532" y="2334"/>
                </a:lnTo>
                <a:lnTo>
                  <a:pt x="1532" y="2329"/>
                </a:lnTo>
                <a:lnTo>
                  <a:pt x="1532" y="2327"/>
                </a:lnTo>
                <a:lnTo>
                  <a:pt x="1530" y="2327"/>
                </a:lnTo>
                <a:lnTo>
                  <a:pt x="1530" y="2329"/>
                </a:lnTo>
                <a:lnTo>
                  <a:pt x="1527" y="2329"/>
                </a:lnTo>
                <a:lnTo>
                  <a:pt x="1527" y="2331"/>
                </a:lnTo>
                <a:lnTo>
                  <a:pt x="1527" y="2334"/>
                </a:lnTo>
                <a:lnTo>
                  <a:pt x="1525" y="2336"/>
                </a:lnTo>
                <a:lnTo>
                  <a:pt x="1525" y="2336"/>
                </a:lnTo>
                <a:close/>
                <a:moveTo>
                  <a:pt x="1538" y="2302"/>
                </a:moveTo>
                <a:lnTo>
                  <a:pt x="1536" y="2304"/>
                </a:lnTo>
                <a:lnTo>
                  <a:pt x="1534" y="2304"/>
                </a:lnTo>
                <a:lnTo>
                  <a:pt x="1534" y="2304"/>
                </a:lnTo>
                <a:lnTo>
                  <a:pt x="1534" y="2304"/>
                </a:lnTo>
                <a:lnTo>
                  <a:pt x="1536" y="2306"/>
                </a:lnTo>
                <a:lnTo>
                  <a:pt x="1536" y="2304"/>
                </a:lnTo>
                <a:lnTo>
                  <a:pt x="1538" y="2304"/>
                </a:lnTo>
                <a:lnTo>
                  <a:pt x="1538" y="2304"/>
                </a:lnTo>
                <a:lnTo>
                  <a:pt x="1538" y="2304"/>
                </a:lnTo>
                <a:lnTo>
                  <a:pt x="1538" y="2304"/>
                </a:lnTo>
                <a:lnTo>
                  <a:pt x="1538" y="2302"/>
                </a:lnTo>
                <a:lnTo>
                  <a:pt x="1538" y="2302"/>
                </a:lnTo>
                <a:close/>
                <a:moveTo>
                  <a:pt x="830" y="872"/>
                </a:moveTo>
                <a:lnTo>
                  <a:pt x="830" y="872"/>
                </a:lnTo>
                <a:lnTo>
                  <a:pt x="828" y="870"/>
                </a:lnTo>
                <a:lnTo>
                  <a:pt x="828" y="870"/>
                </a:lnTo>
                <a:lnTo>
                  <a:pt x="826" y="872"/>
                </a:lnTo>
                <a:lnTo>
                  <a:pt x="826" y="872"/>
                </a:lnTo>
                <a:lnTo>
                  <a:pt x="826" y="872"/>
                </a:lnTo>
                <a:lnTo>
                  <a:pt x="828" y="872"/>
                </a:lnTo>
                <a:lnTo>
                  <a:pt x="828" y="872"/>
                </a:lnTo>
                <a:lnTo>
                  <a:pt x="828" y="872"/>
                </a:lnTo>
                <a:lnTo>
                  <a:pt x="828" y="872"/>
                </a:lnTo>
                <a:lnTo>
                  <a:pt x="828" y="872"/>
                </a:lnTo>
                <a:lnTo>
                  <a:pt x="828" y="872"/>
                </a:lnTo>
                <a:lnTo>
                  <a:pt x="830" y="872"/>
                </a:lnTo>
                <a:close/>
                <a:moveTo>
                  <a:pt x="1448" y="1673"/>
                </a:moveTo>
                <a:lnTo>
                  <a:pt x="1448" y="1671"/>
                </a:lnTo>
                <a:lnTo>
                  <a:pt x="1448" y="1671"/>
                </a:lnTo>
                <a:lnTo>
                  <a:pt x="1448" y="1671"/>
                </a:lnTo>
                <a:lnTo>
                  <a:pt x="1450" y="1671"/>
                </a:lnTo>
                <a:lnTo>
                  <a:pt x="1448" y="1669"/>
                </a:lnTo>
                <a:lnTo>
                  <a:pt x="1448" y="1669"/>
                </a:lnTo>
                <a:lnTo>
                  <a:pt x="1446" y="1669"/>
                </a:lnTo>
                <a:lnTo>
                  <a:pt x="1446" y="1671"/>
                </a:lnTo>
                <a:lnTo>
                  <a:pt x="1446" y="1671"/>
                </a:lnTo>
                <a:lnTo>
                  <a:pt x="1446" y="1673"/>
                </a:lnTo>
                <a:lnTo>
                  <a:pt x="1446" y="1673"/>
                </a:lnTo>
                <a:lnTo>
                  <a:pt x="1446" y="1675"/>
                </a:lnTo>
                <a:lnTo>
                  <a:pt x="1446" y="1675"/>
                </a:lnTo>
                <a:lnTo>
                  <a:pt x="1448" y="1673"/>
                </a:lnTo>
                <a:close/>
                <a:moveTo>
                  <a:pt x="1463" y="1512"/>
                </a:moveTo>
                <a:lnTo>
                  <a:pt x="1463" y="1512"/>
                </a:lnTo>
                <a:lnTo>
                  <a:pt x="1460" y="1512"/>
                </a:lnTo>
                <a:lnTo>
                  <a:pt x="1463" y="1514"/>
                </a:lnTo>
                <a:lnTo>
                  <a:pt x="1463" y="1512"/>
                </a:lnTo>
                <a:lnTo>
                  <a:pt x="1463" y="1512"/>
                </a:lnTo>
                <a:close/>
                <a:moveTo>
                  <a:pt x="1532" y="2292"/>
                </a:moveTo>
                <a:lnTo>
                  <a:pt x="1530" y="2292"/>
                </a:lnTo>
                <a:lnTo>
                  <a:pt x="1530" y="2294"/>
                </a:lnTo>
                <a:lnTo>
                  <a:pt x="1530" y="2294"/>
                </a:lnTo>
                <a:lnTo>
                  <a:pt x="1532" y="2294"/>
                </a:lnTo>
                <a:lnTo>
                  <a:pt x="1534" y="2296"/>
                </a:lnTo>
                <a:lnTo>
                  <a:pt x="1536" y="2296"/>
                </a:lnTo>
                <a:lnTo>
                  <a:pt x="1536" y="2296"/>
                </a:lnTo>
                <a:lnTo>
                  <a:pt x="1538" y="2296"/>
                </a:lnTo>
                <a:lnTo>
                  <a:pt x="1538" y="2296"/>
                </a:lnTo>
                <a:lnTo>
                  <a:pt x="1540" y="2294"/>
                </a:lnTo>
                <a:lnTo>
                  <a:pt x="1540" y="2292"/>
                </a:lnTo>
                <a:lnTo>
                  <a:pt x="1540" y="2292"/>
                </a:lnTo>
                <a:lnTo>
                  <a:pt x="1542" y="2290"/>
                </a:lnTo>
                <a:lnTo>
                  <a:pt x="1544" y="2290"/>
                </a:lnTo>
                <a:lnTo>
                  <a:pt x="1544" y="2287"/>
                </a:lnTo>
                <a:lnTo>
                  <a:pt x="1542" y="2287"/>
                </a:lnTo>
                <a:lnTo>
                  <a:pt x="1542" y="2285"/>
                </a:lnTo>
                <a:lnTo>
                  <a:pt x="1540" y="2283"/>
                </a:lnTo>
                <a:lnTo>
                  <a:pt x="1540" y="2283"/>
                </a:lnTo>
                <a:lnTo>
                  <a:pt x="1538" y="2281"/>
                </a:lnTo>
                <a:lnTo>
                  <a:pt x="1540" y="2281"/>
                </a:lnTo>
                <a:lnTo>
                  <a:pt x="1540" y="2281"/>
                </a:lnTo>
                <a:lnTo>
                  <a:pt x="1540" y="2281"/>
                </a:lnTo>
                <a:lnTo>
                  <a:pt x="1542" y="2281"/>
                </a:lnTo>
                <a:lnTo>
                  <a:pt x="1544" y="2279"/>
                </a:lnTo>
                <a:lnTo>
                  <a:pt x="1542" y="2279"/>
                </a:lnTo>
                <a:lnTo>
                  <a:pt x="1542" y="2277"/>
                </a:lnTo>
                <a:lnTo>
                  <a:pt x="1544" y="2277"/>
                </a:lnTo>
                <a:lnTo>
                  <a:pt x="1544" y="2275"/>
                </a:lnTo>
                <a:lnTo>
                  <a:pt x="1544" y="2275"/>
                </a:lnTo>
                <a:lnTo>
                  <a:pt x="1544" y="2273"/>
                </a:lnTo>
                <a:lnTo>
                  <a:pt x="1542" y="2271"/>
                </a:lnTo>
                <a:lnTo>
                  <a:pt x="1542" y="2271"/>
                </a:lnTo>
                <a:lnTo>
                  <a:pt x="1540" y="2271"/>
                </a:lnTo>
                <a:lnTo>
                  <a:pt x="1536" y="2269"/>
                </a:lnTo>
                <a:lnTo>
                  <a:pt x="1534" y="2269"/>
                </a:lnTo>
                <a:lnTo>
                  <a:pt x="1536" y="2269"/>
                </a:lnTo>
                <a:lnTo>
                  <a:pt x="1536" y="2271"/>
                </a:lnTo>
                <a:lnTo>
                  <a:pt x="1536" y="2273"/>
                </a:lnTo>
                <a:lnTo>
                  <a:pt x="1534" y="2273"/>
                </a:lnTo>
                <a:lnTo>
                  <a:pt x="1534" y="2273"/>
                </a:lnTo>
                <a:lnTo>
                  <a:pt x="1534" y="2275"/>
                </a:lnTo>
                <a:lnTo>
                  <a:pt x="1534" y="2277"/>
                </a:lnTo>
                <a:lnTo>
                  <a:pt x="1534" y="2277"/>
                </a:lnTo>
                <a:lnTo>
                  <a:pt x="1534" y="2279"/>
                </a:lnTo>
                <a:lnTo>
                  <a:pt x="1534" y="2279"/>
                </a:lnTo>
                <a:lnTo>
                  <a:pt x="1534" y="2281"/>
                </a:lnTo>
                <a:lnTo>
                  <a:pt x="1534" y="2281"/>
                </a:lnTo>
                <a:lnTo>
                  <a:pt x="1532" y="2287"/>
                </a:lnTo>
                <a:lnTo>
                  <a:pt x="1532" y="2292"/>
                </a:lnTo>
                <a:close/>
                <a:moveTo>
                  <a:pt x="1540" y="2317"/>
                </a:moveTo>
                <a:lnTo>
                  <a:pt x="1540" y="2317"/>
                </a:lnTo>
                <a:lnTo>
                  <a:pt x="1538" y="2317"/>
                </a:lnTo>
                <a:lnTo>
                  <a:pt x="1538" y="2317"/>
                </a:lnTo>
                <a:lnTo>
                  <a:pt x="1538" y="2319"/>
                </a:lnTo>
                <a:lnTo>
                  <a:pt x="1538" y="2319"/>
                </a:lnTo>
                <a:lnTo>
                  <a:pt x="1540" y="2321"/>
                </a:lnTo>
                <a:lnTo>
                  <a:pt x="1540" y="2321"/>
                </a:lnTo>
                <a:lnTo>
                  <a:pt x="1540" y="2321"/>
                </a:lnTo>
                <a:lnTo>
                  <a:pt x="1540" y="2321"/>
                </a:lnTo>
                <a:lnTo>
                  <a:pt x="1540" y="2321"/>
                </a:lnTo>
                <a:lnTo>
                  <a:pt x="1542" y="2321"/>
                </a:lnTo>
                <a:lnTo>
                  <a:pt x="1540" y="2319"/>
                </a:lnTo>
                <a:lnTo>
                  <a:pt x="1540" y="2317"/>
                </a:lnTo>
                <a:lnTo>
                  <a:pt x="1540" y="2317"/>
                </a:lnTo>
                <a:close/>
                <a:moveTo>
                  <a:pt x="1527" y="2319"/>
                </a:moveTo>
                <a:lnTo>
                  <a:pt x="1530" y="2321"/>
                </a:lnTo>
                <a:lnTo>
                  <a:pt x="1530" y="2323"/>
                </a:lnTo>
                <a:lnTo>
                  <a:pt x="1532" y="2325"/>
                </a:lnTo>
                <a:lnTo>
                  <a:pt x="1534" y="2327"/>
                </a:lnTo>
                <a:lnTo>
                  <a:pt x="1534" y="2327"/>
                </a:lnTo>
                <a:lnTo>
                  <a:pt x="1534" y="2329"/>
                </a:lnTo>
                <a:lnTo>
                  <a:pt x="1536" y="2331"/>
                </a:lnTo>
                <a:lnTo>
                  <a:pt x="1538" y="2329"/>
                </a:lnTo>
                <a:lnTo>
                  <a:pt x="1538" y="2329"/>
                </a:lnTo>
                <a:lnTo>
                  <a:pt x="1538" y="2329"/>
                </a:lnTo>
                <a:lnTo>
                  <a:pt x="1538" y="2329"/>
                </a:lnTo>
                <a:lnTo>
                  <a:pt x="1540" y="2329"/>
                </a:lnTo>
                <a:lnTo>
                  <a:pt x="1540" y="2327"/>
                </a:lnTo>
                <a:lnTo>
                  <a:pt x="1540" y="2327"/>
                </a:lnTo>
                <a:lnTo>
                  <a:pt x="1540" y="2327"/>
                </a:lnTo>
                <a:lnTo>
                  <a:pt x="1538" y="2325"/>
                </a:lnTo>
                <a:lnTo>
                  <a:pt x="1538" y="2323"/>
                </a:lnTo>
                <a:lnTo>
                  <a:pt x="1538" y="2323"/>
                </a:lnTo>
                <a:lnTo>
                  <a:pt x="1538" y="2321"/>
                </a:lnTo>
                <a:lnTo>
                  <a:pt x="1538" y="2319"/>
                </a:lnTo>
                <a:lnTo>
                  <a:pt x="1536" y="2319"/>
                </a:lnTo>
                <a:lnTo>
                  <a:pt x="1536" y="2317"/>
                </a:lnTo>
                <a:lnTo>
                  <a:pt x="1536" y="2317"/>
                </a:lnTo>
                <a:lnTo>
                  <a:pt x="1536" y="2315"/>
                </a:lnTo>
                <a:lnTo>
                  <a:pt x="1538" y="2315"/>
                </a:lnTo>
                <a:lnTo>
                  <a:pt x="1538" y="2315"/>
                </a:lnTo>
                <a:lnTo>
                  <a:pt x="1540" y="2313"/>
                </a:lnTo>
                <a:lnTo>
                  <a:pt x="1540" y="2313"/>
                </a:lnTo>
                <a:lnTo>
                  <a:pt x="1540" y="2310"/>
                </a:lnTo>
                <a:lnTo>
                  <a:pt x="1538" y="2310"/>
                </a:lnTo>
                <a:lnTo>
                  <a:pt x="1538" y="2310"/>
                </a:lnTo>
                <a:lnTo>
                  <a:pt x="1538" y="2308"/>
                </a:lnTo>
                <a:lnTo>
                  <a:pt x="1536" y="2308"/>
                </a:lnTo>
                <a:lnTo>
                  <a:pt x="1534" y="2310"/>
                </a:lnTo>
                <a:lnTo>
                  <a:pt x="1534" y="2310"/>
                </a:lnTo>
                <a:lnTo>
                  <a:pt x="1534" y="2313"/>
                </a:lnTo>
                <a:lnTo>
                  <a:pt x="1534" y="2315"/>
                </a:lnTo>
                <a:lnTo>
                  <a:pt x="1532" y="2315"/>
                </a:lnTo>
                <a:lnTo>
                  <a:pt x="1532" y="2315"/>
                </a:lnTo>
                <a:lnTo>
                  <a:pt x="1530" y="2315"/>
                </a:lnTo>
                <a:lnTo>
                  <a:pt x="1527" y="2315"/>
                </a:lnTo>
                <a:lnTo>
                  <a:pt x="1530" y="2317"/>
                </a:lnTo>
                <a:lnTo>
                  <a:pt x="1527" y="2319"/>
                </a:lnTo>
                <a:lnTo>
                  <a:pt x="1527" y="2319"/>
                </a:lnTo>
                <a:close/>
                <a:moveTo>
                  <a:pt x="1546" y="2317"/>
                </a:moveTo>
                <a:lnTo>
                  <a:pt x="1544" y="2317"/>
                </a:lnTo>
                <a:lnTo>
                  <a:pt x="1544" y="2319"/>
                </a:lnTo>
                <a:lnTo>
                  <a:pt x="1544" y="2319"/>
                </a:lnTo>
                <a:lnTo>
                  <a:pt x="1544" y="2321"/>
                </a:lnTo>
                <a:lnTo>
                  <a:pt x="1544" y="2321"/>
                </a:lnTo>
                <a:lnTo>
                  <a:pt x="1546" y="2321"/>
                </a:lnTo>
                <a:lnTo>
                  <a:pt x="1551" y="2321"/>
                </a:lnTo>
                <a:lnTo>
                  <a:pt x="1553" y="2319"/>
                </a:lnTo>
                <a:lnTo>
                  <a:pt x="1553" y="2319"/>
                </a:lnTo>
                <a:lnTo>
                  <a:pt x="1553" y="2317"/>
                </a:lnTo>
                <a:lnTo>
                  <a:pt x="1553" y="2315"/>
                </a:lnTo>
                <a:lnTo>
                  <a:pt x="1553" y="2315"/>
                </a:lnTo>
                <a:lnTo>
                  <a:pt x="1551" y="2313"/>
                </a:lnTo>
                <a:lnTo>
                  <a:pt x="1546" y="2313"/>
                </a:lnTo>
                <a:lnTo>
                  <a:pt x="1546" y="2313"/>
                </a:lnTo>
                <a:lnTo>
                  <a:pt x="1546" y="2313"/>
                </a:lnTo>
                <a:lnTo>
                  <a:pt x="1546" y="2315"/>
                </a:lnTo>
                <a:lnTo>
                  <a:pt x="1546" y="2315"/>
                </a:lnTo>
                <a:lnTo>
                  <a:pt x="1546" y="2317"/>
                </a:lnTo>
                <a:close/>
                <a:moveTo>
                  <a:pt x="1525" y="2298"/>
                </a:moveTo>
                <a:lnTo>
                  <a:pt x="1525" y="2298"/>
                </a:lnTo>
                <a:lnTo>
                  <a:pt x="1523" y="2298"/>
                </a:lnTo>
                <a:lnTo>
                  <a:pt x="1523" y="2300"/>
                </a:lnTo>
                <a:lnTo>
                  <a:pt x="1523" y="2300"/>
                </a:lnTo>
                <a:lnTo>
                  <a:pt x="1523" y="2300"/>
                </a:lnTo>
                <a:lnTo>
                  <a:pt x="1525" y="2300"/>
                </a:lnTo>
                <a:lnTo>
                  <a:pt x="1525" y="2300"/>
                </a:lnTo>
                <a:lnTo>
                  <a:pt x="1525" y="2300"/>
                </a:lnTo>
                <a:lnTo>
                  <a:pt x="1525" y="2298"/>
                </a:lnTo>
                <a:close/>
                <a:moveTo>
                  <a:pt x="599" y="1782"/>
                </a:moveTo>
                <a:lnTo>
                  <a:pt x="599" y="1782"/>
                </a:lnTo>
                <a:lnTo>
                  <a:pt x="599" y="1782"/>
                </a:lnTo>
                <a:lnTo>
                  <a:pt x="599" y="1782"/>
                </a:lnTo>
                <a:lnTo>
                  <a:pt x="599" y="1782"/>
                </a:lnTo>
                <a:lnTo>
                  <a:pt x="599" y="1782"/>
                </a:lnTo>
                <a:lnTo>
                  <a:pt x="599" y="1782"/>
                </a:lnTo>
                <a:close/>
                <a:moveTo>
                  <a:pt x="966" y="1197"/>
                </a:moveTo>
                <a:lnTo>
                  <a:pt x="966" y="1197"/>
                </a:lnTo>
                <a:lnTo>
                  <a:pt x="964" y="1195"/>
                </a:lnTo>
                <a:lnTo>
                  <a:pt x="964" y="1195"/>
                </a:lnTo>
                <a:lnTo>
                  <a:pt x="962" y="1193"/>
                </a:lnTo>
                <a:lnTo>
                  <a:pt x="962" y="1195"/>
                </a:lnTo>
                <a:lnTo>
                  <a:pt x="962" y="1197"/>
                </a:lnTo>
                <a:lnTo>
                  <a:pt x="964" y="1197"/>
                </a:lnTo>
                <a:lnTo>
                  <a:pt x="966" y="1201"/>
                </a:lnTo>
                <a:lnTo>
                  <a:pt x="968" y="1201"/>
                </a:lnTo>
                <a:lnTo>
                  <a:pt x="968" y="1201"/>
                </a:lnTo>
                <a:lnTo>
                  <a:pt x="968" y="1201"/>
                </a:lnTo>
                <a:lnTo>
                  <a:pt x="968" y="1197"/>
                </a:lnTo>
                <a:lnTo>
                  <a:pt x="966" y="1197"/>
                </a:lnTo>
                <a:close/>
                <a:moveTo>
                  <a:pt x="997" y="1248"/>
                </a:moveTo>
                <a:lnTo>
                  <a:pt x="997" y="1250"/>
                </a:lnTo>
                <a:lnTo>
                  <a:pt x="997" y="1252"/>
                </a:lnTo>
                <a:lnTo>
                  <a:pt x="997" y="1252"/>
                </a:lnTo>
                <a:lnTo>
                  <a:pt x="997" y="1250"/>
                </a:lnTo>
                <a:lnTo>
                  <a:pt x="997" y="1250"/>
                </a:lnTo>
                <a:lnTo>
                  <a:pt x="997" y="1250"/>
                </a:lnTo>
                <a:lnTo>
                  <a:pt x="997" y="1250"/>
                </a:lnTo>
                <a:lnTo>
                  <a:pt x="997" y="1248"/>
                </a:lnTo>
                <a:lnTo>
                  <a:pt x="997" y="1248"/>
                </a:lnTo>
                <a:close/>
                <a:moveTo>
                  <a:pt x="945" y="1160"/>
                </a:moveTo>
                <a:lnTo>
                  <a:pt x="945" y="1160"/>
                </a:lnTo>
                <a:lnTo>
                  <a:pt x="945" y="1160"/>
                </a:lnTo>
                <a:lnTo>
                  <a:pt x="945" y="1160"/>
                </a:lnTo>
                <a:lnTo>
                  <a:pt x="947" y="1160"/>
                </a:lnTo>
                <a:lnTo>
                  <a:pt x="947" y="1160"/>
                </a:lnTo>
                <a:lnTo>
                  <a:pt x="945" y="1160"/>
                </a:lnTo>
                <a:lnTo>
                  <a:pt x="945" y="1160"/>
                </a:lnTo>
                <a:close/>
                <a:moveTo>
                  <a:pt x="981" y="1199"/>
                </a:moveTo>
                <a:lnTo>
                  <a:pt x="981" y="1199"/>
                </a:lnTo>
                <a:lnTo>
                  <a:pt x="979" y="1199"/>
                </a:lnTo>
                <a:lnTo>
                  <a:pt x="979" y="1199"/>
                </a:lnTo>
                <a:lnTo>
                  <a:pt x="976" y="1206"/>
                </a:lnTo>
                <a:lnTo>
                  <a:pt x="979" y="1206"/>
                </a:lnTo>
                <a:lnTo>
                  <a:pt x="981" y="1206"/>
                </a:lnTo>
                <a:lnTo>
                  <a:pt x="981" y="1206"/>
                </a:lnTo>
                <a:lnTo>
                  <a:pt x="983" y="1204"/>
                </a:lnTo>
                <a:lnTo>
                  <a:pt x="981" y="1201"/>
                </a:lnTo>
                <a:lnTo>
                  <a:pt x="981" y="1199"/>
                </a:lnTo>
                <a:close/>
                <a:moveTo>
                  <a:pt x="1521" y="2323"/>
                </a:moveTo>
                <a:lnTo>
                  <a:pt x="1521" y="2323"/>
                </a:lnTo>
                <a:lnTo>
                  <a:pt x="1521" y="2323"/>
                </a:lnTo>
                <a:lnTo>
                  <a:pt x="1521" y="2321"/>
                </a:lnTo>
                <a:lnTo>
                  <a:pt x="1519" y="2321"/>
                </a:lnTo>
                <a:lnTo>
                  <a:pt x="1519" y="2321"/>
                </a:lnTo>
                <a:lnTo>
                  <a:pt x="1519" y="2321"/>
                </a:lnTo>
                <a:lnTo>
                  <a:pt x="1519" y="2323"/>
                </a:lnTo>
                <a:lnTo>
                  <a:pt x="1519" y="2323"/>
                </a:lnTo>
                <a:lnTo>
                  <a:pt x="1521" y="2323"/>
                </a:lnTo>
                <a:close/>
                <a:moveTo>
                  <a:pt x="1465" y="1512"/>
                </a:moveTo>
                <a:lnTo>
                  <a:pt x="1465" y="1512"/>
                </a:lnTo>
                <a:lnTo>
                  <a:pt x="1465" y="1512"/>
                </a:lnTo>
                <a:lnTo>
                  <a:pt x="1465" y="1512"/>
                </a:lnTo>
                <a:lnTo>
                  <a:pt x="1465" y="1510"/>
                </a:lnTo>
                <a:lnTo>
                  <a:pt x="1465" y="1510"/>
                </a:lnTo>
                <a:lnTo>
                  <a:pt x="1465" y="1510"/>
                </a:lnTo>
                <a:lnTo>
                  <a:pt x="1465" y="1510"/>
                </a:lnTo>
                <a:lnTo>
                  <a:pt x="1465" y="1512"/>
                </a:lnTo>
                <a:lnTo>
                  <a:pt x="1465" y="1512"/>
                </a:lnTo>
                <a:lnTo>
                  <a:pt x="1465" y="1512"/>
                </a:lnTo>
                <a:close/>
                <a:moveTo>
                  <a:pt x="1006" y="1264"/>
                </a:moveTo>
                <a:lnTo>
                  <a:pt x="1004" y="1264"/>
                </a:lnTo>
                <a:lnTo>
                  <a:pt x="1004" y="1264"/>
                </a:lnTo>
                <a:lnTo>
                  <a:pt x="1004" y="1264"/>
                </a:lnTo>
                <a:lnTo>
                  <a:pt x="1004" y="1264"/>
                </a:lnTo>
                <a:lnTo>
                  <a:pt x="1006" y="1266"/>
                </a:lnTo>
                <a:lnTo>
                  <a:pt x="1006" y="1266"/>
                </a:lnTo>
                <a:lnTo>
                  <a:pt x="1006" y="1264"/>
                </a:lnTo>
                <a:lnTo>
                  <a:pt x="1006" y="1264"/>
                </a:lnTo>
                <a:close/>
                <a:moveTo>
                  <a:pt x="1016" y="1275"/>
                </a:moveTo>
                <a:lnTo>
                  <a:pt x="1016" y="1277"/>
                </a:lnTo>
                <a:lnTo>
                  <a:pt x="1016" y="1277"/>
                </a:lnTo>
                <a:lnTo>
                  <a:pt x="1016" y="1277"/>
                </a:lnTo>
                <a:lnTo>
                  <a:pt x="1016" y="1277"/>
                </a:lnTo>
                <a:lnTo>
                  <a:pt x="1016" y="1277"/>
                </a:lnTo>
                <a:lnTo>
                  <a:pt x="1016" y="1275"/>
                </a:lnTo>
                <a:lnTo>
                  <a:pt x="1016" y="1275"/>
                </a:lnTo>
                <a:close/>
                <a:moveTo>
                  <a:pt x="1905" y="2015"/>
                </a:moveTo>
                <a:lnTo>
                  <a:pt x="1903" y="2017"/>
                </a:lnTo>
                <a:lnTo>
                  <a:pt x="1903" y="2019"/>
                </a:lnTo>
                <a:lnTo>
                  <a:pt x="1905" y="2019"/>
                </a:lnTo>
                <a:lnTo>
                  <a:pt x="1905" y="2019"/>
                </a:lnTo>
                <a:lnTo>
                  <a:pt x="1905" y="2017"/>
                </a:lnTo>
                <a:lnTo>
                  <a:pt x="1905" y="2017"/>
                </a:lnTo>
                <a:lnTo>
                  <a:pt x="1905" y="2015"/>
                </a:lnTo>
                <a:close/>
                <a:moveTo>
                  <a:pt x="744" y="788"/>
                </a:moveTo>
                <a:lnTo>
                  <a:pt x="742" y="786"/>
                </a:lnTo>
                <a:lnTo>
                  <a:pt x="742" y="784"/>
                </a:lnTo>
                <a:lnTo>
                  <a:pt x="740" y="784"/>
                </a:lnTo>
                <a:lnTo>
                  <a:pt x="738" y="784"/>
                </a:lnTo>
                <a:lnTo>
                  <a:pt x="738" y="784"/>
                </a:lnTo>
                <a:lnTo>
                  <a:pt x="738" y="786"/>
                </a:lnTo>
                <a:lnTo>
                  <a:pt x="738" y="788"/>
                </a:lnTo>
                <a:lnTo>
                  <a:pt x="735" y="788"/>
                </a:lnTo>
                <a:lnTo>
                  <a:pt x="735" y="791"/>
                </a:lnTo>
                <a:lnTo>
                  <a:pt x="735" y="791"/>
                </a:lnTo>
                <a:lnTo>
                  <a:pt x="738" y="793"/>
                </a:lnTo>
                <a:lnTo>
                  <a:pt x="738" y="793"/>
                </a:lnTo>
                <a:lnTo>
                  <a:pt x="738" y="795"/>
                </a:lnTo>
                <a:lnTo>
                  <a:pt x="740" y="797"/>
                </a:lnTo>
                <a:lnTo>
                  <a:pt x="742" y="797"/>
                </a:lnTo>
                <a:lnTo>
                  <a:pt x="742" y="795"/>
                </a:lnTo>
                <a:lnTo>
                  <a:pt x="742" y="795"/>
                </a:lnTo>
                <a:lnTo>
                  <a:pt x="742" y="797"/>
                </a:lnTo>
                <a:lnTo>
                  <a:pt x="742" y="799"/>
                </a:lnTo>
                <a:lnTo>
                  <a:pt x="742" y="799"/>
                </a:lnTo>
                <a:lnTo>
                  <a:pt x="742" y="801"/>
                </a:lnTo>
                <a:lnTo>
                  <a:pt x="744" y="803"/>
                </a:lnTo>
                <a:lnTo>
                  <a:pt x="744" y="803"/>
                </a:lnTo>
                <a:lnTo>
                  <a:pt x="746" y="801"/>
                </a:lnTo>
                <a:lnTo>
                  <a:pt x="746" y="799"/>
                </a:lnTo>
                <a:lnTo>
                  <a:pt x="746" y="797"/>
                </a:lnTo>
                <a:lnTo>
                  <a:pt x="746" y="791"/>
                </a:lnTo>
                <a:lnTo>
                  <a:pt x="744" y="788"/>
                </a:lnTo>
                <a:close/>
                <a:moveTo>
                  <a:pt x="740" y="797"/>
                </a:moveTo>
                <a:lnTo>
                  <a:pt x="735" y="793"/>
                </a:lnTo>
                <a:lnTo>
                  <a:pt x="735" y="793"/>
                </a:lnTo>
                <a:lnTo>
                  <a:pt x="735" y="793"/>
                </a:lnTo>
                <a:lnTo>
                  <a:pt x="735" y="793"/>
                </a:lnTo>
                <a:lnTo>
                  <a:pt x="735" y="795"/>
                </a:lnTo>
                <a:lnTo>
                  <a:pt x="735" y="795"/>
                </a:lnTo>
                <a:lnTo>
                  <a:pt x="738" y="797"/>
                </a:lnTo>
                <a:lnTo>
                  <a:pt x="738" y="797"/>
                </a:lnTo>
                <a:lnTo>
                  <a:pt x="740" y="801"/>
                </a:lnTo>
                <a:lnTo>
                  <a:pt x="740" y="799"/>
                </a:lnTo>
                <a:lnTo>
                  <a:pt x="740" y="797"/>
                </a:lnTo>
                <a:lnTo>
                  <a:pt x="740" y="797"/>
                </a:lnTo>
                <a:close/>
                <a:moveTo>
                  <a:pt x="748" y="801"/>
                </a:moveTo>
                <a:lnTo>
                  <a:pt x="748" y="799"/>
                </a:lnTo>
                <a:lnTo>
                  <a:pt x="750" y="795"/>
                </a:lnTo>
                <a:lnTo>
                  <a:pt x="750" y="795"/>
                </a:lnTo>
                <a:lnTo>
                  <a:pt x="748" y="795"/>
                </a:lnTo>
                <a:lnTo>
                  <a:pt x="746" y="795"/>
                </a:lnTo>
                <a:lnTo>
                  <a:pt x="748" y="799"/>
                </a:lnTo>
                <a:lnTo>
                  <a:pt x="748" y="799"/>
                </a:lnTo>
                <a:lnTo>
                  <a:pt x="748" y="799"/>
                </a:lnTo>
                <a:lnTo>
                  <a:pt x="748" y="801"/>
                </a:lnTo>
                <a:lnTo>
                  <a:pt x="746" y="801"/>
                </a:lnTo>
                <a:lnTo>
                  <a:pt x="748" y="801"/>
                </a:lnTo>
                <a:lnTo>
                  <a:pt x="748" y="801"/>
                </a:lnTo>
                <a:lnTo>
                  <a:pt x="748" y="801"/>
                </a:lnTo>
                <a:close/>
                <a:moveTo>
                  <a:pt x="748" y="1988"/>
                </a:moveTo>
                <a:lnTo>
                  <a:pt x="748" y="1988"/>
                </a:lnTo>
                <a:lnTo>
                  <a:pt x="748" y="1988"/>
                </a:lnTo>
                <a:lnTo>
                  <a:pt x="748" y="1988"/>
                </a:lnTo>
                <a:lnTo>
                  <a:pt x="748" y="1988"/>
                </a:lnTo>
                <a:lnTo>
                  <a:pt x="748" y="1988"/>
                </a:lnTo>
                <a:lnTo>
                  <a:pt x="750" y="1988"/>
                </a:lnTo>
                <a:lnTo>
                  <a:pt x="750" y="1988"/>
                </a:lnTo>
                <a:lnTo>
                  <a:pt x="748" y="1988"/>
                </a:lnTo>
                <a:close/>
                <a:moveTo>
                  <a:pt x="773" y="851"/>
                </a:moveTo>
                <a:lnTo>
                  <a:pt x="773" y="851"/>
                </a:lnTo>
                <a:lnTo>
                  <a:pt x="771" y="849"/>
                </a:lnTo>
                <a:lnTo>
                  <a:pt x="771" y="849"/>
                </a:lnTo>
                <a:lnTo>
                  <a:pt x="769" y="849"/>
                </a:lnTo>
                <a:lnTo>
                  <a:pt x="769" y="851"/>
                </a:lnTo>
                <a:lnTo>
                  <a:pt x="769" y="851"/>
                </a:lnTo>
                <a:lnTo>
                  <a:pt x="769" y="851"/>
                </a:lnTo>
                <a:lnTo>
                  <a:pt x="769" y="851"/>
                </a:lnTo>
                <a:lnTo>
                  <a:pt x="769" y="851"/>
                </a:lnTo>
                <a:lnTo>
                  <a:pt x="771" y="853"/>
                </a:lnTo>
                <a:lnTo>
                  <a:pt x="771" y="853"/>
                </a:lnTo>
                <a:lnTo>
                  <a:pt x="773" y="853"/>
                </a:lnTo>
                <a:lnTo>
                  <a:pt x="773" y="853"/>
                </a:lnTo>
                <a:lnTo>
                  <a:pt x="773" y="853"/>
                </a:lnTo>
                <a:lnTo>
                  <a:pt x="773" y="853"/>
                </a:lnTo>
                <a:lnTo>
                  <a:pt x="773" y="851"/>
                </a:lnTo>
                <a:close/>
                <a:moveTo>
                  <a:pt x="733" y="786"/>
                </a:moveTo>
                <a:lnTo>
                  <a:pt x="731" y="786"/>
                </a:lnTo>
                <a:lnTo>
                  <a:pt x="731" y="786"/>
                </a:lnTo>
                <a:lnTo>
                  <a:pt x="731" y="786"/>
                </a:lnTo>
                <a:lnTo>
                  <a:pt x="731" y="786"/>
                </a:lnTo>
                <a:lnTo>
                  <a:pt x="731" y="788"/>
                </a:lnTo>
                <a:lnTo>
                  <a:pt x="733" y="788"/>
                </a:lnTo>
                <a:lnTo>
                  <a:pt x="733" y="791"/>
                </a:lnTo>
                <a:lnTo>
                  <a:pt x="733" y="791"/>
                </a:lnTo>
                <a:lnTo>
                  <a:pt x="733" y="791"/>
                </a:lnTo>
                <a:lnTo>
                  <a:pt x="733" y="788"/>
                </a:lnTo>
                <a:lnTo>
                  <a:pt x="733" y="786"/>
                </a:lnTo>
                <a:close/>
                <a:moveTo>
                  <a:pt x="723" y="780"/>
                </a:moveTo>
                <a:lnTo>
                  <a:pt x="721" y="778"/>
                </a:lnTo>
                <a:lnTo>
                  <a:pt x="719" y="778"/>
                </a:lnTo>
                <a:lnTo>
                  <a:pt x="719" y="778"/>
                </a:lnTo>
                <a:lnTo>
                  <a:pt x="717" y="778"/>
                </a:lnTo>
                <a:lnTo>
                  <a:pt x="719" y="780"/>
                </a:lnTo>
                <a:lnTo>
                  <a:pt x="721" y="782"/>
                </a:lnTo>
                <a:lnTo>
                  <a:pt x="723" y="782"/>
                </a:lnTo>
                <a:lnTo>
                  <a:pt x="725" y="786"/>
                </a:lnTo>
                <a:lnTo>
                  <a:pt x="727" y="786"/>
                </a:lnTo>
                <a:lnTo>
                  <a:pt x="727" y="786"/>
                </a:lnTo>
                <a:lnTo>
                  <a:pt x="727" y="786"/>
                </a:lnTo>
                <a:lnTo>
                  <a:pt x="727" y="784"/>
                </a:lnTo>
                <a:lnTo>
                  <a:pt x="725" y="780"/>
                </a:lnTo>
                <a:lnTo>
                  <a:pt x="723" y="780"/>
                </a:lnTo>
                <a:close/>
                <a:moveTo>
                  <a:pt x="719" y="774"/>
                </a:moveTo>
                <a:lnTo>
                  <a:pt x="719" y="774"/>
                </a:lnTo>
                <a:lnTo>
                  <a:pt x="719" y="772"/>
                </a:lnTo>
                <a:lnTo>
                  <a:pt x="721" y="772"/>
                </a:lnTo>
                <a:lnTo>
                  <a:pt x="721" y="772"/>
                </a:lnTo>
                <a:lnTo>
                  <a:pt x="721" y="770"/>
                </a:lnTo>
                <a:lnTo>
                  <a:pt x="721" y="770"/>
                </a:lnTo>
                <a:lnTo>
                  <a:pt x="719" y="767"/>
                </a:lnTo>
                <a:lnTo>
                  <a:pt x="719" y="767"/>
                </a:lnTo>
                <a:lnTo>
                  <a:pt x="717" y="770"/>
                </a:lnTo>
                <a:lnTo>
                  <a:pt x="715" y="770"/>
                </a:lnTo>
                <a:lnTo>
                  <a:pt x="715" y="772"/>
                </a:lnTo>
                <a:lnTo>
                  <a:pt x="715" y="772"/>
                </a:lnTo>
                <a:lnTo>
                  <a:pt x="715" y="772"/>
                </a:lnTo>
                <a:lnTo>
                  <a:pt x="715" y="774"/>
                </a:lnTo>
                <a:lnTo>
                  <a:pt x="715" y="774"/>
                </a:lnTo>
                <a:lnTo>
                  <a:pt x="715" y="774"/>
                </a:lnTo>
                <a:lnTo>
                  <a:pt x="715" y="774"/>
                </a:lnTo>
                <a:lnTo>
                  <a:pt x="715" y="772"/>
                </a:lnTo>
                <a:lnTo>
                  <a:pt x="715" y="772"/>
                </a:lnTo>
                <a:lnTo>
                  <a:pt x="715" y="772"/>
                </a:lnTo>
                <a:lnTo>
                  <a:pt x="717" y="772"/>
                </a:lnTo>
                <a:lnTo>
                  <a:pt x="717" y="772"/>
                </a:lnTo>
                <a:lnTo>
                  <a:pt x="717" y="774"/>
                </a:lnTo>
                <a:lnTo>
                  <a:pt x="719" y="774"/>
                </a:lnTo>
                <a:close/>
                <a:moveTo>
                  <a:pt x="735" y="786"/>
                </a:moveTo>
                <a:lnTo>
                  <a:pt x="735" y="784"/>
                </a:lnTo>
                <a:lnTo>
                  <a:pt x="735" y="784"/>
                </a:lnTo>
                <a:lnTo>
                  <a:pt x="735" y="782"/>
                </a:lnTo>
                <a:lnTo>
                  <a:pt x="735" y="784"/>
                </a:lnTo>
                <a:lnTo>
                  <a:pt x="735" y="784"/>
                </a:lnTo>
                <a:lnTo>
                  <a:pt x="733" y="786"/>
                </a:lnTo>
                <a:lnTo>
                  <a:pt x="733" y="786"/>
                </a:lnTo>
                <a:lnTo>
                  <a:pt x="733" y="786"/>
                </a:lnTo>
                <a:lnTo>
                  <a:pt x="735" y="786"/>
                </a:lnTo>
                <a:lnTo>
                  <a:pt x="735" y="788"/>
                </a:lnTo>
                <a:lnTo>
                  <a:pt x="735" y="788"/>
                </a:lnTo>
                <a:lnTo>
                  <a:pt x="735" y="786"/>
                </a:lnTo>
                <a:close/>
                <a:moveTo>
                  <a:pt x="712" y="757"/>
                </a:moveTo>
                <a:lnTo>
                  <a:pt x="710" y="757"/>
                </a:lnTo>
                <a:lnTo>
                  <a:pt x="710" y="757"/>
                </a:lnTo>
                <a:lnTo>
                  <a:pt x="710" y="759"/>
                </a:lnTo>
                <a:lnTo>
                  <a:pt x="710" y="761"/>
                </a:lnTo>
                <a:lnTo>
                  <a:pt x="710" y="761"/>
                </a:lnTo>
                <a:lnTo>
                  <a:pt x="710" y="761"/>
                </a:lnTo>
                <a:lnTo>
                  <a:pt x="712" y="759"/>
                </a:lnTo>
                <a:lnTo>
                  <a:pt x="712" y="759"/>
                </a:lnTo>
                <a:lnTo>
                  <a:pt x="712" y="759"/>
                </a:lnTo>
                <a:lnTo>
                  <a:pt x="712" y="757"/>
                </a:lnTo>
                <a:lnTo>
                  <a:pt x="712" y="757"/>
                </a:lnTo>
                <a:close/>
                <a:moveTo>
                  <a:pt x="782" y="860"/>
                </a:moveTo>
                <a:lnTo>
                  <a:pt x="779" y="858"/>
                </a:lnTo>
                <a:lnTo>
                  <a:pt x="779" y="860"/>
                </a:lnTo>
                <a:lnTo>
                  <a:pt x="779" y="860"/>
                </a:lnTo>
                <a:lnTo>
                  <a:pt x="779" y="860"/>
                </a:lnTo>
                <a:lnTo>
                  <a:pt x="782" y="860"/>
                </a:lnTo>
                <a:lnTo>
                  <a:pt x="782" y="860"/>
                </a:lnTo>
                <a:lnTo>
                  <a:pt x="782" y="860"/>
                </a:lnTo>
                <a:close/>
                <a:moveTo>
                  <a:pt x="876" y="1134"/>
                </a:moveTo>
                <a:lnTo>
                  <a:pt x="876" y="1134"/>
                </a:lnTo>
                <a:lnTo>
                  <a:pt x="876" y="1134"/>
                </a:lnTo>
                <a:lnTo>
                  <a:pt x="876" y="1136"/>
                </a:lnTo>
                <a:lnTo>
                  <a:pt x="876" y="1136"/>
                </a:lnTo>
                <a:lnTo>
                  <a:pt x="878" y="1136"/>
                </a:lnTo>
                <a:lnTo>
                  <a:pt x="878" y="1136"/>
                </a:lnTo>
                <a:lnTo>
                  <a:pt x="876" y="1134"/>
                </a:lnTo>
                <a:close/>
                <a:moveTo>
                  <a:pt x="863" y="1122"/>
                </a:moveTo>
                <a:lnTo>
                  <a:pt x="863" y="1122"/>
                </a:lnTo>
                <a:lnTo>
                  <a:pt x="863" y="1124"/>
                </a:lnTo>
                <a:lnTo>
                  <a:pt x="863" y="1124"/>
                </a:lnTo>
                <a:lnTo>
                  <a:pt x="865" y="1124"/>
                </a:lnTo>
                <a:lnTo>
                  <a:pt x="863" y="1122"/>
                </a:lnTo>
                <a:lnTo>
                  <a:pt x="863" y="1122"/>
                </a:lnTo>
                <a:close/>
                <a:moveTo>
                  <a:pt x="807" y="874"/>
                </a:moveTo>
                <a:lnTo>
                  <a:pt x="809" y="876"/>
                </a:lnTo>
                <a:lnTo>
                  <a:pt x="813" y="876"/>
                </a:lnTo>
                <a:lnTo>
                  <a:pt x="817" y="879"/>
                </a:lnTo>
                <a:lnTo>
                  <a:pt x="817" y="879"/>
                </a:lnTo>
                <a:lnTo>
                  <a:pt x="817" y="879"/>
                </a:lnTo>
                <a:lnTo>
                  <a:pt x="819" y="876"/>
                </a:lnTo>
                <a:lnTo>
                  <a:pt x="819" y="876"/>
                </a:lnTo>
                <a:lnTo>
                  <a:pt x="821" y="876"/>
                </a:lnTo>
                <a:lnTo>
                  <a:pt x="821" y="876"/>
                </a:lnTo>
                <a:lnTo>
                  <a:pt x="821" y="876"/>
                </a:lnTo>
                <a:lnTo>
                  <a:pt x="821" y="872"/>
                </a:lnTo>
                <a:lnTo>
                  <a:pt x="819" y="872"/>
                </a:lnTo>
                <a:lnTo>
                  <a:pt x="819" y="870"/>
                </a:lnTo>
                <a:lnTo>
                  <a:pt x="819" y="870"/>
                </a:lnTo>
                <a:lnTo>
                  <a:pt x="819" y="872"/>
                </a:lnTo>
                <a:lnTo>
                  <a:pt x="819" y="872"/>
                </a:lnTo>
                <a:lnTo>
                  <a:pt x="819" y="872"/>
                </a:lnTo>
                <a:lnTo>
                  <a:pt x="817" y="868"/>
                </a:lnTo>
                <a:lnTo>
                  <a:pt x="815" y="866"/>
                </a:lnTo>
                <a:lnTo>
                  <a:pt x="813" y="864"/>
                </a:lnTo>
                <a:lnTo>
                  <a:pt x="813" y="864"/>
                </a:lnTo>
                <a:lnTo>
                  <a:pt x="813" y="862"/>
                </a:lnTo>
                <a:lnTo>
                  <a:pt x="811" y="862"/>
                </a:lnTo>
                <a:lnTo>
                  <a:pt x="809" y="860"/>
                </a:lnTo>
                <a:lnTo>
                  <a:pt x="805" y="858"/>
                </a:lnTo>
                <a:lnTo>
                  <a:pt x="803" y="858"/>
                </a:lnTo>
                <a:lnTo>
                  <a:pt x="798" y="856"/>
                </a:lnTo>
                <a:lnTo>
                  <a:pt x="798" y="853"/>
                </a:lnTo>
                <a:lnTo>
                  <a:pt x="798" y="853"/>
                </a:lnTo>
                <a:lnTo>
                  <a:pt x="798" y="853"/>
                </a:lnTo>
                <a:lnTo>
                  <a:pt x="798" y="851"/>
                </a:lnTo>
                <a:lnTo>
                  <a:pt x="796" y="849"/>
                </a:lnTo>
                <a:lnTo>
                  <a:pt x="794" y="847"/>
                </a:lnTo>
                <a:lnTo>
                  <a:pt x="792" y="845"/>
                </a:lnTo>
                <a:lnTo>
                  <a:pt x="790" y="843"/>
                </a:lnTo>
                <a:lnTo>
                  <a:pt x="790" y="841"/>
                </a:lnTo>
                <a:lnTo>
                  <a:pt x="790" y="841"/>
                </a:lnTo>
                <a:lnTo>
                  <a:pt x="788" y="841"/>
                </a:lnTo>
                <a:lnTo>
                  <a:pt x="784" y="839"/>
                </a:lnTo>
                <a:lnTo>
                  <a:pt x="779" y="839"/>
                </a:lnTo>
                <a:lnTo>
                  <a:pt x="773" y="837"/>
                </a:lnTo>
                <a:lnTo>
                  <a:pt x="765" y="835"/>
                </a:lnTo>
                <a:lnTo>
                  <a:pt x="759" y="830"/>
                </a:lnTo>
                <a:lnTo>
                  <a:pt x="754" y="830"/>
                </a:lnTo>
                <a:lnTo>
                  <a:pt x="752" y="830"/>
                </a:lnTo>
                <a:lnTo>
                  <a:pt x="750" y="830"/>
                </a:lnTo>
                <a:lnTo>
                  <a:pt x="748" y="832"/>
                </a:lnTo>
                <a:lnTo>
                  <a:pt x="748" y="832"/>
                </a:lnTo>
                <a:lnTo>
                  <a:pt x="748" y="835"/>
                </a:lnTo>
                <a:lnTo>
                  <a:pt x="750" y="835"/>
                </a:lnTo>
                <a:lnTo>
                  <a:pt x="752" y="837"/>
                </a:lnTo>
                <a:lnTo>
                  <a:pt x="752" y="837"/>
                </a:lnTo>
                <a:lnTo>
                  <a:pt x="754" y="837"/>
                </a:lnTo>
                <a:lnTo>
                  <a:pt x="754" y="837"/>
                </a:lnTo>
                <a:lnTo>
                  <a:pt x="756" y="837"/>
                </a:lnTo>
                <a:lnTo>
                  <a:pt x="756" y="837"/>
                </a:lnTo>
                <a:lnTo>
                  <a:pt x="756" y="835"/>
                </a:lnTo>
                <a:lnTo>
                  <a:pt x="761" y="837"/>
                </a:lnTo>
                <a:lnTo>
                  <a:pt x="761" y="837"/>
                </a:lnTo>
                <a:lnTo>
                  <a:pt x="761" y="837"/>
                </a:lnTo>
                <a:lnTo>
                  <a:pt x="761" y="837"/>
                </a:lnTo>
                <a:lnTo>
                  <a:pt x="761" y="839"/>
                </a:lnTo>
                <a:lnTo>
                  <a:pt x="761" y="839"/>
                </a:lnTo>
                <a:lnTo>
                  <a:pt x="759" y="839"/>
                </a:lnTo>
                <a:lnTo>
                  <a:pt x="759" y="839"/>
                </a:lnTo>
                <a:lnTo>
                  <a:pt x="756" y="839"/>
                </a:lnTo>
                <a:lnTo>
                  <a:pt x="754" y="839"/>
                </a:lnTo>
                <a:lnTo>
                  <a:pt x="754" y="839"/>
                </a:lnTo>
                <a:lnTo>
                  <a:pt x="754" y="841"/>
                </a:lnTo>
                <a:lnTo>
                  <a:pt x="754" y="841"/>
                </a:lnTo>
                <a:lnTo>
                  <a:pt x="756" y="841"/>
                </a:lnTo>
                <a:lnTo>
                  <a:pt x="756" y="841"/>
                </a:lnTo>
                <a:lnTo>
                  <a:pt x="756" y="843"/>
                </a:lnTo>
                <a:lnTo>
                  <a:pt x="754" y="845"/>
                </a:lnTo>
                <a:lnTo>
                  <a:pt x="754" y="845"/>
                </a:lnTo>
                <a:lnTo>
                  <a:pt x="756" y="845"/>
                </a:lnTo>
                <a:lnTo>
                  <a:pt x="756" y="845"/>
                </a:lnTo>
                <a:lnTo>
                  <a:pt x="759" y="843"/>
                </a:lnTo>
                <a:lnTo>
                  <a:pt x="761" y="843"/>
                </a:lnTo>
                <a:lnTo>
                  <a:pt x="761" y="845"/>
                </a:lnTo>
                <a:lnTo>
                  <a:pt x="763" y="845"/>
                </a:lnTo>
                <a:lnTo>
                  <a:pt x="763" y="845"/>
                </a:lnTo>
                <a:lnTo>
                  <a:pt x="763" y="845"/>
                </a:lnTo>
                <a:lnTo>
                  <a:pt x="765" y="845"/>
                </a:lnTo>
                <a:lnTo>
                  <a:pt x="765" y="845"/>
                </a:lnTo>
                <a:lnTo>
                  <a:pt x="765" y="845"/>
                </a:lnTo>
                <a:lnTo>
                  <a:pt x="765" y="845"/>
                </a:lnTo>
                <a:lnTo>
                  <a:pt x="765" y="845"/>
                </a:lnTo>
                <a:lnTo>
                  <a:pt x="765" y="845"/>
                </a:lnTo>
                <a:lnTo>
                  <a:pt x="765" y="845"/>
                </a:lnTo>
                <a:lnTo>
                  <a:pt x="765" y="847"/>
                </a:lnTo>
                <a:lnTo>
                  <a:pt x="765" y="847"/>
                </a:lnTo>
                <a:lnTo>
                  <a:pt x="765" y="849"/>
                </a:lnTo>
                <a:lnTo>
                  <a:pt x="767" y="849"/>
                </a:lnTo>
                <a:lnTo>
                  <a:pt x="767" y="849"/>
                </a:lnTo>
                <a:lnTo>
                  <a:pt x="769" y="849"/>
                </a:lnTo>
                <a:lnTo>
                  <a:pt x="769" y="849"/>
                </a:lnTo>
                <a:lnTo>
                  <a:pt x="769" y="847"/>
                </a:lnTo>
                <a:lnTo>
                  <a:pt x="769" y="847"/>
                </a:lnTo>
                <a:lnTo>
                  <a:pt x="769" y="849"/>
                </a:lnTo>
                <a:lnTo>
                  <a:pt x="771" y="849"/>
                </a:lnTo>
                <a:lnTo>
                  <a:pt x="773" y="849"/>
                </a:lnTo>
                <a:lnTo>
                  <a:pt x="773" y="851"/>
                </a:lnTo>
                <a:lnTo>
                  <a:pt x="775" y="851"/>
                </a:lnTo>
                <a:lnTo>
                  <a:pt x="775" y="851"/>
                </a:lnTo>
                <a:lnTo>
                  <a:pt x="775" y="851"/>
                </a:lnTo>
                <a:lnTo>
                  <a:pt x="777" y="853"/>
                </a:lnTo>
                <a:lnTo>
                  <a:pt x="777" y="853"/>
                </a:lnTo>
                <a:lnTo>
                  <a:pt x="779" y="853"/>
                </a:lnTo>
                <a:lnTo>
                  <a:pt x="779" y="853"/>
                </a:lnTo>
                <a:lnTo>
                  <a:pt x="775" y="853"/>
                </a:lnTo>
                <a:lnTo>
                  <a:pt x="775" y="856"/>
                </a:lnTo>
                <a:lnTo>
                  <a:pt x="775" y="856"/>
                </a:lnTo>
                <a:lnTo>
                  <a:pt x="773" y="856"/>
                </a:lnTo>
                <a:lnTo>
                  <a:pt x="775" y="858"/>
                </a:lnTo>
                <a:lnTo>
                  <a:pt x="775" y="858"/>
                </a:lnTo>
                <a:lnTo>
                  <a:pt x="775" y="858"/>
                </a:lnTo>
                <a:lnTo>
                  <a:pt x="775" y="858"/>
                </a:lnTo>
                <a:lnTo>
                  <a:pt x="775" y="858"/>
                </a:lnTo>
                <a:lnTo>
                  <a:pt x="777" y="858"/>
                </a:lnTo>
                <a:lnTo>
                  <a:pt x="777" y="858"/>
                </a:lnTo>
                <a:lnTo>
                  <a:pt x="779" y="858"/>
                </a:lnTo>
                <a:lnTo>
                  <a:pt x="779" y="858"/>
                </a:lnTo>
                <a:lnTo>
                  <a:pt x="779" y="858"/>
                </a:lnTo>
                <a:lnTo>
                  <a:pt x="782" y="858"/>
                </a:lnTo>
                <a:lnTo>
                  <a:pt x="782" y="858"/>
                </a:lnTo>
                <a:lnTo>
                  <a:pt x="782" y="858"/>
                </a:lnTo>
                <a:lnTo>
                  <a:pt x="782" y="858"/>
                </a:lnTo>
                <a:lnTo>
                  <a:pt x="784" y="858"/>
                </a:lnTo>
                <a:lnTo>
                  <a:pt x="784" y="858"/>
                </a:lnTo>
                <a:lnTo>
                  <a:pt x="782" y="860"/>
                </a:lnTo>
                <a:lnTo>
                  <a:pt x="784" y="862"/>
                </a:lnTo>
                <a:lnTo>
                  <a:pt x="784" y="862"/>
                </a:lnTo>
                <a:lnTo>
                  <a:pt x="786" y="860"/>
                </a:lnTo>
                <a:lnTo>
                  <a:pt x="786" y="860"/>
                </a:lnTo>
                <a:lnTo>
                  <a:pt x="786" y="862"/>
                </a:lnTo>
                <a:lnTo>
                  <a:pt x="786" y="862"/>
                </a:lnTo>
                <a:lnTo>
                  <a:pt x="788" y="862"/>
                </a:lnTo>
                <a:lnTo>
                  <a:pt x="788" y="862"/>
                </a:lnTo>
                <a:lnTo>
                  <a:pt x="786" y="864"/>
                </a:lnTo>
                <a:lnTo>
                  <a:pt x="786" y="864"/>
                </a:lnTo>
                <a:lnTo>
                  <a:pt x="786" y="864"/>
                </a:lnTo>
                <a:lnTo>
                  <a:pt x="788" y="864"/>
                </a:lnTo>
                <a:lnTo>
                  <a:pt x="790" y="866"/>
                </a:lnTo>
                <a:lnTo>
                  <a:pt x="790" y="866"/>
                </a:lnTo>
                <a:lnTo>
                  <a:pt x="790" y="866"/>
                </a:lnTo>
                <a:lnTo>
                  <a:pt x="792" y="866"/>
                </a:lnTo>
                <a:lnTo>
                  <a:pt x="794" y="866"/>
                </a:lnTo>
                <a:lnTo>
                  <a:pt x="798" y="866"/>
                </a:lnTo>
                <a:lnTo>
                  <a:pt x="798" y="864"/>
                </a:lnTo>
                <a:lnTo>
                  <a:pt x="798" y="864"/>
                </a:lnTo>
                <a:lnTo>
                  <a:pt x="798" y="864"/>
                </a:lnTo>
                <a:lnTo>
                  <a:pt x="800" y="862"/>
                </a:lnTo>
                <a:lnTo>
                  <a:pt x="800" y="862"/>
                </a:lnTo>
                <a:lnTo>
                  <a:pt x="800" y="862"/>
                </a:lnTo>
                <a:lnTo>
                  <a:pt x="800" y="864"/>
                </a:lnTo>
                <a:lnTo>
                  <a:pt x="798" y="864"/>
                </a:lnTo>
                <a:lnTo>
                  <a:pt x="798" y="866"/>
                </a:lnTo>
                <a:lnTo>
                  <a:pt x="794" y="868"/>
                </a:lnTo>
                <a:lnTo>
                  <a:pt x="794" y="868"/>
                </a:lnTo>
                <a:lnTo>
                  <a:pt x="794" y="870"/>
                </a:lnTo>
                <a:lnTo>
                  <a:pt x="796" y="870"/>
                </a:lnTo>
                <a:lnTo>
                  <a:pt x="798" y="872"/>
                </a:lnTo>
                <a:lnTo>
                  <a:pt x="800" y="872"/>
                </a:lnTo>
                <a:lnTo>
                  <a:pt x="807" y="874"/>
                </a:lnTo>
                <a:close/>
                <a:moveTo>
                  <a:pt x="817" y="866"/>
                </a:moveTo>
                <a:lnTo>
                  <a:pt x="817" y="866"/>
                </a:lnTo>
                <a:lnTo>
                  <a:pt x="819" y="870"/>
                </a:lnTo>
                <a:lnTo>
                  <a:pt x="819" y="870"/>
                </a:lnTo>
                <a:lnTo>
                  <a:pt x="819" y="870"/>
                </a:lnTo>
                <a:lnTo>
                  <a:pt x="819" y="870"/>
                </a:lnTo>
                <a:lnTo>
                  <a:pt x="819" y="870"/>
                </a:lnTo>
                <a:lnTo>
                  <a:pt x="819" y="870"/>
                </a:lnTo>
                <a:lnTo>
                  <a:pt x="819" y="868"/>
                </a:lnTo>
                <a:lnTo>
                  <a:pt x="819" y="868"/>
                </a:lnTo>
                <a:lnTo>
                  <a:pt x="817" y="866"/>
                </a:lnTo>
                <a:close/>
                <a:moveTo>
                  <a:pt x="867" y="1124"/>
                </a:moveTo>
                <a:lnTo>
                  <a:pt x="865" y="1124"/>
                </a:lnTo>
                <a:lnTo>
                  <a:pt x="867" y="1126"/>
                </a:lnTo>
                <a:lnTo>
                  <a:pt x="867" y="1126"/>
                </a:lnTo>
                <a:lnTo>
                  <a:pt x="870" y="1126"/>
                </a:lnTo>
                <a:lnTo>
                  <a:pt x="870" y="1124"/>
                </a:lnTo>
                <a:lnTo>
                  <a:pt x="870" y="1124"/>
                </a:lnTo>
                <a:lnTo>
                  <a:pt x="867" y="1124"/>
                </a:lnTo>
                <a:close/>
                <a:moveTo>
                  <a:pt x="876" y="1124"/>
                </a:moveTo>
                <a:lnTo>
                  <a:pt x="876" y="1122"/>
                </a:lnTo>
                <a:lnTo>
                  <a:pt x="874" y="1124"/>
                </a:lnTo>
                <a:lnTo>
                  <a:pt x="872" y="1122"/>
                </a:lnTo>
                <a:lnTo>
                  <a:pt x="870" y="1122"/>
                </a:lnTo>
                <a:lnTo>
                  <a:pt x="872" y="1124"/>
                </a:lnTo>
                <a:lnTo>
                  <a:pt x="872" y="1124"/>
                </a:lnTo>
                <a:lnTo>
                  <a:pt x="872" y="1124"/>
                </a:lnTo>
                <a:lnTo>
                  <a:pt x="876" y="1124"/>
                </a:lnTo>
                <a:lnTo>
                  <a:pt x="876" y="1124"/>
                </a:lnTo>
                <a:close/>
                <a:moveTo>
                  <a:pt x="805" y="853"/>
                </a:moveTo>
                <a:lnTo>
                  <a:pt x="805" y="853"/>
                </a:lnTo>
                <a:lnTo>
                  <a:pt x="805" y="853"/>
                </a:lnTo>
                <a:lnTo>
                  <a:pt x="807" y="856"/>
                </a:lnTo>
                <a:lnTo>
                  <a:pt x="809" y="856"/>
                </a:lnTo>
                <a:lnTo>
                  <a:pt x="809" y="856"/>
                </a:lnTo>
                <a:lnTo>
                  <a:pt x="807" y="853"/>
                </a:lnTo>
                <a:lnTo>
                  <a:pt x="805" y="851"/>
                </a:lnTo>
                <a:lnTo>
                  <a:pt x="803" y="851"/>
                </a:lnTo>
                <a:lnTo>
                  <a:pt x="803" y="851"/>
                </a:lnTo>
                <a:lnTo>
                  <a:pt x="803" y="851"/>
                </a:lnTo>
                <a:lnTo>
                  <a:pt x="803" y="851"/>
                </a:lnTo>
                <a:lnTo>
                  <a:pt x="805" y="853"/>
                </a:lnTo>
                <a:close/>
                <a:moveTo>
                  <a:pt x="794" y="845"/>
                </a:moveTo>
                <a:lnTo>
                  <a:pt x="794" y="845"/>
                </a:lnTo>
                <a:lnTo>
                  <a:pt x="794" y="843"/>
                </a:lnTo>
                <a:lnTo>
                  <a:pt x="796" y="843"/>
                </a:lnTo>
                <a:lnTo>
                  <a:pt x="796" y="841"/>
                </a:lnTo>
                <a:lnTo>
                  <a:pt x="794" y="841"/>
                </a:lnTo>
                <a:lnTo>
                  <a:pt x="794" y="841"/>
                </a:lnTo>
                <a:lnTo>
                  <a:pt x="794" y="839"/>
                </a:lnTo>
                <a:lnTo>
                  <a:pt x="792" y="839"/>
                </a:lnTo>
                <a:lnTo>
                  <a:pt x="792" y="839"/>
                </a:lnTo>
                <a:lnTo>
                  <a:pt x="792" y="841"/>
                </a:lnTo>
                <a:lnTo>
                  <a:pt x="792" y="841"/>
                </a:lnTo>
                <a:lnTo>
                  <a:pt x="792" y="845"/>
                </a:lnTo>
                <a:lnTo>
                  <a:pt x="794" y="845"/>
                </a:lnTo>
                <a:close/>
                <a:moveTo>
                  <a:pt x="752" y="820"/>
                </a:moveTo>
                <a:lnTo>
                  <a:pt x="754" y="820"/>
                </a:lnTo>
                <a:lnTo>
                  <a:pt x="754" y="820"/>
                </a:lnTo>
                <a:lnTo>
                  <a:pt x="754" y="820"/>
                </a:lnTo>
                <a:lnTo>
                  <a:pt x="754" y="818"/>
                </a:lnTo>
                <a:lnTo>
                  <a:pt x="754" y="818"/>
                </a:lnTo>
                <a:lnTo>
                  <a:pt x="754" y="816"/>
                </a:lnTo>
                <a:lnTo>
                  <a:pt x="754" y="816"/>
                </a:lnTo>
                <a:lnTo>
                  <a:pt x="754" y="814"/>
                </a:lnTo>
                <a:lnTo>
                  <a:pt x="752" y="814"/>
                </a:lnTo>
                <a:lnTo>
                  <a:pt x="752" y="816"/>
                </a:lnTo>
                <a:lnTo>
                  <a:pt x="752" y="816"/>
                </a:lnTo>
                <a:lnTo>
                  <a:pt x="752" y="816"/>
                </a:lnTo>
                <a:lnTo>
                  <a:pt x="752" y="818"/>
                </a:lnTo>
                <a:lnTo>
                  <a:pt x="752" y="820"/>
                </a:lnTo>
                <a:close/>
                <a:moveTo>
                  <a:pt x="796" y="845"/>
                </a:moveTo>
                <a:lnTo>
                  <a:pt x="796" y="847"/>
                </a:lnTo>
                <a:lnTo>
                  <a:pt x="796" y="847"/>
                </a:lnTo>
                <a:lnTo>
                  <a:pt x="798" y="845"/>
                </a:lnTo>
                <a:lnTo>
                  <a:pt x="798" y="845"/>
                </a:lnTo>
                <a:lnTo>
                  <a:pt x="798" y="845"/>
                </a:lnTo>
                <a:lnTo>
                  <a:pt x="798" y="843"/>
                </a:lnTo>
                <a:lnTo>
                  <a:pt x="796" y="843"/>
                </a:lnTo>
                <a:lnTo>
                  <a:pt x="796" y="843"/>
                </a:lnTo>
                <a:lnTo>
                  <a:pt x="796" y="843"/>
                </a:lnTo>
                <a:lnTo>
                  <a:pt x="796" y="845"/>
                </a:lnTo>
                <a:close/>
                <a:moveTo>
                  <a:pt x="821" y="868"/>
                </a:moveTo>
                <a:lnTo>
                  <a:pt x="819" y="868"/>
                </a:lnTo>
                <a:lnTo>
                  <a:pt x="819" y="866"/>
                </a:lnTo>
                <a:lnTo>
                  <a:pt x="815" y="864"/>
                </a:lnTo>
                <a:lnTo>
                  <a:pt x="817" y="864"/>
                </a:lnTo>
                <a:lnTo>
                  <a:pt x="817" y="866"/>
                </a:lnTo>
                <a:lnTo>
                  <a:pt x="819" y="868"/>
                </a:lnTo>
                <a:lnTo>
                  <a:pt x="821" y="868"/>
                </a:lnTo>
                <a:close/>
                <a:moveTo>
                  <a:pt x="658" y="715"/>
                </a:moveTo>
                <a:lnTo>
                  <a:pt x="656" y="713"/>
                </a:lnTo>
                <a:lnTo>
                  <a:pt x="656" y="709"/>
                </a:lnTo>
                <a:lnTo>
                  <a:pt x="654" y="707"/>
                </a:lnTo>
                <a:lnTo>
                  <a:pt x="654" y="705"/>
                </a:lnTo>
                <a:lnTo>
                  <a:pt x="652" y="702"/>
                </a:lnTo>
                <a:lnTo>
                  <a:pt x="652" y="700"/>
                </a:lnTo>
                <a:lnTo>
                  <a:pt x="650" y="700"/>
                </a:lnTo>
                <a:lnTo>
                  <a:pt x="647" y="698"/>
                </a:lnTo>
                <a:lnTo>
                  <a:pt x="645" y="698"/>
                </a:lnTo>
                <a:lnTo>
                  <a:pt x="645" y="698"/>
                </a:lnTo>
                <a:lnTo>
                  <a:pt x="643" y="700"/>
                </a:lnTo>
                <a:lnTo>
                  <a:pt x="643" y="702"/>
                </a:lnTo>
                <a:lnTo>
                  <a:pt x="643" y="702"/>
                </a:lnTo>
                <a:lnTo>
                  <a:pt x="641" y="702"/>
                </a:lnTo>
                <a:lnTo>
                  <a:pt x="641" y="702"/>
                </a:lnTo>
                <a:lnTo>
                  <a:pt x="639" y="705"/>
                </a:lnTo>
                <a:lnTo>
                  <a:pt x="639" y="705"/>
                </a:lnTo>
                <a:lnTo>
                  <a:pt x="641" y="707"/>
                </a:lnTo>
                <a:lnTo>
                  <a:pt x="641" y="709"/>
                </a:lnTo>
                <a:lnTo>
                  <a:pt x="641" y="709"/>
                </a:lnTo>
                <a:lnTo>
                  <a:pt x="643" y="709"/>
                </a:lnTo>
                <a:lnTo>
                  <a:pt x="643" y="709"/>
                </a:lnTo>
                <a:lnTo>
                  <a:pt x="645" y="705"/>
                </a:lnTo>
                <a:lnTo>
                  <a:pt x="645" y="705"/>
                </a:lnTo>
                <a:lnTo>
                  <a:pt x="647" y="707"/>
                </a:lnTo>
                <a:lnTo>
                  <a:pt x="647" y="709"/>
                </a:lnTo>
                <a:lnTo>
                  <a:pt x="647" y="709"/>
                </a:lnTo>
                <a:lnTo>
                  <a:pt x="650" y="709"/>
                </a:lnTo>
                <a:lnTo>
                  <a:pt x="650" y="709"/>
                </a:lnTo>
                <a:lnTo>
                  <a:pt x="647" y="711"/>
                </a:lnTo>
                <a:lnTo>
                  <a:pt x="647" y="713"/>
                </a:lnTo>
                <a:lnTo>
                  <a:pt x="647" y="713"/>
                </a:lnTo>
                <a:lnTo>
                  <a:pt x="647" y="713"/>
                </a:lnTo>
                <a:lnTo>
                  <a:pt x="647" y="713"/>
                </a:lnTo>
                <a:lnTo>
                  <a:pt x="650" y="713"/>
                </a:lnTo>
                <a:lnTo>
                  <a:pt x="650" y="713"/>
                </a:lnTo>
                <a:lnTo>
                  <a:pt x="650" y="715"/>
                </a:lnTo>
                <a:lnTo>
                  <a:pt x="650" y="715"/>
                </a:lnTo>
                <a:lnTo>
                  <a:pt x="652" y="717"/>
                </a:lnTo>
                <a:lnTo>
                  <a:pt x="654" y="717"/>
                </a:lnTo>
                <a:lnTo>
                  <a:pt x="654" y="717"/>
                </a:lnTo>
                <a:lnTo>
                  <a:pt x="654" y="717"/>
                </a:lnTo>
                <a:lnTo>
                  <a:pt x="654" y="717"/>
                </a:lnTo>
                <a:lnTo>
                  <a:pt x="652" y="717"/>
                </a:lnTo>
                <a:lnTo>
                  <a:pt x="652" y="719"/>
                </a:lnTo>
                <a:lnTo>
                  <a:pt x="652" y="719"/>
                </a:lnTo>
                <a:lnTo>
                  <a:pt x="652" y="721"/>
                </a:lnTo>
                <a:lnTo>
                  <a:pt x="654" y="723"/>
                </a:lnTo>
                <a:lnTo>
                  <a:pt x="654" y="723"/>
                </a:lnTo>
                <a:lnTo>
                  <a:pt x="656" y="726"/>
                </a:lnTo>
                <a:lnTo>
                  <a:pt x="656" y="726"/>
                </a:lnTo>
                <a:lnTo>
                  <a:pt x="658" y="726"/>
                </a:lnTo>
                <a:lnTo>
                  <a:pt x="658" y="723"/>
                </a:lnTo>
                <a:lnTo>
                  <a:pt x="658" y="721"/>
                </a:lnTo>
                <a:lnTo>
                  <a:pt x="658" y="719"/>
                </a:lnTo>
                <a:lnTo>
                  <a:pt x="658" y="719"/>
                </a:lnTo>
                <a:lnTo>
                  <a:pt x="658" y="719"/>
                </a:lnTo>
                <a:lnTo>
                  <a:pt x="658" y="717"/>
                </a:lnTo>
                <a:lnTo>
                  <a:pt x="658" y="715"/>
                </a:lnTo>
                <a:lnTo>
                  <a:pt x="658" y="715"/>
                </a:lnTo>
                <a:close/>
                <a:moveTo>
                  <a:pt x="681" y="723"/>
                </a:moveTo>
                <a:lnTo>
                  <a:pt x="681" y="723"/>
                </a:lnTo>
                <a:lnTo>
                  <a:pt x="683" y="726"/>
                </a:lnTo>
                <a:lnTo>
                  <a:pt x="683" y="726"/>
                </a:lnTo>
                <a:lnTo>
                  <a:pt x="683" y="726"/>
                </a:lnTo>
                <a:lnTo>
                  <a:pt x="685" y="723"/>
                </a:lnTo>
                <a:lnTo>
                  <a:pt x="685" y="723"/>
                </a:lnTo>
                <a:lnTo>
                  <a:pt x="685" y="723"/>
                </a:lnTo>
                <a:lnTo>
                  <a:pt x="685" y="723"/>
                </a:lnTo>
                <a:lnTo>
                  <a:pt x="687" y="721"/>
                </a:lnTo>
                <a:lnTo>
                  <a:pt x="687" y="721"/>
                </a:lnTo>
                <a:lnTo>
                  <a:pt x="685" y="721"/>
                </a:lnTo>
                <a:lnTo>
                  <a:pt x="685" y="721"/>
                </a:lnTo>
                <a:lnTo>
                  <a:pt x="683" y="721"/>
                </a:lnTo>
                <a:lnTo>
                  <a:pt x="681" y="721"/>
                </a:lnTo>
                <a:lnTo>
                  <a:pt x="681" y="721"/>
                </a:lnTo>
                <a:lnTo>
                  <a:pt x="681" y="723"/>
                </a:lnTo>
                <a:close/>
                <a:moveTo>
                  <a:pt x="664" y="705"/>
                </a:moveTo>
                <a:lnTo>
                  <a:pt x="668" y="702"/>
                </a:lnTo>
                <a:lnTo>
                  <a:pt x="668" y="702"/>
                </a:lnTo>
                <a:lnTo>
                  <a:pt x="668" y="702"/>
                </a:lnTo>
                <a:lnTo>
                  <a:pt x="666" y="700"/>
                </a:lnTo>
                <a:lnTo>
                  <a:pt x="668" y="700"/>
                </a:lnTo>
                <a:lnTo>
                  <a:pt x="666" y="698"/>
                </a:lnTo>
                <a:lnTo>
                  <a:pt x="666" y="696"/>
                </a:lnTo>
                <a:lnTo>
                  <a:pt x="664" y="694"/>
                </a:lnTo>
                <a:lnTo>
                  <a:pt x="662" y="692"/>
                </a:lnTo>
                <a:lnTo>
                  <a:pt x="662" y="690"/>
                </a:lnTo>
                <a:lnTo>
                  <a:pt x="662" y="688"/>
                </a:lnTo>
                <a:lnTo>
                  <a:pt x="662" y="688"/>
                </a:lnTo>
                <a:lnTo>
                  <a:pt x="662" y="688"/>
                </a:lnTo>
                <a:lnTo>
                  <a:pt x="664" y="688"/>
                </a:lnTo>
                <a:lnTo>
                  <a:pt x="664" y="690"/>
                </a:lnTo>
                <a:lnTo>
                  <a:pt x="664" y="690"/>
                </a:lnTo>
                <a:lnTo>
                  <a:pt x="664" y="692"/>
                </a:lnTo>
                <a:lnTo>
                  <a:pt x="666" y="692"/>
                </a:lnTo>
                <a:lnTo>
                  <a:pt x="666" y="692"/>
                </a:lnTo>
                <a:lnTo>
                  <a:pt x="666" y="694"/>
                </a:lnTo>
                <a:lnTo>
                  <a:pt x="668" y="696"/>
                </a:lnTo>
                <a:lnTo>
                  <a:pt x="668" y="696"/>
                </a:lnTo>
                <a:lnTo>
                  <a:pt x="668" y="696"/>
                </a:lnTo>
                <a:lnTo>
                  <a:pt x="668" y="696"/>
                </a:lnTo>
                <a:lnTo>
                  <a:pt x="668" y="694"/>
                </a:lnTo>
                <a:lnTo>
                  <a:pt x="666" y="692"/>
                </a:lnTo>
                <a:lnTo>
                  <a:pt x="666" y="690"/>
                </a:lnTo>
                <a:lnTo>
                  <a:pt x="662" y="686"/>
                </a:lnTo>
                <a:lnTo>
                  <a:pt x="660" y="686"/>
                </a:lnTo>
                <a:lnTo>
                  <a:pt x="656" y="686"/>
                </a:lnTo>
                <a:lnTo>
                  <a:pt x="656" y="684"/>
                </a:lnTo>
                <a:lnTo>
                  <a:pt x="654" y="682"/>
                </a:lnTo>
                <a:lnTo>
                  <a:pt x="654" y="682"/>
                </a:lnTo>
                <a:lnTo>
                  <a:pt x="654" y="682"/>
                </a:lnTo>
                <a:lnTo>
                  <a:pt x="654" y="684"/>
                </a:lnTo>
                <a:lnTo>
                  <a:pt x="654" y="686"/>
                </a:lnTo>
                <a:lnTo>
                  <a:pt x="654" y="686"/>
                </a:lnTo>
                <a:lnTo>
                  <a:pt x="656" y="688"/>
                </a:lnTo>
                <a:lnTo>
                  <a:pt x="656" y="690"/>
                </a:lnTo>
                <a:lnTo>
                  <a:pt x="656" y="694"/>
                </a:lnTo>
                <a:lnTo>
                  <a:pt x="656" y="696"/>
                </a:lnTo>
                <a:lnTo>
                  <a:pt x="658" y="698"/>
                </a:lnTo>
                <a:lnTo>
                  <a:pt x="660" y="700"/>
                </a:lnTo>
                <a:lnTo>
                  <a:pt x="660" y="700"/>
                </a:lnTo>
                <a:lnTo>
                  <a:pt x="658" y="705"/>
                </a:lnTo>
                <a:lnTo>
                  <a:pt x="658" y="707"/>
                </a:lnTo>
                <a:lnTo>
                  <a:pt x="658" y="707"/>
                </a:lnTo>
                <a:lnTo>
                  <a:pt x="658" y="709"/>
                </a:lnTo>
                <a:lnTo>
                  <a:pt x="658" y="709"/>
                </a:lnTo>
                <a:lnTo>
                  <a:pt x="658" y="709"/>
                </a:lnTo>
                <a:lnTo>
                  <a:pt x="660" y="709"/>
                </a:lnTo>
                <a:lnTo>
                  <a:pt x="662" y="707"/>
                </a:lnTo>
                <a:lnTo>
                  <a:pt x="664" y="705"/>
                </a:lnTo>
                <a:close/>
                <a:moveTo>
                  <a:pt x="689" y="732"/>
                </a:moveTo>
                <a:lnTo>
                  <a:pt x="689" y="732"/>
                </a:lnTo>
                <a:lnTo>
                  <a:pt x="691" y="732"/>
                </a:lnTo>
                <a:lnTo>
                  <a:pt x="691" y="732"/>
                </a:lnTo>
                <a:lnTo>
                  <a:pt x="694" y="732"/>
                </a:lnTo>
                <a:lnTo>
                  <a:pt x="694" y="732"/>
                </a:lnTo>
                <a:lnTo>
                  <a:pt x="694" y="728"/>
                </a:lnTo>
                <a:lnTo>
                  <a:pt x="694" y="726"/>
                </a:lnTo>
                <a:lnTo>
                  <a:pt x="691" y="721"/>
                </a:lnTo>
                <a:lnTo>
                  <a:pt x="691" y="719"/>
                </a:lnTo>
                <a:lnTo>
                  <a:pt x="689" y="719"/>
                </a:lnTo>
                <a:lnTo>
                  <a:pt x="687" y="723"/>
                </a:lnTo>
                <a:lnTo>
                  <a:pt x="687" y="723"/>
                </a:lnTo>
                <a:lnTo>
                  <a:pt x="687" y="726"/>
                </a:lnTo>
                <a:lnTo>
                  <a:pt x="685" y="726"/>
                </a:lnTo>
                <a:lnTo>
                  <a:pt x="685" y="726"/>
                </a:lnTo>
                <a:lnTo>
                  <a:pt x="685" y="728"/>
                </a:lnTo>
                <a:lnTo>
                  <a:pt x="685" y="728"/>
                </a:lnTo>
                <a:lnTo>
                  <a:pt x="687" y="730"/>
                </a:lnTo>
                <a:lnTo>
                  <a:pt x="689" y="730"/>
                </a:lnTo>
                <a:lnTo>
                  <a:pt x="689" y="730"/>
                </a:lnTo>
                <a:lnTo>
                  <a:pt x="689" y="730"/>
                </a:lnTo>
                <a:lnTo>
                  <a:pt x="689" y="732"/>
                </a:lnTo>
                <a:close/>
                <a:moveTo>
                  <a:pt x="685" y="717"/>
                </a:moveTo>
                <a:lnTo>
                  <a:pt x="683" y="713"/>
                </a:lnTo>
                <a:lnTo>
                  <a:pt x="683" y="715"/>
                </a:lnTo>
                <a:lnTo>
                  <a:pt x="683" y="717"/>
                </a:lnTo>
                <a:lnTo>
                  <a:pt x="681" y="717"/>
                </a:lnTo>
                <a:lnTo>
                  <a:pt x="681" y="719"/>
                </a:lnTo>
                <a:lnTo>
                  <a:pt x="681" y="719"/>
                </a:lnTo>
                <a:lnTo>
                  <a:pt x="683" y="719"/>
                </a:lnTo>
                <a:lnTo>
                  <a:pt x="685" y="719"/>
                </a:lnTo>
                <a:lnTo>
                  <a:pt x="685" y="719"/>
                </a:lnTo>
                <a:lnTo>
                  <a:pt x="685" y="719"/>
                </a:lnTo>
                <a:lnTo>
                  <a:pt x="685" y="719"/>
                </a:lnTo>
                <a:lnTo>
                  <a:pt x="687" y="719"/>
                </a:lnTo>
                <a:lnTo>
                  <a:pt x="687" y="717"/>
                </a:lnTo>
                <a:lnTo>
                  <a:pt x="685" y="717"/>
                </a:lnTo>
                <a:close/>
                <a:moveTo>
                  <a:pt x="662" y="686"/>
                </a:moveTo>
                <a:lnTo>
                  <a:pt x="662" y="684"/>
                </a:lnTo>
                <a:lnTo>
                  <a:pt x="660" y="684"/>
                </a:lnTo>
                <a:lnTo>
                  <a:pt x="658" y="682"/>
                </a:lnTo>
                <a:lnTo>
                  <a:pt x="658" y="684"/>
                </a:lnTo>
                <a:lnTo>
                  <a:pt x="656" y="684"/>
                </a:lnTo>
                <a:lnTo>
                  <a:pt x="658" y="684"/>
                </a:lnTo>
                <a:lnTo>
                  <a:pt x="660" y="686"/>
                </a:lnTo>
                <a:lnTo>
                  <a:pt x="662" y="686"/>
                </a:lnTo>
                <a:close/>
                <a:moveTo>
                  <a:pt x="643" y="700"/>
                </a:moveTo>
                <a:lnTo>
                  <a:pt x="643" y="698"/>
                </a:lnTo>
                <a:lnTo>
                  <a:pt x="643" y="696"/>
                </a:lnTo>
                <a:lnTo>
                  <a:pt x="643" y="696"/>
                </a:lnTo>
                <a:lnTo>
                  <a:pt x="645" y="696"/>
                </a:lnTo>
                <a:lnTo>
                  <a:pt x="650" y="698"/>
                </a:lnTo>
                <a:lnTo>
                  <a:pt x="652" y="698"/>
                </a:lnTo>
                <a:lnTo>
                  <a:pt x="654" y="700"/>
                </a:lnTo>
                <a:lnTo>
                  <a:pt x="654" y="698"/>
                </a:lnTo>
                <a:lnTo>
                  <a:pt x="654" y="696"/>
                </a:lnTo>
                <a:lnTo>
                  <a:pt x="652" y="694"/>
                </a:lnTo>
                <a:lnTo>
                  <a:pt x="647" y="694"/>
                </a:lnTo>
                <a:lnTo>
                  <a:pt x="647" y="694"/>
                </a:lnTo>
                <a:lnTo>
                  <a:pt x="650" y="692"/>
                </a:lnTo>
                <a:lnTo>
                  <a:pt x="650" y="694"/>
                </a:lnTo>
                <a:lnTo>
                  <a:pt x="650" y="694"/>
                </a:lnTo>
                <a:lnTo>
                  <a:pt x="652" y="692"/>
                </a:lnTo>
                <a:lnTo>
                  <a:pt x="654" y="690"/>
                </a:lnTo>
                <a:lnTo>
                  <a:pt x="652" y="688"/>
                </a:lnTo>
                <a:lnTo>
                  <a:pt x="652" y="688"/>
                </a:lnTo>
                <a:lnTo>
                  <a:pt x="650" y="688"/>
                </a:lnTo>
                <a:lnTo>
                  <a:pt x="647" y="686"/>
                </a:lnTo>
                <a:lnTo>
                  <a:pt x="647" y="686"/>
                </a:lnTo>
                <a:lnTo>
                  <a:pt x="645" y="688"/>
                </a:lnTo>
                <a:lnTo>
                  <a:pt x="643" y="690"/>
                </a:lnTo>
                <a:lnTo>
                  <a:pt x="643" y="690"/>
                </a:lnTo>
                <a:lnTo>
                  <a:pt x="641" y="688"/>
                </a:lnTo>
                <a:lnTo>
                  <a:pt x="641" y="688"/>
                </a:lnTo>
                <a:lnTo>
                  <a:pt x="643" y="688"/>
                </a:lnTo>
                <a:lnTo>
                  <a:pt x="643" y="686"/>
                </a:lnTo>
                <a:lnTo>
                  <a:pt x="643" y="686"/>
                </a:lnTo>
                <a:lnTo>
                  <a:pt x="641" y="684"/>
                </a:lnTo>
                <a:lnTo>
                  <a:pt x="641" y="684"/>
                </a:lnTo>
                <a:lnTo>
                  <a:pt x="639" y="684"/>
                </a:lnTo>
                <a:lnTo>
                  <a:pt x="639" y="686"/>
                </a:lnTo>
                <a:lnTo>
                  <a:pt x="637" y="686"/>
                </a:lnTo>
                <a:lnTo>
                  <a:pt x="637" y="686"/>
                </a:lnTo>
                <a:lnTo>
                  <a:pt x="635" y="686"/>
                </a:lnTo>
                <a:lnTo>
                  <a:pt x="635" y="688"/>
                </a:lnTo>
                <a:lnTo>
                  <a:pt x="635" y="686"/>
                </a:lnTo>
                <a:lnTo>
                  <a:pt x="633" y="684"/>
                </a:lnTo>
                <a:lnTo>
                  <a:pt x="633" y="686"/>
                </a:lnTo>
                <a:lnTo>
                  <a:pt x="631" y="688"/>
                </a:lnTo>
                <a:lnTo>
                  <a:pt x="631" y="688"/>
                </a:lnTo>
                <a:lnTo>
                  <a:pt x="631" y="688"/>
                </a:lnTo>
                <a:lnTo>
                  <a:pt x="629" y="690"/>
                </a:lnTo>
                <a:lnTo>
                  <a:pt x="631" y="692"/>
                </a:lnTo>
                <a:lnTo>
                  <a:pt x="633" y="692"/>
                </a:lnTo>
                <a:lnTo>
                  <a:pt x="637" y="696"/>
                </a:lnTo>
                <a:lnTo>
                  <a:pt x="637" y="698"/>
                </a:lnTo>
                <a:lnTo>
                  <a:pt x="639" y="700"/>
                </a:lnTo>
                <a:lnTo>
                  <a:pt x="641" y="700"/>
                </a:lnTo>
                <a:lnTo>
                  <a:pt x="643" y="700"/>
                </a:lnTo>
                <a:close/>
                <a:moveTo>
                  <a:pt x="622" y="1895"/>
                </a:moveTo>
                <a:lnTo>
                  <a:pt x="624" y="1897"/>
                </a:lnTo>
                <a:lnTo>
                  <a:pt x="624" y="1897"/>
                </a:lnTo>
                <a:lnTo>
                  <a:pt x="622" y="1895"/>
                </a:lnTo>
                <a:lnTo>
                  <a:pt x="622" y="1895"/>
                </a:lnTo>
                <a:close/>
                <a:moveTo>
                  <a:pt x="601" y="1933"/>
                </a:moveTo>
                <a:lnTo>
                  <a:pt x="599" y="1933"/>
                </a:lnTo>
                <a:lnTo>
                  <a:pt x="601" y="1933"/>
                </a:lnTo>
                <a:lnTo>
                  <a:pt x="601" y="1935"/>
                </a:lnTo>
                <a:lnTo>
                  <a:pt x="601" y="1935"/>
                </a:lnTo>
                <a:lnTo>
                  <a:pt x="601" y="1935"/>
                </a:lnTo>
                <a:lnTo>
                  <a:pt x="601" y="1935"/>
                </a:lnTo>
                <a:lnTo>
                  <a:pt x="601" y="1933"/>
                </a:lnTo>
                <a:close/>
                <a:moveTo>
                  <a:pt x="633" y="1900"/>
                </a:moveTo>
                <a:lnTo>
                  <a:pt x="631" y="1900"/>
                </a:lnTo>
                <a:lnTo>
                  <a:pt x="631" y="1900"/>
                </a:lnTo>
                <a:lnTo>
                  <a:pt x="631" y="1900"/>
                </a:lnTo>
                <a:lnTo>
                  <a:pt x="631" y="1900"/>
                </a:lnTo>
                <a:lnTo>
                  <a:pt x="631" y="1900"/>
                </a:lnTo>
                <a:lnTo>
                  <a:pt x="633" y="1900"/>
                </a:lnTo>
                <a:lnTo>
                  <a:pt x="633" y="1900"/>
                </a:lnTo>
                <a:lnTo>
                  <a:pt x="633" y="1900"/>
                </a:lnTo>
                <a:lnTo>
                  <a:pt x="633" y="1902"/>
                </a:lnTo>
                <a:lnTo>
                  <a:pt x="633" y="1900"/>
                </a:lnTo>
                <a:lnTo>
                  <a:pt x="633" y="1900"/>
                </a:lnTo>
                <a:lnTo>
                  <a:pt x="633" y="1900"/>
                </a:lnTo>
                <a:close/>
                <a:moveTo>
                  <a:pt x="679" y="753"/>
                </a:moveTo>
                <a:lnTo>
                  <a:pt x="681" y="753"/>
                </a:lnTo>
                <a:lnTo>
                  <a:pt x="683" y="755"/>
                </a:lnTo>
                <a:lnTo>
                  <a:pt x="683" y="757"/>
                </a:lnTo>
                <a:lnTo>
                  <a:pt x="685" y="757"/>
                </a:lnTo>
                <a:lnTo>
                  <a:pt x="685" y="755"/>
                </a:lnTo>
                <a:lnTo>
                  <a:pt x="685" y="755"/>
                </a:lnTo>
                <a:lnTo>
                  <a:pt x="685" y="753"/>
                </a:lnTo>
                <a:lnTo>
                  <a:pt x="687" y="753"/>
                </a:lnTo>
                <a:lnTo>
                  <a:pt x="685" y="753"/>
                </a:lnTo>
                <a:lnTo>
                  <a:pt x="685" y="753"/>
                </a:lnTo>
                <a:lnTo>
                  <a:pt x="685" y="751"/>
                </a:lnTo>
                <a:lnTo>
                  <a:pt x="683" y="753"/>
                </a:lnTo>
                <a:lnTo>
                  <a:pt x="683" y="753"/>
                </a:lnTo>
                <a:lnTo>
                  <a:pt x="683" y="753"/>
                </a:lnTo>
                <a:lnTo>
                  <a:pt x="681" y="751"/>
                </a:lnTo>
                <a:lnTo>
                  <a:pt x="681" y="749"/>
                </a:lnTo>
                <a:lnTo>
                  <a:pt x="681" y="749"/>
                </a:lnTo>
                <a:lnTo>
                  <a:pt x="681" y="747"/>
                </a:lnTo>
                <a:lnTo>
                  <a:pt x="679" y="747"/>
                </a:lnTo>
                <a:lnTo>
                  <a:pt x="677" y="744"/>
                </a:lnTo>
                <a:lnTo>
                  <a:pt x="675" y="744"/>
                </a:lnTo>
                <a:lnTo>
                  <a:pt x="675" y="744"/>
                </a:lnTo>
                <a:lnTo>
                  <a:pt x="675" y="747"/>
                </a:lnTo>
                <a:lnTo>
                  <a:pt x="677" y="747"/>
                </a:lnTo>
                <a:lnTo>
                  <a:pt x="677" y="747"/>
                </a:lnTo>
                <a:lnTo>
                  <a:pt x="679" y="749"/>
                </a:lnTo>
                <a:lnTo>
                  <a:pt x="679" y="751"/>
                </a:lnTo>
                <a:lnTo>
                  <a:pt x="679" y="751"/>
                </a:lnTo>
                <a:lnTo>
                  <a:pt x="679" y="753"/>
                </a:lnTo>
                <a:close/>
                <a:moveTo>
                  <a:pt x="689" y="786"/>
                </a:moveTo>
                <a:lnTo>
                  <a:pt x="696" y="784"/>
                </a:lnTo>
                <a:lnTo>
                  <a:pt x="696" y="784"/>
                </a:lnTo>
                <a:lnTo>
                  <a:pt x="696" y="782"/>
                </a:lnTo>
                <a:lnTo>
                  <a:pt x="696" y="778"/>
                </a:lnTo>
                <a:lnTo>
                  <a:pt x="698" y="776"/>
                </a:lnTo>
                <a:lnTo>
                  <a:pt x="698" y="774"/>
                </a:lnTo>
                <a:lnTo>
                  <a:pt x="700" y="770"/>
                </a:lnTo>
                <a:lnTo>
                  <a:pt x="700" y="770"/>
                </a:lnTo>
                <a:lnTo>
                  <a:pt x="700" y="767"/>
                </a:lnTo>
                <a:lnTo>
                  <a:pt x="700" y="767"/>
                </a:lnTo>
                <a:lnTo>
                  <a:pt x="698" y="767"/>
                </a:lnTo>
                <a:lnTo>
                  <a:pt x="696" y="770"/>
                </a:lnTo>
                <a:lnTo>
                  <a:pt x="694" y="770"/>
                </a:lnTo>
                <a:lnTo>
                  <a:pt x="694" y="770"/>
                </a:lnTo>
                <a:lnTo>
                  <a:pt x="694" y="772"/>
                </a:lnTo>
                <a:lnTo>
                  <a:pt x="694" y="774"/>
                </a:lnTo>
                <a:lnTo>
                  <a:pt x="694" y="774"/>
                </a:lnTo>
                <a:lnTo>
                  <a:pt x="694" y="776"/>
                </a:lnTo>
                <a:lnTo>
                  <a:pt x="694" y="776"/>
                </a:lnTo>
                <a:lnTo>
                  <a:pt x="689" y="776"/>
                </a:lnTo>
                <a:lnTo>
                  <a:pt x="687" y="776"/>
                </a:lnTo>
                <a:lnTo>
                  <a:pt x="687" y="776"/>
                </a:lnTo>
                <a:lnTo>
                  <a:pt x="687" y="776"/>
                </a:lnTo>
                <a:lnTo>
                  <a:pt x="687" y="776"/>
                </a:lnTo>
                <a:lnTo>
                  <a:pt x="691" y="774"/>
                </a:lnTo>
                <a:lnTo>
                  <a:pt x="694" y="774"/>
                </a:lnTo>
                <a:lnTo>
                  <a:pt x="694" y="772"/>
                </a:lnTo>
                <a:lnTo>
                  <a:pt x="694" y="772"/>
                </a:lnTo>
                <a:lnTo>
                  <a:pt x="691" y="770"/>
                </a:lnTo>
                <a:lnTo>
                  <a:pt x="691" y="770"/>
                </a:lnTo>
                <a:lnTo>
                  <a:pt x="691" y="767"/>
                </a:lnTo>
                <a:lnTo>
                  <a:pt x="689" y="767"/>
                </a:lnTo>
                <a:lnTo>
                  <a:pt x="687" y="770"/>
                </a:lnTo>
                <a:lnTo>
                  <a:pt x="685" y="767"/>
                </a:lnTo>
                <a:lnTo>
                  <a:pt x="683" y="767"/>
                </a:lnTo>
                <a:lnTo>
                  <a:pt x="681" y="767"/>
                </a:lnTo>
                <a:lnTo>
                  <a:pt x="681" y="767"/>
                </a:lnTo>
                <a:lnTo>
                  <a:pt x="681" y="767"/>
                </a:lnTo>
                <a:lnTo>
                  <a:pt x="679" y="770"/>
                </a:lnTo>
                <a:lnTo>
                  <a:pt x="679" y="772"/>
                </a:lnTo>
                <a:lnTo>
                  <a:pt x="679" y="774"/>
                </a:lnTo>
                <a:lnTo>
                  <a:pt x="681" y="774"/>
                </a:lnTo>
                <a:lnTo>
                  <a:pt x="683" y="778"/>
                </a:lnTo>
                <a:lnTo>
                  <a:pt x="683" y="778"/>
                </a:lnTo>
                <a:lnTo>
                  <a:pt x="683" y="778"/>
                </a:lnTo>
                <a:lnTo>
                  <a:pt x="683" y="780"/>
                </a:lnTo>
                <a:lnTo>
                  <a:pt x="685" y="780"/>
                </a:lnTo>
                <a:lnTo>
                  <a:pt x="689" y="782"/>
                </a:lnTo>
                <a:lnTo>
                  <a:pt x="689" y="782"/>
                </a:lnTo>
                <a:lnTo>
                  <a:pt x="689" y="782"/>
                </a:lnTo>
                <a:lnTo>
                  <a:pt x="687" y="782"/>
                </a:lnTo>
                <a:lnTo>
                  <a:pt x="685" y="782"/>
                </a:lnTo>
                <a:lnTo>
                  <a:pt x="685" y="782"/>
                </a:lnTo>
                <a:lnTo>
                  <a:pt x="685" y="784"/>
                </a:lnTo>
                <a:lnTo>
                  <a:pt x="685" y="784"/>
                </a:lnTo>
                <a:lnTo>
                  <a:pt x="687" y="786"/>
                </a:lnTo>
                <a:lnTo>
                  <a:pt x="689" y="786"/>
                </a:lnTo>
                <a:close/>
                <a:moveTo>
                  <a:pt x="704" y="753"/>
                </a:moveTo>
                <a:lnTo>
                  <a:pt x="704" y="753"/>
                </a:lnTo>
                <a:lnTo>
                  <a:pt x="706" y="753"/>
                </a:lnTo>
                <a:lnTo>
                  <a:pt x="706" y="753"/>
                </a:lnTo>
                <a:lnTo>
                  <a:pt x="706" y="751"/>
                </a:lnTo>
                <a:lnTo>
                  <a:pt x="704" y="749"/>
                </a:lnTo>
                <a:lnTo>
                  <a:pt x="704" y="747"/>
                </a:lnTo>
                <a:lnTo>
                  <a:pt x="702" y="744"/>
                </a:lnTo>
                <a:lnTo>
                  <a:pt x="702" y="744"/>
                </a:lnTo>
                <a:lnTo>
                  <a:pt x="702" y="744"/>
                </a:lnTo>
                <a:lnTo>
                  <a:pt x="702" y="747"/>
                </a:lnTo>
                <a:lnTo>
                  <a:pt x="702" y="747"/>
                </a:lnTo>
                <a:lnTo>
                  <a:pt x="702" y="749"/>
                </a:lnTo>
                <a:lnTo>
                  <a:pt x="702" y="751"/>
                </a:lnTo>
                <a:lnTo>
                  <a:pt x="702" y="749"/>
                </a:lnTo>
                <a:lnTo>
                  <a:pt x="702" y="749"/>
                </a:lnTo>
                <a:lnTo>
                  <a:pt x="704" y="751"/>
                </a:lnTo>
                <a:lnTo>
                  <a:pt x="704" y="751"/>
                </a:lnTo>
                <a:lnTo>
                  <a:pt x="704" y="753"/>
                </a:lnTo>
                <a:close/>
                <a:moveTo>
                  <a:pt x="708" y="744"/>
                </a:moveTo>
                <a:lnTo>
                  <a:pt x="710" y="742"/>
                </a:lnTo>
                <a:lnTo>
                  <a:pt x="710" y="740"/>
                </a:lnTo>
                <a:lnTo>
                  <a:pt x="710" y="738"/>
                </a:lnTo>
                <a:lnTo>
                  <a:pt x="710" y="736"/>
                </a:lnTo>
                <a:lnTo>
                  <a:pt x="710" y="736"/>
                </a:lnTo>
                <a:lnTo>
                  <a:pt x="708" y="734"/>
                </a:lnTo>
                <a:lnTo>
                  <a:pt x="706" y="732"/>
                </a:lnTo>
                <a:lnTo>
                  <a:pt x="706" y="732"/>
                </a:lnTo>
                <a:lnTo>
                  <a:pt x="700" y="734"/>
                </a:lnTo>
                <a:lnTo>
                  <a:pt x="700" y="738"/>
                </a:lnTo>
                <a:lnTo>
                  <a:pt x="700" y="740"/>
                </a:lnTo>
                <a:lnTo>
                  <a:pt x="698" y="742"/>
                </a:lnTo>
                <a:lnTo>
                  <a:pt x="698" y="742"/>
                </a:lnTo>
                <a:lnTo>
                  <a:pt x="698" y="747"/>
                </a:lnTo>
                <a:lnTo>
                  <a:pt x="700" y="747"/>
                </a:lnTo>
                <a:lnTo>
                  <a:pt x="700" y="747"/>
                </a:lnTo>
                <a:lnTo>
                  <a:pt x="700" y="744"/>
                </a:lnTo>
                <a:lnTo>
                  <a:pt x="702" y="744"/>
                </a:lnTo>
                <a:lnTo>
                  <a:pt x="704" y="742"/>
                </a:lnTo>
                <a:lnTo>
                  <a:pt x="704" y="742"/>
                </a:lnTo>
                <a:lnTo>
                  <a:pt x="704" y="742"/>
                </a:lnTo>
                <a:lnTo>
                  <a:pt x="704" y="744"/>
                </a:lnTo>
                <a:lnTo>
                  <a:pt x="704" y="744"/>
                </a:lnTo>
                <a:lnTo>
                  <a:pt x="704" y="744"/>
                </a:lnTo>
                <a:lnTo>
                  <a:pt x="706" y="744"/>
                </a:lnTo>
                <a:lnTo>
                  <a:pt x="706" y="747"/>
                </a:lnTo>
                <a:lnTo>
                  <a:pt x="706" y="747"/>
                </a:lnTo>
                <a:lnTo>
                  <a:pt x="708" y="744"/>
                </a:lnTo>
                <a:close/>
                <a:moveTo>
                  <a:pt x="708" y="803"/>
                </a:moveTo>
                <a:lnTo>
                  <a:pt x="706" y="803"/>
                </a:lnTo>
                <a:lnTo>
                  <a:pt x="706" y="803"/>
                </a:lnTo>
                <a:lnTo>
                  <a:pt x="706" y="803"/>
                </a:lnTo>
                <a:lnTo>
                  <a:pt x="706" y="801"/>
                </a:lnTo>
                <a:lnTo>
                  <a:pt x="706" y="801"/>
                </a:lnTo>
                <a:lnTo>
                  <a:pt x="706" y="801"/>
                </a:lnTo>
                <a:lnTo>
                  <a:pt x="704" y="801"/>
                </a:lnTo>
                <a:lnTo>
                  <a:pt x="704" y="801"/>
                </a:lnTo>
                <a:lnTo>
                  <a:pt x="704" y="801"/>
                </a:lnTo>
                <a:lnTo>
                  <a:pt x="702" y="797"/>
                </a:lnTo>
                <a:lnTo>
                  <a:pt x="702" y="797"/>
                </a:lnTo>
                <a:lnTo>
                  <a:pt x="704" y="795"/>
                </a:lnTo>
                <a:lnTo>
                  <a:pt x="702" y="795"/>
                </a:lnTo>
                <a:lnTo>
                  <a:pt x="700" y="795"/>
                </a:lnTo>
                <a:lnTo>
                  <a:pt x="698" y="793"/>
                </a:lnTo>
                <a:lnTo>
                  <a:pt x="698" y="793"/>
                </a:lnTo>
                <a:lnTo>
                  <a:pt x="696" y="793"/>
                </a:lnTo>
                <a:lnTo>
                  <a:pt x="696" y="791"/>
                </a:lnTo>
                <a:lnTo>
                  <a:pt x="698" y="791"/>
                </a:lnTo>
                <a:lnTo>
                  <a:pt x="698" y="793"/>
                </a:lnTo>
                <a:lnTo>
                  <a:pt x="700" y="791"/>
                </a:lnTo>
                <a:lnTo>
                  <a:pt x="700" y="788"/>
                </a:lnTo>
                <a:lnTo>
                  <a:pt x="700" y="788"/>
                </a:lnTo>
                <a:lnTo>
                  <a:pt x="700" y="786"/>
                </a:lnTo>
                <a:lnTo>
                  <a:pt x="698" y="784"/>
                </a:lnTo>
                <a:lnTo>
                  <a:pt x="698" y="784"/>
                </a:lnTo>
                <a:lnTo>
                  <a:pt x="696" y="786"/>
                </a:lnTo>
                <a:lnTo>
                  <a:pt x="696" y="786"/>
                </a:lnTo>
                <a:lnTo>
                  <a:pt x="694" y="786"/>
                </a:lnTo>
                <a:lnTo>
                  <a:pt x="689" y="786"/>
                </a:lnTo>
                <a:lnTo>
                  <a:pt x="687" y="786"/>
                </a:lnTo>
                <a:lnTo>
                  <a:pt x="687" y="786"/>
                </a:lnTo>
                <a:lnTo>
                  <a:pt x="687" y="788"/>
                </a:lnTo>
                <a:lnTo>
                  <a:pt x="689" y="788"/>
                </a:lnTo>
                <a:lnTo>
                  <a:pt x="694" y="791"/>
                </a:lnTo>
                <a:lnTo>
                  <a:pt x="694" y="791"/>
                </a:lnTo>
                <a:lnTo>
                  <a:pt x="691" y="791"/>
                </a:lnTo>
                <a:lnTo>
                  <a:pt x="691" y="791"/>
                </a:lnTo>
                <a:lnTo>
                  <a:pt x="691" y="791"/>
                </a:lnTo>
                <a:lnTo>
                  <a:pt x="691" y="793"/>
                </a:lnTo>
                <a:lnTo>
                  <a:pt x="694" y="795"/>
                </a:lnTo>
                <a:lnTo>
                  <a:pt x="694" y="795"/>
                </a:lnTo>
                <a:lnTo>
                  <a:pt x="698" y="799"/>
                </a:lnTo>
                <a:lnTo>
                  <a:pt x="700" y="801"/>
                </a:lnTo>
                <a:lnTo>
                  <a:pt x="702" y="801"/>
                </a:lnTo>
                <a:lnTo>
                  <a:pt x="702" y="803"/>
                </a:lnTo>
                <a:lnTo>
                  <a:pt x="704" y="805"/>
                </a:lnTo>
                <a:lnTo>
                  <a:pt x="706" y="805"/>
                </a:lnTo>
                <a:lnTo>
                  <a:pt x="708" y="805"/>
                </a:lnTo>
                <a:lnTo>
                  <a:pt x="708" y="803"/>
                </a:lnTo>
                <a:close/>
                <a:moveTo>
                  <a:pt x="681" y="713"/>
                </a:moveTo>
                <a:lnTo>
                  <a:pt x="681" y="711"/>
                </a:lnTo>
                <a:lnTo>
                  <a:pt x="679" y="711"/>
                </a:lnTo>
                <a:lnTo>
                  <a:pt x="679" y="709"/>
                </a:lnTo>
                <a:lnTo>
                  <a:pt x="677" y="709"/>
                </a:lnTo>
                <a:lnTo>
                  <a:pt x="677" y="711"/>
                </a:lnTo>
                <a:lnTo>
                  <a:pt x="675" y="709"/>
                </a:lnTo>
                <a:lnTo>
                  <a:pt x="671" y="709"/>
                </a:lnTo>
                <a:lnTo>
                  <a:pt x="668" y="709"/>
                </a:lnTo>
                <a:lnTo>
                  <a:pt x="666" y="709"/>
                </a:lnTo>
                <a:lnTo>
                  <a:pt x="666" y="709"/>
                </a:lnTo>
                <a:lnTo>
                  <a:pt x="668" y="711"/>
                </a:lnTo>
                <a:lnTo>
                  <a:pt x="668" y="711"/>
                </a:lnTo>
                <a:lnTo>
                  <a:pt x="671" y="713"/>
                </a:lnTo>
                <a:lnTo>
                  <a:pt x="671" y="713"/>
                </a:lnTo>
                <a:lnTo>
                  <a:pt x="671" y="715"/>
                </a:lnTo>
                <a:lnTo>
                  <a:pt x="671" y="717"/>
                </a:lnTo>
                <a:lnTo>
                  <a:pt x="671" y="719"/>
                </a:lnTo>
                <a:lnTo>
                  <a:pt x="673" y="721"/>
                </a:lnTo>
                <a:lnTo>
                  <a:pt x="673" y="721"/>
                </a:lnTo>
                <a:lnTo>
                  <a:pt x="675" y="721"/>
                </a:lnTo>
                <a:lnTo>
                  <a:pt x="675" y="721"/>
                </a:lnTo>
                <a:lnTo>
                  <a:pt x="677" y="721"/>
                </a:lnTo>
                <a:lnTo>
                  <a:pt x="679" y="721"/>
                </a:lnTo>
                <a:lnTo>
                  <a:pt x="679" y="719"/>
                </a:lnTo>
                <a:lnTo>
                  <a:pt x="679" y="719"/>
                </a:lnTo>
                <a:lnTo>
                  <a:pt x="679" y="719"/>
                </a:lnTo>
                <a:lnTo>
                  <a:pt x="679" y="717"/>
                </a:lnTo>
                <a:lnTo>
                  <a:pt x="679" y="717"/>
                </a:lnTo>
                <a:lnTo>
                  <a:pt x="677" y="717"/>
                </a:lnTo>
                <a:lnTo>
                  <a:pt x="677" y="715"/>
                </a:lnTo>
                <a:lnTo>
                  <a:pt x="677" y="715"/>
                </a:lnTo>
                <a:lnTo>
                  <a:pt x="677" y="713"/>
                </a:lnTo>
                <a:lnTo>
                  <a:pt x="677" y="713"/>
                </a:lnTo>
                <a:lnTo>
                  <a:pt x="677" y="713"/>
                </a:lnTo>
                <a:lnTo>
                  <a:pt x="679" y="717"/>
                </a:lnTo>
                <a:lnTo>
                  <a:pt x="681" y="717"/>
                </a:lnTo>
                <a:lnTo>
                  <a:pt x="681" y="717"/>
                </a:lnTo>
                <a:lnTo>
                  <a:pt x="681" y="717"/>
                </a:lnTo>
                <a:lnTo>
                  <a:pt x="681" y="717"/>
                </a:lnTo>
                <a:lnTo>
                  <a:pt x="681" y="715"/>
                </a:lnTo>
                <a:lnTo>
                  <a:pt x="681" y="715"/>
                </a:lnTo>
                <a:lnTo>
                  <a:pt x="681" y="713"/>
                </a:lnTo>
                <a:lnTo>
                  <a:pt x="681" y="713"/>
                </a:lnTo>
                <a:close/>
                <a:moveTo>
                  <a:pt x="673" y="730"/>
                </a:moveTo>
                <a:lnTo>
                  <a:pt x="675" y="730"/>
                </a:lnTo>
                <a:lnTo>
                  <a:pt x="677" y="730"/>
                </a:lnTo>
                <a:lnTo>
                  <a:pt x="677" y="732"/>
                </a:lnTo>
                <a:lnTo>
                  <a:pt x="677" y="732"/>
                </a:lnTo>
                <a:lnTo>
                  <a:pt x="677" y="732"/>
                </a:lnTo>
                <a:lnTo>
                  <a:pt x="677" y="734"/>
                </a:lnTo>
                <a:lnTo>
                  <a:pt x="675" y="734"/>
                </a:lnTo>
                <a:lnTo>
                  <a:pt x="675" y="734"/>
                </a:lnTo>
                <a:lnTo>
                  <a:pt x="673" y="734"/>
                </a:lnTo>
                <a:lnTo>
                  <a:pt x="673" y="734"/>
                </a:lnTo>
                <a:lnTo>
                  <a:pt x="671" y="734"/>
                </a:lnTo>
                <a:lnTo>
                  <a:pt x="671" y="734"/>
                </a:lnTo>
                <a:lnTo>
                  <a:pt x="673" y="736"/>
                </a:lnTo>
                <a:lnTo>
                  <a:pt x="673" y="736"/>
                </a:lnTo>
                <a:lnTo>
                  <a:pt x="673" y="736"/>
                </a:lnTo>
                <a:lnTo>
                  <a:pt x="675" y="736"/>
                </a:lnTo>
                <a:lnTo>
                  <a:pt x="677" y="738"/>
                </a:lnTo>
                <a:lnTo>
                  <a:pt x="677" y="738"/>
                </a:lnTo>
                <a:lnTo>
                  <a:pt x="677" y="738"/>
                </a:lnTo>
                <a:lnTo>
                  <a:pt x="679" y="738"/>
                </a:lnTo>
                <a:lnTo>
                  <a:pt x="681" y="738"/>
                </a:lnTo>
                <a:lnTo>
                  <a:pt x="679" y="740"/>
                </a:lnTo>
                <a:lnTo>
                  <a:pt x="679" y="740"/>
                </a:lnTo>
                <a:lnTo>
                  <a:pt x="681" y="742"/>
                </a:lnTo>
                <a:lnTo>
                  <a:pt x="681" y="742"/>
                </a:lnTo>
                <a:lnTo>
                  <a:pt x="681" y="742"/>
                </a:lnTo>
                <a:lnTo>
                  <a:pt x="679" y="742"/>
                </a:lnTo>
                <a:lnTo>
                  <a:pt x="679" y="744"/>
                </a:lnTo>
                <a:lnTo>
                  <a:pt x="681" y="744"/>
                </a:lnTo>
                <a:lnTo>
                  <a:pt x="683" y="747"/>
                </a:lnTo>
                <a:lnTo>
                  <a:pt x="683" y="749"/>
                </a:lnTo>
                <a:lnTo>
                  <a:pt x="685" y="749"/>
                </a:lnTo>
                <a:lnTo>
                  <a:pt x="685" y="749"/>
                </a:lnTo>
                <a:lnTo>
                  <a:pt x="685" y="749"/>
                </a:lnTo>
                <a:lnTo>
                  <a:pt x="685" y="747"/>
                </a:lnTo>
                <a:lnTo>
                  <a:pt x="687" y="747"/>
                </a:lnTo>
                <a:lnTo>
                  <a:pt x="687" y="749"/>
                </a:lnTo>
                <a:lnTo>
                  <a:pt x="687" y="749"/>
                </a:lnTo>
                <a:lnTo>
                  <a:pt x="687" y="751"/>
                </a:lnTo>
                <a:lnTo>
                  <a:pt x="687" y="751"/>
                </a:lnTo>
                <a:lnTo>
                  <a:pt x="689" y="751"/>
                </a:lnTo>
                <a:lnTo>
                  <a:pt x="689" y="751"/>
                </a:lnTo>
                <a:lnTo>
                  <a:pt x="689" y="753"/>
                </a:lnTo>
                <a:lnTo>
                  <a:pt x="691" y="753"/>
                </a:lnTo>
                <a:lnTo>
                  <a:pt x="691" y="755"/>
                </a:lnTo>
                <a:lnTo>
                  <a:pt x="694" y="755"/>
                </a:lnTo>
                <a:lnTo>
                  <a:pt x="694" y="755"/>
                </a:lnTo>
                <a:lnTo>
                  <a:pt x="694" y="755"/>
                </a:lnTo>
                <a:lnTo>
                  <a:pt x="696" y="755"/>
                </a:lnTo>
                <a:lnTo>
                  <a:pt x="696" y="755"/>
                </a:lnTo>
                <a:lnTo>
                  <a:pt x="696" y="753"/>
                </a:lnTo>
                <a:lnTo>
                  <a:pt x="696" y="753"/>
                </a:lnTo>
                <a:lnTo>
                  <a:pt x="696" y="753"/>
                </a:lnTo>
                <a:lnTo>
                  <a:pt x="696" y="751"/>
                </a:lnTo>
                <a:lnTo>
                  <a:pt x="696" y="751"/>
                </a:lnTo>
                <a:lnTo>
                  <a:pt x="696" y="749"/>
                </a:lnTo>
                <a:lnTo>
                  <a:pt x="696" y="747"/>
                </a:lnTo>
                <a:lnTo>
                  <a:pt x="696" y="747"/>
                </a:lnTo>
                <a:lnTo>
                  <a:pt x="694" y="747"/>
                </a:lnTo>
                <a:lnTo>
                  <a:pt x="691" y="747"/>
                </a:lnTo>
                <a:lnTo>
                  <a:pt x="691" y="747"/>
                </a:lnTo>
                <a:lnTo>
                  <a:pt x="694" y="744"/>
                </a:lnTo>
                <a:lnTo>
                  <a:pt x="694" y="744"/>
                </a:lnTo>
                <a:lnTo>
                  <a:pt x="694" y="744"/>
                </a:lnTo>
                <a:lnTo>
                  <a:pt x="691" y="742"/>
                </a:lnTo>
                <a:lnTo>
                  <a:pt x="691" y="742"/>
                </a:lnTo>
                <a:lnTo>
                  <a:pt x="689" y="740"/>
                </a:lnTo>
                <a:lnTo>
                  <a:pt x="687" y="740"/>
                </a:lnTo>
                <a:lnTo>
                  <a:pt x="687" y="740"/>
                </a:lnTo>
                <a:lnTo>
                  <a:pt x="687" y="740"/>
                </a:lnTo>
                <a:lnTo>
                  <a:pt x="687" y="740"/>
                </a:lnTo>
                <a:lnTo>
                  <a:pt x="687" y="738"/>
                </a:lnTo>
                <a:lnTo>
                  <a:pt x="687" y="738"/>
                </a:lnTo>
                <a:lnTo>
                  <a:pt x="691" y="740"/>
                </a:lnTo>
                <a:lnTo>
                  <a:pt x="694" y="740"/>
                </a:lnTo>
                <a:lnTo>
                  <a:pt x="694" y="740"/>
                </a:lnTo>
                <a:lnTo>
                  <a:pt x="691" y="740"/>
                </a:lnTo>
                <a:lnTo>
                  <a:pt x="691" y="738"/>
                </a:lnTo>
                <a:lnTo>
                  <a:pt x="689" y="736"/>
                </a:lnTo>
                <a:lnTo>
                  <a:pt x="687" y="734"/>
                </a:lnTo>
                <a:lnTo>
                  <a:pt x="687" y="734"/>
                </a:lnTo>
                <a:lnTo>
                  <a:pt x="687" y="732"/>
                </a:lnTo>
                <a:lnTo>
                  <a:pt x="685" y="730"/>
                </a:lnTo>
                <a:lnTo>
                  <a:pt x="679" y="728"/>
                </a:lnTo>
                <a:lnTo>
                  <a:pt x="679" y="728"/>
                </a:lnTo>
                <a:lnTo>
                  <a:pt x="679" y="728"/>
                </a:lnTo>
                <a:lnTo>
                  <a:pt x="679" y="728"/>
                </a:lnTo>
                <a:lnTo>
                  <a:pt x="679" y="726"/>
                </a:lnTo>
                <a:lnTo>
                  <a:pt x="679" y="726"/>
                </a:lnTo>
                <a:lnTo>
                  <a:pt x="679" y="723"/>
                </a:lnTo>
                <a:lnTo>
                  <a:pt x="679" y="723"/>
                </a:lnTo>
                <a:lnTo>
                  <a:pt x="675" y="723"/>
                </a:lnTo>
                <a:lnTo>
                  <a:pt x="673" y="723"/>
                </a:lnTo>
                <a:lnTo>
                  <a:pt x="673" y="723"/>
                </a:lnTo>
                <a:lnTo>
                  <a:pt x="673" y="726"/>
                </a:lnTo>
                <a:lnTo>
                  <a:pt x="673" y="726"/>
                </a:lnTo>
                <a:lnTo>
                  <a:pt x="673" y="728"/>
                </a:lnTo>
                <a:lnTo>
                  <a:pt x="673" y="728"/>
                </a:lnTo>
                <a:lnTo>
                  <a:pt x="671" y="730"/>
                </a:lnTo>
                <a:lnTo>
                  <a:pt x="671" y="732"/>
                </a:lnTo>
                <a:lnTo>
                  <a:pt x="671" y="732"/>
                </a:lnTo>
                <a:lnTo>
                  <a:pt x="673" y="730"/>
                </a:lnTo>
                <a:close/>
                <a:moveTo>
                  <a:pt x="708" y="807"/>
                </a:moveTo>
                <a:lnTo>
                  <a:pt x="708" y="807"/>
                </a:lnTo>
                <a:lnTo>
                  <a:pt x="708" y="809"/>
                </a:lnTo>
                <a:lnTo>
                  <a:pt x="708" y="809"/>
                </a:lnTo>
                <a:lnTo>
                  <a:pt x="708" y="809"/>
                </a:lnTo>
                <a:lnTo>
                  <a:pt x="710" y="809"/>
                </a:lnTo>
                <a:lnTo>
                  <a:pt x="710" y="807"/>
                </a:lnTo>
                <a:lnTo>
                  <a:pt x="708" y="805"/>
                </a:lnTo>
                <a:lnTo>
                  <a:pt x="708" y="807"/>
                </a:lnTo>
                <a:close/>
                <a:moveTo>
                  <a:pt x="671" y="715"/>
                </a:moveTo>
                <a:lnTo>
                  <a:pt x="668" y="715"/>
                </a:lnTo>
                <a:lnTo>
                  <a:pt x="668" y="715"/>
                </a:lnTo>
                <a:lnTo>
                  <a:pt x="666" y="713"/>
                </a:lnTo>
                <a:lnTo>
                  <a:pt x="666" y="713"/>
                </a:lnTo>
                <a:lnTo>
                  <a:pt x="666" y="711"/>
                </a:lnTo>
                <a:lnTo>
                  <a:pt x="664" y="711"/>
                </a:lnTo>
                <a:lnTo>
                  <a:pt x="662" y="711"/>
                </a:lnTo>
                <a:lnTo>
                  <a:pt x="660" y="713"/>
                </a:lnTo>
                <a:lnTo>
                  <a:pt x="660" y="715"/>
                </a:lnTo>
                <a:lnTo>
                  <a:pt x="660" y="715"/>
                </a:lnTo>
                <a:lnTo>
                  <a:pt x="662" y="717"/>
                </a:lnTo>
                <a:lnTo>
                  <a:pt x="662" y="719"/>
                </a:lnTo>
                <a:lnTo>
                  <a:pt x="664" y="719"/>
                </a:lnTo>
                <a:lnTo>
                  <a:pt x="664" y="721"/>
                </a:lnTo>
                <a:lnTo>
                  <a:pt x="664" y="721"/>
                </a:lnTo>
                <a:lnTo>
                  <a:pt x="662" y="726"/>
                </a:lnTo>
                <a:lnTo>
                  <a:pt x="664" y="728"/>
                </a:lnTo>
                <a:lnTo>
                  <a:pt x="664" y="728"/>
                </a:lnTo>
                <a:lnTo>
                  <a:pt x="666" y="728"/>
                </a:lnTo>
                <a:lnTo>
                  <a:pt x="666" y="728"/>
                </a:lnTo>
                <a:lnTo>
                  <a:pt x="666" y="728"/>
                </a:lnTo>
                <a:lnTo>
                  <a:pt x="666" y="728"/>
                </a:lnTo>
                <a:lnTo>
                  <a:pt x="666" y="728"/>
                </a:lnTo>
                <a:lnTo>
                  <a:pt x="666" y="726"/>
                </a:lnTo>
                <a:lnTo>
                  <a:pt x="668" y="723"/>
                </a:lnTo>
                <a:lnTo>
                  <a:pt x="668" y="721"/>
                </a:lnTo>
                <a:lnTo>
                  <a:pt x="668" y="719"/>
                </a:lnTo>
                <a:lnTo>
                  <a:pt x="668" y="719"/>
                </a:lnTo>
                <a:lnTo>
                  <a:pt x="668" y="717"/>
                </a:lnTo>
                <a:lnTo>
                  <a:pt x="671" y="717"/>
                </a:lnTo>
                <a:lnTo>
                  <a:pt x="671" y="717"/>
                </a:lnTo>
                <a:lnTo>
                  <a:pt x="671" y="715"/>
                </a:lnTo>
                <a:close/>
                <a:moveTo>
                  <a:pt x="675" y="742"/>
                </a:moveTo>
                <a:lnTo>
                  <a:pt x="677" y="740"/>
                </a:lnTo>
                <a:lnTo>
                  <a:pt x="677" y="740"/>
                </a:lnTo>
                <a:lnTo>
                  <a:pt x="677" y="740"/>
                </a:lnTo>
                <a:lnTo>
                  <a:pt x="677" y="738"/>
                </a:lnTo>
                <a:lnTo>
                  <a:pt x="675" y="740"/>
                </a:lnTo>
                <a:lnTo>
                  <a:pt x="673" y="740"/>
                </a:lnTo>
                <a:lnTo>
                  <a:pt x="673" y="740"/>
                </a:lnTo>
                <a:lnTo>
                  <a:pt x="671" y="740"/>
                </a:lnTo>
                <a:lnTo>
                  <a:pt x="673" y="742"/>
                </a:lnTo>
                <a:lnTo>
                  <a:pt x="671" y="744"/>
                </a:lnTo>
                <a:lnTo>
                  <a:pt x="673" y="744"/>
                </a:lnTo>
                <a:lnTo>
                  <a:pt x="675" y="742"/>
                </a:lnTo>
                <a:lnTo>
                  <a:pt x="675" y="742"/>
                </a:lnTo>
                <a:lnTo>
                  <a:pt x="675" y="742"/>
                </a:lnTo>
                <a:lnTo>
                  <a:pt x="675" y="742"/>
                </a:lnTo>
                <a:close/>
                <a:moveTo>
                  <a:pt x="1662" y="2505"/>
                </a:moveTo>
                <a:lnTo>
                  <a:pt x="1655" y="2505"/>
                </a:lnTo>
                <a:lnTo>
                  <a:pt x="1651" y="2503"/>
                </a:lnTo>
                <a:lnTo>
                  <a:pt x="1649" y="2503"/>
                </a:lnTo>
                <a:lnTo>
                  <a:pt x="1645" y="2501"/>
                </a:lnTo>
                <a:lnTo>
                  <a:pt x="1643" y="2499"/>
                </a:lnTo>
                <a:lnTo>
                  <a:pt x="1639" y="2497"/>
                </a:lnTo>
                <a:lnTo>
                  <a:pt x="1636" y="2495"/>
                </a:lnTo>
                <a:lnTo>
                  <a:pt x="1632" y="2493"/>
                </a:lnTo>
                <a:lnTo>
                  <a:pt x="1630" y="2491"/>
                </a:lnTo>
                <a:lnTo>
                  <a:pt x="1628" y="2489"/>
                </a:lnTo>
                <a:lnTo>
                  <a:pt x="1624" y="2487"/>
                </a:lnTo>
                <a:lnTo>
                  <a:pt x="1624" y="2484"/>
                </a:lnTo>
                <a:lnTo>
                  <a:pt x="1622" y="2484"/>
                </a:lnTo>
                <a:lnTo>
                  <a:pt x="1620" y="2478"/>
                </a:lnTo>
                <a:lnTo>
                  <a:pt x="1620" y="2478"/>
                </a:lnTo>
                <a:lnTo>
                  <a:pt x="1618" y="2478"/>
                </a:lnTo>
                <a:lnTo>
                  <a:pt x="1615" y="2478"/>
                </a:lnTo>
                <a:lnTo>
                  <a:pt x="1615" y="2476"/>
                </a:lnTo>
                <a:lnTo>
                  <a:pt x="1615" y="2476"/>
                </a:lnTo>
                <a:lnTo>
                  <a:pt x="1615" y="2474"/>
                </a:lnTo>
                <a:lnTo>
                  <a:pt x="1615" y="2474"/>
                </a:lnTo>
                <a:lnTo>
                  <a:pt x="1618" y="2474"/>
                </a:lnTo>
                <a:lnTo>
                  <a:pt x="1620" y="2474"/>
                </a:lnTo>
                <a:lnTo>
                  <a:pt x="1618" y="2472"/>
                </a:lnTo>
                <a:lnTo>
                  <a:pt x="1618" y="2470"/>
                </a:lnTo>
                <a:lnTo>
                  <a:pt x="1613" y="2468"/>
                </a:lnTo>
                <a:lnTo>
                  <a:pt x="1613" y="2466"/>
                </a:lnTo>
                <a:lnTo>
                  <a:pt x="1613" y="2466"/>
                </a:lnTo>
                <a:lnTo>
                  <a:pt x="1611" y="2466"/>
                </a:lnTo>
                <a:lnTo>
                  <a:pt x="1611" y="2464"/>
                </a:lnTo>
                <a:lnTo>
                  <a:pt x="1607" y="2466"/>
                </a:lnTo>
                <a:lnTo>
                  <a:pt x="1605" y="2466"/>
                </a:lnTo>
                <a:lnTo>
                  <a:pt x="1603" y="2464"/>
                </a:lnTo>
                <a:lnTo>
                  <a:pt x="1601" y="2464"/>
                </a:lnTo>
                <a:lnTo>
                  <a:pt x="1601" y="2464"/>
                </a:lnTo>
                <a:lnTo>
                  <a:pt x="1599" y="2466"/>
                </a:lnTo>
                <a:lnTo>
                  <a:pt x="1597" y="2468"/>
                </a:lnTo>
                <a:lnTo>
                  <a:pt x="1595" y="2470"/>
                </a:lnTo>
                <a:lnTo>
                  <a:pt x="1595" y="2470"/>
                </a:lnTo>
                <a:lnTo>
                  <a:pt x="1595" y="2470"/>
                </a:lnTo>
                <a:lnTo>
                  <a:pt x="1592" y="2468"/>
                </a:lnTo>
                <a:lnTo>
                  <a:pt x="1590" y="2468"/>
                </a:lnTo>
                <a:lnTo>
                  <a:pt x="1588" y="2468"/>
                </a:lnTo>
                <a:lnTo>
                  <a:pt x="1588" y="2468"/>
                </a:lnTo>
                <a:lnTo>
                  <a:pt x="1590" y="2470"/>
                </a:lnTo>
                <a:lnTo>
                  <a:pt x="1590" y="2470"/>
                </a:lnTo>
                <a:lnTo>
                  <a:pt x="1590" y="2470"/>
                </a:lnTo>
                <a:lnTo>
                  <a:pt x="1592" y="2472"/>
                </a:lnTo>
                <a:lnTo>
                  <a:pt x="1592" y="2472"/>
                </a:lnTo>
                <a:lnTo>
                  <a:pt x="1590" y="2472"/>
                </a:lnTo>
                <a:lnTo>
                  <a:pt x="1590" y="2472"/>
                </a:lnTo>
                <a:lnTo>
                  <a:pt x="1590" y="2472"/>
                </a:lnTo>
                <a:lnTo>
                  <a:pt x="1588" y="2472"/>
                </a:lnTo>
                <a:lnTo>
                  <a:pt x="1588" y="2474"/>
                </a:lnTo>
                <a:lnTo>
                  <a:pt x="1586" y="2474"/>
                </a:lnTo>
                <a:lnTo>
                  <a:pt x="1586" y="2476"/>
                </a:lnTo>
                <a:lnTo>
                  <a:pt x="1586" y="2476"/>
                </a:lnTo>
                <a:lnTo>
                  <a:pt x="1588" y="2478"/>
                </a:lnTo>
                <a:lnTo>
                  <a:pt x="1588" y="2480"/>
                </a:lnTo>
                <a:lnTo>
                  <a:pt x="1590" y="2480"/>
                </a:lnTo>
                <a:lnTo>
                  <a:pt x="1592" y="2480"/>
                </a:lnTo>
                <a:lnTo>
                  <a:pt x="1595" y="2480"/>
                </a:lnTo>
                <a:lnTo>
                  <a:pt x="1597" y="2480"/>
                </a:lnTo>
                <a:lnTo>
                  <a:pt x="1599" y="2478"/>
                </a:lnTo>
                <a:lnTo>
                  <a:pt x="1601" y="2480"/>
                </a:lnTo>
                <a:lnTo>
                  <a:pt x="1603" y="2480"/>
                </a:lnTo>
                <a:lnTo>
                  <a:pt x="1603" y="2480"/>
                </a:lnTo>
                <a:lnTo>
                  <a:pt x="1603" y="2482"/>
                </a:lnTo>
                <a:lnTo>
                  <a:pt x="1603" y="2482"/>
                </a:lnTo>
                <a:lnTo>
                  <a:pt x="1599" y="2484"/>
                </a:lnTo>
                <a:lnTo>
                  <a:pt x="1595" y="2487"/>
                </a:lnTo>
                <a:lnTo>
                  <a:pt x="1592" y="2487"/>
                </a:lnTo>
                <a:lnTo>
                  <a:pt x="1592" y="2487"/>
                </a:lnTo>
                <a:lnTo>
                  <a:pt x="1592" y="2491"/>
                </a:lnTo>
                <a:lnTo>
                  <a:pt x="1592" y="2493"/>
                </a:lnTo>
                <a:lnTo>
                  <a:pt x="1595" y="2495"/>
                </a:lnTo>
                <a:lnTo>
                  <a:pt x="1605" y="2499"/>
                </a:lnTo>
                <a:lnTo>
                  <a:pt x="1607" y="2501"/>
                </a:lnTo>
                <a:lnTo>
                  <a:pt x="1607" y="2501"/>
                </a:lnTo>
                <a:lnTo>
                  <a:pt x="1607" y="2501"/>
                </a:lnTo>
                <a:lnTo>
                  <a:pt x="1607" y="2501"/>
                </a:lnTo>
                <a:lnTo>
                  <a:pt x="1605" y="2501"/>
                </a:lnTo>
                <a:lnTo>
                  <a:pt x="1605" y="2503"/>
                </a:lnTo>
                <a:lnTo>
                  <a:pt x="1603" y="2503"/>
                </a:lnTo>
                <a:lnTo>
                  <a:pt x="1603" y="2503"/>
                </a:lnTo>
                <a:lnTo>
                  <a:pt x="1603" y="2501"/>
                </a:lnTo>
                <a:lnTo>
                  <a:pt x="1603" y="2501"/>
                </a:lnTo>
                <a:lnTo>
                  <a:pt x="1603" y="2501"/>
                </a:lnTo>
                <a:lnTo>
                  <a:pt x="1599" y="2499"/>
                </a:lnTo>
                <a:lnTo>
                  <a:pt x="1597" y="2499"/>
                </a:lnTo>
                <a:lnTo>
                  <a:pt x="1597" y="2499"/>
                </a:lnTo>
                <a:lnTo>
                  <a:pt x="1595" y="2499"/>
                </a:lnTo>
                <a:lnTo>
                  <a:pt x="1595" y="2499"/>
                </a:lnTo>
                <a:lnTo>
                  <a:pt x="1590" y="2499"/>
                </a:lnTo>
                <a:lnTo>
                  <a:pt x="1590" y="2499"/>
                </a:lnTo>
                <a:lnTo>
                  <a:pt x="1590" y="2497"/>
                </a:lnTo>
                <a:lnTo>
                  <a:pt x="1588" y="2495"/>
                </a:lnTo>
                <a:lnTo>
                  <a:pt x="1586" y="2495"/>
                </a:lnTo>
                <a:lnTo>
                  <a:pt x="1584" y="2493"/>
                </a:lnTo>
                <a:lnTo>
                  <a:pt x="1586" y="2493"/>
                </a:lnTo>
                <a:lnTo>
                  <a:pt x="1588" y="2493"/>
                </a:lnTo>
                <a:lnTo>
                  <a:pt x="1586" y="2491"/>
                </a:lnTo>
                <a:lnTo>
                  <a:pt x="1586" y="2484"/>
                </a:lnTo>
                <a:lnTo>
                  <a:pt x="1584" y="2484"/>
                </a:lnTo>
                <a:lnTo>
                  <a:pt x="1584" y="2487"/>
                </a:lnTo>
                <a:lnTo>
                  <a:pt x="1584" y="2489"/>
                </a:lnTo>
                <a:lnTo>
                  <a:pt x="1582" y="2491"/>
                </a:lnTo>
                <a:lnTo>
                  <a:pt x="1582" y="2493"/>
                </a:lnTo>
                <a:lnTo>
                  <a:pt x="1582" y="2495"/>
                </a:lnTo>
                <a:lnTo>
                  <a:pt x="1582" y="2497"/>
                </a:lnTo>
                <a:lnTo>
                  <a:pt x="1584" y="2497"/>
                </a:lnTo>
                <a:lnTo>
                  <a:pt x="1586" y="2499"/>
                </a:lnTo>
                <a:lnTo>
                  <a:pt x="1586" y="2499"/>
                </a:lnTo>
                <a:lnTo>
                  <a:pt x="1590" y="2501"/>
                </a:lnTo>
                <a:lnTo>
                  <a:pt x="1588" y="2503"/>
                </a:lnTo>
                <a:lnTo>
                  <a:pt x="1588" y="2501"/>
                </a:lnTo>
                <a:lnTo>
                  <a:pt x="1586" y="2501"/>
                </a:lnTo>
                <a:lnTo>
                  <a:pt x="1584" y="2501"/>
                </a:lnTo>
                <a:lnTo>
                  <a:pt x="1584" y="2501"/>
                </a:lnTo>
                <a:lnTo>
                  <a:pt x="1584" y="2499"/>
                </a:lnTo>
                <a:lnTo>
                  <a:pt x="1582" y="2499"/>
                </a:lnTo>
                <a:lnTo>
                  <a:pt x="1580" y="2499"/>
                </a:lnTo>
                <a:lnTo>
                  <a:pt x="1580" y="2499"/>
                </a:lnTo>
                <a:lnTo>
                  <a:pt x="1580" y="2499"/>
                </a:lnTo>
                <a:lnTo>
                  <a:pt x="1580" y="2501"/>
                </a:lnTo>
                <a:lnTo>
                  <a:pt x="1578" y="2501"/>
                </a:lnTo>
                <a:lnTo>
                  <a:pt x="1578" y="2501"/>
                </a:lnTo>
                <a:lnTo>
                  <a:pt x="1574" y="2499"/>
                </a:lnTo>
                <a:lnTo>
                  <a:pt x="1574" y="2499"/>
                </a:lnTo>
                <a:lnTo>
                  <a:pt x="1571" y="2501"/>
                </a:lnTo>
                <a:lnTo>
                  <a:pt x="1571" y="2501"/>
                </a:lnTo>
                <a:lnTo>
                  <a:pt x="1569" y="2501"/>
                </a:lnTo>
                <a:lnTo>
                  <a:pt x="1569" y="2501"/>
                </a:lnTo>
                <a:lnTo>
                  <a:pt x="1567" y="2501"/>
                </a:lnTo>
                <a:lnTo>
                  <a:pt x="1567" y="2501"/>
                </a:lnTo>
                <a:lnTo>
                  <a:pt x="1565" y="2501"/>
                </a:lnTo>
                <a:lnTo>
                  <a:pt x="1565" y="2503"/>
                </a:lnTo>
                <a:lnTo>
                  <a:pt x="1565" y="2503"/>
                </a:lnTo>
                <a:lnTo>
                  <a:pt x="1567" y="2505"/>
                </a:lnTo>
                <a:lnTo>
                  <a:pt x="1574" y="2505"/>
                </a:lnTo>
                <a:lnTo>
                  <a:pt x="1576" y="2505"/>
                </a:lnTo>
                <a:lnTo>
                  <a:pt x="1580" y="2505"/>
                </a:lnTo>
                <a:lnTo>
                  <a:pt x="1582" y="2508"/>
                </a:lnTo>
                <a:lnTo>
                  <a:pt x="1586" y="2508"/>
                </a:lnTo>
                <a:lnTo>
                  <a:pt x="1590" y="2508"/>
                </a:lnTo>
                <a:lnTo>
                  <a:pt x="1590" y="2508"/>
                </a:lnTo>
                <a:lnTo>
                  <a:pt x="1590" y="2508"/>
                </a:lnTo>
                <a:lnTo>
                  <a:pt x="1592" y="2508"/>
                </a:lnTo>
                <a:lnTo>
                  <a:pt x="1592" y="2508"/>
                </a:lnTo>
                <a:lnTo>
                  <a:pt x="1595" y="2508"/>
                </a:lnTo>
                <a:lnTo>
                  <a:pt x="1597" y="2508"/>
                </a:lnTo>
                <a:lnTo>
                  <a:pt x="1597" y="2505"/>
                </a:lnTo>
                <a:lnTo>
                  <a:pt x="1599" y="2508"/>
                </a:lnTo>
                <a:lnTo>
                  <a:pt x="1601" y="2510"/>
                </a:lnTo>
                <a:lnTo>
                  <a:pt x="1607" y="2510"/>
                </a:lnTo>
                <a:lnTo>
                  <a:pt x="1611" y="2510"/>
                </a:lnTo>
                <a:lnTo>
                  <a:pt x="1611" y="2510"/>
                </a:lnTo>
                <a:lnTo>
                  <a:pt x="1613" y="2510"/>
                </a:lnTo>
                <a:lnTo>
                  <a:pt x="1613" y="2510"/>
                </a:lnTo>
                <a:lnTo>
                  <a:pt x="1615" y="2510"/>
                </a:lnTo>
                <a:lnTo>
                  <a:pt x="1618" y="2508"/>
                </a:lnTo>
                <a:lnTo>
                  <a:pt x="1620" y="2508"/>
                </a:lnTo>
                <a:lnTo>
                  <a:pt x="1622" y="2510"/>
                </a:lnTo>
                <a:lnTo>
                  <a:pt x="1626" y="2510"/>
                </a:lnTo>
                <a:lnTo>
                  <a:pt x="1634" y="2510"/>
                </a:lnTo>
                <a:lnTo>
                  <a:pt x="1639" y="2510"/>
                </a:lnTo>
                <a:lnTo>
                  <a:pt x="1643" y="2512"/>
                </a:lnTo>
                <a:lnTo>
                  <a:pt x="1645" y="2512"/>
                </a:lnTo>
                <a:lnTo>
                  <a:pt x="1645" y="2512"/>
                </a:lnTo>
                <a:lnTo>
                  <a:pt x="1647" y="2512"/>
                </a:lnTo>
                <a:lnTo>
                  <a:pt x="1649" y="2512"/>
                </a:lnTo>
                <a:lnTo>
                  <a:pt x="1651" y="2512"/>
                </a:lnTo>
                <a:lnTo>
                  <a:pt x="1653" y="2510"/>
                </a:lnTo>
                <a:lnTo>
                  <a:pt x="1653" y="2510"/>
                </a:lnTo>
                <a:lnTo>
                  <a:pt x="1655" y="2510"/>
                </a:lnTo>
                <a:lnTo>
                  <a:pt x="1657" y="2510"/>
                </a:lnTo>
                <a:lnTo>
                  <a:pt x="1659" y="2510"/>
                </a:lnTo>
                <a:lnTo>
                  <a:pt x="1662" y="2510"/>
                </a:lnTo>
                <a:lnTo>
                  <a:pt x="1662" y="2508"/>
                </a:lnTo>
                <a:lnTo>
                  <a:pt x="1664" y="2505"/>
                </a:lnTo>
                <a:lnTo>
                  <a:pt x="1662" y="2505"/>
                </a:lnTo>
                <a:lnTo>
                  <a:pt x="1662" y="2505"/>
                </a:lnTo>
                <a:close/>
                <a:moveTo>
                  <a:pt x="1530" y="2451"/>
                </a:moveTo>
                <a:lnTo>
                  <a:pt x="1532" y="2451"/>
                </a:lnTo>
                <a:lnTo>
                  <a:pt x="1532" y="2451"/>
                </a:lnTo>
                <a:lnTo>
                  <a:pt x="1534" y="2453"/>
                </a:lnTo>
                <a:lnTo>
                  <a:pt x="1534" y="2453"/>
                </a:lnTo>
                <a:lnTo>
                  <a:pt x="1534" y="2451"/>
                </a:lnTo>
                <a:lnTo>
                  <a:pt x="1534" y="2451"/>
                </a:lnTo>
                <a:lnTo>
                  <a:pt x="1534" y="2451"/>
                </a:lnTo>
                <a:lnTo>
                  <a:pt x="1532" y="2449"/>
                </a:lnTo>
                <a:lnTo>
                  <a:pt x="1532" y="2449"/>
                </a:lnTo>
                <a:lnTo>
                  <a:pt x="1530" y="2449"/>
                </a:lnTo>
                <a:lnTo>
                  <a:pt x="1530" y="2449"/>
                </a:lnTo>
                <a:lnTo>
                  <a:pt x="1530" y="2449"/>
                </a:lnTo>
                <a:lnTo>
                  <a:pt x="1530" y="2449"/>
                </a:lnTo>
                <a:lnTo>
                  <a:pt x="1530" y="2451"/>
                </a:lnTo>
                <a:close/>
                <a:moveTo>
                  <a:pt x="1561" y="2487"/>
                </a:moveTo>
                <a:lnTo>
                  <a:pt x="1559" y="2487"/>
                </a:lnTo>
                <a:lnTo>
                  <a:pt x="1559" y="2484"/>
                </a:lnTo>
                <a:lnTo>
                  <a:pt x="1557" y="2484"/>
                </a:lnTo>
                <a:lnTo>
                  <a:pt x="1555" y="2484"/>
                </a:lnTo>
                <a:lnTo>
                  <a:pt x="1553" y="2484"/>
                </a:lnTo>
                <a:lnTo>
                  <a:pt x="1553" y="2484"/>
                </a:lnTo>
                <a:lnTo>
                  <a:pt x="1553" y="2484"/>
                </a:lnTo>
                <a:lnTo>
                  <a:pt x="1551" y="2482"/>
                </a:lnTo>
                <a:lnTo>
                  <a:pt x="1551" y="2480"/>
                </a:lnTo>
                <a:lnTo>
                  <a:pt x="1551" y="2480"/>
                </a:lnTo>
                <a:lnTo>
                  <a:pt x="1551" y="2480"/>
                </a:lnTo>
                <a:lnTo>
                  <a:pt x="1548" y="2480"/>
                </a:lnTo>
                <a:lnTo>
                  <a:pt x="1548" y="2480"/>
                </a:lnTo>
                <a:lnTo>
                  <a:pt x="1548" y="2480"/>
                </a:lnTo>
                <a:lnTo>
                  <a:pt x="1548" y="2482"/>
                </a:lnTo>
                <a:lnTo>
                  <a:pt x="1548" y="2482"/>
                </a:lnTo>
                <a:lnTo>
                  <a:pt x="1544" y="2482"/>
                </a:lnTo>
                <a:lnTo>
                  <a:pt x="1544" y="2480"/>
                </a:lnTo>
                <a:lnTo>
                  <a:pt x="1540" y="2480"/>
                </a:lnTo>
                <a:lnTo>
                  <a:pt x="1538" y="2482"/>
                </a:lnTo>
                <a:lnTo>
                  <a:pt x="1540" y="2484"/>
                </a:lnTo>
                <a:lnTo>
                  <a:pt x="1542" y="2484"/>
                </a:lnTo>
                <a:lnTo>
                  <a:pt x="1544" y="2487"/>
                </a:lnTo>
                <a:lnTo>
                  <a:pt x="1544" y="2487"/>
                </a:lnTo>
                <a:lnTo>
                  <a:pt x="1546" y="2487"/>
                </a:lnTo>
                <a:lnTo>
                  <a:pt x="1546" y="2487"/>
                </a:lnTo>
                <a:lnTo>
                  <a:pt x="1546" y="2489"/>
                </a:lnTo>
                <a:lnTo>
                  <a:pt x="1546" y="2489"/>
                </a:lnTo>
                <a:lnTo>
                  <a:pt x="1546" y="2491"/>
                </a:lnTo>
                <a:lnTo>
                  <a:pt x="1546" y="2491"/>
                </a:lnTo>
                <a:lnTo>
                  <a:pt x="1546" y="2493"/>
                </a:lnTo>
                <a:lnTo>
                  <a:pt x="1548" y="2493"/>
                </a:lnTo>
                <a:lnTo>
                  <a:pt x="1548" y="2493"/>
                </a:lnTo>
                <a:lnTo>
                  <a:pt x="1548" y="2491"/>
                </a:lnTo>
                <a:lnTo>
                  <a:pt x="1548" y="2491"/>
                </a:lnTo>
                <a:lnTo>
                  <a:pt x="1548" y="2491"/>
                </a:lnTo>
                <a:lnTo>
                  <a:pt x="1551" y="2489"/>
                </a:lnTo>
                <a:lnTo>
                  <a:pt x="1551" y="2489"/>
                </a:lnTo>
                <a:lnTo>
                  <a:pt x="1551" y="2489"/>
                </a:lnTo>
                <a:lnTo>
                  <a:pt x="1553" y="2489"/>
                </a:lnTo>
                <a:lnTo>
                  <a:pt x="1553" y="2489"/>
                </a:lnTo>
                <a:lnTo>
                  <a:pt x="1553" y="2491"/>
                </a:lnTo>
                <a:lnTo>
                  <a:pt x="1553" y="2493"/>
                </a:lnTo>
                <a:lnTo>
                  <a:pt x="1551" y="2493"/>
                </a:lnTo>
                <a:lnTo>
                  <a:pt x="1551" y="2495"/>
                </a:lnTo>
                <a:lnTo>
                  <a:pt x="1551" y="2495"/>
                </a:lnTo>
                <a:lnTo>
                  <a:pt x="1553" y="2495"/>
                </a:lnTo>
                <a:lnTo>
                  <a:pt x="1553" y="2495"/>
                </a:lnTo>
                <a:lnTo>
                  <a:pt x="1553" y="2495"/>
                </a:lnTo>
                <a:lnTo>
                  <a:pt x="1555" y="2493"/>
                </a:lnTo>
                <a:lnTo>
                  <a:pt x="1557" y="2493"/>
                </a:lnTo>
                <a:lnTo>
                  <a:pt x="1557" y="2493"/>
                </a:lnTo>
                <a:lnTo>
                  <a:pt x="1559" y="2493"/>
                </a:lnTo>
                <a:lnTo>
                  <a:pt x="1559" y="2493"/>
                </a:lnTo>
                <a:lnTo>
                  <a:pt x="1559" y="2491"/>
                </a:lnTo>
                <a:lnTo>
                  <a:pt x="1561" y="2489"/>
                </a:lnTo>
                <a:lnTo>
                  <a:pt x="1561" y="2489"/>
                </a:lnTo>
                <a:lnTo>
                  <a:pt x="1561" y="2487"/>
                </a:lnTo>
                <a:close/>
                <a:moveTo>
                  <a:pt x="1622" y="2522"/>
                </a:moveTo>
                <a:lnTo>
                  <a:pt x="1620" y="2520"/>
                </a:lnTo>
                <a:lnTo>
                  <a:pt x="1618" y="2520"/>
                </a:lnTo>
                <a:lnTo>
                  <a:pt x="1618" y="2518"/>
                </a:lnTo>
                <a:lnTo>
                  <a:pt x="1618" y="2518"/>
                </a:lnTo>
                <a:lnTo>
                  <a:pt x="1618" y="2518"/>
                </a:lnTo>
                <a:lnTo>
                  <a:pt x="1618" y="2516"/>
                </a:lnTo>
                <a:lnTo>
                  <a:pt x="1618" y="2516"/>
                </a:lnTo>
                <a:lnTo>
                  <a:pt x="1613" y="2516"/>
                </a:lnTo>
                <a:lnTo>
                  <a:pt x="1613" y="2516"/>
                </a:lnTo>
                <a:lnTo>
                  <a:pt x="1613" y="2514"/>
                </a:lnTo>
                <a:lnTo>
                  <a:pt x="1618" y="2514"/>
                </a:lnTo>
                <a:lnTo>
                  <a:pt x="1615" y="2512"/>
                </a:lnTo>
                <a:lnTo>
                  <a:pt x="1613" y="2512"/>
                </a:lnTo>
                <a:lnTo>
                  <a:pt x="1609" y="2512"/>
                </a:lnTo>
                <a:lnTo>
                  <a:pt x="1599" y="2510"/>
                </a:lnTo>
                <a:lnTo>
                  <a:pt x="1595" y="2510"/>
                </a:lnTo>
                <a:lnTo>
                  <a:pt x="1595" y="2514"/>
                </a:lnTo>
                <a:lnTo>
                  <a:pt x="1595" y="2514"/>
                </a:lnTo>
                <a:lnTo>
                  <a:pt x="1595" y="2514"/>
                </a:lnTo>
                <a:lnTo>
                  <a:pt x="1595" y="2516"/>
                </a:lnTo>
                <a:lnTo>
                  <a:pt x="1595" y="2516"/>
                </a:lnTo>
                <a:lnTo>
                  <a:pt x="1595" y="2516"/>
                </a:lnTo>
                <a:lnTo>
                  <a:pt x="1597" y="2516"/>
                </a:lnTo>
                <a:lnTo>
                  <a:pt x="1597" y="2516"/>
                </a:lnTo>
                <a:lnTo>
                  <a:pt x="1599" y="2516"/>
                </a:lnTo>
                <a:lnTo>
                  <a:pt x="1599" y="2516"/>
                </a:lnTo>
                <a:lnTo>
                  <a:pt x="1599" y="2518"/>
                </a:lnTo>
                <a:lnTo>
                  <a:pt x="1599" y="2518"/>
                </a:lnTo>
                <a:lnTo>
                  <a:pt x="1599" y="2518"/>
                </a:lnTo>
                <a:lnTo>
                  <a:pt x="1601" y="2520"/>
                </a:lnTo>
                <a:lnTo>
                  <a:pt x="1601" y="2520"/>
                </a:lnTo>
                <a:lnTo>
                  <a:pt x="1603" y="2520"/>
                </a:lnTo>
                <a:lnTo>
                  <a:pt x="1605" y="2522"/>
                </a:lnTo>
                <a:lnTo>
                  <a:pt x="1605" y="2522"/>
                </a:lnTo>
                <a:lnTo>
                  <a:pt x="1603" y="2520"/>
                </a:lnTo>
                <a:lnTo>
                  <a:pt x="1603" y="2518"/>
                </a:lnTo>
                <a:lnTo>
                  <a:pt x="1603" y="2518"/>
                </a:lnTo>
                <a:lnTo>
                  <a:pt x="1603" y="2516"/>
                </a:lnTo>
                <a:lnTo>
                  <a:pt x="1605" y="2516"/>
                </a:lnTo>
                <a:lnTo>
                  <a:pt x="1605" y="2516"/>
                </a:lnTo>
                <a:lnTo>
                  <a:pt x="1607" y="2516"/>
                </a:lnTo>
                <a:lnTo>
                  <a:pt x="1607" y="2518"/>
                </a:lnTo>
                <a:lnTo>
                  <a:pt x="1609" y="2516"/>
                </a:lnTo>
                <a:lnTo>
                  <a:pt x="1609" y="2516"/>
                </a:lnTo>
                <a:lnTo>
                  <a:pt x="1609" y="2518"/>
                </a:lnTo>
                <a:lnTo>
                  <a:pt x="1609" y="2518"/>
                </a:lnTo>
                <a:lnTo>
                  <a:pt x="1609" y="2520"/>
                </a:lnTo>
                <a:lnTo>
                  <a:pt x="1609" y="2520"/>
                </a:lnTo>
                <a:lnTo>
                  <a:pt x="1609" y="2520"/>
                </a:lnTo>
                <a:lnTo>
                  <a:pt x="1611" y="2520"/>
                </a:lnTo>
                <a:lnTo>
                  <a:pt x="1613" y="2520"/>
                </a:lnTo>
                <a:lnTo>
                  <a:pt x="1613" y="2520"/>
                </a:lnTo>
                <a:lnTo>
                  <a:pt x="1615" y="2522"/>
                </a:lnTo>
                <a:lnTo>
                  <a:pt x="1618" y="2522"/>
                </a:lnTo>
                <a:lnTo>
                  <a:pt x="1618" y="2522"/>
                </a:lnTo>
                <a:lnTo>
                  <a:pt x="1620" y="2524"/>
                </a:lnTo>
                <a:lnTo>
                  <a:pt x="1620" y="2524"/>
                </a:lnTo>
                <a:lnTo>
                  <a:pt x="1622" y="2524"/>
                </a:lnTo>
                <a:lnTo>
                  <a:pt x="1622" y="2524"/>
                </a:lnTo>
                <a:lnTo>
                  <a:pt x="1622" y="2524"/>
                </a:lnTo>
                <a:lnTo>
                  <a:pt x="1622" y="2522"/>
                </a:lnTo>
                <a:lnTo>
                  <a:pt x="1622" y="2522"/>
                </a:lnTo>
                <a:close/>
                <a:moveTo>
                  <a:pt x="1542" y="2478"/>
                </a:moveTo>
                <a:lnTo>
                  <a:pt x="1542" y="2478"/>
                </a:lnTo>
                <a:lnTo>
                  <a:pt x="1542" y="2478"/>
                </a:lnTo>
                <a:lnTo>
                  <a:pt x="1542" y="2478"/>
                </a:lnTo>
                <a:lnTo>
                  <a:pt x="1542" y="2478"/>
                </a:lnTo>
                <a:lnTo>
                  <a:pt x="1544" y="2478"/>
                </a:lnTo>
                <a:lnTo>
                  <a:pt x="1546" y="2480"/>
                </a:lnTo>
                <a:lnTo>
                  <a:pt x="1548" y="2480"/>
                </a:lnTo>
                <a:lnTo>
                  <a:pt x="1548" y="2480"/>
                </a:lnTo>
                <a:lnTo>
                  <a:pt x="1546" y="2478"/>
                </a:lnTo>
                <a:lnTo>
                  <a:pt x="1546" y="2478"/>
                </a:lnTo>
                <a:lnTo>
                  <a:pt x="1544" y="2476"/>
                </a:lnTo>
                <a:lnTo>
                  <a:pt x="1542" y="2476"/>
                </a:lnTo>
                <a:lnTo>
                  <a:pt x="1542" y="2476"/>
                </a:lnTo>
                <a:lnTo>
                  <a:pt x="1540" y="2474"/>
                </a:lnTo>
                <a:lnTo>
                  <a:pt x="1538" y="2474"/>
                </a:lnTo>
                <a:lnTo>
                  <a:pt x="1538" y="2472"/>
                </a:lnTo>
                <a:lnTo>
                  <a:pt x="1534" y="2472"/>
                </a:lnTo>
                <a:lnTo>
                  <a:pt x="1532" y="2472"/>
                </a:lnTo>
                <a:lnTo>
                  <a:pt x="1532" y="2472"/>
                </a:lnTo>
                <a:lnTo>
                  <a:pt x="1530" y="2472"/>
                </a:lnTo>
                <a:lnTo>
                  <a:pt x="1530" y="2472"/>
                </a:lnTo>
                <a:lnTo>
                  <a:pt x="1530" y="2470"/>
                </a:lnTo>
                <a:lnTo>
                  <a:pt x="1530" y="2470"/>
                </a:lnTo>
                <a:lnTo>
                  <a:pt x="1527" y="2468"/>
                </a:lnTo>
                <a:lnTo>
                  <a:pt x="1525" y="2468"/>
                </a:lnTo>
                <a:lnTo>
                  <a:pt x="1525" y="2468"/>
                </a:lnTo>
                <a:lnTo>
                  <a:pt x="1525" y="2468"/>
                </a:lnTo>
                <a:lnTo>
                  <a:pt x="1527" y="2470"/>
                </a:lnTo>
                <a:lnTo>
                  <a:pt x="1527" y="2472"/>
                </a:lnTo>
                <a:lnTo>
                  <a:pt x="1530" y="2472"/>
                </a:lnTo>
                <a:lnTo>
                  <a:pt x="1532" y="2474"/>
                </a:lnTo>
                <a:lnTo>
                  <a:pt x="1532" y="2474"/>
                </a:lnTo>
                <a:lnTo>
                  <a:pt x="1534" y="2474"/>
                </a:lnTo>
                <a:lnTo>
                  <a:pt x="1536" y="2474"/>
                </a:lnTo>
                <a:lnTo>
                  <a:pt x="1538" y="2474"/>
                </a:lnTo>
                <a:lnTo>
                  <a:pt x="1538" y="2474"/>
                </a:lnTo>
                <a:lnTo>
                  <a:pt x="1542" y="2478"/>
                </a:lnTo>
                <a:close/>
                <a:moveTo>
                  <a:pt x="1517" y="2413"/>
                </a:moveTo>
                <a:lnTo>
                  <a:pt x="1519" y="2413"/>
                </a:lnTo>
                <a:lnTo>
                  <a:pt x="1521" y="2413"/>
                </a:lnTo>
                <a:lnTo>
                  <a:pt x="1521" y="2413"/>
                </a:lnTo>
                <a:lnTo>
                  <a:pt x="1521" y="2411"/>
                </a:lnTo>
                <a:lnTo>
                  <a:pt x="1521" y="2409"/>
                </a:lnTo>
                <a:lnTo>
                  <a:pt x="1521" y="2407"/>
                </a:lnTo>
                <a:lnTo>
                  <a:pt x="1521" y="2407"/>
                </a:lnTo>
                <a:lnTo>
                  <a:pt x="1525" y="2405"/>
                </a:lnTo>
                <a:lnTo>
                  <a:pt x="1525" y="2405"/>
                </a:lnTo>
                <a:lnTo>
                  <a:pt x="1525" y="2405"/>
                </a:lnTo>
                <a:lnTo>
                  <a:pt x="1525" y="2405"/>
                </a:lnTo>
                <a:lnTo>
                  <a:pt x="1523" y="2407"/>
                </a:lnTo>
                <a:lnTo>
                  <a:pt x="1523" y="2407"/>
                </a:lnTo>
                <a:lnTo>
                  <a:pt x="1523" y="2409"/>
                </a:lnTo>
                <a:lnTo>
                  <a:pt x="1523" y="2409"/>
                </a:lnTo>
                <a:lnTo>
                  <a:pt x="1523" y="2409"/>
                </a:lnTo>
                <a:lnTo>
                  <a:pt x="1523" y="2411"/>
                </a:lnTo>
                <a:lnTo>
                  <a:pt x="1523" y="2411"/>
                </a:lnTo>
                <a:lnTo>
                  <a:pt x="1523" y="2413"/>
                </a:lnTo>
                <a:lnTo>
                  <a:pt x="1523" y="2413"/>
                </a:lnTo>
                <a:lnTo>
                  <a:pt x="1525" y="2415"/>
                </a:lnTo>
                <a:lnTo>
                  <a:pt x="1525" y="2415"/>
                </a:lnTo>
                <a:lnTo>
                  <a:pt x="1527" y="2415"/>
                </a:lnTo>
                <a:lnTo>
                  <a:pt x="1527" y="2415"/>
                </a:lnTo>
                <a:lnTo>
                  <a:pt x="1527" y="2413"/>
                </a:lnTo>
                <a:lnTo>
                  <a:pt x="1527" y="2413"/>
                </a:lnTo>
                <a:lnTo>
                  <a:pt x="1530" y="2411"/>
                </a:lnTo>
                <a:lnTo>
                  <a:pt x="1530" y="2409"/>
                </a:lnTo>
                <a:lnTo>
                  <a:pt x="1530" y="2409"/>
                </a:lnTo>
                <a:lnTo>
                  <a:pt x="1527" y="2409"/>
                </a:lnTo>
                <a:lnTo>
                  <a:pt x="1527" y="2409"/>
                </a:lnTo>
                <a:lnTo>
                  <a:pt x="1530" y="2405"/>
                </a:lnTo>
                <a:lnTo>
                  <a:pt x="1530" y="2403"/>
                </a:lnTo>
                <a:lnTo>
                  <a:pt x="1530" y="2399"/>
                </a:lnTo>
                <a:lnTo>
                  <a:pt x="1527" y="2394"/>
                </a:lnTo>
                <a:lnTo>
                  <a:pt x="1527" y="2392"/>
                </a:lnTo>
                <a:lnTo>
                  <a:pt x="1527" y="2392"/>
                </a:lnTo>
                <a:lnTo>
                  <a:pt x="1525" y="2392"/>
                </a:lnTo>
                <a:lnTo>
                  <a:pt x="1525" y="2392"/>
                </a:lnTo>
                <a:lnTo>
                  <a:pt x="1523" y="2392"/>
                </a:lnTo>
                <a:lnTo>
                  <a:pt x="1523" y="2392"/>
                </a:lnTo>
                <a:lnTo>
                  <a:pt x="1521" y="2392"/>
                </a:lnTo>
                <a:lnTo>
                  <a:pt x="1521" y="2394"/>
                </a:lnTo>
                <a:lnTo>
                  <a:pt x="1521" y="2394"/>
                </a:lnTo>
                <a:lnTo>
                  <a:pt x="1521" y="2396"/>
                </a:lnTo>
                <a:lnTo>
                  <a:pt x="1521" y="2396"/>
                </a:lnTo>
                <a:lnTo>
                  <a:pt x="1519" y="2399"/>
                </a:lnTo>
                <a:lnTo>
                  <a:pt x="1519" y="2399"/>
                </a:lnTo>
                <a:lnTo>
                  <a:pt x="1519" y="2401"/>
                </a:lnTo>
                <a:lnTo>
                  <a:pt x="1519" y="2403"/>
                </a:lnTo>
                <a:lnTo>
                  <a:pt x="1517" y="2403"/>
                </a:lnTo>
                <a:lnTo>
                  <a:pt x="1517" y="2403"/>
                </a:lnTo>
                <a:lnTo>
                  <a:pt x="1517" y="2403"/>
                </a:lnTo>
                <a:lnTo>
                  <a:pt x="1515" y="2403"/>
                </a:lnTo>
                <a:lnTo>
                  <a:pt x="1515" y="2403"/>
                </a:lnTo>
                <a:lnTo>
                  <a:pt x="1515" y="2405"/>
                </a:lnTo>
                <a:lnTo>
                  <a:pt x="1515" y="2405"/>
                </a:lnTo>
                <a:lnTo>
                  <a:pt x="1517" y="2407"/>
                </a:lnTo>
                <a:lnTo>
                  <a:pt x="1517" y="2409"/>
                </a:lnTo>
                <a:lnTo>
                  <a:pt x="1513" y="2409"/>
                </a:lnTo>
                <a:lnTo>
                  <a:pt x="1513" y="2409"/>
                </a:lnTo>
                <a:lnTo>
                  <a:pt x="1513" y="2411"/>
                </a:lnTo>
                <a:lnTo>
                  <a:pt x="1515" y="2411"/>
                </a:lnTo>
                <a:lnTo>
                  <a:pt x="1517" y="2413"/>
                </a:lnTo>
                <a:close/>
                <a:moveTo>
                  <a:pt x="1586" y="2510"/>
                </a:moveTo>
                <a:lnTo>
                  <a:pt x="1584" y="2512"/>
                </a:lnTo>
                <a:lnTo>
                  <a:pt x="1582" y="2512"/>
                </a:lnTo>
                <a:lnTo>
                  <a:pt x="1582" y="2512"/>
                </a:lnTo>
                <a:lnTo>
                  <a:pt x="1580" y="2512"/>
                </a:lnTo>
                <a:lnTo>
                  <a:pt x="1580" y="2512"/>
                </a:lnTo>
                <a:lnTo>
                  <a:pt x="1580" y="2510"/>
                </a:lnTo>
                <a:lnTo>
                  <a:pt x="1578" y="2510"/>
                </a:lnTo>
                <a:lnTo>
                  <a:pt x="1576" y="2510"/>
                </a:lnTo>
                <a:lnTo>
                  <a:pt x="1574" y="2510"/>
                </a:lnTo>
                <a:lnTo>
                  <a:pt x="1574" y="2510"/>
                </a:lnTo>
                <a:lnTo>
                  <a:pt x="1574" y="2510"/>
                </a:lnTo>
                <a:lnTo>
                  <a:pt x="1574" y="2510"/>
                </a:lnTo>
                <a:lnTo>
                  <a:pt x="1574" y="2510"/>
                </a:lnTo>
                <a:lnTo>
                  <a:pt x="1574" y="2512"/>
                </a:lnTo>
                <a:lnTo>
                  <a:pt x="1574" y="2510"/>
                </a:lnTo>
                <a:lnTo>
                  <a:pt x="1576" y="2510"/>
                </a:lnTo>
                <a:lnTo>
                  <a:pt x="1576" y="2510"/>
                </a:lnTo>
                <a:lnTo>
                  <a:pt x="1576" y="2510"/>
                </a:lnTo>
                <a:lnTo>
                  <a:pt x="1578" y="2512"/>
                </a:lnTo>
                <a:lnTo>
                  <a:pt x="1580" y="2512"/>
                </a:lnTo>
                <a:lnTo>
                  <a:pt x="1580" y="2512"/>
                </a:lnTo>
                <a:lnTo>
                  <a:pt x="1580" y="2514"/>
                </a:lnTo>
                <a:lnTo>
                  <a:pt x="1580" y="2514"/>
                </a:lnTo>
                <a:lnTo>
                  <a:pt x="1582" y="2514"/>
                </a:lnTo>
                <a:lnTo>
                  <a:pt x="1582" y="2514"/>
                </a:lnTo>
                <a:lnTo>
                  <a:pt x="1584" y="2514"/>
                </a:lnTo>
                <a:lnTo>
                  <a:pt x="1584" y="2514"/>
                </a:lnTo>
                <a:lnTo>
                  <a:pt x="1584" y="2514"/>
                </a:lnTo>
                <a:lnTo>
                  <a:pt x="1586" y="2514"/>
                </a:lnTo>
                <a:lnTo>
                  <a:pt x="1586" y="2514"/>
                </a:lnTo>
                <a:lnTo>
                  <a:pt x="1586" y="2516"/>
                </a:lnTo>
                <a:lnTo>
                  <a:pt x="1586" y="2516"/>
                </a:lnTo>
                <a:lnTo>
                  <a:pt x="1588" y="2516"/>
                </a:lnTo>
                <a:lnTo>
                  <a:pt x="1588" y="2514"/>
                </a:lnTo>
                <a:lnTo>
                  <a:pt x="1590" y="2514"/>
                </a:lnTo>
                <a:lnTo>
                  <a:pt x="1588" y="2510"/>
                </a:lnTo>
                <a:lnTo>
                  <a:pt x="1586" y="2510"/>
                </a:lnTo>
                <a:close/>
                <a:moveTo>
                  <a:pt x="1519" y="2417"/>
                </a:moveTo>
                <a:lnTo>
                  <a:pt x="1519" y="2415"/>
                </a:lnTo>
                <a:lnTo>
                  <a:pt x="1517" y="2415"/>
                </a:lnTo>
                <a:lnTo>
                  <a:pt x="1515" y="2417"/>
                </a:lnTo>
                <a:lnTo>
                  <a:pt x="1515" y="2419"/>
                </a:lnTo>
                <a:lnTo>
                  <a:pt x="1515" y="2419"/>
                </a:lnTo>
                <a:lnTo>
                  <a:pt x="1515" y="2419"/>
                </a:lnTo>
                <a:lnTo>
                  <a:pt x="1515" y="2422"/>
                </a:lnTo>
                <a:lnTo>
                  <a:pt x="1517" y="2422"/>
                </a:lnTo>
                <a:lnTo>
                  <a:pt x="1517" y="2422"/>
                </a:lnTo>
                <a:lnTo>
                  <a:pt x="1521" y="2422"/>
                </a:lnTo>
                <a:lnTo>
                  <a:pt x="1521" y="2419"/>
                </a:lnTo>
                <a:lnTo>
                  <a:pt x="1523" y="2419"/>
                </a:lnTo>
                <a:lnTo>
                  <a:pt x="1523" y="2417"/>
                </a:lnTo>
                <a:lnTo>
                  <a:pt x="1521" y="2417"/>
                </a:lnTo>
                <a:lnTo>
                  <a:pt x="1519" y="2417"/>
                </a:lnTo>
                <a:close/>
                <a:moveTo>
                  <a:pt x="1519" y="2426"/>
                </a:moveTo>
                <a:lnTo>
                  <a:pt x="1519" y="2426"/>
                </a:lnTo>
                <a:lnTo>
                  <a:pt x="1519" y="2426"/>
                </a:lnTo>
                <a:lnTo>
                  <a:pt x="1519" y="2426"/>
                </a:lnTo>
                <a:lnTo>
                  <a:pt x="1517" y="2424"/>
                </a:lnTo>
                <a:lnTo>
                  <a:pt x="1515" y="2424"/>
                </a:lnTo>
                <a:lnTo>
                  <a:pt x="1515" y="2426"/>
                </a:lnTo>
                <a:lnTo>
                  <a:pt x="1515" y="2426"/>
                </a:lnTo>
                <a:lnTo>
                  <a:pt x="1515" y="2428"/>
                </a:lnTo>
                <a:lnTo>
                  <a:pt x="1515" y="2428"/>
                </a:lnTo>
                <a:lnTo>
                  <a:pt x="1515" y="2430"/>
                </a:lnTo>
                <a:lnTo>
                  <a:pt x="1515" y="2430"/>
                </a:lnTo>
                <a:lnTo>
                  <a:pt x="1517" y="2430"/>
                </a:lnTo>
                <a:lnTo>
                  <a:pt x="1517" y="2428"/>
                </a:lnTo>
                <a:lnTo>
                  <a:pt x="1517" y="2426"/>
                </a:lnTo>
                <a:lnTo>
                  <a:pt x="1519" y="2426"/>
                </a:lnTo>
                <a:close/>
                <a:moveTo>
                  <a:pt x="1521" y="2443"/>
                </a:moveTo>
                <a:lnTo>
                  <a:pt x="1523" y="2443"/>
                </a:lnTo>
                <a:lnTo>
                  <a:pt x="1523" y="2443"/>
                </a:lnTo>
                <a:lnTo>
                  <a:pt x="1525" y="2440"/>
                </a:lnTo>
                <a:lnTo>
                  <a:pt x="1525" y="2440"/>
                </a:lnTo>
                <a:lnTo>
                  <a:pt x="1527" y="2443"/>
                </a:lnTo>
                <a:lnTo>
                  <a:pt x="1527" y="2443"/>
                </a:lnTo>
                <a:lnTo>
                  <a:pt x="1527" y="2440"/>
                </a:lnTo>
                <a:lnTo>
                  <a:pt x="1527" y="2440"/>
                </a:lnTo>
                <a:lnTo>
                  <a:pt x="1527" y="2438"/>
                </a:lnTo>
                <a:lnTo>
                  <a:pt x="1527" y="2438"/>
                </a:lnTo>
                <a:lnTo>
                  <a:pt x="1525" y="2438"/>
                </a:lnTo>
                <a:lnTo>
                  <a:pt x="1523" y="2440"/>
                </a:lnTo>
                <a:lnTo>
                  <a:pt x="1521" y="2440"/>
                </a:lnTo>
                <a:lnTo>
                  <a:pt x="1519" y="2440"/>
                </a:lnTo>
                <a:lnTo>
                  <a:pt x="1519" y="2443"/>
                </a:lnTo>
                <a:lnTo>
                  <a:pt x="1517" y="2443"/>
                </a:lnTo>
                <a:lnTo>
                  <a:pt x="1517" y="2445"/>
                </a:lnTo>
                <a:lnTo>
                  <a:pt x="1517" y="2447"/>
                </a:lnTo>
                <a:lnTo>
                  <a:pt x="1519" y="2445"/>
                </a:lnTo>
                <a:lnTo>
                  <a:pt x="1519" y="2445"/>
                </a:lnTo>
                <a:lnTo>
                  <a:pt x="1521" y="2443"/>
                </a:lnTo>
                <a:lnTo>
                  <a:pt x="1521" y="2443"/>
                </a:lnTo>
                <a:close/>
                <a:moveTo>
                  <a:pt x="1525" y="2457"/>
                </a:moveTo>
                <a:lnTo>
                  <a:pt x="1527" y="2453"/>
                </a:lnTo>
                <a:lnTo>
                  <a:pt x="1527" y="2453"/>
                </a:lnTo>
                <a:lnTo>
                  <a:pt x="1525" y="2451"/>
                </a:lnTo>
                <a:lnTo>
                  <a:pt x="1525" y="2451"/>
                </a:lnTo>
                <a:lnTo>
                  <a:pt x="1525" y="2451"/>
                </a:lnTo>
                <a:lnTo>
                  <a:pt x="1523" y="2447"/>
                </a:lnTo>
                <a:lnTo>
                  <a:pt x="1523" y="2447"/>
                </a:lnTo>
                <a:lnTo>
                  <a:pt x="1523" y="2449"/>
                </a:lnTo>
                <a:lnTo>
                  <a:pt x="1521" y="2449"/>
                </a:lnTo>
                <a:lnTo>
                  <a:pt x="1519" y="2449"/>
                </a:lnTo>
                <a:lnTo>
                  <a:pt x="1521" y="2451"/>
                </a:lnTo>
                <a:lnTo>
                  <a:pt x="1521" y="2455"/>
                </a:lnTo>
                <a:lnTo>
                  <a:pt x="1523" y="2457"/>
                </a:lnTo>
                <a:lnTo>
                  <a:pt x="1523" y="2459"/>
                </a:lnTo>
                <a:lnTo>
                  <a:pt x="1525" y="2459"/>
                </a:lnTo>
                <a:lnTo>
                  <a:pt x="1525" y="2457"/>
                </a:lnTo>
                <a:close/>
                <a:moveTo>
                  <a:pt x="1567" y="2497"/>
                </a:moveTo>
                <a:lnTo>
                  <a:pt x="1569" y="2497"/>
                </a:lnTo>
                <a:lnTo>
                  <a:pt x="1571" y="2497"/>
                </a:lnTo>
                <a:lnTo>
                  <a:pt x="1571" y="2497"/>
                </a:lnTo>
                <a:lnTo>
                  <a:pt x="1576" y="2499"/>
                </a:lnTo>
                <a:lnTo>
                  <a:pt x="1578" y="2499"/>
                </a:lnTo>
                <a:lnTo>
                  <a:pt x="1578" y="2499"/>
                </a:lnTo>
                <a:lnTo>
                  <a:pt x="1578" y="2499"/>
                </a:lnTo>
                <a:lnTo>
                  <a:pt x="1578" y="2497"/>
                </a:lnTo>
                <a:lnTo>
                  <a:pt x="1580" y="2497"/>
                </a:lnTo>
                <a:lnTo>
                  <a:pt x="1578" y="2495"/>
                </a:lnTo>
                <a:lnTo>
                  <a:pt x="1578" y="2495"/>
                </a:lnTo>
                <a:lnTo>
                  <a:pt x="1576" y="2495"/>
                </a:lnTo>
                <a:lnTo>
                  <a:pt x="1574" y="2493"/>
                </a:lnTo>
                <a:lnTo>
                  <a:pt x="1571" y="2491"/>
                </a:lnTo>
                <a:lnTo>
                  <a:pt x="1569" y="2491"/>
                </a:lnTo>
                <a:lnTo>
                  <a:pt x="1565" y="2491"/>
                </a:lnTo>
                <a:lnTo>
                  <a:pt x="1563" y="2491"/>
                </a:lnTo>
                <a:lnTo>
                  <a:pt x="1563" y="2491"/>
                </a:lnTo>
                <a:lnTo>
                  <a:pt x="1561" y="2493"/>
                </a:lnTo>
                <a:lnTo>
                  <a:pt x="1563" y="2495"/>
                </a:lnTo>
                <a:lnTo>
                  <a:pt x="1565" y="2497"/>
                </a:lnTo>
                <a:lnTo>
                  <a:pt x="1565" y="2499"/>
                </a:lnTo>
                <a:lnTo>
                  <a:pt x="1567" y="2497"/>
                </a:lnTo>
                <a:lnTo>
                  <a:pt x="1567" y="2497"/>
                </a:lnTo>
                <a:close/>
                <a:moveTo>
                  <a:pt x="1712" y="2222"/>
                </a:moveTo>
                <a:lnTo>
                  <a:pt x="1710" y="2222"/>
                </a:lnTo>
                <a:lnTo>
                  <a:pt x="1708" y="2222"/>
                </a:lnTo>
                <a:lnTo>
                  <a:pt x="1708" y="2222"/>
                </a:lnTo>
                <a:lnTo>
                  <a:pt x="1710" y="2225"/>
                </a:lnTo>
                <a:lnTo>
                  <a:pt x="1710" y="2225"/>
                </a:lnTo>
                <a:lnTo>
                  <a:pt x="1712" y="2225"/>
                </a:lnTo>
                <a:lnTo>
                  <a:pt x="1712" y="2225"/>
                </a:lnTo>
                <a:lnTo>
                  <a:pt x="1712" y="2222"/>
                </a:lnTo>
                <a:close/>
                <a:moveTo>
                  <a:pt x="1680" y="2508"/>
                </a:moveTo>
                <a:lnTo>
                  <a:pt x="1680" y="2508"/>
                </a:lnTo>
                <a:lnTo>
                  <a:pt x="1678" y="2508"/>
                </a:lnTo>
                <a:lnTo>
                  <a:pt x="1678" y="2508"/>
                </a:lnTo>
                <a:lnTo>
                  <a:pt x="1674" y="2508"/>
                </a:lnTo>
                <a:lnTo>
                  <a:pt x="1672" y="2505"/>
                </a:lnTo>
                <a:lnTo>
                  <a:pt x="1672" y="2508"/>
                </a:lnTo>
                <a:lnTo>
                  <a:pt x="1672" y="2508"/>
                </a:lnTo>
                <a:lnTo>
                  <a:pt x="1670" y="2508"/>
                </a:lnTo>
                <a:lnTo>
                  <a:pt x="1670" y="2510"/>
                </a:lnTo>
                <a:lnTo>
                  <a:pt x="1670" y="2510"/>
                </a:lnTo>
                <a:lnTo>
                  <a:pt x="1672" y="2510"/>
                </a:lnTo>
                <a:lnTo>
                  <a:pt x="1674" y="2510"/>
                </a:lnTo>
                <a:lnTo>
                  <a:pt x="1674" y="2510"/>
                </a:lnTo>
                <a:lnTo>
                  <a:pt x="1676" y="2508"/>
                </a:lnTo>
                <a:lnTo>
                  <a:pt x="1680" y="2508"/>
                </a:lnTo>
                <a:lnTo>
                  <a:pt x="1680" y="2508"/>
                </a:lnTo>
                <a:lnTo>
                  <a:pt x="1683" y="2508"/>
                </a:lnTo>
                <a:lnTo>
                  <a:pt x="1683" y="2508"/>
                </a:lnTo>
                <a:lnTo>
                  <a:pt x="1683" y="2508"/>
                </a:lnTo>
                <a:lnTo>
                  <a:pt x="1680" y="2508"/>
                </a:lnTo>
                <a:close/>
                <a:moveTo>
                  <a:pt x="1724" y="2451"/>
                </a:moveTo>
                <a:lnTo>
                  <a:pt x="1727" y="2449"/>
                </a:lnTo>
                <a:lnTo>
                  <a:pt x="1724" y="2449"/>
                </a:lnTo>
                <a:lnTo>
                  <a:pt x="1724" y="2449"/>
                </a:lnTo>
                <a:lnTo>
                  <a:pt x="1722" y="2449"/>
                </a:lnTo>
                <a:lnTo>
                  <a:pt x="1722" y="2451"/>
                </a:lnTo>
                <a:lnTo>
                  <a:pt x="1722" y="2451"/>
                </a:lnTo>
                <a:lnTo>
                  <a:pt x="1724" y="2453"/>
                </a:lnTo>
                <a:lnTo>
                  <a:pt x="1724" y="2453"/>
                </a:lnTo>
                <a:lnTo>
                  <a:pt x="1724" y="2451"/>
                </a:lnTo>
                <a:close/>
                <a:moveTo>
                  <a:pt x="1745" y="2447"/>
                </a:moveTo>
                <a:lnTo>
                  <a:pt x="1745" y="2447"/>
                </a:lnTo>
                <a:lnTo>
                  <a:pt x="1747" y="2445"/>
                </a:lnTo>
                <a:lnTo>
                  <a:pt x="1747" y="2445"/>
                </a:lnTo>
                <a:lnTo>
                  <a:pt x="1747" y="2445"/>
                </a:lnTo>
                <a:lnTo>
                  <a:pt x="1750" y="2443"/>
                </a:lnTo>
                <a:lnTo>
                  <a:pt x="1750" y="2443"/>
                </a:lnTo>
                <a:lnTo>
                  <a:pt x="1747" y="2443"/>
                </a:lnTo>
                <a:lnTo>
                  <a:pt x="1747" y="2440"/>
                </a:lnTo>
                <a:lnTo>
                  <a:pt x="1745" y="2443"/>
                </a:lnTo>
                <a:lnTo>
                  <a:pt x="1745" y="2443"/>
                </a:lnTo>
                <a:lnTo>
                  <a:pt x="1743" y="2443"/>
                </a:lnTo>
                <a:lnTo>
                  <a:pt x="1741" y="2443"/>
                </a:lnTo>
                <a:lnTo>
                  <a:pt x="1741" y="2443"/>
                </a:lnTo>
                <a:lnTo>
                  <a:pt x="1739" y="2443"/>
                </a:lnTo>
                <a:lnTo>
                  <a:pt x="1739" y="2443"/>
                </a:lnTo>
                <a:lnTo>
                  <a:pt x="1737" y="2443"/>
                </a:lnTo>
                <a:lnTo>
                  <a:pt x="1735" y="2443"/>
                </a:lnTo>
                <a:lnTo>
                  <a:pt x="1733" y="2443"/>
                </a:lnTo>
                <a:lnTo>
                  <a:pt x="1731" y="2440"/>
                </a:lnTo>
                <a:lnTo>
                  <a:pt x="1731" y="2440"/>
                </a:lnTo>
                <a:lnTo>
                  <a:pt x="1731" y="2443"/>
                </a:lnTo>
                <a:lnTo>
                  <a:pt x="1731" y="2443"/>
                </a:lnTo>
                <a:lnTo>
                  <a:pt x="1731" y="2443"/>
                </a:lnTo>
                <a:lnTo>
                  <a:pt x="1733" y="2445"/>
                </a:lnTo>
                <a:lnTo>
                  <a:pt x="1735" y="2445"/>
                </a:lnTo>
                <a:lnTo>
                  <a:pt x="1735" y="2447"/>
                </a:lnTo>
                <a:lnTo>
                  <a:pt x="1735" y="2447"/>
                </a:lnTo>
                <a:lnTo>
                  <a:pt x="1731" y="2447"/>
                </a:lnTo>
                <a:lnTo>
                  <a:pt x="1731" y="2447"/>
                </a:lnTo>
                <a:lnTo>
                  <a:pt x="1731" y="2449"/>
                </a:lnTo>
                <a:lnTo>
                  <a:pt x="1731" y="2449"/>
                </a:lnTo>
                <a:lnTo>
                  <a:pt x="1733" y="2449"/>
                </a:lnTo>
                <a:lnTo>
                  <a:pt x="1733" y="2449"/>
                </a:lnTo>
                <a:lnTo>
                  <a:pt x="1735" y="2449"/>
                </a:lnTo>
                <a:lnTo>
                  <a:pt x="1735" y="2449"/>
                </a:lnTo>
                <a:lnTo>
                  <a:pt x="1735" y="2449"/>
                </a:lnTo>
                <a:lnTo>
                  <a:pt x="1735" y="2449"/>
                </a:lnTo>
                <a:lnTo>
                  <a:pt x="1733" y="2451"/>
                </a:lnTo>
                <a:lnTo>
                  <a:pt x="1733" y="2451"/>
                </a:lnTo>
                <a:lnTo>
                  <a:pt x="1731" y="2453"/>
                </a:lnTo>
                <a:lnTo>
                  <a:pt x="1727" y="2453"/>
                </a:lnTo>
                <a:lnTo>
                  <a:pt x="1724" y="2455"/>
                </a:lnTo>
                <a:lnTo>
                  <a:pt x="1727" y="2457"/>
                </a:lnTo>
                <a:lnTo>
                  <a:pt x="1729" y="2457"/>
                </a:lnTo>
                <a:lnTo>
                  <a:pt x="1731" y="2457"/>
                </a:lnTo>
                <a:lnTo>
                  <a:pt x="1731" y="2457"/>
                </a:lnTo>
                <a:lnTo>
                  <a:pt x="1733" y="2457"/>
                </a:lnTo>
                <a:lnTo>
                  <a:pt x="1733" y="2457"/>
                </a:lnTo>
                <a:lnTo>
                  <a:pt x="1733" y="2455"/>
                </a:lnTo>
                <a:lnTo>
                  <a:pt x="1735" y="2455"/>
                </a:lnTo>
                <a:lnTo>
                  <a:pt x="1735" y="2453"/>
                </a:lnTo>
                <a:lnTo>
                  <a:pt x="1735" y="2453"/>
                </a:lnTo>
                <a:lnTo>
                  <a:pt x="1737" y="2453"/>
                </a:lnTo>
                <a:lnTo>
                  <a:pt x="1739" y="2453"/>
                </a:lnTo>
                <a:lnTo>
                  <a:pt x="1739" y="2453"/>
                </a:lnTo>
                <a:lnTo>
                  <a:pt x="1743" y="2449"/>
                </a:lnTo>
                <a:lnTo>
                  <a:pt x="1745" y="2447"/>
                </a:lnTo>
                <a:close/>
                <a:moveTo>
                  <a:pt x="1630" y="2529"/>
                </a:moveTo>
                <a:lnTo>
                  <a:pt x="1626" y="2529"/>
                </a:lnTo>
                <a:lnTo>
                  <a:pt x="1626" y="2529"/>
                </a:lnTo>
                <a:lnTo>
                  <a:pt x="1624" y="2529"/>
                </a:lnTo>
                <a:lnTo>
                  <a:pt x="1624" y="2529"/>
                </a:lnTo>
                <a:lnTo>
                  <a:pt x="1626" y="2529"/>
                </a:lnTo>
                <a:lnTo>
                  <a:pt x="1626" y="2531"/>
                </a:lnTo>
                <a:lnTo>
                  <a:pt x="1628" y="2531"/>
                </a:lnTo>
                <a:lnTo>
                  <a:pt x="1628" y="2531"/>
                </a:lnTo>
                <a:lnTo>
                  <a:pt x="1630" y="2531"/>
                </a:lnTo>
                <a:lnTo>
                  <a:pt x="1630" y="2529"/>
                </a:lnTo>
                <a:lnTo>
                  <a:pt x="1630" y="2529"/>
                </a:lnTo>
                <a:lnTo>
                  <a:pt x="1630" y="2529"/>
                </a:lnTo>
                <a:close/>
                <a:moveTo>
                  <a:pt x="1636" y="2514"/>
                </a:moveTo>
                <a:lnTo>
                  <a:pt x="1634" y="2512"/>
                </a:lnTo>
                <a:lnTo>
                  <a:pt x="1630" y="2512"/>
                </a:lnTo>
                <a:lnTo>
                  <a:pt x="1624" y="2510"/>
                </a:lnTo>
                <a:lnTo>
                  <a:pt x="1622" y="2510"/>
                </a:lnTo>
                <a:lnTo>
                  <a:pt x="1618" y="2512"/>
                </a:lnTo>
                <a:lnTo>
                  <a:pt x="1620" y="2514"/>
                </a:lnTo>
                <a:lnTo>
                  <a:pt x="1620" y="2516"/>
                </a:lnTo>
                <a:lnTo>
                  <a:pt x="1622" y="2516"/>
                </a:lnTo>
                <a:lnTo>
                  <a:pt x="1622" y="2516"/>
                </a:lnTo>
                <a:lnTo>
                  <a:pt x="1626" y="2518"/>
                </a:lnTo>
                <a:lnTo>
                  <a:pt x="1626" y="2518"/>
                </a:lnTo>
                <a:lnTo>
                  <a:pt x="1628" y="2516"/>
                </a:lnTo>
                <a:lnTo>
                  <a:pt x="1628" y="2516"/>
                </a:lnTo>
                <a:lnTo>
                  <a:pt x="1630" y="2516"/>
                </a:lnTo>
                <a:lnTo>
                  <a:pt x="1630" y="2516"/>
                </a:lnTo>
                <a:lnTo>
                  <a:pt x="1630" y="2516"/>
                </a:lnTo>
                <a:lnTo>
                  <a:pt x="1630" y="2516"/>
                </a:lnTo>
                <a:lnTo>
                  <a:pt x="1630" y="2516"/>
                </a:lnTo>
                <a:lnTo>
                  <a:pt x="1632" y="2518"/>
                </a:lnTo>
                <a:lnTo>
                  <a:pt x="1632" y="2518"/>
                </a:lnTo>
                <a:lnTo>
                  <a:pt x="1634" y="2518"/>
                </a:lnTo>
                <a:lnTo>
                  <a:pt x="1634" y="2516"/>
                </a:lnTo>
                <a:lnTo>
                  <a:pt x="1636" y="2516"/>
                </a:lnTo>
                <a:lnTo>
                  <a:pt x="1636" y="2516"/>
                </a:lnTo>
                <a:lnTo>
                  <a:pt x="1636" y="2514"/>
                </a:lnTo>
                <a:lnTo>
                  <a:pt x="1636" y="2514"/>
                </a:lnTo>
                <a:close/>
                <a:moveTo>
                  <a:pt x="1632" y="2524"/>
                </a:moveTo>
                <a:lnTo>
                  <a:pt x="1632" y="2524"/>
                </a:lnTo>
                <a:lnTo>
                  <a:pt x="1632" y="2524"/>
                </a:lnTo>
                <a:lnTo>
                  <a:pt x="1630" y="2524"/>
                </a:lnTo>
                <a:lnTo>
                  <a:pt x="1630" y="2524"/>
                </a:lnTo>
                <a:lnTo>
                  <a:pt x="1630" y="2526"/>
                </a:lnTo>
                <a:lnTo>
                  <a:pt x="1628" y="2526"/>
                </a:lnTo>
                <a:lnTo>
                  <a:pt x="1628" y="2526"/>
                </a:lnTo>
                <a:lnTo>
                  <a:pt x="1632" y="2526"/>
                </a:lnTo>
                <a:lnTo>
                  <a:pt x="1632" y="2526"/>
                </a:lnTo>
                <a:lnTo>
                  <a:pt x="1632" y="2529"/>
                </a:lnTo>
                <a:lnTo>
                  <a:pt x="1632" y="2529"/>
                </a:lnTo>
                <a:lnTo>
                  <a:pt x="1632" y="2526"/>
                </a:lnTo>
                <a:lnTo>
                  <a:pt x="1632" y="2526"/>
                </a:lnTo>
                <a:lnTo>
                  <a:pt x="1632" y="2526"/>
                </a:lnTo>
                <a:lnTo>
                  <a:pt x="1632" y="2524"/>
                </a:lnTo>
                <a:close/>
                <a:moveTo>
                  <a:pt x="1643" y="2516"/>
                </a:moveTo>
                <a:lnTo>
                  <a:pt x="1643" y="2516"/>
                </a:lnTo>
                <a:lnTo>
                  <a:pt x="1643" y="2516"/>
                </a:lnTo>
                <a:lnTo>
                  <a:pt x="1643" y="2516"/>
                </a:lnTo>
                <a:lnTo>
                  <a:pt x="1643" y="2518"/>
                </a:lnTo>
                <a:lnTo>
                  <a:pt x="1643" y="2518"/>
                </a:lnTo>
                <a:lnTo>
                  <a:pt x="1643" y="2518"/>
                </a:lnTo>
                <a:lnTo>
                  <a:pt x="1645" y="2516"/>
                </a:lnTo>
                <a:lnTo>
                  <a:pt x="1645" y="2516"/>
                </a:lnTo>
                <a:lnTo>
                  <a:pt x="1645" y="2516"/>
                </a:lnTo>
                <a:lnTo>
                  <a:pt x="1643" y="2516"/>
                </a:lnTo>
                <a:close/>
                <a:moveTo>
                  <a:pt x="1737" y="2440"/>
                </a:moveTo>
                <a:lnTo>
                  <a:pt x="1737" y="2440"/>
                </a:lnTo>
                <a:lnTo>
                  <a:pt x="1737" y="2440"/>
                </a:lnTo>
                <a:lnTo>
                  <a:pt x="1735" y="2440"/>
                </a:lnTo>
                <a:lnTo>
                  <a:pt x="1735" y="2440"/>
                </a:lnTo>
                <a:lnTo>
                  <a:pt x="1735" y="2443"/>
                </a:lnTo>
                <a:lnTo>
                  <a:pt x="1737" y="2443"/>
                </a:lnTo>
                <a:lnTo>
                  <a:pt x="1737" y="2440"/>
                </a:lnTo>
                <a:close/>
                <a:moveTo>
                  <a:pt x="1297" y="1640"/>
                </a:moveTo>
                <a:lnTo>
                  <a:pt x="1297" y="1640"/>
                </a:lnTo>
                <a:lnTo>
                  <a:pt x="1297" y="1642"/>
                </a:lnTo>
                <a:lnTo>
                  <a:pt x="1299" y="1642"/>
                </a:lnTo>
                <a:lnTo>
                  <a:pt x="1299" y="1642"/>
                </a:lnTo>
                <a:lnTo>
                  <a:pt x="1299" y="1642"/>
                </a:lnTo>
                <a:lnTo>
                  <a:pt x="1299" y="1642"/>
                </a:lnTo>
                <a:lnTo>
                  <a:pt x="1301" y="1640"/>
                </a:lnTo>
                <a:lnTo>
                  <a:pt x="1301" y="1640"/>
                </a:lnTo>
                <a:lnTo>
                  <a:pt x="1299" y="1638"/>
                </a:lnTo>
                <a:lnTo>
                  <a:pt x="1297" y="1640"/>
                </a:lnTo>
                <a:close/>
                <a:moveTo>
                  <a:pt x="1291" y="1640"/>
                </a:moveTo>
                <a:lnTo>
                  <a:pt x="1291" y="1640"/>
                </a:lnTo>
                <a:lnTo>
                  <a:pt x="1291" y="1640"/>
                </a:lnTo>
                <a:lnTo>
                  <a:pt x="1291" y="1638"/>
                </a:lnTo>
                <a:lnTo>
                  <a:pt x="1287" y="1633"/>
                </a:lnTo>
                <a:lnTo>
                  <a:pt x="1287" y="1631"/>
                </a:lnTo>
                <a:lnTo>
                  <a:pt x="1284" y="1631"/>
                </a:lnTo>
                <a:lnTo>
                  <a:pt x="1284" y="1629"/>
                </a:lnTo>
                <a:lnTo>
                  <a:pt x="1284" y="1629"/>
                </a:lnTo>
                <a:lnTo>
                  <a:pt x="1282" y="1629"/>
                </a:lnTo>
                <a:lnTo>
                  <a:pt x="1282" y="1631"/>
                </a:lnTo>
                <a:lnTo>
                  <a:pt x="1280" y="1631"/>
                </a:lnTo>
                <a:lnTo>
                  <a:pt x="1280" y="1631"/>
                </a:lnTo>
                <a:lnTo>
                  <a:pt x="1282" y="1631"/>
                </a:lnTo>
                <a:lnTo>
                  <a:pt x="1282" y="1631"/>
                </a:lnTo>
                <a:lnTo>
                  <a:pt x="1282" y="1631"/>
                </a:lnTo>
                <a:lnTo>
                  <a:pt x="1284" y="1635"/>
                </a:lnTo>
                <a:lnTo>
                  <a:pt x="1287" y="1638"/>
                </a:lnTo>
                <a:lnTo>
                  <a:pt x="1287" y="1638"/>
                </a:lnTo>
                <a:lnTo>
                  <a:pt x="1289" y="1640"/>
                </a:lnTo>
                <a:lnTo>
                  <a:pt x="1287" y="1640"/>
                </a:lnTo>
                <a:lnTo>
                  <a:pt x="1284" y="1642"/>
                </a:lnTo>
                <a:lnTo>
                  <a:pt x="1282" y="1642"/>
                </a:lnTo>
                <a:lnTo>
                  <a:pt x="1282" y="1644"/>
                </a:lnTo>
                <a:lnTo>
                  <a:pt x="1282" y="1644"/>
                </a:lnTo>
                <a:lnTo>
                  <a:pt x="1282" y="1646"/>
                </a:lnTo>
                <a:lnTo>
                  <a:pt x="1284" y="1646"/>
                </a:lnTo>
                <a:lnTo>
                  <a:pt x="1287" y="1646"/>
                </a:lnTo>
                <a:lnTo>
                  <a:pt x="1291" y="1644"/>
                </a:lnTo>
                <a:lnTo>
                  <a:pt x="1293" y="1642"/>
                </a:lnTo>
                <a:lnTo>
                  <a:pt x="1291" y="1642"/>
                </a:lnTo>
                <a:lnTo>
                  <a:pt x="1291" y="1640"/>
                </a:lnTo>
                <a:close/>
                <a:moveTo>
                  <a:pt x="1023" y="2030"/>
                </a:moveTo>
                <a:lnTo>
                  <a:pt x="1023" y="2030"/>
                </a:lnTo>
                <a:lnTo>
                  <a:pt x="1023" y="2032"/>
                </a:lnTo>
                <a:lnTo>
                  <a:pt x="1025" y="2030"/>
                </a:lnTo>
                <a:lnTo>
                  <a:pt x="1025" y="2030"/>
                </a:lnTo>
                <a:lnTo>
                  <a:pt x="1025" y="2030"/>
                </a:lnTo>
                <a:lnTo>
                  <a:pt x="1023" y="2030"/>
                </a:lnTo>
                <a:close/>
                <a:moveTo>
                  <a:pt x="1284" y="1638"/>
                </a:moveTo>
                <a:lnTo>
                  <a:pt x="1284" y="1635"/>
                </a:lnTo>
                <a:lnTo>
                  <a:pt x="1282" y="1635"/>
                </a:lnTo>
                <a:lnTo>
                  <a:pt x="1280" y="1635"/>
                </a:lnTo>
                <a:lnTo>
                  <a:pt x="1280" y="1635"/>
                </a:lnTo>
                <a:lnTo>
                  <a:pt x="1280" y="1638"/>
                </a:lnTo>
                <a:lnTo>
                  <a:pt x="1280" y="1638"/>
                </a:lnTo>
                <a:lnTo>
                  <a:pt x="1282" y="1638"/>
                </a:lnTo>
                <a:lnTo>
                  <a:pt x="1282" y="1638"/>
                </a:lnTo>
                <a:lnTo>
                  <a:pt x="1284" y="1638"/>
                </a:lnTo>
                <a:close/>
                <a:moveTo>
                  <a:pt x="987" y="1271"/>
                </a:moveTo>
                <a:lnTo>
                  <a:pt x="985" y="1273"/>
                </a:lnTo>
                <a:lnTo>
                  <a:pt x="989" y="1275"/>
                </a:lnTo>
                <a:lnTo>
                  <a:pt x="989" y="1275"/>
                </a:lnTo>
                <a:lnTo>
                  <a:pt x="987" y="1273"/>
                </a:lnTo>
                <a:lnTo>
                  <a:pt x="987" y="1271"/>
                </a:lnTo>
                <a:close/>
                <a:moveTo>
                  <a:pt x="1064" y="1315"/>
                </a:moveTo>
                <a:lnTo>
                  <a:pt x="1062" y="1315"/>
                </a:lnTo>
                <a:lnTo>
                  <a:pt x="1062" y="1317"/>
                </a:lnTo>
                <a:lnTo>
                  <a:pt x="1062" y="1317"/>
                </a:lnTo>
                <a:lnTo>
                  <a:pt x="1064" y="1317"/>
                </a:lnTo>
                <a:lnTo>
                  <a:pt x="1064" y="1317"/>
                </a:lnTo>
                <a:lnTo>
                  <a:pt x="1064" y="1315"/>
                </a:lnTo>
                <a:lnTo>
                  <a:pt x="1064" y="1315"/>
                </a:lnTo>
                <a:close/>
                <a:moveTo>
                  <a:pt x="999" y="1357"/>
                </a:moveTo>
                <a:lnTo>
                  <a:pt x="999" y="1359"/>
                </a:lnTo>
                <a:lnTo>
                  <a:pt x="999" y="1359"/>
                </a:lnTo>
                <a:lnTo>
                  <a:pt x="999" y="1359"/>
                </a:lnTo>
                <a:lnTo>
                  <a:pt x="1002" y="1359"/>
                </a:lnTo>
                <a:lnTo>
                  <a:pt x="999" y="1359"/>
                </a:lnTo>
                <a:lnTo>
                  <a:pt x="999" y="1357"/>
                </a:lnTo>
                <a:close/>
                <a:moveTo>
                  <a:pt x="891" y="1132"/>
                </a:moveTo>
                <a:lnTo>
                  <a:pt x="891" y="1132"/>
                </a:lnTo>
                <a:lnTo>
                  <a:pt x="891" y="1134"/>
                </a:lnTo>
                <a:lnTo>
                  <a:pt x="893" y="1134"/>
                </a:lnTo>
                <a:lnTo>
                  <a:pt x="893" y="1134"/>
                </a:lnTo>
                <a:lnTo>
                  <a:pt x="895" y="1134"/>
                </a:lnTo>
                <a:lnTo>
                  <a:pt x="893" y="1134"/>
                </a:lnTo>
                <a:lnTo>
                  <a:pt x="893" y="1132"/>
                </a:lnTo>
                <a:lnTo>
                  <a:pt x="891" y="1132"/>
                </a:lnTo>
                <a:lnTo>
                  <a:pt x="891" y="1132"/>
                </a:lnTo>
                <a:lnTo>
                  <a:pt x="891" y="1132"/>
                </a:lnTo>
                <a:lnTo>
                  <a:pt x="891" y="1132"/>
                </a:lnTo>
                <a:lnTo>
                  <a:pt x="891" y="1132"/>
                </a:lnTo>
                <a:close/>
                <a:moveTo>
                  <a:pt x="1515" y="2401"/>
                </a:moveTo>
                <a:lnTo>
                  <a:pt x="1517" y="2399"/>
                </a:lnTo>
                <a:lnTo>
                  <a:pt x="1519" y="2394"/>
                </a:lnTo>
                <a:lnTo>
                  <a:pt x="1519" y="2394"/>
                </a:lnTo>
                <a:lnTo>
                  <a:pt x="1519" y="2392"/>
                </a:lnTo>
                <a:lnTo>
                  <a:pt x="1517" y="2392"/>
                </a:lnTo>
                <a:lnTo>
                  <a:pt x="1517" y="2394"/>
                </a:lnTo>
                <a:lnTo>
                  <a:pt x="1515" y="2394"/>
                </a:lnTo>
                <a:lnTo>
                  <a:pt x="1513" y="2394"/>
                </a:lnTo>
                <a:lnTo>
                  <a:pt x="1513" y="2394"/>
                </a:lnTo>
                <a:lnTo>
                  <a:pt x="1513" y="2394"/>
                </a:lnTo>
                <a:lnTo>
                  <a:pt x="1513" y="2396"/>
                </a:lnTo>
                <a:lnTo>
                  <a:pt x="1513" y="2396"/>
                </a:lnTo>
                <a:lnTo>
                  <a:pt x="1513" y="2396"/>
                </a:lnTo>
                <a:lnTo>
                  <a:pt x="1513" y="2396"/>
                </a:lnTo>
                <a:lnTo>
                  <a:pt x="1515" y="2399"/>
                </a:lnTo>
                <a:lnTo>
                  <a:pt x="1513" y="2399"/>
                </a:lnTo>
                <a:lnTo>
                  <a:pt x="1513" y="2401"/>
                </a:lnTo>
                <a:lnTo>
                  <a:pt x="1513" y="2401"/>
                </a:lnTo>
                <a:lnTo>
                  <a:pt x="1513" y="2401"/>
                </a:lnTo>
                <a:lnTo>
                  <a:pt x="1515" y="2401"/>
                </a:lnTo>
                <a:close/>
                <a:moveTo>
                  <a:pt x="939" y="1212"/>
                </a:moveTo>
                <a:lnTo>
                  <a:pt x="939" y="1214"/>
                </a:lnTo>
                <a:lnTo>
                  <a:pt x="939" y="1216"/>
                </a:lnTo>
                <a:lnTo>
                  <a:pt x="937" y="1216"/>
                </a:lnTo>
                <a:lnTo>
                  <a:pt x="939" y="1218"/>
                </a:lnTo>
                <a:lnTo>
                  <a:pt x="939" y="1218"/>
                </a:lnTo>
                <a:lnTo>
                  <a:pt x="939" y="1216"/>
                </a:lnTo>
                <a:lnTo>
                  <a:pt x="939" y="1214"/>
                </a:lnTo>
                <a:lnTo>
                  <a:pt x="939" y="1212"/>
                </a:lnTo>
                <a:close/>
                <a:moveTo>
                  <a:pt x="983" y="1271"/>
                </a:moveTo>
                <a:lnTo>
                  <a:pt x="983" y="1269"/>
                </a:lnTo>
                <a:lnTo>
                  <a:pt x="983" y="1269"/>
                </a:lnTo>
                <a:lnTo>
                  <a:pt x="983" y="1266"/>
                </a:lnTo>
                <a:lnTo>
                  <a:pt x="983" y="1266"/>
                </a:lnTo>
                <a:lnTo>
                  <a:pt x="983" y="1262"/>
                </a:lnTo>
                <a:lnTo>
                  <a:pt x="983" y="1260"/>
                </a:lnTo>
                <a:lnTo>
                  <a:pt x="983" y="1266"/>
                </a:lnTo>
                <a:lnTo>
                  <a:pt x="981" y="1269"/>
                </a:lnTo>
                <a:lnTo>
                  <a:pt x="983" y="1269"/>
                </a:lnTo>
                <a:lnTo>
                  <a:pt x="983" y="1269"/>
                </a:lnTo>
                <a:lnTo>
                  <a:pt x="983" y="1271"/>
                </a:lnTo>
                <a:lnTo>
                  <a:pt x="985" y="1273"/>
                </a:lnTo>
                <a:lnTo>
                  <a:pt x="985" y="1273"/>
                </a:lnTo>
                <a:lnTo>
                  <a:pt x="985" y="1271"/>
                </a:lnTo>
                <a:lnTo>
                  <a:pt x="983" y="1271"/>
                </a:lnTo>
                <a:close/>
                <a:moveTo>
                  <a:pt x="895" y="1201"/>
                </a:moveTo>
                <a:lnTo>
                  <a:pt x="895" y="1201"/>
                </a:lnTo>
                <a:lnTo>
                  <a:pt x="895" y="1199"/>
                </a:lnTo>
                <a:lnTo>
                  <a:pt x="893" y="1199"/>
                </a:lnTo>
                <a:lnTo>
                  <a:pt x="893" y="1201"/>
                </a:lnTo>
                <a:lnTo>
                  <a:pt x="893" y="1201"/>
                </a:lnTo>
                <a:lnTo>
                  <a:pt x="895" y="1204"/>
                </a:lnTo>
                <a:lnTo>
                  <a:pt x="895" y="1204"/>
                </a:lnTo>
                <a:lnTo>
                  <a:pt x="895" y="1201"/>
                </a:lnTo>
                <a:lnTo>
                  <a:pt x="895" y="1201"/>
                </a:lnTo>
                <a:close/>
                <a:moveTo>
                  <a:pt x="1523" y="2375"/>
                </a:moveTo>
                <a:lnTo>
                  <a:pt x="1521" y="2378"/>
                </a:lnTo>
                <a:lnTo>
                  <a:pt x="1519" y="2378"/>
                </a:lnTo>
                <a:lnTo>
                  <a:pt x="1517" y="2380"/>
                </a:lnTo>
                <a:lnTo>
                  <a:pt x="1517" y="2380"/>
                </a:lnTo>
                <a:lnTo>
                  <a:pt x="1519" y="2382"/>
                </a:lnTo>
                <a:lnTo>
                  <a:pt x="1519" y="2382"/>
                </a:lnTo>
                <a:lnTo>
                  <a:pt x="1519" y="2384"/>
                </a:lnTo>
                <a:lnTo>
                  <a:pt x="1519" y="2386"/>
                </a:lnTo>
                <a:lnTo>
                  <a:pt x="1521" y="2386"/>
                </a:lnTo>
                <a:lnTo>
                  <a:pt x="1521" y="2388"/>
                </a:lnTo>
                <a:lnTo>
                  <a:pt x="1523" y="2390"/>
                </a:lnTo>
                <a:lnTo>
                  <a:pt x="1525" y="2390"/>
                </a:lnTo>
                <a:lnTo>
                  <a:pt x="1527" y="2390"/>
                </a:lnTo>
                <a:lnTo>
                  <a:pt x="1527" y="2390"/>
                </a:lnTo>
                <a:lnTo>
                  <a:pt x="1527" y="2386"/>
                </a:lnTo>
                <a:lnTo>
                  <a:pt x="1527" y="2386"/>
                </a:lnTo>
                <a:lnTo>
                  <a:pt x="1527" y="2386"/>
                </a:lnTo>
                <a:lnTo>
                  <a:pt x="1527" y="2384"/>
                </a:lnTo>
                <a:lnTo>
                  <a:pt x="1525" y="2384"/>
                </a:lnTo>
                <a:lnTo>
                  <a:pt x="1525" y="2382"/>
                </a:lnTo>
                <a:lnTo>
                  <a:pt x="1525" y="2382"/>
                </a:lnTo>
                <a:lnTo>
                  <a:pt x="1525" y="2380"/>
                </a:lnTo>
                <a:lnTo>
                  <a:pt x="1523" y="2380"/>
                </a:lnTo>
                <a:lnTo>
                  <a:pt x="1523" y="2380"/>
                </a:lnTo>
                <a:lnTo>
                  <a:pt x="1523" y="2375"/>
                </a:lnTo>
                <a:lnTo>
                  <a:pt x="1523" y="2375"/>
                </a:lnTo>
                <a:close/>
                <a:moveTo>
                  <a:pt x="1511" y="2390"/>
                </a:moveTo>
                <a:lnTo>
                  <a:pt x="1513" y="2392"/>
                </a:lnTo>
                <a:lnTo>
                  <a:pt x="1513" y="2392"/>
                </a:lnTo>
                <a:lnTo>
                  <a:pt x="1515" y="2392"/>
                </a:lnTo>
                <a:lnTo>
                  <a:pt x="1517" y="2390"/>
                </a:lnTo>
                <a:lnTo>
                  <a:pt x="1519" y="2390"/>
                </a:lnTo>
                <a:lnTo>
                  <a:pt x="1519" y="2386"/>
                </a:lnTo>
                <a:lnTo>
                  <a:pt x="1517" y="2382"/>
                </a:lnTo>
                <a:lnTo>
                  <a:pt x="1517" y="2380"/>
                </a:lnTo>
                <a:lnTo>
                  <a:pt x="1515" y="2380"/>
                </a:lnTo>
                <a:lnTo>
                  <a:pt x="1513" y="2380"/>
                </a:lnTo>
                <a:lnTo>
                  <a:pt x="1513" y="2380"/>
                </a:lnTo>
                <a:lnTo>
                  <a:pt x="1513" y="2382"/>
                </a:lnTo>
                <a:lnTo>
                  <a:pt x="1513" y="2382"/>
                </a:lnTo>
                <a:lnTo>
                  <a:pt x="1513" y="2384"/>
                </a:lnTo>
                <a:lnTo>
                  <a:pt x="1511" y="2390"/>
                </a:lnTo>
                <a:close/>
                <a:moveTo>
                  <a:pt x="1465" y="2132"/>
                </a:moveTo>
                <a:lnTo>
                  <a:pt x="1465" y="2132"/>
                </a:lnTo>
                <a:lnTo>
                  <a:pt x="1465" y="2132"/>
                </a:lnTo>
                <a:lnTo>
                  <a:pt x="1465" y="2132"/>
                </a:lnTo>
                <a:lnTo>
                  <a:pt x="1465" y="2132"/>
                </a:lnTo>
                <a:lnTo>
                  <a:pt x="1463" y="2132"/>
                </a:lnTo>
                <a:lnTo>
                  <a:pt x="1463" y="2132"/>
                </a:lnTo>
                <a:lnTo>
                  <a:pt x="1463" y="2132"/>
                </a:lnTo>
                <a:lnTo>
                  <a:pt x="1467" y="2132"/>
                </a:lnTo>
                <a:lnTo>
                  <a:pt x="1467" y="2132"/>
                </a:lnTo>
                <a:lnTo>
                  <a:pt x="1467" y="2132"/>
                </a:lnTo>
                <a:lnTo>
                  <a:pt x="1467" y="2132"/>
                </a:lnTo>
                <a:lnTo>
                  <a:pt x="1465" y="2132"/>
                </a:lnTo>
                <a:close/>
                <a:moveTo>
                  <a:pt x="1521" y="2373"/>
                </a:moveTo>
                <a:lnTo>
                  <a:pt x="1519" y="2373"/>
                </a:lnTo>
                <a:lnTo>
                  <a:pt x="1519" y="2373"/>
                </a:lnTo>
                <a:lnTo>
                  <a:pt x="1517" y="2373"/>
                </a:lnTo>
                <a:lnTo>
                  <a:pt x="1519" y="2375"/>
                </a:lnTo>
                <a:lnTo>
                  <a:pt x="1519" y="2375"/>
                </a:lnTo>
                <a:lnTo>
                  <a:pt x="1519" y="2375"/>
                </a:lnTo>
                <a:lnTo>
                  <a:pt x="1519" y="2375"/>
                </a:lnTo>
                <a:lnTo>
                  <a:pt x="1521" y="2375"/>
                </a:lnTo>
                <a:lnTo>
                  <a:pt x="1523" y="2373"/>
                </a:lnTo>
                <a:lnTo>
                  <a:pt x="1521" y="2373"/>
                </a:lnTo>
                <a:lnTo>
                  <a:pt x="1521" y="2373"/>
                </a:lnTo>
                <a:close/>
                <a:moveTo>
                  <a:pt x="1314" y="1642"/>
                </a:moveTo>
                <a:lnTo>
                  <a:pt x="1314" y="1642"/>
                </a:lnTo>
                <a:lnTo>
                  <a:pt x="1312" y="1642"/>
                </a:lnTo>
                <a:lnTo>
                  <a:pt x="1312" y="1642"/>
                </a:lnTo>
                <a:lnTo>
                  <a:pt x="1310" y="1644"/>
                </a:lnTo>
                <a:lnTo>
                  <a:pt x="1310" y="1644"/>
                </a:lnTo>
                <a:lnTo>
                  <a:pt x="1310" y="1644"/>
                </a:lnTo>
                <a:lnTo>
                  <a:pt x="1310" y="1644"/>
                </a:lnTo>
                <a:lnTo>
                  <a:pt x="1310" y="1644"/>
                </a:lnTo>
                <a:lnTo>
                  <a:pt x="1312" y="1644"/>
                </a:lnTo>
                <a:lnTo>
                  <a:pt x="1314" y="1644"/>
                </a:lnTo>
                <a:lnTo>
                  <a:pt x="1314" y="1642"/>
                </a:lnTo>
                <a:lnTo>
                  <a:pt x="1314" y="1642"/>
                </a:lnTo>
                <a:lnTo>
                  <a:pt x="1314" y="1642"/>
                </a:lnTo>
                <a:lnTo>
                  <a:pt x="1314" y="1642"/>
                </a:lnTo>
                <a:close/>
                <a:moveTo>
                  <a:pt x="1297" y="1648"/>
                </a:moveTo>
                <a:lnTo>
                  <a:pt x="1297" y="1648"/>
                </a:lnTo>
                <a:lnTo>
                  <a:pt x="1297" y="1650"/>
                </a:lnTo>
                <a:lnTo>
                  <a:pt x="1297" y="1650"/>
                </a:lnTo>
                <a:lnTo>
                  <a:pt x="1297" y="1650"/>
                </a:lnTo>
                <a:lnTo>
                  <a:pt x="1299" y="1650"/>
                </a:lnTo>
                <a:lnTo>
                  <a:pt x="1299" y="1650"/>
                </a:lnTo>
                <a:lnTo>
                  <a:pt x="1297" y="1648"/>
                </a:lnTo>
                <a:close/>
                <a:moveTo>
                  <a:pt x="893" y="1143"/>
                </a:moveTo>
                <a:lnTo>
                  <a:pt x="891" y="1141"/>
                </a:lnTo>
                <a:lnTo>
                  <a:pt x="891" y="1139"/>
                </a:lnTo>
                <a:lnTo>
                  <a:pt x="891" y="1139"/>
                </a:lnTo>
                <a:lnTo>
                  <a:pt x="891" y="1141"/>
                </a:lnTo>
                <a:lnTo>
                  <a:pt x="891" y="1143"/>
                </a:lnTo>
                <a:lnTo>
                  <a:pt x="893" y="1143"/>
                </a:lnTo>
                <a:lnTo>
                  <a:pt x="893" y="1143"/>
                </a:lnTo>
                <a:lnTo>
                  <a:pt x="893" y="1143"/>
                </a:lnTo>
                <a:close/>
                <a:moveTo>
                  <a:pt x="1293" y="1633"/>
                </a:moveTo>
                <a:lnTo>
                  <a:pt x="1293" y="1633"/>
                </a:lnTo>
                <a:lnTo>
                  <a:pt x="1291" y="1635"/>
                </a:lnTo>
                <a:lnTo>
                  <a:pt x="1293" y="1635"/>
                </a:lnTo>
                <a:lnTo>
                  <a:pt x="1295" y="1635"/>
                </a:lnTo>
                <a:lnTo>
                  <a:pt x="1295" y="1635"/>
                </a:lnTo>
                <a:lnTo>
                  <a:pt x="1295" y="1635"/>
                </a:lnTo>
                <a:lnTo>
                  <a:pt x="1295" y="1633"/>
                </a:lnTo>
                <a:lnTo>
                  <a:pt x="1293" y="1633"/>
                </a:lnTo>
                <a:close/>
                <a:moveTo>
                  <a:pt x="1425" y="1524"/>
                </a:moveTo>
                <a:lnTo>
                  <a:pt x="1425" y="1524"/>
                </a:lnTo>
                <a:lnTo>
                  <a:pt x="1425" y="1522"/>
                </a:lnTo>
                <a:lnTo>
                  <a:pt x="1423" y="1522"/>
                </a:lnTo>
                <a:lnTo>
                  <a:pt x="1423" y="1522"/>
                </a:lnTo>
                <a:lnTo>
                  <a:pt x="1423" y="1522"/>
                </a:lnTo>
                <a:lnTo>
                  <a:pt x="1423" y="1522"/>
                </a:lnTo>
                <a:lnTo>
                  <a:pt x="1423" y="1524"/>
                </a:lnTo>
                <a:lnTo>
                  <a:pt x="1423" y="1524"/>
                </a:lnTo>
                <a:lnTo>
                  <a:pt x="1423" y="1524"/>
                </a:lnTo>
                <a:lnTo>
                  <a:pt x="1425" y="1526"/>
                </a:lnTo>
                <a:lnTo>
                  <a:pt x="1425" y="1526"/>
                </a:lnTo>
                <a:lnTo>
                  <a:pt x="1425" y="1524"/>
                </a:lnTo>
                <a:lnTo>
                  <a:pt x="1425" y="1524"/>
                </a:lnTo>
                <a:close/>
                <a:moveTo>
                  <a:pt x="1465" y="1612"/>
                </a:moveTo>
                <a:lnTo>
                  <a:pt x="1465" y="1612"/>
                </a:lnTo>
                <a:lnTo>
                  <a:pt x="1463" y="1612"/>
                </a:lnTo>
                <a:lnTo>
                  <a:pt x="1465" y="1612"/>
                </a:lnTo>
                <a:lnTo>
                  <a:pt x="1465" y="1612"/>
                </a:lnTo>
                <a:lnTo>
                  <a:pt x="1465" y="1612"/>
                </a:lnTo>
                <a:close/>
                <a:moveTo>
                  <a:pt x="1320" y="1191"/>
                </a:moveTo>
                <a:lnTo>
                  <a:pt x="1320" y="1189"/>
                </a:lnTo>
                <a:lnTo>
                  <a:pt x="1320" y="1187"/>
                </a:lnTo>
                <a:lnTo>
                  <a:pt x="1320" y="1187"/>
                </a:lnTo>
                <a:lnTo>
                  <a:pt x="1320" y="1189"/>
                </a:lnTo>
                <a:lnTo>
                  <a:pt x="1320" y="1191"/>
                </a:lnTo>
                <a:lnTo>
                  <a:pt x="1320" y="1191"/>
                </a:lnTo>
                <a:close/>
                <a:moveTo>
                  <a:pt x="1905" y="1642"/>
                </a:moveTo>
                <a:lnTo>
                  <a:pt x="1905" y="1640"/>
                </a:lnTo>
                <a:lnTo>
                  <a:pt x="1907" y="1638"/>
                </a:lnTo>
                <a:lnTo>
                  <a:pt x="1907" y="1635"/>
                </a:lnTo>
                <a:lnTo>
                  <a:pt x="1907" y="1635"/>
                </a:lnTo>
                <a:lnTo>
                  <a:pt x="1907" y="1635"/>
                </a:lnTo>
                <a:lnTo>
                  <a:pt x="1905" y="1635"/>
                </a:lnTo>
                <a:lnTo>
                  <a:pt x="1905" y="1635"/>
                </a:lnTo>
                <a:lnTo>
                  <a:pt x="1900" y="1633"/>
                </a:lnTo>
                <a:lnTo>
                  <a:pt x="1896" y="1633"/>
                </a:lnTo>
                <a:lnTo>
                  <a:pt x="1894" y="1633"/>
                </a:lnTo>
                <a:lnTo>
                  <a:pt x="1894" y="1633"/>
                </a:lnTo>
                <a:lnTo>
                  <a:pt x="1892" y="1633"/>
                </a:lnTo>
                <a:lnTo>
                  <a:pt x="1890" y="1635"/>
                </a:lnTo>
                <a:lnTo>
                  <a:pt x="1888" y="1635"/>
                </a:lnTo>
                <a:lnTo>
                  <a:pt x="1879" y="1633"/>
                </a:lnTo>
                <a:lnTo>
                  <a:pt x="1877" y="1633"/>
                </a:lnTo>
                <a:lnTo>
                  <a:pt x="1873" y="1635"/>
                </a:lnTo>
                <a:lnTo>
                  <a:pt x="1873" y="1635"/>
                </a:lnTo>
                <a:lnTo>
                  <a:pt x="1873" y="1638"/>
                </a:lnTo>
                <a:lnTo>
                  <a:pt x="1873" y="1640"/>
                </a:lnTo>
                <a:lnTo>
                  <a:pt x="1873" y="1640"/>
                </a:lnTo>
                <a:lnTo>
                  <a:pt x="1873" y="1640"/>
                </a:lnTo>
                <a:lnTo>
                  <a:pt x="1871" y="1642"/>
                </a:lnTo>
                <a:lnTo>
                  <a:pt x="1871" y="1644"/>
                </a:lnTo>
                <a:lnTo>
                  <a:pt x="1871" y="1646"/>
                </a:lnTo>
                <a:lnTo>
                  <a:pt x="1873" y="1646"/>
                </a:lnTo>
                <a:lnTo>
                  <a:pt x="1875" y="1646"/>
                </a:lnTo>
                <a:lnTo>
                  <a:pt x="1875" y="1648"/>
                </a:lnTo>
                <a:lnTo>
                  <a:pt x="1875" y="1648"/>
                </a:lnTo>
                <a:lnTo>
                  <a:pt x="1875" y="1648"/>
                </a:lnTo>
                <a:lnTo>
                  <a:pt x="1873" y="1648"/>
                </a:lnTo>
                <a:lnTo>
                  <a:pt x="1873" y="1648"/>
                </a:lnTo>
                <a:lnTo>
                  <a:pt x="1873" y="1648"/>
                </a:lnTo>
                <a:lnTo>
                  <a:pt x="1873" y="1650"/>
                </a:lnTo>
                <a:lnTo>
                  <a:pt x="1873" y="1652"/>
                </a:lnTo>
                <a:lnTo>
                  <a:pt x="1875" y="1654"/>
                </a:lnTo>
                <a:lnTo>
                  <a:pt x="1875" y="1656"/>
                </a:lnTo>
                <a:lnTo>
                  <a:pt x="1875" y="1656"/>
                </a:lnTo>
                <a:lnTo>
                  <a:pt x="1877" y="1656"/>
                </a:lnTo>
                <a:lnTo>
                  <a:pt x="1877" y="1656"/>
                </a:lnTo>
                <a:lnTo>
                  <a:pt x="1882" y="1656"/>
                </a:lnTo>
                <a:lnTo>
                  <a:pt x="1882" y="1656"/>
                </a:lnTo>
                <a:lnTo>
                  <a:pt x="1884" y="1656"/>
                </a:lnTo>
                <a:lnTo>
                  <a:pt x="1884" y="1656"/>
                </a:lnTo>
                <a:lnTo>
                  <a:pt x="1886" y="1656"/>
                </a:lnTo>
                <a:lnTo>
                  <a:pt x="1888" y="1656"/>
                </a:lnTo>
                <a:lnTo>
                  <a:pt x="1888" y="1656"/>
                </a:lnTo>
                <a:lnTo>
                  <a:pt x="1890" y="1656"/>
                </a:lnTo>
                <a:lnTo>
                  <a:pt x="1890" y="1654"/>
                </a:lnTo>
                <a:lnTo>
                  <a:pt x="1890" y="1652"/>
                </a:lnTo>
                <a:lnTo>
                  <a:pt x="1892" y="1654"/>
                </a:lnTo>
                <a:lnTo>
                  <a:pt x="1892" y="1654"/>
                </a:lnTo>
                <a:lnTo>
                  <a:pt x="1894" y="1654"/>
                </a:lnTo>
                <a:lnTo>
                  <a:pt x="1894" y="1654"/>
                </a:lnTo>
                <a:lnTo>
                  <a:pt x="1894" y="1652"/>
                </a:lnTo>
                <a:lnTo>
                  <a:pt x="1896" y="1652"/>
                </a:lnTo>
                <a:lnTo>
                  <a:pt x="1896" y="1652"/>
                </a:lnTo>
                <a:lnTo>
                  <a:pt x="1896" y="1652"/>
                </a:lnTo>
                <a:lnTo>
                  <a:pt x="1898" y="1652"/>
                </a:lnTo>
                <a:lnTo>
                  <a:pt x="1898" y="1652"/>
                </a:lnTo>
                <a:lnTo>
                  <a:pt x="1900" y="1650"/>
                </a:lnTo>
                <a:lnTo>
                  <a:pt x="1900" y="1650"/>
                </a:lnTo>
                <a:lnTo>
                  <a:pt x="1900" y="1650"/>
                </a:lnTo>
                <a:lnTo>
                  <a:pt x="1900" y="1648"/>
                </a:lnTo>
                <a:lnTo>
                  <a:pt x="1900" y="1648"/>
                </a:lnTo>
                <a:lnTo>
                  <a:pt x="1903" y="1648"/>
                </a:lnTo>
                <a:lnTo>
                  <a:pt x="1903" y="1648"/>
                </a:lnTo>
                <a:lnTo>
                  <a:pt x="1903" y="1646"/>
                </a:lnTo>
                <a:lnTo>
                  <a:pt x="1905" y="1644"/>
                </a:lnTo>
                <a:lnTo>
                  <a:pt x="1905" y="1644"/>
                </a:lnTo>
                <a:lnTo>
                  <a:pt x="1905" y="1642"/>
                </a:lnTo>
                <a:lnTo>
                  <a:pt x="1905" y="1642"/>
                </a:lnTo>
                <a:lnTo>
                  <a:pt x="1905" y="1642"/>
                </a:lnTo>
                <a:lnTo>
                  <a:pt x="1905" y="1642"/>
                </a:lnTo>
                <a:close/>
                <a:moveTo>
                  <a:pt x="1322" y="1183"/>
                </a:moveTo>
                <a:lnTo>
                  <a:pt x="1324" y="1185"/>
                </a:lnTo>
                <a:lnTo>
                  <a:pt x="1324" y="1185"/>
                </a:lnTo>
                <a:lnTo>
                  <a:pt x="1324" y="1185"/>
                </a:lnTo>
                <a:lnTo>
                  <a:pt x="1324" y="1185"/>
                </a:lnTo>
                <a:lnTo>
                  <a:pt x="1322" y="1183"/>
                </a:lnTo>
                <a:lnTo>
                  <a:pt x="1322" y="1183"/>
                </a:lnTo>
                <a:close/>
                <a:moveTo>
                  <a:pt x="1320" y="1193"/>
                </a:moveTo>
                <a:lnTo>
                  <a:pt x="1320" y="1191"/>
                </a:lnTo>
                <a:lnTo>
                  <a:pt x="1320" y="1191"/>
                </a:lnTo>
                <a:lnTo>
                  <a:pt x="1320" y="1191"/>
                </a:lnTo>
                <a:lnTo>
                  <a:pt x="1320" y="1193"/>
                </a:lnTo>
                <a:lnTo>
                  <a:pt x="1320" y="1193"/>
                </a:lnTo>
                <a:close/>
                <a:moveTo>
                  <a:pt x="1316" y="1185"/>
                </a:moveTo>
                <a:lnTo>
                  <a:pt x="1314" y="1185"/>
                </a:lnTo>
                <a:lnTo>
                  <a:pt x="1314" y="1187"/>
                </a:lnTo>
                <a:lnTo>
                  <a:pt x="1314" y="1187"/>
                </a:lnTo>
                <a:lnTo>
                  <a:pt x="1314" y="1187"/>
                </a:lnTo>
                <a:lnTo>
                  <a:pt x="1314" y="1187"/>
                </a:lnTo>
                <a:lnTo>
                  <a:pt x="1316" y="1187"/>
                </a:lnTo>
                <a:lnTo>
                  <a:pt x="1316" y="1187"/>
                </a:lnTo>
                <a:lnTo>
                  <a:pt x="1316" y="1185"/>
                </a:lnTo>
                <a:lnTo>
                  <a:pt x="1316" y="1185"/>
                </a:lnTo>
                <a:close/>
                <a:moveTo>
                  <a:pt x="1349" y="1331"/>
                </a:moveTo>
                <a:lnTo>
                  <a:pt x="1347" y="1334"/>
                </a:lnTo>
                <a:lnTo>
                  <a:pt x="1347" y="1334"/>
                </a:lnTo>
                <a:lnTo>
                  <a:pt x="1347" y="1336"/>
                </a:lnTo>
                <a:lnTo>
                  <a:pt x="1347" y="1336"/>
                </a:lnTo>
                <a:lnTo>
                  <a:pt x="1349" y="1334"/>
                </a:lnTo>
                <a:lnTo>
                  <a:pt x="1351" y="1331"/>
                </a:lnTo>
                <a:lnTo>
                  <a:pt x="1351" y="1331"/>
                </a:lnTo>
                <a:lnTo>
                  <a:pt x="1349" y="1331"/>
                </a:lnTo>
                <a:lnTo>
                  <a:pt x="1349" y="1331"/>
                </a:lnTo>
                <a:close/>
                <a:moveTo>
                  <a:pt x="1362" y="1392"/>
                </a:moveTo>
                <a:lnTo>
                  <a:pt x="1362" y="1392"/>
                </a:lnTo>
                <a:lnTo>
                  <a:pt x="1362" y="1394"/>
                </a:lnTo>
                <a:lnTo>
                  <a:pt x="1364" y="1392"/>
                </a:lnTo>
                <a:lnTo>
                  <a:pt x="1364" y="1392"/>
                </a:lnTo>
                <a:lnTo>
                  <a:pt x="1364" y="1392"/>
                </a:lnTo>
                <a:lnTo>
                  <a:pt x="1364" y="1392"/>
                </a:lnTo>
                <a:lnTo>
                  <a:pt x="1362" y="1392"/>
                </a:lnTo>
                <a:close/>
                <a:moveTo>
                  <a:pt x="1280" y="1361"/>
                </a:moveTo>
                <a:lnTo>
                  <a:pt x="1280" y="1359"/>
                </a:lnTo>
                <a:lnTo>
                  <a:pt x="1282" y="1359"/>
                </a:lnTo>
                <a:lnTo>
                  <a:pt x="1282" y="1359"/>
                </a:lnTo>
                <a:lnTo>
                  <a:pt x="1280" y="1359"/>
                </a:lnTo>
                <a:lnTo>
                  <a:pt x="1278" y="1361"/>
                </a:lnTo>
                <a:lnTo>
                  <a:pt x="1278" y="1361"/>
                </a:lnTo>
                <a:lnTo>
                  <a:pt x="1280" y="1361"/>
                </a:lnTo>
                <a:close/>
                <a:moveTo>
                  <a:pt x="1354" y="1394"/>
                </a:moveTo>
                <a:lnTo>
                  <a:pt x="1354" y="1394"/>
                </a:lnTo>
                <a:lnTo>
                  <a:pt x="1354" y="1394"/>
                </a:lnTo>
                <a:lnTo>
                  <a:pt x="1356" y="1394"/>
                </a:lnTo>
                <a:lnTo>
                  <a:pt x="1358" y="1392"/>
                </a:lnTo>
                <a:lnTo>
                  <a:pt x="1358" y="1392"/>
                </a:lnTo>
                <a:lnTo>
                  <a:pt x="1356" y="1394"/>
                </a:lnTo>
                <a:lnTo>
                  <a:pt x="1354" y="1394"/>
                </a:lnTo>
                <a:close/>
                <a:moveTo>
                  <a:pt x="1351" y="1321"/>
                </a:moveTo>
                <a:lnTo>
                  <a:pt x="1351" y="1321"/>
                </a:lnTo>
                <a:lnTo>
                  <a:pt x="1351" y="1321"/>
                </a:lnTo>
                <a:lnTo>
                  <a:pt x="1351" y="1323"/>
                </a:lnTo>
                <a:lnTo>
                  <a:pt x="1351" y="1323"/>
                </a:lnTo>
                <a:lnTo>
                  <a:pt x="1351" y="1321"/>
                </a:lnTo>
                <a:lnTo>
                  <a:pt x="1351" y="1321"/>
                </a:lnTo>
                <a:lnTo>
                  <a:pt x="1351" y="1321"/>
                </a:lnTo>
                <a:close/>
                <a:moveTo>
                  <a:pt x="1427" y="1174"/>
                </a:moveTo>
                <a:lnTo>
                  <a:pt x="1427" y="1174"/>
                </a:lnTo>
                <a:lnTo>
                  <a:pt x="1427" y="1176"/>
                </a:lnTo>
                <a:lnTo>
                  <a:pt x="1429" y="1172"/>
                </a:lnTo>
                <a:lnTo>
                  <a:pt x="1427" y="1172"/>
                </a:lnTo>
                <a:lnTo>
                  <a:pt x="1427" y="1174"/>
                </a:lnTo>
                <a:close/>
                <a:moveTo>
                  <a:pt x="1335" y="1378"/>
                </a:moveTo>
                <a:lnTo>
                  <a:pt x="1335" y="1378"/>
                </a:lnTo>
                <a:lnTo>
                  <a:pt x="1337" y="1378"/>
                </a:lnTo>
                <a:lnTo>
                  <a:pt x="1335" y="1378"/>
                </a:lnTo>
                <a:lnTo>
                  <a:pt x="1335" y="1378"/>
                </a:lnTo>
                <a:lnTo>
                  <a:pt x="1335" y="1378"/>
                </a:lnTo>
                <a:lnTo>
                  <a:pt x="1335" y="1378"/>
                </a:lnTo>
                <a:lnTo>
                  <a:pt x="1335" y="1380"/>
                </a:lnTo>
                <a:lnTo>
                  <a:pt x="1335" y="1380"/>
                </a:lnTo>
                <a:lnTo>
                  <a:pt x="1335" y="1378"/>
                </a:lnTo>
                <a:close/>
                <a:moveTo>
                  <a:pt x="1335" y="1367"/>
                </a:moveTo>
                <a:lnTo>
                  <a:pt x="1335" y="1367"/>
                </a:lnTo>
                <a:lnTo>
                  <a:pt x="1333" y="1369"/>
                </a:lnTo>
                <a:lnTo>
                  <a:pt x="1333" y="1371"/>
                </a:lnTo>
                <a:lnTo>
                  <a:pt x="1333" y="1371"/>
                </a:lnTo>
                <a:lnTo>
                  <a:pt x="1333" y="1371"/>
                </a:lnTo>
                <a:lnTo>
                  <a:pt x="1335" y="1367"/>
                </a:lnTo>
                <a:lnTo>
                  <a:pt x="1335" y="1367"/>
                </a:lnTo>
                <a:close/>
                <a:moveTo>
                  <a:pt x="1196" y="1231"/>
                </a:moveTo>
                <a:lnTo>
                  <a:pt x="1196" y="1233"/>
                </a:lnTo>
                <a:lnTo>
                  <a:pt x="1196" y="1237"/>
                </a:lnTo>
                <a:lnTo>
                  <a:pt x="1199" y="1243"/>
                </a:lnTo>
                <a:lnTo>
                  <a:pt x="1201" y="1248"/>
                </a:lnTo>
                <a:lnTo>
                  <a:pt x="1201" y="1248"/>
                </a:lnTo>
                <a:lnTo>
                  <a:pt x="1199" y="1245"/>
                </a:lnTo>
                <a:lnTo>
                  <a:pt x="1196" y="1237"/>
                </a:lnTo>
                <a:lnTo>
                  <a:pt x="1196" y="1231"/>
                </a:lnTo>
                <a:close/>
                <a:moveTo>
                  <a:pt x="1877" y="1604"/>
                </a:moveTo>
                <a:lnTo>
                  <a:pt x="1879" y="1604"/>
                </a:lnTo>
                <a:lnTo>
                  <a:pt x="1879" y="1602"/>
                </a:lnTo>
                <a:lnTo>
                  <a:pt x="1877" y="1600"/>
                </a:lnTo>
                <a:lnTo>
                  <a:pt x="1877" y="1600"/>
                </a:lnTo>
                <a:lnTo>
                  <a:pt x="1877" y="1600"/>
                </a:lnTo>
                <a:lnTo>
                  <a:pt x="1875" y="1600"/>
                </a:lnTo>
                <a:lnTo>
                  <a:pt x="1875" y="1602"/>
                </a:lnTo>
                <a:lnTo>
                  <a:pt x="1877" y="1604"/>
                </a:lnTo>
                <a:lnTo>
                  <a:pt x="1877" y="1604"/>
                </a:lnTo>
                <a:close/>
                <a:moveTo>
                  <a:pt x="1209" y="1214"/>
                </a:moveTo>
                <a:lnTo>
                  <a:pt x="1207" y="1214"/>
                </a:lnTo>
                <a:lnTo>
                  <a:pt x="1207" y="1216"/>
                </a:lnTo>
                <a:lnTo>
                  <a:pt x="1205" y="1216"/>
                </a:lnTo>
                <a:lnTo>
                  <a:pt x="1207" y="1216"/>
                </a:lnTo>
                <a:lnTo>
                  <a:pt x="1209" y="1214"/>
                </a:lnTo>
                <a:lnTo>
                  <a:pt x="1211" y="1214"/>
                </a:lnTo>
                <a:lnTo>
                  <a:pt x="1211" y="1212"/>
                </a:lnTo>
                <a:lnTo>
                  <a:pt x="1211" y="1212"/>
                </a:lnTo>
                <a:lnTo>
                  <a:pt x="1211" y="1214"/>
                </a:lnTo>
                <a:lnTo>
                  <a:pt x="1209" y="1214"/>
                </a:lnTo>
                <a:close/>
                <a:moveTo>
                  <a:pt x="1201" y="1222"/>
                </a:moveTo>
                <a:lnTo>
                  <a:pt x="1199" y="1227"/>
                </a:lnTo>
                <a:lnTo>
                  <a:pt x="1196" y="1229"/>
                </a:lnTo>
                <a:lnTo>
                  <a:pt x="1196" y="1231"/>
                </a:lnTo>
                <a:lnTo>
                  <a:pt x="1196" y="1229"/>
                </a:lnTo>
                <a:lnTo>
                  <a:pt x="1199" y="1227"/>
                </a:lnTo>
                <a:lnTo>
                  <a:pt x="1201" y="1220"/>
                </a:lnTo>
                <a:lnTo>
                  <a:pt x="1201" y="1222"/>
                </a:lnTo>
                <a:close/>
                <a:moveTo>
                  <a:pt x="1278" y="1195"/>
                </a:moveTo>
                <a:lnTo>
                  <a:pt x="1278" y="1193"/>
                </a:lnTo>
                <a:lnTo>
                  <a:pt x="1278" y="1193"/>
                </a:lnTo>
                <a:lnTo>
                  <a:pt x="1276" y="1193"/>
                </a:lnTo>
                <a:lnTo>
                  <a:pt x="1276" y="1193"/>
                </a:lnTo>
                <a:lnTo>
                  <a:pt x="1274" y="1193"/>
                </a:lnTo>
                <a:lnTo>
                  <a:pt x="1274" y="1193"/>
                </a:lnTo>
                <a:lnTo>
                  <a:pt x="1278" y="1195"/>
                </a:lnTo>
                <a:lnTo>
                  <a:pt x="1278" y="1195"/>
                </a:lnTo>
                <a:lnTo>
                  <a:pt x="1278" y="1195"/>
                </a:lnTo>
                <a:lnTo>
                  <a:pt x="1278" y="1195"/>
                </a:lnTo>
                <a:close/>
                <a:moveTo>
                  <a:pt x="1234" y="1199"/>
                </a:moveTo>
                <a:lnTo>
                  <a:pt x="1230" y="1201"/>
                </a:lnTo>
                <a:lnTo>
                  <a:pt x="1230" y="1201"/>
                </a:lnTo>
                <a:lnTo>
                  <a:pt x="1234" y="1199"/>
                </a:lnTo>
                <a:lnTo>
                  <a:pt x="1234" y="1197"/>
                </a:lnTo>
                <a:lnTo>
                  <a:pt x="1234" y="1197"/>
                </a:lnTo>
                <a:lnTo>
                  <a:pt x="1234" y="1199"/>
                </a:lnTo>
                <a:close/>
                <a:moveTo>
                  <a:pt x="1203" y="1218"/>
                </a:moveTo>
                <a:lnTo>
                  <a:pt x="1203" y="1218"/>
                </a:lnTo>
                <a:lnTo>
                  <a:pt x="1203" y="1220"/>
                </a:lnTo>
                <a:lnTo>
                  <a:pt x="1203" y="1220"/>
                </a:lnTo>
                <a:lnTo>
                  <a:pt x="1203" y="1218"/>
                </a:lnTo>
                <a:lnTo>
                  <a:pt x="1205" y="1218"/>
                </a:lnTo>
                <a:lnTo>
                  <a:pt x="1205" y="1216"/>
                </a:lnTo>
                <a:lnTo>
                  <a:pt x="1205" y="1216"/>
                </a:lnTo>
                <a:lnTo>
                  <a:pt x="1203" y="1218"/>
                </a:lnTo>
                <a:close/>
                <a:moveTo>
                  <a:pt x="1328" y="1183"/>
                </a:moveTo>
                <a:lnTo>
                  <a:pt x="1328" y="1183"/>
                </a:lnTo>
                <a:lnTo>
                  <a:pt x="1328" y="1185"/>
                </a:lnTo>
                <a:lnTo>
                  <a:pt x="1331" y="1185"/>
                </a:lnTo>
                <a:lnTo>
                  <a:pt x="1333" y="1183"/>
                </a:lnTo>
                <a:lnTo>
                  <a:pt x="1331" y="1183"/>
                </a:lnTo>
                <a:lnTo>
                  <a:pt x="1328" y="1183"/>
                </a:lnTo>
                <a:close/>
                <a:moveTo>
                  <a:pt x="1444" y="1224"/>
                </a:moveTo>
                <a:lnTo>
                  <a:pt x="1444" y="1222"/>
                </a:lnTo>
                <a:lnTo>
                  <a:pt x="1442" y="1220"/>
                </a:lnTo>
                <a:lnTo>
                  <a:pt x="1444" y="1224"/>
                </a:lnTo>
                <a:lnTo>
                  <a:pt x="1446" y="1229"/>
                </a:lnTo>
                <a:lnTo>
                  <a:pt x="1446" y="1231"/>
                </a:lnTo>
                <a:lnTo>
                  <a:pt x="1446" y="1231"/>
                </a:lnTo>
                <a:lnTo>
                  <a:pt x="1444" y="1224"/>
                </a:lnTo>
                <a:close/>
                <a:moveTo>
                  <a:pt x="1540" y="1325"/>
                </a:moveTo>
                <a:lnTo>
                  <a:pt x="1540" y="1327"/>
                </a:lnTo>
                <a:lnTo>
                  <a:pt x="1544" y="1325"/>
                </a:lnTo>
                <a:lnTo>
                  <a:pt x="1548" y="1325"/>
                </a:lnTo>
                <a:lnTo>
                  <a:pt x="1548" y="1323"/>
                </a:lnTo>
                <a:lnTo>
                  <a:pt x="1551" y="1323"/>
                </a:lnTo>
                <a:lnTo>
                  <a:pt x="1551" y="1321"/>
                </a:lnTo>
                <a:lnTo>
                  <a:pt x="1548" y="1321"/>
                </a:lnTo>
                <a:lnTo>
                  <a:pt x="1548" y="1323"/>
                </a:lnTo>
                <a:lnTo>
                  <a:pt x="1546" y="1323"/>
                </a:lnTo>
                <a:lnTo>
                  <a:pt x="1546" y="1323"/>
                </a:lnTo>
                <a:lnTo>
                  <a:pt x="1544" y="1323"/>
                </a:lnTo>
                <a:lnTo>
                  <a:pt x="1542" y="1323"/>
                </a:lnTo>
                <a:lnTo>
                  <a:pt x="1542" y="1323"/>
                </a:lnTo>
                <a:lnTo>
                  <a:pt x="1540" y="1323"/>
                </a:lnTo>
                <a:lnTo>
                  <a:pt x="1540" y="1323"/>
                </a:lnTo>
                <a:lnTo>
                  <a:pt x="1540" y="1325"/>
                </a:lnTo>
                <a:lnTo>
                  <a:pt x="1540" y="1325"/>
                </a:lnTo>
                <a:lnTo>
                  <a:pt x="1540" y="1325"/>
                </a:lnTo>
                <a:close/>
                <a:moveTo>
                  <a:pt x="1553" y="1359"/>
                </a:moveTo>
                <a:lnTo>
                  <a:pt x="1551" y="1357"/>
                </a:lnTo>
                <a:lnTo>
                  <a:pt x="1548" y="1357"/>
                </a:lnTo>
                <a:lnTo>
                  <a:pt x="1548" y="1357"/>
                </a:lnTo>
                <a:lnTo>
                  <a:pt x="1546" y="1357"/>
                </a:lnTo>
                <a:lnTo>
                  <a:pt x="1546" y="1357"/>
                </a:lnTo>
                <a:lnTo>
                  <a:pt x="1548" y="1359"/>
                </a:lnTo>
                <a:lnTo>
                  <a:pt x="1553" y="1359"/>
                </a:lnTo>
                <a:lnTo>
                  <a:pt x="1553" y="1359"/>
                </a:lnTo>
                <a:close/>
                <a:moveTo>
                  <a:pt x="1551" y="1317"/>
                </a:moveTo>
                <a:lnTo>
                  <a:pt x="1548" y="1317"/>
                </a:lnTo>
                <a:lnTo>
                  <a:pt x="1548" y="1319"/>
                </a:lnTo>
                <a:lnTo>
                  <a:pt x="1551" y="1317"/>
                </a:lnTo>
                <a:lnTo>
                  <a:pt x="1551" y="1317"/>
                </a:lnTo>
                <a:close/>
                <a:moveTo>
                  <a:pt x="1559" y="1313"/>
                </a:moveTo>
                <a:lnTo>
                  <a:pt x="1559" y="1313"/>
                </a:lnTo>
                <a:lnTo>
                  <a:pt x="1559" y="1315"/>
                </a:lnTo>
                <a:lnTo>
                  <a:pt x="1561" y="1315"/>
                </a:lnTo>
                <a:lnTo>
                  <a:pt x="1561" y="1315"/>
                </a:lnTo>
                <a:lnTo>
                  <a:pt x="1561" y="1313"/>
                </a:lnTo>
                <a:lnTo>
                  <a:pt x="1563" y="1313"/>
                </a:lnTo>
                <a:lnTo>
                  <a:pt x="1563" y="1313"/>
                </a:lnTo>
                <a:lnTo>
                  <a:pt x="1561" y="1313"/>
                </a:lnTo>
                <a:lnTo>
                  <a:pt x="1559" y="1313"/>
                </a:lnTo>
                <a:close/>
                <a:moveTo>
                  <a:pt x="1553" y="1340"/>
                </a:moveTo>
                <a:lnTo>
                  <a:pt x="1553" y="1340"/>
                </a:lnTo>
                <a:lnTo>
                  <a:pt x="1555" y="1340"/>
                </a:lnTo>
                <a:lnTo>
                  <a:pt x="1555" y="1340"/>
                </a:lnTo>
                <a:lnTo>
                  <a:pt x="1555" y="1340"/>
                </a:lnTo>
                <a:lnTo>
                  <a:pt x="1555" y="1340"/>
                </a:lnTo>
                <a:lnTo>
                  <a:pt x="1553" y="1340"/>
                </a:lnTo>
                <a:lnTo>
                  <a:pt x="1553" y="1340"/>
                </a:lnTo>
                <a:lnTo>
                  <a:pt x="1551" y="1340"/>
                </a:lnTo>
                <a:lnTo>
                  <a:pt x="1551" y="1340"/>
                </a:lnTo>
                <a:lnTo>
                  <a:pt x="1553" y="1340"/>
                </a:lnTo>
                <a:lnTo>
                  <a:pt x="1553" y="1340"/>
                </a:lnTo>
                <a:close/>
                <a:moveTo>
                  <a:pt x="1534" y="1030"/>
                </a:moveTo>
                <a:lnTo>
                  <a:pt x="1532" y="1032"/>
                </a:lnTo>
                <a:lnTo>
                  <a:pt x="1532" y="1032"/>
                </a:lnTo>
                <a:lnTo>
                  <a:pt x="1534" y="1030"/>
                </a:lnTo>
                <a:lnTo>
                  <a:pt x="1534" y="1030"/>
                </a:lnTo>
                <a:close/>
                <a:moveTo>
                  <a:pt x="1536" y="1304"/>
                </a:moveTo>
                <a:lnTo>
                  <a:pt x="1536" y="1304"/>
                </a:lnTo>
                <a:lnTo>
                  <a:pt x="1536" y="1304"/>
                </a:lnTo>
                <a:lnTo>
                  <a:pt x="1534" y="1306"/>
                </a:lnTo>
                <a:lnTo>
                  <a:pt x="1532" y="1306"/>
                </a:lnTo>
                <a:lnTo>
                  <a:pt x="1532" y="1308"/>
                </a:lnTo>
                <a:lnTo>
                  <a:pt x="1532" y="1306"/>
                </a:lnTo>
                <a:lnTo>
                  <a:pt x="1534" y="1306"/>
                </a:lnTo>
                <a:lnTo>
                  <a:pt x="1536" y="1304"/>
                </a:lnTo>
                <a:lnTo>
                  <a:pt x="1538" y="1302"/>
                </a:lnTo>
                <a:lnTo>
                  <a:pt x="1538" y="1300"/>
                </a:lnTo>
                <a:lnTo>
                  <a:pt x="1538" y="1300"/>
                </a:lnTo>
                <a:lnTo>
                  <a:pt x="1536" y="1300"/>
                </a:lnTo>
                <a:lnTo>
                  <a:pt x="1536" y="1300"/>
                </a:lnTo>
                <a:lnTo>
                  <a:pt x="1536" y="1300"/>
                </a:lnTo>
                <a:lnTo>
                  <a:pt x="1536" y="1302"/>
                </a:lnTo>
                <a:lnTo>
                  <a:pt x="1538" y="1302"/>
                </a:lnTo>
                <a:lnTo>
                  <a:pt x="1536" y="1302"/>
                </a:lnTo>
                <a:lnTo>
                  <a:pt x="1536" y="1304"/>
                </a:lnTo>
                <a:close/>
                <a:moveTo>
                  <a:pt x="1559" y="1006"/>
                </a:moveTo>
                <a:lnTo>
                  <a:pt x="1561" y="1004"/>
                </a:lnTo>
                <a:lnTo>
                  <a:pt x="1559" y="1004"/>
                </a:lnTo>
                <a:lnTo>
                  <a:pt x="1557" y="1006"/>
                </a:lnTo>
                <a:lnTo>
                  <a:pt x="1555" y="1009"/>
                </a:lnTo>
                <a:lnTo>
                  <a:pt x="1553" y="1009"/>
                </a:lnTo>
                <a:lnTo>
                  <a:pt x="1551" y="1009"/>
                </a:lnTo>
                <a:lnTo>
                  <a:pt x="1548" y="1009"/>
                </a:lnTo>
                <a:lnTo>
                  <a:pt x="1548" y="1009"/>
                </a:lnTo>
                <a:lnTo>
                  <a:pt x="1546" y="1009"/>
                </a:lnTo>
                <a:lnTo>
                  <a:pt x="1544" y="1009"/>
                </a:lnTo>
                <a:lnTo>
                  <a:pt x="1544" y="1009"/>
                </a:lnTo>
                <a:lnTo>
                  <a:pt x="1544" y="1009"/>
                </a:lnTo>
                <a:lnTo>
                  <a:pt x="1542" y="1009"/>
                </a:lnTo>
                <a:lnTo>
                  <a:pt x="1542" y="1009"/>
                </a:lnTo>
                <a:lnTo>
                  <a:pt x="1542" y="1009"/>
                </a:lnTo>
                <a:lnTo>
                  <a:pt x="1540" y="1009"/>
                </a:lnTo>
                <a:lnTo>
                  <a:pt x="1540" y="1011"/>
                </a:lnTo>
                <a:lnTo>
                  <a:pt x="1540" y="1011"/>
                </a:lnTo>
                <a:lnTo>
                  <a:pt x="1540" y="1011"/>
                </a:lnTo>
                <a:lnTo>
                  <a:pt x="1538" y="1011"/>
                </a:lnTo>
                <a:lnTo>
                  <a:pt x="1536" y="1013"/>
                </a:lnTo>
                <a:lnTo>
                  <a:pt x="1536" y="1013"/>
                </a:lnTo>
                <a:lnTo>
                  <a:pt x="1536" y="1013"/>
                </a:lnTo>
                <a:lnTo>
                  <a:pt x="1536" y="1015"/>
                </a:lnTo>
                <a:lnTo>
                  <a:pt x="1536" y="1015"/>
                </a:lnTo>
                <a:lnTo>
                  <a:pt x="1538" y="1013"/>
                </a:lnTo>
                <a:lnTo>
                  <a:pt x="1538" y="1013"/>
                </a:lnTo>
                <a:lnTo>
                  <a:pt x="1538" y="1013"/>
                </a:lnTo>
                <a:lnTo>
                  <a:pt x="1538" y="1015"/>
                </a:lnTo>
                <a:lnTo>
                  <a:pt x="1538" y="1015"/>
                </a:lnTo>
                <a:lnTo>
                  <a:pt x="1540" y="1015"/>
                </a:lnTo>
                <a:lnTo>
                  <a:pt x="1542" y="1015"/>
                </a:lnTo>
                <a:lnTo>
                  <a:pt x="1546" y="1013"/>
                </a:lnTo>
                <a:lnTo>
                  <a:pt x="1546" y="1013"/>
                </a:lnTo>
                <a:lnTo>
                  <a:pt x="1546" y="1013"/>
                </a:lnTo>
                <a:lnTo>
                  <a:pt x="1553" y="1011"/>
                </a:lnTo>
                <a:lnTo>
                  <a:pt x="1555" y="1011"/>
                </a:lnTo>
                <a:lnTo>
                  <a:pt x="1557" y="1011"/>
                </a:lnTo>
                <a:lnTo>
                  <a:pt x="1559" y="1011"/>
                </a:lnTo>
                <a:lnTo>
                  <a:pt x="1559" y="1009"/>
                </a:lnTo>
                <a:lnTo>
                  <a:pt x="1565" y="1006"/>
                </a:lnTo>
                <a:lnTo>
                  <a:pt x="1565" y="1006"/>
                </a:lnTo>
                <a:lnTo>
                  <a:pt x="1563" y="1006"/>
                </a:lnTo>
                <a:lnTo>
                  <a:pt x="1563" y="1006"/>
                </a:lnTo>
                <a:lnTo>
                  <a:pt x="1561" y="1006"/>
                </a:lnTo>
                <a:lnTo>
                  <a:pt x="1561" y="1006"/>
                </a:lnTo>
                <a:lnTo>
                  <a:pt x="1559" y="1009"/>
                </a:lnTo>
                <a:lnTo>
                  <a:pt x="1559" y="1009"/>
                </a:lnTo>
                <a:lnTo>
                  <a:pt x="1557" y="1009"/>
                </a:lnTo>
                <a:lnTo>
                  <a:pt x="1557" y="1009"/>
                </a:lnTo>
                <a:lnTo>
                  <a:pt x="1557" y="1009"/>
                </a:lnTo>
                <a:lnTo>
                  <a:pt x="1559" y="1006"/>
                </a:lnTo>
                <a:close/>
                <a:moveTo>
                  <a:pt x="1565" y="1310"/>
                </a:moveTo>
                <a:lnTo>
                  <a:pt x="1565" y="1313"/>
                </a:lnTo>
                <a:lnTo>
                  <a:pt x="1565" y="1313"/>
                </a:lnTo>
                <a:lnTo>
                  <a:pt x="1565" y="1313"/>
                </a:lnTo>
                <a:lnTo>
                  <a:pt x="1565" y="1313"/>
                </a:lnTo>
                <a:lnTo>
                  <a:pt x="1567" y="1313"/>
                </a:lnTo>
                <a:lnTo>
                  <a:pt x="1565" y="1313"/>
                </a:lnTo>
                <a:lnTo>
                  <a:pt x="1565" y="1310"/>
                </a:lnTo>
                <a:lnTo>
                  <a:pt x="1565" y="1310"/>
                </a:lnTo>
                <a:lnTo>
                  <a:pt x="1565" y="1310"/>
                </a:lnTo>
                <a:close/>
                <a:moveTo>
                  <a:pt x="1551" y="1304"/>
                </a:moveTo>
                <a:lnTo>
                  <a:pt x="1553" y="1304"/>
                </a:lnTo>
                <a:lnTo>
                  <a:pt x="1553" y="1306"/>
                </a:lnTo>
                <a:lnTo>
                  <a:pt x="1555" y="1306"/>
                </a:lnTo>
                <a:lnTo>
                  <a:pt x="1553" y="1304"/>
                </a:lnTo>
                <a:lnTo>
                  <a:pt x="1553" y="1304"/>
                </a:lnTo>
                <a:lnTo>
                  <a:pt x="1551" y="1304"/>
                </a:lnTo>
                <a:lnTo>
                  <a:pt x="1551" y="1304"/>
                </a:lnTo>
                <a:lnTo>
                  <a:pt x="1551" y="1304"/>
                </a:lnTo>
                <a:lnTo>
                  <a:pt x="1548" y="1304"/>
                </a:lnTo>
                <a:lnTo>
                  <a:pt x="1548" y="1304"/>
                </a:lnTo>
                <a:lnTo>
                  <a:pt x="1548" y="1304"/>
                </a:lnTo>
                <a:lnTo>
                  <a:pt x="1551" y="1304"/>
                </a:lnTo>
                <a:close/>
                <a:moveTo>
                  <a:pt x="1618" y="1455"/>
                </a:moveTo>
                <a:lnTo>
                  <a:pt x="1618" y="1455"/>
                </a:lnTo>
                <a:lnTo>
                  <a:pt x="1618" y="1457"/>
                </a:lnTo>
                <a:lnTo>
                  <a:pt x="1620" y="1457"/>
                </a:lnTo>
                <a:lnTo>
                  <a:pt x="1620" y="1455"/>
                </a:lnTo>
                <a:lnTo>
                  <a:pt x="1620" y="1455"/>
                </a:lnTo>
                <a:lnTo>
                  <a:pt x="1618" y="1453"/>
                </a:lnTo>
                <a:lnTo>
                  <a:pt x="1618" y="1455"/>
                </a:lnTo>
                <a:lnTo>
                  <a:pt x="1618" y="1455"/>
                </a:lnTo>
                <a:lnTo>
                  <a:pt x="1618" y="1455"/>
                </a:lnTo>
                <a:close/>
                <a:moveTo>
                  <a:pt x="1620" y="950"/>
                </a:moveTo>
                <a:lnTo>
                  <a:pt x="1620" y="948"/>
                </a:lnTo>
                <a:lnTo>
                  <a:pt x="1618" y="948"/>
                </a:lnTo>
                <a:lnTo>
                  <a:pt x="1618" y="948"/>
                </a:lnTo>
                <a:lnTo>
                  <a:pt x="1618" y="950"/>
                </a:lnTo>
                <a:lnTo>
                  <a:pt x="1618" y="950"/>
                </a:lnTo>
                <a:lnTo>
                  <a:pt x="1618" y="950"/>
                </a:lnTo>
                <a:lnTo>
                  <a:pt x="1618" y="952"/>
                </a:lnTo>
                <a:lnTo>
                  <a:pt x="1618" y="950"/>
                </a:lnTo>
                <a:lnTo>
                  <a:pt x="1618" y="950"/>
                </a:lnTo>
                <a:lnTo>
                  <a:pt x="1620" y="950"/>
                </a:lnTo>
                <a:lnTo>
                  <a:pt x="1620" y="950"/>
                </a:lnTo>
                <a:lnTo>
                  <a:pt x="1620" y="950"/>
                </a:lnTo>
                <a:close/>
                <a:moveTo>
                  <a:pt x="1613" y="952"/>
                </a:moveTo>
                <a:lnTo>
                  <a:pt x="1613" y="952"/>
                </a:lnTo>
                <a:lnTo>
                  <a:pt x="1613" y="952"/>
                </a:lnTo>
                <a:lnTo>
                  <a:pt x="1613" y="952"/>
                </a:lnTo>
                <a:lnTo>
                  <a:pt x="1613" y="952"/>
                </a:lnTo>
                <a:lnTo>
                  <a:pt x="1613" y="952"/>
                </a:lnTo>
                <a:lnTo>
                  <a:pt x="1613" y="952"/>
                </a:lnTo>
                <a:lnTo>
                  <a:pt x="1613" y="952"/>
                </a:lnTo>
                <a:close/>
                <a:moveTo>
                  <a:pt x="1532" y="1298"/>
                </a:moveTo>
                <a:lnTo>
                  <a:pt x="1532" y="1298"/>
                </a:lnTo>
                <a:lnTo>
                  <a:pt x="1532" y="1300"/>
                </a:lnTo>
                <a:lnTo>
                  <a:pt x="1532" y="1300"/>
                </a:lnTo>
                <a:lnTo>
                  <a:pt x="1534" y="1300"/>
                </a:lnTo>
                <a:lnTo>
                  <a:pt x="1536" y="1300"/>
                </a:lnTo>
                <a:lnTo>
                  <a:pt x="1534" y="1300"/>
                </a:lnTo>
                <a:lnTo>
                  <a:pt x="1534" y="1298"/>
                </a:lnTo>
                <a:lnTo>
                  <a:pt x="1532" y="1298"/>
                </a:lnTo>
                <a:lnTo>
                  <a:pt x="1532" y="1298"/>
                </a:lnTo>
                <a:lnTo>
                  <a:pt x="1532" y="1298"/>
                </a:lnTo>
                <a:close/>
                <a:moveTo>
                  <a:pt x="1586" y="1000"/>
                </a:moveTo>
                <a:lnTo>
                  <a:pt x="1586" y="1000"/>
                </a:lnTo>
                <a:lnTo>
                  <a:pt x="1584" y="1000"/>
                </a:lnTo>
                <a:lnTo>
                  <a:pt x="1584" y="1000"/>
                </a:lnTo>
                <a:lnTo>
                  <a:pt x="1582" y="1000"/>
                </a:lnTo>
                <a:lnTo>
                  <a:pt x="1582" y="1002"/>
                </a:lnTo>
                <a:lnTo>
                  <a:pt x="1582" y="1002"/>
                </a:lnTo>
                <a:lnTo>
                  <a:pt x="1586" y="1000"/>
                </a:lnTo>
                <a:close/>
                <a:moveTo>
                  <a:pt x="1574" y="998"/>
                </a:moveTo>
                <a:lnTo>
                  <a:pt x="1574" y="998"/>
                </a:lnTo>
                <a:lnTo>
                  <a:pt x="1574" y="998"/>
                </a:lnTo>
                <a:lnTo>
                  <a:pt x="1574" y="998"/>
                </a:lnTo>
                <a:lnTo>
                  <a:pt x="1574" y="1000"/>
                </a:lnTo>
                <a:lnTo>
                  <a:pt x="1574" y="1000"/>
                </a:lnTo>
                <a:lnTo>
                  <a:pt x="1574" y="998"/>
                </a:lnTo>
                <a:close/>
                <a:moveTo>
                  <a:pt x="1576" y="996"/>
                </a:moveTo>
                <a:lnTo>
                  <a:pt x="1576" y="996"/>
                </a:lnTo>
                <a:lnTo>
                  <a:pt x="1576" y="996"/>
                </a:lnTo>
                <a:lnTo>
                  <a:pt x="1576" y="998"/>
                </a:lnTo>
                <a:lnTo>
                  <a:pt x="1574" y="998"/>
                </a:lnTo>
                <a:lnTo>
                  <a:pt x="1574" y="1000"/>
                </a:lnTo>
                <a:lnTo>
                  <a:pt x="1576" y="1000"/>
                </a:lnTo>
                <a:lnTo>
                  <a:pt x="1576" y="1000"/>
                </a:lnTo>
                <a:lnTo>
                  <a:pt x="1576" y="996"/>
                </a:lnTo>
                <a:close/>
                <a:moveTo>
                  <a:pt x="1569" y="1313"/>
                </a:moveTo>
                <a:lnTo>
                  <a:pt x="1569" y="1315"/>
                </a:lnTo>
                <a:lnTo>
                  <a:pt x="1569" y="1315"/>
                </a:lnTo>
                <a:lnTo>
                  <a:pt x="1569" y="1313"/>
                </a:lnTo>
                <a:lnTo>
                  <a:pt x="1569" y="1313"/>
                </a:lnTo>
                <a:lnTo>
                  <a:pt x="1567" y="1313"/>
                </a:lnTo>
                <a:lnTo>
                  <a:pt x="1567" y="1313"/>
                </a:lnTo>
                <a:lnTo>
                  <a:pt x="1567" y="1313"/>
                </a:lnTo>
                <a:lnTo>
                  <a:pt x="1569" y="1313"/>
                </a:lnTo>
                <a:close/>
                <a:moveTo>
                  <a:pt x="1595" y="1002"/>
                </a:moveTo>
                <a:lnTo>
                  <a:pt x="1595" y="1002"/>
                </a:lnTo>
                <a:lnTo>
                  <a:pt x="1592" y="1000"/>
                </a:lnTo>
                <a:lnTo>
                  <a:pt x="1592" y="1000"/>
                </a:lnTo>
                <a:lnTo>
                  <a:pt x="1592" y="1002"/>
                </a:lnTo>
                <a:lnTo>
                  <a:pt x="1592" y="1002"/>
                </a:lnTo>
                <a:lnTo>
                  <a:pt x="1590" y="1002"/>
                </a:lnTo>
                <a:lnTo>
                  <a:pt x="1592" y="1002"/>
                </a:lnTo>
                <a:lnTo>
                  <a:pt x="1595" y="1002"/>
                </a:lnTo>
                <a:close/>
                <a:moveTo>
                  <a:pt x="1534" y="1015"/>
                </a:moveTo>
                <a:lnTo>
                  <a:pt x="1532" y="1015"/>
                </a:lnTo>
                <a:lnTo>
                  <a:pt x="1534" y="1015"/>
                </a:lnTo>
                <a:lnTo>
                  <a:pt x="1534" y="1015"/>
                </a:lnTo>
                <a:lnTo>
                  <a:pt x="1534" y="1015"/>
                </a:lnTo>
                <a:lnTo>
                  <a:pt x="1534" y="1015"/>
                </a:lnTo>
                <a:lnTo>
                  <a:pt x="1534" y="1013"/>
                </a:lnTo>
                <a:lnTo>
                  <a:pt x="1534" y="1013"/>
                </a:lnTo>
                <a:lnTo>
                  <a:pt x="1534" y="1015"/>
                </a:lnTo>
                <a:close/>
                <a:moveTo>
                  <a:pt x="2334" y="174"/>
                </a:moveTo>
                <a:lnTo>
                  <a:pt x="2332" y="174"/>
                </a:lnTo>
                <a:lnTo>
                  <a:pt x="2330" y="174"/>
                </a:lnTo>
                <a:lnTo>
                  <a:pt x="2328" y="176"/>
                </a:lnTo>
                <a:lnTo>
                  <a:pt x="2328" y="183"/>
                </a:lnTo>
                <a:lnTo>
                  <a:pt x="2330" y="187"/>
                </a:lnTo>
                <a:lnTo>
                  <a:pt x="2330" y="189"/>
                </a:lnTo>
                <a:lnTo>
                  <a:pt x="2332" y="189"/>
                </a:lnTo>
                <a:lnTo>
                  <a:pt x="2334" y="185"/>
                </a:lnTo>
                <a:lnTo>
                  <a:pt x="2334" y="180"/>
                </a:lnTo>
                <a:lnTo>
                  <a:pt x="2334" y="176"/>
                </a:lnTo>
                <a:lnTo>
                  <a:pt x="2334" y="174"/>
                </a:lnTo>
                <a:close/>
                <a:moveTo>
                  <a:pt x="2343" y="277"/>
                </a:moveTo>
                <a:lnTo>
                  <a:pt x="2353" y="277"/>
                </a:lnTo>
                <a:lnTo>
                  <a:pt x="2355" y="277"/>
                </a:lnTo>
                <a:lnTo>
                  <a:pt x="2355" y="273"/>
                </a:lnTo>
                <a:lnTo>
                  <a:pt x="2351" y="273"/>
                </a:lnTo>
                <a:lnTo>
                  <a:pt x="2349" y="271"/>
                </a:lnTo>
                <a:lnTo>
                  <a:pt x="2349" y="269"/>
                </a:lnTo>
                <a:lnTo>
                  <a:pt x="2347" y="266"/>
                </a:lnTo>
                <a:lnTo>
                  <a:pt x="2345" y="266"/>
                </a:lnTo>
                <a:lnTo>
                  <a:pt x="2340" y="269"/>
                </a:lnTo>
                <a:lnTo>
                  <a:pt x="2338" y="266"/>
                </a:lnTo>
                <a:lnTo>
                  <a:pt x="2334" y="269"/>
                </a:lnTo>
                <a:lnTo>
                  <a:pt x="2334" y="271"/>
                </a:lnTo>
                <a:lnTo>
                  <a:pt x="2334" y="275"/>
                </a:lnTo>
                <a:lnTo>
                  <a:pt x="2336" y="277"/>
                </a:lnTo>
                <a:lnTo>
                  <a:pt x="2343" y="277"/>
                </a:lnTo>
                <a:close/>
                <a:moveTo>
                  <a:pt x="2338" y="248"/>
                </a:moveTo>
                <a:lnTo>
                  <a:pt x="2338" y="237"/>
                </a:lnTo>
                <a:lnTo>
                  <a:pt x="2336" y="229"/>
                </a:lnTo>
                <a:lnTo>
                  <a:pt x="2334" y="227"/>
                </a:lnTo>
                <a:lnTo>
                  <a:pt x="2332" y="227"/>
                </a:lnTo>
                <a:lnTo>
                  <a:pt x="2332" y="231"/>
                </a:lnTo>
                <a:lnTo>
                  <a:pt x="2332" y="235"/>
                </a:lnTo>
                <a:lnTo>
                  <a:pt x="2336" y="248"/>
                </a:lnTo>
                <a:lnTo>
                  <a:pt x="2338" y="248"/>
                </a:lnTo>
                <a:close/>
                <a:moveTo>
                  <a:pt x="2347" y="134"/>
                </a:moveTo>
                <a:lnTo>
                  <a:pt x="2353" y="130"/>
                </a:lnTo>
                <a:lnTo>
                  <a:pt x="2355" y="126"/>
                </a:lnTo>
                <a:lnTo>
                  <a:pt x="2355" y="124"/>
                </a:lnTo>
                <a:lnTo>
                  <a:pt x="2347" y="122"/>
                </a:lnTo>
                <a:lnTo>
                  <a:pt x="2338" y="124"/>
                </a:lnTo>
                <a:lnTo>
                  <a:pt x="2332" y="126"/>
                </a:lnTo>
                <a:lnTo>
                  <a:pt x="2330" y="128"/>
                </a:lnTo>
                <a:lnTo>
                  <a:pt x="2332" y="132"/>
                </a:lnTo>
                <a:lnTo>
                  <a:pt x="2338" y="132"/>
                </a:lnTo>
                <a:lnTo>
                  <a:pt x="2347" y="134"/>
                </a:lnTo>
                <a:close/>
                <a:moveTo>
                  <a:pt x="2349" y="193"/>
                </a:moveTo>
                <a:lnTo>
                  <a:pt x="2345" y="197"/>
                </a:lnTo>
                <a:lnTo>
                  <a:pt x="2345" y="197"/>
                </a:lnTo>
                <a:lnTo>
                  <a:pt x="2345" y="199"/>
                </a:lnTo>
                <a:lnTo>
                  <a:pt x="2347" y="199"/>
                </a:lnTo>
                <a:lnTo>
                  <a:pt x="2351" y="197"/>
                </a:lnTo>
                <a:lnTo>
                  <a:pt x="2353" y="195"/>
                </a:lnTo>
                <a:lnTo>
                  <a:pt x="2351" y="193"/>
                </a:lnTo>
                <a:lnTo>
                  <a:pt x="2349" y="191"/>
                </a:lnTo>
                <a:lnTo>
                  <a:pt x="2349" y="193"/>
                </a:lnTo>
                <a:close/>
                <a:moveTo>
                  <a:pt x="2202" y="396"/>
                </a:moveTo>
                <a:lnTo>
                  <a:pt x="2202" y="398"/>
                </a:lnTo>
                <a:lnTo>
                  <a:pt x="2202" y="401"/>
                </a:lnTo>
                <a:lnTo>
                  <a:pt x="2202" y="401"/>
                </a:lnTo>
                <a:lnTo>
                  <a:pt x="2202" y="401"/>
                </a:lnTo>
                <a:lnTo>
                  <a:pt x="2204" y="401"/>
                </a:lnTo>
                <a:lnTo>
                  <a:pt x="2206" y="401"/>
                </a:lnTo>
                <a:lnTo>
                  <a:pt x="2215" y="398"/>
                </a:lnTo>
                <a:lnTo>
                  <a:pt x="2223" y="398"/>
                </a:lnTo>
                <a:lnTo>
                  <a:pt x="2225" y="401"/>
                </a:lnTo>
                <a:lnTo>
                  <a:pt x="2227" y="401"/>
                </a:lnTo>
                <a:lnTo>
                  <a:pt x="2227" y="401"/>
                </a:lnTo>
                <a:lnTo>
                  <a:pt x="2229" y="401"/>
                </a:lnTo>
                <a:lnTo>
                  <a:pt x="2231" y="398"/>
                </a:lnTo>
                <a:lnTo>
                  <a:pt x="2234" y="396"/>
                </a:lnTo>
                <a:lnTo>
                  <a:pt x="2240" y="396"/>
                </a:lnTo>
                <a:lnTo>
                  <a:pt x="2240" y="394"/>
                </a:lnTo>
                <a:lnTo>
                  <a:pt x="2240" y="394"/>
                </a:lnTo>
                <a:lnTo>
                  <a:pt x="2240" y="394"/>
                </a:lnTo>
                <a:lnTo>
                  <a:pt x="2238" y="392"/>
                </a:lnTo>
                <a:lnTo>
                  <a:pt x="2240" y="392"/>
                </a:lnTo>
                <a:lnTo>
                  <a:pt x="2240" y="392"/>
                </a:lnTo>
                <a:lnTo>
                  <a:pt x="2240" y="392"/>
                </a:lnTo>
                <a:lnTo>
                  <a:pt x="2240" y="390"/>
                </a:lnTo>
                <a:lnTo>
                  <a:pt x="2240" y="388"/>
                </a:lnTo>
                <a:lnTo>
                  <a:pt x="2240" y="388"/>
                </a:lnTo>
                <a:lnTo>
                  <a:pt x="2236" y="388"/>
                </a:lnTo>
                <a:lnTo>
                  <a:pt x="2236" y="388"/>
                </a:lnTo>
                <a:lnTo>
                  <a:pt x="2236" y="386"/>
                </a:lnTo>
                <a:lnTo>
                  <a:pt x="2234" y="386"/>
                </a:lnTo>
                <a:lnTo>
                  <a:pt x="2225" y="388"/>
                </a:lnTo>
                <a:lnTo>
                  <a:pt x="2221" y="390"/>
                </a:lnTo>
                <a:lnTo>
                  <a:pt x="2217" y="390"/>
                </a:lnTo>
                <a:lnTo>
                  <a:pt x="2213" y="390"/>
                </a:lnTo>
                <a:lnTo>
                  <a:pt x="2211" y="390"/>
                </a:lnTo>
                <a:lnTo>
                  <a:pt x="2208" y="390"/>
                </a:lnTo>
                <a:lnTo>
                  <a:pt x="2206" y="390"/>
                </a:lnTo>
                <a:lnTo>
                  <a:pt x="2206" y="392"/>
                </a:lnTo>
                <a:lnTo>
                  <a:pt x="2206" y="394"/>
                </a:lnTo>
                <a:lnTo>
                  <a:pt x="2204" y="396"/>
                </a:lnTo>
                <a:lnTo>
                  <a:pt x="2202" y="396"/>
                </a:lnTo>
                <a:close/>
                <a:moveTo>
                  <a:pt x="2405" y="1208"/>
                </a:moveTo>
                <a:lnTo>
                  <a:pt x="2405" y="1208"/>
                </a:lnTo>
                <a:lnTo>
                  <a:pt x="2405" y="1210"/>
                </a:lnTo>
                <a:lnTo>
                  <a:pt x="2403" y="1212"/>
                </a:lnTo>
                <a:lnTo>
                  <a:pt x="2401" y="1216"/>
                </a:lnTo>
                <a:lnTo>
                  <a:pt x="2399" y="1216"/>
                </a:lnTo>
                <a:lnTo>
                  <a:pt x="2397" y="1216"/>
                </a:lnTo>
                <a:lnTo>
                  <a:pt x="2399" y="1218"/>
                </a:lnTo>
                <a:lnTo>
                  <a:pt x="2399" y="1218"/>
                </a:lnTo>
                <a:lnTo>
                  <a:pt x="2401" y="1216"/>
                </a:lnTo>
                <a:lnTo>
                  <a:pt x="2405" y="1214"/>
                </a:lnTo>
                <a:lnTo>
                  <a:pt x="2408" y="1212"/>
                </a:lnTo>
                <a:lnTo>
                  <a:pt x="2408" y="1210"/>
                </a:lnTo>
                <a:lnTo>
                  <a:pt x="2408" y="1208"/>
                </a:lnTo>
                <a:lnTo>
                  <a:pt x="2408" y="1208"/>
                </a:lnTo>
                <a:lnTo>
                  <a:pt x="2408" y="1208"/>
                </a:lnTo>
                <a:lnTo>
                  <a:pt x="2405" y="1208"/>
                </a:lnTo>
                <a:close/>
                <a:moveTo>
                  <a:pt x="1856" y="390"/>
                </a:moveTo>
                <a:lnTo>
                  <a:pt x="1859" y="390"/>
                </a:lnTo>
                <a:lnTo>
                  <a:pt x="1861" y="390"/>
                </a:lnTo>
                <a:lnTo>
                  <a:pt x="1861" y="390"/>
                </a:lnTo>
                <a:lnTo>
                  <a:pt x="1856" y="388"/>
                </a:lnTo>
                <a:lnTo>
                  <a:pt x="1854" y="388"/>
                </a:lnTo>
                <a:lnTo>
                  <a:pt x="1852" y="388"/>
                </a:lnTo>
                <a:lnTo>
                  <a:pt x="1852" y="390"/>
                </a:lnTo>
                <a:lnTo>
                  <a:pt x="1852" y="390"/>
                </a:lnTo>
                <a:lnTo>
                  <a:pt x="1852" y="390"/>
                </a:lnTo>
                <a:lnTo>
                  <a:pt x="1856" y="390"/>
                </a:lnTo>
                <a:close/>
                <a:moveTo>
                  <a:pt x="1831" y="386"/>
                </a:moveTo>
                <a:lnTo>
                  <a:pt x="1831" y="386"/>
                </a:lnTo>
                <a:lnTo>
                  <a:pt x="1833" y="386"/>
                </a:lnTo>
                <a:lnTo>
                  <a:pt x="1833" y="384"/>
                </a:lnTo>
                <a:lnTo>
                  <a:pt x="1833" y="384"/>
                </a:lnTo>
                <a:lnTo>
                  <a:pt x="1833" y="384"/>
                </a:lnTo>
                <a:lnTo>
                  <a:pt x="1833" y="382"/>
                </a:lnTo>
                <a:lnTo>
                  <a:pt x="1833" y="380"/>
                </a:lnTo>
                <a:lnTo>
                  <a:pt x="1831" y="380"/>
                </a:lnTo>
                <a:lnTo>
                  <a:pt x="1829" y="380"/>
                </a:lnTo>
                <a:lnTo>
                  <a:pt x="1827" y="382"/>
                </a:lnTo>
                <a:lnTo>
                  <a:pt x="1827" y="384"/>
                </a:lnTo>
                <a:lnTo>
                  <a:pt x="1825" y="384"/>
                </a:lnTo>
                <a:lnTo>
                  <a:pt x="1827" y="384"/>
                </a:lnTo>
                <a:lnTo>
                  <a:pt x="1827" y="384"/>
                </a:lnTo>
                <a:lnTo>
                  <a:pt x="1831" y="386"/>
                </a:lnTo>
                <a:close/>
                <a:moveTo>
                  <a:pt x="2410" y="1204"/>
                </a:moveTo>
                <a:lnTo>
                  <a:pt x="2412" y="1204"/>
                </a:lnTo>
                <a:lnTo>
                  <a:pt x="2412" y="1204"/>
                </a:lnTo>
                <a:lnTo>
                  <a:pt x="2414" y="1201"/>
                </a:lnTo>
                <a:lnTo>
                  <a:pt x="2414" y="1199"/>
                </a:lnTo>
                <a:lnTo>
                  <a:pt x="2412" y="1199"/>
                </a:lnTo>
                <a:lnTo>
                  <a:pt x="2412" y="1199"/>
                </a:lnTo>
                <a:lnTo>
                  <a:pt x="2412" y="1201"/>
                </a:lnTo>
                <a:lnTo>
                  <a:pt x="2410" y="1201"/>
                </a:lnTo>
                <a:lnTo>
                  <a:pt x="2408" y="1201"/>
                </a:lnTo>
                <a:lnTo>
                  <a:pt x="2408" y="1204"/>
                </a:lnTo>
                <a:lnTo>
                  <a:pt x="2408" y="1206"/>
                </a:lnTo>
                <a:lnTo>
                  <a:pt x="2408" y="1206"/>
                </a:lnTo>
                <a:lnTo>
                  <a:pt x="2410" y="1204"/>
                </a:lnTo>
                <a:close/>
                <a:moveTo>
                  <a:pt x="2259" y="1390"/>
                </a:moveTo>
                <a:lnTo>
                  <a:pt x="2257" y="1390"/>
                </a:lnTo>
                <a:lnTo>
                  <a:pt x="2255" y="1390"/>
                </a:lnTo>
                <a:lnTo>
                  <a:pt x="2255" y="1390"/>
                </a:lnTo>
                <a:lnTo>
                  <a:pt x="2255" y="1390"/>
                </a:lnTo>
                <a:lnTo>
                  <a:pt x="2255" y="1392"/>
                </a:lnTo>
                <a:lnTo>
                  <a:pt x="2257" y="1390"/>
                </a:lnTo>
                <a:lnTo>
                  <a:pt x="2257" y="1390"/>
                </a:lnTo>
                <a:lnTo>
                  <a:pt x="2259" y="1392"/>
                </a:lnTo>
                <a:lnTo>
                  <a:pt x="2259" y="1390"/>
                </a:lnTo>
                <a:lnTo>
                  <a:pt x="2259" y="1390"/>
                </a:lnTo>
                <a:lnTo>
                  <a:pt x="2259" y="1390"/>
                </a:lnTo>
                <a:close/>
                <a:moveTo>
                  <a:pt x="2351" y="1206"/>
                </a:moveTo>
                <a:lnTo>
                  <a:pt x="2349" y="1206"/>
                </a:lnTo>
                <a:lnTo>
                  <a:pt x="2349" y="1206"/>
                </a:lnTo>
                <a:lnTo>
                  <a:pt x="2347" y="1208"/>
                </a:lnTo>
                <a:lnTo>
                  <a:pt x="2349" y="1210"/>
                </a:lnTo>
                <a:lnTo>
                  <a:pt x="2349" y="1212"/>
                </a:lnTo>
                <a:lnTo>
                  <a:pt x="2349" y="1212"/>
                </a:lnTo>
                <a:lnTo>
                  <a:pt x="2351" y="1210"/>
                </a:lnTo>
                <a:lnTo>
                  <a:pt x="2351" y="1210"/>
                </a:lnTo>
                <a:lnTo>
                  <a:pt x="2351" y="1208"/>
                </a:lnTo>
                <a:lnTo>
                  <a:pt x="2351" y="1208"/>
                </a:lnTo>
                <a:lnTo>
                  <a:pt x="2351" y="1206"/>
                </a:lnTo>
                <a:close/>
                <a:moveTo>
                  <a:pt x="2347" y="1222"/>
                </a:moveTo>
                <a:lnTo>
                  <a:pt x="2345" y="1222"/>
                </a:lnTo>
                <a:lnTo>
                  <a:pt x="2345" y="1222"/>
                </a:lnTo>
                <a:lnTo>
                  <a:pt x="2345" y="1222"/>
                </a:lnTo>
                <a:lnTo>
                  <a:pt x="2347" y="1224"/>
                </a:lnTo>
                <a:lnTo>
                  <a:pt x="2349" y="1222"/>
                </a:lnTo>
                <a:lnTo>
                  <a:pt x="2349" y="1220"/>
                </a:lnTo>
                <a:lnTo>
                  <a:pt x="2347" y="1222"/>
                </a:lnTo>
                <a:close/>
                <a:moveTo>
                  <a:pt x="2361" y="562"/>
                </a:moveTo>
                <a:lnTo>
                  <a:pt x="2366" y="562"/>
                </a:lnTo>
                <a:lnTo>
                  <a:pt x="2366" y="562"/>
                </a:lnTo>
                <a:lnTo>
                  <a:pt x="2370" y="560"/>
                </a:lnTo>
                <a:lnTo>
                  <a:pt x="2372" y="558"/>
                </a:lnTo>
                <a:lnTo>
                  <a:pt x="2376" y="556"/>
                </a:lnTo>
                <a:lnTo>
                  <a:pt x="2378" y="554"/>
                </a:lnTo>
                <a:lnTo>
                  <a:pt x="2382" y="552"/>
                </a:lnTo>
                <a:lnTo>
                  <a:pt x="2387" y="552"/>
                </a:lnTo>
                <a:lnTo>
                  <a:pt x="2391" y="552"/>
                </a:lnTo>
                <a:lnTo>
                  <a:pt x="2391" y="552"/>
                </a:lnTo>
                <a:lnTo>
                  <a:pt x="2393" y="549"/>
                </a:lnTo>
                <a:lnTo>
                  <a:pt x="2395" y="549"/>
                </a:lnTo>
                <a:lnTo>
                  <a:pt x="2397" y="547"/>
                </a:lnTo>
                <a:lnTo>
                  <a:pt x="2397" y="547"/>
                </a:lnTo>
                <a:lnTo>
                  <a:pt x="2399" y="545"/>
                </a:lnTo>
                <a:lnTo>
                  <a:pt x="2399" y="545"/>
                </a:lnTo>
                <a:lnTo>
                  <a:pt x="2399" y="545"/>
                </a:lnTo>
                <a:lnTo>
                  <a:pt x="2399" y="543"/>
                </a:lnTo>
                <a:lnTo>
                  <a:pt x="2399" y="543"/>
                </a:lnTo>
                <a:lnTo>
                  <a:pt x="2399" y="541"/>
                </a:lnTo>
                <a:lnTo>
                  <a:pt x="2401" y="541"/>
                </a:lnTo>
                <a:lnTo>
                  <a:pt x="2403" y="541"/>
                </a:lnTo>
                <a:lnTo>
                  <a:pt x="2403" y="541"/>
                </a:lnTo>
                <a:lnTo>
                  <a:pt x="2405" y="541"/>
                </a:lnTo>
                <a:lnTo>
                  <a:pt x="2408" y="539"/>
                </a:lnTo>
                <a:lnTo>
                  <a:pt x="2408" y="537"/>
                </a:lnTo>
                <a:lnTo>
                  <a:pt x="2408" y="537"/>
                </a:lnTo>
                <a:lnTo>
                  <a:pt x="2408" y="535"/>
                </a:lnTo>
                <a:lnTo>
                  <a:pt x="2408" y="535"/>
                </a:lnTo>
                <a:lnTo>
                  <a:pt x="2410" y="535"/>
                </a:lnTo>
                <a:lnTo>
                  <a:pt x="2412" y="535"/>
                </a:lnTo>
                <a:lnTo>
                  <a:pt x="2412" y="533"/>
                </a:lnTo>
                <a:lnTo>
                  <a:pt x="2412" y="533"/>
                </a:lnTo>
                <a:lnTo>
                  <a:pt x="2412" y="533"/>
                </a:lnTo>
                <a:lnTo>
                  <a:pt x="2412" y="533"/>
                </a:lnTo>
                <a:lnTo>
                  <a:pt x="2408" y="531"/>
                </a:lnTo>
                <a:lnTo>
                  <a:pt x="2410" y="531"/>
                </a:lnTo>
                <a:lnTo>
                  <a:pt x="2410" y="531"/>
                </a:lnTo>
                <a:lnTo>
                  <a:pt x="2410" y="531"/>
                </a:lnTo>
                <a:lnTo>
                  <a:pt x="2410" y="528"/>
                </a:lnTo>
                <a:lnTo>
                  <a:pt x="2410" y="528"/>
                </a:lnTo>
                <a:lnTo>
                  <a:pt x="2410" y="528"/>
                </a:lnTo>
                <a:lnTo>
                  <a:pt x="2410" y="528"/>
                </a:lnTo>
                <a:lnTo>
                  <a:pt x="2408" y="528"/>
                </a:lnTo>
                <a:lnTo>
                  <a:pt x="2408" y="526"/>
                </a:lnTo>
                <a:lnTo>
                  <a:pt x="2408" y="526"/>
                </a:lnTo>
                <a:lnTo>
                  <a:pt x="2410" y="526"/>
                </a:lnTo>
                <a:lnTo>
                  <a:pt x="2410" y="526"/>
                </a:lnTo>
                <a:lnTo>
                  <a:pt x="2410" y="524"/>
                </a:lnTo>
                <a:lnTo>
                  <a:pt x="2410" y="524"/>
                </a:lnTo>
                <a:lnTo>
                  <a:pt x="2410" y="522"/>
                </a:lnTo>
                <a:lnTo>
                  <a:pt x="2410" y="522"/>
                </a:lnTo>
                <a:lnTo>
                  <a:pt x="2410" y="522"/>
                </a:lnTo>
                <a:lnTo>
                  <a:pt x="2408" y="522"/>
                </a:lnTo>
                <a:lnTo>
                  <a:pt x="2408" y="522"/>
                </a:lnTo>
                <a:lnTo>
                  <a:pt x="2405" y="520"/>
                </a:lnTo>
                <a:lnTo>
                  <a:pt x="2403" y="520"/>
                </a:lnTo>
                <a:lnTo>
                  <a:pt x="2401" y="520"/>
                </a:lnTo>
                <a:lnTo>
                  <a:pt x="2397" y="522"/>
                </a:lnTo>
                <a:lnTo>
                  <a:pt x="2399" y="520"/>
                </a:lnTo>
                <a:lnTo>
                  <a:pt x="2401" y="518"/>
                </a:lnTo>
                <a:lnTo>
                  <a:pt x="2399" y="518"/>
                </a:lnTo>
                <a:lnTo>
                  <a:pt x="2399" y="518"/>
                </a:lnTo>
                <a:lnTo>
                  <a:pt x="2399" y="518"/>
                </a:lnTo>
                <a:lnTo>
                  <a:pt x="2399" y="516"/>
                </a:lnTo>
                <a:lnTo>
                  <a:pt x="2399" y="516"/>
                </a:lnTo>
                <a:lnTo>
                  <a:pt x="2395" y="518"/>
                </a:lnTo>
                <a:lnTo>
                  <a:pt x="2393" y="518"/>
                </a:lnTo>
                <a:lnTo>
                  <a:pt x="2393" y="516"/>
                </a:lnTo>
                <a:lnTo>
                  <a:pt x="2395" y="516"/>
                </a:lnTo>
                <a:lnTo>
                  <a:pt x="2395" y="514"/>
                </a:lnTo>
                <a:lnTo>
                  <a:pt x="2395" y="512"/>
                </a:lnTo>
                <a:lnTo>
                  <a:pt x="2395" y="512"/>
                </a:lnTo>
                <a:lnTo>
                  <a:pt x="2395" y="512"/>
                </a:lnTo>
                <a:lnTo>
                  <a:pt x="2395" y="510"/>
                </a:lnTo>
                <a:lnTo>
                  <a:pt x="2393" y="510"/>
                </a:lnTo>
                <a:lnTo>
                  <a:pt x="2393" y="512"/>
                </a:lnTo>
                <a:lnTo>
                  <a:pt x="2391" y="510"/>
                </a:lnTo>
                <a:lnTo>
                  <a:pt x="2389" y="510"/>
                </a:lnTo>
                <a:lnTo>
                  <a:pt x="2389" y="510"/>
                </a:lnTo>
                <a:lnTo>
                  <a:pt x="2391" y="508"/>
                </a:lnTo>
                <a:lnTo>
                  <a:pt x="2391" y="505"/>
                </a:lnTo>
                <a:lnTo>
                  <a:pt x="2393" y="503"/>
                </a:lnTo>
                <a:lnTo>
                  <a:pt x="2395" y="503"/>
                </a:lnTo>
                <a:lnTo>
                  <a:pt x="2397" y="503"/>
                </a:lnTo>
                <a:lnTo>
                  <a:pt x="2397" y="503"/>
                </a:lnTo>
                <a:lnTo>
                  <a:pt x="2395" y="503"/>
                </a:lnTo>
                <a:lnTo>
                  <a:pt x="2393" y="503"/>
                </a:lnTo>
                <a:lnTo>
                  <a:pt x="2391" y="503"/>
                </a:lnTo>
                <a:lnTo>
                  <a:pt x="2389" y="505"/>
                </a:lnTo>
                <a:lnTo>
                  <a:pt x="2387" y="505"/>
                </a:lnTo>
                <a:lnTo>
                  <a:pt x="2384" y="505"/>
                </a:lnTo>
                <a:lnTo>
                  <a:pt x="2382" y="505"/>
                </a:lnTo>
                <a:lnTo>
                  <a:pt x="2380" y="505"/>
                </a:lnTo>
                <a:lnTo>
                  <a:pt x="2380" y="505"/>
                </a:lnTo>
                <a:lnTo>
                  <a:pt x="2380" y="503"/>
                </a:lnTo>
                <a:lnTo>
                  <a:pt x="2380" y="501"/>
                </a:lnTo>
                <a:lnTo>
                  <a:pt x="2378" y="501"/>
                </a:lnTo>
                <a:lnTo>
                  <a:pt x="2376" y="499"/>
                </a:lnTo>
                <a:lnTo>
                  <a:pt x="2376" y="499"/>
                </a:lnTo>
                <a:lnTo>
                  <a:pt x="2372" y="499"/>
                </a:lnTo>
                <a:lnTo>
                  <a:pt x="2370" y="499"/>
                </a:lnTo>
                <a:lnTo>
                  <a:pt x="2368" y="501"/>
                </a:lnTo>
                <a:lnTo>
                  <a:pt x="2370" y="505"/>
                </a:lnTo>
                <a:lnTo>
                  <a:pt x="2370" y="505"/>
                </a:lnTo>
                <a:lnTo>
                  <a:pt x="2370" y="508"/>
                </a:lnTo>
                <a:lnTo>
                  <a:pt x="2368" y="508"/>
                </a:lnTo>
                <a:lnTo>
                  <a:pt x="2366" y="508"/>
                </a:lnTo>
                <a:lnTo>
                  <a:pt x="2364" y="510"/>
                </a:lnTo>
                <a:lnTo>
                  <a:pt x="2364" y="508"/>
                </a:lnTo>
                <a:lnTo>
                  <a:pt x="2361" y="508"/>
                </a:lnTo>
                <a:lnTo>
                  <a:pt x="2361" y="508"/>
                </a:lnTo>
                <a:lnTo>
                  <a:pt x="2359" y="508"/>
                </a:lnTo>
                <a:lnTo>
                  <a:pt x="2359" y="508"/>
                </a:lnTo>
                <a:lnTo>
                  <a:pt x="2357" y="510"/>
                </a:lnTo>
                <a:lnTo>
                  <a:pt x="2355" y="512"/>
                </a:lnTo>
                <a:lnTo>
                  <a:pt x="2355" y="512"/>
                </a:lnTo>
                <a:lnTo>
                  <a:pt x="2353" y="512"/>
                </a:lnTo>
                <a:lnTo>
                  <a:pt x="2353" y="512"/>
                </a:lnTo>
                <a:lnTo>
                  <a:pt x="2353" y="512"/>
                </a:lnTo>
                <a:lnTo>
                  <a:pt x="2353" y="512"/>
                </a:lnTo>
                <a:lnTo>
                  <a:pt x="2349" y="510"/>
                </a:lnTo>
                <a:lnTo>
                  <a:pt x="2349" y="508"/>
                </a:lnTo>
                <a:lnTo>
                  <a:pt x="2345" y="508"/>
                </a:lnTo>
                <a:lnTo>
                  <a:pt x="2343" y="508"/>
                </a:lnTo>
                <a:lnTo>
                  <a:pt x="2343" y="508"/>
                </a:lnTo>
                <a:lnTo>
                  <a:pt x="2343" y="510"/>
                </a:lnTo>
                <a:lnTo>
                  <a:pt x="2345" y="514"/>
                </a:lnTo>
                <a:lnTo>
                  <a:pt x="2345" y="516"/>
                </a:lnTo>
                <a:lnTo>
                  <a:pt x="2345" y="516"/>
                </a:lnTo>
                <a:lnTo>
                  <a:pt x="2345" y="518"/>
                </a:lnTo>
                <a:lnTo>
                  <a:pt x="2345" y="518"/>
                </a:lnTo>
                <a:lnTo>
                  <a:pt x="2345" y="518"/>
                </a:lnTo>
                <a:lnTo>
                  <a:pt x="2345" y="518"/>
                </a:lnTo>
                <a:lnTo>
                  <a:pt x="2343" y="514"/>
                </a:lnTo>
                <a:lnTo>
                  <a:pt x="2340" y="512"/>
                </a:lnTo>
                <a:lnTo>
                  <a:pt x="2338" y="510"/>
                </a:lnTo>
                <a:lnTo>
                  <a:pt x="2336" y="508"/>
                </a:lnTo>
                <a:lnTo>
                  <a:pt x="2336" y="508"/>
                </a:lnTo>
                <a:lnTo>
                  <a:pt x="2334" y="508"/>
                </a:lnTo>
                <a:lnTo>
                  <a:pt x="2334" y="508"/>
                </a:lnTo>
                <a:lnTo>
                  <a:pt x="2332" y="508"/>
                </a:lnTo>
                <a:lnTo>
                  <a:pt x="2332" y="510"/>
                </a:lnTo>
                <a:lnTo>
                  <a:pt x="2330" y="510"/>
                </a:lnTo>
                <a:lnTo>
                  <a:pt x="2328" y="510"/>
                </a:lnTo>
                <a:lnTo>
                  <a:pt x="2326" y="512"/>
                </a:lnTo>
                <a:lnTo>
                  <a:pt x="2326" y="512"/>
                </a:lnTo>
                <a:lnTo>
                  <a:pt x="2326" y="516"/>
                </a:lnTo>
                <a:lnTo>
                  <a:pt x="2326" y="516"/>
                </a:lnTo>
                <a:lnTo>
                  <a:pt x="2326" y="518"/>
                </a:lnTo>
                <a:lnTo>
                  <a:pt x="2326" y="518"/>
                </a:lnTo>
                <a:lnTo>
                  <a:pt x="2324" y="516"/>
                </a:lnTo>
                <a:lnTo>
                  <a:pt x="2324" y="516"/>
                </a:lnTo>
                <a:lnTo>
                  <a:pt x="2322" y="514"/>
                </a:lnTo>
                <a:lnTo>
                  <a:pt x="2320" y="514"/>
                </a:lnTo>
                <a:lnTo>
                  <a:pt x="2317" y="510"/>
                </a:lnTo>
                <a:lnTo>
                  <a:pt x="2317" y="510"/>
                </a:lnTo>
                <a:lnTo>
                  <a:pt x="2315" y="510"/>
                </a:lnTo>
                <a:lnTo>
                  <a:pt x="2313" y="510"/>
                </a:lnTo>
                <a:lnTo>
                  <a:pt x="2313" y="512"/>
                </a:lnTo>
                <a:lnTo>
                  <a:pt x="2313" y="514"/>
                </a:lnTo>
                <a:lnTo>
                  <a:pt x="2313" y="516"/>
                </a:lnTo>
                <a:lnTo>
                  <a:pt x="2313" y="518"/>
                </a:lnTo>
                <a:lnTo>
                  <a:pt x="2311" y="520"/>
                </a:lnTo>
                <a:lnTo>
                  <a:pt x="2311" y="522"/>
                </a:lnTo>
                <a:lnTo>
                  <a:pt x="2311" y="522"/>
                </a:lnTo>
                <a:lnTo>
                  <a:pt x="2309" y="522"/>
                </a:lnTo>
                <a:lnTo>
                  <a:pt x="2309" y="520"/>
                </a:lnTo>
                <a:lnTo>
                  <a:pt x="2309" y="520"/>
                </a:lnTo>
                <a:lnTo>
                  <a:pt x="2307" y="520"/>
                </a:lnTo>
                <a:lnTo>
                  <a:pt x="2307" y="520"/>
                </a:lnTo>
                <a:lnTo>
                  <a:pt x="2305" y="522"/>
                </a:lnTo>
                <a:lnTo>
                  <a:pt x="2303" y="524"/>
                </a:lnTo>
                <a:lnTo>
                  <a:pt x="2303" y="524"/>
                </a:lnTo>
                <a:lnTo>
                  <a:pt x="2303" y="524"/>
                </a:lnTo>
                <a:lnTo>
                  <a:pt x="2303" y="524"/>
                </a:lnTo>
                <a:lnTo>
                  <a:pt x="2303" y="526"/>
                </a:lnTo>
                <a:lnTo>
                  <a:pt x="2303" y="528"/>
                </a:lnTo>
                <a:lnTo>
                  <a:pt x="2301" y="528"/>
                </a:lnTo>
                <a:lnTo>
                  <a:pt x="2301" y="528"/>
                </a:lnTo>
                <a:lnTo>
                  <a:pt x="2301" y="524"/>
                </a:lnTo>
                <a:lnTo>
                  <a:pt x="2299" y="524"/>
                </a:lnTo>
                <a:lnTo>
                  <a:pt x="2299" y="524"/>
                </a:lnTo>
                <a:lnTo>
                  <a:pt x="2296" y="524"/>
                </a:lnTo>
                <a:lnTo>
                  <a:pt x="2296" y="524"/>
                </a:lnTo>
                <a:lnTo>
                  <a:pt x="2299" y="524"/>
                </a:lnTo>
                <a:lnTo>
                  <a:pt x="2299" y="522"/>
                </a:lnTo>
                <a:lnTo>
                  <a:pt x="2299" y="522"/>
                </a:lnTo>
                <a:lnTo>
                  <a:pt x="2299" y="522"/>
                </a:lnTo>
                <a:lnTo>
                  <a:pt x="2296" y="522"/>
                </a:lnTo>
                <a:lnTo>
                  <a:pt x="2296" y="522"/>
                </a:lnTo>
                <a:lnTo>
                  <a:pt x="2296" y="520"/>
                </a:lnTo>
                <a:lnTo>
                  <a:pt x="2296" y="520"/>
                </a:lnTo>
                <a:lnTo>
                  <a:pt x="2294" y="520"/>
                </a:lnTo>
                <a:lnTo>
                  <a:pt x="2294" y="518"/>
                </a:lnTo>
                <a:lnTo>
                  <a:pt x="2296" y="518"/>
                </a:lnTo>
                <a:lnTo>
                  <a:pt x="2296" y="518"/>
                </a:lnTo>
                <a:lnTo>
                  <a:pt x="2299" y="518"/>
                </a:lnTo>
                <a:lnTo>
                  <a:pt x="2299" y="514"/>
                </a:lnTo>
                <a:lnTo>
                  <a:pt x="2299" y="514"/>
                </a:lnTo>
                <a:lnTo>
                  <a:pt x="2299" y="514"/>
                </a:lnTo>
                <a:lnTo>
                  <a:pt x="2296" y="512"/>
                </a:lnTo>
                <a:lnTo>
                  <a:pt x="2296" y="512"/>
                </a:lnTo>
                <a:lnTo>
                  <a:pt x="2296" y="512"/>
                </a:lnTo>
                <a:lnTo>
                  <a:pt x="2299" y="512"/>
                </a:lnTo>
                <a:lnTo>
                  <a:pt x="2299" y="512"/>
                </a:lnTo>
                <a:lnTo>
                  <a:pt x="2294" y="510"/>
                </a:lnTo>
                <a:lnTo>
                  <a:pt x="2292" y="508"/>
                </a:lnTo>
                <a:lnTo>
                  <a:pt x="2290" y="505"/>
                </a:lnTo>
                <a:lnTo>
                  <a:pt x="2290" y="505"/>
                </a:lnTo>
                <a:lnTo>
                  <a:pt x="2286" y="503"/>
                </a:lnTo>
                <a:lnTo>
                  <a:pt x="2284" y="503"/>
                </a:lnTo>
                <a:lnTo>
                  <a:pt x="2282" y="501"/>
                </a:lnTo>
                <a:lnTo>
                  <a:pt x="2282" y="501"/>
                </a:lnTo>
                <a:lnTo>
                  <a:pt x="2278" y="501"/>
                </a:lnTo>
                <a:lnTo>
                  <a:pt x="2276" y="501"/>
                </a:lnTo>
                <a:lnTo>
                  <a:pt x="2276" y="501"/>
                </a:lnTo>
                <a:lnTo>
                  <a:pt x="2273" y="503"/>
                </a:lnTo>
                <a:lnTo>
                  <a:pt x="2273" y="503"/>
                </a:lnTo>
                <a:lnTo>
                  <a:pt x="2273" y="503"/>
                </a:lnTo>
                <a:lnTo>
                  <a:pt x="2276" y="503"/>
                </a:lnTo>
                <a:lnTo>
                  <a:pt x="2278" y="503"/>
                </a:lnTo>
                <a:lnTo>
                  <a:pt x="2280" y="503"/>
                </a:lnTo>
                <a:lnTo>
                  <a:pt x="2280" y="503"/>
                </a:lnTo>
                <a:lnTo>
                  <a:pt x="2280" y="505"/>
                </a:lnTo>
                <a:lnTo>
                  <a:pt x="2282" y="505"/>
                </a:lnTo>
                <a:lnTo>
                  <a:pt x="2282" y="505"/>
                </a:lnTo>
                <a:lnTo>
                  <a:pt x="2282" y="505"/>
                </a:lnTo>
                <a:lnTo>
                  <a:pt x="2278" y="505"/>
                </a:lnTo>
                <a:lnTo>
                  <a:pt x="2276" y="505"/>
                </a:lnTo>
                <a:lnTo>
                  <a:pt x="2276" y="505"/>
                </a:lnTo>
                <a:lnTo>
                  <a:pt x="2276" y="508"/>
                </a:lnTo>
                <a:lnTo>
                  <a:pt x="2276" y="508"/>
                </a:lnTo>
                <a:lnTo>
                  <a:pt x="2278" y="508"/>
                </a:lnTo>
                <a:lnTo>
                  <a:pt x="2282" y="510"/>
                </a:lnTo>
                <a:lnTo>
                  <a:pt x="2282" y="510"/>
                </a:lnTo>
                <a:lnTo>
                  <a:pt x="2284" y="512"/>
                </a:lnTo>
                <a:lnTo>
                  <a:pt x="2282" y="514"/>
                </a:lnTo>
                <a:lnTo>
                  <a:pt x="2282" y="514"/>
                </a:lnTo>
                <a:lnTo>
                  <a:pt x="2282" y="514"/>
                </a:lnTo>
                <a:lnTo>
                  <a:pt x="2280" y="514"/>
                </a:lnTo>
                <a:lnTo>
                  <a:pt x="2280" y="514"/>
                </a:lnTo>
                <a:lnTo>
                  <a:pt x="2280" y="514"/>
                </a:lnTo>
                <a:lnTo>
                  <a:pt x="2280" y="512"/>
                </a:lnTo>
                <a:lnTo>
                  <a:pt x="2280" y="512"/>
                </a:lnTo>
                <a:lnTo>
                  <a:pt x="2280" y="512"/>
                </a:lnTo>
                <a:lnTo>
                  <a:pt x="2278" y="510"/>
                </a:lnTo>
                <a:lnTo>
                  <a:pt x="2278" y="512"/>
                </a:lnTo>
                <a:lnTo>
                  <a:pt x="2278" y="512"/>
                </a:lnTo>
                <a:lnTo>
                  <a:pt x="2276" y="512"/>
                </a:lnTo>
                <a:lnTo>
                  <a:pt x="2273" y="512"/>
                </a:lnTo>
                <a:lnTo>
                  <a:pt x="2273" y="512"/>
                </a:lnTo>
                <a:lnTo>
                  <a:pt x="2273" y="512"/>
                </a:lnTo>
                <a:lnTo>
                  <a:pt x="2273" y="510"/>
                </a:lnTo>
                <a:lnTo>
                  <a:pt x="2273" y="510"/>
                </a:lnTo>
                <a:lnTo>
                  <a:pt x="2269" y="508"/>
                </a:lnTo>
                <a:lnTo>
                  <a:pt x="2269" y="508"/>
                </a:lnTo>
                <a:lnTo>
                  <a:pt x="2267" y="508"/>
                </a:lnTo>
                <a:lnTo>
                  <a:pt x="2267" y="508"/>
                </a:lnTo>
                <a:lnTo>
                  <a:pt x="2267" y="508"/>
                </a:lnTo>
                <a:lnTo>
                  <a:pt x="2267" y="510"/>
                </a:lnTo>
                <a:lnTo>
                  <a:pt x="2265" y="510"/>
                </a:lnTo>
                <a:lnTo>
                  <a:pt x="2265" y="510"/>
                </a:lnTo>
                <a:lnTo>
                  <a:pt x="2267" y="510"/>
                </a:lnTo>
                <a:lnTo>
                  <a:pt x="2269" y="512"/>
                </a:lnTo>
                <a:lnTo>
                  <a:pt x="2267" y="512"/>
                </a:lnTo>
                <a:lnTo>
                  <a:pt x="2263" y="510"/>
                </a:lnTo>
                <a:lnTo>
                  <a:pt x="2263" y="510"/>
                </a:lnTo>
                <a:lnTo>
                  <a:pt x="2263" y="510"/>
                </a:lnTo>
                <a:lnTo>
                  <a:pt x="2263" y="512"/>
                </a:lnTo>
                <a:lnTo>
                  <a:pt x="2263" y="512"/>
                </a:lnTo>
                <a:lnTo>
                  <a:pt x="2265" y="512"/>
                </a:lnTo>
                <a:lnTo>
                  <a:pt x="2267" y="514"/>
                </a:lnTo>
                <a:lnTo>
                  <a:pt x="2263" y="514"/>
                </a:lnTo>
                <a:lnTo>
                  <a:pt x="2263" y="514"/>
                </a:lnTo>
                <a:lnTo>
                  <a:pt x="2263" y="516"/>
                </a:lnTo>
                <a:lnTo>
                  <a:pt x="2263" y="516"/>
                </a:lnTo>
                <a:lnTo>
                  <a:pt x="2265" y="516"/>
                </a:lnTo>
                <a:lnTo>
                  <a:pt x="2267" y="518"/>
                </a:lnTo>
                <a:lnTo>
                  <a:pt x="2269" y="518"/>
                </a:lnTo>
                <a:lnTo>
                  <a:pt x="2271" y="518"/>
                </a:lnTo>
                <a:lnTo>
                  <a:pt x="2269" y="518"/>
                </a:lnTo>
                <a:lnTo>
                  <a:pt x="2267" y="518"/>
                </a:lnTo>
                <a:lnTo>
                  <a:pt x="2265" y="520"/>
                </a:lnTo>
                <a:lnTo>
                  <a:pt x="2261" y="518"/>
                </a:lnTo>
                <a:lnTo>
                  <a:pt x="2259" y="516"/>
                </a:lnTo>
                <a:lnTo>
                  <a:pt x="2259" y="516"/>
                </a:lnTo>
                <a:lnTo>
                  <a:pt x="2259" y="518"/>
                </a:lnTo>
                <a:lnTo>
                  <a:pt x="2259" y="518"/>
                </a:lnTo>
                <a:lnTo>
                  <a:pt x="2259" y="518"/>
                </a:lnTo>
                <a:lnTo>
                  <a:pt x="2261" y="520"/>
                </a:lnTo>
                <a:lnTo>
                  <a:pt x="2261" y="520"/>
                </a:lnTo>
                <a:lnTo>
                  <a:pt x="2263" y="522"/>
                </a:lnTo>
                <a:lnTo>
                  <a:pt x="2261" y="522"/>
                </a:lnTo>
                <a:lnTo>
                  <a:pt x="2259" y="520"/>
                </a:lnTo>
                <a:lnTo>
                  <a:pt x="2257" y="520"/>
                </a:lnTo>
                <a:lnTo>
                  <a:pt x="2255" y="520"/>
                </a:lnTo>
                <a:lnTo>
                  <a:pt x="2252" y="522"/>
                </a:lnTo>
                <a:lnTo>
                  <a:pt x="2252" y="524"/>
                </a:lnTo>
                <a:lnTo>
                  <a:pt x="2257" y="524"/>
                </a:lnTo>
                <a:lnTo>
                  <a:pt x="2259" y="524"/>
                </a:lnTo>
                <a:lnTo>
                  <a:pt x="2261" y="526"/>
                </a:lnTo>
                <a:lnTo>
                  <a:pt x="2263" y="524"/>
                </a:lnTo>
                <a:lnTo>
                  <a:pt x="2265" y="524"/>
                </a:lnTo>
                <a:lnTo>
                  <a:pt x="2273" y="522"/>
                </a:lnTo>
                <a:lnTo>
                  <a:pt x="2276" y="522"/>
                </a:lnTo>
                <a:lnTo>
                  <a:pt x="2278" y="522"/>
                </a:lnTo>
                <a:lnTo>
                  <a:pt x="2280" y="522"/>
                </a:lnTo>
                <a:lnTo>
                  <a:pt x="2284" y="522"/>
                </a:lnTo>
                <a:lnTo>
                  <a:pt x="2284" y="524"/>
                </a:lnTo>
                <a:lnTo>
                  <a:pt x="2288" y="524"/>
                </a:lnTo>
                <a:lnTo>
                  <a:pt x="2292" y="524"/>
                </a:lnTo>
                <a:lnTo>
                  <a:pt x="2290" y="524"/>
                </a:lnTo>
                <a:lnTo>
                  <a:pt x="2290" y="526"/>
                </a:lnTo>
                <a:lnTo>
                  <a:pt x="2286" y="526"/>
                </a:lnTo>
                <a:lnTo>
                  <a:pt x="2284" y="528"/>
                </a:lnTo>
                <a:lnTo>
                  <a:pt x="2282" y="531"/>
                </a:lnTo>
                <a:lnTo>
                  <a:pt x="2282" y="531"/>
                </a:lnTo>
                <a:lnTo>
                  <a:pt x="2284" y="531"/>
                </a:lnTo>
                <a:lnTo>
                  <a:pt x="2288" y="533"/>
                </a:lnTo>
                <a:lnTo>
                  <a:pt x="2288" y="533"/>
                </a:lnTo>
                <a:lnTo>
                  <a:pt x="2292" y="531"/>
                </a:lnTo>
                <a:lnTo>
                  <a:pt x="2292" y="531"/>
                </a:lnTo>
                <a:lnTo>
                  <a:pt x="2292" y="533"/>
                </a:lnTo>
                <a:lnTo>
                  <a:pt x="2292" y="533"/>
                </a:lnTo>
                <a:lnTo>
                  <a:pt x="2290" y="535"/>
                </a:lnTo>
                <a:lnTo>
                  <a:pt x="2284" y="535"/>
                </a:lnTo>
                <a:lnTo>
                  <a:pt x="2282" y="535"/>
                </a:lnTo>
                <a:lnTo>
                  <a:pt x="2280" y="535"/>
                </a:lnTo>
                <a:lnTo>
                  <a:pt x="2280" y="535"/>
                </a:lnTo>
                <a:lnTo>
                  <a:pt x="2278" y="535"/>
                </a:lnTo>
                <a:lnTo>
                  <a:pt x="2278" y="535"/>
                </a:lnTo>
                <a:lnTo>
                  <a:pt x="2278" y="535"/>
                </a:lnTo>
                <a:lnTo>
                  <a:pt x="2276" y="535"/>
                </a:lnTo>
                <a:lnTo>
                  <a:pt x="2273" y="537"/>
                </a:lnTo>
                <a:lnTo>
                  <a:pt x="2273" y="535"/>
                </a:lnTo>
                <a:lnTo>
                  <a:pt x="2271" y="535"/>
                </a:lnTo>
                <a:lnTo>
                  <a:pt x="2271" y="535"/>
                </a:lnTo>
                <a:lnTo>
                  <a:pt x="2269" y="537"/>
                </a:lnTo>
                <a:lnTo>
                  <a:pt x="2269" y="537"/>
                </a:lnTo>
                <a:lnTo>
                  <a:pt x="2267" y="537"/>
                </a:lnTo>
                <a:lnTo>
                  <a:pt x="2265" y="537"/>
                </a:lnTo>
                <a:lnTo>
                  <a:pt x="2263" y="537"/>
                </a:lnTo>
                <a:lnTo>
                  <a:pt x="2261" y="537"/>
                </a:lnTo>
                <a:lnTo>
                  <a:pt x="2261" y="537"/>
                </a:lnTo>
                <a:lnTo>
                  <a:pt x="2259" y="539"/>
                </a:lnTo>
                <a:lnTo>
                  <a:pt x="2261" y="539"/>
                </a:lnTo>
                <a:lnTo>
                  <a:pt x="2261" y="541"/>
                </a:lnTo>
                <a:lnTo>
                  <a:pt x="2261" y="541"/>
                </a:lnTo>
                <a:lnTo>
                  <a:pt x="2263" y="541"/>
                </a:lnTo>
                <a:lnTo>
                  <a:pt x="2265" y="541"/>
                </a:lnTo>
                <a:lnTo>
                  <a:pt x="2267" y="539"/>
                </a:lnTo>
                <a:lnTo>
                  <a:pt x="2269" y="539"/>
                </a:lnTo>
                <a:lnTo>
                  <a:pt x="2278" y="541"/>
                </a:lnTo>
                <a:lnTo>
                  <a:pt x="2282" y="539"/>
                </a:lnTo>
                <a:lnTo>
                  <a:pt x="2284" y="541"/>
                </a:lnTo>
                <a:lnTo>
                  <a:pt x="2286" y="541"/>
                </a:lnTo>
                <a:lnTo>
                  <a:pt x="2286" y="541"/>
                </a:lnTo>
                <a:lnTo>
                  <a:pt x="2284" y="543"/>
                </a:lnTo>
                <a:lnTo>
                  <a:pt x="2284" y="543"/>
                </a:lnTo>
                <a:lnTo>
                  <a:pt x="2284" y="545"/>
                </a:lnTo>
                <a:lnTo>
                  <a:pt x="2286" y="545"/>
                </a:lnTo>
                <a:lnTo>
                  <a:pt x="2286" y="545"/>
                </a:lnTo>
                <a:lnTo>
                  <a:pt x="2288" y="545"/>
                </a:lnTo>
                <a:lnTo>
                  <a:pt x="2290" y="545"/>
                </a:lnTo>
                <a:lnTo>
                  <a:pt x="2294" y="543"/>
                </a:lnTo>
                <a:lnTo>
                  <a:pt x="2294" y="543"/>
                </a:lnTo>
                <a:lnTo>
                  <a:pt x="2294" y="543"/>
                </a:lnTo>
                <a:lnTo>
                  <a:pt x="2294" y="543"/>
                </a:lnTo>
                <a:lnTo>
                  <a:pt x="2292" y="545"/>
                </a:lnTo>
                <a:lnTo>
                  <a:pt x="2290" y="547"/>
                </a:lnTo>
                <a:lnTo>
                  <a:pt x="2288" y="547"/>
                </a:lnTo>
                <a:lnTo>
                  <a:pt x="2288" y="549"/>
                </a:lnTo>
                <a:lnTo>
                  <a:pt x="2290" y="549"/>
                </a:lnTo>
                <a:lnTo>
                  <a:pt x="2290" y="549"/>
                </a:lnTo>
                <a:lnTo>
                  <a:pt x="2288" y="549"/>
                </a:lnTo>
                <a:lnTo>
                  <a:pt x="2288" y="552"/>
                </a:lnTo>
                <a:lnTo>
                  <a:pt x="2288" y="552"/>
                </a:lnTo>
                <a:lnTo>
                  <a:pt x="2290" y="552"/>
                </a:lnTo>
                <a:lnTo>
                  <a:pt x="2294" y="549"/>
                </a:lnTo>
                <a:lnTo>
                  <a:pt x="2294" y="549"/>
                </a:lnTo>
                <a:lnTo>
                  <a:pt x="2296" y="549"/>
                </a:lnTo>
                <a:lnTo>
                  <a:pt x="2294" y="549"/>
                </a:lnTo>
                <a:lnTo>
                  <a:pt x="2294" y="549"/>
                </a:lnTo>
                <a:lnTo>
                  <a:pt x="2292" y="552"/>
                </a:lnTo>
                <a:lnTo>
                  <a:pt x="2292" y="552"/>
                </a:lnTo>
                <a:lnTo>
                  <a:pt x="2292" y="554"/>
                </a:lnTo>
                <a:lnTo>
                  <a:pt x="2290" y="554"/>
                </a:lnTo>
                <a:lnTo>
                  <a:pt x="2290" y="554"/>
                </a:lnTo>
                <a:lnTo>
                  <a:pt x="2288" y="556"/>
                </a:lnTo>
                <a:lnTo>
                  <a:pt x="2288" y="556"/>
                </a:lnTo>
                <a:lnTo>
                  <a:pt x="2286" y="558"/>
                </a:lnTo>
                <a:lnTo>
                  <a:pt x="2282" y="558"/>
                </a:lnTo>
                <a:lnTo>
                  <a:pt x="2282" y="558"/>
                </a:lnTo>
                <a:lnTo>
                  <a:pt x="2280" y="558"/>
                </a:lnTo>
                <a:lnTo>
                  <a:pt x="2280" y="556"/>
                </a:lnTo>
                <a:lnTo>
                  <a:pt x="2280" y="556"/>
                </a:lnTo>
                <a:lnTo>
                  <a:pt x="2278" y="558"/>
                </a:lnTo>
                <a:lnTo>
                  <a:pt x="2278" y="558"/>
                </a:lnTo>
                <a:lnTo>
                  <a:pt x="2278" y="560"/>
                </a:lnTo>
                <a:lnTo>
                  <a:pt x="2280" y="562"/>
                </a:lnTo>
                <a:lnTo>
                  <a:pt x="2280" y="562"/>
                </a:lnTo>
                <a:lnTo>
                  <a:pt x="2280" y="562"/>
                </a:lnTo>
                <a:lnTo>
                  <a:pt x="2284" y="562"/>
                </a:lnTo>
                <a:lnTo>
                  <a:pt x="2296" y="562"/>
                </a:lnTo>
                <a:lnTo>
                  <a:pt x="2299" y="562"/>
                </a:lnTo>
                <a:lnTo>
                  <a:pt x="2301" y="560"/>
                </a:lnTo>
                <a:lnTo>
                  <a:pt x="2301" y="560"/>
                </a:lnTo>
                <a:lnTo>
                  <a:pt x="2303" y="560"/>
                </a:lnTo>
                <a:lnTo>
                  <a:pt x="2303" y="560"/>
                </a:lnTo>
                <a:lnTo>
                  <a:pt x="2301" y="560"/>
                </a:lnTo>
                <a:lnTo>
                  <a:pt x="2301" y="560"/>
                </a:lnTo>
                <a:lnTo>
                  <a:pt x="2303" y="562"/>
                </a:lnTo>
                <a:lnTo>
                  <a:pt x="2305" y="562"/>
                </a:lnTo>
                <a:lnTo>
                  <a:pt x="2307" y="562"/>
                </a:lnTo>
                <a:lnTo>
                  <a:pt x="2307" y="564"/>
                </a:lnTo>
                <a:lnTo>
                  <a:pt x="2309" y="564"/>
                </a:lnTo>
                <a:lnTo>
                  <a:pt x="2309" y="564"/>
                </a:lnTo>
                <a:lnTo>
                  <a:pt x="2311" y="562"/>
                </a:lnTo>
                <a:lnTo>
                  <a:pt x="2311" y="562"/>
                </a:lnTo>
                <a:lnTo>
                  <a:pt x="2313" y="564"/>
                </a:lnTo>
                <a:lnTo>
                  <a:pt x="2313" y="564"/>
                </a:lnTo>
                <a:lnTo>
                  <a:pt x="2311" y="564"/>
                </a:lnTo>
                <a:lnTo>
                  <a:pt x="2311" y="564"/>
                </a:lnTo>
                <a:lnTo>
                  <a:pt x="2311" y="564"/>
                </a:lnTo>
                <a:lnTo>
                  <a:pt x="2311" y="564"/>
                </a:lnTo>
                <a:lnTo>
                  <a:pt x="2311" y="566"/>
                </a:lnTo>
                <a:lnTo>
                  <a:pt x="2311" y="566"/>
                </a:lnTo>
                <a:lnTo>
                  <a:pt x="2315" y="568"/>
                </a:lnTo>
                <a:lnTo>
                  <a:pt x="2320" y="568"/>
                </a:lnTo>
                <a:lnTo>
                  <a:pt x="2322" y="568"/>
                </a:lnTo>
                <a:lnTo>
                  <a:pt x="2326" y="570"/>
                </a:lnTo>
                <a:lnTo>
                  <a:pt x="2328" y="570"/>
                </a:lnTo>
                <a:lnTo>
                  <a:pt x="2338" y="572"/>
                </a:lnTo>
                <a:lnTo>
                  <a:pt x="2343" y="570"/>
                </a:lnTo>
                <a:lnTo>
                  <a:pt x="2345" y="570"/>
                </a:lnTo>
                <a:lnTo>
                  <a:pt x="2343" y="568"/>
                </a:lnTo>
                <a:lnTo>
                  <a:pt x="2343" y="568"/>
                </a:lnTo>
                <a:lnTo>
                  <a:pt x="2343" y="568"/>
                </a:lnTo>
                <a:lnTo>
                  <a:pt x="2345" y="568"/>
                </a:lnTo>
                <a:lnTo>
                  <a:pt x="2345" y="570"/>
                </a:lnTo>
                <a:lnTo>
                  <a:pt x="2347" y="570"/>
                </a:lnTo>
                <a:lnTo>
                  <a:pt x="2347" y="568"/>
                </a:lnTo>
                <a:lnTo>
                  <a:pt x="2349" y="568"/>
                </a:lnTo>
                <a:lnTo>
                  <a:pt x="2349" y="566"/>
                </a:lnTo>
                <a:lnTo>
                  <a:pt x="2349" y="566"/>
                </a:lnTo>
                <a:lnTo>
                  <a:pt x="2349" y="566"/>
                </a:lnTo>
                <a:lnTo>
                  <a:pt x="2349" y="566"/>
                </a:lnTo>
                <a:lnTo>
                  <a:pt x="2349" y="564"/>
                </a:lnTo>
                <a:lnTo>
                  <a:pt x="2353" y="564"/>
                </a:lnTo>
                <a:lnTo>
                  <a:pt x="2359" y="562"/>
                </a:lnTo>
                <a:lnTo>
                  <a:pt x="2361" y="562"/>
                </a:lnTo>
                <a:close/>
                <a:moveTo>
                  <a:pt x="1869" y="1635"/>
                </a:moveTo>
                <a:lnTo>
                  <a:pt x="1869" y="1635"/>
                </a:lnTo>
                <a:lnTo>
                  <a:pt x="1873" y="1633"/>
                </a:lnTo>
                <a:lnTo>
                  <a:pt x="1873" y="1633"/>
                </a:lnTo>
                <a:lnTo>
                  <a:pt x="1873" y="1631"/>
                </a:lnTo>
                <a:lnTo>
                  <a:pt x="1873" y="1631"/>
                </a:lnTo>
                <a:lnTo>
                  <a:pt x="1871" y="1631"/>
                </a:lnTo>
                <a:lnTo>
                  <a:pt x="1869" y="1633"/>
                </a:lnTo>
                <a:lnTo>
                  <a:pt x="1869" y="1633"/>
                </a:lnTo>
                <a:lnTo>
                  <a:pt x="1869" y="1633"/>
                </a:lnTo>
                <a:lnTo>
                  <a:pt x="1869" y="1635"/>
                </a:lnTo>
                <a:lnTo>
                  <a:pt x="1869" y="1635"/>
                </a:lnTo>
                <a:close/>
                <a:moveTo>
                  <a:pt x="1871" y="419"/>
                </a:moveTo>
                <a:lnTo>
                  <a:pt x="1873" y="417"/>
                </a:lnTo>
                <a:lnTo>
                  <a:pt x="1873" y="417"/>
                </a:lnTo>
                <a:lnTo>
                  <a:pt x="1873" y="417"/>
                </a:lnTo>
                <a:lnTo>
                  <a:pt x="1869" y="415"/>
                </a:lnTo>
                <a:lnTo>
                  <a:pt x="1867" y="415"/>
                </a:lnTo>
                <a:lnTo>
                  <a:pt x="1865" y="415"/>
                </a:lnTo>
                <a:lnTo>
                  <a:pt x="1865" y="417"/>
                </a:lnTo>
                <a:lnTo>
                  <a:pt x="1865" y="417"/>
                </a:lnTo>
                <a:lnTo>
                  <a:pt x="1865" y="419"/>
                </a:lnTo>
                <a:lnTo>
                  <a:pt x="1865" y="422"/>
                </a:lnTo>
                <a:lnTo>
                  <a:pt x="1865" y="424"/>
                </a:lnTo>
                <a:lnTo>
                  <a:pt x="1867" y="426"/>
                </a:lnTo>
                <a:lnTo>
                  <a:pt x="1867" y="426"/>
                </a:lnTo>
                <a:lnTo>
                  <a:pt x="1869" y="424"/>
                </a:lnTo>
                <a:lnTo>
                  <a:pt x="1869" y="424"/>
                </a:lnTo>
                <a:lnTo>
                  <a:pt x="1869" y="424"/>
                </a:lnTo>
                <a:lnTo>
                  <a:pt x="1869" y="422"/>
                </a:lnTo>
                <a:lnTo>
                  <a:pt x="1871" y="419"/>
                </a:lnTo>
                <a:close/>
                <a:moveTo>
                  <a:pt x="2255" y="1413"/>
                </a:moveTo>
                <a:lnTo>
                  <a:pt x="2252" y="1415"/>
                </a:lnTo>
                <a:lnTo>
                  <a:pt x="2252" y="1415"/>
                </a:lnTo>
                <a:lnTo>
                  <a:pt x="2252" y="1415"/>
                </a:lnTo>
                <a:lnTo>
                  <a:pt x="2255" y="1417"/>
                </a:lnTo>
                <a:lnTo>
                  <a:pt x="2255" y="1417"/>
                </a:lnTo>
                <a:lnTo>
                  <a:pt x="2255" y="1417"/>
                </a:lnTo>
                <a:lnTo>
                  <a:pt x="2257" y="1415"/>
                </a:lnTo>
                <a:lnTo>
                  <a:pt x="2255" y="1413"/>
                </a:lnTo>
                <a:lnTo>
                  <a:pt x="2255" y="1413"/>
                </a:lnTo>
                <a:close/>
                <a:moveTo>
                  <a:pt x="2267" y="1411"/>
                </a:moveTo>
                <a:lnTo>
                  <a:pt x="2265" y="1411"/>
                </a:lnTo>
                <a:lnTo>
                  <a:pt x="2265" y="1409"/>
                </a:lnTo>
                <a:lnTo>
                  <a:pt x="2263" y="1409"/>
                </a:lnTo>
                <a:lnTo>
                  <a:pt x="2263" y="1409"/>
                </a:lnTo>
                <a:lnTo>
                  <a:pt x="2263" y="1411"/>
                </a:lnTo>
                <a:lnTo>
                  <a:pt x="2263" y="1411"/>
                </a:lnTo>
                <a:lnTo>
                  <a:pt x="2263" y="1413"/>
                </a:lnTo>
                <a:lnTo>
                  <a:pt x="2265" y="1415"/>
                </a:lnTo>
                <a:lnTo>
                  <a:pt x="2265" y="1415"/>
                </a:lnTo>
                <a:lnTo>
                  <a:pt x="2267" y="1415"/>
                </a:lnTo>
                <a:lnTo>
                  <a:pt x="2267" y="1413"/>
                </a:lnTo>
                <a:lnTo>
                  <a:pt x="2267" y="1413"/>
                </a:lnTo>
                <a:lnTo>
                  <a:pt x="2267" y="1411"/>
                </a:lnTo>
                <a:close/>
                <a:moveTo>
                  <a:pt x="2276" y="1390"/>
                </a:moveTo>
                <a:lnTo>
                  <a:pt x="2276" y="1390"/>
                </a:lnTo>
                <a:lnTo>
                  <a:pt x="2276" y="1388"/>
                </a:lnTo>
                <a:lnTo>
                  <a:pt x="2276" y="1388"/>
                </a:lnTo>
                <a:lnTo>
                  <a:pt x="2276" y="1388"/>
                </a:lnTo>
                <a:lnTo>
                  <a:pt x="2276" y="1388"/>
                </a:lnTo>
                <a:lnTo>
                  <a:pt x="2276" y="1390"/>
                </a:lnTo>
                <a:lnTo>
                  <a:pt x="2276" y="1390"/>
                </a:lnTo>
                <a:lnTo>
                  <a:pt x="2276" y="1390"/>
                </a:lnTo>
                <a:close/>
                <a:moveTo>
                  <a:pt x="2273" y="1409"/>
                </a:moveTo>
                <a:lnTo>
                  <a:pt x="2271" y="1409"/>
                </a:lnTo>
                <a:lnTo>
                  <a:pt x="2271" y="1411"/>
                </a:lnTo>
                <a:lnTo>
                  <a:pt x="2271" y="1411"/>
                </a:lnTo>
                <a:lnTo>
                  <a:pt x="2271" y="1411"/>
                </a:lnTo>
                <a:lnTo>
                  <a:pt x="2271" y="1413"/>
                </a:lnTo>
                <a:lnTo>
                  <a:pt x="2271" y="1413"/>
                </a:lnTo>
                <a:lnTo>
                  <a:pt x="2273" y="1411"/>
                </a:lnTo>
                <a:lnTo>
                  <a:pt x="2273" y="1411"/>
                </a:lnTo>
                <a:lnTo>
                  <a:pt x="2273" y="1409"/>
                </a:lnTo>
                <a:close/>
                <a:moveTo>
                  <a:pt x="2278" y="1396"/>
                </a:moveTo>
                <a:lnTo>
                  <a:pt x="2278" y="1396"/>
                </a:lnTo>
                <a:lnTo>
                  <a:pt x="2278" y="1396"/>
                </a:lnTo>
                <a:lnTo>
                  <a:pt x="2276" y="1396"/>
                </a:lnTo>
                <a:lnTo>
                  <a:pt x="2276" y="1396"/>
                </a:lnTo>
                <a:lnTo>
                  <a:pt x="2276" y="1399"/>
                </a:lnTo>
                <a:lnTo>
                  <a:pt x="2276" y="1401"/>
                </a:lnTo>
                <a:lnTo>
                  <a:pt x="2278" y="1401"/>
                </a:lnTo>
                <a:lnTo>
                  <a:pt x="2280" y="1399"/>
                </a:lnTo>
                <a:lnTo>
                  <a:pt x="2280" y="1399"/>
                </a:lnTo>
                <a:lnTo>
                  <a:pt x="2280" y="1396"/>
                </a:lnTo>
                <a:lnTo>
                  <a:pt x="2278" y="1396"/>
                </a:lnTo>
                <a:close/>
                <a:moveTo>
                  <a:pt x="1934" y="631"/>
                </a:moveTo>
                <a:lnTo>
                  <a:pt x="1934" y="631"/>
                </a:lnTo>
                <a:lnTo>
                  <a:pt x="1936" y="633"/>
                </a:lnTo>
                <a:lnTo>
                  <a:pt x="1938" y="629"/>
                </a:lnTo>
                <a:lnTo>
                  <a:pt x="1938" y="629"/>
                </a:lnTo>
                <a:lnTo>
                  <a:pt x="1938" y="627"/>
                </a:lnTo>
                <a:lnTo>
                  <a:pt x="1938" y="627"/>
                </a:lnTo>
                <a:lnTo>
                  <a:pt x="1936" y="627"/>
                </a:lnTo>
                <a:lnTo>
                  <a:pt x="1930" y="629"/>
                </a:lnTo>
                <a:lnTo>
                  <a:pt x="1930" y="631"/>
                </a:lnTo>
                <a:lnTo>
                  <a:pt x="1932" y="631"/>
                </a:lnTo>
                <a:lnTo>
                  <a:pt x="1934" y="631"/>
                </a:lnTo>
                <a:close/>
                <a:moveTo>
                  <a:pt x="1957" y="1650"/>
                </a:moveTo>
                <a:lnTo>
                  <a:pt x="1957" y="1650"/>
                </a:lnTo>
                <a:lnTo>
                  <a:pt x="1957" y="1650"/>
                </a:lnTo>
                <a:lnTo>
                  <a:pt x="1955" y="1650"/>
                </a:lnTo>
                <a:lnTo>
                  <a:pt x="1955" y="1650"/>
                </a:lnTo>
                <a:lnTo>
                  <a:pt x="1955" y="1650"/>
                </a:lnTo>
                <a:lnTo>
                  <a:pt x="1957" y="1650"/>
                </a:lnTo>
                <a:lnTo>
                  <a:pt x="1957" y="1650"/>
                </a:lnTo>
                <a:lnTo>
                  <a:pt x="1957" y="1650"/>
                </a:lnTo>
                <a:close/>
                <a:moveTo>
                  <a:pt x="2072" y="522"/>
                </a:moveTo>
                <a:lnTo>
                  <a:pt x="2072" y="520"/>
                </a:lnTo>
                <a:lnTo>
                  <a:pt x="2070" y="518"/>
                </a:lnTo>
                <a:lnTo>
                  <a:pt x="2068" y="518"/>
                </a:lnTo>
                <a:lnTo>
                  <a:pt x="2068" y="520"/>
                </a:lnTo>
                <a:lnTo>
                  <a:pt x="2068" y="522"/>
                </a:lnTo>
                <a:lnTo>
                  <a:pt x="2072" y="522"/>
                </a:lnTo>
                <a:lnTo>
                  <a:pt x="2072" y="522"/>
                </a:lnTo>
                <a:close/>
                <a:moveTo>
                  <a:pt x="1861" y="1640"/>
                </a:moveTo>
                <a:lnTo>
                  <a:pt x="1859" y="1644"/>
                </a:lnTo>
                <a:lnTo>
                  <a:pt x="1859" y="1646"/>
                </a:lnTo>
                <a:lnTo>
                  <a:pt x="1856" y="1648"/>
                </a:lnTo>
                <a:lnTo>
                  <a:pt x="1854" y="1652"/>
                </a:lnTo>
                <a:lnTo>
                  <a:pt x="1856" y="1652"/>
                </a:lnTo>
                <a:lnTo>
                  <a:pt x="1861" y="1650"/>
                </a:lnTo>
                <a:lnTo>
                  <a:pt x="1863" y="1648"/>
                </a:lnTo>
                <a:lnTo>
                  <a:pt x="1865" y="1646"/>
                </a:lnTo>
                <a:lnTo>
                  <a:pt x="1865" y="1646"/>
                </a:lnTo>
                <a:lnTo>
                  <a:pt x="1867" y="1642"/>
                </a:lnTo>
                <a:lnTo>
                  <a:pt x="1865" y="1640"/>
                </a:lnTo>
                <a:lnTo>
                  <a:pt x="1863" y="1640"/>
                </a:lnTo>
                <a:lnTo>
                  <a:pt x="1861" y="1640"/>
                </a:lnTo>
                <a:close/>
                <a:moveTo>
                  <a:pt x="2257" y="428"/>
                </a:moveTo>
                <a:lnTo>
                  <a:pt x="2257" y="426"/>
                </a:lnTo>
                <a:lnTo>
                  <a:pt x="2257" y="426"/>
                </a:lnTo>
                <a:lnTo>
                  <a:pt x="2257" y="424"/>
                </a:lnTo>
                <a:lnTo>
                  <a:pt x="2257" y="424"/>
                </a:lnTo>
                <a:lnTo>
                  <a:pt x="2257" y="424"/>
                </a:lnTo>
                <a:lnTo>
                  <a:pt x="2261" y="424"/>
                </a:lnTo>
                <a:lnTo>
                  <a:pt x="2263" y="424"/>
                </a:lnTo>
                <a:lnTo>
                  <a:pt x="2263" y="424"/>
                </a:lnTo>
                <a:lnTo>
                  <a:pt x="2265" y="422"/>
                </a:lnTo>
                <a:lnTo>
                  <a:pt x="2263" y="422"/>
                </a:lnTo>
                <a:lnTo>
                  <a:pt x="2263" y="419"/>
                </a:lnTo>
                <a:lnTo>
                  <a:pt x="2263" y="419"/>
                </a:lnTo>
                <a:lnTo>
                  <a:pt x="2263" y="419"/>
                </a:lnTo>
                <a:lnTo>
                  <a:pt x="2267" y="419"/>
                </a:lnTo>
                <a:lnTo>
                  <a:pt x="2271" y="417"/>
                </a:lnTo>
                <a:lnTo>
                  <a:pt x="2273" y="417"/>
                </a:lnTo>
                <a:lnTo>
                  <a:pt x="2273" y="417"/>
                </a:lnTo>
                <a:lnTo>
                  <a:pt x="2273" y="415"/>
                </a:lnTo>
                <a:lnTo>
                  <a:pt x="2273" y="415"/>
                </a:lnTo>
                <a:lnTo>
                  <a:pt x="2278" y="415"/>
                </a:lnTo>
                <a:lnTo>
                  <a:pt x="2278" y="415"/>
                </a:lnTo>
                <a:lnTo>
                  <a:pt x="2280" y="413"/>
                </a:lnTo>
                <a:lnTo>
                  <a:pt x="2282" y="413"/>
                </a:lnTo>
                <a:lnTo>
                  <a:pt x="2284" y="411"/>
                </a:lnTo>
                <a:lnTo>
                  <a:pt x="2286" y="411"/>
                </a:lnTo>
                <a:lnTo>
                  <a:pt x="2286" y="411"/>
                </a:lnTo>
                <a:lnTo>
                  <a:pt x="2284" y="409"/>
                </a:lnTo>
                <a:lnTo>
                  <a:pt x="2271" y="409"/>
                </a:lnTo>
                <a:lnTo>
                  <a:pt x="2265" y="409"/>
                </a:lnTo>
                <a:lnTo>
                  <a:pt x="2259" y="409"/>
                </a:lnTo>
                <a:lnTo>
                  <a:pt x="2248" y="405"/>
                </a:lnTo>
                <a:lnTo>
                  <a:pt x="2238" y="405"/>
                </a:lnTo>
                <a:lnTo>
                  <a:pt x="2236" y="405"/>
                </a:lnTo>
                <a:lnTo>
                  <a:pt x="2229" y="407"/>
                </a:lnTo>
                <a:lnTo>
                  <a:pt x="2225" y="407"/>
                </a:lnTo>
                <a:lnTo>
                  <a:pt x="2221" y="407"/>
                </a:lnTo>
                <a:lnTo>
                  <a:pt x="2217" y="407"/>
                </a:lnTo>
                <a:lnTo>
                  <a:pt x="2215" y="409"/>
                </a:lnTo>
                <a:lnTo>
                  <a:pt x="2213" y="411"/>
                </a:lnTo>
                <a:lnTo>
                  <a:pt x="2211" y="413"/>
                </a:lnTo>
                <a:lnTo>
                  <a:pt x="2208" y="413"/>
                </a:lnTo>
                <a:lnTo>
                  <a:pt x="2208" y="409"/>
                </a:lnTo>
                <a:lnTo>
                  <a:pt x="2213" y="407"/>
                </a:lnTo>
                <a:lnTo>
                  <a:pt x="2213" y="407"/>
                </a:lnTo>
                <a:lnTo>
                  <a:pt x="2215" y="405"/>
                </a:lnTo>
                <a:lnTo>
                  <a:pt x="2219" y="405"/>
                </a:lnTo>
                <a:lnTo>
                  <a:pt x="2223" y="403"/>
                </a:lnTo>
                <a:lnTo>
                  <a:pt x="2223" y="403"/>
                </a:lnTo>
                <a:lnTo>
                  <a:pt x="2223" y="401"/>
                </a:lnTo>
                <a:lnTo>
                  <a:pt x="2221" y="401"/>
                </a:lnTo>
                <a:lnTo>
                  <a:pt x="2221" y="401"/>
                </a:lnTo>
                <a:lnTo>
                  <a:pt x="2221" y="401"/>
                </a:lnTo>
                <a:lnTo>
                  <a:pt x="2208" y="403"/>
                </a:lnTo>
                <a:lnTo>
                  <a:pt x="2202" y="403"/>
                </a:lnTo>
                <a:lnTo>
                  <a:pt x="2194" y="401"/>
                </a:lnTo>
                <a:lnTo>
                  <a:pt x="2194" y="401"/>
                </a:lnTo>
                <a:lnTo>
                  <a:pt x="2187" y="401"/>
                </a:lnTo>
                <a:lnTo>
                  <a:pt x="2187" y="401"/>
                </a:lnTo>
                <a:lnTo>
                  <a:pt x="2187" y="401"/>
                </a:lnTo>
                <a:lnTo>
                  <a:pt x="2194" y="398"/>
                </a:lnTo>
                <a:lnTo>
                  <a:pt x="2196" y="398"/>
                </a:lnTo>
                <a:lnTo>
                  <a:pt x="2200" y="396"/>
                </a:lnTo>
                <a:lnTo>
                  <a:pt x="2200" y="394"/>
                </a:lnTo>
                <a:lnTo>
                  <a:pt x="2202" y="394"/>
                </a:lnTo>
                <a:lnTo>
                  <a:pt x="2202" y="390"/>
                </a:lnTo>
                <a:lnTo>
                  <a:pt x="2202" y="390"/>
                </a:lnTo>
                <a:lnTo>
                  <a:pt x="2200" y="388"/>
                </a:lnTo>
                <a:lnTo>
                  <a:pt x="2198" y="388"/>
                </a:lnTo>
                <a:lnTo>
                  <a:pt x="2196" y="388"/>
                </a:lnTo>
                <a:lnTo>
                  <a:pt x="2198" y="386"/>
                </a:lnTo>
                <a:lnTo>
                  <a:pt x="2204" y="386"/>
                </a:lnTo>
                <a:lnTo>
                  <a:pt x="2206" y="388"/>
                </a:lnTo>
                <a:lnTo>
                  <a:pt x="2213" y="388"/>
                </a:lnTo>
                <a:lnTo>
                  <a:pt x="2215" y="388"/>
                </a:lnTo>
                <a:lnTo>
                  <a:pt x="2221" y="388"/>
                </a:lnTo>
                <a:lnTo>
                  <a:pt x="2223" y="388"/>
                </a:lnTo>
                <a:lnTo>
                  <a:pt x="2229" y="386"/>
                </a:lnTo>
                <a:lnTo>
                  <a:pt x="2231" y="384"/>
                </a:lnTo>
                <a:lnTo>
                  <a:pt x="2236" y="382"/>
                </a:lnTo>
                <a:lnTo>
                  <a:pt x="2236" y="380"/>
                </a:lnTo>
                <a:lnTo>
                  <a:pt x="2236" y="378"/>
                </a:lnTo>
                <a:lnTo>
                  <a:pt x="2234" y="375"/>
                </a:lnTo>
                <a:lnTo>
                  <a:pt x="2234" y="373"/>
                </a:lnTo>
                <a:lnTo>
                  <a:pt x="2229" y="373"/>
                </a:lnTo>
                <a:lnTo>
                  <a:pt x="2225" y="373"/>
                </a:lnTo>
                <a:lnTo>
                  <a:pt x="2221" y="373"/>
                </a:lnTo>
                <a:lnTo>
                  <a:pt x="2215" y="373"/>
                </a:lnTo>
                <a:lnTo>
                  <a:pt x="2215" y="371"/>
                </a:lnTo>
                <a:lnTo>
                  <a:pt x="2215" y="371"/>
                </a:lnTo>
                <a:lnTo>
                  <a:pt x="2217" y="371"/>
                </a:lnTo>
                <a:lnTo>
                  <a:pt x="2221" y="371"/>
                </a:lnTo>
                <a:lnTo>
                  <a:pt x="2227" y="371"/>
                </a:lnTo>
                <a:lnTo>
                  <a:pt x="2234" y="371"/>
                </a:lnTo>
                <a:lnTo>
                  <a:pt x="2236" y="373"/>
                </a:lnTo>
                <a:lnTo>
                  <a:pt x="2240" y="375"/>
                </a:lnTo>
                <a:lnTo>
                  <a:pt x="2242" y="378"/>
                </a:lnTo>
                <a:lnTo>
                  <a:pt x="2244" y="378"/>
                </a:lnTo>
                <a:lnTo>
                  <a:pt x="2248" y="380"/>
                </a:lnTo>
                <a:lnTo>
                  <a:pt x="2252" y="382"/>
                </a:lnTo>
                <a:lnTo>
                  <a:pt x="2255" y="384"/>
                </a:lnTo>
                <a:lnTo>
                  <a:pt x="2257" y="386"/>
                </a:lnTo>
                <a:lnTo>
                  <a:pt x="2257" y="388"/>
                </a:lnTo>
                <a:lnTo>
                  <a:pt x="2259" y="392"/>
                </a:lnTo>
                <a:lnTo>
                  <a:pt x="2261" y="396"/>
                </a:lnTo>
                <a:lnTo>
                  <a:pt x="2263" y="398"/>
                </a:lnTo>
                <a:lnTo>
                  <a:pt x="2269" y="401"/>
                </a:lnTo>
                <a:lnTo>
                  <a:pt x="2271" y="401"/>
                </a:lnTo>
                <a:lnTo>
                  <a:pt x="2276" y="401"/>
                </a:lnTo>
                <a:lnTo>
                  <a:pt x="2280" y="401"/>
                </a:lnTo>
                <a:lnTo>
                  <a:pt x="2280" y="401"/>
                </a:lnTo>
                <a:lnTo>
                  <a:pt x="2282" y="394"/>
                </a:lnTo>
                <a:lnTo>
                  <a:pt x="2282" y="392"/>
                </a:lnTo>
                <a:lnTo>
                  <a:pt x="2282" y="392"/>
                </a:lnTo>
                <a:lnTo>
                  <a:pt x="2282" y="390"/>
                </a:lnTo>
                <a:lnTo>
                  <a:pt x="2284" y="396"/>
                </a:lnTo>
                <a:lnTo>
                  <a:pt x="2284" y="396"/>
                </a:lnTo>
                <a:lnTo>
                  <a:pt x="2284" y="398"/>
                </a:lnTo>
                <a:lnTo>
                  <a:pt x="2284" y="401"/>
                </a:lnTo>
                <a:lnTo>
                  <a:pt x="2284" y="401"/>
                </a:lnTo>
                <a:lnTo>
                  <a:pt x="2288" y="401"/>
                </a:lnTo>
                <a:lnTo>
                  <a:pt x="2290" y="401"/>
                </a:lnTo>
                <a:lnTo>
                  <a:pt x="2294" y="401"/>
                </a:lnTo>
                <a:lnTo>
                  <a:pt x="2296" y="398"/>
                </a:lnTo>
                <a:lnTo>
                  <a:pt x="2294" y="398"/>
                </a:lnTo>
                <a:lnTo>
                  <a:pt x="2294" y="392"/>
                </a:lnTo>
                <a:lnTo>
                  <a:pt x="2294" y="390"/>
                </a:lnTo>
                <a:lnTo>
                  <a:pt x="2294" y="390"/>
                </a:lnTo>
                <a:lnTo>
                  <a:pt x="2294" y="384"/>
                </a:lnTo>
                <a:lnTo>
                  <a:pt x="2294" y="382"/>
                </a:lnTo>
                <a:lnTo>
                  <a:pt x="2294" y="378"/>
                </a:lnTo>
                <a:lnTo>
                  <a:pt x="2292" y="373"/>
                </a:lnTo>
                <a:lnTo>
                  <a:pt x="2290" y="373"/>
                </a:lnTo>
                <a:lnTo>
                  <a:pt x="2286" y="375"/>
                </a:lnTo>
                <a:lnTo>
                  <a:pt x="2286" y="375"/>
                </a:lnTo>
                <a:lnTo>
                  <a:pt x="2284" y="375"/>
                </a:lnTo>
                <a:lnTo>
                  <a:pt x="2284" y="378"/>
                </a:lnTo>
                <a:lnTo>
                  <a:pt x="2284" y="380"/>
                </a:lnTo>
                <a:lnTo>
                  <a:pt x="2282" y="378"/>
                </a:lnTo>
                <a:lnTo>
                  <a:pt x="2282" y="375"/>
                </a:lnTo>
                <a:lnTo>
                  <a:pt x="2282" y="373"/>
                </a:lnTo>
                <a:lnTo>
                  <a:pt x="2282" y="373"/>
                </a:lnTo>
                <a:lnTo>
                  <a:pt x="2284" y="371"/>
                </a:lnTo>
                <a:lnTo>
                  <a:pt x="2288" y="369"/>
                </a:lnTo>
                <a:lnTo>
                  <a:pt x="2290" y="367"/>
                </a:lnTo>
                <a:lnTo>
                  <a:pt x="2286" y="367"/>
                </a:lnTo>
                <a:lnTo>
                  <a:pt x="2284" y="367"/>
                </a:lnTo>
                <a:lnTo>
                  <a:pt x="2282" y="363"/>
                </a:lnTo>
                <a:lnTo>
                  <a:pt x="2282" y="363"/>
                </a:lnTo>
                <a:lnTo>
                  <a:pt x="2276" y="361"/>
                </a:lnTo>
                <a:lnTo>
                  <a:pt x="2276" y="361"/>
                </a:lnTo>
                <a:lnTo>
                  <a:pt x="2271" y="359"/>
                </a:lnTo>
                <a:lnTo>
                  <a:pt x="2265" y="357"/>
                </a:lnTo>
                <a:lnTo>
                  <a:pt x="2263" y="354"/>
                </a:lnTo>
                <a:lnTo>
                  <a:pt x="2257" y="352"/>
                </a:lnTo>
                <a:lnTo>
                  <a:pt x="2255" y="350"/>
                </a:lnTo>
                <a:lnTo>
                  <a:pt x="2252" y="348"/>
                </a:lnTo>
                <a:lnTo>
                  <a:pt x="2250" y="348"/>
                </a:lnTo>
                <a:lnTo>
                  <a:pt x="2248" y="350"/>
                </a:lnTo>
                <a:lnTo>
                  <a:pt x="2244" y="350"/>
                </a:lnTo>
                <a:lnTo>
                  <a:pt x="2242" y="350"/>
                </a:lnTo>
                <a:lnTo>
                  <a:pt x="2244" y="348"/>
                </a:lnTo>
                <a:lnTo>
                  <a:pt x="2248" y="348"/>
                </a:lnTo>
                <a:lnTo>
                  <a:pt x="2250" y="346"/>
                </a:lnTo>
                <a:lnTo>
                  <a:pt x="2250" y="344"/>
                </a:lnTo>
                <a:lnTo>
                  <a:pt x="2248" y="338"/>
                </a:lnTo>
                <a:lnTo>
                  <a:pt x="2248" y="336"/>
                </a:lnTo>
                <a:lnTo>
                  <a:pt x="2248" y="336"/>
                </a:lnTo>
                <a:lnTo>
                  <a:pt x="2246" y="336"/>
                </a:lnTo>
                <a:lnTo>
                  <a:pt x="2242" y="338"/>
                </a:lnTo>
                <a:lnTo>
                  <a:pt x="2240" y="338"/>
                </a:lnTo>
                <a:lnTo>
                  <a:pt x="2236" y="340"/>
                </a:lnTo>
                <a:lnTo>
                  <a:pt x="2229" y="342"/>
                </a:lnTo>
                <a:lnTo>
                  <a:pt x="2227" y="342"/>
                </a:lnTo>
                <a:lnTo>
                  <a:pt x="2225" y="342"/>
                </a:lnTo>
                <a:lnTo>
                  <a:pt x="2223" y="342"/>
                </a:lnTo>
                <a:lnTo>
                  <a:pt x="2221" y="342"/>
                </a:lnTo>
                <a:lnTo>
                  <a:pt x="2227" y="340"/>
                </a:lnTo>
                <a:lnTo>
                  <a:pt x="2229" y="340"/>
                </a:lnTo>
                <a:lnTo>
                  <a:pt x="2234" y="338"/>
                </a:lnTo>
                <a:lnTo>
                  <a:pt x="2242" y="336"/>
                </a:lnTo>
                <a:lnTo>
                  <a:pt x="2244" y="333"/>
                </a:lnTo>
                <a:lnTo>
                  <a:pt x="2246" y="333"/>
                </a:lnTo>
                <a:lnTo>
                  <a:pt x="2248" y="331"/>
                </a:lnTo>
                <a:lnTo>
                  <a:pt x="2250" y="331"/>
                </a:lnTo>
                <a:lnTo>
                  <a:pt x="2252" y="336"/>
                </a:lnTo>
                <a:lnTo>
                  <a:pt x="2255" y="342"/>
                </a:lnTo>
                <a:lnTo>
                  <a:pt x="2259" y="346"/>
                </a:lnTo>
                <a:lnTo>
                  <a:pt x="2263" y="348"/>
                </a:lnTo>
                <a:lnTo>
                  <a:pt x="2265" y="350"/>
                </a:lnTo>
                <a:lnTo>
                  <a:pt x="2271" y="352"/>
                </a:lnTo>
                <a:lnTo>
                  <a:pt x="2280" y="354"/>
                </a:lnTo>
                <a:lnTo>
                  <a:pt x="2282" y="357"/>
                </a:lnTo>
                <a:lnTo>
                  <a:pt x="2284" y="357"/>
                </a:lnTo>
                <a:lnTo>
                  <a:pt x="2286" y="354"/>
                </a:lnTo>
                <a:lnTo>
                  <a:pt x="2284" y="350"/>
                </a:lnTo>
                <a:lnTo>
                  <a:pt x="2288" y="350"/>
                </a:lnTo>
                <a:lnTo>
                  <a:pt x="2288" y="344"/>
                </a:lnTo>
                <a:lnTo>
                  <a:pt x="2288" y="342"/>
                </a:lnTo>
                <a:lnTo>
                  <a:pt x="2288" y="336"/>
                </a:lnTo>
                <a:lnTo>
                  <a:pt x="2286" y="333"/>
                </a:lnTo>
                <a:lnTo>
                  <a:pt x="2282" y="333"/>
                </a:lnTo>
                <a:lnTo>
                  <a:pt x="2278" y="331"/>
                </a:lnTo>
                <a:lnTo>
                  <a:pt x="2276" y="329"/>
                </a:lnTo>
                <a:lnTo>
                  <a:pt x="2271" y="327"/>
                </a:lnTo>
                <a:lnTo>
                  <a:pt x="2267" y="327"/>
                </a:lnTo>
                <a:lnTo>
                  <a:pt x="2265" y="325"/>
                </a:lnTo>
                <a:lnTo>
                  <a:pt x="2261" y="323"/>
                </a:lnTo>
                <a:lnTo>
                  <a:pt x="2259" y="323"/>
                </a:lnTo>
                <a:lnTo>
                  <a:pt x="2252" y="321"/>
                </a:lnTo>
                <a:lnTo>
                  <a:pt x="2244" y="323"/>
                </a:lnTo>
                <a:lnTo>
                  <a:pt x="2242" y="323"/>
                </a:lnTo>
                <a:lnTo>
                  <a:pt x="2240" y="325"/>
                </a:lnTo>
                <a:lnTo>
                  <a:pt x="2231" y="327"/>
                </a:lnTo>
                <a:lnTo>
                  <a:pt x="2227" y="327"/>
                </a:lnTo>
                <a:lnTo>
                  <a:pt x="2225" y="329"/>
                </a:lnTo>
                <a:lnTo>
                  <a:pt x="2221" y="329"/>
                </a:lnTo>
                <a:lnTo>
                  <a:pt x="2215" y="329"/>
                </a:lnTo>
                <a:lnTo>
                  <a:pt x="2215" y="329"/>
                </a:lnTo>
                <a:lnTo>
                  <a:pt x="2211" y="331"/>
                </a:lnTo>
                <a:lnTo>
                  <a:pt x="2211" y="331"/>
                </a:lnTo>
                <a:lnTo>
                  <a:pt x="2211" y="331"/>
                </a:lnTo>
                <a:lnTo>
                  <a:pt x="2208" y="329"/>
                </a:lnTo>
                <a:lnTo>
                  <a:pt x="2208" y="329"/>
                </a:lnTo>
                <a:lnTo>
                  <a:pt x="2211" y="329"/>
                </a:lnTo>
                <a:lnTo>
                  <a:pt x="2213" y="329"/>
                </a:lnTo>
                <a:lnTo>
                  <a:pt x="2215" y="329"/>
                </a:lnTo>
                <a:lnTo>
                  <a:pt x="2219" y="329"/>
                </a:lnTo>
                <a:lnTo>
                  <a:pt x="2221" y="329"/>
                </a:lnTo>
                <a:lnTo>
                  <a:pt x="2221" y="327"/>
                </a:lnTo>
                <a:lnTo>
                  <a:pt x="2223" y="327"/>
                </a:lnTo>
                <a:lnTo>
                  <a:pt x="2223" y="325"/>
                </a:lnTo>
                <a:lnTo>
                  <a:pt x="2215" y="323"/>
                </a:lnTo>
                <a:lnTo>
                  <a:pt x="2213" y="321"/>
                </a:lnTo>
                <a:lnTo>
                  <a:pt x="2217" y="323"/>
                </a:lnTo>
                <a:lnTo>
                  <a:pt x="2219" y="323"/>
                </a:lnTo>
                <a:lnTo>
                  <a:pt x="2225" y="325"/>
                </a:lnTo>
                <a:lnTo>
                  <a:pt x="2229" y="327"/>
                </a:lnTo>
                <a:lnTo>
                  <a:pt x="2229" y="327"/>
                </a:lnTo>
                <a:lnTo>
                  <a:pt x="2236" y="325"/>
                </a:lnTo>
                <a:lnTo>
                  <a:pt x="2236" y="325"/>
                </a:lnTo>
                <a:lnTo>
                  <a:pt x="2240" y="323"/>
                </a:lnTo>
                <a:lnTo>
                  <a:pt x="2242" y="321"/>
                </a:lnTo>
                <a:lnTo>
                  <a:pt x="2246" y="321"/>
                </a:lnTo>
                <a:lnTo>
                  <a:pt x="2248" y="319"/>
                </a:lnTo>
                <a:lnTo>
                  <a:pt x="2248" y="319"/>
                </a:lnTo>
                <a:lnTo>
                  <a:pt x="2246" y="317"/>
                </a:lnTo>
                <a:lnTo>
                  <a:pt x="2242" y="313"/>
                </a:lnTo>
                <a:lnTo>
                  <a:pt x="2240" y="310"/>
                </a:lnTo>
                <a:lnTo>
                  <a:pt x="2238" y="310"/>
                </a:lnTo>
                <a:lnTo>
                  <a:pt x="2238" y="310"/>
                </a:lnTo>
                <a:lnTo>
                  <a:pt x="2240" y="310"/>
                </a:lnTo>
                <a:lnTo>
                  <a:pt x="2244" y="313"/>
                </a:lnTo>
                <a:lnTo>
                  <a:pt x="2246" y="315"/>
                </a:lnTo>
                <a:lnTo>
                  <a:pt x="2248" y="317"/>
                </a:lnTo>
                <a:lnTo>
                  <a:pt x="2250" y="317"/>
                </a:lnTo>
                <a:lnTo>
                  <a:pt x="2252" y="317"/>
                </a:lnTo>
                <a:lnTo>
                  <a:pt x="2252" y="317"/>
                </a:lnTo>
                <a:lnTo>
                  <a:pt x="2255" y="315"/>
                </a:lnTo>
                <a:lnTo>
                  <a:pt x="2259" y="313"/>
                </a:lnTo>
                <a:lnTo>
                  <a:pt x="2263" y="319"/>
                </a:lnTo>
                <a:lnTo>
                  <a:pt x="2271" y="323"/>
                </a:lnTo>
                <a:lnTo>
                  <a:pt x="2276" y="323"/>
                </a:lnTo>
                <a:lnTo>
                  <a:pt x="2284" y="325"/>
                </a:lnTo>
                <a:lnTo>
                  <a:pt x="2286" y="325"/>
                </a:lnTo>
                <a:lnTo>
                  <a:pt x="2290" y="323"/>
                </a:lnTo>
                <a:lnTo>
                  <a:pt x="2296" y="321"/>
                </a:lnTo>
                <a:lnTo>
                  <a:pt x="2299" y="321"/>
                </a:lnTo>
                <a:lnTo>
                  <a:pt x="2309" y="321"/>
                </a:lnTo>
                <a:lnTo>
                  <a:pt x="2311" y="319"/>
                </a:lnTo>
                <a:lnTo>
                  <a:pt x="2311" y="315"/>
                </a:lnTo>
                <a:lnTo>
                  <a:pt x="2313" y="310"/>
                </a:lnTo>
                <a:lnTo>
                  <a:pt x="2313" y="310"/>
                </a:lnTo>
                <a:lnTo>
                  <a:pt x="2303" y="306"/>
                </a:lnTo>
                <a:lnTo>
                  <a:pt x="2299" y="306"/>
                </a:lnTo>
                <a:lnTo>
                  <a:pt x="2290" y="306"/>
                </a:lnTo>
                <a:lnTo>
                  <a:pt x="2288" y="306"/>
                </a:lnTo>
                <a:lnTo>
                  <a:pt x="2286" y="304"/>
                </a:lnTo>
                <a:lnTo>
                  <a:pt x="2284" y="304"/>
                </a:lnTo>
                <a:lnTo>
                  <a:pt x="2284" y="302"/>
                </a:lnTo>
                <a:lnTo>
                  <a:pt x="2284" y="302"/>
                </a:lnTo>
                <a:lnTo>
                  <a:pt x="2286" y="300"/>
                </a:lnTo>
                <a:lnTo>
                  <a:pt x="2286" y="300"/>
                </a:lnTo>
                <a:lnTo>
                  <a:pt x="2286" y="298"/>
                </a:lnTo>
                <a:lnTo>
                  <a:pt x="2286" y="298"/>
                </a:lnTo>
                <a:lnTo>
                  <a:pt x="2284" y="298"/>
                </a:lnTo>
                <a:lnTo>
                  <a:pt x="2284" y="298"/>
                </a:lnTo>
                <a:lnTo>
                  <a:pt x="2286" y="296"/>
                </a:lnTo>
                <a:lnTo>
                  <a:pt x="2290" y="294"/>
                </a:lnTo>
                <a:lnTo>
                  <a:pt x="2290" y="294"/>
                </a:lnTo>
                <a:lnTo>
                  <a:pt x="2290" y="289"/>
                </a:lnTo>
                <a:lnTo>
                  <a:pt x="2290" y="289"/>
                </a:lnTo>
                <a:lnTo>
                  <a:pt x="2292" y="292"/>
                </a:lnTo>
                <a:lnTo>
                  <a:pt x="2292" y="296"/>
                </a:lnTo>
                <a:lnTo>
                  <a:pt x="2290" y="298"/>
                </a:lnTo>
                <a:lnTo>
                  <a:pt x="2294" y="302"/>
                </a:lnTo>
                <a:lnTo>
                  <a:pt x="2301" y="302"/>
                </a:lnTo>
                <a:lnTo>
                  <a:pt x="2309" y="302"/>
                </a:lnTo>
                <a:lnTo>
                  <a:pt x="2315" y="300"/>
                </a:lnTo>
                <a:lnTo>
                  <a:pt x="2313" y="298"/>
                </a:lnTo>
                <a:lnTo>
                  <a:pt x="2317" y="298"/>
                </a:lnTo>
                <a:lnTo>
                  <a:pt x="2324" y="298"/>
                </a:lnTo>
                <a:lnTo>
                  <a:pt x="2326" y="298"/>
                </a:lnTo>
                <a:lnTo>
                  <a:pt x="2328" y="298"/>
                </a:lnTo>
                <a:lnTo>
                  <a:pt x="2328" y="298"/>
                </a:lnTo>
                <a:lnTo>
                  <a:pt x="2328" y="296"/>
                </a:lnTo>
                <a:lnTo>
                  <a:pt x="2330" y="294"/>
                </a:lnTo>
                <a:lnTo>
                  <a:pt x="2330" y="292"/>
                </a:lnTo>
                <a:lnTo>
                  <a:pt x="2328" y="289"/>
                </a:lnTo>
                <a:lnTo>
                  <a:pt x="2326" y="289"/>
                </a:lnTo>
                <a:lnTo>
                  <a:pt x="2324" y="287"/>
                </a:lnTo>
                <a:lnTo>
                  <a:pt x="2322" y="281"/>
                </a:lnTo>
                <a:lnTo>
                  <a:pt x="2317" y="279"/>
                </a:lnTo>
                <a:lnTo>
                  <a:pt x="2315" y="277"/>
                </a:lnTo>
                <a:lnTo>
                  <a:pt x="2311" y="279"/>
                </a:lnTo>
                <a:lnTo>
                  <a:pt x="2311" y="281"/>
                </a:lnTo>
                <a:lnTo>
                  <a:pt x="2309" y="285"/>
                </a:lnTo>
                <a:lnTo>
                  <a:pt x="2305" y="287"/>
                </a:lnTo>
                <a:lnTo>
                  <a:pt x="2303" y="287"/>
                </a:lnTo>
                <a:lnTo>
                  <a:pt x="2303" y="287"/>
                </a:lnTo>
                <a:lnTo>
                  <a:pt x="2305" y="285"/>
                </a:lnTo>
                <a:lnTo>
                  <a:pt x="2305" y="285"/>
                </a:lnTo>
                <a:lnTo>
                  <a:pt x="2307" y="283"/>
                </a:lnTo>
                <a:lnTo>
                  <a:pt x="2307" y="281"/>
                </a:lnTo>
                <a:lnTo>
                  <a:pt x="2305" y="277"/>
                </a:lnTo>
                <a:lnTo>
                  <a:pt x="2305" y="275"/>
                </a:lnTo>
                <a:lnTo>
                  <a:pt x="2303" y="275"/>
                </a:lnTo>
                <a:lnTo>
                  <a:pt x="2303" y="275"/>
                </a:lnTo>
                <a:lnTo>
                  <a:pt x="2301" y="275"/>
                </a:lnTo>
                <a:lnTo>
                  <a:pt x="2296" y="277"/>
                </a:lnTo>
                <a:lnTo>
                  <a:pt x="2294" y="279"/>
                </a:lnTo>
                <a:lnTo>
                  <a:pt x="2294" y="279"/>
                </a:lnTo>
                <a:lnTo>
                  <a:pt x="2292" y="279"/>
                </a:lnTo>
                <a:lnTo>
                  <a:pt x="2290" y="277"/>
                </a:lnTo>
                <a:lnTo>
                  <a:pt x="2288" y="275"/>
                </a:lnTo>
                <a:lnTo>
                  <a:pt x="2286" y="275"/>
                </a:lnTo>
                <a:lnTo>
                  <a:pt x="2290" y="277"/>
                </a:lnTo>
                <a:lnTo>
                  <a:pt x="2294" y="277"/>
                </a:lnTo>
                <a:lnTo>
                  <a:pt x="2299" y="275"/>
                </a:lnTo>
                <a:lnTo>
                  <a:pt x="2301" y="273"/>
                </a:lnTo>
                <a:lnTo>
                  <a:pt x="2303" y="273"/>
                </a:lnTo>
                <a:lnTo>
                  <a:pt x="2305" y="273"/>
                </a:lnTo>
                <a:lnTo>
                  <a:pt x="2311" y="269"/>
                </a:lnTo>
                <a:lnTo>
                  <a:pt x="2315" y="269"/>
                </a:lnTo>
                <a:lnTo>
                  <a:pt x="2317" y="271"/>
                </a:lnTo>
                <a:lnTo>
                  <a:pt x="2320" y="271"/>
                </a:lnTo>
                <a:lnTo>
                  <a:pt x="2322" y="273"/>
                </a:lnTo>
                <a:lnTo>
                  <a:pt x="2324" y="273"/>
                </a:lnTo>
                <a:lnTo>
                  <a:pt x="2326" y="273"/>
                </a:lnTo>
                <a:lnTo>
                  <a:pt x="2326" y="271"/>
                </a:lnTo>
                <a:lnTo>
                  <a:pt x="2328" y="269"/>
                </a:lnTo>
                <a:lnTo>
                  <a:pt x="2328" y="266"/>
                </a:lnTo>
                <a:lnTo>
                  <a:pt x="2326" y="262"/>
                </a:lnTo>
                <a:lnTo>
                  <a:pt x="2326" y="260"/>
                </a:lnTo>
                <a:lnTo>
                  <a:pt x="2326" y="260"/>
                </a:lnTo>
                <a:lnTo>
                  <a:pt x="2326" y="258"/>
                </a:lnTo>
                <a:lnTo>
                  <a:pt x="2326" y="258"/>
                </a:lnTo>
                <a:lnTo>
                  <a:pt x="2326" y="256"/>
                </a:lnTo>
                <a:lnTo>
                  <a:pt x="2324" y="254"/>
                </a:lnTo>
                <a:lnTo>
                  <a:pt x="2322" y="252"/>
                </a:lnTo>
                <a:lnTo>
                  <a:pt x="2320" y="248"/>
                </a:lnTo>
                <a:lnTo>
                  <a:pt x="2320" y="245"/>
                </a:lnTo>
                <a:lnTo>
                  <a:pt x="2317" y="241"/>
                </a:lnTo>
                <a:lnTo>
                  <a:pt x="2313" y="241"/>
                </a:lnTo>
                <a:lnTo>
                  <a:pt x="2311" y="241"/>
                </a:lnTo>
                <a:lnTo>
                  <a:pt x="2309" y="241"/>
                </a:lnTo>
                <a:lnTo>
                  <a:pt x="2307" y="239"/>
                </a:lnTo>
                <a:lnTo>
                  <a:pt x="2305" y="239"/>
                </a:lnTo>
                <a:lnTo>
                  <a:pt x="2301" y="241"/>
                </a:lnTo>
                <a:lnTo>
                  <a:pt x="2296" y="241"/>
                </a:lnTo>
                <a:lnTo>
                  <a:pt x="2296" y="239"/>
                </a:lnTo>
                <a:lnTo>
                  <a:pt x="2294" y="239"/>
                </a:lnTo>
                <a:lnTo>
                  <a:pt x="2292" y="237"/>
                </a:lnTo>
                <a:lnTo>
                  <a:pt x="2290" y="231"/>
                </a:lnTo>
                <a:lnTo>
                  <a:pt x="2288" y="231"/>
                </a:lnTo>
                <a:lnTo>
                  <a:pt x="2284" y="231"/>
                </a:lnTo>
                <a:lnTo>
                  <a:pt x="2284" y="231"/>
                </a:lnTo>
                <a:lnTo>
                  <a:pt x="2282" y="229"/>
                </a:lnTo>
                <a:lnTo>
                  <a:pt x="2280" y="229"/>
                </a:lnTo>
                <a:lnTo>
                  <a:pt x="2280" y="227"/>
                </a:lnTo>
                <a:lnTo>
                  <a:pt x="2282" y="227"/>
                </a:lnTo>
                <a:lnTo>
                  <a:pt x="2284" y="224"/>
                </a:lnTo>
                <a:lnTo>
                  <a:pt x="2286" y="224"/>
                </a:lnTo>
                <a:lnTo>
                  <a:pt x="2290" y="227"/>
                </a:lnTo>
                <a:lnTo>
                  <a:pt x="2292" y="229"/>
                </a:lnTo>
                <a:lnTo>
                  <a:pt x="2294" y="229"/>
                </a:lnTo>
                <a:lnTo>
                  <a:pt x="2305" y="222"/>
                </a:lnTo>
                <a:lnTo>
                  <a:pt x="2305" y="222"/>
                </a:lnTo>
                <a:lnTo>
                  <a:pt x="2311" y="220"/>
                </a:lnTo>
                <a:lnTo>
                  <a:pt x="2317" y="220"/>
                </a:lnTo>
                <a:lnTo>
                  <a:pt x="2320" y="220"/>
                </a:lnTo>
                <a:lnTo>
                  <a:pt x="2326" y="222"/>
                </a:lnTo>
                <a:lnTo>
                  <a:pt x="2330" y="222"/>
                </a:lnTo>
                <a:lnTo>
                  <a:pt x="2332" y="224"/>
                </a:lnTo>
                <a:lnTo>
                  <a:pt x="2334" y="224"/>
                </a:lnTo>
                <a:lnTo>
                  <a:pt x="2336" y="224"/>
                </a:lnTo>
                <a:lnTo>
                  <a:pt x="2338" y="224"/>
                </a:lnTo>
                <a:lnTo>
                  <a:pt x="2340" y="224"/>
                </a:lnTo>
                <a:lnTo>
                  <a:pt x="2340" y="222"/>
                </a:lnTo>
                <a:lnTo>
                  <a:pt x="2343" y="220"/>
                </a:lnTo>
                <a:lnTo>
                  <a:pt x="2343" y="218"/>
                </a:lnTo>
                <a:lnTo>
                  <a:pt x="2343" y="214"/>
                </a:lnTo>
                <a:lnTo>
                  <a:pt x="2343" y="212"/>
                </a:lnTo>
                <a:lnTo>
                  <a:pt x="2340" y="210"/>
                </a:lnTo>
                <a:lnTo>
                  <a:pt x="2338" y="210"/>
                </a:lnTo>
                <a:lnTo>
                  <a:pt x="2334" y="210"/>
                </a:lnTo>
                <a:lnTo>
                  <a:pt x="2330" y="212"/>
                </a:lnTo>
                <a:lnTo>
                  <a:pt x="2328" y="212"/>
                </a:lnTo>
                <a:lnTo>
                  <a:pt x="2326" y="212"/>
                </a:lnTo>
                <a:lnTo>
                  <a:pt x="2324" y="210"/>
                </a:lnTo>
                <a:lnTo>
                  <a:pt x="2322" y="208"/>
                </a:lnTo>
                <a:lnTo>
                  <a:pt x="2315" y="208"/>
                </a:lnTo>
                <a:lnTo>
                  <a:pt x="2311" y="206"/>
                </a:lnTo>
                <a:lnTo>
                  <a:pt x="2309" y="199"/>
                </a:lnTo>
                <a:lnTo>
                  <a:pt x="2311" y="197"/>
                </a:lnTo>
                <a:lnTo>
                  <a:pt x="2315" y="197"/>
                </a:lnTo>
                <a:lnTo>
                  <a:pt x="2320" y="197"/>
                </a:lnTo>
                <a:lnTo>
                  <a:pt x="2326" y="201"/>
                </a:lnTo>
                <a:lnTo>
                  <a:pt x="2326" y="201"/>
                </a:lnTo>
                <a:lnTo>
                  <a:pt x="2328" y="201"/>
                </a:lnTo>
                <a:lnTo>
                  <a:pt x="2328" y="199"/>
                </a:lnTo>
                <a:lnTo>
                  <a:pt x="2326" y="197"/>
                </a:lnTo>
                <a:lnTo>
                  <a:pt x="2326" y="197"/>
                </a:lnTo>
                <a:lnTo>
                  <a:pt x="2322" y="195"/>
                </a:lnTo>
                <a:lnTo>
                  <a:pt x="2317" y="193"/>
                </a:lnTo>
                <a:lnTo>
                  <a:pt x="2313" y="193"/>
                </a:lnTo>
                <a:lnTo>
                  <a:pt x="2309" y="191"/>
                </a:lnTo>
                <a:lnTo>
                  <a:pt x="2305" y="191"/>
                </a:lnTo>
                <a:lnTo>
                  <a:pt x="2301" y="193"/>
                </a:lnTo>
                <a:lnTo>
                  <a:pt x="2299" y="197"/>
                </a:lnTo>
                <a:lnTo>
                  <a:pt x="2294" y="199"/>
                </a:lnTo>
                <a:lnTo>
                  <a:pt x="2292" y="197"/>
                </a:lnTo>
                <a:lnTo>
                  <a:pt x="2292" y="195"/>
                </a:lnTo>
                <a:lnTo>
                  <a:pt x="2294" y="191"/>
                </a:lnTo>
                <a:lnTo>
                  <a:pt x="2296" y="189"/>
                </a:lnTo>
                <a:lnTo>
                  <a:pt x="2299" y="185"/>
                </a:lnTo>
                <a:lnTo>
                  <a:pt x="2299" y="183"/>
                </a:lnTo>
                <a:lnTo>
                  <a:pt x="2301" y="178"/>
                </a:lnTo>
                <a:lnTo>
                  <a:pt x="2301" y="176"/>
                </a:lnTo>
                <a:lnTo>
                  <a:pt x="2305" y="170"/>
                </a:lnTo>
                <a:lnTo>
                  <a:pt x="2305" y="170"/>
                </a:lnTo>
                <a:lnTo>
                  <a:pt x="2301" y="168"/>
                </a:lnTo>
                <a:lnTo>
                  <a:pt x="2301" y="168"/>
                </a:lnTo>
                <a:lnTo>
                  <a:pt x="2309" y="164"/>
                </a:lnTo>
                <a:lnTo>
                  <a:pt x="2313" y="162"/>
                </a:lnTo>
                <a:lnTo>
                  <a:pt x="2315" y="162"/>
                </a:lnTo>
                <a:lnTo>
                  <a:pt x="2317" y="162"/>
                </a:lnTo>
                <a:lnTo>
                  <a:pt x="2317" y="162"/>
                </a:lnTo>
                <a:lnTo>
                  <a:pt x="2320" y="159"/>
                </a:lnTo>
                <a:lnTo>
                  <a:pt x="2320" y="157"/>
                </a:lnTo>
                <a:lnTo>
                  <a:pt x="2322" y="155"/>
                </a:lnTo>
                <a:lnTo>
                  <a:pt x="2322" y="155"/>
                </a:lnTo>
                <a:lnTo>
                  <a:pt x="2322" y="155"/>
                </a:lnTo>
                <a:lnTo>
                  <a:pt x="2328" y="153"/>
                </a:lnTo>
                <a:lnTo>
                  <a:pt x="2332" y="151"/>
                </a:lnTo>
                <a:lnTo>
                  <a:pt x="2332" y="151"/>
                </a:lnTo>
                <a:lnTo>
                  <a:pt x="2332" y="149"/>
                </a:lnTo>
                <a:lnTo>
                  <a:pt x="2332" y="149"/>
                </a:lnTo>
                <a:lnTo>
                  <a:pt x="2332" y="147"/>
                </a:lnTo>
                <a:lnTo>
                  <a:pt x="2330" y="147"/>
                </a:lnTo>
                <a:lnTo>
                  <a:pt x="2330" y="145"/>
                </a:lnTo>
                <a:lnTo>
                  <a:pt x="2328" y="145"/>
                </a:lnTo>
                <a:lnTo>
                  <a:pt x="2326" y="145"/>
                </a:lnTo>
                <a:lnTo>
                  <a:pt x="2326" y="143"/>
                </a:lnTo>
                <a:lnTo>
                  <a:pt x="2326" y="141"/>
                </a:lnTo>
                <a:lnTo>
                  <a:pt x="2328" y="139"/>
                </a:lnTo>
                <a:lnTo>
                  <a:pt x="2328" y="136"/>
                </a:lnTo>
                <a:lnTo>
                  <a:pt x="2328" y="134"/>
                </a:lnTo>
                <a:lnTo>
                  <a:pt x="2328" y="132"/>
                </a:lnTo>
                <a:lnTo>
                  <a:pt x="2326" y="132"/>
                </a:lnTo>
                <a:lnTo>
                  <a:pt x="2326" y="132"/>
                </a:lnTo>
                <a:lnTo>
                  <a:pt x="2320" y="132"/>
                </a:lnTo>
                <a:lnTo>
                  <a:pt x="2317" y="132"/>
                </a:lnTo>
                <a:lnTo>
                  <a:pt x="2317" y="132"/>
                </a:lnTo>
                <a:lnTo>
                  <a:pt x="2315" y="130"/>
                </a:lnTo>
                <a:lnTo>
                  <a:pt x="2315" y="128"/>
                </a:lnTo>
                <a:lnTo>
                  <a:pt x="2315" y="126"/>
                </a:lnTo>
                <a:lnTo>
                  <a:pt x="2315" y="124"/>
                </a:lnTo>
                <a:lnTo>
                  <a:pt x="2317" y="122"/>
                </a:lnTo>
                <a:lnTo>
                  <a:pt x="2320" y="120"/>
                </a:lnTo>
                <a:lnTo>
                  <a:pt x="2326" y="115"/>
                </a:lnTo>
                <a:lnTo>
                  <a:pt x="2326" y="115"/>
                </a:lnTo>
                <a:lnTo>
                  <a:pt x="2330" y="115"/>
                </a:lnTo>
                <a:lnTo>
                  <a:pt x="2332" y="115"/>
                </a:lnTo>
                <a:lnTo>
                  <a:pt x="2336" y="118"/>
                </a:lnTo>
                <a:lnTo>
                  <a:pt x="2347" y="118"/>
                </a:lnTo>
                <a:lnTo>
                  <a:pt x="2351" y="118"/>
                </a:lnTo>
                <a:lnTo>
                  <a:pt x="2357" y="118"/>
                </a:lnTo>
                <a:lnTo>
                  <a:pt x="2359" y="118"/>
                </a:lnTo>
                <a:lnTo>
                  <a:pt x="2361" y="118"/>
                </a:lnTo>
                <a:lnTo>
                  <a:pt x="2364" y="118"/>
                </a:lnTo>
                <a:lnTo>
                  <a:pt x="2370" y="115"/>
                </a:lnTo>
                <a:lnTo>
                  <a:pt x="2374" y="113"/>
                </a:lnTo>
                <a:lnTo>
                  <a:pt x="2376" y="111"/>
                </a:lnTo>
                <a:lnTo>
                  <a:pt x="2376" y="109"/>
                </a:lnTo>
                <a:lnTo>
                  <a:pt x="2370" y="109"/>
                </a:lnTo>
                <a:lnTo>
                  <a:pt x="2368" y="107"/>
                </a:lnTo>
                <a:lnTo>
                  <a:pt x="2366" y="105"/>
                </a:lnTo>
                <a:lnTo>
                  <a:pt x="2372" y="103"/>
                </a:lnTo>
                <a:lnTo>
                  <a:pt x="2376" y="103"/>
                </a:lnTo>
                <a:lnTo>
                  <a:pt x="2382" y="103"/>
                </a:lnTo>
                <a:lnTo>
                  <a:pt x="2387" y="101"/>
                </a:lnTo>
                <a:lnTo>
                  <a:pt x="2397" y="99"/>
                </a:lnTo>
                <a:lnTo>
                  <a:pt x="2399" y="99"/>
                </a:lnTo>
                <a:lnTo>
                  <a:pt x="2401" y="97"/>
                </a:lnTo>
                <a:lnTo>
                  <a:pt x="2401" y="95"/>
                </a:lnTo>
                <a:lnTo>
                  <a:pt x="2401" y="95"/>
                </a:lnTo>
                <a:lnTo>
                  <a:pt x="2397" y="92"/>
                </a:lnTo>
                <a:lnTo>
                  <a:pt x="2399" y="90"/>
                </a:lnTo>
                <a:lnTo>
                  <a:pt x="2401" y="90"/>
                </a:lnTo>
                <a:lnTo>
                  <a:pt x="2408" y="90"/>
                </a:lnTo>
                <a:lnTo>
                  <a:pt x="2414" y="90"/>
                </a:lnTo>
                <a:lnTo>
                  <a:pt x="2418" y="88"/>
                </a:lnTo>
                <a:lnTo>
                  <a:pt x="2426" y="84"/>
                </a:lnTo>
                <a:lnTo>
                  <a:pt x="2431" y="80"/>
                </a:lnTo>
                <a:lnTo>
                  <a:pt x="2441" y="76"/>
                </a:lnTo>
                <a:lnTo>
                  <a:pt x="2443" y="76"/>
                </a:lnTo>
                <a:lnTo>
                  <a:pt x="2443" y="76"/>
                </a:lnTo>
                <a:lnTo>
                  <a:pt x="2441" y="74"/>
                </a:lnTo>
                <a:lnTo>
                  <a:pt x="2437" y="71"/>
                </a:lnTo>
                <a:lnTo>
                  <a:pt x="2431" y="69"/>
                </a:lnTo>
                <a:lnTo>
                  <a:pt x="2428" y="67"/>
                </a:lnTo>
                <a:lnTo>
                  <a:pt x="2420" y="67"/>
                </a:lnTo>
                <a:lnTo>
                  <a:pt x="2410" y="63"/>
                </a:lnTo>
                <a:lnTo>
                  <a:pt x="2401" y="63"/>
                </a:lnTo>
                <a:lnTo>
                  <a:pt x="2387" y="63"/>
                </a:lnTo>
                <a:lnTo>
                  <a:pt x="2384" y="63"/>
                </a:lnTo>
                <a:lnTo>
                  <a:pt x="2382" y="63"/>
                </a:lnTo>
                <a:lnTo>
                  <a:pt x="2376" y="65"/>
                </a:lnTo>
                <a:lnTo>
                  <a:pt x="2374" y="65"/>
                </a:lnTo>
                <a:lnTo>
                  <a:pt x="2372" y="65"/>
                </a:lnTo>
                <a:lnTo>
                  <a:pt x="2370" y="65"/>
                </a:lnTo>
                <a:lnTo>
                  <a:pt x="2368" y="69"/>
                </a:lnTo>
                <a:lnTo>
                  <a:pt x="2361" y="71"/>
                </a:lnTo>
                <a:lnTo>
                  <a:pt x="2359" y="76"/>
                </a:lnTo>
                <a:lnTo>
                  <a:pt x="2357" y="76"/>
                </a:lnTo>
                <a:lnTo>
                  <a:pt x="2355" y="78"/>
                </a:lnTo>
                <a:lnTo>
                  <a:pt x="2351" y="76"/>
                </a:lnTo>
                <a:lnTo>
                  <a:pt x="2347" y="76"/>
                </a:lnTo>
                <a:lnTo>
                  <a:pt x="2345" y="76"/>
                </a:lnTo>
                <a:lnTo>
                  <a:pt x="2340" y="74"/>
                </a:lnTo>
                <a:lnTo>
                  <a:pt x="2336" y="74"/>
                </a:lnTo>
                <a:lnTo>
                  <a:pt x="2330" y="74"/>
                </a:lnTo>
                <a:lnTo>
                  <a:pt x="2330" y="69"/>
                </a:lnTo>
                <a:lnTo>
                  <a:pt x="2324" y="69"/>
                </a:lnTo>
                <a:lnTo>
                  <a:pt x="2317" y="71"/>
                </a:lnTo>
                <a:lnTo>
                  <a:pt x="2307" y="80"/>
                </a:lnTo>
                <a:lnTo>
                  <a:pt x="2305" y="82"/>
                </a:lnTo>
                <a:lnTo>
                  <a:pt x="2301" y="84"/>
                </a:lnTo>
                <a:lnTo>
                  <a:pt x="2296" y="84"/>
                </a:lnTo>
                <a:lnTo>
                  <a:pt x="2290" y="88"/>
                </a:lnTo>
                <a:lnTo>
                  <a:pt x="2288" y="90"/>
                </a:lnTo>
                <a:lnTo>
                  <a:pt x="2278" y="95"/>
                </a:lnTo>
                <a:lnTo>
                  <a:pt x="2276" y="95"/>
                </a:lnTo>
                <a:lnTo>
                  <a:pt x="2276" y="97"/>
                </a:lnTo>
                <a:lnTo>
                  <a:pt x="2273" y="99"/>
                </a:lnTo>
                <a:lnTo>
                  <a:pt x="2271" y="99"/>
                </a:lnTo>
                <a:lnTo>
                  <a:pt x="2271" y="97"/>
                </a:lnTo>
                <a:lnTo>
                  <a:pt x="2273" y="92"/>
                </a:lnTo>
                <a:lnTo>
                  <a:pt x="2280" y="88"/>
                </a:lnTo>
                <a:lnTo>
                  <a:pt x="2284" y="86"/>
                </a:lnTo>
                <a:lnTo>
                  <a:pt x="2290" y="82"/>
                </a:lnTo>
                <a:lnTo>
                  <a:pt x="2292" y="80"/>
                </a:lnTo>
                <a:lnTo>
                  <a:pt x="2296" y="76"/>
                </a:lnTo>
                <a:lnTo>
                  <a:pt x="2301" y="71"/>
                </a:lnTo>
                <a:lnTo>
                  <a:pt x="2301" y="67"/>
                </a:lnTo>
                <a:lnTo>
                  <a:pt x="2301" y="63"/>
                </a:lnTo>
                <a:lnTo>
                  <a:pt x="2303" y="61"/>
                </a:lnTo>
                <a:lnTo>
                  <a:pt x="2301" y="59"/>
                </a:lnTo>
                <a:lnTo>
                  <a:pt x="2301" y="57"/>
                </a:lnTo>
                <a:lnTo>
                  <a:pt x="2299" y="55"/>
                </a:lnTo>
                <a:lnTo>
                  <a:pt x="2294" y="55"/>
                </a:lnTo>
                <a:lnTo>
                  <a:pt x="2282" y="55"/>
                </a:lnTo>
                <a:lnTo>
                  <a:pt x="2276" y="55"/>
                </a:lnTo>
                <a:lnTo>
                  <a:pt x="2273" y="57"/>
                </a:lnTo>
                <a:lnTo>
                  <a:pt x="2271" y="57"/>
                </a:lnTo>
                <a:lnTo>
                  <a:pt x="2271" y="59"/>
                </a:lnTo>
                <a:lnTo>
                  <a:pt x="2269" y="61"/>
                </a:lnTo>
                <a:lnTo>
                  <a:pt x="2269" y="63"/>
                </a:lnTo>
                <a:lnTo>
                  <a:pt x="2267" y="65"/>
                </a:lnTo>
                <a:lnTo>
                  <a:pt x="2265" y="65"/>
                </a:lnTo>
                <a:lnTo>
                  <a:pt x="2257" y="67"/>
                </a:lnTo>
                <a:lnTo>
                  <a:pt x="2252" y="61"/>
                </a:lnTo>
                <a:lnTo>
                  <a:pt x="2244" y="57"/>
                </a:lnTo>
                <a:lnTo>
                  <a:pt x="2217" y="55"/>
                </a:lnTo>
                <a:lnTo>
                  <a:pt x="2204" y="55"/>
                </a:lnTo>
                <a:lnTo>
                  <a:pt x="2190" y="57"/>
                </a:lnTo>
                <a:lnTo>
                  <a:pt x="2179" y="59"/>
                </a:lnTo>
                <a:lnTo>
                  <a:pt x="2175" y="59"/>
                </a:lnTo>
                <a:lnTo>
                  <a:pt x="2175" y="55"/>
                </a:lnTo>
                <a:lnTo>
                  <a:pt x="2177" y="53"/>
                </a:lnTo>
                <a:lnTo>
                  <a:pt x="2179" y="50"/>
                </a:lnTo>
                <a:lnTo>
                  <a:pt x="2263" y="46"/>
                </a:lnTo>
                <a:lnTo>
                  <a:pt x="2273" y="46"/>
                </a:lnTo>
                <a:lnTo>
                  <a:pt x="2282" y="44"/>
                </a:lnTo>
                <a:lnTo>
                  <a:pt x="2288" y="40"/>
                </a:lnTo>
                <a:lnTo>
                  <a:pt x="2294" y="38"/>
                </a:lnTo>
                <a:lnTo>
                  <a:pt x="2296" y="36"/>
                </a:lnTo>
                <a:lnTo>
                  <a:pt x="2294" y="34"/>
                </a:lnTo>
                <a:lnTo>
                  <a:pt x="2294" y="34"/>
                </a:lnTo>
                <a:lnTo>
                  <a:pt x="2290" y="32"/>
                </a:lnTo>
                <a:lnTo>
                  <a:pt x="2282" y="30"/>
                </a:lnTo>
                <a:lnTo>
                  <a:pt x="2269" y="27"/>
                </a:lnTo>
                <a:lnTo>
                  <a:pt x="2265" y="27"/>
                </a:lnTo>
                <a:lnTo>
                  <a:pt x="2263" y="27"/>
                </a:lnTo>
                <a:lnTo>
                  <a:pt x="2261" y="25"/>
                </a:lnTo>
                <a:lnTo>
                  <a:pt x="2257" y="25"/>
                </a:lnTo>
                <a:lnTo>
                  <a:pt x="2252" y="25"/>
                </a:lnTo>
                <a:lnTo>
                  <a:pt x="2248" y="21"/>
                </a:lnTo>
                <a:lnTo>
                  <a:pt x="2244" y="15"/>
                </a:lnTo>
                <a:lnTo>
                  <a:pt x="2229" y="17"/>
                </a:lnTo>
                <a:lnTo>
                  <a:pt x="2217" y="19"/>
                </a:lnTo>
                <a:lnTo>
                  <a:pt x="2206" y="19"/>
                </a:lnTo>
                <a:lnTo>
                  <a:pt x="2200" y="19"/>
                </a:lnTo>
                <a:lnTo>
                  <a:pt x="2185" y="17"/>
                </a:lnTo>
                <a:lnTo>
                  <a:pt x="2173" y="17"/>
                </a:lnTo>
                <a:lnTo>
                  <a:pt x="2167" y="19"/>
                </a:lnTo>
                <a:lnTo>
                  <a:pt x="2152" y="21"/>
                </a:lnTo>
                <a:lnTo>
                  <a:pt x="2146" y="23"/>
                </a:lnTo>
                <a:lnTo>
                  <a:pt x="2143" y="21"/>
                </a:lnTo>
                <a:lnTo>
                  <a:pt x="2143" y="19"/>
                </a:lnTo>
                <a:lnTo>
                  <a:pt x="2152" y="19"/>
                </a:lnTo>
                <a:lnTo>
                  <a:pt x="2171" y="15"/>
                </a:lnTo>
                <a:lnTo>
                  <a:pt x="2208" y="15"/>
                </a:lnTo>
                <a:lnTo>
                  <a:pt x="2229" y="13"/>
                </a:lnTo>
                <a:lnTo>
                  <a:pt x="2231" y="13"/>
                </a:lnTo>
                <a:lnTo>
                  <a:pt x="2234" y="13"/>
                </a:lnTo>
                <a:lnTo>
                  <a:pt x="2231" y="11"/>
                </a:lnTo>
                <a:lnTo>
                  <a:pt x="2217" y="9"/>
                </a:lnTo>
                <a:lnTo>
                  <a:pt x="2206" y="6"/>
                </a:lnTo>
                <a:lnTo>
                  <a:pt x="2196" y="6"/>
                </a:lnTo>
                <a:lnTo>
                  <a:pt x="2196" y="6"/>
                </a:lnTo>
                <a:lnTo>
                  <a:pt x="2187" y="2"/>
                </a:lnTo>
                <a:lnTo>
                  <a:pt x="2173" y="0"/>
                </a:lnTo>
                <a:lnTo>
                  <a:pt x="2162" y="0"/>
                </a:lnTo>
                <a:lnTo>
                  <a:pt x="2129" y="0"/>
                </a:lnTo>
                <a:lnTo>
                  <a:pt x="2125" y="0"/>
                </a:lnTo>
                <a:lnTo>
                  <a:pt x="2118" y="2"/>
                </a:lnTo>
                <a:lnTo>
                  <a:pt x="2114" y="2"/>
                </a:lnTo>
                <a:lnTo>
                  <a:pt x="2110" y="2"/>
                </a:lnTo>
                <a:lnTo>
                  <a:pt x="2106" y="0"/>
                </a:lnTo>
                <a:lnTo>
                  <a:pt x="2102" y="0"/>
                </a:lnTo>
                <a:lnTo>
                  <a:pt x="2097" y="2"/>
                </a:lnTo>
                <a:lnTo>
                  <a:pt x="2093" y="2"/>
                </a:lnTo>
                <a:lnTo>
                  <a:pt x="2076" y="2"/>
                </a:lnTo>
                <a:lnTo>
                  <a:pt x="2076" y="2"/>
                </a:lnTo>
                <a:lnTo>
                  <a:pt x="2076" y="2"/>
                </a:lnTo>
                <a:lnTo>
                  <a:pt x="2076" y="4"/>
                </a:lnTo>
                <a:lnTo>
                  <a:pt x="2074" y="4"/>
                </a:lnTo>
                <a:lnTo>
                  <a:pt x="2070" y="4"/>
                </a:lnTo>
                <a:lnTo>
                  <a:pt x="2064" y="4"/>
                </a:lnTo>
                <a:lnTo>
                  <a:pt x="2062" y="4"/>
                </a:lnTo>
                <a:lnTo>
                  <a:pt x="2060" y="4"/>
                </a:lnTo>
                <a:lnTo>
                  <a:pt x="2058" y="6"/>
                </a:lnTo>
                <a:lnTo>
                  <a:pt x="2055" y="6"/>
                </a:lnTo>
                <a:lnTo>
                  <a:pt x="2055" y="6"/>
                </a:lnTo>
                <a:lnTo>
                  <a:pt x="2049" y="6"/>
                </a:lnTo>
                <a:lnTo>
                  <a:pt x="2047" y="6"/>
                </a:lnTo>
                <a:lnTo>
                  <a:pt x="2047" y="9"/>
                </a:lnTo>
                <a:lnTo>
                  <a:pt x="2047" y="9"/>
                </a:lnTo>
                <a:lnTo>
                  <a:pt x="2047" y="11"/>
                </a:lnTo>
                <a:lnTo>
                  <a:pt x="2049" y="13"/>
                </a:lnTo>
                <a:lnTo>
                  <a:pt x="2058" y="15"/>
                </a:lnTo>
                <a:lnTo>
                  <a:pt x="2058" y="15"/>
                </a:lnTo>
                <a:lnTo>
                  <a:pt x="2058" y="19"/>
                </a:lnTo>
                <a:lnTo>
                  <a:pt x="2058" y="19"/>
                </a:lnTo>
                <a:lnTo>
                  <a:pt x="2055" y="21"/>
                </a:lnTo>
                <a:lnTo>
                  <a:pt x="2055" y="21"/>
                </a:lnTo>
                <a:lnTo>
                  <a:pt x="2053" y="21"/>
                </a:lnTo>
                <a:lnTo>
                  <a:pt x="2043" y="15"/>
                </a:lnTo>
                <a:lnTo>
                  <a:pt x="2039" y="15"/>
                </a:lnTo>
                <a:lnTo>
                  <a:pt x="2035" y="13"/>
                </a:lnTo>
                <a:lnTo>
                  <a:pt x="2030" y="11"/>
                </a:lnTo>
                <a:lnTo>
                  <a:pt x="2024" y="9"/>
                </a:lnTo>
                <a:lnTo>
                  <a:pt x="2018" y="11"/>
                </a:lnTo>
                <a:lnTo>
                  <a:pt x="2014" y="15"/>
                </a:lnTo>
                <a:lnTo>
                  <a:pt x="2009" y="17"/>
                </a:lnTo>
                <a:lnTo>
                  <a:pt x="2005" y="17"/>
                </a:lnTo>
                <a:lnTo>
                  <a:pt x="2003" y="17"/>
                </a:lnTo>
                <a:lnTo>
                  <a:pt x="2001" y="17"/>
                </a:lnTo>
                <a:lnTo>
                  <a:pt x="1999" y="15"/>
                </a:lnTo>
                <a:lnTo>
                  <a:pt x="1995" y="13"/>
                </a:lnTo>
                <a:lnTo>
                  <a:pt x="1988" y="13"/>
                </a:lnTo>
                <a:lnTo>
                  <a:pt x="1984" y="13"/>
                </a:lnTo>
                <a:lnTo>
                  <a:pt x="1982" y="13"/>
                </a:lnTo>
                <a:lnTo>
                  <a:pt x="1967" y="17"/>
                </a:lnTo>
                <a:lnTo>
                  <a:pt x="1961" y="17"/>
                </a:lnTo>
                <a:lnTo>
                  <a:pt x="1955" y="19"/>
                </a:lnTo>
                <a:lnTo>
                  <a:pt x="1951" y="21"/>
                </a:lnTo>
                <a:lnTo>
                  <a:pt x="1942" y="19"/>
                </a:lnTo>
                <a:lnTo>
                  <a:pt x="1938" y="19"/>
                </a:lnTo>
                <a:lnTo>
                  <a:pt x="1934" y="23"/>
                </a:lnTo>
                <a:lnTo>
                  <a:pt x="1940" y="27"/>
                </a:lnTo>
                <a:lnTo>
                  <a:pt x="1942" y="27"/>
                </a:lnTo>
                <a:lnTo>
                  <a:pt x="1951" y="25"/>
                </a:lnTo>
                <a:lnTo>
                  <a:pt x="1955" y="25"/>
                </a:lnTo>
                <a:lnTo>
                  <a:pt x="1959" y="25"/>
                </a:lnTo>
                <a:lnTo>
                  <a:pt x="1967" y="27"/>
                </a:lnTo>
                <a:lnTo>
                  <a:pt x="2007" y="30"/>
                </a:lnTo>
                <a:lnTo>
                  <a:pt x="2009" y="30"/>
                </a:lnTo>
                <a:lnTo>
                  <a:pt x="2009" y="32"/>
                </a:lnTo>
                <a:lnTo>
                  <a:pt x="2001" y="34"/>
                </a:lnTo>
                <a:lnTo>
                  <a:pt x="1999" y="32"/>
                </a:lnTo>
                <a:lnTo>
                  <a:pt x="1999" y="32"/>
                </a:lnTo>
                <a:lnTo>
                  <a:pt x="1997" y="32"/>
                </a:lnTo>
                <a:lnTo>
                  <a:pt x="1991" y="32"/>
                </a:lnTo>
                <a:lnTo>
                  <a:pt x="1955" y="30"/>
                </a:lnTo>
                <a:lnTo>
                  <a:pt x="1951" y="30"/>
                </a:lnTo>
                <a:lnTo>
                  <a:pt x="1949" y="30"/>
                </a:lnTo>
                <a:lnTo>
                  <a:pt x="1949" y="32"/>
                </a:lnTo>
                <a:lnTo>
                  <a:pt x="1961" y="38"/>
                </a:lnTo>
                <a:lnTo>
                  <a:pt x="1965" y="40"/>
                </a:lnTo>
                <a:lnTo>
                  <a:pt x="1967" y="44"/>
                </a:lnTo>
                <a:lnTo>
                  <a:pt x="1965" y="46"/>
                </a:lnTo>
                <a:lnTo>
                  <a:pt x="1963" y="48"/>
                </a:lnTo>
                <a:lnTo>
                  <a:pt x="1961" y="53"/>
                </a:lnTo>
                <a:lnTo>
                  <a:pt x="1961" y="57"/>
                </a:lnTo>
                <a:lnTo>
                  <a:pt x="1961" y="59"/>
                </a:lnTo>
                <a:lnTo>
                  <a:pt x="1963" y="61"/>
                </a:lnTo>
                <a:lnTo>
                  <a:pt x="1963" y="61"/>
                </a:lnTo>
                <a:lnTo>
                  <a:pt x="1961" y="63"/>
                </a:lnTo>
                <a:lnTo>
                  <a:pt x="1959" y="65"/>
                </a:lnTo>
                <a:lnTo>
                  <a:pt x="1957" y="63"/>
                </a:lnTo>
                <a:lnTo>
                  <a:pt x="1951" y="63"/>
                </a:lnTo>
                <a:lnTo>
                  <a:pt x="1932" y="53"/>
                </a:lnTo>
                <a:lnTo>
                  <a:pt x="1921" y="50"/>
                </a:lnTo>
                <a:lnTo>
                  <a:pt x="1900" y="42"/>
                </a:lnTo>
                <a:lnTo>
                  <a:pt x="1884" y="40"/>
                </a:lnTo>
                <a:lnTo>
                  <a:pt x="1871" y="40"/>
                </a:lnTo>
                <a:lnTo>
                  <a:pt x="1869" y="40"/>
                </a:lnTo>
                <a:lnTo>
                  <a:pt x="1869" y="44"/>
                </a:lnTo>
                <a:lnTo>
                  <a:pt x="1873" y="48"/>
                </a:lnTo>
                <a:lnTo>
                  <a:pt x="1877" y="53"/>
                </a:lnTo>
                <a:lnTo>
                  <a:pt x="1888" y="57"/>
                </a:lnTo>
                <a:lnTo>
                  <a:pt x="1890" y="59"/>
                </a:lnTo>
                <a:lnTo>
                  <a:pt x="1888" y="61"/>
                </a:lnTo>
                <a:lnTo>
                  <a:pt x="1886" y="61"/>
                </a:lnTo>
                <a:lnTo>
                  <a:pt x="1877" y="59"/>
                </a:lnTo>
                <a:lnTo>
                  <a:pt x="1871" y="61"/>
                </a:lnTo>
                <a:lnTo>
                  <a:pt x="1863" y="57"/>
                </a:lnTo>
                <a:lnTo>
                  <a:pt x="1859" y="55"/>
                </a:lnTo>
                <a:lnTo>
                  <a:pt x="1844" y="46"/>
                </a:lnTo>
                <a:lnTo>
                  <a:pt x="1840" y="46"/>
                </a:lnTo>
                <a:lnTo>
                  <a:pt x="1838" y="48"/>
                </a:lnTo>
                <a:lnTo>
                  <a:pt x="1838" y="53"/>
                </a:lnTo>
                <a:lnTo>
                  <a:pt x="1842" y="55"/>
                </a:lnTo>
                <a:lnTo>
                  <a:pt x="1840" y="59"/>
                </a:lnTo>
                <a:lnTo>
                  <a:pt x="1840" y="61"/>
                </a:lnTo>
                <a:lnTo>
                  <a:pt x="1838" y="63"/>
                </a:lnTo>
                <a:lnTo>
                  <a:pt x="1835" y="65"/>
                </a:lnTo>
                <a:lnTo>
                  <a:pt x="1833" y="67"/>
                </a:lnTo>
                <a:lnTo>
                  <a:pt x="1831" y="69"/>
                </a:lnTo>
                <a:lnTo>
                  <a:pt x="1831" y="67"/>
                </a:lnTo>
                <a:lnTo>
                  <a:pt x="1831" y="65"/>
                </a:lnTo>
                <a:lnTo>
                  <a:pt x="1831" y="55"/>
                </a:lnTo>
                <a:lnTo>
                  <a:pt x="1829" y="50"/>
                </a:lnTo>
                <a:lnTo>
                  <a:pt x="1827" y="48"/>
                </a:lnTo>
                <a:lnTo>
                  <a:pt x="1825" y="46"/>
                </a:lnTo>
                <a:lnTo>
                  <a:pt x="1821" y="46"/>
                </a:lnTo>
                <a:lnTo>
                  <a:pt x="1817" y="44"/>
                </a:lnTo>
                <a:lnTo>
                  <a:pt x="1815" y="44"/>
                </a:lnTo>
                <a:lnTo>
                  <a:pt x="1806" y="46"/>
                </a:lnTo>
                <a:lnTo>
                  <a:pt x="1804" y="46"/>
                </a:lnTo>
                <a:lnTo>
                  <a:pt x="1802" y="48"/>
                </a:lnTo>
                <a:lnTo>
                  <a:pt x="1794" y="48"/>
                </a:lnTo>
                <a:lnTo>
                  <a:pt x="1787" y="48"/>
                </a:lnTo>
                <a:lnTo>
                  <a:pt x="1771" y="50"/>
                </a:lnTo>
                <a:lnTo>
                  <a:pt x="1758" y="53"/>
                </a:lnTo>
                <a:lnTo>
                  <a:pt x="1750" y="57"/>
                </a:lnTo>
                <a:lnTo>
                  <a:pt x="1750" y="57"/>
                </a:lnTo>
                <a:lnTo>
                  <a:pt x="1756" y="59"/>
                </a:lnTo>
                <a:lnTo>
                  <a:pt x="1760" y="61"/>
                </a:lnTo>
                <a:lnTo>
                  <a:pt x="1764" y="65"/>
                </a:lnTo>
                <a:lnTo>
                  <a:pt x="1771" y="69"/>
                </a:lnTo>
                <a:lnTo>
                  <a:pt x="1779" y="74"/>
                </a:lnTo>
                <a:lnTo>
                  <a:pt x="1783" y="76"/>
                </a:lnTo>
                <a:lnTo>
                  <a:pt x="1787" y="78"/>
                </a:lnTo>
                <a:lnTo>
                  <a:pt x="1787" y="78"/>
                </a:lnTo>
                <a:lnTo>
                  <a:pt x="1785" y="78"/>
                </a:lnTo>
                <a:lnTo>
                  <a:pt x="1783" y="78"/>
                </a:lnTo>
                <a:lnTo>
                  <a:pt x="1781" y="76"/>
                </a:lnTo>
                <a:lnTo>
                  <a:pt x="1775" y="74"/>
                </a:lnTo>
                <a:lnTo>
                  <a:pt x="1771" y="71"/>
                </a:lnTo>
                <a:lnTo>
                  <a:pt x="1766" y="69"/>
                </a:lnTo>
                <a:lnTo>
                  <a:pt x="1762" y="67"/>
                </a:lnTo>
                <a:lnTo>
                  <a:pt x="1754" y="63"/>
                </a:lnTo>
                <a:lnTo>
                  <a:pt x="1750" y="61"/>
                </a:lnTo>
                <a:lnTo>
                  <a:pt x="1743" y="61"/>
                </a:lnTo>
                <a:lnTo>
                  <a:pt x="1739" y="59"/>
                </a:lnTo>
                <a:lnTo>
                  <a:pt x="1737" y="59"/>
                </a:lnTo>
                <a:lnTo>
                  <a:pt x="1733" y="59"/>
                </a:lnTo>
                <a:lnTo>
                  <a:pt x="1727" y="61"/>
                </a:lnTo>
                <a:lnTo>
                  <a:pt x="1724" y="63"/>
                </a:lnTo>
                <a:lnTo>
                  <a:pt x="1720" y="65"/>
                </a:lnTo>
                <a:lnTo>
                  <a:pt x="1720" y="67"/>
                </a:lnTo>
                <a:lnTo>
                  <a:pt x="1722" y="69"/>
                </a:lnTo>
                <a:lnTo>
                  <a:pt x="1722" y="74"/>
                </a:lnTo>
                <a:lnTo>
                  <a:pt x="1722" y="78"/>
                </a:lnTo>
                <a:lnTo>
                  <a:pt x="1722" y="82"/>
                </a:lnTo>
                <a:lnTo>
                  <a:pt x="1720" y="84"/>
                </a:lnTo>
                <a:lnTo>
                  <a:pt x="1718" y="86"/>
                </a:lnTo>
                <a:lnTo>
                  <a:pt x="1716" y="86"/>
                </a:lnTo>
                <a:lnTo>
                  <a:pt x="1714" y="86"/>
                </a:lnTo>
                <a:lnTo>
                  <a:pt x="1712" y="86"/>
                </a:lnTo>
                <a:lnTo>
                  <a:pt x="1710" y="86"/>
                </a:lnTo>
                <a:lnTo>
                  <a:pt x="1706" y="84"/>
                </a:lnTo>
                <a:lnTo>
                  <a:pt x="1699" y="84"/>
                </a:lnTo>
                <a:lnTo>
                  <a:pt x="1697" y="84"/>
                </a:lnTo>
                <a:lnTo>
                  <a:pt x="1695" y="84"/>
                </a:lnTo>
                <a:lnTo>
                  <a:pt x="1691" y="86"/>
                </a:lnTo>
                <a:lnTo>
                  <a:pt x="1691" y="88"/>
                </a:lnTo>
                <a:lnTo>
                  <a:pt x="1693" y="92"/>
                </a:lnTo>
                <a:lnTo>
                  <a:pt x="1695" y="95"/>
                </a:lnTo>
                <a:lnTo>
                  <a:pt x="1695" y="95"/>
                </a:lnTo>
                <a:lnTo>
                  <a:pt x="1689" y="90"/>
                </a:lnTo>
                <a:lnTo>
                  <a:pt x="1687" y="90"/>
                </a:lnTo>
                <a:lnTo>
                  <a:pt x="1685" y="88"/>
                </a:lnTo>
                <a:lnTo>
                  <a:pt x="1683" y="88"/>
                </a:lnTo>
                <a:lnTo>
                  <a:pt x="1672" y="90"/>
                </a:lnTo>
                <a:lnTo>
                  <a:pt x="1670" y="92"/>
                </a:lnTo>
                <a:lnTo>
                  <a:pt x="1666" y="97"/>
                </a:lnTo>
                <a:lnTo>
                  <a:pt x="1662" y="99"/>
                </a:lnTo>
                <a:lnTo>
                  <a:pt x="1657" y="101"/>
                </a:lnTo>
                <a:lnTo>
                  <a:pt x="1655" y="103"/>
                </a:lnTo>
                <a:lnTo>
                  <a:pt x="1651" y="103"/>
                </a:lnTo>
                <a:lnTo>
                  <a:pt x="1649" y="103"/>
                </a:lnTo>
                <a:lnTo>
                  <a:pt x="1647" y="105"/>
                </a:lnTo>
                <a:lnTo>
                  <a:pt x="1643" y="107"/>
                </a:lnTo>
                <a:lnTo>
                  <a:pt x="1636" y="111"/>
                </a:lnTo>
                <a:lnTo>
                  <a:pt x="1636" y="111"/>
                </a:lnTo>
                <a:lnTo>
                  <a:pt x="1634" y="115"/>
                </a:lnTo>
                <a:lnTo>
                  <a:pt x="1634" y="118"/>
                </a:lnTo>
                <a:lnTo>
                  <a:pt x="1634" y="120"/>
                </a:lnTo>
                <a:lnTo>
                  <a:pt x="1636" y="120"/>
                </a:lnTo>
                <a:lnTo>
                  <a:pt x="1639" y="122"/>
                </a:lnTo>
                <a:lnTo>
                  <a:pt x="1639" y="122"/>
                </a:lnTo>
                <a:lnTo>
                  <a:pt x="1645" y="122"/>
                </a:lnTo>
                <a:lnTo>
                  <a:pt x="1647" y="122"/>
                </a:lnTo>
                <a:lnTo>
                  <a:pt x="1651" y="124"/>
                </a:lnTo>
                <a:lnTo>
                  <a:pt x="1655" y="124"/>
                </a:lnTo>
                <a:lnTo>
                  <a:pt x="1657" y="122"/>
                </a:lnTo>
                <a:lnTo>
                  <a:pt x="1659" y="122"/>
                </a:lnTo>
                <a:lnTo>
                  <a:pt x="1664" y="122"/>
                </a:lnTo>
                <a:lnTo>
                  <a:pt x="1666" y="122"/>
                </a:lnTo>
                <a:lnTo>
                  <a:pt x="1670" y="122"/>
                </a:lnTo>
                <a:lnTo>
                  <a:pt x="1672" y="120"/>
                </a:lnTo>
                <a:lnTo>
                  <a:pt x="1674" y="120"/>
                </a:lnTo>
                <a:lnTo>
                  <a:pt x="1676" y="120"/>
                </a:lnTo>
                <a:lnTo>
                  <a:pt x="1678" y="120"/>
                </a:lnTo>
                <a:lnTo>
                  <a:pt x="1678" y="122"/>
                </a:lnTo>
                <a:lnTo>
                  <a:pt x="1674" y="122"/>
                </a:lnTo>
                <a:lnTo>
                  <a:pt x="1672" y="122"/>
                </a:lnTo>
                <a:lnTo>
                  <a:pt x="1670" y="124"/>
                </a:lnTo>
                <a:lnTo>
                  <a:pt x="1668" y="126"/>
                </a:lnTo>
                <a:lnTo>
                  <a:pt x="1668" y="128"/>
                </a:lnTo>
                <a:lnTo>
                  <a:pt x="1666" y="132"/>
                </a:lnTo>
                <a:lnTo>
                  <a:pt x="1664" y="139"/>
                </a:lnTo>
                <a:lnTo>
                  <a:pt x="1662" y="143"/>
                </a:lnTo>
                <a:lnTo>
                  <a:pt x="1659" y="145"/>
                </a:lnTo>
                <a:lnTo>
                  <a:pt x="1657" y="147"/>
                </a:lnTo>
                <a:lnTo>
                  <a:pt x="1653" y="151"/>
                </a:lnTo>
                <a:lnTo>
                  <a:pt x="1651" y="153"/>
                </a:lnTo>
                <a:lnTo>
                  <a:pt x="1651" y="153"/>
                </a:lnTo>
                <a:lnTo>
                  <a:pt x="1649" y="153"/>
                </a:lnTo>
                <a:lnTo>
                  <a:pt x="1643" y="151"/>
                </a:lnTo>
                <a:lnTo>
                  <a:pt x="1632" y="153"/>
                </a:lnTo>
                <a:lnTo>
                  <a:pt x="1630" y="153"/>
                </a:lnTo>
                <a:lnTo>
                  <a:pt x="1626" y="153"/>
                </a:lnTo>
                <a:lnTo>
                  <a:pt x="1624" y="155"/>
                </a:lnTo>
                <a:lnTo>
                  <a:pt x="1622" y="155"/>
                </a:lnTo>
                <a:lnTo>
                  <a:pt x="1618" y="155"/>
                </a:lnTo>
                <a:lnTo>
                  <a:pt x="1611" y="157"/>
                </a:lnTo>
                <a:lnTo>
                  <a:pt x="1607" y="157"/>
                </a:lnTo>
                <a:lnTo>
                  <a:pt x="1607" y="159"/>
                </a:lnTo>
                <a:lnTo>
                  <a:pt x="1609" y="159"/>
                </a:lnTo>
                <a:lnTo>
                  <a:pt x="1609" y="162"/>
                </a:lnTo>
                <a:lnTo>
                  <a:pt x="1609" y="162"/>
                </a:lnTo>
                <a:lnTo>
                  <a:pt x="1595" y="164"/>
                </a:lnTo>
                <a:lnTo>
                  <a:pt x="1588" y="166"/>
                </a:lnTo>
                <a:lnTo>
                  <a:pt x="1584" y="166"/>
                </a:lnTo>
                <a:lnTo>
                  <a:pt x="1582" y="168"/>
                </a:lnTo>
                <a:lnTo>
                  <a:pt x="1580" y="168"/>
                </a:lnTo>
                <a:lnTo>
                  <a:pt x="1574" y="168"/>
                </a:lnTo>
                <a:lnTo>
                  <a:pt x="1571" y="168"/>
                </a:lnTo>
                <a:lnTo>
                  <a:pt x="1569" y="168"/>
                </a:lnTo>
                <a:lnTo>
                  <a:pt x="1565" y="170"/>
                </a:lnTo>
                <a:lnTo>
                  <a:pt x="1559" y="172"/>
                </a:lnTo>
                <a:lnTo>
                  <a:pt x="1557" y="172"/>
                </a:lnTo>
                <a:lnTo>
                  <a:pt x="1555" y="176"/>
                </a:lnTo>
                <a:lnTo>
                  <a:pt x="1555" y="176"/>
                </a:lnTo>
                <a:lnTo>
                  <a:pt x="1555" y="178"/>
                </a:lnTo>
                <a:lnTo>
                  <a:pt x="1557" y="178"/>
                </a:lnTo>
                <a:lnTo>
                  <a:pt x="1557" y="178"/>
                </a:lnTo>
                <a:lnTo>
                  <a:pt x="1553" y="183"/>
                </a:lnTo>
                <a:lnTo>
                  <a:pt x="1553" y="183"/>
                </a:lnTo>
                <a:lnTo>
                  <a:pt x="1557" y="185"/>
                </a:lnTo>
                <a:lnTo>
                  <a:pt x="1561" y="189"/>
                </a:lnTo>
                <a:lnTo>
                  <a:pt x="1563" y="189"/>
                </a:lnTo>
                <a:lnTo>
                  <a:pt x="1563" y="189"/>
                </a:lnTo>
                <a:lnTo>
                  <a:pt x="1569" y="191"/>
                </a:lnTo>
                <a:lnTo>
                  <a:pt x="1571" y="191"/>
                </a:lnTo>
                <a:lnTo>
                  <a:pt x="1574" y="193"/>
                </a:lnTo>
                <a:lnTo>
                  <a:pt x="1576" y="193"/>
                </a:lnTo>
                <a:lnTo>
                  <a:pt x="1580" y="195"/>
                </a:lnTo>
                <a:lnTo>
                  <a:pt x="1584" y="195"/>
                </a:lnTo>
                <a:lnTo>
                  <a:pt x="1584" y="193"/>
                </a:lnTo>
                <a:lnTo>
                  <a:pt x="1588" y="193"/>
                </a:lnTo>
                <a:lnTo>
                  <a:pt x="1592" y="193"/>
                </a:lnTo>
                <a:lnTo>
                  <a:pt x="1592" y="193"/>
                </a:lnTo>
                <a:lnTo>
                  <a:pt x="1590" y="193"/>
                </a:lnTo>
                <a:lnTo>
                  <a:pt x="1586" y="197"/>
                </a:lnTo>
                <a:lnTo>
                  <a:pt x="1586" y="197"/>
                </a:lnTo>
                <a:lnTo>
                  <a:pt x="1588" y="197"/>
                </a:lnTo>
                <a:lnTo>
                  <a:pt x="1592" y="199"/>
                </a:lnTo>
                <a:lnTo>
                  <a:pt x="1592" y="201"/>
                </a:lnTo>
                <a:lnTo>
                  <a:pt x="1595" y="201"/>
                </a:lnTo>
                <a:lnTo>
                  <a:pt x="1603" y="204"/>
                </a:lnTo>
                <a:lnTo>
                  <a:pt x="1605" y="204"/>
                </a:lnTo>
                <a:lnTo>
                  <a:pt x="1607" y="204"/>
                </a:lnTo>
                <a:lnTo>
                  <a:pt x="1609" y="204"/>
                </a:lnTo>
                <a:lnTo>
                  <a:pt x="1609" y="201"/>
                </a:lnTo>
                <a:lnTo>
                  <a:pt x="1611" y="201"/>
                </a:lnTo>
                <a:lnTo>
                  <a:pt x="1613" y="199"/>
                </a:lnTo>
                <a:lnTo>
                  <a:pt x="1615" y="199"/>
                </a:lnTo>
                <a:lnTo>
                  <a:pt x="1618" y="201"/>
                </a:lnTo>
                <a:lnTo>
                  <a:pt x="1620" y="201"/>
                </a:lnTo>
                <a:lnTo>
                  <a:pt x="1624" y="204"/>
                </a:lnTo>
                <a:lnTo>
                  <a:pt x="1628" y="204"/>
                </a:lnTo>
                <a:lnTo>
                  <a:pt x="1630" y="201"/>
                </a:lnTo>
                <a:lnTo>
                  <a:pt x="1634" y="199"/>
                </a:lnTo>
                <a:lnTo>
                  <a:pt x="1639" y="197"/>
                </a:lnTo>
                <a:lnTo>
                  <a:pt x="1641" y="197"/>
                </a:lnTo>
                <a:lnTo>
                  <a:pt x="1641" y="197"/>
                </a:lnTo>
                <a:lnTo>
                  <a:pt x="1645" y="199"/>
                </a:lnTo>
                <a:lnTo>
                  <a:pt x="1647" y="201"/>
                </a:lnTo>
                <a:lnTo>
                  <a:pt x="1647" y="204"/>
                </a:lnTo>
                <a:lnTo>
                  <a:pt x="1647" y="204"/>
                </a:lnTo>
                <a:lnTo>
                  <a:pt x="1645" y="206"/>
                </a:lnTo>
                <a:lnTo>
                  <a:pt x="1645" y="208"/>
                </a:lnTo>
                <a:lnTo>
                  <a:pt x="1647" y="210"/>
                </a:lnTo>
                <a:lnTo>
                  <a:pt x="1647" y="210"/>
                </a:lnTo>
                <a:lnTo>
                  <a:pt x="1641" y="208"/>
                </a:lnTo>
                <a:lnTo>
                  <a:pt x="1639" y="208"/>
                </a:lnTo>
                <a:lnTo>
                  <a:pt x="1630" y="208"/>
                </a:lnTo>
                <a:lnTo>
                  <a:pt x="1620" y="208"/>
                </a:lnTo>
                <a:lnTo>
                  <a:pt x="1613" y="208"/>
                </a:lnTo>
                <a:lnTo>
                  <a:pt x="1611" y="210"/>
                </a:lnTo>
                <a:lnTo>
                  <a:pt x="1609" y="212"/>
                </a:lnTo>
                <a:lnTo>
                  <a:pt x="1599" y="212"/>
                </a:lnTo>
                <a:lnTo>
                  <a:pt x="1584" y="212"/>
                </a:lnTo>
                <a:lnTo>
                  <a:pt x="1582" y="214"/>
                </a:lnTo>
                <a:lnTo>
                  <a:pt x="1580" y="214"/>
                </a:lnTo>
                <a:lnTo>
                  <a:pt x="1578" y="214"/>
                </a:lnTo>
                <a:lnTo>
                  <a:pt x="1578" y="216"/>
                </a:lnTo>
                <a:lnTo>
                  <a:pt x="1578" y="218"/>
                </a:lnTo>
                <a:lnTo>
                  <a:pt x="1580" y="218"/>
                </a:lnTo>
                <a:lnTo>
                  <a:pt x="1582" y="220"/>
                </a:lnTo>
                <a:lnTo>
                  <a:pt x="1582" y="220"/>
                </a:lnTo>
                <a:lnTo>
                  <a:pt x="1582" y="222"/>
                </a:lnTo>
                <a:lnTo>
                  <a:pt x="1582" y="222"/>
                </a:lnTo>
                <a:lnTo>
                  <a:pt x="1582" y="222"/>
                </a:lnTo>
                <a:lnTo>
                  <a:pt x="1584" y="224"/>
                </a:lnTo>
                <a:lnTo>
                  <a:pt x="1588" y="224"/>
                </a:lnTo>
                <a:lnTo>
                  <a:pt x="1590" y="222"/>
                </a:lnTo>
                <a:lnTo>
                  <a:pt x="1599" y="218"/>
                </a:lnTo>
                <a:lnTo>
                  <a:pt x="1599" y="220"/>
                </a:lnTo>
                <a:lnTo>
                  <a:pt x="1597" y="220"/>
                </a:lnTo>
                <a:lnTo>
                  <a:pt x="1595" y="222"/>
                </a:lnTo>
                <a:lnTo>
                  <a:pt x="1595" y="224"/>
                </a:lnTo>
                <a:lnTo>
                  <a:pt x="1597" y="224"/>
                </a:lnTo>
                <a:lnTo>
                  <a:pt x="1597" y="227"/>
                </a:lnTo>
                <a:lnTo>
                  <a:pt x="1599" y="227"/>
                </a:lnTo>
                <a:lnTo>
                  <a:pt x="1605" y="229"/>
                </a:lnTo>
                <a:lnTo>
                  <a:pt x="1611" y="229"/>
                </a:lnTo>
                <a:lnTo>
                  <a:pt x="1620" y="229"/>
                </a:lnTo>
                <a:lnTo>
                  <a:pt x="1622" y="229"/>
                </a:lnTo>
                <a:lnTo>
                  <a:pt x="1620" y="229"/>
                </a:lnTo>
                <a:lnTo>
                  <a:pt x="1620" y="231"/>
                </a:lnTo>
                <a:lnTo>
                  <a:pt x="1613" y="231"/>
                </a:lnTo>
                <a:lnTo>
                  <a:pt x="1609" y="231"/>
                </a:lnTo>
                <a:lnTo>
                  <a:pt x="1603" y="235"/>
                </a:lnTo>
                <a:lnTo>
                  <a:pt x="1601" y="237"/>
                </a:lnTo>
                <a:lnTo>
                  <a:pt x="1601" y="237"/>
                </a:lnTo>
                <a:lnTo>
                  <a:pt x="1603" y="239"/>
                </a:lnTo>
                <a:lnTo>
                  <a:pt x="1607" y="239"/>
                </a:lnTo>
                <a:lnTo>
                  <a:pt x="1611" y="243"/>
                </a:lnTo>
                <a:lnTo>
                  <a:pt x="1615" y="243"/>
                </a:lnTo>
                <a:lnTo>
                  <a:pt x="1618" y="245"/>
                </a:lnTo>
                <a:lnTo>
                  <a:pt x="1620" y="245"/>
                </a:lnTo>
                <a:lnTo>
                  <a:pt x="1641" y="250"/>
                </a:lnTo>
                <a:lnTo>
                  <a:pt x="1643" y="250"/>
                </a:lnTo>
                <a:lnTo>
                  <a:pt x="1639" y="248"/>
                </a:lnTo>
                <a:lnTo>
                  <a:pt x="1636" y="243"/>
                </a:lnTo>
                <a:lnTo>
                  <a:pt x="1636" y="243"/>
                </a:lnTo>
                <a:lnTo>
                  <a:pt x="1636" y="241"/>
                </a:lnTo>
                <a:lnTo>
                  <a:pt x="1639" y="241"/>
                </a:lnTo>
                <a:lnTo>
                  <a:pt x="1643" y="243"/>
                </a:lnTo>
                <a:lnTo>
                  <a:pt x="1643" y="243"/>
                </a:lnTo>
                <a:lnTo>
                  <a:pt x="1645" y="243"/>
                </a:lnTo>
                <a:lnTo>
                  <a:pt x="1647" y="243"/>
                </a:lnTo>
                <a:lnTo>
                  <a:pt x="1649" y="241"/>
                </a:lnTo>
                <a:lnTo>
                  <a:pt x="1653" y="241"/>
                </a:lnTo>
                <a:lnTo>
                  <a:pt x="1653" y="241"/>
                </a:lnTo>
                <a:lnTo>
                  <a:pt x="1655" y="241"/>
                </a:lnTo>
                <a:lnTo>
                  <a:pt x="1655" y="243"/>
                </a:lnTo>
                <a:lnTo>
                  <a:pt x="1657" y="243"/>
                </a:lnTo>
                <a:lnTo>
                  <a:pt x="1659" y="243"/>
                </a:lnTo>
                <a:lnTo>
                  <a:pt x="1662" y="243"/>
                </a:lnTo>
                <a:lnTo>
                  <a:pt x="1662" y="243"/>
                </a:lnTo>
                <a:lnTo>
                  <a:pt x="1666" y="243"/>
                </a:lnTo>
                <a:lnTo>
                  <a:pt x="1668" y="243"/>
                </a:lnTo>
                <a:lnTo>
                  <a:pt x="1670" y="241"/>
                </a:lnTo>
                <a:lnTo>
                  <a:pt x="1672" y="241"/>
                </a:lnTo>
                <a:lnTo>
                  <a:pt x="1674" y="239"/>
                </a:lnTo>
                <a:lnTo>
                  <a:pt x="1676" y="239"/>
                </a:lnTo>
                <a:lnTo>
                  <a:pt x="1676" y="239"/>
                </a:lnTo>
                <a:lnTo>
                  <a:pt x="1678" y="241"/>
                </a:lnTo>
                <a:lnTo>
                  <a:pt x="1680" y="241"/>
                </a:lnTo>
                <a:lnTo>
                  <a:pt x="1683" y="241"/>
                </a:lnTo>
                <a:lnTo>
                  <a:pt x="1687" y="239"/>
                </a:lnTo>
                <a:lnTo>
                  <a:pt x="1689" y="239"/>
                </a:lnTo>
                <a:lnTo>
                  <a:pt x="1691" y="237"/>
                </a:lnTo>
                <a:lnTo>
                  <a:pt x="1695" y="239"/>
                </a:lnTo>
                <a:lnTo>
                  <a:pt x="1697" y="241"/>
                </a:lnTo>
                <a:lnTo>
                  <a:pt x="1699" y="241"/>
                </a:lnTo>
                <a:lnTo>
                  <a:pt x="1701" y="241"/>
                </a:lnTo>
                <a:lnTo>
                  <a:pt x="1708" y="241"/>
                </a:lnTo>
                <a:lnTo>
                  <a:pt x="1714" y="243"/>
                </a:lnTo>
                <a:lnTo>
                  <a:pt x="1718" y="243"/>
                </a:lnTo>
                <a:lnTo>
                  <a:pt x="1720" y="243"/>
                </a:lnTo>
                <a:lnTo>
                  <a:pt x="1727" y="245"/>
                </a:lnTo>
                <a:lnTo>
                  <a:pt x="1737" y="248"/>
                </a:lnTo>
                <a:lnTo>
                  <a:pt x="1743" y="252"/>
                </a:lnTo>
                <a:lnTo>
                  <a:pt x="1747" y="252"/>
                </a:lnTo>
                <a:lnTo>
                  <a:pt x="1750" y="254"/>
                </a:lnTo>
                <a:lnTo>
                  <a:pt x="1752" y="256"/>
                </a:lnTo>
                <a:lnTo>
                  <a:pt x="1754" y="256"/>
                </a:lnTo>
                <a:lnTo>
                  <a:pt x="1758" y="256"/>
                </a:lnTo>
                <a:lnTo>
                  <a:pt x="1760" y="258"/>
                </a:lnTo>
                <a:lnTo>
                  <a:pt x="1762" y="260"/>
                </a:lnTo>
                <a:lnTo>
                  <a:pt x="1764" y="262"/>
                </a:lnTo>
                <a:lnTo>
                  <a:pt x="1764" y="264"/>
                </a:lnTo>
                <a:lnTo>
                  <a:pt x="1758" y="266"/>
                </a:lnTo>
                <a:lnTo>
                  <a:pt x="1760" y="266"/>
                </a:lnTo>
                <a:lnTo>
                  <a:pt x="1764" y="269"/>
                </a:lnTo>
                <a:lnTo>
                  <a:pt x="1764" y="271"/>
                </a:lnTo>
                <a:lnTo>
                  <a:pt x="1766" y="271"/>
                </a:lnTo>
                <a:lnTo>
                  <a:pt x="1768" y="275"/>
                </a:lnTo>
                <a:lnTo>
                  <a:pt x="1771" y="277"/>
                </a:lnTo>
                <a:lnTo>
                  <a:pt x="1777" y="279"/>
                </a:lnTo>
                <a:lnTo>
                  <a:pt x="1779" y="281"/>
                </a:lnTo>
                <a:lnTo>
                  <a:pt x="1781" y="281"/>
                </a:lnTo>
                <a:lnTo>
                  <a:pt x="1783" y="283"/>
                </a:lnTo>
                <a:lnTo>
                  <a:pt x="1783" y="285"/>
                </a:lnTo>
                <a:lnTo>
                  <a:pt x="1783" y="285"/>
                </a:lnTo>
                <a:lnTo>
                  <a:pt x="1785" y="287"/>
                </a:lnTo>
                <a:lnTo>
                  <a:pt x="1789" y="287"/>
                </a:lnTo>
                <a:lnTo>
                  <a:pt x="1794" y="292"/>
                </a:lnTo>
                <a:lnTo>
                  <a:pt x="1791" y="292"/>
                </a:lnTo>
                <a:lnTo>
                  <a:pt x="1789" y="292"/>
                </a:lnTo>
                <a:lnTo>
                  <a:pt x="1787" y="294"/>
                </a:lnTo>
                <a:lnTo>
                  <a:pt x="1785" y="294"/>
                </a:lnTo>
                <a:lnTo>
                  <a:pt x="1787" y="296"/>
                </a:lnTo>
                <a:lnTo>
                  <a:pt x="1787" y="296"/>
                </a:lnTo>
                <a:lnTo>
                  <a:pt x="1787" y="298"/>
                </a:lnTo>
                <a:lnTo>
                  <a:pt x="1785" y="300"/>
                </a:lnTo>
                <a:lnTo>
                  <a:pt x="1783" y="300"/>
                </a:lnTo>
                <a:lnTo>
                  <a:pt x="1781" y="302"/>
                </a:lnTo>
                <a:lnTo>
                  <a:pt x="1779" y="302"/>
                </a:lnTo>
                <a:lnTo>
                  <a:pt x="1779" y="302"/>
                </a:lnTo>
                <a:lnTo>
                  <a:pt x="1783" y="302"/>
                </a:lnTo>
                <a:lnTo>
                  <a:pt x="1787" y="302"/>
                </a:lnTo>
                <a:lnTo>
                  <a:pt x="1789" y="300"/>
                </a:lnTo>
                <a:lnTo>
                  <a:pt x="1791" y="300"/>
                </a:lnTo>
                <a:lnTo>
                  <a:pt x="1791" y="302"/>
                </a:lnTo>
                <a:lnTo>
                  <a:pt x="1794" y="302"/>
                </a:lnTo>
                <a:lnTo>
                  <a:pt x="1794" y="304"/>
                </a:lnTo>
                <a:lnTo>
                  <a:pt x="1796" y="306"/>
                </a:lnTo>
                <a:lnTo>
                  <a:pt x="1796" y="306"/>
                </a:lnTo>
                <a:lnTo>
                  <a:pt x="1796" y="306"/>
                </a:lnTo>
                <a:lnTo>
                  <a:pt x="1796" y="308"/>
                </a:lnTo>
                <a:lnTo>
                  <a:pt x="1798" y="308"/>
                </a:lnTo>
                <a:lnTo>
                  <a:pt x="1798" y="310"/>
                </a:lnTo>
                <a:lnTo>
                  <a:pt x="1798" y="313"/>
                </a:lnTo>
                <a:lnTo>
                  <a:pt x="1798" y="313"/>
                </a:lnTo>
                <a:lnTo>
                  <a:pt x="1798" y="313"/>
                </a:lnTo>
                <a:lnTo>
                  <a:pt x="1796" y="315"/>
                </a:lnTo>
                <a:lnTo>
                  <a:pt x="1796" y="317"/>
                </a:lnTo>
                <a:lnTo>
                  <a:pt x="1796" y="317"/>
                </a:lnTo>
                <a:lnTo>
                  <a:pt x="1796" y="319"/>
                </a:lnTo>
                <a:lnTo>
                  <a:pt x="1796" y="319"/>
                </a:lnTo>
                <a:lnTo>
                  <a:pt x="1798" y="319"/>
                </a:lnTo>
                <a:lnTo>
                  <a:pt x="1800" y="321"/>
                </a:lnTo>
                <a:lnTo>
                  <a:pt x="1800" y="321"/>
                </a:lnTo>
                <a:lnTo>
                  <a:pt x="1800" y="323"/>
                </a:lnTo>
                <a:lnTo>
                  <a:pt x="1802" y="323"/>
                </a:lnTo>
                <a:lnTo>
                  <a:pt x="1804" y="321"/>
                </a:lnTo>
                <a:lnTo>
                  <a:pt x="1806" y="323"/>
                </a:lnTo>
                <a:lnTo>
                  <a:pt x="1806" y="325"/>
                </a:lnTo>
                <a:lnTo>
                  <a:pt x="1806" y="325"/>
                </a:lnTo>
                <a:lnTo>
                  <a:pt x="1806" y="327"/>
                </a:lnTo>
                <a:lnTo>
                  <a:pt x="1804" y="329"/>
                </a:lnTo>
                <a:lnTo>
                  <a:pt x="1802" y="329"/>
                </a:lnTo>
                <a:lnTo>
                  <a:pt x="1800" y="329"/>
                </a:lnTo>
                <a:lnTo>
                  <a:pt x="1800" y="331"/>
                </a:lnTo>
                <a:lnTo>
                  <a:pt x="1802" y="333"/>
                </a:lnTo>
                <a:lnTo>
                  <a:pt x="1802" y="333"/>
                </a:lnTo>
                <a:lnTo>
                  <a:pt x="1802" y="333"/>
                </a:lnTo>
                <a:lnTo>
                  <a:pt x="1804" y="333"/>
                </a:lnTo>
                <a:lnTo>
                  <a:pt x="1806" y="333"/>
                </a:lnTo>
                <a:lnTo>
                  <a:pt x="1806" y="336"/>
                </a:lnTo>
                <a:lnTo>
                  <a:pt x="1808" y="336"/>
                </a:lnTo>
                <a:lnTo>
                  <a:pt x="1808" y="333"/>
                </a:lnTo>
                <a:lnTo>
                  <a:pt x="1810" y="333"/>
                </a:lnTo>
                <a:lnTo>
                  <a:pt x="1812" y="333"/>
                </a:lnTo>
                <a:lnTo>
                  <a:pt x="1815" y="336"/>
                </a:lnTo>
                <a:lnTo>
                  <a:pt x="1815" y="338"/>
                </a:lnTo>
                <a:lnTo>
                  <a:pt x="1815" y="338"/>
                </a:lnTo>
                <a:lnTo>
                  <a:pt x="1815" y="340"/>
                </a:lnTo>
                <a:lnTo>
                  <a:pt x="1815" y="340"/>
                </a:lnTo>
                <a:lnTo>
                  <a:pt x="1815" y="342"/>
                </a:lnTo>
                <a:lnTo>
                  <a:pt x="1815" y="344"/>
                </a:lnTo>
                <a:lnTo>
                  <a:pt x="1812" y="344"/>
                </a:lnTo>
                <a:lnTo>
                  <a:pt x="1810" y="346"/>
                </a:lnTo>
                <a:lnTo>
                  <a:pt x="1808" y="346"/>
                </a:lnTo>
                <a:lnTo>
                  <a:pt x="1804" y="346"/>
                </a:lnTo>
                <a:lnTo>
                  <a:pt x="1802" y="348"/>
                </a:lnTo>
                <a:lnTo>
                  <a:pt x="1802" y="348"/>
                </a:lnTo>
                <a:lnTo>
                  <a:pt x="1804" y="348"/>
                </a:lnTo>
                <a:lnTo>
                  <a:pt x="1806" y="350"/>
                </a:lnTo>
                <a:lnTo>
                  <a:pt x="1806" y="352"/>
                </a:lnTo>
                <a:lnTo>
                  <a:pt x="1802" y="352"/>
                </a:lnTo>
                <a:lnTo>
                  <a:pt x="1802" y="352"/>
                </a:lnTo>
                <a:lnTo>
                  <a:pt x="1802" y="354"/>
                </a:lnTo>
                <a:lnTo>
                  <a:pt x="1802" y="357"/>
                </a:lnTo>
                <a:lnTo>
                  <a:pt x="1806" y="354"/>
                </a:lnTo>
                <a:lnTo>
                  <a:pt x="1812" y="350"/>
                </a:lnTo>
                <a:lnTo>
                  <a:pt x="1812" y="350"/>
                </a:lnTo>
                <a:lnTo>
                  <a:pt x="1812" y="350"/>
                </a:lnTo>
                <a:lnTo>
                  <a:pt x="1812" y="352"/>
                </a:lnTo>
                <a:lnTo>
                  <a:pt x="1810" y="352"/>
                </a:lnTo>
                <a:lnTo>
                  <a:pt x="1806" y="357"/>
                </a:lnTo>
                <a:lnTo>
                  <a:pt x="1804" y="361"/>
                </a:lnTo>
                <a:lnTo>
                  <a:pt x="1802" y="367"/>
                </a:lnTo>
                <a:lnTo>
                  <a:pt x="1802" y="367"/>
                </a:lnTo>
                <a:lnTo>
                  <a:pt x="1802" y="369"/>
                </a:lnTo>
                <a:lnTo>
                  <a:pt x="1802" y="371"/>
                </a:lnTo>
                <a:lnTo>
                  <a:pt x="1802" y="373"/>
                </a:lnTo>
                <a:lnTo>
                  <a:pt x="1804" y="375"/>
                </a:lnTo>
                <a:lnTo>
                  <a:pt x="1806" y="375"/>
                </a:lnTo>
                <a:lnTo>
                  <a:pt x="1810" y="375"/>
                </a:lnTo>
                <a:lnTo>
                  <a:pt x="1815" y="378"/>
                </a:lnTo>
                <a:lnTo>
                  <a:pt x="1815" y="378"/>
                </a:lnTo>
                <a:lnTo>
                  <a:pt x="1821" y="378"/>
                </a:lnTo>
                <a:lnTo>
                  <a:pt x="1823" y="375"/>
                </a:lnTo>
                <a:lnTo>
                  <a:pt x="1823" y="375"/>
                </a:lnTo>
                <a:lnTo>
                  <a:pt x="1825" y="375"/>
                </a:lnTo>
                <a:lnTo>
                  <a:pt x="1827" y="373"/>
                </a:lnTo>
                <a:lnTo>
                  <a:pt x="1825" y="371"/>
                </a:lnTo>
                <a:lnTo>
                  <a:pt x="1825" y="369"/>
                </a:lnTo>
                <a:lnTo>
                  <a:pt x="1825" y="369"/>
                </a:lnTo>
                <a:lnTo>
                  <a:pt x="1827" y="369"/>
                </a:lnTo>
                <a:lnTo>
                  <a:pt x="1829" y="369"/>
                </a:lnTo>
                <a:lnTo>
                  <a:pt x="1829" y="367"/>
                </a:lnTo>
                <a:lnTo>
                  <a:pt x="1829" y="367"/>
                </a:lnTo>
                <a:lnTo>
                  <a:pt x="1831" y="365"/>
                </a:lnTo>
                <a:lnTo>
                  <a:pt x="1833" y="365"/>
                </a:lnTo>
                <a:lnTo>
                  <a:pt x="1833" y="363"/>
                </a:lnTo>
                <a:lnTo>
                  <a:pt x="1833" y="361"/>
                </a:lnTo>
                <a:lnTo>
                  <a:pt x="1831" y="359"/>
                </a:lnTo>
                <a:lnTo>
                  <a:pt x="1829" y="359"/>
                </a:lnTo>
                <a:lnTo>
                  <a:pt x="1829" y="357"/>
                </a:lnTo>
                <a:lnTo>
                  <a:pt x="1827" y="354"/>
                </a:lnTo>
                <a:lnTo>
                  <a:pt x="1827" y="354"/>
                </a:lnTo>
                <a:lnTo>
                  <a:pt x="1827" y="352"/>
                </a:lnTo>
                <a:lnTo>
                  <a:pt x="1827" y="352"/>
                </a:lnTo>
                <a:lnTo>
                  <a:pt x="1827" y="350"/>
                </a:lnTo>
                <a:lnTo>
                  <a:pt x="1831" y="350"/>
                </a:lnTo>
                <a:lnTo>
                  <a:pt x="1829" y="350"/>
                </a:lnTo>
                <a:lnTo>
                  <a:pt x="1829" y="352"/>
                </a:lnTo>
                <a:lnTo>
                  <a:pt x="1827" y="352"/>
                </a:lnTo>
                <a:lnTo>
                  <a:pt x="1829" y="357"/>
                </a:lnTo>
                <a:lnTo>
                  <a:pt x="1831" y="357"/>
                </a:lnTo>
                <a:lnTo>
                  <a:pt x="1831" y="359"/>
                </a:lnTo>
                <a:lnTo>
                  <a:pt x="1833" y="361"/>
                </a:lnTo>
                <a:lnTo>
                  <a:pt x="1835" y="363"/>
                </a:lnTo>
                <a:lnTo>
                  <a:pt x="1835" y="363"/>
                </a:lnTo>
                <a:lnTo>
                  <a:pt x="1835" y="365"/>
                </a:lnTo>
                <a:lnTo>
                  <a:pt x="1835" y="367"/>
                </a:lnTo>
                <a:lnTo>
                  <a:pt x="1838" y="365"/>
                </a:lnTo>
                <a:lnTo>
                  <a:pt x="1838" y="367"/>
                </a:lnTo>
                <a:lnTo>
                  <a:pt x="1835" y="369"/>
                </a:lnTo>
                <a:lnTo>
                  <a:pt x="1835" y="369"/>
                </a:lnTo>
                <a:lnTo>
                  <a:pt x="1833" y="369"/>
                </a:lnTo>
                <a:lnTo>
                  <a:pt x="1833" y="371"/>
                </a:lnTo>
                <a:lnTo>
                  <a:pt x="1833" y="371"/>
                </a:lnTo>
                <a:lnTo>
                  <a:pt x="1835" y="373"/>
                </a:lnTo>
                <a:lnTo>
                  <a:pt x="1838" y="373"/>
                </a:lnTo>
                <a:lnTo>
                  <a:pt x="1842" y="371"/>
                </a:lnTo>
                <a:lnTo>
                  <a:pt x="1844" y="369"/>
                </a:lnTo>
                <a:lnTo>
                  <a:pt x="1844" y="369"/>
                </a:lnTo>
                <a:lnTo>
                  <a:pt x="1852" y="371"/>
                </a:lnTo>
                <a:lnTo>
                  <a:pt x="1852" y="369"/>
                </a:lnTo>
                <a:lnTo>
                  <a:pt x="1856" y="369"/>
                </a:lnTo>
                <a:lnTo>
                  <a:pt x="1859" y="369"/>
                </a:lnTo>
                <a:lnTo>
                  <a:pt x="1859" y="369"/>
                </a:lnTo>
                <a:lnTo>
                  <a:pt x="1854" y="371"/>
                </a:lnTo>
                <a:lnTo>
                  <a:pt x="1844" y="373"/>
                </a:lnTo>
                <a:lnTo>
                  <a:pt x="1842" y="375"/>
                </a:lnTo>
                <a:lnTo>
                  <a:pt x="1842" y="375"/>
                </a:lnTo>
                <a:lnTo>
                  <a:pt x="1840" y="378"/>
                </a:lnTo>
                <a:lnTo>
                  <a:pt x="1838" y="378"/>
                </a:lnTo>
                <a:lnTo>
                  <a:pt x="1838" y="380"/>
                </a:lnTo>
                <a:lnTo>
                  <a:pt x="1840" y="382"/>
                </a:lnTo>
                <a:lnTo>
                  <a:pt x="1842" y="382"/>
                </a:lnTo>
                <a:lnTo>
                  <a:pt x="1844" y="382"/>
                </a:lnTo>
                <a:lnTo>
                  <a:pt x="1846" y="382"/>
                </a:lnTo>
                <a:lnTo>
                  <a:pt x="1848" y="382"/>
                </a:lnTo>
                <a:lnTo>
                  <a:pt x="1850" y="384"/>
                </a:lnTo>
                <a:lnTo>
                  <a:pt x="1854" y="384"/>
                </a:lnTo>
                <a:lnTo>
                  <a:pt x="1856" y="384"/>
                </a:lnTo>
                <a:lnTo>
                  <a:pt x="1863" y="384"/>
                </a:lnTo>
                <a:lnTo>
                  <a:pt x="1867" y="386"/>
                </a:lnTo>
                <a:lnTo>
                  <a:pt x="1869" y="386"/>
                </a:lnTo>
                <a:lnTo>
                  <a:pt x="1869" y="388"/>
                </a:lnTo>
                <a:lnTo>
                  <a:pt x="1867" y="388"/>
                </a:lnTo>
                <a:lnTo>
                  <a:pt x="1865" y="388"/>
                </a:lnTo>
                <a:lnTo>
                  <a:pt x="1861" y="386"/>
                </a:lnTo>
                <a:lnTo>
                  <a:pt x="1859" y="386"/>
                </a:lnTo>
                <a:lnTo>
                  <a:pt x="1859" y="386"/>
                </a:lnTo>
                <a:lnTo>
                  <a:pt x="1859" y="388"/>
                </a:lnTo>
                <a:lnTo>
                  <a:pt x="1863" y="388"/>
                </a:lnTo>
                <a:lnTo>
                  <a:pt x="1863" y="390"/>
                </a:lnTo>
                <a:lnTo>
                  <a:pt x="1865" y="390"/>
                </a:lnTo>
                <a:lnTo>
                  <a:pt x="1865" y="392"/>
                </a:lnTo>
                <a:lnTo>
                  <a:pt x="1865" y="394"/>
                </a:lnTo>
                <a:lnTo>
                  <a:pt x="1865" y="394"/>
                </a:lnTo>
                <a:lnTo>
                  <a:pt x="1865" y="398"/>
                </a:lnTo>
                <a:lnTo>
                  <a:pt x="1867" y="398"/>
                </a:lnTo>
                <a:lnTo>
                  <a:pt x="1869" y="401"/>
                </a:lnTo>
                <a:lnTo>
                  <a:pt x="1873" y="401"/>
                </a:lnTo>
                <a:lnTo>
                  <a:pt x="1873" y="403"/>
                </a:lnTo>
                <a:lnTo>
                  <a:pt x="1873" y="403"/>
                </a:lnTo>
                <a:lnTo>
                  <a:pt x="1871" y="403"/>
                </a:lnTo>
                <a:lnTo>
                  <a:pt x="1869" y="403"/>
                </a:lnTo>
                <a:lnTo>
                  <a:pt x="1863" y="403"/>
                </a:lnTo>
                <a:lnTo>
                  <a:pt x="1861" y="401"/>
                </a:lnTo>
                <a:lnTo>
                  <a:pt x="1859" y="401"/>
                </a:lnTo>
                <a:lnTo>
                  <a:pt x="1848" y="394"/>
                </a:lnTo>
                <a:lnTo>
                  <a:pt x="1846" y="394"/>
                </a:lnTo>
                <a:lnTo>
                  <a:pt x="1842" y="394"/>
                </a:lnTo>
                <a:lnTo>
                  <a:pt x="1838" y="392"/>
                </a:lnTo>
                <a:lnTo>
                  <a:pt x="1833" y="392"/>
                </a:lnTo>
                <a:lnTo>
                  <a:pt x="1833" y="392"/>
                </a:lnTo>
                <a:lnTo>
                  <a:pt x="1829" y="392"/>
                </a:lnTo>
                <a:lnTo>
                  <a:pt x="1827" y="392"/>
                </a:lnTo>
                <a:lnTo>
                  <a:pt x="1823" y="392"/>
                </a:lnTo>
                <a:lnTo>
                  <a:pt x="1821" y="392"/>
                </a:lnTo>
                <a:lnTo>
                  <a:pt x="1819" y="394"/>
                </a:lnTo>
                <a:lnTo>
                  <a:pt x="1819" y="394"/>
                </a:lnTo>
                <a:lnTo>
                  <a:pt x="1819" y="396"/>
                </a:lnTo>
                <a:lnTo>
                  <a:pt x="1821" y="398"/>
                </a:lnTo>
                <a:lnTo>
                  <a:pt x="1823" y="401"/>
                </a:lnTo>
                <a:lnTo>
                  <a:pt x="1825" y="403"/>
                </a:lnTo>
                <a:lnTo>
                  <a:pt x="1829" y="403"/>
                </a:lnTo>
                <a:lnTo>
                  <a:pt x="1835" y="405"/>
                </a:lnTo>
                <a:lnTo>
                  <a:pt x="1840" y="405"/>
                </a:lnTo>
                <a:lnTo>
                  <a:pt x="1844" y="407"/>
                </a:lnTo>
                <a:lnTo>
                  <a:pt x="1846" y="409"/>
                </a:lnTo>
                <a:lnTo>
                  <a:pt x="1850" y="411"/>
                </a:lnTo>
                <a:lnTo>
                  <a:pt x="1850" y="411"/>
                </a:lnTo>
                <a:lnTo>
                  <a:pt x="1861" y="413"/>
                </a:lnTo>
                <a:lnTo>
                  <a:pt x="1861" y="413"/>
                </a:lnTo>
                <a:lnTo>
                  <a:pt x="1863" y="413"/>
                </a:lnTo>
                <a:lnTo>
                  <a:pt x="1867" y="411"/>
                </a:lnTo>
                <a:lnTo>
                  <a:pt x="1867" y="411"/>
                </a:lnTo>
                <a:lnTo>
                  <a:pt x="1869" y="411"/>
                </a:lnTo>
                <a:lnTo>
                  <a:pt x="1871" y="413"/>
                </a:lnTo>
                <a:lnTo>
                  <a:pt x="1875" y="413"/>
                </a:lnTo>
                <a:lnTo>
                  <a:pt x="1877" y="411"/>
                </a:lnTo>
                <a:lnTo>
                  <a:pt x="1879" y="413"/>
                </a:lnTo>
                <a:lnTo>
                  <a:pt x="1879" y="413"/>
                </a:lnTo>
                <a:lnTo>
                  <a:pt x="1879" y="413"/>
                </a:lnTo>
                <a:lnTo>
                  <a:pt x="1877" y="413"/>
                </a:lnTo>
                <a:lnTo>
                  <a:pt x="1875" y="415"/>
                </a:lnTo>
                <a:lnTo>
                  <a:pt x="1877" y="417"/>
                </a:lnTo>
                <a:lnTo>
                  <a:pt x="1877" y="417"/>
                </a:lnTo>
                <a:lnTo>
                  <a:pt x="1877" y="419"/>
                </a:lnTo>
                <a:lnTo>
                  <a:pt x="1873" y="419"/>
                </a:lnTo>
                <a:lnTo>
                  <a:pt x="1871" y="422"/>
                </a:lnTo>
                <a:lnTo>
                  <a:pt x="1871" y="424"/>
                </a:lnTo>
                <a:lnTo>
                  <a:pt x="1871" y="426"/>
                </a:lnTo>
                <a:lnTo>
                  <a:pt x="1871" y="428"/>
                </a:lnTo>
                <a:lnTo>
                  <a:pt x="1869" y="432"/>
                </a:lnTo>
                <a:lnTo>
                  <a:pt x="1867" y="432"/>
                </a:lnTo>
                <a:lnTo>
                  <a:pt x="1871" y="432"/>
                </a:lnTo>
                <a:lnTo>
                  <a:pt x="1873" y="432"/>
                </a:lnTo>
                <a:lnTo>
                  <a:pt x="1875" y="432"/>
                </a:lnTo>
                <a:lnTo>
                  <a:pt x="1877" y="434"/>
                </a:lnTo>
                <a:lnTo>
                  <a:pt x="1879" y="434"/>
                </a:lnTo>
                <a:lnTo>
                  <a:pt x="1879" y="434"/>
                </a:lnTo>
                <a:lnTo>
                  <a:pt x="1877" y="434"/>
                </a:lnTo>
                <a:lnTo>
                  <a:pt x="1871" y="436"/>
                </a:lnTo>
                <a:lnTo>
                  <a:pt x="1867" y="434"/>
                </a:lnTo>
                <a:lnTo>
                  <a:pt x="1867" y="436"/>
                </a:lnTo>
                <a:lnTo>
                  <a:pt x="1867" y="440"/>
                </a:lnTo>
                <a:lnTo>
                  <a:pt x="1865" y="445"/>
                </a:lnTo>
                <a:lnTo>
                  <a:pt x="1867" y="445"/>
                </a:lnTo>
                <a:lnTo>
                  <a:pt x="1869" y="445"/>
                </a:lnTo>
                <a:lnTo>
                  <a:pt x="1871" y="443"/>
                </a:lnTo>
                <a:lnTo>
                  <a:pt x="1871" y="443"/>
                </a:lnTo>
                <a:lnTo>
                  <a:pt x="1869" y="447"/>
                </a:lnTo>
                <a:lnTo>
                  <a:pt x="1867" y="449"/>
                </a:lnTo>
                <a:lnTo>
                  <a:pt x="1867" y="449"/>
                </a:lnTo>
                <a:lnTo>
                  <a:pt x="1863" y="449"/>
                </a:lnTo>
                <a:lnTo>
                  <a:pt x="1861" y="451"/>
                </a:lnTo>
                <a:lnTo>
                  <a:pt x="1859" y="449"/>
                </a:lnTo>
                <a:lnTo>
                  <a:pt x="1850" y="447"/>
                </a:lnTo>
                <a:lnTo>
                  <a:pt x="1846" y="445"/>
                </a:lnTo>
                <a:lnTo>
                  <a:pt x="1842" y="447"/>
                </a:lnTo>
                <a:lnTo>
                  <a:pt x="1840" y="449"/>
                </a:lnTo>
                <a:lnTo>
                  <a:pt x="1838" y="453"/>
                </a:lnTo>
                <a:lnTo>
                  <a:pt x="1835" y="455"/>
                </a:lnTo>
                <a:lnTo>
                  <a:pt x="1833" y="455"/>
                </a:lnTo>
                <a:lnTo>
                  <a:pt x="1835" y="455"/>
                </a:lnTo>
                <a:lnTo>
                  <a:pt x="1838" y="455"/>
                </a:lnTo>
                <a:lnTo>
                  <a:pt x="1844" y="455"/>
                </a:lnTo>
                <a:lnTo>
                  <a:pt x="1844" y="457"/>
                </a:lnTo>
                <a:lnTo>
                  <a:pt x="1844" y="457"/>
                </a:lnTo>
                <a:lnTo>
                  <a:pt x="1848" y="457"/>
                </a:lnTo>
                <a:lnTo>
                  <a:pt x="1852" y="457"/>
                </a:lnTo>
                <a:lnTo>
                  <a:pt x="1856" y="457"/>
                </a:lnTo>
                <a:lnTo>
                  <a:pt x="1861" y="457"/>
                </a:lnTo>
                <a:lnTo>
                  <a:pt x="1863" y="455"/>
                </a:lnTo>
                <a:lnTo>
                  <a:pt x="1863" y="453"/>
                </a:lnTo>
                <a:lnTo>
                  <a:pt x="1863" y="453"/>
                </a:lnTo>
                <a:lnTo>
                  <a:pt x="1865" y="453"/>
                </a:lnTo>
                <a:lnTo>
                  <a:pt x="1865" y="453"/>
                </a:lnTo>
                <a:lnTo>
                  <a:pt x="1867" y="453"/>
                </a:lnTo>
                <a:lnTo>
                  <a:pt x="1865" y="455"/>
                </a:lnTo>
                <a:lnTo>
                  <a:pt x="1865" y="457"/>
                </a:lnTo>
                <a:lnTo>
                  <a:pt x="1863" y="457"/>
                </a:lnTo>
                <a:lnTo>
                  <a:pt x="1863" y="459"/>
                </a:lnTo>
                <a:lnTo>
                  <a:pt x="1863" y="459"/>
                </a:lnTo>
                <a:lnTo>
                  <a:pt x="1863" y="459"/>
                </a:lnTo>
                <a:lnTo>
                  <a:pt x="1861" y="461"/>
                </a:lnTo>
                <a:lnTo>
                  <a:pt x="1861" y="461"/>
                </a:lnTo>
                <a:lnTo>
                  <a:pt x="1859" y="461"/>
                </a:lnTo>
                <a:lnTo>
                  <a:pt x="1854" y="461"/>
                </a:lnTo>
                <a:lnTo>
                  <a:pt x="1848" y="459"/>
                </a:lnTo>
                <a:lnTo>
                  <a:pt x="1842" y="457"/>
                </a:lnTo>
                <a:lnTo>
                  <a:pt x="1840" y="457"/>
                </a:lnTo>
                <a:lnTo>
                  <a:pt x="1838" y="457"/>
                </a:lnTo>
                <a:lnTo>
                  <a:pt x="1838" y="459"/>
                </a:lnTo>
                <a:lnTo>
                  <a:pt x="1835" y="463"/>
                </a:lnTo>
                <a:lnTo>
                  <a:pt x="1831" y="468"/>
                </a:lnTo>
                <a:lnTo>
                  <a:pt x="1831" y="470"/>
                </a:lnTo>
                <a:lnTo>
                  <a:pt x="1831" y="470"/>
                </a:lnTo>
                <a:lnTo>
                  <a:pt x="1831" y="472"/>
                </a:lnTo>
                <a:lnTo>
                  <a:pt x="1829" y="474"/>
                </a:lnTo>
                <a:lnTo>
                  <a:pt x="1831" y="474"/>
                </a:lnTo>
                <a:lnTo>
                  <a:pt x="1833" y="474"/>
                </a:lnTo>
                <a:lnTo>
                  <a:pt x="1840" y="470"/>
                </a:lnTo>
                <a:lnTo>
                  <a:pt x="1842" y="470"/>
                </a:lnTo>
                <a:lnTo>
                  <a:pt x="1844" y="468"/>
                </a:lnTo>
                <a:lnTo>
                  <a:pt x="1846" y="468"/>
                </a:lnTo>
                <a:lnTo>
                  <a:pt x="1850" y="468"/>
                </a:lnTo>
                <a:lnTo>
                  <a:pt x="1852" y="468"/>
                </a:lnTo>
                <a:lnTo>
                  <a:pt x="1854" y="470"/>
                </a:lnTo>
                <a:lnTo>
                  <a:pt x="1859" y="470"/>
                </a:lnTo>
                <a:lnTo>
                  <a:pt x="1863" y="470"/>
                </a:lnTo>
                <a:lnTo>
                  <a:pt x="1865" y="468"/>
                </a:lnTo>
                <a:lnTo>
                  <a:pt x="1869" y="468"/>
                </a:lnTo>
                <a:lnTo>
                  <a:pt x="1871" y="468"/>
                </a:lnTo>
                <a:lnTo>
                  <a:pt x="1869" y="470"/>
                </a:lnTo>
                <a:lnTo>
                  <a:pt x="1867" y="470"/>
                </a:lnTo>
                <a:lnTo>
                  <a:pt x="1867" y="470"/>
                </a:lnTo>
                <a:lnTo>
                  <a:pt x="1873" y="474"/>
                </a:lnTo>
                <a:lnTo>
                  <a:pt x="1875" y="474"/>
                </a:lnTo>
                <a:lnTo>
                  <a:pt x="1873" y="476"/>
                </a:lnTo>
                <a:lnTo>
                  <a:pt x="1867" y="472"/>
                </a:lnTo>
                <a:lnTo>
                  <a:pt x="1863" y="472"/>
                </a:lnTo>
                <a:lnTo>
                  <a:pt x="1859" y="472"/>
                </a:lnTo>
                <a:lnTo>
                  <a:pt x="1856" y="472"/>
                </a:lnTo>
                <a:lnTo>
                  <a:pt x="1848" y="470"/>
                </a:lnTo>
                <a:lnTo>
                  <a:pt x="1846" y="470"/>
                </a:lnTo>
                <a:lnTo>
                  <a:pt x="1844" y="470"/>
                </a:lnTo>
                <a:lnTo>
                  <a:pt x="1840" y="472"/>
                </a:lnTo>
                <a:lnTo>
                  <a:pt x="1838" y="474"/>
                </a:lnTo>
                <a:lnTo>
                  <a:pt x="1833" y="474"/>
                </a:lnTo>
                <a:lnTo>
                  <a:pt x="1831" y="476"/>
                </a:lnTo>
                <a:lnTo>
                  <a:pt x="1829" y="478"/>
                </a:lnTo>
                <a:lnTo>
                  <a:pt x="1829" y="480"/>
                </a:lnTo>
                <a:lnTo>
                  <a:pt x="1827" y="484"/>
                </a:lnTo>
                <a:lnTo>
                  <a:pt x="1829" y="489"/>
                </a:lnTo>
                <a:lnTo>
                  <a:pt x="1831" y="489"/>
                </a:lnTo>
                <a:lnTo>
                  <a:pt x="1833" y="489"/>
                </a:lnTo>
                <a:lnTo>
                  <a:pt x="1835" y="489"/>
                </a:lnTo>
                <a:lnTo>
                  <a:pt x="1838" y="489"/>
                </a:lnTo>
                <a:lnTo>
                  <a:pt x="1842" y="491"/>
                </a:lnTo>
                <a:lnTo>
                  <a:pt x="1846" y="491"/>
                </a:lnTo>
                <a:lnTo>
                  <a:pt x="1848" y="491"/>
                </a:lnTo>
                <a:lnTo>
                  <a:pt x="1848" y="491"/>
                </a:lnTo>
                <a:lnTo>
                  <a:pt x="1848" y="491"/>
                </a:lnTo>
                <a:lnTo>
                  <a:pt x="1848" y="491"/>
                </a:lnTo>
                <a:lnTo>
                  <a:pt x="1846" y="491"/>
                </a:lnTo>
                <a:lnTo>
                  <a:pt x="1840" y="491"/>
                </a:lnTo>
                <a:lnTo>
                  <a:pt x="1838" y="493"/>
                </a:lnTo>
                <a:lnTo>
                  <a:pt x="1838" y="495"/>
                </a:lnTo>
                <a:lnTo>
                  <a:pt x="1833" y="497"/>
                </a:lnTo>
                <a:lnTo>
                  <a:pt x="1833" y="497"/>
                </a:lnTo>
                <a:lnTo>
                  <a:pt x="1833" y="497"/>
                </a:lnTo>
                <a:lnTo>
                  <a:pt x="1831" y="499"/>
                </a:lnTo>
                <a:lnTo>
                  <a:pt x="1831" y="501"/>
                </a:lnTo>
                <a:lnTo>
                  <a:pt x="1831" y="503"/>
                </a:lnTo>
                <a:lnTo>
                  <a:pt x="1831" y="505"/>
                </a:lnTo>
                <a:lnTo>
                  <a:pt x="1831" y="508"/>
                </a:lnTo>
                <a:lnTo>
                  <a:pt x="1831" y="508"/>
                </a:lnTo>
                <a:lnTo>
                  <a:pt x="1833" y="508"/>
                </a:lnTo>
                <a:lnTo>
                  <a:pt x="1838" y="508"/>
                </a:lnTo>
                <a:lnTo>
                  <a:pt x="1840" y="508"/>
                </a:lnTo>
                <a:lnTo>
                  <a:pt x="1842" y="505"/>
                </a:lnTo>
                <a:lnTo>
                  <a:pt x="1842" y="505"/>
                </a:lnTo>
                <a:lnTo>
                  <a:pt x="1844" y="503"/>
                </a:lnTo>
                <a:lnTo>
                  <a:pt x="1848" y="501"/>
                </a:lnTo>
                <a:lnTo>
                  <a:pt x="1856" y="495"/>
                </a:lnTo>
                <a:lnTo>
                  <a:pt x="1859" y="493"/>
                </a:lnTo>
                <a:lnTo>
                  <a:pt x="1863" y="491"/>
                </a:lnTo>
                <a:lnTo>
                  <a:pt x="1865" y="491"/>
                </a:lnTo>
                <a:lnTo>
                  <a:pt x="1865" y="491"/>
                </a:lnTo>
                <a:lnTo>
                  <a:pt x="1865" y="491"/>
                </a:lnTo>
                <a:lnTo>
                  <a:pt x="1861" y="495"/>
                </a:lnTo>
                <a:lnTo>
                  <a:pt x="1859" y="495"/>
                </a:lnTo>
                <a:lnTo>
                  <a:pt x="1856" y="497"/>
                </a:lnTo>
                <a:lnTo>
                  <a:pt x="1856" y="497"/>
                </a:lnTo>
                <a:lnTo>
                  <a:pt x="1854" y="497"/>
                </a:lnTo>
                <a:lnTo>
                  <a:pt x="1854" y="499"/>
                </a:lnTo>
                <a:lnTo>
                  <a:pt x="1852" y="501"/>
                </a:lnTo>
                <a:lnTo>
                  <a:pt x="1850" y="501"/>
                </a:lnTo>
                <a:lnTo>
                  <a:pt x="1846" y="503"/>
                </a:lnTo>
                <a:lnTo>
                  <a:pt x="1840" y="508"/>
                </a:lnTo>
                <a:lnTo>
                  <a:pt x="1835" y="510"/>
                </a:lnTo>
                <a:lnTo>
                  <a:pt x="1833" y="510"/>
                </a:lnTo>
                <a:lnTo>
                  <a:pt x="1835" y="512"/>
                </a:lnTo>
                <a:lnTo>
                  <a:pt x="1835" y="512"/>
                </a:lnTo>
                <a:lnTo>
                  <a:pt x="1835" y="512"/>
                </a:lnTo>
                <a:lnTo>
                  <a:pt x="1838" y="512"/>
                </a:lnTo>
                <a:lnTo>
                  <a:pt x="1835" y="518"/>
                </a:lnTo>
                <a:lnTo>
                  <a:pt x="1838" y="522"/>
                </a:lnTo>
                <a:lnTo>
                  <a:pt x="1838" y="522"/>
                </a:lnTo>
                <a:lnTo>
                  <a:pt x="1840" y="522"/>
                </a:lnTo>
                <a:lnTo>
                  <a:pt x="1844" y="522"/>
                </a:lnTo>
                <a:lnTo>
                  <a:pt x="1846" y="524"/>
                </a:lnTo>
                <a:lnTo>
                  <a:pt x="1850" y="524"/>
                </a:lnTo>
                <a:lnTo>
                  <a:pt x="1854" y="522"/>
                </a:lnTo>
                <a:lnTo>
                  <a:pt x="1856" y="520"/>
                </a:lnTo>
                <a:lnTo>
                  <a:pt x="1859" y="518"/>
                </a:lnTo>
                <a:lnTo>
                  <a:pt x="1859" y="518"/>
                </a:lnTo>
                <a:lnTo>
                  <a:pt x="1863" y="516"/>
                </a:lnTo>
                <a:lnTo>
                  <a:pt x="1867" y="516"/>
                </a:lnTo>
                <a:lnTo>
                  <a:pt x="1867" y="516"/>
                </a:lnTo>
                <a:lnTo>
                  <a:pt x="1867" y="518"/>
                </a:lnTo>
                <a:lnTo>
                  <a:pt x="1865" y="518"/>
                </a:lnTo>
                <a:lnTo>
                  <a:pt x="1861" y="518"/>
                </a:lnTo>
                <a:lnTo>
                  <a:pt x="1859" y="520"/>
                </a:lnTo>
                <a:lnTo>
                  <a:pt x="1854" y="522"/>
                </a:lnTo>
                <a:lnTo>
                  <a:pt x="1852" y="524"/>
                </a:lnTo>
                <a:lnTo>
                  <a:pt x="1848" y="526"/>
                </a:lnTo>
                <a:lnTo>
                  <a:pt x="1848" y="526"/>
                </a:lnTo>
                <a:lnTo>
                  <a:pt x="1846" y="526"/>
                </a:lnTo>
                <a:lnTo>
                  <a:pt x="1848" y="528"/>
                </a:lnTo>
                <a:lnTo>
                  <a:pt x="1848" y="531"/>
                </a:lnTo>
                <a:lnTo>
                  <a:pt x="1848" y="531"/>
                </a:lnTo>
                <a:lnTo>
                  <a:pt x="1850" y="531"/>
                </a:lnTo>
                <a:lnTo>
                  <a:pt x="1850" y="533"/>
                </a:lnTo>
                <a:lnTo>
                  <a:pt x="1852" y="539"/>
                </a:lnTo>
                <a:lnTo>
                  <a:pt x="1852" y="543"/>
                </a:lnTo>
                <a:lnTo>
                  <a:pt x="1852" y="545"/>
                </a:lnTo>
                <a:lnTo>
                  <a:pt x="1852" y="549"/>
                </a:lnTo>
                <a:lnTo>
                  <a:pt x="1854" y="549"/>
                </a:lnTo>
                <a:lnTo>
                  <a:pt x="1854" y="552"/>
                </a:lnTo>
                <a:lnTo>
                  <a:pt x="1856" y="554"/>
                </a:lnTo>
                <a:lnTo>
                  <a:pt x="1856" y="554"/>
                </a:lnTo>
                <a:lnTo>
                  <a:pt x="1859" y="552"/>
                </a:lnTo>
                <a:lnTo>
                  <a:pt x="1859" y="549"/>
                </a:lnTo>
                <a:lnTo>
                  <a:pt x="1863" y="545"/>
                </a:lnTo>
                <a:lnTo>
                  <a:pt x="1863" y="543"/>
                </a:lnTo>
                <a:lnTo>
                  <a:pt x="1863" y="541"/>
                </a:lnTo>
                <a:lnTo>
                  <a:pt x="1865" y="541"/>
                </a:lnTo>
                <a:lnTo>
                  <a:pt x="1867" y="541"/>
                </a:lnTo>
                <a:lnTo>
                  <a:pt x="1867" y="541"/>
                </a:lnTo>
                <a:lnTo>
                  <a:pt x="1865" y="543"/>
                </a:lnTo>
                <a:lnTo>
                  <a:pt x="1869" y="543"/>
                </a:lnTo>
                <a:lnTo>
                  <a:pt x="1871" y="543"/>
                </a:lnTo>
                <a:lnTo>
                  <a:pt x="1871" y="541"/>
                </a:lnTo>
                <a:lnTo>
                  <a:pt x="1873" y="539"/>
                </a:lnTo>
                <a:lnTo>
                  <a:pt x="1873" y="539"/>
                </a:lnTo>
                <a:lnTo>
                  <a:pt x="1871" y="535"/>
                </a:lnTo>
                <a:lnTo>
                  <a:pt x="1871" y="533"/>
                </a:lnTo>
                <a:lnTo>
                  <a:pt x="1869" y="531"/>
                </a:lnTo>
                <a:lnTo>
                  <a:pt x="1869" y="531"/>
                </a:lnTo>
                <a:lnTo>
                  <a:pt x="1871" y="533"/>
                </a:lnTo>
                <a:lnTo>
                  <a:pt x="1871" y="535"/>
                </a:lnTo>
                <a:lnTo>
                  <a:pt x="1873" y="537"/>
                </a:lnTo>
                <a:lnTo>
                  <a:pt x="1873" y="537"/>
                </a:lnTo>
                <a:lnTo>
                  <a:pt x="1873" y="539"/>
                </a:lnTo>
                <a:lnTo>
                  <a:pt x="1875" y="541"/>
                </a:lnTo>
                <a:lnTo>
                  <a:pt x="1879" y="541"/>
                </a:lnTo>
                <a:lnTo>
                  <a:pt x="1879" y="541"/>
                </a:lnTo>
                <a:lnTo>
                  <a:pt x="1882" y="541"/>
                </a:lnTo>
                <a:lnTo>
                  <a:pt x="1882" y="545"/>
                </a:lnTo>
                <a:lnTo>
                  <a:pt x="1884" y="547"/>
                </a:lnTo>
                <a:lnTo>
                  <a:pt x="1884" y="547"/>
                </a:lnTo>
                <a:lnTo>
                  <a:pt x="1882" y="547"/>
                </a:lnTo>
                <a:lnTo>
                  <a:pt x="1879" y="543"/>
                </a:lnTo>
                <a:lnTo>
                  <a:pt x="1877" y="543"/>
                </a:lnTo>
                <a:lnTo>
                  <a:pt x="1875" y="543"/>
                </a:lnTo>
                <a:lnTo>
                  <a:pt x="1873" y="543"/>
                </a:lnTo>
                <a:lnTo>
                  <a:pt x="1871" y="543"/>
                </a:lnTo>
                <a:lnTo>
                  <a:pt x="1871" y="543"/>
                </a:lnTo>
                <a:lnTo>
                  <a:pt x="1871" y="545"/>
                </a:lnTo>
                <a:lnTo>
                  <a:pt x="1871" y="545"/>
                </a:lnTo>
                <a:lnTo>
                  <a:pt x="1867" y="545"/>
                </a:lnTo>
                <a:lnTo>
                  <a:pt x="1865" y="545"/>
                </a:lnTo>
                <a:lnTo>
                  <a:pt x="1863" y="547"/>
                </a:lnTo>
                <a:lnTo>
                  <a:pt x="1861" y="552"/>
                </a:lnTo>
                <a:lnTo>
                  <a:pt x="1859" y="554"/>
                </a:lnTo>
                <a:lnTo>
                  <a:pt x="1859" y="554"/>
                </a:lnTo>
                <a:lnTo>
                  <a:pt x="1861" y="556"/>
                </a:lnTo>
                <a:lnTo>
                  <a:pt x="1861" y="556"/>
                </a:lnTo>
                <a:lnTo>
                  <a:pt x="1863" y="556"/>
                </a:lnTo>
                <a:lnTo>
                  <a:pt x="1863" y="556"/>
                </a:lnTo>
                <a:lnTo>
                  <a:pt x="1865" y="556"/>
                </a:lnTo>
                <a:lnTo>
                  <a:pt x="1867" y="554"/>
                </a:lnTo>
                <a:lnTo>
                  <a:pt x="1873" y="554"/>
                </a:lnTo>
                <a:lnTo>
                  <a:pt x="1875" y="552"/>
                </a:lnTo>
                <a:lnTo>
                  <a:pt x="1877" y="552"/>
                </a:lnTo>
                <a:lnTo>
                  <a:pt x="1877" y="552"/>
                </a:lnTo>
                <a:lnTo>
                  <a:pt x="1875" y="554"/>
                </a:lnTo>
                <a:lnTo>
                  <a:pt x="1875" y="554"/>
                </a:lnTo>
                <a:lnTo>
                  <a:pt x="1877" y="554"/>
                </a:lnTo>
                <a:lnTo>
                  <a:pt x="1879" y="554"/>
                </a:lnTo>
                <a:lnTo>
                  <a:pt x="1877" y="554"/>
                </a:lnTo>
                <a:lnTo>
                  <a:pt x="1875" y="554"/>
                </a:lnTo>
                <a:lnTo>
                  <a:pt x="1873" y="556"/>
                </a:lnTo>
                <a:lnTo>
                  <a:pt x="1871" y="556"/>
                </a:lnTo>
                <a:lnTo>
                  <a:pt x="1865" y="558"/>
                </a:lnTo>
                <a:lnTo>
                  <a:pt x="1861" y="558"/>
                </a:lnTo>
                <a:lnTo>
                  <a:pt x="1863" y="560"/>
                </a:lnTo>
                <a:lnTo>
                  <a:pt x="1861" y="564"/>
                </a:lnTo>
                <a:lnTo>
                  <a:pt x="1863" y="566"/>
                </a:lnTo>
                <a:lnTo>
                  <a:pt x="1867" y="570"/>
                </a:lnTo>
                <a:lnTo>
                  <a:pt x="1869" y="575"/>
                </a:lnTo>
                <a:lnTo>
                  <a:pt x="1871" y="577"/>
                </a:lnTo>
                <a:lnTo>
                  <a:pt x="1871" y="579"/>
                </a:lnTo>
                <a:lnTo>
                  <a:pt x="1873" y="579"/>
                </a:lnTo>
                <a:lnTo>
                  <a:pt x="1875" y="581"/>
                </a:lnTo>
                <a:lnTo>
                  <a:pt x="1875" y="581"/>
                </a:lnTo>
                <a:lnTo>
                  <a:pt x="1875" y="583"/>
                </a:lnTo>
                <a:lnTo>
                  <a:pt x="1877" y="585"/>
                </a:lnTo>
                <a:lnTo>
                  <a:pt x="1877" y="585"/>
                </a:lnTo>
                <a:lnTo>
                  <a:pt x="1877" y="585"/>
                </a:lnTo>
                <a:lnTo>
                  <a:pt x="1882" y="581"/>
                </a:lnTo>
                <a:lnTo>
                  <a:pt x="1886" y="581"/>
                </a:lnTo>
                <a:lnTo>
                  <a:pt x="1882" y="583"/>
                </a:lnTo>
                <a:lnTo>
                  <a:pt x="1879" y="585"/>
                </a:lnTo>
                <a:lnTo>
                  <a:pt x="1879" y="587"/>
                </a:lnTo>
                <a:lnTo>
                  <a:pt x="1879" y="587"/>
                </a:lnTo>
                <a:lnTo>
                  <a:pt x="1879" y="591"/>
                </a:lnTo>
                <a:lnTo>
                  <a:pt x="1879" y="591"/>
                </a:lnTo>
                <a:lnTo>
                  <a:pt x="1879" y="593"/>
                </a:lnTo>
                <a:lnTo>
                  <a:pt x="1879" y="593"/>
                </a:lnTo>
                <a:lnTo>
                  <a:pt x="1882" y="593"/>
                </a:lnTo>
                <a:lnTo>
                  <a:pt x="1882" y="596"/>
                </a:lnTo>
                <a:lnTo>
                  <a:pt x="1884" y="596"/>
                </a:lnTo>
                <a:lnTo>
                  <a:pt x="1886" y="598"/>
                </a:lnTo>
                <a:lnTo>
                  <a:pt x="1888" y="598"/>
                </a:lnTo>
                <a:lnTo>
                  <a:pt x="1890" y="598"/>
                </a:lnTo>
                <a:lnTo>
                  <a:pt x="1888" y="600"/>
                </a:lnTo>
                <a:lnTo>
                  <a:pt x="1888" y="602"/>
                </a:lnTo>
                <a:lnTo>
                  <a:pt x="1888" y="602"/>
                </a:lnTo>
                <a:lnTo>
                  <a:pt x="1888" y="604"/>
                </a:lnTo>
                <a:lnTo>
                  <a:pt x="1892" y="604"/>
                </a:lnTo>
                <a:lnTo>
                  <a:pt x="1894" y="602"/>
                </a:lnTo>
                <a:lnTo>
                  <a:pt x="1894" y="602"/>
                </a:lnTo>
                <a:lnTo>
                  <a:pt x="1896" y="600"/>
                </a:lnTo>
                <a:lnTo>
                  <a:pt x="1898" y="602"/>
                </a:lnTo>
                <a:lnTo>
                  <a:pt x="1900" y="602"/>
                </a:lnTo>
                <a:lnTo>
                  <a:pt x="1896" y="602"/>
                </a:lnTo>
                <a:lnTo>
                  <a:pt x="1896" y="604"/>
                </a:lnTo>
                <a:lnTo>
                  <a:pt x="1896" y="604"/>
                </a:lnTo>
                <a:lnTo>
                  <a:pt x="1894" y="604"/>
                </a:lnTo>
                <a:lnTo>
                  <a:pt x="1892" y="606"/>
                </a:lnTo>
                <a:lnTo>
                  <a:pt x="1892" y="606"/>
                </a:lnTo>
                <a:lnTo>
                  <a:pt x="1894" y="608"/>
                </a:lnTo>
                <a:lnTo>
                  <a:pt x="1894" y="608"/>
                </a:lnTo>
                <a:lnTo>
                  <a:pt x="1894" y="610"/>
                </a:lnTo>
                <a:lnTo>
                  <a:pt x="1894" y="610"/>
                </a:lnTo>
                <a:lnTo>
                  <a:pt x="1894" y="612"/>
                </a:lnTo>
                <a:lnTo>
                  <a:pt x="1894" y="612"/>
                </a:lnTo>
                <a:lnTo>
                  <a:pt x="1894" y="612"/>
                </a:lnTo>
                <a:lnTo>
                  <a:pt x="1896" y="614"/>
                </a:lnTo>
                <a:lnTo>
                  <a:pt x="1898" y="617"/>
                </a:lnTo>
                <a:lnTo>
                  <a:pt x="1898" y="617"/>
                </a:lnTo>
                <a:lnTo>
                  <a:pt x="1898" y="619"/>
                </a:lnTo>
                <a:lnTo>
                  <a:pt x="1905" y="621"/>
                </a:lnTo>
                <a:lnTo>
                  <a:pt x="1905" y="621"/>
                </a:lnTo>
                <a:lnTo>
                  <a:pt x="1905" y="621"/>
                </a:lnTo>
                <a:lnTo>
                  <a:pt x="1907" y="621"/>
                </a:lnTo>
                <a:lnTo>
                  <a:pt x="1907" y="621"/>
                </a:lnTo>
                <a:lnTo>
                  <a:pt x="1907" y="623"/>
                </a:lnTo>
                <a:lnTo>
                  <a:pt x="1907" y="625"/>
                </a:lnTo>
                <a:lnTo>
                  <a:pt x="1909" y="625"/>
                </a:lnTo>
                <a:lnTo>
                  <a:pt x="1911" y="625"/>
                </a:lnTo>
                <a:lnTo>
                  <a:pt x="1915" y="625"/>
                </a:lnTo>
                <a:lnTo>
                  <a:pt x="1915" y="625"/>
                </a:lnTo>
                <a:lnTo>
                  <a:pt x="1913" y="627"/>
                </a:lnTo>
                <a:lnTo>
                  <a:pt x="1909" y="629"/>
                </a:lnTo>
                <a:lnTo>
                  <a:pt x="1909" y="629"/>
                </a:lnTo>
                <a:lnTo>
                  <a:pt x="1909" y="631"/>
                </a:lnTo>
                <a:lnTo>
                  <a:pt x="1911" y="631"/>
                </a:lnTo>
                <a:lnTo>
                  <a:pt x="1913" y="631"/>
                </a:lnTo>
                <a:lnTo>
                  <a:pt x="1915" y="631"/>
                </a:lnTo>
                <a:lnTo>
                  <a:pt x="1917" y="631"/>
                </a:lnTo>
                <a:lnTo>
                  <a:pt x="1915" y="629"/>
                </a:lnTo>
                <a:lnTo>
                  <a:pt x="1915" y="629"/>
                </a:lnTo>
                <a:lnTo>
                  <a:pt x="1917" y="629"/>
                </a:lnTo>
                <a:lnTo>
                  <a:pt x="1919" y="629"/>
                </a:lnTo>
                <a:lnTo>
                  <a:pt x="1919" y="629"/>
                </a:lnTo>
                <a:lnTo>
                  <a:pt x="1921" y="629"/>
                </a:lnTo>
                <a:lnTo>
                  <a:pt x="1923" y="629"/>
                </a:lnTo>
                <a:lnTo>
                  <a:pt x="1926" y="629"/>
                </a:lnTo>
                <a:lnTo>
                  <a:pt x="1928" y="629"/>
                </a:lnTo>
                <a:lnTo>
                  <a:pt x="1928" y="629"/>
                </a:lnTo>
                <a:lnTo>
                  <a:pt x="1930" y="629"/>
                </a:lnTo>
                <a:lnTo>
                  <a:pt x="1932" y="627"/>
                </a:lnTo>
                <a:lnTo>
                  <a:pt x="1932" y="627"/>
                </a:lnTo>
                <a:lnTo>
                  <a:pt x="1936" y="625"/>
                </a:lnTo>
                <a:lnTo>
                  <a:pt x="1940" y="623"/>
                </a:lnTo>
                <a:lnTo>
                  <a:pt x="1942" y="623"/>
                </a:lnTo>
                <a:lnTo>
                  <a:pt x="1942" y="621"/>
                </a:lnTo>
                <a:lnTo>
                  <a:pt x="1942" y="621"/>
                </a:lnTo>
                <a:lnTo>
                  <a:pt x="1942" y="621"/>
                </a:lnTo>
                <a:lnTo>
                  <a:pt x="1944" y="621"/>
                </a:lnTo>
                <a:lnTo>
                  <a:pt x="1942" y="623"/>
                </a:lnTo>
                <a:lnTo>
                  <a:pt x="1942" y="625"/>
                </a:lnTo>
                <a:lnTo>
                  <a:pt x="1940" y="625"/>
                </a:lnTo>
                <a:lnTo>
                  <a:pt x="1940" y="629"/>
                </a:lnTo>
                <a:lnTo>
                  <a:pt x="1940" y="633"/>
                </a:lnTo>
                <a:lnTo>
                  <a:pt x="1942" y="633"/>
                </a:lnTo>
                <a:lnTo>
                  <a:pt x="1942" y="633"/>
                </a:lnTo>
                <a:lnTo>
                  <a:pt x="1947" y="635"/>
                </a:lnTo>
                <a:lnTo>
                  <a:pt x="1947" y="635"/>
                </a:lnTo>
                <a:lnTo>
                  <a:pt x="1949" y="637"/>
                </a:lnTo>
                <a:lnTo>
                  <a:pt x="1951" y="637"/>
                </a:lnTo>
                <a:lnTo>
                  <a:pt x="1951" y="637"/>
                </a:lnTo>
                <a:lnTo>
                  <a:pt x="1955" y="635"/>
                </a:lnTo>
                <a:lnTo>
                  <a:pt x="1959" y="633"/>
                </a:lnTo>
                <a:lnTo>
                  <a:pt x="1959" y="633"/>
                </a:lnTo>
                <a:lnTo>
                  <a:pt x="1957" y="635"/>
                </a:lnTo>
                <a:lnTo>
                  <a:pt x="1957" y="637"/>
                </a:lnTo>
                <a:lnTo>
                  <a:pt x="1955" y="637"/>
                </a:lnTo>
                <a:lnTo>
                  <a:pt x="1953" y="640"/>
                </a:lnTo>
                <a:lnTo>
                  <a:pt x="1951" y="640"/>
                </a:lnTo>
                <a:lnTo>
                  <a:pt x="1951" y="640"/>
                </a:lnTo>
                <a:lnTo>
                  <a:pt x="1951" y="642"/>
                </a:lnTo>
                <a:lnTo>
                  <a:pt x="1959" y="646"/>
                </a:lnTo>
                <a:lnTo>
                  <a:pt x="1961" y="646"/>
                </a:lnTo>
                <a:lnTo>
                  <a:pt x="1963" y="646"/>
                </a:lnTo>
                <a:lnTo>
                  <a:pt x="1963" y="644"/>
                </a:lnTo>
                <a:lnTo>
                  <a:pt x="1965" y="642"/>
                </a:lnTo>
                <a:lnTo>
                  <a:pt x="1967" y="642"/>
                </a:lnTo>
                <a:lnTo>
                  <a:pt x="1967" y="642"/>
                </a:lnTo>
                <a:lnTo>
                  <a:pt x="1967" y="644"/>
                </a:lnTo>
                <a:lnTo>
                  <a:pt x="1965" y="646"/>
                </a:lnTo>
                <a:lnTo>
                  <a:pt x="1963" y="646"/>
                </a:lnTo>
                <a:lnTo>
                  <a:pt x="1963" y="648"/>
                </a:lnTo>
                <a:lnTo>
                  <a:pt x="1965" y="648"/>
                </a:lnTo>
                <a:lnTo>
                  <a:pt x="1965" y="648"/>
                </a:lnTo>
                <a:lnTo>
                  <a:pt x="1965" y="650"/>
                </a:lnTo>
                <a:lnTo>
                  <a:pt x="1967" y="648"/>
                </a:lnTo>
                <a:lnTo>
                  <a:pt x="1970" y="648"/>
                </a:lnTo>
                <a:lnTo>
                  <a:pt x="1970" y="650"/>
                </a:lnTo>
                <a:lnTo>
                  <a:pt x="1970" y="650"/>
                </a:lnTo>
                <a:lnTo>
                  <a:pt x="1972" y="650"/>
                </a:lnTo>
                <a:lnTo>
                  <a:pt x="1974" y="650"/>
                </a:lnTo>
                <a:lnTo>
                  <a:pt x="1974" y="650"/>
                </a:lnTo>
                <a:lnTo>
                  <a:pt x="1976" y="650"/>
                </a:lnTo>
                <a:lnTo>
                  <a:pt x="1974" y="648"/>
                </a:lnTo>
                <a:lnTo>
                  <a:pt x="1972" y="648"/>
                </a:lnTo>
                <a:lnTo>
                  <a:pt x="1972" y="646"/>
                </a:lnTo>
                <a:lnTo>
                  <a:pt x="1976" y="648"/>
                </a:lnTo>
                <a:lnTo>
                  <a:pt x="1976" y="648"/>
                </a:lnTo>
                <a:lnTo>
                  <a:pt x="1980" y="648"/>
                </a:lnTo>
                <a:lnTo>
                  <a:pt x="1982" y="648"/>
                </a:lnTo>
                <a:lnTo>
                  <a:pt x="1982" y="646"/>
                </a:lnTo>
                <a:lnTo>
                  <a:pt x="1982" y="642"/>
                </a:lnTo>
                <a:lnTo>
                  <a:pt x="1982" y="640"/>
                </a:lnTo>
                <a:lnTo>
                  <a:pt x="1982" y="640"/>
                </a:lnTo>
                <a:lnTo>
                  <a:pt x="1982" y="637"/>
                </a:lnTo>
                <a:lnTo>
                  <a:pt x="1980" y="637"/>
                </a:lnTo>
                <a:lnTo>
                  <a:pt x="1978" y="637"/>
                </a:lnTo>
                <a:lnTo>
                  <a:pt x="1976" y="635"/>
                </a:lnTo>
                <a:lnTo>
                  <a:pt x="1972" y="635"/>
                </a:lnTo>
                <a:lnTo>
                  <a:pt x="1972" y="635"/>
                </a:lnTo>
                <a:lnTo>
                  <a:pt x="1972" y="633"/>
                </a:lnTo>
                <a:lnTo>
                  <a:pt x="1974" y="633"/>
                </a:lnTo>
                <a:lnTo>
                  <a:pt x="1976" y="635"/>
                </a:lnTo>
                <a:lnTo>
                  <a:pt x="1980" y="635"/>
                </a:lnTo>
                <a:lnTo>
                  <a:pt x="1982" y="635"/>
                </a:lnTo>
                <a:lnTo>
                  <a:pt x="1982" y="635"/>
                </a:lnTo>
                <a:lnTo>
                  <a:pt x="1984" y="635"/>
                </a:lnTo>
                <a:lnTo>
                  <a:pt x="1988" y="631"/>
                </a:lnTo>
                <a:lnTo>
                  <a:pt x="1991" y="623"/>
                </a:lnTo>
                <a:lnTo>
                  <a:pt x="1993" y="617"/>
                </a:lnTo>
                <a:lnTo>
                  <a:pt x="1993" y="614"/>
                </a:lnTo>
                <a:lnTo>
                  <a:pt x="1995" y="612"/>
                </a:lnTo>
                <a:lnTo>
                  <a:pt x="1995" y="610"/>
                </a:lnTo>
                <a:lnTo>
                  <a:pt x="1991" y="610"/>
                </a:lnTo>
                <a:lnTo>
                  <a:pt x="1991" y="608"/>
                </a:lnTo>
                <a:lnTo>
                  <a:pt x="1995" y="608"/>
                </a:lnTo>
                <a:lnTo>
                  <a:pt x="1995" y="608"/>
                </a:lnTo>
                <a:lnTo>
                  <a:pt x="1997" y="606"/>
                </a:lnTo>
                <a:lnTo>
                  <a:pt x="1997" y="604"/>
                </a:lnTo>
                <a:lnTo>
                  <a:pt x="1997" y="604"/>
                </a:lnTo>
                <a:lnTo>
                  <a:pt x="1997" y="602"/>
                </a:lnTo>
                <a:lnTo>
                  <a:pt x="1995" y="600"/>
                </a:lnTo>
                <a:lnTo>
                  <a:pt x="1995" y="598"/>
                </a:lnTo>
                <a:lnTo>
                  <a:pt x="1997" y="596"/>
                </a:lnTo>
                <a:lnTo>
                  <a:pt x="1997" y="593"/>
                </a:lnTo>
                <a:lnTo>
                  <a:pt x="1995" y="593"/>
                </a:lnTo>
                <a:lnTo>
                  <a:pt x="1997" y="591"/>
                </a:lnTo>
                <a:lnTo>
                  <a:pt x="1997" y="591"/>
                </a:lnTo>
                <a:lnTo>
                  <a:pt x="1993" y="589"/>
                </a:lnTo>
                <a:lnTo>
                  <a:pt x="1988" y="589"/>
                </a:lnTo>
                <a:lnTo>
                  <a:pt x="1986" y="587"/>
                </a:lnTo>
                <a:lnTo>
                  <a:pt x="1986" y="587"/>
                </a:lnTo>
                <a:lnTo>
                  <a:pt x="1986" y="587"/>
                </a:lnTo>
                <a:lnTo>
                  <a:pt x="1988" y="587"/>
                </a:lnTo>
                <a:lnTo>
                  <a:pt x="1993" y="587"/>
                </a:lnTo>
                <a:lnTo>
                  <a:pt x="1995" y="587"/>
                </a:lnTo>
                <a:lnTo>
                  <a:pt x="1999" y="587"/>
                </a:lnTo>
                <a:lnTo>
                  <a:pt x="1999" y="587"/>
                </a:lnTo>
                <a:lnTo>
                  <a:pt x="2001" y="587"/>
                </a:lnTo>
                <a:lnTo>
                  <a:pt x="2003" y="583"/>
                </a:lnTo>
                <a:lnTo>
                  <a:pt x="2005" y="583"/>
                </a:lnTo>
                <a:lnTo>
                  <a:pt x="2005" y="581"/>
                </a:lnTo>
                <a:lnTo>
                  <a:pt x="2001" y="579"/>
                </a:lnTo>
                <a:lnTo>
                  <a:pt x="1999" y="579"/>
                </a:lnTo>
                <a:lnTo>
                  <a:pt x="1997" y="577"/>
                </a:lnTo>
                <a:lnTo>
                  <a:pt x="1997" y="577"/>
                </a:lnTo>
                <a:lnTo>
                  <a:pt x="1999" y="577"/>
                </a:lnTo>
                <a:lnTo>
                  <a:pt x="1999" y="577"/>
                </a:lnTo>
                <a:lnTo>
                  <a:pt x="2001" y="579"/>
                </a:lnTo>
                <a:lnTo>
                  <a:pt x="2005" y="579"/>
                </a:lnTo>
                <a:lnTo>
                  <a:pt x="2007" y="579"/>
                </a:lnTo>
                <a:lnTo>
                  <a:pt x="2007" y="579"/>
                </a:lnTo>
                <a:lnTo>
                  <a:pt x="2009" y="579"/>
                </a:lnTo>
                <a:lnTo>
                  <a:pt x="2011" y="577"/>
                </a:lnTo>
                <a:lnTo>
                  <a:pt x="2011" y="575"/>
                </a:lnTo>
                <a:lnTo>
                  <a:pt x="2011" y="575"/>
                </a:lnTo>
                <a:lnTo>
                  <a:pt x="2011" y="572"/>
                </a:lnTo>
                <a:lnTo>
                  <a:pt x="2014" y="572"/>
                </a:lnTo>
                <a:lnTo>
                  <a:pt x="2014" y="568"/>
                </a:lnTo>
                <a:lnTo>
                  <a:pt x="2016" y="570"/>
                </a:lnTo>
                <a:lnTo>
                  <a:pt x="2018" y="568"/>
                </a:lnTo>
                <a:lnTo>
                  <a:pt x="2018" y="566"/>
                </a:lnTo>
                <a:lnTo>
                  <a:pt x="2020" y="564"/>
                </a:lnTo>
                <a:lnTo>
                  <a:pt x="2020" y="564"/>
                </a:lnTo>
                <a:lnTo>
                  <a:pt x="2018" y="560"/>
                </a:lnTo>
                <a:lnTo>
                  <a:pt x="2020" y="556"/>
                </a:lnTo>
                <a:lnTo>
                  <a:pt x="2016" y="554"/>
                </a:lnTo>
                <a:lnTo>
                  <a:pt x="2014" y="554"/>
                </a:lnTo>
                <a:lnTo>
                  <a:pt x="2014" y="556"/>
                </a:lnTo>
                <a:lnTo>
                  <a:pt x="2011" y="554"/>
                </a:lnTo>
                <a:lnTo>
                  <a:pt x="2005" y="552"/>
                </a:lnTo>
                <a:lnTo>
                  <a:pt x="2011" y="552"/>
                </a:lnTo>
                <a:lnTo>
                  <a:pt x="2014" y="552"/>
                </a:lnTo>
                <a:lnTo>
                  <a:pt x="2014" y="554"/>
                </a:lnTo>
                <a:lnTo>
                  <a:pt x="2018" y="554"/>
                </a:lnTo>
                <a:lnTo>
                  <a:pt x="2018" y="552"/>
                </a:lnTo>
                <a:lnTo>
                  <a:pt x="2018" y="552"/>
                </a:lnTo>
                <a:lnTo>
                  <a:pt x="2022" y="549"/>
                </a:lnTo>
                <a:lnTo>
                  <a:pt x="2024" y="549"/>
                </a:lnTo>
                <a:lnTo>
                  <a:pt x="2026" y="547"/>
                </a:lnTo>
                <a:lnTo>
                  <a:pt x="2026" y="545"/>
                </a:lnTo>
                <a:lnTo>
                  <a:pt x="2024" y="545"/>
                </a:lnTo>
                <a:lnTo>
                  <a:pt x="2022" y="543"/>
                </a:lnTo>
                <a:lnTo>
                  <a:pt x="2020" y="539"/>
                </a:lnTo>
                <a:lnTo>
                  <a:pt x="2018" y="537"/>
                </a:lnTo>
                <a:lnTo>
                  <a:pt x="2016" y="539"/>
                </a:lnTo>
                <a:lnTo>
                  <a:pt x="2014" y="539"/>
                </a:lnTo>
                <a:lnTo>
                  <a:pt x="2014" y="535"/>
                </a:lnTo>
                <a:lnTo>
                  <a:pt x="2011" y="535"/>
                </a:lnTo>
                <a:lnTo>
                  <a:pt x="2011" y="533"/>
                </a:lnTo>
                <a:lnTo>
                  <a:pt x="2016" y="533"/>
                </a:lnTo>
                <a:lnTo>
                  <a:pt x="2018" y="533"/>
                </a:lnTo>
                <a:lnTo>
                  <a:pt x="2024" y="535"/>
                </a:lnTo>
                <a:lnTo>
                  <a:pt x="2028" y="533"/>
                </a:lnTo>
                <a:lnTo>
                  <a:pt x="2028" y="533"/>
                </a:lnTo>
                <a:lnTo>
                  <a:pt x="2032" y="528"/>
                </a:lnTo>
                <a:lnTo>
                  <a:pt x="2032" y="528"/>
                </a:lnTo>
                <a:lnTo>
                  <a:pt x="2035" y="526"/>
                </a:lnTo>
                <a:lnTo>
                  <a:pt x="2032" y="526"/>
                </a:lnTo>
                <a:lnTo>
                  <a:pt x="2026" y="522"/>
                </a:lnTo>
                <a:lnTo>
                  <a:pt x="2026" y="522"/>
                </a:lnTo>
                <a:lnTo>
                  <a:pt x="2028" y="522"/>
                </a:lnTo>
                <a:lnTo>
                  <a:pt x="2037" y="522"/>
                </a:lnTo>
                <a:lnTo>
                  <a:pt x="2041" y="520"/>
                </a:lnTo>
                <a:lnTo>
                  <a:pt x="2047" y="520"/>
                </a:lnTo>
                <a:lnTo>
                  <a:pt x="2053" y="518"/>
                </a:lnTo>
                <a:lnTo>
                  <a:pt x="2053" y="516"/>
                </a:lnTo>
                <a:lnTo>
                  <a:pt x="2053" y="516"/>
                </a:lnTo>
                <a:lnTo>
                  <a:pt x="2051" y="514"/>
                </a:lnTo>
                <a:lnTo>
                  <a:pt x="2049" y="512"/>
                </a:lnTo>
                <a:lnTo>
                  <a:pt x="2051" y="512"/>
                </a:lnTo>
                <a:lnTo>
                  <a:pt x="2055" y="514"/>
                </a:lnTo>
                <a:lnTo>
                  <a:pt x="2055" y="512"/>
                </a:lnTo>
                <a:lnTo>
                  <a:pt x="2058" y="508"/>
                </a:lnTo>
                <a:lnTo>
                  <a:pt x="2060" y="508"/>
                </a:lnTo>
                <a:lnTo>
                  <a:pt x="2062" y="505"/>
                </a:lnTo>
                <a:lnTo>
                  <a:pt x="2058" y="503"/>
                </a:lnTo>
                <a:lnTo>
                  <a:pt x="2055" y="503"/>
                </a:lnTo>
                <a:lnTo>
                  <a:pt x="2055" y="501"/>
                </a:lnTo>
                <a:lnTo>
                  <a:pt x="2060" y="503"/>
                </a:lnTo>
                <a:lnTo>
                  <a:pt x="2064" y="503"/>
                </a:lnTo>
                <a:lnTo>
                  <a:pt x="2068" y="503"/>
                </a:lnTo>
                <a:lnTo>
                  <a:pt x="2068" y="503"/>
                </a:lnTo>
                <a:lnTo>
                  <a:pt x="2064" y="508"/>
                </a:lnTo>
                <a:lnTo>
                  <a:pt x="2060" y="512"/>
                </a:lnTo>
                <a:lnTo>
                  <a:pt x="2060" y="514"/>
                </a:lnTo>
                <a:lnTo>
                  <a:pt x="2060" y="516"/>
                </a:lnTo>
                <a:lnTo>
                  <a:pt x="2060" y="516"/>
                </a:lnTo>
                <a:lnTo>
                  <a:pt x="2058" y="518"/>
                </a:lnTo>
                <a:lnTo>
                  <a:pt x="2058" y="520"/>
                </a:lnTo>
                <a:lnTo>
                  <a:pt x="2062" y="522"/>
                </a:lnTo>
                <a:lnTo>
                  <a:pt x="2062" y="520"/>
                </a:lnTo>
                <a:lnTo>
                  <a:pt x="2064" y="520"/>
                </a:lnTo>
                <a:lnTo>
                  <a:pt x="2066" y="520"/>
                </a:lnTo>
                <a:lnTo>
                  <a:pt x="2066" y="518"/>
                </a:lnTo>
                <a:lnTo>
                  <a:pt x="2068" y="516"/>
                </a:lnTo>
                <a:lnTo>
                  <a:pt x="2068" y="516"/>
                </a:lnTo>
                <a:lnTo>
                  <a:pt x="2070" y="514"/>
                </a:lnTo>
                <a:lnTo>
                  <a:pt x="2072" y="516"/>
                </a:lnTo>
                <a:lnTo>
                  <a:pt x="2072" y="516"/>
                </a:lnTo>
                <a:lnTo>
                  <a:pt x="2074" y="518"/>
                </a:lnTo>
                <a:lnTo>
                  <a:pt x="2076" y="516"/>
                </a:lnTo>
                <a:lnTo>
                  <a:pt x="2076" y="516"/>
                </a:lnTo>
                <a:lnTo>
                  <a:pt x="2076" y="516"/>
                </a:lnTo>
                <a:lnTo>
                  <a:pt x="2079" y="514"/>
                </a:lnTo>
                <a:lnTo>
                  <a:pt x="2079" y="512"/>
                </a:lnTo>
                <a:lnTo>
                  <a:pt x="2079" y="512"/>
                </a:lnTo>
                <a:lnTo>
                  <a:pt x="2081" y="512"/>
                </a:lnTo>
                <a:lnTo>
                  <a:pt x="2081" y="514"/>
                </a:lnTo>
                <a:lnTo>
                  <a:pt x="2081" y="516"/>
                </a:lnTo>
                <a:lnTo>
                  <a:pt x="2083" y="514"/>
                </a:lnTo>
                <a:lnTo>
                  <a:pt x="2085" y="512"/>
                </a:lnTo>
                <a:lnTo>
                  <a:pt x="2089" y="510"/>
                </a:lnTo>
                <a:lnTo>
                  <a:pt x="2091" y="510"/>
                </a:lnTo>
                <a:lnTo>
                  <a:pt x="2091" y="508"/>
                </a:lnTo>
                <a:lnTo>
                  <a:pt x="2089" y="503"/>
                </a:lnTo>
                <a:lnTo>
                  <a:pt x="2089" y="503"/>
                </a:lnTo>
                <a:lnTo>
                  <a:pt x="2089" y="503"/>
                </a:lnTo>
                <a:lnTo>
                  <a:pt x="2089" y="501"/>
                </a:lnTo>
                <a:lnTo>
                  <a:pt x="2089" y="501"/>
                </a:lnTo>
                <a:lnTo>
                  <a:pt x="2091" y="503"/>
                </a:lnTo>
                <a:lnTo>
                  <a:pt x="2091" y="503"/>
                </a:lnTo>
                <a:lnTo>
                  <a:pt x="2095" y="505"/>
                </a:lnTo>
                <a:lnTo>
                  <a:pt x="2097" y="505"/>
                </a:lnTo>
                <a:lnTo>
                  <a:pt x="2097" y="505"/>
                </a:lnTo>
                <a:lnTo>
                  <a:pt x="2099" y="505"/>
                </a:lnTo>
                <a:lnTo>
                  <a:pt x="2106" y="501"/>
                </a:lnTo>
                <a:lnTo>
                  <a:pt x="2106" y="501"/>
                </a:lnTo>
                <a:lnTo>
                  <a:pt x="2108" y="499"/>
                </a:lnTo>
                <a:lnTo>
                  <a:pt x="2108" y="497"/>
                </a:lnTo>
                <a:lnTo>
                  <a:pt x="2110" y="497"/>
                </a:lnTo>
                <a:lnTo>
                  <a:pt x="2110" y="497"/>
                </a:lnTo>
                <a:lnTo>
                  <a:pt x="2112" y="497"/>
                </a:lnTo>
                <a:lnTo>
                  <a:pt x="2112" y="495"/>
                </a:lnTo>
                <a:lnTo>
                  <a:pt x="2114" y="495"/>
                </a:lnTo>
                <a:lnTo>
                  <a:pt x="2116" y="489"/>
                </a:lnTo>
                <a:lnTo>
                  <a:pt x="2120" y="482"/>
                </a:lnTo>
                <a:lnTo>
                  <a:pt x="2123" y="482"/>
                </a:lnTo>
                <a:lnTo>
                  <a:pt x="2123" y="480"/>
                </a:lnTo>
                <a:lnTo>
                  <a:pt x="2123" y="478"/>
                </a:lnTo>
                <a:lnTo>
                  <a:pt x="2123" y="478"/>
                </a:lnTo>
                <a:lnTo>
                  <a:pt x="2123" y="478"/>
                </a:lnTo>
                <a:lnTo>
                  <a:pt x="2125" y="476"/>
                </a:lnTo>
                <a:lnTo>
                  <a:pt x="2125" y="476"/>
                </a:lnTo>
                <a:lnTo>
                  <a:pt x="2127" y="472"/>
                </a:lnTo>
                <a:lnTo>
                  <a:pt x="2129" y="472"/>
                </a:lnTo>
                <a:lnTo>
                  <a:pt x="2129" y="472"/>
                </a:lnTo>
                <a:lnTo>
                  <a:pt x="2131" y="470"/>
                </a:lnTo>
                <a:lnTo>
                  <a:pt x="2137" y="466"/>
                </a:lnTo>
                <a:lnTo>
                  <a:pt x="2139" y="466"/>
                </a:lnTo>
                <a:lnTo>
                  <a:pt x="2139" y="466"/>
                </a:lnTo>
                <a:lnTo>
                  <a:pt x="2141" y="463"/>
                </a:lnTo>
                <a:lnTo>
                  <a:pt x="2141" y="461"/>
                </a:lnTo>
                <a:lnTo>
                  <a:pt x="2141" y="459"/>
                </a:lnTo>
                <a:lnTo>
                  <a:pt x="2139" y="457"/>
                </a:lnTo>
                <a:lnTo>
                  <a:pt x="2139" y="457"/>
                </a:lnTo>
                <a:lnTo>
                  <a:pt x="2139" y="457"/>
                </a:lnTo>
                <a:lnTo>
                  <a:pt x="2141" y="457"/>
                </a:lnTo>
                <a:lnTo>
                  <a:pt x="2141" y="457"/>
                </a:lnTo>
                <a:lnTo>
                  <a:pt x="2141" y="455"/>
                </a:lnTo>
                <a:lnTo>
                  <a:pt x="2139" y="455"/>
                </a:lnTo>
                <a:lnTo>
                  <a:pt x="2139" y="453"/>
                </a:lnTo>
                <a:lnTo>
                  <a:pt x="2139" y="453"/>
                </a:lnTo>
                <a:lnTo>
                  <a:pt x="2141" y="453"/>
                </a:lnTo>
                <a:lnTo>
                  <a:pt x="2148" y="457"/>
                </a:lnTo>
                <a:lnTo>
                  <a:pt x="2152" y="459"/>
                </a:lnTo>
                <a:lnTo>
                  <a:pt x="2156" y="461"/>
                </a:lnTo>
                <a:lnTo>
                  <a:pt x="2158" y="461"/>
                </a:lnTo>
                <a:lnTo>
                  <a:pt x="2160" y="461"/>
                </a:lnTo>
                <a:lnTo>
                  <a:pt x="2164" y="459"/>
                </a:lnTo>
                <a:lnTo>
                  <a:pt x="2164" y="459"/>
                </a:lnTo>
                <a:lnTo>
                  <a:pt x="2162" y="457"/>
                </a:lnTo>
                <a:lnTo>
                  <a:pt x="2162" y="457"/>
                </a:lnTo>
                <a:lnTo>
                  <a:pt x="2169" y="459"/>
                </a:lnTo>
                <a:lnTo>
                  <a:pt x="2171" y="459"/>
                </a:lnTo>
                <a:lnTo>
                  <a:pt x="2173" y="457"/>
                </a:lnTo>
                <a:lnTo>
                  <a:pt x="2173" y="455"/>
                </a:lnTo>
                <a:lnTo>
                  <a:pt x="2175" y="455"/>
                </a:lnTo>
                <a:lnTo>
                  <a:pt x="2177" y="455"/>
                </a:lnTo>
                <a:lnTo>
                  <a:pt x="2181" y="455"/>
                </a:lnTo>
                <a:lnTo>
                  <a:pt x="2183" y="455"/>
                </a:lnTo>
                <a:lnTo>
                  <a:pt x="2185" y="455"/>
                </a:lnTo>
                <a:lnTo>
                  <a:pt x="2190" y="455"/>
                </a:lnTo>
                <a:lnTo>
                  <a:pt x="2196" y="453"/>
                </a:lnTo>
                <a:lnTo>
                  <a:pt x="2200" y="451"/>
                </a:lnTo>
                <a:lnTo>
                  <a:pt x="2204" y="451"/>
                </a:lnTo>
                <a:lnTo>
                  <a:pt x="2213" y="449"/>
                </a:lnTo>
                <a:lnTo>
                  <a:pt x="2215" y="449"/>
                </a:lnTo>
                <a:lnTo>
                  <a:pt x="2219" y="447"/>
                </a:lnTo>
                <a:lnTo>
                  <a:pt x="2221" y="447"/>
                </a:lnTo>
                <a:lnTo>
                  <a:pt x="2223" y="447"/>
                </a:lnTo>
                <a:lnTo>
                  <a:pt x="2225" y="447"/>
                </a:lnTo>
                <a:lnTo>
                  <a:pt x="2227" y="445"/>
                </a:lnTo>
                <a:lnTo>
                  <a:pt x="2229" y="445"/>
                </a:lnTo>
                <a:lnTo>
                  <a:pt x="2231" y="443"/>
                </a:lnTo>
                <a:lnTo>
                  <a:pt x="2236" y="440"/>
                </a:lnTo>
                <a:lnTo>
                  <a:pt x="2236" y="440"/>
                </a:lnTo>
                <a:lnTo>
                  <a:pt x="2236" y="440"/>
                </a:lnTo>
                <a:lnTo>
                  <a:pt x="2238" y="438"/>
                </a:lnTo>
                <a:lnTo>
                  <a:pt x="2238" y="436"/>
                </a:lnTo>
                <a:lnTo>
                  <a:pt x="2242" y="436"/>
                </a:lnTo>
                <a:lnTo>
                  <a:pt x="2244" y="434"/>
                </a:lnTo>
                <a:lnTo>
                  <a:pt x="2244" y="434"/>
                </a:lnTo>
                <a:lnTo>
                  <a:pt x="2242" y="432"/>
                </a:lnTo>
                <a:lnTo>
                  <a:pt x="2244" y="432"/>
                </a:lnTo>
                <a:lnTo>
                  <a:pt x="2248" y="430"/>
                </a:lnTo>
                <a:lnTo>
                  <a:pt x="2248" y="430"/>
                </a:lnTo>
                <a:lnTo>
                  <a:pt x="2252" y="428"/>
                </a:lnTo>
                <a:lnTo>
                  <a:pt x="2257" y="428"/>
                </a:lnTo>
                <a:close/>
                <a:moveTo>
                  <a:pt x="1886" y="1627"/>
                </a:moveTo>
                <a:lnTo>
                  <a:pt x="1882" y="1627"/>
                </a:lnTo>
                <a:lnTo>
                  <a:pt x="1879" y="1627"/>
                </a:lnTo>
                <a:lnTo>
                  <a:pt x="1877" y="1629"/>
                </a:lnTo>
                <a:lnTo>
                  <a:pt x="1877" y="1631"/>
                </a:lnTo>
                <a:lnTo>
                  <a:pt x="1879" y="1631"/>
                </a:lnTo>
                <a:lnTo>
                  <a:pt x="1882" y="1631"/>
                </a:lnTo>
                <a:lnTo>
                  <a:pt x="1884" y="1631"/>
                </a:lnTo>
                <a:lnTo>
                  <a:pt x="1884" y="1631"/>
                </a:lnTo>
                <a:lnTo>
                  <a:pt x="1886" y="1631"/>
                </a:lnTo>
                <a:lnTo>
                  <a:pt x="1888" y="1627"/>
                </a:lnTo>
                <a:lnTo>
                  <a:pt x="1888" y="1627"/>
                </a:lnTo>
                <a:lnTo>
                  <a:pt x="1886" y="1627"/>
                </a:lnTo>
                <a:close/>
                <a:moveTo>
                  <a:pt x="1882" y="1625"/>
                </a:moveTo>
                <a:lnTo>
                  <a:pt x="1884" y="1623"/>
                </a:lnTo>
                <a:lnTo>
                  <a:pt x="1884" y="1623"/>
                </a:lnTo>
                <a:lnTo>
                  <a:pt x="1882" y="1623"/>
                </a:lnTo>
                <a:lnTo>
                  <a:pt x="1882" y="1623"/>
                </a:lnTo>
                <a:lnTo>
                  <a:pt x="1882" y="1623"/>
                </a:lnTo>
                <a:lnTo>
                  <a:pt x="1879" y="1623"/>
                </a:lnTo>
                <a:lnTo>
                  <a:pt x="1879" y="1623"/>
                </a:lnTo>
                <a:lnTo>
                  <a:pt x="1879" y="1625"/>
                </a:lnTo>
                <a:lnTo>
                  <a:pt x="1879" y="1627"/>
                </a:lnTo>
                <a:lnTo>
                  <a:pt x="1882" y="1625"/>
                </a:lnTo>
                <a:close/>
                <a:moveTo>
                  <a:pt x="1877" y="1629"/>
                </a:moveTo>
                <a:lnTo>
                  <a:pt x="1879" y="1627"/>
                </a:lnTo>
                <a:lnTo>
                  <a:pt x="1877" y="1625"/>
                </a:lnTo>
                <a:lnTo>
                  <a:pt x="1877" y="1623"/>
                </a:lnTo>
                <a:lnTo>
                  <a:pt x="1877" y="1623"/>
                </a:lnTo>
                <a:lnTo>
                  <a:pt x="1877" y="1623"/>
                </a:lnTo>
                <a:lnTo>
                  <a:pt x="1877" y="1623"/>
                </a:lnTo>
                <a:lnTo>
                  <a:pt x="1877" y="1625"/>
                </a:lnTo>
                <a:lnTo>
                  <a:pt x="1877" y="1627"/>
                </a:lnTo>
                <a:lnTo>
                  <a:pt x="1875" y="1627"/>
                </a:lnTo>
                <a:lnTo>
                  <a:pt x="1875" y="1629"/>
                </a:lnTo>
                <a:lnTo>
                  <a:pt x="1875" y="1631"/>
                </a:lnTo>
                <a:lnTo>
                  <a:pt x="1877" y="1631"/>
                </a:lnTo>
                <a:lnTo>
                  <a:pt x="1877" y="1629"/>
                </a:lnTo>
                <a:close/>
                <a:moveTo>
                  <a:pt x="1890" y="1629"/>
                </a:moveTo>
                <a:lnTo>
                  <a:pt x="1890" y="1631"/>
                </a:lnTo>
                <a:lnTo>
                  <a:pt x="1888" y="1631"/>
                </a:lnTo>
                <a:lnTo>
                  <a:pt x="1886" y="1631"/>
                </a:lnTo>
                <a:lnTo>
                  <a:pt x="1886" y="1633"/>
                </a:lnTo>
                <a:lnTo>
                  <a:pt x="1888" y="1633"/>
                </a:lnTo>
                <a:lnTo>
                  <a:pt x="1892" y="1633"/>
                </a:lnTo>
                <a:lnTo>
                  <a:pt x="1892" y="1631"/>
                </a:lnTo>
                <a:lnTo>
                  <a:pt x="1892" y="1631"/>
                </a:lnTo>
                <a:lnTo>
                  <a:pt x="1892" y="1631"/>
                </a:lnTo>
                <a:lnTo>
                  <a:pt x="1890" y="1629"/>
                </a:lnTo>
                <a:close/>
                <a:moveTo>
                  <a:pt x="2156" y="1032"/>
                </a:moveTo>
                <a:lnTo>
                  <a:pt x="2154" y="1034"/>
                </a:lnTo>
                <a:lnTo>
                  <a:pt x="2154" y="1036"/>
                </a:lnTo>
                <a:lnTo>
                  <a:pt x="2154" y="1036"/>
                </a:lnTo>
                <a:lnTo>
                  <a:pt x="2156" y="1036"/>
                </a:lnTo>
                <a:lnTo>
                  <a:pt x="2156" y="1034"/>
                </a:lnTo>
                <a:lnTo>
                  <a:pt x="2156" y="1034"/>
                </a:lnTo>
                <a:lnTo>
                  <a:pt x="2156" y="1032"/>
                </a:lnTo>
                <a:close/>
                <a:moveTo>
                  <a:pt x="1963" y="1671"/>
                </a:moveTo>
                <a:lnTo>
                  <a:pt x="1961" y="1671"/>
                </a:lnTo>
                <a:lnTo>
                  <a:pt x="1961" y="1671"/>
                </a:lnTo>
                <a:lnTo>
                  <a:pt x="1961" y="1673"/>
                </a:lnTo>
                <a:lnTo>
                  <a:pt x="1961" y="1675"/>
                </a:lnTo>
                <a:lnTo>
                  <a:pt x="1963" y="1673"/>
                </a:lnTo>
                <a:lnTo>
                  <a:pt x="1963" y="1671"/>
                </a:lnTo>
                <a:lnTo>
                  <a:pt x="1963" y="1671"/>
                </a:lnTo>
                <a:lnTo>
                  <a:pt x="1963" y="1671"/>
                </a:lnTo>
                <a:lnTo>
                  <a:pt x="1963" y="1671"/>
                </a:lnTo>
                <a:close/>
                <a:moveTo>
                  <a:pt x="2242" y="1063"/>
                </a:moveTo>
                <a:lnTo>
                  <a:pt x="2242" y="1061"/>
                </a:lnTo>
                <a:lnTo>
                  <a:pt x="2242" y="1061"/>
                </a:lnTo>
                <a:lnTo>
                  <a:pt x="2238" y="1061"/>
                </a:lnTo>
                <a:lnTo>
                  <a:pt x="2236" y="1061"/>
                </a:lnTo>
                <a:lnTo>
                  <a:pt x="2234" y="1059"/>
                </a:lnTo>
                <a:lnTo>
                  <a:pt x="2234" y="1059"/>
                </a:lnTo>
                <a:lnTo>
                  <a:pt x="2234" y="1061"/>
                </a:lnTo>
                <a:lnTo>
                  <a:pt x="2234" y="1061"/>
                </a:lnTo>
                <a:lnTo>
                  <a:pt x="2236" y="1063"/>
                </a:lnTo>
                <a:lnTo>
                  <a:pt x="2240" y="1063"/>
                </a:lnTo>
                <a:lnTo>
                  <a:pt x="2242" y="1063"/>
                </a:lnTo>
                <a:lnTo>
                  <a:pt x="2242" y="1063"/>
                </a:lnTo>
                <a:close/>
                <a:moveTo>
                  <a:pt x="2246" y="1384"/>
                </a:moveTo>
                <a:lnTo>
                  <a:pt x="2244" y="1382"/>
                </a:lnTo>
                <a:lnTo>
                  <a:pt x="2244" y="1382"/>
                </a:lnTo>
                <a:lnTo>
                  <a:pt x="2240" y="1384"/>
                </a:lnTo>
                <a:lnTo>
                  <a:pt x="2240" y="1384"/>
                </a:lnTo>
                <a:lnTo>
                  <a:pt x="2240" y="1384"/>
                </a:lnTo>
                <a:lnTo>
                  <a:pt x="2242" y="1386"/>
                </a:lnTo>
                <a:lnTo>
                  <a:pt x="2242" y="1386"/>
                </a:lnTo>
                <a:lnTo>
                  <a:pt x="2244" y="1386"/>
                </a:lnTo>
                <a:lnTo>
                  <a:pt x="2246" y="1384"/>
                </a:lnTo>
                <a:lnTo>
                  <a:pt x="2246" y="1384"/>
                </a:lnTo>
                <a:close/>
                <a:moveTo>
                  <a:pt x="2244" y="1076"/>
                </a:moveTo>
                <a:lnTo>
                  <a:pt x="2244" y="1076"/>
                </a:lnTo>
                <a:lnTo>
                  <a:pt x="2244" y="1076"/>
                </a:lnTo>
                <a:lnTo>
                  <a:pt x="2246" y="1076"/>
                </a:lnTo>
                <a:lnTo>
                  <a:pt x="2244" y="1076"/>
                </a:lnTo>
                <a:lnTo>
                  <a:pt x="2244" y="1074"/>
                </a:lnTo>
                <a:lnTo>
                  <a:pt x="2244" y="1074"/>
                </a:lnTo>
                <a:lnTo>
                  <a:pt x="2242" y="1076"/>
                </a:lnTo>
                <a:lnTo>
                  <a:pt x="2244" y="1076"/>
                </a:lnTo>
                <a:close/>
                <a:moveTo>
                  <a:pt x="2246" y="1386"/>
                </a:moveTo>
                <a:lnTo>
                  <a:pt x="2246" y="1386"/>
                </a:lnTo>
                <a:lnTo>
                  <a:pt x="2244" y="1386"/>
                </a:lnTo>
                <a:lnTo>
                  <a:pt x="2244" y="1388"/>
                </a:lnTo>
                <a:lnTo>
                  <a:pt x="2246" y="1388"/>
                </a:lnTo>
                <a:lnTo>
                  <a:pt x="2246" y="1388"/>
                </a:lnTo>
                <a:lnTo>
                  <a:pt x="2246" y="1388"/>
                </a:lnTo>
                <a:lnTo>
                  <a:pt x="2246" y="1388"/>
                </a:lnTo>
                <a:lnTo>
                  <a:pt x="2246" y="1386"/>
                </a:lnTo>
                <a:close/>
                <a:moveTo>
                  <a:pt x="2213" y="1044"/>
                </a:moveTo>
                <a:lnTo>
                  <a:pt x="2211" y="1044"/>
                </a:lnTo>
                <a:lnTo>
                  <a:pt x="2211" y="1046"/>
                </a:lnTo>
                <a:lnTo>
                  <a:pt x="2211" y="1046"/>
                </a:lnTo>
                <a:lnTo>
                  <a:pt x="2213" y="1046"/>
                </a:lnTo>
                <a:lnTo>
                  <a:pt x="2215" y="1048"/>
                </a:lnTo>
                <a:lnTo>
                  <a:pt x="2215" y="1048"/>
                </a:lnTo>
                <a:lnTo>
                  <a:pt x="2217" y="1046"/>
                </a:lnTo>
                <a:lnTo>
                  <a:pt x="2217" y="1046"/>
                </a:lnTo>
                <a:lnTo>
                  <a:pt x="2215" y="1044"/>
                </a:lnTo>
                <a:lnTo>
                  <a:pt x="2213" y="1044"/>
                </a:lnTo>
                <a:close/>
                <a:moveTo>
                  <a:pt x="2227" y="2581"/>
                </a:moveTo>
                <a:lnTo>
                  <a:pt x="2227" y="2581"/>
                </a:lnTo>
                <a:lnTo>
                  <a:pt x="2225" y="2581"/>
                </a:lnTo>
                <a:lnTo>
                  <a:pt x="2225" y="2581"/>
                </a:lnTo>
                <a:lnTo>
                  <a:pt x="2225" y="2583"/>
                </a:lnTo>
                <a:lnTo>
                  <a:pt x="2227" y="2583"/>
                </a:lnTo>
                <a:lnTo>
                  <a:pt x="2227" y="2583"/>
                </a:lnTo>
                <a:lnTo>
                  <a:pt x="2227" y="2581"/>
                </a:lnTo>
                <a:close/>
                <a:moveTo>
                  <a:pt x="2196" y="1048"/>
                </a:moveTo>
                <a:lnTo>
                  <a:pt x="2194" y="1048"/>
                </a:lnTo>
                <a:lnTo>
                  <a:pt x="2194" y="1050"/>
                </a:lnTo>
                <a:lnTo>
                  <a:pt x="2194" y="1050"/>
                </a:lnTo>
                <a:lnTo>
                  <a:pt x="2196" y="1050"/>
                </a:lnTo>
                <a:lnTo>
                  <a:pt x="2198" y="1050"/>
                </a:lnTo>
                <a:lnTo>
                  <a:pt x="2198" y="1053"/>
                </a:lnTo>
                <a:lnTo>
                  <a:pt x="2200" y="1050"/>
                </a:lnTo>
                <a:lnTo>
                  <a:pt x="2202" y="1050"/>
                </a:lnTo>
                <a:lnTo>
                  <a:pt x="2200" y="1050"/>
                </a:lnTo>
                <a:lnTo>
                  <a:pt x="2196" y="1048"/>
                </a:lnTo>
                <a:close/>
                <a:moveTo>
                  <a:pt x="2198" y="1046"/>
                </a:moveTo>
                <a:lnTo>
                  <a:pt x="2200" y="1046"/>
                </a:lnTo>
                <a:lnTo>
                  <a:pt x="2200" y="1048"/>
                </a:lnTo>
                <a:lnTo>
                  <a:pt x="2204" y="1048"/>
                </a:lnTo>
                <a:lnTo>
                  <a:pt x="2204" y="1048"/>
                </a:lnTo>
                <a:lnTo>
                  <a:pt x="2202" y="1048"/>
                </a:lnTo>
                <a:lnTo>
                  <a:pt x="2198" y="1046"/>
                </a:lnTo>
                <a:close/>
                <a:moveTo>
                  <a:pt x="2192" y="1048"/>
                </a:moveTo>
                <a:lnTo>
                  <a:pt x="2192" y="1048"/>
                </a:lnTo>
                <a:lnTo>
                  <a:pt x="2190" y="1048"/>
                </a:lnTo>
                <a:lnTo>
                  <a:pt x="2192" y="1048"/>
                </a:lnTo>
                <a:lnTo>
                  <a:pt x="2194" y="1048"/>
                </a:lnTo>
                <a:lnTo>
                  <a:pt x="2194" y="1048"/>
                </a:lnTo>
                <a:lnTo>
                  <a:pt x="2194" y="1048"/>
                </a:lnTo>
                <a:lnTo>
                  <a:pt x="2192" y="1048"/>
                </a:lnTo>
                <a:close/>
                <a:moveTo>
                  <a:pt x="1720" y="1401"/>
                </a:moveTo>
                <a:lnTo>
                  <a:pt x="1720" y="1399"/>
                </a:lnTo>
                <a:lnTo>
                  <a:pt x="1720" y="1401"/>
                </a:lnTo>
                <a:lnTo>
                  <a:pt x="1720" y="1401"/>
                </a:lnTo>
                <a:lnTo>
                  <a:pt x="1720" y="1401"/>
                </a:lnTo>
                <a:lnTo>
                  <a:pt x="1720" y="1401"/>
                </a:lnTo>
                <a:lnTo>
                  <a:pt x="1720" y="1401"/>
                </a:lnTo>
                <a:lnTo>
                  <a:pt x="1720" y="1401"/>
                </a:lnTo>
                <a:lnTo>
                  <a:pt x="1720" y="1401"/>
                </a:lnTo>
                <a:close/>
                <a:moveTo>
                  <a:pt x="1695" y="1367"/>
                </a:moveTo>
                <a:lnTo>
                  <a:pt x="1695" y="1365"/>
                </a:lnTo>
                <a:lnTo>
                  <a:pt x="1693" y="1367"/>
                </a:lnTo>
                <a:lnTo>
                  <a:pt x="1693" y="1367"/>
                </a:lnTo>
                <a:lnTo>
                  <a:pt x="1695" y="1367"/>
                </a:lnTo>
                <a:lnTo>
                  <a:pt x="1695" y="1367"/>
                </a:lnTo>
                <a:close/>
                <a:moveTo>
                  <a:pt x="1674" y="883"/>
                </a:moveTo>
                <a:lnTo>
                  <a:pt x="1674" y="883"/>
                </a:lnTo>
                <a:lnTo>
                  <a:pt x="1672" y="883"/>
                </a:lnTo>
                <a:lnTo>
                  <a:pt x="1672" y="885"/>
                </a:lnTo>
                <a:lnTo>
                  <a:pt x="1672" y="885"/>
                </a:lnTo>
                <a:lnTo>
                  <a:pt x="1674" y="885"/>
                </a:lnTo>
                <a:lnTo>
                  <a:pt x="1674" y="883"/>
                </a:lnTo>
                <a:close/>
                <a:moveTo>
                  <a:pt x="1670" y="889"/>
                </a:moveTo>
                <a:lnTo>
                  <a:pt x="1672" y="889"/>
                </a:lnTo>
                <a:lnTo>
                  <a:pt x="1672" y="887"/>
                </a:lnTo>
                <a:lnTo>
                  <a:pt x="1674" y="887"/>
                </a:lnTo>
                <a:lnTo>
                  <a:pt x="1672" y="887"/>
                </a:lnTo>
                <a:lnTo>
                  <a:pt x="1672" y="887"/>
                </a:lnTo>
                <a:lnTo>
                  <a:pt x="1670" y="887"/>
                </a:lnTo>
                <a:lnTo>
                  <a:pt x="1670" y="887"/>
                </a:lnTo>
                <a:lnTo>
                  <a:pt x="1670" y="889"/>
                </a:lnTo>
                <a:lnTo>
                  <a:pt x="1670" y="889"/>
                </a:lnTo>
                <a:close/>
                <a:moveTo>
                  <a:pt x="1701" y="1382"/>
                </a:moveTo>
                <a:lnTo>
                  <a:pt x="1701" y="1384"/>
                </a:lnTo>
                <a:lnTo>
                  <a:pt x="1701" y="1384"/>
                </a:lnTo>
                <a:lnTo>
                  <a:pt x="1701" y="1384"/>
                </a:lnTo>
                <a:lnTo>
                  <a:pt x="1701" y="1382"/>
                </a:lnTo>
                <a:lnTo>
                  <a:pt x="1701" y="1382"/>
                </a:lnTo>
                <a:lnTo>
                  <a:pt x="1701" y="1382"/>
                </a:lnTo>
                <a:close/>
                <a:moveTo>
                  <a:pt x="1714" y="864"/>
                </a:moveTo>
                <a:lnTo>
                  <a:pt x="1714" y="864"/>
                </a:lnTo>
                <a:lnTo>
                  <a:pt x="1714" y="862"/>
                </a:lnTo>
                <a:lnTo>
                  <a:pt x="1712" y="860"/>
                </a:lnTo>
                <a:lnTo>
                  <a:pt x="1710" y="858"/>
                </a:lnTo>
                <a:lnTo>
                  <a:pt x="1708" y="858"/>
                </a:lnTo>
                <a:lnTo>
                  <a:pt x="1699" y="853"/>
                </a:lnTo>
                <a:lnTo>
                  <a:pt x="1697" y="851"/>
                </a:lnTo>
                <a:lnTo>
                  <a:pt x="1693" y="851"/>
                </a:lnTo>
                <a:lnTo>
                  <a:pt x="1691" y="849"/>
                </a:lnTo>
                <a:lnTo>
                  <a:pt x="1685" y="849"/>
                </a:lnTo>
                <a:lnTo>
                  <a:pt x="1678" y="847"/>
                </a:lnTo>
                <a:lnTo>
                  <a:pt x="1676" y="847"/>
                </a:lnTo>
                <a:lnTo>
                  <a:pt x="1674" y="849"/>
                </a:lnTo>
                <a:lnTo>
                  <a:pt x="1674" y="849"/>
                </a:lnTo>
                <a:lnTo>
                  <a:pt x="1674" y="849"/>
                </a:lnTo>
                <a:lnTo>
                  <a:pt x="1683" y="853"/>
                </a:lnTo>
                <a:lnTo>
                  <a:pt x="1685" y="853"/>
                </a:lnTo>
                <a:lnTo>
                  <a:pt x="1685" y="856"/>
                </a:lnTo>
                <a:lnTo>
                  <a:pt x="1687" y="858"/>
                </a:lnTo>
                <a:lnTo>
                  <a:pt x="1687" y="858"/>
                </a:lnTo>
                <a:lnTo>
                  <a:pt x="1695" y="862"/>
                </a:lnTo>
                <a:lnTo>
                  <a:pt x="1697" y="862"/>
                </a:lnTo>
                <a:lnTo>
                  <a:pt x="1701" y="862"/>
                </a:lnTo>
                <a:lnTo>
                  <a:pt x="1706" y="864"/>
                </a:lnTo>
                <a:lnTo>
                  <a:pt x="1712" y="864"/>
                </a:lnTo>
                <a:lnTo>
                  <a:pt x="1714" y="864"/>
                </a:lnTo>
                <a:close/>
                <a:moveTo>
                  <a:pt x="1706" y="1388"/>
                </a:moveTo>
                <a:lnTo>
                  <a:pt x="1706" y="1390"/>
                </a:lnTo>
                <a:lnTo>
                  <a:pt x="1708" y="1390"/>
                </a:lnTo>
                <a:lnTo>
                  <a:pt x="1708" y="1388"/>
                </a:lnTo>
                <a:lnTo>
                  <a:pt x="1708" y="1388"/>
                </a:lnTo>
                <a:lnTo>
                  <a:pt x="1708" y="1388"/>
                </a:lnTo>
                <a:lnTo>
                  <a:pt x="1706" y="1388"/>
                </a:lnTo>
                <a:close/>
                <a:moveTo>
                  <a:pt x="1540" y="927"/>
                </a:moveTo>
                <a:lnTo>
                  <a:pt x="1542" y="925"/>
                </a:lnTo>
                <a:lnTo>
                  <a:pt x="1540" y="927"/>
                </a:lnTo>
                <a:lnTo>
                  <a:pt x="1538" y="927"/>
                </a:lnTo>
                <a:lnTo>
                  <a:pt x="1538" y="929"/>
                </a:lnTo>
                <a:lnTo>
                  <a:pt x="1540" y="927"/>
                </a:lnTo>
                <a:close/>
                <a:moveTo>
                  <a:pt x="1578" y="904"/>
                </a:moveTo>
                <a:lnTo>
                  <a:pt x="1578" y="904"/>
                </a:lnTo>
                <a:lnTo>
                  <a:pt x="1578" y="904"/>
                </a:lnTo>
                <a:lnTo>
                  <a:pt x="1580" y="904"/>
                </a:lnTo>
                <a:lnTo>
                  <a:pt x="1582" y="902"/>
                </a:lnTo>
                <a:lnTo>
                  <a:pt x="1580" y="902"/>
                </a:lnTo>
                <a:lnTo>
                  <a:pt x="1580" y="904"/>
                </a:lnTo>
                <a:lnTo>
                  <a:pt x="1578" y="904"/>
                </a:lnTo>
                <a:close/>
                <a:moveTo>
                  <a:pt x="1737" y="958"/>
                </a:moveTo>
                <a:lnTo>
                  <a:pt x="1739" y="958"/>
                </a:lnTo>
                <a:lnTo>
                  <a:pt x="1741" y="956"/>
                </a:lnTo>
                <a:lnTo>
                  <a:pt x="1743" y="956"/>
                </a:lnTo>
                <a:lnTo>
                  <a:pt x="1741" y="956"/>
                </a:lnTo>
                <a:lnTo>
                  <a:pt x="1739" y="956"/>
                </a:lnTo>
                <a:lnTo>
                  <a:pt x="1737" y="956"/>
                </a:lnTo>
                <a:lnTo>
                  <a:pt x="1737" y="956"/>
                </a:lnTo>
                <a:lnTo>
                  <a:pt x="1737" y="958"/>
                </a:lnTo>
                <a:close/>
                <a:moveTo>
                  <a:pt x="1536" y="931"/>
                </a:moveTo>
                <a:lnTo>
                  <a:pt x="1538" y="929"/>
                </a:lnTo>
                <a:lnTo>
                  <a:pt x="1540" y="931"/>
                </a:lnTo>
                <a:lnTo>
                  <a:pt x="1542" y="929"/>
                </a:lnTo>
                <a:lnTo>
                  <a:pt x="1542" y="929"/>
                </a:lnTo>
                <a:lnTo>
                  <a:pt x="1542" y="929"/>
                </a:lnTo>
                <a:lnTo>
                  <a:pt x="1544" y="925"/>
                </a:lnTo>
                <a:lnTo>
                  <a:pt x="1542" y="925"/>
                </a:lnTo>
                <a:lnTo>
                  <a:pt x="1540" y="929"/>
                </a:lnTo>
                <a:lnTo>
                  <a:pt x="1538" y="929"/>
                </a:lnTo>
                <a:lnTo>
                  <a:pt x="1536" y="931"/>
                </a:lnTo>
                <a:lnTo>
                  <a:pt x="1536" y="931"/>
                </a:lnTo>
                <a:close/>
                <a:moveTo>
                  <a:pt x="1699" y="1380"/>
                </a:moveTo>
                <a:lnTo>
                  <a:pt x="1697" y="1380"/>
                </a:lnTo>
                <a:lnTo>
                  <a:pt x="1697" y="1380"/>
                </a:lnTo>
                <a:lnTo>
                  <a:pt x="1697" y="1380"/>
                </a:lnTo>
                <a:lnTo>
                  <a:pt x="1697" y="1380"/>
                </a:lnTo>
                <a:lnTo>
                  <a:pt x="1697" y="1380"/>
                </a:lnTo>
                <a:lnTo>
                  <a:pt x="1699" y="1380"/>
                </a:lnTo>
                <a:lnTo>
                  <a:pt x="1699" y="1380"/>
                </a:lnTo>
                <a:lnTo>
                  <a:pt x="1699" y="1382"/>
                </a:lnTo>
                <a:lnTo>
                  <a:pt x="1701" y="1382"/>
                </a:lnTo>
                <a:lnTo>
                  <a:pt x="1699" y="1382"/>
                </a:lnTo>
                <a:lnTo>
                  <a:pt x="1699" y="1380"/>
                </a:lnTo>
                <a:lnTo>
                  <a:pt x="1699" y="1380"/>
                </a:lnTo>
                <a:close/>
                <a:moveTo>
                  <a:pt x="1672" y="1373"/>
                </a:moveTo>
                <a:lnTo>
                  <a:pt x="1670" y="1373"/>
                </a:lnTo>
                <a:lnTo>
                  <a:pt x="1670" y="1373"/>
                </a:lnTo>
                <a:lnTo>
                  <a:pt x="1668" y="1373"/>
                </a:lnTo>
                <a:lnTo>
                  <a:pt x="1668" y="1375"/>
                </a:lnTo>
                <a:lnTo>
                  <a:pt x="1670" y="1373"/>
                </a:lnTo>
                <a:lnTo>
                  <a:pt x="1672" y="1373"/>
                </a:lnTo>
                <a:close/>
                <a:moveTo>
                  <a:pt x="1672" y="1363"/>
                </a:moveTo>
                <a:lnTo>
                  <a:pt x="1672" y="1363"/>
                </a:lnTo>
                <a:lnTo>
                  <a:pt x="1670" y="1363"/>
                </a:lnTo>
                <a:lnTo>
                  <a:pt x="1670" y="1365"/>
                </a:lnTo>
                <a:lnTo>
                  <a:pt x="1672" y="1365"/>
                </a:lnTo>
                <a:lnTo>
                  <a:pt x="1672" y="1363"/>
                </a:lnTo>
                <a:lnTo>
                  <a:pt x="1672" y="1363"/>
                </a:lnTo>
                <a:close/>
                <a:moveTo>
                  <a:pt x="1668" y="1365"/>
                </a:moveTo>
                <a:lnTo>
                  <a:pt x="1666" y="1365"/>
                </a:lnTo>
                <a:lnTo>
                  <a:pt x="1668" y="1365"/>
                </a:lnTo>
                <a:lnTo>
                  <a:pt x="1668" y="1365"/>
                </a:lnTo>
                <a:lnTo>
                  <a:pt x="1668" y="1365"/>
                </a:lnTo>
                <a:lnTo>
                  <a:pt x="1668" y="1365"/>
                </a:lnTo>
                <a:close/>
                <a:moveTo>
                  <a:pt x="1662" y="1474"/>
                </a:moveTo>
                <a:lnTo>
                  <a:pt x="1664" y="1474"/>
                </a:lnTo>
                <a:lnTo>
                  <a:pt x="1664" y="1474"/>
                </a:lnTo>
                <a:lnTo>
                  <a:pt x="1662" y="1474"/>
                </a:lnTo>
                <a:lnTo>
                  <a:pt x="1659" y="1474"/>
                </a:lnTo>
                <a:lnTo>
                  <a:pt x="1659" y="1474"/>
                </a:lnTo>
                <a:lnTo>
                  <a:pt x="1662" y="1474"/>
                </a:lnTo>
                <a:lnTo>
                  <a:pt x="1662" y="1474"/>
                </a:lnTo>
                <a:close/>
                <a:moveTo>
                  <a:pt x="1693" y="1369"/>
                </a:moveTo>
                <a:lnTo>
                  <a:pt x="1693" y="1369"/>
                </a:lnTo>
                <a:lnTo>
                  <a:pt x="1693" y="1369"/>
                </a:lnTo>
                <a:lnTo>
                  <a:pt x="1695" y="1369"/>
                </a:lnTo>
                <a:lnTo>
                  <a:pt x="1695" y="1369"/>
                </a:lnTo>
                <a:lnTo>
                  <a:pt x="1695" y="1369"/>
                </a:lnTo>
                <a:lnTo>
                  <a:pt x="1695" y="1369"/>
                </a:lnTo>
                <a:lnTo>
                  <a:pt x="1695" y="1369"/>
                </a:lnTo>
                <a:lnTo>
                  <a:pt x="1693" y="1369"/>
                </a:lnTo>
                <a:close/>
                <a:moveTo>
                  <a:pt x="1678" y="1474"/>
                </a:moveTo>
                <a:lnTo>
                  <a:pt x="1678" y="1474"/>
                </a:lnTo>
                <a:lnTo>
                  <a:pt x="1678" y="1474"/>
                </a:lnTo>
                <a:lnTo>
                  <a:pt x="1680" y="1474"/>
                </a:lnTo>
                <a:lnTo>
                  <a:pt x="1680" y="1474"/>
                </a:lnTo>
                <a:lnTo>
                  <a:pt x="1683" y="1474"/>
                </a:lnTo>
                <a:lnTo>
                  <a:pt x="1683" y="1474"/>
                </a:lnTo>
                <a:lnTo>
                  <a:pt x="1683" y="1472"/>
                </a:lnTo>
                <a:lnTo>
                  <a:pt x="1683" y="1470"/>
                </a:lnTo>
                <a:lnTo>
                  <a:pt x="1683" y="1470"/>
                </a:lnTo>
                <a:lnTo>
                  <a:pt x="1680" y="1472"/>
                </a:lnTo>
                <a:lnTo>
                  <a:pt x="1680" y="1472"/>
                </a:lnTo>
                <a:lnTo>
                  <a:pt x="1678" y="1472"/>
                </a:lnTo>
                <a:lnTo>
                  <a:pt x="1678" y="1472"/>
                </a:lnTo>
                <a:lnTo>
                  <a:pt x="1678" y="1472"/>
                </a:lnTo>
                <a:lnTo>
                  <a:pt x="1676" y="1472"/>
                </a:lnTo>
                <a:lnTo>
                  <a:pt x="1676" y="1472"/>
                </a:lnTo>
                <a:lnTo>
                  <a:pt x="1674" y="1472"/>
                </a:lnTo>
                <a:lnTo>
                  <a:pt x="1676" y="1474"/>
                </a:lnTo>
                <a:lnTo>
                  <a:pt x="1678" y="1474"/>
                </a:lnTo>
                <a:close/>
                <a:moveTo>
                  <a:pt x="1674" y="1363"/>
                </a:moveTo>
                <a:lnTo>
                  <a:pt x="1674" y="1363"/>
                </a:lnTo>
                <a:lnTo>
                  <a:pt x="1674" y="1363"/>
                </a:lnTo>
                <a:lnTo>
                  <a:pt x="1674" y="1363"/>
                </a:lnTo>
                <a:lnTo>
                  <a:pt x="1674" y="1363"/>
                </a:lnTo>
                <a:lnTo>
                  <a:pt x="1676" y="1363"/>
                </a:lnTo>
                <a:lnTo>
                  <a:pt x="1674" y="1363"/>
                </a:lnTo>
                <a:close/>
                <a:moveTo>
                  <a:pt x="1670" y="1365"/>
                </a:moveTo>
                <a:lnTo>
                  <a:pt x="1670" y="1365"/>
                </a:lnTo>
                <a:lnTo>
                  <a:pt x="1670" y="1365"/>
                </a:lnTo>
                <a:lnTo>
                  <a:pt x="1670" y="1365"/>
                </a:lnTo>
                <a:lnTo>
                  <a:pt x="1670" y="1365"/>
                </a:lnTo>
                <a:lnTo>
                  <a:pt x="1670" y="1365"/>
                </a:lnTo>
                <a:close/>
                <a:moveTo>
                  <a:pt x="1662" y="1367"/>
                </a:moveTo>
                <a:lnTo>
                  <a:pt x="1662" y="1367"/>
                </a:lnTo>
                <a:lnTo>
                  <a:pt x="1659" y="1367"/>
                </a:lnTo>
                <a:lnTo>
                  <a:pt x="1657" y="1367"/>
                </a:lnTo>
                <a:lnTo>
                  <a:pt x="1657" y="1369"/>
                </a:lnTo>
                <a:lnTo>
                  <a:pt x="1659" y="1369"/>
                </a:lnTo>
                <a:lnTo>
                  <a:pt x="1659" y="1369"/>
                </a:lnTo>
                <a:lnTo>
                  <a:pt x="1662" y="1367"/>
                </a:lnTo>
                <a:lnTo>
                  <a:pt x="1662" y="1367"/>
                </a:lnTo>
                <a:close/>
                <a:moveTo>
                  <a:pt x="1670" y="1149"/>
                </a:moveTo>
                <a:lnTo>
                  <a:pt x="1670" y="1151"/>
                </a:lnTo>
                <a:lnTo>
                  <a:pt x="1668" y="1151"/>
                </a:lnTo>
                <a:lnTo>
                  <a:pt x="1668" y="1151"/>
                </a:lnTo>
                <a:lnTo>
                  <a:pt x="1668" y="1151"/>
                </a:lnTo>
                <a:lnTo>
                  <a:pt x="1670" y="1151"/>
                </a:lnTo>
                <a:lnTo>
                  <a:pt x="1670" y="1149"/>
                </a:lnTo>
                <a:lnTo>
                  <a:pt x="1670" y="1149"/>
                </a:lnTo>
                <a:close/>
                <a:moveTo>
                  <a:pt x="1735" y="925"/>
                </a:moveTo>
                <a:lnTo>
                  <a:pt x="1737" y="923"/>
                </a:lnTo>
                <a:lnTo>
                  <a:pt x="1739" y="923"/>
                </a:lnTo>
                <a:lnTo>
                  <a:pt x="1741" y="921"/>
                </a:lnTo>
                <a:lnTo>
                  <a:pt x="1741" y="921"/>
                </a:lnTo>
                <a:lnTo>
                  <a:pt x="1739" y="921"/>
                </a:lnTo>
                <a:lnTo>
                  <a:pt x="1741" y="918"/>
                </a:lnTo>
                <a:lnTo>
                  <a:pt x="1741" y="918"/>
                </a:lnTo>
                <a:lnTo>
                  <a:pt x="1741" y="918"/>
                </a:lnTo>
                <a:lnTo>
                  <a:pt x="1741" y="916"/>
                </a:lnTo>
                <a:lnTo>
                  <a:pt x="1739" y="916"/>
                </a:lnTo>
                <a:lnTo>
                  <a:pt x="1737" y="916"/>
                </a:lnTo>
                <a:lnTo>
                  <a:pt x="1735" y="916"/>
                </a:lnTo>
                <a:lnTo>
                  <a:pt x="1735" y="916"/>
                </a:lnTo>
                <a:lnTo>
                  <a:pt x="1735" y="914"/>
                </a:lnTo>
                <a:lnTo>
                  <a:pt x="1733" y="914"/>
                </a:lnTo>
                <a:lnTo>
                  <a:pt x="1733" y="916"/>
                </a:lnTo>
                <a:lnTo>
                  <a:pt x="1731" y="916"/>
                </a:lnTo>
                <a:lnTo>
                  <a:pt x="1731" y="918"/>
                </a:lnTo>
                <a:lnTo>
                  <a:pt x="1731" y="918"/>
                </a:lnTo>
                <a:lnTo>
                  <a:pt x="1729" y="921"/>
                </a:lnTo>
                <a:lnTo>
                  <a:pt x="1729" y="921"/>
                </a:lnTo>
                <a:lnTo>
                  <a:pt x="1733" y="921"/>
                </a:lnTo>
                <a:lnTo>
                  <a:pt x="1731" y="921"/>
                </a:lnTo>
                <a:lnTo>
                  <a:pt x="1729" y="925"/>
                </a:lnTo>
                <a:lnTo>
                  <a:pt x="1729" y="925"/>
                </a:lnTo>
                <a:lnTo>
                  <a:pt x="1727" y="925"/>
                </a:lnTo>
                <a:lnTo>
                  <a:pt x="1727" y="925"/>
                </a:lnTo>
                <a:lnTo>
                  <a:pt x="1724" y="925"/>
                </a:lnTo>
                <a:lnTo>
                  <a:pt x="1722" y="925"/>
                </a:lnTo>
                <a:lnTo>
                  <a:pt x="1722" y="925"/>
                </a:lnTo>
                <a:lnTo>
                  <a:pt x="1722" y="925"/>
                </a:lnTo>
                <a:lnTo>
                  <a:pt x="1724" y="923"/>
                </a:lnTo>
                <a:lnTo>
                  <a:pt x="1724" y="923"/>
                </a:lnTo>
                <a:lnTo>
                  <a:pt x="1724" y="923"/>
                </a:lnTo>
                <a:lnTo>
                  <a:pt x="1724" y="923"/>
                </a:lnTo>
                <a:lnTo>
                  <a:pt x="1727" y="921"/>
                </a:lnTo>
                <a:lnTo>
                  <a:pt x="1727" y="921"/>
                </a:lnTo>
                <a:lnTo>
                  <a:pt x="1724" y="921"/>
                </a:lnTo>
                <a:lnTo>
                  <a:pt x="1722" y="921"/>
                </a:lnTo>
                <a:lnTo>
                  <a:pt x="1722" y="921"/>
                </a:lnTo>
                <a:lnTo>
                  <a:pt x="1724" y="918"/>
                </a:lnTo>
                <a:lnTo>
                  <a:pt x="1727" y="918"/>
                </a:lnTo>
                <a:lnTo>
                  <a:pt x="1729" y="918"/>
                </a:lnTo>
                <a:lnTo>
                  <a:pt x="1731" y="916"/>
                </a:lnTo>
                <a:lnTo>
                  <a:pt x="1731" y="916"/>
                </a:lnTo>
                <a:lnTo>
                  <a:pt x="1731" y="916"/>
                </a:lnTo>
                <a:lnTo>
                  <a:pt x="1731" y="914"/>
                </a:lnTo>
                <a:lnTo>
                  <a:pt x="1731" y="912"/>
                </a:lnTo>
                <a:lnTo>
                  <a:pt x="1733" y="910"/>
                </a:lnTo>
                <a:lnTo>
                  <a:pt x="1733" y="906"/>
                </a:lnTo>
                <a:lnTo>
                  <a:pt x="1733" y="906"/>
                </a:lnTo>
                <a:lnTo>
                  <a:pt x="1733" y="904"/>
                </a:lnTo>
                <a:lnTo>
                  <a:pt x="1733" y="904"/>
                </a:lnTo>
                <a:lnTo>
                  <a:pt x="1733" y="902"/>
                </a:lnTo>
                <a:lnTo>
                  <a:pt x="1731" y="902"/>
                </a:lnTo>
                <a:lnTo>
                  <a:pt x="1731" y="902"/>
                </a:lnTo>
                <a:lnTo>
                  <a:pt x="1729" y="902"/>
                </a:lnTo>
                <a:lnTo>
                  <a:pt x="1727" y="904"/>
                </a:lnTo>
                <a:lnTo>
                  <a:pt x="1727" y="906"/>
                </a:lnTo>
                <a:lnTo>
                  <a:pt x="1724" y="908"/>
                </a:lnTo>
                <a:lnTo>
                  <a:pt x="1724" y="908"/>
                </a:lnTo>
                <a:lnTo>
                  <a:pt x="1720" y="914"/>
                </a:lnTo>
                <a:lnTo>
                  <a:pt x="1720" y="916"/>
                </a:lnTo>
                <a:lnTo>
                  <a:pt x="1718" y="916"/>
                </a:lnTo>
                <a:lnTo>
                  <a:pt x="1716" y="918"/>
                </a:lnTo>
                <a:lnTo>
                  <a:pt x="1716" y="921"/>
                </a:lnTo>
                <a:lnTo>
                  <a:pt x="1718" y="925"/>
                </a:lnTo>
                <a:lnTo>
                  <a:pt x="1718" y="927"/>
                </a:lnTo>
                <a:lnTo>
                  <a:pt x="1720" y="927"/>
                </a:lnTo>
                <a:lnTo>
                  <a:pt x="1720" y="927"/>
                </a:lnTo>
                <a:lnTo>
                  <a:pt x="1720" y="927"/>
                </a:lnTo>
                <a:lnTo>
                  <a:pt x="1720" y="927"/>
                </a:lnTo>
                <a:lnTo>
                  <a:pt x="1722" y="927"/>
                </a:lnTo>
                <a:lnTo>
                  <a:pt x="1724" y="927"/>
                </a:lnTo>
                <a:lnTo>
                  <a:pt x="1727" y="927"/>
                </a:lnTo>
                <a:lnTo>
                  <a:pt x="1727" y="927"/>
                </a:lnTo>
                <a:lnTo>
                  <a:pt x="1729" y="927"/>
                </a:lnTo>
                <a:lnTo>
                  <a:pt x="1733" y="927"/>
                </a:lnTo>
                <a:lnTo>
                  <a:pt x="1735" y="925"/>
                </a:lnTo>
                <a:close/>
                <a:moveTo>
                  <a:pt x="1724" y="1474"/>
                </a:moveTo>
                <a:lnTo>
                  <a:pt x="1722" y="1476"/>
                </a:lnTo>
                <a:lnTo>
                  <a:pt x="1722" y="1476"/>
                </a:lnTo>
                <a:lnTo>
                  <a:pt x="1718" y="1476"/>
                </a:lnTo>
                <a:lnTo>
                  <a:pt x="1718" y="1476"/>
                </a:lnTo>
                <a:lnTo>
                  <a:pt x="1716" y="1476"/>
                </a:lnTo>
                <a:lnTo>
                  <a:pt x="1714" y="1476"/>
                </a:lnTo>
                <a:lnTo>
                  <a:pt x="1714" y="1476"/>
                </a:lnTo>
                <a:lnTo>
                  <a:pt x="1716" y="1478"/>
                </a:lnTo>
                <a:lnTo>
                  <a:pt x="1716" y="1478"/>
                </a:lnTo>
                <a:lnTo>
                  <a:pt x="1716" y="1478"/>
                </a:lnTo>
                <a:lnTo>
                  <a:pt x="1718" y="1480"/>
                </a:lnTo>
                <a:lnTo>
                  <a:pt x="1716" y="1482"/>
                </a:lnTo>
                <a:lnTo>
                  <a:pt x="1716" y="1484"/>
                </a:lnTo>
                <a:lnTo>
                  <a:pt x="1714" y="1484"/>
                </a:lnTo>
                <a:lnTo>
                  <a:pt x="1714" y="1484"/>
                </a:lnTo>
                <a:lnTo>
                  <a:pt x="1712" y="1487"/>
                </a:lnTo>
                <a:lnTo>
                  <a:pt x="1712" y="1487"/>
                </a:lnTo>
                <a:lnTo>
                  <a:pt x="1716" y="1487"/>
                </a:lnTo>
                <a:lnTo>
                  <a:pt x="1722" y="1487"/>
                </a:lnTo>
                <a:lnTo>
                  <a:pt x="1724" y="1484"/>
                </a:lnTo>
                <a:lnTo>
                  <a:pt x="1724" y="1484"/>
                </a:lnTo>
                <a:lnTo>
                  <a:pt x="1724" y="1482"/>
                </a:lnTo>
                <a:lnTo>
                  <a:pt x="1724" y="1482"/>
                </a:lnTo>
                <a:lnTo>
                  <a:pt x="1724" y="1482"/>
                </a:lnTo>
                <a:lnTo>
                  <a:pt x="1724" y="1480"/>
                </a:lnTo>
                <a:lnTo>
                  <a:pt x="1724" y="1478"/>
                </a:lnTo>
                <a:lnTo>
                  <a:pt x="1724" y="1478"/>
                </a:lnTo>
                <a:lnTo>
                  <a:pt x="1724" y="1476"/>
                </a:lnTo>
                <a:lnTo>
                  <a:pt x="1724" y="1474"/>
                </a:lnTo>
                <a:close/>
                <a:moveTo>
                  <a:pt x="1712" y="1384"/>
                </a:moveTo>
                <a:lnTo>
                  <a:pt x="1712" y="1384"/>
                </a:lnTo>
                <a:lnTo>
                  <a:pt x="1714" y="1384"/>
                </a:lnTo>
                <a:lnTo>
                  <a:pt x="1714" y="1384"/>
                </a:lnTo>
                <a:lnTo>
                  <a:pt x="1714" y="1384"/>
                </a:lnTo>
                <a:lnTo>
                  <a:pt x="1714" y="1384"/>
                </a:lnTo>
                <a:lnTo>
                  <a:pt x="1714" y="1384"/>
                </a:lnTo>
                <a:lnTo>
                  <a:pt x="1714" y="1384"/>
                </a:lnTo>
                <a:lnTo>
                  <a:pt x="1714" y="1382"/>
                </a:lnTo>
                <a:lnTo>
                  <a:pt x="1712" y="1382"/>
                </a:lnTo>
                <a:lnTo>
                  <a:pt x="1712" y="1384"/>
                </a:lnTo>
                <a:lnTo>
                  <a:pt x="1712" y="1384"/>
                </a:lnTo>
                <a:close/>
                <a:moveTo>
                  <a:pt x="1714" y="1375"/>
                </a:moveTo>
                <a:lnTo>
                  <a:pt x="1714" y="1375"/>
                </a:lnTo>
                <a:lnTo>
                  <a:pt x="1712" y="1375"/>
                </a:lnTo>
                <a:lnTo>
                  <a:pt x="1712" y="1375"/>
                </a:lnTo>
                <a:lnTo>
                  <a:pt x="1712" y="1373"/>
                </a:lnTo>
                <a:lnTo>
                  <a:pt x="1712" y="1373"/>
                </a:lnTo>
                <a:lnTo>
                  <a:pt x="1712" y="1375"/>
                </a:lnTo>
                <a:lnTo>
                  <a:pt x="1712" y="1375"/>
                </a:lnTo>
                <a:lnTo>
                  <a:pt x="1714" y="1378"/>
                </a:lnTo>
                <a:lnTo>
                  <a:pt x="1714" y="1375"/>
                </a:lnTo>
                <a:close/>
                <a:moveTo>
                  <a:pt x="1731" y="1468"/>
                </a:moveTo>
                <a:lnTo>
                  <a:pt x="1731" y="1468"/>
                </a:lnTo>
                <a:lnTo>
                  <a:pt x="1729" y="1468"/>
                </a:lnTo>
                <a:lnTo>
                  <a:pt x="1727" y="1470"/>
                </a:lnTo>
                <a:lnTo>
                  <a:pt x="1727" y="1470"/>
                </a:lnTo>
                <a:lnTo>
                  <a:pt x="1727" y="1470"/>
                </a:lnTo>
                <a:lnTo>
                  <a:pt x="1731" y="1470"/>
                </a:lnTo>
                <a:lnTo>
                  <a:pt x="1731" y="1468"/>
                </a:lnTo>
                <a:close/>
                <a:moveTo>
                  <a:pt x="1791" y="906"/>
                </a:moveTo>
                <a:lnTo>
                  <a:pt x="1791" y="906"/>
                </a:lnTo>
                <a:lnTo>
                  <a:pt x="1794" y="906"/>
                </a:lnTo>
                <a:lnTo>
                  <a:pt x="1794" y="904"/>
                </a:lnTo>
                <a:lnTo>
                  <a:pt x="1791" y="904"/>
                </a:lnTo>
                <a:lnTo>
                  <a:pt x="1791" y="904"/>
                </a:lnTo>
                <a:lnTo>
                  <a:pt x="1791" y="902"/>
                </a:lnTo>
                <a:lnTo>
                  <a:pt x="1791" y="902"/>
                </a:lnTo>
                <a:lnTo>
                  <a:pt x="1791" y="900"/>
                </a:lnTo>
                <a:lnTo>
                  <a:pt x="1791" y="900"/>
                </a:lnTo>
                <a:lnTo>
                  <a:pt x="1791" y="902"/>
                </a:lnTo>
                <a:lnTo>
                  <a:pt x="1791" y="904"/>
                </a:lnTo>
                <a:lnTo>
                  <a:pt x="1791" y="904"/>
                </a:lnTo>
                <a:lnTo>
                  <a:pt x="1791" y="906"/>
                </a:lnTo>
                <a:lnTo>
                  <a:pt x="1791" y="906"/>
                </a:lnTo>
                <a:close/>
                <a:moveTo>
                  <a:pt x="1716" y="1394"/>
                </a:moveTo>
                <a:lnTo>
                  <a:pt x="1714" y="1394"/>
                </a:lnTo>
                <a:lnTo>
                  <a:pt x="1714" y="1394"/>
                </a:lnTo>
                <a:lnTo>
                  <a:pt x="1712" y="1394"/>
                </a:lnTo>
                <a:lnTo>
                  <a:pt x="1712" y="1394"/>
                </a:lnTo>
                <a:lnTo>
                  <a:pt x="1714" y="1399"/>
                </a:lnTo>
                <a:lnTo>
                  <a:pt x="1714" y="1401"/>
                </a:lnTo>
                <a:lnTo>
                  <a:pt x="1714" y="1401"/>
                </a:lnTo>
                <a:lnTo>
                  <a:pt x="1716" y="1399"/>
                </a:lnTo>
                <a:lnTo>
                  <a:pt x="1716" y="1399"/>
                </a:lnTo>
                <a:lnTo>
                  <a:pt x="1716" y="1396"/>
                </a:lnTo>
                <a:lnTo>
                  <a:pt x="1716" y="1396"/>
                </a:lnTo>
                <a:lnTo>
                  <a:pt x="1716" y="1394"/>
                </a:lnTo>
                <a:close/>
                <a:moveTo>
                  <a:pt x="1743" y="1438"/>
                </a:moveTo>
                <a:lnTo>
                  <a:pt x="1743" y="1440"/>
                </a:lnTo>
                <a:lnTo>
                  <a:pt x="1743" y="1443"/>
                </a:lnTo>
                <a:lnTo>
                  <a:pt x="1745" y="1443"/>
                </a:lnTo>
                <a:lnTo>
                  <a:pt x="1745" y="1443"/>
                </a:lnTo>
                <a:lnTo>
                  <a:pt x="1747" y="1440"/>
                </a:lnTo>
                <a:lnTo>
                  <a:pt x="1745" y="1440"/>
                </a:lnTo>
                <a:lnTo>
                  <a:pt x="1745" y="1438"/>
                </a:lnTo>
                <a:lnTo>
                  <a:pt x="1743" y="1438"/>
                </a:lnTo>
                <a:close/>
                <a:moveTo>
                  <a:pt x="1724" y="1501"/>
                </a:moveTo>
                <a:lnTo>
                  <a:pt x="1724" y="1501"/>
                </a:lnTo>
                <a:lnTo>
                  <a:pt x="1722" y="1501"/>
                </a:lnTo>
                <a:lnTo>
                  <a:pt x="1722" y="1503"/>
                </a:lnTo>
                <a:lnTo>
                  <a:pt x="1722" y="1503"/>
                </a:lnTo>
                <a:lnTo>
                  <a:pt x="1724" y="1503"/>
                </a:lnTo>
                <a:lnTo>
                  <a:pt x="1724" y="1503"/>
                </a:lnTo>
                <a:lnTo>
                  <a:pt x="1727" y="1503"/>
                </a:lnTo>
                <a:lnTo>
                  <a:pt x="1727" y="1501"/>
                </a:lnTo>
                <a:lnTo>
                  <a:pt x="1724" y="1501"/>
                </a:lnTo>
                <a:lnTo>
                  <a:pt x="1727" y="1501"/>
                </a:lnTo>
                <a:lnTo>
                  <a:pt x="1724" y="1501"/>
                </a:lnTo>
                <a:close/>
                <a:moveTo>
                  <a:pt x="1727" y="1499"/>
                </a:moveTo>
                <a:lnTo>
                  <a:pt x="1729" y="1499"/>
                </a:lnTo>
                <a:lnTo>
                  <a:pt x="1727" y="1499"/>
                </a:lnTo>
                <a:lnTo>
                  <a:pt x="1727" y="1499"/>
                </a:lnTo>
                <a:lnTo>
                  <a:pt x="1727" y="1499"/>
                </a:lnTo>
                <a:lnTo>
                  <a:pt x="1727" y="1499"/>
                </a:lnTo>
                <a:lnTo>
                  <a:pt x="1724" y="1499"/>
                </a:lnTo>
                <a:lnTo>
                  <a:pt x="1724" y="1499"/>
                </a:lnTo>
                <a:lnTo>
                  <a:pt x="1724" y="1499"/>
                </a:lnTo>
                <a:lnTo>
                  <a:pt x="1727" y="1499"/>
                </a:lnTo>
                <a:lnTo>
                  <a:pt x="1727" y="1499"/>
                </a:lnTo>
                <a:close/>
                <a:moveTo>
                  <a:pt x="1714" y="1457"/>
                </a:moveTo>
                <a:lnTo>
                  <a:pt x="1714" y="1457"/>
                </a:lnTo>
                <a:lnTo>
                  <a:pt x="1712" y="1457"/>
                </a:lnTo>
                <a:lnTo>
                  <a:pt x="1714" y="1457"/>
                </a:lnTo>
                <a:lnTo>
                  <a:pt x="1714" y="1457"/>
                </a:lnTo>
                <a:lnTo>
                  <a:pt x="1716" y="1455"/>
                </a:lnTo>
                <a:lnTo>
                  <a:pt x="1714" y="1455"/>
                </a:lnTo>
                <a:lnTo>
                  <a:pt x="1714" y="1455"/>
                </a:lnTo>
                <a:lnTo>
                  <a:pt x="1714" y="1457"/>
                </a:lnTo>
                <a:close/>
                <a:moveTo>
                  <a:pt x="1724" y="929"/>
                </a:moveTo>
                <a:lnTo>
                  <a:pt x="1724" y="929"/>
                </a:lnTo>
                <a:lnTo>
                  <a:pt x="1724" y="929"/>
                </a:lnTo>
                <a:lnTo>
                  <a:pt x="1724" y="927"/>
                </a:lnTo>
                <a:lnTo>
                  <a:pt x="1722" y="929"/>
                </a:lnTo>
                <a:lnTo>
                  <a:pt x="1722" y="929"/>
                </a:lnTo>
                <a:lnTo>
                  <a:pt x="1724" y="929"/>
                </a:lnTo>
                <a:lnTo>
                  <a:pt x="1724" y="929"/>
                </a:lnTo>
                <a:lnTo>
                  <a:pt x="1724" y="929"/>
                </a:lnTo>
                <a:close/>
                <a:moveTo>
                  <a:pt x="1727" y="1422"/>
                </a:moveTo>
                <a:lnTo>
                  <a:pt x="1727" y="1422"/>
                </a:lnTo>
                <a:lnTo>
                  <a:pt x="1727" y="1419"/>
                </a:lnTo>
                <a:lnTo>
                  <a:pt x="1727" y="1419"/>
                </a:lnTo>
                <a:lnTo>
                  <a:pt x="1724" y="1419"/>
                </a:lnTo>
                <a:lnTo>
                  <a:pt x="1724" y="1417"/>
                </a:lnTo>
                <a:lnTo>
                  <a:pt x="1724" y="1417"/>
                </a:lnTo>
                <a:lnTo>
                  <a:pt x="1724" y="1417"/>
                </a:lnTo>
                <a:lnTo>
                  <a:pt x="1724" y="1417"/>
                </a:lnTo>
                <a:lnTo>
                  <a:pt x="1722" y="1415"/>
                </a:lnTo>
                <a:lnTo>
                  <a:pt x="1722" y="1415"/>
                </a:lnTo>
                <a:lnTo>
                  <a:pt x="1720" y="1417"/>
                </a:lnTo>
                <a:lnTo>
                  <a:pt x="1720" y="1417"/>
                </a:lnTo>
                <a:lnTo>
                  <a:pt x="1722" y="1419"/>
                </a:lnTo>
                <a:lnTo>
                  <a:pt x="1722" y="1419"/>
                </a:lnTo>
                <a:lnTo>
                  <a:pt x="1724" y="1419"/>
                </a:lnTo>
                <a:lnTo>
                  <a:pt x="1722" y="1422"/>
                </a:lnTo>
                <a:lnTo>
                  <a:pt x="1722" y="1422"/>
                </a:lnTo>
                <a:lnTo>
                  <a:pt x="1722" y="1422"/>
                </a:lnTo>
                <a:lnTo>
                  <a:pt x="1724" y="1422"/>
                </a:lnTo>
                <a:lnTo>
                  <a:pt x="1727" y="1424"/>
                </a:lnTo>
                <a:lnTo>
                  <a:pt x="1727" y="1422"/>
                </a:lnTo>
                <a:close/>
                <a:moveTo>
                  <a:pt x="1706" y="914"/>
                </a:moveTo>
                <a:lnTo>
                  <a:pt x="1708" y="914"/>
                </a:lnTo>
                <a:lnTo>
                  <a:pt x="1710" y="912"/>
                </a:lnTo>
                <a:lnTo>
                  <a:pt x="1710" y="912"/>
                </a:lnTo>
                <a:lnTo>
                  <a:pt x="1708" y="912"/>
                </a:lnTo>
                <a:lnTo>
                  <a:pt x="1708" y="912"/>
                </a:lnTo>
                <a:lnTo>
                  <a:pt x="1703" y="912"/>
                </a:lnTo>
                <a:lnTo>
                  <a:pt x="1699" y="912"/>
                </a:lnTo>
                <a:lnTo>
                  <a:pt x="1699" y="912"/>
                </a:lnTo>
                <a:lnTo>
                  <a:pt x="1695" y="912"/>
                </a:lnTo>
                <a:lnTo>
                  <a:pt x="1693" y="912"/>
                </a:lnTo>
                <a:lnTo>
                  <a:pt x="1691" y="912"/>
                </a:lnTo>
                <a:lnTo>
                  <a:pt x="1689" y="910"/>
                </a:lnTo>
                <a:lnTo>
                  <a:pt x="1689" y="910"/>
                </a:lnTo>
                <a:lnTo>
                  <a:pt x="1689" y="910"/>
                </a:lnTo>
                <a:lnTo>
                  <a:pt x="1687" y="910"/>
                </a:lnTo>
                <a:lnTo>
                  <a:pt x="1685" y="910"/>
                </a:lnTo>
                <a:lnTo>
                  <a:pt x="1685" y="912"/>
                </a:lnTo>
                <a:lnTo>
                  <a:pt x="1685" y="912"/>
                </a:lnTo>
                <a:lnTo>
                  <a:pt x="1683" y="912"/>
                </a:lnTo>
                <a:lnTo>
                  <a:pt x="1683" y="912"/>
                </a:lnTo>
                <a:lnTo>
                  <a:pt x="1683" y="910"/>
                </a:lnTo>
                <a:lnTo>
                  <a:pt x="1683" y="910"/>
                </a:lnTo>
                <a:lnTo>
                  <a:pt x="1683" y="910"/>
                </a:lnTo>
                <a:lnTo>
                  <a:pt x="1683" y="910"/>
                </a:lnTo>
                <a:lnTo>
                  <a:pt x="1683" y="908"/>
                </a:lnTo>
                <a:lnTo>
                  <a:pt x="1678" y="906"/>
                </a:lnTo>
                <a:lnTo>
                  <a:pt x="1680" y="904"/>
                </a:lnTo>
                <a:lnTo>
                  <a:pt x="1680" y="902"/>
                </a:lnTo>
                <a:lnTo>
                  <a:pt x="1680" y="902"/>
                </a:lnTo>
                <a:lnTo>
                  <a:pt x="1678" y="904"/>
                </a:lnTo>
                <a:lnTo>
                  <a:pt x="1676" y="904"/>
                </a:lnTo>
                <a:lnTo>
                  <a:pt x="1676" y="906"/>
                </a:lnTo>
                <a:lnTo>
                  <a:pt x="1676" y="906"/>
                </a:lnTo>
                <a:lnTo>
                  <a:pt x="1674" y="908"/>
                </a:lnTo>
                <a:lnTo>
                  <a:pt x="1674" y="908"/>
                </a:lnTo>
                <a:lnTo>
                  <a:pt x="1676" y="908"/>
                </a:lnTo>
                <a:lnTo>
                  <a:pt x="1678" y="910"/>
                </a:lnTo>
                <a:lnTo>
                  <a:pt x="1678" y="910"/>
                </a:lnTo>
                <a:lnTo>
                  <a:pt x="1678" y="912"/>
                </a:lnTo>
                <a:lnTo>
                  <a:pt x="1680" y="912"/>
                </a:lnTo>
                <a:lnTo>
                  <a:pt x="1683" y="912"/>
                </a:lnTo>
                <a:lnTo>
                  <a:pt x="1685" y="912"/>
                </a:lnTo>
                <a:lnTo>
                  <a:pt x="1685" y="914"/>
                </a:lnTo>
                <a:lnTo>
                  <a:pt x="1685" y="914"/>
                </a:lnTo>
                <a:lnTo>
                  <a:pt x="1683" y="914"/>
                </a:lnTo>
                <a:lnTo>
                  <a:pt x="1685" y="914"/>
                </a:lnTo>
                <a:lnTo>
                  <a:pt x="1687" y="916"/>
                </a:lnTo>
                <a:lnTo>
                  <a:pt x="1687" y="916"/>
                </a:lnTo>
                <a:lnTo>
                  <a:pt x="1691" y="918"/>
                </a:lnTo>
                <a:lnTo>
                  <a:pt x="1691" y="916"/>
                </a:lnTo>
                <a:lnTo>
                  <a:pt x="1693" y="916"/>
                </a:lnTo>
                <a:lnTo>
                  <a:pt x="1691" y="916"/>
                </a:lnTo>
                <a:lnTo>
                  <a:pt x="1693" y="916"/>
                </a:lnTo>
                <a:lnTo>
                  <a:pt x="1693" y="916"/>
                </a:lnTo>
                <a:lnTo>
                  <a:pt x="1695" y="914"/>
                </a:lnTo>
                <a:lnTo>
                  <a:pt x="1695" y="914"/>
                </a:lnTo>
                <a:lnTo>
                  <a:pt x="1695" y="914"/>
                </a:lnTo>
                <a:lnTo>
                  <a:pt x="1695" y="916"/>
                </a:lnTo>
                <a:lnTo>
                  <a:pt x="1695" y="916"/>
                </a:lnTo>
                <a:lnTo>
                  <a:pt x="1695" y="916"/>
                </a:lnTo>
                <a:lnTo>
                  <a:pt x="1695" y="916"/>
                </a:lnTo>
                <a:lnTo>
                  <a:pt x="1697" y="918"/>
                </a:lnTo>
                <a:lnTo>
                  <a:pt x="1695" y="918"/>
                </a:lnTo>
                <a:lnTo>
                  <a:pt x="1695" y="918"/>
                </a:lnTo>
                <a:lnTo>
                  <a:pt x="1697" y="918"/>
                </a:lnTo>
                <a:lnTo>
                  <a:pt x="1697" y="921"/>
                </a:lnTo>
                <a:lnTo>
                  <a:pt x="1697" y="921"/>
                </a:lnTo>
                <a:lnTo>
                  <a:pt x="1699" y="921"/>
                </a:lnTo>
                <a:lnTo>
                  <a:pt x="1701" y="921"/>
                </a:lnTo>
                <a:lnTo>
                  <a:pt x="1703" y="921"/>
                </a:lnTo>
                <a:lnTo>
                  <a:pt x="1701" y="921"/>
                </a:lnTo>
                <a:lnTo>
                  <a:pt x="1701" y="921"/>
                </a:lnTo>
                <a:lnTo>
                  <a:pt x="1701" y="918"/>
                </a:lnTo>
                <a:lnTo>
                  <a:pt x="1701" y="916"/>
                </a:lnTo>
                <a:lnTo>
                  <a:pt x="1701" y="916"/>
                </a:lnTo>
                <a:lnTo>
                  <a:pt x="1706" y="914"/>
                </a:lnTo>
                <a:close/>
                <a:moveTo>
                  <a:pt x="1712" y="895"/>
                </a:moveTo>
                <a:lnTo>
                  <a:pt x="1714" y="893"/>
                </a:lnTo>
                <a:lnTo>
                  <a:pt x="1714" y="893"/>
                </a:lnTo>
                <a:lnTo>
                  <a:pt x="1716" y="891"/>
                </a:lnTo>
                <a:lnTo>
                  <a:pt x="1716" y="891"/>
                </a:lnTo>
                <a:lnTo>
                  <a:pt x="1718" y="891"/>
                </a:lnTo>
                <a:lnTo>
                  <a:pt x="1718" y="891"/>
                </a:lnTo>
                <a:lnTo>
                  <a:pt x="1716" y="891"/>
                </a:lnTo>
                <a:lnTo>
                  <a:pt x="1714" y="891"/>
                </a:lnTo>
                <a:lnTo>
                  <a:pt x="1712" y="893"/>
                </a:lnTo>
                <a:lnTo>
                  <a:pt x="1710" y="895"/>
                </a:lnTo>
                <a:lnTo>
                  <a:pt x="1710" y="897"/>
                </a:lnTo>
                <a:lnTo>
                  <a:pt x="1710" y="897"/>
                </a:lnTo>
                <a:lnTo>
                  <a:pt x="1712" y="897"/>
                </a:lnTo>
                <a:lnTo>
                  <a:pt x="1712" y="897"/>
                </a:lnTo>
                <a:lnTo>
                  <a:pt x="1712" y="897"/>
                </a:lnTo>
                <a:lnTo>
                  <a:pt x="1712" y="897"/>
                </a:lnTo>
                <a:lnTo>
                  <a:pt x="1710" y="897"/>
                </a:lnTo>
                <a:lnTo>
                  <a:pt x="1712" y="895"/>
                </a:lnTo>
                <a:lnTo>
                  <a:pt x="1712" y="895"/>
                </a:lnTo>
                <a:close/>
                <a:moveTo>
                  <a:pt x="1727" y="1428"/>
                </a:moveTo>
                <a:lnTo>
                  <a:pt x="1724" y="1428"/>
                </a:lnTo>
                <a:lnTo>
                  <a:pt x="1724" y="1428"/>
                </a:lnTo>
                <a:lnTo>
                  <a:pt x="1724" y="1428"/>
                </a:lnTo>
                <a:lnTo>
                  <a:pt x="1722" y="1430"/>
                </a:lnTo>
                <a:lnTo>
                  <a:pt x="1722" y="1430"/>
                </a:lnTo>
                <a:lnTo>
                  <a:pt x="1722" y="1432"/>
                </a:lnTo>
                <a:lnTo>
                  <a:pt x="1724" y="1432"/>
                </a:lnTo>
                <a:lnTo>
                  <a:pt x="1727" y="1432"/>
                </a:lnTo>
                <a:lnTo>
                  <a:pt x="1727" y="1428"/>
                </a:lnTo>
                <a:close/>
                <a:moveTo>
                  <a:pt x="1716" y="1396"/>
                </a:moveTo>
                <a:lnTo>
                  <a:pt x="1718" y="1396"/>
                </a:lnTo>
                <a:lnTo>
                  <a:pt x="1720" y="1396"/>
                </a:lnTo>
                <a:lnTo>
                  <a:pt x="1722" y="1396"/>
                </a:lnTo>
                <a:lnTo>
                  <a:pt x="1718" y="1394"/>
                </a:lnTo>
                <a:lnTo>
                  <a:pt x="1718" y="1394"/>
                </a:lnTo>
                <a:lnTo>
                  <a:pt x="1718" y="1392"/>
                </a:lnTo>
                <a:lnTo>
                  <a:pt x="1718" y="1392"/>
                </a:lnTo>
                <a:lnTo>
                  <a:pt x="1716" y="1392"/>
                </a:lnTo>
                <a:lnTo>
                  <a:pt x="1716" y="1392"/>
                </a:lnTo>
                <a:lnTo>
                  <a:pt x="1716" y="1394"/>
                </a:lnTo>
                <a:lnTo>
                  <a:pt x="1716" y="1394"/>
                </a:lnTo>
                <a:lnTo>
                  <a:pt x="1716" y="1396"/>
                </a:lnTo>
                <a:close/>
                <a:moveTo>
                  <a:pt x="1722" y="1440"/>
                </a:moveTo>
                <a:lnTo>
                  <a:pt x="1722" y="1440"/>
                </a:lnTo>
                <a:lnTo>
                  <a:pt x="1722" y="1438"/>
                </a:lnTo>
                <a:lnTo>
                  <a:pt x="1722" y="1438"/>
                </a:lnTo>
                <a:lnTo>
                  <a:pt x="1722" y="1438"/>
                </a:lnTo>
                <a:lnTo>
                  <a:pt x="1720" y="1438"/>
                </a:lnTo>
                <a:lnTo>
                  <a:pt x="1720" y="1438"/>
                </a:lnTo>
                <a:lnTo>
                  <a:pt x="1720" y="1440"/>
                </a:lnTo>
                <a:lnTo>
                  <a:pt x="1720" y="1440"/>
                </a:lnTo>
                <a:lnTo>
                  <a:pt x="1722" y="1440"/>
                </a:lnTo>
                <a:close/>
                <a:moveTo>
                  <a:pt x="1794" y="906"/>
                </a:moveTo>
                <a:lnTo>
                  <a:pt x="1794" y="906"/>
                </a:lnTo>
                <a:lnTo>
                  <a:pt x="1794" y="906"/>
                </a:lnTo>
                <a:lnTo>
                  <a:pt x="1794" y="906"/>
                </a:lnTo>
                <a:lnTo>
                  <a:pt x="1794" y="906"/>
                </a:lnTo>
                <a:lnTo>
                  <a:pt x="1794" y="906"/>
                </a:lnTo>
                <a:lnTo>
                  <a:pt x="1794" y="906"/>
                </a:lnTo>
                <a:lnTo>
                  <a:pt x="1794" y="906"/>
                </a:lnTo>
                <a:lnTo>
                  <a:pt x="1794" y="906"/>
                </a:lnTo>
                <a:close/>
                <a:moveTo>
                  <a:pt x="1720" y="1407"/>
                </a:moveTo>
                <a:lnTo>
                  <a:pt x="1720" y="1405"/>
                </a:lnTo>
                <a:lnTo>
                  <a:pt x="1718" y="1405"/>
                </a:lnTo>
                <a:lnTo>
                  <a:pt x="1718" y="1405"/>
                </a:lnTo>
                <a:lnTo>
                  <a:pt x="1716" y="1407"/>
                </a:lnTo>
                <a:lnTo>
                  <a:pt x="1718" y="1409"/>
                </a:lnTo>
                <a:lnTo>
                  <a:pt x="1718" y="1411"/>
                </a:lnTo>
                <a:lnTo>
                  <a:pt x="1720" y="1411"/>
                </a:lnTo>
                <a:lnTo>
                  <a:pt x="1720" y="1409"/>
                </a:lnTo>
                <a:lnTo>
                  <a:pt x="1720" y="1407"/>
                </a:lnTo>
                <a:close/>
                <a:moveTo>
                  <a:pt x="1507" y="1285"/>
                </a:moveTo>
                <a:lnTo>
                  <a:pt x="1507" y="1285"/>
                </a:lnTo>
                <a:lnTo>
                  <a:pt x="1511" y="1287"/>
                </a:lnTo>
                <a:lnTo>
                  <a:pt x="1511" y="1287"/>
                </a:lnTo>
                <a:lnTo>
                  <a:pt x="1511" y="1287"/>
                </a:lnTo>
                <a:lnTo>
                  <a:pt x="1511" y="1287"/>
                </a:lnTo>
                <a:lnTo>
                  <a:pt x="1509" y="1287"/>
                </a:lnTo>
                <a:lnTo>
                  <a:pt x="1507" y="1285"/>
                </a:lnTo>
                <a:lnTo>
                  <a:pt x="1507" y="1285"/>
                </a:lnTo>
                <a:lnTo>
                  <a:pt x="1507" y="1285"/>
                </a:lnTo>
                <a:close/>
                <a:moveTo>
                  <a:pt x="1634" y="1369"/>
                </a:moveTo>
                <a:lnTo>
                  <a:pt x="1634" y="1371"/>
                </a:lnTo>
                <a:lnTo>
                  <a:pt x="1636" y="1371"/>
                </a:lnTo>
                <a:lnTo>
                  <a:pt x="1639" y="1371"/>
                </a:lnTo>
                <a:lnTo>
                  <a:pt x="1639" y="1371"/>
                </a:lnTo>
                <a:lnTo>
                  <a:pt x="1639" y="1371"/>
                </a:lnTo>
                <a:lnTo>
                  <a:pt x="1641" y="1369"/>
                </a:lnTo>
                <a:lnTo>
                  <a:pt x="1643" y="1371"/>
                </a:lnTo>
                <a:lnTo>
                  <a:pt x="1645" y="1369"/>
                </a:lnTo>
                <a:lnTo>
                  <a:pt x="1645" y="1371"/>
                </a:lnTo>
                <a:lnTo>
                  <a:pt x="1647" y="1371"/>
                </a:lnTo>
                <a:lnTo>
                  <a:pt x="1647" y="1371"/>
                </a:lnTo>
                <a:lnTo>
                  <a:pt x="1649" y="1371"/>
                </a:lnTo>
                <a:lnTo>
                  <a:pt x="1649" y="1371"/>
                </a:lnTo>
                <a:lnTo>
                  <a:pt x="1651" y="1371"/>
                </a:lnTo>
                <a:lnTo>
                  <a:pt x="1653" y="1369"/>
                </a:lnTo>
                <a:lnTo>
                  <a:pt x="1655" y="1367"/>
                </a:lnTo>
                <a:lnTo>
                  <a:pt x="1655" y="1367"/>
                </a:lnTo>
                <a:lnTo>
                  <a:pt x="1657" y="1367"/>
                </a:lnTo>
                <a:lnTo>
                  <a:pt x="1657" y="1365"/>
                </a:lnTo>
                <a:lnTo>
                  <a:pt x="1655" y="1365"/>
                </a:lnTo>
                <a:lnTo>
                  <a:pt x="1653" y="1363"/>
                </a:lnTo>
                <a:lnTo>
                  <a:pt x="1651" y="1363"/>
                </a:lnTo>
                <a:lnTo>
                  <a:pt x="1651" y="1363"/>
                </a:lnTo>
                <a:lnTo>
                  <a:pt x="1651" y="1363"/>
                </a:lnTo>
                <a:lnTo>
                  <a:pt x="1651" y="1363"/>
                </a:lnTo>
                <a:lnTo>
                  <a:pt x="1649" y="1363"/>
                </a:lnTo>
                <a:lnTo>
                  <a:pt x="1649" y="1363"/>
                </a:lnTo>
                <a:lnTo>
                  <a:pt x="1649" y="1363"/>
                </a:lnTo>
                <a:lnTo>
                  <a:pt x="1641" y="1363"/>
                </a:lnTo>
                <a:lnTo>
                  <a:pt x="1636" y="1363"/>
                </a:lnTo>
                <a:lnTo>
                  <a:pt x="1636" y="1363"/>
                </a:lnTo>
                <a:lnTo>
                  <a:pt x="1634" y="1363"/>
                </a:lnTo>
                <a:lnTo>
                  <a:pt x="1634" y="1363"/>
                </a:lnTo>
                <a:lnTo>
                  <a:pt x="1634" y="1365"/>
                </a:lnTo>
                <a:lnTo>
                  <a:pt x="1632" y="1365"/>
                </a:lnTo>
                <a:lnTo>
                  <a:pt x="1634" y="1365"/>
                </a:lnTo>
                <a:lnTo>
                  <a:pt x="1634" y="1365"/>
                </a:lnTo>
                <a:lnTo>
                  <a:pt x="1634" y="1367"/>
                </a:lnTo>
                <a:lnTo>
                  <a:pt x="1634" y="1367"/>
                </a:lnTo>
                <a:lnTo>
                  <a:pt x="1634" y="1369"/>
                </a:lnTo>
                <a:close/>
                <a:moveTo>
                  <a:pt x="1479" y="1308"/>
                </a:moveTo>
                <a:lnTo>
                  <a:pt x="1479" y="1308"/>
                </a:lnTo>
                <a:lnTo>
                  <a:pt x="1479" y="1308"/>
                </a:lnTo>
                <a:lnTo>
                  <a:pt x="1479" y="1306"/>
                </a:lnTo>
                <a:lnTo>
                  <a:pt x="1479" y="1306"/>
                </a:lnTo>
                <a:lnTo>
                  <a:pt x="1477" y="1306"/>
                </a:lnTo>
                <a:lnTo>
                  <a:pt x="1477" y="1306"/>
                </a:lnTo>
                <a:lnTo>
                  <a:pt x="1477" y="1306"/>
                </a:lnTo>
                <a:lnTo>
                  <a:pt x="1477" y="1306"/>
                </a:lnTo>
                <a:lnTo>
                  <a:pt x="1477" y="1306"/>
                </a:lnTo>
                <a:lnTo>
                  <a:pt x="1477" y="1308"/>
                </a:lnTo>
                <a:lnTo>
                  <a:pt x="1479" y="1308"/>
                </a:lnTo>
                <a:close/>
                <a:moveTo>
                  <a:pt x="1486" y="1281"/>
                </a:moveTo>
                <a:lnTo>
                  <a:pt x="1486" y="1281"/>
                </a:lnTo>
                <a:lnTo>
                  <a:pt x="1483" y="1281"/>
                </a:lnTo>
                <a:lnTo>
                  <a:pt x="1483" y="1281"/>
                </a:lnTo>
                <a:lnTo>
                  <a:pt x="1483" y="1281"/>
                </a:lnTo>
                <a:lnTo>
                  <a:pt x="1483" y="1277"/>
                </a:lnTo>
                <a:lnTo>
                  <a:pt x="1483" y="1277"/>
                </a:lnTo>
                <a:lnTo>
                  <a:pt x="1481" y="1279"/>
                </a:lnTo>
                <a:lnTo>
                  <a:pt x="1481" y="1277"/>
                </a:lnTo>
                <a:lnTo>
                  <a:pt x="1483" y="1277"/>
                </a:lnTo>
                <a:lnTo>
                  <a:pt x="1483" y="1277"/>
                </a:lnTo>
                <a:lnTo>
                  <a:pt x="1481" y="1275"/>
                </a:lnTo>
                <a:lnTo>
                  <a:pt x="1481" y="1277"/>
                </a:lnTo>
                <a:lnTo>
                  <a:pt x="1479" y="1277"/>
                </a:lnTo>
                <a:lnTo>
                  <a:pt x="1479" y="1277"/>
                </a:lnTo>
                <a:lnTo>
                  <a:pt x="1479" y="1277"/>
                </a:lnTo>
                <a:lnTo>
                  <a:pt x="1477" y="1277"/>
                </a:lnTo>
                <a:lnTo>
                  <a:pt x="1479" y="1279"/>
                </a:lnTo>
                <a:lnTo>
                  <a:pt x="1479" y="1279"/>
                </a:lnTo>
                <a:lnTo>
                  <a:pt x="1481" y="1281"/>
                </a:lnTo>
                <a:lnTo>
                  <a:pt x="1481" y="1281"/>
                </a:lnTo>
                <a:lnTo>
                  <a:pt x="1481" y="1283"/>
                </a:lnTo>
                <a:lnTo>
                  <a:pt x="1483" y="1283"/>
                </a:lnTo>
                <a:lnTo>
                  <a:pt x="1486" y="1281"/>
                </a:lnTo>
                <a:close/>
                <a:moveTo>
                  <a:pt x="1488" y="1264"/>
                </a:moveTo>
                <a:lnTo>
                  <a:pt x="1488" y="1264"/>
                </a:lnTo>
                <a:lnTo>
                  <a:pt x="1488" y="1264"/>
                </a:lnTo>
                <a:lnTo>
                  <a:pt x="1488" y="1264"/>
                </a:lnTo>
                <a:lnTo>
                  <a:pt x="1486" y="1264"/>
                </a:lnTo>
                <a:lnTo>
                  <a:pt x="1486" y="1264"/>
                </a:lnTo>
                <a:lnTo>
                  <a:pt x="1483" y="1264"/>
                </a:lnTo>
                <a:lnTo>
                  <a:pt x="1483" y="1264"/>
                </a:lnTo>
                <a:lnTo>
                  <a:pt x="1486" y="1264"/>
                </a:lnTo>
                <a:lnTo>
                  <a:pt x="1488" y="1264"/>
                </a:lnTo>
                <a:close/>
                <a:moveTo>
                  <a:pt x="1475" y="1304"/>
                </a:moveTo>
                <a:lnTo>
                  <a:pt x="1475" y="1306"/>
                </a:lnTo>
                <a:lnTo>
                  <a:pt x="1477" y="1306"/>
                </a:lnTo>
                <a:lnTo>
                  <a:pt x="1477" y="1306"/>
                </a:lnTo>
                <a:lnTo>
                  <a:pt x="1477" y="1306"/>
                </a:lnTo>
                <a:lnTo>
                  <a:pt x="1477" y="1306"/>
                </a:lnTo>
                <a:lnTo>
                  <a:pt x="1477" y="1304"/>
                </a:lnTo>
                <a:lnTo>
                  <a:pt x="1475" y="1304"/>
                </a:lnTo>
                <a:lnTo>
                  <a:pt x="1475" y="1304"/>
                </a:lnTo>
                <a:lnTo>
                  <a:pt x="1473" y="1304"/>
                </a:lnTo>
                <a:lnTo>
                  <a:pt x="1473" y="1304"/>
                </a:lnTo>
                <a:lnTo>
                  <a:pt x="1475" y="1304"/>
                </a:lnTo>
                <a:close/>
                <a:moveTo>
                  <a:pt x="1496" y="1256"/>
                </a:moveTo>
                <a:lnTo>
                  <a:pt x="1496" y="1258"/>
                </a:lnTo>
                <a:lnTo>
                  <a:pt x="1496" y="1258"/>
                </a:lnTo>
                <a:lnTo>
                  <a:pt x="1496" y="1258"/>
                </a:lnTo>
                <a:lnTo>
                  <a:pt x="1498" y="1258"/>
                </a:lnTo>
                <a:lnTo>
                  <a:pt x="1500" y="1260"/>
                </a:lnTo>
                <a:lnTo>
                  <a:pt x="1502" y="1260"/>
                </a:lnTo>
                <a:lnTo>
                  <a:pt x="1502" y="1262"/>
                </a:lnTo>
                <a:lnTo>
                  <a:pt x="1504" y="1262"/>
                </a:lnTo>
                <a:lnTo>
                  <a:pt x="1504" y="1264"/>
                </a:lnTo>
                <a:lnTo>
                  <a:pt x="1504" y="1266"/>
                </a:lnTo>
                <a:lnTo>
                  <a:pt x="1504" y="1266"/>
                </a:lnTo>
                <a:lnTo>
                  <a:pt x="1502" y="1269"/>
                </a:lnTo>
                <a:lnTo>
                  <a:pt x="1502" y="1269"/>
                </a:lnTo>
                <a:lnTo>
                  <a:pt x="1502" y="1269"/>
                </a:lnTo>
                <a:lnTo>
                  <a:pt x="1504" y="1271"/>
                </a:lnTo>
                <a:lnTo>
                  <a:pt x="1504" y="1271"/>
                </a:lnTo>
                <a:lnTo>
                  <a:pt x="1504" y="1269"/>
                </a:lnTo>
                <a:lnTo>
                  <a:pt x="1504" y="1266"/>
                </a:lnTo>
                <a:lnTo>
                  <a:pt x="1504" y="1264"/>
                </a:lnTo>
                <a:lnTo>
                  <a:pt x="1504" y="1262"/>
                </a:lnTo>
                <a:lnTo>
                  <a:pt x="1504" y="1262"/>
                </a:lnTo>
                <a:lnTo>
                  <a:pt x="1502" y="1260"/>
                </a:lnTo>
                <a:lnTo>
                  <a:pt x="1500" y="1258"/>
                </a:lnTo>
                <a:lnTo>
                  <a:pt x="1498" y="1258"/>
                </a:lnTo>
                <a:lnTo>
                  <a:pt x="1496" y="1256"/>
                </a:lnTo>
                <a:lnTo>
                  <a:pt x="1496" y="1256"/>
                </a:lnTo>
                <a:close/>
                <a:moveTo>
                  <a:pt x="1467" y="1241"/>
                </a:moveTo>
                <a:lnTo>
                  <a:pt x="1467" y="1241"/>
                </a:lnTo>
                <a:lnTo>
                  <a:pt x="1465" y="1239"/>
                </a:lnTo>
                <a:lnTo>
                  <a:pt x="1463" y="1239"/>
                </a:lnTo>
                <a:lnTo>
                  <a:pt x="1467" y="1241"/>
                </a:lnTo>
                <a:lnTo>
                  <a:pt x="1467" y="1241"/>
                </a:lnTo>
                <a:lnTo>
                  <a:pt x="1469" y="1241"/>
                </a:lnTo>
                <a:lnTo>
                  <a:pt x="1471" y="1241"/>
                </a:lnTo>
                <a:lnTo>
                  <a:pt x="1475" y="1239"/>
                </a:lnTo>
                <a:lnTo>
                  <a:pt x="1479" y="1239"/>
                </a:lnTo>
                <a:lnTo>
                  <a:pt x="1479" y="1239"/>
                </a:lnTo>
                <a:lnTo>
                  <a:pt x="1479" y="1237"/>
                </a:lnTo>
                <a:lnTo>
                  <a:pt x="1477" y="1239"/>
                </a:lnTo>
                <a:lnTo>
                  <a:pt x="1473" y="1239"/>
                </a:lnTo>
                <a:lnTo>
                  <a:pt x="1473" y="1239"/>
                </a:lnTo>
                <a:lnTo>
                  <a:pt x="1473" y="1239"/>
                </a:lnTo>
                <a:lnTo>
                  <a:pt x="1471" y="1239"/>
                </a:lnTo>
                <a:lnTo>
                  <a:pt x="1469" y="1237"/>
                </a:lnTo>
                <a:lnTo>
                  <a:pt x="1469" y="1239"/>
                </a:lnTo>
                <a:lnTo>
                  <a:pt x="1469" y="1239"/>
                </a:lnTo>
                <a:lnTo>
                  <a:pt x="1469" y="1239"/>
                </a:lnTo>
                <a:lnTo>
                  <a:pt x="1467" y="1241"/>
                </a:lnTo>
                <a:close/>
                <a:moveTo>
                  <a:pt x="1488" y="1239"/>
                </a:moveTo>
                <a:lnTo>
                  <a:pt x="1488" y="1237"/>
                </a:lnTo>
                <a:lnTo>
                  <a:pt x="1486" y="1237"/>
                </a:lnTo>
                <a:lnTo>
                  <a:pt x="1483" y="1235"/>
                </a:lnTo>
                <a:lnTo>
                  <a:pt x="1483" y="1235"/>
                </a:lnTo>
                <a:lnTo>
                  <a:pt x="1481" y="1235"/>
                </a:lnTo>
                <a:lnTo>
                  <a:pt x="1479" y="1235"/>
                </a:lnTo>
                <a:lnTo>
                  <a:pt x="1479" y="1235"/>
                </a:lnTo>
                <a:lnTo>
                  <a:pt x="1481" y="1235"/>
                </a:lnTo>
                <a:lnTo>
                  <a:pt x="1486" y="1237"/>
                </a:lnTo>
                <a:lnTo>
                  <a:pt x="1488" y="1239"/>
                </a:lnTo>
                <a:lnTo>
                  <a:pt x="1490" y="1241"/>
                </a:lnTo>
                <a:lnTo>
                  <a:pt x="1490" y="1241"/>
                </a:lnTo>
                <a:lnTo>
                  <a:pt x="1490" y="1243"/>
                </a:lnTo>
                <a:lnTo>
                  <a:pt x="1490" y="1243"/>
                </a:lnTo>
                <a:lnTo>
                  <a:pt x="1488" y="1245"/>
                </a:lnTo>
                <a:lnTo>
                  <a:pt x="1488" y="1248"/>
                </a:lnTo>
                <a:lnTo>
                  <a:pt x="1488" y="1248"/>
                </a:lnTo>
                <a:lnTo>
                  <a:pt x="1486" y="1250"/>
                </a:lnTo>
                <a:lnTo>
                  <a:pt x="1488" y="1250"/>
                </a:lnTo>
                <a:lnTo>
                  <a:pt x="1488" y="1252"/>
                </a:lnTo>
                <a:lnTo>
                  <a:pt x="1490" y="1252"/>
                </a:lnTo>
                <a:lnTo>
                  <a:pt x="1490" y="1250"/>
                </a:lnTo>
                <a:lnTo>
                  <a:pt x="1490" y="1245"/>
                </a:lnTo>
                <a:lnTo>
                  <a:pt x="1492" y="1243"/>
                </a:lnTo>
                <a:lnTo>
                  <a:pt x="1492" y="1241"/>
                </a:lnTo>
                <a:lnTo>
                  <a:pt x="1490" y="1241"/>
                </a:lnTo>
                <a:lnTo>
                  <a:pt x="1488" y="1239"/>
                </a:lnTo>
                <a:lnTo>
                  <a:pt x="1488" y="1239"/>
                </a:lnTo>
                <a:lnTo>
                  <a:pt x="1488" y="1239"/>
                </a:lnTo>
                <a:lnTo>
                  <a:pt x="1488" y="1239"/>
                </a:lnTo>
                <a:close/>
                <a:moveTo>
                  <a:pt x="1475" y="1273"/>
                </a:moveTo>
                <a:lnTo>
                  <a:pt x="1475" y="1273"/>
                </a:lnTo>
                <a:lnTo>
                  <a:pt x="1475" y="1273"/>
                </a:lnTo>
                <a:lnTo>
                  <a:pt x="1477" y="1275"/>
                </a:lnTo>
                <a:lnTo>
                  <a:pt x="1477" y="1275"/>
                </a:lnTo>
                <a:lnTo>
                  <a:pt x="1477" y="1275"/>
                </a:lnTo>
                <a:lnTo>
                  <a:pt x="1479" y="1275"/>
                </a:lnTo>
                <a:lnTo>
                  <a:pt x="1479" y="1275"/>
                </a:lnTo>
                <a:lnTo>
                  <a:pt x="1481" y="1273"/>
                </a:lnTo>
                <a:lnTo>
                  <a:pt x="1481" y="1273"/>
                </a:lnTo>
                <a:lnTo>
                  <a:pt x="1481" y="1271"/>
                </a:lnTo>
                <a:lnTo>
                  <a:pt x="1481" y="1269"/>
                </a:lnTo>
                <a:lnTo>
                  <a:pt x="1479" y="1269"/>
                </a:lnTo>
                <a:lnTo>
                  <a:pt x="1479" y="1266"/>
                </a:lnTo>
                <a:lnTo>
                  <a:pt x="1477" y="1264"/>
                </a:lnTo>
                <a:lnTo>
                  <a:pt x="1477" y="1264"/>
                </a:lnTo>
                <a:lnTo>
                  <a:pt x="1477" y="1262"/>
                </a:lnTo>
                <a:lnTo>
                  <a:pt x="1475" y="1262"/>
                </a:lnTo>
                <a:lnTo>
                  <a:pt x="1475" y="1262"/>
                </a:lnTo>
                <a:lnTo>
                  <a:pt x="1475" y="1264"/>
                </a:lnTo>
                <a:lnTo>
                  <a:pt x="1475" y="1266"/>
                </a:lnTo>
                <a:lnTo>
                  <a:pt x="1473" y="1269"/>
                </a:lnTo>
                <a:lnTo>
                  <a:pt x="1473" y="1269"/>
                </a:lnTo>
                <a:lnTo>
                  <a:pt x="1473" y="1269"/>
                </a:lnTo>
                <a:lnTo>
                  <a:pt x="1475" y="1271"/>
                </a:lnTo>
                <a:lnTo>
                  <a:pt x="1473" y="1271"/>
                </a:lnTo>
                <a:lnTo>
                  <a:pt x="1473" y="1271"/>
                </a:lnTo>
                <a:lnTo>
                  <a:pt x="1471" y="1271"/>
                </a:lnTo>
                <a:lnTo>
                  <a:pt x="1473" y="1273"/>
                </a:lnTo>
                <a:lnTo>
                  <a:pt x="1473" y="1273"/>
                </a:lnTo>
                <a:lnTo>
                  <a:pt x="1475" y="1273"/>
                </a:lnTo>
                <a:close/>
                <a:moveTo>
                  <a:pt x="1471" y="1302"/>
                </a:moveTo>
                <a:lnTo>
                  <a:pt x="1471" y="1302"/>
                </a:lnTo>
                <a:lnTo>
                  <a:pt x="1469" y="1302"/>
                </a:lnTo>
                <a:lnTo>
                  <a:pt x="1467" y="1302"/>
                </a:lnTo>
                <a:lnTo>
                  <a:pt x="1469" y="1302"/>
                </a:lnTo>
                <a:lnTo>
                  <a:pt x="1469" y="1302"/>
                </a:lnTo>
                <a:lnTo>
                  <a:pt x="1469" y="1304"/>
                </a:lnTo>
                <a:lnTo>
                  <a:pt x="1471" y="1304"/>
                </a:lnTo>
                <a:lnTo>
                  <a:pt x="1473" y="1304"/>
                </a:lnTo>
                <a:lnTo>
                  <a:pt x="1473" y="1304"/>
                </a:lnTo>
                <a:lnTo>
                  <a:pt x="1473" y="1304"/>
                </a:lnTo>
                <a:lnTo>
                  <a:pt x="1473" y="1302"/>
                </a:lnTo>
                <a:lnTo>
                  <a:pt x="1471" y="1302"/>
                </a:lnTo>
                <a:lnTo>
                  <a:pt x="1471" y="1302"/>
                </a:lnTo>
                <a:close/>
                <a:moveTo>
                  <a:pt x="1509" y="1105"/>
                </a:moveTo>
                <a:lnTo>
                  <a:pt x="1507" y="1105"/>
                </a:lnTo>
                <a:lnTo>
                  <a:pt x="1507" y="1105"/>
                </a:lnTo>
                <a:lnTo>
                  <a:pt x="1511" y="1105"/>
                </a:lnTo>
                <a:lnTo>
                  <a:pt x="1509" y="1105"/>
                </a:lnTo>
                <a:close/>
                <a:moveTo>
                  <a:pt x="1511" y="1271"/>
                </a:moveTo>
                <a:lnTo>
                  <a:pt x="1511" y="1271"/>
                </a:lnTo>
                <a:lnTo>
                  <a:pt x="1513" y="1273"/>
                </a:lnTo>
                <a:lnTo>
                  <a:pt x="1513" y="1273"/>
                </a:lnTo>
                <a:lnTo>
                  <a:pt x="1515" y="1275"/>
                </a:lnTo>
                <a:lnTo>
                  <a:pt x="1515" y="1277"/>
                </a:lnTo>
                <a:lnTo>
                  <a:pt x="1515" y="1277"/>
                </a:lnTo>
                <a:lnTo>
                  <a:pt x="1515" y="1277"/>
                </a:lnTo>
                <a:lnTo>
                  <a:pt x="1515" y="1277"/>
                </a:lnTo>
                <a:lnTo>
                  <a:pt x="1515" y="1277"/>
                </a:lnTo>
                <a:lnTo>
                  <a:pt x="1515" y="1277"/>
                </a:lnTo>
                <a:lnTo>
                  <a:pt x="1517" y="1277"/>
                </a:lnTo>
                <a:lnTo>
                  <a:pt x="1517" y="1277"/>
                </a:lnTo>
                <a:lnTo>
                  <a:pt x="1513" y="1273"/>
                </a:lnTo>
                <a:lnTo>
                  <a:pt x="1513" y="1273"/>
                </a:lnTo>
                <a:lnTo>
                  <a:pt x="1511" y="1271"/>
                </a:lnTo>
                <a:lnTo>
                  <a:pt x="1511" y="1269"/>
                </a:lnTo>
                <a:lnTo>
                  <a:pt x="1511" y="1269"/>
                </a:lnTo>
                <a:lnTo>
                  <a:pt x="1511" y="1271"/>
                </a:lnTo>
                <a:close/>
                <a:moveTo>
                  <a:pt x="1519" y="1292"/>
                </a:moveTo>
                <a:lnTo>
                  <a:pt x="1517" y="1294"/>
                </a:lnTo>
                <a:lnTo>
                  <a:pt x="1519" y="1294"/>
                </a:lnTo>
                <a:lnTo>
                  <a:pt x="1521" y="1294"/>
                </a:lnTo>
                <a:lnTo>
                  <a:pt x="1523" y="1298"/>
                </a:lnTo>
                <a:lnTo>
                  <a:pt x="1523" y="1296"/>
                </a:lnTo>
                <a:lnTo>
                  <a:pt x="1523" y="1296"/>
                </a:lnTo>
                <a:lnTo>
                  <a:pt x="1521" y="1294"/>
                </a:lnTo>
                <a:lnTo>
                  <a:pt x="1521" y="1294"/>
                </a:lnTo>
                <a:lnTo>
                  <a:pt x="1519" y="1289"/>
                </a:lnTo>
                <a:lnTo>
                  <a:pt x="1519" y="1289"/>
                </a:lnTo>
                <a:lnTo>
                  <a:pt x="1517" y="1287"/>
                </a:lnTo>
                <a:lnTo>
                  <a:pt x="1517" y="1285"/>
                </a:lnTo>
                <a:lnTo>
                  <a:pt x="1517" y="1285"/>
                </a:lnTo>
                <a:lnTo>
                  <a:pt x="1517" y="1287"/>
                </a:lnTo>
                <a:lnTo>
                  <a:pt x="1517" y="1287"/>
                </a:lnTo>
                <a:lnTo>
                  <a:pt x="1519" y="1289"/>
                </a:lnTo>
                <a:lnTo>
                  <a:pt x="1519" y="1292"/>
                </a:lnTo>
                <a:lnTo>
                  <a:pt x="1519" y="1292"/>
                </a:lnTo>
                <a:lnTo>
                  <a:pt x="1519" y="1292"/>
                </a:lnTo>
                <a:close/>
                <a:moveTo>
                  <a:pt x="1511" y="1092"/>
                </a:moveTo>
                <a:lnTo>
                  <a:pt x="1511" y="1092"/>
                </a:lnTo>
                <a:lnTo>
                  <a:pt x="1511" y="1095"/>
                </a:lnTo>
                <a:lnTo>
                  <a:pt x="1513" y="1095"/>
                </a:lnTo>
                <a:lnTo>
                  <a:pt x="1513" y="1092"/>
                </a:lnTo>
                <a:lnTo>
                  <a:pt x="1511" y="1092"/>
                </a:lnTo>
                <a:close/>
                <a:moveTo>
                  <a:pt x="1517" y="1057"/>
                </a:moveTo>
                <a:lnTo>
                  <a:pt x="1515" y="1061"/>
                </a:lnTo>
                <a:lnTo>
                  <a:pt x="1517" y="1061"/>
                </a:lnTo>
                <a:lnTo>
                  <a:pt x="1519" y="1057"/>
                </a:lnTo>
                <a:lnTo>
                  <a:pt x="1519" y="1055"/>
                </a:lnTo>
                <a:lnTo>
                  <a:pt x="1519" y="1053"/>
                </a:lnTo>
                <a:lnTo>
                  <a:pt x="1519" y="1055"/>
                </a:lnTo>
                <a:lnTo>
                  <a:pt x="1517" y="1057"/>
                </a:lnTo>
                <a:close/>
                <a:moveTo>
                  <a:pt x="1504" y="1109"/>
                </a:moveTo>
                <a:lnTo>
                  <a:pt x="1502" y="1109"/>
                </a:lnTo>
                <a:lnTo>
                  <a:pt x="1500" y="1111"/>
                </a:lnTo>
                <a:lnTo>
                  <a:pt x="1498" y="1113"/>
                </a:lnTo>
                <a:lnTo>
                  <a:pt x="1500" y="1113"/>
                </a:lnTo>
                <a:lnTo>
                  <a:pt x="1502" y="1111"/>
                </a:lnTo>
                <a:lnTo>
                  <a:pt x="1504" y="1109"/>
                </a:lnTo>
                <a:close/>
                <a:moveTo>
                  <a:pt x="1513" y="1103"/>
                </a:moveTo>
                <a:lnTo>
                  <a:pt x="1511" y="1103"/>
                </a:lnTo>
                <a:lnTo>
                  <a:pt x="1511" y="1105"/>
                </a:lnTo>
                <a:lnTo>
                  <a:pt x="1513" y="1103"/>
                </a:lnTo>
                <a:lnTo>
                  <a:pt x="1513" y="1103"/>
                </a:lnTo>
                <a:lnTo>
                  <a:pt x="1515" y="1101"/>
                </a:lnTo>
                <a:lnTo>
                  <a:pt x="1515" y="1099"/>
                </a:lnTo>
                <a:lnTo>
                  <a:pt x="1515" y="1097"/>
                </a:lnTo>
                <a:lnTo>
                  <a:pt x="1515" y="1095"/>
                </a:lnTo>
                <a:lnTo>
                  <a:pt x="1513" y="1095"/>
                </a:lnTo>
                <a:lnTo>
                  <a:pt x="1515" y="1099"/>
                </a:lnTo>
                <a:lnTo>
                  <a:pt x="1515" y="1099"/>
                </a:lnTo>
                <a:lnTo>
                  <a:pt x="1513" y="1103"/>
                </a:lnTo>
                <a:close/>
                <a:moveTo>
                  <a:pt x="1498" y="1113"/>
                </a:moveTo>
                <a:lnTo>
                  <a:pt x="1498" y="1113"/>
                </a:lnTo>
                <a:lnTo>
                  <a:pt x="1498" y="1113"/>
                </a:lnTo>
                <a:lnTo>
                  <a:pt x="1496" y="1111"/>
                </a:lnTo>
                <a:lnTo>
                  <a:pt x="1496" y="1113"/>
                </a:lnTo>
                <a:lnTo>
                  <a:pt x="1498" y="1113"/>
                </a:lnTo>
                <a:lnTo>
                  <a:pt x="1498" y="1113"/>
                </a:lnTo>
                <a:close/>
                <a:moveTo>
                  <a:pt x="1530" y="1279"/>
                </a:moveTo>
                <a:lnTo>
                  <a:pt x="1530" y="1279"/>
                </a:lnTo>
                <a:lnTo>
                  <a:pt x="1530" y="1279"/>
                </a:lnTo>
                <a:lnTo>
                  <a:pt x="1527" y="1279"/>
                </a:lnTo>
                <a:lnTo>
                  <a:pt x="1527" y="1281"/>
                </a:lnTo>
                <a:lnTo>
                  <a:pt x="1527" y="1281"/>
                </a:lnTo>
                <a:lnTo>
                  <a:pt x="1530" y="1279"/>
                </a:lnTo>
                <a:close/>
                <a:moveTo>
                  <a:pt x="1458" y="1300"/>
                </a:moveTo>
                <a:lnTo>
                  <a:pt x="1458" y="1300"/>
                </a:lnTo>
                <a:lnTo>
                  <a:pt x="1458" y="1300"/>
                </a:lnTo>
                <a:lnTo>
                  <a:pt x="1454" y="1298"/>
                </a:lnTo>
                <a:lnTo>
                  <a:pt x="1454" y="1298"/>
                </a:lnTo>
                <a:lnTo>
                  <a:pt x="1454" y="1298"/>
                </a:lnTo>
                <a:lnTo>
                  <a:pt x="1456" y="1300"/>
                </a:lnTo>
                <a:lnTo>
                  <a:pt x="1458" y="1300"/>
                </a:lnTo>
                <a:close/>
                <a:moveTo>
                  <a:pt x="1479" y="1310"/>
                </a:moveTo>
                <a:lnTo>
                  <a:pt x="1481" y="1310"/>
                </a:lnTo>
                <a:lnTo>
                  <a:pt x="1481" y="1310"/>
                </a:lnTo>
                <a:lnTo>
                  <a:pt x="1481" y="1310"/>
                </a:lnTo>
                <a:lnTo>
                  <a:pt x="1483" y="1310"/>
                </a:lnTo>
                <a:lnTo>
                  <a:pt x="1483" y="1310"/>
                </a:lnTo>
                <a:lnTo>
                  <a:pt x="1483" y="1310"/>
                </a:lnTo>
                <a:lnTo>
                  <a:pt x="1481" y="1308"/>
                </a:lnTo>
                <a:lnTo>
                  <a:pt x="1479" y="1308"/>
                </a:lnTo>
                <a:lnTo>
                  <a:pt x="1479" y="1308"/>
                </a:lnTo>
                <a:lnTo>
                  <a:pt x="1479" y="1310"/>
                </a:lnTo>
                <a:lnTo>
                  <a:pt x="1479" y="1310"/>
                </a:lnTo>
                <a:close/>
                <a:moveTo>
                  <a:pt x="1595" y="1451"/>
                </a:moveTo>
                <a:lnTo>
                  <a:pt x="1595" y="1449"/>
                </a:lnTo>
                <a:lnTo>
                  <a:pt x="1592" y="1449"/>
                </a:lnTo>
                <a:lnTo>
                  <a:pt x="1592" y="1449"/>
                </a:lnTo>
                <a:lnTo>
                  <a:pt x="1592" y="1451"/>
                </a:lnTo>
                <a:lnTo>
                  <a:pt x="1595" y="1451"/>
                </a:lnTo>
                <a:lnTo>
                  <a:pt x="1595" y="1451"/>
                </a:lnTo>
                <a:lnTo>
                  <a:pt x="1595" y="1451"/>
                </a:lnTo>
                <a:lnTo>
                  <a:pt x="1595" y="1451"/>
                </a:lnTo>
                <a:lnTo>
                  <a:pt x="1595" y="1451"/>
                </a:lnTo>
                <a:close/>
                <a:moveTo>
                  <a:pt x="1496" y="1371"/>
                </a:moveTo>
                <a:lnTo>
                  <a:pt x="1498" y="1371"/>
                </a:lnTo>
                <a:lnTo>
                  <a:pt x="1498" y="1371"/>
                </a:lnTo>
                <a:lnTo>
                  <a:pt x="1500" y="1371"/>
                </a:lnTo>
                <a:lnTo>
                  <a:pt x="1502" y="1371"/>
                </a:lnTo>
                <a:lnTo>
                  <a:pt x="1504" y="1371"/>
                </a:lnTo>
                <a:lnTo>
                  <a:pt x="1502" y="1371"/>
                </a:lnTo>
                <a:lnTo>
                  <a:pt x="1502" y="1367"/>
                </a:lnTo>
                <a:lnTo>
                  <a:pt x="1496" y="1367"/>
                </a:lnTo>
                <a:lnTo>
                  <a:pt x="1496" y="1365"/>
                </a:lnTo>
                <a:lnTo>
                  <a:pt x="1494" y="1365"/>
                </a:lnTo>
                <a:lnTo>
                  <a:pt x="1492" y="1365"/>
                </a:lnTo>
                <a:lnTo>
                  <a:pt x="1492" y="1365"/>
                </a:lnTo>
                <a:lnTo>
                  <a:pt x="1490" y="1363"/>
                </a:lnTo>
                <a:lnTo>
                  <a:pt x="1488" y="1363"/>
                </a:lnTo>
                <a:lnTo>
                  <a:pt x="1488" y="1363"/>
                </a:lnTo>
                <a:lnTo>
                  <a:pt x="1486" y="1363"/>
                </a:lnTo>
                <a:lnTo>
                  <a:pt x="1479" y="1363"/>
                </a:lnTo>
                <a:lnTo>
                  <a:pt x="1479" y="1363"/>
                </a:lnTo>
                <a:lnTo>
                  <a:pt x="1477" y="1363"/>
                </a:lnTo>
                <a:lnTo>
                  <a:pt x="1477" y="1363"/>
                </a:lnTo>
                <a:lnTo>
                  <a:pt x="1475" y="1363"/>
                </a:lnTo>
                <a:lnTo>
                  <a:pt x="1473" y="1363"/>
                </a:lnTo>
                <a:lnTo>
                  <a:pt x="1473" y="1365"/>
                </a:lnTo>
                <a:lnTo>
                  <a:pt x="1473" y="1365"/>
                </a:lnTo>
                <a:lnTo>
                  <a:pt x="1473" y="1367"/>
                </a:lnTo>
                <a:lnTo>
                  <a:pt x="1477" y="1367"/>
                </a:lnTo>
                <a:lnTo>
                  <a:pt x="1477" y="1367"/>
                </a:lnTo>
                <a:lnTo>
                  <a:pt x="1477" y="1369"/>
                </a:lnTo>
                <a:lnTo>
                  <a:pt x="1479" y="1369"/>
                </a:lnTo>
                <a:lnTo>
                  <a:pt x="1479" y="1369"/>
                </a:lnTo>
                <a:lnTo>
                  <a:pt x="1481" y="1371"/>
                </a:lnTo>
                <a:lnTo>
                  <a:pt x="1483" y="1371"/>
                </a:lnTo>
                <a:lnTo>
                  <a:pt x="1486" y="1371"/>
                </a:lnTo>
                <a:lnTo>
                  <a:pt x="1488" y="1373"/>
                </a:lnTo>
                <a:lnTo>
                  <a:pt x="1488" y="1373"/>
                </a:lnTo>
                <a:lnTo>
                  <a:pt x="1490" y="1373"/>
                </a:lnTo>
                <a:lnTo>
                  <a:pt x="1490" y="1371"/>
                </a:lnTo>
                <a:lnTo>
                  <a:pt x="1490" y="1371"/>
                </a:lnTo>
                <a:lnTo>
                  <a:pt x="1492" y="1371"/>
                </a:lnTo>
                <a:lnTo>
                  <a:pt x="1492" y="1371"/>
                </a:lnTo>
                <a:lnTo>
                  <a:pt x="1494" y="1371"/>
                </a:lnTo>
                <a:lnTo>
                  <a:pt x="1494" y="1371"/>
                </a:lnTo>
                <a:lnTo>
                  <a:pt x="1494" y="1371"/>
                </a:lnTo>
                <a:lnTo>
                  <a:pt x="1496" y="1371"/>
                </a:lnTo>
                <a:lnTo>
                  <a:pt x="1496" y="1371"/>
                </a:lnTo>
                <a:lnTo>
                  <a:pt x="1496" y="1371"/>
                </a:lnTo>
                <a:lnTo>
                  <a:pt x="1496" y="1371"/>
                </a:lnTo>
                <a:close/>
                <a:moveTo>
                  <a:pt x="1404" y="1317"/>
                </a:moveTo>
                <a:lnTo>
                  <a:pt x="1404" y="1317"/>
                </a:lnTo>
                <a:lnTo>
                  <a:pt x="1402" y="1317"/>
                </a:lnTo>
                <a:lnTo>
                  <a:pt x="1402" y="1317"/>
                </a:lnTo>
                <a:lnTo>
                  <a:pt x="1404" y="1317"/>
                </a:lnTo>
                <a:lnTo>
                  <a:pt x="1404" y="1319"/>
                </a:lnTo>
                <a:lnTo>
                  <a:pt x="1406" y="1319"/>
                </a:lnTo>
                <a:lnTo>
                  <a:pt x="1408" y="1319"/>
                </a:lnTo>
                <a:lnTo>
                  <a:pt x="1410" y="1317"/>
                </a:lnTo>
                <a:lnTo>
                  <a:pt x="1412" y="1317"/>
                </a:lnTo>
                <a:lnTo>
                  <a:pt x="1412" y="1317"/>
                </a:lnTo>
                <a:lnTo>
                  <a:pt x="1410" y="1315"/>
                </a:lnTo>
                <a:lnTo>
                  <a:pt x="1410" y="1313"/>
                </a:lnTo>
                <a:lnTo>
                  <a:pt x="1410" y="1313"/>
                </a:lnTo>
                <a:lnTo>
                  <a:pt x="1408" y="1313"/>
                </a:lnTo>
                <a:lnTo>
                  <a:pt x="1406" y="1310"/>
                </a:lnTo>
                <a:lnTo>
                  <a:pt x="1404" y="1313"/>
                </a:lnTo>
                <a:lnTo>
                  <a:pt x="1404" y="1313"/>
                </a:lnTo>
                <a:lnTo>
                  <a:pt x="1406" y="1317"/>
                </a:lnTo>
                <a:lnTo>
                  <a:pt x="1406" y="1317"/>
                </a:lnTo>
                <a:lnTo>
                  <a:pt x="1404" y="1317"/>
                </a:lnTo>
                <a:close/>
                <a:moveTo>
                  <a:pt x="1414" y="1495"/>
                </a:moveTo>
                <a:lnTo>
                  <a:pt x="1416" y="1497"/>
                </a:lnTo>
                <a:lnTo>
                  <a:pt x="1416" y="1497"/>
                </a:lnTo>
                <a:lnTo>
                  <a:pt x="1416" y="1495"/>
                </a:lnTo>
                <a:lnTo>
                  <a:pt x="1416" y="1495"/>
                </a:lnTo>
                <a:lnTo>
                  <a:pt x="1414" y="1495"/>
                </a:lnTo>
                <a:close/>
                <a:moveTo>
                  <a:pt x="1431" y="1350"/>
                </a:moveTo>
                <a:lnTo>
                  <a:pt x="1429" y="1350"/>
                </a:lnTo>
                <a:lnTo>
                  <a:pt x="1429" y="1350"/>
                </a:lnTo>
                <a:lnTo>
                  <a:pt x="1429" y="1350"/>
                </a:lnTo>
                <a:lnTo>
                  <a:pt x="1429" y="1350"/>
                </a:lnTo>
                <a:lnTo>
                  <a:pt x="1429" y="1350"/>
                </a:lnTo>
                <a:lnTo>
                  <a:pt x="1429" y="1350"/>
                </a:lnTo>
                <a:lnTo>
                  <a:pt x="1429" y="1350"/>
                </a:lnTo>
                <a:lnTo>
                  <a:pt x="1431" y="1350"/>
                </a:lnTo>
                <a:lnTo>
                  <a:pt x="1431" y="1350"/>
                </a:lnTo>
                <a:lnTo>
                  <a:pt x="1433" y="1350"/>
                </a:lnTo>
                <a:lnTo>
                  <a:pt x="1433" y="1350"/>
                </a:lnTo>
                <a:lnTo>
                  <a:pt x="1431" y="1350"/>
                </a:lnTo>
                <a:close/>
                <a:moveTo>
                  <a:pt x="1519" y="1342"/>
                </a:moveTo>
                <a:lnTo>
                  <a:pt x="1521" y="1342"/>
                </a:lnTo>
                <a:lnTo>
                  <a:pt x="1521" y="1342"/>
                </a:lnTo>
                <a:lnTo>
                  <a:pt x="1523" y="1340"/>
                </a:lnTo>
                <a:lnTo>
                  <a:pt x="1527" y="1340"/>
                </a:lnTo>
                <a:lnTo>
                  <a:pt x="1530" y="1340"/>
                </a:lnTo>
                <a:lnTo>
                  <a:pt x="1532" y="1340"/>
                </a:lnTo>
                <a:lnTo>
                  <a:pt x="1532" y="1338"/>
                </a:lnTo>
                <a:lnTo>
                  <a:pt x="1534" y="1338"/>
                </a:lnTo>
                <a:lnTo>
                  <a:pt x="1534" y="1338"/>
                </a:lnTo>
                <a:lnTo>
                  <a:pt x="1534" y="1336"/>
                </a:lnTo>
                <a:lnTo>
                  <a:pt x="1534" y="1336"/>
                </a:lnTo>
                <a:lnTo>
                  <a:pt x="1532" y="1336"/>
                </a:lnTo>
                <a:lnTo>
                  <a:pt x="1532" y="1336"/>
                </a:lnTo>
                <a:lnTo>
                  <a:pt x="1530" y="1336"/>
                </a:lnTo>
                <a:lnTo>
                  <a:pt x="1527" y="1334"/>
                </a:lnTo>
                <a:lnTo>
                  <a:pt x="1525" y="1331"/>
                </a:lnTo>
                <a:lnTo>
                  <a:pt x="1525" y="1331"/>
                </a:lnTo>
                <a:lnTo>
                  <a:pt x="1523" y="1331"/>
                </a:lnTo>
                <a:lnTo>
                  <a:pt x="1521" y="1329"/>
                </a:lnTo>
                <a:lnTo>
                  <a:pt x="1519" y="1329"/>
                </a:lnTo>
                <a:lnTo>
                  <a:pt x="1517" y="1329"/>
                </a:lnTo>
                <a:lnTo>
                  <a:pt x="1513" y="1329"/>
                </a:lnTo>
                <a:lnTo>
                  <a:pt x="1513" y="1329"/>
                </a:lnTo>
                <a:lnTo>
                  <a:pt x="1511" y="1329"/>
                </a:lnTo>
                <a:lnTo>
                  <a:pt x="1511" y="1329"/>
                </a:lnTo>
                <a:lnTo>
                  <a:pt x="1511" y="1329"/>
                </a:lnTo>
                <a:lnTo>
                  <a:pt x="1511" y="1327"/>
                </a:lnTo>
                <a:lnTo>
                  <a:pt x="1513" y="1327"/>
                </a:lnTo>
                <a:lnTo>
                  <a:pt x="1511" y="1327"/>
                </a:lnTo>
                <a:lnTo>
                  <a:pt x="1513" y="1325"/>
                </a:lnTo>
                <a:lnTo>
                  <a:pt x="1513" y="1325"/>
                </a:lnTo>
                <a:lnTo>
                  <a:pt x="1513" y="1325"/>
                </a:lnTo>
                <a:lnTo>
                  <a:pt x="1511" y="1323"/>
                </a:lnTo>
                <a:lnTo>
                  <a:pt x="1509" y="1323"/>
                </a:lnTo>
                <a:lnTo>
                  <a:pt x="1507" y="1323"/>
                </a:lnTo>
                <a:lnTo>
                  <a:pt x="1502" y="1321"/>
                </a:lnTo>
                <a:lnTo>
                  <a:pt x="1500" y="1321"/>
                </a:lnTo>
                <a:lnTo>
                  <a:pt x="1498" y="1321"/>
                </a:lnTo>
                <a:lnTo>
                  <a:pt x="1498" y="1321"/>
                </a:lnTo>
                <a:lnTo>
                  <a:pt x="1496" y="1321"/>
                </a:lnTo>
                <a:lnTo>
                  <a:pt x="1496" y="1321"/>
                </a:lnTo>
                <a:lnTo>
                  <a:pt x="1496" y="1319"/>
                </a:lnTo>
                <a:lnTo>
                  <a:pt x="1494" y="1321"/>
                </a:lnTo>
                <a:lnTo>
                  <a:pt x="1494" y="1319"/>
                </a:lnTo>
                <a:lnTo>
                  <a:pt x="1494" y="1319"/>
                </a:lnTo>
                <a:lnTo>
                  <a:pt x="1494" y="1319"/>
                </a:lnTo>
                <a:lnTo>
                  <a:pt x="1490" y="1317"/>
                </a:lnTo>
                <a:lnTo>
                  <a:pt x="1490" y="1317"/>
                </a:lnTo>
                <a:lnTo>
                  <a:pt x="1490" y="1319"/>
                </a:lnTo>
                <a:lnTo>
                  <a:pt x="1488" y="1319"/>
                </a:lnTo>
                <a:lnTo>
                  <a:pt x="1488" y="1317"/>
                </a:lnTo>
                <a:lnTo>
                  <a:pt x="1488" y="1317"/>
                </a:lnTo>
                <a:lnTo>
                  <a:pt x="1488" y="1317"/>
                </a:lnTo>
                <a:lnTo>
                  <a:pt x="1490" y="1317"/>
                </a:lnTo>
                <a:lnTo>
                  <a:pt x="1490" y="1315"/>
                </a:lnTo>
                <a:lnTo>
                  <a:pt x="1490" y="1315"/>
                </a:lnTo>
                <a:lnTo>
                  <a:pt x="1488" y="1315"/>
                </a:lnTo>
                <a:lnTo>
                  <a:pt x="1488" y="1315"/>
                </a:lnTo>
                <a:lnTo>
                  <a:pt x="1486" y="1313"/>
                </a:lnTo>
                <a:lnTo>
                  <a:pt x="1483" y="1313"/>
                </a:lnTo>
                <a:lnTo>
                  <a:pt x="1483" y="1313"/>
                </a:lnTo>
                <a:lnTo>
                  <a:pt x="1486" y="1313"/>
                </a:lnTo>
                <a:lnTo>
                  <a:pt x="1486" y="1313"/>
                </a:lnTo>
                <a:lnTo>
                  <a:pt x="1483" y="1315"/>
                </a:lnTo>
                <a:lnTo>
                  <a:pt x="1483" y="1313"/>
                </a:lnTo>
                <a:lnTo>
                  <a:pt x="1479" y="1313"/>
                </a:lnTo>
                <a:lnTo>
                  <a:pt x="1477" y="1310"/>
                </a:lnTo>
                <a:lnTo>
                  <a:pt x="1475" y="1308"/>
                </a:lnTo>
                <a:lnTo>
                  <a:pt x="1467" y="1304"/>
                </a:lnTo>
                <a:lnTo>
                  <a:pt x="1467" y="1304"/>
                </a:lnTo>
                <a:lnTo>
                  <a:pt x="1467" y="1304"/>
                </a:lnTo>
                <a:lnTo>
                  <a:pt x="1465" y="1304"/>
                </a:lnTo>
                <a:lnTo>
                  <a:pt x="1465" y="1304"/>
                </a:lnTo>
                <a:lnTo>
                  <a:pt x="1460" y="1304"/>
                </a:lnTo>
                <a:lnTo>
                  <a:pt x="1458" y="1304"/>
                </a:lnTo>
                <a:lnTo>
                  <a:pt x="1458" y="1304"/>
                </a:lnTo>
                <a:lnTo>
                  <a:pt x="1456" y="1302"/>
                </a:lnTo>
                <a:lnTo>
                  <a:pt x="1456" y="1302"/>
                </a:lnTo>
                <a:lnTo>
                  <a:pt x="1454" y="1300"/>
                </a:lnTo>
                <a:lnTo>
                  <a:pt x="1450" y="1298"/>
                </a:lnTo>
                <a:lnTo>
                  <a:pt x="1452" y="1298"/>
                </a:lnTo>
                <a:lnTo>
                  <a:pt x="1450" y="1298"/>
                </a:lnTo>
                <a:lnTo>
                  <a:pt x="1450" y="1298"/>
                </a:lnTo>
                <a:lnTo>
                  <a:pt x="1448" y="1296"/>
                </a:lnTo>
                <a:lnTo>
                  <a:pt x="1446" y="1296"/>
                </a:lnTo>
                <a:lnTo>
                  <a:pt x="1446" y="1296"/>
                </a:lnTo>
                <a:lnTo>
                  <a:pt x="1444" y="1296"/>
                </a:lnTo>
                <a:lnTo>
                  <a:pt x="1442" y="1296"/>
                </a:lnTo>
                <a:lnTo>
                  <a:pt x="1442" y="1296"/>
                </a:lnTo>
                <a:lnTo>
                  <a:pt x="1439" y="1294"/>
                </a:lnTo>
                <a:lnTo>
                  <a:pt x="1439" y="1294"/>
                </a:lnTo>
                <a:lnTo>
                  <a:pt x="1433" y="1294"/>
                </a:lnTo>
                <a:lnTo>
                  <a:pt x="1433" y="1294"/>
                </a:lnTo>
                <a:lnTo>
                  <a:pt x="1431" y="1294"/>
                </a:lnTo>
                <a:lnTo>
                  <a:pt x="1431" y="1294"/>
                </a:lnTo>
                <a:lnTo>
                  <a:pt x="1431" y="1294"/>
                </a:lnTo>
                <a:lnTo>
                  <a:pt x="1429" y="1294"/>
                </a:lnTo>
                <a:lnTo>
                  <a:pt x="1427" y="1294"/>
                </a:lnTo>
                <a:lnTo>
                  <a:pt x="1423" y="1294"/>
                </a:lnTo>
                <a:lnTo>
                  <a:pt x="1419" y="1292"/>
                </a:lnTo>
                <a:lnTo>
                  <a:pt x="1414" y="1294"/>
                </a:lnTo>
                <a:lnTo>
                  <a:pt x="1412" y="1294"/>
                </a:lnTo>
                <a:lnTo>
                  <a:pt x="1410" y="1294"/>
                </a:lnTo>
                <a:lnTo>
                  <a:pt x="1402" y="1296"/>
                </a:lnTo>
                <a:lnTo>
                  <a:pt x="1402" y="1296"/>
                </a:lnTo>
                <a:lnTo>
                  <a:pt x="1389" y="1300"/>
                </a:lnTo>
                <a:lnTo>
                  <a:pt x="1389" y="1300"/>
                </a:lnTo>
                <a:lnTo>
                  <a:pt x="1387" y="1302"/>
                </a:lnTo>
                <a:lnTo>
                  <a:pt x="1385" y="1304"/>
                </a:lnTo>
                <a:lnTo>
                  <a:pt x="1385" y="1306"/>
                </a:lnTo>
                <a:lnTo>
                  <a:pt x="1387" y="1308"/>
                </a:lnTo>
                <a:lnTo>
                  <a:pt x="1385" y="1310"/>
                </a:lnTo>
                <a:lnTo>
                  <a:pt x="1385" y="1310"/>
                </a:lnTo>
                <a:lnTo>
                  <a:pt x="1383" y="1310"/>
                </a:lnTo>
                <a:lnTo>
                  <a:pt x="1383" y="1310"/>
                </a:lnTo>
                <a:lnTo>
                  <a:pt x="1379" y="1313"/>
                </a:lnTo>
                <a:lnTo>
                  <a:pt x="1379" y="1313"/>
                </a:lnTo>
                <a:lnTo>
                  <a:pt x="1379" y="1313"/>
                </a:lnTo>
                <a:lnTo>
                  <a:pt x="1379" y="1313"/>
                </a:lnTo>
                <a:lnTo>
                  <a:pt x="1381" y="1313"/>
                </a:lnTo>
                <a:lnTo>
                  <a:pt x="1381" y="1310"/>
                </a:lnTo>
                <a:lnTo>
                  <a:pt x="1383" y="1310"/>
                </a:lnTo>
                <a:lnTo>
                  <a:pt x="1383" y="1310"/>
                </a:lnTo>
                <a:lnTo>
                  <a:pt x="1383" y="1313"/>
                </a:lnTo>
                <a:lnTo>
                  <a:pt x="1383" y="1315"/>
                </a:lnTo>
                <a:lnTo>
                  <a:pt x="1385" y="1313"/>
                </a:lnTo>
                <a:lnTo>
                  <a:pt x="1387" y="1313"/>
                </a:lnTo>
                <a:lnTo>
                  <a:pt x="1389" y="1310"/>
                </a:lnTo>
                <a:lnTo>
                  <a:pt x="1391" y="1310"/>
                </a:lnTo>
                <a:lnTo>
                  <a:pt x="1391" y="1310"/>
                </a:lnTo>
                <a:lnTo>
                  <a:pt x="1391" y="1308"/>
                </a:lnTo>
                <a:lnTo>
                  <a:pt x="1391" y="1308"/>
                </a:lnTo>
                <a:lnTo>
                  <a:pt x="1391" y="1308"/>
                </a:lnTo>
                <a:lnTo>
                  <a:pt x="1395" y="1308"/>
                </a:lnTo>
                <a:lnTo>
                  <a:pt x="1395" y="1308"/>
                </a:lnTo>
                <a:lnTo>
                  <a:pt x="1398" y="1306"/>
                </a:lnTo>
                <a:lnTo>
                  <a:pt x="1398" y="1306"/>
                </a:lnTo>
                <a:lnTo>
                  <a:pt x="1398" y="1308"/>
                </a:lnTo>
                <a:lnTo>
                  <a:pt x="1400" y="1306"/>
                </a:lnTo>
                <a:lnTo>
                  <a:pt x="1402" y="1306"/>
                </a:lnTo>
                <a:lnTo>
                  <a:pt x="1402" y="1304"/>
                </a:lnTo>
                <a:lnTo>
                  <a:pt x="1404" y="1304"/>
                </a:lnTo>
                <a:lnTo>
                  <a:pt x="1404" y="1304"/>
                </a:lnTo>
                <a:lnTo>
                  <a:pt x="1406" y="1302"/>
                </a:lnTo>
                <a:lnTo>
                  <a:pt x="1408" y="1302"/>
                </a:lnTo>
                <a:lnTo>
                  <a:pt x="1408" y="1300"/>
                </a:lnTo>
                <a:lnTo>
                  <a:pt x="1408" y="1300"/>
                </a:lnTo>
                <a:lnTo>
                  <a:pt x="1421" y="1300"/>
                </a:lnTo>
                <a:lnTo>
                  <a:pt x="1423" y="1300"/>
                </a:lnTo>
                <a:lnTo>
                  <a:pt x="1423" y="1300"/>
                </a:lnTo>
                <a:lnTo>
                  <a:pt x="1423" y="1300"/>
                </a:lnTo>
                <a:lnTo>
                  <a:pt x="1425" y="1302"/>
                </a:lnTo>
                <a:lnTo>
                  <a:pt x="1425" y="1302"/>
                </a:lnTo>
                <a:lnTo>
                  <a:pt x="1425" y="1302"/>
                </a:lnTo>
                <a:lnTo>
                  <a:pt x="1423" y="1304"/>
                </a:lnTo>
                <a:lnTo>
                  <a:pt x="1421" y="1304"/>
                </a:lnTo>
                <a:lnTo>
                  <a:pt x="1419" y="1304"/>
                </a:lnTo>
                <a:lnTo>
                  <a:pt x="1421" y="1306"/>
                </a:lnTo>
                <a:lnTo>
                  <a:pt x="1423" y="1306"/>
                </a:lnTo>
                <a:lnTo>
                  <a:pt x="1423" y="1306"/>
                </a:lnTo>
                <a:lnTo>
                  <a:pt x="1427" y="1308"/>
                </a:lnTo>
                <a:lnTo>
                  <a:pt x="1429" y="1308"/>
                </a:lnTo>
                <a:lnTo>
                  <a:pt x="1431" y="1308"/>
                </a:lnTo>
                <a:lnTo>
                  <a:pt x="1431" y="1308"/>
                </a:lnTo>
                <a:lnTo>
                  <a:pt x="1431" y="1306"/>
                </a:lnTo>
                <a:lnTo>
                  <a:pt x="1431" y="1306"/>
                </a:lnTo>
                <a:lnTo>
                  <a:pt x="1433" y="1306"/>
                </a:lnTo>
                <a:lnTo>
                  <a:pt x="1433" y="1308"/>
                </a:lnTo>
                <a:lnTo>
                  <a:pt x="1433" y="1308"/>
                </a:lnTo>
                <a:lnTo>
                  <a:pt x="1433" y="1308"/>
                </a:lnTo>
                <a:lnTo>
                  <a:pt x="1435" y="1310"/>
                </a:lnTo>
                <a:lnTo>
                  <a:pt x="1442" y="1308"/>
                </a:lnTo>
                <a:lnTo>
                  <a:pt x="1442" y="1308"/>
                </a:lnTo>
                <a:lnTo>
                  <a:pt x="1442" y="1308"/>
                </a:lnTo>
                <a:lnTo>
                  <a:pt x="1444" y="1310"/>
                </a:lnTo>
                <a:lnTo>
                  <a:pt x="1444" y="1310"/>
                </a:lnTo>
                <a:lnTo>
                  <a:pt x="1446" y="1313"/>
                </a:lnTo>
                <a:lnTo>
                  <a:pt x="1446" y="1313"/>
                </a:lnTo>
                <a:lnTo>
                  <a:pt x="1450" y="1315"/>
                </a:lnTo>
                <a:lnTo>
                  <a:pt x="1458" y="1317"/>
                </a:lnTo>
                <a:lnTo>
                  <a:pt x="1458" y="1317"/>
                </a:lnTo>
                <a:lnTo>
                  <a:pt x="1460" y="1317"/>
                </a:lnTo>
                <a:lnTo>
                  <a:pt x="1467" y="1317"/>
                </a:lnTo>
                <a:lnTo>
                  <a:pt x="1467" y="1317"/>
                </a:lnTo>
                <a:lnTo>
                  <a:pt x="1469" y="1317"/>
                </a:lnTo>
                <a:lnTo>
                  <a:pt x="1469" y="1319"/>
                </a:lnTo>
                <a:lnTo>
                  <a:pt x="1471" y="1321"/>
                </a:lnTo>
                <a:lnTo>
                  <a:pt x="1471" y="1325"/>
                </a:lnTo>
                <a:lnTo>
                  <a:pt x="1471" y="1325"/>
                </a:lnTo>
                <a:lnTo>
                  <a:pt x="1471" y="1325"/>
                </a:lnTo>
                <a:lnTo>
                  <a:pt x="1473" y="1327"/>
                </a:lnTo>
                <a:lnTo>
                  <a:pt x="1475" y="1329"/>
                </a:lnTo>
                <a:lnTo>
                  <a:pt x="1477" y="1329"/>
                </a:lnTo>
                <a:lnTo>
                  <a:pt x="1479" y="1329"/>
                </a:lnTo>
                <a:lnTo>
                  <a:pt x="1483" y="1329"/>
                </a:lnTo>
                <a:lnTo>
                  <a:pt x="1486" y="1329"/>
                </a:lnTo>
                <a:lnTo>
                  <a:pt x="1488" y="1329"/>
                </a:lnTo>
                <a:lnTo>
                  <a:pt x="1490" y="1331"/>
                </a:lnTo>
                <a:lnTo>
                  <a:pt x="1490" y="1331"/>
                </a:lnTo>
                <a:lnTo>
                  <a:pt x="1490" y="1331"/>
                </a:lnTo>
                <a:lnTo>
                  <a:pt x="1490" y="1334"/>
                </a:lnTo>
                <a:lnTo>
                  <a:pt x="1492" y="1334"/>
                </a:lnTo>
                <a:lnTo>
                  <a:pt x="1490" y="1334"/>
                </a:lnTo>
                <a:lnTo>
                  <a:pt x="1490" y="1336"/>
                </a:lnTo>
                <a:lnTo>
                  <a:pt x="1490" y="1336"/>
                </a:lnTo>
                <a:lnTo>
                  <a:pt x="1483" y="1340"/>
                </a:lnTo>
                <a:lnTo>
                  <a:pt x="1481" y="1342"/>
                </a:lnTo>
                <a:lnTo>
                  <a:pt x="1486" y="1342"/>
                </a:lnTo>
                <a:lnTo>
                  <a:pt x="1490" y="1342"/>
                </a:lnTo>
                <a:lnTo>
                  <a:pt x="1492" y="1342"/>
                </a:lnTo>
                <a:lnTo>
                  <a:pt x="1494" y="1342"/>
                </a:lnTo>
                <a:lnTo>
                  <a:pt x="1496" y="1342"/>
                </a:lnTo>
                <a:lnTo>
                  <a:pt x="1500" y="1342"/>
                </a:lnTo>
                <a:lnTo>
                  <a:pt x="1502" y="1340"/>
                </a:lnTo>
                <a:lnTo>
                  <a:pt x="1504" y="1340"/>
                </a:lnTo>
                <a:lnTo>
                  <a:pt x="1511" y="1340"/>
                </a:lnTo>
                <a:lnTo>
                  <a:pt x="1511" y="1342"/>
                </a:lnTo>
                <a:lnTo>
                  <a:pt x="1513" y="1342"/>
                </a:lnTo>
                <a:lnTo>
                  <a:pt x="1517" y="1342"/>
                </a:lnTo>
                <a:lnTo>
                  <a:pt x="1517" y="1342"/>
                </a:lnTo>
                <a:lnTo>
                  <a:pt x="1519" y="1342"/>
                </a:lnTo>
                <a:lnTo>
                  <a:pt x="1519" y="1340"/>
                </a:lnTo>
                <a:lnTo>
                  <a:pt x="1519" y="1342"/>
                </a:lnTo>
                <a:lnTo>
                  <a:pt x="1519" y="1342"/>
                </a:lnTo>
                <a:lnTo>
                  <a:pt x="1519" y="1342"/>
                </a:lnTo>
                <a:close/>
                <a:moveTo>
                  <a:pt x="1641" y="944"/>
                </a:moveTo>
                <a:lnTo>
                  <a:pt x="1641" y="941"/>
                </a:lnTo>
                <a:lnTo>
                  <a:pt x="1641" y="941"/>
                </a:lnTo>
                <a:lnTo>
                  <a:pt x="1639" y="941"/>
                </a:lnTo>
                <a:lnTo>
                  <a:pt x="1639" y="944"/>
                </a:lnTo>
                <a:lnTo>
                  <a:pt x="1641" y="944"/>
                </a:lnTo>
                <a:lnTo>
                  <a:pt x="1641" y="944"/>
                </a:lnTo>
                <a:close/>
                <a:moveTo>
                  <a:pt x="1607" y="1455"/>
                </a:moveTo>
                <a:lnTo>
                  <a:pt x="1607" y="1453"/>
                </a:lnTo>
                <a:lnTo>
                  <a:pt x="1607" y="1453"/>
                </a:lnTo>
                <a:lnTo>
                  <a:pt x="1605" y="1453"/>
                </a:lnTo>
                <a:lnTo>
                  <a:pt x="1605" y="1453"/>
                </a:lnTo>
                <a:lnTo>
                  <a:pt x="1609" y="1455"/>
                </a:lnTo>
                <a:lnTo>
                  <a:pt x="1611" y="1457"/>
                </a:lnTo>
                <a:lnTo>
                  <a:pt x="1611" y="1457"/>
                </a:lnTo>
                <a:lnTo>
                  <a:pt x="1611" y="1455"/>
                </a:lnTo>
                <a:lnTo>
                  <a:pt x="1607" y="1455"/>
                </a:lnTo>
                <a:close/>
                <a:moveTo>
                  <a:pt x="1647" y="950"/>
                </a:moveTo>
                <a:lnTo>
                  <a:pt x="1647" y="950"/>
                </a:lnTo>
                <a:lnTo>
                  <a:pt x="1647" y="952"/>
                </a:lnTo>
                <a:lnTo>
                  <a:pt x="1647" y="950"/>
                </a:lnTo>
                <a:lnTo>
                  <a:pt x="1649" y="948"/>
                </a:lnTo>
                <a:lnTo>
                  <a:pt x="1647" y="950"/>
                </a:lnTo>
                <a:close/>
                <a:moveTo>
                  <a:pt x="1613" y="1367"/>
                </a:moveTo>
                <a:lnTo>
                  <a:pt x="1613" y="1367"/>
                </a:lnTo>
                <a:lnTo>
                  <a:pt x="1613" y="1365"/>
                </a:lnTo>
                <a:lnTo>
                  <a:pt x="1613" y="1365"/>
                </a:lnTo>
                <a:lnTo>
                  <a:pt x="1615" y="1365"/>
                </a:lnTo>
                <a:lnTo>
                  <a:pt x="1615" y="1363"/>
                </a:lnTo>
                <a:lnTo>
                  <a:pt x="1618" y="1363"/>
                </a:lnTo>
                <a:lnTo>
                  <a:pt x="1618" y="1361"/>
                </a:lnTo>
                <a:lnTo>
                  <a:pt x="1618" y="1361"/>
                </a:lnTo>
                <a:lnTo>
                  <a:pt x="1615" y="1359"/>
                </a:lnTo>
                <a:lnTo>
                  <a:pt x="1613" y="1357"/>
                </a:lnTo>
                <a:lnTo>
                  <a:pt x="1609" y="1354"/>
                </a:lnTo>
                <a:lnTo>
                  <a:pt x="1607" y="1354"/>
                </a:lnTo>
                <a:lnTo>
                  <a:pt x="1605" y="1354"/>
                </a:lnTo>
                <a:lnTo>
                  <a:pt x="1605" y="1354"/>
                </a:lnTo>
                <a:lnTo>
                  <a:pt x="1603" y="1354"/>
                </a:lnTo>
                <a:lnTo>
                  <a:pt x="1601" y="1354"/>
                </a:lnTo>
                <a:lnTo>
                  <a:pt x="1599" y="1352"/>
                </a:lnTo>
                <a:lnTo>
                  <a:pt x="1599" y="1352"/>
                </a:lnTo>
                <a:lnTo>
                  <a:pt x="1599" y="1352"/>
                </a:lnTo>
                <a:lnTo>
                  <a:pt x="1601" y="1352"/>
                </a:lnTo>
                <a:lnTo>
                  <a:pt x="1603" y="1352"/>
                </a:lnTo>
                <a:lnTo>
                  <a:pt x="1605" y="1352"/>
                </a:lnTo>
                <a:lnTo>
                  <a:pt x="1605" y="1350"/>
                </a:lnTo>
                <a:lnTo>
                  <a:pt x="1603" y="1350"/>
                </a:lnTo>
                <a:lnTo>
                  <a:pt x="1597" y="1350"/>
                </a:lnTo>
                <a:lnTo>
                  <a:pt x="1597" y="1350"/>
                </a:lnTo>
                <a:lnTo>
                  <a:pt x="1595" y="1348"/>
                </a:lnTo>
                <a:lnTo>
                  <a:pt x="1595" y="1346"/>
                </a:lnTo>
                <a:lnTo>
                  <a:pt x="1595" y="1346"/>
                </a:lnTo>
                <a:lnTo>
                  <a:pt x="1592" y="1346"/>
                </a:lnTo>
                <a:lnTo>
                  <a:pt x="1592" y="1346"/>
                </a:lnTo>
                <a:lnTo>
                  <a:pt x="1590" y="1346"/>
                </a:lnTo>
                <a:lnTo>
                  <a:pt x="1588" y="1346"/>
                </a:lnTo>
                <a:lnTo>
                  <a:pt x="1588" y="1344"/>
                </a:lnTo>
                <a:lnTo>
                  <a:pt x="1586" y="1344"/>
                </a:lnTo>
                <a:lnTo>
                  <a:pt x="1584" y="1344"/>
                </a:lnTo>
                <a:lnTo>
                  <a:pt x="1584" y="1344"/>
                </a:lnTo>
                <a:lnTo>
                  <a:pt x="1582" y="1342"/>
                </a:lnTo>
                <a:lnTo>
                  <a:pt x="1582" y="1342"/>
                </a:lnTo>
                <a:lnTo>
                  <a:pt x="1580" y="1342"/>
                </a:lnTo>
                <a:lnTo>
                  <a:pt x="1578" y="1342"/>
                </a:lnTo>
                <a:lnTo>
                  <a:pt x="1576" y="1342"/>
                </a:lnTo>
                <a:lnTo>
                  <a:pt x="1576" y="1342"/>
                </a:lnTo>
                <a:lnTo>
                  <a:pt x="1574" y="1342"/>
                </a:lnTo>
                <a:lnTo>
                  <a:pt x="1571" y="1342"/>
                </a:lnTo>
                <a:lnTo>
                  <a:pt x="1569" y="1342"/>
                </a:lnTo>
                <a:lnTo>
                  <a:pt x="1569" y="1342"/>
                </a:lnTo>
                <a:lnTo>
                  <a:pt x="1569" y="1344"/>
                </a:lnTo>
                <a:lnTo>
                  <a:pt x="1569" y="1344"/>
                </a:lnTo>
                <a:lnTo>
                  <a:pt x="1567" y="1344"/>
                </a:lnTo>
                <a:lnTo>
                  <a:pt x="1567" y="1344"/>
                </a:lnTo>
                <a:lnTo>
                  <a:pt x="1565" y="1344"/>
                </a:lnTo>
                <a:lnTo>
                  <a:pt x="1561" y="1344"/>
                </a:lnTo>
                <a:lnTo>
                  <a:pt x="1559" y="1344"/>
                </a:lnTo>
                <a:lnTo>
                  <a:pt x="1555" y="1342"/>
                </a:lnTo>
                <a:lnTo>
                  <a:pt x="1553" y="1342"/>
                </a:lnTo>
                <a:lnTo>
                  <a:pt x="1548" y="1342"/>
                </a:lnTo>
                <a:lnTo>
                  <a:pt x="1546" y="1342"/>
                </a:lnTo>
                <a:lnTo>
                  <a:pt x="1546" y="1342"/>
                </a:lnTo>
                <a:lnTo>
                  <a:pt x="1544" y="1344"/>
                </a:lnTo>
                <a:lnTo>
                  <a:pt x="1544" y="1344"/>
                </a:lnTo>
                <a:lnTo>
                  <a:pt x="1544" y="1346"/>
                </a:lnTo>
                <a:lnTo>
                  <a:pt x="1546" y="1346"/>
                </a:lnTo>
                <a:lnTo>
                  <a:pt x="1548" y="1346"/>
                </a:lnTo>
                <a:lnTo>
                  <a:pt x="1553" y="1348"/>
                </a:lnTo>
                <a:lnTo>
                  <a:pt x="1555" y="1348"/>
                </a:lnTo>
                <a:lnTo>
                  <a:pt x="1555" y="1350"/>
                </a:lnTo>
                <a:lnTo>
                  <a:pt x="1553" y="1352"/>
                </a:lnTo>
                <a:lnTo>
                  <a:pt x="1555" y="1352"/>
                </a:lnTo>
                <a:lnTo>
                  <a:pt x="1553" y="1354"/>
                </a:lnTo>
                <a:lnTo>
                  <a:pt x="1555" y="1357"/>
                </a:lnTo>
                <a:lnTo>
                  <a:pt x="1559" y="1359"/>
                </a:lnTo>
                <a:lnTo>
                  <a:pt x="1559" y="1361"/>
                </a:lnTo>
                <a:lnTo>
                  <a:pt x="1559" y="1361"/>
                </a:lnTo>
                <a:lnTo>
                  <a:pt x="1559" y="1361"/>
                </a:lnTo>
                <a:lnTo>
                  <a:pt x="1559" y="1361"/>
                </a:lnTo>
                <a:lnTo>
                  <a:pt x="1555" y="1363"/>
                </a:lnTo>
                <a:lnTo>
                  <a:pt x="1555" y="1363"/>
                </a:lnTo>
                <a:lnTo>
                  <a:pt x="1555" y="1363"/>
                </a:lnTo>
                <a:lnTo>
                  <a:pt x="1555" y="1363"/>
                </a:lnTo>
                <a:lnTo>
                  <a:pt x="1553" y="1363"/>
                </a:lnTo>
                <a:lnTo>
                  <a:pt x="1551" y="1363"/>
                </a:lnTo>
                <a:lnTo>
                  <a:pt x="1542" y="1363"/>
                </a:lnTo>
                <a:lnTo>
                  <a:pt x="1540" y="1361"/>
                </a:lnTo>
                <a:lnTo>
                  <a:pt x="1538" y="1361"/>
                </a:lnTo>
                <a:lnTo>
                  <a:pt x="1536" y="1361"/>
                </a:lnTo>
                <a:lnTo>
                  <a:pt x="1534" y="1361"/>
                </a:lnTo>
                <a:lnTo>
                  <a:pt x="1532" y="1361"/>
                </a:lnTo>
                <a:lnTo>
                  <a:pt x="1532" y="1361"/>
                </a:lnTo>
                <a:lnTo>
                  <a:pt x="1530" y="1361"/>
                </a:lnTo>
                <a:lnTo>
                  <a:pt x="1530" y="1363"/>
                </a:lnTo>
                <a:lnTo>
                  <a:pt x="1530" y="1365"/>
                </a:lnTo>
                <a:lnTo>
                  <a:pt x="1530" y="1365"/>
                </a:lnTo>
                <a:lnTo>
                  <a:pt x="1534" y="1365"/>
                </a:lnTo>
                <a:lnTo>
                  <a:pt x="1534" y="1367"/>
                </a:lnTo>
                <a:lnTo>
                  <a:pt x="1536" y="1367"/>
                </a:lnTo>
                <a:lnTo>
                  <a:pt x="1538" y="1369"/>
                </a:lnTo>
                <a:lnTo>
                  <a:pt x="1538" y="1369"/>
                </a:lnTo>
                <a:lnTo>
                  <a:pt x="1538" y="1369"/>
                </a:lnTo>
                <a:lnTo>
                  <a:pt x="1540" y="1367"/>
                </a:lnTo>
                <a:lnTo>
                  <a:pt x="1540" y="1367"/>
                </a:lnTo>
                <a:lnTo>
                  <a:pt x="1542" y="1367"/>
                </a:lnTo>
                <a:lnTo>
                  <a:pt x="1544" y="1367"/>
                </a:lnTo>
                <a:lnTo>
                  <a:pt x="1546" y="1367"/>
                </a:lnTo>
                <a:lnTo>
                  <a:pt x="1548" y="1367"/>
                </a:lnTo>
                <a:lnTo>
                  <a:pt x="1553" y="1367"/>
                </a:lnTo>
                <a:lnTo>
                  <a:pt x="1555" y="1367"/>
                </a:lnTo>
                <a:lnTo>
                  <a:pt x="1555" y="1367"/>
                </a:lnTo>
                <a:lnTo>
                  <a:pt x="1557" y="1367"/>
                </a:lnTo>
                <a:lnTo>
                  <a:pt x="1557" y="1367"/>
                </a:lnTo>
                <a:lnTo>
                  <a:pt x="1557" y="1367"/>
                </a:lnTo>
                <a:lnTo>
                  <a:pt x="1563" y="1367"/>
                </a:lnTo>
                <a:lnTo>
                  <a:pt x="1565" y="1367"/>
                </a:lnTo>
                <a:lnTo>
                  <a:pt x="1565" y="1367"/>
                </a:lnTo>
                <a:lnTo>
                  <a:pt x="1567" y="1369"/>
                </a:lnTo>
                <a:lnTo>
                  <a:pt x="1567" y="1369"/>
                </a:lnTo>
                <a:lnTo>
                  <a:pt x="1569" y="1369"/>
                </a:lnTo>
                <a:lnTo>
                  <a:pt x="1569" y="1371"/>
                </a:lnTo>
                <a:lnTo>
                  <a:pt x="1569" y="1371"/>
                </a:lnTo>
                <a:lnTo>
                  <a:pt x="1569" y="1373"/>
                </a:lnTo>
                <a:lnTo>
                  <a:pt x="1569" y="1373"/>
                </a:lnTo>
                <a:lnTo>
                  <a:pt x="1571" y="1373"/>
                </a:lnTo>
                <a:lnTo>
                  <a:pt x="1571" y="1373"/>
                </a:lnTo>
                <a:lnTo>
                  <a:pt x="1574" y="1375"/>
                </a:lnTo>
                <a:lnTo>
                  <a:pt x="1574" y="1375"/>
                </a:lnTo>
                <a:lnTo>
                  <a:pt x="1574" y="1375"/>
                </a:lnTo>
                <a:lnTo>
                  <a:pt x="1576" y="1371"/>
                </a:lnTo>
                <a:lnTo>
                  <a:pt x="1578" y="1369"/>
                </a:lnTo>
                <a:lnTo>
                  <a:pt x="1578" y="1367"/>
                </a:lnTo>
                <a:lnTo>
                  <a:pt x="1578" y="1367"/>
                </a:lnTo>
                <a:lnTo>
                  <a:pt x="1578" y="1367"/>
                </a:lnTo>
                <a:lnTo>
                  <a:pt x="1578" y="1365"/>
                </a:lnTo>
                <a:lnTo>
                  <a:pt x="1580" y="1365"/>
                </a:lnTo>
                <a:lnTo>
                  <a:pt x="1582" y="1365"/>
                </a:lnTo>
                <a:lnTo>
                  <a:pt x="1584" y="1365"/>
                </a:lnTo>
                <a:lnTo>
                  <a:pt x="1586" y="1367"/>
                </a:lnTo>
                <a:lnTo>
                  <a:pt x="1586" y="1367"/>
                </a:lnTo>
                <a:lnTo>
                  <a:pt x="1590" y="1367"/>
                </a:lnTo>
                <a:lnTo>
                  <a:pt x="1592" y="1365"/>
                </a:lnTo>
                <a:lnTo>
                  <a:pt x="1592" y="1365"/>
                </a:lnTo>
                <a:lnTo>
                  <a:pt x="1592" y="1365"/>
                </a:lnTo>
                <a:lnTo>
                  <a:pt x="1595" y="1363"/>
                </a:lnTo>
                <a:lnTo>
                  <a:pt x="1597" y="1363"/>
                </a:lnTo>
                <a:lnTo>
                  <a:pt x="1599" y="1363"/>
                </a:lnTo>
                <a:lnTo>
                  <a:pt x="1601" y="1363"/>
                </a:lnTo>
                <a:lnTo>
                  <a:pt x="1603" y="1363"/>
                </a:lnTo>
                <a:lnTo>
                  <a:pt x="1605" y="1363"/>
                </a:lnTo>
                <a:lnTo>
                  <a:pt x="1607" y="1365"/>
                </a:lnTo>
                <a:lnTo>
                  <a:pt x="1609" y="1365"/>
                </a:lnTo>
                <a:lnTo>
                  <a:pt x="1611" y="1365"/>
                </a:lnTo>
                <a:lnTo>
                  <a:pt x="1611" y="1367"/>
                </a:lnTo>
                <a:lnTo>
                  <a:pt x="1611" y="1367"/>
                </a:lnTo>
                <a:lnTo>
                  <a:pt x="1613" y="1367"/>
                </a:lnTo>
                <a:close/>
                <a:moveTo>
                  <a:pt x="1435" y="1269"/>
                </a:moveTo>
                <a:lnTo>
                  <a:pt x="1435" y="1269"/>
                </a:lnTo>
                <a:lnTo>
                  <a:pt x="1433" y="1269"/>
                </a:lnTo>
                <a:lnTo>
                  <a:pt x="1433" y="1269"/>
                </a:lnTo>
                <a:lnTo>
                  <a:pt x="1433" y="1269"/>
                </a:lnTo>
                <a:lnTo>
                  <a:pt x="1433" y="1269"/>
                </a:lnTo>
                <a:lnTo>
                  <a:pt x="1435" y="1269"/>
                </a:lnTo>
                <a:close/>
                <a:moveTo>
                  <a:pt x="1437" y="1266"/>
                </a:moveTo>
                <a:lnTo>
                  <a:pt x="1437" y="1266"/>
                </a:lnTo>
                <a:lnTo>
                  <a:pt x="1437" y="1269"/>
                </a:lnTo>
                <a:lnTo>
                  <a:pt x="1437" y="1269"/>
                </a:lnTo>
                <a:lnTo>
                  <a:pt x="1437" y="1269"/>
                </a:lnTo>
                <a:lnTo>
                  <a:pt x="1437" y="1269"/>
                </a:lnTo>
                <a:lnTo>
                  <a:pt x="1437" y="1266"/>
                </a:lnTo>
                <a:close/>
                <a:moveTo>
                  <a:pt x="1446" y="1260"/>
                </a:moveTo>
                <a:lnTo>
                  <a:pt x="1444" y="1260"/>
                </a:lnTo>
                <a:lnTo>
                  <a:pt x="1444" y="1260"/>
                </a:lnTo>
                <a:lnTo>
                  <a:pt x="1444" y="1262"/>
                </a:lnTo>
                <a:lnTo>
                  <a:pt x="1444" y="1262"/>
                </a:lnTo>
                <a:lnTo>
                  <a:pt x="1442" y="1262"/>
                </a:lnTo>
                <a:lnTo>
                  <a:pt x="1442" y="1262"/>
                </a:lnTo>
                <a:lnTo>
                  <a:pt x="1442" y="1264"/>
                </a:lnTo>
                <a:lnTo>
                  <a:pt x="1439" y="1266"/>
                </a:lnTo>
                <a:lnTo>
                  <a:pt x="1444" y="1262"/>
                </a:lnTo>
                <a:lnTo>
                  <a:pt x="1446" y="1260"/>
                </a:lnTo>
                <a:close/>
                <a:moveTo>
                  <a:pt x="1429" y="1271"/>
                </a:moveTo>
                <a:lnTo>
                  <a:pt x="1429" y="1271"/>
                </a:lnTo>
                <a:lnTo>
                  <a:pt x="1429" y="1271"/>
                </a:lnTo>
                <a:lnTo>
                  <a:pt x="1429" y="1271"/>
                </a:lnTo>
                <a:lnTo>
                  <a:pt x="1429" y="1269"/>
                </a:lnTo>
                <a:lnTo>
                  <a:pt x="1429" y="1269"/>
                </a:lnTo>
                <a:lnTo>
                  <a:pt x="1429" y="1271"/>
                </a:lnTo>
                <a:lnTo>
                  <a:pt x="1429" y="1271"/>
                </a:lnTo>
                <a:lnTo>
                  <a:pt x="1429" y="1271"/>
                </a:lnTo>
                <a:close/>
                <a:moveTo>
                  <a:pt x="1439" y="1266"/>
                </a:moveTo>
                <a:lnTo>
                  <a:pt x="1439" y="1266"/>
                </a:lnTo>
                <a:lnTo>
                  <a:pt x="1439" y="1266"/>
                </a:lnTo>
                <a:lnTo>
                  <a:pt x="1439" y="1266"/>
                </a:lnTo>
                <a:lnTo>
                  <a:pt x="1439" y="1266"/>
                </a:lnTo>
                <a:close/>
                <a:moveTo>
                  <a:pt x="1379" y="1191"/>
                </a:moveTo>
                <a:lnTo>
                  <a:pt x="1379" y="1193"/>
                </a:lnTo>
                <a:lnTo>
                  <a:pt x="1377" y="1193"/>
                </a:lnTo>
                <a:lnTo>
                  <a:pt x="1377" y="1193"/>
                </a:lnTo>
                <a:lnTo>
                  <a:pt x="1375" y="1193"/>
                </a:lnTo>
                <a:lnTo>
                  <a:pt x="1377" y="1193"/>
                </a:lnTo>
                <a:lnTo>
                  <a:pt x="1377" y="1193"/>
                </a:lnTo>
                <a:lnTo>
                  <a:pt x="1381" y="1191"/>
                </a:lnTo>
                <a:lnTo>
                  <a:pt x="1379" y="1191"/>
                </a:lnTo>
                <a:close/>
                <a:moveTo>
                  <a:pt x="1416" y="1241"/>
                </a:moveTo>
                <a:lnTo>
                  <a:pt x="1419" y="1243"/>
                </a:lnTo>
                <a:lnTo>
                  <a:pt x="1419" y="1243"/>
                </a:lnTo>
                <a:lnTo>
                  <a:pt x="1419" y="1243"/>
                </a:lnTo>
                <a:lnTo>
                  <a:pt x="1419" y="1243"/>
                </a:lnTo>
                <a:lnTo>
                  <a:pt x="1419" y="1241"/>
                </a:lnTo>
                <a:lnTo>
                  <a:pt x="1416" y="1241"/>
                </a:lnTo>
                <a:lnTo>
                  <a:pt x="1416" y="1241"/>
                </a:lnTo>
                <a:close/>
                <a:moveTo>
                  <a:pt x="1419" y="1241"/>
                </a:moveTo>
                <a:lnTo>
                  <a:pt x="1419" y="1241"/>
                </a:lnTo>
                <a:lnTo>
                  <a:pt x="1419" y="1239"/>
                </a:lnTo>
                <a:lnTo>
                  <a:pt x="1416" y="1239"/>
                </a:lnTo>
                <a:lnTo>
                  <a:pt x="1419" y="1241"/>
                </a:lnTo>
                <a:lnTo>
                  <a:pt x="1419" y="1241"/>
                </a:lnTo>
                <a:close/>
                <a:moveTo>
                  <a:pt x="1427" y="1271"/>
                </a:moveTo>
                <a:lnTo>
                  <a:pt x="1427" y="1271"/>
                </a:lnTo>
                <a:lnTo>
                  <a:pt x="1427" y="1269"/>
                </a:lnTo>
                <a:lnTo>
                  <a:pt x="1425" y="1271"/>
                </a:lnTo>
                <a:lnTo>
                  <a:pt x="1425" y="1271"/>
                </a:lnTo>
                <a:lnTo>
                  <a:pt x="1427" y="1271"/>
                </a:lnTo>
                <a:lnTo>
                  <a:pt x="1427" y="1271"/>
                </a:lnTo>
                <a:close/>
                <a:moveTo>
                  <a:pt x="1423" y="1271"/>
                </a:moveTo>
                <a:lnTo>
                  <a:pt x="1423" y="1271"/>
                </a:lnTo>
                <a:lnTo>
                  <a:pt x="1423" y="1271"/>
                </a:lnTo>
                <a:lnTo>
                  <a:pt x="1423" y="1271"/>
                </a:lnTo>
                <a:lnTo>
                  <a:pt x="1423" y="1273"/>
                </a:lnTo>
                <a:lnTo>
                  <a:pt x="1423" y="1273"/>
                </a:lnTo>
                <a:lnTo>
                  <a:pt x="1423" y="1271"/>
                </a:lnTo>
                <a:close/>
                <a:moveTo>
                  <a:pt x="1159" y="440"/>
                </a:moveTo>
                <a:lnTo>
                  <a:pt x="1159" y="438"/>
                </a:lnTo>
                <a:lnTo>
                  <a:pt x="1159" y="436"/>
                </a:lnTo>
                <a:lnTo>
                  <a:pt x="1159" y="436"/>
                </a:lnTo>
                <a:lnTo>
                  <a:pt x="1159" y="436"/>
                </a:lnTo>
                <a:lnTo>
                  <a:pt x="1157" y="434"/>
                </a:lnTo>
                <a:lnTo>
                  <a:pt x="1157" y="436"/>
                </a:lnTo>
                <a:lnTo>
                  <a:pt x="1155" y="436"/>
                </a:lnTo>
                <a:lnTo>
                  <a:pt x="1155" y="436"/>
                </a:lnTo>
                <a:lnTo>
                  <a:pt x="1155" y="436"/>
                </a:lnTo>
                <a:lnTo>
                  <a:pt x="1157" y="438"/>
                </a:lnTo>
                <a:lnTo>
                  <a:pt x="1157" y="438"/>
                </a:lnTo>
                <a:lnTo>
                  <a:pt x="1159" y="440"/>
                </a:lnTo>
                <a:close/>
                <a:moveTo>
                  <a:pt x="2565" y="673"/>
                </a:moveTo>
                <a:lnTo>
                  <a:pt x="2565" y="673"/>
                </a:lnTo>
                <a:lnTo>
                  <a:pt x="2565" y="673"/>
                </a:lnTo>
                <a:lnTo>
                  <a:pt x="2565" y="673"/>
                </a:lnTo>
                <a:lnTo>
                  <a:pt x="2567" y="671"/>
                </a:lnTo>
                <a:lnTo>
                  <a:pt x="2565" y="671"/>
                </a:lnTo>
                <a:lnTo>
                  <a:pt x="2565" y="671"/>
                </a:lnTo>
                <a:lnTo>
                  <a:pt x="2565" y="673"/>
                </a:lnTo>
                <a:close/>
                <a:moveTo>
                  <a:pt x="2525" y="702"/>
                </a:moveTo>
                <a:lnTo>
                  <a:pt x="2527" y="705"/>
                </a:lnTo>
                <a:lnTo>
                  <a:pt x="2527" y="705"/>
                </a:lnTo>
                <a:lnTo>
                  <a:pt x="2527" y="707"/>
                </a:lnTo>
                <a:lnTo>
                  <a:pt x="2525" y="711"/>
                </a:lnTo>
                <a:lnTo>
                  <a:pt x="2523" y="711"/>
                </a:lnTo>
                <a:lnTo>
                  <a:pt x="2523" y="711"/>
                </a:lnTo>
                <a:lnTo>
                  <a:pt x="2525" y="713"/>
                </a:lnTo>
                <a:lnTo>
                  <a:pt x="2523" y="715"/>
                </a:lnTo>
                <a:lnTo>
                  <a:pt x="2521" y="715"/>
                </a:lnTo>
                <a:lnTo>
                  <a:pt x="2519" y="715"/>
                </a:lnTo>
                <a:lnTo>
                  <a:pt x="2519" y="715"/>
                </a:lnTo>
                <a:lnTo>
                  <a:pt x="2521" y="715"/>
                </a:lnTo>
                <a:lnTo>
                  <a:pt x="2521" y="715"/>
                </a:lnTo>
                <a:lnTo>
                  <a:pt x="2521" y="717"/>
                </a:lnTo>
                <a:lnTo>
                  <a:pt x="2523" y="719"/>
                </a:lnTo>
                <a:lnTo>
                  <a:pt x="2525" y="719"/>
                </a:lnTo>
                <a:lnTo>
                  <a:pt x="2525" y="719"/>
                </a:lnTo>
                <a:lnTo>
                  <a:pt x="2527" y="719"/>
                </a:lnTo>
                <a:lnTo>
                  <a:pt x="2531" y="715"/>
                </a:lnTo>
                <a:lnTo>
                  <a:pt x="2533" y="715"/>
                </a:lnTo>
                <a:lnTo>
                  <a:pt x="2531" y="717"/>
                </a:lnTo>
                <a:lnTo>
                  <a:pt x="2531" y="717"/>
                </a:lnTo>
                <a:lnTo>
                  <a:pt x="2531" y="719"/>
                </a:lnTo>
                <a:lnTo>
                  <a:pt x="2529" y="719"/>
                </a:lnTo>
                <a:lnTo>
                  <a:pt x="2529" y="721"/>
                </a:lnTo>
                <a:lnTo>
                  <a:pt x="2529" y="723"/>
                </a:lnTo>
                <a:lnTo>
                  <a:pt x="2527" y="726"/>
                </a:lnTo>
                <a:lnTo>
                  <a:pt x="2527" y="728"/>
                </a:lnTo>
                <a:lnTo>
                  <a:pt x="2527" y="730"/>
                </a:lnTo>
                <a:lnTo>
                  <a:pt x="2527" y="734"/>
                </a:lnTo>
                <a:lnTo>
                  <a:pt x="2527" y="734"/>
                </a:lnTo>
                <a:lnTo>
                  <a:pt x="2527" y="734"/>
                </a:lnTo>
                <a:lnTo>
                  <a:pt x="2527" y="734"/>
                </a:lnTo>
                <a:lnTo>
                  <a:pt x="2527" y="734"/>
                </a:lnTo>
                <a:lnTo>
                  <a:pt x="2527" y="736"/>
                </a:lnTo>
                <a:lnTo>
                  <a:pt x="2525" y="736"/>
                </a:lnTo>
                <a:lnTo>
                  <a:pt x="2525" y="738"/>
                </a:lnTo>
                <a:lnTo>
                  <a:pt x="2525" y="742"/>
                </a:lnTo>
                <a:lnTo>
                  <a:pt x="2525" y="742"/>
                </a:lnTo>
                <a:lnTo>
                  <a:pt x="2525" y="742"/>
                </a:lnTo>
                <a:lnTo>
                  <a:pt x="2525" y="744"/>
                </a:lnTo>
                <a:lnTo>
                  <a:pt x="2527" y="744"/>
                </a:lnTo>
                <a:lnTo>
                  <a:pt x="2527" y="744"/>
                </a:lnTo>
                <a:lnTo>
                  <a:pt x="2527" y="742"/>
                </a:lnTo>
                <a:lnTo>
                  <a:pt x="2527" y="742"/>
                </a:lnTo>
                <a:lnTo>
                  <a:pt x="2529" y="734"/>
                </a:lnTo>
                <a:lnTo>
                  <a:pt x="2529" y="734"/>
                </a:lnTo>
                <a:lnTo>
                  <a:pt x="2529" y="732"/>
                </a:lnTo>
                <a:lnTo>
                  <a:pt x="2529" y="730"/>
                </a:lnTo>
                <a:lnTo>
                  <a:pt x="2529" y="730"/>
                </a:lnTo>
                <a:lnTo>
                  <a:pt x="2529" y="730"/>
                </a:lnTo>
                <a:lnTo>
                  <a:pt x="2531" y="728"/>
                </a:lnTo>
                <a:lnTo>
                  <a:pt x="2533" y="726"/>
                </a:lnTo>
                <a:lnTo>
                  <a:pt x="2535" y="726"/>
                </a:lnTo>
                <a:lnTo>
                  <a:pt x="2533" y="728"/>
                </a:lnTo>
                <a:lnTo>
                  <a:pt x="2531" y="730"/>
                </a:lnTo>
                <a:lnTo>
                  <a:pt x="2531" y="730"/>
                </a:lnTo>
                <a:lnTo>
                  <a:pt x="2531" y="732"/>
                </a:lnTo>
                <a:lnTo>
                  <a:pt x="2531" y="732"/>
                </a:lnTo>
                <a:lnTo>
                  <a:pt x="2531" y="732"/>
                </a:lnTo>
                <a:lnTo>
                  <a:pt x="2533" y="732"/>
                </a:lnTo>
                <a:lnTo>
                  <a:pt x="2533" y="732"/>
                </a:lnTo>
                <a:lnTo>
                  <a:pt x="2533" y="732"/>
                </a:lnTo>
                <a:lnTo>
                  <a:pt x="2533" y="730"/>
                </a:lnTo>
                <a:lnTo>
                  <a:pt x="2535" y="730"/>
                </a:lnTo>
                <a:lnTo>
                  <a:pt x="2535" y="730"/>
                </a:lnTo>
                <a:lnTo>
                  <a:pt x="2537" y="728"/>
                </a:lnTo>
                <a:lnTo>
                  <a:pt x="2537" y="728"/>
                </a:lnTo>
                <a:lnTo>
                  <a:pt x="2537" y="728"/>
                </a:lnTo>
                <a:lnTo>
                  <a:pt x="2537" y="728"/>
                </a:lnTo>
                <a:lnTo>
                  <a:pt x="2537" y="730"/>
                </a:lnTo>
                <a:lnTo>
                  <a:pt x="2540" y="730"/>
                </a:lnTo>
                <a:lnTo>
                  <a:pt x="2542" y="732"/>
                </a:lnTo>
                <a:lnTo>
                  <a:pt x="2537" y="732"/>
                </a:lnTo>
                <a:lnTo>
                  <a:pt x="2537" y="732"/>
                </a:lnTo>
                <a:lnTo>
                  <a:pt x="2537" y="732"/>
                </a:lnTo>
                <a:lnTo>
                  <a:pt x="2537" y="734"/>
                </a:lnTo>
                <a:lnTo>
                  <a:pt x="2537" y="736"/>
                </a:lnTo>
                <a:lnTo>
                  <a:pt x="2540" y="738"/>
                </a:lnTo>
                <a:lnTo>
                  <a:pt x="2540" y="738"/>
                </a:lnTo>
                <a:lnTo>
                  <a:pt x="2540" y="740"/>
                </a:lnTo>
                <a:lnTo>
                  <a:pt x="2540" y="742"/>
                </a:lnTo>
                <a:lnTo>
                  <a:pt x="2537" y="742"/>
                </a:lnTo>
                <a:lnTo>
                  <a:pt x="2535" y="747"/>
                </a:lnTo>
                <a:lnTo>
                  <a:pt x="2535" y="751"/>
                </a:lnTo>
                <a:lnTo>
                  <a:pt x="2533" y="751"/>
                </a:lnTo>
                <a:lnTo>
                  <a:pt x="2533" y="751"/>
                </a:lnTo>
                <a:lnTo>
                  <a:pt x="2533" y="753"/>
                </a:lnTo>
                <a:lnTo>
                  <a:pt x="2533" y="753"/>
                </a:lnTo>
                <a:lnTo>
                  <a:pt x="2535" y="755"/>
                </a:lnTo>
                <a:lnTo>
                  <a:pt x="2537" y="757"/>
                </a:lnTo>
                <a:lnTo>
                  <a:pt x="2537" y="755"/>
                </a:lnTo>
                <a:lnTo>
                  <a:pt x="2537" y="753"/>
                </a:lnTo>
                <a:lnTo>
                  <a:pt x="2537" y="753"/>
                </a:lnTo>
                <a:lnTo>
                  <a:pt x="2540" y="755"/>
                </a:lnTo>
                <a:lnTo>
                  <a:pt x="2542" y="755"/>
                </a:lnTo>
                <a:lnTo>
                  <a:pt x="2544" y="755"/>
                </a:lnTo>
                <a:lnTo>
                  <a:pt x="2546" y="753"/>
                </a:lnTo>
                <a:lnTo>
                  <a:pt x="2546" y="753"/>
                </a:lnTo>
                <a:lnTo>
                  <a:pt x="2546" y="753"/>
                </a:lnTo>
                <a:lnTo>
                  <a:pt x="2548" y="755"/>
                </a:lnTo>
                <a:lnTo>
                  <a:pt x="2548" y="755"/>
                </a:lnTo>
                <a:lnTo>
                  <a:pt x="2548" y="755"/>
                </a:lnTo>
                <a:lnTo>
                  <a:pt x="2550" y="755"/>
                </a:lnTo>
                <a:lnTo>
                  <a:pt x="2552" y="755"/>
                </a:lnTo>
                <a:lnTo>
                  <a:pt x="2552" y="753"/>
                </a:lnTo>
                <a:lnTo>
                  <a:pt x="2552" y="753"/>
                </a:lnTo>
                <a:lnTo>
                  <a:pt x="2554" y="753"/>
                </a:lnTo>
                <a:lnTo>
                  <a:pt x="2554" y="753"/>
                </a:lnTo>
                <a:lnTo>
                  <a:pt x="2556" y="751"/>
                </a:lnTo>
                <a:lnTo>
                  <a:pt x="2558" y="751"/>
                </a:lnTo>
                <a:lnTo>
                  <a:pt x="2563" y="751"/>
                </a:lnTo>
                <a:lnTo>
                  <a:pt x="2565" y="751"/>
                </a:lnTo>
                <a:lnTo>
                  <a:pt x="2560" y="753"/>
                </a:lnTo>
                <a:lnTo>
                  <a:pt x="2558" y="755"/>
                </a:lnTo>
                <a:lnTo>
                  <a:pt x="2556" y="759"/>
                </a:lnTo>
                <a:lnTo>
                  <a:pt x="2556" y="761"/>
                </a:lnTo>
                <a:lnTo>
                  <a:pt x="2558" y="763"/>
                </a:lnTo>
                <a:lnTo>
                  <a:pt x="2560" y="765"/>
                </a:lnTo>
                <a:lnTo>
                  <a:pt x="2563" y="767"/>
                </a:lnTo>
                <a:lnTo>
                  <a:pt x="2563" y="767"/>
                </a:lnTo>
                <a:lnTo>
                  <a:pt x="2563" y="767"/>
                </a:lnTo>
                <a:lnTo>
                  <a:pt x="2565" y="767"/>
                </a:lnTo>
                <a:lnTo>
                  <a:pt x="2567" y="767"/>
                </a:lnTo>
                <a:lnTo>
                  <a:pt x="2567" y="767"/>
                </a:lnTo>
                <a:lnTo>
                  <a:pt x="2567" y="770"/>
                </a:lnTo>
                <a:lnTo>
                  <a:pt x="2565" y="772"/>
                </a:lnTo>
                <a:lnTo>
                  <a:pt x="2565" y="772"/>
                </a:lnTo>
                <a:lnTo>
                  <a:pt x="2563" y="774"/>
                </a:lnTo>
                <a:lnTo>
                  <a:pt x="2565" y="774"/>
                </a:lnTo>
                <a:lnTo>
                  <a:pt x="2565" y="776"/>
                </a:lnTo>
                <a:lnTo>
                  <a:pt x="2565" y="776"/>
                </a:lnTo>
                <a:lnTo>
                  <a:pt x="2565" y="776"/>
                </a:lnTo>
                <a:lnTo>
                  <a:pt x="2563" y="778"/>
                </a:lnTo>
                <a:lnTo>
                  <a:pt x="2563" y="780"/>
                </a:lnTo>
                <a:lnTo>
                  <a:pt x="2565" y="782"/>
                </a:lnTo>
                <a:lnTo>
                  <a:pt x="2565" y="782"/>
                </a:lnTo>
                <a:lnTo>
                  <a:pt x="2567" y="782"/>
                </a:lnTo>
                <a:lnTo>
                  <a:pt x="2567" y="782"/>
                </a:lnTo>
                <a:lnTo>
                  <a:pt x="2569" y="784"/>
                </a:lnTo>
                <a:lnTo>
                  <a:pt x="2567" y="784"/>
                </a:lnTo>
                <a:lnTo>
                  <a:pt x="2565" y="784"/>
                </a:lnTo>
                <a:lnTo>
                  <a:pt x="2563" y="782"/>
                </a:lnTo>
                <a:lnTo>
                  <a:pt x="2563" y="782"/>
                </a:lnTo>
                <a:lnTo>
                  <a:pt x="2563" y="784"/>
                </a:lnTo>
                <a:lnTo>
                  <a:pt x="2560" y="782"/>
                </a:lnTo>
                <a:lnTo>
                  <a:pt x="2558" y="782"/>
                </a:lnTo>
                <a:lnTo>
                  <a:pt x="2556" y="784"/>
                </a:lnTo>
                <a:lnTo>
                  <a:pt x="2554" y="784"/>
                </a:lnTo>
                <a:lnTo>
                  <a:pt x="2554" y="784"/>
                </a:lnTo>
                <a:lnTo>
                  <a:pt x="2552" y="784"/>
                </a:lnTo>
                <a:lnTo>
                  <a:pt x="2548" y="786"/>
                </a:lnTo>
                <a:lnTo>
                  <a:pt x="2546" y="786"/>
                </a:lnTo>
                <a:lnTo>
                  <a:pt x="2546" y="788"/>
                </a:lnTo>
                <a:lnTo>
                  <a:pt x="2544" y="788"/>
                </a:lnTo>
                <a:lnTo>
                  <a:pt x="2544" y="788"/>
                </a:lnTo>
                <a:lnTo>
                  <a:pt x="2542" y="791"/>
                </a:lnTo>
                <a:lnTo>
                  <a:pt x="2540" y="793"/>
                </a:lnTo>
                <a:lnTo>
                  <a:pt x="2540" y="793"/>
                </a:lnTo>
                <a:lnTo>
                  <a:pt x="2540" y="793"/>
                </a:lnTo>
                <a:lnTo>
                  <a:pt x="2542" y="793"/>
                </a:lnTo>
                <a:lnTo>
                  <a:pt x="2544" y="793"/>
                </a:lnTo>
                <a:lnTo>
                  <a:pt x="2544" y="793"/>
                </a:lnTo>
                <a:lnTo>
                  <a:pt x="2546" y="791"/>
                </a:lnTo>
                <a:lnTo>
                  <a:pt x="2548" y="791"/>
                </a:lnTo>
                <a:lnTo>
                  <a:pt x="2548" y="793"/>
                </a:lnTo>
                <a:lnTo>
                  <a:pt x="2548" y="793"/>
                </a:lnTo>
                <a:lnTo>
                  <a:pt x="2548" y="795"/>
                </a:lnTo>
                <a:lnTo>
                  <a:pt x="2550" y="795"/>
                </a:lnTo>
                <a:lnTo>
                  <a:pt x="2548" y="797"/>
                </a:lnTo>
                <a:lnTo>
                  <a:pt x="2548" y="797"/>
                </a:lnTo>
                <a:lnTo>
                  <a:pt x="2550" y="799"/>
                </a:lnTo>
                <a:lnTo>
                  <a:pt x="2550" y="799"/>
                </a:lnTo>
                <a:lnTo>
                  <a:pt x="2550" y="799"/>
                </a:lnTo>
                <a:lnTo>
                  <a:pt x="2548" y="801"/>
                </a:lnTo>
                <a:lnTo>
                  <a:pt x="2548" y="803"/>
                </a:lnTo>
                <a:lnTo>
                  <a:pt x="2546" y="803"/>
                </a:lnTo>
                <a:lnTo>
                  <a:pt x="2544" y="805"/>
                </a:lnTo>
                <a:lnTo>
                  <a:pt x="2542" y="805"/>
                </a:lnTo>
                <a:lnTo>
                  <a:pt x="2537" y="807"/>
                </a:lnTo>
                <a:lnTo>
                  <a:pt x="2533" y="809"/>
                </a:lnTo>
                <a:lnTo>
                  <a:pt x="2533" y="809"/>
                </a:lnTo>
                <a:lnTo>
                  <a:pt x="2531" y="811"/>
                </a:lnTo>
                <a:lnTo>
                  <a:pt x="2533" y="811"/>
                </a:lnTo>
                <a:lnTo>
                  <a:pt x="2533" y="814"/>
                </a:lnTo>
                <a:lnTo>
                  <a:pt x="2533" y="814"/>
                </a:lnTo>
                <a:lnTo>
                  <a:pt x="2533" y="814"/>
                </a:lnTo>
                <a:lnTo>
                  <a:pt x="2537" y="816"/>
                </a:lnTo>
                <a:lnTo>
                  <a:pt x="2540" y="816"/>
                </a:lnTo>
                <a:lnTo>
                  <a:pt x="2542" y="814"/>
                </a:lnTo>
                <a:lnTo>
                  <a:pt x="2542" y="814"/>
                </a:lnTo>
                <a:lnTo>
                  <a:pt x="2544" y="814"/>
                </a:lnTo>
                <a:lnTo>
                  <a:pt x="2546" y="816"/>
                </a:lnTo>
                <a:lnTo>
                  <a:pt x="2546" y="816"/>
                </a:lnTo>
                <a:lnTo>
                  <a:pt x="2548" y="816"/>
                </a:lnTo>
                <a:lnTo>
                  <a:pt x="2548" y="816"/>
                </a:lnTo>
                <a:lnTo>
                  <a:pt x="2546" y="818"/>
                </a:lnTo>
                <a:lnTo>
                  <a:pt x="2548" y="818"/>
                </a:lnTo>
                <a:lnTo>
                  <a:pt x="2550" y="818"/>
                </a:lnTo>
                <a:lnTo>
                  <a:pt x="2550" y="816"/>
                </a:lnTo>
                <a:lnTo>
                  <a:pt x="2552" y="816"/>
                </a:lnTo>
                <a:lnTo>
                  <a:pt x="2554" y="818"/>
                </a:lnTo>
                <a:lnTo>
                  <a:pt x="2556" y="820"/>
                </a:lnTo>
                <a:lnTo>
                  <a:pt x="2560" y="820"/>
                </a:lnTo>
                <a:lnTo>
                  <a:pt x="2560" y="820"/>
                </a:lnTo>
                <a:lnTo>
                  <a:pt x="2563" y="818"/>
                </a:lnTo>
                <a:lnTo>
                  <a:pt x="2565" y="818"/>
                </a:lnTo>
                <a:lnTo>
                  <a:pt x="2569" y="818"/>
                </a:lnTo>
                <a:lnTo>
                  <a:pt x="2569" y="816"/>
                </a:lnTo>
                <a:lnTo>
                  <a:pt x="2571" y="816"/>
                </a:lnTo>
                <a:lnTo>
                  <a:pt x="2573" y="814"/>
                </a:lnTo>
                <a:lnTo>
                  <a:pt x="2571" y="816"/>
                </a:lnTo>
                <a:lnTo>
                  <a:pt x="2569" y="818"/>
                </a:lnTo>
                <a:lnTo>
                  <a:pt x="2567" y="820"/>
                </a:lnTo>
                <a:lnTo>
                  <a:pt x="2567" y="820"/>
                </a:lnTo>
                <a:lnTo>
                  <a:pt x="2565" y="824"/>
                </a:lnTo>
                <a:lnTo>
                  <a:pt x="2563" y="824"/>
                </a:lnTo>
                <a:lnTo>
                  <a:pt x="2560" y="824"/>
                </a:lnTo>
                <a:lnTo>
                  <a:pt x="2558" y="824"/>
                </a:lnTo>
                <a:lnTo>
                  <a:pt x="2556" y="824"/>
                </a:lnTo>
                <a:lnTo>
                  <a:pt x="2552" y="824"/>
                </a:lnTo>
                <a:lnTo>
                  <a:pt x="2548" y="824"/>
                </a:lnTo>
                <a:lnTo>
                  <a:pt x="2548" y="824"/>
                </a:lnTo>
                <a:lnTo>
                  <a:pt x="2546" y="828"/>
                </a:lnTo>
                <a:lnTo>
                  <a:pt x="2542" y="828"/>
                </a:lnTo>
                <a:lnTo>
                  <a:pt x="2542" y="830"/>
                </a:lnTo>
                <a:lnTo>
                  <a:pt x="2542" y="830"/>
                </a:lnTo>
                <a:lnTo>
                  <a:pt x="2542" y="832"/>
                </a:lnTo>
                <a:lnTo>
                  <a:pt x="2537" y="837"/>
                </a:lnTo>
                <a:lnTo>
                  <a:pt x="2537" y="837"/>
                </a:lnTo>
                <a:lnTo>
                  <a:pt x="2535" y="837"/>
                </a:lnTo>
                <a:lnTo>
                  <a:pt x="2535" y="837"/>
                </a:lnTo>
                <a:lnTo>
                  <a:pt x="2535" y="839"/>
                </a:lnTo>
                <a:lnTo>
                  <a:pt x="2533" y="841"/>
                </a:lnTo>
                <a:lnTo>
                  <a:pt x="2531" y="843"/>
                </a:lnTo>
                <a:lnTo>
                  <a:pt x="2527" y="843"/>
                </a:lnTo>
                <a:lnTo>
                  <a:pt x="2525" y="845"/>
                </a:lnTo>
                <a:lnTo>
                  <a:pt x="2525" y="845"/>
                </a:lnTo>
                <a:lnTo>
                  <a:pt x="2527" y="845"/>
                </a:lnTo>
                <a:lnTo>
                  <a:pt x="2527" y="845"/>
                </a:lnTo>
                <a:lnTo>
                  <a:pt x="2529" y="845"/>
                </a:lnTo>
                <a:lnTo>
                  <a:pt x="2531" y="845"/>
                </a:lnTo>
                <a:lnTo>
                  <a:pt x="2531" y="847"/>
                </a:lnTo>
                <a:lnTo>
                  <a:pt x="2533" y="847"/>
                </a:lnTo>
                <a:lnTo>
                  <a:pt x="2535" y="845"/>
                </a:lnTo>
                <a:lnTo>
                  <a:pt x="2535" y="843"/>
                </a:lnTo>
                <a:lnTo>
                  <a:pt x="2537" y="843"/>
                </a:lnTo>
                <a:lnTo>
                  <a:pt x="2540" y="841"/>
                </a:lnTo>
                <a:lnTo>
                  <a:pt x="2542" y="841"/>
                </a:lnTo>
                <a:lnTo>
                  <a:pt x="2544" y="841"/>
                </a:lnTo>
                <a:lnTo>
                  <a:pt x="2546" y="841"/>
                </a:lnTo>
                <a:lnTo>
                  <a:pt x="2546" y="839"/>
                </a:lnTo>
                <a:lnTo>
                  <a:pt x="2548" y="839"/>
                </a:lnTo>
                <a:lnTo>
                  <a:pt x="2548" y="839"/>
                </a:lnTo>
                <a:lnTo>
                  <a:pt x="2548" y="841"/>
                </a:lnTo>
                <a:lnTo>
                  <a:pt x="2552" y="841"/>
                </a:lnTo>
                <a:lnTo>
                  <a:pt x="2552" y="843"/>
                </a:lnTo>
                <a:lnTo>
                  <a:pt x="2554" y="843"/>
                </a:lnTo>
                <a:lnTo>
                  <a:pt x="2556" y="841"/>
                </a:lnTo>
                <a:lnTo>
                  <a:pt x="2556" y="839"/>
                </a:lnTo>
                <a:lnTo>
                  <a:pt x="2556" y="837"/>
                </a:lnTo>
                <a:lnTo>
                  <a:pt x="2558" y="835"/>
                </a:lnTo>
                <a:lnTo>
                  <a:pt x="2565" y="832"/>
                </a:lnTo>
                <a:lnTo>
                  <a:pt x="2565" y="832"/>
                </a:lnTo>
                <a:lnTo>
                  <a:pt x="2567" y="835"/>
                </a:lnTo>
                <a:lnTo>
                  <a:pt x="2569" y="835"/>
                </a:lnTo>
                <a:lnTo>
                  <a:pt x="2571" y="835"/>
                </a:lnTo>
                <a:lnTo>
                  <a:pt x="2573" y="835"/>
                </a:lnTo>
                <a:lnTo>
                  <a:pt x="2573" y="835"/>
                </a:lnTo>
                <a:lnTo>
                  <a:pt x="2573" y="835"/>
                </a:lnTo>
                <a:lnTo>
                  <a:pt x="2577" y="835"/>
                </a:lnTo>
                <a:lnTo>
                  <a:pt x="2579" y="835"/>
                </a:lnTo>
                <a:lnTo>
                  <a:pt x="2579" y="835"/>
                </a:lnTo>
                <a:lnTo>
                  <a:pt x="2579" y="835"/>
                </a:lnTo>
                <a:lnTo>
                  <a:pt x="2577" y="832"/>
                </a:lnTo>
                <a:lnTo>
                  <a:pt x="2581" y="832"/>
                </a:lnTo>
                <a:lnTo>
                  <a:pt x="2584" y="832"/>
                </a:lnTo>
                <a:lnTo>
                  <a:pt x="2584" y="832"/>
                </a:lnTo>
                <a:lnTo>
                  <a:pt x="2586" y="832"/>
                </a:lnTo>
                <a:lnTo>
                  <a:pt x="2588" y="830"/>
                </a:lnTo>
                <a:lnTo>
                  <a:pt x="2588" y="830"/>
                </a:lnTo>
                <a:lnTo>
                  <a:pt x="2590" y="830"/>
                </a:lnTo>
                <a:lnTo>
                  <a:pt x="2592" y="830"/>
                </a:lnTo>
                <a:lnTo>
                  <a:pt x="2594" y="832"/>
                </a:lnTo>
                <a:lnTo>
                  <a:pt x="2596" y="832"/>
                </a:lnTo>
                <a:lnTo>
                  <a:pt x="2596" y="832"/>
                </a:lnTo>
                <a:lnTo>
                  <a:pt x="2600" y="832"/>
                </a:lnTo>
                <a:lnTo>
                  <a:pt x="2604" y="832"/>
                </a:lnTo>
                <a:lnTo>
                  <a:pt x="2611" y="832"/>
                </a:lnTo>
                <a:lnTo>
                  <a:pt x="2613" y="832"/>
                </a:lnTo>
                <a:lnTo>
                  <a:pt x="2613" y="832"/>
                </a:lnTo>
                <a:lnTo>
                  <a:pt x="2615" y="830"/>
                </a:lnTo>
                <a:lnTo>
                  <a:pt x="2617" y="830"/>
                </a:lnTo>
                <a:lnTo>
                  <a:pt x="2619" y="828"/>
                </a:lnTo>
                <a:lnTo>
                  <a:pt x="2621" y="830"/>
                </a:lnTo>
                <a:lnTo>
                  <a:pt x="2621" y="828"/>
                </a:lnTo>
                <a:lnTo>
                  <a:pt x="2623" y="826"/>
                </a:lnTo>
                <a:lnTo>
                  <a:pt x="2628" y="824"/>
                </a:lnTo>
                <a:lnTo>
                  <a:pt x="2628" y="824"/>
                </a:lnTo>
                <a:lnTo>
                  <a:pt x="2628" y="822"/>
                </a:lnTo>
                <a:lnTo>
                  <a:pt x="2628" y="822"/>
                </a:lnTo>
                <a:lnTo>
                  <a:pt x="2628" y="820"/>
                </a:lnTo>
                <a:lnTo>
                  <a:pt x="2625" y="820"/>
                </a:lnTo>
                <a:lnTo>
                  <a:pt x="2623" y="822"/>
                </a:lnTo>
                <a:lnTo>
                  <a:pt x="2621" y="822"/>
                </a:lnTo>
                <a:lnTo>
                  <a:pt x="2617" y="820"/>
                </a:lnTo>
                <a:lnTo>
                  <a:pt x="2617" y="820"/>
                </a:lnTo>
                <a:lnTo>
                  <a:pt x="2617" y="820"/>
                </a:lnTo>
                <a:lnTo>
                  <a:pt x="2615" y="818"/>
                </a:lnTo>
                <a:lnTo>
                  <a:pt x="2613" y="820"/>
                </a:lnTo>
                <a:lnTo>
                  <a:pt x="2615" y="818"/>
                </a:lnTo>
                <a:lnTo>
                  <a:pt x="2617" y="818"/>
                </a:lnTo>
                <a:lnTo>
                  <a:pt x="2617" y="818"/>
                </a:lnTo>
                <a:lnTo>
                  <a:pt x="2619" y="818"/>
                </a:lnTo>
                <a:lnTo>
                  <a:pt x="2621" y="818"/>
                </a:lnTo>
                <a:lnTo>
                  <a:pt x="2621" y="816"/>
                </a:lnTo>
                <a:lnTo>
                  <a:pt x="2621" y="816"/>
                </a:lnTo>
                <a:lnTo>
                  <a:pt x="2619" y="814"/>
                </a:lnTo>
                <a:lnTo>
                  <a:pt x="2621" y="814"/>
                </a:lnTo>
                <a:lnTo>
                  <a:pt x="2623" y="814"/>
                </a:lnTo>
                <a:lnTo>
                  <a:pt x="2625" y="814"/>
                </a:lnTo>
                <a:lnTo>
                  <a:pt x="2625" y="811"/>
                </a:lnTo>
                <a:lnTo>
                  <a:pt x="2625" y="811"/>
                </a:lnTo>
                <a:lnTo>
                  <a:pt x="2625" y="809"/>
                </a:lnTo>
                <a:lnTo>
                  <a:pt x="2625" y="809"/>
                </a:lnTo>
                <a:lnTo>
                  <a:pt x="2625" y="809"/>
                </a:lnTo>
                <a:lnTo>
                  <a:pt x="2628" y="809"/>
                </a:lnTo>
                <a:lnTo>
                  <a:pt x="2628" y="809"/>
                </a:lnTo>
                <a:lnTo>
                  <a:pt x="2630" y="807"/>
                </a:lnTo>
                <a:lnTo>
                  <a:pt x="2632" y="807"/>
                </a:lnTo>
                <a:lnTo>
                  <a:pt x="2632" y="805"/>
                </a:lnTo>
                <a:lnTo>
                  <a:pt x="2632" y="803"/>
                </a:lnTo>
                <a:lnTo>
                  <a:pt x="2632" y="801"/>
                </a:lnTo>
                <a:lnTo>
                  <a:pt x="2634" y="799"/>
                </a:lnTo>
                <a:lnTo>
                  <a:pt x="2634" y="797"/>
                </a:lnTo>
                <a:lnTo>
                  <a:pt x="2632" y="797"/>
                </a:lnTo>
                <a:lnTo>
                  <a:pt x="2632" y="795"/>
                </a:lnTo>
                <a:lnTo>
                  <a:pt x="2628" y="793"/>
                </a:lnTo>
                <a:lnTo>
                  <a:pt x="2625" y="791"/>
                </a:lnTo>
                <a:lnTo>
                  <a:pt x="2623" y="791"/>
                </a:lnTo>
                <a:lnTo>
                  <a:pt x="2621" y="791"/>
                </a:lnTo>
                <a:lnTo>
                  <a:pt x="2619" y="791"/>
                </a:lnTo>
                <a:lnTo>
                  <a:pt x="2617" y="791"/>
                </a:lnTo>
                <a:lnTo>
                  <a:pt x="2615" y="791"/>
                </a:lnTo>
                <a:lnTo>
                  <a:pt x="2615" y="791"/>
                </a:lnTo>
                <a:lnTo>
                  <a:pt x="2615" y="793"/>
                </a:lnTo>
                <a:lnTo>
                  <a:pt x="2613" y="793"/>
                </a:lnTo>
                <a:lnTo>
                  <a:pt x="2613" y="793"/>
                </a:lnTo>
                <a:lnTo>
                  <a:pt x="2611" y="793"/>
                </a:lnTo>
                <a:lnTo>
                  <a:pt x="2609" y="791"/>
                </a:lnTo>
                <a:lnTo>
                  <a:pt x="2609" y="791"/>
                </a:lnTo>
                <a:lnTo>
                  <a:pt x="2611" y="788"/>
                </a:lnTo>
                <a:lnTo>
                  <a:pt x="2613" y="788"/>
                </a:lnTo>
                <a:lnTo>
                  <a:pt x="2613" y="786"/>
                </a:lnTo>
                <a:lnTo>
                  <a:pt x="2611" y="782"/>
                </a:lnTo>
                <a:lnTo>
                  <a:pt x="2609" y="780"/>
                </a:lnTo>
                <a:lnTo>
                  <a:pt x="2604" y="776"/>
                </a:lnTo>
                <a:lnTo>
                  <a:pt x="2600" y="776"/>
                </a:lnTo>
                <a:lnTo>
                  <a:pt x="2598" y="776"/>
                </a:lnTo>
                <a:lnTo>
                  <a:pt x="2600" y="776"/>
                </a:lnTo>
                <a:lnTo>
                  <a:pt x="2600" y="776"/>
                </a:lnTo>
                <a:lnTo>
                  <a:pt x="2604" y="776"/>
                </a:lnTo>
                <a:lnTo>
                  <a:pt x="2604" y="776"/>
                </a:lnTo>
                <a:lnTo>
                  <a:pt x="2607" y="778"/>
                </a:lnTo>
                <a:lnTo>
                  <a:pt x="2607" y="778"/>
                </a:lnTo>
                <a:lnTo>
                  <a:pt x="2609" y="778"/>
                </a:lnTo>
                <a:lnTo>
                  <a:pt x="2609" y="778"/>
                </a:lnTo>
                <a:lnTo>
                  <a:pt x="2609" y="778"/>
                </a:lnTo>
                <a:lnTo>
                  <a:pt x="2609" y="776"/>
                </a:lnTo>
                <a:lnTo>
                  <a:pt x="2607" y="772"/>
                </a:lnTo>
                <a:lnTo>
                  <a:pt x="2604" y="772"/>
                </a:lnTo>
                <a:lnTo>
                  <a:pt x="2604" y="770"/>
                </a:lnTo>
                <a:lnTo>
                  <a:pt x="2604" y="767"/>
                </a:lnTo>
                <a:lnTo>
                  <a:pt x="2607" y="767"/>
                </a:lnTo>
                <a:lnTo>
                  <a:pt x="2604" y="765"/>
                </a:lnTo>
                <a:lnTo>
                  <a:pt x="2602" y="765"/>
                </a:lnTo>
                <a:lnTo>
                  <a:pt x="2600" y="763"/>
                </a:lnTo>
                <a:lnTo>
                  <a:pt x="2598" y="759"/>
                </a:lnTo>
                <a:lnTo>
                  <a:pt x="2596" y="759"/>
                </a:lnTo>
                <a:lnTo>
                  <a:pt x="2592" y="757"/>
                </a:lnTo>
                <a:lnTo>
                  <a:pt x="2590" y="757"/>
                </a:lnTo>
                <a:lnTo>
                  <a:pt x="2590" y="755"/>
                </a:lnTo>
                <a:lnTo>
                  <a:pt x="2588" y="751"/>
                </a:lnTo>
                <a:lnTo>
                  <a:pt x="2586" y="744"/>
                </a:lnTo>
                <a:lnTo>
                  <a:pt x="2584" y="740"/>
                </a:lnTo>
                <a:lnTo>
                  <a:pt x="2584" y="738"/>
                </a:lnTo>
                <a:lnTo>
                  <a:pt x="2584" y="738"/>
                </a:lnTo>
                <a:lnTo>
                  <a:pt x="2581" y="736"/>
                </a:lnTo>
                <a:lnTo>
                  <a:pt x="2579" y="734"/>
                </a:lnTo>
                <a:lnTo>
                  <a:pt x="2577" y="732"/>
                </a:lnTo>
                <a:lnTo>
                  <a:pt x="2571" y="730"/>
                </a:lnTo>
                <a:lnTo>
                  <a:pt x="2567" y="730"/>
                </a:lnTo>
                <a:lnTo>
                  <a:pt x="2565" y="732"/>
                </a:lnTo>
                <a:lnTo>
                  <a:pt x="2563" y="732"/>
                </a:lnTo>
                <a:lnTo>
                  <a:pt x="2556" y="730"/>
                </a:lnTo>
                <a:lnTo>
                  <a:pt x="2554" y="730"/>
                </a:lnTo>
                <a:lnTo>
                  <a:pt x="2552" y="728"/>
                </a:lnTo>
                <a:lnTo>
                  <a:pt x="2554" y="730"/>
                </a:lnTo>
                <a:lnTo>
                  <a:pt x="2556" y="730"/>
                </a:lnTo>
                <a:lnTo>
                  <a:pt x="2558" y="730"/>
                </a:lnTo>
                <a:lnTo>
                  <a:pt x="2560" y="730"/>
                </a:lnTo>
                <a:lnTo>
                  <a:pt x="2563" y="728"/>
                </a:lnTo>
                <a:lnTo>
                  <a:pt x="2565" y="726"/>
                </a:lnTo>
                <a:lnTo>
                  <a:pt x="2567" y="726"/>
                </a:lnTo>
                <a:lnTo>
                  <a:pt x="2569" y="726"/>
                </a:lnTo>
                <a:lnTo>
                  <a:pt x="2569" y="723"/>
                </a:lnTo>
                <a:lnTo>
                  <a:pt x="2567" y="721"/>
                </a:lnTo>
                <a:lnTo>
                  <a:pt x="2563" y="721"/>
                </a:lnTo>
                <a:lnTo>
                  <a:pt x="2560" y="723"/>
                </a:lnTo>
                <a:lnTo>
                  <a:pt x="2560" y="723"/>
                </a:lnTo>
                <a:lnTo>
                  <a:pt x="2560" y="721"/>
                </a:lnTo>
                <a:lnTo>
                  <a:pt x="2563" y="721"/>
                </a:lnTo>
                <a:lnTo>
                  <a:pt x="2563" y="721"/>
                </a:lnTo>
                <a:lnTo>
                  <a:pt x="2567" y="721"/>
                </a:lnTo>
                <a:lnTo>
                  <a:pt x="2569" y="719"/>
                </a:lnTo>
                <a:lnTo>
                  <a:pt x="2571" y="719"/>
                </a:lnTo>
                <a:lnTo>
                  <a:pt x="2571" y="717"/>
                </a:lnTo>
                <a:lnTo>
                  <a:pt x="2573" y="715"/>
                </a:lnTo>
                <a:lnTo>
                  <a:pt x="2575" y="713"/>
                </a:lnTo>
                <a:lnTo>
                  <a:pt x="2577" y="707"/>
                </a:lnTo>
                <a:lnTo>
                  <a:pt x="2577" y="707"/>
                </a:lnTo>
                <a:lnTo>
                  <a:pt x="2577" y="705"/>
                </a:lnTo>
                <a:lnTo>
                  <a:pt x="2579" y="705"/>
                </a:lnTo>
                <a:lnTo>
                  <a:pt x="2579" y="702"/>
                </a:lnTo>
                <a:lnTo>
                  <a:pt x="2581" y="700"/>
                </a:lnTo>
                <a:lnTo>
                  <a:pt x="2581" y="700"/>
                </a:lnTo>
                <a:lnTo>
                  <a:pt x="2581" y="700"/>
                </a:lnTo>
                <a:lnTo>
                  <a:pt x="2581" y="696"/>
                </a:lnTo>
                <a:lnTo>
                  <a:pt x="2579" y="696"/>
                </a:lnTo>
                <a:lnTo>
                  <a:pt x="2577" y="696"/>
                </a:lnTo>
                <a:lnTo>
                  <a:pt x="2575" y="696"/>
                </a:lnTo>
                <a:lnTo>
                  <a:pt x="2567" y="696"/>
                </a:lnTo>
                <a:lnTo>
                  <a:pt x="2565" y="696"/>
                </a:lnTo>
                <a:lnTo>
                  <a:pt x="2565" y="696"/>
                </a:lnTo>
                <a:lnTo>
                  <a:pt x="2563" y="696"/>
                </a:lnTo>
                <a:lnTo>
                  <a:pt x="2560" y="694"/>
                </a:lnTo>
                <a:lnTo>
                  <a:pt x="2558" y="696"/>
                </a:lnTo>
                <a:lnTo>
                  <a:pt x="2554" y="696"/>
                </a:lnTo>
                <a:lnTo>
                  <a:pt x="2552" y="698"/>
                </a:lnTo>
                <a:lnTo>
                  <a:pt x="2550" y="698"/>
                </a:lnTo>
                <a:lnTo>
                  <a:pt x="2548" y="698"/>
                </a:lnTo>
                <a:lnTo>
                  <a:pt x="2548" y="696"/>
                </a:lnTo>
                <a:lnTo>
                  <a:pt x="2552" y="694"/>
                </a:lnTo>
                <a:lnTo>
                  <a:pt x="2552" y="692"/>
                </a:lnTo>
                <a:lnTo>
                  <a:pt x="2552" y="692"/>
                </a:lnTo>
                <a:lnTo>
                  <a:pt x="2550" y="692"/>
                </a:lnTo>
                <a:lnTo>
                  <a:pt x="2550" y="690"/>
                </a:lnTo>
                <a:lnTo>
                  <a:pt x="2550" y="690"/>
                </a:lnTo>
                <a:lnTo>
                  <a:pt x="2552" y="688"/>
                </a:lnTo>
                <a:lnTo>
                  <a:pt x="2558" y="684"/>
                </a:lnTo>
                <a:lnTo>
                  <a:pt x="2560" y="682"/>
                </a:lnTo>
                <a:lnTo>
                  <a:pt x="2563" y="682"/>
                </a:lnTo>
                <a:lnTo>
                  <a:pt x="2563" y="682"/>
                </a:lnTo>
                <a:lnTo>
                  <a:pt x="2563" y="679"/>
                </a:lnTo>
                <a:lnTo>
                  <a:pt x="2563" y="677"/>
                </a:lnTo>
                <a:lnTo>
                  <a:pt x="2563" y="677"/>
                </a:lnTo>
                <a:lnTo>
                  <a:pt x="2563" y="675"/>
                </a:lnTo>
                <a:lnTo>
                  <a:pt x="2563" y="675"/>
                </a:lnTo>
                <a:lnTo>
                  <a:pt x="2560" y="675"/>
                </a:lnTo>
                <a:lnTo>
                  <a:pt x="2558" y="675"/>
                </a:lnTo>
                <a:lnTo>
                  <a:pt x="2554" y="677"/>
                </a:lnTo>
                <a:lnTo>
                  <a:pt x="2552" y="677"/>
                </a:lnTo>
                <a:lnTo>
                  <a:pt x="2548" y="677"/>
                </a:lnTo>
                <a:lnTo>
                  <a:pt x="2544" y="677"/>
                </a:lnTo>
                <a:lnTo>
                  <a:pt x="2542" y="677"/>
                </a:lnTo>
                <a:lnTo>
                  <a:pt x="2542" y="677"/>
                </a:lnTo>
                <a:lnTo>
                  <a:pt x="2540" y="677"/>
                </a:lnTo>
                <a:lnTo>
                  <a:pt x="2540" y="679"/>
                </a:lnTo>
                <a:lnTo>
                  <a:pt x="2540" y="677"/>
                </a:lnTo>
                <a:lnTo>
                  <a:pt x="2537" y="677"/>
                </a:lnTo>
                <a:lnTo>
                  <a:pt x="2535" y="677"/>
                </a:lnTo>
                <a:lnTo>
                  <a:pt x="2535" y="677"/>
                </a:lnTo>
                <a:lnTo>
                  <a:pt x="2535" y="677"/>
                </a:lnTo>
                <a:lnTo>
                  <a:pt x="2535" y="677"/>
                </a:lnTo>
                <a:lnTo>
                  <a:pt x="2533" y="679"/>
                </a:lnTo>
                <a:lnTo>
                  <a:pt x="2533" y="679"/>
                </a:lnTo>
                <a:lnTo>
                  <a:pt x="2533" y="682"/>
                </a:lnTo>
                <a:lnTo>
                  <a:pt x="2533" y="682"/>
                </a:lnTo>
                <a:lnTo>
                  <a:pt x="2535" y="684"/>
                </a:lnTo>
                <a:lnTo>
                  <a:pt x="2535" y="684"/>
                </a:lnTo>
                <a:lnTo>
                  <a:pt x="2535" y="684"/>
                </a:lnTo>
                <a:lnTo>
                  <a:pt x="2531" y="684"/>
                </a:lnTo>
                <a:lnTo>
                  <a:pt x="2531" y="684"/>
                </a:lnTo>
                <a:lnTo>
                  <a:pt x="2531" y="686"/>
                </a:lnTo>
                <a:lnTo>
                  <a:pt x="2531" y="686"/>
                </a:lnTo>
                <a:lnTo>
                  <a:pt x="2531" y="686"/>
                </a:lnTo>
                <a:lnTo>
                  <a:pt x="2529" y="688"/>
                </a:lnTo>
                <a:lnTo>
                  <a:pt x="2529" y="688"/>
                </a:lnTo>
                <a:lnTo>
                  <a:pt x="2533" y="692"/>
                </a:lnTo>
                <a:lnTo>
                  <a:pt x="2533" y="692"/>
                </a:lnTo>
                <a:lnTo>
                  <a:pt x="2531" y="692"/>
                </a:lnTo>
                <a:lnTo>
                  <a:pt x="2531" y="692"/>
                </a:lnTo>
                <a:lnTo>
                  <a:pt x="2531" y="692"/>
                </a:lnTo>
                <a:lnTo>
                  <a:pt x="2527" y="692"/>
                </a:lnTo>
                <a:lnTo>
                  <a:pt x="2525" y="692"/>
                </a:lnTo>
                <a:lnTo>
                  <a:pt x="2525" y="694"/>
                </a:lnTo>
                <a:lnTo>
                  <a:pt x="2525" y="696"/>
                </a:lnTo>
                <a:lnTo>
                  <a:pt x="2525" y="696"/>
                </a:lnTo>
                <a:lnTo>
                  <a:pt x="2525" y="698"/>
                </a:lnTo>
                <a:lnTo>
                  <a:pt x="2525" y="698"/>
                </a:lnTo>
                <a:lnTo>
                  <a:pt x="2527" y="698"/>
                </a:lnTo>
                <a:lnTo>
                  <a:pt x="2525" y="698"/>
                </a:lnTo>
                <a:lnTo>
                  <a:pt x="2525" y="700"/>
                </a:lnTo>
                <a:lnTo>
                  <a:pt x="2523" y="700"/>
                </a:lnTo>
                <a:lnTo>
                  <a:pt x="2523" y="700"/>
                </a:lnTo>
                <a:lnTo>
                  <a:pt x="2523" y="702"/>
                </a:lnTo>
                <a:lnTo>
                  <a:pt x="2525" y="702"/>
                </a:lnTo>
                <a:close/>
                <a:moveTo>
                  <a:pt x="2560" y="673"/>
                </a:moveTo>
                <a:lnTo>
                  <a:pt x="2560" y="673"/>
                </a:lnTo>
                <a:lnTo>
                  <a:pt x="2563" y="673"/>
                </a:lnTo>
                <a:lnTo>
                  <a:pt x="2563" y="673"/>
                </a:lnTo>
                <a:lnTo>
                  <a:pt x="2560" y="671"/>
                </a:lnTo>
                <a:lnTo>
                  <a:pt x="2560" y="671"/>
                </a:lnTo>
                <a:lnTo>
                  <a:pt x="2560" y="671"/>
                </a:lnTo>
                <a:lnTo>
                  <a:pt x="2560" y="671"/>
                </a:lnTo>
                <a:lnTo>
                  <a:pt x="2558" y="669"/>
                </a:lnTo>
                <a:lnTo>
                  <a:pt x="2558" y="671"/>
                </a:lnTo>
                <a:lnTo>
                  <a:pt x="2558" y="671"/>
                </a:lnTo>
                <a:lnTo>
                  <a:pt x="2558" y="671"/>
                </a:lnTo>
                <a:lnTo>
                  <a:pt x="2560" y="673"/>
                </a:lnTo>
                <a:close/>
                <a:moveTo>
                  <a:pt x="2592" y="635"/>
                </a:moveTo>
                <a:lnTo>
                  <a:pt x="2592" y="635"/>
                </a:lnTo>
                <a:lnTo>
                  <a:pt x="2592" y="633"/>
                </a:lnTo>
                <a:lnTo>
                  <a:pt x="2592" y="633"/>
                </a:lnTo>
                <a:lnTo>
                  <a:pt x="2592" y="633"/>
                </a:lnTo>
                <a:lnTo>
                  <a:pt x="2594" y="633"/>
                </a:lnTo>
                <a:lnTo>
                  <a:pt x="2594" y="631"/>
                </a:lnTo>
                <a:lnTo>
                  <a:pt x="2594" y="631"/>
                </a:lnTo>
                <a:lnTo>
                  <a:pt x="2592" y="631"/>
                </a:lnTo>
                <a:lnTo>
                  <a:pt x="2590" y="633"/>
                </a:lnTo>
                <a:lnTo>
                  <a:pt x="2592" y="635"/>
                </a:lnTo>
                <a:lnTo>
                  <a:pt x="2592" y="635"/>
                </a:lnTo>
                <a:close/>
                <a:moveTo>
                  <a:pt x="2588" y="832"/>
                </a:moveTo>
                <a:lnTo>
                  <a:pt x="2588" y="832"/>
                </a:lnTo>
                <a:lnTo>
                  <a:pt x="2586" y="835"/>
                </a:lnTo>
                <a:lnTo>
                  <a:pt x="2586" y="835"/>
                </a:lnTo>
                <a:lnTo>
                  <a:pt x="2586" y="835"/>
                </a:lnTo>
                <a:lnTo>
                  <a:pt x="2590" y="837"/>
                </a:lnTo>
                <a:lnTo>
                  <a:pt x="2590" y="837"/>
                </a:lnTo>
                <a:lnTo>
                  <a:pt x="2590" y="835"/>
                </a:lnTo>
                <a:lnTo>
                  <a:pt x="2590" y="835"/>
                </a:lnTo>
                <a:lnTo>
                  <a:pt x="2592" y="835"/>
                </a:lnTo>
                <a:lnTo>
                  <a:pt x="2592" y="835"/>
                </a:lnTo>
                <a:lnTo>
                  <a:pt x="2592" y="832"/>
                </a:lnTo>
                <a:lnTo>
                  <a:pt x="2588" y="832"/>
                </a:lnTo>
                <a:close/>
                <a:moveTo>
                  <a:pt x="2565" y="663"/>
                </a:moveTo>
                <a:lnTo>
                  <a:pt x="2567" y="663"/>
                </a:lnTo>
                <a:lnTo>
                  <a:pt x="2567" y="665"/>
                </a:lnTo>
                <a:lnTo>
                  <a:pt x="2567" y="665"/>
                </a:lnTo>
                <a:lnTo>
                  <a:pt x="2569" y="665"/>
                </a:lnTo>
                <a:lnTo>
                  <a:pt x="2569" y="663"/>
                </a:lnTo>
                <a:lnTo>
                  <a:pt x="2569" y="663"/>
                </a:lnTo>
                <a:lnTo>
                  <a:pt x="2567" y="663"/>
                </a:lnTo>
                <a:lnTo>
                  <a:pt x="2567" y="663"/>
                </a:lnTo>
                <a:lnTo>
                  <a:pt x="2565" y="661"/>
                </a:lnTo>
                <a:lnTo>
                  <a:pt x="2565" y="661"/>
                </a:lnTo>
                <a:lnTo>
                  <a:pt x="2563" y="661"/>
                </a:lnTo>
                <a:lnTo>
                  <a:pt x="2565" y="663"/>
                </a:lnTo>
                <a:lnTo>
                  <a:pt x="2565" y="663"/>
                </a:lnTo>
                <a:close/>
                <a:moveTo>
                  <a:pt x="2573" y="663"/>
                </a:moveTo>
                <a:lnTo>
                  <a:pt x="2573" y="663"/>
                </a:lnTo>
                <a:lnTo>
                  <a:pt x="2571" y="663"/>
                </a:lnTo>
                <a:lnTo>
                  <a:pt x="2571" y="663"/>
                </a:lnTo>
                <a:lnTo>
                  <a:pt x="2569" y="663"/>
                </a:lnTo>
                <a:lnTo>
                  <a:pt x="2571" y="663"/>
                </a:lnTo>
                <a:lnTo>
                  <a:pt x="2573" y="663"/>
                </a:lnTo>
                <a:close/>
                <a:moveTo>
                  <a:pt x="2584" y="642"/>
                </a:moveTo>
                <a:lnTo>
                  <a:pt x="2584" y="642"/>
                </a:lnTo>
                <a:lnTo>
                  <a:pt x="2586" y="642"/>
                </a:lnTo>
                <a:lnTo>
                  <a:pt x="2586" y="642"/>
                </a:lnTo>
                <a:lnTo>
                  <a:pt x="2586" y="642"/>
                </a:lnTo>
                <a:lnTo>
                  <a:pt x="2586" y="644"/>
                </a:lnTo>
                <a:lnTo>
                  <a:pt x="2588" y="644"/>
                </a:lnTo>
                <a:lnTo>
                  <a:pt x="2588" y="644"/>
                </a:lnTo>
                <a:lnTo>
                  <a:pt x="2590" y="644"/>
                </a:lnTo>
                <a:lnTo>
                  <a:pt x="2590" y="644"/>
                </a:lnTo>
                <a:lnTo>
                  <a:pt x="2590" y="646"/>
                </a:lnTo>
                <a:lnTo>
                  <a:pt x="2588" y="648"/>
                </a:lnTo>
                <a:lnTo>
                  <a:pt x="2590" y="650"/>
                </a:lnTo>
                <a:lnTo>
                  <a:pt x="2590" y="650"/>
                </a:lnTo>
                <a:lnTo>
                  <a:pt x="2590" y="648"/>
                </a:lnTo>
                <a:lnTo>
                  <a:pt x="2590" y="646"/>
                </a:lnTo>
                <a:lnTo>
                  <a:pt x="2590" y="644"/>
                </a:lnTo>
                <a:lnTo>
                  <a:pt x="2590" y="644"/>
                </a:lnTo>
                <a:lnTo>
                  <a:pt x="2592" y="644"/>
                </a:lnTo>
                <a:lnTo>
                  <a:pt x="2592" y="642"/>
                </a:lnTo>
                <a:lnTo>
                  <a:pt x="2592" y="640"/>
                </a:lnTo>
                <a:lnTo>
                  <a:pt x="2592" y="637"/>
                </a:lnTo>
                <a:lnTo>
                  <a:pt x="2592" y="637"/>
                </a:lnTo>
                <a:lnTo>
                  <a:pt x="2592" y="637"/>
                </a:lnTo>
                <a:lnTo>
                  <a:pt x="2590" y="635"/>
                </a:lnTo>
                <a:lnTo>
                  <a:pt x="2590" y="637"/>
                </a:lnTo>
                <a:lnTo>
                  <a:pt x="2588" y="635"/>
                </a:lnTo>
                <a:lnTo>
                  <a:pt x="2590" y="633"/>
                </a:lnTo>
                <a:lnTo>
                  <a:pt x="2588" y="633"/>
                </a:lnTo>
                <a:lnTo>
                  <a:pt x="2588" y="633"/>
                </a:lnTo>
                <a:lnTo>
                  <a:pt x="2586" y="635"/>
                </a:lnTo>
                <a:lnTo>
                  <a:pt x="2586" y="635"/>
                </a:lnTo>
                <a:lnTo>
                  <a:pt x="2586" y="635"/>
                </a:lnTo>
                <a:lnTo>
                  <a:pt x="2586" y="637"/>
                </a:lnTo>
                <a:lnTo>
                  <a:pt x="2588" y="637"/>
                </a:lnTo>
                <a:lnTo>
                  <a:pt x="2588" y="640"/>
                </a:lnTo>
                <a:lnTo>
                  <a:pt x="2586" y="640"/>
                </a:lnTo>
                <a:lnTo>
                  <a:pt x="2586" y="640"/>
                </a:lnTo>
                <a:lnTo>
                  <a:pt x="2584" y="642"/>
                </a:lnTo>
                <a:lnTo>
                  <a:pt x="2584" y="642"/>
                </a:lnTo>
                <a:lnTo>
                  <a:pt x="2584" y="642"/>
                </a:lnTo>
                <a:close/>
                <a:moveTo>
                  <a:pt x="2560" y="669"/>
                </a:moveTo>
                <a:lnTo>
                  <a:pt x="2560" y="669"/>
                </a:lnTo>
                <a:lnTo>
                  <a:pt x="2560" y="669"/>
                </a:lnTo>
                <a:lnTo>
                  <a:pt x="2560" y="669"/>
                </a:lnTo>
                <a:lnTo>
                  <a:pt x="2560" y="669"/>
                </a:lnTo>
                <a:lnTo>
                  <a:pt x="2560" y="669"/>
                </a:lnTo>
                <a:lnTo>
                  <a:pt x="2560" y="669"/>
                </a:lnTo>
                <a:lnTo>
                  <a:pt x="2563" y="669"/>
                </a:lnTo>
                <a:lnTo>
                  <a:pt x="2565" y="669"/>
                </a:lnTo>
                <a:lnTo>
                  <a:pt x="2567" y="671"/>
                </a:lnTo>
                <a:lnTo>
                  <a:pt x="2567" y="671"/>
                </a:lnTo>
                <a:lnTo>
                  <a:pt x="2567" y="671"/>
                </a:lnTo>
                <a:lnTo>
                  <a:pt x="2567" y="669"/>
                </a:lnTo>
                <a:lnTo>
                  <a:pt x="2567" y="669"/>
                </a:lnTo>
                <a:lnTo>
                  <a:pt x="2567" y="669"/>
                </a:lnTo>
                <a:lnTo>
                  <a:pt x="2565" y="669"/>
                </a:lnTo>
                <a:lnTo>
                  <a:pt x="2563" y="669"/>
                </a:lnTo>
                <a:lnTo>
                  <a:pt x="2563" y="667"/>
                </a:lnTo>
                <a:lnTo>
                  <a:pt x="2565" y="667"/>
                </a:lnTo>
                <a:lnTo>
                  <a:pt x="2565" y="667"/>
                </a:lnTo>
                <a:lnTo>
                  <a:pt x="2563" y="667"/>
                </a:lnTo>
                <a:lnTo>
                  <a:pt x="2563" y="665"/>
                </a:lnTo>
                <a:lnTo>
                  <a:pt x="2560" y="665"/>
                </a:lnTo>
                <a:lnTo>
                  <a:pt x="2560" y="665"/>
                </a:lnTo>
                <a:lnTo>
                  <a:pt x="2558" y="667"/>
                </a:lnTo>
                <a:lnTo>
                  <a:pt x="2558" y="667"/>
                </a:lnTo>
                <a:lnTo>
                  <a:pt x="2558" y="669"/>
                </a:lnTo>
                <a:lnTo>
                  <a:pt x="2560" y="669"/>
                </a:lnTo>
                <a:close/>
                <a:moveTo>
                  <a:pt x="2569" y="858"/>
                </a:moveTo>
                <a:lnTo>
                  <a:pt x="2569" y="858"/>
                </a:lnTo>
                <a:lnTo>
                  <a:pt x="2571" y="858"/>
                </a:lnTo>
                <a:lnTo>
                  <a:pt x="2571" y="856"/>
                </a:lnTo>
                <a:lnTo>
                  <a:pt x="2571" y="856"/>
                </a:lnTo>
                <a:lnTo>
                  <a:pt x="2571" y="856"/>
                </a:lnTo>
                <a:lnTo>
                  <a:pt x="2569" y="858"/>
                </a:lnTo>
                <a:close/>
                <a:moveTo>
                  <a:pt x="2575" y="860"/>
                </a:moveTo>
                <a:lnTo>
                  <a:pt x="2575" y="862"/>
                </a:lnTo>
                <a:lnTo>
                  <a:pt x="2577" y="862"/>
                </a:lnTo>
                <a:lnTo>
                  <a:pt x="2577" y="862"/>
                </a:lnTo>
                <a:lnTo>
                  <a:pt x="2577" y="862"/>
                </a:lnTo>
                <a:lnTo>
                  <a:pt x="2579" y="862"/>
                </a:lnTo>
                <a:lnTo>
                  <a:pt x="2579" y="862"/>
                </a:lnTo>
                <a:lnTo>
                  <a:pt x="2577" y="860"/>
                </a:lnTo>
                <a:lnTo>
                  <a:pt x="2575" y="860"/>
                </a:lnTo>
                <a:close/>
                <a:moveTo>
                  <a:pt x="2516" y="709"/>
                </a:moveTo>
                <a:lnTo>
                  <a:pt x="2516" y="709"/>
                </a:lnTo>
                <a:lnTo>
                  <a:pt x="2514" y="709"/>
                </a:lnTo>
                <a:lnTo>
                  <a:pt x="2514" y="711"/>
                </a:lnTo>
                <a:lnTo>
                  <a:pt x="2516" y="711"/>
                </a:lnTo>
                <a:lnTo>
                  <a:pt x="2516" y="711"/>
                </a:lnTo>
                <a:lnTo>
                  <a:pt x="2516" y="711"/>
                </a:lnTo>
                <a:lnTo>
                  <a:pt x="2516" y="711"/>
                </a:lnTo>
                <a:lnTo>
                  <a:pt x="2516" y="709"/>
                </a:lnTo>
                <a:lnTo>
                  <a:pt x="2516" y="709"/>
                </a:lnTo>
                <a:close/>
                <a:moveTo>
                  <a:pt x="2521" y="734"/>
                </a:moveTo>
                <a:lnTo>
                  <a:pt x="2521" y="734"/>
                </a:lnTo>
                <a:lnTo>
                  <a:pt x="2523" y="730"/>
                </a:lnTo>
                <a:lnTo>
                  <a:pt x="2525" y="728"/>
                </a:lnTo>
                <a:lnTo>
                  <a:pt x="2525" y="728"/>
                </a:lnTo>
                <a:lnTo>
                  <a:pt x="2523" y="728"/>
                </a:lnTo>
                <a:lnTo>
                  <a:pt x="2521" y="730"/>
                </a:lnTo>
                <a:lnTo>
                  <a:pt x="2521" y="730"/>
                </a:lnTo>
                <a:lnTo>
                  <a:pt x="2521" y="730"/>
                </a:lnTo>
                <a:lnTo>
                  <a:pt x="2523" y="730"/>
                </a:lnTo>
                <a:lnTo>
                  <a:pt x="2521" y="732"/>
                </a:lnTo>
                <a:lnTo>
                  <a:pt x="2521" y="732"/>
                </a:lnTo>
                <a:lnTo>
                  <a:pt x="2521" y="734"/>
                </a:lnTo>
                <a:lnTo>
                  <a:pt x="2521" y="734"/>
                </a:lnTo>
                <a:lnTo>
                  <a:pt x="2521" y="734"/>
                </a:lnTo>
                <a:lnTo>
                  <a:pt x="2521" y="734"/>
                </a:lnTo>
                <a:close/>
                <a:moveTo>
                  <a:pt x="2516" y="696"/>
                </a:moveTo>
                <a:lnTo>
                  <a:pt x="2516" y="696"/>
                </a:lnTo>
                <a:lnTo>
                  <a:pt x="2514" y="698"/>
                </a:lnTo>
                <a:lnTo>
                  <a:pt x="2512" y="698"/>
                </a:lnTo>
                <a:lnTo>
                  <a:pt x="2512" y="698"/>
                </a:lnTo>
                <a:lnTo>
                  <a:pt x="2512" y="698"/>
                </a:lnTo>
                <a:lnTo>
                  <a:pt x="2512" y="698"/>
                </a:lnTo>
                <a:lnTo>
                  <a:pt x="2512" y="700"/>
                </a:lnTo>
                <a:lnTo>
                  <a:pt x="2512" y="700"/>
                </a:lnTo>
                <a:lnTo>
                  <a:pt x="2510" y="700"/>
                </a:lnTo>
                <a:lnTo>
                  <a:pt x="2510" y="700"/>
                </a:lnTo>
                <a:lnTo>
                  <a:pt x="2510" y="700"/>
                </a:lnTo>
                <a:lnTo>
                  <a:pt x="2510" y="700"/>
                </a:lnTo>
                <a:lnTo>
                  <a:pt x="2510" y="702"/>
                </a:lnTo>
                <a:lnTo>
                  <a:pt x="2514" y="702"/>
                </a:lnTo>
                <a:lnTo>
                  <a:pt x="2516" y="705"/>
                </a:lnTo>
                <a:lnTo>
                  <a:pt x="2516" y="705"/>
                </a:lnTo>
                <a:lnTo>
                  <a:pt x="2516" y="707"/>
                </a:lnTo>
                <a:lnTo>
                  <a:pt x="2519" y="707"/>
                </a:lnTo>
                <a:lnTo>
                  <a:pt x="2521" y="705"/>
                </a:lnTo>
                <a:lnTo>
                  <a:pt x="2521" y="709"/>
                </a:lnTo>
                <a:lnTo>
                  <a:pt x="2521" y="709"/>
                </a:lnTo>
                <a:lnTo>
                  <a:pt x="2521" y="709"/>
                </a:lnTo>
                <a:lnTo>
                  <a:pt x="2523" y="709"/>
                </a:lnTo>
                <a:lnTo>
                  <a:pt x="2523" y="707"/>
                </a:lnTo>
                <a:lnTo>
                  <a:pt x="2525" y="707"/>
                </a:lnTo>
                <a:lnTo>
                  <a:pt x="2525" y="705"/>
                </a:lnTo>
                <a:lnTo>
                  <a:pt x="2525" y="705"/>
                </a:lnTo>
                <a:lnTo>
                  <a:pt x="2525" y="705"/>
                </a:lnTo>
                <a:lnTo>
                  <a:pt x="2523" y="705"/>
                </a:lnTo>
                <a:lnTo>
                  <a:pt x="2521" y="705"/>
                </a:lnTo>
                <a:lnTo>
                  <a:pt x="2519" y="705"/>
                </a:lnTo>
                <a:lnTo>
                  <a:pt x="2519" y="702"/>
                </a:lnTo>
                <a:lnTo>
                  <a:pt x="2519" y="702"/>
                </a:lnTo>
                <a:lnTo>
                  <a:pt x="2519" y="700"/>
                </a:lnTo>
                <a:lnTo>
                  <a:pt x="2519" y="700"/>
                </a:lnTo>
                <a:lnTo>
                  <a:pt x="2519" y="700"/>
                </a:lnTo>
                <a:lnTo>
                  <a:pt x="2519" y="698"/>
                </a:lnTo>
                <a:lnTo>
                  <a:pt x="2516" y="696"/>
                </a:lnTo>
                <a:lnTo>
                  <a:pt x="2516" y="696"/>
                </a:lnTo>
                <a:close/>
                <a:moveTo>
                  <a:pt x="2531" y="740"/>
                </a:moveTo>
                <a:lnTo>
                  <a:pt x="2531" y="740"/>
                </a:lnTo>
                <a:lnTo>
                  <a:pt x="2533" y="740"/>
                </a:lnTo>
                <a:lnTo>
                  <a:pt x="2533" y="740"/>
                </a:lnTo>
                <a:lnTo>
                  <a:pt x="2533" y="738"/>
                </a:lnTo>
                <a:lnTo>
                  <a:pt x="2533" y="736"/>
                </a:lnTo>
                <a:lnTo>
                  <a:pt x="2533" y="736"/>
                </a:lnTo>
                <a:lnTo>
                  <a:pt x="2531" y="736"/>
                </a:lnTo>
                <a:lnTo>
                  <a:pt x="2531" y="736"/>
                </a:lnTo>
                <a:lnTo>
                  <a:pt x="2531" y="736"/>
                </a:lnTo>
                <a:lnTo>
                  <a:pt x="2529" y="736"/>
                </a:lnTo>
                <a:lnTo>
                  <a:pt x="2529" y="738"/>
                </a:lnTo>
                <a:lnTo>
                  <a:pt x="2531" y="740"/>
                </a:lnTo>
                <a:lnTo>
                  <a:pt x="2531" y="740"/>
                </a:lnTo>
                <a:close/>
                <a:moveTo>
                  <a:pt x="2516" y="723"/>
                </a:moveTo>
                <a:lnTo>
                  <a:pt x="2516" y="723"/>
                </a:lnTo>
                <a:lnTo>
                  <a:pt x="2516" y="723"/>
                </a:lnTo>
                <a:lnTo>
                  <a:pt x="2519" y="723"/>
                </a:lnTo>
                <a:lnTo>
                  <a:pt x="2525" y="723"/>
                </a:lnTo>
                <a:lnTo>
                  <a:pt x="2525" y="719"/>
                </a:lnTo>
                <a:lnTo>
                  <a:pt x="2523" y="719"/>
                </a:lnTo>
                <a:lnTo>
                  <a:pt x="2521" y="719"/>
                </a:lnTo>
                <a:lnTo>
                  <a:pt x="2521" y="717"/>
                </a:lnTo>
                <a:lnTo>
                  <a:pt x="2519" y="717"/>
                </a:lnTo>
                <a:lnTo>
                  <a:pt x="2519" y="717"/>
                </a:lnTo>
                <a:lnTo>
                  <a:pt x="2519" y="717"/>
                </a:lnTo>
                <a:lnTo>
                  <a:pt x="2516" y="717"/>
                </a:lnTo>
                <a:lnTo>
                  <a:pt x="2516" y="717"/>
                </a:lnTo>
                <a:lnTo>
                  <a:pt x="2516" y="719"/>
                </a:lnTo>
                <a:lnTo>
                  <a:pt x="2516" y="719"/>
                </a:lnTo>
                <a:lnTo>
                  <a:pt x="2519" y="719"/>
                </a:lnTo>
                <a:lnTo>
                  <a:pt x="2519" y="723"/>
                </a:lnTo>
                <a:lnTo>
                  <a:pt x="2516" y="723"/>
                </a:lnTo>
                <a:close/>
                <a:moveTo>
                  <a:pt x="2542" y="782"/>
                </a:moveTo>
                <a:lnTo>
                  <a:pt x="2542" y="784"/>
                </a:lnTo>
                <a:lnTo>
                  <a:pt x="2544" y="786"/>
                </a:lnTo>
                <a:lnTo>
                  <a:pt x="2544" y="786"/>
                </a:lnTo>
                <a:lnTo>
                  <a:pt x="2544" y="786"/>
                </a:lnTo>
                <a:lnTo>
                  <a:pt x="2546" y="786"/>
                </a:lnTo>
                <a:lnTo>
                  <a:pt x="2548" y="786"/>
                </a:lnTo>
                <a:lnTo>
                  <a:pt x="2548" y="784"/>
                </a:lnTo>
                <a:lnTo>
                  <a:pt x="2550" y="784"/>
                </a:lnTo>
                <a:lnTo>
                  <a:pt x="2548" y="784"/>
                </a:lnTo>
                <a:lnTo>
                  <a:pt x="2548" y="784"/>
                </a:lnTo>
                <a:lnTo>
                  <a:pt x="2546" y="782"/>
                </a:lnTo>
                <a:lnTo>
                  <a:pt x="2544" y="782"/>
                </a:lnTo>
                <a:lnTo>
                  <a:pt x="2542" y="782"/>
                </a:lnTo>
                <a:close/>
                <a:moveTo>
                  <a:pt x="2544" y="761"/>
                </a:moveTo>
                <a:lnTo>
                  <a:pt x="2544" y="761"/>
                </a:lnTo>
                <a:lnTo>
                  <a:pt x="2542" y="763"/>
                </a:lnTo>
                <a:lnTo>
                  <a:pt x="2542" y="765"/>
                </a:lnTo>
                <a:lnTo>
                  <a:pt x="2540" y="765"/>
                </a:lnTo>
                <a:lnTo>
                  <a:pt x="2540" y="767"/>
                </a:lnTo>
                <a:lnTo>
                  <a:pt x="2537" y="770"/>
                </a:lnTo>
                <a:lnTo>
                  <a:pt x="2540" y="770"/>
                </a:lnTo>
                <a:lnTo>
                  <a:pt x="2540" y="767"/>
                </a:lnTo>
                <a:lnTo>
                  <a:pt x="2542" y="770"/>
                </a:lnTo>
                <a:lnTo>
                  <a:pt x="2544" y="765"/>
                </a:lnTo>
                <a:lnTo>
                  <a:pt x="2544" y="765"/>
                </a:lnTo>
                <a:lnTo>
                  <a:pt x="2546" y="765"/>
                </a:lnTo>
                <a:lnTo>
                  <a:pt x="2544" y="763"/>
                </a:lnTo>
                <a:lnTo>
                  <a:pt x="2544" y="761"/>
                </a:lnTo>
                <a:close/>
                <a:moveTo>
                  <a:pt x="2516" y="738"/>
                </a:moveTo>
                <a:lnTo>
                  <a:pt x="2516" y="738"/>
                </a:lnTo>
                <a:lnTo>
                  <a:pt x="2519" y="736"/>
                </a:lnTo>
                <a:lnTo>
                  <a:pt x="2521" y="736"/>
                </a:lnTo>
                <a:lnTo>
                  <a:pt x="2521" y="736"/>
                </a:lnTo>
                <a:lnTo>
                  <a:pt x="2519" y="734"/>
                </a:lnTo>
                <a:lnTo>
                  <a:pt x="2519" y="732"/>
                </a:lnTo>
                <a:lnTo>
                  <a:pt x="2519" y="732"/>
                </a:lnTo>
                <a:lnTo>
                  <a:pt x="2516" y="734"/>
                </a:lnTo>
                <a:lnTo>
                  <a:pt x="2516" y="732"/>
                </a:lnTo>
                <a:lnTo>
                  <a:pt x="2514" y="732"/>
                </a:lnTo>
                <a:lnTo>
                  <a:pt x="2514" y="734"/>
                </a:lnTo>
                <a:lnTo>
                  <a:pt x="2514" y="734"/>
                </a:lnTo>
                <a:lnTo>
                  <a:pt x="2514" y="734"/>
                </a:lnTo>
                <a:lnTo>
                  <a:pt x="2514" y="734"/>
                </a:lnTo>
                <a:lnTo>
                  <a:pt x="2514" y="736"/>
                </a:lnTo>
                <a:lnTo>
                  <a:pt x="2514" y="736"/>
                </a:lnTo>
                <a:lnTo>
                  <a:pt x="2514" y="736"/>
                </a:lnTo>
                <a:lnTo>
                  <a:pt x="2516" y="734"/>
                </a:lnTo>
                <a:lnTo>
                  <a:pt x="2516" y="734"/>
                </a:lnTo>
                <a:lnTo>
                  <a:pt x="2516" y="734"/>
                </a:lnTo>
                <a:lnTo>
                  <a:pt x="2516" y="736"/>
                </a:lnTo>
                <a:lnTo>
                  <a:pt x="2516" y="736"/>
                </a:lnTo>
                <a:lnTo>
                  <a:pt x="2516" y="738"/>
                </a:lnTo>
                <a:lnTo>
                  <a:pt x="2516" y="738"/>
                </a:lnTo>
                <a:close/>
                <a:moveTo>
                  <a:pt x="2512" y="717"/>
                </a:moveTo>
                <a:lnTo>
                  <a:pt x="2510" y="717"/>
                </a:lnTo>
                <a:lnTo>
                  <a:pt x="2510" y="719"/>
                </a:lnTo>
                <a:lnTo>
                  <a:pt x="2512" y="719"/>
                </a:lnTo>
                <a:lnTo>
                  <a:pt x="2512" y="717"/>
                </a:lnTo>
                <a:lnTo>
                  <a:pt x="2514" y="717"/>
                </a:lnTo>
                <a:lnTo>
                  <a:pt x="2514" y="717"/>
                </a:lnTo>
                <a:lnTo>
                  <a:pt x="2512" y="717"/>
                </a:lnTo>
                <a:close/>
                <a:moveTo>
                  <a:pt x="2661" y="816"/>
                </a:moveTo>
                <a:lnTo>
                  <a:pt x="2663" y="816"/>
                </a:lnTo>
                <a:lnTo>
                  <a:pt x="2665" y="816"/>
                </a:lnTo>
                <a:lnTo>
                  <a:pt x="2667" y="816"/>
                </a:lnTo>
                <a:lnTo>
                  <a:pt x="2667" y="816"/>
                </a:lnTo>
                <a:lnTo>
                  <a:pt x="2667" y="816"/>
                </a:lnTo>
                <a:lnTo>
                  <a:pt x="2665" y="814"/>
                </a:lnTo>
                <a:lnTo>
                  <a:pt x="2663" y="814"/>
                </a:lnTo>
                <a:lnTo>
                  <a:pt x="2661" y="814"/>
                </a:lnTo>
                <a:lnTo>
                  <a:pt x="2661" y="814"/>
                </a:lnTo>
                <a:lnTo>
                  <a:pt x="2661" y="816"/>
                </a:lnTo>
                <a:close/>
                <a:moveTo>
                  <a:pt x="2764" y="166"/>
                </a:moveTo>
                <a:lnTo>
                  <a:pt x="2764" y="168"/>
                </a:lnTo>
                <a:lnTo>
                  <a:pt x="2768" y="174"/>
                </a:lnTo>
                <a:lnTo>
                  <a:pt x="2770" y="174"/>
                </a:lnTo>
                <a:lnTo>
                  <a:pt x="2772" y="174"/>
                </a:lnTo>
                <a:lnTo>
                  <a:pt x="2776" y="176"/>
                </a:lnTo>
                <a:lnTo>
                  <a:pt x="2778" y="178"/>
                </a:lnTo>
                <a:lnTo>
                  <a:pt x="2780" y="180"/>
                </a:lnTo>
                <a:lnTo>
                  <a:pt x="2783" y="180"/>
                </a:lnTo>
                <a:lnTo>
                  <a:pt x="2783" y="178"/>
                </a:lnTo>
                <a:lnTo>
                  <a:pt x="2780" y="176"/>
                </a:lnTo>
                <a:lnTo>
                  <a:pt x="2780" y="174"/>
                </a:lnTo>
                <a:lnTo>
                  <a:pt x="2778" y="174"/>
                </a:lnTo>
                <a:lnTo>
                  <a:pt x="2776" y="172"/>
                </a:lnTo>
                <a:lnTo>
                  <a:pt x="2774" y="170"/>
                </a:lnTo>
                <a:lnTo>
                  <a:pt x="2770" y="170"/>
                </a:lnTo>
                <a:lnTo>
                  <a:pt x="2770" y="168"/>
                </a:lnTo>
                <a:lnTo>
                  <a:pt x="2770" y="168"/>
                </a:lnTo>
                <a:lnTo>
                  <a:pt x="2768" y="166"/>
                </a:lnTo>
                <a:lnTo>
                  <a:pt x="2770" y="166"/>
                </a:lnTo>
                <a:lnTo>
                  <a:pt x="2768" y="164"/>
                </a:lnTo>
                <a:lnTo>
                  <a:pt x="2766" y="162"/>
                </a:lnTo>
                <a:lnTo>
                  <a:pt x="2764" y="159"/>
                </a:lnTo>
                <a:lnTo>
                  <a:pt x="2762" y="159"/>
                </a:lnTo>
                <a:lnTo>
                  <a:pt x="2762" y="162"/>
                </a:lnTo>
                <a:lnTo>
                  <a:pt x="2762" y="164"/>
                </a:lnTo>
                <a:lnTo>
                  <a:pt x="2764" y="166"/>
                </a:lnTo>
                <a:close/>
                <a:moveTo>
                  <a:pt x="2808" y="457"/>
                </a:moveTo>
                <a:lnTo>
                  <a:pt x="2808" y="457"/>
                </a:lnTo>
                <a:lnTo>
                  <a:pt x="2806" y="457"/>
                </a:lnTo>
                <a:lnTo>
                  <a:pt x="2804" y="457"/>
                </a:lnTo>
                <a:lnTo>
                  <a:pt x="2801" y="459"/>
                </a:lnTo>
                <a:lnTo>
                  <a:pt x="2801" y="459"/>
                </a:lnTo>
                <a:lnTo>
                  <a:pt x="2801" y="459"/>
                </a:lnTo>
                <a:lnTo>
                  <a:pt x="2799" y="459"/>
                </a:lnTo>
                <a:lnTo>
                  <a:pt x="2799" y="461"/>
                </a:lnTo>
                <a:lnTo>
                  <a:pt x="2799" y="463"/>
                </a:lnTo>
                <a:lnTo>
                  <a:pt x="2801" y="463"/>
                </a:lnTo>
                <a:lnTo>
                  <a:pt x="2801" y="463"/>
                </a:lnTo>
                <a:lnTo>
                  <a:pt x="2801" y="461"/>
                </a:lnTo>
                <a:lnTo>
                  <a:pt x="2801" y="461"/>
                </a:lnTo>
                <a:lnTo>
                  <a:pt x="2804" y="461"/>
                </a:lnTo>
                <a:lnTo>
                  <a:pt x="2804" y="461"/>
                </a:lnTo>
                <a:lnTo>
                  <a:pt x="2806" y="461"/>
                </a:lnTo>
                <a:lnTo>
                  <a:pt x="2808" y="461"/>
                </a:lnTo>
                <a:lnTo>
                  <a:pt x="2808" y="459"/>
                </a:lnTo>
                <a:lnTo>
                  <a:pt x="2810" y="459"/>
                </a:lnTo>
                <a:lnTo>
                  <a:pt x="2812" y="459"/>
                </a:lnTo>
                <a:lnTo>
                  <a:pt x="2812" y="457"/>
                </a:lnTo>
                <a:lnTo>
                  <a:pt x="2812" y="457"/>
                </a:lnTo>
                <a:lnTo>
                  <a:pt x="2812" y="457"/>
                </a:lnTo>
                <a:lnTo>
                  <a:pt x="2810" y="457"/>
                </a:lnTo>
                <a:lnTo>
                  <a:pt x="2808" y="457"/>
                </a:lnTo>
                <a:close/>
                <a:moveTo>
                  <a:pt x="2594" y="631"/>
                </a:moveTo>
                <a:lnTo>
                  <a:pt x="2596" y="631"/>
                </a:lnTo>
                <a:lnTo>
                  <a:pt x="2596" y="631"/>
                </a:lnTo>
                <a:lnTo>
                  <a:pt x="2596" y="629"/>
                </a:lnTo>
                <a:lnTo>
                  <a:pt x="2596" y="629"/>
                </a:lnTo>
                <a:lnTo>
                  <a:pt x="2596" y="629"/>
                </a:lnTo>
                <a:lnTo>
                  <a:pt x="2596" y="629"/>
                </a:lnTo>
                <a:lnTo>
                  <a:pt x="2596" y="629"/>
                </a:lnTo>
                <a:lnTo>
                  <a:pt x="2594" y="629"/>
                </a:lnTo>
                <a:lnTo>
                  <a:pt x="2594" y="629"/>
                </a:lnTo>
                <a:lnTo>
                  <a:pt x="2594" y="629"/>
                </a:lnTo>
                <a:lnTo>
                  <a:pt x="2594" y="631"/>
                </a:lnTo>
                <a:lnTo>
                  <a:pt x="2594" y="631"/>
                </a:lnTo>
                <a:lnTo>
                  <a:pt x="2594" y="631"/>
                </a:lnTo>
                <a:close/>
                <a:moveTo>
                  <a:pt x="2791" y="512"/>
                </a:moveTo>
                <a:lnTo>
                  <a:pt x="2793" y="512"/>
                </a:lnTo>
                <a:lnTo>
                  <a:pt x="2793" y="512"/>
                </a:lnTo>
                <a:lnTo>
                  <a:pt x="2791" y="512"/>
                </a:lnTo>
                <a:lnTo>
                  <a:pt x="2789" y="512"/>
                </a:lnTo>
                <a:lnTo>
                  <a:pt x="2789" y="512"/>
                </a:lnTo>
                <a:lnTo>
                  <a:pt x="2787" y="514"/>
                </a:lnTo>
                <a:lnTo>
                  <a:pt x="2787" y="514"/>
                </a:lnTo>
                <a:lnTo>
                  <a:pt x="2789" y="514"/>
                </a:lnTo>
                <a:lnTo>
                  <a:pt x="2791" y="512"/>
                </a:lnTo>
                <a:close/>
                <a:moveTo>
                  <a:pt x="2791" y="510"/>
                </a:moveTo>
                <a:lnTo>
                  <a:pt x="2791" y="508"/>
                </a:lnTo>
                <a:lnTo>
                  <a:pt x="2789" y="508"/>
                </a:lnTo>
                <a:lnTo>
                  <a:pt x="2789" y="508"/>
                </a:lnTo>
                <a:lnTo>
                  <a:pt x="2789" y="508"/>
                </a:lnTo>
                <a:lnTo>
                  <a:pt x="2787" y="510"/>
                </a:lnTo>
                <a:lnTo>
                  <a:pt x="2787" y="510"/>
                </a:lnTo>
                <a:lnTo>
                  <a:pt x="2787" y="512"/>
                </a:lnTo>
                <a:lnTo>
                  <a:pt x="2787" y="510"/>
                </a:lnTo>
                <a:lnTo>
                  <a:pt x="2791" y="510"/>
                </a:lnTo>
                <a:lnTo>
                  <a:pt x="2791" y="510"/>
                </a:lnTo>
                <a:close/>
                <a:moveTo>
                  <a:pt x="2797" y="461"/>
                </a:moveTo>
                <a:lnTo>
                  <a:pt x="2795" y="463"/>
                </a:lnTo>
                <a:lnTo>
                  <a:pt x="2795" y="466"/>
                </a:lnTo>
                <a:lnTo>
                  <a:pt x="2793" y="468"/>
                </a:lnTo>
                <a:lnTo>
                  <a:pt x="2795" y="466"/>
                </a:lnTo>
                <a:lnTo>
                  <a:pt x="2797" y="466"/>
                </a:lnTo>
                <a:lnTo>
                  <a:pt x="2797" y="463"/>
                </a:lnTo>
                <a:lnTo>
                  <a:pt x="2797" y="463"/>
                </a:lnTo>
                <a:lnTo>
                  <a:pt x="2797" y="461"/>
                </a:lnTo>
                <a:lnTo>
                  <a:pt x="2797" y="461"/>
                </a:lnTo>
                <a:close/>
                <a:moveTo>
                  <a:pt x="2820" y="443"/>
                </a:moveTo>
                <a:lnTo>
                  <a:pt x="2820" y="443"/>
                </a:lnTo>
                <a:lnTo>
                  <a:pt x="2818" y="443"/>
                </a:lnTo>
                <a:lnTo>
                  <a:pt x="2818" y="445"/>
                </a:lnTo>
                <a:lnTo>
                  <a:pt x="2816" y="445"/>
                </a:lnTo>
                <a:lnTo>
                  <a:pt x="2816" y="447"/>
                </a:lnTo>
                <a:lnTo>
                  <a:pt x="2818" y="447"/>
                </a:lnTo>
                <a:lnTo>
                  <a:pt x="2820" y="447"/>
                </a:lnTo>
                <a:lnTo>
                  <a:pt x="2820" y="447"/>
                </a:lnTo>
                <a:lnTo>
                  <a:pt x="2822" y="447"/>
                </a:lnTo>
                <a:lnTo>
                  <a:pt x="2822" y="447"/>
                </a:lnTo>
                <a:lnTo>
                  <a:pt x="2822" y="449"/>
                </a:lnTo>
                <a:lnTo>
                  <a:pt x="2824" y="449"/>
                </a:lnTo>
                <a:lnTo>
                  <a:pt x="2829" y="449"/>
                </a:lnTo>
                <a:lnTo>
                  <a:pt x="2831" y="447"/>
                </a:lnTo>
                <a:lnTo>
                  <a:pt x="2831" y="445"/>
                </a:lnTo>
                <a:lnTo>
                  <a:pt x="2831" y="443"/>
                </a:lnTo>
                <a:lnTo>
                  <a:pt x="2829" y="440"/>
                </a:lnTo>
                <a:lnTo>
                  <a:pt x="2827" y="438"/>
                </a:lnTo>
                <a:lnTo>
                  <a:pt x="2827" y="438"/>
                </a:lnTo>
                <a:lnTo>
                  <a:pt x="2827" y="438"/>
                </a:lnTo>
                <a:lnTo>
                  <a:pt x="2827" y="438"/>
                </a:lnTo>
                <a:lnTo>
                  <a:pt x="2827" y="440"/>
                </a:lnTo>
                <a:lnTo>
                  <a:pt x="2822" y="440"/>
                </a:lnTo>
                <a:lnTo>
                  <a:pt x="2822" y="440"/>
                </a:lnTo>
                <a:lnTo>
                  <a:pt x="2822" y="443"/>
                </a:lnTo>
                <a:lnTo>
                  <a:pt x="2822" y="443"/>
                </a:lnTo>
                <a:lnTo>
                  <a:pt x="2820" y="443"/>
                </a:lnTo>
                <a:close/>
                <a:moveTo>
                  <a:pt x="2873" y="426"/>
                </a:moveTo>
                <a:lnTo>
                  <a:pt x="2875" y="424"/>
                </a:lnTo>
                <a:lnTo>
                  <a:pt x="2879" y="424"/>
                </a:lnTo>
                <a:lnTo>
                  <a:pt x="2881" y="424"/>
                </a:lnTo>
                <a:lnTo>
                  <a:pt x="2881" y="422"/>
                </a:lnTo>
                <a:lnTo>
                  <a:pt x="2881" y="419"/>
                </a:lnTo>
                <a:lnTo>
                  <a:pt x="2883" y="419"/>
                </a:lnTo>
                <a:lnTo>
                  <a:pt x="2885" y="417"/>
                </a:lnTo>
                <a:lnTo>
                  <a:pt x="2885" y="417"/>
                </a:lnTo>
                <a:lnTo>
                  <a:pt x="2887" y="417"/>
                </a:lnTo>
                <a:lnTo>
                  <a:pt x="2889" y="415"/>
                </a:lnTo>
                <a:lnTo>
                  <a:pt x="2892" y="413"/>
                </a:lnTo>
                <a:lnTo>
                  <a:pt x="2892" y="413"/>
                </a:lnTo>
                <a:lnTo>
                  <a:pt x="2889" y="411"/>
                </a:lnTo>
                <a:lnTo>
                  <a:pt x="2889" y="411"/>
                </a:lnTo>
                <a:lnTo>
                  <a:pt x="2889" y="413"/>
                </a:lnTo>
                <a:lnTo>
                  <a:pt x="2887" y="413"/>
                </a:lnTo>
                <a:lnTo>
                  <a:pt x="2887" y="411"/>
                </a:lnTo>
                <a:lnTo>
                  <a:pt x="2887" y="409"/>
                </a:lnTo>
                <a:lnTo>
                  <a:pt x="2885" y="407"/>
                </a:lnTo>
                <a:lnTo>
                  <a:pt x="2885" y="407"/>
                </a:lnTo>
                <a:lnTo>
                  <a:pt x="2883" y="409"/>
                </a:lnTo>
                <a:lnTo>
                  <a:pt x="2883" y="409"/>
                </a:lnTo>
                <a:lnTo>
                  <a:pt x="2883" y="411"/>
                </a:lnTo>
                <a:lnTo>
                  <a:pt x="2883" y="411"/>
                </a:lnTo>
                <a:lnTo>
                  <a:pt x="2883" y="411"/>
                </a:lnTo>
                <a:lnTo>
                  <a:pt x="2881" y="413"/>
                </a:lnTo>
                <a:lnTo>
                  <a:pt x="2881" y="413"/>
                </a:lnTo>
                <a:lnTo>
                  <a:pt x="2879" y="415"/>
                </a:lnTo>
                <a:lnTo>
                  <a:pt x="2879" y="417"/>
                </a:lnTo>
                <a:lnTo>
                  <a:pt x="2879" y="417"/>
                </a:lnTo>
                <a:lnTo>
                  <a:pt x="2879" y="419"/>
                </a:lnTo>
                <a:lnTo>
                  <a:pt x="2877" y="417"/>
                </a:lnTo>
                <a:lnTo>
                  <a:pt x="2877" y="417"/>
                </a:lnTo>
                <a:lnTo>
                  <a:pt x="2877" y="419"/>
                </a:lnTo>
                <a:lnTo>
                  <a:pt x="2875" y="419"/>
                </a:lnTo>
                <a:lnTo>
                  <a:pt x="2873" y="419"/>
                </a:lnTo>
                <a:lnTo>
                  <a:pt x="2873" y="419"/>
                </a:lnTo>
                <a:lnTo>
                  <a:pt x="2873" y="419"/>
                </a:lnTo>
                <a:lnTo>
                  <a:pt x="2873" y="422"/>
                </a:lnTo>
                <a:lnTo>
                  <a:pt x="2873" y="422"/>
                </a:lnTo>
                <a:lnTo>
                  <a:pt x="2871" y="422"/>
                </a:lnTo>
                <a:lnTo>
                  <a:pt x="2868" y="424"/>
                </a:lnTo>
                <a:lnTo>
                  <a:pt x="2871" y="424"/>
                </a:lnTo>
                <a:lnTo>
                  <a:pt x="2873" y="426"/>
                </a:lnTo>
                <a:close/>
                <a:moveTo>
                  <a:pt x="2885" y="296"/>
                </a:moveTo>
                <a:lnTo>
                  <a:pt x="2885" y="294"/>
                </a:lnTo>
                <a:lnTo>
                  <a:pt x="2887" y="294"/>
                </a:lnTo>
                <a:lnTo>
                  <a:pt x="2887" y="292"/>
                </a:lnTo>
                <a:lnTo>
                  <a:pt x="2885" y="292"/>
                </a:lnTo>
                <a:lnTo>
                  <a:pt x="2881" y="292"/>
                </a:lnTo>
                <a:lnTo>
                  <a:pt x="2881" y="292"/>
                </a:lnTo>
                <a:lnTo>
                  <a:pt x="2881" y="294"/>
                </a:lnTo>
                <a:lnTo>
                  <a:pt x="2885" y="296"/>
                </a:lnTo>
                <a:close/>
                <a:moveTo>
                  <a:pt x="2894" y="409"/>
                </a:moveTo>
                <a:lnTo>
                  <a:pt x="2894" y="411"/>
                </a:lnTo>
                <a:lnTo>
                  <a:pt x="2894" y="411"/>
                </a:lnTo>
                <a:lnTo>
                  <a:pt x="2896" y="411"/>
                </a:lnTo>
                <a:lnTo>
                  <a:pt x="2898" y="411"/>
                </a:lnTo>
                <a:lnTo>
                  <a:pt x="2898" y="411"/>
                </a:lnTo>
                <a:lnTo>
                  <a:pt x="2898" y="409"/>
                </a:lnTo>
                <a:lnTo>
                  <a:pt x="2898" y="409"/>
                </a:lnTo>
                <a:lnTo>
                  <a:pt x="2896" y="407"/>
                </a:lnTo>
                <a:lnTo>
                  <a:pt x="2896" y="407"/>
                </a:lnTo>
                <a:lnTo>
                  <a:pt x="2896" y="407"/>
                </a:lnTo>
                <a:lnTo>
                  <a:pt x="2894" y="407"/>
                </a:lnTo>
                <a:lnTo>
                  <a:pt x="2894" y="405"/>
                </a:lnTo>
                <a:lnTo>
                  <a:pt x="2892" y="407"/>
                </a:lnTo>
                <a:lnTo>
                  <a:pt x="2892" y="407"/>
                </a:lnTo>
                <a:lnTo>
                  <a:pt x="2894" y="409"/>
                </a:lnTo>
                <a:close/>
                <a:moveTo>
                  <a:pt x="2814" y="459"/>
                </a:moveTo>
                <a:lnTo>
                  <a:pt x="2816" y="459"/>
                </a:lnTo>
                <a:lnTo>
                  <a:pt x="2820" y="459"/>
                </a:lnTo>
                <a:lnTo>
                  <a:pt x="2824" y="455"/>
                </a:lnTo>
                <a:lnTo>
                  <a:pt x="2827" y="457"/>
                </a:lnTo>
                <a:lnTo>
                  <a:pt x="2827" y="455"/>
                </a:lnTo>
                <a:lnTo>
                  <a:pt x="2829" y="455"/>
                </a:lnTo>
                <a:lnTo>
                  <a:pt x="2829" y="453"/>
                </a:lnTo>
                <a:lnTo>
                  <a:pt x="2831" y="453"/>
                </a:lnTo>
                <a:lnTo>
                  <a:pt x="2831" y="455"/>
                </a:lnTo>
                <a:lnTo>
                  <a:pt x="2831" y="455"/>
                </a:lnTo>
                <a:lnTo>
                  <a:pt x="2835" y="455"/>
                </a:lnTo>
                <a:lnTo>
                  <a:pt x="2837" y="453"/>
                </a:lnTo>
                <a:lnTo>
                  <a:pt x="2837" y="453"/>
                </a:lnTo>
                <a:lnTo>
                  <a:pt x="2837" y="453"/>
                </a:lnTo>
                <a:lnTo>
                  <a:pt x="2839" y="453"/>
                </a:lnTo>
                <a:lnTo>
                  <a:pt x="2839" y="453"/>
                </a:lnTo>
                <a:lnTo>
                  <a:pt x="2841" y="451"/>
                </a:lnTo>
                <a:lnTo>
                  <a:pt x="2843" y="449"/>
                </a:lnTo>
                <a:lnTo>
                  <a:pt x="2845" y="449"/>
                </a:lnTo>
                <a:lnTo>
                  <a:pt x="2848" y="447"/>
                </a:lnTo>
                <a:lnTo>
                  <a:pt x="2848" y="445"/>
                </a:lnTo>
                <a:lnTo>
                  <a:pt x="2845" y="443"/>
                </a:lnTo>
                <a:lnTo>
                  <a:pt x="2845" y="443"/>
                </a:lnTo>
                <a:lnTo>
                  <a:pt x="2843" y="440"/>
                </a:lnTo>
                <a:lnTo>
                  <a:pt x="2843" y="443"/>
                </a:lnTo>
                <a:lnTo>
                  <a:pt x="2843" y="443"/>
                </a:lnTo>
                <a:lnTo>
                  <a:pt x="2841" y="443"/>
                </a:lnTo>
                <a:lnTo>
                  <a:pt x="2841" y="443"/>
                </a:lnTo>
                <a:lnTo>
                  <a:pt x="2841" y="445"/>
                </a:lnTo>
                <a:lnTo>
                  <a:pt x="2841" y="445"/>
                </a:lnTo>
                <a:lnTo>
                  <a:pt x="2841" y="447"/>
                </a:lnTo>
                <a:lnTo>
                  <a:pt x="2839" y="447"/>
                </a:lnTo>
                <a:lnTo>
                  <a:pt x="2837" y="449"/>
                </a:lnTo>
                <a:lnTo>
                  <a:pt x="2837" y="449"/>
                </a:lnTo>
                <a:lnTo>
                  <a:pt x="2837" y="449"/>
                </a:lnTo>
                <a:lnTo>
                  <a:pt x="2839" y="445"/>
                </a:lnTo>
                <a:lnTo>
                  <a:pt x="2839" y="443"/>
                </a:lnTo>
                <a:lnTo>
                  <a:pt x="2839" y="440"/>
                </a:lnTo>
                <a:lnTo>
                  <a:pt x="2837" y="438"/>
                </a:lnTo>
                <a:lnTo>
                  <a:pt x="2837" y="438"/>
                </a:lnTo>
                <a:lnTo>
                  <a:pt x="2839" y="436"/>
                </a:lnTo>
                <a:lnTo>
                  <a:pt x="2841" y="432"/>
                </a:lnTo>
                <a:lnTo>
                  <a:pt x="2841" y="432"/>
                </a:lnTo>
                <a:lnTo>
                  <a:pt x="2841" y="430"/>
                </a:lnTo>
                <a:lnTo>
                  <a:pt x="2839" y="430"/>
                </a:lnTo>
                <a:lnTo>
                  <a:pt x="2837" y="432"/>
                </a:lnTo>
                <a:lnTo>
                  <a:pt x="2835" y="434"/>
                </a:lnTo>
                <a:lnTo>
                  <a:pt x="2835" y="434"/>
                </a:lnTo>
                <a:lnTo>
                  <a:pt x="2833" y="436"/>
                </a:lnTo>
                <a:lnTo>
                  <a:pt x="2831" y="438"/>
                </a:lnTo>
                <a:lnTo>
                  <a:pt x="2831" y="440"/>
                </a:lnTo>
                <a:lnTo>
                  <a:pt x="2833" y="440"/>
                </a:lnTo>
                <a:lnTo>
                  <a:pt x="2833" y="440"/>
                </a:lnTo>
                <a:lnTo>
                  <a:pt x="2833" y="443"/>
                </a:lnTo>
                <a:lnTo>
                  <a:pt x="2831" y="449"/>
                </a:lnTo>
                <a:lnTo>
                  <a:pt x="2827" y="453"/>
                </a:lnTo>
                <a:lnTo>
                  <a:pt x="2818" y="453"/>
                </a:lnTo>
                <a:lnTo>
                  <a:pt x="2816" y="455"/>
                </a:lnTo>
                <a:lnTo>
                  <a:pt x="2814" y="457"/>
                </a:lnTo>
                <a:lnTo>
                  <a:pt x="2814" y="459"/>
                </a:lnTo>
                <a:close/>
                <a:moveTo>
                  <a:pt x="2680" y="784"/>
                </a:moveTo>
                <a:lnTo>
                  <a:pt x="2682" y="784"/>
                </a:lnTo>
                <a:lnTo>
                  <a:pt x="2680" y="784"/>
                </a:lnTo>
                <a:lnTo>
                  <a:pt x="2678" y="784"/>
                </a:lnTo>
                <a:lnTo>
                  <a:pt x="2680" y="784"/>
                </a:lnTo>
                <a:close/>
                <a:moveTo>
                  <a:pt x="2680" y="637"/>
                </a:moveTo>
                <a:lnTo>
                  <a:pt x="2680" y="637"/>
                </a:lnTo>
                <a:lnTo>
                  <a:pt x="2680" y="637"/>
                </a:lnTo>
                <a:lnTo>
                  <a:pt x="2680" y="637"/>
                </a:lnTo>
                <a:lnTo>
                  <a:pt x="2680" y="640"/>
                </a:lnTo>
                <a:lnTo>
                  <a:pt x="2680" y="642"/>
                </a:lnTo>
                <a:lnTo>
                  <a:pt x="2680" y="642"/>
                </a:lnTo>
                <a:lnTo>
                  <a:pt x="2680" y="642"/>
                </a:lnTo>
                <a:lnTo>
                  <a:pt x="2682" y="644"/>
                </a:lnTo>
                <a:lnTo>
                  <a:pt x="2682" y="640"/>
                </a:lnTo>
                <a:lnTo>
                  <a:pt x="2680" y="637"/>
                </a:lnTo>
                <a:close/>
                <a:moveTo>
                  <a:pt x="2678" y="791"/>
                </a:moveTo>
                <a:lnTo>
                  <a:pt x="2678" y="788"/>
                </a:lnTo>
                <a:lnTo>
                  <a:pt x="2678" y="786"/>
                </a:lnTo>
                <a:lnTo>
                  <a:pt x="2676" y="788"/>
                </a:lnTo>
                <a:lnTo>
                  <a:pt x="2676" y="788"/>
                </a:lnTo>
                <a:lnTo>
                  <a:pt x="2676" y="788"/>
                </a:lnTo>
                <a:lnTo>
                  <a:pt x="2678" y="791"/>
                </a:lnTo>
                <a:close/>
                <a:moveTo>
                  <a:pt x="2510" y="682"/>
                </a:moveTo>
                <a:lnTo>
                  <a:pt x="2510" y="684"/>
                </a:lnTo>
                <a:lnTo>
                  <a:pt x="2510" y="684"/>
                </a:lnTo>
                <a:lnTo>
                  <a:pt x="2510" y="686"/>
                </a:lnTo>
                <a:lnTo>
                  <a:pt x="2510" y="686"/>
                </a:lnTo>
                <a:lnTo>
                  <a:pt x="2508" y="686"/>
                </a:lnTo>
                <a:lnTo>
                  <a:pt x="2508" y="686"/>
                </a:lnTo>
                <a:lnTo>
                  <a:pt x="2506" y="684"/>
                </a:lnTo>
                <a:lnTo>
                  <a:pt x="2506" y="684"/>
                </a:lnTo>
                <a:lnTo>
                  <a:pt x="2506" y="684"/>
                </a:lnTo>
                <a:lnTo>
                  <a:pt x="2506" y="686"/>
                </a:lnTo>
                <a:lnTo>
                  <a:pt x="2506" y="686"/>
                </a:lnTo>
                <a:lnTo>
                  <a:pt x="2504" y="686"/>
                </a:lnTo>
                <a:lnTo>
                  <a:pt x="2506" y="688"/>
                </a:lnTo>
                <a:lnTo>
                  <a:pt x="2506" y="688"/>
                </a:lnTo>
                <a:lnTo>
                  <a:pt x="2506" y="688"/>
                </a:lnTo>
                <a:lnTo>
                  <a:pt x="2506" y="688"/>
                </a:lnTo>
                <a:lnTo>
                  <a:pt x="2506" y="688"/>
                </a:lnTo>
                <a:lnTo>
                  <a:pt x="2506" y="688"/>
                </a:lnTo>
                <a:lnTo>
                  <a:pt x="2506" y="690"/>
                </a:lnTo>
                <a:lnTo>
                  <a:pt x="2506" y="690"/>
                </a:lnTo>
                <a:lnTo>
                  <a:pt x="2508" y="690"/>
                </a:lnTo>
                <a:lnTo>
                  <a:pt x="2508" y="690"/>
                </a:lnTo>
                <a:lnTo>
                  <a:pt x="2508" y="692"/>
                </a:lnTo>
                <a:lnTo>
                  <a:pt x="2506" y="692"/>
                </a:lnTo>
                <a:lnTo>
                  <a:pt x="2506" y="692"/>
                </a:lnTo>
                <a:lnTo>
                  <a:pt x="2506" y="694"/>
                </a:lnTo>
                <a:lnTo>
                  <a:pt x="2506" y="694"/>
                </a:lnTo>
                <a:lnTo>
                  <a:pt x="2506" y="694"/>
                </a:lnTo>
                <a:lnTo>
                  <a:pt x="2508" y="694"/>
                </a:lnTo>
                <a:lnTo>
                  <a:pt x="2508" y="692"/>
                </a:lnTo>
                <a:lnTo>
                  <a:pt x="2510" y="692"/>
                </a:lnTo>
                <a:lnTo>
                  <a:pt x="2510" y="690"/>
                </a:lnTo>
                <a:lnTo>
                  <a:pt x="2512" y="690"/>
                </a:lnTo>
                <a:lnTo>
                  <a:pt x="2514" y="688"/>
                </a:lnTo>
                <a:lnTo>
                  <a:pt x="2514" y="688"/>
                </a:lnTo>
                <a:lnTo>
                  <a:pt x="2514" y="688"/>
                </a:lnTo>
                <a:lnTo>
                  <a:pt x="2514" y="688"/>
                </a:lnTo>
                <a:lnTo>
                  <a:pt x="2512" y="688"/>
                </a:lnTo>
                <a:lnTo>
                  <a:pt x="2514" y="686"/>
                </a:lnTo>
                <a:lnTo>
                  <a:pt x="2514" y="686"/>
                </a:lnTo>
                <a:lnTo>
                  <a:pt x="2516" y="686"/>
                </a:lnTo>
                <a:lnTo>
                  <a:pt x="2519" y="682"/>
                </a:lnTo>
                <a:lnTo>
                  <a:pt x="2519" y="679"/>
                </a:lnTo>
                <a:lnTo>
                  <a:pt x="2519" y="679"/>
                </a:lnTo>
                <a:lnTo>
                  <a:pt x="2516" y="679"/>
                </a:lnTo>
                <a:lnTo>
                  <a:pt x="2516" y="679"/>
                </a:lnTo>
                <a:lnTo>
                  <a:pt x="2512" y="682"/>
                </a:lnTo>
                <a:lnTo>
                  <a:pt x="2510" y="682"/>
                </a:lnTo>
                <a:close/>
                <a:moveTo>
                  <a:pt x="2722" y="572"/>
                </a:moveTo>
                <a:lnTo>
                  <a:pt x="2724" y="572"/>
                </a:lnTo>
                <a:lnTo>
                  <a:pt x="2726" y="572"/>
                </a:lnTo>
                <a:lnTo>
                  <a:pt x="2726" y="572"/>
                </a:lnTo>
                <a:lnTo>
                  <a:pt x="2726" y="570"/>
                </a:lnTo>
                <a:lnTo>
                  <a:pt x="2724" y="570"/>
                </a:lnTo>
                <a:lnTo>
                  <a:pt x="2722" y="570"/>
                </a:lnTo>
                <a:lnTo>
                  <a:pt x="2722" y="572"/>
                </a:lnTo>
                <a:lnTo>
                  <a:pt x="2722" y="572"/>
                </a:lnTo>
                <a:lnTo>
                  <a:pt x="2722" y="572"/>
                </a:lnTo>
                <a:close/>
                <a:moveTo>
                  <a:pt x="2768" y="535"/>
                </a:moveTo>
                <a:lnTo>
                  <a:pt x="2764" y="537"/>
                </a:lnTo>
                <a:lnTo>
                  <a:pt x="2764" y="539"/>
                </a:lnTo>
                <a:lnTo>
                  <a:pt x="2764" y="539"/>
                </a:lnTo>
                <a:lnTo>
                  <a:pt x="2768" y="539"/>
                </a:lnTo>
                <a:lnTo>
                  <a:pt x="2770" y="539"/>
                </a:lnTo>
                <a:lnTo>
                  <a:pt x="2770" y="539"/>
                </a:lnTo>
                <a:lnTo>
                  <a:pt x="2770" y="537"/>
                </a:lnTo>
                <a:lnTo>
                  <a:pt x="2770" y="535"/>
                </a:lnTo>
                <a:lnTo>
                  <a:pt x="2768" y="535"/>
                </a:lnTo>
                <a:close/>
                <a:moveTo>
                  <a:pt x="2680" y="623"/>
                </a:moveTo>
                <a:lnTo>
                  <a:pt x="2680" y="623"/>
                </a:lnTo>
                <a:lnTo>
                  <a:pt x="2680" y="621"/>
                </a:lnTo>
                <a:lnTo>
                  <a:pt x="2678" y="621"/>
                </a:lnTo>
                <a:lnTo>
                  <a:pt x="2678" y="621"/>
                </a:lnTo>
                <a:lnTo>
                  <a:pt x="2678" y="623"/>
                </a:lnTo>
                <a:lnTo>
                  <a:pt x="2678" y="623"/>
                </a:lnTo>
                <a:lnTo>
                  <a:pt x="2680" y="623"/>
                </a:lnTo>
                <a:close/>
                <a:moveTo>
                  <a:pt x="2730" y="566"/>
                </a:moveTo>
                <a:lnTo>
                  <a:pt x="2734" y="564"/>
                </a:lnTo>
                <a:lnTo>
                  <a:pt x="2734" y="564"/>
                </a:lnTo>
                <a:lnTo>
                  <a:pt x="2734" y="564"/>
                </a:lnTo>
                <a:lnTo>
                  <a:pt x="2734" y="562"/>
                </a:lnTo>
                <a:lnTo>
                  <a:pt x="2734" y="562"/>
                </a:lnTo>
                <a:lnTo>
                  <a:pt x="2734" y="564"/>
                </a:lnTo>
                <a:lnTo>
                  <a:pt x="2730" y="564"/>
                </a:lnTo>
                <a:lnTo>
                  <a:pt x="2728" y="566"/>
                </a:lnTo>
                <a:lnTo>
                  <a:pt x="2728" y="566"/>
                </a:lnTo>
                <a:lnTo>
                  <a:pt x="2730" y="566"/>
                </a:lnTo>
                <a:close/>
                <a:moveTo>
                  <a:pt x="2778" y="520"/>
                </a:moveTo>
                <a:lnTo>
                  <a:pt x="2778" y="520"/>
                </a:lnTo>
                <a:lnTo>
                  <a:pt x="2778" y="520"/>
                </a:lnTo>
                <a:lnTo>
                  <a:pt x="2780" y="520"/>
                </a:lnTo>
                <a:lnTo>
                  <a:pt x="2780" y="520"/>
                </a:lnTo>
                <a:lnTo>
                  <a:pt x="2783" y="520"/>
                </a:lnTo>
                <a:lnTo>
                  <a:pt x="2780" y="518"/>
                </a:lnTo>
                <a:lnTo>
                  <a:pt x="2780" y="518"/>
                </a:lnTo>
                <a:lnTo>
                  <a:pt x="2778" y="520"/>
                </a:lnTo>
                <a:close/>
                <a:moveTo>
                  <a:pt x="1444" y="654"/>
                </a:moveTo>
                <a:lnTo>
                  <a:pt x="1446" y="654"/>
                </a:lnTo>
                <a:lnTo>
                  <a:pt x="1446" y="654"/>
                </a:lnTo>
                <a:lnTo>
                  <a:pt x="1446" y="652"/>
                </a:lnTo>
                <a:lnTo>
                  <a:pt x="1446" y="652"/>
                </a:lnTo>
                <a:lnTo>
                  <a:pt x="1446" y="654"/>
                </a:lnTo>
                <a:lnTo>
                  <a:pt x="1444" y="654"/>
                </a:lnTo>
                <a:lnTo>
                  <a:pt x="1444" y="654"/>
                </a:lnTo>
                <a:lnTo>
                  <a:pt x="1444" y="654"/>
                </a:lnTo>
                <a:lnTo>
                  <a:pt x="1444" y="654"/>
                </a:lnTo>
                <a:close/>
                <a:moveTo>
                  <a:pt x="1490" y="566"/>
                </a:moveTo>
                <a:lnTo>
                  <a:pt x="1488" y="568"/>
                </a:lnTo>
                <a:lnTo>
                  <a:pt x="1492" y="570"/>
                </a:lnTo>
                <a:lnTo>
                  <a:pt x="1494" y="572"/>
                </a:lnTo>
                <a:lnTo>
                  <a:pt x="1496" y="572"/>
                </a:lnTo>
                <a:lnTo>
                  <a:pt x="1496" y="572"/>
                </a:lnTo>
                <a:lnTo>
                  <a:pt x="1498" y="570"/>
                </a:lnTo>
                <a:lnTo>
                  <a:pt x="1496" y="568"/>
                </a:lnTo>
                <a:lnTo>
                  <a:pt x="1490" y="566"/>
                </a:lnTo>
                <a:close/>
                <a:moveTo>
                  <a:pt x="1530" y="587"/>
                </a:moveTo>
                <a:lnTo>
                  <a:pt x="1527" y="587"/>
                </a:lnTo>
                <a:lnTo>
                  <a:pt x="1527" y="587"/>
                </a:lnTo>
                <a:lnTo>
                  <a:pt x="1527" y="587"/>
                </a:lnTo>
                <a:lnTo>
                  <a:pt x="1527" y="587"/>
                </a:lnTo>
                <a:lnTo>
                  <a:pt x="1527" y="589"/>
                </a:lnTo>
                <a:lnTo>
                  <a:pt x="1532" y="589"/>
                </a:lnTo>
                <a:lnTo>
                  <a:pt x="1536" y="589"/>
                </a:lnTo>
                <a:lnTo>
                  <a:pt x="1536" y="589"/>
                </a:lnTo>
                <a:lnTo>
                  <a:pt x="1536" y="589"/>
                </a:lnTo>
                <a:lnTo>
                  <a:pt x="1536" y="589"/>
                </a:lnTo>
                <a:lnTo>
                  <a:pt x="1534" y="587"/>
                </a:lnTo>
                <a:lnTo>
                  <a:pt x="1530" y="587"/>
                </a:lnTo>
                <a:close/>
                <a:moveTo>
                  <a:pt x="1458" y="732"/>
                </a:moveTo>
                <a:lnTo>
                  <a:pt x="1460" y="732"/>
                </a:lnTo>
                <a:lnTo>
                  <a:pt x="1460" y="732"/>
                </a:lnTo>
                <a:lnTo>
                  <a:pt x="1463" y="730"/>
                </a:lnTo>
                <a:lnTo>
                  <a:pt x="1463" y="728"/>
                </a:lnTo>
                <a:lnTo>
                  <a:pt x="1465" y="726"/>
                </a:lnTo>
                <a:lnTo>
                  <a:pt x="1465" y="723"/>
                </a:lnTo>
                <a:lnTo>
                  <a:pt x="1465" y="723"/>
                </a:lnTo>
                <a:lnTo>
                  <a:pt x="1465" y="723"/>
                </a:lnTo>
                <a:lnTo>
                  <a:pt x="1465" y="723"/>
                </a:lnTo>
                <a:lnTo>
                  <a:pt x="1465" y="721"/>
                </a:lnTo>
                <a:lnTo>
                  <a:pt x="1463" y="721"/>
                </a:lnTo>
                <a:lnTo>
                  <a:pt x="1463" y="721"/>
                </a:lnTo>
                <a:lnTo>
                  <a:pt x="1463" y="721"/>
                </a:lnTo>
                <a:lnTo>
                  <a:pt x="1460" y="719"/>
                </a:lnTo>
                <a:lnTo>
                  <a:pt x="1460" y="719"/>
                </a:lnTo>
                <a:lnTo>
                  <a:pt x="1460" y="719"/>
                </a:lnTo>
                <a:lnTo>
                  <a:pt x="1460" y="719"/>
                </a:lnTo>
                <a:lnTo>
                  <a:pt x="1460" y="717"/>
                </a:lnTo>
                <a:lnTo>
                  <a:pt x="1458" y="717"/>
                </a:lnTo>
                <a:lnTo>
                  <a:pt x="1458" y="721"/>
                </a:lnTo>
                <a:lnTo>
                  <a:pt x="1458" y="723"/>
                </a:lnTo>
                <a:lnTo>
                  <a:pt x="1458" y="726"/>
                </a:lnTo>
                <a:lnTo>
                  <a:pt x="1456" y="726"/>
                </a:lnTo>
                <a:lnTo>
                  <a:pt x="1456" y="726"/>
                </a:lnTo>
                <a:lnTo>
                  <a:pt x="1454" y="726"/>
                </a:lnTo>
                <a:lnTo>
                  <a:pt x="1456" y="726"/>
                </a:lnTo>
                <a:lnTo>
                  <a:pt x="1456" y="723"/>
                </a:lnTo>
                <a:lnTo>
                  <a:pt x="1456" y="721"/>
                </a:lnTo>
                <a:lnTo>
                  <a:pt x="1456" y="719"/>
                </a:lnTo>
                <a:lnTo>
                  <a:pt x="1456" y="719"/>
                </a:lnTo>
                <a:lnTo>
                  <a:pt x="1456" y="719"/>
                </a:lnTo>
                <a:lnTo>
                  <a:pt x="1456" y="719"/>
                </a:lnTo>
                <a:lnTo>
                  <a:pt x="1456" y="721"/>
                </a:lnTo>
                <a:lnTo>
                  <a:pt x="1456" y="721"/>
                </a:lnTo>
                <a:lnTo>
                  <a:pt x="1456" y="723"/>
                </a:lnTo>
                <a:lnTo>
                  <a:pt x="1454" y="726"/>
                </a:lnTo>
                <a:lnTo>
                  <a:pt x="1452" y="728"/>
                </a:lnTo>
                <a:lnTo>
                  <a:pt x="1448" y="732"/>
                </a:lnTo>
                <a:lnTo>
                  <a:pt x="1448" y="732"/>
                </a:lnTo>
                <a:lnTo>
                  <a:pt x="1450" y="732"/>
                </a:lnTo>
                <a:lnTo>
                  <a:pt x="1450" y="732"/>
                </a:lnTo>
                <a:lnTo>
                  <a:pt x="1452" y="732"/>
                </a:lnTo>
                <a:lnTo>
                  <a:pt x="1454" y="728"/>
                </a:lnTo>
                <a:lnTo>
                  <a:pt x="1456" y="728"/>
                </a:lnTo>
                <a:lnTo>
                  <a:pt x="1456" y="728"/>
                </a:lnTo>
                <a:lnTo>
                  <a:pt x="1456" y="728"/>
                </a:lnTo>
                <a:lnTo>
                  <a:pt x="1452" y="734"/>
                </a:lnTo>
                <a:lnTo>
                  <a:pt x="1454" y="732"/>
                </a:lnTo>
                <a:lnTo>
                  <a:pt x="1456" y="732"/>
                </a:lnTo>
                <a:lnTo>
                  <a:pt x="1456" y="732"/>
                </a:lnTo>
                <a:lnTo>
                  <a:pt x="1456" y="732"/>
                </a:lnTo>
                <a:lnTo>
                  <a:pt x="1458" y="732"/>
                </a:lnTo>
                <a:lnTo>
                  <a:pt x="1460" y="726"/>
                </a:lnTo>
                <a:lnTo>
                  <a:pt x="1460" y="726"/>
                </a:lnTo>
                <a:lnTo>
                  <a:pt x="1460" y="726"/>
                </a:lnTo>
                <a:lnTo>
                  <a:pt x="1460" y="728"/>
                </a:lnTo>
                <a:lnTo>
                  <a:pt x="1460" y="728"/>
                </a:lnTo>
                <a:lnTo>
                  <a:pt x="1458" y="732"/>
                </a:lnTo>
                <a:close/>
                <a:moveTo>
                  <a:pt x="1423" y="791"/>
                </a:moveTo>
                <a:lnTo>
                  <a:pt x="1429" y="793"/>
                </a:lnTo>
                <a:lnTo>
                  <a:pt x="1433" y="795"/>
                </a:lnTo>
                <a:lnTo>
                  <a:pt x="1433" y="795"/>
                </a:lnTo>
                <a:lnTo>
                  <a:pt x="1437" y="795"/>
                </a:lnTo>
                <a:lnTo>
                  <a:pt x="1437" y="795"/>
                </a:lnTo>
                <a:lnTo>
                  <a:pt x="1439" y="795"/>
                </a:lnTo>
                <a:lnTo>
                  <a:pt x="1439" y="793"/>
                </a:lnTo>
                <a:lnTo>
                  <a:pt x="1437" y="791"/>
                </a:lnTo>
                <a:lnTo>
                  <a:pt x="1435" y="788"/>
                </a:lnTo>
                <a:lnTo>
                  <a:pt x="1433" y="786"/>
                </a:lnTo>
                <a:lnTo>
                  <a:pt x="1429" y="784"/>
                </a:lnTo>
                <a:lnTo>
                  <a:pt x="1423" y="786"/>
                </a:lnTo>
                <a:lnTo>
                  <a:pt x="1421" y="786"/>
                </a:lnTo>
                <a:lnTo>
                  <a:pt x="1421" y="786"/>
                </a:lnTo>
                <a:lnTo>
                  <a:pt x="1419" y="788"/>
                </a:lnTo>
                <a:lnTo>
                  <a:pt x="1421" y="788"/>
                </a:lnTo>
                <a:lnTo>
                  <a:pt x="1423" y="791"/>
                </a:lnTo>
                <a:close/>
                <a:moveTo>
                  <a:pt x="1421" y="585"/>
                </a:moveTo>
                <a:lnTo>
                  <a:pt x="1421" y="583"/>
                </a:lnTo>
                <a:lnTo>
                  <a:pt x="1421" y="583"/>
                </a:lnTo>
                <a:lnTo>
                  <a:pt x="1421" y="583"/>
                </a:lnTo>
                <a:lnTo>
                  <a:pt x="1419" y="581"/>
                </a:lnTo>
                <a:lnTo>
                  <a:pt x="1419" y="581"/>
                </a:lnTo>
                <a:lnTo>
                  <a:pt x="1416" y="581"/>
                </a:lnTo>
                <a:lnTo>
                  <a:pt x="1412" y="583"/>
                </a:lnTo>
                <a:lnTo>
                  <a:pt x="1410" y="583"/>
                </a:lnTo>
                <a:lnTo>
                  <a:pt x="1406" y="583"/>
                </a:lnTo>
                <a:lnTo>
                  <a:pt x="1404" y="583"/>
                </a:lnTo>
                <a:lnTo>
                  <a:pt x="1404" y="583"/>
                </a:lnTo>
                <a:lnTo>
                  <a:pt x="1402" y="583"/>
                </a:lnTo>
                <a:lnTo>
                  <a:pt x="1400" y="583"/>
                </a:lnTo>
                <a:lnTo>
                  <a:pt x="1395" y="591"/>
                </a:lnTo>
                <a:lnTo>
                  <a:pt x="1391" y="593"/>
                </a:lnTo>
                <a:lnTo>
                  <a:pt x="1391" y="593"/>
                </a:lnTo>
                <a:lnTo>
                  <a:pt x="1391" y="593"/>
                </a:lnTo>
                <a:lnTo>
                  <a:pt x="1391" y="593"/>
                </a:lnTo>
                <a:lnTo>
                  <a:pt x="1393" y="596"/>
                </a:lnTo>
                <a:lnTo>
                  <a:pt x="1395" y="598"/>
                </a:lnTo>
                <a:lnTo>
                  <a:pt x="1395" y="600"/>
                </a:lnTo>
                <a:lnTo>
                  <a:pt x="1395" y="600"/>
                </a:lnTo>
                <a:lnTo>
                  <a:pt x="1400" y="598"/>
                </a:lnTo>
                <a:lnTo>
                  <a:pt x="1402" y="598"/>
                </a:lnTo>
                <a:lnTo>
                  <a:pt x="1404" y="600"/>
                </a:lnTo>
                <a:lnTo>
                  <a:pt x="1404" y="600"/>
                </a:lnTo>
                <a:lnTo>
                  <a:pt x="1406" y="598"/>
                </a:lnTo>
                <a:lnTo>
                  <a:pt x="1412" y="593"/>
                </a:lnTo>
                <a:lnTo>
                  <a:pt x="1412" y="593"/>
                </a:lnTo>
                <a:lnTo>
                  <a:pt x="1414" y="591"/>
                </a:lnTo>
                <a:lnTo>
                  <a:pt x="1419" y="589"/>
                </a:lnTo>
                <a:lnTo>
                  <a:pt x="1419" y="587"/>
                </a:lnTo>
                <a:lnTo>
                  <a:pt x="1421" y="585"/>
                </a:lnTo>
                <a:lnTo>
                  <a:pt x="1421" y="585"/>
                </a:lnTo>
                <a:close/>
                <a:moveTo>
                  <a:pt x="1444" y="564"/>
                </a:moveTo>
                <a:lnTo>
                  <a:pt x="1446" y="562"/>
                </a:lnTo>
                <a:lnTo>
                  <a:pt x="1442" y="562"/>
                </a:lnTo>
                <a:lnTo>
                  <a:pt x="1439" y="560"/>
                </a:lnTo>
                <a:lnTo>
                  <a:pt x="1439" y="560"/>
                </a:lnTo>
                <a:lnTo>
                  <a:pt x="1439" y="560"/>
                </a:lnTo>
                <a:lnTo>
                  <a:pt x="1439" y="558"/>
                </a:lnTo>
                <a:lnTo>
                  <a:pt x="1439" y="558"/>
                </a:lnTo>
                <a:lnTo>
                  <a:pt x="1437" y="556"/>
                </a:lnTo>
                <a:lnTo>
                  <a:pt x="1435" y="556"/>
                </a:lnTo>
                <a:lnTo>
                  <a:pt x="1433" y="558"/>
                </a:lnTo>
                <a:lnTo>
                  <a:pt x="1433" y="558"/>
                </a:lnTo>
                <a:lnTo>
                  <a:pt x="1433" y="558"/>
                </a:lnTo>
                <a:lnTo>
                  <a:pt x="1429" y="556"/>
                </a:lnTo>
                <a:lnTo>
                  <a:pt x="1425" y="558"/>
                </a:lnTo>
                <a:lnTo>
                  <a:pt x="1421" y="558"/>
                </a:lnTo>
                <a:lnTo>
                  <a:pt x="1421" y="558"/>
                </a:lnTo>
                <a:lnTo>
                  <a:pt x="1425" y="556"/>
                </a:lnTo>
                <a:lnTo>
                  <a:pt x="1425" y="556"/>
                </a:lnTo>
                <a:lnTo>
                  <a:pt x="1425" y="554"/>
                </a:lnTo>
                <a:lnTo>
                  <a:pt x="1425" y="554"/>
                </a:lnTo>
                <a:lnTo>
                  <a:pt x="1423" y="549"/>
                </a:lnTo>
                <a:lnTo>
                  <a:pt x="1421" y="545"/>
                </a:lnTo>
                <a:lnTo>
                  <a:pt x="1419" y="543"/>
                </a:lnTo>
                <a:lnTo>
                  <a:pt x="1416" y="543"/>
                </a:lnTo>
                <a:lnTo>
                  <a:pt x="1416" y="541"/>
                </a:lnTo>
                <a:lnTo>
                  <a:pt x="1412" y="541"/>
                </a:lnTo>
                <a:lnTo>
                  <a:pt x="1410" y="541"/>
                </a:lnTo>
                <a:lnTo>
                  <a:pt x="1406" y="537"/>
                </a:lnTo>
                <a:lnTo>
                  <a:pt x="1402" y="537"/>
                </a:lnTo>
                <a:lnTo>
                  <a:pt x="1402" y="537"/>
                </a:lnTo>
                <a:lnTo>
                  <a:pt x="1400" y="533"/>
                </a:lnTo>
                <a:lnTo>
                  <a:pt x="1398" y="533"/>
                </a:lnTo>
                <a:lnTo>
                  <a:pt x="1395" y="531"/>
                </a:lnTo>
                <a:lnTo>
                  <a:pt x="1391" y="531"/>
                </a:lnTo>
                <a:lnTo>
                  <a:pt x="1389" y="531"/>
                </a:lnTo>
                <a:lnTo>
                  <a:pt x="1389" y="528"/>
                </a:lnTo>
                <a:lnTo>
                  <a:pt x="1389" y="528"/>
                </a:lnTo>
                <a:lnTo>
                  <a:pt x="1387" y="526"/>
                </a:lnTo>
                <a:lnTo>
                  <a:pt x="1383" y="524"/>
                </a:lnTo>
                <a:lnTo>
                  <a:pt x="1383" y="524"/>
                </a:lnTo>
                <a:lnTo>
                  <a:pt x="1383" y="524"/>
                </a:lnTo>
                <a:lnTo>
                  <a:pt x="1379" y="528"/>
                </a:lnTo>
                <a:lnTo>
                  <a:pt x="1379" y="528"/>
                </a:lnTo>
                <a:lnTo>
                  <a:pt x="1379" y="528"/>
                </a:lnTo>
                <a:lnTo>
                  <a:pt x="1377" y="528"/>
                </a:lnTo>
                <a:lnTo>
                  <a:pt x="1375" y="524"/>
                </a:lnTo>
                <a:lnTo>
                  <a:pt x="1372" y="522"/>
                </a:lnTo>
                <a:lnTo>
                  <a:pt x="1372" y="522"/>
                </a:lnTo>
                <a:lnTo>
                  <a:pt x="1372" y="522"/>
                </a:lnTo>
                <a:lnTo>
                  <a:pt x="1375" y="522"/>
                </a:lnTo>
                <a:lnTo>
                  <a:pt x="1375" y="520"/>
                </a:lnTo>
                <a:lnTo>
                  <a:pt x="1375" y="518"/>
                </a:lnTo>
                <a:lnTo>
                  <a:pt x="1375" y="518"/>
                </a:lnTo>
                <a:lnTo>
                  <a:pt x="1372" y="516"/>
                </a:lnTo>
                <a:lnTo>
                  <a:pt x="1370" y="516"/>
                </a:lnTo>
                <a:lnTo>
                  <a:pt x="1368" y="514"/>
                </a:lnTo>
                <a:lnTo>
                  <a:pt x="1368" y="514"/>
                </a:lnTo>
                <a:lnTo>
                  <a:pt x="1368" y="514"/>
                </a:lnTo>
                <a:lnTo>
                  <a:pt x="1366" y="514"/>
                </a:lnTo>
                <a:lnTo>
                  <a:pt x="1364" y="516"/>
                </a:lnTo>
                <a:lnTo>
                  <a:pt x="1362" y="518"/>
                </a:lnTo>
                <a:lnTo>
                  <a:pt x="1362" y="520"/>
                </a:lnTo>
                <a:lnTo>
                  <a:pt x="1360" y="522"/>
                </a:lnTo>
                <a:lnTo>
                  <a:pt x="1360" y="524"/>
                </a:lnTo>
                <a:lnTo>
                  <a:pt x="1360" y="535"/>
                </a:lnTo>
                <a:lnTo>
                  <a:pt x="1358" y="537"/>
                </a:lnTo>
                <a:lnTo>
                  <a:pt x="1358" y="543"/>
                </a:lnTo>
                <a:lnTo>
                  <a:pt x="1356" y="545"/>
                </a:lnTo>
                <a:lnTo>
                  <a:pt x="1356" y="547"/>
                </a:lnTo>
                <a:lnTo>
                  <a:pt x="1356" y="549"/>
                </a:lnTo>
                <a:lnTo>
                  <a:pt x="1358" y="554"/>
                </a:lnTo>
                <a:lnTo>
                  <a:pt x="1358" y="554"/>
                </a:lnTo>
                <a:lnTo>
                  <a:pt x="1358" y="556"/>
                </a:lnTo>
                <a:lnTo>
                  <a:pt x="1358" y="556"/>
                </a:lnTo>
                <a:lnTo>
                  <a:pt x="1356" y="558"/>
                </a:lnTo>
                <a:lnTo>
                  <a:pt x="1349" y="560"/>
                </a:lnTo>
                <a:lnTo>
                  <a:pt x="1347" y="560"/>
                </a:lnTo>
                <a:lnTo>
                  <a:pt x="1347" y="562"/>
                </a:lnTo>
                <a:lnTo>
                  <a:pt x="1345" y="564"/>
                </a:lnTo>
                <a:lnTo>
                  <a:pt x="1345" y="566"/>
                </a:lnTo>
                <a:lnTo>
                  <a:pt x="1345" y="566"/>
                </a:lnTo>
                <a:lnTo>
                  <a:pt x="1345" y="568"/>
                </a:lnTo>
                <a:lnTo>
                  <a:pt x="1345" y="568"/>
                </a:lnTo>
                <a:lnTo>
                  <a:pt x="1347" y="568"/>
                </a:lnTo>
                <a:lnTo>
                  <a:pt x="1349" y="568"/>
                </a:lnTo>
                <a:lnTo>
                  <a:pt x="1349" y="568"/>
                </a:lnTo>
                <a:lnTo>
                  <a:pt x="1354" y="566"/>
                </a:lnTo>
                <a:lnTo>
                  <a:pt x="1358" y="566"/>
                </a:lnTo>
                <a:lnTo>
                  <a:pt x="1364" y="564"/>
                </a:lnTo>
                <a:lnTo>
                  <a:pt x="1366" y="564"/>
                </a:lnTo>
                <a:lnTo>
                  <a:pt x="1366" y="566"/>
                </a:lnTo>
                <a:lnTo>
                  <a:pt x="1366" y="566"/>
                </a:lnTo>
                <a:lnTo>
                  <a:pt x="1368" y="575"/>
                </a:lnTo>
                <a:lnTo>
                  <a:pt x="1368" y="579"/>
                </a:lnTo>
                <a:lnTo>
                  <a:pt x="1370" y="579"/>
                </a:lnTo>
                <a:lnTo>
                  <a:pt x="1372" y="579"/>
                </a:lnTo>
                <a:lnTo>
                  <a:pt x="1377" y="577"/>
                </a:lnTo>
                <a:lnTo>
                  <a:pt x="1379" y="575"/>
                </a:lnTo>
                <a:lnTo>
                  <a:pt x="1381" y="575"/>
                </a:lnTo>
                <a:lnTo>
                  <a:pt x="1383" y="572"/>
                </a:lnTo>
                <a:lnTo>
                  <a:pt x="1383" y="572"/>
                </a:lnTo>
                <a:lnTo>
                  <a:pt x="1385" y="568"/>
                </a:lnTo>
                <a:lnTo>
                  <a:pt x="1387" y="568"/>
                </a:lnTo>
                <a:lnTo>
                  <a:pt x="1387" y="568"/>
                </a:lnTo>
                <a:lnTo>
                  <a:pt x="1389" y="566"/>
                </a:lnTo>
                <a:lnTo>
                  <a:pt x="1391" y="566"/>
                </a:lnTo>
                <a:lnTo>
                  <a:pt x="1395" y="562"/>
                </a:lnTo>
                <a:lnTo>
                  <a:pt x="1395" y="562"/>
                </a:lnTo>
                <a:lnTo>
                  <a:pt x="1395" y="560"/>
                </a:lnTo>
                <a:lnTo>
                  <a:pt x="1395" y="558"/>
                </a:lnTo>
                <a:lnTo>
                  <a:pt x="1398" y="558"/>
                </a:lnTo>
                <a:lnTo>
                  <a:pt x="1398" y="556"/>
                </a:lnTo>
                <a:lnTo>
                  <a:pt x="1402" y="556"/>
                </a:lnTo>
                <a:lnTo>
                  <a:pt x="1402" y="554"/>
                </a:lnTo>
                <a:lnTo>
                  <a:pt x="1404" y="554"/>
                </a:lnTo>
                <a:lnTo>
                  <a:pt x="1406" y="556"/>
                </a:lnTo>
                <a:lnTo>
                  <a:pt x="1404" y="558"/>
                </a:lnTo>
                <a:lnTo>
                  <a:pt x="1404" y="558"/>
                </a:lnTo>
                <a:lnTo>
                  <a:pt x="1406" y="558"/>
                </a:lnTo>
                <a:lnTo>
                  <a:pt x="1412" y="560"/>
                </a:lnTo>
                <a:lnTo>
                  <a:pt x="1412" y="560"/>
                </a:lnTo>
                <a:lnTo>
                  <a:pt x="1414" y="564"/>
                </a:lnTo>
                <a:lnTo>
                  <a:pt x="1414" y="564"/>
                </a:lnTo>
                <a:lnTo>
                  <a:pt x="1419" y="566"/>
                </a:lnTo>
                <a:lnTo>
                  <a:pt x="1421" y="566"/>
                </a:lnTo>
                <a:lnTo>
                  <a:pt x="1429" y="568"/>
                </a:lnTo>
                <a:lnTo>
                  <a:pt x="1431" y="570"/>
                </a:lnTo>
                <a:lnTo>
                  <a:pt x="1433" y="570"/>
                </a:lnTo>
                <a:lnTo>
                  <a:pt x="1433" y="570"/>
                </a:lnTo>
                <a:lnTo>
                  <a:pt x="1435" y="570"/>
                </a:lnTo>
                <a:lnTo>
                  <a:pt x="1437" y="568"/>
                </a:lnTo>
                <a:lnTo>
                  <a:pt x="1442" y="566"/>
                </a:lnTo>
                <a:lnTo>
                  <a:pt x="1444" y="564"/>
                </a:lnTo>
                <a:close/>
                <a:moveTo>
                  <a:pt x="1586" y="587"/>
                </a:moveTo>
                <a:lnTo>
                  <a:pt x="1584" y="585"/>
                </a:lnTo>
                <a:lnTo>
                  <a:pt x="1582" y="585"/>
                </a:lnTo>
                <a:lnTo>
                  <a:pt x="1580" y="583"/>
                </a:lnTo>
                <a:lnTo>
                  <a:pt x="1578" y="583"/>
                </a:lnTo>
                <a:lnTo>
                  <a:pt x="1576" y="583"/>
                </a:lnTo>
                <a:lnTo>
                  <a:pt x="1578" y="585"/>
                </a:lnTo>
                <a:lnTo>
                  <a:pt x="1580" y="585"/>
                </a:lnTo>
                <a:lnTo>
                  <a:pt x="1582" y="587"/>
                </a:lnTo>
                <a:lnTo>
                  <a:pt x="1582" y="589"/>
                </a:lnTo>
                <a:lnTo>
                  <a:pt x="1582" y="589"/>
                </a:lnTo>
                <a:lnTo>
                  <a:pt x="1584" y="591"/>
                </a:lnTo>
                <a:lnTo>
                  <a:pt x="1586" y="591"/>
                </a:lnTo>
                <a:lnTo>
                  <a:pt x="1588" y="591"/>
                </a:lnTo>
                <a:lnTo>
                  <a:pt x="1588" y="591"/>
                </a:lnTo>
                <a:lnTo>
                  <a:pt x="1590" y="591"/>
                </a:lnTo>
                <a:lnTo>
                  <a:pt x="1590" y="591"/>
                </a:lnTo>
                <a:lnTo>
                  <a:pt x="1590" y="589"/>
                </a:lnTo>
                <a:lnTo>
                  <a:pt x="1588" y="589"/>
                </a:lnTo>
                <a:lnTo>
                  <a:pt x="1586" y="587"/>
                </a:lnTo>
                <a:close/>
                <a:moveTo>
                  <a:pt x="1624" y="635"/>
                </a:moveTo>
                <a:lnTo>
                  <a:pt x="1622" y="633"/>
                </a:lnTo>
                <a:lnTo>
                  <a:pt x="1620" y="635"/>
                </a:lnTo>
                <a:lnTo>
                  <a:pt x="1620" y="637"/>
                </a:lnTo>
                <a:lnTo>
                  <a:pt x="1618" y="640"/>
                </a:lnTo>
                <a:lnTo>
                  <a:pt x="1618" y="640"/>
                </a:lnTo>
                <a:lnTo>
                  <a:pt x="1618" y="642"/>
                </a:lnTo>
                <a:lnTo>
                  <a:pt x="1618" y="642"/>
                </a:lnTo>
                <a:lnTo>
                  <a:pt x="1620" y="642"/>
                </a:lnTo>
                <a:lnTo>
                  <a:pt x="1622" y="640"/>
                </a:lnTo>
                <a:lnTo>
                  <a:pt x="1624" y="640"/>
                </a:lnTo>
                <a:lnTo>
                  <a:pt x="1624" y="637"/>
                </a:lnTo>
                <a:lnTo>
                  <a:pt x="1626" y="637"/>
                </a:lnTo>
                <a:lnTo>
                  <a:pt x="1624" y="635"/>
                </a:lnTo>
                <a:lnTo>
                  <a:pt x="1624" y="635"/>
                </a:lnTo>
                <a:lnTo>
                  <a:pt x="1624" y="635"/>
                </a:lnTo>
                <a:close/>
                <a:moveTo>
                  <a:pt x="1668" y="637"/>
                </a:moveTo>
                <a:lnTo>
                  <a:pt x="1670" y="640"/>
                </a:lnTo>
                <a:lnTo>
                  <a:pt x="1672" y="640"/>
                </a:lnTo>
                <a:lnTo>
                  <a:pt x="1674" y="640"/>
                </a:lnTo>
                <a:lnTo>
                  <a:pt x="1674" y="640"/>
                </a:lnTo>
                <a:lnTo>
                  <a:pt x="1674" y="637"/>
                </a:lnTo>
                <a:lnTo>
                  <a:pt x="1672" y="637"/>
                </a:lnTo>
                <a:lnTo>
                  <a:pt x="1672" y="635"/>
                </a:lnTo>
                <a:lnTo>
                  <a:pt x="1670" y="635"/>
                </a:lnTo>
                <a:lnTo>
                  <a:pt x="1668" y="635"/>
                </a:lnTo>
                <a:lnTo>
                  <a:pt x="1668" y="637"/>
                </a:lnTo>
                <a:lnTo>
                  <a:pt x="1668" y="637"/>
                </a:lnTo>
                <a:close/>
                <a:moveTo>
                  <a:pt x="1603" y="669"/>
                </a:moveTo>
                <a:lnTo>
                  <a:pt x="1603" y="669"/>
                </a:lnTo>
                <a:lnTo>
                  <a:pt x="1603" y="669"/>
                </a:lnTo>
                <a:lnTo>
                  <a:pt x="1605" y="669"/>
                </a:lnTo>
                <a:lnTo>
                  <a:pt x="1605" y="667"/>
                </a:lnTo>
                <a:lnTo>
                  <a:pt x="1605" y="667"/>
                </a:lnTo>
                <a:lnTo>
                  <a:pt x="1605" y="667"/>
                </a:lnTo>
                <a:lnTo>
                  <a:pt x="1605" y="667"/>
                </a:lnTo>
                <a:lnTo>
                  <a:pt x="1605" y="665"/>
                </a:lnTo>
                <a:lnTo>
                  <a:pt x="1603" y="665"/>
                </a:lnTo>
                <a:lnTo>
                  <a:pt x="1603" y="665"/>
                </a:lnTo>
                <a:lnTo>
                  <a:pt x="1603" y="667"/>
                </a:lnTo>
                <a:lnTo>
                  <a:pt x="1603" y="667"/>
                </a:lnTo>
                <a:lnTo>
                  <a:pt x="1603" y="669"/>
                </a:lnTo>
                <a:close/>
                <a:moveTo>
                  <a:pt x="1659" y="610"/>
                </a:moveTo>
                <a:lnTo>
                  <a:pt x="1659" y="612"/>
                </a:lnTo>
                <a:lnTo>
                  <a:pt x="1659" y="612"/>
                </a:lnTo>
                <a:lnTo>
                  <a:pt x="1664" y="614"/>
                </a:lnTo>
                <a:lnTo>
                  <a:pt x="1666" y="617"/>
                </a:lnTo>
                <a:lnTo>
                  <a:pt x="1666" y="617"/>
                </a:lnTo>
                <a:lnTo>
                  <a:pt x="1668" y="617"/>
                </a:lnTo>
                <a:lnTo>
                  <a:pt x="1668" y="617"/>
                </a:lnTo>
                <a:lnTo>
                  <a:pt x="1668" y="617"/>
                </a:lnTo>
                <a:lnTo>
                  <a:pt x="1670" y="617"/>
                </a:lnTo>
                <a:lnTo>
                  <a:pt x="1670" y="617"/>
                </a:lnTo>
                <a:lnTo>
                  <a:pt x="1670" y="614"/>
                </a:lnTo>
                <a:lnTo>
                  <a:pt x="1670" y="614"/>
                </a:lnTo>
                <a:lnTo>
                  <a:pt x="1670" y="612"/>
                </a:lnTo>
                <a:lnTo>
                  <a:pt x="1670" y="610"/>
                </a:lnTo>
                <a:lnTo>
                  <a:pt x="1670" y="610"/>
                </a:lnTo>
                <a:lnTo>
                  <a:pt x="1666" y="610"/>
                </a:lnTo>
                <a:lnTo>
                  <a:pt x="1664" y="610"/>
                </a:lnTo>
                <a:lnTo>
                  <a:pt x="1662" y="610"/>
                </a:lnTo>
                <a:lnTo>
                  <a:pt x="1659" y="610"/>
                </a:lnTo>
                <a:close/>
                <a:moveTo>
                  <a:pt x="1456" y="417"/>
                </a:moveTo>
                <a:lnTo>
                  <a:pt x="1454" y="417"/>
                </a:lnTo>
                <a:lnTo>
                  <a:pt x="1452" y="417"/>
                </a:lnTo>
                <a:lnTo>
                  <a:pt x="1450" y="419"/>
                </a:lnTo>
                <a:lnTo>
                  <a:pt x="1450" y="419"/>
                </a:lnTo>
                <a:lnTo>
                  <a:pt x="1448" y="419"/>
                </a:lnTo>
                <a:lnTo>
                  <a:pt x="1448" y="419"/>
                </a:lnTo>
                <a:lnTo>
                  <a:pt x="1446" y="419"/>
                </a:lnTo>
                <a:lnTo>
                  <a:pt x="1446" y="417"/>
                </a:lnTo>
                <a:lnTo>
                  <a:pt x="1444" y="417"/>
                </a:lnTo>
                <a:lnTo>
                  <a:pt x="1442" y="417"/>
                </a:lnTo>
                <a:lnTo>
                  <a:pt x="1442" y="419"/>
                </a:lnTo>
                <a:lnTo>
                  <a:pt x="1442" y="419"/>
                </a:lnTo>
                <a:lnTo>
                  <a:pt x="1442" y="419"/>
                </a:lnTo>
                <a:lnTo>
                  <a:pt x="1439" y="419"/>
                </a:lnTo>
                <a:lnTo>
                  <a:pt x="1437" y="419"/>
                </a:lnTo>
                <a:lnTo>
                  <a:pt x="1437" y="419"/>
                </a:lnTo>
                <a:lnTo>
                  <a:pt x="1437" y="422"/>
                </a:lnTo>
                <a:lnTo>
                  <a:pt x="1437" y="422"/>
                </a:lnTo>
                <a:lnTo>
                  <a:pt x="1442" y="422"/>
                </a:lnTo>
                <a:lnTo>
                  <a:pt x="1444" y="422"/>
                </a:lnTo>
                <a:lnTo>
                  <a:pt x="1444" y="424"/>
                </a:lnTo>
                <a:lnTo>
                  <a:pt x="1444" y="424"/>
                </a:lnTo>
                <a:lnTo>
                  <a:pt x="1446" y="424"/>
                </a:lnTo>
                <a:lnTo>
                  <a:pt x="1446" y="424"/>
                </a:lnTo>
                <a:lnTo>
                  <a:pt x="1446" y="424"/>
                </a:lnTo>
                <a:lnTo>
                  <a:pt x="1446" y="426"/>
                </a:lnTo>
                <a:lnTo>
                  <a:pt x="1448" y="426"/>
                </a:lnTo>
                <a:lnTo>
                  <a:pt x="1450" y="426"/>
                </a:lnTo>
                <a:lnTo>
                  <a:pt x="1450" y="426"/>
                </a:lnTo>
                <a:lnTo>
                  <a:pt x="1450" y="424"/>
                </a:lnTo>
                <a:lnTo>
                  <a:pt x="1448" y="422"/>
                </a:lnTo>
                <a:lnTo>
                  <a:pt x="1450" y="424"/>
                </a:lnTo>
                <a:lnTo>
                  <a:pt x="1456" y="422"/>
                </a:lnTo>
                <a:lnTo>
                  <a:pt x="1458" y="422"/>
                </a:lnTo>
                <a:lnTo>
                  <a:pt x="1458" y="419"/>
                </a:lnTo>
                <a:lnTo>
                  <a:pt x="1458" y="419"/>
                </a:lnTo>
                <a:lnTo>
                  <a:pt x="1456" y="417"/>
                </a:lnTo>
                <a:close/>
                <a:moveTo>
                  <a:pt x="1465" y="455"/>
                </a:moveTo>
                <a:lnTo>
                  <a:pt x="1460" y="455"/>
                </a:lnTo>
                <a:lnTo>
                  <a:pt x="1460" y="457"/>
                </a:lnTo>
                <a:lnTo>
                  <a:pt x="1460" y="457"/>
                </a:lnTo>
                <a:lnTo>
                  <a:pt x="1463" y="459"/>
                </a:lnTo>
                <a:lnTo>
                  <a:pt x="1463" y="459"/>
                </a:lnTo>
                <a:lnTo>
                  <a:pt x="1467" y="457"/>
                </a:lnTo>
                <a:lnTo>
                  <a:pt x="1465" y="455"/>
                </a:lnTo>
                <a:lnTo>
                  <a:pt x="1465" y="455"/>
                </a:lnTo>
                <a:close/>
                <a:moveTo>
                  <a:pt x="2868" y="430"/>
                </a:moveTo>
                <a:lnTo>
                  <a:pt x="2871" y="428"/>
                </a:lnTo>
                <a:lnTo>
                  <a:pt x="2868" y="426"/>
                </a:lnTo>
                <a:lnTo>
                  <a:pt x="2868" y="426"/>
                </a:lnTo>
                <a:lnTo>
                  <a:pt x="2868" y="426"/>
                </a:lnTo>
                <a:lnTo>
                  <a:pt x="2866" y="424"/>
                </a:lnTo>
                <a:lnTo>
                  <a:pt x="2866" y="424"/>
                </a:lnTo>
                <a:lnTo>
                  <a:pt x="2864" y="424"/>
                </a:lnTo>
                <a:lnTo>
                  <a:pt x="2862" y="424"/>
                </a:lnTo>
                <a:lnTo>
                  <a:pt x="2862" y="424"/>
                </a:lnTo>
                <a:lnTo>
                  <a:pt x="2860" y="424"/>
                </a:lnTo>
                <a:lnTo>
                  <a:pt x="2860" y="424"/>
                </a:lnTo>
                <a:lnTo>
                  <a:pt x="2860" y="426"/>
                </a:lnTo>
                <a:lnTo>
                  <a:pt x="2860" y="426"/>
                </a:lnTo>
                <a:lnTo>
                  <a:pt x="2858" y="426"/>
                </a:lnTo>
                <a:lnTo>
                  <a:pt x="2858" y="426"/>
                </a:lnTo>
                <a:lnTo>
                  <a:pt x="2860" y="428"/>
                </a:lnTo>
                <a:lnTo>
                  <a:pt x="2860" y="428"/>
                </a:lnTo>
                <a:lnTo>
                  <a:pt x="2860" y="428"/>
                </a:lnTo>
                <a:lnTo>
                  <a:pt x="2856" y="428"/>
                </a:lnTo>
                <a:lnTo>
                  <a:pt x="2854" y="430"/>
                </a:lnTo>
                <a:lnTo>
                  <a:pt x="2854" y="430"/>
                </a:lnTo>
                <a:lnTo>
                  <a:pt x="2854" y="432"/>
                </a:lnTo>
                <a:lnTo>
                  <a:pt x="2854" y="434"/>
                </a:lnTo>
                <a:lnTo>
                  <a:pt x="2854" y="434"/>
                </a:lnTo>
                <a:lnTo>
                  <a:pt x="2852" y="436"/>
                </a:lnTo>
                <a:lnTo>
                  <a:pt x="2852" y="436"/>
                </a:lnTo>
                <a:lnTo>
                  <a:pt x="2852" y="436"/>
                </a:lnTo>
                <a:lnTo>
                  <a:pt x="2854" y="436"/>
                </a:lnTo>
                <a:lnTo>
                  <a:pt x="2856" y="436"/>
                </a:lnTo>
                <a:lnTo>
                  <a:pt x="2856" y="438"/>
                </a:lnTo>
                <a:lnTo>
                  <a:pt x="2856" y="438"/>
                </a:lnTo>
                <a:lnTo>
                  <a:pt x="2858" y="434"/>
                </a:lnTo>
                <a:lnTo>
                  <a:pt x="2860" y="434"/>
                </a:lnTo>
                <a:lnTo>
                  <a:pt x="2862" y="434"/>
                </a:lnTo>
                <a:lnTo>
                  <a:pt x="2864" y="434"/>
                </a:lnTo>
                <a:lnTo>
                  <a:pt x="2868" y="434"/>
                </a:lnTo>
                <a:lnTo>
                  <a:pt x="2866" y="432"/>
                </a:lnTo>
                <a:lnTo>
                  <a:pt x="2868" y="430"/>
                </a:lnTo>
                <a:lnTo>
                  <a:pt x="2868" y="430"/>
                </a:lnTo>
                <a:close/>
                <a:moveTo>
                  <a:pt x="1448" y="610"/>
                </a:moveTo>
                <a:lnTo>
                  <a:pt x="1450" y="612"/>
                </a:lnTo>
                <a:lnTo>
                  <a:pt x="1452" y="612"/>
                </a:lnTo>
                <a:lnTo>
                  <a:pt x="1452" y="612"/>
                </a:lnTo>
                <a:lnTo>
                  <a:pt x="1452" y="612"/>
                </a:lnTo>
                <a:lnTo>
                  <a:pt x="1454" y="610"/>
                </a:lnTo>
                <a:lnTo>
                  <a:pt x="1454" y="610"/>
                </a:lnTo>
                <a:lnTo>
                  <a:pt x="1456" y="608"/>
                </a:lnTo>
                <a:lnTo>
                  <a:pt x="1456" y="606"/>
                </a:lnTo>
                <a:lnTo>
                  <a:pt x="1458" y="604"/>
                </a:lnTo>
                <a:lnTo>
                  <a:pt x="1458" y="602"/>
                </a:lnTo>
                <a:lnTo>
                  <a:pt x="1458" y="602"/>
                </a:lnTo>
                <a:lnTo>
                  <a:pt x="1458" y="600"/>
                </a:lnTo>
                <a:lnTo>
                  <a:pt x="1458" y="598"/>
                </a:lnTo>
                <a:lnTo>
                  <a:pt x="1458" y="598"/>
                </a:lnTo>
                <a:lnTo>
                  <a:pt x="1456" y="596"/>
                </a:lnTo>
                <a:lnTo>
                  <a:pt x="1456" y="593"/>
                </a:lnTo>
                <a:lnTo>
                  <a:pt x="1454" y="593"/>
                </a:lnTo>
                <a:lnTo>
                  <a:pt x="1454" y="593"/>
                </a:lnTo>
                <a:lnTo>
                  <a:pt x="1452" y="593"/>
                </a:lnTo>
                <a:lnTo>
                  <a:pt x="1450" y="593"/>
                </a:lnTo>
                <a:lnTo>
                  <a:pt x="1450" y="596"/>
                </a:lnTo>
                <a:lnTo>
                  <a:pt x="1448" y="596"/>
                </a:lnTo>
                <a:lnTo>
                  <a:pt x="1446" y="598"/>
                </a:lnTo>
                <a:lnTo>
                  <a:pt x="1446" y="600"/>
                </a:lnTo>
                <a:lnTo>
                  <a:pt x="1446" y="602"/>
                </a:lnTo>
                <a:lnTo>
                  <a:pt x="1446" y="602"/>
                </a:lnTo>
                <a:lnTo>
                  <a:pt x="1444" y="604"/>
                </a:lnTo>
                <a:lnTo>
                  <a:pt x="1446" y="606"/>
                </a:lnTo>
                <a:lnTo>
                  <a:pt x="1446" y="608"/>
                </a:lnTo>
                <a:lnTo>
                  <a:pt x="1446" y="608"/>
                </a:lnTo>
                <a:lnTo>
                  <a:pt x="1448" y="608"/>
                </a:lnTo>
                <a:lnTo>
                  <a:pt x="1448" y="610"/>
                </a:lnTo>
                <a:close/>
                <a:moveTo>
                  <a:pt x="1395" y="514"/>
                </a:moveTo>
                <a:lnTo>
                  <a:pt x="1395" y="514"/>
                </a:lnTo>
                <a:lnTo>
                  <a:pt x="1393" y="512"/>
                </a:lnTo>
                <a:lnTo>
                  <a:pt x="1391" y="512"/>
                </a:lnTo>
                <a:lnTo>
                  <a:pt x="1389" y="510"/>
                </a:lnTo>
                <a:lnTo>
                  <a:pt x="1385" y="508"/>
                </a:lnTo>
                <a:lnTo>
                  <a:pt x="1385" y="510"/>
                </a:lnTo>
                <a:lnTo>
                  <a:pt x="1385" y="510"/>
                </a:lnTo>
                <a:lnTo>
                  <a:pt x="1385" y="510"/>
                </a:lnTo>
                <a:lnTo>
                  <a:pt x="1385" y="512"/>
                </a:lnTo>
                <a:lnTo>
                  <a:pt x="1387" y="512"/>
                </a:lnTo>
                <a:lnTo>
                  <a:pt x="1387" y="512"/>
                </a:lnTo>
                <a:lnTo>
                  <a:pt x="1387" y="514"/>
                </a:lnTo>
                <a:lnTo>
                  <a:pt x="1389" y="514"/>
                </a:lnTo>
                <a:lnTo>
                  <a:pt x="1389" y="514"/>
                </a:lnTo>
                <a:lnTo>
                  <a:pt x="1389" y="518"/>
                </a:lnTo>
                <a:lnTo>
                  <a:pt x="1391" y="518"/>
                </a:lnTo>
                <a:lnTo>
                  <a:pt x="1391" y="518"/>
                </a:lnTo>
                <a:lnTo>
                  <a:pt x="1393" y="516"/>
                </a:lnTo>
                <a:lnTo>
                  <a:pt x="1393" y="518"/>
                </a:lnTo>
                <a:lnTo>
                  <a:pt x="1395" y="518"/>
                </a:lnTo>
                <a:lnTo>
                  <a:pt x="1393" y="518"/>
                </a:lnTo>
                <a:lnTo>
                  <a:pt x="1393" y="520"/>
                </a:lnTo>
                <a:lnTo>
                  <a:pt x="1393" y="520"/>
                </a:lnTo>
                <a:lnTo>
                  <a:pt x="1395" y="520"/>
                </a:lnTo>
                <a:lnTo>
                  <a:pt x="1395" y="520"/>
                </a:lnTo>
                <a:lnTo>
                  <a:pt x="1395" y="520"/>
                </a:lnTo>
                <a:lnTo>
                  <a:pt x="1395" y="518"/>
                </a:lnTo>
                <a:lnTo>
                  <a:pt x="1395" y="518"/>
                </a:lnTo>
                <a:lnTo>
                  <a:pt x="1398" y="518"/>
                </a:lnTo>
                <a:lnTo>
                  <a:pt x="1398" y="520"/>
                </a:lnTo>
                <a:lnTo>
                  <a:pt x="1398" y="520"/>
                </a:lnTo>
                <a:lnTo>
                  <a:pt x="1400" y="520"/>
                </a:lnTo>
                <a:lnTo>
                  <a:pt x="1400" y="520"/>
                </a:lnTo>
                <a:lnTo>
                  <a:pt x="1402" y="520"/>
                </a:lnTo>
                <a:lnTo>
                  <a:pt x="1402" y="518"/>
                </a:lnTo>
                <a:lnTo>
                  <a:pt x="1402" y="518"/>
                </a:lnTo>
                <a:lnTo>
                  <a:pt x="1402" y="518"/>
                </a:lnTo>
                <a:lnTo>
                  <a:pt x="1398" y="518"/>
                </a:lnTo>
                <a:lnTo>
                  <a:pt x="1398" y="518"/>
                </a:lnTo>
                <a:lnTo>
                  <a:pt x="1395" y="516"/>
                </a:lnTo>
                <a:lnTo>
                  <a:pt x="1393" y="516"/>
                </a:lnTo>
                <a:lnTo>
                  <a:pt x="1395" y="516"/>
                </a:lnTo>
                <a:lnTo>
                  <a:pt x="1395" y="514"/>
                </a:lnTo>
                <a:close/>
                <a:moveTo>
                  <a:pt x="1469" y="426"/>
                </a:moveTo>
                <a:lnTo>
                  <a:pt x="1469" y="426"/>
                </a:lnTo>
                <a:lnTo>
                  <a:pt x="1471" y="426"/>
                </a:lnTo>
                <a:lnTo>
                  <a:pt x="1473" y="424"/>
                </a:lnTo>
                <a:lnTo>
                  <a:pt x="1477" y="424"/>
                </a:lnTo>
                <a:lnTo>
                  <a:pt x="1477" y="422"/>
                </a:lnTo>
                <a:lnTo>
                  <a:pt x="1477" y="422"/>
                </a:lnTo>
                <a:lnTo>
                  <a:pt x="1477" y="419"/>
                </a:lnTo>
                <a:lnTo>
                  <a:pt x="1475" y="419"/>
                </a:lnTo>
                <a:lnTo>
                  <a:pt x="1475" y="419"/>
                </a:lnTo>
                <a:lnTo>
                  <a:pt x="1473" y="419"/>
                </a:lnTo>
                <a:lnTo>
                  <a:pt x="1473" y="422"/>
                </a:lnTo>
                <a:lnTo>
                  <a:pt x="1473" y="422"/>
                </a:lnTo>
                <a:lnTo>
                  <a:pt x="1473" y="422"/>
                </a:lnTo>
                <a:lnTo>
                  <a:pt x="1471" y="422"/>
                </a:lnTo>
                <a:lnTo>
                  <a:pt x="1469" y="422"/>
                </a:lnTo>
                <a:lnTo>
                  <a:pt x="1467" y="426"/>
                </a:lnTo>
                <a:lnTo>
                  <a:pt x="1465" y="426"/>
                </a:lnTo>
                <a:lnTo>
                  <a:pt x="1467" y="426"/>
                </a:lnTo>
                <a:lnTo>
                  <a:pt x="1469" y="426"/>
                </a:lnTo>
                <a:close/>
                <a:moveTo>
                  <a:pt x="1402" y="505"/>
                </a:moveTo>
                <a:lnTo>
                  <a:pt x="1404" y="505"/>
                </a:lnTo>
                <a:lnTo>
                  <a:pt x="1404" y="508"/>
                </a:lnTo>
                <a:lnTo>
                  <a:pt x="1406" y="508"/>
                </a:lnTo>
                <a:lnTo>
                  <a:pt x="1406" y="505"/>
                </a:lnTo>
                <a:lnTo>
                  <a:pt x="1406" y="505"/>
                </a:lnTo>
                <a:lnTo>
                  <a:pt x="1406" y="505"/>
                </a:lnTo>
                <a:lnTo>
                  <a:pt x="1404" y="505"/>
                </a:lnTo>
                <a:lnTo>
                  <a:pt x="1402" y="503"/>
                </a:lnTo>
                <a:lnTo>
                  <a:pt x="1402" y="503"/>
                </a:lnTo>
                <a:lnTo>
                  <a:pt x="1402" y="503"/>
                </a:lnTo>
                <a:lnTo>
                  <a:pt x="1402" y="505"/>
                </a:lnTo>
                <a:close/>
                <a:moveTo>
                  <a:pt x="1375" y="516"/>
                </a:moveTo>
                <a:lnTo>
                  <a:pt x="1375" y="518"/>
                </a:lnTo>
                <a:lnTo>
                  <a:pt x="1375" y="518"/>
                </a:lnTo>
                <a:lnTo>
                  <a:pt x="1377" y="518"/>
                </a:lnTo>
                <a:lnTo>
                  <a:pt x="1379" y="520"/>
                </a:lnTo>
                <a:lnTo>
                  <a:pt x="1379" y="520"/>
                </a:lnTo>
                <a:lnTo>
                  <a:pt x="1379" y="522"/>
                </a:lnTo>
                <a:lnTo>
                  <a:pt x="1381" y="522"/>
                </a:lnTo>
                <a:lnTo>
                  <a:pt x="1381" y="522"/>
                </a:lnTo>
                <a:lnTo>
                  <a:pt x="1381" y="520"/>
                </a:lnTo>
                <a:lnTo>
                  <a:pt x="1383" y="520"/>
                </a:lnTo>
                <a:lnTo>
                  <a:pt x="1383" y="520"/>
                </a:lnTo>
                <a:lnTo>
                  <a:pt x="1381" y="516"/>
                </a:lnTo>
                <a:lnTo>
                  <a:pt x="1381" y="516"/>
                </a:lnTo>
                <a:lnTo>
                  <a:pt x="1379" y="514"/>
                </a:lnTo>
                <a:lnTo>
                  <a:pt x="1379" y="512"/>
                </a:lnTo>
                <a:lnTo>
                  <a:pt x="1377" y="512"/>
                </a:lnTo>
                <a:lnTo>
                  <a:pt x="1377" y="512"/>
                </a:lnTo>
                <a:lnTo>
                  <a:pt x="1377" y="512"/>
                </a:lnTo>
                <a:lnTo>
                  <a:pt x="1375" y="512"/>
                </a:lnTo>
                <a:lnTo>
                  <a:pt x="1375" y="512"/>
                </a:lnTo>
                <a:lnTo>
                  <a:pt x="1375" y="514"/>
                </a:lnTo>
                <a:lnTo>
                  <a:pt x="1375" y="514"/>
                </a:lnTo>
                <a:lnTo>
                  <a:pt x="1375" y="516"/>
                </a:lnTo>
                <a:close/>
                <a:moveTo>
                  <a:pt x="1465" y="434"/>
                </a:moveTo>
                <a:lnTo>
                  <a:pt x="1460" y="436"/>
                </a:lnTo>
                <a:lnTo>
                  <a:pt x="1460" y="436"/>
                </a:lnTo>
                <a:lnTo>
                  <a:pt x="1458" y="438"/>
                </a:lnTo>
                <a:lnTo>
                  <a:pt x="1458" y="440"/>
                </a:lnTo>
                <a:lnTo>
                  <a:pt x="1458" y="440"/>
                </a:lnTo>
                <a:lnTo>
                  <a:pt x="1458" y="440"/>
                </a:lnTo>
                <a:lnTo>
                  <a:pt x="1458" y="440"/>
                </a:lnTo>
                <a:lnTo>
                  <a:pt x="1458" y="443"/>
                </a:lnTo>
                <a:lnTo>
                  <a:pt x="1458" y="443"/>
                </a:lnTo>
                <a:lnTo>
                  <a:pt x="1460" y="443"/>
                </a:lnTo>
                <a:lnTo>
                  <a:pt x="1463" y="440"/>
                </a:lnTo>
                <a:lnTo>
                  <a:pt x="1465" y="440"/>
                </a:lnTo>
                <a:lnTo>
                  <a:pt x="1467" y="440"/>
                </a:lnTo>
                <a:lnTo>
                  <a:pt x="1467" y="438"/>
                </a:lnTo>
                <a:lnTo>
                  <a:pt x="1469" y="436"/>
                </a:lnTo>
                <a:lnTo>
                  <a:pt x="1469" y="436"/>
                </a:lnTo>
                <a:lnTo>
                  <a:pt x="1469" y="434"/>
                </a:lnTo>
                <a:lnTo>
                  <a:pt x="1471" y="434"/>
                </a:lnTo>
                <a:lnTo>
                  <a:pt x="1471" y="434"/>
                </a:lnTo>
                <a:lnTo>
                  <a:pt x="1473" y="432"/>
                </a:lnTo>
                <a:lnTo>
                  <a:pt x="1475" y="430"/>
                </a:lnTo>
                <a:lnTo>
                  <a:pt x="1475" y="430"/>
                </a:lnTo>
                <a:lnTo>
                  <a:pt x="1473" y="430"/>
                </a:lnTo>
                <a:lnTo>
                  <a:pt x="1473" y="428"/>
                </a:lnTo>
                <a:lnTo>
                  <a:pt x="1473" y="428"/>
                </a:lnTo>
                <a:lnTo>
                  <a:pt x="1471" y="428"/>
                </a:lnTo>
                <a:lnTo>
                  <a:pt x="1469" y="430"/>
                </a:lnTo>
                <a:lnTo>
                  <a:pt x="1469" y="430"/>
                </a:lnTo>
                <a:lnTo>
                  <a:pt x="1467" y="430"/>
                </a:lnTo>
                <a:lnTo>
                  <a:pt x="1467" y="430"/>
                </a:lnTo>
                <a:lnTo>
                  <a:pt x="1469" y="432"/>
                </a:lnTo>
                <a:lnTo>
                  <a:pt x="1469" y="432"/>
                </a:lnTo>
                <a:lnTo>
                  <a:pt x="1467" y="432"/>
                </a:lnTo>
                <a:lnTo>
                  <a:pt x="1467" y="432"/>
                </a:lnTo>
                <a:lnTo>
                  <a:pt x="1465" y="434"/>
                </a:lnTo>
                <a:lnTo>
                  <a:pt x="1465" y="434"/>
                </a:lnTo>
                <a:close/>
                <a:moveTo>
                  <a:pt x="1569" y="208"/>
                </a:moveTo>
                <a:lnTo>
                  <a:pt x="1571" y="208"/>
                </a:lnTo>
                <a:lnTo>
                  <a:pt x="1574" y="206"/>
                </a:lnTo>
                <a:lnTo>
                  <a:pt x="1571" y="206"/>
                </a:lnTo>
                <a:lnTo>
                  <a:pt x="1569" y="206"/>
                </a:lnTo>
                <a:lnTo>
                  <a:pt x="1565" y="204"/>
                </a:lnTo>
                <a:lnTo>
                  <a:pt x="1563" y="204"/>
                </a:lnTo>
                <a:lnTo>
                  <a:pt x="1561" y="204"/>
                </a:lnTo>
                <a:lnTo>
                  <a:pt x="1559" y="206"/>
                </a:lnTo>
                <a:lnTo>
                  <a:pt x="1557" y="206"/>
                </a:lnTo>
                <a:lnTo>
                  <a:pt x="1557" y="208"/>
                </a:lnTo>
                <a:lnTo>
                  <a:pt x="1559" y="208"/>
                </a:lnTo>
                <a:lnTo>
                  <a:pt x="1565" y="210"/>
                </a:lnTo>
                <a:lnTo>
                  <a:pt x="1569" y="208"/>
                </a:lnTo>
                <a:close/>
                <a:moveTo>
                  <a:pt x="2502" y="698"/>
                </a:moveTo>
                <a:lnTo>
                  <a:pt x="2504" y="698"/>
                </a:lnTo>
                <a:lnTo>
                  <a:pt x="2506" y="696"/>
                </a:lnTo>
                <a:lnTo>
                  <a:pt x="2504" y="696"/>
                </a:lnTo>
                <a:lnTo>
                  <a:pt x="2502" y="696"/>
                </a:lnTo>
                <a:lnTo>
                  <a:pt x="2502" y="696"/>
                </a:lnTo>
                <a:lnTo>
                  <a:pt x="2500" y="696"/>
                </a:lnTo>
                <a:lnTo>
                  <a:pt x="2500" y="696"/>
                </a:lnTo>
                <a:lnTo>
                  <a:pt x="2500" y="696"/>
                </a:lnTo>
                <a:lnTo>
                  <a:pt x="2500" y="696"/>
                </a:lnTo>
                <a:lnTo>
                  <a:pt x="2500" y="696"/>
                </a:lnTo>
                <a:lnTo>
                  <a:pt x="2500" y="698"/>
                </a:lnTo>
                <a:lnTo>
                  <a:pt x="2502" y="698"/>
                </a:lnTo>
                <a:close/>
                <a:moveTo>
                  <a:pt x="2500" y="711"/>
                </a:moveTo>
                <a:lnTo>
                  <a:pt x="2500" y="711"/>
                </a:lnTo>
                <a:lnTo>
                  <a:pt x="2500" y="711"/>
                </a:lnTo>
                <a:lnTo>
                  <a:pt x="2500" y="709"/>
                </a:lnTo>
                <a:lnTo>
                  <a:pt x="2500" y="709"/>
                </a:lnTo>
                <a:lnTo>
                  <a:pt x="2500" y="709"/>
                </a:lnTo>
                <a:lnTo>
                  <a:pt x="2498" y="711"/>
                </a:lnTo>
                <a:lnTo>
                  <a:pt x="2498" y="711"/>
                </a:lnTo>
                <a:lnTo>
                  <a:pt x="2500" y="711"/>
                </a:lnTo>
                <a:close/>
                <a:moveTo>
                  <a:pt x="2500" y="707"/>
                </a:moveTo>
                <a:lnTo>
                  <a:pt x="2502" y="707"/>
                </a:lnTo>
                <a:lnTo>
                  <a:pt x="2502" y="707"/>
                </a:lnTo>
                <a:lnTo>
                  <a:pt x="2502" y="707"/>
                </a:lnTo>
                <a:lnTo>
                  <a:pt x="2502" y="707"/>
                </a:lnTo>
                <a:lnTo>
                  <a:pt x="2502" y="707"/>
                </a:lnTo>
                <a:lnTo>
                  <a:pt x="2502" y="702"/>
                </a:lnTo>
                <a:lnTo>
                  <a:pt x="2502" y="702"/>
                </a:lnTo>
                <a:lnTo>
                  <a:pt x="2500" y="702"/>
                </a:lnTo>
                <a:lnTo>
                  <a:pt x="2500" y="705"/>
                </a:lnTo>
                <a:lnTo>
                  <a:pt x="2500" y="705"/>
                </a:lnTo>
                <a:lnTo>
                  <a:pt x="2500" y="707"/>
                </a:lnTo>
                <a:close/>
                <a:moveTo>
                  <a:pt x="2479" y="390"/>
                </a:moveTo>
                <a:lnTo>
                  <a:pt x="2483" y="388"/>
                </a:lnTo>
                <a:lnTo>
                  <a:pt x="2487" y="388"/>
                </a:lnTo>
                <a:lnTo>
                  <a:pt x="2491" y="386"/>
                </a:lnTo>
                <a:lnTo>
                  <a:pt x="2491" y="384"/>
                </a:lnTo>
                <a:lnTo>
                  <a:pt x="2491" y="382"/>
                </a:lnTo>
                <a:lnTo>
                  <a:pt x="2487" y="384"/>
                </a:lnTo>
                <a:lnTo>
                  <a:pt x="2485" y="386"/>
                </a:lnTo>
                <a:lnTo>
                  <a:pt x="2479" y="390"/>
                </a:lnTo>
                <a:lnTo>
                  <a:pt x="2477" y="390"/>
                </a:lnTo>
                <a:lnTo>
                  <a:pt x="2477" y="392"/>
                </a:lnTo>
                <a:lnTo>
                  <a:pt x="2479" y="390"/>
                </a:lnTo>
                <a:close/>
                <a:moveTo>
                  <a:pt x="2462" y="772"/>
                </a:moveTo>
                <a:lnTo>
                  <a:pt x="2464" y="772"/>
                </a:lnTo>
                <a:lnTo>
                  <a:pt x="2464" y="772"/>
                </a:lnTo>
                <a:lnTo>
                  <a:pt x="2464" y="770"/>
                </a:lnTo>
                <a:lnTo>
                  <a:pt x="2462" y="770"/>
                </a:lnTo>
                <a:lnTo>
                  <a:pt x="2460" y="770"/>
                </a:lnTo>
                <a:lnTo>
                  <a:pt x="2460" y="770"/>
                </a:lnTo>
                <a:lnTo>
                  <a:pt x="2460" y="770"/>
                </a:lnTo>
                <a:lnTo>
                  <a:pt x="2462" y="772"/>
                </a:lnTo>
                <a:lnTo>
                  <a:pt x="2462" y="772"/>
                </a:lnTo>
                <a:close/>
                <a:moveTo>
                  <a:pt x="2510" y="606"/>
                </a:moveTo>
                <a:lnTo>
                  <a:pt x="2508" y="606"/>
                </a:lnTo>
                <a:lnTo>
                  <a:pt x="2508" y="606"/>
                </a:lnTo>
                <a:lnTo>
                  <a:pt x="2508" y="606"/>
                </a:lnTo>
                <a:lnTo>
                  <a:pt x="2508" y="606"/>
                </a:lnTo>
                <a:lnTo>
                  <a:pt x="2510" y="608"/>
                </a:lnTo>
                <a:lnTo>
                  <a:pt x="2510" y="608"/>
                </a:lnTo>
                <a:lnTo>
                  <a:pt x="2512" y="608"/>
                </a:lnTo>
                <a:lnTo>
                  <a:pt x="2512" y="608"/>
                </a:lnTo>
                <a:lnTo>
                  <a:pt x="2512" y="606"/>
                </a:lnTo>
                <a:lnTo>
                  <a:pt x="2510" y="606"/>
                </a:lnTo>
                <a:lnTo>
                  <a:pt x="2510" y="606"/>
                </a:lnTo>
                <a:close/>
                <a:moveTo>
                  <a:pt x="2502" y="602"/>
                </a:moveTo>
                <a:lnTo>
                  <a:pt x="2504" y="602"/>
                </a:lnTo>
                <a:lnTo>
                  <a:pt x="2504" y="602"/>
                </a:lnTo>
                <a:lnTo>
                  <a:pt x="2506" y="602"/>
                </a:lnTo>
                <a:lnTo>
                  <a:pt x="2504" y="602"/>
                </a:lnTo>
                <a:lnTo>
                  <a:pt x="2504" y="600"/>
                </a:lnTo>
                <a:lnTo>
                  <a:pt x="2504" y="600"/>
                </a:lnTo>
                <a:lnTo>
                  <a:pt x="2502" y="600"/>
                </a:lnTo>
                <a:lnTo>
                  <a:pt x="2500" y="600"/>
                </a:lnTo>
                <a:lnTo>
                  <a:pt x="2502" y="602"/>
                </a:lnTo>
                <a:lnTo>
                  <a:pt x="2502" y="602"/>
                </a:lnTo>
                <a:close/>
                <a:moveTo>
                  <a:pt x="2464" y="807"/>
                </a:moveTo>
                <a:lnTo>
                  <a:pt x="2464" y="807"/>
                </a:lnTo>
                <a:lnTo>
                  <a:pt x="2464" y="807"/>
                </a:lnTo>
                <a:lnTo>
                  <a:pt x="2462" y="807"/>
                </a:lnTo>
                <a:lnTo>
                  <a:pt x="2460" y="809"/>
                </a:lnTo>
                <a:lnTo>
                  <a:pt x="2460" y="809"/>
                </a:lnTo>
                <a:lnTo>
                  <a:pt x="2458" y="811"/>
                </a:lnTo>
                <a:lnTo>
                  <a:pt x="2458" y="814"/>
                </a:lnTo>
                <a:lnTo>
                  <a:pt x="2460" y="811"/>
                </a:lnTo>
                <a:lnTo>
                  <a:pt x="2460" y="814"/>
                </a:lnTo>
                <a:lnTo>
                  <a:pt x="2462" y="814"/>
                </a:lnTo>
                <a:lnTo>
                  <a:pt x="2468" y="811"/>
                </a:lnTo>
                <a:lnTo>
                  <a:pt x="2466" y="811"/>
                </a:lnTo>
                <a:lnTo>
                  <a:pt x="2466" y="814"/>
                </a:lnTo>
                <a:lnTo>
                  <a:pt x="2464" y="814"/>
                </a:lnTo>
                <a:lnTo>
                  <a:pt x="2464" y="814"/>
                </a:lnTo>
                <a:lnTo>
                  <a:pt x="2462" y="816"/>
                </a:lnTo>
                <a:lnTo>
                  <a:pt x="2462" y="816"/>
                </a:lnTo>
                <a:lnTo>
                  <a:pt x="2462" y="816"/>
                </a:lnTo>
                <a:lnTo>
                  <a:pt x="2464" y="816"/>
                </a:lnTo>
                <a:lnTo>
                  <a:pt x="2468" y="816"/>
                </a:lnTo>
                <a:lnTo>
                  <a:pt x="2470" y="816"/>
                </a:lnTo>
                <a:lnTo>
                  <a:pt x="2470" y="816"/>
                </a:lnTo>
                <a:lnTo>
                  <a:pt x="2466" y="816"/>
                </a:lnTo>
                <a:lnTo>
                  <a:pt x="2466" y="818"/>
                </a:lnTo>
                <a:lnTo>
                  <a:pt x="2466" y="820"/>
                </a:lnTo>
                <a:lnTo>
                  <a:pt x="2470" y="818"/>
                </a:lnTo>
                <a:lnTo>
                  <a:pt x="2470" y="818"/>
                </a:lnTo>
                <a:lnTo>
                  <a:pt x="2472" y="818"/>
                </a:lnTo>
                <a:lnTo>
                  <a:pt x="2472" y="818"/>
                </a:lnTo>
                <a:lnTo>
                  <a:pt x="2472" y="818"/>
                </a:lnTo>
                <a:lnTo>
                  <a:pt x="2481" y="818"/>
                </a:lnTo>
                <a:lnTo>
                  <a:pt x="2481" y="816"/>
                </a:lnTo>
                <a:lnTo>
                  <a:pt x="2483" y="816"/>
                </a:lnTo>
                <a:lnTo>
                  <a:pt x="2485" y="814"/>
                </a:lnTo>
                <a:lnTo>
                  <a:pt x="2485" y="814"/>
                </a:lnTo>
                <a:lnTo>
                  <a:pt x="2487" y="814"/>
                </a:lnTo>
                <a:lnTo>
                  <a:pt x="2487" y="814"/>
                </a:lnTo>
                <a:lnTo>
                  <a:pt x="2487" y="811"/>
                </a:lnTo>
                <a:lnTo>
                  <a:pt x="2487" y="811"/>
                </a:lnTo>
                <a:lnTo>
                  <a:pt x="2485" y="811"/>
                </a:lnTo>
                <a:lnTo>
                  <a:pt x="2487" y="811"/>
                </a:lnTo>
                <a:lnTo>
                  <a:pt x="2487" y="811"/>
                </a:lnTo>
                <a:lnTo>
                  <a:pt x="2489" y="811"/>
                </a:lnTo>
                <a:lnTo>
                  <a:pt x="2489" y="811"/>
                </a:lnTo>
                <a:lnTo>
                  <a:pt x="2491" y="811"/>
                </a:lnTo>
                <a:lnTo>
                  <a:pt x="2493" y="811"/>
                </a:lnTo>
                <a:lnTo>
                  <a:pt x="2493" y="809"/>
                </a:lnTo>
                <a:lnTo>
                  <a:pt x="2493" y="809"/>
                </a:lnTo>
                <a:lnTo>
                  <a:pt x="2498" y="809"/>
                </a:lnTo>
                <a:lnTo>
                  <a:pt x="2498" y="809"/>
                </a:lnTo>
                <a:lnTo>
                  <a:pt x="2498" y="809"/>
                </a:lnTo>
                <a:lnTo>
                  <a:pt x="2498" y="807"/>
                </a:lnTo>
                <a:lnTo>
                  <a:pt x="2500" y="807"/>
                </a:lnTo>
                <a:lnTo>
                  <a:pt x="2500" y="807"/>
                </a:lnTo>
                <a:lnTo>
                  <a:pt x="2504" y="805"/>
                </a:lnTo>
                <a:lnTo>
                  <a:pt x="2506" y="805"/>
                </a:lnTo>
                <a:lnTo>
                  <a:pt x="2506" y="805"/>
                </a:lnTo>
                <a:lnTo>
                  <a:pt x="2506" y="803"/>
                </a:lnTo>
                <a:lnTo>
                  <a:pt x="2508" y="805"/>
                </a:lnTo>
                <a:lnTo>
                  <a:pt x="2508" y="805"/>
                </a:lnTo>
                <a:lnTo>
                  <a:pt x="2508" y="805"/>
                </a:lnTo>
                <a:lnTo>
                  <a:pt x="2510" y="805"/>
                </a:lnTo>
                <a:lnTo>
                  <a:pt x="2510" y="805"/>
                </a:lnTo>
                <a:lnTo>
                  <a:pt x="2512" y="805"/>
                </a:lnTo>
                <a:lnTo>
                  <a:pt x="2514" y="805"/>
                </a:lnTo>
                <a:lnTo>
                  <a:pt x="2516" y="805"/>
                </a:lnTo>
                <a:lnTo>
                  <a:pt x="2514" y="803"/>
                </a:lnTo>
                <a:lnTo>
                  <a:pt x="2514" y="801"/>
                </a:lnTo>
                <a:lnTo>
                  <a:pt x="2516" y="801"/>
                </a:lnTo>
                <a:lnTo>
                  <a:pt x="2519" y="799"/>
                </a:lnTo>
                <a:lnTo>
                  <a:pt x="2519" y="797"/>
                </a:lnTo>
                <a:lnTo>
                  <a:pt x="2519" y="795"/>
                </a:lnTo>
                <a:lnTo>
                  <a:pt x="2519" y="793"/>
                </a:lnTo>
                <a:lnTo>
                  <a:pt x="2521" y="793"/>
                </a:lnTo>
                <a:lnTo>
                  <a:pt x="2521" y="791"/>
                </a:lnTo>
                <a:lnTo>
                  <a:pt x="2521" y="788"/>
                </a:lnTo>
                <a:lnTo>
                  <a:pt x="2521" y="786"/>
                </a:lnTo>
                <a:lnTo>
                  <a:pt x="2519" y="784"/>
                </a:lnTo>
                <a:lnTo>
                  <a:pt x="2519" y="782"/>
                </a:lnTo>
                <a:lnTo>
                  <a:pt x="2519" y="782"/>
                </a:lnTo>
                <a:lnTo>
                  <a:pt x="2519" y="780"/>
                </a:lnTo>
                <a:lnTo>
                  <a:pt x="2519" y="780"/>
                </a:lnTo>
                <a:lnTo>
                  <a:pt x="2519" y="778"/>
                </a:lnTo>
                <a:lnTo>
                  <a:pt x="2519" y="778"/>
                </a:lnTo>
                <a:lnTo>
                  <a:pt x="2516" y="776"/>
                </a:lnTo>
                <a:lnTo>
                  <a:pt x="2516" y="774"/>
                </a:lnTo>
                <a:lnTo>
                  <a:pt x="2516" y="772"/>
                </a:lnTo>
                <a:lnTo>
                  <a:pt x="2516" y="772"/>
                </a:lnTo>
                <a:lnTo>
                  <a:pt x="2516" y="770"/>
                </a:lnTo>
                <a:lnTo>
                  <a:pt x="2516" y="770"/>
                </a:lnTo>
                <a:lnTo>
                  <a:pt x="2516" y="770"/>
                </a:lnTo>
                <a:lnTo>
                  <a:pt x="2519" y="770"/>
                </a:lnTo>
                <a:lnTo>
                  <a:pt x="2519" y="770"/>
                </a:lnTo>
                <a:lnTo>
                  <a:pt x="2519" y="767"/>
                </a:lnTo>
                <a:lnTo>
                  <a:pt x="2519" y="770"/>
                </a:lnTo>
                <a:lnTo>
                  <a:pt x="2521" y="770"/>
                </a:lnTo>
                <a:lnTo>
                  <a:pt x="2521" y="767"/>
                </a:lnTo>
                <a:lnTo>
                  <a:pt x="2523" y="767"/>
                </a:lnTo>
                <a:lnTo>
                  <a:pt x="2523" y="765"/>
                </a:lnTo>
                <a:lnTo>
                  <a:pt x="2523" y="765"/>
                </a:lnTo>
                <a:lnTo>
                  <a:pt x="2525" y="765"/>
                </a:lnTo>
                <a:lnTo>
                  <a:pt x="2527" y="765"/>
                </a:lnTo>
                <a:lnTo>
                  <a:pt x="2527" y="763"/>
                </a:lnTo>
                <a:lnTo>
                  <a:pt x="2527" y="763"/>
                </a:lnTo>
                <a:lnTo>
                  <a:pt x="2525" y="763"/>
                </a:lnTo>
                <a:lnTo>
                  <a:pt x="2527" y="761"/>
                </a:lnTo>
                <a:lnTo>
                  <a:pt x="2525" y="759"/>
                </a:lnTo>
                <a:lnTo>
                  <a:pt x="2527" y="759"/>
                </a:lnTo>
                <a:lnTo>
                  <a:pt x="2527" y="759"/>
                </a:lnTo>
                <a:lnTo>
                  <a:pt x="2527" y="761"/>
                </a:lnTo>
                <a:lnTo>
                  <a:pt x="2529" y="761"/>
                </a:lnTo>
                <a:lnTo>
                  <a:pt x="2529" y="761"/>
                </a:lnTo>
                <a:lnTo>
                  <a:pt x="2529" y="759"/>
                </a:lnTo>
                <a:lnTo>
                  <a:pt x="2527" y="757"/>
                </a:lnTo>
                <a:lnTo>
                  <a:pt x="2527" y="757"/>
                </a:lnTo>
                <a:lnTo>
                  <a:pt x="2525" y="757"/>
                </a:lnTo>
                <a:lnTo>
                  <a:pt x="2523" y="757"/>
                </a:lnTo>
                <a:lnTo>
                  <a:pt x="2523" y="757"/>
                </a:lnTo>
                <a:lnTo>
                  <a:pt x="2523" y="757"/>
                </a:lnTo>
                <a:lnTo>
                  <a:pt x="2525" y="755"/>
                </a:lnTo>
                <a:lnTo>
                  <a:pt x="2525" y="755"/>
                </a:lnTo>
                <a:lnTo>
                  <a:pt x="2525" y="755"/>
                </a:lnTo>
                <a:lnTo>
                  <a:pt x="2523" y="753"/>
                </a:lnTo>
                <a:lnTo>
                  <a:pt x="2521" y="749"/>
                </a:lnTo>
                <a:lnTo>
                  <a:pt x="2521" y="747"/>
                </a:lnTo>
                <a:lnTo>
                  <a:pt x="2519" y="747"/>
                </a:lnTo>
                <a:lnTo>
                  <a:pt x="2516" y="747"/>
                </a:lnTo>
                <a:lnTo>
                  <a:pt x="2514" y="744"/>
                </a:lnTo>
                <a:lnTo>
                  <a:pt x="2514" y="744"/>
                </a:lnTo>
                <a:lnTo>
                  <a:pt x="2510" y="747"/>
                </a:lnTo>
                <a:lnTo>
                  <a:pt x="2508" y="747"/>
                </a:lnTo>
                <a:lnTo>
                  <a:pt x="2508" y="747"/>
                </a:lnTo>
                <a:lnTo>
                  <a:pt x="2508" y="747"/>
                </a:lnTo>
                <a:lnTo>
                  <a:pt x="2506" y="749"/>
                </a:lnTo>
                <a:lnTo>
                  <a:pt x="2504" y="749"/>
                </a:lnTo>
                <a:lnTo>
                  <a:pt x="2504" y="749"/>
                </a:lnTo>
                <a:lnTo>
                  <a:pt x="2504" y="749"/>
                </a:lnTo>
                <a:lnTo>
                  <a:pt x="2504" y="747"/>
                </a:lnTo>
                <a:lnTo>
                  <a:pt x="2506" y="747"/>
                </a:lnTo>
                <a:lnTo>
                  <a:pt x="2506" y="747"/>
                </a:lnTo>
                <a:lnTo>
                  <a:pt x="2506" y="744"/>
                </a:lnTo>
                <a:lnTo>
                  <a:pt x="2504" y="744"/>
                </a:lnTo>
                <a:lnTo>
                  <a:pt x="2502" y="742"/>
                </a:lnTo>
                <a:lnTo>
                  <a:pt x="2502" y="742"/>
                </a:lnTo>
                <a:lnTo>
                  <a:pt x="2502" y="742"/>
                </a:lnTo>
                <a:lnTo>
                  <a:pt x="2502" y="744"/>
                </a:lnTo>
                <a:lnTo>
                  <a:pt x="2500" y="744"/>
                </a:lnTo>
                <a:lnTo>
                  <a:pt x="2500" y="744"/>
                </a:lnTo>
                <a:lnTo>
                  <a:pt x="2498" y="747"/>
                </a:lnTo>
                <a:lnTo>
                  <a:pt x="2500" y="747"/>
                </a:lnTo>
                <a:lnTo>
                  <a:pt x="2500" y="749"/>
                </a:lnTo>
                <a:lnTo>
                  <a:pt x="2500" y="749"/>
                </a:lnTo>
                <a:lnTo>
                  <a:pt x="2498" y="751"/>
                </a:lnTo>
                <a:lnTo>
                  <a:pt x="2498" y="751"/>
                </a:lnTo>
                <a:lnTo>
                  <a:pt x="2498" y="751"/>
                </a:lnTo>
                <a:lnTo>
                  <a:pt x="2498" y="749"/>
                </a:lnTo>
                <a:lnTo>
                  <a:pt x="2498" y="749"/>
                </a:lnTo>
                <a:lnTo>
                  <a:pt x="2498" y="749"/>
                </a:lnTo>
                <a:lnTo>
                  <a:pt x="2498" y="747"/>
                </a:lnTo>
                <a:lnTo>
                  <a:pt x="2498" y="747"/>
                </a:lnTo>
                <a:lnTo>
                  <a:pt x="2498" y="744"/>
                </a:lnTo>
                <a:lnTo>
                  <a:pt x="2498" y="744"/>
                </a:lnTo>
                <a:lnTo>
                  <a:pt x="2496" y="744"/>
                </a:lnTo>
                <a:lnTo>
                  <a:pt x="2496" y="747"/>
                </a:lnTo>
                <a:lnTo>
                  <a:pt x="2496" y="747"/>
                </a:lnTo>
                <a:lnTo>
                  <a:pt x="2493" y="747"/>
                </a:lnTo>
                <a:lnTo>
                  <a:pt x="2491" y="747"/>
                </a:lnTo>
                <a:lnTo>
                  <a:pt x="2489" y="747"/>
                </a:lnTo>
                <a:lnTo>
                  <a:pt x="2487" y="747"/>
                </a:lnTo>
                <a:lnTo>
                  <a:pt x="2487" y="749"/>
                </a:lnTo>
                <a:lnTo>
                  <a:pt x="2487" y="749"/>
                </a:lnTo>
                <a:lnTo>
                  <a:pt x="2487" y="751"/>
                </a:lnTo>
                <a:lnTo>
                  <a:pt x="2485" y="751"/>
                </a:lnTo>
                <a:lnTo>
                  <a:pt x="2487" y="753"/>
                </a:lnTo>
                <a:lnTo>
                  <a:pt x="2485" y="753"/>
                </a:lnTo>
                <a:lnTo>
                  <a:pt x="2485" y="755"/>
                </a:lnTo>
                <a:lnTo>
                  <a:pt x="2485" y="755"/>
                </a:lnTo>
                <a:lnTo>
                  <a:pt x="2483" y="755"/>
                </a:lnTo>
                <a:lnTo>
                  <a:pt x="2481" y="755"/>
                </a:lnTo>
                <a:lnTo>
                  <a:pt x="2481" y="757"/>
                </a:lnTo>
                <a:lnTo>
                  <a:pt x="2485" y="757"/>
                </a:lnTo>
                <a:lnTo>
                  <a:pt x="2489" y="757"/>
                </a:lnTo>
                <a:lnTo>
                  <a:pt x="2489" y="759"/>
                </a:lnTo>
                <a:lnTo>
                  <a:pt x="2489" y="759"/>
                </a:lnTo>
                <a:lnTo>
                  <a:pt x="2487" y="761"/>
                </a:lnTo>
                <a:lnTo>
                  <a:pt x="2485" y="761"/>
                </a:lnTo>
                <a:lnTo>
                  <a:pt x="2485" y="761"/>
                </a:lnTo>
                <a:lnTo>
                  <a:pt x="2483" y="761"/>
                </a:lnTo>
                <a:lnTo>
                  <a:pt x="2483" y="763"/>
                </a:lnTo>
                <a:lnTo>
                  <a:pt x="2483" y="763"/>
                </a:lnTo>
                <a:lnTo>
                  <a:pt x="2483" y="765"/>
                </a:lnTo>
                <a:lnTo>
                  <a:pt x="2483" y="765"/>
                </a:lnTo>
                <a:lnTo>
                  <a:pt x="2481" y="765"/>
                </a:lnTo>
                <a:lnTo>
                  <a:pt x="2477" y="765"/>
                </a:lnTo>
                <a:lnTo>
                  <a:pt x="2477" y="765"/>
                </a:lnTo>
                <a:lnTo>
                  <a:pt x="2477" y="765"/>
                </a:lnTo>
                <a:lnTo>
                  <a:pt x="2475" y="765"/>
                </a:lnTo>
                <a:lnTo>
                  <a:pt x="2472" y="763"/>
                </a:lnTo>
                <a:lnTo>
                  <a:pt x="2468" y="763"/>
                </a:lnTo>
                <a:lnTo>
                  <a:pt x="2466" y="763"/>
                </a:lnTo>
                <a:lnTo>
                  <a:pt x="2466" y="765"/>
                </a:lnTo>
                <a:lnTo>
                  <a:pt x="2464" y="765"/>
                </a:lnTo>
                <a:lnTo>
                  <a:pt x="2462" y="765"/>
                </a:lnTo>
                <a:lnTo>
                  <a:pt x="2462" y="765"/>
                </a:lnTo>
                <a:lnTo>
                  <a:pt x="2462" y="765"/>
                </a:lnTo>
                <a:lnTo>
                  <a:pt x="2462" y="767"/>
                </a:lnTo>
                <a:lnTo>
                  <a:pt x="2464" y="765"/>
                </a:lnTo>
                <a:lnTo>
                  <a:pt x="2464" y="767"/>
                </a:lnTo>
                <a:lnTo>
                  <a:pt x="2464" y="770"/>
                </a:lnTo>
                <a:lnTo>
                  <a:pt x="2464" y="767"/>
                </a:lnTo>
                <a:lnTo>
                  <a:pt x="2464" y="770"/>
                </a:lnTo>
                <a:lnTo>
                  <a:pt x="2464" y="770"/>
                </a:lnTo>
                <a:lnTo>
                  <a:pt x="2464" y="772"/>
                </a:lnTo>
                <a:lnTo>
                  <a:pt x="2464" y="774"/>
                </a:lnTo>
                <a:lnTo>
                  <a:pt x="2466" y="772"/>
                </a:lnTo>
                <a:lnTo>
                  <a:pt x="2468" y="772"/>
                </a:lnTo>
                <a:lnTo>
                  <a:pt x="2468" y="774"/>
                </a:lnTo>
                <a:lnTo>
                  <a:pt x="2468" y="774"/>
                </a:lnTo>
                <a:lnTo>
                  <a:pt x="2466" y="774"/>
                </a:lnTo>
                <a:lnTo>
                  <a:pt x="2464" y="776"/>
                </a:lnTo>
                <a:lnTo>
                  <a:pt x="2464" y="776"/>
                </a:lnTo>
                <a:lnTo>
                  <a:pt x="2464" y="776"/>
                </a:lnTo>
                <a:lnTo>
                  <a:pt x="2464" y="778"/>
                </a:lnTo>
                <a:lnTo>
                  <a:pt x="2466" y="778"/>
                </a:lnTo>
                <a:lnTo>
                  <a:pt x="2464" y="778"/>
                </a:lnTo>
                <a:lnTo>
                  <a:pt x="2462" y="778"/>
                </a:lnTo>
                <a:lnTo>
                  <a:pt x="2462" y="778"/>
                </a:lnTo>
                <a:lnTo>
                  <a:pt x="2462" y="778"/>
                </a:lnTo>
                <a:lnTo>
                  <a:pt x="2462" y="780"/>
                </a:lnTo>
                <a:lnTo>
                  <a:pt x="2462" y="780"/>
                </a:lnTo>
                <a:lnTo>
                  <a:pt x="2462" y="780"/>
                </a:lnTo>
                <a:lnTo>
                  <a:pt x="2462" y="782"/>
                </a:lnTo>
                <a:lnTo>
                  <a:pt x="2462" y="782"/>
                </a:lnTo>
                <a:lnTo>
                  <a:pt x="2464" y="782"/>
                </a:lnTo>
                <a:lnTo>
                  <a:pt x="2466" y="782"/>
                </a:lnTo>
                <a:lnTo>
                  <a:pt x="2464" y="782"/>
                </a:lnTo>
                <a:lnTo>
                  <a:pt x="2466" y="784"/>
                </a:lnTo>
                <a:lnTo>
                  <a:pt x="2466" y="784"/>
                </a:lnTo>
                <a:lnTo>
                  <a:pt x="2466" y="782"/>
                </a:lnTo>
                <a:lnTo>
                  <a:pt x="2468" y="782"/>
                </a:lnTo>
                <a:lnTo>
                  <a:pt x="2468" y="784"/>
                </a:lnTo>
                <a:lnTo>
                  <a:pt x="2468" y="784"/>
                </a:lnTo>
                <a:lnTo>
                  <a:pt x="2468" y="784"/>
                </a:lnTo>
                <a:lnTo>
                  <a:pt x="2470" y="784"/>
                </a:lnTo>
                <a:lnTo>
                  <a:pt x="2470" y="784"/>
                </a:lnTo>
                <a:lnTo>
                  <a:pt x="2475" y="784"/>
                </a:lnTo>
                <a:lnTo>
                  <a:pt x="2477" y="784"/>
                </a:lnTo>
                <a:lnTo>
                  <a:pt x="2479" y="786"/>
                </a:lnTo>
                <a:lnTo>
                  <a:pt x="2477" y="786"/>
                </a:lnTo>
                <a:lnTo>
                  <a:pt x="2477" y="786"/>
                </a:lnTo>
                <a:lnTo>
                  <a:pt x="2477" y="786"/>
                </a:lnTo>
                <a:lnTo>
                  <a:pt x="2475" y="786"/>
                </a:lnTo>
                <a:lnTo>
                  <a:pt x="2475" y="786"/>
                </a:lnTo>
                <a:lnTo>
                  <a:pt x="2472" y="788"/>
                </a:lnTo>
                <a:lnTo>
                  <a:pt x="2470" y="791"/>
                </a:lnTo>
                <a:lnTo>
                  <a:pt x="2470" y="791"/>
                </a:lnTo>
                <a:lnTo>
                  <a:pt x="2472" y="793"/>
                </a:lnTo>
                <a:lnTo>
                  <a:pt x="2470" y="793"/>
                </a:lnTo>
                <a:lnTo>
                  <a:pt x="2470" y="795"/>
                </a:lnTo>
                <a:lnTo>
                  <a:pt x="2466" y="797"/>
                </a:lnTo>
                <a:lnTo>
                  <a:pt x="2464" y="799"/>
                </a:lnTo>
                <a:lnTo>
                  <a:pt x="2466" y="797"/>
                </a:lnTo>
                <a:lnTo>
                  <a:pt x="2468" y="797"/>
                </a:lnTo>
                <a:lnTo>
                  <a:pt x="2468" y="797"/>
                </a:lnTo>
                <a:lnTo>
                  <a:pt x="2468" y="797"/>
                </a:lnTo>
                <a:lnTo>
                  <a:pt x="2470" y="797"/>
                </a:lnTo>
                <a:lnTo>
                  <a:pt x="2472" y="797"/>
                </a:lnTo>
                <a:lnTo>
                  <a:pt x="2475" y="797"/>
                </a:lnTo>
                <a:lnTo>
                  <a:pt x="2477" y="797"/>
                </a:lnTo>
                <a:lnTo>
                  <a:pt x="2477" y="795"/>
                </a:lnTo>
                <a:lnTo>
                  <a:pt x="2479" y="795"/>
                </a:lnTo>
                <a:lnTo>
                  <a:pt x="2481" y="797"/>
                </a:lnTo>
                <a:lnTo>
                  <a:pt x="2477" y="797"/>
                </a:lnTo>
                <a:lnTo>
                  <a:pt x="2472" y="797"/>
                </a:lnTo>
                <a:lnTo>
                  <a:pt x="2468" y="799"/>
                </a:lnTo>
                <a:lnTo>
                  <a:pt x="2468" y="799"/>
                </a:lnTo>
                <a:lnTo>
                  <a:pt x="2466" y="799"/>
                </a:lnTo>
                <a:lnTo>
                  <a:pt x="2466" y="801"/>
                </a:lnTo>
                <a:lnTo>
                  <a:pt x="2464" y="801"/>
                </a:lnTo>
                <a:lnTo>
                  <a:pt x="2464" y="801"/>
                </a:lnTo>
                <a:lnTo>
                  <a:pt x="2466" y="803"/>
                </a:lnTo>
                <a:lnTo>
                  <a:pt x="2466" y="803"/>
                </a:lnTo>
                <a:lnTo>
                  <a:pt x="2464" y="805"/>
                </a:lnTo>
                <a:lnTo>
                  <a:pt x="2462" y="803"/>
                </a:lnTo>
                <a:lnTo>
                  <a:pt x="2462" y="803"/>
                </a:lnTo>
                <a:lnTo>
                  <a:pt x="2460" y="803"/>
                </a:lnTo>
                <a:lnTo>
                  <a:pt x="2460" y="803"/>
                </a:lnTo>
                <a:lnTo>
                  <a:pt x="2458" y="805"/>
                </a:lnTo>
                <a:lnTo>
                  <a:pt x="2458" y="805"/>
                </a:lnTo>
                <a:lnTo>
                  <a:pt x="2458" y="807"/>
                </a:lnTo>
                <a:lnTo>
                  <a:pt x="2460" y="807"/>
                </a:lnTo>
                <a:lnTo>
                  <a:pt x="2464" y="807"/>
                </a:lnTo>
                <a:close/>
                <a:moveTo>
                  <a:pt x="2512" y="598"/>
                </a:moveTo>
                <a:lnTo>
                  <a:pt x="2512" y="600"/>
                </a:lnTo>
                <a:lnTo>
                  <a:pt x="2514" y="600"/>
                </a:lnTo>
                <a:lnTo>
                  <a:pt x="2514" y="598"/>
                </a:lnTo>
                <a:lnTo>
                  <a:pt x="2514" y="598"/>
                </a:lnTo>
                <a:lnTo>
                  <a:pt x="2512" y="596"/>
                </a:lnTo>
                <a:lnTo>
                  <a:pt x="2512" y="598"/>
                </a:lnTo>
                <a:lnTo>
                  <a:pt x="2512" y="598"/>
                </a:lnTo>
                <a:lnTo>
                  <a:pt x="2512" y="598"/>
                </a:lnTo>
                <a:close/>
                <a:moveTo>
                  <a:pt x="2508" y="604"/>
                </a:moveTo>
                <a:lnTo>
                  <a:pt x="2510" y="604"/>
                </a:lnTo>
                <a:lnTo>
                  <a:pt x="2510" y="604"/>
                </a:lnTo>
                <a:lnTo>
                  <a:pt x="2510" y="604"/>
                </a:lnTo>
                <a:lnTo>
                  <a:pt x="2508" y="602"/>
                </a:lnTo>
                <a:lnTo>
                  <a:pt x="2508" y="602"/>
                </a:lnTo>
                <a:lnTo>
                  <a:pt x="2508" y="600"/>
                </a:lnTo>
                <a:lnTo>
                  <a:pt x="2508" y="600"/>
                </a:lnTo>
                <a:lnTo>
                  <a:pt x="2510" y="600"/>
                </a:lnTo>
                <a:lnTo>
                  <a:pt x="2510" y="602"/>
                </a:lnTo>
                <a:lnTo>
                  <a:pt x="2512" y="602"/>
                </a:lnTo>
                <a:lnTo>
                  <a:pt x="2512" y="598"/>
                </a:lnTo>
                <a:lnTo>
                  <a:pt x="2510" y="598"/>
                </a:lnTo>
                <a:lnTo>
                  <a:pt x="2506" y="596"/>
                </a:lnTo>
                <a:lnTo>
                  <a:pt x="2504" y="598"/>
                </a:lnTo>
                <a:lnTo>
                  <a:pt x="2506" y="602"/>
                </a:lnTo>
                <a:lnTo>
                  <a:pt x="2508" y="604"/>
                </a:lnTo>
                <a:close/>
                <a:moveTo>
                  <a:pt x="1624" y="422"/>
                </a:moveTo>
                <a:lnTo>
                  <a:pt x="1622" y="422"/>
                </a:lnTo>
                <a:lnTo>
                  <a:pt x="1622" y="422"/>
                </a:lnTo>
                <a:lnTo>
                  <a:pt x="1620" y="424"/>
                </a:lnTo>
                <a:lnTo>
                  <a:pt x="1620" y="424"/>
                </a:lnTo>
                <a:lnTo>
                  <a:pt x="1624" y="426"/>
                </a:lnTo>
                <a:lnTo>
                  <a:pt x="1624" y="424"/>
                </a:lnTo>
                <a:lnTo>
                  <a:pt x="1624" y="424"/>
                </a:lnTo>
                <a:lnTo>
                  <a:pt x="1626" y="422"/>
                </a:lnTo>
                <a:lnTo>
                  <a:pt x="1626" y="422"/>
                </a:lnTo>
                <a:lnTo>
                  <a:pt x="1624" y="422"/>
                </a:lnTo>
                <a:close/>
                <a:moveTo>
                  <a:pt x="1712" y="698"/>
                </a:moveTo>
                <a:lnTo>
                  <a:pt x="1712" y="698"/>
                </a:lnTo>
                <a:lnTo>
                  <a:pt x="1710" y="698"/>
                </a:lnTo>
                <a:lnTo>
                  <a:pt x="1710" y="698"/>
                </a:lnTo>
                <a:lnTo>
                  <a:pt x="1710" y="698"/>
                </a:lnTo>
                <a:lnTo>
                  <a:pt x="1710" y="698"/>
                </a:lnTo>
                <a:lnTo>
                  <a:pt x="1710" y="700"/>
                </a:lnTo>
                <a:lnTo>
                  <a:pt x="1712" y="700"/>
                </a:lnTo>
                <a:lnTo>
                  <a:pt x="1714" y="700"/>
                </a:lnTo>
                <a:lnTo>
                  <a:pt x="1714" y="698"/>
                </a:lnTo>
                <a:lnTo>
                  <a:pt x="1714" y="698"/>
                </a:lnTo>
                <a:lnTo>
                  <a:pt x="1712" y="698"/>
                </a:lnTo>
                <a:close/>
                <a:moveTo>
                  <a:pt x="1666" y="606"/>
                </a:moveTo>
                <a:lnTo>
                  <a:pt x="1666" y="606"/>
                </a:lnTo>
                <a:lnTo>
                  <a:pt x="1666" y="606"/>
                </a:lnTo>
                <a:lnTo>
                  <a:pt x="1666" y="604"/>
                </a:lnTo>
                <a:lnTo>
                  <a:pt x="1664" y="604"/>
                </a:lnTo>
                <a:lnTo>
                  <a:pt x="1664" y="604"/>
                </a:lnTo>
                <a:lnTo>
                  <a:pt x="1664" y="604"/>
                </a:lnTo>
                <a:lnTo>
                  <a:pt x="1664" y="606"/>
                </a:lnTo>
                <a:lnTo>
                  <a:pt x="1664" y="606"/>
                </a:lnTo>
                <a:lnTo>
                  <a:pt x="1664" y="608"/>
                </a:lnTo>
                <a:lnTo>
                  <a:pt x="1668" y="608"/>
                </a:lnTo>
                <a:lnTo>
                  <a:pt x="1668" y="608"/>
                </a:lnTo>
                <a:lnTo>
                  <a:pt x="1668" y="608"/>
                </a:lnTo>
                <a:lnTo>
                  <a:pt x="1668" y="608"/>
                </a:lnTo>
                <a:lnTo>
                  <a:pt x="1668" y="608"/>
                </a:lnTo>
                <a:lnTo>
                  <a:pt x="1668" y="608"/>
                </a:lnTo>
                <a:lnTo>
                  <a:pt x="1666" y="606"/>
                </a:lnTo>
                <a:lnTo>
                  <a:pt x="1666" y="606"/>
                </a:lnTo>
                <a:lnTo>
                  <a:pt x="1666" y="606"/>
                </a:lnTo>
                <a:close/>
                <a:moveTo>
                  <a:pt x="1699" y="487"/>
                </a:moveTo>
                <a:lnTo>
                  <a:pt x="1703" y="484"/>
                </a:lnTo>
                <a:lnTo>
                  <a:pt x="1703" y="482"/>
                </a:lnTo>
                <a:lnTo>
                  <a:pt x="1703" y="482"/>
                </a:lnTo>
                <a:lnTo>
                  <a:pt x="1703" y="482"/>
                </a:lnTo>
                <a:lnTo>
                  <a:pt x="1701" y="482"/>
                </a:lnTo>
                <a:lnTo>
                  <a:pt x="1699" y="484"/>
                </a:lnTo>
                <a:lnTo>
                  <a:pt x="1699" y="484"/>
                </a:lnTo>
                <a:lnTo>
                  <a:pt x="1697" y="487"/>
                </a:lnTo>
                <a:lnTo>
                  <a:pt x="1697" y="487"/>
                </a:lnTo>
                <a:lnTo>
                  <a:pt x="1697" y="487"/>
                </a:lnTo>
                <a:lnTo>
                  <a:pt x="1699" y="487"/>
                </a:lnTo>
                <a:close/>
                <a:moveTo>
                  <a:pt x="1668" y="593"/>
                </a:moveTo>
                <a:lnTo>
                  <a:pt x="1666" y="593"/>
                </a:lnTo>
                <a:lnTo>
                  <a:pt x="1668" y="593"/>
                </a:lnTo>
                <a:lnTo>
                  <a:pt x="1668" y="593"/>
                </a:lnTo>
                <a:lnTo>
                  <a:pt x="1670" y="596"/>
                </a:lnTo>
                <a:lnTo>
                  <a:pt x="1672" y="596"/>
                </a:lnTo>
                <a:lnTo>
                  <a:pt x="1674" y="593"/>
                </a:lnTo>
                <a:lnTo>
                  <a:pt x="1674" y="591"/>
                </a:lnTo>
                <a:lnTo>
                  <a:pt x="1674" y="591"/>
                </a:lnTo>
                <a:lnTo>
                  <a:pt x="1672" y="591"/>
                </a:lnTo>
                <a:lnTo>
                  <a:pt x="1672" y="591"/>
                </a:lnTo>
                <a:lnTo>
                  <a:pt x="1668" y="591"/>
                </a:lnTo>
                <a:lnTo>
                  <a:pt x="1668" y="591"/>
                </a:lnTo>
                <a:lnTo>
                  <a:pt x="1668" y="591"/>
                </a:lnTo>
                <a:lnTo>
                  <a:pt x="1668" y="591"/>
                </a:lnTo>
                <a:lnTo>
                  <a:pt x="1668" y="591"/>
                </a:lnTo>
                <a:lnTo>
                  <a:pt x="1668" y="593"/>
                </a:lnTo>
                <a:close/>
                <a:moveTo>
                  <a:pt x="2510" y="612"/>
                </a:moveTo>
                <a:lnTo>
                  <a:pt x="2508" y="612"/>
                </a:lnTo>
                <a:lnTo>
                  <a:pt x="2508" y="612"/>
                </a:lnTo>
                <a:lnTo>
                  <a:pt x="2508" y="612"/>
                </a:lnTo>
                <a:lnTo>
                  <a:pt x="2508" y="612"/>
                </a:lnTo>
                <a:lnTo>
                  <a:pt x="2508" y="614"/>
                </a:lnTo>
                <a:lnTo>
                  <a:pt x="2510" y="614"/>
                </a:lnTo>
                <a:lnTo>
                  <a:pt x="2510" y="617"/>
                </a:lnTo>
                <a:lnTo>
                  <a:pt x="2510" y="617"/>
                </a:lnTo>
                <a:lnTo>
                  <a:pt x="2510" y="617"/>
                </a:lnTo>
                <a:lnTo>
                  <a:pt x="2510" y="614"/>
                </a:lnTo>
                <a:lnTo>
                  <a:pt x="2510" y="614"/>
                </a:lnTo>
                <a:lnTo>
                  <a:pt x="2510" y="612"/>
                </a:lnTo>
                <a:lnTo>
                  <a:pt x="2510" y="612"/>
                </a:lnTo>
                <a:close/>
                <a:moveTo>
                  <a:pt x="1284" y="71"/>
                </a:moveTo>
                <a:lnTo>
                  <a:pt x="1289" y="71"/>
                </a:lnTo>
                <a:lnTo>
                  <a:pt x="1293" y="69"/>
                </a:lnTo>
                <a:lnTo>
                  <a:pt x="1295" y="69"/>
                </a:lnTo>
                <a:lnTo>
                  <a:pt x="1297" y="69"/>
                </a:lnTo>
                <a:lnTo>
                  <a:pt x="1299" y="69"/>
                </a:lnTo>
                <a:lnTo>
                  <a:pt x="1307" y="69"/>
                </a:lnTo>
                <a:lnTo>
                  <a:pt x="1305" y="69"/>
                </a:lnTo>
                <a:lnTo>
                  <a:pt x="1295" y="76"/>
                </a:lnTo>
                <a:lnTo>
                  <a:pt x="1295" y="76"/>
                </a:lnTo>
                <a:lnTo>
                  <a:pt x="1297" y="78"/>
                </a:lnTo>
                <a:lnTo>
                  <a:pt x="1299" y="78"/>
                </a:lnTo>
                <a:lnTo>
                  <a:pt x="1318" y="74"/>
                </a:lnTo>
                <a:lnTo>
                  <a:pt x="1326" y="71"/>
                </a:lnTo>
                <a:lnTo>
                  <a:pt x="1331" y="71"/>
                </a:lnTo>
                <a:lnTo>
                  <a:pt x="1339" y="74"/>
                </a:lnTo>
                <a:lnTo>
                  <a:pt x="1339" y="74"/>
                </a:lnTo>
                <a:lnTo>
                  <a:pt x="1331" y="74"/>
                </a:lnTo>
                <a:lnTo>
                  <a:pt x="1324" y="74"/>
                </a:lnTo>
                <a:lnTo>
                  <a:pt x="1320" y="76"/>
                </a:lnTo>
                <a:lnTo>
                  <a:pt x="1312" y="78"/>
                </a:lnTo>
                <a:lnTo>
                  <a:pt x="1310" y="80"/>
                </a:lnTo>
                <a:lnTo>
                  <a:pt x="1310" y="80"/>
                </a:lnTo>
                <a:lnTo>
                  <a:pt x="1316" y="82"/>
                </a:lnTo>
                <a:lnTo>
                  <a:pt x="1314" y="82"/>
                </a:lnTo>
                <a:lnTo>
                  <a:pt x="1310" y="84"/>
                </a:lnTo>
                <a:lnTo>
                  <a:pt x="1305" y="86"/>
                </a:lnTo>
                <a:lnTo>
                  <a:pt x="1303" y="86"/>
                </a:lnTo>
                <a:lnTo>
                  <a:pt x="1307" y="88"/>
                </a:lnTo>
                <a:lnTo>
                  <a:pt x="1310" y="90"/>
                </a:lnTo>
                <a:lnTo>
                  <a:pt x="1312" y="90"/>
                </a:lnTo>
                <a:lnTo>
                  <a:pt x="1320" y="88"/>
                </a:lnTo>
                <a:lnTo>
                  <a:pt x="1343" y="88"/>
                </a:lnTo>
                <a:lnTo>
                  <a:pt x="1354" y="86"/>
                </a:lnTo>
                <a:lnTo>
                  <a:pt x="1364" y="82"/>
                </a:lnTo>
                <a:lnTo>
                  <a:pt x="1370" y="82"/>
                </a:lnTo>
                <a:lnTo>
                  <a:pt x="1372" y="82"/>
                </a:lnTo>
                <a:lnTo>
                  <a:pt x="1377" y="82"/>
                </a:lnTo>
                <a:lnTo>
                  <a:pt x="1375" y="82"/>
                </a:lnTo>
                <a:lnTo>
                  <a:pt x="1364" y="86"/>
                </a:lnTo>
                <a:lnTo>
                  <a:pt x="1356" y="90"/>
                </a:lnTo>
                <a:lnTo>
                  <a:pt x="1349" y="90"/>
                </a:lnTo>
                <a:lnTo>
                  <a:pt x="1341" y="90"/>
                </a:lnTo>
                <a:lnTo>
                  <a:pt x="1326" y="90"/>
                </a:lnTo>
                <a:lnTo>
                  <a:pt x="1316" y="92"/>
                </a:lnTo>
                <a:lnTo>
                  <a:pt x="1314" y="95"/>
                </a:lnTo>
                <a:lnTo>
                  <a:pt x="1316" y="95"/>
                </a:lnTo>
                <a:lnTo>
                  <a:pt x="1316" y="97"/>
                </a:lnTo>
                <a:lnTo>
                  <a:pt x="1318" y="97"/>
                </a:lnTo>
                <a:lnTo>
                  <a:pt x="1320" y="97"/>
                </a:lnTo>
                <a:lnTo>
                  <a:pt x="1324" y="99"/>
                </a:lnTo>
                <a:lnTo>
                  <a:pt x="1328" y="101"/>
                </a:lnTo>
                <a:lnTo>
                  <a:pt x="1333" y="101"/>
                </a:lnTo>
                <a:lnTo>
                  <a:pt x="1337" y="103"/>
                </a:lnTo>
                <a:lnTo>
                  <a:pt x="1343" y="103"/>
                </a:lnTo>
                <a:lnTo>
                  <a:pt x="1345" y="101"/>
                </a:lnTo>
                <a:lnTo>
                  <a:pt x="1358" y="92"/>
                </a:lnTo>
                <a:lnTo>
                  <a:pt x="1362" y="90"/>
                </a:lnTo>
                <a:lnTo>
                  <a:pt x="1364" y="90"/>
                </a:lnTo>
                <a:lnTo>
                  <a:pt x="1381" y="88"/>
                </a:lnTo>
                <a:lnTo>
                  <a:pt x="1402" y="86"/>
                </a:lnTo>
                <a:lnTo>
                  <a:pt x="1400" y="88"/>
                </a:lnTo>
                <a:lnTo>
                  <a:pt x="1381" y="90"/>
                </a:lnTo>
                <a:lnTo>
                  <a:pt x="1372" y="90"/>
                </a:lnTo>
                <a:lnTo>
                  <a:pt x="1366" y="92"/>
                </a:lnTo>
                <a:lnTo>
                  <a:pt x="1358" y="99"/>
                </a:lnTo>
                <a:lnTo>
                  <a:pt x="1356" y="101"/>
                </a:lnTo>
                <a:lnTo>
                  <a:pt x="1354" y="103"/>
                </a:lnTo>
                <a:lnTo>
                  <a:pt x="1354" y="103"/>
                </a:lnTo>
                <a:lnTo>
                  <a:pt x="1354" y="105"/>
                </a:lnTo>
                <a:lnTo>
                  <a:pt x="1358" y="105"/>
                </a:lnTo>
                <a:lnTo>
                  <a:pt x="1360" y="105"/>
                </a:lnTo>
                <a:lnTo>
                  <a:pt x="1366" y="105"/>
                </a:lnTo>
                <a:lnTo>
                  <a:pt x="1372" y="107"/>
                </a:lnTo>
                <a:lnTo>
                  <a:pt x="1375" y="107"/>
                </a:lnTo>
                <a:lnTo>
                  <a:pt x="1385" y="107"/>
                </a:lnTo>
                <a:lnTo>
                  <a:pt x="1387" y="107"/>
                </a:lnTo>
                <a:lnTo>
                  <a:pt x="1389" y="105"/>
                </a:lnTo>
                <a:lnTo>
                  <a:pt x="1393" y="105"/>
                </a:lnTo>
                <a:lnTo>
                  <a:pt x="1395" y="103"/>
                </a:lnTo>
                <a:lnTo>
                  <a:pt x="1400" y="101"/>
                </a:lnTo>
                <a:lnTo>
                  <a:pt x="1408" y="101"/>
                </a:lnTo>
                <a:lnTo>
                  <a:pt x="1412" y="99"/>
                </a:lnTo>
                <a:lnTo>
                  <a:pt x="1416" y="99"/>
                </a:lnTo>
                <a:lnTo>
                  <a:pt x="1414" y="101"/>
                </a:lnTo>
                <a:lnTo>
                  <a:pt x="1408" y="103"/>
                </a:lnTo>
                <a:lnTo>
                  <a:pt x="1406" y="105"/>
                </a:lnTo>
                <a:lnTo>
                  <a:pt x="1410" y="105"/>
                </a:lnTo>
                <a:lnTo>
                  <a:pt x="1414" y="105"/>
                </a:lnTo>
                <a:lnTo>
                  <a:pt x="1427" y="103"/>
                </a:lnTo>
                <a:lnTo>
                  <a:pt x="1429" y="103"/>
                </a:lnTo>
                <a:lnTo>
                  <a:pt x="1433" y="103"/>
                </a:lnTo>
                <a:lnTo>
                  <a:pt x="1446" y="99"/>
                </a:lnTo>
                <a:lnTo>
                  <a:pt x="1452" y="97"/>
                </a:lnTo>
                <a:lnTo>
                  <a:pt x="1454" y="95"/>
                </a:lnTo>
                <a:lnTo>
                  <a:pt x="1456" y="95"/>
                </a:lnTo>
                <a:lnTo>
                  <a:pt x="1456" y="92"/>
                </a:lnTo>
                <a:lnTo>
                  <a:pt x="1458" y="90"/>
                </a:lnTo>
                <a:lnTo>
                  <a:pt x="1458" y="88"/>
                </a:lnTo>
                <a:lnTo>
                  <a:pt x="1460" y="86"/>
                </a:lnTo>
                <a:lnTo>
                  <a:pt x="1463" y="86"/>
                </a:lnTo>
                <a:lnTo>
                  <a:pt x="1465" y="86"/>
                </a:lnTo>
                <a:lnTo>
                  <a:pt x="1467" y="86"/>
                </a:lnTo>
                <a:lnTo>
                  <a:pt x="1473" y="82"/>
                </a:lnTo>
                <a:lnTo>
                  <a:pt x="1477" y="80"/>
                </a:lnTo>
                <a:lnTo>
                  <a:pt x="1494" y="76"/>
                </a:lnTo>
                <a:lnTo>
                  <a:pt x="1492" y="78"/>
                </a:lnTo>
                <a:lnTo>
                  <a:pt x="1483" y="80"/>
                </a:lnTo>
                <a:lnTo>
                  <a:pt x="1473" y="86"/>
                </a:lnTo>
                <a:lnTo>
                  <a:pt x="1471" y="86"/>
                </a:lnTo>
                <a:lnTo>
                  <a:pt x="1469" y="90"/>
                </a:lnTo>
                <a:lnTo>
                  <a:pt x="1469" y="90"/>
                </a:lnTo>
                <a:lnTo>
                  <a:pt x="1467" y="92"/>
                </a:lnTo>
                <a:lnTo>
                  <a:pt x="1469" y="95"/>
                </a:lnTo>
                <a:lnTo>
                  <a:pt x="1477" y="95"/>
                </a:lnTo>
                <a:lnTo>
                  <a:pt x="1486" y="95"/>
                </a:lnTo>
                <a:lnTo>
                  <a:pt x="1490" y="95"/>
                </a:lnTo>
                <a:lnTo>
                  <a:pt x="1494" y="95"/>
                </a:lnTo>
                <a:lnTo>
                  <a:pt x="1494" y="95"/>
                </a:lnTo>
                <a:lnTo>
                  <a:pt x="1490" y="97"/>
                </a:lnTo>
                <a:lnTo>
                  <a:pt x="1486" y="97"/>
                </a:lnTo>
                <a:lnTo>
                  <a:pt x="1473" y="99"/>
                </a:lnTo>
                <a:lnTo>
                  <a:pt x="1454" y="103"/>
                </a:lnTo>
                <a:lnTo>
                  <a:pt x="1454" y="103"/>
                </a:lnTo>
                <a:lnTo>
                  <a:pt x="1448" y="107"/>
                </a:lnTo>
                <a:lnTo>
                  <a:pt x="1435" y="109"/>
                </a:lnTo>
                <a:lnTo>
                  <a:pt x="1412" y="111"/>
                </a:lnTo>
                <a:lnTo>
                  <a:pt x="1408" y="113"/>
                </a:lnTo>
                <a:lnTo>
                  <a:pt x="1406" y="113"/>
                </a:lnTo>
                <a:lnTo>
                  <a:pt x="1406" y="115"/>
                </a:lnTo>
                <a:lnTo>
                  <a:pt x="1410" y="118"/>
                </a:lnTo>
                <a:lnTo>
                  <a:pt x="1414" y="122"/>
                </a:lnTo>
                <a:lnTo>
                  <a:pt x="1423" y="126"/>
                </a:lnTo>
                <a:lnTo>
                  <a:pt x="1425" y="128"/>
                </a:lnTo>
                <a:lnTo>
                  <a:pt x="1429" y="130"/>
                </a:lnTo>
                <a:lnTo>
                  <a:pt x="1431" y="132"/>
                </a:lnTo>
                <a:lnTo>
                  <a:pt x="1433" y="134"/>
                </a:lnTo>
                <a:lnTo>
                  <a:pt x="1437" y="134"/>
                </a:lnTo>
                <a:lnTo>
                  <a:pt x="1444" y="134"/>
                </a:lnTo>
                <a:lnTo>
                  <a:pt x="1448" y="134"/>
                </a:lnTo>
                <a:lnTo>
                  <a:pt x="1446" y="136"/>
                </a:lnTo>
                <a:lnTo>
                  <a:pt x="1442" y="136"/>
                </a:lnTo>
                <a:lnTo>
                  <a:pt x="1439" y="136"/>
                </a:lnTo>
                <a:lnTo>
                  <a:pt x="1433" y="136"/>
                </a:lnTo>
                <a:lnTo>
                  <a:pt x="1427" y="136"/>
                </a:lnTo>
                <a:lnTo>
                  <a:pt x="1425" y="134"/>
                </a:lnTo>
                <a:lnTo>
                  <a:pt x="1423" y="132"/>
                </a:lnTo>
                <a:lnTo>
                  <a:pt x="1419" y="132"/>
                </a:lnTo>
                <a:lnTo>
                  <a:pt x="1414" y="128"/>
                </a:lnTo>
                <a:lnTo>
                  <a:pt x="1410" y="124"/>
                </a:lnTo>
                <a:lnTo>
                  <a:pt x="1406" y="122"/>
                </a:lnTo>
                <a:lnTo>
                  <a:pt x="1400" y="120"/>
                </a:lnTo>
                <a:lnTo>
                  <a:pt x="1395" y="118"/>
                </a:lnTo>
                <a:lnTo>
                  <a:pt x="1389" y="115"/>
                </a:lnTo>
                <a:lnTo>
                  <a:pt x="1381" y="115"/>
                </a:lnTo>
                <a:lnTo>
                  <a:pt x="1375" y="115"/>
                </a:lnTo>
                <a:lnTo>
                  <a:pt x="1358" y="113"/>
                </a:lnTo>
                <a:lnTo>
                  <a:pt x="1354" y="115"/>
                </a:lnTo>
                <a:lnTo>
                  <a:pt x="1354" y="120"/>
                </a:lnTo>
                <a:lnTo>
                  <a:pt x="1356" y="124"/>
                </a:lnTo>
                <a:lnTo>
                  <a:pt x="1356" y="130"/>
                </a:lnTo>
                <a:lnTo>
                  <a:pt x="1360" y="132"/>
                </a:lnTo>
                <a:lnTo>
                  <a:pt x="1362" y="132"/>
                </a:lnTo>
                <a:lnTo>
                  <a:pt x="1370" y="134"/>
                </a:lnTo>
                <a:lnTo>
                  <a:pt x="1372" y="134"/>
                </a:lnTo>
                <a:lnTo>
                  <a:pt x="1375" y="136"/>
                </a:lnTo>
                <a:lnTo>
                  <a:pt x="1379" y="141"/>
                </a:lnTo>
                <a:lnTo>
                  <a:pt x="1383" y="145"/>
                </a:lnTo>
                <a:lnTo>
                  <a:pt x="1385" y="147"/>
                </a:lnTo>
                <a:lnTo>
                  <a:pt x="1387" y="149"/>
                </a:lnTo>
                <a:lnTo>
                  <a:pt x="1391" y="151"/>
                </a:lnTo>
                <a:lnTo>
                  <a:pt x="1395" y="153"/>
                </a:lnTo>
                <a:lnTo>
                  <a:pt x="1398" y="155"/>
                </a:lnTo>
                <a:lnTo>
                  <a:pt x="1393" y="155"/>
                </a:lnTo>
                <a:lnTo>
                  <a:pt x="1389" y="153"/>
                </a:lnTo>
                <a:lnTo>
                  <a:pt x="1387" y="153"/>
                </a:lnTo>
                <a:lnTo>
                  <a:pt x="1385" y="153"/>
                </a:lnTo>
                <a:lnTo>
                  <a:pt x="1383" y="153"/>
                </a:lnTo>
                <a:lnTo>
                  <a:pt x="1383" y="153"/>
                </a:lnTo>
                <a:lnTo>
                  <a:pt x="1383" y="155"/>
                </a:lnTo>
                <a:lnTo>
                  <a:pt x="1385" y="157"/>
                </a:lnTo>
                <a:lnTo>
                  <a:pt x="1387" y="157"/>
                </a:lnTo>
                <a:lnTo>
                  <a:pt x="1389" y="157"/>
                </a:lnTo>
                <a:lnTo>
                  <a:pt x="1393" y="157"/>
                </a:lnTo>
                <a:lnTo>
                  <a:pt x="1404" y="157"/>
                </a:lnTo>
                <a:lnTo>
                  <a:pt x="1410" y="159"/>
                </a:lnTo>
                <a:lnTo>
                  <a:pt x="1414" y="159"/>
                </a:lnTo>
                <a:lnTo>
                  <a:pt x="1416" y="159"/>
                </a:lnTo>
                <a:lnTo>
                  <a:pt x="1419" y="157"/>
                </a:lnTo>
                <a:lnTo>
                  <a:pt x="1421" y="157"/>
                </a:lnTo>
                <a:lnTo>
                  <a:pt x="1423" y="157"/>
                </a:lnTo>
                <a:lnTo>
                  <a:pt x="1423" y="157"/>
                </a:lnTo>
                <a:lnTo>
                  <a:pt x="1421" y="159"/>
                </a:lnTo>
                <a:lnTo>
                  <a:pt x="1419" y="162"/>
                </a:lnTo>
                <a:lnTo>
                  <a:pt x="1416" y="162"/>
                </a:lnTo>
                <a:lnTo>
                  <a:pt x="1414" y="162"/>
                </a:lnTo>
                <a:lnTo>
                  <a:pt x="1406" y="162"/>
                </a:lnTo>
                <a:lnTo>
                  <a:pt x="1404" y="162"/>
                </a:lnTo>
                <a:lnTo>
                  <a:pt x="1402" y="164"/>
                </a:lnTo>
                <a:lnTo>
                  <a:pt x="1400" y="164"/>
                </a:lnTo>
                <a:lnTo>
                  <a:pt x="1398" y="162"/>
                </a:lnTo>
                <a:lnTo>
                  <a:pt x="1391" y="162"/>
                </a:lnTo>
                <a:lnTo>
                  <a:pt x="1379" y="159"/>
                </a:lnTo>
                <a:lnTo>
                  <a:pt x="1377" y="159"/>
                </a:lnTo>
                <a:lnTo>
                  <a:pt x="1372" y="159"/>
                </a:lnTo>
                <a:lnTo>
                  <a:pt x="1366" y="162"/>
                </a:lnTo>
                <a:lnTo>
                  <a:pt x="1358" y="162"/>
                </a:lnTo>
                <a:lnTo>
                  <a:pt x="1349" y="164"/>
                </a:lnTo>
                <a:lnTo>
                  <a:pt x="1347" y="168"/>
                </a:lnTo>
                <a:lnTo>
                  <a:pt x="1345" y="170"/>
                </a:lnTo>
                <a:lnTo>
                  <a:pt x="1343" y="172"/>
                </a:lnTo>
                <a:lnTo>
                  <a:pt x="1341" y="174"/>
                </a:lnTo>
                <a:lnTo>
                  <a:pt x="1341" y="178"/>
                </a:lnTo>
                <a:lnTo>
                  <a:pt x="1339" y="183"/>
                </a:lnTo>
                <a:lnTo>
                  <a:pt x="1343" y="185"/>
                </a:lnTo>
                <a:lnTo>
                  <a:pt x="1349" y="185"/>
                </a:lnTo>
                <a:lnTo>
                  <a:pt x="1351" y="183"/>
                </a:lnTo>
                <a:lnTo>
                  <a:pt x="1356" y="183"/>
                </a:lnTo>
                <a:lnTo>
                  <a:pt x="1360" y="178"/>
                </a:lnTo>
                <a:lnTo>
                  <a:pt x="1362" y="176"/>
                </a:lnTo>
                <a:lnTo>
                  <a:pt x="1360" y="183"/>
                </a:lnTo>
                <a:lnTo>
                  <a:pt x="1358" y="185"/>
                </a:lnTo>
                <a:lnTo>
                  <a:pt x="1368" y="185"/>
                </a:lnTo>
                <a:lnTo>
                  <a:pt x="1370" y="183"/>
                </a:lnTo>
                <a:lnTo>
                  <a:pt x="1372" y="183"/>
                </a:lnTo>
                <a:lnTo>
                  <a:pt x="1377" y="178"/>
                </a:lnTo>
                <a:lnTo>
                  <a:pt x="1379" y="172"/>
                </a:lnTo>
                <a:lnTo>
                  <a:pt x="1377" y="180"/>
                </a:lnTo>
                <a:lnTo>
                  <a:pt x="1383" y="180"/>
                </a:lnTo>
                <a:lnTo>
                  <a:pt x="1385" y="180"/>
                </a:lnTo>
                <a:lnTo>
                  <a:pt x="1387" y="183"/>
                </a:lnTo>
                <a:lnTo>
                  <a:pt x="1383" y="183"/>
                </a:lnTo>
                <a:lnTo>
                  <a:pt x="1383" y="183"/>
                </a:lnTo>
                <a:lnTo>
                  <a:pt x="1377" y="187"/>
                </a:lnTo>
                <a:lnTo>
                  <a:pt x="1372" y="187"/>
                </a:lnTo>
                <a:lnTo>
                  <a:pt x="1368" y="191"/>
                </a:lnTo>
                <a:lnTo>
                  <a:pt x="1372" y="195"/>
                </a:lnTo>
                <a:lnTo>
                  <a:pt x="1372" y="201"/>
                </a:lnTo>
                <a:lnTo>
                  <a:pt x="1375" y="204"/>
                </a:lnTo>
                <a:lnTo>
                  <a:pt x="1379" y="204"/>
                </a:lnTo>
                <a:lnTo>
                  <a:pt x="1383" y="201"/>
                </a:lnTo>
                <a:lnTo>
                  <a:pt x="1389" y="204"/>
                </a:lnTo>
                <a:lnTo>
                  <a:pt x="1391" y="204"/>
                </a:lnTo>
                <a:lnTo>
                  <a:pt x="1393" y="201"/>
                </a:lnTo>
                <a:lnTo>
                  <a:pt x="1400" y="199"/>
                </a:lnTo>
                <a:lnTo>
                  <a:pt x="1402" y="197"/>
                </a:lnTo>
                <a:lnTo>
                  <a:pt x="1410" y="189"/>
                </a:lnTo>
                <a:lnTo>
                  <a:pt x="1410" y="189"/>
                </a:lnTo>
                <a:lnTo>
                  <a:pt x="1410" y="189"/>
                </a:lnTo>
                <a:lnTo>
                  <a:pt x="1410" y="191"/>
                </a:lnTo>
                <a:lnTo>
                  <a:pt x="1410" y="193"/>
                </a:lnTo>
                <a:lnTo>
                  <a:pt x="1406" y="195"/>
                </a:lnTo>
                <a:lnTo>
                  <a:pt x="1402" y="201"/>
                </a:lnTo>
                <a:lnTo>
                  <a:pt x="1398" y="204"/>
                </a:lnTo>
                <a:lnTo>
                  <a:pt x="1398" y="204"/>
                </a:lnTo>
                <a:lnTo>
                  <a:pt x="1395" y="206"/>
                </a:lnTo>
                <a:lnTo>
                  <a:pt x="1395" y="206"/>
                </a:lnTo>
                <a:lnTo>
                  <a:pt x="1391" y="206"/>
                </a:lnTo>
                <a:lnTo>
                  <a:pt x="1383" y="208"/>
                </a:lnTo>
                <a:lnTo>
                  <a:pt x="1381" y="208"/>
                </a:lnTo>
                <a:lnTo>
                  <a:pt x="1377" y="208"/>
                </a:lnTo>
                <a:lnTo>
                  <a:pt x="1368" y="204"/>
                </a:lnTo>
                <a:lnTo>
                  <a:pt x="1366" y="204"/>
                </a:lnTo>
                <a:lnTo>
                  <a:pt x="1364" y="199"/>
                </a:lnTo>
                <a:lnTo>
                  <a:pt x="1360" y="195"/>
                </a:lnTo>
                <a:lnTo>
                  <a:pt x="1356" y="193"/>
                </a:lnTo>
                <a:lnTo>
                  <a:pt x="1351" y="193"/>
                </a:lnTo>
                <a:lnTo>
                  <a:pt x="1347" y="191"/>
                </a:lnTo>
                <a:lnTo>
                  <a:pt x="1343" y="191"/>
                </a:lnTo>
                <a:lnTo>
                  <a:pt x="1341" y="191"/>
                </a:lnTo>
                <a:lnTo>
                  <a:pt x="1337" y="193"/>
                </a:lnTo>
                <a:lnTo>
                  <a:pt x="1333" y="195"/>
                </a:lnTo>
                <a:lnTo>
                  <a:pt x="1331" y="197"/>
                </a:lnTo>
                <a:lnTo>
                  <a:pt x="1335" y="199"/>
                </a:lnTo>
                <a:lnTo>
                  <a:pt x="1337" y="204"/>
                </a:lnTo>
                <a:lnTo>
                  <a:pt x="1337" y="206"/>
                </a:lnTo>
                <a:lnTo>
                  <a:pt x="1339" y="206"/>
                </a:lnTo>
                <a:lnTo>
                  <a:pt x="1341" y="208"/>
                </a:lnTo>
                <a:lnTo>
                  <a:pt x="1343" y="208"/>
                </a:lnTo>
                <a:lnTo>
                  <a:pt x="1345" y="208"/>
                </a:lnTo>
                <a:lnTo>
                  <a:pt x="1345" y="210"/>
                </a:lnTo>
                <a:lnTo>
                  <a:pt x="1349" y="212"/>
                </a:lnTo>
                <a:lnTo>
                  <a:pt x="1349" y="212"/>
                </a:lnTo>
                <a:lnTo>
                  <a:pt x="1349" y="214"/>
                </a:lnTo>
                <a:lnTo>
                  <a:pt x="1347" y="214"/>
                </a:lnTo>
                <a:lnTo>
                  <a:pt x="1343" y="214"/>
                </a:lnTo>
                <a:lnTo>
                  <a:pt x="1339" y="214"/>
                </a:lnTo>
                <a:lnTo>
                  <a:pt x="1335" y="214"/>
                </a:lnTo>
                <a:lnTo>
                  <a:pt x="1331" y="214"/>
                </a:lnTo>
                <a:lnTo>
                  <a:pt x="1326" y="216"/>
                </a:lnTo>
                <a:lnTo>
                  <a:pt x="1324" y="216"/>
                </a:lnTo>
                <a:lnTo>
                  <a:pt x="1322" y="218"/>
                </a:lnTo>
                <a:lnTo>
                  <a:pt x="1312" y="224"/>
                </a:lnTo>
                <a:lnTo>
                  <a:pt x="1310" y="229"/>
                </a:lnTo>
                <a:lnTo>
                  <a:pt x="1310" y="233"/>
                </a:lnTo>
                <a:lnTo>
                  <a:pt x="1314" y="235"/>
                </a:lnTo>
                <a:lnTo>
                  <a:pt x="1322" y="235"/>
                </a:lnTo>
                <a:lnTo>
                  <a:pt x="1324" y="235"/>
                </a:lnTo>
                <a:lnTo>
                  <a:pt x="1324" y="233"/>
                </a:lnTo>
                <a:lnTo>
                  <a:pt x="1324" y="229"/>
                </a:lnTo>
                <a:lnTo>
                  <a:pt x="1326" y="224"/>
                </a:lnTo>
                <a:lnTo>
                  <a:pt x="1326" y="231"/>
                </a:lnTo>
                <a:lnTo>
                  <a:pt x="1326" y="237"/>
                </a:lnTo>
                <a:lnTo>
                  <a:pt x="1331" y="235"/>
                </a:lnTo>
                <a:lnTo>
                  <a:pt x="1341" y="237"/>
                </a:lnTo>
                <a:lnTo>
                  <a:pt x="1341" y="231"/>
                </a:lnTo>
                <a:lnTo>
                  <a:pt x="1343" y="235"/>
                </a:lnTo>
                <a:lnTo>
                  <a:pt x="1347" y="235"/>
                </a:lnTo>
                <a:lnTo>
                  <a:pt x="1351" y="237"/>
                </a:lnTo>
                <a:lnTo>
                  <a:pt x="1354" y="233"/>
                </a:lnTo>
                <a:lnTo>
                  <a:pt x="1356" y="231"/>
                </a:lnTo>
                <a:lnTo>
                  <a:pt x="1356" y="231"/>
                </a:lnTo>
                <a:lnTo>
                  <a:pt x="1356" y="233"/>
                </a:lnTo>
                <a:lnTo>
                  <a:pt x="1358" y="233"/>
                </a:lnTo>
                <a:lnTo>
                  <a:pt x="1360" y="235"/>
                </a:lnTo>
                <a:lnTo>
                  <a:pt x="1366" y="237"/>
                </a:lnTo>
                <a:lnTo>
                  <a:pt x="1370" y="239"/>
                </a:lnTo>
                <a:lnTo>
                  <a:pt x="1375" y="239"/>
                </a:lnTo>
                <a:lnTo>
                  <a:pt x="1387" y="237"/>
                </a:lnTo>
                <a:lnTo>
                  <a:pt x="1387" y="229"/>
                </a:lnTo>
                <a:lnTo>
                  <a:pt x="1391" y="233"/>
                </a:lnTo>
                <a:lnTo>
                  <a:pt x="1393" y="235"/>
                </a:lnTo>
                <a:lnTo>
                  <a:pt x="1400" y="235"/>
                </a:lnTo>
                <a:lnTo>
                  <a:pt x="1416" y="235"/>
                </a:lnTo>
                <a:lnTo>
                  <a:pt x="1416" y="233"/>
                </a:lnTo>
                <a:lnTo>
                  <a:pt x="1416" y="231"/>
                </a:lnTo>
                <a:lnTo>
                  <a:pt x="1414" y="229"/>
                </a:lnTo>
                <a:lnTo>
                  <a:pt x="1412" y="227"/>
                </a:lnTo>
                <a:lnTo>
                  <a:pt x="1412" y="227"/>
                </a:lnTo>
                <a:lnTo>
                  <a:pt x="1414" y="229"/>
                </a:lnTo>
                <a:lnTo>
                  <a:pt x="1414" y="229"/>
                </a:lnTo>
                <a:lnTo>
                  <a:pt x="1416" y="229"/>
                </a:lnTo>
                <a:lnTo>
                  <a:pt x="1419" y="229"/>
                </a:lnTo>
                <a:lnTo>
                  <a:pt x="1419" y="229"/>
                </a:lnTo>
                <a:lnTo>
                  <a:pt x="1423" y="233"/>
                </a:lnTo>
                <a:lnTo>
                  <a:pt x="1425" y="233"/>
                </a:lnTo>
                <a:lnTo>
                  <a:pt x="1425" y="233"/>
                </a:lnTo>
                <a:lnTo>
                  <a:pt x="1427" y="233"/>
                </a:lnTo>
                <a:lnTo>
                  <a:pt x="1429" y="233"/>
                </a:lnTo>
                <a:lnTo>
                  <a:pt x="1431" y="233"/>
                </a:lnTo>
                <a:lnTo>
                  <a:pt x="1433" y="233"/>
                </a:lnTo>
                <a:lnTo>
                  <a:pt x="1435" y="235"/>
                </a:lnTo>
                <a:lnTo>
                  <a:pt x="1437" y="237"/>
                </a:lnTo>
                <a:lnTo>
                  <a:pt x="1437" y="237"/>
                </a:lnTo>
                <a:lnTo>
                  <a:pt x="1435" y="239"/>
                </a:lnTo>
                <a:lnTo>
                  <a:pt x="1435" y="241"/>
                </a:lnTo>
                <a:lnTo>
                  <a:pt x="1435" y="241"/>
                </a:lnTo>
                <a:lnTo>
                  <a:pt x="1435" y="243"/>
                </a:lnTo>
                <a:lnTo>
                  <a:pt x="1437" y="243"/>
                </a:lnTo>
                <a:lnTo>
                  <a:pt x="1439" y="243"/>
                </a:lnTo>
                <a:lnTo>
                  <a:pt x="1446" y="241"/>
                </a:lnTo>
                <a:lnTo>
                  <a:pt x="1450" y="241"/>
                </a:lnTo>
                <a:lnTo>
                  <a:pt x="1456" y="239"/>
                </a:lnTo>
                <a:lnTo>
                  <a:pt x="1458" y="237"/>
                </a:lnTo>
                <a:lnTo>
                  <a:pt x="1460" y="237"/>
                </a:lnTo>
                <a:lnTo>
                  <a:pt x="1465" y="235"/>
                </a:lnTo>
                <a:lnTo>
                  <a:pt x="1473" y="231"/>
                </a:lnTo>
                <a:lnTo>
                  <a:pt x="1475" y="229"/>
                </a:lnTo>
                <a:lnTo>
                  <a:pt x="1477" y="227"/>
                </a:lnTo>
                <a:lnTo>
                  <a:pt x="1477" y="222"/>
                </a:lnTo>
                <a:lnTo>
                  <a:pt x="1475" y="220"/>
                </a:lnTo>
                <a:lnTo>
                  <a:pt x="1473" y="218"/>
                </a:lnTo>
                <a:lnTo>
                  <a:pt x="1473" y="218"/>
                </a:lnTo>
                <a:lnTo>
                  <a:pt x="1471" y="220"/>
                </a:lnTo>
                <a:lnTo>
                  <a:pt x="1469" y="220"/>
                </a:lnTo>
                <a:lnTo>
                  <a:pt x="1467" y="222"/>
                </a:lnTo>
                <a:lnTo>
                  <a:pt x="1463" y="222"/>
                </a:lnTo>
                <a:lnTo>
                  <a:pt x="1460" y="220"/>
                </a:lnTo>
                <a:lnTo>
                  <a:pt x="1458" y="218"/>
                </a:lnTo>
                <a:lnTo>
                  <a:pt x="1458" y="218"/>
                </a:lnTo>
                <a:lnTo>
                  <a:pt x="1458" y="216"/>
                </a:lnTo>
                <a:lnTo>
                  <a:pt x="1458" y="214"/>
                </a:lnTo>
                <a:lnTo>
                  <a:pt x="1456" y="212"/>
                </a:lnTo>
                <a:lnTo>
                  <a:pt x="1450" y="212"/>
                </a:lnTo>
                <a:lnTo>
                  <a:pt x="1446" y="214"/>
                </a:lnTo>
                <a:lnTo>
                  <a:pt x="1446" y="214"/>
                </a:lnTo>
                <a:lnTo>
                  <a:pt x="1439" y="212"/>
                </a:lnTo>
                <a:lnTo>
                  <a:pt x="1437" y="210"/>
                </a:lnTo>
                <a:lnTo>
                  <a:pt x="1433" y="210"/>
                </a:lnTo>
                <a:lnTo>
                  <a:pt x="1431" y="210"/>
                </a:lnTo>
                <a:lnTo>
                  <a:pt x="1427" y="212"/>
                </a:lnTo>
                <a:lnTo>
                  <a:pt x="1423" y="212"/>
                </a:lnTo>
                <a:lnTo>
                  <a:pt x="1423" y="212"/>
                </a:lnTo>
                <a:lnTo>
                  <a:pt x="1421" y="212"/>
                </a:lnTo>
                <a:lnTo>
                  <a:pt x="1419" y="210"/>
                </a:lnTo>
                <a:lnTo>
                  <a:pt x="1419" y="210"/>
                </a:lnTo>
                <a:lnTo>
                  <a:pt x="1423" y="210"/>
                </a:lnTo>
                <a:lnTo>
                  <a:pt x="1427" y="210"/>
                </a:lnTo>
                <a:lnTo>
                  <a:pt x="1429" y="208"/>
                </a:lnTo>
                <a:lnTo>
                  <a:pt x="1431" y="208"/>
                </a:lnTo>
                <a:lnTo>
                  <a:pt x="1429" y="208"/>
                </a:lnTo>
                <a:lnTo>
                  <a:pt x="1427" y="206"/>
                </a:lnTo>
                <a:lnTo>
                  <a:pt x="1425" y="204"/>
                </a:lnTo>
                <a:lnTo>
                  <a:pt x="1425" y="201"/>
                </a:lnTo>
                <a:lnTo>
                  <a:pt x="1427" y="204"/>
                </a:lnTo>
                <a:lnTo>
                  <a:pt x="1429" y="204"/>
                </a:lnTo>
                <a:lnTo>
                  <a:pt x="1435" y="208"/>
                </a:lnTo>
                <a:lnTo>
                  <a:pt x="1439" y="210"/>
                </a:lnTo>
                <a:lnTo>
                  <a:pt x="1444" y="210"/>
                </a:lnTo>
                <a:lnTo>
                  <a:pt x="1450" y="210"/>
                </a:lnTo>
                <a:lnTo>
                  <a:pt x="1460" y="208"/>
                </a:lnTo>
                <a:lnTo>
                  <a:pt x="1465" y="208"/>
                </a:lnTo>
                <a:lnTo>
                  <a:pt x="1467" y="208"/>
                </a:lnTo>
                <a:lnTo>
                  <a:pt x="1471" y="208"/>
                </a:lnTo>
                <a:lnTo>
                  <a:pt x="1473" y="206"/>
                </a:lnTo>
                <a:lnTo>
                  <a:pt x="1475" y="204"/>
                </a:lnTo>
                <a:lnTo>
                  <a:pt x="1477" y="204"/>
                </a:lnTo>
                <a:lnTo>
                  <a:pt x="1477" y="199"/>
                </a:lnTo>
                <a:lnTo>
                  <a:pt x="1477" y="195"/>
                </a:lnTo>
                <a:lnTo>
                  <a:pt x="1477" y="193"/>
                </a:lnTo>
                <a:lnTo>
                  <a:pt x="1477" y="191"/>
                </a:lnTo>
                <a:lnTo>
                  <a:pt x="1477" y="189"/>
                </a:lnTo>
                <a:lnTo>
                  <a:pt x="1486" y="189"/>
                </a:lnTo>
                <a:lnTo>
                  <a:pt x="1492" y="191"/>
                </a:lnTo>
                <a:lnTo>
                  <a:pt x="1496" y="189"/>
                </a:lnTo>
                <a:lnTo>
                  <a:pt x="1502" y="189"/>
                </a:lnTo>
                <a:lnTo>
                  <a:pt x="1507" y="189"/>
                </a:lnTo>
                <a:lnTo>
                  <a:pt x="1507" y="189"/>
                </a:lnTo>
                <a:lnTo>
                  <a:pt x="1509" y="187"/>
                </a:lnTo>
                <a:lnTo>
                  <a:pt x="1513" y="180"/>
                </a:lnTo>
                <a:lnTo>
                  <a:pt x="1519" y="178"/>
                </a:lnTo>
                <a:lnTo>
                  <a:pt x="1517" y="176"/>
                </a:lnTo>
                <a:lnTo>
                  <a:pt x="1515" y="176"/>
                </a:lnTo>
                <a:lnTo>
                  <a:pt x="1504" y="172"/>
                </a:lnTo>
                <a:lnTo>
                  <a:pt x="1500" y="172"/>
                </a:lnTo>
                <a:lnTo>
                  <a:pt x="1500" y="172"/>
                </a:lnTo>
                <a:lnTo>
                  <a:pt x="1507" y="172"/>
                </a:lnTo>
                <a:lnTo>
                  <a:pt x="1515" y="172"/>
                </a:lnTo>
                <a:lnTo>
                  <a:pt x="1523" y="170"/>
                </a:lnTo>
                <a:lnTo>
                  <a:pt x="1527" y="168"/>
                </a:lnTo>
                <a:lnTo>
                  <a:pt x="1527" y="168"/>
                </a:lnTo>
                <a:lnTo>
                  <a:pt x="1530" y="166"/>
                </a:lnTo>
                <a:lnTo>
                  <a:pt x="1530" y="164"/>
                </a:lnTo>
                <a:lnTo>
                  <a:pt x="1527" y="164"/>
                </a:lnTo>
                <a:lnTo>
                  <a:pt x="1519" y="162"/>
                </a:lnTo>
                <a:lnTo>
                  <a:pt x="1515" y="159"/>
                </a:lnTo>
                <a:lnTo>
                  <a:pt x="1509" y="159"/>
                </a:lnTo>
                <a:lnTo>
                  <a:pt x="1507" y="157"/>
                </a:lnTo>
                <a:lnTo>
                  <a:pt x="1507" y="157"/>
                </a:lnTo>
                <a:lnTo>
                  <a:pt x="1502" y="155"/>
                </a:lnTo>
                <a:lnTo>
                  <a:pt x="1498" y="155"/>
                </a:lnTo>
                <a:lnTo>
                  <a:pt x="1494" y="155"/>
                </a:lnTo>
                <a:lnTo>
                  <a:pt x="1486" y="157"/>
                </a:lnTo>
                <a:lnTo>
                  <a:pt x="1481" y="157"/>
                </a:lnTo>
                <a:lnTo>
                  <a:pt x="1479" y="157"/>
                </a:lnTo>
                <a:lnTo>
                  <a:pt x="1477" y="157"/>
                </a:lnTo>
                <a:lnTo>
                  <a:pt x="1475" y="155"/>
                </a:lnTo>
                <a:lnTo>
                  <a:pt x="1471" y="155"/>
                </a:lnTo>
                <a:lnTo>
                  <a:pt x="1469" y="155"/>
                </a:lnTo>
                <a:lnTo>
                  <a:pt x="1469" y="153"/>
                </a:lnTo>
                <a:lnTo>
                  <a:pt x="1473" y="153"/>
                </a:lnTo>
                <a:lnTo>
                  <a:pt x="1477" y="153"/>
                </a:lnTo>
                <a:lnTo>
                  <a:pt x="1481" y="155"/>
                </a:lnTo>
                <a:lnTo>
                  <a:pt x="1486" y="155"/>
                </a:lnTo>
                <a:lnTo>
                  <a:pt x="1496" y="153"/>
                </a:lnTo>
                <a:lnTo>
                  <a:pt x="1498" y="153"/>
                </a:lnTo>
                <a:lnTo>
                  <a:pt x="1500" y="153"/>
                </a:lnTo>
                <a:lnTo>
                  <a:pt x="1504" y="153"/>
                </a:lnTo>
                <a:lnTo>
                  <a:pt x="1509" y="153"/>
                </a:lnTo>
                <a:lnTo>
                  <a:pt x="1513" y="153"/>
                </a:lnTo>
                <a:lnTo>
                  <a:pt x="1513" y="155"/>
                </a:lnTo>
                <a:lnTo>
                  <a:pt x="1517" y="155"/>
                </a:lnTo>
                <a:lnTo>
                  <a:pt x="1525" y="155"/>
                </a:lnTo>
                <a:lnTo>
                  <a:pt x="1527" y="155"/>
                </a:lnTo>
                <a:lnTo>
                  <a:pt x="1530" y="149"/>
                </a:lnTo>
                <a:lnTo>
                  <a:pt x="1525" y="149"/>
                </a:lnTo>
                <a:lnTo>
                  <a:pt x="1519" y="149"/>
                </a:lnTo>
                <a:lnTo>
                  <a:pt x="1517" y="149"/>
                </a:lnTo>
                <a:lnTo>
                  <a:pt x="1513" y="149"/>
                </a:lnTo>
                <a:lnTo>
                  <a:pt x="1507" y="147"/>
                </a:lnTo>
                <a:lnTo>
                  <a:pt x="1504" y="147"/>
                </a:lnTo>
                <a:lnTo>
                  <a:pt x="1502" y="143"/>
                </a:lnTo>
                <a:lnTo>
                  <a:pt x="1496" y="141"/>
                </a:lnTo>
                <a:lnTo>
                  <a:pt x="1494" y="141"/>
                </a:lnTo>
                <a:lnTo>
                  <a:pt x="1494" y="141"/>
                </a:lnTo>
                <a:lnTo>
                  <a:pt x="1500" y="141"/>
                </a:lnTo>
                <a:lnTo>
                  <a:pt x="1507" y="141"/>
                </a:lnTo>
                <a:lnTo>
                  <a:pt x="1511" y="143"/>
                </a:lnTo>
                <a:lnTo>
                  <a:pt x="1515" y="143"/>
                </a:lnTo>
                <a:lnTo>
                  <a:pt x="1517" y="143"/>
                </a:lnTo>
                <a:lnTo>
                  <a:pt x="1523" y="143"/>
                </a:lnTo>
                <a:lnTo>
                  <a:pt x="1530" y="143"/>
                </a:lnTo>
                <a:lnTo>
                  <a:pt x="1534" y="141"/>
                </a:lnTo>
                <a:lnTo>
                  <a:pt x="1536" y="141"/>
                </a:lnTo>
                <a:lnTo>
                  <a:pt x="1538" y="141"/>
                </a:lnTo>
                <a:lnTo>
                  <a:pt x="1544" y="141"/>
                </a:lnTo>
                <a:lnTo>
                  <a:pt x="1544" y="141"/>
                </a:lnTo>
                <a:lnTo>
                  <a:pt x="1546" y="141"/>
                </a:lnTo>
                <a:lnTo>
                  <a:pt x="1546" y="139"/>
                </a:lnTo>
                <a:lnTo>
                  <a:pt x="1546" y="136"/>
                </a:lnTo>
                <a:lnTo>
                  <a:pt x="1546" y="136"/>
                </a:lnTo>
                <a:lnTo>
                  <a:pt x="1544" y="132"/>
                </a:lnTo>
                <a:lnTo>
                  <a:pt x="1544" y="132"/>
                </a:lnTo>
                <a:lnTo>
                  <a:pt x="1540" y="132"/>
                </a:lnTo>
                <a:lnTo>
                  <a:pt x="1536" y="132"/>
                </a:lnTo>
                <a:lnTo>
                  <a:pt x="1527" y="130"/>
                </a:lnTo>
                <a:lnTo>
                  <a:pt x="1525" y="130"/>
                </a:lnTo>
                <a:lnTo>
                  <a:pt x="1530" y="128"/>
                </a:lnTo>
                <a:lnTo>
                  <a:pt x="1534" y="128"/>
                </a:lnTo>
                <a:lnTo>
                  <a:pt x="1538" y="130"/>
                </a:lnTo>
                <a:lnTo>
                  <a:pt x="1544" y="130"/>
                </a:lnTo>
                <a:lnTo>
                  <a:pt x="1559" y="134"/>
                </a:lnTo>
                <a:lnTo>
                  <a:pt x="1561" y="134"/>
                </a:lnTo>
                <a:lnTo>
                  <a:pt x="1565" y="134"/>
                </a:lnTo>
                <a:lnTo>
                  <a:pt x="1574" y="132"/>
                </a:lnTo>
                <a:lnTo>
                  <a:pt x="1576" y="132"/>
                </a:lnTo>
                <a:lnTo>
                  <a:pt x="1578" y="130"/>
                </a:lnTo>
                <a:lnTo>
                  <a:pt x="1578" y="128"/>
                </a:lnTo>
                <a:lnTo>
                  <a:pt x="1576" y="128"/>
                </a:lnTo>
                <a:lnTo>
                  <a:pt x="1574" y="128"/>
                </a:lnTo>
                <a:lnTo>
                  <a:pt x="1582" y="124"/>
                </a:lnTo>
                <a:lnTo>
                  <a:pt x="1586" y="122"/>
                </a:lnTo>
                <a:lnTo>
                  <a:pt x="1586" y="122"/>
                </a:lnTo>
                <a:lnTo>
                  <a:pt x="1582" y="120"/>
                </a:lnTo>
                <a:lnTo>
                  <a:pt x="1580" y="120"/>
                </a:lnTo>
                <a:lnTo>
                  <a:pt x="1569" y="122"/>
                </a:lnTo>
                <a:lnTo>
                  <a:pt x="1565" y="122"/>
                </a:lnTo>
                <a:lnTo>
                  <a:pt x="1563" y="120"/>
                </a:lnTo>
                <a:lnTo>
                  <a:pt x="1563" y="120"/>
                </a:lnTo>
                <a:lnTo>
                  <a:pt x="1565" y="120"/>
                </a:lnTo>
                <a:lnTo>
                  <a:pt x="1567" y="120"/>
                </a:lnTo>
                <a:lnTo>
                  <a:pt x="1569" y="120"/>
                </a:lnTo>
                <a:lnTo>
                  <a:pt x="1571" y="120"/>
                </a:lnTo>
                <a:lnTo>
                  <a:pt x="1578" y="118"/>
                </a:lnTo>
                <a:lnTo>
                  <a:pt x="1590" y="115"/>
                </a:lnTo>
                <a:lnTo>
                  <a:pt x="1590" y="115"/>
                </a:lnTo>
                <a:lnTo>
                  <a:pt x="1584" y="107"/>
                </a:lnTo>
                <a:lnTo>
                  <a:pt x="1584" y="107"/>
                </a:lnTo>
                <a:lnTo>
                  <a:pt x="1584" y="107"/>
                </a:lnTo>
                <a:lnTo>
                  <a:pt x="1588" y="109"/>
                </a:lnTo>
                <a:lnTo>
                  <a:pt x="1592" y="111"/>
                </a:lnTo>
                <a:lnTo>
                  <a:pt x="1595" y="111"/>
                </a:lnTo>
                <a:lnTo>
                  <a:pt x="1597" y="111"/>
                </a:lnTo>
                <a:lnTo>
                  <a:pt x="1601" y="111"/>
                </a:lnTo>
                <a:lnTo>
                  <a:pt x="1603" y="109"/>
                </a:lnTo>
                <a:lnTo>
                  <a:pt x="1609" y="105"/>
                </a:lnTo>
                <a:lnTo>
                  <a:pt x="1613" y="101"/>
                </a:lnTo>
                <a:lnTo>
                  <a:pt x="1626" y="97"/>
                </a:lnTo>
                <a:lnTo>
                  <a:pt x="1641" y="90"/>
                </a:lnTo>
                <a:lnTo>
                  <a:pt x="1647" y="86"/>
                </a:lnTo>
                <a:lnTo>
                  <a:pt x="1659" y="82"/>
                </a:lnTo>
                <a:lnTo>
                  <a:pt x="1668" y="76"/>
                </a:lnTo>
                <a:lnTo>
                  <a:pt x="1670" y="74"/>
                </a:lnTo>
                <a:lnTo>
                  <a:pt x="1662" y="74"/>
                </a:lnTo>
                <a:lnTo>
                  <a:pt x="1655" y="74"/>
                </a:lnTo>
                <a:lnTo>
                  <a:pt x="1618" y="82"/>
                </a:lnTo>
                <a:lnTo>
                  <a:pt x="1615" y="82"/>
                </a:lnTo>
                <a:lnTo>
                  <a:pt x="1611" y="82"/>
                </a:lnTo>
                <a:lnTo>
                  <a:pt x="1613" y="82"/>
                </a:lnTo>
                <a:lnTo>
                  <a:pt x="1639" y="74"/>
                </a:lnTo>
                <a:lnTo>
                  <a:pt x="1639" y="74"/>
                </a:lnTo>
                <a:lnTo>
                  <a:pt x="1641" y="74"/>
                </a:lnTo>
                <a:lnTo>
                  <a:pt x="1641" y="71"/>
                </a:lnTo>
                <a:lnTo>
                  <a:pt x="1643" y="69"/>
                </a:lnTo>
                <a:lnTo>
                  <a:pt x="1651" y="69"/>
                </a:lnTo>
                <a:lnTo>
                  <a:pt x="1655" y="69"/>
                </a:lnTo>
                <a:lnTo>
                  <a:pt x="1659" y="67"/>
                </a:lnTo>
                <a:lnTo>
                  <a:pt x="1659" y="67"/>
                </a:lnTo>
                <a:lnTo>
                  <a:pt x="1664" y="65"/>
                </a:lnTo>
                <a:lnTo>
                  <a:pt x="1672" y="65"/>
                </a:lnTo>
                <a:lnTo>
                  <a:pt x="1674" y="65"/>
                </a:lnTo>
                <a:lnTo>
                  <a:pt x="1678" y="63"/>
                </a:lnTo>
                <a:lnTo>
                  <a:pt x="1687" y="63"/>
                </a:lnTo>
                <a:lnTo>
                  <a:pt x="1701" y="57"/>
                </a:lnTo>
                <a:lnTo>
                  <a:pt x="1708" y="55"/>
                </a:lnTo>
                <a:lnTo>
                  <a:pt x="1710" y="53"/>
                </a:lnTo>
                <a:lnTo>
                  <a:pt x="1716" y="50"/>
                </a:lnTo>
                <a:lnTo>
                  <a:pt x="1720" y="46"/>
                </a:lnTo>
                <a:lnTo>
                  <a:pt x="1720" y="44"/>
                </a:lnTo>
                <a:lnTo>
                  <a:pt x="1720" y="42"/>
                </a:lnTo>
                <a:lnTo>
                  <a:pt x="1718" y="42"/>
                </a:lnTo>
                <a:lnTo>
                  <a:pt x="1716" y="40"/>
                </a:lnTo>
                <a:lnTo>
                  <a:pt x="1714" y="40"/>
                </a:lnTo>
                <a:lnTo>
                  <a:pt x="1703" y="38"/>
                </a:lnTo>
                <a:lnTo>
                  <a:pt x="1691" y="40"/>
                </a:lnTo>
                <a:lnTo>
                  <a:pt x="1691" y="40"/>
                </a:lnTo>
                <a:lnTo>
                  <a:pt x="1693" y="38"/>
                </a:lnTo>
                <a:lnTo>
                  <a:pt x="1693" y="38"/>
                </a:lnTo>
                <a:lnTo>
                  <a:pt x="1689" y="34"/>
                </a:lnTo>
                <a:lnTo>
                  <a:pt x="1687" y="32"/>
                </a:lnTo>
                <a:lnTo>
                  <a:pt x="1687" y="32"/>
                </a:lnTo>
                <a:lnTo>
                  <a:pt x="1687" y="32"/>
                </a:lnTo>
                <a:lnTo>
                  <a:pt x="1687" y="30"/>
                </a:lnTo>
                <a:lnTo>
                  <a:pt x="1689" y="30"/>
                </a:lnTo>
                <a:lnTo>
                  <a:pt x="1689" y="30"/>
                </a:lnTo>
                <a:lnTo>
                  <a:pt x="1687" y="27"/>
                </a:lnTo>
                <a:lnTo>
                  <a:pt x="1680" y="27"/>
                </a:lnTo>
                <a:lnTo>
                  <a:pt x="1678" y="27"/>
                </a:lnTo>
                <a:lnTo>
                  <a:pt x="1674" y="30"/>
                </a:lnTo>
                <a:lnTo>
                  <a:pt x="1674" y="30"/>
                </a:lnTo>
                <a:lnTo>
                  <a:pt x="1672" y="27"/>
                </a:lnTo>
                <a:lnTo>
                  <a:pt x="1670" y="25"/>
                </a:lnTo>
                <a:lnTo>
                  <a:pt x="1668" y="25"/>
                </a:lnTo>
                <a:lnTo>
                  <a:pt x="1666" y="25"/>
                </a:lnTo>
                <a:lnTo>
                  <a:pt x="1664" y="25"/>
                </a:lnTo>
                <a:lnTo>
                  <a:pt x="1664" y="25"/>
                </a:lnTo>
                <a:lnTo>
                  <a:pt x="1662" y="27"/>
                </a:lnTo>
                <a:lnTo>
                  <a:pt x="1662" y="30"/>
                </a:lnTo>
                <a:lnTo>
                  <a:pt x="1659" y="27"/>
                </a:lnTo>
                <a:lnTo>
                  <a:pt x="1657" y="27"/>
                </a:lnTo>
                <a:lnTo>
                  <a:pt x="1655" y="27"/>
                </a:lnTo>
                <a:lnTo>
                  <a:pt x="1649" y="27"/>
                </a:lnTo>
                <a:lnTo>
                  <a:pt x="1643" y="32"/>
                </a:lnTo>
                <a:lnTo>
                  <a:pt x="1639" y="32"/>
                </a:lnTo>
                <a:lnTo>
                  <a:pt x="1636" y="32"/>
                </a:lnTo>
                <a:lnTo>
                  <a:pt x="1632" y="34"/>
                </a:lnTo>
                <a:lnTo>
                  <a:pt x="1626" y="34"/>
                </a:lnTo>
                <a:lnTo>
                  <a:pt x="1620" y="34"/>
                </a:lnTo>
                <a:lnTo>
                  <a:pt x="1615" y="34"/>
                </a:lnTo>
                <a:lnTo>
                  <a:pt x="1618" y="34"/>
                </a:lnTo>
                <a:lnTo>
                  <a:pt x="1639" y="27"/>
                </a:lnTo>
                <a:lnTo>
                  <a:pt x="1643" y="25"/>
                </a:lnTo>
                <a:lnTo>
                  <a:pt x="1645" y="25"/>
                </a:lnTo>
                <a:lnTo>
                  <a:pt x="1645" y="23"/>
                </a:lnTo>
                <a:lnTo>
                  <a:pt x="1643" y="23"/>
                </a:lnTo>
                <a:lnTo>
                  <a:pt x="1630" y="23"/>
                </a:lnTo>
                <a:lnTo>
                  <a:pt x="1628" y="23"/>
                </a:lnTo>
                <a:lnTo>
                  <a:pt x="1624" y="23"/>
                </a:lnTo>
                <a:lnTo>
                  <a:pt x="1622" y="23"/>
                </a:lnTo>
                <a:lnTo>
                  <a:pt x="1618" y="21"/>
                </a:lnTo>
                <a:lnTo>
                  <a:pt x="1613" y="21"/>
                </a:lnTo>
                <a:lnTo>
                  <a:pt x="1601" y="21"/>
                </a:lnTo>
                <a:lnTo>
                  <a:pt x="1601" y="21"/>
                </a:lnTo>
                <a:lnTo>
                  <a:pt x="1597" y="19"/>
                </a:lnTo>
                <a:lnTo>
                  <a:pt x="1595" y="17"/>
                </a:lnTo>
                <a:lnTo>
                  <a:pt x="1595" y="17"/>
                </a:lnTo>
                <a:lnTo>
                  <a:pt x="1582" y="17"/>
                </a:lnTo>
                <a:lnTo>
                  <a:pt x="1578" y="19"/>
                </a:lnTo>
                <a:lnTo>
                  <a:pt x="1574" y="21"/>
                </a:lnTo>
                <a:lnTo>
                  <a:pt x="1574" y="21"/>
                </a:lnTo>
                <a:lnTo>
                  <a:pt x="1576" y="23"/>
                </a:lnTo>
                <a:lnTo>
                  <a:pt x="1580" y="25"/>
                </a:lnTo>
                <a:lnTo>
                  <a:pt x="1580" y="25"/>
                </a:lnTo>
                <a:lnTo>
                  <a:pt x="1578" y="23"/>
                </a:lnTo>
                <a:lnTo>
                  <a:pt x="1574" y="23"/>
                </a:lnTo>
                <a:lnTo>
                  <a:pt x="1565" y="17"/>
                </a:lnTo>
                <a:lnTo>
                  <a:pt x="1563" y="17"/>
                </a:lnTo>
                <a:lnTo>
                  <a:pt x="1553" y="19"/>
                </a:lnTo>
                <a:lnTo>
                  <a:pt x="1546" y="21"/>
                </a:lnTo>
                <a:lnTo>
                  <a:pt x="1544" y="23"/>
                </a:lnTo>
                <a:lnTo>
                  <a:pt x="1544" y="23"/>
                </a:lnTo>
                <a:lnTo>
                  <a:pt x="1544" y="25"/>
                </a:lnTo>
                <a:lnTo>
                  <a:pt x="1546" y="27"/>
                </a:lnTo>
                <a:lnTo>
                  <a:pt x="1553" y="30"/>
                </a:lnTo>
                <a:lnTo>
                  <a:pt x="1555" y="32"/>
                </a:lnTo>
                <a:lnTo>
                  <a:pt x="1546" y="30"/>
                </a:lnTo>
                <a:lnTo>
                  <a:pt x="1540" y="27"/>
                </a:lnTo>
                <a:lnTo>
                  <a:pt x="1536" y="25"/>
                </a:lnTo>
                <a:lnTo>
                  <a:pt x="1536" y="23"/>
                </a:lnTo>
                <a:lnTo>
                  <a:pt x="1534" y="21"/>
                </a:lnTo>
                <a:lnTo>
                  <a:pt x="1530" y="21"/>
                </a:lnTo>
                <a:lnTo>
                  <a:pt x="1511" y="19"/>
                </a:lnTo>
                <a:lnTo>
                  <a:pt x="1490" y="21"/>
                </a:lnTo>
                <a:lnTo>
                  <a:pt x="1492" y="23"/>
                </a:lnTo>
                <a:lnTo>
                  <a:pt x="1494" y="25"/>
                </a:lnTo>
                <a:lnTo>
                  <a:pt x="1500" y="27"/>
                </a:lnTo>
                <a:lnTo>
                  <a:pt x="1504" y="30"/>
                </a:lnTo>
                <a:lnTo>
                  <a:pt x="1504" y="32"/>
                </a:lnTo>
                <a:lnTo>
                  <a:pt x="1513" y="34"/>
                </a:lnTo>
                <a:lnTo>
                  <a:pt x="1513" y="36"/>
                </a:lnTo>
                <a:lnTo>
                  <a:pt x="1511" y="36"/>
                </a:lnTo>
                <a:lnTo>
                  <a:pt x="1507" y="38"/>
                </a:lnTo>
                <a:lnTo>
                  <a:pt x="1504" y="38"/>
                </a:lnTo>
                <a:lnTo>
                  <a:pt x="1502" y="36"/>
                </a:lnTo>
                <a:lnTo>
                  <a:pt x="1502" y="34"/>
                </a:lnTo>
                <a:lnTo>
                  <a:pt x="1500" y="34"/>
                </a:lnTo>
                <a:lnTo>
                  <a:pt x="1490" y="27"/>
                </a:lnTo>
                <a:lnTo>
                  <a:pt x="1486" y="25"/>
                </a:lnTo>
                <a:lnTo>
                  <a:pt x="1483" y="25"/>
                </a:lnTo>
                <a:lnTo>
                  <a:pt x="1477" y="25"/>
                </a:lnTo>
                <a:lnTo>
                  <a:pt x="1471" y="25"/>
                </a:lnTo>
                <a:lnTo>
                  <a:pt x="1460" y="23"/>
                </a:lnTo>
                <a:lnTo>
                  <a:pt x="1450" y="23"/>
                </a:lnTo>
                <a:lnTo>
                  <a:pt x="1446" y="25"/>
                </a:lnTo>
                <a:lnTo>
                  <a:pt x="1446" y="25"/>
                </a:lnTo>
                <a:lnTo>
                  <a:pt x="1450" y="27"/>
                </a:lnTo>
                <a:lnTo>
                  <a:pt x="1452" y="27"/>
                </a:lnTo>
                <a:lnTo>
                  <a:pt x="1454" y="30"/>
                </a:lnTo>
                <a:lnTo>
                  <a:pt x="1460" y="32"/>
                </a:lnTo>
                <a:lnTo>
                  <a:pt x="1467" y="32"/>
                </a:lnTo>
                <a:lnTo>
                  <a:pt x="1467" y="34"/>
                </a:lnTo>
                <a:lnTo>
                  <a:pt x="1463" y="34"/>
                </a:lnTo>
                <a:lnTo>
                  <a:pt x="1448" y="32"/>
                </a:lnTo>
                <a:lnTo>
                  <a:pt x="1439" y="30"/>
                </a:lnTo>
                <a:lnTo>
                  <a:pt x="1433" y="30"/>
                </a:lnTo>
                <a:lnTo>
                  <a:pt x="1433" y="30"/>
                </a:lnTo>
                <a:lnTo>
                  <a:pt x="1431" y="30"/>
                </a:lnTo>
                <a:lnTo>
                  <a:pt x="1431" y="32"/>
                </a:lnTo>
                <a:lnTo>
                  <a:pt x="1437" y="36"/>
                </a:lnTo>
                <a:lnTo>
                  <a:pt x="1435" y="36"/>
                </a:lnTo>
                <a:lnTo>
                  <a:pt x="1431" y="36"/>
                </a:lnTo>
                <a:lnTo>
                  <a:pt x="1425" y="34"/>
                </a:lnTo>
                <a:lnTo>
                  <a:pt x="1423" y="34"/>
                </a:lnTo>
                <a:lnTo>
                  <a:pt x="1419" y="34"/>
                </a:lnTo>
                <a:lnTo>
                  <a:pt x="1419" y="36"/>
                </a:lnTo>
                <a:lnTo>
                  <a:pt x="1421" y="38"/>
                </a:lnTo>
                <a:lnTo>
                  <a:pt x="1425" y="38"/>
                </a:lnTo>
                <a:lnTo>
                  <a:pt x="1425" y="40"/>
                </a:lnTo>
                <a:lnTo>
                  <a:pt x="1419" y="40"/>
                </a:lnTo>
                <a:lnTo>
                  <a:pt x="1416" y="40"/>
                </a:lnTo>
                <a:lnTo>
                  <a:pt x="1412" y="42"/>
                </a:lnTo>
                <a:lnTo>
                  <a:pt x="1412" y="42"/>
                </a:lnTo>
                <a:lnTo>
                  <a:pt x="1416" y="44"/>
                </a:lnTo>
                <a:lnTo>
                  <a:pt x="1421" y="46"/>
                </a:lnTo>
                <a:lnTo>
                  <a:pt x="1427" y="50"/>
                </a:lnTo>
                <a:lnTo>
                  <a:pt x="1448" y="55"/>
                </a:lnTo>
                <a:lnTo>
                  <a:pt x="1454" y="59"/>
                </a:lnTo>
                <a:lnTo>
                  <a:pt x="1456" y="61"/>
                </a:lnTo>
                <a:lnTo>
                  <a:pt x="1456" y="61"/>
                </a:lnTo>
                <a:lnTo>
                  <a:pt x="1454" y="61"/>
                </a:lnTo>
                <a:lnTo>
                  <a:pt x="1450" y="59"/>
                </a:lnTo>
                <a:lnTo>
                  <a:pt x="1446" y="57"/>
                </a:lnTo>
                <a:lnTo>
                  <a:pt x="1442" y="57"/>
                </a:lnTo>
                <a:lnTo>
                  <a:pt x="1425" y="53"/>
                </a:lnTo>
                <a:lnTo>
                  <a:pt x="1416" y="48"/>
                </a:lnTo>
                <a:lnTo>
                  <a:pt x="1412" y="48"/>
                </a:lnTo>
                <a:lnTo>
                  <a:pt x="1410" y="48"/>
                </a:lnTo>
                <a:lnTo>
                  <a:pt x="1410" y="48"/>
                </a:lnTo>
                <a:lnTo>
                  <a:pt x="1408" y="50"/>
                </a:lnTo>
                <a:lnTo>
                  <a:pt x="1410" y="50"/>
                </a:lnTo>
                <a:lnTo>
                  <a:pt x="1414" y="53"/>
                </a:lnTo>
                <a:lnTo>
                  <a:pt x="1414" y="55"/>
                </a:lnTo>
                <a:lnTo>
                  <a:pt x="1410" y="55"/>
                </a:lnTo>
                <a:lnTo>
                  <a:pt x="1408" y="53"/>
                </a:lnTo>
                <a:lnTo>
                  <a:pt x="1406" y="53"/>
                </a:lnTo>
                <a:lnTo>
                  <a:pt x="1402" y="50"/>
                </a:lnTo>
                <a:lnTo>
                  <a:pt x="1398" y="46"/>
                </a:lnTo>
                <a:lnTo>
                  <a:pt x="1393" y="44"/>
                </a:lnTo>
                <a:lnTo>
                  <a:pt x="1385" y="44"/>
                </a:lnTo>
                <a:lnTo>
                  <a:pt x="1383" y="42"/>
                </a:lnTo>
                <a:lnTo>
                  <a:pt x="1381" y="42"/>
                </a:lnTo>
                <a:lnTo>
                  <a:pt x="1379" y="40"/>
                </a:lnTo>
                <a:lnTo>
                  <a:pt x="1372" y="42"/>
                </a:lnTo>
                <a:lnTo>
                  <a:pt x="1370" y="44"/>
                </a:lnTo>
                <a:lnTo>
                  <a:pt x="1364" y="46"/>
                </a:lnTo>
                <a:lnTo>
                  <a:pt x="1362" y="46"/>
                </a:lnTo>
                <a:lnTo>
                  <a:pt x="1360" y="48"/>
                </a:lnTo>
                <a:lnTo>
                  <a:pt x="1354" y="48"/>
                </a:lnTo>
                <a:lnTo>
                  <a:pt x="1354" y="50"/>
                </a:lnTo>
                <a:lnTo>
                  <a:pt x="1372" y="55"/>
                </a:lnTo>
                <a:lnTo>
                  <a:pt x="1375" y="57"/>
                </a:lnTo>
                <a:lnTo>
                  <a:pt x="1375" y="57"/>
                </a:lnTo>
                <a:lnTo>
                  <a:pt x="1377" y="57"/>
                </a:lnTo>
                <a:lnTo>
                  <a:pt x="1370" y="57"/>
                </a:lnTo>
                <a:lnTo>
                  <a:pt x="1368" y="59"/>
                </a:lnTo>
                <a:lnTo>
                  <a:pt x="1366" y="59"/>
                </a:lnTo>
                <a:lnTo>
                  <a:pt x="1364" y="57"/>
                </a:lnTo>
                <a:lnTo>
                  <a:pt x="1360" y="57"/>
                </a:lnTo>
                <a:lnTo>
                  <a:pt x="1356" y="55"/>
                </a:lnTo>
                <a:lnTo>
                  <a:pt x="1354" y="55"/>
                </a:lnTo>
                <a:lnTo>
                  <a:pt x="1349" y="55"/>
                </a:lnTo>
                <a:lnTo>
                  <a:pt x="1347" y="57"/>
                </a:lnTo>
                <a:lnTo>
                  <a:pt x="1347" y="59"/>
                </a:lnTo>
                <a:lnTo>
                  <a:pt x="1345" y="57"/>
                </a:lnTo>
                <a:lnTo>
                  <a:pt x="1341" y="55"/>
                </a:lnTo>
                <a:lnTo>
                  <a:pt x="1339" y="55"/>
                </a:lnTo>
                <a:lnTo>
                  <a:pt x="1333" y="53"/>
                </a:lnTo>
                <a:lnTo>
                  <a:pt x="1324" y="55"/>
                </a:lnTo>
                <a:lnTo>
                  <a:pt x="1320" y="57"/>
                </a:lnTo>
                <a:lnTo>
                  <a:pt x="1316" y="59"/>
                </a:lnTo>
                <a:lnTo>
                  <a:pt x="1314" y="59"/>
                </a:lnTo>
                <a:lnTo>
                  <a:pt x="1310" y="61"/>
                </a:lnTo>
                <a:lnTo>
                  <a:pt x="1301" y="61"/>
                </a:lnTo>
                <a:lnTo>
                  <a:pt x="1297" y="61"/>
                </a:lnTo>
                <a:lnTo>
                  <a:pt x="1291" y="63"/>
                </a:lnTo>
                <a:lnTo>
                  <a:pt x="1287" y="63"/>
                </a:lnTo>
                <a:lnTo>
                  <a:pt x="1282" y="65"/>
                </a:lnTo>
                <a:lnTo>
                  <a:pt x="1280" y="67"/>
                </a:lnTo>
                <a:lnTo>
                  <a:pt x="1280" y="69"/>
                </a:lnTo>
                <a:lnTo>
                  <a:pt x="1284" y="71"/>
                </a:lnTo>
                <a:lnTo>
                  <a:pt x="1284" y="71"/>
                </a:lnTo>
                <a:close/>
                <a:moveTo>
                  <a:pt x="2328" y="59"/>
                </a:moveTo>
                <a:lnTo>
                  <a:pt x="2332" y="63"/>
                </a:lnTo>
                <a:lnTo>
                  <a:pt x="2336" y="63"/>
                </a:lnTo>
                <a:lnTo>
                  <a:pt x="2336" y="61"/>
                </a:lnTo>
                <a:lnTo>
                  <a:pt x="2334" y="59"/>
                </a:lnTo>
                <a:lnTo>
                  <a:pt x="2332" y="55"/>
                </a:lnTo>
                <a:lnTo>
                  <a:pt x="2328" y="53"/>
                </a:lnTo>
                <a:lnTo>
                  <a:pt x="2326" y="53"/>
                </a:lnTo>
                <a:lnTo>
                  <a:pt x="2324" y="55"/>
                </a:lnTo>
                <a:lnTo>
                  <a:pt x="2324" y="57"/>
                </a:lnTo>
                <a:lnTo>
                  <a:pt x="2328" y="59"/>
                </a:lnTo>
                <a:close/>
                <a:moveTo>
                  <a:pt x="1930" y="44"/>
                </a:moveTo>
                <a:lnTo>
                  <a:pt x="1938" y="46"/>
                </a:lnTo>
                <a:lnTo>
                  <a:pt x="1949" y="50"/>
                </a:lnTo>
                <a:lnTo>
                  <a:pt x="1955" y="55"/>
                </a:lnTo>
                <a:lnTo>
                  <a:pt x="1957" y="55"/>
                </a:lnTo>
                <a:lnTo>
                  <a:pt x="1959" y="48"/>
                </a:lnTo>
                <a:lnTo>
                  <a:pt x="1959" y="42"/>
                </a:lnTo>
                <a:lnTo>
                  <a:pt x="1957" y="40"/>
                </a:lnTo>
                <a:lnTo>
                  <a:pt x="1951" y="36"/>
                </a:lnTo>
                <a:lnTo>
                  <a:pt x="1936" y="32"/>
                </a:lnTo>
                <a:lnTo>
                  <a:pt x="1930" y="34"/>
                </a:lnTo>
                <a:lnTo>
                  <a:pt x="1923" y="34"/>
                </a:lnTo>
                <a:lnTo>
                  <a:pt x="1921" y="36"/>
                </a:lnTo>
                <a:lnTo>
                  <a:pt x="1921" y="38"/>
                </a:lnTo>
                <a:lnTo>
                  <a:pt x="1930" y="44"/>
                </a:lnTo>
                <a:close/>
                <a:moveTo>
                  <a:pt x="1557" y="371"/>
                </a:moveTo>
                <a:lnTo>
                  <a:pt x="1555" y="369"/>
                </a:lnTo>
                <a:lnTo>
                  <a:pt x="1551" y="369"/>
                </a:lnTo>
                <a:lnTo>
                  <a:pt x="1548" y="371"/>
                </a:lnTo>
                <a:lnTo>
                  <a:pt x="1546" y="373"/>
                </a:lnTo>
                <a:lnTo>
                  <a:pt x="1546" y="373"/>
                </a:lnTo>
                <a:lnTo>
                  <a:pt x="1546" y="378"/>
                </a:lnTo>
                <a:lnTo>
                  <a:pt x="1548" y="380"/>
                </a:lnTo>
                <a:lnTo>
                  <a:pt x="1546" y="378"/>
                </a:lnTo>
                <a:lnTo>
                  <a:pt x="1544" y="378"/>
                </a:lnTo>
                <a:lnTo>
                  <a:pt x="1542" y="373"/>
                </a:lnTo>
                <a:lnTo>
                  <a:pt x="1542" y="373"/>
                </a:lnTo>
                <a:lnTo>
                  <a:pt x="1540" y="371"/>
                </a:lnTo>
                <a:lnTo>
                  <a:pt x="1538" y="373"/>
                </a:lnTo>
                <a:lnTo>
                  <a:pt x="1536" y="375"/>
                </a:lnTo>
                <a:lnTo>
                  <a:pt x="1534" y="375"/>
                </a:lnTo>
                <a:lnTo>
                  <a:pt x="1534" y="375"/>
                </a:lnTo>
                <a:lnTo>
                  <a:pt x="1538" y="371"/>
                </a:lnTo>
                <a:lnTo>
                  <a:pt x="1540" y="367"/>
                </a:lnTo>
                <a:lnTo>
                  <a:pt x="1540" y="367"/>
                </a:lnTo>
                <a:lnTo>
                  <a:pt x="1538" y="367"/>
                </a:lnTo>
                <a:lnTo>
                  <a:pt x="1538" y="367"/>
                </a:lnTo>
                <a:lnTo>
                  <a:pt x="1536" y="367"/>
                </a:lnTo>
                <a:lnTo>
                  <a:pt x="1534" y="369"/>
                </a:lnTo>
                <a:lnTo>
                  <a:pt x="1530" y="369"/>
                </a:lnTo>
                <a:lnTo>
                  <a:pt x="1530" y="369"/>
                </a:lnTo>
                <a:lnTo>
                  <a:pt x="1527" y="371"/>
                </a:lnTo>
                <a:lnTo>
                  <a:pt x="1525" y="375"/>
                </a:lnTo>
                <a:lnTo>
                  <a:pt x="1525" y="378"/>
                </a:lnTo>
                <a:lnTo>
                  <a:pt x="1521" y="382"/>
                </a:lnTo>
                <a:lnTo>
                  <a:pt x="1521" y="382"/>
                </a:lnTo>
                <a:lnTo>
                  <a:pt x="1521" y="380"/>
                </a:lnTo>
                <a:lnTo>
                  <a:pt x="1523" y="375"/>
                </a:lnTo>
                <a:lnTo>
                  <a:pt x="1523" y="375"/>
                </a:lnTo>
                <a:lnTo>
                  <a:pt x="1523" y="373"/>
                </a:lnTo>
                <a:lnTo>
                  <a:pt x="1523" y="371"/>
                </a:lnTo>
                <a:lnTo>
                  <a:pt x="1525" y="369"/>
                </a:lnTo>
                <a:lnTo>
                  <a:pt x="1525" y="369"/>
                </a:lnTo>
                <a:lnTo>
                  <a:pt x="1521" y="369"/>
                </a:lnTo>
                <a:lnTo>
                  <a:pt x="1519" y="369"/>
                </a:lnTo>
                <a:lnTo>
                  <a:pt x="1519" y="369"/>
                </a:lnTo>
                <a:lnTo>
                  <a:pt x="1523" y="367"/>
                </a:lnTo>
                <a:lnTo>
                  <a:pt x="1523" y="367"/>
                </a:lnTo>
                <a:lnTo>
                  <a:pt x="1527" y="367"/>
                </a:lnTo>
                <a:lnTo>
                  <a:pt x="1532" y="365"/>
                </a:lnTo>
                <a:lnTo>
                  <a:pt x="1532" y="363"/>
                </a:lnTo>
                <a:lnTo>
                  <a:pt x="1532" y="363"/>
                </a:lnTo>
                <a:lnTo>
                  <a:pt x="1532" y="361"/>
                </a:lnTo>
                <a:lnTo>
                  <a:pt x="1532" y="359"/>
                </a:lnTo>
                <a:lnTo>
                  <a:pt x="1532" y="359"/>
                </a:lnTo>
                <a:lnTo>
                  <a:pt x="1530" y="359"/>
                </a:lnTo>
                <a:lnTo>
                  <a:pt x="1527" y="359"/>
                </a:lnTo>
                <a:lnTo>
                  <a:pt x="1525" y="359"/>
                </a:lnTo>
                <a:lnTo>
                  <a:pt x="1523" y="359"/>
                </a:lnTo>
                <a:lnTo>
                  <a:pt x="1519" y="359"/>
                </a:lnTo>
                <a:lnTo>
                  <a:pt x="1515" y="361"/>
                </a:lnTo>
                <a:lnTo>
                  <a:pt x="1513" y="363"/>
                </a:lnTo>
                <a:lnTo>
                  <a:pt x="1511" y="365"/>
                </a:lnTo>
                <a:lnTo>
                  <a:pt x="1509" y="367"/>
                </a:lnTo>
                <a:lnTo>
                  <a:pt x="1509" y="367"/>
                </a:lnTo>
                <a:lnTo>
                  <a:pt x="1509" y="367"/>
                </a:lnTo>
                <a:lnTo>
                  <a:pt x="1509" y="367"/>
                </a:lnTo>
                <a:lnTo>
                  <a:pt x="1511" y="365"/>
                </a:lnTo>
                <a:lnTo>
                  <a:pt x="1513" y="363"/>
                </a:lnTo>
                <a:lnTo>
                  <a:pt x="1513" y="361"/>
                </a:lnTo>
                <a:lnTo>
                  <a:pt x="1515" y="359"/>
                </a:lnTo>
                <a:lnTo>
                  <a:pt x="1521" y="354"/>
                </a:lnTo>
                <a:lnTo>
                  <a:pt x="1521" y="352"/>
                </a:lnTo>
                <a:lnTo>
                  <a:pt x="1519" y="352"/>
                </a:lnTo>
                <a:lnTo>
                  <a:pt x="1519" y="350"/>
                </a:lnTo>
                <a:lnTo>
                  <a:pt x="1519" y="348"/>
                </a:lnTo>
                <a:lnTo>
                  <a:pt x="1517" y="348"/>
                </a:lnTo>
                <a:lnTo>
                  <a:pt x="1511" y="344"/>
                </a:lnTo>
                <a:lnTo>
                  <a:pt x="1509" y="344"/>
                </a:lnTo>
                <a:lnTo>
                  <a:pt x="1507" y="346"/>
                </a:lnTo>
                <a:lnTo>
                  <a:pt x="1504" y="346"/>
                </a:lnTo>
                <a:lnTo>
                  <a:pt x="1504" y="344"/>
                </a:lnTo>
                <a:lnTo>
                  <a:pt x="1500" y="344"/>
                </a:lnTo>
                <a:lnTo>
                  <a:pt x="1496" y="342"/>
                </a:lnTo>
                <a:lnTo>
                  <a:pt x="1494" y="342"/>
                </a:lnTo>
                <a:lnTo>
                  <a:pt x="1488" y="340"/>
                </a:lnTo>
                <a:lnTo>
                  <a:pt x="1483" y="340"/>
                </a:lnTo>
                <a:lnTo>
                  <a:pt x="1481" y="342"/>
                </a:lnTo>
                <a:lnTo>
                  <a:pt x="1477" y="342"/>
                </a:lnTo>
                <a:lnTo>
                  <a:pt x="1473" y="344"/>
                </a:lnTo>
                <a:lnTo>
                  <a:pt x="1471" y="344"/>
                </a:lnTo>
                <a:lnTo>
                  <a:pt x="1471" y="346"/>
                </a:lnTo>
                <a:lnTo>
                  <a:pt x="1471" y="346"/>
                </a:lnTo>
                <a:lnTo>
                  <a:pt x="1471" y="348"/>
                </a:lnTo>
                <a:lnTo>
                  <a:pt x="1471" y="348"/>
                </a:lnTo>
                <a:lnTo>
                  <a:pt x="1473" y="350"/>
                </a:lnTo>
                <a:lnTo>
                  <a:pt x="1479" y="352"/>
                </a:lnTo>
                <a:lnTo>
                  <a:pt x="1481" y="354"/>
                </a:lnTo>
                <a:lnTo>
                  <a:pt x="1483" y="354"/>
                </a:lnTo>
                <a:lnTo>
                  <a:pt x="1486" y="357"/>
                </a:lnTo>
                <a:lnTo>
                  <a:pt x="1481" y="357"/>
                </a:lnTo>
                <a:lnTo>
                  <a:pt x="1475" y="352"/>
                </a:lnTo>
                <a:lnTo>
                  <a:pt x="1473" y="352"/>
                </a:lnTo>
                <a:lnTo>
                  <a:pt x="1471" y="352"/>
                </a:lnTo>
                <a:lnTo>
                  <a:pt x="1469" y="352"/>
                </a:lnTo>
                <a:lnTo>
                  <a:pt x="1467" y="350"/>
                </a:lnTo>
                <a:lnTo>
                  <a:pt x="1467" y="352"/>
                </a:lnTo>
                <a:lnTo>
                  <a:pt x="1465" y="359"/>
                </a:lnTo>
                <a:lnTo>
                  <a:pt x="1467" y="359"/>
                </a:lnTo>
                <a:lnTo>
                  <a:pt x="1467" y="361"/>
                </a:lnTo>
                <a:lnTo>
                  <a:pt x="1469" y="363"/>
                </a:lnTo>
                <a:lnTo>
                  <a:pt x="1469" y="363"/>
                </a:lnTo>
                <a:lnTo>
                  <a:pt x="1469" y="363"/>
                </a:lnTo>
                <a:lnTo>
                  <a:pt x="1469" y="363"/>
                </a:lnTo>
                <a:lnTo>
                  <a:pt x="1467" y="363"/>
                </a:lnTo>
                <a:lnTo>
                  <a:pt x="1463" y="359"/>
                </a:lnTo>
                <a:lnTo>
                  <a:pt x="1463" y="359"/>
                </a:lnTo>
                <a:lnTo>
                  <a:pt x="1463" y="354"/>
                </a:lnTo>
                <a:lnTo>
                  <a:pt x="1463" y="352"/>
                </a:lnTo>
                <a:lnTo>
                  <a:pt x="1460" y="350"/>
                </a:lnTo>
                <a:lnTo>
                  <a:pt x="1458" y="350"/>
                </a:lnTo>
                <a:lnTo>
                  <a:pt x="1456" y="352"/>
                </a:lnTo>
                <a:lnTo>
                  <a:pt x="1454" y="352"/>
                </a:lnTo>
                <a:lnTo>
                  <a:pt x="1454" y="352"/>
                </a:lnTo>
                <a:lnTo>
                  <a:pt x="1454" y="350"/>
                </a:lnTo>
                <a:lnTo>
                  <a:pt x="1452" y="348"/>
                </a:lnTo>
                <a:lnTo>
                  <a:pt x="1452" y="348"/>
                </a:lnTo>
                <a:lnTo>
                  <a:pt x="1450" y="348"/>
                </a:lnTo>
                <a:lnTo>
                  <a:pt x="1448" y="350"/>
                </a:lnTo>
                <a:lnTo>
                  <a:pt x="1448" y="350"/>
                </a:lnTo>
                <a:lnTo>
                  <a:pt x="1448" y="352"/>
                </a:lnTo>
                <a:lnTo>
                  <a:pt x="1448" y="352"/>
                </a:lnTo>
                <a:lnTo>
                  <a:pt x="1450" y="357"/>
                </a:lnTo>
                <a:lnTo>
                  <a:pt x="1450" y="357"/>
                </a:lnTo>
                <a:lnTo>
                  <a:pt x="1448" y="354"/>
                </a:lnTo>
                <a:lnTo>
                  <a:pt x="1446" y="354"/>
                </a:lnTo>
                <a:lnTo>
                  <a:pt x="1444" y="357"/>
                </a:lnTo>
                <a:lnTo>
                  <a:pt x="1439" y="361"/>
                </a:lnTo>
                <a:lnTo>
                  <a:pt x="1437" y="363"/>
                </a:lnTo>
                <a:lnTo>
                  <a:pt x="1435" y="363"/>
                </a:lnTo>
                <a:lnTo>
                  <a:pt x="1435" y="363"/>
                </a:lnTo>
                <a:lnTo>
                  <a:pt x="1435" y="363"/>
                </a:lnTo>
                <a:lnTo>
                  <a:pt x="1435" y="363"/>
                </a:lnTo>
                <a:lnTo>
                  <a:pt x="1435" y="361"/>
                </a:lnTo>
                <a:lnTo>
                  <a:pt x="1435" y="361"/>
                </a:lnTo>
                <a:lnTo>
                  <a:pt x="1435" y="359"/>
                </a:lnTo>
                <a:lnTo>
                  <a:pt x="1435" y="359"/>
                </a:lnTo>
                <a:lnTo>
                  <a:pt x="1435" y="359"/>
                </a:lnTo>
                <a:lnTo>
                  <a:pt x="1437" y="359"/>
                </a:lnTo>
                <a:lnTo>
                  <a:pt x="1437" y="359"/>
                </a:lnTo>
                <a:lnTo>
                  <a:pt x="1439" y="359"/>
                </a:lnTo>
                <a:lnTo>
                  <a:pt x="1435" y="354"/>
                </a:lnTo>
                <a:lnTo>
                  <a:pt x="1435" y="354"/>
                </a:lnTo>
                <a:lnTo>
                  <a:pt x="1437" y="354"/>
                </a:lnTo>
                <a:lnTo>
                  <a:pt x="1439" y="352"/>
                </a:lnTo>
                <a:lnTo>
                  <a:pt x="1439" y="348"/>
                </a:lnTo>
                <a:lnTo>
                  <a:pt x="1439" y="348"/>
                </a:lnTo>
                <a:lnTo>
                  <a:pt x="1437" y="348"/>
                </a:lnTo>
                <a:lnTo>
                  <a:pt x="1431" y="352"/>
                </a:lnTo>
                <a:lnTo>
                  <a:pt x="1431" y="352"/>
                </a:lnTo>
                <a:lnTo>
                  <a:pt x="1435" y="348"/>
                </a:lnTo>
                <a:lnTo>
                  <a:pt x="1439" y="346"/>
                </a:lnTo>
                <a:lnTo>
                  <a:pt x="1442" y="342"/>
                </a:lnTo>
                <a:lnTo>
                  <a:pt x="1444" y="342"/>
                </a:lnTo>
                <a:lnTo>
                  <a:pt x="1446" y="340"/>
                </a:lnTo>
                <a:lnTo>
                  <a:pt x="1444" y="340"/>
                </a:lnTo>
                <a:lnTo>
                  <a:pt x="1442" y="338"/>
                </a:lnTo>
                <a:lnTo>
                  <a:pt x="1442" y="338"/>
                </a:lnTo>
                <a:lnTo>
                  <a:pt x="1439" y="336"/>
                </a:lnTo>
                <a:lnTo>
                  <a:pt x="1439" y="333"/>
                </a:lnTo>
                <a:lnTo>
                  <a:pt x="1439" y="331"/>
                </a:lnTo>
                <a:lnTo>
                  <a:pt x="1439" y="329"/>
                </a:lnTo>
                <a:lnTo>
                  <a:pt x="1439" y="329"/>
                </a:lnTo>
                <a:lnTo>
                  <a:pt x="1437" y="327"/>
                </a:lnTo>
                <a:lnTo>
                  <a:pt x="1433" y="327"/>
                </a:lnTo>
                <a:lnTo>
                  <a:pt x="1431" y="325"/>
                </a:lnTo>
                <a:lnTo>
                  <a:pt x="1431" y="321"/>
                </a:lnTo>
                <a:lnTo>
                  <a:pt x="1429" y="317"/>
                </a:lnTo>
                <a:lnTo>
                  <a:pt x="1429" y="317"/>
                </a:lnTo>
                <a:lnTo>
                  <a:pt x="1425" y="315"/>
                </a:lnTo>
                <a:lnTo>
                  <a:pt x="1421" y="313"/>
                </a:lnTo>
                <a:lnTo>
                  <a:pt x="1416" y="313"/>
                </a:lnTo>
                <a:lnTo>
                  <a:pt x="1410" y="313"/>
                </a:lnTo>
                <a:lnTo>
                  <a:pt x="1408" y="313"/>
                </a:lnTo>
                <a:lnTo>
                  <a:pt x="1406" y="315"/>
                </a:lnTo>
                <a:lnTo>
                  <a:pt x="1406" y="315"/>
                </a:lnTo>
                <a:lnTo>
                  <a:pt x="1400" y="317"/>
                </a:lnTo>
                <a:lnTo>
                  <a:pt x="1395" y="317"/>
                </a:lnTo>
                <a:lnTo>
                  <a:pt x="1391" y="319"/>
                </a:lnTo>
                <a:lnTo>
                  <a:pt x="1391" y="319"/>
                </a:lnTo>
                <a:lnTo>
                  <a:pt x="1393" y="321"/>
                </a:lnTo>
                <a:lnTo>
                  <a:pt x="1393" y="321"/>
                </a:lnTo>
                <a:lnTo>
                  <a:pt x="1389" y="321"/>
                </a:lnTo>
                <a:lnTo>
                  <a:pt x="1385" y="321"/>
                </a:lnTo>
                <a:lnTo>
                  <a:pt x="1383" y="323"/>
                </a:lnTo>
                <a:lnTo>
                  <a:pt x="1377" y="325"/>
                </a:lnTo>
                <a:lnTo>
                  <a:pt x="1370" y="331"/>
                </a:lnTo>
                <a:lnTo>
                  <a:pt x="1370" y="331"/>
                </a:lnTo>
                <a:lnTo>
                  <a:pt x="1375" y="333"/>
                </a:lnTo>
                <a:lnTo>
                  <a:pt x="1387" y="338"/>
                </a:lnTo>
                <a:lnTo>
                  <a:pt x="1387" y="340"/>
                </a:lnTo>
                <a:lnTo>
                  <a:pt x="1377" y="336"/>
                </a:lnTo>
                <a:lnTo>
                  <a:pt x="1372" y="336"/>
                </a:lnTo>
                <a:lnTo>
                  <a:pt x="1370" y="336"/>
                </a:lnTo>
                <a:lnTo>
                  <a:pt x="1370" y="336"/>
                </a:lnTo>
                <a:lnTo>
                  <a:pt x="1368" y="338"/>
                </a:lnTo>
                <a:lnTo>
                  <a:pt x="1368" y="338"/>
                </a:lnTo>
                <a:lnTo>
                  <a:pt x="1366" y="340"/>
                </a:lnTo>
                <a:lnTo>
                  <a:pt x="1366" y="342"/>
                </a:lnTo>
                <a:lnTo>
                  <a:pt x="1366" y="344"/>
                </a:lnTo>
                <a:lnTo>
                  <a:pt x="1368" y="344"/>
                </a:lnTo>
                <a:lnTo>
                  <a:pt x="1368" y="346"/>
                </a:lnTo>
                <a:lnTo>
                  <a:pt x="1368" y="346"/>
                </a:lnTo>
                <a:lnTo>
                  <a:pt x="1370" y="348"/>
                </a:lnTo>
                <a:lnTo>
                  <a:pt x="1370" y="348"/>
                </a:lnTo>
                <a:lnTo>
                  <a:pt x="1375" y="350"/>
                </a:lnTo>
                <a:lnTo>
                  <a:pt x="1375" y="350"/>
                </a:lnTo>
                <a:lnTo>
                  <a:pt x="1377" y="350"/>
                </a:lnTo>
                <a:lnTo>
                  <a:pt x="1379" y="350"/>
                </a:lnTo>
                <a:lnTo>
                  <a:pt x="1381" y="350"/>
                </a:lnTo>
                <a:lnTo>
                  <a:pt x="1381" y="350"/>
                </a:lnTo>
                <a:lnTo>
                  <a:pt x="1379" y="352"/>
                </a:lnTo>
                <a:lnTo>
                  <a:pt x="1379" y="352"/>
                </a:lnTo>
                <a:lnTo>
                  <a:pt x="1379" y="354"/>
                </a:lnTo>
                <a:lnTo>
                  <a:pt x="1381" y="354"/>
                </a:lnTo>
                <a:lnTo>
                  <a:pt x="1385" y="359"/>
                </a:lnTo>
                <a:lnTo>
                  <a:pt x="1387" y="359"/>
                </a:lnTo>
                <a:lnTo>
                  <a:pt x="1387" y="359"/>
                </a:lnTo>
                <a:lnTo>
                  <a:pt x="1385" y="359"/>
                </a:lnTo>
                <a:lnTo>
                  <a:pt x="1383" y="357"/>
                </a:lnTo>
                <a:lnTo>
                  <a:pt x="1377" y="354"/>
                </a:lnTo>
                <a:lnTo>
                  <a:pt x="1372" y="354"/>
                </a:lnTo>
                <a:lnTo>
                  <a:pt x="1370" y="354"/>
                </a:lnTo>
                <a:lnTo>
                  <a:pt x="1368" y="359"/>
                </a:lnTo>
                <a:lnTo>
                  <a:pt x="1366" y="359"/>
                </a:lnTo>
                <a:lnTo>
                  <a:pt x="1364" y="361"/>
                </a:lnTo>
                <a:lnTo>
                  <a:pt x="1364" y="361"/>
                </a:lnTo>
                <a:lnTo>
                  <a:pt x="1364" y="361"/>
                </a:lnTo>
                <a:lnTo>
                  <a:pt x="1368" y="365"/>
                </a:lnTo>
                <a:lnTo>
                  <a:pt x="1368" y="365"/>
                </a:lnTo>
                <a:lnTo>
                  <a:pt x="1370" y="367"/>
                </a:lnTo>
                <a:lnTo>
                  <a:pt x="1370" y="369"/>
                </a:lnTo>
                <a:lnTo>
                  <a:pt x="1372" y="369"/>
                </a:lnTo>
                <a:lnTo>
                  <a:pt x="1375" y="369"/>
                </a:lnTo>
                <a:lnTo>
                  <a:pt x="1377" y="369"/>
                </a:lnTo>
                <a:lnTo>
                  <a:pt x="1379" y="369"/>
                </a:lnTo>
                <a:lnTo>
                  <a:pt x="1381" y="371"/>
                </a:lnTo>
                <a:lnTo>
                  <a:pt x="1381" y="371"/>
                </a:lnTo>
                <a:lnTo>
                  <a:pt x="1381" y="373"/>
                </a:lnTo>
                <a:lnTo>
                  <a:pt x="1381" y="375"/>
                </a:lnTo>
                <a:lnTo>
                  <a:pt x="1381" y="378"/>
                </a:lnTo>
                <a:lnTo>
                  <a:pt x="1379" y="384"/>
                </a:lnTo>
                <a:lnTo>
                  <a:pt x="1379" y="386"/>
                </a:lnTo>
                <a:lnTo>
                  <a:pt x="1379" y="386"/>
                </a:lnTo>
                <a:lnTo>
                  <a:pt x="1377" y="386"/>
                </a:lnTo>
                <a:lnTo>
                  <a:pt x="1377" y="386"/>
                </a:lnTo>
                <a:lnTo>
                  <a:pt x="1375" y="384"/>
                </a:lnTo>
                <a:lnTo>
                  <a:pt x="1377" y="384"/>
                </a:lnTo>
                <a:lnTo>
                  <a:pt x="1377" y="384"/>
                </a:lnTo>
                <a:lnTo>
                  <a:pt x="1375" y="384"/>
                </a:lnTo>
                <a:lnTo>
                  <a:pt x="1366" y="384"/>
                </a:lnTo>
                <a:lnTo>
                  <a:pt x="1364" y="384"/>
                </a:lnTo>
                <a:lnTo>
                  <a:pt x="1360" y="386"/>
                </a:lnTo>
                <a:lnTo>
                  <a:pt x="1358" y="386"/>
                </a:lnTo>
                <a:lnTo>
                  <a:pt x="1354" y="388"/>
                </a:lnTo>
                <a:lnTo>
                  <a:pt x="1354" y="386"/>
                </a:lnTo>
                <a:lnTo>
                  <a:pt x="1356" y="386"/>
                </a:lnTo>
                <a:lnTo>
                  <a:pt x="1360" y="384"/>
                </a:lnTo>
                <a:lnTo>
                  <a:pt x="1362" y="382"/>
                </a:lnTo>
                <a:lnTo>
                  <a:pt x="1366" y="382"/>
                </a:lnTo>
                <a:lnTo>
                  <a:pt x="1370" y="382"/>
                </a:lnTo>
                <a:lnTo>
                  <a:pt x="1375" y="380"/>
                </a:lnTo>
                <a:lnTo>
                  <a:pt x="1377" y="378"/>
                </a:lnTo>
                <a:lnTo>
                  <a:pt x="1375" y="375"/>
                </a:lnTo>
                <a:lnTo>
                  <a:pt x="1372" y="373"/>
                </a:lnTo>
                <a:lnTo>
                  <a:pt x="1368" y="371"/>
                </a:lnTo>
                <a:lnTo>
                  <a:pt x="1366" y="369"/>
                </a:lnTo>
                <a:lnTo>
                  <a:pt x="1362" y="367"/>
                </a:lnTo>
                <a:lnTo>
                  <a:pt x="1358" y="363"/>
                </a:lnTo>
                <a:lnTo>
                  <a:pt x="1358" y="361"/>
                </a:lnTo>
                <a:lnTo>
                  <a:pt x="1358" y="357"/>
                </a:lnTo>
                <a:lnTo>
                  <a:pt x="1358" y="354"/>
                </a:lnTo>
                <a:lnTo>
                  <a:pt x="1358" y="352"/>
                </a:lnTo>
                <a:lnTo>
                  <a:pt x="1358" y="350"/>
                </a:lnTo>
                <a:lnTo>
                  <a:pt x="1358" y="348"/>
                </a:lnTo>
                <a:lnTo>
                  <a:pt x="1356" y="346"/>
                </a:lnTo>
                <a:lnTo>
                  <a:pt x="1354" y="342"/>
                </a:lnTo>
                <a:lnTo>
                  <a:pt x="1351" y="342"/>
                </a:lnTo>
                <a:lnTo>
                  <a:pt x="1351" y="340"/>
                </a:lnTo>
                <a:lnTo>
                  <a:pt x="1354" y="338"/>
                </a:lnTo>
                <a:lnTo>
                  <a:pt x="1354" y="336"/>
                </a:lnTo>
                <a:lnTo>
                  <a:pt x="1356" y="333"/>
                </a:lnTo>
                <a:lnTo>
                  <a:pt x="1360" y="327"/>
                </a:lnTo>
                <a:lnTo>
                  <a:pt x="1362" y="325"/>
                </a:lnTo>
                <a:lnTo>
                  <a:pt x="1366" y="321"/>
                </a:lnTo>
                <a:lnTo>
                  <a:pt x="1368" y="319"/>
                </a:lnTo>
                <a:lnTo>
                  <a:pt x="1372" y="317"/>
                </a:lnTo>
                <a:lnTo>
                  <a:pt x="1377" y="315"/>
                </a:lnTo>
                <a:lnTo>
                  <a:pt x="1377" y="313"/>
                </a:lnTo>
                <a:lnTo>
                  <a:pt x="1377" y="313"/>
                </a:lnTo>
                <a:lnTo>
                  <a:pt x="1377" y="313"/>
                </a:lnTo>
                <a:lnTo>
                  <a:pt x="1375" y="310"/>
                </a:lnTo>
                <a:lnTo>
                  <a:pt x="1362" y="310"/>
                </a:lnTo>
                <a:lnTo>
                  <a:pt x="1356" y="310"/>
                </a:lnTo>
                <a:lnTo>
                  <a:pt x="1351" y="310"/>
                </a:lnTo>
                <a:lnTo>
                  <a:pt x="1341" y="313"/>
                </a:lnTo>
                <a:lnTo>
                  <a:pt x="1337" y="313"/>
                </a:lnTo>
                <a:lnTo>
                  <a:pt x="1335" y="315"/>
                </a:lnTo>
                <a:lnTo>
                  <a:pt x="1331" y="317"/>
                </a:lnTo>
                <a:lnTo>
                  <a:pt x="1322" y="323"/>
                </a:lnTo>
                <a:lnTo>
                  <a:pt x="1322" y="323"/>
                </a:lnTo>
                <a:lnTo>
                  <a:pt x="1322" y="323"/>
                </a:lnTo>
                <a:lnTo>
                  <a:pt x="1322" y="325"/>
                </a:lnTo>
                <a:lnTo>
                  <a:pt x="1322" y="325"/>
                </a:lnTo>
                <a:lnTo>
                  <a:pt x="1318" y="327"/>
                </a:lnTo>
                <a:lnTo>
                  <a:pt x="1316" y="329"/>
                </a:lnTo>
                <a:lnTo>
                  <a:pt x="1316" y="331"/>
                </a:lnTo>
                <a:lnTo>
                  <a:pt x="1314" y="331"/>
                </a:lnTo>
                <a:lnTo>
                  <a:pt x="1314" y="333"/>
                </a:lnTo>
                <a:lnTo>
                  <a:pt x="1314" y="336"/>
                </a:lnTo>
                <a:lnTo>
                  <a:pt x="1314" y="338"/>
                </a:lnTo>
                <a:lnTo>
                  <a:pt x="1314" y="338"/>
                </a:lnTo>
                <a:lnTo>
                  <a:pt x="1310" y="342"/>
                </a:lnTo>
                <a:lnTo>
                  <a:pt x="1307" y="346"/>
                </a:lnTo>
                <a:lnTo>
                  <a:pt x="1307" y="348"/>
                </a:lnTo>
                <a:lnTo>
                  <a:pt x="1305" y="350"/>
                </a:lnTo>
                <a:lnTo>
                  <a:pt x="1305" y="350"/>
                </a:lnTo>
                <a:lnTo>
                  <a:pt x="1305" y="352"/>
                </a:lnTo>
                <a:lnTo>
                  <a:pt x="1305" y="354"/>
                </a:lnTo>
                <a:lnTo>
                  <a:pt x="1305" y="354"/>
                </a:lnTo>
                <a:lnTo>
                  <a:pt x="1307" y="357"/>
                </a:lnTo>
                <a:lnTo>
                  <a:pt x="1310" y="357"/>
                </a:lnTo>
                <a:lnTo>
                  <a:pt x="1310" y="357"/>
                </a:lnTo>
                <a:lnTo>
                  <a:pt x="1305" y="359"/>
                </a:lnTo>
                <a:lnTo>
                  <a:pt x="1303" y="361"/>
                </a:lnTo>
                <a:lnTo>
                  <a:pt x="1303" y="363"/>
                </a:lnTo>
                <a:lnTo>
                  <a:pt x="1303" y="365"/>
                </a:lnTo>
                <a:lnTo>
                  <a:pt x="1305" y="367"/>
                </a:lnTo>
                <a:lnTo>
                  <a:pt x="1305" y="371"/>
                </a:lnTo>
                <a:lnTo>
                  <a:pt x="1305" y="373"/>
                </a:lnTo>
                <a:lnTo>
                  <a:pt x="1307" y="375"/>
                </a:lnTo>
                <a:lnTo>
                  <a:pt x="1307" y="375"/>
                </a:lnTo>
                <a:lnTo>
                  <a:pt x="1312" y="378"/>
                </a:lnTo>
                <a:lnTo>
                  <a:pt x="1318" y="380"/>
                </a:lnTo>
                <a:lnTo>
                  <a:pt x="1324" y="380"/>
                </a:lnTo>
                <a:lnTo>
                  <a:pt x="1333" y="382"/>
                </a:lnTo>
                <a:lnTo>
                  <a:pt x="1335" y="382"/>
                </a:lnTo>
                <a:lnTo>
                  <a:pt x="1337" y="382"/>
                </a:lnTo>
                <a:lnTo>
                  <a:pt x="1339" y="384"/>
                </a:lnTo>
                <a:lnTo>
                  <a:pt x="1341" y="386"/>
                </a:lnTo>
                <a:lnTo>
                  <a:pt x="1345" y="386"/>
                </a:lnTo>
                <a:lnTo>
                  <a:pt x="1345" y="388"/>
                </a:lnTo>
                <a:lnTo>
                  <a:pt x="1339" y="388"/>
                </a:lnTo>
                <a:lnTo>
                  <a:pt x="1335" y="388"/>
                </a:lnTo>
                <a:lnTo>
                  <a:pt x="1333" y="388"/>
                </a:lnTo>
                <a:lnTo>
                  <a:pt x="1328" y="388"/>
                </a:lnTo>
                <a:lnTo>
                  <a:pt x="1326" y="386"/>
                </a:lnTo>
                <a:lnTo>
                  <a:pt x="1322" y="386"/>
                </a:lnTo>
                <a:lnTo>
                  <a:pt x="1318" y="386"/>
                </a:lnTo>
                <a:lnTo>
                  <a:pt x="1314" y="386"/>
                </a:lnTo>
                <a:lnTo>
                  <a:pt x="1312" y="386"/>
                </a:lnTo>
                <a:lnTo>
                  <a:pt x="1312" y="386"/>
                </a:lnTo>
                <a:lnTo>
                  <a:pt x="1314" y="388"/>
                </a:lnTo>
                <a:lnTo>
                  <a:pt x="1314" y="392"/>
                </a:lnTo>
                <a:lnTo>
                  <a:pt x="1316" y="392"/>
                </a:lnTo>
                <a:lnTo>
                  <a:pt x="1320" y="398"/>
                </a:lnTo>
                <a:lnTo>
                  <a:pt x="1322" y="401"/>
                </a:lnTo>
                <a:lnTo>
                  <a:pt x="1324" y="401"/>
                </a:lnTo>
                <a:lnTo>
                  <a:pt x="1326" y="401"/>
                </a:lnTo>
                <a:lnTo>
                  <a:pt x="1331" y="403"/>
                </a:lnTo>
                <a:lnTo>
                  <a:pt x="1335" y="407"/>
                </a:lnTo>
                <a:lnTo>
                  <a:pt x="1335" y="407"/>
                </a:lnTo>
                <a:lnTo>
                  <a:pt x="1337" y="407"/>
                </a:lnTo>
                <a:lnTo>
                  <a:pt x="1337" y="405"/>
                </a:lnTo>
                <a:lnTo>
                  <a:pt x="1339" y="405"/>
                </a:lnTo>
                <a:lnTo>
                  <a:pt x="1341" y="405"/>
                </a:lnTo>
                <a:lnTo>
                  <a:pt x="1343" y="405"/>
                </a:lnTo>
                <a:lnTo>
                  <a:pt x="1347" y="405"/>
                </a:lnTo>
                <a:lnTo>
                  <a:pt x="1347" y="405"/>
                </a:lnTo>
                <a:lnTo>
                  <a:pt x="1345" y="403"/>
                </a:lnTo>
                <a:lnTo>
                  <a:pt x="1345" y="403"/>
                </a:lnTo>
                <a:lnTo>
                  <a:pt x="1345" y="403"/>
                </a:lnTo>
                <a:lnTo>
                  <a:pt x="1349" y="403"/>
                </a:lnTo>
                <a:lnTo>
                  <a:pt x="1351" y="403"/>
                </a:lnTo>
                <a:lnTo>
                  <a:pt x="1354" y="403"/>
                </a:lnTo>
                <a:lnTo>
                  <a:pt x="1356" y="401"/>
                </a:lnTo>
                <a:lnTo>
                  <a:pt x="1356" y="401"/>
                </a:lnTo>
                <a:lnTo>
                  <a:pt x="1356" y="403"/>
                </a:lnTo>
                <a:lnTo>
                  <a:pt x="1354" y="405"/>
                </a:lnTo>
                <a:lnTo>
                  <a:pt x="1356" y="405"/>
                </a:lnTo>
                <a:lnTo>
                  <a:pt x="1356" y="409"/>
                </a:lnTo>
                <a:lnTo>
                  <a:pt x="1358" y="409"/>
                </a:lnTo>
                <a:lnTo>
                  <a:pt x="1360" y="411"/>
                </a:lnTo>
                <a:lnTo>
                  <a:pt x="1364" y="411"/>
                </a:lnTo>
                <a:lnTo>
                  <a:pt x="1370" y="409"/>
                </a:lnTo>
                <a:lnTo>
                  <a:pt x="1375" y="411"/>
                </a:lnTo>
                <a:lnTo>
                  <a:pt x="1377" y="411"/>
                </a:lnTo>
                <a:lnTo>
                  <a:pt x="1379" y="411"/>
                </a:lnTo>
                <a:lnTo>
                  <a:pt x="1379" y="411"/>
                </a:lnTo>
                <a:lnTo>
                  <a:pt x="1383" y="413"/>
                </a:lnTo>
                <a:lnTo>
                  <a:pt x="1393" y="413"/>
                </a:lnTo>
                <a:lnTo>
                  <a:pt x="1398" y="413"/>
                </a:lnTo>
                <a:lnTo>
                  <a:pt x="1404" y="413"/>
                </a:lnTo>
                <a:lnTo>
                  <a:pt x="1404" y="413"/>
                </a:lnTo>
                <a:lnTo>
                  <a:pt x="1406" y="413"/>
                </a:lnTo>
                <a:lnTo>
                  <a:pt x="1412" y="415"/>
                </a:lnTo>
                <a:lnTo>
                  <a:pt x="1416" y="417"/>
                </a:lnTo>
                <a:lnTo>
                  <a:pt x="1419" y="417"/>
                </a:lnTo>
                <a:lnTo>
                  <a:pt x="1421" y="415"/>
                </a:lnTo>
                <a:lnTo>
                  <a:pt x="1427" y="415"/>
                </a:lnTo>
                <a:lnTo>
                  <a:pt x="1435" y="419"/>
                </a:lnTo>
                <a:lnTo>
                  <a:pt x="1437" y="419"/>
                </a:lnTo>
                <a:lnTo>
                  <a:pt x="1437" y="417"/>
                </a:lnTo>
                <a:lnTo>
                  <a:pt x="1435" y="417"/>
                </a:lnTo>
                <a:lnTo>
                  <a:pt x="1433" y="415"/>
                </a:lnTo>
                <a:lnTo>
                  <a:pt x="1431" y="413"/>
                </a:lnTo>
                <a:lnTo>
                  <a:pt x="1429" y="413"/>
                </a:lnTo>
                <a:lnTo>
                  <a:pt x="1429" y="413"/>
                </a:lnTo>
                <a:lnTo>
                  <a:pt x="1427" y="411"/>
                </a:lnTo>
                <a:lnTo>
                  <a:pt x="1425" y="411"/>
                </a:lnTo>
                <a:lnTo>
                  <a:pt x="1427" y="409"/>
                </a:lnTo>
                <a:lnTo>
                  <a:pt x="1433" y="411"/>
                </a:lnTo>
                <a:lnTo>
                  <a:pt x="1437" y="411"/>
                </a:lnTo>
                <a:lnTo>
                  <a:pt x="1439" y="411"/>
                </a:lnTo>
                <a:lnTo>
                  <a:pt x="1444" y="413"/>
                </a:lnTo>
                <a:lnTo>
                  <a:pt x="1446" y="413"/>
                </a:lnTo>
                <a:lnTo>
                  <a:pt x="1446" y="413"/>
                </a:lnTo>
                <a:lnTo>
                  <a:pt x="1454" y="415"/>
                </a:lnTo>
                <a:lnTo>
                  <a:pt x="1456" y="415"/>
                </a:lnTo>
                <a:lnTo>
                  <a:pt x="1458" y="415"/>
                </a:lnTo>
                <a:lnTo>
                  <a:pt x="1463" y="415"/>
                </a:lnTo>
                <a:lnTo>
                  <a:pt x="1465" y="413"/>
                </a:lnTo>
                <a:lnTo>
                  <a:pt x="1467" y="413"/>
                </a:lnTo>
                <a:lnTo>
                  <a:pt x="1467" y="411"/>
                </a:lnTo>
                <a:lnTo>
                  <a:pt x="1467" y="411"/>
                </a:lnTo>
                <a:lnTo>
                  <a:pt x="1467" y="409"/>
                </a:lnTo>
                <a:lnTo>
                  <a:pt x="1465" y="407"/>
                </a:lnTo>
                <a:lnTo>
                  <a:pt x="1465" y="405"/>
                </a:lnTo>
                <a:lnTo>
                  <a:pt x="1463" y="405"/>
                </a:lnTo>
                <a:lnTo>
                  <a:pt x="1458" y="403"/>
                </a:lnTo>
                <a:lnTo>
                  <a:pt x="1458" y="403"/>
                </a:lnTo>
                <a:lnTo>
                  <a:pt x="1458" y="401"/>
                </a:lnTo>
                <a:lnTo>
                  <a:pt x="1458" y="401"/>
                </a:lnTo>
                <a:lnTo>
                  <a:pt x="1460" y="398"/>
                </a:lnTo>
                <a:lnTo>
                  <a:pt x="1460" y="398"/>
                </a:lnTo>
                <a:lnTo>
                  <a:pt x="1463" y="396"/>
                </a:lnTo>
                <a:lnTo>
                  <a:pt x="1463" y="398"/>
                </a:lnTo>
                <a:lnTo>
                  <a:pt x="1465" y="401"/>
                </a:lnTo>
                <a:lnTo>
                  <a:pt x="1465" y="401"/>
                </a:lnTo>
                <a:lnTo>
                  <a:pt x="1467" y="401"/>
                </a:lnTo>
                <a:lnTo>
                  <a:pt x="1469" y="405"/>
                </a:lnTo>
                <a:lnTo>
                  <a:pt x="1469" y="405"/>
                </a:lnTo>
                <a:lnTo>
                  <a:pt x="1471" y="405"/>
                </a:lnTo>
                <a:lnTo>
                  <a:pt x="1473" y="407"/>
                </a:lnTo>
                <a:lnTo>
                  <a:pt x="1475" y="407"/>
                </a:lnTo>
                <a:lnTo>
                  <a:pt x="1475" y="407"/>
                </a:lnTo>
                <a:lnTo>
                  <a:pt x="1479" y="407"/>
                </a:lnTo>
                <a:lnTo>
                  <a:pt x="1481" y="407"/>
                </a:lnTo>
                <a:lnTo>
                  <a:pt x="1481" y="409"/>
                </a:lnTo>
                <a:lnTo>
                  <a:pt x="1481" y="411"/>
                </a:lnTo>
                <a:lnTo>
                  <a:pt x="1483" y="413"/>
                </a:lnTo>
                <a:lnTo>
                  <a:pt x="1483" y="415"/>
                </a:lnTo>
                <a:lnTo>
                  <a:pt x="1483" y="417"/>
                </a:lnTo>
                <a:lnTo>
                  <a:pt x="1486" y="417"/>
                </a:lnTo>
                <a:lnTo>
                  <a:pt x="1490" y="417"/>
                </a:lnTo>
                <a:lnTo>
                  <a:pt x="1492" y="417"/>
                </a:lnTo>
                <a:lnTo>
                  <a:pt x="1492" y="417"/>
                </a:lnTo>
                <a:lnTo>
                  <a:pt x="1494" y="419"/>
                </a:lnTo>
                <a:lnTo>
                  <a:pt x="1494" y="419"/>
                </a:lnTo>
                <a:lnTo>
                  <a:pt x="1492" y="422"/>
                </a:lnTo>
                <a:lnTo>
                  <a:pt x="1490" y="422"/>
                </a:lnTo>
                <a:lnTo>
                  <a:pt x="1490" y="422"/>
                </a:lnTo>
                <a:lnTo>
                  <a:pt x="1492" y="422"/>
                </a:lnTo>
                <a:lnTo>
                  <a:pt x="1492" y="424"/>
                </a:lnTo>
                <a:lnTo>
                  <a:pt x="1494" y="424"/>
                </a:lnTo>
                <a:lnTo>
                  <a:pt x="1496" y="424"/>
                </a:lnTo>
                <a:lnTo>
                  <a:pt x="1496" y="424"/>
                </a:lnTo>
                <a:lnTo>
                  <a:pt x="1498" y="422"/>
                </a:lnTo>
                <a:lnTo>
                  <a:pt x="1500" y="422"/>
                </a:lnTo>
                <a:lnTo>
                  <a:pt x="1500" y="422"/>
                </a:lnTo>
                <a:lnTo>
                  <a:pt x="1502" y="422"/>
                </a:lnTo>
                <a:lnTo>
                  <a:pt x="1502" y="422"/>
                </a:lnTo>
                <a:lnTo>
                  <a:pt x="1500" y="422"/>
                </a:lnTo>
                <a:lnTo>
                  <a:pt x="1500" y="424"/>
                </a:lnTo>
                <a:lnTo>
                  <a:pt x="1498" y="424"/>
                </a:lnTo>
                <a:lnTo>
                  <a:pt x="1498" y="426"/>
                </a:lnTo>
                <a:lnTo>
                  <a:pt x="1500" y="426"/>
                </a:lnTo>
                <a:lnTo>
                  <a:pt x="1500" y="428"/>
                </a:lnTo>
                <a:lnTo>
                  <a:pt x="1502" y="428"/>
                </a:lnTo>
                <a:lnTo>
                  <a:pt x="1504" y="428"/>
                </a:lnTo>
                <a:lnTo>
                  <a:pt x="1507" y="428"/>
                </a:lnTo>
                <a:lnTo>
                  <a:pt x="1511" y="430"/>
                </a:lnTo>
                <a:lnTo>
                  <a:pt x="1511" y="430"/>
                </a:lnTo>
                <a:lnTo>
                  <a:pt x="1513" y="432"/>
                </a:lnTo>
                <a:lnTo>
                  <a:pt x="1511" y="434"/>
                </a:lnTo>
                <a:lnTo>
                  <a:pt x="1511" y="436"/>
                </a:lnTo>
                <a:lnTo>
                  <a:pt x="1509" y="436"/>
                </a:lnTo>
                <a:lnTo>
                  <a:pt x="1507" y="438"/>
                </a:lnTo>
                <a:lnTo>
                  <a:pt x="1504" y="438"/>
                </a:lnTo>
                <a:lnTo>
                  <a:pt x="1500" y="436"/>
                </a:lnTo>
                <a:lnTo>
                  <a:pt x="1500" y="438"/>
                </a:lnTo>
                <a:lnTo>
                  <a:pt x="1498" y="438"/>
                </a:lnTo>
                <a:lnTo>
                  <a:pt x="1498" y="438"/>
                </a:lnTo>
                <a:lnTo>
                  <a:pt x="1498" y="443"/>
                </a:lnTo>
                <a:lnTo>
                  <a:pt x="1498" y="443"/>
                </a:lnTo>
                <a:lnTo>
                  <a:pt x="1498" y="443"/>
                </a:lnTo>
                <a:lnTo>
                  <a:pt x="1498" y="445"/>
                </a:lnTo>
                <a:lnTo>
                  <a:pt x="1498" y="445"/>
                </a:lnTo>
                <a:lnTo>
                  <a:pt x="1498" y="447"/>
                </a:lnTo>
                <a:lnTo>
                  <a:pt x="1500" y="447"/>
                </a:lnTo>
                <a:lnTo>
                  <a:pt x="1502" y="445"/>
                </a:lnTo>
                <a:lnTo>
                  <a:pt x="1509" y="443"/>
                </a:lnTo>
                <a:lnTo>
                  <a:pt x="1513" y="440"/>
                </a:lnTo>
                <a:lnTo>
                  <a:pt x="1513" y="440"/>
                </a:lnTo>
                <a:lnTo>
                  <a:pt x="1515" y="438"/>
                </a:lnTo>
                <a:lnTo>
                  <a:pt x="1515" y="440"/>
                </a:lnTo>
                <a:lnTo>
                  <a:pt x="1519" y="440"/>
                </a:lnTo>
                <a:lnTo>
                  <a:pt x="1519" y="440"/>
                </a:lnTo>
                <a:lnTo>
                  <a:pt x="1521" y="438"/>
                </a:lnTo>
                <a:lnTo>
                  <a:pt x="1523" y="436"/>
                </a:lnTo>
                <a:lnTo>
                  <a:pt x="1523" y="436"/>
                </a:lnTo>
                <a:lnTo>
                  <a:pt x="1525" y="436"/>
                </a:lnTo>
                <a:lnTo>
                  <a:pt x="1525" y="438"/>
                </a:lnTo>
                <a:lnTo>
                  <a:pt x="1523" y="438"/>
                </a:lnTo>
                <a:lnTo>
                  <a:pt x="1521" y="438"/>
                </a:lnTo>
                <a:lnTo>
                  <a:pt x="1523" y="440"/>
                </a:lnTo>
                <a:lnTo>
                  <a:pt x="1523" y="440"/>
                </a:lnTo>
                <a:lnTo>
                  <a:pt x="1525" y="440"/>
                </a:lnTo>
                <a:lnTo>
                  <a:pt x="1525" y="440"/>
                </a:lnTo>
                <a:lnTo>
                  <a:pt x="1523" y="443"/>
                </a:lnTo>
                <a:lnTo>
                  <a:pt x="1523" y="443"/>
                </a:lnTo>
                <a:lnTo>
                  <a:pt x="1523" y="443"/>
                </a:lnTo>
                <a:lnTo>
                  <a:pt x="1525" y="443"/>
                </a:lnTo>
                <a:lnTo>
                  <a:pt x="1525" y="443"/>
                </a:lnTo>
                <a:lnTo>
                  <a:pt x="1525" y="443"/>
                </a:lnTo>
                <a:lnTo>
                  <a:pt x="1525" y="445"/>
                </a:lnTo>
                <a:lnTo>
                  <a:pt x="1525" y="445"/>
                </a:lnTo>
                <a:lnTo>
                  <a:pt x="1530" y="449"/>
                </a:lnTo>
                <a:lnTo>
                  <a:pt x="1530" y="449"/>
                </a:lnTo>
                <a:lnTo>
                  <a:pt x="1532" y="449"/>
                </a:lnTo>
                <a:lnTo>
                  <a:pt x="1534" y="451"/>
                </a:lnTo>
                <a:lnTo>
                  <a:pt x="1536" y="449"/>
                </a:lnTo>
                <a:lnTo>
                  <a:pt x="1536" y="449"/>
                </a:lnTo>
                <a:lnTo>
                  <a:pt x="1534" y="447"/>
                </a:lnTo>
                <a:lnTo>
                  <a:pt x="1534" y="445"/>
                </a:lnTo>
                <a:lnTo>
                  <a:pt x="1536" y="445"/>
                </a:lnTo>
                <a:lnTo>
                  <a:pt x="1538" y="447"/>
                </a:lnTo>
                <a:lnTo>
                  <a:pt x="1538" y="447"/>
                </a:lnTo>
                <a:lnTo>
                  <a:pt x="1538" y="447"/>
                </a:lnTo>
                <a:lnTo>
                  <a:pt x="1538" y="449"/>
                </a:lnTo>
                <a:lnTo>
                  <a:pt x="1538" y="449"/>
                </a:lnTo>
                <a:lnTo>
                  <a:pt x="1538" y="451"/>
                </a:lnTo>
                <a:lnTo>
                  <a:pt x="1538" y="451"/>
                </a:lnTo>
                <a:lnTo>
                  <a:pt x="1538" y="453"/>
                </a:lnTo>
                <a:lnTo>
                  <a:pt x="1538" y="455"/>
                </a:lnTo>
                <a:lnTo>
                  <a:pt x="1540" y="455"/>
                </a:lnTo>
                <a:lnTo>
                  <a:pt x="1540" y="455"/>
                </a:lnTo>
                <a:lnTo>
                  <a:pt x="1542" y="455"/>
                </a:lnTo>
                <a:lnTo>
                  <a:pt x="1546" y="455"/>
                </a:lnTo>
                <a:lnTo>
                  <a:pt x="1546" y="455"/>
                </a:lnTo>
                <a:lnTo>
                  <a:pt x="1546" y="455"/>
                </a:lnTo>
                <a:lnTo>
                  <a:pt x="1546" y="457"/>
                </a:lnTo>
                <a:lnTo>
                  <a:pt x="1548" y="461"/>
                </a:lnTo>
                <a:lnTo>
                  <a:pt x="1551" y="466"/>
                </a:lnTo>
                <a:lnTo>
                  <a:pt x="1555" y="468"/>
                </a:lnTo>
                <a:lnTo>
                  <a:pt x="1557" y="472"/>
                </a:lnTo>
                <a:lnTo>
                  <a:pt x="1559" y="480"/>
                </a:lnTo>
                <a:lnTo>
                  <a:pt x="1561" y="480"/>
                </a:lnTo>
                <a:lnTo>
                  <a:pt x="1561" y="480"/>
                </a:lnTo>
                <a:lnTo>
                  <a:pt x="1561" y="482"/>
                </a:lnTo>
                <a:lnTo>
                  <a:pt x="1559" y="484"/>
                </a:lnTo>
                <a:lnTo>
                  <a:pt x="1557" y="484"/>
                </a:lnTo>
                <a:lnTo>
                  <a:pt x="1555" y="487"/>
                </a:lnTo>
                <a:lnTo>
                  <a:pt x="1553" y="487"/>
                </a:lnTo>
                <a:lnTo>
                  <a:pt x="1551" y="491"/>
                </a:lnTo>
                <a:lnTo>
                  <a:pt x="1551" y="491"/>
                </a:lnTo>
                <a:lnTo>
                  <a:pt x="1551" y="493"/>
                </a:lnTo>
                <a:lnTo>
                  <a:pt x="1551" y="495"/>
                </a:lnTo>
                <a:lnTo>
                  <a:pt x="1546" y="495"/>
                </a:lnTo>
                <a:lnTo>
                  <a:pt x="1546" y="495"/>
                </a:lnTo>
                <a:lnTo>
                  <a:pt x="1544" y="497"/>
                </a:lnTo>
                <a:lnTo>
                  <a:pt x="1544" y="497"/>
                </a:lnTo>
                <a:lnTo>
                  <a:pt x="1542" y="499"/>
                </a:lnTo>
                <a:lnTo>
                  <a:pt x="1536" y="503"/>
                </a:lnTo>
                <a:lnTo>
                  <a:pt x="1530" y="508"/>
                </a:lnTo>
                <a:lnTo>
                  <a:pt x="1530" y="508"/>
                </a:lnTo>
                <a:lnTo>
                  <a:pt x="1530" y="508"/>
                </a:lnTo>
                <a:lnTo>
                  <a:pt x="1530" y="510"/>
                </a:lnTo>
                <a:lnTo>
                  <a:pt x="1532" y="512"/>
                </a:lnTo>
                <a:lnTo>
                  <a:pt x="1536" y="514"/>
                </a:lnTo>
                <a:lnTo>
                  <a:pt x="1538" y="516"/>
                </a:lnTo>
                <a:lnTo>
                  <a:pt x="1540" y="518"/>
                </a:lnTo>
                <a:lnTo>
                  <a:pt x="1540" y="520"/>
                </a:lnTo>
                <a:lnTo>
                  <a:pt x="1542" y="522"/>
                </a:lnTo>
                <a:lnTo>
                  <a:pt x="1542" y="524"/>
                </a:lnTo>
                <a:lnTo>
                  <a:pt x="1540" y="524"/>
                </a:lnTo>
                <a:lnTo>
                  <a:pt x="1538" y="522"/>
                </a:lnTo>
                <a:lnTo>
                  <a:pt x="1536" y="522"/>
                </a:lnTo>
                <a:lnTo>
                  <a:pt x="1534" y="524"/>
                </a:lnTo>
                <a:lnTo>
                  <a:pt x="1532" y="524"/>
                </a:lnTo>
                <a:lnTo>
                  <a:pt x="1530" y="526"/>
                </a:lnTo>
                <a:lnTo>
                  <a:pt x="1527" y="526"/>
                </a:lnTo>
                <a:lnTo>
                  <a:pt x="1527" y="526"/>
                </a:lnTo>
                <a:lnTo>
                  <a:pt x="1525" y="526"/>
                </a:lnTo>
                <a:lnTo>
                  <a:pt x="1523" y="526"/>
                </a:lnTo>
                <a:lnTo>
                  <a:pt x="1521" y="526"/>
                </a:lnTo>
                <a:lnTo>
                  <a:pt x="1521" y="526"/>
                </a:lnTo>
                <a:lnTo>
                  <a:pt x="1519" y="526"/>
                </a:lnTo>
                <a:lnTo>
                  <a:pt x="1519" y="528"/>
                </a:lnTo>
                <a:lnTo>
                  <a:pt x="1517" y="528"/>
                </a:lnTo>
                <a:lnTo>
                  <a:pt x="1511" y="528"/>
                </a:lnTo>
                <a:lnTo>
                  <a:pt x="1509" y="528"/>
                </a:lnTo>
                <a:lnTo>
                  <a:pt x="1511" y="528"/>
                </a:lnTo>
                <a:lnTo>
                  <a:pt x="1513" y="533"/>
                </a:lnTo>
                <a:lnTo>
                  <a:pt x="1515" y="533"/>
                </a:lnTo>
                <a:lnTo>
                  <a:pt x="1515" y="535"/>
                </a:lnTo>
                <a:lnTo>
                  <a:pt x="1517" y="535"/>
                </a:lnTo>
                <a:lnTo>
                  <a:pt x="1515" y="535"/>
                </a:lnTo>
                <a:lnTo>
                  <a:pt x="1515" y="537"/>
                </a:lnTo>
                <a:lnTo>
                  <a:pt x="1515" y="537"/>
                </a:lnTo>
                <a:lnTo>
                  <a:pt x="1515" y="539"/>
                </a:lnTo>
                <a:lnTo>
                  <a:pt x="1515" y="539"/>
                </a:lnTo>
                <a:lnTo>
                  <a:pt x="1513" y="537"/>
                </a:lnTo>
                <a:lnTo>
                  <a:pt x="1513" y="537"/>
                </a:lnTo>
                <a:lnTo>
                  <a:pt x="1513" y="537"/>
                </a:lnTo>
                <a:lnTo>
                  <a:pt x="1513" y="537"/>
                </a:lnTo>
                <a:lnTo>
                  <a:pt x="1515" y="535"/>
                </a:lnTo>
                <a:lnTo>
                  <a:pt x="1513" y="535"/>
                </a:lnTo>
                <a:lnTo>
                  <a:pt x="1513" y="533"/>
                </a:lnTo>
                <a:lnTo>
                  <a:pt x="1509" y="531"/>
                </a:lnTo>
                <a:lnTo>
                  <a:pt x="1507" y="528"/>
                </a:lnTo>
                <a:lnTo>
                  <a:pt x="1500" y="526"/>
                </a:lnTo>
                <a:lnTo>
                  <a:pt x="1496" y="526"/>
                </a:lnTo>
                <a:lnTo>
                  <a:pt x="1492" y="524"/>
                </a:lnTo>
                <a:lnTo>
                  <a:pt x="1492" y="524"/>
                </a:lnTo>
                <a:lnTo>
                  <a:pt x="1488" y="524"/>
                </a:lnTo>
                <a:lnTo>
                  <a:pt x="1488" y="524"/>
                </a:lnTo>
                <a:lnTo>
                  <a:pt x="1488" y="524"/>
                </a:lnTo>
                <a:lnTo>
                  <a:pt x="1486" y="526"/>
                </a:lnTo>
                <a:lnTo>
                  <a:pt x="1486" y="526"/>
                </a:lnTo>
                <a:lnTo>
                  <a:pt x="1486" y="526"/>
                </a:lnTo>
                <a:lnTo>
                  <a:pt x="1488" y="531"/>
                </a:lnTo>
                <a:lnTo>
                  <a:pt x="1488" y="531"/>
                </a:lnTo>
                <a:lnTo>
                  <a:pt x="1486" y="531"/>
                </a:lnTo>
                <a:lnTo>
                  <a:pt x="1479" y="533"/>
                </a:lnTo>
                <a:lnTo>
                  <a:pt x="1477" y="535"/>
                </a:lnTo>
                <a:lnTo>
                  <a:pt x="1477" y="535"/>
                </a:lnTo>
                <a:lnTo>
                  <a:pt x="1477" y="537"/>
                </a:lnTo>
                <a:lnTo>
                  <a:pt x="1475" y="539"/>
                </a:lnTo>
                <a:lnTo>
                  <a:pt x="1475" y="541"/>
                </a:lnTo>
                <a:lnTo>
                  <a:pt x="1475" y="541"/>
                </a:lnTo>
                <a:lnTo>
                  <a:pt x="1475" y="543"/>
                </a:lnTo>
                <a:lnTo>
                  <a:pt x="1475" y="543"/>
                </a:lnTo>
                <a:lnTo>
                  <a:pt x="1477" y="547"/>
                </a:lnTo>
                <a:lnTo>
                  <a:pt x="1477" y="547"/>
                </a:lnTo>
                <a:lnTo>
                  <a:pt x="1481" y="549"/>
                </a:lnTo>
                <a:lnTo>
                  <a:pt x="1481" y="549"/>
                </a:lnTo>
                <a:lnTo>
                  <a:pt x="1483" y="549"/>
                </a:lnTo>
                <a:lnTo>
                  <a:pt x="1486" y="549"/>
                </a:lnTo>
                <a:lnTo>
                  <a:pt x="1486" y="552"/>
                </a:lnTo>
                <a:lnTo>
                  <a:pt x="1488" y="552"/>
                </a:lnTo>
                <a:lnTo>
                  <a:pt x="1490" y="552"/>
                </a:lnTo>
                <a:lnTo>
                  <a:pt x="1492" y="552"/>
                </a:lnTo>
                <a:lnTo>
                  <a:pt x="1494" y="554"/>
                </a:lnTo>
                <a:lnTo>
                  <a:pt x="1496" y="554"/>
                </a:lnTo>
                <a:lnTo>
                  <a:pt x="1498" y="552"/>
                </a:lnTo>
                <a:lnTo>
                  <a:pt x="1498" y="552"/>
                </a:lnTo>
                <a:lnTo>
                  <a:pt x="1500" y="552"/>
                </a:lnTo>
                <a:lnTo>
                  <a:pt x="1500" y="552"/>
                </a:lnTo>
                <a:lnTo>
                  <a:pt x="1504" y="549"/>
                </a:lnTo>
                <a:lnTo>
                  <a:pt x="1507" y="549"/>
                </a:lnTo>
                <a:lnTo>
                  <a:pt x="1509" y="549"/>
                </a:lnTo>
                <a:lnTo>
                  <a:pt x="1511" y="549"/>
                </a:lnTo>
                <a:lnTo>
                  <a:pt x="1511" y="545"/>
                </a:lnTo>
                <a:lnTo>
                  <a:pt x="1515" y="545"/>
                </a:lnTo>
                <a:lnTo>
                  <a:pt x="1517" y="547"/>
                </a:lnTo>
                <a:lnTo>
                  <a:pt x="1517" y="547"/>
                </a:lnTo>
                <a:lnTo>
                  <a:pt x="1521" y="547"/>
                </a:lnTo>
                <a:lnTo>
                  <a:pt x="1523" y="547"/>
                </a:lnTo>
                <a:lnTo>
                  <a:pt x="1525" y="547"/>
                </a:lnTo>
                <a:lnTo>
                  <a:pt x="1525" y="545"/>
                </a:lnTo>
                <a:lnTo>
                  <a:pt x="1525" y="543"/>
                </a:lnTo>
                <a:lnTo>
                  <a:pt x="1523" y="541"/>
                </a:lnTo>
                <a:lnTo>
                  <a:pt x="1523" y="541"/>
                </a:lnTo>
                <a:lnTo>
                  <a:pt x="1523" y="539"/>
                </a:lnTo>
                <a:lnTo>
                  <a:pt x="1523" y="539"/>
                </a:lnTo>
                <a:lnTo>
                  <a:pt x="1525" y="539"/>
                </a:lnTo>
                <a:lnTo>
                  <a:pt x="1525" y="539"/>
                </a:lnTo>
                <a:lnTo>
                  <a:pt x="1525" y="539"/>
                </a:lnTo>
                <a:lnTo>
                  <a:pt x="1527" y="539"/>
                </a:lnTo>
                <a:lnTo>
                  <a:pt x="1527" y="541"/>
                </a:lnTo>
                <a:lnTo>
                  <a:pt x="1527" y="541"/>
                </a:lnTo>
                <a:lnTo>
                  <a:pt x="1527" y="543"/>
                </a:lnTo>
                <a:lnTo>
                  <a:pt x="1530" y="543"/>
                </a:lnTo>
                <a:lnTo>
                  <a:pt x="1530" y="543"/>
                </a:lnTo>
                <a:lnTo>
                  <a:pt x="1532" y="543"/>
                </a:lnTo>
                <a:lnTo>
                  <a:pt x="1534" y="543"/>
                </a:lnTo>
                <a:lnTo>
                  <a:pt x="1534" y="547"/>
                </a:lnTo>
                <a:lnTo>
                  <a:pt x="1534" y="547"/>
                </a:lnTo>
                <a:lnTo>
                  <a:pt x="1534" y="549"/>
                </a:lnTo>
                <a:lnTo>
                  <a:pt x="1536" y="549"/>
                </a:lnTo>
                <a:lnTo>
                  <a:pt x="1536" y="547"/>
                </a:lnTo>
                <a:lnTo>
                  <a:pt x="1536" y="547"/>
                </a:lnTo>
                <a:lnTo>
                  <a:pt x="1538" y="545"/>
                </a:lnTo>
                <a:lnTo>
                  <a:pt x="1538" y="545"/>
                </a:lnTo>
                <a:lnTo>
                  <a:pt x="1538" y="545"/>
                </a:lnTo>
                <a:lnTo>
                  <a:pt x="1540" y="545"/>
                </a:lnTo>
                <a:lnTo>
                  <a:pt x="1540" y="545"/>
                </a:lnTo>
                <a:lnTo>
                  <a:pt x="1544" y="545"/>
                </a:lnTo>
                <a:lnTo>
                  <a:pt x="1546" y="545"/>
                </a:lnTo>
                <a:lnTo>
                  <a:pt x="1546" y="545"/>
                </a:lnTo>
                <a:lnTo>
                  <a:pt x="1544" y="549"/>
                </a:lnTo>
                <a:lnTo>
                  <a:pt x="1544" y="549"/>
                </a:lnTo>
                <a:lnTo>
                  <a:pt x="1544" y="549"/>
                </a:lnTo>
                <a:lnTo>
                  <a:pt x="1546" y="552"/>
                </a:lnTo>
                <a:lnTo>
                  <a:pt x="1548" y="552"/>
                </a:lnTo>
                <a:lnTo>
                  <a:pt x="1551" y="556"/>
                </a:lnTo>
                <a:lnTo>
                  <a:pt x="1555" y="558"/>
                </a:lnTo>
                <a:lnTo>
                  <a:pt x="1555" y="558"/>
                </a:lnTo>
                <a:lnTo>
                  <a:pt x="1555" y="558"/>
                </a:lnTo>
                <a:lnTo>
                  <a:pt x="1557" y="560"/>
                </a:lnTo>
                <a:lnTo>
                  <a:pt x="1557" y="562"/>
                </a:lnTo>
                <a:lnTo>
                  <a:pt x="1559" y="562"/>
                </a:lnTo>
                <a:lnTo>
                  <a:pt x="1561" y="560"/>
                </a:lnTo>
                <a:lnTo>
                  <a:pt x="1563" y="560"/>
                </a:lnTo>
                <a:lnTo>
                  <a:pt x="1563" y="560"/>
                </a:lnTo>
                <a:lnTo>
                  <a:pt x="1563" y="562"/>
                </a:lnTo>
                <a:lnTo>
                  <a:pt x="1561" y="562"/>
                </a:lnTo>
                <a:lnTo>
                  <a:pt x="1561" y="564"/>
                </a:lnTo>
                <a:lnTo>
                  <a:pt x="1561" y="564"/>
                </a:lnTo>
                <a:lnTo>
                  <a:pt x="1561" y="564"/>
                </a:lnTo>
                <a:lnTo>
                  <a:pt x="1567" y="564"/>
                </a:lnTo>
                <a:lnTo>
                  <a:pt x="1569" y="564"/>
                </a:lnTo>
                <a:lnTo>
                  <a:pt x="1569" y="566"/>
                </a:lnTo>
                <a:lnTo>
                  <a:pt x="1571" y="566"/>
                </a:lnTo>
                <a:lnTo>
                  <a:pt x="1571" y="568"/>
                </a:lnTo>
                <a:lnTo>
                  <a:pt x="1571" y="568"/>
                </a:lnTo>
                <a:lnTo>
                  <a:pt x="1574" y="568"/>
                </a:lnTo>
                <a:lnTo>
                  <a:pt x="1574" y="568"/>
                </a:lnTo>
                <a:lnTo>
                  <a:pt x="1571" y="568"/>
                </a:lnTo>
                <a:lnTo>
                  <a:pt x="1569" y="570"/>
                </a:lnTo>
                <a:lnTo>
                  <a:pt x="1569" y="570"/>
                </a:lnTo>
                <a:lnTo>
                  <a:pt x="1567" y="570"/>
                </a:lnTo>
                <a:lnTo>
                  <a:pt x="1565" y="570"/>
                </a:lnTo>
                <a:lnTo>
                  <a:pt x="1565" y="572"/>
                </a:lnTo>
                <a:lnTo>
                  <a:pt x="1567" y="572"/>
                </a:lnTo>
                <a:lnTo>
                  <a:pt x="1569" y="577"/>
                </a:lnTo>
                <a:lnTo>
                  <a:pt x="1571" y="579"/>
                </a:lnTo>
                <a:lnTo>
                  <a:pt x="1574" y="579"/>
                </a:lnTo>
                <a:lnTo>
                  <a:pt x="1576" y="581"/>
                </a:lnTo>
                <a:lnTo>
                  <a:pt x="1580" y="579"/>
                </a:lnTo>
                <a:lnTo>
                  <a:pt x="1580" y="579"/>
                </a:lnTo>
                <a:lnTo>
                  <a:pt x="1578" y="581"/>
                </a:lnTo>
                <a:lnTo>
                  <a:pt x="1578" y="581"/>
                </a:lnTo>
                <a:lnTo>
                  <a:pt x="1580" y="581"/>
                </a:lnTo>
                <a:lnTo>
                  <a:pt x="1582" y="583"/>
                </a:lnTo>
                <a:lnTo>
                  <a:pt x="1586" y="583"/>
                </a:lnTo>
                <a:lnTo>
                  <a:pt x="1588" y="585"/>
                </a:lnTo>
                <a:lnTo>
                  <a:pt x="1590" y="587"/>
                </a:lnTo>
                <a:lnTo>
                  <a:pt x="1592" y="587"/>
                </a:lnTo>
                <a:lnTo>
                  <a:pt x="1595" y="585"/>
                </a:lnTo>
                <a:lnTo>
                  <a:pt x="1597" y="585"/>
                </a:lnTo>
                <a:lnTo>
                  <a:pt x="1599" y="587"/>
                </a:lnTo>
                <a:lnTo>
                  <a:pt x="1601" y="587"/>
                </a:lnTo>
                <a:lnTo>
                  <a:pt x="1603" y="591"/>
                </a:lnTo>
                <a:lnTo>
                  <a:pt x="1607" y="593"/>
                </a:lnTo>
                <a:lnTo>
                  <a:pt x="1607" y="593"/>
                </a:lnTo>
                <a:lnTo>
                  <a:pt x="1611" y="596"/>
                </a:lnTo>
                <a:lnTo>
                  <a:pt x="1613" y="598"/>
                </a:lnTo>
                <a:lnTo>
                  <a:pt x="1615" y="598"/>
                </a:lnTo>
                <a:lnTo>
                  <a:pt x="1618" y="598"/>
                </a:lnTo>
                <a:lnTo>
                  <a:pt x="1630" y="600"/>
                </a:lnTo>
                <a:lnTo>
                  <a:pt x="1632" y="600"/>
                </a:lnTo>
                <a:lnTo>
                  <a:pt x="1632" y="602"/>
                </a:lnTo>
                <a:lnTo>
                  <a:pt x="1634" y="602"/>
                </a:lnTo>
                <a:lnTo>
                  <a:pt x="1641" y="604"/>
                </a:lnTo>
                <a:lnTo>
                  <a:pt x="1643" y="604"/>
                </a:lnTo>
                <a:lnTo>
                  <a:pt x="1645" y="606"/>
                </a:lnTo>
                <a:lnTo>
                  <a:pt x="1647" y="606"/>
                </a:lnTo>
                <a:lnTo>
                  <a:pt x="1647" y="606"/>
                </a:lnTo>
                <a:lnTo>
                  <a:pt x="1649" y="606"/>
                </a:lnTo>
                <a:lnTo>
                  <a:pt x="1651" y="606"/>
                </a:lnTo>
                <a:lnTo>
                  <a:pt x="1651" y="604"/>
                </a:lnTo>
                <a:lnTo>
                  <a:pt x="1649" y="602"/>
                </a:lnTo>
                <a:lnTo>
                  <a:pt x="1649" y="602"/>
                </a:lnTo>
                <a:lnTo>
                  <a:pt x="1651" y="600"/>
                </a:lnTo>
                <a:lnTo>
                  <a:pt x="1651" y="600"/>
                </a:lnTo>
                <a:lnTo>
                  <a:pt x="1651" y="598"/>
                </a:lnTo>
                <a:lnTo>
                  <a:pt x="1651" y="598"/>
                </a:lnTo>
                <a:lnTo>
                  <a:pt x="1651" y="598"/>
                </a:lnTo>
                <a:lnTo>
                  <a:pt x="1647" y="596"/>
                </a:lnTo>
                <a:lnTo>
                  <a:pt x="1647" y="596"/>
                </a:lnTo>
                <a:lnTo>
                  <a:pt x="1645" y="593"/>
                </a:lnTo>
                <a:lnTo>
                  <a:pt x="1645" y="591"/>
                </a:lnTo>
                <a:lnTo>
                  <a:pt x="1643" y="589"/>
                </a:lnTo>
                <a:lnTo>
                  <a:pt x="1641" y="589"/>
                </a:lnTo>
                <a:lnTo>
                  <a:pt x="1639" y="587"/>
                </a:lnTo>
                <a:lnTo>
                  <a:pt x="1636" y="587"/>
                </a:lnTo>
                <a:lnTo>
                  <a:pt x="1634" y="585"/>
                </a:lnTo>
                <a:lnTo>
                  <a:pt x="1632" y="585"/>
                </a:lnTo>
                <a:lnTo>
                  <a:pt x="1632" y="583"/>
                </a:lnTo>
                <a:lnTo>
                  <a:pt x="1630" y="583"/>
                </a:lnTo>
                <a:lnTo>
                  <a:pt x="1626" y="581"/>
                </a:lnTo>
                <a:lnTo>
                  <a:pt x="1626" y="581"/>
                </a:lnTo>
                <a:lnTo>
                  <a:pt x="1628" y="579"/>
                </a:lnTo>
                <a:lnTo>
                  <a:pt x="1628" y="579"/>
                </a:lnTo>
                <a:lnTo>
                  <a:pt x="1626" y="579"/>
                </a:lnTo>
                <a:lnTo>
                  <a:pt x="1624" y="579"/>
                </a:lnTo>
                <a:lnTo>
                  <a:pt x="1620" y="577"/>
                </a:lnTo>
                <a:lnTo>
                  <a:pt x="1620" y="577"/>
                </a:lnTo>
                <a:lnTo>
                  <a:pt x="1618" y="572"/>
                </a:lnTo>
                <a:lnTo>
                  <a:pt x="1615" y="570"/>
                </a:lnTo>
                <a:lnTo>
                  <a:pt x="1613" y="568"/>
                </a:lnTo>
                <a:lnTo>
                  <a:pt x="1611" y="568"/>
                </a:lnTo>
                <a:lnTo>
                  <a:pt x="1609" y="564"/>
                </a:lnTo>
                <a:lnTo>
                  <a:pt x="1609" y="564"/>
                </a:lnTo>
                <a:lnTo>
                  <a:pt x="1613" y="564"/>
                </a:lnTo>
                <a:lnTo>
                  <a:pt x="1615" y="564"/>
                </a:lnTo>
                <a:lnTo>
                  <a:pt x="1620" y="566"/>
                </a:lnTo>
                <a:lnTo>
                  <a:pt x="1626" y="570"/>
                </a:lnTo>
                <a:lnTo>
                  <a:pt x="1626" y="570"/>
                </a:lnTo>
                <a:lnTo>
                  <a:pt x="1626" y="570"/>
                </a:lnTo>
                <a:lnTo>
                  <a:pt x="1626" y="570"/>
                </a:lnTo>
                <a:lnTo>
                  <a:pt x="1626" y="566"/>
                </a:lnTo>
                <a:lnTo>
                  <a:pt x="1624" y="564"/>
                </a:lnTo>
                <a:lnTo>
                  <a:pt x="1624" y="564"/>
                </a:lnTo>
                <a:lnTo>
                  <a:pt x="1626" y="566"/>
                </a:lnTo>
                <a:lnTo>
                  <a:pt x="1630" y="570"/>
                </a:lnTo>
                <a:lnTo>
                  <a:pt x="1632" y="572"/>
                </a:lnTo>
                <a:lnTo>
                  <a:pt x="1634" y="575"/>
                </a:lnTo>
                <a:lnTo>
                  <a:pt x="1636" y="575"/>
                </a:lnTo>
                <a:lnTo>
                  <a:pt x="1636" y="575"/>
                </a:lnTo>
                <a:lnTo>
                  <a:pt x="1636" y="575"/>
                </a:lnTo>
                <a:lnTo>
                  <a:pt x="1639" y="577"/>
                </a:lnTo>
                <a:lnTo>
                  <a:pt x="1639" y="577"/>
                </a:lnTo>
                <a:lnTo>
                  <a:pt x="1641" y="577"/>
                </a:lnTo>
                <a:lnTo>
                  <a:pt x="1641" y="579"/>
                </a:lnTo>
                <a:lnTo>
                  <a:pt x="1641" y="579"/>
                </a:lnTo>
                <a:lnTo>
                  <a:pt x="1641" y="579"/>
                </a:lnTo>
                <a:lnTo>
                  <a:pt x="1643" y="579"/>
                </a:lnTo>
                <a:lnTo>
                  <a:pt x="1643" y="579"/>
                </a:lnTo>
                <a:lnTo>
                  <a:pt x="1643" y="575"/>
                </a:lnTo>
                <a:lnTo>
                  <a:pt x="1643" y="575"/>
                </a:lnTo>
                <a:lnTo>
                  <a:pt x="1643" y="577"/>
                </a:lnTo>
                <a:lnTo>
                  <a:pt x="1645" y="579"/>
                </a:lnTo>
                <a:lnTo>
                  <a:pt x="1645" y="581"/>
                </a:lnTo>
                <a:lnTo>
                  <a:pt x="1647" y="581"/>
                </a:lnTo>
                <a:lnTo>
                  <a:pt x="1649" y="581"/>
                </a:lnTo>
                <a:lnTo>
                  <a:pt x="1649" y="581"/>
                </a:lnTo>
                <a:lnTo>
                  <a:pt x="1649" y="579"/>
                </a:lnTo>
                <a:lnTo>
                  <a:pt x="1647" y="579"/>
                </a:lnTo>
                <a:lnTo>
                  <a:pt x="1649" y="579"/>
                </a:lnTo>
                <a:lnTo>
                  <a:pt x="1651" y="581"/>
                </a:lnTo>
                <a:lnTo>
                  <a:pt x="1653" y="581"/>
                </a:lnTo>
                <a:lnTo>
                  <a:pt x="1653" y="583"/>
                </a:lnTo>
                <a:lnTo>
                  <a:pt x="1653" y="583"/>
                </a:lnTo>
                <a:lnTo>
                  <a:pt x="1655" y="583"/>
                </a:lnTo>
                <a:lnTo>
                  <a:pt x="1655" y="583"/>
                </a:lnTo>
                <a:lnTo>
                  <a:pt x="1655" y="583"/>
                </a:lnTo>
                <a:lnTo>
                  <a:pt x="1657" y="583"/>
                </a:lnTo>
                <a:lnTo>
                  <a:pt x="1659" y="585"/>
                </a:lnTo>
                <a:lnTo>
                  <a:pt x="1662" y="587"/>
                </a:lnTo>
                <a:lnTo>
                  <a:pt x="1664" y="589"/>
                </a:lnTo>
                <a:lnTo>
                  <a:pt x="1664" y="589"/>
                </a:lnTo>
                <a:lnTo>
                  <a:pt x="1666" y="589"/>
                </a:lnTo>
                <a:lnTo>
                  <a:pt x="1666" y="587"/>
                </a:lnTo>
                <a:lnTo>
                  <a:pt x="1664" y="583"/>
                </a:lnTo>
                <a:lnTo>
                  <a:pt x="1664" y="583"/>
                </a:lnTo>
                <a:lnTo>
                  <a:pt x="1668" y="583"/>
                </a:lnTo>
                <a:lnTo>
                  <a:pt x="1668" y="583"/>
                </a:lnTo>
                <a:lnTo>
                  <a:pt x="1670" y="583"/>
                </a:lnTo>
                <a:lnTo>
                  <a:pt x="1670" y="583"/>
                </a:lnTo>
                <a:lnTo>
                  <a:pt x="1670" y="583"/>
                </a:lnTo>
                <a:lnTo>
                  <a:pt x="1670" y="583"/>
                </a:lnTo>
                <a:lnTo>
                  <a:pt x="1670" y="581"/>
                </a:lnTo>
                <a:lnTo>
                  <a:pt x="1668" y="579"/>
                </a:lnTo>
                <a:lnTo>
                  <a:pt x="1668" y="579"/>
                </a:lnTo>
                <a:lnTo>
                  <a:pt x="1666" y="575"/>
                </a:lnTo>
                <a:lnTo>
                  <a:pt x="1666" y="575"/>
                </a:lnTo>
                <a:lnTo>
                  <a:pt x="1666" y="575"/>
                </a:lnTo>
                <a:lnTo>
                  <a:pt x="1666" y="575"/>
                </a:lnTo>
                <a:lnTo>
                  <a:pt x="1666" y="572"/>
                </a:lnTo>
                <a:lnTo>
                  <a:pt x="1666" y="570"/>
                </a:lnTo>
                <a:lnTo>
                  <a:pt x="1666" y="566"/>
                </a:lnTo>
                <a:lnTo>
                  <a:pt x="1664" y="566"/>
                </a:lnTo>
                <a:lnTo>
                  <a:pt x="1664" y="564"/>
                </a:lnTo>
                <a:lnTo>
                  <a:pt x="1664" y="564"/>
                </a:lnTo>
                <a:lnTo>
                  <a:pt x="1666" y="566"/>
                </a:lnTo>
                <a:lnTo>
                  <a:pt x="1668" y="568"/>
                </a:lnTo>
                <a:lnTo>
                  <a:pt x="1668" y="568"/>
                </a:lnTo>
                <a:lnTo>
                  <a:pt x="1670" y="575"/>
                </a:lnTo>
                <a:lnTo>
                  <a:pt x="1670" y="575"/>
                </a:lnTo>
                <a:lnTo>
                  <a:pt x="1672" y="575"/>
                </a:lnTo>
                <a:lnTo>
                  <a:pt x="1672" y="575"/>
                </a:lnTo>
                <a:lnTo>
                  <a:pt x="1674" y="572"/>
                </a:lnTo>
                <a:lnTo>
                  <a:pt x="1674" y="570"/>
                </a:lnTo>
                <a:lnTo>
                  <a:pt x="1672" y="568"/>
                </a:lnTo>
                <a:lnTo>
                  <a:pt x="1672" y="566"/>
                </a:lnTo>
                <a:lnTo>
                  <a:pt x="1674" y="566"/>
                </a:lnTo>
                <a:lnTo>
                  <a:pt x="1674" y="564"/>
                </a:lnTo>
                <a:lnTo>
                  <a:pt x="1674" y="562"/>
                </a:lnTo>
                <a:lnTo>
                  <a:pt x="1672" y="560"/>
                </a:lnTo>
                <a:lnTo>
                  <a:pt x="1672" y="560"/>
                </a:lnTo>
                <a:lnTo>
                  <a:pt x="1670" y="560"/>
                </a:lnTo>
                <a:lnTo>
                  <a:pt x="1670" y="560"/>
                </a:lnTo>
                <a:lnTo>
                  <a:pt x="1670" y="560"/>
                </a:lnTo>
                <a:lnTo>
                  <a:pt x="1670" y="558"/>
                </a:lnTo>
                <a:lnTo>
                  <a:pt x="1670" y="558"/>
                </a:lnTo>
                <a:lnTo>
                  <a:pt x="1670" y="558"/>
                </a:lnTo>
                <a:lnTo>
                  <a:pt x="1668" y="558"/>
                </a:lnTo>
                <a:lnTo>
                  <a:pt x="1666" y="558"/>
                </a:lnTo>
                <a:lnTo>
                  <a:pt x="1664" y="558"/>
                </a:lnTo>
                <a:lnTo>
                  <a:pt x="1664" y="558"/>
                </a:lnTo>
                <a:lnTo>
                  <a:pt x="1664" y="556"/>
                </a:lnTo>
                <a:lnTo>
                  <a:pt x="1664" y="556"/>
                </a:lnTo>
                <a:lnTo>
                  <a:pt x="1664" y="556"/>
                </a:lnTo>
                <a:lnTo>
                  <a:pt x="1662" y="554"/>
                </a:lnTo>
                <a:lnTo>
                  <a:pt x="1662" y="554"/>
                </a:lnTo>
                <a:lnTo>
                  <a:pt x="1657" y="552"/>
                </a:lnTo>
                <a:lnTo>
                  <a:pt x="1657" y="552"/>
                </a:lnTo>
                <a:lnTo>
                  <a:pt x="1659" y="552"/>
                </a:lnTo>
                <a:lnTo>
                  <a:pt x="1662" y="552"/>
                </a:lnTo>
                <a:lnTo>
                  <a:pt x="1664" y="552"/>
                </a:lnTo>
                <a:lnTo>
                  <a:pt x="1666" y="547"/>
                </a:lnTo>
                <a:lnTo>
                  <a:pt x="1664" y="547"/>
                </a:lnTo>
                <a:lnTo>
                  <a:pt x="1664" y="547"/>
                </a:lnTo>
                <a:lnTo>
                  <a:pt x="1659" y="547"/>
                </a:lnTo>
                <a:lnTo>
                  <a:pt x="1657" y="547"/>
                </a:lnTo>
                <a:lnTo>
                  <a:pt x="1659" y="545"/>
                </a:lnTo>
                <a:lnTo>
                  <a:pt x="1662" y="545"/>
                </a:lnTo>
                <a:lnTo>
                  <a:pt x="1662" y="543"/>
                </a:lnTo>
                <a:lnTo>
                  <a:pt x="1659" y="541"/>
                </a:lnTo>
                <a:lnTo>
                  <a:pt x="1659" y="541"/>
                </a:lnTo>
                <a:lnTo>
                  <a:pt x="1657" y="541"/>
                </a:lnTo>
                <a:lnTo>
                  <a:pt x="1657" y="541"/>
                </a:lnTo>
                <a:lnTo>
                  <a:pt x="1655" y="539"/>
                </a:lnTo>
                <a:lnTo>
                  <a:pt x="1653" y="537"/>
                </a:lnTo>
                <a:lnTo>
                  <a:pt x="1651" y="539"/>
                </a:lnTo>
                <a:lnTo>
                  <a:pt x="1649" y="539"/>
                </a:lnTo>
                <a:lnTo>
                  <a:pt x="1649" y="541"/>
                </a:lnTo>
                <a:lnTo>
                  <a:pt x="1649" y="541"/>
                </a:lnTo>
                <a:lnTo>
                  <a:pt x="1647" y="541"/>
                </a:lnTo>
                <a:lnTo>
                  <a:pt x="1647" y="541"/>
                </a:lnTo>
                <a:lnTo>
                  <a:pt x="1649" y="539"/>
                </a:lnTo>
                <a:lnTo>
                  <a:pt x="1649" y="539"/>
                </a:lnTo>
                <a:lnTo>
                  <a:pt x="1647" y="537"/>
                </a:lnTo>
                <a:lnTo>
                  <a:pt x="1645" y="535"/>
                </a:lnTo>
                <a:lnTo>
                  <a:pt x="1643" y="535"/>
                </a:lnTo>
                <a:lnTo>
                  <a:pt x="1643" y="535"/>
                </a:lnTo>
                <a:lnTo>
                  <a:pt x="1643" y="539"/>
                </a:lnTo>
                <a:lnTo>
                  <a:pt x="1641" y="539"/>
                </a:lnTo>
                <a:lnTo>
                  <a:pt x="1641" y="539"/>
                </a:lnTo>
                <a:lnTo>
                  <a:pt x="1641" y="535"/>
                </a:lnTo>
                <a:lnTo>
                  <a:pt x="1639" y="533"/>
                </a:lnTo>
                <a:lnTo>
                  <a:pt x="1639" y="533"/>
                </a:lnTo>
                <a:lnTo>
                  <a:pt x="1639" y="533"/>
                </a:lnTo>
                <a:lnTo>
                  <a:pt x="1639" y="533"/>
                </a:lnTo>
                <a:lnTo>
                  <a:pt x="1639" y="533"/>
                </a:lnTo>
                <a:lnTo>
                  <a:pt x="1636" y="533"/>
                </a:lnTo>
                <a:lnTo>
                  <a:pt x="1636" y="533"/>
                </a:lnTo>
                <a:lnTo>
                  <a:pt x="1636" y="531"/>
                </a:lnTo>
                <a:lnTo>
                  <a:pt x="1636" y="528"/>
                </a:lnTo>
                <a:lnTo>
                  <a:pt x="1634" y="528"/>
                </a:lnTo>
                <a:lnTo>
                  <a:pt x="1632" y="526"/>
                </a:lnTo>
                <a:lnTo>
                  <a:pt x="1632" y="526"/>
                </a:lnTo>
                <a:lnTo>
                  <a:pt x="1632" y="526"/>
                </a:lnTo>
                <a:lnTo>
                  <a:pt x="1634" y="524"/>
                </a:lnTo>
                <a:lnTo>
                  <a:pt x="1634" y="524"/>
                </a:lnTo>
                <a:lnTo>
                  <a:pt x="1632" y="524"/>
                </a:lnTo>
                <a:lnTo>
                  <a:pt x="1632" y="522"/>
                </a:lnTo>
                <a:lnTo>
                  <a:pt x="1632" y="522"/>
                </a:lnTo>
                <a:lnTo>
                  <a:pt x="1632" y="522"/>
                </a:lnTo>
                <a:lnTo>
                  <a:pt x="1630" y="520"/>
                </a:lnTo>
                <a:lnTo>
                  <a:pt x="1628" y="520"/>
                </a:lnTo>
                <a:lnTo>
                  <a:pt x="1628" y="520"/>
                </a:lnTo>
                <a:lnTo>
                  <a:pt x="1626" y="520"/>
                </a:lnTo>
                <a:lnTo>
                  <a:pt x="1624" y="522"/>
                </a:lnTo>
                <a:lnTo>
                  <a:pt x="1624" y="522"/>
                </a:lnTo>
                <a:lnTo>
                  <a:pt x="1624" y="522"/>
                </a:lnTo>
                <a:lnTo>
                  <a:pt x="1624" y="520"/>
                </a:lnTo>
                <a:lnTo>
                  <a:pt x="1624" y="516"/>
                </a:lnTo>
                <a:lnTo>
                  <a:pt x="1624" y="516"/>
                </a:lnTo>
                <a:lnTo>
                  <a:pt x="1624" y="516"/>
                </a:lnTo>
                <a:lnTo>
                  <a:pt x="1622" y="516"/>
                </a:lnTo>
                <a:lnTo>
                  <a:pt x="1620" y="514"/>
                </a:lnTo>
                <a:lnTo>
                  <a:pt x="1620" y="514"/>
                </a:lnTo>
                <a:lnTo>
                  <a:pt x="1620" y="512"/>
                </a:lnTo>
                <a:lnTo>
                  <a:pt x="1620" y="510"/>
                </a:lnTo>
                <a:lnTo>
                  <a:pt x="1620" y="510"/>
                </a:lnTo>
                <a:lnTo>
                  <a:pt x="1615" y="508"/>
                </a:lnTo>
                <a:lnTo>
                  <a:pt x="1613" y="508"/>
                </a:lnTo>
                <a:lnTo>
                  <a:pt x="1611" y="508"/>
                </a:lnTo>
                <a:lnTo>
                  <a:pt x="1611" y="508"/>
                </a:lnTo>
                <a:lnTo>
                  <a:pt x="1615" y="505"/>
                </a:lnTo>
                <a:lnTo>
                  <a:pt x="1615" y="505"/>
                </a:lnTo>
                <a:lnTo>
                  <a:pt x="1620" y="508"/>
                </a:lnTo>
                <a:lnTo>
                  <a:pt x="1624" y="512"/>
                </a:lnTo>
                <a:lnTo>
                  <a:pt x="1626" y="512"/>
                </a:lnTo>
                <a:lnTo>
                  <a:pt x="1628" y="514"/>
                </a:lnTo>
                <a:lnTo>
                  <a:pt x="1632" y="514"/>
                </a:lnTo>
                <a:lnTo>
                  <a:pt x="1632" y="514"/>
                </a:lnTo>
                <a:lnTo>
                  <a:pt x="1632" y="512"/>
                </a:lnTo>
                <a:lnTo>
                  <a:pt x="1634" y="512"/>
                </a:lnTo>
                <a:lnTo>
                  <a:pt x="1632" y="510"/>
                </a:lnTo>
                <a:lnTo>
                  <a:pt x="1630" y="508"/>
                </a:lnTo>
                <a:lnTo>
                  <a:pt x="1626" y="505"/>
                </a:lnTo>
                <a:lnTo>
                  <a:pt x="1626" y="503"/>
                </a:lnTo>
                <a:lnTo>
                  <a:pt x="1624" y="501"/>
                </a:lnTo>
                <a:lnTo>
                  <a:pt x="1624" y="499"/>
                </a:lnTo>
                <a:lnTo>
                  <a:pt x="1626" y="501"/>
                </a:lnTo>
                <a:lnTo>
                  <a:pt x="1628" y="501"/>
                </a:lnTo>
                <a:lnTo>
                  <a:pt x="1632" y="503"/>
                </a:lnTo>
                <a:lnTo>
                  <a:pt x="1632" y="503"/>
                </a:lnTo>
                <a:lnTo>
                  <a:pt x="1634" y="503"/>
                </a:lnTo>
                <a:lnTo>
                  <a:pt x="1634" y="503"/>
                </a:lnTo>
                <a:lnTo>
                  <a:pt x="1634" y="501"/>
                </a:lnTo>
                <a:lnTo>
                  <a:pt x="1632" y="499"/>
                </a:lnTo>
                <a:lnTo>
                  <a:pt x="1632" y="497"/>
                </a:lnTo>
                <a:lnTo>
                  <a:pt x="1634" y="499"/>
                </a:lnTo>
                <a:lnTo>
                  <a:pt x="1636" y="499"/>
                </a:lnTo>
                <a:lnTo>
                  <a:pt x="1639" y="499"/>
                </a:lnTo>
                <a:lnTo>
                  <a:pt x="1639" y="497"/>
                </a:lnTo>
                <a:lnTo>
                  <a:pt x="1636" y="497"/>
                </a:lnTo>
                <a:lnTo>
                  <a:pt x="1636" y="497"/>
                </a:lnTo>
                <a:lnTo>
                  <a:pt x="1639" y="497"/>
                </a:lnTo>
                <a:lnTo>
                  <a:pt x="1641" y="499"/>
                </a:lnTo>
                <a:lnTo>
                  <a:pt x="1641" y="499"/>
                </a:lnTo>
                <a:lnTo>
                  <a:pt x="1641" y="501"/>
                </a:lnTo>
                <a:lnTo>
                  <a:pt x="1645" y="505"/>
                </a:lnTo>
                <a:lnTo>
                  <a:pt x="1645" y="505"/>
                </a:lnTo>
                <a:lnTo>
                  <a:pt x="1647" y="505"/>
                </a:lnTo>
                <a:lnTo>
                  <a:pt x="1649" y="508"/>
                </a:lnTo>
                <a:lnTo>
                  <a:pt x="1651" y="508"/>
                </a:lnTo>
                <a:lnTo>
                  <a:pt x="1653" y="508"/>
                </a:lnTo>
                <a:lnTo>
                  <a:pt x="1653" y="508"/>
                </a:lnTo>
                <a:lnTo>
                  <a:pt x="1655" y="508"/>
                </a:lnTo>
                <a:lnTo>
                  <a:pt x="1655" y="508"/>
                </a:lnTo>
                <a:lnTo>
                  <a:pt x="1657" y="508"/>
                </a:lnTo>
                <a:lnTo>
                  <a:pt x="1653" y="510"/>
                </a:lnTo>
                <a:lnTo>
                  <a:pt x="1653" y="512"/>
                </a:lnTo>
                <a:lnTo>
                  <a:pt x="1653" y="512"/>
                </a:lnTo>
                <a:lnTo>
                  <a:pt x="1657" y="512"/>
                </a:lnTo>
                <a:lnTo>
                  <a:pt x="1659" y="512"/>
                </a:lnTo>
                <a:lnTo>
                  <a:pt x="1662" y="512"/>
                </a:lnTo>
                <a:lnTo>
                  <a:pt x="1666" y="510"/>
                </a:lnTo>
                <a:lnTo>
                  <a:pt x="1668" y="508"/>
                </a:lnTo>
                <a:lnTo>
                  <a:pt x="1670" y="505"/>
                </a:lnTo>
                <a:lnTo>
                  <a:pt x="1672" y="505"/>
                </a:lnTo>
                <a:lnTo>
                  <a:pt x="1674" y="503"/>
                </a:lnTo>
                <a:lnTo>
                  <a:pt x="1674" y="503"/>
                </a:lnTo>
                <a:lnTo>
                  <a:pt x="1672" y="505"/>
                </a:lnTo>
                <a:lnTo>
                  <a:pt x="1670" y="508"/>
                </a:lnTo>
                <a:lnTo>
                  <a:pt x="1670" y="510"/>
                </a:lnTo>
                <a:lnTo>
                  <a:pt x="1668" y="512"/>
                </a:lnTo>
                <a:lnTo>
                  <a:pt x="1666" y="512"/>
                </a:lnTo>
                <a:lnTo>
                  <a:pt x="1664" y="514"/>
                </a:lnTo>
                <a:lnTo>
                  <a:pt x="1662" y="514"/>
                </a:lnTo>
                <a:lnTo>
                  <a:pt x="1662" y="516"/>
                </a:lnTo>
                <a:lnTo>
                  <a:pt x="1659" y="518"/>
                </a:lnTo>
                <a:lnTo>
                  <a:pt x="1662" y="518"/>
                </a:lnTo>
                <a:lnTo>
                  <a:pt x="1662" y="518"/>
                </a:lnTo>
                <a:lnTo>
                  <a:pt x="1662" y="520"/>
                </a:lnTo>
                <a:lnTo>
                  <a:pt x="1664" y="522"/>
                </a:lnTo>
                <a:lnTo>
                  <a:pt x="1664" y="522"/>
                </a:lnTo>
                <a:lnTo>
                  <a:pt x="1664" y="524"/>
                </a:lnTo>
                <a:lnTo>
                  <a:pt x="1666" y="526"/>
                </a:lnTo>
                <a:lnTo>
                  <a:pt x="1668" y="528"/>
                </a:lnTo>
                <a:lnTo>
                  <a:pt x="1670" y="531"/>
                </a:lnTo>
                <a:lnTo>
                  <a:pt x="1670" y="531"/>
                </a:lnTo>
                <a:lnTo>
                  <a:pt x="1672" y="533"/>
                </a:lnTo>
                <a:lnTo>
                  <a:pt x="1674" y="528"/>
                </a:lnTo>
                <a:lnTo>
                  <a:pt x="1676" y="526"/>
                </a:lnTo>
                <a:lnTo>
                  <a:pt x="1676" y="526"/>
                </a:lnTo>
                <a:lnTo>
                  <a:pt x="1676" y="526"/>
                </a:lnTo>
                <a:lnTo>
                  <a:pt x="1676" y="528"/>
                </a:lnTo>
                <a:lnTo>
                  <a:pt x="1676" y="531"/>
                </a:lnTo>
                <a:lnTo>
                  <a:pt x="1676" y="533"/>
                </a:lnTo>
                <a:lnTo>
                  <a:pt x="1678" y="533"/>
                </a:lnTo>
                <a:lnTo>
                  <a:pt x="1680" y="533"/>
                </a:lnTo>
                <a:lnTo>
                  <a:pt x="1680" y="533"/>
                </a:lnTo>
                <a:lnTo>
                  <a:pt x="1683" y="533"/>
                </a:lnTo>
                <a:lnTo>
                  <a:pt x="1683" y="533"/>
                </a:lnTo>
                <a:lnTo>
                  <a:pt x="1683" y="535"/>
                </a:lnTo>
                <a:lnTo>
                  <a:pt x="1685" y="535"/>
                </a:lnTo>
                <a:lnTo>
                  <a:pt x="1687" y="537"/>
                </a:lnTo>
                <a:lnTo>
                  <a:pt x="1689" y="535"/>
                </a:lnTo>
                <a:lnTo>
                  <a:pt x="1689" y="533"/>
                </a:lnTo>
                <a:lnTo>
                  <a:pt x="1689" y="531"/>
                </a:lnTo>
                <a:lnTo>
                  <a:pt x="1689" y="522"/>
                </a:lnTo>
                <a:lnTo>
                  <a:pt x="1691" y="520"/>
                </a:lnTo>
                <a:lnTo>
                  <a:pt x="1687" y="520"/>
                </a:lnTo>
                <a:lnTo>
                  <a:pt x="1685" y="520"/>
                </a:lnTo>
                <a:lnTo>
                  <a:pt x="1685" y="520"/>
                </a:lnTo>
                <a:lnTo>
                  <a:pt x="1689" y="518"/>
                </a:lnTo>
                <a:lnTo>
                  <a:pt x="1689" y="518"/>
                </a:lnTo>
                <a:lnTo>
                  <a:pt x="1689" y="516"/>
                </a:lnTo>
                <a:lnTo>
                  <a:pt x="1689" y="516"/>
                </a:lnTo>
                <a:lnTo>
                  <a:pt x="1691" y="518"/>
                </a:lnTo>
                <a:lnTo>
                  <a:pt x="1693" y="520"/>
                </a:lnTo>
                <a:lnTo>
                  <a:pt x="1695" y="520"/>
                </a:lnTo>
                <a:lnTo>
                  <a:pt x="1697" y="520"/>
                </a:lnTo>
                <a:lnTo>
                  <a:pt x="1699" y="520"/>
                </a:lnTo>
                <a:lnTo>
                  <a:pt x="1699" y="520"/>
                </a:lnTo>
                <a:lnTo>
                  <a:pt x="1701" y="518"/>
                </a:lnTo>
                <a:lnTo>
                  <a:pt x="1703" y="516"/>
                </a:lnTo>
                <a:lnTo>
                  <a:pt x="1703" y="516"/>
                </a:lnTo>
                <a:lnTo>
                  <a:pt x="1703" y="514"/>
                </a:lnTo>
                <a:lnTo>
                  <a:pt x="1703" y="514"/>
                </a:lnTo>
                <a:lnTo>
                  <a:pt x="1703" y="514"/>
                </a:lnTo>
                <a:lnTo>
                  <a:pt x="1701" y="512"/>
                </a:lnTo>
                <a:lnTo>
                  <a:pt x="1701" y="512"/>
                </a:lnTo>
                <a:lnTo>
                  <a:pt x="1701" y="512"/>
                </a:lnTo>
                <a:lnTo>
                  <a:pt x="1703" y="512"/>
                </a:lnTo>
                <a:lnTo>
                  <a:pt x="1706" y="512"/>
                </a:lnTo>
                <a:lnTo>
                  <a:pt x="1708" y="512"/>
                </a:lnTo>
                <a:lnTo>
                  <a:pt x="1710" y="512"/>
                </a:lnTo>
                <a:lnTo>
                  <a:pt x="1710" y="510"/>
                </a:lnTo>
                <a:lnTo>
                  <a:pt x="1706" y="508"/>
                </a:lnTo>
                <a:lnTo>
                  <a:pt x="1701" y="505"/>
                </a:lnTo>
                <a:lnTo>
                  <a:pt x="1701" y="505"/>
                </a:lnTo>
                <a:lnTo>
                  <a:pt x="1703" y="505"/>
                </a:lnTo>
                <a:lnTo>
                  <a:pt x="1703" y="503"/>
                </a:lnTo>
                <a:lnTo>
                  <a:pt x="1701" y="501"/>
                </a:lnTo>
                <a:lnTo>
                  <a:pt x="1701" y="501"/>
                </a:lnTo>
                <a:lnTo>
                  <a:pt x="1703" y="501"/>
                </a:lnTo>
                <a:lnTo>
                  <a:pt x="1706" y="501"/>
                </a:lnTo>
                <a:lnTo>
                  <a:pt x="1708" y="503"/>
                </a:lnTo>
                <a:lnTo>
                  <a:pt x="1710" y="503"/>
                </a:lnTo>
                <a:lnTo>
                  <a:pt x="1712" y="503"/>
                </a:lnTo>
                <a:lnTo>
                  <a:pt x="1716" y="503"/>
                </a:lnTo>
                <a:lnTo>
                  <a:pt x="1716" y="501"/>
                </a:lnTo>
                <a:lnTo>
                  <a:pt x="1714" y="499"/>
                </a:lnTo>
                <a:lnTo>
                  <a:pt x="1708" y="497"/>
                </a:lnTo>
                <a:lnTo>
                  <a:pt x="1708" y="497"/>
                </a:lnTo>
                <a:lnTo>
                  <a:pt x="1710" y="495"/>
                </a:lnTo>
                <a:lnTo>
                  <a:pt x="1712" y="495"/>
                </a:lnTo>
                <a:lnTo>
                  <a:pt x="1714" y="497"/>
                </a:lnTo>
                <a:lnTo>
                  <a:pt x="1716" y="499"/>
                </a:lnTo>
                <a:lnTo>
                  <a:pt x="1718" y="497"/>
                </a:lnTo>
                <a:lnTo>
                  <a:pt x="1720" y="497"/>
                </a:lnTo>
                <a:lnTo>
                  <a:pt x="1720" y="497"/>
                </a:lnTo>
                <a:lnTo>
                  <a:pt x="1718" y="495"/>
                </a:lnTo>
                <a:lnTo>
                  <a:pt x="1716" y="493"/>
                </a:lnTo>
                <a:lnTo>
                  <a:pt x="1712" y="489"/>
                </a:lnTo>
                <a:lnTo>
                  <a:pt x="1710" y="487"/>
                </a:lnTo>
                <a:lnTo>
                  <a:pt x="1708" y="487"/>
                </a:lnTo>
                <a:lnTo>
                  <a:pt x="1703" y="491"/>
                </a:lnTo>
                <a:lnTo>
                  <a:pt x="1701" y="489"/>
                </a:lnTo>
                <a:lnTo>
                  <a:pt x="1699" y="489"/>
                </a:lnTo>
                <a:lnTo>
                  <a:pt x="1699" y="489"/>
                </a:lnTo>
                <a:lnTo>
                  <a:pt x="1697" y="489"/>
                </a:lnTo>
                <a:lnTo>
                  <a:pt x="1695" y="489"/>
                </a:lnTo>
                <a:lnTo>
                  <a:pt x="1693" y="489"/>
                </a:lnTo>
                <a:lnTo>
                  <a:pt x="1689" y="491"/>
                </a:lnTo>
                <a:lnTo>
                  <a:pt x="1687" y="493"/>
                </a:lnTo>
                <a:lnTo>
                  <a:pt x="1685" y="493"/>
                </a:lnTo>
                <a:lnTo>
                  <a:pt x="1691" y="489"/>
                </a:lnTo>
                <a:lnTo>
                  <a:pt x="1691" y="487"/>
                </a:lnTo>
                <a:lnTo>
                  <a:pt x="1691" y="487"/>
                </a:lnTo>
                <a:lnTo>
                  <a:pt x="1693" y="484"/>
                </a:lnTo>
                <a:lnTo>
                  <a:pt x="1693" y="482"/>
                </a:lnTo>
                <a:lnTo>
                  <a:pt x="1695" y="482"/>
                </a:lnTo>
                <a:lnTo>
                  <a:pt x="1691" y="480"/>
                </a:lnTo>
                <a:lnTo>
                  <a:pt x="1687" y="478"/>
                </a:lnTo>
                <a:lnTo>
                  <a:pt x="1687" y="478"/>
                </a:lnTo>
                <a:lnTo>
                  <a:pt x="1685" y="480"/>
                </a:lnTo>
                <a:lnTo>
                  <a:pt x="1683" y="480"/>
                </a:lnTo>
                <a:lnTo>
                  <a:pt x="1683" y="480"/>
                </a:lnTo>
                <a:lnTo>
                  <a:pt x="1680" y="480"/>
                </a:lnTo>
                <a:lnTo>
                  <a:pt x="1678" y="482"/>
                </a:lnTo>
                <a:lnTo>
                  <a:pt x="1676" y="482"/>
                </a:lnTo>
                <a:lnTo>
                  <a:pt x="1674" y="480"/>
                </a:lnTo>
                <a:lnTo>
                  <a:pt x="1672" y="480"/>
                </a:lnTo>
                <a:lnTo>
                  <a:pt x="1670" y="478"/>
                </a:lnTo>
                <a:lnTo>
                  <a:pt x="1672" y="478"/>
                </a:lnTo>
                <a:lnTo>
                  <a:pt x="1674" y="480"/>
                </a:lnTo>
                <a:lnTo>
                  <a:pt x="1676" y="478"/>
                </a:lnTo>
                <a:lnTo>
                  <a:pt x="1680" y="478"/>
                </a:lnTo>
                <a:lnTo>
                  <a:pt x="1680" y="476"/>
                </a:lnTo>
                <a:lnTo>
                  <a:pt x="1683" y="474"/>
                </a:lnTo>
                <a:lnTo>
                  <a:pt x="1680" y="472"/>
                </a:lnTo>
                <a:lnTo>
                  <a:pt x="1678" y="472"/>
                </a:lnTo>
                <a:lnTo>
                  <a:pt x="1674" y="470"/>
                </a:lnTo>
                <a:lnTo>
                  <a:pt x="1672" y="468"/>
                </a:lnTo>
                <a:lnTo>
                  <a:pt x="1672" y="468"/>
                </a:lnTo>
                <a:lnTo>
                  <a:pt x="1668" y="468"/>
                </a:lnTo>
                <a:lnTo>
                  <a:pt x="1666" y="468"/>
                </a:lnTo>
                <a:lnTo>
                  <a:pt x="1666" y="468"/>
                </a:lnTo>
                <a:lnTo>
                  <a:pt x="1666" y="466"/>
                </a:lnTo>
                <a:lnTo>
                  <a:pt x="1666" y="466"/>
                </a:lnTo>
                <a:lnTo>
                  <a:pt x="1668" y="463"/>
                </a:lnTo>
                <a:lnTo>
                  <a:pt x="1668" y="463"/>
                </a:lnTo>
                <a:lnTo>
                  <a:pt x="1668" y="461"/>
                </a:lnTo>
                <a:lnTo>
                  <a:pt x="1666" y="461"/>
                </a:lnTo>
                <a:lnTo>
                  <a:pt x="1666" y="463"/>
                </a:lnTo>
                <a:lnTo>
                  <a:pt x="1662" y="466"/>
                </a:lnTo>
                <a:lnTo>
                  <a:pt x="1659" y="466"/>
                </a:lnTo>
                <a:lnTo>
                  <a:pt x="1659" y="468"/>
                </a:lnTo>
                <a:lnTo>
                  <a:pt x="1659" y="470"/>
                </a:lnTo>
                <a:lnTo>
                  <a:pt x="1659" y="472"/>
                </a:lnTo>
                <a:lnTo>
                  <a:pt x="1659" y="472"/>
                </a:lnTo>
                <a:lnTo>
                  <a:pt x="1657" y="470"/>
                </a:lnTo>
                <a:lnTo>
                  <a:pt x="1657" y="468"/>
                </a:lnTo>
                <a:lnTo>
                  <a:pt x="1659" y="466"/>
                </a:lnTo>
                <a:lnTo>
                  <a:pt x="1659" y="463"/>
                </a:lnTo>
                <a:lnTo>
                  <a:pt x="1657" y="463"/>
                </a:lnTo>
                <a:lnTo>
                  <a:pt x="1655" y="463"/>
                </a:lnTo>
                <a:lnTo>
                  <a:pt x="1655" y="463"/>
                </a:lnTo>
                <a:lnTo>
                  <a:pt x="1653" y="466"/>
                </a:lnTo>
                <a:lnTo>
                  <a:pt x="1651" y="463"/>
                </a:lnTo>
                <a:lnTo>
                  <a:pt x="1653" y="461"/>
                </a:lnTo>
                <a:lnTo>
                  <a:pt x="1653" y="461"/>
                </a:lnTo>
                <a:lnTo>
                  <a:pt x="1651" y="461"/>
                </a:lnTo>
                <a:lnTo>
                  <a:pt x="1649" y="463"/>
                </a:lnTo>
                <a:lnTo>
                  <a:pt x="1647" y="468"/>
                </a:lnTo>
                <a:lnTo>
                  <a:pt x="1647" y="468"/>
                </a:lnTo>
                <a:lnTo>
                  <a:pt x="1645" y="468"/>
                </a:lnTo>
                <a:lnTo>
                  <a:pt x="1645" y="468"/>
                </a:lnTo>
                <a:lnTo>
                  <a:pt x="1645" y="466"/>
                </a:lnTo>
                <a:lnTo>
                  <a:pt x="1645" y="466"/>
                </a:lnTo>
                <a:lnTo>
                  <a:pt x="1647" y="461"/>
                </a:lnTo>
                <a:lnTo>
                  <a:pt x="1647" y="459"/>
                </a:lnTo>
                <a:lnTo>
                  <a:pt x="1649" y="457"/>
                </a:lnTo>
                <a:lnTo>
                  <a:pt x="1645" y="457"/>
                </a:lnTo>
                <a:lnTo>
                  <a:pt x="1643" y="457"/>
                </a:lnTo>
                <a:lnTo>
                  <a:pt x="1643" y="461"/>
                </a:lnTo>
                <a:lnTo>
                  <a:pt x="1643" y="461"/>
                </a:lnTo>
                <a:lnTo>
                  <a:pt x="1641" y="463"/>
                </a:lnTo>
                <a:lnTo>
                  <a:pt x="1641" y="459"/>
                </a:lnTo>
                <a:lnTo>
                  <a:pt x="1641" y="459"/>
                </a:lnTo>
                <a:lnTo>
                  <a:pt x="1639" y="461"/>
                </a:lnTo>
                <a:lnTo>
                  <a:pt x="1639" y="461"/>
                </a:lnTo>
                <a:lnTo>
                  <a:pt x="1639" y="461"/>
                </a:lnTo>
                <a:lnTo>
                  <a:pt x="1639" y="459"/>
                </a:lnTo>
                <a:lnTo>
                  <a:pt x="1639" y="457"/>
                </a:lnTo>
                <a:lnTo>
                  <a:pt x="1639" y="457"/>
                </a:lnTo>
                <a:lnTo>
                  <a:pt x="1636" y="455"/>
                </a:lnTo>
                <a:lnTo>
                  <a:pt x="1636" y="453"/>
                </a:lnTo>
                <a:lnTo>
                  <a:pt x="1641" y="453"/>
                </a:lnTo>
                <a:lnTo>
                  <a:pt x="1641" y="453"/>
                </a:lnTo>
                <a:lnTo>
                  <a:pt x="1641" y="451"/>
                </a:lnTo>
                <a:lnTo>
                  <a:pt x="1639" y="451"/>
                </a:lnTo>
                <a:lnTo>
                  <a:pt x="1636" y="451"/>
                </a:lnTo>
                <a:lnTo>
                  <a:pt x="1634" y="451"/>
                </a:lnTo>
                <a:lnTo>
                  <a:pt x="1632" y="451"/>
                </a:lnTo>
                <a:lnTo>
                  <a:pt x="1630" y="451"/>
                </a:lnTo>
                <a:lnTo>
                  <a:pt x="1628" y="451"/>
                </a:lnTo>
                <a:lnTo>
                  <a:pt x="1628" y="449"/>
                </a:lnTo>
                <a:lnTo>
                  <a:pt x="1626" y="449"/>
                </a:lnTo>
                <a:lnTo>
                  <a:pt x="1624" y="451"/>
                </a:lnTo>
                <a:lnTo>
                  <a:pt x="1624" y="451"/>
                </a:lnTo>
                <a:lnTo>
                  <a:pt x="1622" y="449"/>
                </a:lnTo>
                <a:lnTo>
                  <a:pt x="1620" y="449"/>
                </a:lnTo>
                <a:lnTo>
                  <a:pt x="1620" y="447"/>
                </a:lnTo>
                <a:lnTo>
                  <a:pt x="1620" y="447"/>
                </a:lnTo>
                <a:lnTo>
                  <a:pt x="1618" y="445"/>
                </a:lnTo>
                <a:lnTo>
                  <a:pt x="1615" y="445"/>
                </a:lnTo>
                <a:lnTo>
                  <a:pt x="1609" y="445"/>
                </a:lnTo>
                <a:lnTo>
                  <a:pt x="1603" y="443"/>
                </a:lnTo>
                <a:lnTo>
                  <a:pt x="1603" y="443"/>
                </a:lnTo>
                <a:lnTo>
                  <a:pt x="1603" y="440"/>
                </a:lnTo>
                <a:lnTo>
                  <a:pt x="1605" y="443"/>
                </a:lnTo>
                <a:lnTo>
                  <a:pt x="1611" y="443"/>
                </a:lnTo>
                <a:lnTo>
                  <a:pt x="1613" y="443"/>
                </a:lnTo>
                <a:lnTo>
                  <a:pt x="1615" y="443"/>
                </a:lnTo>
                <a:lnTo>
                  <a:pt x="1615" y="443"/>
                </a:lnTo>
                <a:lnTo>
                  <a:pt x="1618" y="443"/>
                </a:lnTo>
                <a:lnTo>
                  <a:pt x="1622" y="443"/>
                </a:lnTo>
                <a:lnTo>
                  <a:pt x="1624" y="445"/>
                </a:lnTo>
                <a:lnTo>
                  <a:pt x="1626" y="443"/>
                </a:lnTo>
                <a:lnTo>
                  <a:pt x="1626" y="440"/>
                </a:lnTo>
                <a:lnTo>
                  <a:pt x="1626" y="438"/>
                </a:lnTo>
                <a:lnTo>
                  <a:pt x="1626" y="436"/>
                </a:lnTo>
                <a:lnTo>
                  <a:pt x="1622" y="434"/>
                </a:lnTo>
                <a:lnTo>
                  <a:pt x="1618" y="434"/>
                </a:lnTo>
                <a:lnTo>
                  <a:pt x="1618" y="434"/>
                </a:lnTo>
                <a:lnTo>
                  <a:pt x="1609" y="436"/>
                </a:lnTo>
                <a:lnTo>
                  <a:pt x="1607" y="436"/>
                </a:lnTo>
                <a:lnTo>
                  <a:pt x="1613" y="432"/>
                </a:lnTo>
                <a:lnTo>
                  <a:pt x="1618" y="432"/>
                </a:lnTo>
                <a:lnTo>
                  <a:pt x="1620" y="434"/>
                </a:lnTo>
                <a:lnTo>
                  <a:pt x="1624" y="432"/>
                </a:lnTo>
                <a:lnTo>
                  <a:pt x="1626" y="434"/>
                </a:lnTo>
                <a:lnTo>
                  <a:pt x="1628" y="434"/>
                </a:lnTo>
                <a:lnTo>
                  <a:pt x="1630" y="434"/>
                </a:lnTo>
                <a:lnTo>
                  <a:pt x="1632" y="434"/>
                </a:lnTo>
                <a:lnTo>
                  <a:pt x="1634" y="434"/>
                </a:lnTo>
                <a:lnTo>
                  <a:pt x="1641" y="434"/>
                </a:lnTo>
                <a:lnTo>
                  <a:pt x="1641" y="434"/>
                </a:lnTo>
                <a:lnTo>
                  <a:pt x="1643" y="434"/>
                </a:lnTo>
                <a:lnTo>
                  <a:pt x="1643" y="432"/>
                </a:lnTo>
                <a:lnTo>
                  <a:pt x="1641" y="432"/>
                </a:lnTo>
                <a:lnTo>
                  <a:pt x="1641" y="430"/>
                </a:lnTo>
                <a:lnTo>
                  <a:pt x="1641" y="430"/>
                </a:lnTo>
                <a:lnTo>
                  <a:pt x="1636" y="428"/>
                </a:lnTo>
                <a:lnTo>
                  <a:pt x="1634" y="426"/>
                </a:lnTo>
                <a:lnTo>
                  <a:pt x="1632" y="426"/>
                </a:lnTo>
                <a:lnTo>
                  <a:pt x="1626" y="426"/>
                </a:lnTo>
                <a:lnTo>
                  <a:pt x="1626" y="426"/>
                </a:lnTo>
                <a:lnTo>
                  <a:pt x="1624" y="426"/>
                </a:lnTo>
                <a:lnTo>
                  <a:pt x="1622" y="426"/>
                </a:lnTo>
                <a:lnTo>
                  <a:pt x="1615" y="424"/>
                </a:lnTo>
                <a:lnTo>
                  <a:pt x="1611" y="424"/>
                </a:lnTo>
                <a:lnTo>
                  <a:pt x="1607" y="426"/>
                </a:lnTo>
                <a:lnTo>
                  <a:pt x="1605" y="426"/>
                </a:lnTo>
                <a:lnTo>
                  <a:pt x="1605" y="424"/>
                </a:lnTo>
                <a:lnTo>
                  <a:pt x="1607" y="424"/>
                </a:lnTo>
                <a:lnTo>
                  <a:pt x="1611" y="422"/>
                </a:lnTo>
                <a:lnTo>
                  <a:pt x="1613" y="422"/>
                </a:lnTo>
                <a:lnTo>
                  <a:pt x="1618" y="422"/>
                </a:lnTo>
                <a:lnTo>
                  <a:pt x="1618" y="422"/>
                </a:lnTo>
                <a:lnTo>
                  <a:pt x="1620" y="422"/>
                </a:lnTo>
                <a:lnTo>
                  <a:pt x="1620" y="419"/>
                </a:lnTo>
                <a:lnTo>
                  <a:pt x="1622" y="419"/>
                </a:lnTo>
                <a:lnTo>
                  <a:pt x="1622" y="419"/>
                </a:lnTo>
                <a:lnTo>
                  <a:pt x="1626" y="419"/>
                </a:lnTo>
                <a:lnTo>
                  <a:pt x="1632" y="419"/>
                </a:lnTo>
                <a:lnTo>
                  <a:pt x="1634" y="419"/>
                </a:lnTo>
                <a:lnTo>
                  <a:pt x="1634" y="419"/>
                </a:lnTo>
                <a:lnTo>
                  <a:pt x="1634" y="419"/>
                </a:lnTo>
                <a:lnTo>
                  <a:pt x="1634" y="417"/>
                </a:lnTo>
                <a:lnTo>
                  <a:pt x="1634" y="417"/>
                </a:lnTo>
                <a:lnTo>
                  <a:pt x="1632" y="413"/>
                </a:lnTo>
                <a:lnTo>
                  <a:pt x="1632" y="411"/>
                </a:lnTo>
                <a:lnTo>
                  <a:pt x="1626" y="407"/>
                </a:lnTo>
                <a:lnTo>
                  <a:pt x="1624" y="405"/>
                </a:lnTo>
                <a:lnTo>
                  <a:pt x="1622" y="405"/>
                </a:lnTo>
                <a:lnTo>
                  <a:pt x="1622" y="405"/>
                </a:lnTo>
                <a:lnTo>
                  <a:pt x="1620" y="405"/>
                </a:lnTo>
                <a:lnTo>
                  <a:pt x="1618" y="407"/>
                </a:lnTo>
                <a:lnTo>
                  <a:pt x="1618" y="409"/>
                </a:lnTo>
                <a:lnTo>
                  <a:pt x="1618" y="409"/>
                </a:lnTo>
                <a:lnTo>
                  <a:pt x="1620" y="409"/>
                </a:lnTo>
                <a:lnTo>
                  <a:pt x="1620" y="409"/>
                </a:lnTo>
                <a:lnTo>
                  <a:pt x="1618" y="411"/>
                </a:lnTo>
                <a:lnTo>
                  <a:pt x="1618" y="411"/>
                </a:lnTo>
                <a:lnTo>
                  <a:pt x="1615" y="411"/>
                </a:lnTo>
                <a:lnTo>
                  <a:pt x="1613" y="411"/>
                </a:lnTo>
                <a:lnTo>
                  <a:pt x="1613" y="413"/>
                </a:lnTo>
                <a:lnTo>
                  <a:pt x="1611" y="415"/>
                </a:lnTo>
                <a:lnTo>
                  <a:pt x="1609" y="413"/>
                </a:lnTo>
                <a:lnTo>
                  <a:pt x="1607" y="413"/>
                </a:lnTo>
                <a:lnTo>
                  <a:pt x="1611" y="411"/>
                </a:lnTo>
                <a:lnTo>
                  <a:pt x="1611" y="411"/>
                </a:lnTo>
                <a:lnTo>
                  <a:pt x="1611" y="409"/>
                </a:lnTo>
                <a:lnTo>
                  <a:pt x="1611" y="409"/>
                </a:lnTo>
                <a:lnTo>
                  <a:pt x="1611" y="407"/>
                </a:lnTo>
                <a:lnTo>
                  <a:pt x="1611" y="407"/>
                </a:lnTo>
                <a:lnTo>
                  <a:pt x="1609" y="407"/>
                </a:lnTo>
                <a:lnTo>
                  <a:pt x="1605" y="409"/>
                </a:lnTo>
                <a:lnTo>
                  <a:pt x="1601" y="409"/>
                </a:lnTo>
                <a:lnTo>
                  <a:pt x="1599" y="409"/>
                </a:lnTo>
                <a:lnTo>
                  <a:pt x="1597" y="411"/>
                </a:lnTo>
                <a:lnTo>
                  <a:pt x="1595" y="411"/>
                </a:lnTo>
                <a:lnTo>
                  <a:pt x="1592" y="411"/>
                </a:lnTo>
                <a:lnTo>
                  <a:pt x="1592" y="411"/>
                </a:lnTo>
                <a:lnTo>
                  <a:pt x="1599" y="409"/>
                </a:lnTo>
                <a:lnTo>
                  <a:pt x="1601" y="407"/>
                </a:lnTo>
                <a:lnTo>
                  <a:pt x="1603" y="405"/>
                </a:lnTo>
                <a:lnTo>
                  <a:pt x="1607" y="405"/>
                </a:lnTo>
                <a:lnTo>
                  <a:pt x="1611" y="405"/>
                </a:lnTo>
                <a:lnTo>
                  <a:pt x="1611" y="405"/>
                </a:lnTo>
                <a:lnTo>
                  <a:pt x="1613" y="403"/>
                </a:lnTo>
                <a:lnTo>
                  <a:pt x="1615" y="403"/>
                </a:lnTo>
                <a:lnTo>
                  <a:pt x="1615" y="403"/>
                </a:lnTo>
                <a:lnTo>
                  <a:pt x="1618" y="401"/>
                </a:lnTo>
                <a:lnTo>
                  <a:pt x="1618" y="401"/>
                </a:lnTo>
                <a:lnTo>
                  <a:pt x="1618" y="398"/>
                </a:lnTo>
                <a:lnTo>
                  <a:pt x="1618" y="398"/>
                </a:lnTo>
                <a:lnTo>
                  <a:pt x="1615" y="398"/>
                </a:lnTo>
                <a:lnTo>
                  <a:pt x="1615" y="396"/>
                </a:lnTo>
                <a:lnTo>
                  <a:pt x="1609" y="394"/>
                </a:lnTo>
                <a:lnTo>
                  <a:pt x="1607" y="394"/>
                </a:lnTo>
                <a:lnTo>
                  <a:pt x="1605" y="392"/>
                </a:lnTo>
                <a:lnTo>
                  <a:pt x="1603" y="392"/>
                </a:lnTo>
                <a:lnTo>
                  <a:pt x="1603" y="392"/>
                </a:lnTo>
                <a:lnTo>
                  <a:pt x="1601" y="392"/>
                </a:lnTo>
                <a:lnTo>
                  <a:pt x="1599" y="392"/>
                </a:lnTo>
                <a:lnTo>
                  <a:pt x="1597" y="392"/>
                </a:lnTo>
                <a:lnTo>
                  <a:pt x="1595" y="390"/>
                </a:lnTo>
                <a:lnTo>
                  <a:pt x="1592" y="392"/>
                </a:lnTo>
                <a:lnTo>
                  <a:pt x="1588" y="392"/>
                </a:lnTo>
                <a:lnTo>
                  <a:pt x="1586" y="394"/>
                </a:lnTo>
                <a:lnTo>
                  <a:pt x="1582" y="396"/>
                </a:lnTo>
                <a:lnTo>
                  <a:pt x="1580" y="398"/>
                </a:lnTo>
                <a:lnTo>
                  <a:pt x="1578" y="398"/>
                </a:lnTo>
                <a:lnTo>
                  <a:pt x="1574" y="407"/>
                </a:lnTo>
                <a:lnTo>
                  <a:pt x="1574" y="409"/>
                </a:lnTo>
                <a:lnTo>
                  <a:pt x="1574" y="409"/>
                </a:lnTo>
                <a:lnTo>
                  <a:pt x="1576" y="403"/>
                </a:lnTo>
                <a:lnTo>
                  <a:pt x="1576" y="401"/>
                </a:lnTo>
                <a:lnTo>
                  <a:pt x="1574" y="398"/>
                </a:lnTo>
                <a:lnTo>
                  <a:pt x="1574" y="398"/>
                </a:lnTo>
                <a:lnTo>
                  <a:pt x="1574" y="398"/>
                </a:lnTo>
                <a:lnTo>
                  <a:pt x="1571" y="398"/>
                </a:lnTo>
                <a:lnTo>
                  <a:pt x="1571" y="401"/>
                </a:lnTo>
                <a:lnTo>
                  <a:pt x="1569" y="403"/>
                </a:lnTo>
                <a:lnTo>
                  <a:pt x="1569" y="403"/>
                </a:lnTo>
                <a:lnTo>
                  <a:pt x="1567" y="403"/>
                </a:lnTo>
                <a:lnTo>
                  <a:pt x="1565" y="403"/>
                </a:lnTo>
                <a:lnTo>
                  <a:pt x="1567" y="401"/>
                </a:lnTo>
                <a:lnTo>
                  <a:pt x="1569" y="401"/>
                </a:lnTo>
                <a:lnTo>
                  <a:pt x="1569" y="398"/>
                </a:lnTo>
                <a:lnTo>
                  <a:pt x="1571" y="398"/>
                </a:lnTo>
                <a:lnTo>
                  <a:pt x="1574" y="396"/>
                </a:lnTo>
                <a:lnTo>
                  <a:pt x="1576" y="396"/>
                </a:lnTo>
                <a:lnTo>
                  <a:pt x="1578" y="396"/>
                </a:lnTo>
                <a:lnTo>
                  <a:pt x="1582" y="392"/>
                </a:lnTo>
                <a:lnTo>
                  <a:pt x="1584" y="390"/>
                </a:lnTo>
                <a:lnTo>
                  <a:pt x="1584" y="390"/>
                </a:lnTo>
                <a:lnTo>
                  <a:pt x="1584" y="386"/>
                </a:lnTo>
                <a:lnTo>
                  <a:pt x="1584" y="386"/>
                </a:lnTo>
                <a:lnTo>
                  <a:pt x="1582" y="384"/>
                </a:lnTo>
                <a:lnTo>
                  <a:pt x="1582" y="384"/>
                </a:lnTo>
                <a:lnTo>
                  <a:pt x="1580" y="384"/>
                </a:lnTo>
                <a:lnTo>
                  <a:pt x="1578" y="386"/>
                </a:lnTo>
                <a:lnTo>
                  <a:pt x="1576" y="388"/>
                </a:lnTo>
                <a:lnTo>
                  <a:pt x="1574" y="388"/>
                </a:lnTo>
                <a:lnTo>
                  <a:pt x="1569" y="386"/>
                </a:lnTo>
                <a:lnTo>
                  <a:pt x="1565" y="386"/>
                </a:lnTo>
                <a:lnTo>
                  <a:pt x="1563" y="388"/>
                </a:lnTo>
                <a:lnTo>
                  <a:pt x="1561" y="390"/>
                </a:lnTo>
                <a:lnTo>
                  <a:pt x="1561" y="392"/>
                </a:lnTo>
                <a:lnTo>
                  <a:pt x="1555" y="392"/>
                </a:lnTo>
                <a:lnTo>
                  <a:pt x="1557" y="390"/>
                </a:lnTo>
                <a:lnTo>
                  <a:pt x="1559" y="390"/>
                </a:lnTo>
                <a:lnTo>
                  <a:pt x="1561" y="388"/>
                </a:lnTo>
                <a:lnTo>
                  <a:pt x="1565" y="386"/>
                </a:lnTo>
                <a:lnTo>
                  <a:pt x="1565" y="384"/>
                </a:lnTo>
                <a:lnTo>
                  <a:pt x="1567" y="384"/>
                </a:lnTo>
                <a:lnTo>
                  <a:pt x="1571" y="384"/>
                </a:lnTo>
                <a:lnTo>
                  <a:pt x="1571" y="384"/>
                </a:lnTo>
                <a:lnTo>
                  <a:pt x="1574" y="384"/>
                </a:lnTo>
                <a:lnTo>
                  <a:pt x="1576" y="380"/>
                </a:lnTo>
                <a:lnTo>
                  <a:pt x="1576" y="380"/>
                </a:lnTo>
                <a:lnTo>
                  <a:pt x="1576" y="378"/>
                </a:lnTo>
                <a:lnTo>
                  <a:pt x="1576" y="378"/>
                </a:lnTo>
                <a:lnTo>
                  <a:pt x="1574" y="375"/>
                </a:lnTo>
                <a:lnTo>
                  <a:pt x="1571" y="375"/>
                </a:lnTo>
                <a:lnTo>
                  <a:pt x="1569" y="373"/>
                </a:lnTo>
                <a:lnTo>
                  <a:pt x="1567" y="371"/>
                </a:lnTo>
                <a:lnTo>
                  <a:pt x="1563" y="371"/>
                </a:lnTo>
                <a:lnTo>
                  <a:pt x="1559" y="371"/>
                </a:lnTo>
                <a:lnTo>
                  <a:pt x="1557" y="371"/>
                </a:lnTo>
                <a:lnTo>
                  <a:pt x="1557" y="371"/>
                </a:lnTo>
                <a:close/>
                <a:moveTo>
                  <a:pt x="3994" y="218"/>
                </a:moveTo>
                <a:lnTo>
                  <a:pt x="3996" y="218"/>
                </a:lnTo>
                <a:lnTo>
                  <a:pt x="3996" y="218"/>
                </a:lnTo>
                <a:lnTo>
                  <a:pt x="4000" y="218"/>
                </a:lnTo>
                <a:lnTo>
                  <a:pt x="4002" y="218"/>
                </a:lnTo>
                <a:lnTo>
                  <a:pt x="4002" y="218"/>
                </a:lnTo>
                <a:lnTo>
                  <a:pt x="4002" y="218"/>
                </a:lnTo>
                <a:lnTo>
                  <a:pt x="4004" y="216"/>
                </a:lnTo>
                <a:lnTo>
                  <a:pt x="4006" y="214"/>
                </a:lnTo>
                <a:lnTo>
                  <a:pt x="4006" y="214"/>
                </a:lnTo>
                <a:lnTo>
                  <a:pt x="4006" y="212"/>
                </a:lnTo>
                <a:lnTo>
                  <a:pt x="3996" y="216"/>
                </a:lnTo>
                <a:lnTo>
                  <a:pt x="3989" y="216"/>
                </a:lnTo>
                <a:lnTo>
                  <a:pt x="3987" y="218"/>
                </a:lnTo>
                <a:lnTo>
                  <a:pt x="3989" y="218"/>
                </a:lnTo>
                <a:lnTo>
                  <a:pt x="3994" y="218"/>
                </a:lnTo>
                <a:close/>
                <a:moveTo>
                  <a:pt x="3964" y="130"/>
                </a:moveTo>
                <a:lnTo>
                  <a:pt x="3966" y="128"/>
                </a:lnTo>
                <a:lnTo>
                  <a:pt x="3962" y="126"/>
                </a:lnTo>
                <a:lnTo>
                  <a:pt x="3950" y="124"/>
                </a:lnTo>
                <a:lnTo>
                  <a:pt x="3943" y="122"/>
                </a:lnTo>
                <a:lnTo>
                  <a:pt x="3937" y="122"/>
                </a:lnTo>
                <a:lnTo>
                  <a:pt x="3933" y="122"/>
                </a:lnTo>
                <a:lnTo>
                  <a:pt x="3929" y="124"/>
                </a:lnTo>
                <a:lnTo>
                  <a:pt x="3927" y="124"/>
                </a:lnTo>
                <a:lnTo>
                  <a:pt x="3929" y="128"/>
                </a:lnTo>
                <a:lnTo>
                  <a:pt x="3931" y="130"/>
                </a:lnTo>
                <a:lnTo>
                  <a:pt x="3935" y="130"/>
                </a:lnTo>
                <a:lnTo>
                  <a:pt x="3943" y="134"/>
                </a:lnTo>
                <a:lnTo>
                  <a:pt x="3948" y="134"/>
                </a:lnTo>
                <a:lnTo>
                  <a:pt x="3950" y="134"/>
                </a:lnTo>
                <a:lnTo>
                  <a:pt x="3954" y="134"/>
                </a:lnTo>
                <a:lnTo>
                  <a:pt x="3958" y="132"/>
                </a:lnTo>
                <a:lnTo>
                  <a:pt x="3960" y="130"/>
                </a:lnTo>
                <a:lnTo>
                  <a:pt x="3964" y="130"/>
                </a:lnTo>
                <a:close/>
                <a:moveTo>
                  <a:pt x="2764" y="134"/>
                </a:moveTo>
                <a:lnTo>
                  <a:pt x="2764" y="136"/>
                </a:lnTo>
                <a:lnTo>
                  <a:pt x="2764" y="139"/>
                </a:lnTo>
                <a:lnTo>
                  <a:pt x="2764" y="139"/>
                </a:lnTo>
                <a:lnTo>
                  <a:pt x="2764" y="141"/>
                </a:lnTo>
                <a:lnTo>
                  <a:pt x="2764" y="141"/>
                </a:lnTo>
                <a:lnTo>
                  <a:pt x="2766" y="143"/>
                </a:lnTo>
                <a:lnTo>
                  <a:pt x="2766" y="145"/>
                </a:lnTo>
                <a:lnTo>
                  <a:pt x="2766" y="147"/>
                </a:lnTo>
                <a:lnTo>
                  <a:pt x="2768" y="149"/>
                </a:lnTo>
                <a:lnTo>
                  <a:pt x="2770" y="153"/>
                </a:lnTo>
                <a:lnTo>
                  <a:pt x="2772" y="153"/>
                </a:lnTo>
                <a:lnTo>
                  <a:pt x="2774" y="151"/>
                </a:lnTo>
                <a:lnTo>
                  <a:pt x="2776" y="149"/>
                </a:lnTo>
                <a:lnTo>
                  <a:pt x="2776" y="147"/>
                </a:lnTo>
                <a:lnTo>
                  <a:pt x="2776" y="147"/>
                </a:lnTo>
                <a:lnTo>
                  <a:pt x="2780" y="147"/>
                </a:lnTo>
                <a:lnTo>
                  <a:pt x="2783" y="147"/>
                </a:lnTo>
                <a:lnTo>
                  <a:pt x="2783" y="149"/>
                </a:lnTo>
                <a:lnTo>
                  <a:pt x="2780" y="151"/>
                </a:lnTo>
                <a:lnTo>
                  <a:pt x="2780" y="153"/>
                </a:lnTo>
                <a:lnTo>
                  <a:pt x="2780" y="153"/>
                </a:lnTo>
                <a:lnTo>
                  <a:pt x="2780" y="155"/>
                </a:lnTo>
                <a:lnTo>
                  <a:pt x="2783" y="157"/>
                </a:lnTo>
                <a:lnTo>
                  <a:pt x="2783" y="157"/>
                </a:lnTo>
                <a:lnTo>
                  <a:pt x="2785" y="157"/>
                </a:lnTo>
                <a:lnTo>
                  <a:pt x="2787" y="157"/>
                </a:lnTo>
                <a:lnTo>
                  <a:pt x="2787" y="157"/>
                </a:lnTo>
                <a:lnTo>
                  <a:pt x="2787" y="159"/>
                </a:lnTo>
                <a:lnTo>
                  <a:pt x="2785" y="159"/>
                </a:lnTo>
                <a:lnTo>
                  <a:pt x="2774" y="157"/>
                </a:lnTo>
                <a:lnTo>
                  <a:pt x="2774" y="157"/>
                </a:lnTo>
                <a:lnTo>
                  <a:pt x="2772" y="157"/>
                </a:lnTo>
                <a:lnTo>
                  <a:pt x="2776" y="159"/>
                </a:lnTo>
                <a:lnTo>
                  <a:pt x="2780" y="162"/>
                </a:lnTo>
                <a:lnTo>
                  <a:pt x="2778" y="162"/>
                </a:lnTo>
                <a:lnTo>
                  <a:pt x="2778" y="164"/>
                </a:lnTo>
                <a:lnTo>
                  <a:pt x="2778" y="166"/>
                </a:lnTo>
                <a:lnTo>
                  <a:pt x="2780" y="166"/>
                </a:lnTo>
                <a:lnTo>
                  <a:pt x="2780" y="168"/>
                </a:lnTo>
                <a:lnTo>
                  <a:pt x="2783" y="168"/>
                </a:lnTo>
                <a:lnTo>
                  <a:pt x="2785" y="170"/>
                </a:lnTo>
                <a:lnTo>
                  <a:pt x="2789" y="172"/>
                </a:lnTo>
                <a:lnTo>
                  <a:pt x="2791" y="176"/>
                </a:lnTo>
                <a:lnTo>
                  <a:pt x="2793" y="176"/>
                </a:lnTo>
                <a:lnTo>
                  <a:pt x="2795" y="178"/>
                </a:lnTo>
                <a:lnTo>
                  <a:pt x="2795" y="178"/>
                </a:lnTo>
                <a:lnTo>
                  <a:pt x="2797" y="180"/>
                </a:lnTo>
                <a:lnTo>
                  <a:pt x="2806" y="180"/>
                </a:lnTo>
                <a:lnTo>
                  <a:pt x="2810" y="180"/>
                </a:lnTo>
                <a:lnTo>
                  <a:pt x="2812" y="178"/>
                </a:lnTo>
                <a:lnTo>
                  <a:pt x="2814" y="178"/>
                </a:lnTo>
                <a:lnTo>
                  <a:pt x="2816" y="176"/>
                </a:lnTo>
                <a:lnTo>
                  <a:pt x="2818" y="176"/>
                </a:lnTo>
                <a:lnTo>
                  <a:pt x="2820" y="174"/>
                </a:lnTo>
                <a:lnTo>
                  <a:pt x="2818" y="174"/>
                </a:lnTo>
                <a:lnTo>
                  <a:pt x="2816" y="172"/>
                </a:lnTo>
                <a:lnTo>
                  <a:pt x="2818" y="170"/>
                </a:lnTo>
                <a:lnTo>
                  <a:pt x="2818" y="170"/>
                </a:lnTo>
                <a:lnTo>
                  <a:pt x="2818" y="168"/>
                </a:lnTo>
                <a:lnTo>
                  <a:pt x="2818" y="166"/>
                </a:lnTo>
                <a:lnTo>
                  <a:pt x="2818" y="166"/>
                </a:lnTo>
                <a:lnTo>
                  <a:pt x="2820" y="166"/>
                </a:lnTo>
                <a:lnTo>
                  <a:pt x="2820" y="166"/>
                </a:lnTo>
                <a:lnTo>
                  <a:pt x="2822" y="166"/>
                </a:lnTo>
                <a:lnTo>
                  <a:pt x="2822" y="168"/>
                </a:lnTo>
                <a:lnTo>
                  <a:pt x="2824" y="168"/>
                </a:lnTo>
                <a:lnTo>
                  <a:pt x="2824" y="168"/>
                </a:lnTo>
                <a:lnTo>
                  <a:pt x="2827" y="168"/>
                </a:lnTo>
                <a:lnTo>
                  <a:pt x="2829" y="166"/>
                </a:lnTo>
                <a:lnTo>
                  <a:pt x="2829" y="164"/>
                </a:lnTo>
                <a:lnTo>
                  <a:pt x="2831" y="164"/>
                </a:lnTo>
                <a:lnTo>
                  <a:pt x="2831" y="166"/>
                </a:lnTo>
                <a:lnTo>
                  <a:pt x="2831" y="168"/>
                </a:lnTo>
                <a:lnTo>
                  <a:pt x="2829" y="168"/>
                </a:lnTo>
                <a:lnTo>
                  <a:pt x="2829" y="170"/>
                </a:lnTo>
                <a:lnTo>
                  <a:pt x="2829" y="170"/>
                </a:lnTo>
                <a:lnTo>
                  <a:pt x="2831" y="172"/>
                </a:lnTo>
                <a:lnTo>
                  <a:pt x="2831" y="172"/>
                </a:lnTo>
                <a:lnTo>
                  <a:pt x="2835" y="174"/>
                </a:lnTo>
                <a:lnTo>
                  <a:pt x="2839" y="172"/>
                </a:lnTo>
                <a:lnTo>
                  <a:pt x="2841" y="172"/>
                </a:lnTo>
                <a:lnTo>
                  <a:pt x="2845" y="168"/>
                </a:lnTo>
                <a:lnTo>
                  <a:pt x="2848" y="168"/>
                </a:lnTo>
                <a:lnTo>
                  <a:pt x="2852" y="168"/>
                </a:lnTo>
                <a:lnTo>
                  <a:pt x="2850" y="168"/>
                </a:lnTo>
                <a:lnTo>
                  <a:pt x="2845" y="172"/>
                </a:lnTo>
                <a:lnTo>
                  <a:pt x="2848" y="174"/>
                </a:lnTo>
                <a:lnTo>
                  <a:pt x="2850" y="174"/>
                </a:lnTo>
                <a:lnTo>
                  <a:pt x="2852" y="176"/>
                </a:lnTo>
                <a:lnTo>
                  <a:pt x="2854" y="176"/>
                </a:lnTo>
                <a:lnTo>
                  <a:pt x="2856" y="174"/>
                </a:lnTo>
                <a:lnTo>
                  <a:pt x="2854" y="176"/>
                </a:lnTo>
                <a:lnTo>
                  <a:pt x="2852" y="176"/>
                </a:lnTo>
                <a:lnTo>
                  <a:pt x="2841" y="176"/>
                </a:lnTo>
                <a:lnTo>
                  <a:pt x="2837" y="176"/>
                </a:lnTo>
                <a:lnTo>
                  <a:pt x="2837" y="178"/>
                </a:lnTo>
                <a:lnTo>
                  <a:pt x="2835" y="178"/>
                </a:lnTo>
                <a:lnTo>
                  <a:pt x="2835" y="180"/>
                </a:lnTo>
                <a:lnTo>
                  <a:pt x="2835" y="180"/>
                </a:lnTo>
                <a:lnTo>
                  <a:pt x="2833" y="180"/>
                </a:lnTo>
                <a:lnTo>
                  <a:pt x="2831" y="180"/>
                </a:lnTo>
                <a:lnTo>
                  <a:pt x="2824" y="183"/>
                </a:lnTo>
                <a:lnTo>
                  <a:pt x="2814" y="185"/>
                </a:lnTo>
                <a:lnTo>
                  <a:pt x="2814" y="187"/>
                </a:lnTo>
                <a:lnTo>
                  <a:pt x="2812" y="187"/>
                </a:lnTo>
                <a:lnTo>
                  <a:pt x="2810" y="185"/>
                </a:lnTo>
                <a:lnTo>
                  <a:pt x="2808" y="185"/>
                </a:lnTo>
                <a:lnTo>
                  <a:pt x="2808" y="185"/>
                </a:lnTo>
                <a:lnTo>
                  <a:pt x="2806" y="187"/>
                </a:lnTo>
                <a:lnTo>
                  <a:pt x="2806" y="187"/>
                </a:lnTo>
                <a:lnTo>
                  <a:pt x="2806" y="191"/>
                </a:lnTo>
                <a:lnTo>
                  <a:pt x="2808" y="191"/>
                </a:lnTo>
                <a:lnTo>
                  <a:pt x="2808" y="193"/>
                </a:lnTo>
                <a:lnTo>
                  <a:pt x="2810" y="195"/>
                </a:lnTo>
                <a:lnTo>
                  <a:pt x="2812" y="195"/>
                </a:lnTo>
                <a:lnTo>
                  <a:pt x="2820" y="195"/>
                </a:lnTo>
                <a:lnTo>
                  <a:pt x="2822" y="195"/>
                </a:lnTo>
                <a:lnTo>
                  <a:pt x="2827" y="193"/>
                </a:lnTo>
                <a:lnTo>
                  <a:pt x="2831" y="193"/>
                </a:lnTo>
                <a:lnTo>
                  <a:pt x="2833" y="191"/>
                </a:lnTo>
                <a:lnTo>
                  <a:pt x="2837" y="193"/>
                </a:lnTo>
                <a:lnTo>
                  <a:pt x="2841" y="193"/>
                </a:lnTo>
                <a:lnTo>
                  <a:pt x="2848" y="191"/>
                </a:lnTo>
                <a:lnTo>
                  <a:pt x="2852" y="191"/>
                </a:lnTo>
                <a:lnTo>
                  <a:pt x="2852" y="191"/>
                </a:lnTo>
                <a:lnTo>
                  <a:pt x="2854" y="193"/>
                </a:lnTo>
                <a:lnTo>
                  <a:pt x="2854" y="193"/>
                </a:lnTo>
                <a:lnTo>
                  <a:pt x="2848" y="193"/>
                </a:lnTo>
                <a:lnTo>
                  <a:pt x="2843" y="195"/>
                </a:lnTo>
                <a:lnTo>
                  <a:pt x="2824" y="197"/>
                </a:lnTo>
                <a:lnTo>
                  <a:pt x="2820" y="201"/>
                </a:lnTo>
                <a:lnTo>
                  <a:pt x="2818" y="201"/>
                </a:lnTo>
                <a:lnTo>
                  <a:pt x="2818" y="201"/>
                </a:lnTo>
                <a:lnTo>
                  <a:pt x="2816" y="201"/>
                </a:lnTo>
                <a:lnTo>
                  <a:pt x="2812" y="201"/>
                </a:lnTo>
                <a:lnTo>
                  <a:pt x="2812" y="201"/>
                </a:lnTo>
                <a:lnTo>
                  <a:pt x="2810" y="204"/>
                </a:lnTo>
                <a:lnTo>
                  <a:pt x="2810" y="206"/>
                </a:lnTo>
                <a:lnTo>
                  <a:pt x="2812" y="206"/>
                </a:lnTo>
                <a:lnTo>
                  <a:pt x="2812" y="208"/>
                </a:lnTo>
                <a:lnTo>
                  <a:pt x="2814" y="210"/>
                </a:lnTo>
                <a:lnTo>
                  <a:pt x="2816" y="212"/>
                </a:lnTo>
                <a:lnTo>
                  <a:pt x="2818" y="212"/>
                </a:lnTo>
                <a:lnTo>
                  <a:pt x="2820" y="214"/>
                </a:lnTo>
                <a:lnTo>
                  <a:pt x="2827" y="216"/>
                </a:lnTo>
                <a:lnTo>
                  <a:pt x="2833" y="222"/>
                </a:lnTo>
                <a:lnTo>
                  <a:pt x="2839" y="227"/>
                </a:lnTo>
                <a:lnTo>
                  <a:pt x="2841" y="227"/>
                </a:lnTo>
                <a:lnTo>
                  <a:pt x="2843" y="227"/>
                </a:lnTo>
                <a:lnTo>
                  <a:pt x="2845" y="229"/>
                </a:lnTo>
                <a:lnTo>
                  <a:pt x="2845" y="231"/>
                </a:lnTo>
                <a:lnTo>
                  <a:pt x="2850" y="231"/>
                </a:lnTo>
                <a:lnTo>
                  <a:pt x="2854" y="231"/>
                </a:lnTo>
                <a:lnTo>
                  <a:pt x="2856" y="229"/>
                </a:lnTo>
                <a:lnTo>
                  <a:pt x="2854" y="227"/>
                </a:lnTo>
                <a:lnTo>
                  <a:pt x="2854" y="224"/>
                </a:lnTo>
                <a:lnTo>
                  <a:pt x="2854" y="224"/>
                </a:lnTo>
                <a:lnTo>
                  <a:pt x="2856" y="222"/>
                </a:lnTo>
                <a:lnTo>
                  <a:pt x="2858" y="220"/>
                </a:lnTo>
                <a:lnTo>
                  <a:pt x="2856" y="218"/>
                </a:lnTo>
                <a:lnTo>
                  <a:pt x="2856" y="216"/>
                </a:lnTo>
                <a:lnTo>
                  <a:pt x="2858" y="214"/>
                </a:lnTo>
                <a:lnTo>
                  <a:pt x="2860" y="212"/>
                </a:lnTo>
                <a:lnTo>
                  <a:pt x="2862" y="206"/>
                </a:lnTo>
                <a:lnTo>
                  <a:pt x="2866" y="204"/>
                </a:lnTo>
                <a:lnTo>
                  <a:pt x="2871" y="204"/>
                </a:lnTo>
                <a:lnTo>
                  <a:pt x="2873" y="204"/>
                </a:lnTo>
                <a:lnTo>
                  <a:pt x="2873" y="201"/>
                </a:lnTo>
                <a:lnTo>
                  <a:pt x="2875" y="197"/>
                </a:lnTo>
                <a:lnTo>
                  <a:pt x="2875" y="195"/>
                </a:lnTo>
                <a:lnTo>
                  <a:pt x="2875" y="189"/>
                </a:lnTo>
                <a:lnTo>
                  <a:pt x="2875" y="189"/>
                </a:lnTo>
                <a:lnTo>
                  <a:pt x="2875" y="187"/>
                </a:lnTo>
                <a:lnTo>
                  <a:pt x="2877" y="187"/>
                </a:lnTo>
                <a:lnTo>
                  <a:pt x="2879" y="187"/>
                </a:lnTo>
                <a:lnTo>
                  <a:pt x="2881" y="187"/>
                </a:lnTo>
                <a:lnTo>
                  <a:pt x="2883" y="185"/>
                </a:lnTo>
                <a:lnTo>
                  <a:pt x="2883" y="185"/>
                </a:lnTo>
                <a:lnTo>
                  <a:pt x="2883" y="183"/>
                </a:lnTo>
                <a:lnTo>
                  <a:pt x="2883" y="180"/>
                </a:lnTo>
                <a:lnTo>
                  <a:pt x="2883" y="178"/>
                </a:lnTo>
                <a:lnTo>
                  <a:pt x="2885" y="176"/>
                </a:lnTo>
                <a:lnTo>
                  <a:pt x="2889" y="172"/>
                </a:lnTo>
                <a:lnTo>
                  <a:pt x="2892" y="170"/>
                </a:lnTo>
                <a:lnTo>
                  <a:pt x="2892" y="170"/>
                </a:lnTo>
                <a:lnTo>
                  <a:pt x="2894" y="168"/>
                </a:lnTo>
                <a:lnTo>
                  <a:pt x="2894" y="168"/>
                </a:lnTo>
                <a:lnTo>
                  <a:pt x="2904" y="168"/>
                </a:lnTo>
                <a:lnTo>
                  <a:pt x="2908" y="166"/>
                </a:lnTo>
                <a:lnTo>
                  <a:pt x="2912" y="166"/>
                </a:lnTo>
                <a:lnTo>
                  <a:pt x="2915" y="166"/>
                </a:lnTo>
                <a:lnTo>
                  <a:pt x="2917" y="164"/>
                </a:lnTo>
                <a:lnTo>
                  <a:pt x="2917" y="164"/>
                </a:lnTo>
                <a:lnTo>
                  <a:pt x="2917" y="164"/>
                </a:lnTo>
                <a:lnTo>
                  <a:pt x="2912" y="162"/>
                </a:lnTo>
                <a:lnTo>
                  <a:pt x="2908" y="159"/>
                </a:lnTo>
                <a:lnTo>
                  <a:pt x="2904" y="157"/>
                </a:lnTo>
                <a:lnTo>
                  <a:pt x="2908" y="155"/>
                </a:lnTo>
                <a:lnTo>
                  <a:pt x="2906" y="153"/>
                </a:lnTo>
                <a:lnTo>
                  <a:pt x="2904" y="153"/>
                </a:lnTo>
                <a:lnTo>
                  <a:pt x="2900" y="151"/>
                </a:lnTo>
                <a:lnTo>
                  <a:pt x="2900" y="153"/>
                </a:lnTo>
                <a:lnTo>
                  <a:pt x="2900" y="153"/>
                </a:lnTo>
                <a:lnTo>
                  <a:pt x="2896" y="155"/>
                </a:lnTo>
                <a:lnTo>
                  <a:pt x="2894" y="151"/>
                </a:lnTo>
                <a:lnTo>
                  <a:pt x="2889" y="151"/>
                </a:lnTo>
                <a:lnTo>
                  <a:pt x="2885" y="151"/>
                </a:lnTo>
                <a:lnTo>
                  <a:pt x="2883" y="151"/>
                </a:lnTo>
                <a:lnTo>
                  <a:pt x="2881" y="149"/>
                </a:lnTo>
                <a:lnTo>
                  <a:pt x="2879" y="149"/>
                </a:lnTo>
                <a:lnTo>
                  <a:pt x="2879" y="149"/>
                </a:lnTo>
                <a:lnTo>
                  <a:pt x="2879" y="147"/>
                </a:lnTo>
                <a:lnTo>
                  <a:pt x="2881" y="147"/>
                </a:lnTo>
                <a:lnTo>
                  <a:pt x="2881" y="145"/>
                </a:lnTo>
                <a:lnTo>
                  <a:pt x="2881" y="145"/>
                </a:lnTo>
                <a:lnTo>
                  <a:pt x="2881" y="143"/>
                </a:lnTo>
                <a:lnTo>
                  <a:pt x="2879" y="141"/>
                </a:lnTo>
                <a:lnTo>
                  <a:pt x="2879" y="141"/>
                </a:lnTo>
                <a:lnTo>
                  <a:pt x="2877" y="139"/>
                </a:lnTo>
                <a:lnTo>
                  <a:pt x="2875" y="136"/>
                </a:lnTo>
                <a:lnTo>
                  <a:pt x="2873" y="136"/>
                </a:lnTo>
                <a:lnTo>
                  <a:pt x="2873" y="136"/>
                </a:lnTo>
                <a:lnTo>
                  <a:pt x="2866" y="143"/>
                </a:lnTo>
                <a:lnTo>
                  <a:pt x="2864" y="145"/>
                </a:lnTo>
                <a:lnTo>
                  <a:pt x="2864" y="143"/>
                </a:lnTo>
                <a:lnTo>
                  <a:pt x="2864" y="141"/>
                </a:lnTo>
                <a:lnTo>
                  <a:pt x="2864" y="139"/>
                </a:lnTo>
                <a:lnTo>
                  <a:pt x="2864" y="139"/>
                </a:lnTo>
                <a:lnTo>
                  <a:pt x="2866" y="136"/>
                </a:lnTo>
                <a:lnTo>
                  <a:pt x="2868" y="134"/>
                </a:lnTo>
                <a:lnTo>
                  <a:pt x="2866" y="130"/>
                </a:lnTo>
                <a:lnTo>
                  <a:pt x="2864" y="128"/>
                </a:lnTo>
                <a:lnTo>
                  <a:pt x="2862" y="128"/>
                </a:lnTo>
                <a:lnTo>
                  <a:pt x="2858" y="126"/>
                </a:lnTo>
                <a:lnTo>
                  <a:pt x="2854" y="126"/>
                </a:lnTo>
                <a:lnTo>
                  <a:pt x="2854" y="126"/>
                </a:lnTo>
                <a:lnTo>
                  <a:pt x="2852" y="126"/>
                </a:lnTo>
                <a:lnTo>
                  <a:pt x="2852" y="128"/>
                </a:lnTo>
                <a:lnTo>
                  <a:pt x="2852" y="128"/>
                </a:lnTo>
                <a:lnTo>
                  <a:pt x="2848" y="124"/>
                </a:lnTo>
                <a:lnTo>
                  <a:pt x="2845" y="122"/>
                </a:lnTo>
                <a:lnTo>
                  <a:pt x="2843" y="122"/>
                </a:lnTo>
                <a:lnTo>
                  <a:pt x="2841" y="124"/>
                </a:lnTo>
                <a:lnTo>
                  <a:pt x="2841" y="126"/>
                </a:lnTo>
                <a:lnTo>
                  <a:pt x="2841" y="128"/>
                </a:lnTo>
                <a:lnTo>
                  <a:pt x="2839" y="130"/>
                </a:lnTo>
                <a:lnTo>
                  <a:pt x="2837" y="132"/>
                </a:lnTo>
                <a:lnTo>
                  <a:pt x="2837" y="134"/>
                </a:lnTo>
                <a:lnTo>
                  <a:pt x="2837" y="134"/>
                </a:lnTo>
                <a:lnTo>
                  <a:pt x="2837" y="139"/>
                </a:lnTo>
                <a:lnTo>
                  <a:pt x="2837" y="141"/>
                </a:lnTo>
                <a:lnTo>
                  <a:pt x="2839" y="145"/>
                </a:lnTo>
                <a:lnTo>
                  <a:pt x="2843" y="153"/>
                </a:lnTo>
                <a:lnTo>
                  <a:pt x="2845" y="157"/>
                </a:lnTo>
                <a:lnTo>
                  <a:pt x="2843" y="157"/>
                </a:lnTo>
                <a:lnTo>
                  <a:pt x="2837" y="151"/>
                </a:lnTo>
                <a:lnTo>
                  <a:pt x="2837" y="151"/>
                </a:lnTo>
                <a:lnTo>
                  <a:pt x="2835" y="149"/>
                </a:lnTo>
                <a:lnTo>
                  <a:pt x="2831" y="143"/>
                </a:lnTo>
                <a:lnTo>
                  <a:pt x="2829" y="139"/>
                </a:lnTo>
                <a:lnTo>
                  <a:pt x="2827" y="134"/>
                </a:lnTo>
                <a:lnTo>
                  <a:pt x="2822" y="132"/>
                </a:lnTo>
                <a:lnTo>
                  <a:pt x="2818" y="130"/>
                </a:lnTo>
                <a:lnTo>
                  <a:pt x="2816" y="132"/>
                </a:lnTo>
                <a:lnTo>
                  <a:pt x="2814" y="136"/>
                </a:lnTo>
                <a:lnTo>
                  <a:pt x="2812" y="139"/>
                </a:lnTo>
                <a:lnTo>
                  <a:pt x="2810" y="139"/>
                </a:lnTo>
                <a:lnTo>
                  <a:pt x="2810" y="141"/>
                </a:lnTo>
                <a:lnTo>
                  <a:pt x="2812" y="143"/>
                </a:lnTo>
                <a:lnTo>
                  <a:pt x="2812" y="145"/>
                </a:lnTo>
                <a:lnTo>
                  <a:pt x="2812" y="145"/>
                </a:lnTo>
                <a:lnTo>
                  <a:pt x="2810" y="145"/>
                </a:lnTo>
                <a:lnTo>
                  <a:pt x="2808" y="145"/>
                </a:lnTo>
                <a:lnTo>
                  <a:pt x="2806" y="143"/>
                </a:lnTo>
                <a:lnTo>
                  <a:pt x="2806" y="143"/>
                </a:lnTo>
                <a:lnTo>
                  <a:pt x="2801" y="141"/>
                </a:lnTo>
                <a:lnTo>
                  <a:pt x="2801" y="141"/>
                </a:lnTo>
                <a:lnTo>
                  <a:pt x="2801" y="139"/>
                </a:lnTo>
                <a:lnTo>
                  <a:pt x="2799" y="139"/>
                </a:lnTo>
                <a:lnTo>
                  <a:pt x="2789" y="139"/>
                </a:lnTo>
                <a:lnTo>
                  <a:pt x="2797" y="134"/>
                </a:lnTo>
                <a:lnTo>
                  <a:pt x="2808" y="134"/>
                </a:lnTo>
                <a:lnTo>
                  <a:pt x="2810" y="132"/>
                </a:lnTo>
                <a:lnTo>
                  <a:pt x="2810" y="132"/>
                </a:lnTo>
                <a:lnTo>
                  <a:pt x="2810" y="130"/>
                </a:lnTo>
                <a:lnTo>
                  <a:pt x="2810" y="130"/>
                </a:lnTo>
                <a:lnTo>
                  <a:pt x="2806" y="128"/>
                </a:lnTo>
                <a:lnTo>
                  <a:pt x="2797" y="130"/>
                </a:lnTo>
                <a:lnTo>
                  <a:pt x="2793" y="132"/>
                </a:lnTo>
                <a:lnTo>
                  <a:pt x="2791" y="132"/>
                </a:lnTo>
                <a:lnTo>
                  <a:pt x="2785" y="130"/>
                </a:lnTo>
                <a:lnTo>
                  <a:pt x="2785" y="130"/>
                </a:lnTo>
                <a:lnTo>
                  <a:pt x="2785" y="132"/>
                </a:lnTo>
                <a:lnTo>
                  <a:pt x="2787" y="134"/>
                </a:lnTo>
                <a:lnTo>
                  <a:pt x="2785" y="134"/>
                </a:lnTo>
                <a:lnTo>
                  <a:pt x="2783" y="132"/>
                </a:lnTo>
                <a:lnTo>
                  <a:pt x="2776" y="130"/>
                </a:lnTo>
                <a:lnTo>
                  <a:pt x="2772" y="130"/>
                </a:lnTo>
                <a:lnTo>
                  <a:pt x="2770" y="130"/>
                </a:lnTo>
                <a:lnTo>
                  <a:pt x="2770" y="132"/>
                </a:lnTo>
                <a:lnTo>
                  <a:pt x="2770" y="134"/>
                </a:lnTo>
                <a:lnTo>
                  <a:pt x="2768" y="132"/>
                </a:lnTo>
                <a:lnTo>
                  <a:pt x="2766" y="130"/>
                </a:lnTo>
                <a:lnTo>
                  <a:pt x="2764" y="130"/>
                </a:lnTo>
                <a:lnTo>
                  <a:pt x="2764" y="130"/>
                </a:lnTo>
                <a:lnTo>
                  <a:pt x="2762" y="132"/>
                </a:lnTo>
                <a:lnTo>
                  <a:pt x="2762" y="132"/>
                </a:lnTo>
                <a:lnTo>
                  <a:pt x="2764" y="134"/>
                </a:lnTo>
                <a:close/>
                <a:moveTo>
                  <a:pt x="3935" y="115"/>
                </a:moveTo>
                <a:lnTo>
                  <a:pt x="3939" y="115"/>
                </a:lnTo>
                <a:lnTo>
                  <a:pt x="3941" y="118"/>
                </a:lnTo>
                <a:lnTo>
                  <a:pt x="3943" y="118"/>
                </a:lnTo>
                <a:lnTo>
                  <a:pt x="3956" y="122"/>
                </a:lnTo>
                <a:lnTo>
                  <a:pt x="3964" y="124"/>
                </a:lnTo>
                <a:lnTo>
                  <a:pt x="3968" y="124"/>
                </a:lnTo>
                <a:lnTo>
                  <a:pt x="3975" y="122"/>
                </a:lnTo>
                <a:lnTo>
                  <a:pt x="3977" y="120"/>
                </a:lnTo>
                <a:lnTo>
                  <a:pt x="3979" y="120"/>
                </a:lnTo>
                <a:lnTo>
                  <a:pt x="3983" y="120"/>
                </a:lnTo>
                <a:lnTo>
                  <a:pt x="3996" y="118"/>
                </a:lnTo>
                <a:lnTo>
                  <a:pt x="4015" y="115"/>
                </a:lnTo>
                <a:lnTo>
                  <a:pt x="4017" y="115"/>
                </a:lnTo>
                <a:lnTo>
                  <a:pt x="4019" y="113"/>
                </a:lnTo>
                <a:lnTo>
                  <a:pt x="4017" y="113"/>
                </a:lnTo>
                <a:lnTo>
                  <a:pt x="4017" y="111"/>
                </a:lnTo>
                <a:lnTo>
                  <a:pt x="4015" y="107"/>
                </a:lnTo>
                <a:lnTo>
                  <a:pt x="4015" y="107"/>
                </a:lnTo>
                <a:lnTo>
                  <a:pt x="4012" y="107"/>
                </a:lnTo>
                <a:lnTo>
                  <a:pt x="4015" y="103"/>
                </a:lnTo>
                <a:lnTo>
                  <a:pt x="4017" y="103"/>
                </a:lnTo>
                <a:lnTo>
                  <a:pt x="4023" y="101"/>
                </a:lnTo>
                <a:lnTo>
                  <a:pt x="4023" y="101"/>
                </a:lnTo>
                <a:lnTo>
                  <a:pt x="4025" y="101"/>
                </a:lnTo>
                <a:lnTo>
                  <a:pt x="4025" y="99"/>
                </a:lnTo>
                <a:lnTo>
                  <a:pt x="4025" y="99"/>
                </a:lnTo>
                <a:lnTo>
                  <a:pt x="4023" y="97"/>
                </a:lnTo>
                <a:lnTo>
                  <a:pt x="4019" y="97"/>
                </a:lnTo>
                <a:lnTo>
                  <a:pt x="4010" y="92"/>
                </a:lnTo>
                <a:lnTo>
                  <a:pt x="4008" y="90"/>
                </a:lnTo>
                <a:lnTo>
                  <a:pt x="4006" y="90"/>
                </a:lnTo>
                <a:lnTo>
                  <a:pt x="4006" y="88"/>
                </a:lnTo>
                <a:lnTo>
                  <a:pt x="4006" y="88"/>
                </a:lnTo>
                <a:lnTo>
                  <a:pt x="4002" y="84"/>
                </a:lnTo>
                <a:lnTo>
                  <a:pt x="4000" y="84"/>
                </a:lnTo>
                <a:lnTo>
                  <a:pt x="3998" y="84"/>
                </a:lnTo>
                <a:lnTo>
                  <a:pt x="3998" y="82"/>
                </a:lnTo>
                <a:lnTo>
                  <a:pt x="3996" y="82"/>
                </a:lnTo>
                <a:lnTo>
                  <a:pt x="3985" y="82"/>
                </a:lnTo>
                <a:lnTo>
                  <a:pt x="3985" y="84"/>
                </a:lnTo>
                <a:lnTo>
                  <a:pt x="3981" y="86"/>
                </a:lnTo>
                <a:lnTo>
                  <a:pt x="3979" y="86"/>
                </a:lnTo>
                <a:lnTo>
                  <a:pt x="3975" y="88"/>
                </a:lnTo>
                <a:lnTo>
                  <a:pt x="3971" y="88"/>
                </a:lnTo>
                <a:lnTo>
                  <a:pt x="3968" y="88"/>
                </a:lnTo>
                <a:lnTo>
                  <a:pt x="3964" y="90"/>
                </a:lnTo>
                <a:lnTo>
                  <a:pt x="3962" y="90"/>
                </a:lnTo>
                <a:lnTo>
                  <a:pt x="3960" y="90"/>
                </a:lnTo>
                <a:lnTo>
                  <a:pt x="3956" y="90"/>
                </a:lnTo>
                <a:lnTo>
                  <a:pt x="3954" y="92"/>
                </a:lnTo>
                <a:lnTo>
                  <a:pt x="3952" y="95"/>
                </a:lnTo>
                <a:lnTo>
                  <a:pt x="3952" y="95"/>
                </a:lnTo>
                <a:lnTo>
                  <a:pt x="3950" y="97"/>
                </a:lnTo>
                <a:lnTo>
                  <a:pt x="3950" y="99"/>
                </a:lnTo>
                <a:lnTo>
                  <a:pt x="3952" y="99"/>
                </a:lnTo>
                <a:lnTo>
                  <a:pt x="3958" y="99"/>
                </a:lnTo>
                <a:lnTo>
                  <a:pt x="3954" y="101"/>
                </a:lnTo>
                <a:lnTo>
                  <a:pt x="3952" y="103"/>
                </a:lnTo>
                <a:lnTo>
                  <a:pt x="3950" y="107"/>
                </a:lnTo>
                <a:lnTo>
                  <a:pt x="3943" y="107"/>
                </a:lnTo>
                <a:lnTo>
                  <a:pt x="3939" y="109"/>
                </a:lnTo>
                <a:lnTo>
                  <a:pt x="3935" y="111"/>
                </a:lnTo>
                <a:lnTo>
                  <a:pt x="3933" y="113"/>
                </a:lnTo>
                <a:lnTo>
                  <a:pt x="3935" y="115"/>
                </a:lnTo>
                <a:close/>
                <a:moveTo>
                  <a:pt x="3901" y="212"/>
                </a:moveTo>
                <a:lnTo>
                  <a:pt x="3904" y="212"/>
                </a:lnTo>
                <a:lnTo>
                  <a:pt x="3908" y="210"/>
                </a:lnTo>
                <a:lnTo>
                  <a:pt x="3908" y="210"/>
                </a:lnTo>
                <a:lnTo>
                  <a:pt x="3906" y="210"/>
                </a:lnTo>
                <a:lnTo>
                  <a:pt x="3901" y="210"/>
                </a:lnTo>
                <a:lnTo>
                  <a:pt x="3899" y="210"/>
                </a:lnTo>
                <a:lnTo>
                  <a:pt x="3899" y="212"/>
                </a:lnTo>
                <a:lnTo>
                  <a:pt x="3899" y="212"/>
                </a:lnTo>
                <a:lnTo>
                  <a:pt x="3901" y="212"/>
                </a:lnTo>
                <a:close/>
                <a:moveTo>
                  <a:pt x="3912" y="86"/>
                </a:moveTo>
                <a:lnTo>
                  <a:pt x="3929" y="88"/>
                </a:lnTo>
                <a:lnTo>
                  <a:pt x="3935" y="86"/>
                </a:lnTo>
                <a:lnTo>
                  <a:pt x="3933" y="84"/>
                </a:lnTo>
                <a:lnTo>
                  <a:pt x="3927" y="84"/>
                </a:lnTo>
                <a:lnTo>
                  <a:pt x="3912" y="84"/>
                </a:lnTo>
                <a:lnTo>
                  <a:pt x="3910" y="86"/>
                </a:lnTo>
                <a:lnTo>
                  <a:pt x="3910" y="86"/>
                </a:lnTo>
                <a:lnTo>
                  <a:pt x="3912" y="86"/>
                </a:lnTo>
                <a:close/>
                <a:moveTo>
                  <a:pt x="4017" y="229"/>
                </a:moveTo>
                <a:lnTo>
                  <a:pt x="4019" y="229"/>
                </a:lnTo>
                <a:lnTo>
                  <a:pt x="4019" y="231"/>
                </a:lnTo>
                <a:lnTo>
                  <a:pt x="4021" y="231"/>
                </a:lnTo>
                <a:lnTo>
                  <a:pt x="4021" y="231"/>
                </a:lnTo>
                <a:lnTo>
                  <a:pt x="4019" y="227"/>
                </a:lnTo>
                <a:lnTo>
                  <a:pt x="4017" y="229"/>
                </a:lnTo>
                <a:close/>
                <a:moveTo>
                  <a:pt x="3864" y="281"/>
                </a:moveTo>
                <a:lnTo>
                  <a:pt x="3868" y="281"/>
                </a:lnTo>
                <a:lnTo>
                  <a:pt x="3868" y="281"/>
                </a:lnTo>
                <a:lnTo>
                  <a:pt x="3870" y="279"/>
                </a:lnTo>
                <a:lnTo>
                  <a:pt x="3868" y="277"/>
                </a:lnTo>
                <a:lnTo>
                  <a:pt x="3868" y="277"/>
                </a:lnTo>
                <a:lnTo>
                  <a:pt x="3864" y="279"/>
                </a:lnTo>
                <a:lnTo>
                  <a:pt x="3864" y="277"/>
                </a:lnTo>
                <a:lnTo>
                  <a:pt x="3862" y="277"/>
                </a:lnTo>
                <a:lnTo>
                  <a:pt x="3862" y="279"/>
                </a:lnTo>
                <a:lnTo>
                  <a:pt x="3857" y="279"/>
                </a:lnTo>
                <a:lnTo>
                  <a:pt x="3857" y="281"/>
                </a:lnTo>
                <a:lnTo>
                  <a:pt x="3860" y="281"/>
                </a:lnTo>
                <a:lnTo>
                  <a:pt x="3864" y="281"/>
                </a:lnTo>
                <a:close/>
                <a:moveTo>
                  <a:pt x="4006" y="241"/>
                </a:moveTo>
                <a:lnTo>
                  <a:pt x="4008" y="241"/>
                </a:lnTo>
                <a:lnTo>
                  <a:pt x="4006" y="239"/>
                </a:lnTo>
                <a:lnTo>
                  <a:pt x="4002" y="239"/>
                </a:lnTo>
                <a:lnTo>
                  <a:pt x="4000" y="239"/>
                </a:lnTo>
                <a:lnTo>
                  <a:pt x="3996" y="239"/>
                </a:lnTo>
                <a:lnTo>
                  <a:pt x="3992" y="241"/>
                </a:lnTo>
                <a:lnTo>
                  <a:pt x="3989" y="239"/>
                </a:lnTo>
                <a:lnTo>
                  <a:pt x="3989" y="241"/>
                </a:lnTo>
                <a:lnTo>
                  <a:pt x="3989" y="241"/>
                </a:lnTo>
                <a:lnTo>
                  <a:pt x="3994" y="243"/>
                </a:lnTo>
                <a:lnTo>
                  <a:pt x="3996" y="243"/>
                </a:lnTo>
                <a:lnTo>
                  <a:pt x="4000" y="243"/>
                </a:lnTo>
                <a:lnTo>
                  <a:pt x="4002" y="245"/>
                </a:lnTo>
                <a:lnTo>
                  <a:pt x="4004" y="243"/>
                </a:lnTo>
                <a:lnTo>
                  <a:pt x="4004" y="241"/>
                </a:lnTo>
                <a:lnTo>
                  <a:pt x="4006" y="241"/>
                </a:lnTo>
                <a:lnTo>
                  <a:pt x="4006" y="241"/>
                </a:lnTo>
                <a:close/>
                <a:moveTo>
                  <a:pt x="4021" y="118"/>
                </a:moveTo>
                <a:lnTo>
                  <a:pt x="4015" y="120"/>
                </a:lnTo>
                <a:lnTo>
                  <a:pt x="4004" y="122"/>
                </a:lnTo>
                <a:lnTo>
                  <a:pt x="4002" y="120"/>
                </a:lnTo>
                <a:lnTo>
                  <a:pt x="4000" y="122"/>
                </a:lnTo>
                <a:lnTo>
                  <a:pt x="3996" y="120"/>
                </a:lnTo>
                <a:lnTo>
                  <a:pt x="3992" y="120"/>
                </a:lnTo>
                <a:lnTo>
                  <a:pt x="3989" y="122"/>
                </a:lnTo>
                <a:lnTo>
                  <a:pt x="3989" y="122"/>
                </a:lnTo>
                <a:lnTo>
                  <a:pt x="3987" y="124"/>
                </a:lnTo>
                <a:lnTo>
                  <a:pt x="3983" y="122"/>
                </a:lnTo>
                <a:lnTo>
                  <a:pt x="3983" y="122"/>
                </a:lnTo>
                <a:lnTo>
                  <a:pt x="3981" y="124"/>
                </a:lnTo>
                <a:lnTo>
                  <a:pt x="3979" y="124"/>
                </a:lnTo>
                <a:lnTo>
                  <a:pt x="3975" y="126"/>
                </a:lnTo>
                <a:lnTo>
                  <a:pt x="3973" y="130"/>
                </a:lnTo>
                <a:lnTo>
                  <a:pt x="3971" y="132"/>
                </a:lnTo>
                <a:lnTo>
                  <a:pt x="3966" y="134"/>
                </a:lnTo>
                <a:lnTo>
                  <a:pt x="3960" y="136"/>
                </a:lnTo>
                <a:lnTo>
                  <a:pt x="3956" y="141"/>
                </a:lnTo>
                <a:lnTo>
                  <a:pt x="3958" y="143"/>
                </a:lnTo>
                <a:lnTo>
                  <a:pt x="3962" y="141"/>
                </a:lnTo>
                <a:lnTo>
                  <a:pt x="3966" y="143"/>
                </a:lnTo>
                <a:lnTo>
                  <a:pt x="3973" y="143"/>
                </a:lnTo>
                <a:lnTo>
                  <a:pt x="3975" y="147"/>
                </a:lnTo>
                <a:lnTo>
                  <a:pt x="3977" y="149"/>
                </a:lnTo>
                <a:lnTo>
                  <a:pt x="3979" y="151"/>
                </a:lnTo>
                <a:lnTo>
                  <a:pt x="3979" y="151"/>
                </a:lnTo>
                <a:lnTo>
                  <a:pt x="3979" y="153"/>
                </a:lnTo>
                <a:lnTo>
                  <a:pt x="3981" y="153"/>
                </a:lnTo>
                <a:lnTo>
                  <a:pt x="3985" y="155"/>
                </a:lnTo>
                <a:lnTo>
                  <a:pt x="3985" y="155"/>
                </a:lnTo>
                <a:lnTo>
                  <a:pt x="3989" y="153"/>
                </a:lnTo>
                <a:lnTo>
                  <a:pt x="3992" y="153"/>
                </a:lnTo>
                <a:lnTo>
                  <a:pt x="3994" y="155"/>
                </a:lnTo>
                <a:lnTo>
                  <a:pt x="3996" y="157"/>
                </a:lnTo>
                <a:lnTo>
                  <a:pt x="4004" y="155"/>
                </a:lnTo>
                <a:lnTo>
                  <a:pt x="4004" y="155"/>
                </a:lnTo>
                <a:lnTo>
                  <a:pt x="4010" y="157"/>
                </a:lnTo>
                <a:lnTo>
                  <a:pt x="4010" y="157"/>
                </a:lnTo>
                <a:lnTo>
                  <a:pt x="4012" y="159"/>
                </a:lnTo>
                <a:lnTo>
                  <a:pt x="4017" y="162"/>
                </a:lnTo>
                <a:lnTo>
                  <a:pt x="4021" y="162"/>
                </a:lnTo>
                <a:lnTo>
                  <a:pt x="4023" y="162"/>
                </a:lnTo>
                <a:lnTo>
                  <a:pt x="4025" y="162"/>
                </a:lnTo>
                <a:lnTo>
                  <a:pt x="4029" y="162"/>
                </a:lnTo>
                <a:lnTo>
                  <a:pt x="4031" y="164"/>
                </a:lnTo>
                <a:lnTo>
                  <a:pt x="4033" y="164"/>
                </a:lnTo>
                <a:lnTo>
                  <a:pt x="4040" y="162"/>
                </a:lnTo>
                <a:lnTo>
                  <a:pt x="4048" y="162"/>
                </a:lnTo>
                <a:lnTo>
                  <a:pt x="4050" y="162"/>
                </a:lnTo>
                <a:lnTo>
                  <a:pt x="4054" y="157"/>
                </a:lnTo>
                <a:lnTo>
                  <a:pt x="4054" y="155"/>
                </a:lnTo>
                <a:lnTo>
                  <a:pt x="4054" y="153"/>
                </a:lnTo>
                <a:lnTo>
                  <a:pt x="4052" y="153"/>
                </a:lnTo>
                <a:lnTo>
                  <a:pt x="4050" y="153"/>
                </a:lnTo>
                <a:lnTo>
                  <a:pt x="4046" y="149"/>
                </a:lnTo>
                <a:lnTo>
                  <a:pt x="4042" y="147"/>
                </a:lnTo>
                <a:lnTo>
                  <a:pt x="4044" y="147"/>
                </a:lnTo>
                <a:lnTo>
                  <a:pt x="4044" y="147"/>
                </a:lnTo>
                <a:lnTo>
                  <a:pt x="4048" y="147"/>
                </a:lnTo>
                <a:lnTo>
                  <a:pt x="4050" y="147"/>
                </a:lnTo>
                <a:lnTo>
                  <a:pt x="4052" y="147"/>
                </a:lnTo>
                <a:lnTo>
                  <a:pt x="4052" y="145"/>
                </a:lnTo>
                <a:lnTo>
                  <a:pt x="4052" y="141"/>
                </a:lnTo>
                <a:lnTo>
                  <a:pt x="4052" y="141"/>
                </a:lnTo>
                <a:lnTo>
                  <a:pt x="4052" y="141"/>
                </a:lnTo>
                <a:lnTo>
                  <a:pt x="4052" y="139"/>
                </a:lnTo>
                <a:lnTo>
                  <a:pt x="4052" y="136"/>
                </a:lnTo>
                <a:lnTo>
                  <a:pt x="4054" y="136"/>
                </a:lnTo>
                <a:lnTo>
                  <a:pt x="4054" y="134"/>
                </a:lnTo>
                <a:lnTo>
                  <a:pt x="4054" y="132"/>
                </a:lnTo>
                <a:lnTo>
                  <a:pt x="4056" y="132"/>
                </a:lnTo>
                <a:lnTo>
                  <a:pt x="4056" y="128"/>
                </a:lnTo>
                <a:lnTo>
                  <a:pt x="4054" y="128"/>
                </a:lnTo>
                <a:lnTo>
                  <a:pt x="4052" y="126"/>
                </a:lnTo>
                <a:lnTo>
                  <a:pt x="4050" y="126"/>
                </a:lnTo>
                <a:lnTo>
                  <a:pt x="4048" y="126"/>
                </a:lnTo>
                <a:lnTo>
                  <a:pt x="4048" y="124"/>
                </a:lnTo>
                <a:lnTo>
                  <a:pt x="4046" y="124"/>
                </a:lnTo>
                <a:lnTo>
                  <a:pt x="4040" y="122"/>
                </a:lnTo>
                <a:lnTo>
                  <a:pt x="4036" y="122"/>
                </a:lnTo>
                <a:lnTo>
                  <a:pt x="4036" y="122"/>
                </a:lnTo>
                <a:lnTo>
                  <a:pt x="4033" y="124"/>
                </a:lnTo>
                <a:lnTo>
                  <a:pt x="4036" y="126"/>
                </a:lnTo>
                <a:lnTo>
                  <a:pt x="4033" y="128"/>
                </a:lnTo>
                <a:lnTo>
                  <a:pt x="4031" y="128"/>
                </a:lnTo>
                <a:lnTo>
                  <a:pt x="4029" y="128"/>
                </a:lnTo>
                <a:lnTo>
                  <a:pt x="4025" y="128"/>
                </a:lnTo>
                <a:lnTo>
                  <a:pt x="4023" y="132"/>
                </a:lnTo>
                <a:lnTo>
                  <a:pt x="4023" y="132"/>
                </a:lnTo>
                <a:lnTo>
                  <a:pt x="4021" y="132"/>
                </a:lnTo>
                <a:lnTo>
                  <a:pt x="4023" y="128"/>
                </a:lnTo>
                <a:lnTo>
                  <a:pt x="4023" y="128"/>
                </a:lnTo>
                <a:lnTo>
                  <a:pt x="4025" y="126"/>
                </a:lnTo>
                <a:lnTo>
                  <a:pt x="4025" y="124"/>
                </a:lnTo>
                <a:lnTo>
                  <a:pt x="4027" y="124"/>
                </a:lnTo>
                <a:lnTo>
                  <a:pt x="4025" y="122"/>
                </a:lnTo>
                <a:lnTo>
                  <a:pt x="4023" y="120"/>
                </a:lnTo>
                <a:lnTo>
                  <a:pt x="4021" y="118"/>
                </a:lnTo>
                <a:close/>
                <a:moveTo>
                  <a:pt x="4010" y="237"/>
                </a:moveTo>
                <a:lnTo>
                  <a:pt x="4010" y="237"/>
                </a:lnTo>
                <a:lnTo>
                  <a:pt x="4010" y="239"/>
                </a:lnTo>
                <a:lnTo>
                  <a:pt x="4008" y="241"/>
                </a:lnTo>
                <a:lnTo>
                  <a:pt x="4008" y="241"/>
                </a:lnTo>
                <a:lnTo>
                  <a:pt x="4010" y="243"/>
                </a:lnTo>
                <a:lnTo>
                  <a:pt x="4010" y="243"/>
                </a:lnTo>
                <a:lnTo>
                  <a:pt x="4010" y="243"/>
                </a:lnTo>
                <a:lnTo>
                  <a:pt x="4012" y="241"/>
                </a:lnTo>
                <a:lnTo>
                  <a:pt x="4015" y="239"/>
                </a:lnTo>
                <a:lnTo>
                  <a:pt x="4015" y="239"/>
                </a:lnTo>
                <a:lnTo>
                  <a:pt x="4012" y="237"/>
                </a:lnTo>
                <a:lnTo>
                  <a:pt x="4010" y="237"/>
                </a:lnTo>
                <a:close/>
                <a:moveTo>
                  <a:pt x="3790" y="269"/>
                </a:moveTo>
                <a:lnTo>
                  <a:pt x="3790" y="269"/>
                </a:lnTo>
                <a:lnTo>
                  <a:pt x="3790" y="269"/>
                </a:lnTo>
                <a:lnTo>
                  <a:pt x="3795" y="269"/>
                </a:lnTo>
                <a:lnTo>
                  <a:pt x="3795" y="271"/>
                </a:lnTo>
                <a:lnTo>
                  <a:pt x="3795" y="271"/>
                </a:lnTo>
                <a:lnTo>
                  <a:pt x="3797" y="266"/>
                </a:lnTo>
                <a:lnTo>
                  <a:pt x="3799" y="269"/>
                </a:lnTo>
                <a:lnTo>
                  <a:pt x="3799" y="266"/>
                </a:lnTo>
                <a:lnTo>
                  <a:pt x="3799" y="266"/>
                </a:lnTo>
                <a:lnTo>
                  <a:pt x="3799" y="264"/>
                </a:lnTo>
                <a:lnTo>
                  <a:pt x="3799" y="262"/>
                </a:lnTo>
                <a:lnTo>
                  <a:pt x="3797" y="262"/>
                </a:lnTo>
                <a:lnTo>
                  <a:pt x="3795" y="262"/>
                </a:lnTo>
                <a:lnTo>
                  <a:pt x="3795" y="264"/>
                </a:lnTo>
                <a:lnTo>
                  <a:pt x="3795" y="266"/>
                </a:lnTo>
                <a:lnTo>
                  <a:pt x="3792" y="266"/>
                </a:lnTo>
                <a:lnTo>
                  <a:pt x="3792" y="264"/>
                </a:lnTo>
                <a:lnTo>
                  <a:pt x="3788" y="266"/>
                </a:lnTo>
                <a:lnTo>
                  <a:pt x="3788" y="269"/>
                </a:lnTo>
                <a:lnTo>
                  <a:pt x="3790" y="269"/>
                </a:lnTo>
                <a:close/>
                <a:moveTo>
                  <a:pt x="3751" y="340"/>
                </a:moveTo>
                <a:lnTo>
                  <a:pt x="3759" y="342"/>
                </a:lnTo>
                <a:lnTo>
                  <a:pt x="3759" y="342"/>
                </a:lnTo>
                <a:lnTo>
                  <a:pt x="3759" y="340"/>
                </a:lnTo>
                <a:lnTo>
                  <a:pt x="3761" y="336"/>
                </a:lnTo>
                <a:lnTo>
                  <a:pt x="3759" y="333"/>
                </a:lnTo>
                <a:lnTo>
                  <a:pt x="3757" y="331"/>
                </a:lnTo>
                <a:lnTo>
                  <a:pt x="3755" y="331"/>
                </a:lnTo>
                <a:lnTo>
                  <a:pt x="3746" y="336"/>
                </a:lnTo>
                <a:lnTo>
                  <a:pt x="3746" y="338"/>
                </a:lnTo>
                <a:lnTo>
                  <a:pt x="3748" y="338"/>
                </a:lnTo>
                <a:lnTo>
                  <a:pt x="3751" y="340"/>
                </a:lnTo>
                <a:close/>
                <a:moveTo>
                  <a:pt x="3730" y="346"/>
                </a:moveTo>
                <a:lnTo>
                  <a:pt x="3728" y="348"/>
                </a:lnTo>
                <a:lnTo>
                  <a:pt x="3725" y="348"/>
                </a:lnTo>
                <a:lnTo>
                  <a:pt x="3721" y="350"/>
                </a:lnTo>
                <a:lnTo>
                  <a:pt x="3721" y="352"/>
                </a:lnTo>
                <a:lnTo>
                  <a:pt x="3721" y="352"/>
                </a:lnTo>
                <a:lnTo>
                  <a:pt x="3725" y="352"/>
                </a:lnTo>
                <a:lnTo>
                  <a:pt x="3732" y="352"/>
                </a:lnTo>
                <a:lnTo>
                  <a:pt x="3734" y="352"/>
                </a:lnTo>
                <a:lnTo>
                  <a:pt x="3738" y="350"/>
                </a:lnTo>
                <a:lnTo>
                  <a:pt x="3740" y="348"/>
                </a:lnTo>
                <a:lnTo>
                  <a:pt x="3742" y="348"/>
                </a:lnTo>
                <a:lnTo>
                  <a:pt x="3742" y="346"/>
                </a:lnTo>
                <a:lnTo>
                  <a:pt x="3742" y="346"/>
                </a:lnTo>
                <a:lnTo>
                  <a:pt x="3734" y="344"/>
                </a:lnTo>
                <a:lnTo>
                  <a:pt x="3732" y="344"/>
                </a:lnTo>
                <a:lnTo>
                  <a:pt x="3730" y="346"/>
                </a:lnTo>
                <a:close/>
                <a:moveTo>
                  <a:pt x="593" y="1772"/>
                </a:moveTo>
                <a:lnTo>
                  <a:pt x="591" y="1772"/>
                </a:lnTo>
                <a:lnTo>
                  <a:pt x="593" y="1772"/>
                </a:lnTo>
                <a:lnTo>
                  <a:pt x="593" y="1774"/>
                </a:lnTo>
                <a:lnTo>
                  <a:pt x="593" y="1772"/>
                </a:lnTo>
                <a:lnTo>
                  <a:pt x="595" y="1772"/>
                </a:lnTo>
                <a:lnTo>
                  <a:pt x="597" y="1772"/>
                </a:lnTo>
                <a:lnTo>
                  <a:pt x="595" y="1772"/>
                </a:lnTo>
                <a:lnTo>
                  <a:pt x="593" y="1772"/>
                </a:lnTo>
                <a:close/>
                <a:moveTo>
                  <a:pt x="3711" y="319"/>
                </a:moveTo>
                <a:lnTo>
                  <a:pt x="3711" y="319"/>
                </a:lnTo>
                <a:lnTo>
                  <a:pt x="3713" y="321"/>
                </a:lnTo>
                <a:lnTo>
                  <a:pt x="3719" y="321"/>
                </a:lnTo>
                <a:lnTo>
                  <a:pt x="3719" y="321"/>
                </a:lnTo>
                <a:lnTo>
                  <a:pt x="3713" y="319"/>
                </a:lnTo>
                <a:lnTo>
                  <a:pt x="3711" y="319"/>
                </a:lnTo>
                <a:close/>
                <a:moveTo>
                  <a:pt x="3711" y="139"/>
                </a:moveTo>
                <a:lnTo>
                  <a:pt x="3715" y="139"/>
                </a:lnTo>
                <a:lnTo>
                  <a:pt x="3717" y="139"/>
                </a:lnTo>
                <a:lnTo>
                  <a:pt x="3719" y="141"/>
                </a:lnTo>
                <a:lnTo>
                  <a:pt x="3721" y="141"/>
                </a:lnTo>
                <a:lnTo>
                  <a:pt x="3732" y="141"/>
                </a:lnTo>
                <a:lnTo>
                  <a:pt x="3732" y="141"/>
                </a:lnTo>
                <a:lnTo>
                  <a:pt x="3728" y="139"/>
                </a:lnTo>
                <a:lnTo>
                  <a:pt x="3715" y="136"/>
                </a:lnTo>
                <a:lnTo>
                  <a:pt x="3715" y="136"/>
                </a:lnTo>
                <a:lnTo>
                  <a:pt x="3713" y="136"/>
                </a:lnTo>
                <a:lnTo>
                  <a:pt x="3711" y="134"/>
                </a:lnTo>
                <a:lnTo>
                  <a:pt x="3709" y="136"/>
                </a:lnTo>
                <a:lnTo>
                  <a:pt x="3711" y="136"/>
                </a:lnTo>
                <a:lnTo>
                  <a:pt x="3711" y="139"/>
                </a:lnTo>
                <a:close/>
                <a:moveTo>
                  <a:pt x="3753" y="97"/>
                </a:moveTo>
                <a:lnTo>
                  <a:pt x="3767" y="97"/>
                </a:lnTo>
                <a:lnTo>
                  <a:pt x="3772" y="95"/>
                </a:lnTo>
                <a:lnTo>
                  <a:pt x="3772" y="95"/>
                </a:lnTo>
                <a:lnTo>
                  <a:pt x="3774" y="92"/>
                </a:lnTo>
                <a:lnTo>
                  <a:pt x="3772" y="92"/>
                </a:lnTo>
                <a:lnTo>
                  <a:pt x="3763" y="92"/>
                </a:lnTo>
                <a:lnTo>
                  <a:pt x="3755" y="92"/>
                </a:lnTo>
                <a:lnTo>
                  <a:pt x="3755" y="95"/>
                </a:lnTo>
                <a:lnTo>
                  <a:pt x="3753" y="97"/>
                </a:lnTo>
                <a:lnTo>
                  <a:pt x="3753" y="97"/>
                </a:lnTo>
                <a:lnTo>
                  <a:pt x="3753" y="97"/>
                </a:lnTo>
                <a:close/>
                <a:moveTo>
                  <a:pt x="3816" y="304"/>
                </a:moveTo>
                <a:lnTo>
                  <a:pt x="3818" y="304"/>
                </a:lnTo>
                <a:lnTo>
                  <a:pt x="3818" y="304"/>
                </a:lnTo>
                <a:lnTo>
                  <a:pt x="3818" y="304"/>
                </a:lnTo>
                <a:lnTo>
                  <a:pt x="3820" y="304"/>
                </a:lnTo>
                <a:lnTo>
                  <a:pt x="3818" y="302"/>
                </a:lnTo>
                <a:lnTo>
                  <a:pt x="3811" y="302"/>
                </a:lnTo>
                <a:lnTo>
                  <a:pt x="3809" y="302"/>
                </a:lnTo>
                <a:lnTo>
                  <a:pt x="3807" y="302"/>
                </a:lnTo>
                <a:lnTo>
                  <a:pt x="3813" y="304"/>
                </a:lnTo>
                <a:lnTo>
                  <a:pt x="3816" y="304"/>
                </a:lnTo>
                <a:close/>
                <a:moveTo>
                  <a:pt x="3803" y="304"/>
                </a:moveTo>
                <a:lnTo>
                  <a:pt x="3805" y="304"/>
                </a:lnTo>
                <a:lnTo>
                  <a:pt x="3805" y="302"/>
                </a:lnTo>
                <a:lnTo>
                  <a:pt x="3805" y="302"/>
                </a:lnTo>
                <a:lnTo>
                  <a:pt x="3805" y="302"/>
                </a:lnTo>
                <a:lnTo>
                  <a:pt x="3803" y="302"/>
                </a:lnTo>
                <a:lnTo>
                  <a:pt x="3801" y="302"/>
                </a:lnTo>
                <a:lnTo>
                  <a:pt x="3801" y="302"/>
                </a:lnTo>
                <a:lnTo>
                  <a:pt x="3801" y="302"/>
                </a:lnTo>
                <a:lnTo>
                  <a:pt x="3803" y="304"/>
                </a:lnTo>
                <a:close/>
                <a:moveTo>
                  <a:pt x="4056" y="134"/>
                </a:moveTo>
                <a:lnTo>
                  <a:pt x="4054" y="136"/>
                </a:lnTo>
                <a:lnTo>
                  <a:pt x="4059" y="136"/>
                </a:lnTo>
                <a:lnTo>
                  <a:pt x="4061" y="134"/>
                </a:lnTo>
                <a:lnTo>
                  <a:pt x="4059" y="134"/>
                </a:lnTo>
                <a:lnTo>
                  <a:pt x="4056" y="134"/>
                </a:lnTo>
                <a:lnTo>
                  <a:pt x="4056" y="134"/>
                </a:lnTo>
                <a:lnTo>
                  <a:pt x="4056" y="134"/>
                </a:lnTo>
                <a:close/>
                <a:moveTo>
                  <a:pt x="4570" y="300"/>
                </a:moveTo>
                <a:lnTo>
                  <a:pt x="4572" y="302"/>
                </a:lnTo>
                <a:lnTo>
                  <a:pt x="4574" y="304"/>
                </a:lnTo>
                <a:lnTo>
                  <a:pt x="4578" y="308"/>
                </a:lnTo>
                <a:lnTo>
                  <a:pt x="4580" y="308"/>
                </a:lnTo>
                <a:lnTo>
                  <a:pt x="4580" y="308"/>
                </a:lnTo>
                <a:lnTo>
                  <a:pt x="4582" y="306"/>
                </a:lnTo>
                <a:lnTo>
                  <a:pt x="4578" y="302"/>
                </a:lnTo>
                <a:lnTo>
                  <a:pt x="4572" y="300"/>
                </a:lnTo>
                <a:lnTo>
                  <a:pt x="4570" y="298"/>
                </a:lnTo>
                <a:lnTo>
                  <a:pt x="4570" y="300"/>
                </a:lnTo>
                <a:lnTo>
                  <a:pt x="4570" y="300"/>
                </a:lnTo>
                <a:close/>
                <a:moveTo>
                  <a:pt x="4735" y="275"/>
                </a:moveTo>
                <a:lnTo>
                  <a:pt x="4740" y="277"/>
                </a:lnTo>
                <a:lnTo>
                  <a:pt x="4742" y="277"/>
                </a:lnTo>
                <a:lnTo>
                  <a:pt x="4746" y="279"/>
                </a:lnTo>
                <a:lnTo>
                  <a:pt x="4748" y="279"/>
                </a:lnTo>
                <a:lnTo>
                  <a:pt x="4752" y="281"/>
                </a:lnTo>
                <a:lnTo>
                  <a:pt x="4752" y="283"/>
                </a:lnTo>
                <a:lnTo>
                  <a:pt x="4756" y="283"/>
                </a:lnTo>
                <a:lnTo>
                  <a:pt x="4767" y="283"/>
                </a:lnTo>
                <a:lnTo>
                  <a:pt x="4775" y="283"/>
                </a:lnTo>
                <a:lnTo>
                  <a:pt x="4779" y="283"/>
                </a:lnTo>
                <a:lnTo>
                  <a:pt x="4786" y="281"/>
                </a:lnTo>
                <a:lnTo>
                  <a:pt x="4790" y="279"/>
                </a:lnTo>
                <a:lnTo>
                  <a:pt x="4790" y="279"/>
                </a:lnTo>
                <a:lnTo>
                  <a:pt x="4792" y="273"/>
                </a:lnTo>
                <a:lnTo>
                  <a:pt x="4792" y="273"/>
                </a:lnTo>
                <a:lnTo>
                  <a:pt x="4790" y="273"/>
                </a:lnTo>
                <a:lnTo>
                  <a:pt x="4790" y="275"/>
                </a:lnTo>
                <a:lnTo>
                  <a:pt x="4788" y="275"/>
                </a:lnTo>
                <a:lnTo>
                  <a:pt x="4788" y="273"/>
                </a:lnTo>
                <a:lnTo>
                  <a:pt x="4786" y="273"/>
                </a:lnTo>
                <a:lnTo>
                  <a:pt x="4781" y="271"/>
                </a:lnTo>
                <a:lnTo>
                  <a:pt x="4775" y="271"/>
                </a:lnTo>
                <a:lnTo>
                  <a:pt x="4767" y="271"/>
                </a:lnTo>
                <a:lnTo>
                  <a:pt x="4765" y="271"/>
                </a:lnTo>
                <a:lnTo>
                  <a:pt x="4761" y="271"/>
                </a:lnTo>
                <a:lnTo>
                  <a:pt x="4758" y="269"/>
                </a:lnTo>
                <a:lnTo>
                  <a:pt x="4758" y="269"/>
                </a:lnTo>
                <a:lnTo>
                  <a:pt x="4758" y="269"/>
                </a:lnTo>
                <a:lnTo>
                  <a:pt x="4758" y="266"/>
                </a:lnTo>
                <a:lnTo>
                  <a:pt x="4758" y="264"/>
                </a:lnTo>
                <a:lnTo>
                  <a:pt x="4744" y="264"/>
                </a:lnTo>
                <a:lnTo>
                  <a:pt x="4744" y="264"/>
                </a:lnTo>
                <a:lnTo>
                  <a:pt x="4737" y="266"/>
                </a:lnTo>
                <a:lnTo>
                  <a:pt x="4735" y="266"/>
                </a:lnTo>
                <a:lnTo>
                  <a:pt x="4733" y="264"/>
                </a:lnTo>
                <a:lnTo>
                  <a:pt x="4733" y="262"/>
                </a:lnTo>
                <a:lnTo>
                  <a:pt x="4731" y="260"/>
                </a:lnTo>
                <a:lnTo>
                  <a:pt x="4729" y="260"/>
                </a:lnTo>
                <a:lnTo>
                  <a:pt x="4727" y="264"/>
                </a:lnTo>
                <a:lnTo>
                  <a:pt x="4727" y="266"/>
                </a:lnTo>
                <a:lnTo>
                  <a:pt x="4725" y="269"/>
                </a:lnTo>
                <a:lnTo>
                  <a:pt x="4725" y="271"/>
                </a:lnTo>
                <a:lnTo>
                  <a:pt x="4733" y="275"/>
                </a:lnTo>
                <a:lnTo>
                  <a:pt x="4735" y="275"/>
                </a:lnTo>
                <a:close/>
                <a:moveTo>
                  <a:pt x="4641" y="308"/>
                </a:moveTo>
                <a:lnTo>
                  <a:pt x="4643" y="308"/>
                </a:lnTo>
                <a:lnTo>
                  <a:pt x="4652" y="306"/>
                </a:lnTo>
                <a:lnTo>
                  <a:pt x="4652" y="304"/>
                </a:lnTo>
                <a:lnTo>
                  <a:pt x="4652" y="300"/>
                </a:lnTo>
                <a:lnTo>
                  <a:pt x="4652" y="300"/>
                </a:lnTo>
                <a:lnTo>
                  <a:pt x="4652" y="298"/>
                </a:lnTo>
                <a:lnTo>
                  <a:pt x="4649" y="298"/>
                </a:lnTo>
                <a:lnTo>
                  <a:pt x="4647" y="298"/>
                </a:lnTo>
                <a:lnTo>
                  <a:pt x="4641" y="298"/>
                </a:lnTo>
                <a:lnTo>
                  <a:pt x="4641" y="298"/>
                </a:lnTo>
                <a:lnTo>
                  <a:pt x="4639" y="300"/>
                </a:lnTo>
                <a:lnTo>
                  <a:pt x="4637" y="300"/>
                </a:lnTo>
                <a:lnTo>
                  <a:pt x="4639" y="306"/>
                </a:lnTo>
                <a:lnTo>
                  <a:pt x="4641" y="308"/>
                </a:lnTo>
                <a:close/>
                <a:moveTo>
                  <a:pt x="4631" y="321"/>
                </a:moveTo>
                <a:lnTo>
                  <a:pt x="4633" y="323"/>
                </a:lnTo>
                <a:lnTo>
                  <a:pt x="4635" y="323"/>
                </a:lnTo>
                <a:lnTo>
                  <a:pt x="4637" y="323"/>
                </a:lnTo>
                <a:lnTo>
                  <a:pt x="4641" y="321"/>
                </a:lnTo>
                <a:lnTo>
                  <a:pt x="4645" y="321"/>
                </a:lnTo>
                <a:lnTo>
                  <a:pt x="4647" y="321"/>
                </a:lnTo>
                <a:lnTo>
                  <a:pt x="4654" y="323"/>
                </a:lnTo>
                <a:lnTo>
                  <a:pt x="4660" y="325"/>
                </a:lnTo>
                <a:lnTo>
                  <a:pt x="4666" y="325"/>
                </a:lnTo>
                <a:lnTo>
                  <a:pt x="4670" y="327"/>
                </a:lnTo>
                <a:lnTo>
                  <a:pt x="4673" y="327"/>
                </a:lnTo>
                <a:lnTo>
                  <a:pt x="4677" y="327"/>
                </a:lnTo>
                <a:lnTo>
                  <a:pt x="4683" y="327"/>
                </a:lnTo>
                <a:lnTo>
                  <a:pt x="4685" y="327"/>
                </a:lnTo>
                <a:lnTo>
                  <a:pt x="4687" y="327"/>
                </a:lnTo>
                <a:lnTo>
                  <a:pt x="4685" y="321"/>
                </a:lnTo>
                <a:lnTo>
                  <a:pt x="4685" y="319"/>
                </a:lnTo>
                <a:lnTo>
                  <a:pt x="4685" y="317"/>
                </a:lnTo>
                <a:lnTo>
                  <a:pt x="4675" y="310"/>
                </a:lnTo>
                <a:lnTo>
                  <a:pt x="4670" y="310"/>
                </a:lnTo>
                <a:lnTo>
                  <a:pt x="4668" y="308"/>
                </a:lnTo>
                <a:lnTo>
                  <a:pt x="4664" y="308"/>
                </a:lnTo>
                <a:lnTo>
                  <a:pt x="4660" y="308"/>
                </a:lnTo>
                <a:lnTo>
                  <a:pt x="4656" y="308"/>
                </a:lnTo>
                <a:lnTo>
                  <a:pt x="4654" y="308"/>
                </a:lnTo>
                <a:lnTo>
                  <a:pt x="4652" y="308"/>
                </a:lnTo>
                <a:lnTo>
                  <a:pt x="4649" y="310"/>
                </a:lnTo>
                <a:lnTo>
                  <a:pt x="4649" y="313"/>
                </a:lnTo>
                <a:lnTo>
                  <a:pt x="4645" y="317"/>
                </a:lnTo>
                <a:lnTo>
                  <a:pt x="4645" y="317"/>
                </a:lnTo>
                <a:lnTo>
                  <a:pt x="4641" y="321"/>
                </a:lnTo>
                <a:lnTo>
                  <a:pt x="4639" y="321"/>
                </a:lnTo>
                <a:lnTo>
                  <a:pt x="4635" y="321"/>
                </a:lnTo>
                <a:lnTo>
                  <a:pt x="4631" y="321"/>
                </a:lnTo>
                <a:close/>
                <a:moveTo>
                  <a:pt x="4593" y="271"/>
                </a:moveTo>
                <a:lnTo>
                  <a:pt x="4595" y="273"/>
                </a:lnTo>
                <a:lnTo>
                  <a:pt x="4599" y="275"/>
                </a:lnTo>
                <a:lnTo>
                  <a:pt x="4601" y="277"/>
                </a:lnTo>
                <a:lnTo>
                  <a:pt x="4603" y="277"/>
                </a:lnTo>
                <a:lnTo>
                  <a:pt x="4605" y="281"/>
                </a:lnTo>
                <a:lnTo>
                  <a:pt x="4608" y="283"/>
                </a:lnTo>
                <a:lnTo>
                  <a:pt x="4608" y="283"/>
                </a:lnTo>
                <a:lnTo>
                  <a:pt x="4620" y="285"/>
                </a:lnTo>
                <a:lnTo>
                  <a:pt x="4620" y="287"/>
                </a:lnTo>
                <a:lnTo>
                  <a:pt x="4622" y="287"/>
                </a:lnTo>
                <a:lnTo>
                  <a:pt x="4624" y="287"/>
                </a:lnTo>
                <a:lnTo>
                  <a:pt x="4626" y="285"/>
                </a:lnTo>
                <a:lnTo>
                  <a:pt x="4629" y="285"/>
                </a:lnTo>
                <a:lnTo>
                  <a:pt x="4629" y="281"/>
                </a:lnTo>
                <a:lnTo>
                  <a:pt x="4629" y="279"/>
                </a:lnTo>
                <a:lnTo>
                  <a:pt x="4631" y="279"/>
                </a:lnTo>
                <a:lnTo>
                  <a:pt x="4631" y="279"/>
                </a:lnTo>
                <a:lnTo>
                  <a:pt x="4633" y="279"/>
                </a:lnTo>
                <a:lnTo>
                  <a:pt x="4637" y="281"/>
                </a:lnTo>
                <a:lnTo>
                  <a:pt x="4639" y="281"/>
                </a:lnTo>
                <a:lnTo>
                  <a:pt x="4643" y="281"/>
                </a:lnTo>
                <a:lnTo>
                  <a:pt x="4645" y="281"/>
                </a:lnTo>
                <a:lnTo>
                  <a:pt x="4656" y="279"/>
                </a:lnTo>
                <a:lnTo>
                  <a:pt x="4658" y="279"/>
                </a:lnTo>
                <a:lnTo>
                  <a:pt x="4662" y="277"/>
                </a:lnTo>
                <a:lnTo>
                  <a:pt x="4664" y="277"/>
                </a:lnTo>
                <a:lnTo>
                  <a:pt x="4666" y="279"/>
                </a:lnTo>
                <a:lnTo>
                  <a:pt x="4668" y="281"/>
                </a:lnTo>
                <a:lnTo>
                  <a:pt x="4668" y="281"/>
                </a:lnTo>
                <a:lnTo>
                  <a:pt x="4670" y="283"/>
                </a:lnTo>
                <a:lnTo>
                  <a:pt x="4673" y="283"/>
                </a:lnTo>
                <a:lnTo>
                  <a:pt x="4675" y="281"/>
                </a:lnTo>
                <a:lnTo>
                  <a:pt x="4677" y="281"/>
                </a:lnTo>
                <a:lnTo>
                  <a:pt x="4681" y="279"/>
                </a:lnTo>
                <a:lnTo>
                  <a:pt x="4679" y="275"/>
                </a:lnTo>
                <a:lnTo>
                  <a:pt x="4675" y="275"/>
                </a:lnTo>
                <a:lnTo>
                  <a:pt x="4675" y="273"/>
                </a:lnTo>
                <a:lnTo>
                  <a:pt x="4668" y="266"/>
                </a:lnTo>
                <a:lnTo>
                  <a:pt x="4668" y="266"/>
                </a:lnTo>
                <a:lnTo>
                  <a:pt x="4666" y="264"/>
                </a:lnTo>
                <a:lnTo>
                  <a:pt x="4666" y="258"/>
                </a:lnTo>
                <a:lnTo>
                  <a:pt x="4668" y="258"/>
                </a:lnTo>
                <a:lnTo>
                  <a:pt x="4673" y="256"/>
                </a:lnTo>
                <a:lnTo>
                  <a:pt x="4679" y="256"/>
                </a:lnTo>
                <a:lnTo>
                  <a:pt x="4679" y="258"/>
                </a:lnTo>
                <a:lnTo>
                  <a:pt x="4679" y="258"/>
                </a:lnTo>
                <a:lnTo>
                  <a:pt x="4677" y="260"/>
                </a:lnTo>
                <a:lnTo>
                  <a:pt x="4675" y="262"/>
                </a:lnTo>
                <a:lnTo>
                  <a:pt x="4675" y="264"/>
                </a:lnTo>
                <a:lnTo>
                  <a:pt x="4675" y="269"/>
                </a:lnTo>
                <a:lnTo>
                  <a:pt x="4677" y="269"/>
                </a:lnTo>
                <a:lnTo>
                  <a:pt x="4679" y="271"/>
                </a:lnTo>
                <a:lnTo>
                  <a:pt x="4681" y="275"/>
                </a:lnTo>
                <a:lnTo>
                  <a:pt x="4685" y="275"/>
                </a:lnTo>
                <a:lnTo>
                  <a:pt x="4689" y="275"/>
                </a:lnTo>
                <a:lnTo>
                  <a:pt x="4693" y="277"/>
                </a:lnTo>
                <a:lnTo>
                  <a:pt x="4698" y="275"/>
                </a:lnTo>
                <a:lnTo>
                  <a:pt x="4700" y="275"/>
                </a:lnTo>
                <a:lnTo>
                  <a:pt x="4706" y="269"/>
                </a:lnTo>
                <a:lnTo>
                  <a:pt x="4706" y="269"/>
                </a:lnTo>
                <a:lnTo>
                  <a:pt x="4704" y="266"/>
                </a:lnTo>
                <a:lnTo>
                  <a:pt x="4706" y="264"/>
                </a:lnTo>
                <a:lnTo>
                  <a:pt x="4708" y="262"/>
                </a:lnTo>
                <a:lnTo>
                  <a:pt x="4714" y="262"/>
                </a:lnTo>
                <a:lnTo>
                  <a:pt x="4712" y="260"/>
                </a:lnTo>
                <a:lnTo>
                  <a:pt x="4712" y="260"/>
                </a:lnTo>
                <a:lnTo>
                  <a:pt x="4689" y="252"/>
                </a:lnTo>
                <a:lnTo>
                  <a:pt x="4687" y="252"/>
                </a:lnTo>
                <a:lnTo>
                  <a:pt x="4683" y="254"/>
                </a:lnTo>
                <a:lnTo>
                  <a:pt x="4683" y="254"/>
                </a:lnTo>
                <a:lnTo>
                  <a:pt x="4679" y="254"/>
                </a:lnTo>
                <a:lnTo>
                  <a:pt x="4675" y="252"/>
                </a:lnTo>
                <a:lnTo>
                  <a:pt x="4673" y="252"/>
                </a:lnTo>
                <a:lnTo>
                  <a:pt x="4664" y="248"/>
                </a:lnTo>
                <a:lnTo>
                  <a:pt x="4662" y="245"/>
                </a:lnTo>
                <a:lnTo>
                  <a:pt x="4658" y="243"/>
                </a:lnTo>
                <a:lnTo>
                  <a:pt x="4656" y="245"/>
                </a:lnTo>
                <a:lnTo>
                  <a:pt x="4652" y="248"/>
                </a:lnTo>
                <a:lnTo>
                  <a:pt x="4649" y="250"/>
                </a:lnTo>
                <a:lnTo>
                  <a:pt x="4649" y="250"/>
                </a:lnTo>
                <a:lnTo>
                  <a:pt x="4649" y="252"/>
                </a:lnTo>
                <a:lnTo>
                  <a:pt x="4649" y="254"/>
                </a:lnTo>
                <a:lnTo>
                  <a:pt x="4649" y="256"/>
                </a:lnTo>
                <a:lnTo>
                  <a:pt x="4649" y="256"/>
                </a:lnTo>
                <a:lnTo>
                  <a:pt x="4649" y="258"/>
                </a:lnTo>
                <a:lnTo>
                  <a:pt x="4647" y="258"/>
                </a:lnTo>
                <a:lnTo>
                  <a:pt x="4645" y="258"/>
                </a:lnTo>
                <a:lnTo>
                  <a:pt x="4645" y="258"/>
                </a:lnTo>
                <a:lnTo>
                  <a:pt x="4643" y="258"/>
                </a:lnTo>
                <a:lnTo>
                  <a:pt x="4643" y="258"/>
                </a:lnTo>
                <a:lnTo>
                  <a:pt x="4641" y="254"/>
                </a:lnTo>
                <a:lnTo>
                  <a:pt x="4639" y="254"/>
                </a:lnTo>
                <a:lnTo>
                  <a:pt x="4639" y="254"/>
                </a:lnTo>
                <a:lnTo>
                  <a:pt x="4637" y="254"/>
                </a:lnTo>
                <a:lnTo>
                  <a:pt x="4633" y="250"/>
                </a:lnTo>
                <a:lnTo>
                  <a:pt x="4629" y="248"/>
                </a:lnTo>
                <a:lnTo>
                  <a:pt x="4624" y="245"/>
                </a:lnTo>
                <a:lnTo>
                  <a:pt x="4622" y="245"/>
                </a:lnTo>
                <a:lnTo>
                  <a:pt x="4622" y="243"/>
                </a:lnTo>
                <a:lnTo>
                  <a:pt x="4620" y="243"/>
                </a:lnTo>
                <a:lnTo>
                  <a:pt x="4618" y="243"/>
                </a:lnTo>
                <a:lnTo>
                  <a:pt x="4614" y="243"/>
                </a:lnTo>
                <a:lnTo>
                  <a:pt x="4610" y="245"/>
                </a:lnTo>
                <a:lnTo>
                  <a:pt x="4608" y="245"/>
                </a:lnTo>
                <a:lnTo>
                  <a:pt x="4608" y="248"/>
                </a:lnTo>
                <a:lnTo>
                  <a:pt x="4608" y="248"/>
                </a:lnTo>
                <a:lnTo>
                  <a:pt x="4603" y="248"/>
                </a:lnTo>
                <a:lnTo>
                  <a:pt x="4601" y="248"/>
                </a:lnTo>
                <a:lnTo>
                  <a:pt x="4601" y="250"/>
                </a:lnTo>
                <a:lnTo>
                  <a:pt x="4599" y="252"/>
                </a:lnTo>
                <a:lnTo>
                  <a:pt x="4601" y="254"/>
                </a:lnTo>
                <a:lnTo>
                  <a:pt x="4603" y="256"/>
                </a:lnTo>
                <a:lnTo>
                  <a:pt x="4597" y="254"/>
                </a:lnTo>
                <a:lnTo>
                  <a:pt x="4597" y="256"/>
                </a:lnTo>
                <a:lnTo>
                  <a:pt x="4595" y="262"/>
                </a:lnTo>
                <a:lnTo>
                  <a:pt x="4597" y="266"/>
                </a:lnTo>
                <a:lnTo>
                  <a:pt x="4595" y="266"/>
                </a:lnTo>
                <a:lnTo>
                  <a:pt x="4593" y="266"/>
                </a:lnTo>
                <a:lnTo>
                  <a:pt x="4591" y="269"/>
                </a:lnTo>
                <a:lnTo>
                  <a:pt x="4593" y="269"/>
                </a:lnTo>
                <a:lnTo>
                  <a:pt x="4593" y="271"/>
                </a:lnTo>
                <a:close/>
                <a:moveTo>
                  <a:pt x="4823" y="245"/>
                </a:moveTo>
                <a:lnTo>
                  <a:pt x="4821" y="243"/>
                </a:lnTo>
                <a:lnTo>
                  <a:pt x="4821" y="243"/>
                </a:lnTo>
                <a:lnTo>
                  <a:pt x="4821" y="243"/>
                </a:lnTo>
                <a:lnTo>
                  <a:pt x="4819" y="243"/>
                </a:lnTo>
                <a:lnTo>
                  <a:pt x="4817" y="243"/>
                </a:lnTo>
                <a:lnTo>
                  <a:pt x="4821" y="245"/>
                </a:lnTo>
                <a:lnTo>
                  <a:pt x="4823" y="245"/>
                </a:lnTo>
                <a:close/>
                <a:moveTo>
                  <a:pt x="4769" y="229"/>
                </a:moveTo>
                <a:lnTo>
                  <a:pt x="4771" y="227"/>
                </a:lnTo>
                <a:lnTo>
                  <a:pt x="4773" y="224"/>
                </a:lnTo>
                <a:lnTo>
                  <a:pt x="4763" y="227"/>
                </a:lnTo>
                <a:lnTo>
                  <a:pt x="4758" y="229"/>
                </a:lnTo>
                <a:lnTo>
                  <a:pt x="4758" y="229"/>
                </a:lnTo>
                <a:lnTo>
                  <a:pt x="4769" y="229"/>
                </a:lnTo>
                <a:lnTo>
                  <a:pt x="4769" y="229"/>
                </a:lnTo>
                <a:close/>
                <a:moveTo>
                  <a:pt x="4934" y="392"/>
                </a:moveTo>
                <a:lnTo>
                  <a:pt x="4937" y="392"/>
                </a:lnTo>
                <a:lnTo>
                  <a:pt x="4934" y="390"/>
                </a:lnTo>
                <a:lnTo>
                  <a:pt x="4934" y="388"/>
                </a:lnTo>
                <a:lnTo>
                  <a:pt x="4932" y="388"/>
                </a:lnTo>
                <a:lnTo>
                  <a:pt x="4932" y="388"/>
                </a:lnTo>
                <a:lnTo>
                  <a:pt x="4932" y="390"/>
                </a:lnTo>
                <a:lnTo>
                  <a:pt x="4932" y="392"/>
                </a:lnTo>
                <a:lnTo>
                  <a:pt x="4934" y="392"/>
                </a:lnTo>
                <a:close/>
                <a:moveTo>
                  <a:pt x="5041" y="419"/>
                </a:moveTo>
                <a:lnTo>
                  <a:pt x="5043" y="419"/>
                </a:lnTo>
                <a:lnTo>
                  <a:pt x="5048" y="422"/>
                </a:lnTo>
                <a:lnTo>
                  <a:pt x="5054" y="424"/>
                </a:lnTo>
                <a:lnTo>
                  <a:pt x="5058" y="424"/>
                </a:lnTo>
                <a:lnTo>
                  <a:pt x="5060" y="424"/>
                </a:lnTo>
                <a:lnTo>
                  <a:pt x="5060" y="422"/>
                </a:lnTo>
                <a:lnTo>
                  <a:pt x="5060" y="419"/>
                </a:lnTo>
                <a:lnTo>
                  <a:pt x="5060" y="419"/>
                </a:lnTo>
                <a:lnTo>
                  <a:pt x="5062" y="419"/>
                </a:lnTo>
                <a:lnTo>
                  <a:pt x="5062" y="417"/>
                </a:lnTo>
                <a:lnTo>
                  <a:pt x="5062" y="417"/>
                </a:lnTo>
                <a:lnTo>
                  <a:pt x="5062" y="415"/>
                </a:lnTo>
                <a:lnTo>
                  <a:pt x="5048" y="413"/>
                </a:lnTo>
                <a:lnTo>
                  <a:pt x="5043" y="413"/>
                </a:lnTo>
                <a:lnTo>
                  <a:pt x="5043" y="413"/>
                </a:lnTo>
                <a:lnTo>
                  <a:pt x="5039" y="415"/>
                </a:lnTo>
                <a:lnTo>
                  <a:pt x="5039" y="415"/>
                </a:lnTo>
                <a:lnTo>
                  <a:pt x="5039" y="417"/>
                </a:lnTo>
                <a:lnTo>
                  <a:pt x="5039" y="417"/>
                </a:lnTo>
                <a:lnTo>
                  <a:pt x="5041" y="419"/>
                </a:lnTo>
                <a:close/>
                <a:moveTo>
                  <a:pt x="5198" y="392"/>
                </a:moveTo>
                <a:lnTo>
                  <a:pt x="5198" y="392"/>
                </a:lnTo>
                <a:lnTo>
                  <a:pt x="5203" y="390"/>
                </a:lnTo>
                <a:lnTo>
                  <a:pt x="5211" y="390"/>
                </a:lnTo>
                <a:lnTo>
                  <a:pt x="5213" y="388"/>
                </a:lnTo>
                <a:lnTo>
                  <a:pt x="5215" y="388"/>
                </a:lnTo>
                <a:lnTo>
                  <a:pt x="5215" y="388"/>
                </a:lnTo>
                <a:lnTo>
                  <a:pt x="5219" y="388"/>
                </a:lnTo>
                <a:lnTo>
                  <a:pt x="5221" y="390"/>
                </a:lnTo>
                <a:lnTo>
                  <a:pt x="5224" y="390"/>
                </a:lnTo>
                <a:lnTo>
                  <a:pt x="5228" y="388"/>
                </a:lnTo>
                <a:lnTo>
                  <a:pt x="5236" y="386"/>
                </a:lnTo>
                <a:lnTo>
                  <a:pt x="5242" y="386"/>
                </a:lnTo>
                <a:lnTo>
                  <a:pt x="5247" y="386"/>
                </a:lnTo>
                <a:lnTo>
                  <a:pt x="5251" y="384"/>
                </a:lnTo>
                <a:lnTo>
                  <a:pt x="5251" y="382"/>
                </a:lnTo>
                <a:lnTo>
                  <a:pt x="5251" y="380"/>
                </a:lnTo>
                <a:lnTo>
                  <a:pt x="5251" y="380"/>
                </a:lnTo>
                <a:lnTo>
                  <a:pt x="5247" y="378"/>
                </a:lnTo>
                <a:lnTo>
                  <a:pt x="5245" y="378"/>
                </a:lnTo>
                <a:lnTo>
                  <a:pt x="5242" y="375"/>
                </a:lnTo>
                <a:lnTo>
                  <a:pt x="5242" y="375"/>
                </a:lnTo>
                <a:lnTo>
                  <a:pt x="5240" y="375"/>
                </a:lnTo>
                <a:lnTo>
                  <a:pt x="5238" y="373"/>
                </a:lnTo>
                <a:lnTo>
                  <a:pt x="5238" y="373"/>
                </a:lnTo>
                <a:lnTo>
                  <a:pt x="5232" y="371"/>
                </a:lnTo>
                <a:lnTo>
                  <a:pt x="5230" y="371"/>
                </a:lnTo>
                <a:lnTo>
                  <a:pt x="5228" y="371"/>
                </a:lnTo>
                <a:lnTo>
                  <a:pt x="5226" y="371"/>
                </a:lnTo>
                <a:lnTo>
                  <a:pt x="5224" y="371"/>
                </a:lnTo>
                <a:lnTo>
                  <a:pt x="5221" y="371"/>
                </a:lnTo>
                <a:lnTo>
                  <a:pt x="5219" y="371"/>
                </a:lnTo>
                <a:lnTo>
                  <a:pt x="5217" y="373"/>
                </a:lnTo>
                <a:lnTo>
                  <a:pt x="5215" y="373"/>
                </a:lnTo>
                <a:lnTo>
                  <a:pt x="5215" y="373"/>
                </a:lnTo>
                <a:lnTo>
                  <a:pt x="5213" y="373"/>
                </a:lnTo>
                <a:lnTo>
                  <a:pt x="5211" y="375"/>
                </a:lnTo>
                <a:lnTo>
                  <a:pt x="5209" y="375"/>
                </a:lnTo>
                <a:lnTo>
                  <a:pt x="5205" y="378"/>
                </a:lnTo>
                <a:lnTo>
                  <a:pt x="5198" y="382"/>
                </a:lnTo>
                <a:lnTo>
                  <a:pt x="5198" y="382"/>
                </a:lnTo>
                <a:lnTo>
                  <a:pt x="5196" y="384"/>
                </a:lnTo>
                <a:lnTo>
                  <a:pt x="5196" y="386"/>
                </a:lnTo>
                <a:lnTo>
                  <a:pt x="5196" y="386"/>
                </a:lnTo>
                <a:lnTo>
                  <a:pt x="5198" y="392"/>
                </a:lnTo>
                <a:close/>
                <a:moveTo>
                  <a:pt x="4061" y="168"/>
                </a:moveTo>
                <a:lnTo>
                  <a:pt x="4061" y="170"/>
                </a:lnTo>
                <a:lnTo>
                  <a:pt x="4059" y="172"/>
                </a:lnTo>
                <a:lnTo>
                  <a:pt x="4059" y="172"/>
                </a:lnTo>
                <a:lnTo>
                  <a:pt x="4059" y="174"/>
                </a:lnTo>
                <a:lnTo>
                  <a:pt x="4056" y="176"/>
                </a:lnTo>
                <a:lnTo>
                  <a:pt x="4056" y="176"/>
                </a:lnTo>
                <a:lnTo>
                  <a:pt x="4052" y="180"/>
                </a:lnTo>
                <a:lnTo>
                  <a:pt x="4050" y="183"/>
                </a:lnTo>
                <a:lnTo>
                  <a:pt x="4048" y="185"/>
                </a:lnTo>
                <a:lnTo>
                  <a:pt x="4046" y="187"/>
                </a:lnTo>
                <a:lnTo>
                  <a:pt x="4048" y="189"/>
                </a:lnTo>
                <a:lnTo>
                  <a:pt x="4050" y="189"/>
                </a:lnTo>
                <a:lnTo>
                  <a:pt x="4054" y="189"/>
                </a:lnTo>
                <a:lnTo>
                  <a:pt x="4059" y="189"/>
                </a:lnTo>
                <a:lnTo>
                  <a:pt x="4065" y="187"/>
                </a:lnTo>
                <a:lnTo>
                  <a:pt x="4071" y="183"/>
                </a:lnTo>
                <a:lnTo>
                  <a:pt x="4073" y="183"/>
                </a:lnTo>
                <a:lnTo>
                  <a:pt x="4082" y="183"/>
                </a:lnTo>
                <a:lnTo>
                  <a:pt x="4088" y="180"/>
                </a:lnTo>
                <a:lnTo>
                  <a:pt x="4094" y="180"/>
                </a:lnTo>
                <a:lnTo>
                  <a:pt x="4094" y="183"/>
                </a:lnTo>
                <a:lnTo>
                  <a:pt x="4096" y="183"/>
                </a:lnTo>
                <a:lnTo>
                  <a:pt x="4096" y="183"/>
                </a:lnTo>
                <a:lnTo>
                  <a:pt x="4100" y="180"/>
                </a:lnTo>
                <a:lnTo>
                  <a:pt x="4111" y="180"/>
                </a:lnTo>
                <a:lnTo>
                  <a:pt x="4119" y="178"/>
                </a:lnTo>
                <a:lnTo>
                  <a:pt x="4121" y="176"/>
                </a:lnTo>
                <a:lnTo>
                  <a:pt x="4126" y="176"/>
                </a:lnTo>
                <a:lnTo>
                  <a:pt x="4126" y="176"/>
                </a:lnTo>
                <a:lnTo>
                  <a:pt x="4134" y="172"/>
                </a:lnTo>
                <a:lnTo>
                  <a:pt x="4134" y="170"/>
                </a:lnTo>
                <a:lnTo>
                  <a:pt x="4134" y="168"/>
                </a:lnTo>
                <a:lnTo>
                  <a:pt x="4132" y="166"/>
                </a:lnTo>
                <a:lnTo>
                  <a:pt x="4132" y="164"/>
                </a:lnTo>
                <a:lnTo>
                  <a:pt x="4132" y="162"/>
                </a:lnTo>
                <a:lnTo>
                  <a:pt x="4130" y="162"/>
                </a:lnTo>
                <a:lnTo>
                  <a:pt x="4128" y="162"/>
                </a:lnTo>
                <a:lnTo>
                  <a:pt x="4124" y="162"/>
                </a:lnTo>
                <a:lnTo>
                  <a:pt x="4121" y="159"/>
                </a:lnTo>
                <a:lnTo>
                  <a:pt x="4121" y="159"/>
                </a:lnTo>
                <a:lnTo>
                  <a:pt x="4121" y="157"/>
                </a:lnTo>
                <a:lnTo>
                  <a:pt x="4119" y="157"/>
                </a:lnTo>
                <a:lnTo>
                  <a:pt x="4115" y="155"/>
                </a:lnTo>
                <a:lnTo>
                  <a:pt x="4115" y="155"/>
                </a:lnTo>
                <a:lnTo>
                  <a:pt x="4113" y="153"/>
                </a:lnTo>
                <a:lnTo>
                  <a:pt x="4111" y="151"/>
                </a:lnTo>
                <a:lnTo>
                  <a:pt x="4109" y="151"/>
                </a:lnTo>
                <a:lnTo>
                  <a:pt x="4107" y="153"/>
                </a:lnTo>
                <a:lnTo>
                  <a:pt x="4103" y="153"/>
                </a:lnTo>
                <a:lnTo>
                  <a:pt x="4100" y="155"/>
                </a:lnTo>
                <a:lnTo>
                  <a:pt x="4098" y="155"/>
                </a:lnTo>
                <a:lnTo>
                  <a:pt x="4098" y="155"/>
                </a:lnTo>
                <a:lnTo>
                  <a:pt x="4096" y="157"/>
                </a:lnTo>
                <a:lnTo>
                  <a:pt x="4094" y="159"/>
                </a:lnTo>
                <a:lnTo>
                  <a:pt x="4092" y="162"/>
                </a:lnTo>
                <a:lnTo>
                  <a:pt x="4092" y="159"/>
                </a:lnTo>
                <a:lnTo>
                  <a:pt x="4096" y="153"/>
                </a:lnTo>
                <a:lnTo>
                  <a:pt x="4096" y="151"/>
                </a:lnTo>
                <a:lnTo>
                  <a:pt x="4098" y="149"/>
                </a:lnTo>
                <a:lnTo>
                  <a:pt x="4098" y="147"/>
                </a:lnTo>
                <a:lnTo>
                  <a:pt x="4100" y="147"/>
                </a:lnTo>
                <a:lnTo>
                  <a:pt x="4100" y="147"/>
                </a:lnTo>
                <a:lnTo>
                  <a:pt x="4100" y="145"/>
                </a:lnTo>
                <a:lnTo>
                  <a:pt x="4096" y="145"/>
                </a:lnTo>
                <a:lnTo>
                  <a:pt x="4092" y="143"/>
                </a:lnTo>
                <a:lnTo>
                  <a:pt x="4090" y="143"/>
                </a:lnTo>
                <a:lnTo>
                  <a:pt x="4088" y="143"/>
                </a:lnTo>
                <a:lnTo>
                  <a:pt x="4088" y="145"/>
                </a:lnTo>
                <a:lnTo>
                  <a:pt x="4088" y="147"/>
                </a:lnTo>
                <a:lnTo>
                  <a:pt x="4090" y="149"/>
                </a:lnTo>
                <a:lnTo>
                  <a:pt x="4088" y="149"/>
                </a:lnTo>
                <a:lnTo>
                  <a:pt x="4086" y="149"/>
                </a:lnTo>
                <a:lnTo>
                  <a:pt x="4084" y="147"/>
                </a:lnTo>
                <a:lnTo>
                  <a:pt x="4084" y="145"/>
                </a:lnTo>
                <a:lnTo>
                  <a:pt x="4082" y="145"/>
                </a:lnTo>
                <a:lnTo>
                  <a:pt x="4080" y="145"/>
                </a:lnTo>
                <a:lnTo>
                  <a:pt x="4080" y="145"/>
                </a:lnTo>
                <a:lnTo>
                  <a:pt x="4080" y="147"/>
                </a:lnTo>
                <a:lnTo>
                  <a:pt x="4080" y="149"/>
                </a:lnTo>
                <a:lnTo>
                  <a:pt x="4075" y="149"/>
                </a:lnTo>
                <a:lnTo>
                  <a:pt x="4073" y="149"/>
                </a:lnTo>
                <a:lnTo>
                  <a:pt x="4073" y="151"/>
                </a:lnTo>
                <a:lnTo>
                  <a:pt x="4071" y="153"/>
                </a:lnTo>
                <a:lnTo>
                  <a:pt x="4071" y="153"/>
                </a:lnTo>
                <a:lnTo>
                  <a:pt x="4071" y="155"/>
                </a:lnTo>
                <a:lnTo>
                  <a:pt x="4071" y="155"/>
                </a:lnTo>
                <a:lnTo>
                  <a:pt x="4069" y="157"/>
                </a:lnTo>
                <a:lnTo>
                  <a:pt x="4069" y="159"/>
                </a:lnTo>
                <a:lnTo>
                  <a:pt x="4069" y="159"/>
                </a:lnTo>
                <a:lnTo>
                  <a:pt x="4069" y="162"/>
                </a:lnTo>
                <a:lnTo>
                  <a:pt x="4071" y="164"/>
                </a:lnTo>
                <a:lnTo>
                  <a:pt x="4069" y="164"/>
                </a:lnTo>
                <a:lnTo>
                  <a:pt x="4065" y="164"/>
                </a:lnTo>
                <a:lnTo>
                  <a:pt x="4065" y="164"/>
                </a:lnTo>
                <a:lnTo>
                  <a:pt x="4063" y="164"/>
                </a:lnTo>
                <a:lnTo>
                  <a:pt x="4061" y="166"/>
                </a:lnTo>
                <a:lnTo>
                  <a:pt x="4061" y="168"/>
                </a:lnTo>
                <a:close/>
                <a:moveTo>
                  <a:pt x="4943" y="434"/>
                </a:moveTo>
                <a:lnTo>
                  <a:pt x="4943" y="436"/>
                </a:lnTo>
                <a:lnTo>
                  <a:pt x="4943" y="436"/>
                </a:lnTo>
                <a:lnTo>
                  <a:pt x="4945" y="436"/>
                </a:lnTo>
                <a:lnTo>
                  <a:pt x="4947" y="438"/>
                </a:lnTo>
                <a:lnTo>
                  <a:pt x="4947" y="438"/>
                </a:lnTo>
                <a:lnTo>
                  <a:pt x="4947" y="440"/>
                </a:lnTo>
                <a:lnTo>
                  <a:pt x="4947" y="440"/>
                </a:lnTo>
                <a:lnTo>
                  <a:pt x="4947" y="440"/>
                </a:lnTo>
                <a:lnTo>
                  <a:pt x="4947" y="438"/>
                </a:lnTo>
                <a:lnTo>
                  <a:pt x="4947" y="438"/>
                </a:lnTo>
                <a:lnTo>
                  <a:pt x="4945" y="436"/>
                </a:lnTo>
                <a:lnTo>
                  <a:pt x="4945" y="434"/>
                </a:lnTo>
                <a:lnTo>
                  <a:pt x="4945" y="430"/>
                </a:lnTo>
                <a:lnTo>
                  <a:pt x="4945" y="430"/>
                </a:lnTo>
                <a:lnTo>
                  <a:pt x="4945" y="428"/>
                </a:lnTo>
                <a:lnTo>
                  <a:pt x="4947" y="428"/>
                </a:lnTo>
                <a:lnTo>
                  <a:pt x="4949" y="426"/>
                </a:lnTo>
                <a:lnTo>
                  <a:pt x="4949" y="424"/>
                </a:lnTo>
                <a:lnTo>
                  <a:pt x="4947" y="422"/>
                </a:lnTo>
                <a:lnTo>
                  <a:pt x="4947" y="422"/>
                </a:lnTo>
                <a:lnTo>
                  <a:pt x="4947" y="424"/>
                </a:lnTo>
                <a:lnTo>
                  <a:pt x="4945" y="424"/>
                </a:lnTo>
                <a:lnTo>
                  <a:pt x="4941" y="426"/>
                </a:lnTo>
                <a:lnTo>
                  <a:pt x="4941" y="428"/>
                </a:lnTo>
                <a:lnTo>
                  <a:pt x="4943" y="430"/>
                </a:lnTo>
                <a:lnTo>
                  <a:pt x="4943" y="434"/>
                </a:lnTo>
                <a:close/>
                <a:moveTo>
                  <a:pt x="4603" y="371"/>
                </a:moveTo>
                <a:lnTo>
                  <a:pt x="4597" y="371"/>
                </a:lnTo>
                <a:lnTo>
                  <a:pt x="4595" y="371"/>
                </a:lnTo>
                <a:lnTo>
                  <a:pt x="4595" y="371"/>
                </a:lnTo>
                <a:lnTo>
                  <a:pt x="4593" y="373"/>
                </a:lnTo>
                <a:lnTo>
                  <a:pt x="4593" y="373"/>
                </a:lnTo>
                <a:lnTo>
                  <a:pt x="4593" y="373"/>
                </a:lnTo>
                <a:lnTo>
                  <a:pt x="4597" y="375"/>
                </a:lnTo>
                <a:lnTo>
                  <a:pt x="4597" y="375"/>
                </a:lnTo>
                <a:lnTo>
                  <a:pt x="4599" y="373"/>
                </a:lnTo>
                <a:lnTo>
                  <a:pt x="4599" y="373"/>
                </a:lnTo>
                <a:lnTo>
                  <a:pt x="4599" y="375"/>
                </a:lnTo>
                <a:lnTo>
                  <a:pt x="4601" y="375"/>
                </a:lnTo>
                <a:lnTo>
                  <a:pt x="4603" y="375"/>
                </a:lnTo>
                <a:lnTo>
                  <a:pt x="4605" y="373"/>
                </a:lnTo>
                <a:lnTo>
                  <a:pt x="4605" y="373"/>
                </a:lnTo>
                <a:lnTo>
                  <a:pt x="4605" y="371"/>
                </a:lnTo>
                <a:lnTo>
                  <a:pt x="4603" y="371"/>
                </a:lnTo>
                <a:close/>
                <a:moveTo>
                  <a:pt x="4165" y="208"/>
                </a:moveTo>
                <a:lnTo>
                  <a:pt x="4165" y="208"/>
                </a:lnTo>
                <a:lnTo>
                  <a:pt x="4163" y="208"/>
                </a:lnTo>
                <a:lnTo>
                  <a:pt x="4161" y="210"/>
                </a:lnTo>
                <a:lnTo>
                  <a:pt x="4161" y="212"/>
                </a:lnTo>
                <a:lnTo>
                  <a:pt x="4163" y="212"/>
                </a:lnTo>
                <a:lnTo>
                  <a:pt x="4168" y="210"/>
                </a:lnTo>
                <a:lnTo>
                  <a:pt x="4168" y="210"/>
                </a:lnTo>
                <a:lnTo>
                  <a:pt x="4168" y="208"/>
                </a:lnTo>
                <a:lnTo>
                  <a:pt x="4165" y="208"/>
                </a:lnTo>
                <a:close/>
                <a:moveTo>
                  <a:pt x="4233" y="233"/>
                </a:moveTo>
                <a:lnTo>
                  <a:pt x="4235" y="233"/>
                </a:lnTo>
                <a:lnTo>
                  <a:pt x="4237" y="233"/>
                </a:lnTo>
                <a:lnTo>
                  <a:pt x="4239" y="235"/>
                </a:lnTo>
                <a:lnTo>
                  <a:pt x="4239" y="235"/>
                </a:lnTo>
                <a:lnTo>
                  <a:pt x="4239" y="233"/>
                </a:lnTo>
                <a:lnTo>
                  <a:pt x="4239" y="233"/>
                </a:lnTo>
                <a:lnTo>
                  <a:pt x="4239" y="233"/>
                </a:lnTo>
                <a:lnTo>
                  <a:pt x="4239" y="231"/>
                </a:lnTo>
                <a:lnTo>
                  <a:pt x="4237" y="231"/>
                </a:lnTo>
                <a:lnTo>
                  <a:pt x="4237" y="229"/>
                </a:lnTo>
                <a:lnTo>
                  <a:pt x="4235" y="231"/>
                </a:lnTo>
                <a:lnTo>
                  <a:pt x="4230" y="229"/>
                </a:lnTo>
                <a:lnTo>
                  <a:pt x="4230" y="229"/>
                </a:lnTo>
                <a:lnTo>
                  <a:pt x="4230" y="231"/>
                </a:lnTo>
                <a:lnTo>
                  <a:pt x="4233" y="233"/>
                </a:lnTo>
                <a:close/>
                <a:moveTo>
                  <a:pt x="4147" y="180"/>
                </a:moveTo>
                <a:lnTo>
                  <a:pt x="4151" y="180"/>
                </a:lnTo>
                <a:lnTo>
                  <a:pt x="4151" y="180"/>
                </a:lnTo>
                <a:lnTo>
                  <a:pt x="4153" y="180"/>
                </a:lnTo>
                <a:lnTo>
                  <a:pt x="4153" y="180"/>
                </a:lnTo>
                <a:lnTo>
                  <a:pt x="4153" y="178"/>
                </a:lnTo>
                <a:lnTo>
                  <a:pt x="4153" y="178"/>
                </a:lnTo>
                <a:lnTo>
                  <a:pt x="4153" y="178"/>
                </a:lnTo>
                <a:lnTo>
                  <a:pt x="4151" y="176"/>
                </a:lnTo>
                <a:lnTo>
                  <a:pt x="4149" y="178"/>
                </a:lnTo>
                <a:lnTo>
                  <a:pt x="4144" y="180"/>
                </a:lnTo>
                <a:lnTo>
                  <a:pt x="4144" y="180"/>
                </a:lnTo>
                <a:lnTo>
                  <a:pt x="4144" y="183"/>
                </a:lnTo>
                <a:lnTo>
                  <a:pt x="4147" y="180"/>
                </a:lnTo>
                <a:close/>
                <a:moveTo>
                  <a:pt x="4149" y="183"/>
                </a:moveTo>
                <a:lnTo>
                  <a:pt x="4157" y="185"/>
                </a:lnTo>
                <a:lnTo>
                  <a:pt x="4163" y="185"/>
                </a:lnTo>
                <a:lnTo>
                  <a:pt x="4165" y="187"/>
                </a:lnTo>
                <a:lnTo>
                  <a:pt x="4168" y="185"/>
                </a:lnTo>
                <a:lnTo>
                  <a:pt x="4168" y="185"/>
                </a:lnTo>
                <a:lnTo>
                  <a:pt x="4165" y="183"/>
                </a:lnTo>
                <a:lnTo>
                  <a:pt x="4165" y="183"/>
                </a:lnTo>
                <a:lnTo>
                  <a:pt x="4151" y="183"/>
                </a:lnTo>
                <a:lnTo>
                  <a:pt x="4149" y="183"/>
                </a:lnTo>
                <a:close/>
                <a:moveTo>
                  <a:pt x="3707" y="321"/>
                </a:moveTo>
                <a:lnTo>
                  <a:pt x="3707" y="321"/>
                </a:lnTo>
                <a:lnTo>
                  <a:pt x="3709" y="319"/>
                </a:lnTo>
                <a:lnTo>
                  <a:pt x="3709" y="319"/>
                </a:lnTo>
                <a:lnTo>
                  <a:pt x="3709" y="317"/>
                </a:lnTo>
                <a:lnTo>
                  <a:pt x="3702" y="319"/>
                </a:lnTo>
                <a:lnTo>
                  <a:pt x="3700" y="321"/>
                </a:lnTo>
                <a:lnTo>
                  <a:pt x="3698" y="321"/>
                </a:lnTo>
                <a:lnTo>
                  <a:pt x="3702" y="321"/>
                </a:lnTo>
                <a:lnTo>
                  <a:pt x="3707" y="321"/>
                </a:lnTo>
                <a:close/>
                <a:moveTo>
                  <a:pt x="4578" y="266"/>
                </a:moveTo>
                <a:lnTo>
                  <a:pt x="4578" y="264"/>
                </a:lnTo>
                <a:lnTo>
                  <a:pt x="4578" y="262"/>
                </a:lnTo>
                <a:lnTo>
                  <a:pt x="4578" y="262"/>
                </a:lnTo>
                <a:lnTo>
                  <a:pt x="4580" y="260"/>
                </a:lnTo>
                <a:lnTo>
                  <a:pt x="4580" y="260"/>
                </a:lnTo>
                <a:lnTo>
                  <a:pt x="4576" y="258"/>
                </a:lnTo>
                <a:lnTo>
                  <a:pt x="4576" y="256"/>
                </a:lnTo>
                <a:lnTo>
                  <a:pt x="4574" y="254"/>
                </a:lnTo>
                <a:lnTo>
                  <a:pt x="4574" y="252"/>
                </a:lnTo>
                <a:lnTo>
                  <a:pt x="4572" y="256"/>
                </a:lnTo>
                <a:lnTo>
                  <a:pt x="4572" y="256"/>
                </a:lnTo>
                <a:lnTo>
                  <a:pt x="4572" y="258"/>
                </a:lnTo>
                <a:lnTo>
                  <a:pt x="4572" y="260"/>
                </a:lnTo>
                <a:lnTo>
                  <a:pt x="4572" y="262"/>
                </a:lnTo>
                <a:lnTo>
                  <a:pt x="4570" y="264"/>
                </a:lnTo>
                <a:lnTo>
                  <a:pt x="4570" y="266"/>
                </a:lnTo>
                <a:lnTo>
                  <a:pt x="4574" y="266"/>
                </a:lnTo>
                <a:lnTo>
                  <a:pt x="4578" y="266"/>
                </a:lnTo>
                <a:close/>
                <a:moveTo>
                  <a:pt x="4411" y="310"/>
                </a:moveTo>
                <a:lnTo>
                  <a:pt x="4413" y="310"/>
                </a:lnTo>
                <a:lnTo>
                  <a:pt x="4413" y="308"/>
                </a:lnTo>
                <a:lnTo>
                  <a:pt x="4413" y="308"/>
                </a:lnTo>
                <a:lnTo>
                  <a:pt x="4413" y="308"/>
                </a:lnTo>
                <a:lnTo>
                  <a:pt x="4411" y="306"/>
                </a:lnTo>
                <a:lnTo>
                  <a:pt x="4409" y="308"/>
                </a:lnTo>
                <a:lnTo>
                  <a:pt x="4409" y="308"/>
                </a:lnTo>
                <a:lnTo>
                  <a:pt x="4409" y="308"/>
                </a:lnTo>
                <a:lnTo>
                  <a:pt x="4411" y="310"/>
                </a:lnTo>
                <a:close/>
                <a:moveTo>
                  <a:pt x="4346" y="331"/>
                </a:moveTo>
                <a:lnTo>
                  <a:pt x="4350" y="331"/>
                </a:lnTo>
                <a:lnTo>
                  <a:pt x="4350" y="331"/>
                </a:lnTo>
                <a:lnTo>
                  <a:pt x="4348" y="329"/>
                </a:lnTo>
                <a:lnTo>
                  <a:pt x="4346" y="329"/>
                </a:lnTo>
                <a:lnTo>
                  <a:pt x="4344" y="329"/>
                </a:lnTo>
                <a:lnTo>
                  <a:pt x="4341" y="329"/>
                </a:lnTo>
                <a:lnTo>
                  <a:pt x="4344" y="331"/>
                </a:lnTo>
                <a:lnTo>
                  <a:pt x="4346" y="331"/>
                </a:lnTo>
                <a:close/>
                <a:moveTo>
                  <a:pt x="1456" y="717"/>
                </a:moveTo>
                <a:lnTo>
                  <a:pt x="1456" y="717"/>
                </a:lnTo>
                <a:lnTo>
                  <a:pt x="1456" y="717"/>
                </a:lnTo>
                <a:lnTo>
                  <a:pt x="1456" y="717"/>
                </a:lnTo>
                <a:lnTo>
                  <a:pt x="1456" y="715"/>
                </a:lnTo>
                <a:lnTo>
                  <a:pt x="1456" y="715"/>
                </a:lnTo>
                <a:lnTo>
                  <a:pt x="1456" y="715"/>
                </a:lnTo>
                <a:lnTo>
                  <a:pt x="1456" y="713"/>
                </a:lnTo>
                <a:lnTo>
                  <a:pt x="1454" y="713"/>
                </a:lnTo>
                <a:lnTo>
                  <a:pt x="1454" y="715"/>
                </a:lnTo>
                <a:lnTo>
                  <a:pt x="1454" y="715"/>
                </a:lnTo>
                <a:lnTo>
                  <a:pt x="1456" y="715"/>
                </a:lnTo>
                <a:lnTo>
                  <a:pt x="1454" y="717"/>
                </a:lnTo>
                <a:lnTo>
                  <a:pt x="1456" y="717"/>
                </a:lnTo>
                <a:close/>
                <a:moveTo>
                  <a:pt x="3264" y="105"/>
                </a:moveTo>
                <a:lnTo>
                  <a:pt x="3269" y="107"/>
                </a:lnTo>
                <a:lnTo>
                  <a:pt x="3273" y="105"/>
                </a:lnTo>
                <a:lnTo>
                  <a:pt x="3275" y="107"/>
                </a:lnTo>
                <a:lnTo>
                  <a:pt x="3275" y="109"/>
                </a:lnTo>
                <a:lnTo>
                  <a:pt x="3277" y="109"/>
                </a:lnTo>
                <a:lnTo>
                  <a:pt x="3279" y="109"/>
                </a:lnTo>
                <a:lnTo>
                  <a:pt x="3281" y="109"/>
                </a:lnTo>
                <a:lnTo>
                  <a:pt x="3283" y="107"/>
                </a:lnTo>
                <a:lnTo>
                  <a:pt x="3283" y="105"/>
                </a:lnTo>
                <a:lnTo>
                  <a:pt x="3290" y="105"/>
                </a:lnTo>
                <a:lnTo>
                  <a:pt x="3292" y="105"/>
                </a:lnTo>
                <a:lnTo>
                  <a:pt x="3292" y="103"/>
                </a:lnTo>
                <a:lnTo>
                  <a:pt x="3294" y="105"/>
                </a:lnTo>
                <a:lnTo>
                  <a:pt x="3294" y="101"/>
                </a:lnTo>
                <a:lnTo>
                  <a:pt x="3296" y="101"/>
                </a:lnTo>
                <a:lnTo>
                  <a:pt x="3298" y="99"/>
                </a:lnTo>
                <a:lnTo>
                  <a:pt x="3298" y="99"/>
                </a:lnTo>
                <a:lnTo>
                  <a:pt x="3300" y="99"/>
                </a:lnTo>
                <a:lnTo>
                  <a:pt x="3304" y="103"/>
                </a:lnTo>
                <a:lnTo>
                  <a:pt x="3313" y="103"/>
                </a:lnTo>
                <a:lnTo>
                  <a:pt x="3313" y="103"/>
                </a:lnTo>
                <a:lnTo>
                  <a:pt x="3313" y="101"/>
                </a:lnTo>
                <a:lnTo>
                  <a:pt x="3311" y="99"/>
                </a:lnTo>
                <a:lnTo>
                  <a:pt x="3311" y="97"/>
                </a:lnTo>
                <a:lnTo>
                  <a:pt x="3308" y="97"/>
                </a:lnTo>
                <a:lnTo>
                  <a:pt x="3306" y="97"/>
                </a:lnTo>
                <a:lnTo>
                  <a:pt x="3302" y="97"/>
                </a:lnTo>
                <a:lnTo>
                  <a:pt x="3296" y="97"/>
                </a:lnTo>
                <a:lnTo>
                  <a:pt x="3294" y="97"/>
                </a:lnTo>
                <a:lnTo>
                  <a:pt x="3290" y="97"/>
                </a:lnTo>
                <a:lnTo>
                  <a:pt x="3285" y="99"/>
                </a:lnTo>
                <a:lnTo>
                  <a:pt x="3279" y="101"/>
                </a:lnTo>
                <a:lnTo>
                  <a:pt x="3262" y="103"/>
                </a:lnTo>
                <a:lnTo>
                  <a:pt x="3258" y="105"/>
                </a:lnTo>
                <a:lnTo>
                  <a:pt x="3262" y="105"/>
                </a:lnTo>
                <a:lnTo>
                  <a:pt x="3264" y="105"/>
                </a:lnTo>
                <a:close/>
                <a:moveTo>
                  <a:pt x="3319" y="107"/>
                </a:moveTo>
                <a:lnTo>
                  <a:pt x="3313" y="107"/>
                </a:lnTo>
                <a:lnTo>
                  <a:pt x="3311" y="105"/>
                </a:lnTo>
                <a:lnTo>
                  <a:pt x="3308" y="105"/>
                </a:lnTo>
                <a:lnTo>
                  <a:pt x="3308" y="105"/>
                </a:lnTo>
                <a:lnTo>
                  <a:pt x="3306" y="107"/>
                </a:lnTo>
                <a:lnTo>
                  <a:pt x="3302" y="107"/>
                </a:lnTo>
                <a:lnTo>
                  <a:pt x="3298" y="107"/>
                </a:lnTo>
                <a:lnTo>
                  <a:pt x="3294" y="109"/>
                </a:lnTo>
                <a:lnTo>
                  <a:pt x="3283" y="113"/>
                </a:lnTo>
                <a:lnTo>
                  <a:pt x="3285" y="115"/>
                </a:lnTo>
                <a:lnTo>
                  <a:pt x="3285" y="115"/>
                </a:lnTo>
                <a:lnTo>
                  <a:pt x="3288" y="118"/>
                </a:lnTo>
                <a:lnTo>
                  <a:pt x="3292" y="118"/>
                </a:lnTo>
                <a:lnTo>
                  <a:pt x="3294" y="118"/>
                </a:lnTo>
                <a:lnTo>
                  <a:pt x="3296" y="118"/>
                </a:lnTo>
                <a:lnTo>
                  <a:pt x="3298" y="115"/>
                </a:lnTo>
                <a:lnTo>
                  <a:pt x="3302" y="115"/>
                </a:lnTo>
                <a:lnTo>
                  <a:pt x="3302" y="118"/>
                </a:lnTo>
                <a:lnTo>
                  <a:pt x="3300" y="120"/>
                </a:lnTo>
                <a:lnTo>
                  <a:pt x="3298" y="120"/>
                </a:lnTo>
                <a:lnTo>
                  <a:pt x="3300" y="122"/>
                </a:lnTo>
                <a:lnTo>
                  <a:pt x="3302" y="122"/>
                </a:lnTo>
                <a:lnTo>
                  <a:pt x="3304" y="122"/>
                </a:lnTo>
                <a:lnTo>
                  <a:pt x="3304" y="120"/>
                </a:lnTo>
                <a:lnTo>
                  <a:pt x="3306" y="120"/>
                </a:lnTo>
                <a:lnTo>
                  <a:pt x="3308" y="122"/>
                </a:lnTo>
                <a:lnTo>
                  <a:pt x="3311" y="120"/>
                </a:lnTo>
                <a:lnTo>
                  <a:pt x="3311" y="120"/>
                </a:lnTo>
                <a:lnTo>
                  <a:pt x="3311" y="118"/>
                </a:lnTo>
                <a:lnTo>
                  <a:pt x="3311" y="118"/>
                </a:lnTo>
                <a:lnTo>
                  <a:pt x="3315" y="120"/>
                </a:lnTo>
                <a:lnTo>
                  <a:pt x="3317" y="120"/>
                </a:lnTo>
                <a:lnTo>
                  <a:pt x="3317" y="120"/>
                </a:lnTo>
                <a:lnTo>
                  <a:pt x="3317" y="118"/>
                </a:lnTo>
                <a:lnTo>
                  <a:pt x="3317" y="115"/>
                </a:lnTo>
                <a:lnTo>
                  <a:pt x="3317" y="115"/>
                </a:lnTo>
                <a:lnTo>
                  <a:pt x="3317" y="115"/>
                </a:lnTo>
                <a:lnTo>
                  <a:pt x="3313" y="115"/>
                </a:lnTo>
                <a:lnTo>
                  <a:pt x="3313" y="113"/>
                </a:lnTo>
                <a:lnTo>
                  <a:pt x="3315" y="113"/>
                </a:lnTo>
                <a:lnTo>
                  <a:pt x="3317" y="111"/>
                </a:lnTo>
                <a:lnTo>
                  <a:pt x="3325" y="111"/>
                </a:lnTo>
                <a:lnTo>
                  <a:pt x="3329" y="109"/>
                </a:lnTo>
                <a:lnTo>
                  <a:pt x="3329" y="109"/>
                </a:lnTo>
                <a:lnTo>
                  <a:pt x="3329" y="107"/>
                </a:lnTo>
                <a:lnTo>
                  <a:pt x="3336" y="107"/>
                </a:lnTo>
                <a:lnTo>
                  <a:pt x="3346" y="107"/>
                </a:lnTo>
                <a:lnTo>
                  <a:pt x="3348" y="105"/>
                </a:lnTo>
                <a:lnTo>
                  <a:pt x="3357" y="101"/>
                </a:lnTo>
                <a:lnTo>
                  <a:pt x="3355" y="99"/>
                </a:lnTo>
                <a:lnTo>
                  <a:pt x="3352" y="99"/>
                </a:lnTo>
                <a:lnTo>
                  <a:pt x="3346" y="95"/>
                </a:lnTo>
                <a:lnTo>
                  <a:pt x="3344" y="95"/>
                </a:lnTo>
                <a:lnTo>
                  <a:pt x="3338" y="95"/>
                </a:lnTo>
                <a:lnTo>
                  <a:pt x="3336" y="92"/>
                </a:lnTo>
                <a:lnTo>
                  <a:pt x="3334" y="95"/>
                </a:lnTo>
                <a:lnTo>
                  <a:pt x="3325" y="95"/>
                </a:lnTo>
                <a:lnTo>
                  <a:pt x="3321" y="97"/>
                </a:lnTo>
                <a:lnTo>
                  <a:pt x="3319" y="101"/>
                </a:lnTo>
                <a:lnTo>
                  <a:pt x="3321" y="103"/>
                </a:lnTo>
                <a:lnTo>
                  <a:pt x="3321" y="105"/>
                </a:lnTo>
                <a:lnTo>
                  <a:pt x="3319" y="107"/>
                </a:lnTo>
                <a:close/>
                <a:moveTo>
                  <a:pt x="3227" y="495"/>
                </a:moveTo>
                <a:lnTo>
                  <a:pt x="3227" y="495"/>
                </a:lnTo>
                <a:lnTo>
                  <a:pt x="3227" y="495"/>
                </a:lnTo>
                <a:lnTo>
                  <a:pt x="3225" y="493"/>
                </a:lnTo>
                <a:lnTo>
                  <a:pt x="3225" y="493"/>
                </a:lnTo>
                <a:lnTo>
                  <a:pt x="3223" y="493"/>
                </a:lnTo>
                <a:lnTo>
                  <a:pt x="3223" y="493"/>
                </a:lnTo>
                <a:lnTo>
                  <a:pt x="3223" y="495"/>
                </a:lnTo>
                <a:lnTo>
                  <a:pt x="3227" y="495"/>
                </a:lnTo>
                <a:close/>
                <a:moveTo>
                  <a:pt x="3078" y="120"/>
                </a:moveTo>
                <a:lnTo>
                  <a:pt x="3095" y="118"/>
                </a:lnTo>
                <a:lnTo>
                  <a:pt x="3095" y="118"/>
                </a:lnTo>
                <a:lnTo>
                  <a:pt x="3091" y="115"/>
                </a:lnTo>
                <a:lnTo>
                  <a:pt x="3086" y="118"/>
                </a:lnTo>
                <a:lnTo>
                  <a:pt x="3086" y="118"/>
                </a:lnTo>
                <a:lnTo>
                  <a:pt x="3063" y="120"/>
                </a:lnTo>
                <a:lnTo>
                  <a:pt x="3065" y="122"/>
                </a:lnTo>
                <a:lnTo>
                  <a:pt x="3078" y="120"/>
                </a:lnTo>
                <a:close/>
                <a:moveTo>
                  <a:pt x="3378" y="380"/>
                </a:moveTo>
                <a:lnTo>
                  <a:pt x="3378" y="380"/>
                </a:lnTo>
                <a:lnTo>
                  <a:pt x="3378" y="380"/>
                </a:lnTo>
                <a:lnTo>
                  <a:pt x="3378" y="380"/>
                </a:lnTo>
                <a:close/>
                <a:moveTo>
                  <a:pt x="3317" y="426"/>
                </a:moveTo>
                <a:lnTo>
                  <a:pt x="3315" y="426"/>
                </a:lnTo>
                <a:lnTo>
                  <a:pt x="3313" y="428"/>
                </a:lnTo>
                <a:lnTo>
                  <a:pt x="3308" y="430"/>
                </a:lnTo>
                <a:lnTo>
                  <a:pt x="3308" y="432"/>
                </a:lnTo>
                <a:lnTo>
                  <a:pt x="3306" y="434"/>
                </a:lnTo>
                <a:lnTo>
                  <a:pt x="3306" y="436"/>
                </a:lnTo>
                <a:lnTo>
                  <a:pt x="3306" y="436"/>
                </a:lnTo>
                <a:lnTo>
                  <a:pt x="3306" y="438"/>
                </a:lnTo>
                <a:lnTo>
                  <a:pt x="3308" y="440"/>
                </a:lnTo>
                <a:lnTo>
                  <a:pt x="3308" y="443"/>
                </a:lnTo>
                <a:lnTo>
                  <a:pt x="3313" y="445"/>
                </a:lnTo>
                <a:lnTo>
                  <a:pt x="3317" y="445"/>
                </a:lnTo>
                <a:lnTo>
                  <a:pt x="3321" y="445"/>
                </a:lnTo>
                <a:lnTo>
                  <a:pt x="3327" y="443"/>
                </a:lnTo>
                <a:lnTo>
                  <a:pt x="3329" y="438"/>
                </a:lnTo>
                <a:lnTo>
                  <a:pt x="3332" y="436"/>
                </a:lnTo>
                <a:lnTo>
                  <a:pt x="3334" y="434"/>
                </a:lnTo>
                <a:lnTo>
                  <a:pt x="3334" y="436"/>
                </a:lnTo>
                <a:lnTo>
                  <a:pt x="3334" y="438"/>
                </a:lnTo>
                <a:lnTo>
                  <a:pt x="3336" y="436"/>
                </a:lnTo>
                <a:lnTo>
                  <a:pt x="3336" y="436"/>
                </a:lnTo>
                <a:lnTo>
                  <a:pt x="3336" y="434"/>
                </a:lnTo>
                <a:lnTo>
                  <a:pt x="3334" y="432"/>
                </a:lnTo>
                <a:lnTo>
                  <a:pt x="3332" y="430"/>
                </a:lnTo>
                <a:lnTo>
                  <a:pt x="3321" y="426"/>
                </a:lnTo>
                <a:lnTo>
                  <a:pt x="3317" y="426"/>
                </a:lnTo>
                <a:close/>
                <a:moveTo>
                  <a:pt x="3021" y="159"/>
                </a:moveTo>
                <a:lnTo>
                  <a:pt x="3026" y="159"/>
                </a:lnTo>
                <a:lnTo>
                  <a:pt x="3032" y="162"/>
                </a:lnTo>
                <a:lnTo>
                  <a:pt x="3038" y="159"/>
                </a:lnTo>
                <a:lnTo>
                  <a:pt x="3038" y="159"/>
                </a:lnTo>
                <a:lnTo>
                  <a:pt x="3032" y="159"/>
                </a:lnTo>
                <a:lnTo>
                  <a:pt x="3028" y="159"/>
                </a:lnTo>
                <a:lnTo>
                  <a:pt x="3026" y="157"/>
                </a:lnTo>
                <a:lnTo>
                  <a:pt x="3021" y="157"/>
                </a:lnTo>
                <a:lnTo>
                  <a:pt x="3019" y="157"/>
                </a:lnTo>
                <a:lnTo>
                  <a:pt x="3019" y="159"/>
                </a:lnTo>
                <a:lnTo>
                  <a:pt x="3015" y="159"/>
                </a:lnTo>
                <a:lnTo>
                  <a:pt x="3011" y="162"/>
                </a:lnTo>
                <a:lnTo>
                  <a:pt x="3013" y="162"/>
                </a:lnTo>
                <a:lnTo>
                  <a:pt x="3021" y="159"/>
                </a:lnTo>
                <a:close/>
                <a:moveTo>
                  <a:pt x="3378" y="382"/>
                </a:moveTo>
                <a:lnTo>
                  <a:pt x="3378" y="382"/>
                </a:lnTo>
                <a:lnTo>
                  <a:pt x="3378" y="380"/>
                </a:lnTo>
                <a:lnTo>
                  <a:pt x="3378" y="380"/>
                </a:lnTo>
                <a:lnTo>
                  <a:pt x="3376" y="380"/>
                </a:lnTo>
                <a:lnTo>
                  <a:pt x="3373" y="378"/>
                </a:lnTo>
                <a:lnTo>
                  <a:pt x="3371" y="375"/>
                </a:lnTo>
                <a:lnTo>
                  <a:pt x="3371" y="375"/>
                </a:lnTo>
                <a:lnTo>
                  <a:pt x="3371" y="378"/>
                </a:lnTo>
                <a:lnTo>
                  <a:pt x="3371" y="378"/>
                </a:lnTo>
                <a:lnTo>
                  <a:pt x="3369" y="378"/>
                </a:lnTo>
                <a:lnTo>
                  <a:pt x="3369" y="378"/>
                </a:lnTo>
                <a:lnTo>
                  <a:pt x="3365" y="378"/>
                </a:lnTo>
                <a:lnTo>
                  <a:pt x="3365" y="378"/>
                </a:lnTo>
                <a:lnTo>
                  <a:pt x="3365" y="380"/>
                </a:lnTo>
                <a:lnTo>
                  <a:pt x="3365" y="380"/>
                </a:lnTo>
                <a:lnTo>
                  <a:pt x="3367" y="380"/>
                </a:lnTo>
                <a:lnTo>
                  <a:pt x="3369" y="380"/>
                </a:lnTo>
                <a:lnTo>
                  <a:pt x="3371" y="382"/>
                </a:lnTo>
                <a:lnTo>
                  <a:pt x="3373" y="384"/>
                </a:lnTo>
                <a:lnTo>
                  <a:pt x="3373" y="384"/>
                </a:lnTo>
                <a:lnTo>
                  <a:pt x="3376" y="386"/>
                </a:lnTo>
                <a:lnTo>
                  <a:pt x="3376" y="386"/>
                </a:lnTo>
                <a:lnTo>
                  <a:pt x="3376" y="388"/>
                </a:lnTo>
                <a:lnTo>
                  <a:pt x="3378" y="388"/>
                </a:lnTo>
                <a:lnTo>
                  <a:pt x="3378" y="386"/>
                </a:lnTo>
                <a:lnTo>
                  <a:pt x="3376" y="386"/>
                </a:lnTo>
                <a:lnTo>
                  <a:pt x="3376" y="386"/>
                </a:lnTo>
                <a:lnTo>
                  <a:pt x="3378" y="382"/>
                </a:lnTo>
                <a:close/>
                <a:moveTo>
                  <a:pt x="3334" y="122"/>
                </a:moveTo>
                <a:lnTo>
                  <a:pt x="3334" y="120"/>
                </a:lnTo>
                <a:lnTo>
                  <a:pt x="3336" y="118"/>
                </a:lnTo>
                <a:lnTo>
                  <a:pt x="3336" y="118"/>
                </a:lnTo>
                <a:lnTo>
                  <a:pt x="3336" y="118"/>
                </a:lnTo>
                <a:lnTo>
                  <a:pt x="3329" y="118"/>
                </a:lnTo>
                <a:lnTo>
                  <a:pt x="3325" y="120"/>
                </a:lnTo>
                <a:lnTo>
                  <a:pt x="3325" y="120"/>
                </a:lnTo>
                <a:lnTo>
                  <a:pt x="3332" y="122"/>
                </a:lnTo>
                <a:lnTo>
                  <a:pt x="3334" y="122"/>
                </a:lnTo>
                <a:close/>
                <a:moveTo>
                  <a:pt x="3348" y="126"/>
                </a:moveTo>
                <a:lnTo>
                  <a:pt x="3352" y="126"/>
                </a:lnTo>
                <a:lnTo>
                  <a:pt x="3352" y="126"/>
                </a:lnTo>
                <a:lnTo>
                  <a:pt x="3352" y="126"/>
                </a:lnTo>
                <a:lnTo>
                  <a:pt x="3350" y="126"/>
                </a:lnTo>
                <a:lnTo>
                  <a:pt x="3350" y="124"/>
                </a:lnTo>
                <a:lnTo>
                  <a:pt x="3350" y="124"/>
                </a:lnTo>
                <a:lnTo>
                  <a:pt x="3350" y="122"/>
                </a:lnTo>
                <a:lnTo>
                  <a:pt x="3346" y="122"/>
                </a:lnTo>
                <a:lnTo>
                  <a:pt x="3342" y="122"/>
                </a:lnTo>
                <a:lnTo>
                  <a:pt x="3340" y="124"/>
                </a:lnTo>
                <a:lnTo>
                  <a:pt x="3334" y="124"/>
                </a:lnTo>
                <a:lnTo>
                  <a:pt x="3338" y="126"/>
                </a:lnTo>
                <a:lnTo>
                  <a:pt x="3348" y="126"/>
                </a:lnTo>
                <a:close/>
                <a:moveTo>
                  <a:pt x="3338" y="88"/>
                </a:moveTo>
                <a:lnTo>
                  <a:pt x="3340" y="90"/>
                </a:lnTo>
                <a:lnTo>
                  <a:pt x="3342" y="90"/>
                </a:lnTo>
                <a:lnTo>
                  <a:pt x="3342" y="90"/>
                </a:lnTo>
                <a:lnTo>
                  <a:pt x="3344" y="88"/>
                </a:lnTo>
                <a:lnTo>
                  <a:pt x="3346" y="88"/>
                </a:lnTo>
                <a:lnTo>
                  <a:pt x="3344" y="86"/>
                </a:lnTo>
                <a:lnTo>
                  <a:pt x="3342" y="86"/>
                </a:lnTo>
                <a:lnTo>
                  <a:pt x="3340" y="86"/>
                </a:lnTo>
                <a:lnTo>
                  <a:pt x="3340" y="86"/>
                </a:lnTo>
                <a:lnTo>
                  <a:pt x="3340" y="86"/>
                </a:lnTo>
                <a:lnTo>
                  <a:pt x="3338" y="86"/>
                </a:lnTo>
                <a:lnTo>
                  <a:pt x="3338" y="86"/>
                </a:lnTo>
                <a:lnTo>
                  <a:pt x="3338" y="88"/>
                </a:lnTo>
                <a:lnTo>
                  <a:pt x="3338" y="88"/>
                </a:lnTo>
                <a:close/>
                <a:moveTo>
                  <a:pt x="2879" y="113"/>
                </a:moveTo>
                <a:lnTo>
                  <a:pt x="2877" y="113"/>
                </a:lnTo>
                <a:lnTo>
                  <a:pt x="2873" y="113"/>
                </a:lnTo>
                <a:lnTo>
                  <a:pt x="2871" y="113"/>
                </a:lnTo>
                <a:lnTo>
                  <a:pt x="2871" y="115"/>
                </a:lnTo>
                <a:lnTo>
                  <a:pt x="2877" y="115"/>
                </a:lnTo>
                <a:lnTo>
                  <a:pt x="2879" y="113"/>
                </a:lnTo>
                <a:close/>
                <a:moveTo>
                  <a:pt x="2942" y="398"/>
                </a:moveTo>
                <a:lnTo>
                  <a:pt x="2946" y="394"/>
                </a:lnTo>
                <a:lnTo>
                  <a:pt x="2946" y="394"/>
                </a:lnTo>
                <a:lnTo>
                  <a:pt x="2946" y="392"/>
                </a:lnTo>
                <a:lnTo>
                  <a:pt x="2948" y="392"/>
                </a:lnTo>
                <a:lnTo>
                  <a:pt x="2946" y="390"/>
                </a:lnTo>
                <a:lnTo>
                  <a:pt x="2946" y="392"/>
                </a:lnTo>
                <a:lnTo>
                  <a:pt x="2944" y="392"/>
                </a:lnTo>
                <a:lnTo>
                  <a:pt x="2940" y="394"/>
                </a:lnTo>
                <a:lnTo>
                  <a:pt x="2940" y="394"/>
                </a:lnTo>
                <a:lnTo>
                  <a:pt x="2936" y="394"/>
                </a:lnTo>
                <a:lnTo>
                  <a:pt x="2933" y="394"/>
                </a:lnTo>
                <a:lnTo>
                  <a:pt x="2931" y="396"/>
                </a:lnTo>
                <a:lnTo>
                  <a:pt x="2929" y="396"/>
                </a:lnTo>
                <a:lnTo>
                  <a:pt x="2929" y="396"/>
                </a:lnTo>
                <a:lnTo>
                  <a:pt x="2927" y="396"/>
                </a:lnTo>
                <a:lnTo>
                  <a:pt x="2927" y="396"/>
                </a:lnTo>
                <a:lnTo>
                  <a:pt x="2929" y="398"/>
                </a:lnTo>
                <a:lnTo>
                  <a:pt x="2931" y="401"/>
                </a:lnTo>
                <a:lnTo>
                  <a:pt x="2933" y="401"/>
                </a:lnTo>
                <a:lnTo>
                  <a:pt x="2936" y="401"/>
                </a:lnTo>
                <a:lnTo>
                  <a:pt x="2936" y="398"/>
                </a:lnTo>
                <a:lnTo>
                  <a:pt x="2936" y="398"/>
                </a:lnTo>
                <a:lnTo>
                  <a:pt x="2938" y="398"/>
                </a:lnTo>
                <a:lnTo>
                  <a:pt x="2940" y="398"/>
                </a:lnTo>
                <a:lnTo>
                  <a:pt x="2940" y="398"/>
                </a:lnTo>
                <a:lnTo>
                  <a:pt x="2942" y="398"/>
                </a:lnTo>
                <a:close/>
                <a:moveTo>
                  <a:pt x="2950" y="401"/>
                </a:moveTo>
                <a:lnTo>
                  <a:pt x="2950" y="401"/>
                </a:lnTo>
                <a:lnTo>
                  <a:pt x="2950" y="398"/>
                </a:lnTo>
                <a:lnTo>
                  <a:pt x="2950" y="398"/>
                </a:lnTo>
                <a:lnTo>
                  <a:pt x="2948" y="396"/>
                </a:lnTo>
                <a:lnTo>
                  <a:pt x="2944" y="401"/>
                </a:lnTo>
                <a:lnTo>
                  <a:pt x="2944" y="401"/>
                </a:lnTo>
                <a:lnTo>
                  <a:pt x="2942" y="401"/>
                </a:lnTo>
                <a:lnTo>
                  <a:pt x="2940" y="401"/>
                </a:lnTo>
                <a:lnTo>
                  <a:pt x="2940" y="403"/>
                </a:lnTo>
                <a:lnTo>
                  <a:pt x="2940" y="403"/>
                </a:lnTo>
                <a:lnTo>
                  <a:pt x="2942" y="405"/>
                </a:lnTo>
                <a:lnTo>
                  <a:pt x="2942" y="403"/>
                </a:lnTo>
                <a:lnTo>
                  <a:pt x="2942" y="403"/>
                </a:lnTo>
                <a:lnTo>
                  <a:pt x="2942" y="405"/>
                </a:lnTo>
                <a:lnTo>
                  <a:pt x="2944" y="405"/>
                </a:lnTo>
                <a:lnTo>
                  <a:pt x="2944" y="405"/>
                </a:lnTo>
                <a:lnTo>
                  <a:pt x="2946" y="405"/>
                </a:lnTo>
                <a:lnTo>
                  <a:pt x="2946" y="405"/>
                </a:lnTo>
                <a:lnTo>
                  <a:pt x="2948" y="403"/>
                </a:lnTo>
                <a:lnTo>
                  <a:pt x="2950" y="401"/>
                </a:lnTo>
                <a:close/>
                <a:moveTo>
                  <a:pt x="2906" y="407"/>
                </a:moveTo>
                <a:lnTo>
                  <a:pt x="2904" y="407"/>
                </a:lnTo>
                <a:lnTo>
                  <a:pt x="2904" y="409"/>
                </a:lnTo>
                <a:lnTo>
                  <a:pt x="2904" y="409"/>
                </a:lnTo>
                <a:lnTo>
                  <a:pt x="2904" y="411"/>
                </a:lnTo>
                <a:lnTo>
                  <a:pt x="2906" y="411"/>
                </a:lnTo>
                <a:lnTo>
                  <a:pt x="2906" y="411"/>
                </a:lnTo>
                <a:lnTo>
                  <a:pt x="2906" y="411"/>
                </a:lnTo>
                <a:lnTo>
                  <a:pt x="2908" y="411"/>
                </a:lnTo>
                <a:lnTo>
                  <a:pt x="2908" y="411"/>
                </a:lnTo>
                <a:lnTo>
                  <a:pt x="2908" y="407"/>
                </a:lnTo>
                <a:lnTo>
                  <a:pt x="2908" y="407"/>
                </a:lnTo>
                <a:lnTo>
                  <a:pt x="2906" y="407"/>
                </a:lnTo>
                <a:close/>
                <a:moveTo>
                  <a:pt x="2952" y="394"/>
                </a:moveTo>
                <a:lnTo>
                  <a:pt x="2952" y="394"/>
                </a:lnTo>
                <a:lnTo>
                  <a:pt x="2952" y="394"/>
                </a:lnTo>
                <a:lnTo>
                  <a:pt x="2950" y="394"/>
                </a:lnTo>
                <a:lnTo>
                  <a:pt x="2950" y="396"/>
                </a:lnTo>
                <a:lnTo>
                  <a:pt x="2950" y="396"/>
                </a:lnTo>
                <a:lnTo>
                  <a:pt x="2952" y="398"/>
                </a:lnTo>
                <a:lnTo>
                  <a:pt x="2952" y="398"/>
                </a:lnTo>
                <a:lnTo>
                  <a:pt x="2956" y="398"/>
                </a:lnTo>
                <a:lnTo>
                  <a:pt x="2956" y="396"/>
                </a:lnTo>
                <a:lnTo>
                  <a:pt x="2954" y="394"/>
                </a:lnTo>
                <a:lnTo>
                  <a:pt x="2952" y="394"/>
                </a:lnTo>
                <a:close/>
                <a:moveTo>
                  <a:pt x="2990" y="162"/>
                </a:moveTo>
                <a:lnTo>
                  <a:pt x="2990" y="164"/>
                </a:lnTo>
                <a:lnTo>
                  <a:pt x="2990" y="166"/>
                </a:lnTo>
                <a:lnTo>
                  <a:pt x="2994" y="168"/>
                </a:lnTo>
                <a:lnTo>
                  <a:pt x="2996" y="168"/>
                </a:lnTo>
                <a:lnTo>
                  <a:pt x="2998" y="166"/>
                </a:lnTo>
                <a:lnTo>
                  <a:pt x="2996" y="166"/>
                </a:lnTo>
                <a:lnTo>
                  <a:pt x="2992" y="162"/>
                </a:lnTo>
                <a:lnTo>
                  <a:pt x="2990" y="162"/>
                </a:lnTo>
                <a:close/>
                <a:moveTo>
                  <a:pt x="2873" y="122"/>
                </a:moveTo>
                <a:lnTo>
                  <a:pt x="2881" y="124"/>
                </a:lnTo>
                <a:lnTo>
                  <a:pt x="2879" y="124"/>
                </a:lnTo>
                <a:lnTo>
                  <a:pt x="2877" y="126"/>
                </a:lnTo>
                <a:lnTo>
                  <a:pt x="2873" y="126"/>
                </a:lnTo>
                <a:lnTo>
                  <a:pt x="2873" y="128"/>
                </a:lnTo>
                <a:lnTo>
                  <a:pt x="2873" y="128"/>
                </a:lnTo>
                <a:lnTo>
                  <a:pt x="2875" y="130"/>
                </a:lnTo>
                <a:lnTo>
                  <a:pt x="2879" y="132"/>
                </a:lnTo>
                <a:lnTo>
                  <a:pt x="2883" y="132"/>
                </a:lnTo>
                <a:lnTo>
                  <a:pt x="2889" y="132"/>
                </a:lnTo>
                <a:lnTo>
                  <a:pt x="2892" y="132"/>
                </a:lnTo>
                <a:lnTo>
                  <a:pt x="2896" y="132"/>
                </a:lnTo>
                <a:lnTo>
                  <a:pt x="2900" y="132"/>
                </a:lnTo>
                <a:lnTo>
                  <a:pt x="2904" y="132"/>
                </a:lnTo>
                <a:lnTo>
                  <a:pt x="2908" y="132"/>
                </a:lnTo>
                <a:lnTo>
                  <a:pt x="2908" y="134"/>
                </a:lnTo>
                <a:lnTo>
                  <a:pt x="2906" y="134"/>
                </a:lnTo>
                <a:lnTo>
                  <a:pt x="2904" y="136"/>
                </a:lnTo>
                <a:lnTo>
                  <a:pt x="2900" y="136"/>
                </a:lnTo>
                <a:lnTo>
                  <a:pt x="2898" y="136"/>
                </a:lnTo>
                <a:lnTo>
                  <a:pt x="2896" y="136"/>
                </a:lnTo>
                <a:lnTo>
                  <a:pt x="2894" y="136"/>
                </a:lnTo>
                <a:lnTo>
                  <a:pt x="2894" y="136"/>
                </a:lnTo>
                <a:lnTo>
                  <a:pt x="2896" y="139"/>
                </a:lnTo>
                <a:lnTo>
                  <a:pt x="2900" y="141"/>
                </a:lnTo>
                <a:lnTo>
                  <a:pt x="2904" y="141"/>
                </a:lnTo>
                <a:lnTo>
                  <a:pt x="2908" y="143"/>
                </a:lnTo>
                <a:lnTo>
                  <a:pt x="2908" y="143"/>
                </a:lnTo>
                <a:lnTo>
                  <a:pt x="2910" y="143"/>
                </a:lnTo>
                <a:lnTo>
                  <a:pt x="2925" y="145"/>
                </a:lnTo>
                <a:lnTo>
                  <a:pt x="2940" y="143"/>
                </a:lnTo>
                <a:lnTo>
                  <a:pt x="2936" y="147"/>
                </a:lnTo>
                <a:lnTo>
                  <a:pt x="2938" y="149"/>
                </a:lnTo>
                <a:lnTo>
                  <a:pt x="2940" y="149"/>
                </a:lnTo>
                <a:lnTo>
                  <a:pt x="2952" y="149"/>
                </a:lnTo>
                <a:lnTo>
                  <a:pt x="2954" y="151"/>
                </a:lnTo>
                <a:lnTo>
                  <a:pt x="2956" y="149"/>
                </a:lnTo>
                <a:lnTo>
                  <a:pt x="2959" y="149"/>
                </a:lnTo>
                <a:lnTo>
                  <a:pt x="2961" y="147"/>
                </a:lnTo>
                <a:lnTo>
                  <a:pt x="2967" y="145"/>
                </a:lnTo>
                <a:lnTo>
                  <a:pt x="2967" y="145"/>
                </a:lnTo>
                <a:lnTo>
                  <a:pt x="2971" y="145"/>
                </a:lnTo>
                <a:lnTo>
                  <a:pt x="2973" y="145"/>
                </a:lnTo>
                <a:lnTo>
                  <a:pt x="2980" y="143"/>
                </a:lnTo>
                <a:lnTo>
                  <a:pt x="2980" y="143"/>
                </a:lnTo>
                <a:lnTo>
                  <a:pt x="2984" y="139"/>
                </a:lnTo>
                <a:lnTo>
                  <a:pt x="2984" y="136"/>
                </a:lnTo>
                <a:lnTo>
                  <a:pt x="2988" y="134"/>
                </a:lnTo>
                <a:lnTo>
                  <a:pt x="3000" y="128"/>
                </a:lnTo>
                <a:lnTo>
                  <a:pt x="3003" y="128"/>
                </a:lnTo>
                <a:lnTo>
                  <a:pt x="3000" y="122"/>
                </a:lnTo>
                <a:lnTo>
                  <a:pt x="2998" y="120"/>
                </a:lnTo>
                <a:lnTo>
                  <a:pt x="2996" y="120"/>
                </a:lnTo>
                <a:lnTo>
                  <a:pt x="2990" y="118"/>
                </a:lnTo>
                <a:lnTo>
                  <a:pt x="2982" y="118"/>
                </a:lnTo>
                <a:lnTo>
                  <a:pt x="2982" y="118"/>
                </a:lnTo>
                <a:lnTo>
                  <a:pt x="2980" y="118"/>
                </a:lnTo>
                <a:lnTo>
                  <a:pt x="2977" y="115"/>
                </a:lnTo>
                <a:lnTo>
                  <a:pt x="2969" y="115"/>
                </a:lnTo>
                <a:lnTo>
                  <a:pt x="2967" y="113"/>
                </a:lnTo>
                <a:lnTo>
                  <a:pt x="2967" y="113"/>
                </a:lnTo>
                <a:lnTo>
                  <a:pt x="2965" y="115"/>
                </a:lnTo>
                <a:lnTo>
                  <a:pt x="2963" y="115"/>
                </a:lnTo>
                <a:lnTo>
                  <a:pt x="2961" y="113"/>
                </a:lnTo>
                <a:lnTo>
                  <a:pt x="2961" y="111"/>
                </a:lnTo>
                <a:lnTo>
                  <a:pt x="2959" y="113"/>
                </a:lnTo>
                <a:lnTo>
                  <a:pt x="2959" y="113"/>
                </a:lnTo>
                <a:lnTo>
                  <a:pt x="2956" y="115"/>
                </a:lnTo>
                <a:lnTo>
                  <a:pt x="2954" y="113"/>
                </a:lnTo>
                <a:lnTo>
                  <a:pt x="2952" y="115"/>
                </a:lnTo>
                <a:lnTo>
                  <a:pt x="2950" y="118"/>
                </a:lnTo>
                <a:lnTo>
                  <a:pt x="2946" y="118"/>
                </a:lnTo>
                <a:lnTo>
                  <a:pt x="2942" y="118"/>
                </a:lnTo>
                <a:lnTo>
                  <a:pt x="2944" y="113"/>
                </a:lnTo>
                <a:lnTo>
                  <a:pt x="2944" y="111"/>
                </a:lnTo>
                <a:lnTo>
                  <a:pt x="2946" y="109"/>
                </a:lnTo>
                <a:lnTo>
                  <a:pt x="2944" y="109"/>
                </a:lnTo>
                <a:lnTo>
                  <a:pt x="2942" y="109"/>
                </a:lnTo>
                <a:lnTo>
                  <a:pt x="2940" y="109"/>
                </a:lnTo>
                <a:lnTo>
                  <a:pt x="2938" y="109"/>
                </a:lnTo>
                <a:lnTo>
                  <a:pt x="2936" y="111"/>
                </a:lnTo>
                <a:lnTo>
                  <a:pt x="2933" y="111"/>
                </a:lnTo>
                <a:lnTo>
                  <a:pt x="2933" y="111"/>
                </a:lnTo>
                <a:lnTo>
                  <a:pt x="2933" y="111"/>
                </a:lnTo>
                <a:lnTo>
                  <a:pt x="2933" y="113"/>
                </a:lnTo>
                <a:lnTo>
                  <a:pt x="2933" y="118"/>
                </a:lnTo>
                <a:lnTo>
                  <a:pt x="2931" y="122"/>
                </a:lnTo>
                <a:lnTo>
                  <a:pt x="2931" y="122"/>
                </a:lnTo>
                <a:lnTo>
                  <a:pt x="2929" y="122"/>
                </a:lnTo>
                <a:lnTo>
                  <a:pt x="2925" y="120"/>
                </a:lnTo>
                <a:lnTo>
                  <a:pt x="2923" y="120"/>
                </a:lnTo>
                <a:lnTo>
                  <a:pt x="2923" y="120"/>
                </a:lnTo>
                <a:lnTo>
                  <a:pt x="2921" y="118"/>
                </a:lnTo>
                <a:lnTo>
                  <a:pt x="2921" y="115"/>
                </a:lnTo>
                <a:lnTo>
                  <a:pt x="2912" y="115"/>
                </a:lnTo>
                <a:lnTo>
                  <a:pt x="2910" y="115"/>
                </a:lnTo>
                <a:lnTo>
                  <a:pt x="2908" y="113"/>
                </a:lnTo>
                <a:lnTo>
                  <a:pt x="2904" y="111"/>
                </a:lnTo>
                <a:lnTo>
                  <a:pt x="2902" y="111"/>
                </a:lnTo>
                <a:lnTo>
                  <a:pt x="2900" y="109"/>
                </a:lnTo>
                <a:lnTo>
                  <a:pt x="2896" y="109"/>
                </a:lnTo>
                <a:lnTo>
                  <a:pt x="2894" y="109"/>
                </a:lnTo>
                <a:lnTo>
                  <a:pt x="2892" y="109"/>
                </a:lnTo>
                <a:lnTo>
                  <a:pt x="2894" y="111"/>
                </a:lnTo>
                <a:lnTo>
                  <a:pt x="2894" y="113"/>
                </a:lnTo>
                <a:lnTo>
                  <a:pt x="2896" y="113"/>
                </a:lnTo>
                <a:lnTo>
                  <a:pt x="2894" y="115"/>
                </a:lnTo>
                <a:lnTo>
                  <a:pt x="2894" y="118"/>
                </a:lnTo>
                <a:lnTo>
                  <a:pt x="2892" y="115"/>
                </a:lnTo>
                <a:lnTo>
                  <a:pt x="2887" y="113"/>
                </a:lnTo>
                <a:lnTo>
                  <a:pt x="2887" y="113"/>
                </a:lnTo>
                <a:lnTo>
                  <a:pt x="2885" y="113"/>
                </a:lnTo>
                <a:lnTo>
                  <a:pt x="2885" y="113"/>
                </a:lnTo>
                <a:lnTo>
                  <a:pt x="2885" y="115"/>
                </a:lnTo>
                <a:lnTo>
                  <a:pt x="2887" y="118"/>
                </a:lnTo>
                <a:lnTo>
                  <a:pt x="2892" y="120"/>
                </a:lnTo>
                <a:lnTo>
                  <a:pt x="2887" y="120"/>
                </a:lnTo>
                <a:lnTo>
                  <a:pt x="2885" y="120"/>
                </a:lnTo>
                <a:lnTo>
                  <a:pt x="2883" y="118"/>
                </a:lnTo>
                <a:lnTo>
                  <a:pt x="2879" y="118"/>
                </a:lnTo>
                <a:lnTo>
                  <a:pt x="2871" y="118"/>
                </a:lnTo>
                <a:lnTo>
                  <a:pt x="2866" y="120"/>
                </a:lnTo>
                <a:lnTo>
                  <a:pt x="2871" y="122"/>
                </a:lnTo>
                <a:lnTo>
                  <a:pt x="2873" y="122"/>
                </a:lnTo>
                <a:close/>
                <a:moveTo>
                  <a:pt x="2969" y="195"/>
                </a:moveTo>
                <a:lnTo>
                  <a:pt x="2963" y="193"/>
                </a:lnTo>
                <a:lnTo>
                  <a:pt x="2959" y="191"/>
                </a:lnTo>
                <a:lnTo>
                  <a:pt x="2954" y="193"/>
                </a:lnTo>
                <a:lnTo>
                  <a:pt x="2950" y="191"/>
                </a:lnTo>
                <a:lnTo>
                  <a:pt x="2946" y="189"/>
                </a:lnTo>
                <a:lnTo>
                  <a:pt x="2942" y="189"/>
                </a:lnTo>
                <a:lnTo>
                  <a:pt x="2944" y="185"/>
                </a:lnTo>
                <a:lnTo>
                  <a:pt x="2946" y="185"/>
                </a:lnTo>
                <a:lnTo>
                  <a:pt x="2948" y="183"/>
                </a:lnTo>
                <a:lnTo>
                  <a:pt x="2946" y="183"/>
                </a:lnTo>
                <a:lnTo>
                  <a:pt x="2942" y="180"/>
                </a:lnTo>
                <a:lnTo>
                  <a:pt x="2940" y="180"/>
                </a:lnTo>
                <a:lnTo>
                  <a:pt x="2938" y="180"/>
                </a:lnTo>
                <a:lnTo>
                  <a:pt x="2933" y="180"/>
                </a:lnTo>
                <a:lnTo>
                  <a:pt x="2931" y="180"/>
                </a:lnTo>
                <a:lnTo>
                  <a:pt x="2929" y="174"/>
                </a:lnTo>
                <a:lnTo>
                  <a:pt x="2927" y="170"/>
                </a:lnTo>
                <a:lnTo>
                  <a:pt x="2923" y="170"/>
                </a:lnTo>
                <a:lnTo>
                  <a:pt x="2921" y="170"/>
                </a:lnTo>
                <a:lnTo>
                  <a:pt x="2919" y="170"/>
                </a:lnTo>
                <a:lnTo>
                  <a:pt x="2912" y="170"/>
                </a:lnTo>
                <a:lnTo>
                  <a:pt x="2902" y="172"/>
                </a:lnTo>
                <a:lnTo>
                  <a:pt x="2900" y="172"/>
                </a:lnTo>
                <a:lnTo>
                  <a:pt x="2902" y="174"/>
                </a:lnTo>
                <a:lnTo>
                  <a:pt x="2906" y="174"/>
                </a:lnTo>
                <a:lnTo>
                  <a:pt x="2904" y="178"/>
                </a:lnTo>
                <a:lnTo>
                  <a:pt x="2908" y="180"/>
                </a:lnTo>
                <a:lnTo>
                  <a:pt x="2910" y="183"/>
                </a:lnTo>
                <a:lnTo>
                  <a:pt x="2912" y="187"/>
                </a:lnTo>
                <a:lnTo>
                  <a:pt x="2915" y="187"/>
                </a:lnTo>
                <a:lnTo>
                  <a:pt x="2921" y="191"/>
                </a:lnTo>
                <a:lnTo>
                  <a:pt x="2921" y="191"/>
                </a:lnTo>
                <a:lnTo>
                  <a:pt x="2919" y="193"/>
                </a:lnTo>
                <a:lnTo>
                  <a:pt x="2917" y="195"/>
                </a:lnTo>
                <a:lnTo>
                  <a:pt x="2915" y="197"/>
                </a:lnTo>
                <a:lnTo>
                  <a:pt x="2915" y="199"/>
                </a:lnTo>
                <a:lnTo>
                  <a:pt x="2910" y="201"/>
                </a:lnTo>
                <a:lnTo>
                  <a:pt x="2910" y="204"/>
                </a:lnTo>
                <a:lnTo>
                  <a:pt x="2912" y="206"/>
                </a:lnTo>
                <a:lnTo>
                  <a:pt x="2925" y="204"/>
                </a:lnTo>
                <a:lnTo>
                  <a:pt x="2927" y="204"/>
                </a:lnTo>
                <a:lnTo>
                  <a:pt x="2929" y="201"/>
                </a:lnTo>
                <a:lnTo>
                  <a:pt x="2931" y="201"/>
                </a:lnTo>
                <a:lnTo>
                  <a:pt x="2933" y="201"/>
                </a:lnTo>
                <a:lnTo>
                  <a:pt x="2936" y="201"/>
                </a:lnTo>
                <a:lnTo>
                  <a:pt x="2936" y="201"/>
                </a:lnTo>
                <a:lnTo>
                  <a:pt x="2938" y="201"/>
                </a:lnTo>
                <a:lnTo>
                  <a:pt x="2936" y="204"/>
                </a:lnTo>
                <a:lnTo>
                  <a:pt x="2933" y="206"/>
                </a:lnTo>
                <a:lnTo>
                  <a:pt x="2933" y="208"/>
                </a:lnTo>
                <a:lnTo>
                  <a:pt x="2933" y="208"/>
                </a:lnTo>
                <a:lnTo>
                  <a:pt x="2933" y="210"/>
                </a:lnTo>
                <a:lnTo>
                  <a:pt x="2933" y="210"/>
                </a:lnTo>
                <a:lnTo>
                  <a:pt x="2938" y="210"/>
                </a:lnTo>
                <a:lnTo>
                  <a:pt x="2940" y="210"/>
                </a:lnTo>
                <a:lnTo>
                  <a:pt x="2942" y="208"/>
                </a:lnTo>
                <a:lnTo>
                  <a:pt x="2942" y="208"/>
                </a:lnTo>
                <a:lnTo>
                  <a:pt x="2946" y="208"/>
                </a:lnTo>
                <a:lnTo>
                  <a:pt x="2948" y="206"/>
                </a:lnTo>
                <a:lnTo>
                  <a:pt x="2952" y="204"/>
                </a:lnTo>
                <a:lnTo>
                  <a:pt x="2952" y="204"/>
                </a:lnTo>
                <a:lnTo>
                  <a:pt x="2954" y="201"/>
                </a:lnTo>
                <a:lnTo>
                  <a:pt x="2956" y="199"/>
                </a:lnTo>
                <a:lnTo>
                  <a:pt x="2956" y="199"/>
                </a:lnTo>
                <a:lnTo>
                  <a:pt x="2969" y="195"/>
                </a:lnTo>
                <a:close/>
                <a:moveTo>
                  <a:pt x="2982" y="384"/>
                </a:moveTo>
                <a:lnTo>
                  <a:pt x="2977" y="384"/>
                </a:lnTo>
                <a:lnTo>
                  <a:pt x="2975" y="384"/>
                </a:lnTo>
                <a:lnTo>
                  <a:pt x="2975" y="386"/>
                </a:lnTo>
                <a:lnTo>
                  <a:pt x="2975" y="386"/>
                </a:lnTo>
                <a:lnTo>
                  <a:pt x="2977" y="386"/>
                </a:lnTo>
                <a:lnTo>
                  <a:pt x="2977" y="388"/>
                </a:lnTo>
                <a:lnTo>
                  <a:pt x="2982" y="388"/>
                </a:lnTo>
                <a:lnTo>
                  <a:pt x="2982" y="388"/>
                </a:lnTo>
                <a:lnTo>
                  <a:pt x="2984" y="388"/>
                </a:lnTo>
                <a:lnTo>
                  <a:pt x="2986" y="388"/>
                </a:lnTo>
                <a:lnTo>
                  <a:pt x="2986" y="386"/>
                </a:lnTo>
                <a:lnTo>
                  <a:pt x="2986" y="386"/>
                </a:lnTo>
                <a:lnTo>
                  <a:pt x="2984" y="384"/>
                </a:lnTo>
                <a:lnTo>
                  <a:pt x="2982" y="384"/>
                </a:lnTo>
                <a:close/>
                <a:moveTo>
                  <a:pt x="3396" y="109"/>
                </a:moveTo>
                <a:lnTo>
                  <a:pt x="3396" y="107"/>
                </a:lnTo>
                <a:lnTo>
                  <a:pt x="3396" y="107"/>
                </a:lnTo>
                <a:lnTo>
                  <a:pt x="3392" y="105"/>
                </a:lnTo>
                <a:lnTo>
                  <a:pt x="3392" y="105"/>
                </a:lnTo>
                <a:lnTo>
                  <a:pt x="3388" y="105"/>
                </a:lnTo>
                <a:lnTo>
                  <a:pt x="3388" y="105"/>
                </a:lnTo>
                <a:lnTo>
                  <a:pt x="3388" y="107"/>
                </a:lnTo>
                <a:lnTo>
                  <a:pt x="3388" y="107"/>
                </a:lnTo>
                <a:lnTo>
                  <a:pt x="3388" y="107"/>
                </a:lnTo>
                <a:lnTo>
                  <a:pt x="3388" y="109"/>
                </a:lnTo>
                <a:lnTo>
                  <a:pt x="3394" y="111"/>
                </a:lnTo>
                <a:lnTo>
                  <a:pt x="3396" y="109"/>
                </a:lnTo>
                <a:close/>
                <a:moveTo>
                  <a:pt x="3415" y="120"/>
                </a:moveTo>
                <a:lnTo>
                  <a:pt x="3415" y="122"/>
                </a:lnTo>
                <a:lnTo>
                  <a:pt x="3422" y="122"/>
                </a:lnTo>
                <a:lnTo>
                  <a:pt x="3434" y="122"/>
                </a:lnTo>
                <a:lnTo>
                  <a:pt x="3434" y="122"/>
                </a:lnTo>
                <a:lnTo>
                  <a:pt x="3434" y="120"/>
                </a:lnTo>
                <a:lnTo>
                  <a:pt x="3434" y="118"/>
                </a:lnTo>
                <a:lnTo>
                  <a:pt x="3434" y="113"/>
                </a:lnTo>
                <a:lnTo>
                  <a:pt x="3434" y="113"/>
                </a:lnTo>
                <a:lnTo>
                  <a:pt x="3432" y="111"/>
                </a:lnTo>
                <a:lnTo>
                  <a:pt x="3430" y="111"/>
                </a:lnTo>
                <a:lnTo>
                  <a:pt x="3428" y="113"/>
                </a:lnTo>
                <a:lnTo>
                  <a:pt x="3420" y="113"/>
                </a:lnTo>
                <a:lnTo>
                  <a:pt x="3420" y="113"/>
                </a:lnTo>
                <a:lnTo>
                  <a:pt x="3420" y="118"/>
                </a:lnTo>
                <a:lnTo>
                  <a:pt x="3417" y="120"/>
                </a:lnTo>
                <a:lnTo>
                  <a:pt x="3415" y="120"/>
                </a:lnTo>
                <a:close/>
                <a:moveTo>
                  <a:pt x="3451" y="88"/>
                </a:moveTo>
                <a:lnTo>
                  <a:pt x="3449" y="86"/>
                </a:lnTo>
                <a:lnTo>
                  <a:pt x="3449" y="86"/>
                </a:lnTo>
                <a:lnTo>
                  <a:pt x="3443" y="90"/>
                </a:lnTo>
                <a:lnTo>
                  <a:pt x="3438" y="90"/>
                </a:lnTo>
                <a:lnTo>
                  <a:pt x="3436" y="90"/>
                </a:lnTo>
                <a:lnTo>
                  <a:pt x="3438" y="95"/>
                </a:lnTo>
                <a:lnTo>
                  <a:pt x="3445" y="95"/>
                </a:lnTo>
                <a:lnTo>
                  <a:pt x="3447" y="99"/>
                </a:lnTo>
                <a:lnTo>
                  <a:pt x="3453" y="99"/>
                </a:lnTo>
                <a:lnTo>
                  <a:pt x="3457" y="99"/>
                </a:lnTo>
                <a:lnTo>
                  <a:pt x="3461" y="99"/>
                </a:lnTo>
                <a:lnTo>
                  <a:pt x="3461" y="97"/>
                </a:lnTo>
                <a:lnTo>
                  <a:pt x="3461" y="95"/>
                </a:lnTo>
                <a:lnTo>
                  <a:pt x="3459" y="92"/>
                </a:lnTo>
                <a:lnTo>
                  <a:pt x="3459" y="90"/>
                </a:lnTo>
                <a:lnTo>
                  <a:pt x="3457" y="90"/>
                </a:lnTo>
                <a:lnTo>
                  <a:pt x="3455" y="88"/>
                </a:lnTo>
                <a:lnTo>
                  <a:pt x="3451" y="88"/>
                </a:lnTo>
                <a:close/>
                <a:moveTo>
                  <a:pt x="3464" y="82"/>
                </a:moveTo>
                <a:lnTo>
                  <a:pt x="3468" y="80"/>
                </a:lnTo>
                <a:lnTo>
                  <a:pt x="3468" y="80"/>
                </a:lnTo>
                <a:lnTo>
                  <a:pt x="3466" y="78"/>
                </a:lnTo>
                <a:lnTo>
                  <a:pt x="3464" y="78"/>
                </a:lnTo>
                <a:lnTo>
                  <a:pt x="3461" y="78"/>
                </a:lnTo>
                <a:lnTo>
                  <a:pt x="3457" y="78"/>
                </a:lnTo>
                <a:lnTo>
                  <a:pt x="3457" y="80"/>
                </a:lnTo>
                <a:lnTo>
                  <a:pt x="3459" y="80"/>
                </a:lnTo>
                <a:lnTo>
                  <a:pt x="3464" y="82"/>
                </a:lnTo>
                <a:close/>
                <a:moveTo>
                  <a:pt x="3407" y="118"/>
                </a:moveTo>
                <a:lnTo>
                  <a:pt x="3411" y="115"/>
                </a:lnTo>
                <a:lnTo>
                  <a:pt x="3411" y="113"/>
                </a:lnTo>
                <a:lnTo>
                  <a:pt x="3409" y="113"/>
                </a:lnTo>
                <a:lnTo>
                  <a:pt x="3407" y="113"/>
                </a:lnTo>
                <a:lnTo>
                  <a:pt x="3405" y="113"/>
                </a:lnTo>
                <a:lnTo>
                  <a:pt x="3405" y="115"/>
                </a:lnTo>
                <a:lnTo>
                  <a:pt x="3405" y="118"/>
                </a:lnTo>
                <a:lnTo>
                  <a:pt x="3407" y="118"/>
                </a:lnTo>
                <a:close/>
                <a:moveTo>
                  <a:pt x="3434" y="107"/>
                </a:moveTo>
                <a:lnTo>
                  <a:pt x="3434" y="109"/>
                </a:lnTo>
                <a:lnTo>
                  <a:pt x="3434" y="109"/>
                </a:lnTo>
                <a:lnTo>
                  <a:pt x="3436" y="111"/>
                </a:lnTo>
                <a:lnTo>
                  <a:pt x="3436" y="111"/>
                </a:lnTo>
                <a:lnTo>
                  <a:pt x="3436" y="113"/>
                </a:lnTo>
                <a:lnTo>
                  <a:pt x="3438" y="118"/>
                </a:lnTo>
                <a:lnTo>
                  <a:pt x="3438" y="120"/>
                </a:lnTo>
                <a:lnTo>
                  <a:pt x="3438" y="120"/>
                </a:lnTo>
                <a:lnTo>
                  <a:pt x="3445" y="122"/>
                </a:lnTo>
                <a:lnTo>
                  <a:pt x="3447" y="120"/>
                </a:lnTo>
                <a:lnTo>
                  <a:pt x="3451" y="118"/>
                </a:lnTo>
                <a:lnTo>
                  <a:pt x="3451" y="118"/>
                </a:lnTo>
                <a:lnTo>
                  <a:pt x="3453" y="115"/>
                </a:lnTo>
                <a:lnTo>
                  <a:pt x="3453" y="113"/>
                </a:lnTo>
                <a:lnTo>
                  <a:pt x="3453" y="113"/>
                </a:lnTo>
                <a:lnTo>
                  <a:pt x="3466" y="113"/>
                </a:lnTo>
                <a:lnTo>
                  <a:pt x="3464" y="111"/>
                </a:lnTo>
                <a:lnTo>
                  <a:pt x="3461" y="111"/>
                </a:lnTo>
                <a:lnTo>
                  <a:pt x="3455" y="109"/>
                </a:lnTo>
                <a:lnTo>
                  <a:pt x="3440" y="109"/>
                </a:lnTo>
                <a:lnTo>
                  <a:pt x="3434" y="107"/>
                </a:lnTo>
                <a:close/>
                <a:moveTo>
                  <a:pt x="3472" y="419"/>
                </a:moveTo>
                <a:lnTo>
                  <a:pt x="3472" y="419"/>
                </a:lnTo>
                <a:lnTo>
                  <a:pt x="3474" y="422"/>
                </a:lnTo>
                <a:lnTo>
                  <a:pt x="3476" y="422"/>
                </a:lnTo>
                <a:lnTo>
                  <a:pt x="3478" y="419"/>
                </a:lnTo>
                <a:lnTo>
                  <a:pt x="3480" y="422"/>
                </a:lnTo>
                <a:lnTo>
                  <a:pt x="3482" y="419"/>
                </a:lnTo>
                <a:lnTo>
                  <a:pt x="3482" y="419"/>
                </a:lnTo>
                <a:lnTo>
                  <a:pt x="3484" y="417"/>
                </a:lnTo>
                <a:lnTo>
                  <a:pt x="3484" y="415"/>
                </a:lnTo>
                <a:lnTo>
                  <a:pt x="3484" y="415"/>
                </a:lnTo>
                <a:lnTo>
                  <a:pt x="3482" y="413"/>
                </a:lnTo>
                <a:lnTo>
                  <a:pt x="3480" y="413"/>
                </a:lnTo>
                <a:lnTo>
                  <a:pt x="3476" y="411"/>
                </a:lnTo>
                <a:lnTo>
                  <a:pt x="3472" y="407"/>
                </a:lnTo>
                <a:lnTo>
                  <a:pt x="3470" y="407"/>
                </a:lnTo>
                <a:lnTo>
                  <a:pt x="3468" y="405"/>
                </a:lnTo>
                <a:lnTo>
                  <a:pt x="3468" y="403"/>
                </a:lnTo>
                <a:lnTo>
                  <a:pt x="3464" y="401"/>
                </a:lnTo>
                <a:lnTo>
                  <a:pt x="3464" y="401"/>
                </a:lnTo>
                <a:lnTo>
                  <a:pt x="3464" y="401"/>
                </a:lnTo>
                <a:lnTo>
                  <a:pt x="3459" y="403"/>
                </a:lnTo>
                <a:lnTo>
                  <a:pt x="3457" y="403"/>
                </a:lnTo>
                <a:lnTo>
                  <a:pt x="3457" y="405"/>
                </a:lnTo>
                <a:lnTo>
                  <a:pt x="3455" y="405"/>
                </a:lnTo>
                <a:lnTo>
                  <a:pt x="3455" y="407"/>
                </a:lnTo>
                <a:lnTo>
                  <a:pt x="3455" y="409"/>
                </a:lnTo>
                <a:lnTo>
                  <a:pt x="3457" y="409"/>
                </a:lnTo>
                <a:lnTo>
                  <a:pt x="3457" y="411"/>
                </a:lnTo>
                <a:lnTo>
                  <a:pt x="3457" y="411"/>
                </a:lnTo>
                <a:lnTo>
                  <a:pt x="3461" y="415"/>
                </a:lnTo>
                <a:lnTo>
                  <a:pt x="3464" y="415"/>
                </a:lnTo>
                <a:lnTo>
                  <a:pt x="3464" y="415"/>
                </a:lnTo>
                <a:lnTo>
                  <a:pt x="3464" y="415"/>
                </a:lnTo>
                <a:lnTo>
                  <a:pt x="3466" y="415"/>
                </a:lnTo>
                <a:lnTo>
                  <a:pt x="3468" y="415"/>
                </a:lnTo>
                <a:lnTo>
                  <a:pt x="3470" y="415"/>
                </a:lnTo>
                <a:lnTo>
                  <a:pt x="3470" y="417"/>
                </a:lnTo>
                <a:lnTo>
                  <a:pt x="3470" y="419"/>
                </a:lnTo>
                <a:lnTo>
                  <a:pt x="3472" y="419"/>
                </a:lnTo>
                <a:close/>
                <a:moveTo>
                  <a:pt x="3623" y="331"/>
                </a:moveTo>
                <a:lnTo>
                  <a:pt x="3627" y="331"/>
                </a:lnTo>
                <a:lnTo>
                  <a:pt x="3627" y="331"/>
                </a:lnTo>
                <a:lnTo>
                  <a:pt x="3631" y="331"/>
                </a:lnTo>
                <a:lnTo>
                  <a:pt x="3635" y="329"/>
                </a:lnTo>
                <a:lnTo>
                  <a:pt x="3642" y="329"/>
                </a:lnTo>
                <a:lnTo>
                  <a:pt x="3646" y="329"/>
                </a:lnTo>
                <a:lnTo>
                  <a:pt x="3646" y="327"/>
                </a:lnTo>
                <a:lnTo>
                  <a:pt x="3646" y="325"/>
                </a:lnTo>
                <a:lnTo>
                  <a:pt x="3644" y="323"/>
                </a:lnTo>
                <a:lnTo>
                  <a:pt x="3642" y="323"/>
                </a:lnTo>
                <a:lnTo>
                  <a:pt x="3640" y="321"/>
                </a:lnTo>
                <a:lnTo>
                  <a:pt x="3637" y="321"/>
                </a:lnTo>
                <a:lnTo>
                  <a:pt x="3637" y="319"/>
                </a:lnTo>
                <a:lnTo>
                  <a:pt x="3635" y="319"/>
                </a:lnTo>
                <a:lnTo>
                  <a:pt x="3627" y="321"/>
                </a:lnTo>
                <a:lnTo>
                  <a:pt x="3625" y="321"/>
                </a:lnTo>
                <a:lnTo>
                  <a:pt x="3623" y="323"/>
                </a:lnTo>
                <a:lnTo>
                  <a:pt x="3623" y="327"/>
                </a:lnTo>
                <a:lnTo>
                  <a:pt x="3621" y="329"/>
                </a:lnTo>
                <a:lnTo>
                  <a:pt x="3621" y="329"/>
                </a:lnTo>
                <a:lnTo>
                  <a:pt x="3621" y="331"/>
                </a:lnTo>
                <a:lnTo>
                  <a:pt x="3623" y="331"/>
                </a:lnTo>
                <a:lnTo>
                  <a:pt x="3623" y="331"/>
                </a:lnTo>
                <a:close/>
                <a:moveTo>
                  <a:pt x="3552" y="233"/>
                </a:moveTo>
                <a:lnTo>
                  <a:pt x="3549" y="233"/>
                </a:lnTo>
                <a:lnTo>
                  <a:pt x="3549" y="233"/>
                </a:lnTo>
                <a:lnTo>
                  <a:pt x="3545" y="235"/>
                </a:lnTo>
                <a:lnTo>
                  <a:pt x="3541" y="237"/>
                </a:lnTo>
                <a:lnTo>
                  <a:pt x="3528" y="239"/>
                </a:lnTo>
                <a:lnTo>
                  <a:pt x="3520" y="241"/>
                </a:lnTo>
                <a:lnTo>
                  <a:pt x="3518" y="241"/>
                </a:lnTo>
                <a:lnTo>
                  <a:pt x="3512" y="241"/>
                </a:lnTo>
                <a:lnTo>
                  <a:pt x="3510" y="241"/>
                </a:lnTo>
                <a:lnTo>
                  <a:pt x="3503" y="239"/>
                </a:lnTo>
                <a:lnTo>
                  <a:pt x="3499" y="239"/>
                </a:lnTo>
                <a:lnTo>
                  <a:pt x="3495" y="239"/>
                </a:lnTo>
                <a:lnTo>
                  <a:pt x="3493" y="239"/>
                </a:lnTo>
                <a:lnTo>
                  <a:pt x="3493" y="241"/>
                </a:lnTo>
                <a:lnTo>
                  <a:pt x="3493" y="243"/>
                </a:lnTo>
                <a:lnTo>
                  <a:pt x="3493" y="245"/>
                </a:lnTo>
                <a:lnTo>
                  <a:pt x="3491" y="245"/>
                </a:lnTo>
                <a:lnTo>
                  <a:pt x="3491" y="245"/>
                </a:lnTo>
                <a:lnTo>
                  <a:pt x="3489" y="245"/>
                </a:lnTo>
                <a:lnTo>
                  <a:pt x="3487" y="245"/>
                </a:lnTo>
                <a:lnTo>
                  <a:pt x="3487" y="245"/>
                </a:lnTo>
                <a:lnTo>
                  <a:pt x="3480" y="245"/>
                </a:lnTo>
                <a:lnTo>
                  <a:pt x="3478" y="245"/>
                </a:lnTo>
                <a:lnTo>
                  <a:pt x="3478" y="250"/>
                </a:lnTo>
                <a:lnTo>
                  <a:pt x="3474" y="250"/>
                </a:lnTo>
                <a:lnTo>
                  <a:pt x="3468" y="252"/>
                </a:lnTo>
                <a:lnTo>
                  <a:pt x="3464" y="252"/>
                </a:lnTo>
                <a:lnTo>
                  <a:pt x="3461" y="252"/>
                </a:lnTo>
                <a:lnTo>
                  <a:pt x="3461" y="252"/>
                </a:lnTo>
                <a:lnTo>
                  <a:pt x="3457" y="254"/>
                </a:lnTo>
                <a:lnTo>
                  <a:pt x="3453" y="256"/>
                </a:lnTo>
                <a:lnTo>
                  <a:pt x="3449" y="258"/>
                </a:lnTo>
                <a:lnTo>
                  <a:pt x="3449" y="260"/>
                </a:lnTo>
                <a:lnTo>
                  <a:pt x="3449" y="260"/>
                </a:lnTo>
                <a:lnTo>
                  <a:pt x="3445" y="262"/>
                </a:lnTo>
                <a:lnTo>
                  <a:pt x="3445" y="264"/>
                </a:lnTo>
                <a:lnTo>
                  <a:pt x="3443" y="266"/>
                </a:lnTo>
                <a:lnTo>
                  <a:pt x="3443" y="266"/>
                </a:lnTo>
                <a:lnTo>
                  <a:pt x="3438" y="266"/>
                </a:lnTo>
                <a:lnTo>
                  <a:pt x="3434" y="266"/>
                </a:lnTo>
                <a:lnTo>
                  <a:pt x="3434" y="266"/>
                </a:lnTo>
                <a:lnTo>
                  <a:pt x="3432" y="266"/>
                </a:lnTo>
                <a:lnTo>
                  <a:pt x="3430" y="269"/>
                </a:lnTo>
                <a:lnTo>
                  <a:pt x="3430" y="269"/>
                </a:lnTo>
                <a:lnTo>
                  <a:pt x="3432" y="271"/>
                </a:lnTo>
                <a:lnTo>
                  <a:pt x="3428" y="275"/>
                </a:lnTo>
                <a:lnTo>
                  <a:pt x="3426" y="275"/>
                </a:lnTo>
                <a:lnTo>
                  <a:pt x="3424" y="273"/>
                </a:lnTo>
                <a:lnTo>
                  <a:pt x="3424" y="273"/>
                </a:lnTo>
                <a:lnTo>
                  <a:pt x="3422" y="273"/>
                </a:lnTo>
                <a:lnTo>
                  <a:pt x="3420" y="273"/>
                </a:lnTo>
                <a:lnTo>
                  <a:pt x="3417" y="273"/>
                </a:lnTo>
                <a:lnTo>
                  <a:pt x="3415" y="273"/>
                </a:lnTo>
                <a:lnTo>
                  <a:pt x="3417" y="275"/>
                </a:lnTo>
                <a:lnTo>
                  <a:pt x="3417" y="275"/>
                </a:lnTo>
                <a:lnTo>
                  <a:pt x="3420" y="277"/>
                </a:lnTo>
                <a:lnTo>
                  <a:pt x="3424" y="277"/>
                </a:lnTo>
                <a:lnTo>
                  <a:pt x="3426" y="279"/>
                </a:lnTo>
                <a:lnTo>
                  <a:pt x="3426" y="279"/>
                </a:lnTo>
                <a:lnTo>
                  <a:pt x="3422" y="281"/>
                </a:lnTo>
                <a:lnTo>
                  <a:pt x="3417" y="283"/>
                </a:lnTo>
                <a:lnTo>
                  <a:pt x="3413" y="287"/>
                </a:lnTo>
                <a:lnTo>
                  <a:pt x="3413" y="287"/>
                </a:lnTo>
                <a:lnTo>
                  <a:pt x="3413" y="289"/>
                </a:lnTo>
                <a:lnTo>
                  <a:pt x="3413" y="289"/>
                </a:lnTo>
                <a:lnTo>
                  <a:pt x="3415" y="289"/>
                </a:lnTo>
                <a:lnTo>
                  <a:pt x="3417" y="289"/>
                </a:lnTo>
                <a:lnTo>
                  <a:pt x="3422" y="292"/>
                </a:lnTo>
                <a:lnTo>
                  <a:pt x="3420" y="292"/>
                </a:lnTo>
                <a:lnTo>
                  <a:pt x="3411" y="294"/>
                </a:lnTo>
                <a:lnTo>
                  <a:pt x="3409" y="294"/>
                </a:lnTo>
                <a:lnTo>
                  <a:pt x="3405" y="300"/>
                </a:lnTo>
                <a:lnTo>
                  <a:pt x="3403" y="302"/>
                </a:lnTo>
                <a:lnTo>
                  <a:pt x="3403" y="302"/>
                </a:lnTo>
                <a:lnTo>
                  <a:pt x="3401" y="304"/>
                </a:lnTo>
                <a:lnTo>
                  <a:pt x="3399" y="306"/>
                </a:lnTo>
                <a:lnTo>
                  <a:pt x="3399" y="306"/>
                </a:lnTo>
                <a:lnTo>
                  <a:pt x="3396" y="308"/>
                </a:lnTo>
                <a:lnTo>
                  <a:pt x="3392" y="308"/>
                </a:lnTo>
                <a:lnTo>
                  <a:pt x="3390" y="310"/>
                </a:lnTo>
                <a:lnTo>
                  <a:pt x="3388" y="310"/>
                </a:lnTo>
                <a:lnTo>
                  <a:pt x="3386" y="313"/>
                </a:lnTo>
                <a:lnTo>
                  <a:pt x="3388" y="315"/>
                </a:lnTo>
                <a:lnTo>
                  <a:pt x="3392" y="319"/>
                </a:lnTo>
                <a:lnTo>
                  <a:pt x="3392" y="321"/>
                </a:lnTo>
                <a:lnTo>
                  <a:pt x="3394" y="323"/>
                </a:lnTo>
                <a:lnTo>
                  <a:pt x="3399" y="321"/>
                </a:lnTo>
                <a:lnTo>
                  <a:pt x="3401" y="321"/>
                </a:lnTo>
                <a:lnTo>
                  <a:pt x="3405" y="321"/>
                </a:lnTo>
                <a:lnTo>
                  <a:pt x="3409" y="323"/>
                </a:lnTo>
                <a:lnTo>
                  <a:pt x="3413" y="323"/>
                </a:lnTo>
                <a:lnTo>
                  <a:pt x="3420" y="323"/>
                </a:lnTo>
                <a:lnTo>
                  <a:pt x="3422" y="325"/>
                </a:lnTo>
                <a:lnTo>
                  <a:pt x="3426" y="325"/>
                </a:lnTo>
                <a:lnTo>
                  <a:pt x="3428" y="325"/>
                </a:lnTo>
                <a:lnTo>
                  <a:pt x="3432" y="323"/>
                </a:lnTo>
                <a:lnTo>
                  <a:pt x="3436" y="319"/>
                </a:lnTo>
                <a:lnTo>
                  <a:pt x="3440" y="317"/>
                </a:lnTo>
                <a:lnTo>
                  <a:pt x="3440" y="315"/>
                </a:lnTo>
                <a:lnTo>
                  <a:pt x="3440" y="313"/>
                </a:lnTo>
                <a:lnTo>
                  <a:pt x="3438" y="310"/>
                </a:lnTo>
                <a:lnTo>
                  <a:pt x="3438" y="310"/>
                </a:lnTo>
                <a:lnTo>
                  <a:pt x="3440" y="310"/>
                </a:lnTo>
                <a:lnTo>
                  <a:pt x="3443" y="313"/>
                </a:lnTo>
                <a:lnTo>
                  <a:pt x="3443" y="313"/>
                </a:lnTo>
                <a:lnTo>
                  <a:pt x="3445" y="313"/>
                </a:lnTo>
                <a:lnTo>
                  <a:pt x="3445" y="310"/>
                </a:lnTo>
                <a:lnTo>
                  <a:pt x="3447" y="310"/>
                </a:lnTo>
                <a:lnTo>
                  <a:pt x="3447" y="308"/>
                </a:lnTo>
                <a:lnTo>
                  <a:pt x="3445" y="306"/>
                </a:lnTo>
                <a:lnTo>
                  <a:pt x="3445" y="306"/>
                </a:lnTo>
                <a:lnTo>
                  <a:pt x="3455" y="302"/>
                </a:lnTo>
                <a:lnTo>
                  <a:pt x="3457" y="300"/>
                </a:lnTo>
                <a:lnTo>
                  <a:pt x="3457" y="298"/>
                </a:lnTo>
                <a:lnTo>
                  <a:pt x="3457" y="296"/>
                </a:lnTo>
                <a:lnTo>
                  <a:pt x="3455" y="294"/>
                </a:lnTo>
                <a:lnTo>
                  <a:pt x="3455" y="292"/>
                </a:lnTo>
                <a:lnTo>
                  <a:pt x="3455" y="292"/>
                </a:lnTo>
                <a:lnTo>
                  <a:pt x="3461" y="292"/>
                </a:lnTo>
                <a:lnTo>
                  <a:pt x="3464" y="292"/>
                </a:lnTo>
                <a:lnTo>
                  <a:pt x="3464" y="292"/>
                </a:lnTo>
                <a:lnTo>
                  <a:pt x="3464" y="289"/>
                </a:lnTo>
                <a:lnTo>
                  <a:pt x="3466" y="287"/>
                </a:lnTo>
                <a:lnTo>
                  <a:pt x="3466" y="287"/>
                </a:lnTo>
                <a:lnTo>
                  <a:pt x="3466" y="285"/>
                </a:lnTo>
                <a:lnTo>
                  <a:pt x="3472" y="287"/>
                </a:lnTo>
                <a:lnTo>
                  <a:pt x="3472" y="287"/>
                </a:lnTo>
                <a:lnTo>
                  <a:pt x="3474" y="287"/>
                </a:lnTo>
                <a:lnTo>
                  <a:pt x="3474" y="287"/>
                </a:lnTo>
                <a:lnTo>
                  <a:pt x="3474" y="285"/>
                </a:lnTo>
                <a:lnTo>
                  <a:pt x="3474" y="285"/>
                </a:lnTo>
                <a:lnTo>
                  <a:pt x="3476" y="285"/>
                </a:lnTo>
                <a:lnTo>
                  <a:pt x="3478" y="285"/>
                </a:lnTo>
                <a:lnTo>
                  <a:pt x="3480" y="283"/>
                </a:lnTo>
                <a:lnTo>
                  <a:pt x="3480" y="281"/>
                </a:lnTo>
                <a:lnTo>
                  <a:pt x="3482" y="281"/>
                </a:lnTo>
                <a:lnTo>
                  <a:pt x="3484" y="279"/>
                </a:lnTo>
                <a:lnTo>
                  <a:pt x="3484" y="279"/>
                </a:lnTo>
                <a:lnTo>
                  <a:pt x="3480" y="279"/>
                </a:lnTo>
                <a:lnTo>
                  <a:pt x="3480" y="277"/>
                </a:lnTo>
                <a:lnTo>
                  <a:pt x="3484" y="275"/>
                </a:lnTo>
                <a:lnTo>
                  <a:pt x="3484" y="275"/>
                </a:lnTo>
                <a:lnTo>
                  <a:pt x="3487" y="275"/>
                </a:lnTo>
                <a:lnTo>
                  <a:pt x="3487" y="275"/>
                </a:lnTo>
                <a:lnTo>
                  <a:pt x="3489" y="275"/>
                </a:lnTo>
                <a:lnTo>
                  <a:pt x="3491" y="273"/>
                </a:lnTo>
                <a:lnTo>
                  <a:pt x="3493" y="271"/>
                </a:lnTo>
                <a:lnTo>
                  <a:pt x="3495" y="269"/>
                </a:lnTo>
                <a:lnTo>
                  <a:pt x="3497" y="269"/>
                </a:lnTo>
                <a:lnTo>
                  <a:pt x="3499" y="269"/>
                </a:lnTo>
                <a:lnTo>
                  <a:pt x="3501" y="269"/>
                </a:lnTo>
                <a:lnTo>
                  <a:pt x="3508" y="264"/>
                </a:lnTo>
                <a:lnTo>
                  <a:pt x="3520" y="260"/>
                </a:lnTo>
                <a:lnTo>
                  <a:pt x="3524" y="260"/>
                </a:lnTo>
                <a:lnTo>
                  <a:pt x="3531" y="258"/>
                </a:lnTo>
                <a:lnTo>
                  <a:pt x="3533" y="258"/>
                </a:lnTo>
                <a:lnTo>
                  <a:pt x="3539" y="256"/>
                </a:lnTo>
                <a:lnTo>
                  <a:pt x="3545" y="254"/>
                </a:lnTo>
                <a:lnTo>
                  <a:pt x="3552" y="254"/>
                </a:lnTo>
                <a:lnTo>
                  <a:pt x="3558" y="252"/>
                </a:lnTo>
                <a:lnTo>
                  <a:pt x="3568" y="250"/>
                </a:lnTo>
                <a:lnTo>
                  <a:pt x="3572" y="248"/>
                </a:lnTo>
                <a:lnTo>
                  <a:pt x="3577" y="245"/>
                </a:lnTo>
                <a:lnTo>
                  <a:pt x="3581" y="245"/>
                </a:lnTo>
                <a:lnTo>
                  <a:pt x="3583" y="243"/>
                </a:lnTo>
                <a:lnTo>
                  <a:pt x="3589" y="241"/>
                </a:lnTo>
                <a:lnTo>
                  <a:pt x="3596" y="239"/>
                </a:lnTo>
                <a:lnTo>
                  <a:pt x="3596" y="239"/>
                </a:lnTo>
                <a:lnTo>
                  <a:pt x="3602" y="235"/>
                </a:lnTo>
                <a:lnTo>
                  <a:pt x="3606" y="231"/>
                </a:lnTo>
                <a:lnTo>
                  <a:pt x="3606" y="231"/>
                </a:lnTo>
                <a:lnTo>
                  <a:pt x="3606" y="229"/>
                </a:lnTo>
                <a:lnTo>
                  <a:pt x="3606" y="227"/>
                </a:lnTo>
                <a:lnTo>
                  <a:pt x="3606" y="227"/>
                </a:lnTo>
                <a:lnTo>
                  <a:pt x="3606" y="224"/>
                </a:lnTo>
                <a:lnTo>
                  <a:pt x="3604" y="222"/>
                </a:lnTo>
                <a:lnTo>
                  <a:pt x="3600" y="220"/>
                </a:lnTo>
                <a:lnTo>
                  <a:pt x="3593" y="218"/>
                </a:lnTo>
                <a:lnTo>
                  <a:pt x="3587" y="218"/>
                </a:lnTo>
                <a:lnTo>
                  <a:pt x="3585" y="218"/>
                </a:lnTo>
                <a:lnTo>
                  <a:pt x="3583" y="220"/>
                </a:lnTo>
                <a:lnTo>
                  <a:pt x="3577" y="220"/>
                </a:lnTo>
                <a:lnTo>
                  <a:pt x="3568" y="224"/>
                </a:lnTo>
                <a:lnTo>
                  <a:pt x="3564" y="227"/>
                </a:lnTo>
                <a:lnTo>
                  <a:pt x="3564" y="229"/>
                </a:lnTo>
                <a:lnTo>
                  <a:pt x="3562" y="231"/>
                </a:lnTo>
                <a:lnTo>
                  <a:pt x="3560" y="231"/>
                </a:lnTo>
                <a:lnTo>
                  <a:pt x="3558" y="231"/>
                </a:lnTo>
                <a:lnTo>
                  <a:pt x="3558" y="231"/>
                </a:lnTo>
                <a:lnTo>
                  <a:pt x="3554" y="233"/>
                </a:lnTo>
                <a:lnTo>
                  <a:pt x="3552" y="233"/>
                </a:lnTo>
                <a:close/>
                <a:moveTo>
                  <a:pt x="3355" y="359"/>
                </a:moveTo>
                <a:lnTo>
                  <a:pt x="3355" y="361"/>
                </a:lnTo>
                <a:lnTo>
                  <a:pt x="3352" y="363"/>
                </a:lnTo>
                <a:lnTo>
                  <a:pt x="3352" y="365"/>
                </a:lnTo>
                <a:lnTo>
                  <a:pt x="3352" y="367"/>
                </a:lnTo>
                <a:lnTo>
                  <a:pt x="3355" y="369"/>
                </a:lnTo>
                <a:lnTo>
                  <a:pt x="3355" y="371"/>
                </a:lnTo>
                <a:lnTo>
                  <a:pt x="3357" y="373"/>
                </a:lnTo>
                <a:lnTo>
                  <a:pt x="3359" y="373"/>
                </a:lnTo>
                <a:lnTo>
                  <a:pt x="3361" y="375"/>
                </a:lnTo>
                <a:lnTo>
                  <a:pt x="3363" y="373"/>
                </a:lnTo>
                <a:lnTo>
                  <a:pt x="3367" y="373"/>
                </a:lnTo>
                <a:lnTo>
                  <a:pt x="3371" y="373"/>
                </a:lnTo>
                <a:lnTo>
                  <a:pt x="3373" y="373"/>
                </a:lnTo>
                <a:lnTo>
                  <a:pt x="3382" y="373"/>
                </a:lnTo>
                <a:lnTo>
                  <a:pt x="3382" y="373"/>
                </a:lnTo>
                <a:lnTo>
                  <a:pt x="3380" y="373"/>
                </a:lnTo>
                <a:lnTo>
                  <a:pt x="3380" y="375"/>
                </a:lnTo>
                <a:lnTo>
                  <a:pt x="3382" y="378"/>
                </a:lnTo>
                <a:lnTo>
                  <a:pt x="3384" y="378"/>
                </a:lnTo>
                <a:lnTo>
                  <a:pt x="3384" y="378"/>
                </a:lnTo>
                <a:lnTo>
                  <a:pt x="3384" y="380"/>
                </a:lnTo>
                <a:lnTo>
                  <a:pt x="3388" y="382"/>
                </a:lnTo>
                <a:lnTo>
                  <a:pt x="3392" y="384"/>
                </a:lnTo>
                <a:lnTo>
                  <a:pt x="3392" y="384"/>
                </a:lnTo>
                <a:lnTo>
                  <a:pt x="3388" y="384"/>
                </a:lnTo>
                <a:lnTo>
                  <a:pt x="3388" y="384"/>
                </a:lnTo>
                <a:lnTo>
                  <a:pt x="3388" y="386"/>
                </a:lnTo>
                <a:lnTo>
                  <a:pt x="3386" y="384"/>
                </a:lnTo>
                <a:lnTo>
                  <a:pt x="3384" y="386"/>
                </a:lnTo>
                <a:lnTo>
                  <a:pt x="3384" y="386"/>
                </a:lnTo>
                <a:lnTo>
                  <a:pt x="3384" y="388"/>
                </a:lnTo>
                <a:lnTo>
                  <a:pt x="3384" y="390"/>
                </a:lnTo>
                <a:lnTo>
                  <a:pt x="3382" y="390"/>
                </a:lnTo>
                <a:lnTo>
                  <a:pt x="3382" y="390"/>
                </a:lnTo>
                <a:lnTo>
                  <a:pt x="3386" y="392"/>
                </a:lnTo>
                <a:lnTo>
                  <a:pt x="3392" y="392"/>
                </a:lnTo>
                <a:lnTo>
                  <a:pt x="3394" y="394"/>
                </a:lnTo>
                <a:lnTo>
                  <a:pt x="3396" y="394"/>
                </a:lnTo>
                <a:lnTo>
                  <a:pt x="3399" y="394"/>
                </a:lnTo>
                <a:lnTo>
                  <a:pt x="3399" y="394"/>
                </a:lnTo>
                <a:lnTo>
                  <a:pt x="3399" y="394"/>
                </a:lnTo>
                <a:lnTo>
                  <a:pt x="3403" y="394"/>
                </a:lnTo>
                <a:lnTo>
                  <a:pt x="3405" y="396"/>
                </a:lnTo>
                <a:lnTo>
                  <a:pt x="3407" y="396"/>
                </a:lnTo>
                <a:lnTo>
                  <a:pt x="3415" y="394"/>
                </a:lnTo>
                <a:lnTo>
                  <a:pt x="3415" y="396"/>
                </a:lnTo>
                <a:lnTo>
                  <a:pt x="3415" y="396"/>
                </a:lnTo>
                <a:lnTo>
                  <a:pt x="3415" y="396"/>
                </a:lnTo>
                <a:lnTo>
                  <a:pt x="3417" y="396"/>
                </a:lnTo>
                <a:lnTo>
                  <a:pt x="3417" y="396"/>
                </a:lnTo>
                <a:lnTo>
                  <a:pt x="3420" y="396"/>
                </a:lnTo>
                <a:lnTo>
                  <a:pt x="3422" y="396"/>
                </a:lnTo>
                <a:lnTo>
                  <a:pt x="3422" y="396"/>
                </a:lnTo>
                <a:lnTo>
                  <a:pt x="3426" y="398"/>
                </a:lnTo>
                <a:lnTo>
                  <a:pt x="3426" y="398"/>
                </a:lnTo>
                <a:lnTo>
                  <a:pt x="3428" y="398"/>
                </a:lnTo>
                <a:lnTo>
                  <a:pt x="3426" y="396"/>
                </a:lnTo>
                <a:lnTo>
                  <a:pt x="3424" y="396"/>
                </a:lnTo>
                <a:lnTo>
                  <a:pt x="3424" y="394"/>
                </a:lnTo>
                <a:lnTo>
                  <a:pt x="3424" y="394"/>
                </a:lnTo>
                <a:lnTo>
                  <a:pt x="3426" y="394"/>
                </a:lnTo>
                <a:lnTo>
                  <a:pt x="3428" y="394"/>
                </a:lnTo>
                <a:lnTo>
                  <a:pt x="3428" y="396"/>
                </a:lnTo>
                <a:lnTo>
                  <a:pt x="3428" y="396"/>
                </a:lnTo>
                <a:lnTo>
                  <a:pt x="3436" y="398"/>
                </a:lnTo>
                <a:lnTo>
                  <a:pt x="3436" y="396"/>
                </a:lnTo>
                <a:lnTo>
                  <a:pt x="3436" y="396"/>
                </a:lnTo>
                <a:lnTo>
                  <a:pt x="3440" y="396"/>
                </a:lnTo>
                <a:lnTo>
                  <a:pt x="3443" y="394"/>
                </a:lnTo>
                <a:lnTo>
                  <a:pt x="3440" y="392"/>
                </a:lnTo>
                <a:lnTo>
                  <a:pt x="3440" y="392"/>
                </a:lnTo>
                <a:lnTo>
                  <a:pt x="3434" y="390"/>
                </a:lnTo>
                <a:lnTo>
                  <a:pt x="3432" y="388"/>
                </a:lnTo>
                <a:lnTo>
                  <a:pt x="3426" y="384"/>
                </a:lnTo>
                <a:lnTo>
                  <a:pt x="3420" y="378"/>
                </a:lnTo>
                <a:lnTo>
                  <a:pt x="3415" y="373"/>
                </a:lnTo>
                <a:lnTo>
                  <a:pt x="3413" y="369"/>
                </a:lnTo>
                <a:lnTo>
                  <a:pt x="3413" y="367"/>
                </a:lnTo>
                <a:lnTo>
                  <a:pt x="3411" y="365"/>
                </a:lnTo>
                <a:lnTo>
                  <a:pt x="3409" y="363"/>
                </a:lnTo>
                <a:lnTo>
                  <a:pt x="3409" y="361"/>
                </a:lnTo>
                <a:lnTo>
                  <a:pt x="3411" y="357"/>
                </a:lnTo>
                <a:lnTo>
                  <a:pt x="3411" y="357"/>
                </a:lnTo>
                <a:lnTo>
                  <a:pt x="3411" y="354"/>
                </a:lnTo>
                <a:lnTo>
                  <a:pt x="3411" y="352"/>
                </a:lnTo>
                <a:lnTo>
                  <a:pt x="3411" y="350"/>
                </a:lnTo>
                <a:lnTo>
                  <a:pt x="3409" y="350"/>
                </a:lnTo>
                <a:lnTo>
                  <a:pt x="3409" y="348"/>
                </a:lnTo>
                <a:lnTo>
                  <a:pt x="3411" y="346"/>
                </a:lnTo>
                <a:lnTo>
                  <a:pt x="3411" y="346"/>
                </a:lnTo>
                <a:lnTo>
                  <a:pt x="3411" y="344"/>
                </a:lnTo>
                <a:lnTo>
                  <a:pt x="3413" y="344"/>
                </a:lnTo>
                <a:lnTo>
                  <a:pt x="3415" y="342"/>
                </a:lnTo>
                <a:lnTo>
                  <a:pt x="3415" y="342"/>
                </a:lnTo>
                <a:lnTo>
                  <a:pt x="3415" y="340"/>
                </a:lnTo>
                <a:lnTo>
                  <a:pt x="3415" y="340"/>
                </a:lnTo>
                <a:lnTo>
                  <a:pt x="3420" y="340"/>
                </a:lnTo>
                <a:lnTo>
                  <a:pt x="3422" y="338"/>
                </a:lnTo>
                <a:lnTo>
                  <a:pt x="3422" y="338"/>
                </a:lnTo>
                <a:lnTo>
                  <a:pt x="3422" y="336"/>
                </a:lnTo>
                <a:lnTo>
                  <a:pt x="3422" y="333"/>
                </a:lnTo>
                <a:lnTo>
                  <a:pt x="3422" y="331"/>
                </a:lnTo>
                <a:lnTo>
                  <a:pt x="3424" y="329"/>
                </a:lnTo>
                <a:lnTo>
                  <a:pt x="3424" y="329"/>
                </a:lnTo>
                <a:lnTo>
                  <a:pt x="3426" y="327"/>
                </a:lnTo>
                <a:lnTo>
                  <a:pt x="3424" y="327"/>
                </a:lnTo>
                <a:lnTo>
                  <a:pt x="3422" y="327"/>
                </a:lnTo>
                <a:lnTo>
                  <a:pt x="3415" y="325"/>
                </a:lnTo>
                <a:lnTo>
                  <a:pt x="3409" y="325"/>
                </a:lnTo>
                <a:lnTo>
                  <a:pt x="3407" y="323"/>
                </a:lnTo>
                <a:lnTo>
                  <a:pt x="3403" y="323"/>
                </a:lnTo>
                <a:lnTo>
                  <a:pt x="3401" y="323"/>
                </a:lnTo>
                <a:lnTo>
                  <a:pt x="3401" y="323"/>
                </a:lnTo>
                <a:lnTo>
                  <a:pt x="3394" y="325"/>
                </a:lnTo>
                <a:lnTo>
                  <a:pt x="3392" y="325"/>
                </a:lnTo>
                <a:lnTo>
                  <a:pt x="3392" y="325"/>
                </a:lnTo>
                <a:lnTo>
                  <a:pt x="3388" y="325"/>
                </a:lnTo>
                <a:lnTo>
                  <a:pt x="3386" y="325"/>
                </a:lnTo>
                <a:lnTo>
                  <a:pt x="3384" y="327"/>
                </a:lnTo>
                <a:lnTo>
                  <a:pt x="3384" y="327"/>
                </a:lnTo>
                <a:lnTo>
                  <a:pt x="3380" y="327"/>
                </a:lnTo>
                <a:lnTo>
                  <a:pt x="3380" y="329"/>
                </a:lnTo>
                <a:lnTo>
                  <a:pt x="3378" y="329"/>
                </a:lnTo>
                <a:lnTo>
                  <a:pt x="3378" y="331"/>
                </a:lnTo>
                <a:lnTo>
                  <a:pt x="3380" y="333"/>
                </a:lnTo>
                <a:lnTo>
                  <a:pt x="3380" y="333"/>
                </a:lnTo>
                <a:lnTo>
                  <a:pt x="3382" y="336"/>
                </a:lnTo>
                <a:lnTo>
                  <a:pt x="3380" y="336"/>
                </a:lnTo>
                <a:lnTo>
                  <a:pt x="3378" y="336"/>
                </a:lnTo>
                <a:lnTo>
                  <a:pt x="3376" y="336"/>
                </a:lnTo>
                <a:lnTo>
                  <a:pt x="3373" y="336"/>
                </a:lnTo>
                <a:lnTo>
                  <a:pt x="3373" y="338"/>
                </a:lnTo>
                <a:lnTo>
                  <a:pt x="3369" y="340"/>
                </a:lnTo>
                <a:lnTo>
                  <a:pt x="3369" y="340"/>
                </a:lnTo>
                <a:lnTo>
                  <a:pt x="3369" y="340"/>
                </a:lnTo>
                <a:lnTo>
                  <a:pt x="3369" y="342"/>
                </a:lnTo>
                <a:lnTo>
                  <a:pt x="3371" y="342"/>
                </a:lnTo>
                <a:lnTo>
                  <a:pt x="3373" y="342"/>
                </a:lnTo>
                <a:lnTo>
                  <a:pt x="3373" y="344"/>
                </a:lnTo>
                <a:lnTo>
                  <a:pt x="3373" y="344"/>
                </a:lnTo>
                <a:lnTo>
                  <a:pt x="3373" y="346"/>
                </a:lnTo>
                <a:lnTo>
                  <a:pt x="3371" y="348"/>
                </a:lnTo>
                <a:lnTo>
                  <a:pt x="3371" y="348"/>
                </a:lnTo>
                <a:lnTo>
                  <a:pt x="3371" y="350"/>
                </a:lnTo>
                <a:lnTo>
                  <a:pt x="3371" y="352"/>
                </a:lnTo>
                <a:lnTo>
                  <a:pt x="3369" y="352"/>
                </a:lnTo>
                <a:lnTo>
                  <a:pt x="3369" y="352"/>
                </a:lnTo>
                <a:lnTo>
                  <a:pt x="3367" y="354"/>
                </a:lnTo>
                <a:lnTo>
                  <a:pt x="3367" y="354"/>
                </a:lnTo>
                <a:lnTo>
                  <a:pt x="3365" y="357"/>
                </a:lnTo>
                <a:lnTo>
                  <a:pt x="3365" y="357"/>
                </a:lnTo>
                <a:lnTo>
                  <a:pt x="3363" y="357"/>
                </a:lnTo>
                <a:lnTo>
                  <a:pt x="3359" y="357"/>
                </a:lnTo>
                <a:lnTo>
                  <a:pt x="3359" y="357"/>
                </a:lnTo>
                <a:lnTo>
                  <a:pt x="3357" y="359"/>
                </a:lnTo>
                <a:lnTo>
                  <a:pt x="3355" y="359"/>
                </a:lnTo>
                <a:close/>
                <a:moveTo>
                  <a:pt x="3461" y="124"/>
                </a:moveTo>
                <a:lnTo>
                  <a:pt x="3464" y="126"/>
                </a:lnTo>
                <a:lnTo>
                  <a:pt x="3466" y="126"/>
                </a:lnTo>
                <a:lnTo>
                  <a:pt x="3466" y="126"/>
                </a:lnTo>
                <a:lnTo>
                  <a:pt x="3468" y="126"/>
                </a:lnTo>
                <a:lnTo>
                  <a:pt x="3472" y="126"/>
                </a:lnTo>
                <a:lnTo>
                  <a:pt x="3476" y="124"/>
                </a:lnTo>
                <a:lnTo>
                  <a:pt x="3474" y="122"/>
                </a:lnTo>
                <a:lnTo>
                  <a:pt x="3470" y="120"/>
                </a:lnTo>
                <a:lnTo>
                  <a:pt x="3461" y="122"/>
                </a:lnTo>
                <a:lnTo>
                  <a:pt x="3461" y="122"/>
                </a:lnTo>
                <a:lnTo>
                  <a:pt x="3461" y="124"/>
                </a:lnTo>
                <a:close/>
                <a:moveTo>
                  <a:pt x="3570" y="392"/>
                </a:moveTo>
                <a:lnTo>
                  <a:pt x="3570" y="394"/>
                </a:lnTo>
                <a:lnTo>
                  <a:pt x="3570" y="394"/>
                </a:lnTo>
                <a:lnTo>
                  <a:pt x="3570" y="396"/>
                </a:lnTo>
                <a:lnTo>
                  <a:pt x="3570" y="398"/>
                </a:lnTo>
                <a:lnTo>
                  <a:pt x="3570" y="401"/>
                </a:lnTo>
                <a:lnTo>
                  <a:pt x="3572" y="401"/>
                </a:lnTo>
                <a:lnTo>
                  <a:pt x="3572" y="398"/>
                </a:lnTo>
                <a:lnTo>
                  <a:pt x="3570" y="394"/>
                </a:lnTo>
                <a:lnTo>
                  <a:pt x="3570" y="392"/>
                </a:lnTo>
                <a:lnTo>
                  <a:pt x="3570" y="392"/>
                </a:lnTo>
                <a:close/>
                <a:moveTo>
                  <a:pt x="3396" y="99"/>
                </a:moveTo>
                <a:lnTo>
                  <a:pt x="3399" y="99"/>
                </a:lnTo>
                <a:lnTo>
                  <a:pt x="3399" y="99"/>
                </a:lnTo>
                <a:lnTo>
                  <a:pt x="3401" y="99"/>
                </a:lnTo>
                <a:lnTo>
                  <a:pt x="3407" y="99"/>
                </a:lnTo>
                <a:lnTo>
                  <a:pt x="3413" y="101"/>
                </a:lnTo>
                <a:lnTo>
                  <a:pt x="3415" y="103"/>
                </a:lnTo>
                <a:lnTo>
                  <a:pt x="3417" y="103"/>
                </a:lnTo>
                <a:lnTo>
                  <a:pt x="3424" y="103"/>
                </a:lnTo>
                <a:lnTo>
                  <a:pt x="3430" y="103"/>
                </a:lnTo>
                <a:lnTo>
                  <a:pt x="3443" y="99"/>
                </a:lnTo>
                <a:lnTo>
                  <a:pt x="3443" y="99"/>
                </a:lnTo>
                <a:lnTo>
                  <a:pt x="3443" y="97"/>
                </a:lnTo>
                <a:lnTo>
                  <a:pt x="3432" y="95"/>
                </a:lnTo>
                <a:lnTo>
                  <a:pt x="3426" y="90"/>
                </a:lnTo>
                <a:lnTo>
                  <a:pt x="3422" y="90"/>
                </a:lnTo>
                <a:lnTo>
                  <a:pt x="3411" y="90"/>
                </a:lnTo>
                <a:lnTo>
                  <a:pt x="3401" y="86"/>
                </a:lnTo>
                <a:lnTo>
                  <a:pt x="3399" y="86"/>
                </a:lnTo>
                <a:lnTo>
                  <a:pt x="3396" y="92"/>
                </a:lnTo>
                <a:lnTo>
                  <a:pt x="3394" y="95"/>
                </a:lnTo>
                <a:lnTo>
                  <a:pt x="3394" y="95"/>
                </a:lnTo>
                <a:lnTo>
                  <a:pt x="3390" y="95"/>
                </a:lnTo>
                <a:lnTo>
                  <a:pt x="3390" y="97"/>
                </a:lnTo>
                <a:lnTo>
                  <a:pt x="3396" y="99"/>
                </a:lnTo>
                <a:close/>
                <a:moveTo>
                  <a:pt x="3686" y="336"/>
                </a:moveTo>
                <a:lnTo>
                  <a:pt x="3688" y="336"/>
                </a:lnTo>
                <a:lnTo>
                  <a:pt x="3690" y="338"/>
                </a:lnTo>
                <a:lnTo>
                  <a:pt x="3690" y="338"/>
                </a:lnTo>
                <a:lnTo>
                  <a:pt x="3690" y="336"/>
                </a:lnTo>
                <a:lnTo>
                  <a:pt x="3690" y="336"/>
                </a:lnTo>
                <a:lnTo>
                  <a:pt x="3690" y="333"/>
                </a:lnTo>
                <a:lnTo>
                  <a:pt x="3690" y="331"/>
                </a:lnTo>
                <a:lnTo>
                  <a:pt x="3694" y="331"/>
                </a:lnTo>
                <a:lnTo>
                  <a:pt x="3690" y="331"/>
                </a:lnTo>
                <a:lnTo>
                  <a:pt x="3688" y="329"/>
                </a:lnTo>
                <a:lnTo>
                  <a:pt x="3686" y="329"/>
                </a:lnTo>
                <a:lnTo>
                  <a:pt x="3684" y="329"/>
                </a:lnTo>
                <a:lnTo>
                  <a:pt x="3681" y="331"/>
                </a:lnTo>
                <a:lnTo>
                  <a:pt x="3681" y="333"/>
                </a:lnTo>
                <a:lnTo>
                  <a:pt x="3681" y="333"/>
                </a:lnTo>
                <a:lnTo>
                  <a:pt x="3686" y="336"/>
                </a:lnTo>
                <a:close/>
                <a:moveTo>
                  <a:pt x="3522" y="92"/>
                </a:moveTo>
                <a:lnTo>
                  <a:pt x="3518" y="95"/>
                </a:lnTo>
                <a:lnTo>
                  <a:pt x="3514" y="97"/>
                </a:lnTo>
                <a:lnTo>
                  <a:pt x="3514" y="97"/>
                </a:lnTo>
                <a:lnTo>
                  <a:pt x="3516" y="99"/>
                </a:lnTo>
                <a:lnTo>
                  <a:pt x="3520" y="101"/>
                </a:lnTo>
                <a:lnTo>
                  <a:pt x="3522" y="101"/>
                </a:lnTo>
                <a:lnTo>
                  <a:pt x="3526" y="101"/>
                </a:lnTo>
                <a:lnTo>
                  <a:pt x="3543" y="99"/>
                </a:lnTo>
                <a:lnTo>
                  <a:pt x="3549" y="97"/>
                </a:lnTo>
                <a:lnTo>
                  <a:pt x="3556" y="92"/>
                </a:lnTo>
                <a:lnTo>
                  <a:pt x="3556" y="92"/>
                </a:lnTo>
                <a:lnTo>
                  <a:pt x="3554" y="90"/>
                </a:lnTo>
                <a:lnTo>
                  <a:pt x="3556" y="88"/>
                </a:lnTo>
                <a:lnTo>
                  <a:pt x="3554" y="88"/>
                </a:lnTo>
                <a:lnTo>
                  <a:pt x="3552" y="86"/>
                </a:lnTo>
                <a:lnTo>
                  <a:pt x="3549" y="86"/>
                </a:lnTo>
                <a:lnTo>
                  <a:pt x="3547" y="84"/>
                </a:lnTo>
                <a:lnTo>
                  <a:pt x="3543" y="84"/>
                </a:lnTo>
                <a:lnTo>
                  <a:pt x="3539" y="84"/>
                </a:lnTo>
                <a:lnTo>
                  <a:pt x="3539" y="86"/>
                </a:lnTo>
                <a:lnTo>
                  <a:pt x="3539" y="88"/>
                </a:lnTo>
                <a:lnTo>
                  <a:pt x="3537" y="90"/>
                </a:lnTo>
                <a:lnTo>
                  <a:pt x="3537" y="90"/>
                </a:lnTo>
                <a:lnTo>
                  <a:pt x="3533" y="92"/>
                </a:lnTo>
                <a:lnTo>
                  <a:pt x="3528" y="92"/>
                </a:lnTo>
                <a:lnTo>
                  <a:pt x="3522" y="92"/>
                </a:lnTo>
                <a:close/>
                <a:moveTo>
                  <a:pt x="3415" y="84"/>
                </a:moveTo>
                <a:lnTo>
                  <a:pt x="3422" y="84"/>
                </a:lnTo>
                <a:lnTo>
                  <a:pt x="3424" y="84"/>
                </a:lnTo>
                <a:lnTo>
                  <a:pt x="3426" y="84"/>
                </a:lnTo>
                <a:lnTo>
                  <a:pt x="3428" y="84"/>
                </a:lnTo>
                <a:lnTo>
                  <a:pt x="3430" y="82"/>
                </a:lnTo>
                <a:lnTo>
                  <a:pt x="3436" y="84"/>
                </a:lnTo>
                <a:lnTo>
                  <a:pt x="3440" y="86"/>
                </a:lnTo>
                <a:lnTo>
                  <a:pt x="3445" y="86"/>
                </a:lnTo>
                <a:lnTo>
                  <a:pt x="3447" y="84"/>
                </a:lnTo>
                <a:lnTo>
                  <a:pt x="3449" y="82"/>
                </a:lnTo>
                <a:lnTo>
                  <a:pt x="3447" y="80"/>
                </a:lnTo>
                <a:lnTo>
                  <a:pt x="3447" y="78"/>
                </a:lnTo>
                <a:lnTo>
                  <a:pt x="3453" y="78"/>
                </a:lnTo>
                <a:lnTo>
                  <a:pt x="3455" y="78"/>
                </a:lnTo>
                <a:lnTo>
                  <a:pt x="3455" y="76"/>
                </a:lnTo>
                <a:lnTo>
                  <a:pt x="3449" y="74"/>
                </a:lnTo>
                <a:lnTo>
                  <a:pt x="3447" y="74"/>
                </a:lnTo>
                <a:lnTo>
                  <a:pt x="3445" y="71"/>
                </a:lnTo>
                <a:lnTo>
                  <a:pt x="3445" y="71"/>
                </a:lnTo>
                <a:lnTo>
                  <a:pt x="3440" y="71"/>
                </a:lnTo>
                <a:lnTo>
                  <a:pt x="3438" y="74"/>
                </a:lnTo>
                <a:lnTo>
                  <a:pt x="3434" y="74"/>
                </a:lnTo>
                <a:lnTo>
                  <a:pt x="3432" y="74"/>
                </a:lnTo>
                <a:lnTo>
                  <a:pt x="3430" y="76"/>
                </a:lnTo>
                <a:lnTo>
                  <a:pt x="3426" y="78"/>
                </a:lnTo>
                <a:lnTo>
                  <a:pt x="3422" y="80"/>
                </a:lnTo>
                <a:lnTo>
                  <a:pt x="3415" y="80"/>
                </a:lnTo>
                <a:lnTo>
                  <a:pt x="3411" y="80"/>
                </a:lnTo>
                <a:lnTo>
                  <a:pt x="3413" y="84"/>
                </a:lnTo>
                <a:lnTo>
                  <a:pt x="3415" y="84"/>
                </a:lnTo>
                <a:close/>
                <a:moveTo>
                  <a:pt x="3369" y="118"/>
                </a:moveTo>
                <a:lnTo>
                  <a:pt x="3369" y="118"/>
                </a:lnTo>
                <a:lnTo>
                  <a:pt x="3369" y="118"/>
                </a:lnTo>
                <a:lnTo>
                  <a:pt x="3373" y="118"/>
                </a:lnTo>
                <a:lnTo>
                  <a:pt x="3384" y="118"/>
                </a:lnTo>
                <a:lnTo>
                  <a:pt x="3386" y="118"/>
                </a:lnTo>
                <a:lnTo>
                  <a:pt x="3386" y="118"/>
                </a:lnTo>
                <a:lnTo>
                  <a:pt x="3388" y="115"/>
                </a:lnTo>
                <a:lnTo>
                  <a:pt x="3382" y="113"/>
                </a:lnTo>
                <a:lnTo>
                  <a:pt x="3380" y="111"/>
                </a:lnTo>
                <a:lnTo>
                  <a:pt x="3380" y="111"/>
                </a:lnTo>
                <a:lnTo>
                  <a:pt x="3378" y="111"/>
                </a:lnTo>
                <a:lnTo>
                  <a:pt x="3373" y="111"/>
                </a:lnTo>
                <a:lnTo>
                  <a:pt x="3371" y="113"/>
                </a:lnTo>
                <a:lnTo>
                  <a:pt x="3371" y="113"/>
                </a:lnTo>
                <a:lnTo>
                  <a:pt x="3369" y="113"/>
                </a:lnTo>
                <a:lnTo>
                  <a:pt x="3365" y="115"/>
                </a:lnTo>
                <a:lnTo>
                  <a:pt x="3365" y="115"/>
                </a:lnTo>
                <a:lnTo>
                  <a:pt x="3365" y="118"/>
                </a:lnTo>
                <a:lnTo>
                  <a:pt x="3369" y="118"/>
                </a:lnTo>
                <a:close/>
                <a:moveTo>
                  <a:pt x="3447" y="67"/>
                </a:moveTo>
                <a:lnTo>
                  <a:pt x="3453" y="67"/>
                </a:lnTo>
                <a:lnTo>
                  <a:pt x="3468" y="65"/>
                </a:lnTo>
                <a:lnTo>
                  <a:pt x="3468" y="65"/>
                </a:lnTo>
                <a:lnTo>
                  <a:pt x="3468" y="63"/>
                </a:lnTo>
                <a:lnTo>
                  <a:pt x="3466" y="61"/>
                </a:lnTo>
                <a:lnTo>
                  <a:pt x="3449" y="63"/>
                </a:lnTo>
                <a:lnTo>
                  <a:pt x="3447" y="63"/>
                </a:lnTo>
                <a:lnTo>
                  <a:pt x="3447" y="65"/>
                </a:lnTo>
                <a:lnTo>
                  <a:pt x="3447" y="67"/>
                </a:lnTo>
                <a:lnTo>
                  <a:pt x="3447" y="67"/>
                </a:lnTo>
                <a:lnTo>
                  <a:pt x="3447" y="67"/>
                </a:lnTo>
                <a:close/>
                <a:moveTo>
                  <a:pt x="3514" y="69"/>
                </a:moveTo>
                <a:lnTo>
                  <a:pt x="3514" y="69"/>
                </a:lnTo>
                <a:lnTo>
                  <a:pt x="3518" y="69"/>
                </a:lnTo>
                <a:lnTo>
                  <a:pt x="3528" y="71"/>
                </a:lnTo>
                <a:lnTo>
                  <a:pt x="3531" y="69"/>
                </a:lnTo>
                <a:lnTo>
                  <a:pt x="3533" y="69"/>
                </a:lnTo>
                <a:lnTo>
                  <a:pt x="3531" y="67"/>
                </a:lnTo>
                <a:lnTo>
                  <a:pt x="3531" y="67"/>
                </a:lnTo>
                <a:lnTo>
                  <a:pt x="3518" y="67"/>
                </a:lnTo>
                <a:lnTo>
                  <a:pt x="3510" y="67"/>
                </a:lnTo>
                <a:lnTo>
                  <a:pt x="3508" y="67"/>
                </a:lnTo>
                <a:lnTo>
                  <a:pt x="3514" y="69"/>
                </a:lnTo>
                <a:lnTo>
                  <a:pt x="3514" y="69"/>
                </a:lnTo>
                <a:close/>
                <a:moveTo>
                  <a:pt x="3489" y="92"/>
                </a:moveTo>
                <a:lnTo>
                  <a:pt x="3493" y="92"/>
                </a:lnTo>
                <a:lnTo>
                  <a:pt x="3499" y="90"/>
                </a:lnTo>
                <a:lnTo>
                  <a:pt x="3499" y="88"/>
                </a:lnTo>
                <a:lnTo>
                  <a:pt x="3497" y="88"/>
                </a:lnTo>
                <a:lnTo>
                  <a:pt x="3484" y="88"/>
                </a:lnTo>
                <a:lnTo>
                  <a:pt x="3478" y="90"/>
                </a:lnTo>
                <a:lnTo>
                  <a:pt x="3478" y="90"/>
                </a:lnTo>
                <a:lnTo>
                  <a:pt x="3478" y="92"/>
                </a:lnTo>
                <a:lnTo>
                  <a:pt x="3482" y="92"/>
                </a:lnTo>
                <a:lnTo>
                  <a:pt x="3489" y="92"/>
                </a:lnTo>
                <a:close/>
                <a:moveTo>
                  <a:pt x="3468" y="103"/>
                </a:moveTo>
                <a:lnTo>
                  <a:pt x="3466" y="105"/>
                </a:lnTo>
                <a:lnTo>
                  <a:pt x="3468" y="107"/>
                </a:lnTo>
                <a:lnTo>
                  <a:pt x="3468" y="107"/>
                </a:lnTo>
                <a:lnTo>
                  <a:pt x="3472" y="109"/>
                </a:lnTo>
                <a:lnTo>
                  <a:pt x="3476" y="109"/>
                </a:lnTo>
                <a:lnTo>
                  <a:pt x="3480" y="107"/>
                </a:lnTo>
                <a:lnTo>
                  <a:pt x="3487" y="109"/>
                </a:lnTo>
                <a:lnTo>
                  <a:pt x="3493" y="111"/>
                </a:lnTo>
                <a:lnTo>
                  <a:pt x="3495" y="107"/>
                </a:lnTo>
                <a:lnTo>
                  <a:pt x="3499" y="107"/>
                </a:lnTo>
                <a:lnTo>
                  <a:pt x="3501" y="105"/>
                </a:lnTo>
                <a:lnTo>
                  <a:pt x="3503" y="105"/>
                </a:lnTo>
                <a:lnTo>
                  <a:pt x="3508" y="103"/>
                </a:lnTo>
                <a:lnTo>
                  <a:pt x="3508" y="101"/>
                </a:lnTo>
                <a:lnTo>
                  <a:pt x="3510" y="101"/>
                </a:lnTo>
                <a:lnTo>
                  <a:pt x="3510" y="99"/>
                </a:lnTo>
                <a:lnTo>
                  <a:pt x="3508" y="97"/>
                </a:lnTo>
                <a:lnTo>
                  <a:pt x="3508" y="95"/>
                </a:lnTo>
                <a:lnTo>
                  <a:pt x="3503" y="95"/>
                </a:lnTo>
                <a:lnTo>
                  <a:pt x="3499" y="95"/>
                </a:lnTo>
                <a:lnTo>
                  <a:pt x="3495" y="95"/>
                </a:lnTo>
                <a:lnTo>
                  <a:pt x="3489" y="97"/>
                </a:lnTo>
                <a:lnTo>
                  <a:pt x="3484" y="97"/>
                </a:lnTo>
                <a:lnTo>
                  <a:pt x="3480" y="97"/>
                </a:lnTo>
                <a:lnTo>
                  <a:pt x="3480" y="97"/>
                </a:lnTo>
                <a:lnTo>
                  <a:pt x="3478" y="97"/>
                </a:lnTo>
                <a:lnTo>
                  <a:pt x="3472" y="97"/>
                </a:lnTo>
                <a:lnTo>
                  <a:pt x="3472" y="97"/>
                </a:lnTo>
                <a:lnTo>
                  <a:pt x="3470" y="99"/>
                </a:lnTo>
                <a:lnTo>
                  <a:pt x="3470" y="99"/>
                </a:lnTo>
                <a:lnTo>
                  <a:pt x="3468" y="101"/>
                </a:lnTo>
                <a:lnTo>
                  <a:pt x="3468" y="103"/>
                </a:lnTo>
                <a:close/>
                <a:moveTo>
                  <a:pt x="3834" y="294"/>
                </a:moveTo>
                <a:lnTo>
                  <a:pt x="3836" y="294"/>
                </a:lnTo>
                <a:lnTo>
                  <a:pt x="3836" y="292"/>
                </a:lnTo>
                <a:lnTo>
                  <a:pt x="3834" y="292"/>
                </a:lnTo>
                <a:lnTo>
                  <a:pt x="3832" y="292"/>
                </a:lnTo>
                <a:lnTo>
                  <a:pt x="3830" y="294"/>
                </a:lnTo>
                <a:lnTo>
                  <a:pt x="3830" y="294"/>
                </a:lnTo>
                <a:lnTo>
                  <a:pt x="3834" y="294"/>
                </a:lnTo>
                <a:close/>
                <a:moveTo>
                  <a:pt x="201" y="774"/>
                </a:moveTo>
                <a:lnTo>
                  <a:pt x="199" y="774"/>
                </a:lnTo>
                <a:lnTo>
                  <a:pt x="199" y="774"/>
                </a:lnTo>
                <a:lnTo>
                  <a:pt x="199" y="774"/>
                </a:lnTo>
                <a:lnTo>
                  <a:pt x="199" y="776"/>
                </a:lnTo>
                <a:lnTo>
                  <a:pt x="199" y="776"/>
                </a:lnTo>
                <a:lnTo>
                  <a:pt x="199" y="776"/>
                </a:lnTo>
                <a:lnTo>
                  <a:pt x="201" y="776"/>
                </a:lnTo>
                <a:lnTo>
                  <a:pt x="201" y="774"/>
                </a:lnTo>
                <a:lnTo>
                  <a:pt x="201" y="774"/>
                </a:lnTo>
                <a:lnTo>
                  <a:pt x="201" y="774"/>
                </a:lnTo>
                <a:lnTo>
                  <a:pt x="201" y="774"/>
                </a:lnTo>
                <a:close/>
                <a:moveTo>
                  <a:pt x="300" y="1575"/>
                </a:moveTo>
                <a:lnTo>
                  <a:pt x="298" y="1575"/>
                </a:lnTo>
                <a:lnTo>
                  <a:pt x="298" y="1575"/>
                </a:lnTo>
                <a:lnTo>
                  <a:pt x="300" y="1577"/>
                </a:lnTo>
                <a:lnTo>
                  <a:pt x="300" y="1575"/>
                </a:lnTo>
                <a:lnTo>
                  <a:pt x="300" y="1575"/>
                </a:lnTo>
                <a:lnTo>
                  <a:pt x="300" y="1575"/>
                </a:lnTo>
                <a:lnTo>
                  <a:pt x="300" y="1577"/>
                </a:lnTo>
                <a:lnTo>
                  <a:pt x="300" y="1577"/>
                </a:lnTo>
                <a:lnTo>
                  <a:pt x="300" y="1577"/>
                </a:lnTo>
                <a:lnTo>
                  <a:pt x="300" y="1577"/>
                </a:lnTo>
                <a:lnTo>
                  <a:pt x="300" y="1577"/>
                </a:lnTo>
                <a:lnTo>
                  <a:pt x="300" y="1577"/>
                </a:lnTo>
                <a:lnTo>
                  <a:pt x="300" y="1575"/>
                </a:lnTo>
                <a:lnTo>
                  <a:pt x="300" y="1575"/>
                </a:lnTo>
                <a:close/>
                <a:moveTo>
                  <a:pt x="245" y="755"/>
                </a:moveTo>
                <a:lnTo>
                  <a:pt x="243" y="755"/>
                </a:lnTo>
                <a:lnTo>
                  <a:pt x="243" y="755"/>
                </a:lnTo>
                <a:lnTo>
                  <a:pt x="241" y="755"/>
                </a:lnTo>
                <a:lnTo>
                  <a:pt x="241" y="755"/>
                </a:lnTo>
                <a:lnTo>
                  <a:pt x="239" y="751"/>
                </a:lnTo>
                <a:lnTo>
                  <a:pt x="239" y="751"/>
                </a:lnTo>
                <a:lnTo>
                  <a:pt x="239" y="749"/>
                </a:lnTo>
                <a:lnTo>
                  <a:pt x="237" y="749"/>
                </a:lnTo>
                <a:lnTo>
                  <a:pt x="235" y="749"/>
                </a:lnTo>
                <a:lnTo>
                  <a:pt x="235" y="749"/>
                </a:lnTo>
                <a:lnTo>
                  <a:pt x="230" y="751"/>
                </a:lnTo>
                <a:lnTo>
                  <a:pt x="228" y="753"/>
                </a:lnTo>
                <a:lnTo>
                  <a:pt x="226" y="753"/>
                </a:lnTo>
                <a:lnTo>
                  <a:pt x="224" y="753"/>
                </a:lnTo>
                <a:lnTo>
                  <a:pt x="224" y="753"/>
                </a:lnTo>
                <a:lnTo>
                  <a:pt x="222" y="757"/>
                </a:lnTo>
                <a:lnTo>
                  <a:pt x="220" y="757"/>
                </a:lnTo>
                <a:lnTo>
                  <a:pt x="218" y="757"/>
                </a:lnTo>
                <a:lnTo>
                  <a:pt x="218" y="759"/>
                </a:lnTo>
                <a:lnTo>
                  <a:pt x="218" y="759"/>
                </a:lnTo>
                <a:lnTo>
                  <a:pt x="220" y="761"/>
                </a:lnTo>
                <a:lnTo>
                  <a:pt x="220" y="761"/>
                </a:lnTo>
                <a:lnTo>
                  <a:pt x="220" y="761"/>
                </a:lnTo>
                <a:lnTo>
                  <a:pt x="224" y="761"/>
                </a:lnTo>
                <a:lnTo>
                  <a:pt x="224" y="761"/>
                </a:lnTo>
                <a:lnTo>
                  <a:pt x="226" y="761"/>
                </a:lnTo>
                <a:lnTo>
                  <a:pt x="226" y="761"/>
                </a:lnTo>
                <a:lnTo>
                  <a:pt x="228" y="759"/>
                </a:lnTo>
                <a:lnTo>
                  <a:pt x="228" y="759"/>
                </a:lnTo>
                <a:lnTo>
                  <a:pt x="230" y="757"/>
                </a:lnTo>
                <a:lnTo>
                  <a:pt x="239" y="757"/>
                </a:lnTo>
                <a:lnTo>
                  <a:pt x="239" y="757"/>
                </a:lnTo>
                <a:lnTo>
                  <a:pt x="241" y="755"/>
                </a:lnTo>
                <a:lnTo>
                  <a:pt x="245" y="757"/>
                </a:lnTo>
                <a:lnTo>
                  <a:pt x="245" y="757"/>
                </a:lnTo>
                <a:lnTo>
                  <a:pt x="245" y="755"/>
                </a:lnTo>
                <a:close/>
                <a:moveTo>
                  <a:pt x="210" y="765"/>
                </a:moveTo>
                <a:lnTo>
                  <a:pt x="210" y="765"/>
                </a:lnTo>
                <a:lnTo>
                  <a:pt x="210" y="765"/>
                </a:lnTo>
                <a:lnTo>
                  <a:pt x="210" y="765"/>
                </a:lnTo>
                <a:lnTo>
                  <a:pt x="207" y="765"/>
                </a:lnTo>
                <a:lnTo>
                  <a:pt x="207" y="765"/>
                </a:lnTo>
                <a:lnTo>
                  <a:pt x="207" y="767"/>
                </a:lnTo>
                <a:lnTo>
                  <a:pt x="210" y="767"/>
                </a:lnTo>
                <a:lnTo>
                  <a:pt x="210" y="767"/>
                </a:lnTo>
                <a:lnTo>
                  <a:pt x="210" y="767"/>
                </a:lnTo>
                <a:lnTo>
                  <a:pt x="212" y="765"/>
                </a:lnTo>
                <a:lnTo>
                  <a:pt x="212" y="765"/>
                </a:lnTo>
                <a:lnTo>
                  <a:pt x="210" y="765"/>
                </a:lnTo>
                <a:close/>
                <a:moveTo>
                  <a:pt x="207" y="642"/>
                </a:moveTo>
                <a:lnTo>
                  <a:pt x="207" y="640"/>
                </a:lnTo>
                <a:lnTo>
                  <a:pt x="205" y="640"/>
                </a:lnTo>
                <a:lnTo>
                  <a:pt x="205" y="640"/>
                </a:lnTo>
                <a:lnTo>
                  <a:pt x="203" y="640"/>
                </a:lnTo>
                <a:lnTo>
                  <a:pt x="201" y="640"/>
                </a:lnTo>
                <a:lnTo>
                  <a:pt x="201" y="640"/>
                </a:lnTo>
                <a:lnTo>
                  <a:pt x="201" y="637"/>
                </a:lnTo>
                <a:lnTo>
                  <a:pt x="199" y="637"/>
                </a:lnTo>
                <a:lnTo>
                  <a:pt x="197" y="640"/>
                </a:lnTo>
                <a:lnTo>
                  <a:pt x="197" y="640"/>
                </a:lnTo>
                <a:lnTo>
                  <a:pt x="197" y="640"/>
                </a:lnTo>
                <a:lnTo>
                  <a:pt x="195" y="640"/>
                </a:lnTo>
                <a:lnTo>
                  <a:pt x="193" y="640"/>
                </a:lnTo>
                <a:lnTo>
                  <a:pt x="191" y="640"/>
                </a:lnTo>
                <a:lnTo>
                  <a:pt x="191" y="642"/>
                </a:lnTo>
                <a:lnTo>
                  <a:pt x="184" y="642"/>
                </a:lnTo>
                <a:lnTo>
                  <a:pt x="184" y="642"/>
                </a:lnTo>
                <a:lnTo>
                  <a:pt x="182" y="642"/>
                </a:lnTo>
                <a:lnTo>
                  <a:pt x="184" y="644"/>
                </a:lnTo>
                <a:lnTo>
                  <a:pt x="186" y="646"/>
                </a:lnTo>
                <a:lnTo>
                  <a:pt x="189" y="648"/>
                </a:lnTo>
                <a:lnTo>
                  <a:pt x="193" y="650"/>
                </a:lnTo>
                <a:lnTo>
                  <a:pt x="197" y="650"/>
                </a:lnTo>
                <a:lnTo>
                  <a:pt x="199" y="650"/>
                </a:lnTo>
                <a:lnTo>
                  <a:pt x="201" y="652"/>
                </a:lnTo>
                <a:lnTo>
                  <a:pt x="201" y="652"/>
                </a:lnTo>
                <a:lnTo>
                  <a:pt x="201" y="652"/>
                </a:lnTo>
                <a:lnTo>
                  <a:pt x="201" y="650"/>
                </a:lnTo>
                <a:lnTo>
                  <a:pt x="201" y="650"/>
                </a:lnTo>
                <a:lnTo>
                  <a:pt x="203" y="650"/>
                </a:lnTo>
                <a:lnTo>
                  <a:pt x="205" y="650"/>
                </a:lnTo>
                <a:lnTo>
                  <a:pt x="210" y="648"/>
                </a:lnTo>
                <a:lnTo>
                  <a:pt x="210" y="648"/>
                </a:lnTo>
                <a:lnTo>
                  <a:pt x="207" y="646"/>
                </a:lnTo>
                <a:lnTo>
                  <a:pt x="207" y="646"/>
                </a:lnTo>
                <a:lnTo>
                  <a:pt x="207" y="644"/>
                </a:lnTo>
                <a:lnTo>
                  <a:pt x="207" y="644"/>
                </a:lnTo>
                <a:lnTo>
                  <a:pt x="207" y="642"/>
                </a:lnTo>
                <a:lnTo>
                  <a:pt x="207" y="642"/>
                </a:lnTo>
                <a:close/>
                <a:moveTo>
                  <a:pt x="54" y="811"/>
                </a:moveTo>
                <a:lnTo>
                  <a:pt x="54" y="811"/>
                </a:lnTo>
                <a:lnTo>
                  <a:pt x="57" y="814"/>
                </a:lnTo>
                <a:lnTo>
                  <a:pt x="59" y="811"/>
                </a:lnTo>
                <a:lnTo>
                  <a:pt x="57" y="811"/>
                </a:lnTo>
                <a:lnTo>
                  <a:pt x="54" y="811"/>
                </a:lnTo>
                <a:close/>
                <a:moveTo>
                  <a:pt x="151" y="717"/>
                </a:moveTo>
                <a:lnTo>
                  <a:pt x="151" y="717"/>
                </a:lnTo>
                <a:lnTo>
                  <a:pt x="149" y="717"/>
                </a:lnTo>
                <a:lnTo>
                  <a:pt x="149" y="717"/>
                </a:lnTo>
                <a:lnTo>
                  <a:pt x="151" y="719"/>
                </a:lnTo>
                <a:lnTo>
                  <a:pt x="151" y="719"/>
                </a:lnTo>
                <a:lnTo>
                  <a:pt x="153" y="717"/>
                </a:lnTo>
                <a:lnTo>
                  <a:pt x="153" y="717"/>
                </a:lnTo>
                <a:lnTo>
                  <a:pt x="151" y="717"/>
                </a:lnTo>
                <a:close/>
                <a:moveTo>
                  <a:pt x="163" y="577"/>
                </a:moveTo>
                <a:lnTo>
                  <a:pt x="163" y="575"/>
                </a:lnTo>
                <a:lnTo>
                  <a:pt x="159" y="572"/>
                </a:lnTo>
                <a:lnTo>
                  <a:pt x="157" y="572"/>
                </a:lnTo>
                <a:lnTo>
                  <a:pt x="155" y="572"/>
                </a:lnTo>
                <a:lnTo>
                  <a:pt x="153" y="572"/>
                </a:lnTo>
                <a:lnTo>
                  <a:pt x="151" y="572"/>
                </a:lnTo>
                <a:lnTo>
                  <a:pt x="151" y="572"/>
                </a:lnTo>
                <a:lnTo>
                  <a:pt x="151" y="570"/>
                </a:lnTo>
                <a:lnTo>
                  <a:pt x="149" y="570"/>
                </a:lnTo>
                <a:lnTo>
                  <a:pt x="145" y="570"/>
                </a:lnTo>
                <a:lnTo>
                  <a:pt x="145" y="568"/>
                </a:lnTo>
                <a:lnTo>
                  <a:pt x="145" y="568"/>
                </a:lnTo>
                <a:lnTo>
                  <a:pt x="142" y="566"/>
                </a:lnTo>
                <a:lnTo>
                  <a:pt x="142" y="566"/>
                </a:lnTo>
                <a:lnTo>
                  <a:pt x="140" y="566"/>
                </a:lnTo>
                <a:lnTo>
                  <a:pt x="138" y="564"/>
                </a:lnTo>
                <a:lnTo>
                  <a:pt x="136" y="566"/>
                </a:lnTo>
                <a:lnTo>
                  <a:pt x="134" y="566"/>
                </a:lnTo>
                <a:lnTo>
                  <a:pt x="132" y="568"/>
                </a:lnTo>
                <a:lnTo>
                  <a:pt x="130" y="568"/>
                </a:lnTo>
                <a:lnTo>
                  <a:pt x="128" y="566"/>
                </a:lnTo>
                <a:lnTo>
                  <a:pt x="126" y="566"/>
                </a:lnTo>
                <a:lnTo>
                  <a:pt x="124" y="566"/>
                </a:lnTo>
                <a:lnTo>
                  <a:pt x="124" y="566"/>
                </a:lnTo>
                <a:lnTo>
                  <a:pt x="122" y="564"/>
                </a:lnTo>
                <a:lnTo>
                  <a:pt x="119" y="564"/>
                </a:lnTo>
                <a:lnTo>
                  <a:pt x="119" y="568"/>
                </a:lnTo>
                <a:lnTo>
                  <a:pt x="119" y="568"/>
                </a:lnTo>
                <a:lnTo>
                  <a:pt x="119" y="570"/>
                </a:lnTo>
                <a:lnTo>
                  <a:pt x="119" y="570"/>
                </a:lnTo>
                <a:lnTo>
                  <a:pt x="119" y="572"/>
                </a:lnTo>
                <a:lnTo>
                  <a:pt x="122" y="572"/>
                </a:lnTo>
                <a:lnTo>
                  <a:pt x="124" y="572"/>
                </a:lnTo>
                <a:lnTo>
                  <a:pt x="124" y="572"/>
                </a:lnTo>
                <a:lnTo>
                  <a:pt x="126" y="572"/>
                </a:lnTo>
                <a:lnTo>
                  <a:pt x="128" y="572"/>
                </a:lnTo>
                <a:lnTo>
                  <a:pt x="130" y="570"/>
                </a:lnTo>
                <a:lnTo>
                  <a:pt x="132" y="570"/>
                </a:lnTo>
                <a:lnTo>
                  <a:pt x="132" y="570"/>
                </a:lnTo>
                <a:lnTo>
                  <a:pt x="136" y="572"/>
                </a:lnTo>
                <a:lnTo>
                  <a:pt x="138" y="572"/>
                </a:lnTo>
                <a:lnTo>
                  <a:pt x="140" y="575"/>
                </a:lnTo>
                <a:lnTo>
                  <a:pt x="140" y="575"/>
                </a:lnTo>
                <a:lnTo>
                  <a:pt x="140" y="577"/>
                </a:lnTo>
                <a:lnTo>
                  <a:pt x="142" y="577"/>
                </a:lnTo>
                <a:lnTo>
                  <a:pt x="142" y="577"/>
                </a:lnTo>
                <a:lnTo>
                  <a:pt x="145" y="577"/>
                </a:lnTo>
                <a:lnTo>
                  <a:pt x="147" y="579"/>
                </a:lnTo>
                <a:lnTo>
                  <a:pt x="147" y="579"/>
                </a:lnTo>
                <a:lnTo>
                  <a:pt x="149" y="579"/>
                </a:lnTo>
                <a:lnTo>
                  <a:pt x="149" y="581"/>
                </a:lnTo>
                <a:lnTo>
                  <a:pt x="149" y="581"/>
                </a:lnTo>
                <a:lnTo>
                  <a:pt x="151" y="581"/>
                </a:lnTo>
                <a:lnTo>
                  <a:pt x="151" y="581"/>
                </a:lnTo>
                <a:lnTo>
                  <a:pt x="151" y="579"/>
                </a:lnTo>
                <a:lnTo>
                  <a:pt x="153" y="579"/>
                </a:lnTo>
                <a:lnTo>
                  <a:pt x="155" y="577"/>
                </a:lnTo>
                <a:lnTo>
                  <a:pt x="157" y="577"/>
                </a:lnTo>
                <a:lnTo>
                  <a:pt x="161" y="577"/>
                </a:lnTo>
                <a:lnTo>
                  <a:pt x="163" y="577"/>
                </a:lnTo>
                <a:close/>
                <a:moveTo>
                  <a:pt x="176" y="780"/>
                </a:moveTo>
                <a:lnTo>
                  <a:pt x="174" y="778"/>
                </a:lnTo>
                <a:lnTo>
                  <a:pt x="172" y="778"/>
                </a:lnTo>
                <a:lnTo>
                  <a:pt x="172" y="780"/>
                </a:lnTo>
                <a:lnTo>
                  <a:pt x="170" y="780"/>
                </a:lnTo>
                <a:lnTo>
                  <a:pt x="170" y="780"/>
                </a:lnTo>
                <a:lnTo>
                  <a:pt x="168" y="782"/>
                </a:lnTo>
                <a:lnTo>
                  <a:pt x="168" y="782"/>
                </a:lnTo>
                <a:lnTo>
                  <a:pt x="168" y="784"/>
                </a:lnTo>
                <a:lnTo>
                  <a:pt x="168" y="784"/>
                </a:lnTo>
                <a:lnTo>
                  <a:pt x="168" y="784"/>
                </a:lnTo>
                <a:lnTo>
                  <a:pt x="168" y="784"/>
                </a:lnTo>
                <a:lnTo>
                  <a:pt x="166" y="784"/>
                </a:lnTo>
                <a:lnTo>
                  <a:pt x="166" y="784"/>
                </a:lnTo>
                <a:lnTo>
                  <a:pt x="163" y="784"/>
                </a:lnTo>
                <a:lnTo>
                  <a:pt x="163" y="786"/>
                </a:lnTo>
                <a:lnTo>
                  <a:pt x="163" y="786"/>
                </a:lnTo>
                <a:lnTo>
                  <a:pt x="163" y="788"/>
                </a:lnTo>
                <a:lnTo>
                  <a:pt x="161" y="788"/>
                </a:lnTo>
                <a:lnTo>
                  <a:pt x="161" y="788"/>
                </a:lnTo>
                <a:lnTo>
                  <a:pt x="161" y="791"/>
                </a:lnTo>
                <a:lnTo>
                  <a:pt x="159" y="791"/>
                </a:lnTo>
                <a:lnTo>
                  <a:pt x="159" y="793"/>
                </a:lnTo>
                <a:lnTo>
                  <a:pt x="157" y="793"/>
                </a:lnTo>
                <a:lnTo>
                  <a:pt x="159" y="793"/>
                </a:lnTo>
                <a:lnTo>
                  <a:pt x="163" y="791"/>
                </a:lnTo>
                <a:lnTo>
                  <a:pt x="163" y="791"/>
                </a:lnTo>
                <a:lnTo>
                  <a:pt x="166" y="788"/>
                </a:lnTo>
                <a:lnTo>
                  <a:pt x="166" y="788"/>
                </a:lnTo>
                <a:lnTo>
                  <a:pt x="166" y="788"/>
                </a:lnTo>
                <a:lnTo>
                  <a:pt x="168" y="788"/>
                </a:lnTo>
                <a:lnTo>
                  <a:pt x="168" y="786"/>
                </a:lnTo>
                <a:lnTo>
                  <a:pt x="170" y="784"/>
                </a:lnTo>
                <a:lnTo>
                  <a:pt x="174" y="782"/>
                </a:lnTo>
                <a:lnTo>
                  <a:pt x="176" y="782"/>
                </a:lnTo>
                <a:lnTo>
                  <a:pt x="176" y="782"/>
                </a:lnTo>
                <a:lnTo>
                  <a:pt x="176" y="780"/>
                </a:lnTo>
                <a:lnTo>
                  <a:pt x="176" y="780"/>
                </a:lnTo>
                <a:close/>
                <a:moveTo>
                  <a:pt x="197" y="776"/>
                </a:moveTo>
                <a:lnTo>
                  <a:pt x="195" y="776"/>
                </a:lnTo>
                <a:lnTo>
                  <a:pt x="195" y="776"/>
                </a:lnTo>
                <a:lnTo>
                  <a:pt x="195" y="774"/>
                </a:lnTo>
                <a:lnTo>
                  <a:pt x="199" y="772"/>
                </a:lnTo>
                <a:lnTo>
                  <a:pt x="199" y="772"/>
                </a:lnTo>
                <a:lnTo>
                  <a:pt x="197" y="770"/>
                </a:lnTo>
                <a:lnTo>
                  <a:pt x="197" y="770"/>
                </a:lnTo>
                <a:lnTo>
                  <a:pt x="197" y="770"/>
                </a:lnTo>
                <a:lnTo>
                  <a:pt x="197" y="772"/>
                </a:lnTo>
                <a:lnTo>
                  <a:pt x="195" y="772"/>
                </a:lnTo>
                <a:lnTo>
                  <a:pt x="195" y="774"/>
                </a:lnTo>
                <a:lnTo>
                  <a:pt x="195" y="772"/>
                </a:lnTo>
                <a:lnTo>
                  <a:pt x="193" y="770"/>
                </a:lnTo>
                <a:lnTo>
                  <a:pt x="193" y="770"/>
                </a:lnTo>
                <a:lnTo>
                  <a:pt x="193" y="770"/>
                </a:lnTo>
                <a:lnTo>
                  <a:pt x="191" y="770"/>
                </a:lnTo>
                <a:lnTo>
                  <a:pt x="189" y="772"/>
                </a:lnTo>
                <a:lnTo>
                  <a:pt x="189" y="772"/>
                </a:lnTo>
                <a:lnTo>
                  <a:pt x="186" y="772"/>
                </a:lnTo>
                <a:lnTo>
                  <a:pt x="186" y="772"/>
                </a:lnTo>
                <a:lnTo>
                  <a:pt x="186" y="774"/>
                </a:lnTo>
                <a:lnTo>
                  <a:pt x="186" y="774"/>
                </a:lnTo>
                <a:lnTo>
                  <a:pt x="186" y="774"/>
                </a:lnTo>
                <a:lnTo>
                  <a:pt x="189" y="774"/>
                </a:lnTo>
                <a:lnTo>
                  <a:pt x="189" y="774"/>
                </a:lnTo>
                <a:lnTo>
                  <a:pt x="191" y="774"/>
                </a:lnTo>
                <a:lnTo>
                  <a:pt x="191" y="776"/>
                </a:lnTo>
                <a:lnTo>
                  <a:pt x="193" y="776"/>
                </a:lnTo>
                <a:lnTo>
                  <a:pt x="191" y="776"/>
                </a:lnTo>
                <a:lnTo>
                  <a:pt x="191" y="778"/>
                </a:lnTo>
                <a:lnTo>
                  <a:pt x="191" y="778"/>
                </a:lnTo>
                <a:lnTo>
                  <a:pt x="191" y="778"/>
                </a:lnTo>
                <a:lnTo>
                  <a:pt x="191" y="776"/>
                </a:lnTo>
                <a:lnTo>
                  <a:pt x="189" y="776"/>
                </a:lnTo>
                <a:lnTo>
                  <a:pt x="189" y="776"/>
                </a:lnTo>
                <a:lnTo>
                  <a:pt x="186" y="778"/>
                </a:lnTo>
                <a:lnTo>
                  <a:pt x="186" y="780"/>
                </a:lnTo>
                <a:lnTo>
                  <a:pt x="184" y="780"/>
                </a:lnTo>
                <a:lnTo>
                  <a:pt x="182" y="780"/>
                </a:lnTo>
                <a:lnTo>
                  <a:pt x="180" y="782"/>
                </a:lnTo>
                <a:lnTo>
                  <a:pt x="178" y="782"/>
                </a:lnTo>
                <a:lnTo>
                  <a:pt x="178" y="782"/>
                </a:lnTo>
                <a:lnTo>
                  <a:pt x="176" y="784"/>
                </a:lnTo>
                <a:lnTo>
                  <a:pt x="176" y="784"/>
                </a:lnTo>
                <a:lnTo>
                  <a:pt x="178" y="784"/>
                </a:lnTo>
                <a:lnTo>
                  <a:pt x="180" y="784"/>
                </a:lnTo>
                <a:lnTo>
                  <a:pt x="180" y="784"/>
                </a:lnTo>
                <a:lnTo>
                  <a:pt x="180" y="784"/>
                </a:lnTo>
                <a:lnTo>
                  <a:pt x="182" y="784"/>
                </a:lnTo>
                <a:lnTo>
                  <a:pt x="182" y="784"/>
                </a:lnTo>
                <a:lnTo>
                  <a:pt x="182" y="782"/>
                </a:lnTo>
                <a:lnTo>
                  <a:pt x="184" y="782"/>
                </a:lnTo>
                <a:lnTo>
                  <a:pt x="184" y="782"/>
                </a:lnTo>
                <a:lnTo>
                  <a:pt x="184" y="782"/>
                </a:lnTo>
                <a:lnTo>
                  <a:pt x="186" y="782"/>
                </a:lnTo>
                <a:lnTo>
                  <a:pt x="189" y="780"/>
                </a:lnTo>
                <a:lnTo>
                  <a:pt x="191" y="780"/>
                </a:lnTo>
                <a:lnTo>
                  <a:pt x="191" y="780"/>
                </a:lnTo>
                <a:lnTo>
                  <a:pt x="193" y="780"/>
                </a:lnTo>
                <a:lnTo>
                  <a:pt x="195" y="778"/>
                </a:lnTo>
                <a:lnTo>
                  <a:pt x="197" y="776"/>
                </a:lnTo>
                <a:lnTo>
                  <a:pt x="197" y="776"/>
                </a:lnTo>
                <a:lnTo>
                  <a:pt x="199" y="776"/>
                </a:lnTo>
                <a:lnTo>
                  <a:pt x="197" y="776"/>
                </a:lnTo>
                <a:lnTo>
                  <a:pt x="197" y="776"/>
                </a:lnTo>
                <a:close/>
                <a:moveTo>
                  <a:pt x="149" y="793"/>
                </a:moveTo>
                <a:lnTo>
                  <a:pt x="147" y="793"/>
                </a:lnTo>
                <a:lnTo>
                  <a:pt x="145" y="793"/>
                </a:lnTo>
                <a:lnTo>
                  <a:pt x="145" y="793"/>
                </a:lnTo>
                <a:lnTo>
                  <a:pt x="145" y="793"/>
                </a:lnTo>
                <a:lnTo>
                  <a:pt x="147" y="793"/>
                </a:lnTo>
                <a:lnTo>
                  <a:pt x="149" y="793"/>
                </a:lnTo>
                <a:lnTo>
                  <a:pt x="149" y="793"/>
                </a:lnTo>
                <a:lnTo>
                  <a:pt x="149" y="793"/>
                </a:lnTo>
                <a:lnTo>
                  <a:pt x="149" y="793"/>
                </a:lnTo>
                <a:lnTo>
                  <a:pt x="149" y="793"/>
                </a:lnTo>
                <a:close/>
                <a:moveTo>
                  <a:pt x="300" y="1310"/>
                </a:moveTo>
                <a:lnTo>
                  <a:pt x="300" y="1310"/>
                </a:lnTo>
                <a:lnTo>
                  <a:pt x="300" y="1308"/>
                </a:lnTo>
                <a:lnTo>
                  <a:pt x="300" y="1308"/>
                </a:lnTo>
                <a:lnTo>
                  <a:pt x="300" y="1306"/>
                </a:lnTo>
                <a:lnTo>
                  <a:pt x="295" y="1306"/>
                </a:lnTo>
                <a:lnTo>
                  <a:pt x="293" y="1308"/>
                </a:lnTo>
                <a:lnTo>
                  <a:pt x="293" y="1310"/>
                </a:lnTo>
                <a:lnTo>
                  <a:pt x="293" y="1310"/>
                </a:lnTo>
                <a:lnTo>
                  <a:pt x="295" y="1310"/>
                </a:lnTo>
                <a:lnTo>
                  <a:pt x="295" y="1313"/>
                </a:lnTo>
                <a:lnTo>
                  <a:pt x="298" y="1313"/>
                </a:lnTo>
                <a:lnTo>
                  <a:pt x="298" y="1313"/>
                </a:lnTo>
                <a:lnTo>
                  <a:pt x="300" y="1310"/>
                </a:lnTo>
                <a:lnTo>
                  <a:pt x="300" y="1310"/>
                </a:lnTo>
                <a:close/>
                <a:moveTo>
                  <a:pt x="295" y="749"/>
                </a:moveTo>
                <a:lnTo>
                  <a:pt x="295" y="749"/>
                </a:lnTo>
                <a:lnTo>
                  <a:pt x="295" y="749"/>
                </a:lnTo>
                <a:lnTo>
                  <a:pt x="298" y="749"/>
                </a:lnTo>
                <a:lnTo>
                  <a:pt x="298" y="747"/>
                </a:lnTo>
                <a:lnTo>
                  <a:pt x="295" y="747"/>
                </a:lnTo>
                <a:lnTo>
                  <a:pt x="295" y="747"/>
                </a:lnTo>
                <a:lnTo>
                  <a:pt x="295" y="747"/>
                </a:lnTo>
                <a:lnTo>
                  <a:pt x="295" y="747"/>
                </a:lnTo>
                <a:lnTo>
                  <a:pt x="295" y="749"/>
                </a:lnTo>
                <a:lnTo>
                  <a:pt x="295" y="749"/>
                </a:lnTo>
                <a:lnTo>
                  <a:pt x="295" y="749"/>
                </a:lnTo>
                <a:lnTo>
                  <a:pt x="295" y="749"/>
                </a:lnTo>
                <a:lnTo>
                  <a:pt x="295" y="749"/>
                </a:lnTo>
                <a:close/>
                <a:moveTo>
                  <a:pt x="258" y="751"/>
                </a:moveTo>
                <a:lnTo>
                  <a:pt x="256" y="751"/>
                </a:lnTo>
                <a:lnTo>
                  <a:pt x="254" y="751"/>
                </a:lnTo>
                <a:lnTo>
                  <a:pt x="256" y="753"/>
                </a:lnTo>
                <a:lnTo>
                  <a:pt x="256" y="753"/>
                </a:lnTo>
                <a:lnTo>
                  <a:pt x="256" y="753"/>
                </a:lnTo>
                <a:lnTo>
                  <a:pt x="256" y="753"/>
                </a:lnTo>
                <a:lnTo>
                  <a:pt x="258" y="753"/>
                </a:lnTo>
                <a:lnTo>
                  <a:pt x="258" y="751"/>
                </a:lnTo>
                <a:lnTo>
                  <a:pt x="258" y="751"/>
                </a:lnTo>
                <a:lnTo>
                  <a:pt x="258" y="751"/>
                </a:lnTo>
                <a:close/>
                <a:moveTo>
                  <a:pt x="293" y="1939"/>
                </a:moveTo>
                <a:lnTo>
                  <a:pt x="293" y="1939"/>
                </a:lnTo>
                <a:lnTo>
                  <a:pt x="291" y="1939"/>
                </a:lnTo>
                <a:lnTo>
                  <a:pt x="291" y="1939"/>
                </a:lnTo>
                <a:lnTo>
                  <a:pt x="291" y="1941"/>
                </a:lnTo>
                <a:lnTo>
                  <a:pt x="293" y="1941"/>
                </a:lnTo>
                <a:lnTo>
                  <a:pt x="293" y="1941"/>
                </a:lnTo>
                <a:lnTo>
                  <a:pt x="293" y="1941"/>
                </a:lnTo>
                <a:lnTo>
                  <a:pt x="293" y="1941"/>
                </a:lnTo>
                <a:lnTo>
                  <a:pt x="293" y="1939"/>
                </a:lnTo>
                <a:lnTo>
                  <a:pt x="293" y="1939"/>
                </a:lnTo>
                <a:close/>
                <a:moveTo>
                  <a:pt x="298" y="751"/>
                </a:moveTo>
                <a:lnTo>
                  <a:pt x="300" y="751"/>
                </a:lnTo>
                <a:lnTo>
                  <a:pt x="300" y="751"/>
                </a:lnTo>
                <a:lnTo>
                  <a:pt x="300" y="749"/>
                </a:lnTo>
                <a:lnTo>
                  <a:pt x="298" y="749"/>
                </a:lnTo>
                <a:lnTo>
                  <a:pt x="298" y="749"/>
                </a:lnTo>
                <a:lnTo>
                  <a:pt x="298" y="751"/>
                </a:lnTo>
                <a:lnTo>
                  <a:pt x="298" y="751"/>
                </a:lnTo>
                <a:close/>
                <a:moveTo>
                  <a:pt x="281" y="744"/>
                </a:moveTo>
                <a:lnTo>
                  <a:pt x="281" y="742"/>
                </a:lnTo>
                <a:lnTo>
                  <a:pt x="281" y="742"/>
                </a:lnTo>
                <a:lnTo>
                  <a:pt x="281" y="742"/>
                </a:lnTo>
                <a:lnTo>
                  <a:pt x="281" y="744"/>
                </a:lnTo>
                <a:lnTo>
                  <a:pt x="281" y="744"/>
                </a:lnTo>
                <a:lnTo>
                  <a:pt x="281" y="744"/>
                </a:lnTo>
                <a:lnTo>
                  <a:pt x="281" y="742"/>
                </a:lnTo>
                <a:lnTo>
                  <a:pt x="281" y="742"/>
                </a:lnTo>
                <a:lnTo>
                  <a:pt x="279" y="742"/>
                </a:lnTo>
                <a:lnTo>
                  <a:pt x="279" y="742"/>
                </a:lnTo>
                <a:lnTo>
                  <a:pt x="279" y="742"/>
                </a:lnTo>
                <a:lnTo>
                  <a:pt x="277" y="744"/>
                </a:lnTo>
                <a:lnTo>
                  <a:pt x="277" y="744"/>
                </a:lnTo>
                <a:lnTo>
                  <a:pt x="279" y="747"/>
                </a:lnTo>
                <a:lnTo>
                  <a:pt x="279" y="747"/>
                </a:lnTo>
                <a:lnTo>
                  <a:pt x="279" y="747"/>
                </a:lnTo>
                <a:lnTo>
                  <a:pt x="279" y="747"/>
                </a:lnTo>
                <a:lnTo>
                  <a:pt x="281" y="747"/>
                </a:lnTo>
                <a:lnTo>
                  <a:pt x="283" y="747"/>
                </a:lnTo>
                <a:lnTo>
                  <a:pt x="283" y="747"/>
                </a:lnTo>
                <a:lnTo>
                  <a:pt x="283" y="747"/>
                </a:lnTo>
                <a:lnTo>
                  <a:pt x="281" y="744"/>
                </a:lnTo>
                <a:close/>
                <a:moveTo>
                  <a:pt x="283" y="742"/>
                </a:moveTo>
                <a:lnTo>
                  <a:pt x="283" y="744"/>
                </a:lnTo>
                <a:lnTo>
                  <a:pt x="283" y="744"/>
                </a:lnTo>
                <a:lnTo>
                  <a:pt x="285" y="744"/>
                </a:lnTo>
                <a:lnTo>
                  <a:pt x="285" y="744"/>
                </a:lnTo>
                <a:lnTo>
                  <a:pt x="285" y="742"/>
                </a:lnTo>
                <a:lnTo>
                  <a:pt x="283" y="742"/>
                </a:lnTo>
                <a:close/>
                <a:moveTo>
                  <a:pt x="291" y="747"/>
                </a:moveTo>
                <a:lnTo>
                  <a:pt x="291" y="744"/>
                </a:lnTo>
                <a:lnTo>
                  <a:pt x="291" y="744"/>
                </a:lnTo>
                <a:lnTo>
                  <a:pt x="291" y="744"/>
                </a:lnTo>
                <a:lnTo>
                  <a:pt x="289" y="747"/>
                </a:lnTo>
                <a:lnTo>
                  <a:pt x="289" y="747"/>
                </a:lnTo>
                <a:lnTo>
                  <a:pt x="289" y="747"/>
                </a:lnTo>
                <a:lnTo>
                  <a:pt x="287" y="749"/>
                </a:lnTo>
                <a:lnTo>
                  <a:pt x="287" y="749"/>
                </a:lnTo>
                <a:lnTo>
                  <a:pt x="287" y="749"/>
                </a:lnTo>
                <a:lnTo>
                  <a:pt x="287" y="749"/>
                </a:lnTo>
                <a:lnTo>
                  <a:pt x="287" y="751"/>
                </a:lnTo>
                <a:lnTo>
                  <a:pt x="287" y="753"/>
                </a:lnTo>
                <a:lnTo>
                  <a:pt x="287" y="751"/>
                </a:lnTo>
                <a:lnTo>
                  <a:pt x="289" y="749"/>
                </a:lnTo>
                <a:lnTo>
                  <a:pt x="289" y="749"/>
                </a:lnTo>
                <a:lnTo>
                  <a:pt x="291" y="749"/>
                </a:lnTo>
                <a:lnTo>
                  <a:pt x="291" y="749"/>
                </a:lnTo>
                <a:lnTo>
                  <a:pt x="291" y="749"/>
                </a:lnTo>
                <a:lnTo>
                  <a:pt x="291" y="747"/>
                </a:lnTo>
                <a:lnTo>
                  <a:pt x="291" y="747"/>
                </a:lnTo>
                <a:lnTo>
                  <a:pt x="291" y="747"/>
                </a:lnTo>
                <a:close/>
                <a:moveTo>
                  <a:pt x="287" y="1310"/>
                </a:moveTo>
                <a:lnTo>
                  <a:pt x="287" y="1313"/>
                </a:lnTo>
                <a:lnTo>
                  <a:pt x="287" y="1313"/>
                </a:lnTo>
                <a:lnTo>
                  <a:pt x="287" y="1313"/>
                </a:lnTo>
                <a:lnTo>
                  <a:pt x="287" y="1313"/>
                </a:lnTo>
                <a:lnTo>
                  <a:pt x="287" y="1313"/>
                </a:lnTo>
                <a:lnTo>
                  <a:pt x="287" y="1313"/>
                </a:lnTo>
                <a:lnTo>
                  <a:pt x="289" y="1313"/>
                </a:lnTo>
                <a:lnTo>
                  <a:pt x="289" y="1310"/>
                </a:lnTo>
                <a:lnTo>
                  <a:pt x="289" y="1310"/>
                </a:lnTo>
                <a:lnTo>
                  <a:pt x="289" y="1310"/>
                </a:lnTo>
                <a:lnTo>
                  <a:pt x="287" y="1310"/>
                </a:lnTo>
                <a:close/>
                <a:moveTo>
                  <a:pt x="205" y="767"/>
                </a:moveTo>
                <a:lnTo>
                  <a:pt x="205" y="765"/>
                </a:lnTo>
                <a:lnTo>
                  <a:pt x="203" y="765"/>
                </a:lnTo>
                <a:lnTo>
                  <a:pt x="203" y="765"/>
                </a:lnTo>
                <a:lnTo>
                  <a:pt x="201" y="767"/>
                </a:lnTo>
                <a:lnTo>
                  <a:pt x="201" y="767"/>
                </a:lnTo>
                <a:lnTo>
                  <a:pt x="201" y="767"/>
                </a:lnTo>
                <a:lnTo>
                  <a:pt x="201" y="770"/>
                </a:lnTo>
                <a:lnTo>
                  <a:pt x="203" y="770"/>
                </a:lnTo>
                <a:lnTo>
                  <a:pt x="203" y="770"/>
                </a:lnTo>
                <a:lnTo>
                  <a:pt x="203" y="770"/>
                </a:lnTo>
                <a:lnTo>
                  <a:pt x="205" y="770"/>
                </a:lnTo>
                <a:lnTo>
                  <a:pt x="205" y="770"/>
                </a:lnTo>
                <a:lnTo>
                  <a:pt x="207" y="767"/>
                </a:lnTo>
                <a:lnTo>
                  <a:pt x="207" y="767"/>
                </a:lnTo>
                <a:lnTo>
                  <a:pt x="207" y="767"/>
                </a:lnTo>
                <a:lnTo>
                  <a:pt x="205" y="767"/>
                </a:lnTo>
                <a:close/>
                <a:moveTo>
                  <a:pt x="84" y="805"/>
                </a:moveTo>
                <a:lnTo>
                  <a:pt x="86" y="805"/>
                </a:lnTo>
                <a:lnTo>
                  <a:pt x="86" y="803"/>
                </a:lnTo>
                <a:lnTo>
                  <a:pt x="86" y="803"/>
                </a:lnTo>
                <a:lnTo>
                  <a:pt x="86" y="801"/>
                </a:lnTo>
                <a:lnTo>
                  <a:pt x="84" y="801"/>
                </a:lnTo>
                <a:lnTo>
                  <a:pt x="82" y="801"/>
                </a:lnTo>
                <a:lnTo>
                  <a:pt x="82" y="803"/>
                </a:lnTo>
                <a:lnTo>
                  <a:pt x="80" y="803"/>
                </a:lnTo>
                <a:lnTo>
                  <a:pt x="82" y="803"/>
                </a:lnTo>
                <a:lnTo>
                  <a:pt x="84" y="803"/>
                </a:lnTo>
                <a:lnTo>
                  <a:pt x="82" y="805"/>
                </a:lnTo>
                <a:lnTo>
                  <a:pt x="80" y="805"/>
                </a:lnTo>
                <a:lnTo>
                  <a:pt x="78" y="807"/>
                </a:lnTo>
                <a:lnTo>
                  <a:pt x="73" y="807"/>
                </a:lnTo>
                <a:lnTo>
                  <a:pt x="71" y="807"/>
                </a:lnTo>
                <a:lnTo>
                  <a:pt x="69" y="807"/>
                </a:lnTo>
                <a:lnTo>
                  <a:pt x="69" y="809"/>
                </a:lnTo>
                <a:lnTo>
                  <a:pt x="69" y="809"/>
                </a:lnTo>
                <a:lnTo>
                  <a:pt x="78" y="807"/>
                </a:lnTo>
                <a:lnTo>
                  <a:pt x="82" y="807"/>
                </a:lnTo>
                <a:lnTo>
                  <a:pt x="86" y="807"/>
                </a:lnTo>
                <a:lnTo>
                  <a:pt x="84" y="805"/>
                </a:lnTo>
                <a:lnTo>
                  <a:pt x="84" y="805"/>
                </a:lnTo>
                <a:close/>
                <a:moveTo>
                  <a:pt x="101" y="807"/>
                </a:moveTo>
                <a:lnTo>
                  <a:pt x="96" y="807"/>
                </a:lnTo>
                <a:lnTo>
                  <a:pt x="94" y="807"/>
                </a:lnTo>
                <a:lnTo>
                  <a:pt x="92" y="805"/>
                </a:lnTo>
                <a:lnTo>
                  <a:pt x="90" y="807"/>
                </a:lnTo>
                <a:lnTo>
                  <a:pt x="90" y="807"/>
                </a:lnTo>
                <a:lnTo>
                  <a:pt x="88" y="807"/>
                </a:lnTo>
                <a:lnTo>
                  <a:pt x="88" y="807"/>
                </a:lnTo>
                <a:lnTo>
                  <a:pt x="88" y="807"/>
                </a:lnTo>
                <a:lnTo>
                  <a:pt x="88" y="807"/>
                </a:lnTo>
                <a:lnTo>
                  <a:pt x="88" y="807"/>
                </a:lnTo>
                <a:lnTo>
                  <a:pt x="90" y="807"/>
                </a:lnTo>
                <a:lnTo>
                  <a:pt x="92" y="807"/>
                </a:lnTo>
                <a:lnTo>
                  <a:pt x="94" y="807"/>
                </a:lnTo>
                <a:lnTo>
                  <a:pt x="96" y="807"/>
                </a:lnTo>
                <a:lnTo>
                  <a:pt x="98" y="807"/>
                </a:lnTo>
                <a:lnTo>
                  <a:pt x="98" y="807"/>
                </a:lnTo>
                <a:lnTo>
                  <a:pt x="101" y="807"/>
                </a:lnTo>
                <a:lnTo>
                  <a:pt x="101" y="807"/>
                </a:lnTo>
                <a:lnTo>
                  <a:pt x="101" y="807"/>
                </a:lnTo>
                <a:close/>
                <a:moveTo>
                  <a:pt x="86" y="1902"/>
                </a:moveTo>
                <a:lnTo>
                  <a:pt x="86" y="1902"/>
                </a:lnTo>
                <a:lnTo>
                  <a:pt x="86" y="1902"/>
                </a:lnTo>
                <a:lnTo>
                  <a:pt x="86" y="1902"/>
                </a:lnTo>
                <a:lnTo>
                  <a:pt x="88" y="1902"/>
                </a:lnTo>
                <a:lnTo>
                  <a:pt x="88" y="1902"/>
                </a:lnTo>
                <a:lnTo>
                  <a:pt x="88" y="1902"/>
                </a:lnTo>
                <a:lnTo>
                  <a:pt x="88" y="1902"/>
                </a:lnTo>
                <a:lnTo>
                  <a:pt x="88" y="1902"/>
                </a:lnTo>
                <a:lnTo>
                  <a:pt x="86" y="1902"/>
                </a:lnTo>
                <a:close/>
                <a:moveTo>
                  <a:pt x="111" y="803"/>
                </a:moveTo>
                <a:lnTo>
                  <a:pt x="111" y="801"/>
                </a:lnTo>
                <a:lnTo>
                  <a:pt x="109" y="801"/>
                </a:lnTo>
                <a:lnTo>
                  <a:pt x="109" y="803"/>
                </a:lnTo>
                <a:lnTo>
                  <a:pt x="107" y="803"/>
                </a:lnTo>
                <a:lnTo>
                  <a:pt x="107" y="803"/>
                </a:lnTo>
                <a:lnTo>
                  <a:pt x="109" y="803"/>
                </a:lnTo>
                <a:lnTo>
                  <a:pt x="109" y="803"/>
                </a:lnTo>
                <a:lnTo>
                  <a:pt x="111" y="803"/>
                </a:lnTo>
                <a:close/>
                <a:moveTo>
                  <a:pt x="111" y="640"/>
                </a:moveTo>
                <a:lnTo>
                  <a:pt x="113" y="640"/>
                </a:lnTo>
                <a:lnTo>
                  <a:pt x="111" y="640"/>
                </a:lnTo>
                <a:lnTo>
                  <a:pt x="111" y="637"/>
                </a:lnTo>
                <a:lnTo>
                  <a:pt x="109" y="637"/>
                </a:lnTo>
                <a:lnTo>
                  <a:pt x="105" y="637"/>
                </a:lnTo>
                <a:lnTo>
                  <a:pt x="103" y="635"/>
                </a:lnTo>
                <a:lnTo>
                  <a:pt x="103" y="633"/>
                </a:lnTo>
                <a:lnTo>
                  <a:pt x="101" y="635"/>
                </a:lnTo>
                <a:lnTo>
                  <a:pt x="101" y="635"/>
                </a:lnTo>
                <a:lnTo>
                  <a:pt x="103" y="637"/>
                </a:lnTo>
                <a:lnTo>
                  <a:pt x="107" y="640"/>
                </a:lnTo>
                <a:lnTo>
                  <a:pt x="111" y="640"/>
                </a:lnTo>
                <a:close/>
                <a:moveTo>
                  <a:pt x="80" y="1698"/>
                </a:moveTo>
                <a:lnTo>
                  <a:pt x="80" y="1698"/>
                </a:lnTo>
                <a:lnTo>
                  <a:pt x="80" y="1698"/>
                </a:lnTo>
                <a:lnTo>
                  <a:pt x="80" y="1698"/>
                </a:lnTo>
                <a:lnTo>
                  <a:pt x="80" y="1698"/>
                </a:lnTo>
                <a:lnTo>
                  <a:pt x="80" y="1698"/>
                </a:lnTo>
                <a:lnTo>
                  <a:pt x="80" y="1698"/>
                </a:lnTo>
                <a:lnTo>
                  <a:pt x="80" y="1698"/>
                </a:lnTo>
                <a:lnTo>
                  <a:pt x="80" y="1698"/>
                </a:lnTo>
                <a:lnTo>
                  <a:pt x="80" y="1698"/>
                </a:lnTo>
                <a:lnTo>
                  <a:pt x="80" y="1698"/>
                </a:lnTo>
                <a:lnTo>
                  <a:pt x="80" y="1698"/>
                </a:lnTo>
                <a:lnTo>
                  <a:pt x="80" y="1698"/>
                </a:lnTo>
                <a:lnTo>
                  <a:pt x="80" y="1698"/>
                </a:lnTo>
                <a:close/>
                <a:moveTo>
                  <a:pt x="71" y="1939"/>
                </a:moveTo>
                <a:lnTo>
                  <a:pt x="69" y="1939"/>
                </a:lnTo>
                <a:lnTo>
                  <a:pt x="69" y="1939"/>
                </a:lnTo>
                <a:lnTo>
                  <a:pt x="69" y="1939"/>
                </a:lnTo>
                <a:lnTo>
                  <a:pt x="69" y="1939"/>
                </a:lnTo>
                <a:lnTo>
                  <a:pt x="67" y="1939"/>
                </a:lnTo>
                <a:lnTo>
                  <a:pt x="67" y="1939"/>
                </a:lnTo>
                <a:lnTo>
                  <a:pt x="67" y="1937"/>
                </a:lnTo>
                <a:lnTo>
                  <a:pt x="67" y="1939"/>
                </a:lnTo>
                <a:lnTo>
                  <a:pt x="67" y="1939"/>
                </a:lnTo>
                <a:lnTo>
                  <a:pt x="69" y="1939"/>
                </a:lnTo>
                <a:lnTo>
                  <a:pt x="69" y="1941"/>
                </a:lnTo>
                <a:lnTo>
                  <a:pt x="71" y="1939"/>
                </a:lnTo>
                <a:lnTo>
                  <a:pt x="71" y="1939"/>
                </a:lnTo>
                <a:lnTo>
                  <a:pt x="71" y="1939"/>
                </a:lnTo>
                <a:lnTo>
                  <a:pt x="71" y="1939"/>
                </a:lnTo>
                <a:close/>
                <a:moveTo>
                  <a:pt x="57" y="807"/>
                </a:moveTo>
                <a:lnTo>
                  <a:pt x="57" y="807"/>
                </a:lnTo>
                <a:lnTo>
                  <a:pt x="57" y="807"/>
                </a:lnTo>
                <a:lnTo>
                  <a:pt x="54" y="807"/>
                </a:lnTo>
                <a:lnTo>
                  <a:pt x="54" y="807"/>
                </a:lnTo>
                <a:lnTo>
                  <a:pt x="57" y="809"/>
                </a:lnTo>
                <a:lnTo>
                  <a:pt x="57" y="809"/>
                </a:lnTo>
                <a:lnTo>
                  <a:pt x="59" y="809"/>
                </a:lnTo>
                <a:lnTo>
                  <a:pt x="59" y="809"/>
                </a:lnTo>
                <a:lnTo>
                  <a:pt x="59" y="807"/>
                </a:lnTo>
                <a:lnTo>
                  <a:pt x="57" y="807"/>
                </a:lnTo>
                <a:close/>
                <a:moveTo>
                  <a:pt x="1452" y="700"/>
                </a:moveTo>
                <a:lnTo>
                  <a:pt x="1452" y="698"/>
                </a:lnTo>
                <a:lnTo>
                  <a:pt x="1452" y="698"/>
                </a:lnTo>
                <a:lnTo>
                  <a:pt x="1452" y="698"/>
                </a:lnTo>
                <a:lnTo>
                  <a:pt x="1452" y="698"/>
                </a:lnTo>
                <a:lnTo>
                  <a:pt x="1452" y="698"/>
                </a:lnTo>
                <a:lnTo>
                  <a:pt x="1452" y="696"/>
                </a:lnTo>
                <a:lnTo>
                  <a:pt x="1452" y="698"/>
                </a:lnTo>
                <a:lnTo>
                  <a:pt x="1452" y="698"/>
                </a:lnTo>
                <a:lnTo>
                  <a:pt x="1452" y="698"/>
                </a:lnTo>
                <a:lnTo>
                  <a:pt x="1452" y="698"/>
                </a:lnTo>
                <a:lnTo>
                  <a:pt x="1452" y="700"/>
                </a:lnTo>
                <a:lnTo>
                  <a:pt x="1452" y="700"/>
                </a:lnTo>
                <a:lnTo>
                  <a:pt x="1452" y="700"/>
                </a:lnTo>
                <a:close/>
                <a:moveTo>
                  <a:pt x="147" y="1906"/>
                </a:moveTo>
                <a:lnTo>
                  <a:pt x="147" y="1908"/>
                </a:lnTo>
                <a:lnTo>
                  <a:pt x="147" y="1908"/>
                </a:lnTo>
                <a:lnTo>
                  <a:pt x="147" y="1910"/>
                </a:lnTo>
                <a:lnTo>
                  <a:pt x="149" y="1908"/>
                </a:lnTo>
                <a:lnTo>
                  <a:pt x="149" y="1908"/>
                </a:lnTo>
                <a:lnTo>
                  <a:pt x="147" y="1906"/>
                </a:lnTo>
                <a:lnTo>
                  <a:pt x="147" y="1906"/>
                </a:lnTo>
                <a:close/>
                <a:moveTo>
                  <a:pt x="73" y="1941"/>
                </a:moveTo>
                <a:lnTo>
                  <a:pt x="73" y="1944"/>
                </a:lnTo>
                <a:lnTo>
                  <a:pt x="73" y="1944"/>
                </a:lnTo>
                <a:lnTo>
                  <a:pt x="73" y="1941"/>
                </a:lnTo>
                <a:lnTo>
                  <a:pt x="73" y="1941"/>
                </a:lnTo>
                <a:lnTo>
                  <a:pt x="73" y="1941"/>
                </a:lnTo>
                <a:close/>
                <a:moveTo>
                  <a:pt x="134" y="1837"/>
                </a:moveTo>
                <a:lnTo>
                  <a:pt x="132" y="1839"/>
                </a:lnTo>
                <a:lnTo>
                  <a:pt x="134" y="1839"/>
                </a:lnTo>
                <a:lnTo>
                  <a:pt x="134" y="1839"/>
                </a:lnTo>
                <a:lnTo>
                  <a:pt x="136" y="1837"/>
                </a:lnTo>
                <a:lnTo>
                  <a:pt x="136" y="1837"/>
                </a:lnTo>
                <a:lnTo>
                  <a:pt x="134" y="1837"/>
                </a:lnTo>
                <a:lnTo>
                  <a:pt x="134" y="1837"/>
                </a:lnTo>
                <a:close/>
                <a:moveTo>
                  <a:pt x="130" y="1675"/>
                </a:moveTo>
                <a:lnTo>
                  <a:pt x="130" y="1675"/>
                </a:lnTo>
                <a:lnTo>
                  <a:pt x="130" y="1675"/>
                </a:lnTo>
                <a:lnTo>
                  <a:pt x="130" y="1675"/>
                </a:lnTo>
                <a:lnTo>
                  <a:pt x="130" y="1675"/>
                </a:lnTo>
                <a:lnTo>
                  <a:pt x="130" y="1675"/>
                </a:lnTo>
                <a:lnTo>
                  <a:pt x="130" y="1675"/>
                </a:lnTo>
                <a:close/>
                <a:moveTo>
                  <a:pt x="134" y="799"/>
                </a:moveTo>
                <a:lnTo>
                  <a:pt x="134" y="797"/>
                </a:lnTo>
                <a:lnTo>
                  <a:pt x="134" y="797"/>
                </a:lnTo>
                <a:lnTo>
                  <a:pt x="136" y="797"/>
                </a:lnTo>
                <a:lnTo>
                  <a:pt x="136" y="797"/>
                </a:lnTo>
                <a:lnTo>
                  <a:pt x="136" y="797"/>
                </a:lnTo>
                <a:lnTo>
                  <a:pt x="136" y="797"/>
                </a:lnTo>
                <a:lnTo>
                  <a:pt x="136" y="795"/>
                </a:lnTo>
                <a:lnTo>
                  <a:pt x="134" y="795"/>
                </a:lnTo>
                <a:lnTo>
                  <a:pt x="134" y="797"/>
                </a:lnTo>
                <a:lnTo>
                  <a:pt x="132" y="797"/>
                </a:lnTo>
                <a:lnTo>
                  <a:pt x="134" y="799"/>
                </a:lnTo>
                <a:lnTo>
                  <a:pt x="134" y="799"/>
                </a:lnTo>
                <a:close/>
                <a:moveTo>
                  <a:pt x="138" y="707"/>
                </a:moveTo>
                <a:lnTo>
                  <a:pt x="140" y="707"/>
                </a:lnTo>
                <a:lnTo>
                  <a:pt x="140" y="707"/>
                </a:lnTo>
                <a:lnTo>
                  <a:pt x="142" y="707"/>
                </a:lnTo>
                <a:lnTo>
                  <a:pt x="142" y="705"/>
                </a:lnTo>
                <a:lnTo>
                  <a:pt x="138" y="705"/>
                </a:lnTo>
                <a:lnTo>
                  <a:pt x="138" y="707"/>
                </a:lnTo>
                <a:close/>
                <a:moveTo>
                  <a:pt x="128" y="1765"/>
                </a:moveTo>
                <a:lnTo>
                  <a:pt x="128" y="1765"/>
                </a:lnTo>
                <a:lnTo>
                  <a:pt x="128" y="1765"/>
                </a:lnTo>
                <a:lnTo>
                  <a:pt x="128" y="1765"/>
                </a:lnTo>
                <a:lnTo>
                  <a:pt x="128" y="1765"/>
                </a:lnTo>
                <a:lnTo>
                  <a:pt x="128" y="1765"/>
                </a:lnTo>
                <a:lnTo>
                  <a:pt x="128" y="1765"/>
                </a:lnTo>
                <a:lnTo>
                  <a:pt x="128" y="1765"/>
                </a:lnTo>
                <a:lnTo>
                  <a:pt x="128" y="1765"/>
                </a:lnTo>
                <a:close/>
                <a:moveTo>
                  <a:pt x="122" y="1671"/>
                </a:moveTo>
                <a:lnTo>
                  <a:pt x="119" y="1671"/>
                </a:lnTo>
                <a:lnTo>
                  <a:pt x="119" y="1671"/>
                </a:lnTo>
                <a:lnTo>
                  <a:pt x="119" y="1671"/>
                </a:lnTo>
                <a:lnTo>
                  <a:pt x="122" y="1671"/>
                </a:lnTo>
                <a:lnTo>
                  <a:pt x="122" y="1673"/>
                </a:lnTo>
                <a:lnTo>
                  <a:pt x="122" y="1673"/>
                </a:lnTo>
                <a:lnTo>
                  <a:pt x="122" y="1671"/>
                </a:lnTo>
                <a:lnTo>
                  <a:pt x="122" y="1671"/>
                </a:lnTo>
                <a:lnTo>
                  <a:pt x="122" y="1671"/>
                </a:lnTo>
                <a:lnTo>
                  <a:pt x="119" y="1671"/>
                </a:lnTo>
                <a:lnTo>
                  <a:pt x="119" y="1671"/>
                </a:lnTo>
                <a:lnTo>
                  <a:pt x="119" y="1671"/>
                </a:lnTo>
                <a:lnTo>
                  <a:pt x="119" y="1671"/>
                </a:lnTo>
                <a:lnTo>
                  <a:pt x="119" y="1671"/>
                </a:lnTo>
                <a:lnTo>
                  <a:pt x="119" y="1671"/>
                </a:lnTo>
                <a:lnTo>
                  <a:pt x="119" y="1671"/>
                </a:lnTo>
                <a:lnTo>
                  <a:pt x="119" y="1671"/>
                </a:lnTo>
                <a:lnTo>
                  <a:pt x="122" y="1671"/>
                </a:lnTo>
                <a:lnTo>
                  <a:pt x="122" y="1671"/>
                </a:lnTo>
                <a:lnTo>
                  <a:pt x="122" y="1671"/>
                </a:lnTo>
                <a:lnTo>
                  <a:pt x="122" y="1671"/>
                </a:lnTo>
                <a:lnTo>
                  <a:pt x="122" y="1671"/>
                </a:lnTo>
                <a:lnTo>
                  <a:pt x="122" y="1671"/>
                </a:lnTo>
                <a:close/>
                <a:moveTo>
                  <a:pt x="111" y="1826"/>
                </a:moveTo>
                <a:lnTo>
                  <a:pt x="109" y="1826"/>
                </a:lnTo>
                <a:lnTo>
                  <a:pt x="107" y="1826"/>
                </a:lnTo>
                <a:lnTo>
                  <a:pt x="105" y="1826"/>
                </a:lnTo>
                <a:lnTo>
                  <a:pt x="105" y="1826"/>
                </a:lnTo>
                <a:lnTo>
                  <a:pt x="107" y="1828"/>
                </a:lnTo>
                <a:lnTo>
                  <a:pt x="109" y="1830"/>
                </a:lnTo>
                <a:lnTo>
                  <a:pt x="109" y="1830"/>
                </a:lnTo>
                <a:lnTo>
                  <a:pt x="111" y="1830"/>
                </a:lnTo>
                <a:lnTo>
                  <a:pt x="113" y="1830"/>
                </a:lnTo>
                <a:lnTo>
                  <a:pt x="113" y="1828"/>
                </a:lnTo>
                <a:lnTo>
                  <a:pt x="113" y="1826"/>
                </a:lnTo>
                <a:lnTo>
                  <a:pt x="111" y="1826"/>
                </a:lnTo>
                <a:close/>
                <a:moveTo>
                  <a:pt x="124" y="1832"/>
                </a:moveTo>
                <a:lnTo>
                  <a:pt x="122" y="1832"/>
                </a:lnTo>
                <a:lnTo>
                  <a:pt x="122" y="1832"/>
                </a:lnTo>
                <a:lnTo>
                  <a:pt x="117" y="1830"/>
                </a:lnTo>
                <a:lnTo>
                  <a:pt x="115" y="1830"/>
                </a:lnTo>
                <a:lnTo>
                  <a:pt x="115" y="1830"/>
                </a:lnTo>
                <a:lnTo>
                  <a:pt x="115" y="1832"/>
                </a:lnTo>
                <a:lnTo>
                  <a:pt x="117" y="1832"/>
                </a:lnTo>
                <a:lnTo>
                  <a:pt x="117" y="1832"/>
                </a:lnTo>
                <a:lnTo>
                  <a:pt x="119" y="1835"/>
                </a:lnTo>
                <a:lnTo>
                  <a:pt x="124" y="1835"/>
                </a:lnTo>
                <a:lnTo>
                  <a:pt x="124" y="1835"/>
                </a:lnTo>
                <a:lnTo>
                  <a:pt x="124" y="1832"/>
                </a:lnTo>
                <a:lnTo>
                  <a:pt x="124" y="1832"/>
                </a:lnTo>
                <a:close/>
                <a:moveTo>
                  <a:pt x="126" y="1694"/>
                </a:moveTo>
                <a:lnTo>
                  <a:pt x="126" y="1694"/>
                </a:lnTo>
                <a:lnTo>
                  <a:pt x="126" y="1696"/>
                </a:lnTo>
                <a:lnTo>
                  <a:pt x="126" y="1696"/>
                </a:lnTo>
                <a:lnTo>
                  <a:pt x="128" y="1696"/>
                </a:lnTo>
                <a:lnTo>
                  <a:pt x="128" y="1696"/>
                </a:lnTo>
                <a:lnTo>
                  <a:pt x="128" y="1694"/>
                </a:lnTo>
                <a:lnTo>
                  <a:pt x="128" y="1694"/>
                </a:lnTo>
                <a:lnTo>
                  <a:pt x="126" y="1694"/>
                </a:lnTo>
                <a:close/>
                <a:moveTo>
                  <a:pt x="251" y="761"/>
                </a:moveTo>
                <a:lnTo>
                  <a:pt x="249" y="761"/>
                </a:lnTo>
                <a:lnTo>
                  <a:pt x="249" y="761"/>
                </a:lnTo>
                <a:lnTo>
                  <a:pt x="249" y="761"/>
                </a:lnTo>
                <a:lnTo>
                  <a:pt x="251" y="763"/>
                </a:lnTo>
                <a:lnTo>
                  <a:pt x="254" y="761"/>
                </a:lnTo>
                <a:lnTo>
                  <a:pt x="251" y="761"/>
                </a:lnTo>
                <a:lnTo>
                  <a:pt x="251" y="761"/>
                </a:lnTo>
                <a:close/>
                <a:moveTo>
                  <a:pt x="499" y="1866"/>
                </a:moveTo>
                <a:lnTo>
                  <a:pt x="499" y="1866"/>
                </a:lnTo>
                <a:lnTo>
                  <a:pt x="499" y="1866"/>
                </a:lnTo>
                <a:lnTo>
                  <a:pt x="499" y="1864"/>
                </a:lnTo>
                <a:lnTo>
                  <a:pt x="499" y="1864"/>
                </a:lnTo>
                <a:lnTo>
                  <a:pt x="499" y="1866"/>
                </a:lnTo>
                <a:lnTo>
                  <a:pt x="499" y="1866"/>
                </a:lnTo>
                <a:lnTo>
                  <a:pt x="499" y="1866"/>
                </a:lnTo>
                <a:lnTo>
                  <a:pt x="499" y="1868"/>
                </a:lnTo>
                <a:lnTo>
                  <a:pt x="501" y="1868"/>
                </a:lnTo>
                <a:lnTo>
                  <a:pt x="501" y="1868"/>
                </a:lnTo>
                <a:lnTo>
                  <a:pt x="501" y="1868"/>
                </a:lnTo>
                <a:lnTo>
                  <a:pt x="499" y="1866"/>
                </a:lnTo>
                <a:close/>
                <a:moveTo>
                  <a:pt x="505" y="640"/>
                </a:moveTo>
                <a:lnTo>
                  <a:pt x="505" y="637"/>
                </a:lnTo>
                <a:lnTo>
                  <a:pt x="505" y="637"/>
                </a:lnTo>
                <a:lnTo>
                  <a:pt x="503" y="640"/>
                </a:lnTo>
                <a:lnTo>
                  <a:pt x="503" y="640"/>
                </a:lnTo>
                <a:lnTo>
                  <a:pt x="505" y="640"/>
                </a:lnTo>
                <a:lnTo>
                  <a:pt x="505" y="640"/>
                </a:lnTo>
                <a:close/>
                <a:moveTo>
                  <a:pt x="490" y="637"/>
                </a:moveTo>
                <a:lnTo>
                  <a:pt x="488" y="637"/>
                </a:lnTo>
                <a:lnTo>
                  <a:pt x="486" y="637"/>
                </a:lnTo>
                <a:lnTo>
                  <a:pt x="484" y="637"/>
                </a:lnTo>
                <a:lnTo>
                  <a:pt x="484" y="637"/>
                </a:lnTo>
                <a:lnTo>
                  <a:pt x="482" y="637"/>
                </a:lnTo>
                <a:lnTo>
                  <a:pt x="482" y="637"/>
                </a:lnTo>
                <a:lnTo>
                  <a:pt x="482" y="637"/>
                </a:lnTo>
                <a:lnTo>
                  <a:pt x="482" y="640"/>
                </a:lnTo>
                <a:lnTo>
                  <a:pt x="484" y="640"/>
                </a:lnTo>
                <a:lnTo>
                  <a:pt x="484" y="642"/>
                </a:lnTo>
                <a:lnTo>
                  <a:pt x="484" y="642"/>
                </a:lnTo>
                <a:lnTo>
                  <a:pt x="486" y="640"/>
                </a:lnTo>
                <a:lnTo>
                  <a:pt x="490" y="640"/>
                </a:lnTo>
                <a:lnTo>
                  <a:pt x="490" y="637"/>
                </a:lnTo>
                <a:lnTo>
                  <a:pt x="490" y="637"/>
                </a:lnTo>
                <a:lnTo>
                  <a:pt x="490" y="637"/>
                </a:lnTo>
                <a:lnTo>
                  <a:pt x="490" y="637"/>
                </a:lnTo>
                <a:close/>
                <a:moveTo>
                  <a:pt x="515" y="648"/>
                </a:moveTo>
                <a:lnTo>
                  <a:pt x="513" y="650"/>
                </a:lnTo>
                <a:lnTo>
                  <a:pt x="513" y="650"/>
                </a:lnTo>
                <a:lnTo>
                  <a:pt x="513" y="650"/>
                </a:lnTo>
                <a:lnTo>
                  <a:pt x="515" y="648"/>
                </a:lnTo>
                <a:lnTo>
                  <a:pt x="518" y="648"/>
                </a:lnTo>
                <a:lnTo>
                  <a:pt x="518" y="646"/>
                </a:lnTo>
                <a:lnTo>
                  <a:pt x="515" y="646"/>
                </a:lnTo>
                <a:lnTo>
                  <a:pt x="515" y="648"/>
                </a:lnTo>
                <a:close/>
                <a:moveTo>
                  <a:pt x="505" y="1860"/>
                </a:moveTo>
                <a:lnTo>
                  <a:pt x="505" y="1860"/>
                </a:lnTo>
                <a:lnTo>
                  <a:pt x="505" y="1860"/>
                </a:lnTo>
                <a:lnTo>
                  <a:pt x="507" y="1862"/>
                </a:lnTo>
                <a:lnTo>
                  <a:pt x="507" y="1860"/>
                </a:lnTo>
                <a:lnTo>
                  <a:pt x="505" y="1860"/>
                </a:lnTo>
                <a:lnTo>
                  <a:pt x="505" y="1860"/>
                </a:lnTo>
                <a:close/>
                <a:moveTo>
                  <a:pt x="526" y="1872"/>
                </a:moveTo>
                <a:lnTo>
                  <a:pt x="526" y="1872"/>
                </a:lnTo>
                <a:lnTo>
                  <a:pt x="528" y="1872"/>
                </a:lnTo>
                <a:lnTo>
                  <a:pt x="528" y="1872"/>
                </a:lnTo>
                <a:lnTo>
                  <a:pt x="528" y="1872"/>
                </a:lnTo>
                <a:lnTo>
                  <a:pt x="526" y="1872"/>
                </a:lnTo>
                <a:close/>
                <a:moveTo>
                  <a:pt x="461" y="644"/>
                </a:moveTo>
                <a:lnTo>
                  <a:pt x="459" y="646"/>
                </a:lnTo>
                <a:lnTo>
                  <a:pt x="463" y="646"/>
                </a:lnTo>
                <a:lnTo>
                  <a:pt x="463" y="646"/>
                </a:lnTo>
                <a:lnTo>
                  <a:pt x="465" y="646"/>
                </a:lnTo>
                <a:lnTo>
                  <a:pt x="463" y="644"/>
                </a:lnTo>
                <a:lnTo>
                  <a:pt x="461" y="644"/>
                </a:lnTo>
                <a:close/>
                <a:moveTo>
                  <a:pt x="461" y="629"/>
                </a:moveTo>
                <a:lnTo>
                  <a:pt x="463" y="629"/>
                </a:lnTo>
                <a:lnTo>
                  <a:pt x="465" y="629"/>
                </a:lnTo>
                <a:lnTo>
                  <a:pt x="465" y="627"/>
                </a:lnTo>
                <a:lnTo>
                  <a:pt x="465" y="627"/>
                </a:lnTo>
                <a:lnTo>
                  <a:pt x="463" y="627"/>
                </a:lnTo>
                <a:lnTo>
                  <a:pt x="463" y="627"/>
                </a:lnTo>
                <a:lnTo>
                  <a:pt x="463" y="627"/>
                </a:lnTo>
                <a:lnTo>
                  <a:pt x="461" y="629"/>
                </a:lnTo>
                <a:lnTo>
                  <a:pt x="461" y="629"/>
                </a:lnTo>
                <a:close/>
                <a:moveTo>
                  <a:pt x="444" y="1887"/>
                </a:moveTo>
                <a:lnTo>
                  <a:pt x="444" y="1887"/>
                </a:lnTo>
                <a:lnTo>
                  <a:pt x="444" y="1885"/>
                </a:lnTo>
                <a:lnTo>
                  <a:pt x="442" y="1885"/>
                </a:lnTo>
                <a:lnTo>
                  <a:pt x="440" y="1885"/>
                </a:lnTo>
                <a:lnTo>
                  <a:pt x="440" y="1885"/>
                </a:lnTo>
                <a:lnTo>
                  <a:pt x="440" y="1887"/>
                </a:lnTo>
                <a:lnTo>
                  <a:pt x="440" y="1889"/>
                </a:lnTo>
                <a:lnTo>
                  <a:pt x="442" y="1889"/>
                </a:lnTo>
                <a:lnTo>
                  <a:pt x="444" y="1889"/>
                </a:lnTo>
                <a:lnTo>
                  <a:pt x="444" y="1889"/>
                </a:lnTo>
                <a:lnTo>
                  <a:pt x="446" y="1889"/>
                </a:lnTo>
                <a:lnTo>
                  <a:pt x="446" y="1891"/>
                </a:lnTo>
                <a:lnTo>
                  <a:pt x="446" y="1889"/>
                </a:lnTo>
                <a:lnTo>
                  <a:pt x="446" y="1889"/>
                </a:lnTo>
                <a:lnTo>
                  <a:pt x="444" y="1887"/>
                </a:lnTo>
                <a:close/>
                <a:moveTo>
                  <a:pt x="469" y="637"/>
                </a:moveTo>
                <a:lnTo>
                  <a:pt x="467" y="635"/>
                </a:lnTo>
                <a:lnTo>
                  <a:pt x="467" y="635"/>
                </a:lnTo>
                <a:lnTo>
                  <a:pt x="467" y="637"/>
                </a:lnTo>
                <a:lnTo>
                  <a:pt x="467" y="637"/>
                </a:lnTo>
                <a:lnTo>
                  <a:pt x="467" y="637"/>
                </a:lnTo>
                <a:lnTo>
                  <a:pt x="467" y="637"/>
                </a:lnTo>
                <a:lnTo>
                  <a:pt x="467" y="637"/>
                </a:lnTo>
                <a:lnTo>
                  <a:pt x="465" y="640"/>
                </a:lnTo>
                <a:lnTo>
                  <a:pt x="465" y="640"/>
                </a:lnTo>
                <a:lnTo>
                  <a:pt x="465" y="640"/>
                </a:lnTo>
                <a:lnTo>
                  <a:pt x="465" y="640"/>
                </a:lnTo>
                <a:lnTo>
                  <a:pt x="465" y="642"/>
                </a:lnTo>
                <a:lnTo>
                  <a:pt x="467" y="642"/>
                </a:lnTo>
                <a:lnTo>
                  <a:pt x="465" y="642"/>
                </a:lnTo>
                <a:lnTo>
                  <a:pt x="467" y="644"/>
                </a:lnTo>
                <a:lnTo>
                  <a:pt x="467" y="644"/>
                </a:lnTo>
                <a:lnTo>
                  <a:pt x="467" y="644"/>
                </a:lnTo>
                <a:lnTo>
                  <a:pt x="467" y="642"/>
                </a:lnTo>
                <a:lnTo>
                  <a:pt x="467" y="642"/>
                </a:lnTo>
                <a:lnTo>
                  <a:pt x="469" y="640"/>
                </a:lnTo>
                <a:lnTo>
                  <a:pt x="467" y="637"/>
                </a:lnTo>
                <a:lnTo>
                  <a:pt x="469" y="637"/>
                </a:lnTo>
                <a:lnTo>
                  <a:pt x="469" y="637"/>
                </a:lnTo>
                <a:close/>
                <a:moveTo>
                  <a:pt x="476" y="640"/>
                </a:moveTo>
                <a:lnTo>
                  <a:pt x="476" y="640"/>
                </a:lnTo>
                <a:lnTo>
                  <a:pt x="476" y="640"/>
                </a:lnTo>
                <a:lnTo>
                  <a:pt x="474" y="644"/>
                </a:lnTo>
                <a:lnTo>
                  <a:pt x="471" y="644"/>
                </a:lnTo>
                <a:lnTo>
                  <a:pt x="469" y="646"/>
                </a:lnTo>
                <a:lnTo>
                  <a:pt x="467" y="648"/>
                </a:lnTo>
                <a:lnTo>
                  <a:pt x="467" y="648"/>
                </a:lnTo>
                <a:lnTo>
                  <a:pt x="467" y="648"/>
                </a:lnTo>
                <a:lnTo>
                  <a:pt x="465" y="650"/>
                </a:lnTo>
                <a:lnTo>
                  <a:pt x="465" y="652"/>
                </a:lnTo>
                <a:lnTo>
                  <a:pt x="467" y="650"/>
                </a:lnTo>
                <a:lnTo>
                  <a:pt x="469" y="650"/>
                </a:lnTo>
                <a:lnTo>
                  <a:pt x="469" y="650"/>
                </a:lnTo>
                <a:lnTo>
                  <a:pt x="469" y="650"/>
                </a:lnTo>
                <a:lnTo>
                  <a:pt x="469" y="650"/>
                </a:lnTo>
                <a:lnTo>
                  <a:pt x="471" y="650"/>
                </a:lnTo>
                <a:lnTo>
                  <a:pt x="471" y="648"/>
                </a:lnTo>
                <a:lnTo>
                  <a:pt x="471" y="648"/>
                </a:lnTo>
                <a:lnTo>
                  <a:pt x="471" y="648"/>
                </a:lnTo>
                <a:lnTo>
                  <a:pt x="474" y="648"/>
                </a:lnTo>
                <a:lnTo>
                  <a:pt x="474" y="646"/>
                </a:lnTo>
                <a:lnTo>
                  <a:pt x="474" y="646"/>
                </a:lnTo>
                <a:lnTo>
                  <a:pt x="478" y="642"/>
                </a:lnTo>
                <a:lnTo>
                  <a:pt x="478" y="640"/>
                </a:lnTo>
                <a:lnTo>
                  <a:pt x="478" y="640"/>
                </a:lnTo>
                <a:lnTo>
                  <a:pt x="476" y="640"/>
                </a:lnTo>
                <a:close/>
                <a:moveTo>
                  <a:pt x="585" y="1759"/>
                </a:moveTo>
                <a:lnTo>
                  <a:pt x="585" y="1759"/>
                </a:lnTo>
                <a:lnTo>
                  <a:pt x="585" y="1759"/>
                </a:lnTo>
                <a:lnTo>
                  <a:pt x="585" y="1759"/>
                </a:lnTo>
                <a:lnTo>
                  <a:pt x="587" y="1759"/>
                </a:lnTo>
                <a:lnTo>
                  <a:pt x="587" y="1759"/>
                </a:lnTo>
                <a:lnTo>
                  <a:pt x="587" y="1759"/>
                </a:lnTo>
                <a:lnTo>
                  <a:pt x="587" y="1759"/>
                </a:lnTo>
                <a:lnTo>
                  <a:pt x="585" y="1759"/>
                </a:lnTo>
                <a:close/>
                <a:moveTo>
                  <a:pt x="578" y="1759"/>
                </a:moveTo>
                <a:lnTo>
                  <a:pt x="578" y="1759"/>
                </a:lnTo>
                <a:lnTo>
                  <a:pt x="578" y="1757"/>
                </a:lnTo>
                <a:lnTo>
                  <a:pt x="576" y="1757"/>
                </a:lnTo>
                <a:lnTo>
                  <a:pt x="576" y="1757"/>
                </a:lnTo>
                <a:lnTo>
                  <a:pt x="576" y="1759"/>
                </a:lnTo>
                <a:lnTo>
                  <a:pt x="576" y="1759"/>
                </a:lnTo>
                <a:lnTo>
                  <a:pt x="576" y="1759"/>
                </a:lnTo>
                <a:lnTo>
                  <a:pt x="578" y="1759"/>
                </a:lnTo>
                <a:lnTo>
                  <a:pt x="578" y="1759"/>
                </a:lnTo>
                <a:close/>
                <a:moveTo>
                  <a:pt x="578" y="1765"/>
                </a:moveTo>
                <a:lnTo>
                  <a:pt x="578" y="1765"/>
                </a:lnTo>
                <a:lnTo>
                  <a:pt x="578" y="1767"/>
                </a:lnTo>
                <a:lnTo>
                  <a:pt x="578" y="1767"/>
                </a:lnTo>
                <a:lnTo>
                  <a:pt x="578" y="1765"/>
                </a:lnTo>
                <a:lnTo>
                  <a:pt x="578" y="1765"/>
                </a:lnTo>
                <a:lnTo>
                  <a:pt x="578" y="1765"/>
                </a:lnTo>
                <a:close/>
                <a:moveTo>
                  <a:pt x="593" y="1774"/>
                </a:moveTo>
                <a:lnTo>
                  <a:pt x="593" y="1774"/>
                </a:lnTo>
                <a:lnTo>
                  <a:pt x="593" y="1776"/>
                </a:lnTo>
                <a:lnTo>
                  <a:pt x="593" y="1774"/>
                </a:lnTo>
                <a:lnTo>
                  <a:pt x="593" y="1774"/>
                </a:lnTo>
                <a:lnTo>
                  <a:pt x="593" y="1774"/>
                </a:lnTo>
                <a:close/>
                <a:moveTo>
                  <a:pt x="530" y="1872"/>
                </a:moveTo>
                <a:lnTo>
                  <a:pt x="528" y="1872"/>
                </a:lnTo>
                <a:lnTo>
                  <a:pt x="528" y="1872"/>
                </a:lnTo>
                <a:lnTo>
                  <a:pt x="530" y="1872"/>
                </a:lnTo>
                <a:lnTo>
                  <a:pt x="530" y="1872"/>
                </a:lnTo>
                <a:lnTo>
                  <a:pt x="530" y="1872"/>
                </a:lnTo>
                <a:lnTo>
                  <a:pt x="530" y="1872"/>
                </a:lnTo>
                <a:close/>
                <a:moveTo>
                  <a:pt x="570" y="1887"/>
                </a:moveTo>
                <a:lnTo>
                  <a:pt x="568" y="1889"/>
                </a:lnTo>
                <a:lnTo>
                  <a:pt x="568" y="1889"/>
                </a:lnTo>
                <a:lnTo>
                  <a:pt x="568" y="1889"/>
                </a:lnTo>
                <a:lnTo>
                  <a:pt x="568" y="1889"/>
                </a:lnTo>
                <a:lnTo>
                  <a:pt x="568" y="1891"/>
                </a:lnTo>
                <a:lnTo>
                  <a:pt x="568" y="1891"/>
                </a:lnTo>
                <a:lnTo>
                  <a:pt x="568" y="1891"/>
                </a:lnTo>
                <a:lnTo>
                  <a:pt x="568" y="1891"/>
                </a:lnTo>
                <a:lnTo>
                  <a:pt x="568" y="1889"/>
                </a:lnTo>
                <a:lnTo>
                  <a:pt x="568" y="1889"/>
                </a:lnTo>
                <a:lnTo>
                  <a:pt x="568" y="1889"/>
                </a:lnTo>
                <a:lnTo>
                  <a:pt x="568" y="1889"/>
                </a:lnTo>
                <a:lnTo>
                  <a:pt x="570" y="1887"/>
                </a:lnTo>
                <a:lnTo>
                  <a:pt x="570" y="1887"/>
                </a:lnTo>
                <a:lnTo>
                  <a:pt x="570" y="1887"/>
                </a:lnTo>
                <a:lnTo>
                  <a:pt x="570" y="1887"/>
                </a:lnTo>
                <a:close/>
                <a:moveTo>
                  <a:pt x="323" y="1319"/>
                </a:moveTo>
                <a:lnTo>
                  <a:pt x="323" y="1319"/>
                </a:lnTo>
                <a:lnTo>
                  <a:pt x="323" y="1319"/>
                </a:lnTo>
                <a:lnTo>
                  <a:pt x="321" y="1319"/>
                </a:lnTo>
                <a:lnTo>
                  <a:pt x="321" y="1319"/>
                </a:lnTo>
                <a:lnTo>
                  <a:pt x="321" y="1317"/>
                </a:lnTo>
                <a:lnTo>
                  <a:pt x="321" y="1317"/>
                </a:lnTo>
                <a:lnTo>
                  <a:pt x="318" y="1315"/>
                </a:lnTo>
                <a:lnTo>
                  <a:pt x="318" y="1315"/>
                </a:lnTo>
                <a:lnTo>
                  <a:pt x="316" y="1317"/>
                </a:lnTo>
                <a:lnTo>
                  <a:pt x="314" y="1317"/>
                </a:lnTo>
                <a:lnTo>
                  <a:pt x="314" y="1317"/>
                </a:lnTo>
                <a:lnTo>
                  <a:pt x="314" y="1319"/>
                </a:lnTo>
                <a:lnTo>
                  <a:pt x="316" y="1319"/>
                </a:lnTo>
                <a:lnTo>
                  <a:pt x="316" y="1321"/>
                </a:lnTo>
                <a:lnTo>
                  <a:pt x="318" y="1321"/>
                </a:lnTo>
                <a:lnTo>
                  <a:pt x="318" y="1321"/>
                </a:lnTo>
                <a:lnTo>
                  <a:pt x="318" y="1319"/>
                </a:lnTo>
                <a:lnTo>
                  <a:pt x="318" y="1319"/>
                </a:lnTo>
                <a:lnTo>
                  <a:pt x="318" y="1319"/>
                </a:lnTo>
                <a:lnTo>
                  <a:pt x="318" y="1321"/>
                </a:lnTo>
                <a:lnTo>
                  <a:pt x="321" y="1321"/>
                </a:lnTo>
                <a:lnTo>
                  <a:pt x="321" y="1321"/>
                </a:lnTo>
                <a:lnTo>
                  <a:pt x="323" y="1321"/>
                </a:lnTo>
                <a:lnTo>
                  <a:pt x="323" y="1321"/>
                </a:lnTo>
                <a:lnTo>
                  <a:pt x="325" y="1321"/>
                </a:lnTo>
                <a:lnTo>
                  <a:pt x="325" y="1321"/>
                </a:lnTo>
                <a:lnTo>
                  <a:pt x="323" y="1319"/>
                </a:lnTo>
                <a:close/>
                <a:moveTo>
                  <a:pt x="566" y="1893"/>
                </a:moveTo>
                <a:lnTo>
                  <a:pt x="566" y="1893"/>
                </a:lnTo>
                <a:lnTo>
                  <a:pt x="566" y="1893"/>
                </a:lnTo>
                <a:lnTo>
                  <a:pt x="566" y="1893"/>
                </a:lnTo>
                <a:lnTo>
                  <a:pt x="566" y="1895"/>
                </a:lnTo>
                <a:lnTo>
                  <a:pt x="568" y="1895"/>
                </a:lnTo>
                <a:lnTo>
                  <a:pt x="568" y="1895"/>
                </a:lnTo>
                <a:lnTo>
                  <a:pt x="568" y="1895"/>
                </a:lnTo>
                <a:lnTo>
                  <a:pt x="566" y="1893"/>
                </a:lnTo>
                <a:close/>
                <a:moveTo>
                  <a:pt x="568" y="1897"/>
                </a:moveTo>
                <a:lnTo>
                  <a:pt x="568" y="1897"/>
                </a:lnTo>
                <a:lnTo>
                  <a:pt x="570" y="1897"/>
                </a:lnTo>
                <a:lnTo>
                  <a:pt x="570" y="1897"/>
                </a:lnTo>
                <a:lnTo>
                  <a:pt x="570" y="1897"/>
                </a:lnTo>
                <a:lnTo>
                  <a:pt x="568" y="1897"/>
                </a:lnTo>
                <a:close/>
                <a:moveTo>
                  <a:pt x="543" y="1864"/>
                </a:moveTo>
                <a:lnTo>
                  <a:pt x="543" y="1864"/>
                </a:lnTo>
                <a:lnTo>
                  <a:pt x="543" y="1864"/>
                </a:lnTo>
                <a:lnTo>
                  <a:pt x="543" y="1864"/>
                </a:lnTo>
                <a:lnTo>
                  <a:pt x="543" y="1864"/>
                </a:lnTo>
                <a:close/>
                <a:moveTo>
                  <a:pt x="362" y="1346"/>
                </a:moveTo>
                <a:lnTo>
                  <a:pt x="362" y="1344"/>
                </a:lnTo>
                <a:lnTo>
                  <a:pt x="360" y="1344"/>
                </a:lnTo>
                <a:lnTo>
                  <a:pt x="360" y="1342"/>
                </a:lnTo>
                <a:lnTo>
                  <a:pt x="358" y="1340"/>
                </a:lnTo>
                <a:lnTo>
                  <a:pt x="354" y="1338"/>
                </a:lnTo>
                <a:lnTo>
                  <a:pt x="350" y="1336"/>
                </a:lnTo>
                <a:lnTo>
                  <a:pt x="350" y="1336"/>
                </a:lnTo>
                <a:lnTo>
                  <a:pt x="350" y="1338"/>
                </a:lnTo>
                <a:lnTo>
                  <a:pt x="350" y="1340"/>
                </a:lnTo>
                <a:lnTo>
                  <a:pt x="350" y="1342"/>
                </a:lnTo>
                <a:lnTo>
                  <a:pt x="348" y="1342"/>
                </a:lnTo>
                <a:lnTo>
                  <a:pt x="348" y="1344"/>
                </a:lnTo>
                <a:lnTo>
                  <a:pt x="348" y="1346"/>
                </a:lnTo>
                <a:lnTo>
                  <a:pt x="350" y="1350"/>
                </a:lnTo>
                <a:lnTo>
                  <a:pt x="350" y="1352"/>
                </a:lnTo>
                <a:lnTo>
                  <a:pt x="350" y="1354"/>
                </a:lnTo>
                <a:lnTo>
                  <a:pt x="352" y="1357"/>
                </a:lnTo>
                <a:lnTo>
                  <a:pt x="354" y="1357"/>
                </a:lnTo>
                <a:lnTo>
                  <a:pt x="354" y="1354"/>
                </a:lnTo>
                <a:lnTo>
                  <a:pt x="354" y="1354"/>
                </a:lnTo>
                <a:lnTo>
                  <a:pt x="358" y="1350"/>
                </a:lnTo>
                <a:lnTo>
                  <a:pt x="360" y="1350"/>
                </a:lnTo>
                <a:lnTo>
                  <a:pt x="365" y="1348"/>
                </a:lnTo>
                <a:lnTo>
                  <a:pt x="365" y="1348"/>
                </a:lnTo>
                <a:lnTo>
                  <a:pt x="365" y="1346"/>
                </a:lnTo>
                <a:lnTo>
                  <a:pt x="362" y="1346"/>
                </a:lnTo>
                <a:close/>
                <a:moveTo>
                  <a:pt x="362" y="1690"/>
                </a:moveTo>
                <a:lnTo>
                  <a:pt x="362" y="1690"/>
                </a:lnTo>
                <a:lnTo>
                  <a:pt x="362" y="1690"/>
                </a:lnTo>
                <a:lnTo>
                  <a:pt x="362" y="1690"/>
                </a:lnTo>
                <a:lnTo>
                  <a:pt x="362" y="1690"/>
                </a:lnTo>
                <a:lnTo>
                  <a:pt x="362" y="1690"/>
                </a:lnTo>
                <a:lnTo>
                  <a:pt x="362" y="1690"/>
                </a:lnTo>
                <a:lnTo>
                  <a:pt x="362" y="1690"/>
                </a:lnTo>
                <a:lnTo>
                  <a:pt x="362" y="1690"/>
                </a:lnTo>
                <a:lnTo>
                  <a:pt x="362" y="1690"/>
                </a:lnTo>
                <a:lnTo>
                  <a:pt x="362" y="1690"/>
                </a:lnTo>
                <a:close/>
                <a:moveTo>
                  <a:pt x="354" y="734"/>
                </a:moveTo>
                <a:lnTo>
                  <a:pt x="354" y="734"/>
                </a:lnTo>
                <a:lnTo>
                  <a:pt x="354" y="732"/>
                </a:lnTo>
                <a:lnTo>
                  <a:pt x="354" y="732"/>
                </a:lnTo>
                <a:lnTo>
                  <a:pt x="354" y="732"/>
                </a:lnTo>
                <a:lnTo>
                  <a:pt x="354" y="732"/>
                </a:lnTo>
                <a:lnTo>
                  <a:pt x="352" y="734"/>
                </a:lnTo>
                <a:lnTo>
                  <a:pt x="352" y="734"/>
                </a:lnTo>
                <a:lnTo>
                  <a:pt x="352" y="734"/>
                </a:lnTo>
                <a:lnTo>
                  <a:pt x="354" y="734"/>
                </a:lnTo>
                <a:close/>
                <a:moveTo>
                  <a:pt x="369" y="717"/>
                </a:moveTo>
                <a:lnTo>
                  <a:pt x="367" y="719"/>
                </a:lnTo>
                <a:lnTo>
                  <a:pt x="367" y="719"/>
                </a:lnTo>
                <a:lnTo>
                  <a:pt x="367" y="721"/>
                </a:lnTo>
                <a:lnTo>
                  <a:pt x="365" y="721"/>
                </a:lnTo>
                <a:lnTo>
                  <a:pt x="365" y="721"/>
                </a:lnTo>
                <a:lnTo>
                  <a:pt x="367" y="721"/>
                </a:lnTo>
                <a:lnTo>
                  <a:pt x="367" y="721"/>
                </a:lnTo>
                <a:lnTo>
                  <a:pt x="369" y="719"/>
                </a:lnTo>
                <a:lnTo>
                  <a:pt x="371" y="719"/>
                </a:lnTo>
                <a:lnTo>
                  <a:pt x="371" y="717"/>
                </a:lnTo>
                <a:lnTo>
                  <a:pt x="369" y="717"/>
                </a:lnTo>
                <a:close/>
                <a:moveTo>
                  <a:pt x="436" y="1885"/>
                </a:moveTo>
                <a:lnTo>
                  <a:pt x="436" y="1885"/>
                </a:lnTo>
                <a:lnTo>
                  <a:pt x="436" y="1885"/>
                </a:lnTo>
                <a:lnTo>
                  <a:pt x="436" y="1885"/>
                </a:lnTo>
                <a:lnTo>
                  <a:pt x="436" y="1885"/>
                </a:lnTo>
                <a:lnTo>
                  <a:pt x="438" y="1885"/>
                </a:lnTo>
                <a:lnTo>
                  <a:pt x="438" y="1885"/>
                </a:lnTo>
                <a:lnTo>
                  <a:pt x="438" y="1885"/>
                </a:lnTo>
                <a:lnTo>
                  <a:pt x="436" y="1885"/>
                </a:lnTo>
                <a:close/>
                <a:moveTo>
                  <a:pt x="348" y="1329"/>
                </a:moveTo>
                <a:lnTo>
                  <a:pt x="348" y="1329"/>
                </a:lnTo>
                <a:lnTo>
                  <a:pt x="346" y="1327"/>
                </a:lnTo>
                <a:lnTo>
                  <a:pt x="346" y="1327"/>
                </a:lnTo>
                <a:lnTo>
                  <a:pt x="344" y="1325"/>
                </a:lnTo>
                <a:lnTo>
                  <a:pt x="342" y="1325"/>
                </a:lnTo>
                <a:lnTo>
                  <a:pt x="342" y="1327"/>
                </a:lnTo>
                <a:lnTo>
                  <a:pt x="342" y="1327"/>
                </a:lnTo>
                <a:lnTo>
                  <a:pt x="339" y="1325"/>
                </a:lnTo>
                <a:lnTo>
                  <a:pt x="339" y="1325"/>
                </a:lnTo>
                <a:lnTo>
                  <a:pt x="337" y="1325"/>
                </a:lnTo>
                <a:lnTo>
                  <a:pt x="337" y="1325"/>
                </a:lnTo>
                <a:lnTo>
                  <a:pt x="337" y="1327"/>
                </a:lnTo>
                <a:lnTo>
                  <a:pt x="339" y="1327"/>
                </a:lnTo>
                <a:lnTo>
                  <a:pt x="339" y="1329"/>
                </a:lnTo>
                <a:lnTo>
                  <a:pt x="342" y="1327"/>
                </a:lnTo>
                <a:lnTo>
                  <a:pt x="342" y="1329"/>
                </a:lnTo>
                <a:lnTo>
                  <a:pt x="342" y="1331"/>
                </a:lnTo>
                <a:lnTo>
                  <a:pt x="342" y="1331"/>
                </a:lnTo>
                <a:lnTo>
                  <a:pt x="344" y="1331"/>
                </a:lnTo>
                <a:lnTo>
                  <a:pt x="344" y="1331"/>
                </a:lnTo>
                <a:lnTo>
                  <a:pt x="346" y="1331"/>
                </a:lnTo>
                <a:lnTo>
                  <a:pt x="348" y="1329"/>
                </a:lnTo>
                <a:lnTo>
                  <a:pt x="348" y="1329"/>
                </a:lnTo>
                <a:close/>
                <a:moveTo>
                  <a:pt x="335" y="1327"/>
                </a:moveTo>
                <a:lnTo>
                  <a:pt x="333" y="1327"/>
                </a:lnTo>
                <a:lnTo>
                  <a:pt x="333" y="1327"/>
                </a:lnTo>
                <a:lnTo>
                  <a:pt x="333" y="1327"/>
                </a:lnTo>
                <a:lnTo>
                  <a:pt x="333" y="1329"/>
                </a:lnTo>
                <a:lnTo>
                  <a:pt x="335" y="1329"/>
                </a:lnTo>
                <a:lnTo>
                  <a:pt x="335" y="1329"/>
                </a:lnTo>
                <a:lnTo>
                  <a:pt x="335" y="1327"/>
                </a:lnTo>
                <a:lnTo>
                  <a:pt x="335" y="1327"/>
                </a:lnTo>
                <a:lnTo>
                  <a:pt x="335" y="1327"/>
                </a:lnTo>
                <a:close/>
                <a:moveTo>
                  <a:pt x="329" y="1602"/>
                </a:moveTo>
                <a:lnTo>
                  <a:pt x="327" y="1602"/>
                </a:lnTo>
                <a:lnTo>
                  <a:pt x="327" y="1602"/>
                </a:lnTo>
                <a:lnTo>
                  <a:pt x="329" y="1604"/>
                </a:lnTo>
                <a:lnTo>
                  <a:pt x="327" y="1604"/>
                </a:lnTo>
                <a:lnTo>
                  <a:pt x="327" y="1604"/>
                </a:lnTo>
                <a:lnTo>
                  <a:pt x="327" y="1604"/>
                </a:lnTo>
                <a:lnTo>
                  <a:pt x="325" y="1604"/>
                </a:lnTo>
                <a:lnTo>
                  <a:pt x="325" y="1604"/>
                </a:lnTo>
                <a:lnTo>
                  <a:pt x="327" y="1606"/>
                </a:lnTo>
                <a:lnTo>
                  <a:pt x="329" y="1606"/>
                </a:lnTo>
                <a:lnTo>
                  <a:pt x="331" y="1606"/>
                </a:lnTo>
                <a:lnTo>
                  <a:pt x="329" y="1604"/>
                </a:lnTo>
                <a:lnTo>
                  <a:pt x="329" y="1602"/>
                </a:lnTo>
                <a:close/>
                <a:moveTo>
                  <a:pt x="373" y="717"/>
                </a:moveTo>
                <a:lnTo>
                  <a:pt x="373" y="719"/>
                </a:lnTo>
                <a:lnTo>
                  <a:pt x="371" y="719"/>
                </a:lnTo>
                <a:lnTo>
                  <a:pt x="373" y="719"/>
                </a:lnTo>
                <a:lnTo>
                  <a:pt x="373" y="719"/>
                </a:lnTo>
                <a:lnTo>
                  <a:pt x="375" y="719"/>
                </a:lnTo>
                <a:lnTo>
                  <a:pt x="375" y="719"/>
                </a:lnTo>
                <a:lnTo>
                  <a:pt x="375" y="719"/>
                </a:lnTo>
                <a:lnTo>
                  <a:pt x="375" y="719"/>
                </a:lnTo>
                <a:lnTo>
                  <a:pt x="375" y="717"/>
                </a:lnTo>
                <a:lnTo>
                  <a:pt x="373" y="717"/>
                </a:lnTo>
                <a:close/>
                <a:moveTo>
                  <a:pt x="335" y="1323"/>
                </a:moveTo>
                <a:lnTo>
                  <a:pt x="333" y="1323"/>
                </a:lnTo>
                <a:lnTo>
                  <a:pt x="333" y="1323"/>
                </a:lnTo>
                <a:lnTo>
                  <a:pt x="331" y="1323"/>
                </a:lnTo>
                <a:lnTo>
                  <a:pt x="329" y="1321"/>
                </a:lnTo>
                <a:lnTo>
                  <a:pt x="329" y="1323"/>
                </a:lnTo>
                <a:lnTo>
                  <a:pt x="329" y="1323"/>
                </a:lnTo>
                <a:lnTo>
                  <a:pt x="329" y="1323"/>
                </a:lnTo>
                <a:lnTo>
                  <a:pt x="333" y="1323"/>
                </a:lnTo>
                <a:lnTo>
                  <a:pt x="335" y="1325"/>
                </a:lnTo>
                <a:lnTo>
                  <a:pt x="337" y="1323"/>
                </a:lnTo>
                <a:lnTo>
                  <a:pt x="337" y="1323"/>
                </a:lnTo>
                <a:lnTo>
                  <a:pt x="337" y="1323"/>
                </a:lnTo>
                <a:lnTo>
                  <a:pt x="335" y="1323"/>
                </a:lnTo>
                <a:close/>
                <a:moveTo>
                  <a:pt x="350" y="1711"/>
                </a:moveTo>
                <a:lnTo>
                  <a:pt x="348" y="1711"/>
                </a:lnTo>
                <a:lnTo>
                  <a:pt x="348" y="1711"/>
                </a:lnTo>
                <a:lnTo>
                  <a:pt x="348" y="1711"/>
                </a:lnTo>
                <a:lnTo>
                  <a:pt x="350" y="1713"/>
                </a:lnTo>
                <a:lnTo>
                  <a:pt x="350" y="1713"/>
                </a:lnTo>
                <a:lnTo>
                  <a:pt x="350" y="1713"/>
                </a:lnTo>
                <a:lnTo>
                  <a:pt x="350" y="1711"/>
                </a:lnTo>
                <a:lnTo>
                  <a:pt x="350" y="1711"/>
                </a:lnTo>
                <a:lnTo>
                  <a:pt x="350" y="1711"/>
                </a:lnTo>
                <a:close/>
                <a:moveTo>
                  <a:pt x="407" y="640"/>
                </a:moveTo>
                <a:lnTo>
                  <a:pt x="407" y="637"/>
                </a:lnTo>
                <a:lnTo>
                  <a:pt x="407" y="635"/>
                </a:lnTo>
                <a:lnTo>
                  <a:pt x="407" y="635"/>
                </a:lnTo>
                <a:lnTo>
                  <a:pt x="407" y="637"/>
                </a:lnTo>
                <a:lnTo>
                  <a:pt x="404" y="640"/>
                </a:lnTo>
                <a:lnTo>
                  <a:pt x="404" y="640"/>
                </a:lnTo>
                <a:lnTo>
                  <a:pt x="407" y="640"/>
                </a:lnTo>
                <a:close/>
                <a:moveTo>
                  <a:pt x="409" y="1795"/>
                </a:moveTo>
                <a:lnTo>
                  <a:pt x="409" y="1795"/>
                </a:lnTo>
                <a:lnTo>
                  <a:pt x="409" y="1795"/>
                </a:lnTo>
                <a:lnTo>
                  <a:pt x="409" y="1797"/>
                </a:lnTo>
                <a:lnTo>
                  <a:pt x="409" y="1797"/>
                </a:lnTo>
                <a:lnTo>
                  <a:pt x="409" y="1797"/>
                </a:lnTo>
                <a:lnTo>
                  <a:pt x="409" y="1797"/>
                </a:lnTo>
                <a:lnTo>
                  <a:pt x="409" y="1795"/>
                </a:lnTo>
                <a:lnTo>
                  <a:pt x="409" y="1795"/>
                </a:lnTo>
                <a:close/>
                <a:moveTo>
                  <a:pt x="413" y="1872"/>
                </a:moveTo>
                <a:lnTo>
                  <a:pt x="413" y="1872"/>
                </a:lnTo>
                <a:lnTo>
                  <a:pt x="413" y="1872"/>
                </a:lnTo>
                <a:lnTo>
                  <a:pt x="413" y="1870"/>
                </a:lnTo>
                <a:lnTo>
                  <a:pt x="413" y="1872"/>
                </a:lnTo>
                <a:lnTo>
                  <a:pt x="413" y="1872"/>
                </a:lnTo>
                <a:lnTo>
                  <a:pt x="413" y="1872"/>
                </a:lnTo>
                <a:lnTo>
                  <a:pt x="413" y="1872"/>
                </a:lnTo>
                <a:close/>
                <a:moveTo>
                  <a:pt x="413" y="1874"/>
                </a:moveTo>
                <a:lnTo>
                  <a:pt x="413" y="1874"/>
                </a:lnTo>
                <a:lnTo>
                  <a:pt x="413" y="1877"/>
                </a:lnTo>
                <a:lnTo>
                  <a:pt x="413" y="1877"/>
                </a:lnTo>
                <a:lnTo>
                  <a:pt x="415" y="1877"/>
                </a:lnTo>
                <a:lnTo>
                  <a:pt x="415" y="1877"/>
                </a:lnTo>
                <a:lnTo>
                  <a:pt x="415" y="1874"/>
                </a:lnTo>
                <a:lnTo>
                  <a:pt x="413" y="1874"/>
                </a:lnTo>
                <a:close/>
                <a:moveTo>
                  <a:pt x="386" y="692"/>
                </a:moveTo>
                <a:lnTo>
                  <a:pt x="388" y="692"/>
                </a:lnTo>
                <a:lnTo>
                  <a:pt x="388" y="692"/>
                </a:lnTo>
                <a:lnTo>
                  <a:pt x="388" y="692"/>
                </a:lnTo>
                <a:lnTo>
                  <a:pt x="388" y="692"/>
                </a:lnTo>
                <a:lnTo>
                  <a:pt x="386" y="690"/>
                </a:lnTo>
                <a:lnTo>
                  <a:pt x="383" y="690"/>
                </a:lnTo>
                <a:lnTo>
                  <a:pt x="383" y="690"/>
                </a:lnTo>
                <a:lnTo>
                  <a:pt x="383" y="690"/>
                </a:lnTo>
                <a:lnTo>
                  <a:pt x="383" y="692"/>
                </a:lnTo>
                <a:lnTo>
                  <a:pt x="386" y="692"/>
                </a:lnTo>
                <a:close/>
                <a:moveTo>
                  <a:pt x="392" y="707"/>
                </a:moveTo>
                <a:lnTo>
                  <a:pt x="388" y="707"/>
                </a:lnTo>
                <a:lnTo>
                  <a:pt x="386" y="707"/>
                </a:lnTo>
                <a:lnTo>
                  <a:pt x="386" y="709"/>
                </a:lnTo>
                <a:lnTo>
                  <a:pt x="388" y="709"/>
                </a:lnTo>
                <a:lnTo>
                  <a:pt x="388" y="709"/>
                </a:lnTo>
                <a:lnTo>
                  <a:pt x="390" y="709"/>
                </a:lnTo>
                <a:lnTo>
                  <a:pt x="390" y="709"/>
                </a:lnTo>
                <a:lnTo>
                  <a:pt x="392" y="707"/>
                </a:lnTo>
                <a:lnTo>
                  <a:pt x="392" y="707"/>
                </a:lnTo>
                <a:lnTo>
                  <a:pt x="392" y="707"/>
                </a:lnTo>
                <a:lnTo>
                  <a:pt x="392" y="707"/>
                </a:lnTo>
                <a:lnTo>
                  <a:pt x="392" y="707"/>
                </a:lnTo>
                <a:close/>
                <a:moveTo>
                  <a:pt x="400" y="696"/>
                </a:moveTo>
                <a:lnTo>
                  <a:pt x="398" y="696"/>
                </a:lnTo>
                <a:lnTo>
                  <a:pt x="398" y="694"/>
                </a:lnTo>
                <a:lnTo>
                  <a:pt x="400" y="694"/>
                </a:lnTo>
                <a:lnTo>
                  <a:pt x="400" y="694"/>
                </a:lnTo>
                <a:lnTo>
                  <a:pt x="400" y="692"/>
                </a:lnTo>
                <a:lnTo>
                  <a:pt x="398" y="692"/>
                </a:lnTo>
                <a:lnTo>
                  <a:pt x="396" y="692"/>
                </a:lnTo>
                <a:lnTo>
                  <a:pt x="396" y="692"/>
                </a:lnTo>
                <a:lnTo>
                  <a:pt x="394" y="694"/>
                </a:lnTo>
                <a:lnTo>
                  <a:pt x="392" y="694"/>
                </a:lnTo>
                <a:lnTo>
                  <a:pt x="392" y="692"/>
                </a:lnTo>
                <a:lnTo>
                  <a:pt x="394" y="692"/>
                </a:lnTo>
                <a:lnTo>
                  <a:pt x="392" y="690"/>
                </a:lnTo>
                <a:lnTo>
                  <a:pt x="390" y="690"/>
                </a:lnTo>
                <a:lnTo>
                  <a:pt x="388" y="690"/>
                </a:lnTo>
                <a:lnTo>
                  <a:pt x="390" y="690"/>
                </a:lnTo>
                <a:lnTo>
                  <a:pt x="388" y="692"/>
                </a:lnTo>
                <a:lnTo>
                  <a:pt x="388" y="692"/>
                </a:lnTo>
                <a:lnTo>
                  <a:pt x="388" y="692"/>
                </a:lnTo>
                <a:lnTo>
                  <a:pt x="388" y="694"/>
                </a:lnTo>
                <a:lnTo>
                  <a:pt x="388" y="694"/>
                </a:lnTo>
                <a:lnTo>
                  <a:pt x="386" y="694"/>
                </a:lnTo>
                <a:lnTo>
                  <a:pt x="386" y="694"/>
                </a:lnTo>
                <a:lnTo>
                  <a:pt x="386" y="694"/>
                </a:lnTo>
                <a:lnTo>
                  <a:pt x="386" y="694"/>
                </a:lnTo>
                <a:lnTo>
                  <a:pt x="383" y="694"/>
                </a:lnTo>
                <a:lnTo>
                  <a:pt x="383" y="694"/>
                </a:lnTo>
                <a:lnTo>
                  <a:pt x="383" y="694"/>
                </a:lnTo>
                <a:lnTo>
                  <a:pt x="381" y="692"/>
                </a:lnTo>
                <a:lnTo>
                  <a:pt x="381" y="692"/>
                </a:lnTo>
                <a:lnTo>
                  <a:pt x="379" y="692"/>
                </a:lnTo>
                <a:lnTo>
                  <a:pt x="379" y="692"/>
                </a:lnTo>
                <a:lnTo>
                  <a:pt x="379" y="692"/>
                </a:lnTo>
                <a:lnTo>
                  <a:pt x="377" y="692"/>
                </a:lnTo>
                <a:lnTo>
                  <a:pt x="377" y="694"/>
                </a:lnTo>
                <a:lnTo>
                  <a:pt x="379" y="694"/>
                </a:lnTo>
                <a:lnTo>
                  <a:pt x="379" y="694"/>
                </a:lnTo>
                <a:lnTo>
                  <a:pt x="381" y="696"/>
                </a:lnTo>
                <a:lnTo>
                  <a:pt x="381" y="696"/>
                </a:lnTo>
                <a:lnTo>
                  <a:pt x="379" y="696"/>
                </a:lnTo>
                <a:lnTo>
                  <a:pt x="379" y="696"/>
                </a:lnTo>
                <a:lnTo>
                  <a:pt x="379" y="698"/>
                </a:lnTo>
                <a:lnTo>
                  <a:pt x="379" y="700"/>
                </a:lnTo>
                <a:lnTo>
                  <a:pt x="379" y="702"/>
                </a:lnTo>
                <a:lnTo>
                  <a:pt x="381" y="702"/>
                </a:lnTo>
                <a:lnTo>
                  <a:pt x="379" y="702"/>
                </a:lnTo>
                <a:lnTo>
                  <a:pt x="379" y="702"/>
                </a:lnTo>
                <a:lnTo>
                  <a:pt x="379" y="700"/>
                </a:lnTo>
                <a:lnTo>
                  <a:pt x="377" y="698"/>
                </a:lnTo>
                <a:lnTo>
                  <a:pt x="377" y="698"/>
                </a:lnTo>
                <a:lnTo>
                  <a:pt x="377" y="698"/>
                </a:lnTo>
                <a:lnTo>
                  <a:pt x="377" y="698"/>
                </a:lnTo>
                <a:lnTo>
                  <a:pt x="377" y="696"/>
                </a:lnTo>
                <a:lnTo>
                  <a:pt x="375" y="696"/>
                </a:lnTo>
                <a:lnTo>
                  <a:pt x="375" y="696"/>
                </a:lnTo>
                <a:lnTo>
                  <a:pt x="373" y="696"/>
                </a:lnTo>
                <a:lnTo>
                  <a:pt x="371" y="698"/>
                </a:lnTo>
                <a:lnTo>
                  <a:pt x="369" y="698"/>
                </a:lnTo>
                <a:lnTo>
                  <a:pt x="367" y="700"/>
                </a:lnTo>
                <a:lnTo>
                  <a:pt x="367" y="702"/>
                </a:lnTo>
                <a:lnTo>
                  <a:pt x="367" y="702"/>
                </a:lnTo>
                <a:lnTo>
                  <a:pt x="369" y="705"/>
                </a:lnTo>
                <a:lnTo>
                  <a:pt x="369" y="709"/>
                </a:lnTo>
                <a:lnTo>
                  <a:pt x="371" y="711"/>
                </a:lnTo>
                <a:lnTo>
                  <a:pt x="373" y="711"/>
                </a:lnTo>
                <a:lnTo>
                  <a:pt x="373" y="711"/>
                </a:lnTo>
                <a:lnTo>
                  <a:pt x="373" y="709"/>
                </a:lnTo>
                <a:lnTo>
                  <a:pt x="373" y="709"/>
                </a:lnTo>
                <a:lnTo>
                  <a:pt x="373" y="709"/>
                </a:lnTo>
                <a:lnTo>
                  <a:pt x="373" y="709"/>
                </a:lnTo>
                <a:lnTo>
                  <a:pt x="373" y="707"/>
                </a:lnTo>
                <a:lnTo>
                  <a:pt x="371" y="709"/>
                </a:lnTo>
                <a:lnTo>
                  <a:pt x="371" y="707"/>
                </a:lnTo>
                <a:lnTo>
                  <a:pt x="373" y="707"/>
                </a:lnTo>
                <a:lnTo>
                  <a:pt x="373" y="707"/>
                </a:lnTo>
                <a:lnTo>
                  <a:pt x="375" y="707"/>
                </a:lnTo>
                <a:lnTo>
                  <a:pt x="375" y="707"/>
                </a:lnTo>
                <a:lnTo>
                  <a:pt x="377" y="707"/>
                </a:lnTo>
                <a:lnTo>
                  <a:pt x="377" y="707"/>
                </a:lnTo>
                <a:lnTo>
                  <a:pt x="375" y="709"/>
                </a:lnTo>
                <a:lnTo>
                  <a:pt x="375" y="709"/>
                </a:lnTo>
                <a:lnTo>
                  <a:pt x="375" y="709"/>
                </a:lnTo>
                <a:lnTo>
                  <a:pt x="377" y="709"/>
                </a:lnTo>
                <a:lnTo>
                  <a:pt x="379" y="709"/>
                </a:lnTo>
                <a:lnTo>
                  <a:pt x="379" y="709"/>
                </a:lnTo>
                <a:lnTo>
                  <a:pt x="379" y="711"/>
                </a:lnTo>
                <a:lnTo>
                  <a:pt x="375" y="713"/>
                </a:lnTo>
                <a:lnTo>
                  <a:pt x="375" y="713"/>
                </a:lnTo>
                <a:lnTo>
                  <a:pt x="375" y="715"/>
                </a:lnTo>
                <a:lnTo>
                  <a:pt x="377" y="715"/>
                </a:lnTo>
                <a:lnTo>
                  <a:pt x="377" y="715"/>
                </a:lnTo>
                <a:lnTo>
                  <a:pt x="379" y="713"/>
                </a:lnTo>
                <a:lnTo>
                  <a:pt x="381" y="711"/>
                </a:lnTo>
                <a:lnTo>
                  <a:pt x="381" y="711"/>
                </a:lnTo>
                <a:lnTo>
                  <a:pt x="381" y="709"/>
                </a:lnTo>
                <a:lnTo>
                  <a:pt x="381" y="709"/>
                </a:lnTo>
                <a:lnTo>
                  <a:pt x="381" y="709"/>
                </a:lnTo>
                <a:lnTo>
                  <a:pt x="383" y="709"/>
                </a:lnTo>
                <a:lnTo>
                  <a:pt x="383" y="707"/>
                </a:lnTo>
                <a:lnTo>
                  <a:pt x="383" y="707"/>
                </a:lnTo>
                <a:lnTo>
                  <a:pt x="386" y="707"/>
                </a:lnTo>
                <a:lnTo>
                  <a:pt x="388" y="705"/>
                </a:lnTo>
                <a:lnTo>
                  <a:pt x="390" y="705"/>
                </a:lnTo>
                <a:lnTo>
                  <a:pt x="392" y="705"/>
                </a:lnTo>
                <a:lnTo>
                  <a:pt x="394" y="702"/>
                </a:lnTo>
                <a:lnTo>
                  <a:pt x="394" y="702"/>
                </a:lnTo>
                <a:lnTo>
                  <a:pt x="396" y="702"/>
                </a:lnTo>
                <a:lnTo>
                  <a:pt x="396" y="702"/>
                </a:lnTo>
                <a:lnTo>
                  <a:pt x="396" y="702"/>
                </a:lnTo>
                <a:lnTo>
                  <a:pt x="396" y="700"/>
                </a:lnTo>
                <a:lnTo>
                  <a:pt x="394" y="700"/>
                </a:lnTo>
                <a:lnTo>
                  <a:pt x="392" y="700"/>
                </a:lnTo>
                <a:lnTo>
                  <a:pt x="392" y="700"/>
                </a:lnTo>
                <a:lnTo>
                  <a:pt x="392" y="700"/>
                </a:lnTo>
                <a:lnTo>
                  <a:pt x="392" y="698"/>
                </a:lnTo>
                <a:lnTo>
                  <a:pt x="394" y="700"/>
                </a:lnTo>
                <a:lnTo>
                  <a:pt x="396" y="700"/>
                </a:lnTo>
                <a:lnTo>
                  <a:pt x="400" y="700"/>
                </a:lnTo>
                <a:lnTo>
                  <a:pt x="400" y="700"/>
                </a:lnTo>
                <a:lnTo>
                  <a:pt x="400" y="700"/>
                </a:lnTo>
                <a:lnTo>
                  <a:pt x="402" y="698"/>
                </a:lnTo>
                <a:lnTo>
                  <a:pt x="402" y="698"/>
                </a:lnTo>
                <a:lnTo>
                  <a:pt x="402" y="696"/>
                </a:lnTo>
                <a:lnTo>
                  <a:pt x="400" y="696"/>
                </a:lnTo>
                <a:close/>
                <a:moveTo>
                  <a:pt x="404" y="684"/>
                </a:moveTo>
                <a:lnTo>
                  <a:pt x="404" y="684"/>
                </a:lnTo>
                <a:lnTo>
                  <a:pt x="404" y="682"/>
                </a:lnTo>
                <a:lnTo>
                  <a:pt x="402" y="682"/>
                </a:lnTo>
                <a:lnTo>
                  <a:pt x="400" y="679"/>
                </a:lnTo>
                <a:lnTo>
                  <a:pt x="400" y="682"/>
                </a:lnTo>
                <a:lnTo>
                  <a:pt x="400" y="682"/>
                </a:lnTo>
                <a:lnTo>
                  <a:pt x="400" y="682"/>
                </a:lnTo>
                <a:lnTo>
                  <a:pt x="398" y="682"/>
                </a:lnTo>
                <a:lnTo>
                  <a:pt x="398" y="679"/>
                </a:lnTo>
                <a:lnTo>
                  <a:pt x="396" y="679"/>
                </a:lnTo>
                <a:lnTo>
                  <a:pt x="396" y="679"/>
                </a:lnTo>
                <a:lnTo>
                  <a:pt x="394" y="679"/>
                </a:lnTo>
                <a:lnTo>
                  <a:pt x="394" y="682"/>
                </a:lnTo>
                <a:lnTo>
                  <a:pt x="394" y="682"/>
                </a:lnTo>
                <a:lnTo>
                  <a:pt x="394" y="684"/>
                </a:lnTo>
                <a:lnTo>
                  <a:pt x="394" y="684"/>
                </a:lnTo>
                <a:lnTo>
                  <a:pt x="392" y="684"/>
                </a:lnTo>
                <a:lnTo>
                  <a:pt x="392" y="684"/>
                </a:lnTo>
                <a:lnTo>
                  <a:pt x="390" y="684"/>
                </a:lnTo>
                <a:lnTo>
                  <a:pt x="386" y="688"/>
                </a:lnTo>
                <a:lnTo>
                  <a:pt x="388" y="688"/>
                </a:lnTo>
                <a:lnTo>
                  <a:pt x="392" y="690"/>
                </a:lnTo>
                <a:lnTo>
                  <a:pt x="392" y="690"/>
                </a:lnTo>
                <a:lnTo>
                  <a:pt x="394" y="688"/>
                </a:lnTo>
                <a:lnTo>
                  <a:pt x="394" y="688"/>
                </a:lnTo>
                <a:lnTo>
                  <a:pt x="394" y="688"/>
                </a:lnTo>
                <a:lnTo>
                  <a:pt x="396" y="688"/>
                </a:lnTo>
                <a:lnTo>
                  <a:pt x="396" y="688"/>
                </a:lnTo>
                <a:lnTo>
                  <a:pt x="396" y="686"/>
                </a:lnTo>
                <a:lnTo>
                  <a:pt x="398" y="686"/>
                </a:lnTo>
                <a:lnTo>
                  <a:pt x="398" y="686"/>
                </a:lnTo>
                <a:lnTo>
                  <a:pt x="398" y="688"/>
                </a:lnTo>
                <a:lnTo>
                  <a:pt x="398" y="686"/>
                </a:lnTo>
                <a:lnTo>
                  <a:pt x="400" y="686"/>
                </a:lnTo>
                <a:lnTo>
                  <a:pt x="400" y="686"/>
                </a:lnTo>
                <a:lnTo>
                  <a:pt x="400" y="686"/>
                </a:lnTo>
                <a:lnTo>
                  <a:pt x="400" y="686"/>
                </a:lnTo>
                <a:lnTo>
                  <a:pt x="400" y="686"/>
                </a:lnTo>
                <a:lnTo>
                  <a:pt x="402" y="684"/>
                </a:lnTo>
                <a:lnTo>
                  <a:pt x="402" y="684"/>
                </a:lnTo>
                <a:lnTo>
                  <a:pt x="402" y="684"/>
                </a:lnTo>
                <a:lnTo>
                  <a:pt x="402" y="686"/>
                </a:lnTo>
                <a:lnTo>
                  <a:pt x="402" y="686"/>
                </a:lnTo>
                <a:lnTo>
                  <a:pt x="404" y="686"/>
                </a:lnTo>
                <a:lnTo>
                  <a:pt x="404" y="686"/>
                </a:lnTo>
                <a:lnTo>
                  <a:pt x="407" y="684"/>
                </a:lnTo>
                <a:lnTo>
                  <a:pt x="407" y="684"/>
                </a:lnTo>
                <a:lnTo>
                  <a:pt x="407" y="682"/>
                </a:lnTo>
                <a:lnTo>
                  <a:pt x="404" y="684"/>
                </a:lnTo>
                <a:close/>
                <a:moveTo>
                  <a:pt x="398" y="679"/>
                </a:moveTo>
                <a:lnTo>
                  <a:pt x="398" y="679"/>
                </a:lnTo>
                <a:lnTo>
                  <a:pt x="400" y="677"/>
                </a:lnTo>
                <a:lnTo>
                  <a:pt x="400" y="677"/>
                </a:lnTo>
                <a:lnTo>
                  <a:pt x="400" y="677"/>
                </a:lnTo>
                <a:lnTo>
                  <a:pt x="400" y="677"/>
                </a:lnTo>
                <a:lnTo>
                  <a:pt x="400" y="675"/>
                </a:lnTo>
                <a:lnTo>
                  <a:pt x="398" y="675"/>
                </a:lnTo>
                <a:lnTo>
                  <a:pt x="396" y="677"/>
                </a:lnTo>
                <a:lnTo>
                  <a:pt x="396" y="677"/>
                </a:lnTo>
                <a:lnTo>
                  <a:pt x="398" y="679"/>
                </a:lnTo>
                <a:lnTo>
                  <a:pt x="398" y="679"/>
                </a:lnTo>
                <a:close/>
                <a:moveTo>
                  <a:pt x="109" y="1755"/>
                </a:moveTo>
                <a:lnTo>
                  <a:pt x="109" y="1755"/>
                </a:lnTo>
                <a:lnTo>
                  <a:pt x="109" y="1755"/>
                </a:lnTo>
                <a:lnTo>
                  <a:pt x="109" y="1755"/>
                </a:lnTo>
                <a:lnTo>
                  <a:pt x="109" y="1755"/>
                </a:lnTo>
                <a:lnTo>
                  <a:pt x="109" y="1755"/>
                </a:lnTo>
                <a:lnTo>
                  <a:pt x="109" y="1755"/>
                </a:lnTo>
                <a:lnTo>
                  <a:pt x="109" y="1755"/>
                </a:lnTo>
                <a:lnTo>
                  <a:pt x="109" y="1755"/>
                </a:lnTo>
                <a:close/>
                <a:moveTo>
                  <a:pt x="1144" y="195"/>
                </a:moveTo>
                <a:lnTo>
                  <a:pt x="1142" y="193"/>
                </a:lnTo>
                <a:lnTo>
                  <a:pt x="1142" y="193"/>
                </a:lnTo>
                <a:lnTo>
                  <a:pt x="1140" y="193"/>
                </a:lnTo>
                <a:lnTo>
                  <a:pt x="1136" y="191"/>
                </a:lnTo>
                <a:lnTo>
                  <a:pt x="1131" y="191"/>
                </a:lnTo>
                <a:lnTo>
                  <a:pt x="1125" y="191"/>
                </a:lnTo>
                <a:lnTo>
                  <a:pt x="1123" y="191"/>
                </a:lnTo>
                <a:lnTo>
                  <a:pt x="1123" y="191"/>
                </a:lnTo>
                <a:lnTo>
                  <a:pt x="1123" y="193"/>
                </a:lnTo>
                <a:lnTo>
                  <a:pt x="1123" y="195"/>
                </a:lnTo>
                <a:lnTo>
                  <a:pt x="1125" y="197"/>
                </a:lnTo>
                <a:lnTo>
                  <a:pt x="1129" y="197"/>
                </a:lnTo>
                <a:lnTo>
                  <a:pt x="1131" y="197"/>
                </a:lnTo>
                <a:lnTo>
                  <a:pt x="1134" y="197"/>
                </a:lnTo>
                <a:lnTo>
                  <a:pt x="1136" y="197"/>
                </a:lnTo>
                <a:lnTo>
                  <a:pt x="1138" y="197"/>
                </a:lnTo>
                <a:lnTo>
                  <a:pt x="1144" y="195"/>
                </a:lnTo>
                <a:lnTo>
                  <a:pt x="1144" y="195"/>
                </a:lnTo>
                <a:lnTo>
                  <a:pt x="1144" y="195"/>
                </a:lnTo>
                <a:close/>
                <a:moveTo>
                  <a:pt x="1092" y="449"/>
                </a:moveTo>
                <a:lnTo>
                  <a:pt x="1092" y="449"/>
                </a:lnTo>
                <a:lnTo>
                  <a:pt x="1087" y="449"/>
                </a:lnTo>
                <a:lnTo>
                  <a:pt x="1087" y="449"/>
                </a:lnTo>
                <a:lnTo>
                  <a:pt x="1085" y="449"/>
                </a:lnTo>
                <a:lnTo>
                  <a:pt x="1085" y="451"/>
                </a:lnTo>
                <a:lnTo>
                  <a:pt x="1087" y="451"/>
                </a:lnTo>
                <a:lnTo>
                  <a:pt x="1090" y="451"/>
                </a:lnTo>
                <a:lnTo>
                  <a:pt x="1092" y="453"/>
                </a:lnTo>
                <a:lnTo>
                  <a:pt x="1092" y="453"/>
                </a:lnTo>
                <a:lnTo>
                  <a:pt x="1094" y="453"/>
                </a:lnTo>
                <a:lnTo>
                  <a:pt x="1094" y="453"/>
                </a:lnTo>
                <a:lnTo>
                  <a:pt x="1094" y="453"/>
                </a:lnTo>
                <a:lnTo>
                  <a:pt x="1094" y="451"/>
                </a:lnTo>
                <a:lnTo>
                  <a:pt x="1094" y="451"/>
                </a:lnTo>
                <a:lnTo>
                  <a:pt x="1092" y="449"/>
                </a:lnTo>
                <a:close/>
                <a:moveTo>
                  <a:pt x="1029" y="463"/>
                </a:moveTo>
                <a:lnTo>
                  <a:pt x="1027" y="463"/>
                </a:lnTo>
                <a:lnTo>
                  <a:pt x="1027" y="463"/>
                </a:lnTo>
                <a:lnTo>
                  <a:pt x="1027" y="463"/>
                </a:lnTo>
                <a:lnTo>
                  <a:pt x="1027" y="466"/>
                </a:lnTo>
                <a:lnTo>
                  <a:pt x="1029" y="466"/>
                </a:lnTo>
                <a:lnTo>
                  <a:pt x="1031" y="466"/>
                </a:lnTo>
                <a:lnTo>
                  <a:pt x="1031" y="466"/>
                </a:lnTo>
                <a:lnTo>
                  <a:pt x="1031" y="466"/>
                </a:lnTo>
                <a:lnTo>
                  <a:pt x="1029" y="463"/>
                </a:lnTo>
                <a:lnTo>
                  <a:pt x="1029" y="463"/>
                </a:lnTo>
                <a:close/>
                <a:moveTo>
                  <a:pt x="1023" y="461"/>
                </a:moveTo>
                <a:lnTo>
                  <a:pt x="1020" y="461"/>
                </a:lnTo>
                <a:lnTo>
                  <a:pt x="1023" y="463"/>
                </a:lnTo>
                <a:lnTo>
                  <a:pt x="1025" y="463"/>
                </a:lnTo>
                <a:lnTo>
                  <a:pt x="1025" y="463"/>
                </a:lnTo>
                <a:lnTo>
                  <a:pt x="1025" y="461"/>
                </a:lnTo>
                <a:lnTo>
                  <a:pt x="1023" y="461"/>
                </a:lnTo>
                <a:close/>
                <a:moveTo>
                  <a:pt x="1102" y="229"/>
                </a:moveTo>
                <a:lnTo>
                  <a:pt x="1102" y="229"/>
                </a:lnTo>
                <a:lnTo>
                  <a:pt x="1100" y="229"/>
                </a:lnTo>
                <a:lnTo>
                  <a:pt x="1098" y="229"/>
                </a:lnTo>
                <a:lnTo>
                  <a:pt x="1094" y="229"/>
                </a:lnTo>
                <a:lnTo>
                  <a:pt x="1092" y="231"/>
                </a:lnTo>
                <a:lnTo>
                  <a:pt x="1092" y="231"/>
                </a:lnTo>
                <a:lnTo>
                  <a:pt x="1092" y="233"/>
                </a:lnTo>
                <a:lnTo>
                  <a:pt x="1094" y="235"/>
                </a:lnTo>
                <a:lnTo>
                  <a:pt x="1096" y="237"/>
                </a:lnTo>
                <a:lnTo>
                  <a:pt x="1096" y="239"/>
                </a:lnTo>
                <a:lnTo>
                  <a:pt x="1098" y="239"/>
                </a:lnTo>
                <a:lnTo>
                  <a:pt x="1108" y="239"/>
                </a:lnTo>
                <a:lnTo>
                  <a:pt x="1111" y="237"/>
                </a:lnTo>
                <a:lnTo>
                  <a:pt x="1113" y="237"/>
                </a:lnTo>
                <a:lnTo>
                  <a:pt x="1115" y="237"/>
                </a:lnTo>
                <a:lnTo>
                  <a:pt x="1115" y="235"/>
                </a:lnTo>
                <a:lnTo>
                  <a:pt x="1115" y="235"/>
                </a:lnTo>
                <a:lnTo>
                  <a:pt x="1113" y="235"/>
                </a:lnTo>
                <a:lnTo>
                  <a:pt x="1106" y="233"/>
                </a:lnTo>
                <a:lnTo>
                  <a:pt x="1106" y="231"/>
                </a:lnTo>
                <a:lnTo>
                  <a:pt x="1104" y="231"/>
                </a:lnTo>
                <a:lnTo>
                  <a:pt x="1104" y="231"/>
                </a:lnTo>
                <a:lnTo>
                  <a:pt x="1102" y="231"/>
                </a:lnTo>
                <a:lnTo>
                  <a:pt x="1100" y="231"/>
                </a:lnTo>
                <a:lnTo>
                  <a:pt x="1102" y="231"/>
                </a:lnTo>
                <a:lnTo>
                  <a:pt x="1102" y="229"/>
                </a:lnTo>
                <a:close/>
                <a:moveTo>
                  <a:pt x="1131" y="443"/>
                </a:moveTo>
                <a:lnTo>
                  <a:pt x="1129" y="443"/>
                </a:lnTo>
                <a:lnTo>
                  <a:pt x="1129" y="445"/>
                </a:lnTo>
                <a:lnTo>
                  <a:pt x="1127" y="445"/>
                </a:lnTo>
                <a:lnTo>
                  <a:pt x="1125" y="445"/>
                </a:lnTo>
                <a:lnTo>
                  <a:pt x="1125" y="447"/>
                </a:lnTo>
                <a:lnTo>
                  <a:pt x="1125" y="447"/>
                </a:lnTo>
                <a:lnTo>
                  <a:pt x="1131" y="449"/>
                </a:lnTo>
                <a:lnTo>
                  <a:pt x="1131" y="449"/>
                </a:lnTo>
                <a:lnTo>
                  <a:pt x="1131" y="449"/>
                </a:lnTo>
                <a:lnTo>
                  <a:pt x="1134" y="447"/>
                </a:lnTo>
                <a:lnTo>
                  <a:pt x="1134" y="447"/>
                </a:lnTo>
                <a:lnTo>
                  <a:pt x="1134" y="445"/>
                </a:lnTo>
                <a:lnTo>
                  <a:pt x="1134" y="445"/>
                </a:lnTo>
                <a:lnTo>
                  <a:pt x="1134" y="445"/>
                </a:lnTo>
                <a:lnTo>
                  <a:pt x="1131" y="443"/>
                </a:lnTo>
                <a:close/>
                <a:moveTo>
                  <a:pt x="2384" y="1216"/>
                </a:moveTo>
                <a:lnTo>
                  <a:pt x="2384" y="1216"/>
                </a:lnTo>
                <a:lnTo>
                  <a:pt x="2384" y="1216"/>
                </a:lnTo>
                <a:lnTo>
                  <a:pt x="2380" y="1216"/>
                </a:lnTo>
                <a:lnTo>
                  <a:pt x="2380" y="1218"/>
                </a:lnTo>
                <a:lnTo>
                  <a:pt x="2378" y="1218"/>
                </a:lnTo>
                <a:lnTo>
                  <a:pt x="2378" y="1220"/>
                </a:lnTo>
                <a:lnTo>
                  <a:pt x="2380" y="1222"/>
                </a:lnTo>
                <a:lnTo>
                  <a:pt x="2380" y="1222"/>
                </a:lnTo>
                <a:lnTo>
                  <a:pt x="2382" y="1222"/>
                </a:lnTo>
                <a:lnTo>
                  <a:pt x="2384" y="1222"/>
                </a:lnTo>
                <a:lnTo>
                  <a:pt x="2384" y="1220"/>
                </a:lnTo>
                <a:lnTo>
                  <a:pt x="2384" y="1218"/>
                </a:lnTo>
                <a:lnTo>
                  <a:pt x="2384" y="1218"/>
                </a:lnTo>
                <a:lnTo>
                  <a:pt x="2384" y="1216"/>
                </a:lnTo>
                <a:lnTo>
                  <a:pt x="2384" y="1216"/>
                </a:lnTo>
                <a:close/>
                <a:moveTo>
                  <a:pt x="1155" y="398"/>
                </a:moveTo>
                <a:lnTo>
                  <a:pt x="1152" y="396"/>
                </a:lnTo>
                <a:lnTo>
                  <a:pt x="1150" y="396"/>
                </a:lnTo>
                <a:lnTo>
                  <a:pt x="1150" y="396"/>
                </a:lnTo>
                <a:lnTo>
                  <a:pt x="1148" y="396"/>
                </a:lnTo>
                <a:lnTo>
                  <a:pt x="1150" y="398"/>
                </a:lnTo>
                <a:lnTo>
                  <a:pt x="1150" y="398"/>
                </a:lnTo>
                <a:lnTo>
                  <a:pt x="1150" y="398"/>
                </a:lnTo>
                <a:lnTo>
                  <a:pt x="1150" y="398"/>
                </a:lnTo>
                <a:lnTo>
                  <a:pt x="1155" y="401"/>
                </a:lnTo>
                <a:lnTo>
                  <a:pt x="1155" y="401"/>
                </a:lnTo>
                <a:lnTo>
                  <a:pt x="1155" y="401"/>
                </a:lnTo>
                <a:lnTo>
                  <a:pt x="1155" y="398"/>
                </a:lnTo>
                <a:lnTo>
                  <a:pt x="1155" y="398"/>
                </a:lnTo>
                <a:lnTo>
                  <a:pt x="1155" y="398"/>
                </a:lnTo>
                <a:close/>
                <a:moveTo>
                  <a:pt x="1146" y="419"/>
                </a:moveTo>
                <a:lnTo>
                  <a:pt x="1146" y="417"/>
                </a:lnTo>
                <a:lnTo>
                  <a:pt x="1146" y="415"/>
                </a:lnTo>
                <a:lnTo>
                  <a:pt x="1144" y="411"/>
                </a:lnTo>
                <a:lnTo>
                  <a:pt x="1144" y="409"/>
                </a:lnTo>
                <a:lnTo>
                  <a:pt x="1144" y="409"/>
                </a:lnTo>
                <a:lnTo>
                  <a:pt x="1142" y="409"/>
                </a:lnTo>
                <a:lnTo>
                  <a:pt x="1142" y="409"/>
                </a:lnTo>
                <a:lnTo>
                  <a:pt x="1136" y="409"/>
                </a:lnTo>
                <a:lnTo>
                  <a:pt x="1136" y="409"/>
                </a:lnTo>
                <a:lnTo>
                  <a:pt x="1136" y="407"/>
                </a:lnTo>
                <a:lnTo>
                  <a:pt x="1136" y="407"/>
                </a:lnTo>
                <a:lnTo>
                  <a:pt x="1136" y="405"/>
                </a:lnTo>
                <a:lnTo>
                  <a:pt x="1134" y="405"/>
                </a:lnTo>
                <a:lnTo>
                  <a:pt x="1131" y="405"/>
                </a:lnTo>
                <a:lnTo>
                  <a:pt x="1129" y="405"/>
                </a:lnTo>
                <a:lnTo>
                  <a:pt x="1125" y="403"/>
                </a:lnTo>
                <a:lnTo>
                  <a:pt x="1121" y="401"/>
                </a:lnTo>
                <a:lnTo>
                  <a:pt x="1119" y="398"/>
                </a:lnTo>
                <a:lnTo>
                  <a:pt x="1115" y="396"/>
                </a:lnTo>
                <a:lnTo>
                  <a:pt x="1115" y="396"/>
                </a:lnTo>
                <a:lnTo>
                  <a:pt x="1115" y="396"/>
                </a:lnTo>
                <a:lnTo>
                  <a:pt x="1115" y="398"/>
                </a:lnTo>
                <a:lnTo>
                  <a:pt x="1115" y="398"/>
                </a:lnTo>
                <a:lnTo>
                  <a:pt x="1115" y="401"/>
                </a:lnTo>
                <a:lnTo>
                  <a:pt x="1115" y="401"/>
                </a:lnTo>
                <a:lnTo>
                  <a:pt x="1115" y="401"/>
                </a:lnTo>
                <a:lnTo>
                  <a:pt x="1113" y="398"/>
                </a:lnTo>
                <a:lnTo>
                  <a:pt x="1111" y="398"/>
                </a:lnTo>
                <a:lnTo>
                  <a:pt x="1106" y="396"/>
                </a:lnTo>
                <a:lnTo>
                  <a:pt x="1102" y="394"/>
                </a:lnTo>
                <a:lnTo>
                  <a:pt x="1102" y="392"/>
                </a:lnTo>
                <a:lnTo>
                  <a:pt x="1098" y="388"/>
                </a:lnTo>
                <a:lnTo>
                  <a:pt x="1094" y="386"/>
                </a:lnTo>
                <a:lnTo>
                  <a:pt x="1094" y="384"/>
                </a:lnTo>
                <a:lnTo>
                  <a:pt x="1094" y="384"/>
                </a:lnTo>
                <a:lnTo>
                  <a:pt x="1094" y="380"/>
                </a:lnTo>
                <a:lnTo>
                  <a:pt x="1094" y="380"/>
                </a:lnTo>
                <a:lnTo>
                  <a:pt x="1096" y="378"/>
                </a:lnTo>
                <a:lnTo>
                  <a:pt x="1096" y="378"/>
                </a:lnTo>
                <a:lnTo>
                  <a:pt x="1096" y="375"/>
                </a:lnTo>
                <a:lnTo>
                  <a:pt x="1096" y="375"/>
                </a:lnTo>
                <a:lnTo>
                  <a:pt x="1096" y="373"/>
                </a:lnTo>
                <a:lnTo>
                  <a:pt x="1096" y="371"/>
                </a:lnTo>
                <a:lnTo>
                  <a:pt x="1094" y="369"/>
                </a:lnTo>
                <a:lnTo>
                  <a:pt x="1090" y="365"/>
                </a:lnTo>
                <a:lnTo>
                  <a:pt x="1090" y="363"/>
                </a:lnTo>
                <a:lnTo>
                  <a:pt x="1087" y="361"/>
                </a:lnTo>
                <a:lnTo>
                  <a:pt x="1083" y="350"/>
                </a:lnTo>
                <a:lnTo>
                  <a:pt x="1083" y="348"/>
                </a:lnTo>
                <a:lnTo>
                  <a:pt x="1083" y="346"/>
                </a:lnTo>
                <a:lnTo>
                  <a:pt x="1081" y="344"/>
                </a:lnTo>
                <a:lnTo>
                  <a:pt x="1081" y="342"/>
                </a:lnTo>
                <a:lnTo>
                  <a:pt x="1081" y="342"/>
                </a:lnTo>
                <a:lnTo>
                  <a:pt x="1081" y="340"/>
                </a:lnTo>
                <a:lnTo>
                  <a:pt x="1081" y="340"/>
                </a:lnTo>
                <a:lnTo>
                  <a:pt x="1081" y="340"/>
                </a:lnTo>
                <a:lnTo>
                  <a:pt x="1079" y="338"/>
                </a:lnTo>
                <a:lnTo>
                  <a:pt x="1077" y="336"/>
                </a:lnTo>
                <a:lnTo>
                  <a:pt x="1075" y="333"/>
                </a:lnTo>
                <a:lnTo>
                  <a:pt x="1071" y="331"/>
                </a:lnTo>
                <a:lnTo>
                  <a:pt x="1064" y="327"/>
                </a:lnTo>
                <a:lnTo>
                  <a:pt x="1060" y="325"/>
                </a:lnTo>
                <a:lnTo>
                  <a:pt x="1058" y="325"/>
                </a:lnTo>
                <a:lnTo>
                  <a:pt x="1058" y="327"/>
                </a:lnTo>
                <a:lnTo>
                  <a:pt x="1056" y="327"/>
                </a:lnTo>
                <a:lnTo>
                  <a:pt x="1056" y="327"/>
                </a:lnTo>
                <a:lnTo>
                  <a:pt x="1050" y="325"/>
                </a:lnTo>
                <a:lnTo>
                  <a:pt x="1048" y="325"/>
                </a:lnTo>
                <a:lnTo>
                  <a:pt x="1043" y="323"/>
                </a:lnTo>
                <a:lnTo>
                  <a:pt x="1041" y="325"/>
                </a:lnTo>
                <a:lnTo>
                  <a:pt x="1041" y="325"/>
                </a:lnTo>
                <a:lnTo>
                  <a:pt x="1043" y="327"/>
                </a:lnTo>
                <a:lnTo>
                  <a:pt x="1043" y="327"/>
                </a:lnTo>
                <a:lnTo>
                  <a:pt x="1043" y="327"/>
                </a:lnTo>
                <a:lnTo>
                  <a:pt x="1041" y="327"/>
                </a:lnTo>
                <a:lnTo>
                  <a:pt x="1039" y="329"/>
                </a:lnTo>
                <a:lnTo>
                  <a:pt x="1039" y="329"/>
                </a:lnTo>
                <a:lnTo>
                  <a:pt x="1039" y="331"/>
                </a:lnTo>
                <a:lnTo>
                  <a:pt x="1043" y="342"/>
                </a:lnTo>
                <a:lnTo>
                  <a:pt x="1043" y="344"/>
                </a:lnTo>
                <a:lnTo>
                  <a:pt x="1043" y="346"/>
                </a:lnTo>
                <a:lnTo>
                  <a:pt x="1043" y="346"/>
                </a:lnTo>
                <a:lnTo>
                  <a:pt x="1043" y="348"/>
                </a:lnTo>
                <a:lnTo>
                  <a:pt x="1046" y="348"/>
                </a:lnTo>
                <a:lnTo>
                  <a:pt x="1046" y="348"/>
                </a:lnTo>
                <a:lnTo>
                  <a:pt x="1046" y="350"/>
                </a:lnTo>
                <a:lnTo>
                  <a:pt x="1046" y="352"/>
                </a:lnTo>
                <a:lnTo>
                  <a:pt x="1048" y="357"/>
                </a:lnTo>
                <a:lnTo>
                  <a:pt x="1050" y="361"/>
                </a:lnTo>
                <a:lnTo>
                  <a:pt x="1054" y="363"/>
                </a:lnTo>
                <a:lnTo>
                  <a:pt x="1052" y="363"/>
                </a:lnTo>
                <a:lnTo>
                  <a:pt x="1052" y="363"/>
                </a:lnTo>
                <a:lnTo>
                  <a:pt x="1052" y="365"/>
                </a:lnTo>
                <a:lnTo>
                  <a:pt x="1052" y="365"/>
                </a:lnTo>
                <a:lnTo>
                  <a:pt x="1052" y="365"/>
                </a:lnTo>
                <a:lnTo>
                  <a:pt x="1048" y="367"/>
                </a:lnTo>
                <a:lnTo>
                  <a:pt x="1046" y="369"/>
                </a:lnTo>
                <a:lnTo>
                  <a:pt x="1046" y="371"/>
                </a:lnTo>
                <a:lnTo>
                  <a:pt x="1046" y="371"/>
                </a:lnTo>
                <a:lnTo>
                  <a:pt x="1043" y="369"/>
                </a:lnTo>
                <a:lnTo>
                  <a:pt x="1043" y="369"/>
                </a:lnTo>
                <a:lnTo>
                  <a:pt x="1041" y="369"/>
                </a:lnTo>
                <a:lnTo>
                  <a:pt x="1041" y="367"/>
                </a:lnTo>
                <a:lnTo>
                  <a:pt x="1039" y="367"/>
                </a:lnTo>
                <a:lnTo>
                  <a:pt x="1039" y="363"/>
                </a:lnTo>
                <a:lnTo>
                  <a:pt x="1037" y="357"/>
                </a:lnTo>
                <a:lnTo>
                  <a:pt x="1035" y="352"/>
                </a:lnTo>
                <a:lnTo>
                  <a:pt x="1033" y="350"/>
                </a:lnTo>
                <a:lnTo>
                  <a:pt x="1033" y="346"/>
                </a:lnTo>
                <a:lnTo>
                  <a:pt x="1033" y="346"/>
                </a:lnTo>
                <a:lnTo>
                  <a:pt x="1031" y="346"/>
                </a:lnTo>
                <a:lnTo>
                  <a:pt x="1029" y="344"/>
                </a:lnTo>
                <a:lnTo>
                  <a:pt x="1029" y="344"/>
                </a:lnTo>
                <a:lnTo>
                  <a:pt x="1029" y="344"/>
                </a:lnTo>
                <a:lnTo>
                  <a:pt x="1029" y="342"/>
                </a:lnTo>
                <a:lnTo>
                  <a:pt x="1029" y="342"/>
                </a:lnTo>
                <a:lnTo>
                  <a:pt x="1029" y="342"/>
                </a:lnTo>
                <a:lnTo>
                  <a:pt x="1027" y="340"/>
                </a:lnTo>
                <a:lnTo>
                  <a:pt x="1023" y="340"/>
                </a:lnTo>
                <a:lnTo>
                  <a:pt x="1023" y="338"/>
                </a:lnTo>
                <a:lnTo>
                  <a:pt x="1020" y="338"/>
                </a:lnTo>
                <a:lnTo>
                  <a:pt x="1014" y="333"/>
                </a:lnTo>
                <a:lnTo>
                  <a:pt x="1012" y="333"/>
                </a:lnTo>
                <a:lnTo>
                  <a:pt x="1006" y="333"/>
                </a:lnTo>
                <a:lnTo>
                  <a:pt x="1004" y="333"/>
                </a:lnTo>
                <a:lnTo>
                  <a:pt x="1004" y="336"/>
                </a:lnTo>
                <a:lnTo>
                  <a:pt x="1006" y="338"/>
                </a:lnTo>
                <a:lnTo>
                  <a:pt x="1010" y="340"/>
                </a:lnTo>
                <a:lnTo>
                  <a:pt x="1012" y="340"/>
                </a:lnTo>
                <a:lnTo>
                  <a:pt x="1012" y="342"/>
                </a:lnTo>
                <a:lnTo>
                  <a:pt x="1012" y="342"/>
                </a:lnTo>
                <a:lnTo>
                  <a:pt x="1008" y="344"/>
                </a:lnTo>
                <a:lnTo>
                  <a:pt x="1006" y="344"/>
                </a:lnTo>
                <a:lnTo>
                  <a:pt x="1004" y="346"/>
                </a:lnTo>
                <a:lnTo>
                  <a:pt x="999" y="348"/>
                </a:lnTo>
                <a:lnTo>
                  <a:pt x="997" y="350"/>
                </a:lnTo>
                <a:lnTo>
                  <a:pt x="997" y="350"/>
                </a:lnTo>
                <a:lnTo>
                  <a:pt x="995" y="350"/>
                </a:lnTo>
                <a:lnTo>
                  <a:pt x="995" y="350"/>
                </a:lnTo>
                <a:lnTo>
                  <a:pt x="995" y="350"/>
                </a:lnTo>
                <a:lnTo>
                  <a:pt x="995" y="348"/>
                </a:lnTo>
                <a:lnTo>
                  <a:pt x="995" y="348"/>
                </a:lnTo>
                <a:lnTo>
                  <a:pt x="995" y="348"/>
                </a:lnTo>
                <a:lnTo>
                  <a:pt x="995" y="348"/>
                </a:lnTo>
                <a:lnTo>
                  <a:pt x="993" y="350"/>
                </a:lnTo>
                <a:lnTo>
                  <a:pt x="991" y="350"/>
                </a:lnTo>
                <a:lnTo>
                  <a:pt x="989" y="352"/>
                </a:lnTo>
                <a:lnTo>
                  <a:pt x="989" y="352"/>
                </a:lnTo>
                <a:lnTo>
                  <a:pt x="987" y="350"/>
                </a:lnTo>
                <a:lnTo>
                  <a:pt x="987" y="350"/>
                </a:lnTo>
                <a:lnTo>
                  <a:pt x="991" y="348"/>
                </a:lnTo>
                <a:lnTo>
                  <a:pt x="995" y="344"/>
                </a:lnTo>
                <a:lnTo>
                  <a:pt x="995" y="342"/>
                </a:lnTo>
                <a:lnTo>
                  <a:pt x="995" y="342"/>
                </a:lnTo>
                <a:lnTo>
                  <a:pt x="993" y="340"/>
                </a:lnTo>
                <a:lnTo>
                  <a:pt x="985" y="336"/>
                </a:lnTo>
                <a:lnTo>
                  <a:pt x="979" y="336"/>
                </a:lnTo>
                <a:lnTo>
                  <a:pt x="974" y="333"/>
                </a:lnTo>
                <a:lnTo>
                  <a:pt x="970" y="333"/>
                </a:lnTo>
                <a:lnTo>
                  <a:pt x="968" y="333"/>
                </a:lnTo>
                <a:lnTo>
                  <a:pt x="966" y="336"/>
                </a:lnTo>
                <a:lnTo>
                  <a:pt x="964" y="338"/>
                </a:lnTo>
                <a:lnTo>
                  <a:pt x="964" y="338"/>
                </a:lnTo>
                <a:lnTo>
                  <a:pt x="964" y="340"/>
                </a:lnTo>
                <a:lnTo>
                  <a:pt x="964" y="342"/>
                </a:lnTo>
                <a:lnTo>
                  <a:pt x="964" y="342"/>
                </a:lnTo>
                <a:lnTo>
                  <a:pt x="962" y="342"/>
                </a:lnTo>
                <a:lnTo>
                  <a:pt x="962" y="344"/>
                </a:lnTo>
                <a:lnTo>
                  <a:pt x="960" y="342"/>
                </a:lnTo>
                <a:lnTo>
                  <a:pt x="958" y="342"/>
                </a:lnTo>
                <a:lnTo>
                  <a:pt x="953" y="344"/>
                </a:lnTo>
                <a:lnTo>
                  <a:pt x="951" y="344"/>
                </a:lnTo>
                <a:lnTo>
                  <a:pt x="949" y="344"/>
                </a:lnTo>
                <a:lnTo>
                  <a:pt x="949" y="344"/>
                </a:lnTo>
                <a:lnTo>
                  <a:pt x="949" y="344"/>
                </a:lnTo>
                <a:lnTo>
                  <a:pt x="951" y="340"/>
                </a:lnTo>
                <a:lnTo>
                  <a:pt x="953" y="338"/>
                </a:lnTo>
                <a:lnTo>
                  <a:pt x="955" y="338"/>
                </a:lnTo>
                <a:lnTo>
                  <a:pt x="955" y="336"/>
                </a:lnTo>
                <a:lnTo>
                  <a:pt x="955" y="333"/>
                </a:lnTo>
                <a:lnTo>
                  <a:pt x="955" y="333"/>
                </a:lnTo>
                <a:lnTo>
                  <a:pt x="955" y="331"/>
                </a:lnTo>
                <a:lnTo>
                  <a:pt x="955" y="329"/>
                </a:lnTo>
                <a:lnTo>
                  <a:pt x="953" y="327"/>
                </a:lnTo>
                <a:lnTo>
                  <a:pt x="953" y="325"/>
                </a:lnTo>
                <a:lnTo>
                  <a:pt x="953" y="325"/>
                </a:lnTo>
                <a:lnTo>
                  <a:pt x="951" y="325"/>
                </a:lnTo>
                <a:lnTo>
                  <a:pt x="947" y="323"/>
                </a:lnTo>
                <a:lnTo>
                  <a:pt x="935" y="327"/>
                </a:lnTo>
                <a:lnTo>
                  <a:pt x="920" y="331"/>
                </a:lnTo>
                <a:lnTo>
                  <a:pt x="914" y="333"/>
                </a:lnTo>
                <a:lnTo>
                  <a:pt x="909" y="336"/>
                </a:lnTo>
                <a:lnTo>
                  <a:pt x="905" y="338"/>
                </a:lnTo>
                <a:lnTo>
                  <a:pt x="897" y="344"/>
                </a:lnTo>
                <a:lnTo>
                  <a:pt x="893" y="346"/>
                </a:lnTo>
                <a:lnTo>
                  <a:pt x="893" y="348"/>
                </a:lnTo>
                <a:lnTo>
                  <a:pt x="891" y="348"/>
                </a:lnTo>
                <a:lnTo>
                  <a:pt x="893" y="350"/>
                </a:lnTo>
                <a:lnTo>
                  <a:pt x="893" y="350"/>
                </a:lnTo>
                <a:lnTo>
                  <a:pt x="895" y="352"/>
                </a:lnTo>
                <a:lnTo>
                  <a:pt x="895" y="352"/>
                </a:lnTo>
                <a:lnTo>
                  <a:pt x="895" y="352"/>
                </a:lnTo>
                <a:lnTo>
                  <a:pt x="893" y="354"/>
                </a:lnTo>
                <a:lnTo>
                  <a:pt x="891" y="357"/>
                </a:lnTo>
                <a:lnTo>
                  <a:pt x="884" y="361"/>
                </a:lnTo>
                <a:lnTo>
                  <a:pt x="884" y="361"/>
                </a:lnTo>
                <a:lnTo>
                  <a:pt x="884" y="363"/>
                </a:lnTo>
                <a:lnTo>
                  <a:pt x="884" y="365"/>
                </a:lnTo>
                <a:lnTo>
                  <a:pt x="884" y="367"/>
                </a:lnTo>
                <a:lnTo>
                  <a:pt x="884" y="367"/>
                </a:lnTo>
                <a:lnTo>
                  <a:pt x="886" y="369"/>
                </a:lnTo>
                <a:lnTo>
                  <a:pt x="891" y="369"/>
                </a:lnTo>
                <a:lnTo>
                  <a:pt x="893" y="369"/>
                </a:lnTo>
                <a:lnTo>
                  <a:pt x="899" y="369"/>
                </a:lnTo>
                <a:lnTo>
                  <a:pt x="901" y="369"/>
                </a:lnTo>
                <a:lnTo>
                  <a:pt x="901" y="371"/>
                </a:lnTo>
                <a:lnTo>
                  <a:pt x="897" y="373"/>
                </a:lnTo>
                <a:lnTo>
                  <a:pt x="895" y="375"/>
                </a:lnTo>
                <a:lnTo>
                  <a:pt x="895" y="375"/>
                </a:lnTo>
                <a:lnTo>
                  <a:pt x="895" y="375"/>
                </a:lnTo>
                <a:lnTo>
                  <a:pt x="899" y="378"/>
                </a:lnTo>
                <a:lnTo>
                  <a:pt x="903" y="378"/>
                </a:lnTo>
                <a:lnTo>
                  <a:pt x="907" y="375"/>
                </a:lnTo>
                <a:lnTo>
                  <a:pt x="916" y="375"/>
                </a:lnTo>
                <a:lnTo>
                  <a:pt x="932" y="373"/>
                </a:lnTo>
                <a:lnTo>
                  <a:pt x="937" y="373"/>
                </a:lnTo>
                <a:lnTo>
                  <a:pt x="937" y="373"/>
                </a:lnTo>
                <a:lnTo>
                  <a:pt x="937" y="375"/>
                </a:lnTo>
                <a:lnTo>
                  <a:pt x="935" y="375"/>
                </a:lnTo>
                <a:lnTo>
                  <a:pt x="930" y="373"/>
                </a:lnTo>
                <a:lnTo>
                  <a:pt x="928" y="375"/>
                </a:lnTo>
                <a:lnTo>
                  <a:pt x="926" y="375"/>
                </a:lnTo>
                <a:lnTo>
                  <a:pt x="926" y="375"/>
                </a:lnTo>
                <a:lnTo>
                  <a:pt x="928" y="375"/>
                </a:lnTo>
                <a:lnTo>
                  <a:pt x="928" y="378"/>
                </a:lnTo>
                <a:lnTo>
                  <a:pt x="926" y="378"/>
                </a:lnTo>
                <a:lnTo>
                  <a:pt x="924" y="378"/>
                </a:lnTo>
                <a:lnTo>
                  <a:pt x="922" y="378"/>
                </a:lnTo>
                <a:lnTo>
                  <a:pt x="916" y="380"/>
                </a:lnTo>
                <a:lnTo>
                  <a:pt x="907" y="382"/>
                </a:lnTo>
                <a:lnTo>
                  <a:pt x="901" y="382"/>
                </a:lnTo>
                <a:lnTo>
                  <a:pt x="899" y="384"/>
                </a:lnTo>
                <a:lnTo>
                  <a:pt x="895" y="386"/>
                </a:lnTo>
                <a:lnTo>
                  <a:pt x="893" y="386"/>
                </a:lnTo>
                <a:lnTo>
                  <a:pt x="893" y="388"/>
                </a:lnTo>
                <a:lnTo>
                  <a:pt x="895" y="390"/>
                </a:lnTo>
                <a:lnTo>
                  <a:pt x="905" y="396"/>
                </a:lnTo>
                <a:lnTo>
                  <a:pt x="914" y="396"/>
                </a:lnTo>
                <a:lnTo>
                  <a:pt x="922" y="396"/>
                </a:lnTo>
                <a:lnTo>
                  <a:pt x="924" y="396"/>
                </a:lnTo>
                <a:lnTo>
                  <a:pt x="926" y="398"/>
                </a:lnTo>
                <a:lnTo>
                  <a:pt x="928" y="398"/>
                </a:lnTo>
                <a:lnTo>
                  <a:pt x="937" y="396"/>
                </a:lnTo>
                <a:lnTo>
                  <a:pt x="945" y="396"/>
                </a:lnTo>
                <a:lnTo>
                  <a:pt x="947" y="396"/>
                </a:lnTo>
                <a:lnTo>
                  <a:pt x="951" y="396"/>
                </a:lnTo>
                <a:lnTo>
                  <a:pt x="953" y="396"/>
                </a:lnTo>
                <a:lnTo>
                  <a:pt x="958" y="394"/>
                </a:lnTo>
                <a:lnTo>
                  <a:pt x="960" y="394"/>
                </a:lnTo>
                <a:lnTo>
                  <a:pt x="966" y="396"/>
                </a:lnTo>
                <a:lnTo>
                  <a:pt x="968" y="396"/>
                </a:lnTo>
                <a:lnTo>
                  <a:pt x="983" y="401"/>
                </a:lnTo>
                <a:lnTo>
                  <a:pt x="989" y="405"/>
                </a:lnTo>
                <a:lnTo>
                  <a:pt x="991" y="405"/>
                </a:lnTo>
                <a:lnTo>
                  <a:pt x="989" y="405"/>
                </a:lnTo>
                <a:lnTo>
                  <a:pt x="989" y="407"/>
                </a:lnTo>
                <a:lnTo>
                  <a:pt x="983" y="405"/>
                </a:lnTo>
                <a:lnTo>
                  <a:pt x="981" y="407"/>
                </a:lnTo>
                <a:lnTo>
                  <a:pt x="979" y="407"/>
                </a:lnTo>
                <a:lnTo>
                  <a:pt x="976" y="407"/>
                </a:lnTo>
                <a:lnTo>
                  <a:pt x="968" y="407"/>
                </a:lnTo>
                <a:lnTo>
                  <a:pt x="962" y="407"/>
                </a:lnTo>
                <a:lnTo>
                  <a:pt x="958" y="405"/>
                </a:lnTo>
                <a:lnTo>
                  <a:pt x="953" y="405"/>
                </a:lnTo>
                <a:lnTo>
                  <a:pt x="947" y="405"/>
                </a:lnTo>
                <a:lnTo>
                  <a:pt x="935" y="407"/>
                </a:lnTo>
                <a:lnTo>
                  <a:pt x="920" y="409"/>
                </a:lnTo>
                <a:lnTo>
                  <a:pt x="911" y="411"/>
                </a:lnTo>
                <a:lnTo>
                  <a:pt x="909" y="411"/>
                </a:lnTo>
                <a:lnTo>
                  <a:pt x="909" y="411"/>
                </a:lnTo>
                <a:lnTo>
                  <a:pt x="909" y="413"/>
                </a:lnTo>
                <a:lnTo>
                  <a:pt x="911" y="415"/>
                </a:lnTo>
                <a:lnTo>
                  <a:pt x="911" y="417"/>
                </a:lnTo>
                <a:lnTo>
                  <a:pt x="911" y="417"/>
                </a:lnTo>
                <a:lnTo>
                  <a:pt x="914" y="419"/>
                </a:lnTo>
                <a:lnTo>
                  <a:pt x="918" y="424"/>
                </a:lnTo>
                <a:lnTo>
                  <a:pt x="918" y="426"/>
                </a:lnTo>
                <a:lnTo>
                  <a:pt x="920" y="426"/>
                </a:lnTo>
                <a:lnTo>
                  <a:pt x="920" y="428"/>
                </a:lnTo>
                <a:lnTo>
                  <a:pt x="920" y="428"/>
                </a:lnTo>
                <a:lnTo>
                  <a:pt x="926" y="430"/>
                </a:lnTo>
                <a:lnTo>
                  <a:pt x="928" y="430"/>
                </a:lnTo>
                <a:lnTo>
                  <a:pt x="932" y="432"/>
                </a:lnTo>
                <a:lnTo>
                  <a:pt x="939" y="432"/>
                </a:lnTo>
                <a:lnTo>
                  <a:pt x="947" y="432"/>
                </a:lnTo>
                <a:lnTo>
                  <a:pt x="951" y="432"/>
                </a:lnTo>
                <a:lnTo>
                  <a:pt x="955" y="432"/>
                </a:lnTo>
                <a:lnTo>
                  <a:pt x="960" y="434"/>
                </a:lnTo>
                <a:lnTo>
                  <a:pt x="962" y="434"/>
                </a:lnTo>
                <a:lnTo>
                  <a:pt x="962" y="438"/>
                </a:lnTo>
                <a:lnTo>
                  <a:pt x="962" y="438"/>
                </a:lnTo>
                <a:lnTo>
                  <a:pt x="962" y="443"/>
                </a:lnTo>
                <a:lnTo>
                  <a:pt x="962" y="445"/>
                </a:lnTo>
                <a:lnTo>
                  <a:pt x="966" y="449"/>
                </a:lnTo>
                <a:lnTo>
                  <a:pt x="968" y="451"/>
                </a:lnTo>
                <a:lnTo>
                  <a:pt x="968" y="451"/>
                </a:lnTo>
                <a:lnTo>
                  <a:pt x="970" y="451"/>
                </a:lnTo>
                <a:lnTo>
                  <a:pt x="972" y="451"/>
                </a:lnTo>
                <a:lnTo>
                  <a:pt x="976" y="451"/>
                </a:lnTo>
                <a:lnTo>
                  <a:pt x="981" y="451"/>
                </a:lnTo>
                <a:lnTo>
                  <a:pt x="991" y="451"/>
                </a:lnTo>
                <a:lnTo>
                  <a:pt x="995" y="449"/>
                </a:lnTo>
                <a:lnTo>
                  <a:pt x="997" y="449"/>
                </a:lnTo>
                <a:lnTo>
                  <a:pt x="999" y="449"/>
                </a:lnTo>
                <a:lnTo>
                  <a:pt x="1002" y="449"/>
                </a:lnTo>
                <a:lnTo>
                  <a:pt x="1008" y="449"/>
                </a:lnTo>
                <a:lnTo>
                  <a:pt x="1014" y="447"/>
                </a:lnTo>
                <a:lnTo>
                  <a:pt x="1023" y="447"/>
                </a:lnTo>
                <a:lnTo>
                  <a:pt x="1029" y="445"/>
                </a:lnTo>
                <a:lnTo>
                  <a:pt x="1033" y="443"/>
                </a:lnTo>
                <a:lnTo>
                  <a:pt x="1035" y="440"/>
                </a:lnTo>
                <a:lnTo>
                  <a:pt x="1037" y="440"/>
                </a:lnTo>
                <a:lnTo>
                  <a:pt x="1046" y="440"/>
                </a:lnTo>
                <a:lnTo>
                  <a:pt x="1052" y="438"/>
                </a:lnTo>
                <a:lnTo>
                  <a:pt x="1052" y="438"/>
                </a:lnTo>
                <a:lnTo>
                  <a:pt x="1056" y="434"/>
                </a:lnTo>
                <a:lnTo>
                  <a:pt x="1056" y="434"/>
                </a:lnTo>
                <a:lnTo>
                  <a:pt x="1060" y="430"/>
                </a:lnTo>
                <a:lnTo>
                  <a:pt x="1060" y="428"/>
                </a:lnTo>
                <a:lnTo>
                  <a:pt x="1062" y="428"/>
                </a:lnTo>
                <a:lnTo>
                  <a:pt x="1064" y="428"/>
                </a:lnTo>
                <a:lnTo>
                  <a:pt x="1067" y="428"/>
                </a:lnTo>
                <a:lnTo>
                  <a:pt x="1067" y="428"/>
                </a:lnTo>
                <a:lnTo>
                  <a:pt x="1067" y="430"/>
                </a:lnTo>
                <a:lnTo>
                  <a:pt x="1067" y="432"/>
                </a:lnTo>
                <a:lnTo>
                  <a:pt x="1067" y="432"/>
                </a:lnTo>
                <a:lnTo>
                  <a:pt x="1067" y="432"/>
                </a:lnTo>
                <a:lnTo>
                  <a:pt x="1069" y="434"/>
                </a:lnTo>
                <a:lnTo>
                  <a:pt x="1071" y="434"/>
                </a:lnTo>
                <a:lnTo>
                  <a:pt x="1073" y="434"/>
                </a:lnTo>
                <a:lnTo>
                  <a:pt x="1075" y="434"/>
                </a:lnTo>
                <a:lnTo>
                  <a:pt x="1079" y="434"/>
                </a:lnTo>
                <a:lnTo>
                  <a:pt x="1083" y="436"/>
                </a:lnTo>
                <a:lnTo>
                  <a:pt x="1085" y="436"/>
                </a:lnTo>
                <a:lnTo>
                  <a:pt x="1085" y="436"/>
                </a:lnTo>
                <a:lnTo>
                  <a:pt x="1085" y="436"/>
                </a:lnTo>
                <a:lnTo>
                  <a:pt x="1085" y="438"/>
                </a:lnTo>
                <a:lnTo>
                  <a:pt x="1083" y="440"/>
                </a:lnTo>
                <a:lnTo>
                  <a:pt x="1085" y="440"/>
                </a:lnTo>
                <a:lnTo>
                  <a:pt x="1094" y="443"/>
                </a:lnTo>
                <a:lnTo>
                  <a:pt x="1094" y="440"/>
                </a:lnTo>
                <a:lnTo>
                  <a:pt x="1096" y="440"/>
                </a:lnTo>
                <a:lnTo>
                  <a:pt x="1100" y="443"/>
                </a:lnTo>
                <a:lnTo>
                  <a:pt x="1104" y="443"/>
                </a:lnTo>
                <a:lnTo>
                  <a:pt x="1108" y="443"/>
                </a:lnTo>
                <a:lnTo>
                  <a:pt x="1113" y="443"/>
                </a:lnTo>
                <a:lnTo>
                  <a:pt x="1117" y="443"/>
                </a:lnTo>
                <a:lnTo>
                  <a:pt x="1119" y="443"/>
                </a:lnTo>
                <a:lnTo>
                  <a:pt x="1119" y="443"/>
                </a:lnTo>
                <a:lnTo>
                  <a:pt x="1123" y="440"/>
                </a:lnTo>
                <a:lnTo>
                  <a:pt x="1125" y="440"/>
                </a:lnTo>
                <a:lnTo>
                  <a:pt x="1129" y="438"/>
                </a:lnTo>
                <a:lnTo>
                  <a:pt x="1131" y="438"/>
                </a:lnTo>
                <a:lnTo>
                  <a:pt x="1134" y="434"/>
                </a:lnTo>
                <a:lnTo>
                  <a:pt x="1134" y="434"/>
                </a:lnTo>
                <a:lnTo>
                  <a:pt x="1134" y="432"/>
                </a:lnTo>
                <a:lnTo>
                  <a:pt x="1131" y="432"/>
                </a:lnTo>
                <a:lnTo>
                  <a:pt x="1131" y="432"/>
                </a:lnTo>
                <a:lnTo>
                  <a:pt x="1129" y="432"/>
                </a:lnTo>
                <a:lnTo>
                  <a:pt x="1129" y="432"/>
                </a:lnTo>
                <a:lnTo>
                  <a:pt x="1129" y="432"/>
                </a:lnTo>
                <a:lnTo>
                  <a:pt x="1129" y="430"/>
                </a:lnTo>
                <a:lnTo>
                  <a:pt x="1129" y="430"/>
                </a:lnTo>
                <a:lnTo>
                  <a:pt x="1129" y="430"/>
                </a:lnTo>
                <a:lnTo>
                  <a:pt x="1129" y="428"/>
                </a:lnTo>
                <a:lnTo>
                  <a:pt x="1129" y="428"/>
                </a:lnTo>
                <a:lnTo>
                  <a:pt x="1129" y="426"/>
                </a:lnTo>
                <a:lnTo>
                  <a:pt x="1127" y="426"/>
                </a:lnTo>
                <a:lnTo>
                  <a:pt x="1123" y="426"/>
                </a:lnTo>
                <a:lnTo>
                  <a:pt x="1123" y="428"/>
                </a:lnTo>
                <a:lnTo>
                  <a:pt x="1119" y="428"/>
                </a:lnTo>
                <a:lnTo>
                  <a:pt x="1117" y="430"/>
                </a:lnTo>
                <a:lnTo>
                  <a:pt x="1115" y="432"/>
                </a:lnTo>
                <a:lnTo>
                  <a:pt x="1115" y="434"/>
                </a:lnTo>
                <a:lnTo>
                  <a:pt x="1115" y="432"/>
                </a:lnTo>
                <a:lnTo>
                  <a:pt x="1115" y="430"/>
                </a:lnTo>
                <a:lnTo>
                  <a:pt x="1115" y="428"/>
                </a:lnTo>
                <a:lnTo>
                  <a:pt x="1115" y="426"/>
                </a:lnTo>
                <a:lnTo>
                  <a:pt x="1115" y="426"/>
                </a:lnTo>
                <a:lnTo>
                  <a:pt x="1115" y="426"/>
                </a:lnTo>
                <a:lnTo>
                  <a:pt x="1113" y="426"/>
                </a:lnTo>
                <a:lnTo>
                  <a:pt x="1111" y="424"/>
                </a:lnTo>
                <a:lnTo>
                  <a:pt x="1111" y="424"/>
                </a:lnTo>
                <a:lnTo>
                  <a:pt x="1108" y="422"/>
                </a:lnTo>
                <a:lnTo>
                  <a:pt x="1108" y="422"/>
                </a:lnTo>
                <a:lnTo>
                  <a:pt x="1111" y="422"/>
                </a:lnTo>
                <a:lnTo>
                  <a:pt x="1111" y="422"/>
                </a:lnTo>
                <a:lnTo>
                  <a:pt x="1115" y="424"/>
                </a:lnTo>
                <a:lnTo>
                  <a:pt x="1117" y="424"/>
                </a:lnTo>
                <a:lnTo>
                  <a:pt x="1119" y="424"/>
                </a:lnTo>
                <a:lnTo>
                  <a:pt x="1121" y="424"/>
                </a:lnTo>
                <a:lnTo>
                  <a:pt x="1121" y="424"/>
                </a:lnTo>
                <a:lnTo>
                  <a:pt x="1123" y="424"/>
                </a:lnTo>
                <a:lnTo>
                  <a:pt x="1123" y="422"/>
                </a:lnTo>
                <a:lnTo>
                  <a:pt x="1123" y="422"/>
                </a:lnTo>
                <a:lnTo>
                  <a:pt x="1121" y="422"/>
                </a:lnTo>
                <a:lnTo>
                  <a:pt x="1121" y="419"/>
                </a:lnTo>
                <a:lnTo>
                  <a:pt x="1123" y="419"/>
                </a:lnTo>
                <a:lnTo>
                  <a:pt x="1125" y="417"/>
                </a:lnTo>
                <a:lnTo>
                  <a:pt x="1127" y="417"/>
                </a:lnTo>
                <a:lnTo>
                  <a:pt x="1127" y="417"/>
                </a:lnTo>
                <a:lnTo>
                  <a:pt x="1129" y="417"/>
                </a:lnTo>
                <a:lnTo>
                  <a:pt x="1131" y="419"/>
                </a:lnTo>
                <a:lnTo>
                  <a:pt x="1134" y="419"/>
                </a:lnTo>
                <a:lnTo>
                  <a:pt x="1136" y="422"/>
                </a:lnTo>
                <a:lnTo>
                  <a:pt x="1136" y="419"/>
                </a:lnTo>
                <a:lnTo>
                  <a:pt x="1136" y="419"/>
                </a:lnTo>
                <a:lnTo>
                  <a:pt x="1138" y="417"/>
                </a:lnTo>
                <a:lnTo>
                  <a:pt x="1138" y="417"/>
                </a:lnTo>
                <a:lnTo>
                  <a:pt x="1138" y="417"/>
                </a:lnTo>
                <a:lnTo>
                  <a:pt x="1138" y="419"/>
                </a:lnTo>
                <a:lnTo>
                  <a:pt x="1140" y="419"/>
                </a:lnTo>
                <a:lnTo>
                  <a:pt x="1142" y="422"/>
                </a:lnTo>
                <a:lnTo>
                  <a:pt x="1144" y="422"/>
                </a:lnTo>
                <a:lnTo>
                  <a:pt x="1144" y="422"/>
                </a:lnTo>
                <a:lnTo>
                  <a:pt x="1146" y="419"/>
                </a:lnTo>
                <a:close/>
                <a:moveTo>
                  <a:pt x="1140" y="428"/>
                </a:moveTo>
                <a:lnTo>
                  <a:pt x="1142" y="428"/>
                </a:lnTo>
                <a:lnTo>
                  <a:pt x="1142" y="428"/>
                </a:lnTo>
                <a:lnTo>
                  <a:pt x="1144" y="428"/>
                </a:lnTo>
                <a:lnTo>
                  <a:pt x="1144" y="426"/>
                </a:lnTo>
                <a:lnTo>
                  <a:pt x="1144" y="426"/>
                </a:lnTo>
                <a:lnTo>
                  <a:pt x="1144" y="426"/>
                </a:lnTo>
                <a:lnTo>
                  <a:pt x="1144" y="424"/>
                </a:lnTo>
                <a:lnTo>
                  <a:pt x="1142" y="424"/>
                </a:lnTo>
                <a:lnTo>
                  <a:pt x="1140" y="424"/>
                </a:lnTo>
                <a:lnTo>
                  <a:pt x="1140" y="424"/>
                </a:lnTo>
                <a:lnTo>
                  <a:pt x="1140" y="424"/>
                </a:lnTo>
                <a:lnTo>
                  <a:pt x="1140" y="426"/>
                </a:lnTo>
                <a:lnTo>
                  <a:pt x="1142" y="426"/>
                </a:lnTo>
                <a:lnTo>
                  <a:pt x="1142" y="426"/>
                </a:lnTo>
                <a:lnTo>
                  <a:pt x="1142" y="426"/>
                </a:lnTo>
                <a:lnTo>
                  <a:pt x="1140" y="428"/>
                </a:lnTo>
                <a:lnTo>
                  <a:pt x="1140" y="428"/>
                </a:lnTo>
                <a:lnTo>
                  <a:pt x="1140" y="428"/>
                </a:lnTo>
                <a:lnTo>
                  <a:pt x="1140" y="428"/>
                </a:lnTo>
                <a:lnTo>
                  <a:pt x="1140" y="428"/>
                </a:lnTo>
                <a:close/>
                <a:moveTo>
                  <a:pt x="1150" y="445"/>
                </a:moveTo>
                <a:lnTo>
                  <a:pt x="1150" y="445"/>
                </a:lnTo>
                <a:lnTo>
                  <a:pt x="1152" y="443"/>
                </a:lnTo>
                <a:lnTo>
                  <a:pt x="1152" y="443"/>
                </a:lnTo>
                <a:lnTo>
                  <a:pt x="1152" y="445"/>
                </a:lnTo>
                <a:lnTo>
                  <a:pt x="1152" y="445"/>
                </a:lnTo>
                <a:lnTo>
                  <a:pt x="1152" y="445"/>
                </a:lnTo>
                <a:lnTo>
                  <a:pt x="1155" y="445"/>
                </a:lnTo>
                <a:lnTo>
                  <a:pt x="1155" y="445"/>
                </a:lnTo>
                <a:lnTo>
                  <a:pt x="1155" y="445"/>
                </a:lnTo>
                <a:lnTo>
                  <a:pt x="1157" y="443"/>
                </a:lnTo>
                <a:lnTo>
                  <a:pt x="1157" y="440"/>
                </a:lnTo>
                <a:lnTo>
                  <a:pt x="1157" y="440"/>
                </a:lnTo>
                <a:lnTo>
                  <a:pt x="1155" y="438"/>
                </a:lnTo>
                <a:lnTo>
                  <a:pt x="1155" y="438"/>
                </a:lnTo>
                <a:lnTo>
                  <a:pt x="1152" y="438"/>
                </a:lnTo>
                <a:lnTo>
                  <a:pt x="1152" y="438"/>
                </a:lnTo>
                <a:lnTo>
                  <a:pt x="1150" y="438"/>
                </a:lnTo>
                <a:lnTo>
                  <a:pt x="1150" y="438"/>
                </a:lnTo>
                <a:lnTo>
                  <a:pt x="1150" y="438"/>
                </a:lnTo>
                <a:lnTo>
                  <a:pt x="1150" y="438"/>
                </a:lnTo>
                <a:lnTo>
                  <a:pt x="1150" y="440"/>
                </a:lnTo>
                <a:lnTo>
                  <a:pt x="1150" y="443"/>
                </a:lnTo>
                <a:lnTo>
                  <a:pt x="1150" y="443"/>
                </a:lnTo>
                <a:lnTo>
                  <a:pt x="1150" y="445"/>
                </a:lnTo>
                <a:lnTo>
                  <a:pt x="1150" y="445"/>
                </a:lnTo>
                <a:close/>
                <a:moveTo>
                  <a:pt x="1211" y="262"/>
                </a:moveTo>
                <a:lnTo>
                  <a:pt x="1213" y="264"/>
                </a:lnTo>
                <a:lnTo>
                  <a:pt x="1215" y="264"/>
                </a:lnTo>
                <a:lnTo>
                  <a:pt x="1215" y="262"/>
                </a:lnTo>
                <a:lnTo>
                  <a:pt x="1217" y="262"/>
                </a:lnTo>
                <a:lnTo>
                  <a:pt x="1217" y="262"/>
                </a:lnTo>
                <a:lnTo>
                  <a:pt x="1217" y="260"/>
                </a:lnTo>
                <a:lnTo>
                  <a:pt x="1215" y="260"/>
                </a:lnTo>
                <a:lnTo>
                  <a:pt x="1211" y="258"/>
                </a:lnTo>
                <a:lnTo>
                  <a:pt x="1211" y="258"/>
                </a:lnTo>
                <a:lnTo>
                  <a:pt x="1211" y="258"/>
                </a:lnTo>
                <a:lnTo>
                  <a:pt x="1211" y="260"/>
                </a:lnTo>
                <a:lnTo>
                  <a:pt x="1209" y="260"/>
                </a:lnTo>
                <a:lnTo>
                  <a:pt x="1205" y="262"/>
                </a:lnTo>
                <a:lnTo>
                  <a:pt x="1203" y="262"/>
                </a:lnTo>
                <a:lnTo>
                  <a:pt x="1203" y="264"/>
                </a:lnTo>
                <a:lnTo>
                  <a:pt x="1203" y="264"/>
                </a:lnTo>
                <a:lnTo>
                  <a:pt x="1203" y="266"/>
                </a:lnTo>
                <a:lnTo>
                  <a:pt x="1205" y="266"/>
                </a:lnTo>
                <a:lnTo>
                  <a:pt x="1207" y="266"/>
                </a:lnTo>
                <a:lnTo>
                  <a:pt x="1207" y="266"/>
                </a:lnTo>
                <a:lnTo>
                  <a:pt x="1207" y="264"/>
                </a:lnTo>
                <a:lnTo>
                  <a:pt x="1211" y="262"/>
                </a:lnTo>
                <a:lnTo>
                  <a:pt x="1211" y="262"/>
                </a:lnTo>
                <a:close/>
                <a:moveTo>
                  <a:pt x="1205" y="329"/>
                </a:moveTo>
                <a:lnTo>
                  <a:pt x="1205" y="329"/>
                </a:lnTo>
                <a:lnTo>
                  <a:pt x="1205" y="327"/>
                </a:lnTo>
                <a:lnTo>
                  <a:pt x="1203" y="329"/>
                </a:lnTo>
                <a:lnTo>
                  <a:pt x="1201" y="329"/>
                </a:lnTo>
                <a:lnTo>
                  <a:pt x="1201" y="331"/>
                </a:lnTo>
                <a:lnTo>
                  <a:pt x="1201" y="331"/>
                </a:lnTo>
                <a:lnTo>
                  <a:pt x="1201" y="333"/>
                </a:lnTo>
                <a:lnTo>
                  <a:pt x="1203" y="336"/>
                </a:lnTo>
                <a:lnTo>
                  <a:pt x="1205" y="336"/>
                </a:lnTo>
                <a:lnTo>
                  <a:pt x="1207" y="336"/>
                </a:lnTo>
                <a:lnTo>
                  <a:pt x="1207" y="333"/>
                </a:lnTo>
                <a:lnTo>
                  <a:pt x="1207" y="333"/>
                </a:lnTo>
                <a:lnTo>
                  <a:pt x="1209" y="331"/>
                </a:lnTo>
                <a:lnTo>
                  <a:pt x="1209" y="331"/>
                </a:lnTo>
                <a:lnTo>
                  <a:pt x="1207" y="331"/>
                </a:lnTo>
                <a:lnTo>
                  <a:pt x="1207" y="329"/>
                </a:lnTo>
                <a:lnTo>
                  <a:pt x="1205" y="329"/>
                </a:lnTo>
                <a:close/>
                <a:moveTo>
                  <a:pt x="1234" y="252"/>
                </a:moveTo>
                <a:lnTo>
                  <a:pt x="1234" y="254"/>
                </a:lnTo>
                <a:lnTo>
                  <a:pt x="1234" y="254"/>
                </a:lnTo>
                <a:lnTo>
                  <a:pt x="1234" y="256"/>
                </a:lnTo>
                <a:lnTo>
                  <a:pt x="1236" y="256"/>
                </a:lnTo>
                <a:lnTo>
                  <a:pt x="1238" y="256"/>
                </a:lnTo>
                <a:lnTo>
                  <a:pt x="1240" y="256"/>
                </a:lnTo>
                <a:lnTo>
                  <a:pt x="1243" y="254"/>
                </a:lnTo>
                <a:lnTo>
                  <a:pt x="1243" y="254"/>
                </a:lnTo>
                <a:lnTo>
                  <a:pt x="1240" y="254"/>
                </a:lnTo>
                <a:lnTo>
                  <a:pt x="1240" y="252"/>
                </a:lnTo>
                <a:lnTo>
                  <a:pt x="1240" y="250"/>
                </a:lnTo>
                <a:lnTo>
                  <a:pt x="1238" y="250"/>
                </a:lnTo>
                <a:lnTo>
                  <a:pt x="1238" y="248"/>
                </a:lnTo>
                <a:lnTo>
                  <a:pt x="1238" y="248"/>
                </a:lnTo>
                <a:lnTo>
                  <a:pt x="1234" y="250"/>
                </a:lnTo>
                <a:lnTo>
                  <a:pt x="1234" y="250"/>
                </a:lnTo>
                <a:lnTo>
                  <a:pt x="1234" y="250"/>
                </a:lnTo>
                <a:lnTo>
                  <a:pt x="1232" y="250"/>
                </a:lnTo>
                <a:lnTo>
                  <a:pt x="1232" y="252"/>
                </a:lnTo>
                <a:lnTo>
                  <a:pt x="1234" y="252"/>
                </a:lnTo>
                <a:lnTo>
                  <a:pt x="1234" y="252"/>
                </a:lnTo>
                <a:close/>
                <a:moveTo>
                  <a:pt x="1136" y="231"/>
                </a:moveTo>
                <a:lnTo>
                  <a:pt x="1136" y="231"/>
                </a:lnTo>
                <a:lnTo>
                  <a:pt x="1138" y="231"/>
                </a:lnTo>
                <a:lnTo>
                  <a:pt x="1142" y="231"/>
                </a:lnTo>
                <a:lnTo>
                  <a:pt x="1148" y="229"/>
                </a:lnTo>
                <a:lnTo>
                  <a:pt x="1155" y="227"/>
                </a:lnTo>
                <a:lnTo>
                  <a:pt x="1152" y="227"/>
                </a:lnTo>
                <a:lnTo>
                  <a:pt x="1150" y="227"/>
                </a:lnTo>
                <a:lnTo>
                  <a:pt x="1146" y="227"/>
                </a:lnTo>
                <a:lnTo>
                  <a:pt x="1144" y="227"/>
                </a:lnTo>
                <a:lnTo>
                  <a:pt x="1142" y="229"/>
                </a:lnTo>
                <a:lnTo>
                  <a:pt x="1138" y="229"/>
                </a:lnTo>
                <a:lnTo>
                  <a:pt x="1136" y="231"/>
                </a:lnTo>
                <a:close/>
                <a:moveTo>
                  <a:pt x="1188" y="302"/>
                </a:moveTo>
                <a:lnTo>
                  <a:pt x="1180" y="304"/>
                </a:lnTo>
                <a:lnTo>
                  <a:pt x="1175" y="304"/>
                </a:lnTo>
                <a:lnTo>
                  <a:pt x="1175" y="306"/>
                </a:lnTo>
                <a:lnTo>
                  <a:pt x="1173" y="306"/>
                </a:lnTo>
                <a:lnTo>
                  <a:pt x="1173" y="306"/>
                </a:lnTo>
                <a:lnTo>
                  <a:pt x="1171" y="306"/>
                </a:lnTo>
                <a:lnTo>
                  <a:pt x="1169" y="308"/>
                </a:lnTo>
                <a:lnTo>
                  <a:pt x="1167" y="308"/>
                </a:lnTo>
                <a:lnTo>
                  <a:pt x="1167" y="308"/>
                </a:lnTo>
                <a:lnTo>
                  <a:pt x="1167" y="308"/>
                </a:lnTo>
                <a:lnTo>
                  <a:pt x="1169" y="310"/>
                </a:lnTo>
                <a:lnTo>
                  <a:pt x="1173" y="310"/>
                </a:lnTo>
                <a:lnTo>
                  <a:pt x="1175" y="310"/>
                </a:lnTo>
                <a:lnTo>
                  <a:pt x="1178" y="310"/>
                </a:lnTo>
                <a:lnTo>
                  <a:pt x="1178" y="310"/>
                </a:lnTo>
                <a:lnTo>
                  <a:pt x="1180" y="310"/>
                </a:lnTo>
                <a:lnTo>
                  <a:pt x="1184" y="308"/>
                </a:lnTo>
                <a:lnTo>
                  <a:pt x="1186" y="308"/>
                </a:lnTo>
                <a:lnTo>
                  <a:pt x="1190" y="306"/>
                </a:lnTo>
                <a:lnTo>
                  <a:pt x="1192" y="306"/>
                </a:lnTo>
                <a:lnTo>
                  <a:pt x="1192" y="304"/>
                </a:lnTo>
                <a:lnTo>
                  <a:pt x="1192" y="304"/>
                </a:lnTo>
                <a:lnTo>
                  <a:pt x="1192" y="302"/>
                </a:lnTo>
                <a:lnTo>
                  <a:pt x="1192" y="302"/>
                </a:lnTo>
                <a:lnTo>
                  <a:pt x="1190" y="302"/>
                </a:lnTo>
                <a:lnTo>
                  <a:pt x="1188" y="302"/>
                </a:lnTo>
                <a:close/>
                <a:moveTo>
                  <a:pt x="1117" y="178"/>
                </a:moveTo>
                <a:lnTo>
                  <a:pt x="1117" y="180"/>
                </a:lnTo>
                <a:lnTo>
                  <a:pt x="1115" y="180"/>
                </a:lnTo>
                <a:lnTo>
                  <a:pt x="1113" y="183"/>
                </a:lnTo>
                <a:lnTo>
                  <a:pt x="1113" y="183"/>
                </a:lnTo>
                <a:lnTo>
                  <a:pt x="1113" y="183"/>
                </a:lnTo>
                <a:lnTo>
                  <a:pt x="1113" y="183"/>
                </a:lnTo>
                <a:lnTo>
                  <a:pt x="1115" y="185"/>
                </a:lnTo>
                <a:lnTo>
                  <a:pt x="1115" y="183"/>
                </a:lnTo>
                <a:lnTo>
                  <a:pt x="1119" y="180"/>
                </a:lnTo>
                <a:lnTo>
                  <a:pt x="1119" y="180"/>
                </a:lnTo>
                <a:lnTo>
                  <a:pt x="1117" y="178"/>
                </a:lnTo>
                <a:close/>
                <a:moveTo>
                  <a:pt x="1123" y="243"/>
                </a:moveTo>
                <a:lnTo>
                  <a:pt x="1121" y="239"/>
                </a:lnTo>
                <a:lnTo>
                  <a:pt x="1119" y="239"/>
                </a:lnTo>
                <a:lnTo>
                  <a:pt x="1115" y="239"/>
                </a:lnTo>
                <a:lnTo>
                  <a:pt x="1106" y="241"/>
                </a:lnTo>
                <a:lnTo>
                  <a:pt x="1100" y="241"/>
                </a:lnTo>
                <a:lnTo>
                  <a:pt x="1096" y="243"/>
                </a:lnTo>
                <a:lnTo>
                  <a:pt x="1096" y="245"/>
                </a:lnTo>
                <a:lnTo>
                  <a:pt x="1098" y="248"/>
                </a:lnTo>
                <a:lnTo>
                  <a:pt x="1102" y="248"/>
                </a:lnTo>
                <a:lnTo>
                  <a:pt x="1104" y="248"/>
                </a:lnTo>
                <a:lnTo>
                  <a:pt x="1102" y="250"/>
                </a:lnTo>
                <a:lnTo>
                  <a:pt x="1104" y="252"/>
                </a:lnTo>
                <a:lnTo>
                  <a:pt x="1113" y="250"/>
                </a:lnTo>
                <a:lnTo>
                  <a:pt x="1115" y="250"/>
                </a:lnTo>
                <a:lnTo>
                  <a:pt x="1113" y="254"/>
                </a:lnTo>
                <a:lnTo>
                  <a:pt x="1111" y="256"/>
                </a:lnTo>
                <a:lnTo>
                  <a:pt x="1117" y="256"/>
                </a:lnTo>
                <a:lnTo>
                  <a:pt x="1121" y="254"/>
                </a:lnTo>
                <a:lnTo>
                  <a:pt x="1123" y="254"/>
                </a:lnTo>
                <a:lnTo>
                  <a:pt x="1123" y="252"/>
                </a:lnTo>
                <a:lnTo>
                  <a:pt x="1125" y="252"/>
                </a:lnTo>
                <a:lnTo>
                  <a:pt x="1129" y="250"/>
                </a:lnTo>
                <a:lnTo>
                  <a:pt x="1129" y="250"/>
                </a:lnTo>
                <a:lnTo>
                  <a:pt x="1129" y="250"/>
                </a:lnTo>
                <a:lnTo>
                  <a:pt x="1127" y="248"/>
                </a:lnTo>
                <a:lnTo>
                  <a:pt x="1123" y="245"/>
                </a:lnTo>
                <a:lnTo>
                  <a:pt x="1123" y="245"/>
                </a:lnTo>
                <a:lnTo>
                  <a:pt x="1123" y="243"/>
                </a:lnTo>
                <a:close/>
                <a:moveTo>
                  <a:pt x="1081" y="313"/>
                </a:moveTo>
                <a:lnTo>
                  <a:pt x="1079" y="313"/>
                </a:lnTo>
                <a:lnTo>
                  <a:pt x="1067" y="313"/>
                </a:lnTo>
                <a:lnTo>
                  <a:pt x="1062" y="315"/>
                </a:lnTo>
                <a:lnTo>
                  <a:pt x="1062" y="315"/>
                </a:lnTo>
                <a:lnTo>
                  <a:pt x="1060" y="317"/>
                </a:lnTo>
                <a:lnTo>
                  <a:pt x="1058" y="319"/>
                </a:lnTo>
                <a:lnTo>
                  <a:pt x="1058" y="321"/>
                </a:lnTo>
                <a:lnTo>
                  <a:pt x="1060" y="321"/>
                </a:lnTo>
                <a:lnTo>
                  <a:pt x="1064" y="321"/>
                </a:lnTo>
                <a:lnTo>
                  <a:pt x="1069" y="325"/>
                </a:lnTo>
                <a:lnTo>
                  <a:pt x="1071" y="327"/>
                </a:lnTo>
                <a:lnTo>
                  <a:pt x="1071" y="327"/>
                </a:lnTo>
                <a:lnTo>
                  <a:pt x="1075" y="331"/>
                </a:lnTo>
                <a:lnTo>
                  <a:pt x="1079" y="333"/>
                </a:lnTo>
                <a:lnTo>
                  <a:pt x="1081" y="336"/>
                </a:lnTo>
                <a:lnTo>
                  <a:pt x="1081" y="336"/>
                </a:lnTo>
                <a:lnTo>
                  <a:pt x="1083" y="336"/>
                </a:lnTo>
                <a:lnTo>
                  <a:pt x="1083" y="336"/>
                </a:lnTo>
                <a:lnTo>
                  <a:pt x="1085" y="333"/>
                </a:lnTo>
                <a:lnTo>
                  <a:pt x="1087" y="331"/>
                </a:lnTo>
                <a:lnTo>
                  <a:pt x="1087" y="331"/>
                </a:lnTo>
                <a:lnTo>
                  <a:pt x="1090" y="329"/>
                </a:lnTo>
                <a:lnTo>
                  <a:pt x="1092" y="325"/>
                </a:lnTo>
                <a:lnTo>
                  <a:pt x="1092" y="323"/>
                </a:lnTo>
                <a:lnTo>
                  <a:pt x="1094" y="321"/>
                </a:lnTo>
                <a:lnTo>
                  <a:pt x="1094" y="319"/>
                </a:lnTo>
                <a:lnTo>
                  <a:pt x="1092" y="317"/>
                </a:lnTo>
                <a:lnTo>
                  <a:pt x="1092" y="317"/>
                </a:lnTo>
                <a:lnTo>
                  <a:pt x="1092" y="317"/>
                </a:lnTo>
                <a:lnTo>
                  <a:pt x="1090" y="315"/>
                </a:lnTo>
                <a:lnTo>
                  <a:pt x="1085" y="313"/>
                </a:lnTo>
                <a:lnTo>
                  <a:pt x="1081" y="313"/>
                </a:lnTo>
                <a:close/>
                <a:moveTo>
                  <a:pt x="1092" y="269"/>
                </a:moveTo>
                <a:lnTo>
                  <a:pt x="1090" y="271"/>
                </a:lnTo>
                <a:lnTo>
                  <a:pt x="1090" y="273"/>
                </a:lnTo>
                <a:lnTo>
                  <a:pt x="1087" y="273"/>
                </a:lnTo>
                <a:lnTo>
                  <a:pt x="1087" y="273"/>
                </a:lnTo>
                <a:lnTo>
                  <a:pt x="1090" y="275"/>
                </a:lnTo>
                <a:lnTo>
                  <a:pt x="1092" y="275"/>
                </a:lnTo>
                <a:lnTo>
                  <a:pt x="1096" y="277"/>
                </a:lnTo>
                <a:lnTo>
                  <a:pt x="1100" y="277"/>
                </a:lnTo>
                <a:lnTo>
                  <a:pt x="1104" y="275"/>
                </a:lnTo>
                <a:lnTo>
                  <a:pt x="1104" y="275"/>
                </a:lnTo>
                <a:lnTo>
                  <a:pt x="1106" y="273"/>
                </a:lnTo>
                <a:lnTo>
                  <a:pt x="1106" y="273"/>
                </a:lnTo>
                <a:lnTo>
                  <a:pt x="1106" y="273"/>
                </a:lnTo>
                <a:lnTo>
                  <a:pt x="1106" y="271"/>
                </a:lnTo>
                <a:lnTo>
                  <a:pt x="1104" y="271"/>
                </a:lnTo>
                <a:lnTo>
                  <a:pt x="1104" y="269"/>
                </a:lnTo>
                <a:lnTo>
                  <a:pt x="1104" y="266"/>
                </a:lnTo>
                <a:lnTo>
                  <a:pt x="1104" y="266"/>
                </a:lnTo>
                <a:lnTo>
                  <a:pt x="1102" y="266"/>
                </a:lnTo>
                <a:lnTo>
                  <a:pt x="1100" y="264"/>
                </a:lnTo>
                <a:lnTo>
                  <a:pt x="1096" y="264"/>
                </a:lnTo>
                <a:lnTo>
                  <a:pt x="1094" y="264"/>
                </a:lnTo>
                <a:lnTo>
                  <a:pt x="1092" y="266"/>
                </a:lnTo>
                <a:lnTo>
                  <a:pt x="1092" y="269"/>
                </a:lnTo>
                <a:close/>
                <a:moveTo>
                  <a:pt x="1211" y="277"/>
                </a:moveTo>
                <a:lnTo>
                  <a:pt x="1213" y="279"/>
                </a:lnTo>
                <a:lnTo>
                  <a:pt x="1213" y="279"/>
                </a:lnTo>
                <a:lnTo>
                  <a:pt x="1213" y="279"/>
                </a:lnTo>
                <a:lnTo>
                  <a:pt x="1215" y="279"/>
                </a:lnTo>
                <a:lnTo>
                  <a:pt x="1215" y="279"/>
                </a:lnTo>
                <a:lnTo>
                  <a:pt x="1219" y="281"/>
                </a:lnTo>
                <a:lnTo>
                  <a:pt x="1226" y="283"/>
                </a:lnTo>
                <a:lnTo>
                  <a:pt x="1228" y="283"/>
                </a:lnTo>
                <a:lnTo>
                  <a:pt x="1232" y="285"/>
                </a:lnTo>
                <a:lnTo>
                  <a:pt x="1234" y="287"/>
                </a:lnTo>
                <a:lnTo>
                  <a:pt x="1236" y="287"/>
                </a:lnTo>
                <a:lnTo>
                  <a:pt x="1238" y="287"/>
                </a:lnTo>
                <a:lnTo>
                  <a:pt x="1243" y="287"/>
                </a:lnTo>
                <a:lnTo>
                  <a:pt x="1247" y="287"/>
                </a:lnTo>
                <a:lnTo>
                  <a:pt x="1251" y="287"/>
                </a:lnTo>
                <a:lnTo>
                  <a:pt x="1253" y="287"/>
                </a:lnTo>
                <a:lnTo>
                  <a:pt x="1253" y="285"/>
                </a:lnTo>
                <a:lnTo>
                  <a:pt x="1253" y="285"/>
                </a:lnTo>
                <a:lnTo>
                  <a:pt x="1253" y="285"/>
                </a:lnTo>
                <a:lnTo>
                  <a:pt x="1253" y="283"/>
                </a:lnTo>
                <a:lnTo>
                  <a:pt x="1253" y="283"/>
                </a:lnTo>
                <a:lnTo>
                  <a:pt x="1253" y="281"/>
                </a:lnTo>
                <a:lnTo>
                  <a:pt x="1253" y="279"/>
                </a:lnTo>
                <a:lnTo>
                  <a:pt x="1253" y="279"/>
                </a:lnTo>
                <a:lnTo>
                  <a:pt x="1253" y="277"/>
                </a:lnTo>
                <a:lnTo>
                  <a:pt x="1253" y="275"/>
                </a:lnTo>
                <a:lnTo>
                  <a:pt x="1253" y="275"/>
                </a:lnTo>
                <a:lnTo>
                  <a:pt x="1253" y="273"/>
                </a:lnTo>
                <a:lnTo>
                  <a:pt x="1251" y="271"/>
                </a:lnTo>
                <a:lnTo>
                  <a:pt x="1251" y="269"/>
                </a:lnTo>
                <a:lnTo>
                  <a:pt x="1249" y="266"/>
                </a:lnTo>
                <a:lnTo>
                  <a:pt x="1247" y="264"/>
                </a:lnTo>
                <a:lnTo>
                  <a:pt x="1243" y="262"/>
                </a:lnTo>
                <a:lnTo>
                  <a:pt x="1240" y="260"/>
                </a:lnTo>
                <a:lnTo>
                  <a:pt x="1236" y="260"/>
                </a:lnTo>
                <a:lnTo>
                  <a:pt x="1234" y="258"/>
                </a:lnTo>
                <a:lnTo>
                  <a:pt x="1230" y="260"/>
                </a:lnTo>
                <a:lnTo>
                  <a:pt x="1222" y="262"/>
                </a:lnTo>
                <a:lnTo>
                  <a:pt x="1219" y="264"/>
                </a:lnTo>
                <a:lnTo>
                  <a:pt x="1217" y="264"/>
                </a:lnTo>
                <a:lnTo>
                  <a:pt x="1215" y="266"/>
                </a:lnTo>
                <a:lnTo>
                  <a:pt x="1215" y="269"/>
                </a:lnTo>
                <a:lnTo>
                  <a:pt x="1215" y="271"/>
                </a:lnTo>
                <a:lnTo>
                  <a:pt x="1213" y="271"/>
                </a:lnTo>
                <a:lnTo>
                  <a:pt x="1211" y="271"/>
                </a:lnTo>
                <a:lnTo>
                  <a:pt x="1209" y="275"/>
                </a:lnTo>
                <a:lnTo>
                  <a:pt x="1209" y="275"/>
                </a:lnTo>
                <a:lnTo>
                  <a:pt x="1209" y="277"/>
                </a:lnTo>
                <a:lnTo>
                  <a:pt x="1209" y="277"/>
                </a:lnTo>
                <a:lnTo>
                  <a:pt x="1209" y="277"/>
                </a:lnTo>
                <a:lnTo>
                  <a:pt x="1211" y="277"/>
                </a:lnTo>
                <a:lnTo>
                  <a:pt x="1211" y="277"/>
                </a:lnTo>
                <a:close/>
                <a:moveTo>
                  <a:pt x="1473" y="631"/>
                </a:moveTo>
                <a:lnTo>
                  <a:pt x="1473" y="629"/>
                </a:lnTo>
                <a:lnTo>
                  <a:pt x="1475" y="629"/>
                </a:lnTo>
                <a:lnTo>
                  <a:pt x="1471" y="629"/>
                </a:lnTo>
                <a:lnTo>
                  <a:pt x="1469" y="631"/>
                </a:lnTo>
                <a:lnTo>
                  <a:pt x="1469" y="631"/>
                </a:lnTo>
                <a:lnTo>
                  <a:pt x="1469" y="631"/>
                </a:lnTo>
                <a:lnTo>
                  <a:pt x="1471" y="631"/>
                </a:lnTo>
                <a:lnTo>
                  <a:pt x="1473" y="631"/>
                </a:lnTo>
                <a:close/>
                <a:moveTo>
                  <a:pt x="1479" y="579"/>
                </a:moveTo>
                <a:lnTo>
                  <a:pt x="1481" y="579"/>
                </a:lnTo>
                <a:lnTo>
                  <a:pt x="1483" y="577"/>
                </a:lnTo>
                <a:lnTo>
                  <a:pt x="1483" y="577"/>
                </a:lnTo>
                <a:lnTo>
                  <a:pt x="1483" y="575"/>
                </a:lnTo>
                <a:lnTo>
                  <a:pt x="1486" y="575"/>
                </a:lnTo>
                <a:lnTo>
                  <a:pt x="1483" y="575"/>
                </a:lnTo>
                <a:lnTo>
                  <a:pt x="1483" y="572"/>
                </a:lnTo>
                <a:lnTo>
                  <a:pt x="1481" y="570"/>
                </a:lnTo>
                <a:lnTo>
                  <a:pt x="1481" y="570"/>
                </a:lnTo>
                <a:lnTo>
                  <a:pt x="1479" y="570"/>
                </a:lnTo>
                <a:lnTo>
                  <a:pt x="1479" y="570"/>
                </a:lnTo>
                <a:lnTo>
                  <a:pt x="1475" y="570"/>
                </a:lnTo>
                <a:lnTo>
                  <a:pt x="1471" y="570"/>
                </a:lnTo>
                <a:lnTo>
                  <a:pt x="1471" y="570"/>
                </a:lnTo>
                <a:lnTo>
                  <a:pt x="1471" y="570"/>
                </a:lnTo>
                <a:lnTo>
                  <a:pt x="1471" y="572"/>
                </a:lnTo>
                <a:lnTo>
                  <a:pt x="1473" y="575"/>
                </a:lnTo>
                <a:lnTo>
                  <a:pt x="1477" y="579"/>
                </a:lnTo>
                <a:lnTo>
                  <a:pt x="1479" y="579"/>
                </a:lnTo>
                <a:close/>
                <a:moveTo>
                  <a:pt x="1523" y="451"/>
                </a:moveTo>
                <a:lnTo>
                  <a:pt x="1523" y="449"/>
                </a:lnTo>
                <a:lnTo>
                  <a:pt x="1521" y="447"/>
                </a:lnTo>
                <a:lnTo>
                  <a:pt x="1519" y="447"/>
                </a:lnTo>
                <a:lnTo>
                  <a:pt x="1519" y="447"/>
                </a:lnTo>
                <a:lnTo>
                  <a:pt x="1517" y="447"/>
                </a:lnTo>
                <a:lnTo>
                  <a:pt x="1515" y="447"/>
                </a:lnTo>
                <a:lnTo>
                  <a:pt x="1515" y="449"/>
                </a:lnTo>
                <a:lnTo>
                  <a:pt x="1515" y="449"/>
                </a:lnTo>
                <a:lnTo>
                  <a:pt x="1515" y="451"/>
                </a:lnTo>
                <a:lnTo>
                  <a:pt x="1517" y="451"/>
                </a:lnTo>
                <a:lnTo>
                  <a:pt x="1519" y="453"/>
                </a:lnTo>
                <a:lnTo>
                  <a:pt x="1521" y="455"/>
                </a:lnTo>
                <a:lnTo>
                  <a:pt x="1523" y="455"/>
                </a:lnTo>
                <a:lnTo>
                  <a:pt x="1523" y="455"/>
                </a:lnTo>
                <a:lnTo>
                  <a:pt x="1523" y="453"/>
                </a:lnTo>
                <a:lnTo>
                  <a:pt x="1523" y="453"/>
                </a:lnTo>
                <a:lnTo>
                  <a:pt x="1523" y="453"/>
                </a:lnTo>
                <a:lnTo>
                  <a:pt x="1523" y="453"/>
                </a:lnTo>
                <a:lnTo>
                  <a:pt x="1523" y="451"/>
                </a:lnTo>
                <a:lnTo>
                  <a:pt x="1523" y="451"/>
                </a:lnTo>
                <a:close/>
                <a:moveTo>
                  <a:pt x="1467" y="728"/>
                </a:moveTo>
                <a:lnTo>
                  <a:pt x="1467" y="728"/>
                </a:lnTo>
                <a:lnTo>
                  <a:pt x="1467" y="726"/>
                </a:lnTo>
                <a:lnTo>
                  <a:pt x="1469" y="726"/>
                </a:lnTo>
                <a:lnTo>
                  <a:pt x="1469" y="723"/>
                </a:lnTo>
                <a:lnTo>
                  <a:pt x="1469" y="721"/>
                </a:lnTo>
                <a:lnTo>
                  <a:pt x="1467" y="721"/>
                </a:lnTo>
                <a:lnTo>
                  <a:pt x="1467" y="721"/>
                </a:lnTo>
                <a:lnTo>
                  <a:pt x="1467" y="721"/>
                </a:lnTo>
                <a:lnTo>
                  <a:pt x="1467" y="723"/>
                </a:lnTo>
                <a:lnTo>
                  <a:pt x="1467" y="723"/>
                </a:lnTo>
                <a:lnTo>
                  <a:pt x="1465" y="726"/>
                </a:lnTo>
                <a:lnTo>
                  <a:pt x="1465" y="728"/>
                </a:lnTo>
                <a:lnTo>
                  <a:pt x="1465" y="728"/>
                </a:lnTo>
                <a:lnTo>
                  <a:pt x="1465" y="728"/>
                </a:lnTo>
                <a:lnTo>
                  <a:pt x="1467" y="728"/>
                </a:lnTo>
                <a:close/>
                <a:moveTo>
                  <a:pt x="1481" y="560"/>
                </a:moveTo>
                <a:lnTo>
                  <a:pt x="1483" y="558"/>
                </a:lnTo>
                <a:lnTo>
                  <a:pt x="1483" y="558"/>
                </a:lnTo>
                <a:lnTo>
                  <a:pt x="1483" y="558"/>
                </a:lnTo>
                <a:lnTo>
                  <a:pt x="1483" y="558"/>
                </a:lnTo>
                <a:lnTo>
                  <a:pt x="1481" y="558"/>
                </a:lnTo>
                <a:lnTo>
                  <a:pt x="1479" y="558"/>
                </a:lnTo>
                <a:lnTo>
                  <a:pt x="1477" y="558"/>
                </a:lnTo>
                <a:lnTo>
                  <a:pt x="1479" y="558"/>
                </a:lnTo>
                <a:lnTo>
                  <a:pt x="1479" y="560"/>
                </a:lnTo>
                <a:lnTo>
                  <a:pt x="1481" y="560"/>
                </a:lnTo>
                <a:close/>
                <a:moveTo>
                  <a:pt x="1509" y="455"/>
                </a:moveTo>
                <a:lnTo>
                  <a:pt x="1507" y="455"/>
                </a:lnTo>
                <a:lnTo>
                  <a:pt x="1504" y="455"/>
                </a:lnTo>
                <a:lnTo>
                  <a:pt x="1504" y="455"/>
                </a:lnTo>
                <a:lnTo>
                  <a:pt x="1502" y="455"/>
                </a:lnTo>
                <a:lnTo>
                  <a:pt x="1498" y="457"/>
                </a:lnTo>
                <a:lnTo>
                  <a:pt x="1496" y="457"/>
                </a:lnTo>
                <a:lnTo>
                  <a:pt x="1496" y="457"/>
                </a:lnTo>
                <a:lnTo>
                  <a:pt x="1494" y="461"/>
                </a:lnTo>
                <a:lnTo>
                  <a:pt x="1490" y="463"/>
                </a:lnTo>
                <a:lnTo>
                  <a:pt x="1490" y="468"/>
                </a:lnTo>
                <a:lnTo>
                  <a:pt x="1488" y="470"/>
                </a:lnTo>
                <a:lnTo>
                  <a:pt x="1488" y="472"/>
                </a:lnTo>
                <a:lnTo>
                  <a:pt x="1490" y="476"/>
                </a:lnTo>
                <a:lnTo>
                  <a:pt x="1490" y="478"/>
                </a:lnTo>
                <a:lnTo>
                  <a:pt x="1492" y="480"/>
                </a:lnTo>
                <a:lnTo>
                  <a:pt x="1492" y="480"/>
                </a:lnTo>
                <a:lnTo>
                  <a:pt x="1494" y="482"/>
                </a:lnTo>
                <a:lnTo>
                  <a:pt x="1494" y="482"/>
                </a:lnTo>
                <a:lnTo>
                  <a:pt x="1496" y="482"/>
                </a:lnTo>
                <a:lnTo>
                  <a:pt x="1502" y="482"/>
                </a:lnTo>
                <a:lnTo>
                  <a:pt x="1507" y="480"/>
                </a:lnTo>
                <a:lnTo>
                  <a:pt x="1511" y="480"/>
                </a:lnTo>
                <a:lnTo>
                  <a:pt x="1515" y="478"/>
                </a:lnTo>
                <a:lnTo>
                  <a:pt x="1517" y="478"/>
                </a:lnTo>
                <a:lnTo>
                  <a:pt x="1519" y="476"/>
                </a:lnTo>
                <a:lnTo>
                  <a:pt x="1519" y="474"/>
                </a:lnTo>
                <a:lnTo>
                  <a:pt x="1519" y="472"/>
                </a:lnTo>
                <a:lnTo>
                  <a:pt x="1519" y="470"/>
                </a:lnTo>
                <a:lnTo>
                  <a:pt x="1519" y="463"/>
                </a:lnTo>
                <a:lnTo>
                  <a:pt x="1519" y="463"/>
                </a:lnTo>
                <a:lnTo>
                  <a:pt x="1519" y="461"/>
                </a:lnTo>
                <a:lnTo>
                  <a:pt x="1521" y="461"/>
                </a:lnTo>
                <a:lnTo>
                  <a:pt x="1521" y="459"/>
                </a:lnTo>
                <a:lnTo>
                  <a:pt x="1519" y="459"/>
                </a:lnTo>
                <a:lnTo>
                  <a:pt x="1519" y="457"/>
                </a:lnTo>
                <a:lnTo>
                  <a:pt x="1519" y="457"/>
                </a:lnTo>
                <a:lnTo>
                  <a:pt x="1511" y="455"/>
                </a:lnTo>
                <a:lnTo>
                  <a:pt x="1509" y="455"/>
                </a:lnTo>
                <a:close/>
                <a:moveTo>
                  <a:pt x="1450" y="650"/>
                </a:moveTo>
                <a:lnTo>
                  <a:pt x="1450" y="650"/>
                </a:lnTo>
                <a:lnTo>
                  <a:pt x="1450" y="650"/>
                </a:lnTo>
                <a:lnTo>
                  <a:pt x="1448" y="650"/>
                </a:lnTo>
                <a:lnTo>
                  <a:pt x="1448" y="650"/>
                </a:lnTo>
                <a:lnTo>
                  <a:pt x="1448" y="650"/>
                </a:lnTo>
                <a:lnTo>
                  <a:pt x="1446" y="652"/>
                </a:lnTo>
                <a:lnTo>
                  <a:pt x="1448" y="652"/>
                </a:lnTo>
                <a:lnTo>
                  <a:pt x="1450" y="650"/>
                </a:lnTo>
                <a:close/>
                <a:moveTo>
                  <a:pt x="1448" y="784"/>
                </a:moveTo>
                <a:lnTo>
                  <a:pt x="1448" y="784"/>
                </a:lnTo>
                <a:lnTo>
                  <a:pt x="1450" y="784"/>
                </a:lnTo>
                <a:lnTo>
                  <a:pt x="1450" y="784"/>
                </a:lnTo>
                <a:lnTo>
                  <a:pt x="1450" y="782"/>
                </a:lnTo>
                <a:lnTo>
                  <a:pt x="1448" y="782"/>
                </a:lnTo>
                <a:lnTo>
                  <a:pt x="1448" y="782"/>
                </a:lnTo>
                <a:lnTo>
                  <a:pt x="1448" y="784"/>
                </a:lnTo>
                <a:lnTo>
                  <a:pt x="1448" y="784"/>
                </a:lnTo>
                <a:close/>
                <a:moveTo>
                  <a:pt x="1450" y="713"/>
                </a:moveTo>
                <a:lnTo>
                  <a:pt x="1450" y="713"/>
                </a:lnTo>
                <a:lnTo>
                  <a:pt x="1450" y="715"/>
                </a:lnTo>
                <a:lnTo>
                  <a:pt x="1450" y="715"/>
                </a:lnTo>
                <a:lnTo>
                  <a:pt x="1450" y="715"/>
                </a:lnTo>
                <a:lnTo>
                  <a:pt x="1452" y="713"/>
                </a:lnTo>
                <a:lnTo>
                  <a:pt x="1452" y="713"/>
                </a:lnTo>
                <a:lnTo>
                  <a:pt x="1450" y="713"/>
                </a:lnTo>
                <a:lnTo>
                  <a:pt x="1450" y="713"/>
                </a:lnTo>
                <a:close/>
                <a:moveTo>
                  <a:pt x="1450" y="726"/>
                </a:moveTo>
                <a:lnTo>
                  <a:pt x="1454" y="723"/>
                </a:lnTo>
                <a:lnTo>
                  <a:pt x="1454" y="721"/>
                </a:lnTo>
                <a:lnTo>
                  <a:pt x="1454" y="721"/>
                </a:lnTo>
                <a:lnTo>
                  <a:pt x="1454" y="721"/>
                </a:lnTo>
                <a:lnTo>
                  <a:pt x="1454" y="721"/>
                </a:lnTo>
                <a:lnTo>
                  <a:pt x="1452" y="723"/>
                </a:lnTo>
                <a:lnTo>
                  <a:pt x="1452" y="723"/>
                </a:lnTo>
                <a:lnTo>
                  <a:pt x="1450" y="723"/>
                </a:lnTo>
                <a:lnTo>
                  <a:pt x="1450" y="723"/>
                </a:lnTo>
                <a:lnTo>
                  <a:pt x="1448" y="723"/>
                </a:lnTo>
                <a:lnTo>
                  <a:pt x="1448" y="723"/>
                </a:lnTo>
                <a:lnTo>
                  <a:pt x="1448" y="726"/>
                </a:lnTo>
                <a:lnTo>
                  <a:pt x="1448" y="726"/>
                </a:lnTo>
                <a:lnTo>
                  <a:pt x="1450" y="726"/>
                </a:lnTo>
                <a:close/>
                <a:moveTo>
                  <a:pt x="1222" y="428"/>
                </a:moveTo>
                <a:lnTo>
                  <a:pt x="1222" y="430"/>
                </a:lnTo>
                <a:lnTo>
                  <a:pt x="1222" y="430"/>
                </a:lnTo>
                <a:lnTo>
                  <a:pt x="1224" y="430"/>
                </a:lnTo>
                <a:lnTo>
                  <a:pt x="1224" y="430"/>
                </a:lnTo>
                <a:lnTo>
                  <a:pt x="1226" y="428"/>
                </a:lnTo>
                <a:lnTo>
                  <a:pt x="1226" y="428"/>
                </a:lnTo>
                <a:lnTo>
                  <a:pt x="1226" y="426"/>
                </a:lnTo>
                <a:lnTo>
                  <a:pt x="1226" y="426"/>
                </a:lnTo>
                <a:lnTo>
                  <a:pt x="1224" y="424"/>
                </a:lnTo>
                <a:lnTo>
                  <a:pt x="1224" y="424"/>
                </a:lnTo>
                <a:lnTo>
                  <a:pt x="1222" y="422"/>
                </a:lnTo>
                <a:lnTo>
                  <a:pt x="1219" y="422"/>
                </a:lnTo>
                <a:lnTo>
                  <a:pt x="1219" y="424"/>
                </a:lnTo>
                <a:lnTo>
                  <a:pt x="1217" y="424"/>
                </a:lnTo>
                <a:lnTo>
                  <a:pt x="1217" y="426"/>
                </a:lnTo>
                <a:lnTo>
                  <a:pt x="1217" y="426"/>
                </a:lnTo>
                <a:lnTo>
                  <a:pt x="1217" y="428"/>
                </a:lnTo>
                <a:lnTo>
                  <a:pt x="1217" y="428"/>
                </a:lnTo>
                <a:lnTo>
                  <a:pt x="1217" y="430"/>
                </a:lnTo>
                <a:lnTo>
                  <a:pt x="1219" y="430"/>
                </a:lnTo>
                <a:lnTo>
                  <a:pt x="1219" y="428"/>
                </a:lnTo>
                <a:lnTo>
                  <a:pt x="1219" y="428"/>
                </a:lnTo>
                <a:lnTo>
                  <a:pt x="1219" y="426"/>
                </a:lnTo>
                <a:lnTo>
                  <a:pt x="1219" y="424"/>
                </a:lnTo>
                <a:lnTo>
                  <a:pt x="1219" y="424"/>
                </a:lnTo>
                <a:lnTo>
                  <a:pt x="1219" y="424"/>
                </a:lnTo>
                <a:lnTo>
                  <a:pt x="1222" y="424"/>
                </a:lnTo>
                <a:lnTo>
                  <a:pt x="1222" y="426"/>
                </a:lnTo>
                <a:lnTo>
                  <a:pt x="1222" y="428"/>
                </a:lnTo>
                <a:lnTo>
                  <a:pt x="1222" y="428"/>
                </a:lnTo>
                <a:lnTo>
                  <a:pt x="1222" y="428"/>
                </a:lnTo>
                <a:close/>
                <a:moveTo>
                  <a:pt x="1207" y="350"/>
                </a:moveTo>
                <a:lnTo>
                  <a:pt x="1209" y="350"/>
                </a:lnTo>
                <a:lnTo>
                  <a:pt x="1211" y="348"/>
                </a:lnTo>
                <a:lnTo>
                  <a:pt x="1211" y="348"/>
                </a:lnTo>
                <a:lnTo>
                  <a:pt x="1211" y="346"/>
                </a:lnTo>
                <a:lnTo>
                  <a:pt x="1209" y="344"/>
                </a:lnTo>
                <a:lnTo>
                  <a:pt x="1209" y="342"/>
                </a:lnTo>
                <a:lnTo>
                  <a:pt x="1209" y="342"/>
                </a:lnTo>
                <a:lnTo>
                  <a:pt x="1207" y="342"/>
                </a:lnTo>
                <a:lnTo>
                  <a:pt x="1205" y="342"/>
                </a:lnTo>
                <a:lnTo>
                  <a:pt x="1203" y="344"/>
                </a:lnTo>
                <a:lnTo>
                  <a:pt x="1201" y="344"/>
                </a:lnTo>
                <a:lnTo>
                  <a:pt x="1201" y="344"/>
                </a:lnTo>
                <a:lnTo>
                  <a:pt x="1201" y="342"/>
                </a:lnTo>
                <a:lnTo>
                  <a:pt x="1201" y="342"/>
                </a:lnTo>
                <a:lnTo>
                  <a:pt x="1201" y="340"/>
                </a:lnTo>
                <a:lnTo>
                  <a:pt x="1199" y="338"/>
                </a:lnTo>
                <a:lnTo>
                  <a:pt x="1196" y="338"/>
                </a:lnTo>
                <a:lnTo>
                  <a:pt x="1196" y="338"/>
                </a:lnTo>
                <a:lnTo>
                  <a:pt x="1199" y="336"/>
                </a:lnTo>
                <a:lnTo>
                  <a:pt x="1199" y="336"/>
                </a:lnTo>
                <a:lnTo>
                  <a:pt x="1199" y="336"/>
                </a:lnTo>
                <a:lnTo>
                  <a:pt x="1196" y="333"/>
                </a:lnTo>
                <a:lnTo>
                  <a:pt x="1192" y="333"/>
                </a:lnTo>
                <a:lnTo>
                  <a:pt x="1192" y="331"/>
                </a:lnTo>
                <a:lnTo>
                  <a:pt x="1188" y="331"/>
                </a:lnTo>
                <a:lnTo>
                  <a:pt x="1188" y="333"/>
                </a:lnTo>
                <a:lnTo>
                  <a:pt x="1186" y="333"/>
                </a:lnTo>
                <a:lnTo>
                  <a:pt x="1182" y="336"/>
                </a:lnTo>
                <a:lnTo>
                  <a:pt x="1182" y="336"/>
                </a:lnTo>
                <a:lnTo>
                  <a:pt x="1182" y="333"/>
                </a:lnTo>
                <a:lnTo>
                  <a:pt x="1182" y="333"/>
                </a:lnTo>
                <a:lnTo>
                  <a:pt x="1182" y="333"/>
                </a:lnTo>
                <a:lnTo>
                  <a:pt x="1182" y="331"/>
                </a:lnTo>
                <a:lnTo>
                  <a:pt x="1186" y="329"/>
                </a:lnTo>
                <a:lnTo>
                  <a:pt x="1190" y="325"/>
                </a:lnTo>
                <a:lnTo>
                  <a:pt x="1196" y="323"/>
                </a:lnTo>
                <a:lnTo>
                  <a:pt x="1199" y="323"/>
                </a:lnTo>
                <a:lnTo>
                  <a:pt x="1199" y="321"/>
                </a:lnTo>
                <a:lnTo>
                  <a:pt x="1199" y="321"/>
                </a:lnTo>
                <a:lnTo>
                  <a:pt x="1196" y="321"/>
                </a:lnTo>
                <a:lnTo>
                  <a:pt x="1196" y="321"/>
                </a:lnTo>
                <a:lnTo>
                  <a:pt x="1194" y="321"/>
                </a:lnTo>
                <a:lnTo>
                  <a:pt x="1194" y="321"/>
                </a:lnTo>
                <a:lnTo>
                  <a:pt x="1194" y="321"/>
                </a:lnTo>
                <a:lnTo>
                  <a:pt x="1194" y="319"/>
                </a:lnTo>
                <a:lnTo>
                  <a:pt x="1194" y="319"/>
                </a:lnTo>
                <a:lnTo>
                  <a:pt x="1194" y="319"/>
                </a:lnTo>
                <a:lnTo>
                  <a:pt x="1196" y="319"/>
                </a:lnTo>
                <a:lnTo>
                  <a:pt x="1199" y="317"/>
                </a:lnTo>
                <a:lnTo>
                  <a:pt x="1201" y="317"/>
                </a:lnTo>
                <a:lnTo>
                  <a:pt x="1201" y="317"/>
                </a:lnTo>
                <a:lnTo>
                  <a:pt x="1203" y="315"/>
                </a:lnTo>
                <a:lnTo>
                  <a:pt x="1203" y="315"/>
                </a:lnTo>
                <a:lnTo>
                  <a:pt x="1203" y="315"/>
                </a:lnTo>
                <a:lnTo>
                  <a:pt x="1201" y="310"/>
                </a:lnTo>
                <a:lnTo>
                  <a:pt x="1201" y="310"/>
                </a:lnTo>
                <a:lnTo>
                  <a:pt x="1199" y="310"/>
                </a:lnTo>
                <a:lnTo>
                  <a:pt x="1199" y="310"/>
                </a:lnTo>
                <a:lnTo>
                  <a:pt x="1194" y="308"/>
                </a:lnTo>
                <a:lnTo>
                  <a:pt x="1192" y="308"/>
                </a:lnTo>
                <a:lnTo>
                  <a:pt x="1190" y="308"/>
                </a:lnTo>
                <a:lnTo>
                  <a:pt x="1188" y="308"/>
                </a:lnTo>
                <a:lnTo>
                  <a:pt x="1186" y="310"/>
                </a:lnTo>
                <a:lnTo>
                  <a:pt x="1180" y="310"/>
                </a:lnTo>
                <a:lnTo>
                  <a:pt x="1178" y="313"/>
                </a:lnTo>
                <a:lnTo>
                  <a:pt x="1173" y="313"/>
                </a:lnTo>
                <a:lnTo>
                  <a:pt x="1171" y="313"/>
                </a:lnTo>
                <a:lnTo>
                  <a:pt x="1159" y="306"/>
                </a:lnTo>
                <a:lnTo>
                  <a:pt x="1157" y="308"/>
                </a:lnTo>
                <a:lnTo>
                  <a:pt x="1157" y="308"/>
                </a:lnTo>
                <a:lnTo>
                  <a:pt x="1157" y="308"/>
                </a:lnTo>
                <a:lnTo>
                  <a:pt x="1157" y="310"/>
                </a:lnTo>
                <a:lnTo>
                  <a:pt x="1159" y="310"/>
                </a:lnTo>
                <a:lnTo>
                  <a:pt x="1161" y="310"/>
                </a:lnTo>
                <a:lnTo>
                  <a:pt x="1161" y="310"/>
                </a:lnTo>
                <a:lnTo>
                  <a:pt x="1159" y="310"/>
                </a:lnTo>
                <a:lnTo>
                  <a:pt x="1157" y="310"/>
                </a:lnTo>
                <a:lnTo>
                  <a:pt x="1152" y="310"/>
                </a:lnTo>
                <a:lnTo>
                  <a:pt x="1146" y="310"/>
                </a:lnTo>
                <a:lnTo>
                  <a:pt x="1144" y="310"/>
                </a:lnTo>
                <a:lnTo>
                  <a:pt x="1144" y="313"/>
                </a:lnTo>
                <a:lnTo>
                  <a:pt x="1144" y="313"/>
                </a:lnTo>
                <a:lnTo>
                  <a:pt x="1146" y="315"/>
                </a:lnTo>
                <a:lnTo>
                  <a:pt x="1146" y="315"/>
                </a:lnTo>
                <a:lnTo>
                  <a:pt x="1148" y="317"/>
                </a:lnTo>
                <a:lnTo>
                  <a:pt x="1150" y="317"/>
                </a:lnTo>
                <a:lnTo>
                  <a:pt x="1150" y="317"/>
                </a:lnTo>
                <a:lnTo>
                  <a:pt x="1150" y="319"/>
                </a:lnTo>
                <a:lnTo>
                  <a:pt x="1152" y="321"/>
                </a:lnTo>
                <a:lnTo>
                  <a:pt x="1152" y="321"/>
                </a:lnTo>
                <a:lnTo>
                  <a:pt x="1148" y="319"/>
                </a:lnTo>
                <a:lnTo>
                  <a:pt x="1146" y="317"/>
                </a:lnTo>
                <a:lnTo>
                  <a:pt x="1144" y="317"/>
                </a:lnTo>
                <a:lnTo>
                  <a:pt x="1142" y="317"/>
                </a:lnTo>
                <a:lnTo>
                  <a:pt x="1140" y="317"/>
                </a:lnTo>
                <a:lnTo>
                  <a:pt x="1138" y="319"/>
                </a:lnTo>
                <a:lnTo>
                  <a:pt x="1138" y="319"/>
                </a:lnTo>
                <a:lnTo>
                  <a:pt x="1138" y="321"/>
                </a:lnTo>
                <a:lnTo>
                  <a:pt x="1138" y="321"/>
                </a:lnTo>
                <a:lnTo>
                  <a:pt x="1138" y="321"/>
                </a:lnTo>
                <a:lnTo>
                  <a:pt x="1146" y="325"/>
                </a:lnTo>
                <a:lnTo>
                  <a:pt x="1148" y="325"/>
                </a:lnTo>
                <a:lnTo>
                  <a:pt x="1150" y="325"/>
                </a:lnTo>
                <a:lnTo>
                  <a:pt x="1152" y="325"/>
                </a:lnTo>
                <a:lnTo>
                  <a:pt x="1155" y="323"/>
                </a:lnTo>
                <a:lnTo>
                  <a:pt x="1155" y="323"/>
                </a:lnTo>
                <a:lnTo>
                  <a:pt x="1159" y="327"/>
                </a:lnTo>
                <a:lnTo>
                  <a:pt x="1161" y="327"/>
                </a:lnTo>
                <a:lnTo>
                  <a:pt x="1159" y="327"/>
                </a:lnTo>
                <a:lnTo>
                  <a:pt x="1159" y="327"/>
                </a:lnTo>
                <a:lnTo>
                  <a:pt x="1157" y="327"/>
                </a:lnTo>
                <a:lnTo>
                  <a:pt x="1155" y="325"/>
                </a:lnTo>
                <a:lnTo>
                  <a:pt x="1152" y="327"/>
                </a:lnTo>
                <a:lnTo>
                  <a:pt x="1152" y="327"/>
                </a:lnTo>
                <a:lnTo>
                  <a:pt x="1150" y="327"/>
                </a:lnTo>
                <a:lnTo>
                  <a:pt x="1150" y="329"/>
                </a:lnTo>
                <a:lnTo>
                  <a:pt x="1150" y="329"/>
                </a:lnTo>
                <a:lnTo>
                  <a:pt x="1152" y="329"/>
                </a:lnTo>
                <a:lnTo>
                  <a:pt x="1155" y="329"/>
                </a:lnTo>
                <a:lnTo>
                  <a:pt x="1155" y="329"/>
                </a:lnTo>
                <a:lnTo>
                  <a:pt x="1157" y="331"/>
                </a:lnTo>
                <a:lnTo>
                  <a:pt x="1157" y="331"/>
                </a:lnTo>
                <a:lnTo>
                  <a:pt x="1157" y="333"/>
                </a:lnTo>
                <a:lnTo>
                  <a:pt x="1157" y="336"/>
                </a:lnTo>
                <a:lnTo>
                  <a:pt x="1157" y="336"/>
                </a:lnTo>
                <a:lnTo>
                  <a:pt x="1157" y="336"/>
                </a:lnTo>
                <a:lnTo>
                  <a:pt x="1157" y="336"/>
                </a:lnTo>
                <a:lnTo>
                  <a:pt x="1155" y="333"/>
                </a:lnTo>
                <a:lnTo>
                  <a:pt x="1152" y="333"/>
                </a:lnTo>
                <a:lnTo>
                  <a:pt x="1152" y="338"/>
                </a:lnTo>
                <a:lnTo>
                  <a:pt x="1152" y="340"/>
                </a:lnTo>
                <a:lnTo>
                  <a:pt x="1152" y="340"/>
                </a:lnTo>
                <a:lnTo>
                  <a:pt x="1146" y="340"/>
                </a:lnTo>
                <a:lnTo>
                  <a:pt x="1144" y="342"/>
                </a:lnTo>
                <a:lnTo>
                  <a:pt x="1140" y="342"/>
                </a:lnTo>
                <a:lnTo>
                  <a:pt x="1140" y="340"/>
                </a:lnTo>
                <a:lnTo>
                  <a:pt x="1138" y="338"/>
                </a:lnTo>
                <a:lnTo>
                  <a:pt x="1136" y="336"/>
                </a:lnTo>
                <a:lnTo>
                  <a:pt x="1136" y="336"/>
                </a:lnTo>
                <a:lnTo>
                  <a:pt x="1134" y="336"/>
                </a:lnTo>
                <a:lnTo>
                  <a:pt x="1134" y="333"/>
                </a:lnTo>
                <a:lnTo>
                  <a:pt x="1131" y="333"/>
                </a:lnTo>
                <a:lnTo>
                  <a:pt x="1131" y="331"/>
                </a:lnTo>
                <a:lnTo>
                  <a:pt x="1129" y="331"/>
                </a:lnTo>
                <a:lnTo>
                  <a:pt x="1127" y="331"/>
                </a:lnTo>
                <a:lnTo>
                  <a:pt x="1125" y="331"/>
                </a:lnTo>
                <a:lnTo>
                  <a:pt x="1123" y="333"/>
                </a:lnTo>
                <a:lnTo>
                  <a:pt x="1121" y="333"/>
                </a:lnTo>
                <a:lnTo>
                  <a:pt x="1121" y="336"/>
                </a:lnTo>
                <a:lnTo>
                  <a:pt x="1121" y="338"/>
                </a:lnTo>
                <a:lnTo>
                  <a:pt x="1119" y="340"/>
                </a:lnTo>
                <a:lnTo>
                  <a:pt x="1119" y="340"/>
                </a:lnTo>
                <a:lnTo>
                  <a:pt x="1121" y="342"/>
                </a:lnTo>
                <a:lnTo>
                  <a:pt x="1125" y="344"/>
                </a:lnTo>
                <a:lnTo>
                  <a:pt x="1129" y="348"/>
                </a:lnTo>
                <a:lnTo>
                  <a:pt x="1131" y="348"/>
                </a:lnTo>
                <a:lnTo>
                  <a:pt x="1131" y="350"/>
                </a:lnTo>
                <a:lnTo>
                  <a:pt x="1134" y="350"/>
                </a:lnTo>
                <a:lnTo>
                  <a:pt x="1134" y="350"/>
                </a:lnTo>
                <a:lnTo>
                  <a:pt x="1134" y="352"/>
                </a:lnTo>
                <a:lnTo>
                  <a:pt x="1138" y="352"/>
                </a:lnTo>
                <a:lnTo>
                  <a:pt x="1140" y="352"/>
                </a:lnTo>
                <a:lnTo>
                  <a:pt x="1140" y="352"/>
                </a:lnTo>
                <a:lnTo>
                  <a:pt x="1142" y="352"/>
                </a:lnTo>
                <a:lnTo>
                  <a:pt x="1144" y="352"/>
                </a:lnTo>
                <a:lnTo>
                  <a:pt x="1144" y="354"/>
                </a:lnTo>
                <a:lnTo>
                  <a:pt x="1144" y="354"/>
                </a:lnTo>
                <a:lnTo>
                  <a:pt x="1148" y="354"/>
                </a:lnTo>
                <a:lnTo>
                  <a:pt x="1148" y="354"/>
                </a:lnTo>
                <a:lnTo>
                  <a:pt x="1150" y="357"/>
                </a:lnTo>
                <a:lnTo>
                  <a:pt x="1155" y="361"/>
                </a:lnTo>
                <a:lnTo>
                  <a:pt x="1157" y="363"/>
                </a:lnTo>
                <a:lnTo>
                  <a:pt x="1163" y="367"/>
                </a:lnTo>
                <a:lnTo>
                  <a:pt x="1165" y="369"/>
                </a:lnTo>
                <a:lnTo>
                  <a:pt x="1167" y="371"/>
                </a:lnTo>
                <a:lnTo>
                  <a:pt x="1169" y="375"/>
                </a:lnTo>
                <a:lnTo>
                  <a:pt x="1169" y="378"/>
                </a:lnTo>
                <a:lnTo>
                  <a:pt x="1171" y="378"/>
                </a:lnTo>
                <a:lnTo>
                  <a:pt x="1173" y="378"/>
                </a:lnTo>
                <a:lnTo>
                  <a:pt x="1175" y="378"/>
                </a:lnTo>
                <a:lnTo>
                  <a:pt x="1178" y="380"/>
                </a:lnTo>
                <a:lnTo>
                  <a:pt x="1178" y="380"/>
                </a:lnTo>
                <a:lnTo>
                  <a:pt x="1180" y="378"/>
                </a:lnTo>
                <a:lnTo>
                  <a:pt x="1182" y="378"/>
                </a:lnTo>
                <a:lnTo>
                  <a:pt x="1186" y="375"/>
                </a:lnTo>
                <a:lnTo>
                  <a:pt x="1186" y="375"/>
                </a:lnTo>
                <a:lnTo>
                  <a:pt x="1186" y="373"/>
                </a:lnTo>
                <a:lnTo>
                  <a:pt x="1184" y="371"/>
                </a:lnTo>
                <a:lnTo>
                  <a:pt x="1182" y="367"/>
                </a:lnTo>
                <a:lnTo>
                  <a:pt x="1182" y="367"/>
                </a:lnTo>
                <a:lnTo>
                  <a:pt x="1182" y="365"/>
                </a:lnTo>
                <a:lnTo>
                  <a:pt x="1184" y="365"/>
                </a:lnTo>
                <a:lnTo>
                  <a:pt x="1184" y="365"/>
                </a:lnTo>
                <a:lnTo>
                  <a:pt x="1184" y="365"/>
                </a:lnTo>
                <a:lnTo>
                  <a:pt x="1184" y="365"/>
                </a:lnTo>
                <a:lnTo>
                  <a:pt x="1184" y="367"/>
                </a:lnTo>
                <a:lnTo>
                  <a:pt x="1184" y="367"/>
                </a:lnTo>
                <a:lnTo>
                  <a:pt x="1184" y="369"/>
                </a:lnTo>
                <a:lnTo>
                  <a:pt x="1186" y="369"/>
                </a:lnTo>
                <a:lnTo>
                  <a:pt x="1194" y="371"/>
                </a:lnTo>
                <a:lnTo>
                  <a:pt x="1196" y="369"/>
                </a:lnTo>
                <a:lnTo>
                  <a:pt x="1199" y="369"/>
                </a:lnTo>
                <a:lnTo>
                  <a:pt x="1201" y="369"/>
                </a:lnTo>
                <a:lnTo>
                  <a:pt x="1203" y="367"/>
                </a:lnTo>
                <a:lnTo>
                  <a:pt x="1203" y="365"/>
                </a:lnTo>
                <a:lnTo>
                  <a:pt x="1209" y="365"/>
                </a:lnTo>
                <a:lnTo>
                  <a:pt x="1207" y="361"/>
                </a:lnTo>
                <a:lnTo>
                  <a:pt x="1207" y="361"/>
                </a:lnTo>
                <a:lnTo>
                  <a:pt x="1207" y="359"/>
                </a:lnTo>
                <a:lnTo>
                  <a:pt x="1205" y="359"/>
                </a:lnTo>
                <a:lnTo>
                  <a:pt x="1209" y="357"/>
                </a:lnTo>
                <a:lnTo>
                  <a:pt x="1209" y="357"/>
                </a:lnTo>
                <a:lnTo>
                  <a:pt x="1209" y="354"/>
                </a:lnTo>
                <a:lnTo>
                  <a:pt x="1209" y="354"/>
                </a:lnTo>
                <a:lnTo>
                  <a:pt x="1207" y="352"/>
                </a:lnTo>
                <a:lnTo>
                  <a:pt x="1205" y="352"/>
                </a:lnTo>
                <a:lnTo>
                  <a:pt x="1205" y="352"/>
                </a:lnTo>
                <a:lnTo>
                  <a:pt x="1207" y="352"/>
                </a:lnTo>
                <a:lnTo>
                  <a:pt x="1207" y="350"/>
                </a:lnTo>
                <a:close/>
                <a:moveTo>
                  <a:pt x="54" y="2310"/>
                </a:moveTo>
                <a:lnTo>
                  <a:pt x="54" y="2310"/>
                </a:lnTo>
                <a:lnTo>
                  <a:pt x="54" y="2313"/>
                </a:lnTo>
                <a:lnTo>
                  <a:pt x="54" y="2313"/>
                </a:lnTo>
                <a:lnTo>
                  <a:pt x="57" y="2310"/>
                </a:lnTo>
                <a:lnTo>
                  <a:pt x="57" y="2310"/>
                </a:lnTo>
                <a:lnTo>
                  <a:pt x="54" y="2310"/>
                </a:lnTo>
                <a:close/>
                <a:moveTo>
                  <a:pt x="1297" y="430"/>
                </a:moveTo>
                <a:lnTo>
                  <a:pt x="1295" y="430"/>
                </a:lnTo>
                <a:lnTo>
                  <a:pt x="1295" y="428"/>
                </a:lnTo>
                <a:lnTo>
                  <a:pt x="1293" y="430"/>
                </a:lnTo>
                <a:lnTo>
                  <a:pt x="1293" y="430"/>
                </a:lnTo>
                <a:lnTo>
                  <a:pt x="1293" y="430"/>
                </a:lnTo>
                <a:lnTo>
                  <a:pt x="1295" y="432"/>
                </a:lnTo>
                <a:lnTo>
                  <a:pt x="1295" y="432"/>
                </a:lnTo>
                <a:lnTo>
                  <a:pt x="1295" y="432"/>
                </a:lnTo>
                <a:lnTo>
                  <a:pt x="1295" y="432"/>
                </a:lnTo>
                <a:lnTo>
                  <a:pt x="1297" y="432"/>
                </a:lnTo>
                <a:lnTo>
                  <a:pt x="1297" y="432"/>
                </a:lnTo>
                <a:lnTo>
                  <a:pt x="1297" y="430"/>
                </a:lnTo>
                <a:lnTo>
                  <a:pt x="1297" y="430"/>
                </a:lnTo>
                <a:close/>
                <a:moveTo>
                  <a:pt x="1215" y="432"/>
                </a:moveTo>
                <a:lnTo>
                  <a:pt x="1213" y="430"/>
                </a:lnTo>
                <a:lnTo>
                  <a:pt x="1207" y="426"/>
                </a:lnTo>
                <a:lnTo>
                  <a:pt x="1205" y="426"/>
                </a:lnTo>
                <a:lnTo>
                  <a:pt x="1203" y="424"/>
                </a:lnTo>
                <a:lnTo>
                  <a:pt x="1201" y="424"/>
                </a:lnTo>
                <a:lnTo>
                  <a:pt x="1199" y="422"/>
                </a:lnTo>
                <a:lnTo>
                  <a:pt x="1199" y="422"/>
                </a:lnTo>
                <a:lnTo>
                  <a:pt x="1199" y="422"/>
                </a:lnTo>
                <a:lnTo>
                  <a:pt x="1196" y="422"/>
                </a:lnTo>
                <a:lnTo>
                  <a:pt x="1196" y="422"/>
                </a:lnTo>
                <a:lnTo>
                  <a:pt x="1196" y="422"/>
                </a:lnTo>
                <a:lnTo>
                  <a:pt x="1196" y="422"/>
                </a:lnTo>
                <a:lnTo>
                  <a:pt x="1196" y="422"/>
                </a:lnTo>
                <a:lnTo>
                  <a:pt x="1196" y="422"/>
                </a:lnTo>
                <a:lnTo>
                  <a:pt x="1196" y="419"/>
                </a:lnTo>
                <a:lnTo>
                  <a:pt x="1196" y="419"/>
                </a:lnTo>
                <a:lnTo>
                  <a:pt x="1194" y="417"/>
                </a:lnTo>
                <a:lnTo>
                  <a:pt x="1192" y="417"/>
                </a:lnTo>
                <a:lnTo>
                  <a:pt x="1190" y="417"/>
                </a:lnTo>
                <a:lnTo>
                  <a:pt x="1190" y="417"/>
                </a:lnTo>
                <a:lnTo>
                  <a:pt x="1186" y="417"/>
                </a:lnTo>
                <a:lnTo>
                  <a:pt x="1186" y="417"/>
                </a:lnTo>
                <a:lnTo>
                  <a:pt x="1184" y="419"/>
                </a:lnTo>
                <a:lnTo>
                  <a:pt x="1184" y="419"/>
                </a:lnTo>
                <a:lnTo>
                  <a:pt x="1184" y="422"/>
                </a:lnTo>
                <a:lnTo>
                  <a:pt x="1184" y="422"/>
                </a:lnTo>
                <a:lnTo>
                  <a:pt x="1184" y="422"/>
                </a:lnTo>
                <a:lnTo>
                  <a:pt x="1186" y="426"/>
                </a:lnTo>
                <a:lnTo>
                  <a:pt x="1188" y="426"/>
                </a:lnTo>
                <a:lnTo>
                  <a:pt x="1186" y="426"/>
                </a:lnTo>
                <a:lnTo>
                  <a:pt x="1184" y="426"/>
                </a:lnTo>
                <a:lnTo>
                  <a:pt x="1182" y="424"/>
                </a:lnTo>
                <a:lnTo>
                  <a:pt x="1182" y="424"/>
                </a:lnTo>
                <a:lnTo>
                  <a:pt x="1180" y="424"/>
                </a:lnTo>
                <a:lnTo>
                  <a:pt x="1180" y="424"/>
                </a:lnTo>
                <a:lnTo>
                  <a:pt x="1180" y="426"/>
                </a:lnTo>
                <a:lnTo>
                  <a:pt x="1182" y="426"/>
                </a:lnTo>
                <a:lnTo>
                  <a:pt x="1182" y="426"/>
                </a:lnTo>
                <a:lnTo>
                  <a:pt x="1180" y="426"/>
                </a:lnTo>
                <a:lnTo>
                  <a:pt x="1180" y="426"/>
                </a:lnTo>
                <a:lnTo>
                  <a:pt x="1180" y="428"/>
                </a:lnTo>
                <a:lnTo>
                  <a:pt x="1182" y="428"/>
                </a:lnTo>
                <a:lnTo>
                  <a:pt x="1182" y="430"/>
                </a:lnTo>
                <a:lnTo>
                  <a:pt x="1182" y="430"/>
                </a:lnTo>
                <a:lnTo>
                  <a:pt x="1180" y="430"/>
                </a:lnTo>
                <a:lnTo>
                  <a:pt x="1178" y="432"/>
                </a:lnTo>
                <a:lnTo>
                  <a:pt x="1175" y="434"/>
                </a:lnTo>
                <a:lnTo>
                  <a:pt x="1171" y="434"/>
                </a:lnTo>
                <a:lnTo>
                  <a:pt x="1167" y="434"/>
                </a:lnTo>
                <a:lnTo>
                  <a:pt x="1165" y="436"/>
                </a:lnTo>
                <a:lnTo>
                  <a:pt x="1165" y="436"/>
                </a:lnTo>
                <a:lnTo>
                  <a:pt x="1165" y="438"/>
                </a:lnTo>
                <a:lnTo>
                  <a:pt x="1167" y="438"/>
                </a:lnTo>
                <a:lnTo>
                  <a:pt x="1167" y="440"/>
                </a:lnTo>
                <a:lnTo>
                  <a:pt x="1169" y="440"/>
                </a:lnTo>
                <a:lnTo>
                  <a:pt x="1169" y="443"/>
                </a:lnTo>
                <a:lnTo>
                  <a:pt x="1171" y="443"/>
                </a:lnTo>
                <a:lnTo>
                  <a:pt x="1173" y="440"/>
                </a:lnTo>
                <a:lnTo>
                  <a:pt x="1171" y="440"/>
                </a:lnTo>
                <a:lnTo>
                  <a:pt x="1173" y="440"/>
                </a:lnTo>
                <a:lnTo>
                  <a:pt x="1173" y="440"/>
                </a:lnTo>
                <a:lnTo>
                  <a:pt x="1175" y="440"/>
                </a:lnTo>
                <a:lnTo>
                  <a:pt x="1175" y="440"/>
                </a:lnTo>
                <a:lnTo>
                  <a:pt x="1175" y="440"/>
                </a:lnTo>
                <a:lnTo>
                  <a:pt x="1175" y="443"/>
                </a:lnTo>
                <a:lnTo>
                  <a:pt x="1175" y="443"/>
                </a:lnTo>
                <a:lnTo>
                  <a:pt x="1178" y="443"/>
                </a:lnTo>
                <a:lnTo>
                  <a:pt x="1178" y="443"/>
                </a:lnTo>
                <a:lnTo>
                  <a:pt x="1180" y="443"/>
                </a:lnTo>
                <a:lnTo>
                  <a:pt x="1182" y="443"/>
                </a:lnTo>
                <a:lnTo>
                  <a:pt x="1182" y="443"/>
                </a:lnTo>
                <a:lnTo>
                  <a:pt x="1184" y="443"/>
                </a:lnTo>
                <a:lnTo>
                  <a:pt x="1184" y="443"/>
                </a:lnTo>
                <a:lnTo>
                  <a:pt x="1184" y="443"/>
                </a:lnTo>
                <a:lnTo>
                  <a:pt x="1184" y="445"/>
                </a:lnTo>
                <a:lnTo>
                  <a:pt x="1184" y="445"/>
                </a:lnTo>
                <a:lnTo>
                  <a:pt x="1184" y="445"/>
                </a:lnTo>
                <a:lnTo>
                  <a:pt x="1190" y="447"/>
                </a:lnTo>
                <a:lnTo>
                  <a:pt x="1192" y="447"/>
                </a:lnTo>
                <a:lnTo>
                  <a:pt x="1196" y="449"/>
                </a:lnTo>
                <a:lnTo>
                  <a:pt x="1199" y="451"/>
                </a:lnTo>
                <a:lnTo>
                  <a:pt x="1203" y="449"/>
                </a:lnTo>
                <a:lnTo>
                  <a:pt x="1209" y="451"/>
                </a:lnTo>
                <a:lnTo>
                  <a:pt x="1211" y="451"/>
                </a:lnTo>
                <a:lnTo>
                  <a:pt x="1213" y="451"/>
                </a:lnTo>
                <a:lnTo>
                  <a:pt x="1217" y="449"/>
                </a:lnTo>
                <a:lnTo>
                  <a:pt x="1219" y="447"/>
                </a:lnTo>
                <a:lnTo>
                  <a:pt x="1219" y="447"/>
                </a:lnTo>
                <a:lnTo>
                  <a:pt x="1222" y="445"/>
                </a:lnTo>
                <a:lnTo>
                  <a:pt x="1222" y="445"/>
                </a:lnTo>
                <a:lnTo>
                  <a:pt x="1224" y="445"/>
                </a:lnTo>
                <a:lnTo>
                  <a:pt x="1226" y="445"/>
                </a:lnTo>
                <a:lnTo>
                  <a:pt x="1228" y="443"/>
                </a:lnTo>
                <a:lnTo>
                  <a:pt x="1228" y="443"/>
                </a:lnTo>
                <a:lnTo>
                  <a:pt x="1226" y="440"/>
                </a:lnTo>
                <a:lnTo>
                  <a:pt x="1226" y="440"/>
                </a:lnTo>
                <a:lnTo>
                  <a:pt x="1226" y="440"/>
                </a:lnTo>
                <a:lnTo>
                  <a:pt x="1224" y="443"/>
                </a:lnTo>
                <a:lnTo>
                  <a:pt x="1222" y="440"/>
                </a:lnTo>
                <a:lnTo>
                  <a:pt x="1219" y="440"/>
                </a:lnTo>
                <a:lnTo>
                  <a:pt x="1217" y="438"/>
                </a:lnTo>
                <a:lnTo>
                  <a:pt x="1215" y="434"/>
                </a:lnTo>
                <a:lnTo>
                  <a:pt x="1215" y="432"/>
                </a:lnTo>
                <a:close/>
                <a:moveTo>
                  <a:pt x="1299" y="432"/>
                </a:moveTo>
                <a:lnTo>
                  <a:pt x="1299" y="432"/>
                </a:lnTo>
                <a:lnTo>
                  <a:pt x="1299" y="432"/>
                </a:lnTo>
                <a:lnTo>
                  <a:pt x="1299" y="432"/>
                </a:lnTo>
                <a:lnTo>
                  <a:pt x="1301" y="430"/>
                </a:lnTo>
                <a:lnTo>
                  <a:pt x="1301" y="428"/>
                </a:lnTo>
                <a:lnTo>
                  <a:pt x="1301" y="428"/>
                </a:lnTo>
                <a:lnTo>
                  <a:pt x="1301" y="428"/>
                </a:lnTo>
                <a:lnTo>
                  <a:pt x="1299" y="428"/>
                </a:lnTo>
                <a:lnTo>
                  <a:pt x="1299" y="428"/>
                </a:lnTo>
                <a:lnTo>
                  <a:pt x="1297" y="428"/>
                </a:lnTo>
                <a:lnTo>
                  <a:pt x="1297" y="430"/>
                </a:lnTo>
                <a:lnTo>
                  <a:pt x="1297" y="430"/>
                </a:lnTo>
                <a:lnTo>
                  <a:pt x="1299" y="432"/>
                </a:lnTo>
                <a:close/>
                <a:moveTo>
                  <a:pt x="1527" y="468"/>
                </a:moveTo>
                <a:lnTo>
                  <a:pt x="1530" y="468"/>
                </a:lnTo>
                <a:lnTo>
                  <a:pt x="1530" y="468"/>
                </a:lnTo>
                <a:lnTo>
                  <a:pt x="1534" y="468"/>
                </a:lnTo>
                <a:lnTo>
                  <a:pt x="1542" y="468"/>
                </a:lnTo>
                <a:lnTo>
                  <a:pt x="1544" y="468"/>
                </a:lnTo>
                <a:lnTo>
                  <a:pt x="1544" y="468"/>
                </a:lnTo>
                <a:lnTo>
                  <a:pt x="1544" y="466"/>
                </a:lnTo>
                <a:lnTo>
                  <a:pt x="1544" y="463"/>
                </a:lnTo>
                <a:lnTo>
                  <a:pt x="1544" y="463"/>
                </a:lnTo>
                <a:lnTo>
                  <a:pt x="1542" y="463"/>
                </a:lnTo>
                <a:lnTo>
                  <a:pt x="1542" y="463"/>
                </a:lnTo>
                <a:lnTo>
                  <a:pt x="1538" y="463"/>
                </a:lnTo>
                <a:lnTo>
                  <a:pt x="1534" y="461"/>
                </a:lnTo>
                <a:lnTo>
                  <a:pt x="1530" y="461"/>
                </a:lnTo>
                <a:lnTo>
                  <a:pt x="1525" y="461"/>
                </a:lnTo>
                <a:lnTo>
                  <a:pt x="1525" y="461"/>
                </a:lnTo>
                <a:lnTo>
                  <a:pt x="1525" y="463"/>
                </a:lnTo>
                <a:lnTo>
                  <a:pt x="1525" y="463"/>
                </a:lnTo>
                <a:lnTo>
                  <a:pt x="1525" y="466"/>
                </a:lnTo>
                <a:lnTo>
                  <a:pt x="1527" y="468"/>
                </a:lnTo>
                <a:close/>
                <a:moveTo>
                  <a:pt x="1349" y="466"/>
                </a:moveTo>
                <a:lnTo>
                  <a:pt x="1349" y="466"/>
                </a:lnTo>
                <a:lnTo>
                  <a:pt x="1349" y="468"/>
                </a:lnTo>
                <a:lnTo>
                  <a:pt x="1349" y="468"/>
                </a:lnTo>
                <a:lnTo>
                  <a:pt x="1351" y="470"/>
                </a:lnTo>
                <a:lnTo>
                  <a:pt x="1354" y="470"/>
                </a:lnTo>
                <a:lnTo>
                  <a:pt x="1354" y="470"/>
                </a:lnTo>
                <a:lnTo>
                  <a:pt x="1354" y="470"/>
                </a:lnTo>
                <a:lnTo>
                  <a:pt x="1356" y="468"/>
                </a:lnTo>
                <a:lnTo>
                  <a:pt x="1356" y="468"/>
                </a:lnTo>
                <a:lnTo>
                  <a:pt x="1356" y="466"/>
                </a:lnTo>
                <a:lnTo>
                  <a:pt x="1356" y="466"/>
                </a:lnTo>
                <a:lnTo>
                  <a:pt x="1356" y="463"/>
                </a:lnTo>
                <a:lnTo>
                  <a:pt x="1356" y="461"/>
                </a:lnTo>
                <a:lnTo>
                  <a:pt x="1356" y="459"/>
                </a:lnTo>
                <a:lnTo>
                  <a:pt x="1356" y="459"/>
                </a:lnTo>
                <a:lnTo>
                  <a:pt x="1356" y="457"/>
                </a:lnTo>
                <a:lnTo>
                  <a:pt x="1354" y="455"/>
                </a:lnTo>
                <a:lnTo>
                  <a:pt x="1351" y="455"/>
                </a:lnTo>
                <a:lnTo>
                  <a:pt x="1349" y="457"/>
                </a:lnTo>
                <a:lnTo>
                  <a:pt x="1349" y="459"/>
                </a:lnTo>
                <a:lnTo>
                  <a:pt x="1349" y="459"/>
                </a:lnTo>
                <a:lnTo>
                  <a:pt x="1347" y="459"/>
                </a:lnTo>
                <a:lnTo>
                  <a:pt x="1347" y="461"/>
                </a:lnTo>
                <a:lnTo>
                  <a:pt x="1347" y="461"/>
                </a:lnTo>
                <a:lnTo>
                  <a:pt x="1349" y="463"/>
                </a:lnTo>
                <a:lnTo>
                  <a:pt x="1349" y="466"/>
                </a:lnTo>
                <a:lnTo>
                  <a:pt x="1349" y="466"/>
                </a:lnTo>
                <a:close/>
                <a:moveTo>
                  <a:pt x="1496" y="428"/>
                </a:moveTo>
                <a:lnTo>
                  <a:pt x="1492" y="428"/>
                </a:lnTo>
                <a:lnTo>
                  <a:pt x="1490" y="428"/>
                </a:lnTo>
                <a:lnTo>
                  <a:pt x="1490" y="428"/>
                </a:lnTo>
                <a:lnTo>
                  <a:pt x="1488" y="428"/>
                </a:lnTo>
                <a:lnTo>
                  <a:pt x="1488" y="428"/>
                </a:lnTo>
                <a:lnTo>
                  <a:pt x="1488" y="428"/>
                </a:lnTo>
                <a:lnTo>
                  <a:pt x="1488" y="430"/>
                </a:lnTo>
                <a:lnTo>
                  <a:pt x="1488" y="432"/>
                </a:lnTo>
                <a:lnTo>
                  <a:pt x="1488" y="434"/>
                </a:lnTo>
                <a:lnTo>
                  <a:pt x="1488" y="434"/>
                </a:lnTo>
                <a:lnTo>
                  <a:pt x="1490" y="434"/>
                </a:lnTo>
                <a:lnTo>
                  <a:pt x="1490" y="434"/>
                </a:lnTo>
                <a:lnTo>
                  <a:pt x="1492" y="434"/>
                </a:lnTo>
                <a:lnTo>
                  <a:pt x="1494" y="434"/>
                </a:lnTo>
                <a:lnTo>
                  <a:pt x="1494" y="432"/>
                </a:lnTo>
                <a:lnTo>
                  <a:pt x="1494" y="432"/>
                </a:lnTo>
                <a:lnTo>
                  <a:pt x="1496" y="430"/>
                </a:lnTo>
                <a:lnTo>
                  <a:pt x="1496" y="430"/>
                </a:lnTo>
                <a:lnTo>
                  <a:pt x="1496" y="430"/>
                </a:lnTo>
                <a:lnTo>
                  <a:pt x="1496" y="428"/>
                </a:lnTo>
                <a:lnTo>
                  <a:pt x="1496" y="428"/>
                </a:lnTo>
                <a:close/>
                <a:moveTo>
                  <a:pt x="1351" y="413"/>
                </a:moveTo>
                <a:lnTo>
                  <a:pt x="1354" y="413"/>
                </a:lnTo>
                <a:lnTo>
                  <a:pt x="1354" y="413"/>
                </a:lnTo>
                <a:lnTo>
                  <a:pt x="1354" y="411"/>
                </a:lnTo>
                <a:lnTo>
                  <a:pt x="1354" y="411"/>
                </a:lnTo>
                <a:lnTo>
                  <a:pt x="1354" y="411"/>
                </a:lnTo>
                <a:lnTo>
                  <a:pt x="1351" y="409"/>
                </a:lnTo>
                <a:lnTo>
                  <a:pt x="1349" y="411"/>
                </a:lnTo>
                <a:lnTo>
                  <a:pt x="1349" y="409"/>
                </a:lnTo>
                <a:lnTo>
                  <a:pt x="1345" y="409"/>
                </a:lnTo>
                <a:lnTo>
                  <a:pt x="1345" y="409"/>
                </a:lnTo>
                <a:lnTo>
                  <a:pt x="1343" y="411"/>
                </a:lnTo>
                <a:lnTo>
                  <a:pt x="1343" y="411"/>
                </a:lnTo>
                <a:lnTo>
                  <a:pt x="1343" y="411"/>
                </a:lnTo>
                <a:lnTo>
                  <a:pt x="1345" y="413"/>
                </a:lnTo>
                <a:lnTo>
                  <a:pt x="1347" y="413"/>
                </a:lnTo>
                <a:lnTo>
                  <a:pt x="1347" y="413"/>
                </a:lnTo>
                <a:lnTo>
                  <a:pt x="1349" y="413"/>
                </a:lnTo>
                <a:lnTo>
                  <a:pt x="1351" y="413"/>
                </a:lnTo>
                <a:close/>
                <a:moveTo>
                  <a:pt x="1287" y="325"/>
                </a:moveTo>
                <a:lnTo>
                  <a:pt x="1289" y="321"/>
                </a:lnTo>
                <a:lnTo>
                  <a:pt x="1289" y="321"/>
                </a:lnTo>
                <a:lnTo>
                  <a:pt x="1291" y="319"/>
                </a:lnTo>
                <a:lnTo>
                  <a:pt x="1291" y="319"/>
                </a:lnTo>
                <a:lnTo>
                  <a:pt x="1293" y="317"/>
                </a:lnTo>
                <a:lnTo>
                  <a:pt x="1295" y="315"/>
                </a:lnTo>
                <a:lnTo>
                  <a:pt x="1297" y="313"/>
                </a:lnTo>
                <a:lnTo>
                  <a:pt x="1299" y="310"/>
                </a:lnTo>
                <a:lnTo>
                  <a:pt x="1299" y="308"/>
                </a:lnTo>
                <a:lnTo>
                  <a:pt x="1297" y="308"/>
                </a:lnTo>
                <a:lnTo>
                  <a:pt x="1295" y="306"/>
                </a:lnTo>
                <a:lnTo>
                  <a:pt x="1289" y="306"/>
                </a:lnTo>
                <a:lnTo>
                  <a:pt x="1280" y="304"/>
                </a:lnTo>
                <a:lnTo>
                  <a:pt x="1276" y="306"/>
                </a:lnTo>
                <a:lnTo>
                  <a:pt x="1272" y="306"/>
                </a:lnTo>
                <a:lnTo>
                  <a:pt x="1270" y="306"/>
                </a:lnTo>
                <a:lnTo>
                  <a:pt x="1268" y="304"/>
                </a:lnTo>
                <a:lnTo>
                  <a:pt x="1266" y="304"/>
                </a:lnTo>
                <a:lnTo>
                  <a:pt x="1263" y="302"/>
                </a:lnTo>
                <a:lnTo>
                  <a:pt x="1257" y="302"/>
                </a:lnTo>
                <a:lnTo>
                  <a:pt x="1255" y="300"/>
                </a:lnTo>
                <a:lnTo>
                  <a:pt x="1253" y="300"/>
                </a:lnTo>
                <a:lnTo>
                  <a:pt x="1249" y="302"/>
                </a:lnTo>
                <a:lnTo>
                  <a:pt x="1247" y="302"/>
                </a:lnTo>
                <a:lnTo>
                  <a:pt x="1238" y="302"/>
                </a:lnTo>
                <a:lnTo>
                  <a:pt x="1236" y="304"/>
                </a:lnTo>
                <a:lnTo>
                  <a:pt x="1232" y="304"/>
                </a:lnTo>
                <a:lnTo>
                  <a:pt x="1230" y="304"/>
                </a:lnTo>
                <a:lnTo>
                  <a:pt x="1230" y="306"/>
                </a:lnTo>
                <a:lnTo>
                  <a:pt x="1230" y="306"/>
                </a:lnTo>
                <a:lnTo>
                  <a:pt x="1230" y="308"/>
                </a:lnTo>
                <a:lnTo>
                  <a:pt x="1230" y="308"/>
                </a:lnTo>
                <a:lnTo>
                  <a:pt x="1230" y="308"/>
                </a:lnTo>
                <a:lnTo>
                  <a:pt x="1230" y="310"/>
                </a:lnTo>
                <a:lnTo>
                  <a:pt x="1232" y="313"/>
                </a:lnTo>
                <a:lnTo>
                  <a:pt x="1234" y="315"/>
                </a:lnTo>
                <a:lnTo>
                  <a:pt x="1236" y="315"/>
                </a:lnTo>
                <a:lnTo>
                  <a:pt x="1236" y="315"/>
                </a:lnTo>
                <a:lnTo>
                  <a:pt x="1234" y="315"/>
                </a:lnTo>
                <a:lnTo>
                  <a:pt x="1232" y="315"/>
                </a:lnTo>
                <a:lnTo>
                  <a:pt x="1226" y="313"/>
                </a:lnTo>
                <a:lnTo>
                  <a:pt x="1226" y="313"/>
                </a:lnTo>
                <a:lnTo>
                  <a:pt x="1224" y="313"/>
                </a:lnTo>
                <a:lnTo>
                  <a:pt x="1222" y="315"/>
                </a:lnTo>
                <a:lnTo>
                  <a:pt x="1222" y="315"/>
                </a:lnTo>
                <a:lnTo>
                  <a:pt x="1222" y="317"/>
                </a:lnTo>
                <a:lnTo>
                  <a:pt x="1222" y="319"/>
                </a:lnTo>
                <a:lnTo>
                  <a:pt x="1224" y="325"/>
                </a:lnTo>
                <a:lnTo>
                  <a:pt x="1224" y="329"/>
                </a:lnTo>
                <a:lnTo>
                  <a:pt x="1224" y="329"/>
                </a:lnTo>
                <a:lnTo>
                  <a:pt x="1222" y="333"/>
                </a:lnTo>
                <a:lnTo>
                  <a:pt x="1222" y="336"/>
                </a:lnTo>
                <a:lnTo>
                  <a:pt x="1224" y="336"/>
                </a:lnTo>
                <a:lnTo>
                  <a:pt x="1224" y="338"/>
                </a:lnTo>
                <a:lnTo>
                  <a:pt x="1224" y="340"/>
                </a:lnTo>
                <a:lnTo>
                  <a:pt x="1228" y="346"/>
                </a:lnTo>
                <a:lnTo>
                  <a:pt x="1228" y="350"/>
                </a:lnTo>
                <a:lnTo>
                  <a:pt x="1230" y="357"/>
                </a:lnTo>
                <a:lnTo>
                  <a:pt x="1228" y="359"/>
                </a:lnTo>
                <a:lnTo>
                  <a:pt x="1232" y="361"/>
                </a:lnTo>
                <a:lnTo>
                  <a:pt x="1236" y="359"/>
                </a:lnTo>
                <a:lnTo>
                  <a:pt x="1238" y="359"/>
                </a:lnTo>
                <a:lnTo>
                  <a:pt x="1245" y="361"/>
                </a:lnTo>
                <a:lnTo>
                  <a:pt x="1245" y="359"/>
                </a:lnTo>
                <a:lnTo>
                  <a:pt x="1247" y="357"/>
                </a:lnTo>
                <a:lnTo>
                  <a:pt x="1249" y="354"/>
                </a:lnTo>
                <a:lnTo>
                  <a:pt x="1253" y="348"/>
                </a:lnTo>
                <a:lnTo>
                  <a:pt x="1253" y="348"/>
                </a:lnTo>
                <a:lnTo>
                  <a:pt x="1253" y="346"/>
                </a:lnTo>
                <a:lnTo>
                  <a:pt x="1253" y="346"/>
                </a:lnTo>
                <a:lnTo>
                  <a:pt x="1253" y="346"/>
                </a:lnTo>
                <a:lnTo>
                  <a:pt x="1249" y="342"/>
                </a:lnTo>
                <a:lnTo>
                  <a:pt x="1247" y="342"/>
                </a:lnTo>
                <a:lnTo>
                  <a:pt x="1245" y="340"/>
                </a:lnTo>
                <a:lnTo>
                  <a:pt x="1243" y="340"/>
                </a:lnTo>
                <a:lnTo>
                  <a:pt x="1253" y="340"/>
                </a:lnTo>
                <a:lnTo>
                  <a:pt x="1255" y="340"/>
                </a:lnTo>
                <a:lnTo>
                  <a:pt x="1270" y="342"/>
                </a:lnTo>
                <a:lnTo>
                  <a:pt x="1272" y="340"/>
                </a:lnTo>
                <a:lnTo>
                  <a:pt x="1274" y="340"/>
                </a:lnTo>
                <a:lnTo>
                  <a:pt x="1276" y="338"/>
                </a:lnTo>
                <a:lnTo>
                  <a:pt x="1278" y="336"/>
                </a:lnTo>
                <a:lnTo>
                  <a:pt x="1280" y="333"/>
                </a:lnTo>
                <a:lnTo>
                  <a:pt x="1282" y="329"/>
                </a:lnTo>
                <a:lnTo>
                  <a:pt x="1282" y="327"/>
                </a:lnTo>
                <a:lnTo>
                  <a:pt x="1282" y="327"/>
                </a:lnTo>
                <a:lnTo>
                  <a:pt x="1282" y="327"/>
                </a:lnTo>
                <a:lnTo>
                  <a:pt x="1284" y="325"/>
                </a:lnTo>
                <a:lnTo>
                  <a:pt x="1287" y="325"/>
                </a:lnTo>
                <a:close/>
                <a:moveTo>
                  <a:pt x="17" y="1895"/>
                </a:moveTo>
                <a:lnTo>
                  <a:pt x="17" y="1895"/>
                </a:lnTo>
                <a:lnTo>
                  <a:pt x="17" y="1895"/>
                </a:lnTo>
                <a:lnTo>
                  <a:pt x="17" y="1895"/>
                </a:lnTo>
                <a:lnTo>
                  <a:pt x="19" y="1895"/>
                </a:lnTo>
                <a:lnTo>
                  <a:pt x="19" y="1895"/>
                </a:lnTo>
                <a:lnTo>
                  <a:pt x="17" y="1895"/>
                </a:lnTo>
                <a:close/>
                <a:moveTo>
                  <a:pt x="2" y="1870"/>
                </a:moveTo>
                <a:lnTo>
                  <a:pt x="2" y="1868"/>
                </a:lnTo>
                <a:lnTo>
                  <a:pt x="0" y="1870"/>
                </a:lnTo>
                <a:lnTo>
                  <a:pt x="0" y="1870"/>
                </a:lnTo>
                <a:lnTo>
                  <a:pt x="0" y="1870"/>
                </a:lnTo>
                <a:lnTo>
                  <a:pt x="0" y="1870"/>
                </a:lnTo>
                <a:lnTo>
                  <a:pt x="2" y="1870"/>
                </a:lnTo>
                <a:close/>
                <a:moveTo>
                  <a:pt x="2" y="1906"/>
                </a:moveTo>
                <a:lnTo>
                  <a:pt x="2" y="1906"/>
                </a:lnTo>
                <a:lnTo>
                  <a:pt x="2" y="1906"/>
                </a:lnTo>
                <a:lnTo>
                  <a:pt x="2" y="1906"/>
                </a:lnTo>
                <a:lnTo>
                  <a:pt x="2" y="1908"/>
                </a:lnTo>
                <a:lnTo>
                  <a:pt x="2" y="1908"/>
                </a:lnTo>
                <a:lnTo>
                  <a:pt x="2" y="1908"/>
                </a:lnTo>
                <a:lnTo>
                  <a:pt x="2" y="1906"/>
                </a:lnTo>
                <a:lnTo>
                  <a:pt x="2" y="1906"/>
                </a:lnTo>
                <a:lnTo>
                  <a:pt x="2" y="1906"/>
                </a:lnTo>
                <a:lnTo>
                  <a:pt x="2" y="1906"/>
                </a:lnTo>
                <a:lnTo>
                  <a:pt x="2" y="1906"/>
                </a:lnTo>
                <a:lnTo>
                  <a:pt x="2" y="1906"/>
                </a:lnTo>
                <a:lnTo>
                  <a:pt x="2" y="1906"/>
                </a:lnTo>
                <a:close/>
                <a:moveTo>
                  <a:pt x="15" y="1881"/>
                </a:moveTo>
                <a:lnTo>
                  <a:pt x="15" y="1881"/>
                </a:lnTo>
                <a:lnTo>
                  <a:pt x="15" y="1881"/>
                </a:lnTo>
                <a:lnTo>
                  <a:pt x="15" y="1881"/>
                </a:lnTo>
                <a:lnTo>
                  <a:pt x="15" y="1881"/>
                </a:lnTo>
                <a:lnTo>
                  <a:pt x="15" y="1881"/>
                </a:lnTo>
                <a:lnTo>
                  <a:pt x="15" y="1883"/>
                </a:lnTo>
                <a:lnTo>
                  <a:pt x="15" y="1883"/>
                </a:lnTo>
                <a:lnTo>
                  <a:pt x="15" y="1881"/>
                </a:lnTo>
                <a:lnTo>
                  <a:pt x="15" y="1881"/>
                </a:lnTo>
                <a:lnTo>
                  <a:pt x="17" y="1881"/>
                </a:lnTo>
                <a:lnTo>
                  <a:pt x="15" y="1881"/>
                </a:lnTo>
                <a:lnTo>
                  <a:pt x="15" y="1881"/>
                </a:lnTo>
                <a:close/>
                <a:moveTo>
                  <a:pt x="15" y="1891"/>
                </a:moveTo>
                <a:lnTo>
                  <a:pt x="13" y="1891"/>
                </a:lnTo>
                <a:lnTo>
                  <a:pt x="13" y="1891"/>
                </a:lnTo>
                <a:lnTo>
                  <a:pt x="15" y="1891"/>
                </a:lnTo>
                <a:lnTo>
                  <a:pt x="15" y="1891"/>
                </a:lnTo>
                <a:lnTo>
                  <a:pt x="15" y="1891"/>
                </a:lnTo>
                <a:lnTo>
                  <a:pt x="15" y="1891"/>
                </a:lnTo>
                <a:lnTo>
                  <a:pt x="15" y="1891"/>
                </a:lnTo>
                <a:close/>
                <a:moveTo>
                  <a:pt x="2" y="1872"/>
                </a:moveTo>
                <a:lnTo>
                  <a:pt x="2" y="1872"/>
                </a:lnTo>
                <a:lnTo>
                  <a:pt x="0" y="1874"/>
                </a:lnTo>
                <a:lnTo>
                  <a:pt x="0" y="1877"/>
                </a:lnTo>
                <a:lnTo>
                  <a:pt x="0" y="1877"/>
                </a:lnTo>
                <a:lnTo>
                  <a:pt x="2" y="1874"/>
                </a:lnTo>
                <a:lnTo>
                  <a:pt x="2" y="1874"/>
                </a:lnTo>
                <a:lnTo>
                  <a:pt x="2" y="1872"/>
                </a:lnTo>
                <a:close/>
                <a:moveTo>
                  <a:pt x="593" y="424"/>
                </a:moveTo>
                <a:lnTo>
                  <a:pt x="593" y="424"/>
                </a:lnTo>
                <a:lnTo>
                  <a:pt x="595" y="424"/>
                </a:lnTo>
                <a:lnTo>
                  <a:pt x="595" y="424"/>
                </a:lnTo>
                <a:lnTo>
                  <a:pt x="593" y="422"/>
                </a:lnTo>
                <a:lnTo>
                  <a:pt x="593" y="422"/>
                </a:lnTo>
                <a:lnTo>
                  <a:pt x="589" y="424"/>
                </a:lnTo>
                <a:lnTo>
                  <a:pt x="591" y="424"/>
                </a:lnTo>
                <a:lnTo>
                  <a:pt x="593" y="424"/>
                </a:lnTo>
                <a:close/>
                <a:moveTo>
                  <a:pt x="113" y="1696"/>
                </a:moveTo>
                <a:lnTo>
                  <a:pt x="113" y="1696"/>
                </a:lnTo>
                <a:lnTo>
                  <a:pt x="113" y="1696"/>
                </a:lnTo>
                <a:lnTo>
                  <a:pt x="113" y="1696"/>
                </a:lnTo>
                <a:lnTo>
                  <a:pt x="113" y="1696"/>
                </a:lnTo>
                <a:lnTo>
                  <a:pt x="113" y="1696"/>
                </a:lnTo>
                <a:lnTo>
                  <a:pt x="113" y="1696"/>
                </a:lnTo>
                <a:lnTo>
                  <a:pt x="113" y="1696"/>
                </a:lnTo>
                <a:lnTo>
                  <a:pt x="113" y="1696"/>
                </a:lnTo>
                <a:lnTo>
                  <a:pt x="113" y="1696"/>
                </a:lnTo>
                <a:lnTo>
                  <a:pt x="113" y="1696"/>
                </a:lnTo>
                <a:lnTo>
                  <a:pt x="113" y="1696"/>
                </a:lnTo>
                <a:lnTo>
                  <a:pt x="113" y="1696"/>
                </a:lnTo>
                <a:lnTo>
                  <a:pt x="113" y="1696"/>
                </a:lnTo>
                <a:close/>
                <a:moveTo>
                  <a:pt x="0" y="1864"/>
                </a:moveTo>
                <a:lnTo>
                  <a:pt x="0" y="1864"/>
                </a:lnTo>
                <a:lnTo>
                  <a:pt x="0" y="1866"/>
                </a:lnTo>
                <a:lnTo>
                  <a:pt x="0" y="1866"/>
                </a:lnTo>
                <a:lnTo>
                  <a:pt x="0" y="1864"/>
                </a:lnTo>
                <a:lnTo>
                  <a:pt x="0" y="1864"/>
                </a:lnTo>
                <a:close/>
                <a:moveTo>
                  <a:pt x="52" y="814"/>
                </a:moveTo>
                <a:lnTo>
                  <a:pt x="54" y="814"/>
                </a:lnTo>
                <a:lnTo>
                  <a:pt x="54" y="814"/>
                </a:lnTo>
                <a:lnTo>
                  <a:pt x="52" y="811"/>
                </a:lnTo>
                <a:lnTo>
                  <a:pt x="52" y="811"/>
                </a:lnTo>
                <a:lnTo>
                  <a:pt x="52" y="814"/>
                </a:lnTo>
                <a:lnTo>
                  <a:pt x="52" y="814"/>
                </a:lnTo>
                <a:close/>
                <a:moveTo>
                  <a:pt x="19" y="1931"/>
                </a:moveTo>
                <a:lnTo>
                  <a:pt x="19" y="1931"/>
                </a:lnTo>
                <a:lnTo>
                  <a:pt x="19" y="1931"/>
                </a:lnTo>
                <a:lnTo>
                  <a:pt x="19" y="1931"/>
                </a:lnTo>
                <a:lnTo>
                  <a:pt x="19" y="1931"/>
                </a:lnTo>
                <a:lnTo>
                  <a:pt x="19" y="1931"/>
                </a:lnTo>
                <a:lnTo>
                  <a:pt x="19" y="1931"/>
                </a:lnTo>
                <a:lnTo>
                  <a:pt x="19" y="1931"/>
                </a:lnTo>
                <a:lnTo>
                  <a:pt x="19" y="1931"/>
                </a:lnTo>
                <a:lnTo>
                  <a:pt x="19" y="1931"/>
                </a:lnTo>
                <a:lnTo>
                  <a:pt x="19" y="1931"/>
                </a:lnTo>
                <a:close/>
                <a:moveTo>
                  <a:pt x="46" y="816"/>
                </a:moveTo>
                <a:lnTo>
                  <a:pt x="50" y="814"/>
                </a:lnTo>
                <a:lnTo>
                  <a:pt x="50" y="814"/>
                </a:lnTo>
                <a:lnTo>
                  <a:pt x="50" y="814"/>
                </a:lnTo>
                <a:lnTo>
                  <a:pt x="52" y="814"/>
                </a:lnTo>
                <a:lnTo>
                  <a:pt x="52" y="814"/>
                </a:lnTo>
                <a:lnTo>
                  <a:pt x="52" y="811"/>
                </a:lnTo>
                <a:lnTo>
                  <a:pt x="50" y="811"/>
                </a:lnTo>
                <a:lnTo>
                  <a:pt x="50" y="811"/>
                </a:lnTo>
                <a:lnTo>
                  <a:pt x="50" y="811"/>
                </a:lnTo>
                <a:lnTo>
                  <a:pt x="50" y="811"/>
                </a:lnTo>
                <a:lnTo>
                  <a:pt x="50" y="809"/>
                </a:lnTo>
                <a:lnTo>
                  <a:pt x="50" y="809"/>
                </a:lnTo>
                <a:lnTo>
                  <a:pt x="48" y="809"/>
                </a:lnTo>
                <a:lnTo>
                  <a:pt x="48" y="811"/>
                </a:lnTo>
                <a:lnTo>
                  <a:pt x="48" y="811"/>
                </a:lnTo>
                <a:lnTo>
                  <a:pt x="46" y="811"/>
                </a:lnTo>
                <a:lnTo>
                  <a:pt x="46" y="814"/>
                </a:lnTo>
                <a:lnTo>
                  <a:pt x="44" y="816"/>
                </a:lnTo>
                <a:lnTo>
                  <a:pt x="46" y="816"/>
                </a:lnTo>
                <a:lnTo>
                  <a:pt x="46" y="816"/>
                </a:lnTo>
                <a:close/>
                <a:moveTo>
                  <a:pt x="54" y="2302"/>
                </a:moveTo>
                <a:lnTo>
                  <a:pt x="54" y="2302"/>
                </a:lnTo>
                <a:lnTo>
                  <a:pt x="54" y="2302"/>
                </a:lnTo>
                <a:lnTo>
                  <a:pt x="50" y="2302"/>
                </a:lnTo>
                <a:lnTo>
                  <a:pt x="48" y="2302"/>
                </a:lnTo>
                <a:lnTo>
                  <a:pt x="46" y="2302"/>
                </a:lnTo>
                <a:lnTo>
                  <a:pt x="46" y="2304"/>
                </a:lnTo>
                <a:lnTo>
                  <a:pt x="46" y="2304"/>
                </a:lnTo>
                <a:lnTo>
                  <a:pt x="48" y="2304"/>
                </a:lnTo>
                <a:lnTo>
                  <a:pt x="50" y="2304"/>
                </a:lnTo>
                <a:lnTo>
                  <a:pt x="50" y="2304"/>
                </a:lnTo>
                <a:lnTo>
                  <a:pt x="50" y="2306"/>
                </a:lnTo>
                <a:lnTo>
                  <a:pt x="48" y="2306"/>
                </a:lnTo>
                <a:lnTo>
                  <a:pt x="48" y="2306"/>
                </a:lnTo>
                <a:lnTo>
                  <a:pt x="50" y="2308"/>
                </a:lnTo>
                <a:lnTo>
                  <a:pt x="50" y="2308"/>
                </a:lnTo>
                <a:lnTo>
                  <a:pt x="50" y="2308"/>
                </a:lnTo>
                <a:lnTo>
                  <a:pt x="52" y="2308"/>
                </a:lnTo>
                <a:lnTo>
                  <a:pt x="52" y="2308"/>
                </a:lnTo>
                <a:lnTo>
                  <a:pt x="52" y="2306"/>
                </a:lnTo>
                <a:lnTo>
                  <a:pt x="52" y="2306"/>
                </a:lnTo>
                <a:lnTo>
                  <a:pt x="52" y="2306"/>
                </a:lnTo>
                <a:lnTo>
                  <a:pt x="50" y="2304"/>
                </a:lnTo>
                <a:lnTo>
                  <a:pt x="52" y="2304"/>
                </a:lnTo>
                <a:lnTo>
                  <a:pt x="52" y="2304"/>
                </a:lnTo>
                <a:lnTo>
                  <a:pt x="50" y="2302"/>
                </a:lnTo>
                <a:lnTo>
                  <a:pt x="50" y="2302"/>
                </a:lnTo>
                <a:lnTo>
                  <a:pt x="52" y="2302"/>
                </a:lnTo>
                <a:lnTo>
                  <a:pt x="52" y="2302"/>
                </a:lnTo>
                <a:lnTo>
                  <a:pt x="52" y="2304"/>
                </a:lnTo>
                <a:lnTo>
                  <a:pt x="54" y="2302"/>
                </a:lnTo>
                <a:close/>
                <a:moveTo>
                  <a:pt x="42" y="809"/>
                </a:moveTo>
                <a:lnTo>
                  <a:pt x="42" y="811"/>
                </a:lnTo>
                <a:lnTo>
                  <a:pt x="40" y="811"/>
                </a:lnTo>
                <a:lnTo>
                  <a:pt x="40" y="814"/>
                </a:lnTo>
                <a:lnTo>
                  <a:pt x="38" y="814"/>
                </a:lnTo>
                <a:lnTo>
                  <a:pt x="34" y="814"/>
                </a:lnTo>
                <a:lnTo>
                  <a:pt x="34" y="814"/>
                </a:lnTo>
                <a:lnTo>
                  <a:pt x="34" y="816"/>
                </a:lnTo>
                <a:lnTo>
                  <a:pt x="36" y="816"/>
                </a:lnTo>
                <a:lnTo>
                  <a:pt x="36" y="814"/>
                </a:lnTo>
                <a:lnTo>
                  <a:pt x="38" y="814"/>
                </a:lnTo>
                <a:lnTo>
                  <a:pt x="40" y="816"/>
                </a:lnTo>
                <a:lnTo>
                  <a:pt x="42" y="814"/>
                </a:lnTo>
                <a:lnTo>
                  <a:pt x="42" y="814"/>
                </a:lnTo>
                <a:lnTo>
                  <a:pt x="42" y="814"/>
                </a:lnTo>
                <a:lnTo>
                  <a:pt x="42" y="811"/>
                </a:lnTo>
                <a:lnTo>
                  <a:pt x="42" y="811"/>
                </a:lnTo>
                <a:lnTo>
                  <a:pt x="42" y="811"/>
                </a:lnTo>
                <a:lnTo>
                  <a:pt x="42" y="809"/>
                </a:lnTo>
                <a:lnTo>
                  <a:pt x="42" y="809"/>
                </a:lnTo>
                <a:close/>
                <a:moveTo>
                  <a:pt x="57" y="1824"/>
                </a:moveTo>
                <a:lnTo>
                  <a:pt x="57" y="1822"/>
                </a:lnTo>
                <a:lnTo>
                  <a:pt x="57" y="1822"/>
                </a:lnTo>
                <a:lnTo>
                  <a:pt x="54" y="1822"/>
                </a:lnTo>
                <a:lnTo>
                  <a:pt x="54" y="1824"/>
                </a:lnTo>
                <a:lnTo>
                  <a:pt x="54" y="1824"/>
                </a:lnTo>
                <a:lnTo>
                  <a:pt x="57" y="1824"/>
                </a:lnTo>
                <a:close/>
                <a:moveTo>
                  <a:pt x="25" y="1891"/>
                </a:moveTo>
                <a:lnTo>
                  <a:pt x="25" y="1891"/>
                </a:lnTo>
                <a:lnTo>
                  <a:pt x="23" y="1891"/>
                </a:lnTo>
                <a:lnTo>
                  <a:pt x="25" y="1891"/>
                </a:lnTo>
                <a:lnTo>
                  <a:pt x="25" y="1891"/>
                </a:lnTo>
                <a:lnTo>
                  <a:pt x="25" y="1891"/>
                </a:lnTo>
                <a:lnTo>
                  <a:pt x="25" y="1891"/>
                </a:lnTo>
                <a:close/>
                <a:moveTo>
                  <a:pt x="31" y="811"/>
                </a:moveTo>
                <a:lnTo>
                  <a:pt x="31" y="811"/>
                </a:lnTo>
                <a:lnTo>
                  <a:pt x="29" y="811"/>
                </a:lnTo>
                <a:lnTo>
                  <a:pt x="27" y="811"/>
                </a:lnTo>
                <a:lnTo>
                  <a:pt x="27" y="811"/>
                </a:lnTo>
                <a:lnTo>
                  <a:pt x="25" y="811"/>
                </a:lnTo>
                <a:lnTo>
                  <a:pt x="27" y="811"/>
                </a:lnTo>
                <a:lnTo>
                  <a:pt x="29" y="814"/>
                </a:lnTo>
                <a:lnTo>
                  <a:pt x="29" y="814"/>
                </a:lnTo>
                <a:lnTo>
                  <a:pt x="29" y="814"/>
                </a:lnTo>
                <a:lnTo>
                  <a:pt x="29" y="814"/>
                </a:lnTo>
                <a:lnTo>
                  <a:pt x="27" y="816"/>
                </a:lnTo>
                <a:lnTo>
                  <a:pt x="27" y="816"/>
                </a:lnTo>
                <a:lnTo>
                  <a:pt x="29" y="816"/>
                </a:lnTo>
                <a:lnTo>
                  <a:pt x="31" y="816"/>
                </a:lnTo>
                <a:lnTo>
                  <a:pt x="31" y="816"/>
                </a:lnTo>
                <a:lnTo>
                  <a:pt x="31" y="816"/>
                </a:lnTo>
                <a:lnTo>
                  <a:pt x="31" y="814"/>
                </a:lnTo>
                <a:lnTo>
                  <a:pt x="34" y="814"/>
                </a:lnTo>
                <a:lnTo>
                  <a:pt x="34" y="811"/>
                </a:lnTo>
                <a:lnTo>
                  <a:pt x="31" y="811"/>
                </a:lnTo>
                <a:close/>
                <a:moveTo>
                  <a:pt x="786" y="361"/>
                </a:moveTo>
                <a:lnTo>
                  <a:pt x="792" y="361"/>
                </a:lnTo>
                <a:lnTo>
                  <a:pt x="794" y="361"/>
                </a:lnTo>
                <a:lnTo>
                  <a:pt x="794" y="363"/>
                </a:lnTo>
                <a:lnTo>
                  <a:pt x="800" y="365"/>
                </a:lnTo>
                <a:lnTo>
                  <a:pt x="811" y="369"/>
                </a:lnTo>
                <a:lnTo>
                  <a:pt x="813" y="369"/>
                </a:lnTo>
                <a:lnTo>
                  <a:pt x="815" y="373"/>
                </a:lnTo>
                <a:lnTo>
                  <a:pt x="815" y="373"/>
                </a:lnTo>
                <a:lnTo>
                  <a:pt x="817" y="375"/>
                </a:lnTo>
                <a:lnTo>
                  <a:pt x="819" y="382"/>
                </a:lnTo>
                <a:lnTo>
                  <a:pt x="821" y="382"/>
                </a:lnTo>
                <a:lnTo>
                  <a:pt x="823" y="384"/>
                </a:lnTo>
                <a:lnTo>
                  <a:pt x="823" y="384"/>
                </a:lnTo>
                <a:lnTo>
                  <a:pt x="828" y="384"/>
                </a:lnTo>
                <a:lnTo>
                  <a:pt x="828" y="384"/>
                </a:lnTo>
                <a:lnTo>
                  <a:pt x="830" y="384"/>
                </a:lnTo>
                <a:lnTo>
                  <a:pt x="832" y="382"/>
                </a:lnTo>
                <a:lnTo>
                  <a:pt x="838" y="380"/>
                </a:lnTo>
                <a:lnTo>
                  <a:pt x="844" y="375"/>
                </a:lnTo>
                <a:lnTo>
                  <a:pt x="844" y="375"/>
                </a:lnTo>
                <a:lnTo>
                  <a:pt x="847" y="375"/>
                </a:lnTo>
                <a:lnTo>
                  <a:pt x="847" y="375"/>
                </a:lnTo>
                <a:lnTo>
                  <a:pt x="849" y="378"/>
                </a:lnTo>
                <a:lnTo>
                  <a:pt x="853" y="375"/>
                </a:lnTo>
                <a:lnTo>
                  <a:pt x="855" y="375"/>
                </a:lnTo>
                <a:lnTo>
                  <a:pt x="861" y="373"/>
                </a:lnTo>
                <a:lnTo>
                  <a:pt x="861" y="371"/>
                </a:lnTo>
                <a:lnTo>
                  <a:pt x="863" y="371"/>
                </a:lnTo>
                <a:lnTo>
                  <a:pt x="863" y="371"/>
                </a:lnTo>
                <a:lnTo>
                  <a:pt x="863" y="363"/>
                </a:lnTo>
                <a:lnTo>
                  <a:pt x="865" y="361"/>
                </a:lnTo>
                <a:lnTo>
                  <a:pt x="867" y="357"/>
                </a:lnTo>
                <a:lnTo>
                  <a:pt x="867" y="354"/>
                </a:lnTo>
                <a:lnTo>
                  <a:pt x="867" y="354"/>
                </a:lnTo>
                <a:lnTo>
                  <a:pt x="872" y="354"/>
                </a:lnTo>
                <a:lnTo>
                  <a:pt x="876" y="352"/>
                </a:lnTo>
                <a:lnTo>
                  <a:pt x="878" y="350"/>
                </a:lnTo>
                <a:lnTo>
                  <a:pt x="882" y="344"/>
                </a:lnTo>
                <a:lnTo>
                  <a:pt x="882" y="344"/>
                </a:lnTo>
                <a:lnTo>
                  <a:pt x="884" y="342"/>
                </a:lnTo>
                <a:lnTo>
                  <a:pt x="899" y="336"/>
                </a:lnTo>
                <a:lnTo>
                  <a:pt x="905" y="331"/>
                </a:lnTo>
                <a:lnTo>
                  <a:pt x="911" y="331"/>
                </a:lnTo>
                <a:lnTo>
                  <a:pt x="920" y="327"/>
                </a:lnTo>
                <a:lnTo>
                  <a:pt x="924" y="325"/>
                </a:lnTo>
                <a:lnTo>
                  <a:pt x="928" y="325"/>
                </a:lnTo>
                <a:lnTo>
                  <a:pt x="935" y="321"/>
                </a:lnTo>
                <a:lnTo>
                  <a:pt x="935" y="321"/>
                </a:lnTo>
                <a:lnTo>
                  <a:pt x="937" y="321"/>
                </a:lnTo>
                <a:lnTo>
                  <a:pt x="937" y="319"/>
                </a:lnTo>
                <a:lnTo>
                  <a:pt x="937" y="319"/>
                </a:lnTo>
                <a:lnTo>
                  <a:pt x="935" y="317"/>
                </a:lnTo>
                <a:lnTo>
                  <a:pt x="935" y="317"/>
                </a:lnTo>
                <a:lnTo>
                  <a:pt x="932" y="315"/>
                </a:lnTo>
                <a:lnTo>
                  <a:pt x="928" y="313"/>
                </a:lnTo>
                <a:lnTo>
                  <a:pt x="918" y="304"/>
                </a:lnTo>
                <a:lnTo>
                  <a:pt x="914" y="302"/>
                </a:lnTo>
                <a:lnTo>
                  <a:pt x="909" y="300"/>
                </a:lnTo>
                <a:lnTo>
                  <a:pt x="905" y="300"/>
                </a:lnTo>
                <a:lnTo>
                  <a:pt x="903" y="298"/>
                </a:lnTo>
                <a:lnTo>
                  <a:pt x="899" y="298"/>
                </a:lnTo>
                <a:lnTo>
                  <a:pt x="895" y="298"/>
                </a:lnTo>
                <a:lnTo>
                  <a:pt x="891" y="298"/>
                </a:lnTo>
                <a:lnTo>
                  <a:pt x="888" y="300"/>
                </a:lnTo>
                <a:lnTo>
                  <a:pt x="888" y="300"/>
                </a:lnTo>
                <a:lnTo>
                  <a:pt x="884" y="304"/>
                </a:lnTo>
                <a:lnTo>
                  <a:pt x="882" y="304"/>
                </a:lnTo>
                <a:lnTo>
                  <a:pt x="882" y="304"/>
                </a:lnTo>
                <a:lnTo>
                  <a:pt x="882" y="304"/>
                </a:lnTo>
                <a:lnTo>
                  <a:pt x="882" y="302"/>
                </a:lnTo>
                <a:lnTo>
                  <a:pt x="882" y="300"/>
                </a:lnTo>
                <a:lnTo>
                  <a:pt x="882" y="300"/>
                </a:lnTo>
                <a:lnTo>
                  <a:pt x="880" y="300"/>
                </a:lnTo>
                <a:lnTo>
                  <a:pt x="880" y="300"/>
                </a:lnTo>
                <a:lnTo>
                  <a:pt x="878" y="300"/>
                </a:lnTo>
                <a:lnTo>
                  <a:pt x="874" y="302"/>
                </a:lnTo>
                <a:lnTo>
                  <a:pt x="874" y="302"/>
                </a:lnTo>
                <a:lnTo>
                  <a:pt x="874" y="302"/>
                </a:lnTo>
                <a:lnTo>
                  <a:pt x="874" y="302"/>
                </a:lnTo>
                <a:lnTo>
                  <a:pt x="876" y="300"/>
                </a:lnTo>
                <a:lnTo>
                  <a:pt x="870" y="298"/>
                </a:lnTo>
                <a:lnTo>
                  <a:pt x="861" y="296"/>
                </a:lnTo>
                <a:lnTo>
                  <a:pt x="857" y="294"/>
                </a:lnTo>
                <a:lnTo>
                  <a:pt x="853" y="292"/>
                </a:lnTo>
                <a:lnTo>
                  <a:pt x="851" y="292"/>
                </a:lnTo>
                <a:lnTo>
                  <a:pt x="847" y="289"/>
                </a:lnTo>
                <a:lnTo>
                  <a:pt x="844" y="289"/>
                </a:lnTo>
                <a:lnTo>
                  <a:pt x="832" y="292"/>
                </a:lnTo>
                <a:lnTo>
                  <a:pt x="819" y="294"/>
                </a:lnTo>
                <a:lnTo>
                  <a:pt x="800" y="296"/>
                </a:lnTo>
                <a:lnTo>
                  <a:pt x="800" y="296"/>
                </a:lnTo>
                <a:lnTo>
                  <a:pt x="803" y="298"/>
                </a:lnTo>
                <a:lnTo>
                  <a:pt x="803" y="298"/>
                </a:lnTo>
                <a:lnTo>
                  <a:pt x="803" y="298"/>
                </a:lnTo>
                <a:lnTo>
                  <a:pt x="807" y="306"/>
                </a:lnTo>
                <a:lnTo>
                  <a:pt x="809" y="308"/>
                </a:lnTo>
                <a:lnTo>
                  <a:pt x="811" y="310"/>
                </a:lnTo>
                <a:lnTo>
                  <a:pt x="813" y="310"/>
                </a:lnTo>
                <a:lnTo>
                  <a:pt x="815" y="313"/>
                </a:lnTo>
                <a:lnTo>
                  <a:pt x="815" y="313"/>
                </a:lnTo>
                <a:lnTo>
                  <a:pt x="811" y="315"/>
                </a:lnTo>
                <a:lnTo>
                  <a:pt x="809" y="319"/>
                </a:lnTo>
                <a:lnTo>
                  <a:pt x="805" y="321"/>
                </a:lnTo>
                <a:lnTo>
                  <a:pt x="803" y="327"/>
                </a:lnTo>
                <a:lnTo>
                  <a:pt x="803" y="327"/>
                </a:lnTo>
                <a:lnTo>
                  <a:pt x="800" y="329"/>
                </a:lnTo>
                <a:lnTo>
                  <a:pt x="798" y="331"/>
                </a:lnTo>
                <a:lnTo>
                  <a:pt x="800" y="331"/>
                </a:lnTo>
                <a:lnTo>
                  <a:pt x="800" y="333"/>
                </a:lnTo>
                <a:lnTo>
                  <a:pt x="803" y="333"/>
                </a:lnTo>
                <a:lnTo>
                  <a:pt x="803" y="333"/>
                </a:lnTo>
                <a:lnTo>
                  <a:pt x="803" y="333"/>
                </a:lnTo>
                <a:lnTo>
                  <a:pt x="803" y="333"/>
                </a:lnTo>
                <a:lnTo>
                  <a:pt x="803" y="336"/>
                </a:lnTo>
                <a:lnTo>
                  <a:pt x="803" y="336"/>
                </a:lnTo>
                <a:lnTo>
                  <a:pt x="798" y="338"/>
                </a:lnTo>
                <a:lnTo>
                  <a:pt x="796" y="338"/>
                </a:lnTo>
                <a:lnTo>
                  <a:pt x="796" y="338"/>
                </a:lnTo>
                <a:lnTo>
                  <a:pt x="796" y="340"/>
                </a:lnTo>
                <a:lnTo>
                  <a:pt x="796" y="340"/>
                </a:lnTo>
                <a:lnTo>
                  <a:pt x="796" y="344"/>
                </a:lnTo>
                <a:lnTo>
                  <a:pt x="796" y="344"/>
                </a:lnTo>
                <a:lnTo>
                  <a:pt x="796" y="344"/>
                </a:lnTo>
                <a:lnTo>
                  <a:pt x="796" y="344"/>
                </a:lnTo>
                <a:lnTo>
                  <a:pt x="796" y="346"/>
                </a:lnTo>
                <a:lnTo>
                  <a:pt x="794" y="346"/>
                </a:lnTo>
                <a:lnTo>
                  <a:pt x="792" y="348"/>
                </a:lnTo>
                <a:lnTo>
                  <a:pt x="792" y="348"/>
                </a:lnTo>
                <a:lnTo>
                  <a:pt x="790" y="350"/>
                </a:lnTo>
                <a:lnTo>
                  <a:pt x="790" y="352"/>
                </a:lnTo>
                <a:lnTo>
                  <a:pt x="788" y="352"/>
                </a:lnTo>
                <a:lnTo>
                  <a:pt x="788" y="354"/>
                </a:lnTo>
                <a:lnTo>
                  <a:pt x="788" y="354"/>
                </a:lnTo>
                <a:lnTo>
                  <a:pt x="788" y="354"/>
                </a:lnTo>
                <a:lnTo>
                  <a:pt x="788" y="354"/>
                </a:lnTo>
                <a:lnTo>
                  <a:pt x="788" y="354"/>
                </a:lnTo>
                <a:lnTo>
                  <a:pt x="786" y="357"/>
                </a:lnTo>
                <a:lnTo>
                  <a:pt x="786" y="357"/>
                </a:lnTo>
                <a:lnTo>
                  <a:pt x="786" y="359"/>
                </a:lnTo>
                <a:lnTo>
                  <a:pt x="786" y="359"/>
                </a:lnTo>
                <a:lnTo>
                  <a:pt x="786" y="361"/>
                </a:lnTo>
                <a:lnTo>
                  <a:pt x="784" y="361"/>
                </a:lnTo>
                <a:lnTo>
                  <a:pt x="786" y="361"/>
                </a:lnTo>
                <a:lnTo>
                  <a:pt x="786" y="361"/>
                </a:lnTo>
                <a:close/>
                <a:moveTo>
                  <a:pt x="21" y="1910"/>
                </a:moveTo>
                <a:lnTo>
                  <a:pt x="21" y="1910"/>
                </a:lnTo>
                <a:lnTo>
                  <a:pt x="21" y="1908"/>
                </a:lnTo>
                <a:lnTo>
                  <a:pt x="21" y="1908"/>
                </a:lnTo>
                <a:lnTo>
                  <a:pt x="21" y="1908"/>
                </a:lnTo>
                <a:lnTo>
                  <a:pt x="21" y="1908"/>
                </a:lnTo>
                <a:lnTo>
                  <a:pt x="21" y="1908"/>
                </a:lnTo>
                <a:lnTo>
                  <a:pt x="21" y="1910"/>
                </a:lnTo>
                <a:lnTo>
                  <a:pt x="21" y="1910"/>
                </a:lnTo>
                <a:lnTo>
                  <a:pt x="21" y="1910"/>
                </a:lnTo>
                <a:lnTo>
                  <a:pt x="21" y="1910"/>
                </a:lnTo>
                <a:lnTo>
                  <a:pt x="21" y="1910"/>
                </a:lnTo>
                <a:lnTo>
                  <a:pt x="21" y="1910"/>
                </a:lnTo>
                <a:lnTo>
                  <a:pt x="21" y="1910"/>
                </a:lnTo>
                <a:close/>
                <a:moveTo>
                  <a:pt x="27" y="1837"/>
                </a:moveTo>
                <a:lnTo>
                  <a:pt x="27" y="1837"/>
                </a:lnTo>
                <a:lnTo>
                  <a:pt x="25" y="1837"/>
                </a:lnTo>
                <a:lnTo>
                  <a:pt x="27" y="1839"/>
                </a:lnTo>
                <a:lnTo>
                  <a:pt x="27" y="1839"/>
                </a:lnTo>
                <a:lnTo>
                  <a:pt x="29" y="1839"/>
                </a:lnTo>
                <a:lnTo>
                  <a:pt x="29" y="1839"/>
                </a:lnTo>
                <a:lnTo>
                  <a:pt x="27" y="1837"/>
                </a:lnTo>
                <a:lnTo>
                  <a:pt x="27" y="1837"/>
                </a:lnTo>
                <a:close/>
                <a:moveTo>
                  <a:pt x="1012" y="191"/>
                </a:moveTo>
                <a:lnTo>
                  <a:pt x="1018" y="189"/>
                </a:lnTo>
                <a:lnTo>
                  <a:pt x="1018" y="189"/>
                </a:lnTo>
                <a:lnTo>
                  <a:pt x="1020" y="187"/>
                </a:lnTo>
                <a:lnTo>
                  <a:pt x="1020" y="185"/>
                </a:lnTo>
                <a:lnTo>
                  <a:pt x="1018" y="185"/>
                </a:lnTo>
                <a:lnTo>
                  <a:pt x="1008" y="185"/>
                </a:lnTo>
                <a:lnTo>
                  <a:pt x="1004" y="185"/>
                </a:lnTo>
                <a:lnTo>
                  <a:pt x="1002" y="185"/>
                </a:lnTo>
                <a:lnTo>
                  <a:pt x="997" y="185"/>
                </a:lnTo>
                <a:lnTo>
                  <a:pt x="981" y="187"/>
                </a:lnTo>
                <a:lnTo>
                  <a:pt x="974" y="189"/>
                </a:lnTo>
                <a:lnTo>
                  <a:pt x="970" y="191"/>
                </a:lnTo>
                <a:lnTo>
                  <a:pt x="968" y="191"/>
                </a:lnTo>
                <a:lnTo>
                  <a:pt x="968" y="191"/>
                </a:lnTo>
                <a:lnTo>
                  <a:pt x="966" y="193"/>
                </a:lnTo>
                <a:lnTo>
                  <a:pt x="966" y="193"/>
                </a:lnTo>
                <a:lnTo>
                  <a:pt x="966" y="193"/>
                </a:lnTo>
                <a:lnTo>
                  <a:pt x="966" y="195"/>
                </a:lnTo>
                <a:lnTo>
                  <a:pt x="968" y="197"/>
                </a:lnTo>
                <a:lnTo>
                  <a:pt x="968" y="197"/>
                </a:lnTo>
                <a:lnTo>
                  <a:pt x="968" y="199"/>
                </a:lnTo>
                <a:lnTo>
                  <a:pt x="968" y="199"/>
                </a:lnTo>
                <a:lnTo>
                  <a:pt x="968" y="199"/>
                </a:lnTo>
                <a:lnTo>
                  <a:pt x="968" y="201"/>
                </a:lnTo>
                <a:lnTo>
                  <a:pt x="968" y="201"/>
                </a:lnTo>
                <a:lnTo>
                  <a:pt x="968" y="201"/>
                </a:lnTo>
                <a:lnTo>
                  <a:pt x="970" y="204"/>
                </a:lnTo>
                <a:lnTo>
                  <a:pt x="972" y="204"/>
                </a:lnTo>
                <a:lnTo>
                  <a:pt x="976" y="206"/>
                </a:lnTo>
                <a:lnTo>
                  <a:pt x="981" y="208"/>
                </a:lnTo>
                <a:lnTo>
                  <a:pt x="983" y="208"/>
                </a:lnTo>
                <a:lnTo>
                  <a:pt x="985" y="208"/>
                </a:lnTo>
                <a:lnTo>
                  <a:pt x="997" y="206"/>
                </a:lnTo>
                <a:lnTo>
                  <a:pt x="999" y="206"/>
                </a:lnTo>
                <a:lnTo>
                  <a:pt x="1002" y="206"/>
                </a:lnTo>
                <a:lnTo>
                  <a:pt x="1004" y="206"/>
                </a:lnTo>
                <a:lnTo>
                  <a:pt x="1008" y="204"/>
                </a:lnTo>
                <a:lnTo>
                  <a:pt x="1012" y="201"/>
                </a:lnTo>
                <a:lnTo>
                  <a:pt x="1012" y="201"/>
                </a:lnTo>
                <a:lnTo>
                  <a:pt x="1012" y="199"/>
                </a:lnTo>
                <a:lnTo>
                  <a:pt x="1012" y="197"/>
                </a:lnTo>
                <a:lnTo>
                  <a:pt x="1012" y="195"/>
                </a:lnTo>
                <a:lnTo>
                  <a:pt x="1012" y="195"/>
                </a:lnTo>
                <a:lnTo>
                  <a:pt x="1012" y="195"/>
                </a:lnTo>
                <a:lnTo>
                  <a:pt x="1010" y="195"/>
                </a:lnTo>
                <a:lnTo>
                  <a:pt x="1004" y="195"/>
                </a:lnTo>
                <a:lnTo>
                  <a:pt x="1002" y="193"/>
                </a:lnTo>
                <a:lnTo>
                  <a:pt x="1002" y="193"/>
                </a:lnTo>
                <a:lnTo>
                  <a:pt x="1002" y="193"/>
                </a:lnTo>
                <a:lnTo>
                  <a:pt x="1004" y="193"/>
                </a:lnTo>
                <a:lnTo>
                  <a:pt x="1012" y="191"/>
                </a:lnTo>
                <a:close/>
                <a:moveTo>
                  <a:pt x="1463" y="243"/>
                </a:moveTo>
                <a:lnTo>
                  <a:pt x="1460" y="245"/>
                </a:lnTo>
                <a:lnTo>
                  <a:pt x="1458" y="248"/>
                </a:lnTo>
                <a:lnTo>
                  <a:pt x="1456" y="250"/>
                </a:lnTo>
                <a:lnTo>
                  <a:pt x="1452" y="252"/>
                </a:lnTo>
                <a:lnTo>
                  <a:pt x="1454" y="254"/>
                </a:lnTo>
                <a:lnTo>
                  <a:pt x="1456" y="254"/>
                </a:lnTo>
                <a:lnTo>
                  <a:pt x="1458" y="254"/>
                </a:lnTo>
                <a:lnTo>
                  <a:pt x="1460" y="252"/>
                </a:lnTo>
                <a:lnTo>
                  <a:pt x="1463" y="252"/>
                </a:lnTo>
                <a:lnTo>
                  <a:pt x="1463" y="250"/>
                </a:lnTo>
                <a:lnTo>
                  <a:pt x="1463" y="250"/>
                </a:lnTo>
                <a:lnTo>
                  <a:pt x="1465" y="248"/>
                </a:lnTo>
                <a:lnTo>
                  <a:pt x="1465" y="245"/>
                </a:lnTo>
                <a:lnTo>
                  <a:pt x="1465" y="243"/>
                </a:lnTo>
                <a:lnTo>
                  <a:pt x="1463" y="243"/>
                </a:lnTo>
                <a:close/>
                <a:moveTo>
                  <a:pt x="1236" y="122"/>
                </a:moveTo>
                <a:lnTo>
                  <a:pt x="1226" y="122"/>
                </a:lnTo>
                <a:lnTo>
                  <a:pt x="1219" y="122"/>
                </a:lnTo>
                <a:lnTo>
                  <a:pt x="1205" y="120"/>
                </a:lnTo>
                <a:lnTo>
                  <a:pt x="1207" y="124"/>
                </a:lnTo>
                <a:lnTo>
                  <a:pt x="1209" y="124"/>
                </a:lnTo>
                <a:lnTo>
                  <a:pt x="1209" y="126"/>
                </a:lnTo>
                <a:lnTo>
                  <a:pt x="1211" y="130"/>
                </a:lnTo>
                <a:lnTo>
                  <a:pt x="1217" y="134"/>
                </a:lnTo>
                <a:lnTo>
                  <a:pt x="1219" y="134"/>
                </a:lnTo>
                <a:lnTo>
                  <a:pt x="1222" y="134"/>
                </a:lnTo>
                <a:lnTo>
                  <a:pt x="1224" y="136"/>
                </a:lnTo>
                <a:lnTo>
                  <a:pt x="1228" y="136"/>
                </a:lnTo>
                <a:lnTo>
                  <a:pt x="1232" y="134"/>
                </a:lnTo>
                <a:lnTo>
                  <a:pt x="1238" y="132"/>
                </a:lnTo>
                <a:lnTo>
                  <a:pt x="1240" y="132"/>
                </a:lnTo>
                <a:lnTo>
                  <a:pt x="1238" y="134"/>
                </a:lnTo>
                <a:lnTo>
                  <a:pt x="1238" y="134"/>
                </a:lnTo>
                <a:lnTo>
                  <a:pt x="1228" y="139"/>
                </a:lnTo>
                <a:lnTo>
                  <a:pt x="1224" y="139"/>
                </a:lnTo>
                <a:lnTo>
                  <a:pt x="1222" y="139"/>
                </a:lnTo>
                <a:lnTo>
                  <a:pt x="1222" y="143"/>
                </a:lnTo>
                <a:lnTo>
                  <a:pt x="1222" y="145"/>
                </a:lnTo>
                <a:lnTo>
                  <a:pt x="1228" y="145"/>
                </a:lnTo>
                <a:lnTo>
                  <a:pt x="1230" y="147"/>
                </a:lnTo>
                <a:lnTo>
                  <a:pt x="1230" y="147"/>
                </a:lnTo>
                <a:lnTo>
                  <a:pt x="1234" y="145"/>
                </a:lnTo>
                <a:lnTo>
                  <a:pt x="1240" y="145"/>
                </a:lnTo>
                <a:lnTo>
                  <a:pt x="1243" y="143"/>
                </a:lnTo>
                <a:lnTo>
                  <a:pt x="1245" y="143"/>
                </a:lnTo>
                <a:lnTo>
                  <a:pt x="1247" y="143"/>
                </a:lnTo>
                <a:lnTo>
                  <a:pt x="1247" y="145"/>
                </a:lnTo>
                <a:lnTo>
                  <a:pt x="1245" y="145"/>
                </a:lnTo>
                <a:lnTo>
                  <a:pt x="1245" y="147"/>
                </a:lnTo>
                <a:lnTo>
                  <a:pt x="1245" y="147"/>
                </a:lnTo>
                <a:lnTo>
                  <a:pt x="1245" y="147"/>
                </a:lnTo>
                <a:lnTo>
                  <a:pt x="1247" y="147"/>
                </a:lnTo>
                <a:lnTo>
                  <a:pt x="1253" y="145"/>
                </a:lnTo>
                <a:lnTo>
                  <a:pt x="1255" y="145"/>
                </a:lnTo>
                <a:lnTo>
                  <a:pt x="1259" y="143"/>
                </a:lnTo>
                <a:lnTo>
                  <a:pt x="1263" y="143"/>
                </a:lnTo>
                <a:lnTo>
                  <a:pt x="1266" y="143"/>
                </a:lnTo>
                <a:lnTo>
                  <a:pt x="1268" y="143"/>
                </a:lnTo>
                <a:lnTo>
                  <a:pt x="1272" y="145"/>
                </a:lnTo>
                <a:lnTo>
                  <a:pt x="1280" y="145"/>
                </a:lnTo>
                <a:lnTo>
                  <a:pt x="1284" y="145"/>
                </a:lnTo>
                <a:lnTo>
                  <a:pt x="1284" y="145"/>
                </a:lnTo>
                <a:lnTo>
                  <a:pt x="1276" y="147"/>
                </a:lnTo>
                <a:lnTo>
                  <a:pt x="1268" y="147"/>
                </a:lnTo>
                <a:lnTo>
                  <a:pt x="1266" y="151"/>
                </a:lnTo>
                <a:lnTo>
                  <a:pt x="1263" y="151"/>
                </a:lnTo>
                <a:lnTo>
                  <a:pt x="1259" y="151"/>
                </a:lnTo>
                <a:lnTo>
                  <a:pt x="1257" y="151"/>
                </a:lnTo>
                <a:lnTo>
                  <a:pt x="1247" y="155"/>
                </a:lnTo>
                <a:lnTo>
                  <a:pt x="1243" y="157"/>
                </a:lnTo>
                <a:lnTo>
                  <a:pt x="1243" y="157"/>
                </a:lnTo>
                <a:lnTo>
                  <a:pt x="1245" y="157"/>
                </a:lnTo>
                <a:lnTo>
                  <a:pt x="1245" y="159"/>
                </a:lnTo>
                <a:lnTo>
                  <a:pt x="1247" y="159"/>
                </a:lnTo>
                <a:lnTo>
                  <a:pt x="1255" y="162"/>
                </a:lnTo>
                <a:lnTo>
                  <a:pt x="1257" y="164"/>
                </a:lnTo>
                <a:lnTo>
                  <a:pt x="1257" y="164"/>
                </a:lnTo>
                <a:lnTo>
                  <a:pt x="1253" y="164"/>
                </a:lnTo>
                <a:lnTo>
                  <a:pt x="1251" y="164"/>
                </a:lnTo>
                <a:lnTo>
                  <a:pt x="1251" y="164"/>
                </a:lnTo>
                <a:lnTo>
                  <a:pt x="1253" y="166"/>
                </a:lnTo>
                <a:lnTo>
                  <a:pt x="1255" y="168"/>
                </a:lnTo>
                <a:lnTo>
                  <a:pt x="1257" y="168"/>
                </a:lnTo>
                <a:lnTo>
                  <a:pt x="1259" y="170"/>
                </a:lnTo>
                <a:lnTo>
                  <a:pt x="1261" y="168"/>
                </a:lnTo>
                <a:lnTo>
                  <a:pt x="1263" y="168"/>
                </a:lnTo>
                <a:lnTo>
                  <a:pt x="1276" y="170"/>
                </a:lnTo>
                <a:lnTo>
                  <a:pt x="1276" y="170"/>
                </a:lnTo>
                <a:lnTo>
                  <a:pt x="1270" y="172"/>
                </a:lnTo>
                <a:lnTo>
                  <a:pt x="1263" y="172"/>
                </a:lnTo>
                <a:lnTo>
                  <a:pt x="1263" y="174"/>
                </a:lnTo>
                <a:lnTo>
                  <a:pt x="1263" y="174"/>
                </a:lnTo>
                <a:lnTo>
                  <a:pt x="1266" y="176"/>
                </a:lnTo>
                <a:lnTo>
                  <a:pt x="1270" y="178"/>
                </a:lnTo>
                <a:lnTo>
                  <a:pt x="1276" y="180"/>
                </a:lnTo>
                <a:lnTo>
                  <a:pt x="1284" y="183"/>
                </a:lnTo>
                <a:lnTo>
                  <a:pt x="1291" y="183"/>
                </a:lnTo>
                <a:lnTo>
                  <a:pt x="1295" y="183"/>
                </a:lnTo>
                <a:lnTo>
                  <a:pt x="1299" y="183"/>
                </a:lnTo>
                <a:lnTo>
                  <a:pt x="1299" y="183"/>
                </a:lnTo>
                <a:lnTo>
                  <a:pt x="1299" y="180"/>
                </a:lnTo>
                <a:lnTo>
                  <a:pt x="1297" y="180"/>
                </a:lnTo>
                <a:lnTo>
                  <a:pt x="1297" y="180"/>
                </a:lnTo>
                <a:lnTo>
                  <a:pt x="1295" y="178"/>
                </a:lnTo>
                <a:lnTo>
                  <a:pt x="1295" y="178"/>
                </a:lnTo>
                <a:lnTo>
                  <a:pt x="1297" y="178"/>
                </a:lnTo>
                <a:lnTo>
                  <a:pt x="1299" y="178"/>
                </a:lnTo>
                <a:lnTo>
                  <a:pt x="1301" y="178"/>
                </a:lnTo>
                <a:lnTo>
                  <a:pt x="1303" y="178"/>
                </a:lnTo>
                <a:lnTo>
                  <a:pt x="1305" y="180"/>
                </a:lnTo>
                <a:lnTo>
                  <a:pt x="1305" y="180"/>
                </a:lnTo>
                <a:lnTo>
                  <a:pt x="1310" y="183"/>
                </a:lnTo>
                <a:lnTo>
                  <a:pt x="1310" y="183"/>
                </a:lnTo>
                <a:lnTo>
                  <a:pt x="1312" y="183"/>
                </a:lnTo>
                <a:lnTo>
                  <a:pt x="1312" y="183"/>
                </a:lnTo>
                <a:lnTo>
                  <a:pt x="1312" y="180"/>
                </a:lnTo>
                <a:lnTo>
                  <a:pt x="1310" y="178"/>
                </a:lnTo>
                <a:lnTo>
                  <a:pt x="1307" y="176"/>
                </a:lnTo>
                <a:lnTo>
                  <a:pt x="1303" y="172"/>
                </a:lnTo>
                <a:lnTo>
                  <a:pt x="1303" y="170"/>
                </a:lnTo>
                <a:lnTo>
                  <a:pt x="1303" y="168"/>
                </a:lnTo>
                <a:lnTo>
                  <a:pt x="1303" y="170"/>
                </a:lnTo>
                <a:lnTo>
                  <a:pt x="1305" y="170"/>
                </a:lnTo>
                <a:lnTo>
                  <a:pt x="1310" y="174"/>
                </a:lnTo>
                <a:lnTo>
                  <a:pt x="1312" y="176"/>
                </a:lnTo>
                <a:lnTo>
                  <a:pt x="1318" y="180"/>
                </a:lnTo>
                <a:lnTo>
                  <a:pt x="1318" y="183"/>
                </a:lnTo>
                <a:lnTo>
                  <a:pt x="1320" y="183"/>
                </a:lnTo>
                <a:lnTo>
                  <a:pt x="1322" y="183"/>
                </a:lnTo>
                <a:lnTo>
                  <a:pt x="1322" y="180"/>
                </a:lnTo>
                <a:lnTo>
                  <a:pt x="1324" y="178"/>
                </a:lnTo>
                <a:lnTo>
                  <a:pt x="1324" y="176"/>
                </a:lnTo>
                <a:lnTo>
                  <a:pt x="1324" y="174"/>
                </a:lnTo>
                <a:lnTo>
                  <a:pt x="1322" y="170"/>
                </a:lnTo>
                <a:lnTo>
                  <a:pt x="1322" y="170"/>
                </a:lnTo>
                <a:lnTo>
                  <a:pt x="1322" y="170"/>
                </a:lnTo>
                <a:lnTo>
                  <a:pt x="1324" y="170"/>
                </a:lnTo>
                <a:lnTo>
                  <a:pt x="1328" y="172"/>
                </a:lnTo>
                <a:lnTo>
                  <a:pt x="1331" y="172"/>
                </a:lnTo>
                <a:lnTo>
                  <a:pt x="1333" y="172"/>
                </a:lnTo>
                <a:lnTo>
                  <a:pt x="1333" y="172"/>
                </a:lnTo>
                <a:lnTo>
                  <a:pt x="1333" y="170"/>
                </a:lnTo>
                <a:lnTo>
                  <a:pt x="1333" y="170"/>
                </a:lnTo>
                <a:lnTo>
                  <a:pt x="1333" y="168"/>
                </a:lnTo>
                <a:lnTo>
                  <a:pt x="1333" y="168"/>
                </a:lnTo>
                <a:lnTo>
                  <a:pt x="1331" y="168"/>
                </a:lnTo>
                <a:lnTo>
                  <a:pt x="1328" y="166"/>
                </a:lnTo>
                <a:lnTo>
                  <a:pt x="1331" y="166"/>
                </a:lnTo>
                <a:lnTo>
                  <a:pt x="1331" y="164"/>
                </a:lnTo>
                <a:lnTo>
                  <a:pt x="1331" y="162"/>
                </a:lnTo>
                <a:lnTo>
                  <a:pt x="1331" y="159"/>
                </a:lnTo>
                <a:lnTo>
                  <a:pt x="1331" y="157"/>
                </a:lnTo>
                <a:lnTo>
                  <a:pt x="1333" y="157"/>
                </a:lnTo>
                <a:lnTo>
                  <a:pt x="1335" y="155"/>
                </a:lnTo>
                <a:lnTo>
                  <a:pt x="1335" y="155"/>
                </a:lnTo>
                <a:lnTo>
                  <a:pt x="1335" y="155"/>
                </a:lnTo>
                <a:lnTo>
                  <a:pt x="1335" y="157"/>
                </a:lnTo>
                <a:lnTo>
                  <a:pt x="1333" y="159"/>
                </a:lnTo>
                <a:lnTo>
                  <a:pt x="1333" y="159"/>
                </a:lnTo>
                <a:lnTo>
                  <a:pt x="1333" y="162"/>
                </a:lnTo>
                <a:lnTo>
                  <a:pt x="1335" y="164"/>
                </a:lnTo>
                <a:lnTo>
                  <a:pt x="1335" y="166"/>
                </a:lnTo>
                <a:lnTo>
                  <a:pt x="1339" y="166"/>
                </a:lnTo>
                <a:lnTo>
                  <a:pt x="1341" y="166"/>
                </a:lnTo>
                <a:lnTo>
                  <a:pt x="1343" y="162"/>
                </a:lnTo>
                <a:lnTo>
                  <a:pt x="1345" y="162"/>
                </a:lnTo>
                <a:lnTo>
                  <a:pt x="1347" y="159"/>
                </a:lnTo>
                <a:lnTo>
                  <a:pt x="1347" y="157"/>
                </a:lnTo>
                <a:lnTo>
                  <a:pt x="1349" y="157"/>
                </a:lnTo>
                <a:lnTo>
                  <a:pt x="1351" y="157"/>
                </a:lnTo>
                <a:lnTo>
                  <a:pt x="1354" y="157"/>
                </a:lnTo>
                <a:lnTo>
                  <a:pt x="1356" y="155"/>
                </a:lnTo>
                <a:lnTo>
                  <a:pt x="1360" y="153"/>
                </a:lnTo>
                <a:lnTo>
                  <a:pt x="1372" y="149"/>
                </a:lnTo>
                <a:lnTo>
                  <a:pt x="1375" y="149"/>
                </a:lnTo>
                <a:lnTo>
                  <a:pt x="1377" y="147"/>
                </a:lnTo>
                <a:lnTo>
                  <a:pt x="1375" y="147"/>
                </a:lnTo>
                <a:lnTo>
                  <a:pt x="1375" y="145"/>
                </a:lnTo>
                <a:lnTo>
                  <a:pt x="1368" y="139"/>
                </a:lnTo>
                <a:lnTo>
                  <a:pt x="1366" y="136"/>
                </a:lnTo>
                <a:lnTo>
                  <a:pt x="1366" y="136"/>
                </a:lnTo>
                <a:lnTo>
                  <a:pt x="1366" y="136"/>
                </a:lnTo>
                <a:lnTo>
                  <a:pt x="1364" y="139"/>
                </a:lnTo>
                <a:lnTo>
                  <a:pt x="1362" y="141"/>
                </a:lnTo>
                <a:lnTo>
                  <a:pt x="1362" y="141"/>
                </a:lnTo>
                <a:lnTo>
                  <a:pt x="1360" y="139"/>
                </a:lnTo>
                <a:lnTo>
                  <a:pt x="1360" y="136"/>
                </a:lnTo>
                <a:lnTo>
                  <a:pt x="1358" y="136"/>
                </a:lnTo>
                <a:lnTo>
                  <a:pt x="1358" y="136"/>
                </a:lnTo>
                <a:lnTo>
                  <a:pt x="1351" y="136"/>
                </a:lnTo>
                <a:lnTo>
                  <a:pt x="1349" y="136"/>
                </a:lnTo>
                <a:lnTo>
                  <a:pt x="1349" y="136"/>
                </a:lnTo>
                <a:lnTo>
                  <a:pt x="1343" y="139"/>
                </a:lnTo>
                <a:lnTo>
                  <a:pt x="1343" y="139"/>
                </a:lnTo>
                <a:lnTo>
                  <a:pt x="1343" y="136"/>
                </a:lnTo>
                <a:lnTo>
                  <a:pt x="1345" y="134"/>
                </a:lnTo>
                <a:lnTo>
                  <a:pt x="1347" y="130"/>
                </a:lnTo>
                <a:lnTo>
                  <a:pt x="1347" y="128"/>
                </a:lnTo>
                <a:lnTo>
                  <a:pt x="1345" y="126"/>
                </a:lnTo>
                <a:lnTo>
                  <a:pt x="1345" y="122"/>
                </a:lnTo>
                <a:lnTo>
                  <a:pt x="1343" y="122"/>
                </a:lnTo>
                <a:lnTo>
                  <a:pt x="1339" y="122"/>
                </a:lnTo>
                <a:lnTo>
                  <a:pt x="1335" y="122"/>
                </a:lnTo>
                <a:lnTo>
                  <a:pt x="1335" y="122"/>
                </a:lnTo>
                <a:lnTo>
                  <a:pt x="1335" y="120"/>
                </a:lnTo>
                <a:lnTo>
                  <a:pt x="1339" y="118"/>
                </a:lnTo>
                <a:lnTo>
                  <a:pt x="1339" y="118"/>
                </a:lnTo>
                <a:lnTo>
                  <a:pt x="1339" y="113"/>
                </a:lnTo>
                <a:lnTo>
                  <a:pt x="1339" y="113"/>
                </a:lnTo>
                <a:lnTo>
                  <a:pt x="1337" y="111"/>
                </a:lnTo>
                <a:lnTo>
                  <a:pt x="1333" y="111"/>
                </a:lnTo>
                <a:lnTo>
                  <a:pt x="1331" y="109"/>
                </a:lnTo>
                <a:lnTo>
                  <a:pt x="1326" y="109"/>
                </a:lnTo>
                <a:lnTo>
                  <a:pt x="1324" y="111"/>
                </a:lnTo>
                <a:lnTo>
                  <a:pt x="1324" y="111"/>
                </a:lnTo>
                <a:lnTo>
                  <a:pt x="1324" y="113"/>
                </a:lnTo>
                <a:lnTo>
                  <a:pt x="1324" y="115"/>
                </a:lnTo>
                <a:lnTo>
                  <a:pt x="1324" y="115"/>
                </a:lnTo>
                <a:lnTo>
                  <a:pt x="1326" y="118"/>
                </a:lnTo>
                <a:lnTo>
                  <a:pt x="1328" y="120"/>
                </a:lnTo>
                <a:lnTo>
                  <a:pt x="1331" y="120"/>
                </a:lnTo>
                <a:lnTo>
                  <a:pt x="1331" y="120"/>
                </a:lnTo>
                <a:lnTo>
                  <a:pt x="1328" y="120"/>
                </a:lnTo>
                <a:lnTo>
                  <a:pt x="1324" y="120"/>
                </a:lnTo>
                <a:lnTo>
                  <a:pt x="1320" y="120"/>
                </a:lnTo>
                <a:lnTo>
                  <a:pt x="1318" y="118"/>
                </a:lnTo>
                <a:lnTo>
                  <a:pt x="1316" y="115"/>
                </a:lnTo>
                <a:lnTo>
                  <a:pt x="1316" y="115"/>
                </a:lnTo>
                <a:lnTo>
                  <a:pt x="1316" y="111"/>
                </a:lnTo>
                <a:lnTo>
                  <a:pt x="1316" y="111"/>
                </a:lnTo>
                <a:lnTo>
                  <a:pt x="1316" y="111"/>
                </a:lnTo>
                <a:lnTo>
                  <a:pt x="1316" y="111"/>
                </a:lnTo>
                <a:lnTo>
                  <a:pt x="1316" y="109"/>
                </a:lnTo>
                <a:lnTo>
                  <a:pt x="1316" y="109"/>
                </a:lnTo>
                <a:lnTo>
                  <a:pt x="1316" y="109"/>
                </a:lnTo>
                <a:lnTo>
                  <a:pt x="1316" y="107"/>
                </a:lnTo>
                <a:lnTo>
                  <a:pt x="1314" y="107"/>
                </a:lnTo>
                <a:lnTo>
                  <a:pt x="1312" y="107"/>
                </a:lnTo>
                <a:lnTo>
                  <a:pt x="1310" y="107"/>
                </a:lnTo>
                <a:lnTo>
                  <a:pt x="1307" y="107"/>
                </a:lnTo>
                <a:lnTo>
                  <a:pt x="1305" y="107"/>
                </a:lnTo>
                <a:lnTo>
                  <a:pt x="1301" y="107"/>
                </a:lnTo>
                <a:lnTo>
                  <a:pt x="1297" y="105"/>
                </a:lnTo>
                <a:lnTo>
                  <a:pt x="1295" y="105"/>
                </a:lnTo>
                <a:lnTo>
                  <a:pt x="1295" y="103"/>
                </a:lnTo>
                <a:lnTo>
                  <a:pt x="1295" y="103"/>
                </a:lnTo>
                <a:lnTo>
                  <a:pt x="1295" y="101"/>
                </a:lnTo>
                <a:lnTo>
                  <a:pt x="1289" y="99"/>
                </a:lnTo>
                <a:lnTo>
                  <a:pt x="1284" y="97"/>
                </a:lnTo>
                <a:lnTo>
                  <a:pt x="1278" y="88"/>
                </a:lnTo>
                <a:lnTo>
                  <a:pt x="1276" y="86"/>
                </a:lnTo>
                <a:lnTo>
                  <a:pt x="1274" y="84"/>
                </a:lnTo>
                <a:lnTo>
                  <a:pt x="1272" y="82"/>
                </a:lnTo>
                <a:lnTo>
                  <a:pt x="1270" y="82"/>
                </a:lnTo>
                <a:lnTo>
                  <a:pt x="1259" y="80"/>
                </a:lnTo>
                <a:lnTo>
                  <a:pt x="1255" y="78"/>
                </a:lnTo>
                <a:lnTo>
                  <a:pt x="1251" y="80"/>
                </a:lnTo>
                <a:lnTo>
                  <a:pt x="1245" y="80"/>
                </a:lnTo>
                <a:lnTo>
                  <a:pt x="1243" y="80"/>
                </a:lnTo>
                <a:lnTo>
                  <a:pt x="1243" y="80"/>
                </a:lnTo>
                <a:lnTo>
                  <a:pt x="1243" y="80"/>
                </a:lnTo>
                <a:lnTo>
                  <a:pt x="1243" y="82"/>
                </a:lnTo>
                <a:lnTo>
                  <a:pt x="1243" y="82"/>
                </a:lnTo>
                <a:lnTo>
                  <a:pt x="1243" y="82"/>
                </a:lnTo>
                <a:lnTo>
                  <a:pt x="1245" y="84"/>
                </a:lnTo>
                <a:lnTo>
                  <a:pt x="1247" y="84"/>
                </a:lnTo>
                <a:lnTo>
                  <a:pt x="1255" y="84"/>
                </a:lnTo>
                <a:lnTo>
                  <a:pt x="1257" y="84"/>
                </a:lnTo>
                <a:lnTo>
                  <a:pt x="1257" y="86"/>
                </a:lnTo>
                <a:lnTo>
                  <a:pt x="1257" y="86"/>
                </a:lnTo>
                <a:lnTo>
                  <a:pt x="1257" y="88"/>
                </a:lnTo>
                <a:lnTo>
                  <a:pt x="1255" y="88"/>
                </a:lnTo>
                <a:lnTo>
                  <a:pt x="1253" y="88"/>
                </a:lnTo>
                <a:lnTo>
                  <a:pt x="1249" y="88"/>
                </a:lnTo>
                <a:lnTo>
                  <a:pt x="1243" y="88"/>
                </a:lnTo>
                <a:lnTo>
                  <a:pt x="1238" y="90"/>
                </a:lnTo>
                <a:lnTo>
                  <a:pt x="1232" y="88"/>
                </a:lnTo>
                <a:lnTo>
                  <a:pt x="1228" y="90"/>
                </a:lnTo>
                <a:lnTo>
                  <a:pt x="1224" y="95"/>
                </a:lnTo>
                <a:lnTo>
                  <a:pt x="1224" y="97"/>
                </a:lnTo>
                <a:lnTo>
                  <a:pt x="1228" y="97"/>
                </a:lnTo>
                <a:lnTo>
                  <a:pt x="1234" y="99"/>
                </a:lnTo>
                <a:lnTo>
                  <a:pt x="1236" y="103"/>
                </a:lnTo>
                <a:lnTo>
                  <a:pt x="1243" y="105"/>
                </a:lnTo>
                <a:lnTo>
                  <a:pt x="1245" y="105"/>
                </a:lnTo>
                <a:lnTo>
                  <a:pt x="1247" y="105"/>
                </a:lnTo>
                <a:lnTo>
                  <a:pt x="1238" y="105"/>
                </a:lnTo>
                <a:lnTo>
                  <a:pt x="1236" y="105"/>
                </a:lnTo>
                <a:lnTo>
                  <a:pt x="1232" y="105"/>
                </a:lnTo>
                <a:lnTo>
                  <a:pt x="1232" y="103"/>
                </a:lnTo>
                <a:lnTo>
                  <a:pt x="1228" y="101"/>
                </a:lnTo>
                <a:lnTo>
                  <a:pt x="1224" y="101"/>
                </a:lnTo>
                <a:lnTo>
                  <a:pt x="1222" y="101"/>
                </a:lnTo>
                <a:lnTo>
                  <a:pt x="1217" y="101"/>
                </a:lnTo>
                <a:lnTo>
                  <a:pt x="1215" y="101"/>
                </a:lnTo>
                <a:lnTo>
                  <a:pt x="1215" y="105"/>
                </a:lnTo>
                <a:lnTo>
                  <a:pt x="1217" y="109"/>
                </a:lnTo>
                <a:lnTo>
                  <a:pt x="1222" y="111"/>
                </a:lnTo>
                <a:lnTo>
                  <a:pt x="1224" y="111"/>
                </a:lnTo>
                <a:lnTo>
                  <a:pt x="1222" y="111"/>
                </a:lnTo>
                <a:lnTo>
                  <a:pt x="1217" y="111"/>
                </a:lnTo>
                <a:lnTo>
                  <a:pt x="1215" y="111"/>
                </a:lnTo>
                <a:lnTo>
                  <a:pt x="1211" y="113"/>
                </a:lnTo>
                <a:lnTo>
                  <a:pt x="1211" y="113"/>
                </a:lnTo>
                <a:lnTo>
                  <a:pt x="1211" y="113"/>
                </a:lnTo>
                <a:lnTo>
                  <a:pt x="1211" y="115"/>
                </a:lnTo>
                <a:lnTo>
                  <a:pt x="1213" y="115"/>
                </a:lnTo>
                <a:lnTo>
                  <a:pt x="1213" y="115"/>
                </a:lnTo>
                <a:lnTo>
                  <a:pt x="1217" y="118"/>
                </a:lnTo>
                <a:lnTo>
                  <a:pt x="1217" y="118"/>
                </a:lnTo>
                <a:lnTo>
                  <a:pt x="1222" y="118"/>
                </a:lnTo>
                <a:lnTo>
                  <a:pt x="1226" y="120"/>
                </a:lnTo>
                <a:lnTo>
                  <a:pt x="1228" y="120"/>
                </a:lnTo>
                <a:lnTo>
                  <a:pt x="1238" y="118"/>
                </a:lnTo>
                <a:lnTo>
                  <a:pt x="1243" y="118"/>
                </a:lnTo>
                <a:lnTo>
                  <a:pt x="1243" y="118"/>
                </a:lnTo>
                <a:lnTo>
                  <a:pt x="1238" y="120"/>
                </a:lnTo>
                <a:lnTo>
                  <a:pt x="1236" y="120"/>
                </a:lnTo>
                <a:lnTo>
                  <a:pt x="1236" y="122"/>
                </a:lnTo>
                <a:lnTo>
                  <a:pt x="1236" y="122"/>
                </a:lnTo>
                <a:lnTo>
                  <a:pt x="1236" y="122"/>
                </a:lnTo>
                <a:lnTo>
                  <a:pt x="1236" y="122"/>
                </a:lnTo>
                <a:close/>
                <a:moveTo>
                  <a:pt x="1159" y="128"/>
                </a:moveTo>
                <a:lnTo>
                  <a:pt x="1159" y="128"/>
                </a:lnTo>
                <a:lnTo>
                  <a:pt x="1161" y="128"/>
                </a:lnTo>
                <a:lnTo>
                  <a:pt x="1165" y="128"/>
                </a:lnTo>
                <a:lnTo>
                  <a:pt x="1169" y="130"/>
                </a:lnTo>
                <a:lnTo>
                  <a:pt x="1169" y="130"/>
                </a:lnTo>
                <a:lnTo>
                  <a:pt x="1169" y="130"/>
                </a:lnTo>
                <a:lnTo>
                  <a:pt x="1171" y="132"/>
                </a:lnTo>
                <a:lnTo>
                  <a:pt x="1173" y="132"/>
                </a:lnTo>
                <a:lnTo>
                  <a:pt x="1175" y="132"/>
                </a:lnTo>
                <a:lnTo>
                  <a:pt x="1175" y="132"/>
                </a:lnTo>
                <a:lnTo>
                  <a:pt x="1178" y="130"/>
                </a:lnTo>
                <a:lnTo>
                  <a:pt x="1178" y="128"/>
                </a:lnTo>
                <a:lnTo>
                  <a:pt x="1175" y="124"/>
                </a:lnTo>
                <a:lnTo>
                  <a:pt x="1175" y="124"/>
                </a:lnTo>
                <a:lnTo>
                  <a:pt x="1175" y="122"/>
                </a:lnTo>
                <a:lnTo>
                  <a:pt x="1173" y="120"/>
                </a:lnTo>
                <a:lnTo>
                  <a:pt x="1171" y="120"/>
                </a:lnTo>
                <a:lnTo>
                  <a:pt x="1167" y="120"/>
                </a:lnTo>
                <a:lnTo>
                  <a:pt x="1163" y="120"/>
                </a:lnTo>
                <a:lnTo>
                  <a:pt x="1161" y="120"/>
                </a:lnTo>
                <a:lnTo>
                  <a:pt x="1159" y="122"/>
                </a:lnTo>
                <a:lnTo>
                  <a:pt x="1159" y="122"/>
                </a:lnTo>
                <a:lnTo>
                  <a:pt x="1157" y="124"/>
                </a:lnTo>
                <a:lnTo>
                  <a:pt x="1157" y="124"/>
                </a:lnTo>
                <a:lnTo>
                  <a:pt x="1157" y="126"/>
                </a:lnTo>
                <a:lnTo>
                  <a:pt x="1159" y="128"/>
                </a:lnTo>
                <a:close/>
                <a:moveTo>
                  <a:pt x="1186" y="170"/>
                </a:moveTo>
                <a:lnTo>
                  <a:pt x="1188" y="170"/>
                </a:lnTo>
                <a:lnTo>
                  <a:pt x="1184" y="172"/>
                </a:lnTo>
                <a:lnTo>
                  <a:pt x="1184" y="172"/>
                </a:lnTo>
                <a:lnTo>
                  <a:pt x="1184" y="172"/>
                </a:lnTo>
                <a:lnTo>
                  <a:pt x="1184" y="174"/>
                </a:lnTo>
                <a:lnTo>
                  <a:pt x="1184" y="174"/>
                </a:lnTo>
                <a:lnTo>
                  <a:pt x="1186" y="176"/>
                </a:lnTo>
                <a:lnTo>
                  <a:pt x="1186" y="176"/>
                </a:lnTo>
                <a:lnTo>
                  <a:pt x="1188" y="178"/>
                </a:lnTo>
                <a:lnTo>
                  <a:pt x="1190" y="180"/>
                </a:lnTo>
                <a:lnTo>
                  <a:pt x="1190" y="180"/>
                </a:lnTo>
                <a:lnTo>
                  <a:pt x="1199" y="180"/>
                </a:lnTo>
                <a:lnTo>
                  <a:pt x="1203" y="183"/>
                </a:lnTo>
                <a:lnTo>
                  <a:pt x="1203" y="183"/>
                </a:lnTo>
                <a:lnTo>
                  <a:pt x="1203" y="183"/>
                </a:lnTo>
                <a:lnTo>
                  <a:pt x="1203" y="185"/>
                </a:lnTo>
                <a:lnTo>
                  <a:pt x="1199" y="185"/>
                </a:lnTo>
                <a:lnTo>
                  <a:pt x="1192" y="185"/>
                </a:lnTo>
                <a:lnTo>
                  <a:pt x="1192" y="185"/>
                </a:lnTo>
                <a:lnTo>
                  <a:pt x="1194" y="187"/>
                </a:lnTo>
                <a:lnTo>
                  <a:pt x="1196" y="189"/>
                </a:lnTo>
                <a:lnTo>
                  <a:pt x="1201" y="189"/>
                </a:lnTo>
                <a:lnTo>
                  <a:pt x="1203" y="191"/>
                </a:lnTo>
                <a:lnTo>
                  <a:pt x="1203" y="191"/>
                </a:lnTo>
                <a:lnTo>
                  <a:pt x="1201" y="193"/>
                </a:lnTo>
                <a:lnTo>
                  <a:pt x="1203" y="193"/>
                </a:lnTo>
                <a:lnTo>
                  <a:pt x="1203" y="193"/>
                </a:lnTo>
                <a:lnTo>
                  <a:pt x="1205" y="193"/>
                </a:lnTo>
                <a:lnTo>
                  <a:pt x="1209" y="193"/>
                </a:lnTo>
                <a:lnTo>
                  <a:pt x="1209" y="191"/>
                </a:lnTo>
                <a:lnTo>
                  <a:pt x="1217" y="191"/>
                </a:lnTo>
                <a:lnTo>
                  <a:pt x="1222" y="191"/>
                </a:lnTo>
                <a:lnTo>
                  <a:pt x="1226" y="189"/>
                </a:lnTo>
                <a:lnTo>
                  <a:pt x="1226" y="189"/>
                </a:lnTo>
                <a:lnTo>
                  <a:pt x="1228" y="189"/>
                </a:lnTo>
                <a:lnTo>
                  <a:pt x="1230" y="189"/>
                </a:lnTo>
                <a:lnTo>
                  <a:pt x="1232" y="185"/>
                </a:lnTo>
                <a:lnTo>
                  <a:pt x="1232" y="185"/>
                </a:lnTo>
                <a:lnTo>
                  <a:pt x="1232" y="183"/>
                </a:lnTo>
                <a:lnTo>
                  <a:pt x="1230" y="183"/>
                </a:lnTo>
                <a:lnTo>
                  <a:pt x="1226" y="180"/>
                </a:lnTo>
                <a:lnTo>
                  <a:pt x="1228" y="180"/>
                </a:lnTo>
                <a:lnTo>
                  <a:pt x="1232" y="178"/>
                </a:lnTo>
                <a:lnTo>
                  <a:pt x="1232" y="176"/>
                </a:lnTo>
                <a:lnTo>
                  <a:pt x="1232" y="176"/>
                </a:lnTo>
                <a:lnTo>
                  <a:pt x="1232" y="176"/>
                </a:lnTo>
                <a:lnTo>
                  <a:pt x="1230" y="174"/>
                </a:lnTo>
                <a:lnTo>
                  <a:pt x="1226" y="172"/>
                </a:lnTo>
                <a:lnTo>
                  <a:pt x="1224" y="172"/>
                </a:lnTo>
                <a:lnTo>
                  <a:pt x="1217" y="172"/>
                </a:lnTo>
                <a:lnTo>
                  <a:pt x="1213" y="172"/>
                </a:lnTo>
                <a:lnTo>
                  <a:pt x="1213" y="170"/>
                </a:lnTo>
                <a:lnTo>
                  <a:pt x="1213" y="170"/>
                </a:lnTo>
                <a:lnTo>
                  <a:pt x="1213" y="170"/>
                </a:lnTo>
                <a:lnTo>
                  <a:pt x="1211" y="168"/>
                </a:lnTo>
                <a:lnTo>
                  <a:pt x="1209" y="166"/>
                </a:lnTo>
                <a:lnTo>
                  <a:pt x="1203" y="166"/>
                </a:lnTo>
                <a:lnTo>
                  <a:pt x="1201" y="164"/>
                </a:lnTo>
                <a:lnTo>
                  <a:pt x="1196" y="164"/>
                </a:lnTo>
                <a:lnTo>
                  <a:pt x="1194" y="164"/>
                </a:lnTo>
                <a:lnTo>
                  <a:pt x="1188" y="162"/>
                </a:lnTo>
                <a:lnTo>
                  <a:pt x="1184" y="162"/>
                </a:lnTo>
                <a:lnTo>
                  <a:pt x="1184" y="164"/>
                </a:lnTo>
                <a:lnTo>
                  <a:pt x="1184" y="164"/>
                </a:lnTo>
                <a:lnTo>
                  <a:pt x="1184" y="166"/>
                </a:lnTo>
                <a:lnTo>
                  <a:pt x="1186" y="170"/>
                </a:lnTo>
                <a:close/>
                <a:moveTo>
                  <a:pt x="1173" y="231"/>
                </a:moveTo>
                <a:lnTo>
                  <a:pt x="1173" y="233"/>
                </a:lnTo>
                <a:lnTo>
                  <a:pt x="1175" y="235"/>
                </a:lnTo>
                <a:lnTo>
                  <a:pt x="1171" y="235"/>
                </a:lnTo>
                <a:lnTo>
                  <a:pt x="1169" y="233"/>
                </a:lnTo>
                <a:lnTo>
                  <a:pt x="1163" y="229"/>
                </a:lnTo>
                <a:lnTo>
                  <a:pt x="1161" y="229"/>
                </a:lnTo>
                <a:lnTo>
                  <a:pt x="1159" y="229"/>
                </a:lnTo>
                <a:lnTo>
                  <a:pt x="1152" y="231"/>
                </a:lnTo>
                <a:lnTo>
                  <a:pt x="1150" y="231"/>
                </a:lnTo>
                <a:lnTo>
                  <a:pt x="1146" y="233"/>
                </a:lnTo>
                <a:lnTo>
                  <a:pt x="1146" y="235"/>
                </a:lnTo>
                <a:lnTo>
                  <a:pt x="1146" y="235"/>
                </a:lnTo>
                <a:lnTo>
                  <a:pt x="1146" y="235"/>
                </a:lnTo>
                <a:lnTo>
                  <a:pt x="1150" y="237"/>
                </a:lnTo>
                <a:lnTo>
                  <a:pt x="1157" y="237"/>
                </a:lnTo>
                <a:lnTo>
                  <a:pt x="1159" y="237"/>
                </a:lnTo>
                <a:lnTo>
                  <a:pt x="1159" y="239"/>
                </a:lnTo>
                <a:lnTo>
                  <a:pt x="1159" y="239"/>
                </a:lnTo>
                <a:lnTo>
                  <a:pt x="1159" y="239"/>
                </a:lnTo>
                <a:lnTo>
                  <a:pt x="1155" y="239"/>
                </a:lnTo>
                <a:lnTo>
                  <a:pt x="1152" y="241"/>
                </a:lnTo>
                <a:lnTo>
                  <a:pt x="1152" y="241"/>
                </a:lnTo>
                <a:lnTo>
                  <a:pt x="1157" y="243"/>
                </a:lnTo>
                <a:lnTo>
                  <a:pt x="1159" y="243"/>
                </a:lnTo>
                <a:lnTo>
                  <a:pt x="1161" y="243"/>
                </a:lnTo>
                <a:lnTo>
                  <a:pt x="1165" y="243"/>
                </a:lnTo>
                <a:lnTo>
                  <a:pt x="1163" y="243"/>
                </a:lnTo>
                <a:lnTo>
                  <a:pt x="1159" y="243"/>
                </a:lnTo>
                <a:lnTo>
                  <a:pt x="1159" y="243"/>
                </a:lnTo>
                <a:lnTo>
                  <a:pt x="1157" y="245"/>
                </a:lnTo>
                <a:lnTo>
                  <a:pt x="1159" y="245"/>
                </a:lnTo>
                <a:lnTo>
                  <a:pt x="1159" y="248"/>
                </a:lnTo>
                <a:lnTo>
                  <a:pt x="1163" y="250"/>
                </a:lnTo>
                <a:lnTo>
                  <a:pt x="1163" y="250"/>
                </a:lnTo>
                <a:lnTo>
                  <a:pt x="1163" y="250"/>
                </a:lnTo>
                <a:lnTo>
                  <a:pt x="1161" y="250"/>
                </a:lnTo>
                <a:lnTo>
                  <a:pt x="1159" y="250"/>
                </a:lnTo>
                <a:lnTo>
                  <a:pt x="1157" y="250"/>
                </a:lnTo>
                <a:lnTo>
                  <a:pt x="1157" y="248"/>
                </a:lnTo>
                <a:lnTo>
                  <a:pt x="1146" y="241"/>
                </a:lnTo>
                <a:lnTo>
                  <a:pt x="1144" y="241"/>
                </a:lnTo>
                <a:lnTo>
                  <a:pt x="1144" y="239"/>
                </a:lnTo>
                <a:lnTo>
                  <a:pt x="1144" y="239"/>
                </a:lnTo>
                <a:lnTo>
                  <a:pt x="1142" y="237"/>
                </a:lnTo>
                <a:lnTo>
                  <a:pt x="1140" y="237"/>
                </a:lnTo>
                <a:lnTo>
                  <a:pt x="1138" y="235"/>
                </a:lnTo>
                <a:lnTo>
                  <a:pt x="1136" y="235"/>
                </a:lnTo>
                <a:lnTo>
                  <a:pt x="1134" y="235"/>
                </a:lnTo>
                <a:lnTo>
                  <a:pt x="1131" y="235"/>
                </a:lnTo>
                <a:lnTo>
                  <a:pt x="1131" y="237"/>
                </a:lnTo>
                <a:lnTo>
                  <a:pt x="1129" y="239"/>
                </a:lnTo>
                <a:lnTo>
                  <a:pt x="1127" y="239"/>
                </a:lnTo>
                <a:lnTo>
                  <a:pt x="1129" y="241"/>
                </a:lnTo>
                <a:lnTo>
                  <a:pt x="1131" y="241"/>
                </a:lnTo>
                <a:lnTo>
                  <a:pt x="1136" y="241"/>
                </a:lnTo>
                <a:lnTo>
                  <a:pt x="1138" y="241"/>
                </a:lnTo>
                <a:lnTo>
                  <a:pt x="1134" y="243"/>
                </a:lnTo>
                <a:lnTo>
                  <a:pt x="1131" y="245"/>
                </a:lnTo>
                <a:lnTo>
                  <a:pt x="1131" y="245"/>
                </a:lnTo>
                <a:lnTo>
                  <a:pt x="1134" y="248"/>
                </a:lnTo>
                <a:lnTo>
                  <a:pt x="1134" y="248"/>
                </a:lnTo>
                <a:lnTo>
                  <a:pt x="1138" y="248"/>
                </a:lnTo>
                <a:lnTo>
                  <a:pt x="1138" y="250"/>
                </a:lnTo>
                <a:lnTo>
                  <a:pt x="1138" y="250"/>
                </a:lnTo>
                <a:lnTo>
                  <a:pt x="1138" y="252"/>
                </a:lnTo>
                <a:lnTo>
                  <a:pt x="1138" y="252"/>
                </a:lnTo>
                <a:lnTo>
                  <a:pt x="1140" y="254"/>
                </a:lnTo>
                <a:lnTo>
                  <a:pt x="1140" y="254"/>
                </a:lnTo>
                <a:lnTo>
                  <a:pt x="1144" y="254"/>
                </a:lnTo>
                <a:lnTo>
                  <a:pt x="1144" y="254"/>
                </a:lnTo>
                <a:lnTo>
                  <a:pt x="1142" y="256"/>
                </a:lnTo>
                <a:lnTo>
                  <a:pt x="1140" y="256"/>
                </a:lnTo>
                <a:lnTo>
                  <a:pt x="1138" y="254"/>
                </a:lnTo>
                <a:lnTo>
                  <a:pt x="1136" y="254"/>
                </a:lnTo>
                <a:lnTo>
                  <a:pt x="1131" y="252"/>
                </a:lnTo>
                <a:lnTo>
                  <a:pt x="1127" y="252"/>
                </a:lnTo>
                <a:lnTo>
                  <a:pt x="1125" y="254"/>
                </a:lnTo>
                <a:lnTo>
                  <a:pt x="1127" y="254"/>
                </a:lnTo>
                <a:lnTo>
                  <a:pt x="1123" y="256"/>
                </a:lnTo>
                <a:lnTo>
                  <a:pt x="1119" y="258"/>
                </a:lnTo>
                <a:lnTo>
                  <a:pt x="1119" y="260"/>
                </a:lnTo>
                <a:lnTo>
                  <a:pt x="1119" y="262"/>
                </a:lnTo>
                <a:lnTo>
                  <a:pt x="1121" y="262"/>
                </a:lnTo>
                <a:lnTo>
                  <a:pt x="1123" y="262"/>
                </a:lnTo>
                <a:lnTo>
                  <a:pt x="1138" y="260"/>
                </a:lnTo>
                <a:lnTo>
                  <a:pt x="1142" y="260"/>
                </a:lnTo>
                <a:lnTo>
                  <a:pt x="1146" y="260"/>
                </a:lnTo>
                <a:lnTo>
                  <a:pt x="1161" y="258"/>
                </a:lnTo>
                <a:lnTo>
                  <a:pt x="1171" y="258"/>
                </a:lnTo>
                <a:lnTo>
                  <a:pt x="1171" y="258"/>
                </a:lnTo>
                <a:lnTo>
                  <a:pt x="1165" y="258"/>
                </a:lnTo>
                <a:lnTo>
                  <a:pt x="1163" y="258"/>
                </a:lnTo>
                <a:lnTo>
                  <a:pt x="1163" y="260"/>
                </a:lnTo>
                <a:lnTo>
                  <a:pt x="1159" y="260"/>
                </a:lnTo>
                <a:lnTo>
                  <a:pt x="1155" y="264"/>
                </a:lnTo>
                <a:lnTo>
                  <a:pt x="1148" y="266"/>
                </a:lnTo>
                <a:lnTo>
                  <a:pt x="1148" y="266"/>
                </a:lnTo>
                <a:lnTo>
                  <a:pt x="1148" y="266"/>
                </a:lnTo>
                <a:lnTo>
                  <a:pt x="1150" y="269"/>
                </a:lnTo>
                <a:lnTo>
                  <a:pt x="1155" y="269"/>
                </a:lnTo>
                <a:lnTo>
                  <a:pt x="1157" y="271"/>
                </a:lnTo>
                <a:lnTo>
                  <a:pt x="1157" y="271"/>
                </a:lnTo>
                <a:lnTo>
                  <a:pt x="1152" y="271"/>
                </a:lnTo>
                <a:lnTo>
                  <a:pt x="1152" y="273"/>
                </a:lnTo>
                <a:lnTo>
                  <a:pt x="1155" y="275"/>
                </a:lnTo>
                <a:lnTo>
                  <a:pt x="1155" y="277"/>
                </a:lnTo>
                <a:lnTo>
                  <a:pt x="1157" y="277"/>
                </a:lnTo>
                <a:lnTo>
                  <a:pt x="1161" y="277"/>
                </a:lnTo>
                <a:lnTo>
                  <a:pt x="1165" y="277"/>
                </a:lnTo>
                <a:lnTo>
                  <a:pt x="1167" y="277"/>
                </a:lnTo>
                <a:lnTo>
                  <a:pt x="1169" y="275"/>
                </a:lnTo>
                <a:lnTo>
                  <a:pt x="1169" y="277"/>
                </a:lnTo>
                <a:lnTo>
                  <a:pt x="1171" y="277"/>
                </a:lnTo>
                <a:lnTo>
                  <a:pt x="1173" y="277"/>
                </a:lnTo>
                <a:lnTo>
                  <a:pt x="1175" y="277"/>
                </a:lnTo>
                <a:lnTo>
                  <a:pt x="1178" y="277"/>
                </a:lnTo>
                <a:lnTo>
                  <a:pt x="1180" y="277"/>
                </a:lnTo>
                <a:lnTo>
                  <a:pt x="1184" y="277"/>
                </a:lnTo>
                <a:lnTo>
                  <a:pt x="1186" y="277"/>
                </a:lnTo>
                <a:lnTo>
                  <a:pt x="1188" y="277"/>
                </a:lnTo>
                <a:lnTo>
                  <a:pt x="1188" y="275"/>
                </a:lnTo>
                <a:lnTo>
                  <a:pt x="1188" y="275"/>
                </a:lnTo>
                <a:lnTo>
                  <a:pt x="1186" y="273"/>
                </a:lnTo>
                <a:lnTo>
                  <a:pt x="1186" y="273"/>
                </a:lnTo>
                <a:lnTo>
                  <a:pt x="1186" y="271"/>
                </a:lnTo>
                <a:lnTo>
                  <a:pt x="1188" y="271"/>
                </a:lnTo>
                <a:lnTo>
                  <a:pt x="1188" y="273"/>
                </a:lnTo>
                <a:lnTo>
                  <a:pt x="1190" y="275"/>
                </a:lnTo>
                <a:lnTo>
                  <a:pt x="1190" y="275"/>
                </a:lnTo>
                <a:lnTo>
                  <a:pt x="1192" y="273"/>
                </a:lnTo>
                <a:lnTo>
                  <a:pt x="1192" y="273"/>
                </a:lnTo>
                <a:lnTo>
                  <a:pt x="1192" y="273"/>
                </a:lnTo>
                <a:lnTo>
                  <a:pt x="1190" y="271"/>
                </a:lnTo>
                <a:lnTo>
                  <a:pt x="1190" y="264"/>
                </a:lnTo>
                <a:lnTo>
                  <a:pt x="1192" y="262"/>
                </a:lnTo>
                <a:lnTo>
                  <a:pt x="1196" y="264"/>
                </a:lnTo>
                <a:lnTo>
                  <a:pt x="1196" y="264"/>
                </a:lnTo>
                <a:lnTo>
                  <a:pt x="1199" y="264"/>
                </a:lnTo>
                <a:lnTo>
                  <a:pt x="1196" y="262"/>
                </a:lnTo>
                <a:lnTo>
                  <a:pt x="1196" y="258"/>
                </a:lnTo>
                <a:lnTo>
                  <a:pt x="1196" y="258"/>
                </a:lnTo>
                <a:lnTo>
                  <a:pt x="1190" y="256"/>
                </a:lnTo>
                <a:lnTo>
                  <a:pt x="1190" y="256"/>
                </a:lnTo>
                <a:lnTo>
                  <a:pt x="1192" y="254"/>
                </a:lnTo>
                <a:lnTo>
                  <a:pt x="1194" y="252"/>
                </a:lnTo>
                <a:lnTo>
                  <a:pt x="1194" y="252"/>
                </a:lnTo>
                <a:lnTo>
                  <a:pt x="1192" y="250"/>
                </a:lnTo>
                <a:lnTo>
                  <a:pt x="1192" y="250"/>
                </a:lnTo>
                <a:lnTo>
                  <a:pt x="1194" y="248"/>
                </a:lnTo>
                <a:lnTo>
                  <a:pt x="1194" y="245"/>
                </a:lnTo>
                <a:lnTo>
                  <a:pt x="1194" y="243"/>
                </a:lnTo>
                <a:lnTo>
                  <a:pt x="1194" y="243"/>
                </a:lnTo>
                <a:lnTo>
                  <a:pt x="1194" y="241"/>
                </a:lnTo>
                <a:lnTo>
                  <a:pt x="1192" y="239"/>
                </a:lnTo>
                <a:lnTo>
                  <a:pt x="1192" y="239"/>
                </a:lnTo>
                <a:lnTo>
                  <a:pt x="1192" y="237"/>
                </a:lnTo>
                <a:lnTo>
                  <a:pt x="1192" y="237"/>
                </a:lnTo>
                <a:lnTo>
                  <a:pt x="1192" y="235"/>
                </a:lnTo>
                <a:lnTo>
                  <a:pt x="1192" y="235"/>
                </a:lnTo>
                <a:lnTo>
                  <a:pt x="1192" y="233"/>
                </a:lnTo>
                <a:lnTo>
                  <a:pt x="1190" y="233"/>
                </a:lnTo>
                <a:lnTo>
                  <a:pt x="1188" y="233"/>
                </a:lnTo>
                <a:lnTo>
                  <a:pt x="1184" y="231"/>
                </a:lnTo>
                <a:lnTo>
                  <a:pt x="1184" y="231"/>
                </a:lnTo>
                <a:lnTo>
                  <a:pt x="1180" y="229"/>
                </a:lnTo>
                <a:lnTo>
                  <a:pt x="1178" y="227"/>
                </a:lnTo>
                <a:lnTo>
                  <a:pt x="1173" y="229"/>
                </a:lnTo>
                <a:lnTo>
                  <a:pt x="1173" y="231"/>
                </a:lnTo>
                <a:close/>
                <a:moveTo>
                  <a:pt x="1502" y="331"/>
                </a:moveTo>
                <a:lnTo>
                  <a:pt x="1500" y="329"/>
                </a:lnTo>
                <a:lnTo>
                  <a:pt x="1498" y="329"/>
                </a:lnTo>
                <a:lnTo>
                  <a:pt x="1498" y="327"/>
                </a:lnTo>
                <a:lnTo>
                  <a:pt x="1498" y="327"/>
                </a:lnTo>
                <a:lnTo>
                  <a:pt x="1496" y="325"/>
                </a:lnTo>
                <a:lnTo>
                  <a:pt x="1492" y="323"/>
                </a:lnTo>
                <a:lnTo>
                  <a:pt x="1492" y="323"/>
                </a:lnTo>
                <a:lnTo>
                  <a:pt x="1490" y="321"/>
                </a:lnTo>
                <a:lnTo>
                  <a:pt x="1490" y="319"/>
                </a:lnTo>
                <a:lnTo>
                  <a:pt x="1488" y="319"/>
                </a:lnTo>
                <a:lnTo>
                  <a:pt x="1477" y="315"/>
                </a:lnTo>
                <a:lnTo>
                  <a:pt x="1473" y="315"/>
                </a:lnTo>
                <a:lnTo>
                  <a:pt x="1458" y="315"/>
                </a:lnTo>
                <a:lnTo>
                  <a:pt x="1456" y="315"/>
                </a:lnTo>
                <a:lnTo>
                  <a:pt x="1450" y="315"/>
                </a:lnTo>
                <a:lnTo>
                  <a:pt x="1448" y="315"/>
                </a:lnTo>
                <a:lnTo>
                  <a:pt x="1444" y="313"/>
                </a:lnTo>
                <a:lnTo>
                  <a:pt x="1439" y="313"/>
                </a:lnTo>
                <a:lnTo>
                  <a:pt x="1437" y="313"/>
                </a:lnTo>
                <a:lnTo>
                  <a:pt x="1437" y="313"/>
                </a:lnTo>
                <a:lnTo>
                  <a:pt x="1437" y="313"/>
                </a:lnTo>
                <a:lnTo>
                  <a:pt x="1435" y="315"/>
                </a:lnTo>
                <a:lnTo>
                  <a:pt x="1435" y="317"/>
                </a:lnTo>
                <a:lnTo>
                  <a:pt x="1437" y="319"/>
                </a:lnTo>
                <a:lnTo>
                  <a:pt x="1437" y="321"/>
                </a:lnTo>
                <a:lnTo>
                  <a:pt x="1437" y="321"/>
                </a:lnTo>
                <a:lnTo>
                  <a:pt x="1437" y="321"/>
                </a:lnTo>
                <a:lnTo>
                  <a:pt x="1437" y="321"/>
                </a:lnTo>
                <a:lnTo>
                  <a:pt x="1437" y="323"/>
                </a:lnTo>
                <a:lnTo>
                  <a:pt x="1437" y="325"/>
                </a:lnTo>
                <a:lnTo>
                  <a:pt x="1437" y="325"/>
                </a:lnTo>
                <a:lnTo>
                  <a:pt x="1439" y="325"/>
                </a:lnTo>
                <a:lnTo>
                  <a:pt x="1444" y="327"/>
                </a:lnTo>
                <a:lnTo>
                  <a:pt x="1446" y="327"/>
                </a:lnTo>
                <a:lnTo>
                  <a:pt x="1446" y="329"/>
                </a:lnTo>
                <a:lnTo>
                  <a:pt x="1448" y="331"/>
                </a:lnTo>
                <a:lnTo>
                  <a:pt x="1448" y="333"/>
                </a:lnTo>
                <a:lnTo>
                  <a:pt x="1450" y="336"/>
                </a:lnTo>
                <a:lnTo>
                  <a:pt x="1450" y="338"/>
                </a:lnTo>
                <a:lnTo>
                  <a:pt x="1452" y="338"/>
                </a:lnTo>
                <a:lnTo>
                  <a:pt x="1456" y="340"/>
                </a:lnTo>
                <a:lnTo>
                  <a:pt x="1458" y="340"/>
                </a:lnTo>
                <a:lnTo>
                  <a:pt x="1460" y="340"/>
                </a:lnTo>
                <a:lnTo>
                  <a:pt x="1469" y="338"/>
                </a:lnTo>
                <a:lnTo>
                  <a:pt x="1473" y="336"/>
                </a:lnTo>
                <a:lnTo>
                  <a:pt x="1479" y="336"/>
                </a:lnTo>
                <a:lnTo>
                  <a:pt x="1492" y="338"/>
                </a:lnTo>
                <a:lnTo>
                  <a:pt x="1500" y="338"/>
                </a:lnTo>
                <a:lnTo>
                  <a:pt x="1504" y="338"/>
                </a:lnTo>
                <a:lnTo>
                  <a:pt x="1504" y="336"/>
                </a:lnTo>
                <a:lnTo>
                  <a:pt x="1504" y="336"/>
                </a:lnTo>
                <a:lnTo>
                  <a:pt x="1502" y="333"/>
                </a:lnTo>
                <a:lnTo>
                  <a:pt x="1502" y="333"/>
                </a:lnTo>
                <a:lnTo>
                  <a:pt x="1502" y="331"/>
                </a:lnTo>
                <a:lnTo>
                  <a:pt x="1502" y="331"/>
                </a:lnTo>
                <a:close/>
                <a:moveTo>
                  <a:pt x="1217" y="204"/>
                </a:moveTo>
                <a:lnTo>
                  <a:pt x="1240" y="204"/>
                </a:lnTo>
                <a:lnTo>
                  <a:pt x="1249" y="206"/>
                </a:lnTo>
                <a:lnTo>
                  <a:pt x="1249" y="204"/>
                </a:lnTo>
                <a:lnTo>
                  <a:pt x="1253" y="204"/>
                </a:lnTo>
                <a:lnTo>
                  <a:pt x="1253" y="204"/>
                </a:lnTo>
                <a:lnTo>
                  <a:pt x="1255" y="199"/>
                </a:lnTo>
                <a:lnTo>
                  <a:pt x="1259" y="199"/>
                </a:lnTo>
                <a:lnTo>
                  <a:pt x="1257" y="197"/>
                </a:lnTo>
                <a:lnTo>
                  <a:pt x="1255" y="195"/>
                </a:lnTo>
                <a:lnTo>
                  <a:pt x="1253" y="195"/>
                </a:lnTo>
                <a:lnTo>
                  <a:pt x="1253" y="195"/>
                </a:lnTo>
                <a:lnTo>
                  <a:pt x="1247" y="195"/>
                </a:lnTo>
                <a:lnTo>
                  <a:pt x="1236" y="195"/>
                </a:lnTo>
                <a:lnTo>
                  <a:pt x="1232" y="195"/>
                </a:lnTo>
                <a:lnTo>
                  <a:pt x="1228" y="195"/>
                </a:lnTo>
                <a:lnTo>
                  <a:pt x="1224" y="195"/>
                </a:lnTo>
                <a:lnTo>
                  <a:pt x="1222" y="195"/>
                </a:lnTo>
                <a:lnTo>
                  <a:pt x="1215" y="197"/>
                </a:lnTo>
                <a:lnTo>
                  <a:pt x="1213" y="197"/>
                </a:lnTo>
                <a:lnTo>
                  <a:pt x="1213" y="197"/>
                </a:lnTo>
                <a:lnTo>
                  <a:pt x="1213" y="199"/>
                </a:lnTo>
                <a:lnTo>
                  <a:pt x="1213" y="199"/>
                </a:lnTo>
                <a:lnTo>
                  <a:pt x="1215" y="204"/>
                </a:lnTo>
                <a:lnTo>
                  <a:pt x="1217" y="204"/>
                </a:lnTo>
                <a:close/>
                <a:moveTo>
                  <a:pt x="1305" y="289"/>
                </a:moveTo>
                <a:lnTo>
                  <a:pt x="1310" y="289"/>
                </a:lnTo>
                <a:lnTo>
                  <a:pt x="1312" y="289"/>
                </a:lnTo>
                <a:lnTo>
                  <a:pt x="1314" y="287"/>
                </a:lnTo>
                <a:lnTo>
                  <a:pt x="1316" y="287"/>
                </a:lnTo>
                <a:lnTo>
                  <a:pt x="1316" y="287"/>
                </a:lnTo>
                <a:lnTo>
                  <a:pt x="1316" y="285"/>
                </a:lnTo>
                <a:lnTo>
                  <a:pt x="1316" y="285"/>
                </a:lnTo>
                <a:lnTo>
                  <a:pt x="1316" y="285"/>
                </a:lnTo>
                <a:lnTo>
                  <a:pt x="1316" y="285"/>
                </a:lnTo>
                <a:lnTo>
                  <a:pt x="1318" y="285"/>
                </a:lnTo>
                <a:lnTo>
                  <a:pt x="1318" y="283"/>
                </a:lnTo>
                <a:lnTo>
                  <a:pt x="1318" y="283"/>
                </a:lnTo>
                <a:lnTo>
                  <a:pt x="1320" y="283"/>
                </a:lnTo>
                <a:lnTo>
                  <a:pt x="1320" y="283"/>
                </a:lnTo>
                <a:lnTo>
                  <a:pt x="1320" y="285"/>
                </a:lnTo>
                <a:lnTo>
                  <a:pt x="1320" y="285"/>
                </a:lnTo>
                <a:lnTo>
                  <a:pt x="1322" y="285"/>
                </a:lnTo>
                <a:lnTo>
                  <a:pt x="1322" y="283"/>
                </a:lnTo>
                <a:lnTo>
                  <a:pt x="1324" y="281"/>
                </a:lnTo>
                <a:lnTo>
                  <a:pt x="1326" y="283"/>
                </a:lnTo>
                <a:lnTo>
                  <a:pt x="1326" y="283"/>
                </a:lnTo>
                <a:lnTo>
                  <a:pt x="1328" y="283"/>
                </a:lnTo>
                <a:lnTo>
                  <a:pt x="1328" y="285"/>
                </a:lnTo>
                <a:lnTo>
                  <a:pt x="1326" y="287"/>
                </a:lnTo>
                <a:lnTo>
                  <a:pt x="1324" y="289"/>
                </a:lnTo>
                <a:lnTo>
                  <a:pt x="1324" y="289"/>
                </a:lnTo>
                <a:lnTo>
                  <a:pt x="1324" y="289"/>
                </a:lnTo>
                <a:lnTo>
                  <a:pt x="1326" y="292"/>
                </a:lnTo>
                <a:lnTo>
                  <a:pt x="1326" y="292"/>
                </a:lnTo>
                <a:lnTo>
                  <a:pt x="1333" y="292"/>
                </a:lnTo>
                <a:lnTo>
                  <a:pt x="1339" y="292"/>
                </a:lnTo>
                <a:lnTo>
                  <a:pt x="1343" y="292"/>
                </a:lnTo>
                <a:lnTo>
                  <a:pt x="1347" y="292"/>
                </a:lnTo>
                <a:lnTo>
                  <a:pt x="1351" y="292"/>
                </a:lnTo>
                <a:lnTo>
                  <a:pt x="1351" y="292"/>
                </a:lnTo>
                <a:lnTo>
                  <a:pt x="1351" y="289"/>
                </a:lnTo>
                <a:lnTo>
                  <a:pt x="1351" y="289"/>
                </a:lnTo>
                <a:lnTo>
                  <a:pt x="1358" y="292"/>
                </a:lnTo>
                <a:lnTo>
                  <a:pt x="1358" y="289"/>
                </a:lnTo>
                <a:lnTo>
                  <a:pt x="1360" y="289"/>
                </a:lnTo>
                <a:lnTo>
                  <a:pt x="1362" y="292"/>
                </a:lnTo>
                <a:lnTo>
                  <a:pt x="1364" y="292"/>
                </a:lnTo>
                <a:lnTo>
                  <a:pt x="1368" y="292"/>
                </a:lnTo>
                <a:lnTo>
                  <a:pt x="1368" y="289"/>
                </a:lnTo>
                <a:lnTo>
                  <a:pt x="1368" y="289"/>
                </a:lnTo>
                <a:lnTo>
                  <a:pt x="1370" y="289"/>
                </a:lnTo>
                <a:lnTo>
                  <a:pt x="1370" y="289"/>
                </a:lnTo>
                <a:lnTo>
                  <a:pt x="1370" y="289"/>
                </a:lnTo>
                <a:lnTo>
                  <a:pt x="1372" y="292"/>
                </a:lnTo>
                <a:lnTo>
                  <a:pt x="1375" y="292"/>
                </a:lnTo>
                <a:lnTo>
                  <a:pt x="1375" y="292"/>
                </a:lnTo>
                <a:lnTo>
                  <a:pt x="1375" y="289"/>
                </a:lnTo>
                <a:lnTo>
                  <a:pt x="1377" y="289"/>
                </a:lnTo>
                <a:lnTo>
                  <a:pt x="1377" y="289"/>
                </a:lnTo>
                <a:lnTo>
                  <a:pt x="1379" y="289"/>
                </a:lnTo>
                <a:lnTo>
                  <a:pt x="1381" y="292"/>
                </a:lnTo>
                <a:lnTo>
                  <a:pt x="1385" y="292"/>
                </a:lnTo>
                <a:lnTo>
                  <a:pt x="1387" y="292"/>
                </a:lnTo>
                <a:lnTo>
                  <a:pt x="1393" y="289"/>
                </a:lnTo>
                <a:lnTo>
                  <a:pt x="1395" y="289"/>
                </a:lnTo>
                <a:lnTo>
                  <a:pt x="1398" y="289"/>
                </a:lnTo>
                <a:lnTo>
                  <a:pt x="1400" y="287"/>
                </a:lnTo>
                <a:lnTo>
                  <a:pt x="1400" y="287"/>
                </a:lnTo>
                <a:lnTo>
                  <a:pt x="1400" y="283"/>
                </a:lnTo>
                <a:lnTo>
                  <a:pt x="1400" y="283"/>
                </a:lnTo>
                <a:lnTo>
                  <a:pt x="1398" y="281"/>
                </a:lnTo>
                <a:lnTo>
                  <a:pt x="1398" y="281"/>
                </a:lnTo>
                <a:lnTo>
                  <a:pt x="1398" y="281"/>
                </a:lnTo>
                <a:lnTo>
                  <a:pt x="1398" y="281"/>
                </a:lnTo>
                <a:lnTo>
                  <a:pt x="1400" y="281"/>
                </a:lnTo>
                <a:lnTo>
                  <a:pt x="1402" y="283"/>
                </a:lnTo>
                <a:lnTo>
                  <a:pt x="1404" y="283"/>
                </a:lnTo>
                <a:lnTo>
                  <a:pt x="1404" y="283"/>
                </a:lnTo>
                <a:lnTo>
                  <a:pt x="1404" y="283"/>
                </a:lnTo>
                <a:lnTo>
                  <a:pt x="1404" y="285"/>
                </a:lnTo>
                <a:lnTo>
                  <a:pt x="1404" y="285"/>
                </a:lnTo>
                <a:lnTo>
                  <a:pt x="1404" y="287"/>
                </a:lnTo>
                <a:lnTo>
                  <a:pt x="1406" y="289"/>
                </a:lnTo>
                <a:lnTo>
                  <a:pt x="1406" y="289"/>
                </a:lnTo>
                <a:lnTo>
                  <a:pt x="1410" y="292"/>
                </a:lnTo>
                <a:lnTo>
                  <a:pt x="1410" y="292"/>
                </a:lnTo>
                <a:lnTo>
                  <a:pt x="1414" y="292"/>
                </a:lnTo>
                <a:lnTo>
                  <a:pt x="1419" y="292"/>
                </a:lnTo>
                <a:lnTo>
                  <a:pt x="1421" y="292"/>
                </a:lnTo>
                <a:lnTo>
                  <a:pt x="1423" y="292"/>
                </a:lnTo>
                <a:lnTo>
                  <a:pt x="1425" y="292"/>
                </a:lnTo>
                <a:lnTo>
                  <a:pt x="1429" y="289"/>
                </a:lnTo>
                <a:lnTo>
                  <a:pt x="1431" y="289"/>
                </a:lnTo>
                <a:lnTo>
                  <a:pt x="1444" y="289"/>
                </a:lnTo>
                <a:lnTo>
                  <a:pt x="1446" y="289"/>
                </a:lnTo>
                <a:lnTo>
                  <a:pt x="1446" y="287"/>
                </a:lnTo>
                <a:lnTo>
                  <a:pt x="1446" y="285"/>
                </a:lnTo>
                <a:lnTo>
                  <a:pt x="1446" y="285"/>
                </a:lnTo>
                <a:lnTo>
                  <a:pt x="1446" y="283"/>
                </a:lnTo>
                <a:lnTo>
                  <a:pt x="1446" y="283"/>
                </a:lnTo>
                <a:lnTo>
                  <a:pt x="1446" y="283"/>
                </a:lnTo>
                <a:lnTo>
                  <a:pt x="1444" y="281"/>
                </a:lnTo>
                <a:lnTo>
                  <a:pt x="1444" y="279"/>
                </a:lnTo>
                <a:lnTo>
                  <a:pt x="1444" y="279"/>
                </a:lnTo>
                <a:lnTo>
                  <a:pt x="1446" y="281"/>
                </a:lnTo>
                <a:lnTo>
                  <a:pt x="1450" y="281"/>
                </a:lnTo>
                <a:lnTo>
                  <a:pt x="1456" y="281"/>
                </a:lnTo>
                <a:lnTo>
                  <a:pt x="1458" y="279"/>
                </a:lnTo>
                <a:lnTo>
                  <a:pt x="1456" y="279"/>
                </a:lnTo>
                <a:lnTo>
                  <a:pt x="1456" y="277"/>
                </a:lnTo>
                <a:lnTo>
                  <a:pt x="1454" y="277"/>
                </a:lnTo>
                <a:lnTo>
                  <a:pt x="1452" y="277"/>
                </a:lnTo>
                <a:lnTo>
                  <a:pt x="1448" y="277"/>
                </a:lnTo>
                <a:lnTo>
                  <a:pt x="1446" y="277"/>
                </a:lnTo>
                <a:lnTo>
                  <a:pt x="1446" y="277"/>
                </a:lnTo>
                <a:lnTo>
                  <a:pt x="1444" y="277"/>
                </a:lnTo>
                <a:lnTo>
                  <a:pt x="1444" y="275"/>
                </a:lnTo>
                <a:lnTo>
                  <a:pt x="1450" y="275"/>
                </a:lnTo>
                <a:lnTo>
                  <a:pt x="1454" y="271"/>
                </a:lnTo>
                <a:lnTo>
                  <a:pt x="1456" y="271"/>
                </a:lnTo>
                <a:lnTo>
                  <a:pt x="1456" y="269"/>
                </a:lnTo>
                <a:lnTo>
                  <a:pt x="1454" y="266"/>
                </a:lnTo>
                <a:lnTo>
                  <a:pt x="1454" y="264"/>
                </a:lnTo>
                <a:lnTo>
                  <a:pt x="1452" y="264"/>
                </a:lnTo>
                <a:lnTo>
                  <a:pt x="1448" y="264"/>
                </a:lnTo>
                <a:lnTo>
                  <a:pt x="1446" y="264"/>
                </a:lnTo>
                <a:lnTo>
                  <a:pt x="1444" y="262"/>
                </a:lnTo>
                <a:lnTo>
                  <a:pt x="1448" y="262"/>
                </a:lnTo>
                <a:lnTo>
                  <a:pt x="1448" y="260"/>
                </a:lnTo>
                <a:lnTo>
                  <a:pt x="1446" y="260"/>
                </a:lnTo>
                <a:lnTo>
                  <a:pt x="1444" y="258"/>
                </a:lnTo>
                <a:lnTo>
                  <a:pt x="1442" y="258"/>
                </a:lnTo>
                <a:lnTo>
                  <a:pt x="1433" y="258"/>
                </a:lnTo>
                <a:lnTo>
                  <a:pt x="1433" y="258"/>
                </a:lnTo>
                <a:lnTo>
                  <a:pt x="1431" y="258"/>
                </a:lnTo>
                <a:lnTo>
                  <a:pt x="1431" y="258"/>
                </a:lnTo>
                <a:lnTo>
                  <a:pt x="1431" y="256"/>
                </a:lnTo>
                <a:lnTo>
                  <a:pt x="1431" y="256"/>
                </a:lnTo>
                <a:lnTo>
                  <a:pt x="1425" y="254"/>
                </a:lnTo>
                <a:lnTo>
                  <a:pt x="1419" y="254"/>
                </a:lnTo>
                <a:lnTo>
                  <a:pt x="1414" y="254"/>
                </a:lnTo>
                <a:lnTo>
                  <a:pt x="1412" y="254"/>
                </a:lnTo>
                <a:lnTo>
                  <a:pt x="1404" y="256"/>
                </a:lnTo>
                <a:lnTo>
                  <a:pt x="1402" y="256"/>
                </a:lnTo>
                <a:lnTo>
                  <a:pt x="1395" y="254"/>
                </a:lnTo>
                <a:lnTo>
                  <a:pt x="1391" y="254"/>
                </a:lnTo>
                <a:lnTo>
                  <a:pt x="1391" y="254"/>
                </a:lnTo>
                <a:lnTo>
                  <a:pt x="1389" y="256"/>
                </a:lnTo>
                <a:lnTo>
                  <a:pt x="1383" y="258"/>
                </a:lnTo>
                <a:lnTo>
                  <a:pt x="1381" y="258"/>
                </a:lnTo>
                <a:lnTo>
                  <a:pt x="1377" y="258"/>
                </a:lnTo>
                <a:lnTo>
                  <a:pt x="1370" y="260"/>
                </a:lnTo>
                <a:lnTo>
                  <a:pt x="1368" y="260"/>
                </a:lnTo>
                <a:lnTo>
                  <a:pt x="1362" y="262"/>
                </a:lnTo>
                <a:lnTo>
                  <a:pt x="1360" y="262"/>
                </a:lnTo>
                <a:lnTo>
                  <a:pt x="1364" y="264"/>
                </a:lnTo>
                <a:lnTo>
                  <a:pt x="1362" y="266"/>
                </a:lnTo>
                <a:lnTo>
                  <a:pt x="1358" y="266"/>
                </a:lnTo>
                <a:lnTo>
                  <a:pt x="1356" y="264"/>
                </a:lnTo>
                <a:lnTo>
                  <a:pt x="1354" y="264"/>
                </a:lnTo>
                <a:lnTo>
                  <a:pt x="1349" y="262"/>
                </a:lnTo>
                <a:lnTo>
                  <a:pt x="1343" y="260"/>
                </a:lnTo>
                <a:lnTo>
                  <a:pt x="1341" y="260"/>
                </a:lnTo>
                <a:lnTo>
                  <a:pt x="1339" y="262"/>
                </a:lnTo>
                <a:lnTo>
                  <a:pt x="1339" y="262"/>
                </a:lnTo>
                <a:lnTo>
                  <a:pt x="1339" y="262"/>
                </a:lnTo>
                <a:lnTo>
                  <a:pt x="1337" y="260"/>
                </a:lnTo>
                <a:lnTo>
                  <a:pt x="1331" y="262"/>
                </a:lnTo>
                <a:lnTo>
                  <a:pt x="1324" y="258"/>
                </a:lnTo>
                <a:lnTo>
                  <a:pt x="1324" y="258"/>
                </a:lnTo>
                <a:lnTo>
                  <a:pt x="1322" y="258"/>
                </a:lnTo>
                <a:lnTo>
                  <a:pt x="1322" y="258"/>
                </a:lnTo>
                <a:lnTo>
                  <a:pt x="1320" y="260"/>
                </a:lnTo>
                <a:lnTo>
                  <a:pt x="1320" y="260"/>
                </a:lnTo>
                <a:lnTo>
                  <a:pt x="1320" y="262"/>
                </a:lnTo>
                <a:lnTo>
                  <a:pt x="1322" y="262"/>
                </a:lnTo>
                <a:lnTo>
                  <a:pt x="1320" y="264"/>
                </a:lnTo>
                <a:lnTo>
                  <a:pt x="1320" y="264"/>
                </a:lnTo>
                <a:lnTo>
                  <a:pt x="1320" y="264"/>
                </a:lnTo>
                <a:lnTo>
                  <a:pt x="1314" y="260"/>
                </a:lnTo>
                <a:lnTo>
                  <a:pt x="1314" y="260"/>
                </a:lnTo>
                <a:lnTo>
                  <a:pt x="1310" y="260"/>
                </a:lnTo>
                <a:lnTo>
                  <a:pt x="1310" y="260"/>
                </a:lnTo>
                <a:lnTo>
                  <a:pt x="1314" y="258"/>
                </a:lnTo>
                <a:lnTo>
                  <a:pt x="1314" y="258"/>
                </a:lnTo>
                <a:lnTo>
                  <a:pt x="1316" y="256"/>
                </a:lnTo>
                <a:lnTo>
                  <a:pt x="1316" y="256"/>
                </a:lnTo>
                <a:lnTo>
                  <a:pt x="1314" y="254"/>
                </a:lnTo>
                <a:lnTo>
                  <a:pt x="1312" y="252"/>
                </a:lnTo>
                <a:lnTo>
                  <a:pt x="1310" y="252"/>
                </a:lnTo>
                <a:lnTo>
                  <a:pt x="1307" y="252"/>
                </a:lnTo>
                <a:lnTo>
                  <a:pt x="1307" y="250"/>
                </a:lnTo>
                <a:lnTo>
                  <a:pt x="1305" y="250"/>
                </a:lnTo>
                <a:lnTo>
                  <a:pt x="1303" y="250"/>
                </a:lnTo>
                <a:lnTo>
                  <a:pt x="1301" y="248"/>
                </a:lnTo>
                <a:lnTo>
                  <a:pt x="1301" y="248"/>
                </a:lnTo>
                <a:lnTo>
                  <a:pt x="1293" y="245"/>
                </a:lnTo>
                <a:lnTo>
                  <a:pt x="1293" y="245"/>
                </a:lnTo>
                <a:lnTo>
                  <a:pt x="1289" y="243"/>
                </a:lnTo>
                <a:lnTo>
                  <a:pt x="1284" y="243"/>
                </a:lnTo>
                <a:lnTo>
                  <a:pt x="1284" y="241"/>
                </a:lnTo>
                <a:lnTo>
                  <a:pt x="1287" y="241"/>
                </a:lnTo>
                <a:lnTo>
                  <a:pt x="1293" y="243"/>
                </a:lnTo>
                <a:lnTo>
                  <a:pt x="1299" y="243"/>
                </a:lnTo>
                <a:lnTo>
                  <a:pt x="1312" y="243"/>
                </a:lnTo>
                <a:lnTo>
                  <a:pt x="1314" y="241"/>
                </a:lnTo>
                <a:lnTo>
                  <a:pt x="1316" y="241"/>
                </a:lnTo>
                <a:lnTo>
                  <a:pt x="1316" y="241"/>
                </a:lnTo>
                <a:lnTo>
                  <a:pt x="1314" y="239"/>
                </a:lnTo>
                <a:lnTo>
                  <a:pt x="1291" y="235"/>
                </a:lnTo>
                <a:lnTo>
                  <a:pt x="1284" y="235"/>
                </a:lnTo>
                <a:lnTo>
                  <a:pt x="1282" y="235"/>
                </a:lnTo>
                <a:lnTo>
                  <a:pt x="1282" y="233"/>
                </a:lnTo>
                <a:lnTo>
                  <a:pt x="1284" y="233"/>
                </a:lnTo>
                <a:lnTo>
                  <a:pt x="1284" y="233"/>
                </a:lnTo>
                <a:lnTo>
                  <a:pt x="1287" y="233"/>
                </a:lnTo>
                <a:lnTo>
                  <a:pt x="1291" y="233"/>
                </a:lnTo>
                <a:lnTo>
                  <a:pt x="1295" y="235"/>
                </a:lnTo>
                <a:lnTo>
                  <a:pt x="1297" y="233"/>
                </a:lnTo>
                <a:lnTo>
                  <a:pt x="1295" y="233"/>
                </a:lnTo>
                <a:lnTo>
                  <a:pt x="1295" y="233"/>
                </a:lnTo>
                <a:lnTo>
                  <a:pt x="1293" y="231"/>
                </a:lnTo>
                <a:lnTo>
                  <a:pt x="1289" y="229"/>
                </a:lnTo>
                <a:lnTo>
                  <a:pt x="1284" y="229"/>
                </a:lnTo>
                <a:lnTo>
                  <a:pt x="1282" y="229"/>
                </a:lnTo>
                <a:lnTo>
                  <a:pt x="1278" y="229"/>
                </a:lnTo>
                <a:lnTo>
                  <a:pt x="1270" y="231"/>
                </a:lnTo>
                <a:lnTo>
                  <a:pt x="1263" y="231"/>
                </a:lnTo>
                <a:lnTo>
                  <a:pt x="1261" y="231"/>
                </a:lnTo>
                <a:lnTo>
                  <a:pt x="1255" y="235"/>
                </a:lnTo>
                <a:lnTo>
                  <a:pt x="1253" y="235"/>
                </a:lnTo>
                <a:lnTo>
                  <a:pt x="1253" y="233"/>
                </a:lnTo>
                <a:lnTo>
                  <a:pt x="1255" y="233"/>
                </a:lnTo>
                <a:lnTo>
                  <a:pt x="1255" y="231"/>
                </a:lnTo>
                <a:lnTo>
                  <a:pt x="1257" y="229"/>
                </a:lnTo>
                <a:lnTo>
                  <a:pt x="1257" y="229"/>
                </a:lnTo>
                <a:lnTo>
                  <a:pt x="1257" y="229"/>
                </a:lnTo>
                <a:lnTo>
                  <a:pt x="1257" y="227"/>
                </a:lnTo>
                <a:lnTo>
                  <a:pt x="1257" y="227"/>
                </a:lnTo>
                <a:lnTo>
                  <a:pt x="1257" y="224"/>
                </a:lnTo>
                <a:lnTo>
                  <a:pt x="1257" y="224"/>
                </a:lnTo>
                <a:lnTo>
                  <a:pt x="1255" y="224"/>
                </a:lnTo>
                <a:lnTo>
                  <a:pt x="1251" y="222"/>
                </a:lnTo>
                <a:lnTo>
                  <a:pt x="1249" y="220"/>
                </a:lnTo>
                <a:lnTo>
                  <a:pt x="1247" y="220"/>
                </a:lnTo>
                <a:lnTo>
                  <a:pt x="1245" y="220"/>
                </a:lnTo>
                <a:lnTo>
                  <a:pt x="1243" y="220"/>
                </a:lnTo>
                <a:lnTo>
                  <a:pt x="1236" y="220"/>
                </a:lnTo>
                <a:lnTo>
                  <a:pt x="1230" y="218"/>
                </a:lnTo>
                <a:lnTo>
                  <a:pt x="1222" y="216"/>
                </a:lnTo>
                <a:lnTo>
                  <a:pt x="1219" y="216"/>
                </a:lnTo>
                <a:lnTo>
                  <a:pt x="1215" y="216"/>
                </a:lnTo>
                <a:lnTo>
                  <a:pt x="1211" y="218"/>
                </a:lnTo>
                <a:lnTo>
                  <a:pt x="1209" y="218"/>
                </a:lnTo>
                <a:lnTo>
                  <a:pt x="1207" y="218"/>
                </a:lnTo>
                <a:lnTo>
                  <a:pt x="1207" y="220"/>
                </a:lnTo>
                <a:lnTo>
                  <a:pt x="1205" y="220"/>
                </a:lnTo>
                <a:lnTo>
                  <a:pt x="1205" y="220"/>
                </a:lnTo>
                <a:lnTo>
                  <a:pt x="1205" y="222"/>
                </a:lnTo>
                <a:lnTo>
                  <a:pt x="1207" y="222"/>
                </a:lnTo>
                <a:lnTo>
                  <a:pt x="1211" y="224"/>
                </a:lnTo>
                <a:lnTo>
                  <a:pt x="1211" y="224"/>
                </a:lnTo>
                <a:lnTo>
                  <a:pt x="1211" y="224"/>
                </a:lnTo>
                <a:lnTo>
                  <a:pt x="1209" y="227"/>
                </a:lnTo>
                <a:lnTo>
                  <a:pt x="1207" y="224"/>
                </a:lnTo>
                <a:lnTo>
                  <a:pt x="1205" y="224"/>
                </a:lnTo>
                <a:lnTo>
                  <a:pt x="1205" y="224"/>
                </a:lnTo>
                <a:lnTo>
                  <a:pt x="1205" y="227"/>
                </a:lnTo>
                <a:lnTo>
                  <a:pt x="1205" y="227"/>
                </a:lnTo>
                <a:lnTo>
                  <a:pt x="1205" y="227"/>
                </a:lnTo>
                <a:lnTo>
                  <a:pt x="1207" y="227"/>
                </a:lnTo>
                <a:lnTo>
                  <a:pt x="1217" y="231"/>
                </a:lnTo>
                <a:lnTo>
                  <a:pt x="1219" y="231"/>
                </a:lnTo>
                <a:lnTo>
                  <a:pt x="1222" y="231"/>
                </a:lnTo>
                <a:lnTo>
                  <a:pt x="1222" y="231"/>
                </a:lnTo>
                <a:lnTo>
                  <a:pt x="1219" y="233"/>
                </a:lnTo>
                <a:lnTo>
                  <a:pt x="1217" y="233"/>
                </a:lnTo>
                <a:lnTo>
                  <a:pt x="1217" y="233"/>
                </a:lnTo>
                <a:lnTo>
                  <a:pt x="1217" y="235"/>
                </a:lnTo>
                <a:lnTo>
                  <a:pt x="1219" y="235"/>
                </a:lnTo>
                <a:lnTo>
                  <a:pt x="1226" y="237"/>
                </a:lnTo>
                <a:lnTo>
                  <a:pt x="1228" y="241"/>
                </a:lnTo>
                <a:lnTo>
                  <a:pt x="1232" y="241"/>
                </a:lnTo>
                <a:lnTo>
                  <a:pt x="1236" y="239"/>
                </a:lnTo>
                <a:lnTo>
                  <a:pt x="1238" y="239"/>
                </a:lnTo>
                <a:lnTo>
                  <a:pt x="1240" y="239"/>
                </a:lnTo>
                <a:lnTo>
                  <a:pt x="1249" y="241"/>
                </a:lnTo>
                <a:lnTo>
                  <a:pt x="1251" y="239"/>
                </a:lnTo>
                <a:lnTo>
                  <a:pt x="1251" y="239"/>
                </a:lnTo>
                <a:lnTo>
                  <a:pt x="1253" y="239"/>
                </a:lnTo>
                <a:lnTo>
                  <a:pt x="1255" y="237"/>
                </a:lnTo>
                <a:lnTo>
                  <a:pt x="1257" y="237"/>
                </a:lnTo>
                <a:lnTo>
                  <a:pt x="1259" y="237"/>
                </a:lnTo>
                <a:lnTo>
                  <a:pt x="1261" y="241"/>
                </a:lnTo>
                <a:lnTo>
                  <a:pt x="1266" y="245"/>
                </a:lnTo>
                <a:lnTo>
                  <a:pt x="1268" y="250"/>
                </a:lnTo>
                <a:lnTo>
                  <a:pt x="1270" y="252"/>
                </a:lnTo>
                <a:lnTo>
                  <a:pt x="1272" y="252"/>
                </a:lnTo>
                <a:lnTo>
                  <a:pt x="1272" y="254"/>
                </a:lnTo>
                <a:lnTo>
                  <a:pt x="1274" y="256"/>
                </a:lnTo>
                <a:lnTo>
                  <a:pt x="1274" y="258"/>
                </a:lnTo>
                <a:lnTo>
                  <a:pt x="1274" y="258"/>
                </a:lnTo>
                <a:lnTo>
                  <a:pt x="1274" y="260"/>
                </a:lnTo>
                <a:lnTo>
                  <a:pt x="1270" y="264"/>
                </a:lnTo>
                <a:lnTo>
                  <a:pt x="1270" y="266"/>
                </a:lnTo>
                <a:lnTo>
                  <a:pt x="1268" y="266"/>
                </a:lnTo>
                <a:lnTo>
                  <a:pt x="1268" y="266"/>
                </a:lnTo>
                <a:lnTo>
                  <a:pt x="1270" y="269"/>
                </a:lnTo>
                <a:lnTo>
                  <a:pt x="1270" y="271"/>
                </a:lnTo>
                <a:lnTo>
                  <a:pt x="1270" y="271"/>
                </a:lnTo>
                <a:lnTo>
                  <a:pt x="1272" y="273"/>
                </a:lnTo>
                <a:lnTo>
                  <a:pt x="1274" y="273"/>
                </a:lnTo>
                <a:lnTo>
                  <a:pt x="1274" y="275"/>
                </a:lnTo>
                <a:lnTo>
                  <a:pt x="1272" y="275"/>
                </a:lnTo>
                <a:lnTo>
                  <a:pt x="1272" y="275"/>
                </a:lnTo>
                <a:lnTo>
                  <a:pt x="1274" y="279"/>
                </a:lnTo>
                <a:lnTo>
                  <a:pt x="1276" y="283"/>
                </a:lnTo>
                <a:lnTo>
                  <a:pt x="1276" y="285"/>
                </a:lnTo>
                <a:lnTo>
                  <a:pt x="1280" y="285"/>
                </a:lnTo>
                <a:lnTo>
                  <a:pt x="1282" y="287"/>
                </a:lnTo>
                <a:lnTo>
                  <a:pt x="1282" y="287"/>
                </a:lnTo>
                <a:lnTo>
                  <a:pt x="1284" y="287"/>
                </a:lnTo>
                <a:lnTo>
                  <a:pt x="1287" y="287"/>
                </a:lnTo>
                <a:lnTo>
                  <a:pt x="1287" y="287"/>
                </a:lnTo>
                <a:lnTo>
                  <a:pt x="1287" y="285"/>
                </a:lnTo>
                <a:lnTo>
                  <a:pt x="1287" y="285"/>
                </a:lnTo>
                <a:lnTo>
                  <a:pt x="1291" y="283"/>
                </a:lnTo>
                <a:lnTo>
                  <a:pt x="1291" y="283"/>
                </a:lnTo>
                <a:lnTo>
                  <a:pt x="1291" y="285"/>
                </a:lnTo>
                <a:lnTo>
                  <a:pt x="1291" y="285"/>
                </a:lnTo>
                <a:lnTo>
                  <a:pt x="1293" y="285"/>
                </a:lnTo>
                <a:lnTo>
                  <a:pt x="1295" y="287"/>
                </a:lnTo>
                <a:lnTo>
                  <a:pt x="1299" y="287"/>
                </a:lnTo>
                <a:lnTo>
                  <a:pt x="1303" y="289"/>
                </a:lnTo>
                <a:lnTo>
                  <a:pt x="1305" y="289"/>
                </a:lnTo>
                <a:close/>
                <a:moveTo>
                  <a:pt x="1307" y="208"/>
                </a:moveTo>
                <a:lnTo>
                  <a:pt x="1307" y="206"/>
                </a:lnTo>
                <a:lnTo>
                  <a:pt x="1305" y="204"/>
                </a:lnTo>
                <a:lnTo>
                  <a:pt x="1301" y="199"/>
                </a:lnTo>
                <a:lnTo>
                  <a:pt x="1297" y="199"/>
                </a:lnTo>
                <a:lnTo>
                  <a:pt x="1295" y="199"/>
                </a:lnTo>
                <a:lnTo>
                  <a:pt x="1291" y="199"/>
                </a:lnTo>
                <a:lnTo>
                  <a:pt x="1289" y="199"/>
                </a:lnTo>
                <a:lnTo>
                  <a:pt x="1289" y="199"/>
                </a:lnTo>
                <a:lnTo>
                  <a:pt x="1287" y="199"/>
                </a:lnTo>
                <a:lnTo>
                  <a:pt x="1287" y="201"/>
                </a:lnTo>
                <a:lnTo>
                  <a:pt x="1287" y="204"/>
                </a:lnTo>
                <a:lnTo>
                  <a:pt x="1287" y="206"/>
                </a:lnTo>
                <a:lnTo>
                  <a:pt x="1287" y="206"/>
                </a:lnTo>
                <a:lnTo>
                  <a:pt x="1289" y="208"/>
                </a:lnTo>
                <a:lnTo>
                  <a:pt x="1301" y="212"/>
                </a:lnTo>
                <a:lnTo>
                  <a:pt x="1303" y="212"/>
                </a:lnTo>
                <a:lnTo>
                  <a:pt x="1305" y="210"/>
                </a:lnTo>
                <a:lnTo>
                  <a:pt x="1307" y="210"/>
                </a:lnTo>
                <a:lnTo>
                  <a:pt x="1307" y="210"/>
                </a:lnTo>
                <a:lnTo>
                  <a:pt x="1307" y="208"/>
                </a:lnTo>
                <a:lnTo>
                  <a:pt x="1307" y="208"/>
                </a:lnTo>
                <a:close/>
                <a:moveTo>
                  <a:pt x="1307" y="227"/>
                </a:moveTo>
                <a:lnTo>
                  <a:pt x="1307" y="227"/>
                </a:lnTo>
                <a:lnTo>
                  <a:pt x="1307" y="227"/>
                </a:lnTo>
                <a:lnTo>
                  <a:pt x="1307" y="224"/>
                </a:lnTo>
                <a:lnTo>
                  <a:pt x="1307" y="224"/>
                </a:lnTo>
                <a:lnTo>
                  <a:pt x="1305" y="222"/>
                </a:lnTo>
                <a:lnTo>
                  <a:pt x="1301" y="222"/>
                </a:lnTo>
                <a:lnTo>
                  <a:pt x="1297" y="224"/>
                </a:lnTo>
                <a:lnTo>
                  <a:pt x="1297" y="224"/>
                </a:lnTo>
                <a:lnTo>
                  <a:pt x="1295" y="227"/>
                </a:lnTo>
                <a:lnTo>
                  <a:pt x="1295" y="227"/>
                </a:lnTo>
                <a:lnTo>
                  <a:pt x="1297" y="229"/>
                </a:lnTo>
                <a:lnTo>
                  <a:pt x="1299" y="231"/>
                </a:lnTo>
                <a:lnTo>
                  <a:pt x="1301" y="233"/>
                </a:lnTo>
                <a:lnTo>
                  <a:pt x="1303" y="233"/>
                </a:lnTo>
                <a:lnTo>
                  <a:pt x="1303" y="233"/>
                </a:lnTo>
                <a:lnTo>
                  <a:pt x="1305" y="233"/>
                </a:lnTo>
                <a:lnTo>
                  <a:pt x="1307" y="233"/>
                </a:lnTo>
                <a:lnTo>
                  <a:pt x="1307" y="233"/>
                </a:lnTo>
                <a:lnTo>
                  <a:pt x="1307" y="233"/>
                </a:lnTo>
                <a:lnTo>
                  <a:pt x="1307" y="233"/>
                </a:lnTo>
                <a:lnTo>
                  <a:pt x="1307" y="231"/>
                </a:lnTo>
                <a:lnTo>
                  <a:pt x="1307" y="231"/>
                </a:lnTo>
                <a:lnTo>
                  <a:pt x="1307" y="229"/>
                </a:lnTo>
                <a:lnTo>
                  <a:pt x="1307" y="229"/>
                </a:lnTo>
                <a:lnTo>
                  <a:pt x="1307" y="227"/>
                </a:lnTo>
                <a:close/>
                <a:moveTo>
                  <a:pt x="832" y="243"/>
                </a:moveTo>
                <a:lnTo>
                  <a:pt x="832" y="243"/>
                </a:lnTo>
                <a:lnTo>
                  <a:pt x="832" y="243"/>
                </a:lnTo>
                <a:lnTo>
                  <a:pt x="832" y="243"/>
                </a:lnTo>
                <a:lnTo>
                  <a:pt x="832" y="245"/>
                </a:lnTo>
                <a:lnTo>
                  <a:pt x="832" y="245"/>
                </a:lnTo>
                <a:lnTo>
                  <a:pt x="832" y="245"/>
                </a:lnTo>
                <a:lnTo>
                  <a:pt x="832" y="248"/>
                </a:lnTo>
                <a:lnTo>
                  <a:pt x="832" y="248"/>
                </a:lnTo>
                <a:lnTo>
                  <a:pt x="832" y="248"/>
                </a:lnTo>
                <a:lnTo>
                  <a:pt x="832" y="250"/>
                </a:lnTo>
                <a:lnTo>
                  <a:pt x="832" y="250"/>
                </a:lnTo>
                <a:lnTo>
                  <a:pt x="834" y="250"/>
                </a:lnTo>
                <a:lnTo>
                  <a:pt x="836" y="250"/>
                </a:lnTo>
                <a:lnTo>
                  <a:pt x="840" y="248"/>
                </a:lnTo>
                <a:lnTo>
                  <a:pt x="842" y="248"/>
                </a:lnTo>
                <a:lnTo>
                  <a:pt x="844" y="248"/>
                </a:lnTo>
                <a:lnTo>
                  <a:pt x="849" y="250"/>
                </a:lnTo>
                <a:lnTo>
                  <a:pt x="851" y="250"/>
                </a:lnTo>
                <a:lnTo>
                  <a:pt x="851" y="250"/>
                </a:lnTo>
                <a:lnTo>
                  <a:pt x="855" y="248"/>
                </a:lnTo>
                <a:lnTo>
                  <a:pt x="857" y="243"/>
                </a:lnTo>
                <a:lnTo>
                  <a:pt x="857" y="243"/>
                </a:lnTo>
                <a:lnTo>
                  <a:pt x="857" y="243"/>
                </a:lnTo>
                <a:lnTo>
                  <a:pt x="859" y="243"/>
                </a:lnTo>
                <a:lnTo>
                  <a:pt x="859" y="243"/>
                </a:lnTo>
                <a:lnTo>
                  <a:pt x="859" y="248"/>
                </a:lnTo>
                <a:lnTo>
                  <a:pt x="861" y="248"/>
                </a:lnTo>
                <a:lnTo>
                  <a:pt x="861" y="250"/>
                </a:lnTo>
                <a:lnTo>
                  <a:pt x="863" y="252"/>
                </a:lnTo>
                <a:lnTo>
                  <a:pt x="863" y="254"/>
                </a:lnTo>
                <a:lnTo>
                  <a:pt x="863" y="254"/>
                </a:lnTo>
                <a:lnTo>
                  <a:pt x="867" y="252"/>
                </a:lnTo>
                <a:lnTo>
                  <a:pt x="870" y="252"/>
                </a:lnTo>
                <a:lnTo>
                  <a:pt x="874" y="250"/>
                </a:lnTo>
                <a:lnTo>
                  <a:pt x="874" y="250"/>
                </a:lnTo>
                <a:lnTo>
                  <a:pt x="876" y="250"/>
                </a:lnTo>
                <a:lnTo>
                  <a:pt x="876" y="250"/>
                </a:lnTo>
                <a:lnTo>
                  <a:pt x="876" y="248"/>
                </a:lnTo>
                <a:lnTo>
                  <a:pt x="876" y="248"/>
                </a:lnTo>
                <a:lnTo>
                  <a:pt x="876" y="248"/>
                </a:lnTo>
                <a:lnTo>
                  <a:pt x="874" y="245"/>
                </a:lnTo>
                <a:lnTo>
                  <a:pt x="874" y="245"/>
                </a:lnTo>
                <a:lnTo>
                  <a:pt x="874" y="243"/>
                </a:lnTo>
                <a:lnTo>
                  <a:pt x="874" y="243"/>
                </a:lnTo>
                <a:lnTo>
                  <a:pt x="874" y="241"/>
                </a:lnTo>
                <a:lnTo>
                  <a:pt x="874" y="239"/>
                </a:lnTo>
                <a:lnTo>
                  <a:pt x="876" y="239"/>
                </a:lnTo>
                <a:lnTo>
                  <a:pt x="876" y="239"/>
                </a:lnTo>
                <a:lnTo>
                  <a:pt x="876" y="239"/>
                </a:lnTo>
                <a:lnTo>
                  <a:pt x="878" y="239"/>
                </a:lnTo>
                <a:lnTo>
                  <a:pt x="878" y="241"/>
                </a:lnTo>
                <a:lnTo>
                  <a:pt x="880" y="243"/>
                </a:lnTo>
                <a:lnTo>
                  <a:pt x="882" y="245"/>
                </a:lnTo>
                <a:lnTo>
                  <a:pt x="882" y="245"/>
                </a:lnTo>
                <a:lnTo>
                  <a:pt x="884" y="243"/>
                </a:lnTo>
                <a:lnTo>
                  <a:pt x="884" y="243"/>
                </a:lnTo>
                <a:lnTo>
                  <a:pt x="886" y="241"/>
                </a:lnTo>
                <a:lnTo>
                  <a:pt x="886" y="239"/>
                </a:lnTo>
                <a:lnTo>
                  <a:pt x="888" y="239"/>
                </a:lnTo>
                <a:lnTo>
                  <a:pt x="888" y="237"/>
                </a:lnTo>
                <a:lnTo>
                  <a:pt x="888" y="235"/>
                </a:lnTo>
                <a:lnTo>
                  <a:pt x="886" y="235"/>
                </a:lnTo>
                <a:lnTo>
                  <a:pt x="886" y="233"/>
                </a:lnTo>
                <a:lnTo>
                  <a:pt x="886" y="233"/>
                </a:lnTo>
                <a:lnTo>
                  <a:pt x="888" y="233"/>
                </a:lnTo>
                <a:lnTo>
                  <a:pt x="891" y="233"/>
                </a:lnTo>
                <a:lnTo>
                  <a:pt x="891" y="233"/>
                </a:lnTo>
                <a:lnTo>
                  <a:pt x="893" y="231"/>
                </a:lnTo>
                <a:lnTo>
                  <a:pt x="893" y="229"/>
                </a:lnTo>
                <a:lnTo>
                  <a:pt x="893" y="227"/>
                </a:lnTo>
                <a:lnTo>
                  <a:pt x="895" y="227"/>
                </a:lnTo>
                <a:lnTo>
                  <a:pt x="895" y="227"/>
                </a:lnTo>
                <a:lnTo>
                  <a:pt x="897" y="224"/>
                </a:lnTo>
                <a:lnTo>
                  <a:pt x="901" y="224"/>
                </a:lnTo>
                <a:lnTo>
                  <a:pt x="901" y="224"/>
                </a:lnTo>
                <a:lnTo>
                  <a:pt x="901" y="224"/>
                </a:lnTo>
                <a:lnTo>
                  <a:pt x="901" y="227"/>
                </a:lnTo>
                <a:lnTo>
                  <a:pt x="899" y="229"/>
                </a:lnTo>
                <a:lnTo>
                  <a:pt x="899" y="231"/>
                </a:lnTo>
                <a:lnTo>
                  <a:pt x="899" y="233"/>
                </a:lnTo>
                <a:lnTo>
                  <a:pt x="899" y="235"/>
                </a:lnTo>
                <a:lnTo>
                  <a:pt x="899" y="237"/>
                </a:lnTo>
                <a:lnTo>
                  <a:pt x="901" y="237"/>
                </a:lnTo>
                <a:lnTo>
                  <a:pt x="903" y="239"/>
                </a:lnTo>
                <a:lnTo>
                  <a:pt x="905" y="239"/>
                </a:lnTo>
                <a:lnTo>
                  <a:pt x="907" y="239"/>
                </a:lnTo>
                <a:lnTo>
                  <a:pt x="909" y="239"/>
                </a:lnTo>
                <a:lnTo>
                  <a:pt x="911" y="239"/>
                </a:lnTo>
                <a:lnTo>
                  <a:pt x="911" y="239"/>
                </a:lnTo>
                <a:lnTo>
                  <a:pt x="911" y="237"/>
                </a:lnTo>
                <a:lnTo>
                  <a:pt x="911" y="237"/>
                </a:lnTo>
                <a:lnTo>
                  <a:pt x="914" y="235"/>
                </a:lnTo>
                <a:lnTo>
                  <a:pt x="911" y="233"/>
                </a:lnTo>
                <a:lnTo>
                  <a:pt x="914" y="233"/>
                </a:lnTo>
                <a:lnTo>
                  <a:pt x="920" y="231"/>
                </a:lnTo>
                <a:lnTo>
                  <a:pt x="924" y="231"/>
                </a:lnTo>
                <a:lnTo>
                  <a:pt x="926" y="229"/>
                </a:lnTo>
                <a:lnTo>
                  <a:pt x="928" y="229"/>
                </a:lnTo>
                <a:lnTo>
                  <a:pt x="928" y="227"/>
                </a:lnTo>
                <a:lnTo>
                  <a:pt x="928" y="227"/>
                </a:lnTo>
                <a:lnTo>
                  <a:pt x="926" y="224"/>
                </a:lnTo>
                <a:lnTo>
                  <a:pt x="924" y="222"/>
                </a:lnTo>
                <a:lnTo>
                  <a:pt x="924" y="222"/>
                </a:lnTo>
                <a:lnTo>
                  <a:pt x="924" y="220"/>
                </a:lnTo>
                <a:lnTo>
                  <a:pt x="926" y="220"/>
                </a:lnTo>
                <a:lnTo>
                  <a:pt x="928" y="220"/>
                </a:lnTo>
                <a:lnTo>
                  <a:pt x="930" y="220"/>
                </a:lnTo>
                <a:lnTo>
                  <a:pt x="928" y="220"/>
                </a:lnTo>
                <a:lnTo>
                  <a:pt x="926" y="218"/>
                </a:lnTo>
                <a:lnTo>
                  <a:pt x="924" y="216"/>
                </a:lnTo>
                <a:lnTo>
                  <a:pt x="922" y="214"/>
                </a:lnTo>
                <a:lnTo>
                  <a:pt x="924" y="214"/>
                </a:lnTo>
                <a:lnTo>
                  <a:pt x="932" y="210"/>
                </a:lnTo>
                <a:lnTo>
                  <a:pt x="935" y="210"/>
                </a:lnTo>
                <a:lnTo>
                  <a:pt x="935" y="210"/>
                </a:lnTo>
                <a:lnTo>
                  <a:pt x="935" y="208"/>
                </a:lnTo>
                <a:lnTo>
                  <a:pt x="935" y="208"/>
                </a:lnTo>
                <a:lnTo>
                  <a:pt x="926" y="204"/>
                </a:lnTo>
                <a:lnTo>
                  <a:pt x="924" y="204"/>
                </a:lnTo>
                <a:lnTo>
                  <a:pt x="922" y="201"/>
                </a:lnTo>
                <a:lnTo>
                  <a:pt x="920" y="201"/>
                </a:lnTo>
                <a:lnTo>
                  <a:pt x="916" y="201"/>
                </a:lnTo>
                <a:lnTo>
                  <a:pt x="914" y="204"/>
                </a:lnTo>
                <a:lnTo>
                  <a:pt x="911" y="204"/>
                </a:lnTo>
                <a:lnTo>
                  <a:pt x="911" y="206"/>
                </a:lnTo>
                <a:lnTo>
                  <a:pt x="911" y="206"/>
                </a:lnTo>
                <a:lnTo>
                  <a:pt x="916" y="206"/>
                </a:lnTo>
                <a:lnTo>
                  <a:pt x="918" y="208"/>
                </a:lnTo>
                <a:lnTo>
                  <a:pt x="916" y="208"/>
                </a:lnTo>
                <a:lnTo>
                  <a:pt x="916" y="208"/>
                </a:lnTo>
                <a:lnTo>
                  <a:pt x="911" y="208"/>
                </a:lnTo>
                <a:lnTo>
                  <a:pt x="911" y="208"/>
                </a:lnTo>
                <a:lnTo>
                  <a:pt x="909" y="208"/>
                </a:lnTo>
                <a:lnTo>
                  <a:pt x="909" y="210"/>
                </a:lnTo>
                <a:lnTo>
                  <a:pt x="907" y="210"/>
                </a:lnTo>
                <a:lnTo>
                  <a:pt x="899" y="208"/>
                </a:lnTo>
                <a:lnTo>
                  <a:pt x="886" y="208"/>
                </a:lnTo>
                <a:lnTo>
                  <a:pt x="882" y="210"/>
                </a:lnTo>
                <a:lnTo>
                  <a:pt x="880" y="212"/>
                </a:lnTo>
                <a:lnTo>
                  <a:pt x="876" y="214"/>
                </a:lnTo>
                <a:lnTo>
                  <a:pt x="872" y="216"/>
                </a:lnTo>
                <a:lnTo>
                  <a:pt x="865" y="220"/>
                </a:lnTo>
                <a:lnTo>
                  <a:pt x="865" y="220"/>
                </a:lnTo>
                <a:lnTo>
                  <a:pt x="863" y="222"/>
                </a:lnTo>
                <a:lnTo>
                  <a:pt x="863" y="224"/>
                </a:lnTo>
                <a:lnTo>
                  <a:pt x="861" y="224"/>
                </a:lnTo>
                <a:lnTo>
                  <a:pt x="855" y="229"/>
                </a:lnTo>
                <a:lnTo>
                  <a:pt x="853" y="229"/>
                </a:lnTo>
                <a:lnTo>
                  <a:pt x="853" y="231"/>
                </a:lnTo>
                <a:lnTo>
                  <a:pt x="847" y="235"/>
                </a:lnTo>
                <a:lnTo>
                  <a:pt x="847" y="235"/>
                </a:lnTo>
                <a:lnTo>
                  <a:pt x="834" y="237"/>
                </a:lnTo>
                <a:lnTo>
                  <a:pt x="834" y="237"/>
                </a:lnTo>
                <a:lnTo>
                  <a:pt x="832" y="237"/>
                </a:lnTo>
                <a:lnTo>
                  <a:pt x="830" y="241"/>
                </a:lnTo>
                <a:lnTo>
                  <a:pt x="828" y="243"/>
                </a:lnTo>
                <a:lnTo>
                  <a:pt x="828" y="243"/>
                </a:lnTo>
                <a:lnTo>
                  <a:pt x="830" y="243"/>
                </a:lnTo>
                <a:lnTo>
                  <a:pt x="832" y="243"/>
                </a:lnTo>
                <a:close/>
                <a:moveTo>
                  <a:pt x="947" y="195"/>
                </a:moveTo>
                <a:lnTo>
                  <a:pt x="951" y="197"/>
                </a:lnTo>
                <a:lnTo>
                  <a:pt x="955" y="197"/>
                </a:lnTo>
                <a:lnTo>
                  <a:pt x="958" y="195"/>
                </a:lnTo>
                <a:lnTo>
                  <a:pt x="960" y="195"/>
                </a:lnTo>
                <a:lnTo>
                  <a:pt x="962" y="193"/>
                </a:lnTo>
                <a:lnTo>
                  <a:pt x="962" y="193"/>
                </a:lnTo>
                <a:lnTo>
                  <a:pt x="960" y="191"/>
                </a:lnTo>
                <a:lnTo>
                  <a:pt x="960" y="191"/>
                </a:lnTo>
                <a:lnTo>
                  <a:pt x="960" y="191"/>
                </a:lnTo>
                <a:lnTo>
                  <a:pt x="958" y="191"/>
                </a:lnTo>
                <a:lnTo>
                  <a:pt x="955" y="189"/>
                </a:lnTo>
                <a:lnTo>
                  <a:pt x="953" y="189"/>
                </a:lnTo>
                <a:lnTo>
                  <a:pt x="951" y="187"/>
                </a:lnTo>
                <a:lnTo>
                  <a:pt x="951" y="187"/>
                </a:lnTo>
                <a:lnTo>
                  <a:pt x="951" y="187"/>
                </a:lnTo>
                <a:lnTo>
                  <a:pt x="951" y="185"/>
                </a:lnTo>
                <a:lnTo>
                  <a:pt x="947" y="187"/>
                </a:lnTo>
                <a:lnTo>
                  <a:pt x="945" y="187"/>
                </a:lnTo>
                <a:lnTo>
                  <a:pt x="945" y="189"/>
                </a:lnTo>
                <a:lnTo>
                  <a:pt x="943" y="189"/>
                </a:lnTo>
                <a:lnTo>
                  <a:pt x="941" y="189"/>
                </a:lnTo>
                <a:lnTo>
                  <a:pt x="943" y="191"/>
                </a:lnTo>
                <a:lnTo>
                  <a:pt x="947" y="195"/>
                </a:lnTo>
                <a:close/>
                <a:moveTo>
                  <a:pt x="958" y="222"/>
                </a:moveTo>
                <a:lnTo>
                  <a:pt x="949" y="222"/>
                </a:lnTo>
                <a:lnTo>
                  <a:pt x="947" y="222"/>
                </a:lnTo>
                <a:lnTo>
                  <a:pt x="945" y="224"/>
                </a:lnTo>
                <a:lnTo>
                  <a:pt x="945" y="224"/>
                </a:lnTo>
                <a:lnTo>
                  <a:pt x="945" y="227"/>
                </a:lnTo>
                <a:lnTo>
                  <a:pt x="960" y="227"/>
                </a:lnTo>
                <a:lnTo>
                  <a:pt x="962" y="227"/>
                </a:lnTo>
                <a:lnTo>
                  <a:pt x="964" y="224"/>
                </a:lnTo>
                <a:lnTo>
                  <a:pt x="964" y="224"/>
                </a:lnTo>
                <a:lnTo>
                  <a:pt x="962" y="222"/>
                </a:lnTo>
                <a:lnTo>
                  <a:pt x="960" y="222"/>
                </a:lnTo>
                <a:lnTo>
                  <a:pt x="958" y="222"/>
                </a:lnTo>
                <a:close/>
                <a:moveTo>
                  <a:pt x="851" y="254"/>
                </a:moveTo>
                <a:lnTo>
                  <a:pt x="851" y="256"/>
                </a:lnTo>
                <a:lnTo>
                  <a:pt x="853" y="256"/>
                </a:lnTo>
                <a:lnTo>
                  <a:pt x="853" y="256"/>
                </a:lnTo>
                <a:lnTo>
                  <a:pt x="855" y="256"/>
                </a:lnTo>
                <a:lnTo>
                  <a:pt x="855" y="254"/>
                </a:lnTo>
                <a:lnTo>
                  <a:pt x="855" y="254"/>
                </a:lnTo>
                <a:lnTo>
                  <a:pt x="857" y="252"/>
                </a:lnTo>
                <a:lnTo>
                  <a:pt x="857" y="252"/>
                </a:lnTo>
                <a:lnTo>
                  <a:pt x="857" y="250"/>
                </a:lnTo>
                <a:lnTo>
                  <a:pt x="857" y="250"/>
                </a:lnTo>
                <a:lnTo>
                  <a:pt x="855" y="250"/>
                </a:lnTo>
                <a:lnTo>
                  <a:pt x="855" y="252"/>
                </a:lnTo>
                <a:lnTo>
                  <a:pt x="855" y="252"/>
                </a:lnTo>
                <a:lnTo>
                  <a:pt x="855" y="252"/>
                </a:lnTo>
                <a:lnTo>
                  <a:pt x="855" y="252"/>
                </a:lnTo>
                <a:lnTo>
                  <a:pt x="851" y="254"/>
                </a:lnTo>
                <a:close/>
                <a:moveTo>
                  <a:pt x="905" y="245"/>
                </a:moveTo>
                <a:lnTo>
                  <a:pt x="903" y="245"/>
                </a:lnTo>
                <a:lnTo>
                  <a:pt x="901" y="245"/>
                </a:lnTo>
                <a:lnTo>
                  <a:pt x="899" y="245"/>
                </a:lnTo>
                <a:lnTo>
                  <a:pt x="897" y="248"/>
                </a:lnTo>
                <a:lnTo>
                  <a:pt x="893" y="250"/>
                </a:lnTo>
                <a:lnTo>
                  <a:pt x="888" y="252"/>
                </a:lnTo>
                <a:lnTo>
                  <a:pt x="884" y="256"/>
                </a:lnTo>
                <a:lnTo>
                  <a:pt x="880" y="258"/>
                </a:lnTo>
                <a:lnTo>
                  <a:pt x="880" y="258"/>
                </a:lnTo>
                <a:lnTo>
                  <a:pt x="878" y="260"/>
                </a:lnTo>
                <a:lnTo>
                  <a:pt x="878" y="260"/>
                </a:lnTo>
                <a:lnTo>
                  <a:pt x="880" y="260"/>
                </a:lnTo>
                <a:lnTo>
                  <a:pt x="882" y="260"/>
                </a:lnTo>
                <a:lnTo>
                  <a:pt x="886" y="262"/>
                </a:lnTo>
                <a:lnTo>
                  <a:pt x="888" y="262"/>
                </a:lnTo>
                <a:lnTo>
                  <a:pt x="893" y="260"/>
                </a:lnTo>
                <a:lnTo>
                  <a:pt x="895" y="260"/>
                </a:lnTo>
                <a:lnTo>
                  <a:pt x="899" y="254"/>
                </a:lnTo>
                <a:lnTo>
                  <a:pt x="903" y="250"/>
                </a:lnTo>
                <a:lnTo>
                  <a:pt x="903" y="250"/>
                </a:lnTo>
                <a:lnTo>
                  <a:pt x="905" y="245"/>
                </a:lnTo>
                <a:lnTo>
                  <a:pt x="905" y="245"/>
                </a:lnTo>
                <a:close/>
                <a:moveTo>
                  <a:pt x="1219" y="289"/>
                </a:moveTo>
                <a:lnTo>
                  <a:pt x="1226" y="292"/>
                </a:lnTo>
                <a:lnTo>
                  <a:pt x="1226" y="292"/>
                </a:lnTo>
                <a:lnTo>
                  <a:pt x="1228" y="292"/>
                </a:lnTo>
                <a:lnTo>
                  <a:pt x="1228" y="292"/>
                </a:lnTo>
                <a:lnTo>
                  <a:pt x="1228" y="289"/>
                </a:lnTo>
                <a:lnTo>
                  <a:pt x="1226" y="289"/>
                </a:lnTo>
                <a:lnTo>
                  <a:pt x="1224" y="287"/>
                </a:lnTo>
                <a:lnTo>
                  <a:pt x="1222" y="287"/>
                </a:lnTo>
                <a:lnTo>
                  <a:pt x="1222" y="287"/>
                </a:lnTo>
                <a:lnTo>
                  <a:pt x="1219" y="289"/>
                </a:lnTo>
                <a:lnTo>
                  <a:pt x="1219" y="289"/>
                </a:lnTo>
                <a:lnTo>
                  <a:pt x="1219" y="289"/>
                </a:lnTo>
                <a:lnTo>
                  <a:pt x="1219" y="289"/>
                </a:lnTo>
                <a:close/>
                <a:moveTo>
                  <a:pt x="958" y="241"/>
                </a:moveTo>
                <a:lnTo>
                  <a:pt x="955" y="239"/>
                </a:lnTo>
                <a:lnTo>
                  <a:pt x="955" y="239"/>
                </a:lnTo>
                <a:lnTo>
                  <a:pt x="955" y="237"/>
                </a:lnTo>
                <a:lnTo>
                  <a:pt x="955" y="237"/>
                </a:lnTo>
                <a:lnTo>
                  <a:pt x="953" y="235"/>
                </a:lnTo>
                <a:lnTo>
                  <a:pt x="953" y="235"/>
                </a:lnTo>
                <a:lnTo>
                  <a:pt x="951" y="235"/>
                </a:lnTo>
                <a:lnTo>
                  <a:pt x="949" y="233"/>
                </a:lnTo>
                <a:lnTo>
                  <a:pt x="945" y="233"/>
                </a:lnTo>
                <a:lnTo>
                  <a:pt x="941" y="233"/>
                </a:lnTo>
                <a:lnTo>
                  <a:pt x="932" y="235"/>
                </a:lnTo>
                <a:lnTo>
                  <a:pt x="930" y="237"/>
                </a:lnTo>
                <a:lnTo>
                  <a:pt x="930" y="239"/>
                </a:lnTo>
                <a:lnTo>
                  <a:pt x="930" y="239"/>
                </a:lnTo>
                <a:lnTo>
                  <a:pt x="930" y="241"/>
                </a:lnTo>
                <a:lnTo>
                  <a:pt x="930" y="241"/>
                </a:lnTo>
                <a:lnTo>
                  <a:pt x="932" y="241"/>
                </a:lnTo>
                <a:lnTo>
                  <a:pt x="941" y="241"/>
                </a:lnTo>
                <a:lnTo>
                  <a:pt x="943" y="243"/>
                </a:lnTo>
                <a:lnTo>
                  <a:pt x="945" y="243"/>
                </a:lnTo>
                <a:lnTo>
                  <a:pt x="943" y="243"/>
                </a:lnTo>
                <a:lnTo>
                  <a:pt x="930" y="243"/>
                </a:lnTo>
                <a:lnTo>
                  <a:pt x="926" y="241"/>
                </a:lnTo>
                <a:lnTo>
                  <a:pt x="924" y="243"/>
                </a:lnTo>
                <a:lnTo>
                  <a:pt x="920" y="243"/>
                </a:lnTo>
                <a:lnTo>
                  <a:pt x="918" y="245"/>
                </a:lnTo>
                <a:lnTo>
                  <a:pt x="918" y="245"/>
                </a:lnTo>
                <a:lnTo>
                  <a:pt x="920" y="248"/>
                </a:lnTo>
                <a:lnTo>
                  <a:pt x="918" y="248"/>
                </a:lnTo>
                <a:lnTo>
                  <a:pt x="918" y="250"/>
                </a:lnTo>
                <a:lnTo>
                  <a:pt x="918" y="250"/>
                </a:lnTo>
                <a:lnTo>
                  <a:pt x="920" y="252"/>
                </a:lnTo>
                <a:lnTo>
                  <a:pt x="922" y="252"/>
                </a:lnTo>
                <a:lnTo>
                  <a:pt x="932" y="252"/>
                </a:lnTo>
                <a:lnTo>
                  <a:pt x="941" y="252"/>
                </a:lnTo>
                <a:lnTo>
                  <a:pt x="939" y="252"/>
                </a:lnTo>
                <a:lnTo>
                  <a:pt x="935" y="254"/>
                </a:lnTo>
                <a:lnTo>
                  <a:pt x="930" y="254"/>
                </a:lnTo>
                <a:lnTo>
                  <a:pt x="922" y="254"/>
                </a:lnTo>
                <a:lnTo>
                  <a:pt x="916" y="256"/>
                </a:lnTo>
                <a:lnTo>
                  <a:pt x="914" y="256"/>
                </a:lnTo>
                <a:lnTo>
                  <a:pt x="911" y="256"/>
                </a:lnTo>
                <a:lnTo>
                  <a:pt x="909" y="258"/>
                </a:lnTo>
                <a:lnTo>
                  <a:pt x="911" y="260"/>
                </a:lnTo>
                <a:lnTo>
                  <a:pt x="911" y="260"/>
                </a:lnTo>
                <a:lnTo>
                  <a:pt x="922" y="260"/>
                </a:lnTo>
                <a:lnTo>
                  <a:pt x="926" y="260"/>
                </a:lnTo>
                <a:lnTo>
                  <a:pt x="941" y="256"/>
                </a:lnTo>
                <a:lnTo>
                  <a:pt x="941" y="258"/>
                </a:lnTo>
                <a:lnTo>
                  <a:pt x="939" y="258"/>
                </a:lnTo>
                <a:lnTo>
                  <a:pt x="939" y="258"/>
                </a:lnTo>
                <a:lnTo>
                  <a:pt x="937" y="260"/>
                </a:lnTo>
                <a:lnTo>
                  <a:pt x="926" y="262"/>
                </a:lnTo>
                <a:lnTo>
                  <a:pt x="924" y="264"/>
                </a:lnTo>
                <a:lnTo>
                  <a:pt x="914" y="264"/>
                </a:lnTo>
                <a:lnTo>
                  <a:pt x="911" y="264"/>
                </a:lnTo>
                <a:lnTo>
                  <a:pt x="909" y="264"/>
                </a:lnTo>
                <a:lnTo>
                  <a:pt x="907" y="264"/>
                </a:lnTo>
                <a:lnTo>
                  <a:pt x="907" y="264"/>
                </a:lnTo>
                <a:lnTo>
                  <a:pt x="905" y="266"/>
                </a:lnTo>
                <a:lnTo>
                  <a:pt x="905" y="269"/>
                </a:lnTo>
                <a:lnTo>
                  <a:pt x="903" y="269"/>
                </a:lnTo>
                <a:lnTo>
                  <a:pt x="903" y="269"/>
                </a:lnTo>
                <a:lnTo>
                  <a:pt x="905" y="271"/>
                </a:lnTo>
                <a:lnTo>
                  <a:pt x="905" y="271"/>
                </a:lnTo>
                <a:lnTo>
                  <a:pt x="914" y="273"/>
                </a:lnTo>
                <a:lnTo>
                  <a:pt x="916" y="273"/>
                </a:lnTo>
                <a:lnTo>
                  <a:pt x="920" y="273"/>
                </a:lnTo>
                <a:lnTo>
                  <a:pt x="926" y="277"/>
                </a:lnTo>
                <a:lnTo>
                  <a:pt x="930" y="279"/>
                </a:lnTo>
                <a:lnTo>
                  <a:pt x="932" y="279"/>
                </a:lnTo>
                <a:lnTo>
                  <a:pt x="932" y="277"/>
                </a:lnTo>
                <a:lnTo>
                  <a:pt x="932" y="275"/>
                </a:lnTo>
                <a:lnTo>
                  <a:pt x="935" y="275"/>
                </a:lnTo>
                <a:lnTo>
                  <a:pt x="935" y="275"/>
                </a:lnTo>
                <a:lnTo>
                  <a:pt x="937" y="275"/>
                </a:lnTo>
                <a:lnTo>
                  <a:pt x="937" y="275"/>
                </a:lnTo>
                <a:lnTo>
                  <a:pt x="937" y="275"/>
                </a:lnTo>
                <a:lnTo>
                  <a:pt x="939" y="277"/>
                </a:lnTo>
                <a:lnTo>
                  <a:pt x="941" y="277"/>
                </a:lnTo>
                <a:lnTo>
                  <a:pt x="941" y="277"/>
                </a:lnTo>
                <a:lnTo>
                  <a:pt x="941" y="277"/>
                </a:lnTo>
                <a:lnTo>
                  <a:pt x="943" y="277"/>
                </a:lnTo>
                <a:lnTo>
                  <a:pt x="949" y="275"/>
                </a:lnTo>
                <a:lnTo>
                  <a:pt x="951" y="273"/>
                </a:lnTo>
                <a:lnTo>
                  <a:pt x="951" y="273"/>
                </a:lnTo>
                <a:lnTo>
                  <a:pt x="949" y="271"/>
                </a:lnTo>
                <a:lnTo>
                  <a:pt x="949" y="269"/>
                </a:lnTo>
                <a:lnTo>
                  <a:pt x="949" y="269"/>
                </a:lnTo>
                <a:lnTo>
                  <a:pt x="949" y="269"/>
                </a:lnTo>
                <a:lnTo>
                  <a:pt x="951" y="271"/>
                </a:lnTo>
                <a:lnTo>
                  <a:pt x="953" y="271"/>
                </a:lnTo>
                <a:lnTo>
                  <a:pt x="953" y="269"/>
                </a:lnTo>
                <a:lnTo>
                  <a:pt x="955" y="266"/>
                </a:lnTo>
                <a:lnTo>
                  <a:pt x="955" y="264"/>
                </a:lnTo>
                <a:lnTo>
                  <a:pt x="955" y="264"/>
                </a:lnTo>
                <a:lnTo>
                  <a:pt x="955" y="264"/>
                </a:lnTo>
                <a:lnTo>
                  <a:pt x="958" y="266"/>
                </a:lnTo>
                <a:lnTo>
                  <a:pt x="958" y="266"/>
                </a:lnTo>
                <a:lnTo>
                  <a:pt x="962" y="266"/>
                </a:lnTo>
                <a:lnTo>
                  <a:pt x="964" y="264"/>
                </a:lnTo>
                <a:lnTo>
                  <a:pt x="964" y="266"/>
                </a:lnTo>
                <a:lnTo>
                  <a:pt x="960" y="269"/>
                </a:lnTo>
                <a:lnTo>
                  <a:pt x="960" y="269"/>
                </a:lnTo>
                <a:lnTo>
                  <a:pt x="958" y="271"/>
                </a:lnTo>
                <a:lnTo>
                  <a:pt x="958" y="271"/>
                </a:lnTo>
                <a:lnTo>
                  <a:pt x="958" y="273"/>
                </a:lnTo>
                <a:lnTo>
                  <a:pt x="958" y="273"/>
                </a:lnTo>
                <a:lnTo>
                  <a:pt x="958" y="275"/>
                </a:lnTo>
                <a:lnTo>
                  <a:pt x="960" y="275"/>
                </a:lnTo>
                <a:lnTo>
                  <a:pt x="960" y="275"/>
                </a:lnTo>
                <a:lnTo>
                  <a:pt x="966" y="275"/>
                </a:lnTo>
                <a:lnTo>
                  <a:pt x="972" y="275"/>
                </a:lnTo>
                <a:lnTo>
                  <a:pt x="972" y="275"/>
                </a:lnTo>
                <a:lnTo>
                  <a:pt x="974" y="273"/>
                </a:lnTo>
                <a:lnTo>
                  <a:pt x="974" y="273"/>
                </a:lnTo>
                <a:lnTo>
                  <a:pt x="976" y="271"/>
                </a:lnTo>
                <a:lnTo>
                  <a:pt x="976" y="271"/>
                </a:lnTo>
                <a:lnTo>
                  <a:pt x="979" y="271"/>
                </a:lnTo>
                <a:lnTo>
                  <a:pt x="981" y="273"/>
                </a:lnTo>
                <a:lnTo>
                  <a:pt x="983" y="273"/>
                </a:lnTo>
                <a:lnTo>
                  <a:pt x="985" y="273"/>
                </a:lnTo>
                <a:lnTo>
                  <a:pt x="989" y="273"/>
                </a:lnTo>
                <a:lnTo>
                  <a:pt x="991" y="273"/>
                </a:lnTo>
                <a:lnTo>
                  <a:pt x="993" y="273"/>
                </a:lnTo>
                <a:lnTo>
                  <a:pt x="997" y="271"/>
                </a:lnTo>
                <a:lnTo>
                  <a:pt x="997" y="271"/>
                </a:lnTo>
                <a:lnTo>
                  <a:pt x="999" y="271"/>
                </a:lnTo>
                <a:lnTo>
                  <a:pt x="999" y="271"/>
                </a:lnTo>
                <a:lnTo>
                  <a:pt x="995" y="273"/>
                </a:lnTo>
                <a:lnTo>
                  <a:pt x="993" y="275"/>
                </a:lnTo>
                <a:lnTo>
                  <a:pt x="989" y="277"/>
                </a:lnTo>
                <a:lnTo>
                  <a:pt x="989" y="277"/>
                </a:lnTo>
                <a:lnTo>
                  <a:pt x="985" y="277"/>
                </a:lnTo>
                <a:lnTo>
                  <a:pt x="983" y="277"/>
                </a:lnTo>
                <a:lnTo>
                  <a:pt x="976" y="277"/>
                </a:lnTo>
                <a:lnTo>
                  <a:pt x="972" y="279"/>
                </a:lnTo>
                <a:lnTo>
                  <a:pt x="966" y="281"/>
                </a:lnTo>
                <a:lnTo>
                  <a:pt x="958" y="283"/>
                </a:lnTo>
                <a:lnTo>
                  <a:pt x="953" y="283"/>
                </a:lnTo>
                <a:lnTo>
                  <a:pt x="951" y="285"/>
                </a:lnTo>
                <a:lnTo>
                  <a:pt x="951" y="287"/>
                </a:lnTo>
                <a:lnTo>
                  <a:pt x="951" y="289"/>
                </a:lnTo>
                <a:lnTo>
                  <a:pt x="953" y="289"/>
                </a:lnTo>
                <a:lnTo>
                  <a:pt x="958" y="292"/>
                </a:lnTo>
                <a:lnTo>
                  <a:pt x="962" y="294"/>
                </a:lnTo>
                <a:lnTo>
                  <a:pt x="964" y="294"/>
                </a:lnTo>
                <a:lnTo>
                  <a:pt x="970" y="294"/>
                </a:lnTo>
                <a:lnTo>
                  <a:pt x="979" y="294"/>
                </a:lnTo>
                <a:lnTo>
                  <a:pt x="989" y="292"/>
                </a:lnTo>
                <a:lnTo>
                  <a:pt x="995" y="289"/>
                </a:lnTo>
                <a:lnTo>
                  <a:pt x="999" y="287"/>
                </a:lnTo>
                <a:lnTo>
                  <a:pt x="1004" y="285"/>
                </a:lnTo>
                <a:lnTo>
                  <a:pt x="1006" y="285"/>
                </a:lnTo>
                <a:lnTo>
                  <a:pt x="1006" y="283"/>
                </a:lnTo>
                <a:lnTo>
                  <a:pt x="1008" y="283"/>
                </a:lnTo>
                <a:lnTo>
                  <a:pt x="1012" y="281"/>
                </a:lnTo>
                <a:lnTo>
                  <a:pt x="1020" y="281"/>
                </a:lnTo>
                <a:lnTo>
                  <a:pt x="1029" y="277"/>
                </a:lnTo>
                <a:lnTo>
                  <a:pt x="1031" y="275"/>
                </a:lnTo>
                <a:lnTo>
                  <a:pt x="1033" y="277"/>
                </a:lnTo>
                <a:lnTo>
                  <a:pt x="1033" y="277"/>
                </a:lnTo>
                <a:lnTo>
                  <a:pt x="1033" y="277"/>
                </a:lnTo>
                <a:lnTo>
                  <a:pt x="1033" y="277"/>
                </a:lnTo>
                <a:lnTo>
                  <a:pt x="1035" y="279"/>
                </a:lnTo>
                <a:lnTo>
                  <a:pt x="1037" y="279"/>
                </a:lnTo>
                <a:lnTo>
                  <a:pt x="1037" y="279"/>
                </a:lnTo>
                <a:lnTo>
                  <a:pt x="1039" y="279"/>
                </a:lnTo>
                <a:lnTo>
                  <a:pt x="1043" y="277"/>
                </a:lnTo>
                <a:lnTo>
                  <a:pt x="1046" y="277"/>
                </a:lnTo>
                <a:lnTo>
                  <a:pt x="1052" y="279"/>
                </a:lnTo>
                <a:lnTo>
                  <a:pt x="1056" y="279"/>
                </a:lnTo>
                <a:lnTo>
                  <a:pt x="1056" y="279"/>
                </a:lnTo>
                <a:lnTo>
                  <a:pt x="1058" y="279"/>
                </a:lnTo>
                <a:lnTo>
                  <a:pt x="1064" y="277"/>
                </a:lnTo>
                <a:lnTo>
                  <a:pt x="1071" y="275"/>
                </a:lnTo>
                <a:lnTo>
                  <a:pt x="1073" y="273"/>
                </a:lnTo>
                <a:lnTo>
                  <a:pt x="1075" y="273"/>
                </a:lnTo>
                <a:lnTo>
                  <a:pt x="1077" y="264"/>
                </a:lnTo>
                <a:lnTo>
                  <a:pt x="1077" y="262"/>
                </a:lnTo>
                <a:lnTo>
                  <a:pt x="1079" y="258"/>
                </a:lnTo>
                <a:lnTo>
                  <a:pt x="1079" y="256"/>
                </a:lnTo>
                <a:lnTo>
                  <a:pt x="1079" y="256"/>
                </a:lnTo>
                <a:lnTo>
                  <a:pt x="1079" y="252"/>
                </a:lnTo>
                <a:lnTo>
                  <a:pt x="1077" y="250"/>
                </a:lnTo>
                <a:lnTo>
                  <a:pt x="1077" y="250"/>
                </a:lnTo>
                <a:lnTo>
                  <a:pt x="1077" y="250"/>
                </a:lnTo>
                <a:lnTo>
                  <a:pt x="1073" y="248"/>
                </a:lnTo>
                <a:lnTo>
                  <a:pt x="1067" y="245"/>
                </a:lnTo>
                <a:lnTo>
                  <a:pt x="1064" y="248"/>
                </a:lnTo>
                <a:lnTo>
                  <a:pt x="1062" y="248"/>
                </a:lnTo>
                <a:lnTo>
                  <a:pt x="1060" y="250"/>
                </a:lnTo>
                <a:lnTo>
                  <a:pt x="1060" y="250"/>
                </a:lnTo>
                <a:lnTo>
                  <a:pt x="1060" y="250"/>
                </a:lnTo>
                <a:lnTo>
                  <a:pt x="1060" y="252"/>
                </a:lnTo>
                <a:lnTo>
                  <a:pt x="1060" y="254"/>
                </a:lnTo>
                <a:lnTo>
                  <a:pt x="1062" y="254"/>
                </a:lnTo>
                <a:lnTo>
                  <a:pt x="1062" y="254"/>
                </a:lnTo>
                <a:lnTo>
                  <a:pt x="1058" y="254"/>
                </a:lnTo>
                <a:lnTo>
                  <a:pt x="1058" y="256"/>
                </a:lnTo>
                <a:lnTo>
                  <a:pt x="1058" y="258"/>
                </a:lnTo>
                <a:lnTo>
                  <a:pt x="1058" y="258"/>
                </a:lnTo>
                <a:lnTo>
                  <a:pt x="1058" y="254"/>
                </a:lnTo>
                <a:lnTo>
                  <a:pt x="1056" y="252"/>
                </a:lnTo>
                <a:lnTo>
                  <a:pt x="1056" y="252"/>
                </a:lnTo>
                <a:lnTo>
                  <a:pt x="1056" y="252"/>
                </a:lnTo>
                <a:lnTo>
                  <a:pt x="1054" y="252"/>
                </a:lnTo>
                <a:lnTo>
                  <a:pt x="1052" y="252"/>
                </a:lnTo>
                <a:lnTo>
                  <a:pt x="1050" y="252"/>
                </a:lnTo>
                <a:lnTo>
                  <a:pt x="1048" y="252"/>
                </a:lnTo>
                <a:lnTo>
                  <a:pt x="1043" y="254"/>
                </a:lnTo>
                <a:lnTo>
                  <a:pt x="1043" y="254"/>
                </a:lnTo>
                <a:lnTo>
                  <a:pt x="1043" y="254"/>
                </a:lnTo>
                <a:lnTo>
                  <a:pt x="1043" y="254"/>
                </a:lnTo>
                <a:lnTo>
                  <a:pt x="1048" y="250"/>
                </a:lnTo>
                <a:lnTo>
                  <a:pt x="1048" y="250"/>
                </a:lnTo>
                <a:lnTo>
                  <a:pt x="1048" y="250"/>
                </a:lnTo>
                <a:lnTo>
                  <a:pt x="1048" y="248"/>
                </a:lnTo>
                <a:lnTo>
                  <a:pt x="1046" y="248"/>
                </a:lnTo>
                <a:lnTo>
                  <a:pt x="1046" y="248"/>
                </a:lnTo>
                <a:lnTo>
                  <a:pt x="1043" y="245"/>
                </a:lnTo>
                <a:lnTo>
                  <a:pt x="1041" y="248"/>
                </a:lnTo>
                <a:lnTo>
                  <a:pt x="1039" y="248"/>
                </a:lnTo>
                <a:lnTo>
                  <a:pt x="1037" y="245"/>
                </a:lnTo>
                <a:lnTo>
                  <a:pt x="1037" y="245"/>
                </a:lnTo>
                <a:lnTo>
                  <a:pt x="1037" y="245"/>
                </a:lnTo>
                <a:lnTo>
                  <a:pt x="1039" y="243"/>
                </a:lnTo>
                <a:lnTo>
                  <a:pt x="1041" y="241"/>
                </a:lnTo>
                <a:lnTo>
                  <a:pt x="1041" y="241"/>
                </a:lnTo>
                <a:lnTo>
                  <a:pt x="1039" y="239"/>
                </a:lnTo>
                <a:lnTo>
                  <a:pt x="1037" y="237"/>
                </a:lnTo>
                <a:lnTo>
                  <a:pt x="1035" y="235"/>
                </a:lnTo>
                <a:lnTo>
                  <a:pt x="1035" y="235"/>
                </a:lnTo>
                <a:lnTo>
                  <a:pt x="1035" y="233"/>
                </a:lnTo>
                <a:lnTo>
                  <a:pt x="1035" y="233"/>
                </a:lnTo>
                <a:lnTo>
                  <a:pt x="1033" y="231"/>
                </a:lnTo>
                <a:lnTo>
                  <a:pt x="1033" y="231"/>
                </a:lnTo>
                <a:lnTo>
                  <a:pt x="1035" y="229"/>
                </a:lnTo>
                <a:lnTo>
                  <a:pt x="1035" y="229"/>
                </a:lnTo>
                <a:lnTo>
                  <a:pt x="1037" y="227"/>
                </a:lnTo>
                <a:lnTo>
                  <a:pt x="1037" y="227"/>
                </a:lnTo>
                <a:lnTo>
                  <a:pt x="1035" y="227"/>
                </a:lnTo>
                <a:lnTo>
                  <a:pt x="1035" y="227"/>
                </a:lnTo>
                <a:lnTo>
                  <a:pt x="1031" y="224"/>
                </a:lnTo>
                <a:lnTo>
                  <a:pt x="1027" y="224"/>
                </a:lnTo>
                <a:lnTo>
                  <a:pt x="1025" y="224"/>
                </a:lnTo>
                <a:lnTo>
                  <a:pt x="1025" y="227"/>
                </a:lnTo>
                <a:lnTo>
                  <a:pt x="1020" y="229"/>
                </a:lnTo>
                <a:lnTo>
                  <a:pt x="1016" y="233"/>
                </a:lnTo>
                <a:lnTo>
                  <a:pt x="1014" y="233"/>
                </a:lnTo>
                <a:lnTo>
                  <a:pt x="1010" y="235"/>
                </a:lnTo>
                <a:lnTo>
                  <a:pt x="1010" y="237"/>
                </a:lnTo>
                <a:lnTo>
                  <a:pt x="1010" y="237"/>
                </a:lnTo>
                <a:lnTo>
                  <a:pt x="1010" y="239"/>
                </a:lnTo>
                <a:lnTo>
                  <a:pt x="1010" y="239"/>
                </a:lnTo>
                <a:lnTo>
                  <a:pt x="1012" y="239"/>
                </a:lnTo>
                <a:lnTo>
                  <a:pt x="1016" y="241"/>
                </a:lnTo>
                <a:lnTo>
                  <a:pt x="1018" y="241"/>
                </a:lnTo>
                <a:lnTo>
                  <a:pt x="1023" y="243"/>
                </a:lnTo>
                <a:lnTo>
                  <a:pt x="1023" y="245"/>
                </a:lnTo>
                <a:lnTo>
                  <a:pt x="1023" y="245"/>
                </a:lnTo>
                <a:lnTo>
                  <a:pt x="1023" y="248"/>
                </a:lnTo>
                <a:lnTo>
                  <a:pt x="1023" y="248"/>
                </a:lnTo>
                <a:lnTo>
                  <a:pt x="1016" y="250"/>
                </a:lnTo>
                <a:lnTo>
                  <a:pt x="1016" y="252"/>
                </a:lnTo>
                <a:lnTo>
                  <a:pt x="1029" y="258"/>
                </a:lnTo>
                <a:lnTo>
                  <a:pt x="1029" y="258"/>
                </a:lnTo>
                <a:lnTo>
                  <a:pt x="1031" y="260"/>
                </a:lnTo>
                <a:lnTo>
                  <a:pt x="1031" y="260"/>
                </a:lnTo>
                <a:lnTo>
                  <a:pt x="1029" y="262"/>
                </a:lnTo>
                <a:lnTo>
                  <a:pt x="1029" y="262"/>
                </a:lnTo>
                <a:lnTo>
                  <a:pt x="1027" y="262"/>
                </a:lnTo>
                <a:lnTo>
                  <a:pt x="1008" y="262"/>
                </a:lnTo>
                <a:lnTo>
                  <a:pt x="1004" y="260"/>
                </a:lnTo>
                <a:lnTo>
                  <a:pt x="1002" y="262"/>
                </a:lnTo>
                <a:lnTo>
                  <a:pt x="999" y="262"/>
                </a:lnTo>
                <a:lnTo>
                  <a:pt x="997" y="260"/>
                </a:lnTo>
                <a:lnTo>
                  <a:pt x="995" y="260"/>
                </a:lnTo>
                <a:lnTo>
                  <a:pt x="993" y="258"/>
                </a:lnTo>
                <a:lnTo>
                  <a:pt x="993" y="256"/>
                </a:lnTo>
                <a:lnTo>
                  <a:pt x="993" y="254"/>
                </a:lnTo>
                <a:lnTo>
                  <a:pt x="991" y="254"/>
                </a:lnTo>
                <a:lnTo>
                  <a:pt x="989" y="254"/>
                </a:lnTo>
                <a:lnTo>
                  <a:pt x="987" y="254"/>
                </a:lnTo>
                <a:lnTo>
                  <a:pt x="985" y="254"/>
                </a:lnTo>
                <a:lnTo>
                  <a:pt x="985" y="252"/>
                </a:lnTo>
                <a:lnTo>
                  <a:pt x="985" y="252"/>
                </a:lnTo>
                <a:lnTo>
                  <a:pt x="987" y="252"/>
                </a:lnTo>
                <a:lnTo>
                  <a:pt x="987" y="250"/>
                </a:lnTo>
                <a:lnTo>
                  <a:pt x="981" y="245"/>
                </a:lnTo>
                <a:lnTo>
                  <a:pt x="974" y="241"/>
                </a:lnTo>
                <a:lnTo>
                  <a:pt x="970" y="241"/>
                </a:lnTo>
                <a:lnTo>
                  <a:pt x="968" y="241"/>
                </a:lnTo>
                <a:lnTo>
                  <a:pt x="966" y="241"/>
                </a:lnTo>
                <a:lnTo>
                  <a:pt x="960" y="241"/>
                </a:lnTo>
                <a:lnTo>
                  <a:pt x="958" y="241"/>
                </a:lnTo>
                <a:close/>
                <a:moveTo>
                  <a:pt x="1075" y="201"/>
                </a:moveTo>
                <a:lnTo>
                  <a:pt x="1075" y="201"/>
                </a:lnTo>
                <a:lnTo>
                  <a:pt x="1077" y="204"/>
                </a:lnTo>
                <a:lnTo>
                  <a:pt x="1079" y="208"/>
                </a:lnTo>
                <a:lnTo>
                  <a:pt x="1081" y="210"/>
                </a:lnTo>
                <a:lnTo>
                  <a:pt x="1083" y="212"/>
                </a:lnTo>
                <a:lnTo>
                  <a:pt x="1085" y="214"/>
                </a:lnTo>
                <a:lnTo>
                  <a:pt x="1092" y="214"/>
                </a:lnTo>
                <a:lnTo>
                  <a:pt x="1094" y="214"/>
                </a:lnTo>
                <a:lnTo>
                  <a:pt x="1094" y="214"/>
                </a:lnTo>
                <a:lnTo>
                  <a:pt x="1094" y="212"/>
                </a:lnTo>
                <a:lnTo>
                  <a:pt x="1094" y="210"/>
                </a:lnTo>
                <a:lnTo>
                  <a:pt x="1094" y="210"/>
                </a:lnTo>
                <a:lnTo>
                  <a:pt x="1094" y="208"/>
                </a:lnTo>
                <a:lnTo>
                  <a:pt x="1090" y="206"/>
                </a:lnTo>
                <a:lnTo>
                  <a:pt x="1087" y="206"/>
                </a:lnTo>
                <a:lnTo>
                  <a:pt x="1087" y="206"/>
                </a:lnTo>
                <a:lnTo>
                  <a:pt x="1087" y="204"/>
                </a:lnTo>
                <a:lnTo>
                  <a:pt x="1085" y="201"/>
                </a:lnTo>
                <a:lnTo>
                  <a:pt x="1083" y="199"/>
                </a:lnTo>
                <a:lnTo>
                  <a:pt x="1079" y="197"/>
                </a:lnTo>
                <a:lnTo>
                  <a:pt x="1077" y="195"/>
                </a:lnTo>
                <a:lnTo>
                  <a:pt x="1075" y="195"/>
                </a:lnTo>
                <a:lnTo>
                  <a:pt x="1071" y="195"/>
                </a:lnTo>
                <a:lnTo>
                  <a:pt x="1071" y="197"/>
                </a:lnTo>
                <a:lnTo>
                  <a:pt x="1073" y="199"/>
                </a:lnTo>
                <a:lnTo>
                  <a:pt x="1075" y="201"/>
                </a:lnTo>
                <a:close/>
                <a:moveTo>
                  <a:pt x="968" y="178"/>
                </a:moveTo>
                <a:lnTo>
                  <a:pt x="970" y="178"/>
                </a:lnTo>
                <a:lnTo>
                  <a:pt x="976" y="176"/>
                </a:lnTo>
                <a:lnTo>
                  <a:pt x="983" y="176"/>
                </a:lnTo>
                <a:lnTo>
                  <a:pt x="989" y="178"/>
                </a:lnTo>
                <a:lnTo>
                  <a:pt x="991" y="178"/>
                </a:lnTo>
                <a:lnTo>
                  <a:pt x="993" y="178"/>
                </a:lnTo>
                <a:lnTo>
                  <a:pt x="995" y="178"/>
                </a:lnTo>
                <a:lnTo>
                  <a:pt x="995" y="176"/>
                </a:lnTo>
                <a:lnTo>
                  <a:pt x="997" y="176"/>
                </a:lnTo>
                <a:lnTo>
                  <a:pt x="999" y="176"/>
                </a:lnTo>
                <a:lnTo>
                  <a:pt x="1002" y="178"/>
                </a:lnTo>
                <a:lnTo>
                  <a:pt x="1004" y="178"/>
                </a:lnTo>
                <a:lnTo>
                  <a:pt x="1008" y="178"/>
                </a:lnTo>
                <a:lnTo>
                  <a:pt x="1010" y="178"/>
                </a:lnTo>
                <a:lnTo>
                  <a:pt x="1014" y="178"/>
                </a:lnTo>
                <a:lnTo>
                  <a:pt x="1018" y="178"/>
                </a:lnTo>
                <a:lnTo>
                  <a:pt x="1023" y="178"/>
                </a:lnTo>
                <a:lnTo>
                  <a:pt x="1023" y="178"/>
                </a:lnTo>
                <a:lnTo>
                  <a:pt x="1023" y="176"/>
                </a:lnTo>
                <a:lnTo>
                  <a:pt x="1025" y="174"/>
                </a:lnTo>
                <a:lnTo>
                  <a:pt x="1025" y="174"/>
                </a:lnTo>
                <a:lnTo>
                  <a:pt x="1023" y="172"/>
                </a:lnTo>
                <a:lnTo>
                  <a:pt x="1023" y="170"/>
                </a:lnTo>
                <a:lnTo>
                  <a:pt x="1020" y="170"/>
                </a:lnTo>
                <a:lnTo>
                  <a:pt x="1020" y="170"/>
                </a:lnTo>
                <a:lnTo>
                  <a:pt x="1018" y="170"/>
                </a:lnTo>
                <a:lnTo>
                  <a:pt x="1016" y="168"/>
                </a:lnTo>
                <a:lnTo>
                  <a:pt x="1014" y="166"/>
                </a:lnTo>
                <a:lnTo>
                  <a:pt x="1012" y="166"/>
                </a:lnTo>
                <a:lnTo>
                  <a:pt x="1008" y="164"/>
                </a:lnTo>
                <a:lnTo>
                  <a:pt x="1006" y="164"/>
                </a:lnTo>
                <a:lnTo>
                  <a:pt x="1002" y="166"/>
                </a:lnTo>
                <a:lnTo>
                  <a:pt x="999" y="166"/>
                </a:lnTo>
                <a:lnTo>
                  <a:pt x="993" y="168"/>
                </a:lnTo>
                <a:lnTo>
                  <a:pt x="991" y="170"/>
                </a:lnTo>
                <a:lnTo>
                  <a:pt x="989" y="170"/>
                </a:lnTo>
                <a:lnTo>
                  <a:pt x="983" y="170"/>
                </a:lnTo>
                <a:lnTo>
                  <a:pt x="976" y="172"/>
                </a:lnTo>
                <a:lnTo>
                  <a:pt x="972" y="174"/>
                </a:lnTo>
                <a:lnTo>
                  <a:pt x="968" y="174"/>
                </a:lnTo>
                <a:lnTo>
                  <a:pt x="966" y="176"/>
                </a:lnTo>
                <a:lnTo>
                  <a:pt x="966" y="178"/>
                </a:lnTo>
                <a:lnTo>
                  <a:pt x="968" y="178"/>
                </a:lnTo>
                <a:lnTo>
                  <a:pt x="968" y="178"/>
                </a:lnTo>
                <a:close/>
                <a:moveTo>
                  <a:pt x="1079" y="155"/>
                </a:moveTo>
                <a:lnTo>
                  <a:pt x="1081" y="155"/>
                </a:lnTo>
                <a:lnTo>
                  <a:pt x="1087" y="155"/>
                </a:lnTo>
                <a:lnTo>
                  <a:pt x="1090" y="155"/>
                </a:lnTo>
                <a:lnTo>
                  <a:pt x="1090" y="157"/>
                </a:lnTo>
                <a:lnTo>
                  <a:pt x="1087" y="159"/>
                </a:lnTo>
                <a:lnTo>
                  <a:pt x="1087" y="162"/>
                </a:lnTo>
                <a:lnTo>
                  <a:pt x="1087" y="162"/>
                </a:lnTo>
                <a:lnTo>
                  <a:pt x="1087" y="162"/>
                </a:lnTo>
                <a:lnTo>
                  <a:pt x="1090" y="162"/>
                </a:lnTo>
                <a:lnTo>
                  <a:pt x="1090" y="162"/>
                </a:lnTo>
                <a:lnTo>
                  <a:pt x="1096" y="157"/>
                </a:lnTo>
                <a:lnTo>
                  <a:pt x="1098" y="157"/>
                </a:lnTo>
                <a:lnTo>
                  <a:pt x="1100" y="157"/>
                </a:lnTo>
                <a:lnTo>
                  <a:pt x="1100" y="157"/>
                </a:lnTo>
                <a:lnTo>
                  <a:pt x="1102" y="159"/>
                </a:lnTo>
                <a:lnTo>
                  <a:pt x="1102" y="159"/>
                </a:lnTo>
                <a:lnTo>
                  <a:pt x="1098" y="162"/>
                </a:lnTo>
                <a:lnTo>
                  <a:pt x="1098" y="164"/>
                </a:lnTo>
                <a:lnTo>
                  <a:pt x="1098" y="164"/>
                </a:lnTo>
                <a:lnTo>
                  <a:pt x="1100" y="164"/>
                </a:lnTo>
                <a:lnTo>
                  <a:pt x="1108" y="164"/>
                </a:lnTo>
                <a:lnTo>
                  <a:pt x="1111" y="164"/>
                </a:lnTo>
                <a:lnTo>
                  <a:pt x="1111" y="166"/>
                </a:lnTo>
                <a:lnTo>
                  <a:pt x="1106" y="166"/>
                </a:lnTo>
                <a:lnTo>
                  <a:pt x="1102" y="168"/>
                </a:lnTo>
                <a:lnTo>
                  <a:pt x="1100" y="168"/>
                </a:lnTo>
                <a:lnTo>
                  <a:pt x="1106" y="168"/>
                </a:lnTo>
                <a:lnTo>
                  <a:pt x="1108" y="170"/>
                </a:lnTo>
                <a:lnTo>
                  <a:pt x="1106" y="170"/>
                </a:lnTo>
                <a:lnTo>
                  <a:pt x="1104" y="172"/>
                </a:lnTo>
                <a:lnTo>
                  <a:pt x="1098" y="170"/>
                </a:lnTo>
                <a:lnTo>
                  <a:pt x="1090" y="170"/>
                </a:lnTo>
                <a:lnTo>
                  <a:pt x="1090" y="170"/>
                </a:lnTo>
                <a:lnTo>
                  <a:pt x="1087" y="170"/>
                </a:lnTo>
                <a:lnTo>
                  <a:pt x="1087" y="172"/>
                </a:lnTo>
                <a:lnTo>
                  <a:pt x="1087" y="174"/>
                </a:lnTo>
                <a:lnTo>
                  <a:pt x="1087" y="176"/>
                </a:lnTo>
                <a:lnTo>
                  <a:pt x="1090" y="176"/>
                </a:lnTo>
                <a:lnTo>
                  <a:pt x="1094" y="178"/>
                </a:lnTo>
                <a:lnTo>
                  <a:pt x="1096" y="180"/>
                </a:lnTo>
                <a:lnTo>
                  <a:pt x="1102" y="180"/>
                </a:lnTo>
                <a:lnTo>
                  <a:pt x="1106" y="178"/>
                </a:lnTo>
                <a:lnTo>
                  <a:pt x="1119" y="176"/>
                </a:lnTo>
                <a:lnTo>
                  <a:pt x="1119" y="178"/>
                </a:lnTo>
                <a:lnTo>
                  <a:pt x="1119" y="178"/>
                </a:lnTo>
                <a:lnTo>
                  <a:pt x="1119" y="178"/>
                </a:lnTo>
                <a:lnTo>
                  <a:pt x="1121" y="180"/>
                </a:lnTo>
                <a:lnTo>
                  <a:pt x="1121" y="180"/>
                </a:lnTo>
                <a:lnTo>
                  <a:pt x="1125" y="178"/>
                </a:lnTo>
                <a:lnTo>
                  <a:pt x="1129" y="178"/>
                </a:lnTo>
                <a:lnTo>
                  <a:pt x="1131" y="180"/>
                </a:lnTo>
                <a:lnTo>
                  <a:pt x="1140" y="183"/>
                </a:lnTo>
                <a:lnTo>
                  <a:pt x="1144" y="183"/>
                </a:lnTo>
                <a:lnTo>
                  <a:pt x="1146" y="185"/>
                </a:lnTo>
                <a:lnTo>
                  <a:pt x="1146" y="185"/>
                </a:lnTo>
                <a:lnTo>
                  <a:pt x="1148" y="185"/>
                </a:lnTo>
                <a:lnTo>
                  <a:pt x="1148" y="189"/>
                </a:lnTo>
                <a:lnTo>
                  <a:pt x="1148" y="189"/>
                </a:lnTo>
                <a:lnTo>
                  <a:pt x="1148" y="191"/>
                </a:lnTo>
                <a:lnTo>
                  <a:pt x="1150" y="191"/>
                </a:lnTo>
                <a:lnTo>
                  <a:pt x="1155" y="193"/>
                </a:lnTo>
                <a:lnTo>
                  <a:pt x="1159" y="195"/>
                </a:lnTo>
                <a:lnTo>
                  <a:pt x="1163" y="193"/>
                </a:lnTo>
                <a:lnTo>
                  <a:pt x="1169" y="193"/>
                </a:lnTo>
                <a:lnTo>
                  <a:pt x="1171" y="193"/>
                </a:lnTo>
                <a:lnTo>
                  <a:pt x="1171" y="191"/>
                </a:lnTo>
                <a:lnTo>
                  <a:pt x="1173" y="189"/>
                </a:lnTo>
                <a:lnTo>
                  <a:pt x="1173" y="189"/>
                </a:lnTo>
                <a:lnTo>
                  <a:pt x="1173" y="187"/>
                </a:lnTo>
                <a:lnTo>
                  <a:pt x="1173" y="185"/>
                </a:lnTo>
                <a:lnTo>
                  <a:pt x="1171" y="185"/>
                </a:lnTo>
                <a:lnTo>
                  <a:pt x="1165" y="178"/>
                </a:lnTo>
                <a:lnTo>
                  <a:pt x="1163" y="178"/>
                </a:lnTo>
                <a:lnTo>
                  <a:pt x="1163" y="178"/>
                </a:lnTo>
                <a:lnTo>
                  <a:pt x="1163" y="176"/>
                </a:lnTo>
                <a:lnTo>
                  <a:pt x="1163" y="176"/>
                </a:lnTo>
                <a:lnTo>
                  <a:pt x="1161" y="174"/>
                </a:lnTo>
                <a:lnTo>
                  <a:pt x="1161" y="174"/>
                </a:lnTo>
                <a:lnTo>
                  <a:pt x="1163" y="172"/>
                </a:lnTo>
                <a:lnTo>
                  <a:pt x="1165" y="170"/>
                </a:lnTo>
                <a:lnTo>
                  <a:pt x="1165" y="170"/>
                </a:lnTo>
                <a:lnTo>
                  <a:pt x="1165" y="170"/>
                </a:lnTo>
                <a:lnTo>
                  <a:pt x="1163" y="168"/>
                </a:lnTo>
                <a:lnTo>
                  <a:pt x="1159" y="166"/>
                </a:lnTo>
                <a:lnTo>
                  <a:pt x="1152" y="162"/>
                </a:lnTo>
                <a:lnTo>
                  <a:pt x="1146" y="164"/>
                </a:lnTo>
                <a:lnTo>
                  <a:pt x="1142" y="164"/>
                </a:lnTo>
                <a:lnTo>
                  <a:pt x="1142" y="162"/>
                </a:lnTo>
                <a:lnTo>
                  <a:pt x="1142" y="162"/>
                </a:lnTo>
                <a:lnTo>
                  <a:pt x="1144" y="159"/>
                </a:lnTo>
                <a:lnTo>
                  <a:pt x="1144" y="157"/>
                </a:lnTo>
                <a:lnTo>
                  <a:pt x="1144" y="157"/>
                </a:lnTo>
                <a:lnTo>
                  <a:pt x="1142" y="157"/>
                </a:lnTo>
                <a:lnTo>
                  <a:pt x="1140" y="157"/>
                </a:lnTo>
                <a:lnTo>
                  <a:pt x="1134" y="153"/>
                </a:lnTo>
                <a:lnTo>
                  <a:pt x="1131" y="153"/>
                </a:lnTo>
                <a:lnTo>
                  <a:pt x="1129" y="153"/>
                </a:lnTo>
                <a:lnTo>
                  <a:pt x="1127" y="155"/>
                </a:lnTo>
                <a:lnTo>
                  <a:pt x="1125" y="155"/>
                </a:lnTo>
                <a:lnTo>
                  <a:pt x="1123" y="157"/>
                </a:lnTo>
                <a:lnTo>
                  <a:pt x="1123" y="159"/>
                </a:lnTo>
                <a:lnTo>
                  <a:pt x="1123" y="159"/>
                </a:lnTo>
                <a:lnTo>
                  <a:pt x="1121" y="159"/>
                </a:lnTo>
                <a:lnTo>
                  <a:pt x="1121" y="159"/>
                </a:lnTo>
                <a:lnTo>
                  <a:pt x="1121" y="159"/>
                </a:lnTo>
                <a:lnTo>
                  <a:pt x="1121" y="157"/>
                </a:lnTo>
                <a:lnTo>
                  <a:pt x="1119" y="157"/>
                </a:lnTo>
                <a:lnTo>
                  <a:pt x="1121" y="157"/>
                </a:lnTo>
                <a:lnTo>
                  <a:pt x="1121" y="155"/>
                </a:lnTo>
                <a:lnTo>
                  <a:pt x="1121" y="155"/>
                </a:lnTo>
                <a:lnTo>
                  <a:pt x="1121" y="153"/>
                </a:lnTo>
                <a:lnTo>
                  <a:pt x="1121" y="153"/>
                </a:lnTo>
                <a:lnTo>
                  <a:pt x="1117" y="149"/>
                </a:lnTo>
                <a:lnTo>
                  <a:pt x="1113" y="147"/>
                </a:lnTo>
                <a:lnTo>
                  <a:pt x="1108" y="147"/>
                </a:lnTo>
                <a:lnTo>
                  <a:pt x="1106" y="145"/>
                </a:lnTo>
                <a:lnTo>
                  <a:pt x="1102" y="145"/>
                </a:lnTo>
                <a:lnTo>
                  <a:pt x="1090" y="147"/>
                </a:lnTo>
                <a:lnTo>
                  <a:pt x="1081" y="147"/>
                </a:lnTo>
                <a:lnTo>
                  <a:pt x="1081" y="147"/>
                </a:lnTo>
                <a:lnTo>
                  <a:pt x="1079" y="149"/>
                </a:lnTo>
                <a:lnTo>
                  <a:pt x="1079" y="151"/>
                </a:lnTo>
                <a:lnTo>
                  <a:pt x="1079" y="153"/>
                </a:lnTo>
                <a:lnTo>
                  <a:pt x="1079" y="155"/>
                </a:lnTo>
                <a:lnTo>
                  <a:pt x="1079" y="155"/>
                </a:lnTo>
                <a:close/>
                <a:moveTo>
                  <a:pt x="1196" y="292"/>
                </a:moveTo>
                <a:lnTo>
                  <a:pt x="1199" y="289"/>
                </a:lnTo>
                <a:lnTo>
                  <a:pt x="1199" y="289"/>
                </a:lnTo>
                <a:lnTo>
                  <a:pt x="1199" y="289"/>
                </a:lnTo>
                <a:lnTo>
                  <a:pt x="1196" y="287"/>
                </a:lnTo>
                <a:lnTo>
                  <a:pt x="1194" y="289"/>
                </a:lnTo>
                <a:lnTo>
                  <a:pt x="1192" y="292"/>
                </a:lnTo>
                <a:lnTo>
                  <a:pt x="1192" y="292"/>
                </a:lnTo>
                <a:lnTo>
                  <a:pt x="1192" y="292"/>
                </a:lnTo>
                <a:lnTo>
                  <a:pt x="1196" y="292"/>
                </a:lnTo>
                <a:close/>
                <a:moveTo>
                  <a:pt x="5016" y="2426"/>
                </a:moveTo>
                <a:lnTo>
                  <a:pt x="5014" y="2426"/>
                </a:lnTo>
                <a:lnTo>
                  <a:pt x="5014" y="2426"/>
                </a:lnTo>
                <a:lnTo>
                  <a:pt x="5014" y="2428"/>
                </a:lnTo>
                <a:lnTo>
                  <a:pt x="5012" y="2430"/>
                </a:lnTo>
                <a:lnTo>
                  <a:pt x="5012" y="2430"/>
                </a:lnTo>
                <a:lnTo>
                  <a:pt x="5012" y="2430"/>
                </a:lnTo>
                <a:lnTo>
                  <a:pt x="5012" y="2430"/>
                </a:lnTo>
                <a:lnTo>
                  <a:pt x="5012" y="2430"/>
                </a:lnTo>
                <a:lnTo>
                  <a:pt x="5014" y="2430"/>
                </a:lnTo>
                <a:lnTo>
                  <a:pt x="5014" y="2430"/>
                </a:lnTo>
                <a:lnTo>
                  <a:pt x="5016" y="2432"/>
                </a:lnTo>
                <a:lnTo>
                  <a:pt x="5016" y="2432"/>
                </a:lnTo>
                <a:lnTo>
                  <a:pt x="5016" y="2430"/>
                </a:lnTo>
                <a:lnTo>
                  <a:pt x="5016" y="2430"/>
                </a:lnTo>
                <a:lnTo>
                  <a:pt x="5016" y="2428"/>
                </a:lnTo>
                <a:lnTo>
                  <a:pt x="5016" y="2428"/>
                </a:lnTo>
                <a:lnTo>
                  <a:pt x="5016" y="2428"/>
                </a:lnTo>
                <a:lnTo>
                  <a:pt x="5016" y="2428"/>
                </a:lnTo>
                <a:lnTo>
                  <a:pt x="5016" y="2426"/>
                </a:lnTo>
                <a:lnTo>
                  <a:pt x="5016" y="2426"/>
                </a:lnTo>
                <a:lnTo>
                  <a:pt x="5016" y="2426"/>
                </a:lnTo>
                <a:lnTo>
                  <a:pt x="5016" y="2426"/>
                </a:lnTo>
                <a:close/>
                <a:moveTo>
                  <a:pt x="4993" y="671"/>
                </a:moveTo>
                <a:lnTo>
                  <a:pt x="4993" y="669"/>
                </a:lnTo>
                <a:lnTo>
                  <a:pt x="4993" y="665"/>
                </a:lnTo>
                <a:lnTo>
                  <a:pt x="4991" y="663"/>
                </a:lnTo>
                <a:lnTo>
                  <a:pt x="4991" y="663"/>
                </a:lnTo>
                <a:lnTo>
                  <a:pt x="4987" y="667"/>
                </a:lnTo>
                <a:lnTo>
                  <a:pt x="4981" y="667"/>
                </a:lnTo>
                <a:lnTo>
                  <a:pt x="4981" y="669"/>
                </a:lnTo>
                <a:lnTo>
                  <a:pt x="4981" y="669"/>
                </a:lnTo>
                <a:lnTo>
                  <a:pt x="4981" y="673"/>
                </a:lnTo>
                <a:lnTo>
                  <a:pt x="4978" y="675"/>
                </a:lnTo>
                <a:lnTo>
                  <a:pt x="4974" y="677"/>
                </a:lnTo>
                <a:lnTo>
                  <a:pt x="4976" y="677"/>
                </a:lnTo>
                <a:lnTo>
                  <a:pt x="4976" y="677"/>
                </a:lnTo>
                <a:lnTo>
                  <a:pt x="4976" y="679"/>
                </a:lnTo>
                <a:lnTo>
                  <a:pt x="4978" y="677"/>
                </a:lnTo>
                <a:lnTo>
                  <a:pt x="4983" y="673"/>
                </a:lnTo>
                <a:lnTo>
                  <a:pt x="4987" y="671"/>
                </a:lnTo>
                <a:lnTo>
                  <a:pt x="4993" y="671"/>
                </a:lnTo>
                <a:close/>
                <a:moveTo>
                  <a:pt x="5022" y="1799"/>
                </a:moveTo>
                <a:lnTo>
                  <a:pt x="5025" y="1799"/>
                </a:lnTo>
                <a:lnTo>
                  <a:pt x="5025" y="1799"/>
                </a:lnTo>
                <a:lnTo>
                  <a:pt x="5027" y="1799"/>
                </a:lnTo>
                <a:lnTo>
                  <a:pt x="5025" y="1799"/>
                </a:lnTo>
                <a:lnTo>
                  <a:pt x="5025" y="1799"/>
                </a:lnTo>
                <a:lnTo>
                  <a:pt x="5025" y="1799"/>
                </a:lnTo>
                <a:lnTo>
                  <a:pt x="5022" y="1799"/>
                </a:lnTo>
                <a:close/>
                <a:moveTo>
                  <a:pt x="5016" y="744"/>
                </a:moveTo>
                <a:lnTo>
                  <a:pt x="5012" y="742"/>
                </a:lnTo>
                <a:lnTo>
                  <a:pt x="5010" y="744"/>
                </a:lnTo>
                <a:lnTo>
                  <a:pt x="5010" y="744"/>
                </a:lnTo>
                <a:lnTo>
                  <a:pt x="5012" y="747"/>
                </a:lnTo>
                <a:lnTo>
                  <a:pt x="5014" y="747"/>
                </a:lnTo>
                <a:lnTo>
                  <a:pt x="5014" y="749"/>
                </a:lnTo>
                <a:lnTo>
                  <a:pt x="5014" y="749"/>
                </a:lnTo>
                <a:lnTo>
                  <a:pt x="5016" y="751"/>
                </a:lnTo>
                <a:lnTo>
                  <a:pt x="5018" y="753"/>
                </a:lnTo>
                <a:lnTo>
                  <a:pt x="5018" y="753"/>
                </a:lnTo>
                <a:lnTo>
                  <a:pt x="5018" y="753"/>
                </a:lnTo>
                <a:lnTo>
                  <a:pt x="5020" y="755"/>
                </a:lnTo>
                <a:lnTo>
                  <a:pt x="5022" y="757"/>
                </a:lnTo>
                <a:lnTo>
                  <a:pt x="5022" y="753"/>
                </a:lnTo>
                <a:lnTo>
                  <a:pt x="5020" y="753"/>
                </a:lnTo>
                <a:lnTo>
                  <a:pt x="5020" y="751"/>
                </a:lnTo>
                <a:lnTo>
                  <a:pt x="5018" y="751"/>
                </a:lnTo>
                <a:lnTo>
                  <a:pt x="5016" y="747"/>
                </a:lnTo>
                <a:lnTo>
                  <a:pt x="5016" y="744"/>
                </a:lnTo>
                <a:lnTo>
                  <a:pt x="5016" y="744"/>
                </a:lnTo>
                <a:lnTo>
                  <a:pt x="5016" y="744"/>
                </a:lnTo>
                <a:close/>
                <a:moveTo>
                  <a:pt x="5020" y="1956"/>
                </a:moveTo>
                <a:lnTo>
                  <a:pt x="5025" y="1958"/>
                </a:lnTo>
                <a:lnTo>
                  <a:pt x="5025" y="1958"/>
                </a:lnTo>
                <a:lnTo>
                  <a:pt x="5027" y="1958"/>
                </a:lnTo>
                <a:lnTo>
                  <a:pt x="5027" y="1956"/>
                </a:lnTo>
                <a:lnTo>
                  <a:pt x="5027" y="1956"/>
                </a:lnTo>
                <a:lnTo>
                  <a:pt x="5027" y="1954"/>
                </a:lnTo>
                <a:lnTo>
                  <a:pt x="5025" y="1952"/>
                </a:lnTo>
                <a:lnTo>
                  <a:pt x="5022" y="1952"/>
                </a:lnTo>
                <a:lnTo>
                  <a:pt x="5020" y="1950"/>
                </a:lnTo>
                <a:lnTo>
                  <a:pt x="5020" y="1948"/>
                </a:lnTo>
                <a:lnTo>
                  <a:pt x="5016" y="1946"/>
                </a:lnTo>
                <a:lnTo>
                  <a:pt x="5014" y="1944"/>
                </a:lnTo>
                <a:lnTo>
                  <a:pt x="5012" y="1944"/>
                </a:lnTo>
                <a:lnTo>
                  <a:pt x="5010" y="1944"/>
                </a:lnTo>
                <a:lnTo>
                  <a:pt x="5010" y="1941"/>
                </a:lnTo>
                <a:lnTo>
                  <a:pt x="5010" y="1941"/>
                </a:lnTo>
                <a:lnTo>
                  <a:pt x="5008" y="1941"/>
                </a:lnTo>
                <a:lnTo>
                  <a:pt x="5006" y="1939"/>
                </a:lnTo>
                <a:lnTo>
                  <a:pt x="5004" y="1937"/>
                </a:lnTo>
                <a:lnTo>
                  <a:pt x="5004" y="1937"/>
                </a:lnTo>
                <a:lnTo>
                  <a:pt x="5004" y="1937"/>
                </a:lnTo>
                <a:lnTo>
                  <a:pt x="5004" y="1935"/>
                </a:lnTo>
                <a:lnTo>
                  <a:pt x="5004" y="1935"/>
                </a:lnTo>
                <a:lnTo>
                  <a:pt x="5001" y="1935"/>
                </a:lnTo>
                <a:lnTo>
                  <a:pt x="5001" y="1933"/>
                </a:lnTo>
                <a:lnTo>
                  <a:pt x="4999" y="1933"/>
                </a:lnTo>
                <a:lnTo>
                  <a:pt x="4997" y="1933"/>
                </a:lnTo>
                <a:lnTo>
                  <a:pt x="4993" y="1927"/>
                </a:lnTo>
                <a:lnTo>
                  <a:pt x="4989" y="1927"/>
                </a:lnTo>
                <a:lnTo>
                  <a:pt x="4989" y="1927"/>
                </a:lnTo>
                <a:lnTo>
                  <a:pt x="4987" y="1925"/>
                </a:lnTo>
                <a:lnTo>
                  <a:pt x="4985" y="1925"/>
                </a:lnTo>
                <a:lnTo>
                  <a:pt x="4985" y="1925"/>
                </a:lnTo>
                <a:lnTo>
                  <a:pt x="4985" y="1925"/>
                </a:lnTo>
                <a:lnTo>
                  <a:pt x="4985" y="1927"/>
                </a:lnTo>
                <a:lnTo>
                  <a:pt x="4985" y="1927"/>
                </a:lnTo>
                <a:lnTo>
                  <a:pt x="4987" y="1927"/>
                </a:lnTo>
                <a:lnTo>
                  <a:pt x="4987" y="1929"/>
                </a:lnTo>
                <a:lnTo>
                  <a:pt x="4987" y="1929"/>
                </a:lnTo>
                <a:lnTo>
                  <a:pt x="4989" y="1931"/>
                </a:lnTo>
                <a:lnTo>
                  <a:pt x="4989" y="1933"/>
                </a:lnTo>
                <a:lnTo>
                  <a:pt x="4991" y="1935"/>
                </a:lnTo>
                <a:lnTo>
                  <a:pt x="4991" y="1935"/>
                </a:lnTo>
                <a:lnTo>
                  <a:pt x="4993" y="1937"/>
                </a:lnTo>
                <a:lnTo>
                  <a:pt x="4995" y="1939"/>
                </a:lnTo>
                <a:lnTo>
                  <a:pt x="4997" y="1941"/>
                </a:lnTo>
                <a:lnTo>
                  <a:pt x="4997" y="1941"/>
                </a:lnTo>
                <a:lnTo>
                  <a:pt x="5001" y="1946"/>
                </a:lnTo>
                <a:lnTo>
                  <a:pt x="5004" y="1946"/>
                </a:lnTo>
                <a:lnTo>
                  <a:pt x="5004" y="1946"/>
                </a:lnTo>
                <a:lnTo>
                  <a:pt x="5008" y="1948"/>
                </a:lnTo>
                <a:lnTo>
                  <a:pt x="5010" y="1948"/>
                </a:lnTo>
                <a:lnTo>
                  <a:pt x="5010" y="1950"/>
                </a:lnTo>
                <a:lnTo>
                  <a:pt x="5012" y="1950"/>
                </a:lnTo>
                <a:lnTo>
                  <a:pt x="5014" y="1952"/>
                </a:lnTo>
                <a:lnTo>
                  <a:pt x="5014" y="1952"/>
                </a:lnTo>
                <a:lnTo>
                  <a:pt x="5014" y="1952"/>
                </a:lnTo>
                <a:lnTo>
                  <a:pt x="5016" y="1954"/>
                </a:lnTo>
                <a:lnTo>
                  <a:pt x="5016" y="1954"/>
                </a:lnTo>
                <a:lnTo>
                  <a:pt x="5018" y="1954"/>
                </a:lnTo>
                <a:lnTo>
                  <a:pt x="5018" y="1956"/>
                </a:lnTo>
                <a:lnTo>
                  <a:pt x="5020" y="1956"/>
                </a:lnTo>
                <a:lnTo>
                  <a:pt x="5020" y="1956"/>
                </a:lnTo>
                <a:lnTo>
                  <a:pt x="5020" y="1956"/>
                </a:lnTo>
                <a:close/>
                <a:moveTo>
                  <a:pt x="4968" y="1554"/>
                </a:moveTo>
                <a:lnTo>
                  <a:pt x="4968" y="1556"/>
                </a:lnTo>
                <a:lnTo>
                  <a:pt x="4968" y="1556"/>
                </a:lnTo>
                <a:lnTo>
                  <a:pt x="4970" y="1556"/>
                </a:lnTo>
                <a:lnTo>
                  <a:pt x="4968" y="1554"/>
                </a:lnTo>
                <a:lnTo>
                  <a:pt x="4968" y="1554"/>
                </a:lnTo>
                <a:close/>
                <a:moveTo>
                  <a:pt x="4945" y="1770"/>
                </a:moveTo>
                <a:lnTo>
                  <a:pt x="4945" y="1770"/>
                </a:lnTo>
                <a:lnTo>
                  <a:pt x="4945" y="1767"/>
                </a:lnTo>
                <a:lnTo>
                  <a:pt x="4945" y="1765"/>
                </a:lnTo>
                <a:lnTo>
                  <a:pt x="4943" y="1763"/>
                </a:lnTo>
                <a:lnTo>
                  <a:pt x="4943" y="1763"/>
                </a:lnTo>
                <a:lnTo>
                  <a:pt x="4943" y="1761"/>
                </a:lnTo>
                <a:lnTo>
                  <a:pt x="4943" y="1759"/>
                </a:lnTo>
                <a:lnTo>
                  <a:pt x="4941" y="1759"/>
                </a:lnTo>
                <a:lnTo>
                  <a:pt x="4941" y="1759"/>
                </a:lnTo>
                <a:lnTo>
                  <a:pt x="4939" y="1757"/>
                </a:lnTo>
                <a:lnTo>
                  <a:pt x="4939" y="1757"/>
                </a:lnTo>
                <a:lnTo>
                  <a:pt x="4941" y="1755"/>
                </a:lnTo>
                <a:lnTo>
                  <a:pt x="4941" y="1755"/>
                </a:lnTo>
                <a:lnTo>
                  <a:pt x="4937" y="1751"/>
                </a:lnTo>
                <a:lnTo>
                  <a:pt x="4937" y="1751"/>
                </a:lnTo>
                <a:lnTo>
                  <a:pt x="4937" y="1751"/>
                </a:lnTo>
                <a:lnTo>
                  <a:pt x="4934" y="1751"/>
                </a:lnTo>
                <a:lnTo>
                  <a:pt x="4934" y="1751"/>
                </a:lnTo>
                <a:lnTo>
                  <a:pt x="4934" y="1751"/>
                </a:lnTo>
                <a:lnTo>
                  <a:pt x="4937" y="1755"/>
                </a:lnTo>
                <a:lnTo>
                  <a:pt x="4934" y="1755"/>
                </a:lnTo>
                <a:lnTo>
                  <a:pt x="4937" y="1759"/>
                </a:lnTo>
                <a:lnTo>
                  <a:pt x="4939" y="1763"/>
                </a:lnTo>
                <a:lnTo>
                  <a:pt x="4941" y="1765"/>
                </a:lnTo>
                <a:lnTo>
                  <a:pt x="4941" y="1765"/>
                </a:lnTo>
                <a:lnTo>
                  <a:pt x="4943" y="1765"/>
                </a:lnTo>
                <a:lnTo>
                  <a:pt x="4945" y="1770"/>
                </a:lnTo>
                <a:lnTo>
                  <a:pt x="4945" y="1770"/>
                </a:lnTo>
                <a:close/>
                <a:moveTo>
                  <a:pt x="4960" y="1786"/>
                </a:moveTo>
                <a:lnTo>
                  <a:pt x="4957" y="1782"/>
                </a:lnTo>
                <a:lnTo>
                  <a:pt x="4955" y="1782"/>
                </a:lnTo>
                <a:lnTo>
                  <a:pt x="4955" y="1782"/>
                </a:lnTo>
                <a:lnTo>
                  <a:pt x="4953" y="1782"/>
                </a:lnTo>
                <a:lnTo>
                  <a:pt x="4953" y="1782"/>
                </a:lnTo>
                <a:lnTo>
                  <a:pt x="4951" y="1780"/>
                </a:lnTo>
                <a:lnTo>
                  <a:pt x="4951" y="1780"/>
                </a:lnTo>
                <a:lnTo>
                  <a:pt x="4949" y="1780"/>
                </a:lnTo>
                <a:lnTo>
                  <a:pt x="4947" y="1778"/>
                </a:lnTo>
                <a:lnTo>
                  <a:pt x="4945" y="1778"/>
                </a:lnTo>
                <a:lnTo>
                  <a:pt x="4945" y="1778"/>
                </a:lnTo>
                <a:lnTo>
                  <a:pt x="4945" y="1780"/>
                </a:lnTo>
                <a:lnTo>
                  <a:pt x="4945" y="1780"/>
                </a:lnTo>
                <a:lnTo>
                  <a:pt x="4945" y="1780"/>
                </a:lnTo>
                <a:lnTo>
                  <a:pt x="4947" y="1780"/>
                </a:lnTo>
                <a:lnTo>
                  <a:pt x="4947" y="1782"/>
                </a:lnTo>
                <a:lnTo>
                  <a:pt x="4947" y="1782"/>
                </a:lnTo>
                <a:lnTo>
                  <a:pt x="4947" y="1784"/>
                </a:lnTo>
                <a:lnTo>
                  <a:pt x="4951" y="1786"/>
                </a:lnTo>
                <a:lnTo>
                  <a:pt x="4953" y="1786"/>
                </a:lnTo>
                <a:lnTo>
                  <a:pt x="4955" y="1786"/>
                </a:lnTo>
                <a:lnTo>
                  <a:pt x="4955" y="1786"/>
                </a:lnTo>
                <a:lnTo>
                  <a:pt x="4957" y="1786"/>
                </a:lnTo>
                <a:lnTo>
                  <a:pt x="4960" y="1786"/>
                </a:lnTo>
                <a:lnTo>
                  <a:pt x="4960" y="1786"/>
                </a:lnTo>
                <a:lnTo>
                  <a:pt x="4960" y="1786"/>
                </a:lnTo>
                <a:lnTo>
                  <a:pt x="4960" y="1786"/>
                </a:lnTo>
                <a:close/>
                <a:moveTo>
                  <a:pt x="4930" y="1763"/>
                </a:moveTo>
                <a:lnTo>
                  <a:pt x="4930" y="1763"/>
                </a:lnTo>
                <a:lnTo>
                  <a:pt x="4930" y="1763"/>
                </a:lnTo>
                <a:lnTo>
                  <a:pt x="4930" y="1763"/>
                </a:lnTo>
                <a:lnTo>
                  <a:pt x="4930" y="1763"/>
                </a:lnTo>
                <a:lnTo>
                  <a:pt x="4932" y="1763"/>
                </a:lnTo>
                <a:lnTo>
                  <a:pt x="4930" y="1761"/>
                </a:lnTo>
                <a:lnTo>
                  <a:pt x="4930" y="1761"/>
                </a:lnTo>
                <a:lnTo>
                  <a:pt x="4928" y="1761"/>
                </a:lnTo>
                <a:lnTo>
                  <a:pt x="4928" y="1761"/>
                </a:lnTo>
                <a:lnTo>
                  <a:pt x="4926" y="1761"/>
                </a:lnTo>
                <a:lnTo>
                  <a:pt x="4928" y="1761"/>
                </a:lnTo>
                <a:lnTo>
                  <a:pt x="4928" y="1761"/>
                </a:lnTo>
                <a:lnTo>
                  <a:pt x="4930" y="1763"/>
                </a:lnTo>
                <a:close/>
                <a:moveTo>
                  <a:pt x="4947" y="1770"/>
                </a:moveTo>
                <a:lnTo>
                  <a:pt x="4947" y="1772"/>
                </a:lnTo>
                <a:lnTo>
                  <a:pt x="4947" y="1772"/>
                </a:lnTo>
                <a:lnTo>
                  <a:pt x="4949" y="1772"/>
                </a:lnTo>
                <a:lnTo>
                  <a:pt x="4949" y="1772"/>
                </a:lnTo>
                <a:lnTo>
                  <a:pt x="4949" y="1770"/>
                </a:lnTo>
                <a:lnTo>
                  <a:pt x="4947" y="1765"/>
                </a:lnTo>
                <a:lnTo>
                  <a:pt x="4945" y="1765"/>
                </a:lnTo>
                <a:lnTo>
                  <a:pt x="4947" y="1767"/>
                </a:lnTo>
                <a:lnTo>
                  <a:pt x="4947" y="1767"/>
                </a:lnTo>
                <a:lnTo>
                  <a:pt x="4947" y="1770"/>
                </a:lnTo>
                <a:lnTo>
                  <a:pt x="4947" y="1770"/>
                </a:lnTo>
                <a:close/>
                <a:moveTo>
                  <a:pt x="5043" y="1847"/>
                </a:moveTo>
                <a:lnTo>
                  <a:pt x="5043" y="1847"/>
                </a:lnTo>
                <a:lnTo>
                  <a:pt x="5043" y="1849"/>
                </a:lnTo>
                <a:lnTo>
                  <a:pt x="5043" y="1853"/>
                </a:lnTo>
                <a:lnTo>
                  <a:pt x="5043" y="1853"/>
                </a:lnTo>
                <a:lnTo>
                  <a:pt x="5043" y="1853"/>
                </a:lnTo>
                <a:lnTo>
                  <a:pt x="5043" y="1851"/>
                </a:lnTo>
                <a:lnTo>
                  <a:pt x="5043" y="1847"/>
                </a:lnTo>
                <a:close/>
                <a:moveTo>
                  <a:pt x="5048" y="1889"/>
                </a:moveTo>
                <a:lnTo>
                  <a:pt x="5050" y="1889"/>
                </a:lnTo>
                <a:lnTo>
                  <a:pt x="5050" y="1887"/>
                </a:lnTo>
                <a:lnTo>
                  <a:pt x="5050" y="1887"/>
                </a:lnTo>
                <a:lnTo>
                  <a:pt x="5048" y="1885"/>
                </a:lnTo>
                <a:lnTo>
                  <a:pt x="5045" y="1885"/>
                </a:lnTo>
                <a:lnTo>
                  <a:pt x="5045" y="1885"/>
                </a:lnTo>
                <a:lnTo>
                  <a:pt x="5045" y="1885"/>
                </a:lnTo>
                <a:lnTo>
                  <a:pt x="5045" y="1885"/>
                </a:lnTo>
                <a:lnTo>
                  <a:pt x="5043" y="1887"/>
                </a:lnTo>
                <a:lnTo>
                  <a:pt x="5043" y="1887"/>
                </a:lnTo>
                <a:lnTo>
                  <a:pt x="5043" y="1889"/>
                </a:lnTo>
                <a:lnTo>
                  <a:pt x="5045" y="1887"/>
                </a:lnTo>
                <a:lnTo>
                  <a:pt x="5045" y="1887"/>
                </a:lnTo>
                <a:lnTo>
                  <a:pt x="5045" y="1889"/>
                </a:lnTo>
                <a:lnTo>
                  <a:pt x="5045" y="1889"/>
                </a:lnTo>
                <a:lnTo>
                  <a:pt x="5048" y="1889"/>
                </a:lnTo>
                <a:close/>
                <a:moveTo>
                  <a:pt x="5048" y="1874"/>
                </a:moveTo>
                <a:lnTo>
                  <a:pt x="5045" y="1872"/>
                </a:lnTo>
                <a:lnTo>
                  <a:pt x="5045" y="1872"/>
                </a:lnTo>
                <a:lnTo>
                  <a:pt x="5045" y="1872"/>
                </a:lnTo>
                <a:lnTo>
                  <a:pt x="5043" y="1872"/>
                </a:lnTo>
                <a:lnTo>
                  <a:pt x="5043" y="1872"/>
                </a:lnTo>
                <a:lnTo>
                  <a:pt x="5043" y="1872"/>
                </a:lnTo>
                <a:lnTo>
                  <a:pt x="5043" y="1872"/>
                </a:lnTo>
                <a:lnTo>
                  <a:pt x="5043" y="1874"/>
                </a:lnTo>
                <a:lnTo>
                  <a:pt x="5043" y="1874"/>
                </a:lnTo>
                <a:lnTo>
                  <a:pt x="5045" y="1874"/>
                </a:lnTo>
                <a:lnTo>
                  <a:pt x="5045" y="1874"/>
                </a:lnTo>
                <a:lnTo>
                  <a:pt x="5048" y="1874"/>
                </a:lnTo>
                <a:lnTo>
                  <a:pt x="5048" y="1874"/>
                </a:lnTo>
                <a:lnTo>
                  <a:pt x="5048" y="1874"/>
                </a:lnTo>
                <a:lnTo>
                  <a:pt x="5048" y="1874"/>
                </a:lnTo>
                <a:close/>
                <a:moveTo>
                  <a:pt x="5041" y="1866"/>
                </a:moveTo>
                <a:lnTo>
                  <a:pt x="5041" y="1866"/>
                </a:lnTo>
                <a:lnTo>
                  <a:pt x="5041" y="1866"/>
                </a:lnTo>
                <a:lnTo>
                  <a:pt x="5041" y="1868"/>
                </a:lnTo>
                <a:lnTo>
                  <a:pt x="5043" y="1868"/>
                </a:lnTo>
                <a:lnTo>
                  <a:pt x="5045" y="1868"/>
                </a:lnTo>
                <a:lnTo>
                  <a:pt x="5045" y="1868"/>
                </a:lnTo>
                <a:lnTo>
                  <a:pt x="5045" y="1866"/>
                </a:lnTo>
                <a:lnTo>
                  <a:pt x="5045" y="1866"/>
                </a:lnTo>
                <a:lnTo>
                  <a:pt x="5043" y="1864"/>
                </a:lnTo>
                <a:lnTo>
                  <a:pt x="5043" y="1864"/>
                </a:lnTo>
                <a:lnTo>
                  <a:pt x="5043" y="1866"/>
                </a:lnTo>
                <a:lnTo>
                  <a:pt x="5041" y="1866"/>
                </a:lnTo>
                <a:close/>
                <a:moveTo>
                  <a:pt x="5041" y="1946"/>
                </a:moveTo>
                <a:lnTo>
                  <a:pt x="5041" y="1946"/>
                </a:lnTo>
                <a:lnTo>
                  <a:pt x="5041" y="1946"/>
                </a:lnTo>
                <a:lnTo>
                  <a:pt x="5043" y="1946"/>
                </a:lnTo>
                <a:lnTo>
                  <a:pt x="5043" y="1944"/>
                </a:lnTo>
                <a:lnTo>
                  <a:pt x="5043" y="1944"/>
                </a:lnTo>
                <a:lnTo>
                  <a:pt x="5041" y="1944"/>
                </a:lnTo>
                <a:lnTo>
                  <a:pt x="5041" y="1944"/>
                </a:lnTo>
                <a:lnTo>
                  <a:pt x="5041" y="1941"/>
                </a:lnTo>
                <a:lnTo>
                  <a:pt x="5041" y="1941"/>
                </a:lnTo>
                <a:lnTo>
                  <a:pt x="5041" y="1944"/>
                </a:lnTo>
                <a:lnTo>
                  <a:pt x="5039" y="1944"/>
                </a:lnTo>
                <a:lnTo>
                  <a:pt x="5039" y="1946"/>
                </a:lnTo>
                <a:lnTo>
                  <a:pt x="5039" y="1946"/>
                </a:lnTo>
                <a:lnTo>
                  <a:pt x="5041" y="1946"/>
                </a:lnTo>
                <a:close/>
                <a:moveTo>
                  <a:pt x="4937" y="1772"/>
                </a:moveTo>
                <a:lnTo>
                  <a:pt x="4937" y="1772"/>
                </a:lnTo>
                <a:lnTo>
                  <a:pt x="4934" y="1770"/>
                </a:lnTo>
                <a:lnTo>
                  <a:pt x="4932" y="1767"/>
                </a:lnTo>
                <a:lnTo>
                  <a:pt x="4930" y="1767"/>
                </a:lnTo>
                <a:lnTo>
                  <a:pt x="4926" y="1767"/>
                </a:lnTo>
                <a:lnTo>
                  <a:pt x="4926" y="1767"/>
                </a:lnTo>
                <a:lnTo>
                  <a:pt x="4922" y="1765"/>
                </a:lnTo>
                <a:lnTo>
                  <a:pt x="4922" y="1765"/>
                </a:lnTo>
                <a:lnTo>
                  <a:pt x="4920" y="1765"/>
                </a:lnTo>
                <a:lnTo>
                  <a:pt x="4920" y="1765"/>
                </a:lnTo>
                <a:lnTo>
                  <a:pt x="4920" y="1767"/>
                </a:lnTo>
                <a:lnTo>
                  <a:pt x="4920" y="1767"/>
                </a:lnTo>
                <a:lnTo>
                  <a:pt x="4922" y="1770"/>
                </a:lnTo>
                <a:lnTo>
                  <a:pt x="4922" y="1772"/>
                </a:lnTo>
                <a:lnTo>
                  <a:pt x="4922" y="1772"/>
                </a:lnTo>
                <a:lnTo>
                  <a:pt x="4924" y="1772"/>
                </a:lnTo>
                <a:lnTo>
                  <a:pt x="4926" y="1772"/>
                </a:lnTo>
                <a:lnTo>
                  <a:pt x="4930" y="1772"/>
                </a:lnTo>
                <a:lnTo>
                  <a:pt x="4932" y="1774"/>
                </a:lnTo>
                <a:lnTo>
                  <a:pt x="4934" y="1774"/>
                </a:lnTo>
                <a:lnTo>
                  <a:pt x="4937" y="1774"/>
                </a:lnTo>
                <a:lnTo>
                  <a:pt x="4937" y="1774"/>
                </a:lnTo>
                <a:lnTo>
                  <a:pt x="4937" y="1774"/>
                </a:lnTo>
                <a:lnTo>
                  <a:pt x="4937" y="1772"/>
                </a:lnTo>
                <a:lnTo>
                  <a:pt x="4937" y="1772"/>
                </a:lnTo>
                <a:close/>
                <a:moveTo>
                  <a:pt x="5027" y="1638"/>
                </a:moveTo>
                <a:lnTo>
                  <a:pt x="5027" y="1638"/>
                </a:lnTo>
                <a:lnTo>
                  <a:pt x="5027" y="1638"/>
                </a:lnTo>
                <a:lnTo>
                  <a:pt x="5027" y="1638"/>
                </a:lnTo>
                <a:lnTo>
                  <a:pt x="5027" y="1640"/>
                </a:lnTo>
                <a:lnTo>
                  <a:pt x="5027" y="1640"/>
                </a:lnTo>
                <a:lnTo>
                  <a:pt x="5027" y="1640"/>
                </a:lnTo>
                <a:lnTo>
                  <a:pt x="5027" y="1638"/>
                </a:lnTo>
                <a:close/>
                <a:moveTo>
                  <a:pt x="5022" y="1845"/>
                </a:moveTo>
                <a:lnTo>
                  <a:pt x="5020" y="1843"/>
                </a:lnTo>
                <a:lnTo>
                  <a:pt x="5020" y="1843"/>
                </a:lnTo>
                <a:lnTo>
                  <a:pt x="5020" y="1845"/>
                </a:lnTo>
                <a:lnTo>
                  <a:pt x="5020" y="1845"/>
                </a:lnTo>
                <a:lnTo>
                  <a:pt x="5022" y="1851"/>
                </a:lnTo>
                <a:lnTo>
                  <a:pt x="5022" y="1853"/>
                </a:lnTo>
                <a:lnTo>
                  <a:pt x="5022" y="1856"/>
                </a:lnTo>
                <a:lnTo>
                  <a:pt x="5025" y="1856"/>
                </a:lnTo>
                <a:lnTo>
                  <a:pt x="5025" y="1858"/>
                </a:lnTo>
                <a:lnTo>
                  <a:pt x="5025" y="1858"/>
                </a:lnTo>
                <a:lnTo>
                  <a:pt x="5027" y="1856"/>
                </a:lnTo>
                <a:lnTo>
                  <a:pt x="5029" y="1856"/>
                </a:lnTo>
                <a:lnTo>
                  <a:pt x="5031" y="1856"/>
                </a:lnTo>
                <a:lnTo>
                  <a:pt x="5031" y="1856"/>
                </a:lnTo>
                <a:lnTo>
                  <a:pt x="5029" y="1853"/>
                </a:lnTo>
                <a:lnTo>
                  <a:pt x="5029" y="1849"/>
                </a:lnTo>
                <a:lnTo>
                  <a:pt x="5029" y="1849"/>
                </a:lnTo>
                <a:lnTo>
                  <a:pt x="5029" y="1849"/>
                </a:lnTo>
                <a:lnTo>
                  <a:pt x="5029" y="1847"/>
                </a:lnTo>
                <a:lnTo>
                  <a:pt x="5029" y="1847"/>
                </a:lnTo>
                <a:lnTo>
                  <a:pt x="5027" y="1847"/>
                </a:lnTo>
                <a:lnTo>
                  <a:pt x="5027" y="1847"/>
                </a:lnTo>
                <a:lnTo>
                  <a:pt x="5027" y="1849"/>
                </a:lnTo>
                <a:lnTo>
                  <a:pt x="5027" y="1849"/>
                </a:lnTo>
                <a:lnTo>
                  <a:pt x="5025" y="1851"/>
                </a:lnTo>
                <a:lnTo>
                  <a:pt x="5025" y="1851"/>
                </a:lnTo>
                <a:lnTo>
                  <a:pt x="5022" y="1845"/>
                </a:lnTo>
                <a:lnTo>
                  <a:pt x="5022" y="1845"/>
                </a:lnTo>
                <a:close/>
                <a:moveTo>
                  <a:pt x="5025" y="1470"/>
                </a:moveTo>
                <a:lnTo>
                  <a:pt x="5027" y="1470"/>
                </a:lnTo>
                <a:lnTo>
                  <a:pt x="5025" y="1470"/>
                </a:lnTo>
                <a:lnTo>
                  <a:pt x="5025" y="1470"/>
                </a:lnTo>
                <a:lnTo>
                  <a:pt x="5025" y="1470"/>
                </a:lnTo>
                <a:lnTo>
                  <a:pt x="5025" y="1470"/>
                </a:lnTo>
                <a:lnTo>
                  <a:pt x="5025" y="1470"/>
                </a:lnTo>
                <a:close/>
                <a:moveTo>
                  <a:pt x="5043" y="1858"/>
                </a:moveTo>
                <a:lnTo>
                  <a:pt x="5043" y="1862"/>
                </a:lnTo>
                <a:lnTo>
                  <a:pt x="5043" y="1862"/>
                </a:lnTo>
                <a:lnTo>
                  <a:pt x="5045" y="1862"/>
                </a:lnTo>
                <a:lnTo>
                  <a:pt x="5045" y="1862"/>
                </a:lnTo>
                <a:lnTo>
                  <a:pt x="5045" y="1862"/>
                </a:lnTo>
                <a:lnTo>
                  <a:pt x="5043" y="1856"/>
                </a:lnTo>
                <a:lnTo>
                  <a:pt x="5043" y="1856"/>
                </a:lnTo>
                <a:lnTo>
                  <a:pt x="5043" y="1858"/>
                </a:lnTo>
                <a:close/>
                <a:moveTo>
                  <a:pt x="4895" y="1753"/>
                </a:moveTo>
                <a:lnTo>
                  <a:pt x="4895" y="1751"/>
                </a:lnTo>
                <a:lnTo>
                  <a:pt x="4893" y="1751"/>
                </a:lnTo>
                <a:lnTo>
                  <a:pt x="4893" y="1749"/>
                </a:lnTo>
                <a:lnTo>
                  <a:pt x="4890" y="1749"/>
                </a:lnTo>
                <a:lnTo>
                  <a:pt x="4890" y="1747"/>
                </a:lnTo>
                <a:lnTo>
                  <a:pt x="4888" y="1747"/>
                </a:lnTo>
                <a:lnTo>
                  <a:pt x="4888" y="1747"/>
                </a:lnTo>
                <a:lnTo>
                  <a:pt x="4886" y="1749"/>
                </a:lnTo>
                <a:lnTo>
                  <a:pt x="4886" y="1749"/>
                </a:lnTo>
                <a:lnTo>
                  <a:pt x="4886" y="1749"/>
                </a:lnTo>
                <a:lnTo>
                  <a:pt x="4886" y="1751"/>
                </a:lnTo>
                <a:lnTo>
                  <a:pt x="4886" y="1751"/>
                </a:lnTo>
                <a:lnTo>
                  <a:pt x="4886" y="1751"/>
                </a:lnTo>
                <a:lnTo>
                  <a:pt x="4886" y="1751"/>
                </a:lnTo>
                <a:lnTo>
                  <a:pt x="4890" y="1751"/>
                </a:lnTo>
                <a:lnTo>
                  <a:pt x="4890" y="1751"/>
                </a:lnTo>
                <a:lnTo>
                  <a:pt x="4890" y="1751"/>
                </a:lnTo>
                <a:lnTo>
                  <a:pt x="4890" y="1753"/>
                </a:lnTo>
                <a:lnTo>
                  <a:pt x="4893" y="1753"/>
                </a:lnTo>
                <a:lnTo>
                  <a:pt x="4893" y="1753"/>
                </a:lnTo>
                <a:lnTo>
                  <a:pt x="4895" y="1755"/>
                </a:lnTo>
                <a:lnTo>
                  <a:pt x="4895" y="1755"/>
                </a:lnTo>
                <a:lnTo>
                  <a:pt x="4895" y="1755"/>
                </a:lnTo>
                <a:lnTo>
                  <a:pt x="4895" y="1753"/>
                </a:lnTo>
                <a:close/>
                <a:moveTo>
                  <a:pt x="4886" y="1736"/>
                </a:moveTo>
                <a:lnTo>
                  <a:pt x="4886" y="1736"/>
                </a:lnTo>
                <a:lnTo>
                  <a:pt x="4886" y="1736"/>
                </a:lnTo>
                <a:lnTo>
                  <a:pt x="4886" y="1738"/>
                </a:lnTo>
                <a:lnTo>
                  <a:pt x="4888" y="1738"/>
                </a:lnTo>
                <a:lnTo>
                  <a:pt x="4890" y="1736"/>
                </a:lnTo>
                <a:lnTo>
                  <a:pt x="4888" y="1736"/>
                </a:lnTo>
                <a:lnTo>
                  <a:pt x="4888" y="1736"/>
                </a:lnTo>
                <a:lnTo>
                  <a:pt x="4888" y="1736"/>
                </a:lnTo>
                <a:lnTo>
                  <a:pt x="4886" y="1736"/>
                </a:lnTo>
                <a:lnTo>
                  <a:pt x="4884" y="1734"/>
                </a:lnTo>
                <a:lnTo>
                  <a:pt x="4884" y="1734"/>
                </a:lnTo>
                <a:lnTo>
                  <a:pt x="4884" y="1732"/>
                </a:lnTo>
                <a:lnTo>
                  <a:pt x="4882" y="1730"/>
                </a:lnTo>
                <a:lnTo>
                  <a:pt x="4878" y="1728"/>
                </a:lnTo>
                <a:lnTo>
                  <a:pt x="4876" y="1728"/>
                </a:lnTo>
                <a:lnTo>
                  <a:pt x="4874" y="1726"/>
                </a:lnTo>
                <a:lnTo>
                  <a:pt x="4874" y="1726"/>
                </a:lnTo>
                <a:lnTo>
                  <a:pt x="4874" y="1728"/>
                </a:lnTo>
                <a:lnTo>
                  <a:pt x="4876" y="1728"/>
                </a:lnTo>
                <a:lnTo>
                  <a:pt x="4878" y="1730"/>
                </a:lnTo>
                <a:lnTo>
                  <a:pt x="4880" y="1734"/>
                </a:lnTo>
                <a:lnTo>
                  <a:pt x="4884" y="1736"/>
                </a:lnTo>
                <a:lnTo>
                  <a:pt x="4886" y="1736"/>
                </a:lnTo>
                <a:close/>
                <a:moveTo>
                  <a:pt x="4890" y="1757"/>
                </a:moveTo>
                <a:lnTo>
                  <a:pt x="4890" y="1757"/>
                </a:lnTo>
                <a:lnTo>
                  <a:pt x="4888" y="1757"/>
                </a:lnTo>
                <a:lnTo>
                  <a:pt x="4888" y="1757"/>
                </a:lnTo>
                <a:lnTo>
                  <a:pt x="4890" y="1757"/>
                </a:lnTo>
                <a:lnTo>
                  <a:pt x="4893" y="1757"/>
                </a:lnTo>
                <a:lnTo>
                  <a:pt x="4893" y="1757"/>
                </a:lnTo>
                <a:lnTo>
                  <a:pt x="4890" y="1757"/>
                </a:lnTo>
                <a:lnTo>
                  <a:pt x="4890" y="1757"/>
                </a:lnTo>
                <a:close/>
                <a:moveTo>
                  <a:pt x="4888" y="1755"/>
                </a:moveTo>
                <a:lnTo>
                  <a:pt x="4888" y="1753"/>
                </a:lnTo>
                <a:lnTo>
                  <a:pt x="4888" y="1753"/>
                </a:lnTo>
                <a:lnTo>
                  <a:pt x="4886" y="1753"/>
                </a:lnTo>
                <a:lnTo>
                  <a:pt x="4886" y="1753"/>
                </a:lnTo>
                <a:lnTo>
                  <a:pt x="4886" y="1755"/>
                </a:lnTo>
                <a:lnTo>
                  <a:pt x="4886" y="1757"/>
                </a:lnTo>
                <a:lnTo>
                  <a:pt x="4888" y="1757"/>
                </a:lnTo>
                <a:lnTo>
                  <a:pt x="4888" y="1757"/>
                </a:lnTo>
                <a:lnTo>
                  <a:pt x="4886" y="1755"/>
                </a:lnTo>
                <a:lnTo>
                  <a:pt x="4886" y="1755"/>
                </a:lnTo>
                <a:lnTo>
                  <a:pt x="4888" y="1755"/>
                </a:lnTo>
                <a:close/>
                <a:moveTo>
                  <a:pt x="4876" y="1747"/>
                </a:moveTo>
                <a:lnTo>
                  <a:pt x="4876" y="1747"/>
                </a:lnTo>
                <a:lnTo>
                  <a:pt x="4876" y="1747"/>
                </a:lnTo>
                <a:lnTo>
                  <a:pt x="4876" y="1749"/>
                </a:lnTo>
                <a:lnTo>
                  <a:pt x="4876" y="1749"/>
                </a:lnTo>
                <a:lnTo>
                  <a:pt x="4876" y="1749"/>
                </a:lnTo>
                <a:lnTo>
                  <a:pt x="4876" y="1747"/>
                </a:lnTo>
                <a:lnTo>
                  <a:pt x="4876" y="1747"/>
                </a:lnTo>
                <a:close/>
                <a:moveTo>
                  <a:pt x="4884" y="1744"/>
                </a:moveTo>
                <a:lnTo>
                  <a:pt x="4884" y="1744"/>
                </a:lnTo>
                <a:lnTo>
                  <a:pt x="4882" y="1744"/>
                </a:lnTo>
                <a:lnTo>
                  <a:pt x="4882" y="1744"/>
                </a:lnTo>
                <a:lnTo>
                  <a:pt x="4882" y="1747"/>
                </a:lnTo>
                <a:lnTo>
                  <a:pt x="4882" y="1749"/>
                </a:lnTo>
                <a:lnTo>
                  <a:pt x="4884" y="1749"/>
                </a:lnTo>
                <a:lnTo>
                  <a:pt x="4884" y="1749"/>
                </a:lnTo>
                <a:lnTo>
                  <a:pt x="4884" y="1747"/>
                </a:lnTo>
                <a:lnTo>
                  <a:pt x="4884" y="1747"/>
                </a:lnTo>
                <a:lnTo>
                  <a:pt x="4884" y="1744"/>
                </a:lnTo>
                <a:lnTo>
                  <a:pt x="4884" y="1744"/>
                </a:lnTo>
                <a:close/>
                <a:moveTo>
                  <a:pt x="4878" y="1740"/>
                </a:moveTo>
                <a:lnTo>
                  <a:pt x="4876" y="1740"/>
                </a:lnTo>
                <a:lnTo>
                  <a:pt x="4876" y="1740"/>
                </a:lnTo>
                <a:lnTo>
                  <a:pt x="4876" y="1742"/>
                </a:lnTo>
                <a:lnTo>
                  <a:pt x="4876" y="1744"/>
                </a:lnTo>
                <a:lnTo>
                  <a:pt x="4876" y="1744"/>
                </a:lnTo>
                <a:lnTo>
                  <a:pt x="4878" y="1744"/>
                </a:lnTo>
                <a:lnTo>
                  <a:pt x="4878" y="1744"/>
                </a:lnTo>
                <a:lnTo>
                  <a:pt x="4878" y="1744"/>
                </a:lnTo>
                <a:lnTo>
                  <a:pt x="4878" y="1744"/>
                </a:lnTo>
                <a:lnTo>
                  <a:pt x="4880" y="1742"/>
                </a:lnTo>
                <a:lnTo>
                  <a:pt x="4880" y="1742"/>
                </a:lnTo>
                <a:lnTo>
                  <a:pt x="4878" y="1742"/>
                </a:lnTo>
                <a:lnTo>
                  <a:pt x="4878" y="1740"/>
                </a:lnTo>
                <a:close/>
                <a:moveTo>
                  <a:pt x="4865" y="1723"/>
                </a:moveTo>
                <a:lnTo>
                  <a:pt x="4865" y="1723"/>
                </a:lnTo>
                <a:lnTo>
                  <a:pt x="4863" y="1721"/>
                </a:lnTo>
                <a:lnTo>
                  <a:pt x="4863" y="1721"/>
                </a:lnTo>
                <a:lnTo>
                  <a:pt x="4861" y="1719"/>
                </a:lnTo>
                <a:lnTo>
                  <a:pt x="4861" y="1719"/>
                </a:lnTo>
                <a:lnTo>
                  <a:pt x="4859" y="1719"/>
                </a:lnTo>
                <a:lnTo>
                  <a:pt x="4859" y="1717"/>
                </a:lnTo>
                <a:lnTo>
                  <a:pt x="4857" y="1717"/>
                </a:lnTo>
                <a:lnTo>
                  <a:pt x="4857" y="1715"/>
                </a:lnTo>
                <a:lnTo>
                  <a:pt x="4857" y="1715"/>
                </a:lnTo>
                <a:lnTo>
                  <a:pt x="4857" y="1715"/>
                </a:lnTo>
                <a:lnTo>
                  <a:pt x="4855" y="1711"/>
                </a:lnTo>
                <a:lnTo>
                  <a:pt x="4853" y="1711"/>
                </a:lnTo>
                <a:lnTo>
                  <a:pt x="4851" y="1711"/>
                </a:lnTo>
                <a:lnTo>
                  <a:pt x="4851" y="1711"/>
                </a:lnTo>
                <a:lnTo>
                  <a:pt x="4851" y="1709"/>
                </a:lnTo>
                <a:lnTo>
                  <a:pt x="4849" y="1709"/>
                </a:lnTo>
                <a:lnTo>
                  <a:pt x="4849" y="1711"/>
                </a:lnTo>
                <a:lnTo>
                  <a:pt x="4849" y="1713"/>
                </a:lnTo>
                <a:lnTo>
                  <a:pt x="4849" y="1715"/>
                </a:lnTo>
                <a:lnTo>
                  <a:pt x="4851" y="1717"/>
                </a:lnTo>
                <a:lnTo>
                  <a:pt x="4851" y="1717"/>
                </a:lnTo>
                <a:lnTo>
                  <a:pt x="4851" y="1719"/>
                </a:lnTo>
                <a:lnTo>
                  <a:pt x="4853" y="1719"/>
                </a:lnTo>
                <a:lnTo>
                  <a:pt x="4853" y="1721"/>
                </a:lnTo>
                <a:lnTo>
                  <a:pt x="4855" y="1721"/>
                </a:lnTo>
                <a:lnTo>
                  <a:pt x="4857" y="1721"/>
                </a:lnTo>
                <a:lnTo>
                  <a:pt x="4857" y="1723"/>
                </a:lnTo>
                <a:lnTo>
                  <a:pt x="4857" y="1726"/>
                </a:lnTo>
                <a:lnTo>
                  <a:pt x="4857" y="1726"/>
                </a:lnTo>
                <a:lnTo>
                  <a:pt x="4859" y="1728"/>
                </a:lnTo>
                <a:lnTo>
                  <a:pt x="4859" y="1728"/>
                </a:lnTo>
                <a:lnTo>
                  <a:pt x="4861" y="1730"/>
                </a:lnTo>
                <a:lnTo>
                  <a:pt x="4863" y="1730"/>
                </a:lnTo>
                <a:lnTo>
                  <a:pt x="4863" y="1730"/>
                </a:lnTo>
                <a:lnTo>
                  <a:pt x="4865" y="1730"/>
                </a:lnTo>
                <a:lnTo>
                  <a:pt x="4865" y="1730"/>
                </a:lnTo>
                <a:lnTo>
                  <a:pt x="4865" y="1728"/>
                </a:lnTo>
                <a:lnTo>
                  <a:pt x="4867" y="1730"/>
                </a:lnTo>
                <a:lnTo>
                  <a:pt x="4867" y="1728"/>
                </a:lnTo>
                <a:lnTo>
                  <a:pt x="4867" y="1728"/>
                </a:lnTo>
                <a:lnTo>
                  <a:pt x="4867" y="1726"/>
                </a:lnTo>
                <a:lnTo>
                  <a:pt x="4865" y="1723"/>
                </a:lnTo>
                <a:close/>
                <a:moveTo>
                  <a:pt x="4876" y="830"/>
                </a:moveTo>
                <a:lnTo>
                  <a:pt x="4874" y="830"/>
                </a:lnTo>
                <a:lnTo>
                  <a:pt x="4874" y="830"/>
                </a:lnTo>
                <a:lnTo>
                  <a:pt x="4872" y="832"/>
                </a:lnTo>
                <a:lnTo>
                  <a:pt x="4869" y="832"/>
                </a:lnTo>
                <a:lnTo>
                  <a:pt x="4872" y="835"/>
                </a:lnTo>
                <a:lnTo>
                  <a:pt x="4872" y="835"/>
                </a:lnTo>
                <a:lnTo>
                  <a:pt x="4874" y="835"/>
                </a:lnTo>
                <a:lnTo>
                  <a:pt x="4874" y="835"/>
                </a:lnTo>
                <a:lnTo>
                  <a:pt x="4874" y="832"/>
                </a:lnTo>
                <a:lnTo>
                  <a:pt x="4876" y="830"/>
                </a:lnTo>
                <a:close/>
                <a:moveTo>
                  <a:pt x="4932" y="1799"/>
                </a:moveTo>
                <a:lnTo>
                  <a:pt x="4926" y="1797"/>
                </a:lnTo>
                <a:lnTo>
                  <a:pt x="4926" y="1797"/>
                </a:lnTo>
                <a:lnTo>
                  <a:pt x="4926" y="1797"/>
                </a:lnTo>
                <a:lnTo>
                  <a:pt x="4926" y="1797"/>
                </a:lnTo>
                <a:lnTo>
                  <a:pt x="4926" y="1799"/>
                </a:lnTo>
                <a:lnTo>
                  <a:pt x="4926" y="1799"/>
                </a:lnTo>
                <a:lnTo>
                  <a:pt x="4928" y="1799"/>
                </a:lnTo>
                <a:lnTo>
                  <a:pt x="4928" y="1799"/>
                </a:lnTo>
                <a:lnTo>
                  <a:pt x="4930" y="1799"/>
                </a:lnTo>
                <a:lnTo>
                  <a:pt x="4930" y="1801"/>
                </a:lnTo>
                <a:lnTo>
                  <a:pt x="4932" y="1801"/>
                </a:lnTo>
                <a:lnTo>
                  <a:pt x="4932" y="1801"/>
                </a:lnTo>
                <a:lnTo>
                  <a:pt x="4932" y="1801"/>
                </a:lnTo>
                <a:lnTo>
                  <a:pt x="4934" y="1801"/>
                </a:lnTo>
                <a:lnTo>
                  <a:pt x="4934" y="1801"/>
                </a:lnTo>
                <a:lnTo>
                  <a:pt x="4932" y="1799"/>
                </a:lnTo>
                <a:close/>
                <a:moveTo>
                  <a:pt x="4861" y="832"/>
                </a:moveTo>
                <a:lnTo>
                  <a:pt x="4863" y="830"/>
                </a:lnTo>
                <a:lnTo>
                  <a:pt x="4863" y="830"/>
                </a:lnTo>
                <a:lnTo>
                  <a:pt x="4863" y="830"/>
                </a:lnTo>
                <a:lnTo>
                  <a:pt x="4861" y="828"/>
                </a:lnTo>
                <a:lnTo>
                  <a:pt x="4859" y="830"/>
                </a:lnTo>
                <a:lnTo>
                  <a:pt x="4861" y="830"/>
                </a:lnTo>
                <a:lnTo>
                  <a:pt x="4861" y="830"/>
                </a:lnTo>
                <a:lnTo>
                  <a:pt x="4861" y="832"/>
                </a:lnTo>
                <a:close/>
                <a:moveTo>
                  <a:pt x="4867" y="832"/>
                </a:moveTo>
                <a:lnTo>
                  <a:pt x="4865" y="835"/>
                </a:lnTo>
                <a:lnTo>
                  <a:pt x="4865" y="839"/>
                </a:lnTo>
                <a:lnTo>
                  <a:pt x="4863" y="839"/>
                </a:lnTo>
                <a:lnTo>
                  <a:pt x="4859" y="841"/>
                </a:lnTo>
                <a:lnTo>
                  <a:pt x="4857" y="841"/>
                </a:lnTo>
                <a:lnTo>
                  <a:pt x="4857" y="841"/>
                </a:lnTo>
                <a:lnTo>
                  <a:pt x="4857" y="841"/>
                </a:lnTo>
                <a:lnTo>
                  <a:pt x="4857" y="843"/>
                </a:lnTo>
                <a:lnTo>
                  <a:pt x="4857" y="845"/>
                </a:lnTo>
                <a:lnTo>
                  <a:pt x="4857" y="845"/>
                </a:lnTo>
                <a:lnTo>
                  <a:pt x="4859" y="845"/>
                </a:lnTo>
                <a:lnTo>
                  <a:pt x="4859" y="845"/>
                </a:lnTo>
                <a:lnTo>
                  <a:pt x="4861" y="845"/>
                </a:lnTo>
                <a:lnTo>
                  <a:pt x="4861" y="843"/>
                </a:lnTo>
                <a:lnTo>
                  <a:pt x="4865" y="843"/>
                </a:lnTo>
                <a:lnTo>
                  <a:pt x="4867" y="841"/>
                </a:lnTo>
                <a:lnTo>
                  <a:pt x="4867" y="839"/>
                </a:lnTo>
                <a:lnTo>
                  <a:pt x="4869" y="837"/>
                </a:lnTo>
                <a:lnTo>
                  <a:pt x="4869" y="835"/>
                </a:lnTo>
                <a:lnTo>
                  <a:pt x="4869" y="832"/>
                </a:lnTo>
                <a:lnTo>
                  <a:pt x="4867" y="832"/>
                </a:lnTo>
                <a:close/>
                <a:moveTo>
                  <a:pt x="4922" y="1753"/>
                </a:moveTo>
                <a:lnTo>
                  <a:pt x="4924" y="1755"/>
                </a:lnTo>
                <a:lnTo>
                  <a:pt x="4924" y="1755"/>
                </a:lnTo>
                <a:lnTo>
                  <a:pt x="4924" y="1753"/>
                </a:lnTo>
                <a:lnTo>
                  <a:pt x="4922" y="1753"/>
                </a:lnTo>
                <a:lnTo>
                  <a:pt x="4924" y="1751"/>
                </a:lnTo>
                <a:lnTo>
                  <a:pt x="4918" y="1747"/>
                </a:lnTo>
                <a:lnTo>
                  <a:pt x="4916" y="1747"/>
                </a:lnTo>
                <a:lnTo>
                  <a:pt x="4916" y="1747"/>
                </a:lnTo>
                <a:lnTo>
                  <a:pt x="4913" y="1744"/>
                </a:lnTo>
                <a:lnTo>
                  <a:pt x="4913" y="1744"/>
                </a:lnTo>
                <a:lnTo>
                  <a:pt x="4911" y="1744"/>
                </a:lnTo>
                <a:lnTo>
                  <a:pt x="4911" y="1742"/>
                </a:lnTo>
                <a:lnTo>
                  <a:pt x="4909" y="1742"/>
                </a:lnTo>
                <a:lnTo>
                  <a:pt x="4907" y="1740"/>
                </a:lnTo>
                <a:lnTo>
                  <a:pt x="4903" y="1740"/>
                </a:lnTo>
                <a:lnTo>
                  <a:pt x="4903" y="1740"/>
                </a:lnTo>
                <a:lnTo>
                  <a:pt x="4905" y="1740"/>
                </a:lnTo>
                <a:lnTo>
                  <a:pt x="4905" y="1742"/>
                </a:lnTo>
                <a:lnTo>
                  <a:pt x="4907" y="1744"/>
                </a:lnTo>
                <a:lnTo>
                  <a:pt x="4907" y="1744"/>
                </a:lnTo>
                <a:lnTo>
                  <a:pt x="4909" y="1744"/>
                </a:lnTo>
                <a:lnTo>
                  <a:pt x="4909" y="1747"/>
                </a:lnTo>
                <a:lnTo>
                  <a:pt x="4911" y="1747"/>
                </a:lnTo>
                <a:lnTo>
                  <a:pt x="4913" y="1749"/>
                </a:lnTo>
                <a:lnTo>
                  <a:pt x="4916" y="1749"/>
                </a:lnTo>
                <a:lnTo>
                  <a:pt x="4916" y="1749"/>
                </a:lnTo>
                <a:lnTo>
                  <a:pt x="4916" y="1751"/>
                </a:lnTo>
                <a:lnTo>
                  <a:pt x="4920" y="1751"/>
                </a:lnTo>
                <a:lnTo>
                  <a:pt x="4922" y="1753"/>
                </a:lnTo>
                <a:close/>
                <a:moveTo>
                  <a:pt x="4863" y="1732"/>
                </a:moveTo>
                <a:lnTo>
                  <a:pt x="4863" y="1734"/>
                </a:lnTo>
                <a:lnTo>
                  <a:pt x="4863" y="1734"/>
                </a:lnTo>
                <a:lnTo>
                  <a:pt x="4865" y="1734"/>
                </a:lnTo>
                <a:lnTo>
                  <a:pt x="4865" y="1732"/>
                </a:lnTo>
                <a:lnTo>
                  <a:pt x="4863" y="1732"/>
                </a:lnTo>
                <a:lnTo>
                  <a:pt x="4863" y="1732"/>
                </a:lnTo>
                <a:close/>
                <a:moveTo>
                  <a:pt x="4922" y="1753"/>
                </a:moveTo>
                <a:lnTo>
                  <a:pt x="4920" y="1753"/>
                </a:lnTo>
                <a:lnTo>
                  <a:pt x="4920" y="1753"/>
                </a:lnTo>
                <a:lnTo>
                  <a:pt x="4920" y="1751"/>
                </a:lnTo>
                <a:lnTo>
                  <a:pt x="4920" y="1753"/>
                </a:lnTo>
                <a:lnTo>
                  <a:pt x="4920" y="1753"/>
                </a:lnTo>
                <a:lnTo>
                  <a:pt x="4920" y="1753"/>
                </a:lnTo>
                <a:lnTo>
                  <a:pt x="4920" y="1753"/>
                </a:lnTo>
                <a:lnTo>
                  <a:pt x="4922" y="1753"/>
                </a:lnTo>
                <a:close/>
                <a:moveTo>
                  <a:pt x="4924" y="1910"/>
                </a:moveTo>
                <a:lnTo>
                  <a:pt x="4924" y="1912"/>
                </a:lnTo>
                <a:lnTo>
                  <a:pt x="4924" y="1912"/>
                </a:lnTo>
                <a:lnTo>
                  <a:pt x="4926" y="1910"/>
                </a:lnTo>
                <a:lnTo>
                  <a:pt x="4926" y="1908"/>
                </a:lnTo>
                <a:lnTo>
                  <a:pt x="4924" y="1910"/>
                </a:lnTo>
                <a:close/>
                <a:moveTo>
                  <a:pt x="4899" y="1755"/>
                </a:moveTo>
                <a:lnTo>
                  <a:pt x="4897" y="1753"/>
                </a:lnTo>
                <a:lnTo>
                  <a:pt x="4897" y="1755"/>
                </a:lnTo>
                <a:lnTo>
                  <a:pt x="4897" y="1755"/>
                </a:lnTo>
                <a:lnTo>
                  <a:pt x="4895" y="1755"/>
                </a:lnTo>
                <a:lnTo>
                  <a:pt x="4895" y="1755"/>
                </a:lnTo>
                <a:lnTo>
                  <a:pt x="4895" y="1755"/>
                </a:lnTo>
                <a:lnTo>
                  <a:pt x="4897" y="1757"/>
                </a:lnTo>
                <a:lnTo>
                  <a:pt x="4897" y="1757"/>
                </a:lnTo>
                <a:lnTo>
                  <a:pt x="4899" y="1757"/>
                </a:lnTo>
                <a:lnTo>
                  <a:pt x="4899" y="1755"/>
                </a:lnTo>
                <a:lnTo>
                  <a:pt x="4899" y="1755"/>
                </a:lnTo>
                <a:lnTo>
                  <a:pt x="4897" y="1755"/>
                </a:lnTo>
                <a:lnTo>
                  <a:pt x="4899" y="1755"/>
                </a:lnTo>
                <a:lnTo>
                  <a:pt x="4899" y="1755"/>
                </a:lnTo>
                <a:close/>
                <a:moveTo>
                  <a:pt x="5039" y="1853"/>
                </a:moveTo>
                <a:lnTo>
                  <a:pt x="5037" y="1856"/>
                </a:lnTo>
                <a:lnTo>
                  <a:pt x="5037" y="1856"/>
                </a:lnTo>
                <a:lnTo>
                  <a:pt x="5039" y="1856"/>
                </a:lnTo>
                <a:lnTo>
                  <a:pt x="5041" y="1853"/>
                </a:lnTo>
                <a:lnTo>
                  <a:pt x="5041" y="1851"/>
                </a:lnTo>
                <a:lnTo>
                  <a:pt x="5039" y="1853"/>
                </a:lnTo>
                <a:close/>
                <a:moveTo>
                  <a:pt x="4899" y="1757"/>
                </a:moveTo>
                <a:lnTo>
                  <a:pt x="4899" y="1757"/>
                </a:lnTo>
                <a:lnTo>
                  <a:pt x="4899" y="1759"/>
                </a:lnTo>
                <a:lnTo>
                  <a:pt x="4899" y="1759"/>
                </a:lnTo>
                <a:lnTo>
                  <a:pt x="4901" y="1757"/>
                </a:lnTo>
                <a:lnTo>
                  <a:pt x="4901" y="1757"/>
                </a:lnTo>
                <a:lnTo>
                  <a:pt x="4899" y="1757"/>
                </a:lnTo>
                <a:close/>
                <a:moveTo>
                  <a:pt x="4909" y="2505"/>
                </a:moveTo>
                <a:lnTo>
                  <a:pt x="4909" y="2508"/>
                </a:lnTo>
                <a:lnTo>
                  <a:pt x="4909" y="2505"/>
                </a:lnTo>
                <a:lnTo>
                  <a:pt x="4911" y="2503"/>
                </a:lnTo>
                <a:lnTo>
                  <a:pt x="4911" y="2501"/>
                </a:lnTo>
                <a:lnTo>
                  <a:pt x="4909" y="2501"/>
                </a:lnTo>
                <a:lnTo>
                  <a:pt x="4909" y="2505"/>
                </a:lnTo>
                <a:close/>
                <a:moveTo>
                  <a:pt x="4901" y="1531"/>
                </a:moveTo>
                <a:lnTo>
                  <a:pt x="4899" y="1531"/>
                </a:lnTo>
                <a:lnTo>
                  <a:pt x="4899" y="1531"/>
                </a:lnTo>
                <a:lnTo>
                  <a:pt x="4899" y="1533"/>
                </a:lnTo>
                <a:lnTo>
                  <a:pt x="4899" y="1533"/>
                </a:lnTo>
                <a:lnTo>
                  <a:pt x="4899" y="1533"/>
                </a:lnTo>
                <a:lnTo>
                  <a:pt x="4901" y="1533"/>
                </a:lnTo>
                <a:lnTo>
                  <a:pt x="4901" y="1533"/>
                </a:lnTo>
                <a:lnTo>
                  <a:pt x="4901" y="1533"/>
                </a:lnTo>
                <a:lnTo>
                  <a:pt x="4901" y="1533"/>
                </a:lnTo>
                <a:lnTo>
                  <a:pt x="4901" y="1531"/>
                </a:lnTo>
                <a:close/>
                <a:moveTo>
                  <a:pt x="4913" y="1761"/>
                </a:moveTo>
                <a:lnTo>
                  <a:pt x="4913" y="1761"/>
                </a:lnTo>
                <a:lnTo>
                  <a:pt x="4913" y="1761"/>
                </a:lnTo>
                <a:lnTo>
                  <a:pt x="4911" y="1761"/>
                </a:lnTo>
                <a:lnTo>
                  <a:pt x="4911" y="1761"/>
                </a:lnTo>
                <a:lnTo>
                  <a:pt x="4911" y="1763"/>
                </a:lnTo>
                <a:lnTo>
                  <a:pt x="4913" y="1763"/>
                </a:lnTo>
                <a:lnTo>
                  <a:pt x="4913" y="1763"/>
                </a:lnTo>
                <a:lnTo>
                  <a:pt x="4913" y="1763"/>
                </a:lnTo>
                <a:lnTo>
                  <a:pt x="4916" y="1761"/>
                </a:lnTo>
                <a:lnTo>
                  <a:pt x="4913" y="1761"/>
                </a:lnTo>
                <a:lnTo>
                  <a:pt x="4913" y="1761"/>
                </a:lnTo>
                <a:close/>
                <a:moveTo>
                  <a:pt x="5117" y="1612"/>
                </a:moveTo>
                <a:lnTo>
                  <a:pt x="5117" y="1612"/>
                </a:lnTo>
                <a:lnTo>
                  <a:pt x="5117" y="1612"/>
                </a:lnTo>
                <a:lnTo>
                  <a:pt x="5117" y="1610"/>
                </a:lnTo>
                <a:lnTo>
                  <a:pt x="5117" y="1612"/>
                </a:lnTo>
                <a:lnTo>
                  <a:pt x="5115" y="1612"/>
                </a:lnTo>
                <a:lnTo>
                  <a:pt x="5115" y="1612"/>
                </a:lnTo>
                <a:lnTo>
                  <a:pt x="5115" y="1612"/>
                </a:lnTo>
                <a:lnTo>
                  <a:pt x="5115" y="1612"/>
                </a:lnTo>
                <a:lnTo>
                  <a:pt x="5115" y="1612"/>
                </a:lnTo>
                <a:lnTo>
                  <a:pt x="5117" y="1612"/>
                </a:lnTo>
                <a:close/>
                <a:moveTo>
                  <a:pt x="5113" y="1619"/>
                </a:moveTo>
                <a:lnTo>
                  <a:pt x="5115" y="1619"/>
                </a:lnTo>
                <a:lnTo>
                  <a:pt x="5115" y="1619"/>
                </a:lnTo>
                <a:lnTo>
                  <a:pt x="5115" y="1617"/>
                </a:lnTo>
                <a:lnTo>
                  <a:pt x="5115" y="1617"/>
                </a:lnTo>
                <a:lnTo>
                  <a:pt x="5115" y="1617"/>
                </a:lnTo>
                <a:lnTo>
                  <a:pt x="5115" y="1617"/>
                </a:lnTo>
                <a:lnTo>
                  <a:pt x="5115" y="1617"/>
                </a:lnTo>
                <a:lnTo>
                  <a:pt x="5115" y="1617"/>
                </a:lnTo>
                <a:lnTo>
                  <a:pt x="5115" y="1617"/>
                </a:lnTo>
                <a:lnTo>
                  <a:pt x="5115" y="1617"/>
                </a:lnTo>
                <a:lnTo>
                  <a:pt x="5115" y="1617"/>
                </a:lnTo>
                <a:lnTo>
                  <a:pt x="5115" y="1619"/>
                </a:lnTo>
                <a:lnTo>
                  <a:pt x="5113" y="1619"/>
                </a:lnTo>
                <a:close/>
                <a:moveTo>
                  <a:pt x="5110" y="1587"/>
                </a:moveTo>
                <a:lnTo>
                  <a:pt x="5110" y="1587"/>
                </a:lnTo>
                <a:lnTo>
                  <a:pt x="5113" y="1587"/>
                </a:lnTo>
                <a:lnTo>
                  <a:pt x="5113" y="1587"/>
                </a:lnTo>
                <a:lnTo>
                  <a:pt x="5113" y="1587"/>
                </a:lnTo>
                <a:lnTo>
                  <a:pt x="5110" y="1587"/>
                </a:lnTo>
                <a:lnTo>
                  <a:pt x="5110" y="1587"/>
                </a:lnTo>
                <a:lnTo>
                  <a:pt x="5110" y="1587"/>
                </a:lnTo>
                <a:close/>
                <a:moveTo>
                  <a:pt x="5127" y="2252"/>
                </a:moveTo>
                <a:lnTo>
                  <a:pt x="5127" y="2250"/>
                </a:lnTo>
                <a:lnTo>
                  <a:pt x="5127" y="2250"/>
                </a:lnTo>
                <a:lnTo>
                  <a:pt x="5127" y="2250"/>
                </a:lnTo>
                <a:lnTo>
                  <a:pt x="5125" y="2252"/>
                </a:lnTo>
                <a:lnTo>
                  <a:pt x="5125" y="2252"/>
                </a:lnTo>
                <a:lnTo>
                  <a:pt x="5125" y="2254"/>
                </a:lnTo>
                <a:lnTo>
                  <a:pt x="5127" y="2252"/>
                </a:lnTo>
                <a:lnTo>
                  <a:pt x="5127" y="2252"/>
                </a:lnTo>
                <a:close/>
                <a:moveTo>
                  <a:pt x="5115" y="1606"/>
                </a:moveTo>
                <a:lnTo>
                  <a:pt x="5115" y="1606"/>
                </a:lnTo>
                <a:lnTo>
                  <a:pt x="5115" y="1606"/>
                </a:lnTo>
                <a:lnTo>
                  <a:pt x="5115" y="1606"/>
                </a:lnTo>
                <a:lnTo>
                  <a:pt x="5115" y="1606"/>
                </a:lnTo>
                <a:lnTo>
                  <a:pt x="5115" y="1606"/>
                </a:lnTo>
                <a:lnTo>
                  <a:pt x="5115" y="1606"/>
                </a:lnTo>
                <a:lnTo>
                  <a:pt x="5115" y="1606"/>
                </a:lnTo>
                <a:lnTo>
                  <a:pt x="5115" y="1606"/>
                </a:lnTo>
                <a:close/>
                <a:moveTo>
                  <a:pt x="5123" y="801"/>
                </a:moveTo>
                <a:lnTo>
                  <a:pt x="5123" y="801"/>
                </a:lnTo>
                <a:lnTo>
                  <a:pt x="5125" y="801"/>
                </a:lnTo>
                <a:lnTo>
                  <a:pt x="5125" y="801"/>
                </a:lnTo>
                <a:lnTo>
                  <a:pt x="5125" y="799"/>
                </a:lnTo>
                <a:lnTo>
                  <a:pt x="5123" y="799"/>
                </a:lnTo>
                <a:lnTo>
                  <a:pt x="5121" y="801"/>
                </a:lnTo>
                <a:lnTo>
                  <a:pt x="5121" y="801"/>
                </a:lnTo>
                <a:lnTo>
                  <a:pt x="5119" y="801"/>
                </a:lnTo>
                <a:lnTo>
                  <a:pt x="5123" y="801"/>
                </a:lnTo>
                <a:close/>
                <a:moveTo>
                  <a:pt x="5039" y="757"/>
                </a:moveTo>
                <a:lnTo>
                  <a:pt x="5037" y="755"/>
                </a:lnTo>
                <a:lnTo>
                  <a:pt x="5035" y="755"/>
                </a:lnTo>
                <a:lnTo>
                  <a:pt x="5035" y="753"/>
                </a:lnTo>
                <a:lnTo>
                  <a:pt x="5033" y="753"/>
                </a:lnTo>
                <a:lnTo>
                  <a:pt x="5035" y="755"/>
                </a:lnTo>
                <a:lnTo>
                  <a:pt x="5037" y="757"/>
                </a:lnTo>
                <a:lnTo>
                  <a:pt x="5043" y="759"/>
                </a:lnTo>
                <a:lnTo>
                  <a:pt x="5041" y="759"/>
                </a:lnTo>
                <a:lnTo>
                  <a:pt x="5039" y="757"/>
                </a:lnTo>
                <a:close/>
                <a:moveTo>
                  <a:pt x="5115" y="1604"/>
                </a:moveTo>
                <a:lnTo>
                  <a:pt x="5115" y="1604"/>
                </a:lnTo>
                <a:lnTo>
                  <a:pt x="5115" y="1604"/>
                </a:lnTo>
                <a:lnTo>
                  <a:pt x="5113" y="1604"/>
                </a:lnTo>
                <a:lnTo>
                  <a:pt x="5113" y="1604"/>
                </a:lnTo>
                <a:lnTo>
                  <a:pt x="5113" y="1604"/>
                </a:lnTo>
                <a:lnTo>
                  <a:pt x="5113" y="1604"/>
                </a:lnTo>
                <a:lnTo>
                  <a:pt x="5113" y="1604"/>
                </a:lnTo>
                <a:lnTo>
                  <a:pt x="5115" y="1604"/>
                </a:lnTo>
                <a:close/>
                <a:moveTo>
                  <a:pt x="5192" y="2197"/>
                </a:moveTo>
                <a:lnTo>
                  <a:pt x="5190" y="2197"/>
                </a:lnTo>
                <a:lnTo>
                  <a:pt x="5186" y="2197"/>
                </a:lnTo>
                <a:lnTo>
                  <a:pt x="5186" y="2197"/>
                </a:lnTo>
                <a:lnTo>
                  <a:pt x="5186" y="2197"/>
                </a:lnTo>
                <a:lnTo>
                  <a:pt x="5184" y="2199"/>
                </a:lnTo>
                <a:lnTo>
                  <a:pt x="5182" y="2199"/>
                </a:lnTo>
                <a:lnTo>
                  <a:pt x="5182" y="2201"/>
                </a:lnTo>
                <a:lnTo>
                  <a:pt x="5180" y="2201"/>
                </a:lnTo>
                <a:lnTo>
                  <a:pt x="5177" y="2204"/>
                </a:lnTo>
                <a:lnTo>
                  <a:pt x="5177" y="2204"/>
                </a:lnTo>
                <a:lnTo>
                  <a:pt x="5175" y="2204"/>
                </a:lnTo>
                <a:lnTo>
                  <a:pt x="5173" y="2204"/>
                </a:lnTo>
                <a:lnTo>
                  <a:pt x="5169" y="2201"/>
                </a:lnTo>
                <a:lnTo>
                  <a:pt x="5167" y="2201"/>
                </a:lnTo>
                <a:lnTo>
                  <a:pt x="5161" y="2199"/>
                </a:lnTo>
                <a:lnTo>
                  <a:pt x="5161" y="2199"/>
                </a:lnTo>
                <a:lnTo>
                  <a:pt x="5161" y="2199"/>
                </a:lnTo>
                <a:lnTo>
                  <a:pt x="5159" y="2197"/>
                </a:lnTo>
                <a:lnTo>
                  <a:pt x="5159" y="2197"/>
                </a:lnTo>
                <a:lnTo>
                  <a:pt x="5159" y="2197"/>
                </a:lnTo>
                <a:lnTo>
                  <a:pt x="5159" y="2197"/>
                </a:lnTo>
                <a:lnTo>
                  <a:pt x="5159" y="2197"/>
                </a:lnTo>
                <a:lnTo>
                  <a:pt x="5159" y="2197"/>
                </a:lnTo>
                <a:lnTo>
                  <a:pt x="5157" y="2195"/>
                </a:lnTo>
                <a:lnTo>
                  <a:pt x="5157" y="2191"/>
                </a:lnTo>
                <a:lnTo>
                  <a:pt x="5157" y="2187"/>
                </a:lnTo>
                <a:lnTo>
                  <a:pt x="5154" y="2185"/>
                </a:lnTo>
                <a:lnTo>
                  <a:pt x="5154" y="2185"/>
                </a:lnTo>
                <a:lnTo>
                  <a:pt x="5154" y="2183"/>
                </a:lnTo>
                <a:lnTo>
                  <a:pt x="5152" y="2183"/>
                </a:lnTo>
                <a:lnTo>
                  <a:pt x="5150" y="2180"/>
                </a:lnTo>
                <a:lnTo>
                  <a:pt x="5150" y="2180"/>
                </a:lnTo>
                <a:lnTo>
                  <a:pt x="5150" y="2178"/>
                </a:lnTo>
                <a:lnTo>
                  <a:pt x="5148" y="2178"/>
                </a:lnTo>
                <a:lnTo>
                  <a:pt x="5148" y="2180"/>
                </a:lnTo>
                <a:lnTo>
                  <a:pt x="5148" y="2180"/>
                </a:lnTo>
                <a:lnTo>
                  <a:pt x="5150" y="2183"/>
                </a:lnTo>
                <a:lnTo>
                  <a:pt x="5150" y="2183"/>
                </a:lnTo>
                <a:lnTo>
                  <a:pt x="5150" y="2183"/>
                </a:lnTo>
                <a:lnTo>
                  <a:pt x="5150" y="2185"/>
                </a:lnTo>
                <a:lnTo>
                  <a:pt x="5150" y="2185"/>
                </a:lnTo>
                <a:lnTo>
                  <a:pt x="5150" y="2189"/>
                </a:lnTo>
                <a:lnTo>
                  <a:pt x="5150" y="2191"/>
                </a:lnTo>
                <a:lnTo>
                  <a:pt x="5150" y="2191"/>
                </a:lnTo>
                <a:lnTo>
                  <a:pt x="5150" y="2191"/>
                </a:lnTo>
                <a:lnTo>
                  <a:pt x="5148" y="2191"/>
                </a:lnTo>
                <a:lnTo>
                  <a:pt x="5148" y="2191"/>
                </a:lnTo>
                <a:lnTo>
                  <a:pt x="5148" y="2189"/>
                </a:lnTo>
                <a:lnTo>
                  <a:pt x="5148" y="2187"/>
                </a:lnTo>
                <a:lnTo>
                  <a:pt x="5146" y="2187"/>
                </a:lnTo>
                <a:lnTo>
                  <a:pt x="5144" y="2187"/>
                </a:lnTo>
                <a:lnTo>
                  <a:pt x="5142" y="2185"/>
                </a:lnTo>
                <a:lnTo>
                  <a:pt x="5142" y="2185"/>
                </a:lnTo>
                <a:lnTo>
                  <a:pt x="5142" y="2187"/>
                </a:lnTo>
                <a:lnTo>
                  <a:pt x="5140" y="2185"/>
                </a:lnTo>
                <a:lnTo>
                  <a:pt x="5140" y="2185"/>
                </a:lnTo>
                <a:lnTo>
                  <a:pt x="5140" y="2185"/>
                </a:lnTo>
                <a:lnTo>
                  <a:pt x="5140" y="2185"/>
                </a:lnTo>
                <a:lnTo>
                  <a:pt x="5140" y="2185"/>
                </a:lnTo>
                <a:lnTo>
                  <a:pt x="5140" y="2183"/>
                </a:lnTo>
                <a:lnTo>
                  <a:pt x="5140" y="2180"/>
                </a:lnTo>
                <a:lnTo>
                  <a:pt x="5140" y="2178"/>
                </a:lnTo>
                <a:lnTo>
                  <a:pt x="5140" y="2178"/>
                </a:lnTo>
                <a:lnTo>
                  <a:pt x="5140" y="2178"/>
                </a:lnTo>
                <a:lnTo>
                  <a:pt x="5140" y="2176"/>
                </a:lnTo>
                <a:lnTo>
                  <a:pt x="5138" y="2172"/>
                </a:lnTo>
                <a:lnTo>
                  <a:pt x="5136" y="2172"/>
                </a:lnTo>
                <a:lnTo>
                  <a:pt x="5136" y="2170"/>
                </a:lnTo>
                <a:lnTo>
                  <a:pt x="5133" y="2168"/>
                </a:lnTo>
                <a:lnTo>
                  <a:pt x="5133" y="2168"/>
                </a:lnTo>
                <a:lnTo>
                  <a:pt x="5136" y="2168"/>
                </a:lnTo>
                <a:lnTo>
                  <a:pt x="5138" y="2168"/>
                </a:lnTo>
                <a:lnTo>
                  <a:pt x="5136" y="2166"/>
                </a:lnTo>
                <a:lnTo>
                  <a:pt x="5136" y="2166"/>
                </a:lnTo>
                <a:lnTo>
                  <a:pt x="5136" y="2164"/>
                </a:lnTo>
                <a:lnTo>
                  <a:pt x="5136" y="2162"/>
                </a:lnTo>
                <a:lnTo>
                  <a:pt x="5136" y="2162"/>
                </a:lnTo>
                <a:lnTo>
                  <a:pt x="5133" y="2162"/>
                </a:lnTo>
                <a:lnTo>
                  <a:pt x="5133" y="2162"/>
                </a:lnTo>
                <a:lnTo>
                  <a:pt x="5133" y="2160"/>
                </a:lnTo>
                <a:lnTo>
                  <a:pt x="5133" y="2160"/>
                </a:lnTo>
                <a:lnTo>
                  <a:pt x="5133" y="2160"/>
                </a:lnTo>
                <a:lnTo>
                  <a:pt x="5131" y="2160"/>
                </a:lnTo>
                <a:lnTo>
                  <a:pt x="5131" y="2160"/>
                </a:lnTo>
                <a:lnTo>
                  <a:pt x="5129" y="2160"/>
                </a:lnTo>
                <a:lnTo>
                  <a:pt x="5129" y="2157"/>
                </a:lnTo>
                <a:lnTo>
                  <a:pt x="5129" y="2157"/>
                </a:lnTo>
                <a:lnTo>
                  <a:pt x="5129" y="2157"/>
                </a:lnTo>
                <a:lnTo>
                  <a:pt x="5127" y="2155"/>
                </a:lnTo>
                <a:lnTo>
                  <a:pt x="5127" y="2155"/>
                </a:lnTo>
                <a:lnTo>
                  <a:pt x="5125" y="2155"/>
                </a:lnTo>
                <a:lnTo>
                  <a:pt x="5125" y="2155"/>
                </a:lnTo>
                <a:lnTo>
                  <a:pt x="5125" y="2155"/>
                </a:lnTo>
                <a:lnTo>
                  <a:pt x="5123" y="2155"/>
                </a:lnTo>
                <a:lnTo>
                  <a:pt x="5121" y="2153"/>
                </a:lnTo>
                <a:lnTo>
                  <a:pt x="5121" y="2153"/>
                </a:lnTo>
                <a:lnTo>
                  <a:pt x="5121" y="2153"/>
                </a:lnTo>
                <a:lnTo>
                  <a:pt x="5119" y="2153"/>
                </a:lnTo>
                <a:lnTo>
                  <a:pt x="5119" y="2153"/>
                </a:lnTo>
                <a:lnTo>
                  <a:pt x="5119" y="2155"/>
                </a:lnTo>
                <a:lnTo>
                  <a:pt x="5119" y="2153"/>
                </a:lnTo>
                <a:lnTo>
                  <a:pt x="5117" y="2153"/>
                </a:lnTo>
                <a:lnTo>
                  <a:pt x="5117" y="2153"/>
                </a:lnTo>
                <a:lnTo>
                  <a:pt x="5117" y="2151"/>
                </a:lnTo>
                <a:lnTo>
                  <a:pt x="5115" y="2149"/>
                </a:lnTo>
                <a:lnTo>
                  <a:pt x="5115" y="2149"/>
                </a:lnTo>
                <a:lnTo>
                  <a:pt x="5113" y="2147"/>
                </a:lnTo>
                <a:lnTo>
                  <a:pt x="5115" y="2145"/>
                </a:lnTo>
                <a:lnTo>
                  <a:pt x="5113" y="2145"/>
                </a:lnTo>
                <a:lnTo>
                  <a:pt x="5110" y="2147"/>
                </a:lnTo>
                <a:lnTo>
                  <a:pt x="5113" y="2149"/>
                </a:lnTo>
                <a:lnTo>
                  <a:pt x="5115" y="2151"/>
                </a:lnTo>
                <a:lnTo>
                  <a:pt x="5117" y="2153"/>
                </a:lnTo>
                <a:lnTo>
                  <a:pt x="5117" y="2155"/>
                </a:lnTo>
                <a:lnTo>
                  <a:pt x="5117" y="2157"/>
                </a:lnTo>
                <a:lnTo>
                  <a:pt x="5115" y="2157"/>
                </a:lnTo>
                <a:lnTo>
                  <a:pt x="5117" y="2160"/>
                </a:lnTo>
                <a:lnTo>
                  <a:pt x="5117" y="2160"/>
                </a:lnTo>
                <a:lnTo>
                  <a:pt x="5119" y="2160"/>
                </a:lnTo>
                <a:lnTo>
                  <a:pt x="5119" y="2162"/>
                </a:lnTo>
                <a:lnTo>
                  <a:pt x="5119" y="2162"/>
                </a:lnTo>
                <a:lnTo>
                  <a:pt x="5119" y="2162"/>
                </a:lnTo>
                <a:lnTo>
                  <a:pt x="5119" y="2164"/>
                </a:lnTo>
                <a:lnTo>
                  <a:pt x="5119" y="2162"/>
                </a:lnTo>
                <a:lnTo>
                  <a:pt x="5121" y="2162"/>
                </a:lnTo>
                <a:lnTo>
                  <a:pt x="5121" y="2162"/>
                </a:lnTo>
                <a:lnTo>
                  <a:pt x="5121" y="2160"/>
                </a:lnTo>
                <a:lnTo>
                  <a:pt x="5123" y="2160"/>
                </a:lnTo>
                <a:lnTo>
                  <a:pt x="5123" y="2160"/>
                </a:lnTo>
                <a:lnTo>
                  <a:pt x="5123" y="2162"/>
                </a:lnTo>
                <a:lnTo>
                  <a:pt x="5123" y="2162"/>
                </a:lnTo>
                <a:lnTo>
                  <a:pt x="5121" y="2162"/>
                </a:lnTo>
                <a:lnTo>
                  <a:pt x="5121" y="2164"/>
                </a:lnTo>
                <a:lnTo>
                  <a:pt x="5127" y="2174"/>
                </a:lnTo>
                <a:lnTo>
                  <a:pt x="5129" y="2174"/>
                </a:lnTo>
                <a:lnTo>
                  <a:pt x="5129" y="2176"/>
                </a:lnTo>
                <a:lnTo>
                  <a:pt x="5129" y="2178"/>
                </a:lnTo>
                <a:lnTo>
                  <a:pt x="5131" y="2176"/>
                </a:lnTo>
                <a:lnTo>
                  <a:pt x="5131" y="2176"/>
                </a:lnTo>
                <a:lnTo>
                  <a:pt x="5131" y="2176"/>
                </a:lnTo>
                <a:lnTo>
                  <a:pt x="5129" y="2174"/>
                </a:lnTo>
                <a:lnTo>
                  <a:pt x="5127" y="2172"/>
                </a:lnTo>
                <a:lnTo>
                  <a:pt x="5127" y="2170"/>
                </a:lnTo>
                <a:lnTo>
                  <a:pt x="5127" y="2170"/>
                </a:lnTo>
                <a:lnTo>
                  <a:pt x="5127" y="2172"/>
                </a:lnTo>
                <a:lnTo>
                  <a:pt x="5129" y="2172"/>
                </a:lnTo>
                <a:lnTo>
                  <a:pt x="5131" y="2174"/>
                </a:lnTo>
                <a:lnTo>
                  <a:pt x="5133" y="2174"/>
                </a:lnTo>
                <a:lnTo>
                  <a:pt x="5131" y="2174"/>
                </a:lnTo>
                <a:lnTo>
                  <a:pt x="5131" y="2174"/>
                </a:lnTo>
                <a:lnTo>
                  <a:pt x="5133" y="2174"/>
                </a:lnTo>
                <a:lnTo>
                  <a:pt x="5133" y="2174"/>
                </a:lnTo>
                <a:lnTo>
                  <a:pt x="5133" y="2176"/>
                </a:lnTo>
                <a:lnTo>
                  <a:pt x="5133" y="2176"/>
                </a:lnTo>
                <a:lnTo>
                  <a:pt x="5133" y="2176"/>
                </a:lnTo>
                <a:lnTo>
                  <a:pt x="5133" y="2178"/>
                </a:lnTo>
                <a:lnTo>
                  <a:pt x="5136" y="2178"/>
                </a:lnTo>
                <a:lnTo>
                  <a:pt x="5136" y="2180"/>
                </a:lnTo>
                <a:lnTo>
                  <a:pt x="5136" y="2180"/>
                </a:lnTo>
                <a:lnTo>
                  <a:pt x="5133" y="2180"/>
                </a:lnTo>
                <a:lnTo>
                  <a:pt x="5131" y="2178"/>
                </a:lnTo>
                <a:lnTo>
                  <a:pt x="5131" y="2178"/>
                </a:lnTo>
                <a:lnTo>
                  <a:pt x="5133" y="2183"/>
                </a:lnTo>
                <a:lnTo>
                  <a:pt x="5133" y="2185"/>
                </a:lnTo>
                <a:lnTo>
                  <a:pt x="5136" y="2185"/>
                </a:lnTo>
                <a:lnTo>
                  <a:pt x="5136" y="2187"/>
                </a:lnTo>
                <a:lnTo>
                  <a:pt x="5136" y="2187"/>
                </a:lnTo>
                <a:lnTo>
                  <a:pt x="5138" y="2187"/>
                </a:lnTo>
                <a:lnTo>
                  <a:pt x="5138" y="2187"/>
                </a:lnTo>
                <a:lnTo>
                  <a:pt x="5140" y="2187"/>
                </a:lnTo>
                <a:lnTo>
                  <a:pt x="5140" y="2187"/>
                </a:lnTo>
                <a:lnTo>
                  <a:pt x="5142" y="2189"/>
                </a:lnTo>
                <a:lnTo>
                  <a:pt x="5142" y="2189"/>
                </a:lnTo>
                <a:lnTo>
                  <a:pt x="5140" y="2189"/>
                </a:lnTo>
                <a:lnTo>
                  <a:pt x="5140" y="2191"/>
                </a:lnTo>
                <a:lnTo>
                  <a:pt x="5140" y="2191"/>
                </a:lnTo>
                <a:lnTo>
                  <a:pt x="5138" y="2189"/>
                </a:lnTo>
                <a:lnTo>
                  <a:pt x="5138" y="2189"/>
                </a:lnTo>
                <a:lnTo>
                  <a:pt x="5138" y="2189"/>
                </a:lnTo>
                <a:lnTo>
                  <a:pt x="5138" y="2193"/>
                </a:lnTo>
                <a:lnTo>
                  <a:pt x="5138" y="2193"/>
                </a:lnTo>
                <a:lnTo>
                  <a:pt x="5140" y="2193"/>
                </a:lnTo>
                <a:lnTo>
                  <a:pt x="5140" y="2193"/>
                </a:lnTo>
                <a:lnTo>
                  <a:pt x="5140" y="2195"/>
                </a:lnTo>
                <a:lnTo>
                  <a:pt x="5140" y="2195"/>
                </a:lnTo>
                <a:lnTo>
                  <a:pt x="5140" y="2199"/>
                </a:lnTo>
                <a:lnTo>
                  <a:pt x="5142" y="2201"/>
                </a:lnTo>
                <a:lnTo>
                  <a:pt x="5142" y="2201"/>
                </a:lnTo>
                <a:lnTo>
                  <a:pt x="5140" y="2201"/>
                </a:lnTo>
                <a:lnTo>
                  <a:pt x="5140" y="2201"/>
                </a:lnTo>
                <a:lnTo>
                  <a:pt x="5140" y="2204"/>
                </a:lnTo>
                <a:lnTo>
                  <a:pt x="5140" y="2206"/>
                </a:lnTo>
                <a:lnTo>
                  <a:pt x="5140" y="2208"/>
                </a:lnTo>
                <a:lnTo>
                  <a:pt x="5138" y="2212"/>
                </a:lnTo>
                <a:lnTo>
                  <a:pt x="5138" y="2214"/>
                </a:lnTo>
                <a:lnTo>
                  <a:pt x="5138" y="2218"/>
                </a:lnTo>
                <a:lnTo>
                  <a:pt x="5138" y="2218"/>
                </a:lnTo>
                <a:lnTo>
                  <a:pt x="5136" y="2220"/>
                </a:lnTo>
                <a:lnTo>
                  <a:pt x="5133" y="2220"/>
                </a:lnTo>
                <a:lnTo>
                  <a:pt x="5133" y="2220"/>
                </a:lnTo>
                <a:lnTo>
                  <a:pt x="5133" y="2220"/>
                </a:lnTo>
                <a:lnTo>
                  <a:pt x="5129" y="2222"/>
                </a:lnTo>
                <a:lnTo>
                  <a:pt x="5127" y="2222"/>
                </a:lnTo>
                <a:lnTo>
                  <a:pt x="5125" y="2225"/>
                </a:lnTo>
                <a:lnTo>
                  <a:pt x="5125" y="2225"/>
                </a:lnTo>
                <a:lnTo>
                  <a:pt x="5125" y="2225"/>
                </a:lnTo>
                <a:lnTo>
                  <a:pt x="5125" y="2227"/>
                </a:lnTo>
                <a:lnTo>
                  <a:pt x="5125" y="2227"/>
                </a:lnTo>
                <a:lnTo>
                  <a:pt x="5125" y="2229"/>
                </a:lnTo>
                <a:lnTo>
                  <a:pt x="5127" y="2229"/>
                </a:lnTo>
                <a:lnTo>
                  <a:pt x="5131" y="2231"/>
                </a:lnTo>
                <a:lnTo>
                  <a:pt x="5133" y="2231"/>
                </a:lnTo>
                <a:lnTo>
                  <a:pt x="5136" y="2233"/>
                </a:lnTo>
                <a:lnTo>
                  <a:pt x="5138" y="2235"/>
                </a:lnTo>
                <a:lnTo>
                  <a:pt x="5138" y="2235"/>
                </a:lnTo>
                <a:lnTo>
                  <a:pt x="5140" y="2235"/>
                </a:lnTo>
                <a:lnTo>
                  <a:pt x="5144" y="2237"/>
                </a:lnTo>
                <a:lnTo>
                  <a:pt x="5146" y="2239"/>
                </a:lnTo>
                <a:lnTo>
                  <a:pt x="5146" y="2241"/>
                </a:lnTo>
                <a:lnTo>
                  <a:pt x="5146" y="2243"/>
                </a:lnTo>
                <a:lnTo>
                  <a:pt x="5146" y="2245"/>
                </a:lnTo>
                <a:lnTo>
                  <a:pt x="5146" y="2248"/>
                </a:lnTo>
                <a:lnTo>
                  <a:pt x="5144" y="2252"/>
                </a:lnTo>
                <a:lnTo>
                  <a:pt x="5140" y="2256"/>
                </a:lnTo>
                <a:lnTo>
                  <a:pt x="5138" y="2258"/>
                </a:lnTo>
                <a:lnTo>
                  <a:pt x="5138" y="2258"/>
                </a:lnTo>
                <a:lnTo>
                  <a:pt x="5138" y="2260"/>
                </a:lnTo>
                <a:lnTo>
                  <a:pt x="5138" y="2260"/>
                </a:lnTo>
                <a:lnTo>
                  <a:pt x="5138" y="2260"/>
                </a:lnTo>
                <a:lnTo>
                  <a:pt x="5140" y="2260"/>
                </a:lnTo>
                <a:lnTo>
                  <a:pt x="5140" y="2260"/>
                </a:lnTo>
                <a:lnTo>
                  <a:pt x="5140" y="2260"/>
                </a:lnTo>
                <a:lnTo>
                  <a:pt x="5140" y="2258"/>
                </a:lnTo>
                <a:lnTo>
                  <a:pt x="5142" y="2258"/>
                </a:lnTo>
                <a:lnTo>
                  <a:pt x="5142" y="2258"/>
                </a:lnTo>
                <a:lnTo>
                  <a:pt x="5142" y="2260"/>
                </a:lnTo>
                <a:lnTo>
                  <a:pt x="5142" y="2262"/>
                </a:lnTo>
                <a:lnTo>
                  <a:pt x="5142" y="2262"/>
                </a:lnTo>
                <a:lnTo>
                  <a:pt x="5142" y="2262"/>
                </a:lnTo>
                <a:lnTo>
                  <a:pt x="5144" y="2262"/>
                </a:lnTo>
                <a:lnTo>
                  <a:pt x="5146" y="2262"/>
                </a:lnTo>
                <a:lnTo>
                  <a:pt x="5146" y="2262"/>
                </a:lnTo>
                <a:lnTo>
                  <a:pt x="5146" y="2264"/>
                </a:lnTo>
                <a:lnTo>
                  <a:pt x="5146" y="2264"/>
                </a:lnTo>
                <a:lnTo>
                  <a:pt x="5148" y="2264"/>
                </a:lnTo>
                <a:lnTo>
                  <a:pt x="5148" y="2264"/>
                </a:lnTo>
                <a:lnTo>
                  <a:pt x="5150" y="2264"/>
                </a:lnTo>
                <a:lnTo>
                  <a:pt x="5152" y="2262"/>
                </a:lnTo>
                <a:lnTo>
                  <a:pt x="5154" y="2260"/>
                </a:lnTo>
                <a:lnTo>
                  <a:pt x="5157" y="2258"/>
                </a:lnTo>
                <a:lnTo>
                  <a:pt x="5159" y="2256"/>
                </a:lnTo>
                <a:lnTo>
                  <a:pt x="5159" y="2256"/>
                </a:lnTo>
                <a:lnTo>
                  <a:pt x="5161" y="2252"/>
                </a:lnTo>
                <a:lnTo>
                  <a:pt x="5163" y="2252"/>
                </a:lnTo>
                <a:lnTo>
                  <a:pt x="5163" y="2250"/>
                </a:lnTo>
                <a:lnTo>
                  <a:pt x="5165" y="2248"/>
                </a:lnTo>
                <a:lnTo>
                  <a:pt x="5167" y="2245"/>
                </a:lnTo>
                <a:lnTo>
                  <a:pt x="5167" y="2243"/>
                </a:lnTo>
                <a:lnTo>
                  <a:pt x="5169" y="2241"/>
                </a:lnTo>
                <a:lnTo>
                  <a:pt x="5169" y="2241"/>
                </a:lnTo>
                <a:lnTo>
                  <a:pt x="5171" y="2237"/>
                </a:lnTo>
                <a:lnTo>
                  <a:pt x="5173" y="2233"/>
                </a:lnTo>
                <a:lnTo>
                  <a:pt x="5171" y="2231"/>
                </a:lnTo>
                <a:lnTo>
                  <a:pt x="5171" y="2231"/>
                </a:lnTo>
                <a:lnTo>
                  <a:pt x="5171" y="2229"/>
                </a:lnTo>
                <a:lnTo>
                  <a:pt x="5171" y="2227"/>
                </a:lnTo>
                <a:lnTo>
                  <a:pt x="5173" y="2225"/>
                </a:lnTo>
                <a:lnTo>
                  <a:pt x="5173" y="2225"/>
                </a:lnTo>
                <a:lnTo>
                  <a:pt x="5173" y="2225"/>
                </a:lnTo>
                <a:lnTo>
                  <a:pt x="5175" y="2222"/>
                </a:lnTo>
                <a:lnTo>
                  <a:pt x="5177" y="2222"/>
                </a:lnTo>
                <a:lnTo>
                  <a:pt x="5180" y="2222"/>
                </a:lnTo>
                <a:lnTo>
                  <a:pt x="5182" y="2222"/>
                </a:lnTo>
                <a:lnTo>
                  <a:pt x="5184" y="2222"/>
                </a:lnTo>
                <a:lnTo>
                  <a:pt x="5184" y="2222"/>
                </a:lnTo>
                <a:lnTo>
                  <a:pt x="5184" y="2225"/>
                </a:lnTo>
                <a:lnTo>
                  <a:pt x="5186" y="2225"/>
                </a:lnTo>
                <a:lnTo>
                  <a:pt x="5186" y="2222"/>
                </a:lnTo>
                <a:lnTo>
                  <a:pt x="5186" y="2222"/>
                </a:lnTo>
                <a:lnTo>
                  <a:pt x="5186" y="2222"/>
                </a:lnTo>
                <a:lnTo>
                  <a:pt x="5186" y="2220"/>
                </a:lnTo>
                <a:lnTo>
                  <a:pt x="5186" y="2218"/>
                </a:lnTo>
                <a:lnTo>
                  <a:pt x="5186" y="2216"/>
                </a:lnTo>
                <a:lnTo>
                  <a:pt x="5188" y="2216"/>
                </a:lnTo>
                <a:lnTo>
                  <a:pt x="5190" y="2214"/>
                </a:lnTo>
                <a:lnTo>
                  <a:pt x="5190" y="2214"/>
                </a:lnTo>
                <a:lnTo>
                  <a:pt x="5190" y="2212"/>
                </a:lnTo>
                <a:lnTo>
                  <a:pt x="5192" y="2208"/>
                </a:lnTo>
                <a:lnTo>
                  <a:pt x="5192" y="2204"/>
                </a:lnTo>
                <a:lnTo>
                  <a:pt x="5192" y="2201"/>
                </a:lnTo>
                <a:lnTo>
                  <a:pt x="5194" y="2199"/>
                </a:lnTo>
                <a:lnTo>
                  <a:pt x="5194" y="2199"/>
                </a:lnTo>
                <a:lnTo>
                  <a:pt x="5194" y="2199"/>
                </a:lnTo>
                <a:lnTo>
                  <a:pt x="5192" y="2197"/>
                </a:lnTo>
                <a:close/>
                <a:moveTo>
                  <a:pt x="5113" y="1587"/>
                </a:moveTo>
                <a:lnTo>
                  <a:pt x="5113" y="1587"/>
                </a:lnTo>
                <a:lnTo>
                  <a:pt x="5113" y="1587"/>
                </a:lnTo>
                <a:lnTo>
                  <a:pt x="5113" y="1585"/>
                </a:lnTo>
                <a:lnTo>
                  <a:pt x="5113" y="1585"/>
                </a:lnTo>
                <a:lnTo>
                  <a:pt x="5113" y="1587"/>
                </a:lnTo>
                <a:close/>
                <a:moveTo>
                  <a:pt x="5138" y="1948"/>
                </a:moveTo>
                <a:lnTo>
                  <a:pt x="5138" y="1948"/>
                </a:lnTo>
                <a:lnTo>
                  <a:pt x="5138" y="1948"/>
                </a:lnTo>
                <a:lnTo>
                  <a:pt x="5138" y="1948"/>
                </a:lnTo>
                <a:lnTo>
                  <a:pt x="5138" y="1948"/>
                </a:lnTo>
                <a:lnTo>
                  <a:pt x="5138" y="1948"/>
                </a:lnTo>
                <a:lnTo>
                  <a:pt x="5138" y="1948"/>
                </a:lnTo>
                <a:close/>
                <a:moveTo>
                  <a:pt x="5175" y="1879"/>
                </a:moveTo>
                <a:lnTo>
                  <a:pt x="5175" y="1881"/>
                </a:lnTo>
                <a:lnTo>
                  <a:pt x="5175" y="1881"/>
                </a:lnTo>
                <a:lnTo>
                  <a:pt x="5175" y="1879"/>
                </a:lnTo>
                <a:lnTo>
                  <a:pt x="5175" y="1879"/>
                </a:lnTo>
                <a:lnTo>
                  <a:pt x="5175" y="1879"/>
                </a:lnTo>
                <a:lnTo>
                  <a:pt x="5175" y="1879"/>
                </a:lnTo>
                <a:lnTo>
                  <a:pt x="5175" y="1879"/>
                </a:lnTo>
                <a:close/>
                <a:moveTo>
                  <a:pt x="5177" y="811"/>
                </a:moveTo>
                <a:lnTo>
                  <a:pt x="5177" y="811"/>
                </a:lnTo>
                <a:lnTo>
                  <a:pt x="5180" y="809"/>
                </a:lnTo>
                <a:lnTo>
                  <a:pt x="5180" y="809"/>
                </a:lnTo>
                <a:lnTo>
                  <a:pt x="5182" y="807"/>
                </a:lnTo>
                <a:lnTo>
                  <a:pt x="5182" y="807"/>
                </a:lnTo>
                <a:lnTo>
                  <a:pt x="5182" y="807"/>
                </a:lnTo>
                <a:lnTo>
                  <a:pt x="5180" y="807"/>
                </a:lnTo>
                <a:lnTo>
                  <a:pt x="5180" y="809"/>
                </a:lnTo>
                <a:lnTo>
                  <a:pt x="5180" y="809"/>
                </a:lnTo>
                <a:lnTo>
                  <a:pt x="5177" y="809"/>
                </a:lnTo>
                <a:lnTo>
                  <a:pt x="5175" y="811"/>
                </a:lnTo>
                <a:lnTo>
                  <a:pt x="5175" y="811"/>
                </a:lnTo>
                <a:lnTo>
                  <a:pt x="5177" y="811"/>
                </a:lnTo>
                <a:close/>
                <a:moveTo>
                  <a:pt x="5188" y="1908"/>
                </a:moveTo>
                <a:lnTo>
                  <a:pt x="5190" y="1908"/>
                </a:lnTo>
                <a:lnTo>
                  <a:pt x="5190" y="1908"/>
                </a:lnTo>
                <a:lnTo>
                  <a:pt x="5190" y="1908"/>
                </a:lnTo>
                <a:lnTo>
                  <a:pt x="5190" y="1908"/>
                </a:lnTo>
                <a:lnTo>
                  <a:pt x="5190" y="1908"/>
                </a:lnTo>
                <a:lnTo>
                  <a:pt x="5192" y="1908"/>
                </a:lnTo>
                <a:lnTo>
                  <a:pt x="5194" y="1908"/>
                </a:lnTo>
                <a:lnTo>
                  <a:pt x="5194" y="1906"/>
                </a:lnTo>
                <a:lnTo>
                  <a:pt x="5192" y="1906"/>
                </a:lnTo>
                <a:lnTo>
                  <a:pt x="5192" y="1906"/>
                </a:lnTo>
                <a:lnTo>
                  <a:pt x="5190" y="1906"/>
                </a:lnTo>
                <a:lnTo>
                  <a:pt x="5190" y="1906"/>
                </a:lnTo>
                <a:lnTo>
                  <a:pt x="5188" y="1908"/>
                </a:lnTo>
                <a:lnTo>
                  <a:pt x="5188" y="1908"/>
                </a:lnTo>
                <a:lnTo>
                  <a:pt x="5188" y="1908"/>
                </a:lnTo>
                <a:lnTo>
                  <a:pt x="5186" y="1908"/>
                </a:lnTo>
                <a:lnTo>
                  <a:pt x="5186" y="1908"/>
                </a:lnTo>
                <a:lnTo>
                  <a:pt x="5186" y="1910"/>
                </a:lnTo>
                <a:lnTo>
                  <a:pt x="5188" y="1908"/>
                </a:lnTo>
                <a:close/>
                <a:moveTo>
                  <a:pt x="5194" y="1889"/>
                </a:moveTo>
                <a:lnTo>
                  <a:pt x="5194" y="1889"/>
                </a:lnTo>
                <a:lnTo>
                  <a:pt x="5194" y="1887"/>
                </a:lnTo>
                <a:lnTo>
                  <a:pt x="5194" y="1887"/>
                </a:lnTo>
                <a:lnTo>
                  <a:pt x="5194" y="1887"/>
                </a:lnTo>
                <a:lnTo>
                  <a:pt x="5192" y="1885"/>
                </a:lnTo>
                <a:lnTo>
                  <a:pt x="5192" y="1885"/>
                </a:lnTo>
                <a:lnTo>
                  <a:pt x="5190" y="1885"/>
                </a:lnTo>
                <a:lnTo>
                  <a:pt x="5190" y="1883"/>
                </a:lnTo>
                <a:lnTo>
                  <a:pt x="5190" y="1883"/>
                </a:lnTo>
                <a:lnTo>
                  <a:pt x="5190" y="1883"/>
                </a:lnTo>
                <a:lnTo>
                  <a:pt x="5190" y="1883"/>
                </a:lnTo>
                <a:lnTo>
                  <a:pt x="5188" y="1883"/>
                </a:lnTo>
                <a:lnTo>
                  <a:pt x="5186" y="1883"/>
                </a:lnTo>
                <a:lnTo>
                  <a:pt x="5184" y="1883"/>
                </a:lnTo>
                <a:lnTo>
                  <a:pt x="5182" y="1885"/>
                </a:lnTo>
                <a:lnTo>
                  <a:pt x="5180" y="1885"/>
                </a:lnTo>
                <a:lnTo>
                  <a:pt x="5177" y="1887"/>
                </a:lnTo>
                <a:lnTo>
                  <a:pt x="5177" y="1887"/>
                </a:lnTo>
                <a:lnTo>
                  <a:pt x="5177" y="1889"/>
                </a:lnTo>
                <a:lnTo>
                  <a:pt x="5177" y="1889"/>
                </a:lnTo>
                <a:lnTo>
                  <a:pt x="5177" y="1889"/>
                </a:lnTo>
                <a:lnTo>
                  <a:pt x="5177" y="1889"/>
                </a:lnTo>
                <a:lnTo>
                  <a:pt x="5177" y="1889"/>
                </a:lnTo>
                <a:lnTo>
                  <a:pt x="5177" y="1889"/>
                </a:lnTo>
                <a:lnTo>
                  <a:pt x="5175" y="1891"/>
                </a:lnTo>
                <a:lnTo>
                  <a:pt x="5175" y="1891"/>
                </a:lnTo>
                <a:lnTo>
                  <a:pt x="5175" y="1891"/>
                </a:lnTo>
                <a:lnTo>
                  <a:pt x="5177" y="1893"/>
                </a:lnTo>
                <a:lnTo>
                  <a:pt x="5177" y="1893"/>
                </a:lnTo>
                <a:lnTo>
                  <a:pt x="5180" y="1895"/>
                </a:lnTo>
                <a:lnTo>
                  <a:pt x="5182" y="1895"/>
                </a:lnTo>
                <a:lnTo>
                  <a:pt x="5184" y="1895"/>
                </a:lnTo>
                <a:lnTo>
                  <a:pt x="5184" y="1895"/>
                </a:lnTo>
                <a:lnTo>
                  <a:pt x="5186" y="1895"/>
                </a:lnTo>
                <a:lnTo>
                  <a:pt x="5188" y="1895"/>
                </a:lnTo>
                <a:lnTo>
                  <a:pt x="5188" y="1895"/>
                </a:lnTo>
                <a:lnTo>
                  <a:pt x="5190" y="1895"/>
                </a:lnTo>
                <a:lnTo>
                  <a:pt x="5192" y="1893"/>
                </a:lnTo>
                <a:lnTo>
                  <a:pt x="5192" y="1893"/>
                </a:lnTo>
                <a:lnTo>
                  <a:pt x="5192" y="1895"/>
                </a:lnTo>
                <a:lnTo>
                  <a:pt x="5194" y="1893"/>
                </a:lnTo>
                <a:lnTo>
                  <a:pt x="5194" y="1893"/>
                </a:lnTo>
                <a:lnTo>
                  <a:pt x="5196" y="1893"/>
                </a:lnTo>
                <a:lnTo>
                  <a:pt x="5196" y="1891"/>
                </a:lnTo>
                <a:lnTo>
                  <a:pt x="5194" y="1889"/>
                </a:lnTo>
                <a:close/>
                <a:moveTo>
                  <a:pt x="5173" y="1812"/>
                </a:moveTo>
                <a:lnTo>
                  <a:pt x="5173" y="1812"/>
                </a:lnTo>
                <a:lnTo>
                  <a:pt x="5173" y="1812"/>
                </a:lnTo>
                <a:lnTo>
                  <a:pt x="5173" y="1812"/>
                </a:lnTo>
                <a:lnTo>
                  <a:pt x="5173" y="1812"/>
                </a:lnTo>
                <a:lnTo>
                  <a:pt x="5171" y="1812"/>
                </a:lnTo>
                <a:lnTo>
                  <a:pt x="5171" y="1812"/>
                </a:lnTo>
                <a:lnTo>
                  <a:pt x="5173" y="1812"/>
                </a:lnTo>
                <a:lnTo>
                  <a:pt x="5173" y="1812"/>
                </a:lnTo>
                <a:close/>
                <a:moveTo>
                  <a:pt x="5140" y="1650"/>
                </a:moveTo>
                <a:lnTo>
                  <a:pt x="5140" y="1650"/>
                </a:lnTo>
                <a:lnTo>
                  <a:pt x="5140" y="1648"/>
                </a:lnTo>
                <a:lnTo>
                  <a:pt x="5140" y="1648"/>
                </a:lnTo>
                <a:lnTo>
                  <a:pt x="5140" y="1648"/>
                </a:lnTo>
                <a:lnTo>
                  <a:pt x="5140" y="1648"/>
                </a:lnTo>
                <a:lnTo>
                  <a:pt x="5140" y="1648"/>
                </a:lnTo>
                <a:lnTo>
                  <a:pt x="5140" y="1648"/>
                </a:lnTo>
                <a:lnTo>
                  <a:pt x="5140" y="1650"/>
                </a:lnTo>
                <a:close/>
                <a:moveTo>
                  <a:pt x="5094" y="1531"/>
                </a:moveTo>
                <a:lnTo>
                  <a:pt x="5096" y="1531"/>
                </a:lnTo>
                <a:lnTo>
                  <a:pt x="5096" y="1531"/>
                </a:lnTo>
                <a:lnTo>
                  <a:pt x="5096" y="1531"/>
                </a:lnTo>
                <a:lnTo>
                  <a:pt x="5096" y="1531"/>
                </a:lnTo>
                <a:lnTo>
                  <a:pt x="5094" y="1531"/>
                </a:lnTo>
                <a:lnTo>
                  <a:pt x="5094" y="1531"/>
                </a:lnTo>
                <a:lnTo>
                  <a:pt x="5094" y="1531"/>
                </a:lnTo>
                <a:lnTo>
                  <a:pt x="5094" y="1531"/>
                </a:lnTo>
                <a:lnTo>
                  <a:pt x="5094" y="1531"/>
                </a:lnTo>
                <a:close/>
                <a:moveTo>
                  <a:pt x="5150" y="2176"/>
                </a:moveTo>
                <a:lnTo>
                  <a:pt x="5150" y="2176"/>
                </a:lnTo>
                <a:lnTo>
                  <a:pt x="5150" y="2176"/>
                </a:lnTo>
                <a:lnTo>
                  <a:pt x="5150" y="2176"/>
                </a:lnTo>
                <a:lnTo>
                  <a:pt x="5150" y="2174"/>
                </a:lnTo>
                <a:lnTo>
                  <a:pt x="5150" y="2172"/>
                </a:lnTo>
                <a:lnTo>
                  <a:pt x="5148" y="2172"/>
                </a:lnTo>
                <a:lnTo>
                  <a:pt x="5148" y="2172"/>
                </a:lnTo>
                <a:lnTo>
                  <a:pt x="5148" y="2172"/>
                </a:lnTo>
                <a:lnTo>
                  <a:pt x="5148" y="2174"/>
                </a:lnTo>
                <a:lnTo>
                  <a:pt x="5148" y="2174"/>
                </a:lnTo>
                <a:lnTo>
                  <a:pt x="5148" y="2174"/>
                </a:lnTo>
                <a:lnTo>
                  <a:pt x="5150" y="2176"/>
                </a:lnTo>
                <a:close/>
                <a:moveTo>
                  <a:pt x="5136" y="1644"/>
                </a:moveTo>
                <a:lnTo>
                  <a:pt x="5136" y="1642"/>
                </a:lnTo>
                <a:lnTo>
                  <a:pt x="5136" y="1642"/>
                </a:lnTo>
                <a:lnTo>
                  <a:pt x="5136" y="1640"/>
                </a:lnTo>
                <a:lnTo>
                  <a:pt x="5136" y="1640"/>
                </a:lnTo>
                <a:lnTo>
                  <a:pt x="5133" y="1640"/>
                </a:lnTo>
                <a:lnTo>
                  <a:pt x="5133" y="1640"/>
                </a:lnTo>
                <a:lnTo>
                  <a:pt x="5133" y="1640"/>
                </a:lnTo>
                <a:lnTo>
                  <a:pt x="5136" y="1640"/>
                </a:lnTo>
                <a:lnTo>
                  <a:pt x="5136" y="1642"/>
                </a:lnTo>
                <a:lnTo>
                  <a:pt x="5136" y="1642"/>
                </a:lnTo>
                <a:lnTo>
                  <a:pt x="5136" y="1644"/>
                </a:lnTo>
                <a:close/>
                <a:moveTo>
                  <a:pt x="5115" y="791"/>
                </a:moveTo>
                <a:lnTo>
                  <a:pt x="5115" y="791"/>
                </a:lnTo>
                <a:lnTo>
                  <a:pt x="5110" y="788"/>
                </a:lnTo>
                <a:lnTo>
                  <a:pt x="5108" y="788"/>
                </a:lnTo>
                <a:lnTo>
                  <a:pt x="5106" y="791"/>
                </a:lnTo>
                <a:lnTo>
                  <a:pt x="5108" y="791"/>
                </a:lnTo>
                <a:lnTo>
                  <a:pt x="5110" y="793"/>
                </a:lnTo>
                <a:lnTo>
                  <a:pt x="5110" y="793"/>
                </a:lnTo>
                <a:lnTo>
                  <a:pt x="5113" y="795"/>
                </a:lnTo>
                <a:lnTo>
                  <a:pt x="5115" y="793"/>
                </a:lnTo>
                <a:lnTo>
                  <a:pt x="5117" y="793"/>
                </a:lnTo>
                <a:lnTo>
                  <a:pt x="5119" y="793"/>
                </a:lnTo>
                <a:lnTo>
                  <a:pt x="5119" y="793"/>
                </a:lnTo>
                <a:lnTo>
                  <a:pt x="5119" y="793"/>
                </a:lnTo>
                <a:lnTo>
                  <a:pt x="5121" y="793"/>
                </a:lnTo>
                <a:lnTo>
                  <a:pt x="5117" y="791"/>
                </a:lnTo>
                <a:lnTo>
                  <a:pt x="5115" y="791"/>
                </a:lnTo>
                <a:close/>
                <a:moveTo>
                  <a:pt x="5022" y="1929"/>
                </a:moveTo>
                <a:lnTo>
                  <a:pt x="5022" y="1929"/>
                </a:lnTo>
                <a:lnTo>
                  <a:pt x="5020" y="1929"/>
                </a:lnTo>
                <a:lnTo>
                  <a:pt x="5020" y="1929"/>
                </a:lnTo>
                <a:lnTo>
                  <a:pt x="5020" y="1931"/>
                </a:lnTo>
                <a:lnTo>
                  <a:pt x="5020" y="1931"/>
                </a:lnTo>
                <a:lnTo>
                  <a:pt x="5020" y="1933"/>
                </a:lnTo>
                <a:lnTo>
                  <a:pt x="5020" y="1933"/>
                </a:lnTo>
                <a:lnTo>
                  <a:pt x="5020" y="1931"/>
                </a:lnTo>
                <a:lnTo>
                  <a:pt x="5022" y="1931"/>
                </a:lnTo>
                <a:lnTo>
                  <a:pt x="5020" y="1931"/>
                </a:lnTo>
                <a:lnTo>
                  <a:pt x="5020" y="1929"/>
                </a:lnTo>
                <a:lnTo>
                  <a:pt x="5022" y="1929"/>
                </a:lnTo>
                <a:lnTo>
                  <a:pt x="5022" y="1929"/>
                </a:lnTo>
                <a:close/>
                <a:moveTo>
                  <a:pt x="5029" y="1858"/>
                </a:moveTo>
                <a:lnTo>
                  <a:pt x="5031" y="1860"/>
                </a:lnTo>
                <a:lnTo>
                  <a:pt x="5031" y="1858"/>
                </a:lnTo>
                <a:lnTo>
                  <a:pt x="5031" y="1858"/>
                </a:lnTo>
                <a:lnTo>
                  <a:pt x="5029" y="1858"/>
                </a:lnTo>
                <a:lnTo>
                  <a:pt x="5029" y="1858"/>
                </a:lnTo>
                <a:close/>
                <a:moveTo>
                  <a:pt x="5027" y="2327"/>
                </a:moveTo>
                <a:lnTo>
                  <a:pt x="5025" y="2329"/>
                </a:lnTo>
                <a:lnTo>
                  <a:pt x="5027" y="2329"/>
                </a:lnTo>
                <a:lnTo>
                  <a:pt x="5027" y="2329"/>
                </a:lnTo>
                <a:lnTo>
                  <a:pt x="5027" y="2327"/>
                </a:lnTo>
                <a:lnTo>
                  <a:pt x="5027" y="2327"/>
                </a:lnTo>
                <a:close/>
                <a:moveTo>
                  <a:pt x="5033" y="1962"/>
                </a:moveTo>
                <a:lnTo>
                  <a:pt x="5035" y="1962"/>
                </a:lnTo>
                <a:lnTo>
                  <a:pt x="5035" y="1962"/>
                </a:lnTo>
                <a:lnTo>
                  <a:pt x="5035" y="1960"/>
                </a:lnTo>
                <a:lnTo>
                  <a:pt x="5033" y="1960"/>
                </a:lnTo>
                <a:lnTo>
                  <a:pt x="5033" y="1960"/>
                </a:lnTo>
                <a:lnTo>
                  <a:pt x="5033" y="1962"/>
                </a:lnTo>
                <a:lnTo>
                  <a:pt x="5033" y="1962"/>
                </a:lnTo>
                <a:close/>
                <a:moveTo>
                  <a:pt x="5014" y="1784"/>
                </a:moveTo>
                <a:lnTo>
                  <a:pt x="5012" y="1784"/>
                </a:lnTo>
                <a:lnTo>
                  <a:pt x="5012" y="1784"/>
                </a:lnTo>
                <a:lnTo>
                  <a:pt x="5010" y="1786"/>
                </a:lnTo>
                <a:lnTo>
                  <a:pt x="5010" y="1786"/>
                </a:lnTo>
                <a:lnTo>
                  <a:pt x="5010" y="1786"/>
                </a:lnTo>
                <a:lnTo>
                  <a:pt x="5010" y="1786"/>
                </a:lnTo>
                <a:lnTo>
                  <a:pt x="5010" y="1786"/>
                </a:lnTo>
                <a:lnTo>
                  <a:pt x="5010" y="1786"/>
                </a:lnTo>
                <a:lnTo>
                  <a:pt x="5012" y="1788"/>
                </a:lnTo>
                <a:lnTo>
                  <a:pt x="5012" y="1786"/>
                </a:lnTo>
                <a:lnTo>
                  <a:pt x="5012" y="1786"/>
                </a:lnTo>
                <a:lnTo>
                  <a:pt x="5014" y="1786"/>
                </a:lnTo>
                <a:lnTo>
                  <a:pt x="5014" y="1786"/>
                </a:lnTo>
                <a:lnTo>
                  <a:pt x="5014" y="1786"/>
                </a:lnTo>
                <a:lnTo>
                  <a:pt x="5014" y="1784"/>
                </a:lnTo>
                <a:lnTo>
                  <a:pt x="5014" y="1784"/>
                </a:lnTo>
                <a:close/>
                <a:moveTo>
                  <a:pt x="5031" y="1862"/>
                </a:moveTo>
                <a:lnTo>
                  <a:pt x="5031" y="1862"/>
                </a:lnTo>
                <a:lnTo>
                  <a:pt x="5029" y="1862"/>
                </a:lnTo>
                <a:lnTo>
                  <a:pt x="5029" y="1864"/>
                </a:lnTo>
                <a:lnTo>
                  <a:pt x="5031" y="1866"/>
                </a:lnTo>
                <a:lnTo>
                  <a:pt x="5031" y="1864"/>
                </a:lnTo>
                <a:lnTo>
                  <a:pt x="5031" y="1864"/>
                </a:lnTo>
                <a:lnTo>
                  <a:pt x="5033" y="1866"/>
                </a:lnTo>
                <a:lnTo>
                  <a:pt x="5033" y="1866"/>
                </a:lnTo>
                <a:lnTo>
                  <a:pt x="5033" y="1868"/>
                </a:lnTo>
                <a:lnTo>
                  <a:pt x="5033" y="1870"/>
                </a:lnTo>
                <a:lnTo>
                  <a:pt x="5033" y="1870"/>
                </a:lnTo>
                <a:lnTo>
                  <a:pt x="5033" y="1870"/>
                </a:lnTo>
                <a:lnTo>
                  <a:pt x="5035" y="1870"/>
                </a:lnTo>
                <a:lnTo>
                  <a:pt x="5035" y="1870"/>
                </a:lnTo>
                <a:lnTo>
                  <a:pt x="5037" y="1870"/>
                </a:lnTo>
                <a:lnTo>
                  <a:pt x="5039" y="1870"/>
                </a:lnTo>
                <a:lnTo>
                  <a:pt x="5039" y="1868"/>
                </a:lnTo>
                <a:lnTo>
                  <a:pt x="5039" y="1868"/>
                </a:lnTo>
                <a:lnTo>
                  <a:pt x="5037" y="1868"/>
                </a:lnTo>
                <a:lnTo>
                  <a:pt x="5037" y="1866"/>
                </a:lnTo>
                <a:lnTo>
                  <a:pt x="5037" y="1866"/>
                </a:lnTo>
                <a:lnTo>
                  <a:pt x="5035" y="1866"/>
                </a:lnTo>
                <a:lnTo>
                  <a:pt x="5035" y="1864"/>
                </a:lnTo>
                <a:lnTo>
                  <a:pt x="5033" y="1864"/>
                </a:lnTo>
                <a:lnTo>
                  <a:pt x="5033" y="1864"/>
                </a:lnTo>
                <a:lnTo>
                  <a:pt x="5033" y="1862"/>
                </a:lnTo>
                <a:lnTo>
                  <a:pt x="5031" y="1862"/>
                </a:lnTo>
                <a:close/>
                <a:moveTo>
                  <a:pt x="5033" y="1830"/>
                </a:moveTo>
                <a:lnTo>
                  <a:pt x="5033" y="1832"/>
                </a:lnTo>
                <a:lnTo>
                  <a:pt x="5033" y="1832"/>
                </a:lnTo>
                <a:lnTo>
                  <a:pt x="5035" y="1832"/>
                </a:lnTo>
                <a:lnTo>
                  <a:pt x="5035" y="1832"/>
                </a:lnTo>
                <a:lnTo>
                  <a:pt x="5035" y="1832"/>
                </a:lnTo>
                <a:lnTo>
                  <a:pt x="5035" y="1830"/>
                </a:lnTo>
                <a:lnTo>
                  <a:pt x="5035" y="1830"/>
                </a:lnTo>
                <a:lnTo>
                  <a:pt x="5035" y="1830"/>
                </a:lnTo>
                <a:lnTo>
                  <a:pt x="5035" y="1828"/>
                </a:lnTo>
                <a:lnTo>
                  <a:pt x="5033" y="1830"/>
                </a:lnTo>
                <a:lnTo>
                  <a:pt x="5033" y="1830"/>
                </a:lnTo>
                <a:close/>
                <a:moveTo>
                  <a:pt x="5033" y="1837"/>
                </a:moveTo>
                <a:lnTo>
                  <a:pt x="5033" y="1837"/>
                </a:lnTo>
                <a:lnTo>
                  <a:pt x="5033" y="1837"/>
                </a:lnTo>
                <a:lnTo>
                  <a:pt x="5033" y="1837"/>
                </a:lnTo>
                <a:lnTo>
                  <a:pt x="5035" y="1839"/>
                </a:lnTo>
                <a:lnTo>
                  <a:pt x="5035" y="1837"/>
                </a:lnTo>
                <a:lnTo>
                  <a:pt x="5035" y="1837"/>
                </a:lnTo>
                <a:lnTo>
                  <a:pt x="5035" y="1835"/>
                </a:lnTo>
                <a:lnTo>
                  <a:pt x="5033" y="1837"/>
                </a:lnTo>
                <a:close/>
                <a:moveTo>
                  <a:pt x="5027" y="1935"/>
                </a:moveTo>
                <a:lnTo>
                  <a:pt x="5029" y="1937"/>
                </a:lnTo>
                <a:lnTo>
                  <a:pt x="5029" y="1937"/>
                </a:lnTo>
                <a:lnTo>
                  <a:pt x="5031" y="1939"/>
                </a:lnTo>
                <a:lnTo>
                  <a:pt x="5033" y="1939"/>
                </a:lnTo>
                <a:lnTo>
                  <a:pt x="5033" y="1939"/>
                </a:lnTo>
                <a:lnTo>
                  <a:pt x="5033" y="1937"/>
                </a:lnTo>
                <a:lnTo>
                  <a:pt x="5033" y="1937"/>
                </a:lnTo>
                <a:lnTo>
                  <a:pt x="5033" y="1935"/>
                </a:lnTo>
                <a:lnTo>
                  <a:pt x="5031" y="1935"/>
                </a:lnTo>
                <a:lnTo>
                  <a:pt x="5031" y="1933"/>
                </a:lnTo>
                <a:lnTo>
                  <a:pt x="5031" y="1933"/>
                </a:lnTo>
                <a:lnTo>
                  <a:pt x="5031" y="1933"/>
                </a:lnTo>
                <a:lnTo>
                  <a:pt x="5029" y="1933"/>
                </a:lnTo>
                <a:lnTo>
                  <a:pt x="5029" y="1933"/>
                </a:lnTo>
                <a:lnTo>
                  <a:pt x="5029" y="1933"/>
                </a:lnTo>
                <a:lnTo>
                  <a:pt x="5031" y="1933"/>
                </a:lnTo>
                <a:lnTo>
                  <a:pt x="5029" y="1935"/>
                </a:lnTo>
                <a:lnTo>
                  <a:pt x="5027" y="1935"/>
                </a:lnTo>
                <a:close/>
                <a:moveTo>
                  <a:pt x="5087" y="1528"/>
                </a:moveTo>
                <a:lnTo>
                  <a:pt x="5089" y="1528"/>
                </a:lnTo>
                <a:lnTo>
                  <a:pt x="5089" y="1528"/>
                </a:lnTo>
                <a:lnTo>
                  <a:pt x="5089" y="1528"/>
                </a:lnTo>
                <a:lnTo>
                  <a:pt x="5092" y="1528"/>
                </a:lnTo>
                <a:lnTo>
                  <a:pt x="5087" y="1528"/>
                </a:lnTo>
                <a:lnTo>
                  <a:pt x="5087" y="1528"/>
                </a:lnTo>
                <a:lnTo>
                  <a:pt x="5085" y="1528"/>
                </a:lnTo>
                <a:lnTo>
                  <a:pt x="5085" y="1528"/>
                </a:lnTo>
                <a:lnTo>
                  <a:pt x="5087" y="1528"/>
                </a:lnTo>
                <a:lnTo>
                  <a:pt x="5087" y="1528"/>
                </a:lnTo>
                <a:lnTo>
                  <a:pt x="5087" y="1528"/>
                </a:lnTo>
                <a:close/>
                <a:moveTo>
                  <a:pt x="5020" y="2338"/>
                </a:moveTo>
                <a:lnTo>
                  <a:pt x="5020" y="2338"/>
                </a:lnTo>
                <a:lnTo>
                  <a:pt x="5020" y="2338"/>
                </a:lnTo>
                <a:lnTo>
                  <a:pt x="5022" y="2338"/>
                </a:lnTo>
                <a:lnTo>
                  <a:pt x="5022" y="2338"/>
                </a:lnTo>
                <a:lnTo>
                  <a:pt x="5022" y="2338"/>
                </a:lnTo>
                <a:lnTo>
                  <a:pt x="5022" y="2338"/>
                </a:lnTo>
                <a:lnTo>
                  <a:pt x="5022" y="2336"/>
                </a:lnTo>
                <a:lnTo>
                  <a:pt x="5022" y="2336"/>
                </a:lnTo>
                <a:lnTo>
                  <a:pt x="5022" y="2336"/>
                </a:lnTo>
                <a:lnTo>
                  <a:pt x="5020" y="2336"/>
                </a:lnTo>
                <a:lnTo>
                  <a:pt x="5020" y="2338"/>
                </a:lnTo>
                <a:close/>
                <a:moveTo>
                  <a:pt x="5066" y="1545"/>
                </a:moveTo>
                <a:lnTo>
                  <a:pt x="5066" y="1545"/>
                </a:lnTo>
                <a:lnTo>
                  <a:pt x="5066" y="1545"/>
                </a:lnTo>
                <a:lnTo>
                  <a:pt x="5066" y="1545"/>
                </a:lnTo>
                <a:lnTo>
                  <a:pt x="5066" y="1545"/>
                </a:lnTo>
                <a:lnTo>
                  <a:pt x="5064" y="1547"/>
                </a:lnTo>
                <a:lnTo>
                  <a:pt x="5064" y="1547"/>
                </a:lnTo>
                <a:lnTo>
                  <a:pt x="5064" y="1547"/>
                </a:lnTo>
                <a:lnTo>
                  <a:pt x="5064" y="1547"/>
                </a:lnTo>
                <a:lnTo>
                  <a:pt x="5064" y="1547"/>
                </a:lnTo>
                <a:lnTo>
                  <a:pt x="5066" y="1545"/>
                </a:lnTo>
                <a:close/>
                <a:moveTo>
                  <a:pt x="5060" y="1914"/>
                </a:moveTo>
                <a:lnTo>
                  <a:pt x="5060" y="1914"/>
                </a:lnTo>
                <a:lnTo>
                  <a:pt x="5060" y="1916"/>
                </a:lnTo>
                <a:lnTo>
                  <a:pt x="5062" y="1916"/>
                </a:lnTo>
                <a:lnTo>
                  <a:pt x="5062" y="1914"/>
                </a:lnTo>
                <a:lnTo>
                  <a:pt x="5062" y="1914"/>
                </a:lnTo>
                <a:lnTo>
                  <a:pt x="5060" y="1912"/>
                </a:lnTo>
                <a:lnTo>
                  <a:pt x="5060" y="1912"/>
                </a:lnTo>
                <a:lnTo>
                  <a:pt x="5060" y="1912"/>
                </a:lnTo>
                <a:lnTo>
                  <a:pt x="5060" y="1914"/>
                </a:lnTo>
                <a:close/>
                <a:moveTo>
                  <a:pt x="5064" y="1644"/>
                </a:moveTo>
                <a:lnTo>
                  <a:pt x="5064" y="1644"/>
                </a:lnTo>
                <a:lnTo>
                  <a:pt x="5064" y="1644"/>
                </a:lnTo>
                <a:lnTo>
                  <a:pt x="5064" y="1644"/>
                </a:lnTo>
                <a:lnTo>
                  <a:pt x="5064" y="1644"/>
                </a:lnTo>
                <a:lnTo>
                  <a:pt x="5064" y="1644"/>
                </a:lnTo>
                <a:lnTo>
                  <a:pt x="5064" y="1644"/>
                </a:lnTo>
                <a:close/>
                <a:moveTo>
                  <a:pt x="5069" y="1925"/>
                </a:moveTo>
                <a:lnTo>
                  <a:pt x="5069" y="1925"/>
                </a:lnTo>
                <a:lnTo>
                  <a:pt x="5069" y="1925"/>
                </a:lnTo>
                <a:lnTo>
                  <a:pt x="5069" y="1925"/>
                </a:lnTo>
                <a:lnTo>
                  <a:pt x="5066" y="1925"/>
                </a:lnTo>
                <a:lnTo>
                  <a:pt x="5066" y="1925"/>
                </a:lnTo>
                <a:lnTo>
                  <a:pt x="5069" y="1925"/>
                </a:lnTo>
                <a:lnTo>
                  <a:pt x="5069" y="1925"/>
                </a:lnTo>
                <a:close/>
                <a:moveTo>
                  <a:pt x="5131" y="2258"/>
                </a:moveTo>
                <a:lnTo>
                  <a:pt x="5129" y="2258"/>
                </a:lnTo>
                <a:lnTo>
                  <a:pt x="5129" y="2258"/>
                </a:lnTo>
                <a:lnTo>
                  <a:pt x="5131" y="2258"/>
                </a:lnTo>
                <a:lnTo>
                  <a:pt x="5131" y="2256"/>
                </a:lnTo>
                <a:lnTo>
                  <a:pt x="5131" y="2256"/>
                </a:lnTo>
                <a:lnTo>
                  <a:pt x="5133" y="2256"/>
                </a:lnTo>
                <a:lnTo>
                  <a:pt x="5131" y="2256"/>
                </a:lnTo>
                <a:lnTo>
                  <a:pt x="5131" y="2254"/>
                </a:lnTo>
                <a:lnTo>
                  <a:pt x="5131" y="2254"/>
                </a:lnTo>
                <a:lnTo>
                  <a:pt x="5129" y="2254"/>
                </a:lnTo>
                <a:lnTo>
                  <a:pt x="5129" y="2254"/>
                </a:lnTo>
                <a:lnTo>
                  <a:pt x="5129" y="2254"/>
                </a:lnTo>
                <a:lnTo>
                  <a:pt x="5129" y="2256"/>
                </a:lnTo>
                <a:lnTo>
                  <a:pt x="5129" y="2256"/>
                </a:lnTo>
                <a:lnTo>
                  <a:pt x="5127" y="2256"/>
                </a:lnTo>
                <a:lnTo>
                  <a:pt x="5127" y="2258"/>
                </a:lnTo>
                <a:lnTo>
                  <a:pt x="5127" y="2258"/>
                </a:lnTo>
                <a:lnTo>
                  <a:pt x="5127" y="2258"/>
                </a:lnTo>
                <a:lnTo>
                  <a:pt x="5125" y="2260"/>
                </a:lnTo>
                <a:lnTo>
                  <a:pt x="5127" y="2258"/>
                </a:lnTo>
                <a:lnTo>
                  <a:pt x="5127" y="2256"/>
                </a:lnTo>
                <a:lnTo>
                  <a:pt x="5127" y="2256"/>
                </a:lnTo>
                <a:lnTo>
                  <a:pt x="5127" y="2256"/>
                </a:lnTo>
                <a:lnTo>
                  <a:pt x="5127" y="2254"/>
                </a:lnTo>
                <a:lnTo>
                  <a:pt x="5127" y="2254"/>
                </a:lnTo>
                <a:lnTo>
                  <a:pt x="5129" y="2254"/>
                </a:lnTo>
                <a:lnTo>
                  <a:pt x="5127" y="2254"/>
                </a:lnTo>
                <a:lnTo>
                  <a:pt x="5127" y="2254"/>
                </a:lnTo>
                <a:lnTo>
                  <a:pt x="5125" y="2254"/>
                </a:lnTo>
                <a:lnTo>
                  <a:pt x="5125" y="2254"/>
                </a:lnTo>
                <a:lnTo>
                  <a:pt x="5123" y="2256"/>
                </a:lnTo>
                <a:lnTo>
                  <a:pt x="5121" y="2258"/>
                </a:lnTo>
                <a:lnTo>
                  <a:pt x="5119" y="2258"/>
                </a:lnTo>
                <a:lnTo>
                  <a:pt x="5117" y="2260"/>
                </a:lnTo>
                <a:lnTo>
                  <a:pt x="5115" y="2260"/>
                </a:lnTo>
                <a:lnTo>
                  <a:pt x="5115" y="2258"/>
                </a:lnTo>
                <a:lnTo>
                  <a:pt x="5115" y="2256"/>
                </a:lnTo>
                <a:lnTo>
                  <a:pt x="5115" y="2254"/>
                </a:lnTo>
                <a:lnTo>
                  <a:pt x="5115" y="2252"/>
                </a:lnTo>
                <a:lnTo>
                  <a:pt x="5113" y="2252"/>
                </a:lnTo>
                <a:lnTo>
                  <a:pt x="5110" y="2252"/>
                </a:lnTo>
                <a:lnTo>
                  <a:pt x="5110" y="2250"/>
                </a:lnTo>
                <a:lnTo>
                  <a:pt x="5110" y="2250"/>
                </a:lnTo>
                <a:lnTo>
                  <a:pt x="5110" y="2248"/>
                </a:lnTo>
                <a:lnTo>
                  <a:pt x="5110" y="2248"/>
                </a:lnTo>
                <a:lnTo>
                  <a:pt x="5113" y="2245"/>
                </a:lnTo>
                <a:lnTo>
                  <a:pt x="5113" y="2245"/>
                </a:lnTo>
                <a:lnTo>
                  <a:pt x="5110" y="2245"/>
                </a:lnTo>
                <a:lnTo>
                  <a:pt x="5108" y="2245"/>
                </a:lnTo>
                <a:lnTo>
                  <a:pt x="5106" y="2248"/>
                </a:lnTo>
                <a:lnTo>
                  <a:pt x="5104" y="2250"/>
                </a:lnTo>
                <a:lnTo>
                  <a:pt x="5102" y="2254"/>
                </a:lnTo>
                <a:lnTo>
                  <a:pt x="5100" y="2258"/>
                </a:lnTo>
                <a:lnTo>
                  <a:pt x="5100" y="2262"/>
                </a:lnTo>
                <a:lnTo>
                  <a:pt x="5098" y="2264"/>
                </a:lnTo>
                <a:lnTo>
                  <a:pt x="5098" y="2266"/>
                </a:lnTo>
                <a:lnTo>
                  <a:pt x="5096" y="2266"/>
                </a:lnTo>
                <a:lnTo>
                  <a:pt x="5096" y="2266"/>
                </a:lnTo>
                <a:lnTo>
                  <a:pt x="5094" y="2269"/>
                </a:lnTo>
                <a:lnTo>
                  <a:pt x="5092" y="2269"/>
                </a:lnTo>
                <a:lnTo>
                  <a:pt x="5092" y="2271"/>
                </a:lnTo>
                <a:lnTo>
                  <a:pt x="5089" y="2273"/>
                </a:lnTo>
                <a:lnTo>
                  <a:pt x="5089" y="2275"/>
                </a:lnTo>
                <a:lnTo>
                  <a:pt x="5089" y="2277"/>
                </a:lnTo>
                <a:lnTo>
                  <a:pt x="5089" y="2279"/>
                </a:lnTo>
                <a:lnTo>
                  <a:pt x="5089" y="2279"/>
                </a:lnTo>
                <a:lnTo>
                  <a:pt x="5089" y="2279"/>
                </a:lnTo>
                <a:lnTo>
                  <a:pt x="5089" y="2279"/>
                </a:lnTo>
                <a:lnTo>
                  <a:pt x="5087" y="2281"/>
                </a:lnTo>
                <a:lnTo>
                  <a:pt x="5087" y="2281"/>
                </a:lnTo>
                <a:lnTo>
                  <a:pt x="5085" y="2283"/>
                </a:lnTo>
                <a:lnTo>
                  <a:pt x="5085" y="2285"/>
                </a:lnTo>
                <a:lnTo>
                  <a:pt x="5085" y="2287"/>
                </a:lnTo>
                <a:lnTo>
                  <a:pt x="5085" y="2287"/>
                </a:lnTo>
                <a:lnTo>
                  <a:pt x="5085" y="2285"/>
                </a:lnTo>
                <a:lnTo>
                  <a:pt x="5085" y="2285"/>
                </a:lnTo>
                <a:lnTo>
                  <a:pt x="5085" y="2285"/>
                </a:lnTo>
                <a:lnTo>
                  <a:pt x="5083" y="2287"/>
                </a:lnTo>
                <a:lnTo>
                  <a:pt x="5081" y="2287"/>
                </a:lnTo>
                <a:lnTo>
                  <a:pt x="5081" y="2290"/>
                </a:lnTo>
                <a:lnTo>
                  <a:pt x="5081" y="2290"/>
                </a:lnTo>
                <a:lnTo>
                  <a:pt x="5081" y="2290"/>
                </a:lnTo>
                <a:lnTo>
                  <a:pt x="5079" y="2290"/>
                </a:lnTo>
                <a:lnTo>
                  <a:pt x="5079" y="2290"/>
                </a:lnTo>
                <a:lnTo>
                  <a:pt x="5079" y="2290"/>
                </a:lnTo>
                <a:lnTo>
                  <a:pt x="5079" y="2292"/>
                </a:lnTo>
                <a:lnTo>
                  <a:pt x="5079" y="2290"/>
                </a:lnTo>
                <a:lnTo>
                  <a:pt x="5077" y="2290"/>
                </a:lnTo>
                <a:lnTo>
                  <a:pt x="5077" y="2290"/>
                </a:lnTo>
                <a:lnTo>
                  <a:pt x="5075" y="2292"/>
                </a:lnTo>
                <a:lnTo>
                  <a:pt x="5077" y="2292"/>
                </a:lnTo>
                <a:lnTo>
                  <a:pt x="5077" y="2292"/>
                </a:lnTo>
                <a:lnTo>
                  <a:pt x="5075" y="2292"/>
                </a:lnTo>
                <a:lnTo>
                  <a:pt x="5075" y="2292"/>
                </a:lnTo>
                <a:lnTo>
                  <a:pt x="5075" y="2292"/>
                </a:lnTo>
                <a:lnTo>
                  <a:pt x="5073" y="2294"/>
                </a:lnTo>
                <a:lnTo>
                  <a:pt x="5073" y="2294"/>
                </a:lnTo>
                <a:lnTo>
                  <a:pt x="5073" y="2294"/>
                </a:lnTo>
                <a:lnTo>
                  <a:pt x="5071" y="2296"/>
                </a:lnTo>
                <a:lnTo>
                  <a:pt x="5069" y="2296"/>
                </a:lnTo>
                <a:lnTo>
                  <a:pt x="5069" y="2298"/>
                </a:lnTo>
                <a:lnTo>
                  <a:pt x="5069" y="2298"/>
                </a:lnTo>
                <a:lnTo>
                  <a:pt x="5069" y="2298"/>
                </a:lnTo>
                <a:lnTo>
                  <a:pt x="5069" y="2298"/>
                </a:lnTo>
                <a:lnTo>
                  <a:pt x="5069" y="2298"/>
                </a:lnTo>
                <a:lnTo>
                  <a:pt x="5066" y="2298"/>
                </a:lnTo>
                <a:lnTo>
                  <a:pt x="5066" y="2300"/>
                </a:lnTo>
                <a:lnTo>
                  <a:pt x="5064" y="2300"/>
                </a:lnTo>
                <a:lnTo>
                  <a:pt x="5060" y="2302"/>
                </a:lnTo>
                <a:lnTo>
                  <a:pt x="5058" y="2302"/>
                </a:lnTo>
                <a:lnTo>
                  <a:pt x="5058" y="2304"/>
                </a:lnTo>
                <a:lnTo>
                  <a:pt x="5058" y="2304"/>
                </a:lnTo>
                <a:lnTo>
                  <a:pt x="5058" y="2304"/>
                </a:lnTo>
                <a:lnTo>
                  <a:pt x="5056" y="2304"/>
                </a:lnTo>
                <a:lnTo>
                  <a:pt x="5056" y="2304"/>
                </a:lnTo>
                <a:lnTo>
                  <a:pt x="5054" y="2306"/>
                </a:lnTo>
                <a:lnTo>
                  <a:pt x="5052" y="2306"/>
                </a:lnTo>
                <a:lnTo>
                  <a:pt x="5052" y="2306"/>
                </a:lnTo>
                <a:lnTo>
                  <a:pt x="5048" y="2306"/>
                </a:lnTo>
                <a:lnTo>
                  <a:pt x="5048" y="2308"/>
                </a:lnTo>
                <a:lnTo>
                  <a:pt x="5043" y="2310"/>
                </a:lnTo>
                <a:lnTo>
                  <a:pt x="5041" y="2313"/>
                </a:lnTo>
                <a:lnTo>
                  <a:pt x="5039" y="2315"/>
                </a:lnTo>
                <a:lnTo>
                  <a:pt x="5039" y="2317"/>
                </a:lnTo>
                <a:lnTo>
                  <a:pt x="5039" y="2317"/>
                </a:lnTo>
                <a:lnTo>
                  <a:pt x="5039" y="2319"/>
                </a:lnTo>
                <a:lnTo>
                  <a:pt x="5039" y="2317"/>
                </a:lnTo>
                <a:lnTo>
                  <a:pt x="5039" y="2317"/>
                </a:lnTo>
                <a:lnTo>
                  <a:pt x="5037" y="2319"/>
                </a:lnTo>
                <a:lnTo>
                  <a:pt x="5035" y="2319"/>
                </a:lnTo>
                <a:lnTo>
                  <a:pt x="5035" y="2321"/>
                </a:lnTo>
                <a:lnTo>
                  <a:pt x="5033" y="2321"/>
                </a:lnTo>
                <a:lnTo>
                  <a:pt x="5033" y="2321"/>
                </a:lnTo>
                <a:lnTo>
                  <a:pt x="5035" y="2323"/>
                </a:lnTo>
                <a:lnTo>
                  <a:pt x="5035" y="2323"/>
                </a:lnTo>
                <a:lnTo>
                  <a:pt x="5033" y="2323"/>
                </a:lnTo>
                <a:lnTo>
                  <a:pt x="5033" y="2321"/>
                </a:lnTo>
                <a:lnTo>
                  <a:pt x="5031" y="2323"/>
                </a:lnTo>
                <a:lnTo>
                  <a:pt x="5029" y="2325"/>
                </a:lnTo>
                <a:lnTo>
                  <a:pt x="5031" y="2325"/>
                </a:lnTo>
                <a:lnTo>
                  <a:pt x="5031" y="2325"/>
                </a:lnTo>
                <a:lnTo>
                  <a:pt x="5031" y="2325"/>
                </a:lnTo>
                <a:lnTo>
                  <a:pt x="5029" y="2325"/>
                </a:lnTo>
                <a:lnTo>
                  <a:pt x="5027" y="2327"/>
                </a:lnTo>
                <a:lnTo>
                  <a:pt x="5027" y="2327"/>
                </a:lnTo>
                <a:lnTo>
                  <a:pt x="5027" y="2327"/>
                </a:lnTo>
                <a:lnTo>
                  <a:pt x="5029" y="2329"/>
                </a:lnTo>
                <a:lnTo>
                  <a:pt x="5031" y="2329"/>
                </a:lnTo>
                <a:lnTo>
                  <a:pt x="5031" y="2329"/>
                </a:lnTo>
                <a:lnTo>
                  <a:pt x="5029" y="2329"/>
                </a:lnTo>
                <a:lnTo>
                  <a:pt x="5029" y="2329"/>
                </a:lnTo>
                <a:lnTo>
                  <a:pt x="5029" y="2331"/>
                </a:lnTo>
                <a:lnTo>
                  <a:pt x="5029" y="2331"/>
                </a:lnTo>
                <a:lnTo>
                  <a:pt x="5029" y="2331"/>
                </a:lnTo>
                <a:lnTo>
                  <a:pt x="5027" y="2329"/>
                </a:lnTo>
                <a:lnTo>
                  <a:pt x="5025" y="2329"/>
                </a:lnTo>
                <a:lnTo>
                  <a:pt x="5025" y="2331"/>
                </a:lnTo>
                <a:lnTo>
                  <a:pt x="5027" y="2331"/>
                </a:lnTo>
                <a:lnTo>
                  <a:pt x="5025" y="2331"/>
                </a:lnTo>
                <a:lnTo>
                  <a:pt x="5022" y="2334"/>
                </a:lnTo>
                <a:lnTo>
                  <a:pt x="5022" y="2334"/>
                </a:lnTo>
                <a:lnTo>
                  <a:pt x="5025" y="2334"/>
                </a:lnTo>
                <a:lnTo>
                  <a:pt x="5027" y="2334"/>
                </a:lnTo>
                <a:lnTo>
                  <a:pt x="5025" y="2336"/>
                </a:lnTo>
                <a:lnTo>
                  <a:pt x="5025" y="2336"/>
                </a:lnTo>
                <a:lnTo>
                  <a:pt x="5025" y="2338"/>
                </a:lnTo>
                <a:lnTo>
                  <a:pt x="5027" y="2338"/>
                </a:lnTo>
                <a:lnTo>
                  <a:pt x="5027" y="2338"/>
                </a:lnTo>
                <a:lnTo>
                  <a:pt x="5025" y="2338"/>
                </a:lnTo>
                <a:lnTo>
                  <a:pt x="5020" y="2340"/>
                </a:lnTo>
                <a:lnTo>
                  <a:pt x="5020" y="2340"/>
                </a:lnTo>
                <a:lnTo>
                  <a:pt x="5020" y="2340"/>
                </a:lnTo>
                <a:lnTo>
                  <a:pt x="5020" y="2342"/>
                </a:lnTo>
                <a:lnTo>
                  <a:pt x="5022" y="2342"/>
                </a:lnTo>
                <a:lnTo>
                  <a:pt x="5022" y="2340"/>
                </a:lnTo>
                <a:lnTo>
                  <a:pt x="5022" y="2340"/>
                </a:lnTo>
                <a:lnTo>
                  <a:pt x="5022" y="2342"/>
                </a:lnTo>
                <a:lnTo>
                  <a:pt x="5022" y="2342"/>
                </a:lnTo>
                <a:lnTo>
                  <a:pt x="5022" y="2344"/>
                </a:lnTo>
                <a:lnTo>
                  <a:pt x="5025" y="2342"/>
                </a:lnTo>
                <a:lnTo>
                  <a:pt x="5027" y="2342"/>
                </a:lnTo>
                <a:lnTo>
                  <a:pt x="5022" y="2344"/>
                </a:lnTo>
                <a:lnTo>
                  <a:pt x="5022" y="2346"/>
                </a:lnTo>
                <a:lnTo>
                  <a:pt x="5025" y="2346"/>
                </a:lnTo>
                <a:lnTo>
                  <a:pt x="5029" y="2346"/>
                </a:lnTo>
                <a:lnTo>
                  <a:pt x="5033" y="2346"/>
                </a:lnTo>
                <a:lnTo>
                  <a:pt x="5033" y="2346"/>
                </a:lnTo>
                <a:lnTo>
                  <a:pt x="5035" y="2344"/>
                </a:lnTo>
                <a:lnTo>
                  <a:pt x="5035" y="2344"/>
                </a:lnTo>
                <a:lnTo>
                  <a:pt x="5037" y="2346"/>
                </a:lnTo>
                <a:lnTo>
                  <a:pt x="5037" y="2346"/>
                </a:lnTo>
                <a:lnTo>
                  <a:pt x="5039" y="2348"/>
                </a:lnTo>
                <a:lnTo>
                  <a:pt x="5039" y="2348"/>
                </a:lnTo>
                <a:lnTo>
                  <a:pt x="5043" y="2348"/>
                </a:lnTo>
                <a:lnTo>
                  <a:pt x="5043" y="2348"/>
                </a:lnTo>
                <a:lnTo>
                  <a:pt x="5045" y="2348"/>
                </a:lnTo>
                <a:lnTo>
                  <a:pt x="5045" y="2350"/>
                </a:lnTo>
                <a:lnTo>
                  <a:pt x="5045" y="2350"/>
                </a:lnTo>
                <a:lnTo>
                  <a:pt x="5045" y="2350"/>
                </a:lnTo>
                <a:lnTo>
                  <a:pt x="5045" y="2352"/>
                </a:lnTo>
                <a:lnTo>
                  <a:pt x="5048" y="2352"/>
                </a:lnTo>
                <a:lnTo>
                  <a:pt x="5048" y="2352"/>
                </a:lnTo>
                <a:lnTo>
                  <a:pt x="5048" y="2352"/>
                </a:lnTo>
                <a:lnTo>
                  <a:pt x="5050" y="2352"/>
                </a:lnTo>
                <a:lnTo>
                  <a:pt x="5050" y="2352"/>
                </a:lnTo>
                <a:lnTo>
                  <a:pt x="5052" y="2352"/>
                </a:lnTo>
                <a:lnTo>
                  <a:pt x="5054" y="2352"/>
                </a:lnTo>
                <a:lnTo>
                  <a:pt x="5056" y="2352"/>
                </a:lnTo>
                <a:lnTo>
                  <a:pt x="5058" y="2354"/>
                </a:lnTo>
                <a:lnTo>
                  <a:pt x="5060" y="2352"/>
                </a:lnTo>
                <a:lnTo>
                  <a:pt x="5066" y="2352"/>
                </a:lnTo>
                <a:lnTo>
                  <a:pt x="5066" y="2352"/>
                </a:lnTo>
                <a:lnTo>
                  <a:pt x="5066" y="2350"/>
                </a:lnTo>
                <a:lnTo>
                  <a:pt x="5069" y="2348"/>
                </a:lnTo>
                <a:lnTo>
                  <a:pt x="5073" y="2344"/>
                </a:lnTo>
                <a:lnTo>
                  <a:pt x="5075" y="2344"/>
                </a:lnTo>
                <a:lnTo>
                  <a:pt x="5075" y="2342"/>
                </a:lnTo>
                <a:lnTo>
                  <a:pt x="5077" y="2342"/>
                </a:lnTo>
                <a:lnTo>
                  <a:pt x="5081" y="2340"/>
                </a:lnTo>
                <a:lnTo>
                  <a:pt x="5081" y="2340"/>
                </a:lnTo>
                <a:lnTo>
                  <a:pt x="5081" y="2340"/>
                </a:lnTo>
                <a:lnTo>
                  <a:pt x="5081" y="2340"/>
                </a:lnTo>
                <a:lnTo>
                  <a:pt x="5081" y="2338"/>
                </a:lnTo>
                <a:lnTo>
                  <a:pt x="5081" y="2338"/>
                </a:lnTo>
                <a:lnTo>
                  <a:pt x="5081" y="2338"/>
                </a:lnTo>
                <a:lnTo>
                  <a:pt x="5081" y="2336"/>
                </a:lnTo>
                <a:lnTo>
                  <a:pt x="5083" y="2334"/>
                </a:lnTo>
                <a:lnTo>
                  <a:pt x="5083" y="2331"/>
                </a:lnTo>
                <a:lnTo>
                  <a:pt x="5083" y="2327"/>
                </a:lnTo>
                <a:lnTo>
                  <a:pt x="5085" y="2327"/>
                </a:lnTo>
                <a:lnTo>
                  <a:pt x="5087" y="2325"/>
                </a:lnTo>
                <a:lnTo>
                  <a:pt x="5087" y="2323"/>
                </a:lnTo>
                <a:lnTo>
                  <a:pt x="5085" y="2323"/>
                </a:lnTo>
                <a:lnTo>
                  <a:pt x="5085" y="2323"/>
                </a:lnTo>
                <a:lnTo>
                  <a:pt x="5087" y="2323"/>
                </a:lnTo>
                <a:lnTo>
                  <a:pt x="5087" y="2321"/>
                </a:lnTo>
                <a:lnTo>
                  <a:pt x="5087" y="2317"/>
                </a:lnTo>
                <a:lnTo>
                  <a:pt x="5087" y="2317"/>
                </a:lnTo>
                <a:lnTo>
                  <a:pt x="5089" y="2313"/>
                </a:lnTo>
                <a:lnTo>
                  <a:pt x="5089" y="2313"/>
                </a:lnTo>
                <a:lnTo>
                  <a:pt x="5089" y="2310"/>
                </a:lnTo>
                <a:lnTo>
                  <a:pt x="5089" y="2310"/>
                </a:lnTo>
                <a:lnTo>
                  <a:pt x="5092" y="2310"/>
                </a:lnTo>
                <a:lnTo>
                  <a:pt x="5092" y="2308"/>
                </a:lnTo>
                <a:lnTo>
                  <a:pt x="5092" y="2308"/>
                </a:lnTo>
                <a:lnTo>
                  <a:pt x="5094" y="2308"/>
                </a:lnTo>
                <a:lnTo>
                  <a:pt x="5096" y="2308"/>
                </a:lnTo>
                <a:lnTo>
                  <a:pt x="5096" y="2308"/>
                </a:lnTo>
                <a:lnTo>
                  <a:pt x="5098" y="2306"/>
                </a:lnTo>
                <a:lnTo>
                  <a:pt x="5100" y="2306"/>
                </a:lnTo>
                <a:lnTo>
                  <a:pt x="5100" y="2306"/>
                </a:lnTo>
                <a:lnTo>
                  <a:pt x="5102" y="2304"/>
                </a:lnTo>
                <a:lnTo>
                  <a:pt x="5102" y="2304"/>
                </a:lnTo>
                <a:lnTo>
                  <a:pt x="5100" y="2302"/>
                </a:lnTo>
                <a:lnTo>
                  <a:pt x="5100" y="2302"/>
                </a:lnTo>
                <a:lnTo>
                  <a:pt x="5102" y="2302"/>
                </a:lnTo>
                <a:lnTo>
                  <a:pt x="5102" y="2304"/>
                </a:lnTo>
                <a:lnTo>
                  <a:pt x="5104" y="2304"/>
                </a:lnTo>
                <a:lnTo>
                  <a:pt x="5104" y="2304"/>
                </a:lnTo>
                <a:lnTo>
                  <a:pt x="5104" y="2304"/>
                </a:lnTo>
                <a:lnTo>
                  <a:pt x="5106" y="2302"/>
                </a:lnTo>
                <a:lnTo>
                  <a:pt x="5106" y="2302"/>
                </a:lnTo>
                <a:lnTo>
                  <a:pt x="5106" y="2302"/>
                </a:lnTo>
                <a:lnTo>
                  <a:pt x="5106" y="2302"/>
                </a:lnTo>
                <a:lnTo>
                  <a:pt x="5108" y="2302"/>
                </a:lnTo>
                <a:lnTo>
                  <a:pt x="5106" y="2304"/>
                </a:lnTo>
                <a:lnTo>
                  <a:pt x="5106" y="2304"/>
                </a:lnTo>
                <a:lnTo>
                  <a:pt x="5108" y="2304"/>
                </a:lnTo>
                <a:lnTo>
                  <a:pt x="5110" y="2304"/>
                </a:lnTo>
                <a:lnTo>
                  <a:pt x="5110" y="2304"/>
                </a:lnTo>
                <a:lnTo>
                  <a:pt x="5113" y="2304"/>
                </a:lnTo>
                <a:lnTo>
                  <a:pt x="5115" y="2304"/>
                </a:lnTo>
                <a:lnTo>
                  <a:pt x="5115" y="2304"/>
                </a:lnTo>
                <a:lnTo>
                  <a:pt x="5115" y="2304"/>
                </a:lnTo>
                <a:lnTo>
                  <a:pt x="5115" y="2302"/>
                </a:lnTo>
                <a:lnTo>
                  <a:pt x="5115" y="2302"/>
                </a:lnTo>
                <a:lnTo>
                  <a:pt x="5115" y="2300"/>
                </a:lnTo>
                <a:lnTo>
                  <a:pt x="5113" y="2300"/>
                </a:lnTo>
                <a:lnTo>
                  <a:pt x="5110" y="2300"/>
                </a:lnTo>
                <a:lnTo>
                  <a:pt x="5110" y="2300"/>
                </a:lnTo>
                <a:lnTo>
                  <a:pt x="5110" y="2298"/>
                </a:lnTo>
                <a:lnTo>
                  <a:pt x="5110" y="2298"/>
                </a:lnTo>
                <a:lnTo>
                  <a:pt x="5110" y="2298"/>
                </a:lnTo>
                <a:lnTo>
                  <a:pt x="5106" y="2298"/>
                </a:lnTo>
                <a:lnTo>
                  <a:pt x="5108" y="2296"/>
                </a:lnTo>
                <a:lnTo>
                  <a:pt x="5108" y="2296"/>
                </a:lnTo>
                <a:lnTo>
                  <a:pt x="5110" y="2296"/>
                </a:lnTo>
                <a:lnTo>
                  <a:pt x="5110" y="2296"/>
                </a:lnTo>
                <a:lnTo>
                  <a:pt x="5110" y="2294"/>
                </a:lnTo>
                <a:lnTo>
                  <a:pt x="5108" y="2294"/>
                </a:lnTo>
                <a:lnTo>
                  <a:pt x="5108" y="2294"/>
                </a:lnTo>
                <a:lnTo>
                  <a:pt x="5110" y="2294"/>
                </a:lnTo>
                <a:lnTo>
                  <a:pt x="5110" y="2292"/>
                </a:lnTo>
                <a:lnTo>
                  <a:pt x="5113" y="2292"/>
                </a:lnTo>
                <a:lnTo>
                  <a:pt x="5115" y="2290"/>
                </a:lnTo>
                <a:lnTo>
                  <a:pt x="5117" y="2290"/>
                </a:lnTo>
                <a:lnTo>
                  <a:pt x="5117" y="2290"/>
                </a:lnTo>
                <a:lnTo>
                  <a:pt x="5119" y="2287"/>
                </a:lnTo>
                <a:lnTo>
                  <a:pt x="5121" y="2281"/>
                </a:lnTo>
                <a:lnTo>
                  <a:pt x="5123" y="2279"/>
                </a:lnTo>
                <a:lnTo>
                  <a:pt x="5125" y="2277"/>
                </a:lnTo>
                <a:lnTo>
                  <a:pt x="5127" y="2275"/>
                </a:lnTo>
                <a:lnTo>
                  <a:pt x="5127" y="2275"/>
                </a:lnTo>
                <a:lnTo>
                  <a:pt x="5127" y="2273"/>
                </a:lnTo>
                <a:lnTo>
                  <a:pt x="5129" y="2273"/>
                </a:lnTo>
                <a:lnTo>
                  <a:pt x="5131" y="2269"/>
                </a:lnTo>
                <a:lnTo>
                  <a:pt x="5131" y="2269"/>
                </a:lnTo>
                <a:lnTo>
                  <a:pt x="5133" y="2266"/>
                </a:lnTo>
                <a:lnTo>
                  <a:pt x="5131" y="2266"/>
                </a:lnTo>
                <a:lnTo>
                  <a:pt x="5131" y="2266"/>
                </a:lnTo>
                <a:lnTo>
                  <a:pt x="5129" y="2266"/>
                </a:lnTo>
                <a:lnTo>
                  <a:pt x="5131" y="2264"/>
                </a:lnTo>
                <a:lnTo>
                  <a:pt x="5129" y="2264"/>
                </a:lnTo>
                <a:lnTo>
                  <a:pt x="5129" y="2262"/>
                </a:lnTo>
                <a:lnTo>
                  <a:pt x="5129" y="2262"/>
                </a:lnTo>
                <a:lnTo>
                  <a:pt x="5129" y="2260"/>
                </a:lnTo>
                <a:lnTo>
                  <a:pt x="5131" y="2260"/>
                </a:lnTo>
                <a:lnTo>
                  <a:pt x="5131" y="2260"/>
                </a:lnTo>
                <a:lnTo>
                  <a:pt x="5133" y="2260"/>
                </a:lnTo>
                <a:lnTo>
                  <a:pt x="5133" y="2258"/>
                </a:lnTo>
                <a:lnTo>
                  <a:pt x="5133" y="2256"/>
                </a:lnTo>
                <a:lnTo>
                  <a:pt x="5133" y="2258"/>
                </a:lnTo>
                <a:lnTo>
                  <a:pt x="5131" y="2258"/>
                </a:lnTo>
                <a:close/>
                <a:moveTo>
                  <a:pt x="5060" y="1906"/>
                </a:moveTo>
                <a:lnTo>
                  <a:pt x="5060" y="1908"/>
                </a:lnTo>
                <a:lnTo>
                  <a:pt x="5060" y="1906"/>
                </a:lnTo>
                <a:lnTo>
                  <a:pt x="5060" y="1906"/>
                </a:lnTo>
                <a:lnTo>
                  <a:pt x="5058" y="1904"/>
                </a:lnTo>
                <a:lnTo>
                  <a:pt x="5060" y="1904"/>
                </a:lnTo>
                <a:lnTo>
                  <a:pt x="5058" y="1904"/>
                </a:lnTo>
                <a:lnTo>
                  <a:pt x="5058" y="1902"/>
                </a:lnTo>
                <a:lnTo>
                  <a:pt x="5058" y="1902"/>
                </a:lnTo>
                <a:lnTo>
                  <a:pt x="5056" y="1902"/>
                </a:lnTo>
                <a:lnTo>
                  <a:pt x="5056" y="1904"/>
                </a:lnTo>
                <a:lnTo>
                  <a:pt x="5056" y="1904"/>
                </a:lnTo>
                <a:lnTo>
                  <a:pt x="5056" y="1906"/>
                </a:lnTo>
                <a:lnTo>
                  <a:pt x="5060" y="1906"/>
                </a:lnTo>
                <a:close/>
                <a:moveTo>
                  <a:pt x="5058" y="2464"/>
                </a:moveTo>
                <a:lnTo>
                  <a:pt x="5058" y="2464"/>
                </a:lnTo>
                <a:lnTo>
                  <a:pt x="5056" y="2464"/>
                </a:lnTo>
                <a:lnTo>
                  <a:pt x="5056" y="2464"/>
                </a:lnTo>
                <a:lnTo>
                  <a:pt x="5058" y="2464"/>
                </a:lnTo>
                <a:lnTo>
                  <a:pt x="5058" y="2464"/>
                </a:lnTo>
                <a:lnTo>
                  <a:pt x="5060" y="2464"/>
                </a:lnTo>
                <a:lnTo>
                  <a:pt x="5058" y="2464"/>
                </a:lnTo>
                <a:lnTo>
                  <a:pt x="5058" y="2464"/>
                </a:lnTo>
                <a:close/>
                <a:moveTo>
                  <a:pt x="5043" y="2361"/>
                </a:moveTo>
                <a:lnTo>
                  <a:pt x="5043" y="2359"/>
                </a:lnTo>
                <a:lnTo>
                  <a:pt x="5041" y="2359"/>
                </a:lnTo>
                <a:lnTo>
                  <a:pt x="5041" y="2359"/>
                </a:lnTo>
                <a:lnTo>
                  <a:pt x="5043" y="2359"/>
                </a:lnTo>
                <a:lnTo>
                  <a:pt x="5043" y="2359"/>
                </a:lnTo>
                <a:lnTo>
                  <a:pt x="5041" y="2354"/>
                </a:lnTo>
                <a:lnTo>
                  <a:pt x="5039" y="2354"/>
                </a:lnTo>
                <a:lnTo>
                  <a:pt x="5037" y="2357"/>
                </a:lnTo>
                <a:lnTo>
                  <a:pt x="5039" y="2359"/>
                </a:lnTo>
                <a:lnTo>
                  <a:pt x="5037" y="2359"/>
                </a:lnTo>
                <a:lnTo>
                  <a:pt x="5037" y="2361"/>
                </a:lnTo>
                <a:lnTo>
                  <a:pt x="5037" y="2361"/>
                </a:lnTo>
                <a:lnTo>
                  <a:pt x="5037" y="2361"/>
                </a:lnTo>
                <a:lnTo>
                  <a:pt x="5037" y="2363"/>
                </a:lnTo>
                <a:lnTo>
                  <a:pt x="5035" y="2363"/>
                </a:lnTo>
                <a:lnTo>
                  <a:pt x="5035" y="2365"/>
                </a:lnTo>
                <a:lnTo>
                  <a:pt x="5035" y="2365"/>
                </a:lnTo>
                <a:lnTo>
                  <a:pt x="5037" y="2365"/>
                </a:lnTo>
                <a:lnTo>
                  <a:pt x="5039" y="2363"/>
                </a:lnTo>
                <a:lnTo>
                  <a:pt x="5039" y="2363"/>
                </a:lnTo>
                <a:lnTo>
                  <a:pt x="5039" y="2363"/>
                </a:lnTo>
                <a:lnTo>
                  <a:pt x="5041" y="2363"/>
                </a:lnTo>
                <a:lnTo>
                  <a:pt x="5043" y="2363"/>
                </a:lnTo>
                <a:lnTo>
                  <a:pt x="5045" y="2361"/>
                </a:lnTo>
                <a:lnTo>
                  <a:pt x="5045" y="2361"/>
                </a:lnTo>
                <a:lnTo>
                  <a:pt x="5045" y="2361"/>
                </a:lnTo>
                <a:lnTo>
                  <a:pt x="5043" y="2361"/>
                </a:lnTo>
                <a:close/>
                <a:moveTo>
                  <a:pt x="5054" y="1526"/>
                </a:moveTo>
                <a:lnTo>
                  <a:pt x="5052" y="1526"/>
                </a:lnTo>
                <a:lnTo>
                  <a:pt x="5052" y="1526"/>
                </a:lnTo>
                <a:lnTo>
                  <a:pt x="5052" y="1526"/>
                </a:lnTo>
                <a:lnTo>
                  <a:pt x="5052" y="1526"/>
                </a:lnTo>
                <a:lnTo>
                  <a:pt x="5054" y="1526"/>
                </a:lnTo>
                <a:lnTo>
                  <a:pt x="5054" y="1526"/>
                </a:lnTo>
                <a:close/>
                <a:moveTo>
                  <a:pt x="4849" y="1705"/>
                </a:moveTo>
                <a:lnTo>
                  <a:pt x="4849" y="1705"/>
                </a:lnTo>
                <a:lnTo>
                  <a:pt x="4849" y="1702"/>
                </a:lnTo>
                <a:lnTo>
                  <a:pt x="4849" y="1702"/>
                </a:lnTo>
                <a:lnTo>
                  <a:pt x="4846" y="1705"/>
                </a:lnTo>
                <a:lnTo>
                  <a:pt x="4846" y="1705"/>
                </a:lnTo>
                <a:lnTo>
                  <a:pt x="4846" y="1707"/>
                </a:lnTo>
                <a:lnTo>
                  <a:pt x="4846" y="1707"/>
                </a:lnTo>
                <a:lnTo>
                  <a:pt x="4849" y="1709"/>
                </a:lnTo>
                <a:lnTo>
                  <a:pt x="4849" y="1709"/>
                </a:lnTo>
                <a:lnTo>
                  <a:pt x="4849" y="1709"/>
                </a:lnTo>
                <a:lnTo>
                  <a:pt x="4849" y="1707"/>
                </a:lnTo>
                <a:lnTo>
                  <a:pt x="4849" y="1705"/>
                </a:lnTo>
                <a:close/>
                <a:moveTo>
                  <a:pt x="4427" y="1480"/>
                </a:moveTo>
                <a:lnTo>
                  <a:pt x="4427" y="1480"/>
                </a:lnTo>
                <a:lnTo>
                  <a:pt x="4427" y="1482"/>
                </a:lnTo>
                <a:lnTo>
                  <a:pt x="4427" y="1482"/>
                </a:lnTo>
                <a:lnTo>
                  <a:pt x="4425" y="1482"/>
                </a:lnTo>
                <a:lnTo>
                  <a:pt x="4425" y="1484"/>
                </a:lnTo>
                <a:lnTo>
                  <a:pt x="4425" y="1484"/>
                </a:lnTo>
                <a:lnTo>
                  <a:pt x="4427" y="1487"/>
                </a:lnTo>
                <a:lnTo>
                  <a:pt x="4427" y="1487"/>
                </a:lnTo>
                <a:lnTo>
                  <a:pt x="4427" y="1489"/>
                </a:lnTo>
                <a:lnTo>
                  <a:pt x="4427" y="1489"/>
                </a:lnTo>
                <a:lnTo>
                  <a:pt x="4429" y="1489"/>
                </a:lnTo>
                <a:lnTo>
                  <a:pt x="4429" y="1489"/>
                </a:lnTo>
                <a:lnTo>
                  <a:pt x="4429" y="1489"/>
                </a:lnTo>
                <a:lnTo>
                  <a:pt x="4429" y="1487"/>
                </a:lnTo>
                <a:lnTo>
                  <a:pt x="4427" y="1484"/>
                </a:lnTo>
                <a:lnTo>
                  <a:pt x="4429" y="1482"/>
                </a:lnTo>
                <a:lnTo>
                  <a:pt x="4427" y="1480"/>
                </a:lnTo>
                <a:close/>
                <a:moveTo>
                  <a:pt x="4392" y="1445"/>
                </a:moveTo>
                <a:lnTo>
                  <a:pt x="4390" y="1443"/>
                </a:lnTo>
                <a:lnTo>
                  <a:pt x="4390" y="1443"/>
                </a:lnTo>
                <a:lnTo>
                  <a:pt x="4390" y="1443"/>
                </a:lnTo>
                <a:lnTo>
                  <a:pt x="4390" y="1443"/>
                </a:lnTo>
                <a:lnTo>
                  <a:pt x="4390" y="1443"/>
                </a:lnTo>
                <a:lnTo>
                  <a:pt x="4390" y="1445"/>
                </a:lnTo>
                <a:lnTo>
                  <a:pt x="4392" y="1445"/>
                </a:lnTo>
                <a:lnTo>
                  <a:pt x="4394" y="1447"/>
                </a:lnTo>
                <a:lnTo>
                  <a:pt x="4396" y="1449"/>
                </a:lnTo>
                <a:lnTo>
                  <a:pt x="4394" y="1445"/>
                </a:lnTo>
                <a:lnTo>
                  <a:pt x="4392" y="1445"/>
                </a:lnTo>
                <a:close/>
                <a:moveTo>
                  <a:pt x="4409" y="1478"/>
                </a:moveTo>
                <a:lnTo>
                  <a:pt x="4411" y="1478"/>
                </a:lnTo>
                <a:lnTo>
                  <a:pt x="4411" y="1478"/>
                </a:lnTo>
                <a:lnTo>
                  <a:pt x="4409" y="1476"/>
                </a:lnTo>
                <a:lnTo>
                  <a:pt x="4409" y="1476"/>
                </a:lnTo>
                <a:lnTo>
                  <a:pt x="4409" y="1478"/>
                </a:lnTo>
                <a:lnTo>
                  <a:pt x="4409" y="1478"/>
                </a:lnTo>
                <a:close/>
                <a:moveTo>
                  <a:pt x="4383" y="1480"/>
                </a:moveTo>
                <a:lnTo>
                  <a:pt x="4383" y="1480"/>
                </a:lnTo>
                <a:lnTo>
                  <a:pt x="4385" y="1480"/>
                </a:lnTo>
                <a:lnTo>
                  <a:pt x="4385" y="1480"/>
                </a:lnTo>
                <a:lnTo>
                  <a:pt x="4385" y="1478"/>
                </a:lnTo>
                <a:lnTo>
                  <a:pt x="4385" y="1476"/>
                </a:lnTo>
                <a:lnTo>
                  <a:pt x="4385" y="1476"/>
                </a:lnTo>
                <a:lnTo>
                  <a:pt x="4385" y="1476"/>
                </a:lnTo>
                <a:lnTo>
                  <a:pt x="4385" y="1476"/>
                </a:lnTo>
                <a:lnTo>
                  <a:pt x="4383" y="1476"/>
                </a:lnTo>
                <a:lnTo>
                  <a:pt x="4383" y="1478"/>
                </a:lnTo>
                <a:lnTo>
                  <a:pt x="4383" y="1480"/>
                </a:lnTo>
                <a:lnTo>
                  <a:pt x="4383" y="1480"/>
                </a:lnTo>
                <a:lnTo>
                  <a:pt x="4383" y="1480"/>
                </a:lnTo>
                <a:close/>
                <a:moveTo>
                  <a:pt x="4377" y="1449"/>
                </a:moveTo>
                <a:lnTo>
                  <a:pt x="4375" y="1449"/>
                </a:lnTo>
                <a:lnTo>
                  <a:pt x="4375" y="1451"/>
                </a:lnTo>
                <a:lnTo>
                  <a:pt x="4375" y="1453"/>
                </a:lnTo>
                <a:lnTo>
                  <a:pt x="4375" y="1453"/>
                </a:lnTo>
                <a:lnTo>
                  <a:pt x="4375" y="1453"/>
                </a:lnTo>
                <a:lnTo>
                  <a:pt x="4375" y="1455"/>
                </a:lnTo>
                <a:lnTo>
                  <a:pt x="4375" y="1455"/>
                </a:lnTo>
                <a:lnTo>
                  <a:pt x="4375" y="1457"/>
                </a:lnTo>
                <a:lnTo>
                  <a:pt x="4377" y="1453"/>
                </a:lnTo>
                <a:lnTo>
                  <a:pt x="4377" y="1451"/>
                </a:lnTo>
                <a:lnTo>
                  <a:pt x="4377" y="1449"/>
                </a:lnTo>
                <a:lnTo>
                  <a:pt x="4377" y="1449"/>
                </a:lnTo>
                <a:lnTo>
                  <a:pt x="4377" y="1449"/>
                </a:lnTo>
                <a:close/>
                <a:moveTo>
                  <a:pt x="4402" y="1470"/>
                </a:moveTo>
                <a:lnTo>
                  <a:pt x="4400" y="1468"/>
                </a:lnTo>
                <a:lnTo>
                  <a:pt x="4400" y="1468"/>
                </a:lnTo>
                <a:lnTo>
                  <a:pt x="4400" y="1470"/>
                </a:lnTo>
                <a:lnTo>
                  <a:pt x="4400" y="1470"/>
                </a:lnTo>
                <a:lnTo>
                  <a:pt x="4402" y="1470"/>
                </a:lnTo>
                <a:close/>
                <a:moveTo>
                  <a:pt x="4406" y="1487"/>
                </a:moveTo>
                <a:lnTo>
                  <a:pt x="4404" y="1487"/>
                </a:lnTo>
                <a:lnTo>
                  <a:pt x="4402" y="1489"/>
                </a:lnTo>
                <a:lnTo>
                  <a:pt x="4402" y="1489"/>
                </a:lnTo>
                <a:lnTo>
                  <a:pt x="4402" y="1491"/>
                </a:lnTo>
                <a:lnTo>
                  <a:pt x="4402" y="1491"/>
                </a:lnTo>
                <a:lnTo>
                  <a:pt x="4402" y="1493"/>
                </a:lnTo>
                <a:lnTo>
                  <a:pt x="4402" y="1493"/>
                </a:lnTo>
                <a:lnTo>
                  <a:pt x="4406" y="1493"/>
                </a:lnTo>
                <a:lnTo>
                  <a:pt x="4409" y="1493"/>
                </a:lnTo>
                <a:lnTo>
                  <a:pt x="4411" y="1493"/>
                </a:lnTo>
                <a:lnTo>
                  <a:pt x="4411" y="1491"/>
                </a:lnTo>
                <a:lnTo>
                  <a:pt x="4411" y="1491"/>
                </a:lnTo>
                <a:lnTo>
                  <a:pt x="4413" y="1491"/>
                </a:lnTo>
                <a:lnTo>
                  <a:pt x="4413" y="1491"/>
                </a:lnTo>
                <a:lnTo>
                  <a:pt x="4413" y="1489"/>
                </a:lnTo>
                <a:lnTo>
                  <a:pt x="4413" y="1489"/>
                </a:lnTo>
                <a:lnTo>
                  <a:pt x="4413" y="1487"/>
                </a:lnTo>
                <a:lnTo>
                  <a:pt x="4411" y="1487"/>
                </a:lnTo>
                <a:lnTo>
                  <a:pt x="4411" y="1484"/>
                </a:lnTo>
                <a:lnTo>
                  <a:pt x="4409" y="1484"/>
                </a:lnTo>
                <a:lnTo>
                  <a:pt x="4409" y="1484"/>
                </a:lnTo>
                <a:lnTo>
                  <a:pt x="4409" y="1484"/>
                </a:lnTo>
                <a:lnTo>
                  <a:pt x="4406" y="1484"/>
                </a:lnTo>
                <a:lnTo>
                  <a:pt x="4406" y="1487"/>
                </a:lnTo>
                <a:close/>
                <a:moveTo>
                  <a:pt x="4404" y="1468"/>
                </a:moveTo>
                <a:lnTo>
                  <a:pt x="4404" y="1470"/>
                </a:lnTo>
                <a:lnTo>
                  <a:pt x="4404" y="1470"/>
                </a:lnTo>
                <a:lnTo>
                  <a:pt x="4404" y="1472"/>
                </a:lnTo>
                <a:lnTo>
                  <a:pt x="4402" y="1472"/>
                </a:lnTo>
                <a:lnTo>
                  <a:pt x="4402" y="1474"/>
                </a:lnTo>
                <a:lnTo>
                  <a:pt x="4402" y="1476"/>
                </a:lnTo>
                <a:lnTo>
                  <a:pt x="4400" y="1478"/>
                </a:lnTo>
                <a:lnTo>
                  <a:pt x="4400" y="1480"/>
                </a:lnTo>
                <a:lnTo>
                  <a:pt x="4398" y="1482"/>
                </a:lnTo>
                <a:lnTo>
                  <a:pt x="4398" y="1484"/>
                </a:lnTo>
                <a:lnTo>
                  <a:pt x="4396" y="1489"/>
                </a:lnTo>
                <a:lnTo>
                  <a:pt x="4396" y="1489"/>
                </a:lnTo>
                <a:lnTo>
                  <a:pt x="4394" y="1493"/>
                </a:lnTo>
                <a:lnTo>
                  <a:pt x="4394" y="1495"/>
                </a:lnTo>
                <a:lnTo>
                  <a:pt x="4394" y="1495"/>
                </a:lnTo>
                <a:lnTo>
                  <a:pt x="4396" y="1495"/>
                </a:lnTo>
                <a:lnTo>
                  <a:pt x="4396" y="1493"/>
                </a:lnTo>
                <a:lnTo>
                  <a:pt x="4398" y="1489"/>
                </a:lnTo>
                <a:lnTo>
                  <a:pt x="4398" y="1487"/>
                </a:lnTo>
                <a:lnTo>
                  <a:pt x="4400" y="1484"/>
                </a:lnTo>
                <a:lnTo>
                  <a:pt x="4400" y="1484"/>
                </a:lnTo>
                <a:lnTo>
                  <a:pt x="4402" y="1482"/>
                </a:lnTo>
                <a:lnTo>
                  <a:pt x="4404" y="1482"/>
                </a:lnTo>
                <a:lnTo>
                  <a:pt x="4404" y="1482"/>
                </a:lnTo>
                <a:lnTo>
                  <a:pt x="4404" y="1478"/>
                </a:lnTo>
                <a:lnTo>
                  <a:pt x="4404" y="1476"/>
                </a:lnTo>
                <a:lnTo>
                  <a:pt x="4404" y="1474"/>
                </a:lnTo>
                <a:lnTo>
                  <a:pt x="4404" y="1472"/>
                </a:lnTo>
                <a:lnTo>
                  <a:pt x="4404" y="1472"/>
                </a:lnTo>
                <a:lnTo>
                  <a:pt x="4404" y="1472"/>
                </a:lnTo>
                <a:lnTo>
                  <a:pt x="4404" y="1470"/>
                </a:lnTo>
                <a:lnTo>
                  <a:pt x="4404" y="1468"/>
                </a:lnTo>
                <a:close/>
                <a:moveTo>
                  <a:pt x="4381" y="1489"/>
                </a:moveTo>
                <a:lnTo>
                  <a:pt x="4381" y="1489"/>
                </a:lnTo>
                <a:lnTo>
                  <a:pt x="4381" y="1491"/>
                </a:lnTo>
                <a:lnTo>
                  <a:pt x="4383" y="1495"/>
                </a:lnTo>
                <a:lnTo>
                  <a:pt x="4383" y="1495"/>
                </a:lnTo>
                <a:lnTo>
                  <a:pt x="4385" y="1495"/>
                </a:lnTo>
                <a:lnTo>
                  <a:pt x="4385" y="1497"/>
                </a:lnTo>
                <a:lnTo>
                  <a:pt x="4388" y="1497"/>
                </a:lnTo>
                <a:lnTo>
                  <a:pt x="4390" y="1499"/>
                </a:lnTo>
                <a:lnTo>
                  <a:pt x="4390" y="1501"/>
                </a:lnTo>
                <a:lnTo>
                  <a:pt x="4390" y="1501"/>
                </a:lnTo>
                <a:lnTo>
                  <a:pt x="4392" y="1501"/>
                </a:lnTo>
                <a:lnTo>
                  <a:pt x="4392" y="1501"/>
                </a:lnTo>
                <a:lnTo>
                  <a:pt x="4394" y="1499"/>
                </a:lnTo>
                <a:lnTo>
                  <a:pt x="4394" y="1499"/>
                </a:lnTo>
                <a:lnTo>
                  <a:pt x="4394" y="1497"/>
                </a:lnTo>
                <a:lnTo>
                  <a:pt x="4394" y="1497"/>
                </a:lnTo>
                <a:lnTo>
                  <a:pt x="4394" y="1497"/>
                </a:lnTo>
                <a:lnTo>
                  <a:pt x="4392" y="1493"/>
                </a:lnTo>
                <a:lnTo>
                  <a:pt x="4392" y="1493"/>
                </a:lnTo>
                <a:lnTo>
                  <a:pt x="4392" y="1491"/>
                </a:lnTo>
                <a:lnTo>
                  <a:pt x="4392" y="1489"/>
                </a:lnTo>
                <a:lnTo>
                  <a:pt x="4392" y="1489"/>
                </a:lnTo>
                <a:lnTo>
                  <a:pt x="4394" y="1487"/>
                </a:lnTo>
                <a:lnTo>
                  <a:pt x="4394" y="1484"/>
                </a:lnTo>
                <a:lnTo>
                  <a:pt x="4394" y="1482"/>
                </a:lnTo>
                <a:lnTo>
                  <a:pt x="4396" y="1480"/>
                </a:lnTo>
                <a:lnTo>
                  <a:pt x="4396" y="1478"/>
                </a:lnTo>
                <a:lnTo>
                  <a:pt x="4398" y="1478"/>
                </a:lnTo>
                <a:lnTo>
                  <a:pt x="4398" y="1476"/>
                </a:lnTo>
                <a:lnTo>
                  <a:pt x="4398" y="1476"/>
                </a:lnTo>
                <a:lnTo>
                  <a:pt x="4398" y="1474"/>
                </a:lnTo>
                <a:lnTo>
                  <a:pt x="4394" y="1472"/>
                </a:lnTo>
                <a:lnTo>
                  <a:pt x="4394" y="1472"/>
                </a:lnTo>
                <a:lnTo>
                  <a:pt x="4390" y="1474"/>
                </a:lnTo>
                <a:lnTo>
                  <a:pt x="4390" y="1474"/>
                </a:lnTo>
                <a:lnTo>
                  <a:pt x="4390" y="1474"/>
                </a:lnTo>
                <a:lnTo>
                  <a:pt x="4390" y="1476"/>
                </a:lnTo>
                <a:lnTo>
                  <a:pt x="4390" y="1476"/>
                </a:lnTo>
                <a:lnTo>
                  <a:pt x="4388" y="1478"/>
                </a:lnTo>
                <a:lnTo>
                  <a:pt x="4388" y="1478"/>
                </a:lnTo>
                <a:lnTo>
                  <a:pt x="4388" y="1480"/>
                </a:lnTo>
                <a:lnTo>
                  <a:pt x="4388" y="1482"/>
                </a:lnTo>
                <a:lnTo>
                  <a:pt x="4388" y="1482"/>
                </a:lnTo>
                <a:lnTo>
                  <a:pt x="4388" y="1484"/>
                </a:lnTo>
                <a:lnTo>
                  <a:pt x="4388" y="1487"/>
                </a:lnTo>
                <a:lnTo>
                  <a:pt x="4385" y="1487"/>
                </a:lnTo>
                <a:lnTo>
                  <a:pt x="4385" y="1487"/>
                </a:lnTo>
                <a:lnTo>
                  <a:pt x="4383" y="1487"/>
                </a:lnTo>
                <a:lnTo>
                  <a:pt x="4381" y="1489"/>
                </a:lnTo>
                <a:lnTo>
                  <a:pt x="4381" y="1489"/>
                </a:lnTo>
                <a:close/>
                <a:moveTo>
                  <a:pt x="4400" y="1497"/>
                </a:moveTo>
                <a:lnTo>
                  <a:pt x="4398" y="1497"/>
                </a:lnTo>
                <a:lnTo>
                  <a:pt x="4398" y="1499"/>
                </a:lnTo>
                <a:lnTo>
                  <a:pt x="4396" y="1499"/>
                </a:lnTo>
                <a:lnTo>
                  <a:pt x="4396" y="1499"/>
                </a:lnTo>
                <a:lnTo>
                  <a:pt x="4398" y="1499"/>
                </a:lnTo>
                <a:lnTo>
                  <a:pt x="4398" y="1499"/>
                </a:lnTo>
                <a:lnTo>
                  <a:pt x="4400" y="1499"/>
                </a:lnTo>
                <a:lnTo>
                  <a:pt x="4400" y="1499"/>
                </a:lnTo>
                <a:lnTo>
                  <a:pt x="4400" y="1497"/>
                </a:lnTo>
                <a:close/>
                <a:moveTo>
                  <a:pt x="4373" y="1537"/>
                </a:moveTo>
                <a:lnTo>
                  <a:pt x="4373" y="1537"/>
                </a:lnTo>
                <a:lnTo>
                  <a:pt x="4375" y="1539"/>
                </a:lnTo>
                <a:lnTo>
                  <a:pt x="4375" y="1539"/>
                </a:lnTo>
                <a:lnTo>
                  <a:pt x="4377" y="1539"/>
                </a:lnTo>
                <a:lnTo>
                  <a:pt x="4377" y="1539"/>
                </a:lnTo>
                <a:lnTo>
                  <a:pt x="4379" y="1537"/>
                </a:lnTo>
                <a:lnTo>
                  <a:pt x="4379" y="1537"/>
                </a:lnTo>
                <a:lnTo>
                  <a:pt x="4379" y="1535"/>
                </a:lnTo>
                <a:lnTo>
                  <a:pt x="4375" y="1535"/>
                </a:lnTo>
                <a:lnTo>
                  <a:pt x="4373" y="1535"/>
                </a:lnTo>
                <a:lnTo>
                  <a:pt x="4373" y="1535"/>
                </a:lnTo>
                <a:lnTo>
                  <a:pt x="4373" y="1537"/>
                </a:lnTo>
                <a:lnTo>
                  <a:pt x="4373" y="1537"/>
                </a:lnTo>
                <a:close/>
                <a:moveTo>
                  <a:pt x="4346" y="1558"/>
                </a:moveTo>
                <a:lnTo>
                  <a:pt x="4346" y="1558"/>
                </a:lnTo>
                <a:lnTo>
                  <a:pt x="4348" y="1558"/>
                </a:lnTo>
                <a:lnTo>
                  <a:pt x="4348" y="1556"/>
                </a:lnTo>
                <a:lnTo>
                  <a:pt x="4348" y="1556"/>
                </a:lnTo>
                <a:lnTo>
                  <a:pt x="4350" y="1558"/>
                </a:lnTo>
                <a:lnTo>
                  <a:pt x="4350" y="1556"/>
                </a:lnTo>
                <a:lnTo>
                  <a:pt x="4350" y="1556"/>
                </a:lnTo>
                <a:lnTo>
                  <a:pt x="4350" y="1556"/>
                </a:lnTo>
                <a:lnTo>
                  <a:pt x="4350" y="1554"/>
                </a:lnTo>
                <a:lnTo>
                  <a:pt x="4348" y="1554"/>
                </a:lnTo>
                <a:lnTo>
                  <a:pt x="4348" y="1556"/>
                </a:lnTo>
                <a:lnTo>
                  <a:pt x="4346" y="1556"/>
                </a:lnTo>
                <a:lnTo>
                  <a:pt x="4344" y="1558"/>
                </a:lnTo>
                <a:lnTo>
                  <a:pt x="4344" y="1558"/>
                </a:lnTo>
                <a:lnTo>
                  <a:pt x="4344" y="1558"/>
                </a:lnTo>
                <a:lnTo>
                  <a:pt x="4346" y="1558"/>
                </a:lnTo>
                <a:close/>
                <a:moveTo>
                  <a:pt x="4350" y="1434"/>
                </a:moveTo>
                <a:lnTo>
                  <a:pt x="4350" y="1432"/>
                </a:lnTo>
                <a:lnTo>
                  <a:pt x="4350" y="1432"/>
                </a:lnTo>
                <a:lnTo>
                  <a:pt x="4348" y="1430"/>
                </a:lnTo>
                <a:lnTo>
                  <a:pt x="4348" y="1432"/>
                </a:lnTo>
                <a:lnTo>
                  <a:pt x="4348" y="1432"/>
                </a:lnTo>
                <a:lnTo>
                  <a:pt x="4348" y="1432"/>
                </a:lnTo>
                <a:lnTo>
                  <a:pt x="4350" y="1434"/>
                </a:lnTo>
                <a:close/>
                <a:moveTo>
                  <a:pt x="4369" y="1449"/>
                </a:moveTo>
                <a:lnTo>
                  <a:pt x="4369" y="1449"/>
                </a:lnTo>
                <a:lnTo>
                  <a:pt x="4367" y="1447"/>
                </a:lnTo>
                <a:lnTo>
                  <a:pt x="4367" y="1445"/>
                </a:lnTo>
                <a:lnTo>
                  <a:pt x="4369" y="1443"/>
                </a:lnTo>
                <a:lnTo>
                  <a:pt x="4369" y="1443"/>
                </a:lnTo>
                <a:lnTo>
                  <a:pt x="4369" y="1443"/>
                </a:lnTo>
                <a:lnTo>
                  <a:pt x="4367" y="1440"/>
                </a:lnTo>
                <a:lnTo>
                  <a:pt x="4367" y="1440"/>
                </a:lnTo>
                <a:lnTo>
                  <a:pt x="4365" y="1438"/>
                </a:lnTo>
                <a:lnTo>
                  <a:pt x="4365" y="1436"/>
                </a:lnTo>
                <a:lnTo>
                  <a:pt x="4362" y="1438"/>
                </a:lnTo>
                <a:lnTo>
                  <a:pt x="4362" y="1438"/>
                </a:lnTo>
                <a:lnTo>
                  <a:pt x="4360" y="1436"/>
                </a:lnTo>
                <a:lnTo>
                  <a:pt x="4360" y="1436"/>
                </a:lnTo>
                <a:lnTo>
                  <a:pt x="4360" y="1436"/>
                </a:lnTo>
                <a:lnTo>
                  <a:pt x="4356" y="1436"/>
                </a:lnTo>
                <a:lnTo>
                  <a:pt x="4356" y="1436"/>
                </a:lnTo>
                <a:lnTo>
                  <a:pt x="4356" y="1436"/>
                </a:lnTo>
                <a:lnTo>
                  <a:pt x="4352" y="1436"/>
                </a:lnTo>
                <a:lnTo>
                  <a:pt x="4352" y="1436"/>
                </a:lnTo>
                <a:lnTo>
                  <a:pt x="4352" y="1436"/>
                </a:lnTo>
                <a:lnTo>
                  <a:pt x="4352" y="1438"/>
                </a:lnTo>
                <a:lnTo>
                  <a:pt x="4352" y="1438"/>
                </a:lnTo>
                <a:lnTo>
                  <a:pt x="4352" y="1438"/>
                </a:lnTo>
                <a:lnTo>
                  <a:pt x="4352" y="1438"/>
                </a:lnTo>
                <a:lnTo>
                  <a:pt x="4354" y="1438"/>
                </a:lnTo>
                <a:lnTo>
                  <a:pt x="4354" y="1440"/>
                </a:lnTo>
                <a:lnTo>
                  <a:pt x="4354" y="1440"/>
                </a:lnTo>
                <a:lnTo>
                  <a:pt x="4356" y="1440"/>
                </a:lnTo>
                <a:lnTo>
                  <a:pt x="4356" y="1443"/>
                </a:lnTo>
                <a:lnTo>
                  <a:pt x="4358" y="1445"/>
                </a:lnTo>
                <a:lnTo>
                  <a:pt x="4358" y="1447"/>
                </a:lnTo>
                <a:lnTo>
                  <a:pt x="4358" y="1447"/>
                </a:lnTo>
                <a:lnTo>
                  <a:pt x="4358" y="1447"/>
                </a:lnTo>
                <a:lnTo>
                  <a:pt x="4358" y="1449"/>
                </a:lnTo>
                <a:lnTo>
                  <a:pt x="4358" y="1449"/>
                </a:lnTo>
                <a:lnTo>
                  <a:pt x="4360" y="1449"/>
                </a:lnTo>
                <a:lnTo>
                  <a:pt x="4360" y="1451"/>
                </a:lnTo>
                <a:lnTo>
                  <a:pt x="4360" y="1451"/>
                </a:lnTo>
                <a:lnTo>
                  <a:pt x="4360" y="1453"/>
                </a:lnTo>
                <a:lnTo>
                  <a:pt x="4362" y="1453"/>
                </a:lnTo>
                <a:lnTo>
                  <a:pt x="4362" y="1453"/>
                </a:lnTo>
                <a:lnTo>
                  <a:pt x="4362" y="1455"/>
                </a:lnTo>
                <a:lnTo>
                  <a:pt x="4362" y="1455"/>
                </a:lnTo>
                <a:lnTo>
                  <a:pt x="4365" y="1455"/>
                </a:lnTo>
                <a:lnTo>
                  <a:pt x="4365" y="1453"/>
                </a:lnTo>
                <a:lnTo>
                  <a:pt x="4365" y="1453"/>
                </a:lnTo>
                <a:lnTo>
                  <a:pt x="4367" y="1453"/>
                </a:lnTo>
                <a:lnTo>
                  <a:pt x="4367" y="1453"/>
                </a:lnTo>
                <a:lnTo>
                  <a:pt x="4367" y="1453"/>
                </a:lnTo>
                <a:lnTo>
                  <a:pt x="4367" y="1453"/>
                </a:lnTo>
                <a:lnTo>
                  <a:pt x="4367" y="1451"/>
                </a:lnTo>
                <a:lnTo>
                  <a:pt x="4367" y="1451"/>
                </a:lnTo>
                <a:lnTo>
                  <a:pt x="4369" y="1449"/>
                </a:lnTo>
                <a:close/>
                <a:moveTo>
                  <a:pt x="4344" y="1256"/>
                </a:moveTo>
                <a:lnTo>
                  <a:pt x="4344" y="1254"/>
                </a:lnTo>
                <a:lnTo>
                  <a:pt x="4341" y="1256"/>
                </a:lnTo>
                <a:lnTo>
                  <a:pt x="4341" y="1256"/>
                </a:lnTo>
                <a:lnTo>
                  <a:pt x="4341" y="1256"/>
                </a:lnTo>
                <a:lnTo>
                  <a:pt x="4341" y="1258"/>
                </a:lnTo>
                <a:lnTo>
                  <a:pt x="4341" y="1258"/>
                </a:lnTo>
                <a:lnTo>
                  <a:pt x="4341" y="1258"/>
                </a:lnTo>
                <a:lnTo>
                  <a:pt x="4344" y="1258"/>
                </a:lnTo>
                <a:lnTo>
                  <a:pt x="4344" y="1258"/>
                </a:lnTo>
                <a:lnTo>
                  <a:pt x="4344" y="1258"/>
                </a:lnTo>
                <a:lnTo>
                  <a:pt x="4344" y="1256"/>
                </a:lnTo>
                <a:lnTo>
                  <a:pt x="4344" y="1256"/>
                </a:lnTo>
                <a:lnTo>
                  <a:pt x="4344" y="1256"/>
                </a:lnTo>
                <a:lnTo>
                  <a:pt x="4344" y="1256"/>
                </a:lnTo>
                <a:close/>
                <a:moveTo>
                  <a:pt x="4352" y="1457"/>
                </a:moveTo>
                <a:lnTo>
                  <a:pt x="4350" y="1455"/>
                </a:lnTo>
                <a:lnTo>
                  <a:pt x="4350" y="1455"/>
                </a:lnTo>
                <a:lnTo>
                  <a:pt x="4350" y="1455"/>
                </a:lnTo>
                <a:lnTo>
                  <a:pt x="4348" y="1455"/>
                </a:lnTo>
                <a:lnTo>
                  <a:pt x="4348" y="1455"/>
                </a:lnTo>
                <a:lnTo>
                  <a:pt x="4348" y="1455"/>
                </a:lnTo>
                <a:lnTo>
                  <a:pt x="4346" y="1455"/>
                </a:lnTo>
                <a:lnTo>
                  <a:pt x="4346" y="1453"/>
                </a:lnTo>
                <a:lnTo>
                  <a:pt x="4346" y="1453"/>
                </a:lnTo>
                <a:lnTo>
                  <a:pt x="4344" y="1453"/>
                </a:lnTo>
                <a:lnTo>
                  <a:pt x="4344" y="1453"/>
                </a:lnTo>
                <a:lnTo>
                  <a:pt x="4344" y="1455"/>
                </a:lnTo>
                <a:lnTo>
                  <a:pt x="4344" y="1455"/>
                </a:lnTo>
                <a:lnTo>
                  <a:pt x="4344" y="1455"/>
                </a:lnTo>
                <a:lnTo>
                  <a:pt x="4346" y="1455"/>
                </a:lnTo>
                <a:lnTo>
                  <a:pt x="4346" y="1457"/>
                </a:lnTo>
                <a:lnTo>
                  <a:pt x="4346" y="1457"/>
                </a:lnTo>
                <a:lnTo>
                  <a:pt x="4348" y="1457"/>
                </a:lnTo>
                <a:lnTo>
                  <a:pt x="4348" y="1457"/>
                </a:lnTo>
                <a:lnTo>
                  <a:pt x="4350" y="1457"/>
                </a:lnTo>
                <a:lnTo>
                  <a:pt x="4350" y="1457"/>
                </a:lnTo>
                <a:lnTo>
                  <a:pt x="4352" y="1457"/>
                </a:lnTo>
                <a:close/>
                <a:moveTo>
                  <a:pt x="4346" y="1459"/>
                </a:moveTo>
                <a:lnTo>
                  <a:pt x="4346" y="1459"/>
                </a:lnTo>
                <a:lnTo>
                  <a:pt x="4346" y="1459"/>
                </a:lnTo>
                <a:lnTo>
                  <a:pt x="4346" y="1459"/>
                </a:lnTo>
                <a:lnTo>
                  <a:pt x="4344" y="1459"/>
                </a:lnTo>
                <a:lnTo>
                  <a:pt x="4346" y="1461"/>
                </a:lnTo>
                <a:lnTo>
                  <a:pt x="4346" y="1461"/>
                </a:lnTo>
                <a:lnTo>
                  <a:pt x="4346" y="1463"/>
                </a:lnTo>
                <a:lnTo>
                  <a:pt x="4346" y="1463"/>
                </a:lnTo>
                <a:lnTo>
                  <a:pt x="4348" y="1461"/>
                </a:lnTo>
                <a:lnTo>
                  <a:pt x="4348" y="1461"/>
                </a:lnTo>
                <a:lnTo>
                  <a:pt x="4348" y="1461"/>
                </a:lnTo>
                <a:lnTo>
                  <a:pt x="4348" y="1459"/>
                </a:lnTo>
                <a:lnTo>
                  <a:pt x="4346" y="1459"/>
                </a:lnTo>
                <a:close/>
                <a:moveTo>
                  <a:pt x="4346" y="1480"/>
                </a:moveTo>
                <a:lnTo>
                  <a:pt x="4346" y="1480"/>
                </a:lnTo>
                <a:lnTo>
                  <a:pt x="4346" y="1478"/>
                </a:lnTo>
                <a:lnTo>
                  <a:pt x="4346" y="1478"/>
                </a:lnTo>
                <a:lnTo>
                  <a:pt x="4344" y="1478"/>
                </a:lnTo>
                <a:lnTo>
                  <a:pt x="4344" y="1478"/>
                </a:lnTo>
                <a:lnTo>
                  <a:pt x="4344" y="1480"/>
                </a:lnTo>
                <a:lnTo>
                  <a:pt x="4346" y="1480"/>
                </a:lnTo>
                <a:close/>
                <a:moveTo>
                  <a:pt x="4365" y="1545"/>
                </a:moveTo>
                <a:lnTo>
                  <a:pt x="4365" y="1545"/>
                </a:lnTo>
                <a:lnTo>
                  <a:pt x="4362" y="1543"/>
                </a:lnTo>
                <a:lnTo>
                  <a:pt x="4360" y="1543"/>
                </a:lnTo>
                <a:lnTo>
                  <a:pt x="4358" y="1545"/>
                </a:lnTo>
                <a:lnTo>
                  <a:pt x="4358" y="1545"/>
                </a:lnTo>
                <a:lnTo>
                  <a:pt x="4360" y="1547"/>
                </a:lnTo>
                <a:lnTo>
                  <a:pt x="4360" y="1545"/>
                </a:lnTo>
                <a:lnTo>
                  <a:pt x="4362" y="1547"/>
                </a:lnTo>
                <a:lnTo>
                  <a:pt x="4365" y="1545"/>
                </a:lnTo>
                <a:lnTo>
                  <a:pt x="4365" y="1547"/>
                </a:lnTo>
                <a:lnTo>
                  <a:pt x="4367" y="1545"/>
                </a:lnTo>
                <a:lnTo>
                  <a:pt x="4367" y="1545"/>
                </a:lnTo>
                <a:lnTo>
                  <a:pt x="4367" y="1545"/>
                </a:lnTo>
                <a:lnTo>
                  <a:pt x="4365" y="1545"/>
                </a:lnTo>
                <a:close/>
                <a:moveTo>
                  <a:pt x="4344" y="1466"/>
                </a:moveTo>
                <a:lnTo>
                  <a:pt x="4344" y="1466"/>
                </a:lnTo>
                <a:lnTo>
                  <a:pt x="4341" y="1466"/>
                </a:lnTo>
                <a:lnTo>
                  <a:pt x="4341" y="1466"/>
                </a:lnTo>
                <a:lnTo>
                  <a:pt x="4344" y="1468"/>
                </a:lnTo>
                <a:lnTo>
                  <a:pt x="4344" y="1468"/>
                </a:lnTo>
                <a:lnTo>
                  <a:pt x="4344" y="1468"/>
                </a:lnTo>
                <a:lnTo>
                  <a:pt x="4344" y="1466"/>
                </a:lnTo>
                <a:lnTo>
                  <a:pt x="4344" y="1466"/>
                </a:lnTo>
                <a:lnTo>
                  <a:pt x="4344" y="1466"/>
                </a:lnTo>
                <a:close/>
                <a:moveTo>
                  <a:pt x="4436" y="1115"/>
                </a:moveTo>
                <a:lnTo>
                  <a:pt x="4436" y="1115"/>
                </a:lnTo>
                <a:lnTo>
                  <a:pt x="4436" y="1115"/>
                </a:lnTo>
                <a:lnTo>
                  <a:pt x="4434" y="1118"/>
                </a:lnTo>
                <a:lnTo>
                  <a:pt x="4436" y="1118"/>
                </a:lnTo>
                <a:lnTo>
                  <a:pt x="4436" y="1118"/>
                </a:lnTo>
                <a:lnTo>
                  <a:pt x="4436" y="1118"/>
                </a:lnTo>
                <a:lnTo>
                  <a:pt x="4438" y="1118"/>
                </a:lnTo>
                <a:lnTo>
                  <a:pt x="4438" y="1115"/>
                </a:lnTo>
                <a:lnTo>
                  <a:pt x="4438" y="1115"/>
                </a:lnTo>
                <a:lnTo>
                  <a:pt x="4436" y="1115"/>
                </a:lnTo>
                <a:close/>
                <a:moveTo>
                  <a:pt x="4432" y="1491"/>
                </a:moveTo>
                <a:lnTo>
                  <a:pt x="4432" y="1493"/>
                </a:lnTo>
                <a:lnTo>
                  <a:pt x="4432" y="1493"/>
                </a:lnTo>
                <a:lnTo>
                  <a:pt x="4434" y="1493"/>
                </a:lnTo>
                <a:lnTo>
                  <a:pt x="4434" y="1491"/>
                </a:lnTo>
                <a:lnTo>
                  <a:pt x="4434" y="1491"/>
                </a:lnTo>
                <a:lnTo>
                  <a:pt x="4432" y="1491"/>
                </a:lnTo>
                <a:close/>
                <a:moveTo>
                  <a:pt x="4434" y="1489"/>
                </a:moveTo>
                <a:lnTo>
                  <a:pt x="4434" y="1491"/>
                </a:lnTo>
                <a:lnTo>
                  <a:pt x="4434" y="1491"/>
                </a:lnTo>
                <a:lnTo>
                  <a:pt x="4436" y="1491"/>
                </a:lnTo>
                <a:lnTo>
                  <a:pt x="4436" y="1491"/>
                </a:lnTo>
                <a:lnTo>
                  <a:pt x="4436" y="1489"/>
                </a:lnTo>
                <a:lnTo>
                  <a:pt x="4436" y="1489"/>
                </a:lnTo>
                <a:lnTo>
                  <a:pt x="4436" y="1489"/>
                </a:lnTo>
                <a:lnTo>
                  <a:pt x="4434" y="1487"/>
                </a:lnTo>
                <a:lnTo>
                  <a:pt x="4434" y="1489"/>
                </a:lnTo>
                <a:lnTo>
                  <a:pt x="4434" y="1489"/>
                </a:lnTo>
                <a:close/>
                <a:moveTo>
                  <a:pt x="4388" y="1524"/>
                </a:moveTo>
                <a:lnTo>
                  <a:pt x="4388" y="1524"/>
                </a:lnTo>
                <a:lnTo>
                  <a:pt x="4388" y="1524"/>
                </a:lnTo>
                <a:lnTo>
                  <a:pt x="4388" y="1526"/>
                </a:lnTo>
                <a:lnTo>
                  <a:pt x="4388" y="1526"/>
                </a:lnTo>
                <a:lnTo>
                  <a:pt x="4390" y="1524"/>
                </a:lnTo>
                <a:lnTo>
                  <a:pt x="4390" y="1524"/>
                </a:lnTo>
                <a:lnTo>
                  <a:pt x="4390" y="1524"/>
                </a:lnTo>
                <a:lnTo>
                  <a:pt x="4388" y="1524"/>
                </a:lnTo>
                <a:lnTo>
                  <a:pt x="4388" y="1524"/>
                </a:lnTo>
                <a:close/>
                <a:moveTo>
                  <a:pt x="4427" y="1493"/>
                </a:moveTo>
                <a:lnTo>
                  <a:pt x="4425" y="1491"/>
                </a:lnTo>
                <a:lnTo>
                  <a:pt x="4425" y="1491"/>
                </a:lnTo>
                <a:lnTo>
                  <a:pt x="4425" y="1493"/>
                </a:lnTo>
                <a:lnTo>
                  <a:pt x="4425" y="1497"/>
                </a:lnTo>
                <a:lnTo>
                  <a:pt x="4427" y="1499"/>
                </a:lnTo>
                <a:lnTo>
                  <a:pt x="4425" y="1501"/>
                </a:lnTo>
                <a:lnTo>
                  <a:pt x="4423" y="1501"/>
                </a:lnTo>
                <a:lnTo>
                  <a:pt x="4423" y="1501"/>
                </a:lnTo>
                <a:lnTo>
                  <a:pt x="4421" y="1501"/>
                </a:lnTo>
                <a:lnTo>
                  <a:pt x="4421" y="1503"/>
                </a:lnTo>
                <a:lnTo>
                  <a:pt x="4421" y="1503"/>
                </a:lnTo>
                <a:lnTo>
                  <a:pt x="4419" y="1503"/>
                </a:lnTo>
                <a:lnTo>
                  <a:pt x="4417" y="1501"/>
                </a:lnTo>
                <a:lnTo>
                  <a:pt x="4417" y="1501"/>
                </a:lnTo>
                <a:lnTo>
                  <a:pt x="4415" y="1503"/>
                </a:lnTo>
                <a:lnTo>
                  <a:pt x="4415" y="1503"/>
                </a:lnTo>
                <a:lnTo>
                  <a:pt x="4415" y="1505"/>
                </a:lnTo>
                <a:lnTo>
                  <a:pt x="4415" y="1508"/>
                </a:lnTo>
                <a:lnTo>
                  <a:pt x="4413" y="1508"/>
                </a:lnTo>
                <a:lnTo>
                  <a:pt x="4411" y="1508"/>
                </a:lnTo>
                <a:lnTo>
                  <a:pt x="4411" y="1508"/>
                </a:lnTo>
                <a:lnTo>
                  <a:pt x="4409" y="1508"/>
                </a:lnTo>
                <a:lnTo>
                  <a:pt x="4409" y="1510"/>
                </a:lnTo>
                <a:lnTo>
                  <a:pt x="4409" y="1510"/>
                </a:lnTo>
                <a:lnTo>
                  <a:pt x="4406" y="1512"/>
                </a:lnTo>
                <a:lnTo>
                  <a:pt x="4406" y="1512"/>
                </a:lnTo>
                <a:lnTo>
                  <a:pt x="4406" y="1514"/>
                </a:lnTo>
                <a:lnTo>
                  <a:pt x="4404" y="1514"/>
                </a:lnTo>
                <a:lnTo>
                  <a:pt x="4402" y="1514"/>
                </a:lnTo>
                <a:lnTo>
                  <a:pt x="4402" y="1516"/>
                </a:lnTo>
                <a:lnTo>
                  <a:pt x="4400" y="1516"/>
                </a:lnTo>
                <a:lnTo>
                  <a:pt x="4402" y="1514"/>
                </a:lnTo>
                <a:lnTo>
                  <a:pt x="4402" y="1514"/>
                </a:lnTo>
                <a:lnTo>
                  <a:pt x="4402" y="1510"/>
                </a:lnTo>
                <a:lnTo>
                  <a:pt x="4402" y="1510"/>
                </a:lnTo>
                <a:lnTo>
                  <a:pt x="4400" y="1508"/>
                </a:lnTo>
                <a:lnTo>
                  <a:pt x="4400" y="1508"/>
                </a:lnTo>
                <a:lnTo>
                  <a:pt x="4398" y="1508"/>
                </a:lnTo>
                <a:lnTo>
                  <a:pt x="4396" y="1505"/>
                </a:lnTo>
                <a:lnTo>
                  <a:pt x="4396" y="1505"/>
                </a:lnTo>
                <a:lnTo>
                  <a:pt x="4396" y="1508"/>
                </a:lnTo>
                <a:lnTo>
                  <a:pt x="4394" y="1508"/>
                </a:lnTo>
                <a:lnTo>
                  <a:pt x="4394" y="1508"/>
                </a:lnTo>
                <a:lnTo>
                  <a:pt x="4392" y="1510"/>
                </a:lnTo>
                <a:lnTo>
                  <a:pt x="4392" y="1510"/>
                </a:lnTo>
                <a:lnTo>
                  <a:pt x="4390" y="1510"/>
                </a:lnTo>
                <a:lnTo>
                  <a:pt x="4390" y="1510"/>
                </a:lnTo>
                <a:lnTo>
                  <a:pt x="4390" y="1512"/>
                </a:lnTo>
                <a:lnTo>
                  <a:pt x="4390" y="1512"/>
                </a:lnTo>
                <a:lnTo>
                  <a:pt x="4390" y="1514"/>
                </a:lnTo>
                <a:lnTo>
                  <a:pt x="4388" y="1514"/>
                </a:lnTo>
                <a:lnTo>
                  <a:pt x="4388" y="1514"/>
                </a:lnTo>
                <a:lnTo>
                  <a:pt x="4385" y="1514"/>
                </a:lnTo>
                <a:lnTo>
                  <a:pt x="4383" y="1514"/>
                </a:lnTo>
                <a:lnTo>
                  <a:pt x="4381" y="1516"/>
                </a:lnTo>
                <a:lnTo>
                  <a:pt x="4379" y="1516"/>
                </a:lnTo>
                <a:lnTo>
                  <a:pt x="4379" y="1516"/>
                </a:lnTo>
                <a:lnTo>
                  <a:pt x="4377" y="1518"/>
                </a:lnTo>
                <a:lnTo>
                  <a:pt x="4377" y="1520"/>
                </a:lnTo>
                <a:lnTo>
                  <a:pt x="4377" y="1520"/>
                </a:lnTo>
                <a:lnTo>
                  <a:pt x="4375" y="1524"/>
                </a:lnTo>
                <a:lnTo>
                  <a:pt x="4375" y="1526"/>
                </a:lnTo>
                <a:lnTo>
                  <a:pt x="4375" y="1528"/>
                </a:lnTo>
                <a:lnTo>
                  <a:pt x="4373" y="1528"/>
                </a:lnTo>
                <a:lnTo>
                  <a:pt x="4375" y="1531"/>
                </a:lnTo>
                <a:lnTo>
                  <a:pt x="4375" y="1531"/>
                </a:lnTo>
                <a:lnTo>
                  <a:pt x="4377" y="1533"/>
                </a:lnTo>
                <a:lnTo>
                  <a:pt x="4377" y="1531"/>
                </a:lnTo>
                <a:lnTo>
                  <a:pt x="4377" y="1531"/>
                </a:lnTo>
                <a:lnTo>
                  <a:pt x="4379" y="1528"/>
                </a:lnTo>
                <a:lnTo>
                  <a:pt x="4379" y="1526"/>
                </a:lnTo>
                <a:lnTo>
                  <a:pt x="4381" y="1522"/>
                </a:lnTo>
                <a:lnTo>
                  <a:pt x="4381" y="1522"/>
                </a:lnTo>
                <a:lnTo>
                  <a:pt x="4383" y="1520"/>
                </a:lnTo>
                <a:lnTo>
                  <a:pt x="4383" y="1520"/>
                </a:lnTo>
                <a:lnTo>
                  <a:pt x="4385" y="1520"/>
                </a:lnTo>
                <a:lnTo>
                  <a:pt x="4388" y="1520"/>
                </a:lnTo>
                <a:lnTo>
                  <a:pt x="4388" y="1522"/>
                </a:lnTo>
                <a:lnTo>
                  <a:pt x="4388" y="1522"/>
                </a:lnTo>
                <a:lnTo>
                  <a:pt x="4388" y="1522"/>
                </a:lnTo>
                <a:lnTo>
                  <a:pt x="4390" y="1522"/>
                </a:lnTo>
                <a:lnTo>
                  <a:pt x="4390" y="1522"/>
                </a:lnTo>
                <a:lnTo>
                  <a:pt x="4392" y="1520"/>
                </a:lnTo>
                <a:lnTo>
                  <a:pt x="4392" y="1520"/>
                </a:lnTo>
                <a:lnTo>
                  <a:pt x="4392" y="1522"/>
                </a:lnTo>
                <a:lnTo>
                  <a:pt x="4392" y="1522"/>
                </a:lnTo>
                <a:lnTo>
                  <a:pt x="4392" y="1522"/>
                </a:lnTo>
                <a:lnTo>
                  <a:pt x="4394" y="1524"/>
                </a:lnTo>
                <a:lnTo>
                  <a:pt x="4396" y="1524"/>
                </a:lnTo>
                <a:lnTo>
                  <a:pt x="4396" y="1520"/>
                </a:lnTo>
                <a:lnTo>
                  <a:pt x="4396" y="1520"/>
                </a:lnTo>
                <a:lnTo>
                  <a:pt x="4396" y="1520"/>
                </a:lnTo>
                <a:lnTo>
                  <a:pt x="4396" y="1518"/>
                </a:lnTo>
                <a:lnTo>
                  <a:pt x="4398" y="1518"/>
                </a:lnTo>
                <a:lnTo>
                  <a:pt x="4398" y="1518"/>
                </a:lnTo>
                <a:lnTo>
                  <a:pt x="4400" y="1518"/>
                </a:lnTo>
                <a:lnTo>
                  <a:pt x="4400" y="1520"/>
                </a:lnTo>
                <a:lnTo>
                  <a:pt x="4400" y="1520"/>
                </a:lnTo>
                <a:lnTo>
                  <a:pt x="4404" y="1520"/>
                </a:lnTo>
                <a:lnTo>
                  <a:pt x="4404" y="1522"/>
                </a:lnTo>
                <a:lnTo>
                  <a:pt x="4406" y="1524"/>
                </a:lnTo>
                <a:lnTo>
                  <a:pt x="4406" y="1524"/>
                </a:lnTo>
                <a:lnTo>
                  <a:pt x="4406" y="1526"/>
                </a:lnTo>
                <a:lnTo>
                  <a:pt x="4406" y="1526"/>
                </a:lnTo>
                <a:lnTo>
                  <a:pt x="4406" y="1526"/>
                </a:lnTo>
                <a:lnTo>
                  <a:pt x="4406" y="1528"/>
                </a:lnTo>
                <a:lnTo>
                  <a:pt x="4404" y="1528"/>
                </a:lnTo>
                <a:lnTo>
                  <a:pt x="4404" y="1531"/>
                </a:lnTo>
                <a:lnTo>
                  <a:pt x="4404" y="1531"/>
                </a:lnTo>
                <a:lnTo>
                  <a:pt x="4404" y="1533"/>
                </a:lnTo>
                <a:lnTo>
                  <a:pt x="4404" y="1535"/>
                </a:lnTo>
                <a:lnTo>
                  <a:pt x="4404" y="1537"/>
                </a:lnTo>
                <a:lnTo>
                  <a:pt x="4404" y="1539"/>
                </a:lnTo>
                <a:lnTo>
                  <a:pt x="4406" y="1541"/>
                </a:lnTo>
                <a:lnTo>
                  <a:pt x="4411" y="1543"/>
                </a:lnTo>
                <a:lnTo>
                  <a:pt x="4413" y="1545"/>
                </a:lnTo>
                <a:lnTo>
                  <a:pt x="4417" y="1547"/>
                </a:lnTo>
                <a:lnTo>
                  <a:pt x="4419" y="1547"/>
                </a:lnTo>
                <a:lnTo>
                  <a:pt x="4419" y="1547"/>
                </a:lnTo>
                <a:lnTo>
                  <a:pt x="4419" y="1545"/>
                </a:lnTo>
                <a:lnTo>
                  <a:pt x="4421" y="1545"/>
                </a:lnTo>
                <a:lnTo>
                  <a:pt x="4421" y="1543"/>
                </a:lnTo>
                <a:lnTo>
                  <a:pt x="4421" y="1543"/>
                </a:lnTo>
                <a:lnTo>
                  <a:pt x="4423" y="1545"/>
                </a:lnTo>
                <a:lnTo>
                  <a:pt x="4423" y="1545"/>
                </a:lnTo>
                <a:lnTo>
                  <a:pt x="4421" y="1547"/>
                </a:lnTo>
                <a:lnTo>
                  <a:pt x="4421" y="1549"/>
                </a:lnTo>
                <a:lnTo>
                  <a:pt x="4423" y="1549"/>
                </a:lnTo>
                <a:lnTo>
                  <a:pt x="4423" y="1552"/>
                </a:lnTo>
                <a:lnTo>
                  <a:pt x="4425" y="1549"/>
                </a:lnTo>
                <a:lnTo>
                  <a:pt x="4427" y="1547"/>
                </a:lnTo>
                <a:lnTo>
                  <a:pt x="4427" y="1545"/>
                </a:lnTo>
                <a:lnTo>
                  <a:pt x="4427" y="1541"/>
                </a:lnTo>
                <a:lnTo>
                  <a:pt x="4427" y="1539"/>
                </a:lnTo>
                <a:lnTo>
                  <a:pt x="4427" y="1537"/>
                </a:lnTo>
                <a:lnTo>
                  <a:pt x="4425" y="1537"/>
                </a:lnTo>
                <a:lnTo>
                  <a:pt x="4425" y="1537"/>
                </a:lnTo>
                <a:lnTo>
                  <a:pt x="4423" y="1535"/>
                </a:lnTo>
                <a:lnTo>
                  <a:pt x="4425" y="1533"/>
                </a:lnTo>
                <a:lnTo>
                  <a:pt x="4425" y="1533"/>
                </a:lnTo>
                <a:lnTo>
                  <a:pt x="4427" y="1531"/>
                </a:lnTo>
                <a:lnTo>
                  <a:pt x="4427" y="1528"/>
                </a:lnTo>
                <a:lnTo>
                  <a:pt x="4427" y="1528"/>
                </a:lnTo>
                <a:lnTo>
                  <a:pt x="4427" y="1526"/>
                </a:lnTo>
                <a:lnTo>
                  <a:pt x="4429" y="1526"/>
                </a:lnTo>
                <a:lnTo>
                  <a:pt x="4429" y="1526"/>
                </a:lnTo>
                <a:lnTo>
                  <a:pt x="4432" y="1526"/>
                </a:lnTo>
                <a:lnTo>
                  <a:pt x="4432" y="1528"/>
                </a:lnTo>
                <a:lnTo>
                  <a:pt x="4432" y="1531"/>
                </a:lnTo>
                <a:lnTo>
                  <a:pt x="4434" y="1531"/>
                </a:lnTo>
                <a:lnTo>
                  <a:pt x="4434" y="1533"/>
                </a:lnTo>
                <a:lnTo>
                  <a:pt x="4434" y="1535"/>
                </a:lnTo>
                <a:lnTo>
                  <a:pt x="4434" y="1537"/>
                </a:lnTo>
                <a:lnTo>
                  <a:pt x="4436" y="1539"/>
                </a:lnTo>
                <a:lnTo>
                  <a:pt x="4436" y="1541"/>
                </a:lnTo>
                <a:lnTo>
                  <a:pt x="4436" y="1539"/>
                </a:lnTo>
                <a:lnTo>
                  <a:pt x="4436" y="1535"/>
                </a:lnTo>
                <a:lnTo>
                  <a:pt x="4436" y="1533"/>
                </a:lnTo>
                <a:lnTo>
                  <a:pt x="4436" y="1533"/>
                </a:lnTo>
                <a:lnTo>
                  <a:pt x="4438" y="1533"/>
                </a:lnTo>
                <a:lnTo>
                  <a:pt x="4440" y="1531"/>
                </a:lnTo>
                <a:lnTo>
                  <a:pt x="4442" y="1528"/>
                </a:lnTo>
                <a:lnTo>
                  <a:pt x="4442" y="1526"/>
                </a:lnTo>
                <a:lnTo>
                  <a:pt x="4442" y="1526"/>
                </a:lnTo>
                <a:lnTo>
                  <a:pt x="4442" y="1522"/>
                </a:lnTo>
                <a:lnTo>
                  <a:pt x="4442" y="1520"/>
                </a:lnTo>
                <a:lnTo>
                  <a:pt x="4440" y="1520"/>
                </a:lnTo>
                <a:lnTo>
                  <a:pt x="4440" y="1520"/>
                </a:lnTo>
                <a:lnTo>
                  <a:pt x="4440" y="1518"/>
                </a:lnTo>
                <a:lnTo>
                  <a:pt x="4440" y="1518"/>
                </a:lnTo>
                <a:lnTo>
                  <a:pt x="4440" y="1514"/>
                </a:lnTo>
                <a:lnTo>
                  <a:pt x="4440" y="1514"/>
                </a:lnTo>
                <a:lnTo>
                  <a:pt x="4438" y="1512"/>
                </a:lnTo>
                <a:lnTo>
                  <a:pt x="4438" y="1510"/>
                </a:lnTo>
                <a:lnTo>
                  <a:pt x="4438" y="1508"/>
                </a:lnTo>
                <a:lnTo>
                  <a:pt x="4436" y="1508"/>
                </a:lnTo>
                <a:lnTo>
                  <a:pt x="4436" y="1508"/>
                </a:lnTo>
                <a:lnTo>
                  <a:pt x="4436" y="1508"/>
                </a:lnTo>
                <a:lnTo>
                  <a:pt x="4436" y="1505"/>
                </a:lnTo>
                <a:lnTo>
                  <a:pt x="4438" y="1505"/>
                </a:lnTo>
                <a:lnTo>
                  <a:pt x="4438" y="1503"/>
                </a:lnTo>
                <a:lnTo>
                  <a:pt x="4438" y="1503"/>
                </a:lnTo>
                <a:lnTo>
                  <a:pt x="4436" y="1501"/>
                </a:lnTo>
                <a:lnTo>
                  <a:pt x="4436" y="1499"/>
                </a:lnTo>
                <a:lnTo>
                  <a:pt x="4436" y="1497"/>
                </a:lnTo>
                <a:lnTo>
                  <a:pt x="4434" y="1497"/>
                </a:lnTo>
                <a:lnTo>
                  <a:pt x="4434" y="1497"/>
                </a:lnTo>
                <a:lnTo>
                  <a:pt x="4432" y="1495"/>
                </a:lnTo>
                <a:lnTo>
                  <a:pt x="4432" y="1495"/>
                </a:lnTo>
                <a:lnTo>
                  <a:pt x="4427" y="1493"/>
                </a:lnTo>
                <a:close/>
                <a:moveTo>
                  <a:pt x="4434" y="1109"/>
                </a:moveTo>
                <a:lnTo>
                  <a:pt x="4434" y="1109"/>
                </a:lnTo>
                <a:lnTo>
                  <a:pt x="4434" y="1109"/>
                </a:lnTo>
                <a:lnTo>
                  <a:pt x="4434" y="1111"/>
                </a:lnTo>
                <a:lnTo>
                  <a:pt x="4436" y="1111"/>
                </a:lnTo>
                <a:lnTo>
                  <a:pt x="4436" y="1111"/>
                </a:lnTo>
                <a:lnTo>
                  <a:pt x="4436" y="1111"/>
                </a:lnTo>
                <a:lnTo>
                  <a:pt x="4436" y="1109"/>
                </a:lnTo>
                <a:lnTo>
                  <a:pt x="4434" y="1109"/>
                </a:lnTo>
                <a:close/>
                <a:moveTo>
                  <a:pt x="4853" y="853"/>
                </a:moveTo>
                <a:lnTo>
                  <a:pt x="4851" y="853"/>
                </a:lnTo>
                <a:lnTo>
                  <a:pt x="4849" y="858"/>
                </a:lnTo>
                <a:lnTo>
                  <a:pt x="4849" y="860"/>
                </a:lnTo>
                <a:lnTo>
                  <a:pt x="4849" y="860"/>
                </a:lnTo>
                <a:lnTo>
                  <a:pt x="4851" y="860"/>
                </a:lnTo>
                <a:lnTo>
                  <a:pt x="4851" y="860"/>
                </a:lnTo>
                <a:lnTo>
                  <a:pt x="4851" y="858"/>
                </a:lnTo>
                <a:lnTo>
                  <a:pt x="4851" y="856"/>
                </a:lnTo>
                <a:lnTo>
                  <a:pt x="4853" y="853"/>
                </a:lnTo>
                <a:close/>
                <a:moveTo>
                  <a:pt x="4339" y="1644"/>
                </a:moveTo>
                <a:lnTo>
                  <a:pt x="4337" y="1648"/>
                </a:lnTo>
                <a:lnTo>
                  <a:pt x="4335" y="1652"/>
                </a:lnTo>
                <a:lnTo>
                  <a:pt x="4335" y="1652"/>
                </a:lnTo>
                <a:lnTo>
                  <a:pt x="4337" y="1654"/>
                </a:lnTo>
                <a:lnTo>
                  <a:pt x="4335" y="1654"/>
                </a:lnTo>
                <a:lnTo>
                  <a:pt x="4337" y="1656"/>
                </a:lnTo>
                <a:lnTo>
                  <a:pt x="4337" y="1658"/>
                </a:lnTo>
                <a:lnTo>
                  <a:pt x="4335" y="1661"/>
                </a:lnTo>
                <a:lnTo>
                  <a:pt x="4335" y="1663"/>
                </a:lnTo>
                <a:lnTo>
                  <a:pt x="4333" y="1663"/>
                </a:lnTo>
                <a:lnTo>
                  <a:pt x="4333" y="1665"/>
                </a:lnTo>
                <a:lnTo>
                  <a:pt x="4333" y="1667"/>
                </a:lnTo>
                <a:lnTo>
                  <a:pt x="4331" y="1669"/>
                </a:lnTo>
                <a:lnTo>
                  <a:pt x="4331" y="1669"/>
                </a:lnTo>
                <a:lnTo>
                  <a:pt x="4329" y="1669"/>
                </a:lnTo>
                <a:lnTo>
                  <a:pt x="4329" y="1669"/>
                </a:lnTo>
                <a:lnTo>
                  <a:pt x="4329" y="1671"/>
                </a:lnTo>
                <a:lnTo>
                  <a:pt x="4329" y="1671"/>
                </a:lnTo>
                <a:lnTo>
                  <a:pt x="4329" y="1671"/>
                </a:lnTo>
                <a:lnTo>
                  <a:pt x="4329" y="1673"/>
                </a:lnTo>
                <a:lnTo>
                  <a:pt x="4329" y="1675"/>
                </a:lnTo>
                <a:lnTo>
                  <a:pt x="4329" y="1677"/>
                </a:lnTo>
                <a:lnTo>
                  <a:pt x="4329" y="1677"/>
                </a:lnTo>
                <a:lnTo>
                  <a:pt x="4329" y="1679"/>
                </a:lnTo>
                <a:lnTo>
                  <a:pt x="4331" y="1682"/>
                </a:lnTo>
                <a:lnTo>
                  <a:pt x="4331" y="1682"/>
                </a:lnTo>
                <a:lnTo>
                  <a:pt x="4335" y="1682"/>
                </a:lnTo>
                <a:lnTo>
                  <a:pt x="4337" y="1682"/>
                </a:lnTo>
                <a:lnTo>
                  <a:pt x="4337" y="1682"/>
                </a:lnTo>
                <a:lnTo>
                  <a:pt x="4339" y="1682"/>
                </a:lnTo>
                <a:lnTo>
                  <a:pt x="4339" y="1682"/>
                </a:lnTo>
                <a:lnTo>
                  <a:pt x="4339" y="1684"/>
                </a:lnTo>
                <a:lnTo>
                  <a:pt x="4339" y="1684"/>
                </a:lnTo>
                <a:lnTo>
                  <a:pt x="4339" y="1686"/>
                </a:lnTo>
                <a:lnTo>
                  <a:pt x="4339" y="1686"/>
                </a:lnTo>
                <a:lnTo>
                  <a:pt x="4341" y="1688"/>
                </a:lnTo>
                <a:lnTo>
                  <a:pt x="4341" y="1690"/>
                </a:lnTo>
                <a:lnTo>
                  <a:pt x="4341" y="1694"/>
                </a:lnTo>
                <a:lnTo>
                  <a:pt x="4339" y="1696"/>
                </a:lnTo>
                <a:lnTo>
                  <a:pt x="4339" y="1698"/>
                </a:lnTo>
                <a:lnTo>
                  <a:pt x="4339" y="1698"/>
                </a:lnTo>
                <a:lnTo>
                  <a:pt x="4339" y="1700"/>
                </a:lnTo>
                <a:lnTo>
                  <a:pt x="4337" y="1705"/>
                </a:lnTo>
                <a:lnTo>
                  <a:pt x="4337" y="1707"/>
                </a:lnTo>
                <a:lnTo>
                  <a:pt x="4337" y="1707"/>
                </a:lnTo>
                <a:lnTo>
                  <a:pt x="4337" y="1709"/>
                </a:lnTo>
                <a:lnTo>
                  <a:pt x="4339" y="1711"/>
                </a:lnTo>
                <a:lnTo>
                  <a:pt x="4339" y="1711"/>
                </a:lnTo>
                <a:lnTo>
                  <a:pt x="4341" y="1713"/>
                </a:lnTo>
                <a:lnTo>
                  <a:pt x="4344" y="1713"/>
                </a:lnTo>
                <a:lnTo>
                  <a:pt x="4344" y="1713"/>
                </a:lnTo>
                <a:lnTo>
                  <a:pt x="4346" y="1711"/>
                </a:lnTo>
                <a:lnTo>
                  <a:pt x="4346" y="1711"/>
                </a:lnTo>
                <a:lnTo>
                  <a:pt x="4348" y="1711"/>
                </a:lnTo>
                <a:lnTo>
                  <a:pt x="4350" y="1711"/>
                </a:lnTo>
                <a:lnTo>
                  <a:pt x="4350" y="1711"/>
                </a:lnTo>
                <a:lnTo>
                  <a:pt x="4350" y="1711"/>
                </a:lnTo>
                <a:lnTo>
                  <a:pt x="4352" y="1711"/>
                </a:lnTo>
                <a:lnTo>
                  <a:pt x="4352" y="1711"/>
                </a:lnTo>
                <a:lnTo>
                  <a:pt x="4352" y="1709"/>
                </a:lnTo>
                <a:lnTo>
                  <a:pt x="4350" y="1705"/>
                </a:lnTo>
                <a:lnTo>
                  <a:pt x="4350" y="1705"/>
                </a:lnTo>
                <a:lnTo>
                  <a:pt x="4350" y="1702"/>
                </a:lnTo>
                <a:lnTo>
                  <a:pt x="4352" y="1698"/>
                </a:lnTo>
                <a:lnTo>
                  <a:pt x="4352" y="1698"/>
                </a:lnTo>
                <a:lnTo>
                  <a:pt x="4352" y="1694"/>
                </a:lnTo>
                <a:lnTo>
                  <a:pt x="4352" y="1690"/>
                </a:lnTo>
                <a:lnTo>
                  <a:pt x="4352" y="1686"/>
                </a:lnTo>
                <a:lnTo>
                  <a:pt x="4352" y="1686"/>
                </a:lnTo>
                <a:lnTo>
                  <a:pt x="4352" y="1684"/>
                </a:lnTo>
                <a:lnTo>
                  <a:pt x="4352" y="1679"/>
                </a:lnTo>
                <a:lnTo>
                  <a:pt x="4352" y="1677"/>
                </a:lnTo>
                <a:lnTo>
                  <a:pt x="4350" y="1677"/>
                </a:lnTo>
                <a:lnTo>
                  <a:pt x="4350" y="1675"/>
                </a:lnTo>
                <a:lnTo>
                  <a:pt x="4350" y="1673"/>
                </a:lnTo>
                <a:lnTo>
                  <a:pt x="4352" y="1673"/>
                </a:lnTo>
                <a:lnTo>
                  <a:pt x="4354" y="1671"/>
                </a:lnTo>
                <a:lnTo>
                  <a:pt x="4356" y="1669"/>
                </a:lnTo>
                <a:lnTo>
                  <a:pt x="4358" y="1669"/>
                </a:lnTo>
                <a:lnTo>
                  <a:pt x="4358" y="1669"/>
                </a:lnTo>
                <a:lnTo>
                  <a:pt x="4360" y="1669"/>
                </a:lnTo>
                <a:lnTo>
                  <a:pt x="4362" y="1671"/>
                </a:lnTo>
                <a:lnTo>
                  <a:pt x="4362" y="1673"/>
                </a:lnTo>
                <a:lnTo>
                  <a:pt x="4362" y="1675"/>
                </a:lnTo>
                <a:lnTo>
                  <a:pt x="4362" y="1677"/>
                </a:lnTo>
                <a:lnTo>
                  <a:pt x="4360" y="1677"/>
                </a:lnTo>
                <a:lnTo>
                  <a:pt x="4360" y="1679"/>
                </a:lnTo>
                <a:lnTo>
                  <a:pt x="4358" y="1682"/>
                </a:lnTo>
                <a:lnTo>
                  <a:pt x="4358" y="1682"/>
                </a:lnTo>
                <a:lnTo>
                  <a:pt x="4360" y="1682"/>
                </a:lnTo>
                <a:lnTo>
                  <a:pt x="4365" y="1688"/>
                </a:lnTo>
                <a:lnTo>
                  <a:pt x="4367" y="1688"/>
                </a:lnTo>
                <a:lnTo>
                  <a:pt x="4369" y="1688"/>
                </a:lnTo>
                <a:lnTo>
                  <a:pt x="4369" y="1690"/>
                </a:lnTo>
                <a:lnTo>
                  <a:pt x="4369" y="1690"/>
                </a:lnTo>
                <a:lnTo>
                  <a:pt x="4369" y="1692"/>
                </a:lnTo>
                <a:lnTo>
                  <a:pt x="4369" y="1692"/>
                </a:lnTo>
                <a:lnTo>
                  <a:pt x="4369" y="1692"/>
                </a:lnTo>
                <a:lnTo>
                  <a:pt x="4369" y="1696"/>
                </a:lnTo>
                <a:lnTo>
                  <a:pt x="4369" y="1698"/>
                </a:lnTo>
                <a:lnTo>
                  <a:pt x="4369" y="1700"/>
                </a:lnTo>
                <a:lnTo>
                  <a:pt x="4371" y="1700"/>
                </a:lnTo>
                <a:lnTo>
                  <a:pt x="4371" y="1700"/>
                </a:lnTo>
                <a:lnTo>
                  <a:pt x="4373" y="1700"/>
                </a:lnTo>
                <a:lnTo>
                  <a:pt x="4375" y="1700"/>
                </a:lnTo>
                <a:lnTo>
                  <a:pt x="4377" y="1700"/>
                </a:lnTo>
                <a:lnTo>
                  <a:pt x="4375" y="1698"/>
                </a:lnTo>
                <a:lnTo>
                  <a:pt x="4375" y="1698"/>
                </a:lnTo>
                <a:lnTo>
                  <a:pt x="4377" y="1696"/>
                </a:lnTo>
                <a:lnTo>
                  <a:pt x="4379" y="1696"/>
                </a:lnTo>
                <a:lnTo>
                  <a:pt x="4381" y="1694"/>
                </a:lnTo>
                <a:lnTo>
                  <a:pt x="4383" y="1694"/>
                </a:lnTo>
                <a:lnTo>
                  <a:pt x="4385" y="1694"/>
                </a:lnTo>
                <a:lnTo>
                  <a:pt x="4385" y="1694"/>
                </a:lnTo>
                <a:lnTo>
                  <a:pt x="4385" y="1694"/>
                </a:lnTo>
                <a:lnTo>
                  <a:pt x="4385" y="1694"/>
                </a:lnTo>
                <a:lnTo>
                  <a:pt x="4388" y="1694"/>
                </a:lnTo>
                <a:lnTo>
                  <a:pt x="4388" y="1694"/>
                </a:lnTo>
                <a:lnTo>
                  <a:pt x="4388" y="1694"/>
                </a:lnTo>
                <a:lnTo>
                  <a:pt x="4388" y="1692"/>
                </a:lnTo>
                <a:lnTo>
                  <a:pt x="4388" y="1692"/>
                </a:lnTo>
                <a:lnTo>
                  <a:pt x="4388" y="1690"/>
                </a:lnTo>
                <a:lnTo>
                  <a:pt x="4388" y="1690"/>
                </a:lnTo>
                <a:lnTo>
                  <a:pt x="4388" y="1690"/>
                </a:lnTo>
                <a:lnTo>
                  <a:pt x="4385" y="1690"/>
                </a:lnTo>
                <a:lnTo>
                  <a:pt x="4385" y="1690"/>
                </a:lnTo>
                <a:lnTo>
                  <a:pt x="4385" y="1690"/>
                </a:lnTo>
                <a:lnTo>
                  <a:pt x="4385" y="1690"/>
                </a:lnTo>
                <a:lnTo>
                  <a:pt x="4383" y="1688"/>
                </a:lnTo>
                <a:lnTo>
                  <a:pt x="4383" y="1688"/>
                </a:lnTo>
                <a:lnTo>
                  <a:pt x="4383" y="1688"/>
                </a:lnTo>
                <a:lnTo>
                  <a:pt x="4383" y="1686"/>
                </a:lnTo>
                <a:lnTo>
                  <a:pt x="4381" y="1686"/>
                </a:lnTo>
                <a:lnTo>
                  <a:pt x="4381" y="1684"/>
                </a:lnTo>
                <a:lnTo>
                  <a:pt x="4379" y="1684"/>
                </a:lnTo>
                <a:lnTo>
                  <a:pt x="4379" y="1684"/>
                </a:lnTo>
                <a:lnTo>
                  <a:pt x="4379" y="1684"/>
                </a:lnTo>
                <a:lnTo>
                  <a:pt x="4379" y="1682"/>
                </a:lnTo>
                <a:lnTo>
                  <a:pt x="4379" y="1682"/>
                </a:lnTo>
                <a:lnTo>
                  <a:pt x="4379" y="1679"/>
                </a:lnTo>
                <a:lnTo>
                  <a:pt x="4379" y="1677"/>
                </a:lnTo>
                <a:lnTo>
                  <a:pt x="4381" y="1677"/>
                </a:lnTo>
                <a:lnTo>
                  <a:pt x="4381" y="1675"/>
                </a:lnTo>
                <a:lnTo>
                  <a:pt x="4379" y="1675"/>
                </a:lnTo>
                <a:lnTo>
                  <a:pt x="4379" y="1675"/>
                </a:lnTo>
                <a:lnTo>
                  <a:pt x="4379" y="1673"/>
                </a:lnTo>
                <a:lnTo>
                  <a:pt x="4379" y="1673"/>
                </a:lnTo>
                <a:lnTo>
                  <a:pt x="4377" y="1671"/>
                </a:lnTo>
                <a:lnTo>
                  <a:pt x="4375" y="1669"/>
                </a:lnTo>
                <a:lnTo>
                  <a:pt x="4375" y="1667"/>
                </a:lnTo>
                <a:lnTo>
                  <a:pt x="4373" y="1665"/>
                </a:lnTo>
                <a:lnTo>
                  <a:pt x="4371" y="1663"/>
                </a:lnTo>
                <a:lnTo>
                  <a:pt x="4371" y="1663"/>
                </a:lnTo>
                <a:lnTo>
                  <a:pt x="4369" y="1663"/>
                </a:lnTo>
                <a:lnTo>
                  <a:pt x="4369" y="1663"/>
                </a:lnTo>
                <a:lnTo>
                  <a:pt x="4369" y="1661"/>
                </a:lnTo>
                <a:lnTo>
                  <a:pt x="4367" y="1658"/>
                </a:lnTo>
                <a:lnTo>
                  <a:pt x="4367" y="1658"/>
                </a:lnTo>
                <a:lnTo>
                  <a:pt x="4367" y="1658"/>
                </a:lnTo>
                <a:lnTo>
                  <a:pt x="4367" y="1658"/>
                </a:lnTo>
                <a:lnTo>
                  <a:pt x="4369" y="1658"/>
                </a:lnTo>
                <a:lnTo>
                  <a:pt x="4369" y="1658"/>
                </a:lnTo>
                <a:lnTo>
                  <a:pt x="4371" y="1658"/>
                </a:lnTo>
                <a:lnTo>
                  <a:pt x="4371" y="1658"/>
                </a:lnTo>
                <a:lnTo>
                  <a:pt x="4373" y="1656"/>
                </a:lnTo>
                <a:lnTo>
                  <a:pt x="4373" y="1656"/>
                </a:lnTo>
                <a:lnTo>
                  <a:pt x="4377" y="1654"/>
                </a:lnTo>
                <a:lnTo>
                  <a:pt x="4379" y="1654"/>
                </a:lnTo>
                <a:lnTo>
                  <a:pt x="4379" y="1652"/>
                </a:lnTo>
                <a:lnTo>
                  <a:pt x="4383" y="1650"/>
                </a:lnTo>
                <a:lnTo>
                  <a:pt x="4385" y="1648"/>
                </a:lnTo>
                <a:lnTo>
                  <a:pt x="4385" y="1646"/>
                </a:lnTo>
                <a:lnTo>
                  <a:pt x="4388" y="1646"/>
                </a:lnTo>
                <a:lnTo>
                  <a:pt x="4388" y="1644"/>
                </a:lnTo>
                <a:lnTo>
                  <a:pt x="4388" y="1644"/>
                </a:lnTo>
                <a:lnTo>
                  <a:pt x="4390" y="1644"/>
                </a:lnTo>
                <a:lnTo>
                  <a:pt x="4392" y="1644"/>
                </a:lnTo>
                <a:lnTo>
                  <a:pt x="4394" y="1646"/>
                </a:lnTo>
                <a:lnTo>
                  <a:pt x="4394" y="1646"/>
                </a:lnTo>
                <a:lnTo>
                  <a:pt x="4396" y="1646"/>
                </a:lnTo>
                <a:lnTo>
                  <a:pt x="4396" y="1646"/>
                </a:lnTo>
                <a:lnTo>
                  <a:pt x="4396" y="1642"/>
                </a:lnTo>
                <a:lnTo>
                  <a:pt x="4396" y="1642"/>
                </a:lnTo>
                <a:lnTo>
                  <a:pt x="4396" y="1640"/>
                </a:lnTo>
                <a:lnTo>
                  <a:pt x="4394" y="1640"/>
                </a:lnTo>
                <a:lnTo>
                  <a:pt x="4392" y="1640"/>
                </a:lnTo>
                <a:lnTo>
                  <a:pt x="4390" y="1640"/>
                </a:lnTo>
                <a:lnTo>
                  <a:pt x="4388" y="1640"/>
                </a:lnTo>
                <a:lnTo>
                  <a:pt x="4388" y="1640"/>
                </a:lnTo>
                <a:lnTo>
                  <a:pt x="4388" y="1642"/>
                </a:lnTo>
                <a:lnTo>
                  <a:pt x="4388" y="1642"/>
                </a:lnTo>
                <a:lnTo>
                  <a:pt x="4388" y="1642"/>
                </a:lnTo>
                <a:lnTo>
                  <a:pt x="4385" y="1642"/>
                </a:lnTo>
                <a:lnTo>
                  <a:pt x="4383" y="1642"/>
                </a:lnTo>
                <a:lnTo>
                  <a:pt x="4379" y="1642"/>
                </a:lnTo>
                <a:lnTo>
                  <a:pt x="4377" y="1642"/>
                </a:lnTo>
                <a:lnTo>
                  <a:pt x="4377" y="1644"/>
                </a:lnTo>
                <a:lnTo>
                  <a:pt x="4377" y="1644"/>
                </a:lnTo>
                <a:lnTo>
                  <a:pt x="4375" y="1644"/>
                </a:lnTo>
                <a:lnTo>
                  <a:pt x="4373" y="1644"/>
                </a:lnTo>
                <a:lnTo>
                  <a:pt x="4371" y="1644"/>
                </a:lnTo>
                <a:lnTo>
                  <a:pt x="4371" y="1644"/>
                </a:lnTo>
                <a:lnTo>
                  <a:pt x="4371" y="1644"/>
                </a:lnTo>
                <a:lnTo>
                  <a:pt x="4369" y="1644"/>
                </a:lnTo>
                <a:lnTo>
                  <a:pt x="4369" y="1644"/>
                </a:lnTo>
                <a:lnTo>
                  <a:pt x="4367" y="1644"/>
                </a:lnTo>
                <a:lnTo>
                  <a:pt x="4365" y="1648"/>
                </a:lnTo>
                <a:lnTo>
                  <a:pt x="4365" y="1648"/>
                </a:lnTo>
                <a:lnTo>
                  <a:pt x="4362" y="1650"/>
                </a:lnTo>
                <a:lnTo>
                  <a:pt x="4360" y="1652"/>
                </a:lnTo>
                <a:lnTo>
                  <a:pt x="4360" y="1650"/>
                </a:lnTo>
                <a:lnTo>
                  <a:pt x="4358" y="1650"/>
                </a:lnTo>
                <a:lnTo>
                  <a:pt x="4356" y="1650"/>
                </a:lnTo>
                <a:lnTo>
                  <a:pt x="4356" y="1650"/>
                </a:lnTo>
                <a:lnTo>
                  <a:pt x="4354" y="1650"/>
                </a:lnTo>
                <a:lnTo>
                  <a:pt x="4354" y="1646"/>
                </a:lnTo>
                <a:lnTo>
                  <a:pt x="4352" y="1646"/>
                </a:lnTo>
                <a:lnTo>
                  <a:pt x="4350" y="1644"/>
                </a:lnTo>
                <a:lnTo>
                  <a:pt x="4350" y="1644"/>
                </a:lnTo>
                <a:lnTo>
                  <a:pt x="4348" y="1640"/>
                </a:lnTo>
                <a:lnTo>
                  <a:pt x="4348" y="1640"/>
                </a:lnTo>
                <a:lnTo>
                  <a:pt x="4346" y="1638"/>
                </a:lnTo>
                <a:lnTo>
                  <a:pt x="4346" y="1635"/>
                </a:lnTo>
                <a:lnTo>
                  <a:pt x="4346" y="1633"/>
                </a:lnTo>
                <a:lnTo>
                  <a:pt x="4346" y="1633"/>
                </a:lnTo>
                <a:lnTo>
                  <a:pt x="4348" y="1631"/>
                </a:lnTo>
                <a:lnTo>
                  <a:pt x="4348" y="1629"/>
                </a:lnTo>
                <a:lnTo>
                  <a:pt x="4350" y="1627"/>
                </a:lnTo>
                <a:lnTo>
                  <a:pt x="4350" y="1625"/>
                </a:lnTo>
                <a:lnTo>
                  <a:pt x="4352" y="1625"/>
                </a:lnTo>
                <a:lnTo>
                  <a:pt x="4352" y="1623"/>
                </a:lnTo>
                <a:lnTo>
                  <a:pt x="4354" y="1623"/>
                </a:lnTo>
                <a:lnTo>
                  <a:pt x="4356" y="1623"/>
                </a:lnTo>
                <a:lnTo>
                  <a:pt x="4360" y="1625"/>
                </a:lnTo>
                <a:lnTo>
                  <a:pt x="4360" y="1625"/>
                </a:lnTo>
                <a:lnTo>
                  <a:pt x="4367" y="1625"/>
                </a:lnTo>
                <a:lnTo>
                  <a:pt x="4369" y="1625"/>
                </a:lnTo>
                <a:lnTo>
                  <a:pt x="4369" y="1625"/>
                </a:lnTo>
                <a:lnTo>
                  <a:pt x="4371" y="1625"/>
                </a:lnTo>
                <a:lnTo>
                  <a:pt x="4373" y="1625"/>
                </a:lnTo>
                <a:lnTo>
                  <a:pt x="4375" y="1625"/>
                </a:lnTo>
                <a:lnTo>
                  <a:pt x="4379" y="1625"/>
                </a:lnTo>
                <a:lnTo>
                  <a:pt x="4388" y="1625"/>
                </a:lnTo>
                <a:lnTo>
                  <a:pt x="4390" y="1625"/>
                </a:lnTo>
                <a:lnTo>
                  <a:pt x="4392" y="1625"/>
                </a:lnTo>
                <a:lnTo>
                  <a:pt x="4392" y="1625"/>
                </a:lnTo>
                <a:lnTo>
                  <a:pt x="4394" y="1627"/>
                </a:lnTo>
                <a:lnTo>
                  <a:pt x="4394" y="1627"/>
                </a:lnTo>
                <a:lnTo>
                  <a:pt x="4398" y="1627"/>
                </a:lnTo>
                <a:lnTo>
                  <a:pt x="4398" y="1627"/>
                </a:lnTo>
                <a:lnTo>
                  <a:pt x="4400" y="1627"/>
                </a:lnTo>
                <a:lnTo>
                  <a:pt x="4406" y="1625"/>
                </a:lnTo>
                <a:lnTo>
                  <a:pt x="4406" y="1625"/>
                </a:lnTo>
                <a:lnTo>
                  <a:pt x="4409" y="1625"/>
                </a:lnTo>
                <a:lnTo>
                  <a:pt x="4411" y="1625"/>
                </a:lnTo>
                <a:lnTo>
                  <a:pt x="4411" y="1625"/>
                </a:lnTo>
                <a:lnTo>
                  <a:pt x="4411" y="1623"/>
                </a:lnTo>
                <a:lnTo>
                  <a:pt x="4413" y="1621"/>
                </a:lnTo>
                <a:lnTo>
                  <a:pt x="4413" y="1621"/>
                </a:lnTo>
                <a:lnTo>
                  <a:pt x="4415" y="1619"/>
                </a:lnTo>
                <a:lnTo>
                  <a:pt x="4417" y="1617"/>
                </a:lnTo>
                <a:lnTo>
                  <a:pt x="4419" y="1617"/>
                </a:lnTo>
                <a:lnTo>
                  <a:pt x="4419" y="1614"/>
                </a:lnTo>
                <a:lnTo>
                  <a:pt x="4421" y="1612"/>
                </a:lnTo>
                <a:lnTo>
                  <a:pt x="4421" y="1610"/>
                </a:lnTo>
                <a:lnTo>
                  <a:pt x="4421" y="1610"/>
                </a:lnTo>
                <a:lnTo>
                  <a:pt x="4421" y="1610"/>
                </a:lnTo>
                <a:lnTo>
                  <a:pt x="4421" y="1608"/>
                </a:lnTo>
                <a:lnTo>
                  <a:pt x="4421" y="1606"/>
                </a:lnTo>
                <a:lnTo>
                  <a:pt x="4419" y="1606"/>
                </a:lnTo>
                <a:lnTo>
                  <a:pt x="4417" y="1608"/>
                </a:lnTo>
                <a:lnTo>
                  <a:pt x="4417" y="1608"/>
                </a:lnTo>
                <a:lnTo>
                  <a:pt x="4415" y="1610"/>
                </a:lnTo>
                <a:lnTo>
                  <a:pt x="4415" y="1610"/>
                </a:lnTo>
                <a:lnTo>
                  <a:pt x="4413" y="1610"/>
                </a:lnTo>
                <a:lnTo>
                  <a:pt x="4413" y="1610"/>
                </a:lnTo>
                <a:lnTo>
                  <a:pt x="4413" y="1612"/>
                </a:lnTo>
                <a:lnTo>
                  <a:pt x="4413" y="1614"/>
                </a:lnTo>
                <a:lnTo>
                  <a:pt x="4411" y="1614"/>
                </a:lnTo>
                <a:lnTo>
                  <a:pt x="4409" y="1617"/>
                </a:lnTo>
                <a:lnTo>
                  <a:pt x="4402" y="1619"/>
                </a:lnTo>
                <a:lnTo>
                  <a:pt x="4402" y="1619"/>
                </a:lnTo>
                <a:lnTo>
                  <a:pt x="4394" y="1619"/>
                </a:lnTo>
                <a:lnTo>
                  <a:pt x="4390" y="1619"/>
                </a:lnTo>
                <a:lnTo>
                  <a:pt x="4390" y="1619"/>
                </a:lnTo>
                <a:lnTo>
                  <a:pt x="4390" y="1619"/>
                </a:lnTo>
                <a:lnTo>
                  <a:pt x="4388" y="1619"/>
                </a:lnTo>
                <a:lnTo>
                  <a:pt x="4388" y="1619"/>
                </a:lnTo>
                <a:lnTo>
                  <a:pt x="4388" y="1619"/>
                </a:lnTo>
                <a:lnTo>
                  <a:pt x="4385" y="1619"/>
                </a:lnTo>
                <a:lnTo>
                  <a:pt x="4383" y="1617"/>
                </a:lnTo>
                <a:lnTo>
                  <a:pt x="4381" y="1617"/>
                </a:lnTo>
                <a:lnTo>
                  <a:pt x="4377" y="1617"/>
                </a:lnTo>
                <a:lnTo>
                  <a:pt x="4373" y="1617"/>
                </a:lnTo>
                <a:lnTo>
                  <a:pt x="4369" y="1617"/>
                </a:lnTo>
                <a:lnTo>
                  <a:pt x="4369" y="1617"/>
                </a:lnTo>
                <a:lnTo>
                  <a:pt x="4369" y="1614"/>
                </a:lnTo>
                <a:lnTo>
                  <a:pt x="4367" y="1614"/>
                </a:lnTo>
                <a:lnTo>
                  <a:pt x="4367" y="1614"/>
                </a:lnTo>
                <a:lnTo>
                  <a:pt x="4367" y="1612"/>
                </a:lnTo>
                <a:lnTo>
                  <a:pt x="4367" y="1612"/>
                </a:lnTo>
                <a:lnTo>
                  <a:pt x="4365" y="1612"/>
                </a:lnTo>
                <a:lnTo>
                  <a:pt x="4365" y="1612"/>
                </a:lnTo>
                <a:lnTo>
                  <a:pt x="4362" y="1612"/>
                </a:lnTo>
                <a:lnTo>
                  <a:pt x="4360" y="1612"/>
                </a:lnTo>
                <a:lnTo>
                  <a:pt x="4360" y="1612"/>
                </a:lnTo>
                <a:lnTo>
                  <a:pt x="4360" y="1612"/>
                </a:lnTo>
                <a:lnTo>
                  <a:pt x="4358" y="1612"/>
                </a:lnTo>
                <a:lnTo>
                  <a:pt x="4358" y="1614"/>
                </a:lnTo>
                <a:lnTo>
                  <a:pt x="4356" y="1617"/>
                </a:lnTo>
                <a:lnTo>
                  <a:pt x="4356" y="1617"/>
                </a:lnTo>
                <a:lnTo>
                  <a:pt x="4356" y="1619"/>
                </a:lnTo>
                <a:lnTo>
                  <a:pt x="4356" y="1619"/>
                </a:lnTo>
                <a:lnTo>
                  <a:pt x="4354" y="1619"/>
                </a:lnTo>
                <a:lnTo>
                  <a:pt x="4354" y="1619"/>
                </a:lnTo>
                <a:lnTo>
                  <a:pt x="4352" y="1619"/>
                </a:lnTo>
                <a:lnTo>
                  <a:pt x="4352" y="1619"/>
                </a:lnTo>
                <a:lnTo>
                  <a:pt x="4350" y="1617"/>
                </a:lnTo>
                <a:lnTo>
                  <a:pt x="4350" y="1617"/>
                </a:lnTo>
                <a:lnTo>
                  <a:pt x="4350" y="1617"/>
                </a:lnTo>
                <a:lnTo>
                  <a:pt x="4350" y="1619"/>
                </a:lnTo>
                <a:lnTo>
                  <a:pt x="4348" y="1621"/>
                </a:lnTo>
                <a:lnTo>
                  <a:pt x="4348" y="1621"/>
                </a:lnTo>
                <a:lnTo>
                  <a:pt x="4348" y="1621"/>
                </a:lnTo>
                <a:lnTo>
                  <a:pt x="4346" y="1623"/>
                </a:lnTo>
                <a:lnTo>
                  <a:pt x="4346" y="1623"/>
                </a:lnTo>
                <a:lnTo>
                  <a:pt x="4346" y="1625"/>
                </a:lnTo>
                <a:lnTo>
                  <a:pt x="4344" y="1627"/>
                </a:lnTo>
                <a:lnTo>
                  <a:pt x="4344" y="1629"/>
                </a:lnTo>
                <a:lnTo>
                  <a:pt x="4344" y="1631"/>
                </a:lnTo>
                <a:lnTo>
                  <a:pt x="4344" y="1631"/>
                </a:lnTo>
                <a:lnTo>
                  <a:pt x="4344" y="1631"/>
                </a:lnTo>
                <a:lnTo>
                  <a:pt x="4341" y="1631"/>
                </a:lnTo>
                <a:lnTo>
                  <a:pt x="4341" y="1633"/>
                </a:lnTo>
                <a:lnTo>
                  <a:pt x="4344" y="1638"/>
                </a:lnTo>
                <a:lnTo>
                  <a:pt x="4344" y="1642"/>
                </a:lnTo>
                <a:lnTo>
                  <a:pt x="4344" y="1642"/>
                </a:lnTo>
                <a:lnTo>
                  <a:pt x="4344" y="1644"/>
                </a:lnTo>
                <a:lnTo>
                  <a:pt x="4344" y="1642"/>
                </a:lnTo>
                <a:lnTo>
                  <a:pt x="4341" y="1642"/>
                </a:lnTo>
                <a:lnTo>
                  <a:pt x="4341" y="1642"/>
                </a:lnTo>
                <a:lnTo>
                  <a:pt x="4339" y="1644"/>
                </a:lnTo>
                <a:close/>
                <a:moveTo>
                  <a:pt x="4444" y="1577"/>
                </a:moveTo>
                <a:lnTo>
                  <a:pt x="4444" y="1577"/>
                </a:lnTo>
                <a:lnTo>
                  <a:pt x="4444" y="1577"/>
                </a:lnTo>
                <a:lnTo>
                  <a:pt x="4446" y="1577"/>
                </a:lnTo>
                <a:lnTo>
                  <a:pt x="4446" y="1577"/>
                </a:lnTo>
                <a:lnTo>
                  <a:pt x="4446" y="1577"/>
                </a:lnTo>
                <a:lnTo>
                  <a:pt x="4446" y="1577"/>
                </a:lnTo>
                <a:lnTo>
                  <a:pt x="4444" y="1577"/>
                </a:lnTo>
                <a:lnTo>
                  <a:pt x="4444" y="1577"/>
                </a:lnTo>
                <a:close/>
                <a:moveTo>
                  <a:pt x="4415" y="1499"/>
                </a:moveTo>
                <a:lnTo>
                  <a:pt x="4413" y="1499"/>
                </a:lnTo>
                <a:lnTo>
                  <a:pt x="4413" y="1499"/>
                </a:lnTo>
                <a:lnTo>
                  <a:pt x="4415" y="1499"/>
                </a:lnTo>
                <a:lnTo>
                  <a:pt x="4415" y="1501"/>
                </a:lnTo>
                <a:lnTo>
                  <a:pt x="4415" y="1499"/>
                </a:lnTo>
                <a:lnTo>
                  <a:pt x="4415" y="1499"/>
                </a:lnTo>
                <a:lnTo>
                  <a:pt x="4415" y="1499"/>
                </a:lnTo>
                <a:lnTo>
                  <a:pt x="4415" y="1499"/>
                </a:lnTo>
                <a:close/>
                <a:moveTo>
                  <a:pt x="4442" y="1573"/>
                </a:moveTo>
                <a:lnTo>
                  <a:pt x="4442" y="1575"/>
                </a:lnTo>
                <a:lnTo>
                  <a:pt x="4444" y="1577"/>
                </a:lnTo>
                <a:lnTo>
                  <a:pt x="4444" y="1575"/>
                </a:lnTo>
                <a:lnTo>
                  <a:pt x="4444" y="1575"/>
                </a:lnTo>
                <a:lnTo>
                  <a:pt x="4442" y="1575"/>
                </a:lnTo>
                <a:lnTo>
                  <a:pt x="4442" y="1573"/>
                </a:lnTo>
                <a:close/>
                <a:moveTo>
                  <a:pt x="4375" y="1436"/>
                </a:moveTo>
                <a:lnTo>
                  <a:pt x="4375" y="1436"/>
                </a:lnTo>
                <a:lnTo>
                  <a:pt x="4373" y="1436"/>
                </a:lnTo>
                <a:lnTo>
                  <a:pt x="4373" y="1436"/>
                </a:lnTo>
                <a:lnTo>
                  <a:pt x="4373" y="1438"/>
                </a:lnTo>
                <a:lnTo>
                  <a:pt x="4373" y="1438"/>
                </a:lnTo>
                <a:lnTo>
                  <a:pt x="4373" y="1440"/>
                </a:lnTo>
                <a:lnTo>
                  <a:pt x="4375" y="1440"/>
                </a:lnTo>
                <a:lnTo>
                  <a:pt x="4375" y="1440"/>
                </a:lnTo>
                <a:lnTo>
                  <a:pt x="4375" y="1440"/>
                </a:lnTo>
                <a:lnTo>
                  <a:pt x="4377" y="1438"/>
                </a:lnTo>
                <a:lnTo>
                  <a:pt x="4377" y="1438"/>
                </a:lnTo>
                <a:lnTo>
                  <a:pt x="4377" y="1436"/>
                </a:lnTo>
                <a:lnTo>
                  <a:pt x="4375" y="1436"/>
                </a:lnTo>
                <a:close/>
                <a:moveTo>
                  <a:pt x="4415" y="1463"/>
                </a:moveTo>
                <a:lnTo>
                  <a:pt x="4417" y="1466"/>
                </a:lnTo>
                <a:lnTo>
                  <a:pt x="4417" y="1463"/>
                </a:lnTo>
                <a:lnTo>
                  <a:pt x="4417" y="1463"/>
                </a:lnTo>
                <a:lnTo>
                  <a:pt x="4415" y="1463"/>
                </a:lnTo>
                <a:lnTo>
                  <a:pt x="4415" y="1461"/>
                </a:lnTo>
                <a:lnTo>
                  <a:pt x="4415" y="1463"/>
                </a:lnTo>
                <a:lnTo>
                  <a:pt x="4415" y="1463"/>
                </a:lnTo>
                <a:lnTo>
                  <a:pt x="4415" y="1463"/>
                </a:lnTo>
                <a:close/>
                <a:moveTo>
                  <a:pt x="4411" y="1466"/>
                </a:moveTo>
                <a:lnTo>
                  <a:pt x="4413" y="1466"/>
                </a:lnTo>
                <a:lnTo>
                  <a:pt x="4413" y="1466"/>
                </a:lnTo>
                <a:lnTo>
                  <a:pt x="4413" y="1463"/>
                </a:lnTo>
                <a:lnTo>
                  <a:pt x="4411" y="1463"/>
                </a:lnTo>
                <a:lnTo>
                  <a:pt x="4411" y="1463"/>
                </a:lnTo>
                <a:lnTo>
                  <a:pt x="4409" y="1463"/>
                </a:lnTo>
                <a:lnTo>
                  <a:pt x="4411" y="1466"/>
                </a:lnTo>
                <a:lnTo>
                  <a:pt x="4411" y="1466"/>
                </a:lnTo>
                <a:close/>
                <a:moveTo>
                  <a:pt x="4375" y="1459"/>
                </a:moveTo>
                <a:lnTo>
                  <a:pt x="4375" y="1459"/>
                </a:lnTo>
                <a:lnTo>
                  <a:pt x="4373" y="1459"/>
                </a:lnTo>
                <a:lnTo>
                  <a:pt x="4373" y="1461"/>
                </a:lnTo>
                <a:lnTo>
                  <a:pt x="4375" y="1461"/>
                </a:lnTo>
                <a:lnTo>
                  <a:pt x="4377" y="1461"/>
                </a:lnTo>
                <a:lnTo>
                  <a:pt x="4377" y="1463"/>
                </a:lnTo>
                <a:lnTo>
                  <a:pt x="4377" y="1463"/>
                </a:lnTo>
                <a:lnTo>
                  <a:pt x="4375" y="1468"/>
                </a:lnTo>
                <a:lnTo>
                  <a:pt x="4375" y="1472"/>
                </a:lnTo>
                <a:lnTo>
                  <a:pt x="4375" y="1472"/>
                </a:lnTo>
                <a:lnTo>
                  <a:pt x="4375" y="1474"/>
                </a:lnTo>
                <a:lnTo>
                  <a:pt x="4375" y="1476"/>
                </a:lnTo>
                <a:lnTo>
                  <a:pt x="4375" y="1476"/>
                </a:lnTo>
                <a:lnTo>
                  <a:pt x="4375" y="1478"/>
                </a:lnTo>
                <a:lnTo>
                  <a:pt x="4375" y="1480"/>
                </a:lnTo>
                <a:lnTo>
                  <a:pt x="4375" y="1480"/>
                </a:lnTo>
                <a:lnTo>
                  <a:pt x="4375" y="1480"/>
                </a:lnTo>
                <a:lnTo>
                  <a:pt x="4375" y="1480"/>
                </a:lnTo>
                <a:lnTo>
                  <a:pt x="4375" y="1480"/>
                </a:lnTo>
                <a:lnTo>
                  <a:pt x="4377" y="1478"/>
                </a:lnTo>
                <a:lnTo>
                  <a:pt x="4377" y="1478"/>
                </a:lnTo>
                <a:lnTo>
                  <a:pt x="4383" y="1476"/>
                </a:lnTo>
                <a:lnTo>
                  <a:pt x="4385" y="1476"/>
                </a:lnTo>
                <a:lnTo>
                  <a:pt x="4385" y="1476"/>
                </a:lnTo>
                <a:lnTo>
                  <a:pt x="4388" y="1474"/>
                </a:lnTo>
                <a:lnTo>
                  <a:pt x="4388" y="1474"/>
                </a:lnTo>
                <a:lnTo>
                  <a:pt x="4388" y="1472"/>
                </a:lnTo>
                <a:lnTo>
                  <a:pt x="4388" y="1472"/>
                </a:lnTo>
                <a:lnTo>
                  <a:pt x="4390" y="1472"/>
                </a:lnTo>
                <a:lnTo>
                  <a:pt x="4390" y="1472"/>
                </a:lnTo>
                <a:lnTo>
                  <a:pt x="4392" y="1470"/>
                </a:lnTo>
                <a:lnTo>
                  <a:pt x="4392" y="1468"/>
                </a:lnTo>
                <a:lnTo>
                  <a:pt x="4392" y="1468"/>
                </a:lnTo>
                <a:lnTo>
                  <a:pt x="4392" y="1466"/>
                </a:lnTo>
                <a:lnTo>
                  <a:pt x="4392" y="1466"/>
                </a:lnTo>
                <a:lnTo>
                  <a:pt x="4392" y="1466"/>
                </a:lnTo>
                <a:lnTo>
                  <a:pt x="4388" y="1466"/>
                </a:lnTo>
                <a:lnTo>
                  <a:pt x="4388" y="1466"/>
                </a:lnTo>
                <a:lnTo>
                  <a:pt x="4390" y="1466"/>
                </a:lnTo>
                <a:lnTo>
                  <a:pt x="4388" y="1463"/>
                </a:lnTo>
                <a:lnTo>
                  <a:pt x="4385" y="1463"/>
                </a:lnTo>
                <a:lnTo>
                  <a:pt x="4383" y="1463"/>
                </a:lnTo>
                <a:lnTo>
                  <a:pt x="4383" y="1463"/>
                </a:lnTo>
                <a:lnTo>
                  <a:pt x="4381" y="1461"/>
                </a:lnTo>
                <a:lnTo>
                  <a:pt x="4379" y="1461"/>
                </a:lnTo>
                <a:lnTo>
                  <a:pt x="4377" y="1459"/>
                </a:lnTo>
                <a:lnTo>
                  <a:pt x="4375" y="1459"/>
                </a:lnTo>
                <a:close/>
                <a:moveTo>
                  <a:pt x="4421" y="1484"/>
                </a:moveTo>
                <a:lnTo>
                  <a:pt x="4421" y="1484"/>
                </a:lnTo>
                <a:lnTo>
                  <a:pt x="4421" y="1487"/>
                </a:lnTo>
                <a:lnTo>
                  <a:pt x="4423" y="1489"/>
                </a:lnTo>
                <a:lnTo>
                  <a:pt x="4423" y="1487"/>
                </a:lnTo>
                <a:lnTo>
                  <a:pt x="4421" y="1484"/>
                </a:lnTo>
                <a:lnTo>
                  <a:pt x="4421" y="1484"/>
                </a:lnTo>
                <a:close/>
                <a:moveTo>
                  <a:pt x="4409" y="1466"/>
                </a:moveTo>
                <a:lnTo>
                  <a:pt x="4409" y="1466"/>
                </a:lnTo>
                <a:lnTo>
                  <a:pt x="4409" y="1468"/>
                </a:lnTo>
                <a:lnTo>
                  <a:pt x="4411" y="1470"/>
                </a:lnTo>
                <a:lnTo>
                  <a:pt x="4411" y="1474"/>
                </a:lnTo>
                <a:lnTo>
                  <a:pt x="4411" y="1474"/>
                </a:lnTo>
                <a:lnTo>
                  <a:pt x="4413" y="1474"/>
                </a:lnTo>
                <a:lnTo>
                  <a:pt x="4413" y="1474"/>
                </a:lnTo>
                <a:lnTo>
                  <a:pt x="4415" y="1474"/>
                </a:lnTo>
                <a:lnTo>
                  <a:pt x="4415" y="1476"/>
                </a:lnTo>
                <a:lnTo>
                  <a:pt x="4415" y="1476"/>
                </a:lnTo>
                <a:lnTo>
                  <a:pt x="4415" y="1478"/>
                </a:lnTo>
                <a:lnTo>
                  <a:pt x="4415" y="1480"/>
                </a:lnTo>
                <a:lnTo>
                  <a:pt x="4415" y="1482"/>
                </a:lnTo>
                <a:lnTo>
                  <a:pt x="4415" y="1482"/>
                </a:lnTo>
                <a:lnTo>
                  <a:pt x="4415" y="1484"/>
                </a:lnTo>
                <a:lnTo>
                  <a:pt x="4417" y="1484"/>
                </a:lnTo>
                <a:lnTo>
                  <a:pt x="4417" y="1487"/>
                </a:lnTo>
                <a:lnTo>
                  <a:pt x="4419" y="1487"/>
                </a:lnTo>
                <a:lnTo>
                  <a:pt x="4419" y="1484"/>
                </a:lnTo>
                <a:lnTo>
                  <a:pt x="4419" y="1484"/>
                </a:lnTo>
                <a:lnTo>
                  <a:pt x="4419" y="1482"/>
                </a:lnTo>
                <a:lnTo>
                  <a:pt x="4419" y="1482"/>
                </a:lnTo>
                <a:lnTo>
                  <a:pt x="4421" y="1484"/>
                </a:lnTo>
                <a:lnTo>
                  <a:pt x="4421" y="1484"/>
                </a:lnTo>
                <a:lnTo>
                  <a:pt x="4421" y="1484"/>
                </a:lnTo>
                <a:lnTo>
                  <a:pt x="4421" y="1482"/>
                </a:lnTo>
                <a:lnTo>
                  <a:pt x="4423" y="1482"/>
                </a:lnTo>
                <a:lnTo>
                  <a:pt x="4423" y="1482"/>
                </a:lnTo>
                <a:lnTo>
                  <a:pt x="4423" y="1482"/>
                </a:lnTo>
                <a:lnTo>
                  <a:pt x="4421" y="1480"/>
                </a:lnTo>
                <a:lnTo>
                  <a:pt x="4421" y="1478"/>
                </a:lnTo>
                <a:lnTo>
                  <a:pt x="4421" y="1478"/>
                </a:lnTo>
                <a:lnTo>
                  <a:pt x="4421" y="1478"/>
                </a:lnTo>
                <a:lnTo>
                  <a:pt x="4419" y="1476"/>
                </a:lnTo>
                <a:lnTo>
                  <a:pt x="4419" y="1476"/>
                </a:lnTo>
                <a:lnTo>
                  <a:pt x="4419" y="1476"/>
                </a:lnTo>
                <a:lnTo>
                  <a:pt x="4419" y="1474"/>
                </a:lnTo>
                <a:lnTo>
                  <a:pt x="4419" y="1470"/>
                </a:lnTo>
                <a:lnTo>
                  <a:pt x="4419" y="1470"/>
                </a:lnTo>
                <a:lnTo>
                  <a:pt x="4419" y="1470"/>
                </a:lnTo>
                <a:lnTo>
                  <a:pt x="4417" y="1468"/>
                </a:lnTo>
                <a:lnTo>
                  <a:pt x="4417" y="1468"/>
                </a:lnTo>
                <a:lnTo>
                  <a:pt x="4415" y="1468"/>
                </a:lnTo>
                <a:lnTo>
                  <a:pt x="4413" y="1468"/>
                </a:lnTo>
                <a:lnTo>
                  <a:pt x="4413" y="1468"/>
                </a:lnTo>
                <a:lnTo>
                  <a:pt x="4413" y="1468"/>
                </a:lnTo>
                <a:lnTo>
                  <a:pt x="4411" y="1466"/>
                </a:lnTo>
                <a:lnTo>
                  <a:pt x="4411" y="1466"/>
                </a:lnTo>
                <a:lnTo>
                  <a:pt x="4409" y="1466"/>
                </a:lnTo>
                <a:lnTo>
                  <a:pt x="4409" y="1466"/>
                </a:lnTo>
                <a:lnTo>
                  <a:pt x="4409" y="1466"/>
                </a:lnTo>
                <a:close/>
                <a:moveTo>
                  <a:pt x="4383" y="1453"/>
                </a:moveTo>
                <a:lnTo>
                  <a:pt x="4385" y="1453"/>
                </a:lnTo>
                <a:lnTo>
                  <a:pt x="4385" y="1453"/>
                </a:lnTo>
                <a:lnTo>
                  <a:pt x="4385" y="1451"/>
                </a:lnTo>
                <a:lnTo>
                  <a:pt x="4383" y="1451"/>
                </a:lnTo>
                <a:lnTo>
                  <a:pt x="4381" y="1451"/>
                </a:lnTo>
                <a:lnTo>
                  <a:pt x="4381" y="1451"/>
                </a:lnTo>
                <a:lnTo>
                  <a:pt x="4381" y="1451"/>
                </a:lnTo>
                <a:lnTo>
                  <a:pt x="4383" y="1453"/>
                </a:lnTo>
                <a:lnTo>
                  <a:pt x="4383" y="1453"/>
                </a:lnTo>
                <a:close/>
                <a:moveTo>
                  <a:pt x="4379" y="1451"/>
                </a:moveTo>
                <a:lnTo>
                  <a:pt x="4379" y="1449"/>
                </a:lnTo>
                <a:lnTo>
                  <a:pt x="4379" y="1449"/>
                </a:lnTo>
                <a:lnTo>
                  <a:pt x="4379" y="1451"/>
                </a:lnTo>
                <a:lnTo>
                  <a:pt x="4379" y="1451"/>
                </a:lnTo>
                <a:lnTo>
                  <a:pt x="4379" y="1451"/>
                </a:lnTo>
                <a:lnTo>
                  <a:pt x="4379" y="1451"/>
                </a:lnTo>
                <a:close/>
                <a:moveTo>
                  <a:pt x="4400" y="1453"/>
                </a:moveTo>
                <a:lnTo>
                  <a:pt x="4400" y="1451"/>
                </a:lnTo>
                <a:lnTo>
                  <a:pt x="4400" y="1449"/>
                </a:lnTo>
                <a:lnTo>
                  <a:pt x="4398" y="1449"/>
                </a:lnTo>
                <a:lnTo>
                  <a:pt x="4398" y="1449"/>
                </a:lnTo>
                <a:lnTo>
                  <a:pt x="4398" y="1449"/>
                </a:lnTo>
                <a:lnTo>
                  <a:pt x="4400" y="1453"/>
                </a:lnTo>
                <a:lnTo>
                  <a:pt x="4400" y="1453"/>
                </a:lnTo>
                <a:close/>
                <a:moveTo>
                  <a:pt x="4398" y="1451"/>
                </a:moveTo>
                <a:lnTo>
                  <a:pt x="4396" y="1451"/>
                </a:lnTo>
                <a:lnTo>
                  <a:pt x="4394" y="1451"/>
                </a:lnTo>
                <a:lnTo>
                  <a:pt x="4394" y="1449"/>
                </a:lnTo>
                <a:lnTo>
                  <a:pt x="4394" y="1451"/>
                </a:lnTo>
                <a:lnTo>
                  <a:pt x="4394" y="1453"/>
                </a:lnTo>
                <a:lnTo>
                  <a:pt x="4394" y="1453"/>
                </a:lnTo>
                <a:lnTo>
                  <a:pt x="4392" y="1457"/>
                </a:lnTo>
                <a:lnTo>
                  <a:pt x="4392" y="1459"/>
                </a:lnTo>
                <a:lnTo>
                  <a:pt x="4392" y="1459"/>
                </a:lnTo>
                <a:lnTo>
                  <a:pt x="4394" y="1457"/>
                </a:lnTo>
                <a:lnTo>
                  <a:pt x="4396" y="1455"/>
                </a:lnTo>
                <a:lnTo>
                  <a:pt x="4396" y="1455"/>
                </a:lnTo>
                <a:lnTo>
                  <a:pt x="4398" y="1455"/>
                </a:lnTo>
                <a:lnTo>
                  <a:pt x="4398" y="1457"/>
                </a:lnTo>
                <a:lnTo>
                  <a:pt x="4400" y="1457"/>
                </a:lnTo>
                <a:lnTo>
                  <a:pt x="4400" y="1457"/>
                </a:lnTo>
                <a:lnTo>
                  <a:pt x="4400" y="1457"/>
                </a:lnTo>
                <a:lnTo>
                  <a:pt x="4400" y="1459"/>
                </a:lnTo>
                <a:lnTo>
                  <a:pt x="4400" y="1459"/>
                </a:lnTo>
                <a:lnTo>
                  <a:pt x="4402" y="1459"/>
                </a:lnTo>
                <a:lnTo>
                  <a:pt x="4404" y="1461"/>
                </a:lnTo>
                <a:lnTo>
                  <a:pt x="4404" y="1461"/>
                </a:lnTo>
                <a:lnTo>
                  <a:pt x="4404" y="1461"/>
                </a:lnTo>
                <a:lnTo>
                  <a:pt x="4404" y="1459"/>
                </a:lnTo>
                <a:lnTo>
                  <a:pt x="4402" y="1455"/>
                </a:lnTo>
                <a:lnTo>
                  <a:pt x="4400" y="1453"/>
                </a:lnTo>
                <a:lnTo>
                  <a:pt x="4398" y="1453"/>
                </a:lnTo>
                <a:lnTo>
                  <a:pt x="4398" y="1451"/>
                </a:lnTo>
                <a:close/>
                <a:moveTo>
                  <a:pt x="4444" y="1573"/>
                </a:moveTo>
                <a:lnTo>
                  <a:pt x="4444" y="1573"/>
                </a:lnTo>
                <a:lnTo>
                  <a:pt x="4444" y="1573"/>
                </a:lnTo>
                <a:lnTo>
                  <a:pt x="4444" y="1573"/>
                </a:lnTo>
                <a:lnTo>
                  <a:pt x="4446" y="1570"/>
                </a:lnTo>
                <a:lnTo>
                  <a:pt x="4446" y="1570"/>
                </a:lnTo>
                <a:lnTo>
                  <a:pt x="4446" y="1568"/>
                </a:lnTo>
                <a:lnTo>
                  <a:pt x="4446" y="1566"/>
                </a:lnTo>
                <a:lnTo>
                  <a:pt x="4444" y="1566"/>
                </a:lnTo>
                <a:lnTo>
                  <a:pt x="4444" y="1566"/>
                </a:lnTo>
                <a:lnTo>
                  <a:pt x="4444" y="1568"/>
                </a:lnTo>
                <a:lnTo>
                  <a:pt x="4444" y="1568"/>
                </a:lnTo>
                <a:lnTo>
                  <a:pt x="4444" y="1570"/>
                </a:lnTo>
                <a:lnTo>
                  <a:pt x="4444" y="1570"/>
                </a:lnTo>
                <a:lnTo>
                  <a:pt x="4444" y="1570"/>
                </a:lnTo>
                <a:lnTo>
                  <a:pt x="4444" y="1573"/>
                </a:lnTo>
                <a:close/>
                <a:moveTo>
                  <a:pt x="4714" y="2210"/>
                </a:moveTo>
                <a:lnTo>
                  <a:pt x="4714" y="2210"/>
                </a:lnTo>
                <a:lnTo>
                  <a:pt x="4712" y="2210"/>
                </a:lnTo>
                <a:lnTo>
                  <a:pt x="4712" y="2210"/>
                </a:lnTo>
                <a:lnTo>
                  <a:pt x="4712" y="2210"/>
                </a:lnTo>
                <a:lnTo>
                  <a:pt x="4712" y="2212"/>
                </a:lnTo>
                <a:lnTo>
                  <a:pt x="4714" y="2210"/>
                </a:lnTo>
                <a:close/>
                <a:moveTo>
                  <a:pt x="4710" y="2212"/>
                </a:moveTo>
                <a:lnTo>
                  <a:pt x="4712" y="2212"/>
                </a:lnTo>
                <a:lnTo>
                  <a:pt x="4714" y="2214"/>
                </a:lnTo>
                <a:lnTo>
                  <a:pt x="4714" y="2214"/>
                </a:lnTo>
                <a:lnTo>
                  <a:pt x="4712" y="2212"/>
                </a:lnTo>
                <a:lnTo>
                  <a:pt x="4712" y="2212"/>
                </a:lnTo>
                <a:lnTo>
                  <a:pt x="4712" y="2212"/>
                </a:lnTo>
                <a:lnTo>
                  <a:pt x="4710" y="2212"/>
                </a:lnTo>
                <a:close/>
                <a:moveTo>
                  <a:pt x="4756" y="2237"/>
                </a:moveTo>
                <a:lnTo>
                  <a:pt x="4756" y="2237"/>
                </a:lnTo>
                <a:lnTo>
                  <a:pt x="4754" y="2237"/>
                </a:lnTo>
                <a:lnTo>
                  <a:pt x="4752" y="2233"/>
                </a:lnTo>
                <a:lnTo>
                  <a:pt x="4750" y="2233"/>
                </a:lnTo>
                <a:lnTo>
                  <a:pt x="4750" y="2235"/>
                </a:lnTo>
                <a:lnTo>
                  <a:pt x="4748" y="2235"/>
                </a:lnTo>
                <a:lnTo>
                  <a:pt x="4750" y="2237"/>
                </a:lnTo>
                <a:lnTo>
                  <a:pt x="4750" y="2237"/>
                </a:lnTo>
                <a:lnTo>
                  <a:pt x="4750" y="2237"/>
                </a:lnTo>
                <a:lnTo>
                  <a:pt x="4750" y="2237"/>
                </a:lnTo>
                <a:lnTo>
                  <a:pt x="4752" y="2241"/>
                </a:lnTo>
                <a:lnTo>
                  <a:pt x="4752" y="2241"/>
                </a:lnTo>
                <a:lnTo>
                  <a:pt x="4752" y="2241"/>
                </a:lnTo>
                <a:lnTo>
                  <a:pt x="4754" y="2241"/>
                </a:lnTo>
                <a:lnTo>
                  <a:pt x="4754" y="2241"/>
                </a:lnTo>
                <a:lnTo>
                  <a:pt x="4756" y="2241"/>
                </a:lnTo>
                <a:lnTo>
                  <a:pt x="4756" y="2241"/>
                </a:lnTo>
                <a:lnTo>
                  <a:pt x="4756" y="2239"/>
                </a:lnTo>
                <a:lnTo>
                  <a:pt x="4756" y="2239"/>
                </a:lnTo>
                <a:lnTo>
                  <a:pt x="4756" y="2239"/>
                </a:lnTo>
                <a:lnTo>
                  <a:pt x="4756" y="2237"/>
                </a:lnTo>
                <a:close/>
                <a:moveTo>
                  <a:pt x="4756" y="2243"/>
                </a:moveTo>
                <a:lnTo>
                  <a:pt x="4754" y="2243"/>
                </a:lnTo>
                <a:lnTo>
                  <a:pt x="4752" y="2243"/>
                </a:lnTo>
                <a:lnTo>
                  <a:pt x="4752" y="2243"/>
                </a:lnTo>
                <a:lnTo>
                  <a:pt x="4752" y="2245"/>
                </a:lnTo>
                <a:lnTo>
                  <a:pt x="4754" y="2245"/>
                </a:lnTo>
                <a:lnTo>
                  <a:pt x="4754" y="2245"/>
                </a:lnTo>
                <a:lnTo>
                  <a:pt x="4756" y="2245"/>
                </a:lnTo>
                <a:lnTo>
                  <a:pt x="4756" y="2245"/>
                </a:lnTo>
                <a:lnTo>
                  <a:pt x="4758" y="2245"/>
                </a:lnTo>
                <a:lnTo>
                  <a:pt x="4758" y="2245"/>
                </a:lnTo>
                <a:lnTo>
                  <a:pt x="4758" y="2243"/>
                </a:lnTo>
                <a:lnTo>
                  <a:pt x="4756" y="2243"/>
                </a:lnTo>
                <a:close/>
                <a:moveTo>
                  <a:pt x="4754" y="2245"/>
                </a:moveTo>
                <a:lnTo>
                  <a:pt x="4754" y="2245"/>
                </a:lnTo>
                <a:lnTo>
                  <a:pt x="4754" y="2245"/>
                </a:lnTo>
                <a:lnTo>
                  <a:pt x="4754" y="2248"/>
                </a:lnTo>
                <a:lnTo>
                  <a:pt x="4754" y="2248"/>
                </a:lnTo>
                <a:lnTo>
                  <a:pt x="4754" y="2248"/>
                </a:lnTo>
                <a:lnTo>
                  <a:pt x="4754" y="2245"/>
                </a:lnTo>
                <a:close/>
                <a:moveTo>
                  <a:pt x="4706" y="2245"/>
                </a:moveTo>
                <a:lnTo>
                  <a:pt x="4706" y="2245"/>
                </a:lnTo>
                <a:lnTo>
                  <a:pt x="4706" y="2245"/>
                </a:lnTo>
                <a:lnTo>
                  <a:pt x="4704" y="2245"/>
                </a:lnTo>
                <a:lnTo>
                  <a:pt x="4704" y="2245"/>
                </a:lnTo>
                <a:lnTo>
                  <a:pt x="4704" y="2248"/>
                </a:lnTo>
                <a:lnTo>
                  <a:pt x="4706" y="2245"/>
                </a:lnTo>
                <a:close/>
                <a:moveTo>
                  <a:pt x="4696" y="2235"/>
                </a:moveTo>
                <a:lnTo>
                  <a:pt x="4696" y="2231"/>
                </a:lnTo>
                <a:lnTo>
                  <a:pt x="4693" y="2231"/>
                </a:lnTo>
                <a:lnTo>
                  <a:pt x="4693" y="2231"/>
                </a:lnTo>
                <a:lnTo>
                  <a:pt x="4693" y="2233"/>
                </a:lnTo>
                <a:lnTo>
                  <a:pt x="4691" y="2233"/>
                </a:lnTo>
                <a:lnTo>
                  <a:pt x="4691" y="2233"/>
                </a:lnTo>
                <a:lnTo>
                  <a:pt x="4691" y="2235"/>
                </a:lnTo>
                <a:lnTo>
                  <a:pt x="4691" y="2237"/>
                </a:lnTo>
                <a:lnTo>
                  <a:pt x="4691" y="2237"/>
                </a:lnTo>
                <a:lnTo>
                  <a:pt x="4691" y="2239"/>
                </a:lnTo>
                <a:lnTo>
                  <a:pt x="4691" y="2239"/>
                </a:lnTo>
                <a:lnTo>
                  <a:pt x="4693" y="2239"/>
                </a:lnTo>
                <a:lnTo>
                  <a:pt x="4693" y="2239"/>
                </a:lnTo>
                <a:lnTo>
                  <a:pt x="4696" y="2237"/>
                </a:lnTo>
                <a:lnTo>
                  <a:pt x="4696" y="2237"/>
                </a:lnTo>
                <a:lnTo>
                  <a:pt x="4696" y="2235"/>
                </a:lnTo>
                <a:lnTo>
                  <a:pt x="4696" y="2235"/>
                </a:lnTo>
                <a:close/>
                <a:moveTo>
                  <a:pt x="4756" y="2275"/>
                </a:moveTo>
                <a:lnTo>
                  <a:pt x="4756" y="2273"/>
                </a:lnTo>
                <a:lnTo>
                  <a:pt x="4756" y="2273"/>
                </a:lnTo>
                <a:lnTo>
                  <a:pt x="4756" y="2273"/>
                </a:lnTo>
                <a:lnTo>
                  <a:pt x="4756" y="2271"/>
                </a:lnTo>
                <a:lnTo>
                  <a:pt x="4756" y="2269"/>
                </a:lnTo>
                <a:lnTo>
                  <a:pt x="4756" y="2266"/>
                </a:lnTo>
                <a:lnTo>
                  <a:pt x="4756" y="2264"/>
                </a:lnTo>
                <a:lnTo>
                  <a:pt x="4756" y="2262"/>
                </a:lnTo>
                <a:lnTo>
                  <a:pt x="4756" y="2260"/>
                </a:lnTo>
                <a:lnTo>
                  <a:pt x="4756" y="2258"/>
                </a:lnTo>
                <a:lnTo>
                  <a:pt x="4756" y="2258"/>
                </a:lnTo>
                <a:lnTo>
                  <a:pt x="4756" y="2256"/>
                </a:lnTo>
                <a:lnTo>
                  <a:pt x="4756" y="2254"/>
                </a:lnTo>
                <a:lnTo>
                  <a:pt x="4754" y="2252"/>
                </a:lnTo>
                <a:lnTo>
                  <a:pt x="4752" y="2252"/>
                </a:lnTo>
                <a:lnTo>
                  <a:pt x="4752" y="2252"/>
                </a:lnTo>
                <a:lnTo>
                  <a:pt x="4750" y="2252"/>
                </a:lnTo>
                <a:lnTo>
                  <a:pt x="4750" y="2252"/>
                </a:lnTo>
                <a:lnTo>
                  <a:pt x="4746" y="2252"/>
                </a:lnTo>
                <a:lnTo>
                  <a:pt x="4746" y="2252"/>
                </a:lnTo>
                <a:lnTo>
                  <a:pt x="4744" y="2254"/>
                </a:lnTo>
                <a:lnTo>
                  <a:pt x="4744" y="2254"/>
                </a:lnTo>
                <a:lnTo>
                  <a:pt x="4744" y="2254"/>
                </a:lnTo>
                <a:lnTo>
                  <a:pt x="4742" y="2254"/>
                </a:lnTo>
                <a:lnTo>
                  <a:pt x="4742" y="2254"/>
                </a:lnTo>
                <a:lnTo>
                  <a:pt x="4740" y="2254"/>
                </a:lnTo>
                <a:lnTo>
                  <a:pt x="4740" y="2254"/>
                </a:lnTo>
                <a:lnTo>
                  <a:pt x="4737" y="2254"/>
                </a:lnTo>
                <a:lnTo>
                  <a:pt x="4735" y="2256"/>
                </a:lnTo>
                <a:lnTo>
                  <a:pt x="4735" y="2256"/>
                </a:lnTo>
                <a:lnTo>
                  <a:pt x="4735" y="2256"/>
                </a:lnTo>
                <a:lnTo>
                  <a:pt x="4735" y="2258"/>
                </a:lnTo>
                <a:lnTo>
                  <a:pt x="4733" y="2256"/>
                </a:lnTo>
                <a:lnTo>
                  <a:pt x="4733" y="2256"/>
                </a:lnTo>
                <a:lnTo>
                  <a:pt x="4733" y="2256"/>
                </a:lnTo>
                <a:lnTo>
                  <a:pt x="4731" y="2258"/>
                </a:lnTo>
                <a:lnTo>
                  <a:pt x="4727" y="2258"/>
                </a:lnTo>
                <a:lnTo>
                  <a:pt x="4725" y="2256"/>
                </a:lnTo>
                <a:lnTo>
                  <a:pt x="4721" y="2256"/>
                </a:lnTo>
                <a:lnTo>
                  <a:pt x="4719" y="2254"/>
                </a:lnTo>
                <a:lnTo>
                  <a:pt x="4719" y="2254"/>
                </a:lnTo>
                <a:lnTo>
                  <a:pt x="4719" y="2254"/>
                </a:lnTo>
                <a:lnTo>
                  <a:pt x="4717" y="2254"/>
                </a:lnTo>
                <a:lnTo>
                  <a:pt x="4717" y="2252"/>
                </a:lnTo>
                <a:lnTo>
                  <a:pt x="4714" y="2252"/>
                </a:lnTo>
                <a:lnTo>
                  <a:pt x="4714" y="2252"/>
                </a:lnTo>
                <a:lnTo>
                  <a:pt x="4714" y="2252"/>
                </a:lnTo>
                <a:lnTo>
                  <a:pt x="4712" y="2252"/>
                </a:lnTo>
                <a:lnTo>
                  <a:pt x="4712" y="2250"/>
                </a:lnTo>
                <a:lnTo>
                  <a:pt x="4710" y="2252"/>
                </a:lnTo>
                <a:lnTo>
                  <a:pt x="4708" y="2252"/>
                </a:lnTo>
                <a:lnTo>
                  <a:pt x="4706" y="2250"/>
                </a:lnTo>
                <a:lnTo>
                  <a:pt x="4704" y="2250"/>
                </a:lnTo>
                <a:lnTo>
                  <a:pt x="4704" y="2252"/>
                </a:lnTo>
                <a:lnTo>
                  <a:pt x="4704" y="2254"/>
                </a:lnTo>
                <a:lnTo>
                  <a:pt x="4704" y="2256"/>
                </a:lnTo>
                <a:lnTo>
                  <a:pt x="4704" y="2258"/>
                </a:lnTo>
                <a:lnTo>
                  <a:pt x="4704" y="2260"/>
                </a:lnTo>
                <a:lnTo>
                  <a:pt x="4704" y="2262"/>
                </a:lnTo>
                <a:lnTo>
                  <a:pt x="4706" y="2262"/>
                </a:lnTo>
                <a:lnTo>
                  <a:pt x="4708" y="2266"/>
                </a:lnTo>
                <a:lnTo>
                  <a:pt x="4708" y="2269"/>
                </a:lnTo>
                <a:lnTo>
                  <a:pt x="4712" y="2273"/>
                </a:lnTo>
                <a:lnTo>
                  <a:pt x="4712" y="2273"/>
                </a:lnTo>
                <a:lnTo>
                  <a:pt x="4712" y="2275"/>
                </a:lnTo>
                <a:lnTo>
                  <a:pt x="4712" y="2275"/>
                </a:lnTo>
                <a:lnTo>
                  <a:pt x="4712" y="2275"/>
                </a:lnTo>
                <a:lnTo>
                  <a:pt x="4712" y="2275"/>
                </a:lnTo>
                <a:lnTo>
                  <a:pt x="4714" y="2275"/>
                </a:lnTo>
                <a:lnTo>
                  <a:pt x="4717" y="2279"/>
                </a:lnTo>
                <a:lnTo>
                  <a:pt x="4717" y="2279"/>
                </a:lnTo>
                <a:lnTo>
                  <a:pt x="4714" y="2281"/>
                </a:lnTo>
                <a:lnTo>
                  <a:pt x="4714" y="2279"/>
                </a:lnTo>
                <a:lnTo>
                  <a:pt x="4714" y="2277"/>
                </a:lnTo>
                <a:lnTo>
                  <a:pt x="4710" y="2275"/>
                </a:lnTo>
                <a:lnTo>
                  <a:pt x="4712" y="2279"/>
                </a:lnTo>
                <a:lnTo>
                  <a:pt x="4712" y="2281"/>
                </a:lnTo>
                <a:lnTo>
                  <a:pt x="4714" y="2287"/>
                </a:lnTo>
                <a:lnTo>
                  <a:pt x="4717" y="2287"/>
                </a:lnTo>
                <a:lnTo>
                  <a:pt x="4717" y="2290"/>
                </a:lnTo>
                <a:lnTo>
                  <a:pt x="4717" y="2290"/>
                </a:lnTo>
                <a:lnTo>
                  <a:pt x="4719" y="2290"/>
                </a:lnTo>
                <a:lnTo>
                  <a:pt x="4721" y="2294"/>
                </a:lnTo>
                <a:lnTo>
                  <a:pt x="4721" y="2294"/>
                </a:lnTo>
                <a:lnTo>
                  <a:pt x="4723" y="2294"/>
                </a:lnTo>
                <a:lnTo>
                  <a:pt x="4725" y="2294"/>
                </a:lnTo>
                <a:lnTo>
                  <a:pt x="4725" y="2294"/>
                </a:lnTo>
                <a:lnTo>
                  <a:pt x="4725" y="2294"/>
                </a:lnTo>
                <a:lnTo>
                  <a:pt x="4727" y="2296"/>
                </a:lnTo>
                <a:lnTo>
                  <a:pt x="4725" y="2296"/>
                </a:lnTo>
                <a:lnTo>
                  <a:pt x="4723" y="2296"/>
                </a:lnTo>
                <a:lnTo>
                  <a:pt x="4723" y="2296"/>
                </a:lnTo>
                <a:lnTo>
                  <a:pt x="4723" y="2298"/>
                </a:lnTo>
                <a:lnTo>
                  <a:pt x="4723" y="2298"/>
                </a:lnTo>
                <a:lnTo>
                  <a:pt x="4725" y="2298"/>
                </a:lnTo>
                <a:lnTo>
                  <a:pt x="4729" y="2298"/>
                </a:lnTo>
                <a:lnTo>
                  <a:pt x="4731" y="2298"/>
                </a:lnTo>
                <a:lnTo>
                  <a:pt x="4733" y="2300"/>
                </a:lnTo>
                <a:lnTo>
                  <a:pt x="4735" y="2300"/>
                </a:lnTo>
                <a:lnTo>
                  <a:pt x="4735" y="2300"/>
                </a:lnTo>
                <a:lnTo>
                  <a:pt x="4737" y="2298"/>
                </a:lnTo>
                <a:lnTo>
                  <a:pt x="4737" y="2296"/>
                </a:lnTo>
                <a:lnTo>
                  <a:pt x="4737" y="2294"/>
                </a:lnTo>
                <a:lnTo>
                  <a:pt x="4737" y="2294"/>
                </a:lnTo>
                <a:lnTo>
                  <a:pt x="4737" y="2294"/>
                </a:lnTo>
                <a:lnTo>
                  <a:pt x="4737" y="2292"/>
                </a:lnTo>
                <a:lnTo>
                  <a:pt x="4737" y="2292"/>
                </a:lnTo>
                <a:lnTo>
                  <a:pt x="4740" y="2294"/>
                </a:lnTo>
                <a:lnTo>
                  <a:pt x="4742" y="2294"/>
                </a:lnTo>
                <a:lnTo>
                  <a:pt x="4742" y="2292"/>
                </a:lnTo>
                <a:lnTo>
                  <a:pt x="4742" y="2290"/>
                </a:lnTo>
                <a:lnTo>
                  <a:pt x="4742" y="2290"/>
                </a:lnTo>
                <a:lnTo>
                  <a:pt x="4742" y="2290"/>
                </a:lnTo>
                <a:lnTo>
                  <a:pt x="4742" y="2290"/>
                </a:lnTo>
                <a:lnTo>
                  <a:pt x="4742" y="2287"/>
                </a:lnTo>
                <a:lnTo>
                  <a:pt x="4742" y="2287"/>
                </a:lnTo>
                <a:lnTo>
                  <a:pt x="4742" y="2285"/>
                </a:lnTo>
                <a:lnTo>
                  <a:pt x="4744" y="2287"/>
                </a:lnTo>
                <a:lnTo>
                  <a:pt x="4744" y="2290"/>
                </a:lnTo>
                <a:lnTo>
                  <a:pt x="4746" y="2290"/>
                </a:lnTo>
                <a:lnTo>
                  <a:pt x="4746" y="2290"/>
                </a:lnTo>
                <a:lnTo>
                  <a:pt x="4746" y="2287"/>
                </a:lnTo>
                <a:lnTo>
                  <a:pt x="4746" y="2287"/>
                </a:lnTo>
                <a:lnTo>
                  <a:pt x="4748" y="2287"/>
                </a:lnTo>
                <a:lnTo>
                  <a:pt x="4748" y="2287"/>
                </a:lnTo>
                <a:lnTo>
                  <a:pt x="4750" y="2287"/>
                </a:lnTo>
                <a:lnTo>
                  <a:pt x="4748" y="2290"/>
                </a:lnTo>
                <a:lnTo>
                  <a:pt x="4748" y="2290"/>
                </a:lnTo>
                <a:lnTo>
                  <a:pt x="4748" y="2290"/>
                </a:lnTo>
                <a:lnTo>
                  <a:pt x="4746" y="2290"/>
                </a:lnTo>
                <a:lnTo>
                  <a:pt x="4748" y="2292"/>
                </a:lnTo>
                <a:lnTo>
                  <a:pt x="4748" y="2294"/>
                </a:lnTo>
                <a:lnTo>
                  <a:pt x="4750" y="2292"/>
                </a:lnTo>
                <a:lnTo>
                  <a:pt x="4750" y="2292"/>
                </a:lnTo>
                <a:lnTo>
                  <a:pt x="4752" y="2292"/>
                </a:lnTo>
                <a:lnTo>
                  <a:pt x="4752" y="2290"/>
                </a:lnTo>
                <a:lnTo>
                  <a:pt x="4750" y="2285"/>
                </a:lnTo>
                <a:lnTo>
                  <a:pt x="4750" y="2283"/>
                </a:lnTo>
                <a:lnTo>
                  <a:pt x="4750" y="2281"/>
                </a:lnTo>
                <a:lnTo>
                  <a:pt x="4752" y="2281"/>
                </a:lnTo>
                <a:lnTo>
                  <a:pt x="4752" y="2279"/>
                </a:lnTo>
                <a:lnTo>
                  <a:pt x="4752" y="2277"/>
                </a:lnTo>
                <a:lnTo>
                  <a:pt x="4752" y="2277"/>
                </a:lnTo>
                <a:lnTo>
                  <a:pt x="4752" y="2275"/>
                </a:lnTo>
                <a:lnTo>
                  <a:pt x="4754" y="2273"/>
                </a:lnTo>
                <a:lnTo>
                  <a:pt x="4754" y="2273"/>
                </a:lnTo>
                <a:lnTo>
                  <a:pt x="4754" y="2273"/>
                </a:lnTo>
                <a:lnTo>
                  <a:pt x="4754" y="2273"/>
                </a:lnTo>
                <a:lnTo>
                  <a:pt x="4754" y="2271"/>
                </a:lnTo>
                <a:lnTo>
                  <a:pt x="4756" y="2273"/>
                </a:lnTo>
                <a:lnTo>
                  <a:pt x="4754" y="2273"/>
                </a:lnTo>
                <a:lnTo>
                  <a:pt x="4754" y="2273"/>
                </a:lnTo>
                <a:lnTo>
                  <a:pt x="4756" y="2273"/>
                </a:lnTo>
                <a:lnTo>
                  <a:pt x="4756" y="2275"/>
                </a:lnTo>
                <a:lnTo>
                  <a:pt x="4756" y="2275"/>
                </a:lnTo>
                <a:lnTo>
                  <a:pt x="4756" y="2275"/>
                </a:lnTo>
                <a:lnTo>
                  <a:pt x="4756" y="2277"/>
                </a:lnTo>
                <a:lnTo>
                  <a:pt x="4756" y="2277"/>
                </a:lnTo>
                <a:lnTo>
                  <a:pt x="4756" y="2275"/>
                </a:lnTo>
                <a:lnTo>
                  <a:pt x="4756" y="2275"/>
                </a:lnTo>
                <a:lnTo>
                  <a:pt x="4756" y="2275"/>
                </a:lnTo>
                <a:close/>
                <a:moveTo>
                  <a:pt x="4742" y="2292"/>
                </a:moveTo>
                <a:lnTo>
                  <a:pt x="4742" y="2292"/>
                </a:lnTo>
                <a:lnTo>
                  <a:pt x="4742" y="2292"/>
                </a:lnTo>
                <a:lnTo>
                  <a:pt x="4742" y="2292"/>
                </a:lnTo>
                <a:lnTo>
                  <a:pt x="4742" y="2292"/>
                </a:lnTo>
                <a:lnTo>
                  <a:pt x="4742" y="2294"/>
                </a:lnTo>
                <a:lnTo>
                  <a:pt x="4742" y="2294"/>
                </a:lnTo>
                <a:lnTo>
                  <a:pt x="4744" y="2294"/>
                </a:lnTo>
                <a:lnTo>
                  <a:pt x="4744" y="2292"/>
                </a:lnTo>
                <a:lnTo>
                  <a:pt x="4742" y="2292"/>
                </a:lnTo>
                <a:close/>
                <a:moveTo>
                  <a:pt x="4754" y="2283"/>
                </a:moveTo>
                <a:lnTo>
                  <a:pt x="4752" y="2281"/>
                </a:lnTo>
                <a:lnTo>
                  <a:pt x="4752" y="2283"/>
                </a:lnTo>
                <a:lnTo>
                  <a:pt x="4752" y="2283"/>
                </a:lnTo>
                <a:lnTo>
                  <a:pt x="4752" y="2283"/>
                </a:lnTo>
                <a:lnTo>
                  <a:pt x="4752" y="2285"/>
                </a:lnTo>
                <a:lnTo>
                  <a:pt x="4754" y="2283"/>
                </a:lnTo>
                <a:lnTo>
                  <a:pt x="4754" y="2283"/>
                </a:lnTo>
                <a:lnTo>
                  <a:pt x="4754" y="2283"/>
                </a:lnTo>
                <a:lnTo>
                  <a:pt x="4754" y="2283"/>
                </a:lnTo>
                <a:close/>
                <a:moveTo>
                  <a:pt x="4742" y="2294"/>
                </a:moveTo>
                <a:lnTo>
                  <a:pt x="4742" y="2294"/>
                </a:lnTo>
                <a:lnTo>
                  <a:pt x="4742" y="2296"/>
                </a:lnTo>
                <a:lnTo>
                  <a:pt x="4740" y="2296"/>
                </a:lnTo>
                <a:lnTo>
                  <a:pt x="4740" y="2296"/>
                </a:lnTo>
                <a:lnTo>
                  <a:pt x="4740" y="2296"/>
                </a:lnTo>
                <a:lnTo>
                  <a:pt x="4740" y="2296"/>
                </a:lnTo>
                <a:lnTo>
                  <a:pt x="4740" y="2296"/>
                </a:lnTo>
                <a:lnTo>
                  <a:pt x="4740" y="2296"/>
                </a:lnTo>
                <a:lnTo>
                  <a:pt x="4740" y="2298"/>
                </a:lnTo>
                <a:lnTo>
                  <a:pt x="4742" y="2298"/>
                </a:lnTo>
                <a:lnTo>
                  <a:pt x="4742" y="2298"/>
                </a:lnTo>
                <a:lnTo>
                  <a:pt x="4742" y="2296"/>
                </a:lnTo>
                <a:lnTo>
                  <a:pt x="4742" y="2296"/>
                </a:lnTo>
                <a:lnTo>
                  <a:pt x="4742" y="2294"/>
                </a:lnTo>
                <a:close/>
                <a:moveTo>
                  <a:pt x="4832" y="2048"/>
                </a:moveTo>
                <a:lnTo>
                  <a:pt x="4832" y="2044"/>
                </a:lnTo>
                <a:lnTo>
                  <a:pt x="4830" y="2042"/>
                </a:lnTo>
                <a:lnTo>
                  <a:pt x="4830" y="2040"/>
                </a:lnTo>
                <a:lnTo>
                  <a:pt x="4828" y="2034"/>
                </a:lnTo>
                <a:lnTo>
                  <a:pt x="4825" y="2032"/>
                </a:lnTo>
                <a:lnTo>
                  <a:pt x="4828" y="2027"/>
                </a:lnTo>
                <a:lnTo>
                  <a:pt x="4825" y="2017"/>
                </a:lnTo>
                <a:lnTo>
                  <a:pt x="4828" y="2013"/>
                </a:lnTo>
                <a:lnTo>
                  <a:pt x="4825" y="2011"/>
                </a:lnTo>
                <a:lnTo>
                  <a:pt x="4825" y="2011"/>
                </a:lnTo>
                <a:lnTo>
                  <a:pt x="4823" y="2011"/>
                </a:lnTo>
                <a:lnTo>
                  <a:pt x="4823" y="2009"/>
                </a:lnTo>
                <a:lnTo>
                  <a:pt x="4823" y="2004"/>
                </a:lnTo>
                <a:lnTo>
                  <a:pt x="4821" y="2002"/>
                </a:lnTo>
                <a:lnTo>
                  <a:pt x="4819" y="2000"/>
                </a:lnTo>
                <a:lnTo>
                  <a:pt x="4817" y="1998"/>
                </a:lnTo>
                <a:lnTo>
                  <a:pt x="4817" y="1996"/>
                </a:lnTo>
                <a:lnTo>
                  <a:pt x="4817" y="1996"/>
                </a:lnTo>
                <a:lnTo>
                  <a:pt x="4817" y="1994"/>
                </a:lnTo>
                <a:lnTo>
                  <a:pt x="4815" y="1994"/>
                </a:lnTo>
                <a:lnTo>
                  <a:pt x="4813" y="1994"/>
                </a:lnTo>
                <a:lnTo>
                  <a:pt x="4811" y="1992"/>
                </a:lnTo>
                <a:lnTo>
                  <a:pt x="4811" y="1990"/>
                </a:lnTo>
                <a:lnTo>
                  <a:pt x="4809" y="1986"/>
                </a:lnTo>
                <a:lnTo>
                  <a:pt x="4807" y="1983"/>
                </a:lnTo>
                <a:lnTo>
                  <a:pt x="4805" y="1983"/>
                </a:lnTo>
                <a:lnTo>
                  <a:pt x="4805" y="1983"/>
                </a:lnTo>
                <a:lnTo>
                  <a:pt x="4802" y="1983"/>
                </a:lnTo>
                <a:lnTo>
                  <a:pt x="4798" y="1979"/>
                </a:lnTo>
                <a:lnTo>
                  <a:pt x="4798" y="1979"/>
                </a:lnTo>
                <a:lnTo>
                  <a:pt x="4796" y="1977"/>
                </a:lnTo>
                <a:lnTo>
                  <a:pt x="4796" y="1977"/>
                </a:lnTo>
                <a:lnTo>
                  <a:pt x="4794" y="1975"/>
                </a:lnTo>
                <a:lnTo>
                  <a:pt x="4792" y="1975"/>
                </a:lnTo>
                <a:lnTo>
                  <a:pt x="4792" y="1969"/>
                </a:lnTo>
                <a:lnTo>
                  <a:pt x="4792" y="1967"/>
                </a:lnTo>
                <a:lnTo>
                  <a:pt x="4792" y="1960"/>
                </a:lnTo>
                <a:lnTo>
                  <a:pt x="4790" y="1958"/>
                </a:lnTo>
                <a:lnTo>
                  <a:pt x="4790" y="1958"/>
                </a:lnTo>
                <a:lnTo>
                  <a:pt x="4790" y="1958"/>
                </a:lnTo>
                <a:lnTo>
                  <a:pt x="4790" y="1960"/>
                </a:lnTo>
                <a:lnTo>
                  <a:pt x="4790" y="1960"/>
                </a:lnTo>
                <a:lnTo>
                  <a:pt x="4788" y="1960"/>
                </a:lnTo>
                <a:lnTo>
                  <a:pt x="4786" y="1958"/>
                </a:lnTo>
                <a:lnTo>
                  <a:pt x="4784" y="1958"/>
                </a:lnTo>
                <a:lnTo>
                  <a:pt x="4784" y="1956"/>
                </a:lnTo>
                <a:lnTo>
                  <a:pt x="4781" y="1954"/>
                </a:lnTo>
                <a:lnTo>
                  <a:pt x="4781" y="1954"/>
                </a:lnTo>
                <a:lnTo>
                  <a:pt x="4781" y="1954"/>
                </a:lnTo>
                <a:lnTo>
                  <a:pt x="4779" y="1956"/>
                </a:lnTo>
                <a:lnTo>
                  <a:pt x="4781" y="1960"/>
                </a:lnTo>
                <a:lnTo>
                  <a:pt x="4779" y="1960"/>
                </a:lnTo>
                <a:lnTo>
                  <a:pt x="4779" y="1960"/>
                </a:lnTo>
                <a:lnTo>
                  <a:pt x="4777" y="1958"/>
                </a:lnTo>
                <a:lnTo>
                  <a:pt x="4777" y="1958"/>
                </a:lnTo>
                <a:lnTo>
                  <a:pt x="4777" y="1958"/>
                </a:lnTo>
                <a:lnTo>
                  <a:pt x="4775" y="1956"/>
                </a:lnTo>
                <a:lnTo>
                  <a:pt x="4775" y="1956"/>
                </a:lnTo>
                <a:lnTo>
                  <a:pt x="4773" y="1952"/>
                </a:lnTo>
                <a:lnTo>
                  <a:pt x="4773" y="1948"/>
                </a:lnTo>
                <a:lnTo>
                  <a:pt x="4773" y="1946"/>
                </a:lnTo>
                <a:lnTo>
                  <a:pt x="4771" y="1944"/>
                </a:lnTo>
                <a:lnTo>
                  <a:pt x="4771" y="1941"/>
                </a:lnTo>
                <a:lnTo>
                  <a:pt x="4769" y="1941"/>
                </a:lnTo>
                <a:lnTo>
                  <a:pt x="4769" y="1939"/>
                </a:lnTo>
                <a:lnTo>
                  <a:pt x="4767" y="1937"/>
                </a:lnTo>
                <a:lnTo>
                  <a:pt x="4765" y="1935"/>
                </a:lnTo>
                <a:lnTo>
                  <a:pt x="4763" y="1933"/>
                </a:lnTo>
                <a:lnTo>
                  <a:pt x="4763" y="1931"/>
                </a:lnTo>
                <a:lnTo>
                  <a:pt x="4763" y="1929"/>
                </a:lnTo>
                <a:lnTo>
                  <a:pt x="4763" y="1929"/>
                </a:lnTo>
                <a:lnTo>
                  <a:pt x="4765" y="1929"/>
                </a:lnTo>
                <a:lnTo>
                  <a:pt x="4765" y="1927"/>
                </a:lnTo>
                <a:lnTo>
                  <a:pt x="4763" y="1927"/>
                </a:lnTo>
                <a:lnTo>
                  <a:pt x="4761" y="1925"/>
                </a:lnTo>
                <a:lnTo>
                  <a:pt x="4758" y="1923"/>
                </a:lnTo>
                <a:lnTo>
                  <a:pt x="4756" y="1923"/>
                </a:lnTo>
                <a:lnTo>
                  <a:pt x="4754" y="1921"/>
                </a:lnTo>
                <a:lnTo>
                  <a:pt x="4752" y="1921"/>
                </a:lnTo>
                <a:lnTo>
                  <a:pt x="4752" y="1921"/>
                </a:lnTo>
                <a:lnTo>
                  <a:pt x="4750" y="1921"/>
                </a:lnTo>
                <a:lnTo>
                  <a:pt x="4750" y="1918"/>
                </a:lnTo>
                <a:lnTo>
                  <a:pt x="4748" y="1918"/>
                </a:lnTo>
                <a:lnTo>
                  <a:pt x="4746" y="1916"/>
                </a:lnTo>
                <a:lnTo>
                  <a:pt x="4744" y="1914"/>
                </a:lnTo>
                <a:lnTo>
                  <a:pt x="4744" y="1914"/>
                </a:lnTo>
                <a:lnTo>
                  <a:pt x="4744" y="1912"/>
                </a:lnTo>
                <a:lnTo>
                  <a:pt x="4742" y="1912"/>
                </a:lnTo>
                <a:lnTo>
                  <a:pt x="4742" y="1914"/>
                </a:lnTo>
                <a:lnTo>
                  <a:pt x="4740" y="1912"/>
                </a:lnTo>
                <a:lnTo>
                  <a:pt x="4740" y="1912"/>
                </a:lnTo>
                <a:lnTo>
                  <a:pt x="4737" y="1910"/>
                </a:lnTo>
                <a:lnTo>
                  <a:pt x="4735" y="1910"/>
                </a:lnTo>
                <a:lnTo>
                  <a:pt x="4733" y="1910"/>
                </a:lnTo>
                <a:lnTo>
                  <a:pt x="4731" y="1910"/>
                </a:lnTo>
                <a:lnTo>
                  <a:pt x="4729" y="1908"/>
                </a:lnTo>
                <a:lnTo>
                  <a:pt x="4729" y="1906"/>
                </a:lnTo>
                <a:lnTo>
                  <a:pt x="4727" y="1904"/>
                </a:lnTo>
                <a:lnTo>
                  <a:pt x="4727" y="1902"/>
                </a:lnTo>
                <a:lnTo>
                  <a:pt x="4727" y="1900"/>
                </a:lnTo>
                <a:lnTo>
                  <a:pt x="4727" y="1900"/>
                </a:lnTo>
                <a:lnTo>
                  <a:pt x="4723" y="1895"/>
                </a:lnTo>
                <a:lnTo>
                  <a:pt x="4723" y="1895"/>
                </a:lnTo>
                <a:lnTo>
                  <a:pt x="4725" y="1891"/>
                </a:lnTo>
                <a:lnTo>
                  <a:pt x="4725" y="1887"/>
                </a:lnTo>
                <a:lnTo>
                  <a:pt x="4723" y="1883"/>
                </a:lnTo>
                <a:lnTo>
                  <a:pt x="4721" y="1879"/>
                </a:lnTo>
                <a:lnTo>
                  <a:pt x="4721" y="1877"/>
                </a:lnTo>
                <a:lnTo>
                  <a:pt x="4721" y="1877"/>
                </a:lnTo>
                <a:lnTo>
                  <a:pt x="4719" y="1877"/>
                </a:lnTo>
                <a:lnTo>
                  <a:pt x="4719" y="1874"/>
                </a:lnTo>
                <a:lnTo>
                  <a:pt x="4717" y="1872"/>
                </a:lnTo>
                <a:lnTo>
                  <a:pt x="4714" y="1870"/>
                </a:lnTo>
                <a:lnTo>
                  <a:pt x="4714" y="1868"/>
                </a:lnTo>
                <a:lnTo>
                  <a:pt x="4714" y="1868"/>
                </a:lnTo>
                <a:lnTo>
                  <a:pt x="4714" y="1866"/>
                </a:lnTo>
                <a:lnTo>
                  <a:pt x="4714" y="1864"/>
                </a:lnTo>
                <a:lnTo>
                  <a:pt x="4714" y="1862"/>
                </a:lnTo>
                <a:lnTo>
                  <a:pt x="4714" y="1858"/>
                </a:lnTo>
                <a:lnTo>
                  <a:pt x="4712" y="1856"/>
                </a:lnTo>
                <a:lnTo>
                  <a:pt x="4712" y="1853"/>
                </a:lnTo>
                <a:lnTo>
                  <a:pt x="4712" y="1851"/>
                </a:lnTo>
                <a:lnTo>
                  <a:pt x="4712" y="1849"/>
                </a:lnTo>
                <a:lnTo>
                  <a:pt x="4712" y="1849"/>
                </a:lnTo>
                <a:lnTo>
                  <a:pt x="4712" y="1847"/>
                </a:lnTo>
                <a:lnTo>
                  <a:pt x="4710" y="1845"/>
                </a:lnTo>
                <a:lnTo>
                  <a:pt x="4710" y="1845"/>
                </a:lnTo>
                <a:lnTo>
                  <a:pt x="4708" y="1843"/>
                </a:lnTo>
                <a:lnTo>
                  <a:pt x="4704" y="1841"/>
                </a:lnTo>
                <a:lnTo>
                  <a:pt x="4702" y="1839"/>
                </a:lnTo>
                <a:lnTo>
                  <a:pt x="4700" y="1837"/>
                </a:lnTo>
                <a:lnTo>
                  <a:pt x="4698" y="1837"/>
                </a:lnTo>
                <a:lnTo>
                  <a:pt x="4698" y="1839"/>
                </a:lnTo>
                <a:lnTo>
                  <a:pt x="4696" y="1839"/>
                </a:lnTo>
                <a:lnTo>
                  <a:pt x="4693" y="1841"/>
                </a:lnTo>
                <a:lnTo>
                  <a:pt x="4691" y="1839"/>
                </a:lnTo>
                <a:lnTo>
                  <a:pt x="4689" y="1839"/>
                </a:lnTo>
                <a:lnTo>
                  <a:pt x="4689" y="1837"/>
                </a:lnTo>
                <a:lnTo>
                  <a:pt x="4689" y="1832"/>
                </a:lnTo>
                <a:lnTo>
                  <a:pt x="4687" y="1830"/>
                </a:lnTo>
                <a:lnTo>
                  <a:pt x="4687" y="1830"/>
                </a:lnTo>
                <a:lnTo>
                  <a:pt x="4687" y="1826"/>
                </a:lnTo>
                <a:lnTo>
                  <a:pt x="4687" y="1824"/>
                </a:lnTo>
                <a:lnTo>
                  <a:pt x="4687" y="1820"/>
                </a:lnTo>
                <a:lnTo>
                  <a:pt x="4685" y="1816"/>
                </a:lnTo>
                <a:lnTo>
                  <a:pt x="4685" y="1816"/>
                </a:lnTo>
                <a:lnTo>
                  <a:pt x="4685" y="1814"/>
                </a:lnTo>
                <a:lnTo>
                  <a:pt x="4683" y="1812"/>
                </a:lnTo>
                <a:lnTo>
                  <a:pt x="4683" y="1809"/>
                </a:lnTo>
                <a:lnTo>
                  <a:pt x="4683" y="1809"/>
                </a:lnTo>
                <a:lnTo>
                  <a:pt x="4681" y="1809"/>
                </a:lnTo>
                <a:lnTo>
                  <a:pt x="4681" y="1807"/>
                </a:lnTo>
                <a:lnTo>
                  <a:pt x="4681" y="1807"/>
                </a:lnTo>
                <a:lnTo>
                  <a:pt x="4681" y="1805"/>
                </a:lnTo>
                <a:lnTo>
                  <a:pt x="4683" y="1803"/>
                </a:lnTo>
                <a:lnTo>
                  <a:pt x="4681" y="1803"/>
                </a:lnTo>
                <a:lnTo>
                  <a:pt x="4679" y="1803"/>
                </a:lnTo>
                <a:lnTo>
                  <a:pt x="4679" y="1803"/>
                </a:lnTo>
                <a:lnTo>
                  <a:pt x="4677" y="1801"/>
                </a:lnTo>
                <a:lnTo>
                  <a:pt x="4677" y="1799"/>
                </a:lnTo>
                <a:lnTo>
                  <a:pt x="4677" y="1797"/>
                </a:lnTo>
                <a:lnTo>
                  <a:pt x="4677" y="1795"/>
                </a:lnTo>
                <a:lnTo>
                  <a:pt x="4677" y="1793"/>
                </a:lnTo>
                <a:lnTo>
                  <a:pt x="4677" y="1791"/>
                </a:lnTo>
                <a:lnTo>
                  <a:pt x="4675" y="1791"/>
                </a:lnTo>
                <a:lnTo>
                  <a:pt x="4673" y="1788"/>
                </a:lnTo>
                <a:lnTo>
                  <a:pt x="4673" y="1786"/>
                </a:lnTo>
                <a:lnTo>
                  <a:pt x="4675" y="1786"/>
                </a:lnTo>
                <a:lnTo>
                  <a:pt x="4673" y="1786"/>
                </a:lnTo>
                <a:lnTo>
                  <a:pt x="4673" y="1786"/>
                </a:lnTo>
                <a:lnTo>
                  <a:pt x="4670" y="1786"/>
                </a:lnTo>
                <a:lnTo>
                  <a:pt x="4670" y="1788"/>
                </a:lnTo>
                <a:lnTo>
                  <a:pt x="4668" y="1788"/>
                </a:lnTo>
                <a:lnTo>
                  <a:pt x="4666" y="1793"/>
                </a:lnTo>
                <a:lnTo>
                  <a:pt x="4666" y="1799"/>
                </a:lnTo>
                <a:lnTo>
                  <a:pt x="4664" y="1803"/>
                </a:lnTo>
                <a:lnTo>
                  <a:pt x="4664" y="1803"/>
                </a:lnTo>
                <a:lnTo>
                  <a:pt x="4664" y="1805"/>
                </a:lnTo>
                <a:lnTo>
                  <a:pt x="4664" y="1805"/>
                </a:lnTo>
                <a:lnTo>
                  <a:pt x="4662" y="1803"/>
                </a:lnTo>
                <a:lnTo>
                  <a:pt x="4662" y="1805"/>
                </a:lnTo>
                <a:lnTo>
                  <a:pt x="4660" y="1809"/>
                </a:lnTo>
                <a:lnTo>
                  <a:pt x="4660" y="1812"/>
                </a:lnTo>
                <a:lnTo>
                  <a:pt x="4662" y="1812"/>
                </a:lnTo>
                <a:lnTo>
                  <a:pt x="4662" y="1812"/>
                </a:lnTo>
                <a:lnTo>
                  <a:pt x="4662" y="1814"/>
                </a:lnTo>
                <a:lnTo>
                  <a:pt x="4664" y="1814"/>
                </a:lnTo>
                <a:lnTo>
                  <a:pt x="4664" y="1814"/>
                </a:lnTo>
                <a:lnTo>
                  <a:pt x="4664" y="1816"/>
                </a:lnTo>
                <a:lnTo>
                  <a:pt x="4664" y="1816"/>
                </a:lnTo>
                <a:lnTo>
                  <a:pt x="4662" y="1816"/>
                </a:lnTo>
                <a:lnTo>
                  <a:pt x="4662" y="1816"/>
                </a:lnTo>
                <a:lnTo>
                  <a:pt x="4662" y="1816"/>
                </a:lnTo>
                <a:lnTo>
                  <a:pt x="4660" y="1818"/>
                </a:lnTo>
                <a:lnTo>
                  <a:pt x="4660" y="1822"/>
                </a:lnTo>
                <a:lnTo>
                  <a:pt x="4660" y="1824"/>
                </a:lnTo>
                <a:lnTo>
                  <a:pt x="4658" y="1826"/>
                </a:lnTo>
                <a:lnTo>
                  <a:pt x="4658" y="1830"/>
                </a:lnTo>
                <a:lnTo>
                  <a:pt x="4658" y="1832"/>
                </a:lnTo>
                <a:lnTo>
                  <a:pt x="4658" y="1835"/>
                </a:lnTo>
                <a:lnTo>
                  <a:pt x="4660" y="1835"/>
                </a:lnTo>
                <a:lnTo>
                  <a:pt x="4658" y="1839"/>
                </a:lnTo>
                <a:lnTo>
                  <a:pt x="4658" y="1841"/>
                </a:lnTo>
                <a:lnTo>
                  <a:pt x="4660" y="1845"/>
                </a:lnTo>
                <a:lnTo>
                  <a:pt x="4660" y="1849"/>
                </a:lnTo>
                <a:lnTo>
                  <a:pt x="4658" y="1851"/>
                </a:lnTo>
                <a:lnTo>
                  <a:pt x="4658" y="1858"/>
                </a:lnTo>
                <a:lnTo>
                  <a:pt x="4656" y="1862"/>
                </a:lnTo>
                <a:lnTo>
                  <a:pt x="4656" y="1864"/>
                </a:lnTo>
                <a:lnTo>
                  <a:pt x="4656" y="1866"/>
                </a:lnTo>
                <a:lnTo>
                  <a:pt x="4654" y="1870"/>
                </a:lnTo>
                <a:lnTo>
                  <a:pt x="4654" y="1872"/>
                </a:lnTo>
                <a:lnTo>
                  <a:pt x="4649" y="1879"/>
                </a:lnTo>
                <a:lnTo>
                  <a:pt x="4649" y="1881"/>
                </a:lnTo>
                <a:lnTo>
                  <a:pt x="4647" y="1883"/>
                </a:lnTo>
                <a:lnTo>
                  <a:pt x="4645" y="1885"/>
                </a:lnTo>
                <a:lnTo>
                  <a:pt x="4643" y="1887"/>
                </a:lnTo>
                <a:lnTo>
                  <a:pt x="4639" y="1887"/>
                </a:lnTo>
                <a:lnTo>
                  <a:pt x="4637" y="1887"/>
                </a:lnTo>
                <a:lnTo>
                  <a:pt x="4635" y="1887"/>
                </a:lnTo>
                <a:lnTo>
                  <a:pt x="4635" y="1887"/>
                </a:lnTo>
                <a:lnTo>
                  <a:pt x="4631" y="1885"/>
                </a:lnTo>
                <a:lnTo>
                  <a:pt x="4629" y="1883"/>
                </a:lnTo>
                <a:lnTo>
                  <a:pt x="4624" y="1883"/>
                </a:lnTo>
                <a:lnTo>
                  <a:pt x="4624" y="1881"/>
                </a:lnTo>
                <a:lnTo>
                  <a:pt x="4624" y="1879"/>
                </a:lnTo>
                <a:lnTo>
                  <a:pt x="4622" y="1879"/>
                </a:lnTo>
                <a:lnTo>
                  <a:pt x="4622" y="1877"/>
                </a:lnTo>
                <a:lnTo>
                  <a:pt x="4618" y="1874"/>
                </a:lnTo>
                <a:lnTo>
                  <a:pt x="4616" y="1874"/>
                </a:lnTo>
                <a:lnTo>
                  <a:pt x="4614" y="1874"/>
                </a:lnTo>
                <a:lnTo>
                  <a:pt x="4610" y="1872"/>
                </a:lnTo>
                <a:lnTo>
                  <a:pt x="4608" y="1872"/>
                </a:lnTo>
                <a:lnTo>
                  <a:pt x="4605" y="1870"/>
                </a:lnTo>
                <a:lnTo>
                  <a:pt x="4603" y="1866"/>
                </a:lnTo>
                <a:lnTo>
                  <a:pt x="4599" y="1866"/>
                </a:lnTo>
                <a:lnTo>
                  <a:pt x="4597" y="1864"/>
                </a:lnTo>
                <a:lnTo>
                  <a:pt x="4595" y="1862"/>
                </a:lnTo>
                <a:lnTo>
                  <a:pt x="4593" y="1862"/>
                </a:lnTo>
                <a:lnTo>
                  <a:pt x="4593" y="1862"/>
                </a:lnTo>
                <a:lnTo>
                  <a:pt x="4591" y="1862"/>
                </a:lnTo>
                <a:lnTo>
                  <a:pt x="4589" y="1862"/>
                </a:lnTo>
                <a:lnTo>
                  <a:pt x="4589" y="1860"/>
                </a:lnTo>
                <a:lnTo>
                  <a:pt x="4589" y="1860"/>
                </a:lnTo>
                <a:lnTo>
                  <a:pt x="4589" y="1860"/>
                </a:lnTo>
                <a:lnTo>
                  <a:pt x="4589" y="1858"/>
                </a:lnTo>
                <a:lnTo>
                  <a:pt x="4589" y="1858"/>
                </a:lnTo>
                <a:lnTo>
                  <a:pt x="4587" y="1858"/>
                </a:lnTo>
                <a:lnTo>
                  <a:pt x="4587" y="1858"/>
                </a:lnTo>
                <a:lnTo>
                  <a:pt x="4587" y="1858"/>
                </a:lnTo>
                <a:lnTo>
                  <a:pt x="4585" y="1858"/>
                </a:lnTo>
                <a:lnTo>
                  <a:pt x="4582" y="1856"/>
                </a:lnTo>
                <a:lnTo>
                  <a:pt x="4582" y="1856"/>
                </a:lnTo>
                <a:lnTo>
                  <a:pt x="4580" y="1853"/>
                </a:lnTo>
                <a:lnTo>
                  <a:pt x="4578" y="1851"/>
                </a:lnTo>
                <a:lnTo>
                  <a:pt x="4576" y="1851"/>
                </a:lnTo>
                <a:lnTo>
                  <a:pt x="4572" y="1847"/>
                </a:lnTo>
                <a:lnTo>
                  <a:pt x="4570" y="1847"/>
                </a:lnTo>
                <a:lnTo>
                  <a:pt x="4570" y="1845"/>
                </a:lnTo>
                <a:lnTo>
                  <a:pt x="4570" y="1845"/>
                </a:lnTo>
                <a:lnTo>
                  <a:pt x="4570" y="1843"/>
                </a:lnTo>
                <a:lnTo>
                  <a:pt x="4572" y="1843"/>
                </a:lnTo>
                <a:lnTo>
                  <a:pt x="4574" y="1837"/>
                </a:lnTo>
                <a:lnTo>
                  <a:pt x="4576" y="1837"/>
                </a:lnTo>
                <a:lnTo>
                  <a:pt x="4576" y="1837"/>
                </a:lnTo>
                <a:lnTo>
                  <a:pt x="4578" y="1832"/>
                </a:lnTo>
                <a:lnTo>
                  <a:pt x="4578" y="1830"/>
                </a:lnTo>
                <a:lnTo>
                  <a:pt x="4576" y="1828"/>
                </a:lnTo>
                <a:lnTo>
                  <a:pt x="4576" y="1824"/>
                </a:lnTo>
                <a:lnTo>
                  <a:pt x="4580" y="1822"/>
                </a:lnTo>
                <a:lnTo>
                  <a:pt x="4580" y="1822"/>
                </a:lnTo>
                <a:lnTo>
                  <a:pt x="4582" y="1820"/>
                </a:lnTo>
                <a:lnTo>
                  <a:pt x="4582" y="1822"/>
                </a:lnTo>
                <a:lnTo>
                  <a:pt x="4585" y="1822"/>
                </a:lnTo>
                <a:lnTo>
                  <a:pt x="4585" y="1822"/>
                </a:lnTo>
                <a:lnTo>
                  <a:pt x="4587" y="1818"/>
                </a:lnTo>
                <a:lnTo>
                  <a:pt x="4587" y="1818"/>
                </a:lnTo>
                <a:lnTo>
                  <a:pt x="4585" y="1816"/>
                </a:lnTo>
                <a:lnTo>
                  <a:pt x="4587" y="1816"/>
                </a:lnTo>
                <a:lnTo>
                  <a:pt x="4591" y="1809"/>
                </a:lnTo>
                <a:lnTo>
                  <a:pt x="4591" y="1807"/>
                </a:lnTo>
                <a:lnTo>
                  <a:pt x="4591" y="1807"/>
                </a:lnTo>
                <a:lnTo>
                  <a:pt x="4589" y="1807"/>
                </a:lnTo>
                <a:lnTo>
                  <a:pt x="4587" y="1805"/>
                </a:lnTo>
                <a:lnTo>
                  <a:pt x="4587" y="1803"/>
                </a:lnTo>
                <a:lnTo>
                  <a:pt x="4585" y="1803"/>
                </a:lnTo>
                <a:lnTo>
                  <a:pt x="4582" y="1805"/>
                </a:lnTo>
                <a:lnTo>
                  <a:pt x="4582" y="1807"/>
                </a:lnTo>
                <a:lnTo>
                  <a:pt x="4582" y="1807"/>
                </a:lnTo>
                <a:lnTo>
                  <a:pt x="4582" y="1809"/>
                </a:lnTo>
                <a:lnTo>
                  <a:pt x="4582" y="1812"/>
                </a:lnTo>
                <a:lnTo>
                  <a:pt x="4580" y="1812"/>
                </a:lnTo>
                <a:lnTo>
                  <a:pt x="4578" y="1809"/>
                </a:lnTo>
                <a:lnTo>
                  <a:pt x="4578" y="1809"/>
                </a:lnTo>
                <a:lnTo>
                  <a:pt x="4578" y="1807"/>
                </a:lnTo>
                <a:lnTo>
                  <a:pt x="4576" y="1807"/>
                </a:lnTo>
                <a:lnTo>
                  <a:pt x="4576" y="1807"/>
                </a:lnTo>
                <a:lnTo>
                  <a:pt x="4574" y="1807"/>
                </a:lnTo>
                <a:lnTo>
                  <a:pt x="4574" y="1807"/>
                </a:lnTo>
                <a:lnTo>
                  <a:pt x="4574" y="1807"/>
                </a:lnTo>
                <a:lnTo>
                  <a:pt x="4574" y="1807"/>
                </a:lnTo>
                <a:lnTo>
                  <a:pt x="4576" y="1805"/>
                </a:lnTo>
                <a:lnTo>
                  <a:pt x="4576" y="1803"/>
                </a:lnTo>
                <a:lnTo>
                  <a:pt x="4576" y="1803"/>
                </a:lnTo>
                <a:lnTo>
                  <a:pt x="4576" y="1803"/>
                </a:lnTo>
                <a:lnTo>
                  <a:pt x="4576" y="1803"/>
                </a:lnTo>
                <a:lnTo>
                  <a:pt x="4576" y="1801"/>
                </a:lnTo>
                <a:lnTo>
                  <a:pt x="4576" y="1801"/>
                </a:lnTo>
                <a:lnTo>
                  <a:pt x="4574" y="1803"/>
                </a:lnTo>
                <a:lnTo>
                  <a:pt x="4574" y="1803"/>
                </a:lnTo>
                <a:lnTo>
                  <a:pt x="4572" y="1805"/>
                </a:lnTo>
                <a:lnTo>
                  <a:pt x="4568" y="1805"/>
                </a:lnTo>
                <a:lnTo>
                  <a:pt x="4566" y="1807"/>
                </a:lnTo>
                <a:lnTo>
                  <a:pt x="4564" y="1807"/>
                </a:lnTo>
                <a:lnTo>
                  <a:pt x="4561" y="1805"/>
                </a:lnTo>
                <a:lnTo>
                  <a:pt x="4561" y="1805"/>
                </a:lnTo>
                <a:lnTo>
                  <a:pt x="4559" y="1803"/>
                </a:lnTo>
                <a:lnTo>
                  <a:pt x="4557" y="1805"/>
                </a:lnTo>
                <a:lnTo>
                  <a:pt x="4555" y="1805"/>
                </a:lnTo>
                <a:lnTo>
                  <a:pt x="4553" y="1805"/>
                </a:lnTo>
                <a:lnTo>
                  <a:pt x="4553" y="1805"/>
                </a:lnTo>
                <a:lnTo>
                  <a:pt x="4551" y="1803"/>
                </a:lnTo>
                <a:lnTo>
                  <a:pt x="4547" y="1801"/>
                </a:lnTo>
                <a:lnTo>
                  <a:pt x="4545" y="1801"/>
                </a:lnTo>
                <a:lnTo>
                  <a:pt x="4543" y="1801"/>
                </a:lnTo>
                <a:lnTo>
                  <a:pt x="4541" y="1801"/>
                </a:lnTo>
                <a:lnTo>
                  <a:pt x="4541" y="1801"/>
                </a:lnTo>
                <a:lnTo>
                  <a:pt x="4536" y="1799"/>
                </a:lnTo>
                <a:lnTo>
                  <a:pt x="4536" y="1799"/>
                </a:lnTo>
                <a:lnTo>
                  <a:pt x="4534" y="1797"/>
                </a:lnTo>
                <a:lnTo>
                  <a:pt x="4534" y="1795"/>
                </a:lnTo>
                <a:lnTo>
                  <a:pt x="4532" y="1795"/>
                </a:lnTo>
                <a:lnTo>
                  <a:pt x="4530" y="1797"/>
                </a:lnTo>
                <a:lnTo>
                  <a:pt x="4530" y="1797"/>
                </a:lnTo>
                <a:lnTo>
                  <a:pt x="4528" y="1795"/>
                </a:lnTo>
                <a:lnTo>
                  <a:pt x="4526" y="1793"/>
                </a:lnTo>
                <a:lnTo>
                  <a:pt x="4524" y="1793"/>
                </a:lnTo>
                <a:lnTo>
                  <a:pt x="4524" y="1793"/>
                </a:lnTo>
                <a:lnTo>
                  <a:pt x="4524" y="1795"/>
                </a:lnTo>
                <a:lnTo>
                  <a:pt x="4522" y="1795"/>
                </a:lnTo>
                <a:lnTo>
                  <a:pt x="4522" y="1795"/>
                </a:lnTo>
                <a:lnTo>
                  <a:pt x="4520" y="1793"/>
                </a:lnTo>
                <a:lnTo>
                  <a:pt x="4520" y="1793"/>
                </a:lnTo>
                <a:lnTo>
                  <a:pt x="4517" y="1793"/>
                </a:lnTo>
                <a:lnTo>
                  <a:pt x="4517" y="1795"/>
                </a:lnTo>
                <a:lnTo>
                  <a:pt x="4520" y="1795"/>
                </a:lnTo>
                <a:lnTo>
                  <a:pt x="4522" y="1797"/>
                </a:lnTo>
                <a:lnTo>
                  <a:pt x="4522" y="1797"/>
                </a:lnTo>
                <a:lnTo>
                  <a:pt x="4524" y="1797"/>
                </a:lnTo>
                <a:lnTo>
                  <a:pt x="4528" y="1797"/>
                </a:lnTo>
                <a:lnTo>
                  <a:pt x="4530" y="1799"/>
                </a:lnTo>
                <a:lnTo>
                  <a:pt x="4530" y="1801"/>
                </a:lnTo>
                <a:lnTo>
                  <a:pt x="4530" y="1801"/>
                </a:lnTo>
                <a:lnTo>
                  <a:pt x="4530" y="1803"/>
                </a:lnTo>
                <a:lnTo>
                  <a:pt x="4530" y="1805"/>
                </a:lnTo>
                <a:lnTo>
                  <a:pt x="4530" y="1805"/>
                </a:lnTo>
                <a:lnTo>
                  <a:pt x="4530" y="1805"/>
                </a:lnTo>
                <a:lnTo>
                  <a:pt x="4528" y="1805"/>
                </a:lnTo>
                <a:lnTo>
                  <a:pt x="4528" y="1805"/>
                </a:lnTo>
                <a:lnTo>
                  <a:pt x="4526" y="1807"/>
                </a:lnTo>
                <a:lnTo>
                  <a:pt x="4526" y="1809"/>
                </a:lnTo>
                <a:lnTo>
                  <a:pt x="4526" y="1807"/>
                </a:lnTo>
                <a:lnTo>
                  <a:pt x="4524" y="1807"/>
                </a:lnTo>
                <a:lnTo>
                  <a:pt x="4522" y="1807"/>
                </a:lnTo>
                <a:lnTo>
                  <a:pt x="4522" y="1807"/>
                </a:lnTo>
                <a:lnTo>
                  <a:pt x="4520" y="1807"/>
                </a:lnTo>
                <a:lnTo>
                  <a:pt x="4517" y="1807"/>
                </a:lnTo>
                <a:lnTo>
                  <a:pt x="4515" y="1807"/>
                </a:lnTo>
                <a:lnTo>
                  <a:pt x="4511" y="1807"/>
                </a:lnTo>
                <a:lnTo>
                  <a:pt x="4511" y="1807"/>
                </a:lnTo>
                <a:lnTo>
                  <a:pt x="4509" y="1805"/>
                </a:lnTo>
                <a:lnTo>
                  <a:pt x="4509" y="1805"/>
                </a:lnTo>
                <a:lnTo>
                  <a:pt x="4509" y="1805"/>
                </a:lnTo>
                <a:lnTo>
                  <a:pt x="4509" y="1807"/>
                </a:lnTo>
                <a:lnTo>
                  <a:pt x="4507" y="1807"/>
                </a:lnTo>
                <a:lnTo>
                  <a:pt x="4505" y="1807"/>
                </a:lnTo>
                <a:lnTo>
                  <a:pt x="4507" y="1807"/>
                </a:lnTo>
                <a:lnTo>
                  <a:pt x="4505" y="1809"/>
                </a:lnTo>
                <a:lnTo>
                  <a:pt x="4505" y="1809"/>
                </a:lnTo>
                <a:lnTo>
                  <a:pt x="4503" y="1809"/>
                </a:lnTo>
                <a:lnTo>
                  <a:pt x="4503" y="1812"/>
                </a:lnTo>
                <a:lnTo>
                  <a:pt x="4505" y="1812"/>
                </a:lnTo>
                <a:lnTo>
                  <a:pt x="4503" y="1812"/>
                </a:lnTo>
                <a:lnTo>
                  <a:pt x="4503" y="1812"/>
                </a:lnTo>
                <a:lnTo>
                  <a:pt x="4501" y="1809"/>
                </a:lnTo>
                <a:lnTo>
                  <a:pt x="4501" y="1809"/>
                </a:lnTo>
                <a:lnTo>
                  <a:pt x="4501" y="1812"/>
                </a:lnTo>
                <a:lnTo>
                  <a:pt x="4501" y="1812"/>
                </a:lnTo>
                <a:lnTo>
                  <a:pt x="4501" y="1814"/>
                </a:lnTo>
                <a:lnTo>
                  <a:pt x="4499" y="1814"/>
                </a:lnTo>
                <a:lnTo>
                  <a:pt x="4499" y="1814"/>
                </a:lnTo>
                <a:lnTo>
                  <a:pt x="4497" y="1814"/>
                </a:lnTo>
                <a:lnTo>
                  <a:pt x="4497" y="1818"/>
                </a:lnTo>
                <a:lnTo>
                  <a:pt x="4494" y="1818"/>
                </a:lnTo>
                <a:lnTo>
                  <a:pt x="4492" y="1820"/>
                </a:lnTo>
                <a:lnTo>
                  <a:pt x="4492" y="1820"/>
                </a:lnTo>
                <a:lnTo>
                  <a:pt x="4494" y="1824"/>
                </a:lnTo>
                <a:lnTo>
                  <a:pt x="4494" y="1824"/>
                </a:lnTo>
                <a:lnTo>
                  <a:pt x="4492" y="1826"/>
                </a:lnTo>
                <a:lnTo>
                  <a:pt x="4492" y="1826"/>
                </a:lnTo>
                <a:lnTo>
                  <a:pt x="4490" y="1826"/>
                </a:lnTo>
                <a:lnTo>
                  <a:pt x="4488" y="1826"/>
                </a:lnTo>
                <a:lnTo>
                  <a:pt x="4488" y="1828"/>
                </a:lnTo>
                <a:lnTo>
                  <a:pt x="4488" y="1828"/>
                </a:lnTo>
                <a:lnTo>
                  <a:pt x="4488" y="1830"/>
                </a:lnTo>
                <a:lnTo>
                  <a:pt x="4486" y="1832"/>
                </a:lnTo>
                <a:lnTo>
                  <a:pt x="4486" y="1832"/>
                </a:lnTo>
                <a:lnTo>
                  <a:pt x="4486" y="1835"/>
                </a:lnTo>
                <a:lnTo>
                  <a:pt x="4484" y="1837"/>
                </a:lnTo>
                <a:lnTo>
                  <a:pt x="4482" y="1839"/>
                </a:lnTo>
                <a:lnTo>
                  <a:pt x="4484" y="1841"/>
                </a:lnTo>
                <a:lnTo>
                  <a:pt x="4486" y="1841"/>
                </a:lnTo>
                <a:lnTo>
                  <a:pt x="4486" y="1841"/>
                </a:lnTo>
                <a:lnTo>
                  <a:pt x="4486" y="1841"/>
                </a:lnTo>
                <a:lnTo>
                  <a:pt x="4486" y="1843"/>
                </a:lnTo>
                <a:lnTo>
                  <a:pt x="4486" y="1843"/>
                </a:lnTo>
                <a:lnTo>
                  <a:pt x="4488" y="1845"/>
                </a:lnTo>
                <a:lnTo>
                  <a:pt x="4488" y="1845"/>
                </a:lnTo>
                <a:lnTo>
                  <a:pt x="4488" y="1845"/>
                </a:lnTo>
                <a:lnTo>
                  <a:pt x="4488" y="1845"/>
                </a:lnTo>
                <a:lnTo>
                  <a:pt x="4486" y="1845"/>
                </a:lnTo>
                <a:lnTo>
                  <a:pt x="4486" y="1847"/>
                </a:lnTo>
                <a:lnTo>
                  <a:pt x="4486" y="1849"/>
                </a:lnTo>
                <a:lnTo>
                  <a:pt x="4486" y="1849"/>
                </a:lnTo>
                <a:lnTo>
                  <a:pt x="4486" y="1849"/>
                </a:lnTo>
                <a:lnTo>
                  <a:pt x="4486" y="1849"/>
                </a:lnTo>
                <a:lnTo>
                  <a:pt x="4484" y="1849"/>
                </a:lnTo>
                <a:lnTo>
                  <a:pt x="4484" y="1847"/>
                </a:lnTo>
                <a:lnTo>
                  <a:pt x="4482" y="1847"/>
                </a:lnTo>
                <a:lnTo>
                  <a:pt x="4480" y="1847"/>
                </a:lnTo>
                <a:lnTo>
                  <a:pt x="4480" y="1847"/>
                </a:lnTo>
                <a:lnTo>
                  <a:pt x="4480" y="1849"/>
                </a:lnTo>
                <a:lnTo>
                  <a:pt x="4480" y="1851"/>
                </a:lnTo>
                <a:lnTo>
                  <a:pt x="4480" y="1849"/>
                </a:lnTo>
                <a:lnTo>
                  <a:pt x="4480" y="1847"/>
                </a:lnTo>
                <a:lnTo>
                  <a:pt x="4478" y="1847"/>
                </a:lnTo>
                <a:lnTo>
                  <a:pt x="4471" y="1845"/>
                </a:lnTo>
                <a:lnTo>
                  <a:pt x="4471" y="1845"/>
                </a:lnTo>
                <a:lnTo>
                  <a:pt x="4469" y="1845"/>
                </a:lnTo>
                <a:lnTo>
                  <a:pt x="4467" y="1845"/>
                </a:lnTo>
                <a:lnTo>
                  <a:pt x="4467" y="1847"/>
                </a:lnTo>
                <a:lnTo>
                  <a:pt x="4467" y="1847"/>
                </a:lnTo>
                <a:lnTo>
                  <a:pt x="4467" y="1847"/>
                </a:lnTo>
                <a:lnTo>
                  <a:pt x="4465" y="1847"/>
                </a:lnTo>
                <a:lnTo>
                  <a:pt x="4465" y="1849"/>
                </a:lnTo>
                <a:lnTo>
                  <a:pt x="4465" y="1849"/>
                </a:lnTo>
                <a:lnTo>
                  <a:pt x="4465" y="1851"/>
                </a:lnTo>
                <a:lnTo>
                  <a:pt x="4465" y="1851"/>
                </a:lnTo>
                <a:lnTo>
                  <a:pt x="4465" y="1853"/>
                </a:lnTo>
                <a:lnTo>
                  <a:pt x="4465" y="1851"/>
                </a:lnTo>
                <a:lnTo>
                  <a:pt x="4465" y="1851"/>
                </a:lnTo>
                <a:lnTo>
                  <a:pt x="4463" y="1853"/>
                </a:lnTo>
                <a:lnTo>
                  <a:pt x="4463" y="1853"/>
                </a:lnTo>
                <a:lnTo>
                  <a:pt x="4463" y="1849"/>
                </a:lnTo>
                <a:lnTo>
                  <a:pt x="4463" y="1847"/>
                </a:lnTo>
                <a:lnTo>
                  <a:pt x="4465" y="1845"/>
                </a:lnTo>
                <a:lnTo>
                  <a:pt x="4465" y="1845"/>
                </a:lnTo>
                <a:lnTo>
                  <a:pt x="4465" y="1843"/>
                </a:lnTo>
                <a:lnTo>
                  <a:pt x="4461" y="1841"/>
                </a:lnTo>
                <a:lnTo>
                  <a:pt x="4459" y="1839"/>
                </a:lnTo>
                <a:lnTo>
                  <a:pt x="4457" y="1837"/>
                </a:lnTo>
                <a:lnTo>
                  <a:pt x="4455" y="1835"/>
                </a:lnTo>
                <a:lnTo>
                  <a:pt x="4455" y="1835"/>
                </a:lnTo>
                <a:lnTo>
                  <a:pt x="4453" y="1832"/>
                </a:lnTo>
                <a:lnTo>
                  <a:pt x="4448" y="1832"/>
                </a:lnTo>
                <a:lnTo>
                  <a:pt x="4448" y="1830"/>
                </a:lnTo>
                <a:lnTo>
                  <a:pt x="4446" y="1830"/>
                </a:lnTo>
                <a:lnTo>
                  <a:pt x="4444" y="1830"/>
                </a:lnTo>
                <a:lnTo>
                  <a:pt x="4444" y="1832"/>
                </a:lnTo>
                <a:lnTo>
                  <a:pt x="4444" y="1832"/>
                </a:lnTo>
                <a:lnTo>
                  <a:pt x="4442" y="1835"/>
                </a:lnTo>
                <a:lnTo>
                  <a:pt x="4442" y="1837"/>
                </a:lnTo>
                <a:lnTo>
                  <a:pt x="4440" y="1835"/>
                </a:lnTo>
                <a:lnTo>
                  <a:pt x="4440" y="1835"/>
                </a:lnTo>
                <a:lnTo>
                  <a:pt x="4438" y="1835"/>
                </a:lnTo>
                <a:lnTo>
                  <a:pt x="4438" y="1835"/>
                </a:lnTo>
                <a:lnTo>
                  <a:pt x="4438" y="1837"/>
                </a:lnTo>
                <a:lnTo>
                  <a:pt x="4436" y="1835"/>
                </a:lnTo>
                <a:lnTo>
                  <a:pt x="4436" y="1832"/>
                </a:lnTo>
                <a:lnTo>
                  <a:pt x="4436" y="1832"/>
                </a:lnTo>
                <a:lnTo>
                  <a:pt x="4434" y="1832"/>
                </a:lnTo>
                <a:lnTo>
                  <a:pt x="4434" y="1835"/>
                </a:lnTo>
                <a:lnTo>
                  <a:pt x="4434" y="1835"/>
                </a:lnTo>
                <a:lnTo>
                  <a:pt x="4434" y="1837"/>
                </a:lnTo>
                <a:lnTo>
                  <a:pt x="4434" y="1837"/>
                </a:lnTo>
                <a:lnTo>
                  <a:pt x="4434" y="1837"/>
                </a:lnTo>
                <a:lnTo>
                  <a:pt x="4434" y="1839"/>
                </a:lnTo>
                <a:lnTo>
                  <a:pt x="4434" y="1841"/>
                </a:lnTo>
                <a:lnTo>
                  <a:pt x="4432" y="1841"/>
                </a:lnTo>
                <a:lnTo>
                  <a:pt x="4432" y="1843"/>
                </a:lnTo>
                <a:lnTo>
                  <a:pt x="4432" y="1843"/>
                </a:lnTo>
                <a:lnTo>
                  <a:pt x="4432" y="1841"/>
                </a:lnTo>
                <a:lnTo>
                  <a:pt x="4429" y="1841"/>
                </a:lnTo>
                <a:lnTo>
                  <a:pt x="4429" y="1841"/>
                </a:lnTo>
                <a:lnTo>
                  <a:pt x="4429" y="1841"/>
                </a:lnTo>
                <a:lnTo>
                  <a:pt x="4429" y="1841"/>
                </a:lnTo>
                <a:lnTo>
                  <a:pt x="4427" y="1841"/>
                </a:lnTo>
                <a:lnTo>
                  <a:pt x="4429" y="1841"/>
                </a:lnTo>
                <a:lnTo>
                  <a:pt x="4429" y="1839"/>
                </a:lnTo>
                <a:lnTo>
                  <a:pt x="4429" y="1837"/>
                </a:lnTo>
                <a:lnTo>
                  <a:pt x="4427" y="1837"/>
                </a:lnTo>
                <a:lnTo>
                  <a:pt x="4427" y="1837"/>
                </a:lnTo>
                <a:lnTo>
                  <a:pt x="4427" y="1839"/>
                </a:lnTo>
                <a:lnTo>
                  <a:pt x="4427" y="1841"/>
                </a:lnTo>
                <a:lnTo>
                  <a:pt x="4425" y="1841"/>
                </a:lnTo>
                <a:lnTo>
                  <a:pt x="4425" y="1841"/>
                </a:lnTo>
                <a:lnTo>
                  <a:pt x="4423" y="1841"/>
                </a:lnTo>
                <a:lnTo>
                  <a:pt x="4423" y="1843"/>
                </a:lnTo>
                <a:lnTo>
                  <a:pt x="4423" y="1843"/>
                </a:lnTo>
                <a:lnTo>
                  <a:pt x="4421" y="1843"/>
                </a:lnTo>
                <a:lnTo>
                  <a:pt x="4421" y="1845"/>
                </a:lnTo>
                <a:lnTo>
                  <a:pt x="4421" y="1847"/>
                </a:lnTo>
                <a:lnTo>
                  <a:pt x="4421" y="1847"/>
                </a:lnTo>
                <a:lnTo>
                  <a:pt x="4423" y="1849"/>
                </a:lnTo>
                <a:lnTo>
                  <a:pt x="4423" y="1849"/>
                </a:lnTo>
                <a:lnTo>
                  <a:pt x="4423" y="1849"/>
                </a:lnTo>
                <a:lnTo>
                  <a:pt x="4423" y="1849"/>
                </a:lnTo>
                <a:lnTo>
                  <a:pt x="4421" y="1849"/>
                </a:lnTo>
                <a:lnTo>
                  <a:pt x="4419" y="1849"/>
                </a:lnTo>
                <a:lnTo>
                  <a:pt x="4419" y="1847"/>
                </a:lnTo>
                <a:lnTo>
                  <a:pt x="4419" y="1849"/>
                </a:lnTo>
                <a:lnTo>
                  <a:pt x="4419" y="1849"/>
                </a:lnTo>
                <a:lnTo>
                  <a:pt x="4419" y="1849"/>
                </a:lnTo>
                <a:lnTo>
                  <a:pt x="4417" y="1849"/>
                </a:lnTo>
                <a:lnTo>
                  <a:pt x="4417" y="1851"/>
                </a:lnTo>
                <a:lnTo>
                  <a:pt x="4417" y="1851"/>
                </a:lnTo>
                <a:lnTo>
                  <a:pt x="4417" y="1851"/>
                </a:lnTo>
                <a:lnTo>
                  <a:pt x="4417" y="1853"/>
                </a:lnTo>
                <a:lnTo>
                  <a:pt x="4419" y="1853"/>
                </a:lnTo>
                <a:lnTo>
                  <a:pt x="4419" y="1853"/>
                </a:lnTo>
                <a:lnTo>
                  <a:pt x="4419" y="1853"/>
                </a:lnTo>
                <a:lnTo>
                  <a:pt x="4419" y="1856"/>
                </a:lnTo>
                <a:lnTo>
                  <a:pt x="4419" y="1856"/>
                </a:lnTo>
                <a:lnTo>
                  <a:pt x="4419" y="1853"/>
                </a:lnTo>
                <a:lnTo>
                  <a:pt x="4415" y="1851"/>
                </a:lnTo>
                <a:lnTo>
                  <a:pt x="4415" y="1851"/>
                </a:lnTo>
                <a:lnTo>
                  <a:pt x="4415" y="1853"/>
                </a:lnTo>
                <a:lnTo>
                  <a:pt x="4415" y="1853"/>
                </a:lnTo>
                <a:lnTo>
                  <a:pt x="4413" y="1853"/>
                </a:lnTo>
                <a:lnTo>
                  <a:pt x="4413" y="1856"/>
                </a:lnTo>
                <a:lnTo>
                  <a:pt x="4411" y="1856"/>
                </a:lnTo>
                <a:lnTo>
                  <a:pt x="4411" y="1856"/>
                </a:lnTo>
                <a:lnTo>
                  <a:pt x="4411" y="1858"/>
                </a:lnTo>
                <a:lnTo>
                  <a:pt x="4411" y="1860"/>
                </a:lnTo>
                <a:lnTo>
                  <a:pt x="4411" y="1860"/>
                </a:lnTo>
                <a:lnTo>
                  <a:pt x="4411" y="1862"/>
                </a:lnTo>
                <a:lnTo>
                  <a:pt x="4413" y="1860"/>
                </a:lnTo>
                <a:lnTo>
                  <a:pt x="4413" y="1860"/>
                </a:lnTo>
                <a:lnTo>
                  <a:pt x="4413" y="1862"/>
                </a:lnTo>
                <a:lnTo>
                  <a:pt x="4413" y="1862"/>
                </a:lnTo>
                <a:lnTo>
                  <a:pt x="4413" y="1864"/>
                </a:lnTo>
                <a:lnTo>
                  <a:pt x="4413" y="1864"/>
                </a:lnTo>
                <a:lnTo>
                  <a:pt x="4411" y="1864"/>
                </a:lnTo>
                <a:lnTo>
                  <a:pt x="4411" y="1864"/>
                </a:lnTo>
                <a:lnTo>
                  <a:pt x="4411" y="1864"/>
                </a:lnTo>
                <a:lnTo>
                  <a:pt x="4411" y="1866"/>
                </a:lnTo>
                <a:lnTo>
                  <a:pt x="4411" y="1868"/>
                </a:lnTo>
                <a:lnTo>
                  <a:pt x="4411" y="1868"/>
                </a:lnTo>
                <a:lnTo>
                  <a:pt x="4413" y="1868"/>
                </a:lnTo>
                <a:lnTo>
                  <a:pt x="4415" y="1868"/>
                </a:lnTo>
                <a:lnTo>
                  <a:pt x="4415" y="1868"/>
                </a:lnTo>
                <a:lnTo>
                  <a:pt x="4415" y="1868"/>
                </a:lnTo>
                <a:lnTo>
                  <a:pt x="4415" y="1868"/>
                </a:lnTo>
                <a:lnTo>
                  <a:pt x="4413" y="1868"/>
                </a:lnTo>
                <a:lnTo>
                  <a:pt x="4411" y="1868"/>
                </a:lnTo>
                <a:lnTo>
                  <a:pt x="4409" y="1868"/>
                </a:lnTo>
                <a:lnTo>
                  <a:pt x="4406" y="1868"/>
                </a:lnTo>
                <a:lnTo>
                  <a:pt x="4406" y="1866"/>
                </a:lnTo>
                <a:lnTo>
                  <a:pt x="4404" y="1866"/>
                </a:lnTo>
                <a:lnTo>
                  <a:pt x="4404" y="1866"/>
                </a:lnTo>
                <a:lnTo>
                  <a:pt x="4402" y="1868"/>
                </a:lnTo>
                <a:lnTo>
                  <a:pt x="4402" y="1868"/>
                </a:lnTo>
                <a:lnTo>
                  <a:pt x="4400" y="1866"/>
                </a:lnTo>
                <a:lnTo>
                  <a:pt x="4398" y="1866"/>
                </a:lnTo>
                <a:lnTo>
                  <a:pt x="4398" y="1866"/>
                </a:lnTo>
                <a:lnTo>
                  <a:pt x="4398" y="1868"/>
                </a:lnTo>
                <a:lnTo>
                  <a:pt x="4398" y="1868"/>
                </a:lnTo>
                <a:lnTo>
                  <a:pt x="4398" y="1870"/>
                </a:lnTo>
                <a:lnTo>
                  <a:pt x="4398" y="1870"/>
                </a:lnTo>
                <a:lnTo>
                  <a:pt x="4396" y="1870"/>
                </a:lnTo>
                <a:lnTo>
                  <a:pt x="4398" y="1870"/>
                </a:lnTo>
                <a:lnTo>
                  <a:pt x="4398" y="1872"/>
                </a:lnTo>
                <a:lnTo>
                  <a:pt x="4400" y="1874"/>
                </a:lnTo>
                <a:lnTo>
                  <a:pt x="4400" y="1874"/>
                </a:lnTo>
                <a:lnTo>
                  <a:pt x="4400" y="1877"/>
                </a:lnTo>
                <a:lnTo>
                  <a:pt x="4402" y="1877"/>
                </a:lnTo>
                <a:lnTo>
                  <a:pt x="4402" y="1877"/>
                </a:lnTo>
                <a:lnTo>
                  <a:pt x="4402" y="1877"/>
                </a:lnTo>
                <a:lnTo>
                  <a:pt x="4402" y="1879"/>
                </a:lnTo>
                <a:lnTo>
                  <a:pt x="4402" y="1879"/>
                </a:lnTo>
                <a:lnTo>
                  <a:pt x="4400" y="1879"/>
                </a:lnTo>
                <a:lnTo>
                  <a:pt x="4400" y="1879"/>
                </a:lnTo>
                <a:lnTo>
                  <a:pt x="4398" y="1879"/>
                </a:lnTo>
                <a:lnTo>
                  <a:pt x="4398" y="1879"/>
                </a:lnTo>
                <a:lnTo>
                  <a:pt x="4398" y="1879"/>
                </a:lnTo>
                <a:lnTo>
                  <a:pt x="4398" y="1881"/>
                </a:lnTo>
                <a:lnTo>
                  <a:pt x="4398" y="1883"/>
                </a:lnTo>
                <a:lnTo>
                  <a:pt x="4398" y="1885"/>
                </a:lnTo>
                <a:lnTo>
                  <a:pt x="4398" y="1885"/>
                </a:lnTo>
                <a:lnTo>
                  <a:pt x="4398" y="1885"/>
                </a:lnTo>
                <a:lnTo>
                  <a:pt x="4396" y="1883"/>
                </a:lnTo>
                <a:lnTo>
                  <a:pt x="4396" y="1883"/>
                </a:lnTo>
                <a:lnTo>
                  <a:pt x="4394" y="1879"/>
                </a:lnTo>
                <a:lnTo>
                  <a:pt x="4392" y="1877"/>
                </a:lnTo>
                <a:lnTo>
                  <a:pt x="4390" y="1872"/>
                </a:lnTo>
                <a:lnTo>
                  <a:pt x="4390" y="1870"/>
                </a:lnTo>
                <a:lnTo>
                  <a:pt x="4388" y="1868"/>
                </a:lnTo>
                <a:lnTo>
                  <a:pt x="4388" y="1870"/>
                </a:lnTo>
                <a:lnTo>
                  <a:pt x="4385" y="1872"/>
                </a:lnTo>
                <a:lnTo>
                  <a:pt x="4385" y="1874"/>
                </a:lnTo>
                <a:lnTo>
                  <a:pt x="4383" y="1877"/>
                </a:lnTo>
                <a:lnTo>
                  <a:pt x="4383" y="1877"/>
                </a:lnTo>
                <a:lnTo>
                  <a:pt x="4381" y="1877"/>
                </a:lnTo>
                <a:lnTo>
                  <a:pt x="4379" y="1879"/>
                </a:lnTo>
                <a:lnTo>
                  <a:pt x="4379" y="1879"/>
                </a:lnTo>
                <a:lnTo>
                  <a:pt x="4377" y="1883"/>
                </a:lnTo>
                <a:lnTo>
                  <a:pt x="4377" y="1883"/>
                </a:lnTo>
                <a:lnTo>
                  <a:pt x="4377" y="1885"/>
                </a:lnTo>
                <a:lnTo>
                  <a:pt x="4377" y="1889"/>
                </a:lnTo>
                <a:lnTo>
                  <a:pt x="4379" y="1891"/>
                </a:lnTo>
                <a:lnTo>
                  <a:pt x="4379" y="1891"/>
                </a:lnTo>
                <a:lnTo>
                  <a:pt x="4381" y="1893"/>
                </a:lnTo>
                <a:lnTo>
                  <a:pt x="4379" y="1893"/>
                </a:lnTo>
                <a:lnTo>
                  <a:pt x="4379" y="1895"/>
                </a:lnTo>
                <a:lnTo>
                  <a:pt x="4375" y="1897"/>
                </a:lnTo>
                <a:lnTo>
                  <a:pt x="4373" y="1900"/>
                </a:lnTo>
                <a:lnTo>
                  <a:pt x="4373" y="1900"/>
                </a:lnTo>
                <a:lnTo>
                  <a:pt x="4371" y="1902"/>
                </a:lnTo>
                <a:lnTo>
                  <a:pt x="4371" y="1904"/>
                </a:lnTo>
                <a:lnTo>
                  <a:pt x="4369" y="1906"/>
                </a:lnTo>
                <a:lnTo>
                  <a:pt x="4369" y="1908"/>
                </a:lnTo>
                <a:lnTo>
                  <a:pt x="4365" y="1912"/>
                </a:lnTo>
                <a:lnTo>
                  <a:pt x="4362" y="1914"/>
                </a:lnTo>
                <a:lnTo>
                  <a:pt x="4360" y="1916"/>
                </a:lnTo>
                <a:lnTo>
                  <a:pt x="4358" y="1916"/>
                </a:lnTo>
                <a:lnTo>
                  <a:pt x="4352" y="1921"/>
                </a:lnTo>
                <a:lnTo>
                  <a:pt x="4350" y="1921"/>
                </a:lnTo>
                <a:lnTo>
                  <a:pt x="4344" y="1921"/>
                </a:lnTo>
                <a:lnTo>
                  <a:pt x="4339" y="1923"/>
                </a:lnTo>
                <a:lnTo>
                  <a:pt x="4337" y="1923"/>
                </a:lnTo>
                <a:lnTo>
                  <a:pt x="4333" y="1923"/>
                </a:lnTo>
                <a:lnTo>
                  <a:pt x="4329" y="1927"/>
                </a:lnTo>
                <a:lnTo>
                  <a:pt x="4325" y="1927"/>
                </a:lnTo>
                <a:lnTo>
                  <a:pt x="4321" y="1927"/>
                </a:lnTo>
                <a:lnTo>
                  <a:pt x="4318" y="1929"/>
                </a:lnTo>
                <a:lnTo>
                  <a:pt x="4314" y="1931"/>
                </a:lnTo>
                <a:lnTo>
                  <a:pt x="4312" y="1931"/>
                </a:lnTo>
                <a:lnTo>
                  <a:pt x="4308" y="1933"/>
                </a:lnTo>
                <a:lnTo>
                  <a:pt x="4308" y="1933"/>
                </a:lnTo>
                <a:lnTo>
                  <a:pt x="4304" y="1931"/>
                </a:lnTo>
                <a:lnTo>
                  <a:pt x="4302" y="1931"/>
                </a:lnTo>
                <a:lnTo>
                  <a:pt x="4300" y="1931"/>
                </a:lnTo>
                <a:lnTo>
                  <a:pt x="4297" y="1931"/>
                </a:lnTo>
                <a:lnTo>
                  <a:pt x="4297" y="1933"/>
                </a:lnTo>
                <a:lnTo>
                  <a:pt x="4289" y="1937"/>
                </a:lnTo>
                <a:lnTo>
                  <a:pt x="4287" y="1939"/>
                </a:lnTo>
                <a:lnTo>
                  <a:pt x="4285" y="1941"/>
                </a:lnTo>
                <a:lnTo>
                  <a:pt x="4283" y="1941"/>
                </a:lnTo>
                <a:lnTo>
                  <a:pt x="4281" y="1944"/>
                </a:lnTo>
                <a:lnTo>
                  <a:pt x="4277" y="1946"/>
                </a:lnTo>
                <a:lnTo>
                  <a:pt x="4272" y="1948"/>
                </a:lnTo>
                <a:lnTo>
                  <a:pt x="4270" y="1950"/>
                </a:lnTo>
                <a:lnTo>
                  <a:pt x="4268" y="1952"/>
                </a:lnTo>
                <a:lnTo>
                  <a:pt x="4266" y="1956"/>
                </a:lnTo>
                <a:lnTo>
                  <a:pt x="4264" y="1956"/>
                </a:lnTo>
                <a:lnTo>
                  <a:pt x="4264" y="1958"/>
                </a:lnTo>
                <a:lnTo>
                  <a:pt x="4262" y="1958"/>
                </a:lnTo>
                <a:lnTo>
                  <a:pt x="4262" y="1958"/>
                </a:lnTo>
                <a:lnTo>
                  <a:pt x="4262" y="1956"/>
                </a:lnTo>
                <a:lnTo>
                  <a:pt x="4260" y="1954"/>
                </a:lnTo>
                <a:lnTo>
                  <a:pt x="4262" y="1950"/>
                </a:lnTo>
                <a:lnTo>
                  <a:pt x="4262" y="1950"/>
                </a:lnTo>
                <a:lnTo>
                  <a:pt x="4260" y="1950"/>
                </a:lnTo>
                <a:lnTo>
                  <a:pt x="4258" y="1952"/>
                </a:lnTo>
                <a:lnTo>
                  <a:pt x="4256" y="1956"/>
                </a:lnTo>
                <a:lnTo>
                  <a:pt x="4256" y="1962"/>
                </a:lnTo>
                <a:lnTo>
                  <a:pt x="4256" y="1965"/>
                </a:lnTo>
                <a:lnTo>
                  <a:pt x="4256" y="1967"/>
                </a:lnTo>
                <a:lnTo>
                  <a:pt x="4256" y="1967"/>
                </a:lnTo>
                <a:lnTo>
                  <a:pt x="4256" y="1971"/>
                </a:lnTo>
                <a:lnTo>
                  <a:pt x="4256" y="1971"/>
                </a:lnTo>
                <a:lnTo>
                  <a:pt x="4256" y="1973"/>
                </a:lnTo>
                <a:lnTo>
                  <a:pt x="4253" y="1979"/>
                </a:lnTo>
                <a:lnTo>
                  <a:pt x="4251" y="1981"/>
                </a:lnTo>
                <a:lnTo>
                  <a:pt x="4251" y="1983"/>
                </a:lnTo>
                <a:lnTo>
                  <a:pt x="4251" y="1986"/>
                </a:lnTo>
                <a:lnTo>
                  <a:pt x="4251" y="1990"/>
                </a:lnTo>
                <a:lnTo>
                  <a:pt x="4251" y="1992"/>
                </a:lnTo>
                <a:lnTo>
                  <a:pt x="4253" y="1992"/>
                </a:lnTo>
                <a:lnTo>
                  <a:pt x="4253" y="1998"/>
                </a:lnTo>
                <a:lnTo>
                  <a:pt x="4256" y="2000"/>
                </a:lnTo>
                <a:lnTo>
                  <a:pt x="4260" y="2006"/>
                </a:lnTo>
                <a:lnTo>
                  <a:pt x="4262" y="2011"/>
                </a:lnTo>
                <a:lnTo>
                  <a:pt x="4262" y="2013"/>
                </a:lnTo>
                <a:lnTo>
                  <a:pt x="4262" y="2015"/>
                </a:lnTo>
                <a:lnTo>
                  <a:pt x="4262" y="2017"/>
                </a:lnTo>
                <a:lnTo>
                  <a:pt x="4262" y="2017"/>
                </a:lnTo>
                <a:lnTo>
                  <a:pt x="4260" y="2019"/>
                </a:lnTo>
                <a:lnTo>
                  <a:pt x="4260" y="2017"/>
                </a:lnTo>
                <a:lnTo>
                  <a:pt x="4258" y="2017"/>
                </a:lnTo>
                <a:lnTo>
                  <a:pt x="4258" y="2013"/>
                </a:lnTo>
                <a:lnTo>
                  <a:pt x="4258" y="2013"/>
                </a:lnTo>
                <a:lnTo>
                  <a:pt x="4256" y="2015"/>
                </a:lnTo>
                <a:lnTo>
                  <a:pt x="4256" y="2015"/>
                </a:lnTo>
                <a:lnTo>
                  <a:pt x="4256" y="2015"/>
                </a:lnTo>
                <a:lnTo>
                  <a:pt x="4256" y="2015"/>
                </a:lnTo>
                <a:lnTo>
                  <a:pt x="4256" y="2013"/>
                </a:lnTo>
                <a:lnTo>
                  <a:pt x="4256" y="2013"/>
                </a:lnTo>
                <a:lnTo>
                  <a:pt x="4256" y="2011"/>
                </a:lnTo>
                <a:lnTo>
                  <a:pt x="4253" y="2009"/>
                </a:lnTo>
                <a:lnTo>
                  <a:pt x="4253" y="2006"/>
                </a:lnTo>
                <a:lnTo>
                  <a:pt x="4251" y="2006"/>
                </a:lnTo>
                <a:lnTo>
                  <a:pt x="4251" y="2006"/>
                </a:lnTo>
                <a:lnTo>
                  <a:pt x="4251" y="2009"/>
                </a:lnTo>
                <a:lnTo>
                  <a:pt x="4251" y="2011"/>
                </a:lnTo>
                <a:lnTo>
                  <a:pt x="4253" y="2015"/>
                </a:lnTo>
                <a:lnTo>
                  <a:pt x="4256" y="2017"/>
                </a:lnTo>
                <a:lnTo>
                  <a:pt x="4256" y="2017"/>
                </a:lnTo>
                <a:lnTo>
                  <a:pt x="4258" y="2017"/>
                </a:lnTo>
                <a:lnTo>
                  <a:pt x="4258" y="2021"/>
                </a:lnTo>
                <a:lnTo>
                  <a:pt x="4256" y="2021"/>
                </a:lnTo>
                <a:lnTo>
                  <a:pt x="4256" y="2021"/>
                </a:lnTo>
                <a:lnTo>
                  <a:pt x="4253" y="2021"/>
                </a:lnTo>
                <a:lnTo>
                  <a:pt x="4253" y="2019"/>
                </a:lnTo>
                <a:lnTo>
                  <a:pt x="4251" y="2015"/>
                </a:lnTo>
                <a:lnTo>
                  <a:pt x="4251" y="2015"/>
                </a:lnTo>
                <a:lnTo>
                  <a:pt x="4249" y="2015"/>
                </a:lnTo>
                <a:lnTo>
                  <a:pt x="4249" y="2015"/>
                </a:lnTo>
                <a:lnTo>
                  <a:pt x="4249" y="2017"/>
                </a:lnTo>
                <a:lnTo>
                  <a:pt x="4249" y="2017"/>
                </a:lnTo>
                <a:lnTo>
                  <a:pt x="4249" y="2017"/>
                </a:lnTo>
                <a:lnTo>
                  <a:pt x="4249" y="2015"/>
                </a:lnTo>
                <a:lnTo>
                  <a:pt x="4247" y="2015"/>
                </a:lnTo>
                <a:lnTo>
                  <a:pt x="4247" y="2015"/>
                </a:lnTo>
                <a:lnTo>
                  <a:pt x="4247" y="2017"/>
                </a:lnTo>
                <a:lnTo>
                  <a:pt x="4249" y="2019"/>
                </a:lnTo>
                <a:lnTo>
                  <a:pt x="4256" y="2025"/>
                </a:lnTo>
                <a:lnTo>
                  <a:pt x="4260" y="2034"/>
                </a:lnTo>
                <a:lnTo>
                  <a:pt x="4260" y="2036"/>
                </a:lnTo>
                <a:lnTo>
                  <a:pt x="4262" y="2044"/>
                </a:lnTo>
                <a:lnTo>
                  <a:pt x="4262" y="2044"/>
                </a:lnTo>
                <a:lnTo>
                  <a:pt x="4264" y="2048"/>
                </a:lnTo>
                <a:lnTo>
                  <a:pt x="4266" y="2053"/>
                </a:lnTo>
                <a:lnTo>
                  <a:pt x="4268" y="2055"/>
                </a:lnTo>
                <a:lnTo>
                  <a:pt x="4268" y="2055"/>
                </a:lnTo>
                <a:lnTo>
                  <a:pt x="4268" y="2057"/>
                </a:lnTo>
                <a:lnTo>
                  <a:pt x="4272" y="2061"/>
                </a:lnTo>
                <a:lnTo>
                  <a:pt x="4272" y="2065"/>
                </a:lnTo>
                <a:lnTo>
                  <a:pt x="4272" y="2067"/>
                </a:lnTo>
                <a:lnTo>
                  <a:pt x="4272" y="2071"/>
                </a:lnTo>
                <a:lnTo>
                  <a:pt x="4272" y="2076"/>
                </a:lnTo>
                <a:lnTo>
                  <a:pt x="4274" y="2078"/>
                </a:lnTo>
                <a:lnTo>
                  <a:pt x="4274" y="2084"/>
                </a:lnTo>
                <a:lnTo>
                  <a:pt x="4277" y="2088"/>
                </a:lnTo>
                <a:lnTo>
                  <a:pt x="4279" y="2090"/>
                </a:lnTo>
                <a:lnTo>
                  <a:pt x="4281" y="2095"/>
                </a:lnTo>
                <a:lnTo>
                  <a:pt x="4283" y="2101"/>
                </a:lnTo>
                <a:lnTo>
                  <a:pt x="4285" y="2105"/>
                </a:lnTo>
                <a:lnTo>
                  <a:pt x="4285" y="2113"/>
                </a:lnTo>
                <a:lnTo>
                  <a:pt x="4285" y="2115"/>
                </a:lnTo>
                <a:lnTo>
                  <a:pt x="4283" y="2115"/>
                </a:lnTo>
                <a:lnTo>
                  <a:pt x="4283" y="2118"/>
                </a:lnTo>
                <a:lnTo>
                  <a:pt x="4283" y="2122"/>
                </a:lnTo>
                <a:lnTo>
                  <a:pt x="4283" y="2126"/>
                </a:lnTo>
                <a:lnTo>
                  <a:pt x="4283" y="2128"/>
                </a:lnTo>
                <a:lnTo>
                  <a:pt x="4281" y="2130"/>
                </a:lnTo>
                <a:lnTo>
                  <a:pt x="4279" y="2132"/>
                </a:lnTo>
                <a:lnTo>
                  <a:pt x="4277" y="2132"/>
                </a:lnTo>
                <a:lnTo>
                  <a:pt x="4274" y="2132"/>
                </a:lnTo>
                <a:lnTo>
                  <a:pt x="4274" y="2130"/>
                </a:lnTo>
                <a:lnTo>
                  <a:pt x="4274" y="2136"/>
                </a:lnTo>
                <a:lnTo>
                  <a:pt x="4272" y="2139"/>
                </a:lnTo>
                <a:lnTo>
                  <a:pt x="4274" y="2141"/>
                </a:lnTo>
                <a:lnTo>
                  <a:pt x="4274" y="2143"/>
                </a:lnTo>
                <a:lnTo>
                  <a:pt x="4277" y="2145"/>
                </a:lnTo>
                <a:lnTo>
                  <a:pt x="4277" y="2143"/>
                </a:lnTo>
                <a:lnTo>
                  <a:pt x="4279" y="2143"/>
                </a:lnTo>
                <a:lnTo>
                  <a:pt x="4283" y="2145"/>
                </a:lnTo>
                <a:lnTo>
                  <a:pt x="4285" y="2147"/>
                </a:lnTo>
                <a:lnTo>
                  <a:pt x="4287" y="2151"/>
                </a:lnTo>
                <a:lnTo>
                  <a:pt x="4291" y="2153"/>
                </a:lnTo>
                <a:lnTo>
                  <a:pt x="4295" y="2155"/>
                </a:lnTo>
                <a:lnTo>
                  <a:pt x="4302" y="2155"/>
                </a:lnTo>
                <a:lnTo>
                  <a:pt x="4304" y="2155"/>
                </a:lnTo>
                <a:lnTo>
                  <a:pt x="4312" y="2157"/>
                </a:lnTo>
                <a:lnTo>
                  <a:pt x="4312" y="2155"/>
                </a:lnTo>
                <a:lnTo>
                  <a:pt x="4314" y="2155"/>
                </a:lnTo>
                <a:lnTo>
                  <a:pt x="4316" y="2155"/>
                </a:lnTo>
                <a:lnTo>
                  <a:pt x="4318" y="2155"/>
                </a:lnTo>
                <a:lnTo>
                  <a:pt x="4325" y="2151"/>
                </a:lnTo>
                <a:lnTo>
                  <a:pt x="4331" y="2147"/>
                </a:lnTo>
                <a:lnTo>
                  <a:pt x="4333" y="2147"/>
                </a:lnTo>
                <a:lnTo>
                  <a:pt x="4335" y="2147"/>
                </a:lnTo>
                <a:lnTo>
                  <a:pt x="4337" y="2145"/>
                </a:lnTo>
                <a:lnTo>
                  <a:pt x="4341" y="2141"/>
                </a:lnTo>
                <a:lnTo>
                  <a:pt x="4341" y="2139"/>
                </a:lnTo>
                <a:lnTo>
                  <a:pt x="4344" y="2139"/>
                </a:lnTo>
                <a:lnTo>
                  <a:pt x="4350" y="2139"/>
                </a:lnTo>
                <a:lnTo>
                  <a:pt x="4352" y="2139"/>
                </a:lnTo>
                <a:lnTo>
                  <a:pt x="4354" y="2136"/>
                </a:lnTo>
                <a:lnTo>
                  <a:pt x="4358" y="2136"/>
                </a:lnTo>
                <a:lnTo>
                  <a:pt x="4367" y="2136"/>
                </a:lnTo>
                <a:lnTo>
                  <a:pt x="4371" y="2136"/>
                </a:lnTo>
                <a:lnTo>
                  <a:pt x="4375" y="2136"/>
                </a:lnTo>
                <a:lnTo>
                  <a:pt x="4375" y="2136"/>
                </a:lnTo>
                <a:lnTo>
                  <a:pt x="4377" y="2139"/>
                </a:lnTo>
                <a:lnTo>
                  <a:pt x="4385" y="2136"/>
                </a:lnTo>
                <a:lnTo>
                  <a:pt x="4390" y="2136"/>
                </a:lnTo>
                <a:lnTo>
                  <a:pt x="4390" y="2136"/>
                </a:lnTo>
                <a:lnTo>
                  <a:pt x="4392" y="2139"/>
                </a:lnTo>
                <a:lnTo>
                  <a:pt x="4396" y="2136"/>
                </a:lnTo>
                <a:lnTo>
                  <a:pt x="4396" y="2136"/>
                </a:lnTo>
                <a:lnTo>
                  <a:pt x="4398" y="2136"/>
                </a:lnTo>
                <a:lnTo>
                  <a:pt x="4402" y="2132"/>
                </a:lnTo>
                <a:lnTo>
                  <a:pt x="4404" y="2130"/>
                </a:lnTo>
                <a:lnTo>
                  <a:pt x="4406" y="2124"/>
                </a:lnTo>
                <a:lnTo>
                  <a:pt x="4409" y="2122"/>
                </a:lnTo>
                <a:lnTo>
                  <a:pt x="4409" y="2122"/>
                </a:lnTo>
                <a:lnTo>
                  <a:pt x="4413" y="2122"/>
                </a:lnTo>
                <a:lnTo>
                  <a:pt x="4415" y="2120"/>
                </a:lnTo>
                <a:lnTo>
                  <a:pt x="4423" y="2115"/>
                </a:lnTo>
                <a:lnTo>
                  <a:pt x="4425" y="2115"/>
                </a:lnTo>
                <a:lnTo>
                  <a:pt x="4427" y="2115"/>
                </a:lnTo>
                <a:lnTo>
                  <a:pt x="4432" y="2111"/>
                </a:lnTo>
                <a:lnTo>
                  <a:pt x="4436" y="2111"/>
                </a:lnTo>
                <a:lnTo>
                  <a:pt x="4444" y="2111"/>
                </a:lnTo>
                <a:lnTo>
                  <a:pt x="4448" y="2111"/>
                </a:lnTo>
                <a:lnTo>
                  <a:pt x="4453" y="2111"/>
                </a:lnTo>
                <a:lnTo>
                  <a:pt x="4457" y="2109"/>
                </a:lnTo>
                <a:lnTo>
                  <a:pt x="4463" y="2107"/>
                </a:lnTo>
                <a:lnTo>
                  <a:pt x="4469" y="2105"/>
                </a:lnTo>
                <a:lnTo>
                  <a:pt x="4476" y="2101"/>
                </a:lnTo>
                <a:lnTo>
                  <a:pt x="4480" y="2101"/>
                </a:lnTo>
                <a:lnTo>
                  <a:pt x="4484" y="2101"/>
                </a:lnTo>
                <a:lnTo>
                  <a:pt x="4492" y="2101"/>
                </a:lnTo>
                <a:lnTo>
                  <a:pt x="4503" y="2101"/>
                </a:lnTo>
                <a:lnTo>
                  <a:pt x="4505" y="2099"/>
                </a:lnTo>
                <a:lnTo>
                  <a:pt x="4507" y="2099"/>
                </a:lnTo>
                <a:lnTo>
                  <a:pt x="4507" y="2099"/>
                </a:lnTo>
                <a:lnTo>
                  <a:pt x="4509" y="2099"/>
                </a:lnTo>
                <a:lnTo>
                  <a:pt x="4511" y="2099"/>
                </a:lnTo>
                <a:lnTo>
                  <a:pt x="4515" y="2101"/>
                </a:lnTo>
                <a:lnTo>
                  <a:pt x="4524" y="2107"/>
                </a:lnTo>
                <a:lnTo>
                  <a:pt x="4524" y="2107"/>
                </a:lnTo>
                <a:lnTo>
                  <a:pt x="4530" y="2105"/>
                </a:lnTo>
                <a:lnTo>
                  <a:pt x="4530" y="2105"/>
                </a:lnTo>
                <a:lnTo>
                  <a:pt x="4538" y="2109"/>
                </a:lnTo>
                <a:lnTo>
                  <a:pt x="4541" y="2109"/>
                </a:lnTo>
                <a:lnTo>
                  <a:pt x="4543" y="2109"/>
                </a:lnTo>
                <a:lnTo>
                  <a:pt x="4545" y="2109"/>
                </a:lnTo>
                <a:lnTo>
                  <a:pt x="4547" y="2111"/>
                </a:lnTo>
                <a:lnTo>
                  <a:pt x="4549" y="2113"/>
                </a:lnTo>
                <a:lnTo>
                  <a:pt x="4553" y="2115"/>
                </a:lnTo>
                <a:lnTo>
                  <a:pt x="4553" y="2118"/>
                </a:lnTo>
                <a:lnTo>
                  <a:pt x="4553" y="2118"/>
                </a:lnTo>
                <a:lnTo>
                  <a:pt x="4551" y="2118"/>
                </a:lnTo>
                <a:lnTo>
                  <a:pt x="4551" y="2118"/>
                </a:lnTo>
                <a:lnTo>
                  <a:pt x="4551" y="2122"/>
                </a:lnTo>
                <a:lnTo>
                  <a:pt x="4553" y="2126"/>
                </a:lnTo>
                <a:lnTo>
                  <a:pt x="4557" y="2126"/>
                </a:lnTo>
                <a:lnTo>
                  <a:pt x="4559" y="2126"/>
                </a:lnTo>
                <a:lnTo>
                  <a:pt x="4561" y="2128"/>
                </a:lnTo>
                <a:lnTo>
                  <a:pt x="4561" y="2130"/>
                </a:lnTo>
                <a:lnTo>
                  <a:pt x="4561" y="2132"/>
                </a:lnTo>
                <a:lnTo>
                  <a:pt x="4564" y="2134"/>
                </a:lnTo>
                <a:lnTo>
                  <a:pt x="4566" y="2136"/>
                </a:lnTo>
                <a:lnTo>
                  <a:pt x="4566" y="2139"/>
                </a:lnTo>
                <a:lnTo>
                  <a:pt x="4568" y="2141"/>
                </a:lnTo>
                <a:lnTo>
                  <a:pt x="4568" y="2143"/>
                </a:lnTo>
                <a:lnTo>
                  <a:pt x="4570" y="2145"/>
                </a:lnTo>
                <a:lnTo>
                  <a:pt x="4570" y="2149"/>
                </a:lnTo>
                <a:lnTo>
                  <a:pt x="4570" y="2149"/>
                </a:lnTo>
                <a:lnTo>
                  <a:pt x="4570" y="2149"/>
                </a:lnTo>
                <a:lnTo>
                  <a:pt x="4568" y="2147"/>
                </a:lnTo>
                <a:lnTo>
                  <a:pt x="4566" y="2147"/>
                </a:lnTo>
                <a:lnTo>
                  <a:pt x="4566" y="2147"/>
                </a:lnTo>
                <a:lnTo>
                  <a:pt x="4566" y="2147"/>
                </a:lnTo>
                <a:lnTo>
                  <a:pt x="4566" y="2149"/>
                </a:lnTo>
                <a:lnTo>
                  <a:pt x="4566" y="2147"/>
                </a:lnTo>
                <a:lnTo>
                  <a:pt x="4568" y="2147"/>
                </a:lnTo>
                <a:lnTo>
                  <a:pt x="4568" y="2149"/>
                </a:lnTo>
                <a:lnTo>
                  <a:pt x="4570" y="2151"/>
                </a:lnTo>
                <a:lnTo>
                  <a:pt x="4570" y="2151"/>
                </a:lnTo>
                <a:lnTo>
                  <a:pt x="4572" y="2153"/>
                </a:lnTo>
                <a:lnTo>
                  <a:pt x="4574" y="2153"/>
                </a:lnTo>
                <a:lnTo>
                  <a:pt x="4574" y="2153"/>
                </a:lnTo>
                <a:lnTo>
                  <a:pt x="4576" y="2153"/>
                </a:lnTo>
                <a:lnTo>
                  <a:pt x="4578" y="2155"/>
                </a:lnTo>
                <a:lnTo>
                  <a:pt x="4578" y="2153"/>
                </a:lnTo>
                <a:lnTo>
                  <a:pt x="4578" y="2151"/>
                </a:lnTo>
                <a:lnTo>
                  <a:pt x="4576" y="2151"/>
                </a:lnTo>
                <a:lnTo>
                  <a:pt x="4576" y="2149"/>
                </a:lnTo>
                <a:lnTo>
                  <a:pt x="4578" y="2149"/>
                </a:lnTo>
                <a:lnTo>
                  <a:pt x="4578" y="2147"/>
                </a:lnTo>
                <a:lnTo>
                  <a:pt x="4580" y="2145"/>
                </a:lnTo>
                <a:lnTo>
                  <a:pt x="4585" y="2139"/>
                </a:lnTo>
                <a:lnTo>
                  <a:pt x="4587" y="2139"/>
                </a:lnTo>
                <a:lnTo>
                  <a:pt x="4587" y="2136"/>
                </a:lnTo>
                <a:lnTo>
                  <a:pt x="4589" y="2136"/>
                </a:lnTo>
                <a:lnTo>
                  <a:pt x="4591" y="2134"/>
                </a:lnTo>
                <a:lnTo>
                  <a:pt x="4593" y="2134"/>
                </a:lnTo>
                <a:lnTo>
                  <a:pt x="4595" y="2134"/>
                </a:lnTo>
                <a:lnTo>
                  <a:pt x="4595" y="2132"/>
                </a:lnTo>
                <a:lnTo>
                  <a:pt x="4597" y="2130"/>
                </a:lnTo>
                <a:lnTo>
                  <a:pt x="4599" y="2126"/>
                </a:lnTo>
                <a:lnTo>
                  <a:pt x="4599" y="2124"/>
                </a:lnTo>
                <a:lnTo>
                  <a:pt x="4601" y="2122"/>
                </a:lnTo>
                <a:lnTo>
                  <a:pt x="4603" y="2120"/>
                </a:lnTo>
                <a:lnTo>
                  <a:pt x="4603" y="2118"/>
                </a:lnTo>
                <a:lnTo>
                  <a:pt x="4603" y="2115"/>
                </a:lnTo>
                <a:lnTo>
                  <a:pt x="4605" y="2118"/>
                </a:lnTo>
                <a:lnTo>
                  <a:pt x="4605" y="2120"/>
                </a:lnTo>
                <a:lnTo>
                  <a:pt x="4608" y="2124"/>
                </a:lnTo>
                <a:lnTo>
                  <a:pt x="4605" y="2126"/>
                </a:lnTo>
                <a:lnTo>
                  <a:pt x="4605" y="2126"/>
                </a:lnTo>
                <a:lnTo>
                  <a:pt x="4605" y="2128"/>
                </a:lnTo>
                <a:lnTo>
                  <a:pt x="4605" y="2130"/>
                </a:lnTo>
                <a:lnTo>
                  <a:pt x="4605" y="2132"/>
                </a:lnTo>
                <a:lnTo>
                  <a:pt x="4603" y="2134"/>
                </a:lnTo>
                <a:lnTo>
                  <a:pt x="4601" y="2136"/>
                </a:lnTo>
                <a:lnTo>
                  <a:pt x="4599" y="2141"/>
                </a:lnTo>
                <a:lnTo>
                  <a:pt x="4599" y="2143"/>
                </a:lnTo>
                <a:lnTo>
                  <a:pt x="4599" y="2145"/>
                </a:lnTo>
                <a:lnTo>
                  <a:pt x="4599" y="2147"/>
                </a:lnTo>
                <a:lnTo>
                  <a:pt x="4599" y="2149"/>
                </a:lnTo>
                <a:lnTo>
                  <a:pt x="4599" y="2151"/>
                </a:lnTo>
                <a:lnTo>
                  <a:pt x="4597" y="2153"/>
                </a:lnTo>
                <a:lnTo>
                  <a:pt x="4597" y="2153"/>
                </a:lnTo>
                <a:lnTo>
                  <a:pt x="4597" y="2153"/>
                </a:lnTo>
                <a:lnTo>
                  <a:pt x="4595" y="2153"/>
                </a:lnTo>
                <a:lnTo>
                  <a:pt x="4593" y="2153"/>
                </a:lnTo>
                <a:lnTo>
                  <a:pt x="4591" y="2160"/>
                </a:lnTo>
                <a:lnTo>
                  <a:pt x="4593" y="2160"/>
                </a:lnTo>
                <a:lnTo>
                  <a:pt x="4593" y="2160"/>
                </a:lnTo>
                <a:lnTo>
                  <a:pt x="4595" y="2160"/>
                </a:lnTo>
                <a:lnTo>
                  <a:pt x="4597" y="2157"/>
                </a:lnTo>
                <a:lnTo>
                  <a:pt x="4599" y="2157"/>
                </a:lnTo>
                <a:lnTo>
                  <a:pt x="4601" y="2157"/>
                </a:lnTo>
                <a:lnTo>
                  <a:pt x="4603" y="2157"/>
                </a:lnTo>
                <a:lnTo>
                  <a:pt x="4605" y="2151"/>
                </a:lnTo>
                <a:lnTo>
                  <a:pt x="4605" y="2147"/>
                </a:lnTo>
                <a:lnTo>
                  <a:pt x="4608" y="2145"/>
                </a:lnTo>
                <a:lnTo>
                  <a:pt x="4608" y="2143"/>
                </a:lnTo>
                <a:lnTo>
                  <a:pt x="4608" y="2141"/>
                </a:lnTo>
                <a:lnTo>
                  <a:pt x="4610" y="2143"/>
                </a:lnTo>
                <a:lnTo>
                  <a:pt x="4612" y="2145"/>
                </a:lnTo>
                <a:lnTo>
                  <a:pt x="4614" y="2149"/>
                </a:lnTo>
                <a:lnTo>
                  <a:pt x="4614" y="2151"/>
                </a:lnTo>
                <a:lnTo>
                  <a:pt x="4614" y="2155"/>
                </a:lnTo>
                <a:lnTo>
                  <a:pt x="4612" y="2160"/>
                </a:lnTo>
                <a:lnTo>
                  <a:pt x="4612" y="2162"/>
                </a:lnTo>
                <a:lnTo>
                  <a:pt x="4610" y="2164"/>
                </a:lnTo>
                <a:lnTo>
                  <a:pt x="4610" y="2166"/>
                </a:lnTo>
                <a:lnTo>
                  <a:pt x="4612" y="2166"/>
                </a:lnTo>
                <a:lnTo>
                  <a:pt x="4614" y="2166"/>
                </a:lnTo>
                <a:lnTo>
                  <a:pt x="4618" y="2164"/>
                </a:lnTo>
                <a:lnTo>
                  <a:pt x="4618" y="2164"/>
                </a:lnTo>
                <a:lnTo>
                  <a:pt x="4620" y="2164"/>
                </a:lnTo>
                <a:lnTo>
                  <a:pt x="4620" y="2164"/>
                </a:lnTo>
                <a:lnTo>
                  <a:pt x="4622" y="2162"/>
                </a:lnTo>
                <a:lnTo>
                  <a:pt x="4622" y="2162"/>
                </a:lnTo>
                <a:lnTo>
                  <a:pt x="4624" y="2160"/>
                </a:lnTo>
                <a:lnTo>
                  <a:pt x="4626" y="2162"/>
                </a:lnTo>
                <a:lnTo>
                  <a:pt x="4626" y="2162"/>
                </a:lnTo>
                <a:lnTo>
                  <a:pt x="4626" y="2162"/>
                </a:lnTo>
                <a:lnTo>
                  <a:pt x="4626" y="2164"/>
                </a:lnTo>
                <a:lnTo>
                  <a:pt x="4626" y="2166"/>
                </a:lnTo>
                <a:lnTo>
                  <a:pt x="4624" y="2164"/>
                </a:lnTo>
                <a:lnTo>
                  <a:pt x="4624" y="2164"/>
                </a:lnTo>
                <a:lnTo>
                  <a:pt x="4622" y="2164"/>
                </a:lnTo>
                <a:lnTo>
                  <a:pt x="4622" y="2164"/>
                </a:lnTo>
                <a:lnTo>
                  <a:pt x="4620" y="2164"/>
                </a:lnTo>
                <a:lnTo>
                  <a:pt x="4622" y="2166"/>
                </a:lnTo>
                <a:lnTo>
                  <a:pt x="4622" y="2166"/>
                </a:lnTo>
                <a:lnTo>
                  <a:pt x="4624" y="2168"/>
                </a:lnTo>
                <a:lnTo>
                  <a:pt x="4629" y="2172"/>
                </a:lnTo>
                <a:lnTo>
                  <a:pt x="4629" y="2172"/>
                </a:lnTo>
                <a:lnTo>
                  <a:pt x="4633" y="2176"/>
                </a:lnTo>
                <a:lnTo>
                  <a:pt x="4635" y="2183"/>
                </a:lnTo>
                <a:lnTo>
                  <a:pt x="4633" y="2183"/>
                </a:lnTo>
                <a:lnTo>
                  <a:pt x="4633" y="2187"/>
                </a:lnTo>
                <a:lnTo>
                  <a:pt x="4633" y="2189"/>
                </a:lnTo>
                <a:lnTo>
                  <a:pt x="4633" y="2189"/>
                </a:lnTo>
                <a:lnTo>
                  <a:pt x="4633" y="2191"/>
                </a:lnTo>
                <a:lnTo>
                  <a:pt x="4635" y="2193"/>
                </a:lnTo>
                <a:lnTo>
                  <a:pt x="4639" y="2197"/>
                </a:lnTo>
                <a:lnTo>
                  <a:pt x="4641" y="2201"/>
                </a:lnTo>
                <a:lnTo>
                  <a:pt x="4645" y="2206"/>
                </a:lnTo>
                <a:lnTo>
                  <a:pt x="4652" y="2206"/>
                </a:lnTo>
                <a:lnTo>
                  <a:pt x="4654" y="2208"/>
                </a:lnTo>
                <a:lnTo>
                  <a:pt x="4656" y="2210"/>
                </a:lnTo>
                <a:lnTo>
                  <a:pt x="4658" y="2210"/>
                </a:lnTo>
                <a:lnTo>
                  <a:pt x="4660" y="2210"/>
                </a:lnTo>
                <a:lnTo>
                  <a:pt x="4660" y="2208"/>
                </a:lnTo>
                <a:lnTo>
                  <a:pt x="4664" y="2210"/>
                </a:lnTo>
                <a:lnTo>
                  <a:pt x="4668" y="2210"/>
                </a:lnTo>
                <a:lnTo>
                  <a:pt x="4670" y="2210"/>
                </a:lnTo>
                <a:lnTo>
                  <a:pt x="4673" y="2210"/>
                </a:lnTo>
                <a:lnTo>
                  <a:pt x="4675" y="2212"/>
                </a:lnTo>
                <a:lnTo>
                  <a:pt x="4677" y="2214"/>
                </a:lnTo>
                <a:lnTo>
                  <a:pt x="4681" y="2214"/>
                </a:lnTo>
                <a:lnTo>
                  <a:pt x="4683" y="2216"/>
                </a:lnTo>
                <a:lnTo>
                  <a:pt x="4685" y="2216"/>
                </a:lnTo>
                <a:lnTo>
                  <a:pt x="4687" y="2218"/>
                </a:lnTo>
                <a:lnTo>
                  <a:pt x="4689" y="2216"/>
                </a:lnTo>
                <a:lnTo>
                  <a:pt x="4691" y="2216"/>
                </a:lnTo>
                <a:lnTo>
                  <a:pt x="4696" y="2212"/>
                </a:lnTo>
                <a:lnTo>
                  <a:pt x="4698" y="2210"/>
                </a:lnTo>
                <a:lnTo>
                  <a:pt x="4700" y="2210"/>
                </a:lnTo>
                <a:lnTo>
                  <a:pt x="4702" y="2210"/>
                </a:lnTo>
                <a:lnTo>
                  <a:pt x="4704" y="2208"/>
                </a:lnTo>
                <a:lnTo>
                  <a:pt x="4702" y="2208"/>
                </a:lnTo>
                <a:lnTo>
                  <a:pt x="4702" y="2208"/>
                </a:lnTo>
                <a:lnTo>
                  <a:pt x="4700" y="2206"/>
                </a:lnTo>
                <a:lnTo>
                  <a:pt x="4700" y="2206"/>
                </a:lnTo>
                <a:lnTo>
                  <a:pt x="4702" y="2206"/>
                </a:lnTo>
                <a:lnTo>
                  <a:pt x="4706" y="2201"/>
                </a:lnTo>
                <a:lnTo>
                  <a:pt x="4708" y="2204"/>
                </a:lnTo>
                <a:lnTo>
                  <a:pt x="4708" y="2204"/>
                </a:lnTo>
                <a:lnTo>
                  <a:pt x="4710" y="2206"/>
                </a:lnTo>
                <a:lnTo>
                  <a:pt x="4710" y="2208"/>
                </a:lnTo>
                <a:lnTo>
                  <a:pt x="4708" y="2208"/>
                </a:lnTo>
                <a:lnTo>
                  <a:pt x="4706" y="2210"/>
                </a:lnTo>
                <a:lnTo>
                  <a:pt x="4706" y="2210"/>
                </a:lnTo>
                <a:lnTo>
                  <a:pt x="4704" y="2210"/>
                </a:lnTo>
                <a:lnTo>
                  <a:pt x="4706" y="2212"/>
                </a:lnTo>
                <a:lnTo>
                  <a:pt x="4708" y="2212"/>
                </a:lnTo>
                <a:lnTo>
                  <a:pt x="4710" y="2210"/>
                </a:lnTo>
                <a:lnTo>
                  <a:pt x="4712" y="2210"/>
                </a:lnTo>
                <a:lnTo>
                  <a:pt x="4712" y="2208"/>
                </a:lnTo>
                <a:lnTo>
                  <a:pt x="4714" y="2208"/>
                </a:lnTo>
                <a:lnTo>
                  <a:pt x="4714" y="2208"/>
                </a:lnTo>
                <a:lnTo>
                  <a:pt x="4717" y="2210"/>
                </a:lnTo>
                <a:lnTo>
                  <a:pt x="4717" y="2210"/>
                </a:lnTo>
                <a:lnTo>
                  <a:pt x="4714" y="2212"/>
                </a:lnTo>
                <a:lnTo>
                  <a:pt x="4714" y="2212"/>
                </a:lnTo>
                <a:lnTo>
                  <a:pt x="4714" y="2214"/>
                </a:lnTo>
                <a:lnTo>
                  <a:pt x="4717" y="2214"/>
                </a:lnTo>
                <a:lnTo>
                  <a:pt x="4717" y="2216"/>
                </a:lnTo>
                <a:lnTo>
                  <a:pt x="4719" y="2216"/>
                </a:lnTo>
                <a:lnTo>
                  <a:pt x="4721" y="2216"/>
                </a:lnTo>
                <a:lnTo>
                  <a:pt x="4721" y="2216"/>
                </a:lnTo>
                <a:lnTo>
                  <a:pt x="4723" y="2218"/>
                </a:lnTo>
                <a:lnTo>
                  <a:pt x="4723" y="2218"/>
                </a:lnTo>
                <a:lnTo>
                  <a:pt x="4723" y="2218"/>
                </a:lnTo>
                <a:lnTo>
                  <a:pt x="4725" y="2218"/>
                </a:lnTo>
                <a:lnTo>
                  <a:pt x="4727" y="2220"/>
                </a:lnTo>
                <a:lnTo>
                  <a:pt x="4727" y="2222"/>
                </a:lnTo>
                <a:lnTo>
                  <a:pt x="4727" y="2222"/>
                </a:lnTo>
                <a:lnTo>
                  <a:pt x="4729" y="2222"/>
                </a:lnTo>
                <a:lnTo>
                  <a:pt x="4729" y="2222"/>
                </a:lnTo>
                <a:lnTo>
                  <a:pt x="4729" y="2222"/>
                </a:lnTo>
                <a:lnTo>
                  <a:pt x="4729" y="2220"/>
                </a:lnTo>
                <a:lnTo>
                  <a:pt x="4729" y="2218"/>
                </a:lnTo>
                <a:lnTo>
                  <a:pt x="4729" y="2218"/>
                </a:lnTo>
                <a:lnTo>
                  <a:pt x="4727" y="2218"/>
                </a:lnTo>
                <a:lnTo>
                  <a:pt x="4727" y="2218"/>
                </a:lnTo>
                <a:lnTo>
                  <a:pt x="4727" y="2218"/>
                </a:lnTo>
                <a:lnTo>
                  <a:pt x="4727" y="2216"/>
                </a:lnTo>
                <a:lnTo>
                  <a:pt x="4727" y="2216"/>
                </a:lnTo>
                <a:lnTo>
                  <a:pt x="4727" y="2216"/>
                </a:lnTo>
                <a:lnTo>
                  <a:pt x="4729" y="2216"/>
                </a:lnTo>
                <a:lnTo>
                  <a:pt x="4735" y="2216"/>
                </a:lnTo>
                <a:lnTo>
                  <a:pt x="4744" y="2208"/>
                </a:lnTo>
                <a:lnTo>
                  <a:pt x="4746" y="2206"/>
                </a:lnTo>
                <a:lnTo>
                  <a:pt x="4750" y="2204"/>
                </a:lnTo>
                <a:lnTo>
                  <a:pt x="4754" y="2201"/>
                </a:lnTo>
                <a:lnTo>
                  <a:pt x="4756" y="2201"/>
                </a:lnTo>
                <a:lnTo>
                  <a:pt x="4765" y="2201"/>
                </a:lnTo>
                <a:lnTo>
                  <a:pt x="4771" y="2201"/>
                </a:lnTo>
                <a:lnTo>
                  <a:pt x="4773" y="2199"/>
                </a:lnTo>
                <a:lnTo>
                  <a:pt x="4775" y="2199"/>
                </a:lnTo>
                <a:lnTo>
                  <a:pt x="4777" y="2197"/>
                </a:lnTo>
                <a:lnTo>
                  <a:pt x="4777" y="2197"/>
                </a:lnTo>
                <a:lnTo>
                  <a:pt x="4779" y="2197"/>
                </a:lnTo>
                <a:lnTo>
                  <a:pt x="4779" y="2195"/>
                </a:lnTo>
                <a:lnTo>
                  <a:pt x="4779" y="2193"/>
                </a:lnTo>
                <a:lnTo>
                  <a:pt x="4781" y="2191"/>
                </a:lnTo>
                <a:lnTo>
                  <a:pt x="4779" y="2189"/>
                </a:lnTo>
                <a:lnTo>
                  <a:pt x="4779" y="2185"/>
                </a:lnTo>
                <a:lnTo>
                  <a:pt x="4781" y="2183"/>
                </a:lnTo>
                <a:lnTo>
                  <a:pt x="4781" y="2180"/>
                </a:lnTo>
                <a:lnTo>
                  <a:pt x="4781" y="2176"/>
                </a:lnTo>
                <a:lnTo>
                  <a:pt x="4784" y="2172"/>
                </a:lnTo>
                <a:lnTo>
                  <a:pt x="4784" y="2170"/>
                </a:lnTo>
                <a:lnTo>
                  <a:pt x="4784" y="2168"/>
                </a:lnTo>
                <a:lnTo>
                  <a:pt x="4786" y="2166"/>
                </a:lnTo>
                <a:lnTo>
                  <a:pt x="4786" y="2164"/>
                </a:lnTo>
                <a:lnTo>
                  <a:pt x="4790" y="2157"/>
                </a:lnTo>
                <a:lnTo>
                  <a:pt x="4790" y="2157"/>
                </a:lnTo>
                <a:lnTo>
                  <a:pt x="4790" y="2157"/>
                </a:lnTo>
                <a:lnTo>
                  <a:pt x="4792" y="2157"/>
                </a:lnTo>
                <a:lnTo>
                  <a:pt x="4792" y="2157"/>
                </a:lnTo>
                <a:lnTo>
                  <a:pt x="4792" y="2157"/>
                </a:lnTo>
                <a:lnTo>
                  <a:pt x="4790" y="2155"/>
                </a:lnTo>
                <a:lnTo>
                  <a:pt x="4790" y="2155"/>
                </a:lnTo>
                <a:lnTo>
                  <a:pt x="4792" y="2155"/>
                </a:lnTo>
                <a:lnTo>
                  <a:pt x="4792" y="2155"/>
                </a:lnTo>
                <a:lnTo>
                  <a:pt x="4792" y="2155"/>
                </a:lnTo>
                <a:lnTo>
                  <a:pt x="4792" y="2155"/>
                </a:lnTo>
                <a:lnTo>
                  <a:pt x="4792" y="2153"/>
                </a:lnTo>
                <a:lnTo>
                  <a:pt x="4792" y="2151"/>
                </a:lnTo>
                <a:lnTo>
                  <a:pt x="4794" y="2147"/>
                </a:lnTo>
                <a:lnTo>
                  <a:pt x="4794" y="2145"/>
                </a:lnTo>
                <a:lnTo>
                  <a:pt x="4794" y="2143"/>
                </a:lnTo>
                <a:lnTo>
                  <a:pt x="4796" y="2141"/>
                </a:lnTo>
                <a:lnTo>
                  <a:pt x="4798" y="2139"/>
                </a:lnTo>
                <a:lnTo>
                  <a:pt x="4798" y="2139"/>
                </a:lnTo>
                <a:lnTo>
                  <a:pt x="4796" y="2139"/>
                </a:lnTo>
                <a:lnTo>
                  <a:pt x="4798" y="2139"/>
                </a:lnTo>
                <a:lnTo>
                  <a:pt x="4798" y="2139"/>
                </a:lnTo>
                <a:lnTo>
                  <a:pt x="4798" y="2139"/>
                </a:lnTo>
                <a:lnTo>
                  <a:pt x="4800" y="2136"/>
                </a:lnTo>
                <a:lnTo>
                  <a:pt x="4800" y="2136"/>
                </a:lnTo>
                <a:lnTo>
                  <a:pt x="4800" y="2134"/>
                </a:lnTo>
                <a:lnTo>
                  <a:pt x="4800" y="2132"/>
                </a:lnTo>
                <a:lnTo>
                  <a:pt x="4800" y="2132"/>
                </a:lnTo>
                <a:lnTo>
                  <a:pt x="4802" y="2130"/>
                </a:lnTo>
                <a:lnTo>
                  <a:pt x="4802" y="2128"/>
                </a:lnTo>
                <a:lnTo>
                  <a:pt x="4802" y="2128"/>
                </a:lnTo>
                <a:lnTo>
                  <a:pt x="4802" y="2128"/>
                </a:lnTo>
                <a:lnTo>
                  <a:pt x="4805" y="2126"/>
                </a:lnTo>
                <a:lnTo>
                  <a:pt x="4805" y="2124"/>
                </a:lnTo>
                <a:lnTo>
                  <a:pt x="4807" y="2122"/>
                </a:lnTo>
                <a:lnTo>
                  <a:pt x="4809" y="2120"/>
                </a:lnTo>
                <a:lnTo>
                  <a:pt x="4813" y="2120"/>
                </a:lnTo>
                <a:lnTo>
                  <a:pt x="4813" y="2118"/>
                </a:lnTo>
                <a:lnTo>
                  <a:pt x="4811" y="2118"/>
                </a:lnTo>
                <a:lnTo>
                  <a:pt x="4811" y="2118"/>
                </a:lnTo>
                <a:lnTo>
                  <a:pt x="4813" y="2118"/>
                </a:lnTo>
                <a:lnTo>
                  <a:pt x="4813" y="2115"/>
                </a:lnTo>
                <a:lnTo>
                  <a:pt x="4815" y="2115"/>
                </a:lnTo>
                <a:lnTo>
                  <a:pt x="4817" y="2113"/>
                </a:lnTo>
                <a:lnTo>
                  <a:pt x="4817" y="2111"/>
                </a:lnTo>
                <a:lnTo>
                  <a:pt x="4817" y="2111"/>
                </a:lnTo>
                <a:lnTo>
                  <a:pt x="4817" y="2107"/>
                </a:lnTo>
                <a:lnTo>
                  <a:pt x="4821" y="2103"/>
                </a:lnTo>
                <a:lnTo>
                  <a:pt x="4823" y="2097"/>
                </a:lnTo>
                <a:lnTo>
                  <a:pt x="4823" y="2095"/>
                </a:lnTo>
                <a:lnTo>
                  <a:pt x="4825" y="2092"/>
                </a:lnTo>
                <a:lnTo>
                  <a:pt x="4825" y="2088"/>
                </a:lnTo>
                <a:lnTo>
                  <a:pt x="4825" y="2086"/>
                </a:lnTo>
                <a:lnTo>
                  <a:pt x="4825" y="2084"/>
                </a:lnTo>
                <a:lnTo>
                  <a:pt x="4828" y="2078"/>
                </a:lnTo>
                <a:lnTo>
                  <a:pt x="4828" y="2076"/>
                </a:lnTo>
                <a:lnTo>
                  <a:pt x="4828" y="2074"/>
                </a:lnTo>
                <a:lnTo>
                  <a:pt x="4830" y="2067"/>
                </a:lnTo>
                <a:lnTo>
                  <a:pt x="4830" y="2063"/>
                </a:lnTo>
                <a:lnTo>
                  <a:pt x="4832" y="2061"/>
                </a:lnTo>
                <a:lnTo>
                  <a:pt x="4834" y="2057"/>
                </a:lnTo>
                <a:lnTo>
                  <a:pt x="4834" y="2055"/>
                </a:lnTo>
                <a:lnTo>
                  <a:pt x="4832" y="2053"/>
                </a:lnTo>
                <a:lnTo>
                  <a:pt x="4832" y="2048"/>
                </a:lnTo>
                <a:close/>
                <a:moveTo>
                  <a:pt x="4840" y="1795"/>
                </a:moveTo>
                <a:lnTo>
                  <a:pt x="4840" y="1795"/>
                </a:lnTo>
                <a:lnTo>
                  <a:pt x="4838" y="1795"/>
                </a:lnTo>
                <a:lnTo>
                  <a:pt x="4840" y="1795"/>
                </a:lnTo>
                <a:lnTo>
                  <a:pt x="4840" y="1795"/>
                </a:lnTo>
                <a:lnTo>
                  <a:pt x="4840" y="1797"/>
                </a:lnTo>
                <a:lnTo>
                  <a:pt x="4842" y="1795"/>
                </a:lnTo>
                <a:lnTo>
                  <a:pt x="4842" y="1795"/>
                </a:lnTo>
                <a:lnTo>
                  <a:pt x="4842" y="1795"/>
                </a:lnTo>
                <a:lnTo>
                  <a:pt x="4842" y="1795"/>
                </a:lnTo>
                <a:lnTo>
                  <a:pt x="4840" y="1795"/>
                </a:lnTo>
                <a:close/>
                <a:moveTo>
                  <a:pt x="4834" y="1690"/>
                </a:moveTo>
                <a:lnTo>
                  <a:pt x="4834" y="1690"/>
                </a:lnTo>
                <a:lnTo>
                  <a:pt x="4832" y="1690"/>
                </a:lnTo>
                <a:lnTo>
                  <a:pt x="4834" y="1690"/>
                </a:lnTo>
                <a:lnTo>
                  <a:pt x="4834" y="1690"/>
                </a:lnTo>
                <a:lnTo>
                  <a:pt x="4834" y="1690"/>
                </a:lnTo>
                <a:close/>
                <a:moveTo>
                  <a:pt x="5192" y="1747"/>
                </a:moveTo>
                <a:lnTo>
                  <a:pt x="5192" y="1747"/>
                </a:lnTo>
                <a:lnTo>
                  <a:pt x="5192" y="1747"/>
                </a:lnTo>
                <a:lnTo>
                  <a:pt x="5192" y="1747"/>
                </a:lnTo>
                <a:lnTo>
                  <a:pt x="5192" y="1747"/>
                </a:lnTo>
                <a:lnTo>
                  <a:pt x="5192" y="1747"/>
                </a:lnTo>
                <a:close/>
                <a:moveTo>
                  <a:pt x="4840" y="870"/>
                </a:moveTo>
                <a:lnTo>
                  <a:pt x="4842" y="868"/>
                </a:lnTo>
                <a:lnTo>
                  <a:pt x="4842" y="868"/>
                </a:lnTo>
                <a:lnTo>
                  <a:pt x="4842" y="868"/>
                </a:lnTo>
                <a:lnTo>
                  <a:pt x="4840" y="868"/>
                </a:lnTo>
                <a:lnTo>
                  <a:pt x="4840" y="868"/>
                </a:lnTo>
                <a:lnTo>
                  <a:pt x="4838" y="870"/>
                </a:lnTo>
                <a:lnTo>
                  <a:pt x="4838" y="870"/>
                </a:lnTo>
                <a:lnTo>
                  <a:pt x="4840" y="870"/>
                </a:lnTo>
                <a:lnTo>
                  <a:pt x="4840" y="870"/>
                </a:lnTo>
                <a:close/>
                <a:moveTo>
                  <a:pt x="4832" y="1797"/>
                </a:moveTo>
                <a:lnTo>
                  <a:pt x="4830" y="1795"/>
                </a:lnTo>
                <a:lnTo>
                  <a:pt x="4828" y="1795"/>
                </a:lnTo>
                <a:lnTo>
                  <a:pt x="4828" y="1795"/>
                </a:lnTo>
                <a:lnTo>
                  <a:pt x="4828" y="1795"/>
                </a:lnTo>
                <a:lnTo>
                  <a:pt x="4830" y="1797"/>
                </a:lnTo>
                <a:lnTo>
                  <a:pt x="4828" y="1797"/>
                </a:lnTo>
                <a:lnTo>
                  <a:pt x="4830" y="1797"/>
                </a:lnTo>
                <a:lnTo>
                  <a:pt x="4830" y="1797"/>
                </a:lnTo>
                <a:lnTo>
                  <a:pt x="4832" y="1799"/>
                </a:lnTo>
                <a:lnTo>
                  <a:pt x="4832" y="1799"/>
                </a:lnTo>
                <a:lnTo>
                  <a:pt x="4834" y="1799"/>
                </a:lnTo>
                <a:lnTo>
                  <a:pt x="4836" y="1799"/>
                </a:lnTo>
                <a:lnTo>
                  <a:pt x="4834" y="1797"/>
                </a:lnTo>
                <a:lnTo>
                  <a:pt x="4832" y="1797"/>
                </a:lnTo>
                <a:close/>
                <a:moveTo>
                  <a:pt x="4371" y="1638"/>
                </a:moveTo>
                <a:lnTo>
                  <a:pt x="4371" y="1638"/>
                </a:lnTo>
                <a:lnTo>
                  <a:pt x="4371" y="1640"/>
                </a:lnTo>
                <a:lnTo>
                  <a:pt x="4371" y="1640"/>
                </a:lnTo>
                <a:lnTo>
                  <a:pt x="4371" y="1638"/>
                </a:lnTo>
                <a:lnTo>
                  <a:pt x="4371" y="1638"/>
                </a:lnTo>
                <a:lnTo>
                  <a:pt x="4373" y="1638"/>
                </a:lnTo>
                <a:lnTo>
                  <a:pt x="4373" y="1638"/>
                </a:lnTo>
                <a:lnTo>
                  <a:pt x="4373" y="1638"/>
                </a:lnTo>
                <a:lnTo>
                  <a:pt x="4373" y="1638"/>
                </a:lnTo>
                <a:lnTo>
                  <a:pt x="4373" y="1638"/>
                </a:lnTo>
                <a:lnTo>
                  <a:pt x="4371" y="1638"/>
                </a:lnTo>
                <a:close/>
                <a:moveTo>
                  <a:pt x="4580" y="1830"/>
                </a:moveTo>
                <a:lnTo>
                  <a:pt x="4580" y="1830"/>
                </a:lnTo>
                <a:lnTo>
                  <a:pt x="4580" y="1830"/>
                </a:lnTo>
                <a:lnTo>
                  <a:pt x="4580" y="1830"/>
                </a:lnTo>
                <a:lnTo>
                  <a:pt x="4580" y="1830"/>
                </a:lnTo>
                <a:lnTo>
                  <a:pt x="4582" y="1830"/>
                </a:lnTo>
                <a:lnTo>
                  <a:pt x="4582" y="1830"/>
                </a:lnTo>
                <a:lnTo>
                  <a:pt x="4582" y="1828"/>
                </a:lnTo>
                <a:lnTo>
                  <a:pt x="4580" y="1828"/>
                </a:lnTo>
                <a:lnTo>
                  <a:pt x="4580" y="1830"/>
                </a:lnTo>
                <a:close/>
                <a:moveTo>
                  <a:pt x="4830" y="2036"/>
                </a:moveTo>
                <a:lnTo>
                  <a:pt x="4830" y="2038"/>
                </a:lnTo>
                <a:lnTo>
                  <a:pt x="4830" y="2040"/>
                </a:lnTo>
                <a:lnTo>
                  <a:pt x="4832" y="2040"/>
                </a:lnTo>
                <a:lnTo>
                  <a:pt x="4832" y="2036"/>
                </a:lnTo>
                <a:lnTo>
                  <a:pt x="4832" y="2034"/>
                </a:lnTo>
                <a:lnTo>
                  <a:pt x="4830" y="2034"/>
                </a:lnTo>
                <a:lnTo>
                  <a:pt x="4830" y="2036"/>
                </a:lnTo>
                <a:close/>
                <a:moveTo>
                  <a:pt x="4830" y="2030"/>
                </a:moveTo>
                <a:lnTo>
                  <a:pt x="4830" y="2030"/>
                </a:lnTo>
                <a:lnTo>
                  <a:pt x="4830" y="2030"/>
                </a:lnTo>
                <a:lnTo>
                  <a:pt x="4830" y="2032"/>
                </a:lnTo>
                <a:lnTo>
                  <a:pt x="4830" y="2034"/>
                </a:lnTo>
                <a:lnTo>
                  <a:pt x="4830" y="2034"/>
                </a:lnTo>
                <a:lnTo>
                  <a:pt x="4830" y="2032"/>
                </a:lnTo>
                <a:lnTo>
                  <a:pt x="4832" y="2030"/>
                </a:lnTo>
                <a:lnTo>
                  <a:pt x="4830" y="2030"/>
                </a:lnTo>
                <a:close/>
                <a:moveTo>
                  <a:pt x="4310" y="1583"/>
                </a:moveTo>
                <a:lnTo>
                  <a:pt x="4310" y="1583"/>
                </a:lnTo>
                <a:lnTo>
                  <a:pt x="4312" y="1585"/>
                </a:lnTo>
                <a:lnTo>
                  <a:pt x="4312" y="1583"/>
                </a:lnTo>
                <a:lnTo>
                  <a:pt x="4312" y="1583"/>
                </a:lnTo>
                <a:lnTo>
                  <a:pt x="4312" y="1581"/>
                </a:lnTo>
                <a:lnTo>
                  <a:pt x="4310" y="1581"/>
                </a:lnTo>
                <a:lnTo>
                  <a:pt x="4310" y="1583"/>
                </a:lnTo>
                <a:close/>
                <a:moveTo>
                  <a:pt x="4300" y="1753"/>
                </a:moveTo>
                <a:lnTo>
                  <a:pt x="4300" y="1751"/>
                </a:lnTo>
                <a:lnTo>
                  <a:pt x="4297" y="1751"/>
                </a:lnTo>
                <a:lnTo>
                  <a:pt x="4297" y="1751"/>
                </a:lnTo>
                <a:lnTo>
                  <a:pt x="4293" y="1749"/>
                </a:lnTo>
                <a:lnTo>
                  <a:pt x="4293" y="1749"/>
                </a:lnTo>
                <a:lnTo>
                  <a:pt x="4291" y="1751"/>
                </a:lnTo>
                <a:lnTo>
                  <a:pt x="4289" y="1753"/>
                </a:lnTo>
                <a:lnTo>
                  <a:pt x="4289" y="1755"/>
                </a:lnTo>
                <a:lnTo>
                  <a:pt x="4289" y="1757"/>
                </a:lnTo>
                <a:lnTo>
                  <a:pt x="4289" y="1757"/>
                </a:lnTo>
                <a:lnTo>
                  <a:pt x="4287" y="1757"/>
                </a:lnTo>
                <a:lnTo>
                  <a:pt x="4287" y="1757"/>
                </a:lnTo>
                <a:lnTo>
                  <a:pt x="4287" y="1757"/>
                </a:lnTo>
                <a:lnTo>
                  <a:pt x="4287" y="1759"/>
                </a:lnTo>
                <a:lnTo>
                  <a:pt x="4289" y="1759"/>
                </a:lnTo>
                <a:lnTo>
                  <a:pt x="4291" y="1759"/>
                </a:lnTo>
                <a:lnTo>
                  <a:pt x="4293" y="1759"/>
                </a:lnTo>
                <a:lnTo>
                  <a:pt x="4293" y="1759"/>
                </a:lnTo>
                <a:lnTo>
                  <a:pt x="4297" y="1759"/>
                </a:lnTo>
                <a:lnTo>
                  <a:pt x="4295" y="1759"/>
                </a:lnTo>
                <a:lnTo>
                  <a:pt x="4295" y="1759"/>
                </a:lnTo>
                <a:lnTo>
                  <a:pt x="4297" y="1755"/>
                </a:lnTo>
                <a:lnTo>
                  <a:pt x="4300" y="1753"/>
                </a:lnTo>
                <a:close/>
                <a:moveTo>
                  <a:pt x="4281" y="1757"/>
                </a:moveTo>
                <a:lnTo>
                  <a:pt x="4281" y="1757"/>
                </a:lnTo>
                <a:lnTo>
                  <a:pt x="4283" y="1757"/>
                </a:lnTo>
                <a:lnTo>
                  <a:pt x="4283" y="1757"/>
                </a:lnTo>
                <a:lnTo>
                  <a:pt x="4283" y="1757"/>
                </a:lnTo>
                <a:lnTo>
                  <a:pt x="4283" y="1755"/>
                </a:lnTo>
                <a:lnTo>
                  <a:pt x="4281" y="1757"/>
                </a:lnTo>
                <a:lnTo>
                  <a:pt x="4281" y="1757"/>
                </a:lnTo>
                <a:close/>
                <a:moveTo>
                  <a:pt x="4295" y="1679"/>
                </a:moveTo>
                <a:lnTo>
                  <a:pt x="4293" y="1679"/>
                </a:lnTo>
                <a:lnTo>
                  <a:pt x="4293" y="1682"/>
                </a:lnTo>
                <a:lnTo>
                  <a:pt x="4293" y="1684"/>
                </a:lnTo>
                <a:lnTo>
                  <a:pt x="4295" y="1682"/>
                </a:lnTo>
                <a:lnTo>
                  <a:pt x="4295" y="1679"/>
                </a:lnTo>
                <a:close/>
                <a:moveTo>
                  <a:pt x="4285" y="1753"/>
                </a:moveTo>
                <a:lnTo>
                  <a:pt x="4283" y="1751"/>
                </a:lnTo>
                <a:lnTo>
                  <a:pt x="4281" y="1749"/>
                </a:lnTo>
                <a:lnTo>
                  <a:pt x="4281" y="1749"/>
                </a:lnTo>
                <a:lnTo>
                  <a:pt x="4279" y="1749"/>
                </a:lnTo>
                <a:lnTo>
                  <a:pt x="4277" y="1747"/>
                </a:lnTo>
                <a:lnTo>
                  <a:pt x="4277" y="1747"/>
                </a:lnTo>
                <a:lnTo>
                  <a:pt x="4274" y="1749"/>
                </a:lnTo>
                <a:lnTo>
                  <a:pt x="4272" y="1749"/>
                </a:lnTo>
                <a:lnTo>
                  <a:pt x="4272" y="1749"/>
                </a:lnTo>
                <a:lnTo>
                  <a:pt x="4268" y="1749"/>
                </a:lnTo>
                <a:lnTo>
                  <a:pt x="4266" y="1749"/>
                </a:lnTo>
                <a:lnTo>
                  <a:pt x="4266" y="1749"/>
                </a:lnTo>
                <a:lnTo>
                  <a:pt x="4266" y="1749"/>
                </a:lnTo>
                <a:lnTo>
                  <a:pt x="4266" y="1749"/>
                </a:lnTo>
                <a:lnTo>
                  <a:pt x="4266" y="1751"/>
                </a:lnTo>
                <a:lnTo>
                  <a:pt x="4268" y="1751"/>
                </a:lnTo>
                <a:lnTo>
                  <a:pt x="4268" y="1751"/>
                </a:lnTo>
                <a:lnTo>
                  <a:pt x="4270" y="1753"/>
                </a:lnTo>
                <a:lnTo>
                  <a:pt x="4272" y="1753"/>
                </a:lnTo>
                <a:lnTo>
                  <a:pt x="4272" y="1753"/>
                </a:lnTo>
                <a:lnTo>
                  <a:pt x="4274" y="1755"/>
                </a:lnTo>
                <a:lnTo>
                  <a:pt x="4274" y="1755"/>
                </a:lnTo>
                <a:lnTo>
                  <a:pt x="4277" y="1757"/>
                </a:lnTo>
                <a:lnTo>
                  <a:pt x="4277" y="1757"/>
                </a:lnTo>
                <a:lnTo>
                  <a:pt x="4274" y="1759"/>
                </a:lnTo>
                <a:lnTo>
                  <a:pt x="4277" y="1759"/>
                </a:lnTo>
                <a:lnTo>
                  <a:pt x="4277" y="1759"/>
                </a:lnTo>
                <a:lnTo>
                  <a:pt x="4277" y="1759"/>
                </a:lnTo>
                <a:lnTo>
                  <a:pt x="4277" y="1757"/>
                </a:lnTo>
                <a:lnTo>
                  <a:pt x="4277" y="1757"/>
                </a:lnTo>
                <a:lnTo>
                  <a:pt x="4279" y="1755"/>
                </a:lnTo>
                <a:lnTo>
                  <a:pt x="4279" y="1755"/>
                </a:lnTo>
                <a:lnTo>
                  <a:pt x="4283" y="1753"/>
                </a:lnTo>
                <a:lnTo>
                  <a:pt x="4283" y="1753"/>
                </a:lnTo>
                <a:lnTo>
                  <a:pt x="4285" y="1753"/>
                </a:lnTo>
                <a:close/>
                <a:moveTo>
                  <a:pt x="4291" y="1677"/>
                </a:moveTo>
                <a:lnTo>
                  <a:pt x="4289" y="1679"/>
                </a:lnTo>
                <a:lnTo>
                  <a:pt x="4289" y="1682"/>
                </a:lnTo>
                <a:lnTo>
                  <a:pt x="4289" y="1684"/>
                </a:lnTo>
                <a:lnTo>
                  <a:pt x="4289" y="1684"/>
                </a:lnTo>
                <a:lnTo>
                  <a:pt x="4289" y="1686"/>
                </a:lnTo>
                <a:lnTo>
                  <a:pt x="4289" y="1688"/>
                </a:lnTo>
                <a:lnTo>
                  <a:pt x="4289" y="1690"/>
                </a:lnTo>
                <a:lnTo>
                  <a:pt x="4293" y="1686"/>
                </a:lnTo>
                <a:lnTo>
                  <a:pt x="4293" y="1686"/>
                </a:lnTo>
                <a:lnTo>
                  <a:pt x="4293" y="1686"/>
                </a:lnTo>
                <a:lnTo>
                  <a:pt x="4293" y="1684"/>
                </a:lnTo>
                <a:lnTo>
                  <a:pt x="4293" y="1682"/>
                </a:lnTo>
                <a:lnTo>
                  <a:pt x="4293" y="1682"/>
                </a:lnTo>
                <a:lnTo>
                  <a:pt x="4293" y="1682"/>
                </a:lnTo>
                <a:lnTo>
                  <a:pt x="4291" y="1679"/>
                </a:lnTo>
                <a:lnTo>
                  <a:pt x="4291" y="1677"/>
                </a:lnTo>
                <a:lnTo>
                  <a:pt x="4291" y="1677"/>
                </a:lnTo>
                <a:close/>
                <a:moveTo>
                  <a:pt x="4304" y="1526"/>
                </a:moveTo>
                <a:lnTo>
                  <a:pt x="4304" y="1528"/>
                </a:lnTo>
                <a:lnTo>
                  <a:pt x="4304" y="1528"/>
                </a:lnTo>
                <a:lnTo>
                  <a:pt x="4304" y="1528"/>
                </a:lnTo>
                <a:lnTo>
                  <a:pt x="4306" y="1528"/>
                </a:lnTo>
                <a:lnTo>
                  <a:pt x="4306" y="1526"/>
                </a:lnTo>
                <a:lnTo>
                  <a:pt x="4306" y="1526"/>
                </a:lnTo>
                <a:lnTo>
                  <a:pt x="4306" y="1526"/>
                </a:lnTo>
                <a:lnTo>
                  <a:pt x="4306" y="1526"/>
                </a:lnTo>
                <a:lnTo>
                  <a:pt x="4304" y="1526"/>
                </a:lnTo>
                <a:close/>
                <a:moveTo>
                  <a:pt x="4314" y="1575"/>
                </a:moveTo>
                <a:lnTo>
                  <a:pt x="4316" y="1573"/>
                </a:lnTo>
                <a:lnTo>
                  <a:pt x="4316" y="1573"/>
                </a:lnTo>
                <a:lnTo>
                  <a:pt x="4316" y="1570"/>
                </a:lnTo>
                <a:lnTo>
                  <a:pt x="4314" y="1570"/>
                </a:lnTo>
                <a:lnTo>
                  <a:pt x="4312" y="1570"/>
                </a:lnTo>
                <a:lnTo>
                  <a:pt x="4312" y="1570"/>
                </a:lnTo>
                <a:lnTo>
                  <a:pt x="4312" y="1570"/>
                </a:lnTo>
                <a:lnTo>
                  <a:pt x="4312" y="1573"/>
                </a:lnTo>
                <a:lnTo>
                  <a:pt x="4314" y="1575"/>
                </a:lnTo>
                <a:close/>
                <a:moveTo>
                  <a:pt x="4306" y="1512"/>
                </a:moveTo>
                <a:lnTo>
                  <a:pt x="4306" y="1512"/>
                </a:lnTo>
                <a:lnTo>
                  <a:pt x="4306" y="1514"/>
                </a:lnTo>
                <a:lnTo>
                  <a:pt x="4308" y="1514"/>
                </a:lnTo>
                <a:lnTo>
                  <a:pt x="4308" y="1512"/>
                </a:lnTo>
                <a:lnTo>
                  <a:pt x="4308" y="1512"/>
                </a:lnTo>
                <a:lnTo>
                  <a:pt x="4306" y="1512"/>
                </a:lnTo>
                <a:close/>
                <a:moveTo>
                  <a:pt x="4302" y="1516"/>
                </a:moveTo>
                <a:lnTo>
                  <a:pt x="4302" y="1516"/>
                </a:lnTo>
                <a:lnTo>
                  <a:pt x="4302" y="1518"/>
                </a:lnTo>
                <a:lnTo>
                  <a:pt x="4304" y="1518"/>
                </a:lnTo>
                <a:lnTo>
                  <a:pt x="4304" y="1518"/>
                </a:lnTo>
                <a:lnTo>
                  <a:pt x="4304" y="1516"/>
                </a:lnTo>
                <a:lnTo>
                  <a:pt x="4302" y="1516"/>
                </a:lnTo>
                <a:close/>
                <a:moveTo>
                  <a:pt x="4184" y="1587"/>
                </a:moveTo>
                <a:lnTo>
                  <a:pt x="4184" y="1589"/>
                </a:lnTo>
                <a:lnTo>
                  <a:pt x="4184" y="1589"/>
                </a:lnTo>
                <a:lnTo>
                  <a:pt x="4184" y="1589"/>
                </a:lnTo>
                <a:lnTo>
                  <a:pt x="4184" y="1587"/>
                </a:lnTo>
                <a:lnTo>
                  <a:pt x="4184" y="1587"/>
                </a:lnTo>
                <a:close/>
                <a:moveTo>
                  <a:pt x="4605" y="2166"/>
                </a:moveTo>
                <a:lnTo>
                  <a:pt x="4605" y="2168"/>
                </a:lnTo>
                <a:lnTo>
                  <a:pt x="4601" y="2166"/>
                </a:lnTo>
                <a:lnTo>
                  <a:pt x="4601" y="2166"/>
                </a:lnTo>
                <a:lnTo>
                  <a:pt x="4601" y="2166"/>
                </a:lnTo>
                <a:lnTo>
                  <a:pt x="4601" y="2166"/>
                </a:lnTo>
                <a:lnTo>
                  <a:pt x="4599" y="2164"/>
                </a:lnTo>
                <a:lnTo>
                  <a:pt x="4597" y="2164"/>
                </a:lnTo>
                <a:lnTo>
                  <a:pt x="4593" y="2166"/>
                </a:lnTo>
                <a:lnTo>
                  <a:pt x="4587" y="2168"/>
                </a:lnTo>
                <a:lnTo>
                  <a:pt x="4587" y="2168"/>
                </a:lnTo>
                <a:lnTo>
                  <a:pt x="4587" y="2170"/>
                </a:lnTo>
                <a:lnTo>
                  <a:pt x="4587" y="2170"/>
                </a:lnTo>
                <a:lnTo>
                  <a:pt x="4589" y="2172"/>
                </a:lnTo>
                <a:lnTo>
                  <a:pt x="4591" y="2172"/>
                </a:lnTo>
                <a:lnTo>
                  <a:pt x="4593" y="2172"/>
                </a:lnTo>
                <a:lnTo>
                  <a:pt x="4595" y="2172"/>
                </a:lnTo>
                <a:lnTo>
                  <a:pt x="4595" y="2170"/>
                </a:lnTo>
                <a:lnTo>
                  <a:pt x="4597" y="2172"/>
                </a:lnTo>
                <a:lnTo>
                  <a:pt x="4599" y="2172"/>
                </a:lnTo>
                <a:lnTo>
                  <a:pt x="4601" y="2172"/>
                </a:lnTo>
                <a:lnTo>
                  <a:pt x="4601" y="2170"/>
                </a:lnTo>
                <a:lnTo>
                  <a:pt x="4601" y="2170"/>
                </a:lnTo>
                <a:lnTo>
                  <a:pt x="4605" y="2170"/>
                </a:lnTo>
                <a:lnTo>
                  <a:pt x="4608" y="2170"/>
                </a:lnTo>
                <a:lnTo>
                  <a:pt x="4608" y="2170"/>
                </a:lnTo>
                <a:lnTo>
                  <a:pt x="4610" y="2168"/>
                </a:lnTo>
                <a:lnTo>
                  <a:pt x="4608" y="2168"/>
                </a:lnTo>
                <a:lnTo>
                  <a:pt x="4605" y="2166"/>
                </a:lnTo>
                <a:close/>
                <a:moveTo>
                  <a:pt x="4184" y="1654"/>
                </a:moveTo>
                <a:lnTo>
                  <a:pt x="4184" y="1654"/>
                </a:lnTo>
                <a:lnTo>
                  <a:pt x="4186" y="1654"/>
                </a:lnTo>
                <a:lnTo>
                  <a:pt x="4186" y="1654"/>
                </a:lnTo>
                <a:lnTo>
                  <a:pt x="4184" y="1654"/>
                </a:lnTo>
                <a:lnTo>
                  <a:pt x="4184" y="1654"/>
                </a:lnTo>
                <a:close/>
                <a:moveTo>
                  <a:pt x="4279" y="1935"/>
                </a:moveTo>
                <a:lnTo>
                  <a:pt x="4279" y="1935"/>
                </a:lnTo>
                <a:lnTo>
                  <a:pt x="4279" y="1935"/>
                </a:lnTo>
                <a:lnTo>
                  <a:pt x="4281" y="1933"/>
                </a:lnTo>
                <a:lnTo>
                  <a:pt x="4281" y="1933"/>
                </a:lnTo>
                <a:lnTo>
                  <a:pt x="4281" y="1931"/>
                </a:lnTo>
                <a:lnTo>
                  <a:pt x="4279" y="1933"/>
                </a:lnTo>
                <a:lnTo>
                  <a:pt x="4279" y="1935"/>
                </a:lnTo>
                <a:close/>
                <a:moveTo>
                  <a:pt x="4195" y="1646"/>
                </a:moveTo>
                <a:lnTo>
                  <a:pt x="4193" y="1646"/>
                </a:lnTo>
                <a:lnTo>
                  <a:pt x="4193" y="1646"/>
                </a:lnTo>
                <a:lnTo>
                  <a:pt x="4193" y="1648"/>
                </a:lnTo>
                <a:lnTo>
                  <a:pt x="4193" y="1650"/>
                </a:lnTo>
                <a:lnTo>
                  <a:pt x="4195" y="1650"/>
                </a:lnTo>
                <a:lnTo>
                  <a:pt x="4197" y="1648"/>
                </a:lnTo>
                <a:lnTo>
                  <a:pt x="4197" y="1648"/>
                </a:lnTo>
                <a:lnTo>
                  <a:pt x="4197" y="1648"/>
                </a:lnTo>
                <a:lnTo>
                  <a:pt x="4197" y="1646"/>
                </a:lnTo>
                <a:lnTo>
                  <a:pt x="4197" y="1646"/>
                </a:lnTo>
                <a:lnTo>
                  <a:pt x="4195" y="1646"/>
                </a:lnTo>
                <a:close/>
                <a:moveTo>
                  <a:pt x="4247" y="2013"/>
                </a:moveTo>
                <a:lnTo>
                  <a:pt x="4247" y="2011"/>
                </a:lnTo>
                <a:lnTo>
                  <a:pt x="4247" y="2011"/>
                </a:lnTo>
                <a:lnTo>
                  <a:pt x="4245" y="2006"/>
                </a:lnTo>
                <a:lnTo>
                  <a:pt x="4243" y="2006"/>
                </a:lnTo>
                <a:lnTo>
                  <a:pt x="4243" y="2006"/>
                </a:lnTo>
                <a:lnTo>
                  <a:pt x="4245" y="2009"/>
                </a:lnTo>
                <a:lnTo>
                  <a:pt x="4247" y="2015"/>
                </a:lnTo>
                <a:lnTo>
                  <a:pt x="4247" y="2013"/>
                </a:lnTo>
                <a:lnTo>
                  <a:pt x="4247" y="2013"/>
                </a:lnTo>
                <a:lnTo>
                  <a:pt x="4247" y="2013"/>
                </a:lnTo>
                <a:close/>
                <a:moveTo>
                  <a:pt x="4239" y="1713"/>
                </a:moveTo>
                <a:lnTo>
                  <a:pt x="4239" y="1715"/>
                </a:lnTo>
                <a:lnTo>
                  <a:pt x="4239" y="1715"/>
                </a:lnTo>
                <a:lnTo>
                  <a:pt x="4241" y="1715"/>
                </a:lnTo>
                <a:lnTo>
                  <a:pt x="4241" y="1715"/>
                </a:lnTo>
                <a:lnTo>
                  <a:pt x="4241" y="1713"/>
                </a:lnTo>
                <a:lnTo>
                  <a:pt x="4241" y="1713"/>
                </a:lnTo>
                <a:lnTo>
                  <a:pt x="4239" y="1713"/>
                </a:lnTo>
                <a:close/>
                <a:moveTo>
                  <a:pt x="4264" y="1732"/>
                </a:moveTo>
                <a:lnTo>
                  <a:pt x="4264" y="1734"/>
                </a:lnTo>
                <a:lnTo>
                  <a:pt x="4264" y="1734"/>
                </a:lnTo>
                <a:lnTo>
                  <a:pt x="4264" y="1734"/>
                </a:lnTo>
                <a:lnTo>
                  <a:pt x="4266" y="1734"/>
                </a:lnTo>
                <a:lnTo>
                  <a:pt x="4266" y="1734"/>
                </a:lnTo>
                <a:lnTo>
                  <a:pt x="4264" y="1734"/>
                </a:lnTo>
                <a:lnTo>
                  <a:pt x="4264" y="1732"/>
                </a:lnTo>
                <a:close/>
                <a:moveTo>
                  <a:pt x="4281" y="1732"/>
                </a:moveTo>
                <a:lnTo>
                  <a:pt x="4281" y="1732"/>
                </a:lnTo>
                <a:lnTo>
                  <a:pt x="4281" y="1730"/>
                </a:lnTo>
                <a:lnTo>
                  <a:pt x="4281" y="1730"/>
                </a:lnTo>
                <a:lnTo>
                  <a:pt x="4281" y="1730"/>
                </a:lnTo>
                <a:lnTo>
                  <a:pt x="4279" y="1730"/>
                </a:lnTo>
                <a:lnTo>
                  <a:pt x="4277" y="1730"/>
                </a:lnTo>
                <a:lnTo>
                  <a:pt x="4277" y="1730"/>
                </a:lnTo>
                <a:lnTo>
                  <a:pt x="4277" y="1732"/>
                </a:lnTo>
                <a:lnTo>
                  <a:pt x="4279" y="1732"/>
                </a:lnTo>
                <a:lnTo>
                  <a:pt x="4279" y="1732"/>
                </a:lnTo>
                <a:lnTo>
                  <a:pt x="4281" y="1732"/>
                </a:lnTo>
                <a:close/>
                <a:moveTo>
                  <a:pt x="4245" y="1734"/>
                </a:moveTo>
                <a:lnTo>
                  <a:pt x="4247" y="1736"/>
                </a:lnTo>
                <a:lnTo>
                  <a:pt x="4247" y="1734"/>
                </a:lnTo>
                <a:lnTo>
                  <a:pt x="4247" y="1734"/>
                </a:lnTo>
                <a:lnTo>
                  <a:pt x="4247" y="1734"/>
                </a:lnTo>
                <a:lnTo>
                  <a:pt x="4251" y="1734"/>
                </a:lnTo>
                <a:lnTo>
                  <a:pt x="4253" y="1734"/>
                </a:lnTo>
                <a:lnTo>
                  <a:pt x="4253" y="1734"/>
                </a:lnTo>
                <a:lnTo>
                  <a:pt x="4258" y="1734"/>
                </a:lnTo>
                <a:lnTo>
                  <a:pt x="4258" y="1734"/>
                </a:lnTo>
                <a:lnTo>
                  <a:pt x="4258" y="1732"/>
                </a:lnTo>
                <a:lnTo>
                  <a:pt x="4260" y="1732"/>
                </a:lnTo>
                <a:lnTo>
                  <a:pt x="4260" y="1732"/>
                </a:lnTo>
                <a:lnTo>
                  <a:pt x="4260" y="1730"/>
                </a:lnTo>
                <a:lnTo>
                  <a:pt x="4245" y="1730"/>
                </a:lnTo>
                <a:lnTo>
                  <a:pt x="4243" y="1730"/>
                </a:lnTo>
                <a:lnTo>
                  <a:pt x="4241" y="1732"/>
                </a:lnTo>
                <a:lnTo>
                  <a:pt x="4241" y="1732"/>
                </a:lnTo>
                <a:lnTo>
                  <a:pt x="4241" y="1734"/>
                </a:lnTo>
                <a:lnTo>
                  <a:pt x="4245" y="1734"/>
                </a:lnTo>
                <a:close/>
                <a:moveTo>
                  <a:pt x="2766" y="702"/>
                </a:moveTo>
                <a:lnTo>
                  <a:pt x="2766" y="705"/>
                </a:lnTo>
                <a:lnTo>
                  <a:pt x="2768" y="705"/>
                </a:lnTo>
                <a:lnTo>
                  <a:pt x="2768" y="705"/>
                </a:lnTo>
                <a:lnTo>
                  <a:pt x="2768" y="705"/>
                </a:lnTo>
                <a:lnTo>
                  <a:pt x="2770" y="702"/>
                </a:lnTo>
                <a:lnTo>
                  <a:pt x="2768" y="702"/>
                </a:lnTo>
                <a:lnTo>
                  <a:pt x="2766" y="702"/>
                </a:lnTo>
                <a:close/>
                <a:moveTo>
                  <a:pt x="3107" y="1099"/>
                </a:moveTo>
                <a:lnTo>
                  <a:pt x="3107" y="1097"/>
                </a:lnTo>
                <a:lnTo>
                  <a:pt x="3105" y="1097"/>
                </a:lnTo>
                <a:lnTo>
                  <a:pt x="3105" y="1099"/>
                </a:lnTo>
                <a:lnTo>
                  <a:pt x="3103" y="1099"/>
                </a:lnTo>
                <a:lnTo>
                  <a:pt x="3101" y="1099"/>
                </a:lnTo>
                <a:lnTo>
                  <a:pt x="3095" y="1101"/>
                </a:lnTo>
                <a:lnTo>
                  <a:pt x="3093" y="1103"/>
                </a:lnTo>
                <a:lnTo>
                  <a:pt x="3091" y="1103"/>
                </a:lnTo>
                <a:lnTo>
                  <a:pt x="3088" y="1101"/>
                </a:lnTo>
                <a:lnTo>
                  <a:pt x="3084" y="1101"/>
                </a:lnTo>
                <a:lnTo>
                  <a:pt x="3084" y="1103"/>
                </a:lnTo>
                <a:lnTo>
                  <a:pt x="3084" y="1105"/>
                </a:lnTo>
                <a:lnTo>
                  <a:pt x="3082" y="1105"/>
                </a:lnTo>
                <a:lnTo>
                  <a:pt x="3082" y="1105"/>
                </a:lnTo>
                <a:lnTo>
                  <a:pt x="3080" y="1105"/>
                </a:lnTo>
                <a:lnTo>
                  <a:pt x="3080" y="1105"/>
                </a:lnTo>
                <a:lnTo>
                  <a:pt x="3078" y="1105"/>
                </a:lnTo>
                <a:lnTo>
                  <a:pt x="3078" y="1107"/>
                </a:lnTo>
                <a:lnTo>
                  <a:pt x="3076" y="1107"/>
                </a:lnTo>
                <a:lnTo>
                  <a:pt x="3076" y="1109"/>
                </a:lnTo>
                <a:lnTo>
                  <a:pt x="3078" y="1111"/>
                </a:lnTo>
                <a:lnTo>
                  <a:pt x="3078" y="1111"/>
                </a:lnTo>
                <a:lnTo>
                  <a:pt x="3078" y="1111"/>
                </a:lnTo>
                <a:lnTo>
                  <a:pt x="3082" y="1113"/>
                </a:lnTo>
                <a:lnTo>
                  <a:pt x="3082" y="1113"/>
                </a:lnTo>
                <a:lnTo>
                  <a:pt x="3084" y="1113"/>
                </a:lnTo>
                <a:lnTo>
                  <a:pt x="3084" y="1113"/>
                </a:lnTo>
                <a:lnTo>
                  <a:pt x="3084" y="1113"/>
                </a:lnTo>
                <a:lnTo>
                  <a:pt x="3086" y="1115"/>
                </a:lnTo>
                <a:lnTo>
                  <a:pt x="3086" y="1113"/>
                </a:lnTo>
                <a:lnTo>
                  <a:pt x="3086" y="1113"/>
                </a:lnTo>
                <a:lnTo>
                  <a:pt x="3086" y="1113"/>
                </a:lnTo>
                <a:lnTo>
                  <a:pt x="3088" y="1113"/>
                </a:lnTo>
                <a:lnTo>
                  <a:pt x="3088" y="1113"/>
                </a:lnTo>
                <a:lnTo>
                  <a:pt x="3091" y="1111"/>
                </a:lnTo>
                <a:lnTo>
                  <a:pt x="3093" y="1111"/>
                </a:lnTo>
                <a:lnTo>
                  <a:pt x="3093" y="1111"/>
                </a:lnTo>
                <a:lnTo>
                  <a:pt x="3097" y="1107"/>
                </a:lnTo>
                <a:lnTo>
                  <a:pt x="3097" y="1107"/>
                </a:lnTo>
                <a:lnTo>
                  <a:pt x="3097" y="1107"/>
                </a:lnTo>
                <a:lnTo>
                  <a:pt x="3099" y="1107"/>
                </a:lnTo>
                <a:lnTo>
                  <a:pt x="3101" y="1107"/>
                </a:lnTo>
                <a:lnTo>
                  <a:pt x="3101" y="1107"/>
                </a:lnTo>
                <a:lnTo>
                  <a:pt x="3101" y="1107"/>
                </a:lnTo>
                <a:lnTo>
                  <a:pt x="3099" y="1105"/>
                </a:lnTo>
                <a:lnTo>
                  <a:pt x="3099" y="1105"/>
                </a:lnTo>
                <a:lnTo>
                  <a:pt x="3099" y="1103"/>
                </a:lnTo>
                <a:lnTo>
                  <a:pt x="3107" y="1099"/>
                </a:lnTo>
                <a:close/>
                <a:moveTo>
                  <a:pt x="3068" y="916"/>
                </a:moveTo>
                <a:lnTo>
                  <a:pt x="3072" y="916"/>
                </a:lnTo>
                <a:lnTo>
                  <a:pt x="3074" y="916"/>
                </a:lnTo>
                <a:lnTo>
                  <a:pt x="3072" y="916"/>
                </a:lnTo>
                <a:lnTo>
                  <a:pt x="3065" y="914"/>
                </a:lnTo>
                <a:lnTo>
                  <a:pt x="3065" y="914"/>
                </a:lnTo>
                <a:lnTo>
                  <a:pt x="3063" y="914"/>
                </a:lnTo>
                <a:lnTo>
                  <a:pt x="3065" y="914"/>
                </a:lnTo>
                <a:lnTo>
                  <a:pt x="3065" y="916"/>
                </a:lnTo>
                <a:lnTo>
                  <a:pt x="3068" y="916"/>
                </a:lnTo>
                <a:close/>
                <a:moveTo>
                  <a:pt x="3000" y="1101"/>
                </a:moveTo>
                <a:lnTo>
                  <a:pt x="3000" y="1101"/>
                </a:lnTo>
                <a:lnTo>
                  <a:pt x="3003" y="1099"/>
                </a:lnTo>
                <a:lnTo>
                  <a:pt x="3003" y="1099"/>
                </a:lnTo>
                <a:lnTo>
                  <a:pt x="3000" y="1097"/>
                </a:lnTo>
                <a:lnTo>
                  <a:pt x="3003" y="1097"/>
                </a:lnTo>
                <a:lnTo>
                  <a:pt x="3003" y="1095"/>
                </a:lnTo>
                <a:lnTo>
                  <a:pt x="3000" y="1095"/>
                </a:lnTo>
                <a:lnTo>
                  <a:pt x="3000" y="1097"/>
                </a:lnTo>
                <a:lnTo>
                  <a:pt x="3000" y="1099"/>
                </a:lnTo>
                <a:lnTo>
                  <a:pt x="3000" y="1099"/>
                </a:lnTo>
                <a:lnTo>
                  <a:pt x="3000" y="1101"/>
                </a:lnTo>
                <a:lnTo>
                  <a:pt x="3000" y="1101"/>
                </a:lnTo>
                <a:close/>
                <a:moveTo>
                  <a:pt x="3011" y="1082"/>
                </a:moveTo>
                <a:lnTo>
                  <a:pt x="3011" y="1082"/>
                </a:lnTo>
                <a:lnTo>
                  <a:pt x="3011" y="1082"/>
                </a:lnTo>
                <a:lnTo>
                  <a:pt x="3011" y="1080"/>
                </a:lnTo>
                <a:lnTo>
                  <a:pt x="3011" y="1080"/>
                </a:lnTo>
                <a:lnTo>
                  <a:pt x="3011" y="1082"/>
                </a:lnTo>
                <a:lnTo>
                  <a:pt x="3011" y="1082"/>
                </a:lnTo>
                <a:lnTo>
                  <a:pt x="3011" y="1082"/>
                </a:lnTo>
                <a:lnTo>
                  <a:pt x="3011" y="1082"/>
                </a:lnTo>
                <a:close/>
                <a:moveTo>
                  <a:pt x="2860" y="977"/>
                </a:moveTo>
                <a:lnTo>
                  <a:pt x="2858" y="977"/>
                </a:lnTo>
                <a:lnTo>
                  <a:pt x="2864" y="979"/>
                </a:lnTo>
                <a:lnTo>
                  <a:pt x="2862" y="977"/>
                </a:lnTo>
                <a:lnTo>
                  <a:pt x="2860" y="977"/>
                </a:lnTo>
                <a:lnTo>
                  <a:pt x="2860" y="977"/>
                </a:lnTo>
                <a:close/>
                <a:moveTo>
                  <a:pt x="2998" y="1061"/>
                </a:moveTo>
                <a:lnTo>
                  <a:pt x="2998" y="1061"/>
                </a:lnTo>
                <a:lnTo>
                  <a:pt x="2996" y="1061"/>
                </a:lnTo>
                <a:lnTo>
                  <a:pt x="2994" y="1061"/>
                </a:lnTo>
                <a:lnTo>
                  <a:pt x="2994" y="1061"/>
                </a:lnTo>
                <a:lnTo>
                  <a:pt x="2992" y="1063"/>
                </a:lnTo>
                <a:lnTo>
                  <a:pt x="2994" y="1063"/>
                </a:lnTo>
                <a:lnTo>
                  <a:pt x="2994" y="1063"/>
                </a:lnTo>
                <a:lnTo>
                  <a:pt x="2996" y="1063"/>
                </a:lnTo>
                <a:lnTo>
                  <a:pt x="2996" y="1063"/>
                </a:lnTo>
                <a:lnTo>
                  <a:pt x="2998" y="1063"/>
                </a:lnTo>
                <a:lnTo>
                  <a:pt x="3000" y="1063"/>
                </a:lnTo>
                <a:lnTo>
                  <a:pt x="3000" y="1061"/>
                </a:lnTo>
                <a:lnTo>
                  <a:pt x="2998" y="1061"/>
                </a:lnTo>
                <a:close/>
                <a:moveTo>
                  <a:pt x="2998" y="1076"/>
                </a:moveTo>
                <a:lnTo>
                  <a:pt x="2998" y="1076"/>
                </a:lnTo>
                <a:lnTo>
                  <a:pt x="3000" y="1076"/>
                </a:lnTo>
                <a:lnTo>
                  <a:pt x="2998" y="1074"/>
                </a:lnTo>
                <a:lnTo>
                  <a:pt x="2998" y="1074"/>
                </a:lnTo>
                <a:lnTo>
                  <a:pt x="2996" y="1074"/>
                </a:lnTo>
                <a:lnTo>
                  <a:pt x="2998" y="1074"/>
                </a:lnTo>
                <a:lnTo>
                  <a:pt x="2998" y="1076"/>
                </a:lnTo>
                <a:lnTo>
                  <a:pt x="2998" y="1076"/>
                </a:lnTo>
                <a:close/>
                <a:moveTo>
                  <a:pt x="3003" y="1076"/>
                </a:moveTo>
                <a:lnTo>
                  <a:pt x="3003" y="1076"/>
                </a:lnTo>
                <a:lnTo>
                  <a:pt x="3000" y="1078"/>
                </a:lnTo>
                <a:lnTo>
                  <a:pt x="2998" y="1078"/>
                </a:lnTo>
                <a:lnTo>
                  <a:pt x="2998" y="1080"/>
                </a:lnTo>
                <a:lnTo>
                  <a:pt x="2998" y="1080"/>
                </a:lnTo>
                <a:lnTo>
                  <a:pt x="2998" y="1078"/>
                </a:lnTo>
                <a:lnTo>
                  <a:pt x="3000" y="1078"/>
                </a:lnTo>
                <a:lnTo>
                  <a:pt x="3003" y="1078"/>
                </a:lnTo>
                <a:lnTo>
                  <a:pt x="3005" y="1078"/>
                </a:lnTo>
                <a:lnTo>
                  <a:pt x="3003" y="1076"/>
                </a:lnTo>
                <a:close/>
                <a:moveTo>
                  <a:pt x="2852" y="969"/>
                </a:moveTo>
                <a:lnTo>
                  <a:pt x="2852" y="969"/>
                </a:lnTo>
                <a:lnTo>
                  <a:pt x="2852" y="967"/>
                </a:lnTo>
                <a:lnTo>
                  <a:pt x="2852" y="967"/>
                </a:lnTo>
                <a:lnTo>
                  <a:pt x="2848" y="967"/>
                </a:lnTo>
                <a:lnTo>
                  <a:pt x="2845" y="967"/>
                </a:lnTo>
                <a:lnTo>
                  <a:pt x="2845" y="967"/>
                </a:lnTo>
                <a:lnTo>
                  <a:pt x="2845" y="967"/>
                </a:lnTo>
                <a:lnTo>
                  <a:pt x="2848" y="969"/>
                </a:lnTo>
                <a:lnTo>
                  <a:pt x="2850" y="969"/>
                </a:lnTo>
                <a:lnTo>
                  <a:pt x="2852" y="969"/>
                </a:lnTo>
                <a:close/>
                <a:moveTo>
                  <a:pt x="3009" y="1092"/>
                </a:moveTo>
                <a:lnTo>
                  <a:pt x="3011" y="1092"/>
                </a:lnTo>
                <a:lnTo>
                  <a:pt x="3011" y="1092"/>
                </a:lnTo>
                <a:lnTo>
                  <a:pt x="3013" y="1090"/>
                </a:lnTo>
                <a:lnTo>
                  <a:pt x="3015" y="1090"/>
                </a:lnTo>
                <a:lnTo>
                  <a:pt x="3015" y="1088"/>
                </a:lnTo>
                <a:lnTo>
                  <a:pt x="3015" y="1088"/>
                </a:lnTo>
                <a:lnTo>
                  <a:pt x="3017" y="1084"/>
                </a:lnTo>
                <a:lnTo>
                  <a:pt x="3017" y="1084"/>
                </a:lnTo>
                <a:lnTo>
                  <a:pt x="3015" y="1084"/>
                </a:lnTo>
                <a:lnTo>
                  <a:pt x="3013" y="1086"/>
                </a:lnTo>
                <a:lnTo>
                  <a:pt x="3011" y="1086"/>
                </a:lnTo>
                <a:lnTo>
                  <a:pt x="3011" y="1088"/>
                </a:lnTo>
                <a:lnTo>
                  <a:pt x="3009" y="1088"/>
                </a:lnTo>
                <a:lnTo>
                  <a:pt x="3009" y="1088"/>
                </a:lnTo>
                <a:lnTo>
                  <a:pt x="3009" y="1090"/>
                </a:lnTo>
                <a:lnTo>
                  <a:pt x="3009" y="1092"/>
                </a:lnTo>
                <a:lnTo>
                  <a:pt x="3009" y="1092"/>
                </a:lnTo>
                <a:close/>
                <a:moveTo>
                  <a:pt x="2845" y="969"/>
                </a:moveTo>
                <a:lnTo>
                  <a:pt x="2848" y="971"/>
                </a:lnTo>
                <a:lnTo>
                  <a:pt x="2850" y="971"/>
                </a:lnTo>
                <a:lnTo>
                  <a:pt x="2856" y="971"/>
                </a:lnTo>
                <a:lnTo>
                  <a:pt x="2856" y="971"/>
                </a:lnTo>
                <a:lnTo>
                  <a:pt x="2856" y="971"/>
                </a:lnTo>
                <a:lnTo>
                  <a:pt x="2850" y="971"/>
                </a:lnTo>
                <a:lnTo>
                  <a:pt x="2850" y="969"/>
                </a:lnTo>
                <a:lnTo>
                  <a:pt x="2848" y="969"/>
                </a:lnTo>
                <a:lnTo>
                  <a:pt x="2845" y="969"/>
                </a:lnTo>
                <a:lnTo>
                  <a:pt x="2845" y="969"/>
                </a:lnTo>
                <a:close/>
                <a:moveTo>
                  <a:pt x="2850" y="975"/>
                </a:moveTo>
                <a:lnTo>
                  <a:pt x="2850" y="975"/>
                </a:lnTo>
                <a:lnTo>
                  <a:pt x="2852" y="975"/>
                </a:lnTo>
                <a:lnTo>
                  <a:pt x="2854" y="975"/>
                </a:lnTo>
                <a:lnTo>
                  <a:pt x="2856" y="975"/>
                </a:lnTo>
                <a:lnTo>
                  <a:pt x="2856" y="975"/>
                </a:lnTo>
                <a:lnTo>
                  <a:pt x="2856" y="975"/>
                </a:lnTo>
                <a:lnTo>
                  <a:pt x="2856" y="973"/>
                </a:lnTo>
                <a:lnTo>
                  <a:pt x="2854" y="973"/>
                </a:lnTo>
                <a:lnTo>
                  <a:pt x="2852" y="973"/>
                </a:lnTo>
                <a:lnTo>
                  <a:pt x="2850" y="973"/>
                </a:lnTo>
                <a:lnTo>
                  <a:pt x="2850" y="973"/>
                </a:lnTo>
                <a:lnTo>
                  <a:pt x="2850" y="975"/>
                </a:lnTo>
                <a:close/>
                <a:moveTo>
                  <a:pt x="2829" y="954"/>
                </a:moveTo>
                <a:lnTo>
                  <a:pt x="2827" y="952"/>
                </a:lnTo>
                <a:lnTo>
                  <a:pt x="2827" y="954"/>
                </a:lnTo>
                <a:lnTo>
                  <a:pt x="2827" y="954"/>
                </a:lnTo>
                <a:lnTo>
                  <a:pt x="2829" y="956"/>
                </a:lnTo>
                <a:lnTo>
                  <a:pt x="2829" y="954"/>
                </a:lnTo>
                <a:close/>
                <a:moveTo>
                  <a:pt x="2827" y="958"/>
                </a:moveTo>
                <a:lnTo>
                  <a:pt x="2827" y="956"/>
                </a:lnTo>
                <a:lnTo>
                  <a:pt x="2829" y="958"/>
                </a:lnTo>
                <a:lnTo>
                  <a:pt x="2829" y="958"/>
                </a:lnTo>
                <a:lnTo>
                  <a:pt x="2829" y="956"/>
                </a:lnTo>
                <a:lnTo>
                  <a:pt x="2824" y="954"/>
                </a:lnTo>
                <a:lnTo>
                  <a:pt x="2822" y="952"/>
                </a:lnTo>
                <a:lnTo>
                  <a:pt x="2824" y="954"/>
                </a:lnTo>
                <a:lnTo>
                  <a:pt x="2827" y="958"/>
                </a:lnTo>
                <a:close/>
                <a:moveTo>
                  <a:pt x="2590" y="923"/>
                </a:moveTo>
                <a:lnTo>
                  <a:pt x="2590" y="923"/>
                </a:lnTo>
                <a:lnTo>
                  <a:pt x="2590" y="921"/>
                </a:lnTo>
                <a:lnTo>
                  <a:pt x="2588" y="918"/>
                </a:lnTo>
                <a:lnTo>
                  <a:pt x="2588" y="921"/>
                </a:lnTo>
                <a:lnTo>
                  <a:pt x="2588" y="921"/>
                </a:lnTo>
                <a:lnTo>
                  <a:pt x="2590" y="923"/>
                </a:lnTo>
                <a:lnTo>
                  <a:pt x="2590" y="923"/>
                </a:lnTo>
                <a:close/>
                <a:moveTo>
                  <a:pt x="2822" y="946"/>
                </a:moveTo>
                <a:lnTo>
                  <a:pt x="2824" y="948"/>
                </a:lnTo>
                <a:lnTo>
                  <a:pt x="2824" y="948"/>
                </a:lnTo>
                <a:lnTo>
                  <a:pt x="2827" y="948"/>
                </a:lnTo>
                <a:lnTo>
                  <a:pt x="2827" y="950"/>
                </a:lnTo>
                <a:lnTo>
                  <a:pt x="2827" y="950"/>
                </a:lnTo>
                <a:lnTo>
                  <a:pt x="2829" y="950"/>
                </a:lnTo>
                <a:lnTo>
                  <a:pt x="2829" y="950"/>
                </a:lnTo>
                <a:lnTo>
                  <a:pt x="2829" y="950"/>
                </a:lnTo>
                <a:lnTo>
                  <a:pt x="2827" y="948"/>
                </a:lnTo>
                <a:lnTo>
                  <a:pt x="2824" y="946"/>
                </a:lnTo>
                <a:lnTo>
                  <a:pt x="2824" y="946"/>
                </a:lnTo>
                <a:lnTo>
                  <a:pt x="2822" y="946"/>
                </a:lnTo>
                <a:lnTo>
                  <a:pt x="2822" y="944"/>
                </a:lnTo>
                <a:lnTo>
                  <a:pt x="2820" y="944"/>
                </a:lnTo>
                <a:lnTo>
                  <a:pt x="2822" y="944"/>
                </a:lnTo>
                <a:lnTo>
                  <a:pt x="2822" y="946"/>
                </a:lnTo>
                <a:close/>
                <a:moveTo>
                  <a:pt x="2822" y="941"/>
                </a:moveTo>
                <a:lnTo>
                  <a:pt x="2822" y="944"/>
                </a:lnTo>
                <a:lnTo>
                  <a:pt x="2822" y="941"/>
                </a:lnTo>
                <a:lnTo>
                  <a:pt x="2822" y="941"/>
                </a:lnTo>
                <a:lnTo>
                  <a:pt x="2822" y="941"/>
                </a:lnTo>
                <a:lnTo>
                  <a:pt x="2820" y="941"/>
                </a:lnTo>
                <a:lnTo>
                  <a:pt x="2820" y="941"/>
                </a:lnTo>
                <a:lnTo>
                  <a:pt x="2820" y="941"/>
                </a:lnTo>
                <a:lnTo>
                  <a:pt x="2820" y="941"/>
                </a:lnTo>
                <a:lnTo>
                  <a:pt x="2822" y="941"/>
                </a:lnTo>
                <a:close/>
                <a:moveTo>
                  <a:pt x="2816" y="939"/>
                </a:moveTo>
                <a:lnTo>
                  <a:pt x="2816" y="941"/>
                </a:lnTo>
                <a:lnTo>
                  <a:pt x="2816" y="944"/>
                </a:lnTo>
                <a:lnTo>
                  <a:pt x="2818" y="946"/>
                </a:lnTo>
                <a:lnTo>
                  <a:pt x="2818" y="944"/>
                </a:lnTo>
                <a:lnTo>
                  <a:pt x="2818" y="944"/>
                </a:lnTo>
                <a:lnTo>
                  <a:pt x="2818" y="944"/>
                </a:lnTo>
                <a:lnTo>
                  <a:pt x="2816" y="939"/>
                </a:lnTo>
                <a:lnTo>
                  <a:pt x="2818" y="939"/>
                </a:lnTo>
                <a:lnTo>
                  <a:pt x="2816" y="937"/>
                </a:lnTo>
                <a:lnTo>
                  <a:pt x="2816" y="937"/>
                </a:lnTo>
                <a:lnTo>
                  <a:pt x="2816" y="935"/>
                </a:lnTo>
                <a:lnTo>
                  <a:pt x="2816" y="935"/>
                </a:lnTo>
                <a:lnTo>
                  <a:pt x="2814" y="935"/>
                </a:lnTo>
                <a:lnTo>
                  <a:pt x="2816" y="937"/>
                </a:lnTo>
                <a:lnTo>
                  <a:pt x="2816" y="937"/>
                </a:lnTo>
                <a:lnTo>
                  <a:pt x="2814" y="939"/>
                </a:lnTo>
                <a:lnTo>
                  <a:pt x="2816" y="939"/>
                </a:lnTo>
                <a:close/>
                <a:moveTo>
                  <a:pt x="2829" y="956"/>
                </a:moveTo>
                <a:lnTo>
                  <a:pt x="2831" y="956"/>
                </a:lnTo>
                <a:lnTo>
                  <a:pt x="2831" y="958"/>
                </a:lnTo>
                <a:lnTo>
                  <a:pt x="2831" y="956"/>
                </a:lnTo>
                <a:lnTo>
                  <a:pt x="2829" y="956"/>
                </a:lnTo>
                <a:lnTo>
                  <a:pt x="2829" y="956"/>
                </a:lnTo>
                <a:close/>
                <a:moveTo>
                  <a:pt x="2688" y="780"/>
                </a:moveTo>
                <a:lnTo>
                  <a:pt x="2688" y="780"/>
                </a:lnTo>
                <a:lnTo>
                  <a:pt x="2686" y="782"/>
                </a:lnTo>
                <a:lnTo>
                  <a:pt x="2682" y="782"/>
                </a:lnTo>
                <a:lnTo>
                  <a:pt x="2684" y="782"/>
                </a:lnTo>
                <a:lnTo>
                  <a:pt x="2684" y="782"/>
                </a:lnTo>
                <a:lnTo>
                  <a:pt x="2688" y="780"/>
                </a:lnTo>
                <a:close/>
                <a:moveTo>
                  <a:pt x="2820" y="937"/>
                </a:moveTo>
                <a:lnTo>
                  <a:pt x="2820" y="937"/>
                </a:lnTo>
                <a:lnTo>
                  <a:pt x="2820" y="939"/>
                </a:lnTo>
                <a:lnTo>
                  <a:pt x="2822" y="939"/>
                </a:lnTo>
                <a:lnTo>
                  <a:pt x="2820" y="937"/>
                </a:lnTo>
                <a:lnTo>
                  <a:pt x="2820" y="937"/>
                </a:lnTo>
                <a:lnTo>
                  <a:pt x="2820" y="935"/>
                </a:lnTo>
                <a:lnTo>
                  <a:pt x="2818" y="933"/>
                </a:lnTo>
                <a:lnTo>
                  <a:pt x="2818" y="935"/>
                </a:lnTo>
                <a:lnTo>
                  <a:pt x="2816" y="935"/>
                </a:lnTo>
                <a:lnTo>
                  <a:pt x="2816" y="937"/>
                </a:lnTo>
                <a:lnTo>
                  <a:pt x="2818" y="937"/>
                </a:lnTo>
                <a:lnTo>
                  <a:pt x="2820" y="937"/>
                </a:lnTo>
                <a:close/>
                <a:moveTo>
                  <a:pt x="2963" y="1080"/>
                </a:moveTo>
                <a:lnTo>
                  <a:pt x="2963" y="1078"/>
                </a:lnTo>
                <a:lnTo>
                  <a:pt x="2963" y="1080"/>
                </a:lnTo>
                <a:lnTo>
                  <a:pt x="2963" y="1080"/>
                </a:lnTo>
                <a:lnTo>
                  <a:pt x="2961" y="1080"/>
                </a:lnTo>
                <a:lnTo>
                  <a:pt x="2961" y="1080"/>
                </a:lnTo>
                <a:lnTo>
                  <a:pt x="2961" y="1080"/>
                </a:lnTo>
                <a:lnTo>
                  <a:pt x="2961" y="1080"/>
                </a:lnTo>
                <a:lnTo>
                  <a:pt x="2963" y="1080"/>
                </a:lnTo>
                <a:lnTo>
                  <a:pt x="2963" y="1080"/>
                </a:lnTo>
                <a:close/>
                <a:moveTo>
                  <a:pt x="2982" y="1078"/>
                </a:moveTo>
                <a:lnTo>
                  <a:pt x="2982" y="1078"/>
                </a:lnTo>
                <a:lnTo>
                  <a:pt x="2982" y="1078"/>
                </a:lnTo>
                <a:lnTo>
                  <a:pt x="2982" y="1078"/>
                </a:lnTo>
                <a:lnTo>
                  <a:pt x="2984" y="1076"/>
                </a:lnTo>
                <a:lnTo>
                  <a:pt x="2986" y="1076"/>
                </a:lnTo>
                <a:lnTo>
                  <a:pt x="2984" y="1076"/>
                </a:lnTo>
                <a:lnTo>
                  <a:pt x="2984" y="1076"/>
                </a:lnTo>
                <a:lnTo>
                  <a:pt x="2982" y="1078"/>
                </a:lnTo>
                <a:lnTo>
                  <a:pt x="2982" y="1078"/>
                </a:lnTo>
                <a:lnTo>
                  <a:pt x="2982" y="1078"/>
                </a:lnTo>
                <a:close/>
                <a:moveTo>
                  <a:pt x="2990" y="1036"/>
                </a:moveTo>
                <a:lnTo>
                  <a:pt x="2986" y="1036"/>
                </a:lnTo>
                <a:lnTo>
                  <a:pt x="2986" y="1036"/>
                </a:lnTo>
                <a:lnTo>
                  <a:pt x="2986" y="1036"/>
                </a:lnTo>
                <a:lnTo>
                  <a:pt x="2984" y="1036"/>
                </a:lnTo>
                <a:lnTo>
                  <a:pt x="2984" y="1036"/>
                </a:lnTo>
                <a:lnTo>
                  <a:pt x="2982" y="1038"/>
                </a:lnTo>
                <a:lnTo>
                  <a:pt x="2982" y="1038"/>
                </a:lnTo>
                <a:lnTo>
                  <a:pt x="2984" y="1040"/>
                </a:lnTo>
                <a:lnTo>
                  <a:pt x="2986" y="1040"/>
                </a:lnTo>
                <a:lnTo>
                  <a:pt x="2988" y="1038"/>
                </a:lnTo>
                <a:lnTo>
                  <a:pt x="2988" y="1038"/>
                </a:lnTo>
                <a:lnTo>
                  <a:pt x="2988" y="1038"/>
                </a:lnTo>
                <a:lnTo>
                  <a:pt x="2986" y="1040"/>
                </a:lnTo>
                <a:lnTo>
                  <a:pt x="2986" y="1040"/>
                </a:lnTo>
                <a:lnTo>
                  <a:pt x="2990" y="1042"/>
                </a:lnTo>
                <a:lnTo>
                  <a:pt x="2992" y="1042"/>
                </a:lnTo>
                <a:lnTo>
                  <a:pt x="2992" y="1042"/>
                </a:lnTo>
                <a:lnTo>
                  <a:pt x="2992" y="1040"/>
                </a:lnTo>
                <a:lnTo>
                  <a:pt x="2992" y="1040"/>
                </a:lnTo>
                <a:lnTo>
                  <a:pt x="2992" y="1040"/>
                </a:lnTo>
                <a:lnTo>
                  <a:pt x="2992" y="1040"/>
                </a:lnTo>
                <a:lnTo>
                  <a:pt x="2992" y="1040"/>
                </a:lnTo>
                <a:lnTo>
                  <a:pt x="2992" y="1040"/>
                </a:lnTo>
                <a:lnTo>
                  <a:pt x="2992" y="1038"/>
                </a:lnTo>
                <a:lnTo>
                  <a:pt x="2990" y="1038"/>
                </a:lnTo>
                <a:lnTo>
                  <a:pt x="2990" y="1036"/>
                </a:lnTo>
                <a:lnTo>
                  <a:pt x="2990" y="1036"/>
                </a:lnTo>
                <a:close/>
                <a:moveTo>
                  <a:pt x="2988" y="1065"/>
                </a:moveTo>
                <a:lnTo>
                  <a:pt x="2986" y="1065"/>
                </a:lnTo>
                <a:lnTo>
                  <a:pt x="2984" y="1065"/>
                </a:lnTo>
                <a:lnTo>
                  <a:pt x="2984" y="1065"/>
                </a:lnTo>
                <a:lnTo>
                  <a:pt x="2986" y="1065"/>
                </a:lnTo>
                <a:lnTo>
                  <a:pt x="2988" y="1065"/>
                </a:lnTo>
                <a:lnTo>
                  <a:pt x="2988" y="1065"/>
                </a:lnTo>
                <a:lnTo>
                  <a:pt x="2990" y="1063"/>
                </a:lnTo>
                <a:lnTo>
                  <a:pt x="2990" y="1063"/>
                </a:lnTo>
                <a:lnTo>
                  <a:pt x="2988" y="1065"/>
                </a:lnTo>
                <a:close/>
                <a:moveTo>
                  <a:pt x="2986" y="1048"/>
                </a:moveTo>
                <a:lnTo>
                  <a:pt x="2984" y="1048"/>
                </a:lnTo>
                <a:lnTo>
                  <a:pt x="2982" y="1048"/>
                </a:lnTo>
                <a:lnTo>
                  <a:pt x="2982" y="1050"/>
                </a:lnTo>
                <a:lnTo>
                  <a:pt x="2984" y="1050"/>
                </a:lnTo>
                <a:lnTo>
                  <a:pt x="2984" y="1053"/>
                </a:lnTo>
                <a:lnTo>
                  <a:pt x="2984" y="1053"/>
                </a:lnTo>
                <a:lnTo>
                  <a:pt x="2982" y="1055"/>
                </a:lnTo>
                <a:lnTo>
                  <a:pt x="2984" y="1055"/>
                </a:lnTo>
                <a:lnTo>
                  <a:pt x="2984" y="1055"/>
                </a:lnTo>
                <a:lnTo>
                  <a:pt x="2986" y="1055"/>
                </a:lnTo>
                <a:lnTo>
                  <a:pt x="2986" y="1055"/>
                </a:lnTo>
                <a:lnTo>
                  <a:pt x="2986" y="1053"/>
                </a:lnTo>
                <a:lnTo>
                  <a:pt x="2986" y="1053"/>
                </a:lnTo>
                <a:lnTo>
                  <a:pt x="2986" y="1050"/>
                </a:lnTo>
                <a:lnTo>
                  <a:pt x="2986" y="1050"/>
                </a:lnTo>
                <a:lnTo>
                  <a:pt x="2986" y="1048"/>
                </a:lnTo>
                <a:lnTo>
                  <a:pt x="2986" y="1048"/>
                </a:lnTo>
                <a:close/>
                <a:moveTo>
                  <a:pt x="2988" y="1082"/>
                </a:moveTo>
                <a:lnTo>
                  <a:pt x="2988" y="1082"/>
                </a:lnTo>
                <a:lnTo>
                  <a:pt x="2990" y="1082"/>
                </a:lnTo>
                <a:lnTo>
                  <a:pt x="2990" y="1082"/>
                </a:lnTo>
                <a:lnTo>
                  <a:pt x="2990" y="1082"/>
                </a:lnTo>
                <a:lnTo>
                  <a:pt x="2990" y="1082"/>
                </a:lnTo>
                <a:lnTo>
                  <a:pt x="2990" y="1080"/>
                </a:lnTo>
                <a:lnTo>
                  <a:pt x="2990" y="1082"/>
                </a:lnTo>
                <a:lnTo>
                  <a:pt x="2990" y="1082"/>
                </a:lnTo>
                <a:lnTo>
                  <a:pt x="2988" y="1082"/>
                </a:lnTo>
                <a:close/>
                <a:moveTo>
                  <a:pt x="2961" y="1067"/>
                </a:moveTo>
                <a:lnTo>
                  <a:pt x="2961" y="1067"/>
                </a:lnTo>
                <a:lnTo>
                  <a:pt x="2961" y="1067"/>
                </a:lnTo>
                <a:lnTo>
                  <a:pt x="2961" y="1069"/>
                </a:lnTo>
                <a:lnTo>
                  <a:pt x="2961" y="1069"/>
                </a:lnTo>
                <a:lnTo>
                  <a:pt x="2961" y="1069"/>
                </a:lnTo>
                <a:lnTo>
                  <a:pt x="2963" y="1067"/>
                </a:lnTo>
                <a:lnTo>
                  <a:pt x="2963" y="1067"/>
                </a:lnTo>
                <a:lnTo>
                  <a:pt x="2961" y="1067"/>
                </a:lnTo>
                <a:close/>
                <a:moveTo>
                  <a:pt x="2963" y="1042"/>
                </a:moveTo>
                <a:lnTo>
                  <a:pt x="2963" y="1044"/>
                </a:lnTo>
                <a:lnTo>
                  <a:pt x="2963" y="1044"/>
                </a:lnTo>
                <a:lnTo>
                  <a:pt x="2963" y="1044"/>
                </a:lnTo>
                <a:lnTo>
                  <a:pt x="2963" y="1044"/>
                </a:lnTo>
                <a:lnTo>
                  <a:pt x="2963" y="1044"/>
                </a:lnTo>
                <a:lnTo>
                  <a:pt x="2965" y="1044"/>
                </a:lnTo>
                <a:lnTo>
                  <a:pt x="2965" y="1044"/>
                </a:lnTo>
                <a:lnTo>
                  <a:pt x="2963" y="1042"/>
                </a:lnTo>
                <a:lnTo>
                  <a:pt x="2963" y="1042"/>
                </a:lnTo>
                <a:lnTo>
                  <a:pt x="2963" y="1042"/>
                </a:lnTo>
                <a:close/>
                <a:moveTo>
                  <a:pt x="2963" y="1074"/>
                </a:moveTo>
                <a:lnTo>
                  <a:pt x="2963" y="1074"/>
                </a:lnTo>
                <a:lnTo>
                  <a:pt x="2963" y="1071"/>
                </a:lnTo>
                <a:lnTo>
                  <a:pt x="2963" y="1071"/>
                </a:lnTo>
                <a:lnTo>
                  <a:pt x="2963" y="1071"/>
                </a:lnTo>
                <a:lnTo>
                  <a:pt x="2963" y="1071"/>
                </a:lnTo>
                <a:lnTo>
                  <a:pt x="2961" y="1074"/>
                </a:lnTo>
                <a:lnTo>
                  <a:pt x="2963" y="1074"/>
                </a:lnTo>
                <a:close/>
                <a:moveTo>
                  <a:pt x="2961" y="1063"/>
                </a:moveTo>
                <a:lnTo>
                  <a:pt x="2959" y="1065"/>
                </a:lnTo>
                <a:lnTo>
                  <a:pt x="2959" y="1065"/>
                </a:lnTo>
                <a:lnTo>
                  <a:pt x="2961" y="1065"/>
                </a:lnTo>
                <a:lnTo>
                  <a:pt x="2961" y="1063"/>
                </a:lnTo>
                <a:lnTo>
                  <a:pt x="2961" y="1063"/>
                </a:lnTo>
                <a:lnTo>
                  <a:pt x="2961" y="1063"/>
                </a:lnTo>
                <a:close/>
                <a:moveTo>
                  <a:pt x="2948" y="1059"/>
                </a:moveTo>
                <a:lnTo>
                  <a:pt x="2948" y="1059"/>
                </a:lnTo>
                <a:lnTo>
                  <a:pt x="2948" y="1059"/>
                </a:lnTo>
                <a:lnTo>
                  <a:pt x="2948" y="1059"/>
                </a:lnTo>
                <a:lnTo>
                  <a:pt x="2946" y="1059"/>
                </a:lnTo>
                <a:lnTo>
                  <a:pt x="2948" y="1059"/>
                </a:lnTo>
                <a:lnTo>
                  <a:pt x="2948" y="1059"/>
                </a:lnTo>
                <a:lnTo>
                  <a:pt x="2948" y="1059"/>
                </a:lnTo>
                <a:lnTo>
                  <a:pt x="2948" y="1059"/>
                </a:lnTo>
                <a:lnTo>
                  <a:pt x="2948" y="1059"/>
                </a:lnTo>
                <a:lnTo>
                  <a:pt x="2948" y="1059"/>
                </a:lnTo>
                <a:close/>
                <a:moveTo>
                  <a:pt x="2975" y="1025"/>
                </a:moveTo>
                <a:lnTo>
                  <a:pt x="2973" y="1025"/>
                </a:lnTo>
                <a:lnTo>
                  <a:pt x="2973" y="1025"/>
                </a:lnTo>
                <a:lnTo>
                  <a:pt x="2971" y="1025"/>
                </a:lnTo>
                <a:lnTo>
                  <a:pt x="2971" y="1025"/>
                </a:lnTo>
                <a:lnTo>
                  <a:pt x="2971" y="1025"/>
                </a:lnTo>
                <a:lnTo>
                  <a:pt x="2971" y="1027"/>
                </a:lnTo>
                <a:lnTo>
                  <a:pt x="2971" y="1027"/>
                </a:lnTo>
                <a:lnTo>
                  <a:pt x="2973" y="1027"/>
                </a:lnTo>
                <a:lnTo>
                  <a:pt x="2973" y="1027"/>
                </a:lnTo>
                <a:lnTo>
                  <a:pt x="2973" y="1025"/>
                </a:lnTo>
                <a:lnTo>
                  <a:pt x="2973" y="1025"/>
                </a:lnTo>
                <a:lnTo>
                  <a:pt x="2973" y="1027"/>
                </a:lnTo>
                <a:lnTo>
                  <a:pt x="2973" y="1027"/>
                </a:lnTo>
                <a:lnTo>
                  <a:pt x="2973" y="1027"/>
                </a:lnTo>
                <a:lnTo>
                  <a:pt x="2975" y="1027"/>
                </a:lnTo>
                <a:lnTo>
                  <a:pt x="2975" y="1027"/>
                </a:lnTo>
                <a:lnTo>
                  <a:pt x="2975" y="1025"/>
                </a:lnTo>
                <a:lnTo>
                  <a:pt x="2975" y="1025"/>
                </a:lnTo>
                <a:lnTo>
                  <a:pt x="2977" y="1023"/>
                </a:lnTo>
                <a:lnTo>
                  <a:pt x="2975" y="1025"/>
                </a:lnTo>
                <a:lnTo>
                  <a:pt x="2975" y="1025"/>
                </a:lnTo>
                <a:close/>
                <a:moveTo>
                  <a:pt x="2982" y="1021"/>
                </a:moveTo>
                <a:lnTo>
                  <a:pt x="2982" y="1021"/>
                </a:lnTo>
                <a:lnTo>
                  <a:pt x="2980" y="1023"/>
                </a:lnTo>
                <a:lnTo>
                  <a:pt x="2982" y="1023"/>
                </a:lnTo>
                <a:lnTo>
                  <a:pt x="2984" y="1023"/>
                </a:lnTo>
                <a:lnTo>
                  <a:pt x="2984" y="1021"/>
                </a:lnTo>
                <a:lnTo>
                  <a:pt x="2984" y="1021"/>
                </a:lnTo>
                <a:lnTo>
                  <a:pt x="2982" y="1021"/>
                </a:lnTo>
                <a:close/>
                <a:moveTo>
                  <a:pt x="2969" y="1063"/>
                </a:moveTo>
                <a:lnTo>
                  <a:pt x="2971" y="1063"/>
                </a:lnTo>
                <a:lnTo>
                  <a:pt x="2971" y="1065"/>
                </a:lnTo>
                <a:lnTo>
                  <a:pt x="2971" y="1065"/>
                </a:lnTo>
                <a:lnTo>
                  <a:pt x="2973" y="1065"/>
                </a:lnTo>
                <a:lnTo>
                  <a:pt x="2973" y="1065"/>
                </a:lnTo>
                <a:lnTo>
                  <a:pt x="2973" y="1065"/>
                </a:lnTo>
                <a:lnTo>
                  <a:pt x="2971" y="1063"/>
                </a:lnTo>
                <a:lnTo>
                  <a:pt x="2971" y="1063"/>
                </a:lnTo>
                <a:lnTo>
                  <a:pt x="2969" y="1063"/>
                </a:lnTo>
                <a:close/>
                <a:moveTo>
                  <a:pt x="2977" y="1074"/>
                </a:moveTo>
                <a:lnTo>
                  <a:pt x="2977" y="1071"/>
                </a:lnTo>
                <a:lnTo>
                  <a:pt x="2977" y="1071"/>
                </a:lnTo>
                <a:lnTo>
                  <a:pt x="2977" y="1071"/>
                </a:lnTo>
                <a:lnTo>
                  <a:pt x="2975" y="1074"/>
                </a:lnTo>
                <a:lnTo>
                  <a:pt x="2975" y="1076"/>
                </a:lnTo>
                <a:lnTo>
                  <a:pt x="2977" y="1076"/>
                </a:lnTo>
                <a:lnTo>
                  <a:pt x="2977" y="1076"/>
                </a:lnTo>
                <a:lnTo>
                  <a:pt x="2977" y="1074"/>
                </a:lnTo>
                <a:close/>
                <a:moveTo>
                  <a:pt x="2977" y="1067"/>
                </a:moveTo>
                <a:lnTo>
                  <a:pt x="2977" y="1067"/>
                </a:lnTo>
                <a:lnTo>
                  <a:pt x="2975" y="1067"/>
                </a:lnTo>
                <a:lnTo>
                  <a:pt x="2975" y="1067"/>
                </a:lnTo>
                <a:lnTo>
                  <a:pt x="2975" y="1067"/>
                </a:lnTo>
                <a:lnTo>
                  <a:pt x="2975" y="1067"/>
                </a:lnTo>
                <a:lnTo>
                  <a:pt x="2977" y="1067"/>
                </a:lnTo>
                <a:close/>
                <a:moveTo>
                  <a:pt x="2973" y="1071"/>
                </a:moveTo>
                <a:lnTo>
                  <a:pt x="2971" y="1074"/>
                </a:lnTo>
                <a:lnTo>
                  <a:pt x="2971" y="1074"/>
                </a:lnTo>
                <a:lnTo>
                  <a:pt x="2971" y="1076"/>
                </a:lnTo>
                <a:lnTo>
                  <a:pt x="2973" y="1076"/>
                </a:lnTo>
                <a:lnTo>
                  <a:pt x="2973" y="1074"/>
                </a:lnTo>
                <a:lnTo>
                  <a:pt x="2973" y="1074"/>
                </a:lnTo>
                <a:lnTo>
                  <a:pt x="2973" y="1071"/>
                </a:lnTo>
                <a:lnTo>
                  <a:pt x="2973" y="1071"/>
                </a:lnTo>
                <a:close/>
                <a:moveTo>
                  <a:pt x="2977" y="1084"/>
                </a:moveTo>
                <a:lnTo>
                  <a:pt x="2977" y="1084"/>
                </a:lnTo>
                <a:lnTo>
                  <a:pt x="2975" y="1084"/>
                </a:lnTo>
                <a:lnTo>
                  <a:pt x="2975" y="1084"/>
                </a:lnTo>
                <a:lnTo>
                  <a:pt x="2975" y="1084"/>
                </a:lnTo>
                <a:lnTo>
                  <a:pt x="2975" y="1084"/>
                </a:lnTo>
                <a:lnTo>
                  <a:pt x="2975" y="1084"/>
                </a:lnTo>
                <a:lnTo>
                  <a:pt x="2975" y="1086"/>
                </a:lnTo>
                <a:lnTo>
                  <a:pt x="2975" y="1086"/>
                </a:lnTo>
                <a:lnTo>
                  <a:pt x="2977" y="1084"/>
                </a:lnTo>
                <a:close/>
                <a:moveTo>
                  <a:pt x="2980" y="1017"/>
                </a:moveTo>
                <a:lnTo>
                  <a:pt x="2977" y="1015"/>
                </a:lnTo>
                <a:lnTo>
                  <a:pt x="2977" y="1017"/>
                </a:lnTo>
                <a:lnTo>
                  <a:pt x="2977" y="1017"/>
                </a:lnTo>
                <a:lnTo>
                  <a:pt x="2980" y="1017"/>
                </a:lnTo>
                <a:lnTo>
                  <a:pt x="2980" y="1017"/>
                </a:lnTo>
                <a:lnTo>
                  <a:pt x="2980" y="1017"/>
                </a:lnTo>
                <a:close/>
                <a:moveTo>
                  <a:pt x="2975" y="1080"/>
                </a:moveTo>
                <a:lnTo>
                  <a:pt x="2975" y="1080"/>
                </a:lnTo>
                <a:lnTo>
                  <a:pt x="2975" y="1080"/>
                </a:lnTo>
                <a:lnTo>
                  <a:pt x="2973" y="1078"/>
                </a:lnTo>
                <a:lnTo>
                  <a:pt x="2973" y="1078"/>
                </a:lnTo>
                <a:lnTo>
                  <a:pt x="2973" y="1080"/>
                </a:lnTo>
                <a:lnTo>
                  <a:pt x="2975" y="1080"/>
                </a:lnTo>
                <a:close/>
                <a:moveTo>
                  <a:pt x="2695" y="780"/>
                </a:moveTo>
                <a:lnTo>
                  <a:pt x="2695" y="780"/>
                </a:lnTo>
                <a:lnTo>
                  <a:pt x="2692" y="780"/>
                </a:lnTo>
                <a:lnTo>
                  <a:pt x="2690" y="780"/>
                </a:lnTo>
                <a:lnTo>
                  <a:pt x="2690" y="780"/>
                </a:lnTo>
                <a:lnTo>
                  <a:pt x="2690" y="780"/>
                </a:lnTo>
                <a:lnTo>
                  <a:pt x="2690" y="780"/>
                </a:lnTo>
                <a:lnTo>
                  <a:pt x="2695" y="780"/>
                </a:lnTo>
                <a:close/>
                <a:moveTo>
                  <a:pt x="2967" y="1013"/>
                </a:moveTo>
                <a:lnTo>
                  <a:pt x="2965" y="1011"/>
                </a:lnTo>
                <a:lnTo>
                  <a:pt x="2965" y="1011"/>
                </a:lnTo>
                <a:lnTo>
                  <a:pt x="2965" y="1011"/>
                </a:lnTo>
                <a:lnTo>
                  <a:pt x="2963" y="1013"/>
                </a:lnTo>
                <a:lnTo>
                  <a:pt x="2963" y="1013"/>
                </a:lnTo>
                <a:lnTo>
                  <a:pt x="2965" y="1015"/>
                </a:lnTo>
                <a:lnTo>
                  <a:pt x="2967" y="1015"/>
                </a:lnTo>
                <a:lnTo>
                  <a:pt x="2967" y="1013"/>
                </a:lnTo>
                <a:lnTo>
                  <a:pt x="2967" y="1013"/>
                </a:lnTo>
                <a:lnTo>
                  <a:pt x="2967" y="1013"/>
                </a:lnTo>
                <a:close/>
                <a:moveTo>
                  <a:pt x="2921" y="644"/>
                </a:moveTo>
                <a:lnTo>
                  <a:pt x="2921" y="644"/>
                </a:lnTo>
                <a:lnTo>
                  <a:pt x="2921" y="644"/>
                </a:lnTo>
                <a:lnTo>
                  <a:pt x="2919" y="644"/>
                </a:lnTo>
                <a:lnTo>
                  <a:pt x="2919" y="644"/>
                </a:lnTo>
                <a:lnTo>
                  <a:pt x="2919" y="644"/>
                </a:lnTo>
                <a:lnTo>
                  <a:pt x="2921" y="644"/>
                </a:lnTo>
                <a:lnTo>
                  <a:pt x="2921" y="644"/>
                </a:lnTo>
                <a:close/>
                <a:moveTo>
                  <a:pt x="2915" y="575"/>
                </a:moveTo>
                <a:lnTo>
                  <a:pt x="2912" y="575"/>
                </a:lnTo>
                <a:lnTo>
                  <a:pt x="2915" y="577"/>
                </a:lnTo>
                <a:lnTo>
                  <a:pt x="2915" y="577"/>
                </a:lnTo>
                <a:lnTo>
                  <a:pt x="2917" y="577"/>
                </a:lnTo>
                <a:lnTo>
                  <a:pt x="2917" y="577"/>
                </a:lnTo>
                <a:lnTo>
                  <a:pt x="2917" y="577"/>
                </a:lnTo>
                <a:lnTo>
                  <a:pt x="2917" y="577"/>
                </a:lnTo>
                <a:lnTo>
                  <a:pt x="2919" y="577"/>
                </a:lnTo>
                <a:lnTo>
                  <a:pt x="2919" y="575"/>
                </a:lnTo>
                <a:lnTo>
                  <a:pt x="2917" y="575"/>
                </a:lnTo>
                <a:lnTo>
                  <a:pt x="2917" y="577"/>
                </a:lnTo>
                <a:lnTo>
                  <a:pt x="2915" y="577"/>
                </a:lnTo>
                <a:lnTo>
                  <a:pt x="2915" y="575"/>
                </a:lnTo>
                <a:lnTo>
                  <a:pt x="2915" y="575"/>
                </a:lnTo>
                <a:lnTo>
                  <a:pt x="2915" y="575"/>
                </a:lnTo>
                <a:close/>
                <a:moveTo>
                  <a:pt x="2933" y="640"/>
                </a:moveTo>
                <a:lnTo>
                  <a:pt x="2931" y="640"/>
                </a:lnTo>
                <a:lnTo>
                  <a:pt x="2931" y="640"/>
                </a:lnTo>
                <a:lnTo>
                  <a:pt x="2929" y="640"/>
                </a:lnTo>
                <a:lnTo>
                  <a:pt x="2929" y="640"/>
                </a:lnTo>
                <a:lnTo>
                  <a:pt x="2927" y="640"/>
                </a:lnTo>
                <a:lnTo>
                  <a:pt x="2927" y="642"/>
                </a:lnTo>
                <a:lnTo>
                  <a:pt x="2929" y="642"/>
                </a:lnTo>
                <a:lnTo>
                  <a:pt x="2929" y="642"/>
                </a:lnTo>
                <a:lnTo>
                  <a:pt x="2929" y="642"/>
                </a:lnTo>
                <a:lnTo>
                  <a:pt x="2929" y="644"/>
                </a:lnTo>
                <a:lnTo>
                  <a:pt x="2931" y="644"/>
                </a:lnTo>
                <a:lnTo>
                  <a:pt x="2931" y="642"/>
                </a:lnTo>
                <a:lnTo>
                  <a:pt x="2931" y="642"/>
                </a:lnTo>
                <a:lnTo>
                  <a:pt x="2931" y="642"/>
                </a:lnTo>
                <a:lnTo>
                  <a:pt x="2933" y="640"/>
                </a:lnTo>
                <a:close/>
                <a:moveTo>
                  <a:pt x="2929" y="671"/>
                </a:moveTo>
                <a:lnTo>
                  <a:pt x="2931" y="671"/>
                </a:lnTo>
                <a:lnTo>
                  <a:pt x="2933" y="671"/>
                </a:lnTo>
                <a:lnTo>
                  <a:pt x="2933" y="673"/>
                </a:lnTo>
                <a:lnTo>
                  <a:pt x="2933" y="675"/>
                </a:lnTo>
                <a:lnTo>
                  <a:pt x="2933" y="675"/>
                </a:lnTo>
                <a:lnTo>
                  <a:pt x="2936" y="675"/>
                </a:lnTo>
                <a:lnTo>
                  <a:pt x="2938" y="671"/>
                </a:lnTo>
                <a:lnTo>
                  <a:pt x="2938" y="673"/>
                </a:lnTo>
                <a:lnTo>
                  <a:pt x="2938" y="673"/>
                </a:lnTo>
                <a:lnTo>
                  <a:pt x="2940" y="671"/>
                </a:lnTo>
                <a:lnTo>
                  <a:pt x="2942" y="671"/>
                </a:lnTo>
                <a:lnTo>
                  <a:pt x="2940" y="669"/>
                </a:lnTo>
                <a:lnTo>
                  <a:pt x="2940" y="669"/>
                </a:lnTo>
                <a:lnTo>
                  <a:pt x="2938" y="667"/>
                </a:lnTo>
                <a:lnTo>
                  <a:pt x="2938" y="667"/>
                </a:lnTo>
                <a:lnTo>
                  <a:pt x="2938" y="667"/>
                </a:lnTo>
                <a:lnTo>
                  <a:pt x="2936" y="667"/>
                </a:lnTo>
                <a:lnTo>
                  <a:pt x="2936" y="667"/>
                </a:lnTo>
                <a:lnTo>
                  <a:pt x="2933" y="667"/>
                </a:lnTo>
                <a:lnTo>
                  <a:pt x="2933" y="669"/>
                </a:lnTo>
                <a:lnTo>
                  <a:pt x="2927" y="669"/>
                </a:lnTo>
                <a:lnTo>
                  <a:pt x="2929" y="671"/>
                </a:lnTo>
                <a:close/>
                <a:moveTo>
                  <a:pt x="2923" y="640"/>
                </a:moveTo>
                <a:lnTo>
                  <a:pt x="2925" y="640"/>
                </a:lnTo>
                <a:lnTo>
                  <a:pt x="2927" y="640"/>
                </a:lnTo>
                <a:lnTo>
                  <a:pt x="2927" y="640"/>
                </a:lnTo>
                <a:lnTo>
                  <a:pt x="2925" y="637"/>
                </a:lnTo>
                <a:lnTo>
                  <a:pt x="2925" y="637"/>
                </a:lnTo>
                <a:lnTo>
                  <a:pt x="2925" y="637"/>
                </a:lnTo>
                <a:lnTo>
                  <a:pt x="2923" y="637"/>
                </a:lnTo>
                <a:lnTo>
                  <a:pt x="2923" y="637"/>
                </a:lnTo>
                <a:lnTo>
                  <a:pt x="2925" y="637"/>
                </a:lnTo>
                <a:lnTo>
                  <a:pt x="2923" y="637"/>
                </a:lnTo>
                <a:lnTo>
                  <a:pt x="2923" y="640"/>
                </a:lnTo>
                <a:close/>
                <a:moveTo>
                  <a:pt x="2904" y="646"/>
                </a:moveTo>
                <a:lnTo>
                  <a:pt x="2906" y="646"/>
                </a:lnTo>
                <a:lnTo>
                  <a:pt x="2906" y="646"/>
                </a:lnTo>
                <a:lnTo>
                  <a:pt x="2906" y="646"/>
                </a:lnTo>
                <a:lnTo>
                  <a:pt x="2904" y="646"/>
                </a:lnTo>
                <a:lnTo>
                  <a:pt x="2904" y="646"/>
                </a:lnTo>
                <a:lnTo>
                  <a:pt x="2904" y="646"/>
                </a:lnTo>
                <a:lnTo>
                  <a:pt x="2904" y="646"/>
                </a:lnTo>
                <a:lnTo>
                  <a:pt x="2904" y="646"/>
                </a:lnTo>
                <a:lnTo>
                  <a:pt x="2904" y="646"/>
                </a:lnTo>
                <a:close/>
                <a:moveTo>
                  <a:pt x="2892" y="644"/>
                </a:moveTo>
                <a:lnTo>
                  <a:pt x="2892" y="644"/>
                </a:lnTo>
                <a:lnTo>
                  <a:pt x="2894" y="644"/>
                </a:lnTo>
                <a:lnTo>
                  <a:pt x="2892" y="644"/>
                </a:lnTo>
                <a:lnTo>
                  <a:pt x="2892" y="642"/>
                </a:lnTo>
                <a:lnTo>
                  <a:pt x="2892" y="642"/>
                </a:lnTo>
                <a:lnTo>
                  <a:pt x="2892" y="644"/>
                </a:lnTo>
                <a:lnTo>
                  <a:pt x="2892" y="644"/>
                </a:lnTo>
                <a:lnTo>
                  <a:pt x="2892" y="644"/>
                </a:lnTo>
                <a:lnTo>
                  <a:pt x="2892" y="644"/>
                </a:lnTo>
                <a:close/>
                <a:moveTo>
                  <a:pt x="2885" y="692"/>
                </a:moveTo>
                <a:lnTo>
                  <a:pt x="2885" y="690"/>
                </a:lnTo>
                <a:lnTo>
                  <a:pt x="2887" y="690"/>
                </a:lnTo>
                <a:lnTo>
                  <a:pt x="2887" y="690"/>
                </a:lnTo>
                <a:lnTo>
                  <a:pt x="2885" y="690"/>
                </a:lnTo>
                <a:lnTo>
                  <a:pt x="2883" y="690"/>
                </a:lnTo>
                <a:lnTo>
                  <a:pt x="2885" y="692"/>
                </a:lnTo>
                <a:lnTo>
                  <a:pt x="2885" y="692"/>
                </a:lnTo>
                <a:close/>
                <a:moveTo>
                  <a:pt x="2877" y="656"/>
                </a:moveTo>
                <a:lnTo>
                  <a:pt x="2877" y="656"/>
                </a:lnTo>
                <a:lnTo>
                  <a:pt x="2877" y="658"/>
                </a:lnTo>
                <a:lnTo>
                  <a:pt x="2877" y="658"/>
                </a:lnTo>
                <a:lnTo>
                  <a:pt x="2877" y="658"/>
                </a:lnTo>
                <a:lnTo>
                  <a:pt x="2877" y="658"/>
                </a:lnTo>
                <a:lnTo>
                  <a:pt x="2877" y="658"/>
                </a:lnTo>
                <a:lnTo>
                  <a:pt x="2879" y="656"/>
                </a:lnTo>
                <a:lnTo>
                  <a:pt x="2879" y="656"/>
                </a:lnTo>
                <a:lnTo>
                  <a:pt x="2877" y="656"/>
                </a:lnTo>
                <a:close/>
                <a:moveTo>
                  <a:pt x="2896" y="642"/>
                </a:moveTo>
                <a:lnTo>
                  <a:pt x="2894" y="642"/>
                </a:lnTo>
                <a:lnTo>
                  <a:pt x="2894" y="642"/>
                </a:lnTo>
                <a:lnTo>
                  <a:pt x="2894" y="642"/>
                </a:lnTo>
                <a:lnTo>
                  <a:pt x="2894" y="642"/>
                </a:lnTo>
                <a:lnTo>
                  <a:pt x="2894" y="642"/>
                </a:lnTo>
                <a:lnTo>
                  <a:pt x="2894" y="644"/>
                </a:lnTo>
                <a:lnTo>
                  <a:pt x="2894" y="646"/>
                </a:lnTo>
                <a:lnTo>
                  <a:pt x="2898" y="644"/>
                </a:lnTo>
                <a:lnTo>
                  <a:pt x="2898" y="644"/>
                </a:lnTo>
                <a:lnTo>
                  <a:pt x="2898" y="644"/>
                </a:lnTo>
                <a:lnTo>
                  <a:pt x="2898" y="642"/>
                </a:lnTo>
                <a:lnTo>
                  <a:pt x="2900" y="642"/>
                </a:lnTo>
                <a:lnTo>
                  <a:pt x="2900" y="642"/>
                </a:lnTo>
                <a:lnTo>
                  <a:pt x="2900" y="642"/>
                </a:lnTo>
                <a:lnTo>
                  <a:pt x="2902" y="642"/>
                </a:lnTo>
                <a:lnTo>
                  <a:pt x="2900" y="642"/>
                </a:lnTo>
                <a:lnTo>
                  <a:pt x="2900" y="640"/>
                </a:lnTo>
                <a:lnTo>
                  <a:pt x="2900" y="640"/>
                </a:lnTo>
                <a:lnTo>
                  <a:pt x="2898" y="640"/>
                </a:lnTo>
                <a:lnTo>
                  <a:pt x="2898" y="640"/>
                </a:lnTo>
                <a:lnTo>
                  <a:pt x="2898" y="640"/>
                </a:lnTo>
                <a:lnTo>
                  <a:pt x="2898" y="640"/>
                </a:lnTo>
                <a:lnTo>
                  <a:pt x="2896" y="640"/>
                </a:lnTo>
                <a:lnTo>
                  <a:pt x="2896" y="637"/>
                </a:lnTo>
                <a:lnTo>
                  <a:pt x="2896" y="637"/>
                </a:lnTo>
                <a:lnTo>
                  <a:pt x="2894" y="640"/>
                </a:lnTo>
                <a:lnTo>
                  <a:pt x="2896" y="640"/>
                </a:lnTo>
                <a:lnTo>
                  <a:pt x="2896" y="640"/>
                </a:lnTo>
                <a:lnTo>
                  <a:pt x="2896" y="640"/>
                </a:lnTo>
                <a:lnTo>
                  <a:pt x="2896" y="642"/>
                </a:lnTo>
                <a:lnTo>
                  <a:pt x="2896" y="642"/>
                </a:lnTo>
                <a:close/>
                <a:moveTo>
                  <a:pt x="3623" y="495"/>
                </a:moveTo>
                <a:lnTo>
                  <a:pt x="3621" y="495"/>
                </a:lnTo>
                <a:lnTo>
                  <a:pt x="3619" y="495"/>
                </a:lnTo>
                <a:lnTo>
                  <a:pt x="3616" y="495"/>
                </a:lnTo>
                <a:lnTo>
                  <a:pt x="3614" y="493"/>
                </a:lnTo>
                <a:lnTo>
                  <a:pt x="3614" y="495"/>
                </a:lnTo>
                <a:lnTo>
                  <a:pt x="3616" y="497"/>
                </a:lnTo>
                <a:lnTo>
                  <a:pt x="3619" y="499"/>
                </a:lnTo>
                <a:lnTo>
                  <a:pt x="3623" y="499"/>
                </a:lnTo>
                <a:lnTo>
                  <a:pt x="3623" y="499"/>
                </a:lnTo>
                <a:lnTo>
                  <a:pt x="3623" y="497"/>
                </a:lnTo>
                <a:lnTo>
                  <a:pt x="3623" y="497"/>
                </a:lnTo>
                <a:lnTo>
                  <a:pt x="3623" y="497"/>
                </a:lnTo>
                <a:lnTo>
                  <a:pt x="3623" y="495"/>
                </a:lnTo>
                <a:close/>
                <a:moveTo>
                  <a:pt x="3583" y="428"/>
                </a:moveTo>
                <a:lnTo>
                  <a:pt x="3583" y="426"/>
                </a:lnTo>
                <a:lnTo>
                  <a:pt x="3583" y="424"/>
                </a:lnTo>
                <a:lnTo>
                  <a:pt x="3581" y="424"/>
                </a:lnTo>
                <a:lnTo>
                  <a:pt x="3579" y="426"/>
                </a:lnTo>
                <a:lnTo>
                  <a:pt x="3579" y="426"/>
                </a:lnTo>
                <a:lnTo>
                  <a:pt x="3579" y="428"/>
                </a:lnTo>
                <a:lnTo>
                  <a:pt x="3583" y="428"/>
                </a:lnTo>
                <a:close/>
                <a:moveTo>
                  <a:pt x="3126" y="533"/>
                </a:moveTo>
                <a:lnTo>
                  <a:pt x="3126" y="531"/>
                </a:lnTo>
                <a:lnTo>
                  <a:pt x="3126" y="531"/>
                </a:lnTo>
                <a:lnTo>
                  <a:pt x="3124" y="531"/>
                </a:lnTo>
                <a:lnTo>
                  <a:pt x="3124" y="531"/>
                </a:lnTo>
                <a:lnTo>
                  <a:pt x="3122" y="531"/>
                </a:lnTo>
                <a:lnTo>
                  <a:pt x="3122" y="533"/>
                </a:lnTo>
                <a:lnTo>
                  <a:pt x="3124" y="535"/>
                </a:lnTo>
                <a:lnTo>
                  <a:pt x="3124" y="535"/>
                </a:lnTo>
                <a:lnTo>
                  <a:pt x="3126" y="535"/>
                </a:lnTo>
                <a:lnTo>
                  <a:pt x="3126" y="535"/>
                </a:lnTo>
                <a:lnTo>
                  <a:pt x="3126" y="535"/>
                </a:lnTo>
                <a:lnTo>
                  <a:pt x="3126" y="533"/>
                </a:lnTo>
                <a:lnTo>
                  <a:pt x="3126" y="533"/>
                </a:lnTo>
                <a:close/>
                <a:moveTo>
                  <a:pt x="4233" y="289"/>
                </a:moveTo>
                <a:lnTo>
                  <a:pt x="4230" y="292"/>
                </a:lnTo>
                <a:lnTo>
                  <a:pt x="4230" y="292"/>
                </a:lnTo>
                <a:lnTo>
                  <a:pt x="4230" y="294"/>
                </a:lnTo>
                <a:lnTo>
                  <a:pt x="4230" y="294"/>
                </a:lnTo>
                <a:lnTo>
                  <a:pt x="4228" y="296"/>
                </a:lnTo>
                <a:lnTo>
                  <a:pt x="4224" y="296"/>
                </a:lnTo>
                <a:lnTo>
                  <a:pt x="4224" y="296"/>
                </a:lnTo>
                <a:lnTo>
                  <a:pt x="4222" y="296"/>
                </a:lnTo>
                <a:lnTo>
                  <a:pt x="4224" y="298"/>
                </a:lnTo>
                <a:lnTo>
                  <a:pt x="4228" y="300"/>
                </a:lnTo>
                <a:lnTo>
                  <a:pt x="4233" y="302"/>
                </a:lnTo>
                <a:lnTo>
                  <a:pt x="4233" y="302"/>
                </a:lnTo>
                <a:lnTo>
                  <a:pt x="4241" y="302"/>
                </a:lnTo>
                <a:lnTo>
                  <a:pt x="4243" y="302"/>
                </a:lnTo>
                <a:lnTo>
                  <a:pt x="4245" y="300"/>
                </a:lnTo>
                <a:lnTo>
                  <a:pt x="4247" y="298"/>
                </a:lnTo>
                <a:lnTo>
                  <a:pt x="4249" y="298"/>
                </a:lnTo>
                <a:lnTo>
                  <a:pt x="4249" y="296"/>
                </a:lnTo>
                <a:lnTo>
                  <a:pt x="4249" y="296"/>
                </a:lnTo>
                <a:lnTo>
                  <a:pt x="4251" y="294"/>
                </a:lnTo>
                <a:lnTo>
                  <a:pt x="4249" y="294"/>
                </a:lnTo>
                <a:lnTo>
                  <a:pt x="4245" y="292"/>
                </a:lnTo>
                <a:lnTo>
                  <a:pt x="4233" y="289"/>
                </a:lnTo>
                <a:close/>
                <a:moveTo>
                  <a:pt x="2925" y="677"/>
                </a:moveTo>
                <a:lnTo>
                  <a:pt x="2925" y="679"/>
                </a:lnTo>
                <a:lnTo>
                  <a:pt x="2927" y="682"/>
                </a:lnTo>
                <a:lnTo>
                  <a:pt x="2925" y="682"/>
                </a:lnTo>
                <a:lnTo>
                  <a:pt x="2925" y="682"/>
                </a:lnTo>
                <a:lnTo>
                  <a:pt x="2925" y="684"/>
                </a:lnTo>
                <a:lnTo>
                  <a:pt x="2925" y="684"/>
                </a:lnTo>
                <a:lnTo>
                  <a:pt x="2925" y="684"/>
                </a:lnTo>
                <a:lnTo>
                  <a:pt x="2927" y="684"/>
                </a:lnTo>
                <a:lnTo>
                  <a:pt x="2927" y="686"/>
                </a:lnTo>
                <a:lnTo>
                  <a:pt x="2929" y="686"/>
                </a:lnTo>
                <a:lnTo>
                  <a:pt x="2929" y="686"/>
                </a:lnTo>
                <a:lnTo>
                  <a:pt x="2927" y="690"/>
                </a:lnTo>
                <a:lnTo>
                  <a:pt x="2927" y="690"/>
                </a:lnTo>
                <a:lnTo>
                  <a:pt x="2927" y="690"/>
                </a:lnTo>
                <a:lnTo>
                  <a:pt x="2927" y="690"/>
                </a:lnTo>
                <a:lnTo>
                  <a:pt x="2929" y="690"/>
                </a:lnTo>
                <a:lnTo>
                  <a:pt x="2929" y="688"/>
                </a:lnTo>
                <a:lnTo>
                  <a:pt x="2931" y="686"/>
                </a:lnTo>
                <a:lnTo>
                  <a:pt x="2931" y="684"/>
                </a:lnTo>
                <a:lnTo>
                  <a:pt x="2933" y="684"/>
                </a:lnTo>
                <a:lnTo>
                  <a:pt x="2938" y="684"/>
                </a:lnTo>
                <a:lnTo>
                  <a:pt x="2938" y="684"/>
                </a:lnTo>
                <a:lnTo>
                  <a:pt x="2940" y="684"/>
                </a:lnTo>
                <a:lnTo>
                  <a:pt x="2940" y="682"/>
                </a:lnTo>
                <a:lnTo>
                  <a:pt x="2942" y="682"/>
                </a:lnTo>
                <a:lnTo>
                  <a:pt x="2942" y="682"/>
                </a:lnTo>
                <a:lnTo>
                  <a:pt x="2942" y="679"/>
                </a:lnTo>
                <a:lnTo>
                  <a:pt x="2946" y="679"/>
                </a:lnTo>
                <a:lnTo>
                  <a:pt x="2946" y="679"/>
                </a:lnTo>
                <a:lnTo>
                  <a:pt x="2940" y="677"/>
                </a:lnTo>
                <a:lnTo>
                  <a:pt x="2938" y="675"/>
                </a:lnTo>
                <a:lnTo>
                  <a:pt x="2938" y="677"/>
                </a:lnTo>
                <a:lnTo>
                  <a:pt x="2936" y="677"/>
                </a:lnTo>
                <a:lnTo>
                  <a:pt x="2936" y="675"/>
                </a:lnTo>
                <a:lnTo>
                  <a:pt x="2933" y="675"/>
                </a:lnTo>
                <a:lnTo>
                  <a:pt x="2933" y="677"/>
                </a:lnTo>
                <a:lnTo>
                  <a:pt x="2931" y="677"/>
                </a:lnTo>
                <a:lnTo>
                  <a:pt x="2931" y="679"/>
                </a:lnTo>
                <a:lnTo>
                  <a:pt x="2929" y="677"/>
                </a:lnTo>
                <a:lnTo>
                  <a:pt x="2929" y="677"/>
                </a:lnTo>
                <a:lnTo>
                  <a:pt x="2927" y="679"/>
                </a:lnTo>
                <a:lnTo>
                  <a:pt x="2927" y="679"/>
                </a:lnTo>
                <a:lnTo>
                  <a:pt x="2925" y="677"/>
                </a:lnTo>
                <a:close/>
                <a:moveTo>
                  <a:pt x="2946" y="677"/>
                </a:moveTo>
                <a:lnTo>
                  <a:pt x="2946" y="675"/>
                </a:lnTo>
                <a:lnTo>
                  <a:pt x="2944" y="675"/>
                </a:lnTo>
                <a:lnTo>
                  <a:pt x="2942" y="675"/>
                </a:lnTo>
                <a:lnTo>
                  <a:pt x="2942" y="677"/>
                </a:lnTo>
                <a:lnTo>
                  <a:pt x="2944" y="677"/>
                </a:lnTo>
                <a:lnTo>
                  <a:pt x="2946" y="677"/>
                </a:lnTo>
                <a:lnTo>
                  <a:pt x="2946" y="677"/>
                </a:lnTo>
                <a:close/>
                <a:moveTo>
                  <a:pt x="3040" y="415"/>
                </a:moveTo>
                <a:lnTo>
                  <a:pt x="3038" y="417"/>
                </a:lnTo>
                <a:lnTo>
                  <a:pt x="3038" y="417"/>
                </a:lnTo>
                <a:lnTo>
                  <a:pt x="3038" y="419"/>
                </a:lnTo>
                <a:lnTo>
                  <a:pt x="3042" y="417"/>
                </a:lnTo>
                <a:lnTo>
                  <a:pt x="3042" y="417"/>
                </a:lnTo>
                <a:lnTo>
                  <a:pt x="3042" y="415"/>
                </a:lnTo>
                <a:lnTo>
                  <a:pt x="3040" y="415"/>
                </a:lnTo>
                <a:lnTo>
                  <a:pt x="3040" y="415"/>
                </a:lnTo>
                <a:close/>
                <a:moveTo>
                  <a:pt x="2923" y="644"/>
                </a:moveTo>
                <a:lnTo>
                  <a:pt x="2923" y="644"/>
                </a:lnTo>
                <a:lnTo>
                  <a:pt x="2923" y="644"/>
                </a:lnTo>
                <a:lnTo>
                  <a:pt x="2925" y="644"/>
                </a:lnTo>
                <a:lnTo>
                  <a:pt x="2925" y="642"/>
                </a:lnTo>
                <a:lnTo>
                  <a:pt x="2923" y="642"/>
                </a:lnTo>
                <a:lnTo>
                  <a:pt x="2923" y="644"/>
                </a:lnTo>
                <a:close/>
                <a:moveTo>
                  <a:pt x="2967" y="535"/>
                </a:moveTo>
                <a:lnTo>
                  <a:pt x="2969" y="535"/>
                </a:lnTo>
                <a:lnTo>
                  <a:pt x="2969" y="535"/>
                </a:lnTo>
                <a:lnTo>
                  <a:pt x="2969" y="535"/>
                </a:lnTo>
                <a:lnTo>
                  <a:pt x="2967" y="533"/>
                </a:lnTo>
                <a:lnTo>
                  <a:pt x="2965" y="533"/>
                </a:lnTo>
                <a:lnTo>
                  <a:pt x="2963" y="535"/>
                </a:lnTo>
                <a:lnTo>
                  <a:pt x="2963" y="535"/>
                </a:lnTo>
                <a:lnTo>
                  <a:pt x="2965" y="537"/>
                </a:lnTo>
                <a:lnTo>
                  <a:pt x="2967" y="535"/>
                </a:lnTo>
                <a:close/>
                <a:moveTo>
                  <a:pt x="2917" y="635"/>
                </a:moveTo>
                <a:lnTo>
                  <a:pt x="2919" y="635"/>
                </a:lnTo>
                <a:lnTo>
                  <a:pt x="2919" y="635"/>
                </a:lnTo>
                <a:lnTo>
                  <a:pt x="2917" y="633"/>
                </a:lnTo>
                <a:lnTo>
                  <a:pt x="2917" y="633"/>
                </a:lnTo>
                <a:lnTo>
                  <a:pt x="2915" y="633"/>
                </a:lnTo>
                <a:lnTo>
                  <a:pt x="2915" y="633"/>
                </a:lnTo>
                <a:lnTo>
                  <a:pt x="2915" y="635"/>
                </a:lnTo>
                <a:lnTo>
                  <a:pt x="2917" y="637"/>
                </a:lnTo>
                <a:lnTo>
                  <a:pt x="2917" y="635"/>
                </a:lnTo>
                <a:close/>
                <a:moveTo>
                  <a:pt x="4448" y="1677"/>
                </a:moveTo>
                <a:lnTo>
                  <a:pt x="4448" y="1677"/>
                </a:lnTo>
                <a:lnTo>
                  <a:pt x="4446" y="1675"/>
                </a:lnTo>
                <a:lnTo>
                  <a:pt x="4444" y="1675"/>
                </a:lnTo>
                <a:lnTo>
                  <a:pt x="4442" y="1675"/>
                </a:lnTo>
                <a:lnTo>
                  <a:pt x="4438" y="1675"/>
                </a:lnTo>
                <a:lnTo>
                  <a:pt x="4436" y="1677"/>
                </a:lnTo>
                <a:lnTo>
                  <a:pt x="4434" y="1675"/>
                </a:lnTo>
                <a:lnTo>
                  <a:pt x="4434" y="1675"/>
                </a:lnTo>
                <a:lnTo>
                  <a:pt x="4434" y="1677"/>
                </a:lnTo>
                <a:lnTo>
                  <a:pt x="4434" y="1679"/>
                </a:lnTo>
                <a:lnTo>
                  <a:pt x="4434" y="1679"/>
                </a:lnTo>
                <a:lnTo>
                  <a:pt x="4436" y="1682"/>
                </a:lnTo>
                <a:lnTo>
                  <a:pt x="4436" y="1682"/>
                </a:lnTo>
                <a:lnTo>
                  <a:pt x="4436" y="1684"/>
                </a:lnTo>
                <a:lnTo>
                  <a:pt x="4440" y="1684"/>
                </a:lnTo>
                <a:lnTo>
                  <a:pt x="4442" y="1686"/>
                </a:lnTo>
                <a:lnTo>
                  <a:pt x="4442" y="1686"/>
                </a:lnTo>
                <a:lnTo>
                  <a:pt x="4444" y="1686"/>
                </a:lnTo>
                <a:lnTo>
                  <a:pt x="4444" y="1686"/>
                </a:lnTo>
                <a:lnTo>
                  <a:pt x="4446" y="1686"/>
                </a:lnTo>
                <a:lnTo>
                  <a:pt x="4446" y="1686"/>
                </a:lnTo>
                <a:lnTo>
                  <a:pt x="4448" y="1684"/>
                </a:lnTo>
                <a:lnTo>
                  <a:pt x="4450" y="1684"/>
                </a:lnTo>
                <a:lnTo>
                  <a:pt x="4450" y="1684"/>
                </a:lnTo>
                <a:lnTo>
                  <a:pt x="4450" y="1682"/>
                </a:lnTo>
                <a:lnTo>
                  <a:pt x="4450" y="1679"/>
                </a:lnTo>
                <a:lnTo>
                  <a:pt x="4450" y="1679"/>
                </a:lnTo>
                <a:lnTo>
                  <a:pt x="4450" y="1679"/>
                </a:lnTo>
                <a:lnTo>
                  <a:pt x="4448" y="1677"/>
                </a:lnTo>
                <a:lnTo>
                  <a:pt x="4448" y="1677"/>
                </a:lnTo>
                <a:close/>
                <a:moveTo>
                  <a:pt x="2789" y="738"/>
                </a:moveTo>
                <a:lnTo>
                  <a:pt x="2791" y="738"/>
                </a:lnTo>
                <a:lnTo>
                  <a:pt x="2791" y="738"/>
                </a:lnTo>
                <a:lnTo>
                  <a:pt x="2791" y="736"/>
                </a:lnTo>
                <a:lnTo>
                  <a:pt x="2791" y="736"/>
                </a:lnTo>
                <a:lnTo>
                  <a:pt x="2789" y="738"/>
                </a:lnTo>
                <a:lnTo>
                  <a:pt x="2789" y="738"/>
                </a:lnTo>
                <a:lnTo>
                  <a:pt x="2789" y="738"/>
                </a:lnTo>
                <a:lnTo>
                  <a:pt x="2789" y="738"/>
                </a:lnTo>
                <a:close/>
                <a:moveTo>
                  <a:pt x="2772" y="736"/>
                </a:moveTo>
                <a:lnTo>
                  <a:pt x="2770" y="736"/>
                </a:lnTo>
                <a:lnTo>
                  <a:pt x="2768" y="736"/>
                </a:lnTo>
                <a:lnTo>
                  <a:pt x="2766" y="736"/>
                </a:lnTo>
                <a:lnTo>
                  <a:pt x="2768" y="738"/>
                </a:lnTo>
                <a:lnTo>
                  <a:pt x="2768" y="738"/>
                </a:lnTo>
                <a:lnTo>
                  <a:pt x="2768" y="738"/>
                </a:lnTo>
                <a:lnTo>
                  <a:pt x="2768" y="738"/>
                </a:lnTo>
                <a:lnTo>
                  <a:pt x="2768" y="740"/>
                </a:lnTo>
                <a:lnTo>
                  <a:pt x="2770" y="740"/>
                </a:lnTo>
                <a:lnTo>
                  <a:pt x="2770" y="744"/>
                </a:lnTo>
                <a:lnTo>
                  <a:pt x="2772" y="747"/>
                </a:lnTo>
                <a:lnTo>
                  <a:pt x="2772" y="747"/>
                </a:lnTo>
                <a:lnTo>
                  <a:pt x="2772" y="747"/>
                </a:lnTo>
                <a:lnTo>
                  <a:pt x="2774" y="747"/>
                </a:lnTo>
                <a:lnTo>
                  <a:pt x="2776" y="747"/>
                </a:lnTo>
                <a:lnTo>
                  <a:pt x="2776" y="749"/>
                </a:lnTo>
                <a:lnTo>
                  <a:pt x="2776" y="749"/>
                </a:lnTo>
                <a:lnTo>
                  <a:pt x="2778" y="751"/>
                </a:lnTo>
                <a:lnTo>
                  <a:pt x="2778" y="753"/>
                </a:lnTo>
                <a:lnTo>
                  <a:pt x="2780" y="755"/>
                </a:lnTo>
                <a:lnTo>
                  <a:pt x="2783" y="755"/>
                </a:lnTo>
                <a:lnTo>
                  <a:pt x="2783" y="753"/>
                </a:lnTo>
                <a:lnTo>
                  <a:pt x="2783" y="751"/>
                </a:lnTo>
                <a:lnTo>
                  <a:pt x="2783" y="749"/>
                </a:lnTo>
                <a:lnTo>
                  <a:pt x="2783" y="747"/>
                </a:lnTo>
                <a:lnTo>
                  <a:pt x="2787" y="747"/>
                </a:lnTo>
                <a:lnTo>
                  <a:pt x="2787" y="744"/>
                </a:lnTo>
                <a:lnTo>
                  <a:pt x="2787" y="742"/>
                </a:lnTo>
                <a:lnTo>
                  <a:pt x="2785" y="742"/>
                </a:lnTo>
                <a:lnTo>
                  <a:pt x="2785" y="740"/>
                </a:lnTo>
                <a:lnTo>
                  <a:pt x="2785" y="740"/>
                </a:lnTo>
                <a:lnTo>
                  <a:pt x="2787" y="738"/>
                </a:lnTo>
                <a:lnTo>
                  <a:pt x="2787" y="738"/>
                </a:lnTo>
                <a:lnTo>
                  <a:pt x="2789" y="738"/>
                </a:lnTo>
                <a:lnTo>
                  <a:pt x="2789" y="736"/>
                </a:lnTo>
                <a:lnTo>
                  <a:pt x="2789" y="736"/>
                </a:lnTo>
                <a:lnTo>
                  <a:pt x="2789" y="734"/>
                </a:lnTo>
                <a:lnTo>
                  <a:pt x="2789" y="732"/>
                </a:lnTo>
                <a:lnTo>
                  <a:pt x="2789" y="732"/>
                </a:lnTo>
                <a:lnTo>
                  <a:pt x="2791" y="730"/>
                </a:lnTo>
                <a:lnTo>
                  <a:pt x="2791" y="730"/>
                </a:lnTo>
                <a:lnTo>
                  <a:pt x="2789" y="728"/>
                </a:lnTo>
                <a:lnTo>
                  <a:pt x="2787" y="728"/>
                </a:lnTo>
                <a:lnTo>
                  <a:pt x="2787" y="728"/>
                </a:lnTo>
                <a:lnTo>
                  <a:pt x="2785" y="728"/>
                </a:lnTo>
                <a:lnTo>
                  <a:pt x="2783" y="730"/>
                </a:lnTo>
                <a:lnTo>
                  <a:pt x="2780" y="730"/>
                </a:lnTo>
                <a:lnTo>
                  <a:pt x="2780" y="732"/>
                </a:lnTo>
                <a:lnTo>
                  <a:pt x="2780" y="732"/>
                </a:lnTo>
                <a:lnTo>
                  <a:pt x="2780" y="734"/>
                </a:lnTo>
                <a:lnTo>
                  <a:pt x="2780" y="734"/>
                </a:lnTo>
                <a:lnTo>
                  <a:pt x="2780" y="734"/>
                </a:lnTo>
                <a:lnTo>
                  <a:pt x="2778" y="736"/>
                </a:lnTo>
                <a:lnTo>
                  <a:pt x="2778" y="736"/>
                </a:lnTo>
                <a:lnTo>
                  <a:pt x="2776" y="736"/>
                </a:lnTo>
                <a:lnTo>
                  <a:pt x="2776" y="734"/>
                </a:lnTo>
                <a:lnTo>
                  <a:pt x="2776" y="732"/>
                </a:lnTo>
                <a:lnTo>
                  <a:pt x="2776" y="732"/>
                </a:lnTo>
                <a:lnTo>
                  <a:pt x="2774" y="732"/>
                </a:lnTo>
                <a:lnTo>
                  <a:pt x="2774" y="732"/>
                </a:lnTo>
                <a:lnTo>
                  <a:pt x="2774" y="732"/>
                </a:lnTo>
                <a:lnTo>
                  <a:pt x="2772" y="736"/>
                </a:lnTo>
                <a:lnTo>
                  <a:pt x="2772" y="736"/>
                </a:lnTo>
                <a:close/>
                <a:moveTo>
                  <a:pt x="2776" y="757"/>
                </a:moveTo>
                <a:lnTo>
                  <a:pt x="2776" y="757"/>
                </a:lnTo>
                <a:lnTo>
                  <a:pt x="2778" y="757"/>
                </a:lnTo>
                <a:lnTo>
                  <a:pt x="2778" y="755"/>
                </a:lnTo>
                <a:lnTo>
                  <a:pt x="2778" y="755"/>
                </a:lnTo>
                <a:lnTo>
                  <a:pt x="2776" y="753"/>
                </a:lnTo>
                <a:lnTo>
                  <a:pt x="2774" y="753"/>
                </a:lnTo>
                <a:lnTo>
                  <a:pt x="2772" y="753"/>
                </a:lnTo>
                <a:lnTo>
                  <a:pt x="2770" y="751"/>
                </a:lnTo>
                <a:lnTo>
                  <a:pt x="2768" y="751"/>
                </a:lnTo>
                <a:lnTo>
                  <a:pt x="2768" y="753"/>
                </a:lnTo>
                <a:lnTo>
                  <a:pt x="2768" y="755"/>
                </a:lnTo>
                <a:lnTo>
                  <a:pt x="2774" y="757"/>
                </a:lnTo>
                <a:lnTo>
                  <a:pt x="2776" y="757"/>
                </a:lnTo>
                <a:close/>
                <a:moveTo>
                  <a:pt x="2875" y="667"/>
                </a:moveTo>
                <a:lnTo>
                  <a:pt x="2875" y="667"/>
                </a:lnTo>
                <a:lnTo>
                  <a:pt x="2875" y="667"/>
                </a:lnTo>
                <a:lnTo>
                  <a:pt x="2875" y="667"/>
                </a:lnTo>
                <a:lnTo>
                  <a:pt x="2873" y="667"/>
                </a:lnTo>
                <a:lnTo>
                  <a:pt x="2875" y="667"/>
                </a:lnTo>
                <a:lnTo>
                  <a:pt x="2875" y="667"/>
                </a:lnTo>
                <a:lnTo>
                  <a:pt x="2875" y="667"/>
                </a:lnTo>
                <a:close/>
                <a:moveTo>
                  <a:pt x="2789" y="751"/>
                </a:moveTo>
                <a:lnTo>
                  <a:pt x="2787" y="749"/>
                </a:lnTo>
                <a:lnTo>
                  <a:pt x="2787" y="749"/>
                </a:lnTo>
                <a:lnTo>
                  <a:pt x="2785" y="749"/>
                </a:lnTo>
                <a:lnTo>
                  <a:pt x="2785" y="751"/>
                </a:lnTo>
                <a:lnTo>
                  <a:pt x="2785" y="751"/>
                </a:lnTo>
                <a:lnTo>
                  <a:pt x="2785" y="751"/>
                </a:lnTo>
                <a:lnTo>
                  <a:pt x="2785" y="751"/>
                </a:lnTo>
                <a:lnTo>
                  <a:pt x="2783" y="753"/>
                </a:lnTo>
                <a:lnTo>
                  <a:pt x="2785" y="753"/>
                </a:lnTo>
                <a:lnTo>
                  <a:pt x="2787" y="751"/>
                </a:lnTo>
                <a:lnTo>
                  <a:pt x="2789" y="751"/>
                </a:lnTo>
                <a:lnTo>
                  <a:pt x="2789" y="751"/>
                </a:lnTo>
                <a:lnTo>
                  <a:pt x="2789" y="751"/>
                </a:lnTo>
                <a:lnTo>
                  <a:pt x="2789" y="751"/>
                </a:lnTo>
                <a:close/>
                <a:moveTo>
                  <a:pt x="2699" y="780"/>
                </a:moveTo>
                <a:lnTo>
                  <a:pt x="2697" y="780"/>
                </a:lnTo>
                <a:lnTo>
                  <a:pt x="2697" y="780"/>
                </a:lnTo>
                <a:lnTo>
                  <a:pt x="2697" y="780"/>
                </a:lnTo>
                <a:lnTo>
                  <a:pt x="2699" y="780"/>
                </a:lnTo>
                <a:lnTo>
                  <a:pt x="2699" y="780"/>
                </a:lnTo>
                <a:close/>
                <a:moveTo>
                  <a:pt x="2705" y="778"/>
                </a:moveTo>
                <a:lnTo>
                  <a:pt x="2705" y="778"/>
                </a:lnTo>
                <a:lnTo>
                  <a:pt x="2703" y="778"/>
                </a:lnTo>
                <a:lnTo>
                  <a:pt x="2705" y="778"/>
                </a:lnTo>
                <a:lnTo>
                  <a:pt x="2707" y="778"/>
                </a:lnTo>
                <a:lnTo>
                  <a:pt x="2705" y="778"/>
                </a:lnTo>
                <a:close/>
                <a:moveTo>
                  <a:pt x="2730" y="755"/>
                </a:moveTo>
                <a:lnTo>
                  <a:pt x="2730" y="755"/>
                </a:lnTo>
                <a:lnTo>
                  <a:pt x="2730" y="755"/>
                </a:lnTo>
                <a:lnTo>
                  <a:pt x="2730" y="757"/>
                </a:lnTo>
                <a:lnTo>
                  <a:pt x="2732" y="757"/>
                </a:lnTo>
                <a:lnTo>
                  <a:pt x="2732" y="755"/>
                </a:lnTo>
                <a:lnTo>
                  <a:pt x="2732" y="755"/>
                </a:lnTo>
                <a:lnTo>
                  <a:pt x="2730" y="755"/>
                </a:lnTo>
                <a:lnTo>
                  <a:pt x="2730" y="755"/>
                </a:lnTo>
                <a:close/>
                <a:moveTo>
                  <a:pt x="2730" y="751"/>
                </a:moveTo>
                <a:lnTo>
                  <a:pt x="2730" y="749"/>
                </a:lnTo>
                <a:lnTo>
                  <a:pt x="2730" y="749"/>
                </a:lnTo>
                <a:lnTo>
                  <a:pt x="2728" y="753"/>
                </a:lnTo>
                <a:lnTo>
                  <a:pt x="2728" y="755"/>
                </a:lnTo>
                <a:lnTo>
                  <a:pt x="2728" y="755"/>
                </a:lnTo>
                <a:lnTo>
                  <a:pt x="2728" y="753"/>
                </a:lnTo>
                <a:lnTo>
                  <a:pt x="2732" y="753"/>
                </a:lnTo>
                <a:lnTo>
                  <a:pt x="2732" y="753"/>
                </a:lnTo>
                <a:lnTo>
                  <a:pt x="2728" y="753"/>
                </a:lnTo>
                <a:lnTo>
                  <a:pt x="2728" y="751"/>
                </a:lnTo>
                <a:lnTo>
                  <a:pt x="2730" y="751"/>
                </a:lnTo>
                <a:lnTo>
                  <a:pt x="2730" y="751"/>
                </a:lnTo>
                <a:close/>
                <a:moveTo>
                  <a:pt x="2768" y="759"/>
                </a:moveTo>
                <a:lnTo>
                  <a:pt x="2768" y="759"/>
                </a:lnTo>
                <a:lnTo>
                  <a:pt x="2768" y="761"/>
                </a:lnTo>
                <a:lnTo>
                  <a:pt x="2768" y="761"/>
                </a:lnTo>
                <a:lnTo>
                  <a:pt x="2768" y="761"/>
                </a:lnTo>
                <a:lnTo>
                  <a:pt x="2772" y="761"/>
                </a:lnTo>
                <a:lnTo>
                  <a:pt x="2772" y="761"/>
                </a:lnTo>
                <a:lnTo>
                  <a:pt x="2770" y="761"/>
                </a:lnTo>
                <a:lnTo>
                  <a:pt x="2768" y="759"/>
                </a:lnTo>
                <a:close/>
                <a:moveTo>
                  <a:pt x="5194" y="811"/>
                </a:moveTo>
                <a:lnTo>
                  <a:pt x="5194" y="809"/>
                </a:lnTo>
                <a:lnTo>
                  <a:pt x="5194" y="809"/>
                </a:lnTo>
                <a:lnTo>
                  <a:pt x="5194" y="809"/>
                </a:lnTo>
                <a:lnTo>
                  <a:pt x="5194" y="809"/>
                </a:lnTo>
                <a:lnTo>
                  <a:pt x="5194" y="809"/>
                </a:lnTo>
                <a:lnTo>
                  <a:pt x="5194" y="811"/>
                </a:lnTo>
                <a:lnTo>
                  <a:pt x="5194" y="811"/>
                </a:lnTo>
                <a:close/>
                <a:moveTo>
                  <a:pt x="2856" y="702"/>
                </a:moveTo>
                <a:lnTo>
                  <a:pt x="2854" y="702"/>
                </a:lnTo>
                <a:lnTo>
                  <a:pt x="2854" y="702"/>
                </a:lnTo>
                <a:lnTo>
                  <a:pt x="2854" y="705"/>
                </a:lnTo>
                <a:lnTo>
                  <a:pt x="2852" y="707"/>
                </a:lnTo>
                <a:lnTo>
                  <a:pt x="2852" y="709"/>
                </a:lnTo>
                <a:lnTo>
                  <a:pt x="2850" y="711"/>
                </a:lnTo>
                <a:lnTo>
                  <a:pt x="2850" y="713"/>
                </a:lnTo>
                <a:lnTo>
                  <a:pt x="2845" y="719"/>
                </a:lnTo>
                <a:lnTo>
                  <a:pt x="2845" y="721"/>
                </a:lnTo>
                <a:lnTo>
                  <a:pt x="2845" y="723"/>
                </a:lnTo>
                <a:lnTo>
                  <a:pt x="2845" y="726"/>
                </a:lnTo>
                <a:lnTo>
                  <a:pt x="2845" y="726"/>
                </a:lnTo>
                <a:lnTo>
                  <a:pt x="2848" y="723"/>
                </a:lnTo>
                <a:lnTo>
                  <a:pt x="2852" y="713"/>
                </a:lnTo>
                <a:lnTo>
                  <a:pt x="2852" y="713"/>
                </a:lnTo>
                <a:lnTo>
                  <a:pt x="2852" y="711"/>
                </a:lnTo>
                <a:lnTo>
                  <a:pt x="2854" y="705"/>
                </a:lnTo>
                <a:lnTo>
                  <a:pt x="2854" y="705"/>
                </a:lnTo>
                <a:lnTo>
                  <a:pt x="2854" y="705"/>
                </a:lnTo>
                <a:lnTo>
                  <a:pt x="2856" y="702"/>
                </a:lnTo>
                <a:lnTo>
                  <a:pt x="2856" y="702"/>
                </a:lnTo>
                <a:close/>
                <a:moveTo>
                  <a:pt x="2764" y="747"/>
                </a:moveTo>
                <a:lnTo>
                  <a:pt x="2764" y="747"/>
                </a:lnTo>
                <a:lnTo>
                  <a:pt x="2764" y="744"/>
                </a:lnTo>
                <a:lnTo>
                  <a:pt x="2764" y="744"/>
                </a:lnTo>
                <a:lnTo>
                  <a:pt x="2764" y="742"/>
                </a:lnTo>
                <a:lnTo>
                  <a:pt x="2762" y="738"/>
                </a:lnTo>
                <a:lnTo>
                  <a:pt x="2762" y="738"/>
                </a:lnTo>
                <a:lnTo>
                  <a:pt x="2762" y="738"/>
                </a:lnTo>
                <a:lnTo>
                  <a:pt x="2760" y="738"/>
                </a:lnTo>
                <a:lnTo>
                  <a:pt x="2760" y="738"/>
                </a:lnTo>
                <a:lnTo>
                  <a:pt x="2757" y="738"/>
                </a:lnTo>
                <a:lnTo>
                  <a:pt x="2757" y="738"/>
                </a:lnTo>
                <a:lnTo>
                  <a:pt x="2753" y="740"/>
                </a:lnTo>
                <a:lnTo>
                  <a:pt x="2751" y="740"/>
                </a:lnTo>
                <a:lnTo>
                  <a:pt x="2751" y="742"/>
                </a:lnTo>
                <a:lnTo>
                  <a:pt x="2751" y="747"/>
                </a:lnTo>
                <a:lnTo>
                  <a:pt x="2751" y="747"/>
                </a:lnTo>
                <a:lnTo>
                  <a:pt x="2753" y="747"/>
                </a:lnTo>
                <a:lnTo>
                  <a:pt x="2755" y="749"/>
                </a:lnTo>
                <a:lnTo>
                  <a:pt x="2760" y="749"/>
                </a:lnTo>
                <a:lnTo>
                  <a:pt x="2762" y="749"/>
                </a:lnTo>
                <a:lnTo>
                  <a:pt x="2764" y="747"/>
                </a:lnTo>
                <a:close/>
                <a:moveTo>
                  <a:pt x="2799" y="763"/>
                </a:moveTo>
                <a:lnTo>
                  <a:pt x="2799" y="763"/>
                </a:lnTo>
                <a:lnTo>
                  <a:pt x="2801" y="765"/>
                </a:lnTo>
                <a:lnTo>
                  <a:pt x="2801" y="765"/>
                </a:lnTo>
                <a:lnTo>
                  <a:pt x="2804" y="763"/>
                </a:lnTo>
                <a:lnTo>
                  <a:pt x="2806" y="763"/>
                </a:lnTo>
                <a:lnTo>
                  <a:pt x="2806" y="765"/>
                </a:lnTo>
                <a:lnTo>
                  <a:pt x="2808" y="763"/>
                </a:lnTo>
                <a:lnTo>
                  <a:pt x="2806" y="763"/>
                </a:lnTo>
                <a:lnTo>
                  <a:pt x="2806" y="761"/>
                </a:lnTo>
                <a:lnTo>
                  <a:pt x="2804" y="761"/>
                </a:lnTo>
                <a:lnTo>
                  <a:pt x="2806" y="761"/>
                </a:lnTo>
                <a:lnTo>
                  <a:pt x="2806" y="759"/>
                </a:lnTo>
                <a:lnTo>
                  <a:pt x="2806" y="759"/>
                </a:lnTo>
                <a:lnTo>
                  <a:pt x="2806" y="759"/>
                </a:lnTo>
                <a:lnTo>
                  <a:pt x="2804" y="757"/>
                </a:lnTo>
                <a:lnTo>
                  <a:pt x="2804" y="757"/>
                </a:lnTo>
                <a:lnTo>
                  <a:pt x="2801" y="757"/>
                </a:lnTo>
                <a:lnTo>
                  <a:pt x="2801" y="757"/>
                </a:lnTo>
                <a:lnTo>
                  <a:pt x="2799" y="757"/>
                </a:lnTo>
                <a:lnTo>
                  <a:pt x="2799" y="759"/>
                </a:lnTo>
                <a:lnTo>
                  <a:pt x="2799" y="759"/>
                </a:lnTo>
                <a:lnTo>
                  <a:pt x="2799" y="759"/>
                </a:lnTo>
                <a:lnTo>
                  <a:pt x="2799" y="761"/>
                </a:lnTo>
                <a:lnTo>
                  <a:pt x="2799" y="763"/>
                </a:lnTo>
                <a:close/>
                <a:moveTo>
                  <a:pt x="2871" y="705"/>
                </a:moveTo>
                <a:lnTo>
                  <a:pt x="2871" y="707"/>
                </a:lnTo>
                <a:lnTo>
                  <a:pt x="2873" y="709"/>
                </a:lnTo>
                <a:lnTo>
                  <a:pt x="2871" y="709"/>
                </a:lnTo>
                <a:lnTo>
                  <a:pt x="2871" y="711"/>
                </a:lnTo>
                <a:lnTo>
                  <a:pt x="2873" y="711"/>
                </a:lnTo>
                <a:lnTo>
                  <a:pt x="2873" y="711"/>
                </a:lnTo>
                <a:lnTo>
                  <a:pt x="2875" y="709"/>
                </a:lnTo>
                <a:lnTo>
                  <a:pt x="2875" y="707"/>
                </a:lnTo>
                <a:lnTo>
                  <a:pt x="2877" y="707"/>
                </a:lnTo>
                <a:lnTo>
                  <a:pt x="2879" y="705"/>
                </a:lnTo>
                <a:lnTo>
                  <a:pt x="2879" y="702"/>
                </a:lnTo>
                <a:lnTo>
                  <a:pt x="2879" y="702"/>
                </a:lnTo>
                <a:lnTo>
                  <a:pt x="2881" y="702"/>
                </a:lnTo>
                <a:lnTo>
                  <a:pt x="2881" y="702"/>
                </a:lnTo>
                <a:lnTo>
                  <a:pt x="2879" y="700"/>
                </a:lnTo>
                <a:lnTo>
                  <a:pt x="2881" y="696"/>
                </a:lnTo>
                <a:lnTo>
                  <a:pt x="2881" y="694"/>
                </a:lnTo>
                <a:lnTo>
                  <a:pt x="2883" y="694"/>
                </a:lnTo>
                <a:lnTo>
                  <a:pt x="2883" y="692"/>
                </a:lnTo>
                <a:lnTo>
                  <a:pt x="2883" y="692"/>
                </a:lnTo>
                <a:lnTo>
                  <a:pt x="2883" y="692"/>
                </a:lnTo>
                <a:lnTo>
                  <a:pt x="2881" y="690"/>
                </a:lnTo>
                <a:lnTo>
                  <a:pt x="2881" y="692"/>
                </a:lnTo>
                <a:lnTo>
                  <a:pt x="2881" y="692"/>
                </a:lnTo>
                <a:lnTo>
                  <a:pt x="2879" y="692"/>
                </a:lnTo>
                <a:lnTo>
                  <a:pt x="2877" y="692"/>
                </a:lnTo>
                <a:lnTo>
                  <a:pt x="2875" y="694"/>
                </a:lnTo>
                <a:lnTo>
                  <a:pt x="2873" y="696"/>
                </a:lnTo>
                <a:lnTo>
                  <a:pt x="2871" y="696"/>
                </a:lnTo>
                <a:lnTo>
                  <a:pt x="2871" y="698"/>
                </a:lnTo>
                <a:lnTo>
                  <a:pt x="2871" y="700"/>
                </a:lnTo>
                <a:lnTo>
                  <a:pt x="2871" y="702"/>
                </a:lnTo>
                <a:lnTo>
                  <a:pt x="2871" y="705"/>
                </a:lnTo>
                <a:lnTo>
                  <a:pt x="2871" y="705"/>
                </a:lnTo>
                <a:close/>
                <a:moveTo>
                  <a:pt x="2757" y="753"/>
                </a:moveTo>
                <a:lnTo>
                  <a:pt x="2757" y="751"/>
                </a:lnTo>
                <a:lnTo>
                  <a:pt x="2755" y="751"/>
                </a:lnTo>
                <a:lnTo>
                  <a:pt x="2755" y="751"/>
                </a:lnTo>
                <a:lnTo>
                  <a:pt x="2757" y="753"/>
                </a:lnTo>
                <a:lnTo>
                  <a:pt x="2760" y="753"/>
                </a:lnTo>
                <a:lnTo>
                  <a:pt x="2760" y="753"/>
                </a:lnTo>
                <a:lnTo>
                  <a:pt x="2760" y="753"/>
                </a:lnTo>
                <a:lnTo>
                  <a:pt x="2760" y="753"/>
                </a:lnTo>
                <a:lnTo>
                  <a:pt x="2757" y="753"/>
                </a:lnTo>
                <a:close/>
                <a:moveTo>
                  <a:pt x="2751" y="749"/>
                </a:moveTo>
                <a:lnTo>
                  <a:pt x="2749" y="749"/>
                </a:lnTo>
                <a:lnTo>
                  <a:pt x="2749" y="749"/>
                </a:lnTo>
                <a:lnTo>
                  <a:pt x="2749" y="753"/>
                </a:lnTo>
                <a:lnTo>
                  <a:pt x="2751" y="753"/>
                </a:lnTo>
                <a:lnTo>
                  <a:pt x="2751" y="753"/>
                </a:lnTo>
                <a:lnTo>
                  <a:pt x="2753" y="753"/>
                </a:lnTo>
                <a:lnTo>
                  <a:pt x="2753" y="753"/>
                </a:lnTo>
                <a:lnTo>
                  <a:pt x="2753" y="751"/>
                </a:lnTo>
                <a:lnTo>
                  <a:pt x="2751" y="749"/>
                </a:lnTo>
                <a:close/>
                <a:moveTo>
                  <a:pt x="2760" y="734"/>
                </a:moveTo>
                <a:lnTo>
                  <a:pt x="2762" y="734"/>
                </a:lnTo>
                <a:lnTo>
                  <a:pt x="2762" y="734"/>
                </a:lnTo>
                <a:lnTo>
                  <a:pt x="2762" y="734"/>
                </a:lnTo>
                <a:lnTo>
                  <a:pt x="2762" y="732"/>
                </a:lnTo>
                <a:lnTo>
                  <a:pt x="2762" y="732"/>
                </a:lnTo>
                <a:lnTo>
                  <a:pt x="2760" y="730"/>
                </a:lnTo>
                <a:lnTo>
                  <a:pt x="2760" y="732"/>
                </a:lnTo>
                <a:lnTo>
                  <a:pt x="2760" y="732"/>
                </a:lnTo>
                <a:lnTo>
                  <a:pt x="2760" y="734"/>
                </a:lnTo>
                <a:lnTo>
                  <a:pt x="2760" y="734"/>
                </a:lnTo>
                <a:close/>
                <a:moveTo>
                  <a:pt x="2762" y="755"/>
                </a:moveTo>
                <a:lnTo>
                  <a:pt x="2764" y="755"/>
                </a:lnTo>
                <a:lnTo>
                  <a:pt x="2764" y="755"/>
                </a:lnTo>
                <a:lnTo>
                  <a:pt x="2766" y="749"/>
                </a:lnTo>
                <a:lnTo>
                  <a:pt x="2766" y="747"/>
                </a:lnTo>
                <a:lnTo>
                  <a:pt x="2766" y="747"/>
                </a:lnTo>
                <a:lnTo>
                  <a:pt x="2766" y="749"/>
                </a:lnTo>
                <a:lnTo>
                  <a:pt x="2764" y="751"/>
                </a:lnTo>
                <a:lnTo>
                  <a:pt x="2762" y="753"/>
                </a:lnTo>
                <a:lnTo>
                  <a:pt x="2762" y="753"/>
                </a:lnTo>
                <a:lnTo>
                  <a:pt x="2762" y="753"/>
                </a:lnTo>
                <a:lnTo>
                  <a:pt x="2762" y="755"/>
                </a:lnTo>
                <a:close/>
                <a:moveTo>
                  <a:pt x="2827" y="751"/>
                </a:moveTo>
                <a:lnTo>
                  <a:pt x="2827" y="751"/>
                </a:lnTo>
                <a:lnTo>
                  <a:pt x="2827" y="749"/>
                </a:lnTo>
                <a:lnTo>
                  <a:pt x="2827" y="747"/>
                </a:lnTo>
                <a:lnTo>
                  <a:pt x="2822" y="744"/>
                </a:lnTo>
                <a:lnTo>
                  <a:pt x="2820" y="744"/>
                </a:lnTo>
                <a:lnTo>
                  <a:pt x="2820" y="749"/>
                </a:lnTo>
                <a:lnTo>
                  <a:pt x="2822" y="749"/>
                </a:lnTo>
                <a:lnTo>
                  <a:pt x="2827" y="751"/>
                </a:lnTo>
                <a:close/>
                <a:moveTo>
                  <a:pt x="4115" y="1482"/>
                </a:moveTo>
                <a:lnTo>
                  <a:pt x="4115" y="1482"/>
                </a:lnTo>
                <a:lnTo>
                  <a:pt x="4115" y="1480"/>
                </a:lnTo>
                <a:lnTo>
                  <a:pt x="4115" y="1480"/>
                </a:lnTo>
                <a:lnTo>
                  <a:pt x="4113" y="1482"/>
                </a:lnTo>
                <a:lnTo>
                  <a:pt x="4113" y="1482"/>
                </a:lnTo>
                <a:lnTo>
                  <a:pt x="4113" y="1482"/>
                </a:lnTo>
                <a:lnTo>
                  <a:pt x="4113" y="1484"/>
                </a:lnTo>
                <a:lnTo>
                  <a:pt x="4115" y="1487"/>
                </a:lnTo>
                <a:lnTo>
                  <a:pt x="4115" y="1487"/>
                </a:lnTo>
                <a:lnTo>
                  <a:pt x="4115" y="1487"/>
                </a:lnTo>
                <a:lnTo>
                  <a:pt x="4115" y="1484"/>
                </a:lnTo>
                <a:lnTo>
                  <a:pt x="4115" y="1482"/>
                </a:lnTo>
                <a:close/>
                <a:moveTo>
                  <a:pt x="4094" y="1463"/>
                </a:moveTo>
                <a:lnTo>
                  <a:pt x="4092" y="1463"/>
                </a:lnTo>
                <a:lnTo>
                  <a:pt x="4094" y="1463"/>
                </a:lnTo>
                <a:lnTo>
                  <a:pt x="4094" y="1463"/>
                </a:lnTo>
                <a:lnTo>
                  <a:pt x="4094" y="1463"/>
                </a:lnTo>
                <a:lnTo>
                  <a:pt x="4094" y="1463"/>
                </a:lnTo>
                <a:close/>
                <a:moveTo>
                  <a:pt x="4117" y="1591"/>
                </a:moveTo>
                <a:lnTo>
                  <a:pt x="4117" y="1591"/>
                </a:lnTo>
                <a:lnTo>
                  <a:pt x="4117" y="1591"/>
                </a:lnTo>
                <a:lnTo>
                  <a:pt x="4117" y="1591"/>
                </a:lnTo>
                <a:lnTo>
                  <a:pt x="4117" y="1591"/>
                </a:lnTo>
                <a:lnTo>
                  <a:pt x="4117" y="1589"/>
                </a:lnTo>
                <a:lnTo>
                  <a:pt x="4117" y="1589"/>
                </a:lnTo>
                <a:lnTo>
                  <a:pt x="4117" y="1591"/>
                </a:lnTo>
                <a:close/>
                <a:moveTo>
                  <a:pt x="4100" y="1468"/>
                </a:moveTo>
                <a:lnTo>
                  <a:pt x="4100" y="1468"/>
                </a:lnTo>
                <a:lnTo>
                  <a:pt x="4100" y="1468"/>
                </a:lnTo>
                <a:lnTo>
                  <a:pt x="4100" y="1468"/>
                </a:lnTo>
                <a:lnTo>
                  <a:pt x="4100" y="1468"/>
                </a:lnTo>
                <a:lnTo>
                  <a:pt x="4100" y="1468"/>
                </a:lnTo>
                <a:lnTo>
                  <a:pt x="4100" y="1468"/>
                </a:lnTo>
                <a:lnTo>
                  <a:pt x="4100" y="1468"/>
                </a:lnTo>
                <a:close/>
                <a:moveTo>
                  <a:pt x="4103" y="1476"/>
                </a:moveTo>
                <a:lnTo>
                  <a:pt x="4105" y="1478"/>
                </a:lnTo>
                <a:lnTo>
                  <a:pt x="4105" y="1476"/>
                </a:lnTo>
                <a:lnTo>
                  <a:pt x="4103" y="1476"/>
                </a:lnTo>
                <a:lnTo>
                  <a:pt x="4103" y="1476"/>
                </a:lnTo>
                <a:close/>
                <a:moveTo>
                  <a:pt x="4155" y="1327"/>
                </a:moveTo>
                <a:lnTo>
                  <a:pt x="4155" y="1327"/>
                </a:lnTo>
                <a:lnTo>
                  <a:pt x="4155" y="1329"/>
                </a:lnTo>
                <a:lnTo>
                  <a:pt x="4155" y="1327"/>
                </a:lnTo>
                <a:lnTo>
                  <a:pt x="4155" y="1327"/>
                </a:lnTo>
                <a:lnTo>
                  <a:pt x="4155" y="1327"/>
                </a:lnTo>
                <a:lnTo>
                  <a:pt x="4155" y="1327"/>
                </a:lnTo>
                <a:close/>
                <a:moveTo>
                  <a:pt x="4157" y="1327"/>
                </a:moveTo>
                <a:lnTo>
                  <a:pt x="4157" y="1329"/>
                </a:lnTo>
                <a:lnTo>
                  <a:pt x="4159" y="1329"/>
                </a:lnTo>
                <a:lnTo>
                  <a:pt x="4159" y="1329"/>
                </a:lnTo>
                <a:lnTo>
                  <a:pt x="4159" y="1329"/>
                </a:lnTo>
                <a:lnTo>
                  <a:pt x="4159" y="1327"/>
                </a:lnTo>
                <a:lnTo>
                  <a:pt x="4159" y="1327"/>
                </a:lnTo>
                <a:lnTo>
                  <a:pt x="4157" y="1327"/>
                </a:lnTo>
                <a:lnTo>
                  <a:pt x="4157" y="1327"/>
                </a:lnTo>
                <a:close/>
                <a:moveTo>
                  <a:pt x="4165" y="1321"/>
                </a:moveTo>
                <a:lnTo>
                  <a:pt x="4165" y="1321"/>
                </a:lnTo>
                <a:lnTo>
                  <a:pt x="4163" y="1321"/>
                </a:lnTo>
                <a:lnTo>
                  <a:pt x="4163" y="1323"/>
                </a:lnTo>
                <a:lnTo>
                  <a:pt x="4165" y="1323"/>
                </a:lnTo>
                <a:lnTo>
                  <a:pt x="4168" y="1323"/>
                </a:lnTo>
                <a:lnTo>
                  <a:pt x="4165" y="1321"/>
                </a:lnTo>
                <a:close/>
                <a:moveTo>
                  <a:pt x="4251" y="1296"/>
                </a:moveTo>
                <a:lnTo>
                  <a:pt x="4251" y="1296"/>
                </a:lnTo>
                <a:lnTo>
                  <a:pt x="4251" y="1298"/>
                </a:lnTo>
                <a:lnTo>
                  <a:pt x="4251" y="1298"/>
                </a:lnTo>
                <a:lnTo>
                  <a:pt x="4251" y="1298"/>
                </a:lnTo>
                <a:lnTo>
                  <a:pt x="4253" y="1298"/>
                </a:lnTo>
                <a:lnTo>
                  <a:pt x="4253" y="1298"/>
                </a:lnTo>
                <a:lnTo>
                  <a:pt x="4251" y="1298"/>
                </a:lnTo>
                <a:lnTo>
                  <a:pt x="4251" y="1296"/>
                </a:lnTo>
                <a:close/>
                <a:moveTo>
                  <a:pt x="4163" y="1327"/>
                </a:moveTo>
                <a:lnTo>
                  <a:pt x="4165" y="1327"/>
                </a:lnTo>
                <a:lnTo>
                  <a:pt x="4165" y="1327"/>
                </a:lnTo>
                <a:lnTo>
                  <a:pt x="4165" y="1325"/>
                </a:lnTo>
                <a:lnTo>
                  <a:pt x="4165" y="1325"/>
                </a:lnTo>
                <a:lnTo>
                  <a:pt x="4165" y="1325"/>
                </a:lnTo>
                <a:lnTo>
                  <a:pt x="4165" y="1325"/>
                </a:lnTo>
                <a:lnTo>
                  <a:pt x="4163" y="1327"/>
                </a:lnTo>
                <a:close/>
                <a:moveTo>
                  <a:pt x="3388" y="1277"/>
                </a:moveTo>
                <a:lnTo>
                  <a:pt x="3386" y="1277"/>
                </a:lnTo>
                <a:lnTo>
                  <a:pt x="3384" y="1277"/>
                </a:lnTo>
                <a:lnTo>
                  <a:pt x="3386" y="1277"/>
                </a:lnTo>
                <a:lnTo>
                  <a:pt x="3388" y="1277"/>
                </a:lnTo>
                <a:lnTo>
                  <a:pt x="3388" y="1277"/>
                </a:lnTo>
                <a:lnTo>
                  <a:pt x="3388" y="1277"/>
                </a:lnTo>
                <a:lnTo>
                  <a:pt x="3388" y="1277"/>
                </a:lnTo>
                <a:lnTo>
                  <a:pt x="3388" y="1277"/>
                </a:lnTo>
                <a:lnTo>
                  <a:pt x="3388" y="1277"/>
                </a:lnTo>
                <a:close/>
                <a:moveTo>
                  <a:pt x="3380" y="1275"/>
                </a:moveTo>
                <a:lnTo>
                  <a:pt x="3378" y="1275"/>
                </a:lnTo>
                <a:lnTo>
                  <a:pt x="3380" y="1277"/>
                </a:lnTo>
                <a:lnTo>
                  <a:pt x="3380" y="1277"/>
                </a:lnTo>
                <a:lnTo>
                  <a:pt x="3382" y="1275"/>
                </a:lnTo>
                <a:lnTo>
                  <a:pt x="3382" y="1275"/>
                </a:lnTo>
                <a:lnTo>
                  <a:pt x="3382" y="1275"/>
                </a:lnTo>
                <a:lnTo>
                  <a:pt x="3382" y="1273"/>
                </a:lnTo>
                <a:lnTo>
                  <a:pt x="3382" y="1275"/>
                </a:lnTo>
                <a:lnTo>
                  <a:pt x="3380" y="1275"/>
                </a:lnTo>
                <a:close/>
                <a:moveTo>
                  <a:pt x="4369" y="1162"/>
                </a:moveTo>
                <a:lnTo>
                  <a:pt x="4369" y="1162"/>
                </a:lnTo>
                <a:lnTo>
                  <a:pt x="4369" y="1162"/>
                </a:lnTo>
                <a:lnTo>
                  <a:pt x="4367" y="1160"/>
                </a:lnTo>
                <a:lnTo>
                  <a:pt x="4367" y="1160"/>
                </a:lnTo>
                <a:lnTo>
                  <a:pt x="4365" y="1160"/>
                </a:lnTo>
                <a:lnTo>
                  <a:pt x="4365" y="1160"/>
                </a:lnTo>
                <a:lnTo>
                  <a:pt x="4365" y="1162"/>
                </a:lnTo>
                <a:lnTo>
                  <a:pt x="4369" y="1164"/>
                </a:lnTo>
                <a:lnTo>
                  <a:pt x="4373" y="1164"/>
                </a:lnTo>
                <a:lnTo>
                  <a:pt x="4373" y="1164"/>
                </a:lnTo>
                <a:lnTo>
                  <a:pt x="4373" y="1164"/>
                </a:lnTo>
                <a:lnTo>
                  <a:pt x="4373" y="1164"/>
                </a:lnTo>
                <a:lnTo>
                  <a:pt x="4369" y="1162"/>
                </a:lnTo>
                <a:close/>
                <a:moveTo>
                  <a:pt x="3369" y="1275"/>
                </a:moveTo>
                <a:lnTo>
                  <a:pt x="3369" y="1275"/>
                </a:lnTo>
                <a:lnTo>
                  <a:pt x="3369" y="1275"/>
                </a:lnTo>
                <a:lnTo>
                  <a:pt x="3369" y="1275"/>
                </a:lnTo>
                <a:lnTo>
                  <a:pt x="3371" y="1275"/>
                </a:lnTo>
                <a:lnTo>
                  <a:pt x="3369" y="1275"/>
                </a:lnTo>
                <a:lnTo>
                  <a:pt x="3369" y="1275"/>
                </a:lnTo>
                <a:close/>
                <a:moveTo>
                  <a:pt x="2965" y="1076"/>
                </a:moveTo>
                <a:lnTo>
                  <a:pt x="2965" y="1076"/>
                </a:lnTo>
                <a:lnTo>
                  <a:pt x="2965" y="1076"/>
                </a:lnTo>
                <a:lnTo>
                  <a:pt x="2965" y="1076"/>
                </a:lnTo>
                <a:lnTo>
                  <a:pt x="2967" y="1076"/>
                </a:lnTo>
                <a:lnTo>
                  <a:pt x="2965" y="1074"/>
                </a:lnTo>
                <a:lnTo>
                  <a:pt x="2965" y="1074"/>
                </a:lnTo>
                <a:lnTo>
                  <a:pt x="2965" y="1076"/>
                </a:lnTo>
                <a:close/>
                <a:moveTo>
                  <a:pt x="4090" y="1457"/>
                </a:moveTo>
                <a:lnTo>
                  <a:pt x="4090" y="1455"/>
                </a:lnTo>
                <a:lnTo>
                  <a:pt x="4090" y="1455"/>
                </a:lnTo>
                <a:lnTo>
                  <a:pt x="4090" y="1457"/>
                </a:lnTo>
                <a:lnTo>
                  <a:pt x="4090" y="1459"/>
                </a:lnTo>
                <a:lnTo>
                  <a:pt x="4090" y="1459"/>
                </a:lnTo>
                <a:lnTo>
                  <a:pt x="4090" y="1459"/>
                </a:lnTo>
                <a:lnTo>
                  <a:pt x="4092" y="1459"/>
                </a:lnTo>
                <a:lnTo>
                  <a:pt x="4092" y="1457"/>
                </a:lnTo>
                <a:lnTo>
                  <a:pt x="4092" y="1457"/>
                </a:lnTo>
                <a:lnTo>
                  <a:pt x="4090" y="1457"/>
                </a:lnTo>
                <a:close/>
                <a:moveTo>
                  <a:pt x="4056" y="1493"/>
                </a:moveTo>
                <a:lnTo>
                  <a:pt x="4054" y="1495"/>
                </a:lnTo>
                <a:lnTo>
                  <a:pt x="4056" y="1495"/>
                </a:lnTo>
                <a:lnTo>
                  <a:pt x="4056" y="1495"/>
                </a:lnTo>
                <a:lnTo>
                  <a:pt x="4056" y="1495"/>
                </a:lnTo>
                <a:lnTo>
                  <a:pt x="4056" y="1493"/>
                </a:lnTo>
                <a:lnTo>
                  <a:pt x="4056" y="1493"/>
                </a:lnTo>
                <a:lnTo>
                  <a:pt x="4056" y="1493"/>
                </a:lnTo>
                <a:lnTo>
                  <a:pt x="4056" y="1493"/>
                </a:lnTo>
                <a:close/>
                <a:moveTo>
                  <a:pt x="4056" y="1491"/>
                </a:moveTo>
                <a:lnTo>
                  <a:pt x="4056" y="1491"/>
                </a:lnTo>
                <a:lnTo>
                  <a:pt x="4056" y="1491"/>
                </a:lnTo>
                <a:lnTo>
                  <a:pt x="4056" y="1491"/>
                </a:lnTo>
                <a:lnTo>
                  <a:pt x="4056" y="1491"/>
                </a:lnTo>
                <a:lnTo>
                  <a:pt x="4056" y="1491"/>
                </a:lnTo>
                <a:lnTo>
                  <a:pt x="4056" y="1491"/>
                </a:lnTo>
                <a:lnTo>
                  <a:pt x="4056" y="1491"/>
                </a:lnTo>
                <a:close/>
                <a:moveTo>
                  <a:pt x="3966" y="1350"/>
                </a:moveTo>
                <a:lnTo>
                  <a:pt x="3966" y="1350"/>
                </a:lnTo>
                <a:lnTo>
                  <a:pt x="3968" y="1350"/>
                </a:lnTo>
                <a:lnTo>
                  <a:pt x="3968" y="1350"/>
                </a:lnTo>
                <a:lnTo>
                  <a:pt x="3968" y="1348"/>
                </a:lnTo>
                <a:lnTo>
                  <a:pt x="3968" y="1348"/>
                </a:lnTo>
                <a:lnTo>
                  <a:pt x="3968" y="1348"/>
                </a:lnTo>
                <a:lnTo>
                  <a:pt x="3966" y="1348"/>
                </a:lnTo>
                <a:lnTo>
                  <a:pt x="3966" y="1346"/>
                </a:lnTo>
                <a:lnTo>
                  <a:pt x="3964" y="1346"/>
                </a:lnTo>
                <a:lnTo>
                  <a:pt x="3964" y="1348"/>
                </a:lnTo>
                <a:lnTo>
                  <a:pt x="3964" y="1348"/>
                </a:lnTo>
                <a:lnTo>
                  <a:pt x="3966" y="1348"/>
                </a:lnTo>
                <a:lnTo>
                  <a:pt x="3966" y="1350"/>
                </a:lnTo>
                <a:close/>
                <a:moveTo>
                  <a:pt x="3411" y="1239"/>
                </a:moveTo>
                <a:lnTo>
                  <a:pt x="3409" y="1239"/>
                </a:lnTo>
                <a:lnTo>
                  <a:pt x="3409" y="1239"/>
                </a:lnTo>
                <a:lnTo>
                  <a:pt x="3409" y="1239"/>
                </a:lnTo>
                <a:lnTo>
                  <a:pt x="3409" y="1241"/>
                </a:lnTo>
                <a:lnTo>
                  <a:pt x="3409" y="1241"/>
                </a:lnTo>
                <a:lnTo>
                  <a:pt x="3411" y="1241"/>
                </a:lnTo>
                <a:lnTo>
                  <a:pt x="3413" y="1239"/>
                </a:lnTo>
                <a:lnTo>
                  <a:pt x="3413" y="1239"/>
                </a:lnTo>
                <a:lnTo>
                  <a:pt x="3415" y="1239"/>
                </a:lnTo>
                <a:lnTo>
                  <a:pt x="3417" y="1239"/>
                </a:lnTo>
                <a:lnTo>
                  <a:pt x="3417" y="1239"/>
                </a:lnTo>
                <a:lnTo>
                  <a:pt x="3417" y="1239"/>
                </a:lnTo>
                <a:lnTo>
                  <a:pt x="3420" y="1237"/>
                </a:lnTo>
                <a:lnTo>
                  <a:pt x="3422" y="1235"/>
                </a:lnTo>
                <a:lnTo>
                  <a:pt x="3424" y="1235"/>
                </a:lnTo>
                <a:lnTo>
                  <a:pt x="3422" y="1235"/>
                </a:lnTo>
                <a:lnTo>
                  <a:pt x="3420" y="1235"/>
                </a:lnTo>
                <a:lnTo>
                  <a:pt x="3417" y="1235"/>
                </a:lnTo>
                <a:lnTo>
                  <a:pt x="3415" y="1235"/>
                </a:lnTo>
                <a:lnTo>
                  <a:pt x="3415" y="1235"/>
                </a:lnTo>
                <a:lnTo>
                  <a:pt x="3415" y="1237"/>
                </a:lnTo>
                <a:lnTo>
                  <a:pt x="3415" y="1237"/>
                </a:lnTo>
                <a:lnTo>
                  <a:pt x="3411" y="1239"/>
                </a:lnTo>
                <a:close/>
                <a:moveTo>
                  <a:pt x="3396" y="1273"/>
                </a:moveTo>
                <a:lnTo>
                  <a:pt x="3394" y="1273"/>
                </a:lnTo>
                <a:lnTo>
                  <a:pt x="3394" y="1273"/>
                </a:lnTo>
                <a:lnTo>
                  <a:pt x="3396" y="1273"/>
                </a:lnTo>
                <a:lnTo>
                  <a:pt x="3396" y="1273"/>
                </a:lnTo>
                <a:lnTo>
                  <a:pt x="3396" y="1273"/>
                </a:lnTo>
                <a:lnTo>
                  <a:pt x="3396" y="1273"/>
                </a:lnTo>
                <a:lnTo>
                  <a:pt x="3396" y="1273"/>
                </a:lnTo>
                <a:lnTo>
                  <a:pt x="3396" y="1273"/>
                </a:lnTo>
                <a:close/>
                <a:moveTo>
                  <a:pt x="5211" y="811"/>
                </a:moveTo>
                <a:lnTo>
                  <a:pt x="5213" y="809"/>
                </a:lnTo>
                <a:lnTo>
                  <a:pt x="5211" y="807"/>
                </a:lnTo>
                <a:lnTo>
                  <a:pt x="5209" y="809"/>
                </a:lnTo>
                <a:lnTo>
                  <a:pt x="5209" y="809"/>
                </a:lnTo>
                <a:lnTo>
                  <a:pt x="5209" y="811"/>
                </a:lnTo>
                <a:lnTo>
                  <a:pt x="5211" y="811"/>
                </a:lnTo>
                <a:lnTo>
                  <a:pt x="5211" y="811"/>
                </a:lnTo>
                <a:close/>
                <a:moveTo>
                  <a:pt x="5213" y="1866"/>
                </a:moveTo>
                <a:lnTo>
                  <a:pt x="5211" y="1866"/>
                </a:lnTo>
                <a:lnTo>
                  <a:pt x="5211" y="1866"/>
                </a:lnTo>
                <a:lnTo>
                  <a:pt x="5209" y="1866"/>
                </a:lnTo>
                <a:lnTo>
                  <a:pt x="5207" y="1866"/>
                </a:lnTo>
                <a:lnTo>
                  <a:pt x="5207" y="1868"/>
                </a:lnTo>
                <a:lnTo>
                  <a:pt x="5205" y="1868"/>
                </a:lnTo>
                <a:lnTo>
                  <a:pt x="5205" y="1868"/>
                </a:lnTo>
                <a:lnTo>
                  <a:pt x="5203" y="1870"/>
                </a:lnTo>
                <a:lnTo>
                  <a:pt x="5201" y="1870"/>
                </a:lnTo>
                <a:lnTo>
                  <a:pt x="5198" y="1870"/>
                </a:lnTo>
                <a:lnTo>
                  <a:pt x="5198" y="1872"/>
                </a:lnTo>
                <a:lnTo>
                  <a:pt x="5196" y="1872"/>
                </a:lnTo>
                <a:lnTo>
                  <a:pt x="5196" y="1872"/>
                </a:lnTo>
                <a:lnTo>
                  <a:pt x="5196" y="1872"/>
                </a:lnTo>
                <a:lnTo>
                  <a:pt x="5194" y="1872"/>
                </a:lnTo>
                <a:lnTo>
                  <a:pt x="5194" y="1872"/>
                </a:lnTo>
                <a:lnTo>
                  <a:pt x="5194" y="1872"/>
                </a:lnTo>
                <a:lnTo>
                  <a:pt x="5194" y="1874"/>
                </a:lnTo>
                <a:lnTo>
                  <a:pt x="5194" y="1874"/>
                </a:lnTo>
                <a:lnTo>
                  <a:pt x="5194" y="1874"/>
                </a:lnTo>
                <a:lnTo>
                  <a:pt x="5196" y="1874"/>
                </a:lnTo>
                <a:lnTo>
                  <a:pt x="5196" y="1877"/>
                </a:lnTo>
                <a:lnTo>
                  <a:pt x="5196" y="1877"/>
                </a:lnTo>
                <a:lnTo>
                  <a:pt x="5198" y="1877"/>
                </a:lnTo>
                <a:lnTo>
                  <a:pt x="5198" y="1877"/>
                </a:lnTo>
                <a:lnTo>
                  <a:pt x="5201" y="1877"/>
                </a:lnTo>
                <a:lnTo>
                  <a:pt x="5201" y="1877"/>
                </a:lnTo>
                <a:lnTo>
                  <a:pt x="5203" y="1874"/>
                </a:lnTo>
                <a:lnTo>
                  <a:pt x="5205" y="1872"/>
                </a:lnTo>
                <a:lnTo>
                  <a:pt x="5205" y="1872"/>
                </a:lnTo>
                <a:lnTo>
                  <a:pt x="5205" y="1872"/>
                </a:lnTo>
                <a:lnTo>
                  <a:pt x="5207" y="1874"/>
                </a:lnTo>
                <a:lnTo>
                  <a:pt x="5207" y="1874"/>
                </a:lnTo>
                <a:lnTo>
                  <a:pt x="5207" y="1874"/>
                </a:lnTo>
                <a:lnTo>
                  <a:pt x="5207" y="1874"/>
                </a:lnTo>
                <a:lnTo>
                  <a:pt x="5209" y="1874"/>
                </a:lnTo>
                <a:lnTo>
                  <a:pt x="5211" y="1874"/>
                </a:lnTo>
                <a:lnTo>
                  <a:pt x="5213" y="1874"/>
                </a:lnTo>
                <a:lnTo>
                  <a:pt x="5215" y="1874"/>
                </a:lnTo>
                <a:lnTo>
                  <a:pt x="5213" y="1872"/>
                </a:lnTo>
                <a:lnTo>
                  <a:pt x="5213" y="1872"/>
                </a:lnTo>
                <a:lnTo>
                  <a:pt x="5215" y="1870"/>
                </a:lnTo>
                <a:lnTo>
                  <a:pt x="5215" y="1870"/>
                </a:lnTo>
                <a:lnTo>
                  <a:pt x="5213" y="1870"/>
                </a:lnTo>
                <a:lnTo>
                  <a:pt x="5213" y="1870"/>
                </a:lnTo>
                <a:lnTo>
                  <a:pt x="5211" y="1872"/>
                </a:lnTo>
                <a:lnTo>
                  <a:pt x="5209" y="1874"/>
                </a:lnTo>
                <a:lnTo>
                  <a:pt x="5209" y="1872"/>
                </a:lnTo>
                <a:lnTo>
                  <a:pt x="5209" y="1870"/>
                </a:lnTo>
                <a:lnTo>
                  <a:pt x="5211" y="1870"/>
                </a:lnTo>
                <a:lnTo>
                  <a:pt x="5213" y="1868"/>
                </a:lnTo>
                <a:lnTo>
                  <a:pt x="5213" y="1868"/>
                </a:lnTo>
                <a:lnTo>
                  <a:pt x="5215" y="1866"/>
                </a:lnTo>
                <a:lnTo>
                  <a:pt x="5215" y="1866"/>
                </a:lnTo>
                <a:lnTo>
                  <a:pt x="5213" y="1866"/>
                </a:lnTo>
                <a:lnTo>
                  <a:pt x="5213" y="1866"/>
                </a:lnTo>
                <a:close/>
                <a:moveTo>
                  <a:pt x="5196" y="1738"/>
                </a:moveTo>
                <a:lnTo>
                  <a:pt x="5196" y="1738"/>
                </a:lnTo>
                <a:lnTo>
                  <a:pt x="5196" y="1738"/>
                </a:lnTo>
                <a:lnTo>
                  <a:pt x="5196" y="1738"/>
                </a:lnTo>
                <a:lnTo>
                  <a:pt x="5196" y="1738"/>
                </a:lnTo>
                <a:lnTo>
                  <a:pt x="5196" y="1738"/>
                </a:lnTo>
                <a:lnTo>
                  <a:pt x="5196" y="1738"/>
                </a:lnTo>
                <a:lnTo>
                  <a:pt x="5196" y="1738"/>
                </a:lnTo>
                <a:close/>
                <a:moveTo>
                  <a:pt x="5207" y="820"/>
                </a:moveTo>
                <a:lnTo>
                  <a:pt x="5207" y="820"/>
                </a:lnTo>
                <a:lnTo>
                  <a:pt x="5205" y="820"/>
                </a:lnTo>
                <a:lnTo>
                  <a:pt x="5203" y="820"/>
                </a:lnTo>
                <a:lnTo>
                  <a:pt x="5203" y="818"/>
                </a:lnTo>
                <a:lnTo>
                  <a:pt x="5201" y="816"/>
                </a:lnTo>
                <a:lnTo>
                  <a:pt x="5196" y="816"/>
                </a:lnTo>
                <a:lnTo>
                  <a:pt x="5196" y="816"/>
                </a:lnTo>
                <a:lnTo>
                  <a:pt x="5196" y="818"/>
                </a:lnTo>
                <a:lnTo>
                  <a:pt x="5201" y="818"/>
                </a:lnTo>
                <a:lnTo>
                  <a:pt x="5205" y="820"/>
                </a:lnTo>
                <a:lnTo>
                  <a:pt x="5207" y="820"/>
                </a:lnTo>
                <a:close/>
                <a:moveTo>
                  <a:pt x="5215" y="1870"/>
                </a:moveTo>
                <a:lnTo>
                  <a:pt x="5215" y="1870"/>
                </a:lnTo>
                <a:lnTo>
                  <a:pt x="5215" y="1870"/>
                </a:lnTo>
                <a:lnTo>
                  <a:pt x="5215" y="1870"/>
                </a:lnTo>
                <a:lnTo>
                  <a:pt x="5215" y="1870"/>
                </a:lnTo>
                <a:close/>
                <a:moveTo>
                  <a:pt x="5205" y="1755"/>
                </a:moveTo>
                <a:lnTo>
                  <a:pt x="5205" y="1753"/>
                </a:lnTo>
                <a:lnTo>
                  <a:pt x="5205" y="1753"/>
                </a:lnTo>
                <a:lnTo>
                  <a:pt x="5205" y="1753"/>
                </a:lnTo>
                <a:lnTo>
                  <a:pt x="5205" y="1753"/>
                </a:lnTo>
                <a:lnTo>
                  <a:pt x="5205" y="1753"/>
                </a:lnTo>
                <a:lnTo>
                  <a:pt x="5205" y="1753"/>
                </a:lnTo>
                <a:lnTo>
                  <a:pt x="5205" y="1753"/>
                </a:lnTo>
                <a:lnTo>
                  <a:pt x="5205" y="1755"/>
                </a:lnTo>
                <a:lnTo>
                  <a:pt x="5205" y="1755"/>
                </a:lnTo>
                <a:close/>
                <a:moveTo>
                  <a:pt x="5215" y="1877"/>
                </a:moveTo>
                <a:lnTo>
                  <a:pt x="5213" y="1877"/>
                </a:lnTo>
                <a:lnTo>
                  <a:pt x="5215" y="1877"/>
                </a:lnTo>
                <a:lnTo>
                  <a:pt x="5215" y="1877"/>
                </a:lnTo>
                <a:lnTo>
                  <a:pt x="5215" y="1874"/>
                </a:lnTo>
                <a:lnTo>
                  <a:pt x="5215" y="1874"/>
                </a:lnTo>
                <a:lnTo>
                  <a:pt x="5215" y="1877"/>
                </a:lnTo>
                <a:close/>
                <a:moveTo>
                  <a:pt x="5205" y="1891"/>
                </a:moveTo>
                <a:lnTo>
                  <a:pt x="5205" y="1891"/>
                </a:lnTo>
                <a:lnTo>
                  <a:pt x="5205" y="1893"/>
                </a:lnTo>
                <a:lnTo>
                  <a:pt x="5205" y="1893"/>
                </a:lnTo>
                <a:lnTo>
                  <a:pt x="5207" y="1893"/>
                </a:lnTo>
                <a:lnTo>
                  <a:pt x="5207" y="1893"/>
                </a:lnTo>
                <a:lnTo>
                  <a:pt x="5207" y="1893"/>
                </a:lnTo>
                <a:lnTo>
                  <a:pt x="5207" y="1891"/>
                </a:lnTo>
                <a:lnTo>
                  <a:pt x="5205" y="1891"/>
                </a:lnTo>
                <a:close/>
                <a:moveTo>
                  <a:pt x="4417" y="1032"/>
                </a:moveTo>
                <a:lnTo>
                  <a:pt x="4417" y="1032"/>
                </a:lnTo>
                <a:lnTo>
                  <a:pt x="4417" y="1032"/>
                </a:lnTo>
                <a:lnTo>
                  <a:pt x="4417" y="1034"/>
                </a:lnTo>
                <a:lnTo>
                  <a:pt x="4417" y="1032"/>
                </a:lnTo>
                <a:lnTo>
                  <a:pt x="4417" y="1032"/>
                </a:lnTo>
                <a:close/>
                <a:moveTo>
                  <a:pt x="5207" y="1881"/>
                </a:moveTo>
                <a:lnTo>
                  <a:pt x="5207" y="1881"/>
                </a:lnTo>
                <a:lnTo>
                  <a:pt x="5207" y="1883"/>
                </a:lnTo>
                <a:lnTo>
                  <a:pt x="5207" y="1883"/>
                </a:lnTo>
                <a:lnTo>
                  <a:pt x="5207" y="1883"/>
                </a:lnTo>
                <a:lnTo>
                  <a:pt x="5207" y="1881"/>
                </a:lnTo>
                <a:lnTo>
                  <a:pt x="5207" y="1881"/>
                </a:lnTo>
                <a:close/>
                <a:moveTo>
                  <a:pt x="5198" y="1887"/>
                </a:moveTo>
                <a:lnTo>
                  <a:pt x="5196" y="1887"/>
                </a:lnTo>
                <a:lnTo>
                  <a:pt x="5198" y="1889"/>
                </a:lnTo>
                <a:lnTo>
                  <a:pt x="5198" y="1889"/>
                </a:lnTo>
                <a:lnTo>
                  <a:pt x="5198" y="1887"/>
                </a:lnTo>
                <a:lnTo>
                  <a:pt x="5198" y="1887"/>
                </a:lnTo>
                <a:lnTo>
                  <a:pt x="5198" y="1887"/>
                </a:lnTo>
                <a:close/>
                <a:moveTo>
                  <a:pt x="4608" y="749"/>
                </a:moveTo>
                <a:lnTo>
                  <a:pt x="4605" y="749"/>
                </a:lnTo>
                <a:lnTo>
                  <a:pt x="4605" y="749"/>
                </a:lnTo>
                <a:lnTo>
                  <a:pt x="4601" y="747"/>
                </a:lnTo>
                <a:lnTo>
                  <a:pt x="4601" y="747"/>
                </a:lnTo>
                <a:lnTo>
                  <a:pt x="4599" y="751"/>
                </a:lnTo>
                <a:lnTo>
                  <a:pt x="4597" y="751"/>
                </a:lnTo>
                <a:lnTo>
                  <a:pt x="4597" y="753"/>
                </a:lnTo>
                <a:lnTo>
                  <a:pt x="4595" y="755"/>
                </a:lnTo>
                <a:lnTo>
                  <a:pt x="4597" y="755"/>
                </a:lnTo>
                <a:lnTo>
                  <a:pt x="4599" y="753"/>
                </a:lnTo>
                <a:lnTo>
                  <a:pt x="4599" y="753"/>
                </a:lnTo>
                <a:lnTo>
                  <a:pt x="4601" y="757"/>
                </a:lnTo>
                <a:lnTo>
                  <a:pt x="4603" y="757"/>
                </a:lnTo>
                <a:lnTo>
                  <a:pt x="4603" y="757"/>
                </a:lnTo>
                <a:lnTo>
                  <a:pt x="4605" y="755"/>
                </a:lnTo>
                <a:lnTo>
                  <a:pt x="4605" y="755"/>
                </a:lnTo>
                <a:lnTo>
                  <a:pt x="4608" y="753"/>
                </a:lnTo>
                <a:lnTo>
                  <a:pt x="4608" y="753"/>
                </a:lnTo>
                <a:lnTo>
                  <a:pt x="4608" y="751"/>
                </a:lnTo>
                <a:lnTo>
                  <a:pt x="4610" y="749"/>
                </a:lnTo>
                <a:lnTo>
                  <a:pt x="4610" y="749"/>
                </a:lnTo>
                <a:lnTo>
                  <a:pt x="4608" y="749"/>
                </a:lnTo>
                <a:close/>
                <a:moveTo>
                  <a:pt x="4593" y="749"/>
                </a:moveTo>
                <a:lnTo>
                  <a:pt x="4589" y="751"/>
                </a:lnTo>
                <a:lnTo>
                  <a:pt x="4589" y="751"/>
                </a:lnTo>
                <a:lnTo>
                  <a:pt x="4589" y="751"/>
                </a:lnTo>
                <a:lnTo>
                  <a:pt x="4591" y="751"/>
                </a:lnTo>
                <a:lnTo>
                  <a:pt x="4593" y="751"/>
                </a:lnTo>
                <a:lnTo>
                  <a:pt x="4593" y="751"/>
                </a:lnTo>
                <a:lnTo>
                  <a:pt x="4595" y="749"/>
                </a:lnTo>
                <a:lnTo>
                  <a:pt x="4595" y="749"/>
                </a:lnTo>
                <a:lnTo>
                  <a:pt x="4593" y="749"/>
                </a:lnTo>
                <a:lnTo>
                  <a:pt x="4593" y="749"/>
                </a:lnTo>
                <a:close/>
                <a:moveTo>
                  <a:pt x="3371" y="931"/>
                </a:moveTo>
                <a:lnTo>
                  <a:pt x="3371" y="931"/>
                </a:lnTo>
                <a:lnTo>
                  <a:pt x="3371" y="929"/>
                </a:lnTo>
                <a:lnTo>
                  <a:pt x="3371" y="929"/>
                </a:lnTo>
                <a:lnTo>
                  <a:pt x="3369" y="929"/>
                </a:lnTo>
                <a:lnTo>
                  <a:pt x="3369" y="929"/>
                </a:lnTo>
                <a:lnTo>
                  <a:pt x="3369" y="931"/>
                </a:lnTo>
                <a:lnTo>
                  <a:pt x="3371" y="931"/>
                </a:lnTo>
                <a:close/>
                <a:moveTo>
                  <a:pt x="4440" y="1065"/>
                </a:moveTo>
                <a:lnTo>
                  <a:pt x="4440" y="1065"/>
                </a:lnTo>
                <a:lnTo>
                  <a:pt x="4440" y="1063"/>
                </a:lnTo>
                <a:lnTo>
                  <a:pt x="4440" y="1061"/>
                </a:lnTo>
                <a:lnTo>
                  <a:pt x="4440" y="1061"/>
                </a:lnTo>
                <a:lnTo>
                  <a:pt x="4438" y="1061"/>
                </a:lnTo>
                <a:lnTo>
                  <a:pt x="4440" y="1063"/>
                </a:lnTo>
                <a:lnTo>
                  <a:pt x="4440" y="1065"/>
                </a:lnTo>
                <a:lnTo>
                  <a:pt x="4440" y="1065"/>
                </a:lnTo>
                <a:close/>
                <a:moveTo>
                  <a:pt x="4440" y="1084"/>
                </a:moveTo>
                <a:lnTo>
                  <a:pt x="4438" y="1082"/>
                </a:lnTo>
                <a:lnTo>
                  <a:pt x="4438" y="1082"/>
                </a:lnTo>
                <a:lnTo>
                  <a:pt x="4438" y="1084"/>
                </a:lnTo>
                <a:lnTo>
                  <a:pt x="4440" y="1084"/>
                </a:lnTo>
                <a:lnTo>
                  <a:pt x="4440" y="1084"/>
                </a:lnTo>
                <a:close/>
                <a:moveTo>
                  <a:pt x="3302" y="927"/>
                </a:moveTo>
                <a:lnTo>
                  <a:pt x="3302" y="929"/>
                </a:lnTo>
                <a:lnTo>
                  <a:pt x="3302" y="929"/>
                </a:lnTo>
                <a:lnTo>
                  <a:pt x="3302" y="929"/>
                </a:lnTo>
                <a:lnTo>
                  <a:pt x="3302" y="929"/>
                </a:lnTo>
                <a:lnTo>
                  <a:pt x="3302" y="927"/>
                </a:lnTo>
                <a:lnTo>
                  <a:pt x="3302" y="927"/>
                </a:lnTo>
                <a:close/>
                <a:moveTo>
                  <a:pt x="3336" y="939"/>
                </a:moveTo>
                <a:lnTo>
                  <a:pt x="3338" y="937"/>
                </a:lnTo>
                <a:lnTo>
                  <a:pt x="3338" y="937"/>
                </a:lnTo>
                <a:lnTo>
                  <a:pt x="3336" y="937"/>
                </a:lnTo>
                <a:lnTo>
                  <a:pt x="3336" y="937"/>
                </a:lnTo>
                <a:lnTo>
                  <a:pt x="3336" y="939"/>
                </a:lnTo>
                <a:lnTo>
                  <a:pt x="3336" y="939"/>
                </a:lnTo>
                <a:close/>
                <a:moveTo>
                  <a:pt x="3334" y="939"/>
                </a:moveTo>
                <a:lnTo>
                  <a:pt x="3334" y="937"/>
                </a:lnTo>
                <a:lnTo>
                  <a:pt x="3334" y="937"/>
                </a:lnTo>
                <a:lnTo>
                  <a:pt x="3334" y="937"/>
                </a:lnTo>
                <a:lnTo>
                  <a:pt x="3334" y="937"/>
                </a:lnTo>
                <a:lnTo>
                  <a:pt x="3332" y="937"/>
                </a:lnTo>
                <a:lnTo>
                  <a:pt x="3332" y="939"/>
                </a:lnTo>
                <a:lnTo>
                  <a:pt x="3334" y="941"/>
                </a:lnTo>
                <a:lnTo>
                  <a:pt x="3334" y="941"/>
                </a:lnTo>
                <a:lnTo>
                  <a:pt x="3336" y="941"/>
                </a:lnTo>
                <a:lnTo>
                  <a:pt x="3334" y="939"/>
                </a:lnTo>
                <a:lnTo>
                  <a:pt x="3334" y="939"/>
                </a:lnTo>
                <a:close/>
                <a:moveTo>
                  <a:pt x="3378" y="1046"/>
                </a:moveTo>
                <a:lnTo>
                  <a:pt x="3378" y="1044"/>
                </a:lnTo>
                <a:lnTo>
                  <a:pt x="3376" y="1040"/>
                </a:lnTo>
                <a:lnTo>
                  <a:pt x="3378" y="1040"/>
                </a:lnTo>
                <a:lnTo>
                  <a:pt x="3376" y="1040"/>
                </a:lnTo>
                <a:lnTo>
                  <a:pt x="3376" y="1040"/>
                </a:lnTo>
                <a:lnTo>
                  <a:pt x="3376" y="1042"/>
                </a:lnTo>
                <a:lnTo>
                  <a:pt x="3378" y="1046"/>
                </a:lnTo>
                <a:close/>
                <a:moveTo>
                  <a:pt x="3340" y="1252"/>
                </a:moveTo>
                <a:lnTo>
                  <a:pt x="3340" y="1252"/>
                </a:lnTo>
                <a:lnTo>
                  <a:pt x="3340" y="1252"/>
                </a:lnTo>
                <a:lnTo>
                  <a:pt x="3342" y="1250"/>
                </a:lnTo>
                <a:lnTo>
                  <a:pt x="3340" y="1248"/>
                </a:lnTo>
                <a:lnTo>
                  <a:pt x="3340" y="1245"/>
                </a:lnTo>
                <a:lnTo>
                  <a:pt x="3340" y="1245"/>
                </a:lnTo>
                <a:lnTo>
                  <a:pt x="3340" y="1245"/>
                </a:lnTo>
                <a:lnTo>
                  <a:pt x="3338" y="1245"/>
                </a:lnTo>
                <a:lnTo>
                  <a:pt x="3338" y="1248"/>
                </a:lnTo>
                <a:lnTo>
                  <a:pt x="3340" y="1248"/>
                </a:lnTo>
                <a:lnTo>
                  <a:pt x="3338" y="1250"/>
                </a:lnTo>
                <a:lnTo>
                  <a:pt x="3340" y="1252"/>
                </a:lnTo>
                <a:close/>
                <a:moveTo>
                  <a:pt x="2810" y="1013"/>
                </a:moveTo>
                <a:lnTo>
                  <a:pt x="2810" y="1013"/>
                </a:lnTo>
                <a:lnTo>
                  <a:pt x="2810" y="1013"/>
                </a:lnTo>
                <a:lnTo>
                  <a:pt x="2808" y="1011"/>
                </a:lnTo>
                <a:lnTo>
                  <a:pt x="2808" y="1013"/>
                </a:lnTo>
                <a:lnTo>
                  <a:pt x="2808" y="1013"/>
                </a:lnTo>
                <a:lnTo>
                  <a:pt x="2810" y="1013"/>
                </a:lnTo>
                <a:lnTo>
                  <a:pt x="2810" y="1013"/>
                </a:lnTo>
                <a:close/>
                <a:moveTo>
                  <a:pt x="2814" y="1090"/>
                </a:moveTo>
                <a:lnTo>
                  <a:pt x="2814" y="1090"/>
                </a:lnTo>
                <a:lnTo>
                  <a:pt x="2814" y="1090"/>
                </a:lnTo>
                <a:lnTo>
                  <a:pt x="2816" y="1090"/>
                </a:lnTo>
                <a:lnTo>
                  <a:pt x="2816" y="1090"/>
                </a:lnTo>
                <a:lnTo>
                  <a:pt x="2814" y="1090"/>
                </a:lnTo>
                <a:lnTo>
                  <a:pt x="2814" y="1090"/>
                </a:lnTo>
                <a:lnTo>
                  <a:pt x="2814" y="1090"/>
                </a:lnTo>
                <a:close/>
                <a:moveTo>
                  <a:pt x="2760" y="977"/>
                </a:moveTo>
                <a:lnTo>
                  <a:pt x="2757" y="975"/>
                </a:lnTo>
                <a:lnTo>
                  <a:pt x="2757" y="977"/>
                </a:lnTo>
                <a:lnTo>
                  <a:pt x="2757" y="977"/>
                </a:lnTo>
                <a:lnTo>
                  <a:pt x="2755" y="977"/>
                </a:lnTo>
                <a:lnTo>
                  <a:pt x="2755" y="977"/>
                </a:lnTo>
                <a:lnTo>
                  <a:pt x="2753" y="977"/>
                </a:lnTo>
                <a:lnTo>
                  <a:pt x="2755" y="977"/>
                </a:lnTo>
                <a:lnTo>
                  <a:pt x="2755" y="977"/>
                </a:lnTo>
                <a:lnTo>
                  <a:pt x="2757" y="977"/>
                </a:lnTo>
                <a:lnTo>
                  <a:pt x="2760" y="977"/>
                </a:lnTo>
                <a:lnTo>
                  <a:pt x="2760" y="977"/>
                </a:lnTo>
                <a:lnTo>
                  <a:pt x="2760" y="977"/>
                </a:lnTo>
                <a:lnTo>
                  <a:pt x="2760" y="977"/>
                </a:lnTo>
                <a:close/>
                <a:moveTo>
                  <a:pt x="2906" y="1044"/>
                </a:moveTo>
                <a:lnTo>
                  <a:pt x="2906" y="1046"/>
                </a:lnTo>
                <a:lnTo>
                  <a:pt x="2906" y="1046"/>
                </a:lnTo>
                <a:lnTo>
                  <a:pt x="2906" y="1048"/>
                </a:lnTo>
                <a:lnTo>
                  <a:pt x="2906" y="1048"/>
                </a:lnTo>
                <a:lnTo>
                  <a:pt x="2906" y="1048"/>
                </a:lnTo>
                <a:lnTo>
                  <a:pt x="2906" y="1048"/>
                </a:lnTo>
                <a:lnTo>
                  <a:pt x="2908" y="1048"/>
                </a:lnTo>
                <a:lnTo>
                  <a:pt x="2908" y="1048"/>
                </a:lnTo>
                <a:lnTo>
                  <a:pt x="2908" y="1044"/>
                </a:lnTo>
                <a:lnTo>
                  <a:pt x="2908" y="1044"/>
                </a:lnTo>
                <a:lnTo>
                  <a:pt x="2906" y="1044"/>
                </a:lnTo>
                <a:close/>
                <a:moveTo>
                  <a:pt x="2896" y="1030"/>
                </a:moveTo>
                <a:lnTo>
                  <a:pt x="2896" y="1027"/>
                </a:lnTo>
                <a:lnTo>
                  <a:pt x="2896" y="1027"/>
                </a:lnTo>
                <a:lnTo>
                  <a:pt x="2896" y="1027"/>
                </a:lnTo>
                <a:lnTo>
                  <a:pt x="2894" y="1027"/>
                </a:lnTo>
                <a:lnTo>
                  <a:pt x="2892" y="1030"/>
                </a:lnTo>
                <a:lnTo>
                  <a:pt x="2892" y="1030"/>
                </a:lnTo>
                <a:lnTo>
                  <a:pt x="2896" y="1032"/>
                </a:lnTo>
                <a:lnTo>
                  <a:pt x="2896" y="1034"/>
                </a:lnTo>
                <a:lnTo>
                  <a:pt x="2898" y="1034"/>
                </a:lnTo>
                <a:lnTo>
                  <a:pt x="2900" y="1036"/>
                </a:lnTo>
                <a:lnTo>
                  <a:pt x="2898" y="1034"/>
                </a:lnTo>
                <a:lnTo>
                  <a:pt x="2898" y="1034"/>
                </a:lnTo>
                <a:lnTo>
                  <a:pt x="2898" y="1034"/>
                </a:lnTo>
                <a:lnTo>
                  <a:pt x="2896" y="1034"/>
                </a:lnTo>
                <a:lnTo>
                  <a:pt x="2896" y="1032"/>
                </a:lnTo>
                <a:lnTo>
                  <a:pt x="2896" y="1032"/>
                </a:lnTo>
                <a:lnTo>
                  <a:pt x="2896" y="1030"/>
                </a:lnTo>
                <a:lnTo>
                  <a:pt x="2896" y="1030"/>
                </a:lnTo>
                <a:lnTo>
                  <a:pt x="2896" y="1030"/>
                </a:lnTo>
                <a:close/>
                <a:moveTo>
                  <a:pt x="2906" y="1050"/>
                </a:moveTo>
                <a:lnTo>
                  <a:pt x="2906" y="1050"/>
                </a:lnTo>
                <a:lnTo>
                  <a:pt x="2906" y="1050"/>
                </a:lnTo>
                <a:lnTo>
                  <a:pt x="2906" y="1050"/>
                </a:lnTo>
                <a:lnTo>
                  <a:pt x="2908" y="1053"/>
                </a:lnTo>
                <a:lnTo>
                  <a:pt x="2908" y="1053"/>
                </a:lnTo>
                <a:lnTo>
                  <a:pt x="2908" y="1053"/>
                </a:lnTo>
                <a:lnTo>
                  <a:pt x="2908" y="1050"/>
                </a:lnTo>
                <a:lnTo>
                  <a:pt x="2908" y="1050"/>
                </a:lnTo>
                <a:lnTo>
                  <a:pt x="2908" y="1050"/>
                </a:lnTo>
                <a:lnTo>
                  <a:pt x="2906" y="1050"/>
                </a:lnTo>
                <a:close/>
                <a:moveTo>
                  <a:pt x="2766" y="1126"/>
                </a:moveTo>
                <a:lnTo>
                  <a:pt x="2764" y="1126"/>
                </a:lnTo>
                <a:lnTo>
                  <a:pt x="2764" y="1126"/>
                </a:lnTo>
                <a:lnTo>
                  <a:pt x="2764" y="1128"/>
                </a:lnTo>
                <a:lnTo>
                  <a:pt x="2764" y="1128"/>
                </a:lnTo>
                <a:lnTo>
                  <a:pt x="2764" y="1128"/>
                </a:lnTo>
                <a:lnTo>
                  <a:pt x="2766" y="1128"/>
                </a:lnTo>
                <a:lnTo>
                  <a:pt x="2766" y="1128"/>
                </a:lnTo>
                <a:lnTo>
                  <a:pt x="2766" y="1128"/>
                </a:lnTo>
                <a:lnTo>
                  <a:pt x="2766" y="1128"/>
                </a:lnTo>
                <a:lnTo>
                  <a:pt x="2768" y="1128"/>
                </a:lnTo>
                <a:lnTo>
                  <a:pt x="2768" y="1128"/>
                </a:lnTo>
                <a:lnTo>
                  <a:pt x="2768" y="1126"/>
                </a:lnTo>
                <a:lnTo>
                  <a:pt x="2768" y="1126"/>
                </a:lnTo>
                <a:lnTo>
                  <a:pt x="2766" y="1126"/>
                </a:lnTo>
                <a:close/>
                <a:moveTo>
                  <a:pt x="2808" y="1059"/>
                </a:moveTo>
                <a:lnTo>
                  <a:pt x="2806" y="1059"/>
                </a:lnTo>
                <a:lnTo>
                  <a:pt x="2804" y="1057"/>
                </a:lnTo>
                <a:lnTo>
                  <a:pt x="2801" y="1057"/>
                </a:lnTo>
                <a:lnTo>
                  <a:pt x="2801" y="1057"/>
                </a:lnTo>
                <a:lnTo>
                  <a:pt x="2801" y="1055"/>
                </a:lnTo>
                <a:lnTo>
                  <a:pt x="2799" y="1055"/>
                </a:lnTo>
                <a:lnTo>
                  <a:pt x="2799" y="1055"/>
                </a:lnTo>
                <a:lnTo>
                  <a:pt x="2797" y="1057"/>
                </a:lnTo>
                <a:lnTo>
                  <a:pt x="2797" y="1057"/>
                </a:lnTo>
                <a:lnTo>
                  <a:pt x="2795" y="1057"/>
                </a:lnTo>
                <a:lnTo>
                  <a:pt x="2795" y="1057"/>
                </a:lnTo>
                <a:lnTo>
                  <a:pt x="2793" y="1057"/>
                </a:lnTo>
                <a:lnTo>
                  <a:pt x="2793" y="1055"/>
                </a:lnTo>
                <a:lnTo>
                  <a:pt x="2791" y="1057"/>
                </a:lnTo>
                <a:lnTo>
                  <a:pt x="2791" y="1057"/>
                </a:lnTo>
                <a:lnTo>
                  <a:pt x="2791" y="1057"/>
                </a:lnTo>
                <a:lnTo>
                  <a:pt x="2789" y="1057"/>
                </a:lnTo>
                <a:lnTo>
                  <a:pt x="2789" y="1059"/>
                </a:lnTo>
                <a:lnTo>
                  <a:pt x="2789" y="1061"/>
                </a:lnTo>
                <a:lnTo>
                  <a:pt x="2789" y="1061"/>
                </a:lnTo>
                <a:lnTo>
                  <a:pt x="2789" y="1063"/>
                </a:lnTo>
                <a:lnTo>
                  <a:pt x="2791" y="1065"/>
                </a:lnTo>
                <a:lnTo>
                  <a:pt x="2791" y="1065"/>
                </a:lnTo>
                <a:lnTo>
                  <a:pt x="2793" y="1065"/>
                </a:lnTo>
                <a:lnTo>
                  <a:pt x="2795" y="1065"/>
                </a:lnTo>
                <a:lnTo>
                  <a:pt x="2795" y="1065"/>
                </a:lnTo>
                <a:lnTo>
                  <a:pt x="2797" y="1067"/>
                </a:lnTo>
                <a:lnTo>
                  <a:pt x="2799" y="1067"/>
                </a:lnTo>
                <a:lnTo>
                  <a:pt x="2799" y="1067"/>
                </a:lnTo>
                <a:lnTo>
                  <a:pt x="2799" y="1067"/>
                </a:lnTo>
                <a:lnTo>
                  <a:pt x="2801" y="1069"/>
                </a:lnTo>
                <a:lnTo>
                  <a:pt x="2804" y="1071"/>
                </a:lnTo>
                <a:lnTo>
                  <a:pt x="2808" y="1071"/>
                </a:lnTo>
                <a:lnTo>
                  <a:pt x="2810" y="1074"/>
                </a:lnTo>
                <a:lnTo>
                  <a:pt x="2812" y="1074"/>
                </a:lnTo>
                <a:lnTo>
                  <a:pt x="2812" y="1074"/>
                </a:lnTo>
                <a:lnTo>
                  <a:pt x="2814" y="1074"/>
                </a:lnTo>
                <a:lnTo>
                  <a:pt x="2816" y="1076"/>
                </a:lnTo>
                <a:lnTo>
                  <a:pt x="2818" y="1078"/>
                </a:lnTo>
                <a:lnTo>
                  <a:pt x="2818" y="1078"/>
                </a:lnTo>
                <a:lnTo>
                  <a:pt x="2820" y="1078"/>
                </a:lnTo>
                <a:lnTo>
                  <a:pt x="2822" y="1080"/>
                </a:lnTo>
                <a:lnTo>
                  <a:pt x="2822" y="1080"/>
                </a:lnTo>
                <a:lnTo>
                  <a:pt x="2824" y="1080"/>
                </a:lnTo>
                <a:lnTo>
                  <a:pt x="2827" y="1080"/>
                </a:lnTo>
                <a:lnTo>
                  <a:pt x="2827" y="1080"/>
                </a:lnTo>
                <a:lnTo>
                  <a:pt x="2827" y="1078"/>
                </a:lnTo>
                <a:lnTo>
                  <a:pt x="2827" y="1078"/>
                </a:lnTo>
                <a:lnTo>
                  <a:pt x="2827" y="1076"/>
                </a:lnTo>
                <a:lnTo>
                  <a:pt x="2829" y="1076"/>
                </a:lnTo>
                <a:lnTo>
                  <a:pt x="2829" y="1074"/>
                </a:lnTo>
                <a:lnTo>
                  <a:pt x="2829" y="1074"/>
                </a:lnTo>
                <a:lnTo>
                  <a:pt x="2829" y="1074"/>
                </a:lnTo>
                <a:lnTo>
                  <a:pt x="2829" y="1071"/>
                </a:lnTo>
                <a:lnTo>
                  <a:pt x="2827" y="1071"/>
                </a:lnTo>
                <a:lnTo>
                  <a:pt x="2829" y="1071"/>
                </a:lnTo>
                <a:lnTo>
                  <a:pt x="2829" y="1069"/>
                </a:lnTo>
                <a:lnTo>
                  <a:pt x="2827" y="1069"/>
                </a:lnTo>
                <a:lnTo>
                  <a:pt x="2827" y="1069"/>
                </a:lnTo>
                <a:lnTo>
                  <a:pt x="2827" y="1069"/>
                </a:lnTo>
                <a:lnTo>
                  <a:pt x="2827" y="1067"/>
                </a:lnTo>
                <a:lnTo>
                  <a:pt x="2827" y="1065"/>
                </a:lnTo>
                <a:lnTo>
                  <a:pt x="2827" y="1065"/>
                </a:lnTo>
                <a:lnTo>
                  <a:pt x="2829" y="1063"/>
                </a:lnTo>
                <a:lnTo>
                  <a:pt x="2829" y="1063"/>
                </a:lnTo>
                <a:lnTo>
                  <a:pt x="2829" y="1061"/>
                </a:lnTo>
                <a:lnTo>
                  <a:pt x="2833" y="1057"/>
                </a:lnTo>
                <a:lnTo>
                  <a:pt x="2833" y="1057"/>
                </a:lnTo>
                <a:lnTo>
                  <a:pt x="2833" y="1055"/>
                </a:lnTo>
                <a:lnTo>
                  <a:pt x="2835" y="1055"/>
                </a:lnTo>
                <a:lnTo>
                  <a:pt x="2833" y="1053"/>
                </a:lnTo>
                <a:lnTo>
                  <a:pt x="2833" y="1053"/>
                </a:lnTo>
                <a:lnTo>
                  <a:pt x="2831" y="1055"/>
                </a:lnTo>
                <a:lnTo>
                  <a:pt x="2829" y="1055"/>
                </a:lnTo>
                <a:lnTo>
                  <a:pt x="2829" y="1055"/>
                </a:lnTo>
                <a:lnTo>
                  <a:pt x="2827" y="1055"/>
                </a:lnTo>
                <a:lnTo>
                  <a:pt x="2827" y="1055"/>
                </a:lnTo>
                <a:lnTo>
                  <a:pt x="2824" y="1055"/>
                </a:lnTo>
                <a:lnTo>
                  <a:pt x="2822" y="1055"/>
                </a:lnTo>
                <a:lnTo>
                  <a:pt x="2822" y="1055"/>
                </a:lnTo>
                <a:lnTo>
                  <a:pt x="2820" y="1055"/>
                </a:lnTo>
                <a:lnTo>
                  <a:pt x="2820" y="1057"/>
                </a:lnTo>
                <a:lnTo>
                  <a:pt x="2818" y="1057"/>
                </a:lnTo>
                <a:lnTo>
                  <a:pt x="2816" y="1057"/>
                </a:lnTo>
                <a:lnTo>
                  <a:pt x="2814" y="1059"/>
                </a:lnTo>
                <a:lnTo>
                  <a:pt x="2812" y="1057"/>
                </a:lnTo>
                <a:lnTo>
                  <a:pt x="2810" y="1057"/>
                </a:lnTo>
                <a:lnTo>
                  <a:pt x="2808" y="1059"/>
                </a:lnTo>
                <a:lnTo>
                  <a:pt x="2808" y="1059"/>
                </a:lnTo>
                <a:close/>
                <a:moveTo>
                  <a:pt x="2772" y="1111"/>
                </a:moveTo>
                <a:lnTo>
                  <a:pt x="2770" y="1111"/>
                </a:lnTo>
                <a:lnTo>
                  <a:pt x="2770" y="1111"/>
                </a:lnTo>
                <a:lnTo>
                  <a:pt x="2768" y="1113"/>
                </a:lnTo>
                <a:lnTo>
                  <a:pt x="2772" y="1111"/>
                </a:lnTo>
                <a:lnTo>
                  <a:pt x="2772" y="1111"/>
                </a:lnTo>
                <a:close/>
                <a:moveTo>
                  <a:pt x="2783" y="1078"/>
                </a:moveTo>
                <a:lnTo>
                  <a:pt x="2783" y="1078"/>
                </a:lnTo>
                <a:lnTo>
                  <a:pt x="2783" y="1078"/>
                </a:lnTo>
                <a:lnTo>
                  <a:pt x="2780" y="1078"/>
                </a:lnTo>
                <a:lnTo>
                  <a:pt x="2780" y="1078"/>
                </a:lnTo>
                <a:lnTo>
                  <a:pt x="2780" y="1078"/>
                </a:lnTo>
                <a:lnTo>
                  <a:pt x="2783" y="1080"/>
                </a:lnTo>
                <a:lnTo>
                  <a:pt x="2783" y="1078"/>
                </a:lnTo>
                <a:close/>
                <a:moveTo>
                  <a:pt x="2816" y="1092"/>
                </a:moveTo>
                <a:lnTo>
                  <a:pt x="2816" y="1092"/>
                </a:lnTo>
                <a:lnTo>
                  <a:pt x="2816" y="1092"/>
                </a:lnTo>
                <a:lnTo>
                  <a:pt x="2816" y="1095"/>
                </a:lnTo>
                <a:lnTo>
                  <a:pt x="2818" y="1095"/>
                </a:lnTo>
                <a:lnTo>
                  <a:pt x="2818" y="1095"/>
                </a:lnTo>
                <a:lnTo>
                  <a:pt x="2818" y="1092"/>
                </a:lnTo>
                <a:lnTo>
                  <a:pt x="2816" y="1092"/>
                </a:lnTo>
                <a:close/>
                <a:moveTo>
                  <a:pt x="2954" y="1038"/>
                </a:moveTo>
                <a:lnTo>
                  <a:pt x="2954" y="1038"/>
                </a:lnTo>
                <a:lnTo>
                  <a:pt x="2954" y="1038"/>
                </a:lnTo>
                <a:lnTo>
                  <a:pt x="2952" y="1040"/>
                </a:lnTo>
                <a:lnTo>
                  <a:pt x="2954" y="1038"/>
                </a:lnTo>
                <a:lnTo>
                  <a:pt x="2954" y="1038"/>
                </a:lnTo>
                <a:close/>
                <a:moveTo>
                  <a:pt x="2967" y="1059"/>
                </a:moveTo>
                <a:lnTo>
                  <a:pt x="2967" y="1059"/>
                </a:lnTo>
                <a:lnTo>
                  <a:pt x="2967" y="1059"/>
                </a:lnTo>
                <a:lnTo>
                  <a:pt x="2965" y="1059"/>
                </a:lnTo>
                <a:lnTo>
                  <a:pt x="2965" y="1059"/>
                </a:lnTo>
                <a:lnTo>
                  <a:pt x="2967" y="1061"/>
                </a:lnTo>
                <a:lnTo>
                  <a:pt x="2967" y="1061"/>
                </a:lnTo>
                <a:lnTo>
                  <a:pt x="2969" y="1061"/>
                </a:lnTo>
                <a:lnTo>
                  <a:pt x="2969" y="1063"/>
                </a:lnTo>
                <a:lnTo>
                  <a:pt x="2969" y="1063"/>
                </a:lnTo>
                <a:lnTo>
                  <a:pt x="2969" y="1061"/>
                </a:lnTo>
                <a:lnTo>
                  <a:pt x="2969" y="1061"/>
                </a:lnTo>
                <a:lnTo>
                  <a:pt x="2969" y="1059"/>
                </a:lnTo>
                <a:lnTo>
                  <a:pt x="2967" y="1059"/>
                </a:lnTo>
                <a:close/>
                <a:moveTo>
                  <a:pt x="2969" y="1067"/>
                </a:moveTo>
                <a:lnTo>
                  <a:pt x="2969" y="1067"/>
                </a:lnTo>
                <a:lnTo>
                  <a:pt x="2969" y="1067"/>
                </a:lnTo>
                <a:lnTo>
                  <a:pt x="2969" y="1067"/>
                </a:lnTo>
                <a:lnTo>
                  <a:pt x="2969" y="1067"/>
                </a:lnTo>
                <a:lnTo>
                  <a:pt x="2969" y="1067"/>
                </a:lnTo>
                <a:lnTo>
                  <a:pt x="2969" y="1067"/>
                </a:lnTo>
                <a:close/>
                <a:moveTo>
                  <a:pt x="2952" y="1040"/>
                </a:moveTo>
                <a:lnTo>
                  <a:pt x="2952" y="1040"/>
                </a:lnTo>
                <a:lnTo>
                  <a:pt x="2950" y="1038"/>
                </a:lnTo>
                <a:lnTo>
                  <a:pt x="2950" y="1040"/>
                </a:lnTo>
                <a:lnTo>
                  <a:pt x="2952" y="1040"/>
                </a:lnTo>
                <a:close/>
                <a:moveTo>
                  <a:pt x="2908" y="1059"/>
                </a:moveTo>
                <a:lnTo>
                  <a:pt x="2906" y="1061"/>
                </a:lnTo>
                <a:lnTo>
                  <a:pt x="2906" y="1061"/>
                </a:lnTo>
                <a:lnTo>
                  <a:pt x="2908" y="1063"/>
                </a:lnTo>
                <a:lnTo>
                  <a:pt x="2908" y="1063"/>
                </a:lnTo>
                <a:lnTo>
                  <a:pt x="2910" y="1063"/>
                </a:lnTo>
                <a:lnTo>
                  <a:pt x="2912" y="1063"/>
                </a:lnTo>
                <a:lnTo>
                  <a:pt x="2910" y="1061"/>
                </a:lnTo>
                <a:lnTo>
                  <a:pt x="2910" y="1061"/>
                </a:lnTo>
                <a:lnTo>
                  <a:pt x="2908" y="1061"/>
                </a:lnTo>
                <a:lnTo>
                  <a:pt x="2908" y="1059"/>
                </a:lnTo>
                <a:close/>
                <a:moveTo>
                  <a:pt x="2906" y="1053"/>
                </a:moveTo>
                <a:lnTo>
                  <a:pt x="2904" y="1053"/>
                </a:lnTo>
                <a:lnTo>
                  <a:pt x="2904" y="1053"/>
                </a:lnTo>
                <a:lnTo>
                  <a:pt x="2904" y="1053"/>
                </a:lnTo>
                <a:lnTo>
                  <a:pt x="2904" y="1053"/>
                </a:lnTo>
                <a:lnTo>
                  <a:pt x="2902" y="1055"/>
                </a:lnTo>
                <a:lnTo>
                  <a:pt x="2902" y="1055"/>
                </a:lnTo>
                <a:lnTo>
                  <a:pt x="2904" y="1055"/>
                </a:lnTo>
                <a:lnTo>
                  <a:pt x="2904" y="1055"/>
                </a:lnTo>
                <a:lnTo>
                  <a:pt x="2904" y="1055"/>
                </a:lnTo>
                <a:lnTo>
                  <a:pt x="2904" y="1055"/>
                </a:lnTo>
                <a:lnTo>
                  <a:pt x="2904" y="1055"/>
                </a:lnTo>
                <a:lnTo>
                  <a:pt x="2904" y="1057"/>
                </a:lnTo>
                <a:lnTo>
                  <a:pt x="2906" y="1057"/>
                </a:lnTo>
                <a:lnTo>
                  <a:pt x="2906" y="1057"/>
                </a:lnTo>
                <a:lnTo>
                  <a:pt x="2908" y="1057"/>
                </a:lnTo>
                <a:lnTo>
                  <a:pt x="2908" y="1057"/>
                </a:lnTo>
                <a:lnTo>
                  <a:pt x="2908" y="1057"/>
                </a:lnTo>
                <a:lnTo>
                  <a:pt x="2908" y="1055"/>
                </a:lnTo>
                <a:lnTo>
                  <a:pt x="2906" y="1055"/>
                </a:lnTo>
                <a:lnTo>
                  <a:pt x="2906" y="1053"/>
                </a:lnTo>
                <a:lnTo>
                  <a:pt x="2906" y="1050"/>
                </a:lnTo>
                <a:lnTo>
                  <a:pt x="2906" y="1050"/>
                </a:lnTo>
                <a:lnTo>
                  <a:pt x="2906" y="1053"/>
                </a:lnTo>
                <a:close/>
                <a:moveTo>
                  <a:pt x="2942" y="1088"/>
                </a:moveTo>
                <a:lnTo>
                  <a:pt x="2942" y="1088"/>
                </a:lnTo>
                <a:lnTo>
                  <a:pt x="2942" y="1086"/>
                </a:lnTo>
                <a:lnTo>
                  <a:pt x="2942" y="1086"/>
                </a:lnTo>
                <a:lnTo>
                  <a:pt x="2940" y="1084"/>
                </a:lnTo>
                <a:lnTo>
                  <a:pt x="2940" y="1086"/>
                </a:lnTo>
                <a:lnTo>
                  <a:pt x="2940" y="1086"/>
                </a:lnTo>
                <a:lnTo>
                  <a:pt x="2940" y="1088"/>
                </a:lnTo>
                <a:lnTo>
                  <a:pt x="2940" y="1088"/>
                </a:lnTo>
                <a:lnTo>
                  <a:pt x="2942" y="1088"/>
                </a:lnTo>
                <a:close/>
                <a:moveTo>
                  <a:pt x="2948" y="1044"/>
                </a:moveTo>
                <a:lnTo>
                  <a:pt x="2946" y="1042"/>
                </a:lnTo>
                <a:lnTo>
                  <a:pt x="2946" y="1040"/>
                </a:lnTo>
                <a:lnTo>
                  <a:pt x="2944" y="1040"/>
                </a:lnTo>
                <a:lnTo>
                  <a:pt x="2944" y="1042"/>
                </a:lnTo>
                <a:lnTo>
                  <a:pt x="2940" y="1042"/>
                </a:lnTo>
                <a:lnTo>
                  <a:pt x="2940" y="1044"/>
                </a:lnTo>
                <a:lnTo>
                  <a:pt x="2940" y="1044"/>
                </a:lnTo>
                <a:lnTo>
                  <a:pt x="2940" y="1044"/>
                </a:lnTo>
                <a:lnTo>
                  <a:pt x="2942" y="1044"/>
                </a:lnTo>
                <a:lnTo>
                  <a:pt x="2944" y="1044"/>
                </a:lnTo>
                <a:lnTo>
                  <a:pt x="2944" y="1044"/>
                </a:lnTo>
                <a:lnTo>
                  <a:pt x="2946" y="1046"/>
                </a:lnTo>
                <a:lnTo>
                  <a:pt x="2948" y="1046"/>
                </a:lnTo>
                <a:lnTo>
                  <a:pt x="2948" y="1048"/>
                </a:lnTo>
                <a:lnTo>
                  <a:pt x="2948" y="1048"/>
                </a:lnTo>
                <a:lnTo>
                  <a:pt x="2950" y="1048"/>
                </a:lnTo>
                <a:lnTo>
                  <a:pt x="2950" y="1050"/>
                </a:lnTo>
                <a:lnTo>
                  <a:pt x="2952" y="1050"/>
                </a:lnTo>
                <a:lnTo>
                  <a:pt x="2954" y="1050"/>
                </a:lnTo>
                <a:lnTo>
                  <a:pt x="2956" y="1053"/>
                </a:lnTo>
                <a:lnTo>
                  <a:pt x="2956" y="1053"/>
                </a:lnTo>
                <a:lnTo>
                  <a:pt x="2956" y="1053"/>
                </a:lnTo>
                <a:lnTo>
                  <a:pt x="2956" y="1053"/>
                </a:lnTo>
                <a:lnTo>
                  <a:pt x="2956" y="1055"/>
                </a:lnTo>
                <a:lnTo>
                  <a:pt x="2959" y="1055"/>
                </a:lnTo>
                <a:lnTo>
                  <a:pt x="2959" y="1055"/>
                </a:lnTo>
                <a:lnTo>
                  <a:pt x="2959" y="1057"/>
                </a:lnTo>
                <a:lnTo>
                  <a:pt x="2961" y="1057"/>
                </a:lnTo>
                <a:lnTo>
                  <a:pt x="2961" y="1057"/>
                </a:lnTo>
                <a:lnTo>
                  <a:pt x="2961" y="1059"/>
                </a:lnTo>
                <a:lnTo>
                  <a:pt x="2963" y="1059"/>
                </a:lnTo>
                <a:lnTo>
                  <a:pt x="2963" y="1059"/>
                </a:lnTo>
                <a:lnTo>
                  <a:pt x="2963" y="1059"/>
                </a:lnTo>
                <a:lnTo>
                  <a:pt x="2963" y="1059"/>
                </a:lnTo>
                <a:lnTo>
                  <a:pt x="2963" y="1057"/>
                </a:lnTo>
                <a:lnTo>
                  <a:pt x="2965" y="1057"/>
                </a:lnTo>
                <a:lnTo>
                  <a:pt x="2963" y="1055"/>
                </a:lnTo>
                <a:lnTo>
                  <a:pt x="2963" y="1055"/>
                </a:lnTo>
                <a:lnTo>
                  <a:pt x="2961" y="1055"/>
                </a:lnTo>
                <a:lnTo>
                  <a:pt x="2959" y="1055"/>
                </a:lnTo>
                <a:lnTo>
                  <a:pt x="2959" y="1053"/>
                </a:lnTo>
                <a:lnTo>
                  <a:pt x="2959" y="1050"/>
                </a:lnTo>
                <a:lnTo>
                  <a:pt x="2959" y="1050"/>
                </a:lnTo>
                <a:lnTo>
                  <a:pt x="2959" y="1048"/>
                </a:lnTo>
                <a:lnTo>
                  <a:pt x="2959" y="1048"/>
                </a:lnTo>
                <a:lnTo>
                  <a:pt x="2956" y="1046"/>
                </a:lnTo>
                <a:lnTo>
                  <a:pt x="2956" y="1046"/>
                </a:lnTo>
                <a:lnTo>
                  <a:pt x="2954" y="1046"/>
                </a:lnTo>
                <a:lnTo>
                  <a:pt x="2950" y="1046"/>
                </a:lnTo>
                <a:lnTo>
                  <a:pt x="2950" y="1046"/>
                </a:lnTo>
                <a:lnTo>
                  <a:pt x="2948" y="1044"/>
                </a:lnTo>
                <a:lnTo>
                  <a:pt x="2948" y="1044"/>
                </a:lnTo>
                <a:close/>
                <a:moveTo>
                  <a:pt x="2950" y="1099"/>
                </a:moveTo>
                <a:lnTo>
                  <a:pt x="2950" y="1099"/>
                </a:lnTo>
                <a:lnTo>
                  <a:pt x="2950" y="1099"/>
                </a:lnTo>
                <a:lnTo>
                  <a:pt x="2948" y="1101"/>
                </a:lnTo>
                <a:lnTo>
                  <a:pt x="2948" y="1103"/>
                </a:lnTo>
                <a:lnTo>
                  <a:pt x="2950" y="1103"/>
                </a:lnTo>
                <a:lnTo>
                  <a:pt x="2950" y="1103"/>
                </a:lnTo>
                <a:lnTo>
                  <a:pt x="2950" y="1103"/>
                </a:lnTo>
                <a:lnTo>
                  <a:pt x="2954" y="1103"/>
                </a:lnTo>
                <a:lnTo>
                  <a:pt x="2954" y="1103"/>
                </a:lnTo>
                <a:lnTo>
                  <a:pt x="2963" y="1105"/>
                </a:lnTo>
                <a:lnTo>
                  <a:pt x="2965" y="1105"/>
                </a:lnTo>
                <a:lnTo>
                  <a:pt x="2965" y="1105"/>
                </a:lnTo>
                <a:lnTo>
                  <a:pt x="2967" y="1107"/>
                </a:lnTo>
                <a:lnTo>
                  <a:pt x="2967" y="1107"/>
                </a:lnTo>
                <a:lnTo>
                  <a:pt x="2967" y="1109"/>
                </a:lnTo>
                <a:lnTo>
                  <a:pt x="2967" y="1109"/>
                </a:lnTo>
                <a:lnTo>
                  <a:pt x="2973" y="1107"/>
                </a:lnTo>
                <a:lnTo>
                  <a:pt x="2980" y="1107"/>
                </a:lnTo>
                <a:lnTo>
                  <a:pt x="2982" y="1107"/>
                </a:lnTo>
                <a:lnTo>
                  <a:pt x="2986" y="1107"/>
                </a:lnTo>
                <a:lnTo>
                  <a:pt x="2986" y="1107"/>
                </a:lnTo>
                <a:lnTo>
                  <a:pt x="2988" y="1107"/>
                </a:lnTo>
                <a:lnTo>
                  <a:pt x="2988" y="1105"/>
                </a:lnTo>
                <a:lnTo>
                  <a:pt x="2988" y="1105"/>
                </a:lnTo>
                <a:lnTo>
                  <a:pt x="2988" y="1103"/>
                </a:lnTo>
                <a:lnTo>
                  <a:pt x="2990" y="1103"/>
                </a:lnTo>
                <a:lnTo>
                  <a:pt x="2988" y="1103"/>
                </a:lnTo>
                <a:lnTo>
                  <a:pt x="2986" y="1105"/>
                </a:lnTo>
                <a:lnTo>
                  <a:pt x="2986" y="1105"/>
                </a:lnTo>
                <a:lnTo>
                  <a:pt x="2984" y="1105"/>
                </a:lnTo>
                <a:lnTo>
                  <a:pt x="2982" y="1105"/>
                </a:lnTo>
                <a:lnTo>
                  <a:pt x="2982" y="1105"/>
                </a:lnTo>
                <a:lnTo>
                  <a:pt x="2982" y="1105"/>
                </a:lnTo>
                <a:lnTo>
                  <a:pt x="2980" y="1105"/>
                </a:lnTo>
                <a:lnTo>
                  <a:pt x="2982" y="1103"/>
                </a:lnTo>
                <a:lnTo>
                  <a:pt x="2980" y="1101"/>
                </a:lnTo>
                <a:lnTo>
                  <a:pt x="2977" y="1103"/>
                </a:lnTo>
                <a:lnTo>
                  <a:pt x="2977" y="1103"/>
                </a:lnTo>
                <a:lnTo>
                  <a:pt x="2973" y="1103"/>
                </a:lnTo>
                <a:lnTo>
                  <a:pt x="2971" y="1101"/>
                </a:lnTo>
                <a:lnTo>
                  <a:pt x="2969" y="1101"/>
                </a:lnTo>
                <a:lnTo>
                  <a:pt x="2965" y="1101"/>
                </a:lnTo>
                <a:lnTo>
                  <a:pt x="2965" y="1101"/>
                </a:lnTo>
                <a:lnTo>
                  <a:pt x="2963" y="1101"/>
                </a:lnTo>
                <a:lnTo>
                  <a:pt x="2963" y="1101"/>
                </a:lnTo>
                <a:lnTo>
                  <a:pt x="2961" y="1101"/>
                </a:lnTo>
                <a:lnTo>
                  <a:pt x="2961" y="1101"/>
                </a:lnTo>
                <a:lnTo>
                  <a:pt x="2959" y="1101"/>
                </a:lnTo>
                <a:lnTo>
                  <a:pt x="2959" y="1101"/>
                </a:lnTo>
                <a:lnTo>
                  <a:pt x="2959" y="1101"/>
                </a:lnTo>
                <a:lnTo>
                  <a:pt x="2959" y="1101"/>
                </a:lnTo>
                <a:lnTo>
                  <a:pt x="2956" y="1099"/>
                </a:lnTo>
                <a:lnTo>
                  <a:pt x="2956" y="1099"/>
                </a:lnTo>
                <a:lnTo>
                  <a:pt x="2956" y="1099"/>
                </a:lnTo>
                <a:lnTo>
                  <a:pt x="2959" y="1099"/>
                </a:lnTo>
                <a:lnTo>
                  <a:pt x="2959" y="1099"/>
                </a:lnTo>
                <a:lnTo>
                  <a:pt x="2956" y="1099"/>
                </a:lnTo>
                <a:lnTo>
                  <a:pt x="2956" y="1099"/>
                </a:lnTo>
                <a:lnTo>
                  <a:pt x="2956" y="1099"/>
                </a:lnTo>
                <a:lnTo>
                  <a:pt x="2954" y="1099"/>
                </a:lnTo>
                <a:lnTo>
                  <a:pt x="2952" y="1099"/>
                </a:lnTo>
                <a:lnTo>
                  <a:pt x="2952" y="1099"/>
                </a:lnTo>
                <a:lnTo>
                  <a:pt x="2952" y="1097"/>
                </a:lnTo>
                <a:lnTo>
                  <a:pt x="2952" y="1097"/>
                </a:lnTo>
                <a:lnTo>
                  <a:pt x="2952" y="1097"/>
                </a:lnTo>
                <a:lnTo>
                  <a:pt x="2952" y="1099"/>
                </a:lnTo>
                <a:lnTo>
                  <a:pt x="2950" y="1099"/>
                </a:lnTo>
                <a:lnTo>
                  <a:pt x="2950" y="1099"/>
                </a:lnTo>
                <a:close/>
                <a:moveTo>
                  <a:pt x="3137" y="1252"/>
                </a:moveTo>
                <a:lnTo>
                  <a:pt x="3137" y="1254"/>
                </a:lnTo>
                <a:lnTo>
                  <a:pt x="3139" y="1254"/>
                </a:lnTo>
                <a:lnTo>
                  <a:pt x="3139" y="1254"/>
                </a:lnTo>
                <a:lnTo>
                  <a:pt x="3139" y="1254"/>
                </a:lnTo>
                <a:lnTo>
                  <a:pt x="3137" y="1252"/>
                </a:lnTo>
                <a:lnTo>
                  <a:pt x="3137" y="1252"/>
                </a:lnTo>
                <a:lnTo>
                  <a:pt x="3137" y="1252"/>
                </a:lnTo>
                <a:close/>
                <a:moveTo>
                  <a:pt x="3189" y="1399"/>
                </a:moveTo>
                <a:lnTo>
                  <a:pt x="3187" y="1399"/>
                </a:lnTo>
                <a:lnTo>
                  <a:pt x="3187" y="1399"/>
                </a:lnTo>
                <a:lnTo>
                  <a:pt x="3187" y="1399"/>
                </a:lnTo>
                <a:lnTo>
                  <a:pt x="3187" y="1399"/>
                </a:lnTo>
                <a:lnTo>
                  <a:pt x="3189" y="1401"/>
                </a:lnTo>
                <a:lnTo>
                  <a:pt x="3189" y="1399"/>
                </a:lnTo>
                <a:close/>
                <a:moveTo>
                  <a:pt x="3183" y="1747"/>
                </a:moveTo>
                <a:lnTo>
                  <a:pt x="3183" y="1747"/>
                </a:lnTo>
                <a:lnTo>
                  <a:pt x="3183" y="1747"/>
                </a:lnTo>
                <a:lnTo>
                  <a:pt x="3183" y="1744"/>
                </a:lnTo>
                <a:lnTo>
                  <a:pt x="3185" y="1744"/>
                </a:lnTo>
                <a:lnTo>
                  <a:pt x="3185" y="1742"/>
                </a:lnTo>
                <a:lnTo>
                  <a:pt x="3185" y="1740"/>
                </a:lnTo>
                <a:lnTo>
                  <a:pt x="3185" y="1742"/>
                </a:lnTo>
                <a:lnTo>
                  <a:pt x="3185" y="1742"/>
                </a:lnTo>
                <a:lnTo>
                  <a:pt x="3183" y="1744"/>
                </a:lnTo>
                <a:lnTo>
                  <a:pt x="3183" y="1744"/>
                </a:lnTo>
                <a:lnTo>
                  <a:pt x="3181" y="1744"/>
                </a:lnTo>
                <a:lnTo>
                  <a:pt x="3183" y="1747"/>
                </a:lnTo>
                <a:close/>
                <a:moveTo>
                  <a:pt x="3187" y="1405"/>
                </a:moveTo>
                <a:lnTo>
                  <a:pt x="3187" y="1405"/>
                </a:lnTo>
                <a:lnTo>
                  <a:pt x="3187" y="1405"/>
                </a:lnTo>
                <a:lnTo>
                  <a:pt x="3189" y="1405"/>
                </a:lnTo>
                <a:lnTo>
                  <a:pt x="3189" y="1405"/>
                </a:lnTo>
                <a:lnTo>
                  <a:pt x="3191" y="1405"/>
                </a:lnTo>
                <a:lnTo>
                  <a:pt x="3193" y="1405"/>
                </a:lnTo>
                <a:lnTo>
                  <a:pt x="3193" y="1405"/>
                </a:lnTo>
                <a:lnTo>
                  <a:pt x="3191" y="1405"/>
                </a:lnTo>
                <a:lnTo>
                  <a:pt x="3191" y="1405"/>
                </a:lnTo>
                <a:lnTo>
                  <a:pt x="3191" y="1405"/>
                </a:lnTo>
                <a:lnTo>
                  <a:pt x="3189" y="1405"/>
                </a:lnTo>
                <a:lnTo>
                  <a:pt x="3189" y="1405"/>
                </a:lnTo>
                <a:lnTo>
                  <a:pt x="3189" y="1403"/>
                </a:lnTo>
                <a:lnTo>
                  <a:pt x="3189" y="1403"/>
                </a:lnTo>
                <a:lnTo>
                  <a:pt x="3187" y="1401"/>
                </a:lnTo>
                <a:lnTo>
                  <a:pt x="3187" y="1401"/>
                </a:lnTo>
                <a:lnTo>
                  <a:pt x="3187" y="1403"/>
                </a:lnTo>
                <a:lnTo>
                  <a:pt x="3187" y="1403"/>
                </a:lnTo>
                <a:lnTo>
                  <a:pt x="3187" y="1403"/>
                </a:lnTo>
                <a:lnTo>
                  <a:pt x="3187" y="1403"/>
                </a:lnTo>
                <a:lnTo>
                  <a:pt x="3187" y="1403"/>
                </a:lnTo>
                <a:lnTo>
                  <a:pt x="3189" y="1405"/>
                </a:lnTo>
                <a:lnTo>
                  <a:pt x="3189" y="1405"/>
                </a:lnTo>
                <a:lnTo>
                  <a:pt x="3187" y="1405"/>
                </a:lnTo>
                <a:close/>
                <a:moveTo>
                  <a:pt x="3137" y="1254"/>
                </a:moveTo>
                <a:lnTo>
                  <a:pt x="3137" y="1256"/>
                </a:lnTo>
                <a:lnTo>
                  <a:pt x="3139" y="1256"/>
                </a:lnTo>
                <a:lnTo>
                  <a:pt x="3141" y="1258"/>
                </a:lnTo>
                <a:lnTo>
                  <a:pt x="3141" y="1258"/>
                </a:lnTo>
                <a:lnTo>
                  <a:pt x="3143" y="1258"/>
                </a:lnTo>
                <a:lnTo>
                  <a:pt x="3143" y="1258"/>
                </a:lnTo>
                <a:lnTo>
                  <a:pt x="3143" y="1258"/>
                </a:lnTo>
                <a:lnTo>
                  <a:pt x="3143" y="1258"/>
                </a:lnTo>
                <a:lnTo>
                  <a:pt x="3141" y="1256"/>
                </a:lnTo>
                <a:lnTo>
                  <a:pt x="3139" y="1256"/>
                </a:lnTo>
                <a:lnTo>
                  <a:pt x="3137" y="1254"/>
                </a:lnTo>
                <a:lnTo>
                  <a:pt x="3137" y="1254"/>
                </a:lnTo>
                <a:lnTo>
                  <a:pt x="3137" y="1254"/>
                </a:lnTo>
                <a:close/>
                <a:moveTo>
                  <a:pt x="3183" y="1709"/>
                </a:moveTo>
                <a:lnTo>
                  <a:pt x="3183" y="1709"/>
                </a:lnTo>
                <a:lnTo>
                  <a:pt x="3183" y="1709"/>
                </a:lnTo>
                <a:lnTo>
                  <a:pt x="3185" y="1709"/>
                </a:lnTo>
                <a:lnTo>
                  <a:pt x="3185" y="1707"/>
                </a:lnTo>
                <a:lnTo>
                  <a:pt x="3185" y="1705"/>
                </a:lnTo>
                <a:lnTo>
                  <a:pt x="3185" y="1702"/>
                </a:lnTo>
                <a:lnTo>
                  <a:pt x="3185" y="1702"/>
                </a:lnTo>
                <a:lnTo>
                  <a:pt x="3185" y="1702"/>
                </a:lnTo>
                <a:lnTo>
                  <a:pt x="3185" y="1702"/>
                </a:lnTo>
                <a:lnTo>
                  <a:pt x="3183" y="1702"/>
                </a:lnTo>
                <a:lnTo>
                  <a:pt x="3183" y="1705"/>
                </a:lnTo>
                <a:lnTo>
                  <a:pt x="3183" y="1709"/>
                </a:lnTo>
                <a:lnTo>
                  <a:pt x="3183" y="1709"/>
                </a:lnTo>
                <a:close/>
                <a:moveTo>
                  <a:pt x="3304" y="1193"/>
                </a:moveTo>
                <a:lnTo>
                  <a:pt x="3306" y="1193"/>
                </a:lnTo>
                <a:lnTo>
                  <a:pt x="3306" y="1193"/>
                </a:lnTo>
                <a:lnTo>
                  <a:pt x="3306" y="1193"/>
                </a:lnTo>
                <a:lnTo>
                  <a:pt x="3308" y="1193"/>
                </a:lnTo>
                <a:lnTo>
                  <a:pt x="3308" y="1191"/>
                </a:lnTo>
                <a:lnTo>
                  <a:pt x="3308" y="1191"/>
                </a:lnTo>
                <a:lnTo>
                  <a:pt x="3306" y="1189"/>
                </a:lnTo>
                <a:lnTo>
                  <a:pt x="3306" y="1187"/>
                </a:lnTo>
                <a:lnTo>
                  <a:pt x="3306" y="1189"/>
                </a:lnTo>
                <a:lnTo>
                  <a:pt x="3304" y="1189"/>
                </a:lnTo>
                <a:lnTo>
                  <a:pt x="3304" y="1189"/>
                </a:lnTo>
                <a:lnTo>
                  <a:pt x="3304" y="1189"/>
                </a:lnTo>
                <a:lnTo>
                  <a:pt x="3304" y="1189"/>
                </a:lnTo>
                <a:lnTo>
                  <a:pt x="3304" y="1191"/>
                </a:lnTo>
                <a:lnTo>
                  <a:pt x="3304" y="1193"/>
                </a:lnTo>
                <a:close/>
                <a:moveTo>
                  <a:pt x="2728" y="1040"/>
                </a:moveTo>
                <a:lnTo>
                  <a:pt x="2728" y="1040"/>
                </a:lnTo>
                <a:lnTo>
                  <a:pt x="2730" y="1042"/>
                </a:lnTo>
                <a:lnTo>
                  <a:pt x="2730" y="1040"/>
                </a:lnTo>
                <a:lnTo>
                  <a:pt x="2730" y="1040"/>
                </a:lnTo>
                <a:lnTo>
                  <a:pt x="2728" y="1040"/>
                </a:lnTo>
                <a:lnTo>
                  <a:pt x="2728" y="1040"/>
                </a:lnTo>
                <a:close/>
                <a:moveTo>
                  <a:pt x="3227" y="1432"/>
                </a:moveTo>
                <a:lnTo>
                  <a:pt x="3227" y="1434"/>
                </a:lnTo>
                <a:lnTo>
                  <a:pt x="3227" y="1434"/>
                </a:lnTo>
                <a:lnTo>
                  <a:pt x="3227" y="1432"/>
                </a:lnTo>
                <a:lnTo>
                  <a:pt x="3227" y="1432"/>
                </a:lnTo>
                <a:lnTo>
                  <a:pt x="3227" y="1432"/>
                </a:lnTo>
                <a:close/>
                <a:moveTo>
                  <a:pt x="3227" y="1428"/>
                </a:moveTo>
                <a:lnTo>
                  <a:pt x="3227" y="1428"/>
                </a:lnTo>
                <a:lnTo>
                  <a:pt x="3227" y="1430"/>
                </a:lnTo>
                <a:lnTo>
                  <a:pt x="3227" y="1430"/>
                </a:lnTo>
                <a:lnTo>
                  <a:pt x="3227" y="1430"/>
                </a:lnTo>
                <a:lnTo>
                  <a:pt x="3227" y="1428"/>
                </a:lnTo>
                <a:lnTo>
                  <a:pt x="3227" y="1428"/>
                </a:lnTo>
                <a:close/>
                <a:moveTo>
                  <a:pt x="3225" y="1409"/>
                </a:moveTo>
                <a:lnTo>
                  <a:pt x="3225" y="1411"/>
                </a:lnTo>
                <a:lnTo>
                  <a:pt x="3225" y="1409"/>
                </a:lnTo>
                <a:lnTo>
                  <a:pt x="3225" y="1409"/>
                </a:lnTo>
                <a:lnTo>
                  <a:pt x="3225" y="1409"/>
                </a:lnTo>
                <a:lnTo>
                  <a:pt x="3225" y="1407"/>
                </a:lnTo>
                <a:lnTo>
                  <a:pt x="3225" y="1409"/>
                </a:lnTo>
                <a:lnTo>
                  <a:pt x="3225" y="1409"/>
                </a:lnTo>
                <a:close/>
                <a:moveTo>
                  <a:pt x="3214" y="1386"/>
                </a:moveTo>
                <a:lnTo>
                  <a:pt x="3212" y="1388"/>
                </a:lnTo>
                <a:lnTo>
                  <a:pt x="3214" y="1388"/>
                </a:lnTo>
                <a:lnTo>
                  <a:pt x="3214" y="1390"/>
                </a:lnTo>
                <a:lnTo>
                  <a:pt x="3216" y="1390"/>
                </a:lnTo>
                <a:lnTo>
                  <a:pt x="3216" y="1390"/>
                </a:lnTo>
                <a:lnTo>
                  <a:pt x="3218" y="1390"/>
                </a:lnTo>
                <a:lnTo>
                  <a:pt x="3218" y="1390"/>
                </a:lnTo>
                <a:lnTo>
                  <a:pt x="3218" y="1390"/>
                </a:lnTo>
                <a:lnTo>
                  <a:pt x="3218" y="1390"/>
                </a:lnTo>
                <a:lnTo>
                  <a:pt x="3218" y="1390"/>
                </a:lnTo>
                <a:lnTo>
                  <a:pt x="3218" y="1390"/>
                </a:lnTo>
                <a:lnTo>
                  <a:pt x="3216" y="1388"/>
                </a:lnTo>
                <a:lnTo>
                  <a:pt x="3216" y="1388"/>
                </a:lnTo>
                <a:lnTo>
                  <a:pt x="3216" y="1388"/>
                </a:lnTo>
                <a:lnTo>
                  <a:pt x="3216" y="1390"/>
                </a:lnTo>
                <a:lnTo>
                  <a:pt x="3216" y="1388"/>
                </a:lnTo>
                <a:lnTo>
                  <a:pt x="3216" y="1388"/>
                </a:lnTo>
                <a:lnTo>
                  <a:pt x="3216" y="1388"/>
                </a:lnTo>
                <a:lnTo>
                  <a:pt x="3216" y="1388"/>
                </a:lnTo>
                <a:lnTo>
                  <a:pt x="3216" y="1386"/>
                </a:lnTo>
                <a:lnTo>
                  <a:pt x="3214" y="1386"/>
                </a:lnTo>
                <a:lnTo>
                  <a:pt x="3214" y="1384"/>
                </a:lnTo>
                <a:lnTo>
                  <a:pt x="3214" y="1386"/>
                </a:lnTo>
                <a:lnTo>
                  <a:pt x="3214" y="1386"/>
                </a:lnTo>
                <a:lnTo>
                  <a:pt x="3214" y="1386"/>
                </a:lnTo>
                <a:close/>
                <a:moveTo>
                  <a:pt x="2669" y="1027"/>
                </a:moveTo>
                <a:lnTo>
                  <a:pt x="2669" y="1027"/>
                </a:lnTo>
                <a:lnTo>
                  <a:pt x="2669" y="1025"/>
                </a:lnTo>
                <a:lnTo>
                  <a:pt x="2669" y="1025"/>
                </a:lnTo>
                <a:lnTo>
                  <a:pt x="2669" y="1023"/>
                </a:lnTo>
                <a:lnTo>
                  <a:pt x="2667" y="1023"/>
                </a:lnTo>
                <a:lnTo>
                  <a:pt x="2663" y="1023"/>
                </a:lnTo>
                <a:lnTo>
                  <a:pt x="2663" y="1023"/>
                </a:lnTo>
                <a:lnTo>
                  <a:pt x="2663" y="1025"/>
                </a:lnTo>
                <a:lnTo>
                  <a:pt x="2663" y="1025"/>
                </a:lnTo>
                <a:lnTo>
                  <a:pt x="2665" y="1025"/>
                </a:lnTo>
                <a:lnTo>
                  <a:pt x="2669" y="1027"/>
                </a:lnTo>
                <a:close/>
                <a:moveTo>
                  <a:pt x="2726" y="1011"/>
                </a:moveTo>
                <a:lnTo>
                  <a:pt x="2726" y="1013"/>
                </a:lnTo>
                <a:lnTo>
                  <a:pt x="2726" y="1015"/>
                </a:lnTo>
                <a:lnTo>
                  <a:pt x="2728" y="1015"/>
                </a:lnTo>
                <a:lnTo>
                  <a:pt x="2728" y="1017"/>
                </a:lnTo>
                <a:lnTo>
                  <a:pt x="2730" y="1017"/>
                </a:lnTo>
                <a:lnTo>
                  <a:pt x="2730" y="1019"/>
                </a:lnTo>
                <a:lnTo>
                  <a:pt x="2730" y="1019"/>
                </a:lnTo>
                <a:lnTo>
                  <a:pt x="2730" y="1023"/>
                </a:lnTo>
                <a:lnTo>
                  <a:pt x="2730" y="1023"/>
                </a:lnTo>
                <a:lnTo>
                  <a:pt x="2730" y="1023"/>
                </a:lnTo>
                <a:lnTo>
                  <a:pt x="2730" y="1025"/>
                </a:lnTo>
                <a:lnTo>
                  <a:pt x="2730" y="1025"/>
                </a:lnTo>
                <a:lnTo>
                  <a:pt x="2730" y="1025"/>
                </a:lnTo>
                <a:lnTo>
                  <a:pt x="2732" y="1027"/>
                </a:lnTo>
                <a:lnTo>
                  <a:pt x="2732" y="1027"/>
                </a:lnTo>
                <a:lnTo>
                  <a:pt x="2732" y="1030"/>
                </a:lnTo>
                <a:lnTo>
                  <a:pt x="2730" y="1030"/>
                </a:lnTo>
                <a:lnTo>
                  <a:pt x="2730" y="1030"/>
                </a:lnTo>
                <a:lnTo>
                  <a:pt x="2730" y="1030"/>
                </a:lnTo>
                <a:lnTo>
                  <a:pt x="2730" y="1030"/>
                </a:lnTo>
                <a:lnTo>
                  <a:pt x="2730" y="1032"/>
                </a:lnTo>
                <a:lnTo>
                  <a:pt x="2730" y="1032"/>
                </a:lnTo>
                <a:lnTo>
                  <a:pt x="2730" y="1034"/>
                </a:lnTo>
                <a:lnTo>
                  <a:pt x="2730" y="1036"/>
                </a:lnTo>
                <a:lnTo>
                  <a:pt x="2730" y="1038"/>
                </a:lnTo>
                <a:lnTo>
                  <a:pt x="2730" y="1040"/>
                </a:lnTo>
                <a:lnTo>
                  <a:pt x="2732" y="1040"/>
                </a:lnTo>
                <a:lnTo>
                  <a:pt x="2732" y="1042"/>
                </a:lnTo>
                <a:lnTo>
                  <a:pt x="2732" y="1042"/>
                </a:lnTo>
                <a:lnTo>
                  <a:pt x="2734" y="1042"/>
                </a:lnTo>
                <a:lnTo>
                  <a:pt x="2734" y="1042"/>
                </a:lnTo>
                <a:lnTo>
                  <a:pt x="2736" y="1042"/>
                </a:lnTo>
                <a:lnTo>
                  <a:pt x="2739" y="1042"/>
                </a:lnTo>
                <a:lnTo>
                  <a:pt x="2739" y="1040"/>
                </a:lnTo>
                <a:lnTo>
                  <a:pt x="2739" y="1038"/>
                </a:lnTo>
                <a:lnTo>
                  <a:pt x="2739" y="1038"/>
                </a:lnTo>
                <a:lnTo>
                  <a:pt x="2741" y="1038"/>
                </a:lnTo>
                <a:lnTo>
                  <a:pt x="2741" y="1038"/>
                </a:lnTo>
                <a:lnTo>
                  <a:pt x="2743" y="1038"/>
                </a:lnTo>
                <a:lnTo>
                  <a:pt x="2743" y="1038"/>
                </a:lnTo>
                <a:lnTo>
                  <a:pt x="2745" y="1040"/>
                </a:lnTo>
                <a:lnTo>
                  <a:pt x="2747" y="1038"/>
                </a:lnTo>
                <a:lnTo>
                  <a:pt x="2747" y="1038"/>
                </a:lnTo>
                <a:lnTo>
                  <a:pt x="2747" y="1036"/>
                </a:lnTo>
                <a:lnTo>
                  <a:pt x="2749" y="1025"/>
                </a:lnTo>
                <a:lnTo>
                  <a:pt x="2749" y="1023"/>
                </a:lnTo>
                <a:lnTo>
                  <a:pt x="2749" y="1023"/>
                </a:lnTo>
                <a:lnTo>
                  <a:pt x="2747" y="1021"/>
                </a:lnTo>
                <a:lnTo>
                  <a:pt x="2747" y="1019"/>
                </a:lnTo>
                <a:lnTo>
                  <a:pt x="2749" y="1017"/>
                </a:lnTo>
                <a:lnTo>
                  <a:pt x="2749" y="1017"/>
                </a:lnTo>
                <a:lnTo>
                  <a:pt x="2749" y="1017"/>
                </a:lnTo>
                <a:lnTo>
                  <a:pt x="2749" y="1015"/>
                </a:lnTo>
                <a:lnTo>
                  <a:pt x="2747" y="1011"/>
                </a:lnTo>
                <a:lnTo>
                  <a:pt x="2747" y="1009"/>
                </a:lnTo>
                <a:lnTo>
                  <a:pt x="2747" y="1009"/>
                </a:lnTo>
                <a:lnTo>
                  <a:pt x="2747" y="1009"/>
                </a:lnTo>
                <a:lnTo>
                  <a:pt x="2747" y="1009"/>
                </a:lnTo>
                <a:lnTo>
                  <a:pt x="2747" y="1006"/>
                </a:lnTo>
                <a:lnTo>
                  <a:pt x="2747" y="1006"/>
                </a:lnTo>
                <a:lnTo>
                  <a:pt x="2747" y="1006"/>
                </a:lnTo>
                <a:lnTo>
                  <a:pt x="2745" y="1006"/>
                </a:lnTo>
                <a:lnTo>
                  <a:pt x="2745" y="1006"/>
                </a:lnTo>
                <a:lnTo>
                  <a:pt x="2745" y="1004"/>
                </a:lnTo>
                <a:lnTo>
                  <a:pt x="2743" y="1004"/>
                </a:lnTo>
                <a:lnTo>
                  <a:pt x="2743" y="1004"/>
                </a:lnTo>
                <a:lnTo>
                  <a:pt x="2741" y="1002"/>
                </a:lnTo>
                <a:lnTo>
                  <a:pt x="2741" y="1004"/>
                </a:lnTo>
                <a:lnTo>
                  <a:pt x="2741" y="1004"/>
                </a:lnTo>
                <a:lnTo>
                  <a:pt x="2741" y="1004"/>
                </a:lnTo>
                <a:lnTo>
                  <a:pt x="2739" y="1006"/>
                </a:lnTo>
                <a:lnTo>
                  <a:pt x="2736" y="1009"/>
                </a:lnTo>
                <a:lnTo>
                  <a:pt x="2734" y="1009"/>
                </a:lnTo>
                <a:lnTo>
                  <a:pt x="2732" y="1011"/>
                </a:lnTo>
                <a:lnTo>
                  <a:pt x="2730" y="1011"/>
                </a:lnTo>
                <a:lnTo>
                  <a:pt x="2728" y="1011"/>
                </a:lnTo>
                <a:lnTo>
                  <a:pt x="2728" y="1011"/>
                </a:lnTo>
                <a:lnTo>
                  <a:pt x="2728" y="1009"/>
                </a:lnTo>
                <a:lnTo>
                  <a:pt x="2726" y="1009"/>
                </a:lnTo>
                <a:lnTo>
                  <a:pt x="2726" y="1011"/>
                </a:lnTo>
                <a:lnTo>
                  <a:pt x="2726" y="1011"/>
                </a:lnTo>
                <a:close/>
                <a:moveTo>
                  <a:pt x="2728" y="1006"/>
                </a:moveTo>
                <a:lnTo>
                  <a:pt x="2728" y="1006"/>
                </a:lnTo>
                <a:lnTo>
                  <a:pt x="2728" y="1006"/>
                </a:lnTo>
                <a:lnTo>
                  <a:pt x="2728" y="1006"/>
                </a:lnTo>
                <a:lnTo>
                  <a:pt x="2728" y="1006"/>
                </a:lnTo>
                <a:lnTo>
                  <a:pt x="2726" y="1006"/>
                </a:lnTo>
                <a:lnTo>
                  <a:pt x="2726" y="1009"/>
                </a:lnTo>
                <a:lnTo>
                  <a:pt x="2728" y="1009"/>
                </a:lnTo>
                <a:lnTo>
                  <a:pt x="2728" y="1006"/>
                </a:lnTo>
                <a:close/>
                <a:moveTo>
                  <a:pt x="2743" y="979"/>
                </a:moveTo>
                <a:lnTo>
                  <a:pt x="2743" y="977"/>
                </a:lnTo>
                <a:lnTo>
                  <a:pt x="2741" y="977"/>
                </a:lnTo>
                <a:lnTo>
                  <a:pt x="2741" y="977"/>
                </a:lnTo>
                <a:lnTo>
                  <a:pt x="2739" y="979"/>
                </a:lnTo>
                <a:lnTo>
                  <a:pt x="2739" y="979"/>
                </a:lnTo>
                <a:lnTo>
                  <a:pt x="2739" y="979"/>
                </a:lnTo>
                <a:lnTo>
                  <a:pt x="2734" y="979"/>
                </a:lnTo>
                <a:lnTo>
                  <a:pt x="2734" y="981"/>
                </a:lnTo>
                <a:lnTo>
                  <a:pt x="2732" y="983"/>
                </a:lnTo>
                <a:lnTo>
                  <a:pt x="2732" y="983"/>
                </a:lnTo>
                <a:lnTo>
                  <a:pt x="2732" y="983"/>
                </a:lnTo>
                <a:lnTo>
                  <a:pt x="2732" y="986"/>
                </a:lnTo>
                <a:lnTo>
                  <a:pt x="2732" y="986"/>
                </a:lnTo>
                <a:lnTo>
                  <a:pt x="2734" y="986"/>
                </a:lnTo>
                <a:lnTo>
                  <a:pt x="2732" y="986"/>
                </a:lnTo>
                <a:lnTo>
                  <a:pt x="2732" y="988"/>
                </a:lnTo>
                <a:lnTo>
                  <a:pt x="2732" y="988"/>
                </a:lnTo>
                <a:lnTo>
                  <a:pt x="2732" y="988"/>
                </a:lnTo>
                <a:lnTo>
                  <a:pt x="2734" y="990"/>
                </a:lnTo>
                <a:lnTo>
                  <a:pt x="2734" y="990"/>
                </a:lnTo>
                <a:lnTo>
                  <a:pt x="2732" y="990"/>
                </a:lnTo>
                <a:lnTo>
                  <a:pt x="2732" y="992"/>
                </a:lnTo>
                <a:lnTo>
                  <a:pt x="2732" y="992"/>
                </a:lnTo>
                <a:lnTo>
                  <a:pt x="2734" y="992"/>
                </a:lnTo>
                <a:lnTo>
                  <a:pt x="2734" y="992"/>
                </a:lnTo>
                <a:lnTo>
                  <a:pt x="2734" y="992"/>
                </a:lnTo>
                <a:lnTo>
                  <a:pt x="2734" y="994"/>
                </a:lnTo>
                <a:lnTo>
                  <a:pt x="2734" y="994"/>
                </a:lnTo>
                <a:lnTo>
                  <a:pt x="2734" y="994"/>
                </a:lnTo>
                <a:lnTo>
                  <a:pt x="2736" y="996"/>
                </a:lnTo>
                <a:lnTo>
                  <a:pt x="2736" y="996"/>
                </a:lnTo>
                <a:lnTo>
                  <a:pt x="2736" y="996"/>
                </a:lnTo>
                <a:lnTo>
                  <a:pt x="2734" y="998"/>
                </a:lnTo>
                <a:lnTo>
                  <a:pt x="2736" y="998"/>
                </a:lnTo>
                <a:lnTo>
                  <a:pt x="2736" y="998"/>
                </a:lnTo>
                <a:lnTo>
                  <a:pt x="2739" y="1000"/>
                </a:lnTo>
                <a:lnTo>
                  <a:pt x="2741" y="1000"/>
                </a:lnTo>
                <a:lnTo>
                  <a:pt x="2743" y="1000"/>
                </a:lnTo>
                <a:lnTo>
                  <a:pt x="2743" y="996"/>
                </a:lnTo>
                <a:lnTo>
                  <a:pt x="2743" y="996"/>
                </a:lnTo>
                <a:lnTo>
                  <a:pt x="2745" y="996"/>
                </a:lnTo>
                <a:lnTo>
                  <a:pt x="2745" y="992"/>
                </a:lnTo>
                <a:lnTo>
                  <a:pt x="2745" y="992"/>
                </a:lnTo>
                <a:lnTo>
                  <a:pt x="2747" y="988"/>
                </a:lnTo>
                <a:lnTo>
                  <a:pt x="2747" y="988"/>
                </a:lnTo>
                <a:lnTo>
                  <a:pt x="2745" y="981"/>
                </a:lnTo>
                <a:lnTo>
                  <a:pt x="2745" y="981"/>
                </a:lnTo>
                <a:lnTo>
                  <a:pt x="2745" y="979"/>
                </a:lnTo>
                <a:lnTo>
                  <a:pt x="2745" y="979"/>
                </a:lnTo>
                <a:lnTo>
                  <a:pt x="2745" y="977"/>
                </a:lnTo>
                <a:lnTo>
                  <a:pt x="2745" y="975"/>
                </a:lnTo>
                <a:lnTo>
                  <a:pt x="2745" y="975"/>
                </a:lnTo>
                <a:lnTo>
                  <a:pt x="2745" y="973"/>
                </a:lnTo>
                <a:lnTo>
                  <a:pt x="2745" y="973"/>
                </a:lnTo>
                <a:lnTo>
                  <a:pt x="2743" y="973"/>
                </a:lnTo>
                <a:lnTo>
                  <a:pt x="2743" y="975"/>
                </a:lnTo>
                <a:lnTo>
                  <a:pt x="2743" y="977"/>
                </a:lnTo>
                <a:lnTo>
                  <a:pt x="2743" y="977"/>
                </a:lnTo>
                <a:lnTo>
                  <a:pt x="2743" y="977"/>
                </a:lnTo>
                <a:lnTo>
                  <a:pt x="2743" y="979"/>
                </a:lnTo>
                <a:close/>
                <a:moveTo>
                  <a:pt x="2370" y="1346"/>
                </a:moveTo>
                <a:lnTo>
                  <a:pt x="2370" y="1344"/>
                </a:lnTo>
                <a:lnTo>
                  <a:pt x="2372" y="1342"/>
                </a:lnTo>
                <a:lnTo>
                  <a:pt x="2370" y="1342"/>
                </a:lnTo>
                <a:lnTo>
                  <a:pt x="2370" y="1344"/>
                </a:lnTo>
                <a:lnTo>
                  <a:pt x="2370" y="1344"/>
                </a:lnTo>
                <a:lnTo>
                  <a:pt x="2370" y="1346"/>
                </a:lnTo>
                <a:lnTo>
                  <a:pt x="2370" y="1346"/>
                </a:lnTo>
                <a:close/>
                <a:moveTo>
                  <a:pt x="3176" y="1721"/>
                </a:moveTo>
                <a:lnTo>
                  <a:pt x="3176" y="1721"/>
                </a:lnTo>
                <a:lnTo>
                  <a:pt x="3179" y="1723"/>
                </a:lnTo>
                <a:lnTo>
                  <a:pt x="3179" y="1721"/>
                </a:lnTo>
                <a:lnTo>
                  <a:pt x="3179" y="1723"/>
                </a:lnTo>
                <a:lnTo>
                  <a:pt x="3181" y="1723"/>
                </a:lnTo>
                <a:lnTo>
                  <a:pt x="3181" y="1723"/>
                </a:lnTo>
                <a:lnTo>
                  <a:pt x="3181" y="1723"/>
                </a:lnTo>
                <a:lnTo>
                  <a:pt x="3181" y="1723"/>
                </a:lnTo>
                <a:lnTo>
                  <a:pt x="3181" y="1719"/>
                </a:lnTo>
                <a:lnTo>
                  <a:pt x="3181" y="1719"/>
                </a:lnTo>
                <a:lnTo>
                  <a:pt x="3179" y="1719"/>
                </a:lnTo>
                <a:lnTo>
                  <a:pt x="3179" y="1717"/>
                </a:lnTo>
                <a:lnTo>
                  <a:pt x="3179" y="1715"/>
                </a:lnTo>
                <a:lnTo>
                  <a:pt x="3176" y="1713"/>
                </a:lnTo>
                <a:lnTo>
                  <a:pt x="3176" y="1715"/>
                </a:lnTo>
                <a:lnTo>
                  <a:pt x="3176" y="1717"/>
                </a:lnTo>
                <a:lnTo>
                  <a:pt x="3176" y="1719"/>
                </a:lnTo>
                <a:lnTo>
                  <a:pt x="3174" y="1719"/>
                </a:lnTo>
                <a:lnTo>
                  <a:pt x="3176" y="1721"/>
                </a:lnTo>
                <a:close/>
                <a:moveTo>
                  <a:pt x="2632" y="1040"/>
                </a:moveTo>
                <a:lnTo>
                  <a:pt x="2630" y="1040"/>
                </a:lnTo>
                <a:lnTo>
                  <a:pt x="2628" y="1040"/>
                </a:lnTo>
                <a:lnTo>
                  <a:pt x="2628" y="1040"/>
                </a:lnTo>
                <a:lnTo>
                  <a:pt x="2628" y="1042"/>
                </a:lnTo>
                <a:lnTo>
                  <a:pt x="2625" y="1042"/>
                </a:lnTo>
                <a:lnTo>
                  <a:pt x="2625" y="1042"/>
                </a:lnTo>
                <a:lnTo>
                  <a:pt x="2625" y="1044"/>
                </a:lnTo>
                <a:lnTo>
                  <a:pt x="2628" y="1044"/>
                </a:lnTo>
                <a:lnTo>
                  <a:pt x="2630" y="1042"/>
                </a:lnTo>
                <a:lnTo>
                  <a:pt x="2630" y="1042"/>
                </a:lnTo>
                <a:lnTo>
                  <a:pt x="2632" y="1040"/>
                </a:lnTo>
                <a:lnTo>
                  <a:pt x="2632" y="1040"/>
                </a:lnTo>
                <a:close/>
                <a:moveTo>
                  <a:pt x="2653" y="1025"/>
                </a:moveTo>
                <a:lnTo>
                  <a:pt x="2651" y="1025"/>
                </a:lnTo>
                <a:lnTo>
                  <a:pt x="2648" y="1027"/>
                </a:lnTo>
                <a:lnTo>
                  <a:pt x="2642" y="1032"/>
                </a:lnTo>
                <a:lnTo>
                  <a:pt x="2642" y="1032"/>
                </a:lnTo>
                <a:lnTo>
                  <a:pt x="2642" y="1032"/>
                </a:lnTo>
                <a:lnTo>
                  <a:pt x="2644" y="1032"/>
                </a:lnTo>
                <a:lnTo>
                  <a:pt x="2644" y="1034"/>
                </a:lnTo>
                <a:lnTo>
                  <a:pt x="2644" y="1032"/>
                </a:lnTo>
                <a:lnTo>
                  <a:pt x="2646" y="1032"/>
                </a:lnTo>
                <a:lnTo>
                  <a:pt x="2646" y="1032"/>
                </a:lnTo>
                <a:lnTo>
                  <a:pt x="2648" y="1034"/>
                </a:lnTo>
                <a:lnTo>
                  <a:pt x="2648" y="1034"/>
                </a:lnTo>
                <a:lnTo>
                  <a:pt x="2648" y="1036"/>
                </a:lnTo>
                <a:lnTo>
                  <a:pt x="2651" y="1036"/>
                </a:lnTo>
                <a:lnTo>
                  <a:pt x="2653" y="1036"/>
                </a:lnTo>
                <a:lnTo>
                  <a:pt x="2653" y="1036"/>
                </a:lnTo>
                <a:lnTo>
                  <a:pt x="2655" y="1036"/>
                </a:lnTo>
                <a:lnTo>
                  <a:pt x="2655" y="1034"/>
                </a:lnTo>
                <a:lnTo>
                  <a:pt x="2657" y="1032"/>
                </a:lnTo>
                <a:lnTo>
                  <a:pt x="2657" y="1032"/>
                </a:lnTo>
                <a:lnTo>
                  <a:pt x="2657" y="1030"/>
                </a:lnTo>
                <a:lnTo>
                  <a:pt x="2657" y="1030"/>
                </a:lnTo>
                <a:lnTo>
                  <a:pt x="2657" y="1027"/>
                </a:lnTo>
                <a:lnTo>
                  <a:pt x="2657" y="1027"/>
                </a:lnTo>
                <a:lnTo>
                  <a:pt x="2655" y="1030"/>
                </a:lnTo>
                <a:lnTo>
                  <a:pt x="2653" y="1027"/>
                </a:lnTo>
                <a:lnTo>
                  <a:pt x="2653" y="1027"/>
                </a:lnTo>
                <a:lnTo>
                  <a:pt x="2655" y="1027"/>
                </a:lnTo>
                <a:lnTo>
                  <a:pt x="2655" y="1027"/>
                </a:lnTo>
                <a:lnTo>
                  <a:pt x="2653" y="1025"/>
                </a:lnTo>
                <a:lnTo>
                  <a:pt x="2653" y="1025"/>
                </a:lnTo>
                <a:lnTo>
                  <a:pt x="2655" y="1025"/>
                </a:lnTo>
                <a:lnTo>
                  <a:pt x="2653" y="1025"/>
                </a:lnTo>
                <a:close/>
                <a:moveTo>
                  <a:pt x="2628" y="1046"/>
                </a:moveTo>
                <a:lnTo>
                  <a:pt x="2628" y="1046"/>
                </a:lnTo>
                <a:lnTo>
                  <a:pt x="2628" y="1046"/>
                </a:lnTo>
                <a:lnTo>
                  <a:pt x="2628" y="1046"/>
                </a:lnTo>
                <a:lnTo>
                  <a:pt x="2630" y="1046"/>
                </a:lnTo>
                <a:lnTo>
                  <a:pt x="2630" y="1046"/>
                </a:lnTo>
                <a:lnTo>
                  <a:pt x="2632" y="1046"/>
                </a:lnTo>
                <a:lnTo>
                  <a:pt x="2632" y="1046"/>
                </a:lnTo>
                <a:lnTo>
                  <a:pt x="2630" y="1046"/>
                </a:lnTo>
                <a:lnTo>
                  <a:pt x="2628" y="1046"/>
                </a:lnTo>
                <a:close/>
                <a:moveTo>
                  <a:pt x="4727" y="1895"/>
                </a:moveTo>
                <a:lnTo>
                  <a:pt x="4727" y="1895"/>
                </a:lnTo>
                <a:lnTo>
                  <a:pt x="4725" y="1895"/>
                </a:lnTo>
                <a:lnTo>
                  <a:pt x="4725" y="1895"/>
                </a:lnTo>
                <a:lnTo>
                  <a:pt x="4725" y="1897"/>
                </a:lnTo>
                <a:lnTo>
                  <a:pt x="4725" y="1897"/>
                </a:lnTo>
                <a:lnTo>
                  <a:pt x="4727" y="1900"/>
                </a:lnTo>
                <a:lnTo>
                  <a:pt x="4727" y="1900"/>
                </a:lnTo>
                <a:lnTo>
                  <a:pt x="4727" y="1900"/>
                </a:lnTo>
                <a:lnTo>
                  <a:pt x="4727" y="1897"/>
                </a:lnTo>
                <a:lnTo>
                  <a:pt x="4727" y="1897"/>
                </a:lnTo>
                <a:lnTo>
                  <a:pt x="4727" y="1895"/>
                </a:lnTo>
                <a:lnTo>
                  <a:pt x="4727" y="1895"/>
                </a:lnTo>
                <a:close/>
                <a:moveTo>
                  <a:pt x="4124" y="1614"/>
                </a:moveTo>
                <a:lnTo>
                  <a:pt x="4124" y="1614"/>
                </a:lnTo>
                <a:lnTo>
                  <a:pt x="4121" y="1614"/>
                </a:lnTo>
                <a:lnTo>
                  <a:pt x="4121" y="1614"/>
                </a:lnTo>
                <a:lnTo>
                  <a:pt x="4119" y="1614"/>
                </a:lnTo>
                <a:lnTo>
                  <a:pt x="4117" y="1614"/>
                </a:lnTo>
                <a:lnTo>
                  <a:pt x="4117" y="1617"/>
                </a:lnTo>
                <a:lnTo>
                  <a:pt x="4117" y="1617"/>
                </a:lnTo>
                <a:lnTo>
                  <a:pt x="4119" y="1617"/>
                </a:lnTo>
                <a:lnTo>
                  <a:pt x="4121" y="1617"/>
                </a:lnTo>
                <a:lnTo>
                  <a:pt x="4121" y="1617"/>
                </a:lnTo>
                <a:lnTo>
                  <a:pt x="4121" y="1617"/>
                </a:lnTo>
                <a:lnTo>
                  <a:pt x="4121" y="1619"/>
                </a:lnTo>
                <a:lnTo>
                  <a:pt x="4121" y="1619"/>
                </a:lnTo>
                <a:lnTo>
                  <a:pt x="4121" y="1619"/>
                </a:lnTo>
                <a:lnTo>
                  <a:pt x="4121" y="1619"/>
                </a:lnTo>
                <a:lnTo>
                  <a:pt x="4124" y="1619"/>
                </a:lnTo>
                <a:lnTo>
                  <a:pt x="4124" y="1619"/>
                </a:lnTo>
                <a:lnTo>
                  <a:pt x="4124" y="1617"/>
                </a:lnTo>
                <a:lnTo>
                  <a:pt x="4124" y="1617"/>
                </a:lnTo>
                <a:lnTo>
                  <a:pt x="4124" y="1614"/>
                </a:lnTo>
                <a:lnTo>
                  <a:pt x="4124" y="1614"/>
                </a:lnTo>
                <a:close/>
                <a:moveTo>
                  <a:pt x="4134" y="1658"/>
                </a:moveTo>
                <a:lnTo>
                  <a:pt x="4132" y="1658"/>
                </a:lnTo>
                <a:lnTo>
                  <a:pt x="4130" y="1658"/>
                </a:lnTo>
                <a:lnTo>
                  <a:pt x="4130" y="1661"/>
                </a:lnTo>
                <a:lnTo>
                  <a:pt x="4132" y="1661"/>
                </a:lnTo>
                <a:lnTo>
                  <a:pt x="4134" y="1661"/>
                </a:lnTo>
                <a:lnTo>
                  <a:pt x="4134" y="1663"/>
                </a:lnTo>
                <a:lnTo>
                  <a:pt x="4136" y="1661"/>
                </a:lnTo>
                <a:lnTo>
                  <a:pt x="4138" y="1661"/>
                </a:lnTo>
                <a:lnTo>
                  <a:pt x="4138" y="1663"/>
                </a:lnTo>
                <a:lnTo>
                  <a:pt x="4140" y="1663"/>
                </a:lnTo>
                <a:lnTo>
                  <a:pt x="4140" y="1665"/>
                </a:lnTo>
                <a:lnTo>
                  <a:pt x="4140" y="1667"/>
                </a:lnTo>
                <a:lnTo>
                  <a:pt x="4142" y="1667"/>
                </a:lnTo>
                <a:lnTo>
                  <a:pt x="4142" y="1667"/>
                </a:lnTo>
                <a:lnTo>
                  <a:pt x="4142" y="1669"/>
                </a:lnTo>
                <a:lnTo>
                  <a:pt x="4142" y="1671"/>
                </a:lnTo>
                <a:lnTo>
                  <a:pt x="4142" y="1671"/>
                </a:lnTo>
                <a:lnTo>
                  <a:pt x="4144" y="1673"/>
                </a:lnTo>
                <a:lnTo>
                  <a:pt x="4147" y="1673"/>
                </a:lnTo>
                <a:lnTo>
                  <a:pt x="4149" y="1673"/>
                </a:lnTo>
                <a:lnTo>
                  <a:pt x="4149" y="1673"/>
                </a:lnTo>
                <a:lnTo>
                  <a:pt x="4151" y="1673"/>
                </a:lnTo>
                <a:lnTo>
                  <a:pt x="4151" y="1675"/>
                </a:lnTo>
                <a:lnTo>
                  <a:pt x="4151" y="1675"/>
                </a:lnTo>
                <a:lnTo>
                  <a:pt x="4153" y="1675"/>
                </a:lnTo>
                <a:lnTo>
                  <a:pt x="4153" y="1675"/>
                </a:lnTo>
                <a:lnTo>
                  <a:pt x="4153" y="1675"/>
                </a:lnTo>
                <a:lnTo>
                  <a:pt x="4153" y="1673"/>
                </a:lnTo>
                <a:lnTo>
                  <a:pt x="4153" y="1673"/>
                </a:lnTo>
                <a:lnTo>
                  <a:pt x="4153" y="1669"/>
                </a:lnTo>
                <a:lnTo>
                  <a:pt x="4153" y="1669"/>
                </a:lnTo>
                <a:lnTo>
                  <a:pt x="4155" y="1669"/>
                </a:lnTo>
                <a:lnTo>
                  <a:pt x="4155" y="1669"/>
                </a:lnTo>
                <a:lnTo>
                  <a:pt x="4149" y="1667"/>
                </a:lnTo>
                <a:lnTo>
                  <a:pt x="4147" y="1663"/>
                </a:lnTo>
                <a:lnTo>
                  <a:pt x="4147" y="1658"/>
                </a:lnTo>
                <a:lnTo>
                  <a:pt x="4144" y="1656"/>
                </a:lnTo>
                <a:lnTo>
                  <a:pt x="4144" y="1656"/>
                </a:lnTo>
                <a:lnTo>
                  <a:pt x="4144" y="1654"/>
                </a:lnTo>
                <a:lnTo>
                  <a:pt x="4144" y="1654"/>
                </a:lnTo>
                <a:lnTo>
                  <a:pt x="4142" y="1654"/>
                </a:lnTo>
                <a:lnTo>
                  <a:pt x="4142" y="1652"/>
                </a:lnTo>
                <a:lnTo>
                  <a:pt x="4140" y="1652"/>
                </a:lnTo>
                <a:lnTo>
                  <a:pt x="4140" y="1652"/>
                </a:lnTo>
                <a:lnTo>
                  <a:pt x="4140" y="1654"/>
                </a:lnTo>
                <a:lnTo>
                  <a:pt x="4138" y="1656"/>
                </a:lnTo>
                <a:lnTo>
                  <a:pt x="4138" y="1654"/>
                </a:lnTo>
                <a:lnTo>
                  <a:pt x="4138" y="1654"/>
                </a:lnTo>
                <a:lnTo>
                  <a:pt x="4138" y="1652"/>
                </a:lnTo>
                <a:lnTo>
                  <a:pt x="4136" y="1654"/>
                </a:lnTo>
                <a:lnTo>
                  <a:pt x="4134" y="1654"/>
                </a:lnTo>
                <a:lnTo>
                  <a:pt x="4134" y="1654"/>
                </a:lnTo>
                <a:lnTo>
                  <a:pt x="4134" y="1656"/>
                </a:lnTo>
                <a:lnTo>
                  <a:pt x="4134" y="1656"/>
                </a:lnTo>
                <a:lnTo>
                  <a:pt x="4134" y="1656"/>
                </a:lnTo>
                <a:lnTo>
                  <a:pt x="4134" y="1658"/>
                </a:lnTo>
                <a:close/>
                <a:moveTo>
                  <a:pt x="4140" y="1589"/>
                </a:moveTo>
                <a:lnTo>
                  <a:pt x="4140" y="1589"/>
                </a:lnTo>
                <a:lnTo>
                  <a:pt x="4140" y="1589"/>
                </a:lnTo>
                <a:lnTo>
                  <a:pt x="4140" y="1589"/>
                </a:lnTo>
                <a:lnTo>
                  <a:pt x="4140" y="1589"/>
                </a:lnTo>
                <a:lnTo>
                  <a:pt x="4140" y="1587"/>
                </a:lnTo>
                <a:lnTo>
                  <a:pt x="4140" y="1587"/>
                </a:lnTo>
                <a:lnTo>
                  <a:pt x="4140" y="1587"/>
                </a:lnTo>
                <a:lnTo>
                  <a:pt x="4138" y="1587"/>
                </a:lnTo>
                <a:lnTo>
                  <a:pt x="4138" y="1587"/>
                </a:lnTo>
                <a:lnTo>
                  <a:pt x="4138" y="1589"/>
                </a:lnTo>
                <a:lnTo>
                  <a:pt x="4138" y="1589"/>
                </a:lnTo>
                <a:lnTo>
                  <a:pt x="4138" y="1589"/>
                </a:lnTo>
                <a:lnTo>
                  <a:pt x="4140" y="1589"/>
                </a:lnTo>
                <a:close/>
                <a:moveTo>
                  <a:pt x="4151" y="1505"/>
                </a:moveTo>
                <a:lnTo>
                  <a:pt x="4153" y="1505"/>
                </a:lnTo>
                <a:lnTo>
                  <a:pt x="4153" y="1505"/>
                </a:lnTo>
                <a:lnTo>
                  <a:pt x="4153" y="1505"/>
                </a:lnTo>
                <a:lnTo>
                  <a:pt x="4153" y="1505"/>
                </a:lnTo>
                <a:lnTo>
                  <a:pt x="4153" y="1505"/>
                </a:lnTo>
                <a:lnTo>
                  <a:pt x="4151" y="1505"/>
                </a:lnTo>
                <a:close/>
                <a:moveTo>
                  <a:pt x="4124" y="1629"/>
                </a:moveTo>
                <a:lnTo>
                  <a:pt x="4121" y="1627"/>
                </a:lnTo>
                <a:lnTo>
                  <a:pt x="4121" y="1627"/>
                </a:lnTo>
                <a:lnTo>
                  <a:pt x="4124" y="1629"/>
                </a:lnTo>
                <a:lnTo>
                  <a:pt x="4124" y="1629"/>
                </a:lnTo>
                <a:lnTo>
                  <a:pt x="4124" y="1631"/>
                </a:lnTo>
                <a:lnTo>
                  <a:pt x="4124" y="1631"/>
                </a:lnTo>
                <a:lnTo>
                  <a:pt x="4124" y="1631"/>
                </a:lnTo>
                <a:lnTo>
                  <a:pt x="4124" y="1629"/>
                </a:lnTo>
                <a:close/>
                <a:moveTo>
                  <a:pt x="4147" y="1587"/>
                </a:moveTo>
                <a:lnTo>
                  <a:pt x="4147" y="1585"/>
                </a:lnTo>
                <a:lnTo>
                  <a:pt x="4147" y="1585"/>
                </a:lnTo>
                <a:lnTo>
                  <a:pt x="4147" y="1585"/>
                </a:lnTo>
                <a:lnTo>
                  <a:pt x="4147" y="1585"/>
                </a:lnTo>
                <a:lnTo>
                  <a:pt x="4147" y="1587"/>
                </a:lnTo>
                <a:lnTo>
                  <a:pt x="4147" y="1587"/>
                </a:lnTo>
                <a:close/>
                <a:moveTo>
                  <a:pt x="4119" y="1638"/>
                </a:moveTo>
                <a:lnTo>
                  <a:pt x="4119" y="1638"/>
                </a:lnTo>
                <a:lnTo>
                  <a:pt x="4119" y="1638"/>
                </a:lnTo>
                <a:lnTo>
                  <a:pt x="4119" y="1638"/>
                </a:lnTo>
                <a:lnTo>
                  <a:pt x="4117" y="1638"/>
                </a:lnTo>
                <a:lnTo>
                  <a:pt x="4119" y="1640"/>
                </a:lnTo>
                <a:lnTo>
                  <a:pt x="4119" y="1640"/>
                </a:lnTo>
                <a:lnTo>
                  <a:pt x="4119" y="1640"/>
                </a:lnTo>
                <a:lnTo>
                  <a:pt x="4121" y="1640"/>
                </a:lnTo>
                <a:lnTo>
                  <a:pt x="4121" y="1640"/>
                </a:lnTo>
                <a:lnTo>
                  <a:pt x="4121" y="1640"/>
                </a:lnTo>
                <a:lnTo>
                  <a:pt x="4124" y="1638"/>
                </a:lnTo>
                <a:lnTo>
                  <a:pt x="4124" y="1638"/>
                </a:lnTo>
                <a:lnTo>
                  <a:pt x="4121" y="1635"/>
                </a:lnTo>
                <a:lnTo>
                  <a:pt x="4119" y="1638"/>
                </a:lnTo>
                <a:close/>
                <a:moveTo>
                  <a:pt x="4541" y="1088"/>
                </a:moveTo>
                <a:lnTo>
                  <a:pt x="4541" y="1086"/>
                </a:lnTo>
                <a:lnTo>
                  <a:pt x="4538" y="1086"/>
                </a:lnTo>
                <a:lnTo>
                  <a:pt x="4538" y="1086"/>
                </a:lnTo>
                <a:lnTo>
                  <a:pt x="4536" y="1088"/>
                </a:lnTo>
                <a:lnTo>
                  <a:pt x="4538" y="1088"/>
                </a:lnTo>
                <a:lnTo>
                  <a:pt x="4538" y="1088"/>
                </a:lnTo>
                <a:lnTo>
                  <a:pt x="4541" y="1088"/>
                </a:lnTo>
                <a:close/>
                <a:moveTo>
                  <a:pt x="4107" y="1635"/>
                </a:moveTo>
                <a:lnTo>
                  <a:pt x="4107" y="1635"/>
                </a:lnTo>
                <a:lnTo>
                  <a:pt x="4107" y="1635"/>
                </a:lnTo>
                <a:lnTo>
                  <a:pt x="4109" y="1638"/>
                </a:lnTo>
                <a:lnTo>
                  <a:pt x="4111" y="1635"/>
                </a:lnTo>
                <a:lnTo>
                  <a:pt x="4111" y="1635"/>
                </a:lnTo>
                <a:lnTo>
                  <a:pt x="4111" y="1635"/>
                </a:lnTo>
                <a:lnTo>
                  <a:pt x="4109" y="1635"/>
                </a:lnTo>
                <a:lnTo>
                  <a:pt x="4107" y="1635"/>
                </a:lnTo>
                <a:close/>
                <a:moveTo>
                  <a:pt x="4128" y="1635"/>
                </a:moveTo>
                <a:lnTo>
                  <a:pt x="4128" y="1635"/>
                </a:lnTo>
                <a:lnTo>
                  <a:pt x="4128" y="1635"/>
                </a:lnTo>
                <a:lnTo>
                  <a:pt x="4130" y="1635"/>
                </a:lnTo>
                <a:lnTo>
                  <a:pt x="4128" y="1635"/>
                </a:lnTo>
                <a:lnTo>
                  <a:pt x="4128" y="1633"/>
                </a:lnTo>
                <a:lnTo>
                  <a:pt x="4126" y="1633"/>
                </a:lnTo>
                <a:lnTo>
                  <a:pt x="4126" y="1633"/>
                </a:lnTo>
                <a:lnTo>
                  <a:pt x="4126" y="1633"/>
                </a:lnTo>
                <a:lnTo>
                  <a:pt x="4126" y="1633"/>
                </a:lnTo>
                <a:lnTo>
                  <a:pt x="4124" y="1631"/>
                </a:lnTo>
                <a:lnTo>
                  <a:pt x="4124" y="1631"/>
                </a:lnTo>
                <a:lnTo>
                  <a:pt x="4124" y="1631"/>
                </a:lnTo>
                <a:lnTo>
                  <a:pt x="4121" y="1631"/>
                </a:lnTo>
                <a:lnTo>
                  <a:pt x="4121" y="1633"/>
                </a:lnTo>
                <a:lnTo>
                  <a:pt x="4121" y="1633"/>
                </a:lnTo>
                <a:lnTo>
                  <a:pt x="4121" y="1633"/>
                </a:lnTo>
                <a:lnTo>
                  <a:pt x="4124" y="1635"/>
                </a:lnTo>
                <a:lnTo>
                  <a:pt x="4124" y="1633"/>
                </a:lnTo>
                <a:lnTo>
                  <a:pt x="4128" y="1635"/>
                </a:lnTo>
                <a:close/>
                <a:moveTo>
                  <a:pt x="4132" y="1726"/>
                </a:moveTo>
                <a:lnTo>
                  <a:pt x="4132" y="1726"/>
                </a:lnTo>
                <a:lnTo>
                  <a:pt x="4132" y="1726"/>
                </a:lnTo>
                <a:lnTo>
                  <a:pt x="4132" y="1726"/>
                </a:lnTo>
                <a:lnTo>
                  <a:pt x="4130" y="1726"/>
                </a:lnTo>
                <a:lnTo>
                  <a:pt x="4132" y="1728"/>
                </a:lnTo>
                <a:lnTo>
                  <a:pt x="4132" y="1728"/>
                </a:lnTo>
                <a:lnTo>
                  <a:pt x="4132" y="1726"/>
                </a:lnTo>
                <a:lnTo>
                  <a:pt x="4132" y="1726"/>
                </a:lnTo>
                <a:close/>
                <a:moveTo>
                  <a:pt x="4165" y="1673"/>
                </a:moveTo>
                <a:lnTo>
                  <a:pt x="4165" y="1673"/>
                </a:lnTo>
                <a:lnTo>
                  <a:pt x="4165" y="1675"/>
                </a:lnTo>
                <a:lnTo>
                  <a:pt x="4168" y="1675"/>
                </a:lnTo>
                <a:lnTo>
                  <a:pt x="4168" y="1677"/>
                </a:lnTo>
                <a:lnTo>
                  <a:pt x="4168" y="1677"/>
                </a:lnTo>
                <a:lnTo>
                  <a:pt x="4170" y="1677"/>
                </a:lnTo>
                <a:lnTo>
                  <a:pt x="4170" y="1675"/>
                </a:lnTo>
                <a:lnTo>
                  <a:pt x="4170" y="1675"/>
                </a:lnTo>
                <a:lnTo>
                  <a:pt x="4172" y="1675"/>
                </a:lnTo>
                <a:lnTo>
                  <a:pt x="4172" y="1677"/>
                </a:lnTo>
                <a:lnTo>
                  <a:pt x="4172" y="1677"/>
                </a:lnTo>
                <a:lnTo>
                  <a:pt x="4174" y="1677"/>
                </a:lnTo>
                <a:lnTo>
                  <a:pt x="4174" y="1677"/>
                </a:lnTo>
                <a:lnTo>
                  <a:pt x="4174" y="1675"/>
                </a:lnTo>
                <a:lnTo>
                  <a:pt x="4176" y="1675"/>
                </a:lnTo>
                <a:lnTo>
                  <a:pt x="4176" y="1673"/>
                </a:lnTo>
                <a:lnTo>
                  <a:pt x="4176" y="1671"/>
                </a:lnTo>
                <a:lnTo>
                  <a:pt x="4176" y="1669"/>
                </a:lnTo>
                <a:lnTo>
                  <a:pt x="4174" y="1669"/>
                </a:lnTo>
                <a:lnTo>
                  <a:pt x="4170" y="1667"/>
                </a:lnTo>
                <a:lnTo>
                  <a:pt x="4170" y="1667"/>
                </a:lnTo>
                <a:lnTo>
                  <a:pt x="4168" y="1669"/>
                </a:lnTo>
                <a:lnTo>
                  <a:pt x="4168" y="1671"/>
                </a:lnTo>
                <a:lnTo>
                  <a:pt x="4165" y="1671"/>
                </a:lnTo>
                <a:lnTo>
                  <a:pt x="4168" y="1673"/>
                </a:lnTo>
                <a:lnTo>
                  <a:pt x="4165" y="1673"/>
                </a:lnTo>
                <a:lnTo>
                  <a:pt x="4165" y="1673"/>
                </a:lnTo>
                <a:close/>
                <a:moveTo>
                  <a:pt x="4165" y="1673"/>
                </a:moveTo>
                <a:lnTo>
                  <a:pt x="4165" y="1671"/>
                </a:lnTo>
                <a:lnTo>
                  <a:pt x="4165" y="1671"/>
                </a:lnTo>
                <a:lnTo>
                  <a:pt x="4163" y="1671"/>
                </a:lnTo>
                <a:lnTo>
                  <a:pt x="4163" y="1673"/>
                </a:lnTo>
                <a:lnTo>
                  <a:pt x="4163" y="1673"/>
                </a:lnTo>
                <a:lnTo>
                  <a:pt x="4163" y="1673"/>
                </a:lnTo>
                <a:lnTo>
                  <a:pt x="4165" y="1673"/>
                </a:lnTo>
                <a:close/>
                <a:moveTo>
                  <a:pt x="4176" y="1577"/>
                </a:moveTo>
                <a:lnTo>
                  <a:pt x="4176" y="1577"/>
                </a:lnTo>
                <a:lnTo>
                  <a:pt x="4174" y="1579"/>
                </a:lnTo>
                <a:lnTo>
                  <a:pt x="4176" y="1579"/>
                </a:lnTo>
                <a:lnTo>
                  <a:pt x="4176" y="1579"/>
                </a:lnTo>
                <a:lnTo>
                  <a:pt x="4178" y="1577"/>
                </a:lnTo>
                <a:lnTo>
                  <a:pt x="4178" y="1575"/>
                </a:lnTo>
                <a:lnTo>
                  <a:pt x="4178" y="1575"/>
                </a:lnTo>
                <a:lnTo>
                  <a:pt x="4176" y="1573"/>
                </a:lnTo>
                <a:lnTo>
                  <a:pt x="4176" y="1570"/>
                </a:lnTo>
                <a:lnTo>
                  <a:pt x="4176" y="1570"/>
                </a:lnTo>
                <a:lnTo>
                  <a:pt x="4172" y="1573"/>
                </a:lnTo>
                <a:lnTo>
                  <a:pt x="4172" y="1575"/>
                </a:lnTo>
                <a:lnTo>
                  <a:pt x="4174" y="1575"/>
                </a:lnTo>
                <a:lnTo>
                  <a:pt x="4174" y="1577"/>
                </a:lnTo>
                <a:lnTo>
                  <a:pt x="4176" y="1577"/>
                </a:lnTo>
                <a:lnTo>
                  <a:pt x="4176" y="1577"/>
                </a:lnTo>
                <a:lnTo>
                  <a:pt x="4176" y="1577"/>
                </a:lnTo>
                <a:close/>
                <a:moveTo>
                  <a:pt x="4186" y="1614"/>
                </a:moveTo>
                <a:lnTo>
                  <a:pt x="4186" y="1614"/>
                </a:lnTo>
                <a:lnTo>
                  <a:pt x="4186" y="1619"/>
                </a:lnTo>
                <a:lnTo>
                  <a:pt x="4186" y="1621"/>
                </a:lnTo>
                <a:lnTo>
                  <a:pt x="4186" y="1623"/>
                </a:lnTo>
                <a:lnTo>
                  <a:pt x="4186" y="1627"/>
                </a:lnTo>
                <a:lnTo>
                  <a:pt x="4189" y="1627"/>
                </a:lnTo>
                <a:lnTo>
                  <a:pt x="4189" y="1629"/>
                </a:lnTo>
                <a:lnTo>
                  <a:pt x="4189" y="1629"/>
                </a:lnTo>
                <a:lnTo>
                  <a:pt x="4191" y="1629"/>
                </a:lnTo>
                <a:lnTo>
                  <a:pt x="4191" y="1631"/>
                </a:lnTo>
                <a:lnTo>
                  <a:pt x="4191" y="1631"/>
                </a:lnTo>
                <a:lnTo>
                  <a:pt x="4191" y="1631"/>
                </a:lnTo>
                <a:lnTo>
                  <a:pt x="4189" y="1633"/>
                </a:lnTo>
                <a:lnTo>
                  <a:pt x="4189" y="1633"/>
                </a:lnTo>
                <a:lnTo>
                  <a:pt x="4189" y="1635"/>
                </a:lnTo>
                <a:lnTo>
                  <a:pt x="4189" y="1638"/>
                </a:lnTo>
                <a:lnTo>
                  <a:pt x="4189" y="1638"/>
                </a:lnTo>
                <a:lnTo>
                  <a:pt x="4189" y="1638"/>
                </a:lnTo>
                <a:lnTo>
                  <a:pt x="4191" y="1640"/>
                </a:lnTo>
                <a:lnTo>
                  <a:pt x="4193" y="1640"/>
                </a:lnTo>
                <a:lnTo>
                  <a:pt x="4193" y="1642"/>
                </a:lnTo>
                <a:lnTo>
                  <a:pt x="4191" y="1642"/>
                </a:lnTo>
                <a:lnTo>
                  <a:pt x="4191" y="1642"/>
                </a:lnTo>
                <a:lnTo>
                  <a:pt x="4191" y="1642"/>
                </a:lnTo>
                <a:lnTo>
                  <a:pt x="4191" y="1644"/>
                </a:lnTo>
                <a:lnTo>
                  <a:pt x="4191" y="1644"/>
                </a:lnTo>
                <a:lnTo>
                  <a:pt x="4193" y="1644"/>
                </a:lnTo>
                <a:lnTo>
                  <a:pt x="4197" y="1644"/>
                </a:lnTo>
                <a:lnTo>
                  <a:pt x="4199" y="1646"/>
                </a:lnTo>
                <a:lnTo>
                  <a:pt x="4199" y="1648"/>
                </a:lnTo>
                <a:lnTo>
                  <a:pt x="4201" y="1648"/>
                </a:lnTo>
                <a:lnTo>
                  <a:pt x="4201" y="1650"/>
                </a:lnTo>
                <a:lnTo>
                  <a:pt x="4201" y="1652"/>
                </a:lnTo>
                <a:lnTo>
                  <a:pt x="4201" y="1652"/>
                </a:lnTo>
                <a:lnTo>
                  <a:pt x="4201" y="1654"/>
                </a:lnTo>
                <a:lnTo>
                  <a:pt x="4201" y="1656"/>
                </a:lnTo>
                <a:lnTo>
                  <a:pt x="4201" y="1658"/>
                </a:lnTo>
                <a:lnTo>
                  <a:pt x="4203" y="1658"/>
                </a:lnTo>
                <a:lnTo>
                  <a:pt x="4203" y="1661"/>
                </a:lnTo>
                <a:lnTo>
                  <a:pt x="4203" y="1663"/>
                </a:lnTo>
                <a:lnTo>
                  <a:pt x="4205" y="1669"/>
                </a:lnTo>
                <a:lnTo>
                  <a:pt x="4205" y="1673"/>
                </a:lnTo>
                <a:lnTo>
                  <a:pt x="4205" y="1673"/>
                </a:lnTo>
                <a:lnTo>
                  <a:pt x="4205" y="1673"/>
                </a:lnTo>
                <a:lnTo>
                  <a:pt x="4207" y="1673"/>
                </a:lnTo>
                <a:lnTo>
                  <a:pt x="4207" y="1673"/>
                </a:lnTo>
                <a:lnTo>
                  <a:pt x="4209" y="1673"/>
                </a:lnTo>
                <a:lnTo>
                  <a:pt x="4212" y="1675"/>
                </a:lnTo>
                <a:lnTo>
                  <a:pt x="4212" y="1675"/>
                </a:lnTo>
                <a:lnTo>
                  <a:pt x="4212" y="1673"/>
                </a:lnTo>
                <a:lnTo>
                  <a:pt x="4214" y="1673"/>
                </a:lnTo>
                <a:lnTo>
                  <a:pt x="4214" y="1673"/>
                </a:lnTo>
                <a:lnTo>
                  <a:pt x="4214" y="1673"/>
                </a:lnTo>
                <a:lnTo>
                  <a:pt x="4214" y="1673"/>
                </a:lnTo>
                <a:lnTo>
                  <a:pt x="4214" y="1675"/>
                </a:lnTo>
                <a:lnTo>
                  <a:pt x="4216" y="1675"/>
                </a:lnTo>
                <a:lnTo>
                  <a:pt x="4216" y="1675"/>
                </a:lnTo>
                <a:lnTo>
                  <a:pt x="4220" y="1673"/>
                </a:lnTo>
                <a:lnTo>
                  <a:pt x="4222" y="1673"/>
                </a:lnTo>
                <a:lnTo>
                  <a:pt x="4222" y="1673"/>
                </a:lnTo>
                <a:lnTo>
                  <a:pt x="4224" y="1673"/>
                </a:lnTo>
                <a:lnTo>
                  <a:pt x="4226" y="1673"/>
                </a:lnTo>
                <a:lnTo>
                  <a:pt x="4226" y="1673"/>
                </a:lnTo>
                <a:lnTo>
                  <a:pt x="4226" y="1673"/>
                </a:lnTo>
                <a:lnTo>
                  <a:pt x="4228" y="1675"/>
                </a:lnTo>
                <a:lnTo>
                  <a:pt x="4228" y="1675"/>
                </a:lnTo>
                <a:lnTo>
                  <a:pt x="4228" y="1679"/>
                </a:lnTo>
                <a:lnTo>
                  <a:pt x="4228" y="1679"/>
                </a:lnTo>
                <a:lnTo>
                  <a:pt x="4228" y="1682"/>
                </a:lnTo>
                <a:lnTo>
                  <a:pt x="4228" y="1682"/>
                </a:lnTo>
                <a:lnTo>
                  <a:pt x="4228" y="1682"/>
                </a:lnTo>
                <a:lnTo>
                  <a:pt x="4230" y="1682"/>
                </a:lnTo>
                <a:lnTo>
                  <a:pt x="4233" y="1679"/>
                </a:lnTo>
                <a:lnTo>
                  <a:pt x="4235" y="1679"/>
                </a:lnTo>
                <a:lnTo>
                  <a:pt x="4237" y="1679"/>
                </a:lnTo>
                <a:lnTo>
                  <a:pt x="4239" y="1679"/>
                </a:lnTo>
                <a:lnTo>
                  <a:pt x="4241" y="1679"/>
                </a:lnTo>
                <a:lnTo>
                  <a:pt x="4245" y="1677"/>
                </a:lnTo>
                <a:lnTo>
                  <a:pt x="4245" y="1673"/>
                </a:lnTo>
                <a:lnTo>
                  <a:pt x="4249" y="1677"/>
                </a:lnTo>
                <a:lnTo>
                  <a:pt x="4249" y="1677"/>
                </a:lnTo>
                <a:lnTo>
                  <a:pt x="4251" y="1677"/>
                </a:lnTo>
                <a:lnTo>
                  <a:pt x="4251" y="1677"/>
                </a:lnTo>
                <a:lnTo>
                  <a:pt x="4253" y="1677"/>
                </a:lnTo>
                <a:lnTo>
                  <a:pt x="4253" y="1677"/>
                </a:lnTo>
                <a:lnTo>
                  <a:pt x="4253" y="1677"/>
                </a:lnTo>
                <a:lnTo>
                  <a:pt x="4253" y="1679"/>
                </a:lnTo>
                <a:lnTo>
                  <a:pt x="4253" y="1679"/>
                </a:lnTo>
                <a:lnTo>
                  <a:pt x="4256" y="1682"/>
                </a:lnTo>
                <a:lnTo>
                  <a:pt x="4256" y="1682"/>
                </a:lnTo>
                <a:lnTo>
                  <a:pt x="4258" y="1679"/>
                </a:lnTo>
                <a:lnTo>
                  <a:pt x="4260" y="1677"/>
                </a:lnTo>
                <a:lnTo>
                  <a:pt x="4262" y="1677"/>
                </a:lnTo>
                <a:lnTo>
                  <a:pt x="4262" y="1679"/>
                </a:lnTo>
                <a:lnTo>
                  <a:pt x="4262" y="1679"/>
                </a:lnTo>
                <a:lnTo>
                  <a:pt x="4262" y="1679"/>
                </a:lnTo>
                <a:lnTo>
                  <a:pt x="4264" y="1679"/>
                </a:lnTo>
                <a:lnTo>
                  <a:pt x="4264" y="1677"/>
                </a:lnTo>
                <a:lnTo>
                  <a:pt x="4264" y="1679"/>
                </a:lnTo>
                <a:lnTo>
                  <a:pt x="4264" y="1679"/>
                </a:lnTo>
                <a:lnTo>
                  <a:pt x="4264" y="1682"/>
                </a:lnTo>
                <a:lnTo>
                  <a:pt x="4266" y="1682"/>
                </a:lnTo>
                <a:lnTo>
                  <a:pt x="4266" y="1682"/>
                </a:lnTo>
                <a:lnTo>
                  <a:pt x="4266" y="1679"/>
                </a:lnTo>
                <a:lnTo>
                  <a:pt x="4266" y="1682"/>
                </a:lnTo>
                <a:lnTo>
                  <a:pt x="4268" y="1684"/>
                </a:lnTo>
                <a:lnTo>
                  <a:pt x="4268" y="1690"/>
                </a:lnTo>
                <a:lnTo>
                  <a:pt x="4268" y="1690"/>
                </a:lnTo>
                <a:lnTo>
                  <a:pt x="4270" y="1692"/>
                </a:lnTo>
                <a:lnTo>
                  <a:pt x="4277" y="1688"/>
                </a:lnTo>
                <a:lnTo>
                  <a:pt x="4287" y="1684"/>
                </a:lnTo>
                <a:lnTo>
                  <a:pt x="4289" y="1682"/>
                </a:lnTo>
                <a:lnTo>
                  <a:pt x="4289" y="1679"/>
                </a:lnTo>
                <a:lnTo>
                  <a:pt x="4289" y="1679"/>
                </a:lnTo>
                <a:lnTo>
                  <a:pt x="4291" y="1677"/>
                </a:lnTo>
                <a:lnTo>
                  <a:pt x="4291" y="1677"/>
                </a:lnTo>
                <a:lnTo>
                  <a:pt x="4291" y="1677"/>
                </a:lnTo>
                <a:lnTo>
                  <a:pt x="4291" y="1675"/>
                </a:lnTo>
                <a:lnTo>
                  <a:pt x="4291" y="1675"/>
                </a:lnTo>
                <a:lnTo>
                  <a:pt x="4291" y="1673"/>
                </a:lnTo>
                <a:lnTo>
                  <a:pt x="4291" y="1673"/>
                </a:lnTo>
                <a:lnTo>
                  <a:pt x="4291" y="1673"/>
                </a:lnTo>
                <a:lnTo>
                  <a:pt x="4293" y="1673"/>
                </a:lnTo>
                <a:lnTo>
                  <a:pt x="4293" y="1673"/>
                </a:lnTo>
                <a:lnTo>
                  <a:pt x="4293" y="1671"/>
                </a:lnTo>
                <a:lnTo>
                  <a:pt x="4293" y="1669"/>
                </a:lnTo>
                <a:lnTo>
                  <a:pt x="4293" y="1669"/>
                </a:lnTo>
                <a:lnTo>
                  <a:pt x="4293" y="1669"/>
                </a:lnTo>
                <a:lnTo>
                  <a:pt x="4293" y="1667"/>
                </a:lnTo>
                <a:lnTo>
                  <a:pt x="4293" y="1667"/>
                </a:lnTo>
                <a:lnTo>
                  <a:pt x="4293" y="1667"/>
                </a:lnTo>
                <a:lnTo>
                  <a:pt x="4295" y="1667"/>
                </a:lnTo>
                <a:lnTo>
                  <a:pt x="4295" y="1667"/>
                </a:lnTo>
                <a:lnTo>
                  <a:pt x="4295" y="1665"/>
                </a:lnTo>
                <a:lnTo>
                  <a:pt x="4295" y="1665"/>
                </a:lnTo>
                <a:lnTo>
                  <a:pt x="4295" y="1663"/>
                </a:lnTo>
                <a:lnTo>
                  <a:pt x="4293" y="1663"/>
                </a:lnTo>
                <a:lnTo>
                  <a:pt x="4293" y="1663"/>
                </a:lnTo>
                <a:lnTo>
                  <a:pt x="4293" y="1663"/>
                </a:lnTo>
                <a:lnTo>
                  <a:pt x="4295" y="1661"/>
                </a:lnTo>
                <a:lnTo>
                  <a:pt x="4295" y="1658"/>
                </a:lnTo>
                <a:lnTo>
                  <a:pt x="4295" y="1658"/>
                </a:lnTo>
                <a:lnTo>
                  <a:pt x="4295" y="1656"/>
                </a:lnTo>
                <a:lnTo>
                  <a:pt x="4293" y="1656"/>
                </a:lnTo>
                <a:lnTo>
                  <a:pt x="4291" y="1656"/>
                </a:lnTo>
                <a:lnTo>
                  <a:pt x="4293" y="1656"/>
                </a:lnTo>
                <a:lnTo>
                  <a:pt x="4293" y="1656"/>
                </a:lnTo>
                <a:lnTo>
                  <a:pt x="4295" y="1654"/>
                </a:lnTo>
                <a:lnTo>
                  <a:pt x="4295" y="1654"/>
                </a:lnTo>
                <a:lnTo>
                  <a:pt x="4295" y="1654"/>
                </a:lnTo>
                <a:lnTo>
                  <a:pt x="4295" y="1652"/>
                </a:lnTo>
                <a:lnTo>
                  <a:pt x="4297" y="1652"/>
                </a:lnTo>
                <a:lnTo>
                  <a:pt x="4300" y="1650"/>
                </a:lnTo>
                <a:lnTo>
                  <a:pt x="4300" y="1650"/>
                </a:lnTo>
                <a:lnTo>
                  <a:pt x="4300" y="1650"/>
                </a:lnTo>
                <a:lnTo>
                  <a:pt x="4300" y="1648"/>
                </a:lnTo>
                <a:lnTo>
                  <a:pt x="4300" y="1648"/>
                </a:lnTo>
                <a:lnTo>
                  <a:pt x="4300" y="1646"/>
                </a:lnTo>
                <a:lnTo>
                  <a:pt x="4300" y="1646"/>
                </a:lnTo>
                <a:lnTo>
                  <a:pt x="4300" y="1648"/>
                </a:lnTo>
                <a:lnTo>
                  <a:pt x="4300" y="1648"/>
                </a:lnTo>
                <a:lnTo>
                  <a:pt x="4300" y="1648"/>
                </a:lnTo>
                <a:lnTo>
                  <a:pt x="4302" y="1648"/>
                </a:lnTo>
                <a:lnTo>
                  <a:pt x="4304" y="1648"/>
                </a:lnTo>
                <a:lnTo>
                  <a:pt x="4304" y="1648"/>
                </a:lnTo>
                <a:lnTo>
                  <a:pt x="4306" y="1646"/>
                </a:lnTo>
                <a:lnTo>
                  <a:pt x="4306" y="1644"/>
                </a:lnTo>
                <a:lnTo>
                  <a:pt x="4308" y="1644"/>
                </a:lnTo>
                <a:lnTo>
                  <a:pt x="4310" y="1642"/>
                </a:lnTo>
                <a:lnTo>
                  <a:pt x="4310" y="1642"/>
                </a:lnTo>
                <a:lnTo>
                  <a:pt x="4310" y="1642"/>
                </a:lnTo>
                <a:lnTo>
                  <a:pt x="4310" y="1642"/>
                </a:lnTo>
                <a:lnTo>
                  <a:pt x="4310" y="1640"/>
                </a:lnTo>
                <a:lnTo>
                  <a:pt x="4310" y="1635"/>
                </a:lnTo>
                <a:lnTo>
                  <a:pt x="4310" y="1633"/>
                </a:lnTo>
                <a:lnTo>
                  <a:pt x="4310" y="1627"/>
                </a:lnTo>
                <a:lnTo>
                  <a:pt x="4310" y="1627"/>
                </a:lnTo>
                <a:lnTo>
                  <a:pt x="4314" y="1621"/>
                </a:lnTo>
                <a:lnTo>
                  <a:pt x="4314" y="1621"/>
                </a:lnTo>
                <a:lnTo>
                  <a:pt x="4314" y="1621"/>
                </a:lnTo>
                <a:lnTo>
                  <a:pt x="4316" y="1619"/>
                </a:lnTo>
                <a:lnTo>
                  <a:pt x="4316" y="1619"/>
                </a:lnTo>
                <a:lnTo>
                  <a:pt x="4316" y="1617"/>
                </a:lnTo>
                <a:lnTo>
                  <a:pt x="4316" y="1617"/>
                </a:lnTo>
                <a:lnTo>
                  <a:pt x="4316" y="1614"/>
                </a:lnTo>
                <a:lnTo>
                  <a:pt x="4318" y="1617"/>
                </a:lnTo>
                <a:lnTo>
                  <a:pt x="4318" y="1619"/>
                </a:lnTo>
                <a:lnTo>
                  <a:pt x="4321" y="1619"/>
                </a:lnTo>
                <a:lnTo>
                  <a:pt x="4323" y="1619"/>
                </a:lnTo>
                <a:lnTo>
                  <a:pt x="4325" y="1619"/>
                </a:lnTo>
                <a:lnTo>
                  <a:pt x="4329" y="1619"/>
                </a:lnTo>
                <a:lnTo>
                  <a:pt x="4331" y="1619"/>
                </a:lnTo>
                <a:lnTo>
                  <a:pt x="4331" y="1617"/>
                </a:lnTo>
                <a:lnTo>
                  <a:pt x="4331" y="1617"/>
                </a:lnTo>
                <a:lnTo>
                  <a:pt x="4329" y="1614"/>
                </a:lnTo>
                <a:lnTo>
                  <a:pt x="4327" y="1612"/>
                </a:lnTo>
                <a:lnTo>
                  <a:pt x="4325" y="1610"/>
                </a:lnTo>
                <a:lnTo>
                  <a:pt x="4318" y="1608"/>
                </a:lnTo>
                <a:lnTo>
                  <a:pt x="4318" y="1606"/>
                </a:lnTo>
                <a:lnTo>
                  <a:pt x="4316" y="1604"/>
                </a:lnTo>
                <a:lnTo>
                  <a:pt x="4314" y="1602"/>
                </a:lnTo>
                <a:lnTo>
                  <a:pt x="4314" y="1602"/>
                </a:lnTo>
                <a:lnTo>
                  <a:pt x="4314" y="1602"/>
                </a:lnTo>
                <a:lnTo>
                  <a:pt x="4316" y="1602"/>
                </a:lnTo>
                <a:lnTo>
                  <a:pt x="4316" y="1602"/>
                </a:lnTo>
                <a:lnTo>
                  <a:pt x="4316" y="1600"/>
                </a:lnTo>
                <a:lnTo>
                  <a:pt x="4318" y="1600"/>
                </a:lnTo>
                <a:lnTo>
                  <a:pt x="4318" y="1598"/>
                </a:lnTo>
                <a:lnTo>
                  <a:pt x="4318" y="1598"/>
                </a:lnTo>
                <a:lnTo>
                  <a:pt x="4318" y="1598"/>
                </a:lnTo>
                <a:lnTo>
                  <a:pt x="4316" y="1596"/>
                </a:lnTo>
                <a:lnTo>
                  <a:pt x="4314" y="1593"/>
                </a:lnTo>
                <a:lnTo>
                  <a:pt x="4314" y="1591"/>
                </a:lnTo>
                <a:lnTo>
                  <a:pt x="4314" y="1591"/>
                </a:lnTo>
                <a:lnTo>
                  <a:pt x="4312" y="1591"/>
                </a:lnTo>
                <a:lnTo>
                  <a:pt x="4312" y="1591"/>
                </a:lnTo>
                <a:lnTo>
                  <a:pt x="4312" y="1589"/>
                </a:lnTo>
                <a:lnTo>
                  <a:pt x="4312" y="1589"/>
                </a:lnTo>
                <a:lnTo>
                  <a:pt x="4312" y="1589"/>
                </a:lnTo>
                <a:lnTo>
                  <a:pt x="4310" y="1589"/>
                </a:lnTo>
                <a:lnTo>
                  <a:pt x="4312" y="1589"/>
                </a:lnTo>
                <a:lnTo>
                  <a:pt x="4312" y="1587"/>
                </a:lnTo>
                <a:lnTo>
                  <a:pt x="4312" y="1587"/>
                </a:lnTo>
                <a:lnTo>
                  <a:pt x="4310" y="1587"/>
                </a:lnTo>
                <a:lnTo>
                  <a:pt x="4310" y="1587"/>
                </a:lnTo>
                <a:lnTo>
                  <a:pt x="4308" y="1585"/>
                </a:lnTo>
                <a:lnTo>
                  <a:pt x="4308" y="1585"/>
                </a:lnTo>
                <a:lnTo>
                  <a:pt x="4308" y="1585"/>
                </a:lnTo>
                <a:lnTo>
                  <a:pt x="4308" y="1583"/>
                </a:lnTo>
                <a:lnTo>
                  <a:pt x="4308" y="1581"/>
                </a:lnTo>
                <a:lnTo>
                  <a:pt x="4306" y="1579"/>
                </a:lnTo>
                <a:lnTo>
                  <a:pt x="4304" y="1579"/>
                </a:lnTo>
                <a:lnTo>
                  <a:pt x="4304" y="1579"/>
                </a:lnTo>
                <a:lnTo>
                  <a:pt x="4306" y="1579"/>
                </a:lnTo>
                <a:lnTo>
                  <a:pt x="4306" y="1579"/>
                </a:lnTo>
                <a:lnTo>
                  <a:pt x="4310" y="1579"/>
                </a:lnTo>
                <a:lnTo>
                  <a:pt x="4310" y="1579"/>
                </a:lnTo>
                <a:lnTo>
                  <a:pt x="4310" y="1577"/>
                </a:lnTo>
                <a:lnTo>
                  <a:pt x="4310" y="1579"/>
                </a:lnTo>
                <a:lnTo>
                  <a:pt x="4312" y="1579"/>
                </a:lnTo>
                <a:lnTo>
                  <a:pt x="4312" y="1579"/>
                </a:lnTo>
                <a:lnTo>
                  <a:pt x="4314" y="1579"/>
                </a:lnTo>
                <a:lnTo>
                  <a:pt x="4314" y="1577"/>
                </a:lnTo>
                <a:lnTo>
                  <a:pt x="4314" y="1577"/>
                </a:lnTo>
                <a:lnTo>
                  <a:pt x="4314" y="1577"/>
                </a:lnTo>
                <a:lnTo>
                  <a:pt x="4312" y="1575"/>
                </a:lnTo>
                <a:lnTo>
                  <a:pt x="4310" y="1575"/>
                </a:lnTo>
                <a:lnTo>
                  <a:pt x="4310" y="1575"/>
                </a:lnTo>
                <a:lnTo>
                  <a:pt x="4310" y="1573"/>
                </a:lnTo>
                <a:lnTo>
                  <a:pt x="4310" y="1573"/>
                </a:lnTo>
                <a:lnTo>
                  <a:pt x="4310" y="1570"/>
                </a:lnTo>
                <a:lnTo>
                  <a:pt x="4312" y="1570"/>
                </a:lnTo>
                <a:lnTo>
                  <a:pt x="4312" y="1568"/>
                </a:lnTo>
                <a:lnTo>
                  <a:pt x="4312" y="1568"/>
                </a:lnTo>
                <a:lnTo>
                  <a:pt x="4314" y="1568"/>
                </a:lnTo>
                <a:lnTo>
                  <a:pt x="4316" y="1570"/>
                </a:lnTo>
                <a:lnTo>
                  <a:pt x="4316" y="1570"/>
                </a:lnTo>
                <a:lnTo>
                  <a:pt x="4318" y="1570"/>
                </a:lnTo>
                <a:lnTo>
                  <a:pt x="4321" y="1568"/>
                </a:lnTo>
                <a:lnTo>
                  <a:pt x="4323" y="1568"/>
                </a:lnTo>
                <a:lnTo>
                  <a:pt x="4325" y="1568"/>
                </a:lnTo>
                <a:lnTo>
                  <a:pt x="4325" y="1568"/>
                </a:lnTo>
                <a:lnTo>
                  <a:pt x="4325" y="1568"/>
                </a:lnTo>
                <a:lnTo>
                  <a:pt x="4327" y="1566"/>
                </a:lnTo>
                <a:lnTo>
                  <a:pt x="4325" y="1566"/>
                </a:lnTo>
                <a:lnTo>
                  <a:pt x="4323" y="1564"/>
                </a:lnTo>
                <a:lnTo>
                  <a:pt x="4321" y="1562"/>
                </a:lnTo>
                <a:lnTo>
                  <a:pt x="4321" y="1560"/>
                </a:lnTo>
                <a:lnTo>
                  <a:pt x="4323" y="1560"/>
                </a:lnTo>
                <a:lnTo>
                  <a:pt x="4323" y="1560"/>
                </a:lnTo>
                <a:lnTo>
                  <a:pt x="4325" y="1560"/>
                </a:lnTo>
                <a:lnTo>
                  <a:pt x="4327" y="1560"/>
                </a:lnTo>
                <a:lnTo>
                  <a:pt x="4331" y="1560"/>
                </a:lnTo>
                <a:lnTo>
                  <a:pt x="4333" y="1558"/>
                </a:lnTo>
                <a:lnTo>
                  <a:pt x="4335" y="1558"/>
                </a:lnTo>
                <a:lnTo>
                  <a:pt x="4335" y="1556"/>
                </a:lnTo>
                <a:lnTo>
                  <a:pt x="4335" y="1556"/>
                </a:lnTo>
                <a:lnTo>
                  <a:pt x="4335" y="1556"/>
                </a:lnTo>
                <a:lnTo>
                  <a:pt x="4335" y="1554"/>
                </a:lnTo>
                <a:lnTo>
                  <a:pt x="4335" y="1554"/>
                </a:lnTo>
                <a:lnTo>
                  <a:pt x="4335" y="1554"/>
                </a:lnTo>
                <a:lnTo>
                  <a:pt x="4333" y="1554"/>
                </a:lnTo>
                <a:lnTo>
                  <a:pt x="4331" y="1554"/>
                </a:lnTo>
                <a:lnTo>
                  <a:pt x="4331" y="1554"/>
                </a:lnTo>
                <a:lnTo>
                  <a:pt x="4327" y="1552"/>
                </a:lnTo>
                <a:lnTo>
                  <a:pt x="4327" y="1552"/>
                </a:lnTo>
                <a:lnTo>
                  <a:pt x="4325" y="1549"/>
                </a:lnTo>
                <a:lnTo>
                  <a:pt x="4325" y="1549"/>
                </a:lnTo>
                <a:lnTo>
                  <a:pt x="4325" y="1547"/>
                </a:lnTo>
                <a:lnTo>
                  <a:pt x="4323" y="1547"/>
                </a:lnTo>
                <a:lnTo>
                  <a:pt x="4321" y="1547"/>
                </a:lnTo>
                <a:lnTo>
                  <a:pt x="4321" y="1547"/>
                </a:lnTo>
                <a:lnTo>
                  <a:pt x="4318" y="1549"/>
                </a:lnTo>
                <a:lnTo>
                  <a:pt x="4318" y="1549"/>
                </a:lnTo>
                <a:lnTo>
                  <a:pt x="4316" y="1549"/>
                </a:lnTo>
                <a:lnTo>
                  <a:pt x="4316" y="1547"/>
                </a:lnTo>
                <a:lnTo>
                  <a:pt x="4316" y="1547"/>
                </a:lnTo>
                <a:lnTo>
                  <a:pt x="4318" y="1547"/>
                </a:lnTo>
                <a:lnTo>
                  <a:pt x="4318" y="1547"/>
                </a:lnTo>
                <a:lnTo>
                  <a:pt x="4318" y="1545"/>
                </a:lnTo>
                <a:lnTo>
                  <a:pt x="4316" y="1543"/>
                </a:lnTo>
                <a:lnTo>
                  <a:pt x="4316" y="1545"/>
                </a:lnTo>
                <a:lnTo>
                  <a:pt x="4314" y="1545"/>
                </a:lnTo>
                <a:lnTo>
                  <a:pt x="4310" y="1547"/>
                </a:lnTo>
                <a:lnTo>
                  <a:pt x="4312" y="1545"/>
                </a:lnTo>
                <a:lnTo>
                  <a:pt x="4312" y="1545"/>
                </a:lnTo>
                <a:lnTo>
                  <a:pt x="4312" y="1543"/>
                </a:lnTo>
                <a:lnTo>
                  <a:pt x="4312" y="1541"/>
                </a:lnTo>
                <a:lnTo>
                  <a:pt x="4312" y="1541"/>
                </a:lnTo>
                <a:lnTo>
                  <a:pt x="4312" y="1539"/>
                </a:lnTo>
                <a:lnTo>
                  <a:pt x="4312" y="1539"/>
                </a:lnTo>
                <a:lnTo>
                  <a:pt x="4312" y="1539"/>
                </a:lnTo>
                <a:lnTo>
                  <a:pt x="4312" y="1537"/>
                </a:lnTo>
                <a:lnTo>
                  <a:pt x="4310" y="1537"/>
                </a:lnTo>
                <a:lnTo>
                  <a:pt x="4308" y="1537"/>
                </a:lnTo>
                <a:lnTo>
                  <a:pt x="4308" y="1535"/>
                </a:lnTo>
                <a:lnTo>
                  <a:pt x="4306" y="1533"/>
                </a:lnTo>
                <a:lnTo>
                  <a:pt x="4306" y="1533"/>
                </a:lnTo>
                <a:lnTo>
                  <a:pt x="4306" y="1533"/>
                </a:lnTo>
                <a:lnTo>
                  <a:pt x="4306" y="1531"/>
                </a:lnTo>
                <a:lnTo>
                  <a:pt x="4304" y="1531"/>
                </a:lnTo>
                <a:lnTo>
                  <a:pt x="4304" y="1533"/>
                </a:lnTo>
                <a:lnTo>
                  <a:pt x="4304" y="1533"/>
                </a:lnTo>
                <a:lnTo>
                  <a:pt x="4302" y="1535"/>
                </a:lnTo>
                <a:lnTo>
                  <a:pt x="4300" y="1537"/>
                </a:lnTo>
                <a:lnTo>
                  <a:pt x="4300" y="1537"/>
                </a:lnTo>
                <a:lnTo>
                  <a:pt x="4300" y="1535"/>
                </a:lnTo>
                <a:lnTo>
                  <a:pt x="4300" y="1535"/>
                </a:lnTo>
                <a:lnTo>
                  <a:pt x="4300" y="1533"/>
                </a:lnTo>
                <a:lnTo>
                  <a:pt x="4300" y="1531"/>
                </a:lnTo>
                <a:lnTo>
                  <a:pt x="4300" y="1531"/>
                </a:lnTo>
                <a:lnTo>
                  <a:pt x="4300" y="1531"/>
                </a:lnTo>
                <a:lnTo>
                  <a:pt x="4295" y="1537"/>
                </a:lnTo>
                <a:lnTo>
                  <a:pt x="4295" y="1537"/>
                </a:lnTo>
                <a:lnTo>
                  <a:pt x="4291" y="1543"/>
                </a:lnTo>
                <a:lnTo>
                  <a:pt x="4289" y="1545"/>
                </a:lnTo>
                <a:lnTo>
                  <a:pt x="4289" y="1547"/>
                </a:lnTo>
                <a:lnTo>
                  <a:pt x="4287" y="1549"/>
                </a:lnTo>
                <a:lnTo>
                  <a:pt x="4287" y="1549"/>
                </a:lnTo>
                <a:lnTo>
                  <a:pt x="4285" y="1552"/>
                </a:lnTo>
                <a:lnTo>
                  <a:pt x="4285" y="1552"/>
                </a:lnTo>
                <a:lnTo>
                  <a:pt x="4283" y="1552"/>
                </a:lnTo>
                <a:lnTo>
                  <a:pt x="4283" y="1552"/>
                </a:lnTo>
                <a:lnTo>
                  <a:pt x="4283" y="1552"/>
                </a:lnTo>
                <a:lnTo>
                  <a:pt x="4283" y="1552"/>
                </a:lnTo>
                <a:lnTo>
                  <a:pt x="4281" y="1554"/>
                </a:lnTo>
                <a:lnTo>
                  <a:pt x="4281" y="1554"/>
                </a:lnTo>
                <a:lnTo>
                  <a:pt x="4281" y="1556"/>
                </a:lnTo>
                <a:lnTo>
                  <a:pt x="4283" y="1556"/>
                </a:lnTo>
                <a:lnTo>
                  <a:pt x="4283" y="1558"/>
                </a:lnTo>
                <a:lnTo>
                  <a:pt x="4281" y="1558"/>
                </a:lnTo>
                <a:lnTo>
                  <a:pt x="4281" y="1560"/>
                </a:lnTo>
                <a:lnTo>
                  <a:pt x="4279" y="1560"/>
                </a:lnTo>
                <a:lnTo>
                  <a:pt x="4277" y="1560"/>
                </a:lnTo>
                <a:lnTo>
                  <a:pt x="4274" y="1560"/>
                </a:lnTo>
                <a:lnTo>
                  <a:pt x="4274" y="1560"/>
                </a:lnTo>
                <a:lnTo>
                  <a:pt x="4274" y="1560"/>
                </a:lnTo>
                <a:lnTo>
                  <a:pt x="4274" y="1560"/>
                </a:lnTo>
                <a:lnTo>
                  <a:pt x="4272" y="1560"/>
                </a:lnTo>
                <a:lnTo>
                  <a:pt x="4270" y="1562"/>
                </a:lnTo>
                <a:lnTo>
                  <a:pt x="4268" y="1562"/>
                </a:lnTo>
                <a:lnTo>
                  <a:pt x="4268" y="1564"/>
                </a:lnTo>
                <a:lnTo>
                  <a:pt x="4266" y="1564"/>
                </a:lnTo>
                <a:lnTo>
                  <a:pt x="4264" y="1564"/>
                </a:lnTo>
                <a:lnTo>
                  <a:pt x="4262" y="1566"/>
                </a:lnTo>
                <a:lnTo>
                  <a:pt x="4260" y="1564"/>
                </a:lnTo>
                <a:lnTo>
                  <a:pt x="4260" y="1566"/>
                </a:lnTo>
                <a:lnTo>
                  <a:pt x="4260" y="1566"/>
                </a:lnTo>
                <a:lnTo>
                  <a:pt x="4260" y="1566"/>
                </a:lnTo>
                <a:lnTo>
                  <a:pt x="4260" y="1568"/>
                </a:lnTo>
                <a:lnTo>
                  <a:pt x="4258" y="1570"/>
                </a:lnTo>
                <a:lnTo>
                  <a:pt x="4258" y="1570"/>
                </a:lnTo>
                <a:lnTo>
                  <a:pt x="4256" y="1575"/>
                </a:lnTo>
                <a:lnTo>
                  <a:pt x="4251" y="1577"/>
                </a:lnTo>
                <a:lnTo>
                  <a:pt x="4249" y="1581"/>
                </a:lnTo>
                <a:lnTo>
                  <a:pt x="4247" y="1583"/>
                </a:lnTo>
                <a:lnTo>
                  <a:pt x="4245" y="1585"/>
                </a:lnTo>
                <a:lnTo>
                  <a:pt x="4245" y="1585"/>
                </a:lnTo>
                <a:lnTo>
                  <a:pt x="4243" y="1587"/>
                </a:lnTo>
                <a:lnTo>
                  <a:pt x="4241" y="1587"/>
                </a:lnTo>
                <a:lnTo>
                  <a:pt x="4233" y="1589"/>
                </a:lnTo>
                <a:lnTo>
                  <a:pt x="4226" y="1589"/>
                </a:lnTo>
                <a:lnTo>
                  <a:pt x="4224" y="1591"/>
                </a:lnTo>
                <a:lnTo>
                  <a:pt x="4224" y="1591"/>
                </a:lnTo>
                <a:lnTo>
                  <a:pt x="4222" y="1593"/>
                </a:lnTo>
                <a:lnTo>
                  <a:pt x="4222" y="1596"/>
                </a:lnTo>
                <a:lnTo>
                  <a:pt x="4222" y="1596"/>
                </a:lnTo>
                <a:lnTo>
                  <a:pt x="4222" y="1598"/>
                </a:lnTo>
                <a:lnTo>
                  <a:pt x="4222" y="1598"/>
                </a:lnTo>
                <a:lnTo>
                  <a:pt x="4220" y="1598"/>
                </a:lnTo>
                <a:lnTo>
                  <a:pt x="4220" y="1598"/>
                </a:lnTo>
                <a:lnTo>
                  <a:pt x="4220" y="1596"/>
                </a:lnTo>
                <a:lnTo>
                  <a:pt x="4218" y="1598"/>
                </a:lnTo>
                <a:lnTo>
                  <a:pt x="4218" y="1598"/>
                </a:lnTo>
                <a:lnTo>
                  <a:pt x="4218" y="1600"/>
                </a:lnTo>
                <a:lnTo>
                  <a:pt x="4220" y="1600"/>
                </a:lnTo>
                <a:lnTo>
                  <a:pt x="4220" y="1602"/>
                </a:lnTo>
                <a:lnTo>
                  <a:pt x="4218" y="1602"/>
                </a:lnTo>
                <a:lnTo>
                  <a:pt x="4218" y="1604"/>
                </a:lnTo>
                <a:lnTo>
                  <a:pt x="4218" y="1606"/>
                </a:lnTo>
                <a:lnTo>
                  <a:pt x="4218" y="1606"/>
                </a:lnTo>
                <a:lnTo>
                  <a:pt x="4216" y="1608"/>
                </a:lnTo>
                <a:lnTo>
                  <a:pt x="4216" y="1608"/>
                </a:lnTo>
                <a:lnTo>
                  <a:pt x="4216" y="1610"/>
                </a:lnTo>
                <a:lnTo>
                  <a:pt x="4218" y="1610"/>
                </a:lnTo>
                <a:lnTo>
                  <a:pt x="4220" y="1610"/>
                </a:lnTo>
                <a:lnTo>
                  <a:pt x="4218" y="1610"/>
                </a:lnTo>
                <a:lnTo>
                  <a:pt x="4218" y="1610"/>
                </a:lnTo>
                <a:lnTo>
                  <a:pt x="4216" y="1610"/>
                </a:lnTo>
                <a:lnTo>
                  <a:pt x="4214" y="1608"/>
                </a:lnTo>
                <a:lnTo>
                  <a:pt x="4214" y="1610"/>
                </a:lnTo>
                <a:lnTo>
                  <a:pt x="4212" y="1608"/>
                </a:lnTo>
                <a:lnTo>
                  <a:pt x="4207" y="1606"/>
                </a:lnTo>
                <a:lnTo>
                  <a:pt x="4207" y="1606"/>
                </a:lnTo>
                <a:lnTo>
                  <a:pt x="4205" y="1606"/>
                </a:lnTo>
                <a:lnTo>
                  <a:pt x="4205" y="1606"/>
                </a:lnTo>
                <a:lnTo>
                  <a:pt x="4203" y="1606"/>
                </a:lnTo>
                <a:lnTo>
                  <a:pt x="4201" y="1606"/>
                </a:lnTo>
                <a:lnTo>
                  <a:pt x="4199" y="1606"/>
                </a:lnTo>
                <a:lnTo>
                  <a:pt x="4197" y="1604"/>
                </a:lnTo>
                <a:lnTo>
                  <a:pt x="4197" y="1604"/>
                </a:lnTo>
                <a:lnTo>
                  <a:pt x="4197" y="1602"/>
                </a:lnTo>
                <a:lnTo>
                  <a:pt x="4193" y="1604"/>
                </a:lnTo>
                <a:lnTo>
                  <a:pt x="4191" y="1604"/>
                </a:lnTo>
                <a:lnTo>
                  <a:pt x="4191" y="1606"/>
                </a:lnTo>
                <a:lnTo>
                  <a:pt x="4189" y="1608"/>
                </a:lnTo>
                <a:lnTo>
                  <a:pt x="4189" y="1610"/>
                </a:lnTo>
                <a:lnTo>
                  <a:pt x="4189" y="1610"/>
                </a:lnTo>
                <a:lnTo>
                  <a:pt x="4186" y="1612"/>
                </a:lnTo>
                <a:lnTo>
                  <a:pt x="4189" y="1612"/>
                </a:lnTo>
                <a:lnTo>
                  <a:pt x="4189" y="1612"/>
                </a:lnTo>
                <a:lnTo>
                  <a:pt x="4189" y="1612"/>
                </a:lnTo>
                <a:lnTo>
                  <a:pt x="4189" y="1614"/>
                </a:lnTo>
                <a:lnTo>
                  <a:pt x="4186" y="1614"/>
                </a:lnTo>
                <a:close/>
                <a:moveTo>
                  <a:pt x="4113" y="1610"/>
                </a:moveTo>
                <a:lnTo>
                  <a:pt x="4111" y="1610"/>
                </a:lnTo>
                <a:lnTo>
                  <a:pt x="4111" y="1610"/>
                </a:lnTo>
                <a:lnTo>
                  <a:pt x="4109" y="1612"/>
                </a:lnTo>
                <a:lnTo>
                  <a:pt x="4111" y="1612"/>
                </a:lnTo>
                <a:lnTo>
                  <a:pt x="4113" y="1612"/>
                </a:lnTo>
                <a:lnTo>
                  <a:pt x="4115" y="1612"/>
                </a:lnTo>
                <a:lnTo>
                  <a:pt x="4113" y="1610"/>
                </a:lnTo>
                <a:lnTo>
                  <a:pt x="4113" y="1610"/>
                </a:lnTo>
                <a:close/>
                <a:moveTo>
                  <a:pt x="4161" y="1480"/>
                </a:moveTo>
                <a:lnTo>
                  <a:pt x="4161" y="1480"/>
                </a:lnTo>
                <a:lnTo>
                  <a:pt x="4159" y="1480"/>
                </a:lnTo>
                <a:lnTo>
                  <a:pt x="4159" y="1482"/>
                </a:lnTo>
                <a:lnTo>
                  <a:pt x="4159" y="1482"/>
                </a:lnTo>
                <a:lnTo>
                  <a:pt x="4161" y="1482"/>
                </a:lnTo>
                <a:lnTo>
                  <a:pt x="4161" y="1480"/>
                </a:lnTo>
                <a:close/>
                <a:moveTo>
                  <a:pt x="4138" y="1782"/>
                </a:moveTo>
                <a:lnTo>
                  <a:pt x="4138" y="1782"/>
                </a:lnTo>
                <a:lnTo>
                  <a:pt x="4138" y="1782"/>
                </a:lnTo>
                <a:lnTo>
                  <a:pt x="4138" y="1782"/>
                </a:lnTo>
                <a:lnTo>
                  <a:pt x="4138" y="1782"/>
                </a:lnTo>
                <a:lnTo>
                  <a:pt x="4138" y="1784"/>
                </a:lnTo>
                <a:lnTo>
                  <a:pt x="4140" y="1782"/>
                </a:lnTo>
                <a:lnTo>
                  <a:pt x="4138" y="1782"/>
                </a:lnTo>
                <a:lnTo>
                  <a:pt x="4138" y="1782"/>
                </a:lnTo>
                <a:close/>
                <a:moveTo>
                  <a:pt x="4155" y="1673"/>
                </a:moveTo>
                <a:lnTo>
                  <a:pt x="4155" y="1673"/>
                </a:lnTo>
                <a:lnTo>
                  <a:pt x="4155" y="1675"/>
                </a:lnTo>
                <a:lnTo>
                  <a:pt x="4155" y="1675"/>
                </a:lnTo>
                <a:lnTo>
                  <a:pt x="4157" y="1675"/>
                </a:lnTo>
                <a:lnTo>
                  <a:pt x="4157" y="1673"/>
                </a:lnTo>
                <a:lnTo>
                  <a:pt x="4155" y="1673"/>
                </a:lnTo>
                <a:lnTo>
                  <a:pt x="4155" y="1673"/>
                </a:lnTo>
                <a:lnTo>
                  <a:pt x="4155" y="1673"/>
                </a:lnTo>
                <a:close/>
                <a:moveTo>
                  <a:pt x="4247" y="1751"/>
                </a:moveTo>
                <a:lnTo>
                  <a:pt x="4249" y="1751"/>
                </a:lnTo>
                <a:lnTo>
                  <a:pt x="4256" y="1753"/>
                </a:lnTo>
                <a:lnTo>
                  <a:pt x="4258" y="1755"/>
                </a:lnTo>
                <a:lnTo>
                  <a:pt x="4262" y="1755"/>
                </a:lnTo>
                <a:lnTo>
                  <a:pt x="4264" y="1755"/>
                </a:lnTo>
                <a:lnTo>
                  <a:pt x="4264" y="1755"/>
                </a:lnTo>
                <a:lnTo>
                  <a:pt x="4264" y="1757"/>
                </a:lnTo>
                <a:lnTo>
                  <a:pt x="4266" y="1757"/>
                </a:lnTo>
                <a:lnTo>
                  <a:pt x="4268" y="1757"/>
                </a:lnTo>
                <a:lnTo>
                  <a:pt x="4268" y="1757"/>
                </a:lnTo>
                <a:lnTo>
                  <a:pt x="4268" y="1757"/>
                </a:lnTo>
                <a:lnTo>
                  <a:pt x="4266" y="1755"/>
                </a:lnTo>
                <a:lnTo>
                  <a:pt x="4266" y="1755"/>
                </a:lnTo>
                <a:lnTo>
                  <a:pt x="4264" y="1753"/>
                </a:lnTo>
                <a:lnTo>
                  <a:pt x="4264" y="1751"/>
                </a:lnTo>
                <a:lnTo>
                  <a:pt x="4264" y="1751"/>
                </a:lnTo>
                <a:lnTo>
                  <a:pt x="4266" y="1747"/>
                </a:lnTo>
                <a:lnTo>
                  <a:pt x="4266" y="1744"/>
                </a:lnTo>
                <a:lnTo>
                  <a:pt x="4266" y="1742"/>
                </a:lnTo>
                <a:lnTo>
                  <a:pt x="4264" y="1742"/>
                </a:lnTo>
                <a:lnTo>
                  <a:pt x="4260" y="1740"/>
                </a:lnTo>
                <a:lnTo>
                  <a:pt x="4260" y="1740"/>
                </a:lnTo>
                <a:lnTo>
                  <a:pt x="4258" y="1742"/>
                </a:lnTo>
                <a:lnTo>
                  <a:pt x="4256" y="1742"/>
                </a:lnTo>
                <a:lnTo>
                  <a:pt x="4251" y="1742"/>
                </a:lnTo>
                <a:lnTo>
                  <a:pt x="4249" y="1742"/>
                </a:lnTo>
                <a:lnTo>
                  <a:pt x="4245" y="1740"/>
                </a:lnTo>
                <a:lnTo>
                  <a:pt x="4241" y="1740"/>
                </a:lnTo>
                <a:lnTo>
                  <a:pt x="4241" y="1738"/>
                </a:lnTo>
                <a:lnTo>
                  <a:pt x="4241" y="1736"/>
                </a:lnTo>
                <a:lnTo>
                  <a:pt x="4241" y="1736"/>
                </a:lnTo>
                <a:lnTo>
                  <a:pt x="4239" y="1734"/>
                </a:lnTo>
                <a:lnTo>
                  <a:pt x="4239" y="1734"/>
                </a:lnTo>
                <a:lnTo>
                  <a:pt x="4239" y="1732"/>
                </a:lnTo>
                <a:lnTo>
                  <a:pt x="4239" y="1730"/>
                </a:lnTo>
                <a:lnTo>
                  <a:pt x="4237" y="1730"/>
                </a:lnTo>
                <a:lnTo>
                  <a:pt x="4235" y="1730"/>
                </a:lnTo>
                <a:lnTo>
                  <a:pt x="4233" y="1730"/>
                </a:lnTo>
                <a:lnTo>
                  <a:pt x="4233" y="1730"/>
                </a:lnTo>
                <a:lnTo>
                  <a:pt x="4230" y="1730"/>
                </a:lnTo>
                <a:lnTo>
                  <a:pt x="4226" y="1728"/>
                </a:lnTo>
                <a:lnTo>
                  <a:pt x="4226" y="1728"/>
                </a:lnTo>
                <a:lnTo>
                  <a:pt x="4224" y="1728"/>
                </a:lnTo>
                <a:lnTo>
                  <a:pt x="4224" y="1728"/>
                </a:lnTo>
                <a:lnTo>
                  <a:pt x="4222" y="1728"/>
                </a:lnTo>
                <a:lnTo>
                  <a:pt x="4222" y="1728"/>
                </a:lnTo>
                <a:lnTo>
                  <a:pt x="4220" y="1728"/>
                </a:lnTo>
                <a:lnTo>
                  <a:pt x="4218" y="1728"/>
                </a:lnTo>
                <a:lnTo>
                  <a:pt x="4218" y="1728"/>
                </a:lnTo>
                <a:lnTo>
                  <a:pt x="4216" y="1723"/>
                </a:lnTo>
                <a:lnTo>
                  <a:pt x="4216" y="1723"/>
                </a:lnTo>
                <a:lnTo>
                  <a:pt x="4214" y="1723"/>
                </a:lnTo>
                <a:lnTo>
                  <a:pt x="4214" y="1723"/>
                </a:lnTo>
                <a:lnTo>
                  <a:pt x="4212" y="1723"/>
                </a:lnTo>
                <a:lnTo>
                  <a:pt x="4212" y="1726"/>
                </a:lnTo>
                <a:lnTo>
                  <a:pt x="4212" y="1726"/>
                </a:lnTo>
                <a:lnTo>
                  <a:pt x="4209" y="1728"/>
                </a:lnTo>
                <a:lnTo>
                  <a:pt x="4209" y="1730"/>
                </a:lnTo>
                <a:lnTo>
                  <a:pt x="4209" y="1730"/>
                </a:lnTo>
                <a:lnTo>
                  <a:pt x="4207" y="1732"/>
                </a:lnTo>
                <a:lnTo>
                  <a:pt x="4207" y="1732"/>
                </a:lnTo>
                <a:lnTo>
                  <a:pt x="4205" y="1732"/>
                </a:lnTo>
                <a:lnTo>
                  <a:pt x="4205" y="1730"/>
                </a:lnTo>
                <a:lnTo>
                  <a:pt x="4203" y="1730"/>
                </a:lnTo>
                <a:lnTo>
                  <a:pt x="4203" y="1730"/>
                </a:lnTo>
                <a:lnTo>
                  <a:pt x="4201" y="1730"/>
                </a:lnTo>
                <a:lnTo>
                  <a:pt x="4199" y="1730"/>
                </a:lnTo>
                <a:lnTo>
                  <a:pt x="4195" y="1730"/>
                </a:lnTo>
                <a:lnTo>
                  <a:pt x="4195" y="1730"/>
                </a:lnTo>
                <a:lnTo>
                  <a:pt x="4193" y="1730"/>
                </a:lnTo>
                <a:lnTo>
                  <a:pt x="4191" y="1730"/>
                </a:lnTo>
                <a:lnTo>
                  <a:pt x="4186" y="1730"/>
                </a:lnTo>
                <a:lnTo>
                  <a:pt x="4184" y="1730"/>
                </a:lnTo>
                <a:lnTo>
                  <a:pt x="4184" y="1730"/>
                </a:lnTo>
                <a:lnTo>
                  <a:pt x="4182" y="1730"/>
                </a:lnTo>
                <a:lnTo>
                  <a:pt x="4180" y="1728"/>
                </a:lnTo>
                <a:lnTo>
                  <a:pt x="4180" y="1726"/>
                </a:lnTo>
                <a:lnTo>
                  <a:pt x="4180" y="1723"/>
                </a:lnTo>
                <a:lnTo>
                  <a:pt x="4178" y="1723"/>
                </a:lnTo>
                <a:lnTo>
                  <a:pt x="4178" y="1721"/>
                </a:lnTo>
                <a:lnTo>
                  <a:pt x="4176" y="1721"/>
                </a:lnTo>
                <a:lnTo>
                  <a:pt x="4176" y="1721"/>
                </a:lnTo>
                <a:lnTo>
                  <a:pt x="4176" y="1721"/>
                </a:lnTo>
                <a:lnTo>
                  <a:pt x="4174" y="1721"/>
                </a:lnTo>
                <a:lnTo>
                  <a:pt x="4172" y="1721"/>
                </a:lnTo>
                <a:lnTo>
                  <a:pt x="4170" y="1721"/>
                </a:lnTo>
                <a:lnTo>
                  <a:pt x="4170" y="1721"/>
                </a:lnTo>
                <a:lnTo>
                  <a:pt x="4168" y="1721"/>
                </a:lnTo>
                <a:lnTo>
                  <a:pt x="4165" y="1719"/>
                </a:lnTo>
                <a:lnTo>
                  <a:pt x="4165" y="1719"/>
                </a:lnTo>
                <a:lnTo>
                  <a:pt x="4163" y="1717"/>
                </a:lnTo>
                <a:lnTo>
                  <a:pt x="4163" y="1717"/>
                </a:lnTo>
                <a:lnTo>
                  <a:pt x="4159" y="1717"/>
                </a:lnTo>
                <a:lnTo>
                  <a:pt x="4159" y="1715"/>
                </a:lnTo>
                <a:lnTo>
                  <a:pt x="4157" y="1717"/>
                </a:lnTo>
                <a:lnTo>
                  <a:pt x="4157" y="1719"/>
                </a:lnTo>
                <a:lnTo>
                  <a:pt x="4157" y="1719"/>
                </a:lnTo>
                <a:lnTo>
                  <a:pt x="4155" y="1719"/>
                </a:lnTo>
                <a:lnTo>
                  <a:pt x="4153" y="1717"/>
                </a:lnTo>
                <a:lnTo>
                  <a:pt x="4151" y="1717"/>
                </a:lnTo>
                <a:lnTo>
                  <a:pt x="4151" y="1717"/>
                </a:lnTo>
                <a:lnTo>
                  <a:pt x="4149" y="1717"/>
                </a:lnTo>
                <a:lnTo>
                  <a:pt x="4147" y="1717"/>
                </a:lnTo>
                <a:lnTo>
                  <a:pt x="4144" y="1715"/>
                </a:lnTo>
                <a:lnTo>
                  <a:pt x="4144" y="1717"/>
                </a:lnTo>
                <a:lnTo>
                  <a:pt x="4142" y="1717"/>
                </a:lnTo>
                <a:lnTo>
                  <a:pt x="4142" y="1719"/>
                </a:lnTo>
                <a:lnTo>
                  <a:pt x="4140" y="1723"/>
                </a:lnTo>
                <a:lnTo>
                  <a:pt x="4140" y="1723"/>
                </a:lnTo>
                <a:lnTo>
                  <a:pt x="4138" y="1726"/>
                </a:lnTo>
                <a:lnTo>
                  <a:pt x="4138" y="1723"/>
                </a:lnTo>
                <a:lnTo>
                  <a:pt x="4138" y="1726"/>
                </a:lnTo>
                <a:lnTo>
                  <a:pt x="4138" y="1728"/>
                </a:lnTo>
                <a:lnTo>
                  <a:pt x="4136" y="1728"/>
                </a:lnTo>
                <a:lnTo>
                  <a:pt x="4136" y="1730"/>
                </a:lnTo>
                <a:lnTo>
                  <a:pt x="4134" y="1728"/>
                </a:lnTo>
                <a:lnTo>
                  <a:pt x="4134" y="1728"/>
                </a:lnTo>
                <a:lnTo>
                  <a:pt x="4134" y="1728"/>
                </a:lnTo>
                <a:lnTo>
                  <a:pt x="4134" y="1728"/>
                </a:lnTo>
                <a:lnTo>
                  <a:pt x="4132" y="1728"/>
                </a:lnTo>
                <a:lnTo>
                  <a:pt x="4132" y="1728"/>
                </a:lnTo>
                <a:lnTo>
                  <a:pt x="4132" y="1730"/>
                </a:lnTo>
                <a:lnTo>
                  <a:pt x="4134" y="1730"/>
                </a:lnTo>
                <a:lnTo>
                  <a:pt x="4134" y="1730"/>
                </a:lnTo>
                <a:lnTo>
                  <a:pt x="4134" y="1730"/>
                </a:lnTo>
                <a:lnTo>
                  <a:pt x="4136" y="1730"/>
                </a:lnTo>
                <a:lnTo>
                  <a:pt x="4138" y="1730"/>
                </a:lnTo>
                <a:lnTo>
                  <a:pt x="4140" y="1730"/>
                </a:lnTo>
                <a:lnTo>
                  <a:pt x="4140" y="1730"/>
                </a:lnTo>
                <a:lnTo>
                  <a:pt x="4142" y="1730"/>
                </a:lnTo>
                <a:lnTo>
                  <a:pt x="4147" y="1730"/>
                </a:lnTo>
                <a:lnTo>
                  <a:pt x="4151" y="1732"/>
                </a:lnTo>
                <a:lnTo>
                  <a:pt x="4151" y="1734"/>
                </a:lnTo>
                <a:lnTo>
                  <a:pt x="4151" y="1734"/>
                </a:lnTo>
                <a:lnTo>
                  <a:pt x="4149" y="1736"/>
                </a:lnTo>
                <a:lnTo>
                  <a:pt x="4149" y="1736"/>
                </a:lnTo>
                <a:lnTo>
                  <a:pt x="4151" y="1738"/>
                </a:lnTo>
                <a:lnTo>
                  <a:pt x="4151" y="1738"/>
                </a:lnTo>
                <a:lnTo>
                  <a:pt x="4153" y="1738"/>
                </a:lnTo>
                <a:lnTo>
                  <a:pt x="4159" y="1738"/>
                </a:lnTo>
                <a:lnTo>
                  <a:pt x="4161" y="1738"/>
                </a:lnTo>
                <a:lnTo>
                  <a:pt x="4165" y="1740"/>
                </a:lnTo>
                <a:lnTo>
                  <a:pt x="4165" y="1740"/>
                </a:lnTo>
                <a:lnTo>
                  <a:pt x="4168" y="1740"/>
                </a:lnTo>
                <a:lnTo>
                  <a:pt x="4170" y="1742"/>
                </a:lnTo>
                <a:lnTo>
                  <a:pt x="4172" y="1742"/>
                </a:lnTo>
                <a:lnTo>
                  <a:pt x="4176" y="1742"/>
                </a:lnTo>
                <a:lnTo>
                  <a:pt x="4178" y="1742"/>
                </a:lnTo>
                <a:lnTo>
                  <a:pt x="4178" y="1742"/>
                </a:lnTo>
                <a:lnTo>
                  <a:pt x="4180" y="1742"/>
                </a:lnTo>
                <a:lnTo>
                  <a:pt x="4180" y="1742"/>
                </a:lnTo>
                <a:lnTo>
                  <a:pt x="4182" y="1742"/>
                </a:lnTo>
                <a:lnTo>
                  <a:pt x="4184" y="1742"/>
                </a:lnTo>
                <a:lnTo>
                  <a:pt x="4186" y="1742"/>
                </a:lnTo>
                <a:lnTo>
                  <a:pt x="4191" y="1742"/>
                </a:lnTo>
                <a:lnTo>
                  <a:pt x="4191" y="1742"/>
                </a:lnTo>
                <a:lnTo>
                  <a:pt x="4199" y="1744"/>
                </a:lnTo>
                <a:lnTo>
                  <a:pt x="4201" y="1744"/>
                </a:lnTo>
                <a:lnTo>
                  <a:pt x="4209" y="1749"/>
                </a:lnTo>
                <a:lnTo>
                  <a:pt x="4214" y="1749"/>
                </a:lnTo>
                <a:lnTo>
                  <a:pt x="4216" y="1751"/>
                </a:lnTo>
                <a:lnTo>
                  <a:pt x="4220" y="1751"/>
                </a:lnTo>
                <a:lnTo>
                  <a:pt x="4224" y="1751"/>
                </a:lnTo>
                <a:lnTo>
                  <a:pt x="4233" y="1751"/>
                </a:lnTo>
                <a:lnTo>
                  <a:pt x="4235" y="1751"/>
                </a:lnTo>
                <a:lnTo>
                  <a:pt x="4239" y="1753"/>
                </a:lnTo>
                <a:lnTo>
                  <a:pt x="4241" y="1753"/>
                </a:lnTo>
                <a:lnTo>
                  <a:pt x="4241" y="1753"/>
                </a:lnTo>
                <a:lnTo>
                  <a:pt x="4243" y="1751"/>
                </a:lnTo>
                <a:lnTo>
                  <a:pt x="4245" y="1751"/>
                </a:lnTo>
                <a:lnTo>
                  <a:pt x="4247" y="1751"/>
                </a:lnTo>
                <a:close/>
                <a:moveTo>
                  <a:pt x="4029" y="1461"/>
                </a:moveTo>
                <a:lnTo>
                  <a:pt x="4027" y="1459"/>
                </a:lnTo>
                <a:lnTo>
                  <a:pt x="4027" y="1463"/>
                </a:lnTo>
                <a:lnTo>
                  <a:pt x="4029" y="1463"/>
                </a:lnTo>
                <a:lnTo>
                  <a:pt x="4029" y="1463"/>
                </a:lnTo>
                <a:lnTo>
                  <a:pt x="4029" y="1461"/>
                </a:lnTo>
                <a:lnTo>
                  <a:pt x="4029" y="1461"/>
                </a:lnTo>
                <a:close/>
                <a:moveTo>
                  <a:pt x="4044" y="1522"/>
                </a:moveTo>
                <a:lnTo>
                  <a:pt x="4042" y="1522"/>
                </a:lnTo>
                <a:lnTo>
                  <a:pt x="4042" y="1522"/>
                </a:lnTo>
                <a:lnTo>
                  <a:pt x="4042" y="1522"/>
                </a:lnTo>
                <a:lnTo>
                  <a:pt x="4044" y="1524"/>
                </a:lnTo>
                <a:lnTo>
                  <a:pt x="4044" y="1524"/>
                </a:lnTo>
                <a:lnTo>
                  <a:pt x="4044" y="1522"/>
                </a:lnTo>
                <a:close/>
                <a:moveTo>
                  <a:pt x="4050" y="1537"/>
                </a:moveTo>
                <a:lnTo>
                  <a:pt x="4052" y="1537"/>
                </a:lnTo>
                <a:lnTo>
                  <a:pt x="4052" y="1537"/>
                </a:lnTo>
                <a:lnTo>
                  <a:pt x="4052" y="1537"/>
                </a:lnTo>
                <a:lnTo>
                  <a:pt x="4052" y="1535"/>
                </a:lnTo>
                <a:lnTo>
                  <a:pt x="4050" y="1537"/>
                </a:lnTo>
                <a:close/>
                <a:moveTo>
                  <a:pt x="4036" y="1516"/>
                </a:moveTo>
                <a:lnTo>
                  <a:pt x="4036" y="1514"/>
                </a:lnTo>
                <a:lnTo>
                  <a:pt x="4036" y="1518"/>
                </a:lnTo>
                <a:lnTo>
                  <a:pt x="4036" y="1518"/>
                </a:lnTo>
                <a:lnTo>
                  <a:pt x="4036" y="1516"/>
                </a:lnTo>
                <a:close/>
                <a:moveTo>
                  <a:pt x="4075" y="1587"/>
                </a:moveTo>
                <a:lnTo>
                  <a:pt x="4075" y="1587"/>
                </a:lnTo>
                <a:lnTo>
                  <a:pt x="4075" y="1587"/>
                </a:lnTo>
                <a:lnTo>
                  <a:pt x="4075" y="1587"/>
                </a:lnTo>
                <a:lnTo>
                  <a:pt x="4075" y="1589"/>
                </a:lnTo>
                <a:lnTo>
                  <a:pt x="4075" y="1587"/>
                </a:lnTo>
                <a:lnTo>
                  <a:pt x="4075" y="1587"/>
                </a:lnTo>
                <a:close/>
                <a:moveTo>
                  <a:pt x="4052" y="1539"/>
                </a:moveTo>
                <a:lnTo>
                  <a:pt x="4052" y="1541"/>
                </a:lnTo>
                <a:lnTo>
                  <a:pt x="4052" y="1541"/>
                </a:lnTo>
                <a:lnTo>
                  <a:pt x="4052" y="1541"/>
                </a:lnTo>
                <a:lnTo>
                  <a:pt x="4054" y="1541"/>
                </a:lnTo>
                <a:lnTo>
                  <a:pt x="4054" y="1541"/>
                </a:lnTo>
                <a:lnTo>
                  <a:pt x="4054" y="1541"/>
                </a:lnTo>
                <a:lnTo>
                  <a:pt x="4054" y="1539"/>
                </a:lnTo>
                <a:lnTo>
                  <a:pt x="4054" y="1539"/>
                </a:lnTo>
                <a:lnTo>
                  <a:pt x="4054" y="1539"/>
                </a:lnTo>
                <a:lnTo>
                  <a:pt x="4052" y="1539"/>
                </a:lnTo>
                <a:lnTo>
                  <a:pt x="4052" y="1539"/>
                </a:lnTo>
                <a:lnTo>
                  <a:pt x="4052" y="1539"/>
                </a:lnTo>
                <a:lnTo>
                  <a:pt x="4052" y="1539"/>
                </a:lnTo>
                <a:close/>
                <a:moveTo>
                  <a:pt x="4061" y="1554"/>
                </a:moveTo>
                <a:lnTo>
                  <a:pt x="4061" y="1554"/>
                </a:lnTo>
                <a:lnTo>
                  <a:pt x="4061" y="1552"/>
                </a:lnTo>
                <a:lnTo>
                  <a:pt x="4059" y="1554"/>
                </a:lnTo>
                <a:lnTo>
                  <a:pt x="4059" y="1556"/>
                </a:lnTo>
                <a:lnTo>
                  <a:pt x="4061" y="1556"/>
                </a:lnTo>
                <a:lnTo>
                  <a:pt x="4061" y="1556"/>
                </a:lnTo>
                <a:lnTo>
                  <a:pt x="4061" y="1554"/>
                </a:lnTo>
                <a:close/>
                <a:moveTo>
                  <a:pt x="4029" y="1474"/>
                </a:moveTo>
                <a:lnTo>
                  <a:pt x="4029" y="1474"/>
                </a:lnTo>
                <a:lnTo>
                  <a:pt x="4029" y="1474"/>
                </a:lnTo>
                <a:lnTo>
                  <a:pt x="4031" y="1474"/>
                </a:lnTo>
                <a:lnTo>
                  <a:pt x="4031" y="1476"/>
                </a:lnTo>
                <a:lnTo>
                  <a:pt x="4031" y="1476"/>
                </a:lnTo>
                <a:lnTo>
                  <a:pt x="4031" y="1476"/>
                </a:lnTo>
                <a:lnTo>
                  <a:pt x="4031" y="1476"/>
                </a:lnTo>
                <a:lnTo>
                  <a:pt x="4031" y="1474"/>
                </a:lnTo>
                <a:lnTo>
                  <a:pt x="4029" y="1472"/>
                </a:lnTo>
                <a:lnTo>
                  <a:pt x="4029" y="1474"/>
                </a:lnTo>
                <a:close/>
                <a:moveTo>
                  <a:pt x="4189" y="1346"/>
                </a:moveTo>
                <a:lnTo>
                  <a:pt x="4186" y="1348"/>
                </a:lnTo>
                <a:lnTo>
                  <a:pt x="4184" y="1348"/>
                </a:lnTo>
                <a:lnTo>
                  <a:pt x="4182" y="1350"/>
                </a:lnTo>
                <a:lnTo>
                  <a:pt x="4182" y="1350"/>
                </a:lnTo>
                <a:lnTo>
                  <a:pt x="4182" y="1350"/>
                </a:lnTo>
                <a:lnTo>
                  <a:pt x="4182" y="1357"/>
                </a:lnTo>
                <a:lnTo>
                  <a:pt x="4182" y="1357"/>
                </a:lnTo>
                <a:lnTo>
                  <a:pt x="4182" y="1359"/>
                </a:lnTo>
                <a:lnTo>
                  <a:pt x="4182" y="1363"/>
                </a:lnTo>
                <a:lnTo>
                  <a:pt x="4186" y="1363"/>
                </a:lnTo>
                <a:lnTo>
                  <a:pt x="4186" y="1365"/>
                </a:lnTo>
                <a:lnTo>
                  <a:pt x="4189" y="1365"/>
                </a:lnTo>
                <a:lnTo>
                  <a:pt x="4193" y="1365"/>
                </a:lnTo>
                <a:lnTo>
                  <a:pt x="4193" y="1365"/>
                </a:lnTo>
                <a:lnTo>
                  <a:pt x="4195" y="1367"/>
                </a:lnTo>
                <a:lnTo>
                  <a:pt x="4195" y="1367"/>
                </a:lnTo>
                <a:lnTo>
                  <a:pt x="4197" y="1367"/>
                </a:lnTo>
                <a:lnTo>
                  <a:pt x="4197" y="1367"/>
                </a:lnTo>
                <a:lnTo>
                  <a:pt x="4197" y="1365"/>
                </a:lnTo>
                <a:lnTo>
                  <a:pt x="4199" y="1365"/>
                </a:lnTo>
                <a:lnTo>
                  <a:pt x="4201" y="1363"/>
                </a:lnTo>
                <a:lnTo>
                  <a:pt x="4201" y="1363"/>
                </a:lnTo>
                <a:lnTo>
                  <a:pt x="4203" y="1363"/>
                </a:lnTo>
                <a:lnTo>
                  <a:pt x="4203" y="1363"/>
                </a:lnTo>
                <a:lnTo>
                  <a:pt x="4201" y="1363"/>
                </a:lnTo>
                <a:lnTo>
                  <a:pt x="4203" y="1361"/>
                </a:lnTo>
                <a:lnTo>
                  <a:pt x="4205" y="1361"/>
                </a:lnTo>
                <a:lnTo>
                  <a:pt x="4205" y="1361"/>
                </a:lnTo>
                <a:lnTo>
                  <a:pt x="4205" y="1361"/>
                </a:lnTo>
                <a:lnTo>
                  <a:pt x="4207" y="1359"/>
                </a:lnTo>
                <a:lnTo>
                  <a:pt x="4207" y="1359"/>
                </a:lnTo>
                <a:lnTo>
                  <a:pt x="4207" y="1359"/>
                </a:lnTo>
                <a:lnTo>
                  <a:pt x="4209" y="1357"/>
                </a:lnTo>
                <a:lnTo>
                  <a:pt x="4209" y="1354"/>
                </a:lnTo>
                <a:lnTo>
                  <a:pt x="4209" y="1352"/>
                </a:lnTo>
                <a:lnTo>
                  <a:pt x="4209" y="1352"/>
                </a:lnTo>
                <a:lnTo>
                  <a:pt x="4209" y="1352"/>
                </a:lnTo>
                <a:lnTo>
                  <a:pt x="4212" y="1350"/>
                </a:lnTo>
                <a:lnTo>
                  <a:pt x="4214" y="1346"/>
                </a:lnTo>
                <a:lnTo>
                  <a:pt x="4214" y="1346"/>
                </a:lnTo>
                <a:lnTo>
                  <a:pt x="4216" y="1346"/>
                </a:lnTo>
                <a:lnTo>
                  <a:pt x="4216" y="1344"/>
                </a:lnTo>
                <a:lnTo>
                  <a:pt x="4216" y="1342"/>
                </a:lnTo>
                <a:lnTo>
                  <a:pt x="4216" y="1342"/>
                </a:lnTo>
                <a:lnTo>
                  <a:pt x="4214" y="1340"/>
                </a:lnTo>
                <a:lnTo>
                  <a:pt x="4214" y="1340"/>
                </a:lnTo>
                <a:lnTo>
                  <a:pt x="4212" y="1340"/>
                </a:lnTo>
                <a:lnTo>
                  <a:pt x="4212" y="1338"/>
                </a:lnTo>
                <a:lnTo>
                  <a:pt x="4212" y="1338"/>
                </a:lnTo>
                <a:lnTo>
                  <a:pt x="4209" y="1340"/>
                </a:lnTo>
                <a:lnTo>
                  <a:pt x="4209" y="1340"/>
                </a:lnTo>
                <a:lnTo>
                  <a:pt x="4209" y="1340"/>
                </a:lnTo>
                <a:lnTo>
                  <a:pt x="4207" y="1340"/>
                </a:lnTo>
                <a:lnTo>
                  <a:pt x="4207" y="1340"/>
                </a:lnTo>
                <a:lnTo>
                  <a:pt x="4207" y="1340"/>
                </a:lnTo>
                <a:lnTo>
                  <a:pt x="4207" y="1340"/>
                </a:lnTo>
                <a:lnTo>
                  <a:pt x="4205" y="1340"/>
                </a:lnTo>
                <a:lnTo>
                  <a:pt x="4205" y="1340"/>
                </a:lnTo>
                <a:lnTo>
                  <a:pt x="4203" y="1340"/>
                </a:lnTo>
                <a:lnTo>
                  <a:pt x="4203" y="1340"/>
                </a:lnTo>
                <a:lnTo>
                  <a:pt x="4199" y="1340"/>
                </a:lnTo>
                <a:lnTo>
                  <a:pt x="4197" y="1340"/>
                </a:lnTo>
                <a:lnTo>
                  <a:pt x="4195" y="1340"/>
                </a:lnTo>
                <a:lnTo>
                  <a:pt x="4195" y="1342"/>
                </a:lnTo>
                <a:lnTo>
                  <a:pt x="4193" y="1342"/>
                </a:lnTo>
                <a:lnTo>
                  <a:pt x="4191" y="1342"/>
                </a:lnTo>
                <a:lnTo>
                  <a:pt x="4191" y="1342"/>
                </a:lnTo>
                <a:lnTo>
                  <a:pt x="4191" y="1342"/>
                </a:lnTo>
                <a:lnTo>
                  <a:pt x="4189" y="1344"/>
                </a:lnTo>
                <a:lnTo>
                  <a:pt x="4191" y="1344"/>
                </a:lnTo>
                <a:lnTo>
                  <a:pt x="4191" y="1344"/>
                </a:lnTo>
                <a:lnTo>
                  <a:pt x="4189" y="1346"/>
                </a:lnTo>
                <a:lnTo>
                  <a:pt x="4189" y="1346"/>
                </a:lnTo>
                <a:close/>
                <a:moveTo>
                  <a:pt x="4027" y="1453"/>
                </a:moveTo>
                <a:lnTo>
                  <a:pt x="4027" y="1453"/>
                </a:lnTo>
                <a:lnTo>
                  <a:pt x="4027" y="1453"/>
                </a:lnTo>
                <a:lnTo>
                  <a:pt x="4027" y="1453"/>
                </a:lnTo>
                <a:lnTo>
                  <a:pt x="4027" y="1453"/>
                </a:lnTo>
                <a:lnTo>
                  <a:pt x="4029" y="1453"/>
                </a:lnTo>
                <a:lnTo>
                  <a:pt x="4029" y="1453"/>
                </a:lnTo>
                <a:lnTo>
                  <a:pt x="4029" y="1453"/>
                </a:lnTo>
                <a:lnTo>
                  <a:pt x="4027" y="1453"/>
                </a:lnTo>
                <a:close/>
                <a:moveTo>
                  <a:pt x="4033" y="1514"/>
                </a:moveTo>
                <a:lnTo>
                  <a:pt x="4031" y="1514"/>
                </a:lnTo>
                <a:lnTo>
                  <a:pt x="4031" y="1514"/>
                </a:lnTo>
                <a:lnTo>
                  <a:pt x="4031" y="1518"/>
                </a:lnTo>
                <a:lnTo>
                  <a:pt x="4031" y="1520"/>
                </a:lnTo>
                <a:lnTo>
                  <a:pt x="4031" y="1520"/>
                </a:lnTo>
                <a:lnTo>
                  <a:pt x="4033" y="1518"/>
                </a:lnTo>
                <a:lnTo>
                  <a:pt x="4033" y="1518"/>
                </a:lnTo>
                <a:lnTo>
                  <a:pt x="4033" y="1518"/>
                </a:lnTo>
                <a:lnTo>
                  <a:pt x="4033" y="1516"/>
                </a:lnTo>
                <a:lnTo>
                  <a:pt x="4033" y="1514"/>
                </a:lnTo>
                <a:lnTo>
                  <a:pt x="4033" y="1514"/>
                </a:lnTo>
                <a:close/>
                <a:moveTo>
                  <a:pt x="4090" y="1612"/>
                </a:moveTo>
                <a:lnTo>
                  <a:pt x="4090" y="1610"/>
                </a:lnTo>
                <a:lnTo>
                  <a:pt x="4090" y="1610"/>
                </a:lnTo>
                <a:lnTo>
                  <a:pt x="4088" y="1612"/>
                </a:lnTo>
                <a:lnTo>
                  <a:pt x="4088" y="1612"/>
                </a:lnTo>
                <a:lnTo>
                  <a:pt x="4090" y="1614"/>
                </a:lnTo>
                <a:lnTo>
                  <a:pt x="4090" y="1617"/>
                </a:lnTo>
                <a:lnTo>
                  <a:pt x="4090" y="1617"/>
                </a:lnTo>
                <a:lnTo>
                  <a:pt x="4090" y="1617"/>
                </a:lnTo>
                <a:lnTo>
                  <a:pt x="4092" y="1617"/>
                </a:lnTo>
                <a:lnTo>
                  <a:pt x="4092" y="1617"/>
                </a:lnTo>
                <a:lnTo>
                  <a:pt x="4092" y="1614"/>
                </a:lnTo>
                <a:lnTo>
                  <a:pt x="4092" y="1614"/>
                </a:lnTo>
                <a:lnTo>
                  <a:pt x="4092" y="1612"/>
                </a:lnTo>
                <a:lnTo>
                  <a:pt x="4090" y="1612"/>
                </a:lnTo>
                <a:close/>
                <a:moveTo>
                  <a:pt x="4031" y="1463"/>
                </a:moveTo>
                <a:lnTo>
                  <a:pt x="4029" y="1466"/>
                </a:lnTo>
                <a:lnTo>
                  <a:pt x="4031" y="1466"/>
                </a:lnTo>
                <a:lnTo>
                  <a:pt x="4031" y="1466"/>
                </a:lnTo>
                <a:lnTo>
                  <a:pt x="4031" y="1466"/>
                </a:lnTo>
                <a:lnTo>
                  <a:pt x="4031" y="1466"/>
                </a:lnTo>
                <a:lnTo>
                  <a:pt x="4031" y="1463"/>
                </a:lnTo>
                <a:lnTo>
                  <a:pt x="4031" y="1461"/>
                </a:lnTo>
                <a:lnTo>
                  <a:pt x="4031" y="1461"/>
                </a:lnTo>
                <a:lnTo>
                  <a:pt x="4031" y="1461"/>
                </a:lnTo>
                <a:lnTo>
                  <a:pt x="4031" y="1463"/>
                </a:lnTo>
                <a:lnTo>
                  <a:pt x="4031" y="1463"/>
                </a:lnTo>
                <a:close/>
                <a:moveTo>
                  <a:pt x="4105" y="1621"/>
                </a:moveTo>
                <a:lnTo>
                  <a:pt x="4107" y="1623"/>
                </a:lnTo>
                <a:lnTo>
                  <a:pt x="4107" y="1621"/>
                </a:lnTo>
                <a:lnTo>
                  <a:pt x="4107" y="1621"/>
                </a:lnTo>
                <a:lnTo>
                  <a:pt x="4107" y="1621"/>
                </a:lnTo>
                <a:lnTo>
                  <a:pt x="4107" y="1619"/>
                </a:lnTo>
                <a:lnTo>
                  <a:pt x="4105" y="1619"/>
                </a:lnTo>
                <a:lnTo>
                  <a:pt x="4105" y="1619"/>
                </a:lnTo>
                <a:lnTo>
                  <a:pt x="4105" y="1621"/>
                </a:lnTo>
                <a:close/>
                <a:moveTo>
                  <a:pt x="4107" y="1617"/>
                </a:moveTo>
                <a:lnTo>
                  <a:pt x="4105" y="1614"/>
                </a:lnTo>
                <a:lnTo>
                  <a:pt x="4105" y="1614"/>
                </a:lnTo>
                <a:lnTo>
                  <a:pt x="4105" y="1617"/>
                </a:lnTo>
                <a:lnTo>
                  <a:pt x="4105" y="1617"/>
                </a:lnTo>
                <a:lnTo>
                  <a:pt x="4107" y="1617"/>
                </a:lnTo>
                <a:lnTo>
                  <a:pt x="4107" y="1617"/>
                </a:lnTo>
                <a:lnTo>
                  <a:pt x="4107" y="1617"/>
                </a:lnTo>
                <a:close/>
                <a:moveTo>
                  <a:pt x="4115" y="1614"/>
                </a:moveTo>
                <a:lnTo>
                  <a:pt x="4115" y="1614"/>
                </a:lnTo>
                <a:lnTo>
                  <a:pt x="4113" y="1614"/>
                </a:lnTo>
                <a:lnTo>
                  <a:pt x="4113" y="1617"/>
                </a:lnTo>
                <a:lnTo>
                  <a:pt x="4113" y="1617"/>
                </a:lnTo>
                <a:lnTo>
                  <a:pt x="4113" y="1617"/>
                </a:lnTo>
                <a:lnTo>
                  <a:pt x="4113" y="1617"/>
                </a:lnTo>
                <a:lnTo>
                  <a:pt x="4115" y="1617"/>
                </a:lnTo>
                <a:lnTo>
                  <a:pt x="4115" y="1614"/>
                </a:lnTo>
                <a:lnTo>
                  <a:pt x="4117" y="1614"/>
                </a:lnTo>
                <a:lnTo>
                  <a:pt x="4117" y="1614"/>
                </a:lnTo>
                <a:lnTo>
                  <a:pt x="4115" y="1614"/>
                </a:lnTo>
                <a:lnTo>
                  <a:pt x="4115" y="1614"/>
                </a:lnTo>
                <a:close/>
                <a:moveTo>
                  <a:pt x="4077" y="1606"/>
                </a:moveTo>
                <a:lnTo>
                  <a:pt x="4080" y="1606"/>
                </a:lnTo>
                <a:lnTo>
                  <a:pt x="4082" y="1606"/>
                </a:lnTo>
                <a:lnTo>
                  <a:pt x="4082" y="1604"/>
                </a:lnTo>
                <a:lnTo>
                  <a:pt x="4082" y="1604"/>
                </a:lnTo>
                <a:lnTo>
                  <a:pt x="4082" y="1602"/>
                </a:lnTo>
                <a:lnTo>
                  <a:pt x="4082" y="1602"/>
                </a:lnTo>
                <a:lnTo>
                  <a:pt x="4080" y="1600"/>
                </a:lnTo>
                <a:lnTo>
                  <a:pt x="4080" y="1602"/>
                </a:lnTo>
                <a:lnTo>
                  <a:pt x="4077" y="1602"/>
                </a:lnTo>
                <a:lnTo>
                  <a:pt x="4077" y="1602"/>
                </a:lnTo>
                <a:lnTo>
                  <a:pt x="4077" y="1604"/>
                </a:lnTo>
                <a:lnTo>
                  <a:pt x="4077" y="1606"/>
                </a:lnTo>
                <a:lnTo>
                  <a:pt x="4077" y="1606"/>
                </a:lnTo>
                <a:close/>
                <a:moveTo>
                  <a:pt x="4103" y="1623"/>
                </a:moveTo>
                <a:lnTo>
                  <a:pt x="4105" y="1623"/>
                </a:lnTo>
                <a:lnTo>
                  <a:pt x="4105" y="1623"/>
                </a:lnTo>
                <a:lnTo>
                  <a:pt x="4103" y="1621"/>
                </a:lnTo>
                <a:lnTo>
                  <a:pt x="4103" y="1621"/>
                </a:lnTo>
                <a:lnTo>
                  <a:pt x="4103" y="1623"/>
                </a:lnTo>
                <a:lnTo>
                  <a:pt x="4103" y="1623"/>
                </a:lnTo>
                <a:lnTo>
                  <a:pt x="4103" y="1623"/>
                </a:lnTo>
                <a:close/>
                <a:moveTo>
                  <a:pt x="4100" y="1617"/>
                </a:moveTo>
                <a:lnTo>
                  <a:pt x="4096" y="1614"/>
                </a:lnTo>
                <a:lnTo>
                  <a:pt x="4096" y="1614"/>
                </a:lnTo>
                <a:lnTo>
                  <a:pt x="4096" y="1617"/>
                </a:lnTo>
                <a:lnTo>
                  <a:pt x="4096" y="1617"/>
                </a:lnTo>
                <a:lnTo>
                  <a:pt x="4096" y="1617"/>
                </a:lnTo>
                <a:lnTo>
                  <a:pt x="4098" y="1617"/>
                </a:lnTo>
                <a:lnTo>
                  <a:pt x="4098" y="1619"/>
                </a:lnTo>
                <a:lnTo>
                  <a:pt x="4100" y="1619"/>
                </a:lnTo>
                <a:lnTo>
                  <a:pt x="4100" y="1619"/>
                </a:lnTo>
                <a:lnTo>
                  <a:pt x="4103" y="1619"/>
                </a:lnTo>
                <a:lnTo>
                  <a:pt x="4103" y="1619"/>
                </a:lnTo>
                <a:lnTo>
                  <a:pt x="4100" y="1617"/>
                </a:lnTo>
                <a:lnTo>
                  <a:pt x="4100" y="1617"/>
                </a:lnTo>
                <a:close/>
                <a:moveTo>
                  <a:pt x="4092" y="1610"/>
                </a:moveTo>
                <a:lnTo>
                  <a:pt x="4086" y="1608"/>
                </a:lnTo>
                <a:lnTo>
                  <a:pt x="4086" y="1608"/>
                </a:lnTo>
                <a:lnTo>
                  <a:pt x="4086" y="1608"/>
                </a:lnTo>
                <a:lnTo>
                  <a:pt x="4086" y="1608"/>
                </a:lnTo>
                <a:lnTo>
                  <a:pt x="4086" y="1610"/>
                </a:lnTo>
                <a:lnTo>
                  <a:pt x="4088" y="1610"/>
                </a:lnTo>
                <a:lnTo>
                  <a:pt x="4090" y="1610"/>
                </a:lnTo>
                <a:lnTo>
                  <a:pt x="4090" y="1610"/>
                </a:lnTo>
                <a:lnTo>
                  <a:pt x="4092" y="1612"/>
                </a:lnTo>
                <a:lnTo>
                  <a:pt x="4092" y="1612"/>
                </a:lnTo>
                <a:lnTo>
                  <a:pt x="4092" y="1610"/>
                </a:lnTo>
                <a:lnTo>
                  <a:pt x="4092" y="1610"/>
                </a:lnTo>
                <a:close/>
                <a:moveTo>
                  <a:pt x="4094" y="1614"/>
                </a:moveTo>
                <a:lnTo>
                  <a:pt x="4092" y="1617"/>
                </a:lnTo>
                <a:lnTo>
                  <a:pt x="4092" y="1617"/>
                </a:lnTo>
                <a:lnTo>
                  <a:pt x="4092" y="1617"/>
                </a:lnTo>
                <a:lnTo>
                  <a:pt x="4092" y="1619"/>
                </a:lnTo>
                <a:lnTo>
                  <a:pt x="4092" y="1619"/>
                </a:lnTo>
                <a:lnTo>
                  <a:pt x="4094" y="1619"/>
                </a:lnTo>
                <a:lnTo>
                  <a:pt x="4096" y="1621"/>
                </a:lnTo>
                <a:lnTo>
                  <a:pt x="4096" y="1621"/>
                </a:lnTo>
                <a:lnTo>
                  <a:pt x="4098" y="1621"/>
                </a:lnTo>
                <a:lnTo>
                  <a:pt x="4100" y="1621"/>
                </a:lnTo>
                <a:lnTo>
                  <a:pt x="4100" y="1621"/>
                </a:lnTo>
                <a:lnTo>
                  <a:pt x="4100" y="1619"/>
                </a:lnTo>
                <a:lnTo>
                  <a:pt x="4098" y="1619"/>
                </a:lnTo>
                <a:lnTo>
                  <a:pt x="4096" y="1617"/>
                </a:lnTo>
                <a:lnTo>
                  <a:pt x="4096" y="1617"/>
                </a:lnTo>
                <a:lnTo>
                  <a:pt x="4094" y="1617"/>
                </a:lnTo>
                <a:lnTo>
                  <a:pt x="4094" y="1614"/>
                </a:lnTo>
                <a:close/>
                <a:moveTo>
                  <a:pt x="4115" y="1619"/>
                </a:moveTo>
                <a:lnTo>
                  <a:pt x="4115" y="1619"/>
                </a:lnTo>
                <a:lnTo>
                  <a:pt x="4115" y="1619"/>
                </a:lnTo>
                <a:lnTo>
                  <a:pt x="4117" y="1619"/>
                </a:lnTo>
                <a:lnTo>
                  <a:pt x="4117" y="1619"/>
                </a:lnTo>
                <a:lnTo>
                  <a:pt x="4117" y="1619"/>
                </a:lnTo>
                <a:lnTo>
                  <a:pt x="4117" y="1619"/>
                </a:lnTo>
                <a:lnTo>
                  <a:pt x="4115" y="1617"/>
                </a:lnTo>
                <a:lnTo>
                  <a:pt x="4115" y="1619"/>
                </a:lnTo>
                <a:close/>
                <a:moveTo>
                  <a:pt x="4375" y="1426"/>
                </a:moveTo>
                <a:lnTo>
                  <a:pt x="4377" y="1428"/>
                </a:lnTo>
                <a:lnTo>
                  <a:pt x="4377" y="1428"/>
                </a:lnTo>
                <a:lnTo>
                  <a:pt x="4375" y="1426"/>
                </a:lnTo>
                <a:lnTo>
                  <a:pt x="4375" y="1426"/>
                </a:lnTo>
                <a:lnTo>
                  <a:pt x="4375" y="1426"/>
                </a:lnTo>
                <a:lnTo>
                  <a:pt x="4375" y="1426"/>
                </a:lnTo>
                <a:close/>
                <a:moveTo>
                  <a:pt x="4436" y="1134"/>
                </a:moveTo>
                <a:lnTo>
                  <a:pt x="4436" y="1134"/>
                </a:lnTo>
                <a:lnTo>
                  <a:pt x="4436" y="1134"/>
                </a:lnTo>
                <a:lnTo>
                  <a:pt x="4436" y="1136"/>
                </a:lnTo>
                <a:lnTo>
                  <a:pt x="4436" y="1136"/>
                </a:lnTo>
                <a:lnTo>
                  <a:pt x="4438" y="1136"/>
                </a:lnTo>
                <a:lnTo>
                  <a:pt x="4438" y="1136"/>
                </a:lnTo>
                <a:lnTo>
                  <a:pt x="4442" y="1136"/>
                </a:lnTo>
                <a:lnTo>
                  <a:pt x="4444" y="1134"/>
                </a:lnTo>
                <a:lnTo>
                  <a:pt x="4446" y="1134"/>
                </a:lnTo>
                <a:lnTo>
                  <a:pt x="4446" y="1134"/>
                </a:lnTo>
                <a:lnTo>
                  <a:pt x="4446" y="1132"/>
                </a:lnTo>
                <a:lnTo>
                  <a:pt x="4446" y="1132"/>
                </a:lnTo>
                <a:lnTo>
                  <a:pt x="4444" y="1130"/>
                </a:lnTo>
                <a:lnTo>
                  <a:pt x="4444" y="1130"/>
                </a:lnTo>
                <a:lnTo>
                  <a:pt x="4438" y="1132"/>
                </a:lnTo>
                <a:lnTo>
                  <a:pt x="4436" y="1134"/>
                </a:lnTo>
                <a:close/>
                <a:moveTo>
                  <a:pt x="4455" y="1614"/>
                </a:moveTo>
                <a:lnTo>
                  <a:pt x="4455" y="1619"/>
                </a:lnTo>
                <a:lnTo>
                  <a:pt x="4457" y="1619"/>
                </a:lnTo>
                <a:lnTo>
                  <a:pt x="4457" y="1621"/>
                </a:lnTo>
                <a:lnTo>
                  <a:pt x="4457" y="1621"/>
                </a:lnTo>
                <a:lnTo>
                  <a:pt x="4455" y="1621"/>
                </a:lnTo>
                <a:lnTo>
                  <a:pt x="4455" y="1623"/>
                </a:lnTo>
                <a:lnTo>
                  <a:pt x="4455" y="1625"/>
                </a:lnTo>
                <a:lnTo>
                  <a:pt x="4457" y="1625"/>
                </a:lnTo>
                <a:lnTo>
                  <a:pt x="4457" y="1627"/>
                </a:lnTo>
                <a:lnTo>
                  <a:pt x="4459" y="1627"/>
                </a:lnTo>
                <a:lnTo>
                  <a:pt x="4457" y="1629"/>
                </a:lnTo>
                <a:lnTo>
                  <a:pt x="4457" y="1631"/>
                </a:lnTo>
                <a:lnTo>
                  <a:pt x="4457" y="1633"/>
                </a:lnTo>
                <a:lnTo>
                  <a:pt x="4457" y="1633"/>
                </a:lnTo>
                <a:lnTo>
                  <a:pt x="4457" y="1635"/>
                </a:lnTo>
                <a:lnTo>
                  <a:pt x="4459" y="1635"/>
                </a:lnTo>
                <a:lnTo>
                  <a:pt x="4461" y="1638"/>
                </a:lnTo>
                <a:lnTo>
                  <a:pt x="4461" y="1638"/>
                </a:lnTo>
                <a:lnTo>
                  <a:pt x="4463" y="1640"/>
                </a:lnTo>
                <a:lnTo>
                  <a:pt x="4463" y="1642"/>
                </a:lnTo>
                <a:lnTo>
                  <a:pt x="4465" y="1642"/>
                </a:lnTo>
                <a:lnTo>
                  <a:pt x="4465" y="1644"/>
                </a:lnTo>
                <a:lnTo>
                  <a:pt x="4467" y="1644"/>
                </a:lnTo>
                <a:lnTo>
                  <a:pt x="4467" y="1644"/>
                </a:lnTo>
                <a:lnTo>
                  <a:pt x="4465" y="1642"/>
                </a:lnTo>
                <a:lnTo>
                  <a:pt x="4463" y="1638"/>
                </a:lnTo>
                <a:lnTo>
                  <a:pt x="4461" y="1635"/>
                </a:lnTo>
                <a:lnTo>
                  <a:pt x="4461" y="1631"/>
                </a:lnTo>
                <a:lnTo>
                  <a:pt x="4461" y="1629"/>
                </a:lnTo>
                <a:lnTo>
                  <a:pt x="4461" y="1629"/>
                </a:lnTo>
                <a:lnTo>
                  <a:pt x="4461" y="1627"/>
                </a:lnTo>
                <a:lnTo>
                  <a:pt x="4461" y="1625"/>
                </a:lnTo>
                <a:lnTo>
                  <a:pt x="4461" y="1625"/>
                </a:lnTo>
                <a:lnTo>
                  <a:pt x="4461" y="1625"/>
                </a:lnTo>
                <a:lnTo>
                  <a:pt x="4463" y="1625"/>
                </a:lnTo>
                <a:lnTo>
                  <a:pt x="4465" y="1625"/>
                </a:lnTo>
                <a:lnTo>
                  <a:pt x="4467" y="1625"/>
                </a:lnTo>
                <a:lnTo>
                  <a:pt x="4469" y="1625"/>
                </a:lnTo>
                <a:lnTo>
                  <a:pt x="4469" y="1627"/>
                </a:lnTo>
                <a:lnTo>
                  <a:pt x="4476" y="1627"/>
                </a:lnTo>
                <a:lnTo>
                  <a:pt x="4476" y="1627"/>
                </a:lnTo>
                <a:lnTo>
                  <a:pt x="4473" y="1627"/>
                </a:lnTo>
                <a:lnTo>
                  <a:pt x="4473" y="1627"/>
                </a:lnTo>
                <a:lnTo>
                  <a:pt x="4471" y="1625"/>
                </a:lnTo>
                <a:lnTo>
                  <a:pt x="4471" y="1625"/>
                </a:lnTo>
                <a:lnTo>
                  <a:pt x="4471" y="1623"/>
                </a:lnTo>
                <a:lnTo>
                  <a:pt x="4471" y="1623"/>
                </a:lnTo>
                <a:lnTo>
                  <a:pt x="4467" y="1623"/>
                </a:lnTo>
                <a:lnTo>
                  <a:pt x="4465" y="1621"/>
                </a:lnTo>
                <a:lnTo>
                  <a:pt x="4465" y="1619"/>
                </a:lnTo>
                <a:lnTo>
                  <a:pt x="4467" y="1619"/>
                </a:lnTo>
                <a:lnTo>
                  <a:pt x="4467" y="1619"/>
                </a:lnTo>
                <a:lnTo>
                  <a:pt x="4469" y="1617"/>
                </a:lnTo>
                <a:lnTo>
                  <a:pt x="4471" y="1617"/>
                </a:lnTo>
                <a:lnTo>
                  <a:pt x="4471" y="1614"/>
                </a:lnTo>
                <a:lnTo>
                  <a:pt x="4473" y="1612"/>
                </a:lnTo>
                <a:lnTo>
                  <a:pt x="4471" y="1610"/>
                </a:lnTo>
                <a:lnTo>
                  <a:pt x="4471" y="1608"/>
                </a:lnTo>
                <a:lnTo>
                  <a:pt x="4471" y="1608"/>
                </a:lnTo>
                <a:lnTo>
                  <a:pt x="4469" y="1608"/>
                </a:lnTo>
                <a:lnTo>
                  <a:pt x="4467" y="1610"/>
                </a:lnTo>
                <a:lnTo>
                  <a:pt x="4465" y="1610"/>
                </a:lnTo>
                <a:lnTo>
                  <a:pt x="4465" y="1612"/>
                </a:lnTo>
                <a:lnTo>
                  <a:pt x="4465" y="1612"/>
                </a:lnTo>
                <a:lnTo>
                  <a:pt x="4465" y="1614"/>
                </a:lnTo>
                <a:lnTo>
                  <a:pt x="4463" y="1614"/>
                </a:lnTo>
                <a:lnTo>
                  <a:pt x="4463" y="1614"/>
                </a:lnTo>
                <a:lnTo>
                  <a:pt x="4461" y="1617"/>
                </a:lnTo>
                <a:lnTo>
                  <a:pt x="4461" y="1619"/>
                </a:lnTo>
                <a:lnTo>
                  <a:pt x="4461" y="1619"/>
                </a:lnTo>
                <a:lnTo>
                  <a:pt x="4461" y="1619"/>
                </a:lnTo>
                <a:lnTo>
                  <a:pt x="4459" y="1619"/>
                </a:lnTo>
                <a:lnTo>
                  <a:pt x="4459" y="1619"/>
                </a:lnTo>
                <a:lnTo>
                  <a:pt x="4457" y="1619"/>
                </a:lnTo>
                <a:lnTo>
                  <a:pt x="4457" y="1619"/>
                </a:lnTo>
                <a:lnTo>
                  <a:pt x="4457" y="1617"/>
                </a:lnTo>
                <a:lnTo>
                  <a:pt x="4457" y="1617"/>
                </a:lnTo>
                <a:lnTo>
                  <a:pt x="4461" y="1614"/>
                </a:lnTo>
                <a:lnTo>
                  <a:pt x="4461" y="1612"/>
                </a:lnTo>
                <a:lnTo>
                  <a:pt x="4463" y="1612"/>
                </a:lnTo>
                <a:lnTo>
                  <a:pt x="4463" y="1610"/>
                </a:lnTo>
                <a:lnTo>
                  <a:pt x="4463" y="1608"/>
                </a:lnTo>
                <a:lnTo>
                  <a:pt x="4463" y="1606"/>
                </a:lnTo>
                <a:lnTo>
                  <a:pt x="4461" y="1606"/>
                </a:lnTo>
                <a:lnTo>
                  <a:pt x="4461" y="1604"/>
                </a:lnTo>
                <a:lnTo>
                  <a:pt x="4461" y="1604"/>
                </a:lnTo>
                <a:lnTo>
                  <a:pt x="4461" y="1604"/>
                </a:lnTo>
                <a:lnTo>
                  <a:pt x="4463" y="1600"/>
                </a:lnTo>
                <a:lnTo>
                  <a:pt x="4463" y="1600"/>
                </a:lnTo>
                <a:lnTo>
                  <a:pt x="4463" y="1600"/>
                </a:lnTo>
                <a:lnTo>
                  <a:pt x="4461" y="1600"/>
                </a:lnTo>
                <a:lnTo>
                  <a:pt x="4461" y="1600"/>
                </a:lnTo>
                <a:lnTo>
                  <a:pt x="4459" y="1604"/>
                </a:lnTo>
                <a:lnTo>
                  <a:pt x="4457" y="1604"/>
                </a:lnTo>
                <a:lnTo>
                  <a:pt x="4457" y="1606"/>
                </a:lnTo>
                <a:lnTo>
                  <a:pt x="4457" y="1608"/>
                </a:lnTo>
                <a:lnTo>
                  <a:pt x="4455" y="1608"/>
                </a:lnTo>
                <a:lnTo>
                  <a:pt x="4455" y="1610"/>
                </a:lnTo>
                <a:lnTo>
                  <a:pt x="4455" y="1612"/>
                </a:lnTo>
                <a:lnTo>
                  <a:pt x="4455" y="1614"/>
                </a:lnTo>
                <a:close/>
                <a:moveTo>
                  <a:pt x="4415" y="1059"/>
                </a:moveTo>
                <a:lnTo>
                  <a:pt x="4415" y="1059"/>
                </a:lnTo>
                <a:lnTo>
                  <a:pt x="4415" y="1059"/>
                </a:lnTo>
                <a:lnTo>
                  <a:pt x="4415" y="1059"/>
                </a:lnTo>
                <a:lnTo>
                  <a:pt x="4415" y="1059"/>
                </a:lnTo>
                <a:lnTo>
                  <a:pt x="4415" y="1059"/>
                </a:lnTo>
                <a:lnTo>
                  <a:pt x="4413" y="1059"/>
                </a:lnTo>
                <a:lnTo>
                  <a:pt x="4413" y="1059"/>
                </a:lnTo>
                <a:lnTo>
                  <a:pt x="4413" y="1059"/>
                </a:lnTo>
                <a:lnTo>
                  <a:pt x="4413" y="1059"/>
                </a:lnTo>
                <a:lnTo>
                  <a:pt x="4415" y="1059"/>
                </a:lnTo>
                <a:lnTo>
                  <a:pt x="4415" y="1059"/>
                </a:lnTo>
                <a:close/>
                <a:moveTo>
                  <a:pt x="4444" y="1118"/>
                </a:moveTo>
                <a:lnTo>
                  <a:pt x="4444" y="1118"/>
                </a:lnTo>
                <a:lnTo>
                  <a:pt x="4442" y="1118"/>
                </a:lnTo>
                <a:lnTo>
                  <a:pt x="4442" y="1118"/>
                </a:lnTo>
                <a:lnTo>
                  <a:pt x="4442" y="1120"/>
                </a:lnTo>
                <a:lnTo>
                  <a:pt x="4444" y="1120"/>
                </a:lnTo>
                <a:lnTo>
                  <a:pt x="4444" y="1118"/>
                </a:lnTo>
                <a:close/>
                <a:moveTo>
                  <a:pt x="4402" y="1277"/>
                </a:moveTo>
                <a:lnTo>
                  <a:pt x="4402" y="1275"/>
                </a:lnTo>
                <a:lnTo>
                  <a:pt x="4402" y="1275"/>
                </a:lnTo>
                <a:lnTo>
                  <a:pt x="4402" y="1275"/>
                </a:lnTo>
                <a:lnTo>
                  <a:pt x="4400" y="1273"/>
                </a:lnTo>
                <a:lnTo>
                  <a:pt x="4400" y="1275"/>
                </a:lnTo>
                <a:lnTo>
                  <a:pt x="4400" y="1275"/>
                </a:lnTo>
                <a:lnTo>
                  <a:pt x="4400" y="1275"/>
                </a:lnTo>
                <a:lnTo>
                  <a:pt x="4400" y="1275"/>
                </a:lnTo>
                <a:lnTo>
                  <a:pt x="4400" y="1275"/>
                </a:lnTo>
                <a:lnTo>
                  <a:pt x="4402" y="1277"/>
                </a:lnTo>
                <a:close/>
                <a:moveTo>
                  <a:pt x="4404" y="1434"/>
                </a:moveTo>
                <a:lnTo>
                  <a:pt x="4406" y="1436"/>
                </a:lnTo>
                <a:lnTo>
                  <a:pt x="4409" y="1434"/>
                </a:lnTo>
                <a:lnTo>
                  <a:pt x="4409" y="1434"/>
                </a:lnTo>
                <a:lnTo>
                  <a:pt x="4409" y="1436"/>
                </a:lnTo>
                <a:lnTo>
                  <a:pt x="4409" y="1434"/>
                </a:lnTo>
                <a:lnTo>
                  <a:pt x="4411" y="1434"/>
                </a:lnTo>
                <a:lnTo>
                  <a:pt x="4411" y="1432"/>
                </a:lnTo>
                <a:lnTo>
                  <a:pt x="4411" y="1430"/>
                </a:lnTo>
                <a:lnTo>
                  <a:pt x="4409" y="1430"/>
                </a:lnTo>
                <a:lnTo>
                  <a:pt x="4409" y="1430"/>
                </a:lnTo>
                <a:lnTo>
                  <a:pt x="4406" y="1428"/>
                </a:lnTo>
                <a:lnTo>
                  <a:pt x="4406" y="1428"/>
                </a:lnTo>
                <a:lnTo>
                  <a:pt x="4406" y="1428"/>
                </a:lnTo>
                <a:lnTo>
                  <a:pt x="4406" y="1430"/>
                </a:lnTo>
                <a:lnTo>
                  <a:pt x="4406" y="1432"/>
                </a:lnTo>
                <a:lnTo>
                  <a:pt x="4404" y="1434"/>
                </a:lnTo>
                <a:lnTo>
                  <a:pt x="4404" y="1434"/>
                </a:lnTo>
                <a:close/>
                <a:moveTo>
                  <a:pt x="4459" y="1245"/>
                </a:moveTo>
                <a:lnTo>
                  <a:pt x="4457" y="1245"/>
                </a:lnTo>
                <a:lnTo>
                  <a:pt x="4457" y="1248"/>
                </a:lnTo>
                <a:lnTo>
                  <a:pt x="4457" y="1248"/>
                </a:lnTo>
                <a:lnTo>
                  <a:pt x="4459" y="1248"/>
                </a:lnTo>
                <a:lnTo>
                  <a:pt x="4459" y="1248"/>
                </a:lnTo>
                <a:lnTo>
                  <a:pt x="4459" y="1248"/>
                </a:lnTo>
                <a:lnTo>
                  <a:pt x="4459" y="1245"/>
                </a:lnTo>
                <a:lnTo>
                  <a:pt x="4459" y="1245"/>
                </a:lnTo>
                <a:lnTo>
                  <a:pt x="4461" y="1245"/>
                </a:lnTo>
                <a:lnTo>
                  <a:pt x="4461" y="1243"/>
                </a:lnTo>
                <a:lnTo>
                  <a:pt x="4461" y="1243"/>
                </a:lnTo>
                <a:lnTo>
                  <a:pt x="4461" y="1243"/>
                </a:lnTo>
                <a:lnTo>
                  <a:pt x="4461" y="1243"/>
                </a:lnTo>
                <a:lnTo>
                  <a:pt x="4463" y="1241"/>
                </a:lnTo>
                <a:lnTo>
                  <a:pt x="4463" y="1241"/>
                </a:lnTo>
                <a:lnTo>
                  <a:pt x="4465" y="1239"/>
                </a:lnTo>
                <a:lnTo>
                  <a:pt x="4465" y="1239"/>
                </a:lnTo>
                <a:lnTo>
                  <a:pt x="4467" y="1239"/>
                </a:lnTo>
                <a:lnTo>
                  <a:pt x="4467" y="1237"/>
                </a:lnTo>
                <a:lnTo>
                  <a:pt x="4465" y="1235"/>
                </a:lnTo>
                <a:lnTo>
                  <a:pt x="4465" y="1237"/>
                </a:lnTo>
                <a:lnTo>
                  <a:pt x="4463" y="1239"/>
                </a:lnTo>
                <a:lnTo>
                  <a:pt x="4463" y="1239"/>
                </a:lnTo>
                <a:lnTo>
                  <a:pt x="4463" y="1239"/>
                </a:lnTo>
                <a:lnTo>
                  <a:pt x="4463" y="1239"/>
                </a:lnTo>
                <a:lnTo>
                  <a:pt x="4463" y="1239"/>
                </a:lnTo>
                <a:lnTo>
                  <a:pt x="4461" y="1239"/>
                </a:lnTo>
                <a:lnTo>
                  <a:pt x="4461" y="1239"/>
                </a:lnTo>
                <a:lnTo>
                  <a:pt x="4461" y="1239"/>
                </a:lnTo>
                <a:lnTo>
                  <a:pt x="4461" y="1241"/>
                </a:lnTo>
                <a:lnTo>
                  <a:pt x="4461" y="1241"/>
                </a:lnTo>
                <a:lnTo>
                  <a:pt x="4459" y="1241"/>
                </a:lnTo>
                <a:lnTo>
                  <a:pt x="4459" y="1243"/>
                </a:lnTo>
                <a:lnTo>
                  <a:pt x="4459" y="1243"/>
                </a:lnTo>
                <a:lnTo>
                  <a:pt x="4459" y="1245"/>
                </a:lnTo>
                <a:close/>
                <a:moveTo>
                  <a:pt x="4409" y="1449"/>
                </a:moveTo>
                <a:lnTo>
                  <a:pt x="4409" y="1453"/>
                </a:lnTo>
                <a:lnTo>
                  <a:pt x="4411" y="1455"/>
                </a:lnTo>
                <a:lnTo>
                  <a:pt x="4411" y="1455"/>
                </a:lnTo>
                <a:lnTo>
                  <a:pt x="4413" y="1457"/>
                </a:lnTo>
                <a:lnTo>
                  <a:pt x="4413" y="1457"/>
                </a:lnTo>
                <a:lnTo>
                  <a:pt x="4415" y="1457"/>
                </a:lnTo>
                <a:lnTo>
                  <a:pt x="4415" y="1459"/>
                </a:lnTo>
                <a:lnTo>
                  <a:pt x="4415" y="1459"/>
                </a:lnTo>
                <a:lnTo>
                  <a:pt x="4417" y="1459"/>
                </a:lnTo>
                <a:lnTo>
                  <a:pt x="4417" y="1461"/>
                </a:lnTo>
                <a:lnTo>
                  <a:pt x="4417" y="1461"/>
                </a:lnTo>
                <a:lnTo>
                  <a:pt x="4419" y="1461"/>
                </a:lnTo>
                <a:lnTo>
                  <a:pt x="4419" y="1461"/>
                </a:lnTo>
                <a:lnTo>
                  <a:pt x="4419" y="1463"/>
                </a:lnTo>
                <a:lnTo>
                  <a:pt x="4417" y="1463"/>
                </a:lnTo>
                <a:lnTo>
                  <a:pt x="4417" y="1466"/>
                </a:lnTo>
                <a:lnTo>
                  <a:pt x="4419" y="1468"/>
                </a:lnTo>
                <a:lnTo>
                  <a:pt x="4419" y="1468"/>
                </a:lnTo>
                <a:lnTo>
                  <a:pt x="4421" y="1470"/>
                </a:lnTo>
                <a:lnTo>
                  <a:pt x="4421" y="1470"/>
                </a:lnTo>
                <a:lnTo>
                  <a:pt x="4423" y="1470"/>
                </a:lnTo>
                <a:lnTo>
                  <a:pt x="4425" y="1472"/>
                </a:lnTo>
                <a:lnTo>
                  <a:pt x="4427" y="1470"/>
                </a:lnTo>
                <a:lnTo>
                  <a:pt x="4427" y="1472"/>
                </a:lnTo>
                <a:lnTo>
                  <a:pt x="4429" y="1472"/>
                </a:lnTo>
                <a:lnTo>
                  <a:pt x="4429" y="1472"/>
                </a:lnTo>
                <a:lnTo>
                  <a:pt x="4429" y="1470"/>
                </a:lnTo>
                <a:lnTo>
                  <a:pt x="4427" y="1470"/>
                </a:lnTo>
                <a:lnTo>
                  <a:pt x="4427" y="1470"/>
                </a:lnTo>
                <a:lnTo>
                  <a:pt x="4427" y="1468"/>
                </a:lnTo>
                <a:lnTo>
                  <a:pt x="4427" y="1468"/>
                </a:lnTo>
                <a:lnTo>
                  <a:pt x="4427" y="1468"/>
                </a:lnTo>
                <a:lnTo>
                  <a:pt x="4425" y="1466"/>
                </a:lnTo>
                <a:lnTo>
                  <a:pt x="4425" y="1463"/>
                </a:lnTo>
                <a:lnTo>
                  <a:pt x="4425" y="1463"/>
                </a:lnTo>
                <a:lnTo>
                  <a:pt x="4425" y="1461"/>
                </a:lnTo>
                <a:lnTo>
                  <a:pt x="4425" y="1461"/>
                </a:lnTo>
                <a:lnTo>
                  <a:pt x="4425" y="1459"/>
                </a:lnTo>
                <a:lnTo>
                  <a:pt x="4425" y="1457"/>
                </a:lnTo>
                <a:lnTo>
                  <a:pt x="4425" y="1455"/>
                </a:lnTo>
                <a:lnTo>
                  <a:pt x="4427" y="1455"/>
                </a:lnTo>
                <a:lnTo>
                  <a:pt x="4425" y="1455"/>
                </a:lnTo>
                <a:lnTo>
                  <a:pt x="4425" y="1453"/>
                </a:lnTo>
                <a:lnTo>
                  <a:pt x="4423" y="1453"/>
                </a:lnTo>
                <a:lnTo>
                  <a:pt x="4423" y="1453"/>
                </a:lnTo>
                <a:lnTo>
                  <a:pt x="4423" y="1453"/>
                </a:lnTo>
                <a:lnTo>
                  <a:pt x="4423" y="1451"/>
                </a:lnTo>
                <a:lnTo>
                  <a:pt x="4421" y="1451"/>
                </a:lnTo>
                <a:lnTo>
                  <a:pt x="4421" y="1449"/>
                </a:lnTo>
                <a:lnTo>
                  <a:pt x="4417" y="1451"/>
                </a:lnTo>
                <a:lnTo>
                  <a:pt x="4413" y="1451"/>
                </a:lnTo>
                <a:lnTo>
                  <a:pt x="4409" y="1449"/>
                </a:lnTo>
                <a:close/>
                <a:moveTo>
                  <a:pt x="4406" y="1275"/>
                </a:moveTo>
                <a:lnTo>
                  <a:pt x="4409" y="1275"/>
                </a:lnTo>
                <a:lnTo>
                  <a:pt x="4409" y="1273"/>
                </a:lnTo>
                <a:lnTo>
                  <a:pt x="4409" y="1271"/>
                </a:lnTo>
                <a:lnTo>
                  <a:pt x="4409" y="1271"/>
                </a:lnTo>
                <a:lnTo>
                  <a:pt x="4406" y="1273"/>
                </a:lnTo>
                <a:lnTo>
                  <a:pt x="4406" y="1273"/>
                </a:lnTo>
                <a:lnTo>
                  <a:pt x="4406" y="1273"/>
                </a:lnTo>
                <a:lnTo>
                  <a:pt x="4404" y="1273"/>
                </a:lnTo>
                <a:lnTo>
                  <a:pt x="4406" y="1275"/>
                </a:lnTo>
                <a:lnTo>
                  <a:pt x="4406" y="1275"/>
                </a:lnTo>
                <a:close/>
                <a:moveTo>
                  <a:pt x="4425" y="1269"/>
                </a:moveTo>
                <a:lnTo>
                  <a:pt x="4425" y="1269"/>
                </a:lnTo>
                <a:lnTo>
                  <a:pt x="4423" y="1269"/>
                </a:lnTo>
                <a:lnTo>
                  <a:pt x="4423" y="1266"/>
                </a:lnTo>
                <a:lnTo>
                  <a:pt x="4423" y="1266"/>
                </a:lnTo>
                <a:lnTo>
                  <a:pt x="4423" y="1269"/>
                </a:lnTo>
                <a:lnTo>
                  <a:pt x="4423" y="1269"/>
                </a:lnTo>
                <a:lnTo>
                  <a:pt x="4425" y="1269"/>
                </a:lnTo>
                <a:close/>
                <a:moveTo>
                  <a:pt x="4486" y="1134"/>
                </a:moveTo>
                <a:lnTo>
                  <a:pt x="4484" y="1136"/>
                </a:lnTo>
                <a:lnTo>
                  <a:pt x="4486" y="1136"/>
                </a:lnTo>
                <a:lnTo>
                  <a:pt x="4488" y="1139"/>
                </a:lnTo>
                <a:lnTo>
                  <a:pt x="4490" y="1139"/>
                </a:lnTo>
                <a:lnTo>
                  <a:pt x="4490" y="1141"/>
                </a:lnTo>
                <a:lnTo>
                  <a:pt x="4490" y="1143"/>
                </a:lnTo>
                <a:lnTo>
                  <a:pt x="4490" y="1143"/>
                </a:lnTo>
                <a:lnTo>
                  <a:pt x="4488" y="1141"/>
                </a:lnTo>
                <a:lnTo>
                  <a:pt x="4488" y="1141"/>
                </a:lnTo>
                <a:lnTo>
                  <a:pt x="4486" y="1139"/>
                </a:lnTo>
                <a:lnTo>
                  <a:pt x="4486" y="1141"/>
                </a:lnTo>
                <a:lnTo>
                  <a:pt x="4486" y="1141"/>
                </a:lnTo>
                <a:lnTo>
                  <a:pt x="4486" y="1143"/>
                </a:lnTo>
                <a:lnTo>
                  <a:pt x="4488" y="1143"/>
                </a:lnTo>
                <a:lnTo>
                  <a:pt x="4488" y="1145"/>
                </a:lnTo>
                <a:lnTo>
                  <a:pt x="4488" y="1145"/>
                </a:lnTo>
                <a:lnTo>
                  <a:pt x="4488" y="1147"/>
                </a:lnTo>
                <a:lnTo>
                  <a:pt x="4488" y="1145"/>
                </a:lnTo>
                <a:lnTo>
                  <a:pt x="4490" y="1145"/>
                </a:lnTo>
                <a:lnTo>
                  <a:pt x="4492" y="1143"/>
                </a:lnTo>
                <a:lnTo>
                  <a:pt x="4492" y="1143"/>
                </a:lnTo>
                <a:lnTo>
                  <a:pt x="4494" y="1145"/>
                </a:lnTo>
                <a:lnTo>
                  <a:pt x="4494" y="1145"/>
                </a:lnTo>
                <a:lnTo>
                  <a:pt x="4494" y="1145"/>
                </a:lnTo>
                <a:lnTo>
                  <a:pt x="4497" y="1145"/>
                </a:lnTo>
                <a:lnTo>
                  <a:pt x="4497" y="1143"/>
                </a:lnTo>
                <a:lnTo>
                  <a:pt x="4497" y="1143"/>
                </a:lnTo>
                <a:lnTo>
                  <a:pt x="4497" y="1143"/>
                </a:lnTo>
                <a:lnTo>
                  <a:pt x="4494" y="1143"/>
                </a:lnTo>
                <a:lnTo>
                  <a:pt x="4494" y="1143"/>
                </a:lnTo>
                <a:lnTo>
                  <a:pt x="4494" y="1143"/>
                </a:lnTo>
                <a:lnTo>
                  <a:pt x="4494" y="1141"/>
                </a:lnTo>
                <a:lnTo>
                  <a:pt x="4494" y="1139"/>
                </a:lnTo>
                <a:lnTo>
                  <a:pt x="4492" y="1139"/>
                </a:lnTo>
                <a:lnTo>
                  <a:pt x="4494" y="1136"/>
                </a:lnTo>
                <a:lnTo>
                  <a:pt x="4494" y="1136"/>
                </a:lnTo>
                <a:lnTo>
                  <a:pt x="4494" y="1136"/>
                </a:lnTo>
                <a:lnTo>
                  <a:pt x="4497" y="1139"/>
                </a:lnTo>
                <a:lnTo>
                  <a:pt x="4497" y="1141"/>
                </a:lnTo>
                <a:lnTo>
                  <a:pt x="4499" y="1143"/>
                </a:lnTo>
                <a:lnTo>
                  <a:pt x="4499" y="1145"/>
                </a:lnTo>
                <a:lnTo>
                  <a:pt x="4499" y="1145"/>
                </a:lnTo>
                <a:lnTo>
                  <a:pt x="4499" y="1145"/>
                </a:lnTo>
                <a:lnTo>
                  <a:pt x="4501" y="1145"/>
                </a:lnTo>
                <a:lnTo>
                  <a:pt x="4499" y="1149"/>
                </a:lnTo>
                <a:lnTo>
                  <a:pt x="4499" y="1151"/>
                </a:lnTo>
                <a:lnTo>
                  <a:pt x="4497" y="1153"/>
                </a:lnTo>
                <a:lnTo>
                  <a:pt x="4497" y="1153"/>
                </a:lnTo>
                <a:lnTo>
                  <a:pt x="4494" y="1153"/>
                </a:lnTo>
                <a:lnTo>
                  <a:pt x="4494" y="1155"/>
                </a:lnTo>
                <a:lnTo>
                  <a:pt x="4494" y="1157"/>
                </a:lnTo>
                <a:lnTo>
                  <a:pt x="4494" y="1157"/>
                </a:lnTo>
                <a:lnTo>
                  <a:pt x="4494" y="1160"/>
                </a:lnTo>
                <a:lnTo>
                  <a:pt x="4494" y="1160"/>
                </a:lnTo>
                <a:lnTo>
                  <a:pt x="4494" y="1160"/>
                </a:lnTo>
                <a:lnTo>
                  <a:pt x="4497" y="1162"/>
                </a:lnTo>
                <a:lnTo>
                  <a:pt x="4497" y="1164"/>
                </a:lnTo>
                <a:lnTo>
                  <a:pt x="4494" y="1164"/>
                </a:lnTo>
                <a:lnTo>
                  <a:pt x="4494" y="1164"/>
                </a:lnTo>
                <a:lnTo>
                  <a:pt x="4492" y="1166"/>
                </a:lnTo>
                <a:lnTo>
                  <a:pt x="4494" y="1168"/>
                </a:lnTo>
                <a:lnTo>
                  <a:pt x="4494" y="1168"/>
                </a:lnTo>
                <a:lnTo>
                  <a:pt x="4497" y="1168"/>
                </a:lnTo>
                <a:lnTo>
                  <a:pt x="4499" y="1168"/>
                </a:lnTo>
                <a:lnTo>
                  <a:pt x="4501" y="1168"/>
                </a:lnTo>
                <a:lnTo>
                  <a:pt x="4501" y="1168"/>
                </a:lnTo>
                <a:lnTo>
                  <a:pt x="4499" y="1166"/>
                </a:lnTo>
                <a:lnTo>
                  <a:pt x="4499" y="1166"/>
                </a:lnTo>
                <a:lnTo>
                  <a:pt x="4499" y="1164"/>
                </a:lnTo>
                <a:lnTo>
                  <a:pt x="4499" y="1164"/>
                </a:lnTo>
                <a:lnTo>
                  <a:pt x="4501" y="1162"/>
                </a:lnTo>
                <a:lnTo>
                  <a:pt x="4501" y="1160"/>
                </a:lnTo>
                <a:lnTo>
                  <a:pt x="4501" y="1160"/>
                </a:lnTo>
                <a:lnTo>
                  <a:pt x="4503" y="1160"/>
                </a:lnTo>
                <a:lnTo>
                  <a:pt x="4503" y="1162"/>
                </a:lnTo>
                <a:lnTo>
                  <a:pt x="4503" y="1162"/>
                </a:lnTo>
                <a:lnTo>
                  <a:pt x="4503" y="1162"/>
                </a:lnTo>
                <a:lnTo>
                  <a:pt x="4503" y="1162"/>
                </a:lnTo>
                <a:lnTo>
                  <a:pt x="4501" y="1162"/>
                </a:lnTo>
                <a:lnTo>
                  <a:pt x="4501" y="1164"/>
                </a:lnTo>
                <a:lnTo>
                  <a:pt x="4503" y="1166"/>
                </a:lnTo>
                <a:lnTo>
                  <a:pt x="4503" y="1168"/>
                </a:lnTo>
                <a:lnTo>
                  <a:pt x="4503" y="1170"/>
                </a:lnTo>
                <a:lnTo>
                  <a:pt x="4501" y="1170"/>
                </a:lnTo>
                <a:lnTo>
                  <a:pt x="4501" y="1170"/>
                </a:lnTo>
                <a:lnTo>
                  <a:pt x="4501" y="1170"/>
                </a:lnTo>
                <a:lnTo>
                  <a:pt x="4501" y="1172"/>
                </a:lnTo>
                <a:lnTo>
                  <a:pt x="4505" y="1170"/>
                </a:lnTo>
                <a:lnTo>
                  <a:pt x="4507" y="1168"/>
                </a:lnTo>
                <a:lnTo>
                  <a:pt x="4507" y="1166"/>
                </a:lnTo>
                <a:lnTo>
                  <a:pt x="4507" y="1164"/>
                </a:lnTo>
                <a:lnTo>
                  <a:pt x="4507" y="1164"/>
                </a:lnTo>
                <a:lnTo>
                  <a:pt x="4509" y="1166"/>
                </a:lnTo>
                <a:lnTo>
                  <a:pt x="4511" y="1166"/>
                </a:lnTo>
                <a:lnTo>
                  <a:pt x="4511" y="1162"/>
                </a:lnTo>
                <a:lnTo>
                  <a:pt x="4513" y="1160"/>
                </a:lnTo>
                <a:lnTo>
                  <a:pt x="4511" y="1157"/>
                </a:lnTo>
                <a:lnTo>
                  <a:pt x="4513" y="1155"/>
                </a:lnTo>
                <a:lnTo>
                  <a:pt x="4513" y="1153"/>
                </a:lnTo>
                <a:lnTo>
                  <a:pt x="4513" y="1151"/>
                </a:lnTo>
                <a:lnTo>
                  <a:pt x="4515" y="1151"/>
                </a:lnTo>
                <a:lnTo>
                  <a:pt x="4515" y="1149"/>
                </a:lnTo>
                <a:lnTo>
                  <a:pt x="4515" y="1147"/>
                </a:lnTo>
                <a:lnTo>
                  <a:pt x="4520" y="1143"/>
                </a:lnTo>
                <a:lnTo>
                  <a:pt x="4520" y="1141"/>
                </a:lnTo>
                <a:lnTo>
                  <a:pt x="4520" y="1141"/>
                </a:lnTo>
                <a:lnTo>
                  <a:pt x="4520" y="1141"/>
                </a:lnTo>
                <a:lnTo>
                  <a:pt x="4520" y="1139"/>
                </a:lnTo>
                <a:lnTo>
                  <a:pt x="4520" y="1139"/>
                </a:lnTo>
                <a:lnTo>
                  <a:pt x="4520" y="1139"/>
                </a:lnTo>
                <a:lnTo>
                  <a:pt x="4517" y="1139"/>
                </a:lnTo>
                <a:lnTo>
                  <a:pt x="4517" y="1136"/>
                </a:lnTo>
                <a:lnTo>
                  <a:pt x="4520" y="1136"/>
                </a:lnTo>
                <a:lnTo>
                  <a:pt x="4515" y="1136"/>
                </a:lnTo>
                <a:lnTo>
                  <a:pt x="4513" y="1134"/>
                </a:lnTo>
                <a:lnTo>
                  <a:pt x="4515" y="1134"/>
                </a:lnTo>
                <a:lnTo>
                  <a:pt x="4515" y="1132"/>
                </a:lnTo>
                <a:lnTo>
                  <a:pt x="4515" y="1130"/>
                </a:lnTo>
                <a:lnTo>
                  <a:pt x="4515" y="1130"/>
                </a:lnTo>
                <a:lnTo>
                  <a:pt x="4515" y="1130"/>
                </a:lnTo>
                <a:lnTo>
                  <a:pt x="4513" y="1130"/>
                </a:lnTo>
                <a:lnTo>
                  <a:pt x="4513" y="1130"/>
                </a:lnTo>
                <a:lnTo>
                  <a:pt x="4511" y="1130"/>
                </a:lnTo>
                <a:lnTo>
                  <a:pt x="4511" y="1130"/>
                </a:lnTo>
                <a:lnTo>
                  <a:pt x="4509" y="1130"/>
                </a:lnTo>
                <a:lnTo>
                  <a:pt x="4509" y="1130"/>
                </a:lnTo>
                <a:lnTo>
                  <a:pt x="4507" y="1128"/>
                </a:lnTo>
                <a:lnTo>
                  <a:pt x="4505" y="1128"/>
                </a:lnTo>
                <a:lnTo>
                  <a:pt x="4505" y="1126"/>
                </a:lnTo>
                <a:lnTo>
                  <a:pt x="4503" y="1126"/>
                </a:lnTo>
                <a:lnTo>
                  <a:pt x="4501" y="1124"/>
                </a:lnTo>
                <a:lnTo>
                  <a:pt x="4501" y="1126"/>
                </a:lnTo>
                <a:lnTo>
                  <a:pt x="4499" y="1126"/>
                </a:lnTo>
                <a:lnTo>
                  <a:pt x="4499" y="1128"/>
                </a:lnTo>
                <a:lnTo>
                  <a:pt x="4497" y="1128"/>
                </a:lnTo>
                <a:lnTo>
                  <a:pt x="4497" y="1130"/>
                </a:lnTo>
                <a:lnTo>
                  <a:pt x="4494" y="1130"/>
                </a:lnTo>
                <a:lnTo>
                  <a:pt x="4494" y="1130"/>
                </a:lnTo>
                <a:lnTo>
                  <a:pt x="4492" y="1130"/>
                </a:lnTo>
                <a:lnTo>
                  <a:pt x="4492" y="1130"/>
                </a:lnTo>
                <a:lnTo>
                  <a:pt x="4492" y="1132"/>
                </a:lnTo>
                <a:lnTo>
                  <a:pt x="4490" y="1132"/>
                </a:lnTo>
                <a:lnTo>
                  <a:pt x="4488" y="1132"/>
                </a:lnTo>
                <a:lnTo>
                  <a:pt x="4488" y="1132"/>
                </a:lnTo>
                <a:lnTo>
                  <a:pt x="4488" y="1134"/>
                </a:lnTo>
                <a:lnTo>
                  <a:pt x="4488" y="1134"/>
                </a:lnTo>
                <a:lnTo>
                  <a:pt x="4486" y="1134"/>
                </a:lnTo>
                <a:lnTo>
                  <a:pt x="4486" y="1134"/>
                </a:lnTo>
                <a:lnTo>
                  <a:pt x="4486" y="1134"/>
                </a:lnTo>
                <a:close/>
                <a:moveTo>
                  <a:pt x="4459" y="1113"/>
                </a:moveTo>
                <a:lnTo>
                  <a:pt x="4459" y="1113"/>
                </a:lnTo>
                <a:lnTo>
                  <a:pt x="4459" y="1113"/>
                </a:lnTo>
                <a:lnTo>
                  <a:pt x="4459" y="1113"/>
                </a:lnTo>
                <a:lnTo>
                  <a:pt x="4459" y="1113"/>
                </a:lnTo>
                <a:close/>
                <a:moveTo>
                  <a:pt x="4488" y="1128"/>
                </a:moveTo>
                <a:lnTo>
                  <a:pt x="4488" y="1126"/>
                </a:lnTo>
                <a:lnTo>
                  <a:pt x="4486" y="1126"/>
                </a:lnTo>
                <a:lnTo>
                  <a:pt x="4486" y="1126"/>
                </a:lnTo>
                <a:lnTo>
                  <a:pt x="4486" y="1128"/>
                </a:lnTo>
                <a:lnTo>
                  <a:pt x="4486" y="1128"/>
                </a:lnTo>
                <a:lnTo>
                  <a:pt x="4488" y="1128"/>
                </a:lnTo>
                <a:close/>
                <a:moveTo>
                  <a:pt x="4534" y="1099"/>
                </a:moveTo>
                <a:lnTo>
                  <a:pt x="4530" y="1101"/>
                </a:lnTo>
                <a:lnTo>
                  <a:pt x="4530" y="1101"/>
                </a:lnTo>
                <a:lnTo>
                  <a:pt x="4528" y="1103"/>
                </a:lnTo>
                <a:lnTo>
                  <a:pt x="4526" y="1105"/>
                </a:lnTo>
                <a:lnTo>
                  <a:pt x="4524" y="1107"/>
                </a:lnTo>
                <a:lnTo>
                  <a:pt x="4522" y="1107"/>
                </a:lnTo>
                <a:lnTo>
                  <a:pt x="4522" y="1109"/>
                </a:lnTo>
                <a:lnTo>
                  <a:pt x="4520" y="1111"/>
                </a:lnTo>
                <a:lnTo>
                  <a:pt x="4517" y="1111"/>
                </a:lnTo>
                <a:lnTo>
                  <a:pt x="4515" y="1113"/>
                </a:lnTo>
                <a:lnTo>
                  <a:pt x="4515" y="1113"/>
                </a:lnTo>
                <a:lnTo>
                  <a:pt x="4513" y="1115"/>
                </a:lnTo>
                <a:lnTo>
                  <a:pt x="4511" y="1115"/>
                </a:lnTo>
                <a:lnTo>
                  <a:pt x="4511" y="1118"/>
                </a:lnTo>
                <a:lnTo>
                  <a:pt x="4509" y="1118"/>
                </a:lnTo>
                <a:lnTo>
                  <a:pt x="4507" y="1118"/>
                </a:lnTo>
                <a:lnTo>
                  <a:pt x="4505" y="1118"/>
                </a:lnTo>
                <a:lnTo>
                  <a:pt x="4505" y="1118"/>
                </a:lnTo>
                <a:lnTo>
                  <a:pt x="4505" y="1120"/>
                </a:lnTo>
                <a:lnTo>
                  <a:pt x="4505" y="1120"/>
                </a:lnTo>
                <a:lnTo>
                  <a:pt x="4505" y="1124"/>
                </a:lnTo>
                <a:lnTo>
                  <a:pt x="4505" y="1124"/>
                </a:lnTo>
                <a:lnTo>
                  <a:pt x="4507" y="1124"/>
                </a:lnTo>
                <a:lnTo>
                  <a:pt x="4507" y="1124"/>
                </a:lnTo>
                <a:lnTo>
                  <a:pt x="4509" y="1124"/>
                </a:lnTo>
                <a:lnTo>
                  <a:pt x="4511" y="1124"/>
                </a:lnTo>
                <a:lnTo>
                  <a:pt x="4511" y="1124"/>
                </a:lnTo>
                <a:lnTo>
                  <a:pt x="4513" y="1124"/>
                </a:lnTo>
                <a:lnTo>
                  <a:pt x="4515" y="1124"/>
                </a:lnTo>
                <a:lnTo>
                  <a:pt x="4517" y="1124"/>
                </a:lnTo>
                <a:lnTo>
                  <a:pt x="4522" y="1126"/>
                </a:lnTo>
                <a:lnTo>
                  <a:pt x="4522" y="1126"/>
                </a:lnTo>
                <a:lnTo>
                  <a:pt x="4522" y="1124"/>
                </a:lnTo>
                <a:lnTo>
                  <a:pt x="4524" y="1124"/>
                </a:lnTo>
                <a:lnTo>
                  <a:pt x="4524" y="1120"/>
                </a:lnTo>
                <a:lnTo>
                  <a:pt x="4524" y="1118"/>
                </a:lnTo>
                <a:lnTo>
                  <a:pt x="4526" y="1118"/>
                </a:lnTo>
                <a:lnTo>
                  <a:pt x="4528" y="1120"/>
                </a:lnTo>
                <a:lnTo>
                  <a:pt x="4530" y="1120"/>
                </a:lnTo>
                <a:lnTo>
                  <a:pt x="4532" y="1120"/>
                </a:lnTo>
                <a:lnTo>
                  <a:pt x="4534" y="1118"/>
                </a:lnTo>
                <a:lnTo>
                  <a:pt x="4536" y="1120"/>
                </a:lnTo>
                <a:lnTo>
                  <a:pt x="4538" y="1118"/>
                </a:lnTo>
                <a:lnTo>
                  <a:pt x="4538" y="1118"/>
                </a:lnTo>
                <a:lnTo>
                  <a:pt x="4541" y="1118"/>
                </a:lnTo>
                <a:lnTo>
                  <a:pt x="4541" y="1118"/>
                </a:lnTo>
                <a:lnTo>
                  <a:pt x="4543" y="1115"/>
                </a:lnTo>
                <a:lnTo>
                  <a:pt x="4545" y="1115"/>
                </a:lnTo>
                <a:lnTo>
                  <a:pt x="4547" y="1115"/>
                </a:lnTo>
                <a:lnTo>
                  <a:pt x="4549" y="1115"/>
                </a:lnTo>
                <a:lnTo>
                  <a:pt x="4551" y="1113"/>
                </a:lnTo>
                <a:lnTo>
                  <a:pt x="4551" y="1113"/>
                </a:lnTo>
                <a:lnTo>
                  <a:pt x="4553" y="1111"/>
                </a:lnTo>
                <a:lnTo>
                  <a:pt x="4555" y="1111"/>
                </a:lnTo>
                <a:lnTo>
                  <a:pt x="4555" y="1111"/>
                </a:lnTo>
                <a:lnTo>
                  <a:pt x="4557" y="1111"/>
                </a:lnTo>
                <a:lnTo>
                  <a:pt x="4559" y="1111"/>
                </a:lnTo>
                <a:lnTo>
                  <a:pt x="4559" y="1111"/>
                </a:lnTo>
                <a:lnTo>
                  <a:pt x="4561" y="1113"/>
                </a:lnTo>
                <a:lnTo>
                  <a:pt x="4564" y="1113"/>
                </a:lnTo>
                <a:lnTo>
                  <a:pt x="4566" y="1113"/>
                </a:lnTo>
                <a:lnTo>
                  <a:pt x="4568" y="1113"/>
                </a:lnTo>
                <a:lnTo>
                  <a:pt x="4570" y="1113"/>
                </a:lnTo>
                <a:lnTo>
                  <a:pt x="4570" y="1115"/>
                </a:lnTo>
                <a:lnTo>
                  <a:pt x="4570" y="1115"/>
                </a:lnTo>
                <a:lnTo>
                  <a:pt x="4568" y="1118"/>
                </a:lnTo>
                <a:lnTo>
                  <a:pt x="4568" y="1118"/>
                </a:lnTo>
                <a:lnTo>
                  <a:pt x="4566" y="1118"/>
                </a:lnTo>
                <a:lnTo>
                  <a:pt x="4566" y="1120"/>
                </a:lnTo>
                <a:lnTo>
                  <a:pt x="4566" y="1120"/>
                </a:lnTo>
                <a:lnTo>
                  <a:pt x="4566" y="1124"/>
                </a:lnTo>
                <a:lnTo>
                  <a:pt x="4566" y="1126"/>
                </a:lnTo>
                <a:lnTo>
                  <a:pt x="4568" y="1126"/>
                </a:lnTo>
                <a:lnTo>
                  <a:pt x="4568" y="1128"/>
                </a:lnTo>
                <a:lnTo>
                  <a:pt x="4570" y="1130"/>
                </a:lnTo>
                <a:lnTo>
                  <a:pt x="4570" y="1130"/>
                </a:lnTo>
                <a:lnTo>
                  <a:pt x="4574" y="1132"/>
                </a:lnTo>
                <a:lnTo>
                  <a:pt x="4576" y="1130"/>
                </a:lnTo>
                <a:lnTo>
                  <a:pt x="4578" y="1128"/>
                </a:lnTo>
                <a:lnTo>
                  <a:pt x="4582" y="1122"/>
                </a:lnTo>
                <a:lnTo>
                  <a:pt x="4582" y="1122"/>
                </a:lnTo>
                <a:lnTo>
                  <a:pt x="4587" y="1120"/>
                </a:lnTo>
                <a:lnTo>
                  <a:pt x="4589" y="1120"/>
                </a:lnTo>
                <a:lnTo>
                  <a:pt x="4591" y="1118"/>
                </a:lnTo>
                <a:lnTo>
                  <a:pt x="4591" y="1118"/>
                </a:lnTo>
                <a:lnTo>
                  <a:pt x="4591" y="1118"/>
                </a:lnTo>
                <a:lnTo>
                  <a:pt x="4591" y="1115"/>
                </a:lnTo>
                <a:lnTo>
                  <a:pt x="4587" y="1113"/>
                </a:lnTo>
                <a:lnTo>
                  <a:pt x="4587" y="1113"/>
                </a:lnTo>
                <a:lnTo>
                  <a:pt x="4587" y="1111"/>
                </a:lnTo>
                <a:lnTo>
                  <a:pt x="4589" y="1107"/>
                </a:lnTo>
                <a:lnTo>
                  <a:pt x="4589" y="1107"/>
                </a:lnTo>
                <a:lnTo>
                  <a:pt x="4589" y="1107"/>
                </a:lnTo>
                <a:lnTo>
                  <a:pt x="4591" y="1107"/>
                </a:lnTo>
                <a:lnTo>
                  <a:pt x="4591" y="1107"/>
                </a:lnTo>
                <a:lnTo>
                  <a:pt x="4591" y="1107"/>
                </a:lnTo>
                <a:lnTo>
                  <a:pt x="4591" y="1109"/>
                </a:lnTo>
                <a:lnTo>
                  <a:pt x="4591" y="1111"/>
                </a:lnTo>
                <a:lnTo>
                  <a:pt x="4591" y="1111"/>
                </a:lnTo>
                <a:lnTo>
                  <a:pt x="4591" y="1111"/>
                </a:lnTo>
                <a:lnTo>
                  <a:pt x="4591" y="1111"/>
                </a:lnTo>
                <a:lnTo>
                  <a:pt x="4591" y="1111"/>
                </a:lnTo>
                <a:lnTo>
                  <a:pt x="4593" y="1109"/>
                </a:lnTo>
                <a:lnTo>
                  <a:pt x="4593" y="1111"/>
                </a:lnTo>
                <a:lnTo>
                  <a:pt x="4593" y="1111"/>
                </a:lnTo>
                <a:lnTo>
                  <a:pt x="4593" y="1111"/>
                </a:lnTo>
                <a:lnTo>
                  <a:pt x="4595" y="1111"/>
                </a:lnTo>
                <a:lnTo>
                  <a:pt x="4597" y="1111"/>
                </a:lnTo>
                <a:lnTo>
                  <a:pt x="4597" y="1111"/>
                </a:lnTo>
                <a:lnTo>
                  <a:pt x="4597" y="1111"/>
                </a:lnTo>
                <a:lnTo>
                  <a:pt x="4593" y="1113"/>
                </a:lnTo>
                <a:lnTo>
                  <a:pt x="4593" y="1113"/>
                </a:lnTo>
                <a:lnTo>
                  <a:pt x="4597" y="1113"/>
                </a:lnTo>
                <a:lnTo>
                  <a:pt x="4601" y="1113"/>
                </a:lnTo>
                <a:lnTo>
                  <a:pt x="4603" y="1113"/>
                </a:lnTo>
                <a:lnTo>
                  <a:pt x="4605" y="1113"/>
                </a:lnTo>
                <a:lnTo>
                  <a:pt x="4608" y="1113"/>
                </a:lnTo>
                <a:lnTo>
                  <a:pt x="4610" y="1113"/>
                </a:lnTo>
                <a:lnTo>
                  <a:pt x="4610" y="1111"/>
                </a:lnTo>
                <a:lnTo>
                  <a:pt x="4612" y="1109"/>
                </a:lnTo>
                <a:lnTo>
                  <a:pt x="4614" y="1109"/>
                </a:lnTo>
                <a:lnTo>
                  <a:pt x="4614" y="1107"/>
                </a:lnTo>
                <a:lnTo>
                  <a:pt x="4614" y="1107"/>
                </a:lnTo>
                <a:lnTo>
                  <a:pt x="4616" y="1107"/>
                </a:lnTo>
                <a:lnTo>
                  <a:pt x="4618" y="1105"/>
                </a:lnTo>
                <a:lnTo>
                  <a:pt x="4618" y="1105"/>
                </a:lnTo>
                <a:lnTo>
                  <a:pt x="4620" y="1107"/>
                </a:lnTo>
                <a:lnTo>
                  <a:pt x="4618" y="1107"/>
                </a:lnTo>
                <a:lnTo>
                  <a:pt x="4618" y="1109"/>
                </a:lnTo>
                <a:lnTo>
                  <a:pt x="4618" y="1113"/>
                </a:lnTo>
                <a:lnTo>
                  <a:pt x="4618" y="1113"/>
                </a:lnTo>
                <a:lnTo>
                  <a:pt x="4618" y="1113"/>
                </a:lnTo>
                <a:lnTo>
                  <a:pt x="4620" y="1113"/>
                </a:lnTo>
                <a:lnTo>
                  <a:pt x="4620" y="1113"/>
                </a:lnTo>
                <a:lnTo>
                  <a:pt x="4622" y="1111"/>
                </a:lnTo>
                <a:lnTo>
                  <a:pt x="4622" y="1109"/>
                </a:lnTo>
                <a:lnTo>
                  <a:pt x="4622" y="1109"/>
                </a:lnTo>
                <a:lnTo>
                  <a:pt x="4622" y="1105"/>
                </a:lnTo>
                <a:lnTo>
                  <a:pt x="4624" y="1105"/>
                </a:lnTo>
                <a:lnTo>
                  <a:pt x="4624" y="1105"/>
                </a:lnTo>
                <a:lnTo>
                  <a:pt x="4624" y="1103"/>
                </a:lnTo>
                <a:lnTo>
                  <a:pt x="4626" y="1103"/>
                </a:lnTo>
                <a:lnTo>
                  <a:pt x="4629" y="1103"/>
                </a:lnTo>
                <a:lnTo>
                  <a:pt x="4631" y="1103"/>
                </a:lnTo>
                <a:lnTo>
                  <a:pt x="4631" y="1105"/>
                </a:lnTo>
                <a:lnTo>
                  <a:pt x="4631" y="1105"/>
                </a:lnTo>
                <a:lnTo>
                  <a:pt x="4633" y="1103"/>
                </a:lnTo>
                <a:lnTo>
                  <a:pt x="4633" y="1103"/>
                </a:lnTo>
                <a:lnTo>
                  <a:pt x="4631" y="1103"/>
                </a:lnTo>
                <a:lnTo>
                  <a:pt x="4631" y="1103"/>
                </a:lnTo>
                <a:lnTo>
                  <a:pt x="4631" y="1101"/>
                </a:lnTo>
                <a:lnTo>
                  <a:pt x="4633" y="1099"/>
                </a:lnTo>
                <a:lnTo>
                  <a:pt x="4633" y="1099"/>
                </a:lnTo>
                <a:lnTo>
                  <a:pt x="4633" y="1099"/>
                </a:lnTo>
                <a:lnTo>
                  <a:pt x="4633" y="1097"/>
                </a:lnTo>
                <a:lnTo>
                  <a:pt x="4633" y="1097"/>
                </a:lnTo>
                <a:lnTo>
                  <a:pt x="4635" y="1097"/>
                </a:lnTo>
                <a:lnTo>
                  <a:pt x="4635" y="1097"/>
                </a:lnTo>
                <a:lnTo>
                  <a:pt x="4637" y="1097"/>
                </a:lnTo>
                <a:lnTo>
                  <a:pt x="4637" y="1099"/>
                </a:lnTo>
                <a:lnTo>
                  <a:pt x="4637" y="1099"/>
                </a:lnTo>
                <a:lnTo>
                  <a:pt x="4637" y="1099"/>
                </a:lnTo>
                <a:lnTo>
                  <a:pt x="4635" y="1101"/>
                </a:lnTo>
                <a:lnTo>
                  <a:pt x="4635" y="1101"/>
                </a:lnTo>
                <a:lnTo>
                  <a:pt x="4633" y="1103"/>
                </a:lnTo>
                <a:lnTo>
                  <a:pt x="4633" y="1103"/>
                </a:lnTo>
                <a:lnTo>
                  <a:pt x="4633" y="1107"/>
                </a:lnTo>
                <a:lnTo>
                  <a:pt x="4633" y="1107"/>
                </a:lnTo>
                <a:lnTo>
                  <a:pt x="4633" y="1109"/>
                </a:lnTo>
                <a:lnTo>
                  <a:pt x="4633" y="1109"/>
                </a:lnTo>
                <a:lnTo>
                  <a:pt x="4635" y="1109"/>
                </a:lnTo>
                <a:lnTo>
                  <a:pt x="4635" y="1109"/>
                </a:lnTo>
                <a:lnTo>
                  <a:pt x="4637" y="1107"/>
                </a:lnTo>
                <a:lnTo>
                  <a:pt x="4639" y="1105"/>
                </a:lnTo>
                <a:lnTo>
                  <a:pt x="4641" y="1105"/>
                </a:lnTo>
                <a:lnTo>
                  <a:pt x="4641" y="1105"/>
                </a:lnTo>
                <a:lnTo>
                  <a:pt x="4641" y="1103"/>
                </a:lnTo>
                <a:lnTo>
                  <a:pt x="4641" y="1103"/>
                </a:lnTo>
                <a:lnTo>
                  <a:pt x="4641" y="1101"/>
                </a:lnTo>
                <a:lnTo>
                  <a:pt x="4643" y="1099"/>
                </a:lnTo>
                <a:lnTo>
                  <a:pt x="4645" y="1097"/>
                </a:lnTo>
                <a:lnTo>
                  <a:pt x="4645" y="1097"/>
                </a:lnTo>
                <a:lnTo>
                  <a:pt x="4649" y="1097"/>
                </a:lnTo>
                <a:lnTo>
                  <a:pt x="4647" y="1095"/>
                </a:lnTo>
                <a:lnTo>
                  <a:pt x="4647" y="1095"/>
                </a:lnTo>
                <a:lnTo>
                  <a:pt x="4645" y="1090"/>
                </a:lnTo>
                <a:lnTo>
                  <a:pt x="4645" y="1088"/>
                </a:lnTo>
                <a:lnTo>
                  <a:pt x="4643" y="1088"/>
                </a:lnTo>
                <a:lnTo>
                  <a:pt x="4645" y="1086"/>
                </a:lnTo>
                <a:lnTo>
                  <a:pt x="4645" y="1084"/>
                </a:lnTo>
                <a:lnTo>
                  <a:pt x="4645" y="1084"/>
                </a:lnTo>
                <a:lnTo>
                  <a:pt x="4645" y="1082"/>
                </a:lnTo>
                <a:lnTo>
                  <a:pt x="4647" y="1080"/>
                </a:lnTo>
                <a:lnTo>
                  <a:pt x="4647" y="1078"/>
                </a:lnTo>
                <a:lnTo>
                  <a:pt x="4647" y="1076"/>
                </a:lnTo>
                <a:lnTo>
                  <a:pt x="4649" y="1076"/>
                </a:lnTo>
                <a:lnTo>
                  <a:pt x="4649" y="1076"/>
                </a:lnTo>
                <a:lnTo>
                  <a:pt x="4649" y="1074"/>
                </a:lnTo>
                <a:lnTo>
                  <a:pt x="4652" y="1067"/>
                </a:lnTo>
                <a:lnTo>
                  <a:pt x="4649" y="1063"/>
                </a:lnTo>
                <a:lnTo>
                  <a:pt x="4649" y="1061"/>
                </a:lnTo>
                <a:lnTo>
                  <a:pt x="4649" y="1059"/>
                </a:lnTo>
                <a:lnTo>
                  <a:pt x="4649" y="1057"/>
                </a:lnTo>
                <a:lnTo>
                  <a:pt x="4649" y="1055"/>
                </a:lnTo>
                <a:lnTo>
                  <a:pt x="4652" y="1053"/>
                </a:lnTo>
                <a:lnTo>
                  <a:pt x="4652" y="1053"/>
                </a:lnTo>
                <a:lnTo>
                  <a:pt x="4654" y="1053"/>
                </a:lnTo>
                <a:lnTo>
                  <a:pt x="4656" y="1053"/>
                </a:lnTo>
                <a:lnTo>
                  <a:pt x="4658" y="1050"/>
                </a:lnTo>
                <a:lnTo>
                  <a:pt x="4658" y="1050"/>
                </a:lnTo>
                <a:lnTo>
                  <a:pt x="4658" y="1048"/>
                </a:lnTo>
                <a:lnTo>
                  <a:pt x="4658" y="1046"/>
                </a:lnTo>
                <a:lnTo>
                  <a:pt x="4658" y="1044"/>
                </a:lnTo>
                <a:lnTo>
                  <a:pt x="4660" y="1044"/>
                </a:lnTo>
                <a:lnTo>
                  <a:pt x="4660" y="1042"/>
                </a:lnTo>
                <a:lnTo>
                  <a:pt x="4660" y="1042"/>
                </a:lnTo>
                <a:lnTo>
                  <a:pt x="4660" y="1042"/>
                </a:lnTo>
                <a:lnTo>
                  <a:pt x="4662" y="1042"/>
                </a:lnTo>
                <a:lnTo>
                  <a:pt x="4662" y="1042"/>
                </a:lnTo>
                <a:lnTo>
                  <a:pt x="4662" y="1040"/>
                </a:lnTo>
                <a:lnTo>
                  <a:pt x="4662" y="1040"/>
                </a:lnTo>
                <a:lnTo>
                  <a:pt x="4664" y="1040"/>
                </a:lnTo>
                <a:lnTo>
                  <a:pt x="4664" y="1038"/>
                </a:lnTo>
                <a:lnTo>
                  <a:pt x="4664" y="1034"/>
                </a:lnTo>
                <a:lnTo>
                  <a:pt x="4664" y="1032"/>
                </a:lnTo>
                <a:lnTo>
                  <a:pt x="4664" y="1030"/>
                </a:lnTo>
                <a:lnTo>
                  <a:pt x="4664" y="1030"/>
                </a:lnTo>
                <a:lnTo>
                  <a:pt x="4664" y="1027"/>
                </a:lnTo>
                <a:lnTo>
                  <a:pt x="4664" y="1027"/>
                </a:lnTo>
                <a:lnTo>
                  <a:pt x="4664" y="1025"/>
                </a:lnTo>
                <a:lnTo>
                  <a:pt x="4664" y="1023"/>
                </a:lnTo>
                <a:lnTo>
                  <a:pt x="4662" y="1019"/>
                </a:lnTo>
                <a:lnTo>
                  <a:pt x="4660" y="1017"/>
                </a:lnTo>
                <a:lnTo>
                  <a:pt x="4658" y="1015"/>
                </a:lnTo>
                <a:lnTo>
                  <a:pt x="4658" y="1015"/>
                </a:lnTo>
                <a:lnTo>
                  <a:pt x="4656" y="1013"/>
                </a:lnTo>
                <a:lnTo>
                  <a:pt x="4656" y="1011"/>
                </a:lnTo>
                <a:lnTo>
                  <a:pt x="4656" y="1006"/>
                </a:lnTo>
                <a:lnTo>
                  <a:pt x="4656" y="1002"/>
                </a:lnTo>
                <a:lnTo>
                  <a:pt x="4658" y="1000"/>
                </a:lnTo>
                <a:lnTo>
                  <a:pt x="4654" y="1002"/>
                </a:lnTo>
                <a:lnTo>
                  <a:pt x="4654" y="1000"/>
                </a:lnTo>
                <a:lnTo>
                  <a:pt x="4652" y="1000"/>
                </a:lnTo>
                <a:lnTo>
                  <a:pt x="4652" y="1000"/>
                </a:lnTo>
                <a:lnTo>
                  <a:pt x="4649" y="998"/>
                </a:lnTo>
                <a:lnTo>
                  <a:pt x="4649" y="1000"/>
                </a:lnTo>
                <a:lnTo>
                  <a:pt x="4647" y="1000"/>
                </a:lnTo>
                <a:lnTo>
                  <a:pt x="4647" y="1002"/>
                </a:lnTo>
                <a:lnTo>
                  <a:pt x="4647" y="1004"/>
                </a:lnTo>
                <a:lnTo>
                  <a:pt x="4652" y="1004"/>
                </a:lnTo>
                <a:lnTo>
                  <a:pt x="4652" y="1004"/>
                </a:lnTo>
                <a:lnTo>
                  <a:pt x="4654" y="1004"/>
                </a:lnTo>
                <a:lnTo>
                  <a:pt x="4654" y="1004"/>
                </a:lnTo>
                <a:lnTo>
                  <a:pt x="4654" y="1004"/>
                </a:lnTo>
                <a:lnTo>
                  <a:pt x="4654" y="1006"/>
                </a:lnTo>
                <a:lnTo>
                  <a:pt x="4654" y="1009"/>
                </a:lnTo>
                <a:lnTo>
                  <a:pt x="4654" y="1009"/>
                </a:lnTo>
                <a:lnTo>
                  <a:pt x="4652" y="1009"/>
                </a:lnTo>
                <a:lnTo>
                  <a:pt x="4649" y="1009"/>
                </a:lnTo>
                <a:lnTo>
                  <a:pt x="4649" y="1009"/>
                </a:lnTo>
                <a:lnTo>
                  <a:pt x="4647" y="1011"/>
                </a:lnTo>
                <a:lnTo>
                  <a:pt x="4647" y="1011"/>
                </a:lnTo>
                <a:lnTo>
                  <a:pt x="4647" y="1011"/>
                </a:lnTo>
                <a:lnTo>
                  <a:pt x="4645" y="1011"/>
                </a:lnTo>
                <a:lnTo>
                  <a:pt x="4645" y="1009"/>
                </a:lnTo>
                <a:lnTo>
                  <a:pt x="4645" y="1004"/>
                </a:lnTo>
                <a:lnTo>
                  <a:pt x="4645" y="1004"/>
                </a:lnTo>
                <a:lnTo>
                  <a:pt x="4643" y="1004"/>
                </a:lnTo>
                <a:lnTo>
                  <a:pt x="4643" y="1004"/>
                </a:lnTo>
                <a:lnTo>
                  <a:pt x="4643" y="1004"/>
                </a:lnTo>
                <a:lnTo>
                  <a:pt x="4641" y="1004"/>
                </a:lnTo>
                <a:lnTo>
                  <a:pt x="4641" y="1004"/>
                </a:lnTo>
                <a:lnTo>
                  <a:pt x="4641" y="1004"/>
                </a:lnTo>
                <a:lnTo>
                  <a:pt x="4641" y="1006"/>
                </a:lnTo>
                <a:lnTo>
                  <a:pt x="4641" y="1009"/>
                </a:lnTo>
                <a:lnTo>
                  <a:pt x="4639" y="1011"/>
                </a:lnTo>
                <a:lnTo>
                  <a:pt x="4639" y="1011"/>
                </a:lnTo>
                <a:lnTo>
                  <a:pt x="4639" y="1011"/>
                </a:lnTo>
                <a:lnTo>
                  <a:pt x="4639" y="1013"/>
                </a:lnTo>
                <a:lnTo>
                  <a:pt x="4637" y="1013"/>
                </a:lnTo>
                <a:lnTo>
                  <a:pt x="4637" y="1013"/>
                </a:lnTo>
                <a:lnTo>
                  <a:pt x="4635" y="1013"/>
                </a:lnTo>
                <a:lnTo>
                  <a:pt x="4635" y="1015"/>
                </a:lnTo>
                <a:lnTo>
                  <a:pt x="4635" y="1015"/>
                </a:lnTo>
                <a:lnTo>
                  <a:pt x="4635" y="1017"/>
                </a:lnTo>
                <a:lnTo>
                  <a:pt x="4637" y="1019"/>
                </a:lnTo>
                <a:lnTo>
                  <a:pt x="4637" y="1021"/>
                </a:lnTo>
                <a:lnTo>
                  <a:pt x="4635" y="1023"/>
                </a:lnTo>
                <a:lnTo>
                  <a:pt x="4635" y="1023"/>
                </a:lnTo>
                <a:lnTo>
                  <a:pt x="4635" y="1025"/>
                </a:lnTo>
                <a:lnTo>
                  <a:pt x="4633" y="1025"/>
                </a:lnTo>
                <a:lnTo>
                  <a:pt x="4633" y="1025"/>
                </a:lnTo>
                <a:lnTo>
                  <a:pt x="4633" y="1025"/>
                </a:lnTo>
                <a:lnTo>
                  <a:pt x="4633" y="1027"/>
                </a:lnTo>
                <a:lnTo>
                  <a:pt x="4635" y="1027"/>
                </a:lnTo>
                <a:lnTo>
                  <a:pt x="4635" y="1027"/>
                </a:lnTo>
                <a:lnTo>
                  <a:pt x="4635" y="1027"/>
                </a:lnTo>
                <a:lnTo>
                  <a:pt x="4637" y="1030"/>
                </a:lnTo>
                <a:lnTo>
                  <a:pt x="4637" y="1032"/>
                </a:lnTo>
                <a:lnTo>
                  <a:pt x="4637" y="1034"/>
                </a:lnTo>
                <a:lnTo>
                  <a:pt x="4637" y="1034"/>
                </a:lnTo>
                <a:lnTo>
                  <a:pt x="4637" y="1036"/>
                </a:lnTo>
                <a:lnTo>
                  <a:pt x="4635" y="1036"/>
                </a:lnTo>
                <a:lnTo>
                  <a:pt x="4635" y="1036"/>
                </a:lnTo>
                <a:lnTo>
                  <a:pt x="4635" y="1038"/>
                </a:lnTo>
                <a:lnTo>
                  <a:pt x="4635" y="1040"/>
                </a:lnTo>
                <a:lnTo>
                  <a:pt x="4633" y="1044"/>
                </a:lnTo>
                <a:lnTo>
                  <a:pt x="4633" y="1044"/>
                </a:lnTo>
                <a:lnTo>
                  <a:pt x="4631" y="1046"/>
                </a:lnTo>
                <a:lnTo>
                  <a:pt x="4631" y="1048"/>
                </a:lnTo>
                <a:lnTo>
                  <a:pt x="4629" y="1050"/>
                </a:lnTo>
                <a:lnTo>
                  <a:pt x="4629" y="1050"/>
                </a:lnTo>
                <a:lnTo>
                  <a:pt x="4629" y="1055"/>
                </a:lnTo>
                <a:lnTo>
                  <a:pt x="4626" y="1057"/>
                </a:lnTo>
                <a:lnTo>
                  <a:pt x="4626" y="1057"/>
                </a:lnTo>
                <a:lnTo>
                  <a:pt x="4624" y="1059"/>
                </a:lnTo>
                <a:lnTo>
                  <a:pt x="4620" y="1061"/>
                </a:lnTo>
                <a:lnTo>
                  <a:pt x="4618" y="1061"/>
                </a:lnTo>
                <a:lnTo>
                  <a:pt x="4618" y="1063"/>
                </a:lnTo>
                <a:lnTo>
                  <a:pt x="4618" y="1065"/>
                </a:lnTo>
                <a:lnTo>
                  <a:pt x="4616" y="1067"/>
                </a:lnTo>
                <a:lnTo>
                  <a:pt x="4614" y="1067"/>
                </a:lnTo>
                <a:lnTo>
                  <a:pt x="4612" y="1071"/>
                </a:lnTo>
                <a:lnTo>
                  <a:pt x="4610" y="1071"/>
                </a:lnTo>
                <a:lnTo>
                  <a:pt x="4608" y="1071"/>
                </a:lnTo>
                <a:lnTo>
                  <a:pt x="4605" y="1074"/>
                </a:lnTo>
                <a:lnTo>
                  <a:pt x="4599" y="1076"/>
                </a:lnTo>
                <a:lnTo>
                  <a:pt x="4599" y="1076"/>
                </a:lnTo>
                <a:lnTo>
                  <a:pt x="4597" y="1078"/>
                </a:lnTo>
                <a:lnTo>
                  <a:pt x="4597" y="1078"/>
                </a:lnTo>
                <a:lnTo>
                  <a:pt x="4595" y="1078"/>
                </a:lnTo>
                <a:lnTo>
                  <a:pt x="4595" y="1078"/>
                </a:lnTo>
                <a:lnTo>
                  <a:pt x="4593" y="1078"/>
                </a:lnTo>
                <a:lnTo>
                  <a:pt x="4593" y="1076"/>
                </a:lnTo>
                <a:lnTo>
                  <a:pt x="4593" y="1076"/>
                </a:lnTo>
                <a:lnTo>
                  <a:pt x="4593" y="1074"/>
                </a:lnTo>
                <a:lnTo>
                  <a:pt x="4591" y="1074"/>
                </a:lnTo>
                <a:lnTo>
                  <a:pt x="4591" y="1071"/>
                </a:lnTo>
                <a:lnTo>
                  <a:pt x="4593" y="1071"/>
                </a:lnTo>
                <a:lnTo>
                  <a:pt x="4593" y="1071"/>
                </a:lnTo>
                <a:lnTo>
                  <a:pt x="4595" y="1069"/>
                </a:lnTo>
                <a:lnTo>
                  <a:pt x="4597" y="1067"/>
                </a:lnTo>
                <a:lnTo>
                  <a:pt x="4597" y="1067"/>
                </a:lnTo>
                <a:lnTo>
                  <a:pt x="4597" y="1065"/>
                </a:lnTo>
                <a:lnTo>
                  <a:pt x="4595" y="1067"/>
                </a:lnTo>
                <a:lnTo>
                  <a:pt x="4593" y="1067"/>
                </a:lnTo>
                <a:lnTo>
                  <a:pt x="4591" y="1069"/>
                </a:lnTo>
                <a:lnTo>
                  <a:pt x="4589" y="1071"/>
                </a:lnTo>
                <a:lnTo>
                  <a:pt x="4589" y="1076"/>
                </a:lnTo>
                <a:lnTo>
                  <a:pt x="4589" y="1080"/>
                </a:lnTo>
                <a:lnTo>
                  <a:pt x="4587" y="1082"/>
                </a:lnTo>
                <a:lnTo>
                  <a:pt x="4582" y="1086"/>
                </a:lnTo>
                <a:lnTo>
                  <a:pt x="4582" y="1086"/>
                </a:lnTo>
                <a:lnTo>
                  <a:pt x="4580" y="1088"/>
                </a:lnTo>
                <a:lnTo>
                  <a:pt x="4578" y="1088"/>
                </a:lnTo>
                <a:lnTo>
                  <a:pt x="4578" y="1090"/>
                </a:lnTo>
                <a:lnTo>
                  <a:pt x="4578" y="1092"/>
                </a:lnTo>
                <a:lnTo>
                  <a:pt x="4580" y="1095"/>
                </a:lnTo>
                <a:lnTo>
                  <a:pt x="4578" y="1097"/>
                </a:lnTo>
                <a:lnTo>
                  <a:pt x="4576" y="1097"/>
                </a:lnTo>
                <a:lnTo>
                  <a:pt x="4574" y="1099"/>
                </a:lnTo>
                <a:lnTo>
                  <a:pt x="4574" y="1099"/>
                </a:lnTo>
                <a:lnTo>
                  <a:pt x="4572" y="1099"/>
                </a:lnTo>
                <a:lnTo>
                  <a:pt x="4568" y="1099"/>
                </a:lnTo>
                <a:lnTo>
                  <a:pt x="4568" y="1099"/>
                </a:lnTo>
                <a:lnTo>
                  <a:pt x="4568" y="1099"/>
                </a:lnTo>
                <a:lnTo>
                  <a:pt x="4568" y="1097"/>
                </a:lnTo>
                <a:lnTo>
                  <a:pt x="4568" y="1097"/>
                </a:lnTo>
                <a:lnTo>
                  <a:pt x="4566" y="1095"/>
                </a:lnTo>
                <a:lnTo>
                  <a:pt x="4566" y="1095"/>
                </a:lnTo>
                <a:lnTo>
                  <a:pt x="4561" y="1097"/>
                </a:lnTo>
                <a:lnTo>
                  <a:pt x="4555" y="1097"/>
                </a:lnTo>
                <a:lnTo>
                  <a:pt x="4553" y="1099"/>
                </a:lnTo>
                <a:lnTo>
                  <a:pt x="4553" y="1099"/>
                </a:lnTo>
                <a:lnTo>
                  <a:pt x="4549" y="1099"/>
                </a:lnTo>
                <a:lnTo>
                  <a:pt x="4547" y="1099"/>
                </a:lnTo>
                <a:lnTo>
                  <a:pt x="4545" y="1099"/>
                </a:lnTo>
                <a:lnTo>
                  <a:pt x="4543" y="1099"/>
                </a:lnTo>
                <a:lnTo>
                  <a:pt x="4543" y="1099"/>
                </a:lnTo>
                <a:lnTo>
                  <a:pt x="4541" y="1101"/>
                </a:lnTo>
                <a:lnTo>
                  <a:pt x="4541" y="1101"/>
                </a:lnTo>
                <a:lnTo>
                  <a:pt x="4538" y="1099"/>
                </a:lnTo>
                <a:lnTo>
                  <a:pt x="4536" y="1099"/>
                </a:lnTo>
                <a:lnTo>
                  <a:pt x="4534" y="1099"/>
                </a:lnTo>
                <a:close/>
                <a:moveTo>
                  <a:pt x="4480" y="1216"/>
                </a:moveTo>
                <a:lnTo>
                  <a:pt x="4482" y="1216"/>
                </a:lnTo>
                <a:lnTo>
                  <a:pt x="4484" y="1216"/>
                </a:lnTo>
                <a:lnTo>
                  <a:pt x="4484" y="1214"/>
                </a:lnTo>
                <a:lnTo>
                  <a:pt x="4484" y="1214"/>
                </a:lnTo>
                <a:lnTo>
                  <a:pt x="4484" y="1214"/>
                </a:lnTo>
                <a:lnTo>
                  <a:pt x="4484" y="1212"/>
                </a:lnTo>
                <a:lnTo>
                  <a:pt x="4486" y="1212"/>
                </a:lnTo>
                <a:lnTo>
                  <a:pt x="4486" y="1212"/>
                </a:lnTo>
                <a:lnTo>
                  <a:pt x="4486" y="1212"/>
                </a:lnTo>
                <a:lnTo>
                  <a:pt x="4486" y="1210"/>
                </a:lnTo>
                <a:lnTo>
                  <a:pt x="4486" y="1212"/>
                </a:lnTo>
                <a:lnTo>
                  <a:pt x="4484" y="1212"/>
                </a:lnTo>
                <a:lnTo>
                  <a:pt x="4484" y="1212"/>
                </a:lnTo>
                <a:lnTo>
                  <a:pt x="4484" y="1212"/>
                </a:lnTo>
                <a:lnTo>
                  <a:pt x="4484" y="1212"/>
                </a:lnTo>
                <a:lnTo>
                  <a:pt x="4482" y="1214"/>
                </a:lnTo>
                <a:lnTo>
                  <a:pt x="4480" y="1214"/>
                </a:lnTo>
                <a:lnTo>
                  <a:pt x="4480" y="1214"/>
                </a:lnTo>
                <a:lnTo>
                  <a:pt x="4480" y="1214"/>
                </a:lnTo>
                <a:lnTo>
                  <a:pt x="4480" y="1214"/>
                </a:lnTo>
                <a:lnTo>
                  <a:pt x="4480" y="1216"/>
                </a:lnTo>
                <a:close/>
                <a:moveTo>
                  <a:pt x="4461" y="1111"/>
                </a:moveTo>
                <a:lnTo>
                  <a:pt x="4461" y="1111"/>
                </a:lnTo>
                <a:lnTo>
                  <a:pt x="4461" y="1111"/>
                </a:lnTo>
                <a:lnTo>
                  <a:pt x="4463" y="1111"/>
                </a:lnTo>
                <a:lnTo>
                  <a:pt x="4463" y="1111"/>
                </a:lnTo>
                <a:lnTo>
                  <a:pt x="4463" y="1109"/>
                </a:lnTo>
                <a:lnTo>
                  <a:pt x="4461" y="1109"/>
                </a:lnTo>
                <a:lnTo>
                  <a:pt x="4461" y="1109"/>
                </a:lnTo>
                <a:lnTo>
                  <a:pt x="4459" y="1109"/>
                </a:lnTo>
                <a:lnTo>
                  <a:pt x="4459" y="1111"/>
                </a:lnTo>
                <a:lnTo>
                  <a:pt x="4461" y="1111"/>
                </a:lnTo>
                <a:lnTo>
                  <a:pt x="4461" y="1111"/>
                </a:lnTo>
                <a:close/>
                <a:moveTo>
                  <a:pt x="4482" y="1118"/>
                </a:moveTo>
                <a:lnTo>
                  <a:pt x="4482" y="1120"/>
                </a:lnTo>
                <a:lnTo>
                  <a:pt x="4482" y="1118"/>
                </a:lnTo>
                <a:lnTo>
                  <a:pt x="4482" y="1118"/>
                </a:lnTo>
                <a:lnTo>
                  <a:pt x="4484" y="1115"/>
                </a:lnTo>
                <a:lnTo>
                  <a:pt x="4484" y="1113"/>
                </a:lnTo>
                <a:lnTo>
                  <a:pt x="4484" y="1113"/>
                </a:lnTo>
                <a:lnTo>
                  <a:pt x="4484" y="1113"/>
                </a:lnTo>
                <a:lnTo>
                  <a:pt x="4484" y="1113"/>
                </a:lnTo>
                <a:lnTo>
                  <a:pt x="4482" y="1113"/>
                </a:lnTo>
                <a:lnTo>
                  <a:pt x="4482" y="1113"/>
                </a:lnTo>
                <a:lnTo>
                  <a:pt x="4482" y="1115"/>
                </a:lnTo>
                <a:lnTo>
                  <a:pt x="4480" y="1118"/>
                </a:lnTo>
                <a:lnTo>
                  <a:pt x="4482" y="1118"/>
                </a:lnTo>
                <a:close/>
                <a:moveTo>
                  <a:pt x="4482" y="1136"/>
                </a:moveTo>
                <a:lnTo>
                  <a:pt x="4482" y="1136"/>
                </a:lnTo>
                <a:lnTo>
                  <a:pt x="4482" y="1136"/>
                </a:lnTo>
                <a:lnTo>
                  <a:pt x="4482" y="1136"/>
                </a:lnTo>
                <a:lnTo>
                  <a:pt x="4484" y="1136"/>
                </a:lnTo>
                <a:lnTo>
                  <a:pt x="4484" y="1134"/>
                </a:lnTo>
                <a:lnTo>
                  <a:pt x="4484" y="1134"/>
                </a:lnTo>
                <a:lnTo>
                  <a:pt x="4484" y="1134"/>
                </a:lnTo>
                <a:lnTo>
                  <a:pt x="4484" y="1134"/>
                </a:lnTo>
                <a:lnTo>
                  <a:pt x="4482" y="1136"/>
                </a:lnTo>
                <a:close/>
                <a:moveTo>
                  <a:pt x="4480" y="1122"/>
                </a:moveTo>
                <a:lnTo>
                  <a:pt x="4480" y="1122"/>
                </a:lnTo>
                <a:lnTo>
                  <a:pt x="4480" y="1122"/>
                </a:lnTo>
                <a:lnTo>
                  <a:pt x="4482" y="1120"/>
                </a:lnTo>
                <a:lnTo>
                  <a:pt x="4482" y="1120"/>
                </a:lnTo>
                <a:lnTo>
                  <a:pt x="4480" y="1118"/>
                </a:lnTo>
                <a:lnTo>
                  <a:pt x="4480" y="1122"/>
                </a:lnTo>
                <a:close/>
                <a:moveTo>
                  <a:pt x="4367" y="1348"/>
                </a:moveTo>
                <a:lnTo>
                  <a:pt x="4367" y="1350"/>
                </a:lnTo>
                <a:lnTo>
                  <a:pt x="4367" y="1350"/>
                </a:lnTo>
                <a:lnTo>
                  <a:pt x="4367" y="1350"/>
                </a:lnTo>
                <a:lnTo>
                  <a:pt x="4367" y="1350"/>
                </a:lnTo>
                <a:lnTo>
                  <a:pt x="4369" y="1350"/>
                </a:lnTo>
                <a:lnTo>
                  <a:pt x="4369" y="1350"/>
                </a:lnTo>
                <a:lnTo>
                  <a:pt x="4367" y="1348"/>
                </a:lnTo>
                <a:close/>
                <a:moveTo>
                  <a:pt x="4318" y="1273"/>
                </a:moveTo>
                <a:lnTo>
                  <a:pt x="4321" y="1273"/>
                </a:lnTo>
                <a:lnTo>
                  <a:pt x="4321" y="1273"/>
                </a:lnTo>
                <a:lnTo>
                  <a:pt x="4318" y="1271"/>
                </a:lnTo>
                <a:lnTo>
                  <a:pt x="4318" y="1273"/>
                </a:lnTo>
                <a:lnTo>
                  <a:pt x="4318" y="1273"/>
                </a:lnTo>
                <a:lnTo>
                  <a:pt x="4318" y="1273"/>
                </a:lnTo>
                <a:lnTo>
                  <a:pt x="4318" y="1273"/>
                </a:lnTo>
                <a:lnTo>
                  <a:pt x="4318" y="1273"/>
                </a:lnTo>
                <a:close/>
                <a:moveTo>
                  <a:pt x="4373" y="1419"/>
                </a:moveTo>
                <a:lnTo>
                  <a:pt x="4375" y="1419"/>
                </a:lnTo>
                <a:lnTo>
                  <a:pt x="4375" y="1419"/>
                </a:lnTo>
                <a:lnTo>
                  <a:pt x="4375" y="1417"/>
                </a:lnTo>
                <a:lnTo>
                  <a:pt x="4375" y="1415"/>
                </a:lnTo>
                <a:lnTo>
                  <a:pt x="4375" y="1415"/>
                </a:lnTo>
                <a:lnTo>
                  <a:pt x="4375" y="1415"/>
                </a:lnTo>
                <a:lnTo>
                  <a:pt x="4375" y="1415"/>
                </a:lnTo>
                <a:lnTo>
                  <a:pt x="4375" y="1413"/>
                </a:lnTo>
                <a:lnTo>
                  <a:pt x="4375" y="1413"/>
                </a:lnTo>
                <a:lnTo>
                  <a:pt x="4373" y="1413"/>
                </a:lnTo>
                <a:lnTo>
                  <a:pt x="4373" y="1415"/>
                </a:lnTo>
                <a:lnTo>
                  <a:pt x="4373" y="1415"/>
                </a:lnTo>
                <a:lnTo>
                  <a:pt x="4373" y="1417"/>
                </a:lnTo>
                <a:lnTo>
                  <a:pt x="4375" y="1417"/>
                </a:lnTo>
                <a:lnTo>
                  <a:pt x="4375" y="1417"/>
                </a:lnTo>
                <a:lnTo>
                  <a:pt x="4375" y="1417"/>
                </a:lnTo>
                <a:lnTo>
                  <a:pt x="4373" y="1419"/>
                </a:lnTo>
                <a:close/>
                <a:moveTo>
                  <a:pt x="4325" y="1273"/>
                </a:moveTo>
                <a:lnTo>
                  <a:pt x="4323" y="1273"/>
                </a:lnTo>
                <a:lnTo>
                  <a:pt x="4323" y="1273"/>
                </a:lnTo>
                <a:lnTo>
                  <a:pt x="4321" y="1273"/>
                </a:lnTo>
                <a:lnTo>
                  <a:pt x="4321" y="1273"/>
                </a:lnTo>
                <a:lnTo>
                  <a:pt x="4323" y="1273"/>
                </a:lnTo>
                <a:lnTo>
                  <a:pt x="4325" y="1273"/>
                </a:lnTo>
                <a:close/>
                <a:moveTo>
                  <a:pt x="4262" y="1306"/>
                </a:moveTo>
                <a:lnTo>
                  <a:pt x="4262" y="1306"/>
                </a:lnTo>
                <a:lnTo>
                  <a:pt x="4262" y="1306"/>
                </a:lnTo>
                <a:lnTo>
                  <a:pt x="4262" y="1306"/>
                </a:lnTo>
                <a:lnTo>
                  <a:pt x="4262" y="1306"/>
                </a:lnTo>
                <a:lnTo>
                  <a:pt x="4262" y="1306"/>
                </a:lnTo>
                <a:lnTo>
                  <a:pt x="4262" y="1308"/>
                </a:lnTo>
                <a:lnTo>
                  <a:pt x="4262" y="1306"/>
                </a:lnTo>
                <a:close/>
                <a:moveTo>
                  <a:pt x="4348" y="1292"/>
                </a:moveTo>
                <a:lnTo>
                  <a:pt x="4348" y="1294"/>
                </a:lnTo>
                <a:lnTo>
                  <a:pt x="4348" y="1294"/>
                </a:lnTo>
                <a:lnTo>
                  <a:pt x="4348" y="1294"/>
                </a:lnTo>
                <a:lnTo>
                  <a:pt x="4348" y="1296"/>
                </a:lnTo>
                <a:lnTo>
                  <a:pt x="4350" y="1300"/>
                </a:lnTo>
                <a:lnTo>
                  <a:pt x="4350" y="1300"/>
                </a:lnTo>
                <a:lnTo>
                  <a:pt x="4350" y="1302"/>
                </a:lnTo>
                <a:lnTo>
                  <a:pt x="4350" y="1302"/>
                </a:lnTo>
                <a:lnTo>
                  <a:pt x="4352" y="1302"/>
                </a:lnTo>
                <a:lnTo>
                  <a:pt x="4354" y="1304"/>
                </a:lnTo>
                <a:lnTo>
                  <a:pt x="4354" y="1304"/>
                </a:lnTo>
                <a:lnTo>
                  <a:pt x="4354" y="1306"/>
                </a:lnTo>
                <a:lnTo>
                  <a:pt x="4356" y="1308"/>
                </a:lnTo>
                <a:lnTo>
                  <a:pt x="4356" y="1310"/>
                </a:lnTo>
                <a:lnTo>
                  <a:pt x="4356" y="1310"/>
                </a:lnTo>
                <a:lnTo>
                  <a:pt x="4358" y="1310"/>
                </a:lnTo>
                <a:lnTo>
                  <a:pt x="4358" y="1310"/>
                </a:lnTo>
                <a:lnTo>
                  <a:pt x="4358" y="1308"/>
                </a:lnTo>
                <a:lnTo>
                  <a:pt x="4358" y="1306"/>
                </a:lnTo>
                <a:lnTo>
                  <a:pt x="4358" y="1304"/>
                </a:lnTo>
                <a:lnTo>
                  <a:pt x="4360" y="1302"/>
                </a:lnTo>
                <a:lnTo>
                  <a:pt x="4360" y="1300"/>
                </a:lnTo>
                <a:lnTo>
                  <a:pt x="4362" y="1298"/>
                </a:lnTo>
                <a:lnTo>
                  <a:pt x="4365" y="1296"/>
                </a:lnTo>
                <a:lnTo>
                  <a:pt x="4367" y="1294"/>
                </a:lnTo>
                <a:lnTo>
                  <a:pt x="4367" y="1292"/>
                </a:lnTo>
                <a:lnTo>
                  <a:pt x="4367" y="1289"/>
                </a:lnTo>
                <a:lnTo>
                  <a:pt x="4369" y="1285"/>
                </a:lnTo>
                <a:lnTo>
                  <a:pt x="4369" y="1281"/>
                </a:lnTo>
                <a:lnTo>
                  <a:pt x="4369" y="1279"/>
                </a:lnTo>
                <a:lnTo>
                  <a:pt x="4371" y="1279"/>
                </a:lnTo>
                <a:lnTo>
                  <a:pt x="4371" y="1275"/>
                </a:lnTo>
                <a:lnTo>
                  <a:pt x="4373" y="1273"/>
                </a:lnTo>
                <a:lnTo>
                  <a:pt x="4373" y="1271"/>
                </a:lnTo>
                <a:lnTo>
                  <a:pt x="4373" y="1269"/>
                </a:lnTo>
                <a:lnTo>
                  <a:pt x="4373" y="1266"/>
                </a:lnTo>
                <a:lnTo>
                  <a:pt x="4373" y="1266"/>
                </a:lnTo>
                <a:lnTo>
                  <a:pt x="4375" y="1264"/>
                </a:lnTo>
                <a:lnTo>
                  <a:pt x="4373" y="1264"/>
                </a:lnTo>
                <a:lnTo>
                  <a:pt x="4373" y="1262"/>
                </a:lnTo>
                <a:lnTo>
                  <a:pt x="4371" y="1262"/>
                </a:lnTo>
                <a:lnTo>
                  <a:pt x="4371" y="1262"/>
                </a:lnTo>
                <a:lnTo>
                  <a:pt x="4371" y="1262"/>
                </a:lnTo>
                <a:lnTo>
                  <a:pt x="4369" y="1260"/>
                </a:lnTo>
                <a:lnTo>
                  <a:pt x="4369" y="1260"/>
                </a:lnTo>
                <a:lnTo>
                  <a:pt x="4367" y="1260"/>
                </a:lnTo>
                <a:lnTo>
                  <a:pt x="4367" y="1262"/>
                </a:lnTo>
                <a:lnTo>
                  <a:pt x="4362" y="1264"/>
                </a:lnTo>
                <a:lnTo>
                  <a:pt x="4360" y="1264"/>
                </a:lnTo>
                <a:lnTo>
                  <a:pt x="4360" y="1266"/>
                </a:lnTo>
                <a:lnTo>
                  <a:pt x="4358" y="1269"/>
                </a:lnTo>
                <a:lnTo>
                  <a:pt x="4358" y="1269"/>
                </a:lnTo>
                <a:lnTo>
                  <a:pt x="4356" y="1271"/>
                </a:lnTo>
                <a:lnTo>
                  <a:pt x="4356" y="1273"/>
                </a:lnTo>
                <a:lnTo>
                  <a:pt x="4348" y="1285"/>
                </a:lnTo>
                <a:lnTo>
                  <a:pt x="4348" y="1285"/>
                </a:lnTo>
                <a:lnTo>
                  <a:pt x="4348" y="1287"/>
                </a:lnTo>
                <a:lnTo>
                  <a:pt x="4348" y="1289"/>
                </a:lnTo>
                <a:lnTo>
                  <a:pt x="4348" y="1292"/>
                </a:lnTo>
                <a:lnTo>
                  <a:pt x="4348" y="1292"/>
                </a:lnTo>
                <a:close/>
                <a:moveTo>
                  <a:pt x="4316" y="1497"/>
                </a:moveTo>
                <a:lnTo>
                  <a:pt x="4316" y="1497"/>
                </a:lnTo>
                <a:lnTo>
                  <a:pt x="4316" y="1499"/>
                </a:lnTo>
                <a:lnTo>
                  <a:pt x="4314" y="1499"/>
                </a:lnTo>
                <a:lnTo>
                  <a:pt x="4312" y="1501"/>
                </a:lnTo>
                <a:lnTo>
                  <a:pt x="4310" y="1503"/>
                </a:lnTo>
                <a:lnTo>
                  <a:pt x="4308" y="1505"/>
                </a:lnTo>
                <a:lnTo>
                  <a:pt x="4308" y="1505"/>
                </a:lnTo>
                <a:lnTo>
                  <a:pt x="4306" y="1508"/>
                </a:lnTo>
                <a:lnTo>
                  <a:pt x="4306" y="1510"/>
                </a:lnTo>
                <a:lnTo>
                  <a:pt x="4306" y="1512"/>
                </a:lnTo>
                <a:lnTo>
                  <a:pt x="4308" y="1510"/>
                </a:lnTo>
                <a:lnTo>
                  <a:pt x="4308" y="1510"/>
                </a:lnTo>
                <a:lnTo>
                  <a:pt x="4310" y="1510"/>
                </a:lnTo>
                <a:lnTo>
                  <a:pt x="4310" y="1508"/>
                </a:lnTo>
                <a:lnTo>
                  <a:pt x="4310" y="1508"/>
                </a:lnTo>
                <a:lnTo>
                  <a:pt x="4310" y="1508"/>
                </a:lnTo>
                <a:lnTo>
                  <a:pt x="4312" y="1505"/>
                </a:lnTo>
                <a:lnTo>
                  <a:pt x="4314" y="1505"/>
                </a:lnTo>
                <a:lnTo>
                  <a:pt x="4316" y="1505"/>
                </a:lnTo>
                <a:lnTo>
                  <a:pt x="4316" y="1503"/>
                </a:lnTo>
                <a:lnTo>
                  <a:pt x="4318" y="1501"/>
                </a:lnTo>
                <a:lnTo>
                  <a:pt x="4318" y="1499"/>
                </a:lnTo>
                <a:lnTo>
                  <a:pt x="4321" y="1499"/>
                </a:lnTo>
                <a:lnTo>
                  <a:pt x="4323" y="1499"/>
                </a:lnTo>
                <a:lnTo>
                  <a:pt x="4323" y="1497"/>
                </a:lnTo>
                <a:lnTo>
                  <a:pt x="4325" y="1497"/>
                </a:lnTo>
                <a:lnTo>
                  <a:pt x="4325" y="1495"/>
                </a:lnTo>
                <a:lnTo>
                  <a:pt x="4329" y="1491"/>
                </a:lnTo>
                <a:lnTo>
                  <a:pt x="4329" y="1489"/>
                </a:lnTo>
                <a:lnTo>
                  <a:pt x="4329" y="1489"/>
                </a:lnTo>
                <a:lnTo>
                  <a:pt x="4329" y="1489"/>
                </a:lnTo>
                <a:lnTo>
                  <a:pt x="4331" y="1487"/>
                </a:lnTo>
                <a:lnTo>
                  <a:pt x="4335" y="1487"/>
                </a:lnTo>
                <a:lnTo>
                  <a:pt x="4335" y="1487"/>
                </a:lnTo>
                <a:lnTo>
                  <a:pt x="4335" y="1484"/>
                </a:lnTo>
                <a:lnTo>
                  <a:pt x="4335" y="1484"/>
                </a:lnTo>
                <a:lnTo>
                  <a:pt x="4337" y="1482"/>
                </a:lnTo>
                <a:lnTo>
                  <a:pt x="4337" y="1482"/>
                </a:lnTo>
                <a:lnTo>
                  <a:pt x="4339" y="1482"/>
                </a:lnTo>
                <a:lnTo>
                  <a:pt x="4339" y="1480"/>
                </a:lnTo>
                <a:lnTo>
                  <a:pt x="4341" y="1480"/>
                </a:lnTo>
                <a:lnTo>
                  <a:pt x="4341" y="1478"/>
                </a:lnTo>
                <a:lnTo>
                  <a:pt x="4341" y="1476"/>
                </a:lnTo>
                <a:lnTo>
                  <a:pt x="4339" y="1474"/>
                </a:lnTo>
                <a:lnTo>
                  <a:pt x="4339" y="1472"/>
                </a:lnTo>
                <a:lnTo>
                  <a:pt x="4339" y="1472"/>
                </a:lnTo>
                <a:lnTo>
                  <a:pt x="4339" y="1470"/>
                </a:lnTo>
                <a:lnTo>
                  <a:pt x="4339" y="1470"/>
                </a:lnTo>
                <a:lnTo>
                  <a:pt x="4339" y="1468"/>
                </a:lnTo>
                <a:lnTo>
                  <a:pt x="4339" y="1468"/>
                </a:lnTo>
                <a:lnTo>
                  <a:pt x="4339" y="1468"/>
                </a:lnTo>
                <a:lnTo>
                  <a:pt x="4337" y="1472"/>
                </a:lnTo>
                <a:lnTo>
                  <a:pt x="4335" y="1474"/>
                </a:lnTo>
                <a:lnTo>
                  <a:pt x="4335" y="1474"/>
                </a:lnTo>
                <a:lnTo>
                  <a:pt x="4335" y="1476"/>
                </a:lnTo>
                <a:lnTo>
                  <a:pt x="4335" y="1478"/>
                </a:lnTo>
                <a:lnTo>
                  <a:pt x="4335" y="1478"/>
                </a:lnTo>
                <a:lnTo>
                  <a:pt x="4335" y="1480"/>
                </a:lnTo>
                <a:lnTo>
                  <a:pt x="4335" y="1480"/>
                </a:lnTo>
                <a:lnTo>
                  <a:pt x="4333" y="1480"/>
                </a:lnTo>
                <a:lnTo>
                  <a:pt x="4333" y="1482"/>
                </a:lnTo>
                <a:lnTo>
                  <a:pt x="4331" y="1482"/>
                </a:lnTo>
                <a:lnTo>
                  <a:pt x="4329" y="1484"/>
                </a:lnTo>
                <a:lnTo>
                  <a:pt x="4329" y="1487"/>
                </a:lnTo>
                <a:lnTo>
                  <a:pt x="4327" y="1487"/>
                </a:lnTo>
                <a:lnTo>
                  <a:pt x="4325" y="1491"/>
                </a:lnTo>
                <a:lnTo>
                  <a:pt x="4323" y="1493"/>
                </a:lnTo>
                <a:lnTo>
                  <a:pt x="4318" y="1497"/>
                </a:lnTo>
                <a:lnTo>
                  <a:pt x="4318" y="1497"/>
                </a:lnTo>
                <a:lnTo>
                  <a:pt x="4316" y="1497"/>
                </a:lnTo>
                <a:close/>
                <a:moveTo>
                  <a:pt x="4220" y="1591"/>
                </a:moveTo>
                <a:lnTo>
                  <a:pt x="4220" y="1591"/>
                </a:lnTo>
                <a:lnTo>
                  <a:pt x="4220" y="1591"/>
                </a:lnTo>
                <a:lnTo>
                  <a:pt x="4220" y="1596"/>
                </a:lnTo>
                <a:lnTo>
                  <a:pt x="4220" y="1598"/>
                </a:lnTo>
                <a:lnTo>
                  <a:pt x="4222" y="1596"/>
                </a:lnTo>
                <a:lnTo>
                  <a:pt x="4222" y="1596"/>
                </a:lnTo>
                <a:lnTo>
                  <a:pt x="4222" y="1593"/>
                </a:lnTo>
                <a:lnTo>
                  <a:pt x="4222" y="1591"/>
                </a:lnTo>
                <a:lnTo>
                  <a:pt x="4220" y="1591"/>
                </a:lnTo>
                <a:close/>
                <a:moveTo>
                  <a:pt x="4239" y="1315"/>
                </a:moveTo>
                <a:lnTo>
                  <a:pt x="4239" y="1315"/>
                </a:lnTo>
                <a:lnTo>
                  <a:pt x="4239" y="1317"/>
                </a:lnTo>
                <a:lnTo>
                  <a:pt x="4239" y="1317"/>
                </a:lnTo>
                <a:lnTo>
                  <a:pt x="4239" y="1315"/>
                </a:lnTo>
                <a:lnTo>
                  <a:pt x="4239" y="1315"/>
                </a:lnTo>
                <a:close/>
                <a:moveTo>
                  <a:pt x="4241" y="1317"/>
                </a:moveTo>
                <a:lnTo>
                  <a:pt x="4241" y="1317"/>
                </a:lnTo>
                <a:lnTo>
                  <a:pt x="4241" y="1315"/>
                </a:lnTo>
                <a:lnTo>
                  <a:pt x="4243" y="1315"/>
                </a:lnTo>
                <a:lnTo>
                  <a:pt x="4243" y="1315"/>
                </a:lnTo>
                <a:lnTo>
                  <a:pt x="4243" y="1315"/>
                </a:lnTo>
                <a:lnTo>
                  <a:pt x="4241" y="1315"/>
                </a:lnTo>
                <a:lnTo>
                  <a:pt x="4241" y="1315"/>
                </a:lnTo>
                <a:lnTo>
                  <a:pt x="4241" y="1315"/>
                </a:lnTo>
                <a:lnTo>
                  <a:pt x="4241" y="1315"/>
                </a:lnTo>
                <a:lnTo>
                  <a:pt x="4241" y="1317"/>
                </a:lnTo>
                <a:lnTo>
                  <a:pt x="4241" y="1317"/>
                </a:lnTo>
                <a:close/>
                <a:moveTo>
                  <a:pt x="4260" y="1306"/>
                </a:moveTo>
                <a:lnTo>
                  <a:pt x="4260" y="1306"/>
                </a:lnTo>
                <a:lnTo>
                  <a:pt x="4260" y="1306"/>
                </a:lnTo>
                <a:lnTo>
                  <a:pt x="4258" y="1306"/>
                </a:lnTo>
                <a:lnTo>
                  <a:pt x="4258" y="1306"/>
                </a:lnTo>
                <a:lnTo>
                  <a:pt x="4258" y="1306"/>
                </a:lnTo>
                <a:lnTo>
                  <a:pt x="4258" y="1306"/>
                </a:lnTo>
                <a:lnTo>
                  <a:pt x="4260" y="1306"/>
                </a:lnTo>
                <a:close/>
                <a:moveTo>
                  <a:pt x="4365" y="1216"/>
                </a:moveTo>
                <a:lnTo>
                  <a:pt x="4365" y="1216"/>
                </a:lnTo>
                <a:lnTo>
                  <a:pt x="4365" y="1216"/>
                </a:lnTo>
                <a:lnTo>
                  <a:pt x="4362" y="1216"/>
                </a:lnTo>
                <a:lnTo>
                  <a:pt x="4362" y="1218"/>
                </a:lnTo>
                <a:lnTo>
                  <a:pt x="4362" y="1218"/>
                </a:lnTo>
                <a:lnTo>
                  <a:pt x="4365" y="1218"/>
                </a:lnTo>
                <a:lnTo>
                  <a:pt x="4365" y="1216"/>
                </a:lnTo>
                <a:close/>
                <a:moveTo>
                  <a:pt x="4379" y="1189"/>
                </a:moveTo>
                <a:lnTo>
                  <a:pt x="4379" y="1187"/>
                </a:lnTo>
                <a:lnTo>
                  <a:pt x="4379" y="1187"/>
                </a:lnTo>
                <a:lnTo>
                  <a:pt x="4377" y="1185"/>
                </a:lnTo>
                <a:lnTo>
                  <a:pt x="4375" y="1185"/>
                </a:lnTo>
                <a:lnTo>
                  <a:pt x="4375" y="1187"/>
                </a:lnTo>
                <a:lnTo>
                  <a:pt x="4375" y="1187"/>
                </a:lnTo>
                <a:lnTo>
                  <a:pt x="4377" y="1187"/>
                </a:lnTo>
                <a:lnTo>
                  <a:pt x="4379" y="1189"/>
                </a:lnTo>
                <a:lnTo>
                  <a:pt x="4379" y="1189"/>
                </a:lnTo>
                <a:close/>
                <a:moveTo>
                  <a:pt x="4375" y="1191"/>
                </a:moveTo>
                <a:lnTo>
                  <a:pt x="4377" y="1191"/>
                </a:lnTo>
                <a:lnTo>
                  <a:pt x="4377" y="1193"/>
                </a:lnTo>
                <a:lnTo>
                  <a:pt x="4377" y="1193"/>
                </a:lnTo>
                <a:lnTo>
                  <a:pt x="4377" y="1193"/>
                </a:lnTo>
                <a:lnTo>
                  <a:pt x="4377" y="1191"/>
                </a:lnTo>
                <a:lnTo>
                  <a:pt x="4377" y="1191"/>
                </a:lnTo>
                <a:lnTo>
                  <a:pt x="4375" y="1191"/>
                </a:lnTo>
                <a:close/>
                <a:moveTo>
                  <a:pt x="4346" y="1396"/>
                </a:moveTo>
                <a:lnTo>
                  <a:pt x="4346" y="1396"/>
                </a:lnTo>
                <a:lnTo>
                  <a:pt x="4344" y="1394"/>
                </a:lnTo>
                <a:lnTo>
                  <a:pt x="4344" y="1394"/>
                </a:lnTo>
                <a:lnTo>
                  <a:pt x="4344" y="1394"/>
                </a:lnTo>
                <a:lnTo>
                  <a:pt x="4344" y="1396"/>
                </a:lnTo>
                <a:lnTo>
                  <a:pt x="4344" y="1399"/>
                </a:lnTo>
                <a:lnTo>
                  <a:pt x="4344" y="1399"/>
                </a:lnTo>
                <a:lnTo>
                  <a:pt x="4344" y="1401"/>
                </a:lnTo>
                <a:lnTo>
                  <a:pt x="4344" y="1401"/>
                </a:lnTo>
                <a:lnTo>
                  <a:pt x="4344" y="1401"/>
                </a:lnTo>
                <a:lnTo>
                  <a:pt x="4344" y="1403"/>
                </a:lnTo>
                <a:lnTo>
                  <a:pt x="4346" y="1407"/>
                </a:lnTo>
                <a:lnTo>
                  <a:pt x="4346" y="1409"/>
                </a:lnTo>
                <a:lnTo>
                  <a:pt x="4346" y="1411"/>
                </a:lnTo>
                <a:lnTo>
                  <a:pt x="4346" y="1413"/>
                </a:lnTo>
                <a:lnTo>
                  <a:pt x="4348" y="1415"/>
                </a:lnTo>
                <a:lnTo>
                  <a:pt x="4348" y="1417"/>
                </a:lnTo>
                <a:lnTo>
                  <a:pt x="4348" y="1417"/>
                </a:lnTo>
                <a:lnTo>
                  <a:pt x="4350" y="1417"/>
                </a:lnTo>
                <a:lnTo>
                  <a:pt x="4350" y="1417"/>
                </a:lnTo>
                <a:lnTo>
                  <a:pt x="4350" y="1419"/>
                </a:lnTo>
                <a:lnTo>
                  <a:pt x="4352" y="1419"/>
                </a:lnTo>
                <a:lnTo>
                  <a:pt x="4352" y="1422"/>
                </a:lnTo>
                <a:lnTo>
                  <a:pt x="4352" y="1422"/>
                </a:lnTo>
                <a:lnTo>
                  <a:pt x="4354" y="1422"/>
                </a:lnTo>
                <a:lnTo>
                  <a:pt x="4354" y="1422"/>
                </a:lnTo>
                <a:lnTo>
                  <a:pt x="4354" y="1422"/>
                </a:lnTo>
                <a:lnTo>
                  <a:pt x="4354" y="1419"/>
                </a:lnTo>
                <a:lnTo>
                  <a:pt x="4354" y="1417"/>
                </a:lnTo>
                <a:lnTo>
                  <a:pt x="4354" y="1415"/>
                </a:lnTo>
                <a:lnTo>
                  <a:pt x="4356" y="1417"/>
                </a:lnTo>
                <a:lnTo>
                  <a:pt x="4356" y="1417"/>
                </a:lnTo>
                <a:lnTo>
                  <a:pt x="4358" y="1417"/>
                </a:lnTo>
                <a:lnTo>
                  <a:pt x="4358" y="1417"/>
                </a:lnTo>
                <a:lnTo>
                  <a:pt x="4360" y="1419"/>
                </a:lnTo>
                <a:lnTo>
                  <a:pt x="4360" y="1422"/>
                </a:lnTo>
                <a:lnTo>
                  <a:pt x="4360" y="1422"/>
                </a:lnTo>
                <a:lnTo>
                  <a:pt x="4356" y="1424"/>
                </a:lnTo>
                <a:lnTo>
                  <a:pt x="4356" y="1426"/>
                </a:lnTo>
                <a:lnTo>
                  <a:pt x="4356" y="1426"/>
                </a:lnTo>
                <a:lnTo>
                  <a:pt x="4356" y="1430"/>
                </a:lnTo>
                <a:lnTo>
                  <a:pt x="4356" y="1432"/>
                </a:lnTo>
                <a:lnTo>
                  <a:pt x="4356" y="1430"/>
                </a:lnTo>
                <a:lnTo>
                  <a:pt x="4358" y="1430"/>
                </a:lnTo>
                <a:lnTo>
                  <a:pt x="4360" y="1432"/>
                </a:lnTo>
                <a:lnTo>
                  <a:pt x="4360" y="1432"/>
                </a:lnTo>
                <a:lnTo>
                  <a:pt x="4362" y="1434"/>
                </a:lnTo>
                <a:lnTo>
                  <a:pt x="4365" y="1434"/>
                </a:lnTo>
                <a:lnTo>
                  <a:pt x="4367" y="1434"/>
                </a:lnTo>
                <a:lnTo>
                  <a:pt x="4367" y="1434"/>
                </a:lnTo>
                <a:lnTo>
                  <a:pt x="4367" y="1432"/>
                </a:lnTo>
                <a:lnTo>
                  <a:pt x="4369" y="1432"/>
                </a:lnTo>
                <a:lnTo>
                  <a:pt x="4371" y="1430"/>
                </a:lnTo>
                <a:lnTo>
                  <a:pt x="4371" y="1430"/>
                </a:lnTo>
                <a:lnTo>
                  <a:pt x="4371" y="1430"/>
                </a:lnTo>
                <a:lnTo>
                  <a:pt x="4373" y="1430"/>
                </a:lnTo>
                <a:lnTo>
                  <a:pt x="4377" y="1432"/>
                </a:lnTo>
                <a:lnTo>
                  <a:pt x="4377" y="1434"/>
                </a:lnTo>
                <a:lnTo>
                  <a:pt x="4381" y="1436"/>
                </a:lnTo>
                <a:lnTo>
                  <a:pt x="4381" y="1436"/>
                </a:lnTo>
                <a:lnTo>
                  <a:pt x="4383" y="1438"/>
                </a:lnTo>
                <a:lnTo>
                  <a:pt x="4383" y="1438"/>
                </a:lnTo>
                <a:lnTo>
                  <a:pt x="4383" y="1440"/>
                </a:lnTo>
                <a:lnTo>
                  <a:pt x="4383" y="1440"/>
                </a:lnTo>
                <a:lnTo>
                  <a:pt x="4385" y="1440"/>
                </a:lnTo>
                <a:lnTo>
                  <a:pt x="4385" y="1438"/>
                </a:lnTo>
                <a:lnTo>
                  <a:pt x="4383" y="1436"/>
                </a:lnTo>
                <a:lnTo>
                  <a:pt x="4383" y="1436"/>
                </a:lnTo>
                <a:lnTo>
                  <a:pt x="4383" y="1434"/>
                </a:lnTo>
                <a:lnTo>
                  <a:pt x="4383" y="1434"/>
                </a:lnTo>
                <a:lnTo>
                  <a:pt x="4383" y="1432"/>
                </a:lnTo>
                <a:lnTo>
                  <a:pt x="4381" y="1432"/>
                </a:lnTo>
                <a:lnTo>
                  <a:pt x="4381" y="1430"/>
                </a:lnTo>
                <a:lnTo>
                  <a:pt x="4381" y="1430"/>
                </a:lnTo>
                <a:lnTo>
                  <a:pt x="4383" y="1430"/>
                </a:lnTo>
                <a:lnTo>
                  <a:pt x="4383" y="1430"/>
                </a:lnTo>
                <a:lnTo>
                  <a:pt x="4385" y="1432"/>
                </a:lnTo>
                <a:lnTo>
                  <a:pt x="4388" y="1434"/>
                </a:lnTo>
                <a:lnTo>
                  <a:pt x="4388" y="1434"/>
                </a:lnTo>
                <a:lnTo>
                  <a:pt x="4392" y="1436"/>
                </a:lnTo>
                <a:lnTo>
                  <a:pt x="4392" y="1438"/>
                </a:lnTo>
                <a:lnTo>
                  <a:pt x="4392" y="1438"/>
                </a:lnTo>
                <a:lnTo>
                  <a:pt x="4394" y="1440"/>
                </a:lnTo>
                <a:lnTo>
                  <a:pt x="4394" y="1443"/>
                </a:lnTo>
                <a:lnTo>
                  <a:pt x="4394" y="1443"/>
                </a:lnTo>
                <a:lnTo>
                  <a:pt x="4396" y="1443"/>
                </a:lnTo>
                <a:lnTo>
                  <a:pt x="4398" y="1445"/>
                </a:lnTo>
                <a:lnTo>
                  <a:pt x="4400" y="1445"/>
                </a:lnTo>
                <a:lnTo>
                  <a:pt x="4402" y="1445"/>
                </a:lnTo>
                <a:lnTo>
                  <a:pt x="4402" y="1445"/>
                </a:lnTo>
                <a:lnTo>
                  <a:pt x="4402" y="1445"/>
                </a:lnTo>
                <a:lnTo>
                  <a:pt x="4404" y="1445"/>
                </a:lnTo>
                <a:lnTo>
                  <a:pt x="4402" y="1447"/>
                </a:lnTo>
                <a:lnTo>
                  <a:pt x="4402" y="1449"/>
                </a:lnTo>
                <a:lnTo>
                  <a:pt x="4404" y="1449"/>
                </a:lnTo>
                <a:lnTo>
                  <a:pt x="4404" y="1449"/>
                </a:lnTo>
                <a:lnTo>
                  <a:pt x="4406" y="1447"/>
                </a:lnTo>
                <a:lnTo>
                  <a:pt x="4406" y="1443"/>
                </a:lnTo>
                <a:lnTo>
                  <a:pt x="4406" y="1443"/>
                </a:lnTo>
                <a:lnTo>
                  <a:pt x="4404" y="1443"/>
                </a:lnTo>
                <a:lnTo>
                  <a:pt x="4404" y="1443"/>
                </a:lnTo>
                <a:lnTo>
                  <a:pt x="4402" y="1443"/>
                </a:lnTo>
                <a:lnTo>
                  <a:pt x="4400" y="1443"/>
                </a:lnTo>
                <a:lnTo>
                  <a:pt x="4402" y="1440"/>
                </a:lnTo>
                <a:lnTo>
                  <a:pt x="4402" y="1440"/>
                </a:lnTo>
                <a:lnTo>
                  <a:pt x="4400" y="1438"/>
                </a:lnTo>
                <a:lnTo>
                  <a:pt x="4400" y="1436"/>
                </a:lnTo>
                <a:lnTo>
                  <a:pt x="4398" y="1436"/>
                </a:lnTo>
                <a:lnTo>
                  <a:pt x="4398" y="1434"/>
                </a:lnTo>
                <a:lnTo>
                  <a:pt x="4398" y="1434"/>
                </a:lnTo>
                <a:lnTo>
                  <a:pt x="4402" y="1432"/>
                </a:lnTo>
                <a:lnTo>
                  <a:pt x="4402" y="1432"/>
                </a:lnTo>
                <a:lnTo>
                  <a:pt x="4402" y="1432"/>
                </a:lnTo>
                <a:lnTo>
                  <a:pt x="4400" y="1430"/>
                </a:lnTo>
                <a:lnTo>
                  <a:pt x="4400" y="1430"/>
                </a:lnTo>
                <a:lnTo>
                  <a:pt x="4398" y="1430"/>
                </a:lnTo>
                <a:lnTo>
                  <a:pt x="4396" y="1430"/>
                </a:lnTo>
                <a:lnTo>
                  <a:pt x="4396" y="1428"/>
                </a:lnTo>
                <a:lnTo>
                  <a:pt x="4394" y="1428"/>
                </a:lnTo>
                <a:lnTo>
                  <a:pt x="4394" y="1428"/>
                </a:lnTo>
                <a:lnTo>
                  <a:pt x="4394" y="1430"/>
                </a:lnTo>
                <a:lnTo>
                  <a:pt x="4394" y="1430"/>
                </a:lnTo>
                <a:lnTo>
                  <a:pt x="4394" y="1432"/>
                </a:lnTo>
                <a:lnTo>
                  <a:pt x="4394" y="1432"/>
                </a:lnTo>
                <a:lnTo>
                  <a:pt x="4392" y="1432"/>
                </a:lnTo>
                <a:lnTo>
                  <a:pt x="4390" y="1432"/>
                </a:lnTo>
                <a:lnTo>
                  <a:pt x="4390" y="1432"/>
                </a:lnTo>
                <a:lnTo>
                  <a:pt x="4390" y="1430"/>
                </a:lnTo>
                <a:lnTo>
                  <a:pt x="4390" y="1430"/>
                </a:lnTo>
                <a:lnTo>
                  <a:pt x="4390" y="1428"/>
                </a:lnTo>
                <a:lnTo>
                  <a:pt x="4390" y="1426"/>
                </a:lnTo>
                <a:lnTo>
                  <a:pt x="4388" y="1426"/>
                </a:lnTo>
                <a:lnTo>
                  <a:pt x="4385" y="1426"/>
                </a:lnTo>
                <a:lnTo>
                  <a:pt x="4383" y="1424"/>
                </a:lnTo>
                <a:lnTo>
                  <a:pt x="4381" y="1424"/>
                </a:lnTo>
                <a:lnTo>
                  <a:pt x="4381" y="1426"/>
                </a:lnTo>
                <a:lnTo>
                  <a:pt x="4379" y="1426"/>
                </a:lnTo>
                <a:lnTo>
                  <a:pt x="4379" y="1426"/>
                </a:lnTo>
                <a:lnTo>
                  <a:pt x="4377" y="1426"/>
                </a:lnTo>
                <a:lnTo>
                  <a:pt x="4377" y="1428"/>
                </a:lnTo>
                <a:lnTo>
                  <a:pt x="4379" y="1428"/>
                </a:lnTo>
                <a:lnTo>
                  <a:pt x="4379" y="1430"/>
                </a:lnTo>
                <a:lnTo>
                  <a:pt x="4379" y="1430"/>
                </a:lnTo>
                <a:lnTo>
                  <a:pt x="4379" y="1430"/>
                </a:lnTo>
                <a:lnTo>
                  <a:pt x="4377" y="1430"/>
                </a:lnTo>
                <a:lnTo>
                  <a:pt x="4377" y="1430"/>
                </a:lnTo>
                <a:lnTo>
                  <a:pt x="4373" y="1428"/>
                </a:lnTo>
                <a:lnTo>
                  <a:pt x="4373" y="1428"/>
                </a:lnTo>
                <a:lnTo>
                  <a:pt x="4373" y="1428"/>
                </a:lnTo>
                <a:lnTo>
                  <a:pt x="4371" y="1426"/>
                </a:lnTo>
                <a:lnTo>
                  <a:pt x="4371" y="1426"/>
                </a:lnTo>
                <a:lnTo>
                  <a:pt x="4371" y="1422"/>
                </a:lnTo>
                <a:lnTo>
                  <a:pt x="4369" y="1419"/>
                </a:lnTo>
                <a:lnTo>
                  <a:pt x="4369" y="1419"/>
                </a:lnTo>
                <a:lnTo>
                  <a:pt x="4371" y="1417"/>
                </a:lnTo>
                <a:lnTo>
                  <a:pt x="4371" y="1417"/>
                </a:lnTo>
                <a:lnTo>
                  <a:pt x="4371" y="1417"/>
                </a:lnTo>
                <a:lnTo>
                  <a:pt x="4369" y="1415"/>
                </a:lnTo>
                <a:lnTo>
                  <a:pt x="4367" y="1411"/>
                </a:lnTo>
                <a:lnTo>
                  <a:pt x="4367" y="1411"/>
                </a:lnTo>
                <a:lnTo>
                  <a:pt x="4367" y="1409"/>
                </a:lnTo>
                <a:lnTo>
                  <a:pt x="4367" y="1409"/>
                </a:lnTo>
                <a:lnTo>
                  <a:pt x="4367" y="1409"/>
                </a:lnTo>
                <a:lnTo>
                  <a:pt x="4369" y="1407"/>
                </a:lnTo>
                <a:lnTo>
                  <a:pt x="4369" y="1405"/>
                </a:lnTo>
                <a:lnTo>
                  <a:pt x="4369" y="1405"/>
                </a:lnTo>
                <a:lnTo>
                  <a:pt x="4369" y="1403"/>
                </a:lnTo>
                <a:lnTo>
                  <a:pt x="4369" y="1403"/>
                </a:lnTo>
                <a:lnTo>
                  <a:pt x="4369" y="1403"/>
                </a:lnTo>
                <a:lnTo>
                  <a:pt x="4369" y="1401"/>
                </a:lnTo>
                <a:lnTo>
                  <a:pt x="4371" y="1399"/>
                </a:lnTo>
                <a:lnTo>
                  <a:pt x="4373" y="1399"/>
                </a:lnTo>
                <a:lnTo>
                  <a:pt x="4375" y="1396"/>
                </a:lnTo>
                <a:lnTo>
                  <a:pt x="4377" y="1396"/>
                </a:lnTo>
                <a:lnTo>
                  <a:pt x="4379" y="1394"/>
                </a:lnTo>
                <a:lnTo>
                  <a:pt x="4379" y="1392"/>
                </a:lnTo>
                <a:lnTo>
                  <a:pt x="4381" y="1388"/>
                </a:lnTo>
                <a:lnTo>
                  <a:pt x="4381" y="1386"/>
                </a:lnTo>
                <a:lnTo>
                  <a:pt x="4383" y="1384"/>
                </a:lnTo>
                <a:lnTo>
                  <a:pt x="4383" y="1384"/>
                </a:lnTo>
                <a:lnTo>
                  <a:pt x="4381" y="1382"/>
                </a:lnTo>
                <a:lnTo>
                  <a:pt x="4381" y="1382"/>
                </a:lnTo>
                <a:lnTo>
                  <a:pt x="4381" y="1382"/>
                </a:lnTo>
                <a:lnTo>
                  <a:pt x="4381" y="1380"/>
                </a:lnTo>
                <a:lnTo>
                  <a:pt x="4381" y="1380"/>
                </a:lnTo>
                <a:lnTo>
                  <a:pt x="4379" y="1380"/>
                </a:lnTo>
                <a:lnTo>
                  <a:pt x="4379" y="1378"/>
                </a:lnTo>
                <a:lnTo>
                  <a:pt x="4377" y="1375"/>
                </a:lnTo>
                <a:lnTo>
                  <a:pt x="4377" y="1375"/>
                </a:lnTo>
                <a:lnTo>
                  <a:pt x="4377" y="1373"/>
                </a:lnTo>
                <a:lnTo>
                  <a:pt x="4377" y="1369"/>
                </a:lnTo>
                <a:lnTo>
                  <a:pt x="4379" y="1367"/>
                </a:lnTo>
                <a:lnTo>
                  <a:pt x="4379" y="1367"/>
                </a:lnTo>
                <a:lnTo>
                  <a:pt x="4379" y="1365"/>
                </a:lnTo>
                <a:lnTo>
                  <a:pt x="4379" y="1365"/>
                </a:lnTo>
                <a:lnTo>
                  <a:pt x="4379" y="1363"/>
                </a:lnTo>
                <a:lnTo>
                  <a:pt x="4379" y="1363"/>
                </a:lnTo>
                <a:lnTo>
                  <a:pt x="4377" y="1363"/>
                </a:lnTo>
                <a:lnTo>
                  <a:pt x="4377" y="1365"/>
                </a:lnTo>
                <a:lnTo>
                  <a:pt x="4375" y="1365"/>
                </a:lnTo>
                <a:lnTo>
                  <a:pt x="4375" y="1365"/>
                </a:lnTo>
                <a:lnTo>
                  <a:pt x="4373" y="1365"/>
                </a:lnTo>
                <a:lnTo>
                  <a:pt x="4371" y="1365"/>
                </a:lnTo>
                <a:lnTo>
                  <a:pt x="4369" y="1365"/>
                </a:lnTo>
                <a:lnTo>
                  <a:pt x="4365" y="1361"/>
                </a:lnTo>
                <a:lnTo>
                  <a:pt x="4362" y="1361"/>
                </a:lnTo>
                <a:lnTo>
                  <a:pt x="4362" y="1361"/>
                </a:lnTo>
                <a:lnTo>
                  <a:pt x="4360" y="1361"/>
                </a:lnTo>
                <a:lnTo>
                  <a:pt x="4358" y="1361"/>
                </a:lnTo>
                <a:lnTo>
                  <a:pt x="4358" y="1361"/>
                </a:lnTo>
                <a:lnTo>
                  <a:pt x="4356" y="1363"/>
                </a:lnTo>
                <a:lnTo>
                  <a:pt x="4354" y="1363"/>
                </a:lnTo>
                <a:lnTo>
                  <a:pt x="4354" y="1365"/>
                </a:lnTo>
                <a:lnTo>
                  <a:pt x="4354" y="1367"/>
                </a:lnTo>
                <a:lnTo>
                  <a:pt x="4354" y="1367"/>
                </a:lnTo>
                <a:lnTo>
                  <a:pt x="4352" y="1375"/>
                </a:lnTo>
                <a:lnTo>
                  <a:pt x="4352" y="1378"/>
                </a:lnTo>
                <a:lnTo>
                  <a:pt x="4352" y="1378"/>
                </a:lnTo>
                <a:lnTo>
                  <a:pt x="4352" y="1380"/>
                </a:lnTo>
                <a:lnTo>
                  <a:pt x="4352" y="1382"/>
                </a:lnTo>
                <a:lnTo>
                  <a:pt x="4352" y="1384"/>
                </a:lnTo>
                <a:lnTo>
                  <a:pt x="4352" y="1386"/>
                </a:lnTo>
                <a:lnTo>
                  <a:pt x="4350" y="1388"/>
                </a:lnTo>
                <a:lnTo>
                  <a:pt x="4350" y="1390"/>
                </a:lnTo>
                <a:lnTo>
                  <a:pt x="4350" y="1392"/>
                </a:lnTo>
                <a:lnTo>
                  <a:pt x="4350" y="1394"/>
                </a:lnTo>
                <a:lnTo>
                  <a:pt x="4352" y="1396"/>
                </a:lnTo>
                <a:lnTo>
                  <a:pt x="4352" y="1396"/>
                </a:lnTo>
                <a:lnTo>
                  <a:pt x="4352" y="1399"/>
                </a:lnTo>
                <a:lnTo>
                  <a:pt x="4352" y="1399"/>
                </a:lnTo>
                <a:lnTo>
                  <a:pt x="4350" y="1399"/>
                </a:lnTo>
                <a:lnTo>
                  <a:pt x="4348" y="1399"/>
                </a:lnTo>
                <a:lnTo>
                  <a:pt x="4348" y="1399"/>
                </a:lnTo>
                <a:lnTo>
                  <a:pt x="4346" y="1396"/>
                </a:lnTo>
                <a:lnTo>
                  <a:pt x="4346" y="1396"/>
                </a:lnTo>
                <a:close/>
                <a:moveTo>
                  <a:pt x="4381" y="1189"/>
                </a:moveTo>
                <a:lnTo>
                  <a:pt x="4381" y="1189"/>
                </a:lnTo>
                <a:lnTo>
                  <a:pt x="4381" y="1189"/>
                </a:lnTo>
                <a:lnTo>
                  <a:pt x="4379" y="1189"/>
                </a:lnTo>
                <a:lnTo>
                  <a:pt x="4379" y="1189"/>
                </a:lnTo>
                <a:lnTo>
                  <a:pt x="4381" y="1189"/>
                </a:lnTo>
                <a:lnTo>
                  <a:pt x="4381" y="1189"/>
                </a:lnTo>
                <a:close/>
                <a:moveTo>
                  <a:pt x="4375" y="1357"/>
                </a:moveTo>
                <a:lnTo>
                  <a:pt x="4375" y="1357"/>
                </a:lnTo>
                <a:lnTo>
                  <a:pt x="4375" y="1354"/>
                </a:lnTo>
                <a:lnTo>
                  <a:pt x="4373" y="1354"/>
                </a:lnTo>
                <a:lnTo>
                  <a:pt x="4373" y="1357"/>
                </a:lnTo>
                <a:lnTo>
                  <a:pt x="4373" y="1357"/>
                </a:lnTo>
                <a:lnTo>
                  <a:pt x="4373" y="1357"/>
                </a:lnTo>
                <a:lnTo>
                  <a:pt x="4373" y="1359"/>
                </a:lnTo>
                <a:lnTo>
                  <a:pt x="4375" y="1357"/>
                </a:lnTo>
                <a:close/>
                <a:moveTo>
                  <a:pt x="4375" y="1334"/>
                </a:moveTo>
                <a:lnTo>
                  <a:pt x="4375" y="1334"/>
                </a:lnTo>
                <a:lnTo>
                  <a:pt x="4373" y="1336"/>
                </a:lnTo>
                <a:lnTo>
                  <a:pt x="4375" y="1336"/>
                </a:lnTo>
                <a:lnTo>
                  <a:pt x="4375" y="1336"/>
                </a:lnTo>
                <a:lnTo>
                  <a:pt x="4375" y="1334"/>
                </a:lnTo>
                <a:lnTo>
                  <a:pt x="4375" y="1334"/>
                </a:lnTo>
                <a:close/>
                <a:moveTo>
                  <a:pt x="4362" y="1352"/>
                </a:moveTo>
                <a:lnTo>
                  <a:pt x="4362" y="1354"/>
                </a:lnTo>
                <a:lnTo>
                  <a:pt x="4365" y="1354"/>
                </a:lnTo>
                <a:lnTo>
                  <a:pt x="4365" y="1354"/>
                </a:lnTo>
                <a:lnTo>
                  <a:pt x="4365" y="1354"/>
                </a:lnTo>
                <a:lnTo>
                  <a:pt x="4365" y="1352"/>
                </a:lnTo>
                <a:lnTo>
                  <a:pt x="4365" y="1352"/>
                </a:lnTo>
                <a:lnTo>
                  <a:pt x="4362" y="1352"/>
                </a:lnTo>
                <a:close/>
                <a:moveTo>
                  <a:pt x="4373" y="1327"/>
                </a:moveTo>
                <a:lnTo>
                  <a:pt x="4373" y="1327"/>
                </a:lnTo>
                <a:lnTo>
                  <a:pt x="4373" y="1329"/>
                </a:lnTo>
                <a:lnTo>
                  <a:pt x="4373" y="1329"/>
                </a:lnTo>
                <a:lnTo>
                  <a:pt x="4373" y="1329"/>
                </a:lnTo>
                <a:lnTo>
                  <a:pt x="4373" y="1329"/>
                </a:lnTo>
                <a:lnTo>
                  <a:pt x="4373" y="1327"/>
                </a:lnTo>
                <a:close/>
                <a:moveTo>
                  <a:pt x="4207" y="1325"/>
                </a:moveTo>
                <a:lnTo>
                  <a:pt x="4207" y="1323"/>
                </a:lnTo>
                <a:lnTo>
                  <a:pt x="4205" y="1325"/>
                </a:lnTo>
                <a:lnTo>
                  <a:pt x="4205" y="1325"/>
                </a:lnTo>
                <a:lnTo>
                  <a:pt x="4205" y="1325"/>
                </a:lnTo>
                <a:lnTo>
                  <a:pt x="4205" y="1325"/>
                </a:lnTo>
                <a:lnTo>
                  <a:pt x="4207" y="1325"/>
                </a:lnTo>
                <a:lnTo>
                  <a:pt x="4209" y="1325"/>
                </a:lnTo>
                <a:lnTo>
                  <a:pt x="4209" y="1325"/>
                </a:lnTo>
                <a:lnTo>
                  <a:pt x="4209" y="1325"/>
                </a:lnTo>
                <a:lnTo>
                  <a:pt x="4209" y="1323"/>
                </a:lnTo>
                <a:lnTo>
                  <a:pt x="4207" y="1325"/>
                </a:lnTo>
                <a:close/>
                <a:moveTo>
                  <a:pt x="4111" y="1619"/>
                </a:moveTo>
                <a:lnTo>
                  <a:pt x="4111" y="1619"/>
                </a:lnTo>
                <a:lnTo>
                  <a:pt x="4111" y="1619"/>
                </a:lnTo>
                <a:lnTo>
                  <a:pt x="4111" y="1621"/>
                </a:lnTo>
                <a:lnTo>
                  <a:pt x="4111" y="1619"/>
                </a:lnTo>
                <a:lnTo>
                  <a:pt x="4111" y="1619"/>
                </a:lnTo>
                <a:lnTo>
                  <a:pt x="4111" y="1619"/>
                </a:lnTo>
                <a:close/>
                <a:moveTo>
                  <a:pt x="3411" y="1700"/>
                </a:moveTo>
                <a:lnTo>
                  <a:pt x="3413" y="1700"/>
                </a:lnTo>
                <a:lnTo>
                  <a:pt x="3413" y="1698"/>
                </a:lnTo>
                <a:lnTo>
                  <a:pt x="3411" y="1696"/>
                </a:lnTo>
                <a:lnTo>
                  <a:pt x="3409" y="1698"/>
                </a:lnTo>
                <a:lnTo>
                  <a:pt x="3411" y="1698"/>
                </a:lnTo>
                <a:lnTo>
                  <a:pt x="3411" y="1698"/>
                </a:lnTo>
                <a:lnTo>
                  <a:pt x="3411" y="1700"/>
                </a:lnTo>
                <a:close/>
                <a:moveTo>
                  <a:pt x="3413" y="1935"/>
                </a:moveTo>
                <a:lnTo>
                  <a:pt x="3413" y="1935"/>
                </a:lnTo>
                <a:lnTo>
                  <a:pt x="3411" y="1935"/>
                </a:lnTo>
                <a:lnTo>
                  <a:pt x="3409" y="1935"/>
                </a:lnTo>
                <a:lnTo>
                  <a:pt x="3409" y="1937"/>
                </a:lnTo>
                <a:lnTo>
                  <a:pt x="3407" y="1937"/>
                </a:lnTo>
                <a:lnTo>
                  <a:pt x="3409" y="1939"/>
                </a:lnTo>
                <a:lnTo>
                  <a:pt x="3409" y="1941"/>
                </a:lnTo>
                <a:lnTo>
                  <a:pt x="3413" y="1941"/>
                </a:lnTo>
                <a:lnTo>
                  <a:pt x="3413" y="1941"/>
                </a:lnTo>
                <a:lnTo>
                  <a:pt x="3415" y="1941"/>
                </a:lnTo>
                <a:lnTo>
                  <a:pt x="3417" y="1941"/>
                </a:lnTo>
                <a:lnTo>
                  <a:pt x="3417" y="1939"/>
                </a:lnTo>
                <a:lnTo>
                  <a:pt x="3415" y="1937"/>
                </a:lnTo>
                <a:lnTo>
                  <a:pt x="3413" y="1935"/>
                </a:lnTo>
                <a:close/>
                <a:moveTo>
                  <a:pt x="3244" y="1809"/>
                </a:moveTo>
                <a:lnTo>
                  <a:pt x="3241" y="1809"/>
                </a:lnTo>
                <a:lnTo>
                  <a:pt x="3241" y="1807"/>
                </a:lnTo>
                <a:lnTo>
                  <a:pt x="3239" y="1807"/>
                </a:lnTo>
                <a:lnTo>
                  <a:pt x="3239" y="1809"/>
                </a:lnTo>
                <a:lnTo>
                  <a:pt x="3239" y="1809"/>
                </a:lnTo>
                <a:lnTo>
                  <a:pt x="3244" y="1809"/>
                </a:lnTo>
                <a:close/>
                <a:moveTo>
                  <a:pt x="3388" y="1449"/>
                </a:moveTo>
                <a:lnTo>
                  <a:pt x="3388" y="1449"/>
                </a:lnTo>
                <a:lnTo>
                  <a:pt x="3386" y="1449"/>
                </a:lnTo>
                <a:lnTo>
                  <a:pt x="3384" y="1449"/>
                </a:lnTo>
                <a:lnTo>
                  <a:pt x="3384" y="1447"/>
                </a:lnTo>
                <a:lnTo>
                  <a:pt x="3382" y="1449"/>
                </a:lnTo>
                <a:lnTo>
                  <a:pt x="3382" y="1449"/>
                </a:lnTo>
                <a:lnTo>
                  <a:pt x="3382" y="1449"/>
                </a:lnTo>
                <a:lnTo>
                  <a:pt x="3380" y="1451"/>
                </a:lnTo>
                <a:lnTo>
                  <a:pt x="3382" y="1451"/>
                </a:lnTo>
                <a:lnTo>
                  <a:pt x="3384" y="1453"/>
                </a:lnTo>
                <a:lnTo>
                  <a:pt x="3386" y="1453"/>
                </a:lnTo>
                <a:lnTo>
                  <a:pt x="3392" y="1453"/>
                </a:lnTo>
                <a:lnTo>
                  <a:pt x="3394" y="1451"/>
                </a:lnTo>
                <a:lnTo>
                  <a:pt x="3396" y="1451"/>
                </a:lnTo>
                <a:lnTo>
                  <a:pt x="3396" y="1451"/>
                </a:lnTo>
                <a:lnTo>
                  <a:pt x="3396" y="1451"/>
                </a:lnTo>
                <a:lnTo>
                  <a:pt x="3392" y="1449"/>
                </a:lnTo>
                <a:lnTo>
                  <a:pt x="3388" y="1449"/>
                </a:lnTo>
                <a:close/>
                <a:moveTo>
                  <a:pt x="3459" y="1334"/>
                </a:moveTo>
                <a:lnTo>
                  <a:pt x="3457" y="1336"/>
                </a:lnTo>
                <a:lnTo>
                  <a:pt x="3457" y="1338"/>
                </a:lnTo>
                <a:lnTo>
                  <a:pt x="3457" y="1338"/>
                </a:lnTo>
                <a:lnTo>
                  <a:pt x="3459" y="1338"/>
                </a:lnTo>
                <a:lnTo>
                  <a:pt x="3459" y="1336"/>
                </a:lnTo>
                <a:lnTo>
                  <a:pt x="3459" y="1334"/>
                </a:lnTo>
                <a:lnTo>
                  <a:pt x="3461" y="1334"/>
                </a:lnTo>
                <a:lnTo>
                  <a:pt x="3461" y="1329"/>
                </a:lnTo>
                <a:lnTo>
                  <a:pt x="3459" y="1334"/>
                </a:lnTo>
                <a:close/>
                <a:moveTo>
                  <a:pt x="3443" y="1923"/>
                </a:moveTo>
                <a:lnTo>
                  <a:pt x="3443" y="1923"/>
                </a:lnTo>
                <a:lnTo>
                  <a:pt x="3440" y="1923"/>
                </a:lnTo>
                <a:lnTo>
                  <a:pt x="3440" y="1925"/>
                </a:lnTo>
                <a:lnTo>
                  <a:pt x="3440" y="1925"/>
                </a:lnTo>
                <a:lnTo>
                  <a:pt x="3438" y="1925"/>
                </a:lnTo>
                <a:lnTo>
                  <a:pt x="3438" y="1927"/>
                </a:lnTo>
                <a:lnTo>
                  <a:pt x="3438" y="1929"/>
                </a:lnTo>
                <a:lnTo>
                  <a:pt x="3438" y="1929"/>
                </a:lnTo>
                <a:lnTo>
                  <a:pt x="3438" y="1929"/>
                </a:lnTo>
                <a:lnTo>
                  <a:pt x="3438" y="1929"/>
                </a:lnTo>
                <a:lnTo>
                  <a:pt x="3440" y="1929"/>
                </a:lnTo>
                <a:lnTo>
                  <a:pt x="3443" y="1929"/>
                </a:lnTo>
                <a:lnTo>
                  <a:pt x="3445" y="1929"/>
                </a:lnTo>
                <a:lnTo>
                  <a:pt x="3445" y="1927"/>
                </a:lnTo>
                <a:lnTo>
                  <a:pt x="3445" y="1927"/>
                </a:lnTo>
                <a:lnTo>
                  <a:pt x="3445" y="1925"/>
                </a:lnTo>
                <a:lnTo>
                  <a:pt x="3445" y="1923"/>
                </a:lnTo>
                <a:lnTo>
                  <a:pt x="3443" y="1923"/>
                </a:lnTo>
                <a:close/>
                <a:moveTo>
                  <a:pt x="3252" y="1809"/>
                </a:moveTo>
                <a:lnTo>
                  <a:pt x="3252" y="1809"/>
                </a:lnTo>
                <a:lnTo>
                  <a:pt x="3252" y="1807"/>
                </a:lnTo>
                <a:lnTo>
                  <a:pt x="3252" y="1805"/>
                </a:lnTo>
                <a:lnTo>
                  <a:pt x="3252" y="1805"/>
                </a:lnTo>
                <a:lnTo>
                  <a:pt x="3252" y="1805"/>
                </a:lnTo>
                <a:lnTo>
                  <a:pt x="3252" y="1805"/>
                </a:lnTo>
                <a:lnTo>
                  <a:pt x="3250" y="1807"/>
                </a:lnTo>
                <a:lnTo>
                  <a:pt x="3250" y="1807"/>
                </a:lnTo>
                <a:lnTo>
                  <a:pt x="3250" y="1807"/>
                </a:lnTo>
                <a:lnTo>
                  <a:pt x="3248" y="1807"/>
                </a:lnTo>
                <a:lnTo>
                  <a:pt x="3250" y="1807"/>
                </a:lnTo>
                <a:lnTo>
                  <a:pt x="3252" y="1809"/>
                </a:lnTo>
                <a:lnTo>
                  <a:pt x="3252" y="1809"/>
                </a:lnTo>
                <a:close/>
                <a:moveTo>
                  <a:pt x="3262" y="1814"/>
                </a:moveTo>
                <a:lnTo>
                  <a:pt x="3262" y="1814"/>
                </a:lnTo>
                <a:lnTo>
                  <a:pt x="3260" y="1814"/>
                </a:lnTo>
                <a:lnTo>
                  <a:pt x="3260" y="1814"/>
                </a:lnTo>
                <a:lnTo>
                  <a:pt x="3260" y="1816"/>
                </a:lnTo>
                <a:lnTo>
                  <a:pt x="3260" y="1816"/>
                </a:lnTo>
                <a:lnTo>
                  <a:pt x="3260" y="1818"/>
                </a:lnTo>
                <a:lnTo>
                  <a:pt x="3260" y="1818"/>
                </a:lnTo>
                <a:lnTo>
                  <a:pt x="3260" y="1818"/>
                </a:lnTo>
                <a:lnTo>
                  <a:pt x="3262" y="1818"/>
                </a:lnTo>
                <a:lnTo>
                  <a:pt x="3262" y="1818"/>
                </a:lnTo>
                <a:lnTo>
                  <a:pt x="3262" y="1816"/>
                </a:lnTo>
                <a:lnTo>
                  <a:pt x="3262" y="1816"/>
                </a:lnTo>
                <a:lnTo>
                  <a:pt x="3262" y="1816"/>
                </a:lnTo>
                <a:lnTo>
                  <a:pt x="3262" y="1814"/>
                </a:lnTo>
                <a:close/>
                <a:moveTo>
                  <a:pt x="3308" y="1822"/>
                </a:moveTo>
                <a:lnTo>
                  <a:pt x="3306" y="1822"/>
                </a:lnTo>
                <a:lnTo>
                  <a:pt x="3306" y="1822"/>
                </a:lnTo>
                <a:lnTo>
                  <a:pt x="3306" y="1822"/>
                </a:lnTo>
                <a:lnTo>
                  <a:pt x="3306" y="1824"/>
                </a:lnTo>
                <a:lnTo>
                  <a:pt x="3308" y="1824"/>
                </a:lnTo>
                <a:lnTo>
                  <a:pt x="3308" y="1824"/>
                </a:lnTo>
                <a:lnTo>
                  <a:pt x="3308" y="1824"/>
                </a:lnTo>
                <a:lnTo>
                  <a:pt x="3308" y="1822"/>
                </a:lnTo>
                <a:close/>
                <a:moveTo>
                  <a:pt x="3359" y="2348"/>
                </a:moveTo>
                <a:lnTo>
                  <a:pt x="3357" y="2348"/>
                </a:lnTo>
                <a:lnTo>
                  <a:pt x="3357" y="2348"/>
                </a:lnTo>
                <a:lnTo>
                  <a:pt x="3357" y="2350"/>
                </a:lnTo>
                <a:lnTo>
                  <a:pt x="3357" y="2350"/>
                </a:lnTo>
                <a:lnTo>
                  <a:pt x="3359" y="2350"/>
                </a:lnTo>
                <a:lnTo>
                  <a:pt x="3359" y="2348"/>
                </a:lnTo>
                <a:lnTo>
                  <a:pt x="3359" y="2348"/>
                </a:lnTo>
                <a:close/>
                <a:moveTo>
                  <a:pt x="3629" y="2399"/>
                </a:moveTo>
                <a:lnTo>
                  <a:pt x="3627" y="2399"/>
                </a:lnTo>
                <a:lnTo>
                  <a:pt x="3627" y="2399"/>
                </a:lnTo>
                <a:lnTo>
                  <a:pt x="3627" y="2399"/>
                </a:lnTo>
                <a:lnTo>
                  <a:pt x="3625" y="2399"/>
                </a:lnTo>
                <a:lnTo>
                  <a:pt x="3623" y="2399"/>
                </a:lnTo>
                <a:lnTo>
                  <a:pt x="3621" y="2401"/>
                </a:lnTo>
                <a:lnTo>
                  <a:pt x="3621" y="2401"/>
                </a:lnTo>
                <a:lnTo>
                  <a:pt x="3619" y="2401"/>
                </a:lnTo>
                <a:lnTo>
                  <a:pt x="3616" y="2403"/>
                </a:lnTo>
                <a:lnTo>
                  <a:pt x="3616" y="2403"/>
                </a:lnTo>
                <a:lnTo>
                  <a:pt x="3614" y="2401"/>
                </a:lnTo>
                <a:lnTo>
                  <a:pt x="3612" y="2401"/>
                </a:lnTo>
                <a:lnTo>
                  <a:pt x="3614" y="2399"/>
                </a:lnTo>
                <a:lnTo>
                  <a:pt x="3616" y="2399"/>
                </a:lnTo>
                <a:lnTo>
                  <a:pt x="3616" y="2399"/>
                </a:lnTo>
                <a:lnTo>
                  <a:pt x="3616" y="2399"/>
                </a:lnTo>
                <a:lnTo>
                  <a:pt x="3616" y="2396"/>
                </a:lnTo>
                <a:lnTo>
                  <a:pt x="3614" y="2396"/>
                </a:lnTo>
                <a:lnTo>
                  <a:pt x="3612" y="2399"/>
                </a:lnTo>
                <a:lnTo>
                  <a:pt x="3610" y="2399"/>
                </a:lnTo>
                <a:lnTo>
                  <a:pt x="3610" y="2399"/>
                </a:lnTo>
                <a:lnTo>
                  <a:pt x="3608" y="2399"/>
                </a:lnTo>
                <a:lnTo>
                  <a:pt x="3608" y="2396"/>
                </a:lnTo>
                <a:lnTo>
                  <a:pt x="3608" y="2396"/>
                </a:lnTo>
                <a:lnTo>
                  <a:pt x="3608" y="2394"/>
                </a:lnTo>
                <a:lnTo>
                  <a:pt x="3610" y="2394"/>
                </a:lnTo>
                <a:lnTo>
                  <a:pt x="3608" y="2392"/>
                </a:lnTo>
                <a:lnTo>
                  <a:pt x="3608" y="2392"/>
                </a:lnTo>
                <a:lnTo>
                  <a:pt x="3608" y="2392"/>
                </a:lnTo>
                <a:lnTo>
                  <a:pt x="3608" y="2390"/>
                </a:lnTo>
                <a:lnTo>
                  <a:pt x="3608" y="2390"/>
                </a:lnTo>
                <a:lnTo>
                  <a:pt x="3608" y="2390"/>
                </a:lnTo>
                <a:lnTo>
                  <a:pt x="3606" y="2390"/>
                </a:lnTo>
                <a:lnTo>
                  <a:pt x="3606" y="2392"/>
                </a:lnTo>
                <a:lnTo>
                  <a:pt x="3604" y="2394"/>
                </a:lnTo>
                <a:lnTo>
                  <a:pt x="3604" y="2396"/>
                </a:lnTo>
                <a:lnTo>
                  <a:pt x="3604" y="2396"/>
                </a:lnTo>
                <a:lnTo>
                  <a:pt x="3604" y="2399"/>
                </a:lnTo>
                <a:lnTo>
                  <a:pt x="3604" y="2399"/>
                </a:lnTo>
                <a:lnTo>
                  <a:pt x="3604" y="2399"/>
                </a:lnTo>
                <a:lnTo>
                  <a:pt x="3606" y="2399"/>
                </a:lnTo>
                <a:lnTo>
                  <a:pt x="3606" y="2401"/>
                </a:lnTo>
                <a:lnTo>
                  <a:pt x="3604" y="2401"/>
                </a:lnTo>
                <a:lnTo>
                  <a:pt x="3604" y="2401"/>
                </a:lnTo>
                <a:lnTo>
                  <a:pt x="3606" y="2403"/>
                </a:lnTo>
                <a:lnTo>
                  <a:pt x="3604" y="2403"/>
                </a:lnTo>
                <a:lnTo>
                  <a:pt x="3606" y="2405"/>
                </a:lnTo>
                <a:lnTo>
                  <a:pt x="3606" y="2405"/>
                </a:lnTo>
                <a:lnTo>
                  <a:pt x="3606" y="2407"/>
                </a:lnTo>
                <a:lnTo>
                  <a:pt x="3604" y="2407"/>
                </a:lnTo>
                <a:lnTo>
                  <a:pt x="3604" y="2407"/>
                </a:lnTo>
                <a:lnTo>
                  <a:pt x="3604" y="2409"/>
                </a:lnTo>
                <a:lnTo>
                  <a:pt x="3604" y="2409"/>
                </a:lnTo>
                <a:lnTo>
                  <a:pt x="3606" y="2409"/>
                </a:lnTo>
                <a:lnTo>
                  <a:pt x="3608" y="2409"/>
                </a:lnTo>
                <a:lnTo>
                  <a:pt x="3608" y="2409"/>
                </a:lnTo>
                <a:lnTo>
                  <a:pt x="3610" y="2407"/>
                </a:lnTo>
                <a:lnTo>
                  <a:pt x="3612" y="2407"/>
                </a:lnTo>
                <a:lnTo>
                  <a:pt x="3612" y="2407"/>
                </a:lnTo>
                <a:lnTo>
                  <a:pt x="3614" y="2409"/>
                </a:lnTo>
                <a:lnTo>
                  <a:pt x="3616" y="2409"/>
                </a:lnTo>
                <a:lnTo>
                  <a:pt x="3616" y="2409"/>
                </a:lnTo>
                <a:lnTo>
                  <a:pt x="3619" y="2409"/>
                </a:lnTo>
                <a:lnTo>
                  <a:pt x="3619" y="2409"/>
                </a:lnTo>
                <a:lnTo>
                  <a:pt x="3619" y="2409"/>
                </a:lnTo>
                <a:lnTo>
                  <a:pt x="3621" y="2409"/>
                </a:lnTo>
                <a:lnTo>
                  <a:pt x="3623" y="2409"/>
                </a:lnTo>
                <a:lnTo>
                  <a:pt x="3623" y="2409"/>
                </a:lnTo>
                <a:lnTo>
                  <a:pt x="3625" y="2409"/>
                </a:lnTo>
                <a:lnTo>
                  <a:pt x="3625" y="2409"/>
                </a:lnTo>
                <a:lnTo>
                  <a:pt x="3625" y="2409"/>
                </a:lnTo>
                <a:lnTo>
                  <a:pt x="3627" y="2407"/>
                </a:lnTo>
                <a:lnTo>
                  <a:pt x="3625" y="2407"/>
                </a:lnTo>
                <a:lnTo>
                  <a:pt x="3625" y="2407"/>
                </a:lnTo>
                <a:lnTo>
                  <a:pt x="3623" y="2407"/>
                </a:lnTo>
                <a:lnTo>
                  <a:pt x="3623" y="2407"/>
                </a:lnTo>
                <a:lnTo>
                  <a:pt x="3621" y="2407"/>
                </a:lnTo>
                <a:lnTo>
                  <a:pt x="3621" y="2407"/>
                </a:lnTo>
                <a:lnTo>
                  <a:pt x="3619" y="2407"/>
                </a:lnTo>
                <a:lnTo>
                  <a:pt x="3619" y="2405"/>
                </a:lnTo>
                <a:lnTo>
                  <a:pt x="3619" y="2405"/>
                </a:lnTo>
                <a:lnTo>
                  <a:pt x="3619" y="2405"/>
                </a:lnTo>
                <a:lnTo>
                  <a:pt x="3621" y="2405"/>
                </a:lnTo>
                <a:lnTo>
                  <a:pt x="3621" y="2405"/>
                </a:lnTo>
                <a:lnTo>
                  <a:pt x="3621" y="2403"/>
                </a:lnTo>
                <a:lnTo>
                  <a:pt x="3621" y="2403"/>
                </a:lnTo>
                <a:lnTo>
                  <a:pt x="3625" y="2403"/>
                </a:lnTo>
                <a:lnTo>
                  <a:pt x="3625" y="2403"/>
                </a:lnTo>
                <a:lnTo>
                  <a:pt x="3627" y="2405"/>
                </a:lnTo>
                <a:lnTo>
                  <a:pt x="3627" y="2405"/>
                </a:lnTo>
                <a:lnTo>
                  <a:pt x="3627" y="2405"/>
                </a:lnTo>
                <a:lnTo>
                  <a:pt x="3627" y="2405"/>
                </a:lnTo>
                <a:lnTo>
                  <a:pt x="3627" y="2403"/>
                </a:lnTo>
                <a:lnTo>
                  <a:pt x="3629" y="2403"/>
                </a:lnTo>
                <a:lnTo>
                  <a:pt x="3629" y="2403"/>
                </a:lnTo>
                <a:lnTo>
                  <a:pt x="3629" y="2401"/>
                </a:lnTo>
                <a:lnTo>
                  <a:pt x="3629" y="2399"/>
                </a:lnTo>
                <a:lnTo>
                  <a:pt x="3629" y="2399"/>
                </a:lnTo>
                <a:close/>
                <a:moveTo>
                  <a:pt x="3671" y="1585"/>
                </a:moveTo>
                <a:lnTo>
                  <a:pt x="3671" y="1585"/>
                </a:lnTo>
                <a:lnTo>
                  <a:pt x="3671" y="1585"/>
                </a:lnTo>
                <a:lnTo>
                  <a:pt x="3671" y="1583"/>
                </a:lnTo>
                <a:lnTo>
                  <a:pt x="3671" y="1583"/>
                </a:lnTo>
                <a:lnTo>
                  <a:pt x="3671" y="1585"/>
                </a:lnTo>
                <a:lnTo>
                  <a:pt x="3671" y="1585"/>
                </a:lnTo>
                <a:lnTo>
                  <a:pt x="3671" y="1585"/>
                </a:lnTo>
                <a:lnTo>
                  <a:pt x="3671" y="1585"/>
                </a:lnTo>
                <a:close/>
                <a:moveTo>
                  <a:pt x="3792" y="1524"/>
                </a:moveTo>
                <a:lnTo>
                  <a:pt x="3792" y="1524"/>
                </a:lnTo>
                <a:lnTo>
                  <a:pt x="3792" y="1522"/>
                </a:lnTo>
                <a:lnTo>
                  <a:pt x="3790" y="1520"/>
                </a:lnTo>
                <a:lnTo>
                  <a:pt x="3790" y="1520"/>
                </a:lnTo>
                <a:lnTo>
                  <a:pt x="3790" y="1520"/>
                </a:lnTo>
                <a:lnTo>
                  <a:pt x="3790" y="1520"/>
                </a:lnTo>
                <a:lnTo>
                  <a:pt x="3788" y="1514"/>
                </a:lnTo>
                <a:lnTo>
                  <a:pt x="3788" y="1514"/>
                </a:lnTo>
                <a:lnTo>
                  <a:pt x="3788" y="1514"/>
                </a:lnTo>
                <a:lnTo>
                  <a:pt x="3786" y="1510"/>
                </a:lnTo>
                <a:lnTo>
                  <a:pt x="3786" y="1510"/>
                </a:lnTo>
                <a:lnTo>
                  <a:pt x="3784" y="1510"/>
                </a:lnTo>
                <a:lnTo>
                  <a:pt x="3784" y="1510"/>
                </a:lnTo>
                <a:lnTo>
                  <a:pt x="3784" y="1508"/>
                </a:lnTo>
                <a:lnTo>
                  <a:pt x="3784" y="1508"/>
                </a:lnTo>
                <a:lnTo>
                  <a:pt x="3784" y="1508"/>
                </a:lnTo>
                <a:lnTo>
                  <a:pt x="3782" y="1503"/>
                </a:lnTo>
                <a:lnTo>
                  <a:pt x="3780" y="1501"/>
                </a:lnTo>
                <a:lnTo>
                  <a:pt x="3780" y="1501"/>
                </a:lnTo>
                <a:lnTo>
                  <a:pt x="3780" y="1501"/>
                </a:lnTo>
                <a:lnTo>
                  <a:pt x="3780" y="1501"/>
                </a:lnTo>
                <a:lnTo>
                  <a:pt x="3778" y="1497"/>
                </a:lnTo>
                <a:lnTo>
                  <a:pt x="3772" y="1493"/>
                </a:lnTo>
                <a:lnTo>
                  <a:pt x="3769" y="1491"/>
                </a:lnTo>
                <a:lnTo>
                  <a:pt x="3769" y="1491"/>
                </a:lnTo>
                <a:lnTo>
                  <a:pt x="3767" y="1491"/>
                </a:lnTo>
                <a:lnTo>
                  <a:pt x="3767" y="1491"/>
                </a:lnTo>
                <a:lnTo>
                  <a:pt x="3765" y="1491"/>
                </a:lnTo>
                <a:lnTo>
                  <a:pt x="3765" y="1491"/>
                </a:lnTo>
                <a:lnTo>
                  <a:pt x="3767" y="1491"/>
                </a:lnTo>
                <a:lnTo>
                  <a:pt x="3767" y="1493"/>
                </a:lnTo>
                <a:lnTo>
                  <a:pt x="3769" y="1493"/>
                </a:lnTo>
                <a:lnTo>
                  <a:pt x="3772" y="1493"/>
                </a:lnTo>
                <a:lnTo>
                  <a:pt x="3774" y="1495"/>
                </a:lnTo>
                <a:lnTo>
                  <a:pt x="3772" y="1495"/>
                </a:lnTo>
                <a:lnTo>
                  <a:pt x="3772" y="1495"/>
                </a:lnTo>
                <a:lnTo>
                  <a:pt x="3769" y="1495"/>
                </a:lnTo>
                <a:lnTo>
                  <a:pt x="3769" y="1493"/>
                </a:lnTo>
                <a:lnTo>
                  <a:pt x="3767" y="1493"/>
                </a:lnTo>
                <a:lnTo>
                  <a:pt x="3767" y="1495"/>
                </a:lnTo>
                <a:lnTo>
                  <a:pt x="3767" y="1497"/>
                </a:lnTo>
                <a:lnTo>
                  <a:pt x="3767" y="1499"/>
                </a:lnTo>
                <a:lnTo>
                  <a:pt x="3767" y="1501"/>
                </a:lnTo>
                <a:lnTo>
                  <a:pt x="3765" y="1503"/>
                </a:lnTo>
                <a:lnTo>
                  <a:pt x="3765" y="1503"/>
                </a:lnTo>
                <a:lnTo>
                  <a:pt x="3765" y="1505"/>
                </a:lnTo>
                <a:lnTo>
                  <a:pt x="3765" y="1505"/>
                </a:lnTo>
                <a:lnTo>
                  <a:pt x="3765" y="1510"/>
                </a:lnTo>
                <a:lnTo>
                  <a:pt x="3765" y="1512"/>
                </a:lnTo>
                <a:lnTo>
                  <a:pt x="3763" y="1516"/>
                </a:lnTo>
                <a:lnTo>
                  <a:pt x="3763" y="1516"/>
                </a:lnTo>
                <a:lnTo>
                  <a:pt x="3763" y="1516"/>
                </a:lnTo>
                <a:lnTo>
                  <a:pt x="3763" y="1512"/>
                </a:lnTo>
                <a:lnTo>
                  <a:pt x="3763" y="1514"/>
                </a:lnTo>
                <a:lnTo>
                  <a:pt x="3763" y="1516"/>
                </a:lnTo>
                <a:lnTo>
                  <a:pt x="3763" y="1518"/>
                </a:lnTo>
                <a:lnTo>
                  <a:pt x="3763" y="1522"/>
                </a:lnTo>
                <a:lnTo>
                  <a:pt x="3765" y="1533"/>
                </a:lnTo>
                <a:lnTo>
                  <a:pt x="3765" y="1537"/>
                </a:lnTo>
                <a:lnTo>
                  <a:pt x="3767" y="1539"/>
                </a:lnTo>
                <a:lnTo>
                  <a:pt x="3767" y="1543"/>
                </a:lnTo>
                <a:lnTo>
                  <a:pt x="3772" y="1545"/>
                </a:lnTo>
                <a:lnTo>
                  <a:pt x="3774" y="1545"/>
                </a:lnTo>
                <a:lnTo>
                  <a:pt x="3778" y="1545"/>
                </a:lnTo>
                <a:lnTo>
                  <a:pt x="3780" y="1543"/>
                </a:lnTo>
                <a:lnTo>
                  <a:pt x="3786" y="1541"/>
                </a:lnTo>
                <a:lnTo>
                  <a:pt x="3786" y="1541"/>
                </a:lnTo>
                <a:lnTo>
                  <a:pt x="3790" y="1539"/>
                </a:lnTo>
                <a:lnTo>
                  <a:pt x="3792" y="1537"/>
                </a:lnTo>
                <a:lnTo>
                  <a:pt x="3792" y="1537"/>
                </a:lnTo>
                <a:lnTo>
                  <a:pt x="3792" y="1535"/>
                </a:lnTo>
                <a:lnTo>
                  <a:pt x="3795" y="1533"/>
                </a:lnTo>
                <a:lnTo>
                  <a:pt x="3795" y="1531"/>
                </a:lnTo>
                <a:lnTo>
                  <a:pt x="3795" y="1526"/>
                </a:lnTo>
                <a:lnTo>
                  <a:pt x="3792" y="1524"/>
                </a:lnTo>
                <a:close/>
                <a:moveTo>
                  <a:pt x="3673" y="1570"/>
                </a:moveTo>
                <a:lnTo>
                  <a:pt x="3673" y="1570"/>
                </a:lnTo>
                <a:lnTo>
                  <a:pt x="3673" y="1570"/>
                </a:lnTo>
                <a:lnTo>
                  <a:pt x="3673" y="1570"/>
                </a:lnTo>
                <a:lnTo>
                  <a:pt x="3673" y="1570"/>
                </a:lnTo>
                <a:lnTo>
                  <a:pt x="3673" y="1570"/>
                </a:lnTo>
                <a:lnTo>
                  <a:pt x="3673" y="1570"/>
                </a:lnTo>
                <a:lnTo>
                  <a:pt x="3673" y="1570"/>
                </a:lnTo>
                <a:lnTo>
                  <a:pt x="3673" y="1570"/>
                </a:lnTo>
                <a:lnTo>
                  <a:pt x="3673" y="1570"/>
                </a:lnTo>
                <a:lnTo>
                  <a:pt x="3673" y="1570"/>
                </a:lnTo>
                <a:lnTo>
                  <a:pt x="3673" y="1570"/>
                </a:lnTo>
                <a:lnTo>
                  <a:pt x="3673" y="1570"/>
                </a:lnTo>
                <a:close/>
                <a:moveTo>
                  <a:pt x="3610" y="2399"/>
                </a:moveTo>
                <a:lnTo>
                  <a:pt x="3612" y="2399"/>
                </a:lnTo>
                <a:lnTo>
                  <a:pt x="3612" y="2396"/>
                </a:lnTo>
                <a:lnTo>
                  <a:pt x="3612" y="2396"/>
                </a:lnTo>
                <a:lnTo>
                  <a:pt x="3612" y="2394"/>
                </a:lnTo>
                <a:lnTo>
                  <a:pt x="3610" y="2394"/>
                </a:lnTo>
                <a:lnTo>
                  <a:pt x="3610" y="2394"/>
                </a:lnTo>
                <a:lnTo>
                  <a:pt x="3610" y="2394"/>
                </a:lnTo>
                <a:lnTo>
                  <a:pt x="3610" y="2396"/>
                </a:lnTo>
                <a:lnTo>
                  <a:pt x="3610" y="2396"/>
                </a:lnTo>
                <a:lnTo>
                  <a:pt x="3610" y="2396"/>
                </a:lnTo>
                <a:lnTo>
                  <a:pt x="3610" y="2399"/>
                </a:lnTo>
                <a:close/>
                <a:moveTo>
                  <a:pt x="3763" y="1501"/>
                </a:moveTo>
                <a:lnTo>
                  <a:pt x="3763" y="1501"/>
                </a:lnTo>
                <a:lnTo>
                  <a:pt x="3765" y="1501"/>
                </a:lnTo>
                <a:lnTo>
                  <a:pt x="3765" y="1501"/>
                </a:lnTo>
                <a:lnTo>
                  <a:pt x="3765" y="1501"/>
                </a:lnTo>
                <a:lnTo>
                  <a:pt x="3763" y="1499"/>
                </a:lnTo>
                <a:lnTo>
                  <a:pt x="3763" y="1501"/>
                </a:lnTo>
                <a:close/>
                <a:moveTo>
                  <a:pt x="3673" y="2474"/>
                </a:moveTo>
                <a:lnTo>
                  <a:pt x="3671" y="2472"/>
                </a:lnTo>
                <a:lnTo>
                  <a:pt x="3669" y="2472"/>
                </a:lnTo>
                <a:lnTo>
                  <a:pt x="3669" y="2472"/>
                </a:lnTo>
                <a:lnTo>
                  <a:pt x="3669" y="2472"/>
                </a:lnTo>
                <a:lnTo>
                  <a:pt x="3669" y="2474"/>
                </a:lnTo>
                <a:lnTo>
                  <a:pt x="3671" y="2474"/>
                </a:lnTo>
                <a:lnTo>
                  <a:pt x="3671" y="2476"/>
                </a:lnTo>
                <a:lnTo>
                  <a:pt x="3671" y="2476"/>
                </a:lnTo>
                <a:lnTo>
                  <a:pt x="3673" y="2476"/>
                </a:lnTo>
                <a:lnTo>
                  <a:pt x="3675" y="2476"/>
                </a:lnTo>
                <a:lnTo>
                  <a:pt x="3677" y="2476"/>
                </a:lnTo>
                <a:lnTo>
                  <a:pt x="3677" y="2474"/>
                </a:lnTo>
                <a:lnTo>
                  <a:pt x="3675" y="2474"/>
                </a:lnTo>
                <a:lnTo>
                  <a:pt x="3673" y="2474"/>
                </a:lnTo>
                <a:close/>
                <a:moveTo>
                  <a:pt x="3663" y="1470"/>
                </a:moveTo>
                <a:lnTo>
                  <a:pt x="3663" y="1470"/>
                </a:lnTo>
                <a:lnTo>
                  <a:pt x="3663" y="1470"/>
                </a:lnTo>
                <a:lnTo>
                  <a:pt x="3663" y="1470"/>
                </a:lnTo>
                <a:lnTo>
                  <a:pt x="3663" y="1470"/>
                </a:lnTo>
                <a:lnTo>
                  <a:pt x="3663" y="1470"/>
                </a:lnTo>
                <a:lnTo>
                  <a:pt x="3663" y="1470"/>
                </a:lnTo>
                <a:lnTo>
                  <a:pt x="3663" y="1470"/>
                </a:lnTo>
                <a:lnTo>
                  <a:pt x="3663" y="1470"/>
                </a:lnTo>
                <a:close/>
                <a:moveTo>
                  <a:pt x="3656" y="1734"/>
                </a:moveTo>
                <a:lnTo>
                  <a:pt x="3656" y="1736"/>
                </a:lnTo>
                <a:lnTo>
                  <a:pt x="3658" y="1736"/>
                </a:lnTo>
                <a:lnTo>
                  <a:pt x="3658" y="1736"/>
                </a:lnTo>
                <a:lnTo>
                  <a:pt x="3658" y="1736"/>
                </a:lnTo>
                <a:lnTo>
                  <a:pt x="3658" y="1736"/>
                </a:lnTo>
                <a:lnTo>
                  <a:pt x="3656" y="1738"/>
                </a:lnTo>
                <a:lnTo>
                  <a:pt x="3656" y="1736"/>
                </a:lnTo>
                <a:lnTo>
                  <a:pt x="3656" y="1736"/>
                </a:lnTo>
                <a:lnTo>
                  <a:pt x="3656" y="1736"/>
                </a:lnTo>
                <a:lnTo>
                  <a:pt x="3656" y="1736"/>
                </a:lnTo>
                <a:lnTo>
                  <a:pt x="3656" y="1738"/>
                </a:lnTo>
                <a:lnTo>
                  <a:pt x="3658" y="1738"/>
                </a:lnTo>
                <a:lnTo>
                  <a:pt x="3658" y="1738"/>
                </a:lnTo>
                <a:lnTo>
                  <a:pt x="3658" y="1736"/>
                </a:lnTo>
                <a:lnTo>
                  <a:pt x="3658" y="1736"/>
                </a:lnTo>
                <a:lnTo>
                  <a:pt x="3656" y="1734"/>
                </a:lnTo>
                <a:close/>
                <a:moveTo>
                  <a:pt x="3667" y="1512"/>
                </a:moveTo>
                <a:lnTo>
                  <a:pt x="3667" y="1512"/>
                </a:lnTo>
                <a:lnTo>
                  <a:pt x="3667" y="1512"/>
                </a:lnTo>
                <a:lnTo>
                  <a:pt x="3665" y="1512"/>
                </a:lnTo>
                <a:lnTo>
                  <a:pt x="3665" y="1512"/>
                </a:lnTo>
                <a:lnTo>
                  <a:pt x="3665" y="1512"/>
                </a:lnTo>
                <a:lnTo>
                  <a:pt x="3667" y="1512"/>
                </a:lnTo>
                <a:lnTo>
                  <a:pt x="3667" y="1512"/>
                </a:lnTo>
                <a:lnTo>
                  <a:pt x="3667" y="1512"/>
                </a:lnTo>
                <a:lnTo>
                  <a:pt x="3667" y="1512"/>
                </a:lnTo>
                <a:lnTo>
                  <a:pt x="3667" y="1512"/>
                </a:lnTo>
                <a:lnTo>
                  <a:pt x="3667" y="1512"/>
                </a:lnTo>
                <a:lnTo>
                  <a:pt x="3667" y="1512"/>
                </a:lnTo>
                <a:close/>
                <a:moveTo>
                  <a:pt x="2376" y="1459"/>
                </a:moveTo>
                <a:lnTo>
                  <a:pt x="2374" y="1459"/>
                </a:lnTo>
                <a:lnTo>
                  <a:pt x="2374" y="1459"/>
                </a:lnTo>
                <a:lnTo>
                  <a:pt x="2374" y="1461"/>
                </a:lnTo>
                <a:lnTo>
                  <a:pt x="2376" y="1461"/>
                </a:lnTo>
                <a:lnTo>
                  <a:pt x="2376" y="1459"/>
                </a:lnTo>
                <a:lnTo>
                  <a:pt x="2376" y="1459"/>
                </a:lnTo>
                <a:close/>
                <a:moveTo>
                  <a:pt x="2380" y="1468"/>
                </a:moveTo>
                <a:lnTo>
                  <a:pt x="2380" y="1468"/>
                </a:lnTo>
                <a:lnTo>
                  <a:pt x="2378" y="1470"/>
                </a:lnTo>
                <a:lnTo>
                  <a:pt x="2380" y="1470"/>
                </a:lnTo>
                <a:lnTo>
                  <a:pt x="2380" y="1470"/>
                </a:lnTo>
                <a:lnTo>
                  <a:pt x="2380" y="1470"/>
                </a:lnTo>
                <a:lnTo>
                  <a:pt x="2380" y="1470"/>
                </a:lnTo>
                <a:lnTo>
                  <a:pt x="2380" y="1470"/>
                </a:lnTo>
                <a:lnTo>
                  <a:pt x="2380" y="1468"/>
                </a:lnTo>
                <a:lnTo>
                  <a:pt x="2380" y="1468"/>
                </a:lnTo>
                <a:lnTo>
                  <a:pt x="2380" y="1468"/>
                </a:lnTo>
                <a:close/>
                <a:moveTo>
                  <a:pt x="2378" y="1466"/>
                </a:moveTo>
                <a:lnTo>
                  <a:pt x="2378" y="1463"/>
                </a:lnTo>
                <a:lnTo>
                  <a:pt x="2376" y="1463"/>
                </a:lnTo>
                <a:lnTo>
                  <a:pt x="2376" y="1466"/>
                </a:lnTo>
                <a:lnTo>
                  <a:pt x="2376" y="1466"/>
                </a:lnTo>
                <a:lnTo>
                  <a:pt x="2376" y="1466"/>
                </a:lnTo>
                <a:lnTo>
                  <a:pt x="2376" y="1466"/>
                </a:lnTo>
                <a:lnTo>
                  <a:pt x="2378" y="1466"/>
                </a:lnTo>
                <a:close/>
                <a:moveTo>
                  <a:pt x="2378" y="1470"/>
                </a:moveTo>
                <a:lnTo>
                  <a:pt x="2376" y="1470"/>
                </a:lnTo>
                <a:lnTo>
                  <a:pt x="2376" y="1470"/>
                </a:lnTo>
                <a:lnTo>
                  <a:pt x="2376" y="1472"/>
                </a:lnTo>
                <a:lnTo>
                  <a:pt x="2376" y="1472"/>
                </a:lnTo>
                <a:lnTo>
                  <a:pt x="2376" y="1472"/>
                </a:lnTo>
                <a:lnTo>
                  <a:pt x="2378" y="1472"/>
                </a:lnTo>
                <a:lnTo>
                  <a:pt x="2378" y="1472"/>
                </a:lnTo>
                <a:lnTo>
                  <a:pt x="2378" y="1470"/>
                </a:lnTo>
                <a:lnTo>
                  <a:pt x="2378" y="1470"/>
                </a:lnTo>
                <a:close/>
                <a:moveTo>
                  <a:pt x="2399" y="1744"/>
                </a:moveTo>
                <a:lnTo>
                  <a:pt x="2399" y="1744"/>
                </a:lnTo>
                <a:lnTo>
                  <a:pt x="2399" y="1744"/>
                </a:lnTo>
                <a:lnTo>
                  <a:pt x="2399" y="1744"/>
                </a:lnTo>
                <a:lnTo>
                  <a:pt x="2399" y="1747"/>
                </a:lnTo>
                <a:lnTo>
                  <a:pt x="2399" y="1747"/>
                </a:lnTo>
                <a:lnTo>
                  <a:pt x="2399" y="1747"/>
                </a:lnTo>
                <a:lnTo>
                  <a:pt x="2401" y="1747"/>
                </a:lnTo>
                <a:lnTo>
                  <a:pt x="2401" y="1744"/>
                </a:lnTo>
                <a:lnTo>
                  <a:pt x="2399" y="1744"/>
                </a:lnTo>
                <a:lnTo>
                  <a:pt x="2399" y="1744"/>
                </a:lnTo>
                <a:close/>
                <a:moveTo>
                  <a:pt x="2426" y="1522"/>
                </a:moveTo>
                <a:lnTo>
                  <a:pt x="2424" y="1522"/>
                </a:lnTo>
                <a:lnTo>
                  <a:pt x="2422" y="1522"/>
                </a:lnTo>
                <a:lnTo>
                  <a:pt x="2420" y="1522"/>
                </a:lnTo>
                <a:lnTo>
                  <a:pt x="2424" y="1524"/>
                </a:lnTo>
                <a:lnTo>
                  <a:pt x="2426" y="1524"/>
                </a:lnTo>
                <a:lnTo>
                  <a:pt x="2426" y="1524"/>
                </a:lnTo>
                <a:lnTo>
                  <a:pt x="2426" y="1522"/>
                </a:lnTo>
                <a:lnTo>
                  <a:pt x="2426" y="1522"/>
                </a:lnTo>
                <a:lnTo>
                  <a:pt x="2426" y="1522"/>
                </a:lnTo>
                <a:close/>
                <a:moveTo>
                  <a:pt x="2382" y="1466"/>
                </a:moveTo>
                <a:lnTo>
                  <a:pt x="2382" y="1466"/>
                </a:lnTo>
                <a:lnTo>
                  <a:pt x="2382" y="1466"/>
                </a:lnTo>
                <a:lnTo>
                  <a:pt x="2382" y="1466"/>
                </a:lnTo>
                <a:lnTo>
                  <a:pt x="2382" y="1463"/>
                </a:lnTo>
                <a:lnTo>
                  <a:pt x="2382" y="1463"/>
                </a:lnTo>
                <a:lnTo>
                  <a:pt x="2382" y="1463"/>
                </a:lnTo>
                <a:lnTo>
                  <a:pt x="2382" y="1466"/>
                </a:lnTo>
                <a:close/>
                <a:moveTo>
                  <a:pt x="2364" y="1216"/>
                </a:moveTo>
                <a:lnTo>
                  <a:pt x="2366" y="1218"/>
                </a:lnTo>
                <a:lnTo>
                  <a:pt x="2368" y="1218"/>
                </a:lnTo>
                <a:lnTo>
                  <a:pt x="2368" y="1218"/>
                </a:lnTo>
                <a:lnTo>
                  <a:pt x="2370" y="1216"/>
                </a:lnTo>
                <a:lnTo>
                  <a:pt x="2372" y="1212"/>
                </a:lnTo>
                <a:lnTo>
                  <a:pt x="2374" y="1210"/>
                </a:lnTo>
                <a:lnTo>
                  <a:pt x="2374" y="1210"/>
                </a:lnTo>
                <a:lnTo>
                  <a:pt x="2372" y="1210"/>
                </a:lnTo>
                <a:lnTo>
                  <a:pt x="2368" y="1212"/>
                </a:lnTo>
                <a:lnTo>
                  <a:pt x="2368" y="1212"/>
                </a:lnTo>
                <a:lnTo>
                  <a:pt x="2366" y="1212"/>
                </a:lnTo>
                <a:lnTo>
                  <a:pt x="2364" y="1212"/>
                </a:lnTo>
                <a:lnTo>
                  <a:pt x="2364" y="1214"/>
                </a:lnTo>
                <a:lnTo>
                  <a:pt x="2364" y="1214"/>
                </a:lnTo>
                <a:lnTo>
                  <a:pt x="2364" y="1216"/>
                </a:lnTo>
                <a:close/>
                <a:moveTo>
                  <a:pt x="2359" y="1216"/>
                </a:moveTo>
                <a:lnTo>
                  <a:pt x="2357" y="1216"/>
                </a:lnTo>
                <a:lnTo>
                  <a:pt x="2357" y="1216"/>
                </a:lnTo>
                <a:lnTo>
                  <a:pt x="2357" y="1216"/>
                </a:lnTo>
                <a:lnTo>
                  <a:pt x="2357" y="1218"/>
                </a:lnTo>
                <a:lnTo>
                  <a:pt x="2357" y="1218"/>
                </a:lnTo>
                <a:lnTo>
                  <a:pt x="2359" y="1218"/>
                </a:lnTo>
                <a:lnTo>
                  <a:pt x="2359" y="1218"/>
                </a:lnTo>
                <a:lnTo>
                  <a:pt x="2359" y="1216"/>
                </a:lnTo>
                <a:lnTo>
                  <a:pt x="2359" y="1216"/>
                </a:lnTo>
                <a:lnTo>
                  <a:pt x="2359" y="1216"/>
                </a:lnTo>
                <a:close/>
                <a:moveTo>
                  <a:pt x="4450" y="1635"/>
                </a:moveTo>
                <a:lnTo>
                  <a:pt x="4448" y="1638"/>
                </a:lnTo>
                <a:lnTo>
                  <a:pt x="4448" y="1640"/>
                </a:lnTo>
                <a:lnTo>
                  <a:pt x="4450" y="1640"/>
                </a:lnTo>
                <a:lnTo>
                  <a:pt x="4450" y="1638"/>
                </a:lnTo>
                <a:lnTo>
                  <a:pt x="4453" y="1638"/>
                </a:lnTo>
                <a:lnTo>
                  <a:pt x="4450" y="1635"/>
                </a:lnTo>
                <a:lnTo>
                  <a:pt x="4453" y="1635"/>
                </a:lnTo>
                <a:lnTo>
                  <a:pt x="4450" y="1635"/>
                </a:lnTo>
                <a:lnTo>
                  <a:pt x="4450" y="1635"/>
                </a:lnTo>
                <a:close/>
                <a:moveTo>
                  <a:pt x="2374" y="1470"/>
                </a:moveTo>
                <a:lnTo>
                  <a:pt x="2374" y="1470"/>
                </a:lnTo>
                <a:lnTo>
                  <a:pt x="2374" y="1470"/>
                </a:lnTo>
                <a:lnTo>
                  <a:pt x="2374" y="1470"/>
                </a:lnTo>
                <a:lnTo>
                  <a:pt x="2374" y="1470"/>
                </a:lnTo>
                <a:lnTo>
                  <a:pt x="2372" y="1472"/>
                </a:lnTo>
                <a:lnTo>
                  <a:pt x="2372" y="1472"/>
                </a:lnTo>
                <a:lnTo>
                  <a:pt x="2374" y="1472"/>
                </a:lnTo>
                <a:lnTo>
                  <a:pt x="2374" y="1472"/>
                </a:lnTo>
                <a:lnTo>
                  <a:pt x="2374" y="1472"/>
                </a:lnTo>
                <a:lnTo>
                  <a:pt x="2376" y="1472"/>
                </a:lnTo>
                <a:lnTo>
                  <a:pt x="2374" y="1470"/>
                </a:lnTo>
                <a:lnTo>
                  <a:pt x="2374" y="1470"/>
                </a:lnTo>
                <a:close/>
                <a:moveTo>
                  <a:pt x="3235" y="1795"/>
                </a:moveTo>
                <a:lnTo>
                  <a:pt x="3235" y="1795"/>
                </a:lnTo>
                <a:lnTo>
                  <a:pt x="3235" y="1795"/>
                </a:lnTo>
                <a:lnTo>
                  <a:pt x="3235" y="1797"/>
                </a:lnTo>
                <a:lnTo>
                  <a:pt x="3233" y="1801"/>
                </a:lnTo>
                <a:lnTo>
                  <a:pt x="3235" y="1801"/>
                </a:lnTo>
                <a:lnTo>
                  <a:pt x="3235" y="1803"/>
                </a:lnTo>
                <a:lnTo>
                  <a:pt x="3237" y="1803"/>
                </a:lnTo>
                <a:lnTo>
                  <a:pt x="3237" y="1803"/>
                </a:lnTo>
                <a:lnTo>
                  <a:pt x="3237" y="1803"/>
                </a:lnTo>
                <a:lnTo>
                  <a:pt x="3237" y="1801"/>
                </a:lnTo>
                <a:lnTo>
                  <a:pt x="3235" y="1799"/>
                </a:lnTo>
                <a:lnTo>
                  <a:pt x="3237" y="1795"/>
                </a:lnTo>
                <a:lnTo>
                  <a:pt x="3235" y="1795"/>
                </a:lnTo>
                <a:close/>
                <a:moveTo>
                  <a:pt x="3336" y="1847"/>
                </a:moveTo>
                <a:lnTo>
                  <a:pt x="3336" y="1845"/>
                </a:lnTo>
                <a:lnTo>
                  <a:pt x="3336" y="1841"/>
                </a:lnTo>
                <a:lnTo>
                  <a:pt x="3334" y="1835"/>
                </a:lnTo>
                <a:lnTo>
                  <a:pt x="3334" y="1826"/>
                </a:lnTo>
                <a:lnTo>
                  <a:pt x="3332" y="1822"/>
                </a:lnTo>
                <a:lnTo>
                  <a:pt x="3332" y="1820"/>
                </a:lnTo>
                <a:lnTo>
                  <a:pt x="3329" y="1818"/>
                </a:lnTo>
                <a:lnTo>
                  <a:pt x="3329" y="1818"/>
                </a:lnTo>
                <a:lnTo>
                  <a:pt x="3327" y="1814"/>
                </a:lnTo>
                <a:lnTo>
                  <a:pt x="3325" y="1812"/>
                </a:lnTo>
                <a:lnTo>
                  <a:pt x="3325" y="1812"/>
                </a:lnTo>
                <a:lnTo>
                  <a:pt x="3325" y="1809"/>
                </a:lnTo>
                <a:lnTo>
                  <a:pt x="3323" y="1807"/>
                </a:lnTo>
                <a:lnTo>
                  <a:pt x="3323" y="1807"/>
                </a:lnTo>
                <a:lnTo>
                  <a:pt x="3321" y="1805"/>
                </a:lnTo>
                <a:lnTo>
                  <a:pt x="3321" y="1805"/>
                </a:lnTo>
                <a:lnTo>
                  <a:pt x="3321" y="1805"/>
                </a:lnTo>
                <a:lnTo>
                  <a:pt x="3319" y="1809"/>
                </a:lnTo>
                <a:lnTo>
                  <a:pt x="3317" y="1812"/>
                </a:lnTo>
                <a:lnTo>
                  <a:pt x="3317" y="1812"/>
                </a:lnTo>
                <a:lnTo>
                  <a:pt x="3315" y="1812"/>
                </a:lnTo>
                <a:lnTo>
                  <a:pt x="3315" y="1812"/>
                </a:lnTo>
                <a:lnTo>
                  <a:pt x="3315" y="1814"/>
                </a:lnTo>
                <a:lnTo>
                  <a:pt x="3317" y="1816"/>
                </a:lnTo>
                <a:lnTo>
                  <a:pt x="3317" y="1816"/>
                </a:lnTo>
                <a:lnTo>
                  <a:pt x="3317" y="1818"/>
                </a:lnTo>
                <a:lnTo>
                  <a:pt x="3315" y="1822"/>
                </a:lnTo>
                <a:lnTo>
                  <a:pt x="3313" y="1824"/>
                </a:lnTo>
                <a:lnTo>
                  <a:pt x="3311" y="1826"/>
                </a:lnTo>
                <a:lnTo>
                  <a:pt x="3308" y="1826"/>
                </a:lnTo>
                <a:lnTo>
                  <a:pt x="3308" y="1828"/>
                </a:lnTo>
                <a:lnTo>
                  <a:pt x="3306" y="1828"/>
                </a:lnTo>
                <a:lnTo>
                  <a:pt x="3306" y="1828"/>
                </a:lnTo>
                <a:lnTo>
                  <a:pt x="3304" y="1828"/>
                </a:lnTo>
                <a:lnTo>
                  <a:pt x="3304" y="1828"/>
                </a:lnTo>
                <a:lnTo>
                  <a:pt x="3302" y="1828"/>
                </a:lnTo>
                <a:lnTo>
                  <a:pt x="3302" y="1828"/>
                </a:lnTo>
                <a:lnTo>
                  <a:pt x="3302" y="1830"/>
                </a:lnTo>
                <a:lnTo>
                  <a:pt x="3302" y="1830"/>
                </a:lnTo>
                <a:lnTo>
                  <a:pt x="3302" y="1830"/>
                </a:lnTo>
                <a:lnTo>
                  <a:pt x="3302" y="1832"/>
                </a:lnTo>
                <a:lnTo>
                  <a:pt x="3302" y="1832"/>
                </a:lnTo>
                <a:lnTo>
                  <a:pt x="3302" y="1832"/>
                </a:lnTo>
                <a:lnTo>
                  <a:pt x="3302" y="1835"/>
                </a:lnTo>
                <a:lnTo>
                  <a:pt x="3300" y="1839"/>
                </a:lnTo>
                <a:lnTo>
                  <a:pt x="3300" y="1841"/>
                </a:lnTo>
                <a:lnTo>
                  <a:pt x="3302" y="1843"/>
                </a:lnTo>
                <a:lnTo>
                  <a:pt x="3302" y="1843"/>
                </a:lnTo>
                <a:lnTo>
                  <a:pt x="3300" y="1843"/>
                </a:lnTo>
                <a:lnTo>
                  <a:pt x="3298" y="1843"/>
                </a:lnTo>
                <a:lnTo>
                  <a:pt x="3298" y="1845"/>
                </a:lnTo>
                <a:lnTo>
                  <a:pt x="3298" y="1845"/>
                </a:lnTo>
                <a:lnTo>
                  <a:pt x="3296" y="1847"/>
                </a:lnTo>
                <a:lnTo>
                  <a:pt x="3296" y="1847"/>
                </a:lnTo>
                <a:lnTo>
                  <a:pt x="3294" y="1847"/>
                </a:lnTo>
                <a:lnTo>
                  <a:pt x="3296" y="1847"/>
                </a:lnTo>
                <a:lnTo>
                  <a:pt x="3296" y="1847"/>
                </a:lnTo>
                <a:lnTo>
                  <a:pt x="3296" y="1845"/>
                </a:lnTo>
                <a:lnTo>
                  <a:pt x="3296" y="1845"/>
                </a:lnTo>
                <a:lnTo>
                  <a:pt x="3296" y="1843"/>
                </a:lnTo>
                <a:lnTo>
                  <a:pt x="3296" y="1843"/>
                </a:lnTo>
                <a:lnTo>
                  <a:pt x="3294" y="1845"/>
                </a:lnTo>
                <a:lnTo>
                  <a:pt x="3294" y="1845"/>
                </a:lnTo>
                <a:lnTo>
                  <a:pt x="3292" y="1847"/>
                </a:lnTo>
                <a:lnTo>
                  <a:pt x="3292" y="1849"/>
                </a:lnTo>
                <a:lnTo>
                  <a:pt x="3290" y="1849"/>
                </a:lnTo>
                <a:lnTo>
                  <a:pt x="3290" y="1851"/>
                </a:lnTo>
                <a:lnTo>
                  <a:pt x="3290" y="1851"/>
                </a:lnTo>
                <a:lnTo>
                  <a:pt x="3290" y="1853"/>
                </a:lnTo>
                <a:lnTo>
                  <a:pt x="3290" y="1853"/>
                </a:lnTo>
                <a:lnTo>
                  <a:pt x="3290" y="1853"/>
                </a:lnTo>
                <a:lnTo>
                  <a:pt x="3290" y="1856"/>
                </a:lnTo>
                <a:lnTo>
                  <a:pt x="3290" y="1856"/>
                </a:lnTo>
                <a:lnTo>
                  <a:pt x="3290" y="1853"/>
                </a:lnTo>
                <a:lnTo>
                  <a:pt x="3288" y="1851"/>
                </a:lnTo>
                <a:lnTo>
                  <a:pt x="3288" y="1851"/>
                </a:lnTo>
                <a:lnTo>
                  <a:pt x="3288" y="1851"/>
                </a:lnTo>
                <a:lnTo>
                  <a:pt x="3283" y="1853"/>
                </a:lnTo>
                <a:lnTo>
                  <a:pt x="3281" y="1856"/>
                </a:lnTo>
                <a:lnTo>
                  <a:pt x="3279" y="1858"/>
                </a:lnTo>
                <a:lnTo>
                  <a:pt x="3279" y="1858"/>
                </a:lnTo>
                <a:lnTo>
                  <a:pt x="3279" y="1860"/>
                </a:lnTo>
                <a:lnTo>
                  <a:pt x="3279" y="1860"/>
                </a:lnTo>
                <a:lnTo>
                  <a:pt x="3281" y="1862"/>
                </a:lnTo>
                <a:lnTo>
                  <a:pt x="3279" y="1862"/>
                </a:lnTo>
                <a:lnTo>
                  <a:pt x="3279" y="1862"/>
                </a:lnTo>
                <a:lnTo>
                  <a:pt x="3279" y="1862"/>
                </a:lnTo>
                <a:lnTo>
                  <a:pt x="3277" y="1860"/>
                </a:lnTo>
                <a:lnTo>
                  <a:pt x="3277" y="1860"/>
                </a:lnTo>
                <a:lnTo>
                  <a:pt x="3275" y="1860"/>
                </a:lnTo>
                <a:lnTo>
                  <a:pt x="3273" y="1860"/>
                </a:lnTo>
                <a:lnTo>
                  <a:pt x="3271" y="1860"/>
                </a:lnTo>
                <a:lnTo>
                  <a:pt x="3269" y="1860"/>
                </a:lnTo>
                <a:lnTo>
                  <a:pt x="3269" y="1862"/>
                </a:lnTo>
                <a:lnTo>
                  <a:pt x="3269" y="1862"/>
                </a:lnTo>
                <a:lnTo>
                  <a:pt x="3269" y="1862"/>
                </a:lnTo>
                <a:lnTo>
                  <a:pt x="3267" y="1862"/>
                </a:lnTo>
                <a:lnTo>
                  <a:pt x="3267" y="1862"/>
                </a:lnTo>
                <a:lnTo>
                  <a:pt x="3264" y="1864"/>
                </a:lnTo>
                <a:lnTo>
                  <a:pt x="3264" y="1864"/>
                </a:lnTo>
                <a:lnTo>
                  <a:pt x="3264" y="1862"/>
                </a:lnTo>
                <a:lnTo>
                  <a:pt x="3262" y="1862"/>
                </a:lnTo>
                <a:lnTo>
                  <a:pt x="3262" y="1862"/>
                </a:lnTo>
                <a:lnTo>
                  <a:pt x="3260" y="1864"/>
                </a:lnTo>
                <a:lnTo>
                  <a:pt x="3258" y="1866"/>
                </a:lnTo>
                <a:lnTo>
                  <a:pt x="3258" y="1866"/>
                </a:lnTo>
                <a:lnTo>
                  <a:pt x="3254" y="1866"/>
                </a:lnTo>
                <a:lnTo>
                  <a:pt x="3252" y="1866"/>
                </a:lnTo>
                <a:lnTo>
                  <a:pt x="3252" y="1866"/>
                </a:lnTo>
                <a:lnTo>
                  <a:pt x="3252" y="1866"/>
                </a:lnTo>
                <a:lnTo>
                  <a:pt x="3252" y="1868"/>
                </a:lnTo>
                <a:lnTo>
                  <a:pt x="3252" y="1872"/>
                </a:lnTo>
                <a:lnTo>
                  <a:pt x="3252" y="1872"/>
                </a:lnTo>
                <a:lnTo>
                  <a:pt x="3246" y="1883"/>
                </a:lnTo>
                <a:lnTo>
                  <a:pt x="3244" y="1887"/>
                </a:lnTo>
                <a:lnTo>
                  <a:pt x="3246" y="1887"/>
                </a:lnTo>
                <a:lnTo>
                  <a:pt x="3246" y="1889"/>
                </a:lnTo>
                <a:lnTo>
                  <a:pt x="3246" y="1891"/>
                </a:lnTo>
                <a:lnTo>
                  <a:pt x="3246" y="1897"/>
                </a:lnTo>
                <a:lnTo>
                  <a:pt x="3248" y="1900"/>
                </a:lnTo>
                <a:lnTo>
                  <a:pt x="3248" y="1902"/>
                </a:lnTo>
                <a:lnTo>
                  <a:pt x="3248" y="1904"/>
                </a:lnTo>
                <a:lnTo>
                  <a:pt x="3248" y="1906"/>
                </a:lnTo>
                <a:lnTo>
                  <a:pt x="3248" y="1908"/>
                </a:lnTo>
                <a:lnTo>
                  <a:pt x="3248" y="1908"/>
                </a:lnTo>
                <a:lnTo>
                  <a:pt x="3250" y="1912"/>
                </a:lnTo>
                <a:lnTo>
                  <a:pt x="3252" y="1914"/>
                </a:lnTo>
                <a:lnTo>
                  <a:pt x="3252" y="1916"/>
                </a:lnTo>
                <a:lnTo>
                  <a:pt x="3252" y="1916"/>
                </a:lnTo>
                <a:lnTo>
                  <a:pt x="3252" y="1921"/>
                </a:lnTo>
                <a:lnTo>
                  <a:pt x="3250" y="1923"/>
                </a:lnTo>
                <a:lnTo>
                  <a:pt x="3250" y="1925"/>
                </a:lnTo>
                <a:lnTo>
                  <a:pt x="3248" y="1927"/>
                </a:lnTo>
                <a:lnTo>
                  <a:pt x="3248" y="1931"/>
                </a:lnTo>
                <a:lnTo>
                  <a:pt x="3246" y="1931"/>
                </a:lnTo>
                <a:lnTo>
                  <a:pt x="3244" y="1935"/>
                </a:lnTo>
                <a:lnTo>
                  <a:pt x="3244" y="1937"/>
                </a:lnTo>
                <a:lnTo>
                  <a:pt x="3241" y="1939"/>
                </a:lnTo>
                <a:lnTo>
                  <a:pt x="3241" y="1941"/>
                </a:lnTo>
                <a:lnTo>
                  <a:pt x="3239" y="1941"/>
                </a:lnTo>
                <a:lnTo>
                  <a:pt x="3237" y="1941"/>
                </a:lnTo>
                <a:lnTo>
                  <a:pt x="3237" y="1946"/>
                </a:lnTo>
                <a:lnTo>
                  <a:pt x="3237" y="1948"/>
                </a:lnTo>
                <a:lnTo>
                  <a:pt x="3235" y="1948"/>
                </a:lnTo>
                <a:lnTo>
                  <a:pt x="3235" y="1950"/>
                </a:lnTo>
                <a:lnTo>
                  <a:pt x="3235" y="1950"/>
                </a:lnTo>
                <a:lnTo>
                  <a:pt x="3235" y="1952"/>
                </a:lnTo>
                <a:lnTo>
                  <a:pt x="3235" y="1952"/>
                </a:lnTo>
                <a:lnTo>
                  <a:pt x="3235" y="1956"/>
                </a:lnTo>
                <a:lnTo>
                  <a:pt x="3235" y="1958"/>
                </a:lnTo>
                <a:lnTo>
                  <a:pt x="3235" y="1962"/>
                </a:lnTo>
                <a:lnTo>
                  <a:pt x="3235" y="1965"/>
                </a:lnTo>
                <a:lnTo>
                  <a:pt x="3237" y="1965"/>
                </a:lnTo>
                <a:lnTo>
                  <a:pt x="3239" y="1969"/>
                </a:lnTo>
                <a:lnTo>
                  <a:pt x="3239" y="1971"/>
                </a:lnTo>
                <a:lnTo>
                  <a:pt x="3239" y="1971"/>
                </a:lnTo>
                <a:lnTo>
                  <a:pt x="3241" y="1973"/>
                </a:lnTo>
                <a:lnTo>
                  <a:pt x="3241" y="1975"/>
                </a:lnTo>
                <a:lnTo>
                  <a:pt x="3239" y="1977"/>
                </a:lnTo>
                <a:lnTo>
                  <a:pt x="3239" y="1979"/>
                </a:lnTo>
                <a:lnTo>
                  <a:pt x="3239" y="1981"/>
                </a:lnTo>
                <a:lnTo>
                  <a:pt x="3239" y="1983"/>
                </a:lnTo>
                <a:lnTo>
                  <a:pt x="3239" y="1988"/>
                </a:lnTo>
                <a:lnTo>
                  <a:pt x="3241" y="1988"/>
                </a:lnTo>
                <a:lnTo>
                  <a:pt x="3244" y="1990"/>
                </a:lnTo>
                <a:lnTo>
                  <a:pt x="3244" y="1992"/>
                </a:lnTo>
                <a:lnTo>
                  <a:pt x="3244" y="1994"/>
                </a:lnTo>
                <a:lnTo>
                  <a:pt x="3246" y="1996"/>
                </a:lnTo>
                <a:lnTo>
                  <a:pt x="3246" y="1996"/>
                </a:lnTo>
                <a:lnTo>
                  <a:pt x="3246" y="1998"/>
                </a:lnTo>
                <a:lnTo>
                  <a:pt x="3246" y="1998"/>
                </a:lnTo>
                <a:lnTo>
                  <a:pt x="3250" y="2000"/>
                </a:lnTo>
                <a:lnTo>
                  <a:pt x="3250" y="2000"/>
                </a:lnTo>
                <a:lnTo>
                  <a:pt x="3252" y="2002"/>
                </a:lnTo>
                <a:lnTo>
                  <a:pt x="3252" y="2002"/>
                </a:lnTo>
                <a:lnTo>
                  <a:pt x="3256" y="2002"/>
                </a:lnTo>
                <a:lnTo>
                  <a:pt x="3256" y="2002"/>
                </a:lnTo>
                <a:lnTo>
                  <a:pt x="3260" y="2006"/>
                </a:lnTo>
                <a:lnTo>
                  <a:pt x="3262" y="2006"/>
                </a:lnTo>
                <a:lnTo>
                  <a:pt x="3267" y="2006"/>
                </a:lnTo>
                <a:lnTo>
                  <a:pt x="3269" y="2006"/>
                </a:lnTo>
                <a:lnTo>
                  <a:pt x="3269" y="2004"/>
                </a:lnTo>
                <a:lnTo>
                  <a:pt x="3273" y="2002"/>
                </a:lnTo>
                <a:lnTo>
                  <a:pt x="3277" y="2000"/>
                </a:lnTo>
                <a:lnTo>
                  <a:pt x="3279" y="2000"/>
                </a:lnTo>
                <a:lnTo>
                  <a:pt x="3283" y="2000"/>
                </a:lnTo>
                <a:lnTo>
                  <a:pt x="3285" y="2000"/>
                </a:lnTo>
                <a:lnTo>
                  <a:pt x="3288" y="1998"/>
                </a:lnTo>
                <a:lnTo>
                  <a:pt x="3290" y="1998"/>
                </a:lnTo>
                <a:lnTo>
                  <a:pt x="3292" y="1994"/>
                </a:lnTo>
                <a:lnTo>
                  <a:pt x="3292" y="1992"/>
                </a:lnTo>
                <a:lnTo>
                  <a:pt x="3294" y="1990"/>
                </a:lnTo>
                <a:lnTo>
                  <a:pt x="3294" y="1988"/>
                </a:lnTo>
                <a:lnTo>
                  <a:pt x="3294" y="1986"/>
                </a:lnTo>
                <a:lnTo>
                  <a:pt x="3294" y="1983"/>
                </a:lnTo>
                <a:lnTo>
                  <a:pt x="3296" y="1981"/>
                </a:lnTo>
                <a:lnTo>
                  <a:pt x="3298" y="1979"/>
                </a:lnTo>
                <a:lnTo>
                  <a:pt x="3298" y="1977"/>
                </a:lnTo>
                <a:lnTo>
                  <a:pt x="3300" y="1971"/>
                </a:lnTo>
                <a:lnTo>
                  <a:pt x="3300" y="1967"/>
                </a:lnTo>
                <a:lnTo>
                  <a:pt x="3300" y="1962"/>
                </a:lnTo>
                <a:lnTo>
                  <a:pt x="3302" y="1958"/>
                </a:lnTo>
                <a:lnTo>
                  <a:pt x="3302" y="1958"/>
                </a:lnTo>
                <a:lnTo>
                  <a:pt x="3306" y="1950"/>
                </a:lnTo>
                <a:lnTo>
                  <a:pt x="3308" y="1941"/>
                </a:lnTo>
                <a:lnTo>
                  <a:pt x="3311" y="1935"/>
                </a:lnTo>
                <a:lnTo>
                  <a:pt x="3313" y="1929"/>
                </a:lnTo>
                <a:lnTo>
                  <a:pt x="3313" y="1925"/>
                </a:lnTo>
                <a:lnTo>
                  <a:pt x="3315" y="1921"/>
                </a:lnTo>
                <a:lnTo>
                  <a:pt x="3317" y="1914"/>
                </a:lnTo>
                <a:lnTo>
                  <a:pt x="3319" y="1908"/>
                </a:lnTo>
                <a:lnTo>
                  <a:pt x="3321" y="1904"/>
                </a:lnTo>
                <a:lnTo>
                  <a:pt x="3321" y="1900"/>
                </a:lnTo>
                <a:lnTo>
                  <a:pt x="3323" y="1897"/>
                </a:lnTo>
                <a:lnTo>
                  <a:pt x="3325" y="1891"/>
                </a:lnTo>
                <a:lnTo>
                  <a:pt x="3325" y="1887"/>
                </a:lnTo>
                <a:lnTo>
                  <a:pt x="3323" y="1883"/>
                </a:lnTo>
                <a:lnTo>
                  <a:pt x="3323" y="1881"/>
                </a:lnTo>
                <a:lnTo>
                  <a:pt x="3325" y="1879"/>
                </a:lnTo>
                <a:lnTo>
                  <a:pt x="3325" y="1877"/>
                </a:lnTo>
                <a:lnTo>
                  <a:pt x="3327" y="1877"/>
                </a:lnTo>
                <a:lnTo>
                  <a:pt x="3327" y="1874"/>
                </a:lnTo>
                <a:lnTo>
                  <a:pt x="3329" y="1874"/>
                </a:lnTo>
                <a:lnTo>
                  <a:pt x="3327" y="1874"/>
                </a:lnTo>
                <a:lnTo>
                  <a:pt x="3327" y="1872"/>
                </a:lnTo>
                <a:lnTo>
                  <a:pt x="3329" y="1872"/>
                </a:lnTo>
                <a:lnTo>
                  <a:pt x="3329" y="1870"/>
                </a:lnTo>
                <a:lnTo>
                  <a:pt x="3329" y="1866"/>
                </a:lnTo>
                <a:lnTo>
                  <a:pt x="3329" y="1866"/>
                </a:lnTo>
                <a:lnTo>
                  <a:pt x="3327" y="1864"/>
                </a:lnTo>
                <a:lnTo>
                  <a:pt x="3327" y="1864"/>
                </a:lnTo>
                <a:lnTo>
                  <a:pt x="3327" y="1862"/>
                </a:lnTo>
                <a:lnTo>
                  <a:pt x="3327" y="1860"/>
                </a:lnTo>
                <a:lnTo>
                  <a:pt x="3327" y="1858"/>
                </a:lnTo>
                <a:lnTo>
                  <a:pt x="3327" y="1856"/>
                </a:lnTo>
                <a:lnTo>
                  <a:pt x="3327" y="1856"/>
                </a:lnTo>
                <a:lnTo>
                  <a:pt x="3327" y="1856"/>
                </a:lnTo>
                <a:lnTo>
                  <a:pt x="3329" y="1856"/>
                </a:lnTo>
                <a:lnTo>
                  <a:pt x="3332" y="1856"/>
                </a:lnTo>
                <a:lnTo>
                  <a:pt x="3332" y="1856"/>
                </a:lnTo>
                <a:lnTo>
                  <a:pt x="3332" y="1860"/>
                </a:lnTo>
                <a:lnTo>
                  <a:pt x="3334" y="1862"/>
                </a:lnTo>
                <a:lnTo>
                  <a:pt x="3336" y="1862"/>
                </a:lnTo>
                <a:lnTo>
                  <a:pt x="3336" y="1862"/>
                </a:lnTo>
                <a:lnTo>
                  <a:pt x="3336" y="1862"/>
                </a:lnTo>
                <a:lnTo>
                  <a:pt x="3336" y="1860"/>
                </a:lnTo>
                <a:lnTo>
                  <a:pt x="3338" y="1858"/>
                </a:lnTo>
                <a:lnTo>
                  <a:pt x="3340" y="1853"/>
                </a:lnTo>
                <a:lnTo>
                  <a:pt x="3338" y="1849"/>
                </a:lnTo>
                <a:lnTo>
                  <a:pt x="3336" y="1847"/>
                </a:lnTo>
                <a:close/>
                <a:moveTo>
                  <a:pt x="3204" y="1661"/>
                </a:moveTo>
                <a:lnTo>
                  <a:pt x="3202" y="1661"/>
                </a:lnTo>
                <a:lnTo>
                  <a:pt x="3202" y="1663"/>
                </a:lnTo>
                <a:lnTo>
                  <a:pt x="3202" y="1663"/>
                </a:lnTo>
                <a:lnTo>
                  <a:pt x="3204" y="1661"/>
                </a:lnTo>
                <a:lnTo>
                  <a:pt x="3204" y="1661"/>
                </a:lnTo>
                <a:lnTo>
                  <a:pt x="3204" y="1661"/>
                </a:lnTo>
                <a:lnTo>
                  <a:pt x="3204" y="1661"/>
                </a:lnTo>
                <a:lnTo>
                  <a:pt x="3204" y="1661"/>
                </a:lnTo>
                <a:close/>
                <a:moveTo>
                  <a:pt x="3329" y="1877"/>
                </a:moveTo>
                <a:lnTo>
                  <a:pt x="3329" y="1879"/>
                </a:lnTo>
                <a:lnTo>
                  <a:pt x="3332" y="1877"/>
                </a:lnTo>
                <a:lnTo>
                  <a:pt x="3332" y="1872"/>
                </a:lnTo>
                <a:lnTo>
                  <a:pt x="3332" y="1872"/>
                </a:lnTo>
                <a:lnTo>
                  <a:pt x="3329" y="1877"/>
                </a:lnTo>
                <a:close/>
                <a:moveTo>
                  <a:pt x="3156" y="2357"/>
                </a:moveTo>
                <a:lnTo>
                  <a:pt x="3153" y="2357"/>
                </a:lnTo>
                <a:lnTo>
                  <a:pt x="3153" y="2357"/>
                </a:lnTo>
                <a:lnTo>
                  <a:pt x="3151" y="2359"/>
                </a:lnTo>
                <a:lnTo>
                  <a:pt x="3153" y="2359"/>
                </a:lnTo>
                <a:lnTo>
                  <a:pt x="3156" y="2359"/>
                </a:lnTo>
                <a:lnTo>
                  <a:pt x="3156" y="2359"/>
                </a:lnTo>
                <a:lnTo>
                  <a:pt x="3158" y="2359"/>
                </a:lnTo>
                <a:lnTo>
                  <a:pt x="3156" y="2359"/>
                </a:lnTo>
                <a:lnTo>
                  <a:pt x="3156" y="2357"/>
                </a:lnTo>
                <a:close/>
                <a:moveTo>
                  <a:pt x="2734" y="1583"/>
                </a:moveTo>
                <a:lnTo>
                  <a:pt x="2734" y="1583"/>
                </a:lnTo>
                <a:lnTo>
                  <a:pt x="2736" y="1579"/>
                </a:lnTo>
                <a:lnTo>
                  <a:pt x="2736" y="1579"/>
                </a:lnTo>
                <a:lnTo>
                  <a:pt x="2736" y="1577"/>
                </a:lnTo>
                <a:lnTo>
                  <a:pt x="2734" y="1577"/>
                </a:lnTo>
                <a:lnTo>
                  <a:pt x="2734" y="1577"/>
                </a:lnTo>
                <a:lnTo>
                  <a:pt x="2734" y="1577"/>
                </a:lnTo>
                <a:lnTo>
                  <a:pt x="2732" y="1579"/>
                </a:lnTo>
                <a:lnTo>
                  <a:pt x="2732" y="1579"/>
                </a:lnTo>
                <a:lnTo>
                  <a:pt x="2732" y="1581"/>
                </a:lnTo>
                <a:lnTo>
                  <a:pt x="2732" y="1581"/>
                </a:lnTo>
                <a:lnTo>
                  <a:pt x="2730" y="1581"/>
                </a:lnTo>
                <a:lnTo>
                  <a:pt x="2730" y="1583"/>
                </a:lnTo>
                <a:lnTo>
                  <a:pt x="2730" y="1583"/>
                </a:lnTo>
                <a:lnTo>
                  <a:pt x="2730" y="1583"/>
                </a:lnTo>
                <a:lnTo>
                  <a:pt x="2730" y="1585"/>
                </a:lnTo>
                <a:lnTo>
                  <a:pt x="2732" y="1585"/>
                </a:lnTo>
                <a:lnTo>
                  <a:pt x="2734" y="1585"/>
                </a:lnTo>
                <a:lnTo>
                  <a:pt x="2734" y="1583"/>
                </a:lnTo>
                <a:close/>
                <a:moveTo>
                  <a:pt x="4031" y="1440"/>
                </a:moveTo>
                <a:lnTo>
                  <a:pt x="4031" y="1440"/>
                </a:lnTo>
                <a:lnTo>
                  <a:pt x="4031" y="1440"/>
                </a:lnTo>
                <a:lnTo>
                  <a:pt x="4031" y="1443"/>
                </a:lnTo>
                <a:lnTo>
                  <a:pt x="4031" y="1443"/>
                </a:lnTo>
                <a:lnTo>
                  <a:pt x="4031" y="1445"/>
                </a:lnTo>
                <a:lnTo>
                  <a:pt x="4031" y="1443"/>
                </a:lnTo>
                <a:lnTo>
                  <a:pt x="4031" y="1440"/>
                </a:lnTo>
                <a:lnTo>
                  <a:pt x="4031" y="1440"/>
                </a:lnTo>
                <a:close/>
                <a:moveTo>
                  <a:pt x="2713" y="1566"/>
                </a:moveTo>
                <a:lnTo>
                  <a:pt x="2711" y="1568"/>
                </a:lnTo>
                <a:lnTo>
                  <a:pt x="2711" y="1568"/>
                </a:lnTo>
                <a:lnTo>
                  <a:pt x="2713" y="1568"/>
                </a:lnTo>
                <a:lnTo>
                  <a:pt x="2713" y="1566"/>
                </a:lnTo>
                <a:lnTo>
                  <a:pt x="2713" y="1566"/>
                </a:lnTo>
                <a:lnTo>
                  <a:pt x="2713" y="1566"/>
                </a:lnTo>
                <a:close/>
                <a:moveTo>
                  <a:pt x="2703" y="1625"/>
                </a:moveTo>
                <a:lnTo>
                  <a:pt x="2703" y="1627"/>
                </a:lnTo>
                <a:lnTo>
                  <a:pt x="2701" y="1627"/>
                </a:lnTo>
                <a:lnTo>
                  <a:pt x="2701" y="1627"/>
                </a:lnTo>
                <a:lnTo>
                  <a:pt x="2701" y="1629"/>
                </a:lnTo>
                <a:lnTo>
                  <a:pt x="2703" y="1631"/>
                </a:lnTo>
                <a:lnTo>
                  <a:pt x="2703" y="1631"/>
                </a:lnTo>
                <a:lnTo>
                  <a:pt x="2705" y="1629"/>
                </a:lnTo>
                <a:lnTo>
                  <a:pt x="2705" y="1627"/>
                </a:lnTo>
                <a:lnTo>
                  <a:pt x="2705" y="1627"/>
                </a:lnTo>
                <a:lnTo>
                  <a:pt x="2705" y="1625"/>
                </a:lnTo>
                <a:lnTo>
                  <a:pt x="2703" y="1625"/>
                </a:lnTo>
                <a:close/>
                <a:moveTo>
                  <a:pt x="2716" y="1606"/>
                </a:moveTo>
                <a:lnTo>
                  <a:pt x="2716" y="1606"/>
                </a:lnTo>
                <a:lnTo>
                  <a:pt x="2716" y="1606"/>
                </a:lnTo>
                <a:lnTo>
                  <a:pt x="2713" y="1608"/>
                </a:lnTo>
                <a:lnTo>
                  <a:pt x="2713" y="1608"/>
                </a:lnTo>
                <a:lnTo>
                  <a:pt x="2716" y="1608"/>
                </a:lnTo>
                <a:lnTo>
                  <a:pt x="2716" y="1608"/>
                </a:lnTo>
                <a:lnTo>
                  <a:pt x="2716" y="1608"/>
                </a:lnTo>
                <a:lnTo>
                  <a:pt x="2716" y="1608"/>
                </a:lnTo>
                <a:lnTo>
                  <a:pt x="2716" y="1606"/>
                </a:lnTo>
                <a:close/>
                <a:moveTo>
                  <a:pt x="2525" y="1862"/>
                </a:moveTo>
                <a:lnTo>
                  <a:pt x="2525" y="1862"/>
                </a:lnTo>
                <a:lnTo>
                  <a:pt x="2525" y="1862"/>
                </a:lnTo>
                <a:lnTo>
                  <a:pt x="2525" y="1862"/>
                </a:lnTo>
                <a:lnTo>
                  <a:pt x="2525" y="1862"/>
                </a:lnTo>
                <a:lnTo>
                  <a:pt x="2525" y="1862"/>
                </a:lnTo>
                <a:lnTo>
                  <a:pt x="2525" y="1862"/>
                </a:lnTo>
                <a:close/>
                <a:moveTo>
                  <a:pt x="4054" y="1665"/>
                </a:moveTo>
                <a:lnTo>
                  <a:pt x="4052" y="1663"/>
                </a:lnTo>
                <a:lnTo>
                  <a:pt x="4052" y="1661"/>
                </a:lnTo>
                <a:lnTo>
                  <a:pt x="4050" y="1661"/>
                </a:lnTo>
                <a:lnTo>
                  <a:pt x="4050" y="1661"/>
                </a:lnTo>
                <a:lnTo>
                  <a:pt x="4050" y="1661"/>
                </a:lnTo>
                <a:lnTo>
                  <a:pt x="4050" y="1661"/>
                </a:lnTo>
                <a:lnTo>
                  <a:pt x="4050" y="1663"/>
                </a:lnTo>
                <a:lnTo>
                  <a:pt x="4050" y="1663"/>
                </a:lnTo>
                <a:lnTo>
                  <a:pt x="4052" y="1665"/>
                </a:lnTo>
                <a:lnTo>
                  <a:pt x="4054" y="1665"/>
                </a:lnTo>
                <a:lnTo>
                  <a:pt x="4054" y="1665"/>
                </a:lnTo>
                <a:lnTo>
                  <a:pt x="4054" y="1665"/>
                </a:lnTo>
                <a:close/>
                <a:moveTo>
                  <a:pt x="4059" y="1669"/>
                </a:moveTo>
                <a:lnTo>
                  <a:pt x="4056" y="1667"/>
                </a:lnTo>
                <a:lnTo>
                  <a:pt x="4056" y="1667"/>
                </a:lnTo>
                <a:lnTo>
                  <a:pt x="4056" y="1669"/>
                </a:lnTo>
                <a:lnTo>
                  <a:pt x="4056" y="1669"/>
                </a:lnTo>
                <a:lnTo>
                  <a:pt x="4056" y="1669"/>
                </a:lnTo>
                <a:lnTo>
                  <a:pt x="4056" y="1671"/>
                </a:lnTo>
                <a:lnTo>
                  <a:pt x="4056" y="1671"/>
                </a:lnTo>
                <a:lnTo>
                  <a:pt x="4059" y="1671"/>
                </a:lnTo>
                <a:lnTo>
                  <a:pt x="4059" y="1671"/>
                </a:lnTo>
                <a:lnTo>
                  <a:pt x="4059" y="1669"/>
                </a:lnTo>
                <a:close/>
                <a:moveTo>
                  <a:pt x="4088" y="1707"/>
                </a:moveTo>
                <a:lnTo>
                  <a:pt x="4088" y="1707"/>
                </a:lnTo>
                <a:lnTo>
                  <a:pt x="4088" y="1707"/>
                </a:lnTo>
                <a:lnTo>
                  <a:pt x="4088" y="1709"/>
                </a:lnTo>
                <a:lnTo>
                  <a:pt x="4090" y="1711"/>
                </a:lnTo>
                <a:lnTo>
                  <a:pt x="4090" y="1711"/>
                </a:lnTo>
                <a:lnTo>
                  <a:pt x="4092" y="1709"/>
                </a:lnTo>
                <a:lnTo>
                  <a:pt x="4090" y="1709"/>
                </a:lnTo>
                <a:lnTo>
                  <a:pt x="4088" y="1707"/>
                </a:lnTo>
                <a:close/>
                <a:moveTo>
                  <a:pt x="4044" y="1654"/>
                </a:moveTo>
                <a:lnTo>
                  <a:pt x="4044" y="1652"/>
                </a:lnTo>
                <a:lnTo>
                  <a:pt x="4044" y="1652"/>
                </a:lnTo>
                <a:lnTo>
                  <a:pt x="4044" y="1650"/>
                </a:lnTo>
                <a:lnTo>
                  <a:pt x="4044" y="1650"/>
                </a:lnTo>
                <a:lnTo>
                  <a:pt x="4042" y="1648"/>
                </a:lnTo>
                <a:lnTo>
                  <a:pt x="4042" y="1646"/>
                </a:lnTo>
                <a:lnTo>
                  <a:pt x="4042" y="1644"/>
                </a:lnTo>
                <a:lnTo>
                  <a:pt x="4040" y="1644"/>
                </a:lnTo>
                <a:lnTo>
                  <a:pt x="4038" y="1646"/>
                </a:lnTo>
                <a:lnTo>
                  <a:pt x="4036" y="1648"/>
                </a:lnTo>
                <a:lnTo>
                  <a:pt x="4036" y="1650"/>
                </a:lnTo>
                <a:lnTo>
                  <a:pt x="4040" y="1652"/>
                </a:lnTo>
                <a:lnTo>
                  <a:pt x="4040" y="1654"/>
                </a:lnTo>
                <a:lnTo>
                  <a:pt x="4040" y="1654"/>
                </a:lnTo>
                <a:lnTo>
                  <a:pt x="4044" y="1656"/>
                </a:lnTo>
                <a:lnTo>
                  <a:pt x="4044" y="1656"/>
                </a:lnTo>
                <a:lnTo>
                  <a:pt x="4046" y="1656"/>
                </a:lnTo>
                <a:lnTo>
                  <a:pt x="4046" y="1654"/>
                </a:lnTo>
                <a:lnTo>
                  <a:pt x="4044" y="1654"/>
                </a:lnTo>
                <a:close/>
                <a:moveTo>
                  <a:pt x="3922" y="1300"/>
                </a:moveTo>
                <a:lnTo>
                  <a:pt x="3922" y="1298"/>
                </a:lnTo>
                <a:lnTo>
                  <a:pt x="3920" y="1298"/>
                </a:lnTo>
                <a:lnTo>
                  <a:pt x="3920" y="1298"/>
                </a:lnTo>
                <a:lnTo>
                  <a:pt x="3918" y="1298"/>
                </a:lnTo>
                <a:lnTo>
                  <a:pt x="3918" y="1300"/>
                </a:lnTo>
                <a:lnTo>
                  <a:pt x="3920" y="1300"/>
                </a:lnTo>
                <a:lnTo>
                  <a:pt x="3920" y="1300"/>
                </a:lnTo>
                <a:lnTo>
                  <a:pt x="3920" y="1302"/>
                </a:lnTo>
                <a:lnTo>
                  <a:pt x="3920" y="1304"/>
                </a:lnTo>
                <a:lnTo>
                  <a:pt x="3922" y="1306"/>
                </a:lnTo>
                <a:lnTo>
                  <a:pt x="3918" y="1308"/>
                </a:lnTo>
                <a:lnTo>
                  <a:pt x="3920" y="1310"/>
                </a:lnTo>
                <a:lnTo>
                  <a:pt x="3922" y="1308"/>
                </a:lnTo>
                <a:lnTo>
                  <a:pt x="3924" y="1308"/>
                </a:lnTo>
                <a:lnTo>
                  <a:pt x="3924" y="1304"/>
                </a:lnTo>
                <a:lnTo>
                  <a:pt x="3924" y="1302"/>
                </a:lnTo>
                <a:lnTo>
                  <a:pt x="3922" y="1300"/>
                </a:lnTo>
                <a:lnTo>
                  <a:pt x="3922" y="1300"/>
                </a:lnTo>
                <a:close/>
                <a:moveTo>
                  <a:pt x="4033" y="1631"/>
                </a:moveTo>
                <a:lnTo>
                  <a:pt x="4033" y="1631"/>
                </a:lnTo>
                <a:lnTo>
                  <a:pt x="4031" y="1631"/>
                </a:lnTo>
                <a:lnTo>
                  <a:pt x="4033" y="1635"/>
                </a:lnTo>
                <a:lnTo>
                  <a:pt x="4033" y="1635"/>
                </a:lnTo>
                <a:lnTo>
                  <a:pt x="4033" y="1638"/>
                </a:lnTo>
                <a:lnTo>
                  <a:pt x="4031" y="1638"/>
                </a:lnTo>
                <a:lnTo>
                  <a:pt x="4031" y="1640"/>
                </a:lnTo>
                <a:lnTo>
                  <a:pt x="4033" y="1640"/>
                </a:lnTo>
                <a:lnTo>
                  <a:pt x="4033" y="1640"/>
                </a:lnTo>
                <a:lnTo>
                  <a:pt x="4036" y="1638"/>
                </a:lnTo>
                <a:lnTo>
                  <a:pt x="4036" y="1635"/>
                </a:lnTo>
                <a:lnTo>
                  <a:pt x="4033" y="1633"/>
                </a:lnTo>
                <a:lnTo>
                  <a:pt x="4033" y="1631"/>
                </a:lnTo>
                <a:close/>
                <a:moveTo>
                  <a:pt x="4025" y="1614"/>
                </a:moveTo>
                <a:lnTo>
                  <a:pt x="4023" y="1614"/>
                </a:lnTo>
                <a:lnTo>
                  <a:pt x="4021" y="1610"/>
                </a:lnTo>
                <a:lnTo>
                  <a:pt x="4019" y="1608"/>
                </a:lnTo>
                <a:lnTo>
                  <a:pt x="4019" y="1608"/>
                </a:lnTo>
                <a:lnTo>
                  <a:pt x="4017" y="1610"/>
                </a:lnTo>
                <a:lnTo>
                  <a:pt x="4017" y="1610"/>
                </a:lnTo>
                <a:lnTo>
                  <a:pt x="4015" y="1610"/>
                </a:lnTo>
                <a:lnTo>
                  <a:pt x="4017" y="1614"/>
                </a:lnTo>
                <a:lnTo>
                  <a:pt x="4019" y="1617"/>
                </a:lnTo>
                <a:lnTo>
                  <a:pt x="4019" y="1617"/>
                </a:lnTo>
                <a:lnTo>
                  <a:pt x="4019" y="1619"/>
                </a:lnTo>
                <a:lnTo>
                  <a:pt x="4021" y="1619"/>
                </a:lnTo>
                <a:lnTo>
                  <a:pt x="4023" y="1623"/>
                </a:lnTo>
                <a:lnTo>
                  <a:pt x="4023" y="1623"/>
                </a:lnTo>
                <a:lnTo>
                  <a:pt x="4025" y="1623"/>
                </a:lnTo>
                <a:lnTo>
                  <a:pt x="4025" y="1623"/>
                </a:lnTo>
                <a:lnTo>
                  <a:pt x="4025" y="1619"/>
                </a:lnTo>
                <a:lnTo>
                  <a:pt x="4027" y="1617"/>
                </a:lnTo>
                <a:lnTo>
                  <a:pt x="4025" y="1617"/>
                </a:lnTo>
                <a:lnTo>
                  <a:pt x="4025" y="1614"/>
                </a:lnTo>
                <a:close/>
                <a:moveTo>
                  <a:pt x="4004" y="1596"/>
                </a:moveTo>
                <a:lnTo>
                  <a:pt x="4004" y="1596"/>
                </a:lnTo>
                <a:lnTo>
                  <a:pt x="4002" y="1593"/>
                </a:lnTo>
                <a:lnTo>
                  <a:pt x="4000" y="1591"/>
                </a:lnTo>
                <a:lnTo>
                  <a:pt x="4000" y="1591"/>
                </a:lnTo>
                <a:lnTo>
                  <a:pt x="3998" y="1591"/>
                </a:lnTo>
                <a:lnTo>
                  <a:pt x="3998" y="1589"/>
                </a:lnTo>
                <a:lnTo>
                  <a:pt x="3996" y="1589"/>
                </a:lnTo>
                <a:lnTo>
                  <a:pt x="3996" y="1589"/>
                </a:lnTo>
                <a:lnTo>
                  <a:pt x="3994" y="1591"/>
                </a:lnTo>
                <a:lnTo>
                  <a:pt x="3994" y="1591"/>
                </a:lnTo>
                <a:lnTo>
                  <a:pt x="3996" y="1593"/>
                </a:lnTo>
                <a:lnTo>
                  <a:pt x="3996" y="1593"/>
                </a:lnTo>
                <a:lnTo>
                  <a:pt x="3998" y="1593"/>
                </a:lnTo>
                <a:lnTo>
                  <a:pt x="3998" y="1593"/>
                </a:lnTo>
                <a:lnTo>
                  <a:pt x="4002" y="1596"/>
                </a:lnTo>
                <a:lnTo>
                  <a:pt x="4004" y="1598"/>
                </a:lnTo>
                <a:lnTo>
                  <a:pt x="4004" y="1598"/>
                </a:lnTo>
                <a:lnTo>
                  <a:pt x="4006" y="1598"/>
                </a:lnTo>
                <a:lnTo>
                  <a:pt x="4004" y="1596"/>
                </a:lnTo>
                <a:lnTo>
                  <a:pt x="4004" y="1596"/>
                </a:lnTo>
                <a:close/>
                <a:moveTo>
                  <a:pt x="4134" y="1711"/>
                </a:moveTo>
                <a:lnTo>
                  <a:pt x="4134" y="1711"/>
                </a:lnTo>
                <a:lnTo>
                  <a:pt x="4136" y="1713"/>
                </a:lnTo>
                <a:lnTo>
                  <a:pt x="4136" y="1713"/>
                </a:lnTo>
                <a:lnTo>
                  <a:pt x="4138" y="1713"/>
                </a:lnTo>
                <a:lnTo>
                  <a:pt x="4138" y="1715"/>
                </a:lnTo>
                <a:lnTo>
                  <a:pt x="4138" y="1715"/>
                </a:lnTo>
                <a:lnTo>
                  <a:pt x="4140" y="1715"/>
                </a:lnTo>
                <a:lnTo>
                  <a:pt x="4140" y="1713"/>
                </a:lnTo>
                <a:lnTo>
                  <a:pt x="4140" y="1713"/>
                </a:lnTo>
                <a:lnTo>
                  <a:pt x="4142" y="1702"/>
                </a:lnTo>
                <a:lnTo>
                  <a:pt x="4142" y="1700"/>
                </a:lnTo>
                <a:lnTo>
                  <a:pt x="4142" y="1698"/>
                </a:lnTo>
                <a:lnTo>
                  <a:pt x="4142" y="1696"/>
                </a:lnTo>
                <a:lnTo>
                  <a:pt x="4140" y="1690"/>
                </a:lnTo>
                <a:lnTo>
                  <a:pt x="4140" y="1690"/>
                </a:lnTo>
                <a:lnTo>
                  <a:pt x="4142" y="1688"/>
                </a:lnTo>
                <a:lnTo>
                  <a:pt x="4142" y="1686"/>
                </a:lnTo>
                <a:lnTo>
                  <a:pt x="4142" y="1686"/>
                </a:lnTo>
                <a:lnTo>
                  <a:pt x="4140" y="1686"/>
                </a:lnTo>
                <a:lnTo>
                  <a:pt x="4140" y="1684"/>
                </a:lnTo>
                <a:lnTo>
                  <a:pt x="4142" y="1682"/>
                </a:lnTo>
                <a:lnTo>
                  <a:pt x="4142" y="1679"/>
                </a:lnTo>
                <a:lnTo>
                  <a:pt x="4144" y="1677"/>
                </a:lnTo>
                <a:lnTo>
                  <a:pt x="4144" y="1677"/>
                </a:lnTo>
                <a:lnTo>
                  <a:pt x="4144" y="1677"/>
                </a:lnTo>
                <a:lnTo>
                  <a:pt x="4144" y="1675"/>
                </a:lnTo>
                <a:lnTo>
                  <a:pt x="4142" y="1673"/>
                </a:lnTo>
                <a:lnTo>
                  <a:pt x="4138" y="1667"/>
                </a:lnTo>
                <a:lnTo>
                  <a:pt x="4136" y="1667"/>
                </a:lnTo>
                <a:lnTo>
                  <a:pt x="4134" y="1665"/>
                </a:lnTo>
                <a:lnTo>
                  <a:pt x="4134" y="1665"/>
                </a:lnTo>
                <a:lnTo>
                  <a:pt x="4130" y="1665"/>
                </a:lnTo>
                <a:lnTo>
                  <a:pt x="4128" y="1665"/>
                </a:lnTo>
                <a:lnTo>
                  <a:pt x="4128" y="1665"/>
                </a:lnTo>
                <a:lnTo>
                  <a:pt x="4128" y="1667"/>
                </a:lnTo>
                <a:lnTo>
                  <a:pt x="4126" y="1669"/>
                </a:lnTo>
                <a:lnTo>
                  <a:pt x="4124" y="1669"/>
                </a:lnTo>
                <a:lnTo>
                  <a:pt x="4124" y="1669"/>
                </a:lnTo>
                <a:lnTo>
                  <a:pt x="4124" y="1667"/>
                </a:lnTo>
                <a:lnTo>
                  <a:pt x="4124" y="1667"/>
                </a:lnTo>
                <a:lnTo>
                  <a:pt x="4124" y="1665"/>
                </a:lnTo>
                <a:lnTo>
                  <a:pt x="4126" y="1665"/>
                </a:lnTo>
                <a:lnTo>
                  <a:pt x="4126" y="1663"/>
                </a:lnTo>
                <a:lnTo>
                  <a:pt x="4126" y="1663"/>
                </a:lnTo>
                <a:lnTo>
                  <a:pt x="4126" y="1661"/>
                </a:lnTo>
                <a:lnTo>
                  <a:pt x="4126" y="1661"/>
                </a:lnTo>
                <a:lnTo>
                  <a:pt x="4124" y="1661"/>
                </a:lnTo>
                <a:lnTo>
                  <a:pt x="4124" y="1658"/>
                </a:lnTo>
                <a:lnTo>
                  <a:pt x="4121" y="1656"/>
                </a:lnTo>
                <a:lnTo>
                  <a:pt x="4121" y="1656"/>
                </a:lnTo>
                <a:lnTo>
                  <a:pt x="4121" y="1654"/>
                </a:lnTo>
                <a:lnTo>
                  <a:pt x="4121" y="1650"/>
                </a:lnTo>
                <a:lnTo>
                  <a:pt x="4121" y="1650"/>
                </a:lnTo>
                <a:lnTo>
                  <a:pt x="4119" y="1646"/>
                </a:lnTo>
                <a:lnTo>
                  <a:pt x="4119" y="1646"/>
                </a:lnTo>
                <a:lnTo>
                  <a:pt x="4117" y="1646"/>
                </a:lnTo>
                <a:lnTo>
                  <a:pt x="4117" y="1646"/>
                </a:lnTo>
                <a:lnTo>
                  <a:pt x="4115" y="1646"/>
                </a:lnTo>
                <a:lnTo>
                  <a:pt x="4113" y="1646"/>
                </a:lnTo>
                <a:lnTo>
                  <a:pt x="4111" y="1644"/>
                </a:lnTo>
                <a:lnTo>
                  <a:pt x="4109" y="1642"/>
                </a:lnTo>
                <a:lnTo>
                  <a:pt x="4107" y="1642"/>
                </a:lnTo>
                <a:lnTo>
                  <a:pt x="4107" y="1640"/>
                </a:lnTo>
                <a:lnTo>
                  <a:pt x="4107" y="1640"/>
                </a:lnTo>
                <a:lnTo>
                  <a:pt x="4107" y="1638"/>
                </a:lnTo>
                <a:lnTo>
                  <a:pt x="4107" y="1638"/>
                </a:lnTo>
                <a:lnTo>
                  <a:pt x="4107" y="1635"/>
                </a:lnTo>
                <a:lnTo>
                  <a:pt x="4107" y="1635"/>
                </a:lnTo>
                <a:lnTo>
                  <a:pt x="4107" y="1635"/>
                </a:lnTo>
                <a:lnTo>
                  <a:pt x="4107" y="1633"/>
                </a:lnTo>
                <a:lnTo>
                  <a:pt x="4109" y="1631"/>
                </a:lnTo>
                <a:lnTo>
                  <a:pt x="4111" y="1631"/>
                </a:lnTo>
                <a:lnTo>
                  <a:pt x="4111" y="1631"/>
                </a:lnTo>
                <a:lnTo>
                  <a:pt x="4111" y="1629"/>
                </a:lnTo>
                <a:lnTo>
                  <a:pt x="4109" y="1627"/>
                </a:lnTo>
                <a:lnTo>
                  <a:pt x="4109" y="1625"/>
                </a:lnTo>
                <a:lnTo>
                  <a:pt x="4107" y="1625"/>
                </a:lnTo>
                <a:lnTo>
                  <a:pt x="4107" y="1623"/>
                </a:lnTo>
                <a:lnTo>
                  <a:pt x="4105" y="1623"/>
                </a:lnTo>
                <a:lnTo>
                  <a:pt x="4105" y="1625"/>
                </a:lnTo>
                <a:lnTo>
                  <a:pt x="4100" y="1625"/>
                </a:lnTo>
                <a:lnTo>
                  <a:pt x="4100" y="1627"/>
                </a:lnTo>
                <a:lnTo>
                  <a:pt x="4098" y="1627"/>
                </a:lnTo>
                <a:lnTo>
                  <a:pt x="4096" y="1627"/>
                </a:lnTo>
                <a:lnTo>
                  <a:pt x="4094" y="1627"/>
                </a:lnTo>
                <a:lnTo>
                  <a:pt x="4096" y="1627"/>
                </a:lnTo>
                <a:lnTo>
                  <a:pt x="4100" y="1625"/>
                </a:lnTo>
                <a:lnTo>
                  <a:pt x="4100" y="1625"/>
                </a:lnTo>
                <a:lnTo>
                  <a:pt x="4100" y="1623"/>
                </a:lnTo>
                <a:lnTo>
                  <a:pt x="4098" y="1621"/>
                </a:lnTo>
                <a:lnTo>
                  <a:pt x="4098" y="1621"/>
                </a:lnTo>
                <a:lnTo>
                  <a:pt x="4094" y="1621"/>
                </a:lnTo>
                <a:lnTo>
                  <a:pt x="4092" y="1621"/>
                </a:lnTo>
                <a:lnTo>
                  <a:pt x="4090" y="1619"/>
                </a:lnTo>
                <a:lnTo>
                  <a:pt x="4088" y="1617"/>
                </a:lnTo>
                <a:lnTo>
                  <a:pt x="4088" y="1617"/>
                </a:lnTo>
                <a:lnTo>
                  <a:pt x="4088" y="1614"/>
                </a:lnTo>
                <a:lnTo>
                  <a:pt x="4088" y="1612"/>
                </a:lnTo>
                <a:lnTo>
                  <a:pt x="4086" y="1612"/>
                </a:lnTo>
                <a:lnTo>
                  <a:pt x="4086" y="1610"/>
                </a:lnTo>
                <a:lnTo>
                  <a:pt x="4082" y="1608"/>
                </a:lnTo>
                <a:lnTo>
                  <a:pt x="4082" y="1608"/>
                </a:lnTo>
                <a:lnTo>
                  <a:pt x="4080" y="1608"/>
                </a:lnTo>
                <a:lnTo>
                  <a:pt x="4077" y="1606"/>
                </a:lnTo>
                <a:lnTo>
                  <a:pt x="4077" y="1606"/>
                </a:lnTo>
                <a:lnTo>
                  <a:pt x="4075" y="1604"/>
                </a:lnTo>
                <a:lnTo>
                  <a:pt x="4075" y="1602"/>
                </a:lnTo>
                <a:lnTo>
                  <a:pt x="4073" y="1602"/>
                </a:lnTo>
                <a:lnTo>
                  <a:pt x="4071" y="1600"/>
                </a:lnTo>
                <a:lnTo>
                  <a:pt x="4069" y="1598"/>
                </a:lnTo>
                <a:lnTo>
                  <a:pt x="4069" y="1598"/>
                </a:lnTo>
                <a:lnTo>
                  <a:pt x="4069" y="1600"/>
                </a:lnTo>
                <a:lnTo>
                  <a:pt x="4069" y="1600"/>
                </a:lnTo>
                <a:lnTo>
                  <a:pt x="4069" y="1600"/>
                </a:lnTo>
                <a:lnTo>
                  <a:pt x="4069" y="1602"/>
                </a:lnTo>
                <a:lnTo>
                  <a:pt x="4069" y="1604"/>
                </a:lnTo>
                <a:lnTo>
                  <a:pt x="4069" y="1602"/>
                </a:lnTo>
                <a:lnTo>
                  <a:pt x="4067" y="1600"/>
                </a:lnTo>
                <a:lnTo>
                  <a:pt x="4065" y="1600"/>
                </a:lnTo>
                <a:lnTo>
                  <a:pt x="4065" y="1600"/>
                </a:lnTo>
                <a:lnTo>
                  <a:pt x="4063" y="1600"/>
                </a:lnTo>
                <a:lnTo>
                  <a:pt x="4063" y="1598"/>
                </a:lnTo>
                <a:lnTo>
                  <a:pt x="4061" y="1596"/>
                </a:lnTo>
                <a:lnTo>
                  <a:pt x="4061" y="1596"/>
                </a:lnTo>
                <a:lnTo>
                  <a:pt x="4059" y="1593"/>
                </a:lnTo>
                <a:lnTo>
                  <a:pt x="4056" y="1591"/>
                </a:lnTo>
                <a:lnTo>
                  <a:pt x="4056" y="1589"/>
                </a:lnTo>
                <a:lnTo>
                  <a:pt x="4054" y="1587"/>
                </a:lnTo>
                <a:lnTo>
                  <a:pt x="4052" y="1585"/>
                </a:lnTo>
                <a:lnTo>
                  <a:pt x="4050" y="1583"/>
                </a:lnTo>
                <a:lnTo>
                  <a:pt x="4044" y="1579"/>
                </a:lnTo>
                <a:lnTo>
                  <a:pt x="4040" y="1579"/>
                </a:lnTo>
                <a:lnTo>
                  <a:pt x="4040" y="1577"/>
                </a:lnTo>
                <a:lnTo>
                  <a:pt x="4038" y="1577"/>
                </a:lnTo>
                <a:lnTo>
                  <a:pt x="4038" y="1575"/>
                </a:lnTo>
                <a:lnTo>
                  <a:pt x="4038" y="1575"/>
                </a:lnTo>
                <a:lnTo>
                  <a:pt x="4036" y="1575"/>
                </a:lnTo>
                <a:lnTo>
                  <a:pt x="4031" y="1573"/>
                </a:lnTo>
                <a:lnTo>
                  <a:pt x="4031" y="1570"/>
                </a:lnTo>
                <a:lnTo>
                  <a:pt x="4031" y="1568"/>
                </a:lnTo>
                <a:lnTo>
                  <a:pt x="4031" y="1568"/>
                </a:lnTo>
                <a:lnTo>
                  <a:pt x="4027" y="1564"/>
                </a:lnTo>
                <a:lnTo>
                  <a:pt x="4027" y="1564"/>
                </a:lnTo>
                <a:lnTo>
                  <a:pt x="4027" y="1562"/>
                </a:lnTo>
                <a:lnTo>
                  <a:pt x="4025" y="1562"/>
                </a:lnTo>
                <a:lnTo>
                  <a:pt x="4023" y="1558"/>
                </a:lnTo>
                <a:lnTo>
                  <a:pt x="4021" y="1558"/>
                </a:lnTo>
                <a:lnTo>
                  <a:pt x="4021" y="1556"/>
                </a:lnTo>
                <a:lnTo>
                  <a:pt x="4021" y="1556"/>
                </a:lnTo>
                <a:lnTo>
                  <a:pt x="4019" y="1556"/>
                </a:lnTo>
                <a:lnTo>
                  <a:pt x="4017" y="1556"/>
                </a:lnTo>
                <a:lnTo>
                  <a:pt x="4015" y="1556"/>
                </a:lnTo>
                <a:lnTo>
                  <a:pt x="4012" y="1556"/>
                </a:lnTo>
                <a:lnTo>
                  <a:pt x="4010" y="1556"/>
                </a:lnTo>
                <a:lnTo>
                  <a:pt x="4008" y="1556"/>
                </a:lnTo>
                <a:lnTo>
                  <a:pt x="4006" y="1556"/>
                </a:lnTo>
                <a:lnTo>
                  <a:pt x="4002" y="1556"/>
                </a:lnTo>
                <a:lnTo>
                  <a:pt x="4000" y="1556"/>
                </a:lnTo>
                <a:lnTo>
                  <a:pt x="3998" y="1554"/>
                </a:lnTo>
                <a:lnTo>
                  <a:pt x="3996" y="1552"/>
                </a:lnTo>
                <a:lnTo>
                  <a:pt x="3994" y="1552"/>
                </a:lnTo>
                <a:lnTo>
                  <a:pt x="3994" y="1552"/>
                </a:lnTo>
                <a:lnTo>
                  <a:pt x="3992" y="1549"/>
                </a:lnTo>
                <a:lnTo>
                  <a:pt x="3989" y="1549"/>
                </a:lnTo>
                <a:lnTo>
                  <a:pt x="3987" y="1552"/>
                </a:lnTo>
                <a:lnTo>
                  <a:pt x="3987" y="1552"/>
                </a:lnTo>
                <a:lnTo>
                  <a:pt x="3987" y="1552"/>
                </a:lnTo>
                <a:lnTo>
                  <a:pt x="3987" y="1554"/>
                </a:lnTo>
                <a:lnTo>
                  <a:pt x="3987" y="1554"/>
                </a:lnTo>
                <a:lnTo>
                  <a:pt x="3987" y="1554"/>
                </a:lnTo>
                <a:lnTo>
                  <a:pt x="3987" y="1556"/>
                </a:lnTo>
                <a:lnTo>
                  <a:pt x="3989" y="1560"/>
                </a:lnTo>
                <a:lnTo>
                  <a:pt x="3989" y="1562"/>
                </a:lnTo>
                <a:lnTo>
                  <a:pt x="3992" y="1562"/>
                </a:lnTo>
                <a:lnTo>
                  <a:pt x="3992" y="1564"/>
                </a:lnTo>
                <a:lnTo>
                  <a:pt x="3998" y="1570"/>
                </a:lnTo>
                <a:lnTo>
                  <a:pt x="4002" y="1573"/>
                </a:lnTo>
                <a:lnTo>
                  <a:pt x="4002" y="1575"/>
                </a:lnTo>
                <a:lnTo>
                  <a:pt x="4004" y="1577"/>
                </a:lnTo>
                <a:lnTo>
                  <a:pt x="4006" y="1577"/>
                </a:lnTo>
                <a:lnTo>
                  <a:pt x="4010" y="1579"/>
                </a:lnTo>
                <a:lnTo>
                  <a:pt x="4010" y="1579"/>
                </a:lnTo>
                <a:lnTo>
                  <a:pt x="4012" y="1579"/>
                </a:lnTo>
                <a:lnTo>
                  <a:pt x="4017" y="1585"/>
                </a:lnTo>
                <a:lnTo>
                  <a:pt x="4017" y="1585"/>
                </a:lnTo>
                <a:lnTo>
                  <a:pt x="4017" y="1587"/>
                </a:lnTo>
                <a:lnTo>
                  <a:pt x="4019" y="1589"/>
                </a:lnTo>
                <a:lnTo>
                  <a:pt x="4021" y="1589"/>
                </a:lnTo>
                <a:lnTo>
                  <a:pt x="4021" y="1591"/>
                </a:lnTo>
                <a:lnTo>
                  <a:pt x="4023" y="1593"/>
                </a:lnTo>
                <a:lnTo>
                  <a:pt x="4023" y="1596"/>
                </a:lnTo>
                <a:lnTo>
                  <a:pt x="4023" y="1598"/>
                </a:lnTo>
                <a:lnTo>
                  <a:pt x="4025" y="1598"/>
                </a:lnTo>
                <a:lnTo>
                  <a:pt x="4027" y="1598"/>
                </a:lnTo>
                <a:lnTo>
                  <a:pt x="4027" y="1600"/>
                </a:lnTo>
                <a:lnTo>
                  <a:pt x="4029" y="1600"/>
                </a:lnTo>
                <a:lnTo>
                  <a:pt x="4036" y="1604"/>
                </a:lnTo>
                <a:lnTo>
                  <a:pt x="4036" y="1604"/>
                </a:lnTo>
                <a:lnTo>
                  <a:pt x="4038" y="1606"/>
                </a:lnTo>
                <a:lnTo>
                  <a:pt x="4040" y="1610"/>
                </a:lnTo>
                <a:lnTo>
                  <a:pt x="4042" y="1617"/>
                </a:lnTo>
                <a:lnTo>
                  <a:pt x="4042" y="1621"/>
                </a:lnTo>
                <a:lnTo>
                  <a:pt x="4044" y="1625"/>
                </a:lnTo>
                <a:lnTo>
                  <a:pt x="4044" y="1627"/>
                </a:lnTo>
                <a:lnTo>
                  <a:pt x="4046" y="1627"/>
                </a:lnTo>
                <a:lnTo>
                  <a:pt x="4046" y="1629"/>
                </a:lnTo>
                <a:lnTo>
                  <a:pt x="4050" y="1629"/>
                </a:lnTo>
                <a:lnTo>
                  <a:pt x="4052" y="1631"/>
                </a:lnTo>
                <a:lnTo>
                  <a:pt x="4052" y="1631"/>
                </a:lnTo>
                <a:lnTo>
                  <a:pt x="4054" y="1635"/>
                </a:lnTo>
                <a:lnTo>
                  <a:pt x="4054" y="1638"/>
                </a:lnTo>
                <a:lnTo>
                  <a:pt x="4056" y="1638"/>
                </a:lnTo>
                <a:lnTo>
                  <a:pt x="4059" y="1640"/>
                </a:lnTo>
                <a:lnTo>
                  <a:pt x="4061" y="1642"/>
                </a:lnTo>
                <a:lnTo>
                  <a:pt x="4061" y="1644"/>
                </a:lnTo>
                <a:lnTo>
                  <a:pt x="4063" y="1648"/>
                </a:lnTo>
                <a:lnTo>
                  <a:pt x="4063" y="1650"/>
                </a:lnTo>
                <a:lnTo>
                  <a:pt x="4069" y="1658"/>
                </a:lnTo>
                <a:lnTo>
                  <a:pt x="4069" y="1663"/>
                </a:lnTo>
                <a:lnTo>
                  <a:pt x="4069" y="1663"/>
                </a:lnTo>
                <a:lnTo>
                  <a:pt x="4069" y="1665"/>
                </a:lnTo>
                <a:lnTo>
                  <a:pt x="4073" y="1669"/>
                </a:lnTo>
                <a:lnTo>
                  <a:pt x="4073" y="1669"/>
                </a:lnTo>
                <a:lnTo>
                  <a:pt x="4075" y="1671"/>
                </a:lnTo>
                <a:lnTo>
                  <a:pt x="4075" y="1671"/>
                </a:lnTo>
                <a:lnTo>
                  <a:pt x="4077" y="1673"/>
                </a:lnTo>
                <a:lnTo>
                  <a:pt x="4080" y="1677"/>
                </a:lnTo>
                <a:lnTo>
                  <a:pt x="4080" y="1677"/>
                </a:lnTo>
                <a:lnTo>
                  <a:pt x="4084" y="1679"/>
                </a:lnTo>
                <a:lnTo>
                  <a:pt x="4088" y="1684"/>
                </a:lnTo>
                <a:lnTo>
                  <a:pt x="4088" y="1684"/>
                </a:lnTo>
                <a:lnTo>
                  <a:pt x="4090" y="1688"/>
                </a:lnTo>
                <a:lnTo>
                  <a:pt x="4094" y="1690"/>
                </a:lnTo>
                <a:lnTo>
                  <a:pt x="4098" y="1696"/>
                </a:lnTo>
                <a:lnTo>
                  <a:pt x="4103" y="1696"/>
                </a:lnTo>
                <a:lnTo>
                  <a:pt x="4103" y="1698"/>
                </a:lnTo>
                <a:lnTo>
                  <a:pt x="4105" y="1700"/>
                </a:lnTo>
                <a:lnTo>
                  <a:pt x="4107" y="1700"/>
                </a:lnTo>
                <a:lnTo>
                  <a:pt x="4111" y="1702"/>
                </a:lnTo>
                <a:lnTo>
                  <a:pt x="4111" y="1705"/>
                </a:lnTo>
                <a:lnTo>
                  <a:pt x="4115" y="1709"/>
                </a:lnTo>
                <a:lnTo>
                  <a:pt x="4117" y="1709"/>
                </a:lnTo>
                <a:lnTo>
                  <a:pt x="4117" y="1711"/>
                </a:lnTo>
                <a:lnTo>
                  <a:pt x="4119" y="1713"/>
                </a:lnTo>
                <a:lnTo>
                  <a:pt x="4121" y="1715"/>
                </a:lnTo>
                <a:lnTo>
                  <a:pt x="4124" y="1715"/>
                </a:lnTo>
                <a:lnTo>
                  <a:pt x="4124" y="1715"/>
                </a:lnTo>
                <a:lnTo>
                  <a:pt x="4124" y="1715"/>
                </a:lnTo>
                <a:lnTo>
                  <a:pt x="4124" y="1715"/>
                </a:lnTo>
                <a:lnTo>
                  <a:pt x="4124" y="1713"/>
                </a:lnTo>
                <a:lnTo>
                  <a:pt x="4124" y="1711"/>
                </a:lnTo>
                <a:lnTo>
                  <a:pt x="4124" y="1711"/>
                </a:lnTo>
                <a:lnTo>
                  <a:pt x="4128" y="1713"/>
                </a:lnTo>
                <a:lnTo>
                  <a:pt x="4130" y="1713"/>
                </a:lnTo>
                <a:lnTo>
                  <a:pt x="4130" y="1713"/>
                </a:lnTo>
                <a:lnTo>
                  <a:pt x="4130" y="1713"/>
                </a:lnTo>
                <a:lnTo>
                  <a:pt x="4134" y="1711"/>
                </a:lnTo>
                <a:close/>
                <a:moveTo>
                  <a:pt x="4019" y="1602"/>
                </a:moveTo>
                <a:lnTo>
                  <a:pt x="4017" y="1600"/>
                </a:lnTo>
                <a:lnTo>
                  <a:pt x="4017" y="1600"/>
                </a:lnTo>
                <a:lnTo>
                  <a:pt x="4017" y="1600"/>
                </a:lnTo>
                <a:lnTo>
                  <a:pt x="4015" y="1600"/>
                </a:lnTo>
                <a:lnTo>
                  <a:pt x="4015" y="1600"/>
                </a:lnTo>
                <a:lnTo>
                  <a:pt x="4017" y="1600"/>
                </a:lnTo>
                <a:lnTo>
                  <a:pt x="4017" y="1602"/>
                </a:lnTo>
                <a:lnTo>
                  <a:pt x="4019" y="1602"/>
                </a:lnTo>
                <a:close/>
                <a:moveTo>
                  <a:pt x="4036" y="1461"/>
                </a:moveTo>
                <a:lnTo>
                  <a:pt x="4033" y="1461"/>
                </a:lnTo>
                <a:lnTo>
                  <a:pt x="4033" y="1461"/>
                </a:lnTo>
                <a:lnTo>
                  <a:pt x="4033" y="1463"/>
                </a:lnTo>
                <a:lnTo>
                  <a:pt x="4033" y="1463"/>
                </a:lnTo>
                <a:lnTo>
                  <a:pt x="4033" y="1463"/>
                </a:lnTo>
                <a:lnTo>
                  <a:pt x="4036" y="1466"/>
                </a:lnTo>
                <a:lnTo>
                  <a:pt x="4036" y="1461"/>
                </a:lnTo>
                <a:lnTo>
                  <a:pt x="4036" y="1461"/>
                </a:lnTo>
                <a:close/>
                <a:moveTo>
                  <a:pt x="4033" y="1449"/>
                </a:moveTo>
                <a:lnTo>
                  <a:pt x="4033" y="1449"/>
                </a:lnTo>
                <a:lnTo>
                  <a:pt x="4031" y="1449"/>
                </a:lnTo>
                <a:lnTo>
                  <a:pt x="4031" y="1449"/>
                </a:lnTo>
                <a:lnTo>
                  <a:pt x="4031" y="1451"/>
                </a:lnTo>
                <a:lnTo>
                  <a:pt x="4031" y="1453"/>
                </a:lnTo>
                <a:lnTo>
                  <a:pt x="4031" y="1453"/>
                </a:lnTo>
                <a:lnTo>
                  <a:pt x="4033" y="1453"/>
                </a:lnTo>
                <a:lnTo>
                  <a:pt x="4033" y="1451"/>
                </a:lnTo>
                <a:lnTo>
                  <a:pt x="4033" y="1449"/>
                </a:lnTo>
                <a:lnTo>
                  <a:pt x="4033" y="1449"/>
                </a:lnTo>
                <a:lnTo>
                  <a:pt x="4033" y="1449"/>
                </a:lnTo>
                <a:close/>
                <a:moveTo>
                  <a:pt x="4036" y="1459"/>
                </a:moveTo>
                <a:lnTo>
                  <a:pt x="4036" y="1457"/>
                </a:lnTo>
                <a:lnTo>
                  <a:pt x="4033" y="1457"/>
                </a:lnTo>
                <a:lnTo>
                  <a:pt x="4033" y="1457"/>
                </a:lnTo>
                <a:lnTo>
                  <a:pt x="4033" y="1459"/>
                </a:lnTo>
                <a:lnTo>
                  <a:pt x="4036" y="1459"/>
                </a:lnTo>
                <a:lnTo>
                  <a:pt x="4036" y="1459"/>
                </a:lnTo>
                <a:lnTo>
                  <a:pt x="4036" y="1459"/>
                </a:lnTo>
                <a:close/>
                <a:moveTo>
                  <a:pt x="4031" y="1501"/>
                </a:moveTo>
                <a:lnTo>
                  <a:pt x="4031" y="1499"/>
                </a:lnTo>
                <a:lnTo>
                  <a:pt x="4031" y="1499"/>
                </a:lnTo>
                <a:lnTo>
                  <a:pt x="4031" y="1501"/>
                </a:lnTo>
                <a:lnTo>
                  <a:pt x="4031" y="1501"/>
                </a:lnTo>
                <a:lnTo>
                  <a:pt x="4031" y="1501"/>
                </a:lnTo>
                <a:lnTo>
                  <a:pt x="4031" y="1501"/>
                </a:lnTo>
                <a:close/>
                <a:moveTo>
                  <a:pt x="4031" y="1487"/>
                </a:moveTo>
                <a:lnTo>
                  <a:pt x="4031" y="1487"/>
                </a:lnTo>
                <a:lnTo>
                  <a:pt x="4029" y="1487"/>
                </a:lnTo>
                <a:lnTo>
                  <a:pt x="4029" y="1489"/>
                </a:lnTo>
                <a:lnTo>
                  <a:pt x="4029" y="1489"/>
                </a:lnTo>
                <a:lnTo>
                  <a:pt x="4029" y="1489"/>
                </a:lnTo>
                <a:lnTo>
                  <a:pt x="4031" y="1489"/>
                </a:lnTo>
                <a:lnTo>
                  <a:pt x="4031" y="1487"/>
                </a:lnTo>
                <a:lnTo>
                  <a:pt x="4031" y="1487"/>
                </a:lnTo>
                <a:close/>
                <a:moveTo>
                  <a:pt x="4021" y="1396"/>
                </a:moveTo>
                <a:lnTo>
                  <a:pt x="4021" y="1394"/>
                </a:lnTo>
                <a:lnTo>
                  <a:pt x="4021" y="1392"/>
                </a:lnTo>
                <a:lnTo>
                  <a:pt x="4021" y="1392"/>
                </a:lnTo>
                <a:lnTo>
                  <a:pt x="4021" y="1392"/>
                </a:lnTo>
                <a:lnTo>
                  <a:pt x="4021" y="1392"/>
                </a:lnTo>
                <a:lnTo>
                  <a:pt x="4021" y="1392"/>
                </a:lnTo>
                <a:lnTo>
                  <a:pt x="4019" y="1392"/>
                </a:lnTo>
                <a:lnTo>
                  <a:pt x="4021" y="1394"/>
                </a:lnTo>
                <a:lnTo>
                  <a:pt x="4021" y="1396"/>
                </a:lnTo>
                <a:lnTo>
                  <a:pt x="4021" y="1396"/>
                </a:lnTo>
                <a:close/>
                <a:moveTo>
                  <a:pt x="4029" y="1453"/>
                </a:moveTo>
                <a:lnTo>
                  <a:pt x="4029" y="1453"/>
                </a:lnTo>
                <a:lnTo>
                  <a:pt x="4029" y="1453"/>
                </a:lnTo>
                <a:lnTo>
                  <a:pt x="4029" y="1453"/>
                </a:lnTo>
                <a:lnTo>
                  <a:pt x="4027" y="1455"/>
                </a:lnTo>
                <a:lnTo>
                  <a:pt x="4029" y="1455"/>
                </a:lnTo>
                <a:lnTo>
                  <a:pt x="4029" y="1455"/>
                </a:lnTo>
                <a:lnTo>
                  <a:pt x="4029" y="1455"/>
                </a:lnTo>
                <a:lnTo>
                  <a:pt x="4029" y="1455"/>
                </a:lnTo>
                <a:lnTo>
                  <a:pt x="4029" y="1455"/>
                </a:lnTo>
                <a:lnTo>
                  <a:pt x="4029" y="1455"/>
                </a:lnTo>
                <a:lnTo>
                  <a:pt x="4029" y="1455"/>
                </a:lnTo>
                <a:lnTo>
                  <a:pt x="4029" y="1453"/>
                </a:lnTo>
                <a:close/>
                <a:moveTo>
                  <a:pt x="3989" y="1547"/>
                </a:moveTo>
                <a:lnTo>
                  <a:pt x="3989" y="1547"/>
                </a:lnTo>
                <a:lnTo>
                  <a:pt x="3989" y="1547"/>
                </a:lnTo>
                <a:lnTo>
                  <a:pt x="3989" y="1547"/>
                </a:lnTo>
                <a:lnTo>
                  <a:pt x="3987" y="1547"/>
                </a:lnTo>
                <a:lnTo>
                  <a:pt x="3987" y="1545"/>
                </a:lnTo>
                <a:lnTo>
                  <a:pt x="3987" y="1547"/>
                </a:lnTo>
                <a:lnTo>
                  <a:pt x="3987" y="1547"/>
                </a:lnTo>
                <a:lnTo>
                  <a:pt x="3989" y="1547"/>
                </a:lnTo>
                <a:close/>
                <a:moveTo>
                  <a:pt x="3981" y="1403"/>
                </a:moveTo>
                <a:lnTo>
                  <a:pt x="3981" y="1403"/>
                </a:lnTo>
                <a:lnTo>
                  <a:pt x="3981" y="1403"/>
                </a:lnTo>
                <a:lnTo>
                  <a:pt x="3981" y="1403"/>
                </a:lnTo>
                <a:lnTo>
                  <a:pt x="3981" y="1401"/>
                </a:lnTo>
                <a:lnTo>
                  <a:pt x="3981" y="1401"/>
                </a:lnTo>
                <a:lnTo>
                  <a:pt x="3981" y="1403"/>
                </a:lnTo>
                <a:close/>
                <a:moveTo>
                  <a:pt x="4033" y="1472"/>
                </a:moveTo>
                <a:lnTo>
                  <a:pt x="4036" y="1474"/>
                </a:lnTo>
                <a:lnTo>
                  <a:pt x="4036" y="1474"/>
                </a:lnTo>
                <a:lnTo>
                  <a:pt x="4036" y="1474"/>
                </a:lnTo>
                <a:lnTo>
                  <a:pt x="4036" y="1472"/>
                </a:lnTo>
                <a:lnTo>
                  <a:pt x="4033" y="1472"/>
                </a:lnTo>
                <a:close/>
                <a:moveTo>
                  <a:pt x="4063" y="1675"/>
                </a:moveTo>
                <a:lnTo>
                  <a:pt x="4063" y="1675"/>
                </a:lnTo>
                <a:lnTo>
                  <a:pt x="4063" y="1675"/>
                </a:lnTo>
                <a:lnTo>
                  <a:pt x="4061" y="1671"/>
                </a:lnTo>
                <a:lnTo>
                  <a:pt x="4059" y="1671"/>
                </a:lnTo>
                <a:lnTo>
                  <a:pt x="4059" y="1671"/>
                </a:lnTo>
                <a:lnTo>
                  <a:pt x="4059" y="1673"/>
                </a:lnTo>
                <a:lnTo>
                  <a:pt x="4061" y="1675"/>
                </a:lnTo>
                <a:lnTo>
                  <a:pt x="4061" y="1675"/>
                </a:lnTo>
                <a:lnTo>
                  <a:pt x="4061" y="1677"/>
                </a:lnTo>
                <a:lnTo>
                  <a:pt x="4061" y="1677"/>
                </a:lnTo>
                <a:lnTo>
                  <a:pt x="4063" y="1679"/>
                </a:lnTo>
                <a:lnTo>
                  <a:pt x="4063" y="1677"/>
                </a:lnTo>
                <a:lnTo>
                  <a:pt x="4063" y="1675"/>
                </a:lnTo>
                <a:lnTo>
                  <a:pt x="4063" y="1675"/>
                </a:lnTo>
                <a:close/>
                <a:moveTo>
                  <a:pt x="3948" y="1474"/>
                </a:moveTo>
                <a:lnTo>
                  <a:pt x="3948" y="1474"/>
                </a:lnTo>
                <a:lnTo>
                  <a:pt x="3945" y="1476"/>
                </a:lnTo>
                <a:lnTo>
                  <a:pt x="3945" y="1476"/>
                </a:lnTo>
                <a:lnTo>
                  <a:pt x="3945" y="1478"/>
                </a:lnTo>
                <a:lnTo>
                  <a:pt x="3945" y="1478"/>
                </a:lnTo>
                <a:lnTo>
                  <a:pt x="3948" y="1480"/>
                </a:lnTo>
                <a:lnTo>
                  <a:pt x="3948" y="1478"/>
                </a:lnTo>
                <a:lnTo>
                  <a:pt x="3950" y="1476"/>
                </a:lnTo>
                <a:lnTo>
                  <a:pt x="3948" y="1476"/>
                </a:lnTo>
                <a:lnTo>
                  <a:pt x="3948" y="1474"/>
                </a:lnTo>
                <a:close/>
                <a:moveTo>
                  <a:pt x="3950" y="1466"/>
                </a:moveTo>
                <a:lnTo>
                  <a:pt x="3950" y="1466"/>
                </a:lnTo>
                <a:lnTo>
                  <a:pt x="3950" y="1466"/>
                </a:lnTo>
                <a:lnTo>
                  <a:pt x="3950" y="1468"/>
                </a:lnTo>
                <a:lnTo>
                  <a:pt x="3950" y="1468"/>
                </a:lnTo>
                <a:lnTo>
                  <a:pt x="3950" y="1468"/>
                </a:lnTo>
                <a:lnTo>
                  <a:pt x="3950" y="1466"/>
                </a:lnTo>
                <a:lnTo>
                  <a:pt x="3950" y="1466"/>
                </a:lnTo>
                <a:close/>
                <a:moveTo>
                  <a:pt x="3954" y="1451"/>
                </a:moveTo>
                <a:lnTo>
                  <a:pt x="3954" y="1447"/>
                </a:lnTo>
                <a:lnTo>
                  <a:pt x="3954" y="1445"/>
                </a:lnTo>
                <a:lnTo>
                  <a:pt x="3954" y="1445"/>
                </a:lnTo>
                <a:lnTo>
                  <a:pt x="3954" y="1443"/>
                </a:lnTo>
                <a:lnTo>
                  <a:pt x="3956" y="1443"/>
                </a:lnTo>
                <a:lnTo>
                  <a:pt x="3956" y="1440"/>
                </a:lnTo>
                <a:lnTo>
                  <a:pt x="3956" y="1440"/>
                </a:lnTo>
                <a:lnTo>
                  <a:pt x="3956" y="1440"/>
                </a:lnTo>
                <a:lnTo>
                  <a:pt x="3956" y="1438"/>
                </a:lnTo>
                <a:lnTo>
                  <a:pt x="3956" y="1438"/>
                </a:lnTo>
                <a:lnTo>
                  <a:pt x="3956" y="1436"/>
                </a:lnTo>
                <a:lnTo>
                  <a:pt x="3956" y="1436"/>
                </a:lnTo>
                <a:lnTo>
                  <a:pt x="3956" y="1436"/>
                </a:lnTo>
                <a:lnTo>
                  <a:pt x="3954" y="1436"/>
                </a:lnTo>
                <a:lnTo>
                  <a:pt x="3954" y="1438"/>
                </a:lnTo>
                <a:lnTo>
                  <a:pt x="3954" y="1440"/>
                </a:lnTo>
                <a:lnTo>
                  <a:pt x="3952" y="1443"/>
                </a:lnTo>
                <a:lnTo>
                  <a:pt x="3952" y="1443"/>
                </a:lnTo>
                <a:lnTo>
                  <a:pt x="3952" y="1445"/>
                </a:lnTo>
                <a:lnTo>
                  <a:pt x="3952" y="1447"/>
                </a:lnTo>
                <a:lnTo>
                  <a:pt x="3952" y="1447"/>
                </a:lnTo>
                <a:lnTo>
                  <a:pt x="3952" y="1449"/>
                </a:lnTo>
                <a:lnTo>
                  <a:pt x="3952" y="1449"/>
                </a:lnTo>
                <a:lnTo>
                  <a:pt x="3952" y="1451"/>
                </a:lnTo>
                <a:lnTo>
                  <a:pt x="3952" y="1453"/>
                </a:lnTo>
                <a:lnTo>
                  <a:pt x="3952" y="1453"/>
                </a:lnTo>
                <a:lnTo>
                  <a:pt x="3952" y="1453"/>
                </a:lnTo>
                <a:lnTo>
                  <a:pt x="3952" y="1455"/>
                </a:lnTo>
                <a:lnTo>
                  <a:pt x="3952" y="1455"/>
                </a:lnTo>
                <a:lnTo>
                  <a:pt x="3950" y="1455"/>
                </a:lnTo>
                <a:lnTo>
                  <a:pt x="3950" y="1455"/>
                </a:lnTo>
                <a:lnTo>
                  <a:pt x="3950" y="1457"/>
                </a:lnTo>
                <a:lnTo>
                  <a:pt x="3950" y="1457"/>
                </a:lnTo>
                <a:lnTo>
                  <a:pt x="3950" y="1459"/>
                </a:lnTo>
                <a:lnTo>
                  <a:pt x="3950" y="1459"/>
                </a:lnTo>
                <a:lnTo>
                  <a:pt x="3948" y="1459"/>
                </a:lnTo>
                <a:lnTo>
                  <a:pt x="3950" y="1461"/>
                </a:lnTo>
                <a:lnTo>
                  <a:pt x="3950" y="1461"/>
                </a:lnTo>
                <a:lnTo>
                  <a:pt x="3950" y="1466"/>
                </a:lnTo>
                <a:lnTo>
                  <a:pt x="3950" y="1466"/>
                </a:lnTo>
                <a:lnTo>
                  <a:pt x="3952" y="1466"/>
                </a:lnTo>
                <a:lnTo>
                  <a:pt x="3952" y="1463"/>
                </a:lnTo>
                <a:lnTo>
                  <a:pt x="3952" y="1461"/>
                </a:lnTo>
                <a:lnTo>
                  <a:pt x="3952" y="1459"/>
                </a:lnTo>
                <a:lnTo>
                  <a:pt x="3952" y="1459"/>
                </a:lnTo>
                <a:lnTo>
                  <a:pt x="3952" y="1459"/>
                </a:lnTo>
                <a:lnTo>
                  <a:pt x="3952" y="1457"/>
                </a:lnTo>
                <a:lnTo>
                  <a:pt x="3952" y="1457"/>
                </a:lnTo>
                <a:lnTo>
                  <a:pt x="3952" y="1457"/>
                </a:lnTo>
                <a:lnTo>
                  <a:pt x="3954" y="1455"/>
                </a:lnTo>
                <a:lnTo>
                  <a:pt x="3954" y="1455"/>
                </a:lnTo>
                <a:lnTo>
                  <a:pt x="3954" y="1451"/>
                </a:lnTo>
                <a:lnTo>
                  <a:pt x="3954" y="1451"/>
                </a:lnTo>
                <a:lnTo>
                  <a:pt x="3954" y="1451"/>
                </a:lnTo>
                <a:close/>
                <a:moveTo>
                  <a:pt x="3939" y="1315"/>
                </a:moveTo>
                <a:lnTo>
                  <a:pt x="3939" y="1315"/>
                </a:lnTo>
                <a:lnTo>
                  <a:pt x="3939" y="1315"/>
                </a:lnTo>
                <a:lnTo>
                  <a:pt x="3939" y="1317"/>
                </a:lnTo>
                <a:lnTo>
                  <a:pt x="3939" y="1317"/>
                </a:lnTo>
                <a:lnTo>
                  <a:pt x="3939" y="1317"/>
                </a:lnTo>
                <a:lnTo>
                  <a:pt x="3939" y="1317"/>
                </a:lnTo>
                <a:lnTo>
                  <a:pt x="3939" y="1317"/>
                </a:lnTo>
                <a:lnTo>
                  <a:pt x="3939" y="1315"/>
                </a:lnTo>
                <a:lnTo>
                  <a:pt x="3939" y="1315"/>
                </a:lnTo>
                <a:close/>
                <a:moveTo>
                  <a:pt x="3952" y="1497"/>
                </a:moveTo>
                <a:lnTo>
                  <a:pt x="3952" y="1499"/>
                </a:lnTo>
                <a:lnTo>
                  <a:pt x="3952" y="1499"/>
                </a:lnTo>
                <a:lnTo>
                  <a:pt x="3952" y="1499"/>
                </a:lnTo>
                <a:lnTo>
                  <a:pt x="3952" y="1499"/>
                </a:lnTo>
                <a:lnTo>
                  <a:pt x="3952" y="1499"/>
                </a:lnTo>
                <a:lnTo>
                  <a:pt x="3952" y="1499"/>
                </a:lnTo>
                <a:lnTo>
                  <a:pt x="3952" y="1499"/>
                </a:lnTo>
                <a:lnTo>
                  <a:pt x="3952" y="1497"/>
                </a:lnTo>
                <a:close/>
                <a:moveTo>
                  <a:pt x="3927" y="1302"/>
                </a:moveTo>
                <a:lnTo>
                  <a:pt x="3927" y="1308"/>
                </a:lnTo>
                <a:lnTo>
                  <a:pt x="3929" y="1308"/>
                </a:lnTo>
                <a:lnTo>
                  <a:pt x="3929" y="1306"/>
                </a:lnTo>
                <a:lnTo>
                  <a:pt x="3929" y="1304"/>
                </a:lnTo>
                <a:lnTo>
                  <a:pt x="3927" y="1302"/>
                </a:lnTo>
                <a:close/>
                <a:moveTo>
                  <a:pt x="3952" y="1445"/>
                </a:moveTo>
                <a:lnTo>
                  <a:pt x="3952" y="1445"/>
                </a:lnTo>
                <a:lnTo>
                  <a:pt x="3950" y="1445"/>
                </a:lnTo>
                <a:lnTo>
                  <a:pt x="3950" y="1445"/>
                </a:lnTo>
                <a:lnTo>
                  <a:pt x="3950" y="1447"/>
                </a:lnTo>
                <a:lnTo>
                  <a:pt x="3952" y="1445"/>
                </a:lnTo>
                <a:lnTo>
                  <a:pt x="3952" y="1445"/>
                </a:lnTo>
                <a:close/>
                <a:moveTo>
                  <a:pt x="3920" y="1296"/>
                </a:moveTo>
                <a:lnTo>
                  <a:pt x="3920" y="1296"/>
                </a:lnTo>
                <a:lnTo>
                  <a:pt x="3920" y="1294"/>
                </a:lnTo>
                <a:lnTo>
                  <a:pt x="3920" y="1296"/>
                </a:lnTo>
                <a:lnTo>
                  <a:pt x="3920" y="1296"/>
                </a:lnTo>
                <a:lnTo>
                  <a:pt x="3920" y="1296"/>
                </a:lnTo>
                <a:lnTo>
                  <a:pt x="3920" y="1296"/>
                </a:lnTo>
                <a:close/>
                <a:moveTo>
                  <a:pt x="3933" y="1302"/>
                </a:moveTo>
                <a:lnTo>
                  <a:pt x="3933" y="1302"/>
                </a:lnTo>
                <a:lnTo>
                  <a:pt x="3933" y="1300"/>
                </a:lnTo>
                <a:lnTo>
                  <a:pt x="3933" y="1302"/>
                </a:lnTo>
                <a:lnTo>
                  <a:pt x="3933" y="1302"/>
                </a:lnTo>
                <a:lnTo>
                  <a:pt x="3933" y="1304"/>
                </a:lnTo>
                <a:lnTo>
                  <a:pt x="3933" y="1304"/>
                </a:lnTo>
                <a:lnTo>
                  <a:pt x="3935" y="1304"/>
                </a:lnTo>
                <a:lnTo>
                  <a:pt x="3935" y="1304"/>
                </a:lnTo>
                <a:lnTo>
                  <a:pt x="3933" y="1302"/>
                </a:lnTo>
                <a:close/>
                <a:moveTo>
                  <a:pt x="3977" y="1396"/>
                </a:moveTo>
                <a:lnTo>
                  <a:pt x="3977" y="1399"/>
                </a:lnTo>
                <a:lnTo>
                  <a:pt x="3975" y="1401"/>
                </a:lnTo>
                <a:lnTo>
                  <a:pt x="3975" y="1403"/>
                </a:lnTo>
                <a:lnTo>
                  <a:pt x="3977" y="1401"/>
                </a:lnTo>
                <a:lnTo>
                  <a:pt x="3977" y="1399"/>
                </a:lnTo>
                <a:lnTo>
                  <a:pt x="3979" y="1396"/>
                </a:lnTo>
                <a:lnTo>
                  <a:pt x="3979" y="1396"/>
                </a:lnTo>
                <a:lnTo>
                  <a:pt x="3977" y="1396"/>
                </a:lnTo>
                <a:close/>
                <a:moveTo>
                  <a:pt x="3939" y="1313"/>
                </a:moveTo>
                <a:lnTo>
                  <a:pt x="3939" y="1310"/>
                </a:lnTo>
                <a:lnTo>
                  <a:pt x="3939" y="1310"/>
                </a:lnTo>
                <a:lnTo>
                  <a:pt x="3939" y="1313"/>
                </a:lnTo>
                <a:lnTo>
                  <a:pt x="3937" y="1313"/>
                </a:lnTo>
                <a:lnTo>
                  <a:pt x="3939" y="1315"/>
                </a:lnTo>
                <a:lnTo>
                  <a:pt x="3939" y="1313"/>
                </a:lnTo>
                <a:lnTo>
                  <a:pt x="3939" y="1313"/>
                </a:lnTo>
                <a:close/>
                <a:moveTo>
                  <a:pt x="3964" y="1361"/>
                </a:moveTo>
                <a:lnTo>
                  <a:pt x="3966" y="1359"/>
                </a:lnTo>
                <a:lnTo>
                  <a:pt x="3966" y="1359"/>
                </a:lnTo>
                <a:lnTo>
                  <a:pt x="3966" y="1357"/>
                </a:lnTo>
                <a:lnTo>
                  <a:pt x="3964" y="1357"/>
                </a:lnTo>
                <a:lnTo>
                  <a:pt x="3962" y="1357"/>
                </a:lnTo>
                <a:lnTo>
                  <a:pt x="3962" y="1359"/>
                </a:lnTo>
                <a:lnTo>
                  <a:pt x="3964" y="1361"/>
                </a:lnTo>
                <a:lnTo>
                  <a:pt x="3964" y="1361"/>
                </a:lnTo>
                <a:close/>
                <a:moveTo>
                  <a:pt x="3964" y="1524"/>
                </a:moveTo>
                <a:lnTo>
                  <a:pt x="3964" y="1524"/>
                </a:lnTo>
                <a:lnTo>
                  <a:pt x="3964" y="1524"/>
                </a:lnTo>
                <a:lnTo>
                  <a:pt x="3964" y="1526"/>
                </a:lnTo>
                <a:lnTo>
                  <a:pt x="3964" y="1526"/>
                </a:lnTo>
                <a:lnTo>
                  <a:pt x="3966" y="1526"/>
                </a:lnTo>
                <a:lnTo>
                  <a:pt x="3964" y="1524"/>
                </a:lnTo>
                <a:close/>
                <a:moveTo>
                  <a:pt x="3962" y="1514"/>
                </a:moveTo>
                <a:lnTo>
                  <a:pt x="3962" y="1514"/>
                </a:lnTo>
                <a:lnTo>
                  <a:pt x="3962" y="1514"/>
                </a:lnTo>
                <a:lnTo>
                  <a:pt x="3962" y="1514"/>
                </a:lnTo>
                <a:lnTo>
                  <a:pt x="3962" y="1516"/>
                </a:lnTo>
                <a:lnTo>
                  <a:pt x="3962" y="1516"/>
                </a:lnTo>
                <a:lnTo>
                  <a:pt x="3962" y="1516"/>
                </a:lnTo>
                <a:lnTo>
                  <a:pt x="3962" y="1516"/>
                </a:lnTo>
                <a:lnTo>
                  <a:pt x="3962" y="1516"/>
                </a:lnTo>
                <a:lnTo>
                  <a:pt x="3962" y="1514"/>
                </a:lnTo>
                <a:lnTo>
                  <a:pt x="3962" y="1514"/>
                </a:lnTo>
                <a:close/>
                <a:moveTo>
                  <a:pt x="3966" y="1526"/>
                </a:moveTo>
                <a:lnTo>
                  <a:pt x="3964" y="1528"/>
                </a:lnTo>
                <a:lnTo>
                  <a:pt x="3964" y="1528"/>
                </a:lnTo>
                <a:lnTo>
                  <a:pt x="3964" y="1531"/>
                </a:lnTo>
                <a:lnTo>
                  <a:pt x="3964" y="1531"/>
                </a:lnTo>
                <a:lnTo>
                  <a:pt x="3966" y="1535"/>
                </a:lnTo>
                <a:lnTo>
                  <a:pt x="3968" y="1533"/>
                </a:lnTo>
                <a:lnTo>
                  <a:pt x="3968" y="1531"/>
                </a:lnTo>
                <a:lnTo>
                  <a:pt x="3966" y="1528"/>
                </a:lnTo>
                <a:lnTo>
                  <a:pt x="3966" y="1526"/>
                </a:lnTo>
                <a:close/>
                <a:moveTo>
                  <a:pt x="3956" y="1512"/>
                </a:moveTo>
                <a:lnTo>
                  <a:pt x="3956" y="1512"/>
                </a:lnTo>
                <a:lnTo>
                  <a:pt x="3956" y="1512"/>
                </a:lnTo>
                <a:lnTo>
                  <a:pt x="3956" y="1514"/>
                </a:lnTo>
                <a:lnTo>
                  <a:pt x="3958" y="1514"/>
                </a:lnTo>
                <a:lnTo>
                  <a:pt x="3958" y="1512"/>
                </a:lnTo>
                <a:lnTo>
                  <a:pt x="3956" y="1512"/>
                </a:lnTo>
                <a:close/>
                <a:moveTo>
                  <a:pt x="3962" y="1344"/>
                </a:moveTo>
                <a:lnTo>
                  <a:pt x="3962" y="1342"/>
                </a:lnTo>
                <a:lnTo>
                  <a:pt x="3960" y="1342"/>
                </a:lnTo>
                <a:lnTo>
                  <a:pt x="3960" y="1342"/>
                </a:lnTo>
                <a:lnTo>
                  <a:pt x="3962" y="1344"/>
                </a:lnTo>
                <a:lnTo>
                  <a:pt x="3962" y="1344"/>
                </a:lnTo>
                <a:close/>
                <a:moveTo>
                  <a:pt x="3956" y="1457"/>
                </a:moveTo>
                <a:lnTo>
                  <a:pt x="3954" y="1457"/>
                </a:lnTo>
                <a:lnTo>
                  <a:pt x="3954" y="1459"/>
                </a:lnTo>
                <a:lnTo>
                  <a:pt x="3956" y="1459"/>
                </a:lnTo>
                <a:lnTo>
                  <a:pt x="3956" y="1457"/>
                </a:lnTo>
                <a:lnTo>
                  <a:pt x="3956" y="1457"/>
                </a:lnTo>
                <a:close/>
                <a:moveTo>
                  <a:pt x="3956" y="1342"/>
                </a:moveTo>
                <a:lnTo>
                  <a:pt x="3956" y="1342"/>
                </a:lnTo>
                <a:lnTo>
                  <a:pt x="3954" y="1340"/>
                </a:lnTo>
                <a:lnTo>
                  <a:pt x="3954" y="1340"/>
                </a:lnTo>
                <a:lnTo>
                  <a:pt x="3954" y="1340"/>
                </a:lnTo>
                <a:lnTo>
                  <a:pt x="3954" y="1342"/>
                </a:lnTo>
                <a:lnTo>
                  <a:pt x="3956" y="1342"/>
                </a:lnTo>
                <a:close/>
                <a:moveTo>
                  <a:pt x="3960" y="1516"/>
                </a:moveTo>
                <a:lnTo>
                  <a:pt x="3960" y="1516"/>
                </a:lnTo>
                <a:lnTo>
                  <a:pt x="3960" y="1516"/>
                </a:lnTo>
                <a:lnTo>
                  <a:pt x="3960" y="1518"/>
                </a:lnTo>
                <a:lnTo>
                  <a:pt x="3960" y="1518"/>
                </a:lnTo>
                <a:lnTo>
                  <a:pt x="3962" y="1518"/>
                </a:lnTo>
                <a:lnTo>
                  <a:pt x="3962" y="1518"/>
                </a:lnTo>
                <a:lnTo>
                  <a:pt x="3962" y="1516"/>
                </a:lnTo>
                <a:lnTo>
                  <a:pt x="3960" y="1516"/>
                </a:lnTo>
                <a:close/>
                <a:moveTo>
                  <a:pt x="3765" y="1493"/>
                </a:moveTo>
                <a:lnTo>
                  <a:pt x="3765" y="1491"/>
                </a:lnTo>
                <a:lnTo>
                  <a:pt x="3765" y="1491"/>
                </a:lnTo>
                <a:lnTo>
                  <a:pt x="3765" y="1491"/>
                </a:lnTo>
                <a:lnTo>
                  <a:pt x="3765" y="1491"/>
                </a:lnTo>
                <a:lnTo>
                  <a:pt x="3765" y="1491"/>
                </a:lnTo>
                <a:lnTo>
                  <a:pt x="3765" y="1491"/>
                </a:lnTo>
                <a:lnTo>
                  <a:pt x="3765" y="1493"/>
                </a:lnTo>
                <a:lnTo>
                  <a:pt x="3765" y="1493"/>
                </a:lnTo>
                <a:close/>
                <a:moveTo>
                  <a:pt x="4488" y="1658"/>
                </a:moveTo>
                <a:lnTo>
                  <a:pt x="4490" y="1661"/>
                </a:lnTo>
                <a:lnTo>
                  <a:pt x="4492" y="1661"/>
                </a:lnTo>
                <a:lnTo>
                  <a:pt x="4492" y="1661"/>
                </a:lnTo>
                <a:lnTo>
                  <a:pt x="4494" y="1661"/>
                </a:lnTo>
                <a:lnTo>
                  <a:pt x="4494" y="1661"/>
                </a:lnTo>
                <a:lnTo>
                  <a:pt x="4497" y="1661"/>
                </a:lnTo>
                <a:lnTo>
                  <a:pt x="4497" y="1661"/>
                </a:lnTo>
                <a:lnTo>
                  <a:pt x="4497" y="1658"/>
                </a:lnTo>
                <a:lnTo>
                  <a:pt x="4497" y="1658"/>
                </a:lnTo>
                <a:lnTo>
                  <a:pt x="4497" y="1658"/>
                </a:lnTo>
                <a:lnTo>
                  <a:pt x="4497" y="1658"/>
                </a:lnTo>
                <a:lnTo>
                  <a:pt x="4497" y="1656"/>
                </a:lnTo>
                <a:lnTo>
                  <a:pt x="4497" y="1656"/>
                </a:lnTo>
                <a:lnTo>
                  <a:pt x="4497" y="1656"/>
                </a:lnTo>
                <a:lnTo>
                  <a:pt x="4497" y="1656"/>
                </a:lnTo>
                <a:lnTo>
                  <a:pt x="4494" y="1656"/>
                </a:lnTo>
                <a:lnTo>
                  <a:pt x="4492" y="1656"/>
                </a:lnTo>
                <a:lnTo>
                  <a:pt x="4490" y="1656"/>
                </a:lnTo>
                <a:lnTo>
                  <a:pt x="4488" y="1658"/>
                </a:lnTo>
                <a:lnTo>
                  <a:pt x="4488" y="1658"/>
                </a:lnTo>
                <a:close/>
                <a:moveTo>
                  <a:pt x="4484" y="1633"/>
                </a:moveTo>
                <a:lnTo>
                  <a:pt x="4484" y="1633"/>
                </a:lnTo>
                <a:lnTo>
                  <a:pt x="4484" y="1633"/>
                </a:lnTo>
                <a:lnTo>
                  <a:pt x="4484" y="1633"/>
                </a:lnTo>
                <a:lnTo>
                  <a:pt x="4482" y="1631"/>
                </a:lnTo>
                <a:lnTo>
                  <a:pt x="4482" y="1631"/>
                </a:lnTo>
                <a:lnTo>
                  <a:pt x="4484" y="1633"/>
                </a:lnTo>
                <a:close/>
                <a:moveTo>
                  <a:pt x="4490" y="1151"/>
                </a:moveTo>
                <a:lnTo>
                  <a:pt x="4490" y="1153"/>
                </a:lnTo>
                <a:lnTo>
                  <a:pt x="4492" y="1151"/>
                </a:lnTo>
                <a:lnTo>
                  <a:pt x="4494" y="1151"/>
                </a:lnTo>
                <a:lnTo>
                  <a:pt x="4494" y="1147"/>
                </a:lnTo>
                <a:lnTo>
                  <a:pt x="4494" y="1147"/>
                </a:lnTo>
                <a:lnTo>
                  <a:pt x="4490" y="1147"/>
                </a:lnTo>
                <a:lnTo>
                  <a:pt x="4492" y="1149"/>
                </a:lnTo>
                <a:lnTo>
                  <a:pt x="4490" y="1151"/>
                </a:lnTo>
                <a:lnTo>
                  <a:pt x="4490" y="1151"/>
                </a:lnTo>
                <a:lnTo>
                  <a:pt x="4492" y="1151"/>
                </a:lnTo>
                <a:lnTo>
                  <a:pt x="4490" y="1151"/>
                </a:lnTo>
                <a:lnTo>
                  <a:pt x="4490" y="1151"/>
                </a:lnTo>
                <a:close/>
                <a:moveTo>
                  <a:pt x="4499" y="1183"/>
                </a:moveTo>
                <a:lnTo>
                  <a:pt x="4501" y="1183"/>
                </a:lnTo>
                <a:lnTo>
                  <a:pt x="4501" y="1183"/>
                </a:lnTo>
                <a:lnTo>
                  <a:pt x="4501" y="1180"/>
                </a:lnTo>
                <a:lnTo>
                  <a:pt x="4499" y="1180"/>
                </a:lnTo>
                <a:lnTo>
                  <a:pt x="4497" y="1180"/>
                </a:lnTo>
                <a:lnTo>
                  <a:pt x="4497" y="1183"/>
                </a:lnTo>
                <a:lnTo>
                  <a:pt x="4499" y="1183"/>
                </a:lnTo>
                <a:close/>
                <a:moveTo>
                  <a:pt x="4494" y="1633"/>
                </a:moveTo>
                <a:lnTo>
                  <a:pt x="4494" y="1633"/>
                </a:lnTo>
                <a:lnTo>
                  <a:pt x="4494" y="1633"/>
                </a:lnTo>
                <a:lnTo>
                  <a:pt x="4497" y="1635"/>
                </a:lnTo>
                <a:lnTo>
                  <a:pt x="4499" y="1635"/>
                </a:lnTo>
                <a:lnTo>
                  <a:pt x="4499" y="1635"/>
                </a:lnTo>
                <a:lnTo>
                  <a:pt x="4499" y="1635"/>
                </a:lnTo>
                <a:lnTo>
                  <a:pt x="4501" y="1635"/>
                </a:lnTo>
                <a:lnTo>
                  <a:pt x="4501" y="1635"/>
                </a:lnTo>
                <a:lnTo>
                  <a:pt x="4501" y="1638"/>
                </a:lnTo>
                <a:lnTo>
                  <a:pt x="4503" y="1638"/>
                </a:lnTo>
                <a:lnTo>
                  <a:pt x="4505" y="1638"/>
                </a:lnTo>
                <a:lnTo>
                  <a:pt x="4505" y="1635"/>
                </a:lnTo>
                <a:lnTo>
                  <a:pt x="4503" y="1635"/>
                </a:lnTo>
                <a:lnTo>
                  <a:pt x="4503" y="1635"/>
                </a:lnTo>
                <a:lnTo>
                  <a:pt x="4503" y="1635"/>
                </a:lnTo>
                <a:lnTo>
                  <a:pt x="4501" y="1633"/>
                </a:lnTo>
                <a:lnTo>
                  <a:pt x="4501" y="1633"/>
                </a:lnTo>
                <a:lnTo>
                  <a:pt x="4501" y="1633"/>
                </a:lnTo>
                <a:lnTo>
                  <a:pt x="4501" y="1633"/>
                </a:lnTo>
                <a:lnTo>
                  <a:pt x="4503" y="1635"/>
                </a:lnTo>
                <a:lnTo>
                  <a:pt x="4505" y="1635"/>
                </a:lnTo>
                <a:lnTo>
                  <a:pt x="4505" y="1635"/>
                </a:lnTo>
                <a:lnTo>
                  <a:pt x="4505" y="1635"/>
                </a:lnTo>
                <a:lnTo>
                  <a:pt x="4507" y="1635"/>
                </a:lnTo>
                <a:lnTo>
                  <a:pt x="4509" y="1635"/>
                </a:lnTo>
                <a:lnTo>
                  <a:pt x="4509" y="1638"/>
                </a:lnTo>
                <a:lnTo>
                  <a:pt x="4509" y="1635"/>
                </a:lnTo>
                <a:lnTo>
                  <a:pt x="4511" y="1635"/>
                </a:lnTo>
                <a:lnTo>
                  <a:pt x="4509" y="1635"/>
                </a:lnTo>
                <a:lnTo>
                  <a:pt x="4509" y="1633"/>
                </a:lnTo>
                <a:lnTo>
                  <a:pt x="4509" y="1633"/>
                </a:lnTo>
                <a:lnTo>
                  <a:pt x="4505" y="1631"/>
                </a:lnTo>
                <a:lnTo>
                  <a:pt x="4505" y="1631"/>
                </a:lnTo>
                <a:lnTo>
                  <a:pt x="4503" y="1631"/>
                </a:lnTo>
                <a:lnTo>
                  <a:pt x="4501" y="1631"/>
                </a:lnTo>
                <a:lnTo>
                  <a:pt x="4499" y="1631"/>
                </a:lnTo>
                <a:lnTo>
                  <a:pt x="4499" y="1631"/>
                </a:lnTo>
                <a:lnTo>
                  <a:pt x="4499" y="1631"/>
                </a:lnTo>
                <a:lnTo>
                  <a:pt x="4497" y="1633"/>
                </a:lnTo>
                <a:lnTo>
                  <a:pt x="4497" y="1631"/>
                </a:lnTo>
                <a:lnTo>
                  <a:pt x="4494" y="1633"/>
                </a:lnTo>
                <a:close/>
                <a:moveTo>
                  <a:pt x="4461" y="1675"/>
                </a:moveTo>
                <a:lnTo>
                  <a:pt x="4461" y="1675"/>
                </a:lnTo>
                <a:lnTo>
                  <a:pt x="4461" y="1673"/>
                </a:lnTo>
                <a:lnTo>
                  <a:pt x="4461" y="1673"/>
                </a:lnTo>
                <a:lnTo>
                  <a:pt x="4459" y="1675"/>
                </a:lnTo>
                <a:lnTo>
                  <a:pt x="4461" y="1675"/>
                </a:lnTo>
                <a:close/>
                <a:moveTo>
                  <a:pt x="4505" y="1178"/>
                </a:moveTo>
                <a:lnTo>
                  <a:pt x="4507" y="1176"/>
                </a:lnTo>
                <a:lnTo>
                  <a:pt x="4507" y="1174"/>
                </a:lnTo>
                <a:lnTo>
                  <a:pt x="4507" y="1174"/>
                </a:lnTo>
                <a:lnTo>
                  <a:pt x="4507" y="1174"/>
                </a:lnTo>
                <a:lnTo>
                  <a:pt x="4505" y="1174"/>
                </a:lnTo>
                <a:lnTo>
                  <a:pt x="4505" y="1176"/>
                </a:lnTo>
                <a:lnTo>
                  <a:pt x="4505" y="1178"/>
                </a:lnTo>
                <a:lnTo>
                  <a:pt x="4503" y="1180"/>
                </a:lnTo>
                <a:lnTo>
                  <a:pt x="4503" y="1180"/>
                </a:lnTo>
                <a:lnTo>
                  <a:pt x="4505" y="1180"/>
                </a:lnTo>
                <a:lnTo>
                  <a:pt x="4505" y="1178"/>
                </a:lnTo>
                <a:close/>
                <a:moveTo>
                  <a:pt x="4480" y="1216"/>
                </a:moveTo>
                <a:lnTo>
                  <a:pt x="4480" y="1216"/>
                </a:lnTo>
                <a:lnTo>
                  <a:pt x="4480" y="1216"/>
                </a:lnTo>
                <a:lnTo>
                  <a:pt x="4480" y="1216"/>
                </a:lnTo>
                <a:lnTo>
                  <a:pt x="4482" y="1218"/>
                </a:lnTo>
                <a:lnTo>
                  <a:pt x="4482" y="1216"/>
                </a:lnTo>
                <a:lnTo>
                  <a:pt x="4480" y="1216"/>
                </a:lnTo>
                <a:close/>
                <a:moveTo>
                  <a:pt x="4455" y="1740"/>
                </a:moveTo>
                <a:lnTo>
                  <a:pt x="4455" y="1740"/>
                </a:lnTo>
                <a:lnTo>
                  <a:pt x="4455" y="1740"/>
                </a:lnTo>
                <a:lnTo>
                  <a:pt x="4455" y="1740"/>
                </a:lnTo>
                <a:lnTo>
                  <a:pt x="4453" y="1738"/>
                </a:lnTo>
                <a:lnTo>
                  <a:pt x="4453" y="1740"/>
                </a:lnTo>
                <a:lnTo>
                  <a:pt x="4453" y="1740"/>
                </a:lnTo>
                <a:lnTo>
                  <a:pt x="4455" y="1740"/>
                </a:lnTo>
                <a:close/>
                <a:moveTo>
                  <a:pt x="4463" y="1751"/>
                </a:moveTo>
                <a:lnTo>
                  <a:pt x="4463" y="1749"/>
                </a:lnTo>
                <a:lnTo>
                  <a:pt x="4463" y="1749"/>
                </a:lnTo>
                <a:lnTo>
                  <a:pt x="4463" y="1749"/>
                </a:lnTo>
                <a:lnTo>
                  <a:pt x="4459" y="1749"/>
                </a:lnTo>
                <a:lnTo>
                  <a:pt x="4459" y="1749"/>
                </a:lnTo>
                <a:lnTo>
                  <a:pt x="4459" y="1749"/>
                </a:lnTo>
                <a:lnTo>
                  <a:pt x="4463" y="1751"/>
                </a:lnTo>
                <a:close/>
                <a:moveTo>
                  <a:pt x="4501" y="1640"/>
                </a:moveTo>
                <a:lnTo>
                  <a:pt x="4501" y="1638"/>
                </a:lnTo>
                <a:lnTo>
                  <a:pt x="4501" y="1638"/>
                </a:lnTo>
                <a:lnTo>
                  <a:pt x="4501" y="1638"/>
                </a:lnTo>
                <a:lnTo>
                  <a:pt x="4501" y="1638"/>
                </a:lnTo>
                <a:lnTo>
                  <a:pt x="4499" y="1638"/>
                </a:lnTo>
                <a:lnTo>
                  <a:pt x="4499" y="1638"/>
                </a:lnTo>
                <a:lnTo>
                  <a:pt x="4499" y="1638"/>
                </a:lnTo>
                <a:lnTo>
                  <a:pt x="4499" y="1640"/>
                </a:lnTo>
                <a:lnTo>
                  <a:pt x="4501" y="1640"/>
                </a:lnTo>
                <a:close/>
                <a:moveTo>
                  <a:pt x="4503" y="1751"/>
                </a:moveTo>
                <a:lnTo>
                  <a:pt x="4503" y="1751"/>
                </a:lnTo>
                <a:lnTo>
                  <a:pt x="4505" y="1751"/>
                </a:lnTo>
                <a:lnTo>
                  <a:pt x="4507" y="1749"/>
                </a:lnTo>
                <a:lnTo>
                  <a:pt x="4509" y="1749"/>
                </a:lnTo>
                <a:lnTo>
                  <a:pt x="4507" y="1749"/>
                </a:lnTo>
                <a:lnTo>
                  <a:pt x="4505" y="1747"/>
                </a:lnTo>
                <a:lnTo>
                  <a:pt x="4503" y="1751"/>
                </a:lnTo>
                <a:lnTo>
                  <a:pt x="4503" y="1751"/>
                </a:lnTo>
                <a:close/>
                <a:moveTo>
                  <a:pt x="4505" y="1803"/>
                </a:moveTo>
                <a:lnTo>
                  <a:pt x="4509" y="1801"/>
                </a:lnTo>
                <a:lnTo>
                  <a:pt x="4511" y="1799"/>
                </a:lnTo>
                <a:lnTo>
                  <a:pt x="4511" y="1799"/>
                </a:lnTo>
                <a:lnTo>
                  <a:pt x="4513" y="1797"/>
                </a:lnTo>
                <a:lnTo>
                  <a:pt x="4513" y="1797"/>
                </a:lnTo>
                <a:lnTo>
                  <a:pt x="4513" y="1795"/>
                </a:lnTo>
                <a:lnTo>
                  <a:pt x="4513" y="1795"/>
                </a:lnTo>
                <a:lnTo>
                  <a:pt x="4511" y="1795"/>
                </a:lnTo>
                <a:lnTo>
                  <a:pt x="4511" y="1793"/>
                </a:lnTo>
                <a:lnTo>
                  <a:pt x="4509" y="1793"/>
                </a:lnTo>
                <a:lnTo>
                  <a:pt x="4509" y="1793"/>
                </a:lnTo>
                <a:lnTo>
                  <a:pt x="4507" y="1793"/>
                </a:lnTo>
                <a:lnTo>
                  <a:pt x="4505" y="1795"/>
                </a:lnTo>
                <a:lnTo>
                  <a:pt x="4505" y="1795"/>
                </a:lnTo>
                <a:lnTo>
                  <a:pt x="4505" y="1795"/>
                </a:lnTo>
                <a:lnTo>
                  <a:pt x="4503" y="1795"/>
                </a:lnTo>
                <a:lnTo>
                  <a:pt x="4501" y="1795"/>
                </a:lnTo>
                <a:lnTo>
                  <a:pt x="4499" y="1795"/>
                </a:lnTo>
                <a:lnTo>
                  <a:pt x="4499" y="1795"/>
                </a:lnTo>
                <a:lnTo>
                  <a:pt x="4497" y="1793"/>
                </a:lnTo>
                <a:lnTo>
                  <a:pt x="4497" y="1793"/>
                </a:lnTo>
                <a:lnTo>
                  <a:pt x="4497" y="1793"/>
                </a:lnTo>
                <a:lnTo>
                  <a:pt x="4497" y="1793"/>
                </a:lnTo>
                <a:lnTo>
                  <a:pt x="4497" y="1795"/>
                </a:lnTo>
                <a:lnTo>
                  <a:pt x="4497" y="1797"/>
                </a:lnTo>
                <a:lnTo>
                  <a:pt x="4499" y="1799"/>
                </a:lnTo>
                <a:lnTo>
                  <a:pt x="4501" y="1801"/>
                </a:lnTo>
                <a:lnTo>
                  <a:pt x="4505" y="1803"/>
                </a:lnTo>
                <a:close/>
                <a:moveTo>
                  <a:pt x="4492" y="1801"/>
                </a:moveTo>
                <a:lnTo>
                  <a:pt x="4497" y="1801"/>
                </a:lnTo>
                <a:lnTo>
                  <a:pt x="4499" y="1801"/>
                </a:lnTo>
                <a:lnTo>
                  <a:pt x="4501" y="1801"/>
                </a:lnTo>
                <a:lnTo>
                  <a:pt x="4501" y="1801"/>
                </a:lnTo>
                <a:lnTo>
                  <a:pt x="4499" y="1801"/>
                </a:lnTo>
                <a:lnTo>
                  <a:pt x="4499" y="1799"/>
                </a:lnTo>
                <a:lnTo>
                  <a:pt x="4499" y="1799"/>
                </a:lnTo>
                <a:lnTo>
                  <a:pt x="4497" y="1799"/>
                </a:lnTo>
                <a:lnTo>
                  <a:pt x="4497" y="1797"/>
                </a:lnTo>
                <a:lnTo>
                  <a:pt x="4497" y="1795"/>
                </a:lnTo>
                <a:lnTo>
                  <a:pt x="4497" y="1795"/>
                </a:lnTo>
                <a:lnTo>
                  <a:pt x="4494" y="1795"/>
                </a:lnTo>
                <a:lnTo>
                  <a:pt x="4494" y="1795"/>
                </a:lnTo>
                <a:lnTo>
                  <a:pt x="4492" y="1797"/>
                </a:lnTo>
                <a:lnTo>
                  <a:pt x="4494" y="1797"/>
                </a:lnTo>
                <a:lnTo>
                  <a:pt x="4494" y="1799"/>
                </a:lnTo>
                <a:lnTo>
                  <a:pt x="4492" y="1799"/>
                </a:lnTo>
                <a:lnTo>
                  <a:pt x="4492" y="1799"/>
                </a:lnTo>
                <a:lnTo>
                  <a:pt x="4492" y="1801"/>
                </a:lnTo>
                <a:lnTo>
                  <a:pt x="4492" y="1801"/>
                </a:lnTo>
                <a:lnTo>
                  <a:pt x="4492" y="1801"/>
                </a:lnTo>
                <a:close/>
                <a:moveTo>
                  <a:pt x="4520" y="1134"/>
                </a:moveTo>
                <a:lnTo>
                  <a:pt x="4522" y="1134"/>
                </a:lnTo>
                <a:lnTo>
                  <a:pt x="4524" y="1132"/>
                </a:lnTo>
                <a:lnTo>
                  <a:pt x="4526" y="1132"/>
                </a:lnTo>
                <a:lnTo>
                  <a:pt x="4526" y="1132"/>
                </a:lnTo>
                <a:lnTo>
                  <a:pt x="4526" y="1134"/>
                </a:lnTo>
                <a:lnTo>
                  <a:pt x="4526" y="1134"/>
                </a:lnTo>
                <a:lnTo>
                  <a:pt x="4528" y="1134"/>
                </a:lnTo>
                <a:lnTo>
                  <a:pt x="4528" y="1136"/>
                </a:lnTo>
                <a:lnTo>
                  <a:pt x="4528" y="1136"/>
                </a:lnTo>
                <a:lnTo>
                  <a:pt x="4528" y="1136"/>
                </a:lnTo>
                <a:lnTo>
                  <a:pt x="4528" y="1139"/>
                </a:lnTo>
                <a:lnTo>
                  <a:pt x="4526" y="1139"/>
                </a:lnTo>
                <a:lnTo>
                  <a:pt x="4528" y="1141"/>
                </a:lnTo>
                <a:lnTo>
                  <a:pt x="4528" y="1141"/>
                </a:lnTo>
                <a:lnTo>
                  <a:pt x="4528" y="1141"/>
                </a:lnTo>
                <a:lnTo>
                  <a:pt x="4530" y="1141"/>
                </a:lnTo>
                <a:lnTo>
                  <a:pt x="4530" y="1143"/>
                </a:lnTo>
                <a:lnTo>
                  <a:pt x="4530" y="1143"/>
                </a:lnTo>
                <a:lnTo>
                  <a:pt x="4532" y="1143"/>
                </a:lnTo>
                <a:lnTo>
                  <a:pt x="4532" y="1143"/>
                </a:lnTo>
                <a:lnTo>
                  <a:pt x="4534" y="1143"/>
                </a:lnTo>
                <a:lnTo>
                  <a:pt x="4534" y="1141"/>
                </a:lnTo>
                <a:lnTo>
                  <a:pt x="4534" y="1139"/>
                </a:lnTo>
                <a:lnTo>
                  <a:pt x="4536" y="1139"/>
                </a:lnTo>
                <a:lnTo>
                  <a:pt x="4536" y="1139"/>
                </a:lnTo>
                <a:lnTo>
                  <a:pt x="4538" y="1136"/>
                </a:lnTo>
                <a:lnTo>
                  <a:pt x="4538" y="1134"/>
                </a:lnTo>
                <a:lnTo>
                  <a:pt x="4543" y="1132"/>
                </a:lnTo>
                <a:lnTo>
                  <a:pt x="4545" y="1132"/>
                </a:lnTo>
                <a:lnTo>
                  <a:pt x="4547" y="1132"/>
                </a:lnTo>
                <a:lnTo>
                  <a:pt x="4549" y="1132"/>
                </a:lnTo>
                <a:lnTo>
                  <a:pt x="4551" y="1134"/>
                </a:lnTo>
                <a:lnTo>
                  <a:pt x="4551" y="1136"/>
                </a:lnTo>
                <a:lnTo>
                  <a:pt x="4551" y="1134"/>
                </a:lnTo>
                <a:lnTo>
                  <a:pt x="4553" y="1132"/>
                </a:lnTo>
                <a:lnTo>
                  <a:pt x="4553" y="1132"/>
                </a:lnTo>
                <a:lnTo>
                  <a:pt x="4555" y="1130"/>
                </a:lnTo>
                <a:lnTo>
                  <a:pt x="4557" y="1128"/>
                </a:lnTo>
                <a:lnTo>
                  <a:pt x="4559" y="1126"/>
                </a:lnTo>
                <a:lnTo>
                  <a:pt x="4559" y="1126"/>
                </a:lnTo>
                <a:lnTo>
                  <a:pt x="4559" y="1124"/>
                </a:lnTo>
                <a:lnTo>
                  <a:pt x="4559" y="1124"/>
                </a:lnTo>
                <a:lnTo>
                  <a:pt x="4557" y="1124"/>
                </a:lnTo>
                <a:lnTo>
                  <a:pt x="4557" y="1120"/>
                </a:lnTo>
                <a:lnTo>
                  <a:pt x="4555" y="1120"/>
                </a:lnTo>
                <a:lnTo>
                  <a:pt x="4555" y="1120"/>
                </a:lnTo>
                <a:lnTo>
                  <a:pt x="4553" y="1118"/>
                </a:lnTo>
                <a:lnTo>
                  <a:pt x="4551" y="1118"/>
                </a:lnTo>
                <a:lnTo>
                  <a:pt x="4549" y="1118"/>
                </a:lnTo>
                <a:lnTo>
                  <a:pt x="4547" y="1120"/>
                </a:lnTo>
                <a:lnTo>
                  <a:pt x="4545" y="1120"/>
                </a:lnTo>
                <a:lnTo>
                  <a:pt x="4545" y="1120"/>
                </a:lnTo>
                <a:lnTo>
                  <a:pt x="4543" y="1120"/>
                </a:lnTo>
                <a:lnTo>
                  <a:pt x="4545" y="1122"/>
                </a:lnTo>
                <a:lnTo>
                  <a:pt x="4543" y="1122"/>
                </a:lnTo>
                <a:lnTo>
                  <a:pt x="4543" y="1124"/>
                </a:lnTo>
                <a:lnTo>
                  <a:pt x="4541" y="1124"/>
                </a:lnTo>
                <a:lnTo>
                  <a:pt x="4541" y="1124"/>
                </a:lnTo>
                <a:lnTo>
                  <a:pt x="4538" y="1124"/>
                </a:lnTo>
                <a:lnTo>
                  <a:pt x="4536" y="1124"/>
                </a:lnTo>
                <a:lnTo>
                  <a:pt x="4536" y="1124"/>
                </a:lnTo>
                <a:lnTo>
                  <a:pt x="4534" y="1124"/>
                </a:lnTo>
                <a:lnTo>
                  <a:pt x="4534" y="1122"/>
                </a:lnTo>
                <a:lnTo>
                  <a:pt x="4534" y="1122"/>
                </a:lnTo>
                <a:lnTo>
                  <a:pt x="4532" y="1124"/>
                </a:lnTo>
                <a:lnTo>
                  <a:pt x="4532" y="1124"/>
                </a:lnTo>
                <a:lnTo>
                  <a:pt x="4530" y="1126"/>
                </a:lnTo>
                <a:lnTo>
                  <a:pt x="4530" y="1126"/>
                </a:lnTo>
                <a:lnTo>
                  <a:pt x="4530" y="1128"/>
                </a:lnTo>
                <a:lnTo>
                  <a:pt x="4530" y="1128"/>
                </a:lnTo>
                <a:lnTo>
                  <a:pt x="4528" y="1130"/>
                </a:lnTo>
                <a:lnTo>
                  <a:pt x="4526" y="1132"/>
                </a:lnTo>
                <a:lnTo>
                  <a:pt x="4524" y="1132"/>
                </a:lnTo>
                <a:lnTo>
                  <a:pt x="4522" y="1134"/>
                </a:lnTo>
                <a:lnTo>
                  <a:pt x="4520" y="1134"/>
                </a:lnTo>
                <a:close/>
                <a:moveTo>
                  <a:pt x="4497" y="1644"/>
                </a:moveTo>
                <a:lnTo>
                  <a:pt x="4497" y="1644"/>
                </a:lnTo>
                <a:lnTo>
                  <a:pt x="4503" y="1644"/>
                </a:lnTo>
                <a:lnTo>
                  <a:pt x="4503" y="1644"/>
                </a:lnTo>
                <a:lnTo>
                  <a:pt x="4505" y="1642"/>
                </a:lnTo>
                <a:lnTo>
                  <a:pt x="4503" y="1642"/>
                </a:lnTo>
                <a:lnTo>
                  <a:pt x="4503" y="1644"/>
                </a:lnTo>
                <a:lnTo>
                  <a:pt x="4501" y="1644"/>
                </a:lnTo>
                <a:lnTo>
                  <a:pt x="4501" y="1644"/>
                </a:lnTo>
                <a:lnTo>
                  <a:pt x="4499" y="1644"/>
                </a:lnTo>
                <a:lnTo>
                  <a:pt x="4499" y="1644"/>
                </a:lnTo>
                <a:lnTo>
                  <a:pt x="4499" y="1644"/>
                </a:lnTo>
                <a:lnTo>
                  <a:pt x="4499" y="1644"/>
                </a:lnTo>
                <a:lnTo>
                  <a:pt x="4499" y="1644"/>
                </a:lnTo>
                <a:lnTo>
                  <a:pt x="4499" y="1644"/>
                </a:lnTo>
                <a:lnTo>
                  <a:pt x="4497" y="1644"/>
                </a:lnTo>
                <a:close/>
                <a:moveTo>
                  <a:pt x="4509" y="1587"/>
                </a:moveTo>
                <a:lnTo>
                  <a:pt x="4509" y="1587"/>
                </a:lnTo>
                <a:lnTo>
                  <a:pt x="4507" y="1587"/>
                </a:lnTo>
                <a:lnTo>
                  <a:pt x="4507" y="1587"/>
                </a:lnTo>
                <a:lnTo>
                  <a:pt x="4507" y="1587"/>
                </a:lnTo>
                <a:lnTo>
                  <a:pt x="4507" y="1587"/>
                </a:lnTo>
                <a:lnTo>
                  <a:pt x="4507" y="1587"/>
                </a:lnTo>
                <a:lnTo>
                  <a:pt x="4507" y="1587"/>
                </a:lnTo>
                <a:lnTo>
                  <a:pt x="4509" y="1587"/>
                </a:lnTo>
                <a:close/>
                <a:moveTo>
                  <a:pt x="4455" y="1631"/>
                </a:moveTo>
                <a:lnTo>
                  <a:pt x="4455" y="1629"/>
                </a:lnTo>
                <a:lnTo>
                  <a:pt x="4455" y="1629"/>
                </a:lnTo>
                <a:lnTo>
                  <a:pt x="4455" y="1629"/>
                </a:lnTo>
                <a:lnTo>
                  <a:pt x="4453" y="1631"/>
                </a:lnTo>
                <a:lnTo>
                  <a:pt x="4455" y="1631"/>
                </a:lnTo>
                <a:lnTo>
                  <a:pt x="4455" y="1631"/>
                </a:lnTo>
                <a:lnTo>
                  <a:pt x="4455" y="1631"/>
                </a:lnTo>
                <a:close/>
                <a:moveTo>
                  <a:pt x="4501" y="1648"/>
                </a:moveTo>
                <a:lnTo>
                  <a:pt x="4501" y="1648"/>
                </a:lnTo>
                <a:lnTo>
                  <a:pt x="4503" y="1650"/>
                </a:lnTo>
                <a:lnTo>
                  <a:pt x="4503" y="1650"/>
                </a:lnTo>
                <a:lnTo>
                  <a:pt x="4505" y="1650"/>
                </a:lnTo>
                <a:lnTo>
                  <a:pt x="4505" y="1650"/>
                </a:lnTo>
                <a:lnTo>
                  <a:pt x="4507" y="1648"/>
                </a:lnTo>
                <a:lnTo>
                  <a:pt x="4507" y="1646"/>
                </a:lnTo>
                <a:lnTo>
                  <a:pt x="4507" y="1644"/>
                </a:lnTo>
                <a:lnTo>
                  <a:pt x="4505" y="1644"/>
                </a:lnTo>
                <a:lnTo>
                  <a:pt x="4505" y="1644"/>
                </a:lnTo>
                <a:lnTo>
                  <a:pt x="4501" y="1646"/>
                </a:lnTo>
                <a:lnTo>
                  <a:pt x="4501" y="1646"/>
                </a:lnTo>
                <a:lnTo>
                  <a:pt x="4501" y="1646"/>
                </a:lnTo>
                <a:lnTo>
                  <a:pt x="4501" y="1648"/>
                </a:lnTo>
                <a:close/>
                <a:moveTo>
                  <a:pt x="4486" y="1160"/>
                </a:moveTo>
                <a:lnTo>
                  <a:pt x="4486" y="1162"/>
                </a:lnTo>
                <a:lnTo>
                  <a:pt x="4486" y="1162"/>
                </a:lnTo>
                <a:lnTo>
                  <a:pt x="4488" y="1160"/>
                </a:lnTo>
                <a:lnTo>
                  <a:pt x="4488" y="1160"/>
                </a:lnTo>
                <a:lnTo>
                  <a:pt x="4486" y="1160"/>
                </a:lnTo>
                <a:close/>
                <a:moveTo>
                  <a:pt x="4388" y="1700"/>
                </a:moveTo>
                <a:lnTo>
                  <a:pt x="4388" y="1702"/>
                </a:lnTo>
                <a:lnTo>
                  <a:pt x="4388" y="1702"/>
                </a:lnTo>
                <a:lnTo>
                  <a:pt x="4388" y="1705"/>
                </a:lnTo>
                <a:lnTo>
                  <a:pt x="4385" y="1705"/>
                </a:lnTo>
                <a:lnTo>
                  <a:pt x="4385" y="1707"/>
                </a:lnTo>
                <a:lnTo>
                  <a:pt x="4385" y="1707"/>
                </a:lnTo>
                <a:lnTo>
                  <a:pt x="4385" y="1707"/>
                </a:lnTo>
                <a:lnTo>
                  <a:pt x="4385" y="1709"/>
                </a:lnTo>
                <a:lnTo>
                  <a:pt x="4385" y="1709"/>
                </a:lnTo>
                <a:lnTo>
                  <a:pt x="4383" y="1711"/>
                </a:lnTo>
                <a:lnTo>
                  <a:pt x="4383" y="1711"/>
                </a:lnTo>
                <a:lnTo>
                  <a:pt x="4385" y="1713"/>
                </a:lnTo>
                <a:lnTo>
                  <a:pt x="4385" y="1713"/>
                </a:lnTo>
                <a:lnTo>
                  <a:pt x="4385" y="1713"/>
                </a:lnTo>
                <a:lnTo>
                  <a:pt x="4388" y="1713"/>
                </a:lnTo>
                <a:lnTo>
                  <a:pt x="4388" y="1713"/>
                </a:lnTo>
                <a:lnTo>
                  <a:pt x="4388" y="1711"/>
                </a:lnTo>
                <a:lnTo>
                  <a:pt x="4388" y="1709"/>
                </a:lnTo>
                <a:lnTo>
                  <a:pt x="4390" y="1709"/>
                </a:lnTo>
                <a:lnTo>
                  <a:pt x="4390" y="1709"/>
                </a:lnTo>
                <a:lnTo>
                  <a:pt x="4390" y="1709"/>
                </a:lnTo>
                <a:lnTo>
                  <a:pt x="4390" y="1709"/>
                </a:lnTo>
                <a:lnTo>
                  <a:pt x="4392" y="1709"/>
                </a:lnTo>
                <a:lnTo>
                  <a:pt x="4392" y="1709"/>
                </a:lnTo>
                <a:lnTo>
                  <a:pt x="4392" y="1707"/>
                </a:lnTo>
                <a:lnTo>
                  <a:pt x="4392" y="1707"/>
                </a:lnTo>
                <a:lnTo>
                  <a:pt x="4390" y="1705"/>
                </a:lnTo>
                <a:lnTo>
                  <a:pt x="4390" y="1705"/>
                </a:lnTo>
                <a:lnTo>
                  <a:pt x="4390" y="1705"/>
                </a:lnTo>
                <a:lnTo>
                  <a:pt x="4390" y="1705"/>
                </a:lnTo>
                <a:lnTo>
                  <a:pt x="4390" y="1702"/>
                </a:lnTo>
                <a:lnTo>
                  <a:pt x="4390" y="1702"/>
                </a:lnTo>
                <a:lnTo>
                  <a:pt x="4390" y="1700"/>
                </a:lnTo>
                <a:lnTo>
                  <a:pt x="4390" y="1698"/>
                </a:lnTo>
                <a:lnTo>
                  <a:pt x="4392" y="1700"/>
                </a:lnTo>
                <a:lnTo>
                  <a:pt x="4392" y="1698"/>
                </a:lnTo>
                <a:lnTo>
                  <a:pt x="4392" y="1698"/>
                </a:lnTo>
                <a:lnTo>
                  <a:pt x="4392" y="1698"/>
                </a:lnTo>
                <a:lnTo>
                  <a:pt x="4392" y="1700"/>
                </a:lnTo>
                <a:lnTo>
                  <a:pt x="4392" y="1700"/>
                </a:lnTo>
                <a:lnTo>
                  <a:pt x="4392" y="1696"/>
                </a:lnTo>
                <a:lnTo>
                  <a:pt x="4390" y="1694"/>
                </a:lnTo>
                <a:lnTo>
                  <a:pt x="4390" y="1694"/>
                </a:lnTo>
                <a:lnTo>
                  <a:pt x="4390" y="1694"/>
                </a:lnTo>
                <a:lnTo>
                  <a:pt x="4390" y="1694"/>
                </a:lnTo>
                <a:lnTo>
                  <a:pt x="4388" y="1698"/>
                </a:lnTo>
                <a:lnTo>
                  <a:pt x="4388" y="1700"/>
                </a:lnTo>
                <a:close/>
                <a:moveTo>
                  <a:pt x="4396" y="1778"/>
                </a:moveTo>
                <a:lnTo>
                  <a:pt x="4396" y="1778"/>
                </a:lnTo>
                <a:lnTo>
                  <a:pt x="4396" y="1778"/>
                </a:lnTo>
                <a:lnTo>
                  <a:pt x="4394" y="1778"/>
                </a:lnTo>
                <a:lnTo>
                  <a:pt x="4394" y="1780"/>
                </a:lnTo>
                <a:lnTo>
                  <a:pt x="4396" y="1780"/>
                </a:lnTo>
                <a:lnTo>
                  <a:pt x="4396" y="1778"/>
                </a:lnTo>
                <a:lnTo>
                  <a:pt x="4396" y="1778"/>
                </a:lnTo>
                <a:lnTo>
                  <a:pt x="4396" y="1778"/>
                </a:lnTo>
                <a:close/>
                <a:moveTo>
                  <a:pt x="4402" y="1658"/>
                </a:moveTo>
                <a:lnTo>
                  <a:pt x="4400" y="1658"/>
                </a:lnTo>
                <a:lnTo>
                  <a:pt x="4400" y="1658"/>
                </a:lnTo>
                <a:lnTo>
                  <a:pt x="4402" y="1661"/>
                </a:lnTo>
                <a:lnTo>
                  <a:pt x="4402" y="1661"/>
                </a:lnTo>
                <a:lnTo>
                  <a:pt x="4402" y="1658"/>
                </a:lnTo>
                <a:close/>
                <a:moveTo>
                  <a:pt x="4404" y="1717"/>
                </a:moveTo>
                <a:lnTo>
                  <a:pt x="4404" y="1715"/>
                </a:lnTo>
                <a:lnTo>
                  <a:pt x="4404" y="1715"/>
                </a:lnTo>
                <a:lnTo>
                  <a:pt x="4404" y="1717"/>
                </a:lnTo>
                <a:lnTo>
                  <a:pt x="4404" y="1717"/>
                </a:lnTo>
                <a:lnTo>
                  <a:pt x="4404" y="1717"/>
                </a:lnTo>
                <a:lnTo>
                  <a:pt x="4404" y="1717"/>
                </a:lnTo>
                <a:close/>
                <a:moveTo>
                  <a:pt x="4402" y="1753"/>
                </a:moveTo>
                <a:lnTo>
                  <a:pt x="4404" y="1753"/>
                </a:lnTo>
                <a:lnTo>
                  <a:pt x="4404" y="1755"/>
                </a:lnTo>
                <a:lnTo>
                  <a:pt x="4406" y="1755"/>
                </a:lnTo>
                <a:lnTo>
                  <a:pt x="4406" y="1753"/>
                </a:lnTo>
                <a:lnTo>
                  <a:pt x="4406" y="1753"/>
                </a:lnTo>
                <a:lnTo>
                  <a:pt x="4409" y="1751"/>
                </a:lnTo>
                <a:lnTo>
                  <a:pt x="4409" y="1749"/>
                </a:lnTo>
                <a:lnTo>
                  <a:pt x="4409" y="1749"/>
                </a:lnTo>
                <a:lnTo>
                  <a:pt x="4409" y="1749"/>
                </a:lnTo>
                <a:lnTo>
                  <a:pt x="4409" y="1749"/>
                </a:lnTo>
                <a:lnTo>
                  <a:pt x="4406" y="1751"/>
                </a:lnTo>
                <a:lnTo>
                  <a:pt x="4406" y="1751"/>
                </a:lnTo>
                <a:lnTo>
                  <a:pt x="4404" y="1751"/>
                </a:lnTo>
                <a:lnTo>
                  <a:pt x="4404" y="1751"/>
                </a:lnTo>
                <a:lnTo>
                  <a:pt x="4404" y="1751"/>
                </a:lnTo>
                <a:lnTo>
                  <a:pt x="4402" y="1753"/>
                </a:lnTo>
                <a:close/>
                <a:moveTo>
                  <a:pt x="4388" y="1788"/>
                </a:moveTo>
                <a:lnTo>
                  <a:pt x="4390" y="1788"/>
                </a:lnTo>
                <a:lnTo>
                  <a:pt x="4390" y="1788"/>
                </a:lnTo>
                <a:lnTo>
                  <a:pt x="4392" y="1786"/>
                </a:lnTo>
                <a:lnTo>
                  <a:pt x="4394" y="1784"/>
                </a:lnTo>
                <a:lnTo>
                  <a:pt x="4396" y="1784"/>
                </a:lnTo>
                <a:lnTo>
                  <a:pt x="4396" y="1784"/>
                </a:lnTo>
                <a:lnTo>
                  <a:pt x="4396" y="1784"/>
                </a:lnTo>
                <a:lnTo>
                  <a:pt x="4396" y="1782"/>
                </a:lnTo>
                <a:lnTo>
                  <a:pt x="4394" y="1782"/>
                </a:lnTo>
                <a:lnTo>
                  <a:pt x="4394" y="1782"/>
                </a:lnTo>
                <a:lnTo>
                  <a:pt x="4394" y="1782"/>
                </a:lnTo>
                <a:lnTo>
                  <a:pt x="4392" y="1784"/>
                </a:lnTo>
                <a:lnTo>
                  <a:pt x="4390" y="1784"/>
                </a:lnTo>
                <a:lnTo>
                  <a:pt x="4388" y="1786"/>
                </a:lnTo>
                <a:lnTo>
                  <a:pt x="4388" y="1786"/>
                </a:lnTo>
                <a:lnTo>
                  <a:pt x="4388" y="1788"/>
                </a:lnTo>
                <a:lnTo>
                  <a:pt x="4388" y="1788"/>
                </a:lnTo>
                <a:close/>
                <a:moveTo>
                  <a:pt x="4390" y="1690"/>
                </a:moveTo>
                <a:lnTo>
                  <a:pt x="4390" y="1690"/>
                </a:lnTo>
                <a:lnTo>
                  <a:pt x="4390" y="1690"/>
                </a:lnTo>
                <a:lnTo>
                  <a:pt x="4392" y="1692"/>
                </a:lnTo>
                <a:lnTo>
                  <a:pt x="4392" y="1692"/>
                </a:lnTo>
                <a:lnTo>
                  <a:pt x="4394" y="1690"/>
                </a:lnTo>
                <a:lnTo>
                  <a:pt x="4394" y="1690"/>
                </a:lnTo>
                <a:lnTo>
                  <a:pt x="4392" y="1688"/>
                </a:lnTo>
                <a:lnTo>
                  <a:pt x="4390" y="1688"/>
                </a:lnTo>
                <a:lnTo>
                  <a:pt x="4390" y="1690"/>
                </a:lnTo>
                <a:close/>
                <a:moveTo>
                  <a:pt x="4526" y="1126"/>
                </a:moveTo>
                <a:lnTo>
                  <a:pt x="4526" y="1126"/>
                </a:lnTo>
                <a:lnTo>
                  <a:pt x="4526" y="1126"/>
                </a:lnTo>
                <a:lnTo>
                  <a:pt x="4526" y="1124"/>
                </a:lnTo>
                <a:lnTo>
                  <a:pt x="4524" y="1126"/>
                </a:lnTo>
                <a:lnTo>
                  <a:pt x="4524" y="1124"/>
                </a:lnTo>
                <a:lnTo>
                  <a:pt x="4524" y="1124"/>
                </a:lnTo>
                <a:lnTo>
                  <a:pt x="4524" y="1124"/>
                </a:lnTo>
                <a:lnTo>
                  <a:pt x="4524" y="1126"/>
                </a:lnTo>
                <a:lnTo>
                  <a:pt x="4524" y="1126"/>
                </a:lnTo>
                <a:lnTo>
                  <a:pt x="4526" y="1126"/>
                </a:lnTo>
                <a:close/>
                <a:moveTo>
                  <a:pt x="4455" y="1640"/>
                </a:moveTo>
                <a:lnTo>
                  <a:pt x="4455" y="1642"/>
                </a:lnTo>
                <a:lnTo>
                  <a:pt x="4455" y="1642"/>
                </a:lnTo>
                <a:lnTo>
                  <a:pt x="4455" y="1642"/>
                </a:lnTo>
                <a:lnTo>
                  <a:pt x="4457" y="1642"/>
                </a:lnTo>
                <a:lnTo>
                  <a:pt x="4457" y="1642"/>
                </a:lnTo>
                <a:lnTo>
                  <a:pt x="4457" y="1644"/>
                </a:lnTo>
                <a:lnTo>
                  <a:pt x="4459" y="1644"/>
                </a:lnTo>
                <a:lnTo>
                  <a:pt x="4459" y="1644"/>
                </a:lnTo>
                <a:lnTo>
                  <a:pt x="4461" y="1642"/>
                </a:lnTo>
                <a:lnTo>
                  <a:pt x="4461" y="1642"/>
                </a:lnTo>
                <a:lnTo>
                  <a:pt x="4459" y="1642"/>
                </a:lnTo>
                <a:lnTo>
                  <a:pt x="4459" y="1642"/>
                </a:lnTo>
                <a:lnTo>
                  <a:pt x="4457" y="1642"/>
                </a:lnTo>
                <a:lnTo>
                  <a:pt x="4457" y="1640"/>
                </a:lnTo>
                <a:lnTo>
                  <a:pt x="4457" y="1638"/>
                </a:lnTo>
                <a:lnTo>
                  <a:pt x="4457" y="1635"/>
                </a:lnTo>
                <a:lnTo>
                  <a:pt x="4455" y="1635"/>
                </a:lnTo>
                <a:lnTo>
                  <a:pt x="4455" y="1635"/>
                </a:lnTo>
                <a:lnTo>
                  <a:pt x="4455" y="1638"/>
                </a:lnTo>
                <a:lnTo>
                  <a:pt x="4453" y="1635"/>
                </a:lnTo>
                <a:lnTo>
                  <a:pt x="4453" y="1635"/>
                </a:lnTo>
                <a:lnTo>
                  <a:pt x="4453" y="1638"/>
                </a:lnTo>
                <a:lnTo>
                  <a:pt x="4453" y="1638"/>
                </a:lnTo>
                <a:lnTo>
                  <a:pt x="4453" y="1638"/>
                </a:lnTo>
                <a:lnTo>
                  <a:pt x="4453" y="1640"/>
                </a:lnTo>
                <a:lnTo>
                  <a:pt x="4455" y="1640"/>
                </a:lnTo>
                <a:close/>
                <a:moveTo>
                  <a:pt x="4390" y="1753"/>
                </a:moveTo>
                <a:lnTo>
                  <a:pt x="4390" y="1753"/>
                </a:lnTo>
                <a:lnTo>
                  <a:pt x="4388" y="1755"/>
                </a:lnTo>
                <a:lnTo>
                  <a:pt x="4388" y="1755"/>
                </a:lnTo>
                <a:lnTo>
                  <a:pt x="4390" y="1755"/>
                </a:lnTo>
                <a:lnTo>
                  <a:pt x="4390" y="1755"/>
                </a:lnTo>
                <a:lnTo>
                  <a:pt x="4390" y="1753"/>
                </a:lnTo>
                <a:lnTo>
                  <a:pt x="4392" y="1753"/>
                </a:lnTo>
                <a:lnTo>
                  <a:pt x="4392" y="1753"/>
                </a:lnTo>
                <a:lnTo>
                  <a:pt x="4392" y="1753"/>
                </a:lnTo>
                <a:lnTo>
                  <a:pt x="4390" y="1753"/>
                </a:lnTo>
                <a:close/>
                <a:moveTo>
                  <a:pt x="4392" y="1656"/>
                </a:moveTo>
                <a:lnTo>
                  <a:pt x="4392" y="1656"/>
                </a:lnTo>
                <a:lnTo>
                  <a:pt x="4392" y="1656"/>
                </a:lnTo>
                <a:lnTo>
                  <a:pt x="4390" y="1658"/>
                </a:lnTo>
                <a:lnTo>
                  <a:pt x="4392" y="1658"/>
                </a:lnTo>
                <a:lnTo>
                  <a:pt x="4392" y="1656"/>
                </a:lnTo>
                <a:lnTo>
                  <a:pt x="4392" y="1656"/>
                </a:lnTo>
                <a:close/>
                <a:moveTo>
                  <a:pt x="4411" y="1753"/>
                </a:moveTo>
                <a:lnTo>
                  <a:pt x="4411" y="1753"/>
                </a:lnTo>
                <a:lnTo>
                  <a:pt x="4419" y="1751"/>
                </a:lnTo>
                <a:lnTo>
                  <a:pt x="4421" y="1751"/>
                </a:lnTo>
                <a:lnTo>
                  <a:pt x="4421" y="1749"/>
                </a:lnTo>
                <a:lnTo>
                  <a:pt x="4419" y="1749"/>
                </a:lnTo>
                <a:lnTo>
                  <a:pt x="4417" y="1749"/>
                </a:lnTo>
                <a:lnTo>
                  <a:pt x="4415" y="1749"/>
                </a:lnTo>
                <a:lnTo>
                  <a:pt x="4415" y="1749"/>
                </a:lnTo>
                <a:lnTo>
                  <a:pt x="4413" y="1749"/>
                </a:lnTo>
                <a:lnTo>
                  <a:pt x="4413" y="1749"/>
                </a:lnTo>
                <a:lnTo>
                  <a:pt x="4411" y="1749"/>
                </a:lnTo>
                <a:lnTo>
                  <a:pt x="4411" y="1749"/>
                </a:lnTo>
                <a:lnTo>
                  <a:pt x="4411" y="1751"/>
                </a:lnTo>
                <a:lnTo>
                  <a:pt x="4411" y="1751"/>
                </a:lnTo>
                <a:lnTo>
                  <a:pt x="4409" y="1753"/>
                </a:lnTo>
                <a:lnTo>
                  <a:pt x="4411" y="1753"/>
                </a:lnTo>
                <a:close/>
                <a:moveTo>
                  <a:pt x="4425" y="1591"/>
                </a:moveTo>
                <a:lnTo>
                  <a:pt x="4423" y="1591"/>
                </a:lnTo>
                <a:lnTo>
                  <a:pt x="4425" y="1593"/>
                </a:lnTo>
                <a:lnTo>
                  <a:pt x="4425" y="1593"/>
                </a:lnTo>
                <a:lnTo>
                  <a:pt x="4425" y="1591"/>
                </a:lnTo>
                <a:lnTo>
                  <a:pt x="4425" y="1591"/>
                </a:lnTo>
                <a:lnTo>
                  <a:pt x="4425" y="1591"/>
                </a:lnTo>
                <a:lnTo>
                  <a:pt x="4425" y="1591"/>
                </a:lnTo>
                <a:close/>
                <a:moveTo>
                  <a:pt x="4429" y="1744"/>
                </a:moveTo>
                <a:lnTo>
                  <a:pt x="4429" y="1747"/>
                </a:lnTo>
                <a:lnTo>
                  <a:pt x="4432" y="1747"/>
                </a:lnTo>
                <a:lnTo>
                  <a:pt x="4432" y="1744"/>
                </a:lnTo>
                <a:lnTo>
                  <a:pt x="4434" y="1744"/>
                </a:lnTo>
                <a:lnTo>
                  <a:pt x="4434" y="1744"/>
                </a:lnTo>
                <a:lnTo>
                  <a:pt x="4436" y="1744"/>
                </a:lnTo>
                <a:lnTo>
                  <a:pt x="4438" y="1744"/>
                </a:lnTo>
                <a:lnTo>
                  <a:pt x="4440" y="1747"/>
                </a:lnTo>
                <a:lnTo>
                  <a:pt x="4440" y="1744"/>
                </a:lnTo>
                <a:lnTo>
                  <a:pt x="4442" y="1744"/>
                </a:lnTo>
                <a:lnTo>
                  <a:pt x="4444" y="1742"/>
                </a:lnTo>
                <a:lnTo>
                  <a:pt x="4444" y="1742"/>
                </a:lnTo>
                <a:lnTo>
                  <a:pt x="4444" y="1742"/>
                </a:lnTo>
                <a:lnTo>
                  <a:pt x="4444" y="1742"/>
                </a:lnTo>
                <a:lnTo>
                  <a:pt x="4444" y="1742"/>
                </a:lnTo>
                <a:lnTo>
                  <a:pt x="4442" y="1740"/>
                </a:lnTo>
                <a:lnTo>
                  <a:pt x="4440" y="1740"/>
                </a:lnTo>
                <a:lnTo>
                  <a:pt x="4438" y="1742"/>
                </a:lnTo>
                <a:lnTo>
                  <a:pt x="4436" y="1742"/>
                </a:lnTo>
                <a:lnTo>
                  <a:pt x="4434" y="1742"/>
                </a:lnTo>
                <a:lnTo>
                  <a:pt x="4434" y="1742"/>
                </a:lnTo>
                <a:lnTo>
                  <a:pt x="4432" y="1744"/>
                </a:lnTo>
                <a:lnTo>
                  <a:pt x="4429" y="1744"/>
                </a:lnTo>
                <a:close/>
                <a:moveTo>
                  <a:pt x="4425" y="1751"/>
                </a:moveTo>
                <a:lnTo>
                  <a:pt x="4427" y="1751"/>
                </a:lnTo>
                <a:lnTo>
                  <a:pt x="4427" y="1749"/>
                </a:lnTo>
                <a:lnTo>
                  <a:pt x="4427" y="1749"/>
                </a:lnTo>
                <a:lnTo>
                  <a:pt x="4427" y="1749"/>
                </a:lnTo>
                <a:lnTo>
                  <a:pt x="4425" y="1751"/>
                </a:lnTo>
                <a:close/>
                <a:moveTo>
                  <a:pt x="4453" y="1642"/>
                </a:moveTo>
                <a:lnTo>
                  <a:pt x="4450" y="1640"/>
                </a:lnTo>
                <a:lnTo>
                  <a:pt x="4450" y="1640"/>
                </a:lnTo>
                <a:lnTo>
                  <a:pt x="4450" y="1642"/>
                </a:lnTo>
                <a:lnTo>
                  <a:pt x="4450" y="1642"/>
                </a:lnTo>
                <a:lnTo>
                  <a:pt x="4453" y="1642"/>
                </a:lnTo>
                <a:lnTo>
                  <a:pt x="4453" y="1642"/>
                </a:lnTo>
                <a:lnTo>
                  <a:pt x="4453" y="1642"/>
                </a:lnTo>
                <a:close/>
                <a:moveTo>
                  <a:pt x="4427" y="1583"/>
                </a:moveTo>
                <a:lnTo>
                  <a:pt x="4427" y="1581"/>
                </a:lnTo>
                <a:lnTo>
                  <a:pt x="4427" y="1581"/>
                </a:lnTo>
                <a:lnTo>
                  <a:pt x="4427" y="1581"/>
                </a:lnTo>
                <a:lnTo>
                  <a:pt x="4427" y="1579"/>
                </a:lnTo>
                <a:lnTo>
                  <a:pt x="4425" y="1577"/>
                </a:lnTo>
                <a:lnTo>
                  <a:pt x="4425" y="1579"/>
                </a:lnTo>
                <a:lnTo>
                  <a:pt x="4425" y="1579"/>
                </a:lnTo>
                <a:lnTo>
                  <a:pt x="4425" y="1579"/>
                </a:lnTo>
                <a:lnTo>
                  <a:pt x="4425" y="1581"/>
                </a:lnTo>
                <a:lnTo>
                  <a:pt x="4425" y="1581"/>
                </a:lnTo>
                <a:lnTo>
                  <a:pt x="4427" y="1583"/>
                </a:lnTo>
                <a:close/>
                <a:moveTo>
                  <a:pt x="4423" y="1658"/>
                </a:moveTo>
                <a:lnTo>
                  <a:pt x="4423" y="1656"/>
                </a:lnTo>
                <a:lnTo>
                  <a:pt x="4423" y="1656"/>
                </a:lnTo>
                <a:lnTo>
                  <a:pt x="4423" y="1656"/>
                </a:lnTo>
                <a:lnTo>
                  <a:pt x="4421" y="1656"/>
                </a:lnTo>
                <a:lnTo>
                  <a:pt x="4421" y="1656"/>
                </a:lnTo>
                <a:lnTo>
                  <a:pt x="4421" y="1656"/>
                </a:lnTo>
                <a:lnTo>
                  <a:pt x="4421" y="1656"/>
                </a:lnTo>
                <a:lnTo>
                  <a:pt x="4419" y="1656"/>
                </a:lnTo>
                <a:lnTo>
                  <a:pt x="4419" y="1656"/>
                </a:lnTo>
                <a:lnTo>
                  <a:pt x="4419" y="1656"/>
                </a:lnTo>
                <a:lnTo>
                  <a:pt x="4413" y="1654"/>
                </a:lnTo>
                <a:lnTo>
                  <a:pt x="4411" y="1654"/>
                </a:lnTo>
                <a:lnTo>
                  <a:pt x="4411" y="1654"/>
                </a:lnTo>
                <a:lnTo>
                  <a:pt x="4411" y="1656"/>
                </a:lnTo>
                <a:lnTo>
                  <a:pt x="4409" y="1658"/>
                </a:lnTo>
                <a:lnTo>
                  <a:pt x="4411" y="1661"/>
                </a:lnTo>
                <a:lnTo>
                  <a:pt x="4411" y="1661"/>
                </a:lnTo>
                <a:lnTo>
                  <a:pt x="4413" y="1661"/>
                </a:lnTo>
                <a:lnTo>
                  <a:pt x="4417" y="1658"/>
                </a:lnTo>
                <a:lnTo>
                  <a:pt x="4419" y="1658"/>
                </a:lnTo>
                <a:lnTo>
                  <a:pt x="4421" y="1658"/>
                </a:lnTo>
                <a:lnTo>
                  <a:pt x="4423" y="1658"/>
                </a:lnTo>
                <a:close/>
                <a:moveTo>
                  <a:pt x="4423" y="1658"/>
                </a:moveTo>
                <a:lnTo>
                  <a:pt x="4425" y="1658"/>
                </a:lnTo>
                <a:lnTo>
                  <a:pt x="4425" y="1658"/>
                </a:lnTo>
                <a:lnTo>
                  <a:pt x="4425" y="1658"/>
                </a:lnTo>
                <a:lnTo>
                  <a:pt x="4432" y="1658"/>
                </a:lnTo>
                <a:lnTo>
                  <a:pt x="4432" y="1658"/>
                </a:lnTo>
                <a:lnTo>
                  <a:pt x="4438" y="1658"/>
                </a:lnTo>
                <a:lnTo>
                  <a:pt x="4438" y="1656"/>
                </a:lnTo>
                <a:lnTo>
                  <a:pt x="4434" y="1656"/>
                </a:lnTo>
                <a:lnTo>
                  <a:pt x="4429" y="1656"/>
                </a:lnTo>
                <a:lnTo>
                  <a:pt x="4425" y="1656"/>
                </a:lnTo>
                <a:lnTo>
                  <a:pt x="4425" y="1656"/>
                </a:lnTo>
                <a:lnTo>
                  <a:pt x="4423" y="1658"/>
                </a:lnTo>
                <a:close/>
                <a:moveTo>
                  <a:pt x="4429" y="1531"/>
                </a:moveTo>
                <a:lnTo>
                  <a:pt x="4429" y="1528"/>
                </a:lnTo>
                <a:lnTo>
                  <a:pt x="4429" y="1528"/>
                </a:lnTo>
                <a:lnTo>
                  <a:pt x="4429" y="1528"/>
                </a:lnTo>
                <a:lnTo>
                  <a:pt x="4429" y="1531"/>
                </a:lnTo>
                <a:lnTo>
                  <a:pt x="4429" y="1533"/>
                </a:lnTo>
                <a:lnTo>
                  <a:pt x="4429" y="1531"/>
                </a:lnTo>
                <a:close/>
                <a:moveTo>
                  <a:pt x="4434" y="1667"/>
                </a:moveTo>
                <a:lnTo>
                  <a:pt x="4434" y="1665"/>
                </a:lnTo>
                <a:lnTo>
                  <a:pt x="4434" y="1663"/>
                </a:lnTo>
                <a:lnTo>
                  <a:pt x="4434" y="1661"/>
                </a:lnTo>
                <a:lnTo>
                  <a:pt x="4432" y="1658"/>
                </a:lnTo>
                <a:lnTo>
                  <a:pt x="4432" y="1658"/>
                </a:lnTo>
                <a:lnTo>
                  <a:pt x="4432" y="1661"/>
                </a:lnTo>
                <a:lnTo>
                  <a:pt x="4432" y="1661"/>
                </a:lnTo>
                <a:lnTo>
                  <a:pt x="4432" y="1663"/>
                </a:lnTo>
                <a:lnTo>
                  <a:pt x="4432" y="1663"/>
                </a:lnTo>
                <a:lnTo>
                  <a:pt x="4434" y="1667"/>
                </a:lnTo>
                <a:lnTo>
                  <a:pt x="4434" y="1667"/>
                </a:lnTo>
                <a:lnTo>
                  <a:pt x="4434" y="1667"/>
                </a:lnTo>
                <a:close/>
                <a:moveTo>
                  <a:pt x="4735" y="958"/>
                </a:moveTo>
                <a:lnTo>
                  <a:pt x="4731" y="958"/>
                </a:lnTo>
                <a:lnTo>
                  <a:pt x="4731" y="958"/>
                </a:lnTo>
                <a:lnTo>
                  <a:pt x="4731" y="960"/>
                </a:lnTo>
                <a:lnTo>
                  <a:pt x="4733" y="960"/>
                </a:lnTo>
                <a:lnTo>
                  <a:pt x="4733" y="960"/>
                </a:lnTo>
                <a:lnTo>
                  <a:pt x="4735" y="958"/>
                </a:lnTo>
                <a:lnTo>
                  <a:pt x="4735" y="958"/>
                </a:lnTo>
                <a:lnTo>
                  <a:pt x="4735" y="958"/>
                </a:lnTo>
                <a:close/>
                <a:moveTo>
                  <a:pt x="4794" y="1770"/>
                </a:moveTo>
                <a:lnTo>
                  <a:pt x="4794" y="1770"/>
                </a:lnTo>
                <a:lnTo>
                  <a:pt x="4794" y="1770"/>
                </a:lnTo>
                <a:lnTo>
                  <a:pt x="4794" y="1767"/>
                </a:lnTo>
                <a:lnTo>
                  <a:pt x="4792" y="1767"/>
                </a:lnTo>
                <a:lnTo>
                  <a:pt x="4792" y="1767"/>
                </a:lnTo>
                <a:lnTo>
                  <a:pt x="4790" y="1767"/>
                </a:lnTo>
                <a:lnTo>
                  <a:pt x="4788" y="1765"/>
                </a:lnTo>
                <a:lnTo>
                  <a:pt x="4788" y="1765"/>
                </a:lnTo>
                <a:lnTo>
                  <a:pt x="4788" y="1765"/>
                </a:lnTo>
                <a:lnTo>
                  <a:pt x="4788" y="1765"/>
                </a:lnTo>
                <a:lnTo>
                  <a:pt x="4788" y="1767"/>
                </a:lnTo>
                <a:lnTo>
                  <a:pt x="4788" y="1767"/>
                </a:lnTo>
                <a:lnTo>
                  <a:pt x="4788" y="1770"/>
                </a:lnTo>
                <a:lnTo>
                  <a:pt x="4788" y="1770"/>
                </a:lnTo>
                <a:lnTo>
                  <a:pt x="4790" y="1770"/>
                </a:lnTo>
                <a:lnTo>
                  <a:pt x="4790" y="1770"/>
                </a:lnTo>
                <a:lnTo>
                  <a:pt x="4792" y="1770"/>
                </a:lnTo>
                <a:lnTo>
                  <a:pt x="4794" y="1770"/>
                </a:lnTo>
                <a:lnTo>
                  <a:pt x="4794" y="1772"/>
                </a:lnTo>
                <a:lnTo>
                  <a:pt x="4794" y="1770"/>
                </a:lnTo>
                <a:close/>
                <a:moveTo>
                  <a:pt x="4786" y="1767"/>
                </a:moveTo>
                <a:lnTo>
                  <a:pt x="4786" y="1767"/>
                </a:lnTo>
                <a:lnTo>
                  <a:pt x="4786" y="1765"/>
                </a:lnTo>
                <a:lnTo>
                  <a:pt x="4786" y="1765"/>
                </a:lnTo>
                <a:lnTo>
                  <a:pt x="4786" y="1765"/>
                </a:lnTo>
                <a:lnTo>
                  <a:pt x="4784" y="1763"/>
                </a:lnTo>
                <a:lnTo>
                  <a:pt x="4784" y="1765"/>
                </a:lnTo>
                <a:lnTo>
                  <a:pt x="4781" y="1765"/>
                </a:lnTo>
                <a:lnTo>
                  <a:pt x="4786" y="1767"/>
                </a:lnTo>
                <a:lnTo>
                  <a:pt x="4786" y="1767"/>
                </a:lnTo>
                <a:close/>
                <a:moveTo>
                  <a:pt x="4794" y="1784"/>
                </a:moveTo>
                <a:lnTo>
                  <a:pt x="4794" y="1784"/>
                </a:lnTo>
                <a:lnTo>
                  <a:pt x="4794" y="1782"/>
                </a:lnTo>
                <a:lnTo>
                  <a:pt x="4792" y="1782"/>
                </a:lnTo>
                <a:lnTo>
                  <a:pt x="4792" y="1784"/>
                </a:lnTo>
                <a:lnTo>
                  <a:pt x="4792" y="1784"/>
                </a:lnTo>
                <a:lnTo>
                  <a:pt x="4794" y="1784"/>
                </a:lnTo>
                <a:close/>
                <a:moveTo>
                  <a:pt x="4394" y="1751"/>
                </a:moveTo>
                <a:lnTo>
                  <a:pt x="4394" y="1751"/>
                </a:lnTo>
                <a:lnTo>
                  <a:pt x="4392" y="1749"/>
                </a:lnTo>
                <a:lnTo>
                  <a:pt x="4392" y="1751"/>
                </a:lnTo>
                <a:lnTo>
                  <a:pt x="4392" y="1751"/>
                </a:lnTo>
                <a:lnTo>
                  <a:pt x="4390" y="1751"/>
                </a:lnTo>
                <a:lnTo>
                  <a:pt x="4390" y="1753"/>
                </a:lnTo>
                <a:lnTo>
                  <a:pt x="4394" y="1753"/>
                </a:lnTo>
                <a:lnTo>
                  <a:pt x="4394" y="1751"/>
                </a:lnTo>
                <a:close/>
                <a:moveTo>
                  <a:pt x="4723" y="965"/>
                </a:moveTo>
                <a:lnTo>
                  <a:pt x="4721" y="965"/>
                </a:lnTo>
                <a:lnTo>
                  <a:pt x="4721" y="965"/>
                </a:lnTo>
                <a:lnTo>
                  <a:pt x="4721" y="965"/>
                </a:lnTo>
                <a:lnTo>
                  <a:pt x="4721" y="965"/>
                </a:lnTo>
                <a:lnTo>
                  <a:pt x="4721" y="965"/>
                </a:lnTo>
                <a:lnTo>
                  <a:pt x="4721" y="965"/>
                </a:lnTo>
                <a:lnTo>
                  <a:pt x="4721" y="965"/>
                </a:lnTo>
                <a:lnTo>
                  <a:pt x="4721" y="967"/>
                </a:lnTo>
                <a:lnTo>
                  <a:pt x="4721" y="967"/>
                </a:lnTo>
                <a:lnTo>
                  <a:pt x="4723" y="967"/>
                </a:lnTo>
                <a:lnTo>
                  <a:pt x="4723" y="967"/>
                </a:lnTo>
                <a:lnTo>
                  <a:pt x="4723" y="965"/>
                </a:lnTo>
                <a:lnTo>
                  <a:pt x="4723" y="965"/>
                </a:lnTo>
                <a:close/>
                <a:moveTo>
                  <a:pt x="4727" y="962"/>
                </a:moveTo>
                <a:lnTo>
                  <a:pt x="4727" y="962"/>
                </a:lnTo>
                <a:lnTo>
                  <a:pt x="4727" y="962"/>
                </a:lnTo>
                <a:lnTo>
                  <a:pt x="4727" y="962"/>
                </a:lnTo>
                <a:lnTo>
                  <a:pt x="4727" y="962"/>
                </a:lnTo>
                <a:lnTo>
                  <a:pt x="4727" y="962"/>
                </a:lnTo>
                <a:lnTo>
                  <a:pt x="4727" y="962"/>
                </a:lnTo>
                <a:lnTo>
                  <a:pt x="4727" y="962"/>
                </a:lnTo>
                <a:lnTo>
                  <a:pt x="4727" y="962"/>
                </a:lnTo>
                <a:close/>
                <a:moveTo>
                  <a:pt x="4740" y="1709"/>
                </a:moveTo>
                <a:lnTo>
                  <a:pt x="4740" y="1709"/>
                </a:lnTo>
                <a:lnTo>
                  <a:pt x="4740" y="1707"/>
                </a:lnTo>
                <a:lnTo>
                  <a:pt x="4740" y="1707"/>
                </a:lnTo>
                <a:lnTo>
                  <a:pt x="4737" y="1707"/>
                </a:lnTo>
                <a:lnTo>
                  <a:pt x="4737" y="1707"/>
                </a:lnTo>
                <a:lnTo>
                  <a:pt x="4737" y="1709"/>
                </a:lnTo>
                <a:lnTo>
                  <a:pt x="4740" y="1709"/>
                </a:lnTo>
                <a:lnTo>
                  <a:pt x="4740" y="1709"/>
                </a:lnTo>
                <a:close/>
                <a:moveTo>
                  <a:pt x="4725" y="948"/>
                </a:moveTo>
                <a:lnTo>
                  <a:pt x="4725" y="948"/>
                </a:lnTo>
                <a:lnTo>
                  <a:pt x="4723" y="950"/>
                </a:lnTo>
                <a:lnTo>
                  <a:pt x="4721" y="952"/>
                </a:lnTo>
                <a:lnTo>
                  <a:pt x="4721" y="952"/>
                </a:lnTo>
                <a:lnTo>
                  <a:pt x="4719" y="954"/>
                </a:lnTo>
                <a:lnTo>
                  <a:pt x="4719" y="954"/>
                </a:lnTo>
                <a:lnTo>
                  <a:pt x="4719" y="956"/>
                </a:lnTo>
                <a:lnTo>
                  <a:pt x="4714" y="958"/>
                </a:lnTo>
                <a:lnTo>
                  <a:pt x="4714" y="958"/>
                </a:lnTo>
                <a:lnTo>
                  <a:pt x="4714" y="960"/>
                </a:lnTo>
                <a:lnTo>
                  <a:pt x="4717" y="962"/>
                </a:lnTo>
                <a:lnTo>
                  <a:pt x="4717" y="958"/>
                </a:lnTo>
                <a:lnTo>
                  <a:pt x="4719" y="956"/>
                </a:lnTo>
                <a:lnTo>
                  <a:pt x="4721" y="954"/>
                </a:lnTo>
                <a:lnTo>
                  <a:pt x="4721" y="954"/>
                </a:lnTo>
                <a:lnTo>
                  <a:pt x="4725" y="952"/>
                </a:lnTo>
                <a:lnTo>
                  <a:pt x="4725" y="950"/>
                </a:lnTo>
                <a:lnTo>
                  <a:pt x="4727" y="950"/>
                </a:lnTo>
                <a:lnTo>
                  <a:pt x="4729" y="950"/>
                </a:lnTo>
                <a:lnTo>
                  <a:pt x="4731" y="950"/>
                </a:lnTo>
                <a:lnTo>
                  <a:pt x="4731" y="948"/>
                </a:lnTo>
                <a:lnTo>
                  <a:pt x="4727" y="948"/>
                </a:lnTo>
                <a:lnTo>
                  <a:pt x="4725" y="948"/>
                </a:lnTo>
                <a:close/>
                <a:moveTo>
                  <a:pt x="4748" y="1711"/>
                </a:moveTo>
                <a:lnTo>
                  <a:pt x="4748" y="1713"/>
                </a:lnTo>
                <a:lnTo>
                  <a:pt x="4750" y="1713"/>
                </a:lnTo>
                <a:lnTo>
                  <a:pt x="4752" y="1715"/>
                </a:lnTo>
                <a:lnTo>
                  <a:pt x="4752" y="1715"/>
                </a:lnTo>
                <a:lnTo>
                  <a:pt x="4752" y="1715"/>
                </a:lnTo>
                <a:lnTo>
                  <a:pt x="4752" y="1713"/>
                </a:lnTo>
                <a:lnTo>
                  <a:pt x="4752" y="1713"/>
                </a:lnTo>
                <a:lnTo>
                  <a:pt x="4752" y="1711"/>
                </a:lnTo>
                <a:lnTo>
                  <a:pt x="4750" y="1711"/>
                </a:lnTo>
                <a:lnTo>
                  <a:pt x="4748" y="1711"/>
                </a:lnTo>
                <a:lnTo>
                  <a:pt x="4748" y="1711"/>
                </a:lnTo>
                <a:close/>
                <a:moveTo>
                  <a:pt x="4750" y="1663"/>
                </a:moveTo>
                <a:lnTo>
                  <a:pt x="4748" y="1665"/>
                </a:lnTo>
                <a:lnTo>
                  <a:pt x="4748" y="1665"/>
                </a:lnTo>
                <a:lnTo>
                  <a:pt x="4748" y="1665"/>
                </a:lnTo>
                <a:lnTo>
                  <a:pt x="4750" y="1665"/>
                </a:lnTo>
                <a:lnTo>
                  <a:pt x="4750" y="1665"/>
                </a:lnTo>
                <a:lnTo>
                  <a:pt x="4750" y="1663"/>
                </a:lnTo>
                <a:lnTo>
                  <a:pt x="4750" y="1663"/>
                </a:lnTo>
                <a:close/>
                <a:moveTo>
                  <a:pt x="4796" y="1753"/>
                </a:moveTo>
                <a:lnTo>
                  <a:pt x="4796" y="1753"/>
                </a:lnTo>
                <a:lnTo>
                  <a:pt x="4796" y="1753"/>
                </a:lnTo>
                <a:lnTo>
                  <a:pt x="4796" y="1755"/>
                </a:lnTo>
                <a:lnTo>
                  <a:pt x="4796" y="1755"/>
                </a:lnTo>
                <a:lnTo>
                  <a:pt x="4796" y="1755"/>
                </a:lnTo>
                <a:lnTo>
                  <a:pt x="4796" y="1757"/>
                </a:lnTo>
                <a:lnTo>
                  <a:pt x="4796" y="1757"/>
                </a:lnTo>
                <a:lnTo>
                  <a:pt x="4796" y="1757"/>
                </a:lnTo>
                <a:lnTo>
                  <a:pt x="4798" y="1755"/>
                </a:lnTo>
                <a:lnTo>
                  <a:pt x="4796" y="1753"/>
                </a:lnTo>
                <a:lnTo>
                  <a:pt x="4796" y="1753"/>
                </a:lnTo>
                <a:lnTo>
                  <a:pt x="4796" y="1753"/>
                </a:lnTo>
                <a:close/>
                <a:moveTo>
                  <a:pt x="4471" y="1107"/>
                </a:moveTo>
                <a:lnTo>
                  <a:pt x="4471" y="1109"/>
                </a:lnTo>
                <a:lnTo>
                  <a:pt x="4469" y="1109"/>
                </a:lnTo>
                <a:lnTo>
                  <a:pt x="4469" y="1111"/>
                </a:lnTo>
                <a:lnTo>
                  <a:pt x="4471" y="1111"/>
                </a:lnTo>
                <a:lnTo>
                  <a:pt x="4473" y="1111"/>
                </a:lnTo>
                <a:lnTo>
                  <a:pt x="4473" y="1107"/>
                </a:lnTo>
                <a:lnTo>
                  <a:pt x="4471" y="1107"/>
                </a:lnTo>
                <a:close/>
                <a:moveTo>
                  <a:pt x="4453" y="1621"/>
                </a:moveTo>
                <a:lnTo>
                  <a:pt x="4453" y="1623"/>
                </a:lnTo>
                <a:lnTo>
                  <a:pt x="4453" y="1623"/>
                </a:lnTo>
                <a:lnTo>
                  <a:pt x="4455" y="1623"/>
                </a:lnTo>
                <a:lnTo>
                  <a:pt x="4455" y="1621"/>
                </a:lnTo>
                <a:lnTo>
                  <a:pt x="4455" y="1621"/>
                </a:lnTo>
                <a:lnTo>
                  <a:pt x="4455" y="1621"/>
                </a:lnTo>
                <a:lnTo>
                  <a:pt x="4453" y="1621"/>
                </a:lnTo>
                <a:lnTo>
                  <a:pt x="4453" y="1621"/>
                </a:lnTo>
                <a:close/>
                <a:moveTo>
                  <a:pt x="4467" y="1596"/>
                </a:moveTo>
                <a:lnTo>
                  <a:pt x="4465" y="1598"/>
                </a:lnTo>
                <a:lnTo>
                  <a:pt x="4465" y="1602"/>
                </a:lnTo>
                <a:lnTo>
                  <a:pt x="4467" y="1602"/>
                </a:lnTo>
                <a:lnTo>
                  <a:pt x="4469" y="1602"/>
                </a:lnTo>
                <a:lnTo>
                  <a:pt x="4469" y="1602"/>
                </a:lnTo>
                <a:lnTo>
                  <a:pt x="4471" y="1600"/>
                </a:lnTo>
                <a:lnTo>
                  <a:pt x="4471" y="1596"/>
                </a:lnTo>
                <a:lnTo>
                  <a:pt x="4471" y="1593"/>
                </a:lnTo>
                <a:lnTo>
                  <a:pt x="4469" y="1593"/>
                </a:lnTo>
                <a:lnTo>
                  <a:pt x="4469" y="1593"/>
                </a:lnTo>
                <a:lnTo>
                  <a:pt x="4467" y="1596"/>
                </a:lnTo>
                <a:close/>
                <a:moveTo>
                  <a:pt x="4453" y="1619"/>
                </a:moveTo>
                <a:lnTo>
                  <a:pt x="4453" y="1619"/>
                </a:lnTo>
                <a:lnTo>
                  <a:pt x="4453" y="1619"/>
                </a:lnTo>
                <a:lnTo>
                  <a:pt x="4453" y="1621"/>
                </a:lnTo>
                <a:lnTo>
                  <a:pt x="4453" y="1621"/>
                </a:lnTo>
                <a:lnTo>
                  <a:pt x="4453" y="1621"/>
                </a:lnTo>
                <a:lnTo>
                  <a:pt x="4453" y="1619"/>
                </a:lnTo>
                <a:lnTo>
                  <a:pt x="4453" y="1619"/>
                </a:lnTo>
                <a:close/>
                <a:moveTo>
                  <a:pt x="4503" y="1065"/>
                </a:moveTo>
                <a:lnTo>
                  <a:pt x="4503" y="1067"/>
                </a:lnTo>
                <a:lnTo>
                  <a:pt x="4503" y="1067"/>
                </a:lnTo>
                <a:lnTo>
                  <a:pt x="4503" y="1067"/>
                </a:lnTo>
                <a:lnTo>
                  <a:pt x="4505" y="1067"/>
                </a:lnTo>
                <a:lnTo>
                  <a:pt x="4505" y="1065"/>
                </a:lnTo>
                <a:lnTo>
                  <a:pt x="4505" y="1065"/>
                </a:lnTo>
                <a:lnTo>
                  <a:pt x="4503" y="1065"/>
                </a:lnTo>
                <a:close/>
                <a:moveTo>
                  <a:pt x="4497" y="1149"/>
                </a:moveTo>
                <a:lnTo>
                  <a:pt x="4497" y="1149"/>
                </a:lnTo>
                <a:lnTo>
                  <a:pt x="4499" y="1147"/>
                </a:lnTo>
                <a:lnTo>
                  <a:pt x="4497" y="1147"/>
                </a:lnTo>
                <a:lnTo>
                  <a:pt x="4494" y="1149"/>
                </a:lnTo>
                <a:lnTo>
                  <a:pt x="4494" y="1149"/>
                </a:lnTo>
                <a:lnTo>
                  <a:pt x="4494" y="1149"/>
                </a:lnTo>
                <a:lnTo>
                  <a:pt x="4497" y="1149"/>
                </a:lnTo>
                <a:close/>
                <a:moveTo>
                  <a:pt x="4478" y="1139"/>
                </a:moveTo>
                <a:lnTo>
                  <a:pt x="4478" y="1139"/>
                </a:lnTo>
                <a:lnTo>
                  <a:pt x="4478" y="1141"/>
                </a:lnTo>
                <a:lnTo>
                  <a:pt x="4476" y="1141"/>
                </a:lnTo>
                <a:lnTo>
                  <a:pt x="4478" y="1141"/>
                </a:lnTo>
                <a:lnTo>
                  <a:pt x="4478" y="1143"/>
                </a:lnTo>
                <a:lnTo>
                  <a:pt x="4478" y="1143"/>
                </a:lnTo>
                <a:lnTo>
                  <a:pt x="4478" y="1141"/>
                </a:lnTo>
                <a:lnTo>
                  <a:pt x="4480" y="1141"/>
                </a:lnTo>
                <a:lnTo>
                  <a:pt x="4480" y="1141"/>
                </a:lnTo>
                <a:lnTo>
                  <a:pt x="4480" y="1141"/>
                </a:lnTo>
                <a:lnTo>
                  <a:pt x="4478" y="1139"/>
                </a:lnTo>
                <a:close/>
                <a:moveTo>
                  <a:pt x="4473" y="1143"/>
                </a:moveTo>
                <a:lnTo>
                  <a:pt x="4473" y="1143"/>
                </a:lnTo>
                <a:lnTo>
                  <a:pt x="4473" y="1143"/>
                </a:lnTo>
                <a:lnTo>
                  <a:pt x="4471" y="1143"/>
                </a:lnTo>
                <a:lnTo>
                  <a:pt x="4471" y="1143"/>
                </a:lnTo>
                <a:lnTo>
                  <a:pt x="4471" y="1145"/>
                </a:lnTo>
                <a:lnTo>
                  <a:pt x="4471" y="1145"/>
                </a:lnTo>
                <a:lnTo>
                  <a:pt x="4471" y="1147"/>
                </a:lnTo>
                <a:lnTo>
                  <a:pt x="4473" y="1147"/>
                </a:lnTo>
                <a:lnTo>
                  <a:pt x="4473" y="1145"/>
                </a:lnTo>
                <a:lnTo>
                  <a:pt x="4473" y="1145"/>
                </a:lnTo>
                <a:lnTo>
                  <a:pt x="4476" y="1145"/>
                </a:lnTo>
                <a:lnTo>
                  <a:pt x="4476" y="1145"/>
                </a:lnTo>
                <a:lnTo>
                  <a:pt x="4473" y="1143"/>
                </a:lnTo>
                <a:close/>
                <a:moveTo>
                  <a:pt x="4476" y="1220"/>
                </a:moveTo>
                <a:lnTo>
                  <a:pt x="4476" y="1220"/>
                </a:lnTo>
                <a:lnTo>
                  <a:pt x="4476" y="1220"/>
                </a:lnTo>
                <a:lnTo>
                  <a:pt x="4476" y="1222"/>
                </a:lnTo>
                <a:lnTo>
                  <a:pt x="4476" y="1222"/>
                </a:lnTo>
                <a:lnTo>
                  <a:pt x="4476" y="1222"/>
                </a:lnTo>
                <a:lnTo>
                  <a:pt x="4478" y="1222"/>
                </a:lnTo>
                <a:lnTo>
                  <a:pt x="4476" y="1222"/>
                </a:lnTo>
                <a:lnTo>
                  <a:pt x="4476" y="1220"/>
                </a:lnTo>
                <a:close/>
                <a:moveTo>
                  <a:pt x="4723" y="967"/>
                </a:moveTo>
                <a:lnTo>
                  <a:pt x="4725" y="967"/>
                </a:lnTo>
                <a:lnTo>
                  <a:pt x="4725" y="965"/>
                </a:lnTo>
                <a:lnTo>
                  <a:pt x="4725" y="965"/>
                </a:lnTo>
                <a:lnTo>
                  <a:pt x="4723" y="965"/>
                </a:lnTo>
                <a:lnTo>
                  <a:pt x="4723" y="967"/>
                </a:lnTo>
                <a:lnTo>
                  <a:pt x="4723" y="967"/>
                </a:lnTo>
                <a:lnTo>
                  <a:pt x="4723" y="967"/>
                </a:lnTo>
                <a:lnTo>
                  <a:pt x="4723" y="967"/>
                </a:lnTo>
                <a:close/>
                <a:moveTo>
                  <a:pt x="4578" y="1654"/>
                </a:moveTo>
                <a:lnTo>
                  <a:pt x="4576" y="1654"/>
                </a:lnTo>
                <a:lnTo>
                  <a:pt x="4570" y="1654"/>
                </a:lnTo>
                <a:lnTo>
                  <a:pt x="4570" y="1654"/>
                </a:lnTo>
                <a:lnTo>
                  <a:pt x="4570" y="1654"/>
                </a:lnTo>
                <a:lnTo>
                  <a:pt x="4576" y="1656"/>
                </a:lnTo>
                <a:lnTo>
                  <a:pt x="4578" y="1656"/>
                </a:lnTo>
                <a:lnTo>
                  <a:pt x="4580" y="1658"/>
                </a:lnTo>
                <a:lnTo>
                  <a:pt x="4580" y="1658"/>
                </a:lnTo>
                <a:lnTo>
                  <a:pt x="4582" y="1658"/>
                </a:lnTo>
                <a:lnTo>
                  <a:pt x="4585" y="1658"/>
                </a:lnTo>
                <a:lnTo>
                  <a:pt x="4587" y="1658"/>
                </a:lnTo>
                <a:lnTo>
                  <a:pt x="4589" y="1658"/>
                </a:lnTo>
                <a:lnTo>
                  <a:pt x="4591" y="1656"/>
                </a:lnTo>
                <a:lnTo>
                  <a:pt x="4591" y="1656"/>
                </a:lnTo>
                <a:lnTo>
                  <a:pt x="4589" y="1656"/>
                </a:lnTo>
                <a:lnTo>
                  <a:pt x="4585" y="1656"/>
                </a:lnTo>
                <a:lnTo>
                  <a:pt x="4580" y="1654"/>
                </a:lnTo>
                <a:lnTo>
                  <a:pt x="4578" y="1654"/>
                </a:lnTo>
                <a:close/>
                <a:moveTo>
                  <a:pt x="4580" y="1646"/>
                </a:moveTo>
                <a:lnTo>
                  <a:pt x="4578" y="1644"/>
                </a:lnTo>
                <a:lnTo>
                  <a:pt x="4576" y="1642"/>
                </a:lnTo>
                <a:lnTo>
                  <a:pt x="4576" y="1642"/>
                </a:lnTo>
                <a:lnTo>
                  <a:pt x="4574" y="1642"/>
                </a:lnTo>
                <a:lnTo>
                  <a:pt x="4574" y="1642"/>
                </a:lnTo>
                <a:lnTo>
                  <a:pt x="4572" y="1642"/>
                </a:lnTo>
                <a:lnTo>
                  <a:pt x="4570" y="1640"/>
                </a:lnTo>
                <a:lnTo>
                  <a:pt x="4570" y="1642"/>
                </a:lnTo>
                <a:lnTo>
                  <a:pt x="4570" y="1642"/>
                </a:lnTo>
                <a:lnTo>
                  <a:pt x="4570" y="1642"/>
                </a:lnTo>
                <a:lnTo>
                  <a:pt x="4570" y="1642"/>
                </a:lnTo>
                <a:lnTo>
                  <a:pt x="4572" y="1642"/>
                </a:lnTo>
                <a:lnTo>
                  <a:pt x="4572" y="1644"/>
                </a:lnTo>
                <a:lnTo>
                  <a:pt x="4574" y="1644"/>
                </a:lnTo>
                <a:lnTo>
                  <a:pt x="4576" y="1646"/>
                </a:lnTo>
                <a:lnTo>
                  <a:pt x="4576" y="1648"/>
                </a:lnTo>
                <a:lnTo>
                  <a:pt x="4576" y="1648"/>
                </a:lnTo>
                <a:lnTo>
                  <a:pt x="4578" y="1648"/>
                </a:lnTo>
                <a:lnTo>
                  <a:pt x="4580" y="1648"/>
                </a:lnTo>
                <a:lnTo>
                  <a:pt x="4580" y="1648"/>
                </a:lnTo>
                <a:lnTo>
                  <a:pt x="4582" y="1648"/>
                </a:lnTo>
                <a:lnTo>
                  <a:pt x="4582" y="1646"/>
                </a:lnTo>
                <a:lnTo>
                  <a:pt x="4582" y="1646"/>
                </a:lnTo>
                <a:lnTo>
                  <a:pt x="4580" y="1646"/>
                </a:lnTo>
                <a:close/>
                <a:moveTo>
                  <a:pt x="4629" y="1111"/>
                </a:moveTo>
                <a:lnTo>
                  <a:pt x="4629" y="1111"/>
                </a:lnTo>
                <a:lnTo>
                  <a:pt x="4626" y="1111"/>
                </a:lnTo>
                <a:lnTo>
                  <a:pt x="4626" y="1111"/>
                </a:lnTo>
                <a:lnTo>
                  <a:pt x="4626" y="1113"/>
                </a:lnTo>
                <a:lnTo>
                  <a:pt x="4629" y="1113"/>
                </a:lnTo>
                <a:lnTo>
                  <a:pt x="4629" y="1111"/>
                </a:lnTo>
                <a:close/>
                <a:moveTo>
                  <a:pt x="4610" y="1495"/>
                </a:moveTo>
                <a:lnTo>
                  <a:pt x="4610" y="1493"/>
                </a:lnTo>
                <a:lnTo>
                  <a:pt x="4610" y="1493"/>
                </a:lnTo>
                <a:lnTo>
                  <a:pt x="4610" y="1493"/>
                </a:lnTo>
                <a:lnTo>
                  <a:pt x="4610" y="1493"/>
                </a:lnTo>
                <a:lnTo>
                  <a:pt x="4608" y="1495"/>
                </a:lnTo>
                <a:lnTo>
                  <a:pt x="4608" y="1495"/>
                </a:lnTo>
                <a:lnTo>
                  <a:pt x="4608" y="1495"/>
                </a:lnTo>
                <a:lnTo>
                  <a:pt x="4610" y="1495"/>
                </a:lnTo>
                <a:lnTo>
                  <a:pt x="4610" y="1495"/>
                </a:lnTo>
                <a:close/>
                <a:moveTo>
                  <a:pt x="4553" y="1661"/>
                </a:moveTo>
                <a:lnTo>
                  <a:pt x="4553" y="1661"/>
                </a:lnTo>
                <a:lnTo>
                  <a:pt x="4553" y="1663"/>
                </a:lnTo>
                <a:lnTo>
                  <a:pt x="4555" y="1663"/>
                </a:lnTo>
                <a:lnTo>
                  <a:pt x="4555" y="1661"/>
                </a:lnTo>
                <a:lnTo>
                  <a:pt x="4555" y="1661"/>
                </a:lnTo>
                <a:lnTo>
                  <a:pt x="4555" y="1661"/>
                </a:lnTo>
                <a:lnTo>
                  <a:pt x="4553" y="1661"/>
                </a:lnTo>
                <a:close/>
                <a:moveTo>
                  <a:pt x="4528" y="1122"/>
                </a:moveTo>
                <a:lnTo>
                  <a:pt x="4528" y="1122"/>
                </a:lnTo>
                <a:lnTo>
                  <a:pt x="4528" y="1122"/>
                </a:lnTo>
                <a:lnTo>
                  <a:pt x="4528" y="1122"/>
                </a:lnTo>
                <a:lnTo>
                  <a:pt x="4528" y="1122"/>
                </a:lnTo>
                <a:lnTo>
                  <a:pt x="4526" y="1122"/>
                </a:lnTo>
                <a:lnTo>
                  <a:pt x="4528" y="1122"/>
                </a:lnTo>
                <a:lnTo>
                  <a:pt x="4528" y="1122"/>
                </a:lnTo>
                <a:close/>
                <a:moveTo>
                  <a:pt x="4553" y="1118"/>
                </a:moveTo>
                <a:lnTo>
                  <a:pt x="4553" y="1115"/>
                </a:lnTo>
                <a:lnTo>
                  <a:pt x="4553" y="1115"/>
                </a:lnTo>
                <a:lnTo>
                  <a:pt x="4553" y="1115"/>
                </a:lnTo>
                <a:lnTo>
                  <a:pt x="4555" y="1115"/>
                </a:lnTo>
                <a:lnTo>
                  <a:pt x="4553" y="1115"/>
                </a:lnTo>
                <a:lnTo>
                  <a:pt x="4551" y="1115"/>
                </a:lnTo>
                <a:lnTo>
                  <a:pt x="4551" y="1115"/>
                </a:lnTo>
                <a:lnTo>
                  <a:pt x="4553" y="1115"/>
                </a:lnTo>
                <a:lnTo>
                  <a:pt x="4553" y="1118"/>
                </a:lnTo>
                <a:close/>
                <a:moveTo>
                  <a:pt x="4564" y="1115"/>
                </a:moveTo>
                <a:lnTo>
                  <a:pt x="4561" y="1115"/>
                </a:lnTo>
                <a:lnTo>
                  <a:pt x="4561" y="1115"/>
                </a:lnTo>
                <a:lnTo>
                  <a:pt x="4559" y="1118"/>
                </a:lnTo>
                <a:lnTo>
                  <a:pt x="4559" y="1120"/>
                </a:lnTo>
                <a:lnTo>
                  <a:pt x="4559" y="1120"/>
                </a:lnTo>
                <a:lnTo>
                  <a:pt x="4559" y="1120"/>
                </a:lnTo>
                <a:lnTo>
                  <a:pt x="4561" y="1120"/>
                </a:lnTo>
                <a:lnTo>
                  <a:pt x="4561" y="1120"/>
                </a:lnTo>
                <a:lnTo>
                  <a:pt x="4561" y="1118"/>
                </a:lnTo>
                <a:lnTo>
                  <a:pt x="4564" y="1115"/>
                </a:lnTo>
                <a:lnTo>
                  <a:pt x="4564" y="1115"/>
                </a:lnTo>
                <a:close/>
                <a:moveTo>
                  <a:pt x="4561" y="1644"/>
                </a:moveTo>
                <a:lnTo>
                  <a:pt x="4561" y="1646"/>
                </a:lnTo>
                <a:lnTo>
                  <a:pt x="4561" y="1646"/>
                </a:lnTo>
                <a:lnTo>
                  <a:pt x="4561" y="1648"/>
                </a:lnTo>
                <a:lnTo>
                  <a:pt x="4561" y="1648"/>
                </a:lnTo>
                <a:lnTo>
                  <a:pt x="4564" y="1648"/>
                </a:lnTo>
                <a:lnTo>
                  <a:pt x="4564" y="1646"/>
                </a:lnTo>
                <a:lnTo>
                  <a:pt x="4564" y="1646"/>
                </a:lnTo>
                <a:lnTo>
                  <a:pt x="4564" y="1646"/>
                </a:lnTo>
                <a:lnTo>
                  <a:pt x="4561" y="1644"/>
                </a:lnTo>
                <a:close/>
                <a:moveTo>
                  <a:pt x="4633" y="1139"/>
                </a:moveTo>
                <a:lnTo>
                  <a:pt x="4635" y="1139"/>
                </a:lnTo>
                <a:lnTo>
                  <a:pt x="4633" y="1139"/>
                </a:lnTo>
                <a:lnTo>
                  <a:pt x="4633" y="1139"/>
                </a:lnTo>
                <a:lnTo>
                  <a:pt x="4633" y="1139"/>
                </a:lnTo>
                <a:lnTo>
                  <a:pt x="4633" y="1139"/>
                </a:lnTo>
                <a:lnTo>
                  <a:pt x="4633" y="1139"/>
                </a:lnTo>
                <a:lnTo>
                  <a:pt x="4633" y="1139"/>
                </a:lnTo>
                <a:close/>
                <a:moveTo>
                  <a:pt x="4557" y="1522"/>
                </a:moveTo>
                <a:lnTo>
                  <a:pt x="4557" y="1522"/>
                </a:lnTo>
                <a:lnTo>
                  <a:pt x="4557" y="1522"/>
                </a:lnTo>
                <a:lnTo>
                  <a:pt x="4557" y="1524"/>
                </a:lnTo>
                <a:lnTo>
                  <a:pt x="4557" y="1524"/>
                </a:lnTo>
                <a:lnTo>
                  <a:pt x="4557" y="1524"/>
                </a:lnTo>
                <a:lnTo>
                  <a:pt x="4557" y="1524"/>
                </a:lnTo>
                <a:lnTo>
                  <a:pt x="4557" y="1524"/>
                </a:lnTo>
                <a:lnTo>
                  <a:pt x="4559" y="1520"/>
                </a:lnTo>
                <a:lnTo>
                  <a:pt x="4559" y="1520"/>
                </a:lnTo>
                <a:lnTo>
                  <a:pt x="4557" y="1522"/>
                </a:lnTo>
                <a:lnTo>
                  <a:pt x="4557" y="1522"/>
                </a:lnTo>
                <a:close/>
                <a:moveTo>
                  <a:pt x="4668" y="1239"/>
                </a:moveTo>
                <a:lnTo>
                  <a:pt x="4666" y="1239"/>
                </a:lnTo>
                <a:lnTo>
                  <a:pt x="4666" y="1239"/>
                </a:lnTo>
                <a:lnTo>
                  <a:pt x="4666" y="1239"/>
                </a:lnTo>
                <a:lnTo>
                  <a:pt x="4668" y="1239"/>
                </a:lnTo>
                <a:lnTo>
                  <a:pt x="4668" y="1239"/>
                </a:lnTo>
                <a:lnTo>
                  <a:pt x="4668" y="1239"/>
                </a:lnTo>
                <a:close/>
                <a:moveTo>
                  <a:pt x="4721" y="1367"/>
                </a:moveTo>
                <a:lnTo>
                  <a:pt x="4721" y="1367"/>
                </a:lnTo>
                <a:lnTo>
                  <a:pt x="4719" y="1369"/>
                </a:lnTo>
                <a:lnTo>
                  <a:pt x="4719" y="1369"/>
                </a:lnTo>
                <a:lnTo>
                  <a:pt x="4721" y="1367"/>
                </a:lnTo>
                <a:lnTo>
                  <a:pt x="4721" y="1367"/>
                </a:lnTo>
                <a:close/>
                <a:moveTo>
                  <a:pt x="4717" y="1413"/>
                </a:moveTo>
                <a:lnTo>
                  <a:pt x="4717" y="1415"/>
                </a:lnTo>
                <a:lnTo>
                  <a:pt x="4717" y="1415"/>
                </a:lnTo>
                <a:lnTo>
                  <a:pt x="4719" y="1415"/>
                </a:lnTo>
                <a:lnTo>
                  <a:pt x="4719" y="1413"/>
                </a:lnTo>
                <a:lnTo>
                  <a:pt x="4717" y="1413"/>
                </a:lnTo>
                <a:lnTo>
                  <a:pt x="4717" y="1413"/>
                </a:lnTo>
                <a:close/>
                <a:moveTo>
                  <a:pt x="4723" y="1696"/>
                </a:moveTo>
                <a:lnTo>
                  <a:pt x="4721" y="1698"/>
                </a:lnTo>
                <a:lnTo>
                  <a:pt x="4721" y="1698"/>
                </a:lnTo>
                <a:lnTo>
                  <a:pt x="4721" y="1698"/>
                </a:lnTo>
                <a:lnTo>
                  <a:pt x="4723" y="1700"/>
                </a:lnTo>
                <a:lnTo>
                  <a:pt x="4723" y="1698"/>
                </a:lnTo>
                <a:lnTo>
                  <a:pt x="4723" y="1698"/>
                </a:lnTo>
                <a:lnTo>
                  <a:pt x="4723" y="1696"/>
                </a:lnTo>
                <a:lnTo>
                  <a:pt x="4723" y="1696"/>
                </a:lnTo>
                <a:lnTo>
                  <a:pt x="4723" y="1696"/>
                </a:lnTo>
                <a:close/>
                <a:moveTo>
                  <a:pt x="4719" y="1413"/>
                </a:moveTo>
                <a:lnTo>
                  <a:pt x="4719" y="1413"/>
                </a:lnTo>
                <a:lnTo>
                  <a:pt x="4719" y="1413"/>
                </a:lnTo>
                <a:lnTo>
                  <a:pt x="4719" y="1413"/>
                </a:lnTo>
                <a:lnTo>
                  <a:pt x="4721" y="1411"/>
                </a:lnTo>
                <a:lnTo>
                  <a:pt x="4721" y="1411"/>
                </a:lnTo>
                <a:lnTo>
                  <a:pt x="4721" y="1411"/>
                </a:lnTo>
                <a:lnTo>
                  <a:pt x="4721" y="1411"/>
                </a:lnTo>
                <a:lnTo>
                  <a:pt x="4719" y="1411"/>
                </a:lnTo>
                <a:lnTo>
                  <a:pt x="4719" y="1413"/>
                </a:lnTo>
                <a:close/>
                <a:moveTo>
                  <a:pt x="4712" y="1428"/>
                </a:moveTo>
                <a:lnTo>
                  <a:pt x="4712" y="1426"/>
                </a:lnTo>
                <a:lnTo>
                  <a:pt x="4712" y="1426"/>
                </a:lnTo>
                <a:lnTo>
                  <a:pt x="4712" y="1426"/>
                </a:lnTo>
                <a:lnTo>
                  <a:pt x="4710" y="1426"/>
                </a:lnTo>
                <a:lnTo>
                  <a:pt x="4710" y="1428"/>
                </a:lnTo>
                <a:lnTo>
                  <a:pt x="4710" y="1428"/>
                </a:lnTo>
                <a:lnTo>
                  <a:pt x="4712" y="1428"/>
                </a:lnTo>
                <a:close/>
                <a:moveTo>
                  <a:pt x="4704" y="1440"/>
                </a:moveTo>
                <a:lnTo>
                  <a:pt x="4704" y="1440"/>
                </a:lnTo>
                <a:lnTo>
                  <a:pt x="4706" y="1438"/>
                </a:lnTo>
                <a:lnTo>
                  <a:pt x="4708" y="1434"/>
                </a:lnTo>
                <a:lnTo>
                  <a:pt x="4706" y="1434"/>
                </a:lnTo>
                <a:lnTo>
                  <a:pt x="4706" y="1434"/>
                </a:lnTo>
                <a:lnTo>
                  <a:pt x="4706" y="1434"/>
                </a:lnTo>
                <a:lnTo>
                  <a:pt x="4706" y="1436"/>
                </a:lnTo>
                <a:lnTo>
                  <a:pt x="4704" y="1436"/>
                </a:lnTo>
                <a:lnTo>
                  <a:pt x="4704" y="1438"/>
                </a:lnTo>
                <a:lnTo>
                  <a:pt x="4704" y="1438"/>
                </a:lnTo>
                <a:lnTo>
                  <a:pt x="4704" y="1440"/>
                </a:lnTo>
                <a:close/>
                <a:moveTo>
                  <a:pt x="4717" y="1394"/>
                </a:moveTo>
                <a:lnTo>
                  <a:pt x="4719" y="1394"/>
                </a:lnTo>
                <a:lnTo>
                  <a:pt x="4719" y="1394"/>
                </a:lnTo>
                <a:lnTo>
                  <a:pt x="4719" y="1394"/>
                </a:lnTo>
                <a:lnTo>
                  <a:pt x="4719" y="1394"/>
                </a:lnTo>
                <a:lnTo>
                  <a:pt x="4719" y="1394"/>
                </a:lnTo>
                <a:lnTo>
                  <a:pt x="4717" y="1394"/>
                </a:lnTo>
                <a:lnTo>
                  <a:pt x="4717" y="1394"/>
                </a:lnTo>
                <a:close/>
                <a:moveTo>
                  <a:pt x="4719" y="1359"/>
                </a:moveTo>
                <a:lnTo>
                  <a:pt x="4719" y="1359"/>
                </a:lnTo>
                <a:lnTo>
                  <a:pt x="4719" y="1359"/>
                </a:lnTo>
                <a:lnTo>
                  <a:pt x="4719" y="1359"/>
                </a:lnTo>
                <a:lnTo>
                  <a:pt x="4719" y="1359"/>
                </a:lnTo>
                <a:lnTo>
                  <a:pt x="4719" y="1359"/>
                </a:lnTo>
                <a:lnTo>
                  <a:pt x="4719" y="1359"/>
                </a:lnTo>
                <a:close/>
                <a:moveTo>
                  <a:pt x="4392" y="1648"/>
                </a:moveTo>
                <a:lnTo>
                  <a:pt x="4392" y="1648"/>
                </a:lnTo>
                <a:lnTo>
                  <a:pt x="4390" y="1648"/>
                </a:lnTo>
                <a:lnTo>
                  <a:pt x="4388" y="1648"/>
                </a:lnTo>
                <a:lnTo>
                  <a:pt x="4388" y="1650"/>
                </a:lnTo>
                <a:lnTo>
                  <a:pt x="4388" y="1652"/>
                </a:lnTo>
                <a:lnTo>
                  <a:pt x="4388" y="1654"/>
                </a:lnTo>
                <a:lnTo>
                  <a:pt x="4388" y="1654"/>
                </a:lnTo>
                <a:lnTo>
                  <a:pt x="4390" y="1652"/>
                </a:lnTo>
                <a:lnTo>
                  <a:pt x="4392" y="1650"/>
                </a:lnTo>
                <a:lnTo>
                  <a:pt x="4392" y="1650"/>
                </a:lnTo>
                <a:lnTo>
                  <a:pt x="4392" y="1652"/>
                </a:lnTo>
                <a:lnTo>
                  <a:pt x="4392" y="1654"/>
                </a:lnTo>
                <a:lnTo>
                  <a:pt x="4392" y="1654"/>
                </a:lnTo>
                <a:lnTo>
                  <a:pt x="4392" y="1654"/>
                </a:lnTo>
                <a:lnTo>
                  <a:pt x="4394" y="1654"/>
                </a:lnTo>
                <a:lnTo>
                  <a:pt x="4394" y="1654"/>
                </a:lnTo>
                <a:lnTo>
                  <a:pt x="4394" y="1652"/>
                </a:lnTo>
                <a:lnTo>
                  <a:pt x="4394" y="1652"/>
                </a:lnTo>
                <a:lnTo>
                  <a:pt x="4396" y="1652"/>
                </a:lnTo>
                <a:lnTo>
                  <a:pt x="4396" y="1652"/>
                </a:lnTo>
                <a:lnTo>
                  <a:pt x="4398" y="1652"/>
                </a:lnTo>
                <a:lnTo>
                  <a:pt x="4398" y="1650"/>
                </a:lnTo>
                <a:lnTo>
                  <a:pt x="4398" y="1650"/>
                </a:lnTo>
                <a:lnTo>
                  <a:pt x="4396" y="1650"/>
                </a:lnTo>
                <a:lnTo>
                  <a:pt x="4396" y="1648"/>
                </a:lnTo>
                <a:lnTo>
                  <a:pt x="4394" y="1650"/>
                </a:lnTo>
                <a:lnTo>
                  <a:pt x="4394" y="1650"/>
                </a:lnTo>
                <a:lnTo>
                  <a:pt x="4392" y="1650"/>
                </a:lnTo>
                <a:lnTo>
                  <a:pt x="4394" y="1648"/>
                </a:lnTo>
                <a:lnTo>
                  <a:pt x="4392" y="1648"/>
                </a:lnTo>
                <a:close/>
                <a:moveTo>
                  <a:pt x="4788" y="1956"/>
                </a:moveTo>
                <a:lnTo>
                  <a:pt x="4788" y="1956"/>
                </a:lnTo>
                <a:lnTo>
                  <a:pt x="4788" y="1956"/>
                </a:lnTo>
                <a:lnTo>
                  <a:pt x="4788" y="1956"/>
                </a:lnTo>
                <a:lnTo>
                  <a:pt x="4788" y="1956"/>
                </a:lnTo>
                <a:lnTo>
                  <a:pt x="4788" y="1956"/>
                </a:lnTo>
                <a:lnTo>
                  <a:pt x="4788" y="1956"/>
                </a:lnTo>
                <a:lnTo>
                  <a:pt x="4788" y="1956"/>
                </a:lnTo>
                <a:close/>
                <a:moveTo>
                  <a:pt x="4779" y="1954"/>
                </a:moveTo>
                <a:lnTo>
                  <a:pt x="4779" y="1956"/>
                </a:lnTo>
                <a:lnTo>
                  <a:pt x="4779" y="1954"/>
                </a:lnTo>
                <a:lnTo>
                  <a:pt x="4779" y="1954"/>
                </a:lnTo>
                <a:lnTo>
                  <a:pt x="4779" y="1952"/>
                </a:lnTo>
                <a:lnTo>
                  <a:pt x="4779" y="1954"/>
                </a:lnTo>
                <a:lnTo>
                  <a:pt x="4779" y="1954"/>
                </a:lnTo>
                <a:close/>
                <a:moveTo>
                  <a:pt x="4683" y="1753"/>
                </a:moveTo>
                <a:lnTo>
                  <a:pt x="4683" y="1753"/>
                </a:lnTo>
                <a:lnTo>
                  <a:pt x="4685" y="1753"/>
                </a:lnTo>
                <a:lnTo>
                  <a:pt x="4685" y="1755"/>
                </a:lnTo>
                <a:lnTo>
                  <a:pt x="4687" y="1757"/>
                </a:lnTo>
                <a:lnTo>
                  <a:pt x="4687" y="1755"/>
                </a:lnTo>
                <a:lnTo>
                  <a:pt x="4685" y="1753"/>
                </a:lnTo>
                <a:lnTo>
                  <a:pt x="4683" y="1753"/>
                </a:lnTo>
                <a:lnTo>
                  <a:pt x="4683" y="1753"/>
                </a:lnTo>
                <a:close/>
                <a:moveTo>
                  <a:pt x="2364" y="1145"/>
                </a:moveTo>
                <a:lnTo>
                  <a:pt x="2366" y="1145"/>
                </a:lnTo>
                <a:lnTo>
                  <a:pt x="2366" y="1143"/>
                </a:lnTo>
                <a:lnTo>
                  <a:pt x="2366" y="1143"/>
                </a:lnTo>
                <a:lnTo>
                  <a:pt x="2361" y="1143"/>
                </a:lnTo>
                <a:lnTo>
                  <a:pt x="2361" y="1143"/>
                </a:lnTo>
                <a:lnTo>
                  <a:pt x="2359" y="1143"/>
                </a:lnTo>
                <a:lnTo>
                  <a:pt x="2357" y="1143"/>
                </a:lnTo>
                <a:lnTo>
                  <a:pt x="2357" y="1143"/>
                </a:lnTo>
                <a:lnTo>
                  <a:pt x="2359" y="1145"/>
                </a:lnTo>
                <a:lnTo>
                  <a:pt x="2361" y="1145"/>
                </a:lnTo>
                <a:lnTo>
                  <a:pt x="2364" y="1145"/>
                </a:lnTo>
                <a:close/>
                <a:moveTo>
                  <a:pt x="4765" y="1923"/>
                </a:moveTo>
                <a:lnTo>
                  <a:pt x="4765" y="1923"/>
                </a:lnTo>
                <a:lnTo>
                  <a:pt x="4765" y="1925"/>
                </a:lnTo>
                <a:lnTo>
                  <a:pt x="4765" y="1925"/>
                </a:lnTo>
                <a:lnTo>
                  <a:pt x="4765" y="1925"/>
                </a:lnTo>
                <a:lnTo>
                  <a:pt x="4765" y="1925"/>
                </a:lnTo>
                <a:lnTo>
                  <a:pt x="4767" y="1923"/>
                </a:lnTo>
                <a:lnTo>
                  <a:pt x="4765" y="1923"/>
                </a:lnTo>
                <a:close/>
                <a:moveTo>
                  <a:pt x="4767" y="1927"/>
                </a:moveTo>
                <a:lnTo>
                  <a:pt x="4767" y="1927"/>
                </a:lnTo>
                <a:lnTo>
                  <a:pt x="4767" y="1927"/>
                </a:lnTo>
                <a:lnTo>
                  <a:pt x="4767" y="1925"/>
                </a:lnTo>
                <a:lnTo>
                  <a:pt x="4767" y="1925"/>
                </a:lnTo>
                <a:lnTo>
                  <a:pt x="4765" y="1927"/>
                </a:lnTo>
                <a:lnTo>
                  <a:pt x="4767" y="1927"/>
                </a:lnTo>
                <a:lnTo>
                  <a:pt x="4767" y="1927"/>
                </a:lnTo>
                <a:close/>
                <a:moveTo>
                  <a:pt x="4591" y="1858"/>
                </a:moveTo>
                <a:lnTo>
                  <a:pt x="4591" y="1858"/>
                </a:lnTo>
                <a:lnTo>
                  <a:pt x="4591" y="1858"/>
                </a:lnTo>
                <a:lnTo>
                  <a:pt x="4591" y="1856"/>
                </a:lnTo>
                <a:lnTo>
                  <a:pt x="4591" y="1856"/>
                </a:lnTo>
                <a:lnTo>
                  <a:pt x="4591" y="1858"/>
                </a:lnTo>
                <a:close/>
                <a:moveTo>
                  <a:pt x="4823" y="1763"/>
                </a:moveTo>
                <a:lnTo>
                  <a:pt x="4823" y="1761"/>
                </a:lnTo>
                <a:lnTo>
                  <a:pt x="4823" y="1761"/>
                </a:lnTo>
                <a:lnTo>
                  <a:pt x="4823" y="1761"/>
                </a:lnTo>
                <a:lnTo>
                  <a:pt x="4821" y="1761"/>
                </a:lnTo>
                <a:lnTo>
                  <a:pt x="4821" y="1761"/>
                </a:lnTo>
                <a:lnTo>
                  <a:pt x="4819" y="1761"/>
                </a:lnTo>
                <a:lnTo>
                  <a:pt x="4819" y="1759"/>
                </a:lnTo>
                <a:lnTo>
                  <a:pt x="4817" y="1761"/>
                </a:lnTo>
                <a:lnTo>
                  <a:pt x="4817" y="1761"/>
                </a:lnTo>
                <a:lnTo>
                  <a:pt x="4819" y="1761"/>
                </a:lnTo>
                <a:lnTo>
                  <a:pt x="4819" y="1763"/>
                </a:lnTo>
                <a:lnTo>
                  <a:pt x="4819" y="1763"/>
                </a:lnTo>
                <a:lnTo>
                  <a:pt x="4821" y="1763"/>
                </a:lnTo>
                <a:lnTo>
                  <a:pt x="4821" y="1763"/>
                </a:lnTo>
                <a:lnTo>
                  <a:pt x="4823" y="1763"/>
                </a:lnTo>
                <a:lnTo>
                  <a:pt x="4823" y="1763"/>
                </a:lnTo>
                <a:lnTo>
                  <a:pt x="4823" y="1763"/>
                </a:lnTo>
                <a:lnTo>
                  <a:pt x="4823" y="1763"/>
                </a:lnTo>
                <a:lnTo>
                  <a:pt x="4823" y="1763"/>
                </a:lnTo>
                <a:close/>
                <a:moveTo>
                  <a:pt x="4798" y="1774"/>
                </a:moveTo>
                <a:lnTo>
                  <a:pt x="4798" y="1774"/>
                </a:lnTo>
                <a:lnTo>
                  <a:pt x="4796" y="1776"/>
                </a:lnTo>
                <a:lnTo>
                  <a:pt x="4796" y="1776"/>
                </a:lnTo>
                <a:lnTo>
                  <a:pt x="4796" y="1776"/>
                </a:lnTo>
                <a:lnTo>
                  <a:pt x="4796" y="1774"/>
                </a:lnTo>
                <a:lnTo>
                  <a:pt x="4794" y="1772"/>
                </a:lnTo>
                <a:lnTo>
                  <a:pt x="4792" y="1772"/>
                </a:lnTo>
                <a:lnTo>
                  <a:pt x="4792" y="1772"/>
                </a:lnTo>
                <a:lnTo>
                  <a:pt x="4792" y="1772"/>
                </a:lnTo>
                <a:lnTo>
                  <a:pt x="4794" y="1774"/>
                </a:lnTo>
                <a:lnTo>
                  <a:pt x="4794" y="1774"/>
                </a:lnTo>
                <a:lnTo>
                  <a:pt x="4794" y="1776"/>
                </a:lnTo>
                <a:lnTo>
                  <a:pt x="4794" y="1776"/>
                </a:lnTo>
                <a:lnTo>
                  <a:pt x="4798" y="1778"/>
                </a:lnTo>
                <a:lnTo>
                  <a:pt x="4798" y="1778"/>
                </a:lnTo>
                <a:lnTo>
                  <a:pt x="4800" y="1774"/>
                </a:lnTo>
                <a:lnTo>
                  <a:pt x="4798" y="1774"/>
                </a:lnTo>
                <a:close/>
                <a:moveTo>
                  <a:pt x="4790" y="1780"/>
                </a:moveTo>
                <a:lnTo>
                  <a:pt x="4790" y="1780"/>
                </a:lnTo>
                <a:lnTo>
                  <a:pt x="4794" y="1778"/>
                </a:lnTo>
                <a:lnTo>
                  <a:pt x="4790" y="1778"/>
                </a:lnTo>
                <a:lnTo>
                  <a:pt x="4788" y="1778"/>
                </a:lnTo>
                <a:lnTo>
                  <a:pt x="4786" y="1778"/>
                </a:lnTo>
                <a:lnTo>
                  <a:pt x="4786" y="1778"/>
                </a:lnTo>
                <a:lnTo>
                  <a:pt x="4784" y="1778"/>
                </a:lnTo>
                <a:lnTo>
                  <a:pt x="4781" y="1776"/>
                </a:lnTo>
                <a:lnTo>
                  <a:pt x="4779" y="1776"/>
                </a:lnTo>
                <a:lnTo>
                  <a:pt x="4779" y="1776"/>
                </a:lnTo>
                <a:lnTo>
                  <a:pt x="4779" y="1776"/>
                </a:lnTo>
                <a:lnTo>
                  <a:pt x="4777" y="1774"/>
                </a:lnTo>
                <a:lnTo>
                  <a:pt x="4777" y="1774"/>
                </a:lnTo>
                <a:lnTo>
                  <a:pt x="4777" y="1772"/>
                </a:lnTo>
                <a:lnTo>
                  <a:pt x="4779" y="1772"/>
                </a:lnTo>
                <a:lnTo>
                  <a:pt x="4779" y="1772"/>
                </a:lnTo>
                <a:lnTo>
                  <a:pt x="4781" y="1772"/>
                </a:lnTo>
                <a:lnTo>
                  <a:pt x="4781" y="1770"/>
                </a:lnTo>
                <a:lnTo>
                  <a:pt x="4779" y="1770"/>
                </a:lnTo>
                <a:lnTo>
                  <a:pt x="4779" y="1770"/>
                </a:lnTo>
                <a:lnTo>
                  <a:pt x="4777" y="1770"/>
                </a:lnTo>
                <a:lnTo>
                  <a:pt x="4773" y="1770"/>
                </a:lnTo>
                <a:lnTo>
                  <a:pt x="4773" y="1770"/>
                </a:lnTo>
                <a:lnTo>
                  <a:pt x="4771" y="1767"/>
                </a:lnTo>
                <a:lnTo>
                  <a:pt x="4769" y="1767"/>
                </a:lnTo>
                <a:lnTo>
                  <a:pt x="4769" y="1765"/>
                </a:lnTo>
                <a:lnTo>
                  <a:pt x="4771" y="1763"/>
                </a:lnTo>
                <a:lnTo>
                  <a:pt x="4769" y="1761"/>
                </a:lnTo>
                <a:lnTo>
                  <a:pt x="4769" y="1761"/>
                </a:lnTo>
                <a:lnTo>
                  <a:pt x="4769" y="1761"/>
                </a:lnTo>
                <a:lnTo>
                  <a:pt x="4767" y="1761"/>
                </a:lnTo>
                <a:lnTo>
                  <a:pt x="4763" y="1761"/>
                </a:lnTo>
                <a:lnTo>
                  <a:pt x="4763" y="1761"/>
                </a:lnTo>
                <a:lnTo>
                  <a:pt x="4761" y="1761"/>
                </a:lnTo>
                <a:lnTo>
                  <a:pt x="4758" y="1759"/>
                </a:lnTo>
                <a:lnTo>
                  <a:pt x="4758" y="1757"/>
                </a:lnTo>
                <a:lnTo>
                  <a:pt x="4758" y="1755"/>
                </a:lnTo>
                <a:lnTo>
                  <a:pt x="4756" y="1755"/>
                </a:lnTo>
                <a:lnTo>
                  <a:pt x="4754" y="1753"/>
                </a:lnTo>
                <a:lnTo>
                  <a:pt x="4754" y="1753"/>
                </a:lnTo>
                <a:lnTo>
                  <a:pt x="4754" y="1751"/>
                </a:lnTo>
                <a:lnTo>
                  <a:pt x="4754" y="1749"/>
                </a:lnTo>
                <a:lnTo>
                  <a:pt x="4754" y="1749"/>
                </a:lnTo>
                <a:lnTo>
                  <a:pt x="4750" y="1747"/>
                </a:lnTo>
                <a:lnTo>
                  <a:pt x="4750" y="1744"/>
                </a:lnTo>
                <a:lnTo>
                  <a:pt x="4748" y="1744"/>
                </a:lnTo>
                <a:lnTo>
                  <a:pt x="4746" y="1742"/>
                </a:lnTo>
                <a:lnTo>
                  <a:pt x="4744" y="1740"/>
                </a:lnTo>
                <a:lnTo>
                  <a:pt x="4742" y="1740"/>
                </a:lnTo>
                <a:lnTo>
                  <a:pt x="4742" y="1738"/>
                </a:lnTo>
                <a:lnTo>
                  <a:pt x="4740" y="1738"/>
                </a:lnTo>
                <a:lnTo>
                  <a:pt x="4740" y="1734"/>
                </a:lnTo>
                <a:lnTo>
                  <a:pt x="4737" y="1730"/>
                </a:lnTo>
                <a:lnTo>
                  <a:pt x="4737" y="1730"/>
                </a:lnTo>
                <a:lnTo>
                  <a:pt x="4737" y="1730"/>
                </a:lnTo>
                <a:lnTo>
                  <a:pt x="4740" y="1728"/>
                </a:lnTo>
                <a:lnTo>
                  <a:pt x="4742" y="1728"/>
                </a:lnTo>
                <a:lnTo>
                  <a:pt x="4748" y="1728"/>
                </a:lnTo>
                <a:lnTo>
                  <a:pt x="4750" y="1728"/>
                </a:lnTo>
                <a:lnTo>
                  <a:pt x="4750" y="1728"/>
                </a:lnTo>
                <a:lnTo>
                  <a:pt x="4750" y="1726"/>
                </a:lnTo>
                <a:lnTo>
                  <a:pt x="4750" y="1723"/>
                </a:lnTo>
                <a:lnTo>
                  <a:pt x="4748" y="1721"/>
                </a:lnTo>
                <a:lnTo>
                  <a:pt x="4748" y="1721"/>
                </a:lnTo>
                <a:lnTo>
                  <a:pt x="4748" y="1721"/>
                </a:lnTo>
                <a:lnTo>
                  <a:pt x="4746" y="1719"/>
                </a:lnTo>
                <a:lnTo>
                  <a:pt x="4746" y="1717"/>
                </a:lnTo>
                <a:lnTo>
                  <a:pt x="4746" y="1717"/>
                </a:lnTo>
                <a:lnTo>
                  <a:pt x="4744" y="1717"/>
                </a:lnTo>
                <a:lnTo>
                  <a:pt x="4744" y="1717"/>
                </a:lnTo>
                <a:lnTo>
                  <a:pt x="4742" y="1717"/>
                </a:lnTo>
                <a:lnTo>
                  <a:pt x="4740" y="1717"/>
                </a:lnTo>
                <a:lnTo>
                  <a:pt x="4737" y="1717"/>
                </a:lnTo>
                <a:lnTo>
                  <a:pt x="4729" y="1711"/>
                </a:lnTo>
                <a:lnTo>
                  <a:pt x="4725" y="1711"/>
                </a:lnTo>
                <a:lnTo>
                  <a:pt x="4723" y="1711"/>
                </a:lnTo>
                <a:lnTo>
                  <a:pt x="4721" y="1709"/>
                </a:lnTo>
                <a:lnTo>
                  <a:pt x="4719" y="1709"/>
                </a:lnTo>
                <a:lnTo>
                  <a:pt x="4721" y="1705"/>
                </a:lnTo>
                <a:lnTo>
                  <a:pt x="4721" y="1700"/>
                </a:lnTo>
                <a:lnTo>
                  <a:pt x="4719" y="1700"/>
                </a:lnTo>
                <a:lnTo>
                  <a:pt x="4712" y="1694"/>
                </a:lnTo>
                <a:lnTo>
                  <a:pt x="4712" y="1694"/>
                </a:lnTo>
                <a:lnTo>
                  <a:pt x="4710" y="1694"/>
                </a:lnTo>
                <a:lnTo>
                  <a:pt x="4708" y="1692"/>
                </a:lnTo>
                <a:lnTo>
                  <a:pt x="4708" y="1692"/>
                </a:lnTo>
                <a:lnTo>
                  <a:pt x="4706" y="1690"/>
                </a:lnTo>
                <a:lnTo>
                  <a:pt x="4704" y="1690"/>
                </a:lnTo>
                <a:lnTo>
                  <a:pt x="4704" y="1688"/>
                </a:lnTo>
                <a:lnTo>
                  <a:pt x="4702" y="1688"/>
                </a:lnTo>
                <a:lnTo>
                  <a:pt x="4702" y="1686"/>
                </a:lnTo>
                <a:lnTo>
                  <a:pt x="4700" y="1686"/>
                </a:lnTo>
                <a:lnTo>
                  <a:pt x="4700" y="1686"/>
                </a:lnTo>
                <a:lnTo>
                  <a:pt x="4700" y="1686"/>
                </a:lnTo>
                <a:lnTo>
                  <a:pt x="4698" y="1686"/>
                </a:lnTo>
                <a:lnTo>
                  <a:pt x="4696" y="1686"/>
                </a:lnTo>
                <a:lnTo>
                  <a:pt x="4696" y="1686"/>
                </a:lnTo>
                <a:lnTo>
                  <a:pt x="4693" y="1686"/>
                </a:lnTo>
                <a:lnTo>
                  <a:pt x="4691" y="1684"/>
                </a:lnTo>
                <a:lnTo>
                  <a:pt x="4691" y="1684"/>
                </a:lnTo>
                <a:lnTo>
                  <a:pt x="4689" y="1682"/>
                </a:lnTo>
                <a:lnTo>
                  <a:pt x="4687" y="1679"/>
                </a:lnTo>
                <a:lnTo>
                  <a:pt x="4685" y="1679"/>
                </a:lnTo>
                <a:lnTo>
                  <a:pt x="4681" y="1679"/>
                </a:lnTo>
                <a:lnTo>
                  <a:pt x="4679" y="1679"/>
                </a:lnTo>
                <a:lnTo>
                  <a:pt x="4679" y="1679"/>
                </a:lnTo>
                <a:lnTo>
                  <a:pt x="4673" y="1677"/>
                </a:lnTo>
                <a:lnTo>
                  <a:pt x="4668" y="1675"/>
                </a:lnTo>
                <a:lnTo>
                  <a:pt x="4664" y="1673"/>
                </a:lnTo>
                <a:lnTo>
                  <a:pt x="4664" y="1673"/>
                </a:lnTo>
                <a:lnTo>
                  <a:pt x="4664" y="1673"/>
                </a:lnTo>
                <a:lnTo>
                  <a:pt x="4662" y="1673"/>
                </a:lnTo>
                <a:lnTo>
                  <a:pt x="4660" y="1671"/>
                </a:lnTo>
                <a:lnTo>
                  <a:pt x="4654" y="1669"/>
                </a:lnTo>
                <a:lnTo>
                  <a:pt x="4652" y="1669"/>
                </a:lnTo>
                <a:lnTo>
                  <a:pt x="4647" y="1669"/>
                </a:lnTo>
                <a:lnTo>
                  <a:pt x="4647" y="1667"/>
                </a:lnTo>
                <a:lnTo>
                  <a:pt x="4645" y="1667"/>
                </a:lnTo>
                <a:lnTo>
                  <a:pt x="4645" y="1667"/>
                </a:lnTo>
                <a:lnTo>
                  <a:pt x="4641" y="1667"/>
                </a:lnTo>
                <a:lnTo>
                  <a:pt x="4639" y="1665"/>
                </a:lnTo>
                <a:lnTo>
                  <a:pt x="4639" y="1665"/>
                </a:lnTo>
                <a:lnTo>
                  <a:pt x="4639" y="1665"/>
                </a:lnTo>
                <a:lnTo>
                  <a:pt x="4635" y="1665"/>
                </a:lnTo>
                <a:lnTo>
                  <a:pt x="4633" y="1665"/>
                </a:lnTo>
                <a:lnTo>
                  <a:pt x="4629" y="1663"/>
                </a:lnTo>
                <a:lnTo>
                  <a:pt x="4624" y="1661"/>
                </a:lnTo>
                <a:lnTo>
                  <a:pt x="4624" y="1661"/>
                </a:lnTo>
                <a:lnTo>
                  <a:pt x="4622" y="1661"/>
                </a:lnTo>
                <a:lnTo>
                  <a:pt x="4620" y="1658"/>
                </a:lnTo>
                <a:lnTo>
                  <a:pt x="4618" y="1658"/>
                </a:lnTo>
                <a:lnTo>
                  <a:pt x="4618" y="1658"/>
                </a:lnTo>
                <a:lnTo>
                  <a:pt x="4616" y="1656"/>
                </a:lnTo>
                <a:lnTo>
                  <a:pt x="4608" y="1654"/>
                </a:lnTo>
                <a:lnTo>
                  <a:pt x="4608" y="1654"/>
                </a:lnTo>
                <a:lnTo>
                  <a:pt x="4605" y="1652"/>
                </a:lnTo>
                <a:lnTo>
                  <a:pt x="4603" y="1652"/>
                </a:lnTo>
                <a:lnTo>
                  <a:pt x="4601" y="1654"/>
                </a:lnTo>
                <a:lnTo>
                  <a:pt x="4597" y="1656"/>
                </a:lnTo>
                <a:lnTo>
                  <a:pt x="4595" y="1656"/>
                </a:lnTo>
                <a:lnTo>
                  <a:pt x="4595" y="1658"/>
                </a:lnTo>
                <a:lnTo>
                  <a:pt x="4595" y="1658"/>
                </a:lnTo>
                <a:lnTo>
                  <a:pt x="4595" y="1658"/>
                </a:lnTo>
                <a:lnTo>
                  <a:pt x="4595" y="1661"/>
                </a:lnTo>
                <a:lnTo>
                  <a:pt x="4593" y="1661"/>
                </a:lnTo>
                <a:lnTo>
                  <a:pt x="4591" y="1663"/>
                </a:lnTo>
                <a:lnTo>
                  <a:pt x="4587" y="1663"/>
                </a:lnTo>
                <a:lnTo>
                  <a:pt x="4585" y="1665"/>
                </a:lnTo>
                <a:lnTo>
                  <a:pt x="4582" y="1665"/>
                </a:lnTo>
                <a:lnTo>
                  <a:pt x="4582" y="1667"/>
                </a:lnTo>
                <a:lnTo>
                  <a:pt x="4582" y="1667"/>
                </a:lnTo>
                <a:lnTo>
                  <a:pt x="4582" y="1669"/>
                </a:lnTo>
                <a:lnTo>
                  <a:pt x="4578" y="1671"/>
                </a:lnTo>
                <a:lnTo>
                  <a:pt x="4578" y="1671"/>
                </a:lnTo>
                <a:lnTo>
                  <a:pt x="4576" y="1673"/>
                </a:lnTo>
                <a:lnTo>
                  <a:pt x="4576" y="1673"/>
                </a:lnTo>
                <a:lnTo>
                  <a:pt x="4572" y="1677"/>
                </a:lnTo>
                <a:lnTo>
                  <a:pt x="4572" y="1677"/>
                </a:lnTo>
                <a:lnTo>
                  <a:pt x="4570" y="1679"/>
                </a:lnTo>
                <a:lnTo>
                  <a:pt x="4570" y="1679"/>
                </a:lnTo>
                <a:lnTo>
                  <a:pt x="4568" y="1679"/>
                </a:lnTo>
                <a:lnTo>
                  <a:pt x="4566" y="1679"/>
                </a:lnTo>
                <a:lnTo>
                  <a:pt x="4564" y="1679"/>
                </a:lnTo>
                <a:lnTo>
                  <a:pt x="4561" y="1677"/>
                </a:lnTo>
                <a:lnTo>
                  <a:pt x="4561" y="1677"/>
                </a:lnTo>
                <a:lnTo>
                  <a:pt x="4561" y="1675"/>
                </a:lnTo>
                <a:lnTo>
                  <a:pt x="4561" y="1673"/>
                </a:lnTo>
                <a:lnTo>
                  <a:pt x="4561" y="1673"/>
                </a:lnTo>
                <a:lnTo>
                  <a:pt x="4559" y="1673"/>
                </a:lnTo>
                <a:lnTo>
                  <a:pt x="4559" y="1673"/>
                </a:lnTo>
                <a:lnTo>
                  <a:pt x="4559" y="1669"/>
                </a:lnTo>
                <a:lnTo>
                  <a:pt x="4557" y="1669"/>
                </a:lnTo>
                <a:lnTo>
                  <a:pt x="4557" y="1667"/>
                </a:lnTo>
                <a:lnTo>
                  <a:pt x="4557" y="1667"/>
                </a:lnTo>
                <a:lnTo>
                  <a:pt x="4557" y="1667"/>
                </a:lnTo>
                <a:lnTo>
                  <a:pt x="4555" y="1669"/>
                </a:lnTo>
                <a:lnTo>
                  <a:pt x="4555" y="1671"/>
                </a:lnTo>
                <a:lnTo>
                  <a:pt x="4555" y="1671"/>
                </a:lnTo>
                <a:lnTo>
                  <a:pt x="4555" y="1669"/>
                </a:lnTo>
                <a:lnTo>
                  <a:pt x="4551" y="1665"/>
                </a:lnTo>
                <a:lnTo>
                  <a:pt x="4551" y="1663"/>
                </a:lnTo>
                <a:lnTo>
                  <a:pt x="4551" y="1661"/>
                </a:lnTo>
                <a:lnTo>
                  <a:pt x="4551" y="1658"/>
                </a:lnTo>
                <a:lnTo>
                  <a:pt x="4551" y="1658"/>
                </a:lnTo>
                <a:lnTo>
                  <a:pt x="4551" y="1656"/>
                </a:lnTo>
                <a:lnTo>
                  <a:pt x="4551" y="1654"/>
                </a:lnTo>
                <a:lnTo>
                  <a:pt x="4553" y="1652"/>
                </a:lnTo>
                <a:lnTo>
                  <a:pt x="4553" y="1652"/>
                </a:lnTo>
                <a:lnTo>
                  <a:pt x="4553" y="1650"/>
                </a:lnTo>
                <a:lnTo>
                  <a:pt x="4553" y="1650"/>
                </a:lnTo>
                <a:lnTo>
                  <a:pt x="4551" y="1648"/>
                </a:lnTo>
                <a:lnTo>
                  <a:pt x="4551" y="1648"/>
                </a:lnTo>
                <a:lnTo>
                  <a:pt x="4551" y="1646"/>
                </a:lnTo>
                <a:lnTo>
                  <a:pt x="4551" y="1644"/>
                </a:lnTo>
                <a:lnTo>
                  <a:pt x="4551" y="1644"/>
                </a:lnTo>
                <a:lnTo>
                  <a:pt x="4549" y="1642"/>
                </a:lnTo>
                <a:lnTo>
                  <a:pt x="4549" y="1642"/>
                </a:lnTo>
                <a:lnTo>
                  <a:pt x="4547" y="1642"/>
                </a:lnTo>
                <a:lnTo>
                  <a:pt x="4545" y="1642"/>
                </a:lnTo>
                <a:lnTo>
                  <a:pt x="4541" y="1642"/>
                </a:lnTo>
                <a:lnTo>
                  <a:pt x="4538" y="1640"/>
                </a:lnTo>
                <a:lnTo>
                  <a:pt x="4536" y="1638"/>
                </a:lnTo>
                <a:lnTo>
                  <a:pt x="4532" y="1638"/>
                </a:lnTo>
                <a:lnTo>
                  <a:pt x="4530" y="1635"/>
                </a:lnTo>
                <a:lnTo>
                  <a:pt x="4528" y="1635"/>
                </a:lnTo>
                <a:lnTo>
                  <a:pt x="4526" y="1635"/>
                </a:lnTo>
                <a:lnTo>
                  <a:pt x="4522" y="1638"/>
                </a:lnTo>
                <a:lnTo>
                  <a:pt x="4522" y="1638"/>
                </a:lnTo>
                <a:lnTo>
                  <a:pt x="4522" y="1640"/>
                </a:lnTo>
                <a:lnTo>
                  <a:pt x="4520" y="1640"/>
                </a:lnTo>
                <a:lnTo>
                  <a:pt x="4517" y="1640"/>
                </a:lnTo>
                <a:lnTo>
                  <a:pt x="4517" y="1642"/>
                </a:lnTo>
                <a:lnTo>
                  <a:pt x="4511" y="1642"/>
                </a:lnTo>
                <a:lnTo>
                  <a:pt x="4509" y="1644"/>
                </a:lnTo>
                <a:lnTo>
                  <a:pt x="4509" y="1644"/>
                </a:lnTo>
                <a:lnTo>
                  <a:pt x="4509" y="1644"/>
                </a:lnTo>
                <a:lnTo>
                  <a:pt x="4509" y="1644"/>
                </a:lnTo>
                <a:lnTo>
                  <a:pt x="4509" y="1646"/>
                </a:lnTo>
                <a:lnTo>
                  <a:pt x="4509" y="1648"/>
                </a:lnTo>
                <a:lnTo>
                  <a:pt x="4507" y="1648"/>
                </a:lnTo>
                <a:lnTo>
                  <a:pt x="4507" y="1650"/>
                </a:lnTo>
                <a:lnTo>
                  <a:pt x="4507" y="1650"/>
                </a:lnTo>
                <a:lnTo>
                  <a:pt x="4505" y="1650"/>
                </a:lnTo>
                <a:lnTo>
                  <a:pt x="4505" y="1652"/>
                </a:lnTo>
                <a:lnTo>
                  <a:pt x="4507" y="1652"/>
                </a:lnTo>
                <a:lnTo>
                  <a:pt x="4507" y="1652"/>
                </a:lnTo>
                <a:lnTo>
                  <a:pt x="4509" y="1652"/>
                </a:lnTo>
                <a:lnTo>
                  <a:pt x="4509" y="1652"/>
                </a:lnTo>
                <a:lnTo>
                  <a:pt x="4509" y="1652"/>
                </a:lnTo>
                <a:lnTo>
                  <a:pt x="4515" y="1654"/>
                </a:lnTo>
                <a:lnTo>
                  <a:pt x="4517" y="1654"/>
                </a:lnTo>
                <a:lnTo>
                  <a:pt x="4520" y="1654"/>
                </a:lnTo>
                <a:lnTo>
                  <a:pt x="4520" y="1656"/>
                </a:lnTo>
                <a:lnTo>
                  <a:pt x="4520" y="1658"/>
                </a:lnTo>
                <a:lnTo>
                  <a:pt x="4520" y="1661"/>
                </a:lnTo>
                <a:lnTo>
                  <a:pt x="4522" y="1661"/>
                </a:lnTo>
                <a:lnTo>
                  <a:pt x="4522" y="1661"/>
                </a:lnTo>
                <a:lnTo>
                  <a:pt x="4524" y="1663"/>
                </a:lnTo>
                <a:lnTo>
                  <a:pt x="4524" y="1663"/>
                </a:lnTo>
                <a:lnTo>
                  <a:pt x="4526" y="1663"/>
                </a:lnTo>
                <a:lnTo>
                  <a:pt x="4528" y="1663"/>
                </a:lnTo>
                <a:lnTo>
                  <a:pt x="4530" y="1663"/>
                </a:lnTo>
                <a:lnTo>
                  <a:pt x="4532" y="1665"/>
                </a:lnTo>
                <a:lnTo>
                  <a:pt x="4534" y="1665"/>
                </a:lnTo>
                <a:lnTo>
                  <a:pt x="4538" y="1663"/>
                </a:lnTo>
                <a:lnTo>
                  <a:pt x="4541" y="1663"/>
                </a:lnTo>
                <a:lnTo>
                  <a:pt x="4541" y="1663"/>
                </a:lnTo>
                <a:lnTo>
                  <a:pt x="4545" y="1663"/>
                </a:lnTo>
                <a:lnTo>
                  <a:pt x="4547" y="1661"/>
                </a:lnTo>
                <a:lnTo>
                  <a:pt x="4547" y="1663"/>
                </a:lnTo>
                <a:lnTo>
                  <a:pt x="4547" y="1663"/>
                </a:lnTo>
                <a:lnTo>
                  <a:pt x="4547" y="1663"/>
                </a:lnTo>
                <a:lnTo>
                  <a:pt x="4547" y="1665"/>
                </a:lnTo>
                <a:lnTo>
                  <a:pt x="4547" y="1665"/>
                </a:lnTo>
                <a:lnTo>
                  <a:pt x="4547" y="1665"/>
                </a:lnTo>
                <a:lnTo>
                  <a:pt x="4547" y="1667"/>
                </a:lnTo>
                <a:lnTo>
                  <a:pt x="4547" y="1667"/>
                </a:lnTo>
                <a:lnTo>
                  <a:pt x="4545" y="1667"/>
                </a:lnTo>
                <a:lnTo>
                  <a:pt x="4545" y="1667"/>
                </a:lnTo>
                <a:lnTo>
                  <a:pt x="4545" y="1669"/>
                </a:lnTo>
                <a:lnTo>
                  <a:pt x="4545" y="1669"/>
                </a:lnTo>
                <a:lnTo>
                  <a:pt x="4543" y="1667"/>
                </a:lnTo>
                <a:lnTo>
                  <a:pt x="4543" y="1667"/>
                </a:lnTo>
                <a:lnTo>
                  <a:pt x="4541" y="1667"/>
                </a:lnTo>
                <a:lnTo>
                  <a:pt x="4538" y="1667"/>
                </a:lnTo>
                <a:lnTo>
                  <a:pt x="4536" y="1667"/>
                </a:lnTo>
                <a:lnTo>
                  <a:pt x="4536" y="1667"/>
                </a:lnTo>
                <a:lnTo>
                  <a:pt x="4534" y="1667"/>
                </a:lnTo>
                <a:lnTo>
                  <a:pt x="4532" y="1669"/>
                </a:lnTo>
                <a:lnTo>
                  <a:pt x="4530" y="1671"/>
                </a:lnTo>
                <a:lnTo>
                  <a:pt x="4530" y="1671"/>
                </a:lnTo>
                <a:lnTo>
                  <a:pt x="4528" y="1671"/>
                </a:lnTo>
                <a:lnTo>
                  <a:pt x="4524" y="1669"/>
                </a:lnTo>
                <a:lnTo>
                  <a:pt x="4524" y="1669"/>
                </a:lnTo>
                <a:lnTo>
                  <a:pt x="4522" y="1671"/>
                </a:lnTo>
                <a:lnTo>
                  <a:pt x="4520" y="1671"/>
                </a:lnTo>
                <a:lnTo>
                  <a:pt x="4520" y="1673"/>
                </a:lnTo>
                <a:lnTo>
                  <a:pt x="4522" y="1673"/>
                </a:lnTo>
                <a:lnTo>
                  <a:pt x="4522" y="1673"/>
                </a:lnTo>
                <a:lnTo>
                  <a:pt x="4524" y="1673"/>
                </a:lnTo>
                <a:lnTo>
                  <a:pt x="4526" y="1673"/>
                </a:lnTo>
                <a:lnTo>
                  <a:pt x="4528" y="1675"/>
                </a:lnTo>
                <a:lnTo>
                  <a:pt x="4530" y="1679"/>
                </a:lnTo>
                <a:lnTo>
                  <a:pt x="4532" y="1679"/>
                </a:lnTo>
                <a:lnTo>
                  <a:pt x="4532" y="1682"/>
                </a:lnTo>
                <a:lnTo>
                  <a:pt x="4530" y="1684"/>
                </a:lnTo>
                <a:lnTo>
                  <a:pt x="4532" y="1686"/>
                </a:lnTo>
                <a:lnTo>
                  <a:pt x="4532" y="1688"/>
                </a:lnTo>
                <a:lnTo>
                  <a:pt x="4532" y="1688"/>
                </a:lnTo>
                <a:lnTo>
                  <a:pt x="4534" y="1690"/>
                </a:lnTo>
                <a:lnTo>
                  <a:pt x="4534" y="1690"/>
                </a:lnTo>
                <a:lnTo>
                  <a:pt x="4536" y="1690"/>
                </a:lnTo>
                <a:lnTo>
                  <a:pt x="4536" y="1690"/>
                </a:lnTo>
                <a:lnTo>
                  <a:pt x="4538" y="1690"/>
                </a:lnTo>
                <a:lnTo>
                  <a:pt x="4541" y="1688"/>
                </a:lnTo>
                <a:lnTo>
                  <a:pt x="4541" y="1686"/>
                </a:lnTo>
                <a:lnTo>
                  <a:pt x="4541" y="1686"/>
                </a:lnTo>
                <a:lnTo>
                  <a:pt x="4541" y="1686"/>
                </a:lnTo>
                <a:lnTo>
                  <a:pt x="4543" y="1684"/>
                </a:lnTo>
                <a:lnTo>
                  <a:pt x="4543" y="1682"/>
                </a:lnTo>
                <a:lnTo>
                  <a:pt x="4543" y="1679"/>
                </a:lnTo>
                <a:lnTo>
                  <a:pt x="4543" y="1679"/>
                </a:lnTo>
                <a:lnTo>
                  <a:pt x="4545" y="1679"/>
                </a:lnTo>
                <a:lnTo>
                  <a:pt x="4545" y="1677"/>
                </a:lnTo>
                <a:lnTo>
                  <a:pt x="4545" y="1675"/>
                </a:lnTo>
                <a:lnTo>
                  <a:pt x="4545" y="1675"/>
                </a:lnTo>
                <a:lnTo>
                  <a:pt x="4545" y="1675"/>
                </a:lnTo>
                <a:lnTo>
                  <a:pt x="4547" y="1675"/>
                </a:lnTo>
                <a:lnTo>
                  <a:pt x="4547" y="1677"/>
                </a:lnTo>
                <a:lnTo>
                  <a:pt x="4545" y="1677"/>
                </a:lnTo>
                <a:lnTo>
                  <a:pt x="4545" y="1679"/>
                </a:lnTo>
                <a:lnTo>
                  <a:pt x="4545" y="1682"/>
                </a:lnTo>
                <a:lnTo>
                  <a:pt x="4545" y="1682"/>
                </a:lnTo>
                <a:lnTo>
                  <a:pt x="4547" y="1684"/>
                </a:lnTo>
                <a:lnTo>
                  <a:pt x="4547" y="1684"/>
                </a:lnTo>
                <a:lnTo>
                  <a:pt x="4547" y="1684"/>
                </a:lnTo>
                <a:lnTo>
                  <a:pt x="4549" y="1686"/>
                </a:lnTo>
                <a:lnTo>
                  <a:pt x="4549" y="1686"/>
                </a:lnTo>
                <a:lnTo>
                  <a:pt x="4549" y="1686"/>
                </a:lnTo>
                <a:lnTo>
                  <a:pt x="4551" y="1686"/>
                </a:lnTo>
                <a:lnTo>
                  <a:pt x="4551" y="1686"/>
                </a:lnTo>
                <a:lnTo>
                  <a:pt x="4551" y="1686"/>
                </a:lnTo>
                <a:lnTo>
                  <a:pt x="4551" y="1688"/>
                </a:lnTo>
                <a:lnTo>
                  <a:pt x="4553" y="1688"/>
                </a:lnTo>
                <a:lnTo>
                  <a:pt x="4555" y="1688"/>
                </a:lnTo>
                <a:lnTo>
                  <a:pt x="4555" y="1688"/>
                </a:lnTo>
                <a:lnTo>
                  <a:pt x="4557" y="1688"/>
                </a:lnTo>
                <a:lnTo>
                  <a:pt x="4557" y="1688"/>
                </a:lnTo>
                <a:lnTo>
                  <a:pt x="4559" y="1688"/>
                </a:lnTo>
                <a:lnTo>
                  <a:pt x="4559" y="1688"/>
                </a:lnTo>
                <a:lnTo>
                  <a:pt x="4561" y="1688"/>
                </a:lnTo>
                <a:lnTo>
                  <a:pt x="4559" y="1688"/>
                </a:lnTo>
                <a:lnTo>
                  <a:pt x="4559" y="1688"/>
                </a:lnTo>
                <a:lnTo>
                  <a:pt x="4559" y="1690"/>
                </a:lnTo>
                <a:lnTo>
                  <a:pt x="4559" y="1692"/>
                </a:lnTo>
                <a:lnTo>
                  <a:pt x="4566" y="1694"/>
                </a:lnTo>
                <a:lnTo>
                  <a:pt x="4568" y="1694"/>
                </a:lnTo>
                <a:lnTo>
                  <a:pt x="4568" y="1694"/>
                </a:lnTo>
                <a:lnTo>
                  <a:pt x="4570" y="1694"/>
                </a:lnTo>
                <a:lnTo>
                  <a:pt x="4574" y="1696"/>
                </a:lnTo>
                <a:lnTo>
                  <a:pt x="4578" y="1696"/>
                </a:lnTo>
                <a:lnTo>
                  <a:pt x="4580" y="1696"/>
                </a:lnTo>
                <a:lnTo>
                  <a:pt x="4580" y="1698"/>
                </a:lnTo>
                <a:lnTo>
                  <a:pt x="4585" y="1698"/>
                </a:lnTo>
                <a:lnTo>
                  <a:pt x="4587" y="1700"/>
                </a:lnTo>
                <a:lnTo>
                  <a:pt x="4591" y="1700"/>
                </a:lnTo>
                <a:lnTo>
                  <a:pt x="4591" y="1702"/>
                </a:lnTo>
                <a:lnTo>
                  <a:pt x="4593" y="1702"/>
                </a:lnTo>
                <a:lnTo>
                  <a:pt x="4593" y="1702"/>
                </a:lnTo>
                <a:lnTo>
                  <a:pt x="4593" y="1702"/>
                </a:lnTo>
                <a:lnTo>
                  <a:pt x="4595" y="1702"/>
                </a:lnTo>
                <a:lnTo>
                  <a:pt x="4595" y="1702"/>
                </a:lnTo>
                <a:lnTo>
                  <a:pt x="4595" y="1702"/>
                </a:lnTo>
                <a:lnTo>
                  <a:pt x="4597" y="1702"/>
                </a:lnTo>
                <a:lnTo>
                  <a:pt x="4597" y="1702"/>
                </a:lnTo>
                <a:lnTo>
                  <a:pt x="4603" y="1707"/>
                </a:lnTo>
                <a:lnTo>
                  <a:pt x="4603" y="1707"/>
                </a:lnTo>
                <a:lnTo>
                  <a:pt x="4605" y="1709"/>
                </a:lnTo>
                <a:lnTo>
                  <a:pt x="4605" y="1709"/>
                </a:lnTo>
                <a:lnTo>
                  <a:pt x="4605" y="1709"/>
                </a:lnTo>
                <a:lnTo>
                  <a:pt x="4608" y="1709"/>
                </a:lnTo>
                <a:lnTo>
                  <a:pt x="4608" y="1709"/>
                </a:lnTo>
                <a:lnTo>
                  <a:pt x="4608" y="1711"/>
                </a:lnTo>
                <a:lnTo>
                  <a:pt x="4608" y="1713"/>
                </a:lnTo>
                <a:lnTo>
                  <a:pt x="4608" y="1713"/>
                </a:lnTo>
                <a:lnTo>
                  <a:pt x="4608" y="1713"/>
                </a:lnTo>
                <a:lnTo>
                  <a:pt x="4610" y="1713"/>
                </a:lnTo>
                <a:lnTo>
                  <a:pt x="4610" y="1713"/>
                </a:lnTo>
                <a:lnTo>
                  <a:pt x="4610" y="1713"/>
                </a:lnTo>
                <a:lnTo>
                  <a:pt x="4612" y="1713"/>
                </a:lnTo>
                <a:lnTo>
                  <a:pt x="4610" y="1713"/>
                </a:lnTo>
                <a:lnTo>
                  <a:pt x="4610" y="1715"/>
                </a:lnTo>
                <a:lnTo>
                  <a:pt x="4612" y="1715"/>
                </a:lnTo>
                <a:lnTo>
                  <a:pt x="4612" y="1715"/>
                </a:lnTo>
                <a:lnTo>
                  <a:pt x="4612" y="1715"/>
                </a:lnTo>
                <a:lnTo>
                  <a:pt x="4612" y="1717"/>
                </a:lnTo>
                <a:lnTo>
                  <a:pt x="4612" y="1719"/>
                </a:lnTo>
                <a:lnTo>
                  <a:pt x="4614" y="1721"/>
                </a:lnTo>
                <a:lnTo>
                  <a:pt x="4614" y="1723"/>
                </a:lnTo>
                <a:lnTo>
                  <a:pt x="4616" y="1726"/>
                </a:lnTo>
                <a:lnTo>
                  <a:pt x="4618" y="1726"/>
                </a:lnTo>
                <a:lnTo>
                  <a:pt x="4618" y="1728"/>
                </a:lnTo>
                <a:lnTo>
                  <a:pt x="4618" y="1730"/>
                </a:lnTo>
                <a:lnTo>
                  <a:pt x="4620" y="1730"/>
                </a:lnTo>
                <a:lnTo>
                  <a:pt x="4616" y="1730"/>
                </a:lnTo>
                <a:lnTo>
                  <a:pt x="4616" y="1730"/>
                </a:lnTo>
                <a:lnTo>
                  <a:pt x="4616" y="1732"/>
                </a:lnTo>
                <a:lnTo>
                  <a:pt x="4618" y="1732"/>
                </a:lnTo>
                <a:lnTo>
                  <a:pt x="4620" y="1734"/>
                </a:lnTo>
                <a:lnTo>
                  <a:pt x="4622" y="1734"/>
                </a:lnTo>
                <a:lnTo>
                  <a:pt x="4622" y="1734"/>
                </a:lnTo>
                <a:lnTo>
                  <a:pt x="4624" y="1734"/>
                </a:lnTo>
                <a:lnTo>
                  <a:pt x="4622" y="1736"/>
                </a:lnTo>
                <a:lnTo>
                  <a:pt x="4622" y="1736"/>
                </a:lnTo>
                <a:lnTo>
                  <a:pt x="4620" y="1734"/>
                </a:lnTo>
                <a:lnTo>
                  <a:pt x="4620" y="1734"/>
                </a:lnTo>
                <a:lnTo>
                  <a:pt x="4618" y="1734"/>
                </a:lnTo>
                <a:lnTo>
                  <a:pt x="4618" y="1736"/>
                </a:lnTo>
                <a:lnTo>
                  <a:pt x="4618" y="1736"/>
                </a:lnTo>
                <a:lnTo>
                  <a:pt x="4620" y="1736"/>
                </a:lnTo>
                <a:lnTo>
                  <a:pt x="4620" y="1738"/>
                </a:lnTo>
                <a:lnTo>
                  <a:pt x="4620" y="1738"/>
                </a:lnTo>
                <a:lnTo>
                  <a:pt x="4620" y="1738"/>
                </a:lnTo>
                <a:lnTo>
                  <a:pt x="4622" y="1740"/>
                </a:lnTo>
                <a:lnTo>
                  <a:pt x="4622" y="1740"/>
                </a:lnTo>
                <a:lnTo>
                  <a:pt x="4622" y="1740"/>
                </a:lnTo>
                <a:lnTo>
                  <a:pt x="4622" y="1742"/>
                </a:lnTo>
                <a:lnTo>
                  <a:pt x="4622" y="1744"/>
                </a:lnTo>
                <a:lnTo>
                  <a:pt x="4620" y="1744"/>
                </a:lnTo>
                <a:lnTo>
                  <a:pt x="4620" y="1747"/>
                </a:lnTo>
                <a:lnTo>
                  <a:pt x="4620" y="1747"/>
                </a:lnTo>
                <a:lnTo>
                  <a:pt x="4620" y="1749"/>
                </a:lnTo>
                <a:lnTo>
                  <a:pt x="4620" y="1749"/>
                </a:lnTo>
                <a:lnTo>
                  <a:pt x="4620" y="1749"/>
                </a:lnTo>
                <a:lnTo>
                  <a:pt x="4620" y="1751"/>
                </a:lnTo>
                <a:lnTo>
                  <a:pt x="4622" y="1749"/>
                </a:lnTo>
                <a:lnTo>
                  <a:pt x="4624" y="1747"/>
                </a:lnTo>
                <a:lnTo>
                  <a:pt x="4624" y="1747"/>
                </a:lnTo>
                <a:lnTo>
                  <a:pt x="4624" y="1747"/>
                </a:lnTo>
                <a:lnTo>
                  <a:pt x="4626" y="1749"/>
                </a:lnTo>
                <a:lnTo>
                  <a:pt x="4626" y="1749"/>
                </a:lnTo>
                <a:lnTo>
                  <a:pt x="4626" y="1749"/>
                </a:lnTo>
                <a:lnTo>
                  <a:pt x="4629" y="1749"/>
                </a:lnTo>
                <a:lnTo>
                  <a:pt x="4631" y="1749"/>
                </a:lnTo>
                <a:lnTo>
                  <a:pt x="4633" y="1749"/>
                </a:lnTo>
                <a:lnTo>
                  <a:pt x="4635" y="1749"/>
                </a:lnTo>
                <a:lnTo>
                  <a:pt x="4637" y="1747"/>
                </a:lnTo>
                <a:lnTo>
                  <a:pt x="4637" y="1744"/>
                </a:lnTo>
                <a:lnTo>
                  <a:pt x="4637" y="1747"/>
                </a:lnTo>
                <a:lnTo>
                  <a:pt x="4635" y="1749"/>
                </a:lnTo>
                <a:lnTo>
                  <a:pt x="4635" y="1749"/>
                </a:lnTo>
                <a:lnTo>
                  <a:pt x="4637" y="1749"/>
                </a:lnTo>
                <a:lnTo>
                  <a:pt x="4637" y="1751"/>
                </a:lnTo>
                <a:lnTo>
                  <a:pt x="4643" y="1755"/>
                </a:lnTo>
                <a:lnTo>
                  <a:pt x="4645" y="1757"/>
                </a:lnTo>
                <a:lnTo>
                  <a:pt x="4645" y="1759"/>
                </a:lnTo>
                <a:lnTo>
                  <a:pt x="4647" y="1761"/>
                </a:lnTo>
                <a:lnTo>
                  <a:pt x="4649" y="1761"/>
                </a:lnTo>
                <a:lnTo>
                  <a:pt x="4652" y="1763"/>
                </a:lnTo>
                <a:lnTo>
                  <a:pt x="4654" y="1763"/>
                </a:lnTo>
                <a:lnTo>
                  <a:pt x="4654" y="1763"/>
                </a:lnTo>
                <a:lnTo>
                  <a:pt x="4656" y="1763"/>
                </a:lnTo>
                <a:lnTo>
                  <a:pt x="4658" y="1763"/>
                </a:lnTo>
                <a:lnTo>
                  <a:pt x="4660" y="1763"/>
                </a:lnTo>
                <a:lnTo>
                  <a:pt x="4660" y="1763"/>
                </a:lnTo>
                <a:lnTo>
                  <a:pt x="4664" y="1763"/>
                </a:lnTo>
                <a:lnTo>
                  <a:pt x="4668" y="1763"/>
                </a:lnTo>
                <a:lnTo>
                  <a:pt x="4668" y="1763"/>
                </a:lnTo>
                <a:lnTo>
                  <a:pt x="4670" y="1763"/>
                </a:lnTo>
                <a:lnTo>
                  <a:pt x="4670" y="1763"/>
                </a:lnTo>
                <a:lnTo>
                  <a:pt x="4673" y="1765"/>
                </a:lnTo>
                <a:lnTo>
                  <a:pt x="4675" y="1765"/>
                </a:lnTo>
                <a:lnTo>
                  <a:pt x="4677" y="1763"/>
                </a:lnTo>
                <a:lnTo>
                  <a:pt x="4681" y="1761"/>
                </a:lnTo>
                <a:lnTo>
                  <a:pt x="4683" y="1761"/>
                </a:lnTo>
                <a:lnTo>
                  <a:pt x="4685" y="1759"/>
                </a:lnTo>
                <a:lnTo>
                  <a:pt x="4685" y="1759"/>
                </a:lnTo>
                <a:lnTo>
                  <a:pt x="4685" y="1757"/>
                </a:lnTo>
                <a:lnTo>
                  <a:pt x="4685" y="1757"/>
                </a:lnTo>
                <a:lnTo>
                  <a:pt x="4683" y="1755"/>
                </a:lnTo>
                <a:lnTo>
                  <a:pt x="4683" y="1755"/>
                </a:lnTo>
                <a:lnTo>
                  <a:pt x="4681" y="1753"/>
                </a:lnTo>
                <a:lnTo>
                  <a:pt x="4681" y="1753"/>
                </a:lnTo>
                <a:lnTo>
                  <a:pt x="4679" y="1753"/>
                </a:lnTo>
                <a:lnTo>
                  <a:pt x="4677" y="1751"/>
                </a:lnTo>
                <a:lnTo>
                  <a:pt x="4673" y="1751"/>
                </a:lnTo>
                <a:lnTo>
                  <a:pt x="4673" y="1751"/>
                </a:lnTo>
                <a:lnTo>
                  <a:pt x="4670" y="1751"/>
                </a:lnTo>
                <a:lnTo>
                  <a:pt x="4670" y="1751"/>
                </a:lnTo>
                <a:lnTo>
                  <a:pt x="4670" y="1749"/>
                </a:lnTo>
                <a:lnTo>
                  <a:pt x="4668" y="1749"/>
                </a:lnTo>
                <a:lnTo>
                  <a:pt x="4668" y="1749"/>
                </a:lnTo>
                <a:lnTo>
                  <a:pt x="4670" y="1749"/>
                </a:lnTo>
                <a:lnTo>
                  <a:pt x="4670" y="1749"/>
                </a:lnTo>
                <a:lnTo>
                  <a:pt x="4670" y="1751"/>
                </a:lnTo>
                <a:lnTo>
                  <a:pt x="4670" y="1751"/>
                </a:lnTo>
                <a:lnTo>
                  <a:pt x="4673" y="1751"/>
                </a:lnTo>
                <a:lnTo>
                  <a:pt x="4675" y="1751"/>
                </a:lnTo>
                <a:lnTo>
                  <a:pt x="4675" y="1751"/>
                </a:lnTo>
                <a:lnTo>
                  <a:pt x="4677" y="1751"/>
                </a:lnTo>
                <a:lnTo>
                  <a:pt x="4679" y="1751"/>
                </a:lnTo>
                <a:lnTo>
                  <a:pt x="4681" y="1751"/>
                </a:lnTo>
                <a:lnTo>
                  <a:pt x="4683" y="1751"/>
                </a:lnTo>
                <a:lnTo>
                  <a:pt x="4685" y="1751"/>
                </a:lnTo>
                <a:lnTo>
                  <a:pt x="4689" y="1749"/>
                </a:lnTo>
                <a:lnTo>
                  <a:pt x="4687" y="1749"/>
                </a:lnTo>
                <a:lnTo>
                  <a:pt x="4687" y="1747"/>
                </a:lnTo>
                <a:lnTo>
                  <a:pt x="4687" y="1747"/>
                </a:lnTo>
                <a:lnTo>
                  <a:pt x="4687" y="1747"/>
                </a:lnTo>
                <a:lnTo>
                  <a:pt x="4689" y="1747"/>
                </a:lnTo>
                <a:lnTo>
                  <a:pt x="4691" y="1747"/>
                </a:lnTo>
                <a:lnTo>
                  <a:pt x="4691" y="1747"/>
                </a:lnTo>
                <a:lnTo>
                  <a:pt x="4691" y="1747"/>
                </a:lnTo>
                <a:lnTo>
                  <a:pt x="4691" y="1744"/>
                </a:lnTo>
                <a:lnTo>
                  <a:pt x="4691" y="1747"/>
                </a:lnTo>
                <a:lnTo>
                  <a:pt x="4693" y="1744"/>
                </a:lnTo>
                <a:lnTo>
                  <a:pt x="4689" y="1740"/>
                </a:lnTo>
                <a:lnTo>
                  <a:pt x="4689" y="1738"/>
                </a:lnTo>
                <a:lnTo>
                  <a:pt x="4689" y="1738"/>
                </a:lnTo>
                <a:lnTo>
                  <a:pt x="4691" y="1740"/>
                </a:lnTo>
                <a:lnTo>
                  <a:pt x="4691" y="1740"/>
                </a:lnTo>
                <a:lnTo>
                  <a:pt x="4691" y="1742"/>
                </a:lnTo>
                <a:lnTo>
                  <a:pt x="4693" y="1742"/>
                </a:lnTo>
                <a:lnTo>
                  <a:pt x="4696" y="1742"/>
                </a:lnTo>
                <a:lnTo>
                  <a:pt x="4698" y="1742"/>
                </a:lnTo>
                <a:lnTo>
                  <a:pt x="4698" y="1742"/>
                </a:lnTo>
                <a:lnTo>
                  <a:pt x="4698" y="1742"/>
                </a:lnTo>
                <a:lnTo>
                  <a:pt x="4700" y="1742"/>
                </a:lnTo>
                <a:lnTo>
                  <a:pt x="4700" y="1742"/>
                </a:lnTo>
                <a:lnTo>
                  <a:pt x="4700" y="1742"/>
                </a:lnTo>
                <a:lnTo>
                  <a:pt x="4700" y="1740"/>
                </a:lnTo>
                <a:lnTo>
                  <a:pt x="4702" y="1740"/>
                </a:lnTo>
                <a:lnTo>
                  <a:pt x="4702" y="1740"/>
                </a:lnTo>
                <a:lnTo>
                  <a:pt x="4704" y="1740"/>
                </a:lnTo>
                <a:lnTo>
                  <a:pt x="4706" y="1740"/>
                </a:lnTo>
                <a:lnTo>
                  <a:pt x="4706" y="1740"/>
                </a:lnTo>
                <a:lnTo>
                  <a:pt x="4706" y="1742"/>
                </a:lnTo>
                <a:lnTo>
                  <a:pt x="4708" y="1742"/>
                </a:lnTo>
                <a:lnTo>
                  <a:pt x="4708" y="1742"/>
                </a:lnTo>
                <a:lnTo>
                  <a:pt x="4710" y="1744"/>
                </a:lnTo>
                <a:lnTo>
                  <a:pt x="4710" y="1744"/>
                </a:lnTo>
                <a:lnTo>
                  <a:pt x="4712" y="1744"/>
                </a:lnTo>
                <a:lnTo>
                  <a:pt x="4714" y="1744"/>
                </a:lnTo>
                <a:lnTo>
                  <a:pt x="4717" y="1744"/>
                </a:lnTo>
                <a:lnTo>
                  <a:pt x="4719" y="1747"/>
                </a:lnTo>
                <a:lnTo>
                  <a:pt x="4719" y="1747"/>
                </a:lnTo>
                <a:lnTo>
                  <a:pt x="4721" y="1747"/>
                </a:lnTo>
                <a:lnTo>
                  <a:pt x="4723" y="1747"/>
                </a:lnTo>
                <a:lnTo>
                  <a:pt x="4725" y="1749"/>
                </a:lnTo>
                <a:lnTo>
                  <a:pt x="4725" y="1749"/>
                </a:lnTo>
                <a:lnTo>
                  <a:pt x="4725" y="1749"/>
                </a:lnTo>
                <a:lnTo>
                  <a:pt x="4725" y="1751"/>
                </a:lnTo>
                <a:lnTo>
                  <a:pt x="4727" y="1751"/>
                </a:lnTo>
                <a:lnTo>
                  <a:pt x="4727" y="1753"/>
                </a:lnTo>
                <a:lnTo>
                  <a:pt x="4729" y="1755"/>
                </a:lnTo>
                <a:lnTo>
                  <a:pt x="4731" y="1757"/>
                </a:lnTo>
                <a:lnTo>
                  <a:pt x="4731" y="1759"/>
                </a:lnTo>
                <a:lnTo>
                  <a:pt x="4733" y="1761"/>
                </a:lnTo>
                <a:lnTo>
                  <a:pt x="4735" y="1761"/>
                </a:lnTo>
                <a:lnTo>
                  <a:pt x="4735" y="1761"/>
                </a:lnTo>
                <a:lnTo>
                  <a:pt x="4737" y="1761"/>
                </a:lnTo>
                <a:lnTo>
                  <a:pt x="4735" y="1763"/>
                </a:lnTo>
                <a:lnTo>
                  <a:pt x="4735" y="1763"/>
                </a:lnTo>
                <a:lnTo>
                  <a:pt x="4737" y="1765"/>
                </a:lnTo>
                <a:lnTo>
                  <a:pt x="4737" y="1767"/>
                </a:lnTo>
                <a:lnTo>
                  <a:pt x="4742" y="1770"/>
                </a:lnTo>
                <a:lnTo>
                  <a:pt x="4744" y="1770"/>
                </a:lnTo>
                <a:lnTo>
                  <a:pt x="4744" y="1772"/>
                </a:lnTo>
                <a:lnTo>
                  <a:pt x="4746" y="1774"/>
                </a:lnTo>
                <a:lnTo>
                  <a:pt x="4746" y="1774"/>
                </a:lnTo>
                <a:lnTo>
                  <a:pt x="4748" y="1776"/>
                </a:lnTo>
                <a:lnTo>
                  <a:pt x="4748" y="1776"/>
                </a:lnTo>
                <a:lnTo>
                  <a:pt x="4750" y="1776"/>
                </a:lnTo>
                <a:lnTo>
                  <a:pt x="4752" y="1778"/>
                </a:lnTo>
                <a:lnTo>
                  <a:pt x="4754" y="1778"/>
                </a:lnTo>
                <a:lnTo>
                  <a:pt x="4754" y="1776"/>
                </a:lnTo>
                <a:lnTo>
                  <a:pt x="4756" y="1778"/>
                </a:lnTo>
                <a:lnTo>
                  <a:pt x="4756" y="1778"/>
                </a:lnTo>
                <a:lnTo>
                  <a:pt x="4758" y="1778"/>
                </a:lnTo>
                <a:lnTo>
                  <a:pt x="4761" y="1778"/>
                </a:lnTo>
                <a:lnTo>
                  <a:pt x="4761" y="1778"/>
                </a:lnTo>
                <a:lnTo>
                  <a:pt x="4763" y="1778"/>
                </a:lnTo>
                <a:lnTo>
                  <a:pt x="4765" y="1778"/>
                </a:lnTo>
                <a:lnTo>
                  <a:pt x="4765" y="1778"/>
                </a:lnTo>
                <a:lnTo>
                  <a:pt x="4771" y="1780"/>
                </a:lnTo>
                <a:lnTo>
                  <a:pt x="4775" y="1780"/>
                </a:lnTo>
                <a:lnTo>
                  <a:pt x="4775" y="1780"/>
                </a:lnTo>
                <a:lnTo>
                  <a:pt x="4777" y="1780"/>
                </a:lnTo>
                <a:lnTo>
                  <a:pt x="4779" y="1780"/>
                </a:lnTo>
                <a:lnTo>
                  <a:pt x="4779" y="1782"/>
                </a:lnTo>
                <a:lnTo>
                  <a:pt x="4781" y="1782"/>
                </a:lnTo>
                <a:lnTo>
                  <a:pt x="4781" y="1784"/>
                </a:lnTo>
                <a:lnTo>
                  <a:pt x="4784" y="1784"/>
                </a:lnTo>
                <a:lnTo>
                  <a:pt x="4786" y="1784"/>
                </a:lnTo>
                <a:lnTo>
                  <a:pt x="4788" y="1784"/>
                </a:lnTo>
                <a:lnTo>
                  <a:pt x="4788" y="1784"/>
                </a:lnTo>
                <a:lnTo>
                  <a:pt x="4790" y="1784"/>
                </a:lnTo>
                <a:lnTo>
                  <a:pt x="4790" y="1782"/>
                </a:lnTo>
                <a:lnTo>
                  <a:pt x="4790" y="1782"/>
                </a:lnTo>
                <a:lnTo>
                  <a:pt x="4788" y="1782"/>
                </a:lnTo>
                <a:lnTo>
                  <a:pt x="4788" y="1780"/>
                </a:lnTo>
                <a:lnTo>
                  <a:pt x="4788" y="1780"/>
                </a:lnTo>
                <a:lnTo>
                  <a:pt x="4790" y="1780"/>
                </a:lnTo>
                <a:close/>
                <a:moveTo>
                  <a:pt x="4687" y="1753"/>
                </a:moveTo>
                <a:lnTo>
                  <a:pt x="4687" y="1753"/>
                </a:lnTo>
                <a:lnTo>
                  <a:pt x="4687" y="1753"/>
                </a:lnTo>
                <a:lnTo>
                  <a:pt x="4687" y="1751"/>
                </a:lnTo>
                <a:lnTo>
                  <a:pt x="4683" y="1751"/>
                </a:lnTo>
                <a:lnTo>
                  <a:pt x="4685" y="1753"/>
                </a:lnTo>
                <a:lnTo>
                  <a:pt x="4687" y="1753"/>
                </a:lnTo>
                <a:lnTo>
                  <a:pt x="4687" y="1753"/>
                </a:lnTo>
                <a:close/>
                <a:moveTo>
                  <a:pt x="4629" y="1879"/>
                </a:moveTo>
                <a:lnTo>
                  <a:pt x="4626" y="1879"/>
                </a:lnTo>
                <a:lnTo>
                  <a:pt x="4629" y="1879"/>
                </a:lnTo>
                <a:lnTo>
                  <a:pt x="4629" y="1879"/>
                </a:lnTo>
                <a:lnTo>
                  <a:pt x="4631" y="1879"/>
                </a:lnTo>
                <a:lnTo>
                  <a:pt x="4629" y="1879"/>
                </a:lnTo>
                <a:lnTo>
                  <a:pt x="4629" y="1877"/>
                </a:lnTo>
                <a:lnTo>
                  <a:pt x="4629" y="1879"/>
                </a:lnTo>
                <a:close/>
                <a:moveTo>
                  <a:pt x="4616" y="1751"/>
                </a:moveTo>
                <a:lnTo>
                  <a:pt x="4620" y="1753"/>
                </a:lnTo>
                <a:lnTo>
                  <a:pt x="4620" y="1753"/>
                </a:lnTo>
                <a:lnTo>
                  <a:pt x="4620" y="1751"/>
                </a:lnTo>
                <a:lnTo>
                  <a:pt x="4618" y="1749"/>
                </a:lnTo>
                <a:lnTo>
                  <a:pt x="4618" y="1749"/>
                </a:lnTo>
                <a:lnTo>
                  <a:pt x="4616" y="1749"/>
                </a:lnTo>
                <a:lnTo>
                  <a:pt x="4616" y="1751"/>
                </a:lnTo>
                <a:lnTo>
                  <a:pt x="4616" y="1751"/>
                </a:lnTo>
                <a:lnTo>
                  <a:pt x="4616" y="1751"/>
                </a:lnTo>
                <a:lnTo>
                  <a:pt x="4616" y="1751"/>
                </a:lnTo>
                <a:close/>
                <a:moveTo>
                  <a:pt x="4620" y="1744"/>
                </a:moveTo>
                <a:lnTo>
                  <a:pt x="4622" y="1742"/>
                </a:lnTo>
                <a:lnTo>
                  <a:pt x="4620" y="1740"/>
                </a:lnTo>
                <a:lnTo>
                  <a:pt x="4620" y="1738"/>
                </a:lnTo>
                <a:lnTo>
                  <a:pt x="4618" y="1738"/>
                </a:lnTo>
                <a:lnTo>
                  <a:pt x="4618" y="1738"/>
                </a:lnTo>
                <a:lnTo>
                  <a:pt x="4614" y="1738"/>
                </a:lnTo>
                <a:lnTo>
                  <a:pt x="4612" y="1738"/>
                </a:lnTo>
                <a:lnTo>
                  <a:pt x="4610" y="1738"/>
                </a:lnTo>
                <a:lnTo>
                  <a:pt x="4608" y="1740"/>
                </a:lnTo>
                <a:lnTo>
                  <a:pt x="4608" y="1740"/>
                </a:lnTo>
                <a:lnTo>
                  <a:pt x="4605" y="1744"/>
                </a:lnTo>
                <a:lnTo>
                  <a:pt x="4603" y="1751"/>
                </a:lnTo>
                <a:lnTo>
                  <a:pt x="4601" y="1753"/>
                </a:lnTo>
                <a:lnTo>
                  <a:pt x="4603" y="1753"/>
                </a:lnTo>
                <a:lnTo>
                  <a:pt x="4605" y="1751"/>
                </a:lnTo>
                <a:lnTo>
                  <a:pt x="4608" y="1751"/>
                </a:lnTo>
                <a:lnTo>
                  <a:pt x="4612" y="1753"/>
                </a:lnTo>
                <a:lnTo>
                  <a:pt x="4614" y="1751"/>
                </a:lnTo>
                <a:lnTo>
                  <a:pt x="4616" y="1749"/>
                </a:lnTo>
                <a:lnTo>
                  <a:pt x="4618" y="1747"/>
                </a:lnTo>
                <a:lnTo>
                  <a:pt x="4620" y="1744"/>
                </a:lnTo>
                <a:close/>
                <a:moveTo>
                  <a:pt x="4591" y="1837"/>
                </a:moveTo>
                <a:lnTo>
                  <a:pt x="4591" y="1837"/>
                </a:lnTo>
                <a:lnTo>
                  <a:pt x="4591" y="1837"/>
                </a:lnTo>
                <a:lnTo>
                  <a:pt x="4591" y="1837"/>
                </a:lnTo>
                <a:lnTo>
                  <a:pt x="4589" y="1837"/>
                </a:lnTo>
                <a:lnTo>
                  <a:pt x="4589" y="1835"/>
                </a:lnTo>
                <a:lnTo>
                  <a:pt x="4589" y="1835"/>
                </a:lnTo>
                <a:lnTo>
                  <a:pt x="4589" y="1832"/>
                </a:lnTo>
                <a:lnTo>
                  <a:pt x="4591" y="1832"/>
                </a:lnTo>
                <a:lnTo>
                  <a:pt x="4591" y="1832"/>
                </a:lnTo>
                <a:lnTo>
                  <a:pt x="4591" y="1830"/>
                </a:lnTo>
                <a:lnTo>
                  <a:pt x="4591" y="1830"/>
                </a:lnTo>
                <a:lnTo>
                  <a:pt x="4591" y="1830"/>
                </a:lnTo>
                <a:lnTo>
                  <a:pt x="4591" y="1830"/>
                </a:lnTo>
                <a:lnTo>
                  <a:pt x="4589" y="1830"/>
                </a:lnTo>
                <a:lnTo>
                  <a:pt x="4589" y="1830"/>
                </a:lnTo>
                <a:lnTo>
                  <a:pt x="4589" y="1830"/>
                </a:lnTo>
                <a:lnTo>
                  <a:pt x="4589" y="1830"/>
                </a:lnTo>
                <a:lnTo>
                  <a:pt x="4589" y="1828"/>
                </a:lnTo>
                <a:lnTo>
                  <a:pt x="4587" y="1828"/>
                </a:lnTo>
                <a:lnTo>
                  <a:pt x="4587" y="1828"/>
                </a:lnTo>
                <a:lnTo>
                  <a:pt x="4587" y="1830"/>
                </a:lnTo>
                <a:lnTo>
                  <a:pt x="4585" y="1830"/>
                </a:lnTo>
                <a:lnTo>
                  <a:pt x="4585" y="1835"/>
                </a:lnTo>
                <a:lnTo>
                  <a:pt x="4585" y="1835"/>
                </a:lnTo>
                <a:lnTo>
                  <a:pt x="4585" y="1837"/>
                </a:lnTo>
                <a:lnTo>
                  <a:pt x="4582" y="1837"/>
                </a:lnTo>
                <a:lnTo>
                  <a:pt x="4582" y="1837"/>
                </a:lnTo>
                <a:lnTo>
                  <a:pt x="4585" y="1837"/>
                </a:lnTo>
                <a:lnTo>
                  <a:pt x="4587" y="1837"/>
                </a:lnTo>
                <a:lnTo>
                  <a:pt x="4589" y="1837"/>
                </a:lnTo>
                <a:lnTo>
                  <a:pt x="4591" y="1837"/>
                </a:lnTo>
                <a:lnTo>
                  <a:pt x="4591" y="1837"/>
                </a:lnTo>
                <a:close/>
                <a:moveTo>
                  <a:pt x="4828" y="1998"/>
                </a:moveTo>
                <a:lnTo>
                  <a:pt x="4825" y="2000"/>
                </a:lnTo>
                <a:lnTo>
                  <a:pt x="4825" y="2002"/>
                </a:lnTo>
                <a:lnTo>
                  <a:pt x="4825" y="2002"/>
                </a:lnTo>
                <a:lnTo>
                  <a:pt x="4823" y="2004"/>
                </a:lnTo>
                <a:lnTo>
                  <a:pt x="4823" y="2006"/>
                </a:lnTo>
                <a:lnTo>
                  <a:pt x="4823" y="2009"/>
                </a:lnTo>
                <a:lnTo>
                  <a:pt x="4825" y="2009"/>
                </a:lnTo>
                <a:lnTo>
                  <a:pt x="4825" y="2009"/>
                </a:lnTo>
                <a:lnTo>
                  <a:pt x="4825" y="2009"/>
                </a:lnTo>
                <a:lnTo>
                  <a:pt x="4825" y="2004"/>
                </a:lnTo>
                <a:lnTo>
                  <a:pt x="4830" y="1998"/>
                </a:lnTo>
                <a:lnTo>
                  <a:pt x="4830" y="1998"/>
                </a:lnTo>
                <a:lnTo>
                  <a:pt x="4828" y="1996"/>
                </a:lnTo>
                <a:lnTo>
                  <a:pt x="4828" y="1994"/>
                </a:lnTo>
                <a:lnTo>
                  <a:pt x="4828" y="1994"/>
                </a:lnTo>
                <a:lnTo>
                  <a:pt x="4828" y="1994"/>
                </a:lnTo>
                <a:lnTo>
                  <a:pt x="4828" y="1994"/>
                </a:lnTo>
                <a:lnTo>
                  <a:pt x="4825" y="1994"/>
                </a:lnTo>
                <a:lnTo>
                  <a:pt x="4828" y="1994"/>
                </a:lnTo>
                <a:lnTo>
                  <a:pt x="4828" y="1996"/>
                </a:lnTo>
                <a:lnTo>
                  <a:pt x="4828" y="1998"/>
                </a:lnTo>
                <a:lnTo>
                  <a:pt x="4828" y="1998"/>
                </a:lnTo>
                <a:close/>
                <a:moveTo>
                  <a:pt x="4631" y="1868"/>
                </a:moveTo>
                <a:lnTo>
                  <a:pt x="4631" y="1868"/>
                </a:lnTo>
                <a:lnTo>
                  <a:pt x="4629" y="1870"/>
                </a:lnTo>
                <a:lnTo>
                  <a:pt x="4626" y="1870"/>
                </a:lnTo>
                <a:lnTo>
                  <a:pt x="4624" y="1870"/>
                </a:lnTo>
                <a:lnTo>
                  <a:pt x="4624" y="1872"/>
                </a:lnTo>
                <a:lnTo>
                  <a:pt x="4624" y="1872"/>
                </a:lnTo>
                <a:lnTo>
                  <a:pt x="4624" y="1874"/>
                </a:lnTo>
                <a:lnTo>
                  <a:pt x="4624" y="1872"/>
                </a:lnTo>
                <a:lnTo>
                  <a:pt x="4626" y="1872"/>
                </a:lnTo>
                <a:lnTo>
                  <a:pt x="4626" y="1872"/>
                </a:lnTo>
                <a:lnTo>
                  <a:pt x="4626" y="1872"/>
                </a:lnTo>
                <a:lnTo>
                  <a:pt x="4629" y="1872"/>
                </a:lnTo>
                <a:lnTo>
                  <a:pt x="4629" y="1870"/>
                </a:lnTo>
                <a:lnTo>
                  <a:pt x="4629" y="1870"/>
                </a:lnTo>
                <a:lnTo>
                  <a:pt x="4631" y="1870"/>
                </a:lnTo>
                <a:lnTo>
                  <a:pt x="4631" y="1868"/>
                </a:lnTo>
                <a:close/>
                <a:moveTo>
                  <a:pt x="4668" y="1778"/>
                </a:moveTo>
                <a:lnTo>
                  <a:pt x="4668" y="1776"/>
                </a:lnTo>
                <a:lnTo>
                  <a:pt x="4666" y="1776"/>
                </a:lnTo>
                <a:lnTo>
                  <a:pt x="4666" y="1776"/>
                </a:lnTo>
                <a:lnTo>
                  <a:pt x="4666" y="1778"/>
                </a:lnTo>
                <a:lnTo>
                  <a:pt x="4668" y="1778"/>
                </a:lnTo>
                <a:close/>
                <a:moveTo>
                  <a:pt x="4668" y="1786"/>
                </a:moveTo>
                <a:lnTo>
                  <a:pt x="4668" y="1786"/>
                </a:lnTo>
                <a:lnTo>
                  <a:pt x="4668" y="1784"/>
                </a:lnTo>
                <a:lnTo>
                  <a:pt x="4666" y="1784"/>
                </a:lnTo>
                <a:lnTo>
                  <a:pt x="4666" y="1784"/>
                </a:lnTo>
                <a:lnTo>
                  <a:pt x="4666" y="1786"/>
                </a:lnTo>
                <a:lnTo>
                  <a:pt x="4668" y="1786"/>
                </a:lnTo>
                <a:close/>
                <a:moveTo>
                  <a:pt x="4670" y="1778"/>
                </a:moveTo>
                <a:lnTo>
                  <a:pt x="4668" y="1778"/>
                </a:lnTo>
                <a:lnTo>
                  <a:pt x="4668" y="1778"/>
                </a:lnTo>
                <a:lnTo>
                  <a:pt x="4668" y="1778"/>
                </a:lnTo>
                <a:lnTo>
                  <a:pt x="4668" y="1778"/>
                </a:lnTo>
                <a:lnTo>
                  <a:pt x="4668" y="1778"/>
                </a:lnTo>
                <a:lnTo>
                  <a:pt x="4670" y="1778"/>
                </a:lnTo>
                <a:close/>
                <a:moveTo>
                  <a:pt x="4798" y="1975"/>
                </a:moveTo>
                <a:lnTo>
                  <a:pt x="4798" y="1975"/>
                </a:lnTo>
                <a:lnTo>
                  <a:pt x="4798" y="1975"/>
                </a:lnTo>
                <a:lnTo>
                  <a:pt x="4796" y="1975"/>
                </a:lnTo>
                <a:lnTo>
                  <a:pt x="4796" y="1975"/>
                </a:lnTo>
                <a:lnTo>
                  <a:pt x="4798" y="1979"/>
                </a:lnTo>
                <a:lnTo>
                  <a:pt x="4798" y="1979"/>
                </a:lnTo>
                <a:lnTo>
                  <a:pt x="4798" y="1979"/>
                </a:lnTo>
                <a:lnTo>
                  <a:pt x="4800" y="1977"/>
                </a:lnTo>
                <a:lnTo>
                  <a:pt x="4798" y="1977"/>
                </a:lnTo>
                <a:lnTo>
                  <a:pt x="4798" y="1977"/>
                </a:lnTo>
                <a:lnTo>
                  <a:pt x="4798" y="1975"/>
                </a:lnTo>
                <a:lnTo>
                  <a:pt x="4798" y="1975"/>
                </a:lnTo>
                <a:close/>
                <a:moveTo>
                  <a:pt x="4746" y="937"/>
                </a:moveTo>
                <a:lnTo>
                  <a:pt x="4746" y="937"/>
                </a:lnTo>
                <a:lnTo>
                  <a:pt x="4744" y="939"/>
                </a:lnTo>
                <a:lnTo>
                  <a:pt x="4742" y="941"/>
                </a:lnTo>
                <a:lnTo>
                  <a:pt x="4740" y="941"/>
                </a:lnTo>
                <a:lnTo>
                  <a:pt x="4740" y="944"/>
                </a:lnTo>
                <a:lnTo>
                  <a:pt x="4737" y="946"/>
                </a:lnTo>
                <a:lnTo>
                  <a:pt x="4735" y="946"/>
                </a:lnTo>
                <a:lnTo>
                  <a:pt x="4735" y="948"/>
                </a:lnTo>
                <a:lnTo>
                  <a:pt x="4740" y="946"/>
                </a:lnTo>
                <a:lnTo>
                  <a:pt x="4740" y="946"/>
                </a:lnTo>
                <a:lnTo>
                  <a:pt x="4742" y="944"/>
                </a:lnTo>
                <a:lnTo>
                  <a:pt x="4746" y="941"/>
                </a:lnTo>
                <a:lnTo>
                  <a:pt x="4746" y="939"/>
                </a:lnTo>
                <a:lnTo>
                  <a:pt x="4746" y="939"/>
                </a:lnTo>
                <a:lnTo>
                  <a:pt x="4746" y="939"/>
                </a:lnTo>
                <a:lnTo>
                  <a:pt x="4748" y="939"/>
                </a:lnTo>
                <a:lnTo>
                  <a:pt x="4750" y="937"/>
                </a:lnTo>
                <a:lnTo>
                  <a:pt x="4752" y="937"/>
                </a:lnTo>
                <a:lnTo>
                  <a:pt x="4756" y="933"/>
                </a:lnTo>
                <a:lnTo>
                  <a:pt x="4758" y="933"/>
                </a:lnTo>
                <a:lnTo>
                  <a:pt x="4761" y="933"/>
                </a:lnTo>
                <a:lnTo>
                  <a:pt x="4763" y="933"/>
                </a:lnTo>
                <a:lnTo>
                  <a:pt x="4765" y="931"/>
                </a:lnTo>
                <a:lnTo>
                  <a:pt x="4763" y="931"/>
                </a:lnTo>
                <a:lnTo>
                  <a:pt x="4765" y="929"/>
                </a:lnTo>
                <a:lnTo>
                  <a:pt x="4765" y="929"/>
                </a:lnTo>
                <a:lnTo>
                  <a:pt x="4763" y="929"/>
                </a:lnTo>
                <a:lnTo>
                  <a:pt x="4763" y="929"/>
                </a:lnTo>
                <a:lnTo>
                  <a:pt x="4763" y="929"/>
                </a:lnTo>
                <a:lnTo>
                  <a:pt x="4761" y="929"/>
                </a:lnTo>
                <a:lnTo>
                  <a:pt x="4756" y="933"/>
                </a:lnTo>
                <a:lnTo>
                  <a:pt x="4754" y="933"/>
                </a:lnTo>
                <a:lnTo>
                  <a:pt x="4752" y="933"/>
                </a:lnTo>
                <a:lnTo>
                  <a:pt x="4752" y="931"/>
                </a:lnTo>
                <a:lnTo>
                  <a:pt x="4750" y="931"/>
                </a:lnTo>
                <a:lnTo>
                  <a:pt x="4750" y="933"/>
                </a:lnTo>
                <a:lnTo>
                  <a:pt x="4750" y="933"/>
                </a:lnTo>
                <a:lnTo>
                  <a:pt x="4748" y="935"/>
                </a:lnTo>
                <a:lnTo>
                  <a:pt x="4746" y="937"/>
                </a:lnTo>
                <a:close/>
                <a:moveTo>
                  <a:pt x="4662" y="799"/>
                </a:moveTo>
                <a:lnTo>
                  <a:pt x="4662" y="801"/>
                </a:lnTo>
                <a:lnTo>
                  <a:pt x="4660" y="801"/>
                </a:lnTo>
                <a:lnTo>
                  <a:pt x="4660" y="803"/>
                </a:lnTo>
                <a:lnTo>
                  <a:pt x="4660" y="809"/>
                </a:lnTo>
                <a:lnTo>
                  <a:pt x="4660" y="811"/>
                </a:lnTo>
                <a:lnTo>
                  <a:pt x="4662" y="814"/>
                </a:lnTo>
                <a:lnTo>
                  <a:pt x="4662" y="814"/>
                </a:lnTo>
                <a:lnTo>
                  <a:pt x="4660" y="814"/>
                </a:lnTo>
                <a:lnTo>
                  <a:pt x="4662" y="816"/>
                </a:lnTo>
                <a:lnTo>
                  <a:pt x="4662" y="816"/>
                </a:lnTo>
                <a:lnTo>
                  <a:pt x="4664" y="818"/>
                </a:lnTo>
                <a:lnTo>
                  <a:pt x="4666" y="820"/>
                </a:lnTo>
                <a:lnTo>
                  <a:pt x="4668" y="824"/>
                </a:lnTo>
                <a:lnTo>
                  <a:pt x="4668" y="828"/>
                </a:lnTo>
                <a:lnTo>
                  <a:pt x="4666" y="830"/>
                </a:lnTo>
                <a:lnTo>
                  <a:pt x="4666" y="832"/>
                </a:lnTo>
                <a:lnTo>
                  <a:pt x="4666" y="835"/>
                </a:lnTo>
                <a:lnTo>
                  <a:pt x="4666" y="837"/>
                </a:lnTo>
                <a:lnTo>
                  <a:pt x="4666" y="841"/>
                </a:lnTo>
                <a:lnTo>
                  <a:pt x="4666" y="843"/>
                </a:lnTo>
                <a:lnTo>
                  <a:pt x="4666" y="856"/>
                </a:lnTo>
                <a:lnTo>
                  <a:pt x="4666" y="858"/>
                </a:lnTo>
                <a:lnTo>
                  <a:pt x="4666" y="860"/>
                </a:lnTo>
                <a:lnTo>
                  <a:pt x="4664" y="864"/>
                </a:lnTo>
                <a:lnTo>
                  <a:pt x="4664" y="866"/>
                </a:lnTo>
                <a:lnTo>
                  <a:pt x="4662" y="870"/>
                </a:lnTo>
                <a:lnTo>
                  <a:pt x="4662" y="870"/>
                </a:lnTo>
                <a:lnTo>
                  <a:pt x="4664" y="872"/>
                </a:lnTo>
                <a:lnTo>
                  <a:pt x="4666" y="874"/>
                </a:lnTo>
                <a:lnTo>
                  <a:pt x="4666" y="879"/>
                </a:lnTo>
                <a:lnTo>
                  <a:pt x="4668" y="883"/>
                </a:lnTo>
                <a:lnTo>
                  <a:pt x="4666" y="885"/>
                </a:lnTo>
                <a:lnTo>
                  <a:pt x="4666" y="887"/>
                </a:lnTo>
                <a:lnTo>
                  <a:pt x="4664" y="889"/>
                </a:lnTo>
                <a:lnTo>
                  <a:pt x="4664" y="891"/>
                </a:lnTo>
                <a:lnTo>
                  <a:pt x="4664" y="893"/>
                </a:lnTo>
                <a:lnTo>
                  <a:pt x="4664" y="895"/>
                </a:lnTo>
                <a:lnTo>
                  <a:pt x="4664" y="897"/>
                </a:lnTo>
                <a:lnTo>
                  <a:pt x="4666" y="900"/>
                </a:lnTo>
                <a:lnTo>
                  <a:pt x="4664" y="902"/>
                </a:lnTo>
                <a:lnTo>
                  <a:pt x="4662" y="908"/>
                </a:lnTo>
                <a:lnTo>
                  <a:pt x="4662" y="912"/>
                </a:lnTo>
                <a:lnTo>
                  <a:pt x="4664" y="916"/>
                </a:lnTo>
                <a:lnTo>
                  <a:pt x="4664" y="918"/>
                </a:lnTo>
                <a:lnTo>
                  <a:pt x="4664" y="921"/>
                </a:lnTo>
                <a:lnTo>
                  <a:pt x="4664" y="921"/>
                </a:lnTo>
                <a:lnTo>
                  <a:pt x="4666" y="923"/>
                </a:lnTo>
                <a:lnTo>
                  <a:pt x="4666" y="921"/>
                </a:lnTo>
                <a:lnTo>
                  <a:pt x="4668" y="918"/>
                </a:lnTo>
                <a:lnTo>
                  <a:pt x="4668" y="914"/>
                </a:lnTo>
                <a:lnTo>
                  <a:pt x="4670" y="912"/>
                </a:lnTo>
                <a:lnTo>
                  <a:pt x="4670" y="910"/>
                </a:lnTo>
                <a:lnTo>
                  <a:pt x="4673" y="908"/>
                </a:lnTo>
                <a:lnTo>
                  <a:pt x="4673" y="908"/>
                </a:lnTo>
                <a:lnTo>
                  <a:pt x="4675" y="908"/>
                </a:lnTo>
                <a:lnTo>
                  <a:pt x="4675" y="908"/>
                </a:lnTo>
                <a:lnTo>
                  <a:pt x="4677" y="908"/>
                </a:lnTo>
                <a:lnTo>
                  <a:pt x="4677" y="908"/>
                </a:lnTo>
                <a:lnTo>
                  <a:pt x="4677" y="910"/>
                </a:lnTo>
                <a:lnTo>
                  <a:pt x="4681" y="910"/>
                </a:lnTo>
                <a:lnTo>
                  <a:pt x="4683" y="910"/>
                </a:lnTo>
                <a:lnTo>
                  <a:pt x="4685" y="912"/>
                </a:lnTo>
                <a:lnTo>
                  <a:pt x="4685" y="914"/>
                </a:lnTo>
                <a:lnTo>
                  <a:pt x="4685" y="916"/>
                </a:lnTo>
                <a:lnTo>
                  <a:pt x="4685" y="921"/>
                </a:lnTo>
                <a:lnTo>
                  <a:pt x="4685" y="918"/>
                </a:lnTo>
                <a:lnTo>
                  <a:pt x="4687" y="918"/>
                </a:lnTo>
                <a:lnTo>
                  <a:pt x="4687" y="916"/>
                </a:lnTo>
                <a:lnTo>
                  <a:pt x="4687" y="916"/>
                </a:lnTo>
                <a:lnTo>
                  <a:pt x="4687" y="914"/>
                </a:lnTo>
                <a:lnTo>
                  <a:pt x="4687" y="912"/>
                </a:lnTo>
                <a:lnTo>
                  <a:pt x="4687" y="910"/>
                </a:lnTo>
                <a:lnTo>
                  <a:pt x="4687" y="906"/>
                </a:lnTo>
                <a:lnTo>
                  <a:pt x="4685" y="906"/>
                </a:lnTo>
                <a:lnTo>
                  <a:pt x="4685" y="906"/>
                </a:lnTo>
                <a:lnTo>
                  <a:pt x="4683" y="906"/>
                </a:lnTo>
                <a:lnTo>
                  <a:pt x="4683" y="906"/>
                </a:lnTo>
                <a:lnTo>
                  <a:pt x="4681" y="906"/>
                </a:lnTo>
                <a:lnTo>
                  <a:pt x="4681" y="902"/>
                </a:lnTo>
                <a:lnTo>
                  <a:pt x="4679" y="897"/>
                </a:lnTo>
                <a:lnTo>
                  <a:pt x="4679" y="895"/>
                </a:lnTo>
                <a:lnTo>
                  <a:pt x="4679" y="895"/>
                </a:lnTo>
                <a:lnTo>
                  <a:pt x="4677" y="895"/>
                </a:lnTo>
                <a:lnTo>
                  <a:pt x="4677" y="895"/>
                </a:lnTo>
                <a:lnTo>
                  <a:pt x="4677" y="893"/>
                </a:lnTo>
                <a:lnTo>
                  <a:pt x="4675" y="893"/>
                </a:lnTo>
                <a:lnTo>
                  <a:pt x="4673" y="889"/>
                </a:lnTo>
                <a:lnTo>
                  <a:pt x="4673" y="889"/>
                </a:lnTo>
                <a:lnTo>
                  <a:pt x="4673" y="887"/>
                </a:lnTo>
                <a:lnTo>
                  <a:pt x="4673" y="883"/>
                </a:lnTo>
                <a:lnTo>
                  <a:pt x="4675" y="879"/>
                </a:lnTo>
                <a:lnTo>
                  <a:pt x="4679" y="866"/>
                </a:lnTo>
                <a:lnTo>
                  <a:pt x="4679" y="864"/>
                </a:lnTo>
                <a:lnTo>
                  <a:pt x="4681" y="862"/>
                </a:lnTo>
                <a:lnTo>
                  <a:pt x="4683" y="860"/>
                </a:lnTo>
                <a:lnTo>
                  <a:pt x="4685" y="860"/>
                </a:lnTo>
                <a:lnTo>
                  <a:pt x="4689" y="860"/>
                </a:lnTo>
                <a:lnTo>
                  <a:pt x="4691" y="860"/>
                </a:lnTo>
                <a:lnTo>
                  <a:pt x="4693" y="860"/>
                </a:lnTo>
                <a:lnTo>
                  <a:pt x="4696" y="862"/>
                </a:lnTo>
                <a:lnTo>
                  <a:pt x="4696" y="862"/>
                </a:lnTo>
                <a:lnTo>
                  <a:pt x="4698" y="864"/>
                </a:lnTo>
                <a:lnTo>
                  <a:pt x="4700" y="866"/>
                </a:lnTo>
                <a:lnTo>
                  <a:pt x="4702" y="868"/>
                </a:lnTo>
                <a:lnTo>
                  <a:pt x="4702" y="868"/>
                </a:lnTo>
                <a:lnTo>
                  <a:pt x="4704" y="872"/>
                </a:lnTo>
                <a:lnTo>
                  <a:pt x="4704" y="872"/>
                </a:lnTo>
                <a:lnTo>
                  <a:pt x="4704" y="868"/>
                </a:lnTo>
                <a:lnTo>
                  <a:pt x="4704" y="868"/>
                </a:lnTo>
                <a:lnTo>
                  <a:pt x="4702" y="866"/>
                </a:lnTo>
                <a:lnTo>
                  <a:pt x="4700" y="864"/>
                </a:lnTo>
                <a:lnTo>
                  <a:pt x="4700" y="862"/>
                </a:lnTo>
                <a:lnTo>
                  <a:pt x="4698" y="860"/>
                </a:lnTo>
                <a:lnTo>
                  <a:pt x="4698" y="858"/>
                </a:lnTo>
                <a:lnTo>
                  <a:pt x="4698" y="856"/>
                </a:lnTo>
                <a:lnTo>
                  <a:pt x="4696" y="853"/>
                </a:lnTo>
                <a:lnTo>
                  <a:pt x="4696" y="849"/>
                </a:lnTo>
                <a:lnTo>
                  <a:pt x="4691" y="841"/>
                </a:lnTo>
                <a:lnTo>
                  <a:pt x="4689" y="837"/>
                </a:lnTo>
                <a:lnTo>
                  <a:pt x="4687" y="824"/>
                </a:lnTo>
                <a:lnTo>
                  <a:pt x="4687" y="822"/>
                </a:lnTo>
                <a:lnTo>
                  <a:pt x="4687" y="822"/>
                </a:lnTo>
                <a:lnTo>
                  <a:pt x="4685" y="820"/>
                </a:lnTo>
                <a:lnTo>
                  <a:pt x="4685" y="820"/>
                </a:lnTo>
                <a:lnTo>
                  <a:pt x="4685" y="818"/>
                </a:lnTo>
                <a:lnTo>
                  <a:pt x="4683" y="818"/>
                </a:lnTo>
                <a:lnTo>
                  <a:pt x="4683" y="816"/>
                </a:lnTo>
                <a:lnTo>
                  <a:pt x="4683" y="814"/>
                </a:lnTo>
                <a:lnTo>
                  <a:pt x="4683" y="811"/>
                </a:lnTo>
                <a:lnTo>
                  <a:pt x="4683" y="809"/>
                </a:lnTo>
                <a:lnTo>
                  <a:pt x="4681" y="807"/>
                </a:lnTo>
                <a:lnTo>
                  <a:pt x="4681" y="803"/>
                </a:lnTo>
                <a:lnTo>
                  <a:pt x="4683" y="801"/>
                </a:lnTo>
                <a:lnTo>
                  <a:pt x="4683" y="799"/>
                </a:lnTo>
                <a:lnTo>
                  <a:pt x="4683" y="799"/>
                </a:lnTo>
                <a:lnTo>
                  <a:pt x="4685" y="797"/>
                </a:lnTo>
                <a:lnTo>
                  <a:pt x="4685" y="795"/>
                </a:lnTo>
                <a:lnTo>
                  <a:pt x="4685" y="791"/>
                </a:lnTo>
                <a:lnTo>
                  <a:pt x="4683" y="786"/>
                </a:lnTo>
                <a:lnTo>
                  <a:pt x="4683" y="786"/>
                </a:lnTo>
                <a:lnTo>
                  <a:pt x="4683" y="784"/>
                </a:lnTo>
                <a:lnTo>
                  <a:pt x="4681" y="780"/>
                </a:lnTo>
                <a:lnTo>
                  <a:pt x="4679" y="774"/>
                </a:lnTo>
                <a:lnTo>
                  <a:pt x="4679" y="774"/>
                </a:lnTo>
                <a:lnTo>
                  <a:pt x="4679" y="772"/>
                </a:lnTo>
                <a:lnTo>
                  <a:pt x="4679" y="772"/>
                </a:lnTo>
                <a:lnTo>
                  <a:pt x="4679" y="770"/>
                </a:lnTo>
                <a:lnTo>
                  <a:pt x="4679" y="767"/>
                </a:lnTo>
                <a:lnTo>
                  <a:pt x="4679" y="767"/>
                </a:lnTo>
                <a:lnTo>
                  <a:pt x="4677" y="763"/>
                </a:lnTo>
                <a:lnTo>
                  <a:pt x="4675" y="761"/>
                </a:lnTo>
                <a:lnTo>
                  <a:pt x="4675" y="763"/>
                </a:lnTo>
                <a:lnTo>
                  <a:pt x="4675" y="763"/>
                </a:lnTo>
                <a:lnTo>
                  <a:pt x="4673" y="765"/>
                </a:lnTo>
                <a:lnTo>
                  <a:pt x="4670" y="765"/>
                </a:lnTo>
                <a:lnTo>
                  <a:pt x="4673" y="767"/>
                </a:lnTo>
                <a:lnTo>
                  <a:pt x="4675" y="772"/>
                </a:lnTo>
                <a:lnTo>
                  <a:pt x="4675" y="772"/>
                </a:lnTo>
                <a:lnTo>
                  <a:pt x="4675" y="774"/>
                </a:lnTo>
                <a:lnTo>
                  <a:pt x="4675" y="776"/>
                </a:lnTo>
                <a:lnTo>
                  <a:pt x="4675" y="776"/>
                </a:lnTo>
                <a:lnTo>
                  <a:pt x="4675" y="776"/>
                </a:lnTo>
                <a:lnTo>
                  <a:pt x="4673" y="776"/>
                </a:lnTo>
                <a:lnTo>
                  <a:pt x="4673" y="778"/>
                </a:lnTo>
                <a:lnTo>
                  <a:pt x="4673" y="780"/>
                </a:lnTo>
                <a:lnTo>
                  <a:pt x="4673" y="780"/>
                </a:lnTo>
                <a:lnTo>
                  <a:pt x="4670" y="782"/>
                </a:lnTo>
                <a:lnTo>
                  <a:pt x="4670" y="782"/>
                </a:lnTo>
                <a:lnTo>
                  <a:pt x="4670" y="782"/>
                </a:lnTo>
                <a:lnTo>
                  <a:pt x="4668" y="780"/>
                </a:lnTo>
                <a:lnTo>
                  <a:pt x="4666" y="780"/>
                </a:lnTo>
                <a:lnTo>
                  <a:pt x="4664" y="780"/>
                </a:lnTo>
                <a:lnTo>
                  <a:pt x="4662" y="782"/>
                </a:lnTo>
                <a:lnTo>
                  <a:pt x="4662" y="782"/>
                </a:lnTo>
                <a:lnTo>
                  <a:pt x="4662" y="786"/>
                </a:lnTo>
                <a:lnTo>
                  <a:pt x="4662" y="788"/>
                </a:lnTo>
                <a:lnTo>
                  <a:pt x="4662" y="793"/>
                </a:lnTo>
                <a:lnTo>
                  <a:pt x="4662" y="799"/>
                </a:lnTo>
                <a:close/>
                <a:moveTo>
                  <a:pt x="4731" y="1663"/>
                </a:moveTo>
                <a:lnTo>
                  <a:pt x="4731" y="1663"/>
                </a:lnTo>
                <a:lnTo>
                  <a:pt x="4731" y="1663"/>
                </a:lnTo>
                <a:lnTo>
                  <a:pt x="4731" y="1663"/>
                </a:lnTo>
                <a:lnTo>
                  <a:pt x="4733" y="1663"/>
                </a:lnTo>
                <a:lnTo>
                  <a:pt x="4733" y="1663"/>
                </a:lnTo>
                <a:lnTo>
                  <a:pt x="4735" y="1663"/>
                </a:lnTo>
                <a:lnTo>
                  <a:pt x="4737" y="1663"/>
                </a:lnTo>
                <a:lnTo>
                  <a:pt x="4740" y="1663"/>
                </a:lnTo>
                <a:lnTo>
                  <a:pt x="4740" y="1663"/>
                </a:lnTo>
                <a:lnTo>
                  <a:pt x="4742" y="1661"/>
                </a:lnTo>
                <a:lnTo>
                  <a:pt x="4742" y="1661"/>
                </a:lnTo>
                <a:lnTo>
                  <a:pt x="4744" y="1661"/>
                </a:lnTo>
                <a:lnTo>
                  <a:pt x="4744" y="1661"/>
                </a:lnTo>
                <a:lnTo>
                  <a:pt x="4744" y="1661"/>
                </a:lnTo>
                <a:lnTo>
                  <a:pt x="4744" y="1661"/>
                </a:lnTo>
                <a:lnTo>
                  <a:pt x="4744" y="1661"/>
                </a:lnTo>
                <a:lnTo>
                  <a:pt x="4744" y="1661"/>
                </a:lnTo>
                <a:lnTo>
                  <a:pt x="4744" y="1661"/>
                </a:lnTo>
                <a:lnTo>
                  <a:pt x="4737" y="1658"/>
                </a:lnTo>
                <a:lnTo>
                  <a:pt x="4735" y="1658"/>
                </a:lnTo>
                <a:lnTo>
                  <a:pt x="4733" y="1661"/>
                </a:lnTo>
                <a:lnTo>
                  <a:pt x="4733" y="1658"/>
                </a:lnTo>
                <a:lnTo>
                  <a:pt x="4731" y="1661"/>
                </a:lnTo>
                <a:lnTo>
                  <a:pt x="4731" y="1661"/>
                </a:lnTo>
                <a:lnTo>
                  <a:pt x="4731" y="1663"/>
                </a:lnTo>
                <a:lnTo>
                  <a:pt x="4731" y="1663"/>
                </a:lnTo>
                <a:close/>
                <a:moveTo>
                  <a:pt x="4790" y="667"/>
                </a:moveTo>
                <a:lnTo>
                  <a:pt x="4792" y="667"/>
                </a:lnTo>
                <a:lnTo>
                  <a:pt x="4792" y="665"/>
                </a:lnTo>
                <a:lnTo>
                  <a:pt x="4790" y="665"/>
                </a:lnTo>
                <a:lnTo>
                  <a:pt x="4790" y="667"/>
                </a:lnTo>
                <a:lnTo>
                  <a:pt x="4788" y="667"/>
                </a:lnTo>
                <a:lnTo>
                  <a:pt x="4788" y="667"/>
                </a:lnTo>
                <a:lnTo>
                  <a:pt x="4788" y="669"/>
                </a:lnTo>
                <a:lnTo>
                  <a:pt x="4790" y="667"/>
                </a:lnTo>
                <a:close/>
                <a:moveTo>
                  <a:pt x="4784" y="1665"/>
                </a:moveTo>
                <a:lnTo>
                  <a:pt x="4781" y="1665"/>
                </a:lnTo>
                <a:lnTo>
                  <a:pt x="4779" y="1667"/>
                </a:lnTo>
                <a:lnTo>
                  <a:pt x="4781" y="1667"/>
                </a:lnTo>
                <a:lnTo>
                  <a:pt x="4781" y="1667"/>
                </a:lnTo>
                <a:lnTo>
                  <a:pt x="4781" y="1669"/>
                </a:lnTo>
                <a:lnTo>
                  <a:pt x="4784" y="1669"/>
                </a:lnTo>
                <a:lnTo>
                  <a:pt x="4784" y="1669"/>
                </a:lnTo>
                <a:lnTo>
                  <a:pt x="4788" y="1669"/>
                </a:lnTo>
                <a:lnTo>
                  <a:pt x="4788" y="1669"/>
                </a:lnTo>
                <a:lnTo>
                  <a:pt x="4788" y="1667"/>
                </a:lnTo>
                <a:lnTo>
                  <a:pt x="4788" y="1667"/>
                </a:lnTo>
                <a:lnTo>
                  <a:pt x="4788" y="1667"/>
                </a:lnTo>
                <a:lnTo>
                  <a:pt x="4784" y="1665"/>
                </a:lnTo>
                <a:close/>
                <a:moveTo>
                  <a:pt x="4786" y="916"/>
                </a:moveTo>
                <a:lnTo>
                  <a:pt x="4779" y="921"/>
                </a:lnTo>
                <a:lnTo>
                  <a:pt x="4777" y="923"/>
                </a:lnTo>
                <a:lnTo>
                  <a:pt x="4775" y="923"/>
                </a:lnTo>
                <a:lnTo>
                  <a:pt x="4773" y="927"/>
                </a:lnTo>
                <a:lnTo>
                  <a:pt x="4773" y="927"/>
                </a:lnTo>
                <a:lnTo>
                  <a:pt x="4777" y="927"/>
                </a:lnTo>
                <a:lnTo>
                  <a:pt x="4779" y="925"/>
                </a:lnTo>
                <a:lnTo>
                  <a:pt x="4779" y="923"/>
                </a:lnTo>
                <a:lnTo>
                  <a:pt x="4781" y="923"/>
                </a:lnTo>
                <a:lnTo>
                  <a:pt x="4784" y="921"/>
                </a:lnTo>
                <a:lnTo>
                  <a:pt x="4784" y="921"/>
                </a:lnTo>
                <a:lnTo>
                  <a:pt x="4788" y="916"/>
                </a:lnTo>
                <a:lnTo>
                  <a:pt x="4786" y="916"/>
                </a:lnTo>
                <a:lnTo>
                  <a:pt x="4786" y="916"/>
                </a:lnTo>
                <a:close/>
                <a:moveTo>
                  <a:pt x="4641" y="975"/>
                </a:moveTo>
                <a:lnTo>
                  <a:pt x="4639" y="977"/>
                </a:lnTo>
                <a:lnTo>
                  <a:pt x="4637" y="977"/>
                </a:lnTo>
                <a:lnTo>
                  <a:pt x="4637" y="979"/>
                </a:lnTo>
                <a:lnTo>
                  <a:pt x="4635" y="979"/>
                </a:lnTo>
                <a:lnTo>
                  <a:pt x="4635" y="979"/>
                </a:lnTo>
                <a:lnTo>
                  <a:pt x="4635" y="981"/>
                </a:lnTo>
                <a:lnTo>
                  <a:pt x="4633" y="983"/>
                </a:lnTo>
                <a:lnTo>
                  <a:pt x="4633" y="983"/>
                </a:lnTo>
                <a:lnTo>
                  <a:pt x="4633" y="986"/>
                </a:lnTo>
                <a:lnTo>
                  <a:pt x="4635" y="988"/>
                </a:lnTo>
                <a:lnTo>
                  <a:pt x="4637" y="990"/>
                </a:lnTo>
                <a:lnTo>
                  <a:pt x="4637" y="990"/>
                </a:lnTo>
                <a:lnTo>
                  <a:pt x="4637" y="992"/>
                </a:lnTo>
                <a:lnTo>
                  <a:pt x="4637" y="994"/>
                </a:lnTo>
                <a:lnTo>
                  <a:pt x="4637" y="996"/>
                </a:lnTo>
                <a:lnTo>
                  <a:pt x="4635" y="998"/>
                </a:lnTo>
                <a:lnTo>
                  <a:pt x="4637" y="998"/>
                </a:lnTo>
                <a:lnTo>
                  <a:pt x="4637" y="1000"/>
                </a:lnTo>
                <a:lnTo>
                  <a:pt x="4637" y="1000"/>
                </a:lnTo>
                <a:lnTo>
                  <a:pt x="4639" y="1000"/>
                </a:lnTo>
                <a:lnTo>
                  <a:pt x="4639" y="1000"/>
                </a:lnTo>
                <a:lnTo>
                  <a:pt x="4641" y="998"/>
                </a:lnTo>
                <a:lnTo>
                  <a:pt x="4643" y="998"/>
                </a:lnTo>
                <a:lnTo>
                  <a:pt x="4643" y="996"/>
                </a:lnTo>
                <a:lnTo>
                  <a:pt x="4645" y="994"/>
                </a:lnTo>
                <a:lnTo>
                  <a:pt x="4645" y="994"/>
                </a:lnTo>
                <a:lnTo>
                  <a:pt x="4647" y="994"/>
                </a:lnTo>
                <a:lnTo>
                  <a:pt x="4649" y="994"/>
                </a:lnTo>
                <a:lnTo>
                  <a:pt x="4649" y="994"/>
                </a:lnTo>
                <a:lnTo>
                  <a:pt x="4652" y="994"/>
                </a:lnTo>
                <a:lnTo>
                  <a:pt x="4652" y="994"/>
                </a:lnTo>
                <a:lnTo>
                  <a:pt x="4652" y="994"/>
                </a:lnTo>
                <a:lnTo>
                  <a:pt x="4649" y="992"/>
                </a:lnTo>
                <a:lnTo>
                  <a:pt x="4647" y="988"/>
                </a:lnTo>
                <a:lnTo>
                  <a:pt x="4645" y="988"/>
                </a:lnTo>
                <a:lnTo>
                  <a:pt x="4645" y="988"/>
                </a:lnTo>
                <a:lnTo>
                  <a:pt x="4643" y="988"/>
                </a:lnTo>
                <a:lnTo>
                  <a:pt x="4641" y="988"/>
                </a:lnTo>
                <a:lnTo>
                  <a:pt x="4641" y="986"/>
                </a:lnTo>
                <a:lnTo>
                  <a:pt x="4641" y="986"/>
                </a:lnTo>
                <a:lnTo>
                  <a:pt x="4641" y="983"/>
                </a:lnTo>
                <a:lnTo>
                  <a:pt x="4641" y="983"/>
                </a:lnTo>
                <a:lnTo>
                  <a:pt x="4641" y="981"/>
                </a:lnTo>
                <a:lnTo>
                  <a:pt x="4643" y="981"/>
                </a:lnTo>
                <a:lnTo>
                  <a:pt x="4643" y="981"/>
                </a:lnTo>
                <a:lnTo>
                  <a:pt x="4645" y="981"/>
                </a:lnTo>
                <a:lnTo>
                  <a:pt x="4645" y="981"/>
                </a:lnTo>
                <a:lnTo>
                  <a:pt x="4647" y="981"/>
                </a:lnTo>
                <a:lnTo>
                  <a:pt x="4649" y="983"/>
                </a:lnTo>
                <a:lnTo>
                  <a:pt x="4649" y="986"/>
                </a:lnTo>
                <a:lnTo>
                  <a:pt x="4656" y="981"/>
                </a:lnTo>
                <a:lnTo>
                  <a:pt x="4662" y="981"/>
                </a:lnTo>
                <a:lnTo>
                  <a:pt x="4666" y="981"/>
                </a:lnTo>
                <a:lnTo>
                  <a:pt x="4673" y="986"/>
                </a:lnTo>
                <a:lnTo>
                  <a:pt x="4679" y="988"/>
                </a:lnTo>
                <a:lnTo>
                  <a:pt x="4681" y="990"/>
                </a:lnTo>
                <a:lnTo>
                  <a:pt x="4683" y="990"/>
                </a:lnTo>
                <a:lnTo>
                  <a:pt x="4683" y="990"/>
                </a:lnTo>
                <a:lnTo>
                  <a:pt x="4683" y="990"/>
                </a:lnTo>
                <a:lnTo>
                  <a:pt x="4685" y="988"/>
                </a:lnTo>
                <a:lnTo>
                  <a:pt x="4685" y="988"/>
                </a:lnTo>
                <a:lnTo>
                  <a:pt x="4685" y="986"/>
                </a:lnTo>
                <a:lnTo>
                  <a:pt x="4685" y="983"/>
                </a:lnTo>
                <a:lnTo>
                  <a:pt x="4687" y="979"/>
                </a:lnTo>
                <a:lnTo>
                  <a:pt x="4691" y="977"/>
                </a:lnTo>
                <a:lnTo>
                  <a:pt x="4693" y="975"/>
                </a:lnTo>
                <a:lnTo>
                  <a:pt x="4698" y="973"/>
                </a:lnTo>
                <a:lnTo>
                  <a:pt x="4698" y="973"/>
                </a:lnTo>
                <a:lnTo>
                  <a:pt x="4702" y="975"/>
                </a:lnTo>
                <a:lnTo>
                  <a:pt x="4704" y="975"/>
                </a:lnTo>
                <a:lnTo>
                  <a:pt x="4706" y="973"/>
                </a:lnTo>
                <a:lnTo>
                  <a:pt x="4708" y="973"/>
                </a:lnTo>
                <a:lnTo>
                  <a:pt x="4708" y="973"/>
                </a:lnTo>
                <a:lnTo>
                  <a:pt x="4710" y="971"/>
                </a:lnTo>
                <a:lnTo>
                  <a:pt x="4712" y="971"/>
                </a:lnTo>
                <a:lnTo>
                  <a:pt x="4712" y="971"/>
                </a:lnTo>
                <a:lnTo>
                  <a:pt x="4714" y="971"/>
                </a:lnTo>
                <a:lnTo>
                  <a:pt x="4717" y="971"/>
                </a:lnTo>
                <a:lnTo>
                  <a:pt x="4717" y="969"/>
                </a:lnTo>
                <a:lnTo>
                  <a:pt x="4717" y="969"/>
                </a:lnTo>
                <a:lnTo>
                  <a:pt x="4719" y="967"/>
                </a:lnTo>
                <a:lnTo>
                  <a:pt x="4721" y="967"/>
                </a:lnTo>
                <a:lnTo>
                  <a:pt x="4719" y="967"/>
                </a:lnTo>
                <a:lnTo>
                  <a:pt x="4719" y="967"/>
                </a:lnTo>
                <a:lnTo>
                  <a:pt x="4717" y="967"/>
                </a:lnTo>
                <a:lnTo>
                  <a:pt x="4714" y="969"/>
                </a:lnTo>
                <a:lnTo>
                  <a:pt x="4714" y="969"/>
                </a:lnTo>
                <a:lnTo>
                  <a:pt x="4712" y="969"/>
                </a:lnTo>
                <a:lnTo>
                  <a:pt x="4712" y="965"/>
                </a:lnTo>
                <a:lnTo>
                  <a:pt x="4712" y="962"/>
                </a:lnTo>
                <a:lnTo>
                  <a:pt x="4710" y="962"/>
                </a:lnTo>
                <a:lnTo>
                  <a:pt x="4710" y="960"/>
                </a:lnTo>
                <a:lnTo>
                  <a:pt x="4710" y="958"/>
                </a:lnTo>
                <a:lnTo>
                  <a:pt x="4712" y="954"/>
                </a:lnTo>
                <a:lnTo>
                  <a:pt x="4714" y="952"/>
                </a:lnTo>
                <a:lnTo>
                  <a:pt x="4714" y="950"/>
                </a:lnTo>
                <a:lnTo>
                  <a:pt x="4714" y="950"/>
                </a:lnTo>
                <a:lnTo>
                  <a:pt x="4712" y="950"/>
                </a:lnTo>
                <a:lnTo>
                  <a:pt x="4710" y="952"/>
                </a:lnTo>
                <a:lnTo>
                  <a:pt x="4706" y="956"/>
                </a:lnTo>
                <a:lnTo>
                  <a:pt x="4706" y="956"/>
                </a:lnTo>
                <a:lnTo>
                  <a:pt x="4704" y="956"/>
                </a:lnTo>
                <a:lnTo>
                  <a:pt x="4702" y="956"/>
                </a:lnTo>
                <a:lnTo>
                  <a:pt x="4702" y="956"/>
                </a:lnTo>
                <a:lnTo>
                  <a:pt x="4696" y="954"/>
                </a:lnTo>
                <a:lnTo>
                  <a:pt x="4693" y="954"/>
                </a:lnTo>
                <a:lnTo>
                  <a:pt x="4693" y="954"/>
                </a:lnTo>
                <a:lnTo>
                  <a:pt x="4691" y="954"/>
                </a:lnTo>
                <a:lnTo>
                  <a:pt x="4691" y="954"/>
                </a:lnTo>
                <a:lnTo>
                  <a:pt x="4689" y="952"/>
                </a:lnTo>
                <a:lnTo>
                  <a:pt x="4687" y="950"/>
                </a:lnTo>
                <a:lnTo>
                  <a:pt x="4683" y="948"/>
                </a:lnTo>
                <a:lnTo>
                  <a:pt x="4681" y="946"/>
                </a:lnTo>
                <a:lnTo>
                  <a:pt x="4677" y="944"/>
                </a:lnTo>
                <a:lnTo>
                  <a:pt x="4675" y="941"/>
                </a:lnTo>
                <a:lnTo>
                  <a:pt x="4670" y="935"/>
                </a:lnTo>
                <a:lnTo>
                  <a:pt x="4668" y="933"/>
                </a:lnTo>
                <a:lnTo>
                  <a:pt x="4664" y="931"/>
                </a:lnTo>
                <a:lnTo>
                  <a:pt x="4664" y="929"/>
                </a:lnTo>
                <a:lnTo>
                  <a:pt x="4664" y="929"/>
                </a:lnTo>
                <a:lnTo>
                  <a:pt x="4664" y="929"/>
                </a:lnTo>
                <a:lnTo>
                  <a:pt x="4662" y="931"/>
                </a:lnTo>
                <a:lnTo>
                  <a:pt x="4662" y="931"/>
                </a:lnTo>
                <a:lnTo>
                  <a:pt x="4660" y="931"/>
                </a:lnTo>
                <a:lnTo>
                  <a:pt x="4660" y="931"/>
                </a:lnTo>
                <a:lnTo>
                  <a:pt x="4660" y="931"/>
                </a:lnTo>
                <a:lnTo>
                  <a:pt x="4660" y="933"/>
                </a:lnTo>
                <a:lnTo>
                  <a:pt x="4658" y="935"/>
                </a:lnTo>
                <a:lnTo>
                  <a:pt x="4660" y="937"/>
                </a:lnTo>
                <a:lnTo>
                  <a:pt x="4660" y="939"/>
                </a:lnTo>
                <a:lnTo>
                  <a:pt x="4662" y="944"/>
                </a:lnTo>
                <a:lnTo>
                  <a:pt x="4662" y="948"/>
                </a:lnTo>
                <a:lnTo>
                  <a:pt x="4660" y="950"/>
                </a:lnTo>
                <a:lnTo>
                  <a:pt x="4660" y="952"/>
                </a:lnTo>
                <a:lnTo>
                  <a:pt x="4660" y="956"/>
                </a:lnTo>
                <a:lnTo>
                  <a:pt x="4660" y="956"/>
                </a:lnTo>
                <a:lnTo>
                  <a:pt x="4658" y="960"/>
                </a:lnTo>
                <a:lnTo>
                  <a:pt x="4656" y="962"/>
                </a:lnTo>
                <a:lnTo>
                  <a:pt x="4656" y="965"/>
                </a:lnTo>
                <a:lnTo>
                  <a:pt x="4656" y="967"/>
                </a:lnTo>
                <a:lnTo>
                  <a:pt x="4656" y="969"/>
                </a:lnTo>
                <a:lnTo>
                  <a:pt x="4654" y="969"/>
                </a:lnTo>
                <a:lnTo>
                  <a:pt x="4654" y="971"/>
                </a:lnTo>
                <a:lnTo>
                  <a:pt x="4652" y="971"/>
                </a:lnTo>
                <a:lnTo>
                  <a:pt x="4649" y="969"/>
                </a:lnTo>
                <a:lnTo>
                  <a:pt x="4647" y="969"/>
                </a:lnTo>
                <a:lnTo>
                  <a:pt x="4647" y="969"/>
                </a:lnTo>
                <a:lnTo>
                  <a:pt x="4645" y="967"/>
                </a:lnTo>
                <a:lnTo>
                  <a:pt x="4643" y="967"/>
                </a:lnTo>
                <a:lnTo>
                  <a:pt x="4641" y="969"/>
                </a:lnTo>
                <a:lnTo>
                  <a:pt x="4641" y="969"/>
                </a:lnTo>
                <a:lnTo>
                  <a:pt x="4641" y="971"/>
                </a:lnTo>
                <a:lnTo>
                  <a:pt x="4643" y="973"/>
                </a:lnTo>
                <a:lnTo>
                  <a:pt x="4643" y="973"/>
                </a:lnTo>
                <a:lnTo>
                  <a:pt x="4641" y="975"/>
                </a:lnTo>
                <a:close/>
                <a:moveTo>
                  <a:pt x="4629" y="990"/>
                </a:moveTo>
                <a:lnTo>
                  <a:pt x="4629" y="990"/>
                </a:lnTo>
                <a:lnTo>
                  <a:pt x="4629" y="986"/>
                </a:lnTo>
                <a:lnTo>
                  <a:pt x="4629" y="986"/>
                </a:lnTo>
                <a:lnTo>
                  <a:pt x="4629" y="988"/>
                </a:lnTo>
                <a:lnTo>
                  <a:pt x="4626" y="988"/>
                </a:lnTo>
                <a:lnTo>
                  <a:pt x="4629" y="990"/>
                </a:lnTo>
                <a:lnTo>
                  <a:pt x="4629" y="990"/>
                </a:lnTo>
                <a:lnTo>
                  <a:pt x="4629" y="990"/>
                </a:lnTo>
                <a:close/>
                <a:moveTo>
                  <a:pt x="4652" y="931"/>
                </a:moveTo>
                <a:lnTo>
                  <a:pt x="4652" y="931"/>
                </a:lnTo>
                <a:lnTo>
                  <a:pt x="4652" y="931"/>
                </a:lnTo>
                <a:lnTo>
                  <a:pt x="4649" y="929"/>
                </a:lnTo>
                <a:lnTo>
                  <a:pt x="4649" y="929"/>
                </a:lnTo>
                <a:lnTo>
                  <a:pt x="4649" y="931"/>
                </a:lnTo>
                <a:lnTo>
                  <a:pt x="4652" y="933"/>
                </a:lnTo>
                <a:lnTo>
                  <a:pt x="4652" y="931"/>
                </a:lnTo>
                <a:close/>
                <a:moveTo>
                  <a:pt x="4825" y="889"/>
                </a:moveTo>
                <a:lnTo>
                  <a:pt x="4825" y="887"/>
                </a:lnTo>
                <a:lnTo>
                  <a:pt x="4825" y="887"/>
                </a:lnTo>
                <a:lnTo>
                  <a:pt x="4823" y="889"/>
                </a:lnTo>
                <a:lnTo>
                  <a:pt x="4823" y="889"/>
                </a:lnTo>
                <a:lnTo>
                  <a:pt x="4825" y="889"/>
                </a:lnTo>
                <a:lnTo>
                  <a:pt x="4825" y="889"/>
                </a:lnTo>
                <a:close/>
                <a:moveTo>
                  <a:pt x="4654" y="935"/>
                </a:moveTo>
                <a:lnTo>
                  <a:pt x="4654" y="935"/>
                </a:lnTo>
                <a:lnTo>
                  <a:pt x="4656" y="935"/>
                </a:lnTo>
                <a:lnTo>
                  <a:pt x="4656" y="935"/>
                </a:lnTo>
                <a:lnTo>
                  <a:pt x="4654" y="933"/>
                </a:lnTo>
                <a:lnTo>
                  <a:pt x="4654" y="933"/>
                </a:lnTo>
                <a:lnTo>
                  <a:pt x="4652" y="935"/>
                </a:lnTo>
                <a:lnTo>
                  <a:pt x="4652" y="935"/>
                </a:lnTo>
                <a:lnTo>
                  <a:pt x="4654" y="935"/>
                </a:lnTo>
                <a:close/>
                <a:moveTo>
                  <a:pt x="4811" y="1671"/>
                </a:moveTo>
                <a:lnTo>
                  <a:pt x="4809" y="1671"/>
                </a:lnTo>
                <a:lnTo>
                  <a:pt x="4809" y="1671"/>
                </a:lnTo>
                <a:lnTo>
                  <a:pt x="4809" y="1671"/>
                </a:lnTo>
                <a:lnTo>
                  <a:pt x="4809" y="1671"/>
                </a:lnTo>
                <a:lnTo>
                  <a:pt x="4811" y="1671"/>
                </a:lnTo>
                <a:lnTo>
                  <a:pt x="4811" y="1671"/>
                </a:lnTo>
                <a:close/>
                <a:moveTo>
                  <a:pt x="4813" y="900"/>
                </a:moveTo>
                <a:lnTo>
                  <a:pt x="4813" y="900"/>
                </a:lnTo>
                <a:lnTo>
                  <a:pt x="4811" y="902"/>
                </a:lnTo>
                <a:lnTo>
                  <a:pt x="4809" y="904"/>
                </a:lnTo>
                <a:lnTo>
                  <a:pt x="4807" y="904"/>
                </a:lnTo>
                <a:lnTo>
                  <a:pt x="4807" y="906"/>
                </a:lnTo>
                <a:lnTo>
                  <a:pt x="4807" y="906"/>
                </a:lnTo>
                <a:lnTo>
                  <a:pt x="4807" y="906"/>
                </a:lnTo>
                <a:lnTo>
                  <a:pt x="4811" y="904"/>
                </a:lnTo>
                <a:lnTo>
                  <a:pt x="4813" y="900"/>
                </a:lnTo>
                <a:lnTo>
                  <a:pt x="4813" y="900"/>
                </a:lnTo>
                <a:close/>
                <a:moveTo>
                  <a:pt x="4809" y="1524"/>
                </a:moveTo>
                <a:lnTo>
                  <a:pt x="4809" y="1524"/>
                </a:lnTo>
                <a:lnTo>
                  <a:pt x="4809" y="1524"/>
                </a:lnTo>
                <a:lnTo>
                  <a:pt x="4809" y="1524"/>
                </a:lnTo>
                <a:lnTo>
                  <a:pt x="4809" y="1524"/>
                </a:lnTo>
                <a:lnTo>
                  <a:pt x="4809" y="1524"/>
                </a:lnTo>
                <a:lnTo>
                  <a:pt x="4809" y="1524"/>
                </a:lnTo>
                <a:lnTo>
                  <a:pt x="4809" y="1524"/>
                </a:lnTo>
                <a:lnTo>
                  <a:pt x="4809" y="1524"/>
                </a:lnTo>
                <a:close/>
                <a:moveTo>
                  <a:pt x="4819" y="1675"/>
                </a:moveTo>
                <a:lnTo>
                  <a:pt x="4819" y="1675"/>
                </a:lnTo>
                <a:lnTo>
                  <a:pt x="4817" y="1675"/>
                </a:lnTo>
                <a:lnTo>
                  <a:pt x="4817" y="1675"/>
                </a:lnTo>
                <a:lnTo>
                  <a:pt x="4819" y="1677"/>
                </a:lnTo>
                <a:lnTo>
                  <a:pt x="4819" y="1677"/>
                </a:lnTo>
                <a:lnTo>
                  <a:pt x="4819" y="1675"/>
                </a:lnTo>
                <a:close/>
                <a:moveTo>
                  <a:pt x="4775" y="1650"/>
                </a:moveTo>
                <a:lnTo>
                  <a:pt x="4775" y="1652"/>
                </a:lnTo>
                <a:lnTo>
                  <a:pt x="4775" y="1652"/>
                </a:lnTo>
                <a:lnTo>
                  <a:pt x="4775" y="1654"/>
                </a:lnTo>
                <a:lnTo>
                  <a:pt x="4777" y="1654"/>
                </a:lnTo>
                <a:lnTo>
                  <a:pt x="4777" y="1654"/>
                </a:lnTo>
                <a:lnTo>
                  <a:pt x="4777" y="1654"/>
                </a:lnTo>
                <a:lnTo>
                  <a:pt x="4777" y="1652"/>
                </a:lnTo>
                <a:lnTo>
                  <a:pt x="4775" y="1650"/>
                </a:lnTo>
                <a:lnTo>
                  <a:pt x="4775" y="1650"/>
                </a:lnTo>
                <a:close/>
                <a:moveTo>
                  <a:pt x="4792" y="1671"/>
                </a:moveTo>
                <a:lnTo>
                  <a:pt x="4794" y="1671"/>
                </a:lnTo>
                <a:lnTo>
                  <a:pt x="4794" y="1671"/>
                </a:lnTo>
                <a:lnTo>
                  <a:pt x="4796" y="1671"/>
                </a:lnTo>
                <a:lnTo>
                  <a:pt x="4800" y="1675"/>
                </a:lnTo>
                <a:lnTo>
                  <a:pt x="4802" y="1675"/>
                </a:lnTo>
                <a:lnTo>
                  <a:pt x="4805" y="1677"/>
                </a:lnTo>
                <a:lnTo>
                  <a:pt x="4807" y="1679"/>
                </a:lnTo>
                <a:lnTo>
                  <a:pt x="4809" y="1679"/>
                </a:lnTo>
                <a:lnTo>
                  <a:pt x="4809" y="1682"/>
                </a:lnTo>
                <a:lnTo>
                  <a:pt x="4811" y="1682"/>
                </a:lnTo>
                <a:lnTo>
                  <a:pt x="4811" y="1682"/>
                </a:lnTo>
                <a:lnTo>
                  <a:pt x="4813" y="1682"/>
                </a:lnTo>
                <a:lnTo>
                  <a:pt x="4813" y="1682"/>
                </a:lnTo>
                <a:lnTo>
                  <a:pt x="4815" y="1684"/>
                </a:lnTo>
                <a:lnTo>
                  <a:pt x="4819" y="1688"/>
                </a:lnTo>
                <a:lnTo>
                  <a:pt x="4819" y="1690"/>
                </a:lnTo>
                <a:lnTo>
                  <a:pt x="4819" y="1692"/>
                </a:lnTo>
                <a:lnTo>
                  <a:pt x="4819" y="1694"/>
                </a:lnTo>
                <a:lnTo>
                  <a:pt x="4819" y="1694"/>
                </a:lnTo>
                <a:lnTo>
                  <a:pt x="4819" y="1696"/>
                </a:lnTo>
                <a:lnTo>
                  <a:pt x="4821" y="1698"/>
                </a:lnTo>
                <a:lnTo>
                  <a:pt x="4821" y="1698"/>
                </a:lnTo>
                <a:lnTo>
                  <a:pt x="4821" y="1700"/>
                </a:lnTo>
                <a:lnTo>
                  <a:pt x="4823" y="1700"/>
                </a:lnTo>
                <a:lnTo>
                  <a:pt x="4823" y="1700"/>
                </a:lnTo>
                <a:lnTo>
                  <a:pt x="4825" y="1698"/>
                </a:lnTo>
                <a:lnTo>
                  <a:pt x="4825" y="1696"/>
                </a:lnTo>
                <a:lnTo>
                  <a:pt x="4825" y="1696"/>
                </a:lnTo>
                <a:lnTo>
                  <a:pt x="4825" y="1694"/>
                </a:lnTo>
                <a:lnTo>
                  <a:pt x="4825" y="1694"/>
                </a:lnTo>
                <a:lnTo>
                  <a:pt x="4825" y="1692"/>
                </a:lnTo>
                <a:lnTo>
                  <a:pt x="4825" y="1690"/>
                </a:lnTo>
                <a:lnTo>
                  <a:pt x="4815" y="1682"/>
                </a:lnTo>
                <a:lnTo>
                  <a:pt x="4815" y="1682"/>
                </a:lnTo>
                <a:lnTo>
                  <a:pt x="4813" y="1679"/>
                </a:lnTo>
                <a:lnTo>
                  <a:pt x="4811" y="1677"/>
                </a:lnTo>
                <a:lnTo>
                  <a:pt x="4811" y="1677"/>
                </a:lnTo>
                <a:lnTo>
                  <a:pt x="4807" y="1677"/>
                </a:lnTo>
                <a:lnTo>
                  <a:pt x="4805" y="1675"/>
                </a:lnTo>
                <a:lnTo>
                  <a:pt x="4805" y="1675"/>
                </a:lnTo>
                <a:lnTo>
                  <a:pt x="4802" y="1673"/>
                </a:lnTo>
                <a:lnTo>
                  <a:pt x="4800" y="1673"/>
                </a:lnTo>
                <a:lnTo>
                  <a:pt x="4798" y="1673"/>
                </a:lnTo>
                <a:lnTo>
                  <a:pt x="4798" y="1671"/>
                </a:lnTo>
                <a:lnTo>
                  <a:pt x="4796" y="1669"/>
                </a:lnTo>
                <a:lnTo>
                  <a:pt x="4792" y="1669"/>
                </a:lnTo>
                <a:lnTo>
                  <a:pt x="4792" y="1669"/>
                </a:lnTo>
                <a:lnTo>
                  <a:pt x="4792" y="1671"/>
                </a:lnTo>
                <a:lnTo>
                  <a:pt x="4792" y="1671"/>
                </a:lnTo>
                <a:close/>
                <a:moveTo>
                  <a:pt x="4769" y="1711"/>
                </a:moveTo>
                <a:lnTo>
                  <a:pt x="4769" y="1711"/>
                </a:lnTo>
                <a:lnTo>
                  <a:pt x="4767" y="1711"/>
                </a:lnTo>
                <a:lnTo>
                  <a:pt x="4763" y="1711"/>
                </a:lnTo>
                <a:lnTo>
                  <a:pt x="4763" y="1711"/>
                </a:lnTo>
                <a:lnTo>
                  <a:pt x="4761" y="1711"/>
                </a:lnTo>
                <a:lnTo>
                  <a:pt x="4761" y="1711"/>
                </a:lnTo>
                <a:lnTo>
                  <a:pt x="4761" y="1711"/>
                </a:lnTo>
                <a:lnTo>
                  <a:pt x="4758" y="1709"/>
                </a:lnTo>
                <a:lnTo>
                  <a:pt x="4756" y="1711"/>
                </a:lnTo>
                <a:lnTo>
                  <a:pt x="4756" y="1713"/>
                </a:lnTo>
                <a:lnTo>
                  <a:pt x="4758" y="1713"/>
                </a:lnTo>
                <a:lnTo>
                  <a:pt x="4758" y="1715"/>
                </a:lnTo>
                <a:lnTo>
                  <a:pt x="4761" y="1715"/>
                </a:lnTo>
                <a:lnTo>
                  <a:pt x="4763" y="1715"/>
                </a:lnTo>
                <a:lnTo>
                  <a:pt x="4763" y="1717"/>
                </a:lnTo>
                <a:lnTo>
                  <a:pt x="4767" y="1719"/>
                </a:lnTo>
                <a:lnTo>
                  <a:pt x="4769" y="1719"/>
                </a:lnTo>
                <a:lnTo>
                  <a:pt x="4771" y="1719"/>
                </a:lnTo>
                <a:lnTo>
                  <a:pt x="4771" y="1719"/>
                </a:lnTo>
                <a:lnTo>
                  <a:pt x="4773" y="1719"/>
                </a:lnTo>
                <a:lnTo>
                  <a:pt x="4775" y="1721"/>
                </a:lnTo>
                <a:lnTo>
                  <a:pt x="4775" y="1721"/>
                </a:lnTo>
                <a:lnTo>
                  <a:pt x="4777" y="1721"/>
                </a:lnTo>
                <a:lnTo>
                  <a:pt x="4779" y="1721"/>
                </a:lnTo>
                <a:lnTo>
                  <a:pt x="4784" y="1721"/>
                </a:lnTo>
                <a:lnTo>
                  <a:pt x="4788" y="1721"/>
                </a:lnTo>
                <a:lnTo>
                  <a:pt x="4788" y="1721"/>
                </a:lnTo>
                <a:lnTo>
                  <a:pt x="4790" y="1719"/>
                </a:lnTo>
                <a:lnTo>
                  <a:pt x="4792" y="1719"/>
                </a:lnTo>
                <a:lnTo>
                  <a:pt x="4792" y="1719"/>
                </a:lnTo>
                <a:lnTo>
                  <a:pt x="4792" y="1719"/>
                </a:lnTo>
                <a:lnTo>
                  <a:pt x="4794" y="1717"/>
                </a:lnTo>
                <a:lnTo>
                  <a:pt x="4796" y="1717"/>
                </a:lnTo>
                <a:lnTo>
                  <a:pt x="4796" y="1717"/>
                </a:lnTo>
                <a:lnTo>
                  <a:pt x="4798" y="1717"/>
                </a:lnTo>
                <a:lnTo>
                  <a:pt x="4800" y="1715"/>
                </a:lnTo>
                <a:lnTo>
                  <a:pt x="4802" y="1713"/>
                </a:lnTo>
                <a:lnTo>
                  <a:pt x="4802" y="1713"/>
                </a:lnTo>
                <a:lnTo>
                  <a:pt x="4802" y="1713"/>
                </a:lnTo>
                <a:lnTo>
                  <a:pt x="4802" y="1711"/>
                </a:lnTo>
                <a:lnTo>
                  <a:pt x="4802" y="1711"/>
                </a:lnTo>
                <a:lnTo>
                  <a:pt x="4805" y="1711"/>
                </a:lnTo>
                <a:lnTo>
                  <a:pt x="4809" y="1711"/>
                </a:lnTo>
                <a:lnTo>
                  <a:pt x="4809" y="1711"/>
                </a:lnTo>
                <a:lnTo>
                  <a:pt x="4811" y="1709"/>
                </a:lnTo>
                <a:lnTo>
                  <a:pt x="4811" y="1709"/>
                </a:lnTo>
                <a:lnTo>
                  <a:pt x="4811" y="1707"/>
                </a:lnTo>
                <a:lnTo>
                  <a:pt x="4809" y="1705"/>
                </a:lnTo>
                <a:lnTo>
                  <a:pt x="4809" y="1705"/>
                </a:lnTo>
                <a:lnTo>
                  <a:pt x="4811" y="1702"/>
                </a:lnTo>
                <a:lnTo>
                  <a:pt x="4813" y="1702"/>
                </a:lnTo>
                <a:lnTo>
                  <a:pt x="4813" y="1702"/>
                </a:lnTo>
                <a:lnTo>
                  <a:pt x="4813" y="1702"/>
                </a:lnTo>
                <a:lnTo>
                  <a:pt x="4815" y="1700"/>
                </a:lnTo>
                <a:lnTo>
                  <a:pt x="4815" y="1698"/>
                </a:lnTo>
                <a:lnTo>
                  <a:pt x="4815" y="1698"/>
                </a:lnTo>
                <a:lnTo>
                  <a:pt x="4815" y="1696"/>
                </a:lnTo>
                <a:lnTo>
                  <a:pt x="4815" y="1696"/>
                </a:lnTo>
                <a:lnTo>
                  <a:pt x="4815" y="1694"/>
                </a:lnTo>
                <a:lnTo>
                  <a:pt x="4815" y="1694"/>
                </a:lnTo>
                <a:lnTo>
                  <a:pt x="4813" y="1692"/>
                </a:lnTo>
                <a:lnTo>
                  <a:pt x="4811" y="1692"/>
                </a:lnTo>
                <a:lnTo>
                  <a:pt x="4809" y="1694"/>
                </a:lnTo>
                <a:lnTo>
                  <a:pt x="4809" y="1692"/>
                </a:lnTo>
                <a:lnTo>
                  <a:pt x="4809" y="1692"/>
                </a:lnTo>
                <a:lnTo>
                  <a:pt x="4807" y="1692"/>
                </a:lnTo>
                <a:lnTo>
                  <a:pt x="4805" y="1692"/>
                </a:lnTo>
                <a:lnTo>
                  <a:pt x="4805" y="1692"/>
                </a:lnTo>
                <a:lnTo>
                  <a:pt x="4802" y="1692"/>
                </a:lnTo>
                <a:lnTo>
                  <a:pt x="4802" y="1692"/>
                </a:lnTo>
                <a:lnTo>
                  <a:pt x="4802" y="1694"/>
                </a:lnTo>
                <a:lnTo>
                  <a:pt x="4805" y="1698"/>
                </a:lnTo>
                <a:lnTo>
                  <a:pt x="4805" y="1700"/>
                </a:lnTo>
                <a:lnTo>
                  <a:pt x="4805" y="1700"/>
                </a:lnTo>
                <a:lnTo>
                  <a:pt x="4805" y="1702"/>
                </a:lnTo>
                <a:lnTo>
                  <a:pt x="4802" y="1702"/>
                </a:lnTo>
                <a:lnTo>
                  <a:pt x="4800" y="1702"/>
                </a:lnTo>
                <a:lnTo>
                  <a:pt x="4800" y="1702"/>
                </a:lnTo>
                <a:lnTo>
                  <a:pt x="4798" y="1705"/>
                </a:lnTo>
                <a:lnTo>
                  <a:pt x="4796" y="1707"/>
                </a:lnTo>
                <a:lnTo>
                  <a:pt x="4796" y="1707"/>
                </a:lnTo>
                <a:lnTo>
                  <a:pt x="4794" y="1709"/>
                </a:lnTo>
                <a:lnTo>
                  <a:pt x="4794" y="1709"/>
                </a:lnTo>
                <a:lnTo>
                  <a:pt x="4792" y="1709"/>
                </a:lnTo>
                <a:lnTo>
                  <a:pt x="4792" y="1709"/>
                </a:lnTo>
                <a:lnTo>
                  <a:pt x="4792" y="1711"/>
                </a:lnTo>
                <a:lnTo>
                  <a:pt x="4790" y="1711"/>
                </a:lnTo>
                <a:lnTo>
                  <a:pt x="4788" y="1709"/>
                </a:lnTo>
                <a:lnTo>
                  <a:pt x="4786" y="1709"/>
                </a:lnTo>
                <a:lnTo>
                  <a:pt x="4786" y="1711"/>
                </a:lnTo>
                <a:lnTo>
                  <a:pt x="4784" y="1711"/>
                </a:lnTo>
                <a:lnTo>
                  <a:pt x="4781" y="1709"/>
                </a:lnTo>
                <a:lnTo>
                  <a:pt x="4781" y="1707"/>
                </a:lnTo>
                <a:lnTo>
                  <a:pt x="4781" y="1707"/>
                </a:lnTo>
                <a:lnTo>
                  <a:pt x="4781" y="1705"/>
                </a:lnTo>
                <a:lnTo>
                  <a:pt x="4784" y="1705"/>
                </a:lnTo>
                <a:lnTo>
                  <a:pt x="4784" y="1702"/>
                </a:lnTo>
                <a:lnTo>
                  <a:pt x="4781" y="1702"/>
                </a:lnTo>
                <a:lnTo>
                  <a:pt x="4781" y="1702"/>
                </a:lnTo>
                <a:lnTo>
                  <a:pt x="4781" y="1705"/>
                </a:lnTo>
                <a:lnTo>
                  <a:pt x="4779" y="1709"/>
                </a:lnTo>
                <a:lnTo>
                  <a:pt x="4779" y="1711"/>
                </a:lnTo>
                <a:lnTo>
                  <a:pt x="4775" y="1711"/>
                </a:lnTo>
                <a:lnTo>
                  <a:pt x="4775" y="1711"/>
                </a:lnTo>
                <a:lnTo>
                  <a:pt x="4773" y="1711"/>
                </a:lnTo>
                <a:lnTo>
                  <a:pt x="4771" y="1711"/>
                </a:lnTo>
                <a:lnTo>
                  <a:pt x="4769" y="1711"/>
                </a:lnTo>
                <a:close/>
                <a:moveTo>
                  <a:pt x="4805" y="1526"/>
                </a:moveTo>
                <a:lnTo>
                  <a:pt x="4805" y="1526"/>
                </a:lnTo>
                <a:lnTo>
                  <a:pt x="4805" y="1526"/>
                </a:lnTo>
                <a:lnTo>
                  <a:pt x="4805" y="1526"/>
                </a:lnTo>
                <a:lnTo>
                  <a:pt x="4805" y="1526"/>
                </a:lnTo>
                <a:lnTo>
                  <a:pt x="4805" y="1524"/>
                </a:lnTo>
                <a:lnTo>
                  <a:pt x="4805" y="1524"/>
                </a:lnTo>
                <a:lnTo>
                  <a:pt x="4805" y="1524"/>
                </a:lnTo>
                <a:lnTo>
                  <a:pt x="4805" y="1524"/>
                </a:lnTo>
                <a:lnTo>
                  <a:pt x="4805" y="1524"/>
                </a:lnTo>
                <a:lnTo>
                  <a:pt x="4805" y="1524"/>
                </a:lnTo>
                <a:lnTo>
                  <a:pt x="4805" y="1526"/>
                </a:lnTo>
                <a:lnTo>
                  <a:pt x="4805" y="1526"/>
                </a:lnTo>
                <a:close/>
                <a:moveTo>
                  <a:pt x="4811" y="1673"/>
                </a:moveTo>
                <a:lnTo>
                  <a:pt x="4811" y="1673"/>
                </a:lnTo>
                <a:lnTo>
                  <a:pt x="4811" y="1673"/>
                </a:lnTo>
                <a:lnTo>
                  <a:pt x="4811" y="1673"/>
                </a:lnTo>
                <a:lnTo>
                  <a:pt x="4809" y="1671"/>
                </a:lnTo>
                <a:lnTo>
                  <a:pt x="4809" y="1673"/>
                </a:lnTo>
                <a:lnTo>
                  <a:pt x="4809" y="1673"/>
                </a:lnTo>
                <a:lnTo>
                  <a:pt x="4811" y="1673"/>
                </a:lnTo>
                <a:close/>
                <a:moveTo>
                  <a:pt x="4559" y="1726"/>
                </a:moveTo>
                <a:lnTo>
                  <a:pt x="4559" y="1723"/>
                </a:lnTo>
                <a:lnTo>
                  <a:pt x="4557" y="1723"/>
                </a:lnTo>
                <a:lnTo>
                  <a:pt x="4559" y="1726"/>
                </a:lnTo>
                <a:lnTo>
                  <a:pt x="4559" y="1726"/>
                </a:lnTo>
                <a:lnTo>
                  <a:pt x="4559" y="1726"/>
                </a:lnTo>
                <a:close/>
                <a:moveTo>
                  <a:pt x="4377" y="1757"/>
                </a:moveTo>
                <a:lnTo>
                  <a:pt x="4379" y="1757"/>
                </a:lnTo>
                <a:lnTo>
                  <a:pt x="4381" y="1757"/>
                </a:lnTo>
                <a:lnTo>
                  <a:pt x="4381" y="1757"/>
                </a:lnTo>
                <a:lnTo>
                  <a:pt x="4383" y="1757"/>
                </a:lnTo>
                <a:lnTo>
                  <a:pt x="4385" y="1755"/>
                </a:lnTo>
                <a:lnTo>
                  <a:pt x="4385" y="1755"/>
                </a:lnTo>
                <a:lnTo>
                  <a:pt x="4388" y="1755"/>
                </a:lnTo>
                <a:lnTo>
                  <a:pt x="4388" y="1755"/>
                </a:lnTo>
                <a:lnTo>
                  <a:pt x="4388" y="1753"/>
                </a:lnTo>
                <a:lnTo>
                  <a:pt x="4388" y="1753"/>
                </a:lnTo>
                <a:lnTo>
                  <a:pt x="4388" y="1751"/>
                </a:lnTo>
                <a:lnTo>
                  <a:pt x="4390" y="1751"/>
                </a:lnTo>
                <a:lnTo>
                  <a:pt x="4390" y="1751"/>
                </a:lnTo>
                <a:lnTo>
                  <a:pt x="4390" y="1749"/>
                </a:lnTo>
                <a:lnTo>
                  <a:pt x="4388" y="1749"/>
                </a:lnTo>
                <a:lnTo>
                  <a:pt x="4388" y="1747"/>
                </a:lnTo>
                <a:lnTo>
                  <a:pt x="4388" y="1749"/>
                </a:lnTo>
                <a:lnTo>
                  <a:pt x="4385" y="1749"/>
                </a:lnTo>
                <a:lnTo>
                  <a:pt x="4388" y="1749"/>
                </a:lnTo>
                <a:lnTo>
                  <a:pt x="4388" y="1751"/>
                </a:lnTo>
                <a:lnTo>
                  <a:pt x="4385" y="1751"/>
                </a:lnTo>
                <a:lnTo>
                  <a:pt x="4383" y="1753"/>
                </a:lnTo>
                <a:lnTo>
                  <a:pt x="4383" y="1753"/>
                </a:lnTo>
                <a:lnTo>
                  <a:pt x="4383" y="1753"/>
                </a:lnTo>
                <a:lnTo>
                  <a:pt x="4381" y="1753"/>
                </a:lnTo>
                <a:lnTo>
                  <a:pt x="4381" y="1755"/>
                </a:lnTo>
                <a:lnTo>
                  <a:pt x="4381" y="1755"/>
                </a:lnTo>
                <a:lnTo>
                  <a:pt x="4379" y="1755"/>
                </a:lnTo>
                <a:lnTo>
                  <a:pt x="4379" y="1755"/>
                </a:lnTo>
                <a:lnTo>
                  <a:pt x="4377" y="1753"/>
                </a:lnTo>
                <a:lnTo>
                  <a:pt x="4375" y="1753"/>
                </a:lnTo>
                <a:lnTo>
                  <a:pt x="4375" y="1753"/>
                </a:lnTo>
                <a:lnTo>
                  <a:pt x="4373" y="1753"/>
                </a:lnTo>
                <a:lnTo>
                  <a:pt x="4373" y="1753"/>
                </a:lnTo>
                <a:lnTo>
                  <a:pt x="4371" y="1753"/>
                </a:lnTo>
                <a:lnTo>
                  <a:pt x="4371" y="1753"/>
                </a:lnTo>
                <a:lnTo>
                  <a:pt x="4369" y="1753"/>
                </a:lnTo>
                <a:lnTo>
                  <a:pt x="4369" y="1755"/>
                </a:lnTo>
                <a:lnTo>
                  <a:pt x="4369" y="1755"/>
                </a:lnTo>
                <a:lnTo>
                  <a:pt x="4367" y="1755"/>
                </a:lnTo>
                <a:lnTo>
                  <a:pt x="4367" y="1755"/>
                </a:lnTo>
                <a:lnTo>
                  <a:pt x="4365" y="1753"/>
                </a:lnTo>
                <a:lnTo>
                  <a:pt x="4362" y="1753"/>
                </a:lnTo>
                <a:lnTo>
                  <a:pt x="4360" y="1751"/>
                </a:lnTo>
                <a:lnTo>
                  <a:pt x="4358" y="1751"/>
                </a:lnTo>
                <a:lnTo>
                  <a:pt x="4356" y="1751"/>
                </a:lnTo>
                <a:lnTo>
                  <a:pt x="4356" y="1751"/>
                </a:lnTo>
                <a:lnTo>
                  <a:pt x="4354" y="1751"/>
                </a:lnTo>
                <a:lnTo>
                  <a:pt x="4354" y="1751"/>
                </a:lnTo>
                <a:lnTo>
                  <a:pt x="4354" y="1751"/>
                </a:lnTo>
                <a:lnTo>
                  <a:pt x="4352" y="1751"/>
                </a:lnTo>
                <a:lnTo>
                  <a:pt x="4352" y="1751"/>
                </a:lnTo>
                <a:lnTo>
                  <a:pt x="4350" y="1751"/>
                </a:lnTo>
                <a:lnTo>
                  <a:pt x="4348" y="1751"/>
                </a:lnTo>
                <a:lnTo>
                  <a:pt x="4346" y="1753"/>
                </a:lnTo>
                <a:lnTo>
                  <a:pt x="4346" y="1753"/>
                </a:lnTo>
                <a:lnTo>
                  <a:pt x="4344" y="1753"/>
                </a:lnTo>
                <a:lnTo>
                  <a:pt x="4344" y="1753"/>
                </a:lnTo>
                <a:lnTo>
                  <a:pt x="4344" y="1753"/>
                </a:lnTo>
                <a:lnTo>
                  <a:pt x="4344" y="1755"/>
                </a:lnTo>
                <a:lnTo>
                  <a:pt x="4344" y="1755"/>
                </a:lnTo>
                <a:lnTo>
                  <a:pt x="4344" y="1757"/>
                </a:lnTo>
                <a:lnTo>
                  <a:pt x="4344" y="1757"/>
                </a:lnTo>
                <a:lnTo>
                  <a:pt x="4344" y="1757"/>
                </a:lnTo>
                <a:lnTo>
                  <a:pt x="4346" y="1759"/>
                </a:lnTo>
                <a:lnTo>
                  <a:pt x="4346" y="1757"/>
                </a:lnTo>
                <a:lnTo>
                  <a:pt x="4348" y="1757"/>
                </a:lnTo>
                <a:lnTo>
                  <a:pt x="4350" y="1759"/>
                </a:lnTo>
                <a:lnTo>
                  <a:pt x="4354" y="1757"/>
                </a:lnTo>
                <a:lnTo>
                  <a:pt x="4358" y="1759"/>
                </a:lnTo>
                <a:lnTo>
                  <a:pt x="4360" y="1759"/>
                </a:lnTo>
                <a:lnTo>
                  <a:pt x="4360" y="1759"/>
                </a:lnTo>
                <a:lnTo>
                  <a:pt x="4362" y="1759"/>
                </a:lnTo>
                <a:lnTo>
                  <a:pt x="4362" y="1759"/>
                </a:lnTo>
                <a:lnTo>
                  <a:pt x="4362" y="1759"/>
                </a:lnTo>
                <a:lnTo>
                  <a:pt x="4365" y="1759"/>
                </a:lnTo>
                <a:lnTo>
                  <a:pt x="4367" y="1757"/>
                </a:lnTo>
                <a:lnTo>
                  <a:pt x="4369" y="1757"/>
                </a:lnTo>
                <a:lnTo>
                  <a:pt x="4369" y="1759"/>
                </a:lnTo>
                <a:lnTo>
                  <a:pt x="4369" y="1759"/>
                </a:lnTo>
                <a:lnTo>
                  <a:pt x="4371" y="1759"/>
                </a:lnTo>
                <a:lnTo>
                  <a:pt x="4371" y="1759"/>
                </a:lnTo>
                <a:lnTo>
                  <a:pt x="4373" y="1759"/>
                </a:lnTo>
                <a:lnTo>
                  <a:pt x="4377" y="1757"/>
                </a:lnTo>
                <a:lnTo>
                  <a:pt x="4377" y="1757"/>
                </a:lnTo>
                <a:close/>
                <a:moveTo>
                  <a:pt x="4413" y="1851"/>
                </a:moveTo>
                <a:lnTo>
                  <a:pt x="4411" y="1851"/>
                </a:lnTo>
                <a:lnTo>
                  <a:pt x="4411" y="1851"/>
                </a:lnTo>
                <a:lnTo>
                  <a:pt x="4411" y="1853"/>
                </a:lnTo>
                <a:lnTo>
                  <a:pt x="4413" y="1853"/>
                </a:lnTo>
                <a:lnTo>
                  <a:pt x="4413" y="1853"/>
                </a:lnTo>
                <a:lnTo>
                  <a:pt x="4413" y="1853"/>
                </a:lnTo>
                <a:lnTo>
                  <a:pt x="4413" y="1853"/>
                </a:lnTo>
                <a:lnTo>
                  <a:pt x="4413" y="1853"/>
                </a:lnTo>
                <a:lnTo>
                  <a:pt x="4413" y="1853"/>
                </a:lnTo>
                <a:lnTo>
                  <a:pt x="4413" y="1851"/>
                </a:lnTo>
                <a:close/>
                <a:moveTo>
                  <a:pt x="4398" y="1753"/>
                </a:moveTo>
                <a:lnTo>
                  <a:pt x="4400" y="1753"/>
                </a:lnTo>
                <a:lnTo>
                  <a:pt x="4400" y="1751"/>
                </a:lnTo>
                <a:lnTo>
                  <a:pt x="4402" y="1751"/>
                </a:lnTo>
                <a:lnTo>
                  <a:pt x="4402" y="1749"/>
                </a:lnTo>
                <a:lnTo>
                  <a:pt x="4402" y="1749"/>
                </a:lnTo>
                <a:lnTo>
                  <a:pt x="4400" y="1749"/>
                </a:lnTo>
                <a:lnTo>
                  <a:pt x="4398" y="1751"/>
                </a:lnTo>
                <a:lnTo>
                  <a:pt x="4398" y="1751"/>
                </a:lnTo>
                <a:lnTo>
                  <a:pt x="4398" y="1751"/>
                </a:lnTo>
                <a:lnTo>
                  <a:pt x="4396" y="1751"/>
                </a:lnTo>
                <a:lnTo>
                  <a:pt x="4396" y="1751"/>
                </a:lnTo>
                <a:lnTo>
                  <a:pt x="4396" y="1751"/>
                </a:lnTo>
                <a:lnTo>
                  <a:pt x="4396" y="1751"/>
                </a:lnTo>
                <a:lnTo>
                  <a:pt x="4396" y="1751"/>
                </a:lnTo>
                <a:lnTo>
                  <a:pt x="4396" y="1751"/>
                </a:lnTo>
                <a:lnTo>
                  <a:pt x="4394" y="1753"/>
                </a:lnTo>
                <a:lnTo>
                  <a:pt x="4394" y="1755"/>
                </a:lnTo>
                <a:lnTo>
                  <a:pt x="4394" y="1755"/>
                </a:lnTo>
                <a:lnTo>
                  <a:pt x="4394" y="1755"/>
                </a:lnTo>
                <a:lnTo>
                  <a:pt x="4396" y="1755"/>
                </a:lnTo>
                <a:lnTo>
                  <a:pt x="4396" y="1755"/>
                </a:lnTo>
                <a:lnTo>
                  <a:pt x="4396" y="1755"/>
                </a:lnTo>
                <a:lnTo>
                  <a:pt x="4398" y="1755"/>
                </a:lnTo>
                <a:lnTo>
                  <a:pt x="4398" y="1755"/>
                </a:lnTo>
                <a:lnTo>
                  <a:pt x="4398" y="1753"/>
                </a:lnTo>
                <a:lnTo>
                  <a:pt x="4398" y="1753"/>
                </a:lnTo>
                <a:lnTo>
                  <a:pt x="4398" y="1753"/>
                </a:lnTo>
                <a:lnTo>
                  <a:pt x="4398" y="1753"/>
                </a:lnTo>
                <a:close/>
                <a:moveTo>
                  <a:pt x="4310" y="1751"/>
                </a:moveTo>
                <a:lnTo>
                  <a:pt x="4310" y="1751"/>
                </a:lnTo>
                <a:lnTo>
                  <a:pt x="4312" y="1749"/>
                </a:lnTo>
                <a:lnTo>
                  <a:pt x="4312" y="1749"/>
                </a:lnTo>
                <a:lnTo>
                  <a:pt x="4310" y="1749"/>
                </a:lnTo>
                <a:lnTo>
                  <a:pt x="4310" y="1749"/>
                </a:lnTo>
                <a:lnTo>
                  <a:pt x="4310" y="1749"/>
                </a:lnTo>
                <a:lnTo>
                  <a:pt x="4310" y="1751"/>
                </a:lnTo>
                <a:lnTo>
                  <a:pt x="4310" y="1751"/>
                </a:lnTo>
                <a:lnTo>
                  <a:pt x="4310" y="1751"/>
                </a:lnTo>
                <a:close/>
                <a:moveTo>
                  <a:pt x="4331" y="1757"/>
                </a:moveTo>
                <a:lnTo>
                  <a:pt x="4331" y="1757"/>
                </a:lnTo>
                <a:lnTo>
                  <a:pt x="4331" y="1757"/>
                </a:lnTo>
                <a:lnTo>
                  <a:pt x="4331" y="1757"/>
                </a:lnTo>
                <a:lnTo>
                  <a:pt x="4333" y="1757"/>
                </a:lnTo>
                <a:lnTo>
                  <a:pt x="4333" y="1757"/>
                </a:lnTo>
                <a:lnTo>
                  <a:pt x="4333" y="1755"/>
                </a:lnTo>
                <a:lnTo>
                  <a:pt x="4333" y="1755"/>
                </a:lnTo>
                <a:lnTo>
                  <a:pt x="4333" y="1755"/>
                </a:lnTo>
                <a:lnTo>
                  <a:pt x="4333" y="1755"/>
                </a:lnTo>
                <a:lnTo>
                  <a:pt x="4333" y="1753"/>
                </a:lnTo>
                <a:lnTo>
                  <a:pt x="4331" y="1751"/>
                </a:lnTo>
                <a:lnTo>
                  <a:pt x="4331" y="1751"/>
                </a:lnTo>
                <a:lnTo>
                  <a:pt x="4329" y="1751"/>
                </a:lnTo>
                <a:lnTo>
                  <a:pt x="4329" y="1751"/>
                </a:lnTo>
                <a:lnTo>
                  <a:pt x="4329" y="1751"/>
                </a:lnTo>
                <a:lnTo>
                  <a:pt x="4327" y="1753"/>
                </a:lnTo>
                <a:lnTo>
                  <a:pt x="4327" y="1753"/>
                </a:lnTo>
                <a:lnTo>
                  <a:pt x="4327" y="1751"/>
                </a:lnTo>
                <a:lnTo>
                  <a:pt x="4327" y="1751"/>
                </a:lnTo>
                <a:lnTo>
                  <a:pt x="4325" y="1751"/>
                </a:lnTo>
                <a:lnTo>
                  <a:pt x="4325" y="1751"/>
                </a:lnTo>
                <a:lnTo>
                  <a:pt x="4323" y="1751"/>
                </a:lnTo>
                <a:lnTo>
                  <a:pt x="4323" y="1751"/>
                </a:lnTo>
                <a:lnTo>
                  <a:pt x="4321" y="1751"/>
                </a:lnTo>
                <a:lnTo>
                  <a:pt x="4321" y="1751"/>
                </a:lnTo>
                <a:lnTo>
                  <a:pt x="4321" y="1751"/>
                </a:lnTo>
                <a:lnTo>
                  <a:pt x="4318" y="1749"/>
                </a:lnTo>
                <a:lnTo>
                  <a:pt x="4318" y="1749"/>
                </a:lnTo>
                <a:lnTo>
                  <a:pt x="4316" y="1747"/>
                </a:lnTo>
                <a:lnTo>
                  <a:pt x="4316" y="1749"/>
                </a:lnTo>
                <a:lnTo>
                  <a:pt x="4314" y="1749"/>
                </a:lnTo>
                <a:lnTo>
                  <a:pt x="4314" y="1749"/>
                </a:lnTo>
                <a:lnTo>
                  <a:pt x="4314" y="1751"/>
                </a:lnTo>
                <a:lnTo>
                  <a:pt x="4314" y="1751"/>
                </a:lnTo>
                <a:lnTo>
                  <a:pt x="4316" y="1753"/>
                </a:lnTo>
                <a:lnTo>
                  <a:pt x="4318" y="1753"/>
                </a:lnTo>
                <a:lnTo>
                  <a:pt x="4318" y="1753"/>
                </a:lnTo>
                <a:lnTo>
                  <a:pt x="4318" y="1753"/>
                </a:lnTo>
                <a:lnTo>
                  <a:pt x="4321" y="1753"/>
                </a:lnTo>
                <a:lnTo>
                  <a:pt x="4321" y="1755"/>
                </a:lnTo>
                <a:lnTo>
                  <a:pt x="4321" y="1755"/>
                </a:lnTo>
                <a:lnTo>
                  <a:pt x="4318" y="1755"/>
                </a:lnTo>
                <a:lnTo>
                  <a:pt x="4316" y="1757"/>
                </a:lnTo>
                <a:lnTo>
                  <a:pt x="4316" y="1757"/>
                </a:lnTo>
                <a:lnTo>
                  <a:pt x="4314" y="1757"/>
                </a:lnTo>
                <a:lnTo>
                  <a:pt x="4312" y="1755"/>
                </a:lnTo>
                <a:lnTo>
                  <a:pt x="4312" y="1755"/>
                </a:lnTo>
                <a:lnTo>
                  <a:pt x="4312" y="1755"/>
                </a:lnTo>
                <a:lnTo>
                  <a:pt x="4312" y="1753"/>
                </a:lnTo>
                <a:lnTo>
                  <a:pt x="4310" y="1753"/>
                </a:lnTo>
                <a:lnTo>
                  <a:pt x="4310" y="1753"/>
                </a:lnTo>
                <a:lnTo>
                  <a:pt x="4308" y="1753"/>
                </a:lnTo>
                <a:lnTo>
                  <a:pt x="4306" y="1751"/>
                </a:lnTo>
                <a:lnTo>
                  <a:pt x="4306" y="1751"/>
                </a:lnTo>
                <a:lnTo>
                  <a:pt x="4304" y="1753"/>
                </a:lnTo>
                <a:lnTo>
                  <a:pt x="4302" y="1753"/>
                </a:lnTo>
                <a:lnTo>
                  <a:pt x="4302" y="1753"/>
                </a:lnTo>
                <a:lnTo>
                  <a:pt x="4300" y="1755"/>
                </a:lnTo>
                <a:lnTo>
                  <a:pt x="4300" y="1755"/>
                </a:lnTo>
                <a:lnTo>
                  <a:pt x="4300" y="1755"/>
                </a:lnTo>
                <a:lnTo>
                  <a:pt x="4300" y="1757"/>
                </a:lnTo>
                <a:lnTo>
                  <a:pt x="4300" y="1759"/>
                </a:lnTo>
                <a:lnTo>
                  <a:pt x="4300" y="1759"/>
                </a:lnTo>
                <a:lnTo>
                  <a:pt x="4300" y="1761"/>
                </a:lnTo>
                <a:lnTo>
                  <a:pt x="4302" y="1761"/>
                </a:lnTo>
                <a:lnTo>
                  <a:pt x="4302" y="1761"/>
                </a:lnTo>
                <a:lnTo>
                  <a:pt x="4304" y="1761"/>
                </a:lnTo>
                <a:lnTo>
                  <a:pt x="4306" y="1761"/>
                </a:lnTo>
                <a:lnTo>
                  <a:pt x="4306" y="1761"/>
                </a:lnTo>
                <a:lnTo>
                  <a:pt x="4306" y="1761"/>
                </a:lnTo>
                <a:lnTo>
                  <a:pt x="4308" y="1761"/>
                </a:lnTo>
                <a:lnTo>
                  <a:pt x="4308" y="1761"/>
                </a:lnTo>
                <a:lnTo>
                  <a:pt x="4310" y="1761"/>
                </a:lnTo>
                <a:lnTo>
                  <a:pt x="4314" y="1759"/>
                </a:lnTo>
                <a:lnTo>
                  <a:pt x="4314" y="1759"/>
                </a:lnTo>
                <a:lnTo>
                  <a:pt x="4314" y="1759"/>
                </a:lnTo>
                <a:lnTo>
                  <a:pt x="4318" y="1759"/>
                </a:lnTo>
                <a:lnTo>
                  <a:pt x="4318" y="1759"/>
                </a:lnTo>
                <a:lnTo>
                  <a:pt x="4321" y="1759"/>
                </a:lnTo>
                <a:lnTo>
                  <a:pt x="4321" y="1757"/>
                </a:lnTo>
                <a:lnTo>
                  <a:pt x="4323" y="1755"/>
                </a:lnTo>
                <a:lnTo>
                  <a:pt x="4323" y="1757"/>
                </a:lnTo>
                <a:lnTo>
                  <a:pt x="4323" y="1757"/>
                </a:lnTo>
                <a:lnTo>
                  <a:pt x="4323" y="1759"/>
                </a:lnTo>
                <a:lnTo>
                  <a:pt x="4325" y="1759"/>
                </a:lnTo>
                <a:lnTo>
                  <a:pt x="4327" y="1757"/>
                </a:lnTo>
                <a:lnTo>
                  <a:pt x="4327" y="1757"/>
                </a:lnTo>
                <a:lnTo>
                  <a:pt x="4329" y="1759"/>
                </a:lnTo>
                <a:lnTo>
                  <a:pt x="4329" y="1759"/>
                </a:lnTo>
                <a:lnTo>
                  <a:pt x="4329" y="1757"/>
                </a:lnTo>
                <a:lnTo>
                  <a:pt x="4329" y="1757"/>
                </a:lnTo>
                <a:lnTo>
                  <a:pt x="4329" y="1757"/>
                </a:lnTo>
                <a:lnTo>
                  <a:pt x="4329" y="1757"/>
                </a:lnTo>
                <a:lnTo>
                  <a:pt x="4329" y="1757"/>
                </a:lnTo>
                <a:lnTo>
                  <a:pt x="4331" y="1757"/>
                </a:lnTo>
                <a:close/>
                <a:moveTo>
                  <a:pt x="4585" y="1858"/>
                </a:moveTo>
                <a:lnTo>
                  <a:pt x="4585" y="1858"/>
                </a:lnTo>
                <a:lnTo>
                  <a:pt x="4587" y="1858"/>
                </a:lnTo>
                <a:lnTo>
                  <a:pt x="4587" y="1858"/>
                </a:lnTo>
                <a:lnTo>
                  <a:pt x="4587" y="1856"/>
                </a:lnTo>
                <a:lnTo>
                  <a:pt x="4587" y="1856"/>
                </a:lnTo>
                <a:lnTo>
                  <a:pt x="4585" y="1856"/>
                </a:lnTo>
                <a:lnTo>
                  <a:pt x="4585" y="1858"/>
                </a:lnTo>
                <a:close/>
                <a:moveTo>
                  <a:pt x="4455" y="1677"/>
                </a:moveTo>
                <a:lnTo>
                  <a:pt x="4455" y="1677"/>
                </a:lnTo>
                <a:lnTo>
                  <a:pt x="4455" y="1679"/>
                </a:lnTo>
                <a:lnTo>
                  <a:pt x="4457" y="1679"/>
                </a:lnTo>
                <a:lnTo>
                  <a:pt x="4457" y="1679"/>
                </a:lnTo>
                <a:lnTo>
                  <a:pt x="4455" y="1677"/>
                </a:lnTo>
                <a:lnTo>
                  <a:pt x="4455" y="1677"/>
                </a:lnTo>
                <a:close/>
                <a:moveTo>
                  <a:pt x="4461" y="1654"/>
                </a:moveTo>
                <a:lnTo>
                  <a:pt x="4463" y="1656"/>
                </a:lnTo>
                <a:lnTo>
                  <a:pt x="4463" y="1656"/>
                </a:lnTo>
                <a:lnTo>
                  <a:pt x="4465" y="1654"/>
                </a:lnTo>
                <a:lnTo>
                  <a:pt x="4465" y="1654"/>
                </a:lnTo>
                <a:lnTo>
                  <a:pt x="4463" y="1652"/>
                </a:lnTo>
                <a:lnTo>
                  <a:pt x="4461" y="1652"/>
                </a:lnTo>
                <a:lnTo>
                  <a:pt x="4459" y="1650"/>
                </a:lnTo>
                <a:lnTo>
                  <a:pt x="4457" y="1650"/>
                </a:lnTo>
                <a:lnTo>
                  <a:pt x="4457" y="1650"/>
                </a:lnTo>
                <a:lnTo>
                  <a:pt x="4455" y="1652"/>
                </a:lnTo>
                <a:lnTo>
                  <a:pt x="4453" y="1654"/>
                </a:lnTo>
                <a:lnTo>
                  <a:pt x="4453" y="1654"/>
                </a:lnTo>
                <a:lnTo>
                  <a:pt x="4455" y="1656"/>
                </a:lnTo>
                <a:lnTo>
                  <a:pt x="4457" y="1656"/>
                </a:lnTo>
                <a:lnTo>
                  <a:pt x="4459" y="1656"/>
                </a:lnTo>
                <a:lnTo>
                  <a:pt x="4461" y="1654"/>
                </a:lnTo>
                <a:close/>
                <a:moveTo>
                  <a:pt x="4425" y="1765"/>
                </a:moveTo>
                <a:lnTo>
                  <a:pt x="4429" y="1763"/>
                </a:lnTo>
                <a:lnTo>
                  <a:pt x="4432" y="1763"/>
                </a:lnTo>
                <a:lnTo>
                  <a:pt x="4432" y="1763"/>
                </a:lnTo>
                <a:lnTo>
                  <a:pt x="4432" y="1763"/>
                </a:lnTo>
                <a:lnTo>
                  <a:pt x="4434" y="1761"/>
                </a:lnTo>
                <a:lnTo>
                  <a:pt x="4436" y="1761"/>
                </a:lnTo>
                <a:lnTo>
                  <a:pt x="4438" y="1761"/>
                </a:lnTo>
                <a:lnTo>
                  <a:pt x="4438" y="1759"/>
                </a:lnTo>
                <a:lnTo>
                  <a:pt x="4440" y="1759"/>
                </a:lnTo>
                <a:lnTo>
                  <a:pt x="4442" y="1759"/>
                </a:lnTo>
                <a:lnTo>
                  <a:pt x="4442" y="1757"/>
                </a:lnTo>
                <a:lnTo>
                  <a:pt x="4444" y="1757"/>
                </a:lnTo>
                <a:lnTo>
                  <a:pt x="4446" y="1757"/>
                </a:lnTo>
                <a:lnTo>
                  <a:pt x="4448" y="1755"/>
                </a:lnTo>
                <a:lnTo>
                  <a:pt x="4453" y="1753"/>
                </a:lnTo>
                <a:lnTo>
                  <a:pt x="4450" y="1753"/>
                </a:lnTo>
                <a:lnTo>
                  <a:pt x="4450" y="1751"/>
                </a:lnTo>
                <a:lnTo>
                  <a:pt x="4448" y="1751"/>
                </a:lnTo>
                <a:lnTo>
                  <a:pt x="4446" y="1751"/>
                </a:lnTo>
                <a:lnTo>
                  <a:pt x="4446" y="1751"/>
                </a:lnTo>
                <a:lnTo>
                  <a:pt x="4446" y="1751"/>
                </a:lnTo>
                <a:lnTo>
                  <a:pt x="4444" y="1753"/>
                </a:lnTo>
                <a:lnTo>
                  <a:pt x="4442" y="1753"/>
                </a:lnTo>
                <a:lnTo>
                  <a:pt x="4440" y="1753"/>
                </a:lnTo>
                <a:lnTo>
                  <a:pt x="4436" y="1753"/>
                </a:lnTo>
                <a:lnTo>
                  <a:pt x="4432" y="1753"/>
                </a:lnTo>
                <a:lnTo>
                  <a:pt x="4429" y="1753"/>
                </a:lnTo>
                <a:lnTo>
                  <a:pt x="4423" y="1755"/>
                </a:lnTo>
                <a:lnTo>
                  <a:pt x="4423" y="1755"/>
                </a:lnTo>
                <a:lnTo>
                  <a:pt x="4421" y="1755"/>
                </a:lnTo>
                <a:lnTo>
                  <a:pt x="4421" y="1757"/>
                </a:lnTo>
                <a:lnTo>
                  <a:pt x="4419" y="1759"/>
                </a:lnTo>
                <a:lnTo>
                  <a:pt x="4417" y="1761"/>
                </a:lnTo>
                <a:lnTo>
                  <a:pt x="4415" y="1761"/>
                </a:lnTo>
                <a:lnTo>
                  <a:pt x="4413" y="1763"/>
                </a:lnTo>
                <a:lnTo>
                  <a:pt x="4413" y="1763"/>
                </a:lnTo>
                <a:lnTo>
                  <a:pt x="4406" y="1765"/>
                </a:lnTo>
                <a:lnTo>
                  <a:pt x="4404" y="1765"/>
                </a:lnTo>
                <a:lnTo>
                  <a:pt x="4402" y="1767"/>
                </a:lnTo>
                <a:lnTo>
                  <a:pt x="4400" y="1770"/>
                </a:lnTo>
                <a:lnTo>
                  <a:pt x="4400" y="1772"/>
                </a:lnTo>
                <a:lnTo>
                  <a:pt x="4398" y="1774"/>
                </a:lnTo>
                <a:lnTo>
                  <a:pt x="4398" y="1774"/>
                </a:lnTo>
                <a:lnTo>
                  <a:pt x="4398" y="1776"/>
                </a:lnTo>
                <a:lnTo>
                  <a:pt x="4400" y="1776"/>
                </a:lnTo>
                <a:lnTo>
                  <a:pt x="4400" y="1778"/>
                </a:lnTo>
                <a:lnTo>
                  <a:pt x="4398" y="1778"/>
                </a:lnTo>
                <a:lnTo>
                  <a:pt x="4398" y="1778"/>
                </a:lnTo>
                <a:lnTo>
                  <a:pt x="4398" y="1780"/>
                </a:lnTo>
                <a:lnTo>
                  <a:pt x="4398" y="1780"/>
                </a:lnTo>
                <a:lnTo>
                  <a:pt x="4400" y="1780"/>
                </a:lnTo>
                <a:lnTo>
                  <a:pt x="4402" y="1780"/>
                </a:lnTo>
                <a:lnTo>
                  <a:pt x="4404" y="1780"/>
                </a:lnTo>
                <a:lnTo>
                  <a:pt x="4406" y="1778"/>
                </a:lnTo>
                <a:lnTo>
                  <a:pt x="4409" y="1778"/>
                </a:lnTo>
                <a:lnTo>
                  <a:pt x="4411" y="1778"/>
                </a:lnTo>
                <a:lnTo>
                  <a:pt x="4411" y="1776"/>
                </a:lnTo>
                <a:lnTo>
                  <a:pt x="4413" y="1776"/>
                </a:lnTo>
                <a:lnTo>
                  <a:pt x="4415" y="1774"/>
                </a:lnTo>
                <a:lnTo>
                  <a:pt x="4417" y="1772"/>
                </a:lnTo>
                <a:lnTo>
                  <a:pt x="4419" y="1770"/>
                </a:lnTo>
                <a:lnTo>
                  <a:pt x="4419" y="1770"/>
                </a:lnTo>
                <a:lnTo>
                  <a:pt x="4421" y="1767"/>
                </a:lnTo>
                <a:lnTo>
                  <a:pt x="4425" y="1765"/>
                </a:lnTo>
                <a:close/>
                <a:moveTo>
                  <a:pt x="4421" y="1841"/>
                </a:moveTo>
                <a:lnTo>
                  <a:pt x="4421" y="1841"/>
                </a:lnTo>
                <a:lnTo>
                  <a:pt x="4419" y="1843"/>
                </a:lnTo>
                <a:lnTo>
                  <a:pt x="4421" y="1843"/>
                </a:lnTo>
                <a:lnTo>
                  <a:pt x="4421" y="1841"/>
                </a:lnTo>
                <a:lnTo>
                  <a:pt x="4421" y="1841"/>
                </a:lnTo>
                <a:lnTo>
                  <a:pt x="4421" y="1841"/>
                </a:lnTo>
                <a:lnTo>
                  <a:pt x="4421" y="1841"/>
                </a:lnTo>
                <a:close/>
                <a:moveTo>
                  <a:pt x="4333" y="1749"/>
                </a:moveTo>
                <a:lnTo>
                  <a:pt x="4333" y="1749"/>
                </a:lnTo>
                <a:lnTo>
                  <a:pt x="4333" y="1749"/>
                </a:lnTo>
                <a:lnTo>
                  <a:pt x="4333" y="1749"/>
                </a:lnTo>
                <a:lnTo>
                  <a:pt x="4333" y="1749"/>
                </a:lnTo>
                <a:lnTo>
                  <a:pt x="4333" y="1749"/>
                </a:lnTo>
                <a:lnTo>
                  <a:pt x="4331" y="1749"/>
                </a:lnTo>
                <a:lnTo>
                  <a:pt x="4333" y="1751"/>
                </a:lnTo>
                <a:lnTo>
                  <a:pt x="4333" y="1749"/>
                </a:lnTo>
                <a:lnTo>
                  <a:pt x="4333" y="1749"/>
                </a:lnTo>
                <a:close/>
                <a:moveTo>
                  <a:pt x="4379" y="1707"/>
                </a:moveTo>
                <a:lnTo>
                  <a:pt x="4379" y="1709"/>
                </a:lnTo>
                <a:lnTo>
                  <a:pt x="4381" y="1709"/>
                </a:lnTo>
                <a:lnTo>
                  <a:pt x="4381" y="1709"/>
                </a:lnTo>
                <a:lnTo>
                  <a:pt x="4381" y="1709"/>
                </a:lnTo>
                <a:lnTo>
                  <a:pt x="4383" y="1709"/>
                </a:lnTo>
                <a:lnTo>
                  <a:pt x="4383" y="1709"/>
                </a:lnTo>
                <a:lnTo>
                  <a:pt x="4383" y="1709"/>
                </a:lnTo>
                <a:lnTo>
                  <a:pt x="4385" y="1707"/>
                </a:lnTo>
                <a:lnTo>
                  <a:pt x="4383" y="1705"/>
                </a:lnTo>
                <a:lnTo>
                  <a:pt x="4385" y="1702"/>
                </a:lnTo>
                <a:lnTo>
                  <a:pt x="4385" y="1698"/>
                </a:lnTo>
                <a:lnTo>
                  <a:pt x="4385" y="1698"/>
                </a:lnTo>
                <a:lnTo>
                  <a:pt x="4385" y="1698"/>
                </a:lnTo>
                <a:lnTo>
                  <a:pt x="4383" y="1698"/>
                </a:lnTo>
                <a:lnTo>
                  <a:pt x="4381" y="1700"/>
                </a:lnTo>
                <a:lnTo>
                  <a:pt x="4379" y="1700"/>
                </a:lnTo>
                <a:lnTo>
                  <a:pt x="4381" y="1702"/>
                </a:lnTo>
                <a:lnTo>
                  <a:pt x="4381" y="1705"/>
                </a:lnTo>
                <a:lnTo>
                  <a:pt x="4379" y="1705"/>
                </a:lnTo>
                <a:lnTo>
                  <a:pt x="4379" y="1707"/>
                </a:lnTo>
                <a:close/>
                <a:moveTo>
                  <a:pt x="4612" y="1061"/>
                </a:moveTo>
                <a:lnTo>
                  <a:pt x="4610" y="1061"/>
                </a:lnTo>
                <a:lnTo>
                  <a:pt x="4610" y="1061"/>
                </a:lnTo>
                <a:lnTo>
                  <a:pt x="4612" y="1061"/>
                </a:lnTo>
                <a:lnTo>
                  <a:pt x="4614" y="1059"/>
                </a:lnTo>
                <a:lnTo>
                  <a:pt x="4616" y="1057"/>
                </a:lnTo>
                <a:lnTo>
                  <a:pt x="4614" y="1057"/>
                </a:lnTo>
                <a:lnTo>
                  <a:pt x="4614" y="1057"/>
                </a:lnTo>
                <a:lnTo>
                  <a:pt x="4614" y="1055"/>
                </a:lnTo>
                <a:lnTo>
                  <a:pt x="4614" y="1053"/>
                </a:lnTo>
                <a:lnTo>
                  <a:pt x="4614" y="1053"/>
                </a:lnTo>
                <a:lnTo>
                  <a:pt x="4612" y="1055"/>
                </a:lnTo>
                <a:lnTo>
                  <a:pt x="4610" y="1057"/>
                </a:lnTo>
                <a:lnTo>
                  <a:pt x="4610" y="1059"/>
                </a:lnTo>
                <a:lnTo>
                  <a:pt x="4612" y="1059"/>
                </a:lnTo>
                <a:lnTo>
                  <a:pt x="4612" y="1059"/>
                </a:lnTo>
                <a:lnTo>
                  <a:pt x="4612" y="1059"/>
                </a:lnTo>
                <a:lnTo>
                  <a:pt x="4612" y="1061"/>
                </a:lnTo>
                <a:close/>
                <a:moveTo>
                  <a:pt x="4373" y="1707"/>
                </a:moveTo>
                <a:lnTo>
                  <a:pt x="4373" y="1707"/>
                </a:lnTo>
                <a:lnTo>
                  <a:pt x="4373" y="1709"/>
                </a:lnTo>
                <a:lnTo>
                  <a:pt x="4375" y="1709"/>
                </a:lnTo>
                <a:lnTo>
                  <a:pt x="4375" y="1709"/>
                </a:lnTo>
                <a:lnTo>
                  <a:pt x="4375" y="1707"/>
                </a:lnTo>
                <a:lnTo>
                  <a:pt x="4375" y="1705"/>
                </a:lnTo>
                <a:lnTo>
                  <a:pt x="4375" y="1705"/>
                </a:lnTo>
                <a:lnTo>
                  <a:pt x="4375" y="1705"/>
                </a:lnTo>
                <a:lnTo>
                  <a:pt x="4373" y="1705"/>
                </a:lnTo>
                <a:lnTo>
                  <a:pt x="4373" y="1705"/>
                </a:lnTo>
                <a:lnTo>
                  <a:pt x="4373" y="1705"/>
                </a:lnTo>
                <a:lnTo>
                  <a:pt x="4373" y="1705"/>
                </a:lnTo>
                <a:lnTo>
                  <a:pt x="4373" y="1707"/>
                </a:lnTo>
                <a:close/>
                <a:moveTo>
                  <a:pt x="4398" y="1654"/>
                </a:moveTo>
                <a:lnTo>
                  <a:pt x="4398" y="1652"/>
                </a:lnTo>
                <a:lnTo>
                  <a:pt x="4398" y="1652"/>
                </a:lnTo>
                <a:lnTo>
                  <a:pt x="4396" y="1652"/>
                </a:lnTo>
                <a:lnTo>
                  <a:pt x="4396" y="1654"/>
                </a:lnTo>
                <a:lnTo>
                  <a:pt x="4398" y="1656"/>
                </a:lnTo>
                <a:lnTo>
                  <a:pt x="4398" y="1656"/>
                </a:lnTo>
                <a:lnTo>
                  <a:pt x="4398" y="1654"/>
                </a:lnTo>
                <a:lnTo>
                  <a:pt x="4398" y="1654"/>
                </a:lnTo>
                <a:lnTo>
                  <a:pt x="4398" y="1654"/>
                </a:lnTo>
                <a:close/>
                <a:moveTo>
                  <a:pt x="4331" y="1770"/>
                </a:moveTo>
                <a:lnTo>
                  <a:pt x="4333" y="1770"/>
                </a:lnTo>
                <a:lnTo>
                  <a:pt x="4333" y="1772"/>
                </a:lnTo>
                <a:lnTo>
                  <a:pt x="4337" y="1772"/>
                </a:lnTo>
                <a:lnTo>
                  <a:pt x="4337" y="1772"/>
                </a:lnTo>
                <a:lnTo>
                  <a:pt x="4339" y="1772"/>
                </a:lnTo>
                <a:lnTo>
                  <a:pt x="4339" y="1772"/>
                </a:lnTo>
                <a:lnTo>
                  <a:pt x="4344" y="1774"/>
                </a:lnTo>
                <a:lnTo>
                  <a:pt x="4346" y="1774"/>
                </a:lnTo>
                <a:lnTo>
                  <a:pt x="4346" y="1776"/>
                </a:lnTo>
                <a:lnTo>
                  <a:pt x="4348" y="1778"/>
                </a:lnTo>
                <a:lnTo>
                  <a:pt x="4348" y="1778"/>
                </a:lnTo>
                <a:lnTo>
                  <a:pt x="4350" y="1778"/>
                </a:lnTo>
                <a:lnTo>
                  <a:pt x="4352" y="1778"/>
                </a:lnTo>
                <a:lnTo>
                  <a:pt x="4352" y="1780"/>
                </a:lnTo>
                <a:lnTo>
                  <a:pt x="4354" y="1778"/>
                </a:lnTo>
                <a:lnTo>
                  <a:pt x="4356" y="1778"/>
                </a:lnTo>
                <a:lnTo>
                  <a:pt x="4356" y="1778"/>
                </a:lnTo>
                <a:lnTo>
                  <a:pt x="4358" y="1776"/>
                </a:lnTo>
                <a:lnTo>
                  <a:pt x="4358" y="1776"/>
                </a:lnTo>
                <a:lnTo>
                  <a:pt x="4358" y="1774"/>
                </a:lnTo>
                <a:lnTo>
                  <a:pt x="4356" y="1774"/>
                </a:lnTo>
                <a:lnTo>
                  <a:pt x="4356" y="1772"/>
                </a:lnTo>
                <a:lnTo>
                  <a:pt x="4354" y="1772"/>
                </a:lnTo>
                <a:lnTo>
                  <a:pt x="4354" y="1770"/>
                </a:lnTo>
                <a:lnTo>
                  <a:pt x="4352" y="1770"/>
                </a:lnTo>
                <a:lnTo>
                  <a:pt x="4352" y="1770"/>
                </a:lnTo>
                <a:lnTo>
                  <a:pt x="4350" y="1770"/>
                </a:lnTo>
                <a:lnTo>
                  <a:pt x="4350" y="1770"/>
                </a:lnTo>
                <a:lnTo>
                  <a:pt x="4350" y="1767"/>
                </a:lnTo>
                <a:lnTo>
                  <a:pt x="4350" y="1767"/>
                </a:lnTo>
                <a:lnTo>
                  <a:pt x="4348" y="1767"/>
                </a:lnTo>
                <a:lnTo>
                  <a:pt x="4346" y="1765"/>
                </a:lnTo>
                <a:lnTo>
                  <a:pt x="4346" y="1765"/>
                </a:lnTo>
                <a:lnTo>
                  <a:pt x="4346" y="1765"/>
                </a:lnTo>
                <a:lnTo>
                  <a:pt x="4344" y="1765"/>
                </a:lnTo>
                <a:lnTo>
                  <a:pt x="4344" y="1765"/>
                </a:lnTo>
                <a:lnTo>
                  <a:pt x="4341" y="1765"/>
                </a:lnTo>
                <a:lnTo>
                  <a:pt x="4337" y="1765"/>
                </a:lnTo>
                <a:lnTo>
                  <a:pt x="4335" y="1765"/>
                </a:lnTo>
                <a:lnTo>
                  <a:pt x="4335" y="1765"/>
                </a:lnTo>
                <a:lnTo>
                  <a:pt x="4333" y="1767"/>
                </a:lnTo>
                <a:lnTo>
                  <a:pt x="4331" y="1767"/>
                </a:lnTo>
                <a:lnTo>
                  <a:pt x="4331" y="1767"/>
                </a:lnTo>
                <a:lnTo>
                  <a:pt x="4331" y="1770"/>
                </a:lnTo>
                <a:lnTo>
                  <a:pt x="4331" y="1770"/>
                </a:lnTo>
                <a:close/>
                <a:moveTo>
                  <a:pt x="4339" y="1755"/>
                </a:moveTo>
                <a:lnTo>
                  <a:pt x="4339" y="1755"/>
                </a:lnTo>
                <a:lnTo>
                  <a:pt x="4339" y="1753"/>
                </a:lnTo>
                <a:lnTo>
                  <a:pt x="4339" y="1753"/>
                </a:lnTo>
                <a:lnTo>
                  <a:pt x="4339" y="1753"/>
                </a:lnTo>
                <a:lnTo>
                  <a:pt x="4339" y="1753"/>
                </a:lnTo>
                <a:lnTo>
                  <a:pt x="4339" y="1753"/>
                </a:lnTo>
                <a:lnTo>
                  <a:pt x="4337" y="1753"/>
                </a:lnTo>
                <a:lnTo>
                  <a:pt x="4337" y="1753"/>
                </a:lnTo>
                <a:lnTo>
                  <a:pt x="4337" y="1755"/>
                </a:lnTo>
                <a:lnTo>
                  <a:pt x="4337" y="1755"/>
                </a:lnTo>
                <a:lnTo>
                  <a:pt x="4337" y="1755"/>
                </a:lnTo>
                <a:lnTo>
                  <a:pt x="4337" y="1757"/>
                </a:lnTo>
                <a:lnTo>
                  <a:pt x="4337" y="1757"/>
                </a:lnTo>
                <a:lnTo>
                  <a:pt x="4339" y="1757"/>
                </a:lnTo>
                <a:lnTo>
                  <a:pt x="4337" y="1755"/>
                </a:lnTo>
                <a:lnTo>
                  <a:pt x="4339" y="1755"/>
                </a:lnTo>
                <a:lnTo>
                  <a:pt x="4339" y="1755"/>
                </a:lnTo>
                <a:close/>
                <a:moveTo>
                  <a:pt x="4358" y="1734"/>
                </a:moveTo>
                <a:lnTo>
                  <a:pt x="4358" y="1732"/>
                </a:lnTo>
                <a:lnTo>
                  <a:pt x="4356" y="1732"/>
                </a:lnTo>
                <a:lnTo>
                  <a:pt x="4356" y="1732"/>
                </a:lnTo>
                <a:lnTo>
                  <a:pt x="4356" y="1734"/>
                </a:lnTo>
                <a:lnTo>
                  <a:pt x="4356" y="1734"/>
                </a:lnTo>
                <a:lnTo>
                  <a:pt x="4358" y="1734"/>
                </a:lnTo>
                <a:close/>
                <a:moveTo>
                  <a:pt x="4465" y="1686"/>
                </a:moveTo>
                <a:lnTo>
                  <a:pt x="4465" y="1684"/>
                </a:lnTo>
                <a:lnTo>
                  <a:pt x="4465" y="1684"/>
                </a:lnTo>
                <a:lnTo>
                  <a:pt x="4465" y="1684"/>
                </a:lnTo>
                <a:lnTo>
                  <a:pt x="4467" y="1684"/>
                </a:lnTo>
                <a:lnTo>
                  <a:pt x="4467" y="1682"/>
                </a:lnTo>
                <a:lnTo>
                  <a:pt x="4467" y="1682"/>
                </a:lnTo>
                <a:lnTo>
                  <a:pt x="4465" y="1682"/>
                </a:lnTo>
                <a:lnTo>
                  <a:pt x="4463" y="1684"/>
                </a:lnTo>
                <a:lnTo>
                  <a:pt x="4463" y="1684"/>
                </a:lnTo>
                <a:lnTo>
                  <a:pt x="4461" y="1684"/>
                </a:lnTo>
                <a:lnTo>
                  <a:pt x="4461" y="1684"/>
                </a:lnTo>
                <a:lnTo>
                  <a:pt x="4461" y="1686"/>
                </a:lnTo>
                <a:lnTo>
                  <a:pt x="4461" y="1686"/>
                </a:lnTo>
                <a:lnTo>
                  <a:pt x="4463" y="1684"/>
                </a:lnTo>
                <a:lnTo>
                  <a:pt x="4463" y="1684"/>
                </a:lnTo>
                <a:lnTo>
                  <a:pt x="4465" y="1684"/>
                </a:lnTo>
                <a:lnTo>
                  <a:pt x="4465" y="1684"/>
                </a:lnTo>
                <a:lnTo>
                  <a:pt x="4465" y="1686"/>
                </a:lnTo>
                <a:lnTo>
                  <a:pt x="4465" y="1686"/>
                </a:lnTo>
                <a:close/>
                <a:moveTo>
                  <a:pt x="4352" y="1721"/>
                </a:moveTo>
                <a:lnTo>
                  <a:pt x="4352" y="1723"/>
                </a:lnTo>
                <a:lnTo>
                  <a:pt x="4354" y="1723"/>
                </a:lnTo>
                <a:lnTo>
                  <a:pt x="4354" y="1721"/>
                </a:lnTo>
                <a:lnTo>
                  <a:pt x="4354" y="1717"/>
                </a:lnTo>
                <a:lnTo>
                  <a:pt x="4354" y="1715"/>
                </a:lnTo>
                <a:lnTo>
                  <a:pt x="4354" y="1715"/>
                </a:lnTo>
                <a:lnTo>
                  <a:pt x="4352" y="1715"/>
                </a:lnTo>
                <a:lnTo>
                  <a:pt x="4352" y="1719"/>
                </a:lnTo>
                <a:lnTo>
                  <a:pt x="4352" y="1719"/>
                </a:lnTo>
                <a:lnTo>
                  <a:pt x="4352" y="1721"/>
                </a:lnTo>
                <a:close/>
                <a:moveTo>
                  <a:pt x="4373" y="1782"/>
                </a:moveTo>
                <a:lnTo>
                  <a:pt x="4371" y="1782"/>
                </a:lnTo>
                <a:lnTo>
                  <a:pt x="4371" y="1784"/>
                </a:lnTo>
                <a:lnTo>
                  <a:pt x="4373" y="1784"/>
                </a:lnTo>
                <a:lnTo>
                  <a:pt x="4373" y="1784"/>
                </a:lnTo>
                <a:lnTo>
                  <a:pt x="4375" y="1782"/>
                </a:lnTo>
                <a:lnTo>
                  <a:pt x="4375" y="1782"/>
                </a:lnTo>
                <a:lnTo>
                  <a:pt x="4375" y="1782"/>
                </a:lnTo>
                <a:lnTo>
                  <a:pt x="4373" y="1782"/>
                </a:lnTo>
                <a:lnTo>
                  <a:pt x="4373" y="1782"/>
                </a:lnTo>
                <a:close/>
                <a:moveTo>
                  <a:pt x="4559" y="1719"/>
                </a:moveTo>
                <a:lnTo>
                  <a:pt x="4559" y="1719"/>
                </a:lnTo>
                <a:lnTo>
                  <a:pt x="4559" y="1717"/>
                </a:lnTo>
                <a:lnTo>
                  <a:pt x="4559" y="1717"/>
                </a:lnTo>
                <a:lnTo>
                  <a:pt x="4559" y="1715"/>
                </a:lnTo>
                <a:lnTo>
                  <a:pt x="4559" y="1715"/>
                </a:lnTo>
                <a:lnTo>
                  <a:pt x="4559" y="1713"/>
                </a:lnTo>
                <a:lnTo>
                  <a:pt x="4559" y="1713"/>
                </a:lnTo>
                <a:lnTo>
                  <a:pt x="4559" y="1711"/>
                </a:lnTo>
                <a:lnTo>
                  <a:pt x="4559" y="1711"/>
                </a:lnTo>
                <a:lnTo>
                  <a:pt x="4559" y="1711"/>
                </a:lnTo>
                <a:lnTo>
                  <a:pt x="4559" y="1711"/>
                </a:lnTo>
                <a:lnTo>
                  <a:pt x="4557" y="1709"/>
                </a:lnTo>
                <a:lnTo>
                  <a:pt x="4557" y="1709"/>
                </a:lnTo>
                <a:lnTo>
                  <a:pt x="4557" y="1709"/>
                </a:lnTo>
                <a:lnTo>
                  <a:pt x="4555" y="1711"/>
                </a:lnTo>
                <a:lnTo>
                  <a:pt x="4555" y="1711"/>
                </a:lnTo>
                <a:lnTo>
                  <a:pt x="4553" y="1713"/>
                </a:lnTo>
                <a:lnTo>
                  <a:pt x="4553" y="1713"/>
                </a:lnTo>
                <a:lnTo>
                  <a:pt x="4551" y="1713"/>
                </a:lnTo>
                <a:lnTo>
                  <a:pt x="4553" y="1713"/>
                </a:lnTo>
                <a:lnTo>
                  <a:pt x="4553" y="1715"/>
                </a:lnTo>
                <a:lnTo>
                  <a:pt x="4553" y="1717"/>
                </a:lnTo>
                <a:lnTo>
                  <a:pt x="4553" y="1717"/>
                </a:lnTo>
                <a:lnTo>
                  <a:pt x="4553" y="1717"/>
                </a:lnTo>
                <a:lnTo>
                  <a:pt x="4551" y="1717"/>
                </a:lnTo>
                <a:lnTo>
                  <a:pt x="4551" y="1719"/>
                </a:lnTo>
                <a:lnTo>
                  <a:pt x="4551" y="1719"/>
                </a:lnTo>
                <a:lnTo>
                  <a:pt x="4553" y="1719"/>
                </a:lnTo>
                <a:lnTo>
                  <a:pt x="4553" y="1719"/>
                </a:lnTo>
                <a:lnTo>
                  <a:pt x="4553" y="1721"/>
                </a:lnTo>
                <a:lnTo>
                  <a:pt x="4555" y="1721"/>
                </a:lnTo>
                <a:lnTo>
                  <a:pt x="4557" y="1723"/>
                </a:lnTo>
                <a:lnTo>
                  <a:pt x="4559" y="1721"/>
                </a:lnTo>
                <a:lnTo>
                  <a:pt x="4559" y="1721"/>
                </a:lnTo>
                <a:lnTo>
                  <a:pt x="4559" y="1721"/>
                </a:lnTo>
                <a:lnTo>
                  <a:pt x="4559" y="1719"/>
                </a:lnTo>
                <a:lnTo>
                  <a:pt x="4559" y="1719"/>
                </a:lnTo>
                <a:close/>
                <a:moveTo>
                  <a:pt x="4557" y="1728"/>
                </a:moveTo>
                <a:lnTo>
                  <a:pt x="4559" y="1728"/>
                </a:lnTo>
                <a:lnTo>
                  <a:pt x="4559" y="1728"/>
                </a:lnTo>
                <a:lnTo>
                  <a:pt x="4559" y="1728"/>
                </a:lnTo>
                <a:lnTo>
                  <a:pt x="4559" y="1726"/>
                </a:lnTo>
                <a:lnTo>
                  <a:pt x="4559" y="1726"/>
                </a:lnTo>
                <a:lnTo>
                  <a:pt x="4559" y="1728"/>
                </a:lnTo>
                <a:lnTo>
                  <a:pt x="4557" y="1728"/>
                </a:lnTo>
                <a:lnTo>
                  <a:pt x="4557" y="1728"/>
                </a:lnTo>
                <a:close/>
                <a:moveTo>
                  <a:pt x="4534" y="1711"/>
                </a:moveTo>
                <a:lnTo>
                  <a:pt x="4534" y="1713"/>
                </a:lnTo>
                <a:lnTo>
                  <a:pt x="4534" y="1715"/>
                </a:lnTo>
                <a:lnTo>
                  <a:pt x="4532" y="1717"/>
                </a:lnTo>
                <a:lnTo>
                  <a:pt x="4534" y="1715"/>
                </a:lnTo>
                <a:lnTo>
                  <a:pt x="4534" y="1713"/>
                </a:lnTo>
                <a:lnTo>
                  <a:pt x="4536" y="1711"/>
                </a:lnTo>
                <a:lnTo>
                  <a:pt x="4536" y="1709"/>
                </a:lnTo>
                <a:lnTo>
                  <a:pt x="4536" y="1707"/>
                </a:lnTo>
                <a:lnTo>
                  <a:pt x="4536" y="1707"/>
                </a:lnTo>
                <a:lnTo>
                  <a:pt x="4534" y="1711"/>
                </a:lnTo>
                <a:close/>
                <a:moveTo>
                  <a:pt x="4473" y="1684"/>
                </a:moveTo>
                <a:lnTo>
                  <a:pt x="4473" y="1682"/>
                </a:lnTo>
                <a:lnTo>
                  <a:pt x="4471" y="1682"/>
                </a:lnTo>
                <a:lnTo>
                  <a:pt x="4471" y="1682"/>
                </a:lnTo>
                <a:lnTo>
                  <a:pt x="4471" y="1682"/>
                </a:lnTo>
                <a:lnTo>
                  <a:pt x="4471" y="1682"/>
                </a:lnTo>
                <a:lnTo>
                  <a:pt x="4471" y="1684"/>
                </a:lnTo>
                <a:lnTo>
                  <a:pt x="4471" y="1684"/>
                </a:lnTo>
                <a:lnTo>
                  <a:pt x="4471" y="1684"/>
                </a:lnTo>
                <a:lnTo>
                  <a:pt x="4473" y="1684"/>
                </a:lnTo>
                <a:close/>
                <a:moveTo>
                  <a:pt x="4541" y="1692"/>
                </a:moveTo>
                <a:lnTo>
                  <a:pt x="4538" y="1690"/>
                </a:lnTo>
                <a:lnTo>
                  <a:pt x="4538" y="1692"/>
                </a:lnTo>
                <a:lnTo>
                  <a:pt x="4543" y="1692"/>
                </a:lnTo>
                <a:lnTo>
                  <a:pt x="4543" y="1692"/>
                </a:lnTo>
                <a:lnTo>
                  <a:pt x="4543" y="1692"/>
                </a:lnTo>
                <a:lnTo>
                  <a:pt x="4541" y="1692"/>
                </a:lnTo>
                <a:close/>
                <a:moveTo>
                  <a:pt x="4398" y="1707"/>
                </a:moveTo>
                <a:lnTo>
                  <a:pt x="4398" y="1707"/>
                </a:lnTo>
                <a:lnTo>
                  <a:pt x="4398" y="1707"/>
                </a:lnTo>
                <a:lnTo>
                  <a:pt x="4398" y="1709"/>
                </a:lnTo>
                <a:lnTo>
                  <a:pt x="4398" y="1709"/>
                </a:lnTo>
                <a:lnTo>
                  <a:pt x="4398" y="1707"/>
                </a:lnTo>
                <a:lnTo>
                  <a:pt x="4398" y="1707"/>
                </a:lnTo>
                <a:lnTo>
                  <a:pt x="4398" y="1707"/>
                </a:lnTo>
                <a:close/>
                <a:moveTo>
                  <a:pt x="4561" y="1723"/>
                </a:moveTo>
                <a:lnTo>
                  <a:pt x="4561" y="1723"/>
                </a:lnTo>
                <a:lnTo>
                  <a:pt x="4561" y="1723"/>
                </a:lnTo>
                <a:lnTo>
                  <a:pt x="4561" y="1721"/>
                </a:lnTo>
                <a:lnTo>
                  <a:pt x="4561" y="1721"/>
                </a:lnTo>
                <a:lnTo>
                  <a:pt x="4561" y="1721"/>
                </a:lnTo>
                <a:lnTo>
                  <a:pt x="4561" y="1723"/>
                </a:lnTo>
                <a:close/>
                <a:moveTo>
                  <a:pt x="4589" y="1793"/>
                </a:moveTo>
                <a:lnTo>
                  <a:pt x="4589" y="1793"/>
                </a:lnTo>
                <a:lnTo>
                  <a:pt x="4587" y="1793"/>
                </a:lnTo>
                <a:lnTo>
                  <a:pt x="4587" y="1795"/>
                </a:lnTo>
                <a:lnTo>
                  <a:pt x="4585" y="1795"/>
                </a:lnTo>
                <a:lnTo>
                  <a:pt x="4587" y="1797"/>
                </a:lnTo>
                <a:lnTo>
                  <a:pt x="4587" y="1795"/>
                </a:lnTo>
                <a:lnTo>
                  <a:pt x="4589" y="1793"/>
                </a:lnTo>
                <a:lnTo>
                  <a:pt x="4589" y="1791"/>
                </a:lnTo>
                <a:lnTo>
                  <a:pt x="4589" y="1791"/>
                </a:lnTo>
                <a:lnTo>
                  <a:pt x="4589" y="1791"/>
                </a:lnTo>
                <a:lnTo>
                  <a:pt x="4589" y="1793"/>
                </a:lnTo>
                <a:close/>
                <a:moveTo>
                  <a:pt x="4593" y="1860"/>
                </a:moveTo>
                <a:lnTo>
                  <a:pt x="4593" y="1860"/>
                </a:lnTo>
                <a:lnTo>
                  <a:pt x="4593" y="1860"/>
                </a:lnTo>
                <a:lnTo>
                  <a:pt x="4593" y="1860"/>
                </a:lnTo>
                <a:lnTo>
                  <a:pt x="4593" y="1858"/>
                </a:lnTo>
                <a:lnTo>
                  <a:pt x="4593" y="1858"/>
                </a:lnTo>
                <a:lnTo>
                  <a:pt x="4593" y="1858"/>
                </a:lnTo>
                <a:lnTo>
                  <a:pt x="4593" y="1858"/>
                </a:lnTo>
                <a:lnTo>
                  <a:pt x="4591" y="1858"/>
                </a:lnTo>
                <a:lnTo>
                  <a:pt x="4593" y="1860"/>
                </a:lnTo>
                <a:lnTo>
                  <a:pt x="4593" y="1860"/>
                </a:lnTo>
                <a:close/>
                <a:moveTo>
                  <a:pt x="4580" y="1799"/>
                </a:moveTo>
                <a:lnTo>
                  <a:pt x="4582" y="1799"/>
                </a:lnTo>
                <a:lnTo>
                  <a:pt x="4582" y="1799"/>
                </a:lnTo>
                <a:lnTo>
                  <a:pt x="4585" y="1797"/>
                </a:lnTo>
                <a:lnTo>
                  <a:pt x="4585" y="1797"/>
                </a:lnTo>
                <a:lnTo>
                  <a:pt x="4585" y="1797"/>
                </a:lnTo>
                <a:lnTo>
                  <a:pt x="4582" y="1799"/>
                </a:lnTo>
                <a:lnTo>
                  <a:pt x="4580" y="1799"/>
                </a:lnTo>
                <a:close/>
                <a:moveTo>
                  <a:pt x="4551" y="1723"/>
                </a:moveTo>
                <a:lnTo>
                  <a:pt x="4551" y="1723"/>
                </a:lnTo>
                <a:lnTo>
                  <a:pt x="4549" y="1728"/>
                </a:lnTo>
                <a:lnTo>
                  <a:pt x="4551" y="1730"/>
                </a:lnTo>
                <a:lnTo>
                  <a:pt x="4551" y="1730"/>
                </a:lnTo>
                <a:lnTo>
                  <a:pt x="4553" y="1730"/>
                </a:lnTo>
                <a:lnTo>
                  <a:pt x="4553" y="1730"/>
                </a:lnTo>
                <a:lnTo>
                  <a:pt x="4555" y="1728"/>
                </a:lnTo>
                <a:lnTo>
                  <a:pt x="4557" y="1726"/>
                </a:lnTo>
                <a:lnTo>
                  <a:pt x="4557" y="1726"/>
                </a:lnTo>
                <a:lnTo>
                  <a:pt x="4557" y="1723"/>
                </a:lnTo>
                <a:lnTo>
                  <a:pt x="4555" y="1723"/>
                </a:lnTo>
                <a:lnTo>
                  <a:pt x="4553" y="1721"/>
                </a:lnTo>
                <a:lnTo>
                  <a:pt x="4553" y="1721"/>
                </a:lnTo>
                <a:lnTo>
                  <a:pt x="4551" y="1719"/>
                </a:lnTo>
                <a:lnTo>
                  <a:pt x="4551" y="1719"/>
                </a:lnTo>
                <a:lnTo>
                  <a:pt x="4551" y="1721"/>
                </a:lnTo>
                <a:lnTo>
                  <a:pt x="4551" y="1723"/>
                </a:lnTo>
                <a:lnTo>
                  <a:pt x="4551" y="1723"/>
                </a:lnTo>
                <a:lnTo>
                  <a:pt x="4551" y="1723"/>
                </a:lnTo>
                <a:lnTo>
                  <a:pt x="4551" y="1723"/>
                </a:lnTo>
                <a:close/>
                <a:moveTo>
                  <a:pt x="4490" y="1679"/>
                </a:moveTo>
                <a:lnTo>
                  <a:pt x="4490" y="1682"/>
                </a:lnTo>
                <a:lnTo>
                  <a:pt x="4492" y="1682"/>
                </a:lnTo>
                <a:lnTo>
                  <a:pt x="4494" y="1682"/>
                </a:lnTo>
                <a:lnTo>
                  <a:pt x="4497" y="1684"/>
                </a:lnTo>
                <a:lnTo>
                  <a:pt x="4499" y="1686"/>
                </a:lnTo>
                <a:lnTo>
                  <a:pt x="4503" y="1686"/>
                </a:lnTo>
                <a:lnTo>
                  <a:pt x="4503" y="1682"/>
                </a:lnTo>
                <a:lnTo>
                  <a:pt x="4503" y="1682"/>
                </a:lnTo>
                <a:lnTo>
                  <a:pt x="4503" y="1679"/>
                </a:lnTo>
                <a:lnTo>
                  <a:pt x="4501" y="1679"/>
                </a:lnTo>
                <a:lnTo>
                  <a:pt x="4501" y="1679"/>
                </a:lnTo>
                <a:lnTo>
                  <a:pt x="4501" y="1679"/>
                </a:lnTo>
                <a:lnTo>
                  <a:pt x="4501" y="1677"/>
                </a:lnTo>
                <a:lnTo>
                  <a:pt x="4499" y="1675"/>
                </a:lnTo>
                <a:lnTo>
                  <a:pt x="4497" y="1673"/>
                </a:lnTo>
                <a:lnTo>
                  <a:pt x="4494" y="1673"/>
                </a:lnTo>
                <a:lnTo>
                  <a:pt x="4492" y="1673"/>
                </a:lnTo>
                <a:lnTo>
                  <a:pt x="4490" y="1673"/>
                </a:lnTo>
                <a:lnTo>
                  <a:pt x="4488" y="1673"/>
                </a:lnTo>
                <a:lnTo>
                  <a:pt x="4486" y="1671"/>
                </a:lnTo>
                <a:lnTo>
                  <a:pt x="4484" y="1671"/>
                </a:lnTo>
                <a:lnTo>
                  <a:pt x="4484" y="1671"/>
                </a:lnTo>
                <a:lnTo>
                  <a:pt x="4482" y="1671"/>
                </a:lnTo>
                <a:lnTo>
                  <a:pt x="4482" y="1671"/>
                </a:lnTo>
                <a:lnTo>
                  <a:pt x="4480" y="1673"/>
                </a:lnTo>
                <a:lnTo>
                  <a:pt x="4480" y="1673"/>
                </a:lnTo>
                <a:lnTo>
                  <a:pt x="4478" y="1673"/>
                </a:lnTo>
                <a:lnTo>
                  <a:pt x="4478" y="1673"/>
                </a:lnTo>
                <a:lnTo>
                  <a:pt x="4478" y="1671"/>
                </a:lnTo>
                <a:lnTo>
                  <a:pt x="4476" y="1671"/>
                </a:lnTo>
                <a:lnTo>
                  <a:pt x="4476" y="1671"/>
                </a:lnTo>
                <a:lnTo>
                  <a:pt x="4473" y="1673"/>
                </a:lnTo>
                <a:lnTo>
                  <a:pt x="4469" y="1671"/>
                </a:lnTo>
                <a:lnTo>
                  <a:pt x="4465" y="1673"/>
                </a:lnTo>
                <a:lnTo>
                  <a:pt x="4463" y="1673"/>
                </a:lnTo>
                <a:lnTo>
                  <a:pt x="4461" y="1677"/>
                </a:lnTo>
                <a:lnTo>
                  <a:pt x="4461" y="1677"/>
                </a:lnTo>
                <a:lnTo>
                  <a:pt x="4461" y="1679"/>
                </a:lnTo>
                <a:lnTo>
                  <a:pt x="4461" y="1679"/>
                </a:lnTo>
                <a:lnTo>
                  <a:pt x="4461" y="1682"/>
                </a:lnTo>
                <a:lnTo>
                  <a:pt x="4461" y="1682"/>
                </a:lnTo>
                <a:lnTo>
                  <a:pt x="4461" y="1682"/>
                </a:lnTo>
                <a:lnTo>
                  <a:pt x="4463" y="1679"/>
                </a:lnTo>
                <a:lnTo>
                  <a:pt x="4463" y="1679"/>
                </a:lnTo>
                <a:lnTo>
                  <a:pt x="4463" y="1677"/>
                </a:lnTo>
                <a:lnTo>
                  <a:pt x="4463" y="1677"/>
                </a:lnTo>
                <a:lnTo>
                  <a:pt x="4463" y="1677"/>
                </a:lnTo>
                <a:lnTo>
                  <a:pt x="4465" y="1677"/>
                </a:lnTo>
                <a:lnTo>
                  <a:pt x="4465" y="1677"/>
                </a:lnTo>
                <a:lnTo>
                  <a:pt x="4465" y="1677"/>
                </a:lnTo>
                <a:lnTo>
                  <a:pt x="4467" y="1679"/>
                </a:lnTo>
                <a:lnTo>
                  <a:pt x="4469" y="1682"/>
                </a:lnTo>
                <a:lnTo>
                  <a:pt x="4469" y="1682"/>
                </a:lnTo>
                <a:lnTo>
                  <a:pt x="4471" y="1679"/>
                </a:lnTo>
                <a:lnTo>
                  <a:pt x="4471" y="1679"/>
                </a:lnTo>
                <a:lnTo>
                  <a:pt x="4473" y="1679"/>
                </a:lnTo>
                <a:lnTo>
                  <a:pt x="4473" y="1677"/>
                </a:lnTo>
                <a:lnTo>
                  <a:pt x="4476" y="1677"/>
                </a:lnTo>
                <a:lnTo>
                  <a:pt x="4476" y="1677"/>
                </a:lnTo>
                <a:lnTo>
                  <a:pt x="4476" y="1677"/>
                </a:lnTo>
                <a:lnTo>
                  <a:pt x="4476" y="1677"/>
                </a:lnTo>
                <a:lnTo>
                  <a:pt x="4476" y="1679"/>
                </a:lnTo>
                <a:lnTo>
                  <a:pt x="4476" y="1679"/>
                </a:lnTo>
                <a:lnTo>
                  <a:pt x="4478" y="1679"/>
                </a:lnTo>
                <a:lnTo>
                  <a:pt x="4480" y="1679"/>
                </a:lnTo>
                <a:lnTo>
                  <a:pt x="4482" y="1679"/>
                </a:lnTo>
                <a:lnTo>
                  <a:pt x="4484" y="1682"/>
                </a:lnTo>
                <a:lnTo>
                  <a:pt x="4484" y="1679"/>
                </a:lnTo>
                <a:lnTo>
                  <a:pt x="4484" y="1679"/>
                </a:lnTo>
                <a:lnTo>
                  <a:pt x="4484" y="1679"/>
                </a:lnTo>
                <a:lnTo>
                  <a:pt x="4484" y="1679"/>
                </a:lnTo>
                <a:lnTo>
                  <a:pt x="4486" y="1679"/>
                </a:lnTo>
                <a:lnTo>
                  <a:pt x="4488" y="1679"/>
                </a:lnTo>
                <a:lnTo>
                  <a:pt x="4490" y="1679"/>
                </a:lnTo>
                <a:close/>
                <a:moveTo>
                  <a:pt x="4530" y="1715"/>
                </a:moveTo>
                <a:lnTo>
                  <a:pt x="4530" y="1715"/>
                </a:lnTo>
                <a:lnTo>
                  <a:pt x="4530" y="1717"/>
                </a:lnTo>
                <a:lnTo>
                  <a:pt x="4532" y="1715"/>
                </a:lnTo>
                <a:lnTo>
                  <a:pt x="4532" y="1715"/>
                </a:lnTo>
                <a:lnTo>
                  <a:pt x="4530" y="1713"/>
                </a:lnTo>
                <a:lnTo>
                  <a:pt x="4530" y="1713"/>
                </a:lnTo>
                <a:lnTo>
                  <a:pt x="4530" y="1711"/>
                </a:lnTo>
                <a:lnTo>
                  <a:pt x="4530" y="1711"/>
                </a:lnTo>
                <a:lnTo>
                  <a:pt x="4530" y="1713"/>
                </a:lnTo>
                <a:lnTo>
                  <a:pt x="4530" y="1715"/>
                </a:lnTo>
                <a:lnTo>
                  <a:pt x="4530" y="1715"/>
                </a:lnTo>
                <a:close/>
                <a:moveTo>
                  <a:pt x="4471" y="1734"/>
                </a:moveTo>
                <a:lnTo>
                  <a:pt x="4471" y="1732"/>
                </a:lnTo>
                <a:lnTo>
                  <a:pt x="4471" y="1734"/>
                </a:lnTo>
                <a:lnTo>
                  <a:pt x="4469" y="1734"/>
                </a:lnTo>
                <a:lnTo>
                  <a:pt x="4469" y="1734"/>
                </a:lnTo>
                <a:lnTo>
                  <a:pt x="4471" y="1734"/>
                </a:lnTo>
                <a:lnTo>
                  <a:pt x="4471" y="1734"/>
                </a:lnTo>
                <a:lnTo>
                  <a:pt x="4471" y="1734"/>
                </a:lnTo>
                <a:lnTo>
                  <a:pt x="4471" y="1734"/>
                </a:lnTo>
                <a:lnTo>
                  <a:pt x="4471" y="1734"/>
                </a:lnTo>
                <a:close/>
                <a:moveTo>
                  <a:pt x="4469" y="1682"/>
                </a:moveTo>
                <a:lnTo>
                  <a:pt x="4469" y="1682"/>
                </a:lnTo>
                <a:lnTo>
                  <a:pt x="4467" y="1684"/>
                </a:lnTo>
                <a:lnTo>
                  <a:pt x="4469" y="1684"/>
                </a:lnTo>
                <a:lnTo>
                  <a:pt x="4469" y="1682"/>
                </a:lnTo>
                <a:lnTo>
                  <a:pt x="4469" y="1682"/>
                </a:lnTo>
                <a:close/>
                <a:moveTo>
                  <a:pt x="4486" y="1742"/>
                </a:moveTo>
                <a:lnTo>
                  <a:pt x="4486" y="1744"/>
                </a:lnTo>
                <a:lnTo>
                  <a:pt x="4486" y="1744"/>
                </a:lnTo>
                <a:lnTo>
                  <a:pt x="4486" y="1747"/>
                </a:lnTo>
                <a:lnTo>
                  <a:pt x="4488" y="1747"/>
                </a:lnTo>
                <a:lnTo>
                  <a:pt x="4488" y="1747"/>
                </a:lnTo>
                <a:lnTo>
                  <a:pt x="4488" y="1744"/>
                </a:lnTo>
                <a:lnTo>
                  <a:pt x="4488" y="1744"/>
                </a:lnTo>
                <a:lnTo>
                  <a:pt x="4486" y="1742"/>
                </a:lnTo>
                <a:lnTo>
                  <a:pt x="4486" y="1742"/>
                </a:lnTo>
                <a:close/>
                <a:moveTo>
                  <a:pt x="4515" y="1734"/>
                </a:moveTo>
                <a:lnTo>
                  <a:pt x="4517" y="1734"/>
                </a:lnTo>
                <a:lnTo>
                  <a:pt x="4517" y="1734"/>
                </a:lnTo>
                <a:lnTo>
                  <a:pt x="4517" y="1734"/>
                </a:lnTo>
                <a:lnTo>
                  <a:pt x="4520" y="1736"/>
                </a:lnTo>
                <a:lnTo>
                  <a:pt x="4520" y="1736"/>
                </a:lnTo>
                <a:lnTo>
                  <a:pt x="4520" y="1734"/>
                </a:lnTo>
                <a:lnTo>
                  <a:pt x="4520" y="1734"/>
                </a:lnTo>
                <a:lnTo>
                  <a:pt x="4515" y="1734"/>
                </a:lnTo>
                <a:close/>
                <a:moveTo>
                  <a:pt x="4515" y="1734"/>
                </a:moveTo>
                <a:lnTo>
                  <a:pt x="4515" y="1734"/>
                </a:lnTo>
                <a:lnTo>
                  <a:pt x="4513" y="1734"/>
                </a:lnTo>
                <a:lnTo>
                  <a:pt x="4513" y="1734"/>
                </a:lnTo>
                <a:lnTo>
                  <a:pt x="4513" y="1734"/>
                </a:lnTo>
                <a:lnTo>
                  <a:pt x="4513" y="1736"/>
                </a:lnTo>
                <a:lnTo>
                  <a:pt x="4511" y="1736"/>
                </a:lnTo>
                <a:lnTo>
                  <a:pt x="4511" y="1736"/>
                </a:lnTo>
                <a:lnTo>
                  <a:pt x="4511" y="1738"/>
                </a:lnTo>
                <a:lnTo>
                  <a:pt x="4509" y="1738"/>
                </a:lnTo>
                <a:lnTo>
                  <a:pt x="4509" y="1738"/>
                </a:lnTo>
                <a:lnTo>
                  <a:pt x="4509" y="1740"/>
                </a:lnTo>
                <a:lnTo>
                  <a:pt x="4509" y="1742"/>
                </a:lnTo>
                <a:lnTo>
                  <a:pt x="4507" y="1742"/>
                </a:lnTo>
                <a:lnTo>
                  <a:pt x="4507" y="1742"/>
                </a:lnTo>
                <a:lnTo>
                  <a:pt x="4507" y="1744"/>
                </a:lnTo>
                <a:lnTo>
                  <a:pt x="4507" y="1744"/>
                </a:lnTo>
                <a:lnTo>
                  <a:pt x="4507" y="1747"/>
                </a:lnTo>
                <a:lnTo>
                  <a:pt x="4509" y="1747"/>
                </a:lnTo>
                <a:lnTo>
                  <a:pt x="4509" y="1747"/>
                </a:lnTo>
                <a:lnTo>
                  <a:pt x="4511" y="1747"/>
                </a:lnTo>
                <a:lnTo>
                  <a:pt x="4511" y="1747"/>
                </a:lnTo>
                <a:lnTo>
                  <a:pt x="4511" y="1744"/>
                </a:lnTo>
                <a:lnTo>
                  <a:pt x="4511" y="1744"/>
                </a:lnTo>
                <a:lnTo>
                  <a:pt x="4513" y="1742"/>
                </a:lnTo>
                <a:lnTo>
                  <a:pt x="4513" y="1742"/>
                </a:lnTo>
                <a:lnTo>
                  <a:pt x="4513" y="1742"/>
                </a:lnTo>
                <a:lnTo>
                  <a:pt x="4515" y="1740"/>
                </a:lnTo>
                <a:lnTo>
                  <a:pt x="4515" y="1738"/>
                </a:lnTo>
                <a:lnTo>
                  <a:pt x="4515" y="1736"/>
                </a:lnTo>
                <a:lnTo>
                  <a:pt x="4515" y="1734"/>
                </a:lnTo>
                <a:lnTo>
                  <a:pt x="4515" y="1734"/>
                </a:lnTo>
                <a:close/>
                <a:moveTo>
                  <a:pt x="4528" y="1795"/>
                </a:moveTo>
                <a:lnTo>
                  <a:pt x="4528" y="1795"/>
                </a:lnTo>
                <a:lnTo>
                  <a:pt x="4530" y="1793"/>
                </a:lnTo>
                <a:lnTo>
                  <a:pt x="4528" y="1791"/>
                </a:lnTo>
                <a:lnTo>
                  <a:pt x="4528" y="1791"/>
                </a:lnTo>
                <a:lnTo>
                  <a:pt x="4528" y="1788"/>
                </a:lnTo>
                <a:lnTo>
                  <a:pt x="4528" y="1791"/>
                </a:lnTo>
                <a:lnTo>
                  <a:pt x="4528" y="1791"/>
                </a:lnTo>
                <a:lnTo>
                  <a:pt x="4528" y="1791"/>
                </a:lnTo>
                <a:lnTo>
                  <a:pt x="4528" y="1793"/>
                </a:lnTo>
                <a:lnTo>
                  <a:pt x="4528" y="1795"/>
                </a:lnTo>
                <a:close/>
                <a:moveTo>
                  <a:pt x="5364" y="508"/>
                </a:moveTo>
                <a:lnTo>
                  <a:pt x="5362" y="508"/>
                </a:lnTo>
                <a:lnTo>
                  <a:pt x="5356" y="508"/>
                </a:lnTo>
                <a:lnTo>
                  <a:pt x="5358" y="508"/>
                </a:lnTo>
                <a:lnTo>
                  <a:pt x="5358" y="505"/>
                </a:lnTo>
                <a:lnTo>
                  <a:pt x="5356" y="505"/>
                </a:lnTo>
                <a:lnTo>
                  <a:pt x="5356" y="505"/>
                </a:lnTo>
                <a:lnTo>
                  <a:pt x="5356" y="505"/>
                </a:lnTo>
                <a:lnTo>
                  <a:pt x="5353" y="505"/>
                </a:lnTo>
                <a:lnTo>
                  <a:pt x="5351" y="505"/>
                </a:lnTo>
                <a:lnTo>
                  <a:pt x="5351" y="505"/>
                </a:lnTo>
                <a:lnTo>
                  <a:pt x="5353" y="503"/>
                </a:lnTo>
                <a:lnTo>
                  <a:pt x="5353" y="503"/>
                </a:lnTo>
                <a:lnTo>
                  <a:pt x="5351" y="503"/>
                </a:lnTo>
                <a:lnTo>
                  <a:pt x="5347" y="499"/>
                </a:lnTo>
                <a:lnTo>
                  <a:pt x="5343" y="497"/>
                </a:lnTo>
                <a:lnTo>
                  <a:pt x="5341" y="495"/>
                </a:lnTo>
                <a:lnTo>
                  <a:pt x="5337" y="493"/>
                </a:lnTo>
                <a:lnTo>
                  <a:pt x="5335" y="489"/>
                </a:lnTo>
                <a:lnTo>
                  <a:pt x="5330" y="489"/>
                </a:lnTo>
                <a:lnTo>
                  <a:pt x="5326" y="489"/>
                </a:lnTo>
                <a:lnTo>
                  <a:pt x="5324" y="489"/>
                </a:lnTo>
                <a:lnTo>
                  <a:pt x="5322" y="487"/>
                </a:lnTo>
                <a:lnTo>
                  <a:pt x="5316" y="487"/>
                </a:lnTo>
                <a:lnTo>
                  <a:pt x="5316" y="487"/>
                </a:lnTo>
                <a:lnTo>
                  <a:pt x="5322" y="489"/>
                </a:lnTo>
                <a:lnTo>
                  <a:pt x="5324" y="489"/>
                </a:lnTo>
                <a:lnTo>
                  <a:pt x="5324" y="489"/>
                </a:lnTo>
                <a:lnTo>
                  <a:pt x="5322" y="489"/>
                </a:lnTo>
                <a:lnTo>
                  <a:pt x="5318" y="489"/>
                </a:lnTo>
                <a:lnTo>
                  <a:pt x="5316" y="489"/>
                </a:lnTo>
                <a:lnTo>
                  <a:pt x="5314" y="489"/>
                </a:lnTo>
                <a:lnTo>
                  <a:pt x="5314" y="489"/>
                </a:lnTo>
                <a:lnTo>
                  <a:pt x="5314" y="489"/>
                </a:lnTo>
                <a:lnTo>
                  <a:pt x="5314" y="491"/>
                </a:lnTo>
                <a:lnTo>
                  <a:pt x="5314" y="491"/>
                </a:lnTo>
                <a:lnTo>
                  <a:pt x="5314" y="491"/>
                </a:lnTo>
                <a:lnTo>
                  <a:pt x="5312" y="491"/>
                </a:lnTo>
                <a:lnTo>
                  <a:pt x="5312" y="491"/>
                </a:lnTo>
                <a:lnTo>
                  <a:pt x="5312" y="489"/>
                </a:lnTo>
                <a:lnTo>
                  <a:pt x="5314" y="487"/>
                </a:lnTo>
                <a:lnTo>
                  <a:pt x="5314" y="487"/>
                </a:lnTo>
                <a:lnTo>
                  <a:pt x="5314" y="487"/>
                </a:lnTo>
                <a:lnTo>
                  <a:pt x="5309" y="484"/>
                </a:lnTo>
                <a:lnTo>
                  <a:pt x="5307" y="484"/>
                </a:lnTo>
                <a:lnTo>
                  <a:pt x="5307" y="484"/>
                </a:lnTo>
                <a:lnTo>
                  <a:pt x="5303" y="484"/>
                </a:lnTo>
                <a:lnTo>
                  <a:pt x="5295" y="484"/>
                </a:lnTo>
                <a:lnTo>
                  <a:pt x="5295" y="487"/>
                </a:lnTo>
                <a:lnTo>
                  <a:pt x="5295" y="487"/>
                </a:lnTo>
                <a:lnTo>
                  <a:pt x="5295" y="487"/>
                </a:lnTo>
                <a:lnTo>
                  <a:pt x="5295" y="487"/>
                </a:lnTo>
                <a:lnTo>
                  <a:pt x="5297" y="487"/>
                </a:lnTo>
                <a:lnTo>
                  <a:pt x="5299" y="489"/>
                </a:lnTo>
                <a:lnTo>
                  <a:pt x="5299" y="489"/>
                </a:lnTo>
                <a:lnTo>
                  <a:pt x="5301" y="489"/>
                </a:lnTo>
                <a:lnTo>
                  <a:pt x="5301" y="491"/>
                </a:lnTo>
                <a:lnTo>
                  <a:pt x="5301" y="493"/>
                </a:lnTo>
                <a:lnTo>
                  <a:pt x="5301" y="493"/>
                </a:lnTo>
                <a:lnTo>
                  <a:pt x="5301" y="495"/>
                </a:lnTo>
                <a:lnTo>
                  <a:pt x="5301" y="497"/>
                </a:lnTo>
                <a:lnTo>
                  <a:pt x="5299" y="497"/>
                </a:lnTo>
                <a:lnTo>
                  <a:pt x="5299" y="497"/>
                </a:lnTo>
                <a:lnTo>
                  <a:pt x="5301" y="499"/>
                </a:lnTo>
                <a:lnTo>
                  <a:pt x="5303" y="499"/>
                </a:lnTo>
                <a:lnTo>
                  <a:pt x="5305" y="499"/>
                </a:lnTo>
                <a:lnTo>
                  <a:pt x="5305" y="501"/>
                </a:lnTo>
                <a:lnTo>
                  <a:pt x="5305" y="503"/>
                </a:lnTo>
                <a:lnTo>
                  <a:pt x="5303" y="505"/>
                </a:lnTo>
                <a:lnTo>
                  <a:pt x="5303" y="505"/>
                </a:lnTo>
                <a:lnTo>
                  <a:pt x="5303" y="505"/>
                </a:lnTo>
                <a:lnTo>
                  <a:pt x="5301" y="505"/>
                </a:lnTo>
                <a:lnTo>
                  <a:pt x="5301" y="505"/>
                </a:lnTo>
                <a:lnTo>
                  <a:pt x="5301" y="503"/>
                </a:lnTo>
                <a:lnTo>
                  <a:pt x="5301" y="501"/>
                </a:lnTo>
                <a:lnTo>
                  <a:pt x="5299" y="501"/>
                </a:lnTo>
                <a:lnTo>
                  <a:pt x="5299" y="501"/>
                </a:lnTo>
                <a:lnTo>
                  <a:pt x="5297" y="503"/>
                </a:lnTo>
                <a:lnTo>
                  <a:pt x="5297" y="503"/>
                </a:lnTo>
                <a:lnTo>
                  <a:pt x="5297" y="503"/>
                </a:lnTo>
                <a:lnTo>
                  <a:pt x="5295" y="501"/>
                </a:lnTo>
                <a:lnTo>
                  <a:pt x="5295" y="499"/>
                </a:lnTo>
                <a:lnTo>
                  <a:pt x="5295" y="499"/>
                </a:lnTo>
                <a:lnTo>
                  <a:pt x="5293" y="497"/>
                </a:lnTo>
                <a:lnTo>
                  <a:pt x="5293" y="497"/>
                </a:lnTo>
                <a:lnTo>
                  <a:pt x="5291" y="497"/>
                </a:lnTo>
                <a:lnTo>
                  <a:pt x="5289" y="497"/>
                </a:lnTo>
                <a:lnTo>
                  <a:pt x="5289" y="495"/>
                </a:lnTo>
                <a:lnTo>
                  <a:pt x="5291" y="493"/>
                </a:lnTo>
                <a:lnTo>
                  <a:pt x="5291" y="491"/>
                </a:lnTo>
                <a:lnTo>
                  <a:pt x="5291" y="489"/>
                </a:lnTo>
                <a:lnTo>
                  <a:pt x="5289" y="489"/>
                </a:lnTo>
                <a:lnTo>
                  <a:pt x="5289" y="487"/>
                </a:lnTo>
                <a:lnTo>
                  <a:pt x="5289" y="482"/>
                </a:lnTo>
                <a:lnTo>
                  <a:pt x="5289" y="482"/>
                </a:lnTo>
                <a:lnTo>
                  <a:pt x="5291" y="480"/>
                </a:lnTo>
                <a:lnTo>
                  <a:pt x="5289" y="478"/>
                </a:lnTo>
                <a:lnTo>
                  <a:pt x="5289" y="478"/>
                </a:lnTo>
                <a:lnTo>
                  <a:pt x="5286" y="478"/>
                </a:lnTo>
                <a:lnTo>
                  <a:pt x="5286" y="478"/>
                </a:lnTo>
                <a:lnTo>
                  <a:pt x="5284" y="478"/>
                </a:lnTo>
                <a:lnTo>
                  <a:pt x="5282" y="478"/>
                </a:lnTo>
                <a:lnTo>
                  <a:pt x="5284" y="476"/>
                </a:lnTo>
                <a:lnTo>
                  <a:pt x="5284" y="476"/>
                </a:lnTo>
                <a:lnTo>
                  <a:pt x="5284" y="474"/>
                </a:lnTo>
                <a:lnTo>
                  <a:pt x="5282" y="474"/>
                </a:lnTo>
                <a:lnTo>
                  <a:pt x="5282" y="472"/>
                </a:lnTo>
                <a:lnTo>
                  <a:pt x="5259" y="461"/>
                </a:lnTo>
                <a:lnTo>
                  <a:pt x="5257" y="459"/>
                </a:lnTo>
                <a:lnTo>
                  <a:pt x="5255" y="457"/>
                </a:lnTo>
                <a:lnTo>
                  <a:pt x="5253" y="457"/>
                </a:lnTo>
                <a:lnTo>
                  <a:pt x="5251" y="457"/>
                </a:lnTo>
                <a:lnTo>
                  <a:pt x="5251" y="457"/>
                </a:lnTo>
                <a:lnTo>
                  <a:pt x="5249" y="457"/>
                </a:lnTo>
                <a:lnTo>
                  <a:pt x="5251" y="457"/>
                </a:lnTo>
                <a:lnTo>
                  <a:pt x="5251" y="455"/>
                </a:lnTo>
                <a:lnTo>
                  <a:pt x="5249" y="455"/>
                </a:lnTo>
                <a:lnTo>
                  <a:pt x="5240" y="451"/>
                </a:lnTo>
                <a:lnTo>
                  <a:pt x="5238" y="449"/>
                </a:lnTo>
                <a:lnTo>
                  <a:pt x="5240" y="451"/>
                </a:lnTo>
                <a:lnTo>
                  <a:pt x="5247" y="455"/>
                </a:lnTo>
                <a:lnTo>
                  <a:pt x="5247" y="455"/>
                </a:lnTo>
                <a:lnTo>
                  <a:pt x="5245" y="457"/>
                </a:lnTo>
                <a:lnTo>
                  <a:pt x="5242" y="457"/>
                </a:lnTo>
                <a:lnTo>
                  <a:pt x="5245" y="455"/>
                </a:lnTo>
                <a:lnTo>
                  <a:pt x="5242" y="453"/>
                </a:lnTo>
                <a:lnTo>
                  <a:pt x="5242" y="453"/>
                </a:lnTo>
                <a:lnTo>
                  <a:pt x="5240" y="451"/>
                </a:lnTo>
                <a:lnTo>
                  <a:pt x="5238" y="451"/>
                </a:lnTo>
                <a:lnTo>
                  <a:pt x="5234" y="451"/>
                </a:lnTo>
                <a:lnTo>
                  <a:pt x="5234" y="449"/>
                </a:lnTo>
                <a:lnTo>
                  <a:pt x="5234" y="447"/>
                </a:lnTo>
                <a:lnTo>
                  <a:pt x="5236" y="449"/>
                </a:lnTo>
                <a:lnTo>
                  <a:pt x="5236" y="449"/>
                </a:lnTo>
                <a:lnTo>
                  <a:pt x="5234" y="447"/>
                </a:lnTo>
                <a:lnTo>
                  <a:pt x="5232" y="445"/>
                </a:lnTo>
                <a:lnTo>
                  <a:pt x="5226" y="443"/>
                </a:lnTo>
                <a:lnTo>
                  <a:pt x="5224" y="443"/>
                </a:lnTo>
                <a:lnTo>
                  <a:pt x="5224" y="440"/>
                </a:lnTo>
                <a:lnTo>
                  <a:pt x="5221" y="440"/>
                </a:lnTo>
                <a:lnTo>
                  <a:pt x="5221" y="440"/>
                </a:lnTo>
                <a:lnTo>
                  <a:pt x="5217" y="440"/>
                </a:lnTo>
                <a:lnTo>
                  <a:pt x="5215" y="438"/>
                </a:lnTo>
                <a:lnTo>
                  <a:pt x="5215" y="438"/>
                </a:lnTo>
                <a:lnTo>
                  <a:pt x="5213" y="438"/>
                </a:lnTo>
                <a:lnTo>
                  <a:pt x="5205" y="432"/>
                </a:lnTo>
                <a:lnTo>
                  <a:pt x="5201" y="430"/>
                </a:lnTo>
                <a:lnTo>
                  <a:pt x="5201" y="430"/>
                </a:lnTo>
                <a:lnTo>
                  <a:pt x="5201" y="430"/>
                </a:lnTo>
                <a:lnTo>
                  <a:pt x="5198" y="428"/>
                </a:lnTo>
                <a:lnTo>
                  <a:pt x="5192" y="428"/>
                </a:lnTo>
                <a:lnTo>
                  <a:pt x="5186" y="426"/>
                </a:lnTo>
                <a:lnTo>
                  <a:pt x="5177" y="424"/>
                </a:lnTo>
                <a:lnTo>
                  <a:pt x="5171" y="422"/>
                </a:lnTo>
                <a:lnTo>
                  <a:pt x="5163" y="419"/>
                </a:lnTo>
                <a:lnTo>
                  <a:pt x="5159" y="417"/>
                </a:lnTo>
                <a:lnTo>
                  <a:pt x="5157" y="415"/>
                </a:lnTo>
                <a:lnTo>
                  <a:pt x="5154" y="415"/>
                </a:lnTo>
                <a:lnTo>
                  <a:pt x="5148" y="417"/>
                </a:lnTo>
                <a:lnTo>
                  <a:pt x="5140" y="417"/>
                </a:lnTo>
                <a:lnTo>
                  <a:pt x="5133" y="415"/>
                </a:lnTo>
                <a:lnTo>
                  <a:pt x="5127" y="415"/>
                </a:lnTo>
                <a:lnTo>
                  <a:pt x="5125" y="415"/>
                </a:lnTo>
                <a:lnTo>
                  <a:pt x="5121" y="415"/>
                </a:lnTo>
                <a:lnTo>
                  <a:pt x="5119" y="415"/>
                </a:lnTo>
                <a:lnTo>
                  <a:pt x="5119" y="417"/>
                </a:lnTo>
                <a:lnTo>
                  <a:pt x="5115" y="417"/>
                </a:lnTo>
                <a:lnTo>
                  <a:pt x="5113" y="415"/>
                </a:lnTo>
                <a:lnTo>
                  <a:pt x="5108" y="413"/>
                </a:lnTo>
                <a:lnTo>
                  <a:pt x="5100" y="413"/>
                </a:lnTo>
                <a:lnTo>
                  <a:pt x="5089" y="411"/>
                </a:lnTo>
                <a:lnTo>
                  <a:pt x="5083" y="411"/>
                </a:lnTo>
                <a:lnTo>
                  <a:pt x="5077" y="411"/>
                </a:lnTo>
                <a:lnTo>
                  <a:pt x="5079" y="415"/>
                </a:lnTo>
                <a:lnTo>
                  <a:pt x="5077" y="417"/>
                </a:lnTo>
                <a:lnTo>
                  <a:pt x="5075" y="419"/>
                </a:lnTo>
                <a:lnTo>
                  <a:pt x="5073" y="422"/>
                </a:lnTo>
                <a:lnTo>
                  <a:pt x="5073" y="422"/>
                </a:lnTo>
                <a:lnTo>
                  <a:pt x="5079" y="424"/>
                </a:lnTo>
                <a:lnTo>
                  <a:pt x="5081" y="428"/>
                </a:lnTo>
                <a:lnTo>
                  <a:pt x="5083" y="432"/>
                </a:lnTo>
                <a:lnTo>
                  <a:pt x="5085" y="434"/>
                </a:lnTo>
                <a:lnTo>
                  <a:pt x="5085" y="436"/>
                </a:lnTo>
                <a:lnTo>
                  <a:pt x="5079" y="443"/>
                </a:lnTo>
                <a:lnTo>
                  <a:pt x="5071" y="443"/>
                </a:lnTo>
                <a:lnTo>
                  <a:pt x="5064" y="445"/>
                </a:lnTo>
                <a:lnTo>
                  <a:pt x="5062" y="440"/>
                </a:lnTo>
                <a:lnTo>
                  <a:pt x="5060" y="436"/>
                </a:lnTo>
                <a:lnTo>
                  <a:pt x="5056" y="434"/>
                </a:lnTo>
                <a:lnTo>
                  <a:pt x="5050" y="432"/>
                </a:lnTo>
                <a:lnTo>
                  <a:pt x="5048" y="432"/>
                </a:lnTo>
                <a:lnTo>
                  <a:pt x="5045" y="432"/>
                </a:lnTo>
                <a:lnTo>
                  <a:pt x="5045" y="428"/>
                </a:lnTo>
                <a:lnTo>
                  <a:pt x="5043" y="424"/>
                </a:lnTo>
                <a:lnTo>
                  <a:pt x="5041" y="422"/>
                </a:lnTo>
                <a:lnTo>
                  <a:pt x="5041" y="422"/>
                </a:lnTo>
                <a:lnTo>
                  <a:pt x="5039" y="419"/>
                </a:lnTo>
                <a:lnTo>
                  <a:pt x="5037" y="419"/>
                </a:lnTo>
                <a:lnTo>
                  <a:pt x="5029" y="424"/>
                </a:lnTo>
                <a:lnTo>
                  <a:pt x="5025" y="426"/>
                </a:lnTo>
                <a:lnTo>
                  <a:pt x="5025" y="426"/>
                </a:lnTo>
                <a:lnTo>
                  <a:pt x="5012" y="424"/>
                </a:lnTo>
                <a:lnTo>
                  <a:pt x="5010" y="424"/>
                </a:lnTo>
                <a:lnTo>
                  <a:pt x="4991" y="424"/>
                </a:lnTo>
                <a:lnTo>
                  <a:pt x="4987" y="419"/>
                </a:lnTo>
                <a:lnTo>
                  <a:pt x="4983" y="419"/>
                </a:lnTo>
                <a:lnTo>
                  <a:pt x="4978" y="419"/>
                </a:lnTo>
                <a:lnTo>
                  <a:pt x="4976" y="422"/>
                </a:lnTo>
                <a:lnTo>
                  <a:pt x="4972" y="419"/>
                </a:lnTo>
                <a:lnTo>
                  <a:pt x="4968" y="422"/>
                </a:lnTo>
                <a:lnTo>
                  <a:pt x="4960" y="422"/>
                </a:lnTo>
                <a:lnTo>
                  <a:pt x="4957" y="424"/>
                </a:lnTo>
                <a:lnTo>
                  <a:pt x="4953" y="424"/>
                </a:lnTo>
                <a:lnTo>
                  <a:pt x="4947" y="428"/>
                </a:lnTo>
                <a:lnTo>
                  <a:pt x="4947" y="430"/>
                </a:lnTo>
                <a:lnTo>
                  <a:pt x="4947" y="434"/>
                </a:lnTo>
                <a:lnTo>
                  <a:pt x="4949" y="436"/>
                </a:lnTo>
                <a:lnTo>
                  <a:pt x="4949" y="440"/>
                </a:lnTo>
                <a:lnTo>
                  <a:pt x="4947" y="443"/>
                </a:lnTo>
                <a:lnTo>
                  <a:pt x="4945" y="443"/>
                </a:lnTo>
                <a:lnTo>
                  <a:pt x="4943" y="447"/>
                </a:lnTo>
                <a:lnTo>
                  <a:pt x="4941" y="449"/>
                </a:lnTo>
                <a:lnTo>
                  <a:pt x="4939" y="449"/>
                </a:lnTo>
                <a:lnTo>
                  <a:pt x="4941" y="449"/>
                </a:lnTo>
                <a:lnTo>
                  <a:pt x="4943" y="447"/>
                </a:lnTo>
                <a:lnTo>
                  <a:pt x="4945" y="440"/>
                </a:lnTo>
                <a:lnTo>
                  <a:pt x="4945" y="438"/>
                </a:lnTo>
                <a:lnTo>
                  <a:pt x="4943" y="438"/>
                </a:lnTo>
                <a:lnTo>
                  <a:pt x="4941" y="436"/>
                </a:lnTo>
                <a:lnTo>
                  <a:pt x="4941" y="430"/>
                </a:lnTo>
                <a:lnTo>
                  <a:pt x="4939" y="426"/>
                </a:lnTo>
                <a:lnTo>
                  <a:pt x="4939" y="424"/>
                </a:lnTo>
                <a:lnTo>
                  <a:pt x="4937" y="422"/>
                </a:lnTo>
                <a:lnTo>
                  <a:pt x="4928" y="419"/>
                </a:lnTo>
                <a:lnTo>
                  <a:pt x="4924" y="417"/>
                </a:lnTo>
                <a:lnTo>
                  <a:pt x="4922" y="415"/>
                </a:lnTo>
                <a:lnTo>
                  <a:pt x="4924" y="413"/>
                </a:lnTo>
                <a:lnTo>
                  <a:pt x="4924" y="411"/>
                </a:lnTo>
                <a:lnTo>
                  <a:pt x="4924" y="409"/>
                </a:lnTo>
                <a:lnTo>
                  <a:pt x="4926" y="407"/>
                </a:lnTo>
                <a:lnTo>
                  <a:pt x="4926" y="405"/>
                </a:lnTo>
                <a:lnTo>
                  <a:pt x="4926" y="403"/>
                </a:lnTo>
                <a:lnTo>
                  <a:pt x="4924" y="401"/>
                </a:lnTo>
                <a:lnTo>
                  <a:pt x="4922" y="396"/>
                </a:lnTo>
                <a:lnTo>
                  <a:pt x="4922" y="396"/>
                </a:lnTo>
                <a:lnTo>
                  <a:pt x="4916" y="392"/>
                </a:lnTo>
                <a:lnTo>
                  <a:pt x="4907" y="388"/>
                </a:lnTo>
                <a:lnTo>
                  <a:pt x="4897" y="386"/>
                </a:lnTo>
                <a:lnTo>
                  <a:pt x="4888" y="386"/>
                </a:lnTo>
                <a:lnTo>
                  <a:pt x="4878" y="384"/>
                </a:lnTo>
                <a:lnTo>
                  <a:pt x="4865" y="384"/>
                </a:lnTo>
                <a:lnTo>
                  <a:pt x="4861" y="386"/>
                </a:lnTo>
                <a:lnTo>
                  <a:pt x="4853" y="386"/>
                </a:lnTo>
                <a:lnTo>
                  <a:pt x="4844" y="388"/>
                </a:lnTo>
                <a:lnTo>
                  <a:pt x="4836" y="390"/>
                </a:lnTo>
                <a:lnTo>
                  <a:pt x="4832" y="390"/>
                </a:lnTo>
                <a:lnTo>
                  <a:pt x="4821" y="392"/>
                </a:lnTo>
                <a:lnTo>
                  <a:pt x="4817" y="392"/>
                </a:lnTo>
                <a:lnTo>
                  <a:pt x="4807" y="388"/>
                </a:lnTo>
                <a:lnTo>
                  <a:pt x="4809" y="386"/>
                </a:lnTo>
                <a:lnTo>
                  <a:pt x="4811" y="386"/>
                </a:lnTo>
                <a:lnTo>
                  <a:pt x="4807" y="382"/>
                </a:lnTo>
                <a:lnTo>
                  <a:pt x="4805" y="380"/>
                </a:lnTo>
                <a:lnTo>
                  <a:pt x="4798" y="378"/>
                </a:lnTo>
                <a:lnTo>
                  <a:pt x="4794" y="378"/>
                </a:lnTo>
                <a:lnTo>
                  <a:pt x="4792" y="378"/>
                </a:lnTo>
                <a:lnTo>
                  <a:pt x="4784" y="380"/>
                </a:lnTo>
                <a:lnTo>
                  <a:pt x="4781" y="382"/>
                </a:lnTo>
                <a:lnTo>
                  <a:pt x="4786" y="378"/>
                </a:lnTo>
                <a:lnTo>
                  <a:pt x="4788" y="378"/>
                </a:lnTo>
                <a:lnTo>
                  <a:pt x="4790" y="375"/>
                </a:lnTo>
                <a:lnTo>
                  <a:pt x="4790" y="373"/>
                </a:lnTo>
                <a:lnTo>
                  <a:pt x="4790" y="373"/>
                </a:lnTo>
                <a:lnTo>
                  <a:pt x="4781" y="373"/>
                </a:lnTo>
                <a:lnTo>
                  <a:pt x="4781" y="373"/>
                </a:lnTo>
                <a:lnTo>
                  <a:pt x="4779" y="371"/>
                </a:lnTo>
                <a:lnTo>
                  <a:pt x="4779" y="371"/>
                </a:lnTo>
                <a:lnTo>
                  <a:pt x="4773" y="369"/>
                </a:lnTo>
                <a:lnTo>
                  <a:pt x="4769" y="369"/>
                </a:lnTo>
                <a:lnTo>
                  <a:pt x="4767" y="369"/>
                </a:lnTo>
                <a:lnTo>
                  <a:pt x="4765" y="367"/>
                </a:lnTo>
                <a:lnTo>
                  <a:pt x="4765" y="367"/>
                </a:lnTo>
                <a:lnTo>
                  <a:pt x="4767" y="367"/>
                </a:lnTo>
                <a:lnTo>
                  <a:pt x="4767" y="365"/>
                </a:lnTo>
                <a:lnTo>
                  <a:pt x="4771" y="365"/>
                </a:lnTo>
                <a:lnTo>
                  <a:pt x="4779" y="365"/>
                </a:lnTo>
                <a:lnTo>
                  <a:pt x="4781" y="363"/>
                </a:lnTo>
                <a:lnTo>
                  <a:pt x="4781" y="361"/>
                </a:lnTo>
                <a:lnTo>
                  <a:pt x="4779" y="361"/>
                </a:lnTo>
                <a:lnTo>
                  <a:pt x="4777" y="359"/>
                </a:lnTo>
                <a:lnTo>
                  <a:pt x="4773" y="357"/>
                </a:lnTo>
                <a:lnTo>
                  <a:pt x="4767" y="354"/>
                </a:lnTo>
                <a:lnTo>
                  <a:pt x="4758" y="352"/>
                </a:lnTo>
                <a:lnTo>
                  <a:pt x="4744" y="350"/>
                </a:lnTo>
                <a:lnTo>
                  <a:pt x="4742" y="352"/>
                </a:lnTo>
                <a:lnTo>
                  <a:pt x="4740" y="352"/>
                </a:lnTo>
                <a:lnTo>
                  <a:pt x="4735" y="354"/>
                </a:lnTo>
                <a:lnTo>
                  <a:pt x="4729" y="363"/>
                </a:lnTo>
                <a:lnTo>
                  <a:pt x="4725" y="365"/>
                </a:lnTo>
                <a:lnTo>
                  <a:pt x="4721" y="367"/>
                </a:lnTo>
                <a:lnTo>
                  <a:pt x="4710" y="369"/>
                </a:lnTo>
                <a:lnTo>
                  <a:pt x="4710" y="369"/>
                </a:lnTo>
                <a:lnTo>
                  <a:pt x="4708" y="367"/>
                </a:lnTo>
                <a:lnTo>
                  <a:pt x="4708" y="365"/>
                </a:lnTo>
                <a:lnTo>
                  <a:pt x="4710" y="365"/>
                </a:lnTo>
                <a:lnTo>
                  <a:pt x="4710" y="365"/>
                </a:lnTo>
                <a:lnTo>
                  <a:pt x="4708" y="363"/>
                </a:lnTo>
                <a:lnTo>
                  <a:pt x="4710" y="363"/>
                </a:lnTo>
                <a:lnTo>
                  <a:pt x="4710" y="363"/>
                </a:lnTo>
                <a:lnTo>
                  <a:pt x="4712" y="363"/>
                </a:lnTo>
                <a:lnTo>
                  <a:pt x="4714" y="363"/>
                </a:lnTo>
                <a:lnTo>
                  <a:pt x="4719" y="363"/>
                </a:lnTo>
                <a:lnTo>
                  <a:pt x="4719" y="361"/>
                </a:lnTo>
                <a:lnTo>
                  <a:pt x="4719" y="359"/>
                </a:lnTo>
                <a:lnTo>
                  <a:pt x="4719" y="357"/>
                </a:lnTo>
                <a:lnTo>
                  <a:pt x="4719" y="354"/>
                </a:lnTo>
                <a:lnTo>
                  <a:pt x="4719" y="354"/>
                </a:lnTo>
                <a:lnTo>
                  <a:pt x="4721" y="354"/>
                </a:lnTo>
                <a:lnTo>
                  <a:pt x="4723" y="357"/>
                </a:lnTo>
                <a:lnTo>
                  <a:pt x="4725" y="357"/>
                </a:lnTo>
                <a:lnTo>
                  <a:pt x="4727" y="357"/>
                </a:lnTo>
                <a:lnTo>
                  <a:pt x="4723" y="363"/>
                </a:lnTo>
                <a:lnTo>
                  <a:pt x="4725" y="363"/>
                </a:lnTo>
                <a:lnTo>
                  <a:pt x="4729" y="359"/>
                </a:lnTo>
                <a:lnTo>
                  <a:pt x="4731" y="357"/>
                </a:lnTo>
                <a:lnTo>
                  <a:pt x="4735" y="354"/>
                </a:lnTo>
                <a:lnTo>
                  <a:pt x="4735" y="352"/>
                </a:lnTo>
                <a:lnTo>
                  <a:pt x="4731" y="352"/>
                </a:lnTo>
                <a:lnTo>
                  <a:pt x="4708" y="354"/>
                </a:lnTo>
                <a:lnTo>
                  <a:pt x="4700" y="357"/>
                </a:lnTo>
                <a:lnTo>
                  <a:pt x="4698" y="354"/>
                </a:lnTo>
                <a:lnTo>
                  <a:pt x="4696" y="354"/>
                </a:lnTo>
                <a:lnTo>
                  <a:pt x="4700" y="352"/>
                </a:lnTo>
                <a:lnTo>
                  <a:pt x="4702" y="352"/>
                </a:lnTo>
                <a:lnTo>
                  <a:pt x="4706" y="350"/>
                </a:lnTo>
                <a:lnTo>
                  <a:pt x="4706" y="350"/>
                </a:lnTo>
                <a:lnTo>
                  <a:pt x="4712" y="350"/>
                </a:lnTo>
                <a:lnTo>
                  <a:pt x="4714" y="350"/>
                </a:lnTo>
                <a:lnTo>
                  <a:pt x="4727" y="350"/>
                </a:lnTo>
                <a:lnTo>
                  <a:pt x="4727" y="348"/>
                </a:lnTo>
                <a:lnTo>
                  <a:pt x="4725" y="348"/>
                </a:lnTo>
                <a:lnTo>
                  <a:pt x="4719" y="346"/>
                </a:lnTo>
                <a:lnTo>
                  <a:pt x="4714" y="346"/>
                </a:lnTo>
                <a:lnTo>
                  <a:pt x="4710" y="346"/>
                </a:lnTo>
                <a:lnTo>
                  <a:pt x="4702" y="344"/>
                </a:lnTo>
                <a:lnTo>
                  <a:pt x="4698" y="344"/>
                </a:lnTo>
                <a:lnTo>
                  <a:pt x="4689" y="342"/>
                </a:lnTo>
                <a:lnTo>
                  <a:pt x="4687" y="342"/>
                </a:lnTo>
                <a:lnTo>
                  <a:pt x="4666" y="342"/>
                </a:lnTo>
                <a:lnTo>
                  <a:pt x="4658" y="340"/>
                </a:lnTo>
                <a:lnTo>
                  <a:pt x="4656" y="338"/>
                </a:lnTo>
                <a:lnTo>
                  <a:pt x="4647" y="336"/>
                </a:lnTo>
                <a:lnTo>
                  <a:pt x="4645" y="336"/>
                </a:lnTo>
                <a:lnTo>
                  <a:pt x="4645" y="338"/>
                </a:lnTo>
                <a:lnTo>
                  <a:pt x="4645" y="338"/>
                </a:lnTo>
                <a:lnTo>
                  <a:pt x="4649" y="342"/>
                </a:lnTo>
                <a:lnTo>
                  <a:pt x="4649" y="344"/>
                </a:lnTo>
                <a:lnTo>
                  <a:pt x="4652" y="344"/>
                </a:lnTo>
                <a:lnTo>
                  <a:pt x="4645" y="346"/>
                </a:lnTo>
                <a:lnTo>
                  <a:pt x="4643" y="348"/>
                </a:lnTo>
                <a:lnTo>
                  <a:pt x="4631" y="346"/>
                </a:lnTo>
                <a:lnTo>
                  <a:pt x="4629" y="348"/>
                </a:lnTo>
                <a:lnTo>
                  <a:pt x="4624" y="352"/>
                </a:lnTo>
                <a:lnTo>
                  <a:pt x="4624" y="352"/>
                </a:lnTo>
                <a:lnTo>
                  <a:pt x="4624" y="357"/>
                </a:lnTo>
                <a:lnTo>
                  <a:pt x="4629" y="357"/>
                </a:lnTo>
                <a:lnTo>
                  <a:pt x="4629" y="354"/>
                </a:lnTo>
                <a:lnTo>
                  <a:pt x="4631" y="354"/>
                </a:lnTo>
                <a:lnTo>
                  <a:pt x="4637" y="354"/>
                </a:lnTo>
                <a:lnTo>
                  <a:pt x="4639" y="354"/>
                </a:lnTo>
                <a:lnTo>
                  <a:pt x="4637" y="357"/>
                </a:lnTo>
                <a:lnTo>
                  <a:pt x="4633" y="357"/>
                </a:lnTo>
                <a:lnTo>
                  <a:pt x="4631" y="361"/>
                </a:lnTo>
                <a:lnTo>
                  <a:pt x="4626" y="361"/>
                </a:lnTo>
                <a:lnTo>
                  <a:pt x="4629" y="363"/>
                </a:lnTo>
                <a:lnTo>
                  <a:pt x="4633" y="363"/>
                </a:lnTo>
                <a:lnTo>
                  <a:pt x="4631" y="369"/>
                </a:lnTo>
                <a:lnTo>
                  <a:pt x="4635" y="371"/>
                </a:lnTo>
                <a:lnTo>
                  <a:pt x="4635" y="373"/>
                </a:lnTo>
                <a:lnTo>
                  <a:pt x="4631" y="373"/>
                </a:lnTo>
                <a:lnTo>
                  <a:pt x="4626" y="375"/>
                </a:lnTo>
                <a:lnTo>
                  <a:pt x="4624" y="375"/>
                </a:lnTo>
                <a:lnTo>
                  <a:pt x="4622" y="371"/>
                </a:lnTo>
                <a:lnTo>
                  <a:pt x="4618" y="371"/>
                </a:lnTo>
                <a:lnTo>
                  <a:pt x="4616" y="369"/>
                </a:lnTo>
                <a:lnTo>
                  <a:pt x="4614" y="371"/>
                </a:lnTo>
                <a:lnTo>
                  <a:pt x="4612" y="371"/>
                </a:lnTo>
                <a:lnTo>
                  <a:pt x="4610" y="371"/>
                </a:lnTo>
                <a:lnTo>
                  <a:pt x="4610" y="371"/>
                </a:lnTo>
                <a:lnTo>
                  <a:pt x="4608" y="373"/>
                </a:lnTo>
                <a:lnTo>
                  <a:pt x="4608" y="375"/>
                </a:lnTo>
                <a:lnTo>
                  <a:pt x="4605" y="375"/>
                </a:lnTo>
                <a:lnTo>
                  <a:pt x="4605" y="378"/>
                </a:lnTo>
                <a:lnTo>
                  <a:pt x="4608" y="378"/>
                </a:lnTo>
                <a:lnTo>
                  <a:pt x="4608" y="378"/>
                </a:lnTo>
                <a:lnTo>
                  <a:pt x="4612" y="378"/>
                </a:lnTo>
                <a:lnTo>
                  <a:pt x="4608" y="380"/>
                </a:lnTo>
                <a:lnTo>
                  <a:pt x="4608" y="380"/>
                </a:lnTo>
                <a:lnTo>
                  <a:pt x="4608" y="380"/>
                </a:lnTo>
                <a:lnTo>
                  <a:pt x="4605" y="382"/>
                </a:lnTo>
                <a:lnTo>
                  <a:pt x="4605" y="382"/>
                </a:lnTo>
                <a:lnTo>
                  <a:pt x="4608" y="382"/>
                </a:lnTo>
                <a:lnTo>
                  <a:pt x="4608" y="384"/>
                </a:lnTo>
                <a:lnTo>
                  <a:pt x="4605" y="384"/>
                </a:lnTo>
                <a:lnTo>
                  <a:pt x="4603" y="382"/>
                </a:lnTo>
                <a:lnTo>
                  <a:pt x="4601" y="382"/>
                </a:lnTo>
                <a:lnTo>
                  <a:pt x="4599" y="380"/>
                </a:lnTo>
                <a:lnTo>
                  <a:pt x="4597" y="378"/>
                </a:lnTo>
                <a:lnTo>
                  <a:pt x="4595" y="375"/>
                </a:lnTo>
                <a:lnTo>
                  <a:pt x="4585" y="371"/>
                </a:lnTo>
                <a:lnTo>
                  <a:pt x="4578" y="371"/>
                </a:lnTo>
                <a:lnTo>
                  <a:pt x="4576" y="371"/>
                </a:lnTo>
                <a:lnTo>
                  <a:pt x="4572" y="371"/>
                </a:lnTo>
                <a:lnTo>
                  <a:pt x="4568" y="373"/>
                </a:lnTo>
                <a:lnTo>
                  <a:pt x="4564" y="373"/>
                </a:lnTo>
                <a:lnTo>
                  <a:pt x="4561" y="375"/>
                </a:lnTo>
                <a:lnTo>
                  <a:pt x="4559" y="378"/>
                </a:lnTo>
                <a:lnTo>
                  <a:pt x="4551" y="378"/>
                </a:lnTo>
                <a:lnTo>
                  <a:pt x="4545" y="375"/>
                </a:lnTo>
                <a:lnTo>
                  <a:pt x="4541" y="373"/>
                </a:lnTo>
                <a:lnTo>
                  <a:pt x="4536" y="371"/>
                </a:lnTo>
                <a:lnTo>
                  <a:pt x="4532" y="367"/>
                </a:lnTo>
                <a:lnTo>
                  <a:pt x="4532" y="367"/>
                </a:lnTo>
                <a:lnTo>
                  <a:pt x="4532" y="365"/>
                </a:lnTo>
                <a:lnTo>
                  <a:pt x="4530" y="363"/>
                </a:lnTo>
                <a:lnTo>
                  <a:pt x="4530" y="363"/>
                </a:lnTo>
                <a:lnTo>
                  <a:pt x="4528" y="363"/>
                </a:lnTo>
                <a:lnTo>
                  <a:pt x="4524" y="367"/>
                </a:lnTo>
                <a:lnTo>
                  <a:pt x="4524" y="369"/>
                </a:lnTo>
                <a:lnTo>
                  <a:pt x="4522" y="373"/>
                </a:lnTo>
                <a:lnTo>
                  <a:pt x="4520" y="378"/>
                </a:lnTo>
                <a:lnTo>
                  <a:pt x="4520" y="380"/>
                </a:lnTo>
                <a:lnTo>
                  <a:pt x="4520" y="380"/>
                </a:lnTo>
                <a:lnTo>
                  <a:pt x="4520" y="382"/>
                </a:lnTo>
                <a:lnTo>
                  <a:pt x="4517" y="384"/>
                </a:lnTo>
                <a:lnTo>
                  <a:pt x="4513" y="390"/>
                </a:lnTo>
                <a:lnTo>
                  <a:pt x="4511" y="392"/>
                </a:lnTo>
                <a:lnTo>
                  <a:pt x="4509" y="392"/>
                </a:lnTo>
                <a:lnTo>
                  <a:pt x="4507" y="394"/>
                </a:lnTo>
                <a:lnTo>
                  <a:pt x="4505" y="394"/>
                </a:lnTo>
                <a:lnTo>
                  <a:pt x="4505" y="392"/>
                </a:lnTo>
                <a:lnTo>
                  <a:pt x="4503" y="388"/>
                </a:lnTo>
                <a:lnTo>
                  <a:pt x="4503" y="388"/>
                </a:lnTo>
                <a:lnTo>
                  <a:pt x="4501" y="390"/>
                </a:lnTo>
                <a:lnTo>
                  <a:pt x="4499" y="390"/>
                </a:lnTo>
                <a:lnTo>
                  <a:pt x="4494" y="388"/>
                </a:lnTo>
                <a:lnTo>
                  <a:pt x="4492" y="386"/>
                </a:lnTo>
                <a:lnTo>
                  <a:pt x="4488" y="384"/>
                </a:lnTo>
                <a:lnTo>
                  <a:pt x="4482" y="375"/>
                </a:lnTo>
                <a:lnTo>
                  <a:pt x="4480" y="373"/>
                </a:lnTo>
                <a:lnTo>
                  <a:pt x="4478" y="371"/>
                </a:lnTo>
                <a:lnTo>
                  <a:pt x="4476" y="371"/>
                </a:lnTo>
                <a:lnTo>
                  <a:pt x="4473" y="369"/>
                </a:lnTo>
                <a:lnTo>
                  <a:pt x="4476" y="369"/>
                </a:lnTo>
                <a:lnTo>
                  <a:pt x="4480" y="367"/>
                </a:lnTo>
                <a:lnTo>
                  <a:pt x="4484" y="367"/>
                </a:lnTo>
                <a:lnTo>
                  <a:pt x="4480" y="365"/>
                </a:lnTo>
                <a:lnTo>
                  <a:pt x="4480" y="363"/>
                </a:lnTo>
                <a:lnTo>
                  <a:pt x="4478" y="361"/>
                </a:lnTo>
                <a:lnTo>
                  <a:pt x="4480" y="363"/>
                </a:lnTo>
                <a:lnTo>
                  <a:pt x="4478" y="365"/>
                </a:lnTo>
                <a:lnTo>
                  <a:pt x="4478" y="367"/>
                </a:lnTo>
                <a:lnTo>
                  <a:pt x="4476" y="367"/>
                </a:lnTo>
                <a:lnTo>
                  <a:pt x="4467" y="359"/>
                </a:lnTo>
                <a:lnTo>
                  <a:pt x="4463" y="354"/>
                </a:lnTo>
                <a:lnTo>
                  <a:pt x="4459" y="352"/>
                </a:lnTo>
                <a:lnTo>
                  <a:pt x="4459" y="350"/>
                </a:lnTo>
                <a:lnTo>
                  <a:pt x="4459" y="348"/>
                </a:lnTo>
                <a:lnTo>
                  <a:pt x="4465" y="352"/>
                </a:lnTo>
                <a:lnTo>
                  <a:pt x="4469" y="354"/>
                </a:lnTo>
                <a:lnTo>
                  <a:pt x="4476" y="359"/>
                </a:lnTo>
                <a:lnTo>
                  <a:pt x="4480" y="359"/>
                </a:lnTo>
                <a:lnTo>
                  <a:pt x="4482" y="357"/>
                </a:lnTo>
                <a:lnTo>
                  <a:pt x="4482" y="352"/>
                </a:lnTo>
                <a:lnTo>
                  <a:pt x="4480" y="348"/>
                </a:lnTo>
                <a:lnTo>
                  <a:pt x="4478" y="348"/>
                </a:lnTo>
                <a:lnTo>
                  <a:pt x="4469" y="346"/>
                </a:lnTo>
                <a:lnTo>
                  <a:pt x="4467" y="346"/>
                </a:lnTo>
                <a:lnTo>
                  <a:pt x="4469" y="346"/>
                </a:lnTo>
                <a:lnTo>
                  <a:pt x="4471" y="346"/>
                </a:lnTo>
                <a:lnTo>
                  <a:pt x="4473" y="344"/>
                </a:lnTo>
                <a:lnTo>
                  <a:pt x="4478" y="342"/>
                </a:lnTo>
                <a:lnTo>
                  <a:pt x="4480" y="342"/>
                </a:lnTo>
                <a:lnTo>
                  <a:pt x="4480" y="340"/>
                </a:lnTo>
                <a:lnTo>
                  <a:pt x="4478" y="338"/>
                </a:lnTo>
                <a:lnTo>
                  <a:pt x="4471" y="336"/>
                </a:lnTo>
                <a:lnTo>
                  <a:pt x="4471" y="336"/>
                </a:lnTo>
                <a:lnTo>
                  <a:pt x="4473" y="336"/>
                </a:lnTo>
                <a:lnTo>
                  <a:pt x="4473" y="333"/>
                </a:lnTo>
                <a:lnTo>
                  <a:pt x="4478" y="331"/>
                </a:lnTo>
                <a:lnTo>
                  <a:pt x="4478" y="329"/>
                </a:lnTo>
                <a:lnTo>
                  <a:pt x="4478" y="331"/>
                </a:lnTo>
                <a:lnTo>
                  <a:pt x="4476" y="329"/>
                </a:lnTo>
                <a:lnTo>
                  <a:pt x="4476" y="329"/>
                </a:lnTo>
                <a:lnTo>
                  <a:pt x="4476" y="327"/>
                </a:lnTo>
                <a:lnTo>
                  <a:pt x="4473" y="327"/>
                </a:lnTo>
                <a:lnTo>
                  <a:pt x="4471" y="325"/>
                </a:lnTo>
                <a:lnTo>
                  <a:pt x="4465" y="325"/>
                </a:lnTo>
                <a:lnTo>
                  <a:pt x="4465" y="325"/>
                </a:lnTo>
                <a:lnTo>
                  <a:pt x="4467" y="325"/>
                </a:lnTo>
                <a:lnTo>
                  <a:pt x="4465" y="323"/>
                </a:lnTo>
                <a:lnTo>
                  <a:pt x="4463" y="323"/>
                </a:lnTo>
                <a:lnTo>
                  <a:pt x="4463" y="321"/>
                </a:lnTo>
                <a:lnTo>
                  <a:pt x="4461" y="321"/>
                </a:lnTo>
                <a:lnTo>
                  <a:pt x="4459" y="321"/>
                </a:lnTo>
                <a:lnTo>
                  <a:pt x="4448" y="319"/>
                </a:lnTo>
                <a:lnTo>
                  <a:pt x="4446" y="319"/>
                </a:lnTo>
                <a:lnTo>
                  <a:pt x="4446" y="321"/>
                </a:lnTo>
                <a:lnTo>
                  <a:pt x="4442" y="325"/>
                </a:lnTo>
                <a:lnTo>
                  <a:pt x="4438" y="323"/>
                </a:lnTo>
                <a:lnTo>
                  <a:pt x="4438" y="323"/>
                </a:lnTo>
                <a:lnTo>
                  <a:pt x="4438" y="321"/>
                </a:lnTo>
                <a:lnTo>
                  <a:pt x="4438" y="321"/>
                </a:lnTo>
                <a:lnTo>
                  <a:pt x="4438" y="319"/>
                </a:lnTo>
                <a:lnTo>
                  <a:pt x="4438" y="319"/>
                </a:lnTo>
                <a:lnTo>
                  <a:pt x="4436" y="319"/>
                </a:lnTo>
                <a:lnTo>
                  <a:pt x="4434" y="319"/>
                </a:lnTo>
                <a:lnTo>
                  <a:pt x="4432" y="319"/>
                </a:lnTo>
                <a:lnTo>
                  <a:pt x="4429" y="321"/>
                </a:lnTo>
                <a:lnTo>
                  <a:pt x="4427" y="321"/>
                </a:lnTo>
                <a:lnTo>
                  <a:pt x="4427" y="319"/>
                </a:lnTo>
                <a:lnTo>
                  <a:pt x="4415" y="315"/>
                </a:lnTo>
                <a:lnTo>
                  <a:pt x="4413" y="313"/>
                </a:lnTo>
                <a:lnTo>
                  <a:pt x="4411" y="313"/>
                </a:lnTo>
                <a:lnTo>
                  <a:pt x="4404" y="315"/>
                </a:lnTo>
                <a:lnTo>
                  <a:pt x="4402" y="315"/>
                </a:lnTo>
                <a:lnTo>
                  <a:pt x="4400" y="317"/>
                </a:lnTo>
                <a:lnTo>
                  <a:pt x="4396" y="315"/>
                </a:lnTo>
                <a:lnTo>
                  <a:pt x="4396" y="317"/>
                </a:lnTo>
                <a:lnTo>
                  <a:pt x="4394" y="319"/>
                </a:lnTo>
                <a:lnTo>
                  <a:pt x="4394" y="321"/>
                </a:lnTo>
                <a:lnTo>
                  <a:pt x="4394" y="323"/>
                </a:lnTo>
                <a:lnTo>
                  <a:pt x="4396" y="323"/>
                </a:lnTo>
                <a:lnTo>
                  <a:pt x="4396" y="325"/>
                </a:lnTo>
                <a:lnTo>
                  <a:pt x="4398" y="327"/>
                </a:lnTo>
                <a:lnTo>
                  <a:pt x="4398" y="329"/>
                </a:lnTo>
                <a:lnTo>
                  <a:pt x="4398" y="329"/>
                </a:lnTo>
                <a:lnTo>
                  <a:pt x="4396" y="329"/>
                </a:lnTo>
                <a:lnTo>
                  <a:pt x="4396" y="331"/>
                </a:lnTo>
                <a:lnTo>
                  <a:pt x="4394" y="333"/>
                </a:lnTo>
                <a:lnTo>
                  <a:pt x="4392" y="336"/>
                </a:lnTo>
                <a:lnTo>
                  <a:pt x="4390" y="333"/>
                </a:lnTo>
                <a:lnTo>
                  <a:pt x="4383" y="333"/>
                </a:lnTo>
                <a:lnTo>
                  <a:pt x="4383" y="333"/>
                </a:lnTo>
                <a:lnTo>
                  <a:pt x="4383" y="333"/>
                </a:lnTo>
                <a:lnTo>
                  <a:pt x="4385" y="336"/>
                </a:lnTo>
                <a:lnTo>
                  <a:pt x="4385" y="336"/>
                </a:lnTo>
                <a:lnTo>
                  <a:pt x="4385" y="336"/>
                </a:lnTo>
                <a:lnTo>
                  <a:pt x="4383" y="338"/>
                </a:lnTo>
                <a:lnTo>
                  <a:pt x="4379" y="336"/>
                </a:lnTo>
                <a:lnTo>
                  <a:pt x="4375" y="336"/>
                </a:lnTo>
                <a:lnTo>
                  <a:pt x="4373" y="333"/>
                </a:lnTo>
                <a:lnTo>
                  <a:pt x="4371" y="333"/>
                </a:lnTo>
                <a:lnTo>
                  <a:pt x="4367" y="333"/>
                </a:lnTo>
                <a:lnTo>
                  <a:pt x="4360" y="336"/>
                </a:lnTo>
                <a:lnTo>
                  <a:pt x="4354" y="333"/>
                </a:lnTo>
                <a:lnTo>
                  <a:pt x="4346" y="333"/>
                </a:lnTo>
                <a:lnTo>
                  <a:pt x="4344" y="333"/>
                </a:lnTo>
                <a:lnTo>
                  <a:pt x="4337" y="331"/>
                </a:lnTo>
                <a:lnTo>
                  <a:pt x="4331" y="329"/>
                </a:lnTo>
                <a:lnTo>
                  <a:pt x="4323" y="327"/>
                </a:lnTo>
                <a:lnTo>
                  <a:pt x="4323" y="323"/>
                </a:lnTo>
                <a:lnTo>
                  <a:pt x="4325" y="321"/>
                </a:lnTo>
                <a:lnTo>
                  <a:pt x="4329" y="321"/>
                </a:lnTo>
                <a:lnTo>
                  <a:pt x="4331" y="321"/>
                </a:lnTo>
                <a:lnTo>
                  <a:pt x="4331" y="319"/>
                </a:lnTo>
                <a:lnTo>
                  <a:pt x="4329" y="319"/>
                </a:lnTo>
                <a:lnTo>
                  <a:pt x="4325" y="317"/>
                </a:lnTo>
                <a:lnTo>
                  <a:pt x="4308" y="317"/>
                </a:lnTo>
                <a:lnTo>
                  <a:pt x="4295" y="315"/>
                </a:lnTo>
                <a:lnTo>
                  <a:pt x="4279" y="315"/>
                </a:lnTo>
                <a:lnTo>
                  <a:pt x="4270" y="317"/>
                </a:lnTo>
                <a:lnTo>
                  <a:pt x="4260" y="317"/>
                </a:lnTo>
                <a:lnTo>
                  <a:pt x="4258" y="319"/>
                </a:lnTo>
                <a:lnTo>
                  <a:pt x="4251" y="319"/>
                </a:lnTo>
                <a:lnTo>
                  <a:pt x="4253" y="321"/>
                </a:lnTo>
                <a:lnTo>
                  <a:pt x="4256" y="323"/>
                </a:lnTo>
                <a:lnTo>
                  <a:pt x="4256" y="323"/>
                </a:lnTo>
                <a:lnTo>
                  <a:pt x="4258" y="323"/>
                </a:lnTo>
                <a:lnTo>
                  <a:pt x="4258" y="325"/>
                </a:lnTo>
                <a:lnTo>
                  <a:pt x="4256" y="325"/>
                </a:lnTo>
                <a:lnTo>
                  <a:pt x="4253" y="325"/>
                </a:lnTo>
                <a:lnTo>
                  <a:pt x="4253" y="327"/>
                </a:lnTo>
                <a:lnTo>
                  <a:pt x="4253" y="329"/>
                </a:lnTo>
                <a:lnTo>
                  <a:pt x="4253" y="331"/>
                </a:lnTo>
                <a:lnTo>
                  <a:pt x="4251" y="336"/>
                </a:lnTo>
                <a:lnTo>
                  <a:pt x="4249" y="338"/>
                </a:lnTo>
                <a:lnTo>
                  <a:pt x="4247" y="338"/>
                </a:lnTo>
                <a:lnTo>
                  <a:pt x="4249" y="340"/>
                </a:lnTo>
                <a:lnTo>
                  <a:pt x="4251" y="342"/>
                </a:lnTo>
                <a:lnTo>
                  <a:pt x="4253" y="342"/>
                </a:lnTo>
                <a:lnTo>
                  <a:pt x="4256" y="342"/>
                </a:lnTo>
                <a:lnTo>
                  <a:pt x="4253" y="344"/>
                </a:lnTo>
                <a:lnTo>
                  <a:pt x="4249" y="342"/>
                </a:lnTo>
                <a:lnTo>
                  <a:pt x="4247" y="340"/>
                </a:lnTo>
                <a:lnTo>
                  <a:pt x="4247" y="340"/>
                </a:lnTo>
                <a:lnTo>
                  <a:pt x="4247" y="338"/>
                </a:lnTo>
                <a:lnTo>
                  <a:pt x="4249" y="336"/>
                </a:lnTo>
                <a:lnTo>
                  <a:pt x="4249" y="336"/>
                </a:lnTo>
                <a:lnTo>
                  <a:pt x="4251" y="331"/>
                </a:lnTo>
                <a:lnTo>
                  <a:pt x="4251" y="329"/>
                </a:lnTo>
                <a:lnTo>
                  <a:pt x="4251" y="323"/>
                </a:lnTo>
                <a:lnTo>
                  <a:pt x="4249" y="323"/>
                </a:lnTo>
                <a:lnTo>
                  <a:pt x="4247" y="321"/>
                </a:lnTo>
                <a:lnTo>
                  <a:pt x="4249" y="317"/>
                </a:lnTo>
                <a:lnTo>
                  <a:pt x="4251" y="315"/>
                </a:lnTo>
                <a:lnTo>
                  <a:pt x="4249" y="315"/>
                </a:lnTo>
                <a:lnTo>
                  <a:pt x="4247" y="310"/>
                </a:lnTo>
                <a:lnTo>
                  <a:pt x="4245" y="308"/>
                </a:lnTo>
                <a:lnTo>
                  <a:pt x="4243" y="306"/>
                </a:lnTo>
                <a:lnTo>
                  <a:pt x="4243" y="306"/>
                </a:lnTo>
                <a:lnTo>
                  <a:pt x="4243" y="310"/>
                </a:lnTo>
                <a:lnTo>
                  <a:pt x="4243" y="313"/>
                </a:lnTo>
                <a:lnTo>
                  <a:pt x="4241" y="313"/>
                </a:lnTo>
                <a:lnTo>
                  <a:pt x="4237" y="315"/>
                </a:lnTo>
                <a:lnTo>
                  <a:pt x="4233" y="315"/>
                </a:lnTo>
                <a:lnTo>
                  <a:pt x="4228" y="313"/>
                </a:lnTo>
                <a:lnTo>
                  <a:pt x="4222" y="310"/>
                </a:lnTo>
                <a:lnTo>
                  <a:pt x="4220" y="308"/>
                </a:lnTo>
                <a:lnTo>
                  <a:pt x="4220" y="306"/>
                </a:lnTo>
                <a:lnTo>
                  <a:pt x="4222" y="306"/>
                </a:lnTo>
                <a:lnTo>
                  <a:pt x="4224" y="304"/>
                </a:lnTo>
                <a:lnTo>
                  <a:pt x="4220" y="304"/>
                </a:lnTo>
                <a:lnTo>
                  <a:pt x="4218" y="304"/>
                </a:lnTo>
                <a:lnTo>
                  <a:pt x="4216" y="308"/>
                </a:lnTo>
                <a:lnTo>
                  <a:pt x="4214" y="306"/>
                </a:lnTo>
                <a:lnTo>
                  <a:pt x="4205" y="304"/>
                </a:lnTo>
                <a:lnTo>
                  <a:pt x="4203" y="306"/>
                </a:lnTo>
                <a:lnTo>
                  <a:pt x="4199" y="308"/>
                </a:lnTo>
                <a:lnTo>
                  <a:pt x="4199" y="308"/>
                </a:lnTo>
                <a:lnTo>
                  <a:pt x="4197" y="310"/>
                </a:lnTo>
                <a:lnTo>
                  <a:pt x="4197" y="313"/>
                </a:lnTo>
                <a:lnTo>
                  <a:pt x="4197" y="313"/>
                </a:lnTo>
                <a:lnTo>
                  <a:pt x="4203" y="315"/>
                </a:lnTo>
                <a:lnTo>
                  <a:pt x="4207" y="313"/>
                </a:lnTo>
                <a:lnTo>
                  <a:pt x="4212" y="313"/>
                </a:lnTo>
                <a:lnTo>
                  <a:pt x="4214" y="313"/>
                </a:lnTo>
                <a:lnTo>
                  <a:pt x="4214" y="313"/>
                </a:lnTo>
                <a:lnTo>
                  <a:pt x="4212" y="315"/>
                </a:lnTo>
                <a:lnTo>
                  <a:pt x="4207" y="317"/>
                </a:lnTo>
                <a:lnTo>
                  <a:pt x="4199" y="321"/>
                </a:lnTo>
                <a:lnTo>
                  <a:pt x="4197" y="321"/>
                </a:lnTo>
                <a:lnTo>
                  <a:pt x="4191" y="321"/>
                </a:lnTo>
                <a:lnTo>
                  <a:pt x="4189" y="323"/>
                </a:lnTo>
                <a:lnTo>
                  <a:pt x="4189" y="323"/>
                </a:lnTo>
                <a:lnTo>
                  <a:pt x="4180" y="325"/>
                </a:lnTo>
                <a:lnTo>
                  <a:pt x="4178" y="325"/>
                </a:lnTo>
                <a:lnTo>
                  <a:pt x="4176" y="325"/>
                </a:lnTo>
                <a:lnTo>
                  <a:pt x="4174" y="327"/>
                </a:lnTo>
                <a:lnTo>
                  <a:pt x="4172" y="327"/>
                </a:lnTo>
                <a:lnTo>
                  <a:pt x="4170" y="329"/>
                </a:lnTo>
                <a:lnTo>
                  <a:pt x="4163" y="329"/>
                </a:lnTo>
                <a:lnTo>
                  <a:pt x="4159" y="329"/>
                </a:lnTo>
                <a:lnTo>
                  <a:pt x="4151" y="329"/>
                </a:lnTo>
                <a:lnTo>
                  <a:pt x="4149" y="331"/>
                </a:lnTo>
                <a:lnTo>
                  <a:pt x="4147" y="331"/>
                </a:lnTo>
                <a:lnTo>
                  <a:pt x="4147" y="333"/>
                </a:lnTo>
                <a:lnTo>
                  <a:pt x="4144" y="336"/>
                </a:lnTo>
                <a:lnTo>
                  <a:pt x="4138" y="338"/>
                </a:lnTo>
                <a:lnTo>
                  <a:pt x="4134" y="340"/>
                </a:lnTo>
                <a:lnTo>
                  <a:pt x="4132" y="340"/>
                </a:lnTo>
                <a:lnTo>
                  <a:pt x="4134" y="338"/>
                </a:lnTo>
                <a:lnTo>
                  <a:pt x="4138" y="333"/>
                </a:lnTo>
                <a:lnTo>
                  <a:pt x="4147" y="325"/>
                </a:lnTo>
                <a:lnTo>
                  <a:pt x="4153" y="325"/>
                </a:lnTo>
                <a:lnTo>
                  <a:pt x="4155" y="323"/>
                </a:lnTo>
                <a:lnTo>
                  <a:pt x="4161" y="317"/>
                </a:lnTo>
                <a:lnTo>
                  <a:pt x="4161" y="317"/>
                </a:lnTo>
                <a:lnTo>
                  <a:pt x="4170" y="317"/>
                </a:lnTo>
                <a:lnTo>
                  <a:pt x="4176" y="315"/>
                </a:lnTo>
                <a:lnTo>
                  <a:pt x="4189" y="304"/>
                </a:lnTo>
                <a:lnTo>
                  <a:pt x="4195" y="304"/>
                </a:lnTo>
                <a:lnTo>
                  <a:pt x="4199" y="300"/>
                </a:lnTo>
                <a:lnTo>
                  <a:pt x="4199" y="300"/>
                </a:lnTo>
                <a:lnTo>
                  <a:pt x="4199" y="298"/>
                </a:lnTo>
                <a:lnTo>
                  <a:pt x="4199" y="298"/>
                </a:lnTo>
                <a:lnTo>
                  <a:pt x="4199" y="296"/>
                </a:lnTo>
                <a:lnTo>
                  <a:pt x="4205" y="296"/>
                </a:lnTo>
                <a:lnTo>
                  <a:pt x="4207" y="292"/>
                </a:lnTo>
                <a:lnTo>
                  <a:pt x="4214" y="289"/>
                </a:lnTo>
                <a:lnTo>
                  <a:pt x="4220" y="287"/>
                </a:lnTo>
                <a:lnTo>
                  <a:pt x="4228" y="285"/>
                </a:lnTo>
                <a:lnTo>
                  <a:pt x="4233" y="281"/>
                </a:lnTo>
                <a:lnTo>
                  <a:pt x="4243" y="277"/>
                </a:lnTo>
                <a:lnTo>
                  <a:pt x="4253" y="269"/>
                </a:lnTo>
                <a:lnTo>
                  <a:pt x="4256" y="264"/>
                </a:lnTo>
                <a:lnTo>
                  <a:pt x="4253" y="262"/>
                </a:lnTo>
                <a:lnTo>
                  <a:pt x="4249" y="262"/>
                </a:lnTo>
                <a:lnTo>
                  <a:pt x="4249" y="260"/>
                </a:lnTo>
                <a:lnTo>
                  <a:pt x="4247" y="260"/>
                </a:lnTo>
                <a:lnTo>
                  <a:pt x="4245" y="260"/>
                </a:lnTo>
                <a:lnTo>
                  <a:pt x="4241" y="256"/>
                </a:lnTo>
                <a:lnTo>
                  <a:pt x="4237" y="254"/>
                </a:lnTo>
                <a:lnTo>
                  <a:pt x="4237" y="254"/>
                </a:lnTo>
                <a:lnTo>
                  <a:pt x="4237" y="252"/>
                </a:lnTo>
                <a:lnTo>
                  <a:pt x="4239" y="254"/>
                </a:lnTo>
                <a:lnTo>
                  <a:pt x="4247" y="258"/>
                </a:lnTo>
                <a:lnTo>
                  <a:pt x="4251" y="258"/>
                </a:lnTo>
                <a:lnTo>
                  <a:pt x="4251" y="258"/>
                </a:lnTo>
                <a:lnTo>
                  <a:pt x="4251" y="260"/>
                </a:lnTo>
                <a:lnTo>
                  <a:pt x="4251" y="260"/>
                </a:lnTo>
                <a:lnTo>
                  <a:pt x="4253" y="260"/>
                </a:lnTo>
                <a:lnTo>
                  <a:pt x="4253" y="260"/>
                </a:lnTo>
                <a:lnTo>
                  <a:pt x="4256" y="256"/>
                </a:lnTo>
                <a:lnTo>
                  <a:pt x="4258" y="252"/>
                </a:lnTo>
                <a:lnTo>
                  <a:pt x="4258" y="250"/>
                </a:lnTo>
                <a:lnTo>
                  <a:pt x="4253" y="252"/>
                </a:lnTo>
                <a:lnTo>
                  <a:pt x="4251" y="245"/>
                </a:lnTo>
                <a:lnTo>
                  <a:pt x="4249" y="243"/>
                </a:lnTo>
                <a:lnTo>
                  <a:pt x="4249" y="241"/>
                </a:lnTo>
                <a:lnTo>
                  <a:pt x="4245" y="241"/>
                </a:lnTo>
                <a:lnTo>
                  <a:pt x="4245" y="241"/>
                </a:lnTo>
                <a:lnTo>
                  <a:pt x="4245" y="241"/>
                </a:lnTo>
                <a:lnTo>
                  <a:pt x="4247" y="243"/>
                </a:lnTo>
                <a:lnTo>
                  <a:pt x="4245" y="243"/>
                </a:lnTo>
                <a:lnTo>
                  <a:pt x="4245" y="245"/>
                </a:lnTo>
                <a:lnTo>
                  <a:pt x="4243" y="245"/>
                </a:lnTo>
                <a:lnTo>
                  <a:pt x="4239" y="248"/>
                </a:lnTo>
                <a:lnTo>
                  <a:pt x="4241" y="245"/>
                </a:lnTo>
                <a:lnTo>
                  <a:pt x="4241" y="243"/>
                </a:lnTo>
                <a:lnTo>
                  <a:pt x="4241" y="243"/>
                </a:lnTo>
                <a:lnTo>
                  <a:pt x="4241" y="241"/>
                </a:lnTo>
                <a:lnTo>
                  <a:pt x="4239" y="237"/>
                </a:lnTo>
                <a:lnTo>
                  <a:pt x="4237" y="237"/>
                </a:lnTo>
                <a:lnTo>
                  <a:pt x="4235" y="235"/>
                </a:lnTo>
                <a:lnTo>
                  <a:pt x="4233" y="235"/>
                </a:lnTo>
                <a:lnTo>
                  <a:pt x="4230" y="237"/>
                </a:lnTo>
                <a:lnTo>
                  <a:pt x="4230" y="235"/>
                </a:lnTo>
                <a:lnTo>
                  <a:pt x="4233" y="235"/>
                </a:lnTo>
                <a:lnTo>
                  <a:pt x="4230" y="231"/>
                </a:lnTo>
                <a:lnTo>
                  <a:pt x="4226" y="231"/>
                </a:lnTo>
                <a:lnTo>
                  <a:pt x="4224" y="231"/>
                </a:lnTo>
                <a:lnTo>
                  <a:pt x="4222" y="229"/>
                </a:lnTo>
                <a:lnTo>
                  <a:pt x="4218" y="227"/>
                </a:lnTo>
                <a:lnTo>
                  <a:pt x="4207" y="227"/>
                </a:lnTo>
                <a:lnTo>
                  <a:pt x="4201" y="227"/>
                </a:lnTo>
                <a:lnTo>
                  <a:pt x="4193" y="227"/>
                </a:lnTo>
                <a:lnTo>
                  <a:pt x="4182" y="227"/>
                </a:lnTo>
                <a:lnTo>
                  <a:pt x="4178" y="227"/>
                </a:lnTo>
                <a:lnTo>
                  <a:pt x="4176" y="227"/>
                </a:lnTo>
                <a:lnTo>
                  <a:pt x="4172" y="227"/>
                </a:lnTo>
                <a:lnTo>
                  <a:pt x="4172" y="229"/>
                </a:lnTo>
                <a:lnTo>
                  <a:pt x="4172" y="231"/>
                </a:lnTo>
                <a:lnTo>
                  <a:pt x="4168" y="233"/>
                </a:lnTo>
                <a:lnTo>
                  <a:pt x="4168" y="233"/>
                </a:lnTo>
                <a:lnTo>
                  <a:pt x="4159" y="233"/>
                </a:lnTo>
                <a:lnTo>
                  <a:pt x="4155" y="235"/>
                </a:lnTo>
                <a:lnTo>
                  <a:pt x="4153" y="233"/>
                </a:lnTo>
                <a:lnTo>
                  <a:pt x="4149" y="233"/>
                </a:lnTo>
                <a:lnTo>
                  <a:pt x="4149" y="231"/>
                </a:lnTo>
                <a:lnTo>
                  <a:pt x="4151" y="231"/>
                </a:lnTo>
                <a:lnTo>
                  <a:pt x="4153" y="231"/>
                </a:lnTo>
                <a:lnTo>
                  <a:pt x="4157" y="227"/>
                </a:lnTo>
                <a:lnTo>
                  <a:pt x="4161" y="224"/>
                </a:lnTo>
                <a:lnTo>
                  <a:pt x="4163" y="220"/>
                </a:lnTo>
                <a:lnTo>
                  <a:pt x="4161" y="218"/>
                </a:lnTo>
                <a:lnTo>
                  <a:pt x="4157" y="218"/>
                </a:lnTo>
                <a:lnTo>
                  <a:pt x="4155" y="218"/>
                </a:lnTo>
                <a:lnTo>
                  <a:pt x="4153" y="218"/>
                </a:lnTo>
                <a:lnTo>
                  <a:pt x="4149" y="216"/>
                </a:lnTo>
                <a:lnTo>
                  <a:pt x="4144" y="216"/>
                </a:lnTo>
                <a:lnTo>
                  <a:pt x="4140" y="218"/>
                </a:lnTo>
                <a:lnTo>
                  <a:pt x="4138" y="218"/>
                </a:lnTo>
                <a:lnTo>
                  <a:pt x="4138" y="216"/>
                </a:lnTo>
                <a:lnTo>
                  <a:pt x="4134" y="216"/>
                </a:lnTo>
                <a:lnTo>
                  <a:pt x="4117" y="216"/>
                </a:lnTo>
                <a:lnTo>
                  <a:pt x="4119" y="214"/>
                </a:lnTo>
                <a:lnTo>
                  <a:pt x="4128" y="214"/>
                </a:lnTo>
                <a:lnTo>
                  <a:pt x="4134" y="212"/>
                </a:lnTo>
                <a:lnTo>
                  <a:pt x="4140" y="208"/>
                </a:lnTo>
                <a:lnTo>
                  <a:pt x="4144" y="206"/>
                </a:lnTo>
                <a:lnTo>
                  <a:pt x="4142" y="206"/>
                </a:lnTo>
                <a:lnTo>
                  <a:pt x="4142" y="204"/>
                </a:lnTo>
                <a:lnTo>
                  <a:pt x="4138" y="201"/>
                </a:lnTo>
                <a:lnTo>
                  <a:pt x="4134" y="201"/>
                </a:lnTo>
                <a:lnTo>
                  <a:pt x="4128" y="199"/>
                </a:lnTo>
                <a:lnTo>
                  <a:pt x="4126" y="199"/>
                </a:lnTo>
                <a:lnTo>
                  <a:pt x="4117" y="195"/>
                </a:lnTo>
                <a:lnTo>
                  <a:pt x="4115" y="195"/>
                </a:lnTo>
                <a:lnTo>
                  <a:pt x="4109" y="199"/>
                </a:lnTo>
                <a:lnTo>
                  <a:pt x="4105" y="199"/>
                </a:lnTo>
                <a:lnTo>
                  <a:pt x="4103" y="199"/>
                </a:lnTo>
                <a:lnTo>
                  <a:pt x="4094" y="204"/>
                </a:lnTo>
                <a:lnTo>
                  <a:pt x="4077" y="212"/>
                </a:lnTo>
                <a:lnTo>
                  <a:pt x="4075" y="216"/>
                </a:lnTo>
                <a:lnTo>
                  <a:pt x="4073" y="218"/>
                </a:lnTo>
                <a:lnTo>
                  <a:pt x="4071" y="218"/>
                </a:lnTo>
                <a:lnTo>
                  <a:pt x="4069" y="222"/>
                </a:lnTo>
                <a:lnTo>
                  <a:pt x="4069" y="224"/>
                </a:lnTo>
                <a:lnTo>
                  <a:pt x="4071" y="224"/>
                </a:lnTo>
                <a:lnTo>
                  <a:pt x="4073" y="227"/>
                </a:lnTo>
                <a:lnTo>
                  <a:pt x="4071" y="231"/>
                </a:lnTo>
                <a:lnTo>
                  <a:pt x="4069" y="231"/>
                </a:lnTo>
                <a:lnTo>
                  <a:pt x="4071" y="233"/>
                </a:lnTo>
                <a:lnTo>
                  <a:pt x="4073" y="233"/>
                </a:lnTo>
                <a:lnTo>
                  <a:pt x="4082" y="233"/>
                </a:lnTo>
                <a:lnTo>
                  <a:pt x="4080" y="235"/>
                </a:lnTo>
                <a:lnTo>
                  <a:pt x="4075" y="235"/>
                </a:lnTo>
                <a:lnTo>
                  <a:pt x="4071" y="235"/>
                </a:lnTo>
                <a:lnTo>
                  <a:pt x="4069" y="233"/>
                </a:lnTo>
                <a:lnTo>
                  <a:pt x="4061" y="235"/>
                </a:lnTo>
                <a:lnTo>
                  <a:pt x="4056" y="233"/>
                </a:lnTo>
                <a:lnTo>
                  <a:pt x="4050" y="235"/>
                </a:lnTo>
                <a:lnTo>
                  <a:pt x="4040" y="233"/>
                </a:lnTo>
                <a:lnTo>
                  <a:pt x="4040" y="235"/>
                </a:lnTo>
                <a:lnTo>
                  <a:pt x="4042" y="235"/>
                </a:lnTo>
                <a:lnTo>
                  <a:pt x="4044" y="237"/>
                </a:lnTo>
                <a:lnTo>
                  <a:pt x="4048" y="239"/>
                </a:lnTo>
                <a:lnTo>
                  <a:pt x="4050" y="241"/>
                </a:lnTo>
                <a:lnTo>
                  <a:pt x="4054" y="243"/>
                </a:lnTo>
                <a:lnTo>
                  <a:pt x="4054" y="250"/>
                </a:lnTo>
                <a:lnTo>
                  <a:pt x="4052" y="252"/>
                </a:lnTo>
                <a:lnTo>
                  <a:pt x="4050" y="254"/>
                </a:lnTo>
                <a:lnTo>
                  <a:pt x="4050" y="254"/>
                </a:lnTo>
                <a:lnTo>
                  <a:pt x="4048" y="254"/>
                </a:lnTo>
                <a:lnTo>
                  <a:pt x="4050" y="252"/>
                </a:lnTo>
                <a:lnTo>
                  <a:pt x="4052" y="250"/>
                </a:lnTo>
                <a:lnTo>
                  <a:pt x="4052" y="248"/>
                </a:lnTo>
                <a:lnTo>
                  <a:pt x="4052" y="245"/>
                </a:lnTo>
                <a:lnTo>
                  <a:pt x="4050" y="245"/>
                </a:lnTo>
                <a:lnTo>
                  <a:pt x="4050" y="245"/>
                </a:lnTo>
                <a:lnTo>
                  <a:pt x="4044" y="243"/>
                </a:lnTo>
                <a:lnTo>
                  <a:pt x="4042" y="241"/>
                </a:lnTo>
                <a:lnTo>
                  <a:pt x="4038" y="241"/>
                </a:lnTo>
                <a:lnTo>
                  <a:pt x="4038" y="241"/>
                </a:lnTo>
                <a:lnTo>
                  <a:pt x="4031" y="243"/>
                </a:lnTo>
                <a:lnTo>
                  <a:pt x="4029" y="243"/>
                </a:lnTo>
                <a:lnTo>
                  <a:pt x="4027" y="243"/>
                </a:lnTo>
                <a:lnTo>
                  <a:pt x="4027" y="245"/>
                </a:lnTo>
                <a:lnTo>
                  <a:pt x="4023" y="245"/>
                </a:lnTo>
                <a:lnTo>
                  <a:pt x="4023" y="248"/>
                </a:lnTo>
                <a:lnTo>
                  <a:pt x="4021" y="250"/>
                </a:lnTo>
                <a:lnTo>
                  <a:pt x="4019" y="248"/>
                </a:lnTo>
                <a:lnTo>
                  <a:pt x="4017" y="248"/>
                </a:lnTo>
                <a:lnTo>
                  <a:pt x="4010" y="250"/>
                </a:lnTo>
                <a:lnTo>
                  <a:pt x="4006" y="252"/>
                </a:lnTo>
                <a:lnTo>
                  <a:pt x="4006" y="250"/>
                </a:lnTo>
                <a:lnTo>
                  <a:pt x="4006" y="248"/>
                </a:lnTo>
                <a:lnTo>
                  <a:pt x="4006" y="248"/>
                </a:lnTo>
                <a:lnTo>
                  <a:pt x="3998" y="250"/>
                </a:lnTo>
                <a:lnTo>
                  <a:pt x="3996" y="252"/>
                </a:lnTo>
                <a:lnTo>
                  <a:pt x="3994" y="252"/>
                </a:lnTo>
                <a:lnTo>
                  <a:pt x="3998" y="248"/>
                </a:lnTo>
                <a:lnTo>
                  <a:pt x="4000" y="245"/>
                </a:lnTo>
                <a:lnTo>
                  <a:pt x="3998" y="245"/>
                </a:lnTo>
                <a:lnTo>
                  <a:pt x="3992" y="243"/>
                </a:lnTo>
                <a:lnTo>
                  <a:pt x="3989" y="243"/>
                </a:lnTo>
                <a:lnTo>
                  <a:pt x="3985" y="245"/>
                </a:lnTo>
                <a:lnTo>
                  <a:pt x="3977" y="243"/>
                </a:lnTo>
                <a:lnTo>
                  <a:pt x="3977" y="245"/>
                </a:lnTo>
                <a:lnTo>
                  <a:pt x="3975" y="245"/>
                </a:lnTo>
                <a:lnTo>
                  <a:pt x="3971" y="245"/>
                </a:lnTo>
                <a:lnTo>
                  <a:pt x="3966" y="245"/>
                </a:lnTo>
                <a:lnTo>
                  <a:pt x="3964" y="248"/>
                </a:lnTo>
                <a:lnTo>
                  <a:pt x="3960" y="245"/>
                </a:lnTo>
                <a:lnTo>
                  <a:pt x="3958" y="245"/>
                </a:lnTo>
                <a:lnTo>
                  <a:pt x="3956" y="248"/>
                </a:lnTo>
                <a:lnTo>
                  <a:pt x="3954" y="245"/>
                </a:lnTo>
                <a:lnTo>
                  <a:pt x="3954" y="250"/>
                </a:lnTo>
                <a:lnTo>
                  <a:pt x="3954" y="252"/>
                </a:lnTo>
                <a:lnTo>
                  <a:pt x="3954" y="252"/>
                </a:lnTo>
                <a:lnTo>
                  <a:pt x="3956" y="252"/>
                </a:lnTo>
                <a:lnTo>
                  <a:pt x="3956" y="250"/>
                </a:lnTo>
                <a:lnTo>
                  <a:pt x="3958" y="250"/>
                </a:lnTo>
                <a:lnTo>
                  <a:pt x="3960" y="252"/>
                </a:lnTo>
                <a:lnTo>
                  <a:pt x="3962" y="250"/>
                </a:lnTo>
                <a:lnTo>
                  <a:pt x="3964" y="250"/>
                </a:lnTo>
                <a:lnTo>
                  <a:pt x="3964" y="250"/>
                </a:lnTo>
                <a:lnTo>
                  <a:pt x="3973" y="250"/>
                </a:lnTo>
                <a:lnTo>
                  <a:pt x="3971" y="252"/>
                </a:lnTo>
                <a:lnTo>
                  <a:pt x="3962" y="252"/>
                </a:lnTo>
                <a:lnTo>
                  <a:pt x="3950" y="254"/>
                </a:lnTo>
                <a:lnTo>
                  <a:pt x="3945" y="256"/>
                </a:lnTo>
                <a:lnTo>
                  <a:pt x="3939" y="256"/>
                </a:lnTo>
                <a:lnTo>
                  <a:pt x="3933" y="258"/>
                </a:lnTo>
                <a:lnTo>
                  <a:pt x="3927" y="258"/>
                </a:lnTo>
                <a:lnTo>
                  <a:pt x="3914" y="260"/>
                </a:lnTo>
                <a:lnTo>
                  <a:pt x="3906" y="264"/>
                </a:lnTo>
                <a:lnTo>
                  <a:pt x="3901" y="264"/>
                </a:lnTo>
                <a:lnTo>
                  <a:pt x="3893" y="266"/>
                </a:lnTo>
                <a:lnTo>
                  <a:pt x="3889" y="269"/>
                </a:lnTo>
                <a:lnTo>
                  <a:pt x="3878" y="273"/>
                </a:lnTo>
                <a:lnTo>
                  <a:pt x="3870" y="273"/>
                </a:lnTo>
                <a:lnTo>
                  <a:pt x="3868" y="273"/>
                </a:lnTo>
                <a:lnTo>
                  <a:pt x="3868" y="275"/>
                </a:lnTo>
                <a:lnTo>
                  <a:pt x="3868" y="275"/>
                </a:lnTo>
                <a:lnTo>
                  <a:pt x="3870" y="275"/>
                </a:lnTo>
                <a:lnTo>
                  <a:pt x="3872" y="275"/>
                </a:lnTo>
                <a:lnTo>
                  <a:pt x="3874" y="277"/>
                </a:lnTo>
                <a:lnTo>
                  <a:pt x="3874" y="279"/>
                </a:lnTo>
                <a:lnTo>
                  <a:pt x="3868" y="283"/>
                </a:lnTo>
                <a:lnTo>
                  <a:pt x="3866" y="285"/>
                </a:lnTo>
                <a:lnTo>
                  <a:pt x="3864" y="287"/>
                </a:lnTo>
                <a:lnTo>
                  <a:pt x="3857" y="283"/>
                </a:lnTo>
                <a:lnTo>
                  <a:pt x="3855" y="283"/>
                </a:lnTo>
                <a:lnTo>
                  <a:pt x="3855" y="285"/>
                </a:lnTo>
                <a:lnTo>
                  <a:pt x="3851" y="285"/>
                </a:lnTo>
                <a:lnTo>
                  <a:pt x="3851" y="287"/>
                </a:lnTo>
                <a:lnTo>
                  <a:pt x="3855" y="287"/>
                </a:lnTo>
                <a:lnTo>
                  <a:pt x="3860" y="289"/>
                </a:lnTo>
                <a:lnTo>
                  <a:pt x="3864" y="292"/>
                </a:lnTo>
                <a:lnTo>
                  <a:pt x="3866" y="294"/>
                </a:lnTo>
                <a:lnTo>
                  <a:pt x="3870" y="294"/>
                </a:lnTo>
                <a:lnTo>
                  <a:pt x="3872" y="296"/>
                </a:lnTo>
                <a:lnTo>
                  <a:pt x="3866" y="296"/>
                </a:lnTo>
                <a:lnTo>
                  <a:pt x="3864" y="294"/>
                </a:lnTo>
                <a:lnTo>
                  <a:pt x="3862" y="294"/>
                </a:lnTo>
                <a:lnTo>
                  <a:pt x="3860" y="294"/>
                </a:lnTo>
                <a:lnTo>
                  <a:pt x="3855" y="294"/>
                </a:lnTo>
                <a:lnTo>
                  <a:pt x="3853" y="296"/>
                </a:lnTo>
                <a:lnTo>
                  <a:pt x="3855" y="298"/>
                </a:lnTo>
                <a:lnTo>
                  <a:pt x="3862" y="298"/>
                </a:lnTo>
                <a:lnTo>
                  <a:pt x="3864" y="300"/>
                </a:lnTo>
                <a:lnTo>
                  <a:pt x="3872" y="308"/>
                </a:lnTo>
                <a:lnTo>
                  <a:pt x="3872" y="310"/>
                </a:lnTo>
                <a:lnTo>
                  <a:pt x="3876" y="310"/>
                </a:lnTo>
                <a:lnTo>
                  <a:pt x="3876" y="310"/>
                </a:lnTo>
                <a:lnTo>
                  <a:pt x="3874" y="313"/>
                </a:lnTo>
                <a:lnTo>
                  <a:pt x="3872" y="315"/>
                </a:lnTo>
                <a:lnTo>
                  <a:pt x="3870" y="317"/>
                </a:lnTo>
                <a:lnTo>
                  <a:pt x="3860" y="317"/>
                </a:lnTo>
                <a:lnTo>
                  <a:pt x="3855" y="319"/>
                </a:lnTo>
                <a:lnTo>
                  <a:pt x="3855" y="319"/>
                </a:lnTo>
                <a:lnTo>
                  <a:pt x="3853" y="321"/>
                </a:lnTo>
                <a:lnTo>
                  <a:pt x="3853" y="321"/>
                </a:lnTo>
                <a:lnTo>
                  <a:pt x="3853" y="323"/>
                </a:lnTo>
                <a:lnTo>
                  <a:pt x="3853" y="323"/>
                </a:lnTo>
                <a:lnTo>
                  <a:pt x="3855" y="325"/>
                </a:lnTo>
                <a:lnTo>
                  <a:pt x="3864" y="329"/>
                </a:lnTo>
                <a:lnTo>
                  <a:pt x="3864" y="331"/>
                </a:lnTo>
                <a:lnTo>
                  <a:pt x="3862" y="329"/>
                </a:lnTo>
                <a:lnTo>
                  <a:pt x="3857" y="327"/>
                </a:lnTo>
                <a:lnTo>
                  <a:pt x="3855" y="325"/>
                </a:lnTo>
                <a:lnTo>
                  <a:pt x="3851" y="325"/>
                </a:lnTo>
                <a:lnTo>
                  <a:pt x="3851" y="323"/>
                </a:lnTo>
                <a:lnTo>
                  <a:pt x="3851" y="321"/>
                </a:lnTo>
                <a:lnTo>
                  <a:pt x="3851" y="321"/>
                </a:lnTo>
                <a:lnTo>
                  <a:pt x="3851" y="319"/>
                </a:lnTo>
                <a:lnTo>
                  <a:pt x="3855" y="317"/>
                </a:lnTo>
                <a:lnTo>
                  <a:pt x="3860" y="317"/>
                </a:lnTo>
                <a:lnTo>
                  <a:pt x="3864" y="313"/>
                </a:lnTo>
                <a:lnTo>
                  <a:pt x="3868" y="310"/>
                </a:lnTo>
                <a:lnTo>
                  <a:pt x="3868" y="310"/>
                </a:lnTo>
                <a:lnTo>
                  <a:pt x="3866" y="308"/>
                </a:lnTo>
                <a:lnTo>
                  <a:pt x="3862" y="308"/>
                </a:lnTo>
                <a:lnTo>
                  <a:pt x="3853" y="310"/>
                </a:lnTo>
                <a:lnTo>
                  <a:pt x="3847" y="310"/>
                </a:lnTo>
                <a:lnTo>
                  <a:pt x="3845" y="313"/>
                </a:lnTo>
                <a:lnTo>
                  <a:pt x="3843" y="313"/>
                </a:lnTo>
                <a:lnTo>
                  <a:pt x="3841" y="313"/>
                </a:lnTo>
                <a:lnTo>
                  <a:pt x="3834" y="313"/>
                </a:lnTo>
                <a:lnTo>
                  <a:pt x="3830" y="313"/>
                </a:lnTo>
                <a:lnTo>
                  <a:pt x="3820" y="315"/>
                </a:lnTo>
                <a:lnTo>
                  <a:pt x="3818" y="315"/>
                </a:lnTo>
                <a:lnTo>
                  <a:pt x="3792" y="315"/>
                </a:lnTo>
                <a:lnTo>
                  <a:pt x="3788" y="315"/>
                </a:lnTo>
                <a:lnTo>
                  <a:pt x="3776" y="317"/>
                </a:lnTo>
                <a:lnTo>
                  <a:pt x="3776" y="319"/>
                </a:lnTo>
                <a:lnTo>
                  <a:pt x="3776" y="321"/>
                </a:lnTo>
                <a:lnTo>
                  <a:pt x="3774" y="321"/>
                </a:lnTo>
                <a:lnTo>
                  <a:pt x="3772" y="323"/>
                </a:lnTo>
                <a:lnTo>
                  <a:pt x="3774" y="325"/>
                </a:lnTo>
                <a:lnTo>
                  <a:pt x="3774" y="327"/>
                </a:lnTo>
                <a:lnTo>
                  <a:pt x="3774" y="329"/>
                </a:lnTo>
                <a:lnTo>
                  <a:pt x="3774" y="331"/>
                </a:lnTo>
                <a:lnTo>
                  <a:pt x="3776" y="331"/>
                </a:lnTo>
                <a:lnTo>
                  <a:pt x="3778" y="333"/>
                </a:lnTo>
                <a:lnTo>
                  <a:pt x="3778" y="336"/>
                </a:lnTo>
                <a:lnTo>
                  <a:pt x="3778" y="338"/>
                </a:lnTo>
                <a:lnTo>
                  <a:pt x="3776" y="340"/>
                </a:lnTo>
                <a:lnTo>
                  <a:pt x="3776" y="342"/>
                </a:lnTo>
                <a:lnTo>
                  <a:pt x="3778" y="344"/>
                </a:lnTo>
                <a:lnTo>
                  <a:pt x="3778" y="346"/>
                </a:lnTo>
                <a:lnTo>
                  <a:pt x="3778" y="348"/>
                </a:lnTo>
                <a:lnTo>
                  <a:pt x="3782" y="350"/>
                </a:lnTo>
                <a:lnTo>
                  <a:pt x="3786" y="350"/>
                </a:lnTo>
                <a:lnTo>
                  <a:pt x="3790" y="350"/>
                </a:lnTo>
                <a:lnTo>
                  <a:pt x="3792" y="352"/>
                </a:lnTo>
                <a:lnTo>
                  <a:pt x="3797" y="352"/>
                </a:lnTo>
                <a:lnTo>
                  <a:pt x="3799" y="354"/>
                </a:lnTo>
                <a:lnTo>
                  <a:pt x="3799" y="354"/>
                </a:lnTo>
                <a:lnTo>
                  <a:pt x="3799" y="357"/>
                </a:lnTo>
                <a:lnTo>
                  <a:pt x="3801" y="359"/>
                </a:lnTo>
                <a:lnTo>
                  <a:pt x="3805" y="363"/>
                </a:lnTo>
                <a:lnTo>
                  <a:pt x="3807" y="363"/>
                </a:lnTo>
                <a:lnTo>
                  <a:pt x="3813" y="363"/>
                </a:lnTo>
                <a:lnTo>
                  <a:pt x="3816" y="365"/>
                </a:lnTo>
                <a:lnTo>
                  <a:pt x="3818" y="369"/>
                </a:lnTo>
                <a:lnTo>
                  <a:pt x="3818" y="369"/>
                </a:lnTo>
                <a:lnTo>
                  <a:pt x="3818" y="371"/>
                </a:lnTo>
                <a:lnTo>
                  <a:pt x="3818" y="373"/>
                </a:lnTo>
                <a:lnTo>
                  <a:pt x="3818" y="373"/>
                </a:lnTo>
                <a:lnTo>
                  <a:pt x="3818" y="375"/>
                </a:lnTo>
                <a:lnTo>
                  <a:pt x="3813" y="380"/>
                </a:lnTo>
                <a:lnTo>
                  <a:pt x="3811" y="384"/>
                </a:lnTo>
                <a:lnTo>
                  <a:pt x="3816" y="388"/>
                </a:lnTo>
                <a:lnTo>
                  <a:pt x="3818" y="392"/>
                </a:lnTo>
                <a:lnTo>
                  <a:pt x="3820" y="396"/>
                </a:lnTo>
                <a:lnTo>
                  <a:pt x="3822" y="398"/>
                </a:lnTo>
                <a:lnTo>
                  <a:pt x="3820" y="401"/>
                </a:lnTo>
                <a:lnTo>
                  <a:pt x="3820" y="403"/>
                </a:lnTo>
                <a:lnTo>
                  <a:pt x="3818" y="405"/>
                </a:lnTo>
                <a:lnTo>
                  <a:pt x="3813" y="405"/>
                </a:lnTo>
                <a:lnTo>
                  <a:pt x="3811" y="405"/>
                </a:lnTo>
                <a:lnTo>
                  <a:pt x="3811" y="407"/>
                </a:lnTo>
                <a:lnTo>
                  <a:pt x="3811" y="409"/>
                </a:lnTo>
                <a:lnTo>
                  <a:pt x="3811" y="411"/>
                </a:lnTo>
                <a:lnTo>
                  <a:pt x="3811" y="411"/>
                </a:lnTo>
                <a:lnTo>
                  <a:pt x="3809" y="411"/>
                </a:lnTo>
                <a:lnTo>
                  <a:pt x="3807" y="411"/>
                </a:lnTo>
                <a:lnTo>
                  <a:pt x="3807" y="409"/>
                </a:lnTo>
                <a:lnTo>
                  <a:pt x="3805" y="407"/>
                </a:lnTo>
                <a:lnTo>
                  <a:pt x="3807" y="405"/>
                </a:lnTo>
                <a:lnTo>
                  <a:pt x="3809" y="403"/>
                </a:lnTo>
                <a:lnTo>
                  <a:pt x="3811" y="398"/>
                </a:lnTo>
                <a:lnTo>
                  <a:pt x="3811" y="394"/>
                </a:lnTo>
                <a:lnTo>
                  <a:pt x="3811" y="392"/>
                </a:lnTo>
                <a:lnTo>
                  <a:pt x="3809" y="390"/>
                </a:lnTo>
                <a:lnTo>
                  <a:pt x="3809" y="388"/>
                </a:lnTo>
                <a:lnTo>
                  <a:pt x="3807" y="388"/>
                </a:lnTo>
                <a:lnTo>
                  <a:pt x="3805" y="390"/>
                </a:lnTo>
                <a:lnTo>
                  <a:pt x="3803" y="394"/>
                </a:lnTo>
                <a:lnTo>
                  <a:pt x="3799" y="398"/>
                </a:lnTo>
                <a:lnTo>
                  <a:pt x="3799" y="401"/>
                </a:lnTo>
                <a:lnTo>
                  <a:pt x="3799" y="403"/>
                </a:lnTo>
                <a:lnTo>
                  <a:pt x="3799" y="403"/>
                </a:lnTo>
                <a:lnTo>
                  <a:pt x="3799" y="401"/>
                </a:lnTo>
                <a:lnTo>
                  <a:pt x="3799" y="396"/>
                </a:lnTo>
                <a:lnTo>
                  <a:pt x="3799" y="394"/>
                </a:lnTo>
                <a:lnTo>
                  <a:pt x="3801" y="392"/>
                </a:lnTo>
                <a:lnTo>
                  <a:pt x="3801" y="390"/>
                </a:lnTo>
                <a:lnTo>
                  <a:pt x="3799" y="388"/>
                </a:lnTo>
                <a:lnTo>
                  <a:pt x="3799" y="386"/>
                </a:lnTo>
                <a:lnTo>
                  <a:pt x="3799" y="384"/>
                </a:lnTo>
                <a:lnTo>
                  <a:pt x="3801" y="380"/>
                </a:lnTo>
                <a:lnTo>
                  <a:pt x="3803" y="380"/>
                </a:lnTo>
                <a:lnTo>
                  <a:pt x="3809" y="375"/>
                </a:lnTo>
                <a:lnTo>
                  <a:pt x="3809" y="375"/>
                </a:lnTo>
                <a:lnTo>
                  <a:pt x="3811" y="371"/>
                </a:lnTo>
                <a:lnTo>
                  <a:pt x="3813" y="371"/>
                </a:lnTo>
                <a:lnTo>
                  <a:pt x="3813" y="369"/>
                </a:lnTo>
                <a:lnTo>
                  <a:pt x="3811" y="367"/>
                </a:lnTo>
                <a:lnTo>
                  <a:pt x="3809" y="367"/>
                </a:lnTo>
                <a:lnTo>
                  <a:pt x="3807" y="367"/>
                </a:lnTo>
                <a:lnTo>
                  <a:pt x="3803" y="367"/>
                </a:lnTo>
                <a:lnTo>
                  <a:pt x="3797" y="369"/>
                </a:lnTo>
                <a:lnTo>
                  <a:pt x="3790" y="367"/>
                </a:lnTo>
                <a:lnTo>
                  <a:pt x="3788" y="367"/>
                </a:lnTo>
                <a:lnTo>
                  <a:pt x="3780" y="361"/>
                </a:lnTo>
                <a:lnTo>
                  <a:pt x="3778" y="359"/>
                </a:lnTo>
                <a:lnTo>
                  <a:pt x="3778" y="359"/>
                </a:lnTo>
                <a:lnTo>
                  <a:pt x="3778" y="359"/>
                </a:lnTo>
                <a:lnTo>
                  <a:pt x="3774" y="357"/>
                </a:lnTo>
                <a:lnTo>
                  <a:pt x="3765" y="354"/>
                </a:lnTo>
                <a:lnTo>
                  <a:pt x="3759" y="350"/>
                </a:lnTo>
                <a:lnTo>
                  <a:pt x="3744" y="350"/>
                </a:lnTo>
                <a:lnTo>
                  <a:pt x="3740" y="350"/>
                </a:lnTo>
                <a:lnTo>
                  <a:pt x="3738" y="352"/>
                </a:lnTo>
                <a:lnTo>
                  <a:pt x="3734" y="354"/>
                </a:lnTo>
                <a:lnTo>
                  <a:pt x="3732" y="354"/>
                </a:lnTo>
                <a:lnTo>
                  <a:pt x="3730" y="354"/>
                </a:lnTo>
                <a:lnTo>
                  <a:pt x="3730" y="357"/>
                </a:lnTo>
                <a:lnTo>
                  <a:pt x="3730" y="357"/>
                </a:lnTo>
                <a:lnTo>
                  <a:pt x="3730" y="359"/>
                </a:lnTo>
                <a:lnTo>
                  <a:pt x="3734" y="357"/>
                </a:lnTo>
                <a:lnTo>
                  <a:pt x="3738" y="359"/>
                </a:lnTo>
                <a:lnTo>
                  <a:pt x="3740" y="359"/>
                </a:lnTo>
                <a:lnTo>
                  <a:pt x="3740" y="361"/>
                </a:lnTo>
                <a:lnTo>
                  <a:pt x="3740" y="363"/>
                </a:lnTo>
                <a:lnTo>
                  <a:pt x="3734" y="365"/>
                </a:lnTo>
                <a:lnTo>
                  <a:pt x="3732" y="365"/>
                </a:lnTo>
                <a:lnTo>
                  <a:pt x="3723" y="361"/>
                </a:lnTo>
                <a:lnTo>
                  <a:pt x="3721" y="359"/>
                </a:lnTo>
                <a:lnTo>
                  <a:pt x="3715" y="361"/>
                </a:lnTo>
                <a:lnTo>
                  <a:pt x="3711" y="363"/>
                </a:lnTo>
                <a:lnTo>
                  <a:pt x="3709" y="363"/>
                </a:lnTo>
                <a:lnTo>
                  <a:pt x="3711" y="365"/>
                </a:lnTo>
                <a:lnTo>
                  <a:pt x="3713" y="369"/>
                </a:lnTo>
                <a:lnTo>
                  <a:pt x="3713" y="371"/>
                </a:lnTo>
                <a:lnTo>
                  <a:pt x="3715" y="373"/>
                </a:lnTo>
                <a:lnTo>
                  <a:pt x="3721" y="375"/>
                </a:lnTo>
                <a:lnTo>
                  <a:pt x="3725" y="375"/>
                </a:lnTo>
                <a:lnTo>
                  <a:pt x="3730" y="380"/>
                </a:lnTo>
                <a:lnTo>
                  <a:pt x="3734" y="380"/>
                </a:lnTo>
                <a:lnTo>
                  <a:pt x="3736" y="378"/>
                </a:lnTo>
                <a:lnTo>
                  <a:pt x="3740" y="380"/>
                </a:lnTo>
                <a:lnTo>
                  <a:pt x="3744" y="384"/>
                </a:lnTo>
                <a:lnTo>
                  <a:pt x="3744" y="386"/>
                </a:lnTo>
                <a:lnTo>
                  <a:pt x="3746" y="388"/>
                </a:lnTo>
                <a:lnTo>
                  <a:pt x="3748" y="388"/>
                </a:lnTo>
                <a:lnTo>
                  <a:pt x="3748" y="388"/>
                </a:lnTo>
                <a:lnTo>
                  <a:pt x="3751" y="388"/>
                </a:lnTo>
                <a:lnTo>
                  <a:pt x="3753" y="386"/>
                </a:lnTo>
                <a:lnTo>
                  <a:pt x="3753" y="388"/>
                </a:lnTo>
                <a:lnTo>
                  <a:pt x="3751" y="388"/>
                </a:lnTo>
                <a:lnTo>
                  <a:pt x="3744" y="390"/>
                </a:lnTo>
                <a:lnTo>
                  <a:pt x="3742" y="388"/>
                </a:lnTo>
                <a:lnTo>
                  <a:pt x="3738" y="388"/>
                </a:lnTo>
                <a:lnTo>
                  <a:pt x="3732" y="382"/>
                </a:lnTo>
                <a:lnTo>
                  <a:pt x="3723" y="382"/>
                </a:lnTo>
                <a:lnTo>
                  <a:pt x="3721" y="384"/>
                </a:lnTo>
                <a:lnTo>
                  <a:pt x="3719" y="382"/>
                </a:lnTo>
                <a:lnTo>
                  <a:pt x="3711" y="382"/>
                </a:lnTo>
                <a:lnTo>
                  <a:pt x="3704" y="380"/>
                </a:lnTo>
                <a:lnTo>
                  <a:pt x="3698" y="378"/>
                </a:lnTo>
                <a:lnTo>
                  <a:pt x="3698" y="378"/>
                </a:lnTo>
                <a:lnTo>
                  <a:pt x="3698" y="375"/>
                </a:lnTo>
                <a:lnTo>
                  <a:pt x="3700" y="373"/>
                </a:lnTo>
                <a:lnTo>
                  <a:pt x="3700" y="373"/>
                </a:lnTo>
                <a:lnTo>
                  <a:pt x="3702" y="369"/>
                </a:lnTo>
                <a:lnTo>
                  <a:pt x="3698" y="365"/>
                </a:lnTo>
                <a:lnTo>
                  <a:pt x="3698" y="361"/>
                </a:lnTo>
                <a:lnTo>
                  <a:pt x="3700" y="361"/>
                </a:lnTo>
                <a:lnTo>
                  <a:pt x="3702" y="357"/>
                </a:lnTo>
                <a:lnTo>
                  <a:pt x="3704" y="354"/>
                </a:lnTo>
                <a:lnTo>
                  <a:pt x="3704" y="354"/>
                </a:lnTo>
                <a:lnTo>
                  <a:pt x="3704" y="352"/>
                </a:lnTo>
                <a:lnTo>
                  <a:pt x="3704" y="350"/>
                </a:lnTo>
                <a:lnTo>
                  <a:pt x="3704" y="350"/>
                </a:lnTo>
                <a:lnTo>
                  <a:pt x="3702" y="348"/>
                </a:lnTo>
                <a:lnTo>
                  <a:pt x="3702" y="346"/>
                </a:lnTo>
                <a:lnTo>
                  <a:pt x="3702" y="344"/>
                </a:lnTo>
                <a:lnTo>
                  <a:pt x="3700" y="342"/>
                </a:lnTo>
                <a:lnTo>
                  <a:pt x="3700" y="340"/>
                </a:lnTo>
                <a:lnTo>
                  <a:pt x="3696" y="338"/>
                </a:lnTo>
                <a:lnTo>
                  <a:pt x="3694" y="338"/>
                </a:lnTo>
                <a:lnTo>
                  <a:pt x="3692" y="338"/>
                </a:lnTo>
                <a:lnTo>
                  <a:pt x="3692" y="338"/>
                </a:lnTo>
                <a:lnTo>
                  <a:pt x="3692" y="342"/>
                </a:lnTo>
                <a:lnTo>
                  <a:pt x="3694" y="344"/>
                </a:lnTo>
                <a:lnTo>
                  <a:pt x="3696" y="346"/>
                </a:lnTo>
                <a:lnTo>
                  <a:pt x="3696" y="348"/>
                </a:lnTo>
                <a:lnTo>
                  <a:pt x="3696" y="352"/>
                </a:lnTo>
                <a:lnTo>
                  <a:pt x="3694" y="354"/>
                </a:lnTo>
                <a:lnTo>
                  <a:pt x="3694" y="357"/>
                </a:lnTo>
                <a:lnTo>
                  <a:pt x="3692" y="359"/>
                </a:lnTo>
                <a:lnTo>
                  <a:pt x="3688" y="361"/>
                </a:lnTo>
                <a:lnTo>
                  <a:pt x="3684" y="361"/>
                </a:lnTo>
                <a:lnTo>
                  <a:pt x="3679" y="363"/>
                </a:lnTo>
                <a:lnTo>
                  <a:pt x="3675" y="365"/>
                </a:lnTo>
                <a:lnTo>
                  <a:pt x="3667" y="375"/>
                </a:lnTo>
                <a:lnTo>
                  <a:pt x="3667" y="378"/>
                </a:lnTo>
                <a:lnTo>
                  <a:pt x="3671" y="378"/>
                </a:lnTo>
                <a:lnTo>
                  <a:pt x="3673" y="380"/>
                </a:lnTo>
                <a:lnTo>
                  <a:pt x="3673" y="382"/>
                </a:lnTo>
                <a:lnTo>
                  <a:pt x="3675" y="386"/>
                </a:lnTo>
                <a:lnTo>
                  <a:pt x="3684" y="396"/>
                </a:lnTo>
                <a:lnTo>
                  <a:pt x="3686" y="398"/>
                </a:lnTo>
                <a:lnTo>
                  <a:pt x="3684" y="401"/>
                </a:lnTo>
                <a:lnTo>
                  <a:pt x="3679" y="407"/>
                </a:lnTo>
                <a:lnTo>
                  <a:pt x="3677" y="409"/>
                </a:lnTo>
                <a:lnTo>
                  <a:pt x="3673" y="417"/>
                </a:lnTo>
                <a:lnTo>
                  <a:pt x="3673" y="419"/>
                </a:lnTo>
                <a:lnTo>
                  <a:pt x="3675" y="424"/>
                </a:lnTo>
                <a:lnTo>
                  <a:pt x="3677" y="426"/>
                </a:lnTo>
                <a:lnTo>
                  <a:pt x="3677" y="428"/>
                </a:lnTo>
                <a:lnTo>
                  <a:pt x="3677" y="434"/>
                </a:lnTo>
                <a:lnTo>
                  <a:pt x="3677" y="434"/>
                </a:lnTo>
                <a:lnTo>
                  <a:pt x="3679" y="436"/>
                </a:lnTo>
                <a:lnTo>
                  <a:pt x="3686" y="434"/>
                </a:lnTo>
                <a:lnTo>
                  <a:pt x="3692" y="436"/>
                </a:lnTo>
                <a:lnTo>
                  <a:pt x="3694" y="436"/>
                </a:lnTo>
                <a:lnTo>
                  <a:pt x="3700" y="432"/>
                </a:lnTo>
                <a:lnTo>
                  <a:pt x="3702" y="432"/>
                </a:lnTo>
                <a:lnTo>
                  <a:pt x="3709" y="432"/>
                </a:lnTo>
                <a:lnTo>
                  <a:pt x="3717" y="436"/>
                </a:lnTo>
                <a:lnTo>
                  <a:pt x="3728" y="438"/>
                </a:lnTo>
                <a:lnTo>
                  <a:pt x="3730" y="440"/>
                </a:lnTo>
                <a:lnTo>
                  <a:pt x="3732" y="440"/>
                </a:lnTo>
                <a:lnTo>
                  <a:pt x="3734" y="447"/>
                </a:lnTo>
                <a:lnTo>
                  <a:pt x="3736" y="451"/>
                </a:lnTo>
                <a:lnTo>
                  <a:pt x="3738" y="453"/>
                </a:lnTo>
                <a:lnTo>
                  <a:pt x="3738" y="457"/>
                </a:lnTo>
                <a:lnTo>
                  <a:pt x="3736" y="457"/>
                </a:lnTo>
                <a:lnTo>
                  <a:pt x="3734" y="457"/>
                </a:lnTo>
                <a:lnTo>
                  <a:pt x="3734" y="459"/>
                </a:lnTo>
                <a:lnTo>
                  <a:pt x="3732" y="463"/>
                </a:lnTo>
                <a:lnTo>
                  <a:pt x="3732" y="466"/>
                </a:lnTo>
                <a:lnTo>
                  <a:pt x="3732" y="470"/>
                </a:lnTo>
                <a:lnTo>
                  <a:pt x="3740" y="472"/>
                </a:lnTo>
                <a:lnTo>
                  <a:pt x="3746" y="472"/>
                </a:lnTo>
                <a:lnTo>
                  <a:pt x="3751" y="472"/>
                </a:lnTo>
                <a:lnTo>
                  <a:pt x="3751" y="472"/>
                </a:lnTo>
                <a:lnTo>
                  <a:pt x="3751" y="474"/>
                </a:lnTo>
                <a:lnTo>
                  <a:pt x="3746" y="474"/>
                </a:lnTo>
                <a:lnTo>
                  <a:pt x="3738" y="474"/>
                </a:lnTo>
                <a:lnTo>
                  <a:pt x="3734" y="474"/>
                </a:lnTo>
                <a:lnTo>
                  <a:pt x="3734" y="474"/>
                </a:lnTo>
                <a:lnTo>
                  <a:pt x="3732" y="472"/>
                </a:lnTo>
                <a:lnTo>
                  <a:pt x="3730" y="470"/>
                </a:lnTo>
                <a:lnTo>
                  <a:pt x="3728" y="470"/>
                </a:lnTo>
                <a:lnTo>
                  <a:pt x="3725" y="468"/>
                </a:lnTo>
                <a:lnTo>
                  <a:pt x="3728" y="466"/>
                </a:lnTo>
                <a:lnTo>
                  <a:pt x="3728" y="455"/>
                </a:lnTo>
                <a:lnTo>
                  <a:pt x="3728" y="451"/>
                </a:lnTo>
                <a:lnTo>
                  <a:pt x="3725" y="449"/>
                </a:lnTo>
                <a:lnTo>
                  <a:pt x="3719" y="445"/>
                </a:lnTo>
                <a:lnTo>
                  <a:pt x="3717" y="440"/>
                </a:lnTo>
                <a:lnTo>
                  <a:pt x="3715" y="438"/>
                </a:lnTo>
                <a:lnTo>
                  <a:pt x="3713" y="438"/>
                </a:lnTo>
                <a:lnTo>
                  <a:pt x="3711" y="438"/>
                </a:lnTo>
                <a:lnTo>
                  <a:pt x="3702" y="440"/>
                </a:lnTo>
                <a:lnTo>
                  <a:pt x="3696" y="443"/>
                </a:lnTo>
                <a:lnTo>
                  <a:pt x="3688" y="445"/>
                </a:lnTo>
                <a:lnTo>
                  <a:pt x="3688" y="447"/>
                </a:lnTo>
                <a:lnTo>
                  <a:pt x="3686" y="453"/>
                </a:lnTo>
                <a:lnTo>
                  <a:pt x="3688" y="455"/>
                </a:lnTo>
                <a:lnTo>
                  <a:pt x="3690" y="457"/>
                </a:lnTo>
                <a:lnTo>
                  <a:pt x="3690" y="461"/>
                </a:lnTo>
                <a:lnTo>
                  <a:pt x="3692" y="463"/>
                </a:lnTo>
                <a:lnTo>
                  <a:pt x="3692" y="466"/>
                </a:lnTo>
                <a:lnTo>
                  <a:pt x="3692" y="470"/>
                </a:lnTo>
                <a:lnTo>
                  <a:pt x="3690" y="470"/>
                </a:lnTo>
                <a:lnTo>
                  <a:pt x="3681" y="478"/>
                </a:lnTo>
                <a:lnTo>
                  <a:pt x="3679" y="480"/>
                </a:lnTo>
                <a:lnTo>
                  <a:pt x="3677" y="487"/>
                </a:lnTo>
                <a:lnTo>
                  <a:pt x="3677" y="489"/>
                </a:lnTo>
                <a:lnTo>
                  <a:pt x="3673" y="491"/>
                </a:lnTo>
                <a:lnTo>
                  <a:pt x="3671" y="493"/>
                </a:lnTo>
                <a:lnTo>
                  <a:pt x="3656" y="499"/>
                </a:lnTo>
                <a:lnTo>
                  <a:pt x="3656" y="499"/>
                </a:lnTo>
                <a:lnTo>
                  <a:pt x="3656" y="503"/>
                </a:lnTo>
                <a:lnTo>
                  <a:pt x="3652" y="505"/>
                </a:lnTo>
                <a:lnTo>
                  <a:pt x="3650" y="505"/>
                </a:lnTo>
                <a:lnTo>
                  <a:pt x="3644" y="503"/>
                </a:lnTo>
                <a:lnTo>
                  <a:pt x="3642" y="503"/>
                </a:lnTo>
                <a:lnTo>
                  <a:pt x="3637" y="503"/>
                </a:lnTo>
                <a:lnTo>
                  <a:pt x="3627" y="503"/>
                </a:lnTo>
                <a:lnTo>
                  <a:pt x="3621" y="501"/>
                </a:lnTo>
                <a:lnTo>
                  <a:pt x="3616" y="499"/>
                </a:lnTo>
                <a:lnTo>
                  <a:pt x="3612" y="499"/>
                </a:lnTo>
                <a:lnTo>
                  <a:pt x="3610" y="497"/>
                </a:lnTo>
                <a:lnTo>
                  <a:pt x="3610" y="497"/>
                </a:lnTo>
                <a:lnTo>
                  <a:pt x="3608" y="495"/>
                </a:lnTo>
                <a:lnTo>
                  <a:pt x="3608" y="493"/>
                </a:lnTo>
                <a:lnTo>
                  <a:pt x="3608" y="493"/>
                </a:lnTo>
                <a:lnTo>
                  <a:pt x="3608" y="493"/>
                </a:lnTo>
                <a:lnTo>
                  <a:pt x="3610" y="491"/>
                </a:lnTo>
                <a:lnTo>
                  <a:pt x="3619" y="493"/>
                </a:lnTo>
                <a:lnTo>
                  <a:pt x="3621" y="491"/>
                </a:lnTo>
                <a:lnTo>
                  <a:pt x="3621" y="491"/>
                </a:lnTo>
                <a:lnTo>
                  <a:pt x="3623" y="493"/>
                </a:lnTo>
                <a:lnTo>
                  <a:pt x="3625" y="495"/>
                </a:lnTo>
                <a:lnTo>
                  <a:pt x="3629" y="495"/>
                </a:lnTo>
                <a:lnTo>
                  <a:pt x="3631" y="493"/>
                </a:lnTo>
                <a:lnTo>
                  <a:pt x="3631" y="493"/>
                </a:lnTo>
                <a:lnTo>
                  <a:pt x="3631" y="493"/>
                </a:lnTo>
                <a:lnTo>
                  <a:pt x="3629" y="495"/>
                </a:lnTo>
                <a:lnTo>
                  <a:pt x="3629" y="495"/>
                </a:lnTo>
                <a:lnTo>
                  <a:pt x="3627" y="497"/>
                </a:lnTo>
                <a:lnTo>
                  <a:pt x="3627" y="497"/>
                </a:lnTo>
                <a:lnTo>
                  <a:pt x="3629" y="499"/>
                </a:lnTo>
                <a:lnTo>
                  <a:pt x="3633" y="499"/>
                </a:lnTo>
                <a:lnTo>
                  <a:pt x="3635" y="499"/>
                </a:lnTo>
                <a:lnTo>
                  <a:pt x="3637" y="497"/>
                </a:lnTo>
                <a:lnTo>
                  <a:pt x="3642" y="495"/>
                </a:lnTo>
                <a:lnTo>
                  <a:pt x="3644" y="495"/>
                </a:lnTo>
                <a:lnTo>
                  <a:pt x="3644" y="493"/>
                </a:lnTo>
                <a:lnTo>
                  <a:pt x="3644" y="491"/>
                </a:lnTo>
                <a:lnTo>
                  <a:pt x="3642" y="489"/>
                </a:lnTo>
                <a:lnTo>
                  <a:pt x="3646" y="489"/>
                </a:lnTo>
                <a:lnTo>
                  <a:pt x="3648" y="487"/>
                </a:lnTo>
                <a:lnTo>
                  <a:pt x="3658" y="474"/>
                </a:lnTo>
                <a:lnTo>
                  <a:pt x="3665" y="470"/>
                </a:lnTo>
                <a:lnTo>
                  <a:pt x="3667" y="470"/>
                </a:lnTo>
                <a:lnTo>
                  <a:pt x="3667" y="466"/>
                </a:lnTo>
                <a:lnTo>
                  <a:pt x="3667" y="463"/>
                </a:lnTo>
                <a:lnTo>
                  <a:pt x="3667" y="461"/>
                </a:lnTo>
                <a:lnTo>
                  <a:pt x="3667" y="459"/>
                </a:lnTo>
                <a:lnTo>
                  <a:pt x="3669" y="455"/>
                </a:lnTo>
                <a:lnTo>
                  <a:pt x="3671" y="453"/>
                </a:lnTo>
                <a:lnTo>
                  <a:pt x="3673" y="451"/>
                </a:lnTo>
                <a:lnTo>
                  <a:pt x="3673" y="451"/>
                </a:lnTo>
                <a:lnTo>
                  <a:pt x="3673" y="449"/>
                </a:lnTo>
                <a:lnTo>
                  <a:pt x="3669" y="445"/>
                </a:lnTo>
                <a:lnTo>
                  <a:pt x="3663" y="443"/>
                </a:lnTo>
                <a:lnTo>
                  <a:pt x="3660" y="440"/>
                </a:lnTo>
                <a:lnTo>
                  <a:pt x="3658" y="438"/>
                </a:lnTo>
                <a:lnTo>
                  <a:pt x="3658" y="436"/>
                </a:lnTo>
                <a:lnTo>
                  <a:pt x="3658" y="434"/>
                </a:lnTo>
                <a:lnTo>
                  <a:pt x="3658" y="428"/>
                </a:lnTo>
                <a:lnTo>
                  <a:pt x="3660" y="426"/>
                </a:lnTo>
                <a:lnTo>
                  <a:pt x="3660" y="417"/>
                </a:lnTo>
                <a:lnTo>
                  <a:pt x="3658" y="409"/>
                </a:lnTo>
                <a:lnTo>
                  <a:pt x="3658" y="405"/>
                </a:lnTo>
                <a:lnTo>
                  <a:pt x="3658" y="405"/>
                </a:lnTo>
                <a:lnTo>
                  <a:pt x="3660" y="403"/>
                </a:lnTo>
                <a:lnTo>
                  <a:pt x="3660" y="401"/>
                </a:lnTo>
                <a:lnTo>
                  <a:pt x="3660" y="392"/>
                </a:lnTo>
                <a:lnTo>
                  <a:pt x="3660" y="388"/>
                </a:lnTo>
                <a:lnTo>
                  <a:pt x="3658" y="384"/>
                </a:lnTo>
                <a:lnTo>
                  <a:pt x="3652" y="380"/>
                </a:lnTo>
                <a:lnTo>
                  <a:pt x="3648" y="375"/>
                </a:lnTo>
                <a:lnTo>
                  <a:pt x="3650" y="373"/>
                </a:lnTo>
                <a:lnTo>
                  <a:pt x="3650" y="373"/>
                </a:lnTo>
                <a:lnTo>
                  <a:pt x="3652" y="371"/>
                </a:lnTo>
                <a:lnTo>
                  <a:pt x="3654" y="369"/>
                </a:lnTo>
                <a:lnTo>
                  <a:pt x="3656" y="365"/>
                </a:lnTo>
                <a:lnTo>
                  <a:pt x="3658" y="361"/>
                </a:lnTo>
                <a:lnTo>
                  <a:pt x="3660" y="359"/>
                </a:lnTo>
                <a:lnTo>
                  <a:pt x="3663" y="350"/>
                </a:lnTo>
                <a:lnTo>
                  <a:pt x="3663" y="348"/>
                </a:lnTo>
                <a:lnTo>
                  <a:pt x="3663" y="342"/>
                </a:lnTo>
                <a:lnTo>
                  <a:pt x="3660" y="340"/>
                </a:lnTo>
                <a:lnTo>
                  <a:pt x="3656" y="340"/>
                </a:lnTo>
                <a:lnTo>
                  <a:pt x="3652" y="338"/>
                </a:lnTo>
                <a:lnTo>
                  <a:pt x="3650" y="338"/>
                </a:lnTo>
                <a:lnTo>
                  <a:pt x="3646" y="336"/>
                </a:lnTo>
                <a:lnTo>
                  <a:pt x="3644" y="336"/>
                </a:lnTo>
                <a:lnTo>
                  <a:pt x="3631" y="336"/>
                </a:lnTo>
                <a:lnTo>
                  <a:pt x="3625" y="336"/>
                </a:lnTo>
                <a:lnTo>
                  <a:pt x="3621" y="336"/>
                </a:lnTo>
                <a:lnTo>
                  <a:pt x="3619" y="336"/>
                </a:lnTo>
                <a:lnTo>
                  <a:pt x="3616" y="336"/>
                </a:lnTo>
                <a:lnTo>
                  <a:pt x="3616" y="336"/>
                </a:lnTo>
                <a:lnTo>
                  <a:pt x="3619" y="333"/>
                </a:lnTo>
                <a:lnTo>
                  <a:pt x="3616" y="333"/>
                </a:lnTo>
                <a:lnTo>
                  <a:pt x="3616" y="333"/>
                </a:lnTo>
                <a:lnTo>
                  <a:pt x="3612" y="336"/>
                </a:lnTo>
                <a:lnTo>
                  <a:pt x="3608" y="342"/>
                </a:lnTo>
                <a:lnTo>
                  <a:pt x="3604" y="350"/>
                </a:lnTo>
                <a:lnTo>
                  <a:pt x="3602" y="361"/>
                </a:lnTo>
                <a:lnTo>
                  <a:pt x="3600" y="365"/>
                </a:lnTo>
                <a:lnTo>
                  <a:pt x="3598" y="369"/>
                </a:lnTo>
                <a:lnTo>
                  <a:pt x="3591" y="373"/>
                </a:lnTo>
                <a:lnTo>
                  <a:pt x="3587" y="375"/>
                </a:lnTo>
                <a:lnTo>
                  <a:pt x="3583" y="378"/>
                </a:lnTo>
                <a:lnTo>
                  <a:pt x="3577" y="380"/>
                </a:lnTo>
                <a:lnTo>
                  <a:pt x="3575" y="384"/>
                </a:lnTo>
                <a:lnTo>
                  <a:pt x="3572" y="384"/>
                </a:lnTo>
                <a:lnTo>
                  <a:pt x="3575" y="386"/>
                </a:lnTo>
                <a:lnTo>
                  <a:pt x="3577" y="386"/>
                </a:lnTo>
                <a:lnTo>
                  <a:pt x="3575" y="388"/>
                </a:lnTo>
                <a:lnTo>
                  <a:pt x="3572" y="390"/>
                </a:lnTo>
                <a:lnTo>
                  <a:pt x="3575" y="390"/>
                </a:lnTo>
                <a:lnTo>
                  <a:pt x="3575" y="392"/>
                </a:lnTo>
                <a:lnTo>
                  <a:pt x="3577" y="392"/>
                </a:lnTo>
                <a:lnTo>
                  <a:pt x="3581" y="392"/>
                </a:lnTo>
                <a:lnTo>
                  <a:pt x="3581" y="392"/>
                </a:lnTo>
                <a:lnTo>
                  <a:pt x="3583" y="394"/>
                </a:lnTo>
                <a:lnTo>
                  <a:pt x="3581" y="401"/>
                </a:lnTo>
                <a:lnTo>
                  <a:pt x="3581" y="405"/>
                </a:lnTo>
                <a:lnTo>
                  <a:pt x="3581" y="407"/>
                </a:lnTo>
                <a:lnTo>
                  <a:pt x="3581" y="409"/>
                </a:lnTo>
                <a:lnTo>
                  <a:pt x="3581" y="411"/>
                </a:lnTo>
                <a:lnTo>
                  <a:pt x="3581" y="411"/>
                </a:lnTo>
                <a:lnTo>
                  <a:pt x="3579" y="413"/>
                </a:lnTo>
                <a:lnTo>
                  <a:pt x="3577" y="413"/>
                </a:lnTo>
                <a:lnTo>
                  <a:pt x="3577" y="417"/>
                </a:lnTo>
                <a:lnTo>
                  <a:pt x="3575" y="419"/>
                </a:lnTo>
                <a:lnTo>
                  <a:pt x="3575" y="422"/>
                </a:lnTo>
                <a:lnTo>
                  <a:pt x="3577" y="424"/>
                </a:lnTo>
                <a:lnTo>
                  <a:pt x="3577" y="424"/>
                </a:lnTo>
                <a:lnTo>
                  <a:pt x="3577" y="424"/>
                </a:lnTo>
                <a:lnTo>
                  <a:pt x="3579" y="422"/>
                </a:lnTo>
                <a:lnTo>
                  <a:pt x="3579" y="422"/>
                </a:lnTo>
                <a:lnTo>
                  <a:pt x="3587" y="424"/>
                </a:lnTo>
                <a:lnTo>
                  <a:pt x="3589" y="426"/>
                </a:lnTo>
                <a:lnTo>
                  <a:pt x="3593" y="426"/>
                </a:lnTo>
                <a:lnTo>
                  <a:pt x="3593" y="428"/>
                </a:lnTo>
                <a:lnTo>
                  <a:pt x="3596" y="432"/>
                </a:lnTo>
                <a:lnTo>
                  <a:pt x="3598" y="436"/>
                </a:lnTo>
                <a:lnTo>
                  <a:pt x="3600" y="438"/>
                </a:lnTo>
                <a:lnTo>
                  <a:pt x="3602" y="440"/>
                </a:lnTo>
                <a:lnTo>
                  <a:pt x="3604" y="440"/>
                </a:lnTo>
                <a:lnTo>
                  <a:pt x="3606" y="440"/>
                </a:lnTo>
                <a:lnTo>
                  <a:pt x="3610" y="440"/>
                </a:lnTo>
                <a:lnTo>
                  <a:pt x="3608" y="443"/>
                </a:lnTo>
                <a:lnTo>
                  <a:pt x="3604" y="449"/>
                </a:lnTo>
                <a:lnTo>
                  <a:pt x="3600" y="455"/>
                </a:lnTo>
                <a:lnTo>
                  <a:pt x="3598" y="455"/>
                </a:lnTo>
                <a:lnTo>
                  <a:pt x="3596" y="453"/>
                </a:lnTo>
                <a:lnTo>
                  <a:pt x="3589" y="451"/>
                </a:lnTo>
                <a:lnTo>
                  <a:pt x="3587" y="449"/>
                </a:lnTo>
                <a:lnTo>
                  <a:pt x="3581" y="445"/>
                </a:lnTo>
                <a:lnTo>
                  <a:pt x="3579" y="440"/>
                </a:lnTo>
                <a:lnTo>
                  <a:pt x="3575" y="440"/>
                </a:lnTo>
                <a:lnTo>
                  <a:pt x="3570" y="440"/>
                </a:lnTo>
                <a:lnTo>
                  <a:pt x="3564" y="438"/>
                </a:lnTo>
                <a:lnTo>
                  <a:pt x="3562" y="436"/>
                </a:lnTo>
                <a:lnTo>
                  <a:pt x="3560" y="434"/>
                </a:lnTo>
                <a:lnTo>
                  <a:pt x="3558" y="434"/>
                </a:lnTo>
                <a:lnTo>
                  <a:pt x="3554" y="434"/>
                </a:lnTo>
                <a:lnTo>
                  <a:pt x="3549" y="432"/>
                </a:lnTo>
                <a:lnTo>
                  <a:pt x="3547" y="432"/>
                </a:lnTo>
                <a:lnTo>
                  <a:pt x="3547" y="430"/>
                </a:lnTo>
                <a:lnTo>
                  <a:pt x="3543" y="428"/>
                </a:lnTo>
                <a:lnTo>
                  <a:pt x="3537" y="426"/>
                </a:lnTo>
                <a:lnTo>
                  <a:pt x="3526" y="422"/>
                </a:lnTo>
                <a:lnTo>
                  <a:pt x="3516" y="419"/>
                </a:lnTo>
                <a:lnTo>
                  <a:pt x="3503" y="419"/>
                </a:lnTo>
                <a:lnTo>
                  <a:pt x="3491" y="417"/>
                </a:lnTo>
                <a:lnTo>
                  <a:pt x="3491" y="417"/>
                </a:lnTo>
                <a:lnTo>
                  <a:pt x="3489" y="417"/>
                </a:lnTo>
                <a:lnTo>
                  <a:pt x="3484" y="422"/>
                </a:lnTo>
                <a:lnTo>
                  <a:pt x="3480" y="422"/>
                </a:lnTo>
                <a:lnTo>
                  <a:pt x="3480" y="424"/>
                </a:lnTo>
                <a:lnTo>
                  <a:pt x="3482" y="426"/>
                </a:lnTo>
                <a:lnTo>
                  <a:pt x="3487" y="436"/>
                </a:lnTo>
                <a:lnTo>
                  <a:pt x="3489" y="434"/>
                </a:lnTo>
                <a:lnTo>
                  <a:pt x="3491" y="438"/>
                </a:lnTo>
                <a:lnTo>
                  <a:pt x="3489" y="440"/>
                </a:lnTo>
                <a:lnTo>
                  <a:pt x="3487" y="445"/>
                </a:lnTo>
                <a:lnTo>
                  <a:pt x="3484" y="445"/>
                </a:lnTo>
                <a:lnTo>
                  <a:pt x="3480" y="447"/>
                </a:lnTo>
                <a:lnTo>
                  <a:pt x="3476" y="445"/>
                </a:lnTo>
                <a:lnTo>
                  <a:pt x="3474" y="449"/>
                </a:lnTo>
                <a:lnTo>
                  <a:pt x="3476" y="451"/>
                </a:lnTo>
                <a:lnTo>
                  <a:pt x="3476" y="451"/>
                </a:lnTo>
                <a:lnTo>
                  <a:pt x="3476" y="453"/>
                </a:lnTo>
                <a:lnTo>
                  <a:pt x="3474" y="453"/>
                </a:lnTo>
                <a:lnTo>
                  <a:pt x="3474" y="453"/>
                </a:lnTo>
                <a:lnTo>
                  <a:pt x="3472" y="455"/>
                </a:lnTo>
                <a:lnTo>
                  <a:pt x="3472" y="455"/>
                </a:lnTo>
                <a:lnTo>
                  <a:pt x="3468" y="453"/>
                </a:lnTo>
                <a:lnTo>
                  <a:pt x="3464" y="453"/>
                </a:lnTo>
                <a:lnTo>
                  <a:pt x="3464" y="449"/>
                </a:lnTo>
                <a:lnTo>
                  <a:pt x="3466" y="447"/>
                </a:lnTo>
                <a:lnTo>
                  <a:pt x="3468" y="445"/>
                </a:lnTo>
                <a:lnTo>
                  <a:pt x="3468" y="445"/>
                </a:lnTo>
                <a:lnTo>
                  <a:pt x="3466" y="443"/>
                </a:lnTo>
                <a:lnTo>
                  <a:pt x="3464" y="440"/>
                </a:lnTo>
                <a:lnTo>
                  <a:pt x="3464" y="438"/>
                </a:lnTo>
                <a:lnTo>
                  <a:pt x="3464" y="438"/>
                </a:lnTo>
                <a:lnTo>
                  <a:pt x="3461" y="438"/>
                </a:lnTo>
                <a:lnTo>
                  <a:pt x="3453" y="440"/>
                </a:lnTo>
                <a:lnTo>
                  <a:pt x="3451" y="443"/>
                </a:lnTo>
                <a:lnTo>
                  <a:pt x="3451" y="440"/>
                </a:lnTo>
                <a:lnTo>
                  <a:pt x="3440" y="447"/>
                </a:lnTo>
                <a:lnTo>
                  <a:pt x="3436" y="449"/>
                </a:lnTo>
                <a:lnTo>
                  <a:pt x="3432" y="449"/>
                </a:lnTo>
                <a:lnTo>
                  <a:pt x="3428" y="449"/>
                </a:lnTo>
                <a:lnTo>
                  <a:pt x="3424" y="447"/>
                </a:lnTo>
                <a:lnTo>
                  <a:pt x="3420" y="447"/>
                </a:lnTo>
                <a:lnTo>
                  <a:pt x="3417" y="447"/>
                </a:lnTo>
                <a:lnTo>
                  <a:pt x="3413" y="449"/>
                </a:lnTo>
                <a:lnTo>
                  <a:pt x="3411" y="449"/>
                </a:lnTo>
                <a:lnTo>
                  <a:pt x="3407" y="451"/>
                </a:lnTo>
                <a:lnTo>
                  <a:pt x="3403" y="453"/>
                </a:lnTo>
                <a:lnTo>
                  <a:pt x="3403" y="457"/>
                </a:lnTo>
                <a:lnTo>
                  <a:pt x="3401" y="459"/>
                </a:lnTo>
                <a:lnTo>
                  <a:pt x="3399" y="457"/>
                </a:lnTo>
                <a:lnTo>
                  <a:pt x="3396" y="455"/>
                </a:lnTo>
                <a:lnTo>
                  <a:pt x="3396" y="457"/>
                </a:lnTo>
                <a:lnTo>
                  <a:pt x="3394" y="457"/>
                </a:lnTo>
                <a:lnTo>
                  <a:pt x="3392" y="457"/>
                </a:lnTo>
                <a:lnTo>
                  <a:pt x="3390" y="457"/>
                </a:lnTo>
                <a:lnTo>
                  <a:pt x="3388" y="457"/>
                </a:lnTo>
                <a:lnTo>
                  <a:pt x="3384" y="457"/>
                </a:lnTo>
                <a:lnTo>
                  <a:pt x="3382" y="457"/>
                </a:lnTo>
                <a:lnTo>
                  <a:pt x="3380" y="457"/>
                </a:lnTo>
                <a:lnTo>
                  <a:pt x="3380" y="455"/>
                </a:lnTo>
                <a:lnTo>
                  <a:pt x="3380" y="455"/>
                </a:lnTo>
                <a:lnTo>
                  <a:pt x="3384" y="455"/>
                </a:lnTo>
                <a:lnTo>
                  <a:pt x="3386" y="453"/>
                </a:lnTo>
                <a:lnTo>
                  <a:pt x="3388" y="453"/>
                </a:lnTo>
                <a:lnTo>
                  <a:pt x="3388" y="453"/>
                </a:lnTo>
                <a:lnTo>
                  <a:pt x="3388" y="451"/>
                </a:lnTo>
                <a:lnTo>
                  <a:pt x="3386" y="447"/>
                </a:lnTo>
                <a:lnTo>
                  <a:pt x="3388" y="445"/>
                </a:lnTo>
                <a:lnTo>
                  <a:pt x="3388" y="443"/>
                </a:lnTo>
                <a:lnTo>
                  <a:pt x="3388" y="443"/>
                </a:lnTo>
                <a:lnTo>
                  <a:pt x="3390" y="443"/>
                </a:lnTo>
                <a:lnTo>
                  <a:pt x="3388" y="443"/>
                </a:lnTo>
                <a:lnTo>
                  <a:pt x="3388" y="440"/>
                </a:lnTo>
                <a:lnTo>
                  <a:pt x="3388" y="440"/>
                </a:lnTo>
                <a:lnTo>
                  <a:pt x="3388" y="440"/>
                </a:lnTo>
                <a:lnTo>
                  <a:pt x="3396" y="438"/>
                </a:lnTo>
                <a:lnTo>
                  <a:pt x="3396" y="438"/>
                </a:lnTo>
                <a:lnTo>
                  <a:pt x="3392" y="438"/>
                </a:lnTo>
                <a:lnTo>
                  <a:pt x="3388" y="438"/>
                </a:lnTo>
                <a:lnTo>
                  <a:pt x="3382" y="440"/>
                </a:lnTo>
                <a:lnTo>
                  <a:pt x="3371" y="445"/>
                </a:lnTo>
                <a:lnTo>
                  <a:pt x="3365" y="449"/>
                </a:lnTo>
                <a:lnTo>
                  <a:pt x="3367" y="449"/>
                </a:lnTo>
                <a:lnTo>
                  <a:pt x="3369" y="449"/>
                </a:lnTo>
                <a:lnTo>
                  <a:pt x="3371" y="451"/>
                </a:lnTo>
                <a:lnTo>
                  <a:pt x="3371" y="451"/>
                </a:lnTo>
                <a:lnTo>
                  <a:pt x="3371" y="453"/>
                </a:lnTo>
                <a:lnTo>
                  <a:pt x="3367" y="453"/>
                </a:lnTo>
                <a:lnTo>
                  <a:pt x="3367" y="455"/>
                </a:lnTo>
                <a:lnTo>
                  <a:pt x="3365" y="455"/>
                </a:lnTo>
                <a:lnTo>
                  <a:pt x="3365" y="455"/>
                </a:lnTo>
                <a:lnTo>
                  <a:pt x="3363" y="453"/>
                </a:lnTo>
                <a:lnTo>
                  <a:pt x="3365" y="453"/>
                </a:lnTo>
                <a:lnTo>
                  <a:pt x="3365" y="451"/>
                </a:lnTo>
                <a:lnTo>
                  <a:pt x="3363" y="451"/>
                </a:lnTo>
                <a:lnTo>
                  <a:pt x="3361" y="449"/>
                </a:lnTo>
                <a:lnTo>
                  <a:pt x="3361" y="449"/>
                </a:lnTo>
                <a:lnTo>
                  <a:pt x="3355" y="451"/>
                </a:lnTo>
                <a:lnTo>
                  <a:pt x="3350" y="453"/>
                </a:lnTo>
                <a:lnTo>
                  <a:pt x="3348" y="455"/>
                </a:lnTo>
                <a:lnTo>
                  <a:pt x="3344" y="455"/>
                </a:lnTo>
                <a:lnTo>
                  <a:pt x="3342" y="455"/>
                </a:lnTo>
                <a:lnTo>
                  <a:pt x="3338" y="457"/>
                </a:lnTo>
                <a:lnTo>
                  <a:pt x="3336" y="459"/>
                </a:lnTo>
                <a:lnTo>
                  <a:pt x="3332" y="461"/>
                </a:lnTo>
                <a:lnTo>
                  <a:pt x="3319" y="466"/>
                </a:lnTo>
                <a:lnTo>
                  <a:pt x="3317" y="468"/>
                </a:lnTo>
                <a:lnTo>
                  <a:pt x="3315" y="466"/>
                </a:lnTo>
                <a:lnTo>
                  <a:pt x="3315" y="466"/>
                </a:lnTo>
                <a:lnTo>
                  <a:pt x="3313" y="466"/>
                </a:lnTo>
                <a:lnTo>
                  <a:pt x="3315" y="468"/>
                </a:lnTo>
                <a:lnTo>
                  <a:pt x="3315" y="470"/>
                </a:lnTo>
                <a:lnTo>
                  <a:pt x="3315" y="472"/>
                </a:lnTo>
                <a:lnTo>
                  <a:pt x="3313" y="470"/>
                </a:lnTo>
                <a:lnTo>
                  <a:pt x="3306" y="472"/>
                </a:lnTo>
                <a:lnTo>
                  <a:pt x="3302" y="474"/>
                </a:lnTo>
                <a:lnTo>
                  <a:pt x="3302" y="476"/>
                </a:lnTo>
                <a:lnTo>
                  <a:pt x="3302" y="476"/>
                </a:lnTo>
                <a:lnTo>
                  <a:pt x="3300" y="478"/>
                </a:lnTo>
                <a:lnTo>
                  <a:pt x="3300" y="480"/>
                </a:lnTo>
                <a:lnTo>
                  <a:pt x="3298" y="487"/>
                </a:lnTo>
                <a:lnTo>
                  <a:pt x="3298" y="489"/>
                </a:lnTo>
                <a:lnTo>
                  <a:pt x="3296" y="489"/>
                </a:lnTo>
                <a:lnTo>
                  <a:pt x="3283" y="493"/>
                </a:lnTo>
                <a:lnTo>
                  <a:pt x="3281" y="493"/>
                </a:lnTo>
                <a:lnTo>
                  <a:pt x="3281" y="493"/>
                </a:lnTo>
                <a:lnTo>
                  <a:pt x="3281" y="493"/>
                </a:lnTo>
                <a:lnTo>
                  <a:pt x="3279" y="491"/>
                </a:lnTo>
                <a:lnTo>
                  <a:pt x="3275" y="491"/>
                </a:lnTo>
                <a:lnTo>
                  <a:pt x="3273" y="491"/>
                </a:lnTo>
                <a:lnTo>
                  <a:pt x="3273" y="491"/>
                </a:lnTo>
                <a:lnTo>
                  <a:pt x="3271" y="489"/>
                </a:lnTo>
                <a:lnTo>
                  <a:pt x="3269" y="482"/>
                </a:lnTo>
                <a:lnTo>
                  <a:pt x="3262" y="480"/>
                </a:lnTo>
                <a:lnTo>
                  <a:pt x="3258" y="478"/>
                </a:lnTo>
                <a:lnTo>
                  <a:pt x="3258" y="478"/>
                </a:lnTo>
                <a:lnTo>
                  <a:pt x="3258" y="476"/>
                </a:lnTo>
                <a:lnTo>
                  <a:pt x="3264" y="472"/>
                </a:lnTo>
                <a:lnTo>
                  <a:pt x="3267" y="470"/>
                </a:lnTo>
                <a:lnTo>
                  <a:pt x="3277" y="468"/>
                </a:lnTo>
                <a:lnTo>
                  <a:pt x="3281" y="468"/>
                </a:lnTo>
                <a:lnTo>
                  <a:pt x="3283" y="468"/>
                </a:lnTo>
                <a:lnTo>
                  <a:pt x="3283" y="463"/>
                </a:lnTo>
                <a:lnTo>
                  <a:pt x="3281" y="459"/>
                </a:lnTo>
                <a:lnTo>
                  <a:pt x="3277" y="455"/>
                </a:lnTo>
                <a:lnTo>
                  <a:pt x="3273" y="451"/>
                </a:lnTo>
                <a:lnTo>
                  <a:pt x="3267" y="449"/>
                </a:lnTo>
                <a:lnTo>
                  <a:pt x="3260" y="449"/>
                </a:lnTo>
                <a:lnTo>
                  <a:pt x="3248" y="449"/>
                </a:lnTo>
                <a:lnTo>
                  <a:pt x="3246" y="449"/>
                </a:lnTo>
                <a:lnTo>
                  <a:pt x="3237" y="447"/>
                </a:lnTo>
                <a:lnTo>
                  <a:pt x="3237" y="447"/>
                </a:lnTo>
                <a:lnTo>
                  <a:pt x="3235" y="447"/>
                </a:lnTo>
                <a:lnTo>
                  <a:pt x="3235" y="447"/>
                </a:lnTo>
                <a:lnTo>
                  <a:pt x="3237" y="449"/>
                </a:lnTo>
                <a:lnTo>
                  <a:pt x="3248" y="455"/>
                </a:lnTo>
                <a:lnTo>
                  <a:pt x="3248" y="457"/>
                </a:lnTo>
                <a:lnTo>
                  <a:pt x="3248" y="459"/>
                </a:lnTo>
                <a:lnTo>
                  <a:pt x="3248" y="461"/>
                </a:lnTo>
                <a:lnTo>
                  <a:pt x="3248" y="461"/>
                </a:lnTo>
                <a:lnTo>
                  <a:pt x="3248" y="463"/>
                </a:lnTo>
                <a:lnTo>
                  <a:pt x="3246" y="472"/>
                </a:lnTo>
                <a:lnTo>
                  <a:pt x="3244" y="476"/>
                </a:lnTo>
                <a:lnTo>
                  <a:pt x="3241" y="480"/>
                </a:lnTo>
                <a:lnTo>
                  <a:pt x="3241" y="482"/>
                </a:lnTo>
                <a:lnTo>
                  <a:pt x="3244" y="482"/>
                </a:lnTo>
                <a:lnTo>
                  <a:pt x="3246" y="484"/>
                </a:lnTo>
                <a:lnTo>
                  <a:pt x="3250" y="484"/>
                </a:lnTo>
                <a:lnTo>
                  <a:pt x="3252" y="487"/>
                </a:lnTo>
                <a:lnTo>
                  <a:pt x="3252" y="489"/>
                </a:lnTo>
                <a:lnTo>
                  <a:pt x="3252" y="493"/>
                </a:lnTo>
                <a:lnTo>
                  <a:pt x="3252" y="495"/>
                </a:lnTo>
                <a:lnTo>
                  <a:pt x="3250" y="499"/>
                </a:lnTo>
                <a:lnTo>
                  <a:pt x="3248" y="501"/>
                </a:lnTo>
                <a:lnTo>
                  <a:pt x="3246" y="505"/>
                </a:lnTo>
                <a:lnTo>
                  <a:pt x="3248" y="510"/>
                </a:lnTo>
                <a:lnTo>
                  <a:pt x="3248" y="510"/>
                </a:lnTo>
                <a:lnTo>
                  <a:pt x="3246" y="512"/>
                </a:lnTo>
                <a:lnTo>
                  <a:pt x="3246" y="510"/>
                </a:lnTo>
                <a:lnTo>
                  <a:pt x="3244" y="510"/>
                </a:lnTo>
                <a:lnTo>
                  <a:pt x="3244" y="508"/>
                </a:lnTo>
                <a:lnTo>
                  <a:pt x="3241" y="508"/>
                </a:lnTo>
                <a:lnTo>
                  <a:pt x="3239" y="508"/>
                </a:lnTo>
                <a:lnTo>
                  <a:pt x="3239" y="510"/>
                </a:lnTo>
                <a:lnTo>
                  <a:pt x="3239" y="508"/>
                </a:lnTo>
                <a:lnTo>
                  <a:pt x="3239" y="505"/>
                </a:lnTo>
                <a:lnTo>
                  <a:pt x="3239" y="505"/>
                </a:lnTo>
                <a:lnTo>
                  <a:pt x="3239" y="503"/>
                </a:lnTo>
                <a:lnTo>
                  <a:pt x="3233" y="501"/>
                </a:lnTo>
                <a:lnTo>
                  <a:pt x="3231" y="501"/>
                </a:lnTo>
                <a:lnTo>
                  <a:pt x="3229" y="501"/>
                </a:lnTo>
                <a:lnTo>
                  <a:pt x="3225" y="501"/>
                </a:lnTo>
                <a:lnTo>
                  <a:pt x="3223" y="499"/>
                </a:lnTo>
                <a:lnTo>
                  <a:pt x="3220" y="499"/>
                </a:lnTo>
                <a:lnTo>
                  <a:pt x="3218" y="499"/>
                </a:lnTo>
                <a:lnTo>
                  <a:pt x="3218" y="501"/>
                </a:lnTo>
                <a:lnTo>
                  <a:pt x="3212" y="505"/>
                </a:lnTo>
                <a:lnTo>
                  <a:pt x="3208" y="510"/>
                </a:lnTo>
                <a:lnTo>
                  <a:pt x="3204" y="512"/>
                </a:lnTo>
                <a:lnTo>
                  <a:pt x="3197" y="512"/>
                </a:lnTo>
                <a:lnTo>
                  <a:pt x="3197" y="512"/>
                </a:lnTo>
                <a:lnTo>
                  <a:pt x="3195" y="516"/>
                </a:lnTo>
                <a:lnTo>
                  <a:pt x="3191" y="518"/>
                </a:lnTo>
                <a:lnTo>
                  <a:pt x="3185" y="520"/>
                </a:lnTo>
                <a:lnTo>
                  <a:pt x="3185" y="522"/>
                </a:lnTo>
                <a:lnTo>
                  <a:pt x="3183" y="524"/>
                </a:lnTo>
                <a:lnTo>
                  <a:pt x="3185" y="526"/>
                </a:lnTo>
                <a:lnTo>
                  <a:pt x="3185" y="528"/>
                </a:lnTo>
                <a:lnTo>
                  <a:pt x="3189" y="533"/>
                </a:lnTo>
                <a:lnTo>
                  <a:pt x="3191" y="535"/>
                </a:lnTo>
                <a:lnTo>
                  <a:pt x="3193" y="537"/>
                </a:lnTo>
                <a:lnTo>
                  <a:pt x="3193" y="541"/>
                </a:lnTo>
                <a:lnTo>
                  <a:pt x="3193" y="541"/>
                </a:lnTo>
                <a:lnTo>
                  <a:pt x="3191" y="541"/>
                </a:lnTo>
                <a:lnTo>
                  <a:pt x="3189" y="541"/>
                </a:lnTo>
                <a:lnTo>
                  <a:pt x="3185" y="543"/>
                </a:lnTo>
                <a:lnTo>
                  <a:pt x="3185" y="543"/>
                </a:lnTo>
                <a:lnTo>
                  <a:pt x="3183" y="545"/>
                </a:lnTo>
                <a:lnTo>
                  <a:pt x="3181" y="545"/>
                </a:lnTo>
                <a:lnTo>
                  <a:pt x="3174" y="541"/>
                </a:lnTo>
                <a:lnTo>
                  <a:pt x="3168" y="541"/>
                </a:lnTo>
                <a:lnTo>
                  <a:pt x="3166" y="539"/>
                </a:lnTo>
                <a:lnTo>
                  <a:pt x="3164" y="539"/>
                </a:lnTo>
                <a:lnTo>
                  <a:pt x="3164" y="539"/>
                </a:lnTo>
                <a:lnTo>
                  <a:pt x="3162" y="539"/>
                </a:lnTo>
                <a:lnTo>
                  <a:pt x="3160" y="539"/>
                </a:lnTo>
                <a:lnTo>
                  <a:pt x="3158" y="539"/>
                </a:lnTo>
                <a:lnTo>
                  <a:pt x="3151" y="533"/>
                </a:lnTo>
                <a:lnTo>
                  <a:pt x="3145" y="531"/>
                </a:lnTo>
                <a:lnTo>
                  <a:pt x="3145" y="531"/>
                </a:lnTo>
                <a:lnTo>
                  <a:pt x="3143" y="531"/>
                </a:lnTo>
                <a:lnTo>
                  <a:pt x="3141" y="535"/>
                </a:lnTo>
                <a:lnTo>
                  <a:pt x="3139" y="537"/>
                </a:lnTo>
                <a:lnTo>
                  <a:pt x="3137" y="537"/>
                </a:lnTo>
                <a:lnTo>
                  <a:pt x="3137" y="539"/>
                </a:lnTo>
                <a:lnTo>
                  <a:pt x="3137" y="539"/>
                </a:lnTo>
                <a:lnTo>
                  <a:pt x="3139" y="541"/>
                </a:lnTo>
                <a:lnTo>
                  <a:pt x="3141" y="543"/>
                </a:lnTo>
                <a:lnTo>
                  <a:pt x="3145" y="547"/>
                </a:lnTo>
                <a:lnTo>
                  <a:pt x="3147" y="549"/>
                </a:lnTo>
                <a:lnTo>
                  <a:pt x="3147" y="549"/>
                </a:lnTo>
                <a:lnTo>
                  <a:pt x="3149" y="549"/>
                </a:lnTo>
                <a:lnTo>
                  <a:pt x="3153" y="549"/>
                </a:lnTo>
                <a:lnTo>
                  <a:pt x="3156" y="549"/>
                </a:lnTo>
                <a:lnTo>
                  <a:pt x="3158" y="552"/>
                </a:lnTo>
                <a:lnTo>
                  <a:pt x="3158" y="554"/>
                </a:lnTo>
                <a:lnTo>
                  <a:pt x="3160" y="556"/>
                </a:lnTo>
                <a:lnTo>
                  <a:pt x="3160" y="558"/>
                </a:lnTo>
                <a:lnTo>
                  <a:pt x="3158" y="560"/>
                </a:lnTo>
                <a:lnTo>
                  <a:pt x="3153" y="560"/>
                </a:lnTo>
                <a:lnTo>
                  <a:pt x="3149" y="562"/>
                </a:lnTo>
                <a:lnTo>
                  <a:pt x="3149" y="562"/>
                </a:lnTo>
                <a:lnTo>
                  <a:pt x="3143" y="560"/>
                </a:lnTo>
                <a:lnTo>
                  <a:pt x="3139" y="560"/>
                </a:lnTo>
                <a:lnTo>
                  <a:pt x="3135" y="558"/>
                </a:lnTo>
                <a:lnTo>
                  <a:pt x="3135" y="558"/>
                </a:lnTo>
                <a:lnTo>
                  <a:pt x="3130" y="554"/>
                </a:lnTo>
                <a:lnTo>
                  <a:pt x="3126" y="552"/>
                </a:lnTo>
                <a:lnTo>
                  <a:pt x="3124" y="549"/>
                </a:lnTo>
                <a:lnTo>
                  <a:pt x="3122" y="549"/>
                </a:lnTo>
                <a:lnTo>
                  <a:pt x="3120" y="549"/>
                </a:lnTo>
                <a:lnTo>
                  <a:pt x="3116" y="547"/>
                </a:lnTo>
                <a:lnTo>
                  <a:pt x="3114" y="545"/>
                </a:lnTo>
                <a:lnTo>
                  <a:pt x="3114" y="541"/>
                </a:lnTo>
                <a:lnTo>
                  <a:pt x="3114" y="541"/>
                </a:lnTo>
                <a:lnTo>
                  <a:pt x="3114" y="541"/>
                </a:lnTo>
                <a:lnTo>
                  <a:pt x="3112" y="539"/>
                </a:lnTo>
                <a:lnTo>
                  <a:pt x="3112" y="537"/>
                </a:lnTo>
                <a:lnTo>
                  <a:pt x="3112" y="535"/>
                </a:lnTo>
                <a:lnTo>
                  <a:pt x="3109" y="531"/>
                </a:lnTo>
                <a:lnTo>
                  <a:pt x="3107" y="528"/>
                </a:lnTo>
                <a:lnTo>
                  <a:pt x="3105" y="526"/>
                </a:lnTo>
                <a:lnTo>
                  <a:pt x="3107" y="524"/>
                </a:lnTo>
                <a:lnTo>
                  <a:pt x="3109" y="522"/>
                </a:lnTo>
                <a:lnTo>
                  <a:pt x="3112" y="520"/>
                </a:lnTo>
                <a:lnTo>
                  <a:pt x="3112" y="518"/>
                </a:lnTo>
                <a:lnTo>
                  <a:pt x="3112" y="518"/>
                </a:lnTo>
                <a:lnTo>
                  <a:pt x="3112" y="516"/>
                </a:lnTo>
                <a:lnTo>
                  <a:pt x="3112" y="514"/>
                </a:lnTo>
                <a:lnTo>
                  <a:pt x="3109" y="512"/>
                </a:lnTo>
                <a:lnTo>
                  <a:pt x="3105" y="508"/>
                </a:lnTo>
                <a:lnTo>
                  <a:pt x="3101" y="505"/>
                </a:lnTo>
                <a:lnTo>
                  <a:pt x="3095" y="503"/>
                </a:lnTo>
                <a:lnTo>
                  <a:pt x="3093" y="503"/>
                </a:lnTo>
                <a:lnTo>
                  <a:pt x="3091" y="503"/>
                </a:lnTo>
                <a:lnTo>
                  <a:pt x="3093" y="503"/>
                </a:lnTo>
                <a:lnTo>
                  <a:pt x="3095" y="503"/>
                </a:lnTo>
                <a:lnTo>
                  <a:pt x="3095" y="501"/>
                </a:lnTo>
                <a:lnTo>
                  <a:pt x="3093" y="501"/>
                </a:lnTo>
                <a:lnTo>
                  <a:pt x="3093" y="499"/>
                </a:lnTo>
                <a:lnTo>
                  <a:pt x="3088" y="499"/>
                </a:lnTo>
                <a:lnTo>
                  <a:pt x="3088" y="497"/>
                </a:lnTo>
                <a:lnTo>
                  <a:pt x="3088" y="497"/>
                </a:lnTo>
                <a:lnTo>
                  <a:pt x="3088" y="495"/>
                </a:lnTo>
                <a:lnTo>
                  <a:pt x="3084" y="495"/>
                </a:lnTo>
                <a:lnTo>
                  <a:pt x="3084" y="495"/>
                </a:lnTo>
                <a:lnTo>
                  <a:pt x="3084" y="493"/>
                </a:lnTo>
                <a:lnTo>
                  <a:pt x="3082" y="491"/>
                </a:lnTo>
                <a:lnTo>
                  <a:pt x="3078" y="489"/>
                </a:lnTo>
                <a:lnTo>
                  <a:pt x="3078" y="487"/>
                </a:lnTo>
                <a:lnTo>
                  <a:pt x="3076" y="487"/>
                </a:lnTo>
                <a:lnTo>
                  <a:pt x="3074" y="484"/>
                </a:lnTo>
                <a:lnTo>
                  <a:pt x="3072" y="484"/>
                </a:lnTo>
                <a:lnTo>
                  <a:pt x="3070" y="484"/>
                </a:lnTo>
                <a:lnTo>
                  <a:pt x="3078" y="484"/>
                </a:lnTo>
                <a:lnTo>
                  <a:pt x="3084" y="484"/>
                </a:lnTo>
                <a:lnTo>
                  <a:pt x="3084" y="487"/>
                </a:lnTo>
                <a:lnTo>
                  <a:pt x="3084" y="487"/>
                </a:lnTo>
                <a:lnTo>
                  <a:pt x="3086" y="491"/>
                </a:lnTo>
                <a:lnTo>
                  <a:pt x="3088" y="491"/>
                </a:lnTo>
                <a:lnTo>
                  <a:pt x="3093" y="493"/>
                </a:lnTo>
                <a:lnTo>
                  <a:pt x="3093" y="493"/>
                </a:lnTo>
                <a:lnTo>
                  <a:pt x="3095" y="493"/>
                </a:lnTo>
                <a:lnTo>
                  <a:pt x="3097" y="493"/>
                </a:lnTo>
                <a:lnTo>
                  <a:pt x="3099" y="495"/>
                </a:lnTo>
                <a:lnTo>
                  <a:pt x="3103" y="495"/>
                </a:lnTo>
                <a:lnTo>
                  <a:pt x="3107" y="497"/>
                </a:lnTo>
                <a:lnTo>
                  <a:pt x="3107" y="497"/>
                </a:lnTo>
                <a:lnTo>
                  <a:pt x="3105" y="497"/>
                </a:lnTo>
                <a:lnTo>
                  <a:pt x="3107" y="499"/>
                </a:lnTo>
                <a:lnTo>
                  <a:pt x="3109" y="499"/>
                </a:lnTo>
                <a:lnTo>
                  <a:pt x="3112" y="497"/>
                </a:lnTo>
                <a:lnTo>
                  <a:pt x="3120" y="501"/>
                </a:lnTo>
                <a:lnTo>
                  <a:pt x="3122" y="501"/>
                </a:lnTo>
                <a:lnTo>
                  <a:pt x="3135" y="505"/>
                </a:lnTo>
                <a:lnTo>
                  <a:pt x="3141" y="505"/>
                </a:lnTo>
                <a:lnTo>
                  <a:pt x="3143" y="505"/>
                </a:lnTo>
                <a:lnTo>
                  <a:pt x="3147" y="505"/>
                </a:lnTo>
                <a:lnTo>
                  <a:pt x="3153" y="508"/>
                </a:lnTo>
                <a:lnTo>
                  <a:pt x="3158" y="510"/>
                </a:lnTo>
                <a:lnTo>
                  <a:pt x="3164" y="510"/>
                </a:lnTo>
                <a:lnTo>
                  <a:pt x="3168" y="510"/>
                </a:lnTo>
                <a:lnTo>
                  <a:pt x="3176" y="508"/>
                </a:lnTo>
                <a:lnTo>
                  <a:pt x="3189" y="505"/>
                </a:lnTo>
                <a:lnTo>
                  <a:pt x="3195" y="501"/>
                </a:lnTo>
                <a:lnTo>
                  <a:pt x="3204" y="493"/>
                </a:lnTo>
                <a:lnTo>
                  <a:pt x="3206" y="489"/>
                </a:lnTo>
                <a:lnTo>
                  <a:pt x="3206" y="484"/>
                </a:lnTo>
                <a:lnTo>
                  <a:pt x="3208" y="482"/>
                </a:lnTo>
                <a:lnTo>
                  <a:pt x="3206" y="482"/>
                </a:lnTo>
                <a:lnTo>
                  <a:pt x="3204" y="480"/>
                </a:lnTo>
                <a:lnTo>
                  <a:pt x="3204" y="478"/>
                </a:lnTo>
                <a:lnTo>
                  <a:pt x="3202" y="476"/>
                </a:lnTo>
                <a:lnTo>
                  <a:pt x="3202" y="470"/>
                </a:lnTo>
                <a:lnTo>
                  <a:pt x="3197" y="470"/>
                </a:lnTo>
                <a:lnTo>
                  <a:pt x="3197" y="470"/>
                </a:lnTo>
                <a:lnTo>
                  <a:pt x="3195" y="468"/>
                </a:lnTo>
                <a:lnTo>
                  <a:pt x="3193" y="468"/>
                </a:lnTo>
                <a:lnTo>
                  <a:pt x="3191" y="466"/>
                </a:lnTo>
                <a:lnTo>
                  <a:pt x="3187" y="463"/>
                </a:lnTo>
                <a:lnTo>
                  <a:pt x="3185" y="461"/>
                </a:lnTo>
                <a:lnTo>
                  <a:pt x="3185" y="459"/>
                </a:lnTo>
                <a:lnTo>
                  <a:pt x="3183" y="459"/>
                </a:lnTo>
                <a:lnTo>
                  <a:pt x="3185" y="461"/>
                </a:lnTo>
                <a:lnTo>
                  <a:pt x="3185" y="461"/>
                </a:lnTo>
                <a:lnTo>
                  <a:pt x="3181" y="461"/>
                </a:lnTo>
                <a:lnTo>
                  <a:pt x="3170" y="455"/>
                </a:lnTo>
                <a:lnTo>
                  <a:pt x="3168" y="455"/>
                </a:lnTo>
                <a:lnTo>
                  <a:pt x="3168" y="455"/>
                </a:lnTo>
                <a:lnTo>
                  <a:pt x="3164" y="455"/>
                </a:lnTo>
                <a:lnTo>
                  <a:pt x="3164" y="453"/>
                </a:lnTo>
                <a:lnTo>
                  <a:pt x="3153" y="447"/>
                </a:lnTo>
                <a:lnTo>
                  <a:pt x="3139" y="438"/>
                </a:lnTo>
                <a:lnTo>
                  <a:pt x="3126" y="434"/>
                </a:lnTo>
                <a:lnTo>
                  <a:pt x="3120" y="432"/>
                </a:lnTo>
                <a:lnTo>
                  <a:pt x="3118" y="432"/>
                </a:lnTo>
                <a:lnTo>
                  <a:pt x="3118" y="432"/>
                </a:lnTo>
                <a:lnTo>
                  <a:pt x="3116" y="432"/>
                </a:lnTo>
                <a:lnTo>
                  <a:pt x="3114" y="432"/>
                </a:lnTo>
                <a:lnTo>
                  <a:pt x="3105" y="430"/>
                </a:lnTo>
                <a:lnTo>
                  <a:pt x="3103" y="430"/>
                </a:lnTo>
                <a:lnTo>
                  <a:pt x="3095" y="430"/>
                </a:lnTo>
                <a:lnTo>
                  <a:pt x="3095" y="430"/>
                </a:lnTo>
                <a:lnTo>
                  <a:pt x="3093" y="434"/>
                </a:lnTo>
                <a:lnTo>
                  <a:pt x="3091" y="436"/>
                </a:lnTo>
                <a:lnTo>
                  <a:pt x="3088" y="436"/>
                </a:lnTo>
                <a:lnTo>
                  <a:pt x="3088" y="436"/>
                </a:lnTo>
                <a:lnTo>
                  <a:pt x="3091" y="434"/>
                </a:lnTo>
                <a:lnTo>
                  <a:pt x="3093" y="432"/>
                </a:lnTo>
                <a:lnTo>
                  <a:pt x="3093" y="430"/>
                </a:lnTo>
                <a:lnTo>
                  <a:pt x="3093" y="428"/>
                </a:lnTo>
                <a:lnTo>
                  <a:pt x="3093" y="428"/>
                </a:lnTo>
                <a:lnTo>
                  <a:pt x="3091" y="428"/>
                </a:lnTo>
                <a:lnTo>
                  <a:pt x="3088" y="428"/>
                </a:lnTo>
                <a:lnTo>
                  <a:pt x="3086" y="430"/>
                </a:lnTo>
                <a:lnTo>
                  <a:pt x="3084" y="428"/>
                </a:lnTo>
                <a:lnTo>
                  <a:pt x="3086" y="428"/>
                </a:lnTo>
                <a:lnTo>
                  <a:pt x="3086" y="426"/>
                </a:lnTo>
                <a:lnTo>
                  <a:pt x="3084" y="426"/>
                </a:lnTo>
                <a:lnTo>
                  <a:pt x="3080" y="426"/>
                </a:lnTo>
                <a:lnTo>
                  <a:pt x="3076" y="426"/>
                </a:lnTo>
                <a:lnTo>
                  <a:pt x="3076" y="424"/>
                </a:lnTo>
                <a:lnTo>
                  <a:pt x="3074" y="424"/>
                </a:lnTo>
                <a:lnTo>
                  <a:pt x="3072" y="422"/>
                </a:lnTo>
                <a:lnTo>
                  <a:pt x="3074" y="422"/>
                </a:lnTo>
                <a:lnTo>
                  <a:pt x="3082" y="424"/>
                </a:lnTo>
                <a:lnTo>
                  <a:pt x="3084" y="424"/>
                </a:lnTo>
                <a:lnTo>
                  <a:pt x="3086" y="422"/>
                </a:lnTo>
                <a:lnTo>
                  <a:pt x="3086" y="422"/>
                </a:lnTo>
                <a:lnTo>
                  <a:pt x="3086" y="419"/>
                </a:lnTo>
                <a:lnTo>
                  <a:pt x="3084" y="419"/>
                </a:lnTo>
                <a:lnTo>
                  <a:pt x="3080" y="417"/>
                </a:lnTo>
                <a:lnTo>
                  <a:pt x="3078" y="415"/>
                </a:lnTo>
                <a:lnTo>
                  <a:pt x="3072" y="413"/>
                </a:lnTo>
                <a:lnTo>
                  <a:pt x="3072" y="415"/>
                </a:lnTo>
                <a:lnTo>
                  <a:pt x="3072" y="417"/>
                </a:lnTo>
                <a:lnTo>
                  <a:pt x="3072" y="417"/>
                </a:lnTo>
                <a:lnTo>
                  <a:pt x="3070" y="417"/>
                </a:lnTo>
                <a:lnTo>
                  <a:pt x="3068" y="417"/>
                </a:lnTo>
                <a:lnTo>
                  <a:pt x="3065" y="419"/>
                </a:lnTo>
                <a:lnTo>
                  <a:pt x="3065" y="422"/>
                </a:lnTo>
                <a:lnTo>
                  <a:pt x="3063" y="422"/>
                </a:lnTo>
                <a:lnTo>
                  <a:pt x="3057" y="419"/>
                </a:lnTo>
                <a:lnTo>
                  <a:pt x="3055" y="419"/>
                </a:lnTo>
                <a:lnTo>
                  <a:pt x="3053" y="417"/>
                </a:lnTo>
                <a:lnTo>
                  <a:pt x="3051" y="417"/>
                </a:lnTo>
                <a:lnTo>
                  <a:pt x="3049" y="417"/>
                </a:lnTo>
                <a:lnTo>
                  <a:pt x="3049" y="419"/>
                </a:lnTo>
                <a:lnTo>
                  <a:pt x="3049" y="419"/>
                </a:lnTo>
                <a:lnTo>
                  <a:pt x="3047" y="417"/>
                </a:lnTo>
                <a:lnTo>
                  <a:pt x="3047" y="417"/>
                </a:lnTo>
                <a:lnTo>
                  <a:pt x="3044" y="417"/>
                </a:lnTo>
                <a:lnTo>
                  <a:pt x="3044" y="419"/>
                </a:lnTo>
                <a:lnTo>
                  <a:pt x="3044" y="419"/>
                </a:lnTo>
                <a:lnTo>
                  <a:pt x="3042" y="419"/>
                </a:lnTo>
                <a:lnTo>
                  <a:pt x="3040" y="419"/>
                </a:lnTo>
                <a:lnTo>
                  <a:pt x="3038" y="419"/>
                </a:lnTo>
                <a:lnTo>
                  <a:pt x="3036" y="419"/>
                </a:lnTo>
                <a:lnTo>
                  <a:pt x="3036" y="417"/>
                </a:lnTo>
                <a:lnTo>
                  <a:pt x="3036" y="415"/>
                </a:lnTo>
                <a:lnTo>
                  <a:pt x="3038" y="415"/>
                </a:lnTo>
                <a:lnTo>
                  <a:pt x="3036" y="413"/>
                </a:lnTo>
                <a:lnTo>
                  <a:pt x="3026" y="411"/>
                </a:lnTo>
                <a:lnTo>
                  <a:pt x="3026" y="409"/>
                </a:lnTo>
                <a:lnTo>
                  <a:pt x="3040" y="411"/>
                </a:lnTo>
                <a:lnTo>
                  <a:pt x="3047" y="409"/>
                </a:lnTo>
                <a:lnTo>
                  <a:pt x="3049" y="407"/>
                </a:lnTo>
                <a:lnTo>
                  <a:pt x="3055" y="405"/>
                </a:lnTo>
                <a:lnTo>
                  <a:pt x="3057" y="405"/>
                </a:lnTo>
                <a:lnTo>
                  <a:pt x="3055" y="403"/>
                </a:lnTo>
                <a:lnTo>
                  <a:pt x="3051" y="398"/>
                </a:lnTo>
                <a:lnTo>
                  <a:pt x="3049" y="398"/>
                </a:lnTo>
                <a:lnTo>
                  <a:pt x="3044" y="398"/>
                </a:lnTo>
                <a:lnTo>
                  <a:pt x="3044" y="398"/>
                </a:lnTo>
                <a:lnTo>
                  <a:pt x="3047" y="396"/>
                </a:lnTo>
                <a:lnTo>
                  <a:pt x="3042" y="394"/>
                </a:lnTo>
                <a:lnTo>
                  <a:pt x="3042" y="394"/>
                </a:lnTo>
                <a:lnTo>
                  <a:pt x="3040" y="396"/>
                </a:lnTo>
                <a:lnTo>
                  <a:pt x="3038" y="396"/>
                </a:lnTo>
                <a:lnTo>
                  <a:pt x="3038" y="396"/>
                </a:lnTo>
                <a:lnTo>
                  <a:pt x="3036" y="394"/>
                </a:lnTo>
                <a:lnTo>
                  <a:pt x="3034" y="394"/>
                </a:lnTo>
                <a:lnTo>
                  <a:pt x="3032" y="392"/>
                </a:lnTo>
                <a:lnTo>
                  <a:pt x="3032" y="392"/>
                </a:lnTo>
                <a:lnTo>
                  <a:pt x="3030" y="390"/>
                </a:lnTo>
                <a:lnTo>
                  <a:pt x="3026" y="390"/>
                </a:lnTo>
                <a:lnTo>
                  <a:pt x="3024" y="390"/>
                </a:lnTo>
                <a:lnTo>
                  <a:pt x="3021" y="392"/>
                </a:lnTo>
                <a:lnTo>
                  <a:pt x="3019" y="396"/>
                </a:lnTo>
                <a:lnTo>
                  <a:pt x="3019" y="401"/>
                </a:lnTo>
                <a:lnTo>
                  <a:pt x="3017" y="401"/>
                </a:lnTo>
                <a:lnTo>
                  <a:pt x="3017" y="403"/>
                </a:lnTo>
                <a:lnTo>
                  <a:pt x="3015" y="407"/>
                </a:lnTo>
                <a:lnTo>
                  <a:pt x="3015" y="405"/>
                </a:lnTo>
                <a:lnTo>
                  <a:pt x="3015" y="403"/>
                </a:lnTo>
                <a:lnTo>
                  <a:pt x="3015" y="401"/>
                </a:lnTo>
                <a:lnTo>
                  <a:pt x="3017" y="398"/>
                </a:lnTo>
                <a:lnTo>
                  <a:pt x="3017" y="396"/>
                </a:lnTo>
                <a:lnTo>
                  <a:pt x="3017" y="394"/>
                </a:lnTo>
                <a:lnTo>
                  <a:pt x="3013" y="396"/>
                </a:lnTo>
                <a:lnTo>
                  <a:pt x="3011" y="394"/>
                </a:lnTo>
                <a:lnTo>
                  <a:pt x="3013" y="394"/>
                </a:lnTo>
                <a:lnTo>
                  <a:pt x="3017" y="392"/>
                </a:lnTo>
                <a:lnTo>
                  <a:pt x="3017" y="392"/>
                </a:lnTo>
                <a:lnTo>
                  <a:pt x="3019" y="390"/>
                </a:lnTo>
                <a:lnTo>
                  <a:pt x="3019" y="388"/>
                </a:lnTo>
                <a:lnTo>
                  <a:pt x="3015" y="386"/>
                </a:lnTo>
                <a:lnTo>
                  <a:pt x="3011" y="386"/>
                </a:lnTo>
                <a:lnTo>
                  <a:pt x="3009" y="384"/>
                </a:lnTo>
                <a:lnTo>
                  <a:pt x="3007" y="384"/>
                </a:lnTo>
                <a:lnTo>
                  <a:pt x="3005" y="388"/>
                </a:lnTo>
                <a:lnTo>
                  <a:pt x="3003" y="388"/>
                </a:lnTo>
                <a:lnTo>
                  <a:pt x="3003" y="390"/>
                </a:lnTo>
                <a:lnTo>
                  <a:pt x="3007" y="392"/>
                </a:lnTo>
                <a:lnTo>
                  <a:pt x="3007" y="392"/>
                </a:lnTo>
                <a:lnTo>
                  <a:pt x="3003" y="392"/>
                </a:lnTo>
                <a:lnTo>
                  <a:pt x="3000" y="394"/>
                </a:lnTo>
                <a:lnTo>
                  <a:pt x="3000" y="394"/>
                </a:lnTo>
                <a:lnTo>
                  <a:pt x="3000" y="396"/>
                </a:lnTo>
                <a:lnTo>
                  <a:pt x="2998" y="401"/>
                </a:lnTo>
                <a:lnTo>
                  <a:pt x="2994" y="403"/>
                </a:lnTo>
                <a:lnTo>
                  <a:pt x="2992" y="403"/>
                </a:lnTo>
                <a:lnTo>
                  <a:pt x="2992" y="401"/>
                </a:lnTo>
                <a:lnTo>
                  <a:pt x="2992" y="401"/>
                </a:lnTo>
                <a:lnTo>
                  <a:pt x="2994" y="398"/>
                </a:lnTo>
                <a:lnTo>
                  <a:pt x="2994" y="396"/>
                </a:lnTo>
                <a:lnTo>
                  <a:pt x="2992" y="396"/>
                </a:lnTo>
                <a:lnTo>
                  <a:pt x="2994" y="394"/>
                </a:lnTo>
                <a:lnTo>
                  <a:pt x="2994" y="390"/>
                </a:lnTo>
                <a:lnTo>
                  <a:pt x="2994" y="388"/>
                </a:lnTo>
                <a:lnTo>
                  <a:pt x="2992" y="390"/>
                </a:lnTo>
                <a:lnTo>
                  <a:pt x="2988" y="392"/>
                </a:lnTo>
                <a:lnTo>
                  <a:pt x="2984" y="396"/>
                </a:lnTo>
                <a:lnTo>
                  <a:pt x="2977" y="405"/>
                </a:lnTo>
                <a:lnTo>
                  <a:pt x="2975" y="407"/>
                </a:lnTo>
                <a:lnTo>
                  <a:pt x="2973" y="409"/>
                </a:lnTo>
                <a:lnTo>
                  <a:pt x="2971" y="411"/>
                </a:lnTo>
                <a:lnTo>
                  <a:pt x="2969" y="409"/>
                </a:lnTo>
                <a:lnTo>
                  <a:pt x="2969" y="407"/>
                </a:lnTo>
                <a:lnTo>
                  <a:pt x="2971" y="405"/>
                </a:lnTo>
                <a:lnTo>
                  <a:pt x="2973" y="401"/>
                </a:lnTo>
                <a:lnTo>
                  <a:pt x="2973" y="398"/>
                </a:lnTo>
                <a:lnTo>
                  <a:pt x="2977" y="396"/>
                </a:lnTo>
                <a:lnTo>
                  <a:pt x="2980" y="392"/>
                </a:lnTo>
                <a:lnTo>
                  <a:pt x="2982" y="392"/>
                </a:lnTo>
                <a:lnTo>
                  <a:pt x="2982" y="390"/>
                </a:lnTo>
                <a:lnTo>
                  <a:pt x="2980" y="390"/>
                </a:lnTo>
                <a:lnTo>
                  <a:pt x="2980" y="390"/>
                </a:lnTo>
                <a:lnTo>
                  <a:pt x="2977" y="390"/>
                </a:lnTo>
                <a:lnTo>
                  <a:pt x="2975" y="390"/>
                </a:lnTo>
                <a:lnTo>
                  <a:pt x="2975" y="390"/>
                </a:lnTo>
                <a:lnTo>
                  <a:pt x="2975" y="390"/>
                </a:lnTo>
                <a:lnTo>
                  <a:pt x="2973" y="390"/>
                </a:lnTo>
                <a:lnTo>
                  <a:pt x="2973" y="390"/>
                </a:lnTo>
                <a:lnTo>
                  <a:pt x="2971" y="388"/>
                </a:lnTo>
                <a:lnTo>
                  <a:pt x="2967" y="388"/>
                </a:lnTo>
                <a:lnTo>
                  <a:pt x="2967" y="386"/>
                </a:lnTo>
                <a:lnTo>
                  <a:pt x="2965" y="386"/>
                </a:lnTo>
                <a:lnTo>
                  <a:pt x="2963" y="390"/>
                </a:lnTo>
                <a:lnTo>
                  <a:pt x="2959" y="392"/>
                </a:lnTo>
                <a:lnTo>
                  <a:pt x="2959" y="392"/>
                </a:lnTo>
                <a:lnTo>
                  <a:pt x="2961" y="394"/>
                </a:lnTo>
                <a:lnTo>
                  <a:pt x="2961" y="394"/>
                </a:lnTo>
                <a:lnTo>
                  <a:pt x="2961" y="394"/>
                </a:lnTo>
                <a:lnTo>
                  <a:pt x="2959" y="396"/>
                </a:lnTo>
                <a:lnTo>
                  <a:pt x="2956" y="401"/>
                </a:lnTo>
                <a:lnTo>
                  <a:pt x="2954" y="401"/>
                </a:lnTo>
                <a:lnTo>
                  <a:pt x="2950" y="403"/>
                </a:lnTo>
                <a:lnTo>
                  <a:pt x="2946" y="407"/>
                </a:lnTo>
                <a:lnTo>
                  <a:pt x="2946" y="407"/>
                </a:lnTo>
                <a:lnTo>
                  <a:pt x="2946" y="411"/>
                </a:lnTo>
                <a:lnTo>
                  <a:pt x="2946" y="411"/>
                </a:lnTo>
                <a:lnTo>
                  <a:pt x="2946" y="413"/>
                </a:lnTo>
                <a:lnTo>
                  <a:pt x="2946" y="413"/>
                </a:lnTo>
                <a:lnTo>
                  <a:pt x="2944" y="413"/>
                </a:lnTo>
                <a:lnTo>
                  <a:pt x="2944" y="411"/>
                </a:lnTo>
                <a:lnTo>
                  <a:pt x="2942" y="411"/>
                </a:lnTo>
                <a:lnTo>
                  <a:pt x="2940" y="407"/>
                </a:lnTo>
                <a:lnTo>
                  <a:pt x="2940" y="405"/>
                </a:lnTo>
                <a:lnTo>
                  <a:pt x="2940" y="405"/>
                </a:lnTo>
                <a:lnTo>
                  <a:pt x="2936" y="403"/>
                </a:lnTo>
                <a:lnTo>
                  <a:pt x="2933" y="405"/>
                </a:lnTo>
                <a:lnTo>
                  <a:pt x="2931" y="405"/>
                </a:lnTo>
                <a:lnTo>
                  <a:pt x="2931" y="407"/>
                </a:lnTo>
                <a:lnTo>
                  <a:pt x="2929" y="405"/>
                </a:lnTo>
                <a:lnTo>
                  <a:pt x="2927" y="405"/>
                </a:lnTo>
                <a:lnTo>
                  <a:pt x="2927" y="405"/>
                </a:lnTo>
                <a:lnTo>
                  <a:pt x="2923" y="407"/>
                </a:lnTo>
                <a:lnTo>
                  <a:pt x="2919" y="407"/>
                </a:lnTo>
                <a:lnTo>
                  <a:pt x="2917" y="407"/>
                </a:lnTo>
                <a:lnTo>
                  <a:pt x="2917" y="407"/>
                </a:lnTo>
                <a:lnTo>
                  <a:pt x="2919" y="409"/>
                </a:lnTo>
                <a:lnTo>
                  <a:pt x="2921" y="411"/>
                </a:lnTo>
                <a:lnTo>
                  <a:pt x="2923" y="411"/>
                </a:lnTo>
                <a:lnTo>
                  <a:pt x="2925" y="413"/>
                </a:lnTo>
                <a:lnTo>
                  <a:pt x="2925" y="417"/>
                </a:lnTo>
                <a:lnTo>
                  <a:pt x="2925" y="417"/>
                </a:lnTo>
                <a:lnTo>
                  <a:pt x="2923" y="415"/>
                </a:lnTo>
                <a:lnTo>
                  <a:pt x="2921" y="415"/>
                </a:lnTo>
                <a:lnTo>
                  <a:pt x="2919" y="413"/>
                </a:lnTo>
                <a:lnTo>
                  <a:pt x="2917" y="413"/>
                </a:lnTo>
                <a:lnTo>
                  <a:pt x="2915" y="415"/>
                </a:lnTo>
                <a:lnTo>
                  <a:pt x="2912" y="415"/>
                </a:lnTo>
                <a:lnTo>
                  <a:pt x="2912" y="415"/>
                </a:lnTo>
                <a:lnTo>
                  <a:pt x="2910" y="415"/>
                </a:lnTo>
                <a:lnTo>
                  <a:pt x="2906" y="415"/>
                </a:lnTo>
                <a:lnTo>
                  <a:pt x="2906" y="417"/>
                </a:lnTo>
                <a:lnTo>
                  <a:pt x="2906" y="422"/>
                </a:lnTo>
                <a:lnTo>
                  <a:pt x="2906" y="422"/>
                </a:lnTo>
                <a:lnTo>
                  <a:pt x="2906" y="424"/>
                </a:lnTo>
                <a:lnTo>
                  <a:pt x="2908" y="426"/>
                </a:lnTo>
                <a:lnTo>
                  <a:pt x="2908" y="426"/>
                </a:lnTo>
                <a:lnTo>
                  <a:pt x="2904" y="424"/>
                </a:lnTo>
                <a:lnTo>
                  <a:pt x="2900" y="430"/>
                </a:lnTo>
                <a:lnTo>
                  <a:pt x="2900" y="430"/>
                </a:lnTo>
                <a:lnTo>
                  <a:pt x="2898" y="430"/>
                </a:lnTo>
                <a:lnTo>
                  <a:pt x="2898" y="430"/>
                </a:lnTo>
                <a:lnTo>
                  <a:pt x="2902" y="426"/>
                </a:lnTo>
                <a:lnTo>
                  <a:pt x="2902" y="424"/>
                </a:lnTo>
                <a:lnTo>
                  <a:pt x="2902" y="422"/>
                </a:lnTo>
                <a:lnTo>
                  <a:pt x="2904" y="415"/>
                </a:lnTo>
                <a:lnTo>
                  <a:pt x="2902" y="415"/>
                </a:lnTo>
                <a:lnTo>
                  <a:pt x="2902" y="415"/>
                </a:lnTo>
                <a:lnTo>
                  <a:pt x="2900" y="415"/>
                </a:lnTo>
                <a:lnTo>
                  <a:pt x="2900" y="415"/>
                </a:lnTo>
                <a:lnTo>
                  <a:pt x="2898" y="415"/>
                </a:lnTo>
                <a:lnTo>
                  <a:pt x="2898" y="417"/>
                </a:lnTo>
                <a:lnTo>
                  <a:pt x="2896" y="419"/>
                </a:lnTo>
                <a:lnTo>
                  <a:pt x="2894" y="426"/>
                </a:lnTo>
                <a:lnTo>
                  <a:pt x="2892" y="428"/>
                </a:lnTo>
                <a:lnTo>
                  <a:pt x="2892" y="426"/>
                </a:lnTo>
                <a:lnTo>
                  <a:pt x="2894" y="424"/>
                </a:lnTo>
                <a:lnTo>
                  <a:pt x="2894" y="419"/>
                </a:lnTo>
                <a:lnTo>
                  <a:pt x="2894" y="417"/>
                </a:lnTo>
                <a:lnTo>
                  <a:pt x="2885" y="419"/>
                </a:lnTo>
                <a:lnTo>
                  <a:pt x="2883" y="422"/>
                </a:lnTo>
                <a:lnTo>
                  <a:pt x="2883" y="422"/>
                </a:lnTo>
                <a:lnTo>
                  <a:pt x="2883" y="424"/>
                </a:lnTo>
                <a:lnTo>
                  <a:pt x="2883" y="424"/>
                </a:lnTo>
                <a:lnTo>
                  <a:pt x="2881" y="426"/>
                </a:lnTo>
                <a:lnTo>
                  <a:pt x="2879" y="426"/>
                </a:lnTo>
                <a:lnTo>
                  <a:pt x="2879" y="426"/>
                </a:lnTo>
                <a:lnTo>
                  <a:pt x="2877" y="426"/>
                </a:lnTo>
                <a:lnTo>
                  <a:pt x="2877" y="428"/>
                </a:lnTo>
                <a:lnTo>
                  <a:pt x="2879" y="428"/>
                </a:lnTo>
                <a:lnTo>
                  <a:pt x="2881" y="430"/>
                </a:lnTo>
                <a:lnTo>
                  <a:pt x="2881" y="430"/>
                </a:lnTo>
                <a:lnTo>
                  <a:pt x="2877" y="430"/>
                </a:lnTo>
                <a:lnTo>
                  <a:pt x="2875" y="430"/>
                </a:lnTo>
                <a:lnTo>
                  <a:pt x="2875" y="428"/>
                </a:lnTo>
                <a:lnTo>
                  <a:pt x="2873" y="426"/>
                </a:lnTo>
                <a:lnTo>
                  <a:pt x="2873" y="426"/>
                </a:lnTo>
                <a:lnTo>
                  <a:pt x="2871" y="428"/>
                </a:lnTo>
                <a:lnTo>
                  <a:pt x="2871" y="430"/>
                </a:lnTo>
                <a:lnTo>
                  <a:pt x="2871" y="432"/>
                </a:lnTo>
                <a:lnTo>
                  <a:pt x="2871" y="434"/>
                </a:lnTo>
                <a:lnTo>
                  <a:pt x="2871" y="434"/>
                </a:lnTo>
                <a:lnTo>
                  <a:pt x="2864" y="436"/>
                </a:lnTo>
                <a:lnTo>
                  <a:pt x="2862" y="438"/>
                </a:lnTo>
                <a:lnTo>
                  <a:pt x="2860" y="440"/>
                </a:lnTo>
                <a:lnTo>
                  <a:pt x="2860" y="443"/>
                </a:lnTo>
                <a:lnTo>
                  <a:pt x="2856" y="447"/>
                </a:lnTo>
                <a:lnTo>
                  <a:pt x="2852" y="447"/>
                </a:lnTo>
                <a:lnTo>
                  <a:pt x="2850" y="447"/>
                </a:lnTo>
                <a:lnTo>
                  <a:pt x="2848" y="449"/>
                </a:lnTo>
                <a:lnTo>
                  <a:pt x="2848" y="451"/>
                </a:lnTo>
                <a:lnTo>
                  <a:pt x="2848" y="451"/>
                </a:lnTo>
                <a:lnTo>
                  <a:pt x="2848" y="451"/>
                </a:lnTo>
                <a:lnTo>
                  <a:pt x="2856" y="451"/>
                </a:lnTo>
                <a:lnTo>
                  <a:pt x="2860" y="451"/>
                </a:lnTo>
                <a:lnTo>
                  <a:pt x="2860" y="451"/>
                </a:lnTo>
                <a:lnTo>
                  <a:pt x="2862" y="451"/>
                </a:lnTo>
                <a:lnTo>
                  <a:pt x="2862" y="453"/>
                </a:lnTo>
                <a:lnTo>
                  <a:pt x="2862" y="453"/>
                </a:lnTo>
                <a:lnTo>
                  <a:pt x="2860" y="453"/>
                </a:lnTo>
                <a:lnTo>
                  <a:pt x="2858" y="453"/>
                </a:lnTo>
                <a:lnTo>
                  <a:pt x="2856" y="455"/>
                </a:lnTo>
                <a:lnTo>
                  <a:pt x="2854" y="455"/>
                </a:lnTo>
                <a:lnTo>
                  <a:pt x="2852" y="455"/>
                </a:lnTo>
                <a:lnTo>
                  <a:pt x="2848" y="453"/>
                </a:lnTo>
                <a:lnTo>
                  <a:pt x="2845" y="453"/>
                </a:lnTo>
                <a:lnTo>
                  <a:pt x="2843" y="455"/>
                </a:lnTo>
                <a:lnTo>
                  <a:pt x="2841" y="457"/>
                </a:lnTo>
                <a:lnTo>
                  <a:pt x="2843" y="459"/>
                </a:lnTo>
                <a:lnTo>
                  <a:pt x="2843" y="461"/>
                </a:lnTo>
                <a:lnTo>
                  <a:pt x="2845" y="461"/>
                </a:lnTo>
                <a:lnTo>
                  <a:pt x="2845" y="461"/>
                </a:lnTo>
                <a:lnTo>
                  <a:pt x="2843" y="461"/>
                </a:lnTo>
                <a:lnTo>
                  <a:pt x="2843" y="463"/>
                </a:lnTo>
                <a:lnTo>
                  <a:pt x="2843" y="466"/>
                </a:lnTo>
                <a:lnTo>
                  <a:pt x="2843" y="466"/>
                </a:lnTo>
                <a:lnTo>
                  <a:pt x="2841" y="463"/>
                </a:lnTo>
                <a:lnTo>
                  <a:pt x="2841" y="457"/>
                </a:lnTo>
                <a:lnTo>
                  <a:pt x="2839" y="457"/>
                </a:lnTo>
                <a:lnTo>
                  <a:pt x="2839" y="457"/>
                </a:lnTo>
                <a:lnTo>
                  <a:pt x="2837" y="459"/>
                </a:lnTo>
                <a:lnTo>
                  <a:pt x="2835" y="459"/>
                </a:lnTo>
                <a:lnTo>
                  <a:pt x="2833" y="461"/>
                </a:lnTo>
                <a:lnTo>
                  <a:pt x="2829" y="461"/>
                </a:lnTo>
                <a:lnTo>
                  <a:pt x="2829" y="461"/>
                </a:lnTo>
                <a:lnTo>
                  <a:pt x="2831" y="463"/>
                </a:lnTo>
                <a:lnTo>
                  <a:pt x="2833" y="463"/>
                </a:lnTo>
                <a:lnTo>
                  <a:pt x="2835" y="463"/>
                </a:lnTo>
                <a:lnTo>
                  <a:pt x="2833" y="466"/>
                </a:lnTo>
                <a:lnTo>
                  <a:pt x="2831" y="466"/>
                </a:lnTo>
                <a:lnTo>
                  <a:pt x="2829" y="463"/>
                </a:lnTo>
                <a:lnTo>
                  <a:pt x="2827" y="463"/>
                </a:lnTo>
                <a:lnTo>
                  <a:pt x="2827" y="463"/>
                </a:lnTo>
                <a:lnTo>
                  <a:pt x="2822" y="468"/>
                </a:lnTo>
                <a:lnTo>
                  <a:pt x="2822" y="470"/>
                </a:lnTo>
                <a:lnTo>
                  <a:pt x="2822" y="472"/>
                </a:lnTo>
                <a:lnTo>
                  <a:pt x="2822" y="472"/>
                </a:lnTo>
                <a:lnTo>
                  <a:pt x="2827" y="472"/>
                </a:lnTo>
                <a:lnTo>
                  <a:pt x="2829" y="470"/>
                </a:lnTo>
                <a:lnTo>
                  <a:pt x="2831" y="470"/>
                </a:lnTo>
                <a:lnTo>
                  <a:pt x="2829" y="470"/>
                </a:lnTo>
                <a:lnTo>
                  <a:pt x="2829" y="472"/>
                </a:lnTo>
                <a:lnTo>
                  <a:pt x="2829" y="474"/>
                </a:lnTo>
                <a:lnTo>
                  <a:pt x="2831" y="474"/>
                </a:lnTo>
                <a:lnTo>
                  <a:pt x="2833" y="476"/>
                </a:lnTo>
                <a:lnTo>
                  <a:pt x="2835" y="474"/>
                </a:lnTo>
                <a:lnTo>
                  <a:pt x="2835" y="474"/>
                </a:lnTo>
                <a:lnTo>
                  <a:pt x="2833" y="476"/>
                </a:lnTo>
                <a:lnTo>
                  <a:pt x="2833" y="478"/>
                </a:lnTo>
                <a:lnTo>
                  <a:pt x="2833" y="478"/>
                </a:lnTo>
                <a:lnTo>
                  <a:pt x="2831" y="476"/>
                </a:lnTo>
                <a:lnTo>
                  <a:pt x="2831" y="476"/>
                </a:lnTo>
                <a:lnTo>
                  <a:pt x="2829" y="476"/>
                </a:lnTo>
                <a:lnTo>
                  <a:pt x="2827" y="474"/>
                </a:lnTo>
                <a:lnTo>
                  <a:pt x="2824" y="474"/>
                </a:lnTo>
                <a:lnTo>
                  <a:pt x="2822" y="476"/>
                </a:lnTo>
                <a:lnTo>
                  <a:pt x="2818" y="478"/>
                </a:lnTo>
                <a:lnTo>
                  <a:pt x="2818" y="480"/>
                </a:lnTo>
                <a:lnTo>
                  <a:pt x="2816" y="480"/>
                </a:lnTo>
                <a:lnTo>
                  <a:pt x="2816" y="480"/>
                </a:lnTo>
                <a:lnTo>
                  <a:pt x="2818" y="482"/>
                </a:lnTo>
                <a:lnTo>
                  <a:pt x="2818" y="480"/>
                </a:lnTo>
                <a:lnTo>
                  <a:pt x="2822" y="480"/>
                </a:lnTo>
                <a:lnTo>
                  <a:pt x="2829" y="482"/>
                </a:lnTo>
                <a:lnTo>
                  <a:pt x="2831" y="482"/>
                </a:lnTo>
                <a:lnTo>
                  <a:pt x="2831" y="482"/>
                </a:lnTo>
                <a:lnTo>
                  <a:pt x="2822" y="482"/>
                </a:lnTo>
                <a:lnTo>
                  <a:pt x="2818" y="482"/>
                </a:lnTo>
                <a:lnTo>
                  <a:pt x="2818" y="484"/>
                </a:lnTo>
                <a:lnTo>
                  <a:pt x="2816" y="484"/>
                </a:lnTo>
                <a:lnTo>
                  <a:pt x="2814" y="484"/>
                </a:lnTo>
                <a:lnTo>
                  <a:pt x="2812" y="484"/>
                </a:lnTo>
                <a:lnTo>
                  <a:pt x="2810" y="487"/>
                </a:lnTo>
                <a:lnTo>
                  <a:pt x="2810" y="489"/>
                </a:lnTo>
                <a:lnTo>
                  <a:pt x="2808" y="489"/>
                </a:lnTo>
                <a:lnTo>
                  <a:pt x="2806" y="489"/>
                </a:lnTo>
                <a:lnTo>
                  <a:pt x="2806" y="491"/>
                </a:lnTo>
                <a:lnTo>
                  <a:pt x="2806" y="491"/>
                </a:lnTo>
                <a:lnTo>
                  <a:pt x="2810" y="493"/>
                </a:lnTo>
                <a:lnTo>
                  <a:pt x="2810" y="493"/>
                </a:lnTo>
                <a:lnTo>
                  <a:pt x="2808" y="493"/>
                </a:lnTo>
                <a:lnTo>
                  <a:pt x="2806" y="493"/>
                </a:lnTo>
                <a:lnTo>
                  <a:pt x="2804" y="493"/>
                </a:lnTo>
                <a:lnTo>
                  <a:pt x="2804" y="495"/>
                </a:lnTo>
                <a:lnTo>
                  <a:pt x="2801" y="495"/>
                </a:lnTo>
                <a:lnTo>
                  <a:pt x="2799" y="497"/>
                </a:lnTo>
                <a:lnTo>
                  <a:pt x="2799" y="499"/>
                </a:lnTo>
                <a:lnTo>
                  <a:pt x="2797" y="499"/>
                </a:lnTo>
                <a:lnTo>
                  <a:pt x="2797" y="501"/>
                </a:lnTo>
                <a:lnTo>
                  <a:pt x="2797" y="505"/>
                </a:lnTo>
                <a:lnTo>
                  <a:pt x="2801" y="505"/>
                </a:lnTo>
                <a:lnTo>
                  <a:pt x="2801" y="505"/>
                </a:lnTo>
                <a:lnTo>
                  <a:pt x="2804" y="505"/>
                </a:lnTo>
                <a:lnTo>
                  <a:pt x="2806" y="505"/>
                </a:lnTo>
                <a:lnTo>
                  <a:pt x="2810" y="503"/>
                </a:lnTo>
                <a:lnTo>
                  <a:pt x="2812" y="505"/>
                </a:lnTo>
                <a:lnTo>
                  <a:pt x="2810" y="505"/>
                </a:lnTo>
                <a:lnTo>
                  <a:pt x="2808" y="505"/>
                </a:lnTo>
                <a:lnTo>
                  <a:pt x="2806" y="508"/>
                </a:lnTo>
                <a:lnTo>
                  <a:pt x="2801" y="508"/>
                </a:lnTo>
                <a:lnTo>
                  <a:pt x="2793" y="510"/>
                </a:lnTo>
                <a:lnTo>
                  <a:pt x="2793" y="510"/>
                </a:lnTo>
                <a:lnTo>
                  <a:pt x="2795" y="512"/>
                </a:lnTo>
                <a:lnTo>
                  <a:pt x="2797" y="512"/>
                </a:lnTo>
                <a:lnTo>
                  <a:pt x="2795" y="514"/>
                </a:lnTo>
                <a:lnTo>
                  <a:pt x="2793" y="512"/>
                </a:lnTo>
                <a:lnTo>
                  <a:pt x="2791" y="514"/>
                </a:lnTo>
                <a:lnTo>
                  <a:pt x="2791" y="516"/>
                </a:lnTo>
                <a:lnTo>
                  <a:pt x="2787" y="520"/>
                </a:lnTo>
                <a:lnTo>
                  <a:pt x="2785" y="522"/>
                </a:lnTo>
                <a:lnTo>
                  <a:pt x="2785" y="524"/>
                </a:lnTo>
                <a:lnTo>
                  <a:pt x="2783" y="526"/>
                </a:lnTo>
                <a:lnTo>
                  <a:pt x="2783" y="528"/>
                </a:lnTo>
                <a:lnTo>
                  <a:pt x="2785" y="528"/>
                </a:lnTo>
                <a:lnTo>
                  <a:pt x="2785" y="528"/>
                </a:lnTo>
                <a:lnTo>
                  <a:pt x="2787" y="528"/>
                </a:lnTo>
                <a:lnTo>
                  <a:pt x="2787" y="531"/>
                </a:lnTo>
                <a:lnTo>
                  <a:pt x="2787" y="531"/>
                </a:lnTo>
                <a:lnTo>
                  <a:pt x="2789" y="531"/>
                </a:lnTo>
                <a:lnTo>
                  <a:pt x="2791" y="528"/>
                </a:lnTo>
                <a:lnTo>
                  <a:pt x="2793" y="528"/>
                </a:lnTo>
                <a:lnTo>
                  <a:pt x="2795" y="526"/>
                </a:lnTo>
                <a:lnTo>
                  <a:pt x="2793" y="531"/>
                </a:lnTo>
                <a:lnTo>
                  <a:pt x="2789" y="533"/>
                </a:lnTo>
                <a:lnTo>
                  <a:pt x="2787" y="533"/>
                </a:lnTo>
                <a:lnTo>
                  <a:pt x="2785" y="533"/>
                </a:lnTo>
                <a:lnTo>
                  <a:pt x="2785" y="531"/>
                </a:lnTo>
                <a:lnTo>
                  <a:pt x="2774" y="535"/>
                </a:lnTo>
                <a:lnTo>
                  <a:pt x="2772" y="537"/>
                </a:lnTo>
                <a:lnTo>
                  <a:pt x="2772" y="539"/>
                </a:lnTo>
                <a:lnTo>
                  <a:pt x="2772" y="541"/>
                </a:lnTo>
                <a:lnTo>
                  <a:pt x="2772" y="541"/>
                </a:lnTo>
                <a:lnTo>
                  <a:pt x="2774" y="539"/>
                </a:lnTo>
                <a:lnTo>
                  <a:pt x="2776" y="539"/>
                </a:lnTo>
                <a:lnTo>
                  <a:pt x="2774" y="541"/>
                </a:lnTo>
                <a:lnTo>
                  <a:pt x="2772" y="543"/>
                </a:lnTo>
                <a:lnTo>
                  <a:pt x="2770" y="543"/>
                </a:lnTo>
                <a:lnTo>
                  <a:pt x="2768" y="543"/>
                </a:lnTo>
                <a:lnTo>
                  <a:pt x="2766" y="545"/>
                </a:lnTo>
                <a:lnTo>
                  <a:pt x="2764" y="547"/>
                </a:lnTo>
                <a:lnTo>
                  <a:pt x="2762" y="549"/>
                </a:lnTo>
                <a:lnTo>
                  <a:pt x="2755" y="554"/>
                </a:lnTo>
                <a:lnTo>
                  <a:pt x="2753" y="556"/>
                </a:lnTo>
                <a:lnTo>
                  <a:pt x="2751" y="558"/>
                </a:lnTo>
                <a:lnTo>
                  <a:pt x="2751" y="560"/>
                </a:lnTo>
                <a:lnTo>
                  <a:pt x="2749" y="562"/>
                </a:lnTo>
                <a:lnTo>
                  <a:pt x="2747" y="562"/>
                </a:lnTo>
                <a:lnTo>
                  <a:pt x="2747" y="564"/>
                </a:lnTo>
                <a:lnTo>
                  <a:pt x="2747" y="566"/>
                </a:lnTo>
                <a:lnTo>
                  <a:pt x="2747" y="564"/>
                </a:lnTo>
                <a:lnTo>
                  <a:pt x="2749" y="564"/>
                </a:lnTo>
                <a:lnTo>
                  <a:pt x="2751" y="566"/>
                </a:lnTo>
                <a:lnTo>
                  <a:pt x="2751" y="568"/>
                </a:lnTo>
                <a:lnTo>
                  <a:pt x="2751" y="568"/>
                </a:lnTo>
                <a:lnTo>
                  <a:pt x="2753" y="568"/>
                </a:lnTo>
                <a:lnTo>
                  <a:pt x="2757" y="568"/>
                </a:lnTo>
                <a:lnTo>
                  <a:pt x="2766" y="564"/>
                </a:lnTo>
                <a:lnTo>
                  <a:pt x="2768" y="562"/>
                </a:lnTo>
                <a:lnTo>
                  <a:pt x="2766" y="560"/>
                </a:lnTo>
                <a:lnTo>
                  <a:pt x="2766" y="560"/>
                </a:lnTo>
                <a:lnTo>
                  <a:pt x="2768" y="558"/>
                </a:lnTo>
                <a:lnTo>
                  <a:pt x="2770" y="558"/>
                </a:lnTo>
                <a:lnTo>
                  <a:pt x="2772" y="558"/>
                </a:lnTo>
                <a:lnTo>
                  <a:pt x="2774" y="558"/>
                </a:lnTo>
                <a:lnTo>
                  <a:pt x="2774" y="558"/>
                </a:lnTo>
                <a:lnTo>
                  <a:pt x="2772" y="560"/>
                </a:lnTo>
                <a:lnTo>
                  <a:pt x="2770" y="560"/>
                </a:lnTo>
                <a:lnTo>
                  <a:pt x="2770" y="562"/>
                </a:lnTo>
                <a:lnTo>
                  <a:pt x="2772" y="562"/>
                </a:lnTo>
                <a:lnTo>
                  <a:pt x="2772" y="562"/>
                </a:lnTo>
                <a:lnTo>
                  <a:pt x="2772" y="562"/>
                </a:lnTo>
                <a:lnTo>
                  <a:pt x="2770" y="564"/>
                </a:lnTo>
                <a:lnTo>
                  <a:pt x="2768" y="564"/>
                </a:lnTo>
                <a:lnTo>
                  <a:pt x="2766" y="564"/>
                </a:lnTo>
                <a:lnTo>
                  <a:pt x="2764" y="566"/>
                </a:lnTo>
                <a:lnTo>
                  <a:pt x="2764" y="566"/>
                </a:lnTo>
                <a:lnTo>
                  <a:pt x="2762" y="568"/>
                </a:lnTo>
                <a:lnTo>
                  <a:pt x="2764" y="568"/>
                </a:lnTo>
                <a:lnTo>
                  <a:pt x="2764" y="570"/>
                </a:lnTo>
                <a:lnTo>
                  <a:pt x="2764" y="570"/>
                </a:lnTo>
                <a:lnTo>
                  <a:pt x="2762" y="570"/>
                </a:lnTo>
                <a:lnTo>
                  <a:pt x="2757" y="570"/>
                </a:lnTo>
                <a:lnTo>
                  <a:pt x="2755" y="570"/>
                </a:lnTo>
                <a:lnTo>
                  <a:pt x="2753" y="570"/>
                </a:lnTo>
                <a:lnTo>
                  <a:pt x="2753" y="572"/>
                </a:lnTo>
                <a:lnTo>
                  <a:pt x="2753" y="572"/>
                </a:lnTo>
                <a:lnTo>
                  <a:pt x="2751" y="570"/>
                </a:lnTo>
                <a:lnTo>
                  <a:pt x="2751" y="570"/>
                </a:lnTo>
                <a:lnTo>
                  <a:pt x="2751" y="568"/>
                </a:lnTo>
                <a:lnTo>
                  <a:pt x="2749" y="566"/>
                </a:lnTo>
                <a:lnTo>
                  <a:pt x="2747" y="566"/>
                </a:lnTo>
                <a:lnTo>
                  <a:pt x="2745" y="568"/>
                </a:lnTo>
                <a:lnTo>
                  <a:pt x="2743" y="568"/>
                </a:lnTo>
                <a:lnTo>
                  <a:pt x="2741" y="570"/>
                </a:lnTo>
                <a:lnTo>
                  <a:pt x="2739" y="570"/>
                </a:lnTo>
                <a:lnTo>
                  <a:pt x="2739" y="570"/>
                </a:lnTo>
                <a:lnTo>
                  <a:pt x="2741" y="568"/>
                </a:lnTo>
                <a:lnTo>
                  <a:pt x="2741" y="568"/>
                </a:lnTo>
                <a:lnTo>
                  <a:pt x="2736" y="566"/>
                </a:lnTo>
                <a:lnTo>
                  <a:pt x="2734" y="566"/>
                </a:lnTo>
                <a:lnTo>
                  <a:pt x="2732" y="568"/>
                </a:lnTo>
                <a:lnTo>
                  <a:pt x="2730" y="568"/>
                </a:lnTo>
                <a:lnTo>
                  <a:pt x="2728" y="570"/>
                </a:lnTo>
                <a:lnTo>
                  <a:pt x="2730" y="570"/>
                </a:lnTo>
                <a:lnTo>
                  <a:pt x="2730" y="570"/>
                </a:lnTo>
                <a:lnTo>
                  <a:pt x="2732" y="570"/>
                </a:lnTo>
                <a:lnTo>
                  <a:pt x="2732" y="572"/>
                </a:lnTo>
                <a:lnTo>
                  <a:pt x="2732" y="572"/>
                </a:lnTo>
                <a:lnTo>
                  <a:pt x="2732" y="575"/>
                </a:lnTo>
                <a:lnTo>
                  <a:pt x="2728" y="575"/>
                </a:lnTo>
                <a:lnTo>
                  <a:pt x="2726" y="575"/>
                </a:lnTo>
                <a:lnTo>
                  <a:pt x="2726" y="577"/>
                </a:lnTo>
                <a:lnTo>
                  <a:pt x="2726" y="579"/>
                </a:lnTo>
                <a:lnTo>
                  <a:pt x="2728" y="581"/>
                </a:lnTo>
                <a:lnTo>
                  <a:pt x="2732" y="583"/>
                </a:lnTo>
                <a:lnTo>
                  <a:pt x="2732" y="585"/>
                </a:lnTo>
                <a:lnTo>
                  <a:pt x="2728" y="581"/>
                </a:lnTo>
                <a:lnTo>
                  <a:pt x="2726" y="581"/>
                </a:lnTo>
                <a:lnTo>
                  <a:pt x="2726" y="579"/>
                </a:lnTo>
                <a:lnTo>
                  <a:pt x="2722" y="579"/>
                </a:lnTo>
                <a:lnTo>
                  <a:pt x="2720" y="579"/>
                </a:lnTo>
                <a:lnTo>
                  <a:pt x="2718" y="579"/>
                </a:lnTo>
                <a:lnTo>
                  <a:pt x="2718" y="579"/>
                </a:lnTo>
                <a:lnTo>
                  <a:pt x="2716" y="581"/>
                </a:lnTo>
                <a:lnTo>
                  <a:pt x="2709" y="581"/>
                </a:lnTo>
                <a:lnTo>
                  <a:pt x="2709" y="583"/>
                </a:lnTo>
                <a:lnTo>
                  <a:pt x="2707" y="583"/>
                </a:lnTo>
                <a:lnTo>
                  <a:pt x="2705" y="585"/>
                </a:lnTo>
                <a:lnTo>
                  <a:pt x="2705" y="587"/>
                </a:lnTo>
                <a:lnTo>
                  <a:pt x="2705" y="587"/>
                </a:lnTo>
                <a:lnTo>
                  <a:pt x="2709" y="587"/>
                </a:lnTo>
                <a:lnTo>
                  <a:pt x="2711" y="587"/>
                </a:lnTo>
                <a:lnTo>
                  <a:pt x="2713" y="587"/>
                </a:lnTo>
                <a:lnTo>
                  <a:pt x="2716" y="587"/>
                </a:lnTo>
                <a:lnTo>
                  <a:pt x="2724" y="585"/>
                </a:lnTo>
                <a:lnTo>
                  <a:pt x="2726" y="587"/>
                </a:lnTo>
                <a:lnTo>
                  <a:pt x="2722" y="587"/>
                </a:lnTo>
                <a:lnTo>
                  <a:pt x="2718" y="589"/>
                </a:lnTo>
                <a:lnTo>
                  <a:pt x="2718" y="589"/>
                </a:lnTo>
                <a:lnTo>
                  <a:pt x="2718" y="589"/>
                </a:lnTo>
                <a:lnTo>
                  <a:pt x="2720" y="589"/>
                </a:lnTo>
                <a:lnTo>
                  <a:pt x="2718" y="591"/>
                </a:lnTo>
                <a:lnTo>
                  <a:pt x="2718" y="591"/>
                </a:lnTo>
                <a:lnTo>
                  <a:pt x="2716" y="591"/>
                </a:lnTo>
                <a:lnTo>
                  <a:pt x="2713" y="589"/>
                </a:lnTo>
                <a:lnTo>
                  <a:pt x="2709" y="589"/>
                </a:lnTo>
                <a:lnTo>
                  <a:pt x="2705" y="589"/>
                </a:lnTo>
                <a:lnTo>
                  <a:pt x="2703" y="589"/>
                </a:lnTo>
                <a:lnTo>
                  <a:pt x="2701" y="589"/>
                </a:lnTo>
                <a:lnTo>
                  <a:pt x="2699" y="589"/>
                </a:lnTo>
                <a:lnTo>
                  <a:pt x="2699" y="589"/>
                </a:lnTo>
                <a:lnTo>
                  <a:pt x="2699" y="591"/>
                </a:lnTo>
                <a:lnTo>
                  <a:pt x="2697" y="593"/>
                </a:lnTo>
                <a:lnTo>
                  <a:pt x="2697" y="593"/>
                </a:lnTo>
                <a:lnTo>
                  <a:pt x="2697" y="593"/>
                </a:lnTo>
                <a:lnTo>
                  <a:pt x="2699" y="593"/>
                </a:lnTo>
                <a:lnTo>
                  <a:pt x="2701" y="593"/>
                </a:lnTo>
                <a:lnTo>
                  <a:pt x="2705" y="593"/>
                </a:lnTo>
                <a:lnTo>
                  <a:pt x="2703" y="593"/>
                </a:lnTo>
                <a:lnTo>
                  <a:pt x="2703" y="593"/>
                </a:lnTo>
                <a:lnTo>
                  <a:pt x="2697" y="596"/>
                </a:lnTo>
                <a:lnTo>
                  <a:pt x="2697" y="596"/>
                </a:lnTo>
                <a:lnTo>
                  <a:pt x="2695" y="596"/>
                </a:lnTo>
                <a:lnTo>
                  <a:pt x="2695" y="593"/>
                </a:lnTo>
                <a:lnTo>
                  <a:pt x="2692" y="593"/>
                </a:lnTo>
                <a:lnTo>
                  <a:pt x="2692" y="596"/>
                </a:lnTo>
                <a:lnTo>
                  <a:pt x="2690" y="596"/>
                </a:lnTo>
                <a:lnTo>
                  <a:pt x="2688" y="596"/>
                </a:lnTo>
                <a:lnTo>
                  <a:pt x="2686" y="598"/>
                </a:lnTo>
                <a:lnTo>
                  <a:pt x="2686" y="598"/>
                </a:lnTo>
                <a:lnTo>
                  <a:pt x="2686" y="600"/>
                </a:lnTo>
                <a:lnTo>
                  <a:pt x="2684" y="600"/>
                </a:lnTo>
                <a:lnTo>
                  <a:pt x="2684" y="600"/>
                </a:lnTo>
                <a:lnTo>
                  <a:pt x="2682" y="600"/>
                </a:lnTo>
                <a:lnTo>
                  <a:pt x="2682" y="602"/>
                </a:lnTo>
                <a:lnTo>
                  <a:pt x="2682" y="604"/>
                </a:lnTo>
                <a:lnTo>
                  <a:pt x="2684" y="604"/>
                </a:lnTo>
                <a:lnTo>
                  <a:pt x="2686" y="604"/>
                </a:lnTo>
                <a:lnTo>
                  <a:pt x="2690" y="604"/>
                </a:lnTo>
                <a:lnTo>
                  <a:pt x="2697" y="606"/>
                </a:lnTo>
                <a:lnTo>
                  <a:pt x="2701" y="606"/>
                </a:lnTo>
                <a:lnTo>
                  <a:pt x="2705" y="606"/>
                </a:lnTo>
                <a:lnTo>
                  <a:pt x="2705" y="606"/>
                </a:lnTo>
                <a:lnTo>
                  <a:pt x="2701" y="608"/>
                </a:lnTo>
                <a:lnTo>
                  <a:pt x="2695" y="608"/>
                </a:lnTo>
                <a:lnTo>
                  <a:pt x="2692" y="606"/>
                </a:lnTo>
                <a:lnTo>
                  <a:pt x="2686" y="606"/>
                </a:lnTo>
                <a:lnTo>
                  <a:pt x="2682" y="606"/>
                </a:lnTo>
                <a:lnTo>
                  <a:pt x="2680" y="606"/>
                </a:lnTo>
                <a:lnTo>
                  <a:pt x="2680" y="606"/>
                </a:lnTo>
                <a:lnTo>
                  <a:pt x="2678" y="608"/>
                </a:lnTo>
                <a:lnTo>
                  <a:pt x="2680" y="610"/>
                </a:lnTo>
                <a:lnTo>
                  <a:pt x="2680" y="610"/>
                </a:lnTo>
                <a:lnTo>
                  <a:pt x="2682" y="612"/>
                </a:lnTo>
                <a:lnTo>
                  <a:pt x="2682" y="612"/>
                </a:lnTo>
                <a:lnTo>
                  <a:pt x="2684" y="614"/>
                </a:lnTo>
                <a:lnTo>
                  <a:pt x="2684" y="614"/>
                </a:lnTo>
                <a:lnTo>
                  <a:pt x="2684" y="614"/>
                </a:lnTo>
                <a:lnTo>
                  <a:pt x="2682" y="614"/>
                </a:lnTo>
                <a:lnTo>
                  <a:pt x="2680" y="617"/>
                </a:lnTo>
                <a:lnTo>
                  <a:pt x="2680" y="617"/>
                </a:lnTo>
                <a:lnTo>
                  <a:pt x="2680" y="621"/>
                </a:lnTo>
                <a:lnTo>
                  <a:pt x="2682" y="621"/>
                </a:lnTo>
                <a:lnTo>
                  <a:pt x="2684" y="623"/>
                </a:lnTo>
                <a:lnTo>
                  <a:pt x="2686" y="623"/>
                </a:lnTo>
                <a:lnTo>
                  <a:pt x="2690" y="623"/>
                </a:lnTo>
                <a:lnTo>
                  <a:pt x="2697" y="621"/>
                </a:lnTo>
                <a:lnTo>
                  <a:pt x="2701" y="623"/>
                </a:lnTo>
                <a:lnTo>
                  <a:pt x="2701" y="623"/>
                </a:lnTo>
                <a:lnTo>
                  <a:pt x="2703" y="621"/>
                </a:lnTo>
                <a:lnTo>
                  <a:pt x="2703" y="619"/>
                </a:lnTo>
                <a:lnTo>
                  <a:pt x="2703" y="619"/>
                </a:lnTo>
                <a:lnTo>
                  <a:pt x="2703" y="621"/>
                </a:lnTo>
                <a:lnTo>
                  <a:pt x="2705" y="621"/>
                </a:lnTo>
                <a:lnTo>
                  <a:pt x="2707" y="621"/>
                </a:lnTo>
                <a:lnTo>
                  <a:pt x="2709" y="621"/>
                </a:lnTo>
                <a:lnTo>
                  <a:pt x="2711" y="621"/>
                </a:lnTo>
                <a:lnTo>
                  <a:pt x="2713" y="621"/>
                </a:lnTo>
                <a:lnTo>
                  <a:pt x="2713" y="621"/>
                </a:lnTo>
                <a:lnTo>
                  <a:pt x="2713" y="619"/>
                </a:lnTo>
                <a:lnTo>
                  <a:pt x="2713" y="617"/>
                </a:lnTo>
                <a:lnTo>
                  <a:pt x="2716" y="617"/>
                </a:lnTo>
                <a:lnTo>
                  <a:pt x="2716" y="617"/>
                </a:lnTo>
                <a:lnTo>
                  <a:pt x="2713" y="619"/>
                </a:lnTo>
                <a:lnTo>
                  <a:pt x="2716" y="621"/>
                </a:lnTo>
                <a:lnTo>
                  <a:pt x="2718" y="621"/>
                </a:lnTo>
                <a:lnTo>
                  <a:pt x="2718" y="621"/>
                </a:lnTo>
                <a:lnTo>
                  <a:pt x="2709" y="623"/>
                </a:lnTo>
                <a:lnTo>
                  <a:pt x="2709" y="625"/>
                </a:lnTo>
                <a:lnTo>
                  <a:pt x="2709" y="625"/>
                </a:lnTo>
                <a:lnTo>
                  <a:pt x="2709" y="627"/>
                </a:lnTo>
                <a:lnTo>
                  <a:pt x="2709" y="625"/>
                </a:lnTo>
                <a:lnTo>
                  <a:pt x="2709" y="625"/>
                </a:lnTo>
                <a:lnTo>
                  <a:pt x="2707" y="623"/>
                </a:lnTo>
                <a:lnTo>
                  <a:pt x="2705" y="623"/>
                </a:lnTo>
                <a:lnTo>
                  <a:pt x="2703" y="623"/>
                </a:lnTo>
                <a:lnTo>
                  <a:pt x="2701" y="623"/>
                </a:lnTo>
                <a:lnTo>
                  <a:pt x="2699" y="623"/>
                </a:lnTo>
                <a:lnTo>
                  <a:pt x="2695" y="623"/>
                </a:lnTo>
                <a:lnTo>
                  <a:pt x="2688" y="625"/>
                </a:lnTo>
                <a:lnTo>
                  <a:pt x="2684" y="625"/>
                </a:lnTo>
                <a:lnTo>
                  <a:pt x="2682" y="625"/>
                </a:lnTo>
                <a:lnTo>
                  <a:pt x="2682" y="623"/>
                </a:lnTo>
                <a:lnTo>
                  <a:pt x="2680" y="625"/>
                </a:lnTo>
                <a:lnTo>
                  <a:pt x="2680" y="627"/>
                </a:lnTo>
                <a:lnTo>
                  <a:pt x="2680" y="629"/>
                </a:lnTo>
                <a:lnTo>
                  <a:pt x="2680" y="631"/>
                </a:lnTo>
                <a:lnTo>
                  <a:pt x="2682" y="633"/>
                </a:lnTo>
                <a:lnTo>
                  <a:pt x="2684" y="635"/>
                </a:lnTo>
                <a:lnTo>
                  <a:pt x="2686" y="633"/>
                </a:lnTo>
                <a:lnTo>
                  <a:pt x="2688" y="631"/>
                </a:lnTo>
                <a:lnTo>
                  <a:pt x="2690" y="631"/>
                </a:lnTo>
                <a:lnTo>
                  <a:pt x="2688" y="633"/>
                </a:lnTo>
                <a:lnTo>
                  <a:pt x="2682" y="635"/>
                </a:lnTo>
                <a:lnTo>
                  <a:pt x="2682" y="637"/>
                </a:lnTo>
                <a:lnTo>
                  <a:pt x="2682" y="640"/>
                </a:lnTo>
                <a:lnTo>
                  <a:pt x="2684" y="642"/>
                </a:lnTo>
                <a:lnTo>
                  <a:pt x="2686" y="644"/>
                </a:lnTo>
                <a:lnTo>
                  <a:pt x="2688" y="644"/>
                </a:lnTo>
                <a:lnTo>
                  <a:pt x="2690" y="644"/>
                </a:lnTo>
                <a:lnTo>
                  <a:pt x="2690" y="644"/>
                </a:lnTo>
                <a:lnTo>
                  <a:pt x="2688" y="646"/>
                </a:lnTo>
                <a:lnTo>
                  <a:pt x="2686" y="646"/>
                </a:lnTo>
                <a:lnTo>
                  <a:pt x="2684" y="646"/>
                </a:lnTo>
                <a:lnTo>
                  <a:pt x="2684" y="646"/>
                </a:lnTo>
                <a:lnTo>
                  <a:pt x="2682" y="646"/>
                </a:lnTo>
                <a:lnTo>
                  <a:pt x="2684" y="648"/>
                </a:lnTo>
                <a:lnTo>
                  <a:pt x="2682" y="648"/>
                </a:lnTo>
                <a:lnTo>
                  <a:pt x="2682" y="650"/>
                </a:lnTo>
                <a:lnTo>
                  <a:pt x="2682" y="652"/>
                </a:lnTo>
                <a:lnTo>
                  <a:pt x="2682" y="654"/>
                </a:lnTo>
                <a:lnTo>
                  <a:pt x="2682" y="654"/>
                </a:lnTo>
                <a:lnTo>
                  <a:pt x="2682" y="654"/>
                </a:lnTo>
                <a:lnTo>
                  <a:pt x="2684" y="654"/>
                </a:lnTo>
                <a:lnTo>
                  <a:pt x="2684" y="652"/>
                </a:lnTo>
                <a:lnTo>
                  <a:pt x="2686" y="652"/>
                </a:lnTo>
                <a:lnTo>
                  <a:pt x="2688" y="650"/>
                </a:lnTo>
                <a:lnTo>
                  <a:pt x="2688" y="648"/>
                </a:lnTo>
                <a:lnTo>
                  <a:pt x="2690" y="646"/>
                </a:lnTo>
                <a:lnTo>
                  <a:pt x="2692" y="646"/>
                </a:lnTo>
                <a:lnTo>
                  <a:pt x="2692" y="646"/>
                </a:lnTo>
                <a:lnTo>
                  <a:pt x="2692" y="644"/>
                </a:lnTo>
                <a:lnTo>
                  <a:pt x="2695" y="642"/>
                </a:lnTo>
                <a:lnTo>
                  <a:pt x="2697" y="640"/>
                </a:lnTo>
                <a:lnTo>
                  <a:pt x="2697" y="640"/>
                </a:lnTo>
                <a:lnTo>
                  <a:pt x="2699" y="637"/>
                </a:lnTo>
                <a:lnTo>
                  <a:pt x="2707" y="635"/>
                </a:lnTo>
                <a:lnTo>
                  <a:pt x="2709" y="635"/>
                </a:lnTo>
                <a:lnTo>
                  <a:pt x="2709" y="637"/>
                </a:lnTo>
                <a:lnTo>
                  <a:pt x="2705" y="637"/>
                </a:lnTo>
                <a:lnTo>
                  <a:pt x="2705" y="637"/>
                </a:lnTo>
                <a:lnTo>
                  <a:pt x="2705" y="640"/>
                </a:lnTo>
                <a:lnTo>
                  <a:pt x="2703" y="644"/>
                </a:lnTo>
                <a:lnTo>
                  <a:pt x="2703" y="642"/>
                </a:lnTo>
                <a:lnTo>
                  <a:pt x="2703" y="640"/>
                </a:lnTo>
                <a:lnTo>
                  <a:pt x="2703" y="637"/>
                </a:lnTo>
                <a:lnTo>
                  <a:pt x="2699" y="640"/>
                </a:lnTo>
                <a:lnTo>
                  <a:pt x="2697" y="642"/>
                </a:lnTo>
                <a:lnTo>
                  <a:pt x="2697" y="644"/>
                </a:lnTo>
                <a:lnTo>
                  <a:pt x="2697" y="644"/>
                </a:lnTo>
                <a:lnTo>
                  <a:pt x="2697" y="646"/>
                </a:lnTo>
                <a:lnTo>
                  <a:pt x="2695" y="646"/>
                </a:lnTo>
                <a:lnTo>
                  <a:pt x="2692" y="648"/>
                </a:lnTo>
                <a:lnTo>
                  <a:pt x="2690" y="650"/>
                </a:lnTo>
                <a:lnTo>
                  <a:pt x="2690" y="650"/>
                </a:lnTo>
                <a:lnTo>
                  <a:pt x="2692" y="652"/>
                </a:lnTo>
                <a:lnTo>
                  <a:pt x="2695" y="650"/>
                </a:lnTo>
                <a:lnTo>
                  <a:pt x="2695" y="650"/>
                </a:lnTo>
                <a:lnTo>
                  <a:pt x="2697" y="650"/>
                </a:lnTo>
                <a:lnTo>
                  <a:pt x="2699" y="650"/>
                </a:lnTo>
                <a:lnTo>
                  <a:pt x="2695" y="652"/>
                </a:lnTo>
                <a:lnTo>
                  <a:pt x="2692" y="652"/>
                </a:lnTo>
                <a:lnTo>
                  <a:pt x="2690" y="654"/>
                </a:lnTo>
                <a:lnTo>
                  <a:pt x="2688" y="654"/>
                </a:lnTo>
                <a:lnTo>
                  <a:pt x="2688" y="652"/>
                </a:lnTo>
                <a:lnTo>
                  <a:pt x="2686" y="652"/>
                </a:lnTo>
                <a:lnTo>
                  <a:pt x="2686" y="654"/>
                </a:lnTo>
                <a:lnTo>
                  <a:pt x="2684" y="654"/>
                </a:lnTo>
                <a:lnTo>
                  <a:pt x="2684" y="656"/>
                </a:lnTo>
                <a:lnTo>
                  <a:pt x="2682" y="658"/>
                </a:lnTo>
                <a:lnTo>
                  <a:pt x="2682" y="663"/>
                </a:lnTo>
                <a:lnTo>
                  <a:pt x="2682" y="665"/>
                </a:lnTo>
                <a:lnTo>
                  <a:pt x="2686" y="665"/>
                </a:lnTo>
                <a:lnTo>
                  <a:pt x="2686" y="665"/>
                </a:lnTo>
                <a:lnTo>
                  <a:pt x="2688" y="663"/>
                </a:lnTo>
                <a:lnTo>
                  <a:pt x="2690" y="661"/>
                </a:lnTo>
                <a:lnTo>
                  <a:pt x="2690" y="661"/>
                </a:lnTo>
                <a:lnTo>
                  <a:pt x="2692" y="661"/>
                </a:lnTo>
                <a:lnTo>
                  <a:pt x="2695" y="658"/>
                </a:lnTo>
                <a:lnTo>
                  <a:pt x="2697" y="658"/>
                </a:lnTo>
                <a:lnTo>
                  <a:pt x="2699" y="656"/>
                </a:lnTo>
                <a:lnTo>
                  <a:pt x="2701" y="656"/>
                </a:lnTo>
                <a:lnTo>
                  <a:pt x="2701" y="656"/>
                </a:lnTo>
                <a:lnTo>
                  <a:pt x="2699" y="656"/>
                </a:lnTo>
                <a:lnTo>
                  <a:pt x="2697" y="658"/>
                </a:lnTo>
                <a:lnTo>
                  <a:pt x="2695" y="661"/>
                </a:lnTo>
                <a:lnTo>
                  <a:pt x="2695" y="663"/>
                </a:lnTo>
                <a:lnTo>
                  <a:pt x="2695" y="663"/>
                </a:lnTo>
                <a:lnTo>
                  <a:pt x="2695" y="665"/>
                </a:lnTo>
                <a:lnTo>
                  <a:pt x="2695" y="665"/>
                </a:lnTo>
                <a:lnTo>
                  <a:pt x="2692" y="667"/>
                </a:lnTo>
                <a:lnTo>
                  <a:pt x="2692" y="667"/>
                </a:lnTo>
                <a:lnTo>
                  <a:pt x="2695" y="669"/>
                </a:lnTo>
                <a:lnTo>
                  <a:pt x="2697" y="669"/>
                </a:lnTo>
                <a:lnTo>
                  <a:pt x="2699" y="667"/>
                </a:lnTo>
                <a:lnTo>
                  <a:pt x="2701" y="669"/>
                </a:lnTo>
                <a:lnTo>
                  <a:pt x="2699" y="669"/>
                </a:lnTo>
                <a:lnTo>
                  <a:pt x="2697" y="671"/>
                </a:lnTo>
                <a:lnTo>
                  <a:pt x="2697" y="671"/>
                </a:lnTo>
                <a:lnTo>
                  <a:pt x="2692" y="669"/>
                </a:lnTo>
                <a:lnTo>
                  <a:pt x="2688" y="667"/>
                </a:lnTo>
                <a:lnTo>
                  <a:pt x="2688" y="669"/>
                </a:lnTo>
                <a:lnTo>
                  <a:pt x="2688" y="671"/>
                </a:lnTo>
                <a:lnTo>
                  <a:pt x="2688" y="673"/>
                </a:lnTo>
                <a:lnTo>
                  <a:pt x="2688" y="675"/>
                </a:lnTo>
                <a:lnTo>
                  <a:pt x="2690" y="677"/>
                </a:lnTo>
                <a:lnTo>
                  <a:pt x="2695" y="679"/>
                </a:lnTo>
                <a:lnTo>
                  <a:pt x="2695" y="682"/>
                </a:lnTo>
                <a:lnTo>
                  <a:pt x="2701" y="684"/>
                </a:lnTo>
                <a:lnTo>
                  <a:pt x="2701" y="684"/>
                </a:lnTo>
                <a:lnTo>
                  <a:pt x="2703" y="684"/>
                </a:lnTo>
                <a:lnTo>
                  <a:pt x="2705" y="684"/>
                </a:lnTo>
                <a:lnTo>
                  <a:pt x="2705" y="684"/>
                </a:lnTo>
                <a:lnTo>
                  <a:pt x="2705" y="684"/>
                </a:lnTo>
                <a:lnTo>
                  <a:pt x="2703" y="686"/>
                </a:lnTo>
                <a:lnTo>
                  <a:pt x="2703" y="686"/>
                </a:lnTo>
                <a:lnTo>
                  <a:pt x="2703" y="688"/>
                </a:lnTo>
                <a:lnTo>
                  <a:pt x="2705" y="688"/>
                </a:lnTo>
                <a:lnTo>
                  <a:pt x="2705" y="688"/>
                </a:lnTo>
                <a:lnTo>
                  <a:pt x="2705" y="686"/>
                </a:lnTo>
                <a:lnTo>
                  <a:pt x="2707" y="686"/>
                </a:lnTo>
                <a:lnTo>
                  <a:pt x="2707" y="686"/>
                </a:lnTo>
                <a:lnTo>
                  <a:pt x="2707" y="686"/>
                </a:lnTo>
                <a:lnTo>
                  <a:pt x="2707" y="686"/>
                </a:lnTo>
                <a:lnTo>
                  <a:pt x="2707" y="688"/>
                </a:lnTo>
                <a:lnTo>
                  <a:pt x="2707" y="688"/>
                </a:lnTo>
                <a:lnTo>
                  <a:pt x="2709" y="688"/>
                </a:lnTo>
                <a:lnTo>
                  <a:pt x="2711" y="688"/>
                </a:lnTo>
                <a:lnTo>
                  <a:pt x="2716" y="688"/>
                </a:lnTo>
                <a:lnTo>
                  <a:pt x="2722" y="688"/>
                </a:lnTo>
                <a:lnTo>
                  <a:pt x="2724" y="686"/>
                </a:lnTo>
                <a:lnTo>
                  <a:pt x="2726" y="686"/>
                </a:lnTo>
                <a:lnTo>
                  <a:pt x="2728" y="684"/>
                </a:lnTo>
                <a:lnTo>
                  <a:pt x="2730" y="684"/>
                </a:lnTo>
                <a:lnTo>
                  <a:pt x="2736" y="677"/>
                </a:lnTo>
                <a:lnTo>
                  <a:pt x="2741" y="675"/>
                </a:lnTo>
                <a:lnTo>
                  <a:pt x="2741" y="675"/>
                </a:lnTo>
                <a:lnTo>
                  <a:pt x="2741" y="673"/>
                </a:lnTo>
                <a:lnTo>
                  <a:pt x="2743" y="673"/>
                </a:lnTo>
                <a:lnTo>
                  <a:pt x="2745" y="673"/>
                </a:lnTo>
                <a:lnTo>
                  <a:pt x="2743" y="671"/>
                </a:lnTo>
                <a:lnTo>
                  <a:pt x="2747" y="669"/>
                </a:lnTo>
                <a:lnTo>
                  <a:pt x="2747" y="669"/>
                </a:lnTo>
                <a:lnTo>
                  <a:pt x="2747" y="669"/>
                </a:lnTo>
                <a:lnTo>
                  <a:pt x="2749" y="669"/>
                </a:lnTo>
                <a:lnTo>
                  <a:pt x="2747" y="667"/>
                </a:lnTo>
                <a:lnTo>
                  <a:pt x="2747" y="665"/>
                </a:lnTo>
                <a:lnTo>
                  <a:pt x="2747" y="665"/>
                </a:lnTo>
                <a:lnTo>
                  <a:pt x="2749" y="667"/>
                </a:lnTo>
                <a:lnTo>
                  <a:pt x="2751" y="669"/>
                </a:lnTo>
                <a:lnTo>
                  <a:pt x="2751" y="669"/>
                </a:lnTo>
                <a:lnTo>
                  <a:pt x="2753" y="667"/>
                </a:lnTo>
                <a:lnTo>
                  <a:pt x="2755" y="669"/>
                </a:lnTo>
                <a:lnTo>
                  <a:pt x="2755" y="667"/>
                </a:lnTo>
                <a:lnTo>
                  <a:pt x="2755" y="667"/>
                </a:lnTo>
                <a:lnTo>
                  <a:pt x="2760" y="663"/>
                </a:lnTo>
                <a:lnTo>
                  <a:pt x="2760" y="661"/>
                </a:lnTo>
                <a:lnTo>
                  <a:pt x="2760" y="658"/>
                </a:lnTo>
                <a:lnTo>
                  <a:pt x="2760" y="658"/>
                </a:lnTo>
                <a:lnTo>
                  <a:pt x="2757" y="656"/>
                </a:lnTo>
                <a:lnTo>
                  <a:pt x="2760" y="656"/>
                </a:lnTo>
                <a:lnTo>
                  <a:pt x="2762" y="656"/>
                </a:lnTo>
                <a:lnTo>
                  <a:pt x="2760" y="654"/>
                </a:lnTo>
                <a:lnTo>
                  <a:pt x="2762" y="652"/>
                </a:lnTo>
                <a:lnTo>
                  <a:pt x="2762" y="654"/>
                </a:lnTo>
                <a:lnTo>
                  <a:pt x="2762" y="656"/>
                </a:lnTo>
                <a:lnTo>
                  <a:pt x="2762" y="658"/>
                </a:lnTo>
                <a:lnTo>
                  <a:pt x="2762" y="661"/>
                </a:lnTo>
                <a:lnTo>
                  <a:pt x="2764" y="663"/>
                </a:lnTo>
                <a:lnTo>
                  <a:pt x="2764" y="665"/>
                </a:lnTo>
                <a:lnTo>
                  <a:pt x="2766" y="665"/>
                </a:lnTo>
                <a:lnTo>
                  <a:pt x="2768" y="665"/>
                </a:lnTo>
                <a:lnTo>
                  <a:pt x="2768" y="665"/>
                </a:lnTo>
                <a:lnTo>
                  <a:pt x="2770" y="665"/>
                </a:lnTo>
                <a:lnTo>
                  <a:pt x="2772" y="667"/>
                </a:lnTo>
                <a:lnTo>
                  <a:pt x="2772" y="667"/>
                </a:lnTo>
                <a:lnTo>
                  <a:pt x="2772" y="667"/>
                </a:lnTo>
                <a:lnTo>
                  <a:pt x="2772" y="667"/>
                </a:lnTo>
                <a:lnTo>
                  <a:pt x="2770" y="667"/>
                </a:lnTo>
                <a:lnTo>
                  <a:pt x="2770" y="667"/>
                </a:lnTo>
                <a:lnTo>
                  <a:pt x="2770" y="669"/>
                </a:lnTo>
                <a:lnTo>
                  <a:pt x="2770" y="669"/>
                </a:lnTo>
                <a:lnTo>
                  <a:pt x="2770" y="671"/>
                </a:lnTo>
                <a:lnTo>
                  <a:pt x="2770" y="675"/>
                </a:lnTo>
                <a:lnTo>
                  <a:pt x="2770" y="679"/>
                </a:lnTo>
                <a:lnTo>
                  <a:pt x="2770" y="679"/>
                </a:lnTo>
                <a:lnTo>
                  <a:pt x="2770" y="682"/>
                </a:lnTo>
                <a:lnTo>
                  <a:pt x="2772" y="682"/>
                </a:lnTo>
                <a:lnTo>
                  <a:pt x="2774" y="682"/>
                </a:lnTo>
                <a:lnTo>
                  <a:pt x="2774" y="686"/>
                </a:lnTo>
                <a:lnTo>
                  <a:pt x="2774" y="690"/>
                </a:lnTo>
                <a:lnTo>
                  <a:pt x="2776" y="690"/>
                </a:lnTo>
                <a:lnTo>
                  <a:pt x="2778" y="694"/>
                </a:lnTo>
                <a:lnTo>
                  <a:pt x="2778" y="694"/>
                </a:lnTo>
                <a:lnTo>
                  <a:pt x="2780" y="696"/>
                </a:lnTo>
                <a:lnTo>
                  <a:pt x="2780" y="696"/>
                </a:lnTo>
                <a:lnTo>
                  <a:pt x="2780" y="698"/>
                </a:lnTo>
                <a:lnTo>
                  <a:pt x="2780" y="700"/>
                </a:lnTo>
                <a:lnTo>
                  <a:pt x="2783" y="700"/>
                </a:lnTo>
                <a:lnTo>
                  <a:pt x="2785" y="705"/>
                </a:lnTo>
                <a:lnTo>
                  <a:pt x="2787" y="711"/>
                </a:lnTo>
                <a:lnTo>
                  <a:pt x="2789" y="713"/>
                </a:lnTo>
                <a:lnTo>
                  <a:pt x="2791" y="717"/>
                </a:lnTo>
                <a:lnTo>
                  <a:pt x="2793" y="717"/>
                </a:lnTo>
                <a:lnTo>
                  <a:pt x="2795" y="717"/>
                </a:lnTo>
                <a:lnTo>
                  <a:pt x="2795" y="719"/>
                </a:lnTo>
                <a:lnTo>
                  <a:pt x="2793" y="721"/>
                </a:lnTo>
                <a:lnTo>
                  <a:pt x="2793" y="721"/>
                </a:lnTo>
                <a:lnTo>
                  <a:pt x="2791" y="721"/>
                </a:lnTo>
                <a:lnTo>
                  <a:pt x="2791" y="721"/>
                </a:lnTo>
                <a:lnTo>
                  <a:pt x="2793" y="723"/>
                </a:lnTo>
                <a:lnTo>
                  <a:pt x="2793" y="726"/>
                </a:lnTo>
                <a:lnTo>
                  <a:pt x="2793" y="726"/>
                </a:lnTo>
                <a:lnTo>
                  <a:pt x="2791" y="726"/>
                </a:lnTo>
                <a:lnTo>
                  <a:pt x="2789" y="723"/>
                </a:lnTo>
                <a:lnTo>
                  <a:pt x="2789" y="723"/>
                </a:lnTo>
                <a:lnTo>
                  <a:pt x="2789" y="726"/>
                </a:lnTo>
                <a:lnTo>
                  <a:pt x="2791" y="728"/>
                </a:lnTo>
                <a:lnTo>
                  <a:pt x="2793" y="732"/>
                </a:lnTo>
                <a:lnTo>
                  <a:pt x="2795" y="734"/>
                </a:lnTo>
                <a:lnTo>
                  <a:pt x="2795" y="736"/>
                </a:lnTo>
                <a:lnTo>
                  <a:pt x="2795" y="736"/>
                </a:lnTo>
                <a:lnTo>
                  <a:pt x="2795" y="738"/>
                </a:lnTo>
                <a:lnTo>
                  <a:pt x="2795" y="740"/>
                </a:lnTo>
                <a:lnTo>
                  <a:pt x="2795" y="740"/>
                </a:lnTo>
                <a:lnTo>
                  <a:pt x="2795" y="742"/>
                </a:lnTo>
                <a:lnTo>
                  <a:pt x="2801" y="742"/>
                </a:lnTo>
                <a:lnTo>
                  <a:pt x="2808" y="742"/>
                </a:lnTo>
                <a:lnTo>
                  <a:pt x="2812" y="742"/>
                </a:lnTo>
                <a:lnTo>
                  <a:pt x="2814" y="742"/>
                </a:lnTo>
                <a:lnTo>
                  <a:pt x="2816" y="740"/>
                </a:lnTo>
                <a:lnTo>
                  <a:pt x="2814" y="738"/>
                </a:lnTo>
                <a:lnTo>
                  <a:pt x="2814" y="736"/>
                </a:lnTo>
                <a:lnTo>
                  <a:pt x="2814" y="734"/>
                </a:lnTo>
                <a:lnTo>
                  <a:pt x="2814" y="732"/>
                </a:lnTo>
                <a:lnTo>
                  <a:pt x="2816" y="730"/>
                </a:lnTo>
                <a:lnTo>
                  <a:pt x="2818" y="730"/>
                </a:lnTo>
                <a:lnTo>
                  <a:pt x="2818" y="730"/>
                </a:lnTo>
                <a:lnTo>
                  <a:pt x="2820" y="730"/>
                </a:lnTo>
                <a:lnTo>
                  <a:pt x="2822" y="730"/>
                </a:lnTo>
                <a:lnTo>
                  <a:pt x="2820" y="728"/>
                </a:lnTo>
                <a:lnTo>
                  <a:pt x="2822" y="728"/>
                </a:lnTo>
                <a:lnTo>
                  <a:pt x="2827" y="728"/>
                </a:lnTo>
                <a:lnTo>
                  <a:pt x="2831" y="728"/>
                </a:lnTo>
                <a:lnTo>
                  <a:pt x="2833" y="726"/>
                </a:lnTo>
                <a:lnTo>
                  <a:pt x="2835" y="726"/>
                </a:lnTo>
                <a:lnTo>
                  <a:pt x="2835" y="728"/>
                </a:lnTo>
                <a:lnTo>
                  <a:pt x="2837" y="728"/>
                </a:lnTo>
                <a:lnTo>
                  <a:pt x="2839" y="728"/>
                </a:lnTo>
                <a:lnTo>
                  <a:pt x="2839" y="726"/>
                </a:lnTo>
                <a:lnTo>
                  <a:pt x="2841" y="719"/>
                </a:lnTo>
                <a:lnTo>
                  <a:pt x="2843" y="717"/>
                </a:lnTo>
                <a:lnTo>
                  <a:pt x="2845" y="715"/>
                </a:lnTo>
                <a:lnTo>
                  <a:pt x="2845" y="713"/>
                </a:lnTo>
                <a:lnTo>
                  <a:pt x="2845" y="711"/>
                </a:lnTo>
                <a:lnTo>
                  <a:pt x="2848" y="709"/>
                </a:lnTo>
                <a:lnTo>
                  <a:pt x="2848" y="707"/>
                </a:lnTo>
                <a:lnTo>
                  <a:pt x="2845" y="707"/>
                </a:lnTo>
                <a:lnTo>
                  <a:pt x="2845" y="705"/>
                </a:lnTo>
                <a:lnTo>
                  <a:pt x="2850" y="700"/>
                </a:lnTo>
                <a:lnTo>
                  <a:pt x="2850" y="700"/>
                </a:lnTo>
                <a:lnTo>
                  <a:pt x="2848" y="698"/>
                </a:lnTo>
                <a:lnTo>
                  <a:pt x="2848" y="696"/>
                </a:lnTo>
                <a:lnTo>
                  <a:pt x="2848" y="694"/>
                </a:lnTo>
                <a:lnTo>
                  <a:pt x="2848" y="692"/>
                </a:lnTo>
                <a:lnTo>
                  <a:pt x="2848" y="690"/>
                </a:lnTo>
                <a:lnTo>
                  <a:pt x="2850" y="690"/>
                </a:lnTo>
                <a:lnTo>
                  <a:pt x="2850" y="686"/>
                </a:lnTo>
                <a:lnTo>
                  <a:pt x="2850" y="684"/>
                </a:lnTo>
                <a:lnTo>
                  <a:pt x="2850" y="684"/>
                </a:lnTo>
                <a:lnTo>
                  <a:pt x="2850" y="679"/>
                </a:lnTo>
                <a:lnTo>
                  <a:pt x="2852" y="679"/>
                </a:lnTo>
                <a:lnTo>
                  <a:pt x="2854" y="679"/>
                </a:lnTo>
                <a:lnTo>
                  <a:pt x="2852" y="677"/>
                </a:lnTo>
                <a:lnTo>
                  <a:pt x="2850" y="677"/>
                </a:lnTo>
                <a:lnTo>
                  <a:pt x="2845" y="675"/>
                </a:lnTo>
                <a:lnTo>
                  <a:pt x="2845" y="677"/>
                </a:lnTo>
                <a:lnTo>
                  <a:pt x="2843" y="675"/>
                </a:lnTo>
                <a:lnTo>
                  <a:pt x="2843" y="675"/>
                </a:lnTo>
                <a:lnTo>
                  <a:pt x="2843" y="675"/>
                </a:lnTo>
                <a:lnTo>
                  <a:pt x="2850" y="675"/>
                </a:lnTo>
                <a:lnTo>
                  <a:pt x="2854" y="675"/>
                </a:lnTo>
                <a:lnTo>
                  <a:pt x="2856" y="675"/>
                </a:lnTo>
                <a:lnTo>
                  <a:pt x="2858" y="673"/>
                </a:lnTo>
                <a:lnTo>
                  <a:pt x="2860" y="671"/>
                </a:lnTo>
                <a:lnTo>
                  <a:pt x="2864" y="669"/>
                </a:lnTo>
                <a:lnTo>
                  <a:pt x="2864" y="669"/>
                </a:lnTo>
                <a:lnTo>
                  <a:pt x="2866" y="669"/>
                </a:lnTo>
                <a:lnTo>
                  <a:pt x="2868" y="669"/>
                </a:lnTo>
                <a:lnTo>
                  <a:pt x="2871" y="667"/>
                </a:lnTo>
                <a:lnTo>
                  <a:pt x="2873" y="667"/>
                </a:lnTo>
                <a:lnTo>
                  <a:pt x="2873" y="665"/>
                </a:lnTo>
                <a:lnTo>
                  <a:pt x="2875" y="665"/>
                </a:lnTo>
                <a:lnTo>
                  <a:pt x="2875" y="663"/>
                </a:lnTo>
                <a:lnTo>
                  <a:pt x="2875" y="663"/>
                </a:lnTo>
                <a:lnTo>
                  <a:pt x="2877" y="661"/>
                </a:lnTo>
                <a:lnTo>
                  <a:pt x="2877" y="661"/>
                </a:lnTo>
                <a:lnTo>
                  <a:pt x="2877" y="658"/>
                </a:lnTo>
                <a:lnTo>
                  <a:pt x="2875" y="661"/>
                </a:lnTo>
                <a:lnTo>
                  <a:pt x="2875" y="661"/>
                </a:lnTo>
                <a:lnTo>
                  <a:pt x="2873" y="661"/>
                </a:lnTo>
                <a:lnTo>
                  <a:pt x="2873" y="661"/>
                </a:lnTo>
                <a:lnTo>
                  <a:pt x="2871" y="661"/>
                </a:lnTo>
                <a:lnTo>
                  <a:pt x="2871" y="661"/>
                </a:lnTo>
                <a:lnTo>
                  <a:pt x="2868" y="661"/>
                </a:lnTo>
                <a:lnTo>
                  <a:pt x="2868" y="661"/>
                </a:lnTo>
                <a:lnTo>
                  <a:pt x="2871" y="658"/>
                </a:lnTo>
                <a:lnTo>
                  <a:pt x="2871" y="658"/>
                </a:lnTo>
                <a:lnTo>
                  <a:pt x="2873" y="658"/>
                </a:lnTo>
                <a:lnTo>
                  <a:pt x="2873" y="658"/>
                </a:lnTo>
                <a:lnTo>
                  <a:pt x="2875" y="658"/>
                </a:lnTo>
                <a:lnTo>
                  <a:pt x="2877" y="656"/>
                </a:lnTo>
                <a:lnTo>
                  <a:pt x="2877" y="656"/>
                </a:lnTo>
                <a:lnTo>
                  <a:pt x="2879" y="654"/>
                </a:lnTo>
                <a:lnTo>
                  <a:pt x="2881" y="652"/>
                </a:lnTo>
                <a:lnTo>
                  <a:pt x="2883" y="652"/>
                </a:lnTo>
                <a:lnTo>
                  <a:pt x="2883" y="650"/>
                </a:lnTo>
                <a:lnTo>
                  <a:pt x="2881" y="648"/>
                </a:lnTo>
                <a:lnTo>
                  <a:pt x="2881" y="648"/>
                </a:lnTo>
                <a:lnTo>
                  <a:pt x="2881" y="646"/>
                </a:lnTo>
                <a:lnTo>
                  <a:pt x="2879" y="646"/>
                </a:lnTo>
                <a:lnTo>
                  <a:pt x="2877" y="644"/>
                </a:lnTo>
                <a:lnTo>
                  <a:pt x="2877" y="644"/>
                </a:lnTo>
                <a:lnTo>
                  <a:pt x="2877" y="642"/>
                </a:lnTo>
                <a:lnTo>
                  <a:pt x="2875" y="640"/>
                </a:lnTo>
                <a:lnTo>
                  <a:pt x="2873" y="640"/>
                </a:lnTo>
                <a:lnTo>
                  <a:pt x="2871" y="637"/>
                </a:lnTo>
                <a:lnTo>
                  <a:pt x="2868" y="635"/>
                </a:lnTo>
                <a:lnTo>
                  <a:pt x="2868" y="633"/>
                </a:lnTo>
                <a:lnTo>
                  <a:pt x="2866" y="633"/>
                </a:lnTo>
                <a:lnTo>
                  <a:pt x="2864" y="635"/>
                </a:lnTo>
                <a:lnTo>
                  <a:pt x="2864" y="635"/>
                </a:lnTo>
                <a:lnTo>
                  <a:pt x="2862" y="633"/>
                </a:lnTo>
                <a:lnTo>
                  <a:pt x="2862" y="633"/>
                </a:lnTo>
                <a:lnTo>
                  <a:pt x="2862" y="633"/>
                </a:lnTo>
                <a:lnTo>
                  <a:pt x="2860" y="633"/>
                </a:lnTo>
                <a:lnTo>
                  <a:pt x="2860" y="633"/>
                </a:lnTo>
                <a:lnTo>
                  <a:pt x="2858" y="631"/>
                </a:lnTo>
                <a:lnTo>
                  <a:pt x="2858" y="631"/>
                </a:lnTo>
                <a:lnTo>
                  <a:pt x="2858" y="629"/>
                </a:lnTo>
                <a:lnTo>
                  <a:pt x="2856" y="627"/>
                </a:lnTo>
                <a:lnTo>
                  <a:pt x="2858" y="625"/>
                </a:lnTo>
                <a:lnTo>
                  <a:pt x="2856" y="623"/>
                </a:lnTo>
                <a:lnTo>
                  <a:pt x="2856" y="621"/>
                </a:lnTo>
                <a:lnTo>
                  <a:pt x="2856" y="619"/>
                </a:lnTo>
                <a:lnTo>
                  <a:pt x="2856" y="619"/>
                </a:lnTo>
                <a:lnTo>
                  <a:pt x="2856" y="617"/>
                </a:lnTo>
                <a:lnTo>
                  <a:pt x="2856" y="617"/>
                </a:lnTo>
                <a:lnTo>
                  <a:pt x="2856" y="614"/>
                </a:lnTo>
                <a:lnTo>
                  <a:pt x="2856" y="614"/>
                </a:lnTo>
                <a:lnTo>
                  <a:pt x="2856" y="612"/>
                </a:lnTo>
                <a:lnTo>
                  <a:pt x="2858" y="610"/>
                </a:lnTo>
                <a:lnTo>
                  <a:pt x="2856" y="610"/>
                </a:lnTo>
                <a:lnTo>
                  <a:pt x="2858" y="610"/>
                </a:lnTo>
                <a:lnTo>
                  <a:pt x="2860" y="610"/>
                </a:lnTo>
                <a:lnTo>
                  <a:pt x="2860" y="608"/>
                </a:lnTo>
                <a:lnTo>
                  <a:pt x="2860" y="608"/>
                </a:lnTo>
                <a:lnTo>
                  <a:pt x="2860" y="606"/>
                </a:lnTo>
                <a:lnTo>
                  <a:pt x="2860" y="604"/>
                </a:lnTo>
                <a:lnTo>
                  <a:pt x="2860" y="602"/>
                </a:lnTo>
                <a:lnTo>
                  <a:pt x="2862" y="600"/>
                </a:lnTo>
                <a:lnTo>
                  <a:pt x="2862" y="598"/>
                </a:lnTo>
                <a:lnTo>
                  <a:pt x="2862" y="598"/>
                </a:lnTo>
                <a:lnTo>
                  <a:pt x="2862" y="598"/>
                </a:lnTo>
                <a:lnTo>
                  <a:pt x="2860" y="596"/>
                </a:lnTo>
                <a:lnTo>
                  <a:pt x="2860" y="593"/>
                </a:lnTo>
                <a:lnTo>
                  <a:pt x="2860" y="593"/>
                </a:lnTo>
                <a:lnTo>
                  <a:pt x="2860" y="591"/>
                </a:lnTo>
                <a:lnTo>
                  <a:pt x="2862" y="593"/>
                </a:lnTo>
                <a:lnTo>
                  <a:pt x="2862" y="593"/>
                </a:lnTo>
                <a:lnTo>
                  <a:pt x="2864" y="593"/>
                </a:lnTo>
                <a:lnTo>
                  <a:pt x="2864" y="591"/>
                </a:lnTo>
                <a:lnTo>
                  <a:pt x="2866" y="591"/>
                </a:lnTo>
                <a:lnTo>
                  <a:pt x="2868" y="591"/>
                </a:lnTo>
                <a:lnTo>
                  <a:pt x="2868" y="589"/>
                </a:lnTo>
                <a:lnTo>
                  <a:pt x="2868" y="589"/>
                </a:lnTo>
                <a:lnTo>
                  <a:pt x="2868" y="589"/>
                </a:lnTo>
                <a:lnTo>
                  <a:pt x="2866" y="589"/>
                </a:lnTo>
                <a:lnTo>
                  <a:pt x="2868" y="587"/>
                </a:lnTo>
                <a:lnTo>
                  <a:pt x="2868" y="587"/>
                </a:lnTo>
                <a:lnTo>
                  <a:pt x="2868" y="585"/>
                </a:lnTo>
                <a:lnTo>
                  <a:pt x="2866" y="585"/>
                </a:lnTo>
                <a:lnTo>
                  <a:pt x="2866" y="583"/>
                </a:lnTo>
                <a:lnTo>
                  <a:pt x="2866" y="583"/>
                </a:lnTo>
                <a:lnTo>
                  <a:pt x="2868" y="585"/>
                </a:lnTo>
                <a:lnTo>
                  <a:pt x="2871" y="585"/>
                </a:lnTo>
                <a:lnTo>
                  <a:pt x="2871" y="585"/>
                </a:lnTo>
                <a:lnTo>
                  <a:pt x="2871" y="585"/>
                </a:lnTo>
                <a:lnTo>
                  <a:pt x="2871" y="585"/>
                </a:lnTo>
                <a:lnTo>
                  <a:pt x="2871" y="585"/>
                </a:lnTo>
                <a:lnTo>
                  <a:pt x="2873" y="585"/>
                </a:lnTo>
                <a:lnTo>
                  <a:pt x="2875" y="583"/>
                </a:lnTo>
                <a:lnTo>
                  <a:pt x="2875" y="583"/>
                </a:lnTo>
                <a:lnTo>
                  <a:pt x="2875" y="581"/>
                </a:lnTo>
                <a:lnTo>
                  <a:pt x="2875" y="581"/>
                </a:lnTo>
                <a:lnTo>
                  <a:pt x="2873" y="581"/>
                </a:lnTo>
                <a:lnTo>
                  <a:pt x="2873" y="581"/>
                </a:lnTo>
                <a:lnTo>
                  <a:pt x="2875" y="581"/>
                </a:lnTo>
                <a:lnTo>
                  <a:pt x="2877" y="579"/>
                </a:lnTo>
                <a:lnTo>
                  <a:pt x="2877" y="579"/>
                </a:lnTo>
                <a:lnTo>
                  <a:pt x="2877" y="577"/>
                </a:lnTo>
                <a:lnTo>
                  <a:pt x="2879" y="577"/>
                </a:lnTo>
                <a:lnTo>
                  <a:pt x="2879" y="577"/>
                </a:lnTo>
                <a:lnTo>
                  <a:pt x="2881" y="577"/>
                </a:lnTo>
                <a:lnTo>
                  <a:pt x="2881" y="577"/>
                </a:lnTo>
                <a:lnTo>
                  <a:pt x="2881" y="577"/>
                </a:lnTo>
                <a:lnTo>
                  <a:pt x="2879" y="575"/>
                </a:lnTo>
                <a:lnTo>
                  <a:pt x="2881" y="575"/>
                </a:lnTo>
                <a:lnTo>
                  <a:pt x="2883" y="575"/>
                </a:lnTo>
                <a:lnTo>
                  <a:pt x="2887" y="572"/>
                </a:lnTo>
                <a:lnTo>
                  <a:pt x="2887" y="570"/>
                </a:lnTo>
                <a:lnTo>
                  <a:pt x="2887" y="570"/>
                </a:lnTo>
                <a:lnTo>
                  <a:pt x="2889" y="570"/>
                </a:lnTo>
                <a:lnTo>
                  <a:pt x="2889" y="570"/>
                </a:lnTo>
                <a:lnTo>
                  <a:pt x="2889" y="570"/>
                </a:lnTo>
                <a:lnTo>
                  <a:pt x="2892" y="570"/>
                </a:lnTo>
                <a:lnTo>
                  <a:pt x="2892" y="570"/>
                </a:lnTo>
                <a:lnTo>
                  <a:pt x="2894" y="570"/>
                </a:lnTo>
                <a:lnTo>
                  <a:pt x="2894" y="568"/>
                </a:lnTo>
                <a:lnTo>
                  <a:pt x="2896" y="566"/>
                </a:lnTo>
                <a:lnTo>
                  <a:pt x="2900" y="566"/>
                </a:lnTo>
                <a:lnTo>
                  <a:pt x="2902" y="564"/>
                </a:lnTo>
                <a:lnTo>
                  <a:pt x="2904" y="564"/>
                </a:lnTo>
                <a:lnTo>
                  <a:pt x="2908" y="562"/>
                </a:lnTo>
                <a:lnTo>
                  <a:pt x="2908" y="562"/>
                </a:lnTo>
                <a:lnTo>
                  <a:pt x="2912" y="554"/>
                </a:lnTo>
                <a:lnTo>
                  <a:pt x="2917" y="552"/>
                </a:lnTo>
                <a:lnTo>
                  <a:pt x="2919" y="549"/>
                </a:lnTo>
                <a:lnTo>
                  <a:pt x="2919" y="549"/>
                </a:lnTo>
                <a:lnTo>
                  <a:pt x="2919" y="547"/>
                </a:lnTo>
                <a:lnTo>
                  <a:pt x="2917" y="545"/>
                </a:lnTo>
                <a:lnTo>
                  <a:pt x="2917" y="543"/>
                </a:lnTo>
                <a:lnTo>
                  <a:pt x="2917" y="541"/>
                </a:lnTo>
                <a:lnTo>
                  <a:pt x="2915" y="541"/>
                </a:lnTo>
                <a:lnTo>
                  <a:pt x="2915" y="539"/>
                </a:lnTo>
                <a:lnTo>
                  <a:pt x="2915" y="539"/>
                </a:lnTo>
                <a:lnTo>
                  <a:pt x="2917" y="537"/>
                </a:lnTo>
                <a:lnTo>
                  <a:pt x="2919" y="535"/>
                </a:lnTo>
                <a:lnTo>
                  <a:pt x="2921" y="533"/>
                </a:lnTo>
                <a:lnTo>
                  <a:pt x="2921" y="531"/>
                </a:lnTo>
                <a:lnTo>
                  <a:pt x="2921" y="531"/>
                </a:lnTo>
                <a:lnTo>
                  <a:pt x="2919" y="528"/>
                </a:lnTo>
                <a:lnTo>
                  <a:pt x="2919" y="528"/>
                </a:lnTo>
                <a:lnTo>
                  <a:pt x="2919" y="528"/>
                </a:lnTo>
                <a:lnTo>
                  <a:pt x="2919" y="528"/>
                </a:lnTo>
                <a:lnTo>
                  <a:pt x="2921" y="528"/>
                </a:lnTo>
                <a:lnTo>
                  <a:pt x="2921" y="528"/>
                </a:lnTo>
                <a:lnTo>
                  <a:pt x="2921" y="528"/>
                </a:lnTo>
                <a:lnTo>
                  <a:pt x="2921" y="528"/>
                </a:lnTo>
                <a:lnTo>
                  <a:pt x="2921" y="526"/>
                </a:lnTo>
                <a:lnTo>
                  <a:pt x="2919" y="526"/>
                </a:lnTo>
                <a:lnTo>
                  <a:pt x="2919" y="526"/>
                </a:lnTo>
                <a:lnTo>
                  <a:pt x="2921" y="526"/>
                </a:lnTo>
                <a:lnTo>
                  <a:pt x="2921" y="526"/>
                </a:lnTo>
                <a:lnTo>
                  <a:pt x="2925" y="524"/>
                </a:lnTo>
                <a:lnTo>
                  <a:pt x="2925" y="524"/>
                </a:lnTo>
                <a:lnTo>
                  <a:pt x="2925" y="524"/>
                </a:lnTo>
                <a:lnTo>
                  <a:pt x="2925" y="522"/>
                </a:lnTo>
                <a:lnTo>
                  <a:pt x="2925" y="522"/>
                </a:lnTo>
                <a:lnTo>
                  <a:pt x="2927" y="522"/>
                </a:lnTo>
                <a:lnTo>
                  <a:pt x="2929" y="522"/>
                </a:lnTo>
                <a:lnTo>
                  <a:pt x="2929" y="522"/>
                </a:lnTo>
                <a:lnTo>
                  <a:pt x="2927" y="522"/>
                </a:lnTo>
                <a:lnTo>
                  <a:pt x="2927" y="520"/>
                </a:lnTo>
                <a:lnTo>
                  <a:pt x="2929" y="520"/>
                </a:lnTo>
                <a:lnTo>
                  <a:pt x="2931" y="520"/>
                </a:lnTo>
                <a:lnTo>
                  <a:pt x="2931" y="518"/>
                </a:lnTo>
                <a:lnTo>
                  <a:pt x="2931" y="518"/>
                </a:lnTo>
                <a:lnTo>
                  <a:pt x="2931" y="516"/>
                </a:lnTo>
                <a:lnTo>
                  <a:pt x="2931" y="516"/>
                </a:lnTo>
                <a:lnTo>
                  <a:pt x="2931" y="514"/>
                </a:lnTo>
                <a:lnTo>
                  <a:pt x="2933" y="516"/>
                </a:lnTo>
                <a:lnTo>
                  <a:pt x="2933" y="516"/>
                </a:lnTo>
                <a:lnTo>
                  <a:pt x="2936" y="516"/>
                </a:lnTo>
                <a:lnTo>
                  <a:pt x="2938" y="514"/>
                </a:lnTo>
                <a:lnTo>
                  <a:pt x="2940" y="516"/>
                </a:lnTo>
                <a:lnTo>
                  <a:pt x="2942" y="518"/>
                </a:lnTo>
                <a:lnTo>
                  <a:pt x="2944" y="518"/>
                </a:lnTo>
                <a:lnTo>
                  <a:pt x="2944" y="516"/>
                </a:lnTo>
                <a:lnTo>
                  <a:pt x="2946" y="516"/>
                </a:lnTo>
                <a:lnTo>
                  <a:pt x="2950" y="516"/>
                </a:lnTo>
                <a:lnTo>
                  <a:pt x="2950" y="516"/>
                </a:lnTo>
                <a:lnTo>
                  <a:pt x="2954" y="516"/>
                </a:lnTo>
                <a:lnTo>
                  <a:pt x="2959" y="516"/>
                </a:lnTo>
                <a:lnTo>
                  <a:pt x="2959" y="516"/>
                </a:lnTo>
                <a:lnTo>
                  <a:pt x="2961" y="516"/>
                </a:lnTo>
                <a:lnTo>
                  <a:pt x="2963" y="516"/>
                </a:lnTo>
                <a:lnTo>
                  <a:pt x="2965" y="516"/>
                </a:lnTo>
                <a:lnTo>
                  <a:pt x="2965" y="516"/>
                </a:lnTo>
                <a:lnTo>
                  <a:pt x="2965" y="516"/>
                </a:lnTo>
                <a:lnTo>
                  <a:pt x="2965" y="518"/>
                </a:lnTo>
                <a:lnTo>
                  <a:pt x="2965" y="520"/>
                </a:lnTo>
                <a:lnTo>
                  <a:pt x="2967" y="520"/>
                </a:lnTo>
                <a:lnTo>
                  <a:pt x="2967" y="520"/>
                </a:lnTo>
                <a:lnTo>
                  <a:pt x="2973" y="522"/>
                </a:lnTo>
                <a:lnTo>
                  <a:pt x="2975" y="524"/>
                </a:lnTo>
                <a:lnTo>
                  <a:pt x="2975" y="526"/>
                </a:lnTo>
                <a:lnTo>
                  <a:pt x="2973" y="528"/>
                </a:lnTo>
                <a:lnTo>
                  <a:pt x="2973" y="533"/>
                </a:lnTo>
                <a:lnTo>
                  <a:pt x="2975" y="533"/>
                </a:lnTo>
                <a:lnTo>
                  <a:pt x="2975" y="533"/>
                </a:lnTo>
                <a:lnTo>
                  <a:pt x="2975" y="535"/>
                </a:lnTo>
                <a:lnTo>
                  <a:pt x="2973" y="535"/>
                </a:lnTo>
                <a:lnTo>
                  <a:pt x="2973" y="537"/>
                </a:lnTo>
                <a:lnTo>
                  <a:pt x="2973" y="537"/>
                </a:lnTo>
                <a:lnTo>
                  <a:pt x="2973" y="539"/>
                </a:lnTo>
                <a:lnTo>
                  <a:pt x="2973" y="539"/>
                </a:lnTo>
                <a:lnTo>
                  <a:pt x="2971" y="539"/>
                </a:lnTo>
                <a:lnTo>
                  <a:pt x="2969" y="537"/>
                </a:lnTo>
                <a:lnTo>
                  <a:pt x="2967" y="539"/>
                </a:lnTo>
                <a:lnTo>
                  <a:pt x="2965" y="539"/>
                </a:lnTo>
                <a:lnTo>
                  <a:pt x="2963" y="539"/>
                </a:lnTo>
                <a:lnTo>
                  <a:pt x="2963" y="541"/>
                </a:lnTo>
                <a:lnTo>
                  <a:pt x="2963" y="543"/>
                </a:lnTo>
                <a:lnTo>
                  <a:pt x="2959" y="547"/>
                </a:lnTo>
                <a:lnTo>
                  <a:pt x="2956" y="549"/>
                </a:lnTo>
                <a:lnTo>
                  <a:pt x="2954" y="552"/>
                </a:lnTo>
                <a:lnTo>
                  <a:pt x="2954" y="552"/>
                </a:lnTo>
                <a:lnTo>
                  <a:pt x="2950" y="556"/>
                </a:lnTo>
                <a:lnTo>
                  <a:pt x="2950" y="558"/>
                </a:lnTo>
                <a:lnTo>
                  <a:pt x="2948" y="558"/>
                </a:lnTo>
                <a:lnTo>
                  <a:pt x="2944" y="560"/>
                </a:lnTo>
                <a:lnTo>
                  <a:pt x="2942" y="562"/>
                </a:lnTo>
                <a:lnTo>
                  <a:pt x="2942" y="562"/>
                </a:lnTo>
                <a:lnTo>
                  <a:pt x="2938" y="566"/>
                </a:lnTo>
                <a:lnTo>
                  <a:pt x="2933" y="566"/>
                </a:lnTo>
                <a:lnTo>
                  <a:pt x="2933" y="568"/>
                </a:lnTo>
                <a:lnTo>
                  <a:pt x="2931" y="570"/>
                </a:lnTo>
                <a:lnTo>
                  <a:pt x="2931" y="570"/>
                </a:lnTo>
                <a:lnTo>
                  <a:pt x="2931" y="570"/>
                </a:lnTo>
                <a:lnTo>
                  <a:pt x="2931" y="570"/>
                </a:lnTo>
                <a:lnTo>
                  <a:pt x="2931" y="570"/>
                </a:lnTo>
                <a:lnTo>
                  <a:pt x="2929" y="570"/>
                </a:lnTo>
                <a:lnTo>
                  <a:pt x="2931" y="572"/>
                </a:lnTo>
                <a:lnTo>
                  <a:pt x="2931" y="572"/>
                </a:lnTo>
                <a:lnTo>
                  <a:pt x="2931" y="575"/>
                </a:lnTo>
                <a:lnTo>
                  <a:pt x="2927" y="575"/>
                </a:lnTo>
                <a:lnTo>
                  <a:pt x="2925" y="577"/>
                </a:lnTo>
                <a:lnTo>
                  <a:pt x="2923" y="575"/>
                </a:lnTo>
                <a:lnTo>
                  <a:pt x="2921" y="577"/>
                </a:lnTo>
                <a:lnTo>
                  <a:pt x="2921" y="577"/>
                </a:lnTo>
                <a:lnTo>
                  <a:pt x="2921" y="579"/>
                </a:lnTo>
                <a:lnTo>
                  <a:pt x="2921" y="581"/>
                </a:lnTo>
                <a:lnTo>
                  <a:pt x="2919" y="581"/>
                </a:lnTo>
                <a:lnTo>
                  <a:pt x="2919" y="583"/>
                </a:lnTo>
                <a:lnTo>
                  <a:pt x="2915" y="585"/>
                </a:lnTo>
                <a:lnTo>
                  <a:pt x="2915" y="587"/>
                </a:lnTo>
                <a:lnTo>
                  <a:pt x="2915" y="587"/>
                </a:lnTo>
                <a:lnTo>
                  <a:pt x="2912" y="589"/>
                </a:lnTo>
                <a:lnTo>
                  <a:pt x="2915" y="591"/>
                </a:lnTo>
                <a:lnTo>
                  <a:pt x="2915" y="593"/>
                </a:lnTo>
                <a:lnTo>
                  <a:pt x="2917" y="596"/>
                </a:lnTo>
                <a:lnTo>
                  <a:pt x="2917" y="598"/>
                </a:lnTo>
                <a:lnTo>
                  <a:pt x="2917" y="598"/>
                </a:lnTo>
                <a:lnTo>
                  <a:pt x="2917" y="600"/>
                </a:lnTo>
                <a:lnTo>
                  <a:pt x="2917" y="604"/>
                </a:lnTo>
                <a:lnTo>
                  <a:pt x="2917" y="606"/>
                </a:lnTo>
                <a:lnTo>
                  <a:pt x="2919" y="608"/>
                </a:lnTo>
                <a:lnTo>
                  <a:pt x="2921" y="610"/>
                </a:lnTo>
                <a:lnTo>
                  <a:pt x="2921" y="610"/>
                </a:lnTo>
                <a:lnTo>
                  <a:pt x="2921" y="612"/>
                </a:lnTo>
                <a:lnTo>
                  <a:pt x="2921" y="612"/>
                </a:lnTo>
                <a:lnTo>
                  <a:pt x="2921" y="612"/>
                </a:lnTo>
                <a:lnTo>
                  <a:pt x="2919" y="612"/>
                </a:lnTo>
                <a:lnTo>
                  <a:pt x="2919" y="612"/>
                </a:lnTo>
                <a:lnTo>
                  <a:pt x="2919" y="614"/>
                </a:lnTo>
                <a:lnTo>
                  <a:pt x="2921" y="614"/>
                </a:lnTo>
                <a:lnTo>
                  <a:pt x="2921" y="614"/>
                </a:lnTo>
                <a:lnTo>
                  <a:pt x="2919" y="614"/>
                </a:lnTo>
                <a:lnTo>
                  <a:pt x="2919" y="614"/>
                </a:lnTo>
                <a:lnTo>
                  <a:pt x="2919" y="617"/>
                </a:lnTo>
                <a:lnTo>
                  <a:pt x="2919" y="619"/>
                </a:lnTo>
                <a:lnTo>
                  <a:pt x="2919" y="621"/>
                </a:lnTo>
                <a:lnTo>
                  <a:pt x="2919" y="623"/>
                </a:lnTo>
                <a:lnTo>
                  <a:pt x="2917" y="625"/>
                </a:lnTo>
                <a:lnTo>
                  <a:pt x="2917" y="625"/>
                </a:lnTo>
                <a:lnTo>
                  <a:pt x="2917" y="629"/>
                </a:lnTo>
                <a:lnTo>
                  <a:pt x="2919" y="631"/>
                </a:lnTo>
                <a:lnTo>
                  <a:pt x="2919" y="631"/>
                </a:lnTo>
                <a:lnTo>
                  <a:pt x="2919" y="633"/>
                </a:lnTo>
                <a:lnTo>
                  <a:pt x="2919" y="633"/>
                </a:lnTo>
                <a:lnTo>
                  <a:pt x="2919" y="635"/>
                </a:lnTo>
                <a:lnTo>
                  <a:pt x="2921" y="635"/>
                </a:lnTo>
                <a:lnTo>
                  <a:pt x="2923" y="633"/>
                </a:lnTo>
                <a:lnTo>
                  <a:pt x="2923" y="633"/>
                </a:lnTo>
                <a:lnTo>
                  <a:pt x="2925" y="635"/>
                </a:lnTo>
                <a:lnTo>
                  <a:pt x="2925" y="635"/>
                </a:lnTo>
                <a:lnTo>
                  <a:pt x="2929" y="637"/>
                </a:lnTo>
                <a:lnTo>
                  <a:pt x="2933" y="640"/>
                </a:lnTo>
                <a:lnTo>
                  <a:pt x="2936" y="640"/>
                </a:lnTo>
                <a:lnTo>
                  <a:pt x="2936" y="640"/>
                </a:lnTo>
                <a:lnTo>
                  <a:pt x="2936" y="640"/>
                </a:lnTo>
                <a:lnTo>
                  <a:pt x="2933" y="642"/>
                </a:lnTo>
                <a:lnTo>
                  <a:pt x="2933" y="642"/>
                </a:lnTo>
                <a:lnTo>
                  <a:pt x="2936" y="642"/>
                </a:lnTo>
                <a:lnTo>
                  <a:pt x="2936" y="642"/>
                </a:lnTo>
                <a:lnTo>
                  <a:pt x="2936" y="642"/>
                </a:lnTo>
                <a:lnTo>
                  <a:pt x="2933" y="642"/>
                </a:lnTo>
                <a:lnTo>
                  <a:pt x="2933" y="642"/>
                </a:lnTo>
                <a:lnTo>
                  <a:pt x="2933" y="644"/>
                </a:lnTo>
                <a:lnTo>
                  <a:pt x="2933" y="644"/>
                </a:lnTo>
                <a:lnTo>
                  <a:pt x="2933" y="646"/>
                </a:lnTo>
                <a:lnTo>
                  <a:pt x="2933" y="646"/>
                </a:lnTo>
                <a:lnTo>
                  <a:pt x="2933" y="646"/>
                </a:lnTo>
                <a:lnTo>
                  <a:pt x="2936" y="646"/>
                </a:lnTo>
                <a:lnTo>
                  <a:pt x="2936" y="646"/>
                </a:lnTo>
                <a:lnTo>
                  <a:pt x="2938" y="646"/>
                </a:lnTo>
                <a:lnTo>
                  <a:pt x="2938" y="646"/>
                </a:lnTo>
                <a:lnTo>
                  <a:pt x="2938" y="644"/>
                </a:lnTo>
                <a:lnTo>
                  <a:pt x="2940" y="644"/>
                </a:lnTo>
                <a:lnTo>
                  <a:pt x="2940" y="642"/>
                </a:lnTo>
                <a:lnTo>
                  <a:pt x="2940" y="642"/>
                </a:lnTo>
                <a:lnTo>
                  <a:pt x="2942" y="644"/>
                </a:lnTo>
                <a:lnTo>
                  <a:pt x="2942" y="646"/>
                </a:lnTo>
                <a:lnTo>
                  <a:pt x="2944" y="646"/>
                </a:lnTo>
                <a:lnTo>
                  <a:pt x="2944" y="646"/>
                </a:lnTo>
                <a:lnTo>
                  <a:pt x="2944" y="648"/>
                </a:lnTo>
                <a:lnTo>
                  <a:pt x="2942" y="648"/>
                </a:lnTo>
                <a:lnTo>
                  <a:pt x="2942" y="650"/>
                </a:lnTo>
                <a:lnTo>
                  <a:pt x="2940" y="650"/>
                </a:lnTo>
                <a:lnTo>
                  <a:pt x="2942" y="650"/>
                </a:lnTo>
                <a:lnTo>
                  <a:pt x="2944" y="650"/>
                </a:lnTo>
                <a:lnTo>
                  <a:pt x="2946" y="648"/>
                </a:lnTo>
                <a:lnTo>
                  <a:pt x="2948" y="648"/>
                </a:lnTo>
                <a:lnTo>
                  <a:pt x="2950" y="648"/>
                </a:lnTo>
                <a:lnTo>
                  <a:pt x="2952" y="648"/>
                </a:lnTo>
                <a:lnTo>
                  <a:pt x="2956" y="646"/>
                </a:lnTo>
                <a:lnTo>
                  <a:pt x="2961" y="646"/>
                </a:lnTo>
                <a:lnTo>
                  <a:pt x="2963" y="646"/>
                </a:lnTo>
                <a:lnTo>
                  <a:pt x="2963" y="646"/>
                </a:lnTo>
                <a:lnTo>
                  <a:pt x="2965" y="644"/>
                </a:lnTo>
                <a:lnTo>
                  <a:pt x="2967" y="644"/>
                </a:lnTo>
                <a:lnTo>
                  <a:pt x="2969" y="644"/>
                </a:lnTo>
                <a:lnTo>
                  <a:pt x="2971" y="642"/>
                </a:lnTo>
                <a:lnTo>
                  <a:pt x="2973" y="642"/>
                </a:lnTo>
                <a:lnTo>
                  <a:pt x="2977" y="642"/>
                </a:lnTo>
                <a:lnTo>
                  <a:pt x="2977" y="640"/>
                </a:lnTo>
                <a:lnTo>
                  <a:pt x="2980" y="640"/>
                </a:lnTo>
                <a:lnTo>
                  <a:pt x="2980" y="642"/>
                </a:lnTo>
                <a:lnTo>
                  <a:pt x="2982" y="642"/>
                </a:lnTo>
                <a:lnTo>
                  <a:pt x="2982" y="640"/>
                </a:lnTo>
                <a:lnTo>
                  <a:pt x="2984" y="640"/>
                </a:lnTo>
                <a:lnTo>
                  <a:pt x="2986" y="640"/>
                </a:lnTo>
                <a:lnTo>
                  <a:pt x="2986" y="640"/>
                </a:lnTo>
                <a:lnTo>
                  <a:pt x="2984" y="637"/>
                </a:lnTo>
                <a:lnTo>
                  <a:pt x="2984" y="637"/>
                </a:lnTo>
                <a:lnTo>
                  <a:pt x="2986" y="637"/>
                </a:lnTo>
                <a:lnTo>
                  <a:pt x="2988" y="637"/>
                </a:lnTo>
                <a:lnTo>
                  <a:pt x="2990" y="637"/>
                </a:lnTo>
                <a:lnTo>
                  <a:pt x="2990" y="637"/>
                </a:lnTo>
                <a:lnTo>
                  <a:pt x="2992" y="635"/>
                </a:lnTo>
                <a:lnTo>
                  <a:pt x="2992" y="633"/>
                </a:lnTo>
                <a:lnTo>
                  <a:pt x="2994" y="633"/>
                </a:lnTo>
                <a:lnTo>
                  <a:pt x="2992" y="633"/>
                </a:lnTo>
                <a:lnTo>
                  <a:pt x="2992" y="635"/>
                </a:lnTo>
                <a:lnTo>
                  <a:pt x="2992" y="637"/>
                </a:lnTo>
                <a:lnTo>
                  <a:pt x="2992" y="637"/>
                </a:lnTo>
                <a:lnTo>
                  <a:pt x="2994" y="637"/>
                </a:lnTo>
                <a:lnTo>
                  <a:pt x="2994" y="637"/>
                </a:lnTo>
                <a:lnTo>
                  <a:pt x="2998" y="637"/>
                </a:lnTo>
                <a:lnTo>
                  <a:pt x="3000" y="635"/>
                </a:lnTo>
                <a:lnTo>
                  <a:pt x="3003" y="635"/>
                </a:lnTo>
                <a:lnTo>
                  <a:pt x="3003" y="635"/>
                </a:lnTo>
                <a:lnTo>
                  <a:pt x="3005" y="637"/>
                </a:lnTo>
                <a:lnTo>
                  <a:pt x="3007" y="635"/>
                </a:lnTo>
                <a:lnTo>
                  <a:pt x="3009" y="635"/>
                </a:lnTo>
                <a:lnTo>
                  <a:pt x="3009" y="635"/>
                </a:lnTo>
                <a:lnTo>
                  <a:pt x="3011" y="635"/>
                </a:lnTo>
                <a:lnTo>
                  <a:pt x="3015" y="635"/>
                </a:lnTo>
                <a:lnTo>
                  <a:pt x="3021" y="631"/>
                </a:lnTo>
                <a:lnTo>
                  <a:pt x="3021" y="633"/>
                </a:lnTo>
                <a:lnTo>
                  <a:pt x="3024" y="633"/>
                </a:lnTo>
                <a:lnTo>
                  <a:pt x="3024" y="635"/>
                </a:lnTo>
                <a:lnTo>
                  <a:pt x="3021" y="635"/>
                </a:lnTo>
                <a:lnTo>
                  <a:pt x="3021" y="635"/>
                </a:lnTo>
                <a:lnTo>
                  <a:pt x="3021" y="635"/>
                </a:lnTo>
                <a:lnTo>
                  <a:pt x="3024" y="640"/>
                </a:lnTo>
                <a:lnTo>
                  <a:pt x="3026" y="640"/>
                </a:lnTo>
                <a:lnTo>
                  <a:pt x="3030" y="642"/>
                </a:lnTo>
                <a:lnTo>
                  <a:pt x="3034" y="644"/>
                </a:lnTo>
                <a:lnTo>
                  <a:pt x="3036" y="642"/>
                </a:lnTo>
                <a:lnTo>
                  <a:pt x="3038" y="642"/>
                </a:lnTo>
                <a:lnTo>
                  <a:pt x="3040" y="644"/>
                </a:lnTo>
                <a:lnTo>
                  <a:pt x="3042" y="646"/>
                </a:lnTo>
                <a:lnTo>
                  <a:pt x="3042" y="646"/>
                </a:lnTo>
                <a:lnTo>
                  <a:pt x="3044" y="648"/>
                </a:lnTo>
                <a:lnTo>
                  <a:pt x="3044" y="648"/>
                </a:lnTo>
                <a:lnTo>
                  <a:pt x="3044" y="650"/>
                </a:lnTo>
                <a:lnTo>
                  <a:pt x="3038" y="648"/>
                </a:lnTo>
                <a:lnTo>
                  <a:pt x="3030" y="646"/>
                </a:lnTo>
                <a:lnTo>
                  <a:pt x="3030" y="648"/>
                </a:lnTo>
                <a:lnTo>
                  <a:pt x="3028" y="648"/>
                </a:lnTo>
                <a:lnTo>
                  <a:pt x="3028" y="650"/>
                </a:lnTo>
                <a:lnTo>
                  <a:pt x="3028" y="650"/>
                </a:lnTo>
                <a:lnTo>
                  <a:pt x="3026" y="650"/>
                </a:lnTo>
                <a:lnTo>
                  <a:pt x="3024" y="650"/>
                </a:lnTo>
                <a:lnTo>
                  <a:pt x="3021" y="650"/>
                </a:lnTo>
                <a:lnTo>
                  <a:pt x="3021" y="650"/>
                </a:lnTo>
                <a:lnTo>
                  <a:pt x="3019" y="650"/>
                </a:lnTo>
                <a:lnTo>
                  <a:pt x="3019" y="652"/>
                </a:lnTo>
                <a:lnTo>
                  <a:pt x="3017" y="654"/>
                </a:lnTo>
                <a:lnTo>
                  <a:pt x="3017" y="652"/>
                </a:lnTo>
                <a:lnTo>
                  <a:pt x="3015" y="652"/>
                </a:lnTo>
                <a:lnTo>
                  <a:pt x="3015" y="652"/>
                </a:lnTo>
                <a:lnTo>
                  <a:pt x="3013" y="652"/>
                </a:lnTo>
                <a:lnTo>
                  <a:pt x="3013" y="654"/>
                </a:lnTo>
                <a:lnTo>
                  <a:pt x="3015" y="656"/>
                </a:lnTo>
                <a:lnTo>
                  <a:pt x="3013" y="658"/>
                </a:lnTo>
                <a:lnTo>
                  <a:pt x="3013" y="658"/>
                </a:lnTo>
                <a:lnTo>
                  <a:pt x="3011" y="658"/>
                </a:lnTo>
                <a:lnTo>
                  <a:pt x="3005" y="658"/>
                </a:lnTo>
                <a:lnTo>
                  <a:pt x="2998" y="658"/>
                </a:lnTo>
                <a:lnTo>
                  <a:pt x="2996" y="658"/>
                </a:lnTo>
                <a:lnTo>
                  <a:pt x="2994" y="656"/>
                </a:lnTo>
                <a:lnTo>
                  <a:pt x="2992" y="656"/>
                </a:lnTo>
                <a:lnTo>
                  <a:pt x="2982" y="654"/>
                </a:lnTo>
                <a:lnTo>
                  <a:pt x="2980" y="654"/>
                </a:lnTo>
                <a:lnTo>
                  <a:pt x="2977" y="654"/>
                </a:lnTo>
                <a:lnTo>
                  <a:pt x="2977" y="656"/>
                </a:lnTo>
                <a:lnTo>
                  <a:pt x="2977" y="656"/>
                </a:lnTo>
                <a:lnTo>
                  <a:pt x="2975" y="656"/>
                </a:lnTo>
                <a:lnTo>
                  <a:pt x="2969" y="656"/>
                </a:lnTo>
                <a:lnTo>
                  <a:pt x="2965" y="658"/>
                </a:lnTo>
                <a:lnTo>
                  <a:pt x="2961" y="658"/>
                </a:lnTo>
                <a:lnTo>
                  <a:pt x="2959" y="661"/>
                </a:lnTo>
                <a:lnTo>
                  <a:pt x="2956" y="661"/>
                </a:lnTo>
                <a:lnTo>
                  <a:pt x="2956" y="663"/>
                </a:lnTo>
                <a:lnTo>
                  <a:pt x="2952" y="663"/>
                </a:lnTo>
                <a:lnTo>
                  <a:pt x="2950" y="663"/>
                </a:lnTo>
                <a:lnTo>
                  <a:pt x="2948" y="665"/>
                </a:lnTo>
                <a:lnTo>
                  <a:pt x="2948" y="667"/>
                </a:lnTo>
                <a:lnTo>
                  <a:pt x="2948" y="667"/>
                </a:lnTo>
                <a:lnTo>
                  <a:pt x="2948" y="667"/>
                </a:lnTo>
                <a:lnTo>
                  <a:pt x="2948" y="669"/>
                </a:lnTo>
                <a:lnTo>
                  <a:pt x="2948" y="669"/>
                </a:lnTo>
                <a:lnTo>
                  <a:pt x="2948" y="669"/>
                </a:lnTo>
                <a:lnTo>
                  <a:pt x="2948" y="671"/>
                </a:lnTo>
                <a:lnTo>
                  <a:pt x="2948" y="673"/>
                </a:lnTo>
                <a:lnTo>
                  <a:pt x="2948" y="673"/>
                </a:lnTo>
                <a:lnTo>
                  <a:pt x="2950" y="673"/>
                </a:lnTo>
                <a:lnTo>
                  <a:pt x="2950" y="673"/>
                </a:lnTo>
                <a:lnTo>
                  <a:pt x="2948" y="673"/>
                </a:lnTo>
                <a:lnTo>
                  <a:pt x="2948" y="675"/>
                </a:lnTo>
                <a:lnTo>
                  <a:pt x="2948" y="677"/>
                </a:lnTo>
                <a:lnTo>
                  <a:pt x="2950" y="679"/>
                </a:lnTo>
                <a:lnTo>
                  <a:pt x="2950" y="679"/>
                </a:lnTo>
                <a:lnTo>
                  <a:pt x="2952" y="682"/>
                </a:lnTo>
                <a:lnTo>
                  <a:pt x="2956" y="684"/>
                </a:lnTo>
                <a:lnTo>
                  <a:pt x="2956" y="684"/>
                </a:lnTo>
                <a:lnTo>
                  <a:pt x="2959" y="684"/>
                </a:lnTo>
                <a:lnTo>
                  <a:pt x="2959" y="682"/>
                </a:lnTo>
                <a:lnTo>
                  <a:pt x="2961" y="682"/>
                </a:lnTo>
                <a:lnTo>
                  <a:pt x="2961" y="682"/>
                </a:lnTo>
                <a:lnTo>
                  <a:pt x="2963" y="682"/>
                </a:lnTo>
                <a:lnTo>
                  <a:pt x="2963" y="684"/>
                </a:lnTo>
                <a:lnTo>
                  <a:pt x="2963" y="684"/>
                </a:lnTo>
                <a:lnTo>
                  <a:pt x="2963" y="684"/>
                </a:lnTo>
                <a:lnTo>
                  <a:pt x="2963" y="688"/>
                </a:lnTo>
                <a:lnTo>
                  <a:pt x="2961" y="692"/>
                </a:lnTo>
                <a:lnTo>
                  <a:pt x="2961" y="692"/>
                </a:lnTo>
                <a:lnTo>
                  <a:pt x="2961" y="694"/>
                </a:lnTo>
                <a:lnTo>
                  <a:pt x="2961" y="696"/>
                </a:lnTo>
                <a:lnTo>
                  <a:pt x="2961" y="702"/>
                </a:lnTo>
                <a:lnTo>
                  <a:pt x="2961" y="705"/>
                </a:lnTo>
                <a:lnTo>
                  <a:pt x="2959" y="707"/>
                </a:lnTo>
                <a:lnTo>
                  <a:pt x="2956" y="709"/>
                </a:lnTo>
                <a:lnTo>
                  <a:pt x="2954" y="709"/>
                </a:lnTo>
                <a:lnTo>
                  <a:pt x="2950" y="711"/>
                </a:lnTo>
                <a:lnTo>
                  <a:pt x="2946" y="709"/>
                </a:lnTo>
                <a:lnTo>
                  <a:pt x="2944" y="702"/>
                </a:lnTo>
                <a:lnTo>
                  <a:pt x="2942" y="702"/>
                </a:lnTo>
                <a:lnTo>
                  <a:pt x="2936" y="698"/>
                </a:lnTo>
                <a:lnTo>
                  <a:pt x="2936" y="696"/>
                </a:lnTo>
                <a:lnTo>
                  <a:pt x="2933" y="694"/>
                </a:lnTo>
                <a:lnTo>
                  <a:pt x="2929" y="696"/>
                </a:lnTo>
                <a:lnTo>
                  <a:pt x="2925" y="698"/>
                </a:lnTo>
                <a:lnTo>
                  <a:pt x="2923" y="698"/>
                </a:lnTo>
                <a:lnTo>
                  <a:pt x="2919" y="702"/>
                </a:lnTo>
                <a:lnTo>
                  <a:pt x="2919" y="705"/>
                </a:lnTo>
                <a:lnTo>
                  <a:pt x="2919" y="707"/>
                </a:lnTo>
                <a:lnTo>
                  <a:pt x="2917" y="709"/>
                </a:lnTo>
                <a:lnTo>
                  <a:pt x="2917" y="711"/>
                </a:lnTo>
                <a:lnTo>
                  <a:pt x="2912" y="713"/>
                </a:lnTo>
                <a:lnTo>
                  <a:pt x="2912" y="717"/>
                </a:lnTo>
                <a:lnTo>
                  <a:pt x="2912" y="726"/>
                </a:lnTo>
                <a:lnTo>
                  <a:pt x="2912" y="730"/>
                </a:lnTo>
                <a:lnTo>
                  <a:pt x="2912" y="730"/>
                </a:lnTo>
                <a:lnTo>
                  <a:pt x="2912" y="734"/>
                </a:lnTo>
                <a:lnTo>
                  <a:pt x="2915" y="738"/>
                </a:lnTo>
                <a:lnTo>
                  <a:pt x="2915" y="740"/>
                </a:lnTo>
                <a:lnTo>
                  <a:pt x="2915" y="742"/>
                </a:lnTo>
                <a:lnTo>
                  <a:pt x="2915" y="744"/>
                </a:lnTo>
                <a:lnTo>
                  <a:pt x="2915" y="749"/>
                </a:lnTo>
                <a:lnTo>
                  <a:pt x="2915" y="751"/>
                </a:lnTo>
                <a:lnTo>
                  <a:pt x="2912" y="753"/>
                </a:lnTo>
                <a:lnTo>
                  <a:pt x="2910" y="753"/>
                </a:lnTo>
                <a:lnTo>
                  <a:pt x="2908" y="751"/>
                </a:lnTo>
                <a:lnTo>
                  <a:pt x="2908" y="751"/>
                </a:lnTo>
                <a:lnTo>
                  <a:pt x="2906" y="751"/>
                </a:lnTo>
                <a:lnTo>
                  <a:pt x="2910" y="747"/>
                </a:lnTo>
                <a:lnTo>
                  <a:pt x="2912" y="742"/>
                </a:lnTo>
                <a:lnTo>
                  <a:pt x="2912" y="740"/>
                </a:lnTo>
                <a:lnTo>
                  <a:pt x="2915" y="738"/>
                </a:lnTo>
                <a:lnTo>
                  <a:pt x="2915" y="738"/>
                </a:lnTo>
                <a:lnTo>
                  <a:pt x="2912" y="738"/>
                </a:lnTo>
                <a:lnTo>
                  <a:pt x="2912" y="740"/>
                </a:lnTo>
                <a:lnTo>
                  <a:pt x="2912" y="742"/>
                </a:lnTo>
                <a:lnTo>
                  <a:pt x="2910" y="744"/>
                </a:lnTo>
                <a:lnTo>
                  <a:pt x="2910" y="747"/>
                </a:lnTo>
                <a:lnTo>
                  <a:pt x="2908" y="749"/>
                </a:lnTo>
                <a:lnTo>
                  <a:pt x="2904" y="751"/>
                </a:lnTo>
                <a:lnTo>
                  <a:pt x="2904" y="751"/>
                </a:lnTo>
                <a:lnTo>
                  <a:pt x="2900" y="751"/>
                </a:lnTo>
                <a:lnTo>
                  <a:pt x="2898" y="753"/>
                </a:lnTo>
                <a:lnTo>
                  <a:pt x="2898" y="753"/>
                </a:lnTo>
                <a:lnTo>
                  <a:pt x="2896" y="755"/>
                </a:lnTo>
                <a:lnTo>
                  <a:pt x="2896" y="757"/>
                </a:lnTo>
                <a:lnTo>
                  <a:pt x="2894" y="759"/>
                </a:lnTo>
                <a:lnTo>
                  <a:pt x="2892" y="761"/>
                </a:lnTo>
                <a:lnTo>
                  <a:pt x="2892" y="761"/>
                </a:lnTo>
                <a:lnTo>
                  <a:pt x="2889" y="763"/>
                </a:lnTo>
                <a:lnTo>
                  <a:pt x="2883" y="763"/>
                </a:lnTo>
                <a:lnTo>
                  <a:pt x="2881" y="763"/>
                </a:lnTo>
                <a:lnTo>
                  <a:pt x="2879" y="761"/>
                </a:lnTo>
                <a:lnTo>
                  <a:pt x="2877" y="759"/>
                </a:lnTo>
                <a:lnTo>
                  <a:pt x="2875" y="755"/>
                </a:lnTo>
                <a:lnTo>
                  <a:pt x="2875" y="755"/>
                </a:lnTo>
                <a:lnTo>
                  <a:pt x="2879" y="757"/>
                </a:lnTo>
                <a:lnTo>
                  <a:pt x="2881" y="757"/>
                </a:lnTo>
                <a:lnTo>
                  <a:pt x="2879" y="757"/>
                </a:lnTo>
                <a:lnTo>
                  <a:pt x="2877" y="755"/>
                </a:lnTo>
                <a:lnTo>
                  <a:pt x="2873" y="753"/>
                </a:lnTo>
                <a:lnTo>
                  <a:pt x="2871" y="753"/>
                </a:lnTo>
                <a:lnTo>
                  <a:pt x="2866" y="755"/>
                </a:lnTo>
                <a:lnTo>
                  <a:pt x="2858" y="755"/>
                </a:lnTo>
                <a:lnTo>
                  <a:pt x="2854" y="757"/>
                </a:lnTo>
                <a:lnTo>
                  <a:pt x="2852" y="759"/>
                </a:lnTo>
                <a:lnTo>
                  <a:pt x="2848" y="759"/>
                </a:lnTo>
                <a:lnTo>
                  <a:pt x="2845" y="761"/>
                </a:lnTo>
                <a:lnTo>
                  <a:pt x="2843" y="763"/>
                </a:lnTo>
                <a:lnTo>
                  <a:pt x="2843" y="763"/>
                </a:lnTo>
                <a:lnTo>
                  <a:pt x="2841" y="763"/>
                </a:lnTo>
                <a:lnTo>
                  <a:pt x="2839" y="765"/>
                </a:lnTo>
                <a:lnTo>
                  <a:pt x="2837" y="765"/>
                </a:lnTo>
                <a:lnTo>
                  <a:pt x="2829" y="767"/>
                </a:lnTo>
                <a:lnTo>
                  <a:pt x="2820" y="770"/>
                </a:lnTo>
                <a:lnTo>
                  <a:pt x="2816" y="772"/>
                </a:lnTo>
                <a:lnTo>
                  <a:pt x="2814" y="772"/>
                </a:lnTo>
                <a:lnTo>
                  <a:pt x="2814" y="772"/>
                </a:lnTo>
                <a:lnTo>
                  <a:pt x="2812" y="770"/>
                </a:lnTo>
                <a:lnTo>
                  <a:pt x="2808" y="767"/>
                </a:lnTo>
                <a:lnTo>
                  <a:pt x="2808" y="767"/>
                </a:lnTo>
                <a:lnTo>
                  <a:pt x="2808" y="770"/>
                </a:lnTo>
                <a:lnTo>
                  <a:pt x="2808" y="770"/>
                </a:lnTo>
                <a:lnTo>
                  <a:pt x="2810" y="770"/>
                </a:lnTo>
                <a:lnTo>
                  <a:pt x="2810" y="772"/>
                </a:lnTo>
                <a:lnTo>
                  <a:pt x="2810" y="772"/>
                </a:lnTo>
                <a:lnTo>
                  <a:pt x="2812" y="774"/>
                </a:lnTo>
                <a:lnTo>
                  <a:pt x="2814" y="772"/>
                </a:lnTo>
                <a:lnTo>
                  <a:pt x="2816" y="774"/>
                </a:lnTo>
                <a:lnTo>
                  <a:pt x="2818" y="774"/>
                </a:lnTo>
                <a:lnTo>
                  <a:pt x="2818" y="776"/>
                </a:lnTo>
                <a:lnTo>
                  <a:pt x="2818" y="776"/>
                </a:lnTo>
                <a:lnTo>
                  <a:pt x="2818" y="776"/>
                </a:lnTo>
                <a:lnTo>
                  <a:pt x="2818" y="778"/>
                </a:lnTo>
                <a:lnTo>
                  <a:pt x="2818" y="776"/>
                </a:lnTo>
                <a:lnTo>
                  <a:pt x="2814" y="776"/>
                </a:lnTo>
                <a:lnTo>
                  <a:pt x="2812" y="774"/>
                </a:lnTo>
                <a:lnTo>
                  <a:pt x="2810" y="774"/>
                </a:lnTo>
                <a:lnTo>
                  <a:pt x="2808" y="774"/>
                </a:lnTo>
                <a:lnTo>
                  <a:pt x="2808" y="770"/>
                </a:lnTo>
                <a:lnTo>
                  <a:pt x="2806" y="767"/>
                </a:lnTo>
                <a:lnTo>
                  <a:pt x="2804" y="767"/>
                </a:lnTo>
                <a:lnTo>
                  <a:pt x="2797" y="765"/>
                </a:lnTo>
                <a:lnTo>
                  <a:pt x="2797" y="761"/>
                </a:lnTo>
                <a:lnTo>
                  <a:pt x="2795" y="761"/>
                </a:lnTo>
                <a:lnTo>
                  <a:pt x="2793" y="761"/>
                </a:lnTo>
                <a:lnTo>
                  <a:pt x="2789" y="761"/>
                </a:lnTo>
                <a:lnTo>
                  <a:pt x="2787" y="763"/>
                </a:lnTo>
                <a:lnTo>
                  <a:pt x="2787" y="765"/>
                </a:lnTo>
                <a:lnTo>
                  <a:pt x="2785" y="765"/>
                </a:lnTo>
                <a:lnTo>
                  <a:pt x="2783" y="767"/>
                </a:lnTo>
                <a:lnTo>
                  <a:pt x="2778" y="767"/>
                </a:lnTo>
                <a:lnTo>
                  <a:pt x="2776" y="767"/>
                </a:lnTo>
                <a:lnTo>
                  <a:pt x="2774" y="772"/>
                </a:lnTo>
                <a:lnTo>
                  <a:pt x="2772" y="772"/>
                </a:lnTo>
                <a:lnTo>
                  <a:pt x="2768" y="770"/>
                </a:lnTo>
                <a:lnTo>
                  <a:pt x="2766" y="770"/>
                </a:lnTo>
                <a:lnTo>
                  <a:pt x="2766" y="770"/>
                </a:lnTo>
                <a:lnTo>
                  <a:pt x="2764" y="770"/>
                </a:lnTo>
                <a:lnTo>
                  <a:pt x="2768" y="767"/>
                </a:lnTo>
                <a:lnTo>
                  <a:pt x="2768" y="765"/>
                </a:lnTo>
                <a:lnTo>
                  <a:pt x="2768" y="763"/>
                </a:lnTo>
                <a:lnTo>
                  <a:pt x="2766" y="763"/>
                </a:lnTo>
                <a:lnTo>
                  <a:pt x="2764" y="763"/>
                </a:lnTo>
                <a:lnTo>
                  <a:pt x="2757" y="761"/>
                </a:lnTo>
                <a:lnTo>
                  <a:pt x="2755" y="761"/>
                </a:lnTo>
                <a:lnTo>
                  <a:pt x="2755" y="761"/>
                </a:lnTo>
                <a:lnTo>
                  <a:pt x="2755" y="761"/>
                </a:lnTo>
                <a:lnTo>
                  <a:pt x="2751" y="761"/>
                </a:lnTo>
                <a:lnTo>
                  <a:pt x="2751" y="759"/>
                </a:lnTo>
                <a:lnTo>
                  <a:pt x="2753" y="759"/>
                </a:lnTo>
                <a:lnTo>
                  <a:pt x="2753" y="757"/>
                </a:lnTo>
                <a:lnTo>
                  <a:pt x="2751" y="755"/>
                </a:lnTo>
                <a:lnTo>
                  <a:pt x="2751" y="755"/>
                </a:lnTo>
                <a:lnTo>
                  <a:pt x="2749" y="755"/>
                </a:lnTo>
                <a:lnTo>
                  <a:pt x="2749" y="751"/>
                </a:lnTo>
                <a:lnTo>
                  <a:pt x="2749" y="751"/>
                </a:lnTo>
                <a:lnTo>
                  <a:pt x="2749" y="751"/>
                </a:lnTo>
                <a:lnTo>
                  <a:pt x="2747" y="751"/>
                </a:lnTo>
                <a:lnTo>
                  <a:pt x="2747" y="749"/>
                </a:lnTo>
                <a:lnTo>
                  <a:pt x="2745" y="749"/>
                </a:lnTo>
                <a:lnTo>
                  <a:pt x="2745" y="749"/>
                </a:lnTo>
                <a:lnTo>
                  <a:pt x="2747" y="747"/>
                </a:lnTo>
                <a:lnTo>
                  <a:pt x="2747" y="744"/>
                </a:lnTo>
                <a:lnTo>
                  <a:pt x="2747" y="742"/>
                </a:lnTo>
                <a:lnTo>
                  <a:pt x="2747" y="742"/>
                </a:lnTo>
                <a:lnTo>
                  <a:pt x="2747" y="740"/>
                </a:lnTo>
                <a:lnTo>
                  <a:pt x="2747" y="738"/>
                </a:lnTo>
                <a:lnTo>
                  <a:pt x="2749" y="738"/>
                </a:lnTo>
                <a:lnTo>
                  <a:pt x="2749" y="738"/>
                </a:lnTo>
                <a:lnTo>
                  <a:pt x="2751" y="736"/>
                </a:lnTo>
                <a:lnTo>
                  <a:pt x="2753" y="736"/>
                </a:lnTo>
                <a:lnTo>
                  <a:pt x="2753" y="734"/>
                </a:lnTo>
                <a:lnTo>
                  <a:pt x="2751" y="734"/>
                </a:lnTo>
                <a:lnTo>
                  <a:pt x="2751" y="734"/>
                </a:lnTo>
                <a:lnTo>
                  <a:pt x="2753" y="732"/>
                </a:lnTo>
                <a:lnTo>
                  <a:pt x="2753" y="732"/>
                </a:lnTo>
                <a:lnTo>
                  <a:pt x="2755" y="734"/>
                </a:lnTo>
                <a:lnTo>
                  <a:pt x="2755" y="732"/>
                </a:lnTo>
                <a:lnTo>
                  <a:pt x="2755" y="730"/>
                </a:lnTo>
                <a:lnTo>
                  <a:pt x="2757" y="726"/>
                </a:lnTo>
                <a:lnTo>
                  <a:pt x="2757" y="726"/>
                </a:lnTo>
                <a:lnTo>
                  <a:pt x="2760" y="726"/>
                </a:lnTo>
                <a:lnTo>
                  <a:pt x="2760" y="726"/>
                </a:lnTo>
                <a:lnTo>
                  <a:pt x="2762" y="726"/>
                </a:lnTo>
                <a:lnTo>
                  <a:pt x="2764" y="726"/>
                </a:lnTo>
                <a:lnTo>
                  <a:pt x="2766" y="723"/>
                </a:lnTo>
                <a:lnTo>
                  <a:pt x="2766" y="723"/>
                </a:lnTo>
                <a:lnTo>
                  <a:pt x="2766" y="721"/>
                </a:lnTo>
                <a:lnTo>
                  <a:pt x="2766" y="719"/>
                </a:lnTo>
                <a:lnTo>
                  <a:pt x="2766" y="719"/>
                </a:lnTo>
                <a:lnTo>
                  <a:pt x="2760" y="719"/>
                </a:lnTo>
                <a:lnTo>
                  <a:pt x="2757" y="719"/>
                </a:lnTo>
                <a:lnTo>
                  <a:pt x="2757" y="717"/>
                </a:lnTo>
                <a:lnTo>
                  <a:pt x="2757" y="715"/>
                </a:lnTo>
                <a:lnTo>
                  <a:pt x="2757" y="713"/>
                </a:lnTo>
                <a:lnTo>
                  <a:pt x="2757" y="709"/>
                </a:lnTo>
                <a:lnTo>
                  <a:pt x="2757" y="709"/>
                </a:lnTo>
                <a:lnTo>
                  <a:pt x="2760" y="707"/>
                </a:lnTo>
                <a:lnTo>
                  <a:pt x="2760" y="705"/>
                </a:lnTo>
                <a:lnTo>
                  <a:pt x="2760" y="702"/>
                </a:lnTo>
                <a:lnTo>
                  <a:pt x="2760" y="700"/>
                </a:lnTo>
                <a:lnTo>
                  <a:pt x="2760" y="698"/>
                </a:lnTo>
                <a:lnTo>
                  <a:pt x="2760" y="696"/>
                </a:lnTo>
                <a:lnTo>
                  <a:pt x="2760" y="696"/>
                </a:lnTo>
                <a:lnTo>
                  <a:pt x="2762" y="694"/>
                </a:lnTo>
                <a:lnTo>
                  <a:pt x="2760" y="694"/>
                </a:lnTo>
                <a:lnTo>
                  <a:pt x="2755" y="696"/>
                </a:lnTo>
                <a:lnTo>
                  <a:pt x="2751" y="698"/>
                </a:lnTo>
                <a:lnTo>
                  <a:pt x="2749" y="700"/>
                </a:lnTo>
                <a:lnTo>
                  <a:pt x="2747" y="705"/>
                </a:lnTo>
                <a:lnTo>
                  <a:pt x="2745" y="707"/>
                </a:lnTo>
                <a:lnTo>
                  <a:pt x="2743" y="707"/>
                </a:lnTo>
                <a:lnTo>
                  <a:pt x="2739" y="707"/>
                </a:lnTo>
                <a:lnTo>
                  <a:pt x="2736" y="707"/>
                </a:lnTo>
                <a:lnTo>
                  <a:pt x="2734" y="707"/>
                </a:lnTo>
                <a:lnTo>
                  <a:pt x="2732" y="707"/>
                </a:lnTo>
                <a:lnTo>
                  <a:pt x="2730" y="711"/>
                </a:lnTo>
                <a:lnTo>
                  <a:pt x="2728" y="713"/>
                </a:lnTo>
                <a:lnTo>
                  <a:pt x="2728" y="713"/>
                </a:lnTo>
                <a:lnTo>
                  <a:pt x="2728" y="715"/>
                </a:lnTo>
                <a:lnTo>
                  <a:pt x="2728" y="715"/>
                </a:lnTo>
                <a:lnTo>
                  <a:pt x="2730" y="717"/>
                </a:lnTo>
                <a:lnTo>
                  <a:pt x="2732" y="715"/>
                </a:lnTo>
                <a:lnTo>
                  <a:pt x="2734" y="715"/>
                </a:lnTo>
                <a:lnTo>
                  <a:pt x="2736" y="713"/>
                </a:lnTo>
                <a:lnTo>
                  <a:pt x="2739" y="709"/>
                </a:lnTo>
                <a:lnTo>
                  <a:pt x="2741" y="709"/>
                </a:lnTo>
                <a:lnTo>
                  <a:pt x="2743" y="709"/>
                </a:lnTo>
                <a:lnTo>
                  <a:pt x="2741" y="713"/>
                </a:lnTo>
                <a:lnTo>
                  <a:pt x="2741" y="715"/>
                </a:lnTo>
                <a:lnTo>
                  <a:pt x="2741" y="715"/>
                </a:lnTo>
                <a:lnTo>
                  <a:pt x="2739" y="713"/>
                </a:lnTo>
                <a:lnTo>
                  <a:pt x="2739" y="715"/>
                </a:lnTo>
                <a:lnTo>
                  <a:pt x="2736" y="715"/>
                </a:lnTo>
                <a:lnTo>
                  <a:pt x="2734" y="717"/>
                </a:lnTo>
                <a:lnTo>
                  <a:pt x="2734" y="719"/>
                </a:lnTo>
                <a:lnTo>
                  <a:pt x="2734" y="719"/>
                </a:lnTo>
                <a:lnTo>
                  <a:pt x="2732" y="719"/>
                </a:lnTo>
                <a:lnTo>
                  <a:pt x="2732" y="719"/>
                </a:lnTo>
                <a:lnTo>
                  <a:pt x="2730" y="719"/>
                </a:lnTo>
                <a:lnTo>
                  <a:pt x="2728" y="717"/>
                </a:lnTo>
                <a:lnTo>
                  <a:pt x="2726" y="717"/>
                </a:lnTo>
                <a:lnTo>
                  <a:pt x="2726" y="717"/>
                </a:lnTo>
                <a:lnTo>
                  <a:pt x="2726" y="723"/>
                </a:lnTo>
                <a:lnTo>
                  <a:pt x="2726" y="728"/>
                </a:lnTo>
                <a:lnTo>
                  <a:pt x="2726" y="730"/>
                </a:lnTo>
                <a:lnTo>
                  <a:pt x="2726" y="732"/>
                </a:lnTo>
                <a:lnTo>
                  <a:pt x="2726" y="738"/>
                </a:lnTo>
                <a:lnTo>
                  <a:pt x="2728" y="740"/>
                </a:lnTo>
                <a:lnTo>
                  <a:pt x="2732" y="742"/>
                </a:lnTo>
                <a:lnTo>
                  <a:pt x="2732" y="744"/>
                </a:lnTo>
                <a:lnTo>
                  <a:pt x="2732" y="747"/>
                </a:lnTo>
                <a:lnTo>
                  <a:pt x="2732" y="747"/>
                </a:lnTo>
                <a:lnTo>
                  <a:pt x="2732" y="749"/>
                </a:lnTo>
                <a:lnTo>
                  <a:pt x="2732" y="751"/>
                </a:lnTo>
                <a:lnTo>
                  <a:pt x="2734" y="755"/>
                </a:lnTo>
                <a:lnTo>
                  <a:pt x="2734" y="757"/>
                </a:lnTo>
                <a:lnTo>
                  <a:pt x="2736" y="759"/>
                </a:lnTo>
                <a:lnTo>
                  <a:pt x="2736" y="759"/>
                </a:lnTo>
                <a:lnTo>
                  <a:pt x="2736" y="761"/>
                </a:lnTo>
                <a:lnTo>
                  <a:pt x="2736" y="761"/>
                </a:lnTo>
                <a:lnTo>
                  <a:pt x="2732" y="761"/>
                </a:lnTo>
                <a:lnTo>
                  <a:pt x="2732" y="763"/>
                </a:lnTo>
                <a:lnTo>
                  <a:pt x="2732" y="763"/>
                </a:lnTo>
                <a:lnTo>
                  <a:pt x="2734" y="763"/>
                </a:lnTo>
                <a:lnTo>
                  <a:pt x="2734" y="763"/>
                </a:lnTo>
                <a:lnTo>
                  <a:pt x="2736" y="763"/>
                </a:lnTo>
                <a:lnTo>
                  <a:pt x="2736" y="765"/>
                </a:lnTo>
                <a:lnTo>
                  <a:pt x="2736" y="770"/>
                </a:lnTo>
                <a:lnTo>
                  <a:pt x="2736" y="772"/>
                </a:lnTo>
                <a:lnTo>
                  <a:pt x="2739" y="772"/>
                </a:lnTo>
                <a:lnTo>
                  <a:pt x="2739" y="772"/>
                </a:lnTo>
                <a:lnTo>
                  <a:pt x="2741" y="772"/>
                </a:lnTo>
                <a:lnTo>
                  <a:pt x="2743" y="774"/>
                </a:lnTo>
                <a:lnTo>
                  <a:pt x="2747" y="778"/>
                </a:lnTo>
                <a:lnTo>
                  <a:pt x="2749" y="778"/>
                </a:lnTo>
                <a:lnTo>
                  <a:pt x="2747" y="778"/>
                </a:lnTo>
                <a:lnTo>
                  <a:pt x="2747" y="778"/>
                </a:lnTo>
                <a:lnTo>
                  <a:pt x="2743" y="774"/>
                </a:lnTo>
                <a:lnTo>
                  <a:pt x="2741" y="774"/>
                </a:lnTo>
                <a:lnTo>
                  <a:pt x="2736" y="774"/>
                </a:lnTo>
                <a:lnTo>
                  <a:pt x="2732" y="772"/>
                </a:lnTo>
                <a:lnTo>
                  <a:pt x="2732" y="774"/>
                </a:lnTo>
                <a:lnTo>
                  <a:pt x="2732" y="774"/>
                </a:lnTo>
                <a:lnTo>
                  <a:pt x="2730" y="776"/>
                </a:lnTo>
                <a:lnTo>
                  <a:pt x="2732" y="778"/>
                </a:lnTo>
                <a:lnTo>
                  <a:pt x="2730" y="782"/>
                </a:lnTo>
                <a:lnTo>
                  <a:pt x="2730" y="780"/>
                </a:lnTo>
                <a:lnTo>
                  <a:pt x="2730" y="778"/>
                </a:lnTo>
                <a:lnTo>
                  <a:pt x="2728" y="778"/>
                </a:lnTo>
                <a:lnTo>
                  <a:pt x="2728" y="778"/>
                </a:lnTo>
                <a:lnTo>
                  <a:pt x="2728" y="780"/>
                </a:lnTo>
                <a:lnTo>
                  <a:pt x="2728" y="780"/>
                </a:lnTo>
                <a:lnTo>
                  <a:pt x="2726" y="782"/>
                </a:lnTo>
                <a:lnTo>
                  <a:pt x="2726" y="780"/>
                </a:lnTo>
                <a:lnTo>
                  <a:pt x="2726" y="778"/>
                </a:lnTo>
                <a:lnTo>
                  <a:pt x="2724" y="776"/>
                </a:lnTo>
                <a:lnTo>
                  <a:pt x="2718" y="776"/>
                </a:lnTo>
                <a:lnTo>
                  <a:pt x="2713" y="776"/>
                </a:lnTo>
                <a:lnTo>
                  <a:pt x="2711" y="776"/>
                </a:lnTo>
                <a:lnTo>
                  <a:pt x="2711" y="778"/>
                </a:lnTo>
                <a:lnTo>
                  <a:pt x="2709" y="780"/>
                </a:lnTo>
                <a:lnTo>
                  <a:pt x="2709" y="782"/>
                </a:lnTo>
                <a:lnTo>
                  <a:pt x="2711" y="784"/>
                </a:lnTo>
                <a:lnTo>
                  <a:pt x="2711" y="784"/>
                </a:lnTo>
                <a:lnTo>
                  <a:pt x="2709" y="784"/>
                </a:lnTo>
                <a:lnTo>
                  <a:pt x="2709" y="784"/>
                </a:lnTo>
                <a:lnTo>
                  <a:pt x="2707" y="782"/>
                </a:lnTo>
                <a:lnTo>
                  <a:pt x="2707" y="780"/>
                </a:lnTo>
                <a:lnTo>
                  <a:pt x="2703" y="782"/>
                </a:lnTo>
                <a:lnTo>
                  <a:pt x="2699" y="782"/>
                </a:lnTo>
                <a:lnTo>
                  <a:pt x="2695" y="782"/>
                </a:lnTo>
                <a:lnTo>
                  <a:pt x="2692" y="782"/>
                </a:lnTo>
                <a:lnTo>
                  <a:pt x="2688" y="784"/>
                </a:lnTo>
                <a:lnTo>
                  <a:pt x="2686" y="786"/>
                </a:lnTo>
                <a:lnTo>
                  <a:pt x="2686" y="788"/>
                </a:lnTo>
                <a:lnTo>
                  <a:pt x="2682" y="791"/>
                </a:lnTo>
                <a:lnTo>
                  <a:pt x="2678" y="791"/>
                </a:lnTo>
                <a:lnTo>
                  <a:pt x="2678" y="791"/>
                </a:lnTo>
                <a:lnTo>
                  <a:pt x="2678" y="791"/>
                </a:lnTo>
                <a:lnTo>
                  <a:pt x="2676" y="793"/>
                </a:lnTo>
                <a:lnTo>
                  <a:pt x="2676" y="793"/>
                </a:lnTo>
                <a:lnTo>
                  <a:pt x="2674" y="801"/>
                </a:lnTo>
                <a:lnTo>
                  <a:pt x="2674" y="803"/>
                </a:lnTo>
                <a:lnTo>
                  <a:pt x="2672" y="805"/>
                </a:lnTo>
                <a:lnTo>
                  <a:pt x="2669" y="807"/>
                </a:lnTo>
                <a:lnTo>
                  <a:pt x="2667" y="809"/>
                </a:lnTo>
                <a:lnTo>
                  <a:pt x="2667" y="809"/>
                </a:lnTo>
                <a:lnTo>
                  <a:pt x="2665" y="809"/>
                </a:lnTo>
                <a:lnTo>
                  <a:pt x="2665" y="811"/>
                </a:lnTo>
                <a:lnTo>
                  <a:pt x="2665" y="814"/>
                </a:lnTo>
                <a:lnTo>
                  <a:pt x="2667" y="816"/>
                </a:lnTo>
                <a:lnTo>
                  <a:pt x="2667" y="816"/>
                </a:lnTo>
                <a:lnTo>
                  <a:pt x="2667" y="816"/>
                </a:lnTo>
                <a:lnTo>
                  <a:pt x="2665" y="816"/>
                </a:lnTo>
                <a:lnTo>
                  <a:pt x="2667" y="818"/>
                </a:lnTo>
                <a:lnTo>
                  <a:pt x="2667" y="818"/>
                </a:lnTo>
                <a:lnTo>
                  <a:pt x="2669" y="818"/>
                </a:lnTo>
                <a:lnTo>
                  <a:pt x="2669" y="820"/>
                </a:lnTo>
                <a:lnTo>
                  <a:pt x="2669" y="820"/>
                </a:lnTo>
                <a:lnTo>
                  <a:pt x="2667" y="820"/>
                </a:lnTo>
                <a:lnTo>
                  <a:pt x="2663" y="818"/>
                </a:lnTo>
                <a:lnTo>
                  <a:pt x="2661" y="816"/>
                </a:lnTo>
                <a:lnTo>
                  <a:pt x="2659" y="818"/>
                </a:lnTo>
                <a:lnTo>
                  <a:pt x="2659" y="818"/>
                </a:lnTo>
                <a:lnTo>
                  <a:pt x="2657" y="818"/>
                </a:lnTo>
                <a:lnTo>
                  <a:pt x="2659" y="818"/>
                </a:lnTo>
                <a:lnTo>
                  <a:pt x="2659" y="820"/>
                </a:lnTo>
                <a:lnTo>
                  <a:pt x="2661" y="820"/>
                </a:lnTo>
                <a:lnTo>
                  <a:pt x="2663" y="820"/>
                </a:lnTo>
                <a:lnTo>
                  <a:pt x="2665" y="820"/>
                </a:lnTo>
                <a:lnTo>
                  <a:pt x="2667" y="820"/>
                </a:lnTo>
                <a:lnTo>
                  <a:pt x="2669" y="820"/>
                </a:lnTo>
                <a:lnTo>
                  <a:pt x="2667" y="822"/>
                </a:lnTo>
                <a:lnTo>
                  <a:pt x="2665" y="820"/>
                </a:lnTo>
                <a:lnTo>
                  <a:pt x="2663" y="822"/>
                </a:lnTo>
                <a:lnTo>
                  <a:pt x="2661" y="822"/>
                </a:lnTo>
                <a:lnTo>
                  <a:pt x="2659" y="820"/>
                </a:lnTo>
                <a:lnTo>
                  <a:pt x="2657" y="820"/>
                </a:lnTo>
                <a:lnTo>
                  <a:pt x="2657" y="820"/>
                </a:lnTo>
                <a:lnTo>
                  <a:pt x="2655" y="822"/>
                </a:lnTo>
                <a:lnTo>
                  <a:pt x="2651" y="822"/>
                </a:lnTo>
                <a:lnTo>
                  <a:pt x="2642" y="826"/>
                </a:lnTo>
                <a:lnTo>
                  <a:pt x="2636" y="828"/>
                </a:lnTo>
                <a:lnTo>
                  <a:pt x="2634" y="828"/>
                </a:lnTo>
                <a:lnTo>
                  <a:pt x="2632" y="830"/>
                </a:lnTo>
                <a:lnTo>
                  <a:pt x="2632" y="830"/>
                </a:lnTo>
                <a:lnTo>
                  <a:pt x="2630" y="832"/>
                </a:lnTo>
                <a:lnTo>
                  <a:pt x="2630" y="841"/>
                </a:lnTo>
                <a:lnTo>
                  <a:pt x="2632" y="843"/>
                </a:lnTo>
                <a:lnTo>
                  <a:pt x="2630" y="843"/>
                </a:lnTo>
                <a:lnTo>
                  <a:pt x="2630" y="843"/>
                </a:lnTo>
                <a:lnTo>
                  <a:pt x="2628" y="845"/>
                </a:lnTo>
                <a:lnTo>
                  <a:pt x="2625" y="847"/>
                </a:lnTo>
                <a:lnTo>
                  <a:pt x="2621" y="849"/>
                </a:lnTo>
                <a:lnTo>
                  <a:pt x="2617" y="849"/>
                </a:lnTo>
                <a:lnTo>
                  <a:pt x="2611" y="853"/>
                </a:lnTo>
                <a:lnTo>
                  <a:pt x="2609" y="853"/>
                </a:lnTo>
                <a:lnTo>
                  <a:pt x="2609" y="856"/>
                </a:lnTo>
                <a:lnTo>
                  <a:pt x="2609" y="856"/>
                </a:lnTo>
                <a:lnTo>
                  <a:pt x="2611" y="858"/>
                </a:lnTo>
                <a:lnTo>
                  <a:pt x="2615" y="858"/>
                </a:lnTo>
                <a:lnTo>
                  <a:pt x="2613" y="858"/>
                </a:lnTo>
                <a:lnTo>
                  <a:pt x="2609" y="858"/>
                </a:lnTo>
                <a:lnTo>
                  <a:pt x="2607" y="860"/>
                </a:lnTo>
                <a:lnTo>
                  <a:pt x="2604" y="860"/>
                </a:lnTo>
                <a:lnTo>
                  <a:pt x="2600" y="860"/>
                </a:lnTo>
                <a:lnTo>
                  <a:pt x="2596" y="860"/>
                </a:lnTo>
                <a:lnTo>
                  <a:pt x="2594" y="858"/>
                </a:lnTo>
                <a:lnTo>
                  <a:pt x="2592" y="858"/>
                </a:lnTo>
                <a:lnTo>
                  <a:pt x="2590" y="858"/>
                </a:lnTo>
                <a:lnTo>
                  <a:pt x="2590" y="856"/>
                </a:lnTo>
                <a:lnTo>
                  <a:pt x="2590" y="853"/>
                </a:lnTo>
                <a:lnTo>
                  <a:pt x="2590" y="853"/>
                </a:lnTo>
                <a:lnTo>
                  <a:pt x="2588" y="851"/>
                </a:lnTo>
                <a:lnTo>
                  <a:pt x="2586" y="853"/>
                </a:lnTo>
                <a:lnTo>
                  <a:pt x="2584" y="853"/>
                </a:lnTo>
                <a:lnTo>
                  <a:pt x="2581" y="853"/>
                </a:lnTo>
                <a:lnTo>
                  <a:pt x="2581" y="853"/>
                </a:lnTo>
                <a:lnTo>
                  <a:pt x="2581" y="853"/>
                </a:lnTo>
                <a:lnTo>
                  <a:pt x="2581" y="856"/>
                </a:lnTo>
                <a:lnTo>
                  <a:pt x="2584" y="860"/>
                </a:lnTo>
                <a:lnTo>
                  <a:pt x="2586" y="862"/>
                </a:lnTo>
                <a:lnTo>
                  <a:pt x="2586" y="868"/>
                </a:lnTo>
                <a:lnTo>
                  <a:pt x="2586" y="870"/>
                </a:lnTo>
                <a:lnTo>
                  <a:pt x="2588" y="872"/>
                </a:lnTo>
                <a:lnTo>
                  <a:pt x="2588" y="872"/>
                </a:lnTo>
                <a:lnTo>
                  <a:pt x="2581" y="872"/>
                </a:lnTo>
                <a:lnTo>
                  <a:pt x="2581" y="872"/>
                </a:lnTo>
                <a:lnTo>
                  <a:pt x="2579" y="870"/>
                </a:lnTo>
                <a:lnTo>
                  <a:pt x="2579" y="872"/>
                </a:lnTo>
                <a:lnTo>
                  <a:pt x="2579" y="872"/>
                </a:lnTo>
                <a:lnTo>
                  <a:pt x="2577" y="872"/>
                </a:lnTo>
                <a:lnTo>
                  <a:pt x="2573" y="872"/>
                </a:lnTo>
                <a:lnTo>
                  <a:pt x="2569" y="874"/>
                </a:lnTo>
                <a:lnTo>
                  <a:pt x="2567" y="872"/>
                </a:lnTo>
                <a:lnTo>
                  <a:pt x="2565" y="870"/>
                </a:lnTo>
                <a:lnTo>
                  <a:pt x="2560" y="868"/>
                </a:lnTo>
                <a:lnTo>
                  <a:pt x="2558" y="868"/>
                </a:lnTo>
                <a:lnTo>
                  <a:pt x="2556" y="870"/>
                </a:lnTo>
                <a:lnTo>
                  <a:pt x="2554" y="870"/>
                </a:lnTo>
                <a:lnTo>
                  <a:pt x="2552" y="870"/>
                </a:lnTo>
                <a:lnTo>
                  <a:pt x="2548" y="870"/>
                </a:lnTo>
                <a:lnTo>
                  <a:pt x="2542" y="872"/>
                </a:lnTo>
                <a:lnTo>
                  <a:pt x="2540" y="874"/>
                </a:lnTo>
                <a:lnTo>
                  <a:pt x="2540" y="876"/>
                </a:lnTo>
                <a:lnTo>
                  <a:pt x="2540" y="876"/>
                </a:lnTo>
                <a:lnTo>
                  <a:pt x="2540" y="876"/>
                </a:lnTo>
                <a:lnTo>
                  <a:pt x="2542" y="876"/>
                </a:lnTo>
                <a:lnTo>
                  <a:pt x="2542" y="876"/>
                </a:lnTo>
                <a:lnTo>
                  <a:pt x="2544" y="876"/>
                </a:lnTo>
                <a:lnTo>
                  <a:pt x="2544" y="876"/>
                </a:lnTo>
                <a:lnTo>
                  <a:pt x="2546" y="876"/>
                </a:lnTo>
                <a:lnTo>
                  <a:pt x="2546" y="879"/>
                </a:lnTo>
                <a:lnTo>
                  <a:pt x="2544" y="879"/>
                </a:lnTo>
                <a:lnTo>
                  <a:pt x="2542" y="879"/>
                </a:lnTo>
                <a:lnTo>
                  <a:pt x="2542" y="879"/>
                </a:lnTo>
                <a:lnTo>
                  <a:pt x="2542" y="879"/>
                </a:lnTo>
                <a:lnTo>
                  <a:pt x="2542" y="879"/>
                </a:lnTo>
                <a:lnTo>
                  <a:pt x="2542" y="881"/>
                </a:lnTo>
                <a:lnTo>
                  <a:pt x="2544" y="881"/>
                </a:lnTo>
                <a:lnTo>
                  <a:pt x="2546" y="881"/>
                </a:lnTo>
                <a:lnTo>
                  <a:pt x="2544" y="881"/>
                </a:lnTo>
                <a:lnTo>
                  <a:pt x="2542" y="883"/>
                </a:lnTo>
                <a:lnTo>
                  <a:pt x="2542" y="883"/>
                </a:lnTo>
                <a:lnTo>
                  <a:pt x="2540" y="883"/>
                </a:lnTo>
                <a:lnTo>
                  <a:pt x="2544" y="885"/>
                </a:lnTo>
                <a:lnTo>
                  <a:pt x="2544" y="887"/>
                </a:lnTo>
                <a:lnTo>
                  <a:pt x="2546" y="887"/>
                </a:lnTo>
                <a:lnTo>
                  <a:pt x="2546" y="887"/>
                </a:lnTo>
                <a:lnTo>
                  <a:pt x="2548" y="887"/>
                </a:lnTo>
                <a:lnTo>
                  <a:pt x="2552" y="887"/>
                </a:lnTo>
                <a:lnTo>
                  <a:pt x="2556" y="889"/>
                </a:lnTo>
                <a:lnTo>
                  <a:pt x="2558" y="889"/>
                </a:lnTo>
                <a:lnTo>
                  <a:pt x="2558" y="889"/>
                </a:lnTo>
                <a:lnTo>
                  <a:pt x="2560" y="889"/>
                </a:lnTo>
                <a:lnTo>
                  <a:pt x="2560" y="889"/>
                </a:lnTo>
                <a:lnTo>
                  <a:pt x="2560" y="889"/>
                </a:lnTo>
                <a:lnTo>
                  <a:pt x="2563" y="889"/>
                </a:lnTo>
                <a:lnTo>
                  <a:pt x="2563" y="891"/>
                </a:lnTo>
                <a:lnTo>
                  <a:pt x="2565" y="891"/>
                </a:lnTo>
                <a:lnTo>
                  <a:pt x="2567" y="891"/>
                </a:lnTo>
                <a:lnTo>
                  <a:pt x="2567" y="891"/>
                </a:lnTo>
                <a:lnTo>
                  <a:pt x="2569" y="891"/>
                </a:lnTo>
                <a:lnTo>
                  <a:pt x="2567" y="893"/>
                </a:lnTo>
                <a:lnTo>
                  <a:pt x="2567" y="893"/>
                </a:lnTo>
                <a:lnTo>
                  <a:pt x="2569" y="893"/>
                </a:lnTo>
                <a:lnTo>
                  <a:pt x="2571" y="893"/>
                </a:lnTo>
                <a:lnTo>
                  <a:pt x="2571" y="893"/>
                </a:lnTo>
                <a:lnTo>
                  <a:pt x="2573" y="893"/>
                </a:lnTo>
                <a:lnTo>
                  <a:pt x="2571" y="895"/>
                </a:lnTo>
                <a:lnTo>
                  <a:pt x="2571" y="895"/>
                </a:lnTo>
                <a:lnTo>
                  <a:pt x="2571" y="897"/>
                </a:lnTo>
                <a:lnTo>
                  <a:pt x="2573" y="897"/>
                </a:lnTo>
                <a:lnTo>
                  <a:pt x="2573" y="897"/>
                </a:lnTo>
                <a:lnTo>
                  <a:pt x="2579" y="897"/>
                </a:lnTo>
                <a:lnTo>
                  <a:pt x="2581" y="897"/>
                </a:lnTo>
                <a:lnTo>
                  <a:pt x="2581" y="897"/>
                </a:lnTo>
                <a:lnTo>
                  <a:pt x="2579" y="897"/>
                </a:lnTo>
                <a:lnTo>
                  <a:pt x="2579" y="897"/>
                </a:lnTo>
                <a:lnTo>
                  <a:pt x="2577" y="897"/>
                </a:lnTo>
                <a:lnTo>
                  <a:pt x="2577" y="897"/>
                </a:lnTo>
                <a:lnTo>
                  <a:pt x="2575" y="900"/>
                </a:lnTo>
                <a:lnTo>
                  <a:pt x="2577" y="900"/>
                </a:lnTo>
                <a:lnTo>
                  <a:pt x="2577" y="900"/>
                </a:lnTo>
                <a:lnTo>
                  <a:pt x="2579" y="902"/>
                </a:lnTo>
                <a:lnTo>
                  <a:pt x="2577" y="904"/>
                </a:lnTo>
                <a:lnTo>
                  <a:pt x="2577" y="904"/>
                </a:lnTo>
                <a:lnTo>
                  <a:pt x="2577" y="906"/>
                </a:lnTo>
                <a:lnTo>
                  <a:pt x="2579" y="908"/>
                </a:lnTo>
                <a:lnTo>
                  <a:pt x="2581" y="910"/>
                </a:lnTo>
                <a:lnTo>
                  <a:pt x="2588" y="914"/>
                </a:lnTo>
                <a:lnTo>
                  <a:pt x="2588" y="914"/>
                </a:lnTo>
                <a:lnTo>
                  <a:pt x="2590" y="914"/>
                </a:lnTo>
                <a:lnTo>
                  <a:pt x="2592" y="914"/>
                </a:lnTo>
                <a:lnTo>
                  <a:pt x="2592" y="916"/>
                </a:lnTo>
                <a:lnTo>
                  <a:pt x="2592" y="916"/>
                </a:lnTo>
                <a:lnTo>
                  <a:pt x="2592" y="921"/>
                </a:lnTo>
                <a:lnTo>
                  <a:pt x="2592" y="923"/>
                </a:lnTo>
                <a:lnTo>
                  <a:pt x="2592" y="925"/>
                </a:lnTo>
                <a:lnTo>
                  <a:pt x="2592" y="925"/>
                </a:lnTo>
                <a:lnTo>
                  <a:pt x="2592" y="925"/>
                </a:lnTo>
                <a:lnTo>
                  <a:pt x="2590" y="925"/>
                </a:lnTo>
                <a:lnTo>
                  <a:pt x="2590" y="925"/>
                </a:lnTo>
                <a:lnTo>
                  <a:pt x="2590" y="925"/>
                </a:lnTo>
                <a:lnTo>
                  <a:pt x="2594" y="929"/>
                </a:lnTo>
                <a:lnTo>
                  <a:pt x="2596" y="929"/>
                </a:lnTo>
                <a:lnTo>
                  <a:pt x="2596" y="931"/>
                </a:lnTo>
                <a:lnTo>
                  <a:pt x="2598" y="937"/>
                </a:lnTo>
                <a:lnTo>
                  <a:pt x="2600" y="937"/>
                </a:lnTo>
                <a:lnTo>
                  <a:pt x="2600" y="937"/>
                </a:lnTo>
                <a:lnTo>
                  <a:pt x="2598" y="937"/>
                </a:lnTo>
                <a:lnTo>
                  <a:pt x="2598" y="937"/>
                </a:lnTo>
                <a:lnTo>
                  <a:pt x="2596" y="933"/>
                </a:lnTo>
                <a:lnTo>
                  <a:pt x="2596" y="931"/>
                </a:lnTo>
                <a:lnTo>
                  <a:pt x="2594" y="929"/>
                </a:lnTo>
                <a:lnTo>
                  <a:pt x="2592" y="929"/>
                </a:lnTo>
                <a:lnTo>
                  <a:pt x="2592" y="931"/>
                </a:lnTo>
                <a:lnTo>
                  <a:pt x="2590" y="935"/>
                </a:lnTo>
                <a:lnTo>
                  <a:pt x="2590" y="944"/>
                </a:lnTo>
                <a:lnTo>
                  <a:pt x="2590" y="944"/>
                </a:lnTo>
                <a:lnTo>
                  <a:pt x="2590" y="944"/>
                </a:lnTo>
                <a:lnTo>
                  <a:pt x="2592" y="941"/>
                </a:lnTo>
                <a:lnTo>
                  <a:pt x="2592" y="944"/>
                </a:lnTo>
                <a:lnTo>
                  <a:pt x="2590" y="944"/>
                </a:lnTo>
                <a:lnTo>
                  <a:pt x="2590" y="946"/>
                </a:lnTo>
                <a:lnTo>
                  <a:pt x="2588" y="956"/>
                </a:lnTo>
                <a:lnTo>
                  <a:pt x="2586" y="962"/>
                </a:lnTo>
                <a:lnTo>
                  <a:pt x="2584" y="965"/>
                </a:lnTo>
                <a:lnTo>
                  <a:pt x="2581" y="967"/>
                </a:lnTo>
                <a:lnTo>
                  <a:pt x="2581" y="967"/>
                </a:lnTo>
                <a:lnTo>
                  <a:pt x="2579" y="967"/>
                </a:lnTo>
                <a:lnTo>
                  <a:pt x="2575" y="967"/>
                </a:lnTo>
                <a:lnTo>
                  <a:pt x="2573" y="967"/>
                </a:lnTo>
                <a:lnTo>
                  <a:pt x="2571" y="967"/>
                </a:lnTo>
                <a:lnTo>
                  <a:pt x="2567" y="965"/>
                </a:lnTo>
                <a:lnTo>
                  <a:pt x="2565" y="965"/>
                </a:lnTo>
                <a:lnTo>
                  <a:pt x="2563" y="967"/>
                </a:lnTo>
                <a:lnTo>
                  <a:pt x="2558" y="965"/>
                </a:lnTo>
                <a:lnTo>
                  <a:pt x="2556" y="965"/>
                </a:lnTo>
                <a:lnTo>
                  <a:pt x="2556" y="965"/>
                </a:lnTo>
                <a:lnTo>
                  <a:pt x="2552" y="965"/>
                </a:lnTo>
                <a:lnTo>
                  <a:pt x="2552" y="965"/>
                </a:lnTo>
                <a:lnTo>
                  <a:pt x="2550" y="965"/>
                </a:lnTo>
                <a:lnTo>
                  <a:pt x="2546" y="967"/>
                </a:lnTo>
                <a:lnTo>
                  <a:pt x="2542" y="967"/>
                </a:lnTo>
                <a:lnTo>
                  <a:pt x="2533" y="965"/>
                </a:lnTo>
                <a:lnTo>
                  <a:pt x="2531" y="962"/>
                </a:lnTo>
                <a:lnTo>
                  <a:pt x="2525" y="962"/>
                </a:lnTo>
                <a:lnTo>
                  <a:pt x="2523" y="962"/>
                </a:lnTo>
                <a:lnTo>
                  <a:pt x="2521" y="962"/>
                </a:lnTo>
                <a:lnTo>
                  <a:pt x="2519" y="962"/>
                </a:lnTo>
                <a:lnTo>
                  <a:pt x="2514" y="962"/>
                </a:lnTo>
                <a:lnTo>
                  <a:pt x="2512" y="962"/>
                </a:lnTo>
                <a:lnTo>
                  <a:pt x="2508" y="962"/>
                </a:lnTo>
                <a:lnTo>
                  <a:pt x="2506" y="962"/>
                </a:lnTo>
                <a:lnTo>
                  <a:pt x="2502" y="962"/>
                </a:lnTo>
                <a:lnTo>
                  <a:pt x="2500" y="960"/>
                </a:lnTo>
                <a:lnTo>
                  <a:pt x="2500" y="960"/>
                </a:lnTo>
                <a:lnTo>
                  <a:pt x="2498" y="960"/>
                </a:lnTo>
                <a:lnTo>
                  <a:pt x="2496" y="960"/>
                </a:lnTo>
                <a:lnTo>
                  <a:pt x="2493" y="960"/>
                </a:lnTo>
                <a:lnTo>
                  <a:pt x="2491" y="960"/>
                </a:lnTo>
                <a:lnTo>
                  <a:pt x="2489" y="962"/>
                </a:lnTo>
                <a:lnTo>
                  <a:pt x="2487" y="962"/>
                </a:lnTo>
                <a:lnTo>
                  <a:pt x="2487" y="965"/>
                </a:lnTo>
                <a:lnTo>
                  <a:pt x="2487" y="965"/>
                </a:lnTo>
                <a:lnTo>
                  <a:pt x="2489" y="965"/>
                </a:lnTo>
                <a:lnTo>
                  <a:pt x="2487" y="967"/>
                </a:lnTo>
                <a:lnTo>
                  <a:pt x="2485" y="967"/>
                </a:lnTo>
                <a:lnTo>
                  <a:pt x="2485" y="967"/>
                </a:lnTo>
                <a:lnTo>
                  <a:pt x="2483" y="967"/>
                </a:lnTo>
                <a:lnTo>
                  <a:pt x="2479" y="967"/>
                </a:lnTo>
                <a:lnTo>
                  <a:pt x="2477" y="969"/>
                </a:lnTo>
                <a:lnTo>
                  <a:pt x="2477" y="969"/>
                </a:lnTo>
                <a:lnTo>
                  <a:pt x="2475" y="971"/>
                </a:lnTo>
                <a:lnTo>
                  <a:pt x="2475" y="973"/>
                </a:lnTo>
                <a:lnTo>
                  <a:pt x="2475" y="973"/>
                </a:lnTo>
                <a:lnTo>
                  <a:pt x="2475" y="975"/>
                </a:lnTo>
                <a:lnTo>
                  <a:pt x="2475" y="975"/>
                </a:lnTo>
                <a:lnTo>
                  <a:pt x="2477" y="977"/>
                </a:lnTo>
                <a:lnTo>
                  <a:pt x="2479" y="977"/>
                </a:lnTo>
                <a:lnTo>
                  <a:pt x="2479" y="977"/>
                </a:lnTo>
                <a:lnTo>
                  <a:pt x="2477" y="979"/>
                </a:lnTo>
                <a:lnTo>
                  <a:pt x="2477" y="979"/>
                </a:lnTo>
                <a:lnTo>
                  <a:pt x="2477" y="981"/>
                </a:lnTo>
                <a:lnTo>
                  <a:pt x="2481" y="979"/>
                </a:lnTo>
                <a:lnTo>
                  <a:pt x="2481" y="979"/>
                </a:lnTo>
                <a:lnTo>
                  <a:pt x="2481" y="981"/>
                </a:lnTo>
                <a:lnTo>
                  <a:pt x="2481" y="981"/>
                </a:lnTo>
                <a:lnTo>
                  <a:pt x="2481" y="983"/>
                </a:lnTo>
                <a:lnTo>
                  <a:pt x="2481" y="983"/>
                </a:lnTo>
                <a:lnTo>
                  <a:pt x="2481" y="983"/>
                </a:lnTo>
                <a:lnTo>
                  <a:pt x="2481" y="986"/>
                </a:lnTo>
                <a:lnTo>
                  <a:pt x="2481" y="986"/>
                </a:lnTo>
                <a:lnTo>
                  <a:pt x="2481" y="986"/>
                </a:lnTo>
                <a:lnTo>
                  <a:pt x="2481" y="986"/>
                </a:lnTo>
                <a:lnTo>
                  <a:pt x="2481" y="988"/>
                </a:lnTo>
                <a:lnTo>
                  <a:pt x="2479" y="988"/>
                </a:lnTo>
                <a:lnTo>
                  <a:pt x="2479" y="992"/>
                </a:lnTo>
                <a:lnTo>
                  <a:pt x="2479" y="992"/>
                </a:lnTo>
                <a:lnTo>
                  <a:pt x="2481" y="992"/>
                </a:lnTo>
                <a:lnTo>
                  <a:pt x="2479" y="994"/>
                </a:lnTo>
                <a:lnTo>
                  <a:pt x="2479" y="994"/>
                </a:lnTo>
                <a:lnTo>
                  <a:pt x="2479" y="996"/>
                </a:lnTo>
                <a:lnTo>
                  <a:pt x="2481" y="996"/>
                </a:lnTo>
                <a:lnTo>
                  <a:pt x="2481" y="996"/>
                </a:lnTo>
                <a:lnTo>
                  <a:pt x="2481" y="998"/>
                </a:lnTo>
                <a:lnTo>
                  <a:pt x="2481" y="1002"/>
                </a:lnTo>
                <a:lnTo>
                  <a:pt x="2483" y="1004"/>
                </a:lnTo>
                <a:lnTo>
                  <a:pt x="2483" y="1006"/>
                </a:lnTo>
                <a:lnTo>
                  <a:pt x="2483" y="1006"/>
                </a:lnTo>
                <a:lnTo>
                  <a:pt x="2483" y="1009"/>
                </a:lnTo>
                <a:lnTo>
                  <a:pt x="2481" y="1013"/>
                </a:lnTo>
                <a:lnTo>
                  <a:pt x="2481" y="1013"/>
                </a:lnTo>
                <a:lnTo>
                  <a:pt x="2481" y="1015"/>
                </a:lnTo>
                <a:lnTo>
                  <a:pt x="2479" y="1021"/>
                </a:lnTo>
                <a:lnTo>
                  <a:pt x="2479" y="1021"/>
                </a:lnTo>
                <a:lnTo>
                  <a:pt x="2479" y="1021"/>
                </a:lnTo>
                <a:lnTo>
                  <a:pt x="2479" y="1023"/>
                </a:lnTo>
                <a:lnTo>
                  <a:pt x="2477" y="1027"/>
                </a:lnTo>
                <a:lnTo>
                  <a:pt x="2475" y="1032"/>
                </a:lnTo>
                <a:lnTo>
                  <a:pt x="2475" y="1034"/>
                </a:lnTo>
                <a:lnTo>
                  <a:pt x="2472" y="1036"/>
                </a:lnTo>
                <a:lnTo>
                  <a:pt x="2472" y="1036"/>
                </a:lnTo>
                <a:lnTo>
                  <a:pt x="2472" y="1036"/>
                </a:lnTo>
                <a:lnTo>
                  <a:pt x="2472" y="1038"/>
                </a:lnTo>
                <a:lnTo>
                  <a:pt x="2470" y="1040"/>
                </a:lnTo>
                <a:lnTo>
                  <a:pt x="2470" y="1042"/>
                </a:lnTo>
                <a:lnTo>
                  <a:pt x="2470" y="1044"/>
                </a:lnTo>
                <a:lnTo>
                  <a:pt x="2470" y="1044"/>
                </a:lnTo>
                <a:lnTo>
                  <a:pt x="2470" y="1046"/>
                </a:lnTo>
                <a:lnTo>
                  <a:pt x="2470" y="1046"/>
                </a:lnTo>
                <a:lnTo>
                  <a:pt x="2472" y="1046"/>
                </a:lnTo>
                <a:lnTo>
                  <a:pt x="2475" y="1046"/>
                </a:lnTo>
                <a:lnTo>
                  <a:pt x="2475" y="1046"/>
                </a:lnTo>
                <a:lnTo>
                  <a:pt x="2477" y="1044"/>
                </a:lnTo>
                <a:lnTo>
                  <a:pt x="2479" y="1042"/>
                </a:lnTo>
                <a:lnTo>
                  <a:pt x="2479" y="1040"/>
                </a:lnTo>
                <a:lnTo>
                  <a:pt x="2481" y="1040"/>
                </a:lnTo>
                <a:lnTo>
                  <a:pt x="2479" y="1042"/>
                </a:lnTo>
                <a:lnTo>
                  <a:pt x="2477" y="1042"/>
                </a:lnTo>
                <a:lnTo>
                  <a:pt x="2477" y="1044"/>
                </a:lnTo>
                <a:lnTo>
                  <a:pt x="2477" y="1046"/>
                </a:lnTo>
                <a:lnTo>
                  <a:pt x="2477" y="1046"/>
                </a:lnTo>
                <a:lnTo>
                  <a:pt x="2475" y="1046"/>
                </a:lnTo>
                <a:lnTo>
                  <a:pt x="2475" y="1046"/>
                </a:lnTo>
                <a:lnTo>
                  <a:pt x="2475" y="1048"/>
                </a:lnTo>
                <a:lnTo>
                  <a:pt x="2475" y="1050"/>
                </a:lnTo>
                <a:lnTo>
                  <a:pt x="2475" y="1050"/>
                </a:lnTo>
                <a:lnTo>
                  <a:pt x="2477" y="1050"/>
                </a:lnTo>
                <a:lnTo>
                  <a:pt x="2479" y="1050"/>
                </a:lnTo>
                <a:lnTo>
                  <a:pt x="2479" y="1050"/>
                </a:lnTo>
                <a:lnTo>
                  <a:pt x="2481" y="1050"/>
                </a:lnTo>
                <a:lnTo>
                  <a:pt x="2481" y="1050"/>
                </a:lnTo>
                <a:lnTo>
                  <a:pt x="2483" y="1050"/>
                </a:lnTo>
                <a:lnTo>
                  <a:pt x="2479" y="1050"/>
                </a:lnTo>
                <a:lnTo>
                  <a:pt x="2481" y="1053"/>
                </a:lnTo>
                <a:lnTo>
                  <a:pt x="2481" y="1055"/>
                </a:lnTo>
                <a:lnTo>
                  <a:pt x="2479" y="1059"/>
                </a:lnTo>
                <a:lnTo>
                  <a:pt x="2481" y="1061"/>
                </a:lnTo>
                <a:lnTo>
                  <a:pt x="2481" y="1063"/>
                </a:lnTo>
                <a:lnTo>
                  <a:pt x="2481" y="1065"/>
                </a:lnTo>
                <a:lnTo>
                  <a:pt x="2481" y="1067"/>
                </a:lnTo>
                <a:lnTo>
                  <a:pt x="2479" y="1071"/>
                </a:lnTo>
                <a:lnTo>
                  <a:pt x="2477" y="1074"/>
                </a:lnTo>
                <a:lnTo>
                  <a:pt x="2479" y="1074"/>
                </a:lnTo>
                <a:lnTo>
                  <a:pt x="2479" y="1074"/>
                </a:lnTo>
                <a:lnTo>
                  <a:pt x="2481" y="1074"/>
                </a:lnTo>
                <a:lnTo>
                  <a:pt x="2483" y="1074"/>
                </a:lnTo>
                <a:lnTo>
                  <a:pt x="2485" y="1074"/>
                </a:lnTo>
                <a:lnTo>
                  <a:pt x="2489" y="1074"/>
                </a:lnTo>
                <a:lnTo>
                  <a:pt x="2493" y="1076"/>
                </a:lnTo>
                <a:lnTo>
                  <a:pt x="2493" y="1076"/>
                </a:lnTo>
                <a:lnTo>
                  <a:pt x="2500" y="1071"/>
                </a:lnTo>
                <a:lnTo>
                  <a:pt x="2500" y="1071"/>
                </a:lnTo>
                <a:lnTo>
                  <a:pt x="2504" y="1071"/>
                </a:lnTo>
                <a:lnTo>
                  <a:pt x="2506" y="1071"/>
                </a:lnTo>
                <a:lnTo>
                  <a:pt x="2508" y="1071"/>
                </a:lnTo>
                <a:lnTo>
                  <a:pt x="2508" y="1069"/>
                </a:lnTo>
                <a:lnTo>
                  <a:pt x="2508" y="1071"/>
                </a:lnTo>
                <a:lnTo>
                  <a:pt x="2508" y="1071"/>
                </a:lnTo>
                <a:lnTo>
                  <a:pt x="2514" y="1076"/>
                </a:lnTo>
                <a:lnTo>
                  <a:pt x="2514" y="1078"/>
                </a:lnTo>
                <a:lnTo>
                  <a:pt x="2516" y="1076"/>
                </a:lnTo>
                <a:lnTo>
                  <a:pt x="2519" y="1076"/>
                </a:lnTo>
                <a:lnTo>
                  <a:pt x="2516" y="1076"/>
                </a:lnTo>
                <a:lnTo>
                  <a:pt x="2516" y="1078"/>
                </a:lnTo>
                <a:lnTo>
                  <a:pt x="2514" y="1080"/>
                </a:lnTo>
                <a:lnTo>
                  <a:pt x="2514" y="1080"/>
                </a:lnTo>
                <a:lnTo>
                  <a:pt x="2516" y="1082"/>
                </a:lnTo>
                <a:lnTo>
                  <a:pt x="2516" y="1082"/>
                </a:lnTo>
                <a:lnTo>
                  <a:pt x="2516" y="1082"/>
                </a:lnTo>
                <a:lnTo>
                  <a:pt x="2516" y="1084"/>
                </a:lnTo>
                <a:lnTo>
                  <a:pt x="2519" y="1086"/>
                </a:lnTo>
                <a:lnTo>
                  <a:pt x="2521" y="1088"/>
                </a:lnTo>
                <a:lnTo>
                  <a:pt x="2521" y="1088"/>
                </a:lnTo>
                <a:lnTo>
                  <a:pt x="2523" y="1090"/>
                </a:lnTo>
                <a:lnTo>
                  <a:pt x="2527" y="1090"/>
                </a:lnTo>
                <a:lnTo>
                  <a:pt x="2527" y="1090"/>
                </a:lnTo>
                <a:lnTo>
                  <a:pt x="2529" y="1090"/>
                </a:lnTo>
                <a:lnTo>
                  <a:pt x="2529" y="1088"/>
                </a:lnTo>
                <a:lnTo>
                  <a:pt x="2529" y="1088"/>
                </a:lnTo>
                <a:lnTo>
                  <a:pt x="2529" y="1088"/>
                </a:lnTo>
                <a:lnTo>
                  <a:pt x="2529" y="1088"/>
                </a:lnTo>
                <a:lnTo>
                  <a:pt x="2531" y="1088"/>
                </a:lnTo>
                <a:lnTo>
                  <a:pt x="2531" y="1084"/>
                </a:lnTo>
                <a:lnTo>
                  <a:pt x="2533" y="1084"/>
                </a:lnTo>
                <a:lnTo>
                  <a:pt x="2535" y="1082"/>
                </a:lnTo>
                <a:lnTo>
                  <a:pt x="2540" y="1082"/>
                </a:lnTo>
                <a:lnTo>
                  <a:pt x="2542" y="1080"/>
                </a:lnTo>
                <a:lnTo>
                  <a:pt x="2544" y="1080"/>
                </a:lnTo>
                <a:lnTo>
                  <a:pt x="2544" y="1080"/>
                </a:lnTo>
                <a:lnTo>
                  <a:pt x="2552" y="1078"/>
                </a:lnTo>
                <a:lnTo>
                  <a:pt x="2556" y="1080"/>
                </a:lnTo>
                <a:lnTo>
                  <a:pt x="2558" y="1080"/>
                </a:lnTo>
                <a:lnTo>
                  <a:pt x="2560" y="1078"/>
                </a:lnTo>
                <a:lnTo>
                  <a:pt x="2563" y="1078"/>
                </a:lnTo>
                <a:lnTo>
                  <a:pt x="2565" y="1080"/>
                </a:lnTo>
                <a:lnTo>
                  <a:pt x="2567" y="1080"/>
                </a:lnTo>
                <a:lnTo>
                  <a:pt x="2569" y="1080"/>
                </a:lnTo>
                <a:lnTo>
                  <a:pt x="2571" y="1078"/>
                </a:lnTo>
                <a:lnTo>
                  <a:pt x="2573" y="1078"/>
                </a:lnTo>
                <a:lnTo>
                  <a:pt x="2575" y="1078"/>
                </a:lnTo>
                <a:lnTo>
                  <a:pt x="2575" y="1080"/>
                </a:lnTo>
                <a:lnTo>
                  <a:pt x="2577" y="1078"/>
                </a:lnTo>
                <a:lnTo>
                  <a:pt x="2579" y="1076"/>
                </a:lnTo>
                <a:lnTo>
                  <a:pt x="2581" y="1071"/>
                </a:lnTo>
                <a:lnTo>
                  <a:pt x="2584" y="1067"/>
                </a:lnTo>
                <a:lnTo>
                  <a:pt x="2588" y="1065"/>
                </a:lnTo>
                <a:lnTo>
                  <a:pt x="2594" y="1065"/>
                </a:lnTo>
                <a:lnTo>
                  <a:pt x="2596" y="1065"/>
                </a:lnTo>
                <a:lnTo>
                  <a:pt x="2596" y="1065"/>
                </a:lnTo>
                <a:lnTo>
                  <a:pt x="2598" y="1065"/>
                </a:lnTo>
                <a:lnTo>
                  <a:pt x="2596" y="1063"/>
                </a:lnTo>
                <a:lnTo>
                  <a:pt x="2596" y="1061"/>
                </a:lnTo>
                <a:lnTo>
                  <a:pt x="2596" y="1061"/>
                </a:lnTo>
                <a:lnTo>
                  <a:pt x="2596" y="1061"/>
                </a:lnTo>
                <a:lnTo>
                  <a:pt x="2598" y="1059"/>
                </a:lnTo>
                <a:lnTo>
                  <a:pt x="2598" y="1055"/>
                </a:lnTo>
                <a:lnTo>
                  <a:pt x="2600" y="1055"/>
                </a:lnTo>
                <a:lnTo>
                  <a:pt x="2600" y="1053"/>
                </a:lnTo>
                <a:lnTo>
                  <a:pt x="2602" y="1050"/>
                </a:lnTo>
                <a:lnTo>
                  <a:pt x="2607" y="1048"/>
                </a:lnTo>
                <a:lnTo>
                  <a:pt x="2609" y="1046"/>
                </a:lnTo>
                <a:lnTo>
                  <a:pt x="2611" y="1046"/>
                </a:lnTo>
                <a:lnTo>
                  <a:pt x="2611" y="1044"/>
                </a:lnTo>
                <a:lnTo>
                  <a:pt x="2607" y="1044"/>
                </a:lnTo>
                <a:lnTo>
                  <a:pt x="2607" y="1042"/>
                </a:lnTo>
                <a:lnTo>
                  <a:pt x="2604" y="1040"/>
                </a:lnTo>
                <a:lnTo>
                  <a:pt x="2602" y="1034"/>
                </a:lnTo>
                <a:lnTo>
                  <a:pt x="2602" y="1034"/>
                </a:lnTo>
                <a:lnTo>
                  <a:pt x="2607" y="1027"/>
                </a:lnTo>
                <a:lnTo>
                  <a:pt x="2609" y="1025"/>
                </a:lnTo>
                <a:lnTo>
                  <a:pt x="2611" y="1023"/>
                </a:lnTo>
                <a:lnTo>
                  <a:pt x="2613" y="1019"/>
                </a:lnTo>
                <a:lnTo>
                  <a:pt x="2617" y="1015"/>
                </a:lnTo>
                <a:lnTo>
                  <a:pt x="2617" y="1015"/>
                </a:lnTo>
                <a:lnTo>
                  <a:pt x="2617" y="1015"/>
                </a:lnTo>
                <a:lnTo>
                  <a:pt x="2619" y="1015"/>
                </a:lnTo>
                <a:lnTo>
                  <a:pt x="2619" y="1013"/>
                </a:lnTo>
                <a:lnTo>
                  <a:pt x="2621" y="1013"/>
                </a:lnTo>
                <a:lnTo>
                  <a:pt x="2619" y="1011"/>
                </a:lnTo>
                <a:lnTo>
                  <a:pt x="2617" y="1011"/>
                </a:lnTo>
                <a:lnTo>
                  <a:pt x="2619" y="1009"/>
                </a:lnTo>
                <a:lnTo>
                  <a:pt x="2623" y="1006"/>
                </a:lnTo>
                <a:lnTo>
                  <a:pt x="2625" y="1006"/>
                </a:lnTo>
                <a:lnTo>
                  <a:pt x="2630" y="1004"/>
                </a:lnTo>
                <a:lnTo>
                  <a:pt x="2638" y="1002"/>
                </a:lnTo>
                <a:lnTo>
                  <a:pt x="2638" y="1002"/>
                </a:lnTo>
                <a:lnTo>
                  <a:pt x="2642" y="1000"/>
                </a:lnTo>
                <a:lnTo>
                  <a:pt x="2651" y="994"/>
                </a:lnTo>
                <a:lnTo>
                  <a:pt x="2653" y="992"/>
                </a:lnTo>
                <a:lnTo>
                  <a:pt x="2655" y="992"/>
                </a:lnTo>
                <a:lnTo>
                  <a:pt x="2655" y="990"/>
                </a:lnTo>
                <a:lnTo>
                  <a:pt x="2655" y="988"/>
                </a:lnTo>
                <a:lnTo>
                  <a:pt x="2655" y="988"/>
                </a:lnTo>
                <a:lnTo>
                  <a:pt x="2653" y="988"/>
                </a:lnTo>
                <a:lnTo>
                  <a:pt x="2653" y="986"/>
                </a:lnTo>
                <a:lnTo>
                  <a:pt x="2655" y="986"/>
                </a:lnTo>
                <a:lnTo>
                  <a:pt x="2655" y="986"/>
                </a:lnTo>
                <a:lnTo>
                  <a:pt x="2655" y="986"/>
                </a:lnTo>
                <a:lnTo>
                  <a:pt x="2655" y="983"/>
                </a:lnTo>
                <a:lnTo>
                  <a:pt x="2655" y="983"/>
                </a:lnTo>
                <a:lnTo>
                  <a:pt x="2655" y="983"/>
                </a:lnTo>
                <a:lnTo>
                  <a:pt x="2653" y="979"/>
                </a:lnTo>
                <a:lnTo>
                  <a:pt x="2653" y="975"/>
                </a:lnTo>
                <a:lnTo>
                  <a:pt x="2653" y="975"/>
                </a:lnTo>
                <a:lnTo>
                  <a:pt x="2653" y="971"/>
                </a:lnTo>
                <a:lnTo>
                  <a:pt x="2655" y="969"/>
                </a:lnTo>
                <a:lnTo>
                  <a:pt x="2663" y="965"/>
                </a:lnTo>
                <a:lnTo>
                  <a:pt x="2663" y="965"/>
                </a:lnTo>
                <a:lnTo>
                  <a:pt x="2665" y="962"/>
                </a:lnTo>
                <a:lnTo>
                  <a:pt x="2667" y="962"/>
                </a:lnTo>
                <a:lnTo>
                  <a:pt x="2667" y="962"/>
                </a:lnTo>
                <a:lnTo>
                  <a:pt x="2667" y="962"/>
                </a:lnTo>
                <a:lnTo>
                  <a:pt x="2667" y="965"/>
                </a:lnTo>
                <a:lnTo>
                  <a:pt x="2669" y="965"/>
                </a:lnTo>
                <a:lnTo>
                  <a:pt x="2672" y="965"/>
                </a:lnTo>
                <a:lnTo>
                  <a:pt x="2672" y="965"/>
                </a:lnTo>
                <a:lnTo>
                  <a:pt x="2676" y="967"/>
                </a:lnTo>
                <a:lnTo>
                  <a:pt x="2676" y="967"/>
                </a:lnTo>
                <a:lnTo>
                  <a:pt x="2678" y="967"/>
                </a:lnTo>
                <a:lnTo>
                  <a:pt x="2678" y="967"/>
                </a:lnTo>
                <a:lnTo>
                  <a:pt x="2678" y="967"/>
                </a:lnTo>
                <a:lnTo>
                  <a:pt x="2678" y="967"/>
                </a:lnTo>
                <a:lnTo>
                  <a:pt x="2678" y="967"/>
                </a:lnTo>
                <a:lnTo>
                  <a:pt x="2680" y="967"/>
                </a:lnTo>
                <a:lnTo>
                  <a:pt x="2680" y="967"/>
                </a:lnTo>
                <a:lnTo>
                  <a:pt x="2682" y="965"/>
                </a:lnTo>
                <a:lnTo>
                  <a:pt x="2682" y="967"/>
                </a:lnTo>
                <a:lnTo>
                  <a:pt x="2682" y="967"/>
                </a:lnTo>
                <a:lnTo>
                  <a:pt x="2682" y="967"/>
                </a:lnTo>
                <a:lnTo>
                  <a:pt x="2682" y="967"/>
                </a:lnTo>
                <a:lnTo>
                  <a:pt x="2684" y="967"/>
                </a:lnTo>
                <a:lnTo>
                  <a:pt x="2686" y="969"/>
                </a:lnTo>
                <a:lnTo>
                  <a:pt x="2690" y="971"/>
                </a:lnTo>
                <a:lnTo>
                  <a:pt x="2692" y="971"/>
                </a:lnTo>
                <a:lnTo>
                  <a:pt x="2695" y="971"/>
                </a:lnTo>
                <a:lnTo>
                  <a:pt x="2697" y="971"/>
                </a:lnTo>
                <a:lnTo>
                  <a:pt x="2699" y="971"/>
                </a:lnTo>
                <a:lnTo>
                  <a:pt x="2701" y="971"/>
                </a:lnTo>
                <a:lnTo>
                  <a:pt x="2703" y="969"/>
                </a:lnTo>
                <a:lnTo>
                  <a:pt x="2705" y="969"/>
                </a:lnTo>
                <a:lnTo>
                  <a:pt x="2705" y="967"/>
                </a:lnTo>
                <a:lnTo>
                  <a:pt x="2705" y="967"/>
                </a:lnTo>
                <a:lnTo>
                  <a:pt x="2707" y="965"/>
                </a:lnTo>
                <a:lnTo>
                  <a:pt x="2711" y="962"/>
                </a:lnTo>
                <a:lnTo>
                  <a:pt x="2713" y="960"/>
                </a:lnTo>
                <a:lnTo>
                  <a:pt x="2716" y="960"/>
                </a:lnTo>
                <a:lnTo>
                  <a:pt x="2720" y="958"/>
                </a:lnTo>
                <a:lnTo>
                  <a:pt x="2724" y="958"/>
                </a:lnTo>
                <a:lnTo>
                  <a:pt x="2724" y="956"/>
                </a:lnTo>
                <a:lnTo>
                  <a:pt x="2728" y="954"/>
                </a:lnTo>
                <a:lnTo>
                  <a:pt x="2732" y="950"/>
                </a:lnTo>
                <a:lnTo>
                  <a:pt x="2734" y="948"/>
                </a:lnTo>
                <a:lnTo>
                  <a:pt x="2736" y="948"/>
                </a:lnTo>
                <a:lnTo>
                  <a:pt x="2741" y="950"/>
                </a:lnTo>
                <a:lnTo>
                  <a:pt x="2743" y="950"/>
                </a:lnTo>
                <a:lnTo>
                  <a:pt x="2749" y="954"/>
                </a:lnTo>
                <a:lnTo>
                  <a:pt x="2753" y="956"/>
                </a:lnTo>
                <a:lnTo>
                  <a:pt x="2755" y="956"/>
                </a:lnTo>
                <a:lnTo>
                  <a:pt x="2755" y="958"/>
                </a:lnTo>
                <a:lnTo>
                  <a:pt x="2757" y="965"/>
                </a:lnTo>
                <a:lnTo>
                  <a:pt x="2760" y="967"/>
                </a:lnTo>
                <a:lnTo>
                  <a:pt x="2760" y="969"/>
                </a:lnTo>
                <a:lnTo>
                  <a:pt x="2760" y="971"/>
                </a:lnTo>
                <a:lnTo>
                  <a:pt x="2760" y="973"/>
                </a:lnTo>
                <a:lnTo>
                  <a:pt x="2760" y="973"/>
                </a:lnTo>
                <a:lnTo>
                  <a:pt x="2762" y="973"/>
                </a:lnTo>
                <a:lnTo>
                  <a:pt x="2762" y="973"/>
                </a:lnTo>
                <a:lnTo>
                  <a:pt x="2764" y="975"/>
                </a:lnTo>
                <a:lnTo>
                  <a:pt x="2764" y="975"/>
                </a:lnTo>
                <a:lnTo>
                  <a:pt x="2764" y="975"/>
                </a:lnTo>
                <a:lnTo>
                  <a:pt x="2764" y="977"/>
                </a:lnTo>
                <a:lnTo>
                  <a:pt x="2766" y="977"/>
                </a:lnTo>
                <a:lnTo>
                  <a:pt x="2770" y="981"/>
                </a:lnTo>
                <a:lnTo>
                  <a:pt x="2770" y="983"/>
                </a:lnTo>
                <a:lnTo>
                  <a:pt x="2770" y="983"/>
                </a:lnTo>
                <a:lnTo>
                  <a:pt x="2768" y="983"/>
                </a:lnTo>
                <a:lnTo>
                  <a:pt x="2770" y="983"/>
                </a:lnTo>
                <a:lnTo>
                  <a:pt x="2770" y="983"/>
                </a:lnTo>
                <a:lnTo>
                  <a:pt x="2770" y="983"/>
                </a:lnTo>
                <a:lnTo>
                  <a:pt x="2772" y="983"/>
                </a:lnTo>
                <a:lnTo>
                  <a:pt x="2774" y="983"/>
                </a:lnTo>
                <a:lnTo>
                  <a:pt x="2776" y="986"/>
                </a:lnTo>
                <a:lnTo>
                  <a:pt x="2778" y="990"/>
                </a:lnTo>
                <a:lnTo>
                  <a:pt x="2783" y="992"/>
                </a:lnTo>
                <a:lnTo>
                  <a:pt x="2785" y="994"/>
                </a:lnTo>
                <a:lnTo>
                  <a:pt x="2791" y="1000"/>
                </a:lnTo>
                <a:lnTo>
                  <a:pt x="2793" y="1000"/>
                </a:lnTo>
                <a:lnTo>
                  <a:pt x="2797" y="1002"/>
                </a:lnTo>
                <a:lnTo>
                  <a:pt x="2797" y="1002"/>
                </a:lnTo>
                <a:lnTo>
                  <a:pt x="2797" y="1004"/>
                </a:lnTo>
                <a:lnTo>
                  <a:pt x="2799" y="1002"/>
                </a:lnTo>
                <a:lnTo>
                  <a:pt x="2799" y="1002"/>
                </a:lnTo>
                <a:lnTo>
                  <a:pt x="2801" y="1002"/>
                </a:lnTo>
                <a:lnTo>
                  <a:pt x="2804" y="1004"/>
                </a:lnTo>
                <a:lnTo>
                  <a:pt x="2806" y="1002"/>
                </a:lnTo>
                <a:lnTo>
                  <a:pt x="2808" y="1004"/>
                </a:lnTo>
                <a:lnTo>
                  <a:pt x="2808" y="1004"/>
                </a:lnTo>
                <a:lnTo>
                  <a:pt x="2812" y="1011"/>
                </a:lnTo>
                <a:lnTo>
                  <a:pt x="2812" y="1011"/>
                </a:lnTo>
                <a:lnTo>
                  <a:pt x="2812" y="1011"/>
                </a:lnTo>
                <a:lnTo>
                  <a:pt x="2812" y="1011"/>
                </a:lnTo>
                <a:lnTo>
                  <a:pt x="2812" y="1011"/>
                </a:lnTo>
                <a:lnTo>
                  <a:pt x="2814" y="1011"/>
                </a:lnTo>
                <a:lnTo>
                  <a:pt x="2816" y="1011"/>
                </a:lnTo>
                <a:lnTo>
                  <a:pt x="2818" y="1013"/>
                </a:lnTo>
                <a:lnTo>
                  <a:pt x="2816" y="1015"/>
                </a:lnTo>
                <a:lnTo>
                  <a:pt x="2816" y="1015"/>
                </a:lnTo>
                <a:lnTo>
                  <a:pt x="2818" y="1015"/>
                </a:lnTo>
                <a:lnTo>
                  <a:pt x="2818" y="1015"/>
                </a:lnTo>
                <a:lnTo>
                  <a:pt x="2820" y="1013"/>
                </a:lnTo>
                <a:lnTo>
                  <a:pt x="2822" y="1013"/>
                </a:lnTo>
                <a:lnTo>
                  <a:pt x="2822" y="1015"/>
                </a:lnTo>
                <a:lnTo>
                  <a:pt x="2824" y="1015"/>
                </a:lnTo>
                <a:lnTo>
                  <a:pt x="2824" y="1017"/>
                </a:lnTo>
                <a:lnTo>
                  <a:pt x="2824" y="1019"/>
                </a:lnTo>
                <a:lnTo>
                  <a:pt x="2824" y="1019"/>
                </a:lnTo>
                <a:lnTo>
                  <a:pt x="2824" y="1019"/>
                </a:lnTo>
                <a:lnTo>
                  <a:pt x="2824" y="1021"/>
                </a:lnTo>
                <a:lnTo>
                  <a:pt x="2829" y="1023"/>
                </a:lnTo>
                <a:lnTo>
                  <a:pt x="2831" y="1023"/>
                </a:lnTo>
                <a:lnTo>
                  <a:pt x="2833" y="1023"/>
                </a:lnTo>
                <a:lnTo>
                  <a:pt x="2835" y="1025"/>
                </a:lnTo>
                <a:lnTo>
                  <a:pt x="2837" y="1027"/>
                </a:lnTo>
                <a:lnTo>
                  <a:pt x="2837" y="1032"/>
                </a:lnTo>
                <a:lnTo>
                  <a:pt x="2839" y="1036"/>
                </a:lnTo>
                <a:lnTo>
                  <a:pt x="2841" y="1040"/>
                </a:lnTo>
                <a:lnTo>
                  <a:pt x="2841" y="1040"/>
                </a:lnTo>
                <a:lnTo>
                  <a:pt x="2843" y="1042"/>
                </a:lnTo>
                <a:lnTo>
                  <a:pt x="2843" y="1046"/>
                </a:lnTo>
                <a:lnTo>
                  <a:pt x="2841" y="1046"/>
                </a:lnTo>
                <a:lnTo>
                  <a:pt x="2839" y="1046"/>
                </a:lnTo>
                <a:lnTo>
                  <a:pt x="2839" y="1046"/>
                </a:lnTo>
                <a:lnTo>
                  <a:pt x="2837" y="1048"/>
                </a:lnTo>
                <a:lnTo>
                  <a:pt x="2839" y="1050"/>
                </a:lnTo>
                <a:lnTo>
                  <a:pt x="2837" y="1053"/>
                </a:lnTo>
                <a:lnTo>
                  <a:pt x="2835" y="1055"/>
                </a:lnTo>
                <a:lnTo>
                  <a:pt x="2835" y="1055"/>
                </a:lnTo>
                <a:lnTo>
                  <a:pt x="2835" y="1057"/>
                </a:lnTo>
                <a:lnTo>
                  <a:pt x="2835" y="1059"/>
                </a:lnTo>
                <a:lnTo>
                  <a:pt x="2841" y="1059"/>
                </a:lnTo>
                <a:lnTo>
                  <a:pt x="2841" y="1057"/>
                </a:lnTo>
                <a:lnTo>
                  <a:pt x="2841" y="1057"/>
                </a:lnTo>
                <a:lnTo>
                  <a:pt x="2843" y="1055"/>
                </a:lnTo>
                <a:lnTo>
                  <a:pt x="2848" y="1050"/>
                </a:lnTo>
                <a:lnTo>
                  <a:pt x="2848" y="1050"/>
                </a:lnTo>
                <a:lnTo>
                  <a:pt x="2848" y="1046"/>
                </a:lnTo>
                <a:lnTo>
                  <a:pt x="2848" y="1044"/>
                </a:lnTo>
                <a:lnTo>
                  <a:pt x="2850" y="1044"/>
                </a:lnTo>
                <a:lnTo>
                  <a:pt x="2854" y="1042"/>
                </a:lnTo>
                <a:lnTo>
                  <a:pt x="2856" y="1042"/>
                </a:lnTo>
                <a:lnTo>
                  <a:pt x="2856" y="1042"/>
                </a:lnTo>
                <a:lnTo>
                  <a:pt x="2856" y="1040"/>
                </a:lnTo>
                <a:lnTo>
                  <a:pt x="2856" y="1036"/>
                </a:lnTo>
                <a:lnTo>
                  <a:pt x="2854" y="1034"/>
                </a:lnTo>
                <a:lnTo>
                  <a:pt x="2852" y="1032"/>
                </a:lnTo>
                <a:lnTo>
                  <a:pt x="2848" y="1032"/>
                </a:lnTo>
                <a:lnTo>
                  <a:pt x="2848" y="1030"/>
                </a:lnTo>
                <a:lnTo>
                  <a:pt x="2848" y="1027"/>
                </a:lnTo>
                <a:lnTo>
                  <a:pt x="2850" y="1023"/>
                </a:lnTo>
                <a:lnTo>
                  <a:pt x="2852" y="1019"/>
                </a:lnTo>
                <a:lnTo>
                  <a:pt x="2854" y="1017"/>
                </a:lnTo>
                <a:lnTo>
                  <a:pt x="2854" y="1015"/>
                </a:lnTo>
                <a:lnTo>
                  <a:pt x="2856" y="1017"/>
                </a:lnTo>
                <a:lnTo>
                  <a:pt x="2858" y="1017"/>
                </a:lnTo>
                <a:lnTo>
                  <a:pt x="2858" y="1017"/>
                </a:lnTo>
                <a:lnTo>
                  <a:pt x="2858" y="1017"/>
                </a:lnTo>
                <a:lnTo>
                  <a:pt x="2860" y="1019"/>
                </a:lnTo>
                <a:lnTo>
                  <a:pt x="2860" y="1019"/>
                </a:lnTo>
                <a:lnTo>
                  <a:pt x="2866" y="1019"/>
                </a:lnTo>
                <a:lnTo>
                  <a:pt x="2871" y="1025"/>
                </a:lnTo>
                <a:lnTo>
                  <a:pt x="2873" y="1027"/>
                </a:lnTo>
                <a:lnTo>
                  <a:pt x="2873" y="1027"/>
                </a:lnTo>
                <a:lnTo>
                  <a:pt x="2875" y="1025"/>
                </a:lnTo>
                <a:lnTo>
                  <a:pt x="2875" y="1025"/>
                </a:lnTo>
                <a:lnTo>
                  <a:pt x="2875" y="1023"/>
                </a:lnTo>
                <a:lnTo>
                  <a:pt x="2875" y="1021"/>
                </a:lnTo>
                <a:lnTo>
                  <a:pt x="2873" y="1019"/>
                </a:lnTo>
                <a:lnTo>
                  <a:pt x="2868" y="1015"/>
                </a:lnTo>
                <a:lnTo>
                  <a:pt x="2868" y="1013"/>
                </a:lnTo>
                <a:lnTo>
                  <a:pt x="2860" y="1011"/>
                </a:lnTo>
                <a:lnTo>
                  <a:pt x="2858" y="1009"/>
                </a:lnTo>
                <a:lnTo>
                  <a:pt x="2856" y="1006"/>
                </a:lnTo>
                <a:lnTo>
                  <a:pt x="2848" y="1004"/>
                </a:lnTo>
                <a:lnTo>
                  <a:pt x="2839" y="1000"/>
                </a:lnTo>
                <a:lnTo>
                  <a:pt x="2837" y="998"/>
                </a:lnTo>
                <a:lnTo>
                  <a:pt x="2839" y="996"/>
                </a:lnTo>
                <a:lnTo>
                  <a:pt x="2839" y="996"/>
                </a:lnTo>
                <a:lnTo>
                  <a:pt x="2841" y="994"/>
                </a:lnTo>
                <a:lnTo>
                  <a:pt x="2841" y="994"/>
                </a:lnTo>
                <a:lnTo>
                  <a:pt x="2841" y="992"/>
                </a:lnTo>
                <a:lnTo>
                  <a:pt x="2841" y="992"/>
                </a:lnTo>
                <a:lnTo>
                  <a:pt x="2839" y="992"/>
                </a:lnTo>
                <a:lnTo>
                  <a:pt x="2831" y="992"/>
                </a:lnTo>
                <a:lnTo>
                  <a:pt x="2827" y="992"/>
                </a:lnTo>
                <a:lnTo>
                  <a:pt x="2822" y="990"/>
                </a:lnTo>
                <a:lnTo>
                  <a:pt x="2818" y="986"/>
                </a:lnTo>
                <a:lnTo>
                  <a:pt x="2814" y="981"/>
                </a:lnTo>
                <a:lnTo>
                  <a:pt x="2810" y="979"/>
                </a:lnTo>
                <a:lnTo>
                  <a:pt x="2810" y="975"/>
                </a:lnTo>
                <a:lnTo>
                  <a:pt x="2808" y="971"/>
                </a:lnTo>
                <a:lnTo>
                  <a:pt x="2806" y="967"/>
                </a:lnTo>
                <a:lnTo>
                  <a:pt x="2804" y="962"/>
                </a:lnTo>
                <a:lnTo>
                  <a:pt x="2804" y="962"/>
                </a:lnTo>
                <a:lnTo>
                  <a:pt x="2799" y="960"/>
                </a:lnTo>
                <a:lnTo>
                  <a:pt x="2795" y="956"/>
                </a:lnTo>
                <a:lnTo>
                  <a:pt x="2791" y="956"/>
                </a:lnTo>
                <a:lnTo>
                  <a:pt x="2789" y="954"/>
                </a:lnTo>
                <a:lnTo>
                  <a:pt x="2787" y="952"/>
                </a:lnTo>
                <a:lnTo>
                  <a:pt x="2787" y="948"/>
                </a:lnTo>
                <a:lnTo>
                  <a:pt x="2785" y="944"/>
                </a:lnTo>
                <a:lnTo>
                  <a:pt x="2785" y="941"/>
                </a:lnTo>
                <a:lnTo>
                  <a:pt x="2787" y="941"/>
                </a:lnTo>
                <a:lnTo>
                  <a:pt x="2787" y="941"/>
                </a:lnTo>
                <a:lnTo>
                  <a:pt x="2789" y="941"/>
                </a:lnTo>
                <a:lnTo>
                  <a:pt x="2789" y="939"/>
                </a:lnTo>
                <a:lnTo>
                  <a:pt x="2789" y="939"/>
                </a:lnTo>
                <a:lnTo>
                  <a:pt x="2787" y="937"/>
                </a:lnTo>
                <a:lnTo>
                  <a:pt x="2785" y="935"/>
                </a:lnTo>
                <a:lnTo>
                  <a:pt x="2785" y="933"/>
                </a:lnTo>
                <a:lnTo>
                  <a:pt x="2785" y="931"/>
                </a:lnTo>
                <a:lnTo>
                  <a:pt x="2785" y="931"/>
                </a:lnTo>
                <a:lnTo>
                  <a:pt x="2787" y="929"/>
                </a:lnTo>
                <a:lnTo>
                  <a:pt x="2789" y="929"/>
                </a:lnTo>
                <a:lnTo>
                  <a:pt x="2789" y="929"/>
                </a:lnTo>
                <a:lnTo>
                  <a:pt x="2789" y="929"/>
                </a:lnTo>
                <a:lnTo>
                  <a:pt x="2789" y="929"/>
                </a:lnTo>
                <a:lnTo>
                  <a:pt x="2791" y="929"/>
                </a:lnTo>
                <a:lnTo>
                  <a:pt x="2793" y="929"/>
                </a:lnTo>
                <a:lnTo>
                  <a:pt x="2795" y="927"/>
                </a:lnTo>
                <a:lnTo>
                  <a:pt x="2797" y="927"/>
                </a:lnTo>
                <a:lnTo>
                  <a:pt x="2797" y="925"/>
                </a:lnTo>
                <a:lnTo>
                  <a:pt x="2799" y="925"/>
                </a:lnTo>
                <a:lnTo>
                  <a:pt x="2799" y="925"/>
                </a:lnTo>
                <a:lnTo>
                  <a:pt x="2804" y="925"/>
                </a:lnTo>
                <a:lnTo>
                  <a:pt x="2804" y="925"/>
                </a:lnTo>
                <a:lnTo>
                  <a:pt x="2806" y="925"/>
                </a:lnTo>
                <a:lnTo>
                  <a:pt x="2808" y="927"/>
                </a:lnTo>
                <a:lnTo>
                  <a:pt x="2806" y="927"/>
                </a:lnTo>
                <a:lnTo>
                  <a:pt x="2806" y="929"/>
                </a:lnTo>
                <a:lnTo>
                  <a:pt x="2804" y="929"/>
                </a:lnTo>
                <a:lnTo>
                  <a:pt x="2804" y="929"/>
                </a:lnTo>
                <a:lnTo>
                  <a:pt x="2806" y="933"/>
                </a:lnTo>
                <a:lnTo>
                  <a:pt x="2806" y="935"/>
                </a:lnTo>
                <a:lnTo>
                  <a:pt x="2806" y="935"/>
                </a:lnTo>
                <a:lnTo>
                  <a:pt x="2808" y="937"/>
                </a:lnTo>
                <a:lnTo>
                  <a:pt x="2808" y="941"/>
                </a:lnTo>
                <a:lnTo>
                  <a:pt x="2810" y="941"/>
                </a:lnTo>
                <a:lnTo>
                  <a:pt x="2810" y="941"/>
                </a:lnTo>
                <a:lnTo>
                  <a:pt x="2812" y="939"/>
                </a:lnTo>
                <a:lnTo>
                  <a:pt x="2812" y="937"/>
                </a:lnTo>
                <a:lnTo>
                  <a:pt x="2814" y="935"/>
                </a:lnTo>
                <a:lnTo>
                  <a:pt x="2814" y="933"/>
                </a:lnTo>
                <a:lnTo>
                  <a:pt x="2816" y="931"/>
                </a:lnTo>
                <a:lnTo>
                  <a:pt x="2816" y="931"/>
                </a:lnTo>
                <a:lnTo>
                  <a:pt x="2818" y="933"/>
                </a:lnTo>
                <a:lnTo>
                  <a:pt x="2820" y="933"/>
                </a:lnTo>
                <a:lnTo>
                  <a:pt x="2822" y="937"/>
                </a:lnTo>
                <a:lnTo>
                  <a:pt x="2824" y="939"/>
                </a:lnTo>
                <a:lnTo>
                  <a:pt x="2822" y="941"/>
                </a:lnTo>
                <a:lnTo>
                  <a:pt x="2824" y="944"/>
                </a:lnTo>
                <a:lnTo>
                  <a:pt x="2824" y="946"/>
                </a:lnTo>
                <a:lnTo>
                  <a:pt x="2829" y="950"/>
                </a:lnTo>
                <a:lnTo>
                  <a:pt x="2831" y="950"/>
                </a:lnTo>
                <a:lnTo>
                  <a:pt x="2833" y="950"/>
                </a:lnTo>
                <a:lnTo>
                  <a:pt x="2831" y="950"/>
                </a:lnTo>
                <a:lnTo>
                  <a:pt x="2829" y="950"/>
                </a:lnTo>
                <a:lnTo>
                  <a:pt x="2829" y="950"/>
                </a:lnTo>
                <a:lnTo>
                  <a:pt x="2829" y="950"/>
                </a:lnTo>
                <a:lnTo>
                  <a:pt x="2827" y="952"/>
                </a:lnTo>
                <a:lnTo>
                  <a:pt x="2829" y="952"/>
                </a:lnTo>
                <a:lnTo>
                  <a:pt x="2833" y="958"/>
                </a:lnTo>
                <a:lnTo>
                  <a:pt x="2835" y="958"/>
                </a:lnTo>
                <a:lnTo>
                  <a:pt x="2837" y="960"/>
                </a:lnTo>
                <a:lnTo>
                  <a:pt x="2839" y="962"/>
                </a:lnTo>
                <a:lnTo>
                  <a:pt x="2839" y="962"/>
                </a:lnTo>
                <a:lnTo>
                  <a:pt x="2839" y="962"/>
                </a:lnTo>
                <a:lnTo>
                  <a:pt x="2839" y="965"/>
                </a:lnTo>
                <a:lnTo>
                  <a:pt x="2839" y="965"/>
                </a:lnTo>
                <a:lnTo>
                  <a:pt x="2841" y="965"/>
                </a:lnTo>
                <a:lnTo>
                  <a:pt x="2843" y="965"/>
                </a:lnTo>
                <a:lnTo>
                  <a:pt x="2845" y="965"/>
                </a:lnTo>
                <a:lnTo>
                  <a:pt x="2848" y="965"/>
                </a:lnTo>
                <a:lnTo>
                  <a:pt x="2852" y="967"/>
                </a:lnTo>
                <a:lnTo>
                  <a:pt x="2856" y="969"/>
                </a:lnTo>
                <a:lnTo>
                  <a:pt x="2858" y="971"/>
                </a:lnTo>
                <a:lnTo>
                  <a:pt x="2862" y="973"/>
                </a:lnTo>
                <a:lnTo>
                  <a:pt x="2862" y="975"/>
                </a:lnTo>
                <a:lnTo>
                  <a:pt x="2864" y="975"/>
                </a:lnTo>
                <a:lnTo>
                  <a:pt x="2864" y="975"/>
                </a:lnTo>
                <a:lnTo>
                  <a:pt x="2858" y="973"/>
                </a:lnTo>
                <a:lnTo>
                  <a:pt x="2856" y="973"/>
                </a:lnTo>
                <a:lnTo>
                  <a:pt x="2854" y="973"/>
                </a:lnTo>
                <a:lnTo>
                  <a:pt x="2858" y="973"/>
                </a:lnTo>
                <a:lnTo>
                  <a:pt x="2862" y="975"/>
                </a:lnTo>
                <a:lnTo>
                  <a:pt x="2866" y="977"/>
                </a:lnTo>
                <a:lnTo>
                  <a:pt x="2871" y="979"/>
                </a:lnTo>
                <a:lnTo>
                  <a:pt x="2873" y="981"/>
                </a:lnTo>
                <a:lnTo>
                  <a:pt x="2877" y="983"/>
                </a:lnTo>
                <a:lnTo>
                  <a:pt x="2877" y="983"/>
                </a:lnTo>
                <a:lnTo>
                  <a:pt x="2877" y="983"/>
                </a:lnTo>
                <a:lnTo>
                  <a:pt x="2877" y="983"/>
                </a:lnTo>
                <a:lnTo>
                  <a:pt x="2877" y="983"/>
                </a:lnTo>
                <a:lnTo>
                  <a:pt x="2877" y="983"/>
                </a:lnTo>
                <a:lnTo>
                  <a:pt x="2877" y="983"/>
                </a:lnTo>
                <a:lnTo>
                  <a:pt x="2881" y="986"/>
                </a:lnTo>
                <a:lnTo>
                  <a:pt x="2885" y="990"/>
                </a:lnTo>
                <a:lnTo>
                  <a:pt x="2885" y="992"/>
                </a:lnTo>
                <a:lnTo>
                  <a:pt x="2887" y="992"/>
                </a:lnTo>
                <a:lnTo>
                  <a:pt x="2889" y="994"/>
                </a:lnTo>
                <a:lnTo>
                  <a:pt x="2892" y="994"/>
                </a:lnTo>
                <a:lnTo>
                  <a:pt x="2892" y="996"/>
                </a:lnTo>
                <a:lnTo>
                  <a:pt x="2892" y="998"/>
                </a:lnTo>
                <a:lnTo>
                  <a:pt x="2889" y="998"/>
                </a:lnTo>
                <a:lnTo>
                  <a:pt x="2889" y="1000"/>
                </a:lnTo>
                <a:lnTo>
                  <a:pt x="2889" y="1002"/>
                </a:lnTo>
                <a:lnTo>
                  <a:pt x="2889" y="1004"/>
                </a:lnTo>
                <a:lnTo>
                  <a:pt x="2889" y="1006"/>
                </a:lnTo>
                <a:lnTo>
                  <a:pt x="2889" y="1009"/>
                </a:lnTo>
                <a:lnTo>
                  <a:pt x="2889" y="1011"/>
                </a:lnTo>
                <a:lnTo>
                  <a:pt x="2887" y="1013"/>
                </a:lnTo>
                <a:lnTo>
                  <a:pt x="2887" y="1015"/>
                </a:lnTo>
                <a:lnTo>
                  <a:pt x="2889" y="1017"/>
                </a:lnTo>
                <a:lnTo>
                  <a:pt x="2889" y="1017"/>
                </a:lnTo>
                <a:lnTo>
                  <a:pt x="2889" y="1019"/>
                </a:lnTo>
                <a:lnTo>
                  <a:pt x="2889" y="1017"/>
                </a:lnTo>
                <a:lnTo>
                  <a:pt x="2887" y="1017"/>
                </a:lnTo>
                <a:lnTo>
                  <a:pt x="2887" y="1017"/>
                </a:lnTo>
                <a:lnTo>
                  <a:pt x="2887" y="1019"/>
                </a:lnTo>
                <a:lnTo>
                  <a:pt x="2889" y="1019"/>
                </a:lnTo>
                <a:lnTo>
                  <a:pt x="2889" y="1021"/>
                </a:lnTo>
                <a:lnTo>
                  <a:pt x="2896" y="1023"/>
                </a:lnTo>
                <a:lnTo>
                  <a:pt x="2898" y="1027"/>
                </a:lnTo>
                <a:lnTo>
                  <a:pt x="2898" y="1027"/>
                </a:lnTo>
                <a:lnTo>
                  <a:pt x="2898" y="1030"/>
                </a:lnTo>
                <a:lnTo>
                  <a:pt x="2900" y="1032"/>
                </a:lnTo>
                <a:lnTo>
                  <a:pt x="2900" y="1032"/>
                </a:lnTo>
                <a:lnTo>
                  <a:pt x="2902" y="1036"/>
                </a:lnTo>
                <a:lnTo>
                  <a:pt x="2904" y="1038"/>
                </a:lnTo>
                <a:lnTo>
                  <a:pt x="2906" y="1038"/>
                </a:lnTo>
                <a:lnTo>
                  <a:pt x="2908" y="1040"/>
                </a:lnTo>
                <a:lnTo>
                  <a:pt x="2908" y="1040"/>
                </a:lnTo>
                <a:lnTo>
                  <a:pt x="2908" y="1042"/>
                </a:lnTo>
                <a:lnTo>
                  <a:pt x="2910" y="1040"/>
                </a:lnTo>
                <a:lnTo>
                  <a:pt x="2912" y="1040"/>
                </a:lnTo>
                <a:lnTo>
                  <a:pt x="2912" y="1040"/>
                </a:lnTo>
                <a:lnTo>
                  <a:pt x="2915" y="1040"/>
                </a:lnTo>
                <a:lnTo>
                  <a:pt x="2915" y="1042"/>
                </a:lnTo>
                <a:lnTo>
                  <a:pt x="2915" y="1042"/>
                </a:lnTo>
                <a:lnTo>
                  <a:pt x="2915" y="1042"/>
                </a:lnTo>
                <a:lnTo>
                  <a:pt x="2912" y="1044"/>
                </a:lnTo>
                <a:lnTo>
                  <a:pt x="2910" y="1042"/>
                </a:lnTo>
                <a:lnTo>
                  <a:pt x="2908" y="1042"/>
                </a:lnTo>
                <a:lnTo>
                  <a:pt x="2908" y="1044"/>
                </a:lnTo>
                <a:lnTo>
                  <a:pt x="2908" y="1044"/>
                </a:lnTo>
                <a:lnTo>
                  <a:pt x="2910" y="1044"/>
                </a:lnTo>
                <a:lnTo>
                  <a:pt x="2912" y="1046"/>
                </a:lnTo>
                <a:lnTo>
                  <a:pt x="2912" y="1050"/>
                </a:lnTo>
                <a:lnTo>
                  <a:pt x="2915" y="1053"/>
                </a:lnTo>
                <a:lnTo>
                  <a:pt x="2915" y="1053"/>
                </a:lnTo>
                <a:lnTo>
                  <a:pt x="2917" y="1053"/>
                </a:lnTo>
                <a:lnTo>
                  <a:pt x="2917" y="1050"/>
                </a:lnTo>
                <a:lnTo>
                  <a:pt x="2917" y="1050"/>
                </a:lnTo>
                <a:lnTo>
                  <a:pt x="2917" y="1050"/>
                </a:lnTo>
                <a:lnTo>
                  <a:pt x="2917" y="1050"/>
                </a:lnTo>
                <a:lnTo>
                  <a:pt x="2919" y="1053"/>
                </a:lnTo>
                <a:lnTo>
                  <a:pt x="2921" y="1053"/>
                </a:lnTo>
                <a:lnTo>
                  <a:pt x="2921" y="1053"/>
                </a:lnTo>
                <a:lnTo>
                  <a:pt x="2923" y="1053"/>
                </a:lnTo>
                <a:lnTo>
                  <a:pt x="2923" y="1053"/>
                </a:lnTo>
                <a:lnTo>
                  <a:pt x="2925" y="1050"/>
                </a:lnTo>
                <a:lnTo>
                  <a:pt x="2929" y="1053"/>
                </a:lnTo>
                <a:lnTo>
                  <a:pt x="2931" y="1053"/>
                </a:lnTo>
                <a:lnTo>
                  <a:pt x="2931" y="1053"/>
                </a:lnTo>
                <a:lnTo>
                  <a:pt x="2933" y="1050"/>
                </a:lnTo>
                <a:lnTo>
                  <a:pt x="2936" y="1053"/>
                </a:lnTo>
                <a:lnTo>
                  <a:pt x="2938" y="1053"/>
                </a:lnTo>
                <a:lnTo>
                  <a:pt x="2938" y="1055"/>
                </a:lnTo>
                <a:lnTo>
                  <a:pt x="2938" y="1055"/>
                </a:lnTo>
                <a:lnTo>
                  <a:pt x="2940" y="1055"/>
                </a:lnTo>
                <a:lnTo>
                  <a:pt x="2942" y="1055"/>
                </a:lnTo>
                <a:lnTo>
                  <a:pt x="2942" y="1055"/>
                </a:lnTo>
                <a:lnTo>
                  <a:pt x="2942" y="1055"/>
                </a:lnTo>
                <a:lnTo>
                  <a:pt x="2944" y="1055"/>
                </a:lnTo>
                <a:lnTo>
                  <a:pt x="2944" y="1057"/>
                </a:lnTo>
                <a:lnTo>
                  <a:pt x="2944" y="1057"/>
                </a:lnTo>
                <a:lnTo>
                  <a:pt x="2942" y="1057"/>
                </a:lnTo>
                <a:lnTo>
                  <a:pt x="2940" y="1057"/>
                </a:lnTo>
                <a:lnTo>
                  <a:pt x="2940" y="1057"/>
                </a:lnTo>
                <a:lnTo>
                  <a:pt x="2940" y="1059"/>
                </a:lnTo>
                <a:lnTo>
                  <a:pt x="2940" y="1059"/>
                </a:lnTo>
                <a:lnTo>
                  <a:pt x="2940" y="1059"/>
                </a:lnTo>
                <a:lnTo>
                  <a:pt x="2938" y="1059"/>
                </a:lnTo>
                <a:lnTo>
                  <a:pt x="2938" y="1057"/>
                </a:lnTo>
                <a:lnTo>
                  <a:pt x="2933" y="1057"/>
                </a:lnTo>
                <a:lnTo>
                  <a:pt x="2929" y="1055"/>
                </a:lnTo>
                <a:lnTo>
                  <a:pt x="2925" y="1053"/>
                </a:lnTo>
                <a:lnTo>
                  <a:pt x="2923" y="1053"/>
                </a:lnTo>
                <a:lnTo>
                  <a:pt x="2923" y="1053"/>
                </a:lnTo>
                <a:lnTo>
                  <a:pt x="2921" y="1055"/>
                </a:lnTo>
                <a:lnTo>
                  <a:pt x="2921" y="1055"/>
                </a:lnTo>
                <a:lnTo>
                  <a:pt x="2919" y="1055"/>
                </a:lnTo>
                <a:lnTo>
                  <a:pt x="2919" y="1055"/>
                </a:lnTo>
                <a:lnTo>
                  <a:pt x="2917" y="1057"/>
                </a:lnTo>
                <a:lnTo>
                  <a:pt x="2915" y="1059"/>
                </a:lnTo>
                <a:lnTo>
                  <a:pt x="2915" y="1061"/>
                </a:lnTo>
                <a:lnTo>
                  <a:pt x="2915" y="1061"/>
                </a:lnTo>
                <a:lnTo>
                  <a:pt x="2915" y="1061"/>
                </a:lnTo>
                <a:lnTo>
                  <a:pt x="2917" y="1061"/>
                </a:lnTo>
                <a:lnTo>
                  <a:pt x="2917" y="1063"/>
                </a:lnTo>
                <a:lnTo>
                  <a:pt x="2919" y="1063"/>
                </a:lnTo>
                <a:lnTo>
                  <a:pt x="2921" y="1065"/>
                </a:lnTo>
                <a:lnTo>
                  <a:pt x="2921" y="1067"/>
                </a:lnTo>
                <a:lnTo>
                  <a:pt x="2923" y="1069"/>
                </a:lnTo>
                <a:lnTo>
                  <a:pt x="2921" y="1071"/>
                </a:lnTo>
                <a:lnTo>
                  <a:pt x="2921" y="1074"/>
                </a:lnTo>
                <a:lnTo>
                  <a:pt x="2923" y="1078"/>
                </a:lnTo>
                <a:lnTo>
                  <a:pt x="2925" y="1080"/>
                </a:lnTo>
                <a:lnTo>
                  <a:pt x="2925" y="1078"/>
                </a:lnTo>
                <a:lnTo>
                  <a:pt x="2925" y="1076"/>
                </a:lnTo>
                <a:lnTo>
                  <a:pt x="2925" y="1076"/>
                </a:lnTo>
                <a:lnTo>
                  <a:pt x="2927" y="1074"/>
                </a:lnTo>
                <a:lnTo>
                  <a:pt x="2927" y="1074"/>
                </a:lnTo>
                <a:lnTo>
                  <a:pt x="2929" y="1076"/>
                </a:lnTo>
                <a:lnTo>
                  <a:pt x="2929" y="1076"/>
                </a:lnTo>
                <a:lnTo>
                  <a:pt x="2929" y="1076"/>
                </a:lnTo>
                <a:lnTo>
                  <a:pt x="2931" y="1080"/>
                </a:lnTo>
                <a:lnTo>
                  <a:pt x="2931" y="1080"/>
                </a:lnTo>
                <a:lnTo>
                  <a:pt x="2931" y="1082"/>
                </a:lnTo>
                <a:lnTo>
                  <a:pt x="2933" y="1084"/>
                </a:lnTo>
                <a:lnTo>
                  <a:pt x="2933" y="1084"/>
                </a:lnTo>
                <a:lnTo>
                  <a:pt x="2933" y="1082"/>
                </a:lnTo>
                <a:lnTo>
                  <a:pt x="2936" y="1078"/>
                </a:lnTo>
                <a:lnTo>
                  <a:pt x="2938" y="1078"/>
                </a:lnTo>
                <a:lnTo>
                  <a:pt x="2938" y="1078"/>
                </a:lnTo>
                <a:lnTo>
                  <a:pt x="2938" y="1080"/>
                </a:lnTo>
                <a:lnTo>
                  <a:pt x="2940" y="1082"/>
                </a:lnTo>
                <a:lnTo>
                  <a:pt x="2942" y="1084"/>
                </a:lnTo>
                <a:lnTo>
                  <a:pt x="2942" y="1084"/>
                </a:lnTo>
                <a:lnTo>
                  <a:pt x="2944" y="1084"/>
                </a:lnTo>
                <a:lnTo>
                  <a:pt x="2942" y="1082"/>
                </a:lnTo>
                <a:lnTo>
                  <a:pt x="2942" y="1080"/>
                </a:lnTo>
                <a:lnTo>
                  <a:pt x="2942" y="1078"/>
                </a:lnTo>
                <a:lnTo>
                  <a:pt x="2942" y="1078"/>
                </a:lnTo>
                <a:lnTo>
                  <a:pt x="2942" y="1074"/>
                </a:lnTo>
                <a:lnTo>
                  <a:pt x="2940" y="1069"/>
                </a:lnTo>
                <a:lnTo>
                  <a:pt x="2938" y="1067"/>
                </a:lnTo>
                <a:lnTo>
                  <a:pt x="2938" y="1065"/>
                </a:lnTo>
                <a:lnTo>
                  <a:pt x="2938" y="1065"/>
                </a:lnTo>
                <a:lnTo>
                  <a:pt x="2940" y="1065"/>
                </a:lnTo>
                <a:lnTo>
                  <a:pt x="2940" y="1065"/>
                </a:lnTo>
                <a:lnTo>
                  <a:pt x="2942" y="1067"/>
                </a:lnTo>
                <a:lnTo>
                  <a:pt x="2942" y="1067"/>
                </a:lnTo>
                <a:lnTo>
                  <a:pt x="2942" y="1069"/>
                </a:lnTo>
                <a:lnTo>
                  <a:pt x="2944" y="1069"/>
                </a:lnTo>
                <a:lnTo>
                  <a:pt x="2944" y="1069"/>
                </a:lnTo>
                <a:lnTo>
                  <a:pt x="2944" y="1069"/>
                </a:lnTo>
                <a:lnTo>
                  <a:pt x="2948" y="1067"/>
                </a:lnTo>
                <a:lnTo>
                  <a:pt x="2948" y="1067"/>
                </a:lnTo>
                <a:lnTo>
                  <a:pt x="2948" y="1067"/>
                </a:lnTo>
                <a:lnTo>
                  <a:pt x="2946" y="1065"/>
                </a:lnTo>
                <a:lnTo>
                  <a:pt x="2946" y="1065"/>
                </a:lnTo>
                <a:lnTo>
                  <a:pt x="2946" y="1065"/>
                </a:lnTo>
                <a:lnTo>
                  <a:pt x="2944" y="1065"/>
                </a:lnTo>
                <a:lnTo>
                  <a:pt x="2944" y="1065"/>
                </a:lnTo>
                <a:lnTo>
                  <a:pt x="2944" y="1063"/>
                </a:lnTo>
                <a:lnTo>
                  <a:pt x="2944" y="1061"/>
                </a:lnTo>
                <a:lnTo>
                  <a:pt x="2942" y="1061"/>
                </a:lnTo>
                <a:lnTo>
                  <a:pt x="2942" y="1061"/>
                </a:lnTo>
                <a:lnTo>
                  <a:pt x="2942" y="1059"/>
                </a:lnTo>
                <a:lnTo>
                  <a:pt x="2942" y="1059"/>
                </a:lnTo>
                <a:lnTo>
                  <a:pt x="2944" y="1059"/>
                </a:lnTo>
                <a:lnTo>
                  <a:pt x="2946" y="1059"/>
                </a:lnTo>
                <a:lnTo>
                  <a:pt x="2948" y="1057"/>
                </a:lnTo>
                <a:lnTo>
                  <a:pt x="2948" y="1057"/>
                </a:lnTo>
                <a:lnTo>
                  <a:pt x="2950" y="1059"/>
                </a:lnTo>
                <a:lnTo>
                  <a:pt x="2952" y="1061"/>
                </a:lnTo>
                <a:lnTo>
                  <a:pt x="2954" y="1061"/>
                </a:lnTo>
                <a:lnTo>
                  <a:pt x="2954" y="1063"/>
                </a:lnTo>
                <a:lnTo>
                  <a:pt x="2956" y="1063"/>
                </a:lnTo>
                <a:lnTo>
                  <a:pt x="2956" y="1063"/>
                </a:lnTo>
                <a:lnTo>
                  <a:pt x="2956" y="1061"/>
                </a:lnTo>
                <a:lnTo>
                  <a:pt x="2956" y="1061"/>
                </a:lnTo>
                <a:lnTo>
                  <a:pt x="2956" y="1059"/>
                </a:lnTo>
                <a:lnTo>
                  <a:pt x="2956" y="1057"/>
                </a:lnTo>
                <a:lnTo>
                  <a:pt x="2956" y="1055"/>
                </a:lnTo>
                <a:lnTo>
                  <a:pt x="2954" y="1053"/>
                </a:lnTo>
                <a:lnTo>
                  <a:pt x="2952" y="1053"/>
                </a:lnTo>
                <a:lnTo>
                  <a:pt x="2950" y="1053"/>
                </a:lnTo>
                <a:lnTo>
                  <a:pt x="2950" y="1050"/>
                </a:lnTo>
                <a:lnTo>
                  <a:pt x="2946" y="1048"/>
                </a:lnTo>
                <a:lnTo>
                  <a:pt x="2944" y="1046"/>
                </a:lnTo>
                <a:lnTo>
                  <a:pt x="2944" y="1046"/>
                </a:lnTo>
                <a:lnTo>
                  <a:pt x="2942" y="1046"/>
                </a:lnTo>
                <a:lnTo>
                  <a:pt x="2938" y="1044"/>
                </a:lnTo>
                <a:lnTo>
                  <a:pt x="2936" y="1044"/>
                </a:lnTo>
                <a:lnTo>
                  <a:pt x="2936" y="1044"/>
                </a:lnTo>
                <a:lnTo>
                  <a:pt x="2936" y="1044"/>
                </a:lnTo>
                <a:lnTo>
                  <a:pt x="2936" y="1044"/>
                </a:lnTo>
                <a:lnTo>
                  <a:pt x="2936" y="1042"/>
                </a:lnTo>
                <a:lnTo>
                  <a:pt x="2938" y="1042"/>
                </a:lnTo>
                <a:lnTo>
                  <a:pt x="2940" y="1042"/>
                </a:lnTo>
                <a:lnTo>
                  <a:pt x="2942" y="1040"/>
                </a:lnTo>
                <a:lnTo>
                  <a:pt x="2940" y="1040"/>
                </a:lnTo>
                <a:lnTo>
                  <a:pt x="2940" y="1040"/>
                </a:lnTo>
                <a:lnTo>
                  <a:pt x="2940" y="1038"/>
                </a:lnTo>
                <a:lnTo>
                  <a:pt x="2938" y="1038"/>
                </a:lnTo>
                <a:lnTo>
                  <a:pt x="2940" y="1036"/>
                </a:lnTo>
                <a:lnTo>
                  <a:pt x="2942" y="1036"/>
                </a:lnTo>
                <a:lnTo>
                  <a:pt x="2944" y="1038"/>
                </a:lnTo>
                <a:lnTo>
                  <a:pt x="2944" y="1038"/>
                </a:lnTo>
                <a:lnTo>
                  <a:pt x="2942" y="1040"/>
                </a:lnTo>
                <a:lnTo>
                  <a:pt x="2944" y="1040"/>
                </a:lnTo>
                <a:lnTo>
                  <a:pt x="2944" y="1040"/>
                </a:lnTo>
                <a:lnTo>
                  <a:pt x="2946" y="1038"/>
                </a:lnTo>
                <a:lnTo>
                  <a:pt x="2946" y="1036"/>
                </a:lnTo>
                <a:lnTo>
                  <a:pt x="2944" y="1036"/>
                </a:lnTo>
                <a:lnTo>
                  <a:pt x="2942" y="1034"/>
                </a:lnTo>
                <a:lnTo>
                  <a:pt x="2940" y="1032"/>
                </a:lnTo>
                <a:lnTo>
                  <a:pt x="2940" y="1032"/>
                </a:lnTo>
                <a:lnTo>
                  <a:pt x="2938" y="1027"/>
                </a:lnTo>
                <a:lnTo>
                  <a:pt x="2936" y="1023"/>
                </a:lnTo>
                <a:lnTo>
                  <a:pt x="2936" y="1023"/>
                </a:lnTo>
                <a:lnTo>
                  <a:pt x="2936" y="1019"/>
                </a:lnTo>
                <a:lnTo>
                  <a:pt x="2936" y="1019"/>
                </a:lnTo>
                <a:lnTo>
                  <a:pt x="2936" y="1017"/>
                </a:lnTo>
                <a:lnTo>
                  <a:pt x="2936" y="1017"/>
                </a:lnTo>
                <a:lnTo>
                  <a:pt x="2938" y="1015"/>
                </a:lnTo>
                <a:lnTo>
                  <a:pt x="2938" y="1015"/>
                </a:lnTo>
                <a:lnTo>
                  <a:pt x="2940" y="1015"/>
                </a:lnTo>
                <a:lnTo>
                  <a:pt x="2940" y="1015"/>
                </a:lnTo>
                <a:lnTo>
                  <a:pt x="2940" y="1017"/>
                </a:lnTo>
                <a:lnTo>
                  <a:pt x="2940" y="1017"/>
                </a:lnTo>
                <a:lnTo>
                  <a:pt x="2942" y="1019"/>
                </a:lnTo>
                <a:lnTo>
                  <a:pt x="2946" y="1021"/>
                </a:lnTo>
                <a:lnTo>
                  <a:pt x="2946" y="1023"/>
                </a:lnTo>
                <a:lnTo>
                  <a:pt x="2946" y="1025"/>
                </a:lnTo>
                <a:lnTo>
                  <a:pt x="2950" y="1025"/>
                </a:lnTo>
                <a:lnTo>
                  <a:pt x="2950" y="1025"/>
                </a:lnTo>
                <a:lnTo>
                  <a:pt x="2950" y="1025"/>
                </a:lnTo>
                <a:lnTo>
                  <a:pt x="2948" y="1023"/>
                </a:lnTo>
                <a:lnTo>
                  <a:pt x="2948" y="1023"/>
                </a:lnTo>
                <a:lnTo>
                  <a:pt x="2946" y="1021"/>
                </a:lnTo>
                <a:lnTo>
                  <a:pt x="2948" y="1019"/>
                </a:lnTo>
                <a:lnTo>
                  <a:pt x="2950" y="1021"/>
                </a:lnTo>
                <a:lnTo>
                  <a:pt x="2952" y="1023"/>
                </a:lnTo>
                <a:lnTo>
                  <a:pt x="2954" y="1025"/>
                </a:lnTo>
                <a:lnTo>
                  <a:pt x="2954" y="1025"/>
                </a:lnTo>
                <a:lnTo>
                  <a:pt x="2954" y="1023"/>
                </a:lnTo>
                <a:lnTo>
                  <a:pt x="2954" y="1023"/>
                </a:lnTo>
                <a:lnTo>
                  <a:pt x="2954" y="1021"/>
                </a:lnTo>
                <a:lnTo>
                  <a:pt x="2952" y="1021"/>
                </a:lnTo>
                <a:lnTo>
                  <a:pt x="2952" y="1019"/>
                </a:lnTo>
                <a:lnTo>
                  <a:pt x="2952" y="1019"/>
                </a:lnTo>
                <a:lnTo>
                  <a:pt x="2952" y="1019"/>
                </a:lnTo>
                <a:lnTo>
                  <a:pt x="2954" y="1019"/>
                </a:lnTo>
                <a:lnTo>
                  <a:pt x="2956" y="1019"/>
                </a:lnTo>
                <a:lnTo>
                  <a:pt x="2959" y="1019"/>
                </a:lnTo>
                <a:lnTo>
                  <a:pt x="2959" y="1021"/>
                </a:lnTo>
                <a:lnTo>
                  <a:pt x="2961" y="1021"/>
                </a:lnTo>
                <a:lnTo>
                  <a:pt x="2961" y="1021"/>
                </a:lnTo>
                <a:lnTo>
                  <a:pt x="2959" y="1019"/>
                </a:lnTo>
                <a:lnTo>
                  <a:pt x="2956" y="1017"/>
                </a:lnTo>
                <a:lnTo>
                  <a:pt x="2954" y="1017"/>
                </a:lnTo>
                <a:lnTo>
                  <a:pt x="2954" y="1017"/>
                </a:lnTo>
                <a:lnTo>
                  <a:pt x="2952" y="1017"/>
                </a:lnTo>
                <a:lnTo>
                  <a:pt x="2954" y="1015"/>
                </a:lnTo>
                <a:lnTo>
                  <a:pt x="2952" y="1015"/>
                </a:lnTo>
                <a:lnTo>
                  <a:pt x="2952" y="1013"/>
                </a:lnTo>
                <a:lnTo>
                  <a:pt x="2952" y="1013"/>
                </a:lnTo>
                <a:lnTo>
                  <a:pt x="2954" y="1013"/>
                </a:lnTo>
                <a:lnTo>
                  <a:pt x="2956" y="1013"/>
                </a:lnTo>
                <a:lnTo>
                  <a:pt x="2959" y="1011"/>
                </a:lnTo>
                <a:lnTo>
                  <a:pt x="2961" y="1009"/>
                </a:lnTo>
                <a:lnTo>
                  <a:pt x="2963" y="1009"/>
                </a:lnTo>
                <a:lnTo>
                  <a:pt x="2963" y="1009"/>
                </a:lnTo>
                <a:lnTo>
                  <a:pt x="2965" y="1011"/>
                </a:lnTo>
                <a:lnTo>
                  <a:pt x="2967" y="1011"/>
                </a:lnTo>
                <a:lnTo>
                  <a:pt x="2969" y="1009"/>
                </a:lnTo>
                <a:lnTo>
                  <a:pt x="2971" y="1009"/>
                </a:lnTo>
                <a:lnTo>
                  <a:pt x="2973" y="1009"/>
                </a:lnTo>
                <a:lnTo>
                  <a:pt x="2975" y="1009"/>
                </a:lnTo>
                <a:lnTo>
                  <a:pt x="2977" y="1009"/>
                </a:lnTo>
                <a:lnTo>
                  <a:pt x="2982" y="1011"/>
                </a:lnTo>
                <a:lnTo>
                  <a:pt x="2984" y="1011"/>
                </a:lnTo>
                <a:lnTo>
                  <a:pt x="2986" y="1013"/>
                </a:lnTo>
                <a:lnTo>
                  <a:pt x="2986" y="1013"/>
                </a:lnTo>
                <a:lnTo>
                  <a:pt x="2986" y="1015"/>
                </a:lnTo>
                <a:lnTo>
                  <a:pt x="2988" y="1015"/>
                </a:lnTo>
                <a:lnTo>
                  <a:pt x="2990" y="1015"/>
                </a:lnTo>
                <a:lnTo>
                  <a:pt x="2992" y="1015"/>
                </a:lnTo>
                <a:lnTo>
                  <a:pt x="2996" y="1015"/>
                </a:lnTo>
                <a:lnTo>
                  <a:pt x="2994" y="1015"/>
                </a:lnTo>
                <a:lnTo>
                  <a:pt x="2990" y="1017"/>
                </a:lnTo>
                <a:lnTo>
                  <a:pt x="2990" y="1017"/>
                </a:lnTo>
                <a:lnTo>
                  <a:pt x="2988" y="1019"/>
                </a:lnTo>
                <a:lnTo>
                  <a:pt x="2988" y="1021"/>
                </a:lnTo>
                <a:lnTo>
                  <a:pt x="2988" y="1021"/>
                </a:lnTo>
                <a:lnTo>
                  <a:pt x="2988" y="1021"/>
                </a:lnTo>
                <a:lnTo>
                  <a:pt x="2988" y="1023"/>
                </a:lnTo>
                <a:lnTo>
                  <a:pt x="2988" y="1023"/>
                </a:lnTo>
                <a:lnTo>
                  <a:pt x="2990" y="1023"/>
                </a:lnTo>
                <a:lnTo>
                  <a:pt x="2992" y="1021"/>
                </a:lnTo>
                <a:lnTo>
                  <a:pt x="2996" y="1017"/>
                </a:lnTo>
                <a:lnTo>
                  <a:pt x="2998" y="1015"/>
                </a:lnTo>
                <a:lnTo>
                  <a:pt x="3003" y="1013"/>
                </a:lnTo>
                <a:lnTo>
                  <a:pt x="3005" y="1011"/>
                </a:lnTo>
                <a:lnTo>
                  <a:pt x="3007" y="1009"/>
                </a:lnTo>
                <a:lnTo>
                  <a:pt x="3009" y="1006"/>
                </a:lnTo>
                <a:lnTo>
                  <a:pt x="3013" y="1009"/>
                </a:lnTo>
                <a:lnTo>
                  <a:pt x="3015" y="1006"/>
                </a:lnTo>
                <a:lnTo>
                  <a:pt x="3015" y="1006"/>
                </a:lnTo>
                <a:lnTo>
                  <a:pt x="3017" y="1006"/>
                </a:lnTo>
                <a:lnTo>
                  <a:pt x="3026" y="1009"/>
                </a:lnTo>
                <a:lnTo>
                  <a:pt x="3028" y="1006"/>
                </a:lnTo>
                <a:lnTo>
                  <a:pt x="3028" y="1006"/>
                </a:lnTo>
                <a:lnTo>
                  <a:pt x="3028" y="1004"/>
                </a:lnTo>
                <a:lnTo>
                  <a:pt x="3028" y="1004"/>
                </a:lnTo>
                <a:lnTo>
                  <a:pt x="3028" y="1002"/>
                </a:lnTo>
                <a:lnTo>
                  <a:pt x="3019" y="1000"/>
                </a:lnTo>
                <a:lnTo>
                  <a:pt x="3017" y="998"/>
                </a:lnTo>
                <a:lnTo>
                  <a:pt x="3013" y="996"/>
                </a:lnTo>
                <a:lnTo>
                  <a:pt x="3013" y="994"/>
                </a:lnTo>
                <a:lnTo>
                  <a:pt x="3013" y="992"/>
                </a:lnTo>
                <a:lnTo>
                  <a:pt x="3013" y="990"/>
                </a:lnTo>
                <a:lnTo>
                  <a:pt x="3011" y="988"/>
                </a:lnTo>
                <a:lnTo>
                  <a:pt x="3009" y="983"/>
                </a:lnTo>
                <a:lnTo>
                  <a:pt x="3009" y="983"/>
                </a:lnTo>
                <a:lnTo>
                  <a:pt x="3007" y="981"/>
                </a:lnTo>
                <a:lnTo>
                  <a:pt x="3009" y="979"/>
                </a:lnTo>
                <a:lnTo>
                  <a:pt x="3011" y="977"/>
                </a:lnTo>
                <a:lnTo>
                  <a:pt x="3011" y="977"/>
                </a:lnTo>
                <a:lnTo>
                  <a:pt x="3011" y="973"/>
                </a:lnTo>
                <a:lnTo>
                  <a:pt x="3013" y="971"/>
                </a:lnTo>
                <a:lnTo>
                  <a:pt x="3013" y="969"/>
                </a:lnTo>
                <a:lnTo>
                  <a:pt x="3013" y="969"/>
                </a:lnTo>
                <a:lnTo>
                  <a:pt x="3015" y="967"/>
                </a:lnTo>
                <a:lnTo>
                  <a:pt x="3017" y="967"/>
                </a:lnTo>
                <a:lnTo>
                  <a:pt x="3019" y="967"/>
                </a:lnTo>
                <a:lnTo>
                  <a:pt x="3021" y="965"/>
                </a:lnTo>
                <a:lnTo>
                  <a:pt x="3021" y="960"/>
                </a:lnTo>
                <a:lnTo>
                  <a:pt x="3021" y="958"/>
                </a:lnTo>
                <a:lnTo>
                  <a:pt x="3024" y="956"/>
                </a:lnTo>
                <a:lnTo>
                  <a:pt x="3024" y="950"/>
                </a:lnTo>
                <a:lnTo>
                  <a:pt x="3024" y="950"/>
                </a:lnTo>
                <a:lnTo>
                  <a:pt x="3026" y="946"/>
                </a:lnTo>
                <a:lnTo>
                  <a:pt x="3026" y="946"/>
                </a:lnTo>
                <a:lnTo>
                  <a:pt x="3026" y="946"/>
                </a:lnTo>
                <a:lnTo>
                  <a:pt x="3026" y="946"/>
                </a:lnTo>
                <a:lnTo>
                  <a:pt x="3026" y="944"/>
                </a:lnTo>
                <a:lnTo>
                  <a:pt x="3026" y="944"/>
                </a:lnTo>
                <a:lnTo>
                  <a:pt x="3026" y="941"/>
                </a:lnTo>
                <a:lnTo>
                  <a:pt x="3028" y="941"/>
                </a:lnTo>
                <a:lnTo>
                  <a:pt x="3026" y="939"/>
                </a:lnTo>
                <a:lnTo>
                  <a:pt x="3028" y="939"/>
                </a:lnTo>
                <a:lnTo>
                  <a:pt x="3028" y="937"/>
                </a:lnTo>
                <a:lnTo>
                  <a:pt x="3030" y="939"/>
                </a:lnTo>
                <a:lnTo>
                  <a:pt x="3028" y="939"/>
                </a:lnTo>
                <a:lnTo>
                  <a:pt x="3030" y="939"/>
                </a:lnTo>
                <a:lnTo>
                  <a:pt x="3030" y="941"/>
                </a:lnTo>
                <a:lnTo>
                  <a:pt x="3028" y="941"/>
                </a:lnTo>
                <a:lnTo>
                  <a:pt x="3036" y="941"/>
                </a:lnTo>
                <a:lnTo>
                  <a:pt x="3036" y="939"/>
                </a:lnTo>
                <a:lnTo>
                  <a:pt x="3036" y="937"/>
                </a:lnTo>
                <a:lnTo>
                  <a:pt x="3038" y="935"/>
                </a:lnTo>
                <a:lnTo>
                  <a:pt x="3038" y="935"/>
                </a:lnTo>
                <a:lnTo>
                  <a:pt x="3038" y="933"/>
                </a:lnTo>
                <a:lnTo>
                  <a:pt x="3038" y="931"/>
                </a:lnTo>
                <a:lnTo>
                  <a:pt x="3038" y="929"/>
                </a:lnTo>
                <a:lnTo>
                  <a:pt x="3036" y="927"/>
                </a:lnTo>
                <a:lnTo>
                  <a:pt x="3036" y="927"/>
                </a:lnTo>
                <a:lnTo>
                  <a:pt x="3036" y="925"/>
                </a:lnTo>
                <a:lnTo>
                  <a:pt x="3038" y="925"/>
                </a:lnTo>
                <a:lnTo>
                  <a:pt x="3040" y="925"/>
                </a:lnTo>
                <a:lnTo>
                  <a:pt x="3040" y="925"/>
                </a:lnTo>
                <a:lnTo>
                  <a:pt x="3042" y="925"/>
                </a:lnTo>
                <a:lnTo>
                  <a:pt x="3044" y="923"/>
                </a:lnTo>
                <a:lnTo>
                  <a:pt x="3044" y="923"/>
                </a:lnTo>
                <a:lnTo>
                  <a:pt x="3049" y="918"/>
                </a:lnTo>
                <a:lnTo>
                  <a:pt x="3051" y="918"/>
                </a:lnTo>
                <a:lnTo>
                  <a:pt x="3053" y="916"/>
                </a:lnTo>
                <a:lnTo>
                  <a:pt x="3053" y="914"/>
                </a:lnTo>
                <a:lnTo>
                  <a:pt x="3053" y="914"/>
                </a:lnTo>
                <a:lnTo>
                  <a:pt x="3053" y="912"/>
                </a:lnTo>
                <a:lnTo>
                  <a:pt x="3053" y="910"/>
                </a:lnTo>
                <a:lnTo>
                  <a:pt x="3059" y="908"/>
                </a:lnTo>
                <a:lnTo>
                  <a:pt x="3061" y="910"/>
                </a:lnTo>
                <a:lnTo>
                  <a:pt x="3063" y="908"/>
                </a:lnTo>
                <a:lnTo>
                  <a:pt x="3063" y="906"/>
                </a:lnTo>
                <a:lnTo>
                  <a:pt x="3065" y="906"/>
                </a:lnTo>
                <a:lnTo>
                  <a:pt x="3065" y="908"/>
                </a:lnTo>
                <a:lnTo>
                  <a:pt x="3065" y="908"/>
                </a:lnTo>
                <a:lnTo>
                  <a:pt x="3068" y="908"/>
                </a:lnTo>
                <a:lnTo>
                  <a:pt x="3070" y="908"/>
                </a:lnTo>
                <a:lnTo>
                  <a:pt x="3070" y="908"/>
                </a:lnTo>
                <a:lnTo>
                  <a:pt x="3070" y="904"/>
                </a:lnTo>
                <a:lnTo>
                  <a:pt x="3070" y="902"/>
                </a:lnTo>
                <a:lnTo>
                  <a:pt x="3070" y="900"/>
                </a:lnTo>
                <a:lnTo>
                  <a:pt x="3068" y="897"/>
                </a:lnTo>
                <a:lnTo>
                  <a:pt x="3070" y="900"/>
                </a:lnTo>
                <a:lnTo>
                  <a:pt x="3070" y="900"/>
                </a:lnTo>
                <a:lnTo>
                  <a:pt x="3070" y="902"/>
                </a:lnTo>
                <a:lnTo>
                  <a:pt x="3072" y="904"/>
                </a:lnTo>
                <a:lnTo>
                  <a:pt x="3070" y="906"/>
                </a:lnTo>
                <a:lnTo>
                  <a:pt x="3072" y="908"/>
                </a:lnTo>
                <a:lnTo>
                  <a:pt x="3072" y="908"/>
                </a:lnTo>
                <a:lnTo>
                  <a:pt x="3074" y="910"/>
                </a:lnTo>
                <a:lnTo>
                  <a:pt x="3076" y="910"/>
                </a:lnTo>
                <a:lnTo>
                  <a:pt x="3080" y="910"/>
                </a:lnTo>
                <a:lnTo>
                  <a:pt x="3080" y="910"/>
                </a:lnTo>
                <a:lnTo>
                  <a:pt x="3078" y="910"/>
                </a:lnTo>
                <a:lnTo>
                  <a:pt x="3076" y="912"/>
                </a:lnTo>
                <a:lnTo>
                  <a:pt x="3074" y="910"/>
                </a:lnTo>
                <a:lnTo>
                  <a:pt x="3070" y="910"/>
                </a:lnTo>
                <a:lnTo>
                  <a:pt x="3068" y="910"/>
                </a:lnTo>
                <a:lnTo>
                  <a:pt x="3065" y="910"/>
                </a:lnTo>
                <a:lnTo>
                  <a:pt x="3065" y="910"/>
                </a:lnTo>
                <a:lnTo>
                  <a:pt x="3068" y="912"/>
                </a:lnTo>
                <a:lnTo>
                  <a:pt x="3070" y="912"/>
                </a:lnTo>
                <a:lnTo>
                  <a:pt x="3072" y="912"/>
                </a:lnTo>
                <a:lnTo>
                  <a:pt x="3072" y="912"/>
                </a:lnTo>
                <a:lnTo>
                  <a:pt x="3072" y="914"/>
                </a:lnTo>
                <a:lnTo>
                  <a:pt x="3070" y="914"/>
                </a:lnTo>
                <a:lnTo>
                  <a:pt x="3070" y="914"/>
                </a:lnTo>
                <a:lnTo>
                  <a:pt x="3068" y="914"/>
                </a:lnTo>
                <a:lnTo>
                  <a:pt x="3070" y="914"/>
                </a:lnTo>
                <a:lnTo>
                  <a:pt x="3070" y="914"/>
                </a:lnTo>
                <a:lnTo>
                  <a:pt x="3072" y="916"/>
                </a:lnTo>
                <a:lnTo>
                  <a:pt x="3076" y="918"/>
                </a:lnTo>
                <a:lnTo>
                  <a:pt x="3078" y="918"/>
                </a:lnTo>
                <a:lnTo>
                  <a:pt x="3082" y="918"/>
                </a:lnTo>
                <a:lnTo>
                  <a:pt x="3084" y="918"/>
                </a:lnTo>
                <a:lnTo>
                  <a:pt x="3088" y="916"/>
                </a:lnTo>
                <a:lnTo>
                  <a:pt x="3091" y="918"/>
                </a:lnTo>
                <a:lnTo>
                  <a:pt x="3093" y="918"/>
                </a:lnTo>
                <a:lnTo>
                  <a:pt x="3093" y="918"/>
                </a:lnTo>
                <a:lnTo>
                  <a:pt x="3095" y="918"/>
                </a:lnTo>
                <a:lnTo>
                  <a:pt x="3095" y="921"/>
                </a:lnTo>
                <a:lnTo>
                  <a:pt x="3095" y="921"/>
                </a:lnTo>
                <a:lnTo>
                  <a:pt x="3093" y="923"/>
                </a:lnTo>
                <a:lnTo>
                  <a:pt x="3091" y="925"/>
                </a:lnTo>
                <a:lnTo>
                  <a:pt x="3088" y="925"/>
                </a:lnTo>
                <a:lnTo>
                  <a:pt x="3084" y="927"/>
                </a:lnTo>
                <a:lnTo>
                  <a:pt x="3078" y="931"/>
                </a:lnTo>
                <a:lnTo>
                  <a:pt x="3080" y="931"/>
                </a:lnTo>
                <a:lnTo>
                  <a:pt x="3080" y="933"/>
                </a:lnTo>
                <a:lnTo>
                  <a:pt x="3082" y="931"/>
                </a:lnTo>
                <a:lnTo>
                  <a:pt x="3084" y="931"/>
                </a:lnTo>
                <a:lnTo>
                  <a:pt x="3088" y="935"/>
                </a:lnTo>
                <a:lnTo>
                  <a:pt x="3091" y="935"/>
                </a:lnTo>
                <a:lnTo>
                  <a:pt x="3091" y="935"/>
                </a:lnTo>
                <a:lnTo>
                  <a:pt x="3095" y="935"/>
                </a:lnTo>
                <a:lnTo>
                  <a:pt x="3095" y="937"/>
                </a:lnTo>
                <a:lnTo>
                  <a:pt x="3095" y="939"/>
                </a:lnTo>
                <a:lnTo>
                  <a:pt x="3093" y="944"/>
                </a:lnTo>
                <a:lnTo>
                  <a:pt x="3093" y="946"/>
                </a:lnTo>
                <a:lnTo>
                  <a:pt x="3093" y="946"/>
                </a:lnTo>
                <a:lnTo>
                  <a:pt x="3093" y="946"/>
                </a:lnTo>
                <a:lnTo>
                  <a:pt x="3095" y="948"/>
                </a:lnTo>
                <a:lnTo>
                  <a:pt x="3097" y="948"/>
                </a:lnTo>
                <a:lnTo>
                  <a:pt x="3099" y="948"/>
                </a:lnTo>
                <a:lnTo>
                  <a:pt x="3101" y="948"/>
                </a:lnTo>
                <a:lnTo>
                  <a:pt x="3105" y="946"/>
                </a:lnTo>
                <a:lnTo>
                  <a:pt x="3107" y="944"/>
                </a:lnTo>
                <a:lnTo>
                  <a:pt x="3112" y="941"/>
                </a:lnTo>
                <a:lnTo>
                  <a:pt x="3114" y="941"/>
                </a:lnTo>
                <a:lnTo>
                  <a:pt x="3116" y="941"/>
                </a:lnTo>
                <a:lnTo>
                  <a:pt x="3118" y="939"/>
                </a:lnTo>
                <a:lnTo>
                  <a:pt x="3120" y="939"/>
                </a:lnTo>
                <a:lnTo>
                  <a:pt x="3122" y="935"/>
                </a:lnTo>
                <a:lnTo>
                  <a:pt x="3122" y="935"/>
                </a:lnTo>
                <a:lnTo>
                  <a:pt x="3124" y="935"/>
                </a:lnTo>
                <a:lnTo>
                  <a:pt x="3126" y="937"/>
                </a:lnTo>
                <a:lnTo>
                  <a:pt x="3126" y="937"/>
                </a:lnTo>
                <a:lnTo>
                  <a:pt x="3128" y="937"/>
                </a:lnTo>
                <a:lnTo>
                  <a:pt x="3130" y="937"/>
                </a:lnTo>
                <a:lnTo>
                  <a:pt x="3132" y="937"/>
                </a:lnTo>
                <a:lnTo>
                  <a:pt x="3135" y="937"/>
                </a:lnTo>
                <a:lnTo>
                  <a:pt x="3135" y="935"/>
                </a:lnTo>
                <a:lnTo>
                  <a:pt x="3137" y="933"/>
                </a:lnTo>
                <a:lnTo>
                  <a:pt x="3137" y="933"/>
                </a:lnTo>
                <a:lnTo>
                  <a:pt x="3137" y="931"/>
                </a:lnTo>
                <a:lnTo>
                  <a:pt x="3135" y="931"/>
                </a:lnTo>
                <a:lnTo>
                  <a:pt x="3132" y="929"/>
                </a:lnTo>
                <a:lnTo>
                  <a:pt x="3132" y="929"/>
                </a:lnTo>
                <a:lnTo>
                  <a:pt x="3130" y="931"/>
                </a:lnTo>
                <a:lnTo>
                  <a:pt x="3130" y="931"/>
                </a:lnTo>
                <a:lnTo>
                  <a:pt x="3126" y="931"/>
                </a:lnTo>
                <a:lnTo>
                  <a:pt x="3126" y="931"/>
                </a:lnTo>
                <a:lnTo>
                  <a:pt x="3122" y="933"/>
                </a:lnTo>
                <a:lnTo>
                  <a:pt x="3122" y="933"/>
                </a:lnTo>
                <a:lnTo>
                  <a:pt x="3120" y="931"/>
                </a:lnTo>
                <a:lnTo>
                  <a:pt x="3118" y="931"/>
                </a:lnTo>
                <a:lnTo>
                  <a:pt x="3116" y="925"/>
                </a:lnTo>
                <a:lnTo>
                  <a:pt x="3114" y="923"/>
                </a:lnTo>
                <a:lnTo>
                  <a:pt x="3114" y="921"/>
                </a:lnTo>
                <a:lnTo>
                  <a:pt x="3112" y="918"/>
                </a:lnTo>
                <a:lnTo>
                  <a:pt x="3112" y="916"/>
                </a:lnTo>
                <a:lnTo>
                  <a:pt x="3114" y="916"/>
                </a:lnTo>
                <a:lnTo>
                  <a:pt x="3116" y="916"/>
                </a:lnTo>
                <a:lnTo>
                  <a:pt x="3118" y="912"/>
                </a:lnTo>
                <a:lnTo>
                  <a:pt x="3120" y="914"/>
                </a:lnTo>
                <a:lnTo>
                  <a:pt x="3120" y="914"/>
                </a:lnTo>
                <a:lnTo>
                  <a:pt x="3118" y="914"/>
                </a:lnTo>
                <a:lnTo>
                  <a:pt x="3118" y="916"/>
                </a:lnTo>
                <a:lnTo>
                  <a:pt x="3116" y="918"/>
                </a:lnTo>
                <a:lnTo>
                  <a:pt x="3116" y="918"/>
                </a:lnTo>
                <a:lnTo>
                  <a:pt x="3116" y="918"/>
                </a:lnTo>
                <a:lnTo>
                  <a:pt x="3118" y="916"/>
                </a:lnTo>
                <a:lnTo>
                  <a:pt x="3118" y="916"/>
                </a:lnTo>
                <a:lnTo>
                  <a:pt x="3120" y="914"/>
                </a:lnTo>
                <a:lnTo>
                  <a:pt x="3126" y="908"/>
                </a:lnTo>
                <a:lnTo>
                  <a:pt x="3130" y="908"/>
                </a:lnTo>
                <a:lnTo>
                  <a:pt x="3132" y="908"/>
                </a:lnTo>
                <a:lnTo>
                  <a:pt x="3132" y="908"/>
                </a:lnTo>
                <a:lnTo>
                  <a:pt x="3135" y="908"/>
                </a:lnTo>
                <a:lnTo>
                  <a:pt x="3137" y="906"/>
                </a:lnTo>
                <a:lnTo>
                  <a:pt x="3139" y="906"/>
                </a:lnTo>
                <a:lnTo>
                  <a:pt x="3141" y="908"/>
                </a:lnTo>
                <a:lnTo>
                  <a:pt x="3143" y="906"/>
                </a:lnTo>
                <a:lnTo>
                  <a:pt x="3145" y="904"/>
                </a:lnTo>
                <a:lnTo>
                  <a:pt x="3147" y="904"/>
                </a:lnTo>
                <a:lnTo>
                  <a:pt x="3149" y="904"/>
                </a:lnTo>
                <a:lnTo>
                  <a:pt x="3151" y="902"/>
                </a:lnTo>
                <a:lnTo>
                  <a:pt x="3156" y="900"/>
                </a:lnTo>
                <a:lnTo>
                  <a:pt x="3162" y="902"/>
                </a:lnTo>
                <a:lnTo>
                  <a:pt x="3162" y="900"/>
                </a:lnTo>
                <a:lnTo>
                  <a:pt x="3166" y="900"/>
                </a:lnTo>
                <a:lnTo>
                  <a:pt x="3166" y="897"/>
                </a:lnTo>
                <a:lnTo>
                  <a:pt x="3170" y="897"/>
                </a:lnTo>
                <a:lnTo>
                  <a:pt x="3168" y="897"/>
                </a:lnTo>
                <a:lnTo>
                  <a:pt x="3168" y="897"/>
                </a:lnTo>
                <a:lnTo>
                  <a:pt x="3166" y="900"/>
                </a:lnTo>
                <a:lnTo>
                  <a:pt x="3168" y="900"/>
                </a:lnTo>
                <a:lnTo>
                  <a:pt x="3172" y="900"/>
                </a:lnTo>
                <a:lnTo>
                  <a:pt x="3172" y="897"/>
                </a:lnTo>
                <a:lnTo>
                  <a:pt x="3176" y="897"/>
                </a:lnTo>
                <a:lnTo>
                  <a:pt x="3176" y="897"/>
                </a:lnTo>
                <a:lnTo>
                  <a:pt x="3176" y="900"/>
                </a:lnTo>
                <a:lnTo>
                  <a:pt x="3176" y="902"/>
                </a:lnTo>
                <a:lnTo>
                  <a:pt x="3176" y="902"/>
                </a:lnTo>
                <a:lnTo>
                  <a:pt x="3174" y="902"/>
                </a:lnTo>
                <a:lnTo>
                  <a:pt x="3170" y="904"/>
                </a:lnTo>
                <a:lnTo>
                  <a:pt x="3168" y="904"/>
                </a:lnTo>
                <a:lnTo>
                  <a:pt x="3164" y="906"/>
                </a:lnTo>
                <a:lnTo>
                  <a:pt x="3166" y="908"/>
                </a:lnTo>
                <a:lnTo>
                  <a:pt x="3166" y="908"/>
                </a:lnTo>
                <a:lnTo>
                  <a:pt x="3164" y="908"/>
                </a:lnTo>
                <a:lnTo>
                  <a:pt x="3162" y="908"/>
                </a:lnTo>
                <a:lnTo>
                  <a:pt x="3160" y="908"/>
                </a:lnTo>
                <a:lnTo>
                  <a:pt x="3158" y="910"/>
                </a:lnTo>
                <a:lnTo>
                  <a:pt x="3156" y="908"/>
                </a:lnTo>
                <a:lnTo>
                  <a:pt x="3156" y="908"/>
                </a:lnTo>
                <a:lnTo>
                  <a:pt x="3156" y="910"/>
                </a:lnTo>
                <a:lnTo>
                  <a:pt x="3158" y="912"/>
                </a:lnTo>
                <a:lnTo>
                  <a:pt x="3158" y="914"/>
                </a:lnTo>
                <a:lnTo>
                  <a:pt x="3160" y="912"/>
                </a:lnTo>
                <a:lnTo>
                  <a:pt x="3162" y="916"/>
                </a:lnTo>
                <a:lnTo>
                  <a:pt x="3166" y="918"/>
                </a:lnTo>
                <a:lnTo>
                  <a:pt x="3164" y="918"/>
                </a:lnTo>
                <a:lnTo>
                  <a:pt x="3162" y="918"/>
                </a:lnTo>
                <a:lnTo>
                  <a:pt x="3162" y="918"/>
                </a:lnTo>
                <a:lnTo>
                  <a:pt x="3160" y="921"/>
                </a:lnTo>
                <a:lnTo>
                  <a:pt x="3160" y="921"/>
                </a:lnTo>
                <a:lnTo>
                  <a:pt x="3160" y="921"/>
                </a:lnTo>
                <a:lnTo>
                  <a:pt x="3160" y="921"/>
                </a:lnTo>
                <a:lnTo>
                  <a:pt x="3158" y="918"/>
                </a:lnTo>
                <a:lnTo>
                  <a:pt x="3158" y="921"/>
                </a:lnTo>
                <a:lnTo>
                  <a:pt x="3156" y="925"/>
                </a:lnTo>
                <a:lnTo>
                  <a:pt x="3153" y="927"/>
                </a:lnTo>
                <a:lnTo>
                  <a:pt x="3153" y="929"/>
                </a:lnTo>
                <a:lnTo>
                  <a:pt x="3153" y="929"/>
                </a:lnTo>
                <a:lnTo>
                  <a:pt x="3153" y="929"/>
                </a:lnTo>
                <a:lnTo>
                  <a:pt x="3153" y="929"/>
                </a:lnTo>
                <a:lnTo>
                  <a:pt x="3153" y="931"/>
                </a:lnTo>
                <a:lnTo>
                  <a:pt x="3153" y="931"/>
                </a:lnTo>
                <a:lnTo>
                  <a:pt x="3147" y="933"/>
                </a:lnTo>
                <a:lnTo>
                  <a:pt x="3147" y="933"/>
                </a:lnTo>
                <a:lnTo>
                  <a:pt x="3145" y="933"/>
                </a:lnTo>
                <a:lnTo>
                  <a:pt x="3143" y="931"/>
                </a:lnTo>
                <a:lnTo>
                  <a:pt x="3141" y="931"/>
                </a:lnTo>
                <a:lnTo>
                  <a:pt x="3141" y="931"/>
                </a:lnTo>
                <a:lnTo>
                  <a:pt x="3139" y="931"/>
                </a:lnTo>
                <a:lnTo>
                  <a:pt x="3141" y="931"/>
                </a:lnTo>
                <a:lnTo>
                  <a:pt x="3141" y="931"/>
                </a:lnTo>
                <a:lnTo>
                  <a:pt x="3143" y="933"/>
                </a:lnTo>
                <a:lnTo>
                  <a:pt x="3141" y="933"/>
                </a:lnTo>
                <a:lnTo>
                  <a:pt x="3139" y="935"/>
                </a:lnTo>
                <a:lnTo>
                  <a:pt x="3139" y="935"/>
                </a:lnTo>
                <a:lnTo>
                  <a:pt x="3139" y="935"/>
                </a:lnTo>
                <a:lnTo>
                  <a:pt x="3143" y="937"/>
                </a:lnTo>
                <a:lnTo>
                  <a:pt x="3147" y="939"/>
                </a:lnTo>
                <a:lnTo>
                  <a:pt x="3147" y="939"/>
                </a:lnTo>
                <a:lnTo>
                  <a:pt x="3149" y="941"/>
                </a:lnTo>
                <a:lnTo>
                  <a:pt x="3149" y="944"/>
                </a:lnTo>
                <a:lnTo>
                  <a:pt x="3151" y="944"/>
                </a:lnTo>
                <a:lnTo>
                  <a:pt x="3151" y="944"/>
                </a:lnTo>
                <a:lnTo>
                  <a:pt x="3153" y="944"/>
                </a:lnTo>
                <a:lnTo>
                  <a:pt x="3156" y="944"/>
                </a:lnTo>
                <a:lnTo>
                  <a:pt x="3162" y="948"/>
                </a:lnTo>
                <a:lnTo>
                  <a:pt x="3162" y="950"/>
                </a:lnTo>
                <a:lnTo>
                  <a:pt x="3168" y="950"/>
                </a:lnTo>
                <a:lnTo>
                  <a:pt x="3168" y="950"/>
                </a:lnTo>
                <a:lnTo>
                  <a:pt x="3176" y="958"/>
                </a:lnTo>
                <a:lnTo>
                  <a:pt x="3181" y="960"/>
                </a:lnTo>
                <a:lnTo>
                  <a:pt x="3185" y="965"/>
                </a:lnTo>
                <a:lnTo>
                  <a:pt x="3187" y="967"/>
                </a:lnTo>
                <a:lnTo>
                  <a:pt x="3189" y="967"/>
                </a:lnTo>
                <a:lnTo>
                  <a:pt x="3193" y="971"/>
                </a:lnTo>
                <a:lnTo>
                  <a:pt x="3195" y="971"/>
                </a:lnTo>
                <a:lnTo>
                  <a:pt x="3200" y="973"/>
                </a:lnTo>
                <a:lnTo>
                  <a:pt x="3202" y="975"/>
                </a:lnTo>
                <a:lnTo>
                  <a:pt x="3204" y="977"/>
                </a:lnTo>
                <a:lnTo>
                  <a:pt x="3208" y="977"/>
                </a:lnTo>
                <a:lnTo>
                  <a:pt x="3208" y="979"/>
                </a:lnTo>
                <a:lnTo>
                  <a:pt x="3210" y="983"/>
                </a:lnTo>
                <a:lnTo>
                  <a:pt x="3212" y="988"/>
                </a:lnTo>
                <a:lnTo>
                  <a:pt x="3212" y="992"/>
                </a:lnTo>
                <a:lnTo>
                  <a:pt x="3212" y="992"/>
                </a:lnTo>
                <a:lnTo>
                  <a:pt x="3212" y="994"/>
                </a:lnTo>
                <a:lnTo>
                  <a:pt x="3212" y="996"/>
                </a:lnTo>
                <a:lnTo>
                  <a:pt x="3210" y="998"/>
                </a:lnTo>
                <a:lnTo>
                  <a:pt x="3208" y="1000"/>
                </a:lnTo>
                <a:lnTo>
                  <a:pt x="3204" y="1002"/>
                </a:lnTo>
                <a:lnTo>
                  <a:pt x="3202" y="1004"/>
                </a:lnTo>
                <a:lnTo>
                  <a:pt x="3200" y="1004"/>
                </a:lnTo>
                <a:lnTo>
                  <a:pt x="3197" y="1006"/>
                </a:lnTo>
                <a:lnTo>
                  <a:pt x="3191" y="1009"/>
                </a:lnTo>
                <a:lnTo>
                  <a:pt x="3189" y="1009"/>
                </a:lnTo>
                <a:lnTo>
                  <a:pt x="3187" y="1009"/>
                </a:lnTo>
                <a:lnTo>
                  <a:pt x="3185" y="1009"/>
                </a:lnTo>
                <a:lnTo>
                  <a:pt x="3185" y="1009"/>
                </a:lnTo>
                <a:lnTo>
                  <a:pt x="3179" y="1006"/>
                </a:lnTo>
                <a:lnTo>
                  <a:pt x="3170" y="1006"/>
                </a:lnTo>
                <a:lnTo>
                  <a:pt x="3166" y="1009"/>
                </a:lnTo>
                <a:lnTo>
                  <a:pt x="3164" y="1009"/>
                </a:lnTo>
                <a:lnTo>
                  <a:pt x="3158" y="1009"/>
                </a:lnTo>
                <a:lnTo>
                  <a:pt x="3156" y="1006"/>
                </a:lnTo>
                <a:lnTo>
                  <a:pt x="3149" y="1006"/>
                </a:lnTo>
                <a:lnTo>
                  <a:pt x="3145" y="1004"/>
                </a:lnTo>
                <a:lnTo>
                  <a:pt x="3143" y="1002"/>
                </a:lnTo>
                <a:lnTo>
                  <a:pt x="3141" y="1002"/>
                </a:lnTo>
                <a:lnTo>
                  <a:pt x="3139" y="1002"/>
                </a:lnTo>
                <a:lnTo>
                  <a:pt x="3139" y="1002"/>
                </a:lnTo>
                <a:lnTo>
                  <a:pt x="3137" y="1002"/>
                </a:lnTo>
                <a:lnTo>
                  <a:pt x="3135" y="1002"/>
                </a:lnTo>
                <a:lnTo>
                  <a:pt x="3132" y="1002"/>
                </a:lnTo>
                <a:lnTo>
                  <a:pt x="3132" y="1000"/>
                </a:lnTo>
                <a:lnTo>
                  <a:pt x="3130" y="996"/>
                </a:lnTo>
                <a:lnTo>
                  <a:pt x="3128" y="996"/>
                </a:lnTo>
                <a:lnTo>
                  <a:pt x="3128" y="996"/>
                </a:lnTo>
                <a:lnTo>
                  <a:pt x="3122" y="996"/>
                </a:lnTo>
                <a:lnTo>
                  <a:pt x="3120" y="996"/>
                </a:lnTo>
                <a:lnTo>
                  <a:pt x="3118" y="994"/>
                </a:lnTo>
                <a:lnTo>
                  <a:pt x="3116" y="992"/>
                </a:lnTo>
                <a:lnTo>
                  <a:pt x="3116" y="992"/>
                </a:lnTo>
                <a:lnTo>
                  <a:pt x="3118" y="990"/>
                </a:lnTo>
                <a:lnTo>
                  <a:pt x="3118" y="990"/>
                </a:lnTo>
                <a:lnTo>
                  <a:pt x="3116" y="990"/>
                </a:lnTo>
                <a:lnTo>
                  <a:pt x="3112" y="992"/>
                </a:lnTo>
                <a:lnTo>
                  <a:pt x="3103" y="992"/>
                </a:lnTo>
                <a:lnTo>
                  <a:pt x="3091" y="990"/>
                </a:lnTo>
                <a:lnTo>
                  <a:pt x="3091" y="990"/>
                </a:lnTo>
                <a:lnTo>
                  <a:pt x="3084" y="992"/>
                </a:lnTo>
                <a:lnTo>
                  <a:pt x="3080" y="994"/>
                </a:lnTo>
                <a:lnTo>
                  <a:pt x="3076" y="996"/>
                </a:lnTo>
                <a:lnTo>
                  <a:pt x="3072" y="998"/>
                </a:lnTo>
                <a:lnTo>
                  <a:pt x="3063" y="1002"/>
                </a:lnTo>
                <a:lnTo>
                  <a:pt x="3061" y="1004"/>
                </a:lnTo>
                <a:lnTo>
                  <a:pt x="3061" y="1006"/>
                </a:lnTo>
                <a:lnTo>
                  <a:pt x="3055" y="1006"/>
                </a:lnTo>
                <a:lnTo>
                  <a:pt x="3047" y="1004"/>
                </a:lnTo>
                <a:lnTo>
                  <a:pt x="3040" y="1004"/>
                </a:lnTo>
                <a:lnTo>
                  <a:pt x="3032" y="1004"/>
                </a:lnTo>
                <a:lnTo>
                  <a:pt x="3030" y="1004"/>
                </a:lnTo>
                <a:lnTo>
                  <a:pt x="3030" y="1004"/>
                </a:lnTo>
                <a:lnTo>
                  <a:pt x="3030" y="1006"/>
                </a:lnTo>
                <a:lnTo>
                  <a:pt x="3028" y="1006"/>
                </a:lnTo>
                <a:lnTo>
                  <a:pt x="3030" y="1009"/>
                </a:lnTo>
                <a:lnTo>
                  <a:pt x="3030" y="1009"/>
                </a:lnTo>
                <a:lnTo>
                  <a:pt x="3032" y="1011"/>
                </a:lnTo>
                <a:lnTo>
                  <a:pt x="3034" y="1011"/>
                </a:lnTo>
                <a:lnTo>
                  <a:pt x="3040" y="1011"/>
                </a:lnTo>
                <a:lnTo>
                  <a:pt x="3040" y="1011"/>
                </a:lnTo>
                <a:lnTo>
                  <a:pt x="3040" y="1013"/>
                </a:lnTo>
                <a:lnTo>
                  <a:pt x="3036" y="1013"/>
                </a:lnTo>
                <a:lnTo>
                  <a:pt x="3028" y="1013"/>
                </a:lnTo>
                <a:lnTo>
                  <a:pt x="3028" y="1015"/>
                </a:lnTo>
                <a:lnTo>
                  <a:pt x="3026" y="1015"/>
                </a:lnTo>
                <a:lnTo>
                  <a:pt x="3026" y="1017"/>
                </a:lnTo>
                <a:lnTo>
                  <a:pt x="3026" y="1017"/>
                </a:lnTo>
                <a:lnTo>
                  <a:pt x="3028" y="1017"/>
                </a:lnTo>
                <a:lnTo>
                  <a:pt x="3028" y="1017"/>
                </a:lnTo>
                <a:lnTo>
                  <a:pt x="3028" y="1017"/>
                </a:lnTo>
                <a:lnTo>
                  <a:pt x="3024" y="1017"/>
                </a:lnTo>
                <a:lnTo>
                  <a:pt x="3021" y="1019"/>
                </a:lnTo>
                <a:lnTo>
                  <a:pt x="3017" y="1017"/>
                </a:lnTo>
                <a:lnTo>
                  <a:pt x="3013" y="1019"/>
                </a:lnTo>
                <a:lnTo>
                  <a:pt x="3013" y="1019"/>
                </a:lnTo>
                <a:lnTo>
                  <a:pt x="3013" y="1017"/>
                </a:lnTo>
                <a:lnTo>
                  <a:pt x="3013" y="1017"/>
                </a:lnTo>
                <a:lnTo>
                  <a:pt x="3013" y="1017"/>
                </a:lnTo>
                <a:lnTo>
                  <a:pt x="3011" y="1015"/>
                </a:lnTo>
                <a:lnTo>
                  <a:pt x="3011" y="1017"/>
                </a:lnTo>
                <a:lnTo>
                  <a:pt x="3009" y="1017"/>
                </a:lnTo>
                <a:lnTo>
                  <a:pt x="3011" y="1019"/>
                </a:lnTo>
                <a:lnTo>
                  <a:pt x="3011" y="1019"/>
                </a:lnTo>
                <a:lnTo>
                  <a:pt x="3009" y="1019"/>
                </a:lnTo>
                <a:lnTo>
                  <a:pt x="3007" y="1019"/>
                </a:lnTo>
                <a:lnTo>
                  <a:pt x="3005" y="1019"/>
                </a:lnTo>
                <a:lnTo>
                  <a:pt x="3003" y="1017"/>
                </a:lnTo>
                <a:lnTo>
                  <a:pt x="3003" y="1017"/>
                </a:lnTo>
                <a:lnTo>
                  <a:pt x="3000" y="1017"/>
                </a:lnTo>
                <a:lnTo>
                  <a:pt x="2998" y="1017"/>
                </a:lnTo>
                <a:lnTo>
                  <a:pt x="2994" y="1017"/>
                </a:lnTo>
                <a:lnTo>
                  <a:pt x="2992" y="1021"/>
                </a:lnTo>
                <a:lnTo>
                  <a:pt x="2988" y="1023"/>
                </a:lnTo>
                <a:lnTo>
                  <a:pt x="2988" y="1025"/>
                </a:lnTo>
                <a:lnTo>
                  <a:pt x="2986" y="1027"/>
                </a:lnTo>
                <a:lnTo>
                  <a:pt x="2986" y="1030"/>
                </a:lnTo>
                <a:lnTo>
                  <a:pt x="2986" y="1032"/>
                </a:lnTo>
                <a:lnTo>
                  <a:pt x="2986" y="1032"/>
                </a:lnTo>
                <a:lnTo>
                  <a:pt x="2986" y="1034"/>
                </a:lnTo>
                <a:lnTo>
                  <a:pt x="2990" y="1034"/>
                </a:lnTo>
                <a:lnTo>
                  <a:pt x="2992" y="1032"/>
                </a:lnTo>
                <a:lnTo>
                  <a:pt x="2996" y="1032"/>
                </a:lnTo>
                <a:lnTo>
                  <a:pt x="2998" y="1032"/>
                </a:lnTo>
                <a:lnTo>
                  <a:pt x="2998" y="1034"/>
                </a:lnTo>
                <a:lnTo>
                  <a:pt x="2996" y="1034"/>
                </a:lnTo>
                <a:lnTo>
                  <a:pt x="2994" y="1036"/>
                </a:lnTo>
                <a:lnTo>
                  <a:pt x="2994" y="1036"/>
                </a:lnTo>
                <a:lnTo>
                  <a:pt x="2994" y="1038"/>
                </a:lnTo>
                <a:lnTo>
                  <a:pt x="2996" y="1040"/>
                </a:lnTo>
                <a:lnTo>
                  <a:pt x="2996" y="1040"/>
                </a:lnTo>
                <a:lnTo>
                  <a:pt x="2996" y="1042"/>
                </a:lnTo>
                <a:lnTo>
                  <a:pt x="2996" y="1042"/>
                </a:lnTo>
                <a:lnTo>
                  <a:pt x="2996" y="1042"/>
                </a:lnTo>
                <a:lnTo>
                  <a:pt x="2998" y="1042"/>
                </a:lnTo>
                <a:lnTo>
                  <a:pt x="2998" y="1042"/>
                </a:lnTo>
                <a:lnTo>
                  <a:pt x="2998" y="1044"/>
                </a:lnTo>
                <a:lnTo>
                  <a:pt x="2998" y="1044"/>
                </a:lnTo>
                <a:lnTo>
                  <a:pt x="2996" y="1046"/>
                </a:lnTo>
                <a:lnTo>
                  <a:pt x="2996" y="1046"/>
                </a:lnTo>
                <a:lnTo>
                  <a:pt x="2996" y="1046"/>
                </a:lnTo>
                <a:lnTo>
                  <a:pt x="2996" y="1048"/>
                </a:lnTo>
                <a:lnTo>
                  <a:pt x="2996" y="1048"/>
                </a:lnTo>
                <a:lnTo>
                  <a:pt x="2998" y="1050"/>
                </a:lnTo>
                <a:lnTo>
                  <a:pt x="2998" y="1050"/>
                </a:lnTo>
                <a:lnTo>
                  <a:pt x="3000" y="1050"/>
                </a:lnTo>
                <a:lnTo>
                  <a:pt x="3000" y="1050"/>
                </a:lnTo>
                <a:lnTo>
                  <a:pt x="2996" y="1053"/>
                </a:lnTo>
                <a:lnTo>
                  <a:pt x="2996" y="1053"/>
                </a:lnTo>
                <a:lnTo>
                  <a:pt x="2994" y="1050"/>
                </a:lnTo>
                <a:lnTo>
                  <a:pt x="2994" y="1050"/>
                </a:lnTo>
                <a:lnTo>
                  <a:pt x="2994" y="1053"/>
                </a:lnTo>
                <a:lnTo>
                  <a:pt x="2994" y="1053"/>
                </a:lnTo>
                <a:lnTo>
                  <a:pt x="2992" y="1050"/>
                </a:lnTo>
                <a:lnTo>
                  <a:pt x="2994" y="1050"/>
                </a:lnTo>
                <a:lnTo>
                  <a:pt x="2992" y="1048"/>
                </a:lnTo>
                <a:lnTo>
                  <a:pt x="2992" y="1048"/>
                </a:lnTo>
                <a:lnTo>
                  <a:pt x="2990" y="1048"/>
                </a:lnTo>
                <a:lnTo>
                  <a:pt x="2990" y="1048"/>
                </a:lnTo>
                <a:lnTo>
                  <a:pt x="2990" y="1048"/>
                </a:lnTo>
                <a:lnTo>
                  <a:pt x="2990" y="1050"/>
                </a:lnTo>
                <a:lnTo>
                  <a:pt x="2990" y="1053"/>
                </a:lnTo>
                <a:lnTo>
                  <a:pt x="2990" y="1053"/>
                </a:lnTo>
                <a:lnTo>
                  <a:pt x="2988" y="1053"/>
                </a:lnTo>
                <a:lnTo>
                  <a:pt x="2990" y="1055"/>
                </a:lnTo>
                <a:lnTo>
                  <a:pt x="2990" y="1055"/>
                </a:lnTo>
                <a:lnTo>
                  <a:pt x="2992" y="1055"/>
                </a:lnTo>
                <a:lnTo>
                  <a:pt x="2992" y="1055"/>
                </a:lnTo>
                <a:lnTo>
                  <a:pt x="2994" y="1055"/>
                </a:lnTo>
                <a:lnTo>
                  <a:pt x="2994" y="1055"/>
                </a:lnTo>
                <a:lnTo>
                  <a:pt x="2996" y="1057"/>
                </a:lnTo>
                <a:lnTo>
                  <a:pt x="2996" y="1057"/>
                </a:lnTo>
                <a:lnTo>
                  <a:pt x="2998" y="1057"/>
                </a:lnTo>
                <a:lnTo>
                  <a:pt x="3000" y="1059"/>
                </a:lnTo>
                <a:lnTo>
                  <a:pt x="3003" y="1059"/>
                </a:lnTo>
                <a:lnTo>
                  <a:pt x="3003" y="1061"/>
                </a:lnTo>
                <a:lnTo>
                  <a:pt x="3003" y="1063"/>
                </a:lnTo>
                <a:lnTo>
                  <a:pt x="3000" y="1063"/>
                </a:lnTo>
                <a:lnTo>
                  <a:pt x="3000" y="1063"/>
                </a:lnTo>
                <a:lnTo>
                  <a:pt x="3000" y="1065"/>
                </a:lnTo>
                <a:lnTo>
                  <a:pt x="3003" y="1067"/>
                </a:lnTo>
                <a:lnTo>
                  <a:pt x="3003" y="1067"/>
                </a:lnTo>
                <a:lnTo>
                  <a:pt x="3003" y="1069"/>
                </a:lnTo>
                <a:lnTo>
                  <a:pt x="3005" y="1069"/>
                </a:lnTo>
                <a:lnTo>
                  <a:pt x="3005" y="1069"/>
                </a:lnTo>
                <a:lnTo>
                  <a:pt x="3007" y="1071"/>
                </a:lnTo>
                <a:lnTo>
                  <a:pt x="3007" y="1071"/>
                </a:lnTo>
                <a:lnTo>
                  <a:pt x="3005" y="1074"/>
                </a:lnTo>
                <a:lnTo>
                  <a:pt x="3003" y="1074"/>
                </a:lnTo>
                <a:lnTo>
                  <a:pt x="3003" y="1074"/>
                </a:lnTo>
                <a:lnTo>
                  <a:pt x="3003" y="1076"/>
                </a:lnTo>
                <a:lnTo>
                  <a:pt x="3003" y="1076"/>
                </a:lnTo>
                <a:lnTo>
                  <a:pt x="3005" y="1074"/>
                </a:lnTo>
                <a:lnTo>
                  <a:pt x="3009" y="1074"/>
                </a:lnTo>
                <a:lnTo>
                  <a:pt x="3015" y="1074"/>
                </a:lnTo>
                <a:lnTo>
                  <a:pt x="3017" y="1074"/>
                </a:lnTo>
                <a:lnTo>
                  <a:pt x="3017" y="1076"/>
                </a:lnTo>
                <a:lnTo>
                  <a:pt x="3015" y="1076"/>
                </a:lnTo>
                <a:lnTo>
                  <a:pt x="3013" y="1078"/>
                </a:lnTo>
                <a:lnTo>
                  <a:pt x="3013" y="1078"/>
                </a:lnTo>
                <a:lnTo>
                  <a:pt x="3009" y="1078"/>
                </a:lnTo>
                <a:lnTo>
                  <a:pt x="3007" y="1078"/>
                </a:lnTo>
                <a:lnTo>
                  <a:pt x="3005" y="1080"/>
                </a:lnTo>
                <a:lnTo>
                  <a:pt x="3005" y="1080"/>
                </a:lnTo>
                <a:lnTo>
                  <a:pt x="3007" y="1080"/>
                </a:lnTo>
                <a:lnTo>
                  <a:pt x="3009" y="1080"/>
                </a:lnTo>
                <a:lnTo>
                  <a:pt x="3011" y="1080"/>
                </a:lnTo>
                <a:lnTo>
                  <a:pt x="3015" y="1080"/>
                </a:lnTo>
                <a:lnTo>
                  <a:pt x="3013" y="1080"/>
                </a:lnTo>
                <a:lnTo>
                  <a:pt x="3013" y="1080"/>
                </a:lnTo>
                <a:lnTo>
                  <a:pt x="3015" y="1080"/>
                </a:lnTo>
                <a:lnTo>
                  <a:pt x="3015" y="1080"/>
                </a:lnTo>
                <a:lnTo>
                  <a:pt x="3017" y="1078"/>
                </a:lnTo>
                <a:lnTo>
                  <a:pt x="3019" y="1078"/>
                </a:lnTo>
                <a:lnTo>
                  <a:pt x="3024" y="1080"/>
                </a:lnTo>
                <a:lnTo>
                  <a:pt x="3026" y="1080"/>
                </a:lnTo>
                <a:lnTo>
                  <a:pt x="3026" y="1080"/>
                </a:lnTo>
                <a:lnTo>
                  <a:pt x="3028" y="1080"/>
                </a:lnTo>
                <a:lnTo>
                  <a:pt x="3028" y="1080"/>
                </a:lnTo>
                <a:lnTo>
                  <a:pt x="3028" y="1080"/>
                </a:lnTo>
                <a:lnTo>
                  <a:pt x="3030" y="1082"/>
                </a:lnTo>
                <a:lnTo>
                  <a:pt x="3030" y="1082"/>
                </a:lnTo>
                <a:lnTo>
                  <a:pt x="3030" y="1084"/>
                </a:lnTo>
                <a:lnTo>
                  <a:pt x="3032" y="1086"/>
                </a:lnTo>
                <a:lnTo>
                  <a:pt x="3032" y="1086"/>
                </a:lnTo>
                <a:lnTo>
                  <a:pt x="3038" y="1088"/>
                </a:lnTo>
                <a:lnTo>
                  <a:pt x="3040" y="1088"/>
                </a:lnTo>
                <a:lnTo>
                  <a:pt x="3044" y="1086"/>
                </a:lnTo>
                <a:lnTo>
                  <a:pt x="3047" y="1086"/>
                </a:lnTo>
                <a:lnTo>
                  <a:pt x="3047" y="1086"/>
                </a:lnTo>
                <a:lnTo>
                  <a:pt x="3049" y="1086"/>
                </a:lnTo>
                <a:lnTo>
                  <a:pt x="3049" y="1086"/>
                </a:lnTo>
                <a:lnTo>
                  <a:pt x="3049" y="1086"/>
                </a:lnTo>
                <a:lnTo>
                  <a:pt x="3049" y="1084"/>
                </a:lnTo>
                <a:lnTo>
                  <a:pt x="3051" y="1082"/>
                </a:lnTo>
                <a:lnTo>
                  <a:pt x="3051" y="1078"/>
                </a:lnTo>
                <a:lnTo>
                  <a:pt x="3051" y="1078"/>
                </a:lnTo>
                <a:lnTo>
                  <a:pt x="3057" y="1078"/>
                </a:lnTo>
                <a:lnTo>
                  <a:pt x="3061" y="1078"/>
                </a:lnTo>
                <a:lnTo>
                  <a:pt x="3061" y="1078"/>
                </a:lnTo>
                <a:lnTo>
                  <a:pt x="3068" y="1082"/>
                </a:lnTo>
                <a:lnTo>
                  <a:pt x="3072" y="1082"/>
                </a:lnTo>
                <a:lnTo>
                  <a:pt x="3074" y="1084"/>
                </a:lnTo>
                <a:lnTo>
                  <a:pt x="3076" y="1086"/>
                </a:lnTo>
                <a:lnTo>
                  <a:pt x="3076" y="1088"/>
                </a:lnTo>
                <a:lnTo>
                  <a:pt x="3078" y="1090"/>
                </a:lnTo>
                <a:lnTo>
                  <a:pt x="3082" y="1090"/>
                </a:lnTo>
                <a:lnTo>
                  <a:pt x="3084" y="1090"/>
                </a:lnTo>
                <a:lnTo>
                  <a:pt x="3086" y="1090"/>
                </a:lnTo>
                <a:lnTo>
                  <a:pt x="3093" y="1088"/>
                </a:lnTo>
                <a:lnTo>
                  <a:pt x="3093" y="1088"/>
                </a:lnTo>
                <a:lnTo>
                  <a:pt x="3097" y="1088"/>
                </a:lnTo>
                <a:lnTo>
                  <a:pt x="3099" y="1086"/>
                </a:lnTo>
                <a:lnTo>
                  <a:pt x="3101" y="1086"/>
                </a:lnTo>
                <a:lnTo>
                  <a:pt x="3105" y="1082"/>
                </a:lnTo>
                <a:lnTo>
                  <a:pt x="3109" y="1078"/>
                </a:lnTo>
                <a:lnTo>
                  <a:pt x="3109" y="1078"/>
                </a:lnTo>
                <a:lnTo>
                  <a:pt x="3112" y="1078"/>
                </a:lnTo>
                <a:lnTo>
                  <a:pt x="3114" y="1080"/>
                </a:lnTo>
                <a:lnTo>
                  <a:pt x="3118" y="1080"/>
                </a:lnTo>
                <a:lnTo>
                  <a:pt x="3120" y="1082"/>
                </a:lnTo>
                <a:lnTo>
                  <a:pt x="3122" y="1082"/>
                </a:lnTo>
                <a:lnTo>
                  <a:pt x="3124" y="1080"/>
                </a:lnTo>
                <a:lnTo>
                  <a:pt x="3124" y="1080"/>
                </a:lnTo>
                <a:lnTo>
                  <a:pt x="3126" y="1078"/>
                </a:lnTo>
                <a:lnTo>
                  <a:pt x="3126" y="1078"/>
                </a:lnTo>
                <a:lnTo>
                  <a:pt x="3128" y="1078"/>
                </a:lnTo>
                <a:lnTo>
                  <a:pt x="3130" y="1076"/>
                </a:lnTo>
                <a:lnTo>
                  <a:pt x="3130" y="1078"/>
                </a:lnTo>
                <a:lnTo>
                  <a:pt x="3132" y="1078"/>
                </a:lnTo>
                <a:lnTo>
                  <a:pt x="3132" y="1080"/>
                </a:lnTo>
                <a:lnTo>
                  <a:pt x="3132" y="1080"/>
                </a:lnTo>
                <a:lnTo>
                  <a:pt x="3130" y="1082"/>
                </a:lnTo>
                <a:lnTo>
                  <a:pt x="3128" y="1084"/>
                </a:lnTo>
                <a:lnTo>
                  <a:pt x="3126" y="1086"/>
                </a:lnTo>
                <a:lnTo>
                  <a:pt x="3128" y="1088"/>
                </a:lnTo>
                <a:lnTo>
                  <a:pt x="3128" y="1090"/>
                </a:lnTo>
                <a:lnTo>
                  <a:pt x="3128" y="1092"/>
                </a:lnTo>
                <a:lnTo>
                  <a:pt x="3126" y="1095"/>
                </a:lnTo>
                <a:lnTo>
                  <a:pt x="3126" y="1099"/>
                </a:lnTo>
                <a:lnTo>
                  <a:pt x="3128" y="1101"/>
                </a:lnTo>
                <a:lnTo>
                  <a:pt x="3128" y="1101"/>
                </a:lnTo>
                <a:lnTo>
                  <a:pt x="3128" y="1103"/>
                </a:lnTo>
                <a:lnTo>
                  <a:pt x="3128" y="1103"/>
                </a:lnTo>
                <a:lnTo>
                  <a:pt x="3128" y="1107"/>
                </a:lnTo>
                <a:lnTo>
                  <a:pt x="3128" y="1109"/>
                </a:lnTo>
                <a:lnTo>
                  <a:pt x="3128" y="1109"/>
                </a:lnTo>
                <a:lnTo>
                  <a:pt x="3128" y="1113"/>
                </a:lnTo>
                <a:lnTo>
                  <a:pt x="3128" y="1115"/>
                </a:lnTo>
                <a:lnTo>
                  <a:pt x="3128" y="1115"/>
                </a:lnTo>
                <a:lnTo>
                  <a:pt x="3126" y="1118"/>
                </a:lnTo>
                <a:lnTo>
                  <a:pt x="3124" y="1120"/>
                </a:lnTo>
                <a:lnTo>
                  <a:pt x="3124" y="1124"/>
                </a:lnTo>
                <a:lnTo>
                  <a:pt x="3122" y="1126"/>
                </a:lnTo>
                <a:lnTo>
                  <a:pt x="3120" y="1132"/>
                </a:lnTo>
                <a:lnTo>
                  <a:pt x="3118" y="1134"/>
                </a:lnTo>
                <a:lnTo>
                  <a:pt x="3118" y="1136"/>
                </a:lnTo>
                <a:lnTo>
                  <a:pt x="3118" y="1136"/>
                </a:lnTo>
                <a:lnTo>
                  <a:pt x="3116" y="1139"/>
                </a:lnTo>
                <a:lnTo>
                  <a:pt x="3116" y="1141"/>
                </a:lnTo>
                <a:lnTo>
                  <a:pt x="3116" y="1143"/>
                </a:lnTo>
                <a:lnTo>
                  <a:pt x="3114" y="1147"/>
                </a:lnTo>
                <a:lnTo>
                  <a:pt x="3112" y="1153"/>
                </a:lnTo>
                <a:lnTo>
                  <a:pt x="3109" y="1157"/>
                </a:lnTo>
                <a:lnTo>
                  <a:pt x="3107" y="1162"/>
                </a:lnTo>
                <a:lnTo>
                  <a:pt x="3107" y="1162"/>
                </a:lnTo>
                <a:lnTo>
                  <a:pt x="3105" y="1164"/>
                </a:lnTo>
                <a:lnTo>
                  <a:pt x="3103" y="1166"/>
                </a:lnTo>
                <a:lnTo>
                  <a:pt x="3103" y="1166"/>
                </a:lnTo>
                <a:lnTo>
                  <a:pt x="3099" y="1168"/>
                </a:lnTo>
                <a:lnTo>
                  <a:pt x="3095" y="1170"/>
                </a:lnTo>
                <a:lnTo>
                  <a:pt x="3091" y="1170"/>
                </a:lnTo>
                <a:lnTo>
                  <a:pt x="3088" y="1170"/>
                </a:lnTo>
                <a:lnTo>
                  <a:pt x="3088" y="1170"/>
                </a:lnTo>
                <a:lnTo>
                  <a:pt x="3088" y="1168"/>
                </a:lnTo>
                <a:lnTo>
                  <a:pt x="3084" y="1170"/>
                </a:lnTo>
                <a:lnTo>
                  <a:pt x="3084" y="1170"/>
                </a:lnTo>
                <a:lnTo>
                  <a:pt x="3082" y="1170"/>
                </a:lnTo>
                <a:lnTo>
                  <a:pt x="3080" y="1170"/>
                </a:lnTo>
                <a:lnTo>
                  <a:pt x="3078" y="1170"/>
                </a:lnTo>
                <a:lnTo>
                  <a:pt x="3076" y="1168"/>
                </a:lnTo>
                <a:lnTo>
                  <a:pt x="3076" y="1168"/>
                </a:lnTo>
                <a:lnTo>
                  <a:pt x="3074" y="1168"/>
                </a:lnTo>
                <a:lnTo>
                  <a:pt x="3074" y="1168"/>
                </a:lnTo>
                <a:lnTo>
                  <a:pt x="3076" y="1168"/>
                </a:lnTo>
                <a:lnTo>
                  <a:pt x="3074" y="1170"/>
                </a:lnTo>
                <a:lnTo>
                  <a:pt x="3072" y="1170"/>
                </a:lnTo>
                <a:lnTo>
                  <a:pt x="3072" y="1170"/>
                </a:lnTo>
                <a:lnTo>
                  <a:pt x="3072" y="1168"/>
                </a:lnTo>
                <a:lnTo>
                  <a:pt x="3070" y="1168"/>
                </a:lnTo>
                <a:lnTo>
                  <a:pt x="3068" y="1168"/>
                </a:lnTo>
                <a:lnTo>
                  <a:pt x="3070" y="1166"/>
                </a:lnTo>
                <a:lnTo>
                  <a:pt x="3070" y="1164"/>
                </a:lnTo>
                <a:lnTo>
                  <a:pt x="3072" y="1166"/>
                </a:lnTo>
                <a:lnTo>
                  <a:pt x="3074" y="1166"/>
                </a:lnTo>
                <a:lnTo>
                  <a:pt x="3072" y="1164"/>
                </a:lnTo>
                <a:lnTo>
                  <a:pt x="3070" y="1164"/>
                </a:lnTo>
                <a:lnTo>
                  <a:pt x="3070" y="1164"/>
                </a:lnTo>
                <a:lnTo>
                  <a:pt x="3065" y="1164"/>
                </a:lnTo>
                <a:lnTo>
                  <a:pt x="3065" y="1164"/>
                </a:lnTo>
                <a:lnTo>
                  <a:pt x="3059" y="1162"/>
                </a:lnTo>
                <a:lnTo>
                  <a:pt x="3057" y="1162"/>
                </a:lnTo>
                <a:lnTo>
                  <a:pt x="3057" y="1162"/>
                </a:lnTo>
                <a:lnTo>
                  <a:pt x="3057" y="1164"/>
                </a:lnTo>
                <a:lnTo>
                  <a:pt x="3057" y="1164"/>
                </a:lnTo>
                <a:lnTo>
                  <a:pt x="3055" y="1164"/>
                </a:lnTo>
                <a:lnTo>
                  <a:pt x="3053" y="1166"/>
                </a:lnTo>
                <a:lnTo>
                  <a:pt x="3051" y="1166"/>
                </a:lnTo>
                <a:lnTo>
                  <a:pt x="3055" y="1164"/>
                </a:lnTo>
                <a:lnTo>
                  <a:pt x="3055" y="1162"/>
                </a:lnTo>
                <a:lnTo>
                  <a:pt x="3051" y="1164"/>
                </a:lnTo>
                <a:lnTo>
                  <a:pt x="3049" y="1164"/>
                </a:lnTo>
                <a:lnTo>
                  <a:pt x="3047" y="1166"/>
                </a:lnTo>
                <a:lnTo>
                  <a:pt x="3047" y="1166"/>
                </a:lnTo>
                <a:lnTo>
                  <a:pt x="3047" y="1166"/>
                </a:lnTo>
                <a:lnTo>
                  <a:pt x="3047" y="1168"/>
                </a:lnTo>
                <a:lnTo>
                  <a:pt x="3044" y="1168"/>
                </a:lnTo>
                <a:lnTo>
                  <a:pt x="3042" y="1168"/>
                </a:lnTo>
                <a:lnTo>
                  <a:pt x="3040" y="1168"/>
                </a:lnTo>
                <a:lnTo>
                  <a:pt x="3036" y="1172"/>
                </a:lnTo>
                <a:lnTo>
                  <a:pt x="3034" y="1172"/>
                </a:lnTo>
                <a:lnTo>
                  <a:pt x="3032" y="1174"/>
                </a:lnTo>
                <a:lnTo>
                  <a:pt x="3030" y="1174"/>
                </a:lnTo>
                <a:lnTo>
                  <a:pt x="3030" y="1174"/>
                </a:lnTo>
                <a:lnTo>
                  <a:pt x="3028" y="1174"/>
                </a:lnTo>
                <a:lnTo>
                  <a:pt x="3026" y="1172"/>
                </a:lnTo>
                <a:lnTo>
                  <a:pt x="3021" y="1170"/>
                </a:lnTo>
                <a:lnTo>
                  <a:pt x="3013" y="1170"/>
                </a:lnTo>
                <a:lnTo>
                  <a:pt x="3011" y="1168"/>
                </a:lnTo>
                <a:lnTo>
                  <a:pt x="3009" y="1168"/>
                </a:lnTo>
                <a:lnTo>
                  <a:pt x="3007" y="1168"/>
                </a:lnTo>
                <a:lnTo>
                  <a:pt x="3003" y="1166"/>
                </a:lnTo>
                <a:lnTo>
                  <a:pt x="2996" y="1164"/>
                </a:lnTo>
                <a:lnTo>
                  <a:pt x="2990" y="1164"/>
                </a:lnTo>
                <a:lnTo>
                  <a:pt x="2984" y="1162"/>
                </a:lnTo>
                <a:lnTo>
                  <a:pt x="2975" y="1164"/>
                </a:lnTo>
                <a:lnTo>
                  <a:pt x="2973" y="1164"/>
                </a:lnTo>
                <a:lnTo>
                  <a:pt x="2971" y="1162"/>
                </a:lnTo>
                <a:lnTo>
                  <a:pt x="2971" y="1160"/>
                </a:lnTo>
                <a:lnTo>
                  <a:pt x="2971" y="1157"/>
                </a:lnTo>
                <a:lnTo>
                  <a:pt x="2969" y="1157"/>
                </a:lnTo>
                <a:lnTo>
                  <a:pt x="2969" y="1155"/>
                </a:lnTo>
                <a:lnTo>
                  <a:pt x="2965" y="1155"/>
                </a:lnTo>
                <a:lnTo>
                  <a:pt x="2963" y="1155"/>
                </a:lnTo>
                <a:lnTo>
                  <a:pt x="2956" y="1155"/>
                </a:lnTo>
                <a:lnTo>
                  <a:pt x="2956" y="1155"/>
                </a:lnTo>
                <a:lnTo>
                  <a:pt x="2954" y="1153"/>
                </a:lnTo>
                <a:lnTo>
                  <a:pt x="2952" y="1153"/>
                </a:lnTo>
                <a:lnTo>
                  <a:pt x="2946" y="1153"/>
                </a:lnTo>
                <a:lnTo>
                  <a:pt x="2942" y="1151"/>
                </a:lnTo>
                <a:lnTo>
                  <a:pt x="2942" y="1149"/>
                </a:lnTo>
                <a:lnTo>
                  <a:pt x="2942" y="1149"/>
                </a:lnTo>
                <a:lnTo>
                  <a:pt x="2942" y="1145"/>
                </a:lnTo>
                <a:lnTo>
                  <a:pt x="2940" y="1145"/>
                </a:lnTo>
                <a:lnTo>
                  <a:pt x="2938" y="1145"/>
                </a:lnTo>
                <a:lnTo>
                  <a:pt x="2933" y="1143"/>
                </a:lnTo>
                <a:lnTo>
                  <a:pt x="2931" y="1141"/>
                </a:lnTo>
                <a:lnTo>
                  <a:pt x="2929" y="1141"/>
                </a:lnTo>
                <a:lnTo>
                  <a:pt x="2925" y="1141"/>
                </a:lnTo>
                <a:lnTo>
                  <a:pt x="2923" y="1141"/>
                </a:lnTo>
                <a:lnTo>
                  <a:pt x="2921" y="1141"/>
                </a:lnTo>
                <a:lnTo>
                  <a:pt x="2919" y="1143"/>
                </a:lnTo>
                <a:lnTo>
                  <a:pt x="2917" y="1143"/>
                </a:lnTo>
                <a:lnTo>
                  <a:pt x="2912" y="1143"/>
                </a:lnTo>
                <a:lnTo>
                  <a:pt x="2906" y="1147"/>
                </a:lnTo>
                <a:lnTo>
                  <a:pt x="2902" y="1149"/>
                </a:lnTo>
                <a:lnTo>
                  <a:pt x="2900" y="1153"/>
                </a:lnTo>
                <a:lnTo>
                  <a:pt x="2898" y="1153"/>
                </a:lnTo>
                <a:lnTo>
                  <a:pt x="2898" y="1155"/>
                </a:lnTo>
                <a:lnTo>
                  <a:pt x="2896" y="1160"/>
                </a:lnTo>
                <a:lnTo>
                  <a:pt x="2898" y="1164"/>
                </a:lnTo>
                <a:lnTo>
                  <a:pt x="2898" y="1166"/>
                </a:lnTo>
                <a:lnTo>
                  <a:pt x="2900" y="1166"/>
                </a:lnTo>
                <a:lnTo>
                  <a:pt x="2900" y="1168"/>
                </a:lnTo>
                <a:lnTo>
                  <a:pt x="2900" y="1170"/>
                </a:lnTo>
                <a:lnTo>
                  <a:pt x="2900" y="1172"/>
                </a:lnTo>
                <a:lnTo>
                  <a:pt x="2898" y="1174"/>
                </a:lnTo>
                <a:lnTo>
                  <a:pt x="2894" y="1180"/>
                </a:lnTo>
                <a:lnTo>
                  <a:pt x="2892" y="1180"/>
                </a:lnTo>
                <a:lnTo>
                  <a:pt x="2887" y="1183"/>
                </a:lnTo>
                <a:lnTo>
                  <a:pt x="2885" y="1183"/>
                </a:lnTo>
                <a:lnTo>
                  <a:pt x="2881" y="1183"/>
                </a:lnTo>
                <a:lnTo>
                  <a:pt x="2879" y="1180"/>
                </a:lnTo>
                <a:lnTo>
                  <a:pt x="2871" y="1174"/>
                </a:lnTo>
                <a:lnTo>
                  <a:pt x="2868" y="1174"/>
                </a:lnTo>
                <a:lnTo>
                  <a:pt x="2866" y="1172"/>
                </a:lnTo>
                <a:lnTo>
                  <a:pt x="2860" y="1170"/>
                </a:lnTo>
                <a:lnTo>
                  <a:pt x="2852" y="1168"/>
                </a:lnTo>
                <a:lnTo>
                  <a:pt x="2845" y="1168"/>
                </a:lnTo>
                <a:lnTo>
                  <a:pt x="2841" y="1168"/>
                </a:lnTo>
                <a:lnTo>
                  <a:pt x="2837" y="1166"/>
                </a:lnTo>
                <a:lnTo>
                  <a:pt x="2835" y="1166"/>
                </a:lnTo>
                <a:lnTo>
                  <a:pt x="2833" y="1164"/>
                </a:lnTo>
                <a:lnTo>
                  <a:pt x="2833" y="1162"/>
                </a:lnTo>
                <a:lnTo>
                  <a:pt x="2831" y="1157"/>
                </a:lnTo>
                <a:lnTo>
                  <a:pt x="2831" y="1155"/>
                </a:lnTo>
                <a:lnTo>
                  <a:pt x="2831" y="1153"/>
                </a:lnTo>
                <a:lnTo>
                  <a:pt x="2829" y="1151"/>
                </a:lnTo>
                <a:lnTo>
                  <a:pt x="2827" y="1149"/>
                </a:lnTo>
                <a:lnTo>
                  <a:pt x="2818" y="1147"/>
                </a:lnTo>
                <a:lnTo>
                  <a:pt x="2816" y="1147"/>
                </a:lnTo>
                <a:lnTo>
                  <a:pt x="2814" y="1145"/>
                </a:lnTo>
                <a:lnTo>
                  <a:pt x="2812" y="1145"/>
                </a:lnTo>
                <a:lnTo>
                  <a:pt x="2808" y="1143"/>
                </a:lnTo>
                <a:lnTo>
                  <a:pt x="2806" y="1143"/>
                </a:lnTo>
                <a:lnTo>
                  <a:pt x="2804" y="1143"/>
                </a:lnTo>
                <a:lnTo>
                  <a:pt x="2799" y="1141"/>
                </a:lnTo>
                <a:lnTo>
                  <a:pt x="2797" y="1141"/>
                </a:lnTo>
                <a:lnTo>
                  <a:pt x="2793" y="1143"/>
                </a:lnTo>
                <a:lnTo>
                  <a:pt x="2787" y="1143"/>
                </a:lnTo>
                <a:lnTo>
                  <a:pt x="2785" y="1143"/>
                </a:lnTo>
                <a:lnTo>
                  <a:pt x="2778" y="1139"/>
                </a:lnTo>
                <a:lnTo>
                  <a:pt x="2776" y="1139"/>
                </a:lnTo>
                <a:lnTo>
                  <a:pt x="2774" y="1136"/>
                </a:lnTo>
                <a:lnTo>
                  <a:pt x="2772" y="1136"/>
                </a:lnTo>
                <a:lnTo>
                  <a:pt x="2772" y="1136"/>
                </a:lnTo>
                <a:lnTo>
                  <a:pt x="2770" y="1136"/>
                </a:lnTo>
                <a:lnTo>
                  <a:pt x="2770" y="1136"/>
                </a:lnTo>
                <a:lnTo>
                  <a:pt x="2770" y="1134"/>
                </a:lnTo>
                <a:lnTo>
                  <a:pt x="2770" y="1134"/>
                </a:lnTo>
                <a:lnTo>
                  <a:pt x="2770" y="1134"/>
                </a:lnTo>
                <a:lnTo>
                  <a:pt x="2770" y="1134"/>
                </a:lnTo>
                <a:lnTo>
                  <a:pt x="2768" y="1130"/>
                </a:lnTo>
                <a:lnTo>
                  <a:pt x="2766" y="1130"/>
                </a:lnTo>
                <a:lnTo>
                  <a:pt x="2766" y="1130"/>
                </a:lnTo>
                <a:lnTo>
                  <a:pt x="2764" y="1132"/>
                </a:lnTo>
                <a:lnTo>
                  <a:pt x="2764" y="1132"/>
                </a:lnTo>
                <a:lnTo>
                  <a:pt x="2764" y="1130"/>
                </a:lnTo>
                <a:lnTo>
                  <a:pt x="2764" y="1128"/>
                </a:lnTo>
                <a:lnTo>
                  <a:pt x="2760" y="1128"/>
                </a:lnTo>
                <a:lnTo>
                  <a:pt x="2757" y="1128"/>
                </a:lnTo>
                <a:lnTo>
                  <a:pt x="2755" y="1126"/>
                </a:lnTo>
                <a:lnTo>
                  <a:pt x="2753" y="1122"/>
                </a:lnTo>
                <a:lnTo>
                  <a:pt x="2753" y="1122"/>
                </a:lnTo>
                <a:lnTo>
                  <a:pt x="2753" y="1120"/>
                </a:lnTo>
                <a:lnTo>
                  <a:pt x="2755" y="1120"/>
                </a:lnTo>
                <a:lnTo>
                  <a:pt x="2755" y="1118"/>
                </a:lnTo>
                <a:lnTo>
                  <a:pt x="2760" y="1115"/>
                </a:lnTo>
                <a:lnTo>
                  <a:pt x="2762" y="1113"/>
                </a:lnTo>
                <a:lnTo>
                  <a:pt x="2766" y="1109"/>
                </a:lnTo>
                <a:lnTo>
                  <a:pt x="2766" y="1107"/>
                </a:lnTo>
                <a:lnTo>
                  <a:pt x="2768" y="1103"/>
                </a:lnTo>
                <a:lnTo>
                  <a:pt x="2768" y="1103"/>
                </a:lnTo>
                <a:lnTo>
                  <a:pt x="2768" y="1101"/>
                </a:lnTo>
                <a:lnTo>
                  <a:pt x="2768" y="1099"/>
                </a:lnTo>
                <a:lnTo>
                  <a:pt x="2768" y="1097"/>
                </a:lnTo>
                <a:lnTo>
                  <a:pt x="2764" y="1095"/>
                </a:lnTo>
                <a:lnTo>
                  <a:pt x="2762" y="1095"/>
                </a:lnTo>
                <a:lnTo>
                  <a:pt x="2762" y="1092"/>
                </a:lnTo>
                <a:lnTo>
                  <a:pt x="2760" y="1090"/>
                </a:lnTo>
                <a:lnTo>
                  <a:pt x="2760" y="1088"/>
                </a:lnTo>
                <a:lnTo>
                  <a:pt x="2760" y="1086"/>
                </a:lnTo>
                <a:lnTo>
                  <a:pt x="2760" y="1086"/>
                </a:lnTo>
                <a:lnTo>
                  <a:pt x="2762" y="1084"/>
                </a:lnTo>
                <a:lnTo>
                  <a:pt x="2764" y="1084"/>
                </a:lnTo>
                <a:lnTo>
                  <a:pt x="2766" y="1080"/>
                </a:lnTo>
                <a:lnTo>
                  <a:pt x="2768" y="1078"/>
                </a:lnTo>
                <a:lnTo>
                  <a:pt x="2768" y="1078"/>
                </a:lnTo>
                <a:lnTo>
                  <a:pt x="2768" y="1076"/>
                </a:lnTo>
                <a:lnTo>
                  <a:pt x="2768" y="1074"/>
                </a:lnTo>
                <a:lnTo>
                  <a:pt x="2766" y="1074"/>
                </a:lnTo>
                <a:lnTo>
                  <a:pt x="2764" y="1076"/>
                </a:lnTo>
                <a:lnTo>
                  <a:pt x="2762" y="1076"/>
                </a:lnTo>
                <a:lnTo>
                  <a:pt x="2760" y="1078"/>
                </a:lnTo>
                <a:lnTo>
                  <a:pt x="2760" y="1080"/>
                </a:lnTo>
                <a:lnTo>
                  <a:pt x="2757" y="1078"/>
                </a:lnTo>
                <a:lnTo>
                  <a:pt x="2757" y="1078"/>
                </a:lnTo>
                <a:lnTo>
                  <a:pt x="2755" y="1074"/>
                </a:lnTo>
                <a:lnTo>
                  <a:pt x="2755" y="1071"/>
                </a:lnTo>
                <a:lnTo>
                  <a:pt x="2753" y="1071"/>
                </a:lnTo>
                <a:lnTo>
                  <a:pt x="2753" y="1071"/>
                </a:lnTo>
                <a:lnTo>
                  <a:pt x="2751" y="1071"/>
                </a:lnTo>
                <a:lnTo>
                  <a:pt x="2751" y="1071"/>
                </a:lnTo>
                <a:lnTo>
                  <a:pt x="2751" y="1071"/>
                </a:lnTo>
                <a:lnTo>
                  <a:pt x="2751" y="1071"/>
                </a:lnTo>
                <a:lnTo>
                  <a:pt x="2749" y="1071"/>
                </a:lnTo>
                <a:lnTo>
                  <a:pt x="2749" y="1071"/>
                </a:lnTo>
                <a:lnTo>
                  <a:pt x="2751" y="1069"/>
                </a:lnTo>
                <a:lnTo>
                  <a:pt x="2749" y="1069"/>
                </a:lnTo>
                <a:lnTo>
                  <a:pt x="2749" y="1069"/>
                </a:lnTo>
                <a:lnTo>
                  <a:pt x="2741" y="1071"/>
                </a:lnTo>
                <a:lnTo>
                  <a:pt x="2739" y="1071"/>
                </a:lnTo>
                <a:lnTo>
                  <a:pt x="2736" y="1076"/>
                </a:lnTo>
                <a:lnTo>
                  <a:pt x="2732" y="1076"/>
                </a:lnTo>
                <a:lnTo>
                  <a:pt x="2726" y="1076"/>
                </a:lnTo>
                <a:lnTo>
                  <a:pt x="2722" y="1078"/>
                </a:lnTo>
                <a:lnTo>
                  <a:pt x="2720" y="1076"/>
                </a:lnTo>
                <a:lnTo>
                  <a:pt x="2718" y="1076"/>
                </a:lnTo>
                <a:lnTo>
                  <a:pt x="2716" y="1074"/>
                </a:lnTo>
                <a:lnTo>
                  <a:pt x="2711" y="1074"/>
                </a:lnTo>
                <a:lnTo>
                  <a:pt x="2713" y="1076"/>
                </a:lnTo>
                <a:lnTo>
                  <a:pt x="2711" y="1076"/>
                </a:lnTo>
                <a:lnTo>
                  <a:pt x="2707" y="1076"/>
                </a:lnTo>
                <a:lnTo>
                  <a:pt x="2703" y="1076"/>
                </a:lnTo>
                <a:lnTo>
                  <a:pt x="2701" y="1074"/>
                </a:lnTo>
                <a:lnTo>
                  <a:pt x="2699" y="1074"/>
                </a:lnTo>
                <a:lnTo>
                  <a:pt x="2699" y="1076"/>
                </a:lnTo>
                <a:lnTo>
                  <a:pt x="2695" y="1078"/>
                </a:lnTo>
                <a:lnTo>
                  <a:pt x="2690" y="1078"/>
                </a:lnTo>
                <a:lnTo>
                  <a:pt x="2686" y="1080"/>
                </a:lnTo>
                <a:lnTo>
                  <a:pt x="2684" y="1080"/>
                </a:lnTo>
                <a:lnTo>
                  <a:pt x="2682" y="1080"/>
                </a:lnTo>
                <a:lnTo>
                  <a:pt x="2680" y="1078"/>
                </a:lnTo>
                <a:lnTo>
                  <a:pt x="2678" y="1078"/>
                </a:lnTo>
                <a:lnTo>
                  <a:pt x="2676" y="1076"/>
                </a:lnTo>
                <a:lnTo>
                  <a:pt x="2663" y="1076"/>
                </a:lnTo>
                <a:lnTo>
                  <a:pt x="2659" y="1078"/>
                </a:lnTo>
                <a:lnTo>
                  <a:pt x="2651" y="1078"/>
                </a:lnTo>
                <a:lnTo>
                  <a:pt x="2648" y="1080"/>
                </a:lnTo>
                <a:lnTo>
                  <a:pt x="2644" y="1082"/>
                </a:lnTo>
                <a:lnTo>
                  <a:pt x="2642" y="1082"/>
                </a:lnTo>
                <a:lnTo>
                  <a:pt x="2636" y="1082"/>
                </a:lnTo>
                <a:lnTo>
                  <a:pt x="2625" y="1082"/>
                </a:lnTo>
                <a:lnTo>
                  <a:pt x="2621" y="1084"/>
                </a:lnTo>
                <a:lnTo>
                  <a:pt x="2619" y="1086"/>
                </a:lnTo>
                <a:lnTo>
                  <a:pt x="2615" y="1086"/>
                </a:lnTo>
                <a:lnTo>
                  <a:pt x="2613" y="1088"/>
                </a:lnTo>
                <a:lnTo>
                  <a:pt x="2611" y="1090"/>
                </a:lnTo>
                <a:lnTo>
                  <a:pt x="2609" y="1092"/>
                </a:lnTo>
                <a:lnTo>
                  <a:pt x="2607" y="1095"/>
                </a:lnTo>
                <a:lnTo>
                  <a:pt x="2604" y="1095"/>
                </a:lnTo>
                <a:lnTo>
                  <a:pt x="2602" y="1092"/>
                </a:lnTo>
                <a:lnTo>
                  <a:pt x="2602" y="1092"/>
                </a:lnTo>
                <a:lnTo>
                  <a:pt x="2594" y="1097"/>
                </a:lnTo>
                <a:lnTo>
                  <a:pt x="2592" y="1099"/>
                </a:lnTo>
                <a:lnTo>
                  <a:pt x="2590" y="1099"/>
                </a:lnTo>
                <a:lnTo>
                  <a:pt x="2588" y="1101"/>
                </a:lnTo>
                <a:lnTo>
                  <a:pt x="2586" y="1103"/>
                </a:lnTo>
                <a:lnTo>
                  <a:pt x="2584" y="1105"/>
                </a:lnTo>
                <a:lnTo>
                  <a:pt x="2579" y="1105"/>
                </a:lnTo>
                <a:lnTo>
                  <a:pt x="2579" y="1107"/>
                </a:lnTo>
                <a:lnTo>
                  <a:pt x="2575" y="1105"/>
                </a:lnTo>
                <a:lnTo>
                  <a:pt x="2573" y="1105"/>
                </a:lnTo>
                <a:lnTo>
                  <a:pt x="2569" y="1105"/>
                </a:lnTo>
                <a:lnTo>
                  <a:pt x="2569" y="1105"/>
                </a:lnTo>
                <a:lnTo>
                  <a:pt x="2567" y="1105"/>
                </a:lnTo>
                <a:lnTo>
                  <a:pt x="2567" y="1105"/>
                </a:lnTo>
                <a:lnTo>
                  <a:pt x="2565" y="1103"/>
                </a:lnTo>
                <a:lnTo>
                  <a:pt x="2565" y="1103"/>
                </a:lnTo>
                <a:lnTo>
                  <a:pt x="2565" y="1101"/>
                </a:lnTo>
                <a:lnTo>
                  <a:pt x="2565" y="1101"/>
                </a:lnTo>
                <a:lnTo>
                  <a:pt x="2563" y="1103"/>
                </a:lnTo>
                <a:lnTo>
                  <a:pt x="2560" y="1103"/>
                </a:lnTo>
                <a:lnTo>
                  <a:pt x="2558" y="1105"/>
                </a:lnTo>
                <a:lnTo>
                  <a:pt x="2556" y="1103"/>
                </a:lnTo>
                <a:lnTo>
                  <a:pt x="2554" y="1103"/>
                </a:lnTo>
                <a:lnTo>
                  <a:pt x="2552" y="1103"/>
                </a:lnTo>
                <a:lnTo>
                  <a:pt x="2550" y="1103"/>
                </a:lnTo>
                <a:lnTo>
                  <a:pt x="2546" y="1105"/>
                </a:lnTo>
                <a:lnTo>
                  <a:pt x="2542" y="1105"/>
                </a:lnTo>
                <a:lnTo>
                  <a:pt x="2537" y="1103"/>
                </a:lnTo>
                <a:lnTo>
                  <a:pt x="2533" y="1101"/>
                </a:lnTo>
                <a:lnTo>
                  <a:pt x="2531" y="1097"/>
                </a:lnTo>
                <a:lnTo>
                  <a:pt x="2531" y="1095"/>
                </a:lnTo>
                <a:lnTo>
                  <a:pt x="2531" y="1095"/>
                </a:lnTo>
                <a:lnTo>
                  <a:pt x="2531" y="1092"/>
                </a:lnTo>
                <a:lnTo>
                  <a:pt x="2529" y="1092"/>
                </a:lnTo>
                <a:lnTo>
                  <a:pt x="2527" y="1092"/>
                </a:lnTo>
                <a:lnTo>
                  <a:pt x="2527" y="1095"/>
                </a:lnTo>
                <a:lnTo>
                  <a:pt x="2525" y="1095"/>
                </a:lnTo>
                <a:lnTo>
                  <a:pt x="2523" y="1095"/>
                </a:lnTo>
                <a:lnTo>
                  <a:pt x="2521" y="1097"/>
                </a:lnTo>
                <a:lnTo>
                  <a:pt x="2516" y="1111"/>
                </a:lnTo>
                <a:lnTo>
                  <a:pt x="2510" y="1122"/>
                </a:lnTo>
                <a:lnTo>
                  <a:pt x="2508" y="1124"/>
                </a:lnTo>
                <a:lnTo>
                  <a:pt x="2504" y="1126"/>
                </a:lnTo>
                <a:lnTo>
                  <a:pt x="2498" y="1130"/>
                </a:lnTo>
                <a:lnTo>
                  <a:pt x="2487" y="1134"/>
                </a:lnTo>
                <a:lnTo>
                  <a:pt x="2485" y="1136"/>
                </a:lnTo>
                <a:lnTo>
                  <a:pt x="2483" y="1136"/>
                </a:lnTo>
                <a:lnTo>
                  <a:pt x="2479" y="1141"/>
                </a:lnTo>
                <a:lnTo>
                  <a:pt x="2475" y="1147"/>
                </a:lnTo>
                <a:lnTo>
                  <a:pt x="2475" y="1147"/>
                </a:lnTo>
                <a:lnTo>
                  <a:pt x="2472" y="1151"/>
                </a:lnTo>
                <a:lnTo>
                  <a:pt x="2472" y="1155"/>
                </a:lnTo>
                <a:lnTo>
                  <a:pt x="2468" y="1160"/>
                </a:lnTo>
                <a:lnTo>
                  <a:pt x="2466" y="1166"/>
                </a:lnTo>
                <a:lnTo>
                  <a:pt x="2466" y="1170"/>
                </a:lnTo>
                <a:lnTo>
                  <a:pt x="2466" y="1174"/>
                </a:lnTo>
                <a:lnTo>
                  <a:pt x="2464" y="1176"/>
                </a:lnTo>
                <a:lnTo>
                  <a:pt x="2464" y="1176"/>
                </a:lnTo>
                <a:lnTo>
                  <a:pt x="2466" y="1178"/>
                </a:lnTo>
                <a:lnTo>
                  <a:pt x="2468" y="1180"/>
                </a:lnTo>
                <a:lnTo>
                  <a:pt x="2468" y="1183"/>
                </a:lnTo>
                <a:lnTo>
                  <a:pt x="2468" y="1185"/>
                </a:lnTo>
                <a:lnTo>
                  <a:pt x="2466" y="1189"/>
                </a:lnTo>
                <a:lnTo>
                  <a:pt x="2464" y="1191"/>
                </a:lnTo>
                <a:lnTo>
                  <a:pt x="2462" y="1193"/>
                </a:lnTo>
                <a:lnTo>
                  <a:pt x="2460" y="1197"/>
                </a:lnTo>
                <a:lnTo>
                  <a:pt x="2456" y="1201"/>
                </a:lnTo>
                <a:lnTo>
                  <a:pt x="2454" y="1204"/>
                </a:lnTo>
                <a:lnTo>
                  <a:pt x="2447" y="1208"/>
                </a:lnTo>
                <a:lnTo>
                  <a:pt x="2443" y="1210"/>
                </a:lnTo>
                <a:lnTo>
                  <a:pt x="2443" y="1212"/>
                </a:lnTo>
                <a:lnTo>
                  <a:pt x="2441" y="1214"/>
                </a:lnTo>
                <a:lnTo>
                  <a:pt x="2435" y="1216"/>
                </a:lnTo>
                <a:lnTo>
                  <a:pt x="2426" y="1218"/>
                </a:lnTo>
                <a:lnTo>
                  <a:pt x="2422" y="1218"/>
                </a:lnTo>
                <a:lnTo>
                  <a:pt x="2420" y="1220"/>
                </a:lnTo>
                <a:lnTo>
                  <a:pt x="2418" y="1222"/>
                </a:lnTo>
                <a:lnTo>
                  <a:pt x="2416" y="1224"/>
                </a:lnTo>
                <a:lnTo>
                  <a:pt x="2416" y="1227"/>
                </a:lnTo>
                <a:lnTo>
                  <a:pt x="2414" y="1231"/>
                </a:lnTo>
                <a:lnTo>
                  <a:pt x="2412" y="1235"/>
                </a:lnTo>
                <a:lnTo>
                  <a:pt x="2412" y="1239"/>
                </a:lnTo>
                <a:lnTo>
                  <a:pt x="2410" y="1239"/>
                </a:lnTo>
                <a:lnTo>
                  <a:pt x="2405" y="1241"/>
                </a:lnTo>
                <a:lnTo>
                  <a:pt x="2403" y="1243"/>
                </a:lnTo>
                <a:lnTo>
                  <a:pt x="2401" y="1245"/>
                </a:lnTo>
                <a:lnTo>
                  <a:pt x="2399" y="1245"/>
                </a:lnTo>
                <a:lnTo>
                  <a:pt x="2397" y="1248"/>
                </a:lnTo>
                <a:lnTo>
                  <a:pt x="2397" y="1250"/>
                </a:lnTo>
                <a:lnTo>
                  <a:pt x="2397" y="1252"/>
                </a:lnTo>
                <a:lnTo>
                  <a:pt x="2395" y="1256"/>
                </a:lnTo>
                <a:lnTo>
                  <a:pt x="2393" y="1258"/>
                </a:lnTo>
                <a:lnTo>
                  <a:pt x="2393" y="1262"/>
                </a:lnTo>
                <a:lnTo>
                  <a:pt x="2393" y="1266"/>
                </a:lnTo>
                <a:lnTo>
                  <a:pt x="2391" y="1269"/>
                </a:lnTo>
                <a:lnTo>
                  <a:pt x="2391" y="1271"/>
                </a:lnTo>
                <a:lnTo>
                  <a:pt x="2389" y="1273"/>
                </a:lnTo>
                <a:lnTo>
                  <a:pt x="2382" y="1279"/>
                </a:lnTo>
                <a:lnTo>
                  <a:pt x="2378" y="1281"/>
                </a:lnTo>
                <a:lnTo>
                  <a:pt x="2378" y="1283"/>
                </a:lnTo>
                <a:lnTo>
                  <a:pt x="2376" y="1283"/>
                </a:lnTo>
                <a:lnTo>
                  <a:pt x="2376" y="1285"/>
                </a:lnTo>
                <a:lnTo>
                  <a:pt x="2378" y="1283"/>
                </a:lnTo>
                <a:lnTo>
                  <a:pt x="2378" y="1283"/>
                </a:lnTo>
                <a:lnTo>
                  <a:pt x="2378" y="1283"/>
                </a:lnTo>
                <a:lnTo>
                  <a:pt x="2378" y="1283"/>
                </a:lnTo>
                <a:lnTo>
                  <a:pt x="2378" y="1283"/>
                </a:lnTo>
                <a:lnTo>
                  <a:pt x="2376" y="1287"/>
                </a:lnTo>
                <a:lnTo>
                  <a:pt x="2376" y="1289"/>
                </a:lnTo>
                <a:lnTo>
                  <a:pt x="2374" y="1292"/>
                </a:lnTo>
                <a:lnTo>
                  <a:pt x="2372" y="1294"/>
                </a:lnTo>
                <a:lnTo>
                  <a:pt x="2374" y="1294"/>
                </a:lnTo>
                <a:lnTo>
                  <a:pt x="2374" y="1296"/>
                </a:lnTo>
                <a:lnTo>
                  <a:pt x="2372" y="1298"/>
                </a:lnTo>
                <a:lnTo>
                  <a:pt x="2370" y="1302"/>
                </a:lnTo>
                <a:lnTo>
                  <a:pt x="2368" y="1306"/>
                </a:lnTo>
                <a:lnTo>
                  <a:pt x="2366" y="1306"/>
                </a:lnTo>
                <a:lnTo>
                  <a:pt x="2364" y="1308"/>
                </a:lnTo>
                <a:lnTo>
                  <a:pt x="2361" y="1313"/>
                </a:lnTo>
                <a:lnTo>
                  <a:pt x="2361" y="1319"/>
                </a:lnTo>
                <a:lnTo>
                  <a:pt x="2359" y="1327"/>
                </a:lnTo>
                <a:lnTo>
                  <a:pt x="2361" y="1327"/>
                </a:lnTo>
                <a:lnTo>
                  <a:pt x="2361" y="1325"/>
                </a:lnTo>
                <a:lnTo>
                  <a:pt x="2361" y="1325"/>
                </a:lnTo>
                <a:lnTo>
                  <a:pt x="2364" y="1323"/>
                </a:lnTo>
                <a:lnTo>
                  <a:pt x="2364" y="1323"/>
                </a:lnTo>
                <a:lnTo>
                  <a:pt x="2366" y="1327"/>
                </a:lnTo>
                <a:lnTo>
                  <a:pt x="2368" y="1331"/>
                </a:lnTo>
                <a:lnTo>
                  <a:pt x="2368" y="1331"/>
                </a:lnTo>
                <a:lnTo>
                  <a:pt x="2368" y="1331"/>
                </a:lnTo>
                <a:lnTo>
                  <a:pt x="2368" y="1329"/>
                </a:lnTo>
                <a:lnTo>
                  <a:pt x="2370" y="1329"/>
                </a:lnTo>
                <a:lnTo>
                  <a:pt x="2370" y="1331"/>
                </a:lnTo>
                <a:lnTo>
                  <a:pt x="2372" y="1334"/>
                </a:lnTo>
                <a:lnTo>
                  <a:pt x="2372" y="1338"/>
                </a:lnTo>
                <a:lnTo>
                  <a:pt x="2372" y="1338"/>
                </a:lnTo>
                <a:lnTo>
                  <a:pt x="2372" y="1340"/>
                </a:lnTo>
                <a:lnTo>
                  <a:pt x="2372" y="1344"/>
                </a:lnTo>
                <a:lnTo>
                  <a:pt x="2370" y="1348"/>
                </a:lnTo>
                <a:lnTo>
                  <a:pt x="2372" y="1348"/>
                </a:lnTo>
                <a:lnTo>
                  <a:pt x="2370" y="1348"/>
                </a:lnTo>
                <a:lnTo>
                  <a:pt x="2370" y="1350"/>
                </a:lnTo>
                <a:lnTo>
                  <a:pt x="2368" y="1350"/>
                </a:lnTo>
                <a:lnTo>
                  <a:pt x="2370" y="1350"/>
                </a:lnTo>
                <a:lnTo>
                  <a:pt x="2372" y="1352"/>
                </a:lnTo>
                <a:lnTo>
                  <a:pt x="2372" y="1354"/>
                </a:lnTo>
                <a:lnTo>
                  <a:pt x="2374" y="1359"/>
                </a:lnTo>
                <a:lnTo>
                  <a:pt x="2374" y="1363"/>
                </a:lnTo>
                <a:lnTo>
                  <a:pt x="2376" y="1367"/>
                </a:lnTo>
                <a:lnTo>
                  <a:pt x="2376" y="1371"/>
                </a:lnTo>
                <a:lnTo>
                  <a:pt x="2374" y="1378"/>
                </a:lnTo>
                <a:lnTo>
                  <a:pt x="2372" y="1382"/>
                </a:lnTo>
                <a:lnTo>
                  <a:pt x="2372" y="1386"/>
                </a:lnTo>
                <a:lnTo>
                  <a:pt x="2370" y="1390"/>
                </a:lnTo>
                <a:lnTo>
                  <a:pt x="2370" y="1392"/>
                </a:lnTo>
                <a:lnTo>
                  <a:pt x="2368" y="1394"/>
                </a:lnTo>
                <a:lnTo>
                  <a:pt x="2368" y="1403"/>
                </a:lnTo>
                <a:lnTo>
                  <a:pt x="2368" y="1403"/>
                </a:lnTo>
                <a:lnTo>
                  <a:pt x="2364" y="1409"/>
                </a:lnTo>
                <a:lnTo>
                  <a:pt x="2359" y="1415"/>
                </a:lnTo>
                <a:lnTo>
                  <a:pt x="2355" y="1417"/>
                </a:lnTo>
                <a:lnTo>
                  <a:pt x="2353" y="1417"/>
                </a:lnTo>
                <a:lnTo>
                  <a:pt x="2355" y="1419"/>
                </a:lnTo>
                <a:lnTo>
                  <a:pt x="2355" y="1417"/>
                </a:lnTo>
                <a:lnTo>
                  <a:pt x="2357" y="1417"/>
                </a:lnTo>
                <a:lnTo>
                  <a:pt x="2357" y="1419"/>
                </a:lnTo>
                <a:lnTo>
                  <a:pt x="2359" y="1419"/>
                </a:lnTo>
                <a:lnTo>
                  <a:pt x="2359" y="1422"/>
                </a:lnTo>
                <a:lnTo>
                  <a:pt x="2361" y="1424"/>
                </a:lnTo>
                <a:lnTo>
                  <a:pt x="2364" y="1426"/>
                </a:lnTo>
                <a:lnTo>
                  <a:pt x="2364" y="1428"/>
                </a:lnTo>
                <a:lnTo>
                  <a:pt x="2364" y="1428"/>
                </a:lnTo>
                <a:lnTo>
                  <a:pt x="2366" y="1428"/>
                </a:lnTo>
                <a:lnTo>
                  <a:pt x="2366" y="1428"/>
                </a:lnTo>
                <a:lnTo>
                  <a:pt x="2368" y="1428"/>
                </a:lnTo>
                <a:lnTo>
                  <a:pt x="2366" y="1428"/>
                </a:lnTo>
                <a:lnTo>
                  <a:pt x="2366" y="1430"/>
                </a:lnTo>
                <a:lnTo>
                  <a:pt x="2366" y="1430"/>
                </a:lnTo>
                <a:lnTo>
                  <a:pt x="2366" y="1432"/>
                </a:lnTo>
                <a:lnTo>
                  <a:pt x="2366" y="1432"/>
                </a:lnTo>
                <a:lnTo>
                  <a:pt x="2368" y="1434"/>
                </a:lnTo>
                <a:lnTo>
                  <a:pt x="2368" y="1434"/>
                </a:lnTo>
                <a:lnTo>
                  <a:pt x="2368" y="1436"/>
                </a:lnTo>
                <a:lnTo>
                  <a:pt x="2370" y="1438"/>
                </a:lnTo>
                <a:lnTo>
                  <a:pt x="2370" y="1438"/>
                </a:lnTo>
                <a:lnTo>
                  <a:pt x="2374" y="1436"/>
                </a:lnTo>
                <a:lnTo>
                  <a:pt x="2378" y="1436"/>
                </a:lnTo>
                <a:lnTo>
                  <a:pt x="2382" y="1436"/>
                </a:lnTo>
                <a:lnTo>
                  <a:pt x="2384" y="1436"/>
                </a:lnTo>
                <a:lnTo>
                  <a:pt x="2384" y="1436"/>
                </a:lnTo>
                <a:lnTo>
                  <a:pt x="2384" y="1436"/>
                </a:lnTo>
                <a:lnTo>
                  <a:pt x="2382" y="1436"/>
                </a:lnTo>
                <a:lnTo>
                  <a:pt x="2378" y="1436"/>
                </a:lnTo>
                <a:lnTo>
                  <a:pt x="2376" y="1438"/>
                </a:lnTo>
                <a:lnTo>
                  <a:pt x="2374" y="1438"/>
                </a:lnTo>
                <a:lnTo>
                  <a:pt x="2374" y="1438"/>
                </a:lnTo>
                <a:lnTo>
                  <a:pt x="2374" y="1438"/>
                </a:lnTo>
                <a:lnTo>
                  <a:pt x="2372" y="1438"/>
                </a:lnTo>
                <a:lnTo>
                  <a:pt x="2370" y="1440"/>
                </a:lnTo>
                <a:lnTo>
                  <a:pt x="2368" y="1438"/>
                </a:lnTo>
                <a:lnTo>
                  <a:pt x="2368" y="1438"/>
                </a:lnTo>
                <a:lnTo>
                  <a:pt x="2368" y="1436"/>
                </a:lnTo>
                <a:lnTo>
                  <a:pt x="2366" y="1436"/>
                </a:lnTo>
                <a:lnTo>
                  <a:pt x="2366" y="1436"/>
                </a:lnTo>
                <a:lnTo>
                  <a:pt x="2364" y="1438"/>
                </a:lnTo>
                <a:lnTo>
                  <a:pt x="2366" y="1440"/>
                </a:lnTo>
                <a:lnTo>
                  <a:pt x="2366" y="1443"/>
                </a:lnTo>
                <a:lnTo>
                  <a:pt x="2366" y="1445"/>
                </a:lnTo>
                <a:lnTo>
                  <a:pt x="2366" y="1445"/>
                </a:lnTo>
                <a:lnTo>
                  <a:pt x="2366" y="1449"/>
                </a:lnTo>
                <a:lnTo>
                  <a:pt x="2366" y="1449"/>
                </a:lnTo>
                <a:lnTo>
                  <a:pt x="2366" y="1449"/>
                </a:lnTo>
                <a:lnTo>
                  <a:pt x="2366" y="1449"/>
                </a:lnTo>
                <a:lnTo>
                  <a:pt x="2366" y="1449"/>
                </a:lnTo>
                <a:lnTo>
                  <a:pt x="2366" y="1449"/>
                </a:lnTo>
                <a:lnTo>
                  <a:pt x="2368" y="1449"/>
                </a:lnTo>
                <a:lnTo>
                  <a:pt x="2368" y="1447"/>
                </a:lnTo>
                <a:lnTo>
                  <a:pt x="2368" y="1449"/>
                </a:lnTo>
                <a:lnTo>
                  <a:pt x="2370" y="1449"/>
                </a:lnTo>
                <a:lnTo>
                  <a:pt x="2370" y="1449"/>
                </a:lnTo>
                <a:lnTo>
                  <a:pt x="2370" y="1449"/>
                </a:lnTo>
                <a:lnTo>
                  <a:pt x="2370" y="1449"/>
                </a:lnTo>
                <a:lnTo>
                  <a:pt x="2368" y="1449"/>
                </a:lnTo>
                <a:lnTo>
                  <a:pt x="2366" y="1451"/>
                </a:lnTo>
                <a:lnTo>
                  <a:pt x="2366" y="1451"/>
                </a:lnTo>
                <a:lnTo>
                  <a:pt x="2364" y="1451"/>
                </a:lnTo>
                <a:lnTo>
                  <a:pt x="2366" y="1453"/>
                </a:lnTo>
                <a:lnTo>
                  <a:pt x="2366" y="1453"/>
                </a:lnTo>
                <a:lnTo>
                  <a:pt x="2370" y="1455"/>
                </a:lnTo>
                <a:lnTo>
                  <a:pt x="2372" y="1455"/>
                </a:lnTo>
                <a:lnTo>
                  <a:pt x="2372" y="1455"/>
                </a:lnTo>
                <a:lnTo>
                  <a:pt x="2372" y="1455"/>
                </a:lnTo>
                <a:lnTo>
                  <a:pt x="2372" y="1455"/>
                </a:lnTo>
                <a:lnTo>
                  <a:pt x="2372" y="1457"/>
                </a:lnTo>
                <a:lnTo>
                  <a:pt x="2372" y="1459"/>
                </a:lnTo>
                <a:lnTo>
                  <a:pt x="2374" y="1459"/>
                </a:lnTo>
                <a:lnTo>
                  <a:pt x="2376" y="1459"/>
                </a:lnTo>
                <a:lnTo>
                  <a:pt x="2376" y="1459"/>
                </a:lnTo>
                <a:lnTo>
                  <a:pt x="2378" y="1459"/>
                </a:lnTo>
                <a:lnTo>
                  <a:pt x="2376" y="1461"/>
                </a:lnTo>
                <a:lnTo>
                  <a:pt x="2378" y="1461"/>
                </a:lnTo>
                <a:lnTo>
                  <a:pt x="2380" y="1461"/>
                </a:lnTo>
                <a:lnTo>
                  <a:pt x="2382" y="1459"/>
                </a:lnTo>
                <a:lnTo>
                  <a:pt x="2384" y="1459"/>
                </a:lnTo>
                <a:lnTo>
                  <a:pt x="2389" y="1459"/>
                </a:lnTo>
                <a:lnTo>
                  <a:pt x="2389" y="1459"/>
                </a:lnTo>
                <a:lnTo>
                  <a:pt x="2389" y="1459"/>
                </a:lnTo>
                <a:lnTo>
                  <a:pt x="2389" y="1459"/>
                </a:lnTo>
                <a:lnTo>
                  <a:pt x="2389" y="1459"/>
                </a:lnTo>
                <a:lnTo>
                  <a:pt x="2389" y="1459"/>
                </a:lnTo>
                <a:lnTo>
                  <a:pt x="2387" y="1459"/>
                </a:lnTo>
                <a:lnTo>
                  <a:pt x="2384" y="1459"/>
                </a:lnTo>
                <a:lnTo>
                  <a:pt x="2384" y="1461"/>
                </a:lnTo>
                <a:lnTo>
                  <a:pt x="2382" y="1461"/>
                </a:lnTo>
                <a:lnTo>
                  <a:pt x="2382" y="1461"/>
                </a:lnTo>
                <a:lnTo>
                  <a:pt x="2384" y="1463"/>
                </a:lnTo>
                <a:lnTo>
                  <a:pt x="2384" y="1463"/>
                </a:lnTo>
                <a:lnTo>
                  <a:pt x="2387" y="1463"/>
                </a:lnTo>
                <a:lnTo>
                  <a:pt x="2387" y="1463"/>
                </a:lnTo>
                <a:lnTo>
                  <a:pt x="2389" y="1463"/>
                </a:lnTo>
                <a:lnTo>
                  <a:pt x="2389" y="1463"/>
                </a:lnTo>
                <a:lnTo>
                  <a:pt x="2389" y="1463"/>
                </a:lnTo>
                <a:lnTo>
                  <a:pt x="2387" y="1463"/>
                </a:lnTo>
                <a:lnTo>
                  <a:pt x="2384" y="1466"/>
                </a:lnTo>
                <a:lnTo>
                  <a:pt x="2384" y="1468"/>
                </a:lnTo>
                <a:lnTo>
                  <a:pt x="2384" y="1468"/>
                </a:lnTo>
                <a:lnTo>
                  <a:pt x="2384" y="1468"/>
                </a:lnTo>
                <a:lnTo>
                  <a:pt x="2384" y="1468"/>
                </a:lnTo>
                <a:lnTo>
                  <a:pt x="2384" y="1468"/>
                </a:lnTo>
                <a:lnTo>
                  <a:pt x="2384" y="1468"/>
                </a:lnTo>
                <a:lnTo>
                  <a:pt x="2384" y="1470"/>
                </a:lnTo>
                <a:lnTo>
                  <a:pt x="2384" y="1470"/>
                </a:lnTo>
                <a:lnTo>
                  <a:pt x="2387" y="1470"/>
                </a:lnTo>
                <a:lnTo>
                  <a:pt x="2387" y="1470"/>
                </a:lnTo>
                <a:lnTo>
                  <a:pt x="2387" y="1470"/>
                </a:lnTo>
                <a:lnTo>
                  <a:pt x="2387" y="1472"/>
                </a:lnTo>
                <a:lnTo>
                  <a:pt x="2389" y="1472"/>
                </a:lnTo>
                <a:lnTo>
                  <a:pt x="2389" y="1470"/>
                </a:lnTo>
                <a:lnTo>
                  <a:pt x="2389" y="1470"/>
                </a:lnTo>
                <a:lnTo>
                  <a:pt x="2389" y="1472"/>
                </a:lnTo>
                <a:lnTo>
                  <a:pt x="2391" y="1474"/>
                </a:lnTo>
                <a:lnTo>
                  <a:pt x="2389" y="1474"/>
                </a:lnTo>
                <a:lnTo>
                  <a:pt x="2391" y="1476"/>
                </a:lnTo>
                <a:lnTo>
                  <a:pt x="2391" y="1476"/>
                </a:lnTo>
                <a:lnTo>
                  <a:pt x="2391" y="1474"/>
                </a:lnTo>
                <a:lnTo>
                  <a:pt x="2393" y="1474"/>
                </a:lnTo>
                <a:lnTo>
                  <a:pt x="2393" y="1474"/>
                </a:lnTo>
                <a:lnTo>
                  <a:pt x="2393" y="1474"/>
                </a:lnTo>
                <a:lnTo>
                  <a:pt x="2395" y="1474"/>
                </a:lnTo>
                <a:lnTo>
                  <a:pt x="2395" y="1476"/>
                </a:lnTo>
                <a:lnTo>
                  <a:pt x="2395" y="1478"/>
                </a:lnTo>
                <a:lnTo>
                  <a:pt x="2397" y="1476"/>
                </a:lnTo>
                <a:lnTo>
                  <a:pt x="2397" y="1476"/>
                </a:lnTo>
                <a:lnTo>
                  <a:pt x="2397" y="1478"/>
                </a:lnTo>
                <a:lnTo>
                  <a:pt x="2397" y="1478"/>
                </a:lnTo>
                <a:lnTo>
                  <a:pt x="2399" y="1484"/>
                </a:lnTo>
                <a:lnTo>
                  <a:pt x="2403" y="1484"/>
                </a:lnTo>
                <a:lnTo>
                  <a:pt x="2403" y="1484"/>
                </a:lnTo>
                <a:lnTo>
                  <a:pt x="2403" y="1484"/>
                </a:lnTo>
                <a:lnTo>
                  <a:pt x="2405" y="1484"/>
                </a:lnTo>
                <a:lnTo>
                  <a:pt x="2405" y="1487"/>
                </a:lnTo>
                <a:lnTo>
                  <a:pt x="2405" y="1487"/>
                </a:lnTo>
                <a:lnTo>
                  <a:pt x="2408" y="1489"/>
                </a:lnTo>
                <a:lnTo>
                  <a:pt x="2408" y="1489"/>
                </a:lnTo>
                <a:lnTo>
                  <a:pt x="2410" y="1489"/>
                </a:lnTo>
                <a:lnTo>
                  <a:pt x="2410" y="1489"/>
                </a:lnTo>
                <a:lnTo>
                  <a:pt x="2410" y="1489"/>
                </a:lnTo>
                <a:lnTo>
                  <a:pt x="2410" y="1491"/>
                </a:lnTo>
                <a:lnTo>
                  <a:pt x="2410" y="1493"/>
                </a:lnTo>
                <a:lnTo>
                  <a:pt x="2410" y="1493"/>
                </a:lnTo>
                <a:lnTo>
                  <a:pt x="2412" y="1493"/>
                </a:lnTo>
                <a:lnTo>
                  <a:pt x="2414" y="1495"/>
                </a:lnTo>
                <a:lnTo>
                  <a:pt x="2414" y="1497"/>
                </a:lnTo>
                <a:lnTo>
                  <a:pt x="2414" y="1497"/>
                </a:lnTo>
                <a:lnTo>
                  <a:pt x="2416" y="1499"/>
                </a:lnTo>
                <a:lnTo>
                  <a:pt x="2416" y="1499"/>
                </a:lnTo>
                <a:lnTo>
                  <a:pt x="2416" y="1501"/>
                </a:lnTo>
                <a:lnTo>
                  <a:pt x="2416" y="1501"/>
                </a:lnTo>
                <a:lnTo>
                  <a:pt x="2416" y="1501"/>
                </a:lnTo>
                <a:lnTo>
                  <a:pt x="2418" y="1503"/>
                </a:lnTo>
                <a:lnTo>
                  <a:pt x="2418" y="1503"/>
                </a:lnTo>
                <a:lnTo>
                  <a:pt x="2418" y="1503"/>
                </a:lnTo>
                <a:lnTo>
                  <a:pt x="2416" y="1503"/>
                </a:lnTo>
                <a:lnTo>
                  <a:pt x="2416" y="1505"/>
                </a:lnTo>
                <a:lnTo>
                  <a:pt x="2416" y="1505"/>
                </a:lnTo>
                <a:lnTo>
                  <a:pt x="2416" y="1508"/>
                </a:lnTo>
                <a:lnTo>
                  <a:pt x="2418" y="1508"/>
                </a:lnTo>
                <a:lnTo>
                  <a:pt x="2418" y="1508"/>
                </a:lnTo>
                <a:lnTo>
                  <a:pt x="2420" y="1508"/>
                </a:lnTo>
                <a:lnTo>
                  <a:pt x="2420" y="1508"/>
                </a:lnTo>
                <a:lnTo>
                  <a:pt x="2420" y="1508"/>
                </a:lnTo>
                <a:lnTo>
                  <a:pt x="2420" y="1508"/>
                </a:lnTo>
                <a:lnTo>
                  <a:pt x="2420" y="1508"/>
                </a:lnTo>
                <a:lnTo>
                  <a:pt x="2418" y="1510"/>
                </a:lnTo>
                <a:lnTo>
                  <a:pt x="2418" y="1510"/>
                </a:lnTo>
                <a:lnTo>
                  <a:pt x="2416" y="1510"/>
                </a:lnTo>
                <a:lnTo>
                  <a:pt x="2416" y="1510"/>
                </a:lnTo>
                <a:lnTo>
                  <a:pt x="2416" y="1510"/>
                </a:lnTo>
                <a:lnTo>
                  <a:pt x="2416" y="1512"/>
                </a:lnTo>
                <a:lnTo>
                  <a:pt x="2418" y="1514"/>
                </a:lnTo>
                <a:lnTo>
                  <a:pt x="2420" y="1514"/>
                </a:lnTo>
                <a:lnTo>
                  <a:pt x="2420" y="1514"/>
                </a:lnTo>
                <a:lnTo>
                  <a:pt x="2420" y="1516"/>
                </a:lnTo>
                <a:lnTo>
                  <a:pt x="2420" y="1518"/>
                </a:lnTo>
                <a:lnTo>
                  <a:pt x="2422" y="1518"/>
                </a:lnTo>
                <a:lnTo>
                  <a:pt x="2422" y="1520"/>
                </a:lnTo>
                <a:lnTo>
                  <a:pt x="2424" y="1520"/>
                </a:lnTo>
                <a:lnTo>
                  <a:pt x="2426" y="1520"/>
                </a:lnTo>
                <a:lnTo>
                  <a:pt x="2426" y="1520"/>
                </a:lnTo>
                <a:lnTo>
                  <a:pt x="2426" y="1520"/>
                </a:lnTo>
                <a:lnTo>
                  <a:pt x="2426" y="1520"/>
                </a:lnTo>
                <a:lnTo>
                  <a:pt x="2428" y="1522"/>
                </a:lnTo>
                <a:lnTo>
                  <a:pt x="2426" y="1524"/>
                </a:lnTo>
                <a:lnTo>
                  <a:pt x="2426" y="1524"/>
                </a:lnTo>
                <a:lnTo>
                  <a:pt x="2428" y="1526"/>
                </a:lnTo>
                <a:lnTo>
                  <a:pt x="2435" y="1528"/>
                </a:lnTo>
                <a:lnTo>
                  <a:pt x="2437" y="1528"/>
                </a:lnTo>
                <a:lnTo>
                  <a:pt x="2441" y="1531"/>
                </a:lnTo>
                <a:lnTo>
                  <a:pt x="2441" y="1533"/>
                </a:lnTo>
                <a:lnTo>
                  <a:pt x="2443" y="1535"/>
                </a:lnTo>
                <a:lnTo>
                  <a:pt x="2447" y="1537"/>
                </a:lnTo>
                <a:lnTo>
                  <a:pt x="2452" y="1539"/>
                </a:lnTo>
                <a:lnTo>
                  <a:pt x="2452" y="1541"/>
                </a:lnTo>
                <a:lnTo>
                  <a:pt x="2454" y="1541"/>
                </a:lnTo>
                <a:lnTo>
                  <a:pt x="2454" y="1541"/>
                </a:lnTo>
                <a:lnTo>
                  <a:pt x="2458" y="1543"/>
                </a:lnTo>
                <a:lnTo>
                  <a:pt x="2458" y="1543"/>
                </a:lnTo>
                <a:lnTo>
                  <a:pt x="2468" y="1552"/>
                </a:lnTo>
                <a:lnTo>
                  <a:pt x="2472" y="1556"/>
                </a:lnTo>
                <a:lnTo>
                  <a:pt x="2475" y="1558"/>
                </a:lnTo>
                <a:lnTo>
                  <a:pt x="2487" y="1566"/>
                </a:lnTo>
                <a:lnTo>
                  <a:pt x="2491" y="1566"/>
                </a:lnTo>
                <a:lnTo>
                  <a:pt x="2498" y="1568"/>
                </a:lnTo>
                <a:lnTo>
                  <a:pt x="2498" y="1568"/>
                </a:lnTo>
                <a:lnTo>
                  <a:pt x="2500" y="1568"/>
                </a:lnTo>
                <a:lnTo>
                  <a:pt x="2504" y="1566"/>
                </a:lnTo>
                <a:lnTo>
                  <a:pt x="2506" y="1566"/>
                </a:lnTo>
                <a:lnTo>
                  <a:pt x="2508" y="1564"/>
                </a:lnTo>
                <a:lnTo>
                  <a:pt x="2508" y="1564"/>
                </a:lnTo>
                <a:lnTo>
                  <a:pt x="2512" y="1562"/>
                </a:lnTo>
                <a:lnTo>
                  <a:pt x="2521" y="1560"/>
                </a:lnTo>
                <a:lnTo>
                  <a:pt x="2523" y="1560"/>
                </a:lnTo>
                <a:lnTo>
                  <a:pt x="2527" y="1558"/>
                </a:lnTo>
                <a:lnTo>
                  <a:pt x="2535" y="1558"/>
                </a:lnTo>
                <a:lnTo>
                  <a:pt x="2533" y="1558"/>
                </a:lnTo>
                <a:lnTo>
                  <a:pt x="2531" y="1558"/>
                </a:lnTo>
                <a:lnTo>
                  <a:pt x="2529" y="1558"/>
                </a:lnTo>
                <a:lnTo>
                  <a:pt x="2531" y="1556"/>
                </a:lnTo>
                <a:lnTo>
                  <a:pt x="2531" y="1556"/>
                </a:lnTo>
                <a:lnTo>
                  <a:pt x="2535" y="1556"/>
                </a:lnTo>
                <a:lnTo>
                  <a:pt x="2535" y="1558"/>
                </a:lnTo>
                <a:lnTo>
                  <a:pt x="2537" y="1558"/>
                </a:lnTo>
                <a:lnTo>
                  <a:pt x="2540" y="1558"/>
                </a:lnTo>
                <a:lnTo>
                  <a:pt x="2550" y="1556"/>
                </a:lnTo>
                <a:lnTo>
                  <a:pt x="2548" y="1556"/>
                </a:lnTo>
                <a:lnTo>
                  <a:pt x="2548" y="1556"/>
                </a:lnTo>
                <a:lnTo>
                  <a:pt x="2542" y="1556"/>
                </a:lnTo>
                <a:lnTo>
                  <a:pt x="2542" y="1556"/>
                </a:lnTo>
                <a:lnTo>
                  <a:pt x="2544" y="1556"/>
                </a:lnTo>
                <a:lnTo>
                  <a:pt x="2548" y="1556"/>
                </a:lnTo>
                <a:lnTo>
                  <a:pt x="2550" y="1556"/>
                </a:lnTo>
                <a:lnTo>
                  <a:pt x="2552" y="1556"/>
                </a:lnTo>
                <a:lnTo>
                  <a:pt x="2558" y="1558"/>
                </a:lnTo>
                <a:lnTo>
                  <a:pt x="2560" y="1558"/>
                </a:lnTo>
                <a:lnTo>
                  <a:pt x="2560" y="1554"/>
                </a:lnTo>
                <a:lnTo>
                  <a:pt x="2560" y="1554"/>
                </a:lnTo>
                <a:lnTo>
                  <a:pt x="2563" y="1554"/>
                </a:lnTo>
                <a:lnTo>
                  <a:pt x="2563" y="1556"/>
                </a:lnTo>
                <a:lnTo>
                  <a:pt x="2563" y="1558"/>
                </a:lnTo>
                <a:lnTo>
                  <a:pt x="2565" y="1558"/>
                </a:lnTo>
                <a:lnTo>
                  <a:pt x="2565" y="1558"/>
                </a:lnTo>
                <a:lnTo>
                  <a:pt x="2563" y="1558"/>
                </a:lnTo>
                <a:lnTo>
                  <a:pt x="2560" y="1558"/>
                </a:lnTo>
                <a:lnTo>
                  <a:pt x="2560" y="1558"/>
                </a:lnTo>
                <a:lnTo>
                  <a:pt x="2563" y="1558"/>
                </a:lnTo>
                <a:lnTo>
                  <a:pt x="2563" y="1558"/>
                </a:lnTo>
                <a:lnTo>
                  <a:pt x="2565" y="1558"/>
                </a:lnTo>
                <a:lnTo>
                  <a:pt x="2569" y="1560"/>
                </a:lnTo>
                <a:lnTo>
                  <a:pt x="2573" y="1560"/>
                </a:lnTo>
                <a:lnTo>
                  <a:pt x="2575" y="1562"/>
                </a:lnTo>
                <a:lnTo>
                  <a:pt x="2577" y="1562"/>
                </a:lnTo>
                <a:lnTo>
                  <a:pt x="2579" y="1562"/>
                </a:lnTo>
                <a:lnTo>
                  <a:pt x="2581" y="1562"/>
                </a:lnTo>
                <a:lnTo>
                  <a:pt x="2584" y="1560"/>
                </a:lnTo>
                <a:lnTo>
                  <a:pt x="2586" y="1558"/>
                </a:lnTo>
                <a:lnTo>
                  <a:pt x="2592" y="1556"/>
                </a:lnTo>
                <a:lnTo>
                  <a:pt x="2596" y="1556"/>
                </a:lnTo>
                <a:lnTo>
                  <a:pt x="2598" y="1556"/>
                </a:lnTo>
                <a:lnTo>
                  <a:pt x="2600" y="1554"/>
                </a:lnTo>
                <a:lnTo>
                  <a:pt x="2602" y="1552"/>
                </a:lnTo>
                <a:lnTo>
                  <a:pt x="2607" y="1552"/>
                </a:lnTo>
                <a:lnTo>
                  <a:pt x="2611" y="1549"/>
                </a:lnTo>
                <a:lnTo>
                  <a:pt x="2617" y="1547"/>
                </a:lnTo>
                <a:lnTo>
                  <a:pt x="2619" y="1547"/>
                </a:lnTo>
                <a:lnTo>
                  <a:pt x="2621" y="1547"/>
                </a:lnTo>
                <a:lnTo>
                  <a:pt x="2623" y="1545"/>
                </a:lnTo>
                <a:lnTo>
                  <a:pt x="2623" y="1545"/>
                </a:lnTo>
                <a:lnTo>
                  <a:pt x="2623" y="1543"/>
                </a:lnTo>
                <a:lnTo>
                  <a:pt x="2625" y="1543"/>
                </a:lnTo>
                <a:lnTo>
                  <a:pt x="2628" y="1543"/>
                </a:lnTo>
                <a:lnTo>
                  <a:pt x="2632" y="1541"/>
                </a:lnTo>
                <a:lnTo>
                  <a:pt x="2634" y="1541"/>
                </a:lnTo>
                <a:lnTo>
                  <a:pt x="2640" y="1541"/>
                </a:lnTo>
                <a:lnTo>
                  <a:pt x="2646" y="1539"/>
                </a:lnTo>
                <a:lnTo>
                  <a:pt x="2648" y="1539"/>
                </a:lnTo>
                <a:lnTo>
                  <a:pt x="2657" y="1539"/>
                </a:lnTo>
                <a:lnTo>
                  <a:pt x="2657" y="1537"/>
                </a:lnTo>
                <a:lnTo>
                  <a:pt x="2659" y="1537"/>
                </a:lnTo>
                <a:lnTo>
                  <a:pt x="2661" y="1537"/>
                </a:lnTo>
                <a:lnTo>
                  <a:pt x="2661" y="1537"/>
                </a:lnTo>
                <a:lnTo>
                  <a:pt x="2659" y="1539"/>
                </a:lnTo>
                <a:lnTo>
                  <a:pt x="2659" y="1539"/>
                </a:lnTo>
                <a:lnTo>
                  <a:pt x="2657" y="1539"/>
                </a:lnTo>
                <a:lnTo>
                  <a:pt x="2659" y="1539"/>
                </a:lnTo>
                <a:lnTo>
                  <a:pt x="2667" y="1539"/>
                </a:lnTo>
                <a:lnTo>
                  <a:pt x="2672" y="1539"/>
                </a:lnTo>
                <a:lnTo>
                  <a:pt x="2676" y="1541"/>
                </a:lnTo>
                <a:lnTo>
                  <a:pt x="2678" y="1545"/>
                </a:lnTo>
                <a:lnTo>
                  <a:pt x="2680" y="1547"/>
                </a:lnTo>
                <a:lnTo>
                  <a:pt x="2682" y="1547"/>
                </a:lnTo>
                <a:lnTo>
                  <a:pt x="2682" y="1549"/>
                </a:lnTo>
                <a:lnTo>
                  <a:pt x="2682" y="1549"/>
                </a:lnTo>
                <a:lnTo>
                  <a:pt x="2682" y="1552"/>
                </a:lnTo>
                <a:lnTo>
                  <a:pt x="2684" y="1549"/>
                </a:lnTo>
                <a:lnTo>
                  <a:pt x="2684" y="1549"/>
                </a:lnTo>
                <a:lnTo>
                  <a:pt x="2684" y="1549"/>
                </a:lnTo>
                <a:lnTo>
                  <a:pt x="2684" y="1549"/>
                </a:lnTo>
                <a:lnTo>
                  <a:pt x="2686" y="1549"/>
                </a:lnTo>
                <a:lnTo>
                  <a:pt x="2686" y="1549"/>
                </a:lnTo>
                <a:lnTo>
                  <a:pt x="2686" y="1552"/>
                </a:lnTo>
                <a:lnTo>
                  <a:pt x="2686" y="1552"/>
                </a:lnTo>
                <a:lnTo>
                  <a:pt x="2684" y="1552"/>
                </a:lnTo>
                <a:lnTo>
                  <a:pt x="2684" y="1552"/>
                </a:lnTo>
                <a:lnTo>
                  <a:pt x="2682" y="1552"/>
                </a:lnTo>
                <a:lnTo>
                  <a:pt x="2684" y="1552"/>
                </a:lnTo>
                <a:lnTo>
                  <a:pt x="2686" y="1554"/>
                </a:lnTo>
                <a:lnTo>
                  <a:pt x="2688" y="1552"/>
                </a:lnTo>
                <a:lnTo>
                  <a:pt x="2688" y="1554"/>
                </a:lnTo>
                <a:lnTo>
                  <a:pt x="2688" y="1554"/>
                </a:lnTo>
                <a:lnTo>
                  <a:pt x="2686" y="1554"/>
                </a:lnTo>
                <a:lnTo>
                  <a:pt x="2686" y="1554"/>
                </a:lnTo>
                <a:lnTo>
                  <a:pt x="2686" y="1556"/>
                </a:lnTo>
                <a:lnTo>
                  <a:pt x="2686" y="1556"/>
                </a:lnTo>
                <a:lnTo>
                  <a:pt x="2686" y="1558"/>
                </a:lnTo>
                <a:lnTo>
                  <a:pt x="2686" y="1558"/>
                </a:lnTo>
                <a:lnTo>
                  <a:pt x="2686" y="1558"/>
                </a:lnTo>
                <a:lnTo>
                  <a:pt x="2686" y="1558"/>
                </a:lnTo>
                <a:lnTo>
                  <a:pt x="2686" y="1558"/>
                </a:lnTo>
                <a:lnTo>
                  <a:pt x="2686" y="1560"/>
                </a:lnTo>
                <a:lnTo>
                  <a:pt x="2688" y="1562"/>
                </a:lnTo>
                <a:lnTo>
                  <a:pt x="2688" y="1564"/>
                </a:lnTo>
                <a:lnTo>
                  <a:pt x="2688" y="1564"/>
                </a:lnTo>
                <a:lnTo>
                  <a:pt x="2692" y="1566"/>
                </a:lnTo>
                <a:lnTo>
                  <a:pt x="2692" y="1568"/>
                </a:lnTo>
                <a:lnTo>
                  <a:pt x="2695" y="1568"/>
                </a:lnTo>
                <a:lnTo>
                  <a:pt x="2697" y="1570"/>
                </a:lnTo>
                <a:lnTo>
                  <a:pt x="2697" y="1570"/>
                </a:lnTo>
                <a:lnTo>
                  <a:pt x="2697" y="1570"/>
                </a:lnTo>
                <a:lnTo>
                  <a:pt x="2699" y="1568"/>
                </a:lnTo>
                <a:lnTo>
                  <a:pt x="2699" y="1568"/>
                </a:lnTo>
                <a:lnTo>
                  <a:pt x="2699" y="1568"/>
                </a:lnTo>
                <a:lnTo>
                  <a:pt x="2699" y="1568"/>
                </a:lnTo>
                <a:lnTo>
                  <a:pt x="2699" y="1568"/>
                </a:lnTo>
                <a:lnTo>
                  <a:pt x="2699" y="1568"/>
                </a:lnTo>
                <a:lnTo>
                  <a:pt x="2701" y="1568"/>
                </a:lnTo>
                <a:lnTo>
                  <a:pt x="2701" y="1568"/>
                </a:lnTo>
                <a:lnTo>
                  <a:pt x="2703" y="1568"/>
                </a:lnTo>
                <a:lnTo>
                  <a:pt x="2703" y="1566"/>
                </a:lnTo>
                <a:lnTo>
                  <a:pt x="2703" y="1566"/>
                </a:lnTo>
                <a:lnTo>
                  <a:pt x="2703" y="1568"/>
                </a:lnTo>
                <a:lnTo>
                  <a:pt x="2703" y="1568"/>
                </a:lnTo>
                <a:lnTo>
                  <a:pt x="2705" y="1568"/>
                </a:lnTo>
                <a:lnTo>
                  <a:pt x="2705" y="1568"/>
                </a:lnTo>
                <a:lnTo>
                  <a:pt x="2707" y="1568"/>
                </a:lnTo>
                <a:lnTo>
                  <a:pt x="2707" y="1566"/>
                </a:lnTo>
                <a:lnTo>
                  <a:pt x="2707" y="1564"/>
                </a:lnTo>
                <a:lnTo>
                  <a:pt x="2705" y="1564"/>
                </a:lnTo>
                <a:lnTo>
                  <a:pt x="2705" y="1564"/>
                </a:lnTo>
                <a:lnTo>
                  <a:pt x="2705" y="1564"/>
                </a:lnTo>
                <a:lnTo>
                  <a:pt x="2707" y="1564"/>
                </a:lnTo>
                <a:lnTo>
                  <a:pt x="2707" y="1566"/>
                </a:lnTo>
                <a:lnTo>
                  <a:pt x="2707" y="1568"/>
                </a:lnTo>
                <a:lnTo>
                  <a:pt x="2707" y="1568"/>
                </a:lnTo>
                <a:lnTo>
                  <a:pt x="2709" y="1568"/>
                </a:lnTo>
                <a:lnTo>
                  <a:pt x="2711" y="1566"/>
                </a:lnTo>
                <a:lnTo>
                  <a:pt x="2711" y="1564"/>
                </a:lnTo>
                <a:lnTo>
                  <a:pt x="2711" y="1564"/>
                </a:lnTo>
                <a:lnTo>
                  <a:pt x="2709" y="1564"/>
                </a:lnTo>
                <a:lnTo>
                  <a:pt x="2711" y="1564"/>
                </a:lnTo>
                <a:lnTo>
                  <a:pt x="2711" y="1564"/>
                </a:lnTo>
                <a:lnTo>
                  <a:pt x="2713" y="1566"/>
                </a:lnTo>
                <a:lnTo>
                  <a:pt x="2716" y="1566"/>
                </a:lnTo>
                <a:lnTo>
                  <a:pt x="2716" y="1564"/>
                </a:lnTo>
                <a:lnTo>
                  <a:pt x="2718" y="1564"/>
                </a:lnTo>
                <a:lnTo>
                  <a:pt x="2718" y="1564"/>
                </a:lnTo>
                <a:lnTo>
                  <a:pt x="2718" y="1566"/>
                </a:lnTo>
                <a:lnTo>
                  <a:pt x="2718" y="1566"/>
                </a:lnTo>
                <a:lnTo>
                  <a:pt x="2720" y="1566"/>
                </a:lnTo>
                <a:lnTo>
                  <a:pt x="2724" y="1566"/>
                </a:lnTo>
                <a:lnTo>
                  <a:pt x="2728" y="1566"/>
                </a:lnTo>
                <a:lnTo>
                  <a:pt x="2728" y="1564"/>
                </a:lnTo>
                <a:lnTo>
                  <a:pt x="2726" y="1560"/>
                </a:lnTo>
                <a:lnTo>
                  <a:pt x="2728" y="1560"/>
                </a:lnTo>
                <a:lnTo>
                  <a:pt x="2728" y="1562"/>
                </a:lnTo>
                <a:lnTo>
                  <a:pt x="2730" y="1562"/>
                </a:lnTo>
                <a:lnTo>
                  <a:pt x="2730" y="1562"/>
                </a:lnTo>
                <a:lnTo>
                  <a:pt x="2730" y="1564"/>
                </a:lnTo>
                <a:lnTo>
                  <a:pt x="2732" y="1562"/>
                </a:lnTo>
                <a:lnTo>
                  <a:pt x="2732" y="1562"/>
                </a:lnTo>
                <a:lnTo>
                  <a:pt x="2732" y="1562"/>
                </a:lnTo>
                <a:lnTo>
                  <a:pt x="2732" y="1564"/>
                </a:lnTo>
                <a:lnTo>
                  <a:pt x="2732" y="1566"/>
                </a:lnTo>
                <a:lnTo>
                  <a:pt x="2732" y="1566"/>
                </a:lnTo>
                <a:lnTo>
                  <a:pt x="2732" y="1566"/>
                </a:lnTo>
                <a:lnTo>
                  <a:pt x="2734" y="1566"/>
                </a:lnTo>
                <a:lnTo>
                  <a:pt x="2732" y="1564"/>
                </a:lnTo>
                <a:lnTo>
                  <a:pt x="2734" y="1564"/>
                </a:lnTo>
                <a:lnTo>
                  <a:pt x="2734" y="1566"/>
                </a:lnTo>
                <a:lnTo>
                  <a:pt x="2734" y="1566"/>
                </a:lnTo>
                <a:lnTo>
                  <a:pt x="2736" y="1566"/>
                </a:lnTo>
                <a:lnTo>
                  <a:pt x="2736" y="1566"/>
                </a:lnTo>
                <a:lnTo>
                  <a:pt x="2736" y="1566"/>
                </a:lnTo>
                <a:lnTo>
                  <a:pt x="2736" y="1568"/>
                </a:lnTo>
                <a:lnTo>
                  <a:pt x="2736" y="1568"/>
                </a:lnTo>
                <a:lnTo>
                  <a:pt x="2736" y="1570"/>
                </a:lnTo>
                <a:lnTo>
                  <a:pt x="2739" y="1570"/>
                </a:lnTo>
                <a:lnTo>
                  <a:pt x="2739" y="1573"/>
                </a:lnTo>
                <a:lnTo>
                  <a:pt x="2741" y="1573"/>
                </a:lnTo>
                <a:lnTo>
                  <a:pt x="2743" y="1575"/>
                </a:lnTo>
                <a:lnTo>
                  <a:pt x="2743" y="1575"/>
                </a:lnTo>
                <a:lnTo>
                  <a:pt x="2743" y="1575"/>
                </a:lnTo>
                <a:lnTo>
                  <a:pt x="2743" y="1575"/>
                </a:lnTo>
                <a:lnTo>
                  <a:pt x="2745" y="1575"/>
                </a:lnTo>
                <a:lnTo>
                  <a:pt x="2745" y="1575"/>
                </a:lnTo>
                <a:lnTo>
                  <a:pt x="2745" y="1575"/>
                </a:lnTo>
                <a:lnTo>
                  <a:pt x="2745" y="1573"/>
                </a:lnTo>
                <a:lnTo>
                  <a:pt x="2745" y="1573"/>
                </a:lnTo>
                <a:lnTo>
                  <a:pt x="2747" y="1573"/>
                </a:lnTo>
                <a:lnTo>
                  <a:pt x="2747" y="1573"/>
                </a:lnTo>
                <a:lnTo>
                  <a:pt x="2747" y="1573"/>
                </a:lnTo>
                <a:lnTo>
                  <a:pt x="2749" y="1573"/>
                </a:lnTo>
                <a:lnTo>
                  <a:pt x="2747" y="1575"/>
                </a:lnTo>
                <a:lnTo>
                  <a:pt x="2747" y="1575"/>
                </a:lnTo>
                <a:lnTo>
                  <a:pt x="2749" y="1575"/>
                </a:lnTo>
                <a:lnTo>
                  <a:pt x="2749" y="1577"/>
                </a:lnTo>
                <a:lnTo>
                  <a:pt x="2747" y="1575"/>
                </a:lnTo>
                <a:lnTo>
                  <a:pt x="2747" y="1577"/>
                </a:lnTo>
                <a:lnTo>
                  <a:pt x="2747" y="1577"/>
                </a:lnTo>
                <a:lnTo>
                  <a:pt x="2747" y="1579"/>
                </a:lnTo>
                <a:lnTo>
                  <a:pt x="2747" y="1579"/>
                </a:lnTo>
                <a:lnTo>
                  <a:pt x="2749" y="1579"/>
                </a:lnTo>
                <a:lnTo>
                  <a:pt x="2747" y="1581"/>
                </a:lnTo>
                <a:lnTo>
                  <a:pt x="2751" y="1583"/>
                </a:lnTo>
                <a:lnTo>
                  <a:pt x="2751" y="1585"/>
                </a:lnTo>
                <a:lnTo>
                  <a:pt x="2751" y="1587"/>
                </a:lnTo>
                <a:lnTo>
                  <a:pt x="2751" y="1589"/>
                </a:lnTo>
                <a:lnTo>
                  <a:pt x="2751" y="1591"/>
                </a:lnTo>
                <a:lnTo>
                  <a:pt x="2749" y="1596"/>
                </a:lnTo>
                <a:lnTo>
                  <a:pt x="2749" y="1598"/>
                </a:lnTo>
                <a:lnTo>
                  <a:pt x="2749" y="1602"/>
                </a:lnTo>
                <a:lnTo>
                  <a:pt x="2749" y="1604"/>
                </a:lnTo>
                <a:lnTo>
                  <a:pt x="2749" y="1606"/>
                </a:lnTo>
                <a:lnTo>
                  <a:pt x="2747" y="1608"/>
                </a:lnTo>
                <a:lnTo>
                  <a:pt x="2747" y="1608"/>
                </a:lnTo>
                <a:lnTo>
                  <a:pt x="2747" y="1608"/>
                </a:lnTo>
                <a:lnTo>
                  <a:pt x="2745" y="1610"/>
                </a:lnTo>
                <a:lnTo>
                  <a:pt x="2745" y="1612"/>
                </a:lnTo>
                <a:lnTo>
                  <a:pt x="2743" y="1614"/>
                </a:lnTo>
                <a:lnTo>
                  <a:pt x="2745" y="1614"/>
                </a:lnTo>
                <a:lnTo>
                  <a:pt x="2745" y="1614"/>
                </a:lnTo>
                <a:lnTo>
                  <a:pt x="2747" y="1617"/>
                </a:lnTo>
                <a:lnTo>
                  <a:pt x="2747" y="1617"/>
                </a:lnTo>
                <a:lnTo>
                  <a:pt x="2747" y="1617"/>
                </a:lnTo>
                <a:lnTo>
                  <a:pt x="2747" y="1621"/>
                </a:lnTo>
                <a:lnTo>
                  <a:pt x="2747" y="1623"/>
                </a:lnTo>
                <a:lnTo>
                  <a:pt x="2747" y="1623"/>
                </a:lnTo>
                <a:lnTo>
                  <a:pt x="2747" y="1623"/>
                </a:lnTo>
                <a:lnTo>
                  <a:pt x="2747" y="1623"/>
                </a:lnTo>
                <a:lnTo>
                  <a:pt x="2745" y="1621"/>
                </a:lnTo>
                <a:lnTo>
                  <a:pt x="2745" y="1621"/>
                </a:lnTo>
                <a:lnTo>
                  <a:pt x="2743" y="1623"/>
                </a:lnTo>
                <a:lnTo>
                  <a:pt x="2743" y="1623"/>
                </a:lnTo>
                <a:lnTo>
                  <a:pt x="2745" y="1625"/>
                </a:lnTo>
                <a:lnTo>
                  <a:pt x="2745" y="1625"/>
                </a:lnTo>
                <a:lnTo>
                  <a:pt x="2747" y="1627"/>
                </a:lnTo>
                <a:lnTo>
                  <a:pt x="2749" y="1629"/>
                </a:lnTo>
                <a:lnTo>
                  <a:pt x="2751" y="1627"/>
                </a:lnTo>
                <a:lnTo>
                  <a:pt x="2753" y="1629"/>
                </a:lnTo>
                <a:lnTo>
                  <a:pt x="2749" y="1629"/>
                </a:lnTo>
                <a:lnTo>
                  <a:pt x="2749" y="1631"/>
                </a:lnTo>
                <a:lnTo>
                  <a:pt x="2749" y="1629"/>
                </a:lnTo>
                <a:lnTo>
                  <a:pt x="2747" y="1629"/>
                </a:lnTo>
                <a:lnTo>
                  <a:pt x="2745" y="1629"/>
                </a:lnTo>
                <a:lnTo>
                  <a:pt x="2745" y="1629"/>
                </a:lnTo>
                <a:lnTo>
                  <a:pt x="2743" y="1627"/>
                </a:lnTo>
                <a:lnTo>
                  <a:pt x="2743" y="1627"/>
                </a:lnTo>
                <a:lnTo>
                  <a:pt x="2743" y="1627"/>
                </a:lnTo>
                <a:lnTo>
                  <a:pt x="2743" y="1627"/>
                </a:lnTo>
                <a:lnTo>
                  <a:pt x="2743" y="1629"/>
                </a:lnTo>
                <a:lnTo>
                  <a:pt x="2743" y="1631"/>
                </a:lnTo>
                <a:lnTo>
                  <a:pt x="2743" y="1635"/>
                </a:lnTo>
                <a:lnTo>
                  <a:pt x="2741" y="1640"/>
                </a:lnTo>
                <a:lnTo>
                  <a:pt x="2739" y="1640"/>
                </a:lnTo>
                <a:lnTo>
                  <a:pt x="2739" y="1640"/>
                </a:lnTo>
                <a:lnTo>
                  <a:pt x="2739" y="1640"/>
                </a:lnTo>
                <a:lnTo>
                  <a:pt x="2736" y="1642"/>
                </a:lnTo>
                <a:lnTo>
                  <a:pt x="2736" y="1642"/>
                </a:lnTo>
                <a:lnTo>
                  <a:pt x="2734" y="1640"/>
                </a:lnTo>
                <a:lnTo>
                  <a:pt x="2734" y="1640"/>
                </a:lnTo>
                <a:lnTo>
                  <a:pt x="2736" y="1644"/>
                </a:lnTo>
                <a:lnTo>
                  <a:pt x="2736" y="1644"/>
                </a:lnTo>
                <a:lnTo>
                  <a:pt x="2736" y="1646"/>
                </a:lnTo>
                <a:lnTo>
                  <a:pt x="2736" y="1646"/>
                </a:lnTo>
                <a:lnTo>
                  <a:pt x="2739" y="1650"/>
                </a:lnTo>
                <a:lnTo>
                  <a:pt x="2741" y="1650"/>
                </a:lnTo>
                <a:lnTo>
                  <a:pt x="2743" y="1650"/>
                </a:lnTo>
                <a:lnTo>
                  <a:pt x="2743" y="1650"/>
                </a:lnTo>
                <a:lnTo>
                  <a:pt x="2743" y="1650"/>
                </a:lnTo>
                <a:lnTo>
                  <a:pt x="2743" y="1650"/>
                </a:lnTo>
                <a:lnTo>
                  <a:pt x="2743" y="1652"/>
                </a:lnTo>
                <a:lnTo>
                  <a:pt x="2743" y="1652"/>
                </a:lnTo>
                <a:lnTo>
                  <a:pt x="2743" y="1652"/>
                </a:lnTo>
                <a:lnTo>
                  <a:pt x="2745" y="1652"/>
                </a:lnTo>
                <a:lnTo>
                  <a:pt x="2745" y="1652"/>
                </a:lnTo>
                <a:lnTo>
                  <a:pt x="2745" y="1654"/>
                </a:lnTo>
                <a:lnTo>
                  <a:pt x="2745" y="1654"/>
                </a:lnTo>
                <a:lnTo>
                  <a:pt x="2745" y="1654"/>
                </a:lnTo>
                <a:lnTo>
                  <a:pt x="2743" y="1654"/>
                </a:lnTo>
                <a:lnTo>
                  <a:pt x="2743" y="1654"/>
                </a:lnTo>
                <a:lnTo>
                  <a:pt x="2739" y="1650"/>
                </a:lnTo>
                <a:lnTo>
                  <a:pt x="2739" y="1650"/>
                </a:lnTo>
                <a:lnTo>
                  <a:pt x="2741" y="1652"/>
                </a:lnTo>
                <a:lnTo>
                  <a:pt x="2743" y="1656"/>
                </a:lnTo>
                <a:lnTo>
                  <a:pt x="2741" y="1656"/>
                </a:lnTo>
                <a:lnTo>
                  <a:pt x="2743" y="1656"/>
                </a:lnTo>
                <a:lnTo>
                  <a:pt x="2743" y="1656"/>
                </a:lnTo>
                <a:lnTo>
                  <a:pt x="2745" y="1658"/>
                </a:lnTo>
                <a:lnTo>
                  <a:pt x="2745" y="1658"/>
                </a:lnTo>
                <a:lnTo>
                  <a:pt x="2745" y="1658"/>
                </a:lnTo>
                <a:lnTo>
                  <a:pt x="2743" y="1658"/>
                </a:lnTo>
                <a:lnTo>
                  <a:pt x="2743" y="1658"/>
                </a:lnTo>
                <a:lnTo>
                  <a:pt x="2743" y="1658"/>
                </a:lnTo>
                <a:lnTo>
                  <a:pt x="2745" y="1661"/>
                </a:lnTo>
                <a:lnTo>
                  <a:pt x="2745" y="1663"/>
                </a:lnTo>
                <a:lnTo>
                  <a:pt x="2747" y="1663"/>
                </a:lnTo>
                <a:lnTo>
                  <a:pt x="2747" y="1665"/>
                </a:lnTo>
                <a:lnTo>
                  <a:pt x="2747" y="1665"/>
                </a:lnTo>
                <a:lnTo>
                  <a:pt x="2747" y="1667"/>
                </a:lnTo>
                <a:lnTo>
                  <a:pt x="2749" y="1665"/>
                </a:lnTo>
                <a:lnTo>
                  <a:pt x="2751" y="1667"/>
                </a:lnTo>
                <a:lnTo>
                  <a:pt x="2751" y="1667"/>
                </a:lnTo>
                <a:lnTo>
                  <a:pt x="2753" y="1667"/>
                </a:lnTo>
                <a:lnTo>
                  <a:pt x="2753" y="1669"/>
                </a:lnTo>
                <a:lnTo>
                  <a:pt x="2753" y="1669"/>
                </a:lnTo>
                <a:lnTo>
                  <a:pt x="2749" y="1667"/>
                </a:lnTo>
                <a:lnTo>
                  <a:pt x="2749" y="1667"/>
                </a:lnTo>
                <a:lnTo>
                  <a:pt x="2749" y="1667"/>
                </a:lnTo>
                <a:lnTo>
                  <a:pt x="2753" y="1671"/>
                </a:lnTo>
                <a:lnTo>
                  <a:pt x="2757" y="1675"/>
                </a:lnTo>
                <a:lnTo>
                  <a:pt x="2762" y="1677"/>
                </a:lnTo>
                <a:lnTo>
                  <a:pt x="2762" y="1679"/>
                </a:lnTo>
                <a:lnTo>
                  <a:pt x="2766" y="1682"/>
                </a:lnTo>
                <a:lnTo>
                  <a:pt x="2766" y="1684"/>
                </a:lnTo>
                <a:lnTo>
                  <a:pt x="2768" y="1686"/>
                </a:lnTo>
                <a:lnTo>
                  <a:pt x="2770" y="1688"/>
                </a:lnTo>
                <a:lnTo>
                  <a:pt x="2772" y="1690"/>
                </a:lnTo>
                <a:lnTo>
                  <a:pt x="2772" y="1692"/>
                </a:lnTo>
                <a:lnTo>
                  <a:pt x="2776" y="1694"/>
                </a:lnTo>
                <a:lnTo>
                  <a:pt x="2778" y="1696"/>
                </a:lnTo>
                <a:lnTo>
                  <a:pt x="2778" y="1698"/>
                </a:lnTo>
                <a:lnTo>
                  <a:pt x="2778" y="1698"/>
                </a:lnTo>
                <a:lnTo>
                  <a:pt x="2778" y="1700"/>
                </a:lnTo>
                <a:lnTo>
                  <a:pt x="2780" y="1700"/>
                </a:lnTo>
                <a:lnTo>
                  <a:pt x="2780" y="1702"/>
                </a:lnTo>
                <a:lnTo>
                  <a:pt x="2783" y="1702"/>
                </a:lnTo>
                <a:lnTo>
                  <a:pt x="2783" y="1702"/>
                </a:lnTo>
                <a:lnTo>
                  <a:pt x="2783" y="1702"/>
                </a:lnTo>
                <a:lnTo>
                  <a:pt x="2783" y="1707"/>
                </a:lnTo>
                <a:lnTo>
                  <a:pt x="2785" y="1707"/>
                </a:lnTo>
                <a:lnTo>
                  <a:pt x="2785" y="1709"/>
                </a:lnTo>
                <a:lnTo>
                  <a:pt x="2785" y="1711"/>
                </a:lnTo>
                <a:lnTo>
                  <a:pt x="2785" y="1713"/>
                </a:lnTo>
                <a:lnTo>
                  <a:pt x="2785" y="1713"/>
                </a:lnTo>
                <a:lnTo>
                  <a:pt x="2785" y="1715"/>
                </a:lnTo>
                <a:lnTo>
                  <a:pt x="2787" y="1715"/>
                </a:lnTo>
                <a:lnTo>
                  <a:pt x="2787" y="1717"/>
                </a:lnTo>
                <a:lnTo>
                  <a:pt x="2789" y="1717"/>
                </a:lnTo>
                <a:lnTo>
                  <a:pt x="2789" y="1717"/>
                </a:lnTo>
                <a:lnTo>
                  <a:pt x="2791" y="1717"/>
                </a:lnTo>
                <a:lnTo>
                  <a:pt x="2793" y="1715"/>
                </a:lnTo>
                <a:lnTo>
                  <a:pt x="2793" y="1715"/>
                </a:lnTo>
                <a:lnTo>
                  <a:pt x="2795" y="1715"/>
                </a:lnTo>
                <a:lnTo>
                  <a:pt x="2797" y="1715"/>
                </a:lnTo>
                <a:lnTo>
                  <a:pt x="2795" y="1715"/>
                </a:lnTo>
                <a:lnTo>
                  <a:pt x="2793" y="1717"/>
                </a:lnTo>
                <a:lnTo>
                  <a:pt x="2789" y="1717"/>
                </a:lnTo>
                <a:lnTo>
                  <a:pt x="2787" y="1719"/>
                </a:lnTo>
                <a:lnTo>
                  <a:pt x="2787" y="1719"/>
                </a:lnTo>
                <a:lnTo>
                  <a:pt x="2785" y="1719"/>
                </a:lnTo>
                <a:lnTo>
                  <a:pt x="2787" y="1719"/>
                </a:lnTo>
                <a:lnTo>
                  <a:pt x="2787" y="1723"/>
                </a:lnTo>
                <a:lnTo>
                  <a:pt x="2789" y="1726"/>
                </a:lnTo>
                <a:lnTo>
                  <a:pt x="2793" y="1732"/>
                </a:lnTo>
                <a:lnTo>
                  <a:pt x="2793" y="1736"/>
                </a:lnTo>
                <a:lnTo>
                  <a:pt x="2797" y="1742"/>
                </a:lnTo>
                <a:lnTo>
                  <a:pt x="2801" y="1751"/>
                </a:lnTo>
                <a:lnTo>
                  <a:pt x="2801" y="1753"/>
                </a:lnTo>
                <a:lnTo>
                  <a:pt x="2801" y="1755"/>
                </a:lnTo>
                <a:lnTo>
                  <a:pt x="2801" y="1755"/>
                </a:lnTo>
                <a:lnTo>
                  <a:pt x="2801" y="1757"/>
                </a:lnTo>
                <a:lnTo>
                  <a:pt x="2797" y="1761"/>
                </a:lnTo>
                <a:lnTo>
                  <a:pt x="2797" y="1761"/>
                </a:lnTo>
                <a:lnTo>
                  <a:pt x="2797" y="1759"/>
                </a:lnTo>
                <a:lnTo>
                  <a:pt x="2797" y="1759"/>
                </a:lnTo>
                <a:lnTo>
                  <a:pt x="2797" y="1759"/>
                </a:lnTo>
                <a:lnTo>
                  <a:pt x="2795" y="1761"/>
                </a:lnTo>
                <a:lnTo>
                  <a:pt x="2795" y="1761"/>
                </a:lnTo>
                <a:lnTo>
                  <a:pt x="2797" y="1763"/>
                </a:lnTo>
                <a:lnTo>
                  <a:pt x="2799" y="1765"/>
                </a:lnTo>
                <a:lnTo>
                  <a:pt x="2799" y="1770"/>
                </a:lnTo>
                <a:lnTo>
                  <a:pt x="2799" y="1772"/>
                </a:lnTo>
                <a:lnTo>
                  <a:pt x="2799" y="1772"/>
                </a:lnTo>
                <a:lnTo>
                  <a:pt x="2801" y="1776"/>
                </a:lnTo>
                <a:lnTo>
                  <a:pt x="2804" y="1778"/>
                </a:lnTo>
                <a:lnTo>
                  <a:pt x="2804" y="1782"/>
                </a:lnTo>
                <a:lnTo>
                  <a:pt x="2806" y="1782"/>
                </a:lnTo>
                <a:lnTo>
                  <a:pt x="2806" y="1784"/>
                </a:lnTo>
                <a:lnTo>
                  <a:pt x="2808" y="1786"/>
                </a:lnTo>
                <a:lnTo>
                  <a:pt x="2808" y="1788"/>
                </a:lnTo>
                <a:lnTo>
                  <a:pt x="2808" y="1791"/>
                </a:lnTo>
                <a:lnTo>
                  <a:pt x="2808" y="1797"/>
                </a:lnTo>
                <a:lnTo>
                  <a:pt x="2808" y="1801"/>
                </a:lnTo>
                <a:lnTo>
                  <a:pt x="2806" y="1805"/>
                </a:lnTo>
                <a:lnTo>
                  <a:pt x="2806" y="1807"/>
                </a:lnTo>
                <a:lnTo>
                  <a:pt x="2801" y="1812"/>
                </a:lnTo>
                <a:lnTo>
                  <a:pt x="2799" y="1814"/>
                </a:lnTo>
                <a:lnTo>
                  <a:pt x="2795" y="1816"/>
                </a:lnTo>
                <a:lnTo>
                  <a:pt x="2795" y="1820"/>
                </a:lnTo>
                <a:lnTo>
                  <a:pt x="2789" y="1826"/>
                </a:lnTo>
                <a:lnTo>
                  <a:pt x="2789" y="1830"/>
                </a:lnTo>
                <a:lnTo>
                  <a:pt x="2787" y="1835"/>
                </a:lnTo>
                <a:lnTo>
                  <a:pt x="2785" y="1843"/>
                </a:lnTo>
                <a:lnTo>
                  <a:pt x="2783" y="1851"/>
                </a:lnTo>
                <a:lnTo>
                  <a:pt x="2783" y="1856"/>
                </a:lnTo>
                <a:lnTo>
                  <a:pt x="2780" y="1858"/>
                </a:lnTo>
                <a:lnTo>
                  <a:pt x="2780" y="1858"/>
                </a:lnTo>
                <a:lnTo>
                  <a:pt x="2778" y="1860"/>
                </a:lnTo>
                <a:lnTo>
                  <a:pt x="2778" y="1860"/>
                </a:lnTo>
                <a:lnTo>
                  <a:pt x="2778" y="1862"/>
                </a:lnTo>
                <a:lnTo>
                  <a:pt x="2778" y="1862"/>
                </a:lnTo>
                <a:lnTo>
                  <a:pt x="2778" y="1870"/>
                </a:lnTo>
                <a:lnTo>
                  <a:pt x="2778" y="1872"/>
                </a:lnTo>
                <a:lnTo>
                  <a:pt x="2778" y="1877"/>
                </a:lnTo>
                <a:lnTo>
                  <a:pt x="2778" y="1881"/>
                </a:lnTo>
                <a:lnTo>
                  <a:pt x="2778" y="1885"/>
                </a:lnTo>
                <a:lnTo>
                  <a:pt x="2778" y="1889"/>
                </a:lnTo>
                <a:lnTo>
                  <a:pt x="2778" y="1893"/>
                </a:lnTo>
                <a:lnTo>
                  <a:pt x="2780" y="1895"/>
                </a:lnTo>
                <a:lnTo>
                  <a:pt x="2783" y="1900"/>
                </a:lnTo>
                <a:lnTo>
                  <a:pt x="2783" y="1900"/>
                </a:lnTo>
                <a:lnTo>
                  <a:pt x="2787" y="1904"/>
                </a:lnTo>
                <a:lnTo>
                  <a:pt x="2789" y="1906"/>
                </a:lnTo>
                <a:lnTo>
                  <a:pt x="2797" y="1923"/>
                </a:lnTo>
                <a:lnTo>
                  <a:pt x="2799" y="1925"/>
                </a:lnTo>
                <a:lnTo>
                  <a:pt x="2799" y="1929"/>
                </a:lnTo>
                <a:lnTo>
                  <a:pt x="2804" y="1935"/>
                </a:lnTo>
                <a:lnTo>
                  <a:pt x="2808" y="1944"/>
                </a:lnTo>
                <a:lnTo>
                  <a:pt x="2810" y="1946"/>
                </a:lnTo>
                <a:lnTo>
                  <a:pt x="2810" y="1948"/>
                </a:lnTo>
                <a:lnTo>
                  <a:pt x="2816" y="1954"/>
                </a:lnTo>
                <a:lnTo>
                  <a:pt x="2818" y="1958"/>
                </a:lnTo>
                <a:lnTo>
                  <a:pt x="2818" y="1962"/>
                </a:lnTo>
                <a:lnTo>
                  <a:pt x="2818" y="1965"/>
                </a:lnTo>
                <a:lnTo>
                  <a:pt x="2818" y="1967"/>
                </a:lnTo>
                <a:lnTo>
                  <a:pt x="2818" y="1967"/>
                </a:lnTo>
                <a:lnTo>
                  <a:pt x="2816" y="1965"/>
                </a:lnTo>
                <a:lnTo>
                  <a:pt x="2816" y="1967"/>
                </a:lnTo>
                <a:lnTo>
                  <a:pt x="2816" y="1969"/>
                </a:lnTo>
                <a:lnTo>
                  <a:pt x="2818" y="1971"/>
                </a:lnTo>
                <a:lnTo>
                  <a:pt x="2818" y="1975"/>
                </a:lnTo>
                <a:lnTo>
                  <a:pt x="2818" y="1977"/>
                </a:lnTo>
                <a:lnTo>
                  <a:pt x="2818" y="1983"/>
                </a:lnTo>
                <a:lnTo>
                  <a:pt x="2818" y="1986"/>
                </a:lnTo>
                <a:lnTo>
                  <a:pt x="2820" y="1990"/>
                </a:lnTo>
                <a:lnTo>
                  <a:pt x="2822" y="1994"/>
                </a:lnTo>
                <a:lnTo>
                  <a:pt x="2822" y="1998"/>
                </a:lnTo>
                <a:lnTo>
                  <a:pt x="2822" y="2002"/>
                </a:lnTo>
                <a:lnTo>
                  <a:pt x="2822" y="2002"/>
                </a:lnTo>
                <a:lnTo>
                  <a:pt x="2822" y="2006"/>
                </a:lnTo>
                <a:lnTo>
                  <a:pt x="2822" y="2009"/>
                </a:lnTo>
                <a:lnTo>
                  <a:pt x="2824" y="2013"/>
                </a:lnTo>
                <a:lnTo>
                  <a:pt x="2824" y="2017"/>
                </a:lnTo>
                <a:lnTo>
                  <a:pt x="2827" y="2019"/>
                </a:lnTo>
                <a:lnTo>
                  <a:pt x="2827" y="2021"/>
                </a:lnTo>
                <a:lnTo>
                  <a:pt x="2827" y="2021"/>
                </a:lnTo>
                <a:lnTo>
                  <a:pt x="2827" y="2023"/>
                </a:lnTo>
                <a:lnTo>
                  <a:pt x="2827" y="2025"/>
                </a:lnTo>
                <a:lnTo>
                  <a:pt x="2829" y="2027"/>
                </a:lnTo>
                <a:lnTo>
                  <a:pt x="2829" y="2032"/>
                </a:lnTo>
                <a:lnTo>
                  <a:pt x="2831" y="2034"/>
                </a:lnTo>
                <a:lnTo>
                  <a:pt x="2835" y="2042"/>
                </a:lnTo>
                <a:lnTo>
                  <a:pt x="2837" y="2046"/>
                </a:lnTo>
                <a:lnTo>
                  <a:pt x="2839" y="2046"/>
                </a:lnTo>
                <a:lnTo>
                  <a:pt x="2843" y="2053"/>
                </a:lnTo>
                <a:lnTo>
                  <a:pt x="2845" y="2053"/>
                </a:lnTo>
                <a:lnTo>
                  <a:pt x="2845" y="2055"/>
                </a:lnTo>
                <a:lnTo>
                  <a:pt x="2850" y="2059"/>
                </a:lnTo>
                <a:lnTo>
                  <a:pt x="2854" y="2065"/>
                </a:lnTo>
                <a:lnTo>
                  <a:pt x="2856" y="2076"/>
                </a:lnTo>
                <a:lnTo>
                  <a:pt x="2858" y="2082"/>
                </a:lnTo>
                <a:lnTo>
                  <a:pt x="2864" y="2090"/>
                </a:lnTo>
                <a:lnTo>
                  <a:pt x="2868" y="2097"/>
                </a:lnTo>
                <a:lnTo>
                  <a:pt x="2871" y="2101"/>
                </a:lnTo>
                <a:lnTo>
                  <a:pt x="2871" y="2103"/>
                </a:lnTo>
                <a:lnTo>
                  <a:pt x="2873" y="2109"/>
                </a:lnTo>
                <a:lnTo>
                  <a:pt x="2873" y="2111"/>
                </a:lnTo>
                <a:lnTo>
                  <a:pt x="2873" y="2115"/>
                </a:lnTo>
                <a:lnTo>
                  <a:pt x="2873" y="2118"/>
                </a:lnTo>
                <a:lnTo>
                  <a:pt x="2871" y="2118"/>
                </a:lnTo>
                <a:lnTo>
                  <a:pt x="2868" y="2120"/>
                </a:lnTo>
                <a:lnTo>
                  <a:pt x="2868" y="2118"/>
                </a:lnTo>
                <a:lnTo>
                  <a:pt x="2866" y="2118"/>
                </a:lnTo>
                <a:lnTo>
                  <a:pt x="2866" y="2120"/>
                </a:lnTo>
                <a:lnTo>
                  <a:pt x="2866" y="2122"/>
                </a:lnTo>
                <a:lnTo>
                  <a:pt x="2868" y="2124"/>
                </a:lnTo>
                <a:lnTo>
                  <a:pt x="2868" y="2126"/>
                </a:lnTo>
                <a:lnTo>
                  <a:pt x="2871" y="2126"/>
                </a:lnTo>
                <a:lnTo>
                  <a:pt x="2871" y="2128"/>
                </a:lnTo>
                <a:lnTo>
                  <a:pt x="2873" y="2130"/>
                </a:lnTo>
                <a:lnTo>
                  <a:pt x="2873" y="2130"/>
                </a:lnTo>
                <a:lnTo>
                  <a:pt x="2875" y="2134"/>
                </a:lnTo>
                <a:lnTo>
                  <a:pt x="2875" y="2134"/>
                </a:lnTo>
                <a:lnTo>
                  <a:pt x="2875" y="2136"/>
                </a:lnTo>
                <a:lnTo>
                  <a:pt x="2873" y="2139"/>
                </a:lnTo>
                <a:lnTo>
                  <a:pt x="2873" y="2141"/>
                </a:lnTo>
                <a:lnTo>
                  <a:pt x="2873" y="2141"/>
                </a:lnTo>
                <a:lnTo>
                  <a:pt x="2875" y="2143"/>
                </a:lnTo>
                <a:lnTo>
                  <a:pt x="2875" y="2145"/>
                </a:lnTo>
                <a:lnTo>
                  <a:pt x="2875" y="2141"/>
                </a:lnTo>
                <a:lnTo>
                  <a:pt x="2875" y="2141"/>
                </a:lnTo>
                <a:lnTo>
                  <a:pt x="2877" y="2141"/>
                </a:lnTo>
                <a:lnTo>
                  <a:pt x="2877" y="2141"/>
                </a:lnTo>
                <a:lnTo>
                  <a:pt x="2879" y="2141"/>
                </a:lnTo>
                <a:lnTo>
                  <a:pt x="2879" y="2141"/>
                </a:lnTo>
                <a:lnTo>
                  <a:pt x="2881" y="2141"/>
                </a:lnTo>
                <a:lnTo>
                  <a:pt x="2881" y="2141"/>
                </a:lnTo>
                <a:lnTo>
                  <a:pt x="2881" y="2143"/>
                </a:lnTo>
                <a:lnTo>
                  <a:pt x="2881" y="2143"/>
                </a:lnTo>
                <a:lnTo>
                  <a:pt x="2881" y="2145"/>
                </a:lnTo>
                <a:lnTo>
                  <a:pt x="2881" y="2145"/>
                </a:lnTo>
                <a:lnTo>
                  <a:pt x="2883" y="2145"/>
                </a:lnTo>
                <a:lnTo>
                  <a:pt x="2885" y="2145"/>
                </a:lnTo>
                <a:lnTo>
                  <a:pt x="2885" y="2145"/>
                </a:lnTo>
                <a:lnTo>
                  <a:pt x="2887" y="2145"/>
                </a:lnTo>
                <a:lnTo>
                  <a:pt x="2887" y="2145"/>
                </a:lnTo>
                <a:lnTo>
                  <a:pt x="2887" y="2147"/>
                </a:lnTo>
                <a:lnTo>
                  <a:pt x="2887" y="2147"/>
                </a:lnTo>
                <a:lnTo>
                  <a:pt x="2887" y="2149"/>
                </a:lnTo>
                <a:lnTo>
                  <a:pt x="2889" y="2149"/>
                </a:lnTo>
                <a:lnTo>
                  <a:pt x="2892" y="2151"/>
                </a:lnTo>
                <a:lnTo>
                  <a:pt x="2896" y="2151"/>
                </a:lnTo>
                <a:lnTo>
                  <a:pt x="2896" y="2151"/>
                </a:lnTo>
                <a:lnTo>
                  <a:pt x="2898" y="2151"/>
                </a:lnTo>
                <a:lnTo>
                  <a:pt x="2904" y="2147"/>
                </a:lnTo>
                <a:lnTo>
                  <a:pt x="2904" y="2147"/>
                </a:lnTo>
                <a:lnTo>
                  <a:pt x="2908" y="2145"/>
                </a:lnTo>
                <a:lnTo>
                  <a:pt x="2910" y="2145"/>
                </a:lnTo>
                <a:lnTo>
                  <a:pt x="2912" y="2145"/>
                </a:lnTo>
                <a:lnTo>
                  <a:pt x="2912" y="2145"/>
                </a:lnTo>
                <a:lnTo>
                  <a:pt x="2915" y="2145"/>
                </a:lnTo>
                <a:lnTo>
                  <a:pt x="2917" y="2145"/>
                </a:lnTo>
                <a:lnTo>
                  <a:pt x="2921" y="2145"/>
                </a:lnTo>
                <a:lnTo>
                  <a:pt x="2923" y="2145"/>
                </a:lnTo>
                <a:lnTo>
                  <a:pt x="2929" y="2141"/>
                </a:lnTo>
                <a:lnTo>
                  <a:pt x="2933" y="2139"/>
                </a:lnTo>
                <a:lnTo>
                  <a:pt x="2933" y="2139"/>
                </a:lnTo>
                <a:lnTo>
                  <a:pt x="2938" y="2139"/>
                </a:lnTo>
                <a:lnTo>
                  <a:pt x="2940" y="2141"/>
                </a:lnTo>
                <a:lnTo>
                  <a:pt x="2944" y="2141"/>
                </a:lnTo>
                <a:lnTo>
                  <a:pt x="2946" y="2141"/>
                </a:lnTo>
                <a:lnTo>
                  <a:pt x="2950" y="2139"/>
                </a:lnTo>
                <a:lnTo>
                  <a:pt x="2950" y="2139"/>
                </a:lnTo>
                <a:lnTo>
                  <a:pt x="2959" y="2139"/>
                </a:lnTo>
                <a:lnTo>
                  <a:pt x="2965" y="2141"/>
                </a:lnTo>
                <a:lnTo>
                  <a:pt x="2967" y="2141"/>
                </a:lnTo>
                <a:lnTo>
                  <a:pt x="2969" y="2139"/>
                </a:lnTo>
                <a:lnTo>
                  <a:pt x="2969" y="2139"/>
                </a:lnTo>
                <a:lnTo>
                  <a:pt x="2973" y="2139"/>
                </a:lnTo>
                <a:lnTo>
                  <a:pt x="2977" y="2139"/>
                </a:lnTo>
                <a:lnTo>
                  <a:pt x="2977" y="2139"/>
                </a:lnTo>
                <a:lnTo>
                  <a:pt x="2980" y="2139"/>
                </a:lnTo>
                <a:lnTo>
                  <a:pt x="2980" y="2136"/>
                </a:lnTo>
                <a:lnTo>
                  <a:pt x="2982" y="2134"/>
                </a:lnTo>
                <a:lnTo>
                  <a:pt x="2984" y="2134"/>
                </a:lnTo>
                <a:lnTo>
                  <a:pt x="2990" y="2134"/>
                </a:lnTo>
                <a:lnTo>
                  <a:pt x="2994" y="2134"/>
                </a:lnTo>
                <a:lnTo>
                  <a:pt x="3000" y="2130"/>
                </a:lnTo>
                <a:lnTo>
                  <a:pt x="3005" y="2128"/>
                </a:lnTo>
                <a:lnTo>
                  <a:pt x="3009" y="2124"/>
                </a:lnTo>
                <a:lnTo>
                  <a:pt x="3011" y="2124"/>
                </a:lnTo>
                <a:lnTo>
                  <a:pt x="3017" y="2120"/>
                </a:lnTo>
                <a:lnTo>
                  <a:pt x="3019" y="2115"/>
                </a:lnTo>
                <a:lnTo>
                  <a:pt x="3026" y="2111"/>
                </a:lnTo>
                <a:lnTo>
                  <a:pt x="3030" y="2107"/>
                </a:lnTo>
                <a:lnTo>
                  <a:pt x="3034" y="2101"/>
                </a:lnTo>
                <a:lnTo>
                  <a:pt x="3038" y="2099"/>
                </a:lnTo>
                <a:lnTo>
                  <a:pt x="3040" y="2097"/>
                </a:lnTo>
                <a:lnTo>
                  <a:pt x="3042" y="2097"/>
                </a:lnTo>
                <a:lnTo>
                  <a:pt x="3047" y="2090"/>
                </a:lnTo>
                <a:lnTo>
                  <a:pt x="3049" y="2086"/>
                </a:lnTo>
                <a:lnTo>
                  <a:pt x="3053" y="2082"/>
                </a:lnTo>
                <a:lnTo>
                  <a:pt x="3055" y="2076"/>
                </a:lnTo>
                <a:lnTo>
                  <a:pt x="3057" y="2074"/>
                </a:lnTo>
                <a:lnTo>
                  <a:pt x="3059" y="2069"/>
                </a:lnTo>
                <a:lnTo>
                  <a:pt x="3061" y="2065"/>
                </a:lnTo>
                <a:lnTo>
                  <a:pt x="3068" y="2059"/>
                </a:lnTo>
                <a:lnTo>
                  <a:pt x="3070" y="2059"/>
                </a:lnTo>
                <a:lnTo>
                  <a:pt x="3070" y="2057"/>
                </a:lnTo>
                <a:lnTo>
                  <a:pt x="3072" y="2057"/>
                </a:lnTo>
                <a:lnTo>
                  <a:pt x="3076" y="2053"/>
                </a:lnTo>
                <a:lnTo>
                  <a:pt x="3076" y="2051"/>
                </a:lnTo>
                <a:lnTo>
                  <a:pt x="3078" y="2046"/>
                </a:lnTo>
                <a:lnTo>
                  <a:pt x="3080" y="2038"/>
                </a:lnTo>
                <a:lnTo>
                  <a:pt x="3082" y="2036"/>
                </a:lnTo>
                <a:lnTo>
                  <a:pt x="3084" y="2030"/>
                </a:lnTo>
                <a:lnTo>
                  <a:pt x="3084" y="2025"/>
                </a:lnTo>
                <a:lnTo>
                  <a:pt x="3084" y="2025"/>
                </a:lnTo>
                <a:lnTo>
                  <a:pt x="3084" y="2017"/>
                </a:lnTo>
                <a:lnTo>
                  <a:pt x="3084" y="2015"/>
                </a:lnTo>
                <a:lnTo>
                  <a:pt x="3084" y="2015"/>
                </a:lnTo>
                <a:lnTo>
                  <a:pt x="3084" y="2015"/>
                </a:lnTo>
                <a:lnTo>
                  <a:pt x="3084" y="2017"/>
                </a:lnTo>
                <a:lnTo>
                  <a:pt x="3082" y="2017"/>
                </a:lnTo>
                <a:lnTo>
                  <a:pt x="3082" y="2017"/>
                </a:lnTo>
                <a:lnTo>
                  <a:pt x="3082" y="2015"/>
                </a:lnTo>
                <a:lnTo>
                  <a:pt x="3080" y="2015"/>
                </a:lnTo>
                <a:lnTo>
                  <a:pt x="3080" y="2013"/>
                </a:lnTo>
                <a:lnTo>
                  <a:pt x="3080" y="2011"/>
                </a:lnTo>
                <a:lnTo>
                  <a:pt x="3082" y="2011"/>
                </a:lnTo>
                <a:lnTo>
                  <a:pt x="3082" y="2006"/>
                </a:lnTo>
                <a:lnTo>
                  <a:pt x="3084" y="2004"/>
                </a:lnTo>
                <a:lnTo>
                  <a:pt x="3091" y="2002"/>
                </a:lnTo>
                <a:lnTo>
                  <a:pt x="3093" y="2000"/>
                </a:lnTo>
                <a:lnTo>
                  <a:pt x="3097" y="1998"/>
                </a:lnTo>
                <a:lnTo>
                  <a:pt x="3109" y="1994"/>
                </a:lnTo>
                <a:lnTo>
                  <a:pt x="3114" y="1992"/>
                </a:lnTo>
                <a:lnTo>
                  <a:pt x="3118" y="1990"/>
                </a:lnTo>
                <a:lnTo>
                  <a:pt x="3118" y="1990"/>
                </a:lnTo>
                <a:lnTo>
                  <a:pt x="3122" y="1986"/>
                </a:lnTo>
                <a:lnTo>
                  <a:pt x="3122" y="1983"/>
                </a:lnTo>
                <a:lnTo>
                  <a:pt x="3122" y="1979"/>
                </a:lnTo>
                <a:lnTo>
                  <a:pt x="3122" y="1979"/>
                </a:lnTo>
                <a:lnTo>
                  <a:pt x="3122" y="1979"/>
                </a:lnTo>
                <a:lnTo>
                  <a:pt x="3122" y="1979"/>
                </a:lnTo>
                <a:lnTo>
                  <a:pt x="3120" y="1979"/>
                </a:lnTo>
                <a:lnTo>
                  <a:pt x="3120" y="1979"/>
                </a:lnTo>
                <a:lnTo>
                  <a:pt x="3120" y="1977"/>
                </a:lnTo>
                <a:lnTo>
                  <a:pt x="3122" y="1971"/>
                </a:lnTo>
                <a:lnTo>
                  <a:pt x="3124" y="1967"/>
                </a:lnTo>
                <a:lnTo>
                  <a:pt x="3122" y="1965"/>
                </a:lnTo>
                <a:lnTo>
                  <a:pt x="3122" y="1962"/>
                </a:lnTo>
                <a:lnTo>
                  <a:pt x="3122" y="1958"/>
                </a:lnTo>
                <a:lnTo>
                  <a:pt x="3122" y="1956"/>
                </a:lnTo>
                <a:lnTo>
                  <a:pt x="3122" y="1956"/>
                </a:lnTo>
                <a:lnTo>
                  <a:pt x="3122" y="1954"/>
                </a:lnTo>
                <a:lnTo>
                  <a:pt x="3122" y="1954"/>
                </a:lnTo>
                <a:lnTo>
                  <a:pt x="3122" y="1954"/>
                </a:lnTo>
                <a:lnTo>
                  <a:pt x="3120" y="1954"/>
                </a:lnTo>
                <a:lnTo>
                  <a:pt x="3120" y="1956"/>
                </a:lnTo>
                <a:lnTo>
                  <a:pt x="3120" y="1958"/>
                </a:lnTo>
                <a:lnTo>
                  <a:pt x="3120" y="1958"/>
                </a:lnTo>
                <a:lnTo>
                  <a:pt x="3120" y="1958"/>
                </a:lnTo>
                <a:lnTo>
                  <a:pt x="3120" y="1956"/>
                </a:lnTo>
                <a:lnTo>
                  <a:pt x="3120" y="1952"/>
                </a:lnTo>
                <a:lnTo>
                  <a:pt x="3118" y="1948"/>
                </a:lnTo>
                <a:lnTo>
                  <a:pt x="3118" y="1948"/>
                </a:lnTo>
                <a:lnTo>
                  <a:pt x="3116" y="1944"/>
                </a:lnTo>
                <a:lnTo>
                  <a:pt x="3116" y="1939"/>
                </a:lnTo>
                <a:lnTo>
                  <a:pt x="3114" y="1933"/>
                </a:lnTo>
                <a:lnTo>
                  <a:pt x="3114" y="1931"/>
                </a:lnTo>
                <a:lnTo>
                  <a:pt x="3112" y="1931"/>
                </a:lnTo>
                <a:lnTo>
                  <a:pt x="3109" y="1929"/>
                </a:lnTo>
                <a:lnTo>
                  <a:pt x="3109" y="1929"/>
                </a:lnTo>
                <a:lnTo>
                  <a:pt x="3112" y="1923"/>
                </a:lnTo>
                <a:lnTo>
                  <a:pt x="3112" y="1921"/>
                </a:lnTo>
                <a:lnTo>
                  <a:pt x="3112" y="1918"/>
                </a:lnTo>
                <a:lnTo>
                  <a:pt x="3112" y="1918"/>
                </a:lnTo>
                <a:lnTo>
                  <a:pt x="3109" y="1918"/>
                </a:lnTo>
                <a:lnTo>
                  <a:pt x="3112" y="1918"/>
                </a:lnTo>
                <a:lnTo>
                  <a:pt x="3114" y="1918"/>
                </a:lnTo>
                <a:lnTo>
                  <a:pt x="3114" y="1918"/>
                </a:lnTo>
                <a:lnTo>
                  <a:pt x="3114" y="1918"/>
                </a:lnTo>
                <a:lnTo>
                  <a:pt x="3120" y="1914"/>
                </a:lnTo>
                <a:lnTo>
                  <a:pt x="3124" y="1910"/>
                </a:lnTo>
                <a:lnTo>
                  <a:pt x="3126" y="1908"/>
                </a:lnTo>
                <a:lnTo>
                  <a:pt x="3128" y="1906"/>
                </a:lnTo>
                <a:lnTo>
                  <a:pt x="3130" y="1904"/>
                </a:lnTo>
                <a:lnTo>
                  <a:pt x="3132" y="1906"/>
                </a:lnTo>
                <a:lnTo>
                  <a:pt x="3132" y="1906"/>
                </a:lnTo>
                <a:lnTo>
                  <a:pt x="3132" y="1904"/>
                </a:lnTo>
                <a:lnTo>
                  <a:pt x="3135" y="1904"/>
                </a:lnTo>
                <a:lnTo>
                  <a:pt x="3135" y="1904"/>
                </a:lnTo>
                <a:lnTo>
                  <a:pt x="3135" y="1902"/>
                </a:lnTo>
                <a:lnTo>
                  <a:pt x="3137" y="1902"/>
                </a:lnTo>
                <a:lnTo>
                  <a:pt x="3137" y="1900"/>
                </a:lnTo>
                <a:lnTo>
                  <a:pt x="3141" y="1897"/>
                </a:lnTo>
                <a:lnTo>
                  <a:pt x="3143" y="1893"/>
                </a:lnTo>
                <a:lnTo>
                  <a:pt x="3143" y="1893"/>
                </a:lnTo>
                <a:lnTo>
                  <a:pt x="3143" y="1891"/>
                </a:lnTo>
                <a:lnTo>
                  <a:pt x="3143" y="1891"/>
                </a:lnTo>
                <a:lnTo>
                  <a:pt x="3145" y="1891"/>
                </a:lnTo>
                <a:lnTo>
                  <a:pt x="3147" y="1889"/>
                </a:lnTo>
                <a:lnTo>
                  <a:pt x="3151" y="1885"/>
                </a:lnTo>
                <a:lnTo>
                  <a:pt x="3156" y="1883"/>
                </a:lnTo>
                <a:lnTo>
                  <a:pt x="3160" y="1883"/>
                </a:lnTo>
                <a:lnTo>
                  <a:pt x="3160" y="1881"/>
                </a:lnTo>
                <a:lnTo>
                  <a:pt x="3160" y="1881"/>
                </a:lnTo>
                <a:lnTo>
                  <a:pt x="3164" y="1881"/>
                </a:lnTo>
                <a:lnTo>
                  <a:pt x="3168" y="1879"/>
                </a:lnTo>
                <a:lnTo>
                  <a:pt x="3168" y="1879"/>
                </a:lnTo>
                <a:lnTo>
                  <a:pt x="3168" y="1879"/>
                </a:lnTo>
                <a:lnTo>
                  <a:pt x="3170" y="1879"/>
                </a:lnTo>
                <a:lnTo>
                  <a:pt x="3170" y="1879"/>
                </a:lnTo>
                <a:lnTo>
                  <a:pt x="3172" y="1879"/>
                </a:lnTo>
                <a:lnTo>
                  <a:pt x="3174" y="1877"/>
                </a:lnTo>
                <a:lnTo>
                  <a:pt x="3174" y="1874"/>
                </a:lnTo>
                <a:lnTo>
                  <a:pt x="3176" y="1874"/>
                </a:lnTo>
                <a:lnTo>
                  <a:pt x="3183" y="1872"/>
                </a:lnTo>
                <a:lnTo>
                  <a:pt x="3183" y="1870"/>
                </a:lnTo>
                <a:lnTo>
                  <a:pt x="3185" y="1868"/>
                </a:lnTo>
                <a:lnTo>
                  <a:pt x="3185" y="1868"/>
                </a:lnTo>
                <a:lnTo>
                  <a:pt x="3185" y="1866"/>
                </a:lnTo>
                <a:lnTo>
                  <a:pt x="3187" y="1866"/>
                </a:lnTo>
                <a:lnTo>
                  <a:pt x="3189" y="1864"/>
                </a:lnTo>
                <a:lnTo>
                  <a:pt x="3189" y="1864"/>
                </a:lnTo>
                <a:lnTo>
                  <a:pt x="3189" y="1862"/>
                </a:lnTo>
                <a:lnTo>
                  <a:pt x="3191" y="1862"/>
                </a:lnTo>
                <a:lnTo>
                  <a:pt x="3191" y="1860"/>
                </a:lnTo>
                <a:lnTo>
                  <a:pt x="3195" y="1856"/>
                </a:lnTo>
                <a:lnTo>
                  <a:pt x="3197" y="1851"/>
                </a:lnTo>
                <a:lnTo>
                  <a:pt x="3197" y="1851"/>
                </a:lnTo>
                <a:lnTo>
                  <a:pt x="3195" y="1849"/>
                </a:lnTo>
                <a:lnTo>
                  <a:pt x="3197" y="1849"/>
                </a:lnTo>
                <a:lnTo>
                  <a:pt x="3197" y="1849"/>
                </a:lnTo>
                <a:lnTo>
                  <a:pt x="3197" y="1849"/>
                </a:lnTo>
                <a:lnTo>
                  <a:pt x="3197" y="1847"/>
                </a:lnTo>
                <a:lnTo>
                  <a:pt x="3197" y="1845"/>
                </a:lnTo>
                <a:lnTo>
                  <a:pt x="3200" y="1845"/>
                </a:lnTo>
                <a:lnTo>
                  <a:pt x="3200" y="1843"/>
                </a:lnTo>
                <a:lnTo>
                  <a:pt x="3200" y="1843"/>
                </a:lnTo>
                <a:lnTo>
                  <a:pt x="3200" y="1841"/>
                </a:lnTo>
                <a:lnTo>
                  <a:pt x="3200" y="1841"/>
                </a:lnTo>
                <a:lnTo>
                  <a:pt x="3200" y="1841"/>
                </a:lnTo>
                <a:lnTo>
                  <a:pt x="3197" y="1839"/>
                </a:lnTo>
                <a:lnTo>
                  <a:pt x="3197" y="1839"/>
                </a:lnTo>
                <a:lnTo>
                  <a:pt x="3197" y="1841"/>
                </a:lnTo>
                <a:lnTo>
                  <a:pt x="3197" y="1841"/>
                </a:lnTo>
                <a:lnTo>
                  <a:pt x="3197" y="1839"/>
                </a:lnTo>
                <a:lnTo>
                  <a:pt x="3197" y="1837"/>
                </a:lnTo>
                <a:lnTo>
                  <a:pt x="3197" y="1837"/>
                </a:lnTo>
                <a:lnTo>
                  <a:pt x="3197" y="1837"/>
                </a:lnTo>
                <a:lnTo>
                  <a:pt x="3195" y="1837"/>
                </a:lnTo>
                <a:lnTo>
                  <a:pt x="3195" y="1835"/>
                </a:lnTo>
                <a:lnTo>
                  <a:pt x="3195" y="1830"/>
                </a:lnTo>
                <a:lnTo>
                  <a:pt x="3195" y="1828"/>
                </a:lnTo>
                <a:lnTo>
                  <a:pt x="3195" y="1826"/>
                </a:lnTo>
                <a:lnTo>
                  <a:pt x="3195" y="1826"/>
                </a:lnTo>
                <a:lnTo>
                  <a:pt x="3195" y="1824"/>
                </a:lnTo>
                <a:lnTo>
                  <a:pt x="3195" y="1824"/>
                </a:lnTo>
                <a:lnTo>
                  <a:pt x="3195" y="1822"/>
                </a:lnTo>
                <a:lnTo>
                  <a:pt x="3195" y="1820"/>
                </a:lnTo>
                <a:lnTo>
                  <a:pt x="3195" y="1820"/>
                </a:lnTo>
                <a:lnTo>
                  <a:pt x="3195" y="1818"/>
                </a:lnTo>
                <a:lnTo>
                  <a:pt x="3193" y="1818"/>
                </a:lnTo>
                <a:lnTo>
                  <a:pt x="3193" y="1818"/>
                </a:lnTo>
                <a:lnTo>
                  <a:pt x="3193" y="1818"/>
                </a:lnTo>
                <a:lnTo>
                  <a:pt x="3195" y="1816"/>
                </a:lnTo>
                <a:lnTo>
                  <a:pt x="3195" y="1816"/>
                </a:lnTo>
                <a:lnTo>
                  <a:pt x="3195" y="1814"/>
                </a:lnTo>
                <a:lnTo>
                  <a:pt x="3195" y="1812"/>
                </a:lnTo>
                <a:lnTo>
                  <a:pt x="3193" y="1812"/>
                </a:lnTo>
                <a:lnTo>
                  <a:pt x="3195" y="1809"/>
                </a:lnTo>
                <a:lnTo>
                  <a:pt x="3195" y="1809"/>
                </a:lnTo>
                <a:lnTo>
                  <a:pt x="3195" y="1805"/>
                </a:lnTo>
                <a:lnTo>
                  <a:pt x="3195" y="1805"/>
                </a:lnTo>
                <a:lnTo>
                  <a:pt x="3195" y="1803"/>
                </a:lnTo>
                <a:lnTo>
                  <a:pt x="3195" y="1801"/>
                </a:lnTo>
                <a:lnTo>
                  <a:pt x="3193" y="1799"/>
                </a:lnTo>
                <a:lnTo>
                  <a:pt x="3193" y="1797"/>
                </a:lnTo>
                <a:lnTo>
                  <a:pt x="3193" y="1795"/>
                </a:lnTo>
                <a:lnTo>
                  <a:pt x="3193" y="1793"/>
                </a:lnTo>
                <a:lnTo>
                  <a:pt x="3195" y="1793"/>
                </a:lnTo>
                <a:lnTo>
                  <a:pt x="3195" y="1791"/>
                </a:lnTo>
                <a:lnTo>
                  <a:pt x="3195" y="1791"/>
                </a:lnTo>
                <a:lnTo>
                  <a:pt x="3195" y="1791"/>
                </a:lnTo>
                <a:lnTo>
                  <a:pt x="3195" y="1788"/>
                </a:lnTo>
                <a:lnTo>
                  <a:pt x="3195" y="1786"/>
                </a:lnTo>
                <a:lnTo>
                  <a:pt x="3193" y="1786"/>
                </a:lnTo>
                <a:lnTo>
                  <a:pt x="3195" y="1786"/>
                </a:lnTo>
                <a:lnTo>
                  <a:pt x="3195" y="1784"/>
                </a:lnTo>
                <a:lnTo>
                  <a:pt x="3195" y="1784"/>
                </a:lnTo>
                <a:lnTo>
                  <a:pt x="3193" y="1782"/>
                </a:lnTo>
                <a:lnTo>
                  <a:pt x="3193" y="1782"/>
                </a:lnTo>
                <a:lnTo>
                  <a:pt x="3193" y="1780"/>
                </a:lnTo>
                <a:lnTo>
                  <a:pt x="3193" y="1780"/>
                </a:lnTo>
                <a:lnTo>
                  <a:pt x="3191" y="1778"/>
                </a:lnTo>
                <a:lnTo>
                  <a:pt x="3189" y="1778"/>
                </a:lnTo>
                <a:lnTo>
                  <a:pt x="3189" y="1778"/>
                </a:lnTo>
                <a:lnTo>
                  <a:pt x="3187" y="1778"/>
                </a:lnTo>
                <a:lnTo>
                  <a:pt x="3187" y="1776"/>
                </a:lnTo>
                <a:lnTo>
                  <a:pt x="3185" y="1776"/>
                </a:lnTo>
                <a:lnTo>
                  <a:pt x="3183" y="1776"/>
                </a:lnTo>
                <a:lnTo>
                  <a:pt x="3185" y="1774"/>
                </a:lnTo>
                <a:lnTo>
                  <a:pt x="3185" y="1774"/>
                </a:lnTo>
                <a:lnTo>
                  <a:pt x="3183" y="1772"/>
                </a:lnTo>
                <a:lnTo>
                  <a:pt x="3183" y="1770"/>
                </a:lnTo>
                <a:lnTo>
                  <a:pt x="3183" y="1767"/>
                </a:lnTo>
                <a:lnTo>
                  <a:pt x="3183" y="1763"/>
                </a:lnTo>
                <a:lnTo>
                  <a:pt x="3179" y="1759"/>
                </a:lnTo>
                <a:lnTo>
                  <a:pt x="3181" y="1759"/>
                </a:lnTo>
                <a:lnTo>
                  <a:pt x="3181" y="1759"/>
                </a:lnTo>
                <a:lnTo>
                  <a:pt x="3179" y="1757"/>
                </a:lnTo>
                <a:lnTo>
                  <a:pt x="3176" y="1753"/>
                </a:lnTo>
                <a:lnTo>
                  <a:pt x="3176" y="1751"/>
                </a:lnTo>
                <a:lnTo>
                  <a:pt x="3179" y="1751"/>
                </a:lnTo>
                <a:lnTo>
                  <a:pt x="3179" y="1747"/>
                </a:lnTo>
                <a:lnTo>
                  <a:pt x="3179" y="1744"/>
                </a:lnTo>
                <a:lnTo>
                  <a:pt x="3176" y="1742"/>
                </a:lnTo>
                <a:lnTo>
                  <a:pt x="3176" y="1742"/>
                </a:lnTo>
                <a:lnTo>
                  <a:pt x="3176" y="1740"/>
                </a:lnTo>
                <a:lnTo>
                  <a:pt x="3179" y="1736"/>
                </a:lnTo>
                <a:lnTo>
                  <a:pt x="3179" y="1734"/>
                </a:lnTo>
                <a:lnTo>
                  <a:pt x="3181" y="1734"/>
                </a:lnTo>
                <a:lnTo>
                  <a:pt x="3181" y="1732"/>
                </a:lnTo>
                <a:lnTo>
                  <a:pt x="3179" y="1730"/>
                </a:lnTo>
                <a:lnTo>
                  <a:pt x="3176" y="1730"/>
                </a:lnTo>
                <a:lnTo>
                  <a:pt x="3176" y="1728"/>
                </a:lnTo>
                <a:lnTo>
                  <a:pt x="3174" y="1726"/>
                </a:lnTo>
                <a:lnTo>
                  <a:pt x="3174" y="1726"/>
                </a:lnTo>
                <a:lnTo>
                  <a:pt x="3172" y="1723"/>
                </a:lnTo>
                <a:lnTo>
                  <a:pt x="3170" y="1721"/>
                </a:lnTo>
                <a:lnTo>
                  <a:pt x="3170" y="1719"/>
                </a:lnTo>
                <a:lnTo>
                  <a:pt x="3170" y="1719"/>
                </a:lnTo>
                <a:lnTo>
                  <a:pt x="3170" y="1715"/>
                </a:lnTo>
                <a:lnTo>
                  <a:pt x="3172" y="1713"/>
                </a:lnTo>
                <a:lnTo>
                  <a:pt x="3172" y="1711"/>
                </a:lnTo>
                <a:lnTo>
                  <a:pt x="3174" y="1707"/>
                </a:lnTo>
                <a:lnTo>
                  <a:pt x="3174" y="1705"/>
                </a:lnTo>
                <a:lnTo>
                  <a:pt x="3174" y="1705"/>
                </a:lnTo>
                <a:lnTo>
                  <a:pt x="3174" y="1702"/>
                </a:lnTo>
                <a:lnTo>
                  <a:pt x="3176" y="1700"/>
                </a:lnTo>
                <a:lnTo>
                  <a:pt x="3176" y="1698"/>
                </a:lnTo>
                <a:lnTo>
                  <a:pt x="3176" y="1698"/>
                </a:lnTo>
                <a:lnTo>
                  <a:pt x="3176" y="1698"/>
                </a:lnTo>
                <a:lnTo>
                  <a:pt x="3179" y="1698"/>
                </a:lnTo>
                <a:lnTo>
                  <a:pt x="3181" y="1696"/>
                </a:lnTo>
                <a:lnTo>
                  <a:pt x="3183" y="1690"/>
                </a:lnTo>
                <a:lnTo>
                  <a:pt x="3183" y="1690"/>
                </a:lnTo>
                <a:lnTo>
                  <a:pt x="3183" y="1690"/>
                </a:lnTo>
                <a:lnTo>
                  <a:pt x="3183" y="1688"/>
                </a:lnTo>
                <a:lnTo>
                  <a:pt x="3183" y="1688"/>
                </a:lnTo>
                <a:lnTo>
                  <a:pt x="3183" y="1688"/>
                </a:lnTo>
                <a:lnTo>
                  <a:pt x="3185" y="1686"/>
                </a:lnTo>
                <a:lnTo>
                  <a:pt x="3185" y="1682"/>
                </a:lnTo>
                <a:lnTo>
                  <a:pt x="3185" y="1682"/>
                </a:lnTo>
                <a:lnTo>
                  <a:pt x="3187" y="1682"/>
                </a:lnTo>
                <a:lnTo>
                  <a:pt x="3187" y="1679"/>
                </a:lnTo>
                <a:lnTo>
                  <a:pt x="3189" y="1677"/>
                </a:lnTo>
                <a:lnTo>
                  <a:pt x="3189" y="1677"/>
                </a:lnTo>
                <a:lnTo>
                  <a:pt x="3189" y="1675"/>
                </a:lnTo>
                <a:lnTo>
                  <a:pt x="3189" y="1671"/>
                </a:lnTo>
                <a:lnTo>
                  <a:pt x="3191" y="1669"/>
                </a:lnTo>
                <a:lnTo>
                  <a:pt x="3191" y="1669"/>
                </a:lnTo>
                <a:lnTo>
                  <a:pt x="3193" y="1667"/>
                </a:lnTo>
                <a:lnTo>
                  <a:pt x="3197" y="1667"/>
                </a:lnTo>
                <a:lnTo>
                  <a:pt x="3200" y="1665"/>
                </a:lnTo>
                <a:lnTo>
                  <a:pt x="3200" y="1665"/>
                </a:lnTo>
                <a:lnTo>
                  <a:pt x="3200" y="1665"/>
                </a:lnTo>
                <a:lnTo>
                  <a:pt x="3200" y="1663"/>
                </a:lnTo>
                <a:lnTo>
                  <a:pt x="3200" y="1663"/>
                </a:lnTo>
                <a:lnTo>
                  <a:pt x="3200" y="1661"/>
                </a:lnTo>
                <a:lnTo>
                  <a:pt x="3200" y="1661"/>
                </a:lnTo>
                <a:lnTo>
                  <a:pt x="3202" y="1661"/>
                </a:lnTo>
                <a:lnTo>
                  <a:pt x="3202" y="1661"/>
                </a:lnTo>
                <a:lnTo>
                  <a:pt x="3202" y="1658"/>
                </a:lnTo>
                <a:lnTo>
                  <a:pt x="3202" y="1658"/>
                </a:lnTo>
                <a:lnTo>
                  <a:pt x="3204" y="1661"/>
                </a:lnTo>
                <a:lnTo>
                  <a:pt x="3206" y="1658"/>
                </a:lnTo>
                <a:lnTo>
                  <a:pt x="3208" y="1658"/>
                </a:lnTo>
                <a:lnTo>
                  <a:pt x="3210" y="1656"/>
                </a:lnTo>
                <a:lnTo>
                  <a:pt x="3210" y="1654"/>
                </a:lnTo>
                <a:lnTo>
                  <a:pt x="3212" y="1652"/>
                </a:lnTo>
                <a:lnTo>
                  <a:pt x="3214" y="1648"/>
                </a:lnTo>
                <a:lnTo>
                  <a:pt x="3214" y="1648"/>
                </a:lnTo>
                <a:lnTo>
                  <a:pt x="3214" y="1646"/>
                </a:lnTo>
                <a:lnTo>
                  <a:pt x="3216" y="1646"/>
                </a:lnTo>
                <a:lnTo>
                  <a:pt x="3218" y="1644"/>
                </a:lnTo>
                <a:lnTo>
                  <a:pt x="3218" y="1642"/>
                </a:lnTo>
                <a:lnTo>
                  <a:pt x="3223" y="1638"/>
                </a:lnTo>
                <a:lnTo>
                  <a:pt x="3223" y="1638"/>
                </a:lnTo>
                <a:lnTo>
                  <a:pt x="3225" y="1635"/>
                </a:lnTo>
                <a:lnTo>
                  <a:pt x="3225" y="1635"/>
                </a:lnTo>
                <a:lnTo>
                  <a:pt x="3227" y="1633"/>
                </a:lnTo>
                <a:lnTo>
                  <a:pt x="3237" y="1623"/>
                </a:lnTo>
                <a:lnTo>
                  <a:pt x="3241" y="1619"/>
                </a:lnTo>
                <a:lnTo>
                  <a:pt x="3246" y="1614"/>
                </a:lnTo>
                <a:lnTo>
                  <a:pt x="3250" y="1610"/>
                </a:lnTo>
                <a:lnTo>
                  <a:pt x="3258" y="1606"/>
                </a:lnTo>
                <a:lnTo>
                  <a:pt x="3271" y="1598"/>
                </a:lnTo>
                <a:lnTo>
                  <a:pt x="3275" y="1596"/>
                </a:lnTo>
                <a:lnTo>
                  <a:pt x="3288" y="1583"/>
                </a:lnTo>
                <a:lnTo>
                  <a:pt x="3296" y="1575"/>
                </a:lnTo>
                <a:lnTo>
                  <a:pt x="3302" y="1566"/>
                </a:lnTo>
                <a:lnTo>
                  <a:pt x="3306" y="1560"/>
                </a:lnTo>
                <a:lnTo>
                  <a:pt x="3313" y="1552"/>
                </a:lnTo>
                <a:lnTo>
                  <a:pt x="3319" y="1543"/>
                </a:lnTo>
                <a:lnTo>
                  <a:pt x="3319" y="1539"/>
                </a:lnTo>
                <a:lnTo>
                  <a:pt x="3321" y="1533"/>
                </a:lnTo>
                <a:lnTo>
                  <a:pt x="3323" y="1531"/>
                </a:lnTo>
                <a:lnTo>
                  <a:pt x="3325" y="1526"/>
                </a:lnTo>
                <a:lnTo>
                  <a:pt x="3327" y="1524"/>
                </a:lnTo>
                <a:lnTo>
                  <a:pt x="3329" y="1520"/>
                </a:lnTo>
                <a:lnTo>
                  <a:pt x="3329" y="1516"/>
                </a:lnTo>
                <a:lnTo>
                  <a:pt x="3334" y="1514"/>
                </a:lnTo>
                <a:lnTo>
                  <a:pt x="3336" y="1510"/>
                </a:lnTo>
                <a:lnTo>
                  <a:pt x="3336" y="1508"/>
                </a:lnTo>
                <a:lnTo>
                  <a:pt x="3338" y="1503"/>
                </a:lnTo>
                <a:lnTo>
                  <a:pt x="3342" y="1499"/>
                </a:lnTo>
                <a:lnTo>
                  <a:pt x="3342" y="1499"/>
                </a:lnTo>
                <a:lnTo>
                  <a:pt x="3344" y="1495"/>
                </a:lnTo>
                <a:lnTo>
                  <a:pt x="3344" y="1491"/>
                </a:lnTo>
                <a:lnTo>
                  <a:pt x="3344" y="1489"/>
                </a:lnTo>
                <a:lnTo>
                  <a:pt x="3344" y="1484"/>
                </a:lnTo>
                <a:lnTo>
                  <a:pt x="3346" y="1482"/>
                </a:lnTo>
                <a:lnTo>
                  <a:pt x="3346" y="1482"/>
                </a:lnTo>
                <a:lnTo>
                  <a:pt x="3350" y="1480"/>
                </a:lnTo>
                <a:lnTo>
                  <a:pt x="3350" y="1480"/>
                </a:lnTo>
                <a:lnTo>
                  <a:pt x="3352" y="1482"/>
                </a:lnTo>
                <a:lnTo>
                  <a:pt x="3352" y="1480"/>
                </a:lnTo>
                <a:lnTo>
                  <a:pt x="3352" y="1480"/>
                </a:lnTo>
                <a:lnTo>
                  <a:pt x="3350" y="1480"/>
                </a:lnTo>
                <a:lnTo>
                  <a:pt x="3348" y="1478"/>
                </a:lnTo>
                <a:lnTo>
                  <a:pt x="3348" y="1480"/>
                </a:lnTo>
                <a:lnTo>
                  <a:pt x="3348" y="1480"/>
                </a:lnTo>
                <a:lnTo>
                  <a:pt x="3348" y="1480"/>
                </a:lnTo>
                <a:lnTo>
                  <a:pt x="3346" y="1480"/>
                </a:lnTo>
                <a:lnTo>
                  <a:pt x="3348" y="1480"/>
                </a:lnTo>
                <a:lnTo>
                  <a:pt x="3348" y="1480"/>
                </a:lnTo>
                <a:lnTo>
                  <a:pt x="3348" y="1480"/>
                </a:lnTo>
                <a:lnTo>
                  <a:pt x="3348" y="1478"/>
                </a:lnTo>
                <a:lnTo>
                  <a:pt x="3348" y="1478"/>
                </a:lnTo>
                <a:lnTo>
                  <a:pt x="3348" y="1472"/>
                </a:lnTo>
                <a:lnTo>
                  <a:pt x="3348" y="1468"/>
                </a:lnTo>
                <a:lnTo>
                  <a:pt x="3348" y="1466"/>
                </a:lnTo>
                <a:lnTo>
                  <a:pt x="3350" y="1463"/>
                </a:lnTo>
                <a:lnTo>
                  <a:pt x="3350" y="1461"/>
                </a:lnTo>
                <a:lnTo>
                  <a:pt x="3350" y="1461"/>
                </a:lnTo>
                <a:lnTo>
                  <a:pt x="3348" y="1461"/>
                </a:lnTo>
                <a:lnTo>
                  <a:pt x="3344" y="1459"/>
                </a:lnTo>
                <a:lnTo>
                  <a:pt x="3342" y="1459"/>
                </a:lnTo>
                <a:lnTo>
                  <a:pt x="3340" y="1461"/>
                </a:lnTo>
                <a:lnTo>
                  <a:pt x="3338" y="1461"/>
                </a:lnTo>
                <a:lnTo>
                  <a:pt x="3334" y="1466"/>
                </a:lnTo>
                <a:lnTo>
                  <a:pt x="3327" y="1466"/>
                </a:lnTo>
                <a:lnTo>
                  <a:pt x="3323" y="1468"/>
                </a:lnTo>
                <a:lnTo>
                  <a:pt x="3319" y="1468"/>
                </a:lnTo>
                <a:lnTo>
                  <a:pt x="3317" y="1470"/>
                </a:lnTo>
                <a:lnTo>
                  <a:pt x="3317" y="1470"/>
                </a:lnTo>
                <a:lnTo>
                  <a:pt x="3313" y="1468"/>
                </a:lnTo>
                <a:lnTo>
                  <a:pt x="3311" y="1468"/>
                </a:lnTo>
                <a:lnTo>
                  <a:pt x="3308" y="1468"/>
                </a:lnTo>
                <a:lnTo>
                  <a:pt x="3304" y="1470"/>
                </a:lnTo>
                <a:lnTo>
                  <a:pt x="3298" y="1472"/>
                </a:lnTo>
                <a:lnTo>
                  <a:pt x="3296" y="1470"/>
                </a:lnTo>
                <a:lnTo>
                  <a:pt x="3294" y="1470"/>
                </a:lnTo>
                <a:lnTo>
                  <a:pt x="3292" y="1472"/>
                </a:lnTo>
                <a:lnTo>
                  <a:pt x="3288" y="1474"/>
                </a:lnTo>
                <a:lnTo>
                  <a:pt x="3281" y="1476"/>
                </a:lnTo>
                <a:lnTo>
                  <a:pt x="3281" y="1476"/>
                </a:lnTo>
                <a:lnTo>
                  <a:pt x="3277" y="1476"/>
                </a:lnTo>
                <a:lnTo>
                  <a:pt x="3275" y="1476"/>
                </a:lnTo>
                <a:lnTo>
                  <a:pt x="3271" y="1474"/>
                </a:lnTo>
                <a:lnTo>
                  <a:pt x="3269" y="1476"/>
                </a:lnTo>
                <a:lnTo>
                  <a:pt x="3264" y="1478"/>
                </a:lnTo>
                <a:lnTo>
                  <a:pt x="3258" y="1480"/>
                </a:lnTo>
                <a:lnTo>
                  <a:pt x="3250" y="1480"/>
                </a:lnTo>
                <a:lnTo>
                  <a:pt x="3250" y="1480"/>
                </a:lnTo>
                <a:lnTo>
                  <a:pt x="3248" y="1478"/>
                </a:lnTo>
                <a:lnTo>
                  <a:pt x="3244" y="1476"/>
                </a:lnTo>
                <a:lnTo>
                  <a:pt x="3239" y="1472"/>
                </a:lnTo>
                <a:lnTo>
                  <a:pt x="3237" y="1468"/>
                </a:lnTo>
                <a:lnTo>
                  <a:pt x="3235" y="1466"/>
                </a:lnTo>
                <a:lnTo>
                  <a:pt x="3233" y="1463"/>
                </a:lnTo>
                <a:lnTo>
                  <a:pt x="3231" y="1463"/>
                </a:lnTo>
                <a:lnTo>
                  <a:pt x="3229" y="1463"/>
                </a:lnTo>
                <a:lnTo>
                  <a:pt x="3227" y="1463"/>
                </a:lnTo>
                <a:lnTo>
                  <a:pt x="3225" y="1466"/>
                </a:lnTo>
                <a:lnTo>
                  <a:pt x="3225" y="1466"/>
                </a:lnTo>
                <a:lnTo>
                  <a:pt x="3225" y="1466"/>
                </a:lnTo>
                <a:lnTo>
                  <a:pt x="3225" y="1463"/>
                </a:lnTo>
                <a:lnTo>
                  <a:pt x="3225" y="1463"/>
                </a:lnTo>
                <a:lnTo>
                  <a:pt x="3227" y="1461"/>
                </a:lnTo>
                <a:lnTo>
                  <a:pt x="3231" y="1461"/>
                </a:lnTo>
                <a:lnTo>
                  <a:pt x="3235" y="1459"/>
                </a:lnTo>
                <a:lnTo>
                  <a:pt x="3235" y="1457"/>
                </a:lnTo>
                <a:lnTo>
                  <a:pt x="3235" y="1457"/>
                </a:lnTo>
                <a:lnTo>
                  <a:pt x="3237" y="1455"/>
                </a:lnTo>
                <a:lnTo>
                  <a:pt x="3235" y="1453"/>
                </a:lnTo>
                <a:lnTo>
                  <a:pt x="3235" y="1451"/>
                </a:lnTo>
                <a:lnTo>
                  <a:pt x="3233" y="1449"/>
                </a:lnTo>
                <a:lnTo>
                  <a:pt x="3233" y="1447"/>
                </a:lnTo>
                <a:lnTo>
                  <a:pt x="3231" y="1447"/>
                </a:lnTo>
                <a:lnTo>
                  <a:pt x="3231" y="1445"/>
                </a:lnTo>
                <a:lnTo>
                  <a:pt x="3231" y="1447"/>
                </a:lnTo>
                <a:lnTo>
                  <a:pt x="3227" y="1445"/>
                </a:lnTo>
                <a:lnTo>
                  <a:pt x="3227" y="1443"/>
                </a:lnTo>
                <a:lnTo>
                  <a:pt x="3225" y="1440"/>
                </a:lnTo>
                <a:lnTo>
                  <a:pt x="3223" y="1440"/>
                </a:lnTo>
                <a:lnTo>
                  <a:pt x="3220" y="1438"/>
                </a:lnTo>
                <a:lnTo>
                  <a:pt x="3220" y="1434"/>
                </a:lnTo>
                <a:lnTo>
                  <a:pt x="3212" y="1430"/>
                </a:lnTo>
                <a:lnTo>
                  <a:pt x="3208" y="1426"/>
                </a:lnTo>
                <a:lnTo>
                  <a:pt x="3204" y="1419"/>
                </a:lnTo>
                <a:lnTo>
                  <a:pt x="3200" y="1417"/>
                </a:lnTo>
                <a:lnTo>
                  <a:pt x="3197" y="1415"/>
                </a:lnTo>
                <a:lnTo>
                  <a:pt x="3195" y="1415"/>
                </a:lnTo>
                <a:lnTo>
                  <a:pt x="3193" y="1415"/>
                </a:lnTo>
                <a:lnTo>
                  <a:pt x="3191" y="1415"/>
                </a:lnTo>
                <a:lnTo>
                  <a:pt x="3191" y="1413"/>
                </a:lnTo>
                <a:lnTo>
                  <a:pt x="3189" y="1411"/>
                </a:lnTo>
                <a:lnTo>
                  <a:pt x="3189" y="1411"/>
                </a:lnTo>
                <a:lnTo>
                  <a:pt x="3187" y="1409"/>
                </a:lnTo>
                <a:lnTo>
                  <a:pt x="3187" y="1409"/>
                </a:lnTo>
                <a:lnTo>
                  <a:pt x="3185" y="1407"/>
                </a:lnTo>
                <a:lnTo>
                  <a:pt x="3185" y="1409"/>
                </a:lnTo>
                <a:lnTo>
                  <a:pt x="3185" y="1409"/>
                </a:lnTo>
                <a:lnTo>
                  <a:pt x="3185" y="1411"/>
                </a:lnTo>
                <a:lnTo>
                  <a:pt x="3185" y="1411"/>
                </a:lnTo>
                <a:lnTo>
                  <a:pt x="3185" y="1413"/>
                </a:lnTo>
                <a:lnTo>
                  <a:pt x="3183" y="1411"/>
                </a:lnTo>
                <a:lnTo>
                  <a:pt x="3183" y="1407"/>
                </a:lnTo>
                <a:lnTo>
                  <a:pt x="3181" y="1407"/>
                </a:lnTo>
                <a:lnTo>
                  <a:pt x="3181" y="1407"/>
                </a:lnTo>
                <a:lnTo>
                  <a:pt x="3179" y="1403"/>
                </a:lnTo>
                <a:lnTo>
                  <a:pt x="3176" y="1401"/>
                </a:lnTo>
                <a:lnTo>
                  <a:pt x="3176" y="1396"/>
                </a:lnTo>
                <a:lnTo>
                  <a:pt x="3174" y="1388"/>
                </a:lnTo>
                <a:lnTo>
                  <a:pt x="3172" y="1384"/>
                </a:lnTo>
                <a:lnTo>
                  <a:pt x="3172" y="1378"/>
                </a:lnTo>
                <a:lnTo>
                  <a:pt x="3166" y="1369"/>
                </a:lnTo>
                <a:lnTo>
                  <a:pt x="3166" y="1369"/>
                </a:lnTo>
                <a:lnTo>
                  <a:pt x="3164" y="1367"/>
                </a:lnTo>
                <a:lnTo>
                  <a:pt x="3162" y="1365"/>
                </a:lnTo>
                <a:lnTo>
                  <a:pt x="3162" y="1367"/>
                </a:lnTo>
                <a:lnTo>
                  <a:pt x="3162" y="1367"/>
                </a:lnTo>
                <a:lnTo>
                  <a:pt x="3160" y="1365"/>
                </a:lnTo>
                <a:lnTo>
                  <a:pt x="3160" y="1365"/>
                </a:lnTo>
                <a:lnTo>
                  <a:pt x="3158" y="1361"/>
                </a:lnTo>
                <a:lnTo>
                  <a:pt x="3153" y="1359"/>
                </a:lnTo>
                <a:lnTo>
                  <a:pt x="3153" y="1359"/>
                </a:lnTo>
                <a:lnTo>
                  <a:pt x="3151" y="1359"/>
                </a:lnTo>
                <a:lnTo>
                  <a:pt x="3151" y="1359"/>
                </a:lnTo>
                <a:lnTo>
                  <a:pt x="3149" y="1354"/>
                </a:lnTo>
                <a:lnTo>
                  <a:pt x="3147" y="1346"/>
                </a:lnTo>
                <a:lnTo>
                  <a:pt x="3147" y="1344"/>
                </a:lnTo>
                <a:lnTo>
                  <a:pt x="3147" y="1338"/>
                </a:lnTo>
                <a:lnTo>
                  <a:pt x="3147" y="1334"/>
                </a:lnTo>
                <a:lnTo>
                  <a:pt x="3147" y="1331"/>
                </a:lnTo>
                <a:lnTo>
                  <a:pt x="3147" y="1329"/>
                </a:lnTo>
                <a:lnTo>
                  <a:pt x="3145" y="1327"/>
                </a:lnTo>
                <a:lnTo>
                  <a:pt x="3145" y="1325"/>
                </a:lnTo>
                <a:lnTo>
                  <a:pt x="3145" y="1323"/>
                </a:lnTo>
                <a:lnTo>
                  <a:pt x="3147" y="1325"/>
                </a:lnTo>
                <a:lnTo>
                  <a:pt x="3147" y="1325"/>
                </a:lnTo>
                <a:lnTo>
                  <a:pt x="3147" y="1325"/>
                </a:lnTo>
                <a:lnTo>
                  <a:pt x="3147" y="1323"/>
                </a:lnTo>
                <a:lnTo>
                  <a:pt x="3147" y="1323"/>
                </a:lnTo>
                <a:lnTo>
                  <a:pt x="3145" y="1321"/>
                </a:lnTo>
                <a:lnTo>
                  <a:pt x="3143" y="1317"/>
                </a:lnTo>
                <a:lnTo>
                  <a:pt x="3143" y="1315"/>
                </a:lnTo>
                <a:lnTo>
                  <a:pt x="3141" y="1310"/>
                </a:lnTo>
                <a:lnTo>
                  <a:pt x="3141" y="1310"/>
                </a:lnTo>
                <a:lnTo>
                  <a:pt x="3141" y="1308"/>
                </a:lnTo>
                <a:lnTo>
                  <a:pt x="3135" y="1304"/>
                </a:lnTo>
                <a:lnTo>
                  <a:pt x="3132" y="1300"/>
                </a:lnTo>
                <a:lnTo>
                  <a:pt x="3128" y="1300"/>
                </a:lnTo>
                <a:lnTo>
                  <a:pt x="3126" y="1298"/>
                </a:lnTo>
                <a:lnTo>
                  <a:pt x="3126" y="1298"/>
                </a:lnTo>
                <a:lnTo>
                  <a:pt x="3124" y="1296"/>
                </a:lnTo>
                <a:lnTo>
                  <a:pt x="3122" y="1292"/>
                </a:lnTo>
                <a:lnTo>
                  <a:pt x="3122" y="1289"/>
                </a:lnTo>
                <a:lnTo>
                  <a:pt x="3122" y="1283"/>
                </a:lnTo>
                <a:lnTo>
                  <a:pt x="3122" y="1283"/>
                </a:lnTo>
                <a:lnTo>
                  <a:pt x="3122" y="1281"/>
                </a:lnTo>
                <a:lnTo>
                  <a:pt x="3124" y="1281"/>
                </a:lnTo>
                <a:lnTo>
                  <a:pt x="3124" y="1281"/>
                </a:lnTo>
                <a:lnTo>
                  <a:pt x="3126" y="1281"/>
                </a:lnTo>
                <a:lnTo>
                  <a:pt x="3124" y="1279"/>
                </a:lnTo>
                <a:lnTo>
                  <a:pt x="3122" y="1277"/>
                </a:lnTo>
                <a:lnTo>
                  <a:pt x="3120" y="1277"/>
                </a:lnTo>
                <a:lnTo>
                  <a:pt x="3118" y="1273"/>
                </a:lnTo>
                <a:lnTo>
                  <a:pt x="3114" y="1262"/>
                </a:lnTo>
                <a:lnTo>
                  <a:pt x="3109" y="1258"/>
                </a:lnTo>
                <a:lnTo>
                  <a:pt x="3109" y="1254"/>
                </a:lnTo>
                <a:lnTo>
                  <a:pt x="3105" y="1250"/>
                </a:lnTo>
                <a:lnTo>
                  <a:pt x="3101" y="1241"/>
                </a:lnTo>
                <a:lnTo>
                  <a:pt x="3099" y="1239"/>
                </a:lnTo>
                <a:lnTo>
                  <a:pt x="3099" y="1233"/>
                </a:lnTo>
                <a:lnTo>
                  <a:pt x="3099" y="1231"/>
                </a:lnTo>
                <a:lnTo>
                  <a:pt x="3097" y="1231"/>
                </a:lnTo>
                <a:lnTo>
                  <a:pt x="3097" y="1229"/>
                </a:lnTo>
                <a:lnTo>
                  <a:pt x="3095" y="1227"/>
                </a:lnTo>
                <a:lnTo>
                  <a:pt x="3095" y="1224"/>
                </a:lnTo>
                <a:lnTo>
                  <a:pt x="3095" y="1222"/>
                </a:lnTo>
                <a:lnTo>
                  <a:pt x="3093" y="1220"/>
                </a:lnTo>
                <a:lnTo>
                  <a:pt x="3093" y="1218"/>
                </a:lnTo>
                <a:lnTo>
                  <a:pt x="3091" y="1218"/>
                </a:lnTo>
                <a:lnTo>
                  <a:pt x="3088" y="1216"/>
                </a:lnTo>
                <a:lnTo>
                  <a:pt x="3086" y="1212"/>
                </a:lnTo>
                <a:lnTo>
                  <a:pt x="3084" y="1210"/>
                </a:lnTo>
                <a:lnTo>
                  <a:pt x="3084" y="1208"/>
                </a:lnTo>
                <a:lnTo>
                  <a:pt x="3084" y="1208"/>
                </a:lnTo>
                <a:lnTo>
                  <a:pt x="3082" y="1206"/>
                </a:lnTo>
                <a:lnTo>
                  <a:pt x="3080" y="1204"/>
                </a:lnTo>
                <a:lnTo>
                  <a:pt x="3080" y="1204"/>
                </a:lnTo>
                <a:lnTo>
                  <a:pt x="3080" y="1199"/>
                </a:lnTo>
                <a:lnTo>
                  <a:pt x="3080" y="1197"/>
                </a:lnTo>
                <a:lnTo>
                  <a:pt x="3080" y="1197"/>
                </a:lnTo>
                <a:lnTo>
                  <a:pt x="3078" y="1195"/>
                </a:lnTo>
                <a:lnTo>
                  <a:pt x="3076" y="1193"/>
                </a:lnTo>
                <a:lnTo>
                  <a:pt x="3078" y="1191"/>
                </a:lnTo>
                <a:lnTo>
                  <a:pt x="3078" y="1189"/>
                </a:lnTo>
                <a:lnTo>
                  <a:pt x="3078" y="1189"/>
                </a:lnTo>
                <a:lnTo>
                  <a:pt x="3080" y="1187"/>
                </a:lnTo>
                <a:lnTo>
                  <a:pt x="3080" y="1191"/>
                </a:lnTo>
                <a:lnTo>
                  <a:pt x="3082" y="1195"/>
                </a:lnTo>
                <a:lnTo>
                  <a:pt x="3082" y="1195"/>
                </a:lnTo>
                <a:lnTo>
                  <a:pt x="3082" y="1197"/>
                </a:lnTo>
                <a:lnTo>
                  <a:pt x="3084" y="1199"/>
                </a:lnTo>
                <a:lnTo>
                  <a:pt x="3086" y="1201"/>
                </a:lnTo>
                <a:lnTo>
                  <a:pt x="3088" y="1204"/>
                </a:lnTo>
                <a:lnTo>
                  <a:pt x="3088" y="1206"/>
                </a:lnTo>
                <a:lnTo>
                  <a:pt x="3088" y="1208"/>
                </a:lnTo>
                <a:lnTo>
                  <a:pt x="3088" y="1210"/>
                </a:lnTo>
                <a:lnTo>
                  <a:pt x="3093" y="1212"/>
                </a:lnTo>
                <a:lnTo>
                  <a:pt x="3095" y="1214"/>
                </a:lnTo>
                <a:lnTo>
                  <a:pt x="3097" y="1218"/>
                </a:lnTo>
                <a:lnTo>
                  <a:pt x="3101" y="1220"/>
                </a:lnTo>
                <a:lnTo>
                  <a:pt x="3103" y="1222"/>
                </a:lnTo>
                <a:lnTo>
                  <a:pt x="3105" y="1220"/>
                </a:lnTo>
                <a:lnTo>
                  <a:pt x="3105" y="1218"/>
                </a:lnTo>
                <a:lnTo>
                  <a:pt x="3107" y="1216"/>
                </a:lnTo>
                <a:lnTo>
                  <a:pt x="3107" y="1214"/>
                </a:lnTo>
                <a:lnTo>
                  <a:pt x="3109" y="1208"/>
                </a:lnTo>
                <a:lnTo>
                  <a:pt x="3112" y="1199"/>
                </a:lnTo>
                <a:lnTo>
                  <a:pt x="3112" y="1197"/>
                </a:lnTo>
                <a:lnTo>
                  <a:pt x="3114" y="1195"/>
                </a:lnTo>
                <a:lnTo>
                  <a:pt x="3114" y="1195"/>
                </a:lnTo>
                <a:lnTo>
                  <a:pt x="3114" y="1195"/>
                </a:lnTo>
                <a:lnTo>
                  <a:pt x="3114" y="1197"/>
                </a:lnTo>
                <a:lnTo>
                  <a:pt x="3112" y="1208"/>
                </a:lnTo>
                <a:lnTo>
                  <a:pt x="3112" y="1210"/>
                </a:lnTo>
                <a:lnTo>
                  <a:pt x="3109" y="1214"/>
                </a:lnTo>
                <a:lnTo>
                  <a:pt x="3109" y="1216"/>
                </a:lnTo>
                <a:lnTo>
                  <a:pt x="3109" y="1218"/>
                </a:lnTo>
                <a:lnTo>
                  <a:pt x="3112" y="1216"/>
                </a:lnTo>
                <a:lnTo>
                  <a:pt x="3112" y="1216"/>
                </a:lnTo>
                <a:lnTo>
                  <a:pt x="3116" y="1218"/>
                </a:lnTo>
                <a:lnTo>
                  <a:pt x="3118" y="1218"/>
                </a:lnTo>
                <a:lnTo>
                  <a:pt x="3120" y="1222"/>
                </a:lnTo>
                <a:lnTo>
                  <a:pt x="3124" y="1227"/>
                </a:lnTo>
                <a:lnTo>
                  <a:pt x="3126" y="1231"/>
                </a:lnTo>
                <a:lnTo>
                  <a:pt x="3126" y="1233"/>
                </a:lnTo>
                <a:lnTo>
                  <a:pt x="3130" y="1235"/>
                </a:lnTo>
                <a:lnTo>
                  <a:pt x="3130" y="1237"/>
                </a:lnTo>
                <a:lnTo>
                  <a:pt x="3132" y="1241"/>
                </a:lnTo>
                <a:lnTo>
                  <a:pt x="3137" y="1248"/>
                </a:lnTo>
                <a:lnTo>
                  <a:pt x="3139" y="1250"/>
                </a:lnTo>
                <a:lnTo>
                  <a:pt x="3139" y="1252"/>
                </a:lnTo>
                <a:lnTo>
                  <a:pt x="3141" y="1254"/>
                </a:lnTo>
                <a:lnTo>
                  <a:pt x="3141" y="1254"/>
                </a:lnTo>
                <a:lnTo>
                  <a:pt x="3143" y="1256"/>
                </a:lnTo>
                <a:lnTo>
                  <a:pt x="3145" y="1260"/>
                </a:lnTo>
                <a:lnTo>
                  <a:pt x="3147" y="1262"/>
                </a:lnTo>
                <a:lnTo>
                  <a:pt x="3147" y="1264"/>
                </a:lnTo>
                <a:lnTo>
                  <a:pt x="3147" y="1264"/>
                </a:lnTo>
                <a:lnTo>
                  <a:pt x="3147" y="1266"/>
                </a:lnTo>
                <a:lnTo>
                  <a:pt x="3147" y="1269"/>
                </a:lnTo>
                <a:lnTo>
                  <a:pt x="3149" y="1271"/>
                </a:lnTo>
                <a:lnTo>
                  <a:pt x="3149" y="1273"/>
                </a:lnTo>
                <a:lnTo>
                  <a:pt x="3151" y="1275"/>
                </a:lnTo>
                <a:lnTo>
                  <a:pt x="3153" y="1275"/>
                </a:lnTo>
                <a:lnTo>
                  <a:pt x="3153" y="1275"/>
                </a:lnTo>
                <a:lnTo>
                  <a:pt x="3156" y="1277"/>
                </a:lnTo>
                <a:lnTo>
                  <a:pt x="3158" y="1277"/>
                </a:lnTo>
                <a:lnTo>
                  <a:pt x="3158" y="1279"/>
                </a:lnTo>
                <a:lnTo>
                  <a:pt x="3160" y="1279"/>
                </a:lnTo>
                <a:lnTo>
                  <a:pt x="3162" y="1281"/>
                </a:lnTo>
                <a:lnTo>
                  <a:pt x="3164" y="1285"/>
                </a:lnTo>
                <a:lnTo>
                  <a:pt x="3166" y="1287"/>
                </a:lnTo>
                <a:lnTo>
                  <a:pt x="3168" y="1292"/>
                </a:lnTo>
                <a:lnTo>
                  <a:pt x="3170" y="1292"/>
                </a:lnTo>
                <a:lnTo>
                  <a:pt x="3170" y="1294"/>
                </a:lnTo>
                <a:lnTo>
                  <a:pt x="3170" y="1296"/>
                </a:lnTo>
                <a:lnTo>
                  <a:pt x="3172" y="1298"/>
                </a:lnTo>
                <a:lnTo>
                  <a:pt x="3170" y="1298"/>
                </a:lnTo>
                <a:lnTo>
                  <a:pt x="3172" y="1298"/>
                </a:lnTo>
                <a:lnTo>
                  <a:pt x="3172" y="1298"/>
                </a:lnTo>
                <a:lnTo>
                  <a:pt x="3172" y="1300"/>
                </a:lnTo>
                <a:lnTo>
                  <a:pt x="3174" y="1302"/>
                </a:lnTo>
                <a:lnTo>
                  <a:pt x="3174" y="1304"/>
                </a:lnTo>
                <a:lnTo>
                  <a:pt x="3174" y="1306"/>
                </a:lnTo>
                <a:lnTo>
                  <a:pt x="3172" y="1306"/>
                </a:lnTo>
                <a:lnTo>
                  <a:pt x="3172" y="1310"/>
                </a:lnTo>
                <a:lnTo>
                  <a:pt x="3172" y="1313"/>
                </a:lnTo>
                <a:lnTo>
                  <a:pt x="3172" y="1315"/>
                </a:lnTo>
                <a:lnTo>
                  <a:pt x="3174" y="1315"/>
                </a:lnTo>
                <a:lnTo>
                  <a:pt x="3174" y="1317"/>
                </a:lnTo>
                <a:lnTo>
                  <a:pt x="3174" y="1319"/>
                </a:lnTo>
                <a:lnTo>
                  <a:pt x="3174" y="1321"/>
                </a:lnTo>
                <a:lnTo>
                  <a:pt x="3176" y="1325"/>
                </a:lnTo>
                <a:lnTo>
                  <a:pt x="3181" y="1329"/>
                </a:lnTo>
                <a:lnTo>
                  <a:pt x="3181" y="1334"/>
                </a:lnTo>
                <a:lnTo>
                  <a:pt x="3183" y="1334"/>
                </a:lnTo>
                <a:lnTo>
                  <a:pt x="3185" y="1336"/>
                </a:lnTo>
                <a:lnTo>
                  <a:pt x="3189" y="1336"/>
                </a:lnTo>
                <a:lnTo>
                  <a:pt x="3193" y="1340"/>
                </a:lnTo>
                <a:lnTo>
                  <a:pt x="3195" y="1342"/>
                </a:lnTo>
                <a:lnTo>
                  <a:pt x="3197" y="1344"/>
                </a:lnTo>
                <a:lnTo>
                  <a:pt x="3197" y="1344"/>
                </a:lnTo>
                <a:lnTo>
                  <a:pt x="3200" y="1346"/>
                </a:lnTo>
                <a:lnTo>
                  <a:pt x="3200" y="1346"/>
                </a:lnTo>
                <a:lnTo>
                  <a:pt x="3200" y="1348"/>
                </a:lnTo>
                <a:lnTo>
                  <a:pt x="3204" y="1354"/>
                </a:lnTo>
                <a:lnTo>
                  <a:pt x="3204" y="1354"/>
                </a:lnTo>
                <a:lnTo>
                  <a:pt x="3204" y="1357"/>
                </a:lnTo>
                <a:lnTo>
                  <a:pt x="3206" y="1359"/>
                </a:lnTo>
                <a:lnTo>
                  <a:pt x="3206" y="1361"/>
                </a:lnTo>
                <a:lnTo>
                  <a:pt x="3208" y="1363"/>
                </a:lnTo>
                <a:lnTo>
                  <a:pt x="3210" y="1367"/>
                </a:lnTo>
                <a:lnTo>
                  <a:pt x="3212" y="1369"/>
                </a:lnTo>
                <a:lnTo>
                  <a:pt x="3212" y="1371"/>
                </a:lnTo>
                <a:lnTo>
                  <a:pt x="3216" y="1375"/>
                </a:lnTo>
                <a:lnTo>
                  <a:pt x="3220" y="1378"/>
                </a:lnTo>
                <a:lnTo>
                  <a:pt x="3220" y="1382"/>
                </a:lnTo>
                <a:lnTo>
                  <a:pt x="3223" y="1384"/>
                </a:lnTo>
                <a:lnTo>
                  <a:pt x="3223" y="1384"/>
                </a:lnTo>
                <a:lnTo>
                  <a:pt x="3225" y="1386"/>
                </a:lnTo>
                <a:lnTo>
                  <a:pt x="3225" y="1386"/>
                </a:lnTo>
                <a:lnTo>
                  <a:pt x="3225" y="1388"/>
                </a:lnTo>
                <a:lnTo>
                  <a:pt x="3227" y="1388"/>
                </a:lnTo>
                <a:lnTo>
                  <a:pt x="3227" y="1390"/>
                </a:lnTo>
                <a:lnTo>
                  <a:pt x="3227" y="1390"/>
                </a:lnTo>
                <a:lnTo>
                  <a:pt x="3227" y="1392"/>
                </a:lnTo>
                <a:lnTo>
                  <a:pt x="3227" y="1394"/>
                </a:lnTo>
                <a:lnTo>
                  <a:pt x="3229" y="1399"/>
                </a:lnTo>
                <a:lnTo>
                  <a:pt x="3227" y="1405"/>
                </a:lnTo>
                <a:lnTo>
                  <a:pt x="3227" y="1409"/>
                </a:lnTo>
                <a:lnTo>
                  <a:pt x="3227" y="1409"/>
                </a:lnTo>
                <a:lnTo>
                  <a:pt x="3227" y="1411"/>
                </a:lnTo>
                <a:lnTo>
                  <a:pt x="3227" y="1409"/>
                </a:lnTo>
                <a:lnTo>
                  <a:pt x="3227" y="1409"/>
                </a:lnTo>
                <a:lnTo>
                  <a:pt x="3225" y="1411"/>
                </a:lnTo>
                <a:lnTo>
                  <a:pt x="3229" y="1413"/>
                </a:lnTo>
                <a:lnTo>
                  <a:pt x="3229" y="1413"/>
                </a:lnTo>
                <a:lnTo>
                  <a:pt x="3229" y="1415"/>
                </a:lnTo>
                <a:lnTo>
                  <a:pt x="3229" y="1415"/>
                </a:lnTo>
                <a:lnTo>
                  <a:pt x="3229" y="1415"/>
                </a:lnTo>
                <a:lnTo>
                  <a:pt x="3229" y="1417"/>
                </a:lnTo>
                <a:lnTo>
                  <a:pt x="3229" y="1417"/>
                </a:lnTo>
                <a:lnTo>
                  <a:pt x="3231" y="1422"/>
                </a:lnTo>
                <a:lnTo>
                  <a:pt x="3231" y="1422"/>
                </a:lnTo>
                <a:lnTo>
                  <a:pt x="3231" y="1422"/>
                </a:lnTo>
                <a:lnTo>
                  <a:pt x="3231" y="1424"/>
                </a:lnTo>
                <a:lnTo>
                  <a:pt x="3231" y="1426"/>
                </a:lnTo>
                <a:lnTo>
                  <a:pt x="3231" y="1428"/>
                </a:lnTo>
                <a:lnTo>
                  <a:pt x="3233" y="1430"/>
                </a:lnTo>
                <a:lnTo>
                  <a:pt x="3235" y="1434"/>
                </a:lnTo>
                <a:lnTo>
                  <a:pt x="3235" y="1434"/>
                </a:lnTo>
                <a:lnTo>
                  <a:pt x="3233" y="1440"/>
                </a:lnTo>
                <a:lnTo>
                  <a:pt x="3237" y="1447"/>
                </a:lnTo>
                <a:lnTo>
                  <a:pt x="3237" y="1449"/>
                </a:lnTo>
                <a:lnTo>
                  <a:pt x="3239" y="1447"/>
                </a:lnTo>
                <a:lnTo>
                  <a:pt x="3244" y="1449"/>
                </a:lnTo>
                <a:lnTo>
                  <a:pt x="3244" y="1449"/>
                </a:lnTo>
                <a:lnTo>
                  <a:pt x="3246" y="1449"/>
                </a:lnTo>
                <a:lnTo>
                  <a:pt x="3248" y="1449"/>
                </a:lnTo>
                <a:lnTo>
                  <a:pt x="3250" y="1449"/>
                </a:lnTo>
                <a:lnTo>
                  <a:pt x="3250" y="1449"/>
                </a:lnTo>
                <a:lnTo>
                  <a:pt x="3254" y="1447"/>
                </a:lnTo>
                <a:lnTo>
                  <a:pt x="3256" y="1447"/>
                </a:lnTo>
                <a:lnTo>
                  <a:pt x="3258" y="1447"/>
                </a:lnTo>
                <a:lnTo>
                  <a:pt x="3260" y="1447"/>
                </a:lnTo>
                <a:lnTo>
                  <a:pt x="3260" y="1445"/>
                </a:lnTo>
                <a:lnTo>
                  <a:pt x="3262" y="1443"/>
                </a:lnTo>
                <a:lnTo>
                  <a:pt x="3264" y="1443"/>
                </a:lnTo>
                <a:lnTo>
                  <a:pt x="3267" y="1440"/>
                </a:lnTo>
                <a:lnTo>
                  <a:pt x="3269" y="1438"/>
                </a:lnTo>
                <a:lnTo>
                  <a:pt x="3273" y="1438"/>
                </a:lnTo>
                <a:lnTo>
                  <a:pt x="3277" y="1438"/>
                </a:lnTo>
                <a:lnTo>
                  <a:pt x="3281" y="1438"/>
                </a:lnTo>
                <a:lnTo>
                  <a:pt x="3283" y="1436"/>
                </a:lnTo>
                <a:lnTo>
                  <a:pt x="3285" y="1436"/>
                </a:lnTo>
                <a:lnTo>
                  <a:pt x="3288" y="1436"/>
                </a:lnTo>
                <a:lnTo>
                  <a:pt x="3292" y="1434"/>
                </a:lnTo>
                <a:lnTo>
                  <a:pt x="3294" y="1434"/>
                </a:lnTo>
                <a:lnTo>
                  <a:pt x="3298" y="1430"/>
                </a:lnTo>
                <a:lnTo>
                  <a:pt x="3300" y="1430"/>
                </a:lnTo>
                <a:lnTo>
                  <a:pt x="3302" y="1428"/>
                </a:lnTo>
                <a:lnTo>
                  <a:pt x="3302" y="1428"/>
                </a:lnTo>
                <a:lnTo>
                  <a:pt x="3306" y="1430"/>
                </a:lnTo>
                <a:lnTo>
                  <a:pt x="3311" y="1428"/>
                </a:lnTo>
                <a:lnTo>
                  <a:pt x="3313" y="1428"/>
                </a:lnTo>
                <a:lnTo>
                  <a:pt x="3313" y="1428"/>
                </a:lnTo>
                <a:lnTo>
                  <a:pt x="3315" y="1428"/>
                </a:lnTo>
                <a:lnTo>
                  <a:pt x="3317" y="1426"/>
                </a:lnTo>
                <a:lnTo>
                  <a:pt x="3317" y="1424"/>
                </a:lnTo>
                <a:lnTo>
                  <a:pt x="3319" y="1422"/>
                </a:lnTo>
                <a:lnTo>
                  <a:pt x="3319" y="1422"/>
                </a:lnTo>
                <a:lnTo>
                  <a:pt x="3323" y="1419"/>
                </a:lnTo>
                <a:lnTo>
                  <a:pt x="3325" y="1417"/>
                </a:lnTo>
                <a:lnTo>
                  <a:pt x="3332" y="1417"/>
                </a:lnTo>
                <a:lnTo>
                  <a:pt x="3334" y="1417"/>
                </a:lnTo>
                <a:lnTo>
                  <a:pt x="3338" y="1415"/>
                </a:lnTo>
                <a:lnTo>
                  <a:pt x="3340" y="1413"/>
                </a:lnTo>
                <a:lnTo>
                  <a:pt x="3346" y="1413"/>
                </a:lnTo>
                <a:lnTo>
                  <a:pt x="3350" y="1411"/>
                </a:lnTo>
                <a:lnTo>
                  <a:pt x="3355" y="1409"/>
                </a:lnTo>
                <a:lnTo>
                  <a:pt x="3357" y="1409"/>
                </a:lnTo>
                <a:lnTo>
                  <a:pt x="3357" y="1407"/>
                </a:lnTo>
                <a:lnTo>
                  <a:pt x="3359" y="1407"/>
                </a:lnTo>
                <a:lnTo>
                  <a:pt x="3361" y="1407"/>
                </a:lnTo>
                <a:lnTo>
                  <a:pt x="3363" y="1405"/>
                </a:lnTo>
                <a:lnTo>
                  <a:pt x="3365" y="1405"/>
                </a:lnTo>
                <a:lnTo>
                  <a:pt x="3365" y="1403"/>
                </a:lnTo>
                <a:lnTo>
                  <a:pt x="3363" y="1401"/>
                </a:lnTo>
                <a:lnTo>
                  <a:pt x="3365" y="1396"/>
                </a:lnTo>
                <a:lnTo>
                  <a:pt x="3365" y="1394"/>
                </a:lnTo>
                <a:lnTo>
                  <a:pt x="3367" y="1394"/>
                </a:lnTo>
                <a:lnTo>
                  <a:pt x="3369" y="1392"/>
                </a:lnTo>
                <a:lnTo>
                  <a:pt x="3378" y="1390"/>
                </a:lnTo>
                <a:lnTo>
                  <a:pt x="3380" y="1388"/>
                </a:lnTo>
                <a:lnTo>
                  <a:pt x="3384" y="1388"/>
                </a:lnTo>
                <a:lnTo>
                  <a:pt x="3386" y="1386"/>
                </a:lnTo>
                <a:lnTo>
                  <a:pt x="3390" y="1386"/>
                </a:lnTo>
                <a:lnTo>
                  <a:pt x="3390" y="1384"/>
                </a:lnTo>
                <a:lnTo>
                  <a:pt x="3396" y="1384"/>
                </a:lnTo>
                <a:lnTo>
                  <a:pt x="3399" y="1384"/>
                </a:lnTo>
                <a:lnTo>
                  <a:pt x="3401" y="1384"/>
                </a:lnTo>
                <a:lnTo>
                  <a:pt x="3401" y="1386"/>
                </a:lnTo>
                <a:lnTo>
                  <a:pt x="3405" y="1384"/>
                </a:lnTo>
                <a:lnTo>
                  <a:pt x="3407" y="1382"/>
                </a:lnTo>
                <a:lnTo>
                  <a:pt x="3409" y="1380"/>
                </a:lnTo>
                <a:lnTo>
                  <a:pt x="3409" y="1380"/>
                </a:lnTo>
                <a:lnTo>
                  <a:pt x="3409" y="1378"/>
                </a:lnTo>
                <a:lnTo>
                  <a:pt x="3407" y="1378"/>
                </a:lnTo>
                <a:lnTo>
                  <a:pt x="3409" y="1375"/>
                </a:lnTo>
                <a:lnTo>
                  <a:pt x="3411" y="1373"/>
                </a:lnTo>
                <a:lnTo>
                  <a:pt x="3413" y="1371"/>
                </a:lnTo>
                <a:lnTo>
                  <a:pt x="3420" y="1371"/>
                </a:lnTo>
                <a:lnTo>
                  <a:pt x="3424" y="1371"/>
                </a:lnTo>
                <a:lnTo>
                  <a:pt x="3424" y="1369"/>
                </a:lnTo>
                <a:lnTo>
                  <a:pt x="3428" y="1367"/>
                </a:lnTo>
                <a:lnTo>
                  <a:pt x="3428" y="1361"/>
                </a:lnTo>
                <a:lnTo>
                  <a:pt x="3430" y="1359"/>
                </a:lnTo>
                <a:lnTo>
                  <a:pt x="3432" y="1359"/>
                </a:lnTo>
                <a:lnTo>
                  <a:pt x="3436" y="1357"/>
                </a:lnTo>
                <a:lnTo>
                  <a:pt x="3440" y="1357"/>
                </a:lnTo>
                <a:lnTo>
                  <a:pt x="3443" y="1357"/>
                </a:lnTo>
                <a:lnTo>
                  <a:pt x="3445" y="1354"/>
                </a:lnTo>
                <a:lnTo>
                  <a:pt x="3445" y="1354"/>
                </a:lnTo>
                <a:lnTo>
                  <a:pt x="3445" y="1352"/>
                </a:lnTo>
                <a:lnTo>
                  <a:pt x="3445" y="1352"/>
                </a:lnTo>
                <a:lnTo>
                  <a:pt x="3445" y="1348"/>
                </a:lnTo>
                <a:lnTo>
                  <a:pt x="3445" y="1346"/>
                </a:lnTo>
                <a:lnTo>
                  <a:pt x="3445" y="1346"/>
                </a:lnTo>
                <a:lnTo>
                  <a:pt x="3445" y="1344"/>
                </a:lnTo>
                <a:lnTo>
                  <a:pt x="3445" y="1342"/>
                </a:lnTo>
                <a:lnTo>
                  <a:pt x="3445" y="1338"/>
                </a:lnTo>
                <a:lnTo>
                  <a:pt x="3447" y="1336"/>
                </a:lnTo>
                <a:lnTo>
                  <a:pt x="3447" y="1336"/>
                </a:lnTo>
                <a:lnTo>
                  <a:pt x="3449" y="1331"/>
                </a:lnTo>
                <a:lnTo>
                  <a:pt x="3451" y="1331"/>
                </a:lnTo>
                <a:lnTo>
                  <a:pt x="3451" y="1331"/>
                </a:lnTo>
                <a:lnTo>
                  <a:pt x="3451" y="1334"/>
                </a:lnTo>
                <a:lnTo>
                  <a:pt x="3451" y="1334"/>
                </a:lnTo>
                <a:lnTo>
                  <a:pt x="3451" y="1334"/>
                </a:lnTo>
                <a:lnTo>
                  <a:pt x="3453" y="1334"/>
                </a:lnTo>
                <a:lnTo>
                  <a:pt x="3455" y="1334"/>
                </a:lnTo>
                <a:lnTo>
                  <a:pt x="3455" y="1334"/>
                </a:lnTo>
                <a:lnTo>
                  <a:pt x="3457" y="1327"/>
                </a:lnTo>
                <a:lnTo>
                  <a:pt x="3461" y="1323"/>
                </a:lnTo>
                <a:lnTo>
                  <a:pt x="3464" y="1321"/>
                </a:lnTo>
                <a:lnTo>
                  <a:pt x="3468" y="1319"/>
                </a:lnTo>
                <a:lnTo>
                  <a:pt x="3468" y="1319"/>
                </a:lnTo>
                <a:lnTo>
                  <a:pt x="3470" y="1313"/>
                </a:lnTo>
                <a:lnTo>
                  <a:pt x="3472" y="1310"/>
                </a:lnTo>
                <a:lnTo>
                  <a:pt x="3472" y="1310"/>
                </a:lnTo>
                <a:lnTo>
                  <a:pt x="3474" y="1306"/>
                </a:lnTo>
                <a:lnTo>
                  <a:pt x="3474" y="1306"/>
                </a:lnTo>
                <a:lnTo>
                  <a:pt x="3474" y="1304"/>
                </a:lnTo>
                <a:lnTo>
                  <a:pt x="3474" y="1302"/>
                </a:lnTo>
                <a:lnTo>
                  <a:pt x="3472" y="1302"/>
                </a:lnTo>
                <a:lnTo>
                  <a:pt x="3470" y="1302"/>
                </a:lnTo>
                <a:lnTo>
                  <a:pt x="3468" y="1300"/>
                </a:lnTo>
                <a:lnTo>
                  <a:pt x="3468" y="1298"/>
                </a:lnTo>
                <a:lnTo>
                  <a:pt x="3466" y="1296"/>
                </a:lnTo>
                <a:lnTo>
                  <a:pt x="3464" y="1294"/>
                </a:lnTo>
                <a:lnTo>
                  <a:pt x="3461" y="1292"/>
                </a:lnTo>
                <a:lnTo>
                  <a:pt x="3461" y="1289"/>
                </a:lnTo>
                <a:lnTo>
                  <a:pt x="3459" y="1289"/>
                </a:lnTo>
                <a:lnTo>
                  <a:pt x="3459" y="1287"/>
                </a:lnTo>
                <a:lnTo>
                  <a:pt x="3457" y="1285"/>
                </a:lnTo>
                <a:lnTo>
                  <a:pt x="3455" y="1285"/>
                </a:lnTo>
                <a:lnTo>
                  <a:pt x="3453" y="1285"/>
                </a:lnTo>
                <a:lnTo>
                  <a:pt x="3453" y="1285"/>
                </a:lnTo>
                <a:lnTo>
                  <a:pt x="3449" y="1285"/>
                </a:lnTo>
                <a:lnTo>
                  <a:pt x="3445" y="1283"/>
                </a:lnTo>
                <a:lnTo>
                  <a:pt x="3443" y="1283"/>
                </a:lnTo>
                <a:lnTo>
                  <a:pt x="3436" y="1281"/>
                </a:lnTo>
                <a:lnTo>
                  <a:pt x="3436" y="1281"/>
                </a:lnTo>
                <a:lnTo>
                  <a:pt x="3432" y="1277"/>
                </a:lnTo>
                <a:lnTo>
                  <a:pt x="3430" y="1275"/>
                </a:lnTo>
                <a:lnTo>
                  <a:pt x="3428" y="1273"/>
                </a:lnTo>
                <a:lnTo>
                  <a:pt x="3426" y="1269"/>
                </a:lnTo>
                <a:lnTo>
                  <a:pt x="3424" y="1264"/>
                </a:lnTo>
                <a:lnTo>
                  <a:pt x="3424" y="1264"/>
                </a:lnTo>
                <a:lnTo>
                  <a:pt x="3424" y="1256"/>
                </a:lnTo>
                <a:lnTo>
                  <a:pt x="3424" y="1254"/>
                </a:lnTo>
                <a:lnTo>
                  <a:pt x="3424" y="1254"/>
                </a:lnTo>
                <a:lnTo>
                  <a:pt x="3424" y="1254"/>
                </a:lnTo>
                <a:lnTo>
                  <a:pt x="3424" y="1252"/>
                </a:lnTo>
                <a:lnTo>
                  <a:pt x="3426" y="1248"/>
                </a:lnTo>
                <a:lnTo>
                  <a:pt x="3426" y="1245"/>
                </a:lnTo>
                <a:lnTo>
                  <a:pt x="3426" y="1245"/>
                </a:lnTo>
                <a:lnTo>
                  <a:pt x="3426" y="1243"/>
                </a:lnTo>
                <a:lnTo>
                  <a:pt x="3424" y="1243"/>
                </a:lnTo>
                <a:lnTo>
                  <a:pt x="3424" y="1245"/>
                </a:lnTo>
                <a:lnTo>
                  <a:pt x="3424" y="1245"/>
                </a:lnTo>
                <a:lnTo>
                  <a:pt x="3422" y="1245"/>
                </a:lnTo>
                <a:lnTo>
                  <a:pt x="3422" y="1245"/>
                </a:lnTo>
                <a:lnTo>
                  <a:pt x="3422" y="1245"/>
                </a:lnTo>
                <a:lnTo>
                  <a:pt x="3420" y="1248"/>
                </a:lnTo>
                <a:lnTo>
                  <a:pt x="3420" y="1250"/>
                </a:lnTo>
                <a:lnTo>
                  <a:pt x="3420" y="1252"/>
                </a:lnTo>
                <a:lnTo>
                  <a:pt x="3417" y="1252"/>
                </a:lnTo>
                <a:lnTo>
                  <a:pt x="3411" y="1258"/>
                </a:lnTo>
                <a:lnTo>
                  <a:pt x="3411" y="1258"/>
                </a:lnTo>
                <a:lnTo>
                  <a:pt x="3409" y="1260"/>
                </a:lnTo>
                <a:lnTo>
                  <a:pt x="3409" y="1260"/>
                </a:lnTo>
                <a:lnTo>
                  <a:pt x="3405" y="1264"/>
                </a:lnTo>
                <a:lnTo>
                  <a:pt x="3401" y="1269"/>
                </a:lnTo>
                <a:lnTo>
                  <a:pt x="3399" y="1269"/>
                </a:lnTo>
                <a:lnTo>
                  <a:pt x="3399" y="1271"/>
                </a:lnTo>
                <a:lnTo>
                  <a:pt x="3399" y="1271"/>
                </a:lnTo>
                <a:lnTo>
                  <a:pt x="3399" y="1273"/>
                </a:lnTo>
                <a:lnTo>
                  <a:pt x="3396" y="1273"/>
                </a:lnTo>
                <a:lnTo>
                  <a:pt x="3396" y="1275"/>
                </a:lnTo>
                <a:lnTo>
                  <a:pt x="3396" y="1275"/>
                </a:lnTo>
                <a:lnTo>
                  <a:pt x="3394" y="1277"/>
                </a:lnTo>
                <a:lnTo>
                  <a:pt x="3392" y="1277"/>
                </a:lnTo>
                <a:lnTo>
                  <a:pt x="3388" y="1279"/>
                </a:lnTo>
                <a:lnTo>
                  <a:pt x="3388" y="1279"/>
                </a:lnTo>
                <a:lnTo>
                  <a:pt x="3380" y="1279"/>
                </a:lnTo>
                <a:lnTo>
                  <a:pt x="3376" y="1277"/>
                </a:lnTo>
                <a:lnTo>
                  <a:pt x="3371" y="1277"/>
                </a:lnTo>
                <a:lnTo>
                  <a:pt x="3369" y="1279"/>
                </a:lnTo>
                <a:lnTo>
                  <a:pt x="3365" y="1281"/>
                </a:lnTo>
                <a:lnTo>
                  <a:pt x="3363" y="1281"/>
                </a:lnTo>
                <a:lnTo>
                  <a:pt x="3359" y="1281"/>
                </a:lnTo>
                <a:lnTo>
                  <a:pt x="3359" y="1279"/>
                </a:lnTo>
                <a:lnTo>
                  <a:pt x="3359" y="1279"/>
                </a:lnTo>
                <a:lnTo>
                  <a:pt x="3357" y="1277"/>
                </a:lnTo>
                <a:lnTo>
                  <a:pt x="3357" y="1277"/>
                </a:lnTo>
                <a:lnTo>
                  <a:pt x="3357" y="1277"/>
                </a:lnTo>
                <a:lnTo>
                  <a:pt x="3355" y="1275"/>
                </a:lnTo>
                <a:lnTo>
                  <a:pt x="3355" y="1275"/>
                </a:lnTo>
                <a:lnTo>
                  <a:pt x="3355" y="1275"/>
                </a:lnTo>
                <a:lnTo>
                  <a:pt x="3355" y="1275"/>
                </a:lnTo>
                <a:lnTo>
                  <a:pt x="3352" y="1275"/>
                </a:lnTo>
                <a:lnTo>
                  <a:pt x="3352" y="1275"/>
                </a:lnTo>
                <a:lnTo>
                  <a:pt x="3350" y="1275"/>
                </a:lnTo>
                <a:lnTo>
                  <a:pt x="3352" y="1273"/>
                </a:lnTo>
                <a:lnTo>
                  <a:pt x="3352" y="1273"/>
                </a:lnTo>
                <a:lnTo>
                  <a:pt x="3352" y="1271"/>
                </a:lnTo>
                <a:lnTo>
                  <a:pt x="3352" y="1271"/>
                </a:lnTo>
                <a:lnTo>
                  <a:pt x="3350" y="1271"/>
                </a:lnTo>
                <a:lnTo>
                  <a:pt x="3352" y="1271"/>
                </a:lnTo>
                <a:lnTo>
                  <a:pt x="3352" y="1271"/>
                </a:lnTo>
                <a:lnTo>
                  <a:pt x="3355" y="1266"/>
                </a:lnTo>
                <a:lnTo>
                  <a:pt x="3355" y="1264"/>
                </a:lnTo>
                <a:lnTo>
                  <a:pt x="3355" y="1264"/>
                </a:lnTo>
                <a:lnTo>
                  <a:pt x="3355" y="1262"/>
                </a:lnTo>
                <a:lnTo>
                  <a:pt x="3355" y="1260"/>
                </a:lnTo>
                <a:lnTo>
                  <a:pt x="3355" y="1258"/>
                </a:lnTo>
                <a:lnTo>
                  <a:pt x="3355" y="1258"/>
                </a:lnTo>
                <a:lnTo>
                  <a:pt x="3355" y="1256"/>
                </a:lnTo>
                <a:lnTo>
                  <a:pt x="3355" y="1254"/>
                </a:lnTo>
                <a:lnTo>
                  <a:pt x="3355" y="1254"/>
                </a:lnTo>
                <a:lnTo>
                  <a:pt x="3355" y="1252"/>
                </a:lnTo>
                <a:lnTo>
                  <a:pt x="3352" y="1250"/>
                </a:lnTo>
                <a:lnTo>
                  <a:pt x="3350" y="1248"/>
                </a:lnTo>
                <a:lnTo>
                  <a:pt x="3348" y="1248"/>
                </a:lnTo>
                <a:lnTo>
                  <a:pt x="3346" y="1250"/>
                </a:lnTo>
                <a:lnTo>
                  <a:pt x="3344" y="1254"/>
                </a:lnTo>
                <a:lnTo>
                  <a:pt x="3344" y="1256"/>
                </a:lnTo>
                <a:lnTo>
                  <a:pt x="3344" y="1258"/>
                </a:lnTo>
                <a:lnTo>
                  <a:pt x="3344" y="1258"/>
                </a:lnTo>
                <a:lnTo>
                  <a:pt x="3342" y="1258"/>
                </a:lnTo>
                <a:lnTo>
                  <a:pt x="3344" y="1262"/>
                </a:lnTo>
                <a:lnTo>
                  <a:pt x="3344" y="1266"/>
                </a:lnTo>
                <a:lnTo>
                  <a:pt x="3344" y="1266"/>
                </a:lnTo>
                <a:lnTo>
                  <a:pt x="3344" y="1269"/>
                </a:lnTo>
                <a:lnTo>
                  <a:pt x="3342" y="1266"/>
                </a:lnTo>
                <a:lnTo>
                  <a:pt x="3342" y="1264"/>
                </a:lnTo>
                <a:lnTo>
                  <a:pt x="3340" y="1264"/>
                </a:lnTo>
                <a:lnTo>
                  <a:pt x="3340" y="1260"/>
                </a:lnTo>
                <a:lnTo>
                  <a:pt x="3338" y="1258"/>
                </a:lnTo>
                <a:lnTo>
                  <a:pt x="3336" y="1256"/>
                </a:lnTo>
                <a:lnTo>
                  <a:pt x="3336" y="1256"/>
                </a:lnTo>
                <a:lnTo>
                  <a:pt x="3336" y="1254"/>
                </a:lnTo>
                <a:lnTo>
                  <a:pt x="3334" y="1252"/>
                </a:lnTo>
                <a:lnTo>
                  <a:pt x="3334" y="1250"/>
                </a:lnTo>
                <a:lnTo>
                  <a:pt x="3332" y="1248"/>
                </a:lnTo>
                <a:lnTo>
                  <a:pt x="3334" y="1248"/>
                </a:lnTo>
                <a:lnTo>
                  <a:pt x="3334" y="1248"/>
                </a:lnTo>
                <a:lnTo>
                  <a:pt x="3334" y="1248"/>
                </a:lnTo>
                <a:lnTo>
                  <a:pt x="3334" y="1248"/>
                </a:lnTo>
                <a:lnTo>
                  <a:pt x="3336" y="1245"/>
                </a:lnTo>
                <a:lnTo>
                  <a:pt x="3336" y="1243"/>
                </a:lnTo>
                <a:lnTo>
                  <a:pt x="3334" y="1243"/>
                </a:lnTo>
                <a:lnTo>
                  <a:pt x="3332" y="1241"/>
                </a:lnTo>
                <a:lnTo>
                  <a:pt x="3332" y="1239"/>
                </a:lnTo>
                <a:lnTo>
                  <a:pt x="3332" y="1239"/>
                </a:lnTo>
                <a:lnTo>
                  <a:pt x="3332" y="1239"/>
                </a:lnTo>
                <a:lnTo>
                  <a:pt x="3334" y="1239"/>
                </a:lnTo>
                <a:lnTo>
                  <a:pt x="3334" y="1239"/>
                </a:lnTo>
                <a:lnTo>
                  <a:pt x="3334" y="1239"/>
                </a:lnTo>
                <a:lnTo>
                  <a:pt x="3332" y="1237"/>
                </a:lnTo>
                <a:lnTo>
                  <a:pt x="3327" y="1235"/>
                </a:lnTo>
                <a:lnTo>
                  <a:pt x="3325" y="1231"/>
                </a:lnTo>
                <a:lnTo>
                  <a:pt x="3323" y="1231"/>
                </a:lnTo>
                <a:lnTo>
                  <a:pt x="3321" y="1229"/>
                </a:lnTo>
                <a:lnTo>
                  <a:pt x="3321" y="1227"/>
                </a:lnTo>
                <a:lnTo>
                  <a:pt x="3321" y="1227"/>
                </a:lnTo>
                <a:lnTo>
                  <a:pt x="3319" y="1227"/>
                </a:lnTo>
                <a:lnTo>
                  <a:pt x="3319" y="1227"/>
                </a:lnTo>
                <a:lnTo>
                  <a:pt x="3317" y="1224"/>
                </a:lnTo>
                <a:lnTo>
                  <a:pt x="3315" y="1222"/>
                </a:lnTo>
                <a:lnTo>
                  <a:pt x="3315" y="1222"/>
                </a:lnTo>
                <a:lnTo>
                  <a:pt x="3315" y="1222"/>
                </a:lnTo>
                <a:lnTo>
                  <a:pt x="3315" y="1220"/>
                </a:lnTo>
                <a:lnTo>
                  <a:pt x="3315" y="1218"/>
                </a:lnTo>
                <a:lnTo>
                  <a:pt x="3313" y="1216"/>
                </a:lnTo>
                <a:lnTo>
                  <a:pt x="3311" y="1214"/>
                </a:lnTo>
                <a:lnTo>
                  <a:pt x="3311" y="1212"/>
                </a:lnTo>
                <a:lnTo>
                  <a:pt x="3308" y="1210"/>
                </a:lnTo>
                <a:lnTo>
                  <a:pt x="3308" y="1208"/>
                </a:lnTo>
                <a:lnTo>
                  <a:pt x="3308" y="1208"/>
                </a:lnTo>
                <a:lnTo>
                  <a:pt x="3308" y="1208"/>
                </a:lnTo>
                <a:lnTo>
                  <a:pt x="3306" y="1204"/>
                </a:lnTo>
                <a:lnTo>
                  <a:pt x="3306" y="1204"/>
                </a:lnTo>
                <a:lnTo>
                  <a:pt x="3304" y="1199"/>
                </a:lnTo>
                <a:lnTo>
                  <a:pt x="3304" y="1199"/>
                </a:lnTo>
                <a:lnTo>
                  <a:pt x="3304" y="1197"/>
                </a:lnTo>
                <a:lnTo>
                  <a:pt x="3302" y="1197"/>
                </a:lnTo>
                <a:lnTo>
                  <a:pt x="3302" y="1197"/>
                </a:lnTo>
                <a:lnTo>
                  <a:pt x="3300" y="1197"/>
                </a:lnTo>
                <a:lnTo>
                  <a:pt x="3300" y="1197"/>
                </a:lnTo>
                <a:lnTo>
                  <a:pt x="3300" y="1197"/>
                </a:lnTo>
                <a:lnTo>
                  <a:pt x="3300" y="1195"/>
                </a:lnTo>
                <a:lnTo>
                  <a:pt x="3302" y="1193"/>
                </a:lnTo>
                <a:lnTo>
                  <a:pt x="3304" y="1193"/>
                </a:lnTo>
                <a:lnTo>
                  <a:pt x="3304" y="1193"/>
                </a:lnTo>
                <a:lnTo>
                  <a:pt x="3304" y="1193"/>
                </a:lnTo>
                <a:lnTo>
                  <a:pt x="3304" y="1193"/>
                </a:lnTo>
                <a:lnTo>
                  <a:pt x="3304" y="1191"/>
                </a:lnTo>
                <a:lnTo>
                  <a:pt x="3302" y="1191"/>
                </a:lnTo>
                <a:lnTo>
                  <a:pt x="3302" y="1189"/>
                </a:lnTo>
                <a:lnTo>
                  <a:pt x="3302" y="1187"/>
                </a:lnTo>
                <a:lnTo>
                  <a:pt x="3302" y="1187"/>
                </a:lnTo>
                <a:lnTo>
                  <a:pt x="3304" y="1187"/>
                </a:lnTo>
                <a:lnTo>
                  <a:pt x="3304" y="1187"/>
                </a:lnTo>
                <a:lnTo>
                  <a:pt x="3308" y="1189"/>
                </a:lnTo>
                <a:lnTo>
                  <a:pt x="3311" y="1189"/>
                </a:lnTo>
                <a:lnTo>
                  <a:pt x="3311" y="1189"/>
                </a:lnTo>
                <a:lnTo>
                  <a:pt x="3313" y="1187"/>
                </a:lnTo>
                <a:lnTo>
                  <a:pt x="3313" y="1187"/>
                </a:lnTo>
                <a:lnTo>
                  <a:pt x="3315" y="1187"/>
                </a:lnTo>
                <a:lnTo>
                  <a:pt x="3315" y="1187"/>
                </a:lnTo>
                <a:lnTo>
                  <a:pt x="3317" y="1185"/>
                </a:lnTo>
                <a:lnTo>
                  <a:pt x="3317" y="1183"/>
                </a:lnTo>
                <a:lnTo>
                  <a:pt x="3317" y="1183"/>
                </a:lnTo>
                <a:lnTo>
                  <a:pt x="3317" y="1180"/>
                </a:lnTo>
                <a:lnTo>
                  <a:pt x="3319" y="1180"/>
                </a:lnTo>
                <a:lnTo>
                  <a:pt x="3317" y="1178"/>
                </a:lnTo>
                <a:lnTo>
                  <a:pt x="3319" y="1178"/>
                </a:lnTo>
                <a:lnTo>
                  <a:pt x="3321" y="1180"/>
                </a:lnTo>
                <a:lnTo>
                  <a:pt x="3321" y="1180"/>
                </a:lnTo>
                <a:lnTo>
                  <a:pt x="3321" y="1180"/>
                </a:lnTo>
                <a:lnTo>
                  <a:pt x="3319" y="1180"/>
                </a:lnTo>
                <a:lnTo>
                  <a:pt x="3319" y="1180"/>
                </a:lnTo>
                <a:lnTo>
                  <a:pt x="3317" y="1180"/>
                </a:lnTo>
                <a:lnTo>
                  <a:pt x="3319" y="1183"/>
                </a:lnTo>
                <a:lnTo>
                  <a:pt x="3319" y="1183"/>
                </a:lnTo>
                <a:lnTo>
                  <a:pt x="3323" y="1185"/>
                </a:lnTo>
                <a:lnTo>
                  <a:pt x="3325" y="1187"/>
                </a:lnTo>
                <a:lnTo>
                  <a:pt x="3332" y="1185"/>
                </a:lnTo>
                <a:lnTo>
                  <a:pt x="3334" y="1185"/>
                </a:lnTo>
                <a:lnTo>
                  <a:pt x="3334" y="1187"/>
                </a:lnTo>
                <a:lnTo>
                  <a:pt x="3334" y="1189"/>
                </a:lnTo>
                <a:lnTo>
                  <a:pt x="3336" y="1189"/>
                </a:lnTo>
                <a:lnTo>
                  <a:pt x="3338" y="1193"/>
                </a:lnTo>
                <a:lnTo>
                  <a:pt x="3340" y="1195"/>
                </a:lnTo>
                <a:lnTo>
                  <a:pt x="3342" y="1197"/>
                </a:lnTo>
                <a:lnTo>
                  <a:pt x="3342" y="1197"/>
                </a:lnTo>
                <a:lnTo>
                  <a:pt x="3342" y="1199"/>
                </a:lnTo>
                <a:lnTo>
                  <a:pt x="3342" y="1201"/>
                </a:lnTo>
                <a:lnTo>
                  <a:pt x="3344" y="1201"/>
                </a:lnTo>
                <a:lnTo>
                  <a:pt x="3344" y="1201"/>
                </a:lnTo>
                <a:lnTo>
                  <a:pt x="3344" y="1204"/>
                </a:lnTo>
                <a:lnTo>
                  <a:pt x="3344" y="1204"/>
                </a:lnTo>
                <a:lnTo>
                  <a:pt x="3344" y="1206"/>
                </a:lnTo>
                <a:lnTo>
                  <a:pt x="3346" y="1206"/>
                </a:lnTo>
                <a:lnTo>
                  <a:pt x="3348" y="1208"/>
                </a:lnTo>
                <a:lnTo>
                  <a:pt x="3348" y="1210"/>
                </a:lnTo>
                <a:lnTo>
                  <a:pt x="3348" y="1212"/>
                </a:lnTo>
                <a:lnTo>
                  <a:pt x="3350" y="1216"/>
                </a:lnTo>
                <a:lnTo>
                  <a:pt x="3350" y="1216"/>
                </a:lnTo>
                <a:lnTo>
                  <a:pt x="3355" y="1220"/>
                </a:lnTo>
                <a:lnTo>
                  <a:pt x="3355" y="1220"/>
                </a:lnTo>
                <a:lnTo>
                  <a:pt x="3357" y="1220"/>
                </a:lnTo>
                <a:lnTo>
                  <a:pt x="3359" y="1220"/>
                </a:lnTo>
                <a:lnTo>
                  <a:pt x="3361" y="1220"/>
                </a:lnTo>
                <a:lnTo>
                  <a:pt x="3363" y="1222"/>
                </a:lnTo>
                <a:lnTo>
                  <a:pt x="3367" y="1224"/>
                </a:lnTo>
                <a:lnTo>
                  <a:pt x="3369" y="1227"/>
                </a:lnTo>
                <a:lnTo>
                  <a:pt x="3369" y="1229"/>
                </a:lnTo>
                <a:lnTo>
                  <a:pt x="3371" y="1229"/>
                </a:lnTo>
                <a:lnTo>
                  <a:pt x="3376" y="1233"/>
                </a:lnTo>
                <a:lnTo>
                  <a:pt x="3380" y="1235"/>
                </a:lnTo>
                <a:lnTo>
                  <a:pt x="3382" y="1235"/>
                </a:lnTo>
                <a:lnTo>
                  <a:pt x="3382" y="1237"/>
                </a:lnTo>
                <a:lnTo>
                  <a:pt x="3386" y="1239"/>
                </a:lnTo>
                <a:lnTo>
                  <a:pt x="3388" y="1239"/>
                </a:lnTo>
                <a:lnTo>
                  <a:pt x="3390" y="1239"/>
                </a:lnTo>
                <a:lnTo>
                  <a:pt x="3394" y="1239"/>
                </a:lnTo>
                <a:lnTo>
                  <a:pt x="3399" y="1241"/>
                </a:lnTo>
                <a:lnTo>
                  <a:pt x="3399" y="1241"/>
                </a:lnTo>
                <a:lnTo>
                  <a:pt x="3401" y="1241"/>
                </a:lnTo>
                <a:lnTo>
                  <a:pt x="3403" y="1241"/>
                </a:lnTo>
                <a:lnTo>
                  <a:pt x="3407" y="1239"/>
                </a:lnTo>
                <a:lnTo>
                  <a:pt x="3409" y="1237"/>
                </a:lnTo>
                <a:lnTo>
                  <a:pt x="3411" y="1237"/>
                </a:lnTo>
                <a:lnTo>
                  <a:pt x="3411" y="1237"/>
                </a:lnTo>
                <a:lnTo>
                  <a:pt x="3413" y="1235"/>
                </a:lnTo>
                <a:lnTo>
                  <a:pt x="3413" y="1235"/>
                </a:lnTo>
                <a:lnTo>
                  <a:pt x="3417" y="1233"/>
                </a:lnTo>
                <a:lnTo>
                  <a:pt x="3422" y="1233"/>
                </a:lnTo>
                <a:lnTo>
                  <a:pt x="3424" y="1231"/>
                </a:lnTo>
                <a:lnTo>
                  <a:pt x="3424" y="1231"/>
                </a:lnTo>
                <a:lnTo>
                  <a:pt x="3430" y="1233"/>
                </a:lnTo>
                <a:lnTo>
                  <a:pt x="3430" y="1233"/>
                </a:lnTo>
                <a:lnTo>
                  <a:pt x="3432" y="1235"/>
                </a:lnTo>
                <a:lnTo>
                  <a:pt x="3434" y="1235"/>
                </a:lnTo>
                <a:lnTo>
                  <a:pt x="3434" y="1237"/>
                </a:lnTo>
                <a:lnTo>
                  <a:pt x="3434" y="1239"/>
                </a:lnTo>
                <a:lnTo>
                  <a:pt x="3434" y="1243"/>
                </a:lnTo>
                <a:lnTo>
                  <a:pt x="3436" y="1248"/>
                </a:lnTo>
                <a:lnTo>
                  <a:pt x="3436" y="1250"/>
                </a:lnTo>
                <a:lnTo>
                  <a:pt x="3436" y="1250"/>
                </a:lnTo>
                <a:lnTo>
                  <a:pt x="3438" y="1252"/>
                </a:lnTo>
                <a:lnTo>
                  <a:pt x="3445" y="1254"/>
                </a:lnTo>
                <a:lnTo>
                  <a:pt x="3445" y="1254"/>
                </a:lnTo>
                <a:lnTo>
                  <a:pt x="3447" y="1254"/>
                </a:lnTo>
                <a:lnTo>
                  <a:pt x="3449" y="1256"/>
                </a:lnTo>
                <a:lnTo>
                  <a:pt x="3451" y="1256"/>
                </a:lnTo>
                <a:lnTo>
                  <a:pt x="3453" y="1256"/>
                </a:lnTo>
                <a:lnTo>
                  <a:pt x="3455" y="1256"/>
                </a:lnTo>
                <a:lnTo>
                  <a:pt x="3459" y="1256"/>
                </a:lnTo>
                <a:lnTo>
                  <a:pt x="3464" y="1258"/>
                </a:lnTo>
                <a:lnTo>
                  <a:pt x="3466" y="1258"/>
                </a:lnTo>
                <a:lnTo>
                  <a:pt x="3470" y="1258"/>
                </a:lnTo>
                <a:lnTo>
                  <a:pt x="3472" y="1258"/>
                </a:lnTo>
                <a:lnTo>
                  <a:pt x="3474" y="1258"/>
                </a:lnTo>
                <a:lnTo>
                  <a:pt x="3476" y="1260"/>
                </a:lnTo>
                <a:lnTo>
                  <a:pt x="3478" y="1258"/>
                </a:lnTo>
                <a:lnTo>
                  <a:pt x="3482" y="1260"/>
                </a:lnTo>
                <a:lnTo>
                  <a:pt x="3484" y="1258"/>
                </a:lnTo>
                <a:lnTo>
                  <a:pt x="3484" y="1258"/>
                </a:lnTo>
                <a:lnTo>
                  <a:pt x="3487" y="1260"/>
                </a:lnTo>
                <a:lnTo>
                  <a:pt x="3487" y="1260"/>
                </a:lnTo>
                <a:lnTo>
                  <a:pt x="3493" y="1262"/>
                </a:lnTo>
                <a:lnTo>
                  <a:pt x="3495" y="1262"/>
                </a:lnTo>
                <a:lnTo>
                  <a:pt x="3497" y="1262"/>
                </a:lnTo>
                <a:lnTo>
                  <a:pt x="3499" y="1262"/>
                </a:lnTo>
                <a:lnTo>
                  <a:pt x="3499" y="1262"/>
                </a:lnTo>
                <a:lnTo>
                  <a:pt x="3501" y="1262"/>
                </a:lnTo>
                <a:lnTo>
                  <a:pt x="3505" y="1262"/>
                </a:lnTo>
                <a:lnTo>
                  <a:pt x="3508" y="1262"/>
                </a:lnTo>
                <a:lnTo>
                  <a:pt x="3508" y="1262"/>
                </a:lnTo>
                <a:lnTo>
                  <a:pt x="3510" y="1262"/>
                </a:lnTo>
                <a:lnTo>
                  <a:pt x="3510" y="1262"/>
                </a:lnTo>
                <a:lnTo>
                  <a:pt x="3510" y="1262"/>
                </a:lnTo>
                <a:lnTo>
                  <a:pt x="3512" y="1262"/>
                </a:lnTo>
                <a:lnTo>
                  <a:pt x="3512" y="1262"/>
                </a:lnTo>
                <a:lnTo>
                  <a:pt x="3514" y="1260"/>
                </a:lnTo>
                <a:lnTo>
                  <a:pt x="3516" y="1260"/>
                </a:lnTo>
                <a:lnTo>
                  <a:pt x="3520" y="1262"/>
                </a:lnTo>
                <a:lnTo>
                  <a:pt x="3522" y="1260"/>
                </a:lnTo>
                <a:lnTo>
                  <a:pt x="3524" y="1262"/>
                </a:lnTo>
                <a:lnTo>
                  <a:pt x="3528" y="1262"/>
                </a:lnTo>
                <a:lnTo>
                  <a:pt x="3528" y="1260"/>
                </a:lnTo>
                <a:lnTo>
                  <a:pt x="3528" y="1260"/>
                </a:lnTo>
                <a:lnTo>
                  <a:pt x="3531" y="1258"/>
                </a:lnTo>
                <a:lnTo>
                  <a:pt x="3535" y="1260"/>
                </a:lnTo>
                <a:lnTo>
                  <a:pt x="3535" y="1260"/>
                </a:lnTo>
                <a:lnTo>
                  <a:pt x="3535" y="1258"/>
                </a:lnTo>
                <a:lnTo>
                  <a:pt x="3537" y="1258"/>
                </a:lnTo>
                <a:lnTo>
                  <a:pt x="3537" y="1260"/>
                </a:lnTo>
                <a:lnTo>
                  <a:pt x="3543" y="1260"/>
                </a:lnTo>
                <a:lnTo>
                  <a:pt x="3543" y="1262"/>
                </a:lnTo>
                <a:lnTo>
                  <a:pt x="3545" y="1262"/>
                </a:lnTo>
                <a:lnTo>
                  <a:pt x="3545" y="1260"/>
                </a:lnTo>
                <a:lnTo>
                  <a:pt x="3549" y="1260"/>
                </a:lnTo>
                <a:lnTo>
                  <a:pt x="3556" y="1258"/>
                </a:lnTo>
                <a:lnTo>
                  <a:pt x="3560" y="1260"/>
                </a:lnTo>
                <a:lnTo>
                  <a:pt x="3562" y="1258"/>
                </a:lnTo>
                <a:lnTo>
                  <a:pt x="3568" y="1258"/>
                </a:lnTo>
                <a:lnTo>
                  <a:pt x="3568" y="1258"/>
                </a:lnTo>
                <a:lnTo>
                  <a:pt x="3570" y="1258"/>
                </a:lnTo>
                <a:lnTo>
                  <a:pt x="3570" y="1258"/>
                </a:lnTo>
                <a:lnTo>
                  <a:pt x="3570" y="1258"/>
                </a:lnTo>
                <a:lnTo>
                  <a:pt x="3568" y="1258"/>
                </a:lnTo>
                <a:lnTo>
                  <a:pt x="3566" y="1258"/>
                </a:lnTo>
                <a:lnTo>
                  <a:pt x="3566" y="1256"/>
                </a:lnTo>
                <a:lnTo>
                  <a:pt x="3566" y="1256"/>
                </a:lnTo>
                <a:lnTo>
                  <a:pt x="3568" y="1256"/>
                </a:lnTo>
                <a:lnTo>
                  <a:pt x="3570" y="1256"/>
                </a:lnTo>
                <a:lnTo>
                  <a:pt x="3572" y="1258"/>
                </a:lnTo>
                <a:lnTo>
                  <a:pt x="3572" y="1258"/>
                </a:lnTo>
                <a:lnTo>
                  <a:pt x="3575" y="1262"/>
                </a:lnTo>
                <a:lnTo>
                  <a:pt x="3575" y="1262"/>
                </a:lnTo>
                <a:lnTo>
                  <a:pt x="3575" y="1266"/>
                </a:lnTo>
                <a:lnTo>
                  <a:pt x="3575" y="1266"/>
                </a:lnTo>
                <a:lnTo>
                  <a:pt x="3579" y="1269"/>
                </a:lnTo>
                <a:lnTo>
                  <a:pt x="3581" y="1269"/>
                </a:lnTo>
                <a:lnTo>
                  <a:pt x="3583" y="1275"/>
                </a:lnTo>
                <a:lnTo>
                  <a:pt x="3583" y="1277"/>
                </a:lnTo>
                <a:lnTo>
                  <a:pt x="3583" y="1277"/>
                </a:lnTo>
                <a:lnTo>
                  <a:pt x="3583" y="1279"/>
                </a:lnTo>
                <a:lnTo>
                  <a:pt x="3585" y="1279"/>
                </a:lnTo>
                <a:lnTo>
                  <a:pt x="3585" y="1279"/>
                </a:lnTo>
                <a:lnTo>
                  <a:pt x="3585" y="1279"/>
                </a:lnTo>
                <a:lnTo>
                  <a:pt x="3585" y="1281"/>
                </a:lnTo>
                <a:lnTo>
                  <a:pt x="3587" y="1281"/>
                </a:lnTo>
                <a:lnTo>
                  <a:pt x="3587" y="1281"/>
                </a:lnTo>
                <a:lnTo>
                  <a:pt x="3587" y="1281"/>
                </a:lnTo>
                <a:lnTo>
                  <a:pt x="3587" y="1283"/>
                </a:lnTo>
                <a:lnTo>
                  <a:pt x="3589" y="1283"/>
                </a:lnTo>
                <a:lnTo>
                  <a:pt x="3591" y="1281"/>
                </a:lnTo>
                <a:lnTo>
                  <a:pt x="3591" y="1283"/>
                </a:lnTo>
                <a:lnTo>
                  <a:pt x="3593" y="1283"/>
                </a:lnTo>
                <a:lnTo>
                  <a:pt x="3593" y="1283"/>
                </a:lnTo>
                <a:lnTo>
                  <a:pt x="3593" y="1283"/>
                </a:lnTo>
                <a:lnTo>
                  <a:pt x="3596" y="1283"/>
                </a:lnTo>
                <a:lnTo>
                  <a:pt x="3596" y="1283"/>
                </a:lnTo>
                <a:lnTo>
                  <a:pt x="3596" y="1283"/>
                </a:lnTo>
                <a:lnTo>
                  <a:pt x="3596" y="1283"/>
                </a:lnTo>
                <a:lnTo>
                  <a:pt x="3596" y="1285"/>
                </a:lnTo>
                <a:lnTo>
                  <a:pt x="3598" y="1285"/>
                </a:lnTo>
                <a:lnTo>
                  <a:pt x="3600" y="1285"/>
                </a:lnTo>
                <a:lnTo>
                  <a:pt x="3600" y="1283"/>
                </a:lnTo>
                <a:lnTo>
                  <a:pt x="3602" y="1283"/>
                </a:lnTo>
                <a:lnTo>
                  <a:pt x="3604" y="1283"/>
                </a:lnTo>
                <a:lnTo>
                  <a:pt x="3602" y="1283"/>
                </a:lnTo>
                <a:lnTo>
                  <a:pt x="3600" y="1285"/>
                </a:lnTo>
                <a:lnTo>
                  <a:pt x="3600" y="1287"/>
                </a:lnTo>
                <a:lnTo>
                  <a:pt x="3600" y="1289"/>
                </a:lnTo>
                <a:lnTo>
                  <a:pt x="3602" y="1292"/>
                </a:lnTo>
                <a:lnTo>
                  <a:pt x="3604" y="1294"/>
                </a:lnTo>
                <a:lnTo>
                  <a:pt x="3610" y="1298"/>
                </a:lnTo>
                <a:lnTo>
                  <a:pt x="3616" y="1298"/>
                </a:lnTo>
                <a:lnTo>
                  <a:pt x="3619" y="1298"/>
                </a:lnTo>
                <a:lnTo>
                  <a:pt x="3619" y="1298"/>
                </a:lnTo>
                <a:lnTo>
                  <a:pt x="3623" y="1296"/>
                </a:lnTo>
                <a:lnTo>
                  <a:pt x="3625" y="1296"/>
                </a:lnTo>
                <a:lnTo>
                  <a:pt x="3625" y="1296"/>
                </a:lnTo>
                <a:lnTo>
                  <a:pt x="3627" y="1296"/>
                </a:lnTo>
                <a:lnTo>
                  <a:pt x="3627" y="1296"/>
                </a:lnTo>
                <a:lnTo>
                  <a:pt x="3627" y="1294"/>
                </a:lnTo>
                <a:lnTo>
                  <a:pt x="3629" y="1294"/>
                </a:lnTo>
                <a:lnTo>
                  <a:pt x="3629" y="1294"/>
                </a:lnTo>
                <a:lnTo>
                  <a:pt x="3629" y="1294"/>
                </a:lnTo>
                <a:lnTo>
                  <a:pt x="3629" y="1296"/>
                </a:lnTo>
                <a:lnTo>
                  <a:pt x="3629" y="1296"/>
                </a:lnTo>
                <a:lnTo>
                  <a:pt x="3627" y="1298"/>
                </a:lnTo>
                <a:lnTo>
                  <a:pt x="3625" y="1302"/>
                </a:lnTo>
                <a:lnTo>
                  <a:pt x="3623" y="1302"/>
                </a:lnTo>
                <a:lnTo>
                  <a:pt x="3623" y="1302"/>
                </a:lnTo>
                <a:lnTo>
                  <a:pt x="3619" y="1304"/>
                </a:lnTo>
                <a:lnTo>
                  <a:pt x="3619" y="1304"/>
                </a:lnTo>
                <a:lnTo>
                  <a:pt x="3616" y="1304"/>
                </a:lnTo>
                <a:lnTo>
                  <a:pt x="3614" y="1304"/>
                </a:lnTo>
                <a:lnTo>
                  <a:pt x="3612" y="1306"/>
                </a:lnTo>
                <a:lnTo>
                  <a:pt x="3610" y="1306"/>
                </a:lnTo>
                <a:lnTo>
                  <a:pt x="3610" y="1304"/>
                </a:lnTo>
                <a:lnTo>
                  <a:pt x="3610" y="1304"/>
                </a:lnTo>
                <a:lnTo>
                  <a:pt x="3608" y="1304"/>
                </a:lnTo>
                <a:lnTo>
                  <a:pt x="3608" y="1304"/>
                </a:lnTo>
                <a:lnTo>
                  <a:pt x="3606" y="1306"/>
                </a:lnTo>
                <a:lnTo>
                  <a:pt x="3608" y="1306"/>
                </a:lnTo>
                <a:lnTo>
                  <a:pt x="3610" y="1310"/>
                </a:lnTo>
                <a:lnTo>
                  <a:pt x="3612" y="1313"/>
                </a:lnTo>
                <a:lnTo>
                  <a:pt x="3614" y="1315"/>
                </a:lnTo>
                <a:lnTo>
                  <a:pt x="3619" y="1317"/>
                </a:lnTo>
                <a:lnTo>
                  <a:pt x="3623" y="1323"/>
                </a:lnTo>
                <a:lnTo>
                  <a:pt x="3623" y="1323"/>
                </a:lnTo>
                <a:lnTo>
                  <a:pt x="3629" y="1327"/>
                </a:lnTo>
                <a:lnTo>
                  <a:pt x="3633" y="1329"/>
                </a:lnTo>
                <a:lnTo>
                  <a:pt x="3635" y="1329"/>
                </a:lnTo>
                <a:lnTo>
                  <a:pt x="3637" y="1329"/>
                </a:lnTo>
                <a:lnTo>
                  <a:pt x="3642" y="1327"/>
                </a:lnTo>
                <a:lnTo>
                  <a:pt x="3644" y="1325"/>
                </a:lnTo>
                <a:lnTo>
                  <a:pt x="3650" y="1323"/>
                </a:lnTo>
                <a:lnTo>
                  <a:pt x="3652" y="1321"/>
                </a:lnTo>
                <a:lnTo>
                  <a:pt x="3654" y="1317"/>
                </a:lnTo>
                <a:lnTo>
                  <a:pt x="3654" y="1315"/>
                </a:lnTo>
                <a:lnTo>
                  <a:pt x="3654" y="1315"/>
                </a:lnTo>
                <a:lnTo>
                  <a:pt x="3654" y="1315"/>
                </a:lnTo>
                <a:lnTo>
                  <a:pt x="3652" y="1313"/>
                </a:lnTo>
                <a:lnTo>
                  <a:pt x="3652" y="1313"/>
                </a:lnTo>
                <a:lnTo>
                  <a:pt x="3652" y="1313"/>
                </a:lnTo>
                <a:lnTo>
                  <a:pt x="3652" y="1310"/>
                </a:lnTo>
                <a:lnTo>
                  <a:pt x="3652" y="1310"/>
                </a:lnTo>
                <a:lnTo>
                  <a:pt x="3654" y="1310"/>
                </a:lnTo>
                <a:lnTo>
                  <a:pt x="3654" y="1308"/>
                </a:lnTo>
                <a:lnTo>
                  <a:pt x="3654" y="1308"/>
                </a:lnTo>
                <a:lnTo>
                  <a:pt x="3654" y="1306"/>
                </a:lnTo>
                <a:lnTo>
                  <a:pt x="3654" y="1306"/>
                </a:lnTo>
                <a:lnTo>
                  <a:pt x="3656" y="1306"/>
                </a:lnTo>
                <a:lnTo>
                  <a:pt x="3658" y="1306"/>
                </a:lnTo>
                <a:lnTo>
                  <a:pt x="3658" y="1306"/>
                </a:lnTo>
                <a:lnTo>
                  <a:pt x="3660" y="1306"/>
                </a:lnTo>
                <a:lnTo>
                  <a:pt x="3663" y="1306"/>
                </a:lnTo>
                <a:lnTo>
                  <a:pt x="3660" y="1306"/>
                </a:lnTo>
                <a:lnTo>
                  <a:pt x="3660" y="1306"/>
                </a:lnTo>
                <a:lnTo>
                  <a:pt x="3658" y="1308"/>
                </a:lnTo>
                <a:lnTo>
                  <a:pt x="3658" y="1310"/>
                </a:lnTo>
                <a:lnTo>
                  <a:pt x="3660" y="1310"/>
                </a:lnTo>
                <a:lnTo>
                  <a:pt x="3660" y="1310"/>
                </a:lnTo>
                <a:lnTo>
                  <a:pt x="3660" y="1310"/>
                </a:lnTo>
                <a:lnTo>
                  <a:pt x="3658" y="1313"/>
                </a:lnTo>
                <a:lnTo>
                  <a:pt x="3658" y="1315"/>
                </a:lnTo>
                <a:lnTo>
                  <a:pt x="3663" y="1315"/>
                </a:lnTo>
                <a:lnTo>
                  <a:pt x="3665" y="1315"/>
                </a:lnTo>
                <a:lnTo>
                  <a:pt x="3667" y="1315"/>
                </a:lnTo>
                <a:lnTo>
                  <a:pt x="3665" y="1315"/>
                </a:lnTo>
                <a:lnTo>
                  <a:pt x="3663" y="1317"/>
                </a:lnTo>
                <a:lnTo>
                  <a:pt x="3660" y="1317"/>
                </a:lnTo>
                <a:lnTo>
                  <a:pt x="3660" y="1319"/>
                </a:lnTo>
                <a:lnTo>
                  <a:pt x="3660" y="1319"/>
                </a:lnTo>
                <a:lnTo>
                  <a:pt x="3660" y="1319"/>
                </a:lnTo>
                <a:lnTo>
                  <a:pt x="3660" y="1319"/>
                </a:lnTo>
                <a:lnTo>
                  <a:pt x="3660" y="1319"/>
                </a:lnTo>
                <a:lnTo>
                  <a:pt x="3660" y="1323"/>
                </a:lnTo>
                <a:lnTo>
                  <a:pt x="3663" y="1323"/>
                </a:lnTo>
                <a:lnTo>
                  <a:pt x="3663" y="1323"/>
                </a:lnTo>
                <a:lnTo>
                  <a:pt x="3663" y="1323"/>
                </a:lnTo>
                <a:lnTo>
                  <a:pt x="3663" y="1325"/>
                </a:lnTo>
                <a:lnTo>
                  <a:pt x="3663" y="1327"/>
                </a:lnTo>
                <a:lnTo>
                  <a:pt x="3665" y="1329"/>
                </a:lnTo>
                <a:lnTo>
                  <a:pt x="3663" y="1331"/>
                </a:lnTo>
                <a:lnTo>
                  <a:pt x="3660" y="1340"/>
                </a:lnTo>
                <a:lnTo>
                  <a:pt x="3660" y="1342"/>
                </a:lnTo>
                <a:lnTo>
                  <a:pt x="3660" y="1344"/>
                </a:lnTo>
                <a:lnTo>
                  <a:pt x="3660" y="1344"/>
                </a:lnTo>
                <a:lnTo>
                  <a:pt x="3660" y="1346"/>
                </a:lnTo>
                <a:lnTo>
                  <a:pt x="3663" y="1348"/>
                </a:lnTo>
                <a:lnTo>
                  <a:pt x="3663" y="1348"/>
                </a:lnTo>
                <a:lnTo>
                  <a:pt x="3663" y="1348"/>
                </a:lnTo>
                <a:lnTo>
                  <a:pt x="3663" y="1350"/>
                </a:lnTo>
                <a:lnTo>
                  <a:pt x="3665" y="1350"/>
                </a:lnTo>
                <a:lnTo>
                  <a:pt x="3663" y="1350"/>
                </a:lnTo>
                <a:lnTo>
                  <a:pt x="3663" y="1352"/>
                </a:lnTo>
                <a:lnTo>
                  <a:pt x="3663" y="1352"/>
                </a:lnTo>
                <a:lnTo>
                  <a:pt x="3663" y="1354"/>
                </a:lnTo>
                <a:lnTo>
                  <a:pt x="3663" y="1354"/>
                </a:lnTo>
                <a:lnTo>
                  <a:pt x="3665" y="1354"/>
                </a:lnTo>
                <a:lnTo>
                  <a:pt x="3665" y="1352"/>
                </a:lnTo>
                <a:lnTo>
                  <a:pt x="3665" y="1354"/>
                </a:lnTo>
                <a:lnTo>
                  <a:pt x="3665" y="1357"/>
                </a:lnTo>
                <a:lnTo>
                  <a:pt x="3665" y="1359"/>
                </a:lnTo>
                <a:lnTo>
                  <a:pt x="3663" y="1361"/>
                </a:lnTo>
                <a:lnTo>
                  <a:pt x="3663" y="1361"/>
                </a:lnTo>
                <a:lnTo>
                  <a:pt x="3665" y="1361"/>
                </a:lnTo>
                <a:lnTo>
                  <a:pt x="3665" y="1365"/>
                </a:lnTo>
                <a:lnTo>
                  <a:pt x="3665" y="1367"/>
                </a:lnTo>
                <a:lnTo>
                  <a:pt x="3665" y="1369"/>
                </a:lnTo>
                <a:lnTo>
                  <a:pt x="3667" y="1371"/>
                </a:lnTo>
                <a:lnTo>
                  <a:pt x="3667" y="1375"/>
                </a:lnTo>
                <a:lnTo>
                  <a:pt x="3667" y="1378"/>
                </a:lnTo>
                <a:lnTo>
                  <a:pt x="3669" y="1382"/>
                </a:lnTo>
                <a:lnTo>
                  <a:pt x="3671" y="1392"/>
                </a:lnTo>
                <a:lnTo>
                  <a:pt x="3671" y="1396"/>
                </a:lnTo>
                <a:lnTo>
                  <a:pt x="3673" y="1399"/>
                </a:lnTo>
                <a:lnTo>
                  <a:pt x="3673" y="1401"/>
                </a:lnTo>
                <a:lnTo>
                  <a:pt x="3675" y="1405"/>
                </a:lnTo>
                <a:lnTo>
                  <a:pt x="3675" y="1405"/>
                </a:lnTo>
                <a:lnTo>
                  <a:pt x="3677" y="1405"/>
                </a:lnTo>
                <a:lnTo>
                  <a:pt x="3677" y="1405"/>
                </a:lnTo>
                <a:lnTo>
                  <a:pt x="3677" y="1407"/>
                </a:lnTo>
                <a:lnTo>
                  <a:pt x="3677" y="1407"/>
                </a:lnTo>
                <a:lnTo>
                  <a:pt x="3679" y="1409"/>
                </a:lnTo>
                <a:lnTo>
                  <a:pt x="3677" y="1409"/>
                </a:lnTo>
                <a:lnTo>
                  <a:pt x="3677" y="1409"/>
                </a:lnTo>
                <a:lnTo>
                  <a:pt x="3679" y="1413"/>
                </a:lnTo>
                <a:lnTo>
                  <a:pt x="3679" y="1415"/>
                </a:lnTo>
                <a:lnTo>
                  <a:pt x="3681" y="1415"/>
                </a:lnTo>
                <a:lnTo>
                  <a:pt x="3684" y="1419"/>
                </a:lnTo>
                <a:lnTo>
                  <a:pt x="3684" y="1419"/>
                </a:lnTo>
                <a:lnTo>
                  <a:pt x="3686" y="1419"/>
                </a:lnTo>
                <a:lnTo>
                  <a:pt x="3686" y="1422"/>
                </a:lnTo>
                <a:lnTo>
                  <a:pt x="3686" y="1424"/>
                </a:lnTo>
                <a:lnTo>
                  <a:pt x="3686" y="1426"/>
                </a:lnTo>
                <a:lnTo>
                  <a:pt x="3686" y="1426"/>
                </a:lnTo>
                <a:lnTo>
                  <a:pt x="3688" y="1428"/>
                </a:lnTo>
                <a:lnTo>
                  <a:pt x="3688" y="1432"/>
                </a:lnTo>
                <a:lnTo>
                  <a:pt x="3690" y="1434"/>
                </a:lnTo>
                <a:lnTo>
                  <a:pt x="3690" y="1434"/>
                </a:lnTo>
                <a:lnTo>
                  <a:pt x="3690" y="1436"/>
                </a:lnTo>
                <a:lnTo>
                  <a:pt x="3692" y="1443"/>
                </a:lnTo>
                <a:lnTo>
                  <a:pt x="3692" y="1445"/>
                </a:lnTo>
                <a:lnTo>
                  <a:pt x="3692" y="1447"/>
                </a:lnTo>
                <a:lnTo>
                  <a:pt x="3694" y="1449"/>
                </a:lnTo>
                <a:lnTo>
                  <a:pt x="3696" y="1457"/>
                </a:lnTo>
                <a:lnTo>
                  <a:pt x="3698" y="1457"/>
                </a:lnTo>
                <a:lnTo>
                  <a:pt x="3698" y="1459"/>
                </a:lnTo>
                <a:lnTo>
                  <a:pt x="3700" y="1461"/>
                </a:lnTo>
                <a:lnTo>
                  <a:pt x="3702" y="1461"/>
                </a:lnTo>
                <a:lnTo>
                  <a:pt x="3704" y="1466"/>
                </a:lnTo>
                <a:lnTo>
                  <a:pt x="3704" y="1468"/>
                </a:lnTo>
                <a:lnTo>
                  <a:pt x="3707" y="1472"/>
                </a:lnTo>
                <a:lnTo>
                  <a:pt x="3707" y="1476"/>
                </a:lnTo>
                <a:lnTo>
                  <a:pt x="3711" y="1480"/>
                </a:lnTo>
                <a:lnTo>
                  <a:pt x="3711" y="1482"/>
                </a:lnTo>
                <a:lnTo>
                  <a:pt x="3711" y="1484"/>
                </a:lnTo>
                <a:lnTo>
                  <a:pt x="3711" y="1484"/>
                </a:lnTo>
                <a:lnTo>
                  <a:pt x="3711" y="1487"/>
                </a:lnTo>
                <a:lnTo>
                  <a:pt x="3713" y="1487"/>
                </a:lnTo>
                <a:lnTo>
                  <a:pt x="3713" y="1487"/>
                </a:lnTo>
                <a:lnTo>
                  <a:pt x="3713" y="1489"/>
                </a:lnTo>
                <a:lnTo>
                  <a:pt x="3715" y="1493"/>
                </a:lnTo>
                <a:lnTo>
                  <a:pt x="3715" y="1495"/>
                </a:lnTo>
                <a:lnTo>
                  <a:pt x="3715" y="1493"/>
                </a:lnTo>
                <a:lnTo>
                  <a:pt x="3715" y="1491"/>
                </a:lnTo>
                <a:lnTo>
                  <a:pt x="3713" y="1489"/>
                </a:lnTo>
                <a:lnTo>
                  <a:pt x="3713" y="1489"/>
                </a:lnTo>
                <a:lnTo>
                  <a:pt x="3713" y="1489"/>
                </a:lnTo>
                <a:lnTo>
                  <a:pt x="3713" y="1493"/>
                </a:lnTo>
                <a:lnTo>
                  <a:pt x="3713" y="1495"/>
                </a:lnTo>
                <a:lnTo>
                  <a:pt x="3715" y="1499"/>
                </a:lnTo>
                <a:lnTo>
                  <a:pt x="3715" y="1499"/>
                </a:lnTo>
                <a:lnTo>
                  <a:pt x="3715" y="1499"/>
                </a:lnTo>
                <a:lnTo>
                  <a:pt x="3715" y="1499"/>
                </a:lnTo>
                <a:lnTo>
                  <a:pt x="3715" y="1501"/>
                </a:lnTo>
                <a:lnTo>
                  <a:pt x="3717" y="1503"/>
                </a:lnTo>
                <a:lnTo>
                  <a:pt x="3717" y="1503"/>
                </a:lnTo>
                <a:lnTo>
                  <a:pt x="3723" y="1510"/>
                </a:lnTo>
                <a:lnTo>
                  <a:pt x="3723" y="1512"/>
                </a:lnTo>
                <a:lnTo>
                  <a:pt x="3728" y="1514"/>
                </a:lnTo>
                <a:lnTo>
                  <a:pt x="3732" y="1516"/>
                </a:lnTo>
                <a:lnTo>
                  <a:pt x="3732" y="1514"/>
                </a:lnTo>
                <a:lnTo>
                  <a:pt x="3734" y="1514"/>
                </a:lnTo>
                <a:lnTo>
                  <a:pt x="3738" y="1510"/>
                </a:lnTo>
                <a:lnTo>
                  <a:pt x="3740" y="1510"/>
                </a:lnTo>
                <a:lnTo>
                  <a:pt x="3740" y="1505"/>
                </a:lnTo>
                <a:lnTo>
                  <a:pt x="3740" y="1503"/>
                </a:lnTo>
                <a:lnTo>
                  <a:pt x="3742" y="1501"/>
                </a:lnTo>
                <a:lnTo>
                  <a:pt x="3744" y="1499"/>
                </a:lnTo>
                <a:lnTo>
                  <a:pt x="3753" y="1497"/>
                </a:lnTo>
                <a:lnTo>
                  <a:pt x="3755" y="1497"/>
                </a:lnTo>
                <a:lnTo>
                  <a:pt x="3759" y="1499"/>
                </a:lnTo>
                <a:lnTo>
                  <a:pt x="3757" y="1497"/>
                </a:lnTo>
                <a:lnTo>
                  <a:pt x="3757" y="1497"/>
                </a:lnTo>
                <a:lnTo>
                  <a:pt x="3755" y="1497"/>
                </a:lnTo>
                <a:lnTo>
                  <a:pt x="3753" y="1497"/>
                </a:lnTo>
                <a:lnTo>
                  <a:pt x="3751" y="1495"/>
                </a:lnTo>
                <a:lnTo>
                  <a:pt x="3751" y="1495"/>
                </a:lnTo>
                <a:lnTo>
                  <a:pt x="3751" y="1493"/>
                </a:lnTo>
                <a:lnTo>
                  <a:pt x="3753" y="1491"/>
                </a:lnTo>
                <a:lnTo>
                  <a:pt x="3757" y="1487"/>
                </a:lnTo>
                <a:lnTo>
                  <a:pt x="3757" y="1484"/>
                </a:lnTo>
                <a:lnTo>
                  <a:pt x="3757" y="1482"/>
                </a:lnTo>
                <a:lnTo>
                  <a:pt x="3757" y="1482"/>
                </a:lnTo>
                <a:lnTo>
                  <a:pt x="3759" y="1482"/>
                </a:lnTo>
                <a:lnTo>
                  <a:pt x="3761" y="1482"/>
                </a:lnTo>
                <a:lnTo>
                  <a:pt x="3761" y="1482"/>
                </a:lnTo>
                <a:lnTo>
                  <a:pt x="3763" y="1482"/>
                </a:lnTo>
                <a:lnTo>
                  <a:pt x="3765" y="1482"/>
                </a:lnTo>
                <a:lnTo>
                  <a:pt x="3765" y="1476"/>
                </a:lnTo>
                <a:lnTo>
                  <a:pt x="3765" y="1470"/>
                </a:lnTo>
                <a:lnTo>
                  <a:pt x="3765" y="1468"/>
                </a:lnTo>
                <a:lnTo>
                  <a:pt x="3763" y="1468"/>
                </a:lnTo>
                <a:lnTo>
                  <a:pt x="3763" y="1468"/>
                </a:lnTo>
                <a:lnTo>
                  <a:pt x="3763" y="1468"/>
                </a:lnTo>
                <a:lnTo>
                  <a:pt x="3763" y="1466"/>
                </a:lnTo>
                <a:lnTo>
                  <a:pt x="3763" y="1463"/>
                </a:lnTo>
                <a:lnTo>
                  <a:pt x="3763" y="1463"/>
                </a:lnTo>
                <a:lnTo>
                  <a:pt x="3765" y="1457"/>
                </a:lnTo>
                <a:lnTo>
                  <a:pt x="3767" y="1455"/>
                </a:lnTo>
                <a:lnTo>
                  <a:pt x="3767" y="1453"/>
                </a:lnTo>
                <a:lnTo>
                  <a:pt x="3769" y="1451"/>
                </a:lnTo>
                <a:lnTo>
                  <a:pt x="3769" y="1449"/>
                </a:lnTo>
                <a:lnTo>
                  <a:pt x="3772" y="1438"/>
                </a:lnTo>
                <a:lnTo>
                  <a:pt x="3772" y="1436"/>
                </a:lnTo>
                <a:lnTo>
                  <a:pt x="3767" y="1436"/>
                </a:lnTo>
                <a:lnTo>
                  <a:pt x="3767" y="1434"/>
                </a:lnTo>
                <a:lnTo>
                  <a:pt x="3769" y="1432"/>
                </a:lnTo>
                <a:lnTo>
                  <a:pt x="3769" y="1434"/>
                </a:lnTo>
                <a:lnTo>
                  <a:pt x="3772" y="1436"/>
                </a:lnTo>
                <a:lnTo>
                  <a:pt x="3772" y="1436"/>
                </a:lnTo>
                <a:lnTo>
                  <a:pt x="3769" y="1434"/>
                </a:lnTo>
                <a:lnTo>
                  <a:pt x="3769" y="1432"/>
                </a:lnTo>
                <a:lnTo>
                  <a:pt x="3769" y="1430"/>
                </a:lnTo>
                <a:lnTo>
                  <a:pt x="3769" y="1428"/>
                </a:lnTo>
                <a:lnTo>
                  <a:pt x="3767" y="1426"/>
                </a:lnTo>
                <a:lnTo>
                  <a:pt x="3769" y="1424"/>
                </a:lnTo>
                <a:lnTo>
                  <a:pt x="3769" y="1424"/>
                </a:lnTo>
                <a:lnTo>
                  <a:pt x="3769" y="1422"/>
                </a:lnTo>
                <a:lnTo>
                  <a:pt x="3769" y="1419"/>
                </a:lnTo>
                <a:lnTo>
                  <a:pt x="3767" y="1417"/>
                </a:lnTo>
                <a:lnTo>
                  <a:pt x="3767" y="1413"/>
                </a:lnTo>
                <a:lnTo>
                  <a:pt x="3767" y="1409"/>
                </a:lnTo>
                <a:lnTo>
                  <a:pt x="3772" y="1405"/>
                </a:lnTo>
                <a:lnTo>
                  <a:pt x="3772" y="1403"/>
                </a:lnTo>
                <a:lnTo>
                  <a:pt x="3776" y="1401"/>
                </a:lnTo>
                <a:lnTo>
                  <a:pt x="3778" y="1401"/>
                </a:lnTo>
                <a:lnTo>
                  <a:pt x="3778" y="1401"/>
                </a:lnTo>
                <a:lnTo>
                  <a:pt x="3778" y="1403"/>
                </a:lnTo>
                <a:lnTo>
                  <a:pt x="3780" y="1403"/>
                </a:lnTo>
                <a:lnTo>
                  <a:pt x="3780" y="1403"/>
                </a:lnTo>
                <a:lnTo>
                  <a:pt x="3780" y="1403"/>
                </a:lnTo>
                <a:lnTo>
                  <a:pt x="3782" y="1403"/>
                </a:lnTo>
                <a:lnTo>
                  <a:pt x="3782" y="1401"/>
                </a:lnTo>
                <a:lnTo>
                  <a:pt x="3784" y="1401"/>
                </a:lnTo>
                <a:lnTo>
                  <a:pt x="3784" y="1396"/>
                </a:lnTo>
                <a:lnTo>
                  <a:pt x="3786" y="1394"/>
                </a:lnTo>
                <a:lnTo>
                  <a:pt x="3786" y="1394"/>
                </a:lnTo>
                <a:lnTo>
                  <a:pt x="3792" y="1394"/>
                </a:lnTo>
                <a:lnTo>
                  <a:pt x="3792" y="1394"/>
                </a:lnTo>
                <a:lnTo>
                  <a:pt x="3797" y="1392"/>
                </a:lnTo>
                <a:lnTo>
                  <a:pt x="3799" y="1392"/>
                </a:lnTo>
                <a:lnTo>
                  <a:pt x="3801" y="1390"/>
                </a:lnTo>
                <a:lnTo>
                  <a:pt x="3801" y="1390"/>
                </a:lnTo>
                <a:lnTo>
                  <a:pt x="3801" y="1388"/>
                </a:lnTo>
                <a:lnTo>
                  <a:pt x="3801" y="1388"/>
                </a:lnTo>
                <a:lnTo>
                  <a:pt x="3801" y="1386"/>
                </a:lnTo>
                <a:lnTo>
                  <a:pt x="3799" y="1386"/>
                </a:lnTo>
                <a:lnTo>
                  <a:pt x="3799" y="1386"/>
                </a:lnTo>
                <a:lnTo>
                  <a:pt x="3801" y="1384"/>
                </a:lnTo>
                <a:lnTo>
                  <a:pt x="3805" y="1382"/>
                </a:lnTo>
                <a:lnTo>
                  <a:pt x="3809" y="1378"/>
                </a:lnTo>
                <a:lnTo>
                  <a:pt x="3813" y="1375"/>
                </a:lnTo>
                <a:lnTo>
                  <a:pt x="3816" y="1373"/>
                </a:lnTo>
                <a:lnTo>
                  <a:pt x="3818" y="1369"/>
                </a:lnTo>
                <a:lnTo>
                  <a:pt x="3820" y="1369"/>
                </a:lnTo>
                <a:lnTo>
                  <a:pt x="3826" y="1365"/>
                </a:lnTo>
                <a:lnTo>
                  <a:pt x="3828" y="1365"/>
                </a:lnTo>
                <a:lnTo>
                  <a:pt x="3832" y="1361"/>
                </a:lnTo>
                <a:lnTo>
                  <a:pt x="3834" y="1357"/>
                </a:lnTo>
                <a:lnTo>
                  <a:pt x="3834" y="1357"/>
                </a:lnTo>
                <a:lnTo>
                  <a:pt x="3836" y="1354"/>
                </a:lnTo>
                <a:lnTo>
                  <a:pt x="3836" y="1352"/>
                </a:lnTo>
                <a:lnTo>
                  <a:pt x="3843" y="1348"/>
                </a:lnTo>
                <a:lnTo>
                  <a:pt x="3845" y="1346"/>
                </a:lnTo>
                <a:lnTo>
                  <a:pt x="3845" y="1346"/>
                </a:lnTo>
                <a:lnTo>
                  <a:pt x="3845" y="1344"/>
                </a:lnTo>
                <a:lnTo>
                  <a:pt x="3843" y="1346"/>
                </a:lnTo>
                <a:lnTo>
                  <a:pt x="3841" y="1346"/>
                </a:lnTo>
                <a:lnTo>
                  <a:pt x="3841" y="1346"/>
                </a:lnTo>
                <a:lnTo>
                  <a:pt x="3843" y="1344"/>
                </a:lnTo>
                <a:lnTo>
                  <a:pt x="3845" y="1342"/>
                </a:lnTo>
                <a:lnTo>
                  <a:pt x="3847" y="1342"/>
                </a:lnTo>
                <a:lnTo>
                  <a:pt x="3847" y="1342"/>
                </a:lnTo>
                <a:lnTo>
                  <a:pt x="3847" y="1344"/>
                </a:lnTo>
                <a:lnTo>
                  <a:pt x="3847" y="1344"/>
                </a:lnTo>
                <a:lnTo>
                  <a:pt x="3847" y="1344"/>
                </a:lnTo>
                <a:lnTo>
                  <a:pt x="3847" y="1344"/>
                </a:lnTo>
                <a:lnTo>
                  <a:pt x="3851" y="1344"/>
                </a:lnTo>
                <a:lnTo>
                  <a:pt x="3857" y="1342"/>
                </a:lnTo>
                <a:lnTo>
                  <a:pt x="3857" y="1342"/>
                </a:lnTo>
                <a:lnTo>
                  <a:pt x="3857" y="1342"/>
                </a:lnTo>
                <a:lnTo>
                  <a:pt x="3857" y="1340"/>
                </a:lnTo>
                <a:lnTo>
                  <a:pt x="3857" y="1340"/>
                </a:lnTo>
                <a:lnTo>
                  <a:pt x="3857" y="1340"/>
                </a:lnTo>
                <a:lnTo>
                  <a:pt x="3860" y="1340"/>
                </a:lnTo>
                <a:lnTo>
                  <a:pt x="3860" y="1340"/>
                </a:lnTo>
                <a:lnTo>
                  <a:pt x="3862" y="1338"/>
                </a:lnTo>
                <a:lnTo>
                  <a:pt x="3864" y="1336"/>
                </a:lnTo>
                <a:lnTo>
                  <a:pt x="3864" y="1336"/>
                </a:lnTo>
                <a:lnTo>
                  <a:pt x="3864" y="1334"/>
                </a:lnTo>
                <a:lnTo>
                  <a:pt x="3866" y="1331"/>
                </a:lnTo>
                <a:lnTo>
                  <a:pt x="3868" y="1331"/>
                </a:lnTo>
                <a:lnTo>
                  <a:pt x="3868" y="1329"/>
                </a:lnTo>
                <a:lnTo>
                  <a:pt x="3868" y="1329"/>
                </a:lnTo>
                <a:lnTo>
                  <a:pt x="3866" y="1325"/>
                </a:lnTo>
                <a:lnTo>
                  <a:pt x="3866" y="1323"/>
                </a:lnTo>
                <a:lnTo>
                  <a:pt x="3866" y="1321"/>
                </a:lnTo>
                <a:lnTo>
                  <a:pt x="3868" y="1319"/>
                </a:lnTo>
                <a:lnTo>
                  <a:pt x="3870" y="1317"/>
                </a:lnTo>
                <a:lnTo>
                  <a:pt x="3870" y="1317"/>
                </a:lnTo>
                <a:lnTo>
                  <a:pt x="3878" y="1315"/>
                </a:lnTo>
                <a:lnTo>
                  <a:pt x="3880" y="1315"/>
                </a:lnTo>
                <a:lnTo>
                  <a:pt x="3883" y="1313"/>
                </a:lnTo>
                <a:lnTo>
                  <a:pt x="3883" y="1310"/>
                </a:lnTo>
                <a:lnTo>
                  <a:pt x="3885" y="1310"/>
                </a:lnTo>
                <a:lnTo>
                  <a:pt x="3885" y="1308"/>
                </a:lnTo>
                <a:lnTo>
                  <a:pt x="3885" y="1308"/>
                </a:lnTo>
                <a:lnTo>
                  <a:pt x="3883" y="1306"/>
                </a:lnTo>
                <a:lnTo>
                  <a:pt x="3883" y="1306"/>
                </a:lnTo>
                <a:lnTo>
                  <a:pt x="3883" y="1304"/>
                </a:lnTo>
                <a:lnTo>
                  <a:pt x="3883" y="1306"/>
                </a:lnTo>
                <a:lnTo>
                  <a:pt x="3885" y="1306"/>
                </a:lnTo>
                <a:lnTo>
                  <a:pt x="3885" y="1308"/>
                </a:lnTo>
                <a:lnTo>
                  <a:pt x="3885" y="1310"/>
                </a:lnTo>
                <a:lnTo>
                  <a:pt x="3885" y="1313"/>
                </a:lnTo>
                <a:lnTo>
                  <a:pt x="3883" y="1315"/>
                </a:lnTo>
                <a:lnTo>
                  <a:pt x="3885" y="1317"/>
                </a:lnTo>
                <a:lnTo>
                  <a:pt x="3887" y="1317"/>
                </a:lnTo>
                <a:lnTo>
                  <a:pt x="3887" y="1315"/>
                </a:lnTo>
                <a:lnTo>
                  <a:pt x="3887" y="1315"/>
                </a:lnTo>
                <a:lnTo>
                  <a:pt x="3887" y="1315"/>
                </a:lnTo>
                <a:lnTo>
                  <a:pt x="3889" y="1317"/>
                </a:lnTo>
                <a:lnTo>
                  <a:pt x="3891" y="1315"/>
                </a:lnTo>
                <a:lnTo>
                  <a:pt x="3891" y="1315"/>
                </a:lnTo>
                <a:lnTo>
                  <a:pt x="3891" y="1313"/>
                </a:lnTo>
                <a:lnTo>
                  <a:pt x="3891" y="1308"/>
                </a:lnTo>
                <a:lnTo>
                  <a:pt x="3893" y="1308"/>
                </a:lnTo>
                <a:lnTo>
                  <a:pt x="3893" y="1310"/>
                </a:lnTo>
                <a:lnTo>
                  <a:pt x="3893" y="1310"/>
                </a:lnTo>
                <a:lnTo>
                  <a:pt x="3893" y="1310"/>
                </a:lnTo>
                <a:lnTo>
                  <a:pt x="3893" y="1315"/>
                </a:lnTo>
                <a:lnTo>
                  <a:pt x="3893" y="1315"/>
                </a:lnTo>
                <a:lnTo>
                  <a:pt x="3893" y="1317"/>
                </a:lnTo>
                <a:lnTo>
                  <a:pt x="3893" y="1317"/>
                </a:lnTo>
                <a:lnTo>
                  <a:pt x="3895" y="1315"/>
                </a:lnTo>
                <a:lnTo>
                  <a:pt x="3895" y="1315"/>
                </a:lnTo>
                <a:lnTo>
                  <a:pt x="3895" y="1315"/>
                </a:lnTo>
                <a:lnTo>
                  <a:pt x="3897" y="1315"/>
                </a:lnTo>
                <a:lnTo>
                  <a:pt x="3897" y="1315"/>
                </a:lnTo>
                <a:lnTo>
                  <a:pt x="3897" y="1315"/>
                </a:lnTo>
                <a:lnTo>
                  <a:pt x="3897" y="1313"/>
                </a:lnTo>
                <a:lnTo>
                  <a:pt x="3897" y="1310"/>
                </a:lnTo>
                <a:lnTo>
                  <a:pt x="3897" y="1310"/>
                </a:lnTo>
                <a:lnTo>
                  <a:pt x="3897" y="1308"/>
                </a:lnTo>
                <a:lnTo>
                  <a:pt x="3897" y="1310"/>
                </a:lnTo>
                <a:lnTo>
                  <a:pt x="3899" y="1313"/>
                </a:lnTo>
                <a:lnTo>
                  <a:pt x="3899" y="1313"/>
                </a:lnTo>
                <a:lnTo>
                  <a:pt x="3901" y="1315"/>
                </a:lnTo>
                <a:lnTo>
                  <a:pt x="3901" y="1315"/>
                </a:lnTo>
                <a:lnTo>
                  <a:pt x="3901" y="1315"/>
                </a:lnTo>
                <a:lnTo>
                  <a:pt x="3904" y="1313"/>
                </a:lnTo>
                <a:lnTo>
                  <a:pt x="3904" y="1313"/>
                </a:lnTo>
                <a:lnTo>
                  <a:pt x="3904" y="1310"/>
                </a:lnTo>
                <a:lnTo>
                  <a:pt x="3904" y="1306"/>
                </a:lnTo>
                <a:lnTo>
                  <a:pt x="3904" y="1306"/>
                </a:lnTo>
                <a:lnTo>
                  <a:pt x="3906" y="1310"/>
                </a:lnTo>
                <a:lnTo>
                  <a:pt x="3906" y="1313"/>
                </a:lnTo>
                <a:lnTo>
                  <a:pt x="3906" y="1315"/>
                </a:lnTo>
                <a:lnTo>
                  <a:pt x="3906" y="1313"/>
                </a:lnTo>
                <a:lnTo>
                  <a:pt x="3908" y="1313"/>
                </a:lnTo>
                <a:lnTo>
                  <a:pt x="3908" y="1310"/>
                </a:lnTo>
                <a:lnTo>
                  <a:pt x="3910" y="1310"/>
                </a:lnTo>
                <a:lnTo>
                  <a:pt x="3910" y="1308"/>
                </a:lnTo>
                <a:lnTo>
                  <a:pt x="3910" y="1308"/>
                </a:lnTo>
                <a:lnTo>
                  <a:pt x="3910" y="1306"/>
                </a:lnTo>
                <a:lnTo>
                  <a:pt x="3910" y="1304"/>
                </a:lnTo>
                <a:lnTo>
                  <a:pt x="3912" y="1304"/>
                </a:lnTo>
                <a:lnTo>
                  <a:pt x="3910" y="1306"/>
                </a:lnTo>
                <a:lnTo>
                  <a:pt x="3910" y="1306"/>
                </a:lnTo>
                <a:lnTo>
                  <a:pt x="3910" y="1308"/>
                </a:lnTo>
                <a:lnTo>
                  <a:pt x="3912" y="1310"/>
                </a:lnTo>
                <a:lnTo>
                  <a:pt x="3912" y="1308"/>
                </a:lnTo>
                <a:lnTo>
                  <a:pt x="3914" y="1308"/>
                </a:lnTo>
                <a:lnTo>
                  <a:pt x="3914" y="1308"/>
                </a:lnTo>
                <a:lnTo>
                  <a:pt x="3912" y="1310"/>
                </a:lnTo>
                <a:lnTo>
                  <a:pt x="3912" y="1310"/>
                </a:lnTo>
                <a:lnTo>
                  <a:pt x="3912" y="1313"/>
                </a:lnTo>
                <a:lnTo>
                  <a:pt x="3914" y="1313"/>
                </a:lnTo>
                <a:lnTo>
                  <a:pt x="3914" y="1313"/>
                </a:lnTo>
                <a:lnTo>
                  <a:pt x="3914" y="1313"/>
                </a:lnTo>
                <a:lnTo>
                  <a:pt x="3916" y="1313"/>
                </a:lnTo>
                <a:lnTo>
                  <a:pt x="3916" y="1310"/>
                </a:lnTo>
                <a:lnTo>
                  <a:pt x="3918" y="1308"/>
                </a:lnTo>
                <a:lnTo>
                  <a:pt x="3920" y="1306"/>
                </a:lnTo>
                <a:lnTo>
                  <a:pt x="3920" y="1306"/>
                </a:lnTo>
                <a:lnTo>
                  <a:pt x="3920" y="1304"/>
                </a:lnTo>
                <a:lnTo>
                  <a:pt x="3920" y="1304"/>
                </a:lnTo>
                <a:lnTo>
                  <a:pt x="3918" y="1302"/>
                </a:lnTo>
                <a:lnTo>
                  <a:pt x="3918" y="1302"/>
                </a:lnTo>
                <a:lnTo>
                  <a:pt x="3918" y="1300"/>
                </a:lnTo>
                <a:lnTo>
                  <a:pt x="3918" y="1300"/>
                </a:lnTo>
                <a:lnTo>
                  <a:pt x="3918" y="1298"/>
                </a:lnTo>
                <a:lnTo>
                  <a:pt x="3918" y="1298"/>
                </a:lnTo>
                <a:lnTo>
                  <a:pt x="3918" y="1298"/>
                </a:lnTo>
                <a:lnTo>
                  <a:pt x="3920" y="1296"/>
                </a:lnTo>
                <a:lnTo>
                  <a:pt x="3918" y="1296"/>
                </a:lnTo>
                <a:lnTo>
                  <a:pt x="3918" y="1294"/>
                </a:lnTo>
                <a:lnTo>
                  <a:pt x="3918" y="1294"/>
                </a:lnTo>
                <a:lnTo>
                  <a:pt x="3920" y="1294"/>
                </a:lnTo>
                <a:lnTo>
                  <a:pt x="3920" y="1292"/>
                </a:lnTo>
                <a:lnTo>
                  <a:pt x="3920" y="1292"/>
                </a:lnTo>
                <a:lnTo>
                  <a:pt x="3918" y="1289"/>
                </a:lnTo>
                <a:lnTo>
                  <a:pt x="3918" y="1289"/>
                </a:lnTo>
                <a:lnTo>
                  <a:pt x="3916" y="1287"/>
                </a:lnTo>
                <a:lnTo>
                  <a:pt x="3918" y="1289"/>
                </a:lnTo>
                <a:lnTo>
                  <a:pt x="3920" y="1289"/>
                </a:lnTo>
                <a:lnTo>
                  <a:pt x="3920" y="1287"/>
                </a:lnTo>
                <a:lnTo>
                  <a:pt x="3920" y="1287"/>
                </a:lnTo>
                <a:lnTo>
                  <a:pt x="3920" y="1287"/>
                </a:lnTo>
                <a:lnTo>
                  <a:pt x="3920" y="1285"/>
                </a:lnTo>
                <a:lnTo>
                  <a:pt x="3920" y="1287"/>
                </a:lnTo>
                <a:lnTo>
                  <a:pt x="3920" y="1289"/>
                </a:lnTo>
                <a:lnTo>
                  <a:pt x="3920" y="1292"/>
                </a:lnTo>
                <a:lnTo>
                  <a:pt x="3920" y="1294"/>
                </a:lnTo>
                <a:lnTo>
                  <a:pt x="3920" y="1296"/>
                </a:lnTo>
                <a:lnTo>
                  <a:pt x="3924" y="1300"/>
                </a:lnTo>
                <a:lnTo>
                  <a:pt x="3924" y="1302"/>
                </a:lnTo>
                <a:lnTo>
                  <a:pt x="3929" y="1300"/>
                </a:lnTo>
                <a:lnTo>
                  <a:pt x="3929" y="1300"/>
                </a:lnTo>
                <a:lnTo>
                  <a:pt x="3931" y="1300"/>
                </a:lnTo>
                <a:lnTo>
                  <a:pt x="3933" y="1298"/>
                </a:lnTo>
                <a:lnTo>
                  <a:pt x="3933" y="1298"/>
                </a:lnTo>
                <a:lnTo>
                  <a:pt x="3933" y="1298"/>
                </a:lnTo>
                <a:lnTo>
                  <a:pt x="3933" y="1300"/>
                </a:lnTo>
                <a:lnTo>
                  <a:pt x="3937" y="1302"/>
                </a:lnTo>
                <a:lnTo>
                  <a:pt x="3937" y="1304"/>
                </a:lnTo>
                <a:lnTo>
                  <a:pt x="3937" y="1306"/>
                </a:lnTo>
                <a:lnTo>
                  <a:pt x="3939" y="1304"/>
                </a:lnTo>
                <a:lnTo>
                  <a:pt x="3939" y="1304"/>
                </a:lnTo>
                <a:lnTo>
                  <a:pt x="3939" y="1306"/>
                </a:lnTo>
                <a:lnTo>
                  <a:pt x="3937" y="1306"/>
                </a:lnTo>
                <a:lnTo>
                  <a:pt x="3939" y="1308"/>
                </a:lnTo>
                <a:lnTo>
                  <a:pt x="3939" y="1313"/>
                </a:lnTo>
                <a:lnTo>
                  <a:pt x="3941" y="1315"/>
                </a:lnTo>
                <a:lnTo>
                  <a:pt x="3941" y="1317"/>
                </a:lnTo>
                <a:lnTo>
                  <a:pt x="3941" y="1323"/>
                </a:lnTo>
                <a:lnTo>
                  <a:pt x="3943" y="1325"/>
                </a:lnTo>
                <a:lnTo>
                  <a:pt x="3943" y="1327"/>
                </a:lnTo>
                <a:lnTo>
                  <a:pt x="3945" y="1329"/>
                </a:lnTo>
                <a:lnTo>
                  <a:pt x="3945" y="1329"/>
                </a:lnTo>
                <a:lnTo>
                  <a:pt x="3945" y="1329"/>
                </a:lnTo>
                <a:lnTo>
                  <a:pt x="3950" y="1334"/>
                </a:lnTo>
                <a:lnTo>
                  <a:pt x="3952" y="1336"/>
                </a:lnTo>
                <a:lnTo>
                  <a:pt x="3952" y="1334"/>
                </a:lnTo>
                <a:lnTo>
                  <a:pt x="3952" y="1331"/>
                </a:lnTo>
                <a:lnTo>
                  <a:pt x="3952" y="1331"/>
                </a:lnTo>
                <a:lnTo>
                  <a:pt x="3952" y="1334"/>
                </a:lnTo>
                <a:lnTo>
                  <a:pt x="3954" y="1334"/>
                </a:lnTo>
                <a:lnTo>
                  <a:pt x="3954" y="1336"/>
                </a:lnTo>
                <a:lnTo>
                  <a:pt x="3954" y="1336"/>
                </a:lnTo>
                <a:lnTo>
                  <a:pt x="3952" y="1336"/>
                </a:lnTo>
                <a:lnTo>
                  <a:pt x="3952" y="1338"/>
                </a:lnTo>
                <a:lnTo>
                  <a:pt x="3952" y="1338"/>
                </a:lnTo>
                <a:lnTo>
                  <a:pt x="3954" y="1338"/>
                </a:lnTo>
                <a:lnTo>
                  <a:pt x="3954" y="1336"/>
                </a:lnTo>
                <a:lnTo>
                  <a:pt x="3956" y="1336"/>
                </a:lnTo>
                <a:lnTo>
                  <a:pt x="3956" y="1334"/>
                </a:lnTo>
                <a:lnTo>
                  <a:pt x="3956" y="1336"/>
                </a:lnTo>
                <a:lnTo>
                  <a:pt x="3956" y="1338"/>
                </a:lnTo>
                <a:lnTo>
                  <a:pt x="3956" y="1338"/>
                </a:lnTo>
                <a:lnTo>
                  <a:pt x="3956" y="1338"/>
                </a:lnTo>
                <a:lnTo>
                  <a:pt x="3956" y="1338"/>
                </a:lnTo>
                <a:lnTo>
                  <a:pt x="3956" y="1340"/>
                </a:lnTo>
                <a:lnTo>
                  <a:pt x="3956" y="1342"/>
                </a:lnTo>
                <a:lnTo>
                  <a:pt x="3958" y="1342"/>
                </a:lnTo>
                <a:lnTo>
                  <a:pt x="3958" y="1342"/>
                </a:lnTo>
                <a:lnTo>
                  <a:pt x="3958" y="1340"/>
                </a:lnTo>
                <a:lnTo>
                  <a:pt x="3958" y="1340"/>
                </a:lnTo>
                <a:lnTo>
                  <a:pt x="3960" y="1340"/>
                </a:lnTo>
                <a:lnTo>
                  <a:pt x="3960" y="1340"/>
                </a:lnTo>
                <a:lnTo>
                  <a:pt x="3962" y="1340"/>
                </a:lnTo>
                <a:lnTo>
                  <a:pt x="3964" y="1342"/>
                </a:lnTo>
                <a:lnTo>
                  <a:pt x="3964" y="1342"/>
                </a:lnTo>
                <a:lnTo>
                  <a:pt x="3964" y="1342"/>
                </a:lnTo>
                <a:lnTo>
                  <a:pt x="3964" y="1344"/>
                </a:lnTo>
                <a:lnTo>
                  <a:pt x="3964" y="1344"/>
                </a:lnTo>
                <a:lnTo>
                  <a:pt x="3966" y="1344"/>
                </a:lnTo>
                <a:lnTo>
                  <a:pt x="3966" y="1346"/>
                </a:lnTo>
                <a:lnTo>
                  <a:pt x="3966" y="1346"/>
                </a:lnTo>
                <a:lnTo>
                  <a:pt x="3966" y="1348"/>
                </a:lnTo>
                <a:lnTo>
                  <a:pt x="3968" y="1348"/>
                </a:lnTo>
                <a:lnTo>
                  <a:pt x="3968" y="1348"/>
                </a:lnTo>
                <a:lnTo>
                  <a:pt x="3968" y="1348"/>
                </a:lnTo>
                <a:lnTo>
                  <a:pt x="3968" y="1350"/>
                </a:lnTo>
                <a:lnTo>
                  <a:pt x="3968" y="1350"/>
                </a:lnTo>
                <a:lnTo>
                  <a:pt x="3966" y="1352"/>
                </a:lnTo>
                <a:lnTo>
                  <a:pt x="3966" y="1350"/>
                </a:lnTo>
                <a:lnTo>
                  <a:pt x="3964" y="1348"/>
                </a:lnTo>
                <a:lnTo>
                  <a:pt x="3962" y="1348"/>
                </a:lnTo>
                <a:lnTo>
                  <a:pt x="3962" y="1350"/>
                </a:lnTo>
                <a:lnTo>
                  <a:pt x="3964" y="1352"/>
                </a:lnTo>
                <a:lnTo>
                  <a:pt x="3964" y="1354"/>
                </a:lnTo>
                <a:lnTo>
                  <a:pt x="3966" y="1357"/>
                </a:lnTo>
                <a:lnTo>
                  <a:pt x="3968" y="1357"/>
                </a:lnTo>
                <a:lnTo>
                  <a:pt x="3968" y="1357"/>
                </a:lnTo>
                <a:lnTo>
                  <a:pt x="3968" y="1354"/>
                </a:lnTo>
                <a:lnTo>
                  <a:pt x="3968" y="1352"/>
                </a:lnTo>
                <a:lnTo>
                  <a:pt x="3968" y="1352"/>
                </a:lnTo>
                <a:lnTo>
                  <a:pt x="3971" y="1350"/>
                </a:lnTo>
                <a:lnTo>
                  <a:pt x="3971" y="1350"/>
                </a:lnTo>
                <a:lnTo>
                  <a:pt x="3971" y="1352"/>
                </a:lnTo>
                <a:lnTo>
                  <a:pt x="3971" y="1357"/>
                </a:lnTo>
                <a:lnTo>
                  <a:pt x="3971" y="1357"/>
                </a:lnTo>
                <a:lnTo>
                  <a:pt x="3973" y="1359"/>
                </a:lnTo>
                <a:lnTo>
                  <a:pt x="3973" y="1359"/>
                </a:lnTo>
                <a:lnTo>
                  <a:pt x="3973" y="1361"/>
                </a:lnTo>
                <a:lnTo>
                  <a:pt x="3973" y="1363"/>
                </a:lnTo>
                <a:lnTo>
                  <a:pt x="3975" y="1367"/>
                </a:lnTo>
                <a:lnTo>
                  <a:pt x="3977" y="1373"/>
                </a:lnTo>
                <a:lnTo>
                  <a:pt x="3977" y="1375"/>
                </a:lnTo>
                <a:lnTo>
                  <a:pt x="3979" y="1375"/>
                </a:lnTo>
                <a:lnTo>
                  <a:pt x="3977" y="1380"/>
                </a:lnTo>
                <a:lnTo>
                  <a:pt x="3977" y="1382"/>
                </a:lnTo>
                <a:lnTo>
                  <a:pt x="3977" y="1384"/>
                </a:lnTo>
                <a:lnTo>
                  <a:pt x="3977" y="1386"/>
                </a:lnTo>
                <a:lnTo>
                  <a:pt x="3975" y="1386"/>
                </a:lnTo>
                <a:lnTo>
                  <a:pt x="3975" y="1390"/>
                </a:lnTo>
                <a:lnTo>
                  <a:pt x="3975" y="1390"/>
                </a:lnTo>
                <a:lnTo>
                  <a:pt x="3973" y="1392"/>
                </a:lnTo>
                <a:lnTo>
                  <a:pt x="3973" y="1399"/>
                </a:lnTo>
                <a:lnTo>
                  <a:pt x="3973" y="1399"/>
                </a:lnTo>
                <a:lnTo>
                  <a:pt x="3975" y="1399"/>
                </a:lnTo>
                <a:lnTo>
                  <a:pt x="3977" y="1399"/>
                </a:lnTo>
                <a:lnTo>
                  <a:pt x="3977" y="1396"/>
                </a:lnTo>
                <a:lnTo>
                  <a:pt x="3979" y="1394"/>
                </a:lnTo>
                <a:lnTo>
                  <a:pt x="3979" y="1394"/>
                </a:lnTo>
                <a:lnTo>
                  <a:pt x="3979" y="1394"/>
                </a:lnTo>
                <a:lnTo>
                  <a:pt x="3979" y="1394"/>
                </a:lnTo>
                <a:lnTo>
                  <a:pt x="3979" y="1392"/>
                </a:lnTo>
                <a:lnTo>
                  <a:pt x="3979" y="1392"/>
                </a:lnTo>
                <a:lnTo>
                  <a:pt x="3979" y="1394"/>
                </a:lnTo>
                <a:lnTo>
                  <a:pt x="3979" y="1396"/>
                </a:lnTo>
                <a:lnTo>
                  <a:pt x="3979" y="1399"/>
                </a:lnTo>
                <a:lnTo>
                  <a:pt x="3979" y="1399"/>
                </a:lnTo>
                <a:lnTo>
                  <a:pt x="3979" y="1401"/>
                </a:lnTo>
                <a:lnTo>
                  <a:pt x="3979" y="1401"/>
                </a:lnTo>
                <a:lnTo>
                  <a:pt x="3981" y="1401"/>
                </a:lnTo>
                <a:lnTo>
                  <a:pt x="3981" y="1399"/>
                </a:lnTo>
                <a:lnTo>
                  <a:pt x="3981" y="1399"/>
                </a:lnTo>
                <a:lnTo>
                  <a:pt x="3983" y="1396"/>
                </a:lnTo>
                <a:lnTo>
                  <a:pt x="3983" y="1399"/>
                </a:lnTo>
                <a:lnTo>
                  <a:pt x="3983" y="1399"/>
                </a:lnTo>
                <a:lnTo>
                  <a:pt x="3983" y="1399"/>
                </a:lnTo>
                <a:lnTo>
                  <a:pt x="3983" y="1401"/>
                </a:lnTo>
                <a:lnTo>
                  <a:pt x="3983" y="1403"/>
                </a:lnTo>
                <a:lnTo>
                  <a:pt x="3985" y="1403"/>
                </a:lnTo>
                <a:lnTo>
                  <a:pt x="3987" y="1403"/>
                </a:lnTo>
                <a:lnTo>
                  <a:pt x="3987" y="1401"/>
                </a:lnTo>
                <a:lnTo>
                  <a:pt x="3989" y="1399"/>
                </a:lnTo>
                <a:lnTo>
                  <a:pt x="3989" y="1399"/>
                </a:lnTo>
                <a:lnTo>
                  <a:pt x="3989" y="1401"/>
                </a:lnTo>
                <a:lnTo>
                  <a:pt x="3989" y="1401"/>
                </a:lnTo>
                <a:lnTo>
                  <a:pt x="3987" y="1403"/>
                </a:lnTo>
                <a:lnTo>
                  <a:pt x="3989" y="1403"/>
                </a:lnTo>
                <a:lnTo>
                  <a:pt x="3989" y="1403"/>
                </a:lnTo>
                <a:lnTo>
                  <a:pt x="3992" y="1403"/>
                </a:lnTo>
                <a:lnTo>
                  <a:pt x="3994" y="1401"/>
                </a:lnTo>
                <a:lnTo>
                  <a:pt x="3994" y="1399"/>
                </a:lnTo>
                <a:lnTo>
                  <a:pt x="3996" y="1396"/>
                </a:lnTo>
                <a:lnTo>
                  <a:pt x="3998" y="1396"/>
                </a:lnTo>
                <a:lnTo>
                  <a:pt x="4000" y="1394"/>
                </a:lnTo>
                <a:lnTo>
                  <a:pt x="4000" y="1394"/>
                </a:lnTo>
                <a:lnTo>
                  <a:pt x="4000" y="1394"/>
                </a:lnTo>
                <a:lnTo>
                  <a:pt x="4000" y="1394"/>
                </a:lnTo>
                <a:lnTo>
                  <a:pt x="4002" y="1394"/>
                </a:lnTo>
                <a:lnTo>
                  <a:pt x="4004" y="1392"/>
                </a:lnTo>
                <a:lnTo>
                  <a:pt x="4002" y="1392"/>
                </a:lnTo>
                <a:lnTo>
                  <a:pt x="4002" y="1390"/>
                </a:lnTo>
                <a:lnTo>
                  <a:pt x="4002" y="1388"/>
                </a:lnTo>
                <a:lnTo>
                  <a:pt x="4002" y="1388"/>
                </a:lnTo>
                <a:lnTo>
                  <a:pt x="4002" y="1388"/>
                </a:lnTo>
                <a:lnTo>
                  <a:pt x="4002" y="1390"/>
                </a:lnTo>
                <a:lnTo>
                  <a:pt x="4002" y="1390"/>
                </a:lnTo>
                <a:lnTo>
                  <a:pt x="4004" y="1392"/>
                </a:lnTo>
                <a:lnTo>
                  <a:pt x="4004" y="1392"/>
                </a:lnTo>
                <a:lnTo>
                  <a:pt x="4006" y="1392"/>
                </a:lnTo>
                <a:lnTo>
                  <a:pt x="4008" y="1392"/>
                </a:lnTo>
                <a:lnTo>
                  <a:pt x="4010" y="1388"/>
                </a:lnTo>
                <a:lnTo>
                  <a:pt x="4010" y="1388"/>
                </a:lnTo>
                <a:lnTo>
                  <a:pt x="4010" y="1386"/>
                </a:lnTo>
                <a:lnTo>
                  <a:pt x="4012" y="1384"/>
                </a:lnTo>
                <a:lnTo>
                  <a:pt x="4010" y="1382"/>
                </a:lnTo>
                <a:lnTo>
                  <a:pt x="4012" y="1380"/>
                </a:lnTo>
                <a:lnTo>
                  <a:pt x="4010" y="1380"/>
                </a:lnTo>
                <a:lnTo>
                  <a:pt x="4010" y="1380"/>
                </a:lnTo>
                <a:lnTo>
                  <a:pt x="4012" y="1380"/>
                </a:lnTo>
                <a:lnTo>
                  <a:pt x="4015" y="1382"/>
                </a:lnTo>
                <a:lnTo>
                  <a:pt x="4015" y="1382"/>
                </a:lnTo>
                <a:lnTo>
                  <a:pt x="4017" y="1384"/>
                </a:lnTo>
                <a:lnTo>
                  <a:pt x="4015" y="1384"/>
                </a:lnTo>
                <a:lnTo>
                  <a:pt x="4017" y="1386"/>
                </a:lnTo>
                <a:lnTo>
                  <a:pt x="4017" y="1388"/>
                </a:lnTo>
                <a:lnTo>
                  <a:pt x="4019" y="1390"/>
                </a:lnTo>
                <a:lnTo>
                  <a:pt x="4019" y="1392"/>
                </a:lnTo>
                <a:lnTo>
                  <a:pt x="4021" y="1392"/>
                </a:lnTo>
                <a:lnTo>
                  <a:pt x="4023" y="1392"/>
                </a:lnTo>
                <a:lnTo>
                  <a:pt x="4023" y="1392"/>
                </a:lnTo>
                <a:lnTo>
                  <a:pt x="4023" y="1390"/>
                </a:lnTo>
                <a:lnTo>
                  <a:pt x="4023" y="1392"/>
                </a:lnTo>
                <a:lnTo>
                  <a:pt x="4023" y="1392"/>
                </a:lnTo>
                <a:lnTo>
                  <a:pt x="4023" y="1396"/>
                </a:lnTo>
                <a:lnTo>
                  <a:pt x="4021" y="1396"/>
                </a:lnTo>
                <a:lnTo>
                  <a:pt x="4021" y="1399"/>
                </a:lnTo>
                <a:lnTo>
                  <a:pt x="4023" y="1401"/>
                </a:lnTo>
                <a:lnTo>
                  <a:pt x="4025" y="1407"/>
                </a:lnTo>
                <a:lnTo>
                  <a:pt x="4023" y="1409"/>
                </a:lnTo>
                <a:lnTo>
                  <a:pt x="4025" y="1411"/>
                </a:lnTo>
                <a:lnTo>
                  <a:pt x="4025" y="1415"/>
                </a:lnTo>
                <a:lnTo>
                  <a:pt x="4025" y="1417"/>
                </a:lnTo>
                <a:lnTo>
                  <a:pt x="4027" y="1417"/>
                </a:lnTo>
                <a:lnTo>
                  <a:pt x="4027" y="1419"/>
                </a:lnTo>
                <a:lnTo>
                  <a:pt x="4027" y="1419"/>
                </a:lnTo>
                <a:lnTo>
                  <a:pt x="4027" y="1419"/>
                </a:lnTo>
                <a:lnTo>
                  <a:pt x="4027" y="1422"/>
                </a:lnTo>
                <a:lnTo>
                  <a:pt x="4027" y="1424"/>
                </a:lnTo>
                <a:lnTo>
                  <a:pt x="4029" y="1426"/>
                </a:lnTo>
                <a:lnTo>
                  <a:pt x="4029" y="1430"/>
                </a:lnTo>
                <a:lnTo>
                  <a:pt x="4029" y="1430"/>
                </a:lnTo>
                <a:lnTo>
                  <a:pt x="4029" y="1432"/>
                </a:lnTo>
                <a:lnTo>
                  <a:pt x="4029" y="1434"/>
                </a:lnTo>
                <a:lnTo>
                  <a:pt x="4031" y="1430"/>
                </a:lnTo>
                <a:lnTo>
                  <a:pt x="4031" y="1430"/>
                </a:lnTo>
                <a:lnTo>
                  <a:pt x="4031" y="1432"/>
                </a:lnTo>
                <a:lnTo>
                  <a:pt x="4031" y="1432"/>
                </a:lnTo>
                <a:lnTo>
                  <a:pt x="4033" y="1436"/>
                </a:lnTo>
                <a:lnTo>
                  <a:pt x="4033" y="1438"/>
                </a:lnTo>
                <a:lnTo>
                  <a:pt x="4036" y="1440"/>
                </a:lnTo>
                <a:lnTo>
                  <a:pt x="4036" y="1445"/>
                </a:lnTo>
                <a:lnTo>
                  <a:pt x="4038" y="1447"/>
                </a:lnTo>
                <a:lnTo>
                  <a:pt x="4038" y="1447"/>
                </a:lnTo>
                <a:lnTo>
                  <a:pt x="4038" y="1449"/>
                </a:lnTo>
                <a:lnTo>
                  <a:pt x="4038" y="1451"/>
                </a:lnTo>
                <a:lnTo>
                  <a:pt x="4036" y="1451"/>
                </a:lnTo>
                <a:lnTo>
                  <a:pt x="4038" y="1453"/>
                </a:lnTo>
                <a:lnTo>
                  <a:pt x="4036" y="1453"/>
                </a:lnTo>
                <a:lnTo>
                  <a:pt x="4036" y="1455"/>
                </a:lnTo>
                <a:lnTo>
                  <a:pt x="4036" y="1455"/>
                </a:lnTo>
                <a:lnTo>
                  <a:pt x="4038" y="1455"/>
                </a:lnTo>
                <a:lnTo>
                  <a:pt x="4038" y="1457"/>
                </a:lnTo>
                <a:lnTo>
                  <a:pt x="4038" y="1457"/>
                </a:lnTo>
                <a:lnTo>
                  <a:pt x="4038" y="1459"/>
                </a:lnTo>
                <a:lnTo>
                  <a:pt x="4038" y="1459"/>
                </a:lnTo>
                <a:lnTo>
                  <a:pt x="4038" y="1459"/>
                </a:lnTo>
                <a:lnTo>
                  <a:pt x="4036" y="1461"/>
                </a:lnTo>
                <a:lnTo>
                  <a:pt x="4038" y="1461"/>
                </a:lnTo>
                <a:lnTo>
                  <a:pt x="4038" y="1461"/>
                </a:lnTo>
                <a:lnTo>
                  <a:pt x="4040" y="1461"/>
                </a:lnTo>
                <a:lnTo>
                  <a:pt x="4040" y="1461"/>
                </a:lnTo>
                <a:lnTo>
                  <a:pt x="4040" y="1461"/>
                </a:lnTo>
                <a:lnTo>
                  <a:pt x="4040" y="1463"/>
                </a:lnTo>
                <a:lnTo>
                  <a:pt x="4038" y="1463"/>
                </a:lnTo>
                <a:lnTo>
                  <a:pt x="4038" y="1466"/>
                </a:lnTo>
                <a:lnTo>
                  <a:pt x="4038" y="1466"/>
                </a:lnTo>
                <a:lnTo>
                  <a:pt x="4038" y="1468"/>
                </a:lnTo>
                <a:lnTo>
                  <a:pt x="4038" y="1470"/>
                </a:lnTo>
                <a:lnTo>
                  <a:pt x="4038" y="1470"/>
                </a:lnTo>
                <a:lnTo>
                  <a:pt x="4038" y="1472"/>
                </a:lnTo>
                <a:lnTo>
                  <a:pt x="4036" y="1474"/>
                </a:lnTo>
                <a:lnTo>
                  <a:pt x="4036" y="1476"/>
                </a:lnTo>
                <a:lnTo>
                  <a:pt x="4036" y="1476"/>
                </a:lnTo>
                <a:lnTo>
                  <a:pt x="4033" y="1478"/>
                </a:lnTo>
                <a:lnTo>
                  <a:pt x="4036" y="1482"/>
                </a:lnTo>
                <a:lnTo>
                  <a:pt x="4036" y="1484"/>
                </a:lnTo>
                <a:lnTo>
                  <a:pt x="4036" y="1487"/>
                </a:lnTo>
                <a:lnTo>
                  <a:pt x="4036" y="1487"/>
                </a:lnTo>
                <a:lnTo>
                  <a:pt x="4038" y="1484"/>
                </a:lnTo>
                <a:lnTo>
                  <a:pt x="4038" y="1484"/>
                </a:lnTo>
                <a:lnTo>
                  <a:pt x="4036" y="1489"/>
                </a:lnTo>
                <a:lnTo>
                  <a:pt x="4036" y="1493"/>
                </a:lnTo>
                <a:lnTo>
                  <a:pt x="4033" y="1495"/>
                </a:lnTo>
                <a:lnTo>
                  <a:pt x="4033" y="1497"/>
                </a:lnTo>
                <a:lnTo>
                  <a:pt x="4031" y="1501"/>
                </a:lnTo>
                <a:lnTo>
                  <a:pt x="4031" y="1505"/>
                </a:lnTo>
                <a:lnTo>
                  <a:pt x="4031" y="1508"/>
                </a:lnTo>
                <a:lnTo>
                  <a:pt x="4031" y="1510"/>
                </a:lnTo>
                <a:lnTo>
                  <a:pt x="4031" y="1514"/>
                </a:lnTo>
                <a:lnTo>
                  <a:pt x="4033" y="1514"/>
                </a:lnTo>
                <a:lnTo>
                  <a:pt x="4033" y="1514"/>
                </a:lnTo>
                <a:lnTo>
                  <a:pt x="4033" y="1512"/>
                </a:lnTo>
                <a:lnTo>
                  <a:pt x="4036" y="1512"/>
                </a:lnTo>
                <a:lnTo>
                  <a:pt x="4036" y="1512"/>
                </a:lnTo>
                <a:lnTo>
                  <a:pt x="4038" y="1512"/>
                </a:lnTo>
                <a:lnTo>
                  <a:pt x="4038" y="1512"/>
                </a:lnTo>
                <a:lnTo>
                  <a:pt x="4040" y="1516"/>
                </a:lnTo>
                <a:lnTo>
                  <a:pt x="4040" y="1516"/>
                </a:lnTo>
                <a:lnTo>
                  <a:pt x="4042" y="1516"/>
                </a:lnTo>
                <a:lnTo>
                  <a:pt x="4042" y="1518"/>
                </a:lnTo>
                <a:lnTo>
                  <a:pt x="4042" y="1520"/>
                </a:lnTo>
                <a:lnTo>
                  <a:pt x="4044" y="1520"/>
                </a:lnTo>
                <a:lnTo>
                  <a:pt x="4044" y="1520"/>
                </a:lnTo>
                <a:lnTo>
                  <a:pt x="4046" y="1522"/>
                </a:lnTo>
                <a:lnTo>
                  <a:pt x="4046" y="1522"/>
                </a:lnTo>
                <a:lnTo>
                  <a:pt x="4048" y="1524"/>
                </a:lnTo>
                <a:lnTo>
                  <a:pt x="4048" y="1526"/>
                </a:lnTo>
                <a:lnTo>
                  <a:pt x="4050" y="1526"/>
                </a:lnTo>
                <a:lnTo>
                  <a:pt x="4050" y="1526"/>
                </a:lnTo>
                <a:lnTo>
                  <a:pt x="4050" y="1526"/>
                </a:lnTo>
                <a:lnTo>
                  <a:pt x="4050" y="1528"/>
                </a:lnTo>
                <a:lnTo>
                  <a:pt x="4052" y="1528"/>
                </a:lnTo>
                <a:lnTo>
                  <a:pt x="4052" y="1528"/>
                </a:lnTo>
                <a:lnTo>
                  <a:pt x="4052" y="1533"/>
                </a:lnTo>
                <a:lnTo>
                  <a:pt x="4054" y="1535"/>
                </a:lnTo>
                <a:lnTo>
                  <a:pt x="4059" y="1539"/>
                </a:lnTo>
                <a:lnTo>
                  <a:pt x="4059" y="1541"/>
                </a:lnTo>
                <a:lnTo>
                  <a:pt x="4061" y="1543"/>
                </a:lnTo>
                <a:lnTo>
                  <a:pt x="4061" y="1545"/>
                </a:lnTo>
                <a:lnTo>
                  <a:pt x="4063" y="1547"/>
                </a:lnTo>
                <a:lnTo>
                  <a:pt x="4061" y="1552"/>
                </a:lnTo>
                <a:lnTo>
                  <a:pt x="4063" y="1558"/>
                </a:lnTo>
                <a:lnTo>
                  <a:pt x="4065" y="1564"/>
                </a:lnTo>
                <a:lnTo>
                  <a:pt x="4065" y="1568"/>
                </a:lnTo>
                <a:lnTo>
                  <a:pt x="4067" y="1570"/>
                </a:lnTo>
                <a:lnTo>
                  <a:pt x="4067" y="1573"/>
                </a:lnTo>
                <a:lnTo>
                  <a:pt x="4067" y="1573"/>
                </a:lnTo>
                <a:lnTo>
                  <a:pt x="4067" y="1575"/>
                </a:lnTo>
                <a:lnTo>
                  <a:pt x="4067" y="1575"/>
                </a:lnTo>
                <a:lnTo>
                  <a:pt x="4067" y="1575"/>
                </a:lnTo>
                <a:lnTo>
                  <a:pt x="4069" y="1577"/>
                </a:lnTo>
                <a:lnTo>
                  <a:pt x="4071" y="1579"/>
                </a:lnTo>
                <a:lnTo>
                  <a:pt x="4073" y="1581"/>
                </a:lnTo>
                <a:lnTo>
                  <a:pt x="4075" y="1585"/>
                </a:lnTo>
                <a:lnTo>
                  <a:pt x="4075" y="1585"/>
                </a:lnTo>
                <a:lnTo>
                  <a:pt x="4075" y="1587"/>
                </a:lnTo>
                <a:lnTo>
                  <a:pt x="4075" y="1589"/>
                </a:lnTo>
                <a:lnTo>
                  <a:pt x="4075" y="1591"/>
                </a:lnTo>
                <a:lnTo>
                  <a:pt x="4077" y="1591"/>
                </a:lnTo>
                <a:lnTo>
                  <a:pt x="4077" y="1593"/>
                </a:lnTo>
                <a:lnTo>
                  <a:pt x="4082" y="1593"/>
                </a:lnTo>
                <a:lnTo>
                  <a:pt x="4084" y="1596"/>
                </a:lnTo>
                <a:lnTo>
                  <a:pt x="4088" y="1600"/>
                </a:lnTo>
                <a:lnTo>
                  <a:pt x="4094" y="1602"/>
                </a:lnTo>
                <a:lnTo>
                  <a:pt x="4096" y="1604"/>
                </a:lnTo>
                <a:lnTo>
                  <a:pt x="4098" y="1606"/>
                </a:lnTo>
                <a:lnTo>
                  <a:pt x="4105" y="1608"/>
                </a:lnTo>
                <a:lnTo>
                  <a:pt x="4105" y="1610"/>
                </a:lnTo>
                <a:lnTo>
                  <a:pt x="4107" y="1610"/>
                </a:lnTo>
                <a:lnTo>
                  <a:pt x="4107" y="1612"/>
                </a:lnTo>
                <a:lnTo>
                  <a:pt x="4109" y="1612"/>
                </a:lnTo>
                <a:lnTo>
                  <a:pt x="4111" y="1610"/>
                </a:lnTo>
                <a:lnTo>
                  <a:pt x="4111" y="1610"/>
                </a:lnTo>
                <a:lnTo>
                  <a:pt x="4113" y="1610"/>
                </a:lnTo>
                <a:lnTo>
                  <a:pt x="4115" y="1610"/>
                </a:lnTo>
                <a:lnTo>
                  <a:pt x="4115" y="1608"/>
                </a:lnTo>
                <a:lnTo>
                  <a:pt x="4113" y="1608"/>
                </a:lnTo>
                <a:lnTo>
                  <a:pt x="4115" y="1608"/>
                </a:lnTo>
                <a:lnTo>
                  <a:pt x="4115" y="1608"/>
                </a:lnTo>
                <a:lnTo>
                  <a:pt x="4115" y="1610"/>
                </a:lnTo>
                <a:lnTo>
                  <a:pt x="4115" y="1610"/>
                </a:lnTo>
                <a:lnTo>
                  <a:pt x="4115" y="1610"/>
                </a:lnTo>
                <a:lnTo>
                  <a:pt x="4117" y="1612"/>
                </a:lnTo>
                <a:lnTo>
                  <a:pt x="4117" y="1610"/>
                </a:lnTo>
                <a:lnTo>
                  <a:pt x="4119" y="1610"/>
                </a:lnTo>
                <a:lnTo>
                  <a:pt x="4119" y="1610"/>
                </a:lnTo>
                <a:lnTo>
                  <a:pt x="4117" y="1606"/>
                </a:lnTo>
                <a:lnTo>
                  <a:pt x="4113" y="1598"/>
                </a:lnTo>
                <a:lnTo>
                  <a:pt x="4111" y="1596"/>
                </a:lnTo>
                <a:lnTo>
                  <a:pt x="4111" y="1593"/>
                </a:lnTo>
                <a:lnTo>
                  <a:pt x="4107" y="1591"/>
                </a:lnTo>
                <a:lnTo>
                  <a:pt x="4107" y="1591"/>
                </a:lnTo>
                <a:lnTo>
                  <a:pt x="4107" y="1589"/>
                </a:lnTo>
                <a:lnTo>
                  <a:pt x="4107" y="1585"/>
                </a:lnTo>
                <a:lnTo>
                  <a:pt x="4107" y="1583"/>
                </a:lnTo>
                <a:lnTo>
                  <a:pt x="4107" y="1581"/>
                </a:lnTo>
                <a:lnTo>
                  <a:pt x="4105" y="1579"/>
                </a:lnTo>
                <a:lnTo>
                  <a:pt x="4105" y="1577"/>
                </a:lnTo>
                <a:lnTo>
                  <a:pt x="4107" y="1575"/>
                </a:lnTo>
                <a:lnTo>
                  <a:pt x="4107" y="1568"/>
                </a:lnTo>
                <a:lnTo>
                  <a:pt x="4107" y="1564"/>
                </a:lnTo>
                <a:lnTo>
                  <a:pt x="4107" y="1562"/>
                </a:lnTo>
                <a:lnTo>
                  <a:pt x="4103" y="1556"/>
                </a:lnTo>
                <a:lnTo>
                  <a:pt x="4100" y="1554"/>
                </a:lnTo>
                <a:lnTo>
                  <a:pt x="4100" y="1552"/>
                </a:lnTo>
                <a:lnTo>
                  <a:pt x="4098" y="1552"/>
                </a:lnTo>
                <a:lnTo>
                  <a:pt x="4096" y="1549"/>
                </a:lnTo>
                <a:lnTo>
                  <a:pt x="4092" y="1547"/>
                </a:lnTo>
                <a:lnTo>
                  <a:pt x="4090" y="1543"/>
                </a:lnTo>
                <a:lnTo>
                  <a:pt x="4090" y="1541"/>
                </a:lnTo>
                <a:lnTo>
                  <a:pt x="4086" y="1541"/>
                </a:lnTo>
                <a:lnTo>
                  <a:pt x="4082" y="1539"/>
                </a:lnTo>
                <a:lnTo>
                  <a:pt x="4080" y="1535"/>
                </a:lnTo>
                <a:lnTo>
                  <a:pt x="4077" y="1533"/>
                </a:lnTo>
                <a:lnTo>
                  <a:pt x="4077" y="1533"/>
                </a:lnTo>
                <a:lnTo>
                  <a:pt x="4075" y="1533"/>
                </a:lnTo>
                <a:lnTo>
                  <a:pt x="4073" y="1533"/>
                </a:lnTo>
                <a:lnTo>
                  <a:pt x="4071" y="1533"/>
                </a:lnTo>
                <a:lnTo>
                  <a:pt x="4067" y="1531"/>
                </a:lnTo>
                <a:lnTo>
                  <a:pt x="4067" y="1528"/>
                </a:lnTo>
                <a:lnTo>
                  <a:pt x="4065" y="1528"/>
                </a:lnTo>
                <a:lnTo>
                  <a:pt x="4063" y="1528"/>
                </a:lnTo>
                <a:lnTo>
                  <a:pt x="4063" y="1528"/>
                </a:lnTo>
                <a:lnTo>
                  <a:pt x="4063" y="1526"/>
                </a:lnTo>
                <a:lnTo>
                  <a:pt x="4059" y="1524"/>
                </a:lnTo>
                <a:lnTo>
                  <a:pt x="4059" y="1522"/>
                </a:lnTo>
                <a:lnTo>
                  <a:pt x="4059" y="1520"/>
                </a:lnTo>
                <a:lnTo>
                  <a:pt x="4061" y="1520"/>
                </a:lnTo>
                <a:lnTo>
                  <a:pt x="4061" y="1520"/>
                </a:lnTo>
                <a:lnTo>
                  <a:pt x="4061" y="1522"/>
                </a:lnTo>
                <a:lnTo>
                  <a:pt x="4061" y="1522"/>
                </a:lnTo>
                <a:lnTo>
                  <a:pt x="4061" y="1522"/>
                </a:lnTo>
                <a:lnTo>
                  <a:pt x="4061" y="1522"/>
                </a:lnTo>
                <a:lnTo>
                  <a:pt x="4063" y="1522"/>
                </a:lnTo>
                <a:lnTo>
                  <a:pt x="4063" y="1524"/>
                </a:lnTo>
                <a:lnTo>
                  <a:pt x="4063" y="1526"/>
                </a:lnTo>
                <a:lnTo>
                  <a:pt x="4065" y="1526"/>
                </a:lnTo>
                <a:lnTo>
                  <a:pt x="4063" y="1526"/>
                </a:lnTo>
                <a:lnTo>
                  <a:pt x="4063" y="1524"/>
                </a:lnTo>
                <a:lnTo>
                  <a:pt x="4061" y="1512"/>
                </a:lnTo>
                <a:lnTo>
                  <a:pt x="4061" y="1510"/>
                </a:lnTo>
                <a:lnTo>
                  <a:pt x="4059" y="1510"/>
                </a:lnTo>
                <a:lnTo>
                  <a:pt x="4059" y="1510"/>
                </a:lnTo>
                <a:lnTo>
                  <a:pt x="4059" y="1510"/>
                </a:lnTo>
                <a:lnTo>
                  <a:pt x="4059" y="1510"/>
                </a:lnTo>
                <a:lnTo>
                  <a:pt x="4056" y="1510"/>
                </a:lnTo>
                <a:lnTo>
                  <a:pt x="4056" y="1508"/>
                </a:lnTo>
                <a:lnTo>
                  <a:pt x="4056" y="1505"/>
                </a:lnTo>
                <a:lnTo>
                  <a:pt x="4054" y="1499"/>
                </a:lnTo>
                <a:lnTo>
                  <a:pt x="4054" y="1499"/>
                </a:lnTo>
                <a:lnTo>
                  <a:pt x="4054" y="1497"/>
                </a:lnTo>
                <a:lnTo>
                  <a:pt x="4052" y="1497"/>
                </a:lnTo>
                <a:lnTo>
                  <a:pt x="4048" y="1499"/>
                </a:lnTo>
                <a:lnTo>
                  <a:pt x="4046" y="1499"/>
                </a:lnTo>
                <a:lnTo>
                  <a:pt x="4046" y="1497"/>
                </a:lnTo>
                <a:lnTo>
                  <a:pt x="4046" y="1497"/>
                </a:lnTo>
                <a:lnTo>
                  <a:pt x="4046" y="1495"/>
                </a:lnTo>
                <a:lnTo>
                  <a:pt x="4044" y="1493"/>
                </a:lnTo>
                <a:lnTo>
                  <a:pt x="4044" y="1491"/>
                </a:lnTo>
                <a:lnTo>
                  <a:pt x="4044" y="1489"/>
                </a:lnTo>
                <a:lnTo>
                  <a:pt x="4044" y="1484"/>
                </a:lnTo>
                <a:lnTo>
                  <a:pt x="4044" y="1482"/>
                </a:lnTo>
                <a:lnTo>
                  <a:pt x="4044" y="1482"/>
                </a:lnTo>
                <a:lnTo>
                  <a:pt x="4046" y="1482"/>
                </a:lnTo>
                <a:lnTo>
                  <a:pt x="4046" y="1478"/>
                </a:lnTo>
                <a:lnTo>
                  <a:pt x="4048" y="1474"/>
                </a:lnTo>
                <a:lnTo>
                  <a:pt x="4050" y="1472"/>
                </a:lnTo>
                <a:lnTo>
                  <a:pt x="4050" y="1470"/>
                </a:lnTo>
                <a:lnTo>
                  <a:pt x="4050" y="1466"/>
                </a:lnTo>
                <a:lnTo>
                  <a:pt x="4052" y="1463"/>
                </a:lnTo>
                <a:lnTo>
                  <a:pt x="4054" y="1461"/>
                </a:lnTo>
                <a:lnTo>
                  <a:pt x="4054" y="1459"/>
                </a:lnTo>
                <a:lnTo>
                  <a:pt x="4054" y="1457"/>
                </a:lnTo>
                <a:lnTo>
                  <a:pt x="4056" y="1455"/>
                </a:lnTo>
                <a:lnTo>
                  <a:pt x="4056" y="1453"/>
                </a:lnTo>
                <a:lnTo>
                  <a:pt x="4056" y="1449"/>
                </a:lnTo>
                <a:lnTo>
                  <a:pt x="4056" y="1447"/>
                </a:lnTo>
                <a:lnTo>
                  <a:pt x="4059" y="1443"/>
                </a:lnTo>
                <a:lnTo>
                  <a:pt x="4056" y="1440"/>
                </a:lnTo>
                <a:lnTo>
                  <a:pt x="4056" y="1440"/>
                </a:lnTo>
                <a:lnTo>
                  <a:pt x="4056" y="1438"/>
                </a:lnTo>
                <a:lnTo>
                  <a:pt x="4059" y="1436"/>
                </a:lnTo>
                <a:lnTo>
                  <a:pt x="4061" y="1436"/>
                </a:lnTo>
                <a:lnTo>
                  <a:pt x="4065" y="1436"/>
                </a:lnTo>
                <a:lnTo>
                  <a:pt x="4065" y="1436"/>
                </a:lnTo>
                <a:lnTo>
                  <a:pt x="4065" y="1436"/>
                </a:lnTo>
                <a:lnTo>
                  <a:pt x="4069" y="1436"/>
                </a:lnTo>
                <a:lnTo>
                  <a:pt x="4071" y="1436"/>
                </a:lnTo>
                <a:lnTo>
                  <a:pt x="4071" y="1438"/>
                </a:lnTo>
                <a:lnTo>
                  <a:pt x="4069" y="1438"/>
                </a:lnTo>
                <a:lnTo>
                  <a:pt x="4069" y="1440"/>
                </a:lnTo>
                <a:lnTo>
                  <a:pt x="4069" y="1443"/>
                </a:lnTo>
                <a:lnTo>
                  <a:pt x="4069" y="1447"/>
                </a:lnTo>
                <a:lnTo>
                  <a:pt x="4069" y="1447"/>
                </a:lnTo>
                <a:lnTo>
                  <a:pt x="4069" y="1449"/>
                </a:lnTo>
                <a:lnTo>
                  <a:pt x="4071" y="1449"/>
                </a:lnTo>
                <a:lnTo>
                  <a:pt x="4073" y="1449"/>
                </a:lnTo>
                <a:lnTo>
                  <a:pt x="4077" y="1449"/>
                </a:lnTo>
                <a:lnTo>
                  <a:pt x="4082" y="1449"/>
                </a:lnTo>
                <a:lnTo>
                  <a:pt x="4084" y="1449"/>
                </a:lnTo>
                <a:lnTo>
                  <a:pt x="4084" y="1449"/>
                </a:lnTo>
                <a:lnTo>
                  <a:pt x="4084" y="1449"/>
                </a:lnTo>
                <a:lnTo>
                  <a:pt x="4086" y="1451"/>
                </a:lnTo>
                <a:lnTo>
                  <a:pt x="4088" y="1451"/>
                </a:lnTo>
                <a:lnTo>
                  <a:pt x="4088" y="1453"/>
                </a:lnTo>
                <a:lnTo>
                  <a:pt x="4090" y="1453"/>
                </a:lnTo>
                <a:lnTo>
                  <a:pt x="4090" y="1453"/>
                </a:lnTo>
                <a:lnTo>
                  <a:pt x="4090" y="1455"/>
                </a:lnTo>
                <a:lnTo>
                  <a:pt x="4092" y="1455"/>
                </a:lnTo>
                <a:lnTo>
                  <a:pt x="4094" y="1457"/>
                </a:lnTo>
                <a:lnTo>
                  <a:pt x="4094" y="1455"/>
                </a:lnTo>
                <a:lnTo>
                  <a:pt x="4094" y="1455"/>
                </a:lnTo>
                <a:lnTo>
                  <a:pt x="4094" y="1455"/>
                </a:lnTo>
                <a:lnTo>
                  <a:pt x="4096" y="1457"/>
                </a:lnTo>
                <a:lnTo>
                  <a:pt x="4096" y="1459"/>
                </a:lnTo>
                <a:lnTo>
                  <a:pt x="4098" y="1461"/>
                </a:lnTo>
                <a:lnTo>
                  <a:pt x="4098" y="1461"/>
                </a:lnTo>
                <a:lnTo>
                  <a:pt x="4098" y="1461"/>
                </a:lnTo>
                <a:lnTo>
                  <a:pt x="4098" y="1461"/>
                </a:lnTo>
                <a:lnTo>
                  <a:pt x="4098" y="1461"/>
                </a:lnTo>
                <a:lnTo>
                  <a:pt x="4100" y="1461"/>
                </a:lnTo>
                <a:lnTo>
                  <a:pt x="4100" y="1463"/>
                </a:lnTo>
                <a:lnTo>
                  <a:pt x="4103" y="1466"/>
                </a:lnTo>
                <a:lnTo>
                  <a:pt x="4100" y="1468"/>
                </a:lnTo>
                <a:lnTo>
                  <a:pt x="4100" y="1470"/>
                </a:lnTo>
                <a:lnTo>
                  <a:pt x="4100" y="1472"/>
                </a:lnTo>
                <a:lnTo>
                  <a:pt x="4103" y="1474"/>
                </a:lnTo>
                <a:lnTo>
                  <a:pt x="4105" y="1474"/>
                </a:lnTo>
                <a:lnTo>
                  <a:pt x="4105" y="1474"/>
                </a:lnTo>
                <a:lnTo>
                  <a:pt x="4107" y="1474"/>
                </a:lnTo>
                <a:lnTo>
                  <a:pt x="4107" y="1472"/>
                </a:lnTo>
                <a:lnTo>
                  <a:pt x="4107" y="1470"/>
                </a:lnTo>
                <a:lnTo>
                  <a:pt x="4109" y="1472"/>
                </a:lnTo>
                <a:lnTo>
                  <a:pt x="4109" y="1472"/>
                </a:lnTo>
                <a:lnTo>
                  <a:pt x="4111" y="1474"/>
                </a:lnTo>
                <a:lnTo>
                  <a:pt x="4109" y="1476"/>
                </a:lnTo>
                <a:lnTo>
                  <a:pt x="4109" y="1476"/>
                </a:lnTo>
                <a:lnTo>
                  <a:pt x="4107" y="1478"/>
                </a:lnTo>
                <a:lnTo>
                  <a:pt x="4107" y="1478"/>
                </a:lnTo>
                <a:lnTo>
                  <a:pt x="4109" y="1478"/>
                </a:lnTo>
                <a:lnTo>
                  <a:pt x="4109" y="1480"/>
                </a:lnTo>
                <a:lnTo>
                  <a:pt x="4113" y="1478"/>
                </a:lnTo>
                <a:lnTo>
                  <a:pt x="4113" y="1478"/>
                </a:lnTo>
                <a:lnTo>
                  <a:pt x="4113" y="1478"/>
                </a:lnTo>
                <a:lnTo>
                  <a:pt x="4113" y="1478"/>
                </a:lnTo>
                <a:lnTo>
                  <a:pt x="4117" y="1480"/>
                </a:lnTo>
                <a:lnTo>
                  <a:pt x="4121" y="1480"/>
                </a:lnTo>
                <a:lnTo>
                  <a:pt x="4121" y="1482"/>
                </a:lnTo>
                <a:lnTo>
                  <a:pt x="4124" y="1482"/>
                </a:lnTo>
                <a:lnTo>
                  <a:pt x="4124" y="1484"/>
                </a:lnTo>
                <a:lnTo>
                  <a:pt x="4124" y="1484"/>
                </a:lnTo>
                <a:lnTo>
                  <a:pt x="4126" y="1484"/>
                </a:lnTo>
                <a:lnTo>
                  <a:pt x="4126" y="1484"/>
                </a:lnTo>
                <a:lnTo>
                  <a:pt x="4128" y="1484"/>
                </a:lnTo>
                <a:lnTo>
                  <a:pt x="4128" y="1487"/>
                </a:lnTo>
                <a:lnTo>
                  <a:pt x="4130" y="1487"/>
                </a:lnTo>
                <a:lnTo>
                  <a:pt x="4130" y="1487"/>
                </a:lnTo>
                <a:lnTo>
                  <a:pt x="4130" y="1489"/>
                </a:lnTo>
                <a:lnTo>
                  <a:pt x="4130" y="1489"/>
                </a:lnTo>
                <a:lnTo>
                  <a:pt x="4128" y="1489"/>
                </a:lnTo>
                <a:lnTo>
                  <a:pt x="4128" y="1491"/>
                </a:lnTo>
                <a:lnTo>
                  <a:pt x="4126" y="1493"/>
                </a:lnTo>
                <a:lnTo>
                  <a:pt x="4126" y="1499"/>
                </a:lnTo>
                <a:lnTo>
                  <a:pt x="4126" y="1505"/>
                </a:lnTo>
                <a:lnTo>
                  <a:pt x="4128" y="1505"/>
                </a:lnTo>
                <a:lnTo>
                  <a:pt x="4126" y="1508"/>
                </a:lnTo>
                <a:lnTo>
                  <a:pt x="4128" y="1508"/>
                </a:lnTo>
                <a:lnTo>
                  <a:pt x="4130" y="1508"/>
                </a:lnTo>
                <a:lnTo>
                  <a:pt x="4132" y="1505"/>
                </a:lnTo>
                <a:lnTo>
                  <a:pt x="4134" y="1505"/>
                </a:lnTo>
                <a:lnTo>
                  <a:pt x="4134" y="1501"/>
                </a:lnTo>
                <a:lnTo>
                  <a:pt x="4136" y="1501"/>
                </a:lnTo>
                <a:lnTo>
                  <a:pt x="4147" y="1495"/>
                </a:lnTo>
                <a:lnTo>
                  <a:pt x="4147" y="1495"/>
                </a:lnTo>
                <a:lnTo>
                  <a:pt x="4147" y="1495"/>
                </a:lnTo>
                <a:lnTo>
                  <a:pt x="4147" y="1493"/>
                </a:lnTo>
                <a:lnTo>
                  <a:pt x="4144" y="1493"/>
                </a:lnTo>
                <a:lnTo>
                  <a:pt x="4140" y="1487"/>
                </a:lnTo>
                <a:lnTo>
                  <a:pt x="4142" y="1489"/>
                </a:lnTo>
                <a:lnTo>
                  <a:pt x="4147" y="1493"/>
                </a:lnTo>
                <a:lnTo>
                  <a:pt x="4149" y="1493"/>
                </a:lnTo>
                <a:lnTo>
                  <a:pt x="4151" y="1493"/>
                </a:lnTo>
                <a:lnTo>
                  <a:pt x="4151" y="1493"/>
                </a:lnTo>
                <a:lnTo>
                  <a:pt x="4151" y="1493"/>
                </a:lnTo>
                <a:lnTo>
                  <a:pt x="4151" y="1491"/>
                </a:lnTo>
                <a:lnTo>
                  <a:pt x="4151" y="1491"/>
                </a:lnTo>
                <a:lnTo>
                  <a:pt x="4147" y="1484"/>
                </a:lnTo>
                <a:lnTo>
                  <a:pt x="4144" y="1484"/>
                </a:lnTo>
                <a:lnTo>
                  <a:pt x="4151" y="1489"/>
                </a:lnTo>
                <a:lnTo>
                  <a:pt x="4151" y="1489"/>
                </a:lnTo>
                <a:lnTo>
                  <a:pt x="4153" y="1489"/>
                </a:lnTo>
                <a:lnTo>
                  <a:pt x="4153" y="1489"/>
                </a:lnTo>
                <a:lnTo>
                  <a:pt x="4153" y="1489"/>
                </a:lnTo>
                <a:lnTo>
                  <a:pt x="4153" y="1487"/>
                </a:lnTo>
                <a:lnTo>
                  <a:pt x="4153" y="1487"/>
                </a:lnTo>
                <a:lnTo>
                  <a:pt x="4155" y="1484"/>
                </a:lnTo>
                <a:lnTo>
                  <a:pt x="4155" y="1484"/>
                </a:lnTo>
                <a:lnTo>
                  <a:pt x="4153" y="1484"/>
                </a:lnTo>
                <a:lnTo>
                  <a:pt x="4153" y="1484"/>
                </a:lnTo>
                <a:lnTo>
                  <a:pt x="4151" y="1482"/>
                </a:lnTo>
                <a:lnTo>
                  <a:pt x="4151" y="1482"/>
                </a:lnTo>
                <a:lnTo>
                  <a:pt x="4153" y="1482"/>
                </a:lnTo>
                <a:lnTo>
                  <a:pt x="4155" y="1482"/>
                </a:lnTo>
                <a:lnTo>
                  <a:pt x="4155" y="1482"/>
                </a:lnTo>
                <a:lnTo>
                  <a:pt x="4155" y="1482"/>
                </a:lnTo>
                <a:lnTo>
                  <a:pt x="4155" y="1480"/>
                </a:lnTo>
                <a:lnTo>
                  <a:pt x="4153" y="1480"/>
                </a:lnTo>
                <a:lnTo>
                  <a:pt x="4153" y="1480"/>
                </a:lnTo>
                <a:lnTo>
                  <a:pt x="4153" y="1480"/>
                </a:lnTo>
                <a:lnTo>
                  <a:pt x="4153" y="1480"/>
                </a:lnTo>
                <a:lnTo>
                  <a:pt x="4155" y="1480"/>
                </a:lnTo>
                <a:lnTo>
                  <a:pt x="4157" y="1482"/>
                </a:lnTo>
                <a:lnTo>
                  <a:pt x="4157" y="1482"/>
                </a:lnTo>
                <a:lnTo>
                  <a:pt x="4157" y="1480"/>
                </a:lnTo>
                <a:lnTo>
                  <a:pt x="4157" y="1478"/>
                </a:lnTo>
                <a:lnTo>
                  <a:pt x="4157" y="1478"/>
                </a:lnTo>
                <a:lnTo>
                  <a:pt x="4157" y="1478"/>
                </a:lnTo>
                <a:lnTo>
                  <a:pt x="4159" y="1478"/>
                </a:lnTo>
                <a:lnTo>
                  <a:pt x="4159" y="1480"/>
                </a:lnTo>
                <a:lnTo>
                  <a:pt x="4161" y="1480"/>
                </a:lnTo>
                <a:lnTo>
                  <a:pt x="4161" y="1480"/>
                </a:lnTo>
                <a:lnTo>
                  <a:pt x="4161" y="1482"/>
                </a:lnTo>
                <a:lnTo>
                  <a:pt x="4163" y="1480"/>
                </a:lnTo>
                <a:lnTo>
                  <a:pt x="4165" y="1480"/>
                </a:lnTo>
                <a:lnTo>
                  <a:pt x="4165" y="1478"/>
                </a:lnTo>
                <a:lnTo>
                  <a:pt x="4170" y="1476"/>
                </a:lnTo>
                <a:lnTo>
                  <a:pt x="4172" y="1476"/>
                </a:lnTo>
                <a:lnTo>
                  <a:pt x="4174" y="1474"/>
                </a:lnTo>
                <a:lnTo>
                  <a:pt x="4174" y="1474"/>
                </a:lnTo>
                <a:lnTo>
                  <a:pt x="4176" y="1474"/>
                </a:lnTo>
                <a:lnTo>
                  <a:pt x="4178" y="1472"/>
                </a:lnTo>
                <a:lnTo>
                  <a:pt x="4180" y="1470"/>
                </a:lnTo>
                <a:lnTo>
                  <a:pt x="4182" y="1470"/>
                </a:lnTo>
                <a:lnTo>
                  <a:pt x="4184" y="1468"/>
                </a:lnTo>
                <a:lnTo>
                  <a:pt x="4186" y="1468"/>
                </a:lnTo>
                <a:lnTo>
                  <a:pt x="4186" y="1466"/>
                </a:lnTo>
                <a:lnTo>
                  <a:pt x="4186" y="1463"/>
                </a:lnTo>
                <a:lnTo>
                  <a:pt x="4189" y="1463"/>
                </a:lnTo>
                <a:lnTo>
                  <a:pt x="4189" y="1463"/>
                </a:lnTo>
                <a:lnTo>
                  <a:pt x="4191" y="1461"/>
                </a:lnTo>
                <a:lnTo>
                  <a:pt x="4191" y="1461"/>
                </a:lnTo>
                <a:lnTo>
                  <a:pt x="4189" y="1461"/>
                </a:lnTo>
                <a:lnTo>
                  <a:pt x="4189" y="1459"/>
                </a:lnTo>
                <a:lnTo>
                  <a:pt x="4191" y="1459"/>
                </a:lnTo>
                <a:lnTo>
                  <a:pt x="4191" y="1457"/>
                </a:lnTo>
                <a:lnTo>
                  <a:pt x="4191" y="1457"/>
                </a:lnTo>
                <a:lnTo>
                  <a:pt x="4191" y="1459"/>
                </a:lnTo>
                <a:lnTo>
                  <a:pt x="4191" y="1459"/>
                </a:lnTo>
                <a:lnTo>
                  <a:pt x="4191" y="1459"/>
                </a:lnTo>
                <a:lnTo>
                  <a:pt x="4191" y="1457"/>
                </a:lnTo>
                <a:lnTo>
                  <a:pt x="4191" y="1457"/>
                </a:lnTo>
                <a:lnTo>
                  <a:pt x="4191" y="1453"/>
                </a:lnTo>
                <a:lnTo>
                  <a:pt x="4191" y="1453"/>
                </a:lnTo>
                <a:lnTo>
                  <a:pt x="4191" y="1449"/>
                </a:lnTo>
                <a:lnTo>
                  <a:pt x="4191" y="1447"/>
                </a:lnTo>
                <a:lnTo>
                  <a:pt x="4193" y="1447"/>
                </a:lnTo>
                <a:lnTo>
                  <a:pt x="4193" y="1449"/>
                </a:lnTo>
                <a:lnTo>
                  <a:pt x="4193" y="1449"/>
                </a:lnTo>
                <a:lnTo>
                  <a:pt x="4193" y="1447"/>
                </a:lnTo>
                <a:lnTo>
                  <a:pt x="4193" y="1445"/>
                </a:lnTo>
                <a:lnTo>
                  <a:pt x="4193" y="1443"/>
                </a:lnTo>
                <a:lnTo>
                  <a:pt x="4191" y="1440"/>
                </a:lnTo>
                <a:lnTo>
                  <a:pt x="4191" y="1440"/>
                </a:lnTo>
                <a:lnTo>
                  <a:pt x="4191" y="1436"/>
                </a:lnTo>
                <a:lnTo>
                  <a:pt x="4191" y="1434"/>
                </a:lnTo>
                <a:lnTo>
                  <a:pt x="4191" y="1432"/>
                </a:lnTo>
                <a:lnTo>
                  <a:pt x="4191" y="1432"/>
                </a:lnTo>
                <a:lnTo>
                  <a:pt x="4191" y="1430"/>
                </a:lnTo>
                <a:lnTo>
                  <a:pt x="4191" y="1428"/>
                </a:lnTo>
                <a:lnTo>
                  <a:pt x="4191" y="1428"/>
                </a:lnTo>
                <a:lnTo>
                  <a:pt x="4191" y="1426"/>
                </a:lnTo>
                <a:lnTo>
                  <a:pt x="4191" y="1426"/>
                </a:lnTo>
                <a:lnTo>
                  <a:pt x="4189" y="1424"/>
                </a:lnTo>
                <a:lnTo>
                  <a:pt x="4189" y="1422"/>
                </a:lnTo>
                <a:lnTo>
                  <a:pt x="4189" y="1417"/>
                </a:lnTo>
                <a:lnTo>
                  <a:pt x="4186" y="1417"/>
                </a:lnTo>
                <a:lnTo>
                  <a:pt x="4186" y="1413"/>
                </a:lnTo>
                <a:lnTo>
                  <a:pt x="4184" y="1411"/>
                </a:lnTo>
                <a:lnTo>
                  <a:pt x="4184" y="1409"/>
                </a:lnTo>
                <a:lnTo>
                  <a:pt x="4182" y="1409"/>
                </a:lnTo>
                <a:lnTo>
                  <a:pt x="4182" y="1407"/>
                </a:lnTo>
                <a:lnTo>
                  <a:pt x="4180" y="1405"/>
                </a:lnTo>
                <a:lnTo>
                  <a:pt x="4178" y="1403"/>
                </a:lnTo>
                <a:lnTo>
                  <a:pt x="4178" y="1401"/>
                </a:lnTo>
                <a:lnTo>
                  <a:pt x="4176" y="1401"/>
                </a:lnTo>
                <a:lnTo>
                  <a:pt x="4176" y="1399"/>
                </a:lnTo>
                <a:lnTo>
                  <a:pt x="4176" y="1399"/>
                </a:lnTo>
                <a:lnTo>
                  <a:pt x="4176" y="1399"/>
                </a:lnTo>
                <a:lnTo>
                  <a:pt x="4176" y="1399"/>
                </a:lnTo>
                <a:lnTo>
                  <a:pt x="4174" y="1396"/>
                </a:lnTo>
                <a:lnTo>
                  <a:pt x="4174" y="1396"/>
                </a:lnTo>
                <a:lnTo>
                  <a:pt x="4172" y="1394"/>
                </a:lnTo>
                <a:lnTo>
                  <a:pt x="4172" y="1394"/>
                </a:lnTo>
                <a:lnTo>
                  <a:pt x="4172" y="1394"/>
                </a:lnTo>
                <a:lnTo>
                  <a:pt x="4170" y="1394"/>
                </a:lnTo>
                <a:lnTo>
                  <a:pt x="4170" y="1394"/>
                </a:lnTo>
                <a:lnTo>
                  <a:pt x="4170" y="1394"/>
                </a:lnTo>
                <a:lnTo>
                  <a:pt x="4168" y="1392"/>
                </a:lnTo>
                <a:lnTo>
                  <a:pt x="4165" y="1390"/>
                </a:lnTo>
                <a:lnTo>
                  <a:pt x="4165" y="1390"/>
                </a:lnTo>
                <a:lnTo>
                  <a:pt x="4165" y="1390"/>
                </a:lnTo>
                <a:lnTo>
                  <a:pt x="4163" y="1388"/>
                </a:lnTo>
                <a:lnTo>
                  <a:pt x="4161" y="1386"/>
                </a:lnTo>
                <a:lnTo>
                  <a:pt x="4159" y="1384"/>
                </a:lnTo>
                <a:lnTo>
                  <a:pt x="4157" y="1382"/>
                </a:lnTo>
                <a:lnTo>
                  <a:pt x="4155" y="1380"/>
                </a:lnTo>
                <a:lnTo>
                  <a:pt x="4151" y="1375"/>
                </a:lnTo>
                <a:lnTo>
                  <a:pt x="4149" y="1373"/>
                </a:lnTo>
                <a:lnTo>
                  <a:pt x="4149" y="1373"/>
                </a:lnTo>
                <a:lnTo>
                  <a:pt x="4151" y="1373"/>
                </a:lnTo>
                <a:lnTo>
                  <a:pt x="4151" y="1371"/>
                </a:lnTo>
                <a:lnTo>
                  <a:pt x="4151" y="1371"/>
                </a:lnTo>
                <a:lnTo>
                  <a:pt x="4149" y="1369"/>
                </a:lnTo>
                <a:lnTo>
                  <a:pt x="4147" y="1367"/>
                </a:lnTo>
                <a:lnTo>
                  <a:pt x="4144" y="1367"/>
                </a:lnTo>
                <a:lnTo>
                  <a:pt x="4144" y="1365"/>
                </a:lnTo>
                <a:lnTo>
                  <a:pt x="4142" y="1363"/>
                </a:lnTo>
                <a:lnTo>
                  <a:pt x="4140" y="1361"/>
                </a:lnTo>
                <a:lnTo>
                  <a:pt x="4140" y="1361"/>
                </a:lnTo>
                <a:lnTo>
                  <a:pt x="4140" y="1359"/>
                </a:lnTo>
                <a:lnTo>
                  <a:pt x="4140" y="1359"/>
                </a:lnTo>
                <a:lnTo>
                  <a:pt x="4138" y="1357"/>
                </a:lnTo>
                <a:lnTo>
                  <a:pt x="4138" y="1354"/>
                </a:lnTo>
                <a:lnTo>
                  <a:pt x="4138" y="1352"/>
                </a:lnTo>
                <a:lnTo>
                  <a:pt x="4140" y="1350"/>
                </a:lnTo>
                <a:lnTo>
                  <a:pt x="4140" y="1350"/>
                </a:lnTo>
                <a:lnTo>
                  <a:pt x="4140" y="1348"/>
                </a:lnTo>
                <a:lnTo>
                  <a:pt x="4140" y="1346"/>
                </a:lnTo>
                <a:lnTo>
                  <a:pt x="4142" y="1342"/>
                </a:lnTo>
                <a:lnTo>
                  <a:pt x="4144" y="1340"/>
                </a:lnTo>
                <a:lnTo>
                  <a:pt x="4147" y="1340"/>
                </a:lnTo>
                <a:lnTo>
                  <a:pt x="4149" y="1338"/>
                </a:lnTo>
                <a:lnTo>
                  <a:pt x="4151" y="1336"/>
                </a:lnTo>
                <a:lnTo>
                  <a:pt x="4151" y="1334"/>
                </a:lnTo>
                <a:lnTo>
                  <a:pt x="4151" y="1331"/>
                </a:lnTo>
                <a:lnTo>
                  <a:pt x="4155" y="1329"/>
                </a:lnTo>
                <a:lnTo>
                  <a:pt x="4155" y="1327"/>
                </a:lnTo>
                <a:lnTo>
                  <a:pt x="4153" y="1325"/>
                </a:lnTo>
                <a:lnTo>
                  <a:pt x="4153" y="1325"/>
                </a:lnTo>
                <a:lnTo>
                  <a:pt x="4153" y="1325"/>
                </a:lnTo>
                <a:lnTo>
                  <a:pt x="4155" y="1325"/>
                </a:lnTo>
                <a:lnTo>
                  <a:pt x="4155" y="1325"/>
                </a:lnTo>
                <a:lnTo>
                  <a:pt x="4157" y="1325"/>
                </a:lnTo>
                <a:lnTo>
                  <a:pt x="4157" y="1325"/>
                </a:lnTo>
                <a:lnTo>
                  <a:pt x="4157" y="1325"/>
                </a:lnTo>
                <a:lnTo>
                  <a:pt x="4157" y="1325"/>
                </a:lnTo>
                <a:lnTo>
                  <a:pt x="4159" y="1325"/>
                </a:lnTo>
                <a:lnTo>
                  <a:pt x="4159" y="1325"/>
                </a:lnTo>
                <a:lnTo>
                  <a:pt x="4159" y="1325"/>
                </a:lnTo>
                <a:lnTo>
                  <a:pt x="4163" y="1325"/>
                </a:lnTo>
                <a:lnTo>
                  <a:pt x="4163" y="1323"/>
                </a:lnTo>
                <a:lnTo>
                  <a:pt x="4163" y="1323"/>
                </a:lnTo>
                <a:lnTo>
                  <a:pt x="4163" y="1321"/>
                </a:lnTo>
                <a:lnTo>
                  <a:pt x="4165" y="1321"/>
                </a:lnTo>
                <a:lnTo>
                  <a:pt x="4168" y="1319"/>
                </a:lnTo>
                <a:lnTo>
                  <a:pt x="4168" y="1319"/>
                </a:lnTo>
                <a:lnTo>
                  <a:pt x="4170" y="1319"/>
                </a:lnTo>
                <a:lnTo>
                  <a:pt x="4172" y="1319"/>
                </a:lnTo>
                <a:lnTo>
                  <a:pt x="4172" y="1317"/>
                </a:lnTo>
                <a:lnTo>
                  <a:pt x="4174" y="1317"/>
                </a:lnTo>
                <a:lnTo>
                  <a:pt x="4174" y="1317"/>
                </a:lnTo>
                <a:lnTo>
                  <a:pt x="4176" y="1317"/>
                </a:lnTo>
                <a:lnTo>
                  <a:pt x="4176" y="1317"/>
                </a:lnTo>
                <a:lnTo>
                  <a:pt x="4178" y="1315"/>
                </a:lnTo>
                <a:lnTo>
                  <a:pt x="4178" y="1315"/>
                </a:lnTo>
                <a:lnTo>
                  <a:pt x="4178" y="1315"/>
                </a:lnTo>
                <a:lnTo>
                  <a:pt x="4178" y="1317"/>
                </a:lnTo>
                <a:lnTo>
                  <a:pt x="4180" y="1317"/>
                </a:lnTo>
                <a:lnTo>
                  <a:pt x="4180" y="1315"/>
                </a:lnTo>
                <a:lnTo>
                  <a:pt x="4180" y="1315"/>
                </a:lnTo>
                <a:lnTo>
                  <a:pt x="4180" y="1313"/>
                </a:lnTo>
                <a:lnTo>
                  <a:pt x="4180" y="1313"/>
                </a:lnTo>
                <a:lnTo>
                  <a:pt x="4180" y="1313"/>
                </a:lnTo>
                <a:lnTo>
                  <a:pt x="4182" y="1313"/>
                </a:lnTo>
                <a:lnTo>
                  <a:pt x="4180" y="1313"/>
                </a:lnTo>
                <a:lnTo>
                  <a:pt x="4182" y="1315"/>
                </a:lnTo>
                <a:lnTo>
                  <a:pt x="4182" y="1315"/>
                </a:lnTo>
                <a:lnTo>
                  <a:pt x="4182" y="1315"/>
                </a:lnTo>
                <a:lnTo>
                  <a:pt x="4184" y="1317"/>
                </a:lnTo>
                <a:lnTo>
                  <a:pt x="4184" y="1317"/>
                </a:lnTo>
                <a:lnTo>
                  <a:pt x="4186" y="1317"/>
                </a:lnTo>
                <a:lnTo>
                  <a:pt x="4186" y="1317"/>
                </a:lnTo>
                <a:lnTo>
                  <a:pt x="4189" y="1317"/>
                </a:lnTo>
                <a:lnTo>
                  <a:pt x="4189" y="1317"/>
                </a:lnTo>
                <a:lnTo>
                  <a:pt x="4189" y="1319"/>
                </a:lnTo>
                <a:lnTo>
                  <a:pt x="4189" y="1319"/>
                </a:lnTo>
                <a:lnTo>
                  <a:pt x="4189" y="1319"/>
                </a:lnTo>
                <a:lnTo>
                  <a:pt x="4191" y="1319"/>
                </a:lnTo>
                <a:lnTo>
                  <a:pt x="4193" y="1319"/>
                </a:lnTo>
                <a:lnTo>
                  <a:pt x="4193" y="1319"/>
                </a:lnTo>
                <a:lnTo>
                  <a:pt x="4195" y="1317"/>
                </a:lnTo>
                <a:lnTo>
                  <a:pt x="4195" y="1315"/>
                </a:lnTo>
                <a:lnTo>
                  <a:pt x="4195" y="1315"/>
                </a:lnTo>
                <a:lnTo>
                  <a:pt x="4195" y="1315"/>
                </a:lnTo>
                <a:lnTo>
                  <a:pt x="4197" y="1317"/>
                </a:lnTo>
                <a:lnTo>
                  <a:pt x="4197" y="1317"/>
                </a:lnTo>
                <a:lnTo>
                  <a:pt x="4197" y="1317"/>
                </a:lnTo>
                <a:lnTo>
                  <a:pt x="4199" y="1319"/>
                </a:lnTo>
                <a:lnTo>
                  <a:pt x="4201" y="1319"/>
                </a:lnTo>
                <a:lnTo>
                  <a:pt x="4201" y="1319"/>
                </a:lnTo>
                <a:lnTo>
                  <a:pt x="4199" y="1321"/>
                </a:lnTo>
                <a:lnTo>
                  <a:pt x="4197" y="1321"/>
                </a:lnTo>
                <a:lnTo>
                  <a:pt x="4197" y="1323"/>
                </a:lnTo>
                <a:lnTo>
                  <a:pt x="4197" y="1325"/>
                </a:lnTo>
                <a:lnTo>
                  <a:pt x="4197" y="1327"/>
                </a:lnTo>
                <a:lnTo>
                  <a:pt x="4197" y="1327"/>
                </a:lnTo>
                <a:lnTo>
                  <a:pt x="4197" y="1327"/>
                </a:lnTo>
                <a:lnTo>
                  <a:pt x="4197" y="1329"/>
                </a:lnTo>
                <a:lnTo>
                  <a:pt x="4199" y="1329"/>
                </a:lnTo>
                <a:lnTo>
                  <a:pt x="4199" y="1331"/>
                </a:lnTo>
                <a:lnTo>
                  <a:pt x="4199" y="1334"/>
                </a:lnTo>
                <a:lnTo>
                  <a:pt x="4201" y="1334"/>
                </a:lnTo>
                <a:lnTo>
                  <a:pt x="4201" y="1334"/>
                </a:lnTo>
                <a:lnTo>
                  <a:pt x="4201" y="1334"/>
                </a:lnTo>
                <a:lnTo>
                  <a:pt x="4201" y="1334"/>
                </a:lnTo>
                <a:lnTo>
                  <a:pt x="4199" y="1334"/>
                </a:lnTo>
                <a:lnTo>
                  <a:pt x="4199" y="1336"/>
                </a:lnTo>
                <a:lnTo>
                  <a:pt x="4201" y="1336"/>
                </a:lnTo>
                <a:lnTo>
                  <a:pt x="4203" y="1336"/>
                </a:lnTo>
                <a:lnTo>
                  <a:pt x="4205" y="1336"/>
                </a:lnTo>
                <a:lnTo>
                  <a:pt x="4207" y="1336"/>
                </a:lnTo>
                <a:lnTo>
                  <a:pt x="4207" y="1334"/>
                </a:lnTo>
                <a:lnTo>
                  <a:pt x="4209" y="1334"/>
                </a:lnTo>
                <a:lnTo>
                  <a:pt x="4209" y="1334"/>
                </a:lnTo>
                <a:lnTo>
                  <a:pt x="4205" y="1329"/>
                </a:lnTo>
                <a:lnTo>
                  <a:pt x="4205" y="1329"/>
                </a:lnTo>
                <a:lnTo>
                  <a:pt x="4207" y="1329"/>
                </a:lnTo>
                <a:lnTo>
                  <a:pt x="4207" y="1329"/>
                </a:lnTo>
                <a:lnTo>
                  <a:pt x="4207" y="1327"/>
                </a:lnTo>
                <a:lnTo>
                  <a:pt x="4203" y="1327"/>
                </a:lnTo>
                <a:lnTo>
                  <a:pt x="4203" y="1325"/>
                </a:lnTo>
                <a:lnTo>
                  <a:pt x="4203" y="1325"/>
                </a:lnTo>
                <a:lnTo>
                  <a:pt x="4205" y="1323"/>
                </a:lnTo>
                <a:lnTo>
                  <a:pt x="4207" y="1323"/>
                </a:lnTo>
                <a:lnTo>
                  <a:pt x="4207" y="1321"/>
                </a:lnTo>
                <a:lnTo>
                  <a:pt x="4207" y="1321"/>
                </a:lnTo>
                <a:lnTo>
                  <a:pt x="4207" y="1321"/>
                </a:lnTo>
                <a:lnTo>
                  <a:pt x="4207" y="1321"/>
                </a:lnTo>
                <a:lnTo>
                  <a:pt x="4209" y="1323"/>
                </a:lnTo>
                <a:lnTo>
                  <a:pt x="4209" y="1323"/>
                </a:lnTo>
                <a:lnTo>
                  <a:pt x="4212" y="1321"/>
                </a:lnTo>
                <a:lnTo>
                  <a:pt x="4212" y="1319"/>
                </a:lnTo>
                <a:lnTo>
                  <a:pt x="4214" y="1319"/>
                </a:lnTo>
                <a:lnTo>
                  <a:pt x="4216" y="1319"/>
                </a:lnTo>
                <a:lnTo>
                  <a:pt x="4216" y="1317"/>
                </a:lnTo>
                <a:lnTo>
                  <a:pt x="4216" y="1317"/>
                </a:lnTo>
                <a:lnTo>
                  <a:pt x="4218" y="1319"/>
                </a:lnTo>
                <a:lnTo>
                  <a:pt x="4218" y="1319"/>
                </a:lnTo>
                <a:lnTo>
                  <a:pt x="4220" y="1319"/>
                </a:lnTo>
                <a:lnTo>
                  <a:pt x="4220" y="1319"/>
                </a:lnTo>
                <a:lnTo>
                  <a:pt x="4222" y="1317"/>
                </a:lnTo>
                <a:lnTo>
                  <a:pt x="4224" y="1317"/>
                </a:lnTo>
                <a:lnTo>
                  <a:pt x="4226" y="1317"/>
                </a:lnTo>
                <a:lnTo>
                  <a:pt x="4226" y="1315"/>
                </a:lnTo>
                <a:lnTo>
                  <a:pt x="4226" y="1315"/>
                </a:lnTo>
                <a:lnTo>
                  <a:pt x="4228" y="1315"/>
                </a:lnTo>
                <a:lnTo>
                  <a:pt x="4228" y="1315"/>
                </a:lnTo>
                <a:lnTo>
                  <a:pt x="4228" y="1315"/>
                </a:lnTo>
                <a:lnTo>
                  <a:pt x="4230" y="1313"/>
                </a:lnTo>
                <a:lnTo>
                  <a:pt x="4230" y="1313"/>
                </a:lnTo>
                <a:lnTo>
                  <a:pt x="4233" y="1313"/>
                </a:lnTo>
                <a:lnTo>
                  <a:pt x="4233" y="1315"/>
                </a:lnTo>
                <a:lnTo>
                  <a:pt x="4235" y="1315"/>
                </a:lnTo>
                <a:lnTo>
                  <a:pt x="4235" y="1315"/>
                </a:lnTo>
                <a:lnTo>
                  <a:pt x="4237" y="1313"/>
                </a:lnTo>
                <a:lnTo>
                  <a:pt x="4237" y="1310"/>
                </a:lnTo>
                <a:lnTo>
                  <a:pt x="4235" y="1310"/>
                </a:lnTo>
                <a:lnTo>
                  <a:pt x="4237" y="1310"/>
                </a:lnTo>
                <a:lnTo>
                  <a:pt x="4237" y="1310"/>
                </a:lnTo>
                <a:lnTo>
                  <a:pt x="4237" y="1310"/>
                </a:lnTo>
                <a:lnTo>
                  <a:pt x="4237" y="1313"/>
                </a:lnTo>
                <a:lnTo>
                  <a:pt x="4237" y="1313"/>
                </a:lnTo>
                <a:lnTo>
                  <a:pt x="4239" y="1315"/>
                </a:lnTo>
                <a:lnTo>
                  <a:pt x="4239" y="1313"/>
                </a:lnTo>
                <a:lnTo>
                  <a:pt x="4239" y="1313"/>
                </a:lnTo>
                <a:lnTo>
                  <a:pt x="4241" y="1313"/>
                </a:lnTo>
                <a:lnTo>
                  <a:pt x="4243" y="1310"/>
                </a:lnTo>
                <a:lnTo>
                  <a:pt x="4243" y="1313"/>
                </a:lnTo>
                <a:lnTo>
                  <a:pt x="4245" y="1313"/>
                </a:lnTo>
                <a:lnTo>
                  <a:pt x="4245" y="1310"/>
                </a:lnTo>
                <a:lnTo>
                  <a:pt x="4245" y="1308"/>
                </a:lnTo>
                <a:lnTo>
                  <a:pt x="4245" y="1306"/>
                </a:lnTo>
                <a:lnTo>
                  <a:pt x="4247" y="1308"/>
                </a:lnTo>
                <a:lnTo>
                  <a:pt x="4249" y="1308"/>
                </a:lnTo>
                <a:lnTo>
                  <a:pt x="4249" y="1308"/>
                </a:lnTo>
                <a:lnTo>
                  <a:pt x="4249" y="1308"/>
                </a:lnTo>
                <a:lnTo>
                  <a:pt x="4251" y="1308"/>
                </a:lnTo>
                <a:lnTo>
                  <a:pt x="4251" y="1306"/>
                </a:lnTo>
                <a:lnTo>
                  <a:pt x="4253" y="1306"/>
                </a:lnTo>
                <a:lnTo>
                  <a:pt x="4253" y="1306"/>
                </a:lnTo>
                <a:lnTo>
                  <a:pt x="4253" y="1304"/>
                </a:lnTo>
                <a:lnTo>
                  <a:pt x="4253" y="1304"/>
                </a:lnTo>
                <a:lnTo>
                  <a:pt x="4253" y="1302"/>
                </a:lnTo>
                <a:lnTo>
                  <a:pt x="4251" y="1300"/>
                </a:lnTo>
                <a:lnTo>
                  <a:pt x="4251" y="1300"/>
                </a:lnTo>
                <a:lnTo>
                  <a:pt x="4251" y="1298"/>
                </a:lnTo>
                <a:lnTo>
                  <a:pt x="4249" y="1298"/>
                </a:lnTo>
                <a:lnTo>
                  <a:pt x="4249" y="1298"/>
                </a:lnTo>
                <a:lnTo>
                  <a:pt x="4249" y="1296"/>
                </a:lnTo>
                <a:lnTo>
                  <a:pt x="4251" y="1296"/>
                </a:lnTo>
                <a:lnTo>
                  <a:pt x="4251" y="1296"/>
                </a:lnTo>
                <a:lnTo>
                  <a:pt x="4251" y="1294"/>
                </a:lnTo>
                <a:lnTo>
                  <a:pt x="4251" y="1294"/>
                </a:lnTo>
                <a:lnTo>
                  <a:pt x="4253" y="1294"/>
                </a:lnTo>
                <a:lnTo>
                  <a:pt x="4253" y="1294"/>
                </a:lnTo>
                <a:lnTo>
                  <a:pt x="4253" y="1296"/>
                </a:lnTo>
                <a:lnTo>
                  <a:pt x="4253" y="1296"/>
                </a:lnTo>
                <a:lnTo>
                  <a:pt x="4253" y="1298"/>
                </a:lnTo>
                <a:lnTo>
                  <a:pt x="4253" y="1298"/>
                </a:lnTo>
                <a:lnTo>
                  <a:pt x="4256" y="1300"/>
                </a:lnTo>
                <a:lnTo>
                  <a:pt x="4258" y="1302"/>
                </a:lnTo>
                <a:lnTo>
                  <a:pt x="4258" y="1302"/>
                </a:lnTo>
                <a:lnTo>
                  <a:pt x="4260" y="1302"/>
                </a:lnTo>
                <a:lnTo>
                  <a:pt x="4260" y="1302"/>
                </a:lnTo>
                <a:lnTo>
                  <a:pt x="4258" y="1304"/>
                </a:lnTo>
                <a:lnTo>
                  <a:pt x="4258" y="1304"/>
                </a:lnTo>
                <a:lnTo>
                  <a:pt x="4258" y="1304"/>
                </a:lnTo>
                <a:lnTo>
                  <a:pt x="4260" y="1304"/>
                </a:lnTo>
                <a:lnTo>
                  <a:pt x="4262" y="1304"/>
                </a:lnTo>
                <a:lnTo>
                  <a:pt x="4264" y="1306"/>
                </a:lnTo>
                <a:lnTo>
                  <a:pt x="4264" y="1306"/>
                </a:lnTo>
                <a:lnTo>
                  <a:pt x="4264" y="1304"/>
                </a:lnTo>
                <a:lnTo>
                  <a:pt x="4264" y="1304"/>
                </a:lnTo>
                <a:lnTo>
                  <a:pt x="4264" y="1304"/>
                </a:lnTo>
                <a:lnTo>
                  <a:pt x="4264" y="1304"/>
                </a:lnTo>
                <a:lnTo>
                  <a:pt x="4264" y="1302"/>
                </a:lnTo>
                <a:lnTo>
                  <a:pt x="4264" y="1302"/>
                </a:lnTo>
                <a:lnTo>
                  <a:pt x="4264" y="1302"/>
                </a:lnTo>
                <a:lnTo>
                  <a:pt x="4266" y="1302"/>
                </a:lnTo>
                <a:lnTo>
                  <a:pt x="4266" y="1302"/>
                </a:lnTo>
                <a:lnTo>
                  <a:pt x="4268" y="1302"/>
                </a:lnTo>
                <a:lnTo>
                  <a:pt x="4268" y="1300"/>
                </a:lnTo>
                <a:lnTo>
                  <a:pt x="4268" y="1300"/>
                </a:lnTo>
                <a:lnTo>
                  <a:pt x="4268" y="1300"/>
                </a:lnTo>
                <a:lnTo>
                  <a:pt x="4268" y="1298"/>
                </a:lnTo>
                <a:lnTo>
                  <a:pt x="4270" y="1300"/>
                </a:lnTo>
                <a:lnTo>
                  <a:pt x="4270" y="1300"/>
                </a:lnTo>
                <a:lnTo>
                  <a:pt x="4272" y="1300"/>
                </a:lnTo>
                <a:lnTo>
                  <a:pt x="4272" y="1300"/>
                </a:lnTo>
                <a:lnTo>
                  <a:pt x="4272" y="1300"/>
                </a:lnTo>
                <a:lnTo>
                  <a:pt x="4274" y="1300"/>
                </a:lnTo>
                <a:lnTo>
                  <a:pt x="4274" y="1298"/>
                </a:lnTo>
                <a:lnTo>
                  <a:pt x="4277" y="1298"/>
                </a:lnTo>
                <a:lnTo>
                  <a:pt x="4279" y="1298"/>
                </a:lnTo>
                <a:lnTo>
                  <a:pt x="4279" y="1300"/>
                </a:lnTo>
                <a:lnTo>
                  <a:pt x="4281" y="1300"/>
                </a:lnTo>
                <a:lnTo>
                  <a:pt x="4281" y="1298"/>
                </a:lnTo>
                <a:lnTo>
                  <a:pt x="4283" y="1298"/>
                </a:lnTo>
                <a:lnTo>
                  <a:pt x="4283" y="1298"/>
                </a:lnTo>
                <a:lnTo>
                  <a:pt x="4285" y="1298"/>
                </a:lnTo>
                <a:lnTo>
                  <a:pt x="4287" y="1298"/>
                </a:lnTo>
                <a:lnTo>
                  <a:pt x="4289" y="1298"/>
                </a:lnTo>
                <a:lnTo>
                  <a:pt x="4291" y="1298"/>
                </a:lnTo>
                <a:lnTo>
                  <a:pt x="4291" y="1296"/>
                </a:lnTo>
                <a:lnTo>
                  <a:pt x="4291" y="1296"/>
                </a:lnTo>
                <a:lnTo>
                  <a:pt x="4291" y="1296"/>
                </a:lnTo>
                <a:lnTo>
                  <a:pt x="4293" y="1296"/>
                </a:lnTo>
                <a:lnTo>
                  <a:pt x="4295" y="1296"/>
                </a:lnTo>
                <a:lnTo>
                  <a:pt x="4295" y="1296"/>
                </a:lnTo>
                <a:lnTo>
                  <a:pt x="4295" y="1292"/>
                </a:lnTo>
                <a:lnTo>
                  <a:pt x="4297" y="1292"/>
                </a:lnTo>
                <a:lnTo>
                  <a:pt x="4297" y="1292"/>
                </a:lnTo>
                <a:lnTo>
                  <a:pt x="4297" y="1292"/>
                </a:lnTo>
                <a:lnTo>
                  <a:pt x="4297" y="1289"/>
                </a:lnTo>
                <a:lnTo>
                  <a:pt x="4297" y="1289"/>
                </a:lnTo>
                <a:lnTo>
                  <a:pt x="4300" y="1289"/>
                </a:lnTo>
                <a:lnTo>
                  <a:pt x="4300" y="1289"/>
                </a:lnTo>
                <a:lnTo>
                  <a:pt x="4302" y="1287"/>
                </a:lnTo>
                <a:lnTo>
                  <a:pt x="4302" y="1285"/>
                </a:lnTo>
                <a:lnTo>
                  <a:pt x="4304" y="1285"/>
                </a:lnTo>
                <a:lnTo>
                  <a:pt x="4304" y="1287"/>
                </a:lnTo>
                <a:lnTo>
                  <a:pt x="4306" y="1285"/>
                </a:lnTo>
                <a:lnTo>
                  <a:pt x="4306" y="1285"/>
                </a:lnTo>
                <a:lnTo>
                  <a:pt x="4308" y="1285"/>
                </a:lnTo>
                <a:lnTo>
                  <a:pt x="4308" y="1285"/>
                </a:lnTo>
                <a:lnTo>
                  <a:pt x="4308" y="1285"/>
                </a:lnTo>
                <a:lnTo>
                  <a:pt x="4308" y="1285"/>
                </a:lnTo>
                <a:lnTo>
                  <a:pt x="4308" y="1285"/>
                </a:lnTo>
                <a:lnTo>
                  <a:pt x="4310" y="1283"/>
                </a:lnTo>
                <a:lnTo>
                  <a:pt x="4310" y="1283"/>
                </a:lnTo>
                <a:lnTo>
                  <a:pt x="4308" y="1283"/>
                </a:lnTo>
                <a:lnTo>
                  <a:pt x="4310" y="1283"/>
                </a:lnTo>
                <a:lnTo>
                  <a:pt x="4312" y="1283"/>
                </a:lnTo>
                <a:lnTo>
                  <a:pt x="4312" y="1283"/>
                </a:lnTo>
                <a:lnTo>
                  <a:pt x="4312" y="1281"/>
                </a:lnTo>
                <a:lnTo>
                  <a:pt x="4314" y="1279"/>
                </a:lnTo>
                <a:lnTo>
                  <a:pt x="4314" y="1279"/>
                </a:lnTo>
                <a:lnTo>
                  <a:pt x="4316" y="1279"/>
                </a:lnTo>
                <a:lnTo>
                  <a:pt x="4318" y="1277"/>
                </a:lnTo>
                <a:lnTo>
                  <a:pt x="4318" y="1275"/>
                </a:lnTo>
                <a:lnTo>
                  <a:pt x="4318" y="1275"/>
                </a:lnTo>
                <a:lnTo>
                  <a:pt x="4316" y="1275"/>
                </a:lnTo>
                <a:lnTo>
                  <a:pt x="4314" y="1273"/>
                </a:lnTo>
                <a:lnTo>
                  <a:pt x="4314" y="1273"/>
                </a:lnTo>
                <a:lnTo>
                  <a:pt x="4316" y="1273"/>
                </a:lnTo>
                <a:lnTo>
                  <a:pt x="4316" y="1273"/>
                </a:lnTo>
                <a:lnTo>
                  <a:pt x="4316" y="1273"/>
                </a:lnTo>
                <a:lnTo>
                  <a:pt x="4318" y="1271"/>
                </a:lnTo>
                <a:lnTo>
                  <a:pt x="4318" y="1271"/>
                </a:lnTo>
                <a:lnTo>
                  <a:pt x="4321" y="1271"/>
                </a:lnTo>
                <a:lnTo>
                  <a:pt x="4321" y="1271"/>
                </a:lnTo>
                <a:lnTo>
                  <a:pt x="4323" y="1271"/>
                </a:lnTo>
                <a:lnTo>
                  <a:pt x="4325" y="1271"/>
                </a:lnTo>
                <a:lnTo>
                  <a:pt x="4327" y="1271"/>
                </a:lnTo>
                <a:lnTo>
                  <a:pt x="4327" y="1269"/>
                </a:lnTo>
                <a:lnTo>
                  <a:pt x="4327" y="1269"/>
                </a:lnTo>
                <a:lnTo>
                  <a:pt x="4327" y="1269"/>
                </a:lnTo>
                <a:lnTo>
                  <a:pt x="4327" y="1266"/>
                </a:lnTo>
                <a:lnTo>
                  <a:pt x="4327" y="1266"/>
                </a:lnTo>
                <a:lnTo>
                  <a:pt x="4329" y="1266"/>
                </a:lnTo>
                <a:lnTo>
                  <a:pt x="4331" y="1266"/>
                </a:lnTo>
                <a:lnTo>
                  <a:pt x="4331" y="1264"/>
                </a:lnTo>
                <a:lnTo>
                  <a:pt x="4331" y="1262"/>
                </a:lnTo>
                <a:lnTo>
                  <a:pt x="4331" y="1262"/>
                </a:lnTo>
                <a:lnTo>
                  <a:pt x="4333" y="1262"/>
                </a:lnTo>
                <a:lnTo>
                  <a:pt x="4335" y="1262"/>
                </a:lnTo>
                <a:lnTo>
                  <a:pt x="4335" y="1262"/>
                </a:lnTo>
                <a:lnTo>
                  <a:pt x="4335" y="1260"/>
                </a:lnTo>
                <a:lnTo>
                  <a:pt x="4333" y="1260"/>
                </a:lnTo>
                <a:lnTo>
                  <a:pt x="4333" y="1258"/>
                </a:lnTo>
                <a:lnTo>
                  <a:pt x="4335" y="1258"/>
                </a:lnTo>
                <a:lnTo>
                  <a:pt x="4335" y="1258"/>
                </a:lnTo>
                <a:lnTo>
                  <a:pt x="4337" y="1258"/>
                </a:lnTo>
                <a:lnTo>
                  <a:pt x="4337" y="1258"/>
                </a:lnTo>
                <a:lnTo>
                  <a:pt x="4339" y="1258"/>
                </a:lnTo>
                <a:lnTo>
                  <a:pt x="4339" y="1260"/>
                </a:lnTo>
                <a:lnTo>
                  <a:pt x="4341" y="1258"/>
                </a:lnTo>
                <a:lnTo>
                  <a:pt x="4341" y="1258"/>
                </a:lnTo>
                <a:lnTo>
                  <a:pt x="4339" y="1256"/>
                </a:lnTo>
                <a:lnTo>
                  <a:pt x="4339" y="1254"/>
                </a:lnTo>
                <a:lnTo>
                  <a:pt x="4341" y="1252"/>
                </a:lnTo>
                <a:lnTo>
                  <a:pt x="4341" y="1250"/>
                </a:lnTo>
                <a:lnTo>
                  <a:pt x="4341" y="1250"/>
                </a:lnTo>
                <a:lnTo>
                  <a:pt x="4339" y="1250"/>
                </a:lnTo>
                <a:lnTo>
                  <a:pt x="4337" y="1250"/>
                </a:lnTo>
                <a:lnTo>
                  <a:pt x="4337" y="1250"/>
                </a:lnTo>
                <a:lnTo>
                  <a:pt x="4335" y="1250"/>
                </a:lnTo>
                <a:lnTo>
                  <a:pt x="4333" y="1248"/>
                </a:lnTo>
                <a:lnTo>
                  <a:pt x="4335" y="1248"/>
                </a:lnTo>
                <a:lnTo>
                  <a:pt x="4335" y="1248"/>
                </a:lnTo>
                <a:lnTo>
                  <a:pt x="4337" y="1250"/>
                </a:lnTo>
                <a:lnTo>
                  <a:pt x="4339" y="1250"/>
                </a:lnTo>
                <a:lnTo>
                  <a:pt x="4339" y="1248"/>
                </a:lnTo>
                <a:lnTo>
                  <a:pt x="4341" y="1245"/>
                </a:lnTo>
                <a:lnTo>
                  <a:pt x="4344" y="1245"/>
                </a:lnTo>
                <a:lnTo>
                  <a:pt x="4344" y="1243"/>
                </a:lnTo>
                <a:lnTo>
                  <a:pt x="4344" y="1243"/>
                </a:lnTo>
                <a:lnTo>
                  <a:pt x="4344" y="1243"/>
                </a:lnTo>
                <a:lnTo>
                  <a:pt x="4344" y="1243"/>
                </a:lnTo>
                <a:lnTo>
                  <a:pt x="4344" y="1241"/>
                </a:lnTo>
                <a:lnTo>
                  <a:pt x="4341" y="1239"/>
                </a:lnTo>
                <a:lnTo>
                  <a:pt x="4341" y="1239"/>
                </a:lnTo>
                <a:lnTo>
                  <a:pt x="4341" y="1239"/>
                </a:lnTo>
                <a:lnTo>
                  <a:pt x="4339" y="1239"/>
                </a:lnTo>
                <a:lnTo>
                  <a:pt x="4339" y="1237"/>
                </a:lnTo>
                <a:lnTo>
                  <a:pt x="4341" y="1237"/>
                </a:lnTo>
                <a:lnTo>
                  <a:pt x="4341" y="1239"/>
                </a:lnTo>
                <a:lnTo>
                  <a:pt x="4344" y="1237"/>
                </a:lnTo>
                <a:lnTo>
                  <a:pt x="4344" y="1237"/>
                </a:lnTo>
                <a:lnTo>
                  <a:pt x="4344" y="1237"/>
                </a:lnTo>
                <a:lnTo>
                  <a:pt x="4344" y="1237"/>
                </a:lnTo>
                <a:lnTo>
                  <a:pt x="4344" y="1237"/>
                </a:lnTo>
                <a:lnTo>
                  <a:pt x="4344" y="1239"/>
                </a:lnTo>
                <a:lnTo>
                  <a:pt x="4344" y="1239"/>
                </a:lnTo>
                <a:lnTo>
                  <a:pt x="4344" y="1239"/>
                </a:lnTo>
                <a:lnTo>
                  <a:pt x="4346" y="1241"/>
                </a:lnTo>
                <a:lnTo>
                  <a:pt x="4348" y="1239"/>
                </a:lnTo>
                <a:lnTo>
                  <a:pt x="4348" y="1239"/>
                </a:lnTo>
                <a:lnTo>
                  <a:pt x="4348" y="1237"/>
                </a:lnTo>
                <a:lnTo>
                  <a:pt x="4348" y="1235"/>
                </a:lnTo>
                <a:lnTo>
                  <a:pt x="4350" y="1233"/>
                </a:lnTo>
                <a:lnTo>
                  <a:pt x="4352" y="1231"/>
                </a:lnTo>
                <a:lnTo>
                  <a:pt x="4352" y="1231"/>
                </a:lnTo>
                <a:lnTo>
                  <a:pt x="4354" y="1229"/>
                </a:lnTo>
                <a:lnTo>
                  <a:pt x="4354" y="1229"/>
                </a:lnTo>
                <a:lnTo>
                  <a:pt x="4356" y="1227"/>
                </a:lnTo>
                <a:lnTo>
                  <a:pt x="4354" y="1224"/>
                </a:lnTo>
                <a:lnTo>
                  <a:pt x="4356" y="1224"/>
                </a:lnTo>
                <a:lnTo>
                  <a:pt x="4356" y="1222"/>
                </a:lnTo>
                <a:lnTo>
                  <a:pt x="4356" y="1222"/>
                </a:lnTo>
                <a:lnTo>
                  <a:pt x="4358" y="1220"/>
                </a:lnTo>
                <a:lnTo>
                  <a:pt x="4358" y="1220"/>
                </a:lnTo>
                <a:lnTo>
                  <a:pt x="4358" y="1218"/>
                </a:lnTo>
                <a:lnTo>
                  <a:pt x="4356" y="1218"/>
                </a:lnTo>
                <a:lnTo>
                  <a:pt x="4358" y="1218"/>
                </a:lnTo>
                <a:lnTo>
                  <a:pt x="4358" y="1218"/>
                </a:lnTo>
                <a:lnTo>
                  <a:pt x="4360" y="1218"/>
                </a:lnTo>
                <a:lnTo>
                  <a:pt x="4360" y="1216"/>
                </a:lnTo>
                <a:lnTo>
                  <a:pt x="4362" y="1214"/>
                </a:lnTo>
                <a:lnTo>
                  <a:pt x="4362" y="1214"/>
                </a:lnTo>
                <a:lnTo>
                  <a:pt x="4365" y="1214"/>
                </a:lnTo>
                <a:lnTo>
                  <a:pt x="4365" y="1216"/>
                </a:lnTo>
                <a:lnTo>
                  <a:pt x="4367" y="1214"/>
                </a:lnTo>
                <a:lnTo>
                  <a:pt x="4369" y="1214"/>
                </a:lnTo>
                <a:lnTo>
                  <a:pt x="4369" y="1214"/>
                </a:lnTo>
                <a:lnTo>
                  <a:pt x="4369" y="1212"/>
                </a:lnTo>
                <a:lnTo>
                  <a:pt x="4369" y="1210"/>
                </a:lnTo>
                <a:lnTo>
                  <a:pt x="4367" y="1208"/>
                </a:lnTo>
                <a:lnTo>
                  <a:pt x="4369" y="1208"/>
                </a:lnTo>
                <a:lnTo>
                  <a:pt x="4369" y="1208"/>
                </a:lnTo>
                <a:lnTo>
                  <a:pt x="4371" y="1206"/>
                </a:lnTo>
                <a:lnTo>
                  <a:pt x="4371" y="1206"/>
                </a:lnTo>
                <a:lnTo>
                  <a:pt x="4369" y="1204"/>
                </a:lnTo>
                <a:lnTo>
                  <a:pt x="4371" y="1204"/>
                </a:lnTo>
                <a:lnTo>
                  <a:pt x="4371" y="1204"/>
                </a:lnTo>
                <a:lnTo>
                  <a:pt x="4371" y="1204"/>
                </a:lnTo>
                <a:lnTo>
                  <a:pt x="4369" y="1201"/>
                </a:lnTo>
                <a:lnTo>
                  <a:pt x="4367" y="1201"/>
                </a:lnTo>
                <a:lnTo>
                  <a:pt x="4369" y="1199"/>
                </a:lnTo>
                <a:lnTo>
                  <a:pt x="4369" y="1199"/>
                </a:lnTo>
                <a:lnTo>
                  <a:pt x="4371" y="1199"/>
                </a:lnTo>
                <a:lnTo>
                  <a:pt x="4371" y="1199"/>
                </a:lnTo>
                <a:lnTo>
                  <a:pt x="4373" y="1199"/>
                </a:lnTo>
                <a:lnTo>
                  <a:pt x="4373" y="1201"/>
                </a:lnTo>
                <a:lnTo>
                  <a:pt x="4373" y="1201"/>
                </a:lnTo>
                <a:lnTo>
                  <a:pt x="4375" y="1195"/>
                </a:lnTo>
                <a:lnTo>
                  <a:pt x="4375" y="1193"/>
                </a:lnTo>
                <a:lnTo>
                  <a:pt x="4373" y="1193"/>
                </a:lnTo>
                <a:lnTo>
                  <a:pt x="4373" y="1193"/>
                </a:lnTo>
                <a:lnTo>
                  <a:pt x="4371" y="1195"/>
                </a:lnTo>
                <a:lnTo>
                  <a:pt x="4369" y="1195"/>
                </a:lnTo>
                <a:lnTo>
                  <a:pt x="4369" y="1195"/>
                </a:lnTo>
                <a:lnTo>
                  <a:pt x="4371" y="1193"/>
                </a:lnTo>
                <a:lnTo>
                  <a:pt x="4373" y="1191"/>
                </a:lnTo>
                <a:lnTo>
                  <a:pt x="4377" y="1189"/>
                </a:lnTo>
                <a:lnTo>
                  <a:pt x="4375" y="1189"/>
                </a:lnTo>
                <a:lnTo>
                  <a:pt x="4375" y="1189"/>
                </a:lnTo>
                <a:lnTo>
                  <a:pt x="4373" y="1189"/>
                </a:lnTo>
                <a:lnTo>
                  <a:pt x="4371" y="1187"/>
                </a:lnTo>
                <a:lnTo>
                  <a:pt x="4367" y="1185"/>
                </a:lnTo>
                <a:lnTo>
                  <a:pt x="4367" y="1183"/>
                </a:lnTo>
                <a:lnTo>
                  <a:pt x="4365" y="1183"/>
                </a:lnTo>
                <a:lnTo>
                  <a:pt x="4362" y="1183"/>
                </a:lnTo>
                <a:lnTo>
                  <a:pt x="4358" y="1185"/>
                </a:lnTo>
                <a:lnTo>
                  <a:pt x="4356" y="1185"/>
                </a:lnTo>
                <a:lnTo>
                  <a:pt x="4354" y="1183"/>
                </a:lnTo>
                <a:lnTo>
                  <a:pt x="4352" y="1183"/>
                </a:lnTo>
                <a:lnTo>
                  <a:pt x="4350" y="1183"/>
                </a:lnTo>
                <a:lnTo>
                  <a:pt x="4350" y="1183"/>
                </a:lnTo>
                <a:lnTo>
                  <a:pt x="4350" y="1183"/>
                </a:lnTo>
                <a:lnTo>
                  <a:pt x="4350" y="1183"/>
                </a:lnTo>
                <a:lnTo>
                  <a:pt x="4352" y="1180"/>
                </a:lnTo>
                <a:lnTo>
                  <a:pt x="4356" y="1180"/>
                </a:lnTo>
                <a:lnTo>
                  <a:pt x="4358" y="1183"/>
                </a:lnTo>
                <a:lnTo>
                  <a:pt x="4358" y="1180"/>
                </a:lnTo>
                <a:lnTo>
                  <a:pt x="4360" y="1180"/>
                </a:lnTo>
                <a:lnTo>
                  <a:pt x="4360" y="1178"/>
                </a:lnTo>
                <a:lnTo>
                  <a:pt x="4365" y="1176"/>
                </a:lnTo>
                <a:lnTo>
                  <a:pt x="4367" y="1174"/>
                </a:lnTo>
                <a:lnTo>
                  <a:pt x="4369" y="1174"/>
                </a:lnTo>
                <a:lnTo>
                  <a:pt x="4371" y="1174"/>
                </a:lnTo>
                <a:lnTo>
                  <a:pt x="4371" y="1174"/>
                </a:lnTo>
                <a:lnTo>
                  <a:pt x="4373" y="1172"/>
                </a:lnTo>
                <a:lnTo>
                  <a:pt x="4373" y="1170"/>
                </a:lnTo>
                <a:lnTo>
                  <a:pt x="4373" y="1170"/>
                </a:lnTo>
                <a:lnTo>
                  <a:pt x="4371" y="1166"/>
                </a:lnTo>
                <a:lnTo>
                  <a:pt x="4367" y="1164"/>
                </a:lnTo>
                <a:lnTo>
                  <a:pt x="4365" y="1162"/>
                </a:lnTo>
                <a:lnTo>
                  <a:pt x="4362" y="1160"/>
                </a:lnTo>
                <a:lnTo>
                  <a:pt x="4360" y="1160"/>
                </a:lnTo>
                <a:lnTo>
                  <a:pt x="4358" y="1160"/>
                </a:lnTo>
                <a:lnTo>
                  <a:pt x="4356" y="1157"/>
                </a:lnTo>
                <a:lnTo>
                  <a:pt x="4356" y="1155"/>
                </a:lnTo>
                <a:lnTo>
                  <a:pt x="4354" y="1155"/>
                </a:lnTo>
                <a:lnTo>
                  <a:pt x="4352" y="1157"/>
                </a:lnTo>
                <a:lnTo>
                  <a:pt x="4350" y="1157"/>
                </a:lnTo>
                <a:lnTo>
                  <a:pt x="4346" y="1157"/>
                </a:lnTo>
                <a:lnTo>
                  <a:pt x="4348" y="1155"/>
                </a:lnTo>
                <a:lnTo>
                  <a:pt x="4348" y="1155"/>
                </a:lnTo>
                <a:lnTo>
                  <a:pt x="4350" y="1155"/>
                </a:lnTo>
                <a:lnTo>
                  <a:pt x="4354" y="1153"/>
                </a:lnTo>
                <a:lnTo>
                  <a:pt x="4356" y="1155"/>
                </a:lnTo>
                <a:lnTo>
                  <a:pt x="4358" y="1155"/>
                </a:lnTo>
                <a:lnTo>
                  <a:pt x="4360" y="1157"/>
                </a:lnTo>
                <a:lnTo>
                  <a:pt x="4362" y="1157"/>
                </a:lnTo>
                <a:lnTo>
                  <a:pt x="4365" y="1157"/>
                </a:lnTo>
                <a:lnTo>
                  <a:pt x="4367" y="1157"/>
                </a:lnTo>
                <a:lnTo>
                  <a:pt x="4371" y="1160"/>
                </a:lnTo>
                <a:lnTo>
                  <a:pt x="4371" y="1160"/>
                </a:lnTo>
                <a:lnTo>
                  <a:pt x="4373" y="1160"/>
                </a:lnTo>
                <a:lnTo>
                  <a:pt x="4373" y="1160"/>
                </a:lnTo>
                <a:lnTo>
                  <a:pt x="4373" y="1157"/>
                </a:lnTo>
                <a:lnTo>
                  <a:pt x="4371" y="1155"/>
                </a:lnTo>
                <a:lnTo>
                  <a:pt x="4371" y="1155"/>
                </a:lnTo>
                <a:lnTo>
                  <a:pt x="4369" y="1153"/>
                </a:lnTo>
                <a:lnTo>
                  <a:pt x="4367" y="1153"/>
                </a:lnTo>
                <a:lnTo>
                  <a:pt x="4367" y="1153"/>
                </a:lnTo>
                <a:lnTo>
                  <a:pt x="4367" y="1149"/>
                </a:lnTo>
                <a:lnTo>
                  <a:pt x="4367" y="1149"/>
                </a:lnTo>
                <a:lnTo>
                  <a:pt x="4365" y="1149"/>
                </a:lnTo>
                <a:lnTo>
                  <a:pt x="4360" y="1147"/>
                </a:lnTo>
                <a:lnTo>
                  <a:pt x="4358" y="1145"/>
                </a:lnTo>
                <a:lnTo>
                  <a:pt x="4358" y="1143"/>
                </a:lnTo>
                <a:lnTo>
                  <a:pt x="4358" y="1143"/>
                </a:lnTo>
                <a:lnTo>
                  <a:pt x="4358" y="1139"/>
                </a:lnTo>
                <a:lnTo>
                  <a:pt x="4356" y="1136"/>
                </a:lnTo>
                <a:lnTo>
                  <a:pt x="4356" y="1132"/>
                </a:lnTo>
                <a:lnTo>
                  <a:pt x="4354" y="1130"/>
                </a:lnTo>
                <a:lnTo>
                  <a:pt x="4354" y="1128"/>
                </a:lnTo>
                <a:lnTo>
                  <a:pt x="4352" y="1126"/>
                </a:lnTo>
                <a:lnTo>
                  <a:pt x="4350" y="1122"/>
                </a:lnTo>
                <a:lnTo>
                  <a:pt x="4350" y="1120"/>
                </a:lnTo>
                <a:lnTo>
                  <a:pt x="4350" y="1118"/>
                </a:lnTo>
                <a:lnTo>
                  <a:pt x="4346" y="1115"/>
                </a:lnTo>
                <a:lnTo>
                  <a:pt x="4344" y="1115"/>
                </a:lnTo>
                <a:lnTo>
                  <a:pt x="4339" y="1113"/>
                </a:lnTo>
                <a:lnTo>
                  <a:pt x="4337" y="1111"/>
                </a:lnTo>
                <a:lnTo>
                  <a:pt x="4337" y="1111"/>
                </a:lnTo>
                <a:lnTo>
                  <a:pt x="4335" y="1111"/>
                </a:lnTo>
                <a:lnTo>
                  <a:pt x="4333" y="1109"/>
                </a:lnTo>
                <a:lnTo>
                  <a:pt x="4335" y="1107"/>
                </a:lnTo>
                <a:lnTo>
                  <a:pt x="4337" y="1105"/>
                </a:lnTo>
                <a:lnTo>
                  <a:pt x="4337" y="1103"/>
                </a:lnTo>
                <a:lnTo>
                  <a:pt x="4339" y="1101"/>
                </a:lnTo>
                <a:lnTo>
                  <a:pt x="4341" y="1101"/>
                </a:lnTo>
                <a:lnTo>
                  <a:pt x="4341" y="1099"/>
                </a:lnTo>
                <a:lnTo>
                  <a:pt x="4344" y="1097"/>
                </a:lnTo>
                <a:lnTo>
                  <a:pt x="4344" y="1097"/>
                </a:lnTo>
                <a:lnTo>
                  <a:pt x="4346" y="1097"/>
                </a:lnTo>
                <a:lnTo>
                  <a:pt x="4346" y="1095"/>
                </a:lnTo>
                <a:lnTo>
                  <a:pt x="4346" y="1095"/>
                </a:lnTo>
                <a:lnTo>
                  <a:pt x="4348" y="1092"/>
                </a:lnTo>
                <a:lnTo>
                  <a:pt x="4350" y="1092"/>
                </a:lnTo>
                <a:lnTo>
                  <a:pt x="4350" y="1092"/>
                </a:lnTo>
                <a:lnTo>
                  <a:pt x="4350" y="1090"/>
                </a:lnTo>
                <a:lnTo>
                  <a:pt x="4348" y="1090"/>
                </a:lnTo>
                <a:lnTo>
                  <a:pt x="4348" y="1088"/>
                </a:lnTo>
                <a:lnTo>
                  <a:pt x="4348" y="1088"/>
                </a:lnTo>
                <a:lnTo>
                  <a:pt x="4350" y="1088"/>
                </a:lnTo>
                <a:lnTo>
                  <a:pt x="4350" y="1088"/>
                </a:lnTo>
                <a:lnTo>
                  <a:pt x="4352" y="1088"/>
                </a:lnTo>
                <a:lnTo>
                  <a:pt x="4352" y="1088"/>
                </a:lnTo>
                <a:lnTo>
                  <a:pt x="4352" y="1090"/>
                </a:lnTo>
                <a:lnTo>
                  <a:pt x="4352" y="1090"/>
                </a:lnTo>
                <a:lnTo>
                  <a:pt x="4352" y="1090"/>
                </a:lnTo>
                <a:lnTo>
                  <a:pt x="4354" y="1090"/>
                </a:lnTo>
                <a:lnTo>
                  <a:pt x="4356" y="1088"/>
                </a:lnTo>
                <a:lnTo>
                  <a:pt x="4356" y="1088"/>
                </a:lnTo>
                <a:lnTo>
                  <a:pt x="4356" y="1086"/>
                </a:lnTo>
                <a:lnTo>
                  <a:pt x="4356" y="1084"/>
                </a:lnTo>
                <a:lnTo>
                  <a:pt x="4358" y="1084"/>
                </a:lnTo>
                <a:lnTo>
                  <a:pt x="4358" y="1084"/>
                </a:lnTo>
                <a:lnTo>
                  <a:pt x="4358" y="1084"/>
                </a:lnTo>
                <a:lnTo>
                  <a:pt x="4358" y="1084"/>
                </a:lnTo>
                <a:lnTo>
                  <a:pt x="4358" y="1082"/>
                </a:lnTo>
                <a:lnTo>
                  <a:pt x="4358" y="1082"/>
                </a:lnTo>
                <a:lnTo>
                  <a:pt x="4358" y="1080"/>
                </a:lnTo>
                <a:lnTo>
                  <a:pt x="4358" y="1080"/>
                </a:lnTo>
                <a:lnTo>
                  <a:pt x="4360" y="1082"/>
                </a:lnTo>
                <a:lnTo>
                  <a:pt x="4362" y="1082"/>
                </a:lnTo>
                <a:lnTo>
                  <a:pt x="4362" y="1080"/>
                </a:lnTo>
                <a:lnTo>
                  <a:pt x="4367" y="1080"/>
                </a:lnTo>
                <a:lnTo>
                  <a:pt x="4371" y="1078"/>
                </a:lnTo>
                <a:lnTo>
                  <a:pt x="4375" y="1076"/>
                </a:lnTo>
                <a:lnTo>
                  <a:pt x="4375" y="1076"/>
                </a:lnTo>
                <a:lnTo>
                  <a:pt x="4377" y="1076"/>
                </a:lnTo>
                <a:lnTo>
                  <a:pt x="4377" y="1076"/>
                </a:lnTo>
                <a:lnTo>
                  <a:pt x="4379" y="1076"/>
                </a:lnTo>
                <a:lnTo>
                  <a:pt x="4379" y="1078"/>
                </a:lnTo>
                <a:lnTo>
                  <a:pt x="4379" y="1078"/>
                </a:lnTo>
                <a:lnTo>
                  <a:pt x="4379" y="1078"/>
                </a:lnTo>
                <a:lnTo>
                  <a:pt x="4381" y="1076"/>
                </a:lnTo>
                <a:lnTo>
                  <a:pt x="4383" y="1076"/>
                </a:lnTo>
                <a:lnTo>
                  <a:pt x="4383" y="1076"/>
                </a:lnTo>
                <a:lnTo>
                  <a:pt x="4381" y="1074"/>
                </a:lnTo>
                <a:lnTo>
                  <a:pt x="4381" y="1074"/>
                </a:lnTo>
                <a:lnTo>
                  <a:pt x="4383" y="1071"/>
                </a:lnTo>
                <a:lnTo>
                  <a:pt x="4383" y="1071"/>
                </a:lnTo>
                <a:lnTo>
                  <a:pt x="4383" y="1069"/>
                </a:lnTo>
                <a:lnTo>
                  <a:pt x="4385" y="1067"/>
                </a:lnTo>
                <a:lnTo>
                  <a:pt x="4383" y="1067"/>
                </a:lnTo>
                <a:lnTo>
                  <a:pt x="4381" y="1067"/>
                </a:lnTo>
                <a:lnTo>
                  <a:pt x="4379" y="1067"/>
                </a:lnTo>
                <a:lnTo>
                  <a:pt x="4377" y="1067"/>
                </a:lnTo>
                <a:lnTo>
                  <a:pt x="4377" y="1065"/>
                </a:lnTo>
                <a:lnTo>
                  <a:pt x="4375" y="1065"/>
                </a:lnTo>
                <a:lnTo>
                  <a:pt x="4375" y="1067"/>
                </a:lnTo>
                <a:lnTo>
                  <a:pt x="4375" y="1067"/>
                </a:lnTo>
                <a:lnTo>
                  <a:pt x="4373" y="1067"/>
                </a:lnTo>
                <a:lnTo>
                  <a:pt x="4371" y="1067"/>
                </a:lnTo>
                <a:lnTo>
                  <a:pt x="4369" y="1065"/>
                </a:lnTo>
                <a:lnTo>
                  <a:pt x="4367" y="1065"/>
                </a:lnTo>
                <a:lnTo>
                  <a:pt x="4365" y="1065"/>
                </a:lnTo>
                <a:lnTo>
                  <a:pt x="4360" y="1063"/>
                </a:lnTo>
                <a:lnTo>
                  <a:pt x="4356" y="1061"/>
                </a:lnTo>
                <a:lnTo>
                  <a:pt x="4352" y="1063"/>
                </a:lnTo>
                <a:lnTo>
                  <a:pt x="4350" y="1063"/>
                </a:lnTo>
                <a:lnTo>
                  <a:pt x="4350" y="1063"/>
                </a:lnTo>
                <a:lnTo>
                  <a:pt x="4350" y="1063"/>
                </a:lnTo>
                <a:lnTo>
                  <a:pt x="4350" y="1065"/>
                </a:lnTo>
                <a:lnTo>
                  <a:pt x="4348" y="1067"/>
                </a:lnTo>
                <a:lnTo>
                  <a:pt x="4344" y="1069"/>
                </a:lnTo>
                <a:lnTo>
                  <a:pt x="4344" y="1069"/>
                </a:lnTo>
                <a:lnTo>
                  <a:pt x="4344" y="1071"/>
                </a:lnTo>
                <a:lnTo>
                  <a:pt x="4344" y="1071"/>
                </a:lnTo>
                <a:lnTo>
                  <a:pt x="4337" y="1074"/>
                </a:lnTo>
                <a:lnTo>
                  <a:pt x="4335" y="1071"/>
                </a:lnTo>
                <a:lnTo>
                  <a:pt x="4333" y="1071"/>
                </a:lnTo>
                <a:lnTo>
                  <a:pt x="4331" y="1069"/>
                </a:lnTo>
                <a:lnTo>
                  <a:pt x="4331" y="1069"/>
                </a:lnTo>
                <a:lnTo>
                  <a:pt x="4331" y="1067"/>
                </a:lnTo>
                <a:lnTo>
                  <a:pt x="4331" y="1063"/>
                </a:lnTo>
                <a:lnTo>
                  <a:pt x="4333" y="1063"/>
                </a:lnTo>
                <a:lnTo>
                  <a:pt x="4333" y="1063"/>
                </a:lnTo>
                <a:lnTo>
                  <a:pt x="4333" y="1063"/>
                </a:lnTo>
                <a:lnTo>
                  <a:pt x="4333" y="1061"/>
                </a:lnTo>
                <a:lnTo>
                  <a:pt x="4333" y="1061"/>
                </a:lnTo>
                <a:lnTo>
                  <a:pt x="4333" y="1059"/>
                </a:lnTo>
                <a:lnTo>
                  <a:pt x="4331" y="1057"/>
                </a:lnTo>
                <a:lnTo>
                  <a:pt x="4329" y="1057"/>
                </a:lnTo>
                <a:lnTo>
                  <a:pt x="4327" y="1057"/>
                </a:lnTo>
                <a:lnTo>
                  <a:pt x="4325" y="1057"/>
                </a:lnTo>
                <a:lnTo>
                  <a:pt x="4318" y="1055"/>
                </a:lnTo>
                <a:lnTo>
                  <a:pt x="4314" y="1053"/>
                </a:lnTo>
                <a:lnTo>
                  <a:pt x="4312" y="1050"/>
                </a:lnTo>
                <a:lnTo>
                  <a:pt x="4310" y="1048"/>
                </a:lnTo>
                <a:lnTo>
                  <a:pt x="4310" y="1046"/>
                </a:lnTo>
                <a:lnTo>
                  <a:pt x="4312" y="1044"/>
                </a:lnTo>
                <a:lnTo>
                  <a:pt x="4314" y="1040"/>
                </a:lnTo>
                <a:lnTo>
                  <a:pt x="4314" y="1038"/>
                </a:lnTo>
                <a:lnTo>
                  <a:pt x="4318" y="1038"/>
                </a:lnTo>
                <a:lnTo>
                  <a:pt x="4318" y="1038"/>
                </a:lnTo>
                <a:lnTo>
                  <a:pt x="4321" y="1040"/>
                </a:lnTo>
                <a:lnTo>
                  <a:pt x="4325" y="1040"/>
                </a:lnTo>
                <a:lnTo>
                  <a:pt x="4327" y="1038"/>
                </a:lnTo>
                <a:lnTo>
                  <a:pt x="4329" y="1038"/>
                </a:lnTo>
                <a:lnTo>
                  <a:pt x="4329" y="1038"/>
                </a:lnTo>
                <a:lnTo>
                  <a:pt x="4331" y="1038"/>
                </a:lnTo>
                <a:lnTo>
                  <a:pt x="4331" y="1038"/>
                </a:lnTo>
                <a:lnTo>
                  <a:pt x="4333" y="1038"/>
                </a:lnTo>
                <a:lnTo>
                  <a:pt x="4335" y="1034"/>
                </a:lnTo>
                <a:lnTo>
                  <a:pt x="4335" y="1032"/>
                </a:lnTo>
                <a:lnTo>
                  <a:pt x="4337" y="1030"/>
                </a:lnTo>
                <a:lnTo>
                  <a:pt x="4337" y="1030"/>
                </a:lnTo>
                <a:lnTo>
                  <a:pt x="4339" y="1025"/>
                </a:lnTo>
                <a:lnTo>
                  <a:pt x="4344" y="1025"/>
                </a:lnTo>
                <a:lnTo>
                  <a:pt x="4352" y="1021"/>
                </a:lnTo>
                <a:lnTo>
                  <a:pt x="4354" y="1021"/>
                </a:lnTo>
                <a:lnTo>
                  <a:pt x="4358" y="1015"/>
                </a:lnTo>
                <a:lnTo>
                  <a:pt x="4358" y="1013"/>
                </a:lnTo>
                <a:lnTo>
                  <a:pt x="4360" y="1013"/>
                </a:lnTo>
                <a:lnTo>
                  <a:pt x="4360" y="1013"/>
                </a:lnTo>
                <a:lnTo>
                  <a:pt x="4362" y="1011"/>
                </a:lnTo>
                <a:lnTo>
                  <a:pt x="4362" y="1009"/>
                </a:lnTo>
                <a:lnTo>
                  <a:pt x="4369" y="1011"/>
                </a:lnTo>
                <a:lnTo>
                  <a:pt x="4369" y="1011"/>
                </a:lnTo>
                <a:lnTo>
                  <a:pt x="4371" y="1011"/>
                </a:lnTo>
                <a:lnTo>
                  <a:pt x="4371" y="1011"/>
                </a:lnTo>
                <a:lnTo>
                  <a:pt x="4373" y="1009"/>
                </a:lnTo>
                <a:lnTo>
                  <a:pt x="4373" y="1009"/>
                </a:lnTo>
                <a:lnTo>
                  <a:pt x="4373" y="1011"/>
                </a:lnTo>
                <a:lnTo>
                  <a:pt x="4377" y="1013"/>
                </a:lnTo>
                <a:lnTo>
                  <a:pt x="4377" y="1015"/>
                </a:lnTo>
                <a:lnTo>
                  <a:pt x="4379" y="1015"/>
                </a:lnTo>
                <a:lnTo>
                  <a:pt x="4379" y="1017"/>
                </a:lnTo>
                <a:lnTo>
                  <a:pt x="4377" y="1017"/>
                </a:lnTo>
                <a:lnTo>
                  <a:pt x="4377" y="1019"/>
                </a:lnTo>
                <a:lnTo>
                  <a:pt x="4375" y="1023"/>
                </a:lnTo>
                <a:lnTo>
                  <a:pt x="4373" y="1023"/>
                </a:lnTo>
                <a:lnTo>
                  <a:pt x="4373" y="1025"/>
                </a:lnTo>
                <a:lnTo>
                  <a:pt x="4369" y="1027"/>
                </a:lnTo>
                <a:lnTo>
                  <a:pt x="4367" y="1030"/>
                </a:lnTo>
                <a:lnTo>
                  <a:pt x="4369" y="1030"/>
                </a:lnTo>
                <a:lnTo>
                  <a:pt x="4369" y="1032"/>
                </a:lnTo>
                <a:lnTo>
                  <a:pt x="4367" y="1032"/>
                </a:lnTo>
                <a:lnTo>
                  <a:pt x="4367" y="1032"/>
                </a:lnTo>
                <a:lnTo>
                  <a:pt x="4365" y="1032"/>
                </a:lnTo>
                <a:lnTo>
                  <a:pt x="4365" y="1034"/>
                </a:lnTo>
                <a:lnTo>
                  <a:pt x="4365" y="1034"/>
                </a:lnTo>
                <a:lnTo>
                  <a:pt x="4365" y="1036"/>
                </a:lnTo>
                <a:lnTo>
                  <a:pt x="4367" y="1036"/>
                </a:lnTo>
                <a:lnTo>
                  <a:pt x="4369" y="1036"/>
                </a:lnTo>
                <a:lnTo>
                  <a:pt x="4373" y="1034"/>
                </a:lnTo>
                <a:lnTo>
                  <a:pt x="4373" y="1036"/>
                </a:lnTo>
                <a:lnTo>
                  <a:pt x="4371" y="1036"/>
                </a:lnTo>
                <a:lnTo>
                  <a:pt x="4371" y="1038"/>
                </a:lnTo>
                <a:lnTo>
                  <a:pt x="4369" y="1038"/>
                </a:lnTo>
                <a:lnTo>
                  <a:pt x="4371" y="1040"/>
                </a:lnTo>
                <a:lnTo>
                  <a:pt x="4365" y="1042"/>
                </a:lnTo>
                <a:lnTo>
                  <a:pt x="4362" y="1042"/>
                </a:lnTo>
                <a:lnTo>
                  <a:pt x="4362" y="1042"/>
                </a:lnTo>
                <a:lnTo>
                  <a:pt x="4362" y="1044"/>
                </a:lnTo>
                <a:lnTo>
                  <a:pt x="4362" y="1046"/>
                </a:lnTo>
                <a:lnTo>
                  <a:pt x="4365" y="1046"/>
                </a:lnTo>
                <a:lnTo>
                  <a:pt x="4365" y="1046"/>
                </a:lnTo>
                <a:lnTo>
                  <a:pt x="4365" y="1044"/>
                </a:lnTo>
                <a:lnTo>
                  <a:pt x="4369" y="1044"/>
                </a:lnTo>
                <a:lnTo>
                  <a:pt x="4371" y="1044"/>
                </a:lnTo>
                <a:lnTo>
                  <a:pt x="4371" y="1044"/>
                </a:lnTo>
                <a:lnTo>
                  <a:pt x="4371" y="1042"/>
                </a:lnTo>
                <a:lnTo>
                  <a:pt x="4371" y="1042"/>
                </a:lnTo>
                <a:lnTo>
                  <a:pt x="4371" y="1042"/>
                </a:lnTo>
                <a:lnTo>
                  <a:pt x="4373" y="1042"/>
                </a:lnTo>
                <a:lnTo>
                  <a:pt x="4373" y="1042"/>
                </a:lnTo>
                <a:lnTo>
                  <a:pt x="4375" y="1040"/>
                </a:lnTo>
                <a:lnTo>
                  <a:pt x="4375" y="1040"/>
                </a:lnTo>
                <a:lnTo>
                  <a:pt x="4375" y="1040"/>
                </a:lnTo>
                <a:lnTo>
                  <a:pt x="4377" y="1038"/>
                </a:lnTo>
                <a:lnTo>
                  <a:pt x="4379" y="1038"/>
                </a:lnTo>
                <a:lnTo>
                  <a:pt x="4379" y="1036"/>
                </a:lnTo>
                <a:lnTo>
                  <a:pt x="4388" y="1032"/>
                </a:lnTo>
                <a:lnTo>
                  <a:pt x="4390" y="1032"/>
                </a:lnTo>
                <a:lnTo>
                  <a:pt x="4390" y="1030"/>
                </a:lnTo>
                <a:lnTo>
                  <a:pt x="4394" y="1030"/>
                </a:lnTo>
                <a:lnTo>
                  <a:pt x="4394" y="1030"/>
                </a:lnTo>
                <a:lnTo>
                  <a:pt x="4394" y="1030"/>
                </a:lnTo>
                <a:lnTo>
                  <a:pt x="4396" y="1030"/>
                </a:lnTo>
                <a:lnTo>
                  <a:pt x="4398" y="1027"/>
                </a:lnTo>
                <a:lnTo>
                  <a:pt x="4398" y="1027"/>
                </a:lnTo>
                <a:lnTo>
                  <a:pt x="4398" y="1027"/>
                </a:lnTo>
                <a:lnTo>
                  <a:pt x="4400" y="1027"/>
                </a:lnTo>
                <a:lnTo>
                  <a:pt x="4406" y="1027"/>
                </a:lnTo>
                <a:lnTo>
                  <a:pt x="4409" y="1025"/>
                </a:lnTo>
                <a:lnTo>
                  <a:pt x="4409" y="1025"/>
                </a:lnTo>
                <a:lnTo>
                  <a:pt x="4409" y="1025"/>
                </a:lnTo>
                <a:lnTo>
                  <a:pt x="4409" y="1025"/>
                </a:lnTo>
                <a:lnTo>
                  <a:pt x="4409" y="1025"/>
                </a:lnTo>
                <a:lnTo>
                  <a:pt x="4411" y="1027"/>
                </a:lnTo>
                <a:lnTo>
                  <a:pt x="4413" y="1027"/>
                </a:lnTo>
                <a:lnTo>
                  <a:pt x="4413" y="1030"/>
                </a:lnTo>
                <a:lnTo>
                  <a:pt x="4413" y="1032"/>
                </a:lnTo>
                <a:lnTo>
                  <a:pt x="4415" y="1032"/>
                </a:lnTo>
                <a:lnTo>
                  <a:pt x="4415" y="1030"/>
                </a:lnTo>
                <a:lnTo>
                  <a:pt x="4415" y="1030"/>
                </a:lnTo>
                <a:lnTo>
                  <a:pt x="4415" y="1030"/>
                </a:lnTo>
                <a:lnTo>
                  <a:pt x="4417" y="1030"/>
                </a:lnTo>
                <a:lnTo>
                  <a:pt x="4421" y="1032"/>
                </a:lnTo>
                <a:lnTo>
                  <a:pt x="4421" y="1032"/>
                </a:lnTo>
                <a:lnTo>
                  <a:pt x="4423" y="1032"/>
                </a:lnTo>
                <a:lnTo>
                  <a:pt x="4423" y="1034"/>
                </a:lnTo>
                <a:lnTo>
                  <a:pt x="4425" y="1036"/>
                </a:lnTo>
                <a:lnTo>
                  <a:pt x="4425" y="1036"/>
                </a:lnTo>
                <a:lnTo>
                  <a:pt x="4421" y="1044"/>
                </a:lnTo>
                <a:lnTo>
                  <a:pt x="4421" y="1044"/>
                </a:lnTo>
                <a:lnTo>
                  <a:pt x="4423" y="1046"/>
                </a:lnTo>
                <a:lnTo>
                  <a:pt x="4425" y="1046"/>
                </a:lnTo>
                <a:lnTo>
                  <a:pt x="4425" y="1046"/>
                </a:lnTo>
                <a:lnTo>
                  <a:pt x="4427" y="1046"/>
                </a:lnTo>
                <a:lnTo>
                  <a:pt x="4425" y="1046"/>
                </a:lnTo>
                <a:lnTo>
                  <a:pt x="4425" y="1046"/>
                </a:lnTo>
                <a:lnTo>
                  <a:pt x="4423" y="1046"/>
                </a:lnTo>
                <a:lnTo>
                  <a:pt x="4419" y="1048"/>
                </a:lnTo>
                <a:lnTo>
                  <a:pt x="4419" y="1050"/>
                </a:lnTo>
                <a:lnTo>
                  <a:pt x="4417" y="1053"/>
                </a:lnTo>
                <a:lnTo>
                  <a:pt x="4417" y="1053"/>
                </a:lnTo>
                <a:lnTo>
                  <a:pt x="4417" y="1055"/>
                </a:lnTo>
                <a:lnTo>
                  <a:pt x="4415" y="1057"/>
                </a:lnTo>
                <a:lnTo>
                  <a:pt x="4415" y="1057"/>
                </a:lnTo>
                <a:lnTo>
                  <a:pt x="4417" y="1057"/>
                </a:lnTo>
                <a:lnTo>
                  <a:pt x="4419" y="1057"/>
                </a:lnTo>
                <a:lnTo>
                  <a:pt x="4421" y="1057"/>
                </a:lnTo>
                <a:lnTo>
                  <a:pt x="4421" y="1057"/>
                </a:lnTo>
                <a:lnTo>
                  <a:pt x="4423" y="1057"/>
                </a:lnTo>
                <a:lnTo>
                  <a:pt x="4421" y="1057"/>
                </a:lnTo>
                <a:lnTo>
                  <a:pt x="4419" y="1059"/>
                </a:lnTo>
                <a:lnTo>
                  <a:pt x="4419" y="1059"/>
                </a:lnTo>
                <a:lnTo>
                  <a:pt x="4421" y="1061"/>
                </a:lnTo>
                <a:lnTo>
                  <a:pt x="4423" y="1061"/>
                </a:lnTo>
                <a:lnTo>
                  <a:pt x="4423" y="1063"/>
                </a:lnTo>
                <a:lnTo>
                  <a:pt x="4423" y="1063"/>
                </a:lnTo>
                <a:lnTo>
                  <a:pt x="4425" y="1063"/>
                </a:lnTo>
                <a:lnTo>
                  <a:pt x="4425" y="1063"/>
                </a:lnTo>
                <a:lnTo>
                  <a:pt x="4427" y="1061"/>
                </a:lnTo>
                <a:lnTo>
                  <a:pt x="4427" y="1059"/>
                </a:lnTo>
                <a:lnTo>
                  <a:pt x="4429" y="1059"/>
                </a:lnTo>
                <a:lnTo>
                  <a:pt x="4429" y="1059"/>
                </a:lnTo>
                <a:lnTo>
                  <a:pt x="4432" y="1061"/>
                </a:lnTo>
                <a:lnTo>
                  <a:pt x="4434" y="1061"/>
                </a:lnTo>
                <a:lnTo>
                  <a:pt x="4436" y="1063"/>
                </a:lnTo>
                <a:lnTo>
                  <a:pt x="4436" y="1063"/>
                </a:lnTo>
                <a:lnTo>
                  <a:pt x="4436" y="1061"/>
                </a:lnTo>
                <a:lnTo>
                  <a:pt x="4438" y="1061"/>
                </a:lnTo>
                <a:lnTo>
                  <a:pt x="4442" y="1061"/>
                </a:lnTo>
                <a:lnTo>
                  <a:pt x="4442" y="1061"/>
                </a:lnTo>
                <a:lnTo>
                  <a:pt x="4442" y="1061"/>
                </a:lnTo>
                <a:lnTo>
                  <a:pt x="4442" y="1063"/>
                </a:lnTo>
                <a:lnTo>
                  <a:pt x="4442" y="1063"/>
                </a:lnTo>
                <a:lnTo>
                  <a:pt x="4442" y="1063"/>
                </a:lnTo>
                <a:lnTo>
                  <a:pt x="4442" y="1063"/>
                </a:lnTo>
                <a:lnTo>
                  <a:pt x="4442" y="1065"/>
                </a:lnTo>
                <a:lnTo>
                  <a:pt x="4442" y="1065"/>
                </a:lnTo>
                <a:lnTo>
                  <a:pt x="4442" y="1067"/>
                </a:lnTo>
                <a:lnTo>
                  <a:pt x="4444" y="1067"/>
                </a:lnTo>
                <a:lnTo>
                  <a:pt x="4444" y="1069"/>
                </a:lnTo>
                <a:lnTo>
                  <a:pt x="4444" y="1071"/>
                </a:lnTo>
                <a:lnTo>
                  <a:pt x="4444" y="1071"/>
                </a:lnTo>
                <a:lnTo>
                  <a:pt x="4444" y="1074"/>
                </a:lnTo>
                <a:lnTo>
                  <a:pt x="4446" y="1076"/>
                </a:lnTo>
                <a:lnTo>
                  <a:pt x="4446" y="1076"/>
                </a:lnTo>
                <a:lnTo>
                  <a:pt x="4446" y="1076"/>
                </a:lnTo>
                <a:lnTo>
                  <a:pt x="4446" y="1076"/>
                </a:lnTo>
                <a:lnTo>
                  <a:pt x="4446" y="1078"/>
                </a:lnTo>
                <a:lnTo>
                  <a:pt x="4446" y="1078"/>
                </a:lnTo>
                <a:lnTo>
                  <a:pt x="4446" y="1078"/>
                </a:lnTo>
                <a:lnTo>
                  <a:pt x="4444" y="1076"/>
                </a:lnTo>
                <a:lnTo>
                  <a:pt x="4442" y="1076"/>
                </a:lnTo>
                <a:lnTo>
                  <a:pt x="4442" y="1074"/>
                </a:lnTo>
                <a:lnTo>
                  <a:pt x="4440" y="1074"/>
                </a:lnTo>
                <a:lnTo>
                  <a:pt x="4440" y="1076"/>
                </a:lnTo>
                <a:lnTo>
                  <a:pt x="4438" y="1076"/>
                </a:lnTo>
                <a:lnTo>
                  <a:pt x="4436" y="1078"/>
                </a:lnTo>
                <a:lnTo>
                  <a:pt x="4436" y="1078"/>
                </a:lnTo>
                <a:lnTo>
                  <a:pt x="4436" y="1080"/>
                </a:lnTo>
                <a:lnTo>
                  <a:pt x="4436" y="1080"/>
                </a:lnTo>
                <a:lnTo>
                  <a:pt x="4438" y="1080"/>
                </a:lnTo>
                <a:lnTo>
                  <a:pt x="4440" y="1080"/>
                </a:lnTo>
                <a:lnTo>
                  <a:pt x="4440" y="1080"/>
                </a:lnTo>
                <a:lnTo>
                  <a:pt x="4440" y="1082"/>
                </a:lnTo>
                <a:lnTo>
                  <a:pt x="4442" y="1084"/>
                </a:lnTo>
                <a:lnTo>
                  <a:pt x="4442" y="1084"/>
                </a:lnTo>
                <a:lnTo>
                  <a:pt x="4440" y="1086"/>
                </a:lnTo>
                <a:lnTo>
                  <a:pt x="4442" y="1088"/>
                </a:lnTo>
                <a:lnTo>
                  <a:pt x="4440" y="1088"/>
                </a:lnTo>
                <a:lnTo>
                  <a:pt x="4442" y="1090"/>
                </a:lnTo>
                <a:lnTo>
                  <a:pt x="4442" y="1090"/>
                </a:lnTo>
                <a:lnTo>
                  <a:pt x="4444" y="1090"/>
                </a:lnTo>
                <a:lnTo>
                  <a:pt x="4442" y="1092"/>
                </a:lnTo>
                <a:lnTo>
                  <a:pt x="4442" y="1092"/>
                </a:lnTo>
                <a:lnTo>
                  <a:pt x="4444" y="1092"/>
                </a:lnTo>
                <a:lnTo>
                  <a:pt x="4444" y="1092"/>
                </a:lnTo>
                <a:lnTo>
                  <a:pt x="4444" y="1095"/>
                </a:lnTo>
                <a:lnTo>
                  <a:pt x="4442" y="1097"/>
                </a:lnTo>
                <a:lnTo>
                  <a:pt x="4440" y="1097"/>
                </a:lnTo>
                <a:lnTo>
                  <a:pt x="4440" y="1097"/>
                </a:lnTo>
                <a:lnTo>
                  <a:pt x="4440" y="1097"/>
                </a:lnTo>
                <a:lnTo>
                  <a:pt x="4442" y="1099"/>
                </a:lnTo>
                <a:lnTo>
                  <a:pt x="4442" y="1099"/>
                </a:lnTo>
                <a:lnTo>
                  <a:pt x="4442" y="1099"/>
                </a:lnTo>
                <a:lnTo>
                  <a:pt x="4440" y="1099"/>
                </a:lnTo>
                <a:lnTo>
                  <a:pt x="4440" y="1101"/>
                </a:lnTo>
                <a:lnTo>
                  <a:pt x="4438" y="1103"/>
                </a:lnTo>
                <a:lnTo>
                  <a:pt x="4438" y="1103"/>
                </a:lnTo>
                <a:lnTo>
                  <a:pt x="4438" y="1105"/>
                </a:lnTo>
                <a:lnTo>
                  <a:pt x="4438" y="1107"/>
                </a:lnTo>
                <a:lnTo>
                  <a:pt x="4438" y="1109"/>
                </a:lnTo>
                <a:lnTo>
                  <a:pt x="4440" y="1111"/>
                </a:lnTo>
                <a:lnTo>
                  <a:pt x="4440" y="1111"/>
                </a:lnTo>
                <a:lnTo>
                  <a:pt x="4442" y="1109"/>
                </a:lnTo>
                <a:lnTo>
                  <a:pt x="4442" y="1111"/>
                </a:lnTo>
                <a:lnTo>
                  <a:pt x="4440" y="1111"/>
                </a:lnTo>
                <a:lnTo>
                  <a:pt x="4440" y="1111"/>
                </a:lnTo>
                <a:lnTo>
                  <a:pt x="4440" y="1111"/>
                </a:lnTo>
                <a:lnTo>
                  <a:pt x="4440" y="1113"/>
                </a:lnTo>
                <a:lnTo>
                  <a:pt x="4440" y="1113"/>
                </a:lnTo>
                <a:lnTo>
                  <a:pt x="4438" y="1111"/>
                </a:lnTo>
                <a:lnTo>
                  <a:pt x="4438" y="1113"/>
                </a:lnTo>
                <a:lnTo>
                  <a:pt x="4438" y="1113"/>
                </a:lnTo>
                <a:lnTo>
                  <a:pt x="4440" y="1115"/>
                </a:lnTo>
                <a:lnTo>
                  <a:pt x="4440" y="1118"/>
                </a:lnTo>
                <a:lnTo>
                  <a:pt x="4440" y="1118"/>
                </a:lnTo>
                <a:lnTo>
                  <a:pt x="4440" y="1118"/>
                </a:lnTo>
                <a:lnTo>
                  <a:pt x="4442" y="1118"/>
                </a:lnTo>
                <a:lnTo>
                  <a:pt x="4442" y="1118"/>
                </a:lnTo>
                <a:lnTo>
                  <a:pt x="4444" y="1115"/>
                </a:lnTo>
                <a:lnTo>
                  <a:pt x="4444" y="1115"/>
                </a:lnTo>
                <a:lnTo>
                  <a:pt x="4444" y="1115"/>
                </a:lnTo>
                <a:lnTo>
                  <a:pt x="4446" y="1118"/>
                </a:lnTo>
                <a:lnTo>
                  <a:pt x="4448" y="1113"/>
                </a:lnTo>
                <a:lnTo>
                  <a:pt x="4450" y="1111"/>
                </a:lnTo>
                <a:lnTo>
                  <a:pt x="4453" y="1111"/>
                </a:lnTo>
                <a:lnTo>
                  <a:pt x="4450" y="1113"/>
                </a:lnTo>
                <a:lnTo>
                  <a:pt x="4450" y="1113"/>
                </a:lnTo>
                <a:lnTo>
                  <a:pt x="4450" y="1115"/>
                </a:lnTo>
                <a:lnTo>
                  <a:pt x="4453" y="1115"/>
                </a:lnTo>
                <a:lnTo>
                  <a:pt x="4453" y="1115"/>
                </a:lnTo>
                <a:lnTo>
                  <a:pt x="4453" y="1115"/>
                </a:lnTo>
                <a:lnTo>
                  <a:pt x="4455" y="1113"/>
                </a:lnTo>
                <a:lnTo>
                  <a:pt x="4455" y="1113"/>
                </a:lnTo>
                <a:lnTo>
                  <a:pt x="4453" y="1111"/>
                </a:lnTo>
                <a:lnTo>
                  <a:pt x="4453" y="1111"/>
                </a:lnTo>
                <a:lnTo>
                  <a:pt x="4455" y="1109"/>
                </a:lnTo>
                <a:lnTo>
                  <a:pt x="4455" y="1109"/>
                </a:lnTo>
                <a:lnTo>
                  <a:pt x="4457" y="1111"/>
                </a:lnTo>
                <a:lnTo>
                  <a:pt x="4457" y="1113"/>
                </a:lnTo>
                <a:lnTo>
                  <a:pt x="4459" y="1111"/>
                </a:lnTo>
                <a:lnTo>
                  <a:pt x="4459" y="1111"/>
                </a:lnTo>
                <a:lnTo>
                  <a:pt x="4457" y="1109"/>
                </a:lnTo>
                <a:lnTo>
                  <a:pt x="4457" y="1109"/>
                </a:lnTo>
                <a:lnTo>
                  <a:pt x="4457" y="1109"/>
                </a:lnTo>
                <a:lnTo>
                  <a:pt x="4459" y="1109"/>
                </a:lnTo>
                <a:lnTo>
                  <a:pt x="4461" y="1107"/>
                </a:lnTo>
                <a:lnTo>
                  <a:pt x="4461" y="1107"/>
                </a:lnTo>
                <a:lnTo>
                  <a:pt x="4463" y="1107"/>
                </a:lnTo>
                <a:lnTo>
                  <a:pt x="4463" y="1109"/>
                </a:lnTo>
                <a:lnTo>
                  <a:pt x="4465" y="1109"/>
                </a:lnTo>
                <a:lnTo>
                  <a:pt x="4465" y="1109"/>
                </a:lnTo>
                <a:lnTo>
                  <a:pt x="4467" y="1109"/>
                </a:lnTo>
                <a:lnTo>
                  <a:pt x="4469" y="1109"/>
                </a:lnTo>
                <a:lnTo>
                  <a:pt x="4469" y="1109"/>
                </a:lnTo>
                <a:lnTo>
                  <a:pt x="4467" y="1107"/>
                </a:lnTo>
                <a:lnTo>
                  <a:pt x="4469" y="1107"/>
                </a:lnTo>
                <a:lnTo>
                  <a:pt x="4469" y="1105"/>
                </a:lnTo>
                <a:lnTo>
                  <a:pt x="4471" y="1105"/>
                </a:lnTo>
                <a:lnTo>
                  <a:pt x="4473" y="1105"/>
                </a:lnTo>
                <a:lnTo>
                  <a:pt x="4476" y="1105"/>
                </a:lnTo>
                <a:lnTo>
                  <a:pt x="4478" y="1105"/>
                </a:lnTo>
                <a:lnTo>
                  <a:pt x="4480" y="1105"/>
                </a:lnTo>
                <a:lnTo>
                  <a:pt x="4482" y="1103"/>
                </a:lnTo>
                <a:lnTo>
                  <a:pt x="4482" y="1099"/>
                </a:lnTo>
                <a:lnTo>
                  <a:pt x="4484" y="1097"/>
                </a:lnTo>
                <a:lnTo>
                  <a:pt x="4484" y="1092"/>
                </a:lnTo>
                <a:lnTo>
                  <a:pt x="4484" y="1090"/>
                </a:lnTo>
                <a:lnTo>
                  <a:pt x="4484" y="1090"/>
                </a:lnTo>
                <a:lnTo>
                  <a:pt x="4484" y="1090"/>
                </a:lnTo>
                <a:lnTo>
                  <a:pt x="4482" y="1090"/>
                </a:lnTo>
                <a:lnTo>
                  <a:pt x="4482" y="1090"/>
                </a:lnTo>
                <a:lnTo>
                  <a:pt x="4482" y="1088"/>
                </a:lnTo>
                <a:lnTo>
                  <a:pt x="4482" y="1088"/>
                </a:lnTo>
                <a:lnTo>
                  <a:pt x="4482" y="1086"/>
                </a:lnTo>
                <a:lnTo>
                  <a:pt x="4482" y="1084"/>
                </a:lnTo>
                <a:lnTo>
                  <a:pt x="4484" y="1084"/>
                </a:lnTo>
                <a:lnTo>
                  <a:pt x="4482" y="1080"/>
                </a:lnTo>
                <a:lnTo>
                  <a:pt x="4484" y="1080"/>
                </a:lnTo>
                <a:lnTo>
                  <a:pt x="4482" y="1076"/>
                </a:lnTo>
                <a:lnTo>
                  <a:pt x="4482" y="1074"/>
                </a:lnTo>
                <a:lnTo>
                  <a:pt x="4482" y="1069"/>
                </a:lnTo>
                <a:lnTo>
                  <a:pt x="4478" y="1063"/>
                </a:lnTo>
                <a:lnTo>
                  <a:pt x="4473" y="1061"/>
                </a:lnTo>
                <a:lnTo>
                  <a:pt x="4471" y="1055"/>
                </a:lnTo>
                <a:lnTo>
                  <a:pt x="4467" y="1048"/>
                </a:lnTo>
                <a:lnTo>
                  <a:pt x="4467" y="1046"/>
                </a:lnTo>
                <a:lnTo>
                  <a:pt x="4465" y="1046"/>
                </a:lnTo>
                <a:lnTo>
                  <a:pt x="4465" y="1044"/>
                </a:lnTo>
                <a:lnTo>
                  <a:pt x="4463" y="1044"/>
                </a:lnTo>
                <a:lnTo>
                  <a:pt x="4461" y="1042"/>
                </a:lnTo>
                <a:lnTo>
                  <a:pt x="4459" y="1040"/>
                </a:lnTo>
                <a:lnTo>
                  <a:pt x="4457" y="1040"/>
                </a:lnTo>
                <a:lnTo>
                  <a:pt x="4457" y="1040"/>
                </a:lnTo>
                <a:lnTo>
                  <a:pt x="4455" y="1038"/>
                </a:lnTo>
                <a:lnTo>
                  <a:pt x="4453" y="1038"/>
                </a:lnTo>
                <a:lnTo>
                  <a:pt x="4453" y="1036"/>
                </a:lnTo>
                <a:lnTo>
                  <a:pt x="4455" y="1036"/>
                </a:lnTo>
                <a:lnTo>
                  <a:pt x="4455" y="1034"/>
                </a:lnTo>
                <a:lnTo>
                  <a:pt x="4455" y="1036"/>
                </a:lnTo>
                <a:lnTo>
                  <a:pt x="4455" y="1034"/>
                </a:lnTo>
                <a:lnTo>
                  <a:pt x="4455" y="1032"/>
                </a:lnTo>
                <a:lnTo>
                  <a:pt x="4455" y="1030"/>
                </a:lnTo>
                <a:lnTo>
                  <a:pt x="4457" y="1027"/>
                </a:lnTo>
                <a:lnTo>
                  <a:pt x="4461" y="1025"/>
                </a:lnTo>
                <a:lnTo>
                  <a:pt x="4461" y="1025"/>
                </a:lnTo>
                <a:lnTo>
                  <a:pt x="4463" y="1023"/>
                </a:lnTo>
                <a:lnTo>
                  <a:pt x="4467" y="1023"/>
                </a:lnTo>
                <a:lnTo>
                  <a:pt x="4467" y="1023"/>
                </a:lnTo>
                <a:lnTo>
                  <a:pt x="4469" y="1023"/>
                </a:lnTo>
                <a:lnTo>
                  <a:pt x="4471" y="1021"/>
                </a:lnTo>
                <a:lnTo>
                  <a:pt x="4471" y="1019"/>
                </a:lnTo>
                <a:lnTo>
                  <a:pt x="4473" y="1019"/>
                </a:lnTo>
                <a:lnTo>
                  <a:pt x="4476" y="1017"/>
                </a:lnTo>
                <a:lnTo>
                  <a:pt x="4478" y="1017"/>
                </a:lnTo>
                <a:lnTo>
                  <a:pt x="4480" y="1013"/>
                </a:lnTo>
                <a:lnTo>
                  <a:pt x="4482" y="1013"/>
                </a:lnTo>
                <a:lnTo>
                  <a:pt x="4486" y="1011"/>
                </a:lnTo>
                <a:lnTo>
                  <a:pt x="4488" y="1009"/>
                </a:lnTo>
                <a:lnTo>
                  <a:pt x="4486" y="1006"/>
                </a:lnTo>
                <a:lnTo>
                  <a:pt x="4488" y="1002"/>
                </a:lnTo>
                <a:lnTo>
                  <a:pt x="4488" y="1000"/>
                </a:lnTo>
                <a:lnTo>
                  <a:pt x="4486" y="998"/>
                </a:lnTo>
                <a:lnTo>
                  <a:pt x="4486" y="998"/>
                </a:lnTo>
                <a:lnTo>
                  <a:pt x="4488" y="996"/>
                </a:lnTo>
                <a:lnTo>
                  <a:pt x="4490" y="994"/>
                </a:lnTo>
                <a:lnTo>
                  <a:pt x="4490" y="992"/>
                </a:lnTo>
                <a:lnTo>
                  <a:pt x="4490" y="990"/>
                </a:lnTo>
                <a:lnTo>
                  <a:pt x="4492" y="990"/>
                </a:lnTo>
                <a:lnTo>
                  <a:pt x="4494" y="990"/>
                </a:lnTo>
                <a:lnTo>
                  <a:pt x="4494" y="988"/>
                </a:lnTo>
                <a:lnTo>
                  <a:pt x="4497" y="988"/>
                </a:lnTo>
                <a:lnTo>
                  <a:pt x="4499" y="986"/>
                </a:lnTo>
                <a:lnTo>
                  <a:pt x="4499" y="986"/>
                </a:lnTo>
                <a:lnTo>
                  <a:pt x="4501" y="986"/>
                </a:lnTo>
                <a:lnTo>
                  <a:pt x="4501" y="986"/>
                </a:lnTo>
                <a:lnTo>
                  <a:pt x="4501" y="986"/>
                </a:lnTo>
                <a:lnTo>
                  <a:pt x="4503" y="981"/>
                </a:lnTo>
                <a:lnTo>
                  <a:pt x="4501" y="979"/>
                </a:lnTo>
                <a:lnTo>
                  <a:pt x="4503" y="979"/>
                </a:lnTo>
                <a:lnTo>
                  <a:pt x="4505" y="979"/>
                </a:lnTo>
                <a:lnTo>
                  <a:pt x="4505" y="979"/>
                </a:lnTo>
                <a:lnTo>
                  <a:pt x="4507" y="979"/>
                </a:lnTo>
                <a:lnTo>
                  <a:pt x="4509" y="979"/>
                </a:lnTo>
                <a:lnTo>
                  <a:pt x="4509" y="977"/>
                </a:lnTo>
                <a:lnTo>
                  <a:pt x="4511" y="977"/>
                </a:lnTo>
                <a:lnTo>
                  <a:pt x="4513" y="973"/>
                </a:lnTo>
                <a:lnTo>
                  <a:pt x="4515" y="969"/>
                </a:lnTo>
                <a:lnTo>
                  <a:pt x="4517" y="969"/>
                </a:lnTo>
                <a:lnTo>
                  <a:pt x="4520" y="969"/>
                </a:lnTo>
                <a:lnTo>
                  <a:pt x="4520" y="969"/>
                </a:lnTo>
                <a:lnTo>
                  <a:pt x="4520" y="969"/>
                </a:lnTo>
                <a:lnTo>
                  <a:pt x="4520" y="971"/>
                </a:lnTo>
                <a:lnTo>
                  <a:pt x="4517" y="971"/>
                </a:lnTo>
                <a:lnTo>
                  <a:pt x="4520" y="971"/>
                </a:lnTo>
                <a:lnTo>
                  <a:pt x="4520" y="971"/>
                </a:lnTo>
                <a:lnTo>
                  <a:pt x="4524" y="969"/>
                </a:lnTo>
                <a:lnTo>
                  <a:pt x="4524" y="967"/>
                </a:lnTo>
                <a:lnTo>
                  <a:pt x="4526" y="969"/>
                </a:lnTo>
                <a:lnTo>
                  <a:pt x="4524" y="975"/>
                </a:lnTo>
                <a:lnTo>
                  <a:pt x="4528" y="975"/>
                </a:lnTo>
                <a:lnTo>
                  <a:pt x="4528" y="975"/>
                </a:lnTo>
                <a:lnTo>
                  <a:pt x="4530" y="975"/>
                </a:lnTo>
                <a:lnTo>
                  <a:pt x="4532" y="977"/>
                </a:lnTo>
                <a:lnTo>
                  <a:pt x="4534" y="977"/>
                </a:lnTo>
                <a:lnTo>
                  <a:pt x="4534" y="977"/>
                </a:lnTo>
                <a:lnTo>
                  <a:pt x="4536" y="977"/>
                </a:lnTo>
                <a:lnTo>
                  <a:pt x="4536" y="979"/>
                </a:lnTo>
                <a:lnTo>
                  <a:pt x="4538" y="977"/>
                </a:lnTo>
                <a:lnTo>
                  <a:pt x="4543" y="977"/>
                </a:lnTo>
                <a:lnTo>
                  <a:pt x="4545" y="975"/>
                </a:lnTo>
                <a:lnTo>
                  <a:pt x="4549" y="975"/>
                </a:lnTo>
                <a:lnTo>
                  <a:pt x="4551" y="973"/>
                </a:lnTo>
                <a:lnTo>
                  <a:pt x="4559" y="969"/>
                </a:lnTo>
                <a:lnTo>
                  <a:pt x="4561" y="967"/>
                </a:lnTo>
                <a:lnTo>
                  <a:pt x="4566" y="965"/>
                </a:lnTo>
                <a:lnTo>
                  <a:pt x="4568" y="960"/>
                </a:lnTo>
                <a:lnTo>
                  <a:pt x="4570" y="958"/>
                </a:lnTo>
                <a:lnTo>
                  <a:pt x="4570" y="958"/>
                </a:lnTo>
                <a:lnTo>
                  <a:pt x="4572" y="956"/>
                </a:lnTo>
                <a:lnTo>
                  <a:pt x="4576" y="950"/>
                </a:lnTo>
                <a:lnTo>
                  <a:pt x="4578" y="948"/>
                </a:lnTo>
                <a:lnTo>
                  <a:pt x="4580" y="948"/>
                </a:lnTo>
                <a:lnTo>
                  <a:pt x="4580" y="946"/>
                </a:lnTo>
                <a:lnTo>
                  <a:pt x="4582" y="944"/>
                </a:lnTo>
                <a:lnTo>
                  <a:pt x="4585" y="941"/>
                </a:lnTo>
                <a:lnTo>
                  <a:pt x="4587" y="939"/>
                </a:lnTo>
                <a:lnTo>
                  <a:pt x="4589" y="937"/>
                </a:lnTo>
                <a:lnTo>
                  <a:pt x="4589" y="935"/>
                </a:lnTo>
                <a:lnTo>
                  <a:pt x="4595" y="931"/>
                </a:lnTo>
                <a:lnTo>
                  <a:pt x="4599" y="927"/>
                </a:lnTo>
                <a:lnTo>
                  <a:pt x="4603" y="923"/>
                </a:lnTo>
                <a:lnTo>
                  <a:pt x="4603" y="921"/>
                </a:lnTo>
                <a:lnTo>
                  <a:pt x="4608" y="916"/>
                </a:lnTo>
                <a:lnTo>
                  <a:pt x="4610" y="912"/>
                </a:lnTo>
                <a:lnTo>
                  <a:pt x="4612" y="910"/>
                </a:lnTo>
                <a:lnTo>
                  <a:pt x="4612" y="906"/>
                </a:lnTo>
                <a:lnTo>
                  <a:pt x="4614" y="904"/>
                </a:lnTo>
                <a:lnTo>
                  <a:pt x="4614" y="902"/>
                </a:lnTo>
                <a:lnTo>
                  <a:pt x="4616" y="902"/>
                </a:lnTo>
                <a:lnTo>
                  <a:pt x="4622" y="895"/>
                </a:lnTo>
                <a:lnTo>
                  <a:pt x="4624" y="891"/>
                </a:lnTo>
                <a:lnTo>
                  <a:pt x="4626" y="887"/>
                </a:lnTo>
                <a:lnTo>
                  <a:pt x="4629" y="885"/>
                </a:lnTo>
                <a:lnTo>
                  <a:pt x="4631" y="883"/>
                </a:lnTo>
                <a:lnTo>
                  <a:pt x="4633" y="881"/>
                </a:lnTo>
                <a:lnTo>
                  <a:pt x="4637" y="879"/>
                </a:lnTo>
                <a:lnTo>
                  <a:pt x="4637" y="876"/>
                </a:lnTo>
                <a:lnTo>
                  <a:pt x="4639" y="874"/>
                </a:lnTo>
                <a:lnTo>
                  <a:pt x="4639" y="870"/>
                </a:lnTo>
                <a:lnTo>
                  <a:pt x="4641" y="866"/>
                </a:lnTo>
                <a:lnTo>
                  <a:pt x="4641" y="866"/>
                </a:lnTo>
                <a:lnTo>
                  <a:pt x="4641" y="864"/>
                </a:lnTo>
                <a:lnTo>
                  <a:pt x="4641" y="864"/>
                </a:lnTo>
                <a:lnTo>
                  <a:pt x="4641" y="862"/>
                </a:lnTo>
                <a:lnTo>
                  <a:pt x="4641" y="862"/>
                </a:lnTo>
                <a:lnTo>
                  <a:pt x="4641" y="860"/>
                </a:lnTo>
                <a:lnTo>
                  <a:pt x="4643" y="860"/>
                </a:lnTo>
                <a:lnTo>
                  <a:pt x="4643" y="853"/>
                </a:lnTo>
                <a:lnTo>
                  <a:pt x="4643" y="851"/>
                </a:lnTo>
                <a:lnTo>
                  <a:pt x="4643" y="849"/>
                </a:lnTo>
                <a:lnTo>
                  <a:pt x="4643" y="849"/>
                </a:lnTo>
                <a:lnTo>
                  <a:pt x="4645" y="847"/>
                </a:lnTo>
                <a:lnTo>
                  <a:pt x="4645" y="845"/>
                </a:lnTo>
                <a:lnTo>
                  <a:pt x="4645" y="845"/>
                </a:lnTo>
                <a:lnTo>
                  <a:pt x="4643" y="845"/>
                </a:lnTo>
                <a:lnTo>
                  <a:pt x="4643" y="845"/>
                </a:lnTo>
                <a:lnTo>
                  <a:pt x="4643" y="837"/>
                </a:lnTo>
                <a:lnTo>
                  <a:pt x="4643" y="832"/>
                </a:lnTo>
                <a:lnTo>
                  <a:pt x="4645" y="828"/>
                </a:lnTo>
                <a:lnTo>
                  <a:pt x="4645" y="826"/>
                </a:lnTo>
                <a:lnTo>
                  <a:pt x="4645" y="824"/>
                </a:lnTo>
                <a:lnTo>
                  <a:pt x="4647" y="820"/>
                </a:lnTo>
                <a:lnTo>
                  <a:pt x="4649" y="816"/>
                </a:lnTo>
                <a:lnTo>
                  <a:pt x="4652" y="814"/>
                </a:lnTo>
                <a:lnTo>
                  <a:pt x="4654" y="811"/>
                </a:lnTo>
                <a:lnTo>
                  <a:pt x="4656" y="809"/>
                </a:lnTo>
                <a:lnTo>
                  <a:pt x="4656" y="807"/>
                </a:lnTo>
                <a:lnTo>
                  <a:pt x="4658" y="805"/>
                </a:lnTo>
                <a:lnTo>
                  <a:pt x="4656" y="805"/>
                </a:lnTo>
                <a:lnTo>
                  <a:pt x="4656" y="803"/>
                </a:lnTo>
                <a:lnTo>
                  <a:pt x="4654" y="801"/>
                </a:lnTo>
                <a:lnTo>
                  <a:pt x="4652" y="801"/>
                </a:lnTo>
                <a:lnTo>
                  <a:pt x="4654" y="799"/>
                </a:lnTo>
                <a:lnTo>
                  <a:pt x="4654" y="797"/>
                </a:lnTo>
                <a:lnTo>
                  <a:pt x="4654" y="793"/>
                </a:lnTo>
                <a:lnTo>
                  <a:pt x="4652" y="793"/>
                </a:lnTo>
                <a:lnTo>
                  <a:pt x="4649" y="788"/>
                </a:lnTo>
                <a:lnTo>
                  <a:pt x="4647" y="788"/>
                </a:lnTo>
                <a:lnTo>
                  <a:pt x="4649" y="788"/>
                </a:lnTo>
                <a:lnTo>
                  <a:pt x="4654" y="788"/>
                </a:lnTo>
                <a:lnTo>
                  <a:pt x="4656" y="788"/>
                </a:lnTo>
                <a:lnTo>
                  <a:pt x="4656" y="786"/>
                </a:lnTo>
                <a:lnTo>
                  <a:pt x="4656" y="784"/>
                </a:lnTo>
                <a:lnTo>
                  <a:pt x="4654" y="782"/>
                </a:lnTo>
                <a:lnTo>
                  <a:pt x="4652" y="780"/>
                </a:lnTo>
                <a:lnTo>
                  <a:pt x="4649" y="780"/>
                </a:lnTo>
                <a:lnTo>
                  <a:pt x="4645" y="778"/>
                </a:lnTo>
                <a:lnTo>
                  <a:pt x="4641" y="774"/>
                </a:lnTo>
                <a:lnTo>
                  <a:pt x="4639" y="770"/>
                </a:lnTo>
                <a:lnTo>
                  <a:pt x="4639" y="770"/>
                </a:lnTo>
                <a:lnTo>
                  <a:pt x="4635" y="765"/>
                </a:lnTo>
                <a:lnTo>
                  <a:pt x="4633" y="765"/>
                </a:lnTo>
                <a:lnTo>
                  <a:pt x="4633" y="765"/>
                </a:lnTo>
                <a:lnTo>
                  <a:pt x="4626" y="765"/>
                </a:lnTo>
                <a:lnTo>
                  <a:pt x="4622" y="765"/>
                </a:lnTo>
                <a:lnTo>
                  <a:pt x="4618" y="763"/>
                </a:lnTo>
                <a:lnTo>
                  <a:pt x="4616" y="763"/>
                </a:lnTo>
                <a:lnTo>
                  <a:pt x="4618" y="765"/>
                </a:lnTo>
                <a:lnTo>
                  <a:pt x="4618" y="767"/>
                </a:lnTo>
                <a:lnTo>
                  <a:pt x="4618" y="770"/>
                </a:lnTo>
                <a:lnTo>
                  <a:pt x="4618" y="772"/>
                </a:lnTo>
                <a:lnTo>
                  <a:pt x="4616" y="776"/>
                </a:lnTo>
                <a:lnTo>
                  <a:pt x="4614" y="778"/>
                </a:lnTo>
                <a:lnTo>
                  <a:pt x="4614" y="780"/>
                </a:lnTo>
                <a:lnTo>
                  <a:pt x="4612" y="780"/>
                </a:lnTo>
                <a:lnTo>
                  <a:pt x="4610" y="780"/>
                </a:lnTo>
                <a:lnTo>
                  <a:pt x="4612" y="778"/>
                </a:lnTo>
                <a:lnTo>
                  <a:pt x="4614" y="776"/>
                </a:lnTo>
                <a:lnTo>
                  <a:pt x="4616" y="774"/>
                </a:lnTo>
                <a:lnTo>
                  <a:pt x="4616" y="772"/>
                </a:lnTo>
                <a:lnTo>
                  <a:pt x="4614" y="772"/>
                </a:lnTo>
                <a:lnTo>
                  <a:pt x="4614" y="772"/>
                </a:lnTo>
                <a:lnTo>
                  <a:pt x="4612" y="772"/>
                </a:lnTo>
                <a:lnTo>
                  <a:pt x="4610" y="776"/>
                </a:lnTo>
                <a:lnTo>
                  <a:pt x="4605" y="778"/>
                </a:lnTo>
                <a:lnTo>
                  <a:pt x="4603" y="778"/>
                </a:lnTo>
                <a:lnTo>
                  <a:pt x="4597" y="780"/>
                </a:lnTo>
                <a:lnTo>
                  <a:pt x="4597" y="778"/>
                </a:lnTo>
                <a:lnTo>
                  <a:pt x="4595" y="778"/>
                </a:lnTo>
                <a:lnTo>
                  <a:pt x="4597" y="778"/>
                </a:lnTo>
                <a:lnTo>
                  <a:pt x="4599" y="776"/>
                </a:lnTo>
                <a:lnTo>
                  <a:pt x="4601" y="772"/>
                </a:lnTo>
                <a:lnTo>
                  <a:pt x="4603" y="772"/>
                </a:lnTo>
                <a:lnTo>
                  <a:pt x="4605" y="772"/>
                </a:lnTo>
                <a:lnTo>
                  <a:pt x="4601" y="772"/>
                </a:lnTo>
                <a:lnTo>
                  <a:pt x="4599" y="770"/>
                </a:lnTo>
                <a:lnTo>
                  <a:pt x="4597" y="767"/>
                </a:lnTo>
                <a:lnTo>
                  <a:pt x="4599" y="767"/>
                </a:lnTo>
                <a:lnTo>
                  <a:pt x="4599" y="767"/>
                </a:lnTo>
                <a:lnTo>
                  <a:pt x="4599" y="767"/>
                </a:lnTo>
                <a:lnTo>
                  <a:pt x="4601" y="765"/>
                </a:lnTo>
                <a:lnTo>
                  <a:pt x="4599" y="763"/>
                </a:lnTo>
                <a:lnTo>
                  <a:pt x="4597" y="765"/>
                </a:lnTo>
                <a:lnTo>
                  <a:pt x="4595" y="767"/>
                </a:lnTo>
                <a:lnTo>
                  <a:pt x="4593" y="767"/>
                </a:lnTo>
                <a:lnTo>
                  <a:pt x="4595" y="770"/>
                </a:lnTo>
                <a:lnTo>
                  <a:pt x="4597" y="770"/>
                </a:lnTo>
                <a:lnTo>
                  <a:pt x="4595" y="774"/>
                </a:lnTo>
                <a:lnTo>
                  <a:pt x="4593" y="774"/>
                </a:lnTo>
                <a:lnTo>
                  <a:pt x="4591" y="774"/>
                </a:lnTo>
                <a:lnTo>
                  <a:pt x="4589" y="774"/>
                </a:lnTo>
                <a:lnTo>
                  <a:pt x="4589" y="774"/>
                </a:lnTo>
                <a:lnTo>
                  <a:pt x="4589" y="772"/>
                </a:lnTo>
                <a:lnTo>
                  <a:pt x="4589" y="770"/>
                </a:lnTo>
                <a:lnTo>
                  <a:pt x="4589" y="763"/>
                </a:lnTo>
                <a:lnTo>
                  <a:pt x="4591" y="761"/>
                </a:lnTo>
                <a:lnTo>
                  <a:pt x="4591" y="759"/>
                </a:lnTo>
                <a:lnTo>
                  <a:pt x="4589" y="757"/>
                </a:lnTo>
                <a:lnTo>
                  <a:pt x="4589" y="757"/>
                </a:lnTo>
                <a:lnTo>
                  <a:pt x="4587" y="757"/>
                </a:lnTo>
                <a:lnTo>
                  <a:pt x="4582" y="757"/>
                </a:lnTo>
                <a:lnTo>
                  <a:pt x="4576" y="759"/>
                </a:lnTo>
                <a:lnTo>
                  <a:pt x="4570" y="757"/>
                </a:lnTo>
                <a:lnTo>
                  <a:pt x="4568" y="757"/>
                </a:lnTo>
                <a:lnTo>
                  <a:pt x="4568" y="755"/>
                </a:lnTo>
                <a:lnTo>
                  <a:pt x="4566" y="753"/>
                </a:lnTo>
                <a:lnTo>
                  <a:pt x="4568" y="753"/>
                </a:lnTo>
                <a:lnTo>
                  <a:pt x="4568" y="751"/>
                </a:lnTo>
                <a:lnTo>
                  <a:pt x="4572" y="749"/>
                </a:lnTo>
                <a:lnTo>
                  <a:pt x="4574" y="747"/>
                </a:lnTo>
                <a:lnTo>
                  <a:pt x="4580" y="742"/>
                </a:lnTo>
                <a:lnTo>
                  <a:pt x="4582" y="740"/>
                </a:lnTo>
                <a:lnTo>
                  <a:pt x="4585" y="738"/>
                </a:lnTo>
                <a:lnTo>
                  <a:pt x="4589" y="736"/>
                </a:lnTo>
                <a:lnTo>
                  <a:pt x="4593" y="734"/>
                </a:lnTo>
                <a:lnTo>
                  <a:pt x="4595" y="732"/>
                </a:lnTo>
                <a:lnTo>
                  <a:pt x="4597" y="730"/>
                </a:lnTo>
                <a:lnTo>
                  <a:pt x="4601" y="728"/>
                </a:lnTo>
                <a:lnTo>
                  <a:pt x="4603" y="728"/>
                </a:lnTo>
                <a:lnTo>
                  <a:pt x="4608" y="721"/>
                </a:lnTo>
                <a:lnTo>
                  <a:pt x="4610" y="719"/>
                </a:lnTo>
                <a:lnTo>
                  <a:pt x="4610" y="717"/>
                </a:lnTo>
                <a:lnTo>
                  <a:pt x="4610" y="717"/>
                </a:lnTo>
                <a:lnTo>
                  <a:pt x="4616" y="711"/>
                </a:lnTo>
                <a:lnTo>
                  <a:pt x="4620" y="709"/>
                </a:lnTo>
                <a:lnTo>
                  <a:pt x="4624" y="705"/>
                </a:lnTo>
                <a:lnTo>
                  <a:pt x="4629" y="702"/>
                </a:lnTo>
                <a:lnTo>
                  <a:pt x="4629" y="702"/>
                </a:lnTo>
                <a:lnTo>
                  <a:pt x="4631" y="700"/>
                </a:lnTo>
                <a:lnTo>
                  <a:pt x="4633" y="698"/>
                </a:lnTo>
                <a:lnTo>
                  <a:pt x="4635" y="698"/>
                </a:lnTo>
                <a:lnTo>
                  <a:pt x="4637" y="696"/>
                </a:lnTo>
                <a:lnTo>
                  <a:pt x="4643" y="692"/>
                </a:lnTo>
                <a:lnTo>
                  <a:pt x="4643" y="692"/>
                </a:lnTo>
                <a:lnTo>
                  <a:pt x="4645" y="686"/>
                </a:lnTo>
                <a:lnTo>
                  <a:pt x="4647" y="684"/>
                </a:lnTo>
                <a:lnTo>
                  <a:pt x="4649" y="679"/>
                </a:lnTo>
                <a:lnTo>
                  <a:pt x="4656" y="677"/>
                </a:lnTo>
                <a:lnTo>
                  <a:pt x="4660" y="675"/>
                </a:lnTo>
                <a:lnTo>
                  <a:pt x="4662" y="673"/>
                </a:lnTo>
                <a:lnTo>
                  <a:pt x="4666" y="669"/>
                </a:lnTo>
                <a:lnTo>
                  <a:pt x="4670" y="665"/>
                </a:lnTo>
                <a:lnTo>
                  <a:pt x="4673" y="663"/>
                </a:lnTo>
                <a:lnTo>
                  <a:pt x="4683" y="661"/>
                </a:lnTo>
                <a:lnTo>
                  <a:pt x="4687" y="661"/>
                </a:lnTo>
                <a:lnTo>
                  <a:pt x="4691" y="658"/>
                </a:lnTo>
                <a:lnTo>
                  <a:pt x="4696" y="658"/>
                </a:lnTo>
                <a:lnTo>
                  <a:pt x="4702" y="661"/>
                </a:lnTo>
                <a:lnTo>
                  <a:pt x="4717" y="658"/>
                </a:lnTo>
                <a:lnTo>
                  <a:pt x="4719" y="661"/>
                </a:lnTo>
                <a:lnTo>
                  <a:pt x="4721" y="661"/>
                </a:lnTo>
                <a:lnTo>
                  <a:pt x="4723" y="665"/>
                </a:lnTo>
                <a:lnTo>
                  <a:pt x="4723" y="665"/>
                </a:lnTo>
                <a:lnTo>
                  <a:pt x="4727" y="663"/>
                </a:lnTo>
                <a:lnTo>
                  <a:pt x="4729" y="658"/>
                </a:lnTo>
                <a:lnTo>
                  <a:pt x="4731" y="658"/>
                </a:lnTo>
                <a:lnTo>
                  <a:pt x="4735" y="661"/>
                </a:lnTo>
                <a:lnTo>
                  <a:pt x="4737" y="661"/>
                </a:lnTo>
                <a:lnTo>
                  <a:pt x="4744" y="663"/>
                </a:lnTo>
                <a:lnTo>
                  <a:pt x="4748" y="663"/>
                </a:lnTo>
                <a:lnTo>
                  <a:pt x="4750" y="661"/>
                </a:lnTo>
                <a:lnTo>
                  <a:pt x="4756" y="658"/>
                </a:lnTo>
                <a:lnTo>
                  <a:pt x="4758" y="663"/>
                </a:lnTo>
                <a:lnTo>
                  <a:pt x="4763" y="663"/>
                </a:lnTo>
                <a:lnTo>
                  <a:pt x="4765" y="663"/>
                </a:lnTo>
                <a:lnTo>
                  <a:pt x="4767" y="661"/>
                </a:lnTo>
                <a:lnTo>
                  <a:pt x="4765" y="661"/>
                </a:lnTo>
                <a:lnTo>
                  <a:pt x="4763" y="661"/>
                </a:lnTo>
                <a:lnTo>
                  <a:pt x="4763" y="658"/>
                </a:lnTo>
                <a:lnTo>
                  <a:pt x="4763" y="656"/>
                </a:lnTo>
                <a:lnTo>
                  <a:pt x="4765" y="658"/>
                </a:lnTo>
                <a:lnTo>
                  <a:pt x="4769" y="658"/>
                </a:lnTo>
                <a:lnTo>
                  <a:pt x="4769" y="658"/>
                </a:lnTo>
                <a:lnTo>
                  <a:pt x="4769" y="656"/>
                </a:lnTo>
                <a:lnTo>
                  <a:pt x="4769" y="656"/>
                </a:lnTo>
                <a:lnTo>
                  <a:pt x="4767" y="654"/>
                </a:lnTo>
                <a:lnTo>
                  <a:pt x="4771" y="652"/>
                </a:lnTo>
                <a:lnTo>
                  <a:pt x="4773" y="652"/>
                </a:lnTo>
                <a:lnTo>
                  <a:pt x="4775" y="652"/>
                </a:lnTo>
                <a:lnTo>
                  <a:pt x="4784" y="654"/>
                </a:lnTo>
                <a:lnTo>
                  <a:pt x="4786" y="654"/>
                </a:lnTo>
                <a:lnTo>
                  <a:pt x="4788" y="656"/>
                </a:lnTo>
                <a:lnTo>
                  <a:pt x="4790" y="656"/>
                </a:lnTo>
                <a:lnTo>
                  <a:pt x="4788" y="656"/>
                </a:lnTo>
                <a:lnTo>
                  <a:pt x="4788" y="658"/>
                </a:lnTo>
                <a:lnTo>
                  <a:pt x="4790" y="656"/>
                </a:lnTo>
                <a:lnTo>
                  <a:pt x="4792" y="658"/>
                </a:lnTo>
                <a:lnTo>
                  <a:pt x="4792" y="658"/>
                </a:lnTo>
                <a:lnTo>
                  <a:pt x="4794" y="658"/>
                </a:lnTo>
                <a:lnTo>
                  <a:pt x="4794" y="656"/>
                </a:lnTo>
                <a:lnTo>
                  <a:pt x="4794" y="656"/>
                </a:lnTo>
                <a:lnTo>
                  <a:pt x="4796" y="656"/>
                </a:lnTo>
                <a:lnTo>
                  <a:pt x="4798" y="656"/>
                </a:lnTo>
                <a:lnTo>
                  <a:pt x="4800" y="656"/>
                </a:lnTo>
                <a:lnTo>
                  <a:pt x="4802" y="656"/>
                </a:lnTo>
                <a:lnTo>
                  <a:pt x="4807" y="661"/>
                </a:lnTo>
                <a:lnTo>
                  <a:pt x="4809" y="663"/>
                </a:lnTo>
                <a:lnTo>
                  <a:pt x="4811" y="663"/>
                </a:lnTo>
                <a:lnTo>
                  <a:pt x="4813" y="663"/>
                </a:lnTo>
                <a:lnTo>
                  <a:pt x="4813" y="663"/>
                </a:lnTo>
                <a:lnTo>
                  <a:pt x="4809" y="665"/>
                </a:lnTo>
                <a:lnTo>
                  <a:pt x="4807" y="665"/>
                </a:lnTo>
                <a:lnTo>
                  <a:pt x="4802" y="665"/>
                </a:lnTo>
                <a:lnTo>
                  <a:pt x="4796" y="667"/>
                </a:lnTo>
                <a:lnTo>
                  <a:pt x="4800" y="671"/>
                </a:lnTo>
                <a:lnTo>
                  <a:pt x="4805" y="671"/>
                </a:lnTo>
                <a:lnTo>
                  <a:pt x="4811" y="671"/>
                </a:lnTo>
                <a:lnTo>
                  <a:pt x="4813" y="669"/>
                </a:lnTo>
                <a:lnTo>
                  <a:pt x="4815" y="667"/>
                </a:lnTo>
                <a:lnTo>
                  <a:pt x="4815" y="667"/>
                </a:lnTo>
                <a:lnTo>
                  <a:pt x="4817" y="669"/>
                </a:lnTo>
                <a:lnTo>
                  <a:pt x="4821" y="669"/>
                </a:lnTo>
                <a:lnTo>
                  <a:pt x="4823" y="669"/>
                </a:lnTo>
                <a:lnTo>
                  <a:pt x="4825" y="667"/>
                </a:lnTo>
                <a:lnTo>
                  <a:pt x="4828" y="667"/>
                </a:lnTo>
                <a:lnTo>
                  <a:pt x="4828" y="667"/>
                </a:lnTo>
                <a:lnTo>
                  <a:pt x="4830" y="663"/>
                </a:lnTo>
                <a:lnTo>
                  <a:pt x="4834" y="663"/>
                </a:lnTo>
                <a:lnTo>
                  <a:pt x="4838" y="665"/>
                </a:lnTo>
                <a:lnTo>
                  <a:pt x="4838" y="667"/>
                </a:lnTo>
                <a:lnTo>
                  <a:pt x="4842" y="667"/>
                </a:lnTo>
                <a:lnTo>
                  <a:pt x="4844" y="665"/>
                </a:lnTo>
                <a:lnTo>
                  <a:pt x="4844" y="663"/>
                </a:lnTo>
                <a:lnTo>
                  <a:pt x="4849" y="665"/>
                </a:lnTo>
                <a:lnTo>
                  <a:pt x="4851" y="665"/>
                </a:lnTo>
                <a:lnTo>
                  <a:pt x="4853" y="665"/>
                </a:lnTo>
                <a:lnTo>
                  <a:pt x="4855" y="665"/>
                </a:lnTo>
                <a:lnTo>
                  <a:pt x="4855" y="663"/>
                </a:lnTo>
                <a:lnTo>
                  <a:pt x="4855" y="661"/>
                </a:lnTo>
                <a:lnTo>
                  <a:pt x="4853" y="658"/>
                </a:lnTo>
                <a:lnTo>
                  <a:pt x="4846" y="656"/>
                </a:lnTo>
                <a:lnTo>
                  <a:pt x="4844" y="658"/>
                </a:lnTo>
                <a:lnTo>
                  <a:pt x="4842" y="658"/>
                </a:lnTo>
                <a:lnTo>
                  <a:pt x="4842" y="658"/>
                </a:lnTo>
                <a:lnTo>
                  <a:pt x="4840" y="656"/>
                </a:lnTo>
                <a:lnTo>
                  <a:pt x="4842" y="656"/>
                </a:lnTo>
                <a:lnTo>
                  <a:pt x="4842" y="654"/>
                </a:lnTo>
                <a:lnTo>
                  <a:pt x="4842" y="652"/>
                </a:lnTo>
                <a:lnTo>
                  <a:pt x="4842" y="650"/>
                </a:lnTo>
                <a:lnTo>
                  <a:pt x="4844" y="650"/>
                </a:lnTo>
                <a:lnTo>
                  <a:pt x="4844" y="650"/>
                </a:lnTo>
                <a:lnTo>
                  <a:pt x="4846" y="644"/>
                </a:lnTo>
                <a:lnTo>
                  <a:pt x="4853" y="640"/>
                </a:lnTo>
                <a:lnTo>
                  <a:pt x="4859" y="635"/>
                </a:lnTo>
                <a:lnTo>
                  <a:pt x="4863" y="631"/>
                </a:lnTo>
                <a:lnTo>
                  <a:pt x="4865" y="629"/>
                </a:lnTo>
                <a:lnTo>
                  <a:pt x="4869" y="625"/>
                </a:lnTo>
                <a:lnTo>
                  <a:pt x="4874" y="623"/>
                </a:lnTo>
                <a:lnTo>
                  <a:pt x="4874" y="621"/>
                </a:lnTo>
                <a:lnTo>
                  <a:pt x="4878" y="619"/>
                </a:lnTo>
                <a:lnTo>
                  <a:pt x="4878" y="614"/>
                </a:lnTo>
                <a:lnTo>
                  <a:pt x="4880" y="614"/>
                </a:lnTo>
                <a:lnTo>
                  <a:pt x="4880" y="612"/>
                </a:lnTo>
                <a:lnTo>
                  <a:pt x="4884" y="610"/>
                </a:lnTo>
                <a:lnTo>
                  <a:pt x="4888" y="608"/>
                </a:lnTo>
                <a:lnTo>
                  <a:pt x="4888" y="608"/>
                </a:lnTo>
                <a:lnTo>
                  <a:pt x="4895" y="608"/>
                </a:lnTo>
                <a:lnTo>
                  <a:pt x="4897" y="608"/>
                </a:lnTo>
                <a:lnTo>
                  <a:pt x="4899" y="608"/>
                </a:lnTo>
                <a:lnTo>
                  <a:pt x="4901" y="608"/>
                </a:lnTo>
                <a:lnTo>
                  <a:pt x="4905" y="608"/>
                </a:lnTo>
                <a:lnTo>
                  <a:pt x="4909" y="606"/>
                </a:lnTo>
                <a:lnTo>
                  <a:pt x="4911" y="604"/>
                </a:lnTo>
                <a:lnTo>
                  <a:pt x="4913" y="604"/>
                </a:lnTo>
                <a:lnTo>
                  <a:pt x="4916" y="606"/>
                </a:lnTo>
                <a:lnTo>
                  <a:pt x="4918" y="608"/>
                </a:lnTo>
                <a:lnTo>
                  <a:pt x="4918" y="608"/>
                </a:lnTo>
                <a:lnTo>
                  <a:pt x="4920" y="610"/>
                </a:lnTo>
                <a:lnTo>
                  <a:pt x="4922" y="608"/>
                </a:lnTo>
                <a:lnTo>
                  <a:pt x="4928" y="606"/>
                </a:lnTo>
                <a:lnTo>
                  <a:pt x="4928" y="606"/>
                </a:lnTo>
                <a:lnTo>
                  <a:pt x="4930" y="606"/>
                </a:lnTo>
                <a:lnTo>
                  <a:pt x="4930" y="606"/>
                </a:lnTo>
                <a:lnTo>
                  <a:pt x="4930" y="608"/>
                </a:lnTo>
                <a:lnTo>
                  <a:pt x="4930" y="610"/>
                </a:lnTo>
                <a:lnTo>
                  <a:pt x="4928" y="614"/>
                </a:lnTo>
                <a:lnTo>
                  <a:pt x="4924" y="619"/>
                </a:lnTo>
                <a:lnTo>
                  <a:pt x="4924" y="619"/>
                </a:lnTo>
                <a:lnTo>
                  <a:pt x="4924" y="621"/>
                </a:lnTo>
                <a:lnTo>
                  <a:pt x="4924" y="623"/>
                </a:lnTo>
                <a:lnTo>
                  <a:pt x="4924" y="625"/>
                </a:lnTo>
                <a:lnTo>
                  <a:pt x="4922" y="627"/>
                </a:lnTo>
                <a:lnTo>
                  <a:pt x="4924" y="627"/>
                </a:lnTo>
                <a:lnTo>
                  <a:pt x="4926" y="625"/>
                </a:lnTo>
                <a:lnTo>
                  <a:pt x="4928" y="625"/>
                </a:lnTo>
                <a:lnTo>
                  <a:pt x="4930" y="625"/>
                </a:lnTo>
                <a:lnTo>
                  <a:pt x="4930" y="625"/>
                </a:lnTo>
                <a:lnTo>
                  <a:pt x="4928" y="629"/>
                </a:lnTo>
                <a:lnTo>
                  <a:pt x="4928" y="631"/>
                </a:lnTo>
                <a:lnTo>
                  <a:pt x="4928" y="631"/>
                </a:lnTo>
                <a:lnTo>
                  <a:pt x="4928" y="633"/>
                </a:lnTo>
                <a:lnTo>
                  <a:pt x="4930" y="633"/>
                </a:lnTo>
                <a:lnTo>
                  <a:pt x="4930" y="631"/>
                </a:lnTo>
                <a:lnTo>
                  <a:pt x="4932" y="631"/>
                </a:lnTo>
                <a:lnTo>
                  <a:pt x="4937" y="631"/>
                </a:lnTo>
                <a:lnTo>
                  <a:pt x="4939" y="627"/>
                </a:lnTo>
                <a:lnTo>
                  <a:pt x="4941" y="627"/>
                </a:lnTo>
                <a:lnTo>
                  <a:pt x="4957" y="612"/>
                </a:lnTo>
                <a:lnTo>
                  <a:pt x="4960" y="610"/>
                </a:lnTo>
                <a:lnTo>
                  <a:pt x="4962" y="610"/>
                </a:lnTo>
                <a:lnTo>
                  <a:pt x="4964" y="610"/>
                </a:lnTo>
                <a:lnTo>
                  <a:pt x="4964" y="610"/>
                </a:lnTo>
                <a:lnTo>
                  <a:pt x="4966" y="610"/>
                </a:lnTo>
                <a:lnTo>
                  <a:pt x="4966" y="610"/>
                </a:lnTo>
                <a:lnTo>
                  <a:pt x="4968" y="610"/>
                </a:lnTo>
                <a:lnTo>
                  <a:pt x="4968" y="612"/>
                </a:lnTo>
                <a:lnTo>
                  <a:pt x="4970" y="612"/>
                </a:lnTo>
                <a:lnTo>
                  <a:pt x="4970" y="612"/>
                </a:lnTo>
                <a:lnTo>
                  <a:pt x="4970" y="612"/>
                </a:lnTo>
                <a:lnTo>
                  <a:pt x="4972" y="612"/>
                </a:lnTo>
                <a:lnTo>
                  <a:pt x="4972" y="610"/>
                </a:lnTo>
                <a:lnTo>
                  <a:pt x="4972" y="610"/>
                </a:lnTo>
                <a:lnTo>
                  <a:pt x="4972" y="608"/>
                </a:lnTo>
                <a:lnTo>
                  <a:pt x="4970" y="608"/>
                </a:lnTo>
                <a:lnTo>
                  <a:pt x="4970" y="606"/>
                </a:lnTo>
                <a:lnTo>
                  <a:pt x="4970" y="602"/>
                </a:lnTo>
                <a:lnTo>
                  <a:pt x="4970" y="600"/>
                </a:lnTo>
                <a:lnTo>
                  <a:pt x="4972" y="598"/>
                </a:lnTo>
                <a:lnTo>
                  <a:pt x="4972" y="596"/>
                </a:lnTo>
                <a:lnTo>
                  <a:pt x="4972" y="596"/>
                </a:lnTo>
                <a:lnTo>
                  <a:pt x="4974" y="596"/>
                </a:lnTo>
                <a:lnTo>
                  <a:pt x="4972" y="593"/>
                </a:lnTo>
                <a:lnTo>
                  <a:pt x="4974" y="591"/>
                </a:lnTo>
                <a:lnTo>
                  <a:pt x="4974" y="591"/>
                </a:lnTo>
                <a:lnTo>
                  <a:pt x="4987" y="587"/>
                </a:lnTo>
                <a:lnTo>
                  <a:pt x="4989" y="587"/>
                </a:lnTo>
                <a:lnTo>
                  <a:pt x="4991" y="587"/>
                </a:lnTo>
                <a:lnTo>
                  <a:pt x="4995" y="591"/>
                </a:lnTo>
                <a:lnTo>
                  <a:pt x="4999" y="591"/>
                </a:lnTo>
                <a:lnTo>
                  <a:pt x="5004" y="591"/>
                </a:lnTo>
                <a:lnTo>
                  <a:pt x="5004" y="593"/>
                </a:lnTo>
                <a:lnTo>
                  <a:pt x="5001" y="593"/>
                </a:lnTo>
                <a:lnTo>
                  <a:pt x="5001" y="593"/>
                </a:lnTo>
                <a:lnTo>
                  <a:pt x="5001" y="593"/>
                </a:lnTo>
                <a:lnTo>
                  <a:pt x="5001" y="596"/>
                </a:lnTo>
                <a:lnTo>
                  <a:pt x="4999" y="593"/>
                </a:lnTo>
                <a:lnTo>
                  <a:pt x="4997" y="593"/>
                </a:lnTo>
                <a:lnTo>
                  <a:pt x="4993" y="593"/>
                </a:lnTo>
                <a:lnTo>
                  <a:pt x="4993" y="593"/>
                </a:lnTo>
                <a:lnTo>
                  <a:pt x="4987" y="596"/>
                </a:lnTo>
                <a:lnTo>
                  <a:pt x="4987" y="598"/>
                </a:lnTo>
                <a:lnTo>
                  <a:pt x="4985" y="602"/>
                </a:lnTo>
                <a:lnTo>
                  <a:pt x="4985" y="606"/>
                </a:lnTo>
                <a:lnTo>
                  <a:pt x="4985" y="610"/>
                </a:lnTo>
                <a:lnTo>
                  <a:pt x="4983" y="610"/>
                </a:lnTo>
                <a:lnTo>
                  <a:pt x="4981" y="612"/>
                </a:lnTo>
                <a:lnTo>
                  <a:pt x="4981" y="614"/>
                </a:lnTo>
                <a:lnTo>
                  <a:pt x="4983" y="617"/>
                </a:lnTo>
                <a:lnTo>
                  <a:pt x="4983" y="617"/>
                </a:lnTo>
                <a:lnTo>
                  <a:pt x="4985" y="619"/>
                </a:lnTo>
                <a:lnTo>
                  <a:pt x="4983" y="621"/>
                </a:lnTo>
                <a:lnTo>
                  <a:pt x="4978" y="623"/>
                </a:lnTo>
                <a:lnTo>
                  <a:pt x="4978" y="623"/>
                </a:lnTo>
                <a:lnTo>
                  <a:pt x="4976" y="625"/>
                </a:lnTo>
                <a:lnTo>
                  <a:pt x="4978" y="627"/>
                </a:lnTo>
                <a:lnTo>
                  <a:pt x="4978" y="627"/>
                </a:lnTo>
                <a:lnTo>
                  <a:pt x="4976" y="629"/>
                </a:lnTo>
                <a:lnTo>
                  <a:pt x="4974" y="629"/>
                </a:lnTo>
                <a:lnTo>
                  <a:pt x="4968" y="629"/>
                </a:lnTo>
                <a:lnTo>
                  <a:pt x="4966" y="633"/>
                </a:lnTo>
                <a:lnTo>
                  <a:pt x="4957" y="635"/>
                </a:lnTo>
                <a:lnTo>
                  <a:pt x="4955" y="637"/>
                </a:lnTo>
                <a:lnTo>
                  <a:pt x="4955" y="637"/>
                </a:lnTo>
                <a:lnTo>
                  <a:pt x="4953" y="642"/>
                </a:lnTo>
                <a:lnTo>
                  <a:pt x="4951" y="644"/>
                </a:lnTo>
                <a:lnTo>
                  <a:pt x="4947" y="646"/>
                </a:lnTo>
                <a:lnTo>
                  <a:pt x="4943" y="650"/>
                </a:lnTo>
                <a:lnTo>
                  <a:pt x="4939" y="654"/>
                </a:lnTo>
                <a:lnTo>
                  <a:pt x="4937" y="656"/>
                </a:lnTo>
                <a:lnTo>
                  <a:pt x="4934" y="656"/>
                </a:lnTo>
                <a:lnTo>
                  <a:pt x="4930" y="661"/>
                </a:lnTo>
                <a:lnTo>
                  <a:pt x="4924" y="665"/>
                </a:lnTo>
                <a:lnTo>
                  <a:pt x="4920" y="673"/>
                </a:lnTo>
                <a:lnTo>
                  <a:pt x="4918" y="675"/>
                </a:lnTo>
                <a:lnTo>
                  <a:pt x="4916" y="677"/>
                </a:lnTo>
                <a:lnTo>
                  <a:pt x="4913" y="677"/>
                </a:lnTo>
                <a:lnTo>
                  <a:pt x="4911" y="679"/>
                </a:lnTo>
                <a:lnTo>
                  <a:pt x="4907" y="684"/>
                </a:lnTo>
                <a:lnTo>
                  <a:pt x="4903" y="686"/>
                </a:lnTo>
                <a:lnTo>
                  <a:pt x="4901" y="688"/>
                </a:lnTo>
                <a:lnTo>
                  <a:pt x="4901" y="690"/>
                </a:lnTo>
                <a:lnTo>
                  <a:pt x="4899" y="688"/>
                </a:lnTo>
                <a:lnTo>
                  <a:pt x="4897" y="690"/>
                </a:lnTo>
                <a:lnTo>
                  <a:pt x="4893" y="688"/>
                </a:lnTo>
                <a:lnTo>
                  <a:pt x="4888" y="694"/>
                </a:lnTo>
                <a:lnTo>
                  <a:pt x="4886" y="694"/>
                </a:lnTo>
                <a:lnTo>
                  <a:pt x="4882" y="692"/>
                </a:lnTo>
                <a:lnTo>
                  <a:pt x="4880" y="694"/>
                </a:lnTo>
                <a:lnTo>
                  <a:pt x="4880" y="694"/>
                </a:lnTo>
                <a:lnTo>
                  <a:pt x="4880" y="694"/>
                </a:lnTo>
                <a:lnTo>
                  <a:pt x="4880" y="696"/>
                </a:lnTo>
                <a:lnTo>
                  <a:pt x="4882" y="696"/>
                </a:lnTo>
                <a:lnTo>
                  <a:pt x="4882" y="698"/>
                </a:lnTo>
                <a:lnTo>
                  <a:pt x="4882" y="700"/>
                </a:lnTo>
                <a:lnTo>
                  <a:pt x="4880" y="705"/>
                </a:lnTo>
                <a:lnTo>
                  <a:pt x="4878" y="707"/>
                </a:lnTo>
                <a:lnTo>
                  <a:pt x="4876" y="709"/>
                </a:lnTo>
                <a:lnTo>
                  <a:pt x="4869" y="715"/>
                </a:lnTo>
                <a:lnTo>
                  <a:pt x="4867" y="715"/>
                </a:lnTo>
                <a:lnTo>
                  <a:pt x="4867" y="715"/>
                </a:lnTo>
                <a:lnTo>
                  <a:pt x="4863" y="728"/>
                </a:lnTo>
                <a:lnTo>
                  <a:pt x="4863" y="734"/>
                </a:lnTo>
                <a:lnTo>
                  <a:pt x="4861" y="742"/>
                </a:lnTo>
                <a:lnTo>
                  <a:pt x="4861" y="747"/>
                </a:lnTo>
                <a:lnTo>
                  <a:pt x="4863" y="753"/>
                </a:lnTo>
                <a:lnTo>
                  <a:pt x="4863" y="759"/>
                </a:lnTo>
                <a:lnTo>
                  <a:pt x="4865" y="772"/>
                </a:lnTo>
                <a:lnTo>
                  <a:pt x="4867" y="776"/>
                </a:lnTo>
                <a:lnTo>
                  <a:pt x="4869" y="788"/>
                </a:lnTo>
                <a:lnTo>
                  <a:pt x="4869" y="793"/>
                </a:lnTo>
                <a:lnTo>
                  <a:pt x="4869" y="795"/>
                </a:lnTo>
                <a:lnTo>
                  <a:pt x="4872" y="797"/>
                </a:lnTo>
                <a:lnTo>
                  <a:pt x="4874" y="799"/>
                </a:lnTo>
                <a:lnTo>
                  <a:pt x="4874" y="801"/>
                </a:lnTo>
                <a:lnTo>
                  <a:pt x="4876" y="811"/>
                </a:lnTo>
                <a:lnTo>
                  <a:pt x="4876" y="820"/>
                </a:lnTo>
                <a:lnTo>
                  <a:pt x="4876" y="820"/>
                </a:lnTo>
                <a:lnTo>
                  <a:pt x="4876" y="822"/>
                </a:lnTo>
                <a:lnTo>
                  <a:pt x="4878" y="824"/>
                </a:lnTo>
                <a:lnTo>
                  <a:pt x="4878" y="826"/>
                </a:lnTo>
                <a:lnTo>
                  <a:pt x="4878" y="826"/>
                </a:lnTo>
                <a:lnTo>
                  <a:pt x="4878" y="828"/>
                </a:lnTo>
                <a:lnTo>
                  <a:pt x="4880" y="828"/>
                </a:lnTo>
                <a:lnTo>
                  <a:pt x="4884" y="824"/>
                </a:lnTo>
                <a:lnTo>
                  <a:pt x="4888" y="820"/>
                </a:lnTo>
                <a:lnTo>
                  <a:pt x="4890" y="820"/>
                </a:lnTo>
                <a:lnTo>
                  <a:pt x="4890" y="818"/>
                </a:lnTo>
                <a:lnTo>
                  <a:pt x="4895" y="816"/>
                </a:lnTo>
                <a:lnTo>
                  <a:pt x="4899" y="814"/>
                </a:lnTo>
                <a:lnTo>
                  <a:pt x="4901" y="807"/>
                </a:lnTo>
                <a:lnTo>
                  <a:pt x="4903" y="803"/>
                </a:lnTo>
                <a:lnTo>
                  <a:pt x="4903" y="801"/>
                </a:lnTo>
                <a:lnTo>
                  <a:pt x="4903" y="801"/>
                </a:lnTo>
                <a:lnTo>
                  <a:pt x="4903" y="797"/>
                </a:lnTo>
                <a:lnTo>
                  <a:pt x="4905" y="795"/>
                </a:lnTo>
                <a:lnTo>
                  <a:pt x="4905" y="793"/>
                </a:lnTo>
                <a:lnTo>
                  <a:pt x="4905" y="791"/>
                </a:lnTo>
                <a:lnTo>
                  <a:pt x="4903" y="791"/>
                </a:lnTo>
                <a:lnTo>
                  <a:pt x="4903" y="788"/>
                </a:lnTo>
                <a:lnTo>
                  <a:pt x="4905" y="788"/>
                </a:lnTo>
                <a:lnTo>
                  <a:pt x="4905" y="788"/>
                </a:lnTo>
                <a:lnTo>
                  <a:pt x="4907" y="791"/>
                </a:lnTo>
                <a:lnTo>
                  <a:pt x="4907" y="791"/>
                </a:lnTo>
                <a:lnTo>
                  <a:pt x="4911" y="788"/>
                </a:lnTo>
                <a:lnTo>
                  <a:pt x="4913" y="786"/>
                </a:lnTo>
                <a:lnTo>
                  <a:pt x="4920" y="784"/>
                </a:lnTo>
                <a:lnTo>
                  <a:pt x="4922" y="784"/>
                </a:lnTo>
                <a:lnTo>
                  <a:pt x="4924" y="786"/>
                </a:lnTo>
                <a:lnTo>
                  <a:pt x="4926" y="786"/>
                </a:lnTo>
                <a:lnTo>
                  <a:pt x="4926" y="784"/>
                </a:lnTo>
                <a:lnTo>
                  <a:pt x="4924" y="782"/>
                </a:lnTo>
                <a:lnTo>
                  <a:pt x="4924" y="780"/>
                </a:lnTo>
                <a:lnTo>
                  <a:pt x="4924" y="778"/>
                </a:lnTo>
                <a:lnTo>
                  <a:pt x="4924" y="778"/>
                </a:lnTo>
                <a:lnTo>
                  <a:pt x="4924" y="776"/>
                </a:lnTo>
                <a:lnTo>
                  <a:pt x="4924" y="774"/>
                </a:lnTo>
                <a:lnTo>
                  <a:pt x="4924" y="770"/>
                </a:lnTo>
                <a:lnTo>
                  <a:pt x="4926" y="767"/>
                </a:lnTo>
                <a:lnTo>
                  <a:pt x="4926" y="765"/>
                </a:lnTo>
                <a:lnTo>
                  <a:pt x="4930" y="765"/>
                </a:lnTo>
                <a:lnTo>
                  <a:pt x="4932" y="761"/>
                </a:lnTo>
                <a:lnTo>
                  <a:pt x="4937" y="759"/>
                </a:lnTo>
                <a:lnTo>
                  <a:pt x="4939" y="759"/>
                </a:lnTo>
                <a:lnTo>
                  <a:pt x="4943" y="759"/>
                </a:lnTo>
                <a:lnTo>
                  <a:pt x="4945" y="759"/>
                </a:lnTo>
                <a:lnTo>
                  <a:pt x="4949" y="759"/>
                </a:lnTo>
                <a:lnTo>
                  <a:pt x="4951" y="759"/>
                </a:lnTo>
                <a:lnTo>
                  <a:pt x="4953" y="757"/>
                </a:lnTo>
                <a:lnTo>
                  <a:pt x="4955" y="755"/>
                </a:lnTo>
                <a:lnTo>
                  <a:pt x="4955" y="753"/>
                </a:lnTo>
                <a:lnTo>
                  <a:pt x="4955" y="751"/>
                </a:lnTo>
                <a:lnTo>
                  <a:pt x="4951" y="747"/>
                </a:lnTo>
                <a:lnTo>
                  <a:pt x="4951" y="747"/>
                </a:lnTo>
                <a:lnTo>
                  <a:pt x="4951" y="742"/>
                </a:lnTo>
                <a:lnTo>
                  <a:pt x="4951" y="740"/>
                </a:lnTo>
                <a:lnTo>
                  <a:pt x="4951" y="738"/>
                </a:lnTo>
                <a:lnTo>
                  <a:pt x="4953" y="734"/>
                </a:lnTo>
                <a:lnTo>
                  <a:pt x="4955" y="728"/>
                </a:lnTo>
                <a:lnTo>
                  <a:pt x="4957" y="728"/>
                </a:lnTo>
                <a:lnTo>
                  <a:pt x="4960" y="726"/>
                </a:lnTo>
                <a:lnTo>
                  <a:pt x="4962" y="726"/>
                </a:lnTo>
                <a:lnTo>
                  <a:pt x="4962" y="726"/>
                </a:lnTo>
                <a:lnTo>
                  <a:pt x="4962" y="721"/>
                </a:lnTo>
                <a:lnTo>
                  <a:pt x="4964" y="721"/>
                </a:lnTo>
                <a:lnTo>
                  <a:pt x="4964" y="719"/>
                </a:lnTo>
                <a:lnTo>
                  <a:pt x="4968" y="721"/>
                </a:lnTo>
                <a:lnTo>
                  <a:pt x="4968" y="719"/>
                </a:lnTo>
                <a:lnTo>
                  <a:pt x="4970" y="719"/>
                </a:lnTo>
                <a:lnTo>
                  <a:pt x="4968" y="721"/>
                </a:lnTo>
                <a:lnTo>
                  <a:pt x="4968" y="721"/>
                </a:lnTo>
                <a:lnTo>
                  <a:pt x="4966" y="723"/>
                </a:lnTo>
                <a:lnTo>
                  <a:pt x="4964" y="726"/>
                </a:lnTo>
                <a:lnTo>
                  <a:pt x="4966" y="730"/>
                </a:lnTo>
                <a:lnTo>
                  <a:pt x="4968" y="730"/>
                </a:lnTo>
                <a:lnTo>
                  <a:pt x="4970" y="730"/>
                </a:lnTo>
                <a:lnTo>
                  <a:pt x="4972" y="728"/>
                </a:lnTo>
                <a:lnTo>
                  <a:pt x="4972" y="728"/>
                </a:lnTo>
                <a:lnTo>
                  <a:pt x="4974" y="726"/>
                </a:lnTo>
                <a:lnTo>
                  <a:pt x="4974" y="721"/>
                </a:lnTo>
                <a:lnTo>
                  <a:pt x="4972" y="719"/>
                </a:lnTo>
                <a:lnTo>
                  <a:pt x="4972" y="717"/>
                </a:lnTo>
                <a:lnTo>
                  <a:pt x="4972" y="715"/>
                </a:lnTo>
                <a:lnTo>
                  <a:pt x="4970" y="715"/>
                </a:lnTo>
                <a:lnTo>
                  <a:pt x="4968" y="715"/>
                </a:lnTo>
                <a:lnTo>
                  <a:pt x="4968" y="715"/>
                </a:lnTo>
                <a:lnTo>
                  <a:pt x="4966" y="713"/>
                </a:lnTo>
                <a:lnTo>
                  <a:pt x="4966" y="713"/>
                </a:lnTo>
                <a:lnTo>
                  <a:pt x="4966" y="709"/>
                </a:lnTo>
                <a:lnTo>
                  <a:pt x="4966" y="707"/>
                </a:lnTo>
                <a:lnTo>
                  <a:pt x="4966" y="705"/>
                </a:lnTo>
                <a:lnTo>
                  <a:pt x="4966" y="705"/>
                </a:lnTo>
                <a:lnTo>
                  <a:pt x="4966" y="702"/>
                </a:lnTo>
                <a:lnTo>
                  <a:pt x="4968" y="700"/>
                </a:lnTo>
                <a:lnTo>
                  <a:pt x="4970" y="698"/>
                </a:lnTo>
                <a:lnTo>
                  <a:pt x="4972" y="696"/>
                </a:lnTo>
                <a:lnTo>
                  <a:pt x="4972" y="696"/>
                </a:lnTo>
                <a:lnTo>
                  <a:pt x="4972" y="694"/>
                </a:lnTo>
                <a:lnTo>
                  <a:pt x="4972" y="692"/>
                </a:lnTo>
                <a:lnTo>
                  <a:pt x="4966" y="690"/>
                </a:lnTo>
                <a:lnTo>
                  <a:pt x="4964" y="690"/>
                </a:lnTo>
                <a:lnTo>
                  <a:pt x="4962" y="692"/>
                </a:lnTo>
                <a:lnTo>
                  <a:pt x="4962" y="694"/>
                </a:lnTo>
                <a:lnTo>
                  <a:pt x="4960" y="694"/>
                </a:lnTo>
                <a:lnTo>
                  <a:pt x="4960" y="694"/>
                </a:lnTo>
                <a:lnTo>
                  <a:pt x="4960" y="694"/>
                </a:lnTo>
                <a:lnTo>
                  <a:pt x="4957" y="692"/>
                </a:lnTo>
                <a:lnTo>
                  <a:pt x="4955" y="692"/>
                </a:lnTo>
                <a:lnTo>
                  <a:pt x="4955" y="690"/>
                </a:lnTo>
                <a:lnTo>
                  <a:pt x="4955" y="690"/>
                </a:lnTo>
                <a:lnTo>
                  <a:pt x="4953" y="688"/>
                </a:lnTo>
                <a:lnTo>
                  <a:pt x="4955" y="684"/>
                </a:lnTo>
                <a:lnTo>
                  <a:pt x="4957" y="679"/>
                </a:lnTo>
                <a:lnTo>
                  <a:pt x="4962" y="675"/>
                </a:lnTo>
                <a:lnTo>
                  <a:pt x="4964" y="673"/>
                </a:lnTo>
                <a:lnTo>
                  <a:pt x="4966" y="669"/>
                </a:lnTo>
                <a:lnTo>
                  <a:pt x="4968" y="669"/>
                </a:lnTo>
                <a:lnTo>
                  <a:pt x="4968" y="669"/>
                </a:lnTo>
                <a:lnTo>
                  <a:pt x="4970" y="667"/>
                </a:lnTo>
                <a:lnTo>
                  <a:pt x="4968" y="665"/>
                </a:lnTo>
                <a:lnTo>
                  <a:pt x="4968" y="665"/>
                </a:lnTo>
                <a:lnTo>
                  <a:pt x="4970" y="665"/>
                </a:lnTo>
                <a:lnTo>
                  <a:pt x="4970" y="665"/>
                </a:lnTo>
                <a:lnTo>
                  <a:pt x="4972" y="663"/>
                </a:lnTo>
                <a:lnTo>
                  <a:pt x="4972" y="656"/>
                </a:lnTo>
                <a:lnTo>
                  <a:pt x="4974" y="652"/>
                </a:lnTo>
                <a:lnTo>
                  <a:pt x="4974" y="652"/>
                </a:lnTo>
                <a:lnTo>
                  <a:pt x="4974" y="650"/>
                </a:lnTo>
                <a:lnTo>
                  <a:pt x="4976" y="650"/>
                </a:lnTo>
                <a:lnTo>
                  <a:pt x="4978" y="648"/>
                </a:lnTo>
                <a:lnTo>
                  <a:pt x="4978" y="648"/>
                </a:lnTo>
                <a:lnTo>
                  <a:pt x="4981" y="646"/>
                </a:lnTo>
                <a:lnTo>
                  <a:pt x="4981" y="646"/>
                </a:lnTo>
                <a:lnTo>
                  <a:pt x="4983" y="646"/>
                </a:lnTo>
                <a:lnTo>
                  <a:pt x="4985" y="646"/>
                </a:lnTo>
                <a:lnTo>
                  <a:pt x="4985" y="648"/>
                </a:lnTo>
                <a:lnTo>
                  <a:pt x="4985" y="650"/>
                </a:lnTo>
                <a:lnTo>
                  <a:pt x="4987" y="648"/>
                </a:lnTo>
                <a:lnTo>
                  <a:pt x="4989" y="646"/>
                </a:lnTo>
                <a:lnTo>
                  <a:pt x="4991" y="646"/>
                </a:lnTo>
                <a:lnTo>
                  <a:pt x="4991" y="646"/>
                </a:lnTo>
                <a:lnTo>
                  <a:pt x="4993" y="646"/>
                </a:lnTo>
                <a:lnTo>
                  <a:pt x="4995" y="650"/>
                </a:lnTo>
                <a:lnTo>
                  <a:pt x="4995" y="650"/>
                </a:lnTo>
                <a:lnTo>
                  <a:pt x="4997" y="650"/>
                </a:lnTo>
                <a:lnTo>
                  <a:pt x="4999" y="650"/>
                </a:lnTo>
                <a:lnTo>
                  <a:pt x="4999" y="648"/>
                </a:lnTo>
                <a:lnTo>
                  <a:pt x="4999" y="644"/>
                </a:lnTo>
                <a:lnTo>
                  <a:pt x="5001" y="644"/>
                </a:lnTo>
                <a:lnTo>
                  <a:pt x="5001" y="644"/>
                </a:lnTo>
                <a:lnTo>
                  <a:pt x="5004" y="642"/>
                </a:lnTo>
                <a:lnTo>
                  <a:pt x="5006" y="642"/>
                </a:lnTo>
                <a:lnTo>
                  <a:pt x="5012" y="640"/>
                </a:lnTo>
                <a:lnTo>
                  <a:pt x="5016" y="637"/>
                </a:lnTo>
                <a:lnTo>
                  <a:pt x="5018" y="635"/>
                </a:lnTo>
                <a:lnTo>
                  <a:pt x="5016" y="637"/>
                </a:lnTo>
                <a:lnTo>
                  <a:pt x="5016" y="640"/>
                </a:lnTo>
                <a:lnTo>
                  <a:pt x="5016" y="644"/>
                </a:lnTo>
                <a:lnTo>
                  <a:pt x="5014" y="646"/>
                </a:lnTo>
                <a:lnTo>
                  <a:pt x="5014" y="648"/>
                </a:lnTo>
                <a:lnTo>
                  <a:pt x="5014" y="648"/>
                </a:lnTo>
                <a:lnTo>
                  <a:pt x="5016" y="650"/>
                </a:lnTo>
                <a:lnTo>
                  <a:pt x="5016" y="650"/>
                </a:lnTo>
                <a:lnTo>
                  <a:pt x="5018" y="650"/>
                </a:lnTo>
                <a:lnTo>
                  <a:pt x="5018" y="648"/>
                </a:lnTo>
                <a:lnTo>
                  <a:pt x="5027" y="640"/>
                </a:lnTo>
                <a:lnTo>
                  <a:pt x="5031" y="637"/>
                </a:lnTo>
                <a:lnTo>
                  <a:pt x="5037" y="637"/>
                </a:lnTo>
                <a:lnTo>
                  <a:pt x="5037" y="635"/>
                </a:lnTo>
                <a:lnTo>
                  <a:pt x="5043" y="635"/>
                </a:lnTo>
                <a:lnTo>
                  <a:pt x="5048" y="633"/>
                </a:lnTo>
                <a:lnTo>
                  <a:pt x="5052" y="635"/>
                </a:lnTo>
                <a:lnTo>
                  <a:pt x="5054" y="635"/>
                </a:lnTo>
                <a:lnTo>
                  <a:pt x="5060" y="633"/>
                </a:lnTo>
                <a:lnTo>
                  <a:pt x="5060" y="635"/>
                </a:lnTo>
                <a:lnTo>
                  <a:pt x="5064" y="637"/>
                </a:lnTo>
                <a:lnTo>
                  <a:pt x="5069" y="642"/>
                </a:lnTo>
                <a:lnTo>
                  <a:pt x="5069" y="642"/>
                </a:lnTo>
                <a:lnTo>
                  <a:pt x="5069" y="642"/>
                </a:lnTo>
                <a:lnTo>
                  <a:pt x="5069" y="644"/>
                </a:lnTo>
                <a:lnTo>
                  <a:pt x="5069" y="644"/>
                </a:lnTo>
                <a:lnTo>
                  <a:pt x="5071" y="646"/>
                </a:lnTo>
                <a:lnTo>
                  <a:pt x="5073" y="648"/>
                </a:lnTo>
                <a:lnTo>
                  <a:pt x="5075" y="648"/>
                </a:lnTo>
                <a:lnTo>
                  <a:pt x="5077" y="646"/>
                </a:lnTo>
                <a:lnTo>
                  <a:pt x="5077" y="646"/>
                </a:lnTo>
                <a:lnTo>
                  <a:pt x="5077" y="642"/>
                </a:lnTo>
                <a:lnTo>
                  <a:pt x="5079" y="640"/>
                </a:lnTo>
                <a:lnTo>
                  <a:pt x="5079" y="637"/>
                </a:lnTo>
                <a:lnTo>
                  <a:pt x="5079" y="637"/>
                </a:lnTo>
                <a:lnTo>
                  <a:pt x="5081" y="635"/>
                </a:lnTo>
                <a:lnTo>
                  <a:pt x="5085" y="635"/>
                </a:lnTo>
                <a:lnTo>
                  <a:pt x="5092" y="631"/>
                </a:lnTo>
                <a:lnTo>
                  <a:pt x="5096" y="629"/>
                </a:lnTo>
                <a:lnTo>
                  <a:pt x="5098" y="629"/>
                </a:lnTo>
                <a:lnTo>
                  <a:pt x="5098" y="629"/>
                </a:lnTo>
                <a:lnTo>
                  <a:pt x="5100" y="627"/>
                </a:lnTo>
                <a:lnTo>
                  <a:pt x="5100" y="627"/>
                </a:lnTo>
                <a:lnTo>
                  <a:pt x="5102" y="625"/>
                </a:lnTo>
                <a:lnTo>
                  <a:pt x="5104" y="623"/>
                </a:lnTo>
                <a:lnTo>
                  <a:pt x="5104" y="623"/>
                </a:lnTo>
                <a:lnTo>
                  <a:pt x="5106" y="621"/>
                </a:lnTo>
                <a:lnTo>
                  <a:pt x="5106" y="621"/>
                </a:lnTo>
                <a:lnTo>
                  <a:pt x="5108" y="621"/>
                </a:lnTo>
                <a:lnTo>
                  <a:pt x="5110" y="621"/>
                </a:lnTo>
                <a:lnTo>
                  <a:pt x="5110" y="619"/>
                </a:lnTo>
                <a:lnTo>
                  <a:pt x="5110" y="619"/>
                </a:lnTo>
                <a:lnTo>
                  <a:pt x="5110" y="619"/>
                </a:lnTo>
                <a:lnTo>
                  <a:pt x="5113" y="619"/>
                </a:lnTo>
                <a:lnTo>
                  <a:pt x="5113" y="619"/>
                </a:lnTo>
                <a:lnTo>
                  <a:pt x="5113" y="617"/>
                </a:lnTo>
                <a:lnTo>
                  <a:pt x="5110" y="617"/>
                </a:lnTo>
                <a:lnTo>
                  <a:pt x="5113" y="614"/>
                </a:lnTo>
                <a:lnTo>
                  <a:pt x="5115" y="617"/>
                </a:lnTo>
                <a:lnTo>
                  <a:pt x="5117" y="617"/>
                </a:lnTo>
                <a:lnTo>
                  <a:pt x="5119" y="612"/>
                </a:lnTo>
                <a:lnTo>
                  <a:pt x="5123" y="610"/>
                </a:lnTo>
                <a:lnTo>
                  <a:pt x="5125" y="610"/>
                </a:lnTo>
                <a:lnTo>
                  <a:pt x="5131" y="608"/>
                </a:lnTo>
                <a:lnTo>
                  <a:pt x="5133" y="608"/>
                </a:lnTo>
                <a:lnTo>
                  <a:pt x="5136" y="608"/>
                </a:lnTo>
                <a:lnTo>
                  <a:pt x="5138" y="606"/>
                </a:lnTo>
                <a:lnTo>
                  <a:pt x="5140" y="604"/>
                </a:lnTo>
                <a:lnTo>
                  <a:pt x="5140" y="604"/>
                </a:lnTo>
                <a:lnTo>
                  <a:pt x="5146" y="602"/>
                </a:lnTo>
                <a:lnTo>
                  <a:pt x="5146" y="602"/>
                </a:lnTo>
                <a:lnTo>
                  <a:pt x="5148" y="600"/>
                </a:lnTo>
                <a:lnTo>
                  <a:pt x="5150" y="600"/>
                </a:lnTo>
                <a:lnTo>
                  <a:pt x="5152" y="600"/>
                </a:lnTo>
                <a:lnTo>
                  <a:pt x="5163" y="596"/>
                </a:lnTo>
                <a:lnTo>
                  <a:pt x="5163" y="593"/>
                </a:lnTo>
                <a:lnTo>
                  <a:pt x="5167" y="591"/>
                </a:lnTo>
                <a:lnTo>
                  <a:pt x="5171" y="591"/>
                </a:lnTo>
                <a:lnTo>
                  <a:pt x="5173" y="591"/>
                </a:lnTo>
                <a:lnTo>
                  <a:pt x="5175" y="589"/>
                </a:lnTo>
                <a:lnTo>
                  <a:pt x="5171" y="589"/>
                </a:lnTo>
                <a:lnTo>
                  <a:pt x="5171" y="589"/>
                </a:lnTo>
                <a:lnTo>
                  <a:pt x="5171" y="587"/>
                </a:lnTo>
                <a:lnTo>
                  <a:pt x="5171" y="587"/>
                </a:lnTo>
                <a:lnTo>
                  <a:pt x="5173" y="585"/>
                </a:lnTo>
                <a:lnTo>
                  <a:pt x="5173" y="585"/>
                </a:lnTo>
                <a:lnTo>
                  <a:pt x="5175" y="587"/>
                </a:lnTo>
                <a:lnTo>
                  <a:pt x="5175" y="587"/>
                </a:lnTo>
                <a:lnTo>
                  <a:pt x="5175" y="585"/>
                </a:lnTo>
                <a:lnTo>
                  <a:pt x="5177" y="585"/>
                </a:lnTo>
                <a:lnTo>
                  <a:pt x="5177" y="587"/>
                </a:lnTo>
                <a:lnTo>
                  <a:pt x="5177" y="587"/>
                </a:lnTo>
                <a:lnTo>
                  <a:pt x="5175" y="589"/>
                </a:lnTo>
                <a:lnTo>
                  <a:pt x="5175" y="589"/>
                </a:lnTo>
                <a:lnTo>
                  <a:pt x="5177" y="589"/>
                </a:lnTo>
                <a:lnTo>
                  <a:pt x="5182" y="589"/>
                </a:lnTo>
                <a:lnTo>
                  <a:pt x="5186" y="591"/>
                </a:lnTo>
                <a:lnTo>
                  <a:pt x="5201" y="596"/>
                </a:lnTo>
                <a:lnTo>
                  <a:pt x="5201" y="596"/>
                </a:lnTo>
                <a:lnTo>
                  <a:pt x="5203" y="596"/>
                </a:lnTo>
                <a:lnTo>
                  <a:pt x="5203" y="593"/>
                </a:lnTo>
                <a:lnTo>
                  <a:pt x="5203" y="593"/>
                </a:lnTo>
                <a:lnTo>
                  <a:pt x="5205" y="591"/>
                </a:lnTo>
                <a:lnTo>
                  <a:pt x="5207" y="589"/>
                </a:lnTo>
                <a:lnTo>
                  <a:pt x="5209" y="587"/>
                </a:lnTo>
                <a:lnTo>
                  <a:pt x="5209" y="585"/>
                </a:lnTo>
                <a:lnTo>
                  <a:pt x="5209" y="583"/>
                </a:lnTo>
                <a:lnTo>
                  <a:pt x="5207" y="583"/>
                </a:lnTo>
                <a:lnTo>
                  <a:pt x="5205" y="583"/>
                </a:lnTo>
                <a:lnTo>
                  <a:pt x="5205" y="581"/>
                </a:lnTo>
                <a:lnTo>
                  <a:pt x="5205" y="579"/>
                </a:lnTo>
                <a:lnTo>
                  <a:pt x="5207" y="579"/>
                </a:lnTo>
                <a:lnTo>
                  <a:pt x="5207" y="577"/>
                </a:lnTo>
                <a:lnTo>
                  <a:pt x="5205" y="577"/>
                </a:lnTo>
                <a:lnTo>
                  <a:pt x="5201" y="575"/>
                </a:lnTo>
                <a:lnTo>
                  <a:pt x="5201" y="572"/>
                </a:lnTo>
                <a:lnTo>
                  <a:pt x="5201" y="572"/>
                </a:lnTo>
                <a:lnTo>
                  <a:pt x="5198" y="568"/>
                </a:lnTo>
                <a:lnTo>
                  <a:pt x="5198" y="570"/>
                </a:lnTo>
                <a:lnTo>
                  <a:pt x="5198" y="570"/>
                </a:lnTo>
                <a:lnTo>
                  <a:pt x="5196" y="572"/>
                </a:lnTo>
                <a:lnTo>
                  <a:pt x="5196" y="572"/>
                </a:lnTo>
                <a:lnTo>
                  <a:pt x="5196" y="570"/>
                </a:lnTo>
                <a:lnTo>
                  <a:pt x="5196" y="568"/>
                </a:lnTo>
                <a:lnTo>
                  <a:pt x="5196" y="568"/>
                </a:lnTo>
                <a:lnTo>
                  <a:pt x="5192" y="568"/>
                </a:lnTo>
                <a:lnTo>
                  <a:pt x="5192" y="566"/>
                </a:lnTo>
                <a:lnTo>
                  <a:pt x="5196" y="566"/>
                </a:lnTo>
                <a:lnTo>
                  <a:pt x="5196" y="566"/>
                </a:lnTo>
                <a:lnTo>
                  <a:pt x="5196" y="566"/>
                </a:lnTo>
                <a:lnTo>
                  <a:pt x="5196" y="562"/>
                </a:lnTo>
                <a:lnTo>
                  <a:pt x="5196" y="560"/>
                </a:lnTo>
                <a:lnTo>
                  <a:pt x="5194" y="558"/>
                </a:lnTo>
                <a:lnTo>
                  <a:pt x="5192" y="558"/>
                </a:lnTo>
                <a:lnTo>
                  <a:pt x="5194" y="556"/>
                </a:lnTo>
                <a:lnTo>
                  <a:pt x="5194" y="556"/>
                </a:lnTo>
                <a:lnTo>
                  <a:pt x="5192" y="552"/>
                </a:lnTo>
                <a:lnTo>
                  <a:pt x="5190" y="552"/>
                </a:lnTo>
                <a:lnTo>
                  <a:pt x="5190" y="549"/>
                </a:lnTo>
                <a:lnTo>
                  <a:pt x="5188" y="552"/>
                </a:lnTo>
                <a:lnTo>
                  <a:pt x="5188" y="554"/>
                </a:lnTo>
                <a:lnTo>
                  <a:pt x="5188" y="554"/>
                </a:lnTo>
                <a:lnTo>
                  <a:pt x="5186" y="554"/>
                </a:lnTo>
                <a:lnTo>
                  <a:pt x="5182" y="552"/>
                </a:lnTo>
                <a:lnTo>
                  <a:pt x="5177" y="547"/>
                </a:lnTo>
                <a:lnTo>
                  <a:pt x="5177" y="545"/>
                </a:lnTo>
                <a:lnTo>
                  <a:pt x="5180" y="541"/>
                </a:lnTo>
                <a:lnTo>
                  <a:pt x="5177" y="541"/>
                </a:lnTo>
                <a:lnTo>
                  <a:pt x="5177" y="541"/>
                </a:lnTo>
                <a:lnTo>
                  <a:pt x="5173" y="541"/>
                </a:lnTo>
                <a:lnTo>
                  <a:pt x="5169" y="543"/>
                </a:lnTo>
                <a:lnTo>
                  <a:pt x="5167" y="543"/>
                </a:lnTo>
                <a:lnTo>
                  <a:pt x="5165" y="543"/>
                </a:lnTo>
                <a:lnTo>
                  <a:pt x="5159" y="545"/>
                </a:lnTo>
                <a:lnTo>
                  <a:pt x="5161" y="543"/>
                </a:lnTo>
                <a:lnTo>
                  <a:pt x="5161" y="543"/>
                </a:lnTo>
                <a:lnTo>
                  <a:pt x="5163" y="541"/>
                </a:lnTo>
                <a:lnTo>
                  <a:pt x="5163" y="541"/>
                </a:lnTo>
                <a:lnTo>
                  <a:pt x="5161" y="539"/>
                </a:lnTo>
                <a:lnTo>
                  <a:pt x="5161" y="537"/>
                </a:lnTo>
                <a:lnTo>
                  <a:pt x="5159" y="537"/>
                </a:lnTo>
                <a:lnTo>
                  <a:pt x="5157" y="539"/>
                </a:lnTo>
                <a:lnTo>
                  <a:pt x="5154" y="539"/>
                </a:lnTo>
                <a:lnTo>
                  <a:pt x="5152" y="541"/>
                </a:lnTo>
                <a:lnTo>
                  <a:pt x="5148" y="541"/>
                </a:lnTo>
                <a:lnTo>
                  <a:pt x="5144" y="541"/>
                </a:lnTo>
                <a:lnTo>
                  <a:pt x="5138" y="543"/>
                </a:lnTo>
                <a:lnTo>
                  <a:pt x="5136" y="543"/>
                </a:lnTo>
                <a:lnTo>
                  <a:pt x="5144" y="541"/>
                </a:lnTo>
                <a:lnTo>
                  <a:pt x="5148" y="541"/>
                </a:lnTo>
                <a:lnTo>
                  <a:pt x="5154" y="539"/>
                </a:lnTo>
                <a:lnTo>
                  <a:pt x="5159" y="537"/>
                </a:lnTo>
                <a:lnTo>
                  <a:pt x="5163" y="539"/>
                </a:lnTo>
                <a:lnTo>
                  <a:pt x="5165" y="539"/>
                </a:lnTo>
                <a:lnTo>
                  <a:pt x="5169" y="539"/>
                </a:lnTo>
                <a:lnTo>
                  <a:pt x="5173" y="541"/>
                </a:lnTo>
                <a:lnTo>
                  <a:pt x="5173" y="539"/>
                </a:lnTo>
                <a:lnTo>
                  <a:pt x="5175" y="539"/>
                </a:lnTo>
                <a:lnTo>
                  <a:pt x="5173" y="537"/>
                </a:lnTo>
                <a:lnTo>
                  <a:pt x="5173" y="535"/>
                </a:lnTo>
                <a:lnTo>
                  <a:pt x="5171" y="535"/>
                </a:lnTo>
                <a:lnTo>
                  <a:pt x="5167" y="535"/>
                </a:lnTo>
                <a:lnTo>
                  <a:pt x="5165" y="535"/>
                </a:lnTo>
                <a:lnTo>
                  <a:pt x="5163" y="535"/>
                </a:lnTo>
                <a:lnTo>
                  <a:pt x="5163" y="533"/>
                </a:lnTo>
                <a:lnTo>
                  <a:pt x="5167" y="535"/>
                </a:lnTo>
                <a:lnTo>
                  <a:pt x="5171" y="533"/>
                </a:lnTo>
                <a:lnTo>
                  <a:pt x="5175" y="535"/>
                </a:lnTo>
                <a:lnTo>
                  <a:pt x="5175" y="537"/>
                </a:lnTo>
                <a:lnTo>
                  <a:pt x="5177" y="537"/>
                </a:lnTo>
                <a:lnTo>
                  <a:pt x="5180" y="541"/>
                </a:lnTo>
                <a:lnTo>
                  <a:pt x="5184" y="541"/>
                </a:lnTo>
                <a:lnTo>
                  <a:pt x="5190" y="543"/>
                </a:lnTo>
                <a:lnTo>
                  <a:pt x="5194" y="545"/>
                </a:lnTo>
                <a:lnTo>
                  <a:pt x="5196" y="543"/>
                </a:lnTo>
                <a:lnTo>
                  <a:pt x="5203" y="541"/>
                </a:lnTo>
                <a:lnTo>
                  <a:pt x="5207" y="539"/>
                </a:lnTo>
                <a:lnTo>
                  <a:pt x="5211" y="537"/>
                </a:lnTo>
                <a:lnTo>
                  <a:pt x="5213" y="535"/>
                </a:lnTo>
                <a:lnTo>
                  <a:pt x="5215" y="533"/>
                </a:lnTo>
                <a:lnTo>
                  <a:pt x="5215" y="535"/>
                </a:lnTo>
                <a:lnTo>
                  <a:pt x="5219" y="531"/>
                </a:lnTo>
                <a:lnTo>
                  <a:pt x="5221" y="531"/>
                </a:lnTo>
                <a:lnTo>
                  <a:pt x="5221" y="526"/>
                </a:lnTo>
                <a:lnTo>
                  <a:pt x="5224" y="524"/>
                </a:lnTo>
                <a:lnTo>
                  <a:pt x="5224" y="522"/>
                </a:lnTo>
                <a:lnTo>
                  <a:pt x="5226" y="522"/>
                </a:lnTo>
                <a:lnTo>
                  <a:pt x="5224" y="520"/>
                </a:lnTo>
                <a:lnTo>
                  <a:pt x="5224" y="520"/>
                </a:lnTo>
                <a:lnTo>
                  <a:pt x="5219" y="518"/>
                </a:lnTo>
                <a:lnTo>
                  <a:pt x="5219" y="516"/>
                </a:lnTo>
                <a:lnTo>
                  <a:pt x="5217" y="514"/>
                </a:lnTo>
                <a:lnTo>
                  <a:pt x="5217" y="512"/>
                </a:lnTo>
                <a:lnTo>
                  <a:pt x="5219" y="510"/>
                </a:lnTo>
                <a:lnTo>
                  <a:pt x="5219" y="508"/>
                </a:lnTo>
                <a:lnTo>
                  <a:pt x="5221" y="510"/>
                </a:lnTo>
                <a:lnTo>
                  <a:pt x="5224" y="508"/>
                </a:lnTo>
                <a:lnTo>
                  <a:pt x="5226" y="508"/>
                </a:lnTo>
                <a:lnTo>
                  <a:pt x="5226" y="508"/>
                </a:lnTo>
                <a:lnTo>
                  <a:pt x="5226" y="505"/>
                </a:lnTo>
                <a:lnTo>
                  <a:pt x="5226" y="505"/>
                </a:lnTo>
                <a:lnTo>
                  <a:pt x="5228" y="505"/>
                </a:lnTo>
                <a:lnTo>
                  <a:pt x="5228" y="503"/>
                </a:lnTo>
                <a:lnTo>
                  <a:pt x="5228" y="503"/>
                </a:lnTo>
                <a:lnTo>
                  <a:pt x="5228" y="503"/>
                </a:lnTo>
                <a:lnTo>
                  <a:pt x="5228" y="505"/>
                </a:lnTo>
                <a:lnTo>
                  <a:pt x="5230" y="508"/>
                </a:lnTo>
                <a:lnTo>
                  <a:pt x="5230" y="508"/>
                </a:lnTo>
                <a:lnTo>
                  <a:pt x="5232" y="508"/>
                </a:lnTo>
                <a:lnTo>
                  <a:pt x="5232" y="508"/>
                </a:lnTo>
                <a:lnTo>
                  <a:pt x="5234" y="505"/>
                </a:lnTo>
                <a:lnTo>
                  <a:pt x="5236" y="503"/>
                </a:lnTo>
                <a:lnTo>
                  <a:pt x="5236" y="501"/>
                </a:lnTo>
                <a:lnTo>
                  <a:pt x="5236" y="503"/>
                </a:lnTo>
                <a:lnTo>
                  <a:pt x="5236" y="508"/>
                </a:lnTo>
                <a:lnTo>
                  <a:pt x="5236" y="508"/>
                </a:lnTo>
                <a:lnTo>
                  <a:pt x="5234" y="510"/>
                </a:lnTo>
                <a:lnTo>
                  <a:pt x="5234" y="512"/>
                </a:lnTo>
                <a:lnTo>
                  <a:pt x="5234" y="512"/>
                </a:lnTo>
                <a:lnTo>
                  <a:pt x="5232" y="512"/>
                </a:lnTo>
                <a:lnTo>
                  <a:pt x="5230" y="512"/>
                </a:lnTo>
                <a:lnTo>
                  <a:pt x="5232" y="514"/>
                </a:lnTo>
                <a:lnTo>
                  <a:pt x="5232" y="516"/>
                </a:lnTo>
                <a:lnTo>
                  <a:pt x="5234" y="516"/>
                </a:lnTo>
                <a:lnTo>
                  <a:pt x="5236" y="518"/>
                </a:lnTo>
                <a:lnTo>
                  <a:pt x="5236" y="518"/>
                </a:lnTo>
                <a:lnTo>
                  <a:pt x="5236" y="518"/>
                </a:lnTo>
                <a:lnTo>
                  <a:pt x="5236" y="518"/>
                </a:lnTo>
                <a:lnTo>
                  <a:pt x="5236" y="522"/>
                </a:lnTo>
                <a:lnTo>
                  <a:pt x="5236" y="522"/>
                </a:lnTo>
                <a:lnTo>
                  <a:pt x="5238" y="524"/>
                </a:lnTo>
                <a:lnTo>
                  <a:pt x="5240" y="524"/>
                </a:lnTo>
                <a:lnTo>
                  <a:pt x="5249" y="524"/>
                </a:lnTo>
                <a:lnTo>
                  <a:pt x="5251" y="524"/>
                </a:lnTo>
                <a:lnTo>
                  <a:pt x="5257" y="522"/>
                </a:lnTo>
                <a:lnTo>
                  <a:pt x="5257" y="520"/>
                </a:lnTo>
                <a:lnTo>
                  <a:pt x="5259" y="522"/>
                </a:lnTo>
                <a:lnTo>
                  <a:pt x="5265" y="522"/>
                </a:lnTo>
                <a:lnTo>
                  <a:pt x="5272" y="524"/>
                </a:lnTo>
                <a:lnTo>
                  <a:pt x="5274" y="526"/>
                </a:lnTo>
                <a:lnTo>
                  <a:pt x="5276" y="531"/>
                </a:lnTo>
                <a:lnTo>
                  <a:pt x="5276" y="533"/>
                </a:lnTo>
                <a:lnTo>
                  <a:pt x="5276" y="535"/>
                </a:lnTo>
                <a:lnTo>
                  <a:pt x="5276" y="535"/>
                </a:lnTo>
                <a:lnTo>
                  <a:pt x="5278" y="537"/>
                </a:lnTo>
                <a:lnTo>
                  <a:pt x="5280" y="539"/>
                </a:lnTo>
                <a:lnTo>
                  <a:pt x="5280" y="539"/>
                </a:lnTo>
                <a:lnTo>
                  <a:pt x="5282" y="539"/>
                </a:lnTo>
                <a:lnTo>
                  <a:pt x="5282" y="539"/>
                </a:lnTo>
                <a:lnTo>
                  <a:pt x="5284" y="541"/>
                </a:lnTo>
                <a:lnTo>
                  <a:pt x="5286" y="539"/>
                </a:lnTo>
                <a:lnTo>
                  <a:pt x="5286" y="539"/>
                </a:lnTo>
                <a:lnTo>
                  <a:pt x="5291" y="541"/>
                </a:lnTo>
                <a:lnTo>
                  <a:pt x="5295" y="541"/>
                </a:lnTo>
                <a:lnTo>
                  <a:pt x="5297" y="543"/>
                </a:lnTo>
                <a:lnTo>
                  <a:pt x="5299" y="545"/>
                </a:lnTo>
                <a:lnTo>
                  <a:pt x="5301" y="547"/>
                </a:lnTo>
                <a:lnTo>
                  <a:pt x="5303" y="549"/>
                </a:lnTo>
                <a:lnTo>
                  <a:pt x="5305" y="549"/>
                </a:lnTo>
                <a:lnTo>
                  <a:pt x="5307" y="549"/>
                </a:lnTo>
                <a:lnTo>
                  <a:pt x="5307" y="549"/>
                </a:lnTo>
                <a:lnTo>
                  <a:pt x="5309" y="549"/>
                </a:lnTo>
                <a:lnTo>
                  <a:pt x="5312" y="547"/>
                </a:lnTo>
                <a:lnTo>
                  <a:pt x="5312" y="545"/>
                </a:lnTo>
                <a:lnTo>
                  <a:pt x="5312" y="547"/>
                </a:lnTo>
                <a:lnTo>
                  <a:pt x="5312" y="547"/>
                </a:lnTo>
                <a:lnTo>
                  <a:pt x="5312" y="549"/>
                </a:lnTo>
                <a:lnTo>
                  <a:pt x="5312" y="549"/>
                </a:lnTo>
                <a:lnTo>
                  <a:pt x="5312" y="552"/>
                </a:lnTo>
                <a:lnTo>
                  <a:pt x="5314" y="552"/>
                </a:lnTo>
                <a:lnTo>
                  <a:pt x="5316" y="552"/>
                </a:lnTo>
                <a:lnTo>
                  <a:pt x="5318" y="552"/>
                </a:lnTo>
                <a:lnTo>
                  <a:pt x="5318" y="549"/>
                </a:lnTo>
                <a:lnTo>
                  <a:pt x="5318" y="547"/>
                </a:lnTo>
                <a:lnTo>
                  <a:pt x="5318" y="547"/>
                </a:lnTo>
                <a:lnTo>
                  <a:pt x="5320" y="547"/>
                </a:lnTo>
                <a:lnTo>
                  <a:pt x="5320" y="547"/>
                </a:lnTo>
                <a:lnTo>
                  <a:pt x="5320" y="549"/>
                </a:lnTo>
                <a:lnTo>
                  <a:pt x="5322" y="549"/>
                </a:lnTo>
                <a:lnTo>
                  <a:pt x="5326" y="549"/>
                </a:lnTo>
                <a:lnTo>
                  <a:pt x="5326" y="549"/>
                </a:lnTo>
                <a:lnTo>
                  <a:pt x="5326" y="547"/>
                </a:lnTo>
                <a:lnTo>
                  <a:pt x="5324" y="547"/>
                </a:lnTo>
                <a:lnTo>
                  <a:pt x="5324" y="545"/>
                </a:lnTo>
                <a:lnTo>
                  <a:pt x="5322" y="545"/>
                </a:lnTo>
                <a:lnTo>
                  <a:pt x="5320" y="545"/>
                </a:lnTo>
                <a:lnTo>
                  <a:pt x="5318" y="545"/>
                </a:lnTo>
                <a:lnTo>
                  <a:pt x="5318" y="543"/>
                </a:lnTo>
                <a:lnTo>
                  <a:pt x="5318" y="543"/>
                </a:lnTo>
                <a:lnTo>
                  <a:pt x="5318" y="543"/>
                </a:lnTo>
                <a:lnTo>
                  <a:pt x="5318" y="541"/>
                </a:lnTo>
                <a:lnTo>
                  <a:pt x="5320" y="541"/>
                </a:lnTo>
                <a:lnTo>
                  <a:pt x="5320" y="541"/>
                </a:lnTo>
                <a:lnTo>
                  <a:pt x="5318" y="539"/>
                </a:lnTo>
                <a:lnTo>
                  <a:pt x="5316" y="539"/>
                </a:lnTo>
                <a:lnTo>
                  <a:pt x="5316" y="539"/>
                </a:lnTo>
                <a:lnTo>
                  <a:pt x="5316" y="539"/>
                </a:lnTo>
                <a:lnTo>
                  <a:pt x="5316" y="539"/>
                </a:lnTo>
                <a:lnTo>
                  <a:pt x="5318" y="539"/>
                </a:lnTo>
                <a:lnTo>
                  <a:pt x="5320" y="539"/>
                </a:lnTo>
                <a:lnTo>
                  <a:pt x="5322" y="537"/>
                </a:lnTo>
                <a:lnTo>
                  <a:pt x="5326" y="537"/>
                </a:lnTo>
                <a:lnTo>
                  <a:pt x="5326" y="535"/>
                </a:lnTo>
                <a:lnTo>
                  <a:pt x="5328" y="535"/>
                </a:lnTo>
                <a:lnTo>
                  <a:pt x="5328" y="533"/>
                </a:lnTo>
                <a:lnTo>
                  <a:pt x="5326" y="531"/>
                </a:lnTo>
                <a:lnTo>
                  <a:pt x="5326" y="531"/>
                </a:lnTo>
                <a:lnTo>
                  <a:pt x="5324" y="531"/>
                </a:lnTo>
                <a:lnTo>
                  <a:pt x="5322" y="531"/>
                </a:lnTo>
                <a:lnTo>
                  <a:pt x="5322" y="531"/>
                </a:lnTo>
                <a:lnTo>
                  <a:pt x="5326" y="528"/>
                </a:lnTo>
                <a:lnTo>
                  <a:pt x="5326" y="528"/>
                </a:lnTo>
                <a:lnTo>
                  <a:pt x="5328" y="526"/>
                </a:lnTo>
                <a:lnTo>
                  <a:pt x="5328" y="524"/>
                </a:lnTo>
                <a:lnTo>
                  <a:pt x="5326" y="524"/>
                </a:lnTo>
                <a:lnTo>
                  <a:pt x="5324" y="524"/>
                </a:lnTo>
                <a:lnTo>
                  <a:pt x="5326" y="524"/>
                </a:lnTo>
                <a:lnTo>
                  <a:pt x="5326" y="524"/>
                </a:lnTo>
                <a:lnTo>
                  <a:pt x="5322" y="520"/>
                </a:lnTo>
                <a:lnTo>
                  <a:pt x="5320" y="520"/>
                </a:lnTo>
                <a:lnTo>
                  <a:pt x="5320" y="520"/>
                </a:lnTo>
                <a:lnTo>
                  <a:pt x="5322" y="520"/>
                </a:lnTo>
                <a:lnTo>
                  <a:pt x="5324" y="520"/>
                </a:lnTo>
                <a:lnTo>
                  <a:pt x="5326" y="520"/>
                </a:lnTo>
                <a:lnTo>
                  <a:pt x="5326" y="522"/>
                </a:lnTo>
                <a:lnTo>
                  <a:pt x="5328" y="522"/>
                </a:lnTo>
                <a:lnTo>
                  <a:pt x="5328" y="522"/>
                </a:lnTo>
                <a:lnTo>
                  <a:pt x="5333" y="522"/>
                </a:lnTo>
                <a:lnTo>
                  <a:pt x="5333" y="524"/>
                </a:lnTo>
                <a:lnTo>
                  <a:pt x="5333" y="524"/>
                </a:lnTo>
                <a:lnTo>
                  <a:pt x="5335" y="524"/>
                </a:lnTo>
                <a:lnTo>
                  <a:pt x="5339" y="522"/>
                </a:lnTo>
                <a:lnTo>
                  <a:pt x="5341" y="522"/>
                </a:lnTo>
                <a:lnTo>
                  <a:pt x="5343" y="524"/>
                </a:lnTo>
                <a:lnTo>
                  <a:pt x="5343" y="524"/>
                </a:lnTo>
                <a:lnTo>
                  <a:pt x="5343" y="524"/>
                </a:lnTo>
                <a:lnTo>
                  <a:pt x="5345" y="522"/>
                </a:lnTo>
                <a:lnTo>
                  <a:pt x="5343" y="520"/>
                </a:lnTo>
                <a:lnTo>
                  <a:pt x="5341" y="518"/>
                </a:lnTo>
                <a:lnTo>
                  <a:pt x="5339" y="518"/>
                </a:lnTo>
                <a:lnTo>
                  <a:pt x="5339" y="516"/>
                </a:lnTo>
                <a:lnTo>
                  <a:pt x="5339" y="516"/>
                </a:lnTo>
                <a:lnTo>
                  <a:pt x="5341" y="516"/>
                </a:lnTo>
                <a:lnTo>
                  <a:pt x="5343" y="518"/>
                </a:lnTo>
                <a:lnTo>
                  <a:pt x="5343" y="518"/>
                </a:lnTo>
                <a:lnTo>
                  <a:pt x="5345" y="520"/>
                </a:lnTo>
                <a:lnTo>
                  <a:pt x="5347" y="520"/>
                </a:lnTo>
                <a:lnTo>
                  <a:pt x="5351" y="520"/>
                </a:lnTo>
                <a:lnTo>
                  <a:pt x="5351" y="520"/>
                </a:lnTo>
                <a:lnTo>
                  <a:pt x="5351" y="518"/>
                </a:lnTo>
                <a:lnTo>
                  <a:pt x="5351" y="516"/>
                </a:lnTo>
                <a:lnTo>
                  <a:pt x="5351" y="516"/>
                </a:lnTo>
                <a:lnTo>
                  <a:pt x="5353" y="514"/>
                </a:lnTo>
                <a:lnTo>
                  <a:pt x="5358" y="512"/>
                </a:lnTo>
                <a:lnTo>
                  <a:pt x="5360" y="512"/>
                </a:lnTo>
                <a:lnTo>
                  <a:pt x="5360" y="512"/>
                </a:lnTo>
                <a:lnTo>
                  <a:pt x="5362" y="512"/>
                </a:lnTo>
                <a:lnTo>
                  <a:pt x="5362" y="512"/>
                </a:lnTo>
                <a:lnTo>
                  <a:pt x="5364" y="510"/>
                </a:lnTo>
                <a:lnTo>
                  <a:pt x="5364" y="508"/>
                </a:lnTo>
                <a:close/>
                <a:moveTo>
                  <a:pt x="3401" y="1009"/>
                </a:moveTo>
                <a:lnTo>
                  <a:pt x="3401" y="1011"/>
                </a:lnTo>
                <a:lnTo>
                  <a:pt x="3399" y="1011"/>
                </a:lnTo>
                <a:lnTo>
                  <a:pt x="3399" y="1011"/>
                </a:lnTo>
                <a:lnTo>
                  <a:pt x="3394" y="1011"/>
                </a:lnTo>
                <a:lnTo>
                  <a:pt x="3394" y="1011"/>
                </a:lnTo>
                <a:lnTo>
                  <a:pt x="3394" y="1011"/>
                </a:lnTo>
                <a:lnTo>
                  <a:pt x="3396" y="1013"/>
                </a:lnTo>
                <a:lnTo>
                  <a:pt x="3394" y="1013"/>
                </a:lnTo>
                <a:lnTo>
                  <a:pt x="3394" y="1013"/>
                </a:lnTo>
                <a:lnTo>
                  <a:pt x="3392" y="1013"/>
                </a:lnTo>
                <a:lnTo>
                  <a:pt x="3392" y="1013"/>
                </a:lnTo>
                <a:lnTo>
                  <a:pt x="3388" y="1013"/>
                </a:lnTo>
                <a:lnTo>
                  <a:pt x="3386" y="1013"/>
                </a:lnTo>
                <a:lnTo>
                  <a:pt x="3386" y="1013"/>
                </a:lnTo>
                <a:lnTo>
                  <a:pt x="3384" y="1011"/>
                </a:lnTo>
                <a:lnTo>
                  <a:pt x="3384" y="1011"/>
                </a:lnTo>
                <a:lnTo>
                  <a:pt x="3382" y="1011"/>
                </a:lnTo>
                <a:lnTo>
                  <a:pt x="3380" y="1011"/>
                </a:lnTo>
                <a:lnTo>
                  <a:pt x="3378" y="1011"/>
                </a:lnTo>
                <a:lnTo>
                  <a:pt x="3378" y="1011"/>
                </a:lnTo>
                <a:lnTo>
                  <a:pt x="3376" y="1009"/>
                </a:lnTo>
                <a:lnTo>
                  <a:pt x="3376" y="1009"/>
                </a:lnTo>
                <a:lnTo>
                  <a:pt x="3376" y="1006"/>
                </a:lnTo>
                <a:lnTo>
                  <a:pt x="3373" y="1011"/>
                </a:lnTo>
                <a:lnTo>
                  <a:pt x="3373" y="1013"/>
                </a:lnTo>
                <a:lnTo>
                  <a:pt x="3373" y="1015"/>
                </a:lnTo>
                <a:lnTo>
                  <a:pt x="3371" y="1017"/>
                </a:lnTo>
                <a:lnTo>
                  <a:pt x="3371" y="1021"/>
                </a:lnTo>
                <a:lnTo>
                  <a:pt x="3373" y="1023"/>
                </a:lnTo>
                <a:lnTo>
                  <a:pt x="3373" y="1025"/>
                </a:lnTo>
                <a:lnTo>
                  <a:pt x="3376" y="1027"/>
                </a:lnTo>
                <a:lnTo>
                  <a:pt x="3376" y="1027"/>
                </a:lnTo>
                <a:lnTo>
                  <a:pt x="3376" y="1025"/>
                </a:lnTo>
                <a:lnTo>
                  <a:pt x="3376" y="1025"/>
                </a:lnTo>
                <a:lnTo>
                  <a:pt x="3378" y="1025"/>
                </a:lnTo>
                <a:lnTo>
                  <a:pt x="3380" y="1025"/>
                </a:lnTo>
                <a:lnTo>
                  <a:pt x="3382" y="1025"/>
                </a:lnTo>
                <a:lnTo>
                  <a:pt x="3382" y="1025"/>
                </a:lnTo>
                <a:lnTo>
                  <a:pt x="3382" y="1025"/>
                </a:lnTo>
                <a:lnTo>
                  <a:pt x="3382" y="1027"/>
                </a:lnTo>
                <a:lnTo>
                  <a:pt x="3382" y="1030"/>
                </a:lnTo>
                <a:lnTo>
                  <a:pt x="3382" y="1030"/>
                </a:lnTo>
                <a:lnTo>
                  <a:pt x="3384" y="1032"/>
                </a:lnTo>
                <a:lnTo>
                  <a:pt x="3384" y="1032"/>
                </a:lnTo>
                <a:lnTo>
                  <a:pt x="3384" y="1032"/>
                </a:lnTo>
                <a:lnTo>
                  <a:pt x="3382" y="1032"/>
                </a:lnTo>
                <a:lnTo>
                  <a:pt x="3382" y="1032"/>
                </a:lnTo>
                <a:lnTo>
                  <a:pt x="3380" y="1032"/>
                </a:lnTo>
                <a:lnTo>
                  <a:pt x="3380" y="1032"/>
                </a:lnTo>
                <a:lnTo>
                  <a:pt x="3378" y="1034"/>
                </a:lnTo>
                <a:lnTo>
                  <a:pt x="3378" y="1036"/>
                </a:lnTo>
                <a:lnTo>
                  <a:pt x="3378" y="1038"/>
                </a:lnTo>
                <a:lnTo>
                  <a:pt x="3378" y="1036"/>
                </a:lnTo>
                <a:lnTo>
                  <a:pt x="3380" y="1036"/>
                </a:lnTo>
                <a:lnTo>
                  <a:pt x="3380" y="1036"/>
                </a:lnTo>
                <a:lnTo>
                  <a:pt x="3382" y="1036"/>
                </a:lnTo>
                <a:lnTo>
                  <a:pt x="3384" y="1036"/>
                </a:lnTo>
                <a:lnTo>
                  <a:pt x="3384" y="1038"/>
                </a:lnTo>
                <a:lnTo>
                  <a:pt x="3386" y="1038"/>
                </a:lnTo>
                <a:lnTo>
                  <a:pt x="3386" y="1038"/>
                </a:lnTo>
                <a:lnTo>
                  <a:pt x="3386" y="1040"/>
                </a:lnTo>
                <a:lnTo>
                  <a:pt x="3388" y="1042"/>
                </a:lnTo>
                <a:lnTo>
                  <a:pt x="3388" y="1042"/>
                </a:lnTo>
                <a:lnTo>
                  <a:pt x="3388" y="1044"/>
                </a:lnTo>
                <a:lnTo>
                  <a:pt x="3388" y="1046"/>
                </a:lnTo>
                <a:lnTo>
                  <a:pt x="3388" y="1048"/>
                </a:lnTo>
                <a:lnTo>
                  <a:pt x="3388" y="1050"/>
                </a:lnTo>
                <a:lnTo>
                  <a:pt x="3388" y="1050"/>
                </a:lnTo>
                <a:lnTo>
                  <a:pt x="3388" y="1053"/>
                </a:lnTo>
                <a:lnTo>
                  <a:pt x="3388" y="1057"/>
                </a:lnTo>
                <a:lnTo>
                  <a:pt x="3388" y="1059"/>
                </a:lnTo>
                <a:lnTo>
                  <a:pt x="3388" y="1063"/>
                </a:lnTo>
                <a:lnTo>
                  <a:pt x="3388" y="1067"/>
                </a:lnTo>
                <a:lnTo>
                  <a:pt x="3388" y="1069"/>
                </a:lnTo>
                <a:lnTo>
                  <a:pt x="3390" y="1071"/>
                </a:lnTo>
                <a:lnTo>
                  <a:pt x="3390" y="1076"/>
                </a:lnTo>
                <a:lnTo>
                  <a:pt x="3390" y="1076"/>
                </a:lnTo>
                <a:lnTo>
                  <a:pt x="3390" y="1078"/>
                </a:lnTo>
                <a:lnTo>
                  <a:pt x="3390" y="1078"/>
                </a:lnTo>
                <a:lnTo>
                  <a:pt x="3388" y="1078"/>
                </a:lnTo>
                <a:lnTo>
                  <a:pt x="3386" y="1078"/>
                </a:lnTo>
                <a:lnTo>
                  <a:pt x="3386" y="1078"/>
                </a:lnTo>
                <a:lnTo>
                  <a:pt x="3388" y="1076"/>
                </a:lnTo>
                <a:lnTo>
                  <a:pt x="3388" y="1076"/>
                </a:lnTo>
                <a:lnTo>
                  <a:pt x="3386" y="1076"/>
                </a:lnTo>
                <a:lnTo>
                  <a:pt x="3382" y="1078"/>
                </a:lnTo>
                <a:lnTo>
                  <a:pt x="3363" y="1082"/>
                </a:lnTo>
                <a:lnTo>
                  <a:pt x="3357" y="1082"/>
                </a:lnTo>
                <a:lnTo>
                  <a:pt x="3348" y="1080"/>
                </a:lnTo>
                <a:lnTo>
                  <a:pt x="3346" y="1078"/>
                </a:lnTo>
                <a:lnTo>
                  <a:pt x="3340" y="1074"/>
                </a:lnTo>
                <a:lnTo>
                  <a:pt x="3338" y="1071"/>
                </a:lnTo>
                <a:lnTo>
                  <a:pt x="3336" y="1069"/>
                </a:lnTo>
                <a:lnTo>
                  <a:pt x="3334" y="1069"/>
                </a:lnTo>
                <a:lnTo>
                  <a:pt x="3334" y="1067"/>
                </a:lnTo>
                <a:lnTo>
                  <a:pt x="3332" y="1067"/>
                </a:lnTo>
                <a:lnTo>
                  <a:pt x="3327" y="1067"/>
                </a:lnTo>
                <a:lnTo>
                  <a:pt x="3325" y="1067"/>
                </a:lnTo>
                <a:lnTo>
                  <a:pt x="3323" y="1065"/>
                </a:lnTo>
                <a:lnTo>
                  <a:pt x="3321" y="1065"/>
                </a:lnTo>
                <a:lnTo>
                  <a:pt x="3319" y="1063"/>
                </a:lnTo>
                <a:lnTo>
                  <a:pt x="3317" y="1061"/>
                </a:lnTo>
                <a:lnTo>
                  <a:pt x="3317" y="1061"/>
                </a:lnTo>
                <a:lnTo>
                  <a:pt x="3317" y="1059"/>
                </a:lnTo>
                <a:lnTo>
                  <a:pt x="3317" y="1057"/>
                </a:lnTo>
                <a:lnTo>
                  <a:pt x="3315" y="1053"/>
                </a:lnTo>
                <a:lnTo>
                  <a:pt x="3315" y="1050"/>
                </a:lnTo>
                <a:lnTo>
                  <a:pt x="3315" y="1044"/>
                </a:lnTo>
                <a:lnTo>
                  <a:pt x="3315" y="1044"/>
                </a:lnTo>
                <a:lnTo>
                  <a:pt x="3317" y="1042"/>
                </a:lnTo>
                <a:lnTo>
                  <a:pt x="3317" y="1040"/>
                </a:lnTo>
                <a:lnTo>
                  <a:pt x="3317" y="1040"/>
                </a:lnTo>
                <a:lnTo>
                  <a:pt x="3319" y="1040"/>
                </a:lnTo>
                <a:lnTo>
                  <a:pt x="3319" y="1040"/>
                </a:lnTo>
                <a:lnTo>
                  <a:pt x="3319" y="1042"/>
                </a:lnTo>
                <a:lnTo>
                  <a:pt x="3319" y="1040"/>
                </a:lnTo>
                <a:lnTo>
                  <a:pt x="3321" y="1040"/>
                </a:lnTo>
                <a:lnTo>
                  <a:pt x="3321" y="1036"/>
                </a:lnTo>
                <a:lnTo>
                  <a:pt x="3323" y="1036"/>
                </a:lnTo>
                <a:lnTo>
                  <a:pt x="3323" y="1036"/>
                </a:lnTo>
                <a:lnTo>
                  <a:pt x="3323" y="1034"/>
                </a:lnTo>
                <a:lnTo>
                  <a:pt x="3323" y="1034"/>
                </a:lnTo>
                <a:lnTo>
                  <a:pt x="3323" y="1032"/>
                </a:lnTo>
                <a:lnTo>
                  <a:pt x="3323" y="1027"/>
                </a:lnTo>
                <a:lnTo>
                  <a:pt x="3325" y="1023"/>
                </a:lnTo>
                <a:lnTo>
                  <a:pt x="3325" y="1021"/>
                </a:lnTo>
                <a:lnTo>
                  <a:pt x="3327" y="1021"/>
                </a:lnTo>
                <a:lnTo>
                  <a:pt x="3329" y="1019"/>
                </a:lnTo>
                <a:lnTo>
                  <a:pt x="3332" y="1019"/>
                </a:lnTo>
                <a:lnTo>
                  <a:pt x="3334" y="1019"/>
                </a:lnTo>
                <a:lnTo>
                  <a:pt x="3338" y="1019"/>
                </a:lnTo>
                <a:lnTo>
                  <a:pt x="3336" y="1017"/>
                </a:lnTo>
                <a:lnTo>
                  <a:pt x="3336" y="1017"/>
                </a:lnTo>
                <a:lnTo>
                  <a:pt x="3336" y="1017"/>
                </a:lnTo>
                <a:lnTo>
                  <a:pt x="3334" y="1015"/>
                </a:lnTo>
                <a:lnTo>
                  <a:pt x="3332" y="1015"/>
                </a:lnTo>
                <a:lnTo>
                  <a:pt x="3329" y="1015"/>
                </a:lnTo>
                <a:lnTo>
                  <a:pt x="3329" y="1015"/>
                </a:lnTo>
                <a:lnTo>
                  <a:pt x="3327" y="1015"/>
                </a:lnTo>
                <a:lnTo>
                  <a:pt x="3325" y="1013"/>
                </a:lnTo>
                <a:lnTo>
                  <a:pt x="3323" y="1011"/>
                </a:lnTo>
                <a:lnTo>
                  <a:pt x="3321" y="1006"/>
                </a:lnTo>
                <a:lnTo>
                  <a:pt x="3321" y="1006"/>
                </a:lnTo>
                <a:lnTo>
                  <a:pt x="3319" y="1004"/>
                </a:lnTo>
                <a:lnTo>
                  <a:pt x="3319" y="1002"/>
                </a:lnTo>
                <a:lnTo>
                  <a:pt x="3319" y="1000"/>
                </a:lnTo>
                <a:lnTo>
                  <a:pt x="3315" y="996"/>
                </a:lnTo>
                <a:lnTo>
                  <a:pt x="3313" y="994"/>
                </a:lnTo>
                <a:lnTo>
                  <a:pt x="3311" y="994"/>
                </a:lnTo>
                <a:lnTo>
                  <a:pt x="3311" y="992"/>
                </a:lnTo>
                <a:lnTo>
                  <a:pt x="3308" y="992"/>
                </a:lnTo>
                <a:lnTo>
                  <a:pt x="3308" y="992"/>
                </a:lnTo>
                <a:lnTo>
                  <a:pt x="3308" y="990"/>
                </a:lnTo>
                <a:lnTo>
                  <a:pt x="3306" y="988"/>
                </a:lnTo>
                <a:lnTo>
                  <a:pt x="3304" y="983"/>
                </a:lnTo>
                <a:lnTo>
                  <a:pt x="3300" y="979"/>
                </a:lnTo>
                <a:lnTo>
                  <a:pt x="3300" y="979"/>
                </a:lnTo>
                <a:lnTo>
                  <a:pt x="3300" y="979"/>
                </a:lnTo>
                <a:lnTo>
                  <a:pt x="3298" y="977"/>
                </a:lnTo>
                <a:lnTo>
                  <a:pt x="3298" y="975"/>
                </a:lnTo>
                <a:lnTo>
                  <a:pt x="3296" y="973"/>
                </a:lnTo>
                <a:lnTo>
                  <a:pt x="3296" y="973"/>
                </a:lnTo>
                <a:lnTo>
                  <a:pt x="3296" y="973"/>
                </a:lnTo>
                <a:lnTo>
                  <a:pt x="3296" y="969"/>
                </a:lnTo>
                <a:lnTo>
                  <a:pt x="3296" y="969"/>
                </a:lnTo>
                <a:lnTo>
                  <a:pt x="3296" y="967"/>
                </a:lnTo>
                <a:lnTo>
                  <a:pt x="3296" y="965"/>
                </a:lnTo>
                <a:lnTo>
                  <a:pt x="3296" y="960"/>
                </a:lnTo>
                <a:lnTo>
                  <a:pt x="3298" y="958"/>
                </a:lnTo>
                <a:lnTo>
                  <a:pt x="3298" y="958"/>
                </a:lnTo>
                <a:lnTo>
                  <a:pt x="3296" y="958"/>
                </a:lnTo>
                <a:lnTo>
                  <a:pt x="3296" y="962"/>
                </a:lnTo>
                <a:lnTo>
                  <a:pt x="3294" y="960"/>
                </a:lnTo>
                <a:lnTo>
                  <a:pt x="3294" y="956"/>
                </a:lnTo>
                <a:lnTo>
                  <a:pt x="3294" y="954"/>
                </a:lnTo>
                <a:lnTo>
                  <a:pt x="3292" y="952"/>
                </a:lnTo>
                <a:lnTo>
                  <a:pt x="3290" y="952"/>
                </a:lnTo>
                <a:lnTo>
                  <a:pt x="3290" y="950"/>
                </a:lnTo>
                <a:lnTo>
                  <a:pt x="3288" y="948"/>
                </a:lnTo>
                <a:lnTo>
                  <a:pt x="3285" y="948"/>
                </a:lnTo>
                <a:lnTo>
                  <a:pt x="3285" y="948"/>
                </a:lnTo>
                <a:lnTo>
                  <a:pt x="3283" y="948"/>
                </a:lnTo>
                <a:lnTo>
                  <a:pt x="3285" y="946"/>
                </a:lnTo>
                <a:lnTo>
                  <a:pt x="3285" y="944"/>
                </a:lnTo>
                <a:lnTo>
                  <a:pt x="3285" y="944"/>
                </a:lnTo>
                <a:lnTo>
                  <a:pt x="3288" y="941"/>
                </a:lnTo>
                <a:lnTo>
                  <a:pt x="3288" y="941"/>
                </a:lnTo>
                <a:lnTo>
                  <a:pt x="3290" y="939"/>
                </a:lnTo>
                <a:lnTo>
                  <a:pt x="3290" y="941"/>
                </a:lnTo>
                <a:lnTo>
                  <a:pt x="3290" y="941"/>
                </a:lnTo>
                <a:lnTo>
                  <a:pt x="3290" y="939"/>
                </a:lnTo>
                <a:lnTo>
                  <a:pt x="3292" y="939"/>
                </a:lnTo>
                <a:lnTo>
                  <a:pt x="3292" y="937"/>
                </a:lnTo>
                <a:lnTo>
                  <a:pt x="3294" y="935"/>
                </a:lnTo>
                <a:lnTo>
                  <a:pt x="3294" y="933"/>
                </a:lnTo>
                <a:lnTo>
                  <a:pt x="3294" y="933"/>
                </a:lnTo>
                <a:lnTo>
                  <a:pt x="3294" y="931"/>
                </a:lnTo>
                <a:lnTo>
                  <a:pt x="3296" y="931"/>
                </a:lnTo>
                <a:lnTo>
                  <a:pt x="3296" y="929"/>
                </a:lnTo>
                <a:lnTo>
                  <a:pt x="3296" y="929"/>
                </a:lnTo>
                <a:lnTo>
                  <a:pt x="3296" y="929"/>
                </a:lnTo>
                <a:lnTo>
                  <a:pt x="3296" y="927"/>
                </a:lnTo>
                <a:lnTo>
                  <a:pt x="3296" y="927"/>
                </a:lnTo>
                <a:lnTo>
                  <a:pt x="3296" y="925"/>
                </a:lnTo>
                <a:lnTo>
                  <a:pt x="3296" y="927"/>
                </a:lnTo>
                <a:lnTo>
                  <a:pt x="3296" y="927"/>
                </a:lnTo>
                <a:lnTo>
                  <a:pt x="3298" y="927"/>
                </a:lnTo>
                <a:lnTo>
                  <a:pt x="3298" y="927"/>
                </a:lnTo>
                <a:lnTo>
                  <a:pt x="3298" y="925"/>
                </a:lnTo>
                <a:lnTo>
                  <a:pt x="3300" y="927"/>
                </a:lnTo>
                <a:lnTo>
                  <a:pt x="3300" y="927"/>
                </a:lnTo>
                <a:lnTo>
                  <a:pt x="3304" y="925"/>
                </a:lnTo>
                <a:lnTo>
                  <a:pt x="3306" y="925"/>
                </a:lnTo>
                <a:lnTo>
                  <a:pt x="3306" y="925"/>
                </a:lnTo>
                <a:lnTo>
                  <a:pt x="3311" y="921"/>
                </a:lnTo>
                <a:lnTo>
                  <a:pt x="3311" y="921"/>
                </a:lnTo>
                <a:lnTo>
                  <a:pt x="3311" y="921"/>
                </a:lnTo>
                <a:lnTo>
                  <a:pt x="3313" y="923"/>
                </a:lnTo>
                <a:lnTo>
                  <a:pt x="3313" y="923"/>
                </a:lnTo>
                <a:lnTo>
                  <a:pt x="3313" y="923"/>
                </a:lnTo>
                <a:lnTo>
                  <a:pt x="3315" y="921"/>
                </a:lnTo>
                <a:lnTo>
                  <a:pt x="3313" y="921"/>
                </a:lnTo>
                <a:lnTo>
                  <a:pt x="3313" y="921"/>
                </a:lnTo>
                <a:lnTo>
                  <a:pt x="3313" y="918"/>
                </a:lnTo>
                <a:lnTo>
                  <a:pt x="3315" y="918"/>
                </a:lnTo>
                <a:lnTo>
                  <a:pt x="3315" y="918"/>
                </a:lnTo>
                <a:lnTo>
                  <a:pt x="3319" y="916"/>
                </a:lnTo>
                <a:lnTo>
                  <a:pt x="3319" y="916"/>
                </a:lnTo>
                <a:lnTo>
                  <a:pt x="3319" y="914"/>
                </a:lnTo>
                <a:lnTo>
                  <a:pt x="3321" y="914"/>
                </a:lnTo>
                <a:lnTo>
                  <a:pt x="3321" y="914"/>
                </a:lnTo>
                <a:lnTo>
                  <a:pt x="3321" y="914"/>
                </a:lnTo>
                <a:lnTo>
                  <a:pt x="3321" y="912"/>
                </a:lnTo>
                <a:lnTo>
                  <a:pt x="3323" y="912"/>
                </a:lnTo>
                <a:lnTo>
                  <a:pt x="3323" y="912"/>
                </a:lnTo>
                <a:lnTo>
                  <a:pt x="3323" y="910"/>
                </a:lnTo>
                <a:lnTo>
                  <a:pt x="3323" y="910"/>
                </a:lnTo>
                <a:lnTo>
                  <a:pt x="3325" y="910"/>
                </a:lnTo>
                <a:lnTo>
                  <a:pt x="3327" y="910"/>
                </a:lnTo>
                <a:lnTo>
                  <a:pt x="3329" y="910"/>
                </a:lnTo>
                <a:lnTo>
                  <a:pt x="3329" y="910"/>
                </a:lnTo>
                <a:lnTo>
                  <a:pt x="3332" y="908"/>
                </a:lnTo>
                <a:lnTo>
                  <a:pt x="3334" y="908"/>
                </a:lnTo>
                <a:lnTo>
                  <a:pt x="3336" y="906"/>
                </a:lnTo>
                <a:lnTo>
                  <a:pt x="3338" y="904"/>
                </a:lnTo>
                <a:lnTo>
                  <a:pt x="3340" y="904"/>
                </a:lnTo>
                <a:lnTo>
                  <a:pt x="3340" y="904"/>
                </a:lnTo>
                <a:lnTo>
                  <a:pt x="3340" y="904"/>
                </a:lnTo>
                <a:lnTo>
                  <a:pt x="3342" y="904"/>
                </a:lnTo>
                <a:lnTo>
                  <a:pt x="3342" y="904"/>
                </a:lnTo>
                <a:lnTo>
                  <a:pt x="3346" y="902"/>
                </a:lnTo>
                <a:lnTo>
                  <a:pt x="3348" y="900"/>
                </a:lnTo>
                <a:lnTo>
                  <a:pt x="3350" y="900"/>
                </a:lnTo>
                <a:lnTo>
                  <a:pt x="3355" y="902"/>
                </a:lnTo>
                <a:lnTo>
                  <a:pt x="3357" y="902"/>
                </a:lnTo>
                <a:lnTo>
                  <a:pt x="3357" y="904"/>
                </a:lnTo>
                <a:lnTo>
                  <a:pt x="3361" y="904"/>
                </a:lnTo>
                <a:lnTo>
                  <a:pt x="3361" y="904"/>
                </a:lnTo>
                <a:lnTo>
                  <a:pt x="3363" y="906"/>
                </a:lnTo>
                <a:lnTo>
                  <a:pt x="3363" y="906"/>
                </a:lnTo>
                <a:lnTo>
                  <a:pt x="3363" y="906"/>
                </a:lnTo>
                <a:lnTo>
                  <a:pt x="3365" y="904"/>
                </a:lnTo>
                <a:lnTo>
                  <a:pt x="3367" y="904"/>
                </a:lnTo>
                <a:lnTo>
                  <a:pt x="3367" y="904"/>
                </a:lnTo>
                <a:lnTo>
                  <a:pt x="3367" y="902"/>
                </a:lnTo>
                <a:lnTo>
                  <a:pt x="3371" y="904"/>
                </a:lnTo>
                <a:lnTo>
                  <a:pt x="3373" y="904"/>
                </a:lnTo>
                <a:lnTo>
                  <a:pt x="3376" y="904"/>
                </a:lnTo>
                <a:lnTo>
                  <a:pt x="3376" y="904"/>
                </a:lnTo>
                <a:lnTo>
                  <a:pt x="3378" y="906"/>
                </a:lnTo>
                <a:lnTo>
                  <a:pt x="3378" y="908"/>
                </a:lnTo>
                <a:lnTo>
                  <a:pt x="3378" y="910"/>
                </a:lnTo>
                <a:lnTo>
                  <a:pt x="3378" y="910"/>
                </a:lnTo>
                <a:lnTo>
                  <a:pt x="3376" y="912"/>
                </a:lnTo>
                <a:lnTo>
                  <a:pt x="3378" y="912"/>
                </a:lnTo>
                <a:lnTo>
                  <a:pt x="3378" y="916"/>
                </a:lnTo>
                <a:lnTo>
                  <a:pt x="3376" y="921"/>
                </a:lnTo>
                <a:lnTo>
                  <a:pt x="3373" y="925"/>
                </a:lnTo>
                <a:lnTo>
                  <a:pt x="3371" y="927"/>
                </a:lnTo>
                <a:lnTo>
                  <a:pt x="3373" y="929"/>
                </a:lnTo>
                <a:lnTo>
                  <a:pt x="3378" y="931"/>
                </a:lnTo>
                <a:lnTo>
                  <a:pt x="3378" y="933"/>
                </a:lnTo>
                <a:lnTo>
                  <a:pt x="3378" y="933"/>
                </a:lnTo>
                <a:lnTo>
                  <a:pt x="3373" y="933"/>
                </a:lnTo>
                <a:lnTo>
                  <a:pt x="3371" y="931"/>
                </a:lnTo>
                <a:lnTo>
                  <a:pt x="3369" y="931"/>
                </a:lnTo>
                <a:lnTo>
                  <a:pt x="3367" y="931"/>
                </a:lnTo>
                <a:lnTo>
                  <a:pt x="3361" y="931"/>
                </a:lnTo>
                <a:lnTo>
                  <a:pt x="3357" y="931"/>
                </a:lnTo>
                <a:lnTo>
                  <a:pt x="3355" y="931"/>
                </a:lnTo>
                <a:lnTo>
                  <a:pt x="3352" y="931"/>
                </a:lnTo>
                <a:lnTo>
                  <a:pt x="3350" y="933"/>
                </a:lnTo>
                <a:lnTo>
                  <a:pt x="3350" y="933"/>
                </a:lnTo>
                <a:lnTo>
                  <a:pt x="3350" y="935"/>
                </a:lnTo>
                <a:lnTo>
                  <a:pt x="3348" y="937"/>
                </a:lnTo>
                <a:lnTo>
                  <a:pt x="3346" y="937"/>
                </a:lnTo>
                <a:lnTo>
                  <a:pt x="3346" y="939"/>
                </a:lnTo>
                <a:lnTo>
                  <a:pt x="3346" y="941"/>
                </a:lnTo>
                <a:lnTo>
                  <a:pt x="3348" y="941"/>
                </a:lnTo>
                <a:lnTo>
                  <a:pt x="3350" y="944"/>
                </a:lnTo>
                <a:lnTo>
                  <a:pt x="3350" y="946"/>
                </a:lnTo>
                <a:lnTo>
                  <a:pt x="3352" y="946"/>
                </a:lnTo>
                <a:lnTo>
                  <a:pt x="3352" y="946"/>
                </a:lnTo>
                <a:lnTo>
                  <a:pt x="3355" y="946"/>
                </a:lnTo>
                <a:lnTo>
                  <a:pt x="3355" y="946"/>
                </a:lnTo>
                <a:lnTo>
                  <a:pt x="3352" y="946"/>
                </a:lnTo>
                <a:lnTo>
                  <a:pt x="3350" y="946"/>
                </a:lnTo>
                <a:lnTo>
                  <a:pt x="3348" y="948"/>
                </a:lnTo>
                <a:lnTo>
                  <a:pt x="3348" y="946"/>
                </a:lnTo>
                <a:lnTo>
                  <a:pt x="3348" y="946"/>
                </a:lnTo>
                <a:lnTo>
                  <a:pt x="3344" y="944"/>
                </a:lnTo>
                <a:lnTo>
                  <a:pt x="3342" y="944"/>
                </a:lnTo>
                <a:lnTo>
                  <a:pt x="3338" y="944"/>
                </a:lnTo>
                <a:lnTo>
                  <a:pt x="3336" y="946"/>
                </a:lnTo>
                <a:lnTo>
                  <a:pt x="3336" y="946"/>
                </a:lnTo>
                <a:lnTo>
                  <a:pt x="3336" y="948"/>
                </a:lnTo>
                <a:lnTo>
                  <a:pt x="3336" y="948"/>
                </a:lnTo>
                <a:lnTo>
                  <a:pt x="3336" y="950"/>
                </a:lnTo>
                <a:lnTo>
                  <a:pt x="3338" y="950"/>
                </a:lnTo>
                <a:lnTo>
                  <a:pt x="3340" y="950"/>
                </a:lnTo>
                <a:lnTo>
                  <a:pt x="3342" y="952"/>
                </a:lnTo>
                <a:lnTo>
                  <a:pt x="3344" y="952"/>
                </a:lnTo>
                <a:lnTo>
                  <a:pt x="3344" y="952"/>
                </a:lnTo>
                <a:lnTo>
                  <a:pt x="3346" y="956"/>
                </a:lnTo>
                <a:lnTo>
                  <a:pt x="3348" y="960"/>
                </a:lnTo>
                <a:lnTo>
                  <a:pt x="3348" y="962"/>
                </a:lnTo>
                <a:lnTo>
                  <a:pt x="3350" y="962"/>
                </a:lnTo>
                <a:lnTo>
                  <a:pt x="3350" y="965"/>
                </a:lnTo>
                <a:lnTo>
                  <a:pt x="3350" y="965"/>
                </a:lnTo>
                <a:lnTo>
                  <a:pt x="3350" y="967"/>
                </a:lnTo>
                <a:lnTo>
                  <a:pt x="3350" y="967"/>
                </a:lnTo>
                <a:lnTo>
                  <a:pt x="3350" y="969"/>
                </a:lnTo>
                <a:lnTo>
                  <a:pt x="3350" y="971"/>
                </a:lnTo>
                <a:lnTo>
                  <a:pt x="3352" y="971"/>
                </a:lnTo>
                <a:lnTo>
                  <a:pt x="3355" y="971"/>
                </a:lnTo>
                <a:lnTo>
                  <a:pt x="3355" y="971"/>
                </a:lnTo>
                <a:lnTo>
                  <a:pt x="3357" y="971"/>
                </a:lnTo>
                <a:lnTo>
                  <a:pt x="3359" y="973"/>
                </a:lnTo>
                <a:lnTo>
                  <a:pt x="3359" y="973"/>
                </a:lnTo>
                <a:lnTo>
                  <a:pt x="3359" y="975"/>
                </a:lnTo>
                <a:lnTo>
                  <a:pt x="3359" y="975"/>
                </a:lnTo>
                <a:lnTo>
                  <a:pt x="3361" y="975"/>
                </a:lnTo>
                <a:lnTo>
                  <a:pt x="3361" y="975"/>
                </a:lnTo>
                <a:lnTo>
                  <a:pt x="3363" y="975"/>
                </a:lnTo>
                <a:lnTo>
                  <a:pt x="3363" y="975"/>
                </a:lnTo>
                <a:lnTo>
                  <a:pt x="3365" y="977"/>
                </a:lnTo>
                <a:lnTo>
                  <a:pt x="3365" y="977"/>
                </a:lnTo>
                <a:lnTo>
                  <a:pt x="3367" y="977"/>
                </a:lnTo>
                <a:lnTo>
                  <a:pt x="3367" y="977"/>
                </a:lnTo>
                <a:lnTo>
                  <a:pt x="3369" y="977"/>
                </a:lnTo>
                <a:lnTo>
                  <a:pt x="3369" y="977"/>
                </a:lnTo>
                <a:lnTo>
                  <a:pt x="3369" y="981"/>
                </a:lnTo>
                <a:lnTo>
                  <a:pt x="3369" y="983"/>
                </a:lnTo>
                <a:lnTo>
                  <a:pt x="3369" y="986"/>
                </a:lnTo>
                <a:lnTo>
                  <a:pt x="3369" y="986"/>
                </a:lnTo>
                <a:lnTo>
                  <a:pt x="3367" y="990"/>
                </a:lnTo>
                <a:lnTo>
                  <a:pt x="3367" y="990"/>
                </a:lnTo>
                <a:lnTo>
                  <a:pt x="3367" y="992"/>
                </a:lnTo>
                <a:lnTo>
                  <a:pt x="3367" y="994"/>
                </a:lnTo>
                <a:lnTo>
                  <a:pt x="3369" y="998"/>
                </a:lnTo>
                <a:lnTo>
                  <a:pt x="3371" y="1002"/>
                </a:lnTo>
                <a:lnTo>
                  <a:pt x="3373" y="1004"/>
                </a:lnTo>
                <a:lnTo>
                  <a:pt x="3373" y="1004"/>
                </a:lnTo>
                <a:lnTo>
                  <a:pt x="3373" y="1004"/>
                </a:lnTo>
                <a:lnTo>
                  <a:pt x="3373" y="1002"/>
                </a:lnTo>
                <a:lnTo>
                  <a:pt x="3373" y="998"/>
                </a:lnTo>
                <a:lnTo>
                  <a:pt x="3373" y="996"/>
                </a:lnTo>
                <a:lnTo>
                  <a:pt x="3373" y="996"/>
                </a:lnTo>
                <a:lnTo>
                  <a:pt x="3373" y="992"/>
                </a:lnTo>
                <a:lnTo>
                  <a:pt x="3376" y="992"/>
                </a:lnTo>
                <a:lnTo>
                  <a:pt x="3378" y="990"/>
                </a:lnTo>
                <a:lnTo>
                  <a:pt x="3378" y="990"/>
                </a:lnTo>
                <a:lnTo>
                  <a:pt x="3380" y="990"/>
                </a:lnTo>
                <a:lnTo>
                  <a:pt x="3382" y="988"/>
                </a:lnTo>
                <a:lnTo>
                  <a:pt x="3384" y="988"/>
                </a:lnTo>
                <a:lnTo>
                  <a:pt x="3386" y="988"/>
                </a:lnTo>
                <a:lnTo>
                  <a:pt x="3388" y="988"/>
                </a:lnTo>
                <a:lnTo>
                  <a:pt x="3388" y="990"/>
                </a:lnTo>
                <a:lnTo>
                  <a:pt x="3390" y="992"/>
                </a:lnTo>
                <a:lnTo>
                  <a:pt x="3390" y="994"/>
                </a:lnTo>
                <a:lnTo>
                  <a:pt x="3390" y="996"/>
                </a:lnTo>
                <a:lnTo>
                  <a:pt x="3392" y="998"/>
                </a:lnTo>
                <a:lnTo>
                  <a:pt x="3392" y="1000"/>
                </a:lnTo>
                <a:lnTo>
                  <a:pt x="3394" y="1002"/>
                </a:lnTo>
                <a:lnTo>
                  <a:pt x="3399" y="1004"/>
                </a:lnTo>
                <a:lnTo>
                  <a:pt x="3401" y="1006"/>
                </a:lnTo>
                <a:lnTo>
                  <a:pt x="3401" y="1006"/>
                </a:lnTo>
                <a:lnTo>
                  <a:pt x="3401" y="1006"/>
                </a:lnTo>
                <a:lnTo>
                  <a:pt x="3401" y="1009"/>
                </a:lnTo>
                <a:lnTo>
                  <a:pt x="3401" y="1009"/>
                </a:lnTo>
                <a:close/>
              </a:path>
            </a:pathLst>
          </a:custGeom>
          <a:solidFill>
            <a:srgbClr val="C5E0F3">
              <a:alpha val="21000"/>
            </a:srgbClr>
          </a:solidFill>
          <a:ln>
            <a:noFill/>
          </a:ln>
        </p:spPr>
        <p:txBody>
          <a:bodyPr vert="horz" wrap="square" lIns="68580" tIns="34290" rIns="68580" bIns="34290" numCol="1" anchor="t" anchorCtr="0" compatLnSpc="1">
            <a:prstTxWarp prst="textNoShape">
              <a:avLst/>
            </a:prstTxWarp>
          </a:bodyPr>
          <a:lstStyle/>
          <a:p>
            <a:pPr defTabSz="914400"/>
            <a:endParaRPr lang="en-US" sz="1350" dirty="0">
              <a:solidFill>
                <a:prstClr val="white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279169145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25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2_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" name="Picture 7"/>
          <p:cNvPicPr>
            <a:picLocks noChangeAspect="1"/>
          </p:cNvPicPr>
          <p:nvPr userDrawn="1"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-368102" y="0"/>
            <a:ext cx="3790291" cy="586182"/>
          </a:xfrm>
          <a:prstGeom prst="rect">
            <a:avLst/>
          </a:prstGeom>
        </p:spPr>
      </p:pic>
      <p:sp>
        <p:nvSpPr>
          <p:cNvPr id="2" name="Rectangle 1"/>
          <p:cNvSpPr/>
          <p:nvPr userDrawn="1"/>
        </p:nvSpPr>
        <p:spPr>
          <a:xfrm>
            <a:off x="11613606" y="6279606"/>
            <a:ext cx="552994" cy="552994"/>
          </a:xfrm>
          <a:prstGeom prst="rect">
            <a:avLst/>
          </a:prstGeom>
          <a:solidFill>
            <a:srgbClr val="FF0000"/>
          </a:solidFill>
          <a:ln>
            <a:noFill/>
          </a:ln>
          <a:effectLst>
            <a:outerShdw blurRad="44450" dist="27940" dir="5400000" algn="ctr">
              <a:srgbClr val="000000">
                <a:alpha val="32000"/>
              </a:srgbClr>
            </a:outerShdw>
          </a:effectLst>
          <a:scene3d>
            <a:camera prst="orthographicFront">
              <a:rot lat="0" lon="0" rev="0"/>
            </a:camera>
            <a:lightRig rig="balanced" dir="t">
              <a:rot lat="0" lon="0" rev="8700000"/>
            </a:lightRig>
          </a:scene3d>
          <a:sp3d>
            <a:bevelT w="190500" h="381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914400"/>
            <a:endParaRPr lang="id-ID" sz="1800">
              <a:solidFill>
                <a:prstClr val="white"/>
              </a:solidFill>
            </a:endParaRPr>
          </a:p>
        </p:txBody>
      </p:sp>
      <p:sp>
        <p:nvSpPr>
          <p:cNvPr id="3" name="Title 2"/>
          <p:cNvSpPr>
            <a:spLocks noGrp="1"/>
          </p:cNvSpPr>
          <p:nvPr>
            <p:ph type="title"/>
          </p:nvPr>
        </p:nvSpPr>
        <p:spPr>
          <a:xfrm>
            <a:off x="838200" y="365125"/>
            <a:ext cx="10515600" cy="1325563"/>
          </a:xfrm>
          <a:prstGeom prst="rect">
            <a:avLst/>
          </a:prstGeom>
        </p:spPr>
        <p:txBody>
          <a:bodyPr/>
          <a:lstStyle/>
          <a:p>
            <a:r>
              <a:rPr lang="en-US" smtClean="0"/>
              <a:t>Click to edit Master title style</a:t>
            </a:r>
            <a:endParaRPr lang="id-ID"/>
          </a:p>
        </p:txBody>
      </p:sp>
      <p:sp>
        <p:nvSpPr>
          <p:cNvPr id="10" name="Slide Number Placeholder 5"/>
          <p:cNvSpPr>
            <a:spLocks noGrp="1"/>
          </p:cNvSpPr>
          <p:nvPr>
            <p:ph type="sldNum" sz="quarter" idx="12"/>
          </p:nvPr>
        </p:nvSpPr>
        <p:spPr>
          <a:xfrm>
            <a:off x="11610340" y="6373540"/>
            <a:ext cx="556260" cy="365125"/>
          </a:xfrm>
          <a:prstGeom prst="rect">
            <a:avLst/>
          </a:prstGeom>
        </p:spPr>
        <p:txBody>
          <a:bodyPr anchor="ctr"/>
          <a:lstStyle>
            <a:lvl1pPr algn="ctr">
              <a:defRPr sz="2400">
                <a:solidFill>
                  <a:schemeClr val="bg1"/>
                </a:solidFill>
                <a:latin typeface="Bauhaus 93" panose="04030905020B02020C02" pitchFamily="82" charset="0"/>
              </a:defRPr>
            </a:lvl1pPr>
          </a:lstStyle>
          <a:p>
            <a:fld id="{0E3F1A4D-2304-4A46-B37D-AE4BCB026C91}" type="slidenum">
              <a:rPr lang="id-ID" smtClean="0">
                <a:solidFill>
                  <a:prstClr val="white"/>
                </a:solidFill>
              </a:rPr>
              <a:pPr/>
              <a:t>‹#›</a:t>
            </a:fld>
            <a:endParaRPr lang="id-ID" dirty="0">
              <a:solidFill>
                <a:prstClr val="white"/>
              </a:solidFill>
            </a:endParaRPr>
          </a:p>
        </p:txBody>
      </p:sp>
      <p:sp>
        <p:nvSpPr>
          <p:cNvPr id="7" name="Freeform 9"/>
          <p:cNvSpPr>
            <a:spLocks noEditPoints="1"/>
          </p:cNvSpPr>
          <p:nvPr userDrawn="1"/>
        </p:nvSpPr>
        <p:spPr bwMode="auto">
          <a:xfrm>
            <a:off x="2279576" y="1400762"/>
            <a:ext cx="7168387" cy="4090095"/>
          </a:xfrm>
          <a:custGeom>
            <a:avLst/>
            <a:gdLst>
              <a:gd name="T0" fmla="*/ 1414 w 5364"/>
              <a:gd name="T1" fmla="*/ 1497 h 2583"/>
              <a:gd name="T2" fmla="*/ 1486 w 5364"/>
              <a:gd name="T3" fmla="*/ 1115 h 2583"/>
              <a:gd name="T4" fmla="*/ 1546 w 5364"/>
              <a:gd name="T5" fmla="*/ 923 h 2583"/>
              <a:gd name="T6" fmla="*/ 1469 w 5364"/>
              <a:gd name="T7" fmla="*/ 805 h 2583"/>
              <a:gd name="T8" fmla="*/ 1215 w 5364"/>
              <a:gd name="T9" fmla="*/ 415 h 2583"/>
              <a:gd name="T10" fmla="*/ 289 w 5364"/>
              <a:gd name="T11" fmla="*/ 401 h 2583"/>
              <a:gd name="T12" fmla="*/ 425 w 5364"/>
              <a:gd name="T13" fmla="*/ 656 h 2583"/>
              <a:gd name="T14" fmla="*/ 826 w 5364"/>
              <a:gd name="T15" fmla="*/ 895 h 2583"/>
              <a:gd name="T16" fmla="*/ 1469 w 5364"/>
              <a:gd name="T17" fmla="*/ 1505 h 2583"/>
              <a:gd name="T18" fmla="*/ 1559 w 5364"/>
              <a:gd name="T19" fmla="*/ 2480 h 2583"/>
              <a:gd name="T20" fmla="*/ 1509 w 5364"/>
              <a:gd name="T21" fmla="*/ 952 h 2583"/>
              <a:gd name="T22" fmla="*/ 1354 w 5364"/>
              <a:gd name="T23" fmla="*/ 910 h 2583"/>
              <a:gd name="T24" fmla="*/ 1768 w 5364"/>
              <a:gd name="T25" fmla="*/ 889 h 2583"/>
              <a:gd name="T26" fmla="*/ 754 w 5364"/>
              <a:gd name="T27" fmla="*/ 837 h 2583"/>
              <a:gd name="T28" fmla="*/ 1590 w 5364"/>
              <a:gd name="T29" fmla="*/ 2470 h 2583"/>
              <a:gd name="T30" fmla="*/ 1519 w 5364"/>
              <a:gd name="T31" fmla="*/ 2375 h 2583"/>
              <a:gd name="T32" fmla="*/ 2330 w 5364"/>
              <a:gd name="T33" fmla="*/ 510 h 2583"/>
              <a:gd name="T34" fmla="*/ 2330 w 5364"/>
              <a:gd name="T35" fmla="*/ 145 h 2583"/>
              <a:gd name="T36" fmla="*/ 1831 w 5364"/>
              <a:gd name="T37" fmla="*/ 472 h 2583"/>
              <a:gd name="T38" fmla="*/ 1662 w 5364"/>
              <a:gd name="T39" fmla="*/ 1474 h 2583"/>
              <a:gd name="T40" fmla="*/ 1530 w 5364"/>
              <a:gd name="T41" fmla="*/ 1340 h 2583"/>
              <a:gd name="T42" fmla="*/ 2565 w 5364"/>
              <a:gd name="T43" fmla="*/ 726 h 2583"/>
              <a:gd name="T44" fmla="*/ 1435 w 5364"/>
              <a:gd name="T45" fmla="*/ 788 h 2583"/>
              <a:gd name="T46" fmla="*/ 2458 w 5364"/>
              <a:gd name="T47" fmla="*/ 805 h 2583"/>
              <a:gd name="T48" fmla="*/ 1930 w 5364"/>
              <a:gd name="T49" fmla="*/ 44 h 2583"/>
              <a:gd name="T50" fmla="*/ 1668 w 5364"/>
              <a:gd name="T51" fmla="*/ 568 h 2583"/>
              <a:gd name="T52" fmla="*/ 2762 w 5364"/>
              <a:gd name="T53" fmla="*/ 132 h 2583"/>
              <a:gd name="T54" fmla="*/ 4572 w 5364"/>
              <a:gd name="T55" fmla="*/ 262 h 2583"/>
              <a:gd name="T56" fmla="*/ 3587 w 5364"/>
              <a:gd name="T57" fmla="*/ 218 h 2583"/>
              <a:gd name="T58" fmla="*/ 109 w 5364"/>
              <a:gd name="T59" fmla="*/ 803 h 2583"/>
              <a:gd name="T60" fmla="*/ 1020 w 5364"/>
              <a:gd name="T61" fmla="*/ 461 h 2583"/>
              <a:gd name="T62" fmla="*/ 1488 w 5364"/>
              <a:gd name="T63" fmla="*/ 470 h 2583"/>
              <a:gd name="T64" fmla="*/ 928 w 5364"/>
              <a:gd name="T65" fmla="*/ 325 h 2583"/>
              <a:gd name="T66" fmla="*/ 1385 w 5364"/>
              <a:gd name="T67" fmla="*/ 292 h 2583"/>
              <a:gd name="T68" fmla="*/ 970 w 5364"/>
              <a:gd name="T69" fmla="*/ 178 h 2583"/>
              <a:gd name="T70" fmla="*/ 5110 w 5364"/>
              <a:gd name="T71" fmla="*/ 1587 h 2583"/>
              <a:gd name="T72" fmla="*/ 5045 w 5364"/>
              <a:gd name="T73" fmla="*/ 2350 h 2583"/>
              <a:gd name="T74" fmla="*/ 4362 w 5364"/>
              <a:gd name="T75" fmla="*/ 1675 h 2583"/>
              <a:gd name="T76" fmla="*/ 4710 w 5364"/>
              <a:gd name="T77" fmla="*/ 1845 h 2583"/>
              <a:gd name="T78" fmla="*/ 4706 w 5364"/>
              <a:gd name="T79" fmla="*/ 2210 h 2583"/>
              <a:gd name="T80" fmla="*/ 2975 w 5364"/>
              <a:gd name="T81" fmla="*/ 1025 h 2583"/>
              <a:gd name="T82" fmla="*/ 3964 w 5364"/>
              <a:gd name="T83" fmla="*/ 1348 h 2583"/>
              <a:gd name="T84" fmla="*/ 2747 w 5364"/>
              <a:gd name="T85" fmla="*/ 1006 h 2583"/>
              <a:gd name="T86" fmla="*/ 4264 w 5364"/>
              <a:gd name="T87" fmla="*/ 1757 h 2583"/>
              <a:gd name="T88" fmla="*/ 4486 w 5364"/>
              <a:gd name="T89" fmla="*/ 1128 h 2583"/>
              <a:gd name="T90" fmla="*/ 4375 w 5364"/>
              <a:gd name="T91" fmla="*/ 1365 h 2583"/>
              <a:gd name="T92" fmla="*/ 2734 w 5364"/>
              <a:gd name="T93" fmla="*/ 1577 h 2583"/>
              <a:gd name="T94" fmla="*/ 4455 w 5364"/>
              <a:gd name="T95" fmla="*/ 1740 h 2583"/>
              <a:gd name="T96" fmla="*/ 4721 w 5364"/>
              <a:gd name="T97" fmla="*/ 1367 h 2583"/>
              <a:gd name="T98" fmla="*/ 4668 w 5364"/>
              <a:gd name="T99" fmla="*/ 1776 h 2583"/>
              <a:gd name="T100" fmla="*/ 4318 w 5364"/>
              <a:gd name="T101" fmla="*/ 1749 h 2583"/>
              <a:gd name="T102" fmla="*/ 4928 w 5364"/>
              <a:gd name="T103" fmla="*/ 419 h 2583"/>
              <a:gd name="T104" fmla="*/ 3696 w 5364"/>
              <a:gd name="T105" fmla="*/ 348 h 2583"/>
              <a:gd name="T106" fmla="*/ 2848 w 5364"/>
              <a:gd name="T107" fmla="*/ 451 h 2583"/>
              <a:gd name="T108" fmla="*/ 2921 w 5364"/>
              <a:gd name="T109" fmla="*/ 577 h 2583"/>
              <a:gd name="T110" fmla="*/ 2516 w 5364"/>
              <a:gd name="T111" fmla="*/ 1076 h 2583"/>
              <a:gd name="T112" fmla="*/ 3120 w 5364"/>
              <a:gd name="T113" fmla="*/ 914 h 2583"/>
              <a:gd name="T114" fmla="*/ 2372 w 5364"/>
              <a:gd name="T115" fmla="*/ 1457 h 2583"/>
              <a:gd name="T116" fmla="*/ 3195 w 5364"/>
              <a:gd name="T117" fmla="*/ 1793 h 2583"/>
              <a:gd name="T118" fmla="*/ 3484 w 5364"/>
              <a:gd name="T119" fmla="*/ 1258 h 2583"/>
              <a:gd name="T120" fmla="*/ 4090 w 5364"/>
              <a:gd name="T121" fmla="*/ 1543 h 2583"/>
              <a:gd name="T122" fmla="*/ 4333 w 5364"/>
              <a:gd name="T123" fmla="*/ 1061 h 2583"/>
              <a:gd name="T124" fmla="*/ 4926 w 5364"/>
              <a:gd name="T125" fmla="*/ 784 h 258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5364" h="2583">
                <a:moveTo>
                  <a:pt x="2043" y="1824"/>
                </a:moveTo>
                <a:lnTo>
                  <a:pt x="2043" y="1826"/>
                </a:lnTo>
                <a:lnTo>
                  <a:pt x="2043" y="1826"/>
                </a:lnTo>
                <a:lnTo>
                  <a:pt x="2043" y="1826"/>
                </a:lnTo>
                <a:lnTo>
                  <a:pt x="2043" y="1826"/>
                </a:lnTo>
                <a:lnTo>
                  <a:pt x="2045" y="1826"/>
                </a:lnTo>
                <a:lnTo>
                  <a:pt x="2045" y="1824"/>
                </a:lnTo>
                <a:lnTo>
                  <a:pt x="2043" y="1824"/>
                </a:lnTo>
                <a:lnTo>
                  <a:pt x="2043" y="1824"/>
                </a:lnTo>
                <a:close/>
                <a:moveTo>
                  <a:pt x="1400" y="914"/>
                </a:moveTo>
                <a:lnTo>
                  <a:pt x="1400" y="914"/>
                </a:lnTo>
                <a:lnTo>
                  <a:pt x="1400" y="914"/>
                </a:lnTo>
                <a:lnTo>
                  <a:pt x="1402" y="914"/>
                </a:lnTo>
                <a:lnTo>
                  <a:pt x="1402" y="914"/>
                </a:lnTo>
                <a:lnTo>
                  <a:pt x="1400" y="912"/>
                </a:lnTo>
                <a:lnTo>
                  <a:pt x="1400" y="912"/>
                </a:lnTo>
                <a:lnTo>
                  <a:pt x="1400" y="912"/>
                </a:lnTo>
                <a:lnTo>
                  <a:pt x="1400" y="910"/>
                </a:lnTo>
                <a:lnTo>
                  <a:pt x="1400" y="910"/>
                </a:lnTo>
                <a:lnTo>
                  <a:pt x="1400" y="910"/>
                </a:lnTo>
                <a:lnTo>
                  <a:pt x="1400" y="912"/>
                </a:lnTo>
                <a:lnTo>
                  <a:pt x="1400" y="912"/>
                </a:lnTo>
                <a:lnTo>
                  <a:pt x="1400" y="914"/>
                </a:lnTo>
                <a:close/>
                <a:moveTo>
                  <a:pt x="1419" y="923"/>
                </a:moveTo>
                <a:lnTo>
                  <a:pt x="1419" y="923"/>
                </a:lnTo>
                <a:lnTo>
                  <a:pt x="1421" y="925"/>
                </a:lnTo>
                <a:lnTo>
                  <a:pt x="1423" y="925"/>
                </a:lnTo>
                <a:lnTo>
                  <a:pt x="1425" y="925"/>
                </a:lnTo>
                <a:lnTo>
                  <a:pt x="1425" y="925"/>
                </a:lnTo>
                <a:lnTo>
                  <a:pt x="1427" y="927"/>
                </a:lnTo>
                <a:lnTo>
                  <a:pt x="1427" y="927"/>
                </a:lnTo>
                <a:lnTo>
                  <a:pt x="1429" y="927"/>
                </a:lnTo>
                <a:lnTo>
                  <a:pt x="1429" y="927"/>
                </a:lnTo>
                <a:lnTo>
                  <a:pt x="1431" y="927"/>
                </a:lnTo>
                <a:lnTo>
                  <a:pt x="1431" y="929"/>
                </a:lnTo>
                <a:lnTo>
                  <a:pt x="1431" y="929"/>
                </a:lnTo>
                <a:lnTo>
                  <a:pt x="1433" y="925"/>
                </a:lnTo>
                <a:lnTo>
                  <a:pt x="1435" y="925"/>
                </a:lnTo>
                <a:lnTo>
                  <a:pt x="1435" y="927"/>
                </a:lnTo>
                <a:lnTo>
                  <a:pt x="1433" y="927"/>
                </a:lnTo>
                <a:lnTo>
                  <a:pt x="1433" y="927"/>
                </a:lnTo>
                <a:lnTo>
                  <a:pt x="1433" y="927"/>
                </a:lnTo>
                <a:lnTo>
                  <a:pt x="1431" y="927"/>
                </a:lnTo>
                <a:lnTo>
                  <a:pt x="1431" y="929"/>
                </a:lnTo>
                <a:lnTo>
                  <a:pt x="1431" y="929"/>
                </a:lnTo>
                <a:lnTo>
                  <a:pt x="1433" y="929"/>
                </a:lnTo>
                <a:lnTo>
                  <a:pt x="1433" y="929"/>
                </a:lnTo>
                <a:lnTo>
                  <a:pt x="1433" y="929"/>
                </a:lnTo>
                <a:lnTo>
                  <a:pt x="1435" y="927"/>
                </a:lnTo>
                <a:lnTo>
                  <a:pt x="1435" y="927"/>
                </a:lnTo>
                <a:lnTo>
                  <a:pt x="1437" y="925"/>
                </a:lnTo>
                <a:lnTo>
                  <a:pt x="1437" y="925"/>
                </a:lnTo>
                <a:lnTo>
                  <a:pt x="1435" y="925"/>
                </a:lnTo>
                <a:lnTo>
                  <a:pt x="1435" y="923"/>
                </a:lnTo>
                <a:lnTo>
                  <a:pt x="1435" y="923"/>
                </a:lnTo>
                <a:lnTo>
                  <a:pt x="1435" y="923"/>
                </a:lnTo>
                <a:lnTo>
                  <a:pt x="1435" y="923"/>
                </a:lnTo>
                <a:lnTo>
                  <a:pt x="1435" y="923"/>
                </a:lnTo>
                <a:lnTo>
                  <a:pt x="1435" y="923"/>
                </a:lnTo>
                <a:lnTo>
                  <a:pt x="1435" y="923"/>
                </a:lnTo>
                <a:lnTo>
                  <a:pt x="1435" y="925"/>
                </a:lnTo>
                <a:lnTo>
                  <a:pt x="1433" y="925"/>
                </a:lnTo>
                <a:lnTo>
                  <a:pt x="1433" y="925"/>
                </a:lnTo>
                <a:lnTo>
                  <a:pt x="1433" y="923"/>
                </a:lnTo>
                <a:lnTo>
                  <a:pt x="1433" y="923"/>
                </a:lnTo>
                <a:lnTo>
                  <a:pt x="1433" y="923"/>
                </a:lnTo>
                <a:lnTo>
                  <a:pt x="1433" y="923"/>
                </a:lnTo>
                <a:lnTo>
                  <a:pt x="1433" y="923"/>
                </a:lnTo>
                <a:lnTo>
                  <a:pt x="1433" y="921"/>
                </a:lnTo>
                <a:lnTo>
                  <a:pt x="1433" y="921"/>
                </a:lnTo>
                <a:lnTo>
                  <a:pt x="1433" y="921"/>
                </a:lnTo>
                <a:lnTo>
                  <a:pt x="1431" y="921"/>
                </a:lnTo>
                <a:lnTo>
                  <a:pt x="1431" y="921"/>
                </a:lnTo>
                <a:lnTo>
                  <a:pt x="1429" y="923"/>
                </a:lnTo>
                <a:lnTo>
                  <a:pt x="1429" y="923"/>
                </a:lnTo>
                <a:lnTo>
                  <a:pt x="1429" y="923"/>
                </a:lnTo>
                <a:lnTo>
                  <a:pt x="1429" y="921"/>
                </a:lnTo>
                <a:lnTo>
                  <a:pt x="1427" y="921"/>
                </a:lnTo>
                <a:lnTo>
                  <a:pt x="1427" y="921"/>
                </a:lnTo>
                <a:lnTo>
                  <a:pt x="1427" y="921"/>
                </a:lnTo>
                <a:lnTo>
                  <a:pt x="1427" y="921"/>
                </a:lnTo>
                <a:lnTo>
                  <a:pt x="1427" y="921"/>
                </a:lnTo>
                <a:lnTo>
                  <a:pt x="1425" y="921"/>
                </a:lnTo>
                <a:lnTo>
                  <a:pt x="1425" y="921"/>
                </a:lnTo>
                <a:lnTo>
                  <a:pt x="1425" y="921"/>
                </a:lnTo>
                <a:lnTo>
                  <a:pt x="1425" y="921"/>
                </a:lnTo>
                <a:lnTo>
                  <a:pt x="1425" y="921"/>
                </a:lnTo>
                <a:lnTo>
                  <a:pt x="1423" y="921"/>
                </a:lnTo>
                <a:lnTo>
                  <a:pt x="1423" y="923"/>
                </a:lnTo>
                <a:lnTo>
                  <a:pt x="1423" y="923"/>
                </a:lnTo>
                <a:lnTo>
                  <a:pt x="1423" y="923"/>
                </a:lnTo>
                <a:lnTo>
                  <a:pt x="1423" y="923"/>
                </a:lnTo>
                <a:lnTo>
                  <a:pt x="1425" y="923"/>
                </a:lnTo>
                <a:lnTo>
                  <a:pt x="1425" y="923"/>
                </a:lnTo>
                <a:lnTo>
                  <a:pt x="1423" y="923"/>
                </a:lnTo>
                <a:lnTo>
                  <a:pt x="1423" y="923"/>
                </a:lnTo>
                <a:lnTo>
                  <a:pt x="1423" y="923"/>
                </a:lnTo>
                <a:lnTo>
                  <a:pt x="1423" y="923"/>
                </a:lnTo>
                <a:lnTo>
                  <a:pt x="1423" y="923"/>
                </a:lnTo>
                <a:lnTo>
                  <a:pt x="1423" y="923"/>
                </a:lnTo>
                <a:lnTo>
                  <a:pt x="1423" y="923"/>
                </a:lnTo>
                <a:lnTo>
                  <a:pt x="1421" y="923"/>
                </a:lnTo>
                <a:lnTo>
                  <a:pt x="1421" y="923"/>
                </a:lnTo>
                <a:lnTo>
                  <a:pt x="1421" y="923"/>
                </a:lnTo>
                <a:lnTo>
                  <a:pt x="1421" y="923"/>
                </a:lnTo>
                <a:lnTo>
                  <a:pt x="1421" y="923"/>
                </a:lnTo>
                <a:lnTo>
                  <a:pt x="1419" y="923"/>
                </a:lnTo>
                <a:lnTo>
                  <a:pt x="1419" y="921"/>
                </a:lnTo>
                <a:lnTo>
                  <a:pt x="1419" y="921"/>
                </a:lnTo>
                <a:lnTo>
                  <a:pt x="1419" y="921"/>
                </a:lnTo>
                <a:lnTo>
                  <a:pt x="1419" y="921"/>
                </a:lnTo>
                <a:lnTo>
                  <a:pt x="1419" y="921"/>
                </a:lnTo>
                <a:lnTo>
                  <a:pt x="1419" y="921"/>
                </a:lnTo>
                <a:lnTo>
                  <a:pt x="1416" y="921"/>
                </a:lnTo>
                <a:lnTo>
                  <a:pt x="1416" y="921"/>
                </a:lnTo>
                <a:lnTo>
                  <a:pt x="1416" y="921"/>
                </a:lnTo>
                <a:lnTo>
                  <a:pt x="1416" y="921"/>
                </a:lnTo>
                <a:lnTo>
                  <a:pt x="1414" y="921"/>
                </a:lnTo>
                <a:lnTo>
                  <a:pt x="1414" y="921"/>
                </a:lnTo>
                <a:lnTo>
                  <a:pt x="1414" y="921"/>
                </a:lnTo>
                <a:lnTo>
                  <a:pt x="1414" y="921"/>
                </a:lnTo>
                <a:lnTo>
                  <a:pt x="1414" y="921"/>
                </a:lnTo>
                <a:lnTo>
                  <a:pt x="1414" y="923"/>
                </a:lnTo>
                <a:lnTo>
                  <a:pt x="1414" y="923"/>
                </a:lnTo>
                <a:lnTo>
                  <a:pt x="1419" y="923"/>
                </a:lnTo>
                <a:close/>
                <a:moveTo>
                  <a:pt x="1433" y="929"/>
                </a:moveTo>
                <a:lnTo>
                  <a:pt x="1433" y="929"/>
                </a:lnTo>
                <a:lnTo>
                  <a:pt x="1433" y="929"/>
                </a:lnTo>
                <a:lnTo>
                  <a:pt x="1433" y="929"/>
                </a:lnTo>
                <a:lnTo>
                  <a:pt x="1435" y="929"/>
                </a:lnTo>
                <a:lnTo>
                  <a:pt x="1435" y="929"/>
                </a:lnTo>
                <a:lnTo>
                  <a:pt x="1435" y="929"/>
                </a:lnTo>
                <a:lnTo>
                  <a:pt x="1435" y="929"/>
                </a:lnTo>
                <a:lnTo>
                  <a:pt x="1433" y="929"/>
                </a:lnTo>
                <a:close/>
                <a:moveTo>
                  <a:pt x="1412" y="923"/>
                </a:moveTo>
                <a:lnTo>
                  <a:pt x="1412" y="923"/>
                </a:lnTo>
                <a:lnTo>
                  <a:pt x="1412" y="921"/>
                </a:lnTo>
                <a:lnTo>
                  <a:pt x="1412" y="921"/>
                </a:lnTo>
                <a:lnTo>
                  <a:pt x="1412" y="921"/>
                </a:lnTo>
                <a:lnTo>
                  <a:pt x="1412" y="921"/>
                </a:lnTo>
                <a:lnTo>
                  <a:pt x="1412" y="921"/>
                </a:lnTo>
                <a:lnTo>
                  <a:pt x="1410" y="921"/>
                </a:lnTo>
                <a:lnTo>
                  <a:pt x="1410" y="921"/>
                </a:lnTo>
                <a:lnTo>
                  <a:pt x="1410" y="923"/>
                </a:lnTo>
                <a:lnTo>
                  <a:pt x="1410" y="923"/>
                </a:lnTo>
                <a:lnTo>
                  <a:pt x="1412" y="923"/>
                </a:lnTo>
                <a:close/>
                <a:moveTo>
                  <a:pt x="1404" y="921"/>
                </a:moveTo>
                <a:lnTo>
                  <a:pt x="1404" y="921"/>
                </a:lnTo>
                <a:lnTo>
                  <a:pt x="1404" y="921"/>
                </a:lnTo>
                <a:lnTo>
                  <a:pt x="1404" y="921"/>
                </a:lnTo>
                <a:lnTo>
                  <a:pt x="1406" y="921"/>
                </a:lnTo>
                <a:lnTo>
                  <a:pt x="1406" y="921"/>
                </a:lnTo>
                <a:lnTo>
                  <a:pt x="1408" y="921"/>
                </a:lnTo>
                <a:lnTo>
                  <a:pt x="1410" y="921"/>
                </a:lnTo>
                <a:lnTo>
                  <a:pt x="1410" y="921"/>
                </a:lnTo>
                <a:lnTo>
                  <a:pt x="1410" y="921"/>
                </a:lnTo>
                <a:lnTo>
                  <a:pt x="1410" y="921"/>
                </a:lnTo>
                <a:lnTo>
                  <a:pt x="1408" y="918"/>
                </a:lnTo>
                <a:lnTo>
                  <a:pt x="1408" y="918"/>
                </a:lnTo>
                <a:lnTo>
                  <a:pt x="1408" y="918"/>
                </a:lnTo>
                <a:lnTo>
                  <a:pt x="1406" y="918"/>
                </a:lnTo>
                <a:lnTo>
                  <a:pt x="1408" y="918"/>
                </a:lnTo>
                <a:lnTo>
                  <a:pt x="1408" y="918"/>
                </a:lnTo>
                <a:lnTo>
                  <a:pt x="1406" y="918"/>
                </a:lnTo>
                <a:lnTo>
                  <a:pt x="1406" y="921"/>
                </a:lnTo>
                <a:lnTo>
                  <a:pt x="1406" y="921"/>
                </a:lnTo>
                <a:lnTo>
                  <a:pt x="1404" y="921"/>
                </a:lnTo>
                <a:close/>
                <a:moveTo>
                  <a:pt x="1456" y="941"/>
                </a:moveTo>
                <a:lnTo>
                  <a:pt x="1458" y="941"/>
                </a:lnTo>
                <a:lnTo>
                  <a:pt x="1458" y="941"/>
                </a:lnTo>
                <a:lnTo>
                  <a:pt x="1458" y="941"/>
                </a:lnTo>
                <a:lnTo>
                  <a:pt x="1458" y="939"/>
                </a:lnTo>
                <a:lnTo>
                  <a:pt x="1456" y="939"/>
                </a:lnTo>
                <a:lnTo>
                  <a:pt x="1456" y="939"/>
                </a:lnTo>
                <a:lnTo>
                  <a:pt x="1456" y="941"/>
                </a:lnTo>
                <a:lnTo>
                  <a:pt x="1456" y="941"/>
                </a:lnTo>
                <a:close/>
                <a:moveTo>
                  <a:pt x="1377" y="889"/>
                </a:moveTo>
                <a:lnTo>
                  <a:pt x="1379" y="889"/>
                </a:lnTo>
                <a:lnTo>
                  <a:pt x="1379" y="889"/>
                </a:lnTo>
                <a:lnTo>
                  <a:pt x="1379" y="889"/>
                </a:lnTo>
                <a:lnTo>
                  <a:pt x="1379" y="887"/>
                </a:lnTo>
                <a:lnTo>
                  <a:pt x="1377" y="887"/>
                </a:lnTo>
                <a:lnTo>
                  <a:pt x="1377" y="887"/>
                </a:lnTo>
                <a:lnTo>
                  <a:pt x="1377" y="887"/>
                </a:lnTo>
                <a:lnTo>
                  <a:pt x="1375" y="889"/>
                </a:lnTo>
                <a:lnTo>
                  <a:pt x="1375" y="889"/>
                </a:lnTo>
                <a:lnTo>
                  <a:pt x="1375" y="889"/>
                </a:lnTo>
                <a:lnTo>
                  <a:pt x="1377" y="889"/>
                </a:lnTo>
                <a:close/>
                <a:moveTo>
                  <a:pt x="1402" y="916"/>
                </a:moveTo>
                <a:lnTo>
                  <a:pt x="1404" y="918"/>
                </a:lnTo>
                <a:lnTo>
                  <a:pt x="1404" y="918"/>
                </a:lnTo>
                <a:lnTo>
                  <a:pt x="1404" y="918"/>
                </a:lnTo>
                <a:lnTo>
                  <a:pt x="1404" y="918"/>
                </a:lnTo>
                <a:lnTo>
                  <a:pt x="1404" y="918"/>
                </a:lnTo>
                <a:lnTo>
                  <a:pt x="1404" y="916"/>
                </a:lnTo>
                <a:lnTo>
                  <a:pt x="1406" y="918"/>
                </a:lnTo>
                <a:lnTo>
                  <a:pt x="1406" y="916"/>
                </a:lnTo>
                <a:lnTo>
                  <a:pt x="1406" y="916"/>
                </a:lnTo>
                <a:lnTo>
                  <a:pt x="1406" y="916"/>
                </a:lnTo>
                <a:lnTo>
                  <a:pt x="1404" y="914"/>
                </a:lnTo>
                <a:lnTo>
                  <a:pt x="1404" y="914"/>
                </a:lnTo>
                <a:lnTo>
                  <a:pt x="1402" y="914"/>
                </a:lnTo>
                <a:lnTo>
                  <a:pt x="1402" y="914"/>
                </a:lnTo>
                <a:lnTo>
                  <a:pt x="1402" y="916"/>
                </a:lnTo>
                <a:lnTo>
                  <a:pt x="1402" y="916"/>
                </a:lnTo>
                <a:close/>
                <a:moveTo>
                  <a:pt x="1349" y="870"/>
                </a:moveTo>
                <a:lnTo>
                  <a:pt x="1349" y="870"/>
                </a:lnTo>
                <a:lnTo>
                  <a:pt x="1349" y="870"/>
                </a:lnTo>
                <a:lnTo>
                  <a:pt x="1349" y="870"/>
                </a:lnTo>
                <a:lnTo>
                  <a:pt x="1351" y="870"/>
                </a:lnTo>
                <a:lnTo>
                  <a:pt x="1351" y="870"/>
                </a:lnTo>
                <a:lnTo>
                  <a:pt x="1349" y="868"/>
                </a:lnTo>
                <a:lnTo>
                  <a:pt x="1349" y="868"/>
                </a:lnTo>
                <a:lnTo>
                  <a:pt x="1349" y="868"/>
                </a:lnTo>
                <a:lnTo>
                  <a:pt x="1349" y="868"/>
                </a:lnTo>
                <a:lnTo>
                  <a:pt x="1349" y="868"/>
                </a:lnTo>
                <a:lnTo>
                  <a:pt x="1349" y="870"/>
                </a:lnTo>
                <a:lnTo>
                  <a:pt x="1349" y="870"/>
                </a:lnTo>
                <a:close/>
                <a:moveTo>
                  <a:pt x="1305" y="904"/>
                </a:moveTo>
                <a:lnTo>
                  <a:pt x="1305" y="904"/>
                </a:lnTo>
                <a:lnTo>
                  <a:pt x="1305" y="904"/>
                </a:lnTo>
                <a:lnTo>
                  <a:pt x="1305" y="904"/>
                </a:lnTo>
                <a:lnTo>
                  <a:pt x="1305" y="904"/>
                </a:lnTo>
                <a:lnTo>
                  <a:pt x="1305" y="904"/>
                </a:lnTo>
                <a:lnTo>
                  <a:pt x="1305" y="904"/>
                </a:lnTo>
                <a:lnTo>
                  <a:pt x="1305" y="904"/>
                </a:lnTo>
                <a:close/>
                <a:moveTo>
                  <a:pt x="2102" y="1732"/>
                </a:moveTo>
                <a:lnTo>
                  <a:pt x="2102" y="1730"/>
                </a:lnTo>
                <a:lnTo>
                  <a:pt x="2102" y="1728"/>
                </a:lnTo>
                <a:lnTo>
                  <a:pt x="2102" y="1723"/>
                </a:lnTo>
                <a:lnTo>
                  <a:pt x="2099" y="1719"/>
                </a:lnTo>
                <a:lnTo>
                  <a:pt x="2099" y="1717"/>
                </a:lnTo>
                <a:lnTo>
                  <a:pt x="2097" y="1711"/>
                </a:lnTo>
                <a:lnTo>
                  <a:pt x="2095" y="1707"/>
                </a:lnTo>
                <a:lnTo>
                  <a:pt x="2093" y="1705"/>
                </a:lnTo>
                <a:lnTo>
                  <a:pt x="2093" y="1705"/>
                </a:lnTo>
                <a:lnTo>
                  <a:pt x="2087" y="1705"/>
                </a:lnTo>
                <a:lnTo>
                  <a:pt x="2085" y="1705"/>
                </a:lnTo>
                <a:lnTo>
                  <a:pt x="2081" y="1705"/>
                </a:lnTo>
                <a:lnTo>
                  <a:pt x="2079" y="1705"/>
                </a:lnTo>
                <a:lnTo>
                  <a:pt x="2074" y="1705"/>
                </a:lnTo>
                <a:lnTo>
                  <a:pt x="2074" y="1702"/>
                </a:lnTo>
                <a:lnTo>
                  <a:pt x="2072" y="1702"/>
                </a:lnTo>
                <a:lnTo>
                  <a:pt x="2070" y="1702"/>
                </a:lnTo>
                <a:lnTo>
                  <a:pt x="2068" y="1698"/>
                </a:lnTo>
                <a:lnTo>
                  <a:pt x="2062" y="1696"/>
                </a:lnTo>
                <a:lnTo>
                  <a:pt x="2060" y="1694"/>
                </a:lnTo>
                <a:lnTo>
                  <a:pt x="2055" y="1692"/>
                </a:lnTo>
                <a:lnTo>
                  <a:pt x="2053" y="1688"/>
                </a:lnTo>
                <a:lnTo>
                  <a:pt x="2051" y="1688"/>
                </a:lnTo>
                <a:lnTo>
                  <a:pt x="2051" y="1684"/>
                </a:lnTo>
                <a:lnTo>
                  <a:pt x="2047" y="1684"/>
                </a:lnTo>
                <a:lnTo>
                  <a:pt x="2045" y="1682"/>
                </a:lnTo>
                <a:lnTo>
                  <a:pt x="2043" y="1679"/>
                </a:lnTo>
                <a:lnTo>
                  <a:pt x="2037" y="1677"/>
                </a:lnTo>
                <a:lnTo>
                  <a:pt x="2035" y="1675"/>
                </a:lnTo>
                <a:lnTo>
                  <a:pt x="2035" y="1675"/>
                </a:lnTo>
                <a:lnTo>
                  <a:pt x="2032" y="1673"/>
                </a:lnTo>
                <a:lnTo>
                  <a:pt x="2028" y="1673"/>
                </a:lnTo>
                <a:lnTo>
                  <a:pt x="2024" y="1671"/>
                </a:lnTo>
                <a:lnTo>
                  <a:pt x="2022" y="1671"/>
                </a:lnTo>
                <a:lnTo>
                  <a:pt x="2016" y="1673"/>
                </a:lnTo>
                <a:lnTo>
                  <a:pt x="2011" y="1673"/>
                </a:lnTo>
                <a:lnTo>
                  <a:pt x="2009" y="1673"/>
                </a:lnTo>
                <a:lnTo>
                  <a:pt x="2007" y="1673"/>
                </a:lnTo>
                <a:lnTo>
                  <a:pt x="2005" y="1673"/>
                </a:lnTo>
                <a:lnTo>
                  <a:pt x="2003" y="1671"/>
                </a:lnTo>
                <a:lnTo>
                  <a:pt x="2001" y="1671"/>
                </a:lnTo>
                <a:lnTo>
                  <a:pt x="1999" y="1671"/>
                </a:lnTo>
                <a:lnTo>
                  <a:pt x="1995" y="1671"/>
                </a:lnTo>
                <a:lnTo>
                  <a:pt x="1991" y="1669"/>
                </a:lnTo>
                <a:lnTo>
                  <a:pt x="1988" y="1669"/>
                </a:lnTo>
                <a:lnTo>
                  <a:pt x="1986" y="1667"/>
                </a:lnTo>
                <a:lnTo>
                  <a:pt x="1986" y="1667"/>
                </a:lnTo>
                <a:lnTo>
                  <a:pt x="1982" y="1665"/>
                </a:lnTo>
                <a:lnTo>
                  <a:pt x="1980" y="1665"/>
                </a:lnTo>
                <a:lnTo>
                  <a:pt x="1978" y="1665"/>
                </a:lnTo>
                <a:lnTo>
                  <a:pt x="1978" y="1667"/>
                </a:lnTo>
                <a:lnTo>
                  <a:pt x="1974" y="1667"/>
                </a:lnTo>
                <a:lnTo>
                  <a:pt x="1972" y="1669"/>
                </a:lnTo>
                <a:lnTo>
                  <a:pt x="1972" y="1669"/>
                </a:lnTo>
                <a:lnTo>
                  <a:pt x="1970" y="1669"/>
                </a:lnTo>
                <a:lnTo>
                  <a:pt x="1967" y="1671"/>
                </a:lnTo>
                <a:lnTo>
                  <a:pt x="1967" y="1671"/>
                </a:lnTo>
                <a:lnTo>
                  <a:pt x="1967" y="1669"/>
                </a:lnTo>
                <a:lnTo>
                  <a:pt x="1970" y="1669"/>
                </a:lnTo>
                <a:lnTo>
                  <a:pt x="1970" y="1667"/>
                </a:lnTo>
                <a:lnTo>
                  <a:pt x="1970" y="1667"/>
                </a:lnTo>
                <a:lnTo>
                  <a:pt x="1967" y="1667"/>
                </a:lnTo>
                <a:lnTo>
                  <a:pt x="1967" y="1667"/>
                </a:lnTo>
                <a:lnTo>
                  <a:pt x="1965" y="1667"/>
                </a:lnTo>
                <a:lnTo>
                  <a:pt x="1965" y="1671"/>
                </a:lnTo>
                <a:lnTo>
                  <a:pt x="1963" y="1673"/>
                </a:lnTo>
                <a:lnTo>
                  <a:pt x="1961" y="1675"/>
                </a:lnTo>
                <a:lnTo>
                  <a:pt x="1959" y="1677"/>
                </a:lnTo>
                <a:lnTo>
                  <a:pt x="1959" y="1675"/>
                </a:lnTo>
                <a:lnTo>
                  <a:pt x="1961" y="1671"/>
                </a:lnTo>
                <a:lnTo>
                  <a:pt x="1961" y="1669"/>
                </a:lnTo>
                <a:lnTo>
                  <a:pt x="1961" y="1669"/>
                </a:lnTo>
                <a:lnTo>
                  <a:pt x="1961" y="1667"/>
                </a:lnTo>
                <a:lnTo>
                  <a:pt x="1963" y="1667"/>
                </a:lnTo>
                <a:lnTo>
                  <a:pt x="1963" y="1665"/>
                </a:lnTo>
                <a:lnTo>
                  <a:pt x="1965" y="1665"/>
                </a:lnTo>
                <a:lnTo>
                  <a:pt x="1965" y="1665"/>
                </a:lnTo>
                <a:lnTo>
                  <a:pt x="1963" y="1663"/>
                </a:lnTo>
                <a:lnTo>
                  <a:pt x="1963" y="1663"/>
                </a:lnTo>
                <a:lnTo>
                  <a:pt x="1961" y="1663"/>
                </a:lnTo>
                <a:lnTo>
                  <a:pt x="1961" y="1665"/>
                </a:lnTo>
                <a:lnTo>
                  <a:pt x="1959" y="1665"/>
                </a:lnTo>
                <a:lnTo>
                  <a:pt x="1959" y="1663"/>
                </a:lnTo>
                <a:lnTo>
                  <a:pt x="1959" y="1663"/>
                </a:lnTo>
                <a:lnTo>
                  <a:pt x="1961" y="1663"/>
                </a:lnTo>
                <a:lnTo>
                  <a:pt x="1961" y="1663"/>
                </a:lnTo>
                <a:lnTo>
                  <a:pt x="1961" y="1661"/>
                </a:lnTo>
                <a:lnTo>
                  <a:pt x="1963" y="1661"/>
                </a:lnTo>
                <a:lnTo>
                  <a:pt x="1963" y="1658"/>
                </a:lnTo>
                <a:lnTo>
                  <a:pt x="1961" y="1658"/>
                </a:lnTo>
                <a:lnTo>
                  <a:pt x="1961" y="1656"/>
                </a:lnTo>
                <a:lnTo>
                  <a:pt x="1959" y="1656"/>
                </a:lnTo>
                <a:lnTo>
                  <a:pt x="1959" y="1656"/>
                </a:lnTo>
                <a:lnTo>
                  <a:pt x="1959" y="1656"/>
                </a:lnTo>
                <a:lnTo>
                  <a:pt x="1959" y="1656"/>
                </a:lnTo>
                <a:lnTo>
                  <a:pt x="1959" y="1654"/>
                </a:lnTo>
                <a:lnTo>
                  <a:pt x="1957" y="1654"/>
                </a:lnTo>
                <a:lnTo>
                  <a:pt x="1955" y="1652"/>
                </a:lnTo>
                <a:lnTo>
                  <a:pt x="1955" y="1652"/>
                </a:lnTo>
                <a:lnTo>
                  <a:pt x="1953" y="1652"/>
                </a:lnTo>
                <a:lnTo>
                  <a:pt x="1953" y="1654"/>
                </a:lnTo>
                <a:lnTo>
                  <a:pt x="1951" y="1656"/>
                </a:lnTo>
                <a:lnTo>
                  <a:pt x="1951" y="1656"/>
                </a:lnTo>
                <a:lnTo>
                  <a:pt x="1951" y="1654"/>
                </a:lnTo>
                <a:lnTo>
                  <a:pt x="1949" y="1650"/>
                </a:lnTo>
                <a:lnTo>
                  <a:pt x="1949" y="1650"/>
                </a:lnTo>
                <a:lnTo>
                  <a:pt x="1947" y="1650"/>
                </a:lnTo>
                <a:lnTo>
                  <a:pt x="1944" y="1650"/>
                </a:lnTo>
                <a:lnTo>
                  <a:pt x="1942" y="1648"/>
                </a:lnTo>
                <a:lnTo>
                  <a:pt x="1940" y="1648"/>
                </a:lnTo>
                <a:lnTo>
                  <a:pt x="1940" y="1648"/>
                </a:lnTo>
                <a:lnTo>
                  <a:pt x="1938" y="1646"/>
                </a:lnTo>
                <a:lnTo>
                  <a:pt x="1938" y="1646"/>
                </a:lnTo>
                <a:lnTo>
                  <a:pt x="1936" y="1646"/>
                </a:lnTo>
                <a:lnTo>
                  <a:pt x="1936" y="1646"/>
                </a:lnTo>
                <a:lnTo>
                  <a:pt x="1934" y="1646"/>
                </a:lnTo>
                <a:lnTo>
                  <a:pt x="1932" y="1646"/>
                </a:lnTo>
                <a:lnTo>
                  <a:pt x="1932" y="1644"/>
                </a:lnTo>
                <a:lnTo>
                  <a:pt x="1930" y="1644"/>
                </a:lnTo>
                <a:lnTo>
                  <a:pt x="1930" y="1642"/>
                </a:lnTo>
                <a:lnTo>
                  <a:pt x="1928" y="1642"/>
                </a:lnTo>
                <a:lnTo>
                  <a:pt x="1928" y="1642"/>
                </a:lnTo>
                <a:lnTo>
                  <a:pt x="1926" y="1642"/>
                </a:lnTo>
                <a:lnTo>
                  <a:pt x="1926" y="1642"/>
                </a:lnTo>
                <a:lnTo>
                  <a:pt x="1923" y="1642"/>
                </a:lnTo>
                <a:lnTo>
                  <a:pt x="1923" y="1640"/>
                </a:lnTo>
                <a:lnTo>
                  <a:pt x="1921" y="1640"/>
                </a:lnTo>
                <a:lnTo>
                  <a:pt x="1921" y="1640"/>
                </a:lnTo>
                <a:lnTo>
                  <a:pt x="1919" y="1642"/>
                </a:lnTo>
                <a:lnTo>
                  <a:pt x="1921" y="1642"/>
                </a:lnTo>
                <a:lnTo>
                  <a:pt x="1921" y="1642"/>
                </a:lnTo>
                <a:lnTo>
                  <a:pt x="1919" y="1642"/>
                </a:lnTo>
                <a:lnTo>
                  <a:pt x="1919" y="1642"/>
                </a:lnTo>
                <a:lnTo>
                  <a:pt x="1917" y="1642"/>
                </a:lnTo>
                <a:lnTo>
                  <a:pt x="1917" y="1642"/>
                </a:lnTo>
                <a:lnTo>
                  <a:pt x="1917" y="1642"/>
                </a:lnTo>
                <a:lnTo>
                  <a:pt x="1915" y="1642"/>
                </a:lnTo>
                <a:lnTo>
                  <a:pt x="1915" y="1642"/>
                </a:lnTo>
                <a:lnTo>
                  <a:pt x="1913" y="1642"/>
                </a:lnTo>
                <a:lnTo>
                  <a:pt x="1913" y="1642"/>
                </a:lnTo>
                <a:lnTo>
                  <a:pt x="1911" y="1642"/>
                </a:lnTo>
                <a:lnTo>
                  <a:pt x="1911" y="1642"/>
                </a:lnTo>
                <a:lnTo>
                  <a:pt x="1911" y="1642"/>
                </a:lnTo>
                <a:lnTo>
                  <a:pt x="1911" y="1642"/>
                </a:lnTo>
                <a:lnTo>
                  <a:pt x="1909" y="1644"/>
                </a:lnTo>
                <a:lnTo>
                  <a:pt x="1909" y="1644"/>
                </a:lnTo>
                <a:lnTo>
                  <a:pt x="1907" y="1646"/>
                </a:lnTo>
                <a:lnTo>
                  <a:pt x="1909" y="1646"/>
                </a:lnTo>
                <a:lnTo>
                  <a:pt x="1907" y="1648"/>
                </a:lnTo>
                <a:lnTo>
                  <a:pt x="1907" y="1648"/>
                </a:lnTo>
                <a:lnTo>
                  <a:pt x="1905" y="1650"/>
                </a:lnTo>
                <a:lnTo>
                  <a:pt x="1905" y="1652"/>
                </a:lnTo>
                <a:lnTo>
                  <a:pt x="1907" y="1652"/>
                </a:lnTo>
                <a:lnTo>
                  <a:pt x="1907" y="1652"/>
                </a:lnTo>
                <a:lnTo>
                  <a:pt x="1907" y="1652"/>
                </a:lnTo>
                <a:lnTo>
                  <a:pt x="1905" y="1654"/>
                </a:lnTo>
                <a:lnTo>
                  <a:pt x="1905" y="1654"/>
                </a:lnTo>
                <a:lnTo>
                  <a:pt x="1905" y="1652"/>
                </a:lnTo>
                <a:lnTo>
                  <a:pt x="1903" y="1652"/>
                </a:lnTo>
                <a:lnTo>
                  <a:pt x="1898" y="1656"/>
                </a:lnTo>
                <a:lnTo>
                  <a:pt x="1896" y="1658"/>
                </a:lnTo>
                <a:lnTo>
                  <a:pt x="1894" y="1658"/>
                </a:lnTo>
                <a:lnTo>
                  <a:pt x="1892" y="1665"/>
                </a:lnTo>
                <a:lnTo>
                  <a:pt x="1892" y="1667"/>
                </a:lnTo>
                <a:lnTo>
                  <a:pt x="1890" y="1669"/>
                </a:lnTo>
                <a:lnTo>
                  <a:pt x="1890" y="1669"/>
                </a:lnTo>
                <a:lnTo>
                  <a:pt x="1888" y="1669"/>
                </a:lnTo>
                <a:lnTo>
                  <a:pt x="1890" y="1669"/>
                </a:lnTo>
                <a:lnTo>
                  <a:pt x="1890" y="1667"/>
                </a:lnTo>
                <a:lnTo>
                  <a:pt x="1890" y="1665"/>
                </a:lnTo>
                <a:lnTo>
                  <a:pt x="1892" y="1663"/>
                </a:lnTo>
                <a:lnTo>
                  <a:pt x="1892" y="1658"/>
                </a:lnTo>
                <a:lnTo>
                  <a:pt x="1894" y="1656"/>
                </a:lnTo>
                <a:lnTo>
                  <a:pt x="1890" y="1658"/>
                </a:lnTo>
                <a:lnTo>
                  <a:pt x="1888" y="1658"/>
                </a:lnTo>
                <a:lnTo>
                  <a:pt x="1886" y="1658"/>
                </a:lnTo>
                <a:lnTo>
                  <a:pt x="1884" y="1658"/>
                </a:lnTo>
                <a:lnTo>
                  <a:pt x="1882" y="1658"/>
                </a:lnTo>
                <a:lnTo>
                  <a:pt x="1882" y="1658"/>
                </a:lnTo>
                <a:lnTo>
                  <a:pt x="1879" y="1658"/>
                </a:lnTo>
                <a:lnTo>
                  <a:pt x="1877" y="1661"/>
                </a:lnTo>
                <a:lnTo>
                  <a:pt x="1875" y="1658"/>
                </a:lnTo>
                <a:lnTo>
                  <a:pt x="1873" y="1656"/>
                </a:lnTo>
                <a:lnTo>
                  <a:pt x="1873" y="1656"/>
                </a:lnTo>
                <a:lnTo>
                  <a:pt x="1873" y="1656"/>
                </a:lnTo>
                <a:lnTo>
                  <a:pt x="1873" y="1654"/>
                </a:lnTo>
                <a:lnTo>
                  <a:pt x="1871" y="1652"/>
                </a:lnTo>
                <a:lnTo>
                  <a:pt x="1871" y="1650"/>
                </a:lnTo>
                <a:lnTo>
                  <a:pt x="1871" y="1650"/>
                </a:lnTo>
                <a:lnTo>
                  <a:pt x="1871" y="1648"/>
                </a:lnTo>
                <a:lnTo>
                  <a:pt x="1871" y="1648"/>
                </a:lnTo>
                <a:lnTo>
                  <a:pt x="1869" y="1648"/>
                </a:lnTo>
                <a:lnTo>
                  <a:pt x="1871" y="1646"/>
                </a:lnTo>
                <a:lnTo>
                  <a:pt x="1871" y="1646"/>
                </a:lnTo>
                <a:lnTo>
                  <a:pt x="1871" y="1644"/>
                </a:lnTo>
                <a:lnTo>
                  <a:pt x="1869" y="1646"/>
                </a:lnTo>
                <a:lnTo>
                  <a:pt x="1869" y="1646"/>
                </a:lnTo>
                <a:lnTo>
                  <a:pt x="1867" y="1648"/>
                </a:lnTo>
                <a:lnTo>
                  <a:pt x="1865" y="1648"/>
                </a:lnTo>
                <a:lnTo>
                  <a:pt x="1861" y="1650"/>
                </a:lnTo>
                <a:lnTo>
                  <a:pt x="1859" y="1652"/>
                </a:lnTo>
                <a:lnTo>
                  <a:pt x="1854" y="1654"/>
                </a:lnTo>
                <a:lnTo>
                  <a:pt x="1852" y="1654"/>
                </a:lnTo>
                <a:lnTo>
                  <a:pt x="1850" y="1654"/>
                </a:lnTo>
                <a:lnTo>
                  <a:pt x="1844" y="1654"/>
                </a:lnTo>
                <a:lnTo>
                  <a:pt x="1846" y="1652"/>
                </a:lnTo>
                <a:lnTo>
                  <a:pt x="1850" y="1650"/>
                </a:lnTo>
                <a:lnTo>
                  <a:pt x="1854" y="1652"/>
                </a:lnTo>
                <a:lnTo>
                  <a:pt x="1854" y="1650"/>
                </a:lnTo>
                <a:lnTo>
                  <a:pt x="1854" y="1650"/>
                </a:lnTo>
                <a:lnTo>
                  <a:pt x="1856" y="1648"/>
                </a:lnTo>
                <a:lnTo>
                  <a:pt x="1856" y="1648"/>
                </a:lnTo>
                <a:lnTo>
                  <a:pt x="1859" y="1646"/>
                </a:lnTo>
                <a:lnTo>
                  <a:pt x="1859" y="1644"/>
                </a:lnTo>
                <a:lnTo>
                  <a:pt x="1859" y="1642"/>
                </a:lnTo>
                <a:lnTo>
                  <a:pt x="1861" y="1640"/>
                </a:lnTo>
                <a:lnTo>
                  <a:pt x="1861" y="1638"/>
                </a:lnTo>
                <a:lnTo>
                  <a:pt x="1863" y="1638"/>
                </a:lnTo>
                <a:lnTo>
                  <a:pt x="1865" y="1633"/>
                </a:lnTo>
                <a:lnTo>
                  <a:pt x="1865" y="1633"/>
                </a:lnTo>
                <a:lnTo>
                  <a:pt x="1867" y="1631"/>
                </a:lnTo>
                <a:lnTo>
                  <a:pt x="1869" y="1629"/>
                </a:lnTo>
                <a:lnTo>
                  <a:pt x="1871" y="1629"/>
                </a:lnTo>
                <a:lnTo>
                  <a:pt x="1871" y="1629"/>
                </a:lnTo>
                <a:lnTo>
                  <a:pt x="1873" y="1627"/>
                </a:lnTo>
                <a:lnTo>
                  <a:pt x="1875" y="1625"/>
                </a:lnTo>
                <a:lnTo>
                  <a:pt x="1877" y="1623"/>
                </a:lnTo>
                <a:lnTo>
                  <a:pt x="1877" y="1621"/>
                </a:lnTo>
                <a:lnTo>
                  <a:pt x="1879" y="1619"/>
                </a:lnTo>
                <a:lnTo>
                  <a:pt x="1882" y="1617"/>
                </a:lnTo>
                <a:lnTo>
                  <a:pt x="1884" y="1617"/>
                </a:lnTo>
                <a:lnTo>
                  <a:pt x="1884" y="1614"/>
                </a:lnTo>
                <a:lnTo>
                  <a:pt x="1886" y="1614"/>
                </a:lnTo>
                <a:lnTo>
                  <a:pt x="1884" y="1612"/>
                </a:lnTo>
                <a:lnTo>
                  <a:pt x="1886" y="1610"/>
                </a:lnTo>
                <a:lnTo>
                  <a:pt x="1884" y="1608"/>
                </a:lnTo>
                <a:lnTo>
                  <a:pt x="1882" y="1606"/>
                </a:lnTo>
                <a:lnTo>
                  <a:pt x="1882" y="1606"/>
                </a:lnTo>
                <a:lnTo>
                  <a:pt x="1879" y="1606"/>
                </a:lnTo>
                <a:lnTo>
                  <a:pt x="1877" y="1604"/>
                </a:lnTo>
                <a:lnTo>
                  <a:pt x="1875" y="1604"/>
                </a:lnTo>
                <a:lnTo>
                  <a:pt x="1875" y="1602"/>
                </a:lnTo>
                <a:lnTo>
                  <a:pt x="1875" y="1602"/>
                </a:lnTo>
                <a:lnTo>
                  <a:pt x="1873" y="1600"/>
                </a:lnTo>
                <a:lnTo>
                  <a:pt x="1873" y="1600"/>
                </a:lnTo>
                <a:lnTo>
                  <a:pt x="1873" y="1600"/>
                </a:lnTo>
                <a:lnTo>
                  <a:pt x="1873" y="1600"/>
                </a:lnTo>
                <a:lnTo>
                  <a:pt x="1873" y="1598"/>
                </a:lnTo>
                <a:lnTo>
                  <a:pt x="1871" y="1596"/>
                </a:lnTo>
                <a:lnTo>
                  <a:pt x="1871" y="1593"/>
                </a:lnTo>
                <a:lnTo>
                  <a:pt x="1871" y="1593"/>
                </a:lnTo>
                <a:lnTo>
                  <a:pt x="1869" y="1587"/>
                </a:lnTo>
                <a:lnTo>
                  <a:pt x="1869" y="1583"/>
                </a:lnTo>
                <a:lnTo>
                  <a:pt x="1867" y="1579"/>
                </a:lnTo>
                <a:lnTo>
                  <a:pt x="1865" y="1573"/>
                </a:lnTo>
                <a:lnTo>
                  <a:pt x="1865" y="1570"/>
                </a:lnTo>
                <a:lnTo>
                  <a:pt x="1863" y="1568"/>
                </a:lnTo>
                <a:lnTo>
                  <a:pt x="1861" y="1568"/>
                </a:lnTo>
                <a:lnTo>
                  <a:pt x="1861" y="1570"/>
                </a:lnTo>
                <a:lnTo>
                  <a:pt x="1859" y="1573"/>
                </a:lnTo>
                <a:lnTo>
                  <a:pt x="1859" y="1573"/>
                </a:lnTo>
                <a:lnTo>
                  <a:pt x="1859" y="1573"/>
                </a:lnTo>
                <a:lnTo>
                  <a:pt x="1859" y="1570"/>
                </a:lnTo>
                <a:lnTo>
                  <a:pt x="1859" y="1570"/>
                </a:lnTo>
                <a:lnTo>
                  <a:pt x="1856" y="1566"/>
                </a:lnTo>
                <a:lnTo>
                  <a:pt x="1856" y="1564"/>
                </a:lnTo>
                <a:lnTo>
                  <a:pt x="1856" y="1564"/>
                </a:lnTo>
                <a:lnTo>
                  <a:pt x="1856" y="1566"/>
                </a:lnTo>
                <a:lnTo>
                  <a:pt x="1856" y="1568"/>
                </a:lnTo>
                <a:lnTo>
                  <a:pt x="1854" y="1568"/>
                </a:lnTo>
                <a:lnTo>
                  <a:pt x="1854" y="1568"/>
                </a:lnTo>
                <a:lnTo>
                  <a:pt x="1854" y="1568"/>
                </a:lnTo>
                <a:lnTo>
                  <a:pt x="1854" y="1568"/>
                </a:lnTo>
                <a:lnTo>
                  <a:pt x="1854" y="1566"/>
                </a:lnTo>
                <a:lnTo>
                  <a:pt x="1854" y="1564"/>
                </a:lnTo>
                <a:lnTo>
                  <a:pt x="1854" y="1564"/>
                </a:lnTo>
                <a:lnTo>
                  <a:pt x="1850" y="1562"/>
                </a:lnTo>
                <a:lnTo>
                  <a:pt x="1850" y="1562"/>
                </a:lnTo>
                <a:lnTo>
                  <a:pt x="1850" y="1562"/>
                </a:lnTo>
                <a:lnTo>
                  <a:pt x="1850" y="1560"/>
                </a:lnTo>
                <a:lnTo>
                  <a:pt x="1848" y="1560"/>
                </a:lnTo>
                <a:lnTo>
                  <a:pt x="1844" y="1556"/>
                </a:lnTo>
                <a:lnTo>
                  <a:pt x="1842" y="1554"/>
                </a:lnTo>
                <a:lnTo>
                  <a:pt x="1835" y="1552"/>
                </a:lnTo>
                <a:lnTo>
                  <a:pt x="1833" y="1552"/>
                </a:lnTo>
                <a:lnTo>
                  <a:pt x="1827" y="1547"/>
                </a:lnTo>
                <a:lnTo>
                  <a:pt x="1827" y="1547"/>
                </a:lnTo>
                <a:lnTo>
                  <a:pt x="1825" y="1549"/>
                </a:lnTo>
                <a:lnTo>
                  <a:pt x="1825" y="1554"/>
                </a:lnTo>
                <a:lnTo>
                  <a:pt x="1823" y="1554"/>
                </a:lnTo>
                <a:lnTo>
                  <a:pt x="1825" y="1552"/>
                </a:lnTo>
                <a:lnTo>
                  <a:pt x="1825" y="1552"/>
                </a:lnTo>
                <a:lnTo>
                  <a:pt x="1825" y="1549"/>
                </a:lnTo>
                <a:lnTo>
                  <a:pt x="1825" y="1547"/>
                </a:lnTo>
                <a:lnTo>
                  <a:pt x="1823" y="1547"/>
                </a:lnTo>
                <a:lnTo>
                  <a:pt x="1821" y="1545"/>
                </a:lnTo>
                <a:lnTo>
                  <a:pt x="1812" y="1545"/>
                </a:lnTo>
                <a:lnTo>
                  <a:pt x="1808" y="1545"/>
                </a:lnTo>
                <a:lnTo>
                  <a:pt x="1806" y="1545"/>
                </a:lnTo>
                <a:lnTo>
                  <a:pt x="1802" y="1545"/>
                </a:lnTo>
                <a:lnTo>
                  <a:pt x="1800" y="1545"/>
                </a:lnTo>
                <a:lnTo>
                  <a:pt x="1798" y="1547"/>
                </a:lnTo>
                <a:lnTo>
                  <a:pt x="1798" y="1547"/>
                </a:lnTo>
                <a:lnTo>
                  <a:pt x="1798" y="1549"/>
                </a:lnTo>
                <a:lnTo>
                  <a:pt x="1798" y="1547"/>
                </a:lnTo>
                <a:lnTo>
                  <a:pt x="1794" y="1547"/>
                </a:lnTo>
                <a:lnTo>
                  <a:pt x="1789" y="1545"/>
                </a:lnTo>
                <a:lnTo>
                  <a:pt x="1783" y="1545"/>
                </a:lnTo>
                <a:lnTo>
                  <a:pt x="1781" y="1545"/>
                </a:lnTo>
                <a:lnTo>
                  <a:pt x="1781" y="1547"/>
                </a:lnTo>
                <a:lnTo>
                  <a:pt x="1781" y="1549"/>
                </a:lnTo>
                <a:lnTo>
                  <a:pt x="1779" y="1549"/>
                </a:lnTo>
                <a:lnTo>
                  <a:pt x="1779" y="1552"/>
                </a:lnTo>
                <a:lnTo>
                  <a:pt x="1779" y="1552"/>
                </a:lnTo>
                <a:lnTo>
                  <a:pt x="1779" y="1552"/>
                </a:lnTo>
                <a:lnTo>
                  <a:pt x="1779" y="1547"/>
                </a:lnTo>
                <a:lnTo>
                  <a:pt x="1779" y="1543"/>
                </a:lnTo>
                <a:lnTo>
                  <a:pt x="1779" y="1543"/>
                </a:lnTo>
                <a:lnTo>
                  <a:pt x="1777" y="1541"/>
                </a:lnTo>
                <a:lnTo>
                  <a:pt x="1775" y="1541"/>
                </a:lnTo>
                <a:lnTo>
                  <a:pt x="1773" y="1539"/>
                </a:lnTo>
                <a:lnTo>
                  <a:pt x="1771" y="1537"/>
                </a:lnTo>
                <a:lnTo>
                  <a:pt x="1768" y="1533"/>
                </a:lnTo>
                <a:lnTo>
                  <a:pt x="1766" y="1533"/>
                </a:lnTo>
                <a:lnTo>
                  <a:pt x="1764" y="1533"/>
                </a:lnTo>
                <a:lnTo>
                  <a:pt x="1762" y="1533"/>
                </a:lnTo>
                <a:lnTo>
                  <a:pt x="1762" y="1533"/>
                </a:lnTo>
                <a:lnTo>
                  <a:pt x="1760" y="1535"/>
                </a:lnTo>
                <a:lnTo>
                  <a:pt x="1760" y="1537"/>
                </a:lnTo>
                <a:lnTo>
                  <a:pt x="1758" y="1539"/>
                </a:lnTo>
                <a:lnTo>
                  <a:pt x="1758" y="1539"/>
                </a:lnTo>
                <a:lnTo>
                  <a:pt x="1758" y="1537"/>
                </a:lnTo>
                <a:lnTo>
                  <a:pt x="1758" y="1535"/>
                </a:lnTo>
                <a:lnTo>
                  <a:pt x="1758" y="1533"/>
                </a:lnTo>
                <a:lnTo>
                  <a:pt x="1760" y="1531"/>
                </a:lnTo>
                <a:lnTo>
                  <a:pt x="1760" y="1526"/>
                </a:lnTo>
                <a:lnTo>
                  <a:pt x="1760" y="1524"/>
                </a:lnTo>
                <a:lnTo>
                  <a:pt x="1758" y="1522"/>
                </a:lnTo>
                <a:lnTo>
                  <a:pt x="1758" y="1522"/>
                </a:lnTo>
                <a:lnTo>
                  <a:pt x="1756" y="1520"/>
                </a:lnTo>
                <a:lnTo>
                  <a:pt x="1750" y="1516"/>
                </a:lnTo>
                <a:lnTo>
                  <a:pt x="1745" y="1512"/>
                </a:lnTo>
                <a:lnTo>
                  <a:pt x="1743" y="1512"/>
                </a:lnTo>
                <a:lnTo>
                  <a:pt x="1743" y="1510"/>
                </a:lnTo>
                <a:lnTo>
                  <a:pt x="1741" y="1512"/>
                </a:lnTo>
                <a:lnTo>
                  <a:pt x="1741" y="1512"/>
                </a:lnTo>
                <a:lnTo>
                  <a:pt x="1741" y="1512"/>
                </a:lnTo>
                <a:lnTo>
                  <a:pt x="1739" y="1508"/>
                </a:lnTo>
                <a:lnTo>
                  <a:pt x="1739" y="1508"/>
                </a:lnTo>
                <a:lnTo>
                  <a:pt x="1737" y="1508"/>
                </a:lnTo>
                <a:lnTo>
                  <a:pt x="1733" y="1508"/>
                </a:lnTo>
                <a:lnTo>
                  <a:pt x="1733" y="1508"/>
                </a:lnTo>
                <a:lnTo>
                  <a:pt x="1731" y="1508"/>
                </a:lnTo>
                <a:lnTo>
                  <a:pt x="1727" y="1508"/>
                </a:lnTo>
                <a:lnTo>
                  <a:pt x="1727" y="1508"/>
                </a:lnTo>
                <a:lnTo>
                  <a:pt x="1724" y="1510"/>
                </a:lnTo>
                <a:lnTo>
                  <a:pt x="1720" y="1510"/>
                </a:lnTo>
                <a:lnTo>
                  <a:pt x="1720" y="1510"/>
                </a:lnTo>
                <a:lnTo>
                  <a:pt x="1718" y="1510"/>
                </a:lnTo>
                <a:lnTo>
                  <a:pt x="1716" y="1508"/>
                </a:lnTo>
                <a:lnTo>
                  <a:pt x="1716" y="1508"/>
                </a:lnTo>
                <a:lnTo>
                  <a:pt x="1720" y="1508"/>
                </a:lnTo>
                <a:lnTo>
                  <a:pt x="1722" y="1505"/>
                </a:lnTo>
                <a:lnTo>
                  <a:pt x="1722" y="1503"/>
                </a:lnTo>
                <a:lnTo>
                  <a:pt x="1722" y="1503"/>
                </a:lnTo>
                <a:lnTo>
                  <a:pt x="1722" y="1501"/>
                </a:lnTo>
                <a:lnTo>
                  <a:pt x="1722" y="1501"/>
                </a:lnTo>
                <a:lnTo>
                  <a:pt x="1722" y="1501"/>
                </a:lnTo>
                <a:lnTo>
                  <a:pt x="1724" y="1499"/>
                </a:lnTo>
                <a:lnTo>
                  <a:pt x="1724" y="1499"/>
                </a:lnTo>
                <a:lnTo>
                  <a:pt x="1727" y="1497"/>
                </a:lnTo>
                <a:lnTo>
                  <a:pt x="1727" y="1497"/>
                </a:lnTo>
                <a:lnTo>
                  <a:pt x="1727" y="1495"/>
                </a:lnTo>
                <a:lnTo>
                  <a:pt x="1724" y="1493"/>
                </a:lnTo>
                <a:lnTo>
                  <a:pt x="1720" y="1493"/>
                </a:lnTo>
                <a:lnTo>
                  <a:pt x="1720" y="1493"/>
                </a:lnTo>
                <a:lnTo>
                  <a:pt x="1716" y="1489"/>
                </a:lnTo>
                <a:lnTo>
                  <a:pt x="1716" y="1489"/>
                </a:lnTo>
                <a:lnTo>
                  <a:pt x="1714" y="1491"/>
                </a:lnTo>
                <a:lnTo>
                  <a:pt x="1712" y="1491"/>
                </a:lnTo>
                <a:lnTo>
                  <a:pt x="1714" y="1491"/>
                </a:lnTo>
                <a:lnTo>
                  <a:pt x="1714" y="1491"/>
                </a:lnTo>
                <a:lnTo>
                  <a:pt x="1714" y="1493"/>
                </a:lnTo>
                <a:lnTo>
                  <a:pt x="1714" y="1493"/>
                </a:lnTo>
                <a:lnTo>
                  <a:pt x="1712" y="1491"/>
                </a:lnTo>
                <a:lnTo>
                  <a:pt x="1712" y="1491"/>
                </a:lnTo>
                <a:lnTo>
                  <a:pt x="1712" y="1491"/>
                </a:lnTo>
                <a:lnTo>
                  <a:pt x="1712" y="1489"/>
                </a:lnTo>
                <a:lnTo>
                  <a:pt x="1710" y="1489"/>
                </a:lnTo>
                <a:lnTo>
                  <a:pt x="1708" y="1487"/>
                </a:lnTo>
                <a:lnTo>
                  <a:pt x="1708" y="1487"/>
                </a:lnTo>
                <a:lnTo>
                  <a:pt x="1708" y="1487"/>
                </a:lnTo>
                <a:lnTo>
                  <a:pt x="1708" y="1489"/>
                </a:lnTo>
                <a:lnTo>
                  <a:pt x="1708" y="1489"/>
                </a:lnTo>
                <a:lnTo>
                  <a:pt x="1708" y="1491"/>
                </a:lnTo>
                <a:lnTo>
                  <a:pt x="1708" y="1489"/>
                </a:lnTo>
                <a:lnTo>
                  <a:pt x="1708" y="1489"/>
                </a:lnTo>
                <a:lnTo>
                  <a:pt x="1706" y="1489"/>
                </a:lnTo>
                <a:lnTo>
                  <a:pt x="1706" y="1491"/>
                </a:lnTo>
                <a:lnTo>
                  <a:pt x="1706" y="1491"/>
                </a:lnTo>
                <a:lnTo>
                  <a:pt x="1706" y="1491"/>
                </a:lnTo>
                <a:lnTo>
                  <a:pt x="1706" y="1491"/>
                </a:lnTo>
                <a:lnTo>
                  <a:pt x="1703" y="1489"/>
                </a:lnTo>
                <a:lnTo>
                  <a:pt x="1701" y="1484"/>
                </a:lnTo>
                <a:lnTo>
                  <a:pt x="1701" y="1484"/>
                </a:lnTo>
                <a:lnTo>
                  <a:pt x="1701" y="1484"/>
                </a:lnTo>
                <a:lnTo>
                  <a:pt x="1701" y="1484"/>
                </a:lnTo>
                <a:lnTo>
                  <a:pt x="1701" y="1484"/>
                </a:lnTo>
                <a:lnTo>
                  <a:pt x="1699" y="1487"/>
                </a:lnTo>
                <a:lnTo>
                  <a:pt x="1699" y="1487"/>
                </a:lnTo>
                <a:lnTo>
                  <a:pt x="1699" y="1487"/>
                </a:lnTo>
                <a:lnTo>
                  <a:pt x="1699" y="1484"/>
                </a:lnTo>
                <a:lnTo>
                  <a:pt x="1699" y="1482"/>
                </a:lnTo>
                <a:lnTo>
                  <a:pt x="1699" y="1482"/>
                </a:lnTo>
                <a:lnTo>
                  <a:pt x="1697" y="1482"/>
                </a:lnTo>
                <a:lnTo>
                  <a:pt x="1697" y="1482"/>
                </a:lnTo>
                <a:lnTo>
                  <a:pt x="1697" y="1480"/>
                </a:lnTo>
                <a:lnTo>
                  <a:pt x="1697" y="1480"/>
                </a:lnTo>
                <a:lnTo>
                  <a:pt x="1697" y="1480"/>
                </a:lnTo>
                <a:lnTo>
                  <a:pt x="1699" y="1478"/>
                </a:lnTo>
                <a:lnTo>
                  <a:pt x="1703" y="1478"/>
                </a:lnTo>
                <a:lnTo>
                  <a:pt x="1706" y="1478"/>
                </a:lnTo>
                <a:lnTo>
                  <a:pt x="1710" y="1478"/>
                </a:lnTo>
                <a:lnTo>
                  <a:pt x="1710" y="1478"/>
                </a:lnTo>
                <a:lnTo>
                  <a:pt x="1712" y="1476"/>
                </a:lnTo>
                <a:lnTo>
                  <a:pt x="1706" y="1476"/>
                </a:lnTo>
                <a:lnTo>
                  <a:pt x="1699" y="1476"/>
                </a:lnTo>
                <a:lnTo>
                  <a:pt x="1695" y="1476"/>
                </a:lnTo>
                <a:lnTo>
                  <a:pt x="1695" y="1476"/>
                </a:lnTo>
                <a:lnTo>
                  <a:pt x="1693" y="1476"/>
                </a:lnTo>
                <a:lnTo>
                  <a:pt x="1689" y="1478"/>
                </a:lnTo>
                <a:lnTo>
                  <a:pt x="1683" y="1478"/>
                </a:lnTo>
                <a:lnTo>
                  <a:pt x="1678" y="1478"/>
                </a:lnTo>
                <a:lnTo>
                  <a:pt x="1676" y="1478"/>
                </a:lnTo>
                <a:lnTo>
                  <a:pt x="1676" y="1480"/>
                </a:lnTo>
                <a:lnTo>
                  <a:pt x="1678" y="1478"/>
                </a:lnTo>
                <a:lnTo>
                  <a:pt x="1683" y="1478"/>
                </a:lnTo>
                <a:lnTo>
                  <a:pt x="1685" y="1480"/>
                </a:lnTo>
                <a:lnTo>
                  <a:pt x="1685" y="1480"/>
                </a:lnTo>
                <a:lnTo>
                  <a:pt x="1683" y="1480"/>
                </a:lnTo>
                <a:lnTo>
                  <a:pt x="1678" y="1480"/>
                </a:lnTo>
                <a:lnTo>
                  <a:pt x="1668" y="1487"/>
                </a:lnTo>
                <a:lnTo>
                  <a:pt x="1668" y="1487"/>
                </a:lnTo>
                <a:lnTo>
                  <a:pt x="1666" y="1487"/>
                </a:lnTo>
                <a:lnTo>
                  <a:pt x="1664" y="1487"/>
                </a:lnTo>
                <a:lnTo>
                  <a:pt x="1662" y="1484"/>
                </a:lnTo>
                <a:lnTo>
                  <a:pt x="1659" y="1484"/>
                </a:lnTo>
                <a:lnTo>
                  <a:pt x="1657" y="1484"/>
                </a:lnTo>
                <a:lnTo>
                  <a:pt x="1653" y="1482"/>
                </a:lnTo>
                <a:lnTo>
                  <a:pt x="1651" y="1480"/>
                </a:lnTo>
                <a:lnTo>
                  <a:pt x="1651" y="1480"/>
                </a:lnTo>
                <a:lnTo>
                  <a:pt x="1649" y="1478"/>
                </a:lnTo>
                <a:lnTo>
                  <a:pt x="1649" y="1478"/>
                </a:lnTo>
                <a:lnTo>
                  <a:pt x="1636" y="1478"/>
                </a:lnTo>
                <a:lnTo>
                  <a:pt x="1634" y="1478"/>
                </a:lnTo>
                <a:lnTo>
                  <a:pt x="1628" y="1480"/>
                </a:lnTo>
                <a:lnTo>
                  <a:pt x="1624" y="1480"/>
                </a:lnTo>
                <a:lnTo>
                  <a:pt x="1620" y="1480"/>
                </a:lnTo>
                <a:lnTo>
                  <a:pt x="1620" y="1478"/>
                </a:lnTo>
                <a:lnTo>
                  <a:pt x="1618" y="1478"/>
                </a:lnTo>
                <a:lnTo>
                  <a:pt x="1618" y="1476"/>
                </a:lnTo>
                <a:lnTo>
                  <a:pt x="1620" y="1474"/>
                </a:lnTo>
                <a:lnTo>
                  <a:pt x="1618" y="1474"/>
                </a:lnTo>
                <a:lnTo>
                  <a:pt x="1618" y="1472"/>
                </a:lnTo>
                <a:lnTo>
                  <a:pt x="1618" y="1470"/>
                </a:lnTo>
                <a:lnTo>
                  <a:pt x="1613" y="1468"/>
                </a:lnTo>
                <a:lnTo>
                  <a:pt x="1611" y="1466"/>
                </a:lnTo>
                <a:lnTo>
                  <a:pt x="1607" y="1466"/>
                </a:lnTo>
                <a:lnTo>
                  <a:pt x="1605" y="1466"/>
                </a:lnTo>
                <a:lnTo>
                  <a:pt x="1601" y="1466"/>
                </a:lnTo>
                <a:lnTo>
                  <a:pt x="1601" y="1466"/>
                </a:lnTo>
                <a:lnTo>
                  <a:pt x="1599" y="1466"/>
                </a:lnTo>
                <a:lnTo>
                  <a:pt x="1599" y="1463"/>
                </a:lnTo>
                <a:lnTo>
                  <a:pt x="1597" y="1463"/>
                </a:lnTo>
                <a:lnTo>
                  <a:pt x="1597" y="1461"/>
                </a:lnTo>
                <a:lnTo>
                  <a:pt x="1597" y="1457"/>
                </a:lnTo>
                <a:lnTo>
                  <a:pt x="1597" y="1457"/>
                </a:lnTo>
                <a:lnTo>
                  <a:pt x="1595" y="1457"/>
                </a:lnTo>
                <a:lnTo>
                  <a:pt x="1595" y="1455"/>
                </a:lnTo>
                <a:lnTo>
                  <a:pt x="1592" y="1455"/>
                </a:lnTo>
                <a:lnTo>
                  <a:pt x="1590" y="1457"/>
                </a:lnTo>
                <a:lnTo>
                  <a:pt x="1590" y="1457"/>
                </a:lnTo>
                <a:lnTo>
                  <a:pt x="1590" y="1459"/>
                </a:lnTo>
                <a:lnTo>
                  <a:pt x="1590" y="1461"/>
                </a:lnTo>
                <a:lnTo>
                  <a:pt x="1590" y="1463"/>
                </a:lnTo>
                <a:lnTo>
                  <a:pt x="1590" y="1463"/>
                </a:lnTo>
                <a:lnTo>
                  <a:pt x="1595" y="1463"/>
                </a:lnTo>
                <a:lnTo>
                  <a:pt x="1597" y="1463"/>
                </a:lnTo>
                <a:lnTo>
                  <a:pt x="1597" y="1466"/>
                </a:lnTo>
                <a:lnTo>
                  <a:pt x="1597" y="1466"/>
                </a:lnTo>
                <a:lnTo>
                  <a:pt x="1595" y="1466"/>
                </a:lnTo>
                <a:lnTo>
                  <a:pt x="1592" y="1466"/>
                </a:lnTo>
                <a:lnTo>
                  <a:pt x="1592" y="1466"/>
                </a:lnTo>
                <a:lnTo>
                  <a:pt x="1590" y="1466"/>
                </a:lnTo>
                <a:lnTo>
                  <a:pt x="1590" y="1468"/>
                </a:lnTo>
                <a:lnTo>
                  <a:pt x="1586" y="1470"/>
                </a:lnTo>
                <a:lnTo>
                  <a:pt x="1582" y="1470"/>
                </a:lnTo>
                <a:lnTo>
                  <a:pt x="1576" y="1472"/>
                </a:lnTo>
                <a:lnTo>
                  <a:pt x="1571" y="1474"/>
                </a:lnTo>
                <a:lnTo>
                  <a:pt x="1571" y="1474"/>
                </a:lnTo>
                <a:lnTo>
                  <a:pt x="1571" y="1476"/>
                </a:lnTo>
                <a:lnTo>
                  <a:pt x="1571" y="1478"/>
                </a:lnTo>
                <a:lnTo>
                  <a:pt x="1571" y="1480"/>
                </a:lnTo>
                <a:lnTo>
                  <a:pt x="1571" y="1480"/>
                </a:lnTo>
                <a:lnTo>
                  <a:pt x="1574" y="1482"/>
                </a:lnTo>
                <a:lnTo>
                  <a:pt x="1576" y="1484"/>
                </a:lnTo>
                <a:lnTo>
                  <a:pt x="1576" y="1487"/>
                </a:lnTo>
                <a:lnTo>
                  <a:pt x="1578" y="1489"/>
                </a:lnTo>
                <a:lnTo>
                  <a:pt x="1578" y="1491"/>
                </a:lnTo>
                <a:lnTo>
                  <a:pt x="1578" y="1495"/>
                </a:lnTo>
                <a:lnTo>
                  <a:pt x="1578" y="1497"/>
                </a:lnTo>
                <a:lnTo>
                  <a:pt x="1576" y="1499"/>
                </a:lnTo>
                <a:lnTo>
                  <a:pt x="1576" y="1499"/>
                </a:lnTo>
                <a:lnTo>
                  <a:pt x="1576" y="1499"/>
                </a:lnTo>
                <a:lnTo>
                  <a:pt x="1571" y="1501"/>
                </a:lnTo>
                <a:lnTo>
                  <a:pt x="1569" y="1501"/>
                </a:lnTo>
                <a:lnTo>
                  <a:pt x="1569" y="1501"/>
                </a:lnTo>
                <a:lnTo>
                  <a:pt x="1569" y="1499"/>
                </a:lnTo>
                <a:lnTo>
                  <a:pt x="1567" y="1497"/>
                </a:lnTo>
                <a:lnTo>
                  <a:pt x="1567" y="1497"/>
                </a:lnTo>
                <a:lnTo>
                  <a:pt x="1567" y="1497"/>
                </a:lnTo>
                <a:lnTo>
                  <a:pt x="1567" y="1495"/>
                </a:lnTo>
                <a:lnTo>
                  <a:pt x="1565" y="1493"/>
                </a:lnTo>
                <a:lnTo>
                  <a:pt x="1565" y="1493"/>
                </a:lnTo>
                <a:lnTo>
                  <a:pt x="1563" y="1491"/>
                </a:lnTo>
                <a:lnTo>
                  <a:pt x="1565" y="1487"/>
                </a:lnTo>
                <a:lnTo>
                  <a:pt x="1567" y="1484"/>
                </a:lnTo>
                <a:lnTo>
                  <a:pt x="1567" y="1482"/>
                </a:lnTo>
                <a:lnTo>
                  <a:pt x="1569" y="1480"/>
                </a:lnTo>
                <a:lnTo>
                  <a:pt x="1571" y="1478"/>
                </a:lnTo>
                <a:lnTo>
                  <a:pt x="1571" y="1476"/>
                </a:lnTo>
                <a:lnTo>
                  <a:pt x="1569" y="1474"/>
                </a:lnTo>
                <a:lnTo>
                  <a:pt x="1569" y="1472"/>
                </a:lnTo>
                <a:lnTo>
                  <a:pt x="1569" y="1472"/>
                </a:lnTo>
                <a:lnTo>
                  <a:pt x="1569" y="1472"/>
                </a:lnTo>
                <a:lnTo>
                  <a:pt x="1567" y="1470"/>
                </a:lnTo>
                <a:lnTo>
                  <a:pt x="1567" y="1470"/>
                </a:lnTo>
                <a:lnTo>
                  <a:pt x="1565" y="1466"/>
                </a:lnTo>
                <a:lnTo>
                  <a:pt x="1565" y="1466"/>
                </a:lnTo>
                <a:lnTo>
                  <a:pt x="1565" y="1463"/>
                </a:lnTo>
                <a:lnTo>
                  <a:pt x="1565" y="1463"/>
                </a:lnTo>
                <a:lnTo>
                  <a:pt x="1567" y="1463"/>
                </a:lnTo>
                <a:lnTo>
                  <a:pt x="1571" y="1461"/>
                </a:lnTo>
                <a:lnTo>
                  <a:pt x="1574" y="1461"/>
                </a:lnTo>
                <a:lnTo>
                  <a:pt x="1574" y="1461"/>
                </a:lnTo>
                <a:lnTo>
                  <a:pt x="1574" y="1459"/>
                </a:lnTo>
                <a:lnTo>
                  <a:pt x="1576" y="1459"/>
                </a:lnTo>
                <a:lnTo>
                  <a:pt x="1578" y="1457"/>
                </a:lnTo>
                <a:lnTo>
                  <a:pt x="1578" y="1455"/>
                </a:lnTo>
                <a:lnTo>
                  <a:pt x="1576" y="1453"/>
                </a:lnTo>
                <a:lnTo>
                  <a:pt x="1571" y="1451"/>
                </a:lnTo>
                <a:lnTo>
                  <a:pt x="1571" y="1451"/>
                </a:lnTo>
                <a:lnTo>
                  <a:pt x="1569" y="1451"/>
                </a:lnTo>
                <a:lnTo>
                  <a:pt x="1565" y="1453"/>
                </a:lnTo>
                <a:lnTo>
                  <a:pt x="1565" y="1455"/>
                </a:lnTo>
                <a:lnTo>
                  <a:pt x="1565" y="1455"/>
                </a:lnTo>
                <a:lnTo>
                  <a:pt x="1563" y="1455"/>
                </a:lnTo>
                <a:lnTo>
                  <a:pt x="1563" y="1455"/>
                </a:lnTo>
                <a:lnTo>
                  <a:pt x="1563" y="1457"/>
                </a:lnTo>
                <a:lnTo>
                  <a:pt x="1561" y="1459"/>
                </a:lnTo>
                <a:lnTo>
                  <a:pt x="1559" y="1461"/>
                </a:lnTo>
                <a:lnTo>
                  <a:pt x="1555" y="1461"/>
                </a:lnTo>
                <a:lnTo>
                  <a:pt x="1546" y="1468"/>
                </a:lnTo>
                <a:lnTo>
                  <a:pt x="1540" y="1468"/>
                </a:lnTo>
                <a:lnTo>
                  <a:pt x="1538" y="1468"/>
                </a:lnTo>
                <a:lnTo>
                  <a:pt x="1538" y="1468"/>
                </a:lnTo>
                <a:lnTo>
                  <a:pt x="1534" y="1468"/>
                </a:lnTo>
                <a:lnTo>
                  <a:pt x="1534" y="1468"/>
                </a:lnTo>
                <a:lnTo>
                  <a:pt x="1534" y="1470"/>
                </a:lnTo>
                <a:lnTo>
                  <a:pt x="1532" y="1472"/>
                </a:lnTo>
                <a:lnTo>
                  <a:pt x="1532" y="1474"/>
                </a:lnTo>
                <a:lnTo>
                  <a:pt x="1530" y="1476"/>
                </a:lnTo>
                <a:lnTo>
                  <a:pt x="1530" y="1476"/>
                </a:lnTo>
                <a:lnTo>
                  <a:pt x="1530" y="1476"/>
                </a:lnTo>
                <a:lnTo>
                  <a:pt x="1527" y="1474"/>
                </a:lnTo>
                <a:lnTo>
                  <a:pt x="1527" y="1474"/>
                </a:lnTo>
                <a:lnTo>
                  <a:pt x="1530" y="1474"/>
                </a:lnTo>
                <a:lnTo>
                  <a:pt x="1530" y="1474"/>
                </a:lnTo>
                <a:lnTo>
                  <a:pt x="1532" y="1472"/>
                </a:lnTo>
                <a:lnTo>
                  <a:pt x="1530" y="1472"/>
                </a:lnTo>
                <a:lnTo>
                  <a:pt x="1523" y="1472"/>
                </a:lnTo>
                <a:lnTo>
                  <a:pt x="1523" y="1472"/>
                </a:lnTo>
                <a:lnTo>
                  <a:pt x="1519" y="1474"/>
                </a:lnTo>
                <a:lnTo>
                  <a:pt x="1517" y="1476"/>
                </a:lnTo>
                <a:lnTo>
                  <a:pt x="1517" y="1476"/>
                </a:lnTo>
                <a:lnTo>
                  <a:pt x="1515" y="1478"/>
                </a:lnTo>
                <a:lnTo>
                  <a:pt x="1515" y="1480"/>
                </a:lnTo>
                <a:lnTo>
                  <a:pt x="1513" y="1482"/>
                </a:lnTo>
                <a:lnTo>
                  <a:pt x="1511" y="1484"/>
                </a:lnTo>
                <a:lnTo>
                  <a:pt x="1511" y="1484"/>
                </a:lnTo>
                <a:lnTo>
                  <a:pt x="1513" y="1484"/>
                </a:lnTo>
                <a:lnTo>
                  <a:pt x="1513" y="1484"/>
                </a:lnTo>
                <a:lnTo>
                  <a:pt x="1513" y="1484"/>
                </a:lnTo>
                <a:lnTo>
                  <a:pt x="1513" y="1484"/>
                </a:lnTo>
                <a:lnTo>
                  <a:pt x="1513" y="1487"/>
                </a:lnTo>
                <a:lnTo>
                  <a:pt x="1513" y="1489"/>
                </a:lnTo>
                <a:lnTo>
                  <a:pt x="1511" y="1491"/>
                </a:lnTo>
                <a:lnTo>
                  <a:pt x="1513" y="1493"/>
                </a:lnTo>
                <a:lnTo>
                  <a:pt x="1513" y="1493"/>
                </a:lnTo>
                <a:lnTo>
                  <a:pt x="1513" y="1495"/>
                </a:lnTo>
                <a:lnTo>
                  <a:pt x="1511" y="1495"/>
                </a:lnTo>
                <a:lnTo>
                  <a:pt x="1509" y="1495"/>
                </a:lnTo>
                <a:lnTo>
                  <a:pt x="1507" y="1497"/>
                </a:lnTo>
                <a:lnTo>
                  <a:pt x="1504" y="1497"/>
                </a:lnTo>
                <a:lnTo>
                  <a:pt x="1502" y="1501"/>
                </a:lnTo>
                <a:lnTo>
                  <a:pt x="1496" y="1505"/>
                </a:lnTo>
                <a:lnTo>
                  <a:pt x="1496" y="1508"/>
                </a:lnTo>
                <a:lnTo>
                  <a:pt x="1494" y="1508"/>
                </a:lnTo>
                <a:lnTo>
                  <a:pt x="1494" y="1508"/>
                </a:lnTo>
                <a:lnTo>
                  <a:pt x="1494" y="1510"/>
                </a:lnTo>
                <a:lnTo>
                  <a:pt x="1494" y="1510"/>
                </a:lnTo>
                <a:lnTo>
                  <a:pt x="1496" y="1512"/>
                </a:lnTo>
                <a:lnTo>
                  <a:pt x="1496" y="1516"/>
                </a:lnTo>
                <a:lnTo>
                  <a:pt x="1496" y="1518"/>
                </a:lnTo>
                <a:lnTo>
                  <a:pt x="1494" y="1518"/>
                </a:lnTo>
                <a:lnTo>
                  <a:pt x="1494" y="1516"/>
                </a:lnTo>
                <a:lnTo>
                  <a:pt x="1494" y="1516"/>
                </a:lnTo>
                <a:lnTo>
                  <a:pt x="1494" y="1516"/>
                </a:lnTo>
                <a:lnTo>
                  <a:pt x="1494" y="1516"/>
                </a:lnTo>
                <a:lnTo>
                  <a:pt x="1494" y="1514"/>
                </a:lnTo>
                <a:lnTo>
                  <a:pt x="1494" y="1514"/>
                </a:lnTo>
                <a:lnTo>
                  <a:pt x="1494" y="1514"/>
                </a:lnTo>
                <a:lnTo>
                  <a:pt x="1492" y="1512"/>
                </a:lnTo>
                <a:lnTo>
                  <a:pt x="1490" y="1510"/>
                </a:lnTo>
                <a:lnTo>
                  <a:pt x="1488" y="1510"/>
                </a:lnTo>
                <a:lnTo>
                  <a:pt x="1488" y="1508"/>
                </a:lnTo>
                <a:lnTo>
                  <a:pt x="1488" y="1508"/>
                </a:lnTo>
                <a:lnTo>
                  <a:pt x="1481" y="1503"/>
                </a:lnTo>
                <a:lnTo>
                  <a:pt x="1479" y="1501"/>
                </a:lnTo>
                <a:lnTo>
                  <a:pt x="1477" y="1499"/>
                </a:lnTo>
                <a:lnTo>
                  <a:pt x="1471" y="1495"/>
                </a:lnTo>
                <a:lnTo>
                  <a:pt x="1467" y="1495"/>
                </a:lnTo>
                <a:lnTo>
                  <a:pt x="1465" y="1495"/>
                </a:lnTo>
                <a:lnTo>
                  <a:pt x="1465" y="1495"/>
                </a:lnTo>
                <a:lnTo>
                  <a:pt x="1463" y="1495"/>
                </a:lnTo>
                <a:lnTo>
                  <a:pt x="1463" y="1493"/>
                </a:lnTo>
                <a:lnTo>
                  <a:pt x="1460" y="1495"/>
                </a:lnTo>
                <a:lnTo>
                  <a:pt x="1458" y="1493"/>
                </a:lnTo>
                <a:lnTo>
                  <a:pt x="1454" y="1493"/>
                </a:lnTo>
                <a:lnTo>
                  <a:pt x="1454" y="1493"/>
                </a:lnTo>
                <a:lnTo>
                  <a:pt x="1452" y="1495"/>
                </a:lnTo>
                <a:lnTo>
                  <a:pt x="1450" y="1497"/>
                </a:lnTo>
                <a:lnTo>
                  <a:pt x="1450" y="1497"/>
                </a:lnTo>
                <a:lnTo>
                  <a:pt x="1450" y="1497"/>
                </a:lnTo>
                <a:lnTo>
                  <a:pt x="1448" y="1499"/>
                </a:lnTo>
                <a:lnTo>
                  <a:pt x="1442" y="1501"/>
                </a:lnTo>
                <a:lnTo>
                  <a:pt x="1439" y="1501"/>
                </a:lnTo>
                <a:lnTo>
                  <a:pt x="1437" y="1503"/>
                </a:lnTo>
                <a:lnTo>
                  <a:pt x="1433" y="1503"/>
                </a:lnTo>
                <a:lnTo>
                  <a:pt x="1431" y="1505"/>
                </a:lnTo>
                <a:lnTo>
                  <a:pt x="1429" y="1505"/>
                </a:lnTo>
                <a:lnTo>
                  <a:pt x="1427" y="1503"/>
                </a:lnTo>
                <a:lnTo>
                  <a:pt x="1425" y="1501"/>
                </a:lnTo>
                <a:lnTo>
                  <a:pt x="1423" y="1501"/>
                </a:lnTo>
                <a:lnTo>
                  <a:pt x="1423" y="1499"/>
                </a:lnTo>
                <a:lnTo>
                  <a:pt x="1421" y="1499"/>
                </a:lnTo>
                <a:lnTo>
                  <a:pt x="1421" y="1499"/>
                </a:lnTo>
                <a:lnTo>
                  <a:pt x="1423" y="1501"/>
                </a:lnTo>
                <a:lnTo>
                  <a:pt x="1423" y="1501"/>
                </a:lnTo>
                <a:lnTo>
                  <a:pt x="1423" y="1503"/>
                </a:lnTo>
                <a:lnTo>
                  <a:pt x="1421" y="1501"/>
                </a:lnTo>
                <a:lnTo>
                  <a:pt x="1419" y="1503"/>
                </a:lnTo>
                <a:lnTo>
                  <a:pt x="1419" y="1501"/>
                </a:lnTo>
                <a:lnTo>
                  <a:pt x="1416" y="1501"/>
                </a:lnTo>
                <a:lnTo>
                  <a:pt x="1416" y="1499"/>
                </a:lnTo>
                <a:lnTo>
                  <a:pt x="1416" y="1499"/>
                </a:lnTo>
                <a:lnTo>
                  <a:pt x="1416" y="1499"/>
                </a:lnTo>
                <a:lnTo>
                  <a:pt x="1416" y="1499"/>
                </a:lnTo>
                <a:lnTo>
                  <a:pt x="1416" y="1499"/>
                </a:lnTo>
                <a:lnTo>
                  <a:pt x="1414" y="1499"/>
                </a:lnTo>
                <a:lnTo>
                  <a:pt x="1414" y="1497"/>
                </a:lnTo>
                <a:lnTo>
                  <a:pt x="1414" y="1497"/>
                </a:lnTo>
                <a:lnTo>
                  <a:pt x="1414" y="1495"/>
                </a:lnTo>
                <a:lnTo>
                  <a:pt x="1412" y="1495"/>
                </a:lnTo>
                <a:lnTo>
                  <a:pt x="1412" y="1493"/>
                </a:lnTo>
                <a:lnTo>
                  <a:pt x="1410" y="1493"/>
                </a:lnTo>
                <a:lnTo>
                  <a:pt x="1408" y="1493"/>
                </a:lnTo>
                <a:lnTo>
                  <a:pt x="1408" y="1491"/>
                </a:lnTo>
                <a:lnTo>
                  <a:pt x="1408" y="1491"/>
                </a:lnTo>
                <a:lnTo>
                  <a:pt x="1404" y="1487"/>
                </a:lnTo>
                <a:lnTo>
                  <a:pt x="1404" y="1487"/>
                </a:lnTo>
                <a:lnTo>
                  <a:pt x="1400" y="1482"/>
                </a:lnTo>
                <a:lnTo>
                  <a:pt x="1400" y="1480"/>
                </a:lnTo>
                <a:lnTo>
                  <a:pt x="1398" y="1476"/>
                </a:lnTo>
                <a:lnTo>
                  <a:pt x="1398" y="1476"/>
                </a:lnTo>
                <a:lnTo>
                  <a:pt x="1395" y="1474"/>
                </a:lnTo>
                <a:lnTo>
                  <a:pt x="1395" y="1474"/>
                </a:lnTo>
                <a:lnTo>
                  <a:pt x="1395" y="1474"/>
                </a:lnTo>
                <a:lnTo>
                  <a:pt x="1393" y="1472"/>
                </a:lnTo>
                <a:lnTo>
                  <a:pt x="1393" y="1470"/>
                </a:lnTo>
                <a:lnTo>
                  <a:pt x="1393" y="1468"/>
                </a:lnTo>
                <a:lnTo>
                  <a:pt x="1393" y="1468"/>
                </a:lnTo>
                <a:lnTo>
                  <a:pt x="1393" y="1466"/>
                </a:lnTo>
                <a:lnTo>
                  <a:pt x="1393" y="1466"/>
                </a:lnTo>
                <a:lnTo>
                  <a:pt x="1395" y="1463"/>
                </a:lnTo>
                <a:lnTo>
                  <a:pt x="1395" y="1463"/>
                </a:lnTo>
                <a:lnTo>
                  <a:pt x="1395" y="1461"/>
                </a:lnTo>
                <a:lnTo>
                  <a:pt x="1395" y="1461"/>
                </a:lnTo>
                <a:lnTo>
                  <a:pt x="1393" y="1461"/>
                </a:lnTo>
                <a:lnTo>
                  <a:pt x="1393" y="1461"/>
                </a:lnTo>
                <a:lnTo>
                  <a:pt x="1393" y="1459"/>
                </a:lnTo>
                <a:lnTo>
                  <a:pt x="1393" y="1459"/>
                </a:lnTo>
                <a:lnTo>
                  <a:pt x="1393" y="1459"/>
                </a:lnTo>
                <a:lnTo>
                  <a:pt x="1393" y="1459"/>
                </a:lnTo>
                <a:lnTo>
                  <a:pt x="1393" y="1457"/>
                </a:lnTo>
                <a:lnTo>
                  <a:pt x="1395" y="1457"/>
                </a:lnTo>
                <a:lnTo>
                  <a:pt x="1395" y="1457"/>
                </a:lnTo>
                <a:lnTo>
                  <a:pt x="1395" y="1457"/>
                </a:lnTo>
                <a:lnTo>
                  <a:pt x="1395" y="1455"/>
                </a:lnTo>
                <a:lnTo>
                  <a:pt x="1395" y="1453"/>
                </a:lnTo>
                <a:lnTo>
                  <a:pt x="1395" y="1453"/>
                </a:lnTo>
                <a:lnTo>
                  <a:pt x="1395" y="1453"/>
                </a:lnTo>
                <a:lnTo>
                  <a:pt x="1393" y="1451"/>
                </a:lnTo>
                <a:lnTo>
                  <a:pt x="1395" y="1451"/>
                </a:lnTo>
                <a:lnTo>
                  <a:pt x="1395" y="1449"/>
                </a:lnTo>
                <a:lnTo>
                  <a:pt x="1395" y="1449"/>
                </a:lnTo>
                <a:lnTo>
                  <a:pt x="1398" y="1447"/>
                </a:lnTo>
                <a:lnTo>
                  <a:pt x="1398" y="1449"/>
                </a:lnTo>
                <a:lnTo>
                  <a:pt x="1398" y="1449"/>
                </a:lnTo>
                <a:lnTo>
                  <a:pt x="1395" y="1451"/>
                </a:lnTo>
                <a:lnTo>
                  <a:pt x="1395" y="1451"/>
                </a:lnTo>
                <a:lnTo>
                  <a:pt x="1398" y="1453"/>
                </a:lnTo>
                <a:lnTo>
                  <a:pt x="1398" y="1453"/>
                </a:lnTo>
                <a:lnTo>
                  <a:pt x="1398" y="1453"/>
                </a:lnTo>
                <a:lnTo>
                  <a:pt x="1398" y="1451"/>
                </a:lnTo>
                <a:lnTo>
                  <a:pt x="1398" y="1449"/>
                </a:lnTo>
                <a:lnTo>
                  <a:pt x="1398" y="1445"/>
                </a:lnTo>
                <a:lnTo>
                  <a:pt x="1398" y="1438"/>
                </a:lnTo>
                <a:lnTo>
                  <a:pt x="1398" y="1432"/>
                </a:lnTo>
                <a:lnTo>
                  <a:pt x="1400" y="1430"/>
                </a:lnTo>
                <a:lnTo>
                  <a:pt x="1400" y="1428"/>
                </a:lnTo>
                <a:lnTo>
                  <a:pt x="1402" y="1426"/>
                </a:lnTo>
                <a:lnTo>
                  <a:pt x="1402" y="1426"/>
                </a:lnTo>
                <a:lnTo>
                  <a:pt x="1402" y="1424"/>
                </a:lnTo>
                <a:lnTo>
                  <a:pt x="1402" y="1417"/>
                </a:lnTo>
                <a:lnTo>
                  <a:pt x="1400" y="1417"/>
                </a:lnTo>
                <a:lnTo>
                  <a:pt x="1400" y="1417"/>
                </a:lnTo>
                <a:lnTo>
                  <a:pt x="1400" y="1417"/>
                </a:lnTo>
                <a:lnTo>
                  <a:pt x="1400" y="1415"/>
                </a:lnTo>
                <a:lnTo>
                  <a:pt x="1400" y="1415"/>
                </a:lnTo>
                <a:lnTo>
                  <a:pt x="1402" y="1415"/>
                </a:lnTo>
                <a:lnTo>
                  <a:pt x="1402" y="1417"/>
                </a:lnTo>
                <a:lnTo>
                  <a:pt x="1402" y="1417"/>
                </a:lnTo>
                <a:lnTo>
                  <a:pt x="1402" y="1415"/>
                </a:lnTo>
                <a:lnTo>
                  <a:pt x="1402" y="1415"/>
                </a:lnTo>
                <a:lnTo>
                  <a:pt x="1404" y="1415"/>
                </a:lnTo>
                <a:lnTo>
                  <a:pt x="1402" y="1413"/>
                </a:lnTo>
                <a:lnTo>
                  <a:pt x="1402" y="1413"/>
                </a:lnTo>
                <a:lnTo>
                  <a:pt x="1400" y="1411"/>
                </a:lnTo>
                <a:lnTo>
                  <a:pt x="1395" y="1409"/>
                </a:lnTo>
                <a:lnTo>
                  <a:pt x="1395" y="1409"/>
                </a:lnTo>
                <a:lnTo>
                  <a:pt x="1398" y="1409"/>
                </a:lnTo>
                <a:lnTo>
                  <a:pt x="1398" y="1411"/>
                </a:lnTo>
                <a:lnTo>
                  <a:pt x="1398" y="1411"/>
                </a:lnTo>
                <a:lnTo>
                  <a:pt x="1398" y="1411"/>
                </a:lnTo>
                <a:lnTo>
                  <a:pt x="1395" y="1411"/>
                </a:lnTo>
                <a:lnTo>
                  <a:pt x="1395" y="1411"/>
                </a:lnTo>
                <a:lnTo>
                  <a:pt x="1393" y="1411"/>
                </a:lnTo>
                <a:lnTo>
                  <a:pt x="1393" y="1409"/>
                </a:lnTo>
                <a:lnTo>
                  <a:pt x="1393" y="1409"/>
                </a:lnTo>
                <a:lnTo>
                  <a:pt x="1391" y="1409"/>
                </a:lnTo>
                <a:lnTo>
                  <a:pt x="1391" y="1409"/>
                </a:lnTo>
                <a:lnTo>
                  <a:pt x="1389" y="1409"/>
                </a:lnTo>
                <a:lnTo>
                  <a:pt x="1389" y="1409"/>
                </a:lnTo>
                <a:lnTo>
                  <a:pt x="1389" y="1407"/>
                </a:lnTo>
                <a:lnTo>
                  <a:pt x="1389" y="1407"/>
                </a:lnTo>
                <a:lnTo>
                  <a:pt x="1389" y="1407"/>
                </a:lnTo>
                <a:lnTo>
                  <a:pt x="1391" y="1407"/>
                </a:lnTo>
                <a:lnTo>
                  <a:pt x="1393" y="1409"/>
                </a:lnTo>
                <a:lnTo>
                  <a:pt x="1393" y="1407"/>
                </a:lnTo>
                <a:lnTo>
                  <a:pt x="1387" y="1403"/>
                </a:lnTo>
                <a:lnTo>
                  <a:pt x="1383" y="1401"/>
                </a:lnTo>
                <a:lnTo>
                  <a:pt x="1383" y="1403"/>
                </a:lnTo>
                <a:lnTo>
                  <a:pt x="1385" y="1403"/>
                </a:lnTo>
                <a:lnTo>
                  <a:pt x="1385" y="1403"/>
                </a:lnTo>
                <a:lnTo>
                  <a:pt x="1383" y="1403"/>
                </a:lnTo>
                <a:lnTo>
                  <a:pt x="1383" y="1403"/>
                </a:lnTo>
                <a:lnTo>
                  <a:pt x="1381" y="1401"/>
                </a:lnTo>
                <a:lnTo>
                  <a:pt x="1377" y="1401"/>
                </a:lnTo>
                <a:lnTo>
                  <a:pt x="1377" y="1401"/>
                </a:lnTo>
                <a:lnTo>
                  <a:pt x="1375" y="1401"/>
                </a:lnTo>
                <a:lnTo>
                  <a:pt x="1368" y="1401"/>
                </a:lnTo>
                <a:lnTo>
                  <a:pt x="1364" y="1399"/>
                </a:lnTo>
                <a:lnTo>
                  <a:pt x="1362" y="1399"/>
                </a:lnTo>
                <a:lnTo>
                  <a:pt x="1362" y="1399"/>
                </a:lnTo>
                <a:lnTo>
                  <a:pt x="1362" y="1401"/>
                </a:lnTo>
                <a:lnTo>
                  <a:pt x="1360" y="1401"/>
                </a:lnTo>
                <a:lnTo>
                  <a:pt x="1360" y="1401"/>
                </a:lnTo>
                <a:lnTo>
                  <a:pt x="1356" y="1403"/>
                </a:lnTo>
                <a:lnTo>
                  <a:pt x="1356" y="1403"/>
                </a:lnTo>
                <a:lnTo>
                  <a:pt x="1351" y="1403"/>
                </a:lnTo>
                <a:lnTo>
                  <a:pt x="1349" y="1403"/>
                </a:lnTo>
                <a:lnTo>
                  <a:pt x="1343" y="1403"/>
                </a:lnTo>
                <a:lnTo>
                  <a:pt x="1341" y="1403"/>
                </a:lnTo>
                <a:lnTo>
                  <a:pt x="1341" y="1403"/>
                </a:lnTo>
                <a:lnTo>
                  <a:pt x="1339" y="1403"/>
                </a:lnTo>
                <a:lnTo>
                  <a:pt x="1339" y="1401"/>
                </a:lnTo>
                <a:lnTo>
                  <a:pt x="1337" y="1401"/>
                </a:lnTo>
                <a:lnTo>
                  <a:pt x="1335" y="1401"/>
                </a:lnTo>
                <a:lnTo>
                  <a:pt x="1335" y="1401"/>
                </a:lnTo>
                <a:lnTo>
                  <a:pt x="1333" y="1403"/>
                </a:lnTo>
                <a:lnTo>
                  <a:pt x="1333" y="1403"/>
                </a:lnTo>
                <a:lnTo>
                  <a:pt x="1331" y="1405"/>
                </a:lnTo>
                <a:lnTo>
                  <a:pt x="1331" y="1403"/>
                </a:lnTo>
                <a:lnTo>
                  <a:pt x="1324" y="1401"/>
                </a:lnTo>
                <a:lnTo>
                  <a:pt x="1324" y="1401"/>
                </a:lnTo>
                <a:lnTo>
                  <a:pt x="1324" y="1401"/>
                </a:lnTo>
                <a:lnTo>
                  <a:pt x="1324" y="1403"/>
                </a:lnTo>
                <a:lnTo>
                  <a:pt x="1324" y="1403"/>
                </a:lnTo>
                <a:lnTo>
                  <a:pt x="1322" y="1403"/>
                </a:lnTo>
                <a:lnTo>
                  <a:pt x="1322" y="1401"/>
                </a:lnTo>
                <a:lnTo>
                  <a:pt x="1320" y="1401"/>
                </a:lnTo>
                <a:lnTo>
                  <a:pt x="1320" y="1401"/>
                </a:lnTo>
                <a:lnTo>
                  <a:pt x="1320" y="1401"/>
                </a:lnTo>
                <a:lnTo>
                  <a:pt x="1320" y="1399"/>
                </a:lnTo>
                <a:lnTo>
                  <a:pt x="1322" y="1396"/>
                </a:lnTo>
                <a:lnTo>
                  <a:pt x="1324" y="1394"/>
                </a:lnTo>
                <a:lnTo>
                  <a:pt x="1326" y="1392"/>
                </a:lnTo>
                <a:lnTo>
                  <a:pt x="1326" y="1392"/>
                </a:lnTo>
                <a:lnTo>
                  <a:pt x="1328" y="1390"/>
                </a:lnTo>
                <a:lnTo>
                  <a:pt x="1328" y="1386"/>
                </a:lnTo>
                <a:lnTo>
                  <a:pt x="1328" y="1382"/>
                </a:lnTo>
                <a:lnTo>
                  <a:pt x="1328" y="1380"/>
                </a:lnTo>
                <a:lnTo>
                  <a:pt x="1328" y="1380"/>
                </a:lnTo>
                <a:lnTo>
                  <a:pt x="1331" y="1378"/>
                </a:lnTo>
                <a:lnTo>
                  <a:pt x="1328" y="1375"/>
                </a:lnTo>
                <a:lnTo>
                  <a:pt x="1331" y="1373"/>
                </a:lnTo>
                <a:lnTo>
                  <a:pt x="1331" y="1371"/>
                </a:lnTo>
                <a:lnTo>
                  <a:pt x="1331" y="1369"/>
                </a:lnTo>
                <a:lnTo>
                  <a:pt x="1333" y="1367"/>
                </a:lnTo>
                <a:lnTo>
                  <a:pt x="1331" y="1365"/>
                </a:lnTo>
                <a:lnTo>
                  <a:pt x="1328" y="1365"/>
                </a:lnTo>
                <a:lnTo>
                  <a:pt x="1328" y="1365"/>
                </a:lnTo>
                <a:lnTo>
                  <a:pt x="1328" y="1365"/>
                </a:lnTo>
                <a:lnTo>
                  <a:pt x="1328" y="1363"/>
                </a:lnTo>
                <a:lnTo>
                  <a:pt x="1328" y="1363"/>
                </a:lnTo>
                <a:lnTo>
                  <a:pt x="1331" y="1361"/>
                </a:lnTo>
                <a:lnTo>
                  <a:pt x="1331" y="1359"/>
                </a:lnTo>
                <a:lnTo>
                  <a:pt x="1331" y="1359"/>
                </a:lnTo>
                <a:lnTo>
                  <a:pt x="1333" y="1357"/>
                </a:lnTo>
                <a:lnTo>
                  <a:pt x="1333" y="1357"/>
                </a:lnTo>
                <a:lnTo>
                  <a:pt x="1333" y="1359"/>
                </a:lnTo>
                <a:lnTo>
                  <a:pt x="1333" y="1363"/>
                </a:lnTo>
                <a:lnTo>
                  <a:pt x="1333" y="1363"/>
                </a:lnTo>
                <a:lnTo>
                  <a:pt x="1333" y="1363"/>
                </a:lnTo>
                <a:lnTo>
                  <a:pt x="1335" y="1365"/>
                </a:lnTo>
                <a:lnTo>
                  <a:pt x="1335" y="1367"/>
                </a:lnTo>
                <a:lnTo>
                  <a:pt x="1335" y="1365"/>
                </a:lnTo>
                <a:lnTo>
                  <a:pt x="1337" y="1363"/>
                </a:lnTo>
                <a:lnTo>
                  <a:pt x="1337" y="1361"/>
                </a:lnTo>
                <a:lnTo>
                  <a:pt x="1339" y="1359"/>
                </a:lnTo>
                <a:lnTo>
                  <a:pt x="1339" y="1354"/>
                </a:lnTo>
                <a:lnTo>
                  <a:pt x="1341" y="1350"/>
                </a:lnTo>
                <a:lnTo>
                  <a:pt x="1339" y="1350"/>
                </a:lnTo>
                <a:lnTo>
                  <a:pt x="1339" y="1350"/>
                </a:lnTo>
                <a:lnTo>
                  <a:pt x="1339" y="1352"/>
                </a:lnTo>
                <a:lnTo>
                  <a:pt x="1337" y="1350"/>
                </a:lnTo>
                <a:lnTo>
                  <a:pt x="1337" y="1350"/>
                </a:lnTo>
                <a:lnTo>
                  <a:pt x="1339" y="1350"/>
                </a:lnTo>
                <a:lnTo>
                  <a:pt x="1339" y="1348"/>
                </a:lnTo>
                <a:lnTo>
                  <a:pt x="1339" y="1348"/>
                </a:lnTo>
                <a:lnTo>
                  <a:pt x="1341" y="1348"/>
                </a:lnTo>
                <a:lnTo>
                  <a:pt x="1341" y="1348"/>
                </a:lnTo>
                <a:lnTo>
                  <a:pt x="1341" y="1346"/>
                </a:lnTo>
                <a:lnTo>
                  <a:pt x="1341" y="1346"/>
                </a:lnTo>
                <a:lnTo>
                  <a:pt x="1339" y="1346"/>
                </a:lnTo>
                <a:lnTo>
                  <a:pt x="1339" y="1346"/>
                </a:lnTo>
                <a:lnTo>
                  <a:pt x="1339" y="1346"/>
                </a:lnTo>
                <a:lnTo>
                  <a:pt x="1337" y="1346"/>
                </a:lnTo>
                <a:lnTo>
                  <a:pt x="1337" y="1346"/>
                </a:lnTo>
                <a:lnTo>
                  <a:pt x="1339" y="1344"/>
                </a:lnTo>
                <a:lnTo>
                  <a:pt x="1341" y="1342"/>
                </a:lnTo>
                <a:lnTo>
                  <a:pt x="1341" y="1342"/>
                </a:lnTo>
                <a:lnTo>
                  <a:pt x="1341" y="1342"/>
                </a:lnTo>
                <a:lnTo>
                  <a:pt x="1341" y="1342"/>
                </a:lnTo>
                <a:lnTo>
                  <a:pt x="1341" y="1340"/>
                </a:lnTo>
                <a:lnTo>
                  <a:pt x="1341" y="1338"/>
                </a:lnTo>
                <a:lnTo>
                  <a:pt x="1341" y="1338"/>
                </a:lnTo>
                <a:lnTo>
                  <a:pt x="1343" y="1334"/>
                </a:lnTo>
                <a:lnTo>
                  <a:pt x="1347" y="1331"/>
                </a:lnTo>
                <a:lnTo>
                  <a:pt x="1349" y="1329"/>
                </a:lnTo>
                <a:lnTo>
                  <a:pt x="1349" y="1327"/>
                </a:lnTo>
                <a:lnTo>
                  <a:pt x="1349" y="1325"/>
                </a:lnTo>
                <a:lnTo>
                  <a:pt x="1351" y="1323"/>
                </a:lnTo>
                <a:lnTo>
                  <a:pt x="1349" y="1323"/>
                </a:lnTo>
                <a:lnTo>
                  <a:pt x="1349" y="1321"/>
                </a:lnTo>
                <a:lnTo>
                  <a:pt x="1349" y="1319"/>
                </a:lnTo>
                <a:lnTo>
                  <a:pt x="1349" y="1319"/>
                </a:lnTo>
                <a:lnTo>
                  <a:pt x="1347" y="1317"/>
                </a:lnTo>
                <a:lnTo>
                  <a:pt x="1345" y="1317"/>
                </a:lnTo>
                <a:lnTo>
                  <a:pt x="1345" y="1317"/>
                </a:lnTo>
                <a:lnTo>
                  <a:pt x="1343" y="1317"/>
                </a:lnTo>
                <a:lnTo>
                  <a:pt x="1341" y="1317"/>
                </a:lnTo>
                <a:lnTo>
                  <a:pt x="1341" y="1317"/>
                </a:lnTo>
                <a:lnTo>
                  <a:pt x="1343" y="1317"/>
                </a:lnTo>
                <a:lnTo>
                  <a:pt x="1343" y="1317"/>
                </a:lnTo>
                <a:lnTo>
                  <a:pt x="1345" y="1317"/>
                </a:lnTo>
                <a:lnTo>
                  <a:pt x="1345" y="1317"/>
                </a:lnTo>
                <a:lnTo>
                  <a:pt x="1345" y="1317"/>
                </a:lnTo>
                <a:lnTo>
                  <a:pt x="1345" y="1319"/>
                </a:lnTo>
                <a:lnTo>
                  <a:pt x="1345" y="1319"/>
                </a:lnTo>
                <a:lnTo>
                  <a:pt x="1343" y="1319"/>
                </a:lnTo>
                <a:lnTo>
                  <a:pt x="1341" y="1319"/>
                </a:lnTo>
                <a:lnTo>
                  <a:pt x="1337" y="1317"/>
                </a:lnTo>
                <a:lnTo>
                  <a:pt x="1337" y="1317"/>
                </a:lnTo>
                <a:lnTo>
                  <a:pt x="1333" y="1317"/>
                </a:lnTo>
                <a:lnTo>
                  <a:pt x="1331" y="1317"/>
                </a:lnTo>
                <a:lnTo>
                  <a:pt x="1331" y="1317"/>
                </a:lnTo>
                <a:lnTo>
                  <a:pt x="1331" y="1317"/>
                </a:lnTo>
                <a:lnTo>
                  <a:pt x="1331" y="1317"/>
                </a:lnTo>
                <a:lnTo>
                  <a:pt x="1328" y="1317"/>
                </a:lnTo>
                <a:lnTo>
                  <a:pt x="1326" y="1317"/>
                </a:lnTo>
                <a:lnTo>
                  <a:pt x="1324" y="1317"/>
                </a:lnTo>
                <a:lnTo>
                  <a:pt x="1322" y="1319"/>
                </a:lnTo>
                <a:lnTo>
                  <a:pt x="1320" y="1319"/>
                </a:lnTo>
                <a:lnTo>
                  <a:pt x="1307" y="1321"/>
                </a:lnTo>
                <a:lnTo>
                  <a:pt x="1305" y="1321"/>
                </a:lnTo>
                <a:lnTo>
                  <a:pt x="1301" y="1323"/>
                </a:lnTo>
                <a:lnTo>
                  <a:pt x="1299" y="1325"/>
                </a:lnTo>
                <a:lnTo>
                  <a:pt x="1297" y="1329"/>
                </a:lnTo>
                <a:lnTo>
                  <a:pt x="1297" y="1329"/>
                </a:lnTo>
                <a:lnTo>
                  <a:pt x="1297" y="1331"/>
                </a:lnTo>
                <a:lnTo>
                  <a:pt x="1297" y="1336"/>
                </a:lnTo>
                <a:lnTo>
                  <a:pt x="1297" y="1338"/>
                </a:lnTo>
                <a:lnTo>
                  <a:pt x="1297" y="1340"/>
                </a:lnTo>
                <a:lnTo>
                  <a:pt x="1297" y="1342"/>
                </a:lnTo>
                <a:lnTo>
                  <a:pt x="1297" y="1342"/>
                </a:lnTo>
                <a:lnTo>
                  <a:pt x="1295" y="1344"/>
                </a:lnTo>
                <a:lnTo>
                  <a:pt x="1293" y="1344"/>
                </a:lnTo>
                <a:lnTo>
                  <a:pt x="1293" y="1350"/>
                </a:lnTo>
                <a:lnTo>
                  <a:pt x="1291" y="1352"/>
                </a:lnTo>
                <a:lnTo>
                  <a:pt x="1289" y="1354"/>
                </a:lnTo>
                <a:lnTo>
                  <a:pt x="1287" y="1354"/>
                </a:lnTo>
                <a:lnTo>
                  <a:pt x="1282" y="1357"/>
                </a:lnTo>
                <a:lnTo>
                  <a:pt x="1282" y="1357"/>
                </a:lnTo>
                <a:lnTo>
                  <a:pt x="1282" y="1359"/>
                </a:lnTo>
                <a:lnTo>
                  <a:pt x="1282" y="1359"/>
                </a:lnTo>
                <a:lnTo>
                  <a:pt x="1284" y="1357"/>
                </a:lnTo>
                <a:lnTo>
                  <a:pt x="1284" y="1357"/>
                </a:lnTo>
                <a:lnTo>
                  <a:pt x="1284" y="1359"/>
                </a:lnTo>
                <a:lnTo>
                  <a:pt x="1284" y="1359"/>
                </a:lnTo>
                <a:lnTo>
                  <a:pt x="1284" y="1359"/>
                </a:lnTo>
                <a:lnTo>
                  <a:pt x="1284" y="1359"/>
                </a:lnTo>
                <a:lnTo>
                  <a:pt x="1284" y="1361"/>
                </a:lnTo>
                <a:lnTo>
                  <a:pt x="1282" y="1363"/>
                </a:lnTo>
                <a:lnTo>
                  <a:pt x="1282" y="1363"/>
                </a:lnTo>
                <a:lnTo>
                  <a:pt x="1280" y="1363"/>
                </a:lnTo>
                <a:lnTo>
                  <a:pt x="1278" y="1363"/>
                </a:lnTo>
                <a:lnTo>
                  <a:pt x="1276" y="1363"/>
                </a:lnTo>
                <a:lnTo>
                  <a:pt x="1276" y="1361"/>
                </a:lnTo>
                <a:lnTo>
                  <a:pt x="1276" y="1361"/>
                </a:lnTo>
                <a:lnTo>
                  <a:pt x="1276" y="1361"/>
                </a:lnTo>
                <a:lnTo>
                  <a:pt x="1276" y="1359"/>
                </a:lnTo>
                <a:lnTo>
                  <a:pt x="1274" y="1359"/>
                </a:lnTo>
                <a:lnTo>
                  <a:pt x="1272" y="1361"/>
                </a:lnTo>
                <a:lnTo>
                  <a:pt x="1268" y="1361"/>
                </a:lnTo>
                <a:lnTo>
                  <a:pt x="1268" y="1361"/>
                </a:lnTo>
                <a:lnTo>
                  <a:pt x="1266" y="1361"/>
                </a:lnTo>
                <a:lnTo>
                  <a:pt x="1263" y="1361"/>
                </a:lnTo>
                <a:lnTo>
                  <a:pt x="1263" y="1363"/>
                </a:lnTo>
                <a:lnTo>
                  <a:pt x="1261" y="1363"/>
                </a:lnTo>
                <a:lnTo>
                  <a:pt x="1259" y="1363"/>
                </a:lnTo>
                <a:lnTo>
                  <a:pt x="1257" y="1363"/>
                </a:lnTo>
                <a:lnTo>
                  <a:pt x="1253" y="1363"/>
                </a:lnTo>
                <a:lnTo>
                  <a:pt x="1249" y="1365"/>
                </a:lnTo>
                <a:lnTo>
                  <a:pt x="1247" y="1365"/>
                </a:lnTo>
                <a:lnTo>
                  <a:pt x="1243" y="1367"/>
                </a:lnTo>
                <a:lnTo>
                  <a:pt x="1240" y="1367"/>
                </a:lnTo>
                <a:lnTo>
                  <a:pt x="1238" y="1367"/>
                </a:lnTo>
                <a:lnTo>
                  <a:pt x="1238" y="1367"/>
                </a:lnTo>
                <a:lnTo>
                  <a:pt x="1236" y="1365"/>
                </a:lnTo>
                <a:lnTo>
                  <a:pt x="1234" y="1363"/>
                </a:lnTo>
                <a:lnTo>
                  <a:pt x="1232" y="1361"/>
                </a:lnTo>
                <a:lnTo>
                  <a:pt x="1228" y="1359"/>
                </a:lnTo>
                <a:lnTo>
                  <a:pt x="1224" y="1359"/>
                </a:lnTo>
                <a:lnTo>
                  <a:pt x="1222" y="1359"/>
                </a:lnTo>
                <a:lnTo>
                  <a:pt x="1222" y="1359"/>
                </a:lnTo>
                <a:lnTo>
                  <a:pt x="1222" y="1359"/>
                </a:lnTo>
                <a:lnTo>
                  <a:pt x="1224" y="1361"/>
                </a:lnTo>
                <a:lnTo>
                  <a:pt x="1222" y="1361"/>
                </a:lnTo>
                <a:lnTo>
                  <a:pt x="1219" y="1359"/>
                </a:lnTo>
                <a:lnTo>
                  <a:pt x="1217" y="1359"/>
                </a:lnTo>
                <a:lnTo>
                  <a:pt x="1217" y="1357"/>
                </a:lnTo>
                <a:lnTo>
                  <a:pt x="1219" y="1359"/>
                </a:lnTo>
                <a:lnTo>
                  <a:pt x="1219" y="1359"/>
                </a:lnTo>
                <a:lnTo>
                  <a:pt x="1217" y="1357"/>
                </a:lnTo>
                <a:lnTo>
                  <a:pt x="1217" y="1354"/>
                </a:lnTo>
                <a:lnTo>
                  <a:pt x="1215" y="1354"/>
                </a:lnTo>
                <a:lnTo>
                  <a:pt x="1215" y="1352"/>
                </a:lnTo>
                <a:lnTo>
                  <a:pt x="1213" y="1350"/>
                </a:lnTo>
                <a:lnTo>
                  <a:pt x="1213" y="1348"/>
                </a:lnTo>
                <a:lnTo>
                  <a:pt x="1211" y="1346"/>
                </a:lnTo>
                <a:lnTo>
                  <a:pt x="1211" y="1342"/>
                </a:lnTo>
                <a:lnTo>
                  <a:pt x="1207" y="1338"/>
                </a:lnTo>
                <a:lnTo>
                  <a:pt x="1201" y="1331"/>
                </a:lnTo>
                <a:lnTo>
                  <a:pt x="1201" y="1329"/>
                </a:lnTo>
                <a:lnTo>
                  <a:pt x="1201" y="1329"/>
                </a:lnTo>
                <a:lnTo>
                  <a:pt x="1196" y="1323"/>
                </a:lnTo>
                <a:lnTo>
                  <a:pt x="1194" y="1319"/>
                </a:lnTo>
                <a:lnTo>
                  <a:pt x="1194" y="1319"/>
                </a:lnTo>
                <a:lnTo>
                  <a:pt x="1194" y="1319"/>
                </a:lnTo>
                <a:lnTo>
                  <a:pt x="1194" y="1317"/>
                </a:lnTo>
                <a:lnTo>
                  <a:pt x="1194" y="1317"/>
                </a:lnTo>
                <a:lnTo>
                  <a:pt x="1192" y="1317"/>
                </a:lnTo>
                <a:lnTo>
                  <a:pt x="1192" y="1310"/>
                </a:lnTo>
                <a:lnTo>
                  <a:pt x="1194" y="1315"/>
                </a:lnTo>
                <a:lnTo>
                  <a:pt x="1196" y="1317"/>
                </a:lnTo>
                <a:lnTo>
                  <a:pt x="1196" y="1317"/>
                </a:lnTo>
                <a:lnTo>
                  <a:pt x="1196" y="1317"/>
                </a:lnTo>
                <a:lnTo>
                  <a:pt x="1196" y="1319"/>
                </a:lnTo>
                <a:lnTo>
                  <a:pt x="1196" y="1321"/>
                </a:lnTo>
                <a:lnTo>
                  <a:pt x="1196" y="1321"/>
                </a:lnTo>
                <a:lnTo>
                  <a:pt x="1196" y="1319"/>
                </a:lnTo>
                <a:lnTo>
                  <a:pt x="1199" y="1319"/>
                </a:lnTo>
                <a:lnTo>
                  <a:pt x="1199" y="1317"/>
                </a:lnTo>
                <a:lnTo>
                  <a:pt x="1196" y="1317"/>
                </a:lnTo>
                <a:lnTo>
                  <a:pt x="1196" y="1315"/>
                </a:lnTo>
                <a:lnTo>
                  <a:pt x="1194" y="1313"/>
                </a:lnTo>
                <a:lnTo>
                  <a:pt x="1192" y="1308"/>
                </a:lnTo>
                <a:lnTo>
                  <a:pt x="1190" y="1306"/>
                </a:lnTo>
                <a:lnTo>
                  <a:pt x="1190" y="1302"/>
                </a:lnTo>
                <a:lnTo>
                  <a:pt x="1190" y="1302"/>
                </a:lnTo>
                <a:lnTo>
                  <a:pt x="1190" y="1300"/>
                </a:lnTo>
                <a:lnTo>
                  <a:pt x="1190" y="1298"/>
                </a:lnTo>
                <a:lnTo>
                  <a:pt x="1192" y="1298"/>
                </a:lnTo>
                <a:lnTo>
                  <a:pt x="1192" y="1296"/>
                </a:lnTo>
                <a:lnTo>
                  <a:pt x="1192" y="1289"/>
                </a:lnTo>
                <a:lnTo>
                  <a:pt x="1192" y="1283"/>
                </a:lnTo>
                <a:lnTo>
                  <a:pt x="1192" y="1283"/>
                </a:lnTo>
                <a:lnTo>
                  <a:pt x="1192" y="1283"/>
                </a:lnTo>
                <a:lnTo>
                  <a:pt x="1192" y="1281"/>
                </a:lnTo>
                <a:lnTo>
                  <a:pt x="1192" y="1275"/>
                </a:lnTo>
                <a:lnTo>
                  <a:pt x="1194" y="1264"/>
                </a:lnTo>
                <a:lnTo>
                  <a:pt x="1196" y="1262"/>
                </a:lnTo>
                <a:lnTo>
                  <a:pt x="1199" y="1256"/>
                </a:lnTo>
                <a:lnTo>
                  <a:pt x="1201" y="1254"/>
                </a:lnTo>
                <a:lnTo>
                  <a:pt x="1201" y="1250"/>
                </a:lnTo>
                <a:lnTo>
                  <a:pt x="1201" y="1248"/>
                </a:lnTo>
                <a:lnTo>
                  <a:pt x="1199" y="1248"/>
                </a:lnTo>
                <a:lnTo>
                  <a:pt x="1196" y="1243"/>
                </a:lnTo>
                <a:lnTo>
                  <a:pt x="1196" y="1241"/>
                </a:lnTo>
                <a:lnTo>
                  <a:pt x="1196" y="1239"/>
                </a:lnTo>
                <a:lnTo>
                  <a:pt x="1194" y="1237"/>
                </a:lnTo>
                <a:lnTo>
                  <a:pt x="1194" y="1235"/>
                </a:lnTo>
                <a:lnTo>
                  <a:pt x="1194" y="1235"/>
                </a:lnTo>
                <a:lnTo>
                  <a:pt x="1194" y="1233"/>
                </a:lnTo>
                <a:lnTo>
                  <a:pt x="1196" y="1233"/>
                </a:lnTo>
                <a:lnTo>
                  <a:pt x="1196" y="1231"/>
                </a:lnTo>
                <a:lnTo>
                  <a:pt x="1196" y="1231"/>
                </a:lnTo>
                <a:lnTo>
                  <a:pt x="1192" y="1229"/>
                </a:lnTo>
                <a:lnTo>
                  <a:pt x="1192" y="1227"/>
                </a:lnTo>
                <a:lnTo>
                  <a:pt x="1192" y="1229"/>
                </a:lnTo>
                <a:lnTo>
                  <a:pt x="1194" y="1229"/>
                </a:lnTo>
                <a:lnTo>
                  <a:pt x="1196" y="1229"/>
                </a:lnTo>
                <a:lnTo>
                  <a:pt x="1196" y="1229"/>
                </a:lnTo>
                <a:lnTo>
                  <a:pt x="1196" y="1227"/>
                </a:lnTo>
                <a:lnTo>
                  <a:pt x="1199" y="1224"/>
                </a:lnTo>
                <a:lnTo>
                  <a:pt x="1196" y="1220"/>
                </a:lnTo>
                <a:lnTo>
                  <a:pt x="1196" y="1220"/>
                </a:lnTo>
                <a:lnTo>
                  <a:pt x="1196" y="1220"/>
                </a:lnTo>
                <a:lnTo>
                  <a:pt x="1199" y="1220"/>
                </a:lnTo>
                <a:lnTo>
                  <a:pt x="1201" y="1220"/>
                </a:lnTo>
                <a:lnTo>
                  <a:pt x="1201" y="1218"/>
                </a:lnTo>
                <a:lnTo>
                  <a:pt x="1203" y="1216"/>
                </a:lnTo>
                <a:lnTo>
                  <a:pt x="1201" y="1218"/>
                </a:lnTo>
                <a:lnTo>
                  <a:pt x="1201" y="1216"/>
                </a:lnTo>
                <a:lnTo>
                  <a:pt x="1201" y="1216"/>
                </a:lnTo>
                <a:lnTo>
                  <a:pt x="1201" y="1216"/>
                </a:lnTo>
                <a:lnTo>
                  <a:pt x="1203" y="1216"/>
                </a:lnTo>
                <a:lnTo>
                  <a:pt x="1203" y="1216"/>
                </a:lnTo>
                <a:lnTo>
                  <a:pt x="1203" y="1216"/>
                </a:lnTo>
                <a:lnTo>
                  <a:pt x="1203" y="1216"/>
                </a:lnTo>
                <a:lnTo>
                  <a:pt x="1205" y="1216"/>
                </a:lnTo>
                <a:lnTo>
                  <a:pt x="1205" y="1216"/>
                </a:lnTo>
                <a:lnTo>
                  <a:pt x="1205" y="1216"/>
                </a:lnTo>
                <a:lnTo>
                  <a:pt x="1205" y="1214"/>
                </a:lnTo>
                <a:lnTo>
                  <a:pt x="1205" y="1212"/>
                </a:lnTo>
                <a:lnTo>
                  <a:pt x="1207" y="1214"/>
                </a:lnTo>
                <a:lnTo>
                  <a:pt x="1209" y="1212"/>
                </a:lnTo>
                <a:lnTo>
                  <a:pt x="1209" y="1212"/>
                </a:lnTo>
                <a:lnTo>
                  <a:pt x="1211" y="1212"/>
                </a:lnTo>
                <a:lnTo>
                  <a:pt x="1211" y="1212"/>
                </a:lnTo>
                <a:lnTo>
                  <a:pt x="1209" y="1212"/>
                </a:lnTo>
                <a:lnTo>
                  <a:pt x="1207" y="1208"/>
                </a:lnTo>
                <a:lnTo>
                  <a:pt x="1209" y="1208"/>
                </a:lnTo>
                <a:lnTo>
                  <a:pt x="1209" y="1208"/>
                </a:lnTo>
                <a:lnTo>
                  <a:pt x="1209" y="1208"/>
                </a:lnTo>
                <a:lnTo>
                  <a:pt x="1209" y="1208"/>
                </a:lnTo>
                <a:lnTo>
                  <a:pt x="1211" y="1210"/>
                </a:lnTo>
                <a:lnTo>
                  <a:pt x="1211" y="1208"/>
                </a:lnTo>
                <a:lnTo>
                  <a:pt x="1211" y="1208"/>
                </a:lnTo>
                <a:lnTo>
                  <a:pt x="1213" y="1208"/>
                </a:lnTo>
                <a:lnTo>
                  <a:pt x="1215" y="1210"/>
                </a:lnTo>
                <a:lnTo>
                  <a:pt x="1217" y="1208"/>
                </a:lnTo>
                <a:lnTo>
                  <a:pt x="1215" y="1210"/>
                </a:lnTo>
                <a:lnTo>
                  <a:pt x="1213" y="1212"/>
                </a:lnTo>
                <a:lnTo>
                  <a:pt x="1215" y="1210"/>
                </a:lnTo>
                <a:lnTo>
                  <a:pt x="1217" y="1210"/>
                </a:lnTo>
                <a:lnTo>
                  <a:pt x="1219" y="1208"/>
                </a:lnTo>
                <a:lnTo>
                  <a:pt x="1222" y="1208"/>
                </a:lnTo>
                <a:lnTo>
                  <a:pt x="1222" y="1208"/>
                </a:lnTo>
                <a:lnTo>
                  <a:pt x="1226" y="1206"/>
                </a:lnTo>
                <a:lnTo>
                  <a:pt x="1228" y="1204"/>
                </a:lnTo>
                <a:lnTo>
                  <a:pt x="1230" y="1201"/>
                </a:lnTo>
                <a:lnTo>
                  <a:pt x="1230" y="1199"/>
                </a:lnTo>
                <a:lnTo>
                  <a:pt x="1232" y="1199"/>
                </a:lnTo>
                <a:lnTo>
                  <a:pt x="1232" y="1197"/>
                </a:lnTo>
                <a:lnTo>
                  <a:pt x="1232" y="1195"/>
                </a:lnTo>
                <a:lnTo>
                  <a:pt x="1232" y="1195"/>
                </a:lnTo>
                <a:lnTo>
                  <a:pt x="1232" y="1193"/>
                </a:lnTo>
                <a:lnTo>
                  <a:pt x="1232" y="1191"/>
                </a:lnTo>
                <a:lnTo>
                  <a:pt x="1232" y="1193"/>
                </a:lnTo>
                <a:lnTo>
                  <a:pt x="1232" y="1193"/>
                </a:lnTo>
                <a:lnTo>
                  <a:pt x="1234" y="1191"/>
                </a:lnTo>
                <a:lnTo>
                  <a:pt x="1234" y="1191"/>
                </a:lnTo>
                <a:lnTo>
                  <a:pt x="1236" y="1193"/>
                </a:lnTo>
                <a:lnTo>
                  <a:pt x="1234" y="1195"/>
                </a:lnTo>
                <a:lnTo>
                  <a:pt x="1236" y="1195"/>
                </a:lnTo>
                <a:lnTo>
                  <a:pt x="1236" y="1195"/>
                </a:lnTo>
                <a:lnTo>
                  <a:pt x="1238" y="1195"/>
                </a:lnTo>
                <a:lnTo>
                  <a:pt x="1234" y="1197"/>
                </a:lnTo>
                <a:lnTo>
                  <a:pt x="1234" y="1197"/>
                </a:lnTo>
                <a:lnTo>
                  <a:pt x="1238" y="1195"/>
                </a:lnTo>
                <a:lnTo>
                  <a:pt x="1245" y="1193"/>
                </a:lnTo>
                <a:lnTo>
                  <a:pt x="1247" y="1193"/>
                </a:lnTo>
                <a:lnTo>
                  <a:pt x="1247" y="1191"/>
                </a:lnTo>
                <a:lnTo>
                  <a:pt x="1247" y="1191"/>
                </a:lnTo>
                <a:lnTo>
                  <a:pt x="1249" y="1187"/>
                </a:lnTo>
                <a:lnTo>
                  <a:pt x="1249" y="1187"/>
                </a:lnTo>
                <a:lnTo>
                  <a:pt x="1249" y="1189"/>
                </a:lnTo>
                <a:lnTo>
                  <a:pt x="1249" y="1189"/>
                </a:lnTo>
                <a:lnTo>
                  <a:pt x="1249" y="1189"/>
                </a:lnTo>
                <a:lnTo>
                  <a:pt x="1249" y="1191"/>
                </a:lnTo>
                <a:lnTo>
                  <a:pt x="1247" y="1191"/>
                </a:lnTo>
                <a:lnTo>
                  <a:pt x="1249" y="1191"/>
                </a:lnTo>
                <a:lnTo>
                  <a:pt x="1249" y="1191"/>
                </a:lnTo>
                <a:lnTo>
                  <a:pt x="1249" y="1191"/>
                </a:lnTo>
                <a:lnTo>
                  <a:pt x="1251" y="1191"/>
                </a:lnTo>
                <a:lnTo>
                  <a:pt x="1255" y="1191"/>
                </a:lnTo>
                <a:lnTo>
                  <a:pt x="1257" y="1191"/>
                </a:lnTo>
                <a:lnTo>
                  <a:pt x="1257" y="1191"/>
                </a:lnTo>
                <a:lnTo>
                  <a:pt x="1261" y="1191"/>
                </a:lnTo>
                <a:lnTo>
                  <a:pt x="1263" y="1193"/>
                </a:lnTo>
                <a:lnTo>
                  <a:pt x="1266" y="1193"/>
                </a:lnTo>
                <a:lnTo>
                  <a:pt x="1272" y="1195"/>
                </a:lnTo>
                <a:lnTo>
                  <a:pt x="1274" y="1193"/>
                </a:lnTo>
                <a:lnTo>
                  <a:pt x="1274" y="1193"/>
                </a:lnTo>
                <a:lnTo>
                  <a:pt x="1274" y="1193"/>
                </a:lnTo>
                <a:lnTo>
                  <a:pt x="1274" y="1193"/>
                </a:lnTo>
                <a:lnTo>
                  <a:pt x="1274" y="1191"/>
                </a:lnTo>
                <a:lnTo>
                  <a:pt x="1274" y="1191"/>
                </a:lnTo>
                <a:lnTo>
                  <a:pt x="1276" y="1191"/>
                </a:lnTo>
                <a:lnTo>
                  <a:pt x="1278" y="1191"/>
                </a:lnTo>
                <a:lnTo>
                  <a:pt x="1280" y="1191"/>
                </a:lnTo>
                <a:lnTo>
                  <a:pt x="1280" y="1193"/>
                </a:lnTo>
                <a:lnTo>
                  <a:pt x="1282" y="1195"/>
                </a:lnTo>
                <a:lnTo>
                  <a:pt x="1284" y="1195"/>
                </a:lnTo>
                <a:lnTo>
                  <a:pt x="1284" y="1195"/>
                </a:lnTo>
                <a:lnTo>
                  <a:pt x="1287" y="1195"/>
                </a:lnTo>
                <a:lnTo>
                  <a:pt x="1287" y="1195"/>
                </a:lnTo>
                <a:lnTo>
                  <a:pt x="1287" y="1195"/>
                </a:lnTo>
                <a:lnTo>
                  <a:pt x="1287" y="1197"/>
                </a:lnTo>
                <a:lnTo>
                  <a:pt x="1287" y="1197"/>
                </a:lnTo>
                <a:lnTo>
                  <a:pt x="1287" y="1197"/>
                </a:lnTo>
                <a:lnTo>
                  <a:pt x="1284" y="1197"/>
                </a:lnTo>
                <a:lnTo>
                  <a:pt x="1284" y="1199"/>
                </a:lnTo>
                <a:lnTo>
                  <a:pt x="1289" y="1199"/>
                </a:lnTo>
                <a:lnTo>
                  <a:pt x="1293" y="1201"/>
                </a:lnTo>
                <a:lnTo>
                  <a:pt x="1295" y="1201"/>
                </a:lnTo>
                <a:lnTo>
                  <a:pt x="1295" y="1199"/>
                </a:lnTo>
                <a:lnTo>
                  <a:pt x="1297" y="1199"/>
                </a:lnTo>
                <a:lnTo>
                  <a:pt x="1299" y="1199"/>
                </a:lnTo>
                <a:lnTo>
                  <a:pt x="1299" y="1199"/>
                </a:lnTo>
                <a:lnTo>
                  <a:pt x="1301" y="1201"/>
                </a:lnTo>
                <a:lnTo>
                  <a:pt x="1301" y="1201"/>
                </a:lnTo>
                <a:lnTo>
                  <a:pt x="1301" y="1201"/>
                </a:lnTo>
                <a:lnTo>
                  <a:pt x="1303" y="1199"/>
                </a:lnTo>
                <a:lnTo>
                  <a:pt x="1303" y="1199"/>
                </a:lnTo>
                <a:lnTo>
                  <a:pt x="1303" y="1199"/>
                </a:lnTo>
                <a:lnTo>
                  <a:pt x="1303" y="1197"/>
                </a:lnTo>
                <a:lnTo>
                  <a:pt x="1303" y="1197"/>
                </a:lnTo>
                <a:lnTo>
                  <a:pt x="1303" y="1195"/>
                </a:lnTo>
                <a:lnTo>
                  <a:pt x="1301" y="1195"/>
                </a:lnTo>
                <a:lnTo>
                  <a:pt x="1301" y="1195"/>
                </a:lnTo>
                <a:lnTo>
                  <a:pt x="1301" y="1195"/>
                </a:lnTo>
                <a:lnTo>
                  <a:pt x="1305" y="1195"/>
                </a:lnTo>
                <a:lnTo>
                  <a:pt x="1307" y="1197"/>
                </a:lnTo>
                <a:lnTo>
                  <a:pt x="1307" y="1197"/>
                </a:lnTo>
                <a:lnTo>
                  <a:pt x="1307" y="1197"/>
                </a:lnTo>
                <a:lnTo>
                  <a:pt x="1307" y="1197"/>
                </a:lnTo>
                <a:lnTo>
                  <a:pt x="1310" y="1197"/>
                </a:lnTo>
                <a:lnTo>
                  <a:pt x="1310" y="1197"/>
                </a:lnTo>
                <a:lnTo>
                  <a:pt x="1310" y="1199"/>
                </a:lnTo>
                <a:lnTo>
                  <a:pt x="1312" y="1199"/>
                </a:lnTo>
                <a:lnTo>
                  <a:pt x="1312" y="1199"/>
                </a:lnTo>
                <a:lnTo>
                  <a:pt x="1312" y="1201"/>
                </a:lnTo>
                <a:lnTo>
                  <a:pt x="1314" y="1201"/>
                </a:lnTo>
                <a:lnTo>
                  <a:pt x="1314" y="1204"/>
                </a:lnTo>
                <a:lnTo>
                  <a:pt x="1314" y="1204"/>
                </a:lnTo>
                <a:lnTo>
                  <a:pt x="1316" y="1201"/>
                </a:lnTo>
                <a:lnTo>
                  <a:pt x="1316" y="1201"/>
                </a:lnTo>
                <a:lnTo>
                  <a:pt x="1316" y="1204"/>
                </a:lnTo>
                <a:lnTo>
                  <a:pt x="1316" y="1201"/>
                </a:lnTo>
                <a:lnTo>
                  <a:pt x="1316" y="1201"/>
                </a:lnTo>
                <a:lnTo>
                  <a:pt x="1318" y="1201"/>
                </a:lnTo>
                <a:lnTo>
                  <a:pt x="1318" y="1199"/>
                </a:lnTo>
                <a:lnTo>
                  <a:pt x="1318" y="1199"/>
                </a:lnTo>
                <a:lnTo>
                  <a:pt x="1316" y="1199"/>
                </a:lnTo>
                <a:lnTo>
                  <a:pt x="1316" y="1197"/>
                </a:lnTo>
                <a:lnTo>
                  <a:pt x="1314" y="1197"/>
                </a:lnTo>
                <a:lnTo>
                  <a:pt x="1312" y="1197"/>
                </a:lnTo>
                <a:lnTo>
                  <a:pt x="1310" y="1195"/>
                </a:lnTo>
                <a:lnTo>
                  <a:pt x="1310" y="1195"/>
                </a:lnTo>
                <a:lnTo>
                  <a:pt x="1307" y="1193"/>
                </a:lnTo>
                <a:lnTo>
                  <a:pt x="1307" y="1193"/>
                </a:lnTo>
                <a:lnTo>
                  <a:pt x="1307" y="1193"/>
                </a:lnTo>
                <a:lnTo>
                  <a:pt x="1310" y="1193"/>
                </a:lnTo>
                <a:lnTo>
                  <a:pt x="1310" y="1193"/>
                </a:lnTo>
                <a:lnTo>
                  <a:pt x="1310" y="1193"/>
                </a:lnTo>
                <a:lnTo>
                  <a:pt x="1310" y="1191"/>
                </a:lnTo>
                <a:lnTo>
                  <a:pt x="1312" y="1191"/>
                </a:lnTo>
                <a:lnTo>
                  <a:pt x="1312" y="1191"/>
                </a:lnTo>
                <a:lnTo>
                  <a:pt x="1314" y="1191"/>
                </a:lnTo>
                <a:lnTo>
                  <a:pt x="1314" y="1189"/>
                </a:lnTo>
                <a:lnTo>
                  <a:pt x="1314" y="1189"/>
                </a:lnTo>
                <a:lnTo>
                  <a:pt x="1312" y="1187"/>
                </a:lnTo>
                <a:lnTo>
                  <a:pt x="1312" y="1187"/>
                </a:lnTo>
                <a:lnTo>
                  <a:pt x="1312" y="1187"/>
                </a:lnTo>
                <a:lnTo>
                  <a:pt x="1312" y="1187"/>
                </a:lnTo>
                <a:lnTo>
                  <a:pt x="1310" y="1187"/>
                </a:lnTo>
                <a:lnTo>
                  <a:pt x="1310" y="1189"/>
                </a:lnTo>
                <a:lnTo>
                  <a:pt x="1310" y="1189"/>
                </a:lnTo>
                <a:lnTo>
                  <a:pt x="1307" y="1189"/>
                </a:lnTo>
                <a:lnTo>
                  <a:pt x="1307" y="1187"/>
                </a:lnTo>
                <a:lnTo>
                  <a:pt x="1307" y="1187"/>
                </a:lnTo>
                <a:lnTo>
                  <a:pt x="1307" y="1187"/>
                </a:lnTo>
                <a:lnTo>
                  <a:pt x="1310" y="1185"/>
                </a:lnTo>
                <a:lnTo>
                  <a:pt x="1310" y="1185"/>
                </a:lnTo>
                <a:lnTo>
                  <a:pt x="1307" y="1185"/>
                </a:lnTo>
                <a:lnTo>
                  <a:pt x="1307" y="1185"/>
                </a:lnTo>
                <a:lnTo>
                  <a:pt x="1307" y="1185"/>
                </a:lnTo>
                <a:lnTo>
                  <a:pt x="1305" y="1185"/>
                </a:lnTo>
                <a:lnTo>
                  <a:pt x="1303" y="1187"/>
                </a:lnTo>
                <a:lnTo>
                  <a:pt x="1301" y="1187"/>
                </a:lnTo>
                <a:lnTo>
                  <a:pt x="1299" y="1187"/>
                </a:lnTo>
                <a:lnTo>
                  <a:pt x="1297" y="1185"/>
                </a:lnTo>
                <a:lnTo>
                  <a:pt x="1299" y="1183"/>
                </a:lnTo>
                <a:lnTo>
                  <a:pt x="1301" y="1180"/>
                </a:lnTo>
                <a:lnTo>
                  <a:pt x="1301" y="1183"/>
                </a:lnTo>
                <a:lnTo>
                  <a:pt x="1303" y="1183"/>
                </a:lnTo>
                <a:lnTo>
                  <a:pt x="1305" y="1183"/>
                </a:lnTo>
                <a:lnTo>
                  <a:pt x="1310" y="1185"/>
                </a:lnTo>
                <a:lnTo>
                  <a:pt x="1312" y="1185"/>
                </a:lnTo>
                <a:lnTo>
                  <a:pt x="1314" y="1183"/>
                </a:lnTo>
                <a:lnTo>
                  <a:pt x="1314" y="1183"/>
                </a:lnTo>
                <a:lnTo>
                  <a:pt x="1316" y="1183"/>
                </a:lnTo>
                <a:lnTo>
                  <a:pt x="1318" y="1183"/>
                </a:lnTo>
                <a:lnTo>
                  <a:pt x="1320" y="1180"/>
                </a:lnTo>
                <a:lnTo>
                  <a:pt x="1320" y="1180"/>
                </a:lnTo>
                <a:lnTo>
                  <a:pt x="1320" y="1180"/>
                </a:lnTo>
                <a:lnTo>
                  <a:pt x="1322" y="1183"/>
                </a:lnTo>
                <a:lnTo>
                  <a:pt x="1328" y="1180"/>
                </a:lnTo>
                <a:lnTo>
                  <a:pt x="1328" y="1183"/>
                </a:lnTo>
                <a:lnTo>
                  <a:pt x="1331" y="1183"/>
                </a:lnTo>
                <a:lnTo>
                  <a:pt x="1331" y="1180"/>
                </a:lnTo>
                <a:lnTo>
                  <a:pt x="1333" y="1178"/>
                </a:lnTo>
                <a:lnTo>
                  <a:pt x="1333" y="1176"/>
                </a:lnTo>
                <a:lnTo>
                  <a:pt x="1333" y="1176"/>
                </a:lnTo>
                <a:lnTo>
                  <a:pt x="1333" y="1178"/>
                </a:lnTo>
                <a:lnTo>
                  <a:pt x="1335" y="1178"/>
                </a:lnTo>
                <a:lnTo>
                  <a:pt x="1335" y="1180"/>
                </a:lnTo>
                <a:lnTo>
                  <a:pt x="1335" y="1180"/>
                </a:lnTo>
                <a:lnTo>
                  <a:pt x="1335" y="1180"/>
                </a:lnTo>
                <a:lnTo>
                  <a:pt x="1335" y="1183"/>
                </a:lnTo>
                <a:lnTo>
                  <a:pt x="1337" y="1183"/>
                </a:lnTo>
                <a:lnTo>
                  <a:pt x="1335" y="1183"/>
                </a:lnTo>
                <a:lnTo>
                  <a:pt x="1333" y="1183"/>
                </a:lnTo>
                <a:lnTo>
                  <a:pt x="1333" y="1185"/>
                </a:lnTo>
                <a:lnTo>
                  <a:pt x="1339" y="1183"/>
                </a:lnTo>
                <a:lnTo>
                  <a:pt x="1339" y="1183"/>
                </a:lnTo>
                <a:lnTo>
                  <a:pt x="1341" y="1180"/>
                </a:lnTo>
                <a:lnTo>
                  <a:pt x="1341" y="1183"/>
                </a:lnTo>
                <a:lnTo>
                  <a:pt x="1341" y="1183"/>
                </a:lnTo>
                <a:lnTo>
                  <a:pt x="1341" y="1183"/>
                </a:lnTo>
                <a:lnTo>
                  <a:pt x="1343" y="1183"/>
                </a:lnTo>
                <a:lnTo>
                  <a:pt x="1343" y="1180"/>
                </a:lnTo>
                <a:lnTo>
                  <a:pt x="1345" y="1180"/>
                </a:lnTo>
                <a:lnTo>
                  <a:pt x="1345" y="1178"/>
                </a:lnTo>
                <a:lnTo>
                  <a:pt x="1345" y="1178"/>
                </a:lnTo>
                <a:lnTo>
                  <a:pt x="1347" y="1180"/>
                </a:lnTo>
                <a:lnTo>
                  <a:pt x="1347" y="1178"/>
                </a:lnTo>
                <a:lnTo>
                  <a:pt x="1347" y="1178"/>
                </a:lnTo>
                <a:lnTo>
                  <a:pt x="1347" y="1180"/>
                </a:lnTo>
                <a:lnTo>
                  <a:pt x="1347" y="1180"/>
                </a:lnTo>
                <a:lnTo>
                  <a:pt x="1345" y="1180"/>
                </a:lnTo>
                <a:lnTo>
                  <a:pt x="1345" y="1180"/>
                </a:lnTo>
                <a:lnTo>
                  <a:pt x="1345" y="1183"/>
                </a:lnTo>
                <a:lnTo>
                  <a:pt x="1347" y="1180"/>
                </a:lnTo>
                <a:lnTo>
                  <a:pt x="1351" y="1180"/>
                </a:lnTo>
                <a:lnTo>
                  <a:pt x="1354" y="1180"/>
                </a:lnTo>
                <a:lnTo>
                  <a:pt x="1354" y="1180"/>
                </a:lnTo>
                <a:lnTo>
                  <a:pt x="1356" y="1180"/>
                </a:lnTo>
                <a:lnTo>
                  <a:pt x="1356" y="1180"/>
                </a:lnTo>
                <a:lnTo>
                  <a:pt x="1358" y="1180"/>
                </a:lnTo>
                <a:lnTo>
                  <a:pt x="1360" y="1180"/>
                </a:lnTo>
                <a:lnTo>
                  <a:pt x="1360" y="1180"/>
                </a:lnTo>
                <a:lnTo>
                  <a:pt x="1360" y="1180"/>
                </a:lnTo>
                <a:lnTo>
                  <a:pt x="1358" y="1180"/>
                </a:lnTo>
                <a:lnTo>
                  <a:pt x="1356" y="1180"/>
                </a:lnTo>
                <a:lnTo>
                  <a:pt x="1360" y="1183"/>
                </a:lnTo>
                <a:lnTo>
                  <a:pt x="1364" y="1185"/>
                </a:lnTo>
                <a:lnTo>
                  <a:pt x="1364" y="1185"/>
                </a:lnTo>
                <a:lnTo>
                  <a:pt x="1366" y="1185"/>
                </a:lnTo>
                <a:lnTo>
                  <a:pt x="1366" y="1185"/>
                </a:lnTo>
                <a:lnTo>
                  <a:pt x="1366" y="1183"/>
                </a:lnTo>
                <a:lnTo>
                  <a:pt x="1366" y="1183"/>
                </a:lnTo>
                <a:lnTo>
                  <a:pt x="1368" y="1183"/>
                </a:lnTo>
                <a:lnTo>
                  <a:pt x="1366" y="1185"/>
                </a:lnTo>
                <a:lnTo>
                  <a:pt x="1366" y="1185"/>
                </a:lnTo>
                <a:lnTo>
                  <a:pt x="1368" y="1185"/>
                </a:lnTo>
                <a:lnTo>
                  <a:pt x="1368" y="1185"/>
                </a:lnTo>
                <a:lnTo>
                  <a:pt x="1366" y="1185"/>
                </a:lnTo>
                <a:lnTo>
                  <a:pt x="1368" y="1187"/>
                </a:lnTo>
                <a:lnTo>
                  <a:pt x="1370" y="1189"/>
                </a:lnTo>
                <a:lnTo>
                  <a:pt x="1372" y="1191"/>
                </a:lnTo>
                <a:lnTo>
                  <a:pt x="1372" y="1191"/>
                </a:lnTo>
                <a:lnTo>
                  <a:pt x="1372" y="1191"/>
                </a:lnTo>
                <a:lnTo>
                  <a:pt x="1370" y="1191"/>
                </a:lnTo>
                <a:lnTo>
                  <a:pt x="1370" y="1189"/>
                </a:lnTo>
                <a:lnTo>
                  <a:pt x="1370" y="1191"/>
                </a:lnTo>
                <a:lnTo>
                  <a:pt x="1370" y="1193"/>
                </a:lnTo>
                <a:lnTo>
                  <a:pt x="1372" y="1193"/>
                </a:lnTo>
                <a:lnTo>
                  <a:pt x="1375" y="1191"/>
                </a:lnTo>
                <a:lnTo>
                  <a:pt x="1377" y="1191"/>
                </a:lnTo>
                <a:lnTo>
                  <a:pt x="1377" y="1191"/>
                </a:lnTo>
                <a:lnTo>
                  <a:pt x="1379" y="1191"/>
                </a:lnTo>
                <a:lnTo>
                  <a:pt x="1379" y="1191"/>
                </a:lnTo>
                <a:lnTo>
                  <a:pt x="1383" y="1189"/>
                </a:lnTo>
                <a:lnTo>
                  <a:pt x="1385" y="1189"/>
                </a:lnTo>
                <a:lnTo>
                  <a:pt x="1385" y="1189"/>
                </a:lnTo>
                <a:lnTo>
                  <a:pt x="1385" y="1189"/>
                </a:lnTo>
                <a:lnTo>
                  <a:pt x="1385" y="1187"/>
                </a:lnTo>
                <a:lnTo>
                  <a:pt x="1385" y="1187"/>
                </a:lnTo>
                <a:lnTo>
                  <a:pt x="1387" y="1187"/>
                </a:lnTo>
                <a:lnTo>
                  <a:pt x="1389" y="1185"/>
                </a:lnTo>
                <a:lnTo>
                  <a:pt x="1395" y="1189"/>
                </a:lnTo>
                <a:lnTo>
                  <a:pt x="1402" y="1195"/>
                </a:lnTo>
                <a:lnTo>
                  <a:pt x="1408" y="1201"/>
                </a:lnTo>
                <a:lnTo>
                  <a:pt x="1410" y="1206"/>
                </a:lnTo>
                <a:lnTo>
                  <a:pt x="1410" y="1206"/>
                </a:lnTo>
                <a:lnTo>
                  <a:pt x="1410" y="1206"/>
                </a:lnTo>
                <a:lnTo>
                  <a:pt x="1410" y="1212"/>
                </a:lnTo>
                <a:lnTo>
                  <a:pt x="1408" y="1214"/>
                </a:lnTo>
                <a:lnTo>
                  <a:pt x="1408" y="1220"/>
                </a:lnTo>
                <a:lnTo>
                  <a:pt x="1408" y="1222"/>
                </a:lnTo>
                <a:lnTo>
                  <a:pt x="1408" y="1222"/>
                </a:lnTo>
                <a:lnTo>
                  <a:pt x="1408" y="1222"/>
                </a:lnTo>
                <a:lnTo>
                  <a:pt x="1410" y="1222"/>
                </a:lnTo>
                <a:lnTo>
                  <a:pt x="1410" y="1222"/>
                </a:lnTo>
                <a:lnTo>
                  <a:pt x="1410" y="1222"/>
                </a:lnTo>
                <a:lnTo>
                  <a:pt x="1410" y="1222"/>
                </a:lnTo>
                <a:lnTo>
                  <a:pt x="1410" y="1220"/>
                </a:lnTo>
                <a:lnTo>
                  <a:pt x="1410" y="1220"/>
                </a:lnTo>
                <a:lnTo>
                  <a:pt x="1410" y="1218"/>
                </a:lnTo>
                <a:lnTo>
                  <a:pt x="1410" y="1218"/>
                </a:lnTo>
                <a:lnTo>
                  <a:pt x="1412" y="1218"/>
                </a:lnTo>
                <a:lnTo>
                  <a:pt x="1412" y="1220"/>
                </a:lnTo>
                <a:lnTo>
                  <a:pt x="1412" y="1220"/>
                </a:lnTo>
                <a:lnTo>
                  <a:pt x="1414" y="1220"/>
                </a:lnTo>
                <a:lnTo>
                  <a:pt x="1414" y="1220"/>
                </a:lnTo>
                <a:lnTo>
                  <a:pt x="1414" y="1220"/>
                </a:lnTo>
                <a:lnTo>
                  <a:pt x="1414" y="1222"/>
                </a:lnTo>
                <a:lnTo>
                  <a:pt x="1412" y="1224"/>
                </a:lnTo>
                <a:lnTo>
                  <a:pt x="1410" y="1227"/>
                </a:lnTo>
                <a:lnTo>
                  <a:pt x="1410" y="1227"/>
                </a:lnTo>
                <a:lnTo>
                  <a:pt x="1410" y="1227"/>
                </a:lnTo>
                <a:lnTo>
                  <a:pt x="1410" y="1227"/>
                </a:lnTo>
                <a:lnTo>
                  <a:pt x="1410" y="1229"/>
                </a:lnTo>
                <a:lnTo>
                  <a:pt x="1414" y="1233"/>
                </a:lnTo>
                <a:lnTo>
                  <a:pt x="1414" y="1235"/>
                </a:lnTo>
                <a:lnTo>
                  <a:pt x="1416" y="1237"/>
                </a:lnTo>
                <a:lnTo>
                  <a:pt x="1416" y="1237"/>
                </a:lnTo>
                <a:lnTo>
                  <a:pt x="1416" y="1237"/>
                </a:lnTo>
                <a:lnTo>
                  <a:pt x="1416" y="1235"/>
                </a:lnTo>
                <a:lnTo>
                  <a:pt x="1416" y="1235"/>
                </a:lnTo>
                <a:lnTo>
                  <a:pt x="1419" y="1235"/>
                </a:lnTo>
                <a:lnTo>
                  <a:pt x="1419" y="1235"/>
                </a:lnTo>
                <a:lnTo>
                  <a:pt x="1419" y="1235"/>
                </a:lnTo>
                <a:lnTo>
                  <a:pt x="1419" y="1239"/>
                </a:lnTo>
                <a:lnTo>
                  <a:pt x="1419" y="1241"/>
                </a:lnTo>
                <a:lnTo>
                  <a:pt x="1421" y="1241"/>
                </a:lnTo>
                <a:lnTo>
                  <a:pt x="1421" y="1241"/>
                </a:lnTo>
                <a:lnTo>
                  <a:pt x="1421" y="1239"/>
                </a:lnTo>
                <a:lnTo>
                  <a:pt x="1421" y="1239"/>
                </a:lnTo>
                <a:lnTo>
                  <a:pt x="1423" y="1239"/>
                </a:lnTo>
                <a:lnTo>
                  <a:pt x="1421" y="1241"/>
                </a:lnTo>
                <a:lnTo>
                  <a:pt x="1421" y="1241"/>
                </a:lnTo>
                <a:lnTo>
                  <a:pt x="1421" y="1241"/>
                </a:lnTo>
                <a:lnTo>
                  <a:pt x="1423" y="1243"/>
                </a:lnTo>
                <a:lnTo>
                  <a:pt x="1423" y="1248"/>
                </a:lnTo>
                <a:lnTo>
                  <a:pt x="1425" y="1250"/>
                </a:lnTo>
                <a:lnTo>
                  <a:pt x="1427" y="1252"/>
                </a:lnTo>
                <a:lnTo>
                  <a:pt x="1429" y="1252"/>
                </a:lnTo>
                <a:lnTo>
                  <a:pt x="1429" y="1254"/>
                </a:lnTo>
                <a:lnTo>
                  <a:pt x="1431" y="1256"/>
                </a:lnTo>
                <a:lnTo>
                  <a:pt x="1433" y="1260"/>
                </a:lnTo>
                <a:lnTo>
                  <a:pt x="1433" y="1260"/>
                </a:lnTo>
                <a:lnTo>
                  <a:pt x="1435" y="1260"/>
                </a:lnTo>
                <a:lnTo>
                  <a:pt x="1435" y="1260"/>
                </a:lnTo>
                <a:lnTo>
                  <a:pt x="1435" y="1262"/>
                </a:lnTo>
                <a:lnTo>
                  <a:pt x="1433" y="1260"/>
                </a:lnTo>
                <a:lnTo>
                  <a:pt x="1433" y="1260"/>
                </a:lnTo>
                <a:lnTo>
                  <a:pt x="1431" y="1260"/>
                </a:lnTo>
                <a:lnTo>
                  <a:pt x="1431" y="1262"/>
                </a:lnTo>
                <a:lnTo>
                  <a:pt x="1433" y="1262"/>
                </a:lnTo>
                <a:lnTo>
                  <a:pt x="1433" y="1262"/>
                </a:lnTo>
                <a:lnTo>
                  <a:pt x="1435" y="1262"/>
                </a:lnTo>
                <a:lnTo>
                  <a:pt x="1437" y="1262"/>
                </a:lnTo>
                <a:lnTo>
                  <a:pt x="1442" y="1262"/>
                </a:lnTo>
                <a:lnTo>
                  <a:pt x="1442" y="1262"/>
                </a:lnTo>
                <a:lnTo>
                  <a:pt x="1444" y="1260"/>
                </a:lnTo>
                <a:lnTo>
                  <a:pt x="1444" y="1258"/>
                </a:lnTo>
                <a:lnTo>
                  <a:pt x="1444" y="1256"/>
                </a:lnTo>
                <a:lnTo>
                  <a:pt x="1446" y="1254"/>
                </a:lnTo>
                <a:lnTo>
                  <a:pt x="1446" y="1252"/>
                </a:lnTo>
                <a:lnTo>
                  <a:pt x="1446" y="1252"/>
                </a:lnTo>
                <a:lnTo>
                  <a:pt x="1446" y="1252"/>
                </a:lnTo>
                <a:lnTo>
                  <a:pt x="1448" y="1252"/>
                </a:lnTo>
                <a:lnTo>
                  <a:pt x="1448" y="1248"/>
                </a:lnTo>
                <a:lnTo>
                  <a:pt x="1448" y="1241"/>
                </a:lnTo>
                <a:lnTo>
                  <a:pt x="1448" y="1237"/>
                </a:lnTo>
                <a:lnTo>
                  <a:pt x="1448" y="1235"/>
                </a:lnTo>
                <a:lnTo>
                  <a:pt x="1448" y="1233"/>
                </a:lnTo>
                <a:lnTo>
                  <a:pt x="1446" y="1231"/>
                </a:lnTo>
                <a:lnTo>
                  <a:pt x="1439" y="1216"/>
                </a:lnTo>
                <a:lnTo>
                  <a:pt x="1439" y="1214"/>
                </a:lnTo>
                <a:lnTo>
                  <a:pt x="1437" y="1212"/>
                </a:lnTo>
                <a:lnTo>
                  <a:pt x="1437" y="1210"/>
                </a:lnTo>
                <a:lnTo>
                  <a:pt x="1437" y="1208"/>
                </a:lnTo>
                <a:lnTo>
                  <a:pt x="1437" y="1208"/>
                </a:lnTo>
                <a:lnTo>
                  <a:pt x="1437" y="1208"/>
                </a:lnTo>
                <a:lnTo>
                  <a:pt x="1437" y="1208"/>
                </a:lnTo>
                <a:lnTo>
                  <a:pt x="1437" y="1208"/>
                </a:lnTo>
                <a:lnTo>
                  <a:pt x="1437" y="1208"/>
                </a:lnTo>
                <a:lnTo>
                  <a:pt x="1439" y="1210"/>
                </a:lnTo>
                <a:lnTo>
                  <a:pt x="1439" y="1210"/>
                </a:lnTo>
                <a:lnTo>
                  <a:pt x="1437" y="1210"/>
                </a:lnTo>
                <a:lnTo>
                  <a:pt x="1437" y="1212"/>
                </a:lnTo>
                <a:lnTo>
                  <a:pt x="1439" y="1214"/>
                </a:lnTo>
                <a:lnTo>
                  <a:pt x="1439" y="1212"/>
                </a:lnTo>
                <a:lnTo>
                  <a:pt x="1439" y="1212"/>
                </a:lnTo>
                <a:lnTo>
                  <a:pt x="1439" y="1210"/>
                </a:lnTo>
                <a:lnTo>
                  <a:pt x="1439" y="1210"/>
                </a:lnTo>
                <a:lnTo>
                  <a:pt x="1439" y="1214"/>
                </a:lnTo>
                <a:lnTo>
                  <a:pt x="1439" y="1216"/>
                </a:lnTo>
                <a:lnTo>
                  <a:pt x="1442" y="1220"/>
                </a:lnTo>
                <a:lnTo>
                  <a:pt x="1442" y="1220"/>
                </a:lnTo>
                <a:lnTo>
                  <a:pt x="1442" y="1218"/>
                </a:lnTo>
                <a:lnTo>
                  <a:pt x="1439" y="1216"/>
                </a:lnTo>
                <a:lnTo>
                  <a:pt x="1439" y="1214"/>
                </a:lnTo>
                <a:lnTo>
                  <a:pt x="1439" y="1212"/>
                </a:lnTo>
                <a:lnTo>
                  <a:pt x="1439" y="1212"/>
                </a:lnTo>
                <a:lnTo>
                  <a:pt x="1442" y="1212"/>
                </a:lnTo>
                <a:lnTo>
                  <a:pt x="1442" y="1210"/>
                </a:lnTo>
                <a:lnTo>
                  <a:pt x="1435" y="1201"/>
                </a:lnTo>
                <a:lnTo>
                  <a:pt x="1433" y="1195"/>
                </a:lnTo>
                <a:lnTo>
                  <a:pt x="1431" y="1191"/>
                </a:lnTo>
                <a:lnTo>
                  <a:pt x="1429" y="1185"/>
                </a:lnTo>
                <a:lnTo>
                  <a:pt x="1429" y="1183"/>
                </a:lnTo>
                <a:lnTo>
                  <a:pt x="1427" y="1176"/>
                </a:lnTo>
                <a:lnTo>
                  <a:pt x="1427" y="1176"/>
                </a:lnTo>
                <a:lnTo>
                  <a:pt x="1427" y="1174"/>
                </a:lnTo>
                <a:lnTo>
                  <a:pt x="1427" y="1174"/>
                </a:lnTo>
                <a:lnTo>
                  <a:pt x="1427" y="1172"/>
                </a:lnTo>
                <a:lnTo>
                  <a:pt x="1427" y="1172"/>
                </a:lnTo>
                <a:lnTo>
                  <a:pt x="1427" y="1170"/>
                </a:lnTo>
                <a:lnTo>
                  <a:pt x="1427" y="1170"/>
                </a:lnTo>
                <a:lnTo>
                  <a:pt x="1427" y="1168"/>
                </a:lnTo>
                <a:lnTo>
                  <a:pt x="1429" y="1168"/>
                </a:lnTo>
                <a:lnTo>
                  <a:pt x="1429" y="1168"/>
                </a:lnTo>
                <a:lnTo>
                  <a:pt x="1431" y="1168"/>
                </a:lnTo>
                <a:lnTo>
                  <a:pt x="1429" y="1166"/>
                </a:lnTo>
                <a:lnTo>
                  <a:pt x="1429" y="1166"/>
                </a:lnTo>
                <a:lnTo>
                  <a:pt x="1429" y="1166"/>
                </a:lnTo>
                <a:lnTo>
                  <a:pt x="1429" y="1166"/>
                </a:lnTo>
                <a:lnTo>
                  <a:pt x="1431" y="1164"/>
                </a:lnTo>
                <a:lnTo>
                  <a:pt x="1431" y="1164"/>
                </a:lnTo>
                <a:lnTo>
                  <a:pt x="1431" y="1164"/>
                </a:lnTo>
                <a:lnTo>
                  <a:pt x="1431" y="1164"/>
                </a:lnTo>
                <a:lnTo>
                  <a:pt x="1431" y="1164"/>
                </a:lnTo>
                <a:lnTo>
                  <a:pt x="1431" y="1164"/>
                </a:lnTo>
                <a:lnTo>
                  <a:pt x="1431" y="1162"/>
                </a:lnTo>
                <a:lnTo>
                  <a:pt x="1431" y="1162"/>
                </a:lnTo>
                <a:lnTo>
                  <a:pt x="1431" y="1162"/>
                </a:lnTo>
                <a:lnTo>
                  <a:pt x="1431" y="1162"/>
                </a:lnTo>
                <a:lnTo>
                  <a:pt x="1431" y="1160"/>
                </a:lnTo>
                <a:lnTo>
                  <a:pt x="1431" y="1160"/>
                </a:lnTo>
                <a:lnTo>
                  <a:pt x="1433" y="1160"/>
                </a:lnTo>
                <a:lnTo>
                  <a:pt x="1433" y="1160"/>
                </a:lnTo>
                <a:lnTo>
                  <a:pt x="1433" y="1160"/>
                </a:lnTo>
                <a:lnTo>
                  <a:pt x="1433" y="1157"/>
                </a:lnTo>
                <a:lnTo>
                  <a:pt x="1433" y="1157"/>
                </a:lnTo>
                <a:lnTo>
                  <a:pt x="1433" y="1157"/>
                </a:lnTo>
                <a:lnTo>
                  <a:pt x="1433" y="1157"/>
                </a:lnTo>
                <a:lnTo>
                  <a:pt x="1435" y="1157"/>
                </a:lnTo>
                <a:lnTo>
                  <a:pt x="1435" y="1155"/>
                </a:lnTo>
                <a:lnTo>
                  <a:pt x="1435" y="1155"/>
                </a:lnTo>
                <a:lnTo>
                  <a:pt x="1437" y="1153"/>
                </a:lnTo>
                <a:lnTo>
                  <a:pt x="1437" y="1153"/>
                </a:lnTo>
                <a:lnTo>
                  <a:pt x="1437" y="1153"/>
                </a:lnTo>
                <a:lnTo>
                  <a:pt x="1439" y="1153"/>
                </a:lnTo>
                <a:lnTo>
                  <a:pt x="1439" y="1151"/>
                </a:lnTo>
                <a:lnTo>
                  <a:pt x="1437" y="1151"/>
                </a:lnTo>
                <a:lnTo>
                  <a:pt x="1437" y="1151"/>
                </a:lnTo>
                <a:lnTo>
                  <a:pt x="1437" y="1149"/>
                </a:lnTo>
                <a:lnTo>
                  <a:pt x="1437" y="1149"/>
                </a:lnTo>
                <a:lnTo>
                  <a:pt x="1439" y="1151"/>
                </a:lnTo>
                <a:lnTo>
                  <a:pt x="1439" y="1151"/>
                </a:lnTo>
                <a:lnTo>
                  <a:pt x="1439" y="1149"/>
                </a:lnTo>
                <a:lnTo>
                  <a:pt x="1439" y="1149"/>
                </a:lnTo>
                <a:lnTo>
                  <a:pt x="1439" y="1151"/>
                </a:lnTo>
                <a:lnTo>
                  <a:pt x="1439" y="1151"/>
                </a:lnTo>
                <a:lnTo>
                  <a:pt x="1439" y="1151"/>
                </a:lnTo>
                <a:lnTo>
                  <a:pt x="1442" y="1151"/>
                </a:lnTo>
                <a:lnTo>
                  <a:pt x="1442" y="1151"/>
                </a:lnTo>
                <a:lnTo>
                  <a:pt x="1442" y="1149"/>
                </a:lnTo>
                <a:lnTo>
                  <a:pt x="1442" y="1149"/>
                </a:lnTo>
                <a:lnTo>
                  <a:pt x="1439" y="1147"/>
                </a:lnTo>
                <a:lnTo>
                  <a:pt x="1439" y="1147"/>
                </a:lnTo>
                <a:lnTo>
                  <a:pt x="1442" y="1147"/>
                </a:lnTo>
                <a:lnTo>
                  <a:pt x="1444" y="1147"/>
                </a:lnTo>
                <a:lnTo>
                  <a:pt x="1446" y="1147"/>
                </a:lnTo>
                <a:lnTo>
                  <a:pt x="1446" y="1147"/>
                </a:lnTo>
                <a:lnTo>
                  <a:pt x="1446" y="1147"/>
                </a:lnTo>
                <a:lnTo>
                  <a:pt x="1448" y="1147"/>
                </a:lnTo>
                <a:lnTo>
                  <a:pt x="1448" y="1145"/>
                </a:lnTo>
                <a:lnTo>
                  <a:pt x="1450" y="1145"/>
                </a:lnTo>
                <a:lnTo>
                  <a:pt x="1450" y="1145"/>
                </a:lnTo>
                <a:lnTo>
                  <a:pt x="1450" y="1143"/>
                </a:lnTo>
                <a:lnTo>
                  <a:pt x="1452" y="1143"/>
                </a:lnTo>
                <a:lnTo>
                  <a:pt x="1452" y="1143"/>
                </a:lnTo>
                <a:lnTo>
                  <a:pt x="1454" y="1141"/>
                </a:lnTo>
                <a:lnTo>
                  <a:pt x="1454" y="1141"/>
                </a:lnTo>
                <a:lnTo>
                  <a:pt x="1456" y="1139"/>
                </a:lnTo>
                <a:lnTo>
                  <a:pt x="1456" y="1139"/>
                </a:lnTo>
                <a:lnTo>
                  <a:pt x="1458" y="1139"/>
                </a:lnTo>
                <a:lnTo>
                  <a:pt x="1460" y="1136"/>
                </a:lnTo>
                <a:lnTo>
                  <a:pt x="1458" y="1134"/>
                </a:lnTo>
                <a:lnTo>
                  <a:pt x="1460" y="1132"/>
                </a:lnTo>
                <a:lnTo>
                  <a:pt x="1460" y="1134"/>
                </a:lnTo>
                <a:lnTo>
                  <a:pt x="1460" y="1134"/>
                </a:lnTo>
                <a:lnTo>
                  <a:pt x="1460" y="1136"/>
                </a:lnTo>
                <a:lnTo>
                  <a:pt x="1460" y="1132"/>
                </a:lnTo>
                <a:lnTo>
                  <a:pt x="1465" y="1130"/>
                </a:lnTo>
                <a:lnTo>
                  <a:pt x="1465" y="1128"/>
                </a:lnTo>
                <a:lnTo>
                  <a:pt x="1469" y="1126"/>
                </a:lnTo>
                <a:lnTo>
                  <a:pt x="1471" y="1126"/>
                </a:lnTo>
                <a:lnTo>
                  <a:pt x="1477" y="1126"/>
                </a:lnTo>
                <a:lnTo>
                  <a:pt x="1477" y="1124"/>
                </a:lnTo>
                <a:lnTo>
                  <a:pt x="1479" y="1122"/>
                </a:lnTo>
                <a:lnTo>
                  <a:pt x="1479" y="1122"/>
                </a:lnTo>
                <a:lnTo>
                  <a:pt x="1479" y="1124"/>
                </a:lnTo>
                <a:lnTo>
                  <a:pt x="1479" y="1124"/>
                </a:lnTo>
                <a:lnTo>
                  <a:pt x="1479" y="1124"/>
                </a:lnTo>
                <a:lnTo>
                  <a:pt x="1479" y="1122"/>
                </a:lnTo>
                <a:lnTo>
                  <a:pt x="1481" y="1120"/>
                </a:lnTo>
                <a:lnTo>
                  <a:pt x="1481" y="1118"/>
                </a:lnTo>
                <a:lnTo>
                  <a:pt x="1483" y="1118"/>
                </a:lnTo>
                <a:lnTo>
                  <a:pt x="1486" y="1115"/>
                </a:lnTo>
                <a:lnTo>
                  <a:pt x="1488" y="1115"/>
                </a:lnTo>
                <a:lnTo>
                  <a:pt x="1486" y="1115"/>
                </a:lnTo>
                <a:lnTo>
                  <a:pt x="1486" y="1113"/>
                </a:lnTo>
                <a:lnTo>
                  <a:pt x="1486" y="1111"/>
                </a:lnTo>
                <a:lnTo>
                  <a:pt x="1486" y="1113"/>
                </a:lnTo>
                <a:lnTo>
                  <a:pt x="1488" y="1113"/>
                </a:lnTo>
                <a:lnTo>
                  <a:pt x="1488" y="1113"/>
                </a:lnTo>
                <a:lnTo>
                  <a:pt x="1488" y="1113"/>
                </a:lnTo>
                <a:lnTo>
                  <a:pt x="1490" y="1111"/>
                </a:lnTo>
                <a:lnTo>
                  <a:pt x="1492" y="1113"/>
                </a:lnTo>
                <a:lnTo>
                  <a:pt x="1494" y="1111"/>
                </a:lnTo>
                <a:lnTo>
                  <a:pt x="1496" y="1111"/>
                </a:lnTo>
                <a:lnTo>
                  <a:pt x="1496" y="1111"/>
                </a:lnTo>
                <a:lnTo>
                  <a:pt x="1496" y="1111"/>
                </a:lnTo>
                <a:lnTo>
                  <a:pt x="1498" y="1111"/>
                </a:lnTo>
                <a:lnTo>
                  <a:pt x="1498" y="1111"/>
                </a:lnTo>
                <a:lnTo>
                  <a:pt x="1500" y="1109"/>
                </a:lnTo>
                <a:lnTo>
                  <a:pt x="1502" y="1109"/>
                </a:lnTo>
                <a:lnTo>
                  <a:pt x="1500" y="1107"/>
                </a:lnTo>
                <a:lnTo>
                  <a:pt x="1496" y="1109"/>
                </a:lnTo>
                <a:lnTo>
                  <a:pt x="1494" y="1107"/>
                </a:lnTo>
                <a:lnTo>
                  <a:pt x="1492" y="1107"/>
                </a:lnTo>
                <a:lnTo>
                  <a:pt x="1492" y="1105"/>
                </a:lnTo>
                <a:lnTo>
                  <a:pt x="1494" y="1107"/>
                </a:lnTo>
                <a:lnTo>
                  <a:pt x="1496" y="1107"/>
                </a:lnTo>
                <a:lnTo>
                  <a:pt x="1498" y="1107"/>
                </a:lnTo>
                <a:lnTo>
                  <a:pt x="1498" y="1105"/>
                </a:lnTo>
                <a:lnTo>
                  <a:pt x="1498" y="1105"/>
                </a:lnTo>
                <a:lnTo>
                  <a:pt x="1498" y="1105"/>
                </a:lnTo>
                <a:lnTo>
                  <a:pt x="1500" y="1103"/>
                </a:lnTo>
                <a:lnTo>
                  <a:pt x="1498" y="1103"/>
                </a:lnTo>
                <a:lnTo>
                  <a:pt x="1498" y="1103"/>
                </a:lnTo>
                <a:lnTo>
                  <a:pt x="1492" y="1101"/>
                </a:lnTo>
                <a:lnTo>
                  <a:pt x="1492" y="1099"/>
                </a:lnTo>
                <a:lnTo>
                  <a:pt x="1494" y="1101"/>
                </a:lnTo>
                <a:lnTo>
                  <a:pt x="1496" y="1101"/>
                </a:lnTo>
                <a:lnTo>
                  <a:pt x="1498" y="1101"/>
                </a:lnTo>
                <a:lnTo>
                  <a:pt x="1498" y="1099"/>
                </a:lnTo>
                <a:lnTo>
                  <a:pt x="1498" y="1099"/>
                </a:lnTo>
                <a:lnTo>
                  <a:pt x="1498" y="1099"/>
                </a:lnTo>
                <a:lnTo>
                  <a:pt x="1500" y="1101"/>
                </a:lnTo>
                <a:lnTo>
                  <a:pt x="1500" y="1101"/>
                </a:lnTo>
                <a:lnTo>
                  <a:pt x="1500" y="1101"/>
                </a:lnTo>
                <a:lnTo>
                  <a:pt x="1500" y="1101"/>
                </a:lnTo>
                <a:lnTo>
                  <a:pt x="1502" y="1101"/>
                </a:lnTo>
                <a:lnTo>
                  <a:pt x="1504" y="1101"/>
                </a:lnTo>
                <a:lnTo>
                  <a:pt x="1504" y="1101"/>
                </a:lnTo>
                <a:lnTo>
                  <a:pt x="1507" y="1099"/>
                </a:lnTo>
                <a:lnTo>
                  <a:pt x="1511" y="1097"/>
                </a:lnTo>
                <a:lnTo>
                  <a:pt x="1511" y="1095"/>
                </a:lnTo>
                <a:lnTo>
                  <a:pt x="1511" y="1095"/>
                </a:lnTo>
                <a:lnTo>
                  <a:pt x="1511" y="1092"/>
                </a:lnTo>
                <a:lnTo>
                  <a:pt x="1509" y="1092"/>
                </a:lnTo>
                <a:lnTo>
                  <a:pt x="1509" y="1092"/>
                </a:lnTo>
                <a:lnTo>
                  <a:pt x="1507" y="1092"/>
                </a:lnTo>
                <a:lnTo>
                  <a:pt x="1507" y="1097"/>
                </a:lnTo>
                <a:lnTo>
                  <a:pt x="1507" y="1097"/>
                </a:lnTo>
                <a:lnTo>
                  <a:pt x="1504" y="1097"/>
                </a:lnTo>
                <a:lnTo>
                  <a:pt x="1507" y="1095"/>
                </a:lnTo>
                <a:lnTo>
                  <a:pt x="1507" y="1092"/>
                </a:lnTo>
                <a:lnTo>
                  <a:pt x="1507" y="1092"/>
                </a:lnTo>
                <a:lnTo>
                  <a:pt x="1504" y="1090"/>
                </a:lnTo>
                <a:lnTo>
                  <a:pt x="1502" y="1092"/>
                </a:lnTo>
                <a:lnTo>
                  <a:pt x="1502" y="1092"/>
                </a:lnTo>
                <a:lnTo>
                  <a:pt x="1500" y="1092"/>
                </a:lnTo>
                <a:lnTo>
                  <a:pt x="1498" y="1092"/>
                </a:lnTo>
                <a:lnTo>
                  <a:pt x="1496" y="1092"/>
                </a:lnTo>
                <a:lnTo>
                  <a:pt x="1496" y="1090"/>
                </a:lnTo>
                <a:lnTo>
                  <a:pt x="1496" y="1088"/>
                </a:lnTo>
                <a:lnTo>
                  <a:pt x="1496" y="1088"/>
                </a:lnTo>
                <a:lnTo>
                  <a:pt x="1496" y="1088"/>
                </a:lnTo>
                <a:lnTo>
                  <a:pt x="1496" y="1090"/>
                </a:lnTo>
                <a:lnTo>
                  <a:pt x="1498" y="1090"/>
                </a:lnTo>
                <a:lnTo>
                  <a:pt x="1500" y="1090"/>
                </a:lnTo>
                <a:lnTo>
                  <a:pt x="1500" y="1090"/>
                </a:lnTo>
                <a:lnTo>
                  <a:pt x="1500" y="1088"/>
                </a:lnTo>
                <a:lnTo>
                  <a:pt x="1502" y="1088"/>
                </a:lnTo>
                <a:lnTo>
                  <a:pt x="1502" y="1088"/>
                </a:lnTo>
                <a:lnTo>
                  <a:pt x="1502" y="1088"/>
                </a:lnTo>
                <a:lnTo>
                  <a:pt x="1504" y="1088"/>
                </a:lnTo>
                <a:lnTo>
                  <a:pt x="1504" y="1088"/>
                </a:lnTo>
                <a:lnTo>
                  <a:pt x="1504" y="1088"/>
                </a:lnTo>
                <a:lnTo>
                  <a:pt x="1504" y="1086"/>
                </a:lnTo>
                <a:lnTo>
                  <a:pt x="1507" y="1088"/>
                </a:lnTo>
                <a:lnTo>
                  <a:pt x="1507" y="1088"/>
                </a:lnTo>
                <a:lnTo>
                  <a:pt x="1509" y="1088"/>
                </a:lnTo>
                <a:lnTo>
                  <a:pt x="1509" y="1090"/>
                </a:lnTo>
                <a:lnTo>
                  <a:pt x="1509" y="1086"/>
                </a:lnTo>
                <a:lnTo>
                  <a:pt x="1509" y="1084"/>
                </a:lnTo>
                <a:lnTo>
                  <a:pt x="1507" y="1084"/>
                </a:lnTo>
                <a:lnTo>
                  <a:pt x="1507" y="1084"/>
                </a:lnTo>
                <a:lnTo>
                  <a:pt x="1507" y="1082"/>
                </a:lnTo>
                <a:lnTo>
                  <a:pt x="1507" y="1082"/>
                </a:lnTo>
                <a:lnTo>
                  <a:pt x="1507" y="1080"/>
                </a:lnTo>
                <a:lnTo>
                  <a:pt x="1507" y="1080"/>
                </a:lnTo>
                <a:lnTo>
                  <a:pt x="1509" y="1080"/>
                </a:lnTo>
                <a:lnTo>
                  <a:pt x="1509" y="1082"/>
                </a:lnTo>
                <a:lnTo>
                  <a:pt x="1509" y="1086"/>
                </a:lnTo>
                <a:lnTo>
                  <a:pt x="1511" y="1090"/>
                </a:lnTo>
                <a:lnTo>
                  <a:pt x="1513" y="1092"/>
                </a:lnTo>
                <a:lnTo>
                  <a:pt x="1513" y="1095"/>
                </a:lnTo>
                <a:lnTo>
                  <a:pt x="1513" y="1092"/>
                </a:lnTo>
                <a:lnTo>
                  <a:pt x="1511" y="1088"/>
                </a:lnTo>
                <a:lnTo>
                  <a:pt x="1509" y="1080"/>
                </a:lnTo>
                <a:lnTo>
                  <a:pt x="1507" y="1078"/>
                </a:lnTo>
                <a:lnTo>
                  <a:pt x="1507" y="1078"/>
                </a:lnTo>
                <a:lnTo>
                  <a:pt x="1507" y="1076"/>
                </a:lnTo>
                <a:lnTo>
                  <a:pt x="1504" y="1076"/>
                </a:lnTo>
                <a:lnTo>
                  <a:pt x="1502" y="1076"/>
                </a:lnTo>
                <a:lnTo>
                  <a:pt x="1500" y="1076"/>
                </a:lnTo>
                <a:lnTo>
                  <a:pt x="1500" y="1076"/>
                </a:lnTo>
                <a:lnTo>
                  <a:pt x="1500" y="1076"/>
                </a:lnTo>
                <a:lnTo>
                  <a:pt x="1498" y="1074"/>
                </a:lnTo>
                <a:lnTo>
                  <a:pt x="1496" y="1071"/>
                </a:lnTo>
                <a:lnTo>
                  <a:pt x="1496" y="1071"/>
                </a:lnTo>
                <a:lnTo>
                  <a:pt x="1494" y="1071"/>
                </a:lnTo>
                <a:lnTo>
                  <a:pt x="1492" y="1069"/>
                </a:lnTo>
                <a:lnTo>
                  <a:pt x="1490" y="1069"/>
                </a:lnTo>
                <a:lnTo>
                  <a:pt x="1490" y="1069"/>
                </a:lnTo>
                <a:lnTo>
                  <a:pt x="1488" y="1069"/>
                </a:lnTo>
                <a:lnTo>
                  <a:pt x="1492" y="1069"/>
                </a:lnTo>
                <a:lnTo>
                  <a:pt x="1496" y="1071"/>
                </a:lnTo>
                <a:lnTo>
                  <a:pt x="1498" y="1071"/>
                </a:lnTo>
                <a:lnTo>
                  <a:pt x="1498" y="1071"/>
                </a:lnTo>
                <a:lnTo>
                  <a:pt x="1500" y="1074"/>
                </a:lnTo>
                <a:lnTo>
                  <a:pt x="1500" y="1074"/>
                </a:lnTo>
                <a:lnTo>
                  <a:pt x="1500" y="1076"/>
                </a:lnTo>
                <a:lnTo>
                  <a:pt x="1502" y="1074"/>
                </a:lnTo>
                <a:lnTo>
                  <a:pt x="1502" y="1074"/>
                </a:lnTo>
                <a:lnTo>
                  <a:pt x="1502" y="1074"/>
                </a:lnTo>
                <a:lnTo>
                  <a:pt x="1502" y="1071"/>
                </a:lnTo>
                <a:lnTo>
                  <a:pt x="1500" y="1071"/>
                </a:lnTo>
                <a:lnTo>
                  <a:pt x="1500" y="1071"/>
                </a:lnTo>
                <a:lnTo>
                  <a:pt x="1498" y="1069"/>
                </a:lnTo>
                <a:lnTo>
                  <a:pt x="1496" y="1067"/>
                </a:lnTo>
                <a:lnTo>
                  <a:pt x="1496" y="1067"/>
                </a:lnTo>
                <a:lnTo>
                  <a:pt x="1496" y="1067"/>
                </a:lnTo>
                <a:lnTo>
                  <a:pt x="1498" y="1069"/>
                </a:lnTo>
                <a:lnTo>
                  <a:pt x="1500" y="1069"/>
                </a:lnTo>
                <a:lnTo>
                  <a:pt x="1500" y="1069"/>
                </a:lnTo>
                <a:lnTo>
                  <a:pt x="1500" y="1069"/>
                </a:lnTo>
                <a:lnTo>
                  <a:pt x="1500" y="1069"/>
                </a:lnTo>
                <a:lnTo>
                  <a:pt x="1502" y="1069"/>
                </a:lnTo>
                <a:lnTo>
                  <a:pt x="1502" y="1067"/>
                </a:lnTo>
                <a:lnTo>
                  <a:pt x="1502" y="1067"/>
                </a:lnTo>
                <a:lnTo>
                  <a:pt x="1502" y="1065"/>
                </a:lnTo>
                <a:lnTo>
                  <a:pt x="1502" y="1065"/>
                </a:lnTo>
                <a:lnTo>
                  <a:pt x="1500" y="1065"/>
                </a:lnTo>
                <a:lnTo>
                  <a:pt x="1498" y="1063"/>
                </a:lnTo>
                <a:lnTo>
                  <a:pt x="1498" y="1063"/>
                </a:lnTo>
                <a:lnTo>
                  <a:pt x="1496" y="1061"/>
                </a:lnTo>
                <a:lnTo>
                  <a:pt x="1494" y="1059"/>
                </a:lnTo>
                <a:lnTo>
                  <a:pt x="1494" y="1057"/>
                </a:lnTo>
                <a:lnTo>
                  <a:pt x="1490" y="1055"/>
                </a:lnTo>
                <a:lnTo>
                  <a:pt x="1492" y="1055"/>
                </a:lnTo>
                <a:lnTo>
                  <a:pt x="1494" y="1057"/>
                </a:lnTo>
                <a:lnTo>
                  <a:pt x="1494" y="1059"/>
                </a:lnTo>
                <a:lnTo>
                  <a:pt x="1496" y="1059"/>
                </a:lnTo>
                <a:lnTo>
                  <a:pt x="1500" y="1063"/>
                </a:lnTo>
                <a:lnTo>
                  <a:pt x="1500" y="1063"/>
                </a:lnTo>
                <a:lnTo>
                  <a:pt x="1502" y="1063"/>
                </a:lnTo>
                <a:lnTo>
                  <a:pt x="1502" y="1063"/>
                </a:lnTo>
                <a:lnTo>
                  <a:pt x="1502" y="1061"/>
                </a:lnTo>
                <a:lnTo>
                  <a:pt x="1502" y="1061"/>
                </a:lnTo>
                <a:lnTo>
                  <a:pt x="1502" y="1059"/>
                </a:lnTo>
                <a:lnTo>
                  <a:pt x="1502" y="1059"/>
                </a:lnTo>
                <a:lnTo>
                  <a:pt x="1500" y="1059"/>
                </a:lnTo>
                <a:lnTo>
                  <a:pt x="1498" y="1057"/>
                </a:lnTo>
                <a:lnTo>
                  <a:pt x="1498" y="1057"/>
                </a:lnTo>
                <a:lnTo>
                  <a:pt x="1494" y="1055"/>
                </a:lnTo>
                <a:lnTo>
                  <a:pt x="1492" y="1053"/>
                </a:lnTo>
                <a:lnTo>
                  <a:pt x="1490" y="1053"/>
                </a:lnTo>
                <a:lnTo>
                  <a:pt x="1490" y="1053"/>
                </a:lnTo>
                <a:lnTo>
                  <a:pt x="1488" y="1053"/>
                </a:lnTo>
                <a:lnTo>
                  <a:pt x="1488" y="1050"/>
                </a:lnTo>
                <a:lnTo>
                  <a:pt x="1488" y="1048"/>
                </a:lnTo>
                <a:lnTo>
                  <a:pt x="1488" y="1048"/>
                </a:lnTo>
                <a:lnTo>
                  <a:pt x="1490" y="1046"/>
                </a:lnTo>
                <a:lnTo>
                  <a:pt x="1492" y="1046"/>
                </a:lnTo>
                <a:lnTo>
                  <a:pt x="1492" y="1044"/>
                </a:lnTo>
                <a:lnTo>
                  <a:pt x="1492" y="1044"/>
                </a:lnTo>
                <a:lnTo>
                  <a:pt x="1492" y="1044"/>
                </a:lnTo>
                <a:lnTo>
                  <a:pt x="1492" y="1046"/>
                </a:lnTo>
                <a:lnTo>
                  <a:pt x="1490" y="1046"/>
                </a:lnTo>
                <a:lnTo>
                  <a:pt x="1490" y="1048"/>
                </a:lnTo>
                <a:lnTo>
                  <a:pt x="1488" y="1050"/>
                </a:lnTo>
                <a:lnTo>
                  <a:pt x="1490" y="1050"/>
                </a:lnTo>
                <a:lnTo>
                  <a:pt x="1490" y="1050"/>
                </a:lnTo>
                <a:lnTo>
                  <a:pt x="1492" y="1050"/>
                </a:lnTo>
                <a:lnTo>
                  <a:pt x="1492" y="1050"/>
                </a:lnTo>
                <a:lnTo>
                  <a:pt x="1492" y="1053"/>
                </a:lnTo>
                <a:lnTo>
                  <a:pt x="1494" y="1053"/>
                </a:lnTo>
                <a:lnTo>
                  <a:pt x="1494" y="1053"/>
                </a:lnTo>
                <a:lnTo>
                  <a:pt x="1494" y="1053"/>
                </a:lnTo>
                <a:lnTo>
                  <a:pt x="1494" y="1053"/>
                </a:lnTo>
                <a:lnTo>
                  <a:pt x="1496" y="1055"/>
                </a:lnTo>
                <a:lnTo>
                  <a:pt x="1498" y="1055"/>
                </a:lnTo>
                <a:lnTo>
                  <a:pt x="1500" y="1055"/>
                </a:lnTo>
                <a:lnTo>
                  <a:pt x="1500" y="1057"/>
                </a:lnTo>
                <a:lnTo>
                  <a:pt x="1502" y="1057"/>
                </a:lnTo>
                <a:lnTo>
                  <a:pt x="1502" y="1057"/>
                </a:lnTo>
                <a:lnTo>
                  <a:pt x="1502" y="1055"/>
                </a:lnTo>
                <a:lnTo>
                  <a:pt x="1500" y="1055"/>
                </a:lnTo>
                <a:lnTo>
                  <a:pt x="1498" y="1050"/>
                </a:lnTo>
                <a:lnTo>
                  <a:pt x="1496" y="1048"/>
                </a:lnTo>
                <a:lnTo>
                  <a:pt x="1496" y="1048"/>
                </a:lnTo>
                <a:lnTo>
                  <a:pt x="1498" y="1048"/>
                </a:lnTo>
                <a:lnTo>
                  <a:pt x="1498" y="1048"/>
                </a:lnTo>
                <a:lnTo>
                  <a:pt x="1498" y="1050"/>
                </a:lnTo>
                <a:lnTo>
                  <a:pt x="1500" y="1050"/>
                </a:lnTo>
                <a:lnTo>
                  <a:pt x="1500" y="1053"/>
                </a:lnTo>
                <a:lnTo>
                  <a:pt x="1500" y="1053"/>
                </a:lnTo>
                <a:lnTo>
                  <a:pt x="1500" y="1050"/>
                </a:lnTo>
                <a:lnTo>
                  <a:pt x="1500" y="1050"/>
                </a:lnTo>
                <a:lnTo>
                  <a:pt x="1500" y="1048"/>
                </a:lnTo>
                <a:lnTo>
                  <a:pt x="1498" y="1046"/>
                </a:lnTo>
                <a:lnTo>
                  <a:pt x="1498" y="1044"/>
                </a:lnTo>
                <a:lnTo>
                  <a:pt x="1500" y="1044"/>
                </a:lnTo>
                <a:lnTo>
                  <a:pt x="1498" y="1042"/>
                </a:lnTo>
                <a:lnTo>
                  <a:pt x="1500" y="1042"/>
                </a:lnTo>
                <a:lnTo>
                  <a:pt x="1498" y="1042"/>
                </a:lnTo>
                <a:lnTo>
                  <a:pt x="1498" y="1040"/>
                </a:lnTo>
                <a:lnTo>
                  <a:pt x="1498" y="1040"/>
                </a:lnTo>
                <a:lnTo>
                  <a:pt x="1500" y="1040"/>
                </a:lnTo>
                <a:lnTo>
                  <a:pt x="1500" y="1040"/>
                </a:lnTo>
                <a:lnTo>
                  <a:pt x="1500" y="1040"/>
                </a:lnTo>
                <a:lnTo>
                  <a:pt x="1500" y="1038"/>
                </a:lnTo>
                <a:lnTo>
                  <a:pt x="1498" y="1038"/>
                </a:lnTo>
                <a:lnTo>
                  <a:pt x="1498" y="1038"/>
                </a:lnTo>
                <a:lnTo>
                  <a:pt x="1500" y="1038"/>
                </a:lnTo>
                <a:lnTo>
                  <a:pt x="1500" y="1038"/>
                </a:lnTo>
                <a:lnTo>
                  <a:pt x="1500" y="1036"/>
                </a:lnTo>
                <a:lnTo>
                  <a:pt x="1502" y="1036"/>
                </a:lnTo>
                <a:lnTo>
                  <a:pt x="1502" y="1036"/>
                </a:lnTo>
                <a:lnTo>
                  <a:pt x="1502" y="1036"/>
                </a:lnTo>
                <a:lnTo>
                  <a:pt x="1502" y="1034"/>
                </a:lnTo>
                <a:lnTo>
                  <a:pt x="1502" y="1036"/>
                </a:lnTo>
                <a:lnTo>
                  <a:pt x="1502" y="1036"/>
                </a:lnTo>
                <a:lnTo>
                  <a:pt x="1502" y="1034"/>
                </a:lnTo>
                <a:lnTo>
                  <a:pt x="1504" y="1034"/>
                </a:lnTo>
                <a:lnTo>
                  <a:pt x="1504" y="1036"/>
                </a:lnTo>
                <a:lnTo>
                  <a:pt x="1504" y="1034"/>
                </a:lnTo>
                <a:lnTo>
                  <a:pt x="1504" y="1034"/>
                </a:lnTo>
                <a:lnTo>
                  <a:pt x="1507" y="1034"/>
                </a:lnTo>
                <a:lnTo>
                  <a:pt x="1504" y="1032"/>
                </a:lnTo>
                <a:lnTo>
                  <a:pt x="1507" y="1032"/>
                </a:lnTo>
                <a:lnTo>
                  <a:pt x="1507" y="1032"/>
                </a:lnTo>
                <a:lnTo>
                  <a:pt x="1507" y="1032"/>
                </a:lnTo>
                <a:lnTo>
                  <a:pt x="1507" y="1034"/>
                </a:lnTo>
                <a:lnTo>
                  <a:pt x="1509" y="1034"/>
                </a:lnTo>
                <a:lnTo>
                  <a:pt x="1509" y="1034"/>
                </a:lnTo>
                <a:lnTo>
                  <a:pt x="1507" y="1034"/>
                </a:lnTo>
                <a:lnTo>
                  <a:pt x="1507" y="1034"/>
                </a:lnTo>
                <a:lnTo>
                  <a:pt x="1507" y="1034"/>
                </a:lnTo>
                <a:lnTo>
                  <a:pt x="1509" y="1036"/>
                </a:lnTo>
                <a:lnTo>
                  <a:pt x="1507" y="1036"/>
                </a:lnTo>
                <a:lnTo>
                  <a:pt x="1507" y="1036"/>
                </a:lnTo>
                <a:lnTo>
                  <a:pt x="1504" y="1036"/>
                </a:lnTo>
                <a:lnTo>
                  <a:pt x="1502" y="1038"/>
                </a:lnTo>
                <a:lnTo>
                  <a:pt x="1504" y="1040"/>
                </a:lnTo>
                <a:lnTo>
                  <a:pt x="1504" y="1040"/>
                </a:lnTo>
                <a:lnTo>
                  <a:pt x="1504" y="1040"/>
                </a:lnTo>
                <a:lnTo>
                  <a:pt x="1504" y="1042"/>
                </a:lnTo>
                <a:lnTo>
                  <a:pt x="1502" y="1042"/>
                </a:lnTo>
                <a:lnTo>
                  <a:pt x="1502" y="1042"/>
                </a:lnTo>
                <a:lnTo>
                  <a:pt x="1502" y="1042"/>
                </a:lnTo>
                <a:lnTo>
                  <a:pt x="1502" y="1042"/>
                </a:lnTo>
                <a:lnTo>
                  <a:pt x="1502" y="1042"/>
                </a:lnTo>
                <a:lnTo>
                  <a:pt x="1504" y="1042"/>
                </a:lnTo>
                <a:lnTo>
                  <a:pt x="1504" y="1044"/>
                </a:lnTo>
                <a:lnTo>
                  <a:pt x="1502" y="1044"/>
                </a:lnTo>
                <a:lnTo>
                  <a:pt x="1502" y="1044"/>
                </a:lnTo>
                <a:lnTo>
                  <a:pt x="1502" y="1046"/>
                </a:lnTo>
                <a:lnTo>
                  <a:pt x="1502" y="1046"/>
                </a:lnTo>
                <a:lnTo>
                  <a:pt x="1502" y="1044"/>
                </a:lnTo>
                <a:lnTo>
                  <a:pt x="1504" y="1046"/>
                </a:lnTo>
                <a:lnTo>
                  <a:pt x="1504" y="1046"/>
                </a:lnTo>
                <a:lnTo>
                  <a:pt x="1507" y="1048"/>
                </a:lnTo>
                <a:lnTo>
                  <a:pt x="1507" y="1048"/>
                </a:lnTo>
                <a:lnTo>
                  <a:pt x="1507" y="1048"/>
                </a:lnTo>
                <a:lnTo>
                  <a:pt x="1504" y="1048"/>
                </a:lnTo>
                <a:lnTo>
                  <a:pt x="1504" y="1048"/>
                </a:lnTo>
                <a:lnTo>
                  <a:pt x="1502" y="1048"/>
                </a:lnTo>
                <a:lnTo>
                  <a:pt x="1502" y="1050"/>
                </a:lnTo>
                <a:lnTo>
                  <a:pt x="1502" y="1050"/>
                </a:lnTo>
                <a:lnTo>
                  <a:pt x="1504" y="1053"/>
                </a:lnTo>
                <a:lnTo>
                  <a:pt x="1504" y="1053"/>
                </a:lnTo>
                <a:lnTo>
                  <a:pt x="1507" y="1053"/>
                </a:lnTo>
                <a:lnTo>
                  <a:pt x="1507" y="1053"/>
                </a:lnTo>
                <a:lnTo>
                  <a:pt x="1507" y="1053"/>
                </a:lnTo>
                <a:lnTo>
                  <a:pt x="1507" y="1053"/>
                </a:lnTo>
                <a:lnTo>
                  <a:pt x="1507" y="1053"/>
                </a:lnTo>
                <a:lnTo>
                  <a:pt x="1509" y="1053"/>
                </a:lnTo>
                <a:lnTo>
                  <a:pt x="1509" y="1053"/>
                </a:lnTo>
                <a:lnTo>
                  <a:pt x="1509" y="1053"/>
                </a:lnTo>
                <a:lnTo>
                  <a:pt x="1509" y="1053"/>
                </a:lnTo>
                <a:lnTo>
                  <a:pt x="1509" y="1055"/>
                </a:lnTo>
                <a:lnTo>
                  <a:pt x="1509" y="1055"/>
                </a:lnTo>
                <a:lnTo>
                  <a:pt x="1509" y="1055"/>
                </a:lnTo>
                <a:lnTo>
                  <a:pt x="1509" y="1055"/>
                </a:lnTo>
                <a:lnTo>
                  <a:pt x="1509" y="1057"/>
                </a:lnTo>
                <a:lnTo>
                  <a:pt x="1509" y="1057"/>
                </a:lnTo>
                <a:lnTo>
                  <a:pt x="1509" y="1057"/>
                </a:lnTo>
                <a:lnTo>
                  <a:pt x="1509" y="1059"/>
                </a:lnTo>
                <a:lnTo>
                  <a:pt x="1511" y="1059"/>
                </a:lnTo>
                <a:lnTo>
                  <a:pt x="1511" y="1059"/>
                </a:lnTo>
                <a:lnTo>
                  <a:pt x="1511" y="1061"/>
                </a:lnTo>
                <a:lnTo>
                  <a:pt x="1511" y="1063"/>
                </a:lnTo>
                <a:lnTo>
                  <a:pt x="1509" y="1065"/>
                </a:lnTo>
                <a:lnTo>
                  <a:pt x="1507" y="1067"/>
                </a:lnTo>
                <a:lnTo>
                  <a:pt x="1507" y="1069"/>
                </a:lnTo>
                <a:lnTo>
                  <a:pt x="1507" y="1071"/>
                </a:lnTo>
                <a:lnTo>
                  <a:pt x="1509" y="1071"/>
                </a:lnTo>
                <a:lnTo>
                  <a:pt x="1509" y="1069"/>
                </a:lnTo>
                <a:lnTo>
                  <a:pt x="1509" y="1067"/>
                </a:lnTo>
                <a:lnTo>
                  <a:pt x="1511" y="1067"/>
                </a:lnTo>
                <a:lnTo>
                  <a:pt x="1511" y="1065"/>
                </a:lnTo>
                <a:lnTo>
                  <a:pt x="1513" y="1065"/>
                </a:lnTo>
                <a:lnTo>
                  <a:pt x="1513" y="1065"/>
                </a:lnTo>
                <a:lnTo>
                  <a:pt x="1513" y="1065"/>
                </a:lnTo>
                <a:lnTo>
                  <a:pt x="1517" y="1057"/>
                </a:lnTo>
                <a:lnTo>
                  <a:pt x="1517" y="1057"/>
                </a:lnTo>
                <a:lnTo>
                  <a:pt x="1517" y="1055"/>
                </a:lnTo>
                <a:lnTo>
                  <a:pt x="1519" y="1055"/>
                </a:lnTo>
                <a:lnTo>
                  <a:pt x="1519" y="1053"/>
                </a:lnTo>
                <a:lnTo>
                  <a:pt x="1519" y="1053"/>
                </a:lnTo>
                <a:lnTo>
                  <a:pt x="1519" y="1050"/>
                </a:lnTo>
                <a:lnTo>
                  <a:pt x="1519" y="1050"/>
                </a:lnTo>
                <a:lnTo>
                  <a:pt x="1519" y="1050"/>
                </a:lnTo>
                <a:lnTo>
                  <a:pt x="1519" y="1053"/>
                </a:lnTo>
                <a:lnTo>
                  <a:pt x="1521" y="1053"/>
                </a:lnTo>
                <a:lnTo>
                  <a:pt x="1521" y="1050"/>
                </a:lnTo>
                <a:lnTo>
                  <a:pt x="1521" y="1050"/>
                </a:lnTo>
                <a:lnTo>
                  <a:pt x="1519" y="1048"/>
                </a:lnTo>
                <a:lnTo>
                  <a:pt x="1519" y="1048"/>
                </a:lnTo>
                <a:lnTo>
                  <a:pt x="1519" y="1048"/>
                </a:lnTo>
                <a:lnTo>
                  <a:pt x="1519" y="1048"/>
                </a:lnTo>
                <a:lnTo>
                  <a:pt x="1519" y="1046"/>
                </a:lnTo>
                <a:lnTo>
                  <a:pt x="1519" y="1044"/>
                </a:lnTo>
                <a:lnTo>
                  <a:pt x="1519" y="1044"/>
                </a:lnTo>
                <a:lnTo>
                  <a:pt x="1517" y="1042"/>
                </a:lnTo>
                <a:lnTo>
                  <a:pt x="1515" y="1040"/>
                </a:lnTo>
                <a:lnTo>
                  <a:pt x="1515" y="1036"/>
                </a:lnTo>
                <a:lnTo>
                  <a:pt x="1513" y="1034"/>
                </a:lnTo>
                <a:lnTo>
                  <a:pt x="1513" y="1034"/>
                </a:lnTo>
                <a:lnTo>
                  <a:pt x="1513" y="1032"/>
                </a:lnTo>
                <a:lnTo>
                  <a:pt x="1513" y="1032"/>
                </a:lnTo>
                <a:lnTo>
                  <a:pt x="1513" y="1032"/>
                </a:lnTo>
                <a:lnTo>
                  <a:pt x="1515" y="1030"/>
                </a:lnTo>
                <a:lnTo>
                  <a:pt x="1515" y="1027"/>
                </a:lnTo>
                <a:lnTo>
                  <a:pt x="1515" y="1027"/>
                </a:lnTo>
                <a:lnTo>
                  <a:pt x="1517" y="1027"/>
                </a:lnTo>
                <a:lnTo>
                  <a:pt x="1519" y="1025"/>
                </a:lnTo>
                <a:lnTo>
                  <a:pt x="1519" y="1025"/>
                </a:lnTo>
                <a:lnTo>
                  <a:pt x="1519" y="1025"/>
                </a:lnTo>
                <a:lnTo>
                  <a:pt x="1519" y="1027"/>
                </a:lnTo>
                <a:lnTo>
                  <a:pt x="1517" y="1027"/>
                </a:lnTo>
                <a:lnTo>
                  <a:pt x="1515" y="1027"/>
                </a:lnTo>
                <a:lnTo>
                  <a:pt x="1515" y="1030"/>
                </a:lnTo>
                <a:lnTo>
                  <a:pt x="1513" y="1032"/>
                </a:lnTo>
                <a:lnTo>
                  <a:pt x="1513" y="1032"/>
                </a:lnTo>
                <a:lnTo>
                  <a:pt x="1513" y="1034"/>
                </a:lnTo>
                <a:lnTo>
                  <a:pt x="1517" y="1036"/>
                </a:lnTo>
                <a:lnTo>
                  <a:pt x="1517" y="1036"/>
                </a:lnTo>
                <a:lnTo>
                  <a:pt x="1519" y="1038"/>
                </a:lnTo>
                <a:lnTo>
                  <a:pt x="1521" y="1038"/>
                </a:lnTo>
                <a:lnTo>
                  <a:pt x="1521" y="1038"/>
                </a:lnTo>
                <a:lnTo>
                  <a:pt x="1523" y="1040"/>
                </a:lnTo>
                <a:lnTo>
                  <a:pt x="1523" y="1040"/>
                </a:lnTo>
                <a:lnTo>
                  <a:pt x="1521" y="1042"/>
                </a:lnTo>
                <a:lnTo>
                  <a:pt x="1523" y="1042"/>
                </a:lnTo>
                <a:lnTo>
                  <a:pt x="1523" y="1042"/>
                </a:lnTo>
                <a:lnTo>
                  <a:pt x="1525" y="1038"/>
                </a:lnTo>
                <a:lnTo>
                  <a:pt x="1527" y="1038"/>
                </a:lnTo>
                <a:lnTo>
                  <a:pt x="1527" y="1036"/>
                </a:lnTo>
                <a:lnTo>
                  <a:pt x="1527" y="1036"/>
                </a:lnTo>
                <a:lnTo>
                  <a:pt x="1527" y="1036"/>
                </a:lnTo>
                <a:lnTo>
                  <a:pt x="1530" y="1036"/>
                </a:lnTo>
                <a:lnTo>
                  <a:pt x="1530" y="1036"/>
                </a:lnTo>
                <a:lnTo>
                  <a:pt x="1530" y="1034"/>
                </a:lnTo>
                <a:lnTo>
                  <a:pt x="1530" y="1034"/>
                </a:lnTo>
                <a:lnTo>
                  <a:pt x="1530" y="1032"/>
                </a:lnTo>
                <a:lnTo>
                  <a:pt x="1532" y="1032"/>
                </a:lnTo>
                <a:lnTo>
                  <a:pt x="1532" y="1032"/>
                </a:lnTo>
                <a:lnTo>
                  <a:pt x="1534" y="1030"/>
                </a:lnTo>
                <a:lnTo>
                  <a:pt x="1534" y="1025"/>
                </a:lnTo>
                <a:lnTo>
                  <a:pt x="1534" y="1025"/>
                </a:lnTo>
                <a:lnTo>
                  <a:pt x="1534" y="1025"/>
                </a:lnTo>
                <a:lnTo>
                  <a:pt x="1534" y="1027"/>
                </a:lnTo>
                <a:lnTo>
                  <a:pt x="1534" y="1027"/>
                </a:lnTo>
                <a:lnTo>
                  <a:pt x="1536" y="1025"/>
                </a:lnTo>
                <a:lnTo>
                  <a:pt x="1536" y="1023"/>
                </a:lnTo>
                <a:lnTo>
                  <a:pt x="1536" y="1021"/>
                </a:lnTo>
                <a:lnTo>
                  <a:pt x="1536" y="1021"/>
                </a:lnTo>
                <a:lnTo>
                  <a:pt x="1536" y="1019"/>
                </a:lnTo>
                <a:lnTo>
                  <a:pt x="1536" y="1017"/>
                </a:lnTo>
                <a:lnTo>
                  <a:pt x="1536" y="1017"/>
                </a:lnTo>
                <a:lnTo>
                  <a:pt x="1536" y="1017"/>
                </a:lnTo>
                <a:lnTo>
                  <a:pt x="1532" y="1017"/>
                </a:lnTo>
                <a:lnTo>
                  <a:pt x="1532" y="1015"/>
                </a:lnTo>
                <a:lnTo>
                  <a:pt x="1532" y="1015"/>
                </a:lnTo>
                <a:lnTo>
                  <a:pt x="1534" y="1013"/>
                </a:lnTo>
                <a:lnTo>
                  <a:pt x="1534" y="1013"/>
                </a:lnTo>
                <a:lnTo>
                  <a:pt x="1534" y="1013"/>
                </a:lnTo>
                <a:lnTo>
                  <a:pt x="1534" y="1013"/>
                </a:lnTo>
                <a:lnTo>
                  <a:pt x="1536" y="1013"/>
                </a:lnTo>
                <a:lnTo>
                  <a:pt x="1536" y="1009"/>
                </a:lnTo>
                <a:lnTo>
                  <a:pt x="1538" y="1009"/>
                </a:lnTo>
                <a:lnTo>
                  <a:pt x="1536" y="1004"/>
                </a:lnTo>
                <a:lnTo>
                  <a:pt x="1536" y="1002"/>
                </a:lnTo>
                <a:lnTo>
                  <a:pt x="1536" y="1004"/>
                </a:lnTo>
                <a:lnTo>
                  <a:pt x="1538" y="1004"/>
                </a:lnTo>
                <a:lnTo>
                  <a:pt x="1538" y="1006"/>
                </a:lnTo>
                <a:lnTo>
                  <a:pt x="1538" y="1009"/>
                </a:lnTo>
                <a:lnTo>
                  <a:pt x="1536" y="1011"/>
                </a:lnTo>
                <a:lnTo>
                  <a:pt x="1536" y="1013"/>
                </a:lnTo>
                <a:lnTo>
                  <a:pt x="1536" y="1011"/>
                </a:lnTo>
                <a:lnTo>
                  <a:pt x="1538" y="1011"/>
                </a:lnTo>
                <a:lnTo>
                  <a:pt x="1538" y="1011"/>
                </a:lnTo>
                <a:lnTo>
                  <a:pt x="1538" y="1011"/>
                </a:lnTo>
                <a:lnTo>
                  <a:pt x="1540" y="1009"/>
                </a:lnTo>
                <a:lnTo>
                  <a:pt x="1542" y="1006"/>
                </a:lnTo>
                <a:lnTo>
                  <a:pt x="1548" y="1004"/>
                </a:lnTo>
                <a:lnTo>
                  <a:pt x="1551" y="1004"/>
                </a:lnTo>
                <a:lnTo>
                  <a:pt x="1551" y="1002"/>
                </a:lnTo>
                <a:lnTo>
                  <a:pt x="1553" y="1002"/>
                </a:lnTo>
                <a:lnTo>
                  <a:pt x="1557" y="1002"/>
                </a:lnTo>
                <a:lnTo>
                  <a:pt x="1559" y="1002"/>
                </a:lnTo>
                <a:lnTo>
                  <a:pt x="1561" y="1002"/>
                </a:lnTo>
                <a:lnTo>
                  <a:pt x="1563" y="1002"/>
                </a:lnTo>
                <a:lnTo>
                  <a:pt x="1565" y="1002"/>
                </a:lnTo>
                <a:lnTo>
                  <a:pt x="1567" y="1002"/>
                </a:lnTo>
                <a:lnTo>
                  <a:pt x="1571" y="1000"/>
                </a:lnTo>
                <a:lnTo>
                  <a:pt x="1574" y="1000"/>
                </a:lnTo>
                <a:lnTo>
                  <a:pt x="1574" y="996"/>
                </a:lnTo>
                <a:lnTo>
                  <a:pt x="1574" y="996"/>
                </a:lnTo>
                <a:lnTo>
                  <a:pt x="1574" y="994"/>
                </a:lnTo>
                <a:lnTo>
                  <a:pt x="1574" y="994"/>
                </a:lnTo>
                <a:lnTo>
                  <a:pt x="1574" y="994"/>
                </a:lnTo>
                <a:lnTo>
                  <a:pt x="1574" y="996"/>
                </a:lnTo>
                <a:lnTo>
                  <a:pt x="1576" y="996"/>
                </a:lnTo>
                <a:lnTo>
                  <a:pt x="1576" y="994"/>
                </a:lnTo>
                <a:lnTo>
                  <a:pt x="1578" y="994"/>
                </a:lnTo>
                <a:lnTo>
                  <a:pt x="1576" y="996"/>
                </a:lnTo>
                <a:lnTo>
                  <a:pt x="1576" y="998"/>
                </a:lnTo>
                <a:lnTo>
                  <a:pt x="1576" y="1000"/>
                </a:lnTo>
                <a:lnTo>
                  <a:pt x="1578" y="998"/>
                </a:lnTo>
                <a:lnTo>
                  <a:pt x="1580" y="998"/>
                </a:lnTo>
                <a:lnTo>
                  <a:pt x="1584" y="996"/>
                </a:lnTo>
                <a:lnTo>
                  <a:pt x="1584" y="996"/>
                </a:lnTo>
                <a:lnTo>
                  <a:pt x="1584" y="998"/>
                </a:lnTo>
                <a:lnTo>
                  <a:pt x="1584" y="998"/>
                </a:lnTo>
                <a:lnTo>
                  <a:pt x="1584" y="998"/>
                </a:lnTo>
                <a:lnTo>
                  <a:pt x="1586" y="998"/>
                </a:lnTo>
                <a:lnTo>
                  <a:pt x="1588" y="996"/>
                </a:lnTo>
                <a:lnTo>
                  <a:pt x="1592" y="996"/>
                </a:lnTo>
                <a:lnTo>
                  <a:pt x="1595" y="996"/>
                </a:lnTo>
                <a:lnTo>
                  <a:pt x="1595" y="996"/>
                </a:lnTo>
                <a:lnTo>
                  <a:pt x="1595" y="996"/>
                </a:lnTo>
                <a:lnTo>
                  <a:pt x="1595" y="994"/>
                </a:lnTo>
                <a:lnTo>
                  <a:pt x="1595" y="992"/>
                </a:lnTo>
                <a:lnTo>
                  <a:pt x="1592" y="990"/>
                </a:lnTo>
                <a:lnTo>
                  <a:pt x="1590" y="990"/>
                </a:lnTo>
                <a:lnTo>
                  <a:pt x="1590" y="990"/>
                </a:lnTo>
                <a:lnTo>
                  <a:pt x="1590" y="990"/>
                </a:lnTo>
                <a:lnTo>
                  <a:pt x="1590" y="990"/>
                </a:lnTo>
                <a:lnTo>
                  <a:pt x="1590" y="990"/>
                </a:lnTo>
                <a:lnTo>
                  <a:pt x="1590" y="990"/>
                </a:lnTo>
                <a:lnTo>
                  <a:pt x="1592" y="990"/>
                </a:lnTo>
                <a:lnTo>
                  <a:pt x="1592" y="992"/>
                </a:lnTo>
                <a:lnTo>
                  <a:pt x="1595" y="992"/>
                </a:lnTo>
                <a:lnTo>
                  <a:pt x="1595" y="994"/>
                </a:lnTo>
                <a:lnTo>
                  <a:pt x="1592" y="994"/>
                </a:lnTo>
                <a:lnTo>
                  <a:pt x="1590" y="996"/>
                </a:lnTo>
                <a:lnTo>
                  <a:pt x="1588" y="994"/>
                </a:lnTo>
                <a:lnTo>
                  <a:pt x="1586" y="994"/>
                </a:lnTo>
                <a:lnTo>
                  <a:pt x="1586" y="992"/>
                </a:lnTo>
                <a:lnTo>
                  <a:pt x="1584" y="990"/>
                </a:lnTo>
                <a:lnTo>
                  <a:pt x="1584" y="990"/>
                </a:lnTo>
                <a:lnTo>
                  <a:pt x="1584" y="990"/>
                </a:lnTo>
                <a:lnTo>
                  <a:pt x="1582" y="986"/>
                </a:lnTo>
                <a:lnTo>
                  <a:pt x="1582" y="986"/>
                </a:lnTo>
                <a:lnTo>
                  <a:pt x="1580" y="986"/>
                </a:lnTo>
                <a:lnTo>
                  <a:pt x="1578" y="986"/>
                </a:lnTo>
                <a:lnTo>
                  <a:pt x="1580" y="983"/>
                </a:lnTo>
                <a:lnTo>
                  <a:pt x="1582" y="981"/>
                </a:lnTo>
                <a:lnTo>
                  <a:pt x="1582" y="981"/>
                </a:lnTo>
                <a:lnTo>
                  <a:pt x="1582" y="981"/>
                </a:lnTo>
                <a:lnTo>
                  <a:pt x="1584" y="979"/>
                </a:lnTo>
                <a:lnTo>
                  <a:pt x="1584" y="979"/>
                </a:lnTo>
                <a:lnTo>
                  <a:pt x="1584" y="979"/>
                </a:lnTo>
                <a:lnTo>
                  <a:pt x="1584" y="979"/>
                </a:lnTo>
                <a:lnTo>
                  <a:pt x="1584" y="979"/>
                </a:lnTo>
                <a:lnTo>
                  <a:pt x="1584" y="979"/>
                </a:lnTo>
                <a:lnTo>
                  <a:pt x="1582" y="979"/>
                </a:lnTo>
                <a:lnTo>
                  <a:pt x="1582" y="977"/>
                </a:lnTo>
                <a:lnTo>
                  <a:pt x="1582" y="977"/>
                </a:lnTo>
                <a:lnTo>
                  <a:pt x="1582" y="977"/>
                </a:lnTo>
                <a:lnTo>
                  <a:pt x="1582" y="975"/>
                </a:lnTo>
                <a:lnTo>
                  <a:pt x="1582" y="971"/>
                </a:lnTo>
                <a:lnTo>
                  <a:pt x="1584" y="971"/>
                </a:lnTo>
                <a:lnTo>
                  <a:pt x="1584" y="971"/>
                </a:lnTo>
                <a:lnTo>
                  <a:pt x="1586" y="967"/>
                </a:lnTo>
                <a:lnTo>
                  <a:pt x="1588" y="965"/>
                </a:lnTo>
                <a:lnTo>
                  <a:pt x="1590" y="962"/>
                </a:lnTo>
                <a:lnTo>
                  <a:pt x="1590" y="962"/>
                </a:lnTo>
                <a:lnTo>
                  <a:pt x="1590" y="960"/>
                </a:lnTo>
                <a:lnTo>
                  <a:pt x="1590" y="960"/>
                </a:lnTo>
                <a:lnTo>
                  <a:pt x="1592" y="958"/>
                </a:lnTo>
                <a:lnTo>
                  <a:pt x="1595" y="958"/>
                </a:lnTo>
                <a:lnTo>
                  <a:pt x="1595" y="958"/>
                </a:lnTo>
                <a:lnTo>
                  <a:pt x="1595" y="960"/>
                </a:lnTo>
                <a:lnTo>
                  <a:pt x="1595" y="958"/>
                </a:lnTo>
                <a:lnTo>
                  <a:pt x="1595" y="958"/>
                </a:lnTo>
                <a:lnTo>
                  <a:pt x="1597" y="960"/>
                </a:lnTo>
                <a:lnTo>
                  <a:pt x="1597" y="960"/>
                </a:lnTo>
                <a:lnTo>
                  <a:pt x="1597" y="958"/>
                </a:lnTo>
                <a:lnTo>
                  <a:pt x="1597" y="958"/>
                </a:lnTo>
                <a:lnTo>
                  <a:pt x="1597" y="956"/>
                </a:lnTo>
                <a:lnTo>
                  <a:pt x="1597" y="958"/>
                </a:lnTo>
                <a:lnTo>
                  <a:pt x="1597" y="958"/>
                </a:lnTo>
                <a:lnTo>
                  <a:pt x="1597" y="958"/>
                </a:lnTo>
                <a:lnTo>
                  <a:pt x="1599" y="956"/>
                </a:lnTo>
                <a:lnTo>
                  <a:pt x="1599" y="956"/>
                </a:lnTo>
                <a:lnTo>
                  <a:pt x="1599" y="956"/>
                </a:lnTo>
                <a:lnTo>
                  <a:pt x="1599" y="958"/>
                </a:lnTo>
                <a:lnTo>
                  <a:pt x="1599" y="958"/>
                </a:lnTo>
                <a:lnTo>
                  <a:pt x="1601" y="956"/>
                </a:lnTo>
                <a:lnTo>
                  <a:pt x="1601" y="956"/>
                </a:lnTo>
                <a:lnTo>
                  <a:pt x="1601" y="958"/>
                </a:lnTo>
                <a:lnTo>
                  <a:pt x="1601" y="958"/>
                </a:lnTo>
                <a:lnTo>
                  <a:pt x="1601" y="956"/>
                </a:lnTo>
                <a:lnTo>
                  <a:pt x="1603" y="956"/>
                </a:lnTo>
                <a:lnTo>
                  <a:pt x="1605" y="956"/>
                </a:lnTo>
                <a:lnTo>
                  <a:pt x="1607" y="954"/>
                </a:lnTo>
                <a:lnTo>
                  <a:pt x="1607" y="954"/>
                </a:lnTo>
                <a:lnTo>
                  <a:pt x="1607" y="952"/>
                </a:lnTo>
                <a:lnTo>
                  <a:pt x="1609" y="950"/>
                </a:lnTo>
                <a:lnTo>
                  <a:pt x="1609" y="948"/>
                </a:lnTo>
                <a:lnTo>
                  <a:pt x="1611" y="948"/>
                </a:lnTo>
                <a:lnTo>
                  <a:pt x="1611" y="946"/>
                </a:lnTo>
                <a:lnTo>
                  <a:pt x="1611" y="946"/>
                </a:lnTo>
                <a:lnTo>
                  <a:pt x="1611" y="946"/>
                </a:lnTo>
                <a:lnTo>
                  <a:pt x="1611" y="948"/>
                </a:lnTo>
                <a:lnTo>
                  <a:pt x="1611" y="948"/>
                </a:lnTo>
                <a:lnTo>
                  <a:pt x="1611" y="948"/>
                </a:lnTo>
                <a:lnTo>
                  <a:pt x="1611" y="948"/>
                </a:lnTo>
                <a:lnTo>
                  <a:pt x="1611" y="950"/>
                </a:lnTo>
                <a:lnTo>
                  <a:pt x="1611" y="950"/>
                </a:lnTo>
                <a:lnTo>
                  <a:pt x="1611" y="950"/>
                </a:lnTo>
                <a:lnTo>
                  <a:pt x="1613" y="950"/>
                </a:lnTo>
                <a:lnTo>
                  <a:pt x="1613" y="950"/>
                </a:lnTo>
                <a:lnTo>
                  <a:pt x="1615" y="952"/>
                </a:lnTo>
                <a:lnTo>
                  <a:pt x="1615" y="950"/>
                </a:lnTo>
                <a:lnTo>
                  <a:pt x="1615" y="950"/>
                </a:lnTo>
                <a:lnTo>
                  <a:pt x="1615" y="948"/>
                </a:lnTo>
                <a:lnTo>
                  <a:pt x="1615" y="946"/>
                </a:lnTo>
                <a:lnTo>
                  <a:pt x="1618" y="948"/>
                </a:lnTo>
                <a:lnTo>
                  <a:pt x="1618" y="948"/>
                </a:lnTo>
                <a:lnTo>
                  <a:pt x="1618" y="948"/>
                </a:lnTo>
                <a:lnTo>
                  <a:pt x="1618" y="946"/>
                </a:lnTo>
                <a:lnTo>
                  <a:pt x="1620" y="946"/>
                </a:lnTo>
                <a:lnTo>
                  <a:pt x="1620" y="946"/>
                </a:lnTo>
                <a:lnTo>
                  <a:pt x="1620" y="948"/>
                </a:lnTo>
                <a:lnTo>
                  <a:pt x="1622" y="948"/>
                </a:lnTo>
                <a:lnTo>
                  <a:pt x="1622" y="948"/>
                </a:lnTo>
                <a:lnTo>
                  <a:pt x="1622" y="950"/>
                </a:lnTo>
                <a:lnTo>
                  <a:pt x="1622" y="948"/>
                </a:lnTo>
                <a:lnTo>
                  <a:pt x="1622" y="948"/>
                </a:lnTo>
                <a:lnTo>
                  <a:pt x="1624" y="948"/>
                </a:lnTo>
                <a:lnTo>
                  <a:pt x="1624" y="948"/>
                </a:lnTo>
                <a:lnTo>
                  <a:pt x="1624" y="946"/>
                </a:lnTo>
                <a:lnTo>
                  <a:pt x="1626" y="946"/>
                </a:lnTo>
                <a:lnTo>
                  <a:pt x="1626" y="946"/>
                </a:lnTo>
                <a:lnTo>
                  <a:pt x="1628" y="946"/>
                </a:lnTo>
                <a:lnTo>
                  <a:pt x="1628" y="946"/>
                </a:lnTo>
                <a:lnTo>
                  <a:pt x="1628" y="944"/>
                </a:lnTo>
                <a:lnTo>
                  <a:pt x="1630" y="944"/>
                </a:lnTo>
                <a:lnTo>
                  <a:pt x="1632" y="944"/>
                </a:lnTo>
                <a:lnTo>
                  <a:pt x="1634" y="944"/>
                </a:lnTo>
                <a:lnTo>
                  <a:pt x="1636" y="941"/>
                </a:lnTo>
                <a:lnTo>
                  <a:pt x="1636" y="941"/>
                </a:lnTo>
                <a:lnTo>
                  <a:pt x="1636" y="939"/>
                </a:lnTo>
                <a:lnTo>
                  <a:pt x="1636" y="939"/>
                </a:lnTo>
                <a:lnTo>
                  <a:pt x="1636" y="939"/>
                </a:lnTo>
                <a:lnTo>
                  <a:pt x="1636" y="937"/>
                </a:lnTo>
                <a:lnTo>
                  <a:pt x="1636" y="937"/>
                </a:lnTo>
                <a:lnTo>
                  <a:pt x="1634" y="935"/>
                </a:lnTo>
                <a:lnTo>
                  <a:pt x="1634" y="935"/>
                </a:lnTo>
                <a:lnTo>
                  <a:pt x="1636" y="935"/>
                </a:lnTo>
                <a:lnTo>
                  <a:pt x="1636" y="935"/>
                </a:lnTo>
                <a:lnTo>
                  <a:pt x="1639" y="935"/>
                </a:lnTo>
                <a:lnTo>
                  <a:pt x="1639" y="935"/>
                </a:lnTo>
                <a:lnTo>
                  <a:pt x="1639" y="937"/>
                </a:lnTo>
                <a:lnTo>
                  <a:pt x="1641" y="937"/>
                </a:lnTo>
                <a:lnTo>
                  <a:pt x="1645" y="935"/>
                </a:lnTo>
                <a:lnTo>
                  <a:pt x="1645" y="937"/>
                </a:lnTo>
                <a:lnTo>
                  <a:pt x="1647" y="935"/>
                </a:lnTo>
                <a:lnTo>
                  <a:pt x="1647" y="935"/>
                </a:lnTo>
                <a:lnTo>
                  <a:pt x="1649" y="933"/>
                </a:lnTo>
                <a:lnTo>
                  <a:pt x="1649" y="933"/>
                </a:lnTo>
                <a:lnTo>
                  <a:pt x="1649" y="931"/>
                </a:lnTo>
                <a:lnTo>
                  <a:pt x="1651" y="931"/>
                </a:lnTo>
                <a:lnTo>
                  <a:pt x="1651" y="931"/>
                </a:lnTo>
                <a:lnTo>
                  <a:pt x="1651" y="931"/>
                </a:lnTo>
                <a:lnTo>
                  <a:pt x="1651" y="931"/>
                </a:lnTo>
                <a:lnTo>
                  <a:pt x="1649" y="933"/>
                </a:lnTo>
                <a:lnTo>
                  <a:pt x="1653" y="933"/>
                </a:lnTo>
                <a:lnTo>
                  <a:pt x="1653" y="933"/>
                </a:lnTo>
                <a:lnTo>
                  <a:pt x="1657" y="931"/>
                </a:lnTo>
                <a:lnTo>
                  <a:pt x="1662" y="929"/>
                </a:lnTo>
                <a:lnTo>
                  <a:pt x="1666" y="929"/>
                </a:lnTo>
                <a:lnTo>
                  <a:pt x="1668" y="927"/>
                </a:lnTo>
                <a:lnTo>
                  <a:pt x="1670" y="927"/>
                </a:lnTo>
                <a:lnTo>
                  <a:pt x="1672" y="923"/>
                </a:lnTo>
                <a:lnTo>
                  <a:pt x="1672" y="923"/>
                </a:lnTo>
                <a:lnTo>
                  <a:pt x="1672" y="921"/>
                </a:lnTo>
                <a:lnTo>
                  <a:pt x="1672" y="923"/>
                </a:lnTo>
                <a:lnTo>
                  <a:pt x="1674" y="923"/>
                </a:lnTo>
                <a:lnTo>
                  <a:pt x="1674" y="923"/>
                </a:lnTo>
                <a:lnTo>
                  <a:pt x="1676" y="923"/>
                </a:lnTo>
                <a:lnTo>
                  <a:pt x="1676" y="925"/>
                </a:lnTo>
                <a:lnTo>
                  <a:pt x="1674" y="925"/>
                </a:lnTo>
                <a:lnTo>
                  <a:pt x="1672" y="927"/>
                </a:lnTo>
                <a:lnTo>
                  <a:pt x="1668" y="929"/>
                </a:lnTo>
                <a:lnTo>
                  <a:pt x="1668" y="931"/>
                </a:lnTo>
                <a:lnTo>
                  <a:pt x="1668" y="931"/>
                </a:lnTo>
                <a:lnTo>
                  <a:pt x="1668" y="931"/>
                </a:lnTo>
                <a:lnTo>
                  <a:pt x="1670" y="933"/>
                </a:lnTo>
                <a:lnTo>
                  <a:pt x="1670" y="931"/>
                </a:lnTo>
                <a:lnTo>
                  <a:pt x="1672" y="931"/>
                </a:lnTo>
                <a:lnTo>
                  <a:pt x="1676" y="931"/>
                </a:lnTo>
                <a:lnTo>
                  <a:pt x="1678" y="931"/>
                </a:lnTo>
                <a:lnTo>
                  <a:pt x="1683" y="931"/>
                </a:lnTo>
                <a:lnTo>
                  <a:pt x="1687" y="931"/>
                </a:lnTo>
                <a:lnTo>
                  <a:pt x="1689" y="931"/>
                </a:lnTo>
                <a:lnTo>
                  <a:pt x="1689" y="933"/>
                </a:lnTo>
                <a:lnTo>
                  <a:pt x="1685" y="933"/>
                </a:lnTo>
                <a:lnTo>
                  <a:pt x="1678" y="933"/>
                </a:lnTo>
                <a:lnTo>
                  <a:pt x="1678" y="935"/>
                </a:lnTo>
                <a:lnTo>
                  <a:pt x="1678" y="937"/>
                </a:lnTo>
                <a:lnTo>
                  <a:pt x="1676" y="935"/>
                </a:lnTo>
                <a:lnTo>
                  <a:pt x="1676" y="935"/>
                </a:lnTo>
                <a:lnTo>
                  <a:pt x="1676" y="935"/>
                </a:lnTo>
                <a:lnTo>
                  <a:pt x="1676" y="933"/>
                </a:lnTo>
                <a:lnTo>
                  <a:pt x="1676" y="933"/>
                </a:lnTo>
                <a:lnTo>
                  <a:pt x="1676" y="933"/>
                </a:lnTo>
                <a:lnTo>
                  <a:pt x="1674" y="931"/>
                </a:lnTo>
                <a:lnTo>
                  <a:pt x="1674" y="933"/>
                </a:lnTo>
                <a:lnTo>
                  <a:pt x="1674" y="933"/>
                </a:lnTo>
                <a:lnTo>
                  <a:pt x="1670" y="935"/>
                </a:lnTo>
                <a:lnTo>
                  <a:pt x="1668" y="935"/>
                </a:lnTo>
                <a:lnTo>
                  <a:pt x="1657" y="941"/>
                </a:lnTo>
                <a:lnTo>
                  <a:pt x="1655" y="944"/>
                </a:lnTo>
                <a:lnTo>
                  <a:pt x="1655" y="944"/>
                </a:lnTo>
                <a:lnTo>
                  <a:pt x="1657" y="944"/>
                </a:lnTo>
                <a:lnTo>
                  <a:pt x="1659" y="941"/>
                </a:lnTo>
                <a:lnTo>
                  <a:pt x="1659" y="944"/>
                </a:lnTo>
                <a:lnTo>
                  <a:pt x="1657" y="944"/>
                </a:lnTo>
                <a:lnTo>
                  <a:pt x="1655" y="944"/>
                </a:lnTo>
                <a:lnTo>
                  <a:pt x="1655" y="944"/>
                </a:lnTo>
                <a:lnTo>
                  <a:pt x="1653" y="946"/>
                </a:lnTo>
                <a:lnTo>
                  <a:pt x="1651" y="946"/>
                </a:lnTo>
                <a:lnTo>
                  <a:pt x="1651" y="948"/>
                </a:lnTo>
                <a:lnTo>
                  <a:pt x="1649" y="948"/>
                </a:lnTo>
                <a:lnTo>
                  <a:pt x="1649" y="948"/>
                </a:lnTo>
                <a:lnTo>
                  <a:pt x="1653" y="946"/>
                </a:lnTo>
                <a:lnTo>
                  <a:pt x="1653" y="946"/>
                </a:lnTo>
                <a:lnTo>
                  <a:pt x="1651" y="950"/>
                </a:lnTo>
                <a:lnTo>
                  <a:pt x="1649" y="954"/>
                </a:lnTo>
                <a:lnTo>
                  <a:pt x="1649" y="954"/>
                </a:lnTo>
                <a:lnTo>
                  <a:pt x="1649" y="958"/>
                </a:lnTo>
                <a:lnTo>
                  <a:pt x="1651" y="960"/>
                </a:lnTo>
                <a:lnTo>
                  <a:pt x="1651" y="960"/>
                </a:lnTo>
                <a:lnTo>
                  <a:pt x="1651" y="958"/>
                </a:lnTo>
                <a:lnTo>
                  <a:pt x="1653" y="958"/>
                </a:lnTo>
                <a:lnTo>
                  <a:pt x="1653" y="960"/>
                </a:lnTo>
                <a:lnTo>
                  <a:pt x="1655" y="962"/>
                </a:lnTo>
                <a:lnTo>
                  <a:pt x="1657" y="965"/>
                </a:lnTo>
                <a:lnTo>
                  <a:pt x="1657" y="962"/>
                </a:lnTo>
                <a:lnTo>
                  <a:pt x="1659" y="965"/>
                </a:lnTo>
                <a:lnTo>
                  <a:pt x="1659" y="965"/>
                </a:lnTo>
                <a:lnTo>
                  <a:pt x="1659" y="962"/>
                </a:lnTo>
                <a:lnTo>
                  <a:pt x="1659" y="962"/>
                </a:lnTo>
                <a:lnTo>
                  <a:pt x="1662" y="965"/>
                </a:lnTo>
                <a:lnTo>
                  <a:pt x="1662" y="962"/>
                </a:lnTo>
                <a:lnTo>
                  <a:pt x="1664" y="960"/>
                </a:lnTo>
                <a:lnTo>
                  <a:pt x="1664" y="960"/>
                </a:lnTo>
                <a:lnTo>
                  <a:pt x="1666" y="960"/>
                </a:lnTo>
                <a:lnTo>
                  <a:pt x="1668" y="958"/>
                </a:lnTo>
                <a:lnTo>
                  <a:pt x="1668" y="956"/>
                </a:lnTo>
                <a:lnTo>
                  <a:pt x="1670" y="956"/>
                </a:lnTo>
                <a:lnTo>
                  <a:pt x="1672" y="954"/>
                </a:lnTo>
                <a:lnTo>
                  <a:pt x="1674" y="952"/>
                </a:lnTo>
                <a:lnTo>
                  <a:pt x="1674" y="950"/>
                </a:lnTo>
                <a:lnTo>
                  <a:pt x="1676" y="950"/>
                </a:lnTo>
                <a:lnTo>
                  <a:pt x="1676" y="950"/>
                </a:lnTo>
                <a:lnTo>
                  <a:pt x="1676" y="948"/>
                </a:lnTo>
                <a:lnTo>
                  <a:pt x="1676" y="948"/>
                </a:lnTo>
                <a:lnTo>
                  <a:pt x="1676" y="946"/>
                </a:lnTo>
                <a:lnTo>
                  <a:pt x="1678" y="946"/>
                </a:lnTo>
                <a:lnTo>
                  <a:pt x="1678" y="948"/>
                </a:lnTo>
                <a:lnTo>
                  <a:pt x="1680" y="946"/>
                </a:lnTo>
                <a:lnTo>
                  <a:pt x="1680" y="946"/>
                </a:lnTo>
                <a:lnTo>
                  <a:pt x="1680" y="944"/>
                </a:lnTo>
                <a:lnTo>
                  <a:pt x="1683" y="946"/>
                </a:lnTo>
                <a:lnTo>
                  <a:pt x="1683" y="946"/>
                </a:lnTo>
                <a:lnTo>
                  <a:pt x="1683" y="946"/>
                </a:lnTo>
                <a:lnTo>
                  <a:pt x="1685" y="948"/>
                </a:lnTo>
                <a:lnTo>
                  <a:pt x="1687" y="948"/>
                </a:lnTo>
                <a:lnTo>
                  <a:pt x="1687" y="946"/>
                </a:lnTo>
                <a:lnTo>
                  <a:pt x="1687" y="946"/>
                </a:lnTo>
                <a:lnTo>
                  <a:pt x="1687" y="946"/>
                </a:lnTo>
                <a:lnTo>
                  <a:pt x="1687" y="944"/>
                </a:lnTo>
                <a:lnTo>
                  <a:pt x="1687" y="944"/>
                </a:lnTo>
                <a:lnTo>
                  <a:pt x="1689" y="944"/>
                </a:lnTo>
                <a:lnTo>
                  <a:pt x="1689" y="944"/>
                </a:lnTo>
                <a:lnTo>
                  <a:pt x="1691" y="944"/>
                </a:lnTo>
                <a:lnTo>
                  <a:pt x="1693" y="944"/>
                </a:lnTo>
                <a:lnTo>
                  <a:pt x="1693" y="944"/>
                </a:lnTo>
                <a:lnTo>
                  <a:pt x="1695" y="944"/>
                </a:lnTo>
                <a:lnTo>
                  <a:pt x="1699" y="941"/>
                </a:lnTo>
                <a:lnTo>
                  <a:pt x="1701" y="941"/>
                </a:lnTo>
                <a:lnTo>
                  <a:pt x="1706" y="939"/>
                </a:lnTo>
                <a:lnTo>
                  <a:pt x="1710" y="937"/>
                </a:lnTo>
                <a:lnTo>
                  <a:pt x="1712" y="937"/>
                </a:lnTo>
                <a:lnTo>
                  <a:pt x="1714" y="937"/>
                </a:lnTo>
                <a:lnTo>
                  <a:pt x="1714" y="935"/>
                </a:lnTo>
                <a:lnTo>
                  <a:pt x="1716" y="935"/>
                </a:lnTo>
                <a:lnTo>
                  <a:pt x="1716" y="935"/>
                </a:lnTo>
                <a:lnTo>
                  <a:pt x="1718" y="935"/>
                </a:lnTo>
                <a:lnTo>
                  <a:pt x="1720" y="933"/>
                </a:lnTo>
                <a:lnTo>
                  <a:pt x="1722" y="933"/>
                </a:lnTo>
                <a:lnTo>
                  <a:pt x="1722" y="933"/>
                </a:lnTo>
                <a:lnTo>
                  <a:pt x="1722" y="933"/>
                </a:lnTo>
                <a:lnTo>
                  <a:pt x="1724" y="933"/>
                </a:lnTo>
                <a:lnTo>
                  <a:pt x="1722" y="933"/>
                </a:lnTo>
                <a:lnTo>
                  <a:pt x="1722" y="931"/>
                </a:lnTo>
                <a:lnTo>
                  <a:pt x="1718" y="931"/>
                </a:lnTo>
                <a:lnTo>
                  <a:pt x="1718" y="931"/>
                </a:lnTo>
                <a:lnTo>
                  <a:pt x="1720" y="931"/>
                </a:lnTo>
                <a:lnTo>
                  <a:pt x="1720" y="929"/>
                </a:lnTo>
                <a:lnTo>
                  <a:pt x="1718" y="927"/>
                </a:lnTo>
                <a:lnTo>
                  <a:pt x="1718" y="927"/>
                </a:lnTo>
                <a:lnTo>
                  <a:pt x="1716" y="925"/>
                </a:lnTo>
                <a:lnTo>
                  <a:pt x="1714" y="927"/>
                </a:lnTo>
                <a:lnTo>
                  <a:pt x="1712" y="927"/>
                </a:lnTo>
                <a:lnTo>
                  <a:pt x="1712" y="925"/>
                </a:lnTo>
                <a:lnTo>
                  <a:pt x="1710" y="925"/>
                </a:lnTo>
                <a:lnTo>
                  <a:pt x="1710" y="923"/>
                </a:lnTo>
                <a:lnTo>
                  <a:pt x="1710" y="923"/>
                </a:lnTo>
                <a:lnTo>
                  <a:pt x="1706" y="925"/>
                </a:lnTo>
                <a:lnTo>
                  <a:pt x="1703" y="927"/>
                </a:lnTo>
                <a:lnTo>
                  <a:pt x="1703" y="927"/>
                </a:lnTo>
                <a:lnTo>
                  <a:pt x="1703" y="927"/>
                </a:lnTo>
                <a:lnTo>
                  <a:pt x="1701" y="927"/>
                </a:lnTo>
                <a:lnTo>
                  <a:pt x="1699" y="927"/>
                </a:lnTo>
                <a:lnTo>
                  <a:pt x="1699" y="925"/>
                </a:lnTo>
                <a:lnTo>
                  <a:pt x="1699" y="925"/>
                </a:lnTo>
                <a:lnTo>
                  <a:pt x="1697" y="925"/>
                </a:lnTo>
                <a:lnTo>
                  <a:pt x="1693" y="925"/>
                </a:lnTo>
                <a:lnTo>
                  <a:pt x="1691" y="925"/>
                </a:lnTo>
                <a:lnTo>
                  <a:pt x="1691" y="925"/>
                </a:lnTo>
                <a:lnTo>
                  <a:pt x="1691" y="925"/>
                </a:lnTo>
                <a:lnTo>
                  <a:pt x="1689" y="923"/>
                </a:lnTo>
                <a:lnTo>
                  <a:pt x="1687" y="923"/>
                </a:lnTo>
                <a:lnTo>
                  <a:pt x="1687" y="923"/>
                </a:lnTo>
                <a:lnTo>
                  <a:pt x="1685" y="923"/>
                </a:lnTo>
                <a:lnTo>
                  <a:pt x="1683" y="921"/>
                </a:lnTo>
                <a:lnTo>
                  <a:pt x="1680" y="921"/>
                </a:lnTo>
                <a:lnTo>
                  <a:pt x="1683" y="918"/>
                </a:lnTo>
                <a:lnTo>
                  <a:pt x="1683" y="918"/>
                </a:lnTo>
                <a:lnTo>
                  <a:pt x="1683" y="916"/>
                </a:lnTo>
                <a:lnTo>
                  <a:pt x="1678" y="916"/>
                </a:lnTo>
                <a:lnTo>
                  <a:pt x="1678" y="916"/>
                </a:lnTo>
                <a:lnTo>
                  <a:pt x="1672" y="916"/>
                </a:lnTo>
                <a:lnTo>
                  <a:pt x="1672" y="914"/>
                </a:lnTo>
                <a:lnTo>
                  <a:pt x="1672" y="914"/>
                </a:lnTo>
                <a:lnTo>
                  <a:pt x="1672" y="912"/>
                </a:lnTo>
                <a:lnTo>
                  <a:pt x="1670" y="910"/>
                </a:lnTo>
                <a:lnTo>
                  <a:pt x="1670" y="908"/>
                </a:lnTo>
                <a:lnTo>
                  <a:pt x="1668" y="908"/>
                </a:lnTo>
                <a:lnTo>
                  <a:pt x="1668" y="906"/>
                </a:lnTo>
                <a:lnTo>
                  <a:pt x="1668" y="904"/>
                </a:lnTo>
                <a:lnTo>
                  <a:pt x="1668" y="904"/>
                </a:lnTo>
                <a:lnTo>
                  <a:pt x="1668" y="902"/>
                </a:lnTo>
                <a:lnTo>
                  <a:pt x="1668" y="900"/>
                </a:lnTo>
                <a:lnTo>
                  <a:pt x="1666" y="900"/>
                </a:lnTo>
                <a:lnTo>
                  <a:pt x="1664" y="902"/>
                </a:lnTo>
                <a:lnTo>
                  <a:pt x="1662" y="902"/>
                </a:lnTo>
                <a:lnTo>
                  <a:pt x="1662" y="900"/>
                </a:lnTo>
                <a:lnTo>
                  <a:pt x="1666" y="897"/>
                </a:lnTo>
                <a:lnTo>
                  <a:pt x="1668" y="895"/>
                </a:lnTo>
                <a:lnTo>
                  <a:pt x="1668" y="891"/>
                </a:lnTo>
                <a:lnTo>
                  <a:pt x="1670" y="889"/>
                </a:lnTo>
                <a:lnTo>
                  <a:pt x="1670" y="889"/>
                </a:lnTo>
                <a:lnTo>
                  <a:pt x="1668" y="887"/>
                </a:lnTo>
                <a:lnTo>
                  <a:pt x="1666" y="887"/>
                </a:lnTo>
                <a:lnTo>
                  <a:pt x="1666" y="887"/>
                </a:lnTo>
                <a:lnTo>
                  <a:pt x="1664" y="887"/>
                </a:lnTo>
                <a:lnTo>
                  <a:pt x="1662" y="889"/>
                </a:lnTo>
                <a:lnTo>
                  <a:pt x="1659" y="889"/>
                </a:lnTo>
                <a:lnTo>
                  <a:pt x="1657" y="889"/>
                </a:lnTo>
                <a:lnTo>
                  <a:pt x="1657" y="889"/>
                </a:lnTo>
                <a:lnTo>
                  <a:pt x="1655" y="887"/>
                </a:lnTo>
                <a:lnTo>
                  <a:pt x="1653" y="885"/>
                </a:lnTo>
                <a:lnTo>
                  <a:pt x="1649" y="885"/>
                </a:lnTo>
                <a:lnTo>
                  <a:pt x="1647" y="883"/>
                </a:lnTo>
                <a:lnTo>
                  <a:pt x="1645" y="883"/>
                </a:lnTo>
                <a:lnTo>
                  <a:pt x="1643" y="883"/>
                </a:lnTo>
                <a:lnTo>
                  <a:pt x="1641" y="883"/>
                </a:lnTo>
                <a:lnTo>
                  <a:pt x="1645" y="881"/>
                </a:lnTo>
                <a:lnTo>
                  <a:pt x="1647" y="883"/>
                </a:lnTo>
                <a:lnTo>
                  <a:pt x="1647" y="883"/>
                </a:lnTo>
                <a:lnTo>
                  <a:pt x="1651" y="883"/>
                </a:lnTo>
                <a:lnTo>
                  <a:pt x="1651" y="881"/>
                </a:lnTo>
                <a:lnTo>
                  <a:pt x="1653" y="881"/>
                </a:lnTo>
                <a:lnTo>
                  <a:pt x="1655" y="883"/>
                </a:lnTo>
                <a:lnTo>
                  <a:pt x="1659" y="883"/>
                </a:lnTo>
                <a:lnTo>
                  <a:pt x="1662" y="883"/>
                </a:lnTo>
                <a:lnTo>
                  <a:pt x="1662" y="883"/>
                </a:lnTo>
                <a:lnTo>
                  <a:pt x="1666" y="883"/>
                </a:lnTo>
                <a:lnTo>
                  <a:pt x="1666" y="881"/>
                </a:lnTo>
                <a:lnTo>
                  <a:pt x="1668" y="881"/>
                </a:lnTo>
                <a:lnTo>
                  <a:pt x="1670" y="881"/>
                </a:lnTo>
                <a:lnTo>
                  <a:pt x="1670" y="879"/>
                </a:lnTo>
                <a:lnTo>
                  <a:pt x="1672" y="876"/>
                </a:lnTo>
                <a:lnTo>
                  <a:pt x="1676" y="876"/>
                </a:lnTo>
                <a:lnTo>
                  <a:pt x="1676" y="874"/>
                </a:lnTo>
                <a:lnTo>
                  <a:pt x="1676" y="870"/>
                </a:lnTo>
                <a:lnTo>
                  <a:pt x="1674" y="868"/>
                </a:lnTo>
                <a:lnTo>
                  <a:pt x="1672" y="868"/>
                </a:lnTo>
                <a:lnTo>
                  <a:pt x="1674" y="868"/>
                </a:lnTo>
                <a:lnTo>
                  <a:pt x="1678" y="868"/>
                </a:lnTo>
                <a:lnTo>
                  <a:pt x="1678" y="868"/>
                </a:lnTo>
                <a:lnTo>
                  <a:pt x="1676" y="866"/>
                </a:lnTo>
                <a:lnTo>
                  <a:pt x="1672" y="864"/>
                </a:lnTo>
                <a:lnTo>
                  <a:pt x="1668" y="862"/>
                </a:lnTo>
                <a:lnTo>
                  <a:pt x="1659" y="860"/>
                </a:lnTo>
                <a:lnTo>
                  <a:pt x="1659" y="860"/>
                </a:lnTo>
                <a:lnTo>
                  <a:pt x="1653" y="862"/>
                </a:lnTo>
                <a:lnTo>
                  <a:pt x="1649" y="862"/>
                </a:lnTo>
                <a:lnTo>
                  <a:pt x="1643" y="864"/>
                </a:lnTo>
                <a:lnTo>
                  <a:pt x="1634" y="866"/>
                </a:lnTo>
                <a:lnTo>
                  <a:pt x="1628" y="868"/>
                </a:lnTo>
                <a:lnTo>
                  <a:pt x="1624" y="870"/>
                </a:lnTo>
                <a:lnTo>
                  <a:pt x="1620" y="872"/>
                </a:lnTo>
                <a:lnTo>
                  <a:pt x="1615" y="874"/>
                </a:lnTo>
                <a:lnTo>
                  <a:pt x="1615" y="876"/>
                </a:lnTo>
                <a:lnTo>
                  <a:pt x="1611" y="876"/>
                </a:lnTo>
                <a:lnTo>
                  <a:pt x="1611" y="876"/>
                </a:lnTo>
                <a:lnTo>
                  <a:pt x="1609" y="879"/>
                </a:lnTo>
                <a:lnTo>
                  <a:pt x="1603" y="883"/>
                </a:lnTo>
                <a:lnTo>
                  <a:pt x="1601" y="885"/>
                </a:lnTo>
                <a:lnTo>
                  <a:pt x="1599" y="887"/>
                </a:lnTo>
                <a:lnTo>
                  <a:pt x="1597" y="891"/>
                </a:lnTo>
                <a:lnTo>
                  <a:pt x="1592" y="893"/>
                </a:lnTo>
                <a:lnTo>
                  <a:pt x="1592" y="895"/>
                </a:lnTo>
                <a:lnTo>
                  <a:pt x="1590" y="897"/>
                </a:lnTo>
                <a:lnTo>
                  <a:pt x="1588" y="900"/>
                </a:lnTo>
                <a:lnTo>
                  <a:pt x="1586" y="902"/>
                </a:lnTo>
                <a:lnTo>
                  <a:pt x="1580" y="904"/>
                </a:lnTo>
                <a:lnTo>
                  <a:pt x="1578" y="906"/>
                </a:lnTo>
                <a:lnTo>
                  <a:pt x="1576" y="906"/>
                </a:lnTo>
                <a:lnTo>
                  <a:pt x="1574" y="908"/>
                </a:lnTo>
                <a:lnTo>
                  <a:pt x="1569" y="908"/>
                </a:lnTo>
                <a:lnTo>
                  <a:pt x="1565" y="908"/>
                </a:lnTo>
                <a:lnTo>
                  <a:pt x="1563" y="910"/>
                </a:lnTo>
                <a:lnTo>
                  <a:pt x="1561" y="910"/>
                </a:lnTo>
                <a:lnTo>
                  <a:pt x="1561" y="912"/>
                </a:lnTo>
                <a:lnTo>
                  <a:pt x="1559" y="912"/>
                </a:lnTo>
                <a:lnTo>
                  <a:pt x="1557" y="914"/>
                </a:lnTo>
                <a:lnTo>
                  <a:pt x="1555" y="916"/>
                </a:lnTo>
                <a:lnTo>
                  <a:pt x="1551" y="918"/>
                </a:lnTo>
                <a:lnTo>
                  <a:pt x="1548" y="921"/>
                </a:lnTo>
                <a:lnTo>
                  <a:pt x="1546" y="923"/>
                </a:lnTo>
                <a:lnTo>
                  <a:pt x="1544" y="925"/>
                </a:lnTo>
                <a:lnTo>
                  <a:pt x="1544" y="927"/>
                </a:lnTo>
                <a:lnTo>
                  <a:pt x="1542" y="927"/>
                </a:lnTo>
                <a:lnTo>
                  <a:pt x="1542" y="929"/>
                </a:lnTo>
                <a:lnTo>
                  <a:pt x="1542" y="931"/>
                </a:lnTo>
                <a:lnTo>
                  <a:pt x="1540" y="931"/>
                </a:lnTo>
                <a:lnTo>
                  <a:pt x="1536" y="933"/>
                </a:lnTo>
                <a:lnTo>
                  <a:pt x="1532" y="935"/>
                </a:lnTo>
                <a:lnTo>
                  <a:pt x="1527" y="937"/>
                </a:lnTo>
                <a:lnTo>
                  <a:pt x="1525" y="937"/>
                </a:lnTo>
                <a:lnTo>
                  <a:pt x="1530" y="935"/>
                </a:lnTo>
                <a:lnTo>
                  <a:pt x="1534" y="933"/>
                </a:lnTo>
                <a:lnTo>
                  <a:pt x="1536" y="931"/>
                </a:lnTo>
                <a:lnTo>
                  <a:pt x="1536" y="931"/>
                </a:lnTo>
                <a:lnTo>
                  <a:pt x="1532" y="929"/>
                </a:lnTo>
                <a:lnTo>
                  <a:pt x="1532" y="929"/>
                </a:lnTo>
                <a:lnTo>
                  <a:pt x="1536" y="929"/>
                </a:lnTo>
                <a:lnTo>
                  <a:pt x="1538" y="929"/>
                </a:lnTo>
                <a:lnTo>
                  <a:pt x="1538" y="927"/>
                </a:lnTo>
                <a:lnTo>
                  <a:pt x="1540" y="925"/>
                </a:lnTo>
                <a:lnTo>
                  <a:pt x="1544" y="925"/>
                </a:lnTo>
                <a:lnTo>
                  <a:pt x="1546" y="923"/>
                </a:lnTo>
                <a:lnTo>
                  <a:pt x="1548" y="921"/>
                </a:lnTo>
                <a:lnTo>
                  <a:pt x="1548" y="918"/>
                </a:lnTo>
                <a:lnTo>
                  <a:pt x="1551" y="918"/>
                </a:lnTo>
                <a:lnTo>
                  <a:pt x="1551" y="916"/>
                </a:lnTo>
                <a:lnTo>
                  <a:pt x="1553" y="916"/>
                </a:lnTo>
                <a:lnTo>
                  <a:pt x="1555" y="914"/>
                </a:lnTo>
                <a:lnTo>
                  <a:pt x="1561" y="912"/>
                </a:lnTo>
                <a:lnTo>
                  <a:pt x="1561" y="910"/>
                </a:lnTo>
                <a:lnTo>
                  <a:pt x="1565" y="910"/>
                </a:lnTo>
                <a:lnTo>
                  <a:pt x="1567" y="908"/>
                </a:lnTo>
                <a:lnTo>
                  <a:pt x="1567" y="908"/>
                </a:lnTo>
                <a:lnTo>
                  <a:pt x="1569" y="908"/>
                </a:lnTo>
                <a:lnTo>
                  <a:pt x="1576" y="906"/>
                </a:lnTo>
                <a:lnTo>
                  <a:pt x="1578" y="904"/>
                </a:lnTo>
                <a:lnTo>
                  <a:pt x="1580" y="902"/>
                </a:lnTo>
                <a:lnTo>
                  <a:pt x="1584" y="900"/>
                </a:lnTo>
                <a:lnTo>
                  <a:pt x="1586" y="895"/>
                </a:lnTo>
                <a:lnTo>
                  <a:pt x="1588" y="893"/>
                </a:lnTo>
                <a:lnTo>
                  <a:pt x="1595" y="889"/>
                </a:lnTo>
                <a:lnTo>
                  <a:pt x="1595" y="887"/>
                </a:lnTo>
                <a:lnTo>
                  <a:pt x="1597" y="885"/>
                </a:lnTo>
                <a:lnTo>
                  <a:pt x="1597" y="883"/>
                </a:lnTo>
                <a:lnTo>
                  <a:pt x="1595" y="881"/>
                </a:lnTo>
                <a:lnTo>
                  <a:pt x="1595" y="881"/>
                </a:lnTo>
                <a:lnTo>
                  <a:pt x="1592" y="879"/>
                </a:lnTo>
                <a:lnTo>
                  <a:pt x="1586" y="876"/>
                </a:lnTo>
                <a:lnTo>
                  <a:pt x="1584" y="876"/>
                </a:lnTo>
                <a:lnTo>
                  <a:pt x="1582" y="876"/>
                </a:lnTo>
                <a:lnTo>
                  <a:pt x="1580" y="876"/>
                </a:lnTo>
                <a:lnTo>
                  <a:pt x="1580" y="876"/>
                </a:lnTo>
                <a:lnTo>
                  <a:pt x="1588" y="876"/>
                </a:lnTo>
                <a:lnTo>
                  <a:pt x="1592" y="879"/>
                </a:lnTo>
                <a:lnTo>
                  <a:pt x="1595" y="879"/>
                </a:lnTo>
                <a:lnTo>
                  <a:pt x="1597" y="881"/>
                </a:lnTo>
                <a:lnTo>
                  <a:pt x="1597" y="881"/>
                </a:lnTo>
                <a:lnTo>
                  <a:pt x="1599" y="881"/>
                </a:lnTo>
                <a:lnTo>
                  <a:pt x="1601" y="879"/>
                </a:lnTo>
                <a:lnTo>
                  <a:pt x="1603" y="876"/>
                </a:lnTo>
                <a:lnTo>
                  <a:pt x="1605" y="874"/>
                </a:lnTo>
                <a:lnTo>
                  <a:pt x="1609" y="868"/>
                </a:lnTo>
                <a:lnTo>
                  <a:pt x="1613" y="866"/>
                </a:lnTo>
                <a:lnTo>
                  <a:pt x="1613" y="866"/>
                </a:lnTo>
                <a:lnTo>
                  <a:pt x="1615" y="864"/>
                </a:lnTo>
                <a:lnTo>
                  <a:pt x="1618" y="864"/>
                </a:lnTo>
                <a:lnTo>
                  <a:pt x="1618" y="864"/>
                </a:lnTo>
                <a:lnTo>
                  <a:pt x="1620" y="862"/>
                </a:lnTo>
                <a:lnTo>
                  <a:pt x="1618" y="862"/>
                </a:lnTo>
                <a:lnTo>
                  <a:pt x="1622" y="860"/>
                </a:lnTo>
                <a:lnTo>
                  <a:pt x="1630" y="860"/>
                </a:lnTo>
                <a:lnTo>
                  <a:pt x="1630" y="860"/>
                </a:lnTo>
                <a:lnTo>
                  <a:pt x="1632" y="860"/>
                </a:lnTo>
                <a:lnTo>
                  <a:pt x="1632" y="858"/>
                </a:lnTo>
                <a:lnTo>
                  <a:pt x="1634" y="853"/>
                </a:lnTo>
                <a:lnTo>
                  <a:pt x="1639" y="847"/>
                </a:lnTo>
                <a:lnTo>
                  <a:pt x="1641" y="845"/>
                </a:lnTo>
                <a:lnTo>
                  <a:pt x="1643" y="843"/>
                </a:lnTo>
                <a:lnTo>
                  <a:pt x="1643" y="843"/>
                </a:lnTo>
                <a:lnTo>
                  <a:pt x="1645" y="843"/>
                </a:lnTo>
                <a:lnTo>
                  <a:pt x="1645" y="843"/>
                </a:lnTo>
                <a:lnTo>
                  <a:pt x="1647" y="843"/>
                </a:lnTo>
                <a:lnTo>
                  <a:pt x="1649" y="843"/>
                </a:lnTo>
                <a:lnTo>
                  <a:pt x="1649" y="843"/>
                </a:lnTo>
                <a:lnTo>
                  <a:pt x="1653" y="841"/>
                </a:lnTo>
                <a:lnTo>
                  <a:pt x="1655" y="843"/>
                </a:lnTo>
                <a:lnTo>
                  <a:pt x="1662" y="841"/>
                </a:lnTo>
                <a:lnTo>
                  <a:pt x="1664" y="841"/>
                </a:lnTo>
                <a:lnTo>
                  <a:pt x="1668" y="841"/>
                </a:lnTo>
                <a:lnTo>
                  <a:pt x="1674" y="841"/>
                </a:lnTo>
                <a:lnTo>
                  <a:pt x="1678" y="841"/>
                </a:lnTo>
                <a:lnTo>
                  <a:pt x="1680" y="841"/>
                </a:lnTo>
                <a:lnTo>
                  <a:pt x="1683" y="841"/>
                </a:lnTo>
                <a:lnTo>
                  <a:pt x="1685" y="841"/>
                </a:lnTo>
                <a:lnTo>
                  <a:pt x="1687" y="843"/>
                </a:lnTo>
                <a:lnTo>
                  <a:pt x="1691" y="843"/>
                </a:lnTo>
                <a:lnTo>
                  <a:pt x="1693" y="841"/>
                </a:lnTo>
                <a:lnTo>
                  <a:pt x="1695" y="841"/>
                </a:lnTo>
                <a:lnTo>
                  <a:pt x="1697" y="841"/>
                </a:lnTo>
                <a:lnTo>
                  <a:pt x="1699" y="841"/>
                </a:lnTo>
                <a:lnTo>
                  <a:pt x="1701" y="841"/>
                </a:lnTo>
                <a:lnTo>
                  <a:pt x="1703" y="841"/>
                </a:lnTo>
                <a:lnTo>
                  <a:pt x="1708" y="843"/>
                </a:lnTo>
                <a:lnTo>
                  <a:pt x="1710" y="843"/>
                </a:lnTo>
                <a:lnTo>
                  <a:pt x="1712" y="843"/>
                </a:lnTo>
                <a:lnTo>
                  <a:pt x="1714" y="845"/>
                </a:lnTo>
                <a:lnTo>
                  <a:pt x="1720" y="843"/>
                </a:lnTo>
                <a:lnTo>
                  <a:pt x="1722" y="843"/>
                </a:lnTo>
                <a:lnTo>
                  <a:pt x="1724" y="843"/>
                </a:lnTo>
                <a:lnTo>
                  <a:pt x="1727" y="843"/>
                </a:lnTo>
                <a:lnTo>
                  <a:pt x="1729" y="843"/>
                </a:lnTo>
                <a:lnTo>
                  <a:pt x="1733" y="843"/>
                </a:lnTo>
                <a:lnTo>
                  <a:pt x="1737" y="843"/>
                </a:lnTo>
                <a:lnTo>
                  <a:pt x="1739" y="841"/>
                </a:lnTo>
                <a:lnTo>
                  <a:pt x="1741" y="839"/>
                </a:lnTo>
                <a:lnTo>
                  <a:pt x="1743" y="837"/>
                </a:lnTo>
                <a:lnTo>
                  <a:pt x="1747" y="835"/>
                </a:lnTo>
                <a:lnTo>
                  <a:pt x="1750" y="832"/>
                </a:lnTo>
                <a:lnTo>
                  <a:pt x="1752" y="830"/>
                </a:lnTo>
                <a:lnTo>
                  <a:pt x="1758" y="824"/>
                </a:lnTo>
                <a:lnTo>
                  <a:pt x="1758" y="824"/>
                </a:lnTo>
                <a:lnTo>
                  <a:pt x="1758" y="824"/>
                </a:lnTo>
                <a:lnTo>
                  <a:pt x="1760" y="822"/>
                </a:lnTo>
                <a:lnTo>
                  <a:pt x="1760" y="822"/>
                </a:lnTo>
                <a:lnTo>
                  <a:pt x="1764" y="822"/>
                </a:lnTo>
                <a:lnTo>
                  <a:pt x="1766" y="822"/>
                </a:lnTo>
                <a:lnTo>
                  <a:pt x="1766" y="822"/>
                </a:lnTo>
                <a:lnTo>
                  <a:pt x="1771" y="820"/>
                </a:lnTo>
                <a:lnTo>
                  <a:pt x="1771" y="820"/>
                </a:lnTo>
                <a:lnTo>
                  <a:pt x="1775" y="820"/>
                </a:lnTo>
                <a:lnTo>
                  <a:pt x="1777" y="820"/>
                </a:lnTo>
                <a:lnTo>
                  <a:pt x="1781" y="820"/>
                </a:lnTo>
                <a:lnTo>
                  <a:pt x="1781" y="820"/>
                </a:lnTo>
                <a:lnTo>
                  <a:pt x="1783" y="820"/>
                </a:lnTo>
                <a:lnTo>
                  <a:pt x="1789" y="816"/>
                </a:lnTo>
                <a:lnTo>
                  <a:pt x="1791" y="814"/>
                </a:lnTo>
                <a:lnTo>
                  <a:pt x="1796" y="809"/>
                </a:lnTo>
                <a:lnTo>
                  <a:pt x="1800" y="807"/>
                </a:lnTo>
                <a:lnTo>
                  <a:pt x="1802" y="805"/>
                </a:lnTo>
                <a:lnTo>
                  <a:pt x="1800" y="805"/>
                </a:lnTo>
                <a:lnTo>
                  <a:pt x="1800" y="803"/>
                </a:lnTo>
                <a:lnTo>
                  <a:pt x="1800" y="803"/>
                </a:lnTo>
                <a:lnTo>
                  <a:pt x="1796" y="801"/>
                </a:lnTo>
                <a:lnTo>
                  <a:pt x="1796" y="801"/>
                </a:lnTo>
                <a:lnTo>
                  <a:pt x="1798" y="801"/>
                </a:lnTo>
                <a:lnTo>
                  <a:pt x="1800" y="801"/>
                </a:lnTo>
                <a:lnTo>
                  <a:pt x="1800" y="801"/>
                </a:lnTo>
                <a:lnTo>
                  <a:pt x="1800" y="801"/>
                </a:lnTo>
                <a:lnTo>
                  <a:pt x="1800" y="799"/>
                </a:lnTo>
                <a:lnTo>
                  <a:pt x="1798" y="799"/>
                </a:lnTo>
                <a:lnTo>
                  <a:pt x="1796" y="799"/>
                </a:lnTo>
                <a:lnTo>
                  <a:pt x="1794" y="799"/>
                </a:lnTo>
                <a:lnTo>
                  <a:pt x="1791" y="799"/>
                </a:lnTo>
                <a:lnTo>
                  <a:pt x="1791" y="797"/>
                </a:lnTo>
                <a:lnTo>
                  <a:pt x="1794" y="797"/>
                </a:lnTo>
                <a:lnTo>
                  <a:pt x="1798" y="797"/>
                </a:lnTo>
                <a:lnTo>
                  <a:pt x="1800" y="797"/>
                </a:lnTo>
                <a:lnTo>
                  <a:pt x="1800" y="797"/>
                </a:lnTo>
                <a:lnTo>
                  <a:pt x="1798" y="795"/>
                </a:lnTo>
                <a:lnTo>
                  <a:pt x="1798" y="793"/>
                </a:lnTo>
                <a:lnTo>
                  <a:pt x="1800" y="793"/>
                </a:lnTo>
                <a:lnTo>
                  <a:pt x="1798" y="791"/>
                </a:lnTo>
                <a:lnTo>
                  <a:pt x="1800" y="786"/>
                </a:lnTo>
                <a:lnTo>
                  <a:pt x="1800" y="786"/>
                </a:lnTo>
                <a:lnTo>
                  <a:pt x="1800" y="784"/>
                </a:lnTo>
                <a:lnTo>
                  <a:pt x="1798" y="784"/>
                </a:lnTo>
                <a:lnTo>
                  <a:pt x="1798" y="784"/>
                </a:lnTo>
                <a:lnTo>
                  <a:pt x="1798" y="782"/>
                </a:lnTo>
                <a:lnTo>
                  <a:pt x="1798" y="782"/>
                </a:lnTo>
                <a:lnTo>
                  <a:pt x="1798" y="780"/>
                </a:lnTo>
                <a:lnTo>
                  <a:pt x="1796" y="778"/>
                </a:lnTo>
                <a:lnTo>
                  <a:pt x="1791" y="778"/>
                </a:lnTo>
                <a:lnTo>
                  <a:pt x="1791" y="778"/>
                </a:lnTo>
                <a:lnTo>
                  <a:pt x="1789" y="776"/>
                </a:lnTo>
                <a:lnTo>
                  <a:pt x="1789" y="774"/>
                </a:lnTo>
                <a:lnTo>
                  <a:pt x="1789" y="774"/>
                </a:lnTo>
                <a:lnTo>
                  <a:pt x="1787" y="774"/>
                </a:lnTo>
                <a:lnTo>
                  <a:pt x="1785" y="776"/>
                </a:lnTo>
                <a:lnTo>
                  <a:pt x="1781" y="776"/>
                </a:lnTo>
                <a:lnTo>
                  <a:pt x="1779" y="780"/>
                </a:lnTo>
                <a:lnTo>
                  <a:pt x="1777" y="780"/>
                </a:lnTo>
                <a:lnTo>
                  <a:pt x="1777" y="778"/>
                </a:lnTo>
                <a:lnTo>
                  <a:pt x="1777" y="778"/>
                </a:lnTo>
                <a:lnTo>
                  <a:pt x="1775" y="778"/>
                </a:lnTo>
                <a:lnTo>
                  <a:pt x="1775" y="778"/>
                </a:lnTo>
                <a:lnTo>
                  <a:pt x="1775" y="778"/>
                </a:lnTo>
                <a:lnTo>
                  <a:pt x="1779" y="776"/>
                </a:lnTo>
                <a:lnTo>
                  <a:pt x="1779" y="776"/>
                </a:lnTo>
                <a:lnTo>
                  <a:pt x="1781" y="774"/>
                </a:lnTo>
                <a:lnTo>
                  <a:pt x="1779" y="774"/>
                </a:lnTo>
                <a:lnTo>
                  <a:pt x="1779" y="772"/>
                </a:lnTo>
                <a:lnTo>
                  <a:pt x="1777" y="767"/>
                </a:lnTo>
                <a:lnTo>
                  <a:pt x="1773" y="765"/>
                </a:lnTo>
                <a:lnTo>
                  <a:pt x="1764" y="765"/>
                </a:lnTo>
                <a:lnTo>
                  <a:pt x="1762" y="765"/>
                </a:lnTo>
                <a:lnTo>
                  <a:pt x="1762" y="767"/>
                </a:lnTo>
                <a:lnTo>
                  <a:pt x="1762" y="767"/>
                </a:lnTo>
                <a:lnTo>
                  <a:pt x="1762" y="767"/>
                </a:lnTo>
                <a:lnTo>
                  <a:pt x="1764" y="767"/>
                </a:lnTo>
                <a:lnTo>
                  <a:pt x="1766" y="767"/>
                </a:lnTo>
                <a:lnTo>
                  <a:pt x="1768" y="767"/>
                </a:lnTo>
                <a:lnTo>
                  <a:pt x="1768" y="767"/>
                </a:lnTo>
                <a:lnTo>
                  <a:pt x="1766" y="767"/>
                </a:lnTo>
                <a:lnTo>
                  <a:pt x="1762" y="770"/>
                </a:lnTo>
                <a:lnTo>
                  <a:pt x="1758" y="770"/>
                </a:lnTo>
                <a:lnTo>
                  <a:pt x="1754" y="772"/>
                </a:lnTo>
                <a:lnTo>
                  <a:pt x="1752" y="776"/>
                </a:lnTo>
                <a:lnTo>
                  <a:pt x="1747" y="778"/>
                </a:lnTo>
                <a:lnTo>
                  <a:pt x="1745" y="778"/>
                </a:lnTo>
                <a:lnTo>
                  <a:pt x="1743" y="780"/>
                </a:lnTo>
                <a:lnTo>
                  <a:pt x="1741" y="780"/>
                </a:lnTo>
                <a:lnTo>
                  <a:pt x="1741" y="780"/>
                </a:lnTo>
                <a:lnTo>
                  <a:pt x="1739" y="782"/>
                </a:lnTo>
                <a:lnTo>
                  <a:pt x="1737" y="784"/>
                </a:lnTo>
                <a:lnTo>
                  <a:pt x="1733" y="784"/>
                </a:lnTo>
                <a:lnTo>
                  <a:pt x="1733" y="784"/>
                </a:lnTo>
                <a:lnTo>
                  <a:pt x="1733" y="784"/>
                </a:lnTo>
                <a:lnTo>
                  <a:pt x="1735" y="784"/>
                </a:lnTo>
                <a:lnTo>
                  <a:pt x="1735" y="782"/>
                </a:lnTo>
                <a:lnTo>
                  <a:pt x="1735" y="782"/>
                </a:lnTo>
                <a:lnTo>
                  <a:pt x="1735" y="782"/>
                </a:lnTo>
                <a:lnTo>
                  <a:pt x="1737" y="780"/>
                </a:lnTo>
                <a:lnTo>
                  <a:pt x="1737" y="780"/>
                </a:lnTo>
                <a:lnTo>
                  <a:pt x="1737" y="780"/>
                </a:lnTo>
                <a:lnTo>
                  <a:pt x="1733" y="778"/>
                </a:lnTo>
                <a:lnTo>
                  <a:pt x="1733" y="776"/>
                </a:lnTo>
                <a:lnTo>
                  <a:pt x="1735" y="778"/>
                </a:lnTo>
                <a:lnTo>
                  <a:pt x="1737" y="778"/>
                </a:lnTo>
                <a:lnTo>
                  <a:pt x="1737" y="778"/>
                </a:lnTo>
                <a:lnTo>
                  <a:pt x="1737" y="778"/>
                </a:lnTo>
                <a:lnTo>
                  <a:pt x="1737" y="776"/>
                </a:lnTo>
                <a:lnTo>
                  <a:pt x="1737" y="776"/>
                </a:lnTo>
                <a:lnTo>
                  <a:pt x="1739" y="774"/>
                </a:lnTo>
                <a:lnTo>
                  <a:pt x="1741" y="774"/>
                </a:lnTo>
                <a:lnTo>
                  <a:pt x="1741" y="774"/>
                </a:lnTo>
                <a:lnTo>
                  <a:pt x="1741" y="774"/>
                </a:lnTo>
                <a:lnTo>
                  <a:pt x="1743" y="774"/>
                </a:lnTo>
                <a:lnTo>
                  <a:pt x="1745" y="774"/>
                </a:lnTo>
                <a:lnTo>
                  <a:pt x="1750" y="772"/>
                </a:lnTo>
                <a:lnTo>
                  <a:pt x="1752" y="772"/>
                </a:lnTo>
                <a:lnTo>
                  <a:pt x="1754" y="770"/>
                </a:lnTo>
                <a:lnTo>
                  <a:pt x="1754" y="770"/>
                </a:lnTo>
                <a:lnTo>
                  <a:pt x="1754" y="770"/>
                </a:lnTo>
                <a:lnTo>
                  <a:pt x="1756" y="770"/>
                </a:lnTo>
                <a:lnTo>
                  <a:pt x="1758" y="770"/>
                </a:lnTo>
                <a:lnTo>
                  <a:pt x="1758" y="770"/>
                </a:lnTo>
                <a:lnTo>
                  <a:pt x="1760" y="767"/>
                </a:lnTo>
                <a:lnTo>
                  <a:pt x="1762" y="765"/>
                </a:lnTo>
                <a:lnTo>
                  <a:pt x="1762" y="765"/>
                </a:lnTo>
                <a:lnTo>
                  <a:pt x="1764" y="765"/>
                </a:lnTo>
                <a:lnTo>
                  <a:pt x="1764" y="763"/>
                </a:lnTo>
                <a:lnTo>
                  <a:pt x="1764" y="763"/>
                </a:lnTo>
                <a:lnTo>
                  <a:pt x="1768" y="763"/>
                </a:lnTo>
                <a:lnTo>
                  <a:pt x="1773" y="763"/>
                </a:lnTo>
                <a:lnTo>
                  <a:pt x="1775" y="761"/>
                </a:lnTo>
                <a:lnTo>
                  <a:pt x="1775" y="759"/>
                </a:lnTo>
                <a:lnTo>
                  <a:pt x="1777" y="759"/>
                </a:lnTo>
                <a:lnTo>
                  <a:pt x="1777" y="759"/>
                </a:lnTo>
                <a:lnTo>
                  <a:pt x="1775" y="757"/>
                </a:lnTo>
                <a:lnTo>
                  <a:pt x="1773" y="757"/>
                </a:lnTo>
                <a:lnTo>
                  <a:pt x="1771" y="757"/>
                </a:lnTo>
                <a:lnTo>
                  <a:pt x="1771" y="755"/>
                </a:lnTo>
                <a:lnTo>
                  <a:pt x="1768" y="755"/>
                </a:lnTo>
                <a:lnTo>
                  <a:pt x="1768" y="753"/>
                </a:lnTo>
                <a:lnTo>
                  <a:pt x="1766" y="753"/>
                </a:lnTo>
                <a:lnTo>
                  <a:pt x="1764" y="753"/>
                </a:lnTo>
                <a:lnTo>
                  <a:pt x="1764" y="755"/>
                </a:lnTo>
                <a:lnTo>
                  <a:pt x="1762" y="755"/>
                </a:lnTo>
                <a:lnTo>
                  <a:pt x="1760" y="755"/>
                </a:lnTo>
                <a:lnTo>
                  <a:pt x="1756" y="753"/>
                </a:lnTo>
                <a:lnTo>
                  <a:pt x="1754" y="751"/>
                </a:lnTo>
                <a:lnTo>
                  <a:pt x="1754" y="749"/>
                </a:lnTo>
                <a:lnTo>
                  <a:pt x="1754" y="747"/>
                </a:lnTo>
                <a:lnTo>
                  <a:pt x="1752" y="747"/>
                </a:lnTo>
                <a:lnTo>
                  <a:pt x="1750" y="747"/>
                </a:lnTo>
                <a:lnTo>
                  <a:pt x="1747" y="747"/>
                </a:lnTo>
                <a:lnTo>
                  <a:pt x="1747" y="749"/>
                </a:lnTo>
                <a:lnTo>
                  <a:pt x="1747" y="749"/>
                </a:lnTo>
                <a:lnTo>
                  <a:pt x="1741" y="753"/>
                </a:lnTo>
                <a:lnTo>
                  <a:pt x="1741" y="755"/>
                </a:lnTo>
                <a:lnTo>
                  <a:pt x="1741" y="753"/>
                </a:lnTo>
                <a:lnTo>
                  <a:pt x="1741" y="751"/>
                </a:lnTo>
                <a:lnTo>
                  <a:pt x="1745" y="749"/>
                </a:lnTo>
                <a:lnTo>
                  <a:pt x="1747" y="747"/>
                </a:lnTo>
                <a:lnTo>
                  <a:pt x="1745" y="747"/>
                </a:lnTo>
                <a:lnTo>
                  <a:pt x="1743" y="747"/>
                </a:lnTo>
                <a:lnTo>
                  <a:pt x="1743" y="747"/>
                </a:lnTo>
                <a:lnTo>
                  <a:pt x="1743" y="744"/>
                </a:lnTo>
                <a:lnTo>
                  <a:pt x="1741" y="744"/>
                </a:lnTo>
                <a:lnTo>
                  <a:pt x="1741" y="744"/>
                </a:lnTo>
                <a:lnTo>
                  <a:pt x="1739" y="744"/>
                </a:lnTo>
                <a:lnTo>
                  <a:pt x="1735" y="747"/>
                </a:lnTo>
                <a:lnTo>
                  <a:pt x="1733" y="747"/>
                </a:lnTo>
                <a:lnTo>
                  <a:pt x="1731" y="749"/>
                </a:lnTo>
                <a:lnTo>
                  <a:pt x="1729" y="749"/>
                </a:lnTo>
                <a:lnTo>
                  <a:pt x="1731" y="749"/>
                </a:lnTo>
                <a:lnTo>
                  <a:pt x="1733" y="747"/>
                </a:lnTo>
                <a:lnTo>
                  <a:pt x="1733" y="744"/>
                </a:lnTo>
                <a:lnTo>
                  <a:pt x="1733" y="742"/>
                </a:lnTo>
                <a:lnTo>
                  <a:pt x="1735" y="742"/>
                </a:lnTo>
                <a:lnTo>
                  <a:pt x="1735" y="740"/>
                </a:lnTo>
                <a:lnTo>
                  <a:pt x="1735" y="738"/>
                </a:lnTo>
                <a:lnTo>
                  <a:pt x="1733" y="738"/>
                </a:lnTo>
                <a:lnTo>
                  <a:pt x="1733" y="738"/>
                </a:lnTo>
                <a:lnTo>
                  <a:pt x="1733" y="736"/>
                </a:lnTo>
                <a:lnTo>
                  <a:pt x="1733" y="734"/>
                </a:lnTo>
                <a:lnTo>
                  <a:pt x="1733" y="734"/>
                </a:lnTo>
                <a:lnTo>
                  <a:pt x="1731" y="734"/>
                </a:lnTo>
                <a:lnTo>
                  <a:pt x="1731" y="736"/>
                </a:lnTo>
                <a:lnTo>
                  <a:pt x="1731" y="734"/>
                </a:lnTo>
                <a:lnTo>
                  <a:pt x="1729" y="734"/>
                </a:lnTo>
                <a:lnTo>
                  <a:pt x="1729" y="732"/>
                </a:lnTo>
                <a:lnTo>
                  <a:pt x="1729" y="732"/>
                </a:lnTo>
                <a:lnTo>
                  <a:pt x="1727" y="732"/>
                </a:lnTo>
                <a:lnTo>
                  <a:pt x="1727" y="732"/>
                </a:lnTo>
                <a:lnTo>
                  <a:pt x="1724" y="734"/>
                </a:lnTo>
                <a:lnTo>
                  <a:pt x="1722" y="732"/>
                </a:lnTo>
                <a:lnTo>
                  <a:pt x="1722" y="732"/>
                </a:lnTo>
                <a:lnTo>
                  <a:pt x="1722" y="732"/>
                </a:lnTo>
                <a:lnTo>
                  <a:pt x="1720" y="732"/>
                </a:lnTo>
                <a:lnTo>
                  <a:pt x="1718" y="730"/>
                </a:lnTo>
                <a:lnTo>
                  <a:pt x="1718" y="730"/>
                </a:lnTo>
                <a:lnTo>
                  <a:pt x="1718" y="730"/>
                </a:lnTo>
                <a:lnTo>
                  <a:pt x="1720" y="730"/>
                </a:lnTo>
                <a:lnTo>
                  <a:pt x="1720" y="728"/>
                </a:lnTo>
                <a:lnTo>
                  <a:pt x="1718" y="726"/>
                </a:lnTo>
                <a:lnTo>
                  <a:pt x="1718" y="726"/>
                </a:lnTo>
                <a:lnTo>
                  <a:pt x="1716" y="726"/>
                </a:lnTo>
                <a:lnTo>
                  <a:pt x="1714" y="726"/>
                </a:lnTo>
                <a:lnTo>
                  <a:pt x="1714" y="723"/>
                </a:lnTo>
                <a:lnTo>
                  <a:pt x="1716" y="723"/>
                </a:lnTo>
                <a:lnTo>
                  <a:pt x="1718" y="723"/>
                </a:lnTo>
                <a:lnTo>
                  <a:pt x="1716" y="721"/>
                </a:lnTo>
                <a:lnTo>
                  <a:pt x="1714" y="721"/>
                </a:lnTo>
                <a:lnTo>
                  <a:pt x="1710" y="721"/>
                </a:lnTo>
                <a:lnTo>
                  <a:pt x="1710" y="721"/>
                </a:lnTo>
                <a:lnTo>
                  <a:pt x="1712" y="719"/>
                </a:lnTo>
                <a:lnTo>
                  <a:pt x="1714" y="719"/>
                </a:lnTo>
                <a:lnTo>
                  <a:pt x="1714" y="719"/>
                </a:lnTo>
                <a:lnTo>
                  <a:pt x="1712" y="719"/>
                </a:lnTo>
                <a:lnTo>
                  <a:pt x="1712" y="719"/>
                </a:lnTo>
                <a:lnTo>
                  <a:pt x="1710" y="717"/>
                </a:lnTo>
                <a:lnTo>
                  <a:pt x="1708" y="717"/>
                </a:lnTo>
                <a:lnTo>
                  <a:pt x="1703" y="715"/>
                </a:lnTo>
                <a:lnTo>
                  <a:pt x="1701" y="713"/>
                </a:lnTo>
                <a:lnTo>
                  <a:pt x="1703" y="713"/>
                </a:lnTo>
                <a:lnTo>
                  <a:pt x="1703" y="713"/>
                </a:lnTo>
                <a:lnTo>
                  <a:pt x="1706" y="713"/>
                </a:lnTo>
                <a:lnTo>
                  <a:pt x="1703" y="715"/>
                </a:lnTo>
                <a:lnTo>
                  <a:pt x="1703" y="715"/>
                </a:lnTo>
                <a:lnTo>
                  <a:pt x="1708" y="715"/>
                </a:lnTo>
                <a:lnTo>
                  <a:pt x="1716" y="717"/>
                </a:lnTo>
                <a:lnTo>
                  <a:pt x="1718" y="717"/>
                </a:lnTo>
                <a:lnTo>
                  <a:pt x="1718" y="715"/>
                </a:lnTo>
                <a:lnTo>
                  <a:pt x="1718" y="713"/>
                </a:lnTo>
                <a:lnTo>
                  <a:pt x="1718" y="711"/>
                </a:lnTo>
                <a:lnTo>
                  <a:pt x="1718" y="709"/>
                </a:lnTo>
                <a:lnTo>
                  <a:pt x="1714" y="707"/>
                </a:lnTo>
                <a:lnTo>
                  <a:pt x="1714" y="707"/>
                </a:lnTo>
                <a:lnTo>
                  <a:pt x="1712" y="707"/>
                </a:lnTo>
                <a:lnTo>
                  <a:pt x="1712" y="707"/>
                </a:lnTo>
                <a:lnTo>
                  <a:pt x="1710" y="705"/>
                </a:lnTo>
                <a:lnTo>
                  <a:pt x="1710" y="705"/>
                </a:lnTo>
                <a:lnTo>
                  <a:pt x="1710" y="705"/>
                </a:lnTo>
                <a:lnTo>
                  <a:pt x="1712" y="702"/>
                </a:lnTo>
                <a:lnTo>
                  <a:pt x="1712" y="702"/>
                </a:lnTo>
                <a:lnTo>
                  <a:pt x="1712" y="702"/>
                </a:lnTo>
                <a:lnTo>
                  <a:pt x="1710" y="700"/>
                </a:lnTo>
                <a:lnTo>
                  <a:pt x="1708" y="700"/>
                </a:lnTo>
                <a:lnTo>
                  <a:pt x="1708" y="700"/>
                </a:lnTo>
                <a:lnTo>
                  <a:pt x="1706" y="700"/>
                </a:lnTo>
                <a:lnTo>
                  <a:pt x="1703" y="700"/>
                </a:lnTo>
                <a:lnTo>
                  <a:pt x="1703" y="700"/>
                </a:lnTo>
                <a:lnTo>
                  <a:pt x="1701" y="700"/>
                </a:lnTo>
                <a:lnTo>
                  <a:pt x="1703" y="700"/>
                </a:lnTo>
                <a:lnTo>
                  <a:pt x="1706" y="700"/>
                </a:lnTo>
                <a:lnTo>
                  <a:pt x="1706" y="698"/>
                </a:lnTo>
                <a:lnTo>
                  <a:pt x="1708" y="698"/>
                </a:lnTo>
                <a:lnTo>
                  <a:pt x="1708" y="698"/>
                </a:lnTo>
                <a:lnTo>
                  <a:pt x="1710" y="696"/>
                </a:lnTo>
                <a:lnTo>
                  <a:pt x="1710" y="696"/>
                </a:lnTo>
                <a:lnTo>
                  <a:pt x="1710" y="694"/>
                </a:lnTo>
                <a:lnTo>
                  <a:pt x="1710" y="694"/>
                </a:lnTo>
                <a:lnTo>
                  <a:pt x="1710" y="692"/>
                </a:lnTo>
                <a:lnTo>
                  <a:pt x="1712" y="692"/>
                </a:lnTo>
                <a:lnTo>
                  <a:pt x="1710" y="690"/>
                </a:lnTo>
                <a:lnTo>
                  <a:pt x="1708" y="690"/>
                </a:lnTo>
                <a:lnTo>
                  <a:pt x="1706" y="690"/>
                </a:lnTo>
                <a:lnTo>
                  <a:pt x="1706" y="690"/>
                </a:lnTo>
                <a:lnTo>
                  <a:pt x="1703" y="686"/>
                </a:lnTo>
                <a:lnTo>
                  <a:pt x="1701" y="686"/>
                </a:lnTo>
                <a:lnTo>
                  <a:pt x="1697" y="686"/>
                </a:lnTo>
                <a:lnTo>
                  <a:pt x="1695" y="688"/>
                </a:lnTo>
                <a:lnTo>
                  <a:pt x="1691" y="690"/>
                </a:lnTo>
                <a:lnTo>
                  <a:pt x="1691" y="688"/>
                </a:lnTo>
                <a:lnTo>
                  <a:pt x="1693" y="688"/>
                </a:lnTo>
                <a:lnTo>
                  <a:pt x="1695" y="686"/>
                </a:lnTo>
                <a:lnTo>
                  <a:pt x="1697" y="686"/>
                </a:lnTo>
                <a:lnTo>
                  <a:pt x="1699" y="682"/>
                </a:lnTo>
                <a:lnTo>
                  <a:pt x="1701" y="679"/>
                </a:lnTo>
                <a:lnTo>
                  <a:pt x="1701" y="679"/>
                </a:lnTo>
                <a:lnTo>
                  <a:pt x="1699" y="679"/>
                </a:lnTo>
                <a:lnTo>
                  <a:pt x="1697" y="679"/>
                </a:lnTo>
                <a:lnTo>
                  <a:pt x="1693" y="679"/>
                </a:lnTo>
                <a:lnTo>
                  <a:pt x="1693" y="682"/>
                </a:lnTo>
                <a:lnTo>
                  <a:pt x="1693" y="679"/>
                </a:lnTo>
                <a:lnTo>
                  <a:pt x="1693" y="679"/>
                </a:lnTo>
                <a:lnTo>
                  <a:pt x="1693" y="679"/>
                </a:lnTo>
                <a:lnTo>
                  <a:pt x="1691" y="679"/>
                </a:lnTo>
                <a:lnTo>
                  <a:pt x="1689" y="682"/>
                </a:lnTo>
                <a:lnTo>
                  <a:pt x="1687" y="682"/>
                </a:lnTo>
                <a:lnTo>
                  <a:pt x="1689" y="682"/>
                </a:lnTo>
                <a:lnTo>
                  <a:pt x="1689" y="679"/>
                </a:lnTo>
                <a:lnTo>
                  <a:pt x="1691" y="677"/>
                </a:lnTo>
                <a:lnTo>
                  <a:pt x="1693" y="677"/>
                </a:lnTo>
                <a:lnTo>
                  <a:pt x="1697" y="675"/>
                </a:lnTo>
                <a:lnTo>
                  <a:pt x="1695" y="673"/>
                </a:lnTo>
                <a:lnTo>
                  <a:pt x="1695" y="671"/>
                </a:lnTo>
                <a:lnTo>
                  <a:pt x="1695" y="671"/>
                </a:lnTo>
                <a:lnTo>
                  <a:pt x="1693" y="671"/>
                </a:lnTo>
                <a:lnTo>
                  <a:pt x="1691" y="671"/>
                </a:lnTo>
                <a:lnTo>
                  <a:pt x="1691" y="671"/>
                </a:lnTo>
                <a:lnTo>
                  <a:pt x="1691" y="669"/>
                </a:lnTo>
                <a:lnTo>
                  <a:pt x="1691" y="669"/>
                </a:lnTo>
                <a:lnTo>
                  <a:pt x="1691" y="667"/>
                </a:lnTo>
                <a:lnTo>
                  <a:pt x="1691" y="667"/>
                </a:lnTo>
                <a:lnTo>
                  <a:pt x="1691" y="667"/>
                </a:lnTo>
                <a:lnTo>
                  <a:pt x="1691" y="667"/>
                </a:lnTo>
                <a:lnTo>
                  <a:pt x="1691" y="667"/>
                </a:lnTo>
                <a:lnTo>
                  <a:pt x="1689" y="667"/>
                </a:lnTo>
                <a:lnTo>
                  <a:pt x="1687" y="667"/>
                </a:lnTo>
                <a:lnTo>
                  <a:pt x="1683" y="667"/>
                </a:lnTo>
                <a:lnTo>
                  <a:pt x="1680" y="667"/>
                </a:lnTo>
                <a:lnTo>
                  <a:pt x="1680" y="667"/>
                </a:lnTo>
                <a:lnTo>
                  <a:pt x="1683" y="667"/>
                </a:lnTo>
                <a:lnTo>
                  <a:pt x="1685" y="667"/>
                </a:lnTo>
                <a:lnTo>
                  <a:pt x="1685" y="667"/>
                </a:lnTo>
                <a:lnTo>
                  <a:pt x="1687" y="665"/>
                </a:lnTo>
                <a:lnTo>
                  <a:pt x="1689" y="665"/>
                </a:lnTo>
                <a:lnTo>
                  <a:pt x="1687" y="661"/>
                </a:lnTo>
                <a:lnTo>
                  <a:pt x="1687" y="661"/>
                </a:lnTo>
                <a:lnTo>
                  <a:pt x="1685" y="663"/>
                </a:lnTo>
                <a:lnTo>
                  <a:pt x="1685" y="663"/>
                </a:lnTo>
                <a:lnTo>
                  <a:pt x="1685" y="661"/>
                </a:lnTo>
                <a:lnTo>
                  <a:pt x="1685" y="661"/>
                </a:lnTo>
                <a:lnTo>
                  <a:pt x="1680" y="661"/>
                </a:lnTo>
                <a:lnTo>
                  <a:pt x="1680" y="658"/>
                </a:lnTo>
                <a:lnTo>
                  <a:pt x="1683" y="658"/>
                </a:lnTo>
                <a:lnTo>
                  <a:pt x="1685" y="656"/>
                </a:lnTo>
                <a:lnTo>
                  <a:pt x="1683" y="656"/>
                </a:lnTo>
                <a:lnTo>
                  <a:pt x="1683" y="654"/>
                </a:lnTo>
                <a:lnTo>
                  <a:pt x="1680" y="654"/>
                </a:lnTo>
                <a:lnTo>
                  <a:pt x="1680" y="652"/>
                </a:lnTo>
                <a:lnTo>
                  <a:pt x="1680" y="650"/>
                </a:lnTo>
                <a:lnTo>
                  <a:pt x="1678" y="652"/>
                </a:lnTo>
                <a:lnTo>
                  <a:pt x="1676" y="652"/>
                </a:lnTo>
                <a:lnTo>
                  <a:pt x="1678" y="650"/>
                </a:lnTo>
                <a:lnTo>
                  <a:pt x="1678" y="648"/>
                </a:lnTo>
                <a:lnTo>
                  <a:pt x="1676" y="646"/>
                </a:lnTo>
                <a:lnTo>
                  <a:pt x="1674" y="646"/>
                </a:lnTo>
                <a:lnTo>
                  <a:pt x="1672" y="646"/>
                </a:lnTo>
                <a:lnTo>
                  <a:pt x="1670" y="646"/>
                </a:lnTo>
                <a:lnTo>
                  <a:pt x="1670" y="646"/>
                </a:lnTo>
                <a:lnTo>
                  <a:pt x="1670" y="646"/>
                </a:lnTo>
                <a:lnTo>
                  <a:pt x="1672" y="644"/>
                </a:lnTo>
                <a:lnTo>
                  <a:pt x="1674" y="644"/>
                </a:lnTo>
                <a:lnTo>
                  <a:pt x="1674" y="642"/>
                </a:lnTo>
                <a:lnTo>
                  <a:pt x="1674" y="642"/>
                </a:lnTo>
                <a:lnTo>
                  <a:pt x="1670" y="640"/>
                </a:lnTo>
                <a:lnTo>
                  <a:pt x="1668" y="640"/>
                </a:lnTo>
                <a:lnTo>
                  <a:pt x="1668" y="640"/>
                </a:lnTo>
                <a:lnTo>
                  <a:pt x="1668" y="642"/>
                </a:lnTo>
                <a:lnTo>
                  <a:pt x="1668" y="642"/>
                </a:lnTo>
                <a:lnTo>
                  <a:pt x="1666" y="646"/>
                </a:lnTo>
                <a:lnTo>
                  <a:pt x="1664" y="648"/>
                </a:lnTo>
                <a:lnTo>
                  <a:pt x="1664" y="648"/>
                </a:lnTo>
                <a:lnTo>
                  <a:pt x="1664" y="650"/>
                </a:lnTo>
                <a:lnTo>
                  <a:pt x="1664" y="650"/>
                </a:lnTo>
                <a:lnTo>
                  <a:pt x="1664" y="650"/>
                </a:lnTo>
                <a:lnTo>
                  <a:pt x="1666" y="652"/>
                </a:lnTo>
                <a:lnTo>
                  <a:pt x="1666" y="652"/>
                </a:lnTo>
                <a:lnTo>
                  <a:pt x="1664" y="650"/>
                </a:lnTo>
                <a:lnTo>
                  <a:pt x="1662" y="650"/>
                </a:lnTo>
                <a:lnTo>
                  <a:pt x="1662" y="650"/>
                </a:lnTo>
                <a:lnTo>
                  <a:pt x="1659" y="652"/>
                </a:lnTo>
                <a:lnTo>
                  <a:pt x="1659" y="652"/>
                </a:lnTo>
                <a:lnTo>
                  <a:pt x="1659" y="654"/>
                </a:lnTo>
                <a:lnTo>
                  <a:pt x="1659" y="654"/>
                </a:lnTo>
                <a:lnTo>
                  <a:pt x="1659" y="654"/>
                </a:lnTo>
                <a:lnTo>
                  <a:pt x="1659" y="656"/>
                </a:lnTo>
                <a:lnTo>
                  <a:pt x="1662" y="656"/>
                </a:lnTo>
                <a:lnTo>
                  <a:pt x="1662" y="658"/>
                </a:lnTo>
                <a:lnTo>
                  <a:pt x="1664" y="658"/>
                </a:lnTo>
                <a:lnTo>
                  <a:pt x="1666" y="658"/>
                </a:lnTo>
                <a:lnTo>
                  <a:pt x="1666" y="661"/>
                </a:lnTo>
                <a:lnTo>
                  <a:pt x="1666" y="661"/>
                </a:lnTo>
                <a:lnTo>
                  <a:pt x="1662" y="658"/>
                </a:lnTo>
                <a:lnTo>
                  <a:pt x="1662" y="658"/>
                </a:lnTo>
                <a:lnTo>
                  <a:pt x="1659" y="658"/>
                </a:lnTo>
                <a:lnTo>
                  <a:pt x="1659" y="658"/>
                </a:lnTo>
                <a:lnTo>
                  <a:pt x="1659" y="661"/>
                </a:lnTo>
                <a:lnTo>
                  <a:pt x="1659" y="661"/>
                </a:lnTo>
                <a:lnTo>
                  <a:pt x="1659" y="661"/>
                </a:lnTo>
                <a:lnTo>
                  <a:pt x="1657" y="661"/>
                </a:lnTo>
                <a:lnTo>
                  <a:pt x="1657" y="663"/>
                </a:lnTo>
                <a:lnTo>
                  <a:pt x="1657" y="663"/>
                </a:lnTo>
                <a:lnTo>
                  <a:pt x="1657" y="663"/>
                </a:lnTo>
                <a:lnTo>
                  <a:pt x="1655" y="663"/>
                </a:lnTo>
                <a:lnTo>
                  <a:pt x="1655" y="663"/>
                </a:lnTo>
                <a:lnTo>
                  <a:pt x="1657" y="665"/>
                </a:lnTo>
                <a:lnTo>
                  <a:pt x="1657" y="665"/>
                </a:lnTo>
                <a:lnTo>
                  <a:pt x="1657" y="665"/>
                </a:lnTo>
                <a:lnTo>
                  <a:pt x="1659" y="667"/>
                </a:lnTo>
                <a:lnTo>
                  <a:pt x="1659" y="667"/>
                </a:lnTo>
                <a:lnTo>
                  <a:pt x="1659" y="667"/>
                </a:lnTo>
                <a:lnTo>
                  <a:pt x="1657" y="667"/>
                </a:lnTo>
                <a:lnTo>
                  <a:pt x="1657" y="667"/>
                </a:lnTo>
                <a:lnTo>
                  <a:pt x="1655" y="667"/>
                </a:lnTo>
                <a:lnTo>
                  <a:pt x="1655" y="667"/>
                </a:lnTo>
                <a:lnTo>
                  <a:pt x="1655" y="669"/>
                </a:lnTo>
                <a:lnTo>
                  <a:pt x="1655" y="669"/>
                </a:lnTo>
                <a:lnTo>
                  <a:pt x="1655" y="669"/>
                </a:lnTo>
                <a:lnTo>
                  <a:pt x="1653" y="669"/>
                </a:lnTo>
                <a:lnTo>
                  <a:pt x="1653" y="669"/>
                </a:lnTo>
                <a:lnTo>
                  <a:pt x="1653" y="671"/>
                </a:lnTo>
                <a:lnTo>
                  <a:pt x="1653" y="671"/>
                </a:lnTo>
                <a:lnTo>
                  <a:pt x="1653" y="671"/>
                </a:lnTo>
                <a:lnTo>
                  <a:pt x="1651" y="671"/>
                </a:lnTo>
                <a:lnTo>
                  <a:pt x="1651" y="671"/>
                </a:lnTo>
                <a:lnTo>
                  <a:pt x="1651" y="673"/>
                </a:lnTo>
                <a:lnTo>
                  <a:pt x="1651" y="673"/>
                </a:lnTo>
                <a:lnTo>
                  <a:pt x="1653" y="675"/>
                </a:lnTo>
                <a:lnTo>
                  <a:pt x="1653" y="677"/>
                </a:lnTo>
                <a:lnTo>
                  <a:pt x="1653" y="677"/>
                </a:lnTo>
                <a:lnTo>
                  <a:pt x="1653" y="677"/>
                </a:lnTo>
                <a:lnTo>
                  <a:pt x="1651" y="679"/>
                </a:lnTo>
                <a:lnTo>
                  <a:pt x="1651" y="679"/>
                </a:lnTo>
                <a:lnTo>
                  <a:pt x="1651" y="677"/>
                </a:lnTo>
                <a:lnTo>
                  <a:pt x="1651" y="677"/>
                </a:lnTo>
                <a:lnTo>
                  <a:pt x="1651" y="675"/>
                </a:lnTo>
                <a:lnTo>
                  <a:pt x="1649" y="673"/>
                </a:lnTo>
                <a:lnTo>
                  <a:pt x="1649" y="673"/>
                </a:lnTo>
                <a:lnTo>
                  <a:pt x="1647" y="673"/>
                </a:lnTo>
                <a:lnTo>
                  <a:pt x="1647" y="673"/>
                </a:lnTo>
                <a:lnTo>
                  <a:pt x="1645" y="673"/>
                </a:lnTo>
                <a:lnTo>
                  <a:pt x="1645" y="675"/>
                </a:lnTo>
                <a:lnTo>
                  <a:pt x="1643" y="675"/>
                </a:lnTo>
                <a:lnTo>
                  <a:pt x="1643" y="677"/>
                </a:lnTo>
                <a:lnTo>
                  <a:pt x="1641" y="679"/>
                </a:lnTo>
                <a:lnTo>
                  <a:pt x="1639" y="679"/>
                </a:lnTo>
                <a:lnTo>
                  <a:pt x="1636" y="679"/>
                </a:lnTo>
                <a:lnTo>
                  <a:pt x="1634" y="682"/>
                </a:lnTo>
                <a:lnTo>
                  <a:pt x="1632" y="684"/>
                </a:lnTo>
                <a:lnTo>
                  <a:pt x="1628" y="684"/>
                </a:lnTo>
                <a:lnTo>
                  <a:pt x="1628" y="686"/>
                </a:lnTo>
                <a:lnTo>
                  <a:pt x="1628" y="686"/>
                </a:lnTo>
                <a:lnTo>
                  <a:pt x="1628" y="688"/>
                </a:lnTo>
                <a:lnTo>
                  <a:pt x="1628" y="690"/>
                </a:lnTo>
                <a:lnTo>
                  <a:pt x="1626" y="690"/>
                </a:lnTo>
                <a:lnTo>
                  <a:pt x="1628" y="688"/>
                </a:lnTo>
                <a:lnTo>
                  <a:pt x="1628" y="686"/>
                </a:lnTo>
                <a:lnTo>
                  <a:pt x="1628" y="684"/>
                </a:lnTo>
                <a:lnTo>
                  <a:pt x="1626" y="682"/>
                </a:lnTo>
                <a:lnTo>
                  <a:pt x="1626" y="682"/>
                </a:lnTo>
                <a:lnTo>
                  <a:pt x="1626" y="682"/>
                </a:lnTo>
                <a:lnTo>
                  <a:pt x="1626" y="684"/>
                </a:lnTo>
                <a:lnTo>
                  <a:pt x="1624" y="684"/>
                </a:lnTo>
                <a:lnTo>
                  <a:pt x="1622" y="686"/>
                </a:lnTo>
                <a:lnTo>
                  <a:pt x="1622" y="686"/>
                </a:lnTo>
                <a:lnTo>
                  <a:pt x="1624" y="684"/>
                </a:lnTo>
                <a:lnTo>
                  <a:pt x="1624" y="684"/>
                </a:lnTo>
                <a:lnTo>
                  <a:pt x="1624" y="682"/>
                </a:lnTo>
                <a:lnTo>
                  <a:pt x="1624" y="679"/>
                </a:lnTo>
                <a:lnTo>
                  <a:pt x="1622" y="679"/>
                </a:lnTo>
                <a:lnTo>
                  <a:pt x="1622" y="679"/>
                </a:lnTo>
                <a:lnTo>
                  <a:pt x="1620" y="682"/>
                </a:lnTo>
                <a:lnTo>
                  <a:pt x="1618" y="686"/>
                </a:lnTo>
                <a:lnTo>
                  <a:pt x="1618" y="688"/>
                </a:lnTo>
                <a:lnTo>
                  <a:pt x="1618" y="688"/>
                </a:lnTo>
                <a:lnTo>
                  <a:pt x="1615" y="688"/>
                </a:lnTo>
                <a:lnTo>
                  <a:pt x="1611" y="690"/>
                </a:lnTo>
                <a:lnTo>
                  <a:pt x="1607" y="692"/>
                </a:lnTo>
                <a:lnTo>
                  <a:pt x="1607" y="690"/>
                </a:lnTo>
                <a:lnTo>
                  <a:pt x="1609" y="690"/>
                </a:lnTo>
                <a:lnTo>
                  <a:pt x="1611" y="690"/>
                </a:lnTo>
                <a:lnTo>
                  <a:pt x="1613" y="688"/>
                </a:lnTo>
                <a:lnTo>
                  <a:pt x="1615" y="688"/>
                </a:lnTo>
                <a:lnTo>
                  <a:pt x="1618" y="686"/>
                </a:lnTo>
                <a:lnTo>
                  <a:pt x="1618" y="684"/>
                </a:lnTo>
                <a:lnTo>
                  <a:pt x="1620" y="682"/>
                </a:lnTo>
                <a:lnTo>
                  <a:pt x="1620" y="679"/>
                </a:lnTo>
                <a:lnTo>
                  <a:pt x="1620" y="677"/>
                </a:lnTo>
                <a:lnTo>
                  <a:pt x="1620" y="677"/>
                </a:lnTo>
                <a:lnTo>
                  <a:pt x="1618" y="677"/>
                </a:lnTo>
                <a:lnTo>
                  <a:pt x="1618" y="673"/>
                </a:lnTo>
                <a:lnTo>
                  <a:pt x="1618" y="673"/>
                </a:lnTo>
                <a:lnTo>
                  <a:pt x="1615" y="671"/>
                </a:lnTo>
                <a:lnTo>
                  <a:pt x="1613" y="671"/>
                </a:lnTo>
                <a:lnTo>
                  <a:pt x="1613" y="671"/>
                </a:lnTo>
                <a:lnTo>
                  <a:pt x="1613" y="671"/>
                </a:lnTo>
                <a:lnTo>
                  <a:pt x="1609" y="671"/>
                </a:lnTo>
                <a:lnTo>
                  <a:pt x="1607" y="671"/>
                </a:lnTo>
                <a:lnTo>
                  <a:pt x="1605" y="671"/>
                </a:lnTo>
                <a:lnTo>
                  <a:pt x="1605" y="671"/>
                </a:lnTo>
                <a:lnTo>
                  <a:pt x="1603" y="671"/>
                </a:lnTo>
                <a:lnTo>
                  <a:pt x="1599" y="673"/>
                </a:lnTo>
                <a:lnTo>
                  <a:pt x="1597" y="675"/>
                </a:lnTo>
                <a:lnTo>
                  <a:pt x="1595" y="675"/>
                </a:lnTo>
                <a:lnTo>
                  <a:pt x="1592" y="673"/>
                </a:lnTo>
                <a:lnTo>
                  <a:pt x="1590" y="673"/>
                </a:lnTo>
                <a:lnTo>
                  <a:pt x="1590" y="673"/>
                </a:lnTo>
                <a:lnTo>
                  <a:pt x="1595" y="671"/>
                </a:lnTo>
                <a:lnTo>
                  <a:pt x="1595" y="671"/>
                </a:lnTo>
                <a:lnTo>
                  <a:pt x="1597" y="671"/>
                </a:lnTo>
                <a:lnTo>
                  <a:pt x="1597" y="671"/>
                </a:lnTo>
                <a:lnTo>
                  <a:pt x="1597" y="669"/>
                </a:lnTo>
                <a:lnTo>
                  <a:pt x="1597" y="669"/>
                </a:lnTo>
                <a:lnTo>
                  <a:pt x="1597" y="669"/>
                </a:lnTo>
                <a:lnTo>
                  <a:pt x="1597" y="669"/>
                </a:lnTo>
                <a:lnTo>
                  <a:pt x="1599" y="671"/>
                </a:lnTo>
                <a:lnTo>
                  <a:pt x="1599" y="671"/>
                </a:lnTo>
                <a:lnTo>
                  <a:pt x="1599" y="671"/>
                </a:lnTo>
                <a:lnTo>
                  <a:pt x="1601" y="671"/>
                </a:lnTo>
                <a:lnTo>
                  <a:pt x="1601" y="669"/>
                </a:lnTo>
                <a:lnTo>
                  <a:pt x="1601" y="669"/>
                </a:lnTo>
                <a:lnTo>
                  <a:pt x="1601" y="667"/>
                </a:lnTo>
                <a:lnTo>
                  <a:pt x="1603" y="667"/>
                </a:lnTo>
                <a:lnTo>
                  <a:pt x="1603" y="667"/>
                </a:lnTo>
                <a:lnTo>
                  <a:pt x="1601" y="665"/>
                </a:lnTo>
                <a:lnTo>
                  <a:pt x="1601" y="665"/>
                </a:lnTo>
                <a:lnTo>
                  <a:pt x="1603" y="663"/>
                </a:lnTo>
                <a:lnTo>
                  <a:pt x="1603" y="663"/>
                </a:lnTo>
                <a:lnTo>
                  <a:pt x="1603" y="661"/>
                </a:lnTo>
                <a:lnTo>
                  <a:pt x="1599" y="661"/>
                </a:lnTo>
                <a:lnTo>
                  <a:pt x="1599" y="661"/>
                </a:lnTo>
                <a:lnTo>
                  <a:pt x="1599" y="658"/>
                </a:lnTo>
                <a:lnTo>
                  <a:pt x="1599" y="656"/>
                </a:lnTo>
                <a:lnTo>
                  <a:pt x="1599" y="654"/>
                </a:lnTo>
                <a:lnTo>
                  <a:pt x="1599" y="654"/>
                </a:lnTo>
                <a:lnTo>
                  <a:pt x="1599" y="652"/>
                </a:lnTo>
                <a:lnTo>
                  <a:pt x="1599" y="650"/>
                </a:lnTo>
                <a:lnTo>
                  <a:pt x="1599" y="650"/>
                </a:lnTo>
                <a:lnTo>
                  <a:pt x="1597" y="648"/>
                </a:lnTo>
                <a:lnTo>
                  <a:pt x="1597" y="648"/>
                </a:lnTo>
                <a:lnTo>
                  <a:pt x="1588" y="648"/>
                </a:lnTo>
                <a:lnTo>
                  <a:pt x="1586" y="648"/>
                </a:lnTo>
                <a:lnTo>
                  <a:pt x="1584" y="648"/>
                </a:lnTo>
                <a:lnTo>
                  <a:pt x="1584" y="646"/>
                </a:lnTo>
                <a:lnTo>
                  <a:pt x="1586" y="646"/>
                </a:lnTo>
                <a:lnTo>
                  <a:pt x="1595" y="646"/>
                </a:lnTo>
                <a:lnTo>
                  <a:pt x="1597" y="646"/>
                </a:lnTo>
                <a:lnTo>
                  <a:pt x="1599" y="646"/>
                </a:lnTo>
                <a:lnTo>
                  <a:pt x="1599" y="644"/>
                </a:lnTo>
                <a:lnTo>
                  <a:pt x="1599" y="644"/>
                </a:lnTo>
                <a:lnTo>
                  <a:pt x="1599" y="642"/>
                </a:lnTo>
                <a:lnTo>
                  <a:pt x="1599" y="642"/>
                </a:lnTo>
                <a:lnTo>
                  <a:pt x="1599" y="642"/>
                </a:lnTo>
                <a:lnTo>
                  <a:pt x="1597" y="640"/>
                </a:lnTo>
                <a:lnTo>
                  <a:pt x="1597" y="637"/>
                </a:lnTo>
                <a:lnTo>
                  <a:pt x="1597" y="637"/>
                </a:lnTo>
                <a:lnTo>
                  <a:pt x="1597" y="635"/>
                </a:lnTo>
                <a:lnTo>
                  <a:pt x="1597" y="635"/>
                </a:lnTo>
                <a:lnTo>
                  <a:pt x="1599" y="631"/>
                </a:lnTo>
                <a:lnTo>
                  <a:pt x="1601" y="631"/>
                </a:lnTo>
                <a:lnTo>
                  <a:pt x="1601" y="629"/>
                </a:lnTo>
                <a:lnTo>
                  <a:pt x="1601" y="629"/>
                </a:lnTo>
                <a:lnTo>
                  <a:pt x="1603" y="629"/>
                </a:lnTo>
                <a:lnTo>
                  <a:pt x="1603" y="627"/>
                </a:lnTo>
                <a:lnTo>
                  <a:pt x="1603" y="627"/>
                </a:lnTo>
                <a:lnTo>
                  <a:pt x="1601" y="625"/>
                </a:lnTo>
                <a:lnTo>
                  <a:pt x="1601" y="625"/>
                </a:lnTo>
                <a:lnTo>
                  <a:pt x="1601" y="625"/>
                </a:lnTo>
                <a:lnTo>
                  <a:pt x="1599" y="625"/>
                </a:lnTo>
                <a:lnTo>
                  <a:pt x="1599" y="625"/>
                </a:lnTo>
                <a:lnTo>
                  <a:pt x="1599" y="627"/>
                </a:lnTo>
                <a:lnTo>
                  <a:pt x="1599" y="627"/>
                </a:lnTo>
                <a:lnTo>
                  <a:pt x="1597" y="627"/>
                </a:lnTo>
                <a:lnTo>
                  <a:pt x="1595" y="629"/>
                </a:lnTo>
                <a:lnTo>
                  <a:pt x="1595" y="629"/>
                </a:lnTo>
                <a:lnTo>
                  <a:pt x="1592" y="627"/>
                </a:lnTo>
                <a:lnTo>
                  <a:pt x="1592" y="627"/>
                </a:lnTo>
                <a:lnTo>
                  <a:pt x="1592" y="625"/>
                </a:lnTo>
                <a:lnTo>
                  <a:pt x="1590" y="625"/>
                </a:lnTo>
                <a:lnTo>
                  <a:pt x="1590" y="625"/>
                </a:lnTo>
                <a:lnTo>
                  <a:pt x="1590" y="623"/>
                </a:lnTo>
                <a:lnTo>
                  <a:pt x="1588" y="623"/>
                </a:lnTo>
                <a:lnTo>
                  <a:pt x="1586" y="625"/>
                </a:lnTo>
                <a:lnTo>
                  <a:pt x="1584" y="625"/>
                </a:lnTo>
                <a:lnTo>
                  <a:pt x="1578" y="623"/>
                </a:lnTo>
                <a:lnTo>
                  <a:pt x="1576" y="623"/>
                </a:lnTo>
                <a:lnTo>
                  <a:pt x="1574" y="623"/>
                </a:lnTo>
                <a:lnTo>
                  <a:pt x="1574" y="621"/>
                </a:lnTo>
                <a:lnTo>
                  <a:pt x="1571" y="621"/>
                </a:lnTo>
                <a:lnTo>
                  <a:pt x="1567" y="619"/>
                </a:lnTo>
                <a:lnTo>
                  <a:pt x="1569" y="617"/>
                </a:lnTo>
                <a:lnTo>
                  <a:pt x="1569" y="617"/>
                </a:lnTo>
                <a:lnTo>
                  <a:pt x="1569" y="617"/>
                </a:lnTo>
                <a:lnTo>
                  <a:pt x="1567" y="617"/>
                </a:lnTo>
                <a:lnTo>
                  <a:pt x="1567" y="617"/>
                </a:lnTo>
                <a:lnTo>
                  <a:pt x="1567" y="614"/>
                </a:lnTo>
                <a:lnTo>
                  <a:pt x="1567" y="614"/>
                </a:lnTo>
                <a:lnTo>
                  <a:pt x="1569" y="612"/>
                </a:lnTo>
                <a:lnTo>
                  <a:pt x="1569" y="612"/>
                </a:lnTo>
                <a:lnTo>
                  <a:pt x="1569" y="612"/>
                </a:lnTo>
                <a:lnTo>
                  <a:pt x="1569" y="612"/>
                </a:lnTo>
                <a:lnTo>
                  <a:pt x="1567" y="610"/>
                </a:lnTo>
                <a:lnTo>
                  <a:pt x="1565" y="610"/>
                </a:lnTo>
                <a:lnTo>
                  <a:pt x="1565" y="610"/>
                </a:lnTo>
                <a:lnTo>
                  <a:pt x="1565" y="612"/>
                </a:lnTo>
                <a:lnTo>
                  <a:pt x="1561" y="612"/>
                </a:lnTo>
                <a:lnTo>
                  <a:pt x="1561" y="612"/>
                </a:lnTo>
                <a:lnTo>
                  <a:pt x="1563" y="610"/>
                </a:lnTo>
                <a:lnTo>
                  <a:pt x="1563" y="610"/>
                </a:lnTo>
                <a:lnTo>
                  <a:pt x="1563" y="610"/>
                </a:lnTo>
                <a:lnTo>
                  <a:pt x="1563" y="610"/>
                </a:lnTo>
                <a:lnTo>
                  <a:pt x="1563" y="608"/>
                </a:lnTo>
                <a:lnTo>
                  <a:pt x="1561" y="608"/>
                </a:lnTo>
                <a:lnTo>
                  <a:pt x="1561" y="606"/>
                </a:lnTo>
                <a:lnTo>
                  <a:pt x="1559" y="606"/>
                </a:lnTo>
                <a:lnTo>
                  <a:pt x="1557" y="604"/>
                </a:lnTo>
                <a:lnTo>
                  <a:pt x="1557" y="606"/>
                </a:lnTo>
                <a:lnTo>
                  <a:pt x="1555" y="606"/>
                </a:lnTo>
                <a:lnTo>
                  <a:pt x="1555" y="606"/>
                </a:lnTo>
                <a:lnTo>
                  <a:pt x="1553" y="606"/>
                </a:lnTo>
                <a:lnTo>
                  <a:pt x="1555" y="604"/>
                </a:lnTo>
                <a:lnTo>
                  <a:pt x="1555" y="602"/>
                </a:lnTo>
                <a:lnTo>
                  <a:pt x="1555" y="602"/>
                </a:lnTo>
                <a:lnTo>
                  <a:pt x="1555" y="602"/>
                </a:lnTo>
                <a:lnTo>
                  <a:pt x="1555" y="600"/>
                </a:lnTo>
                <a:lnTo>
                  <a:pt x="1555" y="600"/>
                </a:lnTo>
                <a:lnTo>
                  <a:pt x="1555" y="600"/>
                </a:lnTo>
                <a:lnTo>
                  <a:pt x="1553" y="600"/>
                </a:lnTo>
                <a:lnTo>
                  <a:pt x="1551" y="600"/>
                </a:lnTo>
                <a:lnTo>
                  <a:pt x="1548" y="600"/>
                </a:lnTo>
                <a:lnTo>
                  <a:pt x="1546" y="598"/>
                </a:lnTo>
                <a:lnTo>
                  <a:pt x="1546" y="596"/>
                </a:lnTo>
                <a:lnTo>
                  <a:pt x="1544" y="596"/>
                </a:lnTo>
                <a:lnTo>
                  <a:pt x="1540" y="593"/>
                </a:lnTo>
                <a:lnTo>
                  <a:pt x="1540" y="593"/>
                </a:lnTo>
                <a:lnTo>
                  <a:pt x="1540" y="593"/>
                </a:lnTo>
                <a:lnTo>
                  <a:pt x="1538" y="593"/>
                </a:lnTo>
                <a:lnTo>
                  <a:pt x="1536" y="596"/>
                </a:lnTo>
                <a:lnTo>
                  <a:pt x="1532" y="596"/>
                </a:lnTo>
                <a:lnTo>
                  <a:pt x="1530" y="598"/>
                </a:lnTo>
                <a:lnTo>
                  <a:pt x="1525" y="598"/>
                </a:lnTo>
                <a:lnTo>
                  <a:pt x="1525" y="600"/>
                </a:lnTo>
                <a:lnTo>
                  <a:pt x="1527" y="600"/>
                </a:lnTo>
                <a:lnTo>
                  <a:pt x="1527" y="600"/>
                </a:lnTo>
                <a:lnTo>
                  <a:pt x="1523" y="598"/>
                </a:lnTo>
                <a:lnTo>
                  <a:pt x="1521" y="598"/>
                </a:lnTo>
                <a:lnTo>
                  <a:pt x="1519" y="598"/>
                </a:lnTo>
                <a:lnTo>
                  <a:pt x="1517" y="596"/>
                </a:lnTo>
                <a:lnTo>
                  <a:pt x="1515" y="596"/>
                </a:lnTo>
                <a:lnTo>
                  <a:pt x="1515" y="598"/>
                </a:lnTo>
                <a:lnTo>
                  <a:pt x="1511" y="600"/>
                </a:lnTo>
                <a:lnTo>
                  <a:pt x="1509" y="600"/>
                </a:lnTo>
                <a:lnTo>
                  <a:pt x="1511" y="598"/>
                </a:lnTo>
                <a:lnTo>
                  <a:pt x="1509" y="596"/>
                </a:lnTo>
                <a:lnTo>
                  <a:pt x="1498" y="593"/>
                </a:lnTo>
                <a:lnTo>
                  <a:pt x="1494" y="591"/>
                </a:lnTo>
                <a:lnTo>
                  <a:pt x="1490" y="591"/>
                </a:lnTo>
                <a:lnTo>
                  <a:pt x="1488" y="591"/>
                </a:lnTo>
                <a:lnTo>
                  <a:pt x="1483" y="591"/>
                </a:lnTo>
                <a:lnTo>
                  <a:pt x="1479" y="593"/>
                </a:lnTo>
                <a:lnTo>
                  <a:pt x="1477" y="596"/>
                </a:lnTo>
                <a:lnTo>
                  <a:pt x="1475" y="596"/>
                </a:lnTo>
                <a:lnTo>
                  <a:pt x="1475" y="598"/>
                </a:lnTo>
                <a:lnTo>
                  <a:pt x="1475" y="598"/>
                </a:lnTo>
                <a:lnTo>
                  <a:pt x="1475" y="602"/>
                </a:lnTo>
                <a:lnTo>
                  <a:pt x="1477" y="604"/>
                </a:lnTo>
                <a:lnTo>
                  <a:pt x="1477" y="606"/>
                </a:lnTo>
                <a:lnTo>
                  <a:pt x="1479" y="608"/>
                </a:lnTo>
                <a:lnTo>
                  <a:pt x="1479" y="610"/>
                </a:lnTo>
                <a:lnTo>
                  <a:pt x="1481" y="610"/>
                </a:lnTo>
                <a:lnTo>
                  <a:pt x="1481" y="612"/>
                </a:lnTo>
                <a:lnTo>
                  <a:pt x="1486" y="612"/>
                </a:lnTo>
                <a:lnTo>
                  <a:pt x="1483" y="614"/>
                </a:lnTo>
                <a:lnTo>
                  <a:pt x="1481" y="617"/>
                </a:lnTo>
                <a:lnTo>
                  <a:pt x="1481" y="617"/>
                </a:lnTo>
                <a:lnTo>
                  <a:pt x="1481" y="621"/>
                </a:lnTo>
                <a:lnTo>
                  <a:pt x="1481" y="621"/>
                </a:lnTo>
                <a:lnTo>
                  <a:pt x="1481" y="623"/>
                </a:lnTo>
                <a:lnTo>
                  <a:pt x="1479" y="623"/>
                </a:lnTo>
                <a:lnTo>
                  <a:pt x="1479" y="625"/>
                </a:lnTo>
                <a:lnTo>
                  <a:pt x="1475" y="629"/>
                </a:lnTo>
                <a:lnTo>
                  <a:pt x="1475" y="629"/>
                </a:lnTo>
                <a:lnTo>
                  <a:pt x="1475" y="629"/>
                </a:lnTo>
                <a:lnTo>
                  <a:pt x="1477" y="629"/>
                </a:lnTo>
                <a:lnTo>
                  <a:pt x="1479" y="629"/>
                </a:lnTo>
                <a:lnTo>
                  <a:pt x="1483" y="629"/>
                </a:lnTo>
                <a:lnTo>
                  <a:pt x="1483" y="629"/>
                </a:lnTo>
                <a:lnTo>
                  <a:pt x="1483" y="629"/>
                </a:lnTo>
                <a:lnTo>
                  <a:pt x="1481" y="631"/>
                </a:lnTo>
                <a:lnTo>
                  <a:pt x="1481" y="631"/>
                </a:lnTo>
                <a:lnTo>
                  <a:pt x="1481" y="633"/>
                </a:lnTo>
                <a:lnTo>
                  <a:pt x="1481" y="635"/>
                </a:lnTo>
                <a:lnTo>
                  <a:pt x="1483" y="635"/>
                </a:lnTo>
                <a:lnTo>
                  <a:pt x="1486" y="635"/>
                </a:lnTo>
                <a:lnTo>
                  <a:pt x="1486" y="635"/>
                </a:lnTo>
                <a:lnTo>
                  <a:pt x="1483" y="635"/>
                </a:lnTo>
                <a:lnTo>
                  <a:pt x="1481" y="637"/>
                </a:lnTo>
                <a:lnTo>
                  <a:pt x="1483" y="640"/>
                </a:lnTo>
                <a:lnTo>
                  <a:pt x="1486" y="644"/>
                </a:lnTo>
                <a:lnTo>
                  <a:pt x="1486" y="644"/>
                </a:lnTo>
                <a:lnTo>
                  <a:pt x="1483" y="644"/>
                </a:lnTo>
                <a:lnTo>
                  <a:pt x="1483" y="646"/>
                </a:lnTo>
                <a:lnTo>
                  <a:pt x="1483" y="646"/>
                </a:lnTo>
                <a:lnTo>
                  <a:pt x="1488" y="646"/>
                </a:lnTo>
                <a:lnTo>
                  <a:pt x="1488" y="646"/>
                </a:lnTo>
                <a:lnTo>
                  <a:pt x="1488" y="648"/>
                </a:lnTo>
                <a:lnTo>
                  <a:pt x="1488" y="650"/>
                </a:lnTo>
                <a:lnTo>
                  <a:pt x="1488" y="650"/>
                </a:lnTo>
                <a:lnTo>
                  <a:pt x="1488" y="652"/>
                </a:lnTo>
                <a:lnTo>
                  <a:pt x="1486" y="652"/>
                </a:lnTo>
                <a:lnTo>
                  <a:pt x="1486" y="654"/>
                </a:lnTo>
                <a:lnTo>
                  <a:pt x="1486" y="654"/>
                </a:lnTo>
                <a:lnTo>
                  <a:pt x="1488" y="656"/>
                </a:lnTo>
                <a:lnTo>
                  <a:pt x="1486" y="656"/>
                </a:lnTo>
                <a:lnTo>
                  <a:pt x="1483" y="654"/>
                </a:lnTo>
                <a:lnTo>
                  <a:pt x="1481" y="654"/>
                </a:lnTo>
                <a:lnTo>
                  <a:pt x="1481" y="654"/>
                </a:lnTo>
                <a:lnTo>
                  <a:pt x="1481" y="656"/>
                </a:lnTo>
                <a:lnTo>
                  <a:pt x="1481" y="656"/>
                </a:lnTo>
                <a:lnTo>
                  <a:pt x="1479" y="658"/>
                </a:lnTo>
                <a:lnTo>
                  <a:pt x="1479" y="658"/>
                </a:lnTo>
                <a:lnTo>
                  <a:pt x="1481" y="658"/>
                </a:lnTo>
                <a:lnTo>
                  <a:pt x="1481" y="661"/>
                </a:lnTo>
                <a:lnTo>
                  <a:pt x="1479" y="663"/>
                </a:lnTo>
                <a:lnTo>
                  <a:pt x="1477" y="663"/>
                </a:lnTo>
                <a:lnTo>
                  <a:pt x="1477" y="665"/>
                </a:lnTo>
                <a:lnTo>
                  <a:pt x="1475" y="665"/>
                </a:lnTo>
                <a:lnTo>
                  <a:pt x="1475" y="667"/>
                </a:lnTo>
                <a:lnTo>
                  <a:pt x="1471" y="671"/>
                </a:lnTo>
                <a:lnTo>
                  <a:pt x="1471" y="671"/>
                </a:lnTo>
                <a:lnTo>
                  <a:pt x="1471" y="671"/>
                </a:lnTo>
                <a:lnTo>
                  <a:pt x="1471" y="673"/>
                </a:lnTo>
                <a:lnTo>
                  <a:pt x="1471" y="675"/>
                </a:lnTo>
                <a:lnTo>
                  <a:pt x="1471" y="675"/>
                </a:lnTo>
                <a:lnTo>
                  <a:pt x="1471" y="677"/>
                </a:lnTo>
                <a:lnTo>
                  <a:pt x="1473" y="677"/>
                </a:lnTo>
                <a:lnTo>
                  <a:pt x="1477" y="682"/>
                </a:lnTo>
                <a:lnTo>
                  <a:pt x="1479" y="682"/>
                </a:lnTo>
                <a:lnTo>
                  <a:pt x="1481" y="684"/>
                </a:lnTo>
                <a:lnTo>
                  <a:pt x="1483" y="684"/>
                </a:lnTo>
                <a:lnTo>
                  <a:pt x="1486" y="686"/>
                </a:lnTo>
                <a:lnTo>
                  <a:pt x="1490" y="688"/>
                </a:lnTo>
                <a:lnTo>
                  <a:pt x="1494" y="694"/>
                </a:lnTo>
                <a:lnTo>
                  <a:pt x="1494" y="696"/>
                </a:lnTo>
                <a:lnTo>
                  <a:pt x="1496" y="698"/>
                </a:lnTo>
                <a:lnTo>
                  <a:pt x="1498" y="702"/>
                </a:lnTo>
                <a:lnTo>
                  <a:pt x="1498" y="705"/>
                </a:lnTo>
                <a:lnTo>
                  <a:pt x="1498" y="707"/>
                </a:lnTo>
                <a:lnTo>
                  <a:pt x="1498" y="713"/>
                </a:lnTo>
                <a:lnTo>
                  <a:pt x="1498" y="715"/>
                </a:lnTo>
                <a:lnTo>
                  <a:pt x="1498" y="719"/>
                </a:lnTo>
                <a:lnTo>
                  <a:pt x="1498" y="723"/>
                </a:lnTo>
                <a:lnTo>
                  <a:pt x="1498" y="726"/>
                </a:lnTo>
                <a:lnTo>
                  <a:pt x="1498" y="728"/>
                </a:lnTo>
                <a:lnTo>
                  <a:pt x="1496" y="730"/>
                </a:lnTo>
                <a:lnTo>
                  <a:pt x="1494" y="732"/>
                </a:lnTo>
                <a:lnTo>
                  <a:pt x="1492" y="736"/>
                </a:lnTo>
                <a:lnTo>
                  <a:pt x="1490" y="736"/>
                </a:lnTo>
                <a:lnTo>
                  <a:pt x="1488" y="738"/>
                </a:lnTo>
                <a:lnTo>
                  <a:pt x="1481" y="742"/>
                </a:lnTo>
                <a:lnTo>
                  <a:pt x="1481" y="744"/>
                </a:lnTo>
                <a:lnTo>
                  <a:pt x="1479" y="747"/>
                </a:lnTo>
                <a:lnTo>
                  <a:pt x="1475" y="747"/>
                </a:lnTo>
                <a:lnTo>
                  <a:pt x="1473" y="749"/>
                </a:lnTo>
                <a:lnTo>
                  <a:pt x="1471" y="751"/>
                </a:lnTo>
                <a:lnTo>
                  <a:pt x="1465" y="753"/>
                </a:lnTo>
                <a:lnTo>
                  <a:pt x="1465" y="753"/>
                </a:lnTo>
                <a:lnTo>
                  <a:pt x="1454" y="757"/>
                </a:lnTo>
                <a:lnTo>
                  <a:pt x="1452" y="757"/>
                </a:lnTo>
                <a:lnTo>
                  <a:pt x="1452" y="757"/>
                </a:lnTo>
                <a:lnTo>
                  <a:pt x="1454" y="757"/>
                </a:lnTo>
                <a:lnTo>
                  <a:pt x="1454" y="757"/>
                </a:lnTo>
                <a:lnTo>
                  <a:pt x="1454" y="759"/>
                </a:lnTo>
                <a:lnTo>
                  <a:pt x="1456" y="761"/>
                </a:lnTo>
                <a:lnTo>
                  <a:pt x="1456" y="763"/>
                </a:lnTo>
                <a:lnTo>
                  <a:pt x="1456" y="763"/>
                </a:lnTo>
                <a:lnTo>
                  <a:pt x="1458" y="765"/>
                </a:lnTo>
                <a:lnTo>
                  <a:pt x="1458" y="765"/>
                </a:lnTo>
                <a:lnTo>
                  <a:pt x="1460" y="765"/>
                </a:lnTo>
                <a:lnTo>
                  <a:pt x="1460" y="767"/>
                </a:lnTo>
                <a:lnTo>
                  <a:pt x="1460" y="767"/>
                </a:lnTo>
                <a:lnTo>
                  <a:pt x="1460" y="767"/>
                </a:lnTo>
                <a:lnTo>
                  <a:pt x="1460" y="767"/>
                </a:lnTo>
                <a:lnTo>
                  <a:pt x="1463" y="770"/>
                </a:lnTo>
                <a:lnTo>
                  <a:pt x="1463" y="770"/>
                </a:lnTo>
                <a:lnTo>
                  <a:pt x="1463" y="770"/>
                </a:lnTo>
                <a:lnTo>
                  <a:pt x="1463" y="772"/>
                </a:lnTo>
                <a:lnTo>
                  <a:pt x="1463" y="772"/>
                </a:lnTo>
                <a:lnTo>
                  <a:pt x="1463" y="772"/>
                </a:lnTo>
                <a:lnTo>
                  <a:pt x="1465" y="774"/>
                </a:lnTo>
                <a:lnTo>
                  <a:pt x="1465" y="774"/>
                </a:lnTo>
                <a:lnTo>
                  <a:pt x="1463" y="774"/>
                </a:lnTo>
                <a:lnTo>
                  <a:pt x="1463" y="774"/>
                </a:lnTo>
                <a:lnTo>
                  <a:pt x="1463" y="776"/>
                </a:lnTo>
                <a:lnTo>
                  <a:pt x="1463" y="776"/>
                </a:lnTo>
                <a:lnTo>
                  <a:pt x="1463" y="776"/>
                </a:lnTo>
                <a:lnTo>
                  <a:pt x="1463" y="778"/>
                </a:lnTo>
                <a:lnTo>
                  <a:pt x="1463" y="782"/>
                </a:lnTo>
                <a:lnTo>
                  <a:pt x="1465" y="786"/>
                </a:lnTo>
                <a:lnTo>
                  <a:pt x="1465" y="788"/>
                </a:lnTo>
                <a:lnTo>
                  <a:pt x="1465" y="791"/>
                </a:lnTo>
                <a:lnTo>
                  <a:pt x="1467" y="791"/>
                </a:lnTo>
                <a:lnTo>
                  <a:pt x="1467" y="793"/>
                </a:lnTo>
                <a:lnTo>
                  <a:pt x="1467" y="793"/>
                </a:lnTo>
                <a:lnTo>
                  <a:pt x="1467" y="795"/>
                </a:lnTo>
                <a:lnTo>
                  <a:pt x="1467" y="797"/>
                </a:lnTo>
                <a:lnTo>
                  <a:pt x="1467" y="797"/>
                </a:lnTo>
                <a:lnTo>
                  <a:pt x="1469" y="799"/>
                </a:lnTo>
                <a:lnTo>
                  <a:pt x="1469" y="799"/>
                </a:lnTo>
                <a:lnTo>
                  <a:pt x="1471" y="801"/>
                </a:lnTo>
                <a:lnTo>
                  <a:pt x="1471" y="803"/>
                </a:lnTo>
                <a:lnTo>
                  <a:pt x="1471" y="803"/>
                </a:lnTo>
                <a:lnTo>
                  <a:pt x="1471" y="803"/>
                </a:lnTo>
                <a:lnTo>
                  <a:pt x="1471" y="803"/>
                </a:lnTo>
                <a:lnTo>
                  <a:pt x="1471" y="805"/>
                </a:lnTo>
                <a:lnTo>
                  <a:pt x="1469" y="805"/>
                </a:lnTo>
                <a:lnTo>
                  <a:pt x="1467" y="807"/>
                </a:lnTo>
                <a:lnTo>
                  <a:pt x="1467" y="809"/>
                </a:lnTo>
                <a:lnTo>
                  <a:pt x="1465" y="811"/>
                </a:lnTo>
                <a:lnTo>
                  <a:pt x="1465" y="811"/>
                </a:lnTo>
                <a:lnTo>
                  <a:pt x="1465" y="814"/>
                </a:lnTo>
                <a:lnTo>
                  <a:pt x="1463" y="814"/>
                </a:lnTo>
                <a:lnTo>
                  <a:pt x="1463" y="814"/>
                </a:lnTo>
                <a:lnTo>
                  <a:pt x="1467" y="818"/>
                </a:lnTo>
                <a:lnTo>
                  <a:pt x="1467" y="818"/>
                </a:lnTo>
                <a:lnTo>
                  <a:pt x="1467" y="818"/>
                </a:lnTo>
                <a:lnTo>
                  <a:pt x="1467" y="820"/>
                </a:lnTo>
                <a:lnTo>
                  <a:pt x="1465" y="820"/>
                </a:lnTo>
                <a:lnTo>
                  <a:pt x="1465" y="822"/>
                </a:lnTo>
                <a:lnTo>
                  <a:pt x="1465" y="824"/>
                </a:lnTo>
                <a:lnTo>
                  <a:pt x="1465" y="824"/>
                </a:lnTo>
                <a:lnTo>
                  <a:pt x="1463" y="820"/>
                </a:lnTo>
                <a:lnTo>
                  <a:pt x="1463" y="820"/>
                </a:lnTo>
                <a:lnTo>
                  <a:pt x="1463" y="820"/>
                </a:lnTo>
                <a:lnTo>
                  <a:pt x="1463" y="818"/>
                </a:lnTo>
                <a:lnTo>
                  <a:pt x="1460" y="818"/>
                </a:lnTo>
                <a:lnTo>
                  <a:pt x="1460" y="818"/>
                </a:lnTo>
                <a:lnTo>
                  <a:pt x="1460" y="818"/>
                </a:lnTo>
                <a:lnTo>
                  <a:pt x="1458" y="816"/>
                </a:lnTo>
                <a:lnTo>
                  <a:pt x="1458" y="816"/>
                </a:lnTo>
                <a:lnTo>
                  <a:pt x="1456" y="818"/>
                </a:lnTo>
                <a:lnTo>
                  <a:pt x="1456" y="818"/>
                </a:lnTo>
                <a:lnTo>
                  <a:pt x="1456" y="818"/>
                </a:lnTo>
                <a:lnTo>
                  <a:pt x="1454" y="820"/>
                </a:lnTo>
                <a:lnTo>
                  <a:pt x="1454" y="820"/>
                </a:lnTo>
                <a:lnTo>
                  <a:pt x="1454" y="822"/>
                </a:lnTo>
                <a:lnTo>
                  <a:pt x="1452" y="824"/>
                </a:lnTo>
                <a:lnTo>
                  <a:pt x="1452" y="824"/>
                </a:lnTo>
                <a:lnTo>
                  <a:pt x="1452" y="826"/>
                </a:lnTo>
                <a:lnTo>
                  <a:pt x="1452" y="826"/>
                </a:lnTo>
                <a:lnTo>
                  <a:pt x="1454" y="826"/>
                </a:lnTo>
                <a:lnTo>
                  <a:pt x="1456" y="830"/>
                </a:lnTo>
                <a:lnTo>
                  <a:pt x="1458" y="830"/>
                </a:lnTo>
                <a:lnTo>
                  <a:pt x="1458" y="832"/>
                </a:lnTo>
                <a:lnTo>
                  <a:pt x="1456" y="830"/>
                </a:lnTo>
                <a:lnTo>
                  <a:pt x="1454" y="828"/>
                </a:lnTo>
                <a:lnTo>
                  <a:pt x="1452" y="824"/>
                </a:lnTo>
                <a:lnTo>
                  <a:pt x="1450" y="824"/>
                </a:lnTo>
                <a:lnTo>
                  <a:pt x="1448" y="822"/>
                </a:lnTo>
                <a:lnTo>
                  <a:pt x="1446" y="822"/>
                </a:lnTo>
                <a:lnTo>
                  <a:pt x="1444" y="822"/>
                </a:lnTo>
                <a:lnTo>
                  <a:pt x="1442" y="822"/>
                </a:lnTo>
                <a:lnTo>
                  <a:pt x="1439" y="824"/>
                </a:lnTo>
                <a:lnTo>
                  <a:pt x="1437" y="826"/>
                </a:lnTo>
                <a:lnTo>
                  <a:pt x="1437" y="826"/>
                </a:lnTo>
                <a:lnTo>
                  <a:pt x="1439" y="822"/>
                </a:lnTo>
                <a:lnTo>
                  <a:pt x="1442" y="822"/>
                </a:lnTo>
                <a:lnTo>
                  <a:pt x="1442" y="820"/>
                </a:lnTo>
                <a:lnTo>
                  <a:pt x="1442" y="820"/>
                </a:lnTo>
                <a:lnTo>
                  <a:pt x="1442" y="818"/>
                </a:lnTo>
                <a:lnTo>
                  <a:pt x="1439" y="816"/>
                </a:lnTo>
                <a:lnTo>
                  <a:pt x="1439" y="814"/>
                </a:lnTo>
                <a:lnTo>
                  <a:pt x="1439" y="814"/>
                </a:lnTo>
                <a:lnTo>
                  <a:pt x="1435" y="809"/>
                </a:lnTo>
                <a:lnTo>
                  <a:pt x="1433" y="807"/>
                </a:lnTo>
                <a:lnTo>
                  <a:pt x="1431" y="807"/>
                </a:lnTo>
                <a:lnTo>
                  <a:pt x="1429" y="805"/>
                </a:lnTo>
                <a:lnTo>
                  <a:pt x="1427" y="805"/>
                </a:lnTo>
                <a:lnTo>
                  <a:pt x="1427" y="805"/>
                </a:lnTo>
                <a:lnTo>
                  <a:pt x="1425" y="805"/>
                </a:lnTo>
                <a:lnTo>
                  <a:pt x="1423" y="805"/>
                </a:lnTo>
                <a:lnTo>
                  <a:pt x="1423" y="805"/>
                </a:lnTo>
                <a:lnTo>
                  <a:pt x="1423" y="803"/>
                </a:lnTo>
                <a:lnTo>
                  <a:pt x="1425" y="803"/>
                </a:lnTo>
                <a:lnTo>
                  <a:pt x="1425" y="803"/>
                </a:lnTo>
                <a:lnTo>
                  <a:pt x="1427" y="801"/>
                </a:lnTo>
                <a:lnTo>
                  <a:pt x="1425" y="801"/>
                </a:lnTo>
                <a:lnTo>
                  <a:pt x="1423" y="799"/>
                </a:lnTo>
                <a:lnTo>
                  <a:pt x="1423" y="797"/>
                </a:lnTo>
                <a:lnTo>
                  <a:pt x="1419" y="793"/>
                </a:lnTo>
                <a:lnTo>
                  <a:pt x="1419" y="793"/>
                </a:lnTo>
                <a:lnTo>
                  <a:pt x="1416" y="791"/>
                </a:lnTo>
                <a:lnTo>
                  <a:pt x="1416" y="791"/>
                </a:lnTo>
                <a:lnTo>
                  <a:pt x="1416" y="788"/>
                </a:lnTo>
                <a:lnTo>
                  <a:pt x="1416" y="788"/>
                </a:lnTo>
                <a:lnTo>
                  <a:pt x="1416" y="786"/>
                </a:lnTo>
                <a:lnTo>
                  <a:pt x="1416" y="786"/>
                </a:lnTo>
                <a:lnTo>
                  <a:pt x="1416" y="784"/>
                </a:lnTo>
                <a:lnTo>
                  <a:pt x="1419" y="782"/>
                </a:lnTo>
                <a:lnTo>
                  <a:pt x="1416" y="780"/>
                </a:lnTo>
                <a:lnTo>
                  <a:pt x="1416" y="778"/>
                </a:lnTo>
                <a:lnTo>
                  <a:pt x="1419" y="776"/>
                </a:lnTo>
                <a:lnTo>
                  <a:pt x="1419" y="774"/>
                </a:lnTo>
                <a:lnTo>
                  <a:pt x="1416" y="772"/>
                </a:lnTo>
                <a:lnTo>
                  <a:pt x="1416" y="770"/>
                </a:lnTo>
                <a:lnTo>
                  <a:pt x="1416" y="770"/>
                </a:lnTo>
                <a:lnTo>
                  <a:pt x="1414" y="767"/>
                </a:lnTo>
                <a:lnTo>
                  <a:pt x="1414" y="765"/>
                </a:lnTo>
                <a:lnTo>
                  <a:pt x="1414" y="763"/>
                </a:lnTo>
                <a:lnTo>
                  <a:pt x="1414" y="761"/>
                </a:lnTo>
                <a:lnTo>
                  <a:pt x="1416" y="755"/>
                </a:lnTo>
                <a:lnTo>
                  <a:pt x="1416" y="753"/>
                </a:lnTo>
                <a:lnTo>
                  <a:pt x="1414" y="751"/>
                </a:lnTo>
                <a:lnTo>
                  <a:pt x="1414" y="749"/>
                </a:lnTo>
                <a:lnTo>
                  <a:pt x="1412" y="747"/>
                </a:lnTo>
                <a:lnTo>
                  <a:pt x="1410" y="747"/>
                </a:lnTo>
                <a:lnTo>
                  <a:pt x="1408" y="747"/>
                </a:lnTo>
                <a:lnTo>
                  <a:pt x="1408" y="747"/>
                </a:lnTo>
                <a:lnTo>
                  <a:pt x="1406" y="747"/>
                </a:lnTo>
                <a:lnTo>
                  <a:pt x="1406" y="747"/>
                </a:lnTo>
                <a:lnTo>
                  <a:pt x="1402" y="747"/>
                </a:lnTo>
                <a:lnTo>
                  <a:pt x="1398" y="744"/>
                </a:lnTo>
                <a:lnTo>
                  <a:pt x="1395" y="744"/>
                </a:lnTo>
                <a:lnTo>
                  <a:pt x="1391" y="744"/>
                </a:lnTo>
                <a:lnTo>
                  <a:pt x="1391" y="744"/>
                </a:lnTo>
                <a:lnTo>
                  <a:pt x="1391" y="744"/>
                </a:lnTo>
                <a:lnTo>
                  <a:pt x="1389" y="744"/>
                </a:lnTo>
                <a:lnTo>
                  <a:pt x="1387" y="744"/>
                </a:lnTo>
                <a:lnTo>
                  <a:pt x="1385" y="744"/>
                </a:lnTo>
                <a:lnTo>
                  <a:pt x="1383" y="744"/>
                </a:lnTo>
                <a:lnTo>
                  <a:pt x="1381" y="744"/>
                </a:lnTo>
                <a:lnTo>
                  <a:pt x="1377" y="744"/>
                </a:lnTo>
                <a:lnTo>
                  <a:pt x="1375" y="744"/>
                </a:lnTo>
                <a:lnTo>
                  <a:pt x="1375" y="744"/>
                </a:lnTo>
                <a:lnTo>
                  <a:pt x="1372" y="747"/>
                </a:lnTo>
                <a:lnTo>
                  <a:pt x="1370" y="749"/>
                </a:lnTo>
                <a:lnTo>
                  <a:pt x="1370" y="749"/>
                </a:lnTo>
                <a:lnTo>
                  <a:pt x="1372" y="744"/>
                </a:lnTo>
                <a:lnTo>
                  <a:pt x="1372" y="742"/>
                </a:lnTo>
                <a:lnTo>
                  <a:pt x="1372" y="742"/>
                </a:lnTo>
                <a:lnTo>
                  <a:pt x="1370" y="742"/>
                </a:lnTo>
                <a:lnTo>
                  <a:pt x="1370" y="740"/>
                </a:lnTo>
                <a:lnTo>
                  <a:pt x="1368" y="740"/>
                </a:lnTo>
                <a:lnTo>
                  <a:pt x="1366" y="738"/>
                </a:lnTo>
                <a:lnTo>
                  <a:pt x="1364" y="736"/>
                </a:lnTo>
                <a:lnTo>
                  <a:pt x="1362" y="736"/>
                </a:lnTo>
                <a:lnTo>
                  <a:pt x="1360" y="736"/>
                </a:lnTo>
                <a:lnTo>
                  <a:pt x="1356" y="734"/>
                </a:lnTo>
                <a:lnTo>
                  <a:pt x="1349" y="732"/>
                </a:lnTo>
                <a:lnTo>
                  <a:pt x="1343" y="730"/>
                </a:lnTo>
                <a:lnTo>
                  <a:pt x="1341" y="730"/>
                </a:lnTo>
                <a:lnTo>
                  <a:pt x="1339" y="730"/>
                </a:lnTo>
                <a:lnTo>
                  <a:pt x="1335" y="723"/>
                </a:lnTo>
                <a:lnTo>
                  <a:pt x="1333" y="721"/>
                </a:lnTo>
                <a:lnTo>
                  <a:pt x="1328" y="719"/>
                </a:lnTo>
                <a:lnTo>
                  <a:pt x="1326" y="717"/>
                </a:lnTo>
                <a:lnTo>
                  <a:pt x="1322" y="715"/>
                </a:lnTo>
                <a:lnTo>
                  <a:pt x="1320" y="713"/>
                </a:lnTo>
                <a:lnTo>
                  <a:pt x="1320" y="713"/>
                </a:lnTo>
                <a:lnTo>
                  <a:pt x="1316" y="713"/>
                </a:lnTo>
                <a:lnTo>
                  <a:pt x="1314" y="711"/>
                </a:lnTo>
                <a:lnTo>
                  <a:pt x="1307" y="711"/>
                </a:lnTo>
                <a:lnTo>
                  <a:pt x="1303" y="709"/>
                </a:lnTo>
                <a:lnTo>
                  <a:pt x="1299" y="707"/>
                </a:lnTo>
                <a:lnTo>
                  <a:pt x="1295" y="705"/>
                </a:lnTo>
                <a:lnTo>
                  <a:pt x="1291" y="705"/>
                </a:lnTo>
                <a:lnTo>
                  <a:pt x="1289" y="705"/>
                </a:lnTo>
                <a:lnTo>
                  <a:pt x="1274" y="709"/>
                </a:lnTo>
                <a:lnTo>
                  <a:pt x="1272" y="709"/>
                </a:lnTo>
                <a:lnTo>
                  <a:pt x="1270" y="711"/>
                </a:lnTo>
                <a:lnTo>
                  <a:pt x="1270" y="711"/>
                </a:lnTo>
                <a:lnTo>
                  <a:pt x="1270" y="709"/>
                </a:lnTo>
                <a:lnTo>
                  <a:pt x="1270" y="709"/>
                </a:lnTo>
                <a:lnTo>
                  <a:pt x="1268" y="709"/>
                </a:lnTo>
                <a:lnTo>
                  <a:pt x="1268" y="709"/>
                </a:lnTo>
                <a:lnTo>
                  <a:pt x="1266" y="711"/>
                </a:lnTo>
                <a:lnTo>
                  <a:pt x="1263" y="711"/>
                </a:lnTo>
                <a:lnTo>
                  <a:pt x="1263" y="711"/>
                </a:lnTo>
                <a:lnTo>
                  <a:pt x="1263" y="711"/>
                </a:lnTo>
                <a:lnTo>
                  <a:pt x="1263" y="711"/>
                </a:lnTo>
                <a:lnTo>
                  <a:pt x="1266" y="711"/>
                </a:lnTo>
                <a:lnTo>
                  <a:pt x="1266" y="709"/>
                </a:lnTo>
                <a:lnTo>
                  <a:pt x="1268" y="707"/>
                </a:lnTo>
                <a:lnTo>
                  <a:pt x="1268" y="705"/>
                </a:lnTo>
                <a:lnTo>
                  <a:pt x="1268" y="705"/>
                </a:lnTo>
                <a:lnTo>
                  <a:pt x="1268" y="702"/>
                </a:lnTo>
                <a:lnTo>
                  <a:pt x="1268" y="702"/>
                </a:lnTo>
                <a:lnTo>
                  <a:pt x="1268" y="700"/>
                </a:lnTo>
                <a:lnTo>
                  <a:pt x="1266" y="694"/>
                </a:lnTo>
                <a:lnTo>
                  <a:pt x="1263" y="692"/>
                </a:lnTo>
                <a:lnTo>
                  <a:pt x="1263" y="688"/>
                </a:lnTo>
                <a:lnTo>
                  <a:pt x="1261" y="684"/>
                </a:lnTo>
                <a:lnTo>
                  <a:pt x="1259" y="679"/>
                </a:lnTo>
                <a:lnTo>
                  <a:pt x="1259" y="677"/>
                </a:lnTo>
                <a:lnTo>
                  <a:pt x="1257" y="675"/>
                </a:lnTo>
                <a:lnTo>
                  <a:pt x="1257" y="673"/>
                </a:lnTo>
                <a:lnTo>
                  <a:pt x="1257" y="673"/>
                </a:lnTo>
                <a:lnTo>
                  <a:pt x="1255" y="673"/>
                </a:lnTo>
                <a:lnTo>
                  <a:pt x="1253" y="673"/>
                </a:lnTo>
                <a:lnTo>
                  <a:pt x="1249" y="673"/>
                </a:lnTo>
                <a:lnTo>
                  <a:pt x="1245" y="673"/>
                </a:lnTo>
                <a:lnTo>
                  <a:pt x="1245" y="673"/>
                </a:lnTo>
                <a:lnTo>
                  <a:pt x="1243" y="675"/>
                </a:lnTo>
                <a:lnTo>
                  <a:pt x="1243" y="682"/>
                </a:lnTo>
                <a:lnTo>
                  <a:pt x="1240" y="684"/>
                </a:lnTo>
                <a:lnTo>
                  <a:pt x="1240" y="682"/>
                </a:lnTo>
                <a:lnTo>
                  <a:pt x="1243" y="675"/>
                </a:lnTo>
                <a:lnTo>
                  <a:pt x="1243" y="673"/>
                </a:lnTo>
                <a:lnTo>
                  <a:pt x="1240" y="673"/>
                </a:lnTo>
                <a:lnTo>
                  <a:pt x="1238" y="671"/>
                </a:lnTo>
                <a:lnTo>
                  <a:pt x="1238" y="671"/>
                </a:lnTo>
                <a:lnTo>
                  <a:pt x="1236" y="671"/>
                </a:lnTo>
                <a:lnTo>
                  <a:pt x="1236" y="671"/>
                </a:lnTo>
                <a:lnTo>
                  <a:pt x="1236" y="671"/>
                </a:lnTo>
                <a:lnTo>
                  <a:pt x="1234" y="669"/>
                </a:lnTo>
                <a:lnTo>
                  <a:pt x="1234" y="667"/>
                </a:lnTo>
                <a:lnTo>
                  <a:pt x="1234" y="667"/>
                </a:lnTo>
                <a:lnTo>
                  <a:pt x="1232" y="667"/>
                </a:lnTo>
                <a:lnTo>
                  <a:pt x="1234" y="667"/>
                </a:lnTo>
                <a:lnTo>
                  <a:pt x="1234" y="665"/>
                </a:lnTo>
                <a:lnTo>
                  <a:pt x="1234" y="663"/>
                </a:lnTo>
                <a:lnTo>
                  <a:pt x="1234" y="658"/>
                </a:lnTo>
                <a:lnTo>
                  <a:pt x="1234" y="648"/>
                </a:lnTo>
                <a:lnTo>
                  <a:pt x="1234" y="644"/>
                </a:lnTo>
                <a:lnTo>
                  <a:pt x="1236" y="640"/>
                </a:lnTo>
                <a:lnTo>
                  <a:pt x="1236" y="637"/>
                </a:lnTo>
                <a:lnTo>
                  <a:pt x="1236" y="637"/>
                </a:lnTo>
                <a:lnTo>
                  <a:pt x="1236" y="637"/>
                </a:lnTo>
                <a:lnTo>
                  <a:pt x="1234" y="635"/>
                </a:lnTo>
                <a:lnTo>
                  <a:pt x="1236" y="635"/>
                </a:lnTo>
                <a:lnTo>
                  <a:pt x="1238" y="635"/>
                </a:lnTo>
                <a:lnTo>
                  <a:pt x="1238" y="633"/>
                </a:lnTo>
                <a:lnTo>
                  <a:pt x="1240" y="631"/>
                </a:lnTo>
                <a:lnTo>
                  <a:pt x="1240" y="627"/>
                </a:lnTo>
                <a:lnTo>
                  <a:pt x="1245" y="625"/>
                </a:lnTo>
                <a:lnTo>
                  <a:pt x="1245" y="623"/>
                </a:lnTo>
                <a:lnTo>
                  <a:pt x="1245" y="621"/>
                </a:lnTo>
                <a:lnTo>
                  <a:pt x="1245" y="619"/>
                </a:lnTo>
                <a:lnTo>
                  <a:pt x="1245" y="619"/>
                </a:lnTo>
                <a:lnTo>
                  <a:pt x="1245" y="619"/>
                </a:lnTo>
                <a:lnTo>
                  <a:pt x="1247" y="619"/>
                </a:lnTo>
                <a:lnTo>
                  <a:pt x="1247" y="619"/>
                </a:lnTo>
                <a:lnTo>
                  <a:pt x="1247" y="617"/>
                </a:lnTo>
                <a:lnTo>
                  <a:pt x="1247" y="617"/>
                </a:lnTo>
                <a:lnTo>
                  <a:pt x="1247" y="614"/>
                </a:lnTo>
                <a:lnTo>
                  <a:pt x="1251" y="612"/>
                </a:lnTo>
                <a:lnTo>
                  <a:pt x="1255" y="610"/>
                </a:lnTo>
                <a:lnTo>
                  <a:pt x="1255" y="608"/>
                </a:lnTo>
                <a:lnTo>
                  <a:pt x="1255" y="608"/>
                </a:lnTo>
                <a:lnTo>
                  <a:pt x="1255" y="608"/>
                </a:lnTo>
                <a:lnTo>
                  <a:pt x="1255" y="608"/>
                </a:lnTo>
                <a:lnTo>
                  <a:pt x="1253" y="606"/>
                </a:lnTo>
                <a:lnTo>
                  <a:pt x="1253" y="606"/>
                </a:lnTo>
                <a:lnTo>
                  <a:pt x="1253" y="604"/>
                </a:lnTo>
                <a:lnTo>
                  <a:pt x="1255" y="604"/>
                </a:lnTo>
                <a:lnTo>
                  <a:pt x="1255" y="604"/>
                </a:lnTo>
                <a:lnTo>
                  <a:pt x="1257" y="604"/>
                </a:lnTo>
                <a:lnTo>
                  <a:pt x="1255" y="604"/>
                </a:lnTo>
                <a:lnTo>
                  <a:pt x="1255" y="604"/>
                </a:lnTo>
                <a:lnTo>
                  <a:pt x="1255" y="602"/>
                </a:lnTo>
                <a:lnTo>
                  <a:pt x="1257" y="602"/>
                </a:lnTo>
                <a:lnTo>
                  <a:pt x="1259" y="602"/>
                </a:lnTo>
                <a:lnTo>
                  <a:pt x="1259" y="602"/>
                </a:lnTo>
                <a:lnTo>
                  <a:pt x="1259" y="602"/>
                </a:lnTo>
                <a:lnTo>
                  <a:pt x="1259" y="600"/>
                </a:lnTo>
                <a:lnTo>
                  <a:pt x="1259" y="600"/>
                </a:lnTo>
                <a:lnTo>
                  <a:pt x="1261" y="598"/>
                </a:lnTo>
                <a:lnTo>
                  <a:pt x="1261" y="598"/>
                </a:lnTo>
                <a:lnTo>
                  <a:pt x="1261" y="598"/>
                </a:lnTo>
                <a:lnTo>
                  <a:pt x="1257" y="596"/>
                </a:lnTo>
                <a:lnTo>
                  <a:pt x="1257" y="596"/>
                </a:lnTo>
                <a:lnTo>
                  <a:pt x="1257" y="596"/>
                </a:lnTo>
                <a:lnTo>
                  <a:pt x="1261" y="596"/>
                </a:lnTo>
                <a:lnTo>
                  <a:pt x="1263" y="598"/>
                </a:lnTo>
                <a:lnTo>
                  <a:pt x="1266" y="598"/>
                </a:lnTo>
                <a:lnTo>
                  <a:pt x="1266" y="600"/>
                </a:lnTo>
                <a:lnTo>
                  <a:pt x="1268" y="600"/>
                </a:lnTo>
                <a:lnTo>
                  <a:pt x="1268" y="600"/>
                </a:lnTo>
                <a:lnTo>
                  <a:pt x="1266" y="598"/>
                </a:lnTo>
                <a:lnTo>
                  <a:pt x="1266" y="596"/>
                </a:lnTo>
                <a:lnTo>
                  <a:pt x="1263" y="596"/>
                </a:lnTo>
                <a:lnTo>
                  <a:pt x="1263" y="596"/>
                </a:lnTo>
                <a:lnTo>
                  <a:pt x="1266" y="593"/>
                </a:lnTo>
                <a:lnTo>
                  <a:pt x="1266" y="593"/>
                </a:lnTo>
                <a:lnTo>
                  <a:pt x="1268" y="591"/>
                </a:lnTo>
                <a:lnTo>
                  <a:pt x="1268" y="591"/>
                </a:lnTo>
                <a:lnTo>
                  <a:pt x="1268" y="591"/>
                </a:lnTo>
                <a:lnTo>
                  <a:pt x="1270" y="591"/>
                </a:lnTo>
                <a:lnTo>
                  <a:pt x="1270" y="591"/>
                </a:lnTo>
                <a:lnTo>
                  <a:pt x="1272" y="589"/>
                </a:lnTo>
                <a:lnTo>
                  <a:pt x="1272" y="589"/>
                </a:lnTo>
                <a:lnTo>
                  <a:pt x="1274" y="591"/>
                </a:lnTo>
                <a:lnTo>
                  <a:pt x="1274" y="591"/>
                </a:lnTo>
                <a:lnTo>
                  <a:pt x="1276" y="591"/>
                </a:lnTo>
                <a:lnTo>
                  <a:pt x="1276" y="589"/>
                </a:lnTo>
                <a:lnTo>
                  <a:pt x="1276" y="589"/>
                </a:lnTo>
                <a:lnTo>
                  <a:pt x="1272" y="589"/>
                </a:lnTo>
                <a:lnTo>
                  <a:pt x="1272" y="587"/>
                </a:lnTo>
                <a:lnTo>
                  <a:pt x="1270" y="587"/>
                </a:lnTo>
                <a:lnTo>
                  <a:pt x="1270" y="587"/>
                </a:lnTo>
                <a:lnTo>
                  <a:pt x="1270" y="585"/>
                </a:lnTo>
                <a:lnTo>
                  <a:pt x="1270" y="585"/>
                </a:lnTo>
                <a:lnTo>
                  <a:pt x="1270" y="585"/>
                </a:lnTo>
                <a:lnTo>
                  <a:pt x="1272" y="585"/>
                </a:lnTo>
                <a:lnTo>
                  <a:pt x="1272" y="585"/>
                </a:lnTo>
                <a:lnTo>
                  <a:pt x="1274" y="583"/>
                </a:lnTo>
                <a:lnTo>
                  <a:pt x="1274" y="583"/>
                </a:lnTo>
                <a:lnTo>
                  <a:pt x="1276" y="585"/>
                </a:lnTo>
                <a:lnTo>
                  <a:pt x="1282" y="585"/>
                </a:lnTo>
                <a:lnTo>
                  <a:pt x="1284" y="585"/>
                </a:lnTo>
                <a:lnTo>
                  <a:pt x="1289" y="583"/>
                </a:lnTo>
                <a:lnTo>
                  <a:pt x="1289" y="583"/>
                </a:lnTo>
                <a:lnTo>
                  <a:pt x="1291" y="583"/>
                </a:lnTo>
                <a:lnTo>
                  <a:pt x="1293" y="581"/>
                </a:lnTo>
                <a:lnTo>
                  <a:pt x="1293" y="581"/>
                </a:lnTo>
                <a:lnTo>
                  <a:pt x="1293" y="579"/>
                </a:lnTo>
                <a:lnTo>
                  <a:pt x="1293" y="579"/>
                </a:lnTo>
                <a:lnTo>
                  <a:pt x="1293" y="575"/>
                </a:lnTo>
                <a:lnTo>
                  <a:pt x="1293" y="572"/>
                </a:lnTo>
                <a:lnTo>
                  <a:pt x="1291" y="570"/>
                </a:lnTo>
                <a:lnTo>
                  <a:pt x="1289" y="570"/>
                </a:lnTo>
                <a:lnTo>
                  <a:pt x="1284" y="570"/>
                </a:lnTo>
                <a:lnTo>
                  <a:pt x="1282" y="568"/>
                </a:lnTo>
                <a:lnTo>
                  <a:pt x="1280" y="566"/>
                </a:lnTo>
                <a:lnTo>
                  <a:pt x="1278" y="564"/>
                </a:lnTo>
                <a:lnTo>
                  <a:pt x="1276" y="566"/>
                </a:lnTo>
                <a:lnTo>
                  <a:pt x="1274" y="566"/>
                </a:lnTo>
                <a:lnTo>
                  <a:pt x="1270" y="568"/>
                </a:lnTo>
                <a:lnTo>
                  <a:pt x="1268" y="568"/>
                </a:lnTo>
                <a:lnTo>
                  <a:pt x="1268" y="568"/>
                </a:lnTo>
                <a:lnTo>
                  <a:pt x="1272" y="566"/>
                </a:lnTo>
                <a:lnTo>
                  <a:pt x="1272" y="566"/>
                </a:lnTo>
                <a:lnTo>
                  <a:pt x="1272" y="564"/>
                </a:lnTo>
                <a:lnTo>
                  <a:pt x="1270" y="564"/>
                </a:lnTo>
                <a:lnTo>
                  <a:pt x="1268" y="564"/>
                </a:lnTo>
                <a:lnTo>
                  <a:pt x="1257" y="560"/>
                </a:lnTo>
                <a:lnTo>
                  <a:pt x="1257" y="560"/>
                </a:lnTo>
                <a:lnTo>
                  <a:pt x="1255" y="560"/>
                </a:lnTo>
                <a:lnTo>
                  <a:pt x="1255" y="560"/>
                </a:lnTo>
                <a:lnTo>
                  <a:pt x="1255" y="560"/>
                </a:lnTo>
                <a:lnTo>
                  <a:pt x="1255" y="562"/>
                </a:lnTo>
                <a:lnTo>
                  <a:pt x="1257" y="562"/>
                </a:lnTo>
                <a:lnTo>
                  <a:pt x="1257" y="562"/>
                </a:lnTo>
                <a:lnTo>
                  <a:pt x="1255" y="562"/>
                </a:lnTo>
                <a:lnTo>
                  <a:pt x="1253" y="562"/>
                </a:lnTo>
                <a:lnTo>
                  <a:pt x="1251" y="560"/>
                </a:lnTo>
                <a:lnTo>
                  <a:pt x="1251" y="558"/>
                </a:lnTo>
                <a:lnTo>
                  <a:pt x="1251" y="558"/>
                </a:lnTo>
                <a:lnTo>
                  <a:pt x="1251" y="558"/>
                </a:lnTo>
                <a:lnTo>
                  <a:pt x="1251" y="556"/>
                </a:lnTo>
                <a:lnTo>
                  <a:pt x="1255" y="558"/>
                </a:lnTo>
                <a:lnTo>
                  <a:pt x="1261" y="560"/>
                </a:lnTo>
                <a:lnTo>
                  <a:pt x="1268" y="562"/>
                </a:lnTo>
                <a:lnTo>
                  <a:pt x="1270" y="562"/>
                </a:lnTo>
                <a:lnTo>
                  <a:pt x="1272" y="564"/>
                </a:lnTo>
                <a:lnTo>
                  <a:pt x="1274" y="564"/>
                </a:lnTo>
                <a:lnTo>
                  <a:pt x="1274" y="562"/>
                </a:lnTo>
                <a:lnTo>
                  <a:pt x="1276" y="562"/>
                </a:lnTo>
                <a:lnTo>
                  <a:pt x="1276" y="562"/>
                </a:lnTo>
                <a:lnTo>
                  <a:pt x="1276" y="562"/>
                </a:lnTo>
                <a:lnTo>
                  <a:pt x="1276" y="564"/>
                </a:lnTo>
                <a:lnTo>
                  <a:pt x="1276" y="564"/>
                </a:lnTo>
                <a:lnTo>
                  <a:pt x="1276" y="564"/>
                </a:lnTo>
                <a:lnTo>
                  <a:pt x="1280" y="564"/>
                </a:lnTo>
                <a:lnTo>
                  <a:pt x="1282" y="564"/>
                </a:lnTo>
                <a:lnTo>
                  <a:pt x="1289" y="566"/>
                </a:lnTo>
                <a:lnTo>
                  <a:pt x="1291" y="568"/>
                </a:lnTo>
                <a:lnTo>
                  <a:pt x="1293" y="568"/>
                </a:lnTo>
                <a:lnTo>
                  <a:pt x="1293" y="568"/>
                </a:lnTo>
                <a:lnTo>
                  <a:pt x="1295" y="566"/>
                </a:lnTo>
                <a:lnTo>
                  <a:pt x="1295" y="566"/>
                </a:lnTo>
                <a:lnTo>
                  <a:pt x="1297" y="566"/>
                </a:lnTo>
                <a:lnTo>
                  <a:pt x="1297" y="566"/>
                </a:lnTo>
                <a:lnTo>
                  <a:pt x="1299" y="566"/>
                </a:lnTo>
                <a:lnTo>
                  <a:pt x="1301" y="566"/>
                </a:lnTo>
                <a:lnTo>
                  <a:pt x="1301" y="566"/>
                </a:lnTo>
                <a:lnTo>
                  <a:pt x="1303" y="562"/>
                </a:lnTo>
                <a:lnTo>
                  <a:pt x="1303" y="562"/>
                </a:lnTo>
                <a:lnTo>
                  <a:pt x="1303" y="562"/>
                </a:lnTo>
                <a:lnTo>
                  <a:pt x="1301" y="558"/>
                </a:lnTo>
                <a:lnTo>
                  <a:pt x="1301" y="558"/>
                </a:lnTo>
                <a:lnTo>
                  <a:pt x="1305" y="560"/>
                </a:lnTo>
                <a:lnTo>
                  <a:pt x="1305" y="560"/>
                </a:lnTo>
                <a:lnTo>
                  <a:pt x="1305" y="558"/>
                </a:lnTo>
                <a:lnTo>
                  <a:pt x="1305" y="556"/>
                </a:lnTo>
                <a:lnTo>
                  <a:pt x="1303" y="556"/>
                </a:lnTo>
                <a:lnTo>
                  <a:pt x="1303" y="556"/>
                </a:lnTo>
                <a:lnTo>
                  <a:pt x="1303" y="556"/>
                </a:lnTo>
                <a:lnTo>
                  <a:pt x="1307" y="554"/>
                </a:lnTo>
                <a:lnTo>
                  <a:pt x="1307" y="554"/>
                </a:lnTo>
                <a:lnTo>
                  <a:pt x="1307" y="556"/>
                </a:lnTo>
                <a:lnTo>
                  <a:pt x="1307" y="556"/>
                </a:lnTo>
                <a:lnTo>
                  <a:pt x="1310" y="558"/>
                </a:lnTo>
                <a:lnTo>
                  <a:pt x="1310" y="558"/>
                </a:lnTo>
                <a:lnTo>
                  <a:pt x="1312" y="558"/>
                </a:lnTo>
                <a:lnTo>
                  <a:pt x="1312" y="558"/>
                </a:lnTo>
                <a:lnTo>
                  <a:pt x="1312" y="558"/>
                </a:lnTo>
                <a:lnTo>
                  <a:pt x="1316" y="558"/>
                </a:lnTo>
                <a:lnTo>
                  <a:pt x="1316" y="560"/>
                </a:lnTo>
                <a:lnTo>
                  <a:pt x="1316" y="558"/>
                </a:lnTo>
                <a:lnTo>
                  <a:pt x="1316" y="556"/>
                </a:lnTo>
                <a:lnTo>
                  <a:pt x="1316" y="556"/>
                </a:lnTo>
                <a:lnTo>
                  <a:pt x="1318" y="558"/>
                </a:lnTo>
                <a:lnTo>
                  <a:pt x="1318" y="558"/>
                </a:lnTo>
                <a:lnTo>
                  <a:pt x="1320" y="558"/>
                </a:lnTo>
                <a:lnTo>
                  <a:pt x="1324" y="558"/>
                </a:lnTo>
                <a:lnTo>
                  <a:pt x="1326" y="556"/>
                </a:lnTo>
                <a:lnTo>
                  <a:pt x="1331" y="554"/>
                </a:lnTo>
                <a:lnTo>
                  <a:pt x="1333" y="554"/>
                </a:lnTo>
                <a:lnTo>
                  <a:pt x="1333" y="552"/>
                </a:lnTo>
                <a:lnTo>
                  <a:pt x="1335" y="549"/>
                </a:lnTo>
                <a:lnTo>
                  <a:pt x="1343" y="539"/>
                </a:lnTo>
                <a:lnTo>
                  <a:pt x="1345" y="537"/>
                </a:lnTo>
                <a:lnTo>
                  <a:pt x="1347" y="533"/>
                </a:lnTo>
                <a:lnTo>
                  <a:pt x="1347" y="533"/>
                </a:lnTo>
                <a:lnTo>
                  <a:pt x="1347" y="531"/>
                </a:lnTo>
                <a:lnTo>
                  <a:pt x="1345" y="531"/>
                </a:lnTo>
                <a:lnTo>
                  <a:pt x="1341" y="528"/>
                </a:lnTo>
                <a:lnTo>
                  <a:pt x="1335" y="528"/>
                </a:lnTo>
                <a:lnTo>
                  <a:pt x="1331" y="528"/>
                </a:lnTo>
                <a:lnTo>
                  <a:pt x="1318" y="526"/>
                </a:lnTo>
                <a:lnTo>
                  <a:pt x="1316" y="526"/>
                </a:lnTo>
                <a:lnTo>
                  <a:pt x="1316" y="524"/>
                </a:lnTo>
                <a:lnTo>
                  <a:pt x="1310" y="520"/>
                </a:lnTo>
                <a:lnTo>
                  <a:pt x="1307" y="518"/>
                </a:lnTo>
                <a:lnTo>
                  <a:pt x="1305" y="516"/>
                </a:lnTo>
                <a:lnTo>
                  <a:pt x="1303" y="516"/>
                </a:lnTo>
                <a:lnTo>
                  <a:pt x="1301" y="516"/>
                </a:lnTo>
                <a:lnTo>
                  <a:pt x="1295" y="514"/>
                </a:lnTo>
                <a:lnTo>
                  <a:pt x="1289" y="514"/>
                </a:lnTo>
                <a:lnTo>
                  <a:pt x="1289" y="514"/>
                </a:lnTo>
                <a:lnTo>
                  <a:pt x="1289" y="514"/>
                </a:lnTo>
                <a:lnTo>
                  <a:pt x="1289" y="516"/>
                </a:lnTo>
                <a:lnTo>
                  <a:pt x="1284" y="514"/>
                </a:lnTo>
                <a:lnTo>
                  <a:pt x="1282" y="514"/>
                </a:lnTo>
                <a:lnTo>
                  <a:pt x="1284" y="512"/>
                </a:lnTo>
                <a:lnTo>
                  <a:pt x="1284" y="512"/>
                </a:lnTo>
                <a:lnTo>
                  <a:pt x="1289" y="512"/>
                </a:lnTo>
                <a:lnTo>
                  <a:pt x="1293" y="512"/>
                </a:lnTo>
                <a:lnTo>
                  <a:pt x="1295" y="514"/>
                </a:lnTo>
                <a:lnTo>
                  <a:pt x="1297" y="514"/>
                </a:lnTo>
                <a:lnTo>
                  <a:pt x="1299" y="514"/>
                </a:lnTo>
                <a:lnTo>
                  <a:pt x="1301" y="514"/>
                </a:lnTo>
                <a:lnTo>
                  <a:pt x="1303" y="514"/>
                </a:lnTo>
                <a:lnTo>
                  <a:pt x="1305" y="514"/>
                </a:lnTo>
                <a:lnTo>
                  <a:pt x="1305" y="514"/>
                </a:lnTo>
                <a:lnTo>
                  <a:pt x="1305" y="514"/>
                </a:lnTo>
                <a:lnTo>
                  <a:pt x="1305" y="514"/>
                </a:lnTo>
                <a:lnTo>
                  <a:pt x="1307" y="514"/>
                </a:lnTo>
                <a:lnTo>
                  <a:pt x="1310" y="514"/>
                </a:lnTo>
                <a:lnTo>
                  <a:pt x="1312" y="516"/>
                </a:lnTo>
                <a:lnTo>
                  <a:pt x="1318" y="518"/>
                </a:lnTo>
                <a:lnTo>
                  <a:pt x="1320" y="518"/>
                </a:lnTo>
                <a:lnTo>
                  <a:pt x="1322" y="518"/>
                </a:lnTo>
                <a:lnTo>
                  <a:pt x="1322" y="520"/>
                </a:lnTo>
                <a:lnTo>
                  <a:pt x="1322" y="520"/>
                </a:lnTo>
                <a:lnTo>
                  <a:pt x="1324" y="522"/>
                </a:lnTo>
                <a:lnTo>
                  <a:pt x="1326" y="522"/>
                </a:lnTo>
                <a:lnTo>
                  <a:pt x="1331" y="526"/>
                </a:lnTo>
                <a:lnTo>
                  <a:pt x="1333" y="526"/>
                </a:lnTo>
                <a:lnTo>
                  <a:pt x="1337" y="526"/>
                </a:lnTo>
                <a:lnTo>
                  <a:pt x="1341" y="526"/>
                </a:lnTo>
                <a:lnTo>
                  <a:pt x="1343" y="526"/>
                </a:lnTo>
                <a:lnTo>
                  <a:pt x="1345" y="526"/>
                </a:lnTo>
                <a:lnTo>
                  <a:pt x="1345" y="524"/>
                </a:lnTo>
                <a:lnTo>
                  <a:pt x="1347" y="522"/>
                </a:lnTo>
                <a:lnTo>
                  <a:pt x="1351" y="520"/>
                </a:lnTo>
                <a:lnTo>
                  <a:pt x="1362" y="512"/>
                </a:lnTo>
                <a:lnTo>
                  <a:pt x="1362" y="510"/>
                </a:lnTo>
                <a:lnTo>
                  <a:pt x="1362" y="510"/>
                </a:lnTo>
                <a:lnTo>
                  <a:pt x="1362" y="508"/>
                </a:lnTo>
                <a:lnTo>
                  <a:pt x="1362" y="508"/>
                </a:lnTo>
                <a:lnTo>
                  <a:pt x="1360" y="505"/>
                </a:lnTo>
                <a:lnTo>
                  <a:pt x="1358" y="505"/>
                </a:lnTo>
                <a:lnTo>
                  <a:pt x="1354" y="503"/>
                </a:lnTo>
                <a:lnTo>
                  <a:pt x="1351" y="503"/>
                </a:lnTo>
                <a:lnTo>
                  <a:pt x="1351" y="501"/>
                </a:lnTo>
                <a:lnTo>
                  <a:pt x="1351" y="501"/>
                </a:lnTo>
                <a:lnTo>
                  <a:pt x="1351" y="501"/>
                </a:lnTo>
                <a:lnTo>
                  <a:pt x="1351" y="501"/>
                </a:lnTo>
                <a:lnTo>
                  <a:pt x="1351" y="499"/>
                </a:lnTo>
                <a:lnTo>
                  <a:pt x="1351" y="499"/>
                </a:lnTo>
                <a:lnTo>
                  <a:pt x="1354" y="499"/>
                </a:lnTo>
                <a:lnTo>
                  <a:pt x="1360" y="499"/>
                </a:lnTo>
                <a:lnTo>
                  <a:pt x="1364" y="499"/>
                </a:lnTo>
                <a:lnTo>
                  <a:pt x="1368" y="497"/>
                </a:lnTo>
                <a:lnTo>
                  <a:pt x="1370" y="499"/>
                </a:lnTo>
                <a:lnTo>
                  <a:pt x="1372" y="501"/>
                </a:lnTo>
                <a:lnTo>
                  <a:pt x="1375" y="503"/>
                </a:lnTo>
                <a:lnTo>
                  <a:pt x="1375" y="503"/>
                </a:lnTo>
                <a:lnTo>
                  <a:pt x="1377" y="505"/>
                </a:lnTo>
                <a:lnTo>
                  <a:pt x="1381" y="508"/>
                </a:lnTo>
                <a:lnTo>
                  <a:pt x="1383" y="508"/>
                </a:lnTo>
                <a:lnTo>
                  <a:pt x="1385" y="508"/>
                </a:lnTo>
                <a:lnTo>
                  <a:pt x="1385" y="505"/>
                </a:lnTo>
                <a:lnTo>
                  <a:pt x="1387" y="505"/>
                </a:lnTo>
                <a:lnTo>
                  <a:pt x="1387" y="505"/>
                </a:lnTo>
                <a:lnTo>
                  <a:pt x="1391" y="505"/>
                </a:lnTo>
                <a:lnTo>
                  <a:pt x="1391" y="508"/>
                </a:lnTo>
                <a:lnTo>
                  <a:pt x="1393" y="508"/>
                </a:lnTo>
                <a:lnTo>
                  <a:pt x="1393" y="505"/>
                </a:lnTo>
                <a:lnTo>
                  <a:pt x="1393" y="505"/>
                </a:lnTo>
                <a:lnTo>
                  <a:pt x="1391" y="501"/>
                </a:lnTo>
                <a:lnTo>
                  <a:pt x="1389" y="499"/>
                </a:lnTo>
                <a:lnTo>
                  <a:pt x="1389" y="497"/>
                </a:lnTo>
                <a:lnTo>
                  <a:pt x="1387" y="497"/>
                </a:lnTo>
                <a:lnTo>
                  <a:pt x="1387" y="495"/>
                </a:lnTo>
                <a:lnTo>
                  <a:pt x="1387" y="495"/>
                </a:lnTo>
                <a:lnTo>
                  <a:pt x="1383" y="491"/>
                </a:lnTo>
                <a:lnTo>
                  <a:pt x="1383" y="491"/>
                </a:lnTo>
                <a:lnTo>
                  <a:pt x="1381" y="491"/>
                </a:lnTo>
                <a:lnTo>
                  <a:pt x="1381" y="489"/>
                </a:lnTo>
                <a:lnTo>
                  <a:pt x="1379" y="489"/>
                </a:lnTo>
                <a:lnTo>
                  <a:pt x="1379" y="489"/>
                </a:lnTo>
                <a:lnTo>
                  <a:pt x="1377" y="491"/>
                </a:lnTo>
                <a:lnTo>
                  <a:pt x="1377" y="491"/>
                </a:lnTo>
                <a:lnTo>
                  <a:pt x="1375" y="491"/>
                </a:lnTo>
                <a:lnTo>
                  <a:pt x="1375" y="491"/>
                </a:lnTo>
                <a:lnTo>
                  <a:pt x="1377" y="489"/>
                </a:lnTo>
                <a:lnTo>
                  <a:pt x="1379" y="487"/>
                </a:lnTo>
                <a:lnTo>
                  <a:pt x="1381" y="487"/>
                </a:lnTo>
                <a:lnTo>
                  <a:pt x="1383" y="489"/>
                </a:lnTo>
                <a:lnTo>
                  <a:pt x="1383" y="489"/>
                </a:lnTo>
                <a:lnTo>
                  <a:pt x="1385" y="489"/>
                </a:lnTo>
                <a:lnTo>
                  <a:pt x="1387" y="491"/>
                </a:lnTo>
                <a:lnTo>
                  <a:pt x="1387" y="491"/>
                </a:lnTo>
                <a:lnTo>
                  <a:pt x="1385" y="493"/>
                </a:lnTo>
                <a:lnTo>
                  <a:pt x="1385" y="493"/>
                </a:lnTo>
                <a:lnTo>
                  <a:pt x="1387" y="493"/>
                </a:lnTo>
                <a:lnTo>
                  <a:pt x="1387" y="495"/>
                </a:lnTo>
                <a:lnTo>
                  <a:pt x="1389" y="495"/>
                </a:lnTo>
                <a:lnTo>
                  <a:pt x="1389" y="495"/>
                </a:lnTo>
                <a:lnTo>
                  <a:pt x="1391" y="495"/>
                </a:lnTo>
                <a:lnTo>
                  <a:pt x="1391" y="495"/>
                </a:lnTo>
                <a:lnTo>
                  <a:pt x="1395" y="499"/>
                </a:lnTo>
                <a:lnTo>
                  <a:pt x="1395" y="499"/>
                </a:lnTo>
                <a:lnTo>
                  <a:pt x="1395" y="501"/>
                </a:lnTo>
                <a:lnTo>
                  <a:pt x="1398" y="503"/>
                </a:lnTo>
                <a:lnTo>
                  <a:pt x="1398" y="503"/>
                </a:lnTo>
                <a:lnTo>
                  <a:pt x="1400" y="503"/>
                </a:lnTo>
                <a:lnTo>
                  <a:pt x="1402" y="501"/>
                </a:lnTo>
                <a:lnTo>
                  <a:pt x="1402" y="501"/>
                </a:lnTo>
                <a:lnTo>
                  <a:pt x="1406" y="499"/>
                </a:lnTo>
                <a:lnTo>
                  <a:pt x="1410" y="497"/>
                </a:lnTo>
                <a:lnTo>
                  <a:pt x="1412" y="497"/>
                </a:lnTo>
                <a:lnTo>
                  <a:pt x="1414" y="495"/>
                </a:lnTo>
                <a:lnTo>
                  <a:pt x="1416" y="495"/>
                </a:lnTo>
                <a:lnTo>
                  <a:pt x="1416" y="493"/>
                </a:lnTo>
                <a:lnTo>
                  <a:pt x="1419" y="493"/>
                </a:lnTo>
                <a:lnTo>
                  <a:pt x="1421" y="489"/>
                </a:lnTo>
                <a:lnTo>
                  <a:pt x="1421" y="489"/>
                </a:lnTo>
                <a:lnTo>
                  <a:pt x="1421" y="489"/>
                </a:lnTo>
                <a:lnTo>
                  <a:pt x="1425" y="489"/>
                </a:lnTo>
                <a:lnTo>
                  <a:pt x="1425" y="487"/>
                </a:lnTo>
                <a:lnTo>
                  <a:pt x="1427" y="487"/>
                </a:lnTo>
                <a:lnTo>
                  <a:pt x="1427" y="484"/>
                </a:lnTo>
                <a:lnTo>
                  <a:pt x="1429" y="482"/>
                </a:lnTo>
                <a:lnTo>
                  <a:pt x="1429" y="478"/>
                </a:lnTo>
                <a:lnTo>
                  <a:pt x="1431" y="476"/>
                </a:lnTo>
                <a:lnTo>
                  <a:pt x="1429" y="476"/>
                </a:lnTo>
                <a:lnTo>
                  <a:pt x="1429" y="474"/>
                </a:lnTo>
                <a:lnTo>
                  <a:pt x="1427" y="472"/>
                </a:lnTo>
                <a:lnTo>
                  <a:pt x="1425" y="470"/>
                </a:lnTo>
                <a:lnTo>
                  <a:pt x="1421" y="468"/>
                </a:lnTo>
                <a:lnTo>
                  <a:pt x="1421" y="466"/>
                </a:lnTo>
                <a:lnTo>
                  <a:pt x="1419" y="466"/>
                </a:lnTo>
                <a:lnTo>
                  <a:pt x="1419" y="463"/>
                </a:lnTo>
                <a:lnTo>
                  <a:pt x="1419" y="463"/>
                </a:lnTo>
                <a:lnTo>
                  <a:pt x="1419" y="461"/>
                </a:lnTo>
                <a:lnTo>
                  <a:pt x="1419" y="459"/>
                </a:lnTo>
                <a:lnTo>
                  <a:pt x="1421" y="459"/>
                </a:lnTo>
                <a:lnTo>
                  <a:pt x="1419" y="459"/>
                </a:lnTo>
                <a:lnTo>
                  <a:pt x="1419" y="459"/>
                </a:lnTo>
                <a:lnTo>
                  <a:pt x="1419" y="459"/>
                </a:lnTo>
                <a:lnTo>
                  <a:pt x="1416" y="459"/>
                </a:lnTo>
                <a:lnTo>
                  <a:pt x="1416" y="459"/>
                </a:lnTo>
                <a:lnTo>
                  <a:pt x="1414" y="455"/>
                </a:lnTo>
                <a:lnTo>
                  <a:pt x="1414" y="455"/>
                </a:lnTo>
                <a:lnTo>
                  <a:pt x="1414" y="455"/>
                </a:lnTo>
                <a:lnTo>
                  <a:pt x="1414" y="455"/>
                </a:lnTo>
                <a:lnTo>
                  <a:pt x="1414" y="455"/>
                </a:lnTo>
                <a:lnTo>
                  <a:pt x="1412" y="453"/>
                </a:lnTo>
                <a:lnTo>
                  <a:pt x="1412" y="453"/>
                </a:lnTo>
                <a:lnTo>
                  <a:pt x="1412" y="451"/>
                </a:lnTo>
                <a:lnTo>
                  <a:pt x="1412" y="451"/>
                </a:lnTo>
                <a:lnTo>
                  <a:pt x="1414" y="451"/>
                </a:lnTo>
                <a:lnTo>
                  <a:pt x="1416" y="451"/>
                </a:lnTo>
                <a:lnTo>
                  <a:pt x="1419" y="451"/>
                </a:lnTo>
                <a:lnTo>
                  <a:pt x="1421" y="451"/>
                </a:lnTo>
                <a:lnTo>
                  <a:pt x="1421" y="451"/>
                </a:lnTo>
                <a:lnTo>
                  <a:pt x="1423" y="451"/>
                </a:lnTo>
                <a:lnTo>
                  <a:pt x="1425" y="451"/>
                </a:lnTo>
                <a:lnTo>
                  <a:pt x="1427" y="449"/>
                </a:lnTo>
                <a:lnTo>
                  <a:pt x="1431" y="447"/>
                </a:lnTo>
                <a:lnTo>
                  <a:pt x="1431" y="447"/>
                </a:lnTo>
                <a:lnTo>
                  <a:pt x="1431" y="445"/>
                </a:lnTo>
                <a:lnTo>
                  <a:pt x="1431" y="445"/>
                </a:lnTo>
                <a:lnTo>
                  <a:pt x="1429" y="443"/>
                </a:lnTo>
                <a:lnTo>
                  <a:pt x="1429" y="443"/>
                </a:lnTo>
                <a:lnTo>
                  <a:pt x="1427" y="443"/>
                </a:lnTo>
                <a:lnTo>
                  <a:pt x="1425" y="440"/>
                </a:lnTo>
                <a:lnTo>
                  <a:pt x="1421" y="440"/>
                </a:lnTo>
                <a:lnTo>
                  <a:pt x="1421" y="440"/>
                </a:lnTo>
                <a:lnTo>
                  <a:pt x="1423" y="438"/>
                </a:lnTo>
                <a:lnTo>
                  <a:pt x="1425" y="438"/>
                </a:lnTo>
                <a:lnTo>
                  <a:pt x="1429" y="436"/>
                </a:lnTo>
                <a:lnTo>
                  <a:pt x="1429" y="434"/>
                </a:lnTo>
                <a:lnTo>
                  <a:pt x="1429" y="434"/>
                </a:lnTo>
                <a:lnTo>
                  <a:pt x="1429" y="434"/>
                </a:lnTo>
                <a:lnTo>
                  <a:pt x="1423" y="432"/>
                </a:lnTo>
                <a:lnTo>
                  <a:pt x="1421" y="432"/>
                </a:lnTo>
                <a:lnTo>
                  <a:pt x="1419" y="432"/>
                </a:lnTo>
                <a:lnTo>
                  <a:pt x="1416" y="432"/>
                </a:lnTo>
                <a:lnTo>
                  <a:pt x="1416" y="432"/>
                </a:lnTo>
                <a:lnTo>
                  <a:pt x="1416" y="430"/>
                </a:lnTo>
                <a:lnTo>
                  <a:pt x="1416" y="430"/>
                </a:lnTo>
                <a:lnTo>
                  <a:pt x="1414" y="428"/>
                </a:lnTo>
                <a:lnTo>
                  <a:pt x="1410" y="426"/>
                </a:lnTo>
                <a:lnTo>
                  <a:pt x="1408" y="426"/>
                </a:lnTo>
                <a:lnTo>
                  <a:pt x="1410" y="426"/>
                </a:lnTo>
                <a:lnTo>
                  <a:pt x="1412" y="426"/>
                </a:lnTo>
                <a:lnTo>
                  <a:pt x="1414" y="424"/>
                </a:lnTo>
                <a:lnTo>
                  <a:pt x="1414" y="422"/>
                </a:lnTo>
                <a:lnTo>
                  <a:pt x="1410" y="422"/>
                </a:lnTo>
                <a:lnTo>
                  <a:pt x="1408" y="422"/>
                </a:lnTo>
                <a:lnTo>
                  <a:pt x="1406" y="422"/>
                </a:lnTo>
                <a:lnTo>
                  <a:pt x="1398" y="419"/>
                </a:lnTo>
                <a:lnTo>
                  <a:pt x="1395" y="422"/>
                </a:lnTo>
                <a:lnTo>
                  <a:pt x="1391" y="419"/>
                </a:lnTo>
                <a:lnTo>
                  <a:pt x="1387" y="417"/>
                </a:lnTo>
                <a:lnTo>
                  <a:pt x="1387" y="417"/>
                </a:lnTo>
                <a:lnTo>
                  <a:pt x="1381" y="417"/>
                </a:lnTo>
                <a:lnTo>
                  <a:pt x="1379" y="417"/>
                </a:lnTo>
                <a:lnTo>
                  <a:pt x="1377" y="417"/>
                </a:lnTo>
                <a:lnTo>
                  <a:pt x="1375" y="417"/>
                </a:lnTo>
                <a:lnTo>
                  <a:pt x="1372" y="417"/>
                </a:lnTo>
                <a:lnTo>
                  <a:pt x="1370" y="417"/>
                </a:lnTo>
                <a:lnTo>
                  <a:pt x="1368" y="417"/>
                </a:lnTo>
                <a:lnTo>
                  <a:pt x="1368" y="417"/>
                </a:lnTo>
                <a:lnTo>
                  <a:pt x="1368" y="417"/>
                </a:lnTo>
                <a:lnTo>
                  <a:pt x="1370" y="419"/>
                </a:lnTo>
                <a:lnTo>
                  <a:pt x="1370" y="419"/>
                </a:lnTo>
                <a:lnTo>
                  <a:pt x="1368" y="422"/>
                </a:lnTo>
                <a:lnTo>
                  <a:pt x="1370" y="424"/>
                </a:lnTo>
                <a:lnTo>
                  <a:pt x="1370" y="424"/>
                </a:lnTo>
                <a:lnTo>
                  <a:pt x="1370" y="424"/>
                </a:lnTo>
                <a:lnTo>
                  <a:pt x="1370" y="426"/>
                </a:lnTo>
                <a:lnTo>
                  <a:pt x="1370" y="426"/>
                </a:lnTo>
                <a:lnTo>
                  <a:pt x="1370" y="428"/>
                </a:lnTo>
                <a:lnTo>
                  <a:pt x="1370" y="428"/>
                </a:lnTo>
                <a:lnTo>
                  <a:pt x="1370" y="428"/>
                </a:lnTo>
                <a:lnTo>
                  <a:pt x="1370" y="430"/>
                </a:lnTo>
                <a:lnTo>
                  <a:pt x="1370" y="430"/>
                </a:lnTo>
                <a:lnTo>
                  <a:pt x="1370" y="432"/>
                </a:lnTo>
                <a:lnTo>
                  <a:pt x="1372" y="434"/>
                </a:lnTo>
                <a:lnTo>
                  <a:pt x="1372" y="434"/>
                </a:lnTo>
                <a:lnTo>
                  <a:pt x="1375" y="434"/>
                </a:lnTo>
                <a:lnTo>
                  <a:pt x="1379" y="436"/>
                </a:lnTo>
                <a:lnTo>
                  <a:pt x="1379" y="436"/>
                </a:lnTo>
                <a:lnTo>
                  <a:pt x="1379" y="438"/>
                </a:lnTo>
                <a:lnTo>
                  <a:pt x="1379" y="438"/>
                </a:lnTo>
                <a:lnTo>
                  <a:pt x="1377" y="438"/>
                </a:lnTo>
                <a:lnTo>
                  <a:pt x="1377" y="440"/>
                </a:lnTo>
                <a:lnTo>
                  <a:pt x="1375" y="440"/>
                </a:lnTo>
                <a:lnTo>
                  <a:pt x="1375" y="443"/>
                </a:lnTo>
                <a:lnTo>
                  <a:pt x="1375" y="443"/>
                </a:lnTo>
                <a:lnTo>
                  <a:pt x="1379" y="443"/>
                </a:lnTo>
                <a:lnTo>
                  <a:pt x="1379" y="445"/>
                </a:lnTo>
                <a:lnTo>
                  <a:pt x="1372" y="445"/>
                </a:lnTo>
                <a:lnTo>
                  <a:pt x="1372" y="445"/>
                </a:lnTo>
                <a:lnTo>
                  <a:pt x="1370" y="445"/>
                </a:lnTo>
                <a:lnTo>
                  <a:pt x="1368" y="445"/>
                </a:lnTo>
                <a:lnTo>
                  <a:pt x="1368" y="445"/>
                </a:lnTo>
                <a:lnTo>
                  <a:pt x="1368" y="445"/>
                </a:lnTo>
                <a:lnTo>
                  <a:pt x="1366" y="447"/>
                </a:lnTo>
                <a:lnTo>
                  <a:pt x="1366" y="447"/>
                </a:lnTo>
                <a:lnTo>
                  <a:pt x="1366" y="447"/>
                </a:lnTo>
                <a:lnTo>
                  <a:pt x="1366" y="449"/>
                </a:lnTo>
                <a:lnTo>
                  <a:pt x="1366" y="451"/>
                </a:lnTo>
                <a:lnTo>
                  <a:pt x="1366" y="453"/>
                </a:lnTo>
                <a:lnTo>
                  <a:pt x="1364" y="455"/>
                </a:lnTo>
                <a:lnTo>
                  <a:pt x="1362" y="461"/>
                </a:lnTo>
                <a:lnTo>
                  <a:pt x="1362" y="461"/>
                </a:lnTo>
                <a:lnTo>
                  <a:pt x="1356" y="468"/>
                </a:lnTo>
                <a:lnTo>
                  <a:pt x="1356" y="468"/>
                </a:lnTo>
                <a:lnTo>
                  <a:pt x="1356" y="470"/>
                </a:lnTo>
                <a:lnTo>
                  <a:pt x="1354" y="472"/>
                </a:lnTo>
                <a:lnTo>
                  <a:pt x="1354" y="476"/>
                </a:lnTo>
                <a:lnTo>
                  <a:pt x="1354" y="476"/>
                </a:lnTo>
                <a:lnTo>
                  <a:pt x="1354" y="476"/>
                </a:lnTo>
                <a:lnTo>
                  <a:pt x="1351" y="478"/>
                </a:lnTo>
                <a:lnTo>
                  <a:pt x="1351" y="478"/>
                </a:lnTo>
                <a:lnTo>
                  <a:pt x="1349" y="478"/>
                </a:lnTo>
                <a:lnTo>
                  <a:pt x="1349" y="478"/>
                </a:lnTo>
                <a:lnTo>
                  <a:pt x="1345" y="480"/>
                </a:lnTo>
                <a:lnTo>
                  <a:pt x="1343" y="482"/>
                </a:lnTo>
                <a:lnTo>
                  <a:pt x="1343" y="484"/>
                </a:lnTo>
                <a:lnTo>
                  <a:pt x="1343" y="482"/>
                </a:lnTo>
                <a:lnTo>
                  <a:pt x="1341" y="482"/>
                </a:lnTo>
                <a:lnTo>
                  <a:pt x="1341" y="482"/>
                </a:lnTo>
                <a:lnTo>
                  <a:pt x="1341" y="480"/>
                </a:lnTo>
                <a:lnTo>
                  <a:pt x="1341" y="478"/>
                </a:lnTo>
                <a:lnTo>
                  <a:pt x="1333" y="472"/>
                </a:lnTo>
                <a:lnTo>
                  <a:pt x="1331" y="470"/>
                </a:lnTo>
                <a:lnTo>
                  <a:pt x="1328" y="463"/>
                </a:lnTo>
                <a:lnTo>
                  <a:pt x="1328" y="463"/>
                </a:lnTo>
                <a:lnTo>
                  <a:pt x="1328" y="459"/>
                </a:lnTo>
                <a:lnTo>
                  <a:pt x="1328" y="457"/>
                </a:lnTo>
                <a:lnTo>
                  <a:pt x="1328" y="455"/>
                </a:lnTo>
                <a:lnTo>
                  <a:pt x="1328" y="455"/>
                </a:lnTo>
                <a:lnTo>
                  <a:pt x="1331" y="455"/>
                </a:lnTo>
                <a:lnTo>
                  <a:pt x="1331" y="457"/>
                </a:lnTo>
                <a:lnTo>
                  <a:pt x="1331" y="457"/>
                </a:lnTo>
                <a:lnTo>
                  <a:pt x="1333" y="457"/>
                </a:lnTo>
                <a:lnTo>
                  <a:pt x="1335" y="457"/>
                </a:lnTo>
                <a:lnTo>
                  <a:pt x="1335" y="457"/>
                </a:lnTo>
                <a:lnTo>
                  <a:pt x="1335" y="455"/>
                </a:lnTo>
                <a:lnTo>
                  <a:pt x="1335" y="455"/>
                </a:lnTo>
                <a:lnTo>
                  <a:pt x="1335" y="453"/>
                </a:lnTo>
                <a:lnTo>
                  <a:pt x="1335" y="453"/>
                </a:lnTo>
                <a:lnTo>
                  <a:pt x="1335" y="451"/>
                </a:lnTo>
                <a:lnTo>
                  <a:pt x="1335" y="449"/>
                </a:lnTo>
                <a:lnTo>
                  <a:pt x="1333" y="445"/>
                </a:lnTo>
                <a:lnTo>
                  <a:pt x="1333" y="443"/>
                </a:lnTo>
                <a:lnTo>
                  <a:pt x="1331" y="440"/>
                </a:lnTo>
                <a:lnTo>
                  <a:pt x="1328" y="440"/>
                </a:lnTo>
                <a:lnTo>
                  <a:pt x="1324" y="436"/>
                </a:lnTo>
                <a:lnTo>
                  <a:pt x="1320" y="434"/>
                </a:lnTo>
                <a:lnTo>
                  <a:pt x="1320" y="432"/>
                </a:lnTo>
                <a:lnTo>
                  <a:pt x="1318" y="432"/>
                </a:lnTo>
                <a:lnTo>
                  <a:pt x="1316" y="432"/>
                </a:lnTo>
                <a:lnTo>
                  <a:pt x="1314" y="432"/>
                </a:lnTo>
                <a:lnTo>
                  <a:pt x="1314" y="432"/>
                </a:lnTo>
                <a:lnTo>
                  <a:pt x="1310" y="436"/>
                </a:lnTo>
                <a:lnTo>
                  <a:pt x="1310" y="438"/>
                </a:lnTo>
                <a:lnTo>
                  <a:pt x="1307" y="440"/>
                </a:lnTo>
                <a:lnTo>
                  <a:pt x="1307" y="443"/>
                </a:lnTo>
                <a:lnTo>
                  <a:pt x="1307" y="445"/>
                </a:lnTo>
                <a:lnTo>
                  <a:pt x="1305" y="447"/>
                </a:lnTo>
                <a:lnTo>
                  <a:pt x="1305" y="449"/>
                </a:lnTo>
                <a:lnTo>
                  <a:pt x="1305" y="451"/>
                </a:lnTo>
                <a:lnTo>
                  <a:pt x="1305" y="451"/>
                </a:lnTo>
                <a:lnTo>
                  <a:pt x="1303" y="453"/>
                </a:lnTo>
                <a:lnTo>
                  <a:pt x="1301" y="455"/>
                </a:lnTo>
                <a:lnTo>
                  <a:pt x="1301" y="455"/>
                </a:lnTo>
                <a:lnTo>
                  <a:pt x="1301" y="457"/>
                </a:lnTo>
                <a:lnTo>
                  <a:pt x="1301" y="457"/>
                </a:lnTo>
                <a:lnTo>
                  <a:pt x="1301" y="457"/>
                </a:lnTo>
                <a:lnTo>
                  <a:pt x="1299" y="455"/>
                </a:lnTo>
                <a:lnTo>
                  <a:pt x="1299" y="455"/>
                </a:lnTo>
                <a:lnTo>
                  <a:pt x="1299" y="455"/>
                </a:lnTo>
                <a:lnTo>
                  <a:pt x="1297" y="453"/>
                </a:lnTo>
                <a:lnTo>
                  <a:pt x="1297" y="453"/>
                </a:lnTo>
                <a:lnTo>
                  <a:pt x="1295" y="451"/>
                </a:lnTo>
                <a:lnTo>
                  <a:pt x="1297" y="449"/>
                </a:lnTo>
                <a:lnTo>
                  <a:pt x="1297" y="447"/>
                </a:lnTo>
                <a:lnTo>
                  <a:pt x="1297" y="445"/>
                </a:lnTo>
                <a:lnTo>
                  <a:pt x="1297" y="443"/>
                </a:lnTo>
                <a:lnTo>
                  <a:pt x="1297" y="443"/>
                </a:lnTo>
                <a:lnTo>
                  <a:pt x="1297" y="440"/>
                </a:lnTo>
                <a:lnTo>
                  <a:pt x="1295" y="440"/>
                </a:lnTo>
                <a:lnTo>
                  <a:pt x="1293" y="436"/>
                </a:lnTo>
                <a:lnTo>
                  <a:pt x="1287" y="432"/>
                </a:lnTo>
                <a:lnTo>
                  <a:pt x="1287" y="430"/>
                </a:lnTo>
                <a:lnTo>
                  <a:pt x="1287" y="430"/>
                </a:lnTo>
                <a:lnTo>
                  <a:pt x="1289" y="430"/>
                </a:lnTo>
                <a:lnTo>
                  <a:pt x="1289" y="430"/>
                </a:lnTo>
                <a:lnTo>
                  <a:pt x="1289" y="430"/>
                </a:lnTo>
                <a:lnTo>
                  <a:pt x="1289" y="432"/>
                </a:lnTo>
                <a:lnTo>
                  <a:pt x="1291" y="432"/>
                </a:lnTo>
                <a:lnTo>
                  <a:pt x="1293" y="430"/>
                </a:lnTo>
                <a:lnTo>
                  <a:pt x="1293" y="430"/>
                </a:lnTo>
                <a:lnTo>
                  <a:pt x="1293" y="428"/>
                </a:lnTo>
                <a:lnTo>
                  <a:pt x="1295" y="428"/>
                </a:lnTo>
                <a:lnTo>
                  <a:pt x="1295" y="428"/>
                </a:lnTo>
                <a:lnTo>
                  <a:pt x="1297" y="428"/>
                </a:lnTo>
                <a:lnTo>
                  <a:pt x="1297" y="426"/>
                </a:lnTo>
                <a:lnTo>
                  <a:pt x="1297" y="426"/>
                </a:lnTo>
                <a:lnTo>
                  <a:pt x="1295" y="426"/>
                </a:lnTo>
                <a:lnTo>
                  <a:pt x="1295" y="426"/>
                </a:lnTo>
                <a:lnTo>
                  <a:pt x="1293" y="426"/>
                </a:lnTo>
                <a:lnTo>
                  <a:pt x="1291" y="426"/>
                </a:lnTo>
                <a:lnTo>
                  <a:pt x="1284" y="424"/>
                </a:lnTo>
                <a:lnTo>
                  <a:pt x="1282" y="426"/>
                </a:lnTo>
                <a:lnTo>
                  <a:pt x="1282" y="424"/>
                </a:lnTo>
                <a:lnTo>
                  <a:pt x="1284" y="424"/>
                </a:lnTo>
                <a:lnTo>
                  <a:pt x="1287" y="422"/>
                </a:lnTo>
                <a:lnTo>
                  <a:pt x="1287" y="422"/>
                </a:lnTo>
                <a:lnTo>
                  <a:pt x="1287" y="422"/>
                </a:lnTo>
                <a:lnTo>
                  <a:pt x="1284" y="422"/>
                </a:lnTo>
                <a:lnTo>
                  <a:pt x="1282" y="424"/>
                </a:lnTo>
                <a:lnTo>
                  <a:pt x="1278" y="424"/>
                </a:lnTo>
                <a:lnTo>
                  <a:pt x="1276" y="426"/>
                </a:lnTo>
                <a:lnTo>
                  <a:pt x="1272" y="424"/>
                </a:lnTo>
                <a:lnTo>
                  <a:pt x="1272" y="422"/>
                </a:lnTo>
                <a:lnTo>
                  <a:pt x="1272" y="422"/>
                </a:lnTo>
                <a:lnTo>
                  <a:pt x="1270" y="422"/>
                </a:lnTo>
                <a:lnTo>
                  <a:pt x="1268" y="422"/>
                </a:lnTo>
                <a:lnTo>
                  <a:pt x="1266" y="422"/>
                </a:lnTo>
                <a:lnTo>
                  <a:pt x="1263" y="422"/>
                </a:lnTo>
                <a:lnTo>
                  <a:pt x="1263" y="422"/>
                </a:lnTo>
                <a:lnTo>
                  <a:pt x="1261" y="422"/>
                </a:lnTo>
                <a:lnTo>
                  <a:pt x="1263" y="419"/>
                </a:lnTo>
                <a:lnTo>
                  <a:pt x="1270" y="415"/>
                </a:lnTo>
                <a:lnTo>
                  <a:pt x="1274" y="413"/>
                </a:lnTo>
                <a:lnTo>
                  <a:pt x="1276" y="411"/>
                </a:lnTo>
                <a:lnTo>
                  <a:pt x="1274" y="411"/>
                </a:lnTo>
                <a:lnTo>
                  <a:pt x="1274" y="411"/>
                </a:lnTo>
                <a:lnTo>
                  <a:pt x="1268" y="411"/>
                </a:lnTo>
                <a:lnTo>
                  <a:pt x="1268" y="411"/>
                </a:lnTo>
                <a:lnTo>
                  <a:pt x="1268" y="409"/>
                </a:lnTo>
                <a:lnTo>
                  <a:pt x="1270" y="407"/>
                </a:lnTo>
                <a:lnTo>
                  <a:pt x="1270" y="407"/>
                </a:lnTo>
                <a:lnTo>
                  <a:pt x="1270" y="407"/>
                </a:lnTo>
                <a:lnTo>
                  <a:pt x="1272" y="407"/>
                </a:lnTo>
                <a:lnTo>
                  <a:pt x="1274" y="409"/>
                </a:lnTo>
                <a:lnTo>
                  <a:pt x="1274" y="409"/>
                </a:lnTo>
                <a:lnTo>
                  <a:pt x="1276" y="409"/>
                </a:lnTo>
                <a:lnTo>
                  <a:pt x="1280" y="409"/>
                </a:lnTo>
                <a:lnTo>
                  <a:pt x="1280" y="409"/>
                </a:lnTo>
                <a:lnTo>
                  <a:pt x="1280" y="409"/>
                </a:lnTo>
                <a:lnTo>
                  <a:pt x="1280" y="407"/>
                </a:lnTo>
                <a:lnTo>
                  <a:pt x="1278" y="405"/>
                </a:lnTo>
                <a:lnTo>
                  <a:pt x="1278" y="405"/>
                </a:lnTo>
                <a:lnTo>
                  <a:pt x="1278" y="405"/>
                </a:lnTo>
                <a:lnTo>
                  <a:pt x="1276" y="405"/>
                </a:lnTo>
                <a:lnTo>
                  <a:pt x="1276" y="405"/>
                </a:lnTo>
                <a:lnTo>
                  <a:pt x="1276" y="405"/>
                </a:lnTo>
                <a:lnTo>
                  <a:pt x="1274" y="405"/>
                </a:lnTo>
                <a:lnTo>
                  <a:pt x="1274" y="405"/>
                </a:lnTo>
                <a:lnTo>
                  <a:pt x="1274" y="403"/>
                </a:lnTo>
                <a:lnTo>
                  <a:pt x="1274" y="403"/>
                </a:lnTo>
                <a:lnTo>
                  <a:pt x="1272" y="401"/>
                </a:lnTo>
                <a:lnTo>
                  <a:pt x="1270" y="396"/>
                </a:lnTo>
                <a:lnTo>
                  <a:pt x="1270" y="396"/>
                </a:lnTo>
                <a:lnTo>
                  <a:pt x="1270" y="396"/>
                </a:lnTo>
                <a:lnTo>
                  <a:pt x="1268" y="394"/>
                </a:lnTo>
                <a:lnTo>
                  <a:pt x="1266" y="394"/>
                </a:lnTo>
                <a:lnTo>
                  <a:pt x="1263" y="392"/>
                </a:lnTo>
                <a:lnTo>
                  <a:pt x="1261" y="392"/>
                </a:lnTo>
                <a:lnTo>
                  <a:pt x="1261" y="390"/>
                </a:lnTo>
                <a:lnTo>
                  <a:pt x="1261" y="390"/>
                </a:lnTo>
                <a:lnTo>
                  <a:pt x="1261" y="390"/>
                </a:lnTo>
                <a:lnTo>
                  <a:pt x="1261" y="386"/>
                </a:lnTo>
                <a:lnTo>
                  <a:pt x="1261" y="384"/>
                </a:lnTo>
                <a:lnTo>
                  <a:pt x="1261" y="380"/>
                </a:lnTo>
                <a:lnTo>
                  <a:pt x="1261" y="380"/>
                </a:lnTo>
                <a:lnTo>
                  <a:pt x="1259" y="378"/>
                </a:lnTo>
                <a:lnTo>
                  <a:pt x="1257" y="375"/>
                </a:lnTo>
                <a:lnTo>
                  <a:pt x="1255" y="373"/>
                </a:lnTo>
                <a:lnTo>
                  <a:pt x="1253" y="371"/>
                </a:lnTo>
                <a:lnTo>
                  <a:pt x="1249" y="369"/>
                </a:lnTo>
                <a:lnTo>
                  <a:pt x="1249" y="369"/>
                </a:lnTo>
                <a:lnTo>
                  <a:pt x="1249" y="367"/>
                </a:lnTo>
                <a:lnTo>
                  <a:pt x="1249" y="367"/>
                </a:lnTo>
                <a:lnTo>
                  <a:pt x="1249" y="367"/>
                </a:lnTo>
                <a:lnTo>
                  <a:pt x="1245" y="367"/>
                </a:lnTo>
                <a:lnTo>
                  <a:pt x="1243" y="367"/>
                </a:lnTo>
                <a:lnTo>
                  <a:pt x="1240" y="367"/>
                </a:lnTo>
                <a:lnTo>
                  <a:pt x="1238" y="365"/>
                </a:lnTo>
                <a:lnTo>
                  <a:pt x="1238" y="363"/>
                </a:lnTo>
                <a:lnTo>
                  <a:pt x="1238" y="361"/>
                </a:lnTo>
                <a:lnTo>
                  <a:pt x="1236" y="361"/>
                </a:lnTo>
                <a:lnTo>
                  <a:pt x="1236" y="361"/>
                </a:lnTo>
                <a:lnTo>
                  <a:pt x="1232" y="361"/>
                </a:lnTo>
                <a:lnTo>
                  <a:pt x="1228" y="363"/>
                </a:lnTo>
                <a:lnTo>
                  <a:pt x="1224" y="367"/>
                </a:lnTo>
                <a:lnTo>
                  <a:pt x="1222" y="369"/>
                </a:lnTo>
                <a:lnTo>
                  <a:pt x="1219" y="371"/>
                </a:lnTo>
                <a:lnTo>
                  <a:pt x="1219" y="371"/>
                </a:lnTo>
                <a:lnTo>
                  <a:pt x="1219" y="373"/>
                </a:lnTo>
                <a:lnTo>
                  <a:pt x="1219" y="373"/>
                </a:lnTo>
                <a:lnTo>
                  <a:pt x="1222" y="373"/>
                </a:lnTo>
                <a:lnTo>
                  <a:pt x="1226" y="373"/>
                </a:lnTo>
                <a:lnTo>
                  <a:pt x="1226" y="373"/>
                </a:lnTo>
                <a:lnTo>
                  <a:pt x="1226" y="375"/>
                </a:lnTo>
                <a:lnTo>
                  <a:pt x="1224" y="378"/>
                </a:lnTo>
                <a:lnTo>
                  <a:pt x="1222" y="378"/>
                </a:lnTo>
                <a:lnTo>
                  <a:pt x="1222" y="378"/>
                </a:lnTo>
                <a:lnTo>
                  <a:pt x="1219" y="378"/>
                </a:lnTo>
                <a:lnTo>
                  <a:pt x="1217" y="378"/>
                </a:lnTo>
                <a:lnTo>
                  <a:pt x="1217" y="375"/>
                </a:lnTo>
                <a:lnTo>
                  <a:pt x="1215" y="375"/>
                </a:lnTo>
                <a:lnTo>
                  <a:pt x="1215" y="378"/>
                </a:lnTo>
                <a:lnTo>
                  <a:pt x="1213" y="378"/>
                </a:lnTo>
                <a:lnTo>
                  <a:pt x="1211" y="380"/>
                </a:lnTo>
                <a:lnTo>
                  <a:pt x="1211" y="380"/>
                </a:lnTo>
                <a:lnTo>
                  <a:pt x="1211" y="382"/>
                </a:lnTo>
                <a:lnTo>
                  <a:pt x="1211" y="382"/>
                </a:lnTo>
                <a:lnTo>
                  <a:pt x="1209" y="384"/>
                </a:lnTo>
                <a:lnTo>
                  <a:pt x="1209" y="384"/>
                </a:lnTo>
                <a:lnTo>
                  <a:pt x="1211" y="386"/>
                </a:lnTo>
                <a:lnTo>
                  <a:pt x="1209" y="386"/>
                </a:lnTo>
                <a:lnTo>
                  <a:pt x="1209" y="390"/>
                </a:lnTo>
                <a:lnTo>
                  <a:pt x="1209" y="392"/>
                </a:lnTo>
                <a:lnTo>
                  <a:pt x="1211" y="394"/>
                </a:lnTo>
                <a:lnTo>
                  <a:pt x="1213" y="396"/>
                </a:lnTo>
                <a:lnTo>
                  <a:pt x="1215" y="396"/>
                </a:lnTo>
                <a:lnTo>
                  <a:pt x="1217" y="394"/>
                </a:lnTo>
                <a:lnTo>
                  <a:pt x="1219" y="394"/>
                </a:lnTo>
                <a:lnTo>
                  <a:pt x="1217" y="396"/>
                </a:lnTo>
                <a:lnTo>
                  <a:pt x="1217" y="398"/>
                </a:lnTo>
                <a:lnTo>
                  <a:pt x="1219" y="398"/>
                </a:lnTo>
                <a:lnTo>
                  <a:pt x="1215" y="398"/>
                </a:lnTo>
                <a:lnTo>
                  <a:pt x="1215" y="398"/>
                </a:lnTo>
                <a:lnTo>
                  <a:pt x="1213" y="398"/>
                </a:lnTo>
                <a:lnTo>
                  <a:pt x="1213" y="401"/>
                </a:lnTo>
                <a:lnTo>
                  <a:pt x="1211" y="401"/>
                </a:lnTo>
                <a:lnTo>
                  <a:pt x="1209" y="405"/>
                </a:lnTo>
                <a:lnTo>
                  <a:pt x="1209" y="407"/>
                </a:lnTo>
                <a:lnTo>
                  <a:pt x="1209" y="407"/>
                </a:lnTo>
                <a:lnTo>
                  <a:pt x="1209" y="409"/>
                </a:lnTo>
                <a:lnTo>
                  <a:pt x="1213" y="413"/>
                </a:lnTo>
                <a:lnTo>
                  <a:pt x="1215" y="415"/>
                </a:lnTo>
                <a:lnTo>
                  <a:pt x="1215" y="415"/>
                </a:lnTo>
                <a:lnTo>
                  <a:pt x="1215" y="417"/>
                </a:lnTo>
                <a:lnTo>
                  <a:pt x="1217" y="417"/>
                </a:lnTo>
                <a:lnTo>
                  <a:pt x="1219" y="417"/>
                </a:lnTo>
                <a:lnTo>
                  <a:pt x="1222" y="419"/>
                </a:lnTo>
                <a:lnTo>
                  <a:pt x="1224" y="419"/>
                </a:lnTo>
                <a:lnTo>
                  <a:pt x="1224" y="419"/>
                </a:lnTo>
                <a:lnTo>
                  <a:pt x="1228" y="422"/>
                </a:lnTo>
                <a:lnTo>
                  <a:pt x="1234" y="424"/>
                </a:lnTo>
                <a:lnTo>
                  <a:pt x="1234" y="424"/>
                </a:lnTo>
                <a:lnTo>
                  <a:pt x="1236" y="422"/>
                </a:lnTo>
                <a:lnTo>
                  <a:pt x="1236" y="422"/>
                </a:lnTo>
                <a:lnTo>
                  <a:pt x="1236" y="422"/>
                </a:lnTo>
                <a:lnTo>
                  <a:pt x="1238" y="424"/>
                </a:lnTo>
                <a:lnTo>
                  <a:pt x="1240" y="426"/>
                </a:lnTo>
                <a:lnTo>
                  <a:pt x="1240" y="426"/>
                </a:lnTo>
                <a:lnTo>
                  <a:pt x="1243" y="426"/>
                </a:lnTo>
                <a:lnTo>
                  <a:pt x="1243" y="428"/>
                </a:lnTo>
                <a:lnTo>
                  <a:pt x="1247" y="428"/>
                </a:lnTo>
                <a:lnTo>
                  <a:pt x="1247" y="426"/>
                </a:lnTo>
                <a:lnTo>
                  <a:pt x="1249" y="426"/>
                </a:lnTo>
                <a:lnTo>
                  <a:pt x="1251" y="426"/>
                </a:lnTo>
                <a:lnTo>
                  <a:pt x="1253" y="426"/>
                </a:lnTo>
                <a:lnTo>
                  <a:pt x="1253" y="428"/>
                </a:lnTo>
                <a:lnTo>
                  <a:pt x="1253" y="428"/>
                </a:lnTo>
                <a:lnTo>
                  <a:pt x="1253" y="428"/>
                </a:lnTo>
                <a:lnTo>
                  <a:pt x="1255" y="428"/>
                </a:lnTo>
                <a:lnTo>
                  <a:pt x="1253" y="430"/>
                </a:lnTo>
                <a:lnTo>
                  <a:pt x="1253" y="430"/>
                </a:lnTo>
                <a:lnTo>
                  <a:pt x="1249" y="432"/>
                </a:lnTo>
                <a:lnTo>
                  <a:pt x="1249" y="432"/>
                </a:lnTo>
                <a:lnTo>
                  <a:pt x="1249" y="432"/>
                </a:lnTo>
                <a:lnTo>
                  <a:pt x="1251" y="428"/>
                </a:lnTo>
                <a:lnTo>
                  <a:pt x="1251" y="428"/>
                </a:lnTo>
                <a:lnTo>
                  <a:pt x="1249" y="428"/>
                </a:lnTo>
                <a:lnTo>
                  <a:pt x="1245" y="430"/>
                </a:lnTo>
                <a:lnTo>
                  <a:pt x="1243" y="430"/>
                </a:lnTo>
                <a:lnTo>
                  <a:pt x="1243" y="432"/>
                </a:lnTo>
                <a:lnTo>
                  <a:pt x="1243" y="432"/>
                </a:lnTo>
                <a:lnTo>
                  <a:pt x="1243" y="434"/>
                </a:lnTo>
                <a:lnTo>
                  <a:pt x="1243" y="434"/>
                </a:lnTo>
                <a:lnTo>
                  <a:pt x="1245" y="434"/>
                </a:lnTo>
                <a:lnTo>
                  <a:pt x="1245" y="434"/>
                </a:lnTo>
                <a:lnTo>
                  <a:pt x="1243" y="436"/>
                </a:lnTo>
                <a:lnTo>
                  <a:pt x="1238" y="438"/>
                </a:lnTo>
                <a:lnTo>
                  <a:pt x="1238" y="440"/>
                </a:lnTo>
                <a:lnTo>
                  <a:pt x="1236" y="443"/>
                </a:lnTo>
                <a:lnTo>
                  <a:pt x="1238" y="445"/>
                </a:lnTo>
                <a:lnTo>
                  <a:pt x="1238" y="445"/>
                </a:lnTo>
                <a:lnTo>
                  <a:pt x="1243" y="445"/>
                </a:lnTo>
                <a:lnTo>
                  <a:pt x="1245" y="445"/>
                </a:lnTo>
                <a:lnTo>
                  <a:pt x="1247" y="443"/>
                </a:lnTo>
                <a:lnTo>
                  <a:pt x="1247" y="440"/>
                </a:lnTo>
                <a:lnTo>
                  <a:pt x="1247" y="438"/>
                </a:lnTo>
                <a:lnTo>
                  <a:pt x="1247" y="438"/>
                </a:lnTo>
                <a:lnTo>
                  <a:pt x="1249" y="438"/>
                </a:lnTo>
                <a:lnTo>
                  <a:pt x="1249" y="438"/>
                </a:lnTo>
                <a:lnTo>
                  <a:pt x="1249" y="438"/>
                </a:lnTo>
                <a:lnTo>
                  <a:pt x="1251" y="440"/>
                </a:lnTo>
                <a:lnTo>
                  <a:pt x="1251" y="440"/>
                </a:lnTo>
                <a:lnTo>
                  <a:pt x="1251" y="443"/>
                </a:lnTo>
                <a:lnTo>
                  <a:pt x="1251" y="445"/>
                </a:lnTo>
                <a:lnTo>
                  <a:pt x="1251" y="447"/>
                </a:lnTo>
                <a:lnTo>
                  <a:pt x="1251" y="447"/>
                </a:lnTo>
                <a:lnTo>
                  <a:pt x="1251" y="447"/>
                </a:lnTo>
                <a:lnTo>
                  <a:pt x="1253" y="449"/>
                </a:lnTo>
                <a:lnTo>
                  <a:pt x="1253" y="449"/>
                </a:lnTo>
                <a:lnTo>
                  <a:pt x="1251" y="449"/>
                </a:lnTo>
                <a:lnTo>
                  <a:pt x="1247" y="451"/>
                </a:lnTo>
                <a:lnTo>
                  <a:pt x="1245" y="453"/>
                </a:lnTo>
                <a:lnTo>
                  <a:pt x="1243" y="455"/>
                </a:lnTo>
                <a:lnTo>
                  <a:pt x="1240" y="457"/>
                </a:lnTo>
                <a:lnTo>
                  <a:pt x="1238" y="459"/>
                </a:lnTo>
                <a:lnTo>
                  <a:pt x="1234" y="461"/>
                </a:lnTo>
                <a:lnTo>
                  <a:pt x="1234" y="461"/>
                </a:lnTo>
                <a:lnTo>
                  <a:pt x="1232" y="461"/>
                </a:lnTo>
                <a:lnTo>
                  <a:pt x="1230" y="461"/>
                </a:lnTo>
                <a:lnTo>
                  <a:pt x="1228" y="461"/>
                </a:lnTo>
                <a:lnTo>
                  <a:pt x="1226" y="461"/>
                </a:lnTo>
                <a:lnTo>
                  <a:pt x="1226" y="461"/>
                </a:lnTo>
                <a:lnTo>
                  <a:pt x="1226" y="463"/>
                </a:lnTo>
                <a:lnTo>
                  <a:pt x="1222" y="470"/>
                </a:lnTo>
                <a:lnTo>
                  <a:pt x="1222" y="470"/>
                </a:lnTo>
                <a:lnTo>
                  <a:pt x="1226" y="472"/>
                </a:lnTo>
                <a:lnTo>
                  <a:pt x="1226" y="474"/>
                </a:lnTo>
                <a:lnTo>
                  <a:pt x="1228" y="478"/>
                </a:lnTo>
                <a:lnTo>
                  <a:pt x="1228" y="480"/>
                </a:lnTo>
                <a:lnTo>
                  <a:pt x="1226" y="484"/>
                </a:lnTo>
                <a:lnTo>
                  <a:pt x="1226" y="489"/>
                </a:lnTo>
                <a:lnTo>
                  <a:pt x="1226" y="489"/>
                </a:lnTo>
                <a:lnTo>
                  <a:pt x="1224" y="489"/>
                </a:lnTo>
                <a:lnTo>
                  <a:pt x="1222" y="489"/>
                </a:lnTo>
                <a:lnTo>
                  <a:pt x="1217" y="489"/>
                </a:lnTo>
                <a:lnTo>
                  <a:pt x="1217" y="489"/>
                </a:lnTo>
                <a:lnTo>
                  <a:pt x="1215" y="489"/>
                </a:lnTo>
                <a:lnTo>
                  <a:pt x="1217" y="491"/>
                </a:lnTo>
                <a:lnTo>
                  <a:pt x="1219" y="495"/>
                </a:lnTo>
                <a:lnTo>
                  <a:pt x="1222" y="495"/>
                </a:lnTo>
                <a:lnTo>
                  <a:pt x="1219" y="497"/>
                </a:lnTo>
                <a:lnTo>
                  <a:pt x="1219" y="497"/>
                </a:lnTo>
                <a:lnTo>
                  <a:pt x="1219" y="495"/>
                </a:lnTo>
                <a:lnTo>
                  <a:pt x="1219" y="493"/>
                </a:lnTo>
                <a:lnTo>
                  <a:pt x="1211" y="489"/>
                </a:lnTo>
                <a:lnTo>
                  <a:pt x="1211" y="487"/>
                </a:lnTo>
                <a:lnTo>
                  <a:pt x="1211" y="487"/>
                </a:lnTo>
                <a:lnTo>
                  <a:pt x="1211" y="487"/>
                </a:lnTo>
                <a:lnTo>
                  <a:pt x="1211" y="487"/>
                </a:lnTo>
                <a:lnTo>
                  <a:pt x="1213" y="489"/>
                </a:lnTo>
                <a:lnTo>
                  <a:pt x="1215" y="489"/>
                </a:lnTo>
                <a:lnTo>
                  <a:pt x="1217" y="487"/>
                </a:lnTo>
                <a:lnTo>
                  <a:pt x="1217" y="487"/>
                </a:lnTo>
                <a:lnTo>
                  <a:pt x="1219" y="489"/>
                </a:lnTo>
                <a:lnTo>
                  <a:pt x="1219" y="489"/>
                </a:lnTo>
                <a:lnTo>
                  <a:pt x="1222" y="489"/>
                </a:lnTo>
                <a:lnTo>
                  <a:pt x="1224" y="489"/>
                </a:lnTo>
                <a:lnTo>
                  <a:pt x="1224" y="489"/>
                </a:lnTo>
                <a:lnTo>
                  <a:pt x="1226" y="489"/>
                </a:lnTo>
                <a:lnTo>
                  <a:pt x="1226" y="487"/>
                </a:lnTo>
                <a:lnTo>
                  <a:pt x="1226" y="487"/>
                </a:lnTo>
                <a:lnTo>
                  <a:pt x="1226" y="484"/>
                </a:lnTo>
                <a:lnTo>
                  <a:pt x="1226" y="484"/>
                </a:lnTo>
                <a:lnTo>
                  <a:pt x="1224" y="482"/>
                </a:lnTo>
                <a:lnTo>
                  <a:pt x="1224" y="482"/>
                </a:lnTo>
                <a:lnTo>
                  <a:pt x="1222" y="482"/>
                </a:lnTo>
                <a:lnTo>
                  <a:pt x="1219" y="482"/>
                </a:lnTo>
                <a:lnTo>
                  <a:pt x="1219" y="482"/>
                </a:lnTo>
                <a:lnTo>
                  <a:pt x="1222" y="480"/>
                </a:lnTo>
                <a:lnTo>
                  <a:pt x="1222" y="480"/>
                </a:lnTo>
                <a:lnTo>
                  <a:pt x="1219" y="480"/>
                </a:lnTo>
                <a:lnTo>
                  <a:pt x="1217" y="480"/>
                </a:lnTo>
                <a:lnTo>
                  <a:pt x="1215" y="480"/>
                </a:lnTo>
                <a:lnTo>
                  <a:pt x="1215" y="480"/>
                </a:lnTo>
                <a:lnTo>
                  <a:pt x="1215" y="478"/>
                </a:lnTo>
                <a:lnTo>
                  <a:pt x="1213" y="478"/>
                </a:lnTo>
                <a:lnTo>
                  <a:pt x="1211" y="476"/>
                </a:lnTo>
                <a:lnTo>
                  <a:pt x="1211" y="474"/>
                </a:lnTo>
                <a:lnTo>
                  <a:pt x="1213" y="472"/>
                </a:lnTo>
                <a:lnTo>
                  <a:pt x="1213" y="470"/>
                </a:lnTo>
                <a:lnTo>
                  <a:pt x="1215" y="468"/>
                </a:lnTo>
                <a:lnTo>
                  <a:pt x="1217" y="459"/>
                </a:lnTo>
                <a:lnTo>
                  <a:pt x="1217" y="457"/>
                </a:lnTo>
                <a:lnTo>
                  <a:pt x="1215" y="457"/>
                </a:lnTo>
                <a:lnTo>
                  <a:pt x="1211" y="459"/>
                </a:lnTo>
                <a:lnTo>
                  <a:pt x="1211" y="459"/>
                </a:lnTo>
                <a:lnTo>
                  <a:pt x="1209" y="461"/>
                </a:lnTo>
                <a:lnTo>
                  <a:pt x="1209" y="461"/>
                </a:lnTo>
                <a:lnTo>
                  <a:pt x="1209" y="461"/>
                </a:lnTo>
                <a:lnTo>
                  <a:pt x="1207" y="461"/>
                </a:lnTo>
                <a:lnTo>
                  <a:pt x="1207" y="461"/>
                </a:lnTo>
                <a:lnTo>
                  <a:pt x="1209" y="457"/>
                </a:lnTo>
                <a:lnTo>
                  <a:pt x="1211" y="455"/>
                </a:lnTo>
                <a:lnTo>
                  <a:pt x="1211" y="455"/>
                </a:lnTo>
                <a:lnTo>
                  <a:pt x="1207" y="457"/>
                </a:lnTo>
                <a:lnTo>
                  <a:pt x="1203" y="457"/>
                </a:lnTo>
                <a:lnTo>
                  <a:pt x="1203" y="457"/>
                </a:lnTo>
                <a:lnTo>
                  <a:pt x="1201" y="455"/>
                </a:lnTo>
                <a:lnTo>
                  <a:pt x="1201" y="453"/>
                </a:lnTo>
                <a:lnTo>
                  <a:pt x="1199" y="453"/>
                </a:lnTo>
                <a:lnTo>
                  <a:pt x="1199" y="451"/>
                </a:lnTo>
                <a:lnTo>
                  <a:pt x="1196" y="451"/>
                </a:lnTo>
                <a:lnTo>
                  <a:pt x="1196" y="451"/>
                </a:lnTo>
                <a:lnTo>
                  <a:pt x="1194" y="451"/>
                </a:lnTo>
                <a:lnTo>
                  <a:pt x="1192" y="451"/>
                </a:lnTo>
                <a:lnTo>
                  <a:pt x="1190" y="451"/>
                </a:lnTo>
                <a:lnTo>
                  <a:pt x="1188" y="451"/>
                </a:lnTo>
                <a:lnTo>
                  <a:pt x="1188" y="451"/>
                </a:lnTo>
                <a:lnTo>
                  <a:pt x="1190" y="453"/>
                </a:lnTo>
                <a:lnTo>
                  <a:pt x="1190" y="453"/>
                </a:lnTo>
                <a:lnTo>
                  <a:pt x="1186" y="455"/>
                </a:lnTo>
                <a:lnTo>
                  <a:pt x="1184" y="455"/>
                </a:lnTo>
                <a:lnTo>
                  <a:pt x="1182" y="453"/>
                </a:lnTo>
                <a:lnTo>
                  <a:pt x="1180" y="453"/>
                </a:lnTo>
                <a:lnTo>
                  <a:pt x="1180" y="453"/>
                </a:lnTo>
                <a:lnTo>
                  <a:pt x="1178" y="455"/>
                </a:lnTo>
                <a:lnTo>
                  <a:pt x="1180" y="455"/>
                </a:lnTo>
                <a:lnTo>
                  <a:pt x="1182" y="457"/>
                </a:lnTo>
                <a:lnTo>
                  <a:pt x="1182" y="457"/>
                </a:lnTo>
                <a:lnTo>
                  <a:pt x="1182" y="459"/>
                </a:lnTo>
                <a:lnTo>
                  <a:pt x="1182" y="459"/>
                </a:lnTo>
                <a:lnTo>
                  <a:pt x="1182" y="459"/>
                </a:lnTo>
                <a:lnTo>
                  <a:pt x="1182" y="459"/>
                </a:lnTo>
                <a:lnTo>
                  <a:pt x="1182" y="461"/>
                </a:lnTo>
                <a:lnTo>
                  <a:pt x="1186" y="466"/>
                </a:lnTo>
                <a:lnTo>
                  <a:pt x="1186" y="466"/>
                </a:lnTo>
                <a:lnTo>
                  <a:pt x="1190" y="463"/>
                </a:lnTo>
                <a:lnTo>
                  <a:pt x="1192" y="463"/>
                </a:lnTo>
                <a:lnTo>
                  <a:pt x="1194" y="463"/>
                </a:lnTo>
                <a:lnTo>
                  <a:pt x="1199" y="466"/>
                </a:lnTo>
                <a:lnTo>
                  <a:pt x="1199" y="468"/>
                </a:lnTo>
                <a:lnTo>
                  <a:pt x="1201" y="468"/>
                </a:lnTo>
                <a:lnTo>
                  <a:pt x="1201" y="468"/>
                </a:lnTo>
                <a:lnTo>
                  <a:pt x="1201" y="470"/>
                </a:lnTo>
                <a:lnTo>
                  <a:pt x="1201" y="470"/>
                </a:lnTo>
                <a:lnTo>
                  <a:pt x="1201" y="470"/>
                </a:lnTo>
                <a:lnTo>
                  <a:pt x="1199" y="472"/>
                </a:lnTo>
                <a:lnTo>
                  <a:pt x="1196" y="472"/>
                </a:lnTo>
                <a:lnTo>
                  <a:pt x="1194" y="472"/>
                </a:lnTo>
                <a:lnTo>
                  <a:pt x="1188" y="470"/>
                </a:lnTo>
                <a:lnTo>
                  <a:pt x="1188" y="470"/>
                </a:lnTo>
                <a:lnTo>
                  <a:pt x="1188" y="470"/>
                </a:lnTo>
                <a:lnTo>
                  <a:pt x="1182" y="463"/>
                </a:lnTo>
                <a:lnTo>
                  <a:pt x="1180" y="461"/>
                </a:lnTo>
                <a:lnTo>
                  <a:pt x="1180" y="461"/>
                </a:lnTo>
                <a:lnTo>
                  <a:pt x="1178" y="461"/>
                </a:lnTo>
                <a:lnTo>
                  <a:pt x="1178" y="461"/>
                </a:lnTo>
                <a:lnTo>
                  <a:pt x="1178" y="463"/>
                </a:lnTo>
                <a:lnTo>
                  <a:pt x="1178" y="463"/>
                </a:lnTo>
                <a:lnTo>
                  <a:pt x="1180" y="466"/>
                </a:lnTo>
                <a:lnTo>
                  <a:pt x="1182" y="468"/>
                </a:lnTo>
                <a:lnTo>
                  <a:pt x="1182" y="468"/>
                </a:lnTo>
                <a:lnTo>
                  <a:pt x="1182" y="468"/>
                </a:lnTo>
                <a:lnTo>
                  <a:pt x="1182" y="468"/>
                </a:lnTo>
                <a:lnTo>
                  <a:pt x="1178" y="468"/>
                </a:lnTo>
                <a:lnTo>
                  <a:pt x="1175" y="470"/>
                </a:lnTo>
                <a:lnTo>
                  <a:pt x="1175" y="470"/>
                </a:lnTo>
                <a:lnTo>
                  <a:pt x="1173" y="470"/>
                </a:lnTo>
                <a:lnTo>
                  <a:pt x="1171" y="470"/>
                </a:lnTo>
                <a:lnTo>
                  <a:pt x="1169" y="470"/>
                </a:lnTo>
                <a:lnTo>
                  <a:pt x="1167" y="468"/>
                </a:lnTo>
                <a:lnTo>
                  <a:pt x="1163" y="468"/>
                </a:lnTo>
                <a:lnTo>
                  <a:pt x="1157" y="468"/>
                </a:lnTo>
                <a:lnTo>
                  <a:pt x="1152" y="468"/>
                </a:lnTo>
                <a:lnTo>
                  <a:pt x="1152" y="468"/>
                </a:lnTo>
                <a:lnTo>
                  <a:pt x="1150" y="468"/>
                </a:lnTo>
                <a:lnTo>
                  <a:pt x="1148" y="468"/>
                </a:lnTo>
                <a:lnTo>
                  <a:pt x="1146" y="468"/>
                </a:lnTo>
                <a:lnTo>
                  <a:pt x="1144" y="470"/>
                </a:lnTo>
                <a:lnTo>
                  <a:pt x="1144" y="470"/>
                </a:lnTo>
                <a:lnTo>
                  <a:pt x="1136" y="470"/>
                </a:lnTo>
                <a:lnTo>
                  <a:pt x="1134" y="470"/>
                </a:lnTo>
                <a:lnTo>
                  <a:pt x="1131" y="470"/>
                </a:lnTo>
                <a:lnTo>
                  <a:pt x="1129" y="470"/>
                </a:lnTo>
                <a:lnTo>
                  <a:pt x="1127" y="470"/>
                </a:lnTo>
                <a:lnTo>
                  <a:pt x="1125" y="470"/>
                </a:lnTo>
                <a:lnTo>
                  <a:pt x="1125" y="470"/>
                </a:lnTo>
                <a:lnTo>
                  <a:pt x="1121" y="468"/>
                </a:lnTo>
                <a:lnTo>
                  <a:pt x="1117" y="468"/>
                </a:lnTo>
                <a:lnTo>
                  <a:pt x="1115" y="466"/>
                </a:lnTo>
                <a:lnTo>
                  <a:pt x="1111" y="461"/>
                </a:lnTo>
                <a:lnTo>
                  <a:pt x="1108" y="459"/>
                </a:lnTo>
                <a:lnTo>
                  <a:pt x="1106" y="461"/>
                </a:lnTo>
                <a:lnTo>
                  <a:pt x="1102" y="461"/>
                </a:lnTo>
                <a:lnTo>
                  <a:pt x="1098" y="461"/>
                </a:lnTo>
                <a:lnTo>
                  <a:pt x="1096" y="461"/>
                </a:lnTo>
                <a:lnTo>
                  <a:pt x="1094" y="461"/>
                </a:lnTo>
                <a:lnTo>
                  <a:pt x="1092" y="459"/>
                </a:lnTo>
                <a:lnTo>
                  <a:pt x="1092" y="459"/>
                </a:lnTo>
                <a:lnTo>
                  <a:pt x="1092" y="457"/>
                </a:lnTo>
                <a:lnTo>
                  <a:pt x="1092" y="457"/>
                </a:lnTo>
                <a:lnTo>
                  <a:pt x="1090" y="457"/>
                </a:lnTo>
                <a:lnTo>
                  <a:pt x="1087" y="457"/>
                </a:lnTo>
                <a:lnTo>
                  <a:pt x="1087" y="457"/>
                </a:lnTo>
                <a:lnTo>
                  <a:pt x="1087" y="455"/>
                </a:lnTo>
                <a:lnTo>
                  <a:pt x="1087" y="455"/>
                </a:lnTo>
                <a:lnTo>
                  <a:pt x="1087" y="455"/>
                </a:lnTo>
                <a:lnTo>
                  <a:pt x="1085" y="455"/>
                </a:lnTo>
                <a:lnTo>
                  <a:pt x="1085" y="455"/>
                </a:lnTo>
                <a:lnTo>
                  <a:pt x="1083" y="455"/>
                </a:lnTo>
                <a:lnTo>
                  <a:pt x="1081" y="453"/>
                </a:lnTo>
                <a:lnTo>
                  <a:pt x="1081" y="451"/>
                </a:lnTo>
                <a:lnTo>
                  <a:pt x="1079" y="449"/>
                </a:lnTo>
                <a:lnTo>
                  <a:pt x="1079" y="445"/>
                </a:lnTo>
                <a:lnTo>
                  <a:pt x="1077" y="445"/>
                </a:lnTo>
                <a:lnTo>
                  <a:pt x="1077" y="443"/>
                </a:lnTo>
                <a:lnTo>
                  <a:pt x="1075" y="443"/>
                </a:lnTo>
                <a:lnTo>
                  <a:pt x="1073" y="440"/>
                </a:lnTo>
                <a:lnTo>
                  <a:pt x="1071" y="440"/>
                </a:lnTo>
                <a:lnTo>
                  <a:pt x="1067" y="440"/>
                </a:lnTo>
                <a:lnTo>
                  <a:pt x="1062" y="443"/>
                </a:lnTo>
                <a:lnTo>
                  <a:pt x="1060" y="443"/>
                </a:lnTo>
                <a:lnTo>
                  <a:pt x="1052" y="447"/>
                </a:lnTo>
                <a:lnTo>
                  <a:pt x="1046" y="447"/>
                </a:lnTo>
                <a:lnTo>
                  <a:pt x="1039" y="449"/>
                </a:lnTo>
                <a:lnTo>
                  <a:pt x="1037" y="449"/>
                </a:lnTo>
                <a:lnTo>
                  <a:pt x="1033" y="453"/>
                </a:lnTo>
                <a:lnTo>
                  <a:pt x="1033" y="455"/>
                </a:lnTo>
                <a:lnTo>
                  <a:pt x="1033" y="457"/>
                </a:lnTo>
                <a:lnTo>
                  <a:pt x="1037" y="459"/>
                </a:lnTo>
                <a:lnTo>
                  <a:pt x="1039" y="459"/>
                </a:lnTo>
                <a:lnTo>
                  <a:pt x="1039" y="459"/>
                </a:lnTo>
                <a:lnTo>
                  <a:pt x="1041" y="459"/>
                </a:lnTo>
                <a:lnTo>
                  <a:pt x="1043" y="459"/>
                </a:lnTo>
                <a:lnTo>
                  <a:pt x="1048" y="459"/>
                </a:lnTo>
                <a:lnTo>
                  <a:pt x="1048" y="457"/>
                </a:lnTo>
                <a:lnTo>
                  <a:pt x="1048" y="457"/>
                </a:lnTo>
                <a:lnTo>
                  <a:pt x="1048" y="455"/>
                </a:lnTo>
                <a:lnTo>
                  <a:pt x="1048" y="455"/>
                </a:lnTo>
                <a:lnTo>
                  <a:pt x="1050" y="455"/>
                </a:lnTo>
                <a:lnTo>
                  <a:pt x="1054" y="455"/>
                </a:lnTo>
                <a:lnTo>
                  <a:pt x="1056" y="455"/>
                </a:lnTo>
                <a:lnTo>
                  <a:pt x="1056" y="455"/>
                </a:lnTo>
                <a:lnTo>
                  <a:pt x="1058" y="453"/>
                </a:lnTo>
                <a:lnTo>
                  <a:pt x="1060" y="453"/>
                </a:lnTo>
                <a:lnTo>
                  <a:pt x="1060" y="453"/>
                </a:lnTo>
                <a:lnTo>
                  <a:pt x="1062" y="455"/>
                </a:lnTo>
                <a:lnTo>
                  <a:pt x="1064" y="453"/>
                </a:lnTo>
                <a:lnTo>
                  <a:pt x="1064" y="451"/>
                </a:lnTo>
                <a:lnTo>
                  <a:pt x="1064" y="451"/>
                </a:lnTo>
                <a:lnTo>
                  <a:pt x="1069" y="449"/>
                </a:lnTo>
                <a:lnTo>
                  <a:pt x="1071" y="447"/>
                </a:lnTo>
                <a:lnTo>
                  <a:pt x="1073" y="447"/>
                </a:lnTo>
                <a:lnTo>
                  <a:pt x="1075" y="449"/>
                </a:lnTo>
                <a:lnTo>
                  <a:pt x="1075" y="449"/>
                </a:lnTo>
                <a:lnTo>
                  <a:pt x="1075" y="451"/>
                </a:lnTo>
                <a:lnTo>
                  <a:pt x="1075" y="451"/>
                </a:lnTo>
                <a:lnTo>
                  <a:pt x="1073" y="453"/>
                </a:lnTo>
                <a:lnTo>
                  <a:pt x="1071" y="453"/>
                </a:lnTo>
                <a:lnTo>
                  <a:pt x="1071" y="453"/>
                </a:lnTo>
                <a:lnTo>
                  <a:pt x="1069" y="453"/>
                </a:lnTo>
                <a:lnTo>
                  <a:pt x="1067" y="455"/>
                </a:lnTo>
                <a:lnTo>
                  <a:pt x="1067" y="455"/>
                </a:lnTo>
                <a:lnTo>
                  <a:pt x="1067" y="457"/>
                </a:lnTo>
                <a:lnTo>
                  <a:pt x="1064" y="459"/>
                </a:lnTo>
                <a:lnTo>
                  <a:pt x="1064" y="457"/>
                </a:lnTo>
                <a:lnTo>
                  <a:pt x="1062" y="457"/>
                </a:lnTo>
                <a:lnTo>
                  <a:pt x="1062" y="457"/>
                </a:lnTo>
                <a:lnTo>
                  <a:pt x="1060" y="459"/>
                </a:lnTo>
                <a:lnTo>
                  <a:pt x="1060" y="459"/>
                </a:lnTo>
                <a:lnTo>
                  <a:pt x="1058" y="461"/>
                </a:lnTo>
                <a:lnTo>
                  <a:pt x="1058" y="461"/>
                </a:lnTo>
                <a:lnTo>
                  <a:pt x="1056" y="461"/>
                </a:lnTo>
                <a:lnTo>
                  <a:pt x="1054" y="461"/>
                </a:lnTo>
                <a:lnTo>
                  <a:pt x="1052" y="461"/>
                </a:lnTo>
                <a:lnTo>
                  <a:pt x="1052" y="461"/>
                </a:lnTo>
                <a:lnTo>
                  <a:pt x="1050" y="461"/>
                </a:lnTo>
                <a:lnTo>
                  <a:pt x="1046" y="461"/>
                </a:lnTo>
                <a:lnTo>
                  <a:pt x="1046" y="461"/>
                </a:lnTo>
                <a:lnTo>
                  <a:pt x="1046" y="463"/>
                </a:lnTo>
                <a:lnTo>
                  <a:pt x="1048" y="463"/>
                </a:lnTo>
                <a:lnTo>
                  <a:pt x="1046" y="466"/>
                </a:lnTo>
                <a:lnTo>
                  <a:pt x="1046" y="468"/>
                </a:lnTo>
                <a:lnTo>
                  <a:pt x="1043" y="468"/>
                </a:lnTo>
                <a:lnTo>
                  <a:pt x="1043" y="470"/>
                </a:lnTo>
                <a:lnTo>
                  <a:pt x="1043" y="470"/>
                </a:lnTo>
                <a:lnTo>
                  <a:pt x="1046" y="472"/>
                </a:lnTo>
                <a:lnTo>
                  <a:pt x="1048" y="474"/>
                </a:lnTo>
                <a:lnTo>
                  <a:pt x="1048" y="476"/>
                </a:lnTo>
                <a:lnTo>
                  <a:pt x="1048" y="476"/>
                </a:lnTo>
                <a:lnTo>
                  <a:pt x="1048" y="478"/>
                </a:lnTo>
                <a:lnTo>
                  <a:pt x="1048" y="478"/>
                </a:lnTo>
                <a:lnTo>
                  <a:pt x="1050" y="480"/>
                </a:lnTo>
                <a:lnTo>
                  <a:pt x="1050" y="482"/>
                </a:lnTo>
                <a:lnTo>
                  <a:pt x="1054" y="484"/>
                </a:lnTo>
                <a:lnTo>
                  <a:pt x="1054" y="484"/>
                </a:lnTo>
                <a:lnTo>
                  <a:pt x="1052" y="487"/>
                </a:lnTo>
                <a:lnTo>
                  <a:pt x="1052" y="487"/>
                </a:lnTo>
                <a:lnTo>
                  <a:pt x="1054" y="489"/>
                </a:lnTo>
                <a:lnTo>
                  <a:pt x="1056" y="491"/>
                </a:lnTo>
                <a:lnTo>
                  <a:pt x="1054" y="491"/>
                </a:lnTo>
                <a:lnTo>
                  <a:pt x="1052" y="489"/>
                </a:lnTo>
                <a:lnTo>
                  <a:pt x="1052" y="489"/>
                </a:lnTo>
                <a:lnTo>
                  <a:pt x="1052" y="489"/>
                </a:lnTo>
                <a:lnTo>
                  <a:pt x="1052" y="489"/>
                </a:lnTo>
                <a:lnTo>
                  <a:pt x="1050" y="489"/>
                </a:lnTo>
                <a:lnTo>
                  <a:pt x="1048" y="487"/>
                </a:lnTo>
                <a:lnTo>
                  <a:pt x="1048" y="489"/>
                </a:lnTo>
                <a:lnTo>
                  <a:pt x="1048" y="489"/>
                </a:lnTo>
                <a:lnTo>
                  <a:pt x="1048" y="493"/>
                </a:lnTo>
                <a:lnTo>
                  <a:pt x="1048" y="493"/>
                </a:lnTo>
                <a:lnTo>
                  <a:pt x="1048" y="493"/>
                </a:lnTo>
                <a:lnTo>
                  <a:pt x="1050" y="497"/>
                </a:lnTo>
                <a:lnTo>
                  <a:pt x="1054" y="501"/>
                </a:lnTo>
                <a:lnTo>
                  <a:pt x="1054" y="501"/>
                </a:lnTo>
                <a:lnTo>
                  <a:pt x="1054" y="501"/>
                </a:lnTo>
                <a:lnTo>
                  <a:pt x="1052" y="501"/>
                </a:lnTo>
                <a:lnTo>
                  <a:pt x="1050" y="499"/>
                </a:lnTo>
                <a:lnTo>
                  <a:pt x="1048" y="497"/>
                </a:lnTo>
                <a:lnTo>
                  <a:pt x="1046" y="495"/>
                </a:lnTo>
                <a:lnTo>
                  <a:pt x="1043" y="493"/>
                </a:lnTo>
                <a:lnTo>
                  <a:pt x="1043" y="493"/>
                </a:lnTo>
                <a:lnTo>
                  <a:pt x="1041" y="491"/>
                </a:lnTo>
                <a:lnTo>
                  <a:pt x="1041" y="491"/>
                </a:lnTo>
                <a:lnTo>
                  <a:pt x="1041" y="491"/>
                </a:lnTo>
                <a:lnTo>
                  <a:pt x="1039" y="489"/>
                </a:lnTo>
                <a:lnTo>
                  <a:pt x="1037" y="487"/>
                </a:lnTo>
                <a:lnTo>
                  <a:pt x="1035" y="484"/>
                </a:lnTo>
                <a:lnTo>
                  <a:pt x="1037" y="484"/>
                </a:lnTo>
                <a:lnTo>
                  <a:pt x="1037" y="487"/>
                </a:lnTo>
                <a:lnTo>
                  <a:pt x="1039" y="487"/>
                </a:lnTo>
                <a:lnTo>
                  <a:pt x="1041" y="487"/>
                </a:lnTo>
                <a:lnTo>
                  <a:pt x="1043" y="484"/>
                </a:lnTo>
                <a:lnTo>
                  <a:pt x="1043" y="484"/>
                </a:lnTo>
                <a:lnTo>
                  <a:pt x="1043" y="484"/>
                </a:lnTo>
                <a:lnTo>
                  <a:pt x="1043" y="482"/>
                </a:lnTo>
                <a:lnTo>
                  <a:pt x="1043" y="482"/>
                </a:lnTo>
                <a:lnTo>
                  <a:pt x="1037" y="478"/>
                </a:lnTo>
                <a:lnTo>
                  <a:pt x="1035" y="476"/>
                </a:lnTo>
                <a:lnTo>
                  <a:pt x="1035" y="474"/>
                </a:lnTo>
                <a:lnTo>
                  <a:pt x="1035" y="474"/>
                </a:lnTo>
                <a:lnTo>
                  <a:pt x="1033" y="472"/>
                </a:lnTo>
                <a:lnTo>
                  <a:pt x="1033" y="474"/>
                </a:lnTo>
                <a:lnTo>
                  <a:pt x="1031" y="476"/>
                </a:lnTo>
                <a:lnTo>
                  <a:pt x="1031" y="478"/>
                </a:lnTo>
                <a:lnTo>
                  <a:pt x="1031" y="476"/>
                </a:lnTo>
                <a:lnTo>
                  <a:pt x="1029" y="476"/>
                </a:lnTo>
                <a:lnTo>
                  <a:pt x="1029" y="474"/>
                </a:lnTo>
                <a:lnTo>
                  <a:pt x="1029" y="472"/>
                </a:lnTo>
                <a:lnTo>
                  <a:pt x="1029" y="470"/>
                </a:lnTo>
                <a:lnTo>
                  <a:pt x="1027" y="470"/>
                </a:lnTo>
                <a:lnTo>
                  <a:pt x="1025" y="470"/>
                </a:lnTo>
                <a:lnTo>
                  <a:pt x="1020" y="470"/>
                </a:lnTo>
                <a:lnTo>
                  <a:pt x="1018" y="470"/>
                </a:lnTo>
                <a:lnTo>
                  <a:pt x="1018" y="468"/>
                </a:lnTo>
                <a:lnTo>
                  <a:pt x="1016" y="466"/>
                </a:lnTo>
                <a:lnTo>
                  <a:pt x="1016" y="466"/>
                </a:lnTo>
                <a:lnTo>
                  <a:pt x="1014" y="466"/>
                </a:lnTo>
                <a:lnTo>
                  <a:pt x="1014" y="463"/>
                </a:lnTo>
                <a:lnTo>
                  <a:pt x="1012" y="463"/>
                </a:lnTo>
                <a:lnTo>
                  <a:pt x="1012" y="463"/>
                </a:lnTo>
                <a:lnTo>
                  <a:pt x="1010" y="463"/>
                </a:lnTo>
                <a:lnTo>
                  <a:pt x="1008" y="463"/>
                </a:lnTo>
                <a:lnTo>
                  <a:pt x="1002" y="468"/>
                </a:lnTo>
                <a:lnTo>
                  <a:pt x="999" y="468"/>
                </a:lnTo>
                <a:lnTo>
                  <a:pt x="997" y="468"/>
                </a:lnTo>
                <a:lnTo>
                  <a:pt x="997" y="468"/>
                </a:lnTo>
                <a:lnTo>
                  <a:pt x="997" y="468"/>
                </a:lnTo>
                <a:lnTo>
                  <a:pt x="995" y="468"/>
                </a:lnTo>
                <a:lnTo>
                  <a:pt x="993" y="468"/>
                </a:lnTo>
                <a:lnTo>
                  <a:pt x="991" y="470"/>
                </a:lnTo>
                <a:lnTo>
                  <a:pt x="989" y="470"/>
                </a:lnTo>
                <a:lnTo>
                  <a:pt x="983" y="470"/>
                </a:lnTo>
                <a:lnTo>
                  <a:pt x="983" y="470"/>
                </a:lnTo>
                <a:lnTo>
                  <a:pt x="981" y="470"/>
                </a:lnTo>
                <a:lnTo>
                  <a:pt x="979" y="472"/>
                </a:lnTo>
                <a:lnTo>
                  <a:pt x="979" y="472"/>
                </a:lnTo>
                <a:lnTo>
                  <a:pt x="972" y="472"/>
                </a:lnTo>
                <a:lnTo>
                  <a:pt x="970" y="472"/>
                </a:lnTo>
                <a:lnTo>
                  <a:pt x="968" y="470"/>
                </a:lnTo>
                <a:lnTo>
                  <a:pt x="962" y="470"/>
                </a:lnTo>
                <a:lnTo>
                  <a:pt x="958" y="470"/>
                </a:lnTo>
                <a:lnTo>
                  <a:pt x="955" y="470"/>
                </a:lnTo>
                <a:lnTo>
                  <a:pt x="953" y="470"/>
                </a:lnTo>
                <a:lnTo>
                  <a:pt x="951" y="470"/>
                </a:lnTo>
                <a:lnTo>
                  <a:pt x="949" y="470"/>
                </a:lnTo>
                <a:lnTo>
                  <a:pt x="947" y="468"/>
                </a:lnTo>
                <a:lnTo>
                  <a:pt x="943" y="468"/>
                </a:lnTo>
                <a:lnTo>
                  <a:pt x="941" y="468"/>
                </a:lnTo>
                <a:lnTo>
                  <a:pt x="939" y="468"/>
                </a:lnTo>
                <a:lnTo>
                  <a:pt x="937" y="466"/>
                </a:lnTo>
                <a:lnTo>
                  <a:pt x="935" y="466"/>
                </a:lnTo>
                <a:lnTo>
                  <a:pt x="935" y="466"/>
                </a:lnTo>
                <a:lnTo>
                  <a:pt x="939" y="463"/>
                </a:lnTo>
                <a:lnTo>
                  <a:pt x="939" y="463"/>
                </a:lnTo>
                <a:lnTo>
                  <a:pt x="939" y="461"/>
                </a:lnTo>
                <a:lnTo>
                  <a:pt x="939" y="461"/>
                </a:lnTo>
                <a:lnTo>
                  <a:pt x="941" y="459"/>
                </a:lnTo>
                <a:lnTo>
                  <a:pt x="943" y="459"/>
                </a:lnTo>
                <a:lnTo>
                  <a:pt x="945" y="457"/>
                </a:lnTo>
                <a:lnTo>
                  <a:pt x="951" y="457"/>
                </a:lnTo>
                <a:lnTo>
                  <a:pt x="955" y="457"/>
                </a:lnTo>
                <a:lnTo>
                  <a:pt x="955" y="457"/>
                </a:lnTo>
                <a:lnTo>
                  <a:pt x="955" y="455"/>
                </a:lnTo>
                <a:lnTo>
                  <a:pt x="958" y="453"/>
                </a:lnTo>
                <a:lnTo>
                  <a:pt x="955" y="453"/>
                </a:lnTo>
                <a:lnTo>
                  <a:pt x="955" y="453"/>
                </a:lnTo>
                <a:lnTo>
                  <a:pt x="955" y="453"/>
                </a:lnTo>
                <a:lnTo>
                  <a:pt x="955" y="451"/>
                </a:lnTo>
                <a:lnTo>
                  <a:pt x="953" y="449"/>
                </a:lnTo>
                <a:lnTo>
                  <a:pt x="949" y="447"/>
                </a:lnTo>
                <a:lnTo>
                  <a:pt x="947" y="445"/>
                </a:lnTo>
                <a:lnTo>
                  <a:pt x="941" y="443"/>
                </a:lnTo>
                <a:lnTo>
                  <a:pt x="939" y="440"/>
                </a:lnTo>
                <a:lnTo>
                  <a:pt x="935" y="440"/>
                </a:lnTo>
                <a:lnTo>
                  <a:pt x="932" y="438"/>
                </a:lnTo>
                <a:lnTo>
                  <a:pt x="930" y="438"/>
                </a:lnTo>
                <a:lnTo>
                  <a:pt x="928" y="438"/>
                </a:lnTo>
                <a:lnTo>
                  <a:pt x="928" y="438"/>
                </a:lnTo>
                <a:lnTo>
                  <a:pt x="924" y="438"/>
                </a:lnTo>
                <a:lnTo>
                  <a:pt x="924" y="438"/>
                </a:lnTo>
                <a:lnTo>
                  <a:pt x="924" y="438"/>
                </a:lnTo>
                <a:lnTo>
                  <a:pt x="926" y="443"/>
                </a:lnTo>
                <a:lnTo>
                  <a:pt x="926" y="443"/>
                </a:lnTo>
                <a:lnTo>
                  <a:pt x="924" y="443"/>
                </a:lnTo>
                <a:lnTo>
                  <a:pt x="922" y="440"/>
                </a:lnTo>
                <a:lnTo>
                  <a:pt x="922" y="440"/>
                </a:lnTo>
                <a:lnTo>
                  <a:pt x="920" y="440"/>
                </a:lnTo>
                <a:lnTo>
                  <a:pt x="911" y="440"/>
                </a:lnTo>
                <a:lnTo>
                  <a:pt x="911" y="440"/>
                </a:lnTo>
                <a:lnTo>
                  <a:pt x="909" y="440"/>
                </a:lnTo>
                <a:lnTo>
                  <a:pt x="907" y="440"/>
                </a:lnTo>
                <a:lnTo>
                  <a:pt x="901" y="438"/>
                </a:lnTo>
                <a:lnTo>
                  <a:pt x="897" y="436"/>
                </a:lnTo>
                <a:lnTo>
                  <a:pt x="895" y="436"/>
                </a:lnTo>
                <a:lnTo>
                  <a:pt x="891" y="434"/>
                </a:lnTo>
                <a:lnTo>
                  <a:pt x="888" y="432"/>
                </a:lnTo>
                <a:lnTo>
                  <a:pt x="886" y="432"/>
                </a:lnTo>
                <a:lnTo>
                  <a:pt x="872" y="430"/>
                </a:lnTo>
                <a:lnTo>
                  <a:pt x="867" y="428"/>
                </a:lnTo>
                <a:lnTo>
                  <a:pt x="865" y="428"/>
                </a:lnTo>
                <a:lnTo>
                  <a:pt x="857" y="424"/>
                </a:lnTo>
                <a:lnTo>
                  <a:pt x="855" y="422"/>
                </a:lnTo>
                <a:lnTo>
                  <a:pt x="851" y="419"/>
                </a:lnTo>
                <a:lnTo>
                  <a:pt x="847" y="419"/>
                </a:lnTo>
                <a:lnTo>
                  <a:pt x="844" y="417"/>
                </a:lnTo>
                <a:lnTo>
                  <a:pt x="840" y="417"/>
                </a:lnTo>
                <a:lnTo>
                  <a:pt x="834" y="417"/>
                </a:lnTo>
                <a:lnTo>
                  <a:pt x="830" y="417"/>
                </a:lnTo>
                <a:lnTo>
                  <a:pt x="830" y="417"/>
                </a:lnTo>
                <a:lnTo>
                  <a:pt x="826" y="417"/>
                </a:lnTo>
                <a:lnTo>
                  <a:pt x="826" y="417"/>
                </a:lnTo>
                <a:lnTo>
                  <a:pt x="826" y="419"/>
                </a:lnTo>
                <a:lnTo>
                  <a:pt x="823" y="419"/>
                </a:lnTo>
                <a:lnTo>
                  <a:pt x="823" y="422"/>
                </a:lnTo>
                <a:lnTo>
                  <a:pt x="823" y="424"/>
                </a:lnTo>
                <a:lnTo>
                  <a:pt x="821" y="426"/>
                </a:lnTo>
                <a:lnTo>
                  <a:pt x="821" y="426"/>
                </a:lnTo>
                <a:lnTo>
                  <a:pt x="819" y="428"/>
                </a:lnTo>
                <a:lnTo>
                  <a:pt x="817" y="428"/>
                </a:lnTo>
                <a:lnTo>
                  <a:pt x="817" y="428"/>
                </a:lnTo>
                <a:lnTo>
                  <a:pt x="811" y="428"/>
                </a:lnTo>
                <a:lnTo>
                  <a:pt x="809" y="430"/>
                </a:lnTo>
                <a:lnTo>
                  <a:pt x="807" y="430"/>
                </a:lnTo>
                <a:lnTo>
                  <a:pt x="805" y="428"/>
                </a:lnTo>
                <a:lnTo>
                  <a:pt x="805" y="428"/>
                </a:lnTo>
                <a:lnTo>
                  <a:pt x="805" y="428"/>
                </a:lnTo>
                <a:lnTo>
                  <a:pt x="805" y="426"/>
                </a:lnTo>
                <a:lnTo>
                  <a:pt x="805" y="426"/>
                </a:lnTo>
                <a:lnTo>
                  <a:pt x="809" y="422"/>
                </a:lnTo>
                <a:lnTo>
                  <a:pt x="809" y="422"/>
                </a:lnTo>
                <a:lnTo>
                  <a:pt x="807" y="419"/>
                </a:lnTo>
                <a:lnTo>
                  <a:pt x="805" y="419"/>
                </a:lnTo>
                <a:lnTo>
                  <a:pt x="805" y="415"/>
                </a:lnTo>
                <a:lnTo>
                  <a:pt x="805" y="413"/>
                </a:lnTo>
                <a:lnTo>
                  <a:pt x="805" y="411"/>
                </a:lnTo>
                <a:lnTo>
                  <a:pt x="805" y="409"/>
                </a:lnTo>
                <a:lnTo>
                  <a:pt x="805" y="409"/>
                </a:lnTo>
                <a:lnTo>
                  <a:pt x="803" y="409"/>
                </a:lnTo>
                <a:lnTo>
                  <a:pt x="803" y="409"/>
                </a:lnTo>
                <a:lnTo>
                  <a:pt x="800" y="409"/>
                </a:lnTo>
                <a:lnTo>
                  <a:pt x="800" y="411"/>
                </a:lnTo>
                <a:lnTo>
                  <a:pt x="798" y="411"/>
                </a:lnTo>
                <a:lnTo>
                  <a:pt x="796" y="413"/>
                </a:lnTo>
                <a:lnTo>
                  <a:pt x="798" y="413"/>
                </a:lnTo>
                <a:lnTo>
                  <a:pt x="798" y="413"/>
                </a:lnTo>
                <a:lnTo>
                  <a:pt x="798" y="413"/>
                </a:lnTo>
                <a:lnTo>
                  <a:pt x="800" y="413"/>
                </a:lnTo>
                <a:lnTo>
                  <a:pt x="800" y="413"/>
                </a:lnTo>
                <a:lnTo>
                  <a:pt x="798" y="415"/>
                </a:lnTo>
                <a:lnTo>
                  <a:pt x="798" y="415"/>
                </a:lnTo>
                <a:lnTo>
                  <a:pt x="796" y="417"/>
                </a:lnTo>
                <a:lnTo>
                  <a:pt x="796" y="417"/>
                </a:lnTo>
                <a:lnTo>
                  <a:pt x="794" y="417"/>
                </a:lnTo>
                <a:lnTo>
                  <a:pt x="794" y="417"/>
                </a:lnTo>
                <a:lnTo>
                  <a:pt x="794" y="419"/>
                </a:lnTo>
                <a:lnTo>
                  <a:pt x="794" y="419"/>
                </a:lnTo>
                <a:lnTo>
                  <a:pt x="792" y="422"/>
                </a:lnTo>
                <a:lnTo>
                  <a:pt x="792" y="422"/>
                </a:lnTo>
                <a:lnTo>
                  <a:pt x="792" y="424"/>
                </a:lnTo>
                <a:lnTo>
                  <a:pt x="794" y="426"/>
                </a:lnTo>
                <a:lnTo>
                  <a:pt x="794" y="428"/>
                </a:lnTo>
                <a:lnTo>
                  <a:pt x="792" y="430"/>
                </a:lnTo>
                <a:lnTo>
                  <a:pt x="790" y="430"/>
                </a:lnTo>
                <a:lnTo>
                  <a:pt x="786" y="428"/>
                </a:lnTo>
                <a:lnTo>
                  <a:pt x="784" y="428"/>
                </a:lnTo>
                <a:lnTo>
                  <a:pt x="782" y="426"/>
                </a:lnTo>
                <a:lnTo>
                  <a:pt x="779" y="424"/>
                </a:lnTo>
                <a:lnTo>
                  <a:pt x="773" y="419"/>
                </a:lnTo>
                <a:lnTo>
                  <a:pt x="773" y="419"/>
                </a:lnTo>
                <a:lnTo>
                  <a:pt x="771" y="417"/>
                </a:lnTo>
                <a:lnTo>
                  <a:pt x="771" y="413"/>
                </a:lnTo>
                <a:lnTo>
                  <a:pt x="769" y="411"/>
                </a:lnTo>
                <a:lnTo>
                  <a:pt x="765" y="407"/>
                </a:lnTo>
                <a:lnTo>
                  <a:pt x="765" y="405"/>
                </a:lnTo>
                <a:lnTo>
                  <a:pt x="763" y="403"/>
                </a:lnTo>
                <a:lnTo>
                  <a:pt x="756" y="398"/>
                </a:lnTo>
                <a:lnTo>
                  <a:pt x="754" y="398"/>
                </a:lnTo>
                <a:lnTo>
                  <a:pt x="754" y="398"/>
                </a:lnTo>
                <a:lnTo>
                  <a:pt x="752" y="398"/>
                </a:lnTo>
                <a:lnTo>
                  <a:pt x="752" y="398"/>
                </a:lnTo>
                <a:lnTo>
                  <a:pt x="750" y="401"/>
                </a:lnTo>
                <a:lnTo>
                  <a:pt x="750" y="403"/>
                </a:lnTo>
                <a:lnTo>
                  <a:pt x="752" y="403"/>
                </a:lnTo>
                <a:lnTo>
                  <a:pt x="754" y="403"/>
                </a:lnTo>
                <a:lnTo>
                  <a:pt x="752" y="405"/>
                </a:lnTo>
                <a:lnTo>
                  <a:pt x="752" y="405"/>
                </a:lnTo>
                <a:lnTo>
                  <a:pt x="754" y="405"/>
                </a:lnTo>
                <a:lnTo>
                  <a:pt x="759" y="407"/>
                </a:lnTo>
                <a:lnTo>
                  <a:pt x="756" y="407"/>
                </a:lnTo>
                <a:lnTo>
                  <a:pt x="752" y="409"/>
                </a:lnTo>
                <a:lnTo>
                  <a:pt x="750" y="411"/>
                </a:lnTo>
                <a:lnTo>
                  <a:pt x="748" y="413"/>
                </a:lnTo>
                <a:lnTo>
                  <a:pt x="748" y="413"/>
                </a:lnTo>
                <a:lnTo>
                  <a:pt x="744" y="417"/>
                </a:lnTo>
                <a:lnTo>
                  <a:pt x="742" y="419"/>
                </a:lnTo>
                <a:lnTo>
                  <a:pt x="740" y="419"/>
                </a:lnTo>
                <a:lnTo>
                  <a:pt x="738" y="422"/>
                </a:lnTo>
                <a:lnTo>
                  <a:pt x="738" y="419"/>
                </a:lnTo>
                <a:lnTo>
                  <a:pt x="738" y="419"/>
                </a:lnTo>
                <a:lnTo>
                  <a:pt x="738" y="417"/>
                </a:lnTo>
                <a:lnTo>
                  <a:pt x="738" y="417"/>
                </a:lnTo>
                <a:lnTo>
                  <a:pt x="740" y="415"/>
                </a:lnTo>
                <a:lnTo>
                  <a:pt x="740" y="415"/>
                </a:lnTo>
                <a:lnTo>
                  <a:pt x="740" y="413"/>
                </a:lnTo>
                <a:lnTo>
                  <a:pt x="740" y="413"/>
                </a:lnTo>
                <a:lnTo>
                  <a:pt x="740" y="415"/>
                </a:lnTo>
                <a:lnTo>
                  <a:pt x="738" y="415"/>
                </a:lnTo>
                <a:lnTo>
                  <a:pt x="738" y="415"/>
                </a:lnTo>
                <a:lnTo>
                  <a:pt x="735" y="417"/>
                </a:lnTo>
                <a:lnTo>
                  <a:pt x="731" y="417"/>
                </a:lnTo>
                <a:lnTo>
                  <a:pt x="723" y="419"/>
                </a:lnTo>
                <a:lnTo>
                  <a:pt x="719" y="422"/>
                </a:lnTo>
                <a:lnTo>
                  <a:pt x="717" y="424"/>
                </a:lnTo>
                <a:lnTo>
                  <a:pt x="715" y="426"/>
                </a:lnTo>
                <a:lnTo>
                  <a:pt x="712" y="430"/>
                </a:lnTo>
                <a:lnTo>
                  <a:pt x="710" y="432"/>
                </a:lnTo>
                <a:lnTo>
                  <a:pt x="710" y="432"/>
                </a:lnTo>
                <a:lnTo>
                  <a:pt x="710" y="432"/>
                </a:lnTo>
                <a:lnTo>
                  <a:pt x="710" y="430"/>
                </a:lnTo>
                <a:lnTo>
                  <a:pt x="710" y="428"/>
                </a:lnTo>
                <a:lnTo>
                  <a:pt x="708" y="428"/>
                </a:lnTo>
                <a:lnTo>
                  <a:pt x="708" y="426"/>
                </a:lnTo>
                <a:lnTo>
                  <a:pt x="708" y="426"/>
                </a:lnTo>
                <a:lnTo>
                  <a:pt x="706" y="428"/>
                </a:lnTo>
                <a:lnTo>
                  <a:pt x="706" y="430"/>
                </a:lnTo>
                <a:lnTo>
                  <a:pt x="706" y="430"/>
                </a:lnTo>
                <a:lnTo>
                  <a:pt x="706" y="428"/>
                </a:lnTo>
                <a:lnTo>
                  <a:pt x="704" y="428"/>
                </a:lnTo>
                <a:lnTo>
                  <a:pt x="702" y="426"/>
                </a:lnTo>
                <a:lnTo>
                  <a:pt x="700" y="426"/>
                </a:lnTo>
                <a:lnTo>
                  <a:pt x="698" y="428"/>
                </a:lnTo>
                <a:lnTo>
                  <a:pt x="698" y="428"/>
                </a:lnTo>
                <a:lnTo>
                  <a:pt x="698" y="428"/>
                </a:lnTo>
                <a:lnTo>
                  <a:pt x="698" y="430"/>
                </a:lnTo>
                <a:lnTo>
                  <a:pt x="698" y="430"/>
                </a:lnTo>
                <a:lnTo>
                  <a:pt x="696" y="430"/>
                </a:lnTo>
                <a:lnTo>
                  <a:pt x="694" y="432"/>
                </a:lnTo>
                <a:lnTo>
                  <a:pt x="691" y="434"/>
                </a:lnTo>
                <a:lnTo>
                  <a:pt x="689" y="434"/>
                </a:lnTo>
                <a:lnTo>
                  <a:pt x="687" y="434"/>
                </a:lnTo>
                <a:lnTo>
                  <a:pt x="685" y="436"/>
                </a:lnTo>
                <a:lnTo>
                  <a:pt x="685" y="436"/>
                </a:lnTo>
                <a:lnTo>
                  <a:pt x="685" y="438"/>
                </a:lnTo>
                <a:lnTo>
                  <a:pt x="685" y="438"/>
                </a:lnTo>
                <a:lnTo>
                  <a:pt x="685" y="440"/>
                </a:lnTo>
                <a:lnTo>
                  <a:pt x="685" y="440"/>
                </a:lnTo>
                <a:lnTo>
                  <a:pt x="687" y="440"/>
                </a:lnTo>
                <a:lnTo>
                  <a:pt x="687" y="440"/>
                </a:lnTo>
                <a:lnTo>
                  <a:pt x="687" y="443"/>
                </a:lnTo>
                <a:lnTo>
                  <a:pt x="685" y="443"/>
                </a:lnTo>
                <a:lnTo>
                  <a:pt x="677" y="443"/>
                </a:lnTo>
                <a:lnTo>
                  <a:pt x="677" y="443"/>
                </a:lnTo>
                <a:lnTo>
                  <a:pt x="677" y="443"/>
                </a:lnTo>
                <a:lnTo>
                  <a:pt x="679" y="445"/>
                </a:lnTo>
                <a:lnTo>
                  <a:pt x="679" y="445"/>
                </a:lnTo>
                <a:lnTo>
                  <a:pt x="679" y="445"/>
                </a:lnTo>
                <a:lnTo>
                  <a:pt x="677" y="445"/>
                </a:lnTo>
                <a:lnTo>
                  <a:pt x="675" y="445"/>
                </a:lnTo>
                <a:lnTo>
                  <a:pt x="675" y="443"/>
                </a:lnTo>
                <a:lnTo>
                  <a:pt x="675" y="440"/>
                </a:lnTo>
                <a:lnTo>
                  <a:pt x="677" y="438"/>
                </a:lnTo>
                <a:lnTo>
                  <a:pt x="679" y="438"/>
                </a:lnTo>
                <a:lnTo>
                  <a:pt x="681" y="436"/>
                </a:lnTo>
                <a:lnTo>
                  <a:pt x="683" y="434"/>
                </a:lnTo>
                <a:lnTo>
                  <a:pt x="685" y="432"/>
                </a:lnTo>
                <a:lnTo>
                  <a:pt x="689" y="432"/>
                </a:lnTo>
                <a:lnTo>
                  <a:pt x="691" y="430"/>
                </a:lnTo>
                <a:lnTo>
                  <a:pt x="694" y="430"/>
                </a:lnTo>
                <a:lnTo>
                  <a:pt x="694" y="428"/>
                </a:lnTo>
                <a:lnTo>
                  <a:pt x="696" y="426"/>
                </a:lnTo>
                <a:lnTo>
                  <a:pt x="696" y="426"/>
                </a:lnTo>
                <a:lnTo>
                  <a:pt x="698" y="424"/>
                </a:lnTo>
                <a:lnTo>
                  <a:pt x="704" y="424"/>
                </a:lnTo>
                <a:lnTo>
                  <a:pt x="706" y="424"/>
                </a:lnTo>
                <a:lnTo>
                  <a:pt x="706" y="424"/>
                </a:lnTo>
                <a:lnTo>
                  <a:pt x="710" y="422"/>
                </a:lnTo>
                <a:lnTo>
                  <a:pt x="712" y="422"/>
                </a:lnTo>
                <a:lnTo>
                  <a:pt x="715" y="422"/>
                </a:lnTo>
                <a:lnTo>
                  <a:pt x="719" y="419"/>
                </a:lnTo>
                <a:lnTo>
                  <a:pt x="729" y="413"/>
                </a:lnTo>
                <a:lnTo>
                  <a:pt x="731" y="411"/>
                </a:lnTo>
                <a:lnTo>
                  <a:pt x="731" y="411"/>
                </a:lnTo>
                <a:lnTo>
                  <a:pt x="729" y="409"/>
                </a:lnTo>
                <a:lnTo>
                  <a:pt x="729" y="407"/>
                </a:lnTo>
                <a:lnTo>
                  <a:pt x="729" y="409"/>
                </a:lnTo>
                <a:lnTo>
                  <a:pt x="725" y="411"/>
                </a:lnTo>
                <a:lnTo>
                  <a:pt x="725" y="411"/>
                </a:lnTo>
                <a:lnTo>
                  <a:pt x="723" y="411"/>
                </a:lnTo>
                <a:lnTo>
                  <a:pt x="721" y="411"/>
                </a:lnTo>
                <a:lnTo>
                  <a:pt x="721" y="411"/>
                </a:lnTo>
                <a:lnTo>
                  <a:pt x="719" y="409"/>
                </a:lnTo>
                <a:lnTo>
                  <a:pt x="717" y="409"/>
                </a:lnTo>
                <a:lnTo>
                  <a:pt x="715" y="409"/>
                </a:lnTo>
                <a:lnTo>
                  <a:pt x="710" y="411"/>
                </a:lnTo>
                <a:lnTo>
                  <a:pt x="710" y="413"/>
                </a:lnTo>
                <a:lnTo>
                  <a:pt x="710" y="413"/>
                </a:lnTo>
                <a:lnTo>
                  <a:pt x="708" y="415"/>
                </a:lnTo>
                <a:lnTo>
                  <a:pt x="706" y="415"/>
                </a:lnTo>
                <a:lnTo>
                  <a:pt x="706" y="415"/>
                </a:lnTo>
                <a:lnTo>
                  <a:pt x="704" y="415"/>
                </a:lnTo>
                <a:lnTo>
                  <a:pt x="702" y="415"/>
                </a:lnTo>
                <a:lnTo>
                  <a:pt x="696" y="419"/>
                </a:lnTo>
                <a:lnTo>
                  <a:pt x="694" y="419"/>
                </a:lnTo>
                <a:lnTo>
                  <a:pt x="691" y="419"/>
                </a:lnTo>
                <a:lnTo>
                  <a:pt x="691" y="419"/>
                </a:lnTo>
                <a:lnTo>
                  <a:pt x="689" y="419"/>
                </a:lnTo>
                <a:lnTo>
                  <a:pt x="687" y="419"/>
                </a:lnTo>
                <a:lnTo>
                  <a:pt x="687" y="419"/>
                </a:lnTo>
                <a:lnTo>
                  <a:pt x="687" y="422"/>
                </a:lnTo>
                <a:lnTo>
                  <a:pt x="689" y="422"/>
                </a:lnTo>
                <a:lnTo>
                  <a:pt x="689" y="422"/>
                </a:lnTo>
                <a:lnTo>
                  <a:pt x="689" y="422"/>
                </a:lnTo>
                <a:lnTo>
                  <a:pt x="689" y="422"/>
                </a:lnTo>
                <a:lnTo>
                  <a:pt x="687" y="422"/>
                </a:lnTo>
                <a:lnTo>
                  <a:pt x="683" y="422"/>
                </a:lnTo>
                <a:lnTo>
                  <a:pt x="683" y="422"/>
                </a:lnTo>
                <a:lnTo>
                  <a:pt x="681" y="426"/>
                </a:lnTo>
                <a:lnTo>
                  <a:pt x="679" y="426"/>
                </a:lnTo>
                <a:lnTo>
                  <a:pt x="679" y="428"/>
                </a:lnTo>
                <a:lnTo>
                  <a:pt x="677" y="428"/>
                </a:lnTo>
                <a:lnTo>
                  <a:pt x="675" y="428"/>
                </a:lnTo>
                <a:lnTo>
                  <a:pt x="671" y="430"/>
                </a:lnTo>
                <a:lnTo>
                  <a:pt x="666" y="430"/>
                </a:lnTo>
                <a:lnTo>
                  <a:pt x="664" y="432"/>
                </a:lnTo>
                <a:lnTo>
                  <a:pt x="664" y="432"/>
                </a:lnTo>
                <a:lnTo>
                  <a:pt x="666" y="428"/>
                </a:lnTo>
                <a:lnTo>
                  <a:pt x="666" y="428"/>
                </a:lnTo>
                <a:lnTo>
                  <a:pt x="668" y="426"/>
                </a:lnTo>
                <a:lnTo>
                  <a:pt x="668" y="426"/>
                </a:lnTo>
                <a:lnTo>
                  <a:pt x="666" y="424"/>
                </a:lnTo>
                <a:lnTo>
                  <a:pt x="664" y="424"/>
                </a:lnTo>
                <a:lnTo>
                  <a:pt x="664" y="422"/>
                </a:lnTo>
                <a:lnTo>
                  <a:pt x="662" y="422"/>
                </a:lnTo>
                <a:lnTo>
                  <a:pt x="660" y="422"/>
                </a:lnTo>
                <a:lnTo>
                  <a:pt x="660" y="422"/>
                </a:lnTo>
                <a:lnTo>
                  <a:pt x="660" y="422"/>
                </a:lnTo>
                <a:lnTo>
                  <a:pt x="660" y="424"/>
                </a:lnTo>
                <a:lnTo>
                  <a:pt x="660" y="424"/>
                </a:lnTo>
                <a:lnTo>
                  <a:pt x="660" y="426"/>
                </a:lnTo>
                <a:lnTo>
                  <a:pt x="660" y="426"/>
                </a:lnTo>
                <a:lnTo>
                  <a:pt x="654" y="426"/>
                </a:lnTo>
                <a:lnTo>
                  <a:pt x="650" y="426"/>
                </a:lnTo>
                <a:lnTo>
                  <a:pt x="650" y="428"/>
                </a:lnTo>
                <a:lnTo>
                  <a:pt x="650" y="428"/>
                </a:lnTo>
                <a:lnTo>
                  <a:pt x="647" y="430"/>
                </a:lnTo>
                <a:lnTo>
                  <a:pt x="647" y="430"/>
                </a:lnTo>
                <a:lnTo>
                  <a:pt x="645" y="430"/>
                </a:lnTo>
                <a:lnTo>
                  <a:pt x="643" y="430"/>
                </a:lnTo>
                <a:lnTo>
                  <a:pt x="641" y="430"/>
                </a:lnTo>
                <a:lnTo>
                  <a:pt x="639" y="436"/>
                </a:lnTo>
                <a:lnTo>
                  <a:pt x="639" y="436"/>
                </a:lnTo>
                <a:lnTo>
                  <a:pt x="641" y="436"/>
                </a:lnTo>
                <a:lnTo>
                  <a:pt x="643" y="438"/>
                </a:lnTo>
                <a:lnTo>
                  <a:pt x="643" y="438"/>
                </a:lnTo>
                <a:lnTo>
                  <a:pt x="643" y="438"/>
                </a:lnTo>
                <a:lnTo>
                  <a:pt x="641" y="438"/>
                </a:lnTo>
                <a:lnTo>
                  <a:pt x="639" y="438"/>
                </a:lnTo>
                <a:lnTo>
                  <a:pt x="639" y="438"/>
                </a:lnTo>
                <a:lnTo>
                  <a:pt x="639" y="438"/>
                </a:lnTo>
                <a:lnTo>
                  <a:pt x="639" y="440"/>
                </a:lnTo>
                <a:lnTo>
                  <a:pt x="639" y="440"/>
                </a:lnTo>
                <a:lnTo>
                  <a:pt x="643" y="440"/>
                </a:lnTo>
                <a:lnTo>
                  <a:pt x="645" y="443"/>
                </a:lnTo>
                <a:lnTo>
                  <a:pt x="645" y="443"/>
                </a:lnTo>
                <a:lnTo>
                  <a:pt x="650" y="447"/>
                </a:lnTo>
                <a:lnTo>
                  <a:pt x="647" y="447"/>
                </a:lnTo>
                <a:lnTo>
                  <a:pt x="647" y="447"/>
                </a:lnTo>
                <a:lnTo>
                  <a:pt x="639" y="443"/>
                </a:lnTo>
                <a:lnTo>
                  <a:pt x="635" y="440"/>
                </a:lnTo>
                <a:lnTo>
                  <a:pt x="631" y="440"/>
                </a:lnTo>
                <a:lnTo>
                  <a:pt x="627" y="440"/>
                </a:lnTo>
                <a:lnTo>
                  <a:pt x="622" y="440"/>
                </a:lnTo>
                <a:lnTo>
                  <a:pt x="620" y="438"/>
                </a:lnTo>
                <a:lnTo>
                  <a:pt x="610" y="436"/>
                </a:lnTo>
                <a:lnTo>
                  <a:pt x="608" y="434"/>
                </a:lnTo>
                <a:lnTo>
                  <a:pt x="603" y="432"/>
                </a:lnTo>
                <a:lnTo>
                  <a:pt x="599" y="430"/>
                </a:lnTo>
                <a:lnTo>
                  <a:pt x="591" y="426"/>
                </a:lnTo>
                <a:lnTo>
                  <a:pt x="580" y="422"/>
                </a:lnTo>
                <a:lnTo>
                  <a:pt x="574" y="424"/>
                </a:lnTo>
                <a:lnTo>
                  <a:pt x="568" y="422"/>
                </a:lnTo>
                <a:lnTo>
                  <a:pt x="566" y="422"/>
                </a:lnTo>
                <a:lnTo>
                  <a:pt x="564" y="422"/>
                </a:lnTo>
                <a:lnTo>
                  <a:pt x="562" y="422"/>
                </a:lnTo>
                <a:lnTo>
                  <a:pt x="559" y="422"/>
                </a:lnTo>
                <a:lnTo>
                  <a:pt x="559" y="422"/>
                </a:lnTo>
                <a:lnTo>
                  <a:pt x="557" y="419"/>
                </a:lnTo>
                <a:lnTo>
                  <a:pt x="555" y="419"/>
                </a:lnTo>
                <a:lnTo>
                  <a:pt x="547" y="415"/>
                </a:lnTo>
                <a:lnTo>
                  <a:pt x="545" y="415"/>
                </a:lnTo>
                <a:lnTo>
                  <a:pt x="541" y="411"/>
                </a:lnTo>
                <a:lnTo>
                  <a:pt x="532" y="409"/>
                </a:lnTo>
                <a:lnTo>
                  <a:pt x="532" y="411"/>
                </a:lnTo>
                <a:lnTo>
                  <a:pt x="530" y="411"/>
                </a:lnTo>
                <a:lnTo>
                  <a:pt x="528" y="411"/>
                </a:lnTo>
                <a:lnTo>
                  <a:pt x="526" y="411"/>
                </a:lnTo>
                <a:lnTo>
                  <a:pt x="520" y="411"/>
                </a:lnTo>
                <a:lnTo>
                  <a:pt x="515" y="411"/>
                </a:lnTo>
                <a:lnTo>
                  <a:pt x="513" y="413"/>
                </a:lnTo>
                <a:lnTo>
                  <a:pt x="505" y="413"/>
                </a:lnTo>
                <a:lnTo>
                  <a:pt x="503" y="411"/>
                </a:lnTo>
                <a:lnTo>
                  <a:pt x="501" y="411"/>
                </a:lnTo>
                <a:lnTo>
                  <a:pt x="495" y="409"/>
                </a:lnTo>
                <a:lnTo>
                  <a:pt x="492" y="409"/>
                </a:lnTo>
                <a:lnTo>
                  <a:pt x="488" y="409"/>
                </a:lnTo>
                <a:lnTo>
                  <a:pt x="482" y="409"/>
                </a:lnTo>
                <a:lnTo>
                  <a:pt x="478" y="409"/>
                </a:lnTo>
                <a:lnTo>
                  <a:pt x="467" y="407"/>
                </a:lnTo>
                <a:lnTo>
                  <a:pt x="467" y="407"/>
                </a:lnTo>
                <a:lnTo>
                  <a:pt x="465" y="405"/>
                </a:lnTo>
                <a:lnTo>
                  <a:pt x="463" y="405"/>
                </a:lnTo>
                <a:lnTo>
                  <a:pt x="461" y="403"/>
                </a:lnTo>
                <a:lnTo>
                  <a:pt x="461" y="403"/>
                </a:lnTo>
                <a:lnTo>
                  <a:pt x="459" y="405"/>
                </a:lnTo>
                <a:lnTo>
                  <a:pt x="457" y="405"/>
                </a:lnTo>
                <a:lnTo>
                  <a:pt x="453" y="403"/>
                </a:lnTo>
                <a:lnTo>
                  <a:pt x="451" y="403"/>
                </a:lnTo>
                <a:lnTo>
                  <a:pt x="444" y="401"/>
                </a:lnTo>
                <a:lnTo>
                  <a:pt x="444" y="401"/>
                </a:lnTo>
                <a:lnTo>
                  <a:pt x="442" y="401"/>
                </a:lnTo>
                <a:lnTo>
                  <a:pt x="436" y="401"/>
                </a:lnTo>
                <a:lnTo>
                  <a:pt x="432" y="401"/>
                </a:lnTo>
                <a:lnTo>
                  <a:pt x="432" y="403"/>
                </a:lnTo>
                <a:lnTo>
                  <a:pt x="430" y="401"/>
                </a:lnTo>
                <a:lnTo>
                  <a:pt x="427" y="401"/>
                </a:lnTo>
                <a:lnTo>
                  <a:pt x="425" y="401"/>
                </a:lnTo>
                <a:lnTo>
                  <a:pt x="421" y="401"/>
                </a:lnTo>
                <a:lnTo>
                  <a:pt x="419" y="401"/>
                </a:lnTo>
                <a:lnTo>
                  <a:pt x="417" y="403"/>
                </a:lnTo>
                <a:lnTo>
                  <a:pt x="407" y="401"/>
                </a:lnTo>
                <a:lnTo>
                  <a:pt x="409" y="401"/>
                </a:lnTo>
                <a:lnTo>
                  <a:pt x="409" y="398"/>
                </a:lnTo>
                <a:lnTo>
                  <a:pt x="409" y="398"/>
                </a:lnTo>
                <a:lnTo>
                  <a:pt x="402" y="398"/>
                </a:lnTo>
                <a:lnTo>
                  <a:pt x="402" y="398"/>
                </a:lnTo>
                <a:lnTo>
                  <a:pt x="402" y="396"/>
                </a:lnTo>
                <a:lnTo>
                  <a:pt x="400" y="396"/>
                </a:lnTo>
                <a:lnTo>
                  <a:pt x="398" y="396"/>
                </a:lnTo>
                <a:lnTo>
                  <a:pt x="400" y="394"/>
                </a:lnTo>
                <a:lnTo>
                  <a:pt x="402" y="392"/>
                </a:lnTo>
                <a:lnTo>
                  <a:pt x="402" y="390"/>
                </a:lnTo>
                <a:lnTo>
                  <a:pt x="398" y="390"/>
                </a:lnTo>
                <a:lnTo>
                  <a:pt x="396" y="390"/>
                </a:lnTo>
                <a:lnTo>
                  <a:pt x="394" y="390"/>
                </a:lnTo>
                <a:lnTo>
                  <a:pt x="388" y="388"/>
                </a:lnTo>
                <a:lnTo>
                  <a:pt x="383" y="390"/>
                </a:lnTo>
                <a:lnTo>
                  <a:pt x="381" y="390"/>
                </a:lnTo>
                <a:lnTo>
                  <a:pt x="377" y="390"/>
                </a:lnTo>
                <a:lnTo>
                  <a:pt x="373" y="392"/>
                </a:lnTo>
                <a:lnTo>
                  <a:pt x="371" y="392"/>
                </a:lnTo>
                <a:lnTo>
                  <a:pt x="369" y="390"/>
                </a:lnTo>
                <a:lnTo>
                  <a:pt x="365" y="390"/>
                </a:lnTo>
                <a:lnTo>
                  <a:pt x="367" y="388"/>
                </a:lnTo>
                <a:lnTo>
                  <a:pt x="367" y="388"/>
                </a:lnTo>
                <a:lnTo>
                  <a:pt x="365" y="386"/>
                </a:lnTo>
                <a:lnTo>
                  <a:pt x="362" y="384"/>
                </a:lnTo>
                <a:lnTo>
                  <a:pt x="360" y="384"/>
                </a:lnTo>
                <a:lnTo>
                  <a:pt x="358" y="384"/>
                </a:lnTo>
                <a:lnTo>
                  <a:pt x="358" y="386"/>
                </a:lnTo>
                <a:lnTo>
                  <a:pt x="354" y="390"/>
                </a:lnTo>
                <a:lnTo>
                  <a:pt x="352" y="390"/>
                </a:lnTo>
                <a:lnTo>
                  <a:pt x="350" y="392"/>
                </a:lnTo>
                <a:lnTo>
                  <a:pt x="348" y="390"/>
                </a:lnTo>
                <a:lnTo>
                  <a:pt x="348" y="390"/>
                </a:lnTo>
                <a:lnTo>
                  <a:pt x="346" y="388"/>
                </a:lnTo>
                <a:lnTo>
                  <a:pt x="350" y="388"/>
                </a:lnTo>
                <a:lnTo>
                  <a:pt x="352" y="386"/>
                </a:lnTo>
                <a:lnTo>
                  <a:pt x="354" y="384"/>
                </a:lnTo>
                <a:lnTo>
                  <a:pt x="352" y="382"/>
                </a:lnTo>
                <a:lnTo>
                  <a:pt x="350" y="382"/>
                </a:lnTo>
                <a:lnTo>
                  <a:pt x="342" y="380"/>
                </a:lnTo>
                <a:lnTo>
                  <a:pt x="339" y="378"/>
                </a:lnTo>
                <a:lnTo>
                  <a:pt x="342" y="378"/>
                </a:lnTo>
                <a:lnTo>
                  <a:pt x="342" y="378"/>
                </a:lnTo>
                <a:lnTo>
                  <a:pt x="342" y="375"/>
                </a:lnTo>
                <a:lnTo>
                  <a:pt x="337" y="378"/>
                </a:lnTo>
                <a:lnTo>
                  <a:pt x="333" y="382"/>
                </a:lnTo>
                <a:lnTo>
                  <a:pt x="331" y="384"/>
                </a:lnTo>
                <a:lnTo>
                  <a:pt x="329" y="386"/>
                </a:lnTo>
                <a:lnTo>
                  <a:pt x="325" y="388"/>
                </a:lnTo>
                <a:lnTo>
                  <a:pt x="321" y="390"/>
                </a:lnTo>
                <a:lnTo>
                  <a:pt x="318" y="390"/>
                </a:lnTo>
                <a:lnTo>
                  <a:pt x="312" y="390"/>
                </a:lnTo>
                <a:lnTo>
                  <a:pt x="312" y="392"/>
                </a:lnTo>
                <a:lnTo>
                  <a:pt x="310" y="392"/>
                </a:lnTo>
                <a:lnTo>
                  <a:pt x="304" y="392"/>
                </a:lnTo>
                <a:lnTo>
                  <a:pt x="304" y="392"/>
                </a:lnTo>
                <a:lnTo>
                  <a:pt x="300" y="394"/>
                </a:lnTo>
                <a:lnTo>
                  <a:pt x="300" y="394"/>
                </a:lnTo>
                <a:lnTo>
                  <a:pt x="300" y="392"/>
                </a:lnTo>
                <a:lnTo>
                  <a:pt x="300" y="392"/>
                </a:lnTo>
                <a:lnTo>
                  <a:pt x="302" y="392"/>
                </a:lnTo>
                <a:lnTo>
                  <a:pt x="302" y="390"/>
                </a:lnTo>
                <a:lnTo>
                  <a:pt x="302" y="390"/>
                </a:lnTo>
                <a:lnTo>
                  <a:pt x="300" y="390"/>
                </a:lnTo>
                <a:lnTo>
                  <a:pt x="293" y="392"/>
                </a:lnTo>
                <a:lnTo>
                  <a:pt x="289" y="396"/>
                </a:lnTo>
                <a:lnTo>
                  <a:pt x="291" y="396"/>
                </a:lnTo>
                <a:lnTo>
                  <a:pt x="293" y="398"/>
                </a:lnTo>
                <a:lnTo>
                  <a:pt x="300" y="398"/>
                </a:lnTo>
                <a:lnTo>
                  <a:pt x="293" y="401"/>
                </a:lnTo>
                <a:lnTo>
                  <a:pt x="293" y="401"/>
                </a:lnTo>
                <a:lnTo>
                  <a:pt x="291" y="401"/>
                </a:lnTo>
                <a:lnTo>
                  <a:pt x="291" y="403"/>
                </a:lnTo>
                <a:lnTo>
                  <a:pt x="291" y="405"/>
                </a:lnTo>
                <a:lnTo>
                  <a:pt x="291" y="405"/>
                </a:lnTo>
                <a:lnTo>
                  <a:pt x="291" y="405"/>
                </a:lnTo>
                <a:lnTo>
                  <a:pt x="289" y="405"/>
                </a:lnTo>
                <a:lnTo>
                  <a:pt x="289" y="401"/>
                </a:lnTo>
                <a:lnTo>
                  <a:pt x="289" y="401"/>
                </a:lnTo>
                <a:lnTo>
                  <a:pt x="291" y="398"/>
                </a:lnTo>
                <a:lnTo>
                  <a:pt x="289" y="398"/>
                </a:lnTo>
                <a:lnTo>
                  <a:pt x="287" y="398"/>
                </a:lnTo>
                <a:lnTo>
                  <a:pt x="281" y="401"/>
                </a:lnTo>
                <a:lnTo>
                  <a:pt x="281" y="403"/>
                </a:lnTo>
                <a:lnTo>
                  <a:pt x="274" y="405"/>
                </a:lnTo>
                <a:lnTo>
                  <a:pt x="266" y="407"/>
                </a:lnTo>
                <a:lnTo>
                  <a:pt x="264" y="407"/>
                </a:lnTo>
                <a:lnTo>
                  <a:pt x="260" y="409"/>
                </a:lnTo>
                <a:lnTo>
                  <a:pt x="260" y="409"/>
                </a:lnTo>
                <a:lnTo>
                  <a:pt x="260" y="409"/>
                </a:lnTo>
                <a:lnTo>
                  <a:pt x="262" y="407"/>
                </a:lnTo>
                <a:lnTo>
                  <a:pt x="264" y="407"/>
                </a:lnTo>
                <a:lnTo>
                  <a:pt x="264" y="407"/>
                </a:lnTo>
                <a:lnTo>
                  <a:pt x="264" y="405"/>
                </a:lnTo>
                <a:lnTo>
                  <a:pt x="264" y="405"/>
                </a:lnTo>
                <a:lnTo>
                  <a:pt x="262" y="405"/>
                </a:lnTo>
                <a:lnTo>
                  <a:pt x="262" y="405"/>
                </a:lnTo>
                <a:lnTo>
                  <a:pt x="260" y="407"/>
                </a:lnTo>
                <a:lnTo>
                  <a:pt x="256" y="411"/>
                </a:lnTo>
                <a:lnTo>
                  <a:pt x="247" y="419"/>
                </a:lnTo>
                <a:lnTo>
                  <a:pt x="245" y="424"/>
                </a:lnTo>
                <a:lnTo>
                  <a:pt x="245" y="428"/>
                </a:lnTo>
                <a:lnTo>
                  <a:pt x="243" y="428"/>
                </a:lnTo>
                <a:lnTo>
                  <a:pt x="243" y="428"/>
                </a:lnTo>
                <a:lnTo>
                  <a:pt x="243" y="428"/>
                </a:lnTo>
                <a:lnTo>
                  <a:pt x="243" y="430"/>
                </a:lnTo>
                <a:lnTo>
                  <a:pt x="239" y="434"/>
                </a:lnTo>
                <a:lnTo>
                  <a:pt x="235" y="438"/>
                </a:lnTo>
                <a:lnTo>
                  <a:pt x="230" y="438"/>
                </a:lnTo>
                <a:lnTo>
                  <a:pt x="228" y="440"/>
                </a:lnTo>
                <a:lnTo>
                  <a:pt x="218" y="440"/>
                </a:lnTo>
                <a:lnTo>
                  <a:pt x="216" y="440"/>
                </a:lnTo>
                <a:lnTo>
                  <a:pt x="210" y="443"/>
                </a:lnTo>
                <a:lnTo>
                  <a:pt x="199" y="440"/>
                </a:lnTo>
                <a:lnTo>
                  <a:pt x="201" y="443"/>
                </a:lnTo>
                <a:lnTo>
                  <a:pt x="199" y="449"/>
                </a:lnTo>
                <a:lnTo>
                  <a:pt x="197" y="453"/>
                </a:lnTo>
                <a:lnTo>
                  <a:pt x="197" y="453"/>
                </a:lnTo>
                <a:lnTo>
                  <a:pt x="195" y="455"/>
                </a:lnTo>
                <a:lnTo>
                  <a:pt x="193" y="453"/>
                </a:lnTo>
                <a:lnTo>
                  <a:pt x="195" y="453"/>
                </a:lnTo>
                <a:lnTo>
                  <a:pt x="193" y="453"/>
                </a:lnTo>
                <a:lnTo>
                  <a:pt x="191" y="455"/>
                </a:lnTo>
                <a:lnTo>
                  <a:pt x="195" y="455"/>
                </a:lnTo>
                <a:lnTo>
                  <a:pt x="197" y="455"/>
                </a:lnTo>
                <a:lnTo>
                  <a:pt x="199" y="457"/>
                </a:lnTo>
                <a:lnTo>
                  <a:pt x="203" y="459"/>
                </a:lnTo>
                <a:lnTo>
                  <a:pt x="212" y="461"/>
                </a:lnTo>
                <a:lnTo>
                  <a:pt x="230" y="472"/>
                </a:lnTo>
                <a:lnTo>
                  <a:pt x="233" y="476"/>
                </a:lnTo>
                <a:lnTo>
                  <a:pt x="235" y="480"/>
                </a:lnTo>
                <a:lnTo>
                  <a:pt x="237" y="482"/>
                </a:lnTo>
                <a:lnTo>
                  <a:pt x="239" y="484"/>
                </a:lnTo>
                <a:lnTo>
                  <a:pt x="247" y="487"/>
                </a:lnTo>
                <a:lnTo>
                  <a:pt x="249" y="487"/>
                </a:lnTo>
                <a:lnTo>
                  <a:pt x="251" y="487"/>
                </a:lnTo>
                <a:lnTo>
                  <a:pt x="256" y="484"/>
                </a:lnTo>
                <a:lnTo>
                  <a:pt x="256" y="487"/>
                </a:lnTo>
                <a:lnTo>
                  <a:pt x="256" y="487"/>
                </a:lnTo>
                <a:lnTo>
                  <a:pt x="262" y="487"/>
                </a:lnTo>
                <a:lnTo>
                  <a:pt x="264" y="487"/>
                </a:lnTo>
                <a:lnTo>
                  <a:pt x="266" y="489"/>
                </a:lnTo>
                <a:lnTo>
                  <a:pt x="264" y="489"/>
                </a:lnTo>
                <a:lnTo>
                  <a:pt x="262" y="493"/>
                </a:lnTo>
                <a:lnTo>
                  <a:pt x="262" y="495"/>
                </a:lnTo>
                <a:lnTo>
                  <a:pt x="266" y="497"/>
                </a:lnTo>
                <a:lnTo>
                  <a:pt x="266" y="497"/>
                </a:lnTo>
                <a:lnTo>
                  <a:pt x="270" y="499"/>
                </a:lnTo>
                <a:lnTo>
                  <a:pt x="274" y="495"/>
                </a:lnTo>
                <a:lnTo>
                  <a:pt x="277" y="495"/>
                </a:lnTo>
                <a:lnTo>
                  <a:pt x="281" y="497"/>
                </a:lnTo>
                <a:lnTo>
                  <a:pt x="285" y="497"/>
                </a:lnTo>
                <a:lnTo>
                  <a:pt x="285" y="497"/>
                </a:lnTo>
                <a:lnTo>
                  <a:pt x="287" y="499"/>
                </a:lnTo>
                <a:lnTo>
                  <a:pt x="287" y="501"/>
                </a:lnTo>
                <a:lnTo>
                  <a:pt x="281" y="503"/>
                </a:lnTo>
                <a:lnTo>
                  <a:pt x="279" y="503"/>
                </a:lnTo>
                <a:lnTo>
                  <a:pt x="274" y="501"/>
                </a:lnTo>
                <a:lnTo>
                  <a:pt x="272" y="499"/>
                </a:lnTo>
                <a:lnTo>
                  <a:pt x="270" y="499"/>
                </a:lnTo>
                <a:lnTo>
                  <a:pt x="266" y="501"/>
                </a:lnTo>
                <a:lnTo>
                  <a:pt x="262" y="499"/>
                </a:lnTo>
                <a:lnTo>
                  <a:pt x="260" y="495"/>
                </a:lnTo>
                <a:lnTo>
                  <a:pt x="260" y="493"/>
                </a:lnTo>
                <a:lnTo>
                  <a:pt x="260" y="493"/>
                </a:lnTo>
                <a:lnTo>
                  <a:pt x="258" y="489"/>
                </a:lnTo>
                <a:lnTo>
                  <a:pt x="256" y="489"/>
                </a:lnTo>
                <a:lnTo>
                  <a:pt x="254" y="489"/>
                </a:lnTo>
                <a:lnTo>
                  <a:pt x="251" y="491"/>
                </a:lnTo>
                <a:lnTo>
                  <a:pt x="254" y="493"/>
                </a:lnTo>
                <a:lnTo>
                  <a:pt x="254" y="495"/>
                </a:lnTo>
                <a:lnTo>
                  <a:pt x="256" y="495"/>
                </a:lnTo>
                <a:lnTo>
                  <a:pt x="258" y="495"/>
                </a:lnTo>
                <a:lnTo>
                  <a:pt x="262" y="499"/>
                </a:lnTo>
                <a:lnTo>
                  <a:pt x="262" y="501"/>
                </a:lnTo>
                <a:lnTo>
                  <a:pt x="264" y="503"/>
                </a:lnTo>
                <a:lnTo>
                  <a:pt x="268" y="501"/>
                </a:lnTo>
                <a:lnTo>
                  <a:pt x="274" y="503"/>
                </a:lnTo>
                <a:lnTo>
                  <a:pt x="274" y="505"/>
                </a:lnTo>
                <a:lnTo>
                  <a:pt x="274" y="508"/>
                </a:lnTo>
                <a:lnTo>
                  <a:pt x="274" y="505"/>
                </a:lnTo>
                <a:lnTo>
                  <a:pt x="272" y="505"/>
                </a:lnTo>
                <a:lnTo>
                  <a:pt x="270" y="505"/>
                </a:lnTo>
                <a:lnTo>
                  <a:pt x="268" y="505"/>
                </a:lnTo>
                <a:lnTo>
                  <a:pt x="268" y="505"/>
                </a:lnTo>
                <a:lnTo>
                  <a:pt x="264" y="510"/>
                </a:lnTo>
                <a:lnTo>
                  <a:pt x="262" y="510"/>
                </a:lnTo>
                <a:lnTo>
                  <a:pt x="258" y="510"/>
                </a:lnTo>
                <a:lnTo>
                  <a:pt x="251" y="510"/>
                </a:lnTo>
                <a:lnTo>
                  <a:pt x="249" y="510"/>
                </a:lnTo>
                <a:lnTo>
                  <a:pt x="247" y="510"/>
                </a:lnTo>
                <a:lnTo>
                  <a:pt x="243" y="510"/>
                </a:lnTo>
                <a:lnTo>
                  <a:pt x="237" y="510"/>
                </a:lnTo>
                <a:lnTo>
                  <a:pt x="230" y="505"/>
                </a:lnTo>
                <a:lnTo>
                  <a:pt x="233" y="505"/>
                </a:lnTo>
                <a:lnTo>
                  <a:pt x="233" y="505"/>
                </a:lnTo>
                <a:lnTo>
                  <a:pt x="233" y="503"/>
                </a:lnTo>
                <a:lnTo>
                  <a:pt x="235" y="499"/>
                </a:lnTo>
                <a:lnTo>
                  <a:pt x="235" y="499"/>
                </a:lnTo>
                <a:lnTo>
                  <a:pt x="235" y="499"/>
                </a:lnTo>
                <a:lnTo>
                  <a:pt x="233" y="497"/>
                </a:lnTo>
                <a:lnTo>
                  <a:pt x="235" y="497"/>
                </a:lnTo>
                <a:lnTo>
                  <a:pt x="237" y="497"/>
                </a:lnTo>
                <a:lnTo>
                  <a:pt x="237" y="497"/>
                </a:lnTo>
                <a:lnTo>
                  <a:pt x="230" y="497"/>
                </a:lnTo>
                <a:lnTo>
                  <a:pt x="224" y="497"/>
                </a:lnTo>
                <a:lnTo>
                  <a:pt x="222" y="499"/>
                </a:lnTo>
                <a:lnTo>
                  <a:pt x="216" y="501"/>
                </a:lnTo>
                <a:lnTo>
                  <a:pt x="214" y="501"/>
                </a:lnTo>
                <a:lnTo>
                  <a:pt x="212" y="501"/>
                </a:lnTo>
                <a:lnTo>
                  <a:pt x="205" y="503"/>
                </a:lnTo>
                <a:lnTo>
                  <a:pt x="205" y="505"/>
                </a:lnTo>
                <a:lnTo>
                  <a:pt x="205" y="505"/>
                </a:lnTo>
                <a:lnTo>
                  <a:pt x="210" y="508"/>
                </a:lnTo>
                <a:lnTo>
                  <a:pt x="210" y="508"/>
                </a:lnTo>
                <a:lnTo>
                  <a:pt x="207" y="508"/>
                </a:lnTo>
                <a:lnTo>
                  <a:pt x="207" y="510"/>
                </a:lnTo>
                <a:lnTo>
                  <a:pt x="203" y="510"/>
                </a:lnTo>
                <a:lnTo>
                  <a:pt x="201" y="508"/>
                </a:lnTo>
                <a:lnTo>
                  <a:pt x="199" y="508"/>
                </a:lnTo>
                <a:lnTo>
                  <a:pt x="197" y="508"/>
                </a:lnTo>
                <a:lnTo>
                  <a:pt x="195" y="510"/>
                </a:lnTo>
                <a:lnTo>
                  <a:pt x="193" y="510"/>
                </a:lnTo>
                <a:lnTo>
                  <a:pt x="191" y="512"/>
                </a:lnTo>
                <a:lnTo>
                  <a:pt x="189" y="514"/>
                </a:lnTo>
                <a:lnTo>
                  <a:pt x="186" y="514"/>
                </a:lnTo>
                <a:lnTo>
                  <a:pt x="182" y="516"/>
                </a:lnTo>
                <a:lnTo>
                  <a:pt x="180" y="518"/>
                </a:lnTo>
                <a:lnTo>
                  <a:pt x="176" y="520"/>
                </a:lnTo>
                <a:lnTo>
                  <a:pt x="174" y="518"/>
                </a:lnTo>
                <a:lnTo>
                  <a:pt x="174" y="518"/>
                </a:lnTo>
                <a:lnTo>
                  <a:pt x="174" y="518"/>
                </a:lnTo>
                <a:lnTo>
                  <a:pt x="172" y="520"/>
                </a:lnTo>
                <a:lnTo>
                  <a:pt x="174" y="520"/>
                </a:lnTo>
                <a:lnTo>
                  <a:pt x="174" y="522"/>
                </a:lnTo>
                <a:lnTo>
                  <a:pt x="182" y="524"/>
                </a:lnTo>
                <a:lnTo>
                  <a:pt x="193" y="526"/>
                </a:lnTo>
                <a:lnTo>
                  <a:pt x="195" y="526"/>
                </a:lnTo>
                <a:lnTo>
                  <a:pt x="199" y="528"/>
                </a:lnTo>
                <a:lnTo>
                  <a:pt x="201" y="528"/>
                </a:lnTo>
                <a:lnTo>
                  <a:pt x="201" y="528"/>
                </a:lnTo>
                <a:lnTo>
                  <a:pt x="199" y="528"/>
                </a:lnTo>
                <a:lnTo>
                  <a:pt x="197" y="528"/>
                </a:lnTo>
                <a:lnTo>
                  <a:pt x="195" y="531"/>
                </a:lnTo>
                <a:lnTo>
                  <a:pt x="193" y="533"/>
                </a:lnTo>
                <a:lnTo>
                  <a:pt x="191" y="533"/>
                </a:lnTo>
                <a:lnTo>
                  <a:pt x="191" y="531"/>
                </a:lnTo>
                <a:lnTo>
                  <a:pt x="189" y="531"/>
                </a:lnTo>
                <a:lnTo>
                  <a:pt x="191" y="533"/>
                </a:lnTo>
                <a:lnTo>
                  <a:pt x="195" y="537"/>
                </a:lnTo>
                <a:lnTo>
                  <a:pt x="197" y="537"/>
                </a:lnTo>
                <a:lnTo>
                  <a:pt x="197" y="539"/>
                </a:lnTo>
                <a:lnTo>
                  <a:pt x="195" y="539"/>
                </a:lnTo>
                <a:lnTo>
                  <a:pt x="195" y="541"/>
                </a:lnTo>
                <a:lnTo>
                  <a:pt x="199" y="543"/>
                </a:lnTo>
                <a:lnTo>
                  <a:pt x="201" y="545"/>
                </a:lnTo>
                <a:lnTo>
                  <a:pt x="212" y="547"/>
                </a:lnTo>
                <a:lnTo>
                  <a:pt x="216" y="547"/>
                </a:lnTo>
                <a:lnTo>
                  <a:pt x="218" y="547"/>
                </a:lnTo>
                <a:lnTo>
                  <a:pt x="218" y="547"/>
                </a:lnTo>
                <a:lnTo>
                  <a:pt x="220" y="547"/>
                </a:lnTo>
                <a:lnTo>
                  <a:pt x="220" y="547"/>
                </a:lnTo>
                <a:lnTo>
                  <a:pt x="220" y="545"/>
                </a:lnTo>
                <a:lnTo>
                  <a:pt x="222" y="545"/>
                </a:lnTo>
                <a:lnTo>
                  <a:pt x="222" y="547"/>
                </a:lnTo>
                <a:lnTo>
                  <a:pt x="228" y="545"/>
                </a:lnTo>
                <a:lnTo>
                  <a:pt x="237" y="545"/>
                </a:lnTo>
                <a:lnTo>
                  <a:pt x="239" y="545"/>
                </a:lnTo>
                <a:lnTo>
                  <a:pt x="243" y="547"/>
                </a:lnTo>
                <a:lnTo>
                  <a:pt x="245" y="549"/>
                </a:lnTo>
                <a:lnTo>
                  <a:pt x="245" y="547"/>
                </a:lnTo>
                <a:lnTo>
                  <a:pt x="245" y="545"/>
                </a:lnTo>
                <a:lnTo>
                  <a:pt x="243" y="545"/>
                </a:lnTo>
                <a:lnTo>
                  <a:pt x="243" y="545"/>
                </a:lnTo>
                <a:lnTo>
                  <a:pt x="241" y="545"/>
                </a:lnTo>
                <a:lnTo>
                  <a:pt x="243" y="543"/>
                </a:lnTo>
                <a:lnTo>
                  <a:pt x="247" y="547"/>
                </a:lnTo>
                <a:lnTo>
                  <a:pt x="249" y="549"/>
                </a:lnTo>
                <a:lnTo>
                  <a:pt x="251" y="549"/>
                </a:lnTo>
                <a:lnTo>
                  <a:pt x="251" y="547"/>
                </a:lnTo>
                <a:lnTo>
                  <a:pt x="256" y="543"/>
                </a:lnTo>
                <a:lnTo>
                  <a:pt x="258" y="543"/>
                </a:lnTo>
                <a:lnTo>
                  <a:pt x="262" y="541"/>
                </a:lnTo>
                <a:lnTo>
                  <a:pt x="264" y="539"/>
                </a:lnTo>
                <a:lnTo>
                  <a:pt x="266" y="539"/>
                </a:lnTo>
                <a:lnTo>
                  <a:pt x="268" y="539"/>
                </a:lnTo>
                <a:lnTo>
                  <a:pt x="272" y="537"/>
                </a:lnTo>
                <a:lnTo>
                  <a:pt x="272" y="537"/>
                </a:lnTo>
                <a:lnTo>
                  <a:pt x="274" y="537"/>
                </a:lnTo>
                <a:lnTo>
                  <a:pt x="277" y="539"/>
                </a:lnTo>
                <a:lnTo>
                  <a:pt x="277" y="539"/>
                </a:lnTo>
                <a:lnTo>
                  <a:pt x="277" y="541"/>
                </a:lnTo>
                <a:lnTo>
                  <a:pt x="279" y="543"/>
                </a:lnTo>
                <a:lnTo>
                  <a:pt x="277" y="543"/>
                </a:lnTo>
                <a:lnTo>
                  <a:pt x="277" y="545"/>
                </a:lnTo>
                <a:lnTo>
                  <a:pt x="274" y="545"/>
                </a:lnTo>
                <a:lnTo>
                  <a:pt x="272" y="547"/>
                </a:lnTo>
                <a:lnTo>
                  <a:pt x="270" y="545"/>
                </a:lnTo>
                <a:lnTo>
                  <a:pt x="268" y="547"/>
                </a:lnTo>
                <a:lnTo>
                  <a:pt x="270" y="547"/>
                </a:lnTo>
                <a:lnTo>
                  <a:pt x="272" y="549"/>
                </a:lnTo>
                <a:lnTo>
                  <a:pt x="274" y="552"/>
                </a:lnTo>
                <a:lnTo>
                  <a:pt x="277" y="558"/>
                </a:lnTo>
                <a:lnTo>
                  <a:pt x="277" y="560"/>
                </a:lnTo>
                <a:lnTo>
                  <a:pt x="279" y="562"/>
                </a:lnTo>
                <a:lnTo>
                  <a:pt x="279" y="564"/>
                </a:lnTo>
                <a:lnTo>
                  <a:pt x="277" y="566"/>
                </a:lnTo>
                <a:lnTo>
                  <a:pt x="274" y="568"/>
                </a:lnTo>
                <a:lnTo>
                  <a:pt x="272" y="570"/>
                </a:lnTo>
                <a:lnTo>
                  <a:pt x="268" y="570"/>
                </a:lnTo>
                <a:lnTo>
                  <a:pt x="262" y="570"/>
                </a:lnTo>
                <a:lnTo>
                  <a:pt x="260" y="570"/>
                </a:lnTo>
                <a:lnTo>
                  <a:pt x="260" y="568"/>
                </a:lnTo>
                <a:lnTo>
                  <a:pt x="258" y="568"/>
                </a:lnTo>
                <a:lnTo>
                  <a:pt x="258" y="568"/>
                </a:lnTo>
                <a:lnTo>
                  <a:pt x="256" y="570"/>
                </a:lnTo>
                <a:lnTo>
                  <a:pt x="251" y="575"/>
                </a:lnTo>
                <a:lnTo>
                  <a:pt x="249" y="577"/>
                </a:lnTo>
                <a:lnTo>
                  <a:pt x="247" y="579"/>
                </a:lnTo>
                <a:lnTo>
                  <a:pt x="245" y="579"/>
                </a:lnTo>
                <a:lnTo>
                  <a:pt x="243" y="581"/>
                </a:lnTo>
                <a:lnTo>
                  <a:pt x="241" y="581"/>
                </a:lnTo>
                <a:lnTo>
                  <a:pt x="241" y="579"/>
                </a:lnTo>
                <a:lnTo>
                  <a:pt x="239" y="579"/>
                </a:lnTo>
                <a:lnTo>
                  <a:pt x="237" y="579"/>
                </a:lnTo>
                <a:lnTo>
                  <a:pt x="235" y="581"/>
                </a:lnTo>
                <a:lnTo>
                  <a:pt x="235" y="581"/>
                </a:lnTo>
                <a:lnTo>
                  <a:pt x="237" y="579"/>
                </a:lnTo>
                <a:lnTo>
                  <a:pt x="237" y="579"/>
                </a:lnTo>
                <a:lnTo>
                  <a:pt x="237" y="579"/>
                </a:lnTo>
                <a:lnTo>
                  <a:pt x="237" y="579"/>
                </a:lnTo>
                <a:lnTo>
                  <a:pt x="235" y="577"/>
                </a:lnTo>
                <a:lnTo>
                  <a:pt x="233" y="575"/>
                </a:lnTo>
                <a:lnTo>
                  <a:pt x="230" y="575"/>
                </a:lnTo>
                <a:lnTo>
                  <a:pt x="226" y="577"/>
                </a:lnTo>
                <a:lnTo>
                  <a:pt x="224" y="577"/>
                </a:lnTo>
                <a:lnTo>
                  <a:pt x="224" y="579"/>
                </a:lnTo>
                <a:lnTo>
                  <a:pt x="226" y="579"/>
                </a:lnTo>
                <a:lnTo>
                  <a:pt x="226" y="581"/>
                </a:lnTo>
                <a:lnTo>
                  <a:pt x="226" y="581"/>
                </a:lnTo>
                <a:lnTo>
                  <a:pt x="222" y="581"/>
                </a:lnTo>
                <a:lnTo>
                  <a:pt x="220" y="581"/>
                </a:lnTo>
                <a:lnTo>
                  <a:pt x="220" y="583"/>
                </a:lnTo>
                <a:lnTo>
                  <a:pt x="220" y="585"/>
                </a:lnTo>
                <a:lnTo>
                  <a:pt x="220" y="587"/>
                </a:lnTo>
                <a:lnTo>
                  <a:pt x="220" y="589"/>
                </a:lnTo>
                <a:lnTo>
                  <a:pt x="222" y="587"/>
                </a:lnTo>
                <a:lnTo>
                  <a:pt x="224" y="587"/>
                </a:lnTo>
                <a:lnTo>
                  <a:pt x="224" y="587"/>
                </a:lnTo>
                <a:lnTo>
                  <a:pt x="222" y="589"/>
                </a:lnTo>
                <a:lnTo>
                  <a:pt x="220" y="589"/>
                </a:lnTo>
                <a:lnTo>
                  <a:pt x="220" y="591"/>
                </a:lnTo>
                <a:lnTo>
                  <a:pt x="220" y="591"/>
                </a:lnTo>
                <a:lnTo>
                  <a:pt x="220" y="593"/>
                </a:lnTo>
                <a:lnTo>
                  <a:pt x="218" y="591"/>
                </a:lnTo>
                <a:lnTo>
                  <a:pt x="218" y="591"/>
                </a:lnTo>
                <a:lnTo>
                  <a:pt x="216" y="591"/>
                </a:lnTo>
                <a:lnTo>
                  <a:pt x="214" y="593"/>
                </a:lnTo>
                <a:lnTo>
                  <a:pt x="212" y="596"/>
                </a:lnTo>
                <a:lnTo>
                  <a:pt x="207" y="602"/>
                </a:lnTo>
                <a:lnTo>
                  <a:pt x="207" y="604"/>
                </a:lnTo>
                <a:lnTo>
                  <a:pt x="207" y="604"/>
                </a:lnTo>
                <a:lnTo>
                  <a:pt x="207" y="604"/>
                </a:lnTo>
                <a:lnTo>
                  <a:pt x="207" y="606"/>
                </a:lnTo>
                <a:lnTo>
                  <a:pt x="205" y="606"/>
                </a:lnTo>
                <a:lnTo>
                  <a:pt x="203" y="606"/>
                </a:lnTo>
                <a:lnTo>
                  <a:pt x="201" y="608"/>
                </a:lnTo>
                <a:lnTo>
                  <a:pt x="203" y="608"/>
                </a:lnTo>
                <a:lnTo>
                  <a:pt x="205" y="610"/>
                </a:lnTo>
                <a:lnTo>
                  <a:pt x="205" y="610"/>
                </a:lnTo>
                <a:lnTo>
                  <a:pt x="201" y="610"/>
                </a:lnTo>
                <a:lnTo>
                  <a:pt x="201" y="610"/>
                </a:lnTo>
                <a:lnTo>
                  <a:pt x="201" y="610"/>
                </a:lnTo>
                <a:lnTo>
                  <a:pt x="201" y="612"/>
                </a:lnTo>
                <a:lnTo>
                  <a:pt x="201" y="612"/>
                </a:lnTo>
                <a:lnTo>
                  <a:pt x="201" y="614"/>
                </a:lnTo>
                <a:lnTo>
                  <a:pt x="203" y="612"/>
                </a:lnTo>
                <a:lnTo>
                  <a:pt x="205" y="614"/>
                </a:lnTo>
                <a:lnTo>
                  <a:pt x="205" y="614"/>
                </a:lnTo>
                <a:lnTo>
                  <a:pt x="203" y="617"/>
                </a:lnTo>
                <a:lnTo>
                  <a:pt x="205" y="619"/>
                </a:lnTo>
                <a:lnTo>
                  <a:pt x="207" y="619"/>
                </a:lnTo>
                <a:lnTo>
                  <a:pt x="207" y="621"/>
                </a:lnTo>
                <a:lnTo>
                  <a:pt x="210" y="623"/>
                </a:lnTo>
                <a:lnTo>
                  <a:pt x="210" y="623"/>
                </a:lnTo>
                <a:lnTo>
                  <a:pt x="212" y="623"/>
                </a:lnTo>
                <a:lnTo>
                  <a:pt x="212" y="621"/>
                </a:lnTo>
                <a:lnTo>
                  <a:pt x="212" y="621"/>
                </a:lnTo>
                <a:lnTo>
                  <a:pt x="212" y="619"/>
                </a:lnTo>
                <a:lnTo>
                  <a:pt x="214" y="619"/>
                </a:lnTo>
                <a:lnTo>
                  <a:pt x="214" y="619"/>
                </a:lnTo>
                <a:lnTo>
                  <a:pt x="214" y="621"/>
                </a:lnTo>
                <a:lnTo>
                  <a:pt x="212" y="621"/>
                </a:lnTo>
                <a:lnTo>
                  <a:pt x="214" y="621"/>
                </a:lnTo>
                <a:lnTo>
                  <a:pt x="214" y="623"/>
                </a:lnTo>
                <a:lnTo>
                  <a:pt x="216" y="621"/>
                </a:lnTo>
                <a:lnTo>
                  <a:pt x="216" y="621"/>
                </a:lnTo>
                <a:lnTo>
                  <a:pt x="216" y="623"/>
                </a:lnTo>
                <a:lnTo>
                  <a:pt x="216" y="623"/>
                </a:lnTo>
                <a:lnTo>
                  <a:pt x="218" y="623"/>
                </a:lnTo>
                <a:lnTo>
                  <a:pt x="220" y="623"/>
                </a:lnTo>
                <a:lnTo>
                  <a:pt x="220" y="623"/>
                </a:lnTo>
                <a:lnTo>
                  <a:pt x="218" y="625"/>
                </a:lnTo>
                <a:lnTo>
                  <a:pt x="214" y="625"/>
                </a:lnTo>
                <a:lnTo>
                  <a:pt x="216" y="627"/>
                </a:lnTo>
                <a:lnTo>
                  <a:pt x="216" y="627"/>
                </a:lnTo>
                <a:lnTo>
                  <a:pt x="220" y="627"/>
                </a:lnTo>
                <a:lnTo>
                  <a:pt x="226" y="627"/>
                </a:lnTo>
                <a:lnTo>
                  <a:pt x="233" y="629"/>
                </a:lnTo>
                <a:lnTo>
                  <a:pt x="235" y="625"/>
                </a:lnTo>
                <a:lnTo>
                  <a:pt x="237" y="627"/>
                </a:lnTo>
                <a:lnTo>
                  <a:pt x="237" y="627"/>
                </a:lnTo>
                <a:lnTo>
                  <a:pt x="237" y="627"/>
                </a:lnTo>
                <a:lnTo>
                  <a:pt x="235" y="627"/>
                </a:lnTo>
                <a:lnTo>
                  <a:pt x="233" y="629"/>
                </a:lnTo>
                <a:lnTo>
                  <a:pt x="237" y="629"/>
                </a:lnTo>
                <a:lnTo>
                  <a:pt x="239" y="629"/>
                </a:lnTo>
                <a:lnTo>
                  <a:pt x="241" y="631"/>
                </a:lnTo>
                <a:lnTo>
                  <a:pt x="239" y="633"/>
                </a:lnTo>
                <a:lnTo>
                  <a:pt x="235" y="633"/>
                </a:lnTo>
                <a:lnTo>
                  <a:pt x="235" y="633"/>
                </a:lnTo>
                <a:lnTo>
                  <a:pt x="233" y="631"/>
                </a:lnTo>
                <a:lnTo>
                  <a:pt x="233" y="631"/>
                </a:lnTo>
                <a:lnTo>
                  <a:pt x="233" y="631"/>
                </a:lnTo>
                <a:lnTo>
                  <a:pt x="230" y="631"/>
                </a:lnTo>
                <a:lnTo>
                  <a:pt x="226" y="633"/>
                </a:lnTo>
                <a:lnTo>
                  <a:pt x="226" y="633"/>
                </a:lnTo>
                <a:lnTo>
                  <a:pt x="226" y="633"/>
                </a:lnTo>
                <a:lnTo>
                  <a:pt x="228" y="631"/>
                </a:lnTo>
                <a:lnTo>
                  <a:pt x="226" y="631"/>
                </a:lnTo>
                <a:lnTo>
                  <a:pt x="226" y="629"/>
                </a:lnTo>
                <a:lnTo>
                  <a:pt x="224" y="629"/>
                </a:lnTo>
                <a:lnTo>
                  <a:pt x="222" y="627"/>
                </a:lnTo>
                <a:lnTo>
                  <a:pt x="220" y="627"/>
                </a:lnTo>
                <a:lnTo>
                  <a:pt x="218" y="627"/>
                </a:lnTo>
                <a:lnTo>
                  <a:pt x="218" y="631"/>
                </a:lnTo>
                <a:lnTo>
                  <a:pt x="212" y="635"/>
                </a:lnTo>
                <a:lnTo>
                  <a:pt x="214" y="635"/>
                </a:lnTo>
                <a:lnTo>
                  <a:pt x="216" y="635"/>
                </a:lnTo>
                <a:lnTo>
                  <a:pt x="218" y="635"/>
                </a:lnTo>
                <a:lnTo>
                  <a:pt x="216" y="637"/>
                </a:lnTo>
                <a:lnTo>
                  <a:pt x="216" y="637"/>
                </a:lnTo>
                <a:lnTo>
                  <a:pt x="218" y="640"/>
                </a:lnTo>
                <a:lnTo>
                  <a:pt x="220" y="640"/>
                </a:lnTo>
                <a:lnTo>
                  <a:pt x="222" y="640"/>
                </a:lnTo>
                <a:lnTo>
                  <a:pt x="224" y="644"/>
                </a:lnTo>
                <a:lnTo>
                  <a:pt x="230" y="648"/>
                </a:lnTo>
                <a:lnTo>
                  <a:pt x="230" y="648"/>
                </a:lnTo>
                <a:lnTo>
                  <a:pt x="230" y="650"/>
                </a:lnTo>
                <a:lnTo>
                  <a:pt x="233" y="650"/>
                </a:lnTo>
                <a:lnTo>
                  <a:pt x="237" y="650"/>
                </a:lnTo>
                <a:lnTo>
                  <a:pt x="243" y="650"/>
                </a:lnTo>
                <a:lnTo>
                  <a:pt x="247" y="648"/>
                </a:lnTo>
                <a:lnTo>
                  <a:pt x="249" y="648"/>
                </a:lnTo>
                <a:lnTo>
                  <a:pt x="254" y="648"/>
                </a:lnTo>
                <a:lnTo>
                  <a:pt x="254" y="646"/>
                </a:lnTo>
                <a:lnTo>
                  <a:pt x="254" y="644"/>
                </a:lnTo>
                <a:lnTo>
                  <a:pt x="254" y="642"/>
                </a:lnTo>
                <a:lnTo>
                  <a:pt x="254" y="642"/>
                </a:lnTo>
                <a:lnTo>
                  <a:pt x="251" y="642"/>
                </a:lnTo>
                <a:lnTo>
                  <a:pt x="251" y="640"/>
                </a:lnTo>
                <a:lnTo>
                  <a:pt x="254" y="637"/>
                </a:lnTo>
                <a:lnTo>
                  <a:pt x="258" y="633"/>
                </a:lnTo>
                <a:lnTo>
                  <a:pt x="258" y="633"/>
                </a:lnTo>
                <a:lnTo>
                  <a:pt x="260" y="631"/>
                </a:lnTo>
                <a:lnTo>
                  <a:pt x="260" y="631"/>
                </a:lnTo>
                <a:lnTo>
                  <a:pt x="262" y="631"/>
                </a:lnTo>
                <a:lnTo>
                  <a:pt x="262" y="631"/>
                </a:lnTo>
                <a:lnTo>
                  <a:pt x="258" y="633"/>
                </a:lnTo>
                <a:lnTo>
                  <a:pt x="256" y="637"/>
                </a:lnTo>
                <a:lnTo>
                  <a:pt x="256" y="642"/>
                </a:lnTo>
                <a:lnTo>
                  <a:pt x="258" y="644"/>
                </a:lnTo>
                <a:lnTo>
                  <a:pt x="260" y="648"/>
                </a:lnTo>
                <a:lnTo>
                  <a:pt x="262" y="652"/>
                </a:lnTo>
                <a:lnTo>
                  <a:pt x="264" y="656"/>
                </a:lnTo>
                <a:lnTo>
                  <a:pt x="264" y="656"/>
                </a:lnTo>
                <a:lnTo>
                  <a:pt x="262" y="658"/>
                </a:lnTo>
                <a:lnTo>
                  <a:pt x="262" y="661"/>
                </a:lnTo>
                <a:lnTo>
                  <a:pt x="260" y="663"/>
                </a:lnTo>
                <a:lnTo>
                  <a:pt x="262" y="665"/>
                </a:lnTo>
                <a:lnTo>
                  <a:pt x="262" y="667"/>
                </a:lnTo>
                <a:lnTo>
                  <a:pt x="264" y="667"/>
                </a:lnTo>
                <a:lnTo>
                  <a:pt x="266" y="667"/>
                </a:lnTo>
                <a:lnTo>
                  <a:pt x="264" y="667"/>
                </a:lnTo>
                <a:lnTo>
                  <a:pt x="264" y="669"/>
                </a:lnTo>
                <a:lnTo>
                  <a:pt x="264" y="671"/>
                </a:lnTo>
                <a:lnTo>
                  <a:pt x="264" y="673"/>
                </a:lnTo>
                <a:lnTo>
                  <a:pt x="262" y="673"/>
                </a:lnTo>
                <a:lnTo>
                  <a:pt x="260" y="675"/>
                </a:lnTo>
                <a:lnTo>
                  <a:pt x="258" y="675"/>
                </a:lnTo>
                <a:lnTo>
                  <a:pt x="264" y="677"/>
                </a:lnTo>
                <a:lnTo>
                  <a:pt x="270" y="675"/>
                </a:lnTo>
                <a:lnTo>
                  <a:pt x="270" y="673"/>
                </a:lnTo>
                <a:lnTo>
                  <a:pt x="270" y="673"/>
                </a:lnTo>
                <a:lnTo>
                  <a:pt x="272" y="673"/>
                </a:lnTo>
                <a:lnTo>
                  <a:pt x="272" y="673"/>
                </a:lnTo>
                <a:lnTo>
                  <a:pt x="277" y="671"/>
                </a:lnTo>
                <a:lnTo>
                  <a:pt x="279" y="671"/>
                </a:lnTo>
                <a:lnTo>
                  <a:pt x="281" y="669"/>
                </a:lnTo>
                <a:lnTo>
                  <a:pt x="283" y="669"/>
                </a:lnTo>
                <a:lnTo>
                  <a:pt x="285" y="667"/>
                </a:lnTo>
                <a:lnTo>
                  <a:pt x="285" y="669"/>
                </a:lnTo>
                <a:lnTo>
                  <a:pt x="287" y="671"/>
                </a:lnTo>
                <a:lnTo>
                  <a:pt x="291" y="671"/>
                </a:lnTo>
                <a:lnTo>
                  <a:pt x="291" y="671"/>
                </a:lnTo>
                <a:lnTo>
                  <a:pt x="293" y="671"/>
                </a:lnTo>
                <a:lnTo>
                  <a:pt x="295" y="671"/>
                </a:lnTo>
                <a:lnTo>
                  <a:pt x="298" y="673"/>
                </a:lnTo>
                <a:lnTo>
                  <a:pt x="300" y="673"/>
                </a:lnTo>
                <a:lnTo>
                  <a:pt x="304" y="679"/>
                </a:lnTo>
                <a:lnTo>
                  <a:pt x="306" y="682"/>
                </a:lnTo>
                <a:lnTo>
                  <a:pt x="308" y="679"/>
                </a:lnTo>
                <a:lnTo>
                  <a:pt x="308" y="677"/>
                </a:lnTo>
                <a:lnTo>
                  <a:pt x="306" y="673"/>
                </a:lnTo>
                <a:lnTo>
                  <a:pt x="306" y="673"/>
                </a:lnTo>
                <a:lnTo>
                  <a:pt x="308" y="671"/>
                </a:lnTo>
                <a:lnTo>
                  <a:pt x="308" y="669"/>
                </a:lnTo>
                <a:lnTo>
                  <a:pt x="308" y="669"/>
                </a:lnTo>
                <a:lnTo>
                  <a:pt x="308" y="669"/>
                </a:lnTo>
                <a:lnTo>
                  <a:pt x="310" y="669"/>
                </a:lnTo>
                <a:lnTo>
                  <a:pt x="312" y="667"/>
                </a:lnTo>
                <a:lnTo>
                  <a:pt x="312" y="667"/>
                </a:lnTo>
                <a:lnTo>
                  <a:pt x="316" y="667"/>
                </a:lnTo>
                <a:lnTo>
                  <a:pt x="318" y="669"/>
                </a:lnTo>
                <a:lnTo>
                  <a:pt x="316" y="669"/>
                </a:lnTo>
                <a:lnTo>
                  <a:pt x="314" y="669"/>
                </a:lnTo>
                <a:lnTo>
                  <a:pt x="312" y="669"/>
                </a:lnTo>
                <a:lnTo>
                  <a:pt x="312" y="669"/>
                </a:lnTo>
                <a:lnTo>
                  <a:pt x="312" y="671"/>
                </a:lnTo>
                <a:lnTo>
                  <a:pt x="312" y="673"/>
                </a:lnTo>
                <a:lnTo>
                  <a:pt x="312" y="673"/>
                </a:lnTo>
                <a:lnTo>
                  <a:pt x="314" y="675"/>
                </a:lnTo>
                <a:lnTo>
                  <a:pt x="316" y="675"/>
                </a:lnTo>
                <a:lnTo>
                  <a:pt x="318" y="675"/>
                </a:lnTo>
                <a:lnTo>
                  <a:pt x="323" y="673"/>
                </a:lnTo>
                <a:lnTo>
                  <a:pt x="331" y="671"/>
                </a:lnTo>
                <a:lnTo>
                  <a:pt x="333" y="669"/>
                </a:lnTo>
                <a:lnTo>
                  <a:pt x="335" y="665"/>
                </a:lnTo>
                <a:lnTo>
                  <a:pt x="335" y="669"/>
                </a:lnTo>
                <a:lnTo>
                  <a:pt x="333" y="673"/>
                </a:lnTo>
                <a:lnTo>
                  <a:pt x="333" y="673"/>
                </a:lnTo>
                <a:lnTo>
                  <a:pt x="333" y="673"/>
                </a:lnTo>
                <a:lnTo>
                  <a:pt x="329" y="675"/>
                </a:lnTo>
                <a:lnTo>
                  <a:pt x="327" y="679"/>
                </a:lnTo>
                <a:lnTo>
                  <a:pt x="325" y="679"/>
                </a:lnTo>
                <a:lnTo>
                  <a:pt x="325" y="682"/>
                </a:lnTo>
                <a:lnTo>
                  <a:pt x="327" y="684"/>
                </a:lnTo>
                <a:lnTo>
                  <a:pt x="327" y="684"/>
                </a:lnTo>
                <a:lnTo>
                  <a:pt x="329" y="684"/>
                </a:lnTo>
                <a:lnTo>
                  <a:pt x="331" y="686"/>
                </a:lnTo>
                <a:lnTo>
                  <a:pt x="327" y="686"/>
                </a:lnTo>
                <a:lnTo>
                  <a:pt x="325" y="686"/>
                </a:lnTo>
                <a:lnTo>
                  <a:pt x="325" y="688"/>
                </a:lnTo>
                <a:lnTo>
                  <a:pt x="325" y="692"/>
                </a:lnTo>
                <a:lnTo>
                  <a:pt x="323" y="694"/>
                </a:lnTo>
                <a:lnTo>
                  <a:pt x="323" y="696"/>
                </a:lnTo>
                <a:lnTo>
                  <a:pt x="323" y="696"/>
                </a:lnTo>
                <a:lnTo>
                  <a:pt x="325" y="698"/>
                </a:lnTo>
                <a:lnTo>
                  <a:pt x="325" y="698"/>
                </a:lnTo>
                <a:lnTo>
                  <a:pt x="325" y="698"/>
                </a:lnTo>
                <a:lnTo>
                  <a:pt x="327" y="698"/>
                </a:lnTo>
                <a:lnTo>
                  <a:pt x="327" y="698"/>
                </a:lnTo>
                <a:lnTo>
                  <a:pt x="325" y="700"/>
                </a:lnTo>
                <a:lnTo>
                  <a:pt x="325" y="700"/>
                </a:lnTo>
                <a:lnTo>
                  <a:pt x="323" y="698"/>
                </a:lnTo>
                <a:lnTo>
                  <a:pt x="323" y="698"/>
                </a:lnTo>
                <a:lnTo>
                  <a:pt x="323" y="698"/>
                </a:lnTo>
                <a:lnTo>
                  <a:pt x="321" y="698"/>
                </a:lnTo>
                <a:lnTo>
                  <a:pt x="321" y="698"/>
                </a:lnTo>
                <a:lnTo>
                  <a:pt x="318" y="700"/>
                </a:lnTo>
                <a:lnTo>
                  <a:pt x="316" y="702"/>
                </a:lnTo>
                <a:lnTo>
                  <a:pt x="316" y="702"/>
                </a:lnTo>
                <a:lnTo>
                  <a:pt x="314" y="705"/>
                </a:lnTo>
                <a:lnTo>
                  <a:pt x="312" y="707"/>
                </a:lnTo>
                <a:lnTo>
                  <a:pt x="310" y="707"/>
                </a:lnTo>
                <a:lnTo>
                  <a:pt x="310" y="709"/>
                </a:lnTo>
                <a:lnTo>
                  <a:pt x="308" y="709"/>
                </a:lnTo>
                <a:lnTo>
                  <a:pt x="308" y="711"/>
                </a:lnTo>
                <a:lnTo>
                  <a:pt x="308" y="713"/>
                </a:lnTo>
                <a:lnTo>
                  <a:pt x="310" y="713"/>
                </a:lnTo>
                <a:lnTo>
                  <a:pt x="308" y="713"/>
                </a:lnTo>
                <a:lnTo>
                  <a:pt x="308" y="715"/>
                </a:lnTo>
                <a:lnTo>
                  <a:pt x="308" y="713"/>
                </a:lnTo>
                <a:lnTo>
                  <a:pt x="306" y="713"/>
                </a:lnTo>
                <a:lnTo>
                  <a:pt x="306" y="713"/>
                </a:lnTo>
                <a:lnTo>
                  <a:pt x="306" y="713"/>
                </a:lnTo>
                <a:lnTo>
                  <a:pt x="304" y="713"/>
                </a:lnTo>
                <a:lnTo>
                  <a:pt x="302" y="715"/>
                </a:lnTo>
                <a:lnTo>
                  <a:pt x="300" y="717"/>
                </a:lnTo>
                <a:lnTo>
                  <a:pt x="293" y="719"/>
                </a:lnTo>
                <a:lnTo>
                  <a:pt x="289" y="721"/>
                </a:lnTo>
                <a:lnTo>
                  <a:pt x="287" y="721"/>
                </a:lnTo>
                <a:lnTo>
                  <a:pt x="285" y="723"/>
                </a:lnTo>
                <a:lnTo>
                  <a:pt x="285" y="726"/>
                </a:lnTo>
                <a:lnTo>
                  <a:pt x="283" y="728"/>
                </a:lnTo>
                <a:lnTo>
                  <a:pt x="283" y="730"/>
                </a:lnTo>
                <a:lnTo>
                  <a:pt x="283" y="730"/>
                </a:lnTo>
                <a:lnTo>
                  <a:pt x="283" y="732"/>
                </a:lnTo>
                <a:lnTo>
                  <a:pt x="283" y="732"/>
                </a:lnTo>
                <a:lnTo>
                  <a:pt x="285" y="732"/>
                </a:lnTo>
                <a:lnTo>
                  <a:pt x="285" y="734"/>
                </a:lnTo>
                <a:lnTo>
                  <a:pt x="285" y="734"/>
                </a:lnTo>
                <a:lnTo>
                  <a:pt x="285" y="734"/>
                </a:lnTo>
                <a:lnTo>
                  <a:pt x="283" y="734"/>
                </a:lnTo>
                <a:lnTo>
                  <a:pt x="283" y="734"/>
                </a:lnTo>
                <a:lnTo>
                  <a:pt x="283" y="734"/>
                </a:lnTo>
                <a:lnTo>
                  <a:pt x="281" y="732"/>
                </a:lnTo>
                <a:lnTo>
                  <a:pt x="279" y="732"/>
                </a:lnTo>
                <a:lnTo>
                  <a:pt x="279" y="734"/>
                </a:lnTo>
                <a:lnTo>
                  <a:pt x="279" y="734"/>
                </a:lnTo>
                <a:lnTo>
                  <a:pt x="279" y="736"/>
                </a:lnTo>
                <a:lnTo>
                  <a:pt x="279" y="736"/>
                </a:lnTo>
                <a:lnTo>
                  <a:pt x="277" y="734"/>
                </a:lnTo>
                <a:lnTo>
                  <a:pt x="274" y="732"/>
                </a:lnTo>
                <a:lnTo>
                  <a:pt x="274" y="732"/>
                </a:lnTo>
                <a:lnTo>
                  <a:pt x="277" y="732"/>
                </a:lnTo>
                <a:lnTo>
                  <a:pt x="277" y="730"/>
                </a:lnTo>
                <a:lnTo>
                  <a:pt x="277" y="730"/>
                </a:lnTo>
                <a:lnTo>
                  <a:pt x="277" y="730"/>
                </a:lnTo>
                <a:lnTo>
                  <a:pt x="272" y="732"/>
                </a:lnTo>
                <a:lnTo>
                  <a:pt x="272" y="732"/>
                </a:lnTo>
                <a:lnTo>
                  <a:pt x="272" y="730"/>
                </a:lnTo>
                <a:lnTo>
                  <a:pt x="272" y="730"/>
                </a:lnTo>
                <a:lnTo>
                  <a:pt x="272" y="730"/>
                </a:lnTo>
                <a:lnTo>
                  <a:pt x="266" y="732"/>
                </a:lnTo>
                <a:lnTo>
                  <a:pt x="262" y="734"/>
                </a:lnTo>
                <a:lnTo>
                  <a:pt x="258" y="736"/>
                </a:lnTo>
                <a:lnTo>
                  <a:pt x="256" y="738"/>
                </a:lnTo>
                <a:lnTo>
                  <a:pt x="254" y="740"/>
                </a:lnTo>
                <a:lnTo>
                  <a:pt x="251" y="742"/>
                </a:lnTo>
                <a:lnTo>
                  <a:pt x="249" y="744"/>
                </a:lnTo>
                <a:lnTo>
                  <a:pt x="249" y="744"/>
                </a:lnTo>
                <a:lnTo>
                  <a:pt x="247" y="747"/>
                </a:lnTo>
                <a:lnTo>
                  <a:pt x="247" y="747"/>
                </a:lnTo>
                <a:lnTo>
                  <a:pt x="247" y="747"/>
                </a:lnTo>
                <a:lnTo>
                  <a:pt x="245" y="747"/>
                </a:lnTo>
                <a:lnTo>
                  <a:pt x="245" y="747"/>
                </a:lnTo>
                <a:lnTo>
                  <a:pt x="245" y="747"/>
                </a:lnTo>
                <a:lnTo>
                  <a:pt x="243" y="749"/>
                </a:lnTo>
                <a:lnTo>
                  <a:pt x="241" y="749"/>
                </a:lnTo>
                <a:lnTo>
                  <a:pt x="241" y="749"/>
                </a:lnTo>
                <a:lnTo>
                  <a:pt x="243" y="751"/>
                </a:lnTo>
                <a:lnTo>
                  <a:pt x="241" y="751"/>
                </a:lnTo>
                <a:lnTo>
                  <a:pt x="241" y="753"/>
                </a:lnTo>
                <a:lnTo>
                  <a:pt x="241" y="753"/>
                </a:lnTo>
                <a:lnTo>
                  <a:pt x="243" y="753"/>
                </a:lnTo>
                <a:lnTo>
                  <a:pt x="243" y="753"/>
                </a:lnTo>
                <a:lnTo>
                  <a:pt x="245" y="753"/>
                </a:lnTo>
                <a:lnTo>
                  <a:pt x="245" y="751"/>
                </a:lnTo>
                <a:lnTo>
                  <a:pt x="245" y="749"/>
                </a:lnTo>
                <a:lnTo>
                  <a:pt x="245" y="749"/>
                </a:lnTo>
                <a:lnTo>
                  <a:pt x="247" y="749"/>
                </a:lnTo>
                <a:lnTo>
                  <a:pt x="247" y="751"/>
                </a:lnTo>
                <a:lnTo>
                  <a:pt x="249" y="751"/>
                </a:lnTo>
                <a:lnTo>
                  <a:pt x="251" y="751"/>
                </a:lnTo>
                <a:lnTo>
                  <a:pt x="251" y="749"/>
                </a:lnTo>
                <a:lnTo>
                  <a:pt x="251" y="749"/>
                </a:lnTo>
                <a:lnTo>
                  <a:pt x="251" y="747"/>
                </a:lnTo>
                <a:lnTo>
                  <a:pt x="251" y="744"/>
                </a:lnTo>
                <a:lnTo>
                  <a:pt x="254" y="744"/>
                </a:lnTo>
                <a:lnTo>
                  <a:pt x="254" y="747"/>
                </a:lnTo>
                <a:lnTo>
                  <a:pt x="256" y="747"/>
                </a:lnTo>
                <a:lnTo>
                  <a:pt x="256" y="749"/>
                </a:lnTo>
                <a:lnTo>
                  <a:pt x="254" y="749"/>
                </a:lnTo>
                <a:lnTo>
                  <a:pt x="254" y="749"/>
                </a:lnTo>
                <a:lnTo>
                  <a:pt x="254" y="749"/>
                </a:lnTo>
                <a:lnTo>
                  <a:pt x="256" y="749"/>
                </a:lnTo>
                <a:lnTo>
                  <a:pt x="256" y="749"/>
                </a:lnTo>
                <a:lnTo>
                  <a:pt x="258" y="749"/>
                </a:lnTo>
                <a:lnTo>
                  <a:pt x="258" y="749"/>
                </a:lnTo>
                <a:lnTo>
                  <a:pt x="258" y="747"/>
                </a:lnTo>
                <a:lnTo>
                  <a:pt x="260" y="747"/>
                </a:lnTo>
                <a:lnTo>
                  <a:pt x="262" y="747"/>
                </a:lnTo>
                <a:lnTo>
                  <a:pt x="264" y="742"/>
                </a:lnTo>
                <a:lnTo>
                  <a:pt x="264" y="742"/>
                </a:lnTo>
                <a:lnTo>
                  <a:pt x="266" y="740"/>
                </a:lnTo>
                <a:lnTo>
                  <a:pt x="266" y="738"/>
                </a:lnTo>
                <a:lnTo>
                  <a:pt x="266" y="738"/>
                </a:lnTo>
                <a:lnTo>
                  <a:pt x="268" y="738"/>
                </a:lnTo>
                <a:lnTo>
                  <a:pt x="268" y="738"/>
                </a:lnTo>
                <a:lnTo>
                  <a:pt x="270" y="738"/>
                </a:lnTo>
                <a:lnTo>
                  <a:pt x="272" y="738"/>
                </a:lnTo>
                <a:lnTo>
                  <a:pt x="272" y="738"/>
                </a:lnTo>
                <a:lnTo>
                  <a:pt x="272" y="740"/>
                </a:lnTo>
                <a:lnTo>
                  <a:pt x="270" y="738"/>
                </a:lnTo>
                <a:lnTo>
                  <a:pt x="270" y="738"/>
                </a:lnTo>
                <a:lnTo>
                  <a:pt x="270" y="740"/>
                </a:lnTo>
                <a:lnTo>
                  <a:pt x="268" y="740"/>
                </a:lnTo>
                <a:lnTo>
                  <a:pt x="268" y="740"/>
                </a:lnTo>
                <a:lnTo>
                  <a:pt x="268" y="742"/>
                </a:lnTo>
                <a:lnTo>
                  <a:pt x="268" y="742"/>
                </a:lnTo>
                <a:lnTo>
                  <a:pt x="270" y="742"/>
                </a:lnTo>
                <a:lnTo>
                  <a:pt x="272" y="742"/>
                </a:lnTo>
                <a:lnTo>
                  <a:pt x="274" y="742"/>
                </a:lnTo>
                <a:lnTo>
                  <a:pt x="274" y="742"/>
                </a:lnTo>
                <a:lnTo>
                  <a:pt x="277" y="740"/>
                </a:lnTo>
                <a:lnTo>
                  <a:pt x="277" y="740"/>
                </a:lnTo>
                <a:lnTo>
                  <a:pt x="279" y="740"/>
                </a:lnTo>
                <a:lnTo>
                  <a:pt x="279" y="740"/>
                </a:lnTo>
                <a:lnTo>
                  <a:pt x="281" y="740"/>
                </a:lnTo>
                <a:lnTo>
                  <a:pt x="281" y="738"/>
                </a:lnTo>
                <a:lnTo>
                  <a:pt x="281" y="740"/>
                </a:lnTo>
                <a:lnTo>
                  <a:pt x="283" y="740"/>
                </a:lnTo>
                <a:lnTo>
                  <a:pt x="283" y="738"/>
                </a:lnTo>
                <a:lnTo>
                  <a:pt x="283" y="738"/>
                </a:lnTo>
                <a:lnTo>
                  <a:pt x="285" y="738"/>
                </a:lnTo>
                <a:lnTo>
                  <a:pt x="287" y="736"/>
                </a:lnTo>
                <a:lnTo>
                  <a:pt x="289" y="734"/>
                </a:lnTo>
                <a:lnTo>
                  <a:pt x="291" y="734"/>
                </a:lnTo>
                <a:lnTo>
                  <a:pt x="291" y="734"/>
                </a:lnTo>
                <a:lnTo>
                  <a:pt x="291" y="734"/>
                </a:lnTo>
                <a:lnTo>
                  <a:pt x="293" y="734"/>
                </a:lnTo>
                <a:lnTo>
                  <a:pt x="293" y="734"/>
                </a:lnTo>
                <a:lnTo>
                  <a:pt x="293" y="734"/>
                </a:lnTo>
                <a:lnTo>
                  <a:pt x="295" y="734"/>
                </a:lnTo>
                <a:lnTo>
                  <a:pt x="295" y="734"/>
                </a:lnTo>
                <a:lnTo>
                  <a:pt x="295" y="738"/>
                </a:lnTo>
                <a:lnTo>
                  <a:pt x="295" y="738"/>
                </a:lnTo>
                <a:lnTo>
                  <a:pt x="295" y="738"/>
                </a:lnTo>
                <a:lnTo>
                  <a:pt x="295" y="736"/>
                </a:lnTo>
                <a:lnTo>
                  <a:pt x="295" y="736"/>
                </a:lnTo>
                <a:lnTo>
                  <a:pt x="298" y="734"/>
                </a:lnTo>
                <a:lnTo>
                  <a:pt x="298" y="734"/>
                </a:lnTo>
                <a:lnTo>
                  <a:pt x="308" y="730"/>
                </a:lnTo>
                <a:lnTo>
                  <a:pt x="308" y="730"/>
                </a:lnTo>
                <a:lnTo>
                  <a:pt x="310" y="728"/>
                </a:lnTo>
                <a:lnTo>
                  <a:pt x="310" y="726"/>
                </a:lnTo>
                <a:lnTo>
                  <a:pt x="310" y="726"/>
                </a:lnTo>
                <a:lnTo>
                  <a:pt x="310" y="728"/>
                </a:lnTo>
                <a:lnTo>
                  <a:pt x="310" y="728"/>
                </a:lnTo>
                <a:lnTo>
                  <a:pt x="312" y="730"/>
                </a:lnTo>
                <a:lnTo>
                  <a:pt x="312" y="728"/>
                </a:lnTo>
                <a:lnTo>
                  <a:pt x="312" y="728"/>
                </a:lnTo>
                <a:lnTo>
                  <a:pt x="314" y="726"/>
                </a:lnTo>
                <a:lnTo>
                  <a:pt x="314" y="726"/>
                </a:lnTo>
                <a:lnTo>
                  <a:pt x="314" y="726"/>
                </a:lnTo>
                <a:lnTo>
                  <a:pt x="314" y="723"/>
                </a:lnTo>
                <a:lnTo>
                  <a:pt x="312" y="723"/>
                </a:lnTo>
                <a:lnTo>
                  <a:pt x="312" y="723"/>
                </a:lnTo>
                <a:lnTo>
                  <a:pt x="310" y="723"/>
                </a:lnTo>
                <a:lnTo>
                  <a:pt x="310" y="723"/>
                </a:lnTo>
                <a:lnTo>
                  <a:pt x="310" y="723"/>
                </a:lnTo>
                <a:lnTo>
                  <a:pt x="312" y="721"/>
                </a:lnTo>
                <a:lnTo>
                  <a:pt x="314" y="721"/>
                </a:lnTo>
                <a:lnTo>
                  <a:pt x="316" y="721"/>
                </a:lnTo>
                <a:lnTo>
                  <a:pt x="316" y="719"/>
                </a:lnTo>
                <a:lnTo>
                  <a:pt x="318" y="719"/>
                </a:lnTo>
                <a:lnTo>
                  <a:pt x="318" y="719"/>
                </a:lnTo>
                <a:lnTo>
                  <a:pt x="321" y="719"/>
                </a:lnTo>
                <a:lnTo>
                  <a:pt x="321" y="719"/>
                </a:lnTo>
                <a:lnTo>
                  <a:pt x="318" y="719"/>
                </a:lnTo>
                <a:lnTo>
                  <a:pt x="318" y="719"/>
                </a:lnTo>
                <a:lnTo>
                  <a:pt x="318" y="717"/>
                </a:lnTo>
                <a:lnTo>
                  <a:pt x="321" y="717"/>
                </a:lnTo>
                <a:lnTo>
                  <a:pt x="323" y="717"/>
                </a:lnTo>
                <a:lnTo>
                  <a:pt x="323" y="717"/>
                </a:lnTo>
                <a:lnTo>
                  <a:pt x="325" y="717"/>
                </a:lnTo>
                <a:lnTo>
                  <a:pt x="325" y="717"/>
                </a:lnTo>
                <a:lnTo>
                  <a:pt x="325" y="717"/>
                </a:lnTo>
                <a:lnTo>
                  <a:pt x="327" y="715"/>
                </a:lnTo>
                <a:lnTo>
                  <a:pt x="327" y="715"/>
                </a:lnTo>
                <a:lnTo>
                  <a:pt x="327" y="713"/>
                </a:lnTo>
                <a:lnTo>
                  <a:pt x="329" y="713"/>
                </a:lnTo>
                <a:lnTo>
                  <a:pt x="329" y="713"/>
                </a:lnTo>
                <a:lnTo>
                  <a:pt x="331" y="713"/>
                </a:lnTo>
                <a:lnTo>
                  <a:pt x="331" y="713"/>
                </a:lnTo>
                <a:lnTo>
                  <a:pt x="333" y="713"/>
                </a:lnTo>
                <a:lnTo>
                  <a:pt x="333" y="711"/>
                </a:lnTo>
                <a:lnTo>
                  <a:pt x="335" y="711"/>
                </a:lnTo>
                <a:lnTo>
                  <a:pt x="335" y="711"/>
                </a:lnTo>
                <a:lnTo>
                  <a:pt x="335" y="711"/>
                </a:lnTo>
                <a:lnTo>
                  <a:pt x="337" y="709"/>
                </a:lnTo>
                <a:lnTo>
                  <a:pt x="337" y="709"/>
                </a:lnTo>
                <a:lnTo>
                  <a:pt x="339" y="709"/>
                </a:lnTo>
                <a:lnTo>
                  <a:pt x="339" y="709"/>
                </a:lnTo>
                <a:lnTo>
                  <a:pt x="339" y="709"/>
                </a:lnTo>
                <a:lnTo>
                  <a:pt x="342" y="707"/>
                </a:lnTo>
                <a:lnTo>
                  <a:pt x="342" y="705"/>
                </a:lnTo>
                <a:lnTo>
                  <a:pt x="342" y="705"/>
                </a:lnTo>
                <a:lnTo>
                  <a:pt x="342" y="705"/>
                </a:lnTo>
                <a:lnTo>
                  <a:pt x="342" y="702"/>
                </a:lnTo>
                <a:lnTo>
                  <a:pt x="342" y="702"/>
                </a:lnTo>
                <a:lnTo>
                  <a:pt x="342" y="702"/>
                </a:lnTo>
                <a:lnTo>
                  <a:pt x="344" y="700"/>
                </a:lnTo>
                <a:lnTo>
                  <a:pt x="346" y="700"/>
                </a:lnTo>
                <a:lnTo>
                  <a:pt x="346" y="700"/>
                </a:lnTo>
                <a:lnTo>
                  <a:pt x="348" y="700"/>
                </a:lnTo>
                <a:lnTo>
                  <a:pt x="348" y="698"/>
                </a:lnTo>
                <a:lnTo>
                  <a:pt x="348" y="698"/>
                </a:lnTo>
                <a:lnTo>
                  <a:pt x="350" y="698"/>
                </a:lnTo>
                <a:lnTo>
                  <a:pt x="350" y="698"/>
                </a:lnTo>
                <a:lnTo>
                  <a:pt x="352" y="696"/>
                </a:lnTo>
                <a:lnTo>
                  <a:pt x="354" y="696"/>
                </a:lnTo>
                <a:lnTo>
                  <a:pt x="354" y="696"/>
                </a:lnTo>
                <a:lnTo>
                  <a:pt x="354" y="694"/>
                </a:lnTo>
                <a:lnTo>
                  <a:pt x="354" y="694"/>
                </a:lnTo>
                <a:lnTo>
                  <a:pt x="356" y="694"/>
                </a:lnTo>
                <a:lnTo>
                  <a:pt x="358" y="694"/>
                </a:lnTo>
                <a:lnTo>
                  <a:pt x="360" y="692"/>
                </a:lnTo>
                <a:lnTo>
                  <a:pt x="360" y="690"/>
                </a:lnTo>
                <a:lnTo>
                  <a:pt x="362" y="688"/>
                </a:lnTo>
                <a:lnTo>
                  <a:pt x="369" y="688"/>
                </a:lnTo>
                <a:lnTo>
                  <a:pt x="369" y="688"/>
                </a:lnTo>
                <a:lnTo>
                  <a:pt x="369" y="686"/>
                </a:lnTo>
                <a:lnTo>
                  <a:pt x="371" y="686"/>
                </a:lnTo>
                <a:lnTo>
                  <a:pt x="373" y="686"/>
                </a:lnTo>
                <a:lnTo>
                  <a:pt x="373" y="686"/>
                </a:lnTo>
                <a:lnTo>
                  <a:pt x="373" y="684"/>
                </a:lnTo>
                <a:lnTo>
                  <a:pt x="373" y="684"/>
                </a:lnTo>
                <a:lnTo>
                  <a:pt x="373" y="684"/>
                </a:lnTo>
                <a:lnTo>
                  <a:pt x="373" y="684"/>
                </a:lnTo>
                <a:lnTo>
                  <a:pt x="375" y="682"/>
                </a:lnTo>
                <a:lnTo>
                  <a:pt x="375" y="682"/>
                </a:lnTo>
                <a:lnTo>
                  <a:pt x="375" y="679"/>
                </a:lnTo>
                <a:lnTo>
                  <a:pt x="377" y="679"/>
                </a:lnTo>
                <a:lnTo>
                  <a:pt x="379" y="677"/>
                </a:lnTo>
                <a:lnTo>
                  <a:pt x="379" y="677"/>
                </a:lnTo>
                <a:lnTo>
                  <a:pt x="381" y="675"/>
                </a:lnTo>
                <a:lnTo>
                  <a:pt x="381" y="675"/>
                </a:lnTo>
                <a:lnTo>
                  <a:pt x="386" y="673"/>
                </a:lnTo>
                <a:lnTo>
                  <a:pt x="386" y="671"/>
                </a:lnTo>
                <a:lnTo>
                  <a:pt x="386" y="671"/>
                </a:lnTo>
                <a:lnTo>
                  <a:pt x="386" y="671"/>
                </a:lnTo>
                <a:lnTo>
                  <a:pt x="386" y="671"/>
                </a:lnTo>
                <a:lnTo>
                  <a:pt x="386" y="669"/>
                </a:lnTo>
                <a:lnTo>
                  <a:pt x="381" y="667"/>
                </a:lnTo>
                <a:lnTo>
                  <a:pt x="379" y="667"/>
                </a:lnTo>
                <a:lnTo>
                  <a:pt x="377" y="667"/>
                </a:lnTo>
                <a:lnTo>
                  <a:pt x="375" y="665"/>
                </a:lnTo>
                <a:lnTo>
                  <a:pt x="375" y="665"/>
                </a:lnTo>
                <a:lnTo>
                  <a:pt x="375" y="663"/>
                </a:lnTo>
                <a:lnTo>
                  <a:pt x="375" y="661"/>
                </a:lnTo>
                <a:lnTo>
                  <a:pt x="375" y="661"/>
                </a:lnTo>
                <a:lnTo>
                  <a:pt x="379" y="658"/>
                </a:lnTo>
                <a:lnTo>
                  <a:pt x="379" y="656"/>
                </a:lnTo>
                <a:lnTo>
                  <a:pt x="381" y="656"/>
                </a:lnTo>
                <a:lnTo>
                  <a:pt x="381" y="656"/>
                </a:lnTo>
                <a:lnTo>
                  <a:pt x="381" y="654"/>
                </a:lnTo>
                <a:lnTo>
                  <a:pt x="381" y="654"/>
                </a:lnTo>
                <a:lnTo>
                  <a:pt x="381" y="654"/>
                </a:lnTo>
                <a:lnTo>
                  <a:pt x="383" y="652"/>
                </a:lnTo>
                <a:lnTo>
                  <a:pt x="386" y="652"/>
                </a:lnTo>
                <a:lnTo>
                  <a:pt x="386" y="652"/>
                </a:lnTo>
                <a:lnTo>
                  <a:pt x="386" y="652"/>
                </a:lnTo>
                <a:lnTo>
                  <a:pt x="386" y="654"/>
                </a:lnTo>
                <a:lnTo>
                  <a:pt x="386" y="654"/>
                </a:lnTo>
                <a:lnTo>
                  <a:pt x="388" y="654"/>
                </a:lnTo>
                <a:lnTo>
                  <a:pt x="390" y="652"/>
                </a:lnTo>
                <a:lnTo>
                  <a:pt x="390" y="652"/>
                </a:lnTo>
                <a:lnTo>
                  <a:pt x="392" y="652"/>
                </a:lnTo>
                <a:lnTo>
                  <a:pt x="390" y="650"/>
                </a:lnTo>
                <a:lnTo>
                  <a:pt x="388" y="650"/>
                </a:lnTo>
                <a:lnTo>
                  <a:pt x="388" y="650"/>
                </a:lnTo>
                <a:lnTo>
                  <a:pt x="390" y="650"/>
                </a:lnTo>
                <a:lnTo>
                  <a:pt x="394" y="648"/>
                </a:lnTo>
                <a:lnTo>
                  <a:pt x="394" y="648"/>
                </a:lnTo>
                <a:lnTo>
                  <a:pt x="396" y="646"/>
                </a:lnTo>
                <a:lnTo>
                  <a:pt x="396" y="646"/>
                </a:lnTo>
                <a:lnTo>
                  <a:pt x="396" y="646"/>
                </a:lnTo>
                <a:lnTo>
                  <a:pt x="396" y="644"/>
                </a:lnTo>
                <a:lnTo>
                  <a:pt x="394" y="644"/>
                </a:lnTo>
                <a:lnTo>
                  <a:pt x="392" y="642"/>
                </a:lnTo>
                <a:lnTo>
                  <a:pt x="390" y="640"/>
                </a:lnTo>
                <a:lnTo>
                  <a:pt x="392" y="640"/>
                </a:lnTo>
                <a:lnTo>
                  <a:pt x="392" y="640"/>
                </a:lnTo>
                <a:lnTo>
                  <a:pt x="394" y="642"/>
                </a:lnTo>
                <a:lnTo>
                  <a:pt x="396" y="642"/>
                </a:lnTo>
                <a:lnTo>
                  <a:pt x="396" y="642"/>
                </a:lnTo>
                <a:lnTo>
                  <a:pt x="398" y="642"/>
                </a:lnTo>
                <a:lnTo>
                  <a:pt x="400" y="640"/>
                </a:lnTo>
                <a:lnTo>
                  <a:pt x="402" y="640"/>
                </a:lnTo>
                <a:lnTo>
                  <a:pt x="402" y="637"/>
                </a:lnTo>
                <a:lnTo>
                  <a:pt x="400" y="637"/>
                </a:lnTo>
                <a:lnTo>
                  <a:pt x="400" y="637"/>
                </a:lnTo>
                <a:lnTo>
                  <a:pt x="402" y="635"/>
                </a:lnTo>
                <a:lnTo>
                  <a:pt x="407" y="631"/>
                </a:lnTo>
                <a:lnTo>
                  <a:pt x="409" y="631"/>
                </a:lnTo>
                <a:lnTo>
                  <a:pt x="409" y="631"/>
                </a:lnTo>
                <a:lnTo>
                  <a:pt x="409" y="631"/>
                </a:lnTo>
                <a:lnTo>
                  <a:pt x="409" y="629"/>
                </a:lnTo>
                <a:lnTo>
                  <a:pt x="409" y="629"/>
                </a:lnTo>
                <a:lnTo>
                  <a:pt x="409" y="627"/>
                </a:lnTo>
                <a:lnTo>
                  <a:pt x="411" y="625"/>
                </a:lnTo>
                <a:lnTo>
                  <a:pt x="413" y="625"/>
                </a:lnTo>
                <a:lnTo>
                  <a:pt x="417" y="625"/>
                </a:lnTo>
                <a:lnTo>
                  <a:pt x="417" y="623"/>
                </a:lnTo>
                <a:lnTo>
                  <a:pt x="419" y="623"/>
                </a:lnTo>
                <a:lnTo>
                  <a:pt x="421" y="621"/>
                </a:lnTo>
                <a:lnTo>
                  <a:pt x="425" y="619"/>
                </a:lnTo>
                <a:lnTo>
                  <a:pt x="427" y="619"/>
                </a:lnTo>
                <a:lnTo>
                  <a:pt x="427" y="619"/>
                </a:lnTo>
                <a:lnTo>
                  <a:pt x="427" y="619"/>
                </a:lnTo>
                <a:lnTo>
                  <a:pt x="434" y="619"/>
                </a:lnTo>
                <a:lnTo>
                  <a:pt x="436" y="619"/>
                </a:lnTo>
                <a:lnTo>
                  <a:pt x="436" y="619"/>
                </a:lnTo>
                <a:lnTo>
                  <a:pt x="436" y="617"/>
                </a:lnTo>
                <a:lnTo>
                  <a:pt x="438" y="617"/>
                </a:lnTo>
                <a:lnTo>
                  <a:pt x="440" y="614"/>
                </a:lnTo>
                <a:lnTo>
                  <a:pt x="440" y="614"/>
                </a:lnTo>
                <a:lnTo>
                  <a:pt x="442" y="614"/>
                </a:lnTo>
                <a:lnTo>
                  <a:pt x="444" y="614"/>
                </a:lnTo>
                <a:lnTo>
                  <a:pt x="440" y="617"/>
                </a:lnTo>
                <a:lnTo>
                  <a:pt x="438" y="617"/>
                </a:lnTo>
                <a:lnTo>
                  <a:pt x="438" y="619"/>
                </a:lnTo>
                <a:lnTo>
                  <a:pt x="436" y="619"/>
                </a:lnTo>
                <a:lnTo>
                  <a:pt x="436" y="621"/>
                </a:lnTo>
                <a:lnTo>
                  <a:pt x="436" y="621"/>
                </a:lnTo>
                <a:lnTo>
                  <a:pt x="434" y="621"/>
                </a:lnTo>
                <a:lnTo>
                  <a:pt x="434" y="621"/>
                </a:lnTo>
                <a:lnTo>
                  <a:pt x="436" y="623"/>
                </a:lnTo>
                <a:lnTo>
                  <a:pt x="440" y="625"/>
                </a:lnTo>
                <a:lnTo>
                  <a:pt x="442" y="627"/>
                </a:lnTo>
                <a:lnTo>
                  <a:pt x="446" y="627"/>
                </a:lnTo>
                <a:lnTo>
                  <a:pt x="448" y="627"/>
                </a:lnTo>
                <a:lnTo>
                  <a:pt x="448" y="627"/>
                </a:lnTo>
                <a:lnTo>
                  <a:pt x="446" y="627"/>
                </a:lnTo>
                <a:lnTo>
                  <a:pt x="440" y="627"/>
                </a:lnTo>
                <a:lnTo>
                  <a:pt x="436" y="627"/>
                </a:lnTo>
                <a:lnTo>
                  <a:pt x="434" y="627"/>
                </a:lnTo>
                <a:lnTo>
                  <a:pt x="434" y="627"/>
                </a:lnTo>
                <a:lnTo>
                  <a:pt x="432" y="627"/>
                </a:lnTo>
                <a:lnTo>
                  <a:pt x="430" y="625"/>
                </a:lnTo>
                <a:lnTo>
                  <a:pt x="430" y="625"/>
                </a:lnTo>
                <a:lnTo>
                  <a:pt x="427" y="625"/>
                </a:lnTo>
                <a:lnTo>
                  <a:pt x="423" y="627"/>
                </a:lnTo>
                <a:lnTo>
                  <a:pt x="421" y="629"/>
                </a:lnTo>
                <a:lnTo>
                  <a:pt x="415" y="631"/>
                </a:lnTo>
                <a:lnTo>
                  <a:pt x="415" y="631"/>
                </a:lnTo>
                <a:lnTo>
                  <a:pt x="415" y="633"/>
                </a:lnTo>
                <a:lnTo>
                  <a:pt x="415" y="635"/>
                </a:lnTo>
                <a:lnTo>
                  <a:pt x="415" y="637"/>
                </a:lnTo>
                <a:lnTo>
                  <a:pt x="415" y="642"/>
                </a:lnTo>
                <a:lnTo>
                  <a:pt x="413" y="642"/>
                </a:lnTo>
                <a:lnTo>
                  <a:pt x="411" y="646"/>
                </a:lnTo>
                <a:lnTo>
                  <a:pt x="409" y="648"/>
                </a:lnTo>
                <a:lnTo>
                  <a:pt x="409" y="648"/>
                </a:lnTo>
                <a:lnTo>
                  <a:pt x="409" y="652"/>
                </a:lnTo>
                <a:lnTo>
                  <a:pt x="409" y="652"/>
                </a:lnTo>
                <a:lnTo>
                  <a:pt x="409" y="654"/>
                </a:lnTo>
                <a:lnTo>
                  <a:pt x="413" y="654"/>
                </a:lnTo>
                <a:lnTo>
                  <a:pt x="413" y="654"/>
                </a:lnTo>
                <a:lnTo>
                  <a:pt x="415" y="654"/>
                </a:lnTo>
                <a:lnTo>
                  <a:pt x="419" y="652"/>
                </a:lnTo>
                <a:lnTo>
                  <a:pt x="419" y="652"/>
                </a:lnTo>
                <a:lnTo>
                  <a:pt x="419" y="652"/>
                </a:lnTo>
                <a:lnTo>
                  <a:pt x="417" y="654"/>
                </a:lnTo>
                <a:lnTo>
                  <a:pt x="417" y="656"/>
                </a:lnTo>
                <a:lnTo>
                  <a:pt x="415" y="656"/>
                </a:lnTo>
                <a:lnTo>
                  <a:pt x="413" y="658"/>
                </a:lnTo>
                <a:lnTo>
                  <a:pt x="411" y="658"/>
                </a:lnTo>
                <a:lnTo>
                  <a:pt x="409" y="661"/>
                </a:lnTo>
                <a:lnTo>
                  <a:pt x="407" y="661"/>
                </a:lnTo>
                <a:lnTo>
                  <a:pt x="407" y="661"/>
                </a:lnTo>
                <a:lnTo>
                  <a:pt x="407" y="663"/>
                </a:lnTo>
                <a:lnTo>
                  <a:pt x="407" y="663"/>
                </a:lnTo>
                <a:lnTo>
                  <a:pt x="407" y="663"/>
                </a:lnTo>
                <a:lnTo>
                  <a:pt x="409" y="665"/>
                </a:lnTo>
                <a:lnTo>
                  <a:pt x="411" y="665"/>
                </a:lnTo>
                <a:lnTo>
                  <a:pt x="413" y="663"/>
                </a:lnTo>
                <a:lnTo>
                  <a:pt x="415" y="663"/>
                </a:lnTo>
                <a:lnTo>
                  <a:pt x="417" y="663"/>
                </a:lnTo>
                <a:lnTo>
                  <a:pt x="417" y="663"/>
                </a:lnTo>
                <a:lnTo>
                  <a:pt x="417" y="663"/>
                </a:lnTo>
                <a:lnTo>
                  <a:pt x="417" y="663"/>
                </a:lnTo>
                <a:lnTo>
                  <a:pt x="417" y="663"/>
                </a:lnTo>
                <a:lnTo>
                  <a:pt x="417" y="663"/>
                </a:lnTo>
                <a:lnTo>
                  <a:pt x="419" y="663"/>
                </a:lnTo>
                <a:lnTo>
                  <a:pt x="421" y="663"/>
                </a:lnTo>
                <a:lnTo>
                  <a:pt x="421" y="663"/>
                </a:lnTo>
                <a:lnTo>
                  <a:pt x="421" y="663"/>
                </a:lnTo>
                <a:lnTo>
                  <a:pt x="423" y="661"/>
                </a:lnTo>
                <a:lnTo>
                  <a:pt x="425" y="658"/>
                </a:lnTo>
                <a:lnTo>
                  <a:pt x="425" y="658"/>
                </a:lnTo>
                <a:lnTo>
                  <a:pt x="425" y="656"/>
                </a:lnTo>
                <a:lnTo>
                  <a:pt x="425" y="656"/>
                </a:lnTo>
                <a:lnTo>
                  <a:pt x="425" y="656"/>
                </a:lnTo>
                <a:lnTo>
                  <a:pt x="427" y="656"/>
                </a:lnTo>
                <a:lnTo>
                  <a:pt x="427" y="656"/>
                </a:lnTo>
                <a:lnTo>
                  <a:pt x="430" y="656"/>
                </a:lnTo>
                <a:lnTo>
                  <a:pt x="430" y="656"/>
                </a:lnTo>
                <a:lnTo>
                  <a:pt x="432" y="656"/>
                </a:lnTo>
                <a:lnTo>
                  <a:pt x="432" y="656"/>
                </a:lnTo>
                <a:lnTo>
                  <a:pt x="436" y="654"/>
                </a:lnTo>
                <a:lnTo>
                  <a:pt x="436" y="652"/>
                </a:lnTo>
                <a:lnTo>
                  <a:pt x="434" y="652"/>
                </a:lnTo>
                <a:lnTo>
                  <a:pt x="434" y="652"/>
                </a:lnTo>
                <a:lnTo>
                  <a:pt x="436" y="652"/>
                </a:lnTo>
                <a:lnTo>
                  <a:pt x="438" y="652"/>
                </a:lnTo>
                <a:lnTo>
                  <a:pt x="438" y="652"/>
                </a:lnTo>
                <a:lnTo>
                  <a:pt x="438" y="650"/>
                </a:lnTo>
                <a:lnTo>
                  <a:pt x="438" y="650"/>
                </a:lnTo>
                <a:lnTo>
                  <a:pt x="438" y="648"/>
                </a:lnTo>
                <a:lnTo>
                  <a:pt x="440" y="650"/>
                </a:lnTo>
                <a:lnTo>
                  <a:pt x="440" y="652"/>
                </a:lnTo>
                <a:lnTo>
                  <a:pt x="440" y="652"/>
                </a:lnTo>
                <a:lnTo>
                  <a:pt x="440" y="652"/>
                </a:lnTo>
                <a:lnTo>
                  <a:pt x="442" y="650"/>
                </a:lnTo>
                <a:lnTo>
                  <a:pt x="442" y="648"/>
                </a:lnTo>
                <a:lnTo>
                  <a:pt x="442" y="646"/>
                </a:lnTo>
                <a:lnTo>
                  <a:pt x="442" y="644"/>
                </a:lnTo>
                <a:lnTo>
                  <a:pt x="444" y="644"/>
                </a:lnTo>
                <a:lnTo>
                  <a:pt x="444" y="646"/>
                </a:lnTo>
                <a:lnTo>
                  <a:pt x="444" y="646"/>
                </a:lnTo>
                <a:lnTo>
                  <a:pt x="448" y="646"/>
                </a:lnTo>
                <a:lnTo>
                  <a:pt x="448" y="646"/>
                </a:lnTo>
                <a:lnTo>
                  <a:pt x="448" y="648"/>
                </a:lnTo>
                <a:lnTo>
                  <a:pt x="451" y="648"/>
                </a:lnTo>
                <a:lnTo>
                  <a:pt x="453" y="648"/>
                </a:lnTo>
                <a:lnTo>
                  <a:pt x="455" y="648"/>
                </a:lnTo>
                <a:lnTo>
                  <a:pt x="455" y="648"/>
                </a:lnTo>
                <a:lnTo>
                  <a:pt x="457" y="648"/>
                </a:lnTo>
                <a:lnTo>
                  <a:pt x="457" y="648"/>
                </a:lnTo>
                <a:lnTo>
                  <a:pt x="457" y="648"/>
                </a:lnTo>
                <a:lnTo>
                  <a:pt x="457" y="648"/>
                </a:lnTo>
                <a:lnTo>
                  <a:pt x="459" y="644"/>
                </a:lnTo>
                <a:lnTo>
                  <a:pt x="459" y="644"/>
                </a:lnTo>
                <a:lnTo>
                  <a:pt x="461" y="644"/>
                </a:lnTo>
                <a:lnTo>
                  <a:pt x="461" y="644"/>
                </a:lnTo>
                <a:lnTo>
                  <a:pt x="461" y="644"/>
                </a:lnTo>
                <a:lnTo>
                  <a:pt x="461" y="642"/>
                </a:lnTo>
                <a:lnTo>
                  <a:pt x="461" y="640"/>
                </a:lnTo>
                <a:lnTo>
                  <a:pt x="461" y="640"/>
                </a:lnTo>
                <a:lnTo>
                  <a:pt x="461" y="637"/>
                </a:lnTo>
                <a:lnTo>
                  <a:pt x="461" y="637"/>
                </a:lnTo>
                <a:lnTo>
                  <a:pt x="463" y="637"/>
                </a:lnTo>
                <a:lnTo>
                  <a:pt x="463" y="637"/>
                </a:lnTo>
                <a:lnTo>
                  <a:pt x="465" y="635"/>
                </a:lnTo>
                <a:lnTo>
                  <a:pt x="463" y="635"/>
                </a:lnTo>
                <a:lnTo>
                  <a:pt x="463" y="635"/>
                </a:lnTo>
                <a:lnTo>
                  <a:pt x="461" y="635"/>
                </a:lnTo>
                <a:lnTo>
                  <a:pt x="461" y="635"/>
                </a:lnTo>
                <a:lnTo>
                  <a:pt x="459" y="635"/>
                </a:lnTo>
                <a:lnTo>
                  <a:pt x="457" y="635"/>
                </a:lnTo>
                <a:lnTo>
                  <a:pt x="455" y="635"/>
                </a:lnTo>
                <a:lnTo>
                  <a:pt x="455" y="635"/>
                </a:lnTo>
                <a:lnTo>
                  <a:pt x="455" y="635"/>
                </a:lnTo>
                <a:lnTo>
                  <a:pt x="455" y="635"/>
                </a:lnTo>
                <a:lnTo>
                  <a:pt x="457" y="635"/>
                </a:lnTo>
                <a:lnTo>
                  <a:pt x="457" y="635"/>
                </a:lnTo>
                <a:lnTo>
                  <a:pt x="459" y="635"/>
                </a:lnTo>
                <a:lnTo>
                  <a:pt x="459" y="633"/>
                </a:lnTo>
                <a:lnTo>
                  <a:pt x="459" y="633"/>
                </a:lnTo>
                <a:lnTo>
                  <a:pt x="459" y="633"/>
                </a:lnTo>
                <a:lnTo>
                  <a:pt x="459" y="631"/>
                </a:lnTo>
                <a:lnTo>
                  <a:pt x="459" y="631"/>
                </a:lnTo>
                <a:lnTo>
                  <a:pt x="457" y="631"/>
                </a:lnTo>
                <a:lnTo>
                  <a:pt x="455" y="629"/>
                </a:lnTo>
                <a:lnTo>
                  <a:pt x="455" y="629"/>
                </a:lnTo>
                <a:lnTo>
                  <a:pt x="457" y="629"/>
                </a:lnTo>
                <a:lnTo>
                  <a:pt x="459" y="629"/>
                </a:lnTo>
                <a:lnTo>
                  <a:pt x="459" y="629"/>
                </a:lnTo>
                <a:lnTo>
                  <a:pt x="459" y="627"/>
                </a:lnTo>
                <a:lnTo>
                  <a:pt x="461" y="625"/>
                </a:lnTo>
                <a:lnTo>
                  <a:pt x="461" y="625"/>
                </a:lnTo>
                <a:lnTo>
                  <a:pt x="459" y="625"/>
                </a:lnTo>
                <a:lnTo>
                  <a:pt x="459" y="625"/>
                </a:lnTo>
                <a:lnTo>
                  <a:pt x="457" y="625"/>
                </a:lnTo>
                <a:lnTo>
                  <a:pt x="459" y="625"/>
                </a:lnTo>
                <a:lnTo>
                  <a:pt x="459" y="625"/>
                </a:lnTo>
                <a:lnTo>
                  <a:pt x="459" y="623"/>
                </a:lnTo>
                <a:lnTo>
                  <a:pt x="461" y="623"/>
                </a:lnTo>
                <a:lnTo>
                  <a:pt x="461" y="623"/>
                </a:lnTo>
                <a:lnTo>
                  <a:pt x="463" y="623"/>
                </a:lnTo>
                <a:lnTo>
                  <a:pt x="463" y="623"/>
                </a:lnTo>
                <a:lnTo>
                  <a:pt x="465" y="621"/>
                </a:lnTo>
                <a:lnTo>
                  <a:pt x="467" y="621"/>
                </a:lnTo>
                <a:lnTo>
                  <a:pt x="467" y="621"/>
                </a:lnTo>
                <a:lnTo>
                  <a:pt x="463" y="625"/>
                </a:lnTo>
                <a:lnTo>
                  <a:pt x="463" y="625"/>
                </a:lnTo>
                <a:lnTo>
                  <a:pt x="463" y="627"/>
                </a:lnTo>
                <a:lnTo>
                  <a:pt x="465" y="627"/>
                </a:lnTo>
                <a:lnTo>
                  <a:pt x="467" y="627"/>
                </a:lnTo>
                <a:lnTo>
                  <a:pt x="469" y="627"/>
                </a:lnTo>
                <a:lnTo>
                  <a:pt x="469" y="627"/>
                </a:lnTo>
                <a:lnTo>
                  <a:pt x="469" y="625"/>
                </a:lnTo>
                <a:lnTo>
                  <a:pt x="469" y="625"/>
                </a:lnTo>
                <a:lnTo>
                  <a:pt x="471" y="625"/>
                </a:lnTo>
                <a:lnTo>
                  <a:pt x="471" y="627"/>
                </a:lnTo>
                <a:lnTo>
                  <a:pt x="471" y="627"/>
                </a:lnTo>
                <a:lnTo>
                  <a:pt x="474" y="627"/>
                </a:lnTo>
                <a:lnTo>
                  <a:pt x="474" y="627"/>
                </a:lnTo>
                <a:lnTo>
                  <a:pt x="474" y="627"/>
                </a:lnTo>
                <a:lnTo>
                  <a:pt x="474" y="625"/>
                </a:lnTo>
                <a:lnTo>
                  <a:pt x="476" y="625"/>
                </a:lnTo>
                <a:lnTo>
                  <a:pt x="476" y="625"/>
                </a:lnTo>
                <a:lnTo>
                  <a:pt x="478" y="625"/>
                </a:lnTo>
                <a:lnTo>
                  <a:pt x="478" y="625"/>
                </a:lnTo>
                <a:lnTo>
                  <a:pt x="480" y="625"/>
                </a:lnTo>
                <a:lnTo>
                  <a:pt x="482" y="623"/>
                </a:lnTo>
                <a:lnTo>
                  <a:pt x="484" y="623"/>
                </a:lnTo>
                <a:lnTo>
                  <a:pt x="486" y="623"/>
                </a:lnTo>
                <a:lnTo>
                  <a:pt x="488" y="623"/>
                </a:lnTo>
                <a:lnTo>
                  <a:pt x="484" y="625"/>
                </a:lnTo>
                <a:lnTo>
                  <a:pt x="484" y="625"/>
                </a:lnTo>
                <a:lnTo>
                  <a:pt x="484" y="627"/>
                </a:lnTo>
                <a:lnTo>
                  <a:pt x="484" y="627"/>
                </a:lnTo>
                <a:lnTo>
                  <a:pt x="484" y="629"/>
                </a:lnTo>
                <a:lnTo>
                  <a:pt x="486" y="629"/>
                </a:lnTo>
                <a:lnTo>
                  <a:pt x="486" y="631"/>
                </a:lnTo>
                <a:lnTo>
                  <a:pt x="484" y="631"/>
                </a:lnTo>
                <a:lnTo>
                  <a:pt x="484" y="631"/>
                </a:lnTo>
                <a:lnTo>
                  <a:pt x="486" y="631"/>
                </a:lnTo>
                <a:lnTo>
                  <a:pt x="488" y="631"/>
                </a:lnTo>
                <a:lnTo>
                  <a:pt x="488" y="631"/>
                </a:lnTo>
                <a:lnTo>
                  <a:pt x="490" y="631"/>
                </a:lnTo>
                <a:lnTo>
                  <a:pt x="490" y="631"/>
                </a:lnTo>
                <a:lnTo>
                  <a:pt x="490" y="631"/>
                </a:lnTo>
                <a:lnTo>
                  <a:pt x="490" y="633"/>
                </a:lnTo>
                <a:lnTo>
                  <a:pt x="497" y="633"/>
                </a:lnTo>
                <a:lnTo>
                  <a:pt x="497" y="633"/>
                </a:lnTo>
                <a:lnTo>
                  <a:pt x="497" y="635"/>
                </a:lnTo>
                <a:lnTo>
                  <a:pt x="495" y="635"/>
                </a:lnTo>
                <a:lnTo>
                  <a:pt x="495" y="637"/>
                </a:lnTo>
                <a:lnTo>
                  <a:pt x="495" y="637"/>
                </a:lnTo>
                <a:lnTo>
                  <a:pt x="497" y="637"/>
                </a:lnTo>
                <a:lnTo>
                  <a:pt x="499" y="637"/>
                </a:lnTo>
                <a:lnTo>
                  <a:pt x="501" y="637"/>
                </a:lnTo>
                <a:lnTo>
                  <a:pt x="503" y="640"/>
                </a:lnTo>
                <a:lnTo>
                  <a:pt x="505" y="637"/>
                </a:lnTo>
                <a:lnTo>
                  <a:pt x="505" y="637"/>
                </a:lnTo>
                <a:lnTo>
                  <a:pt x="507" y="635"/>
                </a:lnTo>
                <a:lnTo>
                  <a:pt x="509" y="633"/>
                </a:lnTo>
                <a:lnTo>
                  <a:pt x="511" y="633"/>
                </a:lnTo>
                <a:lnTo>
                  <a:pt x="511" y="633"/>
                </a:lnTo>
                <a:lnTo>
                  <a:pt x="509" y="633"/>
                </a:lnTo>
                <a:lnTo>
                  <a:pt x="509" y="635"/>
                </a:lnTo>
                <a:lnTo>
                  <a:pt x="509" y="637"/>
                </a:lnTo>
                <a:lnTo>
                  <a:pt x="509" y="640"/>
                </a:lnTo>
                <a:lnTo>
                  <a:pt x="509" y="640"/>
                </a:lnTo>
                <a:lnTo>
                  <a:pt x="511" y="642"/>
                </a:lnTo>
                <a:lnTo>
                  <a:pt x="511" y="642"/>
                </a:lnTo>
                <a:lnTo>
                  <a:pt x="511" y="642"/>
                </a:lnTo>
                <a:lnTo>
                  <a:pt x="513" y="642"/>
                </a:lnTo>
                <a:lnTo>
                  <a:pt x="518" y="642"/>
                </a:lnTo>
                <a:lnTo>
                  <a:pt x="520" y="644"/>
                </a:lnTo>
                <a:lnTo>
                  <a:pt x="520" y="646"/>
                </a:lnTo>
                <a:lnTo>
                  <a:pt x="520" y="646"/>
                </a:lnTo>
                <a:lnTo>
                  <a:pt x="520" y="646"/>
                </a:lnTo>
                <a:lnTo>
                  <a:pt x="520" y="646"/>
                </a:lnTo>
                <a:lnTo>
                  <a:pt x="522" y="646"/>
                </a:lnTo>
                <a:lnTo>
                  <a:pt x="524" y="646"/>
                </a:lnTo>
                <a:lnTo>
                  <a:pt x="528" y="646"/>
                </a:lnTo>
                <a:lnTo>
                  <a:pt x="536" y="644"/>
                </a:lnTo>
                <a:lnTo>
                  <a:pt x="543" y="646"/>
                </a:lnTo>
                <a:lnTo>
                  <a:pt x="549" y="646"/>
                </a:lnTo>
                <a:lnTo>
                  <a:pt x="555" y="648"/>
                </a:lnTo>
                <a:lnTo>
                  <a:pt x="557" y="648"/>
                </a:lnTo>
                <a:lnTo>
                  <a:pt x="559" y="646"/>
                </a:lnTo>
                <a:lnTo>
                  <a:pt x="559" y="646"/>
                </a:lnTo>
                <a:lnTo>
                  <a:pt x="559" y="646"/>
                </a:lnTo>
                <a:lnTo>
                  <a:pt x="559" y="644"/>
                </a:lnTo>
                <a:lnTo>
                  <a:pt x="559" y="644"/>
                </a:lnTo>
                <a:lnTo>
                  <a:pt x="559" y="644"/>
                </a:lnTo>
                <a:lnTo>
                  <a:pt x="559" y="646"/>
                </a:lnTo>
                <a:lnTo>
                  <a:pt x="562" y="646"/>
                </a:lnTo>
                <a:lnTo>
                  <a:pt x="562" y="648"/>
                </a:lnTo>
                <a:lnTo>
                  <a:pt x="559" y="648"/>
                </a:lnTo>
                <a:lnTo>
                  <a:pt x="559" y="650"/>
                </a:lnTo>
                <a:lnTo>
                  <a:pt x="568" y="652"/>
                </a:lnTo>
                <a:lnTo>
                  <a:pt x="570" y="652"/>
                </a:lnTo>
                <a:lnTo>
                  <a:pt x="574" y="652"/>
                </a:lnTo>
                <a:lnTo>
                  <a:pt x="576" y="652"/>
                </a:lnTo>
                <a:lnTo>
                  <a:pt x="580" y="650"/>
                </a:lnTo>
                <a:lnTo>
                  <a:pt x="583" y="650"/>
                </a:lnTo>
                <a:lnTo>
                  <a:pt x="585" y="648"/>
                </a:lnTo>
                <a:lnTo>
                  <a:pt x="587" y="646"/>
                </a:lnTo>
                <a:lnTo>
                  <a:pt x="587" y="646"/>
                </a:lnTo>
                <a:lnTo>
                  <a:pt x="589" y="646"/>
                </a:lnTo>
                <a:lnTo>
                  <a:pt x="591" y="650"/>
                </a:lnTo>
                <a:lnTo>
                  <a:pt x="595" y="650"/>
                </a:lnTo>
                <a:lnTo>
                  <a:pt x="593" y="650"/>
                </a:lnTo>
                <a:lnTo>
                  <a:pt x="591" y="650"/>
                </a:lnTo>
                <a:lnTo>
                  <a:pt x="591" y="650"/>
                </a:lnTo>
                <a:lnTo>
                  <a:pt x="591" y="652"/>
                </a:lnTo>
                <a:lnTo>
                  <a:pt x="591" y="652"/>
                </a:lnTo>
                <a:lnTo>
                  <a:pt x="591" y="654"/>
                </a:lnTo>
                <a:lnTo>
                  <a:pt x="591" y="654"/>
                </a:lnTo>
                <a:lnTo>
                  <a:pt x="589" y="654"/>
                </a:lnTo>
                <a:lnTo>
                  <a:pt x="589" y="652"/>
                </a:lnTo>
                <a:lnTo>
                  <a:pt x="589" y="650"/>
                </a:lnTo>
                <a:lnTo>
                  <a:pt x="589" y="650"/>
                </a:lnTo>
                <a:lnTo>
                  <a:pt x="587" y="648"/>
                </a:lnTo>
                <a:lnTo>
                  <a:pt x="587" y="648"/>
                </a:lnTo>
                <a:lnTo>
                  <a:pt x="587" y="648"/>
                </a:lnTo>
                <a:lnTo>
                  <a:pt x="587" y="648"/>
                </a:lnTo>
                <a:lnTo>
                  <a:pt x="587" y="648"/>
                </a:lnTo>
                <a:lnTo>
                  <a:pt x="585" y="650"/>
                </a:lnTo>
                <a:lnTo>
                  <a:pt x="585" y="650"/>
                </a:lnTo>
                <a:lnTo>
                  <a:pt x="587" y="652"/>
                </a:lnTo>
                <a:lnTo>
                  <a:pt x="587" y="652"/>
                </a:lnTo>
                <a:lnTo>
                  <a:pt x="587" y="654"/>
                </a:lnTo>
                <a:lnTo>
                  <a:pt x="585" y="654"/>
                </a:lnTo>
                <a:lnTo>
                  <a:pt x="585" y="656"/>
                </a:lnTo>
                <a:lnTo>
                  <a:pt x="583" y="656"/>
                </a:lnTo>
                <a:lnTo>
                  <a:pt x="583" y="656"/>
                </a:lnTo>
                <a:lnTo>
                  <a:pt x="583" y="656"/>
                </a:lnTo>
                <a:lnTo>
                  <a:pt x="585" y="658"/>
                </a:lnTo>
                <a:lnTo>
                  <a:pt x="585" y="658"/>
                </a:lnTo>
                <a:lnTo>
                  <a:pt x="589" y="661"/>
                </a:lnTo>
                <a:lnTo>
                  <a:pt x="595" y="663"/>
                </a:lnTo>
                <a:lnTo>
                  <a:pt x="599" y="665"/>
                </a:lnTo>
                <a:lnTo>
                  <a:pt x="601" y="665"/>
                </a:lnTo>
                <a:lnTo>
                  <a:pt x="601" y="665"/>
                </a:lnTo>
                <a:lnTo>
                  <a:pt x="601" y="665"/>
                </a:lnTo>
                <a:lnTo>
                  <a:pt x="601" y="665"/>
                </a:lnTo>
                <a:lnTo>
                  <a:pt x="601" y="665"/>
                </a:lnTo>
                <a:lnTo>
                  <a:pt x="603" y="667"/>
                </a:lnTo>
                <a:lnTo>
                  <a:pt x="606" y="667"/>
                </a:lnTo>
                <a:lnTo>
                  <a:pt x="608" y="669"/>
                </a:lnTo>
                <a:lnTo>
                  <a:pt x="610" y="671"/>
                </a:lnTo>
                <a:lnTo>
                  <a:pt x="610" y="671"/>
                </a:lnTo>
                <a:lnTo>
                  <a:pt x="610" y="673"/>
                </a:lnTo>
                <a:lnTo>
                  <a:pt x="612" y="675"/>
                </a:lnTo>
                <a:lnTo>
                  <a:pt x="614" y="675"/>
                </a:lnTo>
                <a:lnTo>
                  <a:pt x="614" y="675"/>
                </a:lnTo>
                <a:lnTo>
                  <a:pt x="614" y="675"/>
                </a:lnTo>
                <a:lnTo>
                  <a:pt x="614" y="677"/>
                </a:lnTo>
                <a:lnTo>
                  <a:pt x="616" y="677"/>
                </a:lnTo>
                <a:lnTo>
                  <a:pt x="622" y="682"/>
                </a:lnTo>
                <a:lnTo>
                  <a:pt x="624" y="682"/>
                </a:lnTo>
                <a:lnTo>
                  <a:pt x="627" y="684"/>
                </a:lnTo>
                <a:lnTo>
                  <a:pt x="629" y="684"/>
                </a:lnTo>
                <a:lnTo>
                  <a:pt x="629" y="684"/>
                </a:lnTo>
                <a:lnTo>
                  <a:pt x="631" y="682"/>
                </a:lnTo>
                <a:lnTo>
                  <a:pt x="635" y="682"/>
                </a:lnTo>
                <a:lnTo>
                  <a:pt x="637" y="682"/>
                </a:lnTo>
                <a:lnTo>
                  <a:pt x="637" y="682"/>
                </a:lnTo>
                <a:lnTo>
                  <a:pt x="637" y="679"/>
                </a:lnTo>
                <a:lnTo>
                  <a:pt x="637" y="679"/>
                </a:lnTo>
                <a:lnTo>
                  <a:pt x="635" y="677"/>
                </a:lnTo>
                <a:lnTo>
                  <a:pt x="633" y="675"/>
                </a:lnTo>
                <a:lnTo>
                  <a:pt x="631" y="675"/>
                </a:lnTo>
                <a:lnTo>
                  <a:pt x="631" y="675"/>
                </a:lnTo>
                <a:lnTo>
                  <a:pt x="631" y="675"/>
                </a:lnTo>
                <a:lnTo>
                  <a:pt x="631" y="673"/>
                </a:lnTo>
                <a:lnTo>
                  <a:pt x="629" y="673"/>
                </a:lnTo>
                <a:lnTo>
                  <a:pt x="629" y="673"/>
                </a:lnTo>
                <a:lnTo>
                  <a:pt x="629" y="673"/>
                </a:lnTo>
                <a:lnTo>
                  <a:pt x="627" y="671"/>
                </a:lnTo>
                <a:lnTo>
                  <a:pt x="624" y="671"/>
                </a:lnTo>
                <a:lnTo>
                  <a:pt x="624" y="671"/>
                </a:lnTo>
                <a:lnTo>
                  <a:pt x="622" y="671"/>
                </a:lnTo>
                <a:lnTo>
                  <a:pt x="622" y="671"/>
                </a:lnTo>
                <a:lnTo>
                  <a:pt x="622" y="669"/>
                </a:lnTo>
                <a:lnTo>
                  <a:pt x="624" y="669"/>
                </a:lnTo>
                <a:lnTo>
                  <a:pt x="624" y="669"/>
                </a:lnTo>
                <a:lnTo>
                  <a:pt x="622" y="667"/>
                </a:lnTo>
                <a:lnTo>
                  <a:pt x="622" y="667"/>
                </a:lnTo>
                <a:lnTo>
                  <a:pt x="624" y="669"/>
                </a:lnTo>
                <a:lnTo>
                  <a:pt x="629" y="669"/>
                </a:lnTo>
                <a:lnTo>
                  <a:pt x="631" y="671"/>
                </a:lnTo>
                <a:lnTo>
                  <a:pt x="631" y="671"/>
                </a:lnTo>
                <a:lnTo>
                  <a:pt x="631" y="671"/>
                </a:lnTo>
                <a:lnTo>
                  <a:pt x="633" y="671"/>
                </a:lnTo>
                <a:lnTo>
                  <a:pt x="633" y="673"/>
                </a:lnTo>
                <a:lnTo>
                  <a:pt x="635" y="673"/>
                </a:lnTo>
                <a:lnTo>
                  <a:pt x="635" y="673"/>
                </a:lnTo>
                <a:lnTo>
                  <a:pt x="635" y="673"/>
                </a:lnTo>
                <a:lnTo>
                  <a:pt x="635" y="671"/>
                </a:lnTo>
                <a:lnTo>
                  <a:pt x="635" y="671"/>
                </a:lnTo>
                <a:lnTo>
                  <a:pt x="635" y="671"/>
                </a:lnTo>
                <a:lnTo>
                  <a:pt x="635" y="669"/>
                </a:lnTo>
                <a:lnTo>
                  <a:pt x="635" y="667"/>
                </a:lnTo>
                <a:lnTo>
                  <a:pt x="635" y="667"/>
                </a:lnTo>
                <a:lnTo>
                  <a:pt x="637" y="669"/>
                </a:lnTo>
                <a:lnTo>
                  <a:pt x="637" y="671"/>
                </a:lnTo>
                <a:lnTo>
                  <a:pt x="637" y="671"/>
                </a:lnTo>
                <a:lnTo>
                  <a:pt x="639" y="671"/>
                </a:lnTo>
                <a:lnTo>
                  <a:pt x="639" y="671"/>
                </a:lnTo>
                <a:lnTo>
                  <a:pt x="637" y="671"/>
                </a:lnTo>
                <a:lnTo>
                  <a:pt x="637" y="673"/>
                </a:lnTo>
                <a:lnTo>
                  <a:pt x="639" y="675"/>
                </a:lnTo>
                <a:lnTo>
                  <a:pt x="639" y="677"/>
                </a:lnTo>
                <a:lnTo>
                  <a:pt x="639" y="679"/>
                </a:lnTo>
                <a:lnTo>
                  <a:pt x="639" y="682"/>
                </a:lnTo>
                <a:lnTo>
                  <a:pt x="639" y="682"/>
                </a:lnTo>
                <a:lnTo>
                  <a:pt x="643" y="682"/>
                </a:lnTo>
                <a:lnTo>
                  <a:pt x="645" y="682"/>
                </a:lnTo>
                <a:lnTo>
                  <a:pt x="647" y="684"/>
                </a:lnTo>
                <a:lnTo>
                  <a:pt x="647" y="684"/>
                </a:lnTo>
                <a:lnTo>
                  <a:pt x="650" y="684"/>
                </a:lnTo>
                <a:lnTo>
                  <a:pt x="652" y="684"/>
                </a:lnTo>
                <a:lnTo>
                  <a:pt x="652" y="684"/>
                </a:lnTo>
                <a:lnTo>
                  <a:pt x="652" y="684"/>
                </a:lnTo>
                <a:lnTo>
                  <a:pt x="652" y="682"/>
                </a:lnTo>
                <a:lnTo>
                  <a:pt x="650" y="679"/>
                </a:lnTo>
                <a:lnTo>
                  <a:pt x="650" y="677"/>
                </a:lnTo>
                <a:lnTo>
                  <a:pt x="650" y="675"/>
                </a:lnTo>
                <a:lnTo>
                  <a:pt x="647" y="673"/>
                </a:lnTo>
                <a:lnTo>
                  <a:pt x="647" y="671"/>
                </a:lnTo>
                <a:lnTo>
                  <a:pt x="645" y="667"/>
                </a:lnTo>
                <a:lnTo>
                  <a:pt x="645" y="665"/>
                </a:lnTo>
                <a:lnTo>
                  <a:pt x="645" y="663"/>
                </a:lnTo>
                <a:lnTo>
                  <a:pt x="645" y="665"/>
                </a:lnTo>
                <a:lnTo>
                  <a:pt x="645" y="663"/>
                </a:lnTo>
                <a:lnTo>
                  <a:pt x="645" y="661"/>
                </a:lnTo>
                <a:lnTo>
                  <a:pt x="645" y="661"/>
                </a:lnTo>
                <a:lnTo>
                  <a:pt x="645" y="661"/>
                </a:lnTo>
                <a:lnTo>
                  <a:pt x="647" y="658"/>
                </a:lnTo>
                <a:lnTo>
                  <a:pt x="647" y="658"/>
                </a:lnTo>
                <a:lnTo>
                  <a:pt x="647" y="661"/>
                </a:lnTo>
                <a:lnTo>
                  <a:pt x="647" y="663"/>
                </a:lnTo>
                <a:lnTo>
                  <a:pt x="650" y="667"/>
                </a:lnTo>
                <a:lnTo>
                  <a:pt x="650" y="671"/>
                </a:lnTo>
                <a:lnTo>
                  <a:pt x="652" y="673"/>
                </a:lnTo>
                <a:lnTo>
                  <a:pt x="652" y="673"/>
                </a:lnTo>
                <a:lnTo>
                  <a:pt x="652" y="673"/>
                </a:lnTo>
                <a:lnTo>
                  <a:pt x="654" y="675"/>
                </a:lnTo>
                <a:lnTo>
                  <a:pt x="656" y="679"/>
                </a:lnTo>
                <a:lnTo>
                  <a:pt x="656" y="682"/>
                </a:lnTo>
                <a:lnTo>
                  <a:pt x="660" y="682"/>
                </a:lnTo>
                <a:lnTo>
                  <a:pt x="662" y="684"/>
                </a:lnTo>
                <a:lnTo>
                  <a:pt x="662" y="684"/>
                </a:lnTo>
                <a:lnTo>
                  <a:pt x="664" y="684"/>
                </a:lnTo>
                <a:lnTo>
                  <a:pt x="664" y="684"/>
                </a:lnTo>
                <a:lnTo>
                  <a:pt x="666" y="679"/>
                </a:lnTo>
                <a:lnTo>
                  <a:pt x="666" y="679"/>
                </a:lnTo>
                <a:lnTo>
                  <a:pt x="668" y="677"/>
                </a:lnTo>
                <a:lnTo>
                  <a:pt x="668" y="677"/>
                </a:lnTo>
                <a:lnTo>
                  <a:pt x="668" y="679"/>
                </a:lnTo>
                <a:lnTo>
                  <a:pt x="668" y="679"/>
                </a:lnTo>
                <a:lnTo>
                  <a:pt x="666" y="684"/>
                </a:lnTo>
                <a:lnTo>
                  <a:pt x="666" y="686"/>
                </a:lnTo>
                <a:lnTo>
                  <a:pt x="666" y="686"/>
                </a:lnTo>
                <a:lnTo>
                  <a:pt x="666" y="688"/>
                </a:lnTo>
                <a:lnTo>
                  <a:pt x="668" y="690"/>
                </a:lnTo>
                <a:lnTo>
                  <a:pt x="668" y="690"/>
                </a:lnTo>
                <a:lnTo>
                  <a:pt x="671" y="692"/>
                </a:lnTo>
                <a:lnTo>
                  <a:pt x="671" y="692"/>
                </a:lnTo>
                <a:lnTo>
                  <a:pt x="671" y="692"/>
                </a:lnTo>
                <a:lnTo>
                  <a:pt x="673" y="692"/>
                </a:lnTo>
                <a:lnTo>
                  <a:pt x="673" y="690"/>
                </a:lnTo>
                <a:lnTo>
                  <a:pt x="675" y="690"/>
                </a:lnTo>
                <a:lnTo>
                  <a:pt x="679" y="692"/>
                </a:lnTo>
                <a:lnTo>
                  <a:pt x="679" y="692"/>
                </a:lnTo>
                <a:lnTo>
                  <a:pt x="673" y="692"/>
                </a:lnTo>
                <a:lnTo>
                  <a:pt x="673" y="692"/>
                </a:lnTo>
                <a:lnTo>
                  <a:pt x="673" y="692"/>
                </a:lnTo>
                <a:lnTo>
                  <a:pt x="673" y="694"/>
                </a:lnTo>
                <a:lnTo>
                  <a:pt x="675" y="694"/>
                </a:lnTo>
                <a:lnTo>
                  <a:pt x="679" y="698"/>
                </a:lnTo>
                <a:lnTo>
                  <a:pt x="679" y="698"/>
                </a:lnTo>
                <a:lnTo>
                  <a:pt x="677" y="696"/>
                </a:lnTo>
                <a:lnTo>
                  <a:pt x="673" y="696"/>
                </a:lnTo>
                <a:lnTo>
                  <a:pt x="673" y="696"/>
                </a:lnTo>
                <a:lnTo>
                  <a:pt x="673" y="696"/>
                </a:lnTo>
                <a:lnTo>
                  <a:pt x="671" y="696"/>
                </a:lnTo>
                <a:lnTo>
                  <a:pt x="673" y="698"/>
                </a:lnTo>
                <a:lnTo>
                  <a:pt x="675" y="702"/>
                </a:lnTo>
                <a:lnTo>
                  <a:pt x="675" y="707"/>
                </a:lnTo>
                <a:lnTo>
                  <a:pt x="683" y="709"/>
                </a:lnTo>
                <a:lnTo>
                  <a:pt x="683" y="709"/>
                </a:lnTo>
                <a:lnTo>
                  <a:pt x="683" y="709"/>
                </a:lnTo>
                <a:lnTo>
                  <a:pt x="683" y="711"/>
                </a:lnTo>
                <a:lnTo>
                  <a:pt x="683" y="711"/>
                </a:lnTo>
                <a:lnTo>
                  <a:pt x="683" y="711"/>
                </a:lnTo>
                <a:lnTo>
                  <a:pt x="685" y="713"/>
                </a:lnTo>
                <a:lnTo>
                  <a:pt x="685" y="713"/>
                </a:lnTo>
                <a:lnTo>
                  <a:pt x="689" y="715"/>
                </a:lnTo>
                <a:lnTo>
                  <a:pt x="689" y="717"/>
                </a:lnTo>
                <a:lnTo>
                  <a:pt x="689" y="717"/>
                </a:lnTo>
                <a:lnTo>
                  <a:pt x="689" y="717"/>
                </a:lnTo>
                <a:lnTo>
                  <a:pt x="691" y="717"/>
                </a:lnTo>
                <a:lnTo>
                  <a:pt x="691" y="719"/>
                </a:lnTo>
                <a:lnTo>
                  <a:pt x="691" y="719"/>
                </a:lnTo>
                <a:lnTo>
                  <a:pt x="691" y="719"/>
                </a:lnTo>
                <a:lnTo>
                  <a:pt x="694" y="721"/>
                </a:lnTo>
                <a:lnTo>
                  <a:pt x="694" y="721"/>
                </a:lnTo>
                <a:lnTo>
                  <a:pt x="696" y="723"/>
                </a:lnTo>
                <a:lnTo>
                  <a:pt x="696" y="723"/>
                </a:lnTo>
                <a:lnTo>
                  <a:pt x="696" y="726"/>
                </a:lnTo>
                <a:lnTo>
                  <a:pt x="698" y="726"/>
                </a:lnTo>
                <a:lnTo>
                  <a:pt x="698" y="726"/>
                </a:lnTo>
                <a:lnTo>
                  <a:pt x="702" y="726"/>
                </a:lnTo>
                <a:lnTo>
                  <a:pt x="700" y="728"/>
                </a:lnTo>
                <a:lnTo>
                  <a:pt x="698" y="728"/>
                </a:lnTo>
                <a:lnTo>
                  <a:pt x="696" y="732"/>
                </a:lnTo>
                <a:lnTo>
                  <a:pt x="694" y="734"/>
                </a:lnTo>
                <a:lnTo>
                  <a:pt x="694" y="734"/>
                </a:lnTo>
                <a:lnTo>
                  <a:pt x="691" y="736"/>
                </a:lnTo>
                <a:lnTo>
                  <a:pt x="691" y="736"/>
                </a:lnTo>
                <a:lnTo>
                  <a:pt x="694" y="738"/>
                </a:lnTo>
                <a:lnTo>
                  <a:pt x="694" y="738"/>
                </a:lnTo>
                <a:lnTo>
                  <a:pt x="696" y="740"/>
                </a:lnTo>
                <a:lnTo>
                  <a:pt x="696" y="738"/>
                </a:lnTo>
                <a:lnTo>
                  <a:pt x="698" y="738"/>
                </a:lnTo>
                <a:lnTo>
                  <a:pt x="698" y="736"/>
                </a:lnTo>
                <a:lnTo>
                  <a:pt x="698" y="734"/>
                </a:lnTo>
                <a:lnTo>
                  <a:pt x="698" y="734"/>
                </a:lnTo>
                <a:lnTo>
                  <a:pt x="698" y="734"/>
                </a:lnTo>
                <a:lnTo>
                  <a:pt x="698" y="734"/>
                </a:lnTo>
                <a:lnTo>
                  <a:pt x="698" y="732"/>
                </a:lnTo>
                <a:lnTo>
                  <a:pt x="700" y="732"/>
                </a:lnTo>
                <a:lnTo>
                  <a:pt x="706" y="730"/>
                </a:lnTo>
                <a:lnTo>
                  <a:pt x="710" y="728"/>
                </a:lnTo>
                <a:lnTo>
                  <a:pt x="708" y="730"/>
                </a:lnTo>
                <a:lnTo>
                  <a:pt x="708" y="730"/>
                </a:lnTo>
                <a:lnTo>
                  <a:pt x="708" y="732"/>
                </a:lnTo>
                <a:lnTo>
                  <a:pt x="710" y="734"/>
                </a:lnTo>
                <a:lnTo>
                  <a:pt x="710" y="736"/>
                </a:lnTo>
                <a:lnTo>
                  <a:pt x="712" y="738"/>
                </a:lnTo>
                <a:lnTo>
                  <a:pt x="712" y="740"/>
                </a:lnTo>
                <a:lnTo>
                  <a:pt x="712" y="740"/>
                </a:lnTo>
                <a:lnTo>
                  <a:pt x="712" y="742"/>
                </a:lnTo>
                <a:lnTo>
                  <a:pt x="712" y="744"/>
                </a:lnTo>
                <a:lnTo>
                  <a:pt x="715" y="744"/>
                </a:lnTo>
                <a:lnTo>
                  <a:pt x="715" y="744"/>
                </a:lnTo>
                <a:lnTo>
                  <a:pt x="710" y="744"/>
                </a:lnTo>
                <a:lnTo>
                  <a:pt x="708" y="747"/>
                </a:lnTo>
                <a:lnTo>
                  <a:pt x="708" y="747"/>
                </a:lnTo>
                <a:lnTo>
                  <a:pt x="710" y="749"/>
                </a:lnTo>
                <a:lnTo>
                  <a:pt x="710" y="751"/>
                </a:lnTo>
                <a:lnTo>
                  <a:pt x="712" y="755"/>
                </a:lnTo>
                <a:lnTo>
                  <a:pt x="715" y="755"/>
                </a:lnTo>
                <a:lnTo>
                  <a:pt x="717" y="755"/>
                </a:lnTo>
                <a:lnTo>
                  <a:pt x="717" y="755"/>
                </a:lnTo>
                <a:lnTo>
                  <a:pt x="719" y="755"/>
                </a:lnTo>
                <a:lnTo>
                  <a:pt x="721" y="751"/>
                </a:lnTo>
                <a:lnTo>
                  <a:pt x="721" y="751"/>
                </a:lnTo>
                <a:lnTo>
                  <a:pt x="721" y="749"/>
                </a:lnTo>
                <a:lnTo>
                  <a:pt x="723" y="747"/>
                </a:lnTo>
                <a:lnTo>
                  <a:pt x="723" y="744"/>
                </a:lnTo>
                <a:lnTo>
                  <a:pt x="723" y="742"/>
                </a:lnTo>
                <a:lnTo>
                  <a:pt x="723" y="742"/>
                </a:lnTo>
                <a:lnTo>
                  <a:pt x="723" y="740"/>
                </a:lnTo>
                <a:lnTo>
                  <a:pt x="723" y="738"/>
                </a:lnTo>
                <a:lnTo>
                  <a:pt x="723" y="738"/>
                </a:lnTo>
                <a:lnTo>
                  <a:pt x="723" y="736"/>
                </a:lnTo>
                <a:lnTo>
                  <a:pt x="723" y="734"/>
                </a:lnTo>
                <a:lnTo>
                  <a:pt x="723" y="734"/>
                </a:lnTo>
                <a:lnTo>
                  <a:pt x="725" y="732"/>
                </a:lnTo>
                <a:lnTo>
                  <a:pt x="725" y="732"/>
                </a:lnTo>
                <a:lnTo>
                  <a:pt x="723" y="734"/>
                </a:lnTo>
                <a:lnTo>
                  <a:pt x="723" y="736"/>
                </a:lnTo>
                <a:lnTo>
                  <a:pt x="723" y="736"/>
                </a:lnTo>
                <a:lnTo>
                  <a:pt x="723" y="738"/>
                </a:lnTo>
                <a:lnTo>
                  <a:pt x="723" y="738"/>
                </a:lnTo>
                <a:lnTo>
                  <a:pt x="723" y="740"/>
                </a:lnTo>
                <a:lnTo>
                  <a:pt x="725" y="742"/>
                </a:lnTo>
                <a:lnTo>
                  <a:pt x="725" y="744"/>
                </a:lnTo>
                <a:lnTo>
                  <a:pt x="723" y="747"/>
                </a:lnTo>
                <a:lnTo>
                  <a:pt x="723" y="749"/>
                </a:lnTo>
                <a:lnTo>
                  <a:pt x="723" y="749"/>
                </a:lnTo>
                <a:lnTo>
                  <a:pt x="725" y="749"/>
                </a:lnTo>
                <a:lnTo>
                  <a:pt x="727" y="744"/>
                </a:lnTo>
                <a:lnTo>
                  <a:pt x="727" y="744"/>
                </a:lnTo>
                <a:lnTo>
                  <a:pt x="727" y="742"/>
                </a:lnTo>
                <a:lnTo>
                  <a:pt x="727" y="740"/>
                </a:lnTo>
                <a:lnTo>
                  <a:pt x="727" y="738"/>
                </a:lnTo>
                <a:lnTo>
                  <a:pt x="727" y="740"/>
                </a:lnTo>
                <a:lnTo>
                  <a:pt x="729" y="740"/>
                </a:lnTo>
                <a:lnTo>
                  <a:pt x="729" y="742"/>
                </a:lnTo>
                <a:lnTo>
                  <a:pt x="729" y="742"/>
                </a:lnTo>
                <a:lnTo>
                  <a:pt x="729" y="740"/>
                </a:lnTo>
                <a:lnTo>
                  <a:pt x="731" y="740"/>
                </a:lnTo>
                <a:lnTo>
                  <a:pt x="727" y="744"/>
                </a:lnTo>
                <a:lnTo>
                  <a:pt x="725" y="747"/>
                </a:lnTo>
                <a:lnTo>
                  <a:pt x="725" y="749"/>
                </a:lnTo>
                <a:lnTo>
                  <a:pt x="723" y="753"/>
                </a:lnTo>
                <a:lnTo>
                  <a:pt x="723" y="753"/>
                </a:lnTo>
                <a:lnTo>
                  <a:pt x="721" y="755"/>
                </a:lnTo>
                <a:lnTo>
                  <a:pt x="721" y="757"/>
                </a:lnTo>
                <a:lnTo>
                  <a:pt x="719" y="757"/>
                </a:lnTo>
                <a:lnTo>
                  <a:pt x="719" y="757"/>
                </a:lnTo>
                <a:lnTo>
                  <a:pt x="719" y="759"/>
                </a:lnTo>
                <a:lnTo>
                  <a:pt x="719" y="761"/>
                </a:lnTo>
                <a:lnTo>
                  <a:pt x="719" y="761"/>
                </a:lnTo>
                <a:lnTo>
                  <a:pt x="719" y="763"/>
                </a:lnTo>
                <a:lnTo>
                  <a:pt x="721" y="765"/>
                </a:lnTo>
                <a:lnTo>
                  <a:pt x="723" y="767"/>
                </a:lnTo>
                <a:lnTo>
                  <a:pt x="725" y="765"/>
                </a:lnTo>
                <a:lnTo>
                  <a:pt x="727" y="765"/>
                </a:lnTo>
                <a:lnTo>
                  <a:pt x="729" y="765"/>
                </a:lnTo>
                <a:lnTo>
                  <a:pt x="727" y="767"/>
                </a:lnTo>
                <a:lnTo>
                  <a:pt x="723" y="767"/>
                </a:lnTo>
                <a:lnTo>
                  <a:pt x="723" y="767"/>
                </a:lnTo>
                <a:lnTo>
                  <a:pt x="723" y="770"/>
                </a:lnTo>
                <a:lnTo>
                  <a:pt x="721" y="772"/>
                </a:lnTo>
                <a:lnTo>
                  <a:pt x="719" y="776"/>
                </a:lnTo>
                <a:lnTo>
                  <a:pt x="721" y="776"/>
                </a:lnTo>
                <a:lnTo>
                  <a:pt x="723" y="778"/>
                </a:lnTo>
                <a:lnTo>
                  <a:pt x="725" y="778"/>
                </a:lnTo>
                <a:lnTo>
                  <a:pt x="727" y="782"/>
                </a:lnTo>
                <a:lnTo>
                  <a:pt x="729" y="782"/>
                </a:lnTo>
                <a:lnTo>
                  <a:pt x="731" y="784"/>
                </a:lnTo>
                <a:lnTo>
                  <a:pt x="731" y="782"/>
                </a:lnTo>
                <a:lnTo>
                  <a:pt x="735" y="782"/>
                </a:lnTo>
                <a:lnTo>
                  <a:pt x="735" y="782"/>
                </a:lnTo>
                <a:lnTo>
                  <a:pt x="735" y="780"/>
                </a:lnTo>
                <a:lnTo>
                  <a:pt x="735" y="778"/>
                </a:lnTo>
                <a:lnTo>
                  <a:pt x="735" y="778"/>
                </a:lnTo>
                <a:lnTo>
                  <a:pt x="738" y="774"/>
                </a:lnTo>
                <a:lnTo>
                  <a:pt x="740" y="774"/>
                </a:lnTo>
                <a:lnTo>
                  <a:pt x="740" y="774"/>
                </a:lnTo>
                <a:lnTo>
                  <a:pt x="740" y="774"/>
                </a:lnTo>
                <a:lnTo>
                  <a:pt x="740" y="774"/>
                </a:lnTo>
                <a:lnTo>
                  <a:pt x="740" y="774"/>
                </a:lnTo>
                <a:lnTo>
                  <a:pt x="744" y="772"/>
                </a:lnTo>
                <a:lnTo>
                  <a:pt x="744" y="772"/>
                </a:lnTo>
                <a:lnTo>
                  <a:pt x="746" y="774"/>
                </a:lnTo>
                <a:lnTo>
                  <a:pt x="746" y="774"/>
                </a:lnTo>
                <a:lnTo>
                  <a:pt x="744" y="774"/>
                </a:lnTo>
                <a:lnTo>
                  <a:pt x="744" y="774"/>
                </a:lnTo>
                <a:lnTo>
                  <a:pt x="742" y="774"/>
                </a:lnTo>
                <a:lnTo>
                  <a:pt x="742" y="776"/>
                </a:lnTo>
                <a:lnTo>
                  <a:pt x="742" y="776"/>
                </a:lnTo>
                <a:lnTo>
                  <a:pt x="742" y="776"/>
                </a:lnTo>
                <a:lnTo>
                  <a:pt x="744" y="778"/>
                </a:lnTo>
                <a:lnTo>
                  <a:pt x="744" y="780"/>
                </a:lnTo>
                <a:lnTo>
                  <a:pt x="746" y="780"/>
                </a:lnTo>
                <a:lnTo>
                  <a:pt x="746" y="780"/>
                </a:lnTo>
                <a:lnTo>
                  <a:pt x="748" y="780"/>
                </a:lnTo>
                <a:lnTo>
                  <a:pt x="750" y="780"/>
                </a:lnTo>
                <a:lnTo>
                  <a:pt x="752" y="780"/>
                </a:lnTo>
                <a:lnTo>
                  <a:pt x="754" y="782"/>
                </a:lnTo>
                <a:lnTo>
                  <a:pt x="754" y="784"/>
                </a:lnTo>
                <a:lnTo>
                  <a:pt x="752" y="782"/>
                </a:lnTo>
                <a:lnTo>
                  <a:pt x="752" y="782"/>
                </a:lnTo>
                <a:lnTo>
                  <a:pt x="750" y="780"/>
                </a:lnTo>
                <a:lnTo>
                  <a:pt x="748" y="780"/>
                </a:lnTo>
                <a:lnTo>
                  <a:pt x="746" y="782"/>
                </a:lnTo>
                <a:lnTo>
                  <a:pt x="746" y="782"/>
                </a:lnTo>
                <a:lnTo>
                  <a:pt x="742" y="778"/>
                </a:lnTo>
                <a:lnTo>
                  <a:pt x="740" y="778"/>
                </a:lnTo>
                <a:lnTo>
                  <a:pt x="742" y="776"/>
                </a:lnTo>
                <a:lnTo>
                  <a:pt x="742" y="776"/>
                </a:lnTo>
                <a:lnTo>
                  <a:pt x="740" y="776"/>
                </a:lnTo>
                <a:lnTo>
                  <a:pt x="738" y="776"/>
                </a:lnTo>
                <a:lnTo>
                  <a:pt x="738" y="778"/>
                </a:lnTo>
                <a:lnTo>
                  <a:pt x="735" y="780"/>
                </a:lnTo>
                <a:lnTo>
                  <a:pt x="738" y="780"/>
                </a:lnTo>
                <a:lnTo>
                  <a:pt x="738" y="782"/>
                </a:lnTo>
                <a:lnTo>
                  <a:pt x="742" y="784"/>
                </a:lnTo>
                <a:lnTo>
                  <a:pt x="744" y="784"/>
                </a:lnTo>
                <a:lnTo>
                  <a:pt x="746" y="786"/>
                </a:lnTo>
                <a:lnTo>
                  <a:pt x="746" y="793"/>
                </a:lnTo>
                <a:lnTo>
                  <a:pt x="748" y="793"/>
                </a:lnTo>
                <a:lnTo>
                  <a:pt x="752" y="791"/>
                </a:lnTo>
                <a:lnTo>
                  <a:pt x="752" y="791"/>
                </a:lnTo>
                <a:lnTo>
                  <a:pt x="752" y="793"/>
                </a:lnTo>
                <a:lnTo>
                  <a:pt x="752" y="793"/>
                </a:lnTo>
                <a:lnTo>
                  <a:pt x="750" y="797"/>
                </a:lnTo>
                <a:lnTo>
                  <a:pt x="750" y="801"/>
                </a:lnTo>
                <a:lnTo>
                  <a:pt x="750" y="801"/>
                </a:lnTo>
                <a:lnTo>
                  <a:pt x="750" y="801"/>
                </a:lnTo>
                <a:lnTo>
                  <a:pt x="750" y="801"/>
                </a:lnTo>
                <a:lnTo>
                  <a:pt x="752" y="799"/>
                </a:lnTo>
                <a:lnTo>
                  <a:pt x="754" y="799"/>
                </a:lnTo>
                <a:lnTo>
                  <a:pt x="754" y="799"/>
                </a:lnTo>
                <a:lnTo>
                  <a:pt x="752" y="799"/>
                </a:lnTo>
                <a:lnTo>
                  <a:pt x="752" y="801"/>
                </a:lnTo>
                <a:lnTo>
                  <a:pt x="752" y="801"/>
                </a:lnTo>
                <a:lnTo>
                  <a:pt x="752" y="803"/>
                </a:lnTo>
                <a:lnTo>
                  <a:pt x="752" y="803"/>
                </a:lnTo>
                <a:lnTo>
                  <a:pt x="748" y="805"/>
                </a:lnTo>
                <a:lnTo>
                  <a:pt x="750" y="809"/>
                </a:lnTo>
                <a:lnTo>
                  <a:pt x="752" y="814"/>
                </a:lnTo>
                <a:lnTo>
                  <a:pt x="754" y="809"/>
                </a:lnTo>
                <a:lnTo>
                  <a:pt x="754" y="805"/>
                </a:lnTo>
                <a:lnTo>
                  <a:pt x="756" y="803"/>
                </a:lnTo>
                <a:lnTo>
                  <a:pt x="756" y="803"/>
                </a:lnTo>
                <a:lnTo>
                  <a:pt x="759" y="803"/>
                </a:lnTo>
                <a:lnTo>
                  <a:pt x="761" y="803"/>
                </a:lnTo>
                <a:lnTo>
                  <a:pt x="761" y="801"/>
                </a:lnTo>
                <a:lnTo>
                  <a:pt x="767" y="797"/>
                </a:lnTo>
                <a:lnTo>
                  <a:pt x="767" y="797"/>
                </a:lnTo>
                <a:lnTo>
                  <a:pt x="767" y="795"/>
                </a:lnTo>
                <a:lnTo>
                  <a:pt x="767" y="795"/>
                </a:lnTo>
                <a:lnTo>
                  <a:pt x="767" y="795"/>
                </a:lnTo>
                <a:lnTo>
                  <a:pt x="767" y="793"/>
                </a:lnTo>
                <a:lnTo>
                  <a:pt x="767" y="793"/>
                </a:lnTo>
                <a:lnTo>
                  <a:pt x="769" y="795"/>
                </a:lnTo>
                <a:lnTo>
                  <a:pt x="769" y="795"/>
                </a:lnTo>
                <a:lnTo>
                  <a:pt x="769" y="795"/>
                </a:lnTo>
                <a:lnTo>
                  <a:pt x="767" y="797"/>
                </a:lnTo>
                <a:lnTo>
                  <a:pt x="765" y="799"/>
                </a:lnTo>
                <a:lnTo>
                  <a:pt x="765" y="799"/>
                </a:lnTo>
                <a:lnTo>
                  <a:pt x="765" y="801"/>
                </a:lnTo>
                <a:lnTo>
                  <a:pt x="765" y="801"/>
                </a:lnTo>
                <a:lnTo>
                  <a:pt x="767" y="801"/>
                </a:lnTo>
                <a:lnTo>
                  <a:pt x="769" y="803"/>
                </a:lnTo>
                <a:lnTo>
                  <a:pt x="769" y="803"/>
                </a:lnTo>
                <a:lnTo>
                  <a:pt x="769" y="805"/>
                </a:lnTo>
                <a:lnTo>
                  <a:pt x="771" y="807"/>
                </a:lnTo>
                <a:lnTo>
                  <a:pt x="771" y="807"/>
                </a:lnTo>
                <a:lnTo>
                  <a:pt x="771" y="807"/>
                </a:lnTo>
                <a:lnTo>
                  <a:pt x="771" y="807"/>
                </a:lnTo>
                <a:lnTo>
                  <a:pt x="769" y="805"/>
                </a:lnTo>
                <a:lnTo>
                  <a:pt x="769" y="803"/>
                </a:lnTo>
                <a:lnTo>
                  <a:pt x="767" y="803"/>
                </a:lnTo>
                <a:lnTo>
                  <a:pt x="765" y="803"/>
                </a:lnTo>
                <a:lnTo>
                  <a:pt x="765" y="801"/>
                </a:lnTo>
                <a:lnTo>
                  <a:pt x="761" y="801"/>
                </a:lnTo>
                <a:lnTo>
                  <a:pt x="761" y="803"/>
                </a:lnTo>
                <a:lnTo>
                  <a:pt x="759" y="803"/>
                </a:lnTo>
                <a:lnTo>
                  <a:pt x="756" y="805"/>
                </a:lnTo>
                <a:lnTo>
                  <a:pt x="756" y="807"/>
                </a:lnTo>
                <a:lnTo>
                  <a:pt x="756" y="809"/>
                </a:lnTo>
                <a:lnTo>
                  <a:pt x="756" y="809"/>
                </a:lnTo>
                <a:lnTo>
                  <a:pt x="756" y="811"/>
                </a:lnTo>
                <a:lnTo>
                  <a:pt x="754" y="811"/>
                </a:lnTo>
                <a:lnTo>
                  <a:pt x="754" y="814"/>
                </a:lnTo>
                <a:lnTo>
                  <a:pt x="756" y="816"/>
                </a:lnTo>
                <a:lnTo>
                  <a:pt x="756" y="816"/>
                </a:lnTo>
                <a:lnTo>
                  <a:pt x="756" y="818"/>
                </a:lnTo>
                <a:lnTo>
                  <a:pt x="756" y="818"/>
                </a:lnTo>
                <a:lnTo>
                  <a:pt x="759" y="818"/>
                </a:lnTo>
                <a:lnTo>
                  <a:pt x="759" y="820"/>
                </a:lnTo>
                <a:lnTo>
                  <a:pt x="759" y="820"/>
                </a:lnTo>
                <a:lnTo>
                  <a:pt x="759" y="818"/>
                </a:lnTo>
                <a:lnTo>
                  <a:pt x="759" y="818"/>
                </a:lnTo>
                <a:lnTo>
                  <a:pt x="761" y="816"/>
                </a:lnTo>
                <a:lnTo>
                  <a:pt x="763" y="814"/>
                </a:lnTo>
                <a:lnTo>
                  <a:pt x="767" y="814"/>
                </a:lnTo>
                <a:lnTo>
                  <a:pt x="773" y="814"/>
                </a:lnTo>
                <a:lnTo>
                  <a:pt x="771" y="816"/>
                </a:lnTo>
                <a:lnTo>
                  <a:pt x="769" y="816"/>
                </a:lnTo>
                <a:lnTo>
                  <a:pt x="765" y="816"/>
                </a:lnTo>
                <a:lnTo>
                  <a:pt x="763" y="816"/>
                </a:lnTo>
                <a:lnTo>
                  <a:pt x="763" y="816"/>
                </a:lnTo>
                <a:lnTo>
                  <a:pt x="759" y="820"/>
                </a:lnTo>
                <a:lnTo>
                  <a:pt x="759" y="822"/>
                </a:lnTo>
                <a:lnTo>
                  <a:pt x="759" y="822"/>
                </a:lnTo>
                <a:lnTo>
                  <a:pt x="759" y="824"/>
                </a:lnTo>
                <a:lnTo>
                  <a:pt x="759" y="826"/>
                </a:lnTo>
                <a:lnTo>
                  <a:pt x="761" y="828"/>
                </a:lnTo>
                <a:lnTo>
                  <a:pt x="763" y="828"/>
                </a:lnTo>
                <a:lnTo>
                  <a:pt x="765" y="830"/>
                </a:lnTo>
                <a:lnTo>
                  <a:pt x="767" y="830"/>
                </a:lnTo>
                <a:lnTo>
                  <a:pt x="767" y="830"/>
                </a:lnTo>
                <a:lnTo>
                  <a:pt x="769" y="830"/>
                </a:lnTo>
                <a:lnTo>
                  <a:pt x="773" y="830"/>
                </a:lnTo>
                <a:lnTo>
                  <a:pt x="773" y="828"/>
                </a:lnTo>
                <a:lnTo>
                  <a:pt x="775" y="826"/>
                </a:lnTo>
                <a:lnTo>
                  <a:pt x="775" y="828"/>
                </a:lnTo>
                <a:lnTo>
                  <a:pt x="775" y="830"/>
                </a:lnTo>
                <a:lnTo>
                  <a:pt x="775" y="830"/>
                </a:lnTo>
                <a:lnTo>
                  <a:pt x="775" y="830"/>
                </a:lnTo>
                <a:lnTo>
                  <a:pt x="777" y="830"/>
                </a:lnTo>
                <a:lnTo>
                  <a:pt x="777" y="832"/>
                </a:lnTo>
                <a:lnTo>
                  <a:pt x="775" y="832"/>
                </a:lnTo>
                <a:lnTo>
                  <a:pt x="775" y="832"/>
                </a:lnTo>
                <a:lnTo>
                  <a:pt x="775" y="835"/>
                </a:lnTo>
                <a:lnTo>
                  <a:pt x="775" y="835"/>
                </a:lnTo>
                <a:lnTo>
                  <a:pt x="777" y="835"/>
                </a:lnTo>
                <a:lnTo>
                  <a:pt x="782" y="832"/>
                </a:lnTo>
                <a:lnTo>
                  <a:pt x="784" y="835"/>
                </a:lnTo>
                <a:lnTo>
                  <a:pt x="784" y="835"/>
                </a:lnTo>
                <a:lnTo>
                  <a:pt x="782" y="835"/>
                </a:lnTo>
                <a:lnTo>
                  <a:pt x="779" y="835"/>
                </a:lnTo>
                <a:lnTo>
                  <a:pt x="775" y="835"/>
                </a:lnTo>
                <a:lnTo>
                  <a:pt x="775" y="837"/>
                </a:lnTo>
                <a:lnTo>
                  <a:pt x="775" y="837"/>
                </a:lnTo>
                <a:lnTo>
                  <a:pt x="777" y="837"/>
                </a:lnTo>
                <a:lnTo>
                  <a:pt x="779" y="837"/>
                </a:lnTo>
                <a:lnTo>
                  <a:pt x="782" y="837"/>
                </a:lnTo>
                <a:lnTo>
                  <a:pt x="782" y="837"/>
                </a:lnTo>
                <a:lnTo>
                  <a:pt x="784" y="837"/>
                </a:lnTo>
                <a:lnTo>
                  <a:pt x="784" y="837"/>
                </a:lnTo>
                <a:lnTo>
                  <a:pt x="786" y="837"/>
                </a:lnTo>
                <a:lnTo>
                  <a:pt x="786" y="839"/>
                </a:lnTo>
                <a:lnTo>
                  <a:pt x="786" y="839"/>
                </a:lnTo>
                <a:lnTo>
                  <a:pt x="788" y="839"/>
                </a:lnTo>
                <a:lnTo>
                  <a:pt x="788" y="839"/>
                </a:lnTo>
                <a:lnTo>
                  <a:pt x="788" y="837"/>
                </a:lnTo>
                <a:lnTo>
                  <a:pt x="788" y="835"/>
                </a:lnTo>
                <a:lnTo>
                  <a:pt x="790" y="835"/>
                </a:lnTo>
                <a:lnTo>
                  <a:pt x="790" y="837"/>
                </a:lnTo>
                <a:lnTo>
                  <a:pt x="790" y="837"/>
                </a:lnTo>
                <a:lnTo>
                  <a:pt x="790" y="837"/>
                </a:lnTo>
                <a:lnTo>
                  <a:pt x="794" y="839"/>
                </a:lnTo>
                <a:lnTo>
                  <a:pt x="796" y="837"/>
                </a:lnTo>
                <a:lnTo>
                  <a:pt x="796" y="837"/>
                </a:lnTo>
                <a:lnTo>
                  <a:pt x="798" y="835"/>
                </a:lnTo>
                <a:lnTo>
                  <a:pt x="798" y="832"/>
                </a:lnTo>
                <a:lnTo>
                  <a:pt x="798" y="832"/>
                </a:lnTo>
                <a:lnTo>
                  <a:pt x="798" y="832"/>
                </a:lnTo>
                <a:lnTo>
                  <a:pt x="798" y="830"/>
                </a:lnTo>
                <a:lnTo>
                  <a:pt x="798" y="830"/>
                </a:lnTo>
                <a:lnTo>
                  <a:pt x="798" y="832"/>
                </a:lnTo>
                <a:lnTo>
                  <a:pt x="798" y="835"/>
                </a:lnTo>
                <a:lnTo>
                  <a:pt x="798" y="835"/>
                </a:lnTo>
                <a:lnTo>
                  <a:pt x="798" y="837"/>
                </a:lnTo>
                <a:lnTo>
                  <a:pt x="796" y="839"/>
                </a:lnTo>
                <a:lnTo>
                  <a:pt x="796" y="841"/>
                </a:lnTo>
                <a:lnTo>
                  <a:pt x="796" y="841"/>
                </a:lnTo>
                <a:lnTo>
                  <a:pt x="798" y="841"/>
                </a:lnTo>
                <a:lnTo>
                  <a:pt x="798" y="843"/>
                </a:lnTo>
                <a:lnTo>
                  <a:pt x="800" y="845"/>
                </a:lnTo>
                <a:lnTo>
                  <a:pt x="800" y="847"/>
                </a:lnTo>
                <a:lnTo>
                  <a:pt x="800" y="847"/>
                </a:lnTo>
                <a:lnTo>
                  <a:pt x="805" y="851"/>
                </a:lnTo>
                <a:lnTo>
                  <a:pt x="805" y="851"/>
                </a:lnTo>
                <a:lnTo>
                  <a:pt x="807" y="851"/>
                </a:lnTo>
                <a:lnTo>
                  <a:pt x="809" y="851"/>
                </a:lnTo>
                <a:lnTo>
                  <a:pt x="811" y="849"/>
                </a:lnTo>
                <a:lnTo>
                  <a:pt x="811" y="849"/>
                </a:lnTo>
                <a:lnTo>
                  <a:pt x="811" y="849"/>
                </a:lnTo>
                <a:lnTo>
                  <a:pt x="811" y="847"/>
                </a:lnTo>
                <a:lnTo>
                  <a:pt x="811" y="847"/>
                </a:lnTo>
                <a:lnTo>
                  <a:pt x="813" y="845"/>
                </a:lnTo>
                <a:lnTo>
                  <a:pt x="813" y="845"/>
                </a:lnTo>
                <a:lnTo>
                  <a:pt x="813" y="843"/>
                </a:lnTo>
                <a:lnTo>
                  <a:pt x="813" y="843"/>
                </a:lnTo>
                <a:lnTo>
                  <a:pt x="813" y="843"/>
                </a:lnTo>
                <a:lnTo>
                  <a:pt x="813" y="845"/>
                </a:lnTo>
                <a:lnTo>
                  <a:pt x="815" y="845"/>
                </a:lnTo>
                <a:lnTo>
                  <a:pt x="815" y="845"/>
                </a:lnTo>
                <a:lnTo>
                  <a:pt x="813" y="845"/>
                </a:lnTo>
                <a:lnTo>
                  <a:pt x="813" y="847"/>
                </a:lnTo>
                <a:lnTo>
                  <a:pt x="813" y="847"/>
                </a:lnTo>
                <a:lnTo>
                  <a:pt x="813" y="851"/>
                </a:lnTo>
                <a:lnTo>
                  <a:pt x="813" y="851"/>
                </a:lnTo>
                <a:lnTo>
                  <a:pt x="813" y="853"/>
                </a:lnTo>
                <a:lnTo>
                  <a:pt x="815" y="853"/>
                </a:lnTo>
                <a:lnTo>
                  <a:pt x="815" y="853"/>
                </a:lnTo>
                <a:lnTo>
                  <a:pt x="817" y="853"/>
                </a:lnTo>
                <a:lnTo>
                  <a:pt x="817" y="853"/>
                </a:lnTo>
                <a:lnTo>
                  <a:pt x="815" y="853"/>
                </a:lnTo>
                <a:lnTo>
                  <a:pt x="813" y="856"/>
                </a:lnTo>
                <a:lnTo>
                  <a:pt x="813" y="853"/>
                </a:lnTo>
                <a:lnTo>
                  <a:pt x="813" y="851"/>
                </a:lnTo>
                <a:lnTo>
                  <a:pt x="811" y="851"/>
                </a:lnTo>
                <a:lnTo>
                  <a:pt x="811" y="851"/>
                </a:lnTo>
                <a:lnTo>
                  <a:pt x="811" y="851"/>
                </a:lnTo>
                <a:lnTo>
                  <a:pt x="811" y="853"/>
                </a:lnTo>
                <a:lnTo>
                  <a:pt x="811" y="853"/>
                </a:lnTo>
                <a:lnTo>
                  <a:pt x="813" y="856"/>
                </a:lnTo>
                <a:lnTo>
                  <a:pt x="813" y="856"/>
                </a:lnTo>
                <a:lnTo>
                  <a:pt x="813" y="856"/>
                </a:lnTo>
                <a:lnTo>
                  <a:pt x="817" y="858"/>
                </a:lnTo>
                <a:lnTo>
                  <a:pt x="819" y="858"/>
                </a:lnTo>
                <a:lnTo>
                  <a:pt x="819" y="858"/>
                </a:lnTo>
                <a:lnTo>
                  <a:pt x="819" y="858"/>
                </a:lnTo>
                <a:lnTo>
                  <a:pt x="821" y="858"/>
                </a:lnTo>
                <a:lnTo>
                  <a:pt x="821" y="856"/>
                </a:lnTo>
                <a:lnTo>
                  <a:pt x="821" y="856"/>
                </a:lnTo>
                <a:lnTo>
                  <a:pt x="821" y="856"/>
                </a:lnTo>
                <a:lnTo>
                  <a:pt x="823" y="853"/>
                </a:lnTo>
                <a:lnTo>
                  <a:pt x="823" y="853"/>
                </a:lnTo>
                <a:lnTo>
                  <a:pt x="823" y="853"/>
                </a:lnTo>
                <a:lnTo>
                  <a:pt x="823" y="856"/>
                </a:lnTo>
                <a:lnTo>
                  <a:pt x="821" y="858"/>
                </a:lnTo>
                <a:lnTo>
                  <a:pt x="821" y="858"/>
                </a:lnTo>
                <a:lnTo>
                  <a:pt x="821" y="858"/>
                </a:lnTo>
                <a:lnTo>
                  <a:pt x="821" y="860"/>
                </a:lnTo>
                <a:lnTo>
                  <a:pt x="821" y="860"/>
                </a:lnTo>
                <a:lnTo>
                  <a:pt x="823" y="860"/>
                </a:lnTo>
                <a:lnTo>
                  <a:pt x="826" y="860"/>
                </a:lnTo>
                <a:lnTo>
                  <a:pt x="826" y="860"/>
                </a:lnTo>
                <a:lnTo>
                  <a:pt x="828" y="858"/>
                </a:lnTo>
                <a:lnTo>
                  <a:pt x="828" y="860"/>
                </a:lnTo>
                <a:lnTo>
                  <a:pt x="826" y="860"/>
                </a:lnTo>
                <a:lnTo>
                  <a:pt x="826" y="860"/>
                </a:lnTo>
                <a:lnTo>
                  <a:pt x="823" y="860"/>
                </a:lnTo>
                <a:lnTo>
                  <a:pt x="823" y="860"/>
                </a:lnTo>
                <a:lnTo>
                  <a:pt x="823" y="862"/>
                </a:lnTo>
                <a:lnTo>
                  <a:pt x="823" y="862"/>
                </a:lnTo>
                <a:lnTo>
                  <a:pt x="823" y="864"/>
                </a:lnTo>
                <a:lnTo>
                  <a:pt x="823" y="864"/>
                </a:lnTo>
                <a:lnTo>
                  <a:pt x="826" y="864"/>
                </a:lnTo>
                <a:lnTo>
                  <a:pt x="826" y="864"/>
                </a:lnTo>
                <a:lnTo>
                  <a:pt x="823" y="864"/>
                </a:lnTo>
                <a:lnTo>
                  <a:pt x="823" y="864"/>
                </a:lnTo>
                <a:lnTo>
                  <a:pt x="826" y="866"/>
                </a:lnTo>
                <a:lnTo>
                  <a:pt x="826" y="866"/>
                </a:lnTo>
                <a:lnTo>
                  <a:pt x="826" y="866"/>
                </a:lnTo>
                <a:lnTo>
                  <a:pt x="826" y="866"/>
                </a:lnTo>
                <a:lnTo>
                  <a:pt x="826" y="864"/>
                </a:lnTo>
                <a:lnTo>
                  <a:pt x="826" y="864"/>
                </a:lnTo>
                <a:lnTo>
                  <a:pt x="826" y="864"/>
                </a:lnTo>
                <a:lnTo>
                  <a:pt x="828" y="864"/>
                </a:lnTo>
                <a:lnTo>
                  <a:pt x="828" y="864"/>
                </a:lnTo>
                <a:lnTo>
                  <a:pt x="830" y="866"/>
                </a:lnTo>
                <a:lnTo>
                  <a:pt x="830" y="868"/>
                </a:lnTo>
                <a:lnTo>
                  <a:pt x="830" y="870"/>
                </a:lnTo>
                <a:lnTo>
                  <a:pt x="832" y="870"/>
                </a:lnTo>
                <a:lnTo>
                  <a:pt x="832" y="870"/>
                </a:lnTo>
                <a:lnTo>
                  <a:pt x="832" y="870"/>
                </a:lnTo>
                <a:lnTo>
                  <a:pt x="832" y="870"/>
                </a:lnTo>
                <a:lnTo>
                  <a:pt x="832" y="870"/>
                </a:lnTo>
                <a:lnTo>
                  <a:pt x="832" y="872"/>
                </a:lnTo>
                <a:lnTo>
                  <a:pt x="832" y="874"/>
                </a:lnTo>
                <a:lnTo>
                  <a:pt x="834" y="874"/>
                </a:lnTo>
                <a:lnTo>
                  <a:pt x="834" y="874"/>
                </a:lnTo>
                <a:lnTo>
                  <a:pt x="832" y="874"/>
                </a:lnTo>
                <a:lnTo>
                  <a:pt x="832" y="874"/>
                </a:lnTo>
                <a:lnTo>
                  <a:pt x="830" y="874"/>
                </a:lnTo>
                <a:lnTo>
                  <a:pt x="830" y="874"/>
                </a:lnTo>
                <a:lnTo>
                  <a:pt x="830" y="876"/>
                </a:lnTo>
                <a:lnTo>
                  <a:pt x="832" y="876"/>
                </a:lnTo>
                <a:lnTo>
                  <a:pt x="832" y="876"/>
                </a:lnTo>
                <a:lnTo>
                  <a:pt x="832" y="876"/>
                </a:lnTo>
                <a:lnTo>
                  <a:pt x="834" y="876"/>
                </a:lnTo>
                <a:lnTo>
                  <a:pt x="834" y="879"/>
                </a:lnTo>
                <a:lnTo>
                  <a:pt x="834" y="879"/>
                </a:lnTo>
                <a:lnTo>
                  <a:pt x="834" y="879"/>
                </a:lnTo>
                <a:lnTo>
                  <a:pt x="832" y="881"/>
                </a:lnTo>
                <a:lnTo>
                  <a:pt x="832" y="881"/>
                </a:lnTo>
                <a:lnTo>
                  <a:pt x="832" y="881"/>
                </a:lnTo>
                <a:lnTo>
                  <a:pt x="834" y="881"/>
                </a:lnTo>
                <a:lnTo>
                  <a:pt x="834" y="883"/>
                </a:lnTo>
                <a:lnTo>
                  <a:pt x="834" y="883"/>
                </a:lnTo>
                <a:lnTo>
                  <a:pt x="834" y="881"/>
                </a:lnTo>
                <a:lnTo>
                  <a:pt x="834" y="881"/>
                </a:lnTo>
                <a:lnTo>
                  <a:pt x="834" y="881"/>
                </a:lnTo>
                <a:lnTo>
                  <a:pt x="836" y="883"/>
                </a:lnTo>
                <a:lnTo>
                  <a:pt x="836" y="883"/>
                </a:lnTo>
                <a:lnTo>
                  <a:pt x="836" y="883"/>
                </a:lnTo>
                <a:lnTo>
                  <a:pt x="836" y="883"/>
                </a:lnTo>
                <a:lnTo>
                  <a:pt x="836" y="885"/>
                </a:lnTo>
                <a:lnTo>
                  <a:pt x="836" y="885"/>
                </a:lnTo>
                <a:lnTo>
                  <a:pt x="834" y="887"/>
                </a:lnTo>
                <a:lnTo>
                  <a:pt x="834" y="887"/>
                </a:lnTo>
                <a:lnTo>
                  <a:pt x="834" y="889"/>
                </a:lnTo>
                <a:lnTo>
                  <a:pt x="834" y="889"/>
                </a:lnTo>
                <a:lnTo>
                  <a:pt x="834" y="889"/>
                </a:lnTo>
                <a:lnTo>
                  <a:pt x="834" y="891"/>
                </a:lnTo>
                <a:lnTo>
                  <a:pt x="834" y="891"/>
                </a:lnTo>
                <a:lnTo>
                  <a:pt x="834" y="891"/>
                </a:lnTo>
                <a:lnTo>
                  <a:pt x="834" y="893"/>
                </a:lnTo>
                <a:lnTo>
                  <a:pt x="836" y="895"/>
                </a:lnTo>
                <a:lnTo>
                  <a:pt x="836" y="895"/>
                </a:lnTo>
                <a:lnTo>
                  <a:pt x="834" y="897"/>
                </a:lnTo>
                <a:lnTo>
                  <a:pt x="834" y="897"/>
                </a:lnTo>
                <a:lnTo>
                  <a:pt x="832" y="897"/>
                </a:lnTo>
                <a:lnTo>
                  <a:pt x="832" y="897"/>
                </a:lnTo>
                <a:lnTo>
                  <a:pt x="832" y="900"/>
                </a:lnTo>
                <a:lnTo>
                  <a:pt x="832" y="900"/>
                </a:lnTo>
                <a:lnTo>
                  <a:pt x="830" y="900"/>
                </a:lnTo>
                <a:lnTo>
                  <a:pt x="830" y="900"/>
                </a:lnTo>
                <a:lnTo>
                  <a:pt x="828" y="900"/>
                </a:lnTo>
                <a:lnTo>
                  <a:pt x="828" y="900"/>
                </a:lnTo>
                <a:lnTo>
                  <a:pt x="826" y="900"/>
                </a:lnTo>
                <a:lnTo>
                  <a:pt x="826" y="900"/>
                </a:lnTo>
                <a:lnTo>
                  <a:pt x="826" y="897"/>
                </a:lnTo>
                <a:lnTo>
                  <a:pt x="828" y="897"/>
                </a:lnTo>
                <a:lnTo>
                  <a:pt x="828" y="895"/>
                </a:lnTo>
                <a:lnTo>
                  <a:pt x="828" y="895"/>
                </a:lnTo>
                <a:lnTo>
                  <a:pt x="830" y="897"/>
                </a:lnTo>
                <a:lnTo>
                  <a:pt x="830" y="897"/>
                </a:lnTo>
                <a:lnTo>
                  <a:pt x="830" y="897"/>
                </a:lnTo>
                <a:lnTo>
                  <a:pt x="830" y="895"/>
                </a:lnTo>
                <a:lnTo>
                  <a:pt x="832" y="897"/>
                </a:lnTo>
                <a:lnTo>
                  <a:pt x="832" y="897"/>
                </a:lnTo>
                <a:lnTo>
                  <a:pt x="832" y="897"/>
                </a:lnTo>
                <a:lnTo>
                  <a:pt x="832" y="895"/>
                </a:lnTo>
                <a:lnTo>
                  <a:pt x="832" y="893"/>
                </a:lnTo>
                <a:lnTo>
                  <a:pt x="832" y="893"/>
                </a:lnTo>
                <a:lnTo>
                  <a:pt x="830" y="891"/>
                </a:lnTo>
                <a:lnTo>
                  <a:pt x="830" y="891"/>
                </a:lnTo>
                <a:lnTo>
                  <a:pt x="832" y="891"/>
                </a:lnTo>
                <a:lnTo>
                  <a:pt x="832" y="891"/>
                </a:lnTo>
                <a:lnTo>
                  <a:pt x="832" y="889"/>
                </a:lnTo>
                <a:lnTo>
                  <a:pt x="832" y="889"/>
                </a:lnTo>
                <a:lnTo>
                  <a:pt x="832" y="889"/>
                </a:lnTo>
                <a:lnTo>
                  <a:pt x="832" y="887"/>
                </a:lnTo>
                <a:lnTo>
                  <a:pt x="832" y="885"/>
                </a:lnTo>
                <a:lnTo>
                  <a:pt x="832" y="885"/>
                </a:lnTo>
                <a:lnTo>
                  <a:pt x="832" y="885"/>
                </a:lnTo>
                <a:lnTo>
                  <a:pt x="832" y="887"/>
                </a:lnTo>
                <a:lnTo>
                  <a:pt x="832" y="887"/>
                </a:lnTo>
                <a:lnTo>
                  <a:pt x="830" y="889"/>
                </a:lnTo>
                <a:lnTo>
                  <a:pt x="830" y="889"/>
                </a:lnTo>
                <a:lnTo>
                  <a:pt x="828" y="891"/>
                </a:lnTo>
                <a:lnTo>
                  <a:pt x="828" y="891"/>
                </a:lnTo>
                <a:lnTo>
                  <a:pt x="826" y="891"/>
                </a:lnTo>
                <a:lnTo>
                  <a:pt x="826" y="893"/>
                </a:lnTo>
                <a:lnTo>
                  <a:pt x="826" y="893"/>
                </a:lnTo>
                <a:lnTo>
                  <a:pt x="826" y="895"/>
                </a:lnTo>
                <a:lnTo>
                  <a:pt x="826" y="895"/>
                </a:lnTo>
                <a:lnTo>
                  <a:pt x="828" y="895"/>
                </a:lnTo>
                <a:lnTo>
                  <a:pt x="828" y="895"/>
                </a:lnTo>
                <a:lnTo>
                  <a:pt x="826" y="895"/>
                </a:lnTo>
                <a:lnTo>
                  <a:pt x="823" y="895"/>
                </a:lnTo>
                <a:lnTo>
                  <a:pt x="823" y="895"/>
                </a:lnTo>
                <a:lnTo>
                  <a:pt x="823" y="895"/>
                </a:lnTo>
                <a:lnTo>
                  <a:pt x="823" y="893"/>
                </a:lnTo>
                <a:lnTo>
                  <a:pt x="826" y="891"/>
                </a:lnTo>
                <a:lnTo>
                  <a:pt x="828" y="887"/>
                </a:lnTo>
                <a:lnTo>
                  <a:pt x="828" y="887"/>
                </a:lnTo>
                <a:lnTo>
                  <a:pt x="828" y="889"/>
                </a:lnTo>
                <a:lnTo>
                  <a:pt x="830" y="889"/>
                </a:lnTo>
                <a:lnTo>
                  <a:pt x="830" y="887"/>
                </a:lnTo>
                <a:lnTo>
                  <a:pt x="830" y="885"/>
                </a:lnTo>
                <a:lnTo>
                  <a:pt x="830" y="883"/>
                </a:lnTo>
                <a:lnTo>
                  <a:pt x="830" y="883"/>
                </a:lnTo>
                <a:lnTo>
                  <a:pt x="830" y="881"/>
                </a:lnTo>
                <a:lnTo>
                  <a:pt x="830" y="881"/>
                </a:lnTo>
                <a:lnTo>
                  <a:pt x="828" y="883"/>
                </a:lnTo>
                <a:lnTo>
                  <a:pt x="828" y="883"/>
                </a:lnTo>
                <a:lnTo>
                  <a:pt x="826" y="883"/>
                </a:lnTo>
                <a:lnTo>
                  <a:pt x="826" y="883"/>
                </a:lnTo>
                <a:lnTo>
                  <a:pt x="823" y="881"/>
                </a:lnTo>
                <a:lnTo>
                  <a:pt x="823" y="881"/>
                </a:lnTo>
                <a:lnTo>
                  <a:pt x="821" y="881"/>
                </a:lnTo>
                <a:lnTo>
                  <a:pt x="821" y="881"/>
                </a:lnTo>
                <a:lnTo>
                  <a:pt x="811" y="881"/>
                </a:lnTo>
                <a:lnTo>
                  <a:pt x="811" y="881"/>
                </a:lnTo>
                <a:lnTo>
                  <a:pt x="809" y="879"/>
                </a:lnTo>
                <a:lnTo>
                  <a:pt x="805" y="879"/>
                </a:lnTo>
                <a:lnTo>
                  <a:pt x="803" y="876"/>
                </a:lnTo>
                <a:lnTo>
                  <a:pt x="800" y="876"/>
                </a:lnTo>
                <a:lnTo>
                  <a:pt x="800" y="879"/>
                </a:lnTo>
                <a:lnTo>
                  <a:pt x="800" y="881"/>
                </a:lnTo>
                <a:lnTo>
                  <a:pt x="803" y="885"/>
                </a:lnTo>
                <a:lnTo>
                  <a:pt x="803" y="885"/>
                </a:lnTo>
                <a:lnTo>
                  <a:pt x="805" y="887"/>
                </a:lnTo>
                <a:lnTo>
                  <a:pt x="807" y="891"/>
                </a:lnTo>
                <a:lnTo>
                  <a:pt x="807" y="895"/>
                </a:lnTo>
                <a:lnTo>
                  <a:pt x="809" y="897"/>
                </a:lnTo>
                <a:lnTo>
                  <a:pt x="809" y="900"/>
                </a:lnTo>
                <a:lnTo>
                  <a:pt x="809" y="902"/>
                </a:lnTo>
                <a:lnTo>
                  <a:pt x="809" y="904"/>
                </a:lnTo>
                <a:lnTo>
                  <a:pt x="809" y="902"/>
                </a:lnTo>
                <a:lnTo>
                  <a:pt x="809" y="902"/>
                </a:lnTo>
                <a:lnTo>
                  <a:pt x="811" y="902"/>
                </a:lnTo>
                <a:lnTo>
                  <a:pt x="811" y="902"/>
                </a:lnTo>
                <a:lnTo>
                  <a:pt x="813" y="904"/>
                </a:lnTo>
                <a:lnTo>
                  <a:pt x="809" y="904"/>
                </a:lnTo>
                <a:lnTo>
                  <a:pt x="811" y="906"/>
                </a:lnTo>
                <a:lnTo>
                  <a:pt x="811" y="908"/>
                </a:lnTo>
                <a:lnTo>
                  <a:pt x="813" y="908"/>
                </a:lnTo>
                <a:lnTo>
                  <a:pt x="813" y="910"/>
                </a:lnTo>
                <a:lnTo>
                  <a:pt x="813" y="912"/>
                </a:lnTo>
                <a:lnTo>
                  <a:pt x="811" y="910"/>
                </a:lnTo>
                <a:lnTo>
                  <a:pt x="811" y="910"/>
                </a:lnTo>
                <a:lnTo>
                  <a:pt x="811" y="912"/>
                </a:lnTo>
                <a:lnTo>
                  <a:pt x="811" y="914"/>
                </a:lnTo>
                <a:lnTo>
                  <a:pt x="811" y="914"/>
                </a:lnTo>
                <a:lnTo>
                  <a:pt x="811" y="914"/>
                </a:lnTo>
                <a:lnTo>
                  <a:pt x="813" y="916"/>
                </a:lnTo>
                <a:lnTo>
                  <a:pt x="815" y="914"/>
                </a:lnTo>
                <a:lnTo>
                  <a:pt x="817" y="916"/>
                </a:lnTo>
                <a:lnTo>
                  <a:pt x="819" y="914"/>
                </a:lnTo>
                <a:lnTo>
                  <a:pt x="819" y="916"/>
                </a:lnTo>
                <a:lnTo>
                  <a:pt x="821" y="916"/>
                </a:lnTo>
                <a:lnTo>
                  <a:pt x="821" y="916"/>
                </a:lnTo>
                <a:lnTo>
                  <a:pt x="823" y="918"/>
                </a:lnTo>
                <a:lnTo>
                  <a:pt x="821" y="918"/>
                </a:lnTo>
                <a:lnTo>
                  <a:pt x="819" y="916"/>
                </a:lnTo>
                <a:lnTo>
                  <a:pt x="819" y="916"/>
                </a:lnTo>
                <a:lnTo>
                  <a:pt x="817" y="916"/>
                </a:lnTo>
                <a:lnTo>
                  <a:pt x="815" y="916"/>
                </a:lnTo>
                <a:lnTo>
                  <a:pt x="813" y="916"/>
                </a:lnTo>
                <a:lnTo>
                  <a:pt x="811" y="916"/>
                </a:lnTo>
                <a:lnTo>
                  <a:pt x="811" y="916"/>
                </a:lnTo>
                <a:lnTo>
                  <a:pt x="811" y="916"/>
                </a:lnTo>
                <a:lnTo>
                  <a:pt x="813" y="918"/>
                </a:lnTo>
                <a:lnTo>
                  <a:pt x="811" y="923"/>
                </a:lnTo>
                <a:lnTo>
                  <a:pt x="813" y="927"/>
                </a:lnTo>
                <a:lnTo>
                  <a:pt x="811" y="929"/>
                </a:lnTo>
                <a:lnTo>
                  <a:pt x="813" y="931"/>
                </a:lnTo>
                <a:lnTo>
                  <a:pt x="811" y="941"/>
                </a:lnTo>
                <a:lnTo>
                  <a:pt x="811" y="944"/>
                </a:lnTo>
                <a:lnTo>
                  <a:pt x="811" y="946"/>
                </a:lnTo>
                <a:lnTo>
                  <a:pt x="811" y="948"/>
                </a:lnTo>
                <a:lnTo>
                  <a:pt x="811" y="950"/>
                </a:lnTo>
                <a:lnTo>
                  <a:pt x="809" y="954"/>
                </a:lnTo>
                <a:lnTo>
                  <a:pt x="809" y="960"/>
                </a:lnTo>
                <a:lnTo>
                  <a:pt x="809" y="962"/>
                </a:lnTo>
                <a:lnTo>
                  <a:pt x="809" y="965"/>
                </a:lnTo>
                <a:lnTo>
                  <a:pt x="807" y="967"/>
                </a:lnTo>
                <a:lnTo>
                  <a:pt x="809" y="965"/>
                </a:lnTo>
                <a:lnTo>
                  <a:pt x="809" y="967"/>
                </a:lnTo>
                <a:lnTo>
                  <a:pt x="807" y="967"/>
                </a:lnTo>
                <a:lnTo>
                  <a:pt x="807" y="967"/>
                </a:lnTo>
                <a:lnTo>
                  <a:pt x="807" y="967"/>
                </a:lnTo>
                <a:lnTo>
                  <a:pt x="805" y="973"/>
                </a:lnTo>
                <a:lnTo>
                  <a:pt x="805" y="975"/>
                </a:lnTo>
                <a:lnTo>
                  <a:pt x="803" y="977"/>
                </a:lnTo>
                <a:lnTo>
                  <a:pt x="805" y="979"/>
                </a:lnTo>
                <a:lnTo>
                  <a:pt x="805" y="981"/>
                </a:lnTo>
                <a:lnTo>
                  <a:pt x="805" y="983"/>
                </a:lnTo>
                <a:lnTo>
                  <a:pt x="805" y="986"/>
                </a:lnTo>
                <a:lnTo>
                  <a:pt x="807" y="988"/>
                </a:lnTo>
                <a:lnTo>
                  <a:pt x="809" y="990"/>
                </a:lnTo>
                <a:lnTo>
                  <a:pt x="809" y="992"/>
                </a:lnTo>
                <a:lnTo>
                  <a:pt x="809" y="994"/>
                </a:lnTo>
                <a:lnTo>
                  <a:pt x="809" y="996"/>
                </a:lnTo>
                <a:lnTo>
                  <a:pt x="809" y="996"/>
                </a:lnTo>
                <a:lnTo>
                  <a:pt x="811" y="1000"/>
                </a:lnTo>
                <a:lnTo>
                  <a:pt x="811" y="1000"/>
                </a:lnTo>
                <a:lnTo>
                  <a:pt x="809" y="1004"/>
                </a:lnTo>
                <a:lnTo>
                  <a:pt x="809" y="1009"/>
                </a:lnTo>
                <a:lnTo>
                  <a:pt x="809" y="1011"/>
                </a:lnTo>
                <a:lnTo>
                  <a:pt x="809" y="1011"/>
                </a:lnTo>
                <a:lnTo>
                  <a:pt x="809" y="1011"/>
                </a:lnTo>
                <a:lnTo>
                  <a:pt x="809" y="1011"/>
                </a:lnTo>
                <a:lnTo>
                  <a:pt x="809" y="1013"/>
                </a:lnTo>
                <a:lnTo>
                  <a:pt x="809" y="1013"/>
                </a:lnTo>
                <a:lnTo>
                  <a:pt x="807" y="1013"/>
                </a:lnTo>
                <a:lnTo>
                  <a:pt x="809" y="1013"/>
                </a:lnTo>
                <a:lnTo>
                  <a:pt x="807" y="1013"/>
                </a:lnTo>
                <a:lnTo>
                  <a:pt x="807" y="1013"/>
                </a:lnTo>
                <a:lnTo>
                  <a:pt x="807" y="1015"/>
                </a:lnTo>
                <a:lnTo>
                  <a:pt x="807" y="1017"/>
                </a:lnTo>
                <a:lnTo>
                  <a:pt x="807" y="1019"/>
                </a:lnTo>
                <a:lnTo>
                  <a:pt x="807" y="1021"/>
                </a:lnTo>
                <a:lnTo>
                  <a:pt x="809" y="1023"/>
                </a:lnTo>
                <a:lnTo>
                  <a:pt x="813" y="1027"/>
                </a:lnTo>
                <a:lnTo>
                  <a:pt x="813" y="1027"/>
                </a:lnTo>
                <a:lnTo>
                  <a:pt x="815" y="1032"/>
                </a:lnTo>
                <a:lnTo>
                  <a:pt x="815" y="1034"/>
                </a:lnTo>
                <a:lnTo>
                  <a:pt x="813" y="1036"/>
                </a:lnTo>
                <a:lnTo>
                  <a:pt x="815" y="1040"/>
                </a:lnTo>
                <a:lnTo>
                  <a:pt x="815" y="1042"/>
                </a:lnTo>
                <a:lnTo>
                  <a:pt x="819" y="1046"/>
                </a:lnTo>
                <a:lnTo>
                  <a:pt x="821" y="1048"/>
                </a:lnTo>
                <a:lnTo>
                  <a:pt x="823" y="1050"/>
                </a:lnTo>
                <a:lnTo>
                  <a:pt x="826" y="1053"/>
                </a:lnTo>
                <a:lnTo>
                  <a:pt x="826" y="1053"/>
                </a:lnTo>
                <a:lnTo>
                  <a:pt x="828" y="1055"/>
                </a:lnTo>
                <a:lnTo>
                  <a:pt x="828" y="1057"/>
                </a:lnTo>
                <a:lnTo>
                  <a:pt x="826" y="1055"/>
                </a:lnTo>
                <a:lnTo>
                  <a:pt x="826" y="1057"/>
                </a:lnTo>
                <a:lnTo>
                  <a:pt x="826" y="1057"/>
                </a:lnTo>
                <a:lnTo>
                  <a:pt x="826" y="1059"/>
                </a:lnTo>
                <a:lnTo>
                  <a:pt x="828" y="1057"/>
                </a:lnTo>
                <a:lnTo>
                  <a:pt x="828" y="1057"/>
                </a:lnTo>
                <a:lnTo>
                  <a:pt x="830" y="1059"/>
                </a:lnTo>
                <a:lnTo>
                  <a:pt x="830" y="1059"/>
                </a:lnTo>
                <a:lnTo>
                  <a:pt x="832" y="1061"/>
                </a:lnTo>
                <a:lnTo>
                  <a:pt x="832" y="1061"/>
                </a:lnTo>
                <a:lnTo>
                  <a:pt x="834" y="1061"/>
                </a:lnTo>
                <a:lnTo>
                  <a:pt x="834" y="1059"/>
                </a:lnTo>
                <a:lnTo>
                  <a:pt x="834" y="1057"/>
                </a:lnTo>
                <a:lnTo>
                  <a:pt x="834" y="1055"/>
                </a:lnTo>
                <a:lnTo>
                  <a:pt x="836" y="1057"/>
                </a:lnTo>
                <a:lnTo>
                  <a:pt x="838" y="1057"/>
                </a:lnTo>
                <a:lnTo>
                  <a:pt x="838" y="1057"/>
                </a:lnTo>
                <a:lnTo>
                  <a:pt x="840" y="1057"/>
                </a:lnTo>
                <a:lnTo>
                  <a:pt x="840" y="1057"/>
                </a:lnTo>
                <a:lnTo>
                  <a:pt x="840" y="1057"/>
                </a:lnTo>
                <a:lnTo>
                  <a:pt x="842" y="1057"/>
                </a:lnTo>
                <a:lnTo>
                  <a:pt x="844" y="1057"/>
                </a:lnTo>
                <a:lnTo>
                  <a:pt x="844" y="1057"/>
                </a:lnTo>
                <a:lnTo>
                  <a:pt x="847" y="1057"/>
                </a:lnTo>
                <a:lnTo>
                  <a:pt x="847" y="1057"/>
                </a:lnTo>
                <a:lnTo>
                  <a:pt x="847" y="1057"/>
                </a:lnTo>
                <a:lnTo>
                  <a:pt x="847" y="1057"/>
                </a:lnTo>
                <a:lnTo>
                  <a:pt x="844" y="1057"/>
                </a:lnTo>
                <a:lnTo>
                  <a:pt x="838" y="1057"/>
                </a:lnTo>
                <a:lnTo>
                  <a:pt x="838" y="1057"/>
                </a:lnTo>
                <a:lnTo>
                  <a:pt x="836" y="1059"/>
                </a:lnTo>
                <a:lnTo>
                  <a:pt x="834" y="1059"/>
                </a:lnTo>
                <a:lnTo>
                  <a:pt x="834" y="1059"/>
                </a:lnTo>
                <a:lnTo>
                  <a:pt x="836" y="1059"/>
                </a:lnTo>
                <a:lnTo>
                  <a:pt x="836" y="1061"/>
                </a:lnTo>
                <a:lnTo>
                  <a:pt x="836" y="1063"/>
                </a:lnTo>
                <a:lnTo>
                  <a:pt x="838" y="1065"/>
                </a:lnTo>
                <a:lnTo>
                  <a:pt x="838" y="1065"/>
                </a:lnTo>
                <a:lnTo>
                  <a:pt x="838" y="1065"/>
                </a:lnTo>
                <a:lnTo>
                  <a:pt x="840" y="1067"/>
                </a:lnTo>
                <a:lnTo>
                  <a:pt x="838" y="1067"/>
                </a:lnTo>
                <a:lnTo>
                  <a:pt x="838" y="1067"/>
                </a:lnTo>
                <a:lnTo>
                  <a:pt x="836" y="1065"/>
                </a:lnTo>
                <a:lnTo>
                  <a:pt x="836" y="1065"/>
                </a:lnTo>
                <a:lnTo>
                  <a:pt x="834" y="1063"/>
                </a:lnTo>
                <a:lnTo>
                  <a:pt x="834" y="1063"/>
                </a:lnTo>
                <a:lnTo>
                  <a:pt x="834" y="1061"/>
                </a:lnTo>
                <a:lnTo>
                  <a:pt x="834" y="1061"/>
                </a:lnTo>
                <a:lnTo>
                  <a:pt x="832" y="1061"/>
                </a:lnTo>
                <a:lnTo>
                  <a:pt x="834" y="1063"/>
                </a:lnTo>
                <a:lnTo>
                  <a:pt x="834" y="1065"/>
                </a:lnTo>
                <a:lnTo>
                  <a:pt x="834" y="1069"/>
                </a:lnTo>
                <a:lnTo>
                  <a:pt x="834" y="1071"/>
                </a:lnTo>
                <a:lnTo>
                  <a:pt x="838" y="1076"/>
                </a:lnTo>
                <a:lnTo>
                  <a:pt x="842" y="1076"/>
                </a:lnTo>
                <a:lnTo>
                  <a:pt x="842" y="1078"/>
                </a:lnTo>
                <a:lnTo>
                  <a:pt x="842" y="1078"/>
                </a:lnTo>
                <a:lnTo>
                  <a:pt x="842" y="1080"/>
                </a:lnTo>
                <a:lnTo>
                  <a:pt x="842" y="1080"/>
                </a:lnTo>
                <a:lnTo>
                  <a:pt x="842" y="1082"/>
                </a:lnTo>
                <a:lnTo>
                  <a:pt x="842" y="1084"/>
                </a:lnTo>
                <a:lnTo>
                  <a:pt x="842" y="1086"/>
                </a:lnTo>
                <a:lnTo>
                  <a:pt x="844" y="1088"/>
                </a:lnTo>
                <a:lnTo>
                  <a:pt x="849" y="1092"/>
                </a:lnTo>
                <a:lnTo>
                  <a:pt x="849" y="1092"/>
                </a:lnTo>
                <a:lnTo>
                  <a:pt x="851" y="1095"/>
                </a:lnTo>
                <a:lnTo>
                  <a:pt x="851" y="1097"/>
                </a:lnTo>
                <a:lnTo>
                  <a:pt x="853" y="1097"/>
                </a:lnTo>
                <a:lnTo>
                  <a:pt x="855" y="1099"/>
                </a:lnTo>
                <a:lnTo>
                  <a:pt x="857" y="1101"/>
                </a:lnTo>
                <a:lnTo>
                  <a:pt x="857" y="1101"/>
                </a:lnTo>
                <a:lnTo>
                  <a:pt x="857" y="1103"/>
                </a:lnTo>
                <a:lnTo>
                  <a:pt x="857" y="1105"/>
                </a:lnTo>
                <a:lnTo>
                  <a:pt x="859" y="1105"/>
                </a:lnTo>
                <a:lnTo>
                  <a:pt x="859" y="1105"/>
                </a:lnTo>
                <a:lnTo>
                  <a:pt x="859" y="1107"/>
                </a:lnTo>
                <a:lnTo>
                  <a:pt x="859" y="1109"/>
                </a:lnTo>
                <a:lnTo>
                  <a:pt x="861" y="1111"/>
                </a:lnTo>
                <a:lnTo>
                  <a:pt x="859" y="1111"/>
                </a:lnTo>
                <a:lnTo>
                  <a:pt x="861" y="1113"/>
                </a:lnTo>
                <a:lnTo>
                  <a:pt x="859" y="1113"/>
                </a:lnTo>
                <a:lnTo>
                  <a:pt x="861" y="1115"/>
                </a:lnTo>
                <a:lnTo>
                  <a:pt x="863" y="1115"/>
                </a:lnTo>
                <a:lnTo>
                  <a:pt x="863" y="1115"/>
                </a:lnTo>
                <a:lnTo>
                  <a:pt x="867" y="1115"/>
                </a:lnTo>
                <a:lnTo>
                  <a:pt x="867" y="1115"/>
                </a:lnTo>
                <a:lnTo>
                  <a:pt x="872" y="1118"/>
                </a:lnTo>
                <a:lnTo>
                  <a:pt x="874" y="1118"/>
                </a:lnTo>
                <a:lnTo>
                  <a:pt x="876" y="1118"/>
                </a:lnTo>
                <a:lnTo>
                  <a:pt x="878" y="1118"/>
                </a:lnTo>
                <a:lnTo>
                  <a:pt x="880" y="1120"/>
                </a:lnTo>
                <a:lnTo>
                  <a:pt x="880" y="1122"/>
                </a:lnTo>
                <a:lnTo>
                  <a:pt x="882" y="1122"/>
                </a:lnTo>
                <a:lnTo>
                  <a:pt x="886" y="1124"/>
                </a:lnTo>
                <a:lnTo>
                  <a:pt x="891" y="1124"/>
                </a:lnTo>
                <a:lnTo>
                  <a:pt x="891" y="1124"/>
                </a:lnTo>
                <a:lnTo>
                  <a:pt x="893" y="1126"/>
                </a:lnTo>
                <a:lnTo>
                  <a:pt x="893" y="1128"/>
                </a:lnTo>
                <a:lnTo>
                  <a:pt x="895" y="1128"/>
                </a:lnTo>
                <a:lnTo>
                  <a:pt x="895" y="1128"/>
                </a:lnTo>
                <a:lnTo>
                  <a:pt x="897" y="1128"/>
                </a:lnTo>
                <a:lnTo>
                  <a:pt x="897" y="1128"/>
                </a:lnTo>
                <a:lnTo>
                  <a:pt x="899" y="1130"/>
                </a:lnTo>
                <a:lnTo>
                  <a:pt x="901" y="1130"/>
                </a:lnTo>
                <a:lnTo>
                  <a:pt x="905" y="1134"/>
                </a:lnTo>
                <a:lnTo>
                  <a:pt x="907" y="1139"/>
                </a:lnTo>
                <a:lnTo>
                  <a:pt x="909" y="1141"/>
                </a:lnTo>
                <a:lnTo>
                  <a:pt x="909" y="1143"/>
                </a:lnTo>
                <a:lnTo>
                  <a:pt x="909" y="1143"/>
                </a:lnTo>
                <a:lnTo>
                  <a:pt x="909" y="1145"/>
                </a:lnTo>
                <a:lnTo>
                  <a:pt x="909" y="1145"/>
                </a:lnTo>
                <a:lnTo>
                  <a:pt x="911" y="1145"/>
                </a:lnTo>
                <a:lnTo>
                  <a:pt x="911" y="1147"/>
                </a:lnTo>
                <a:lnTo>
                  <a:pt x="911" y="1147"/>
                </a:lnTo>
                <a:lnTo>
                  <a:pt x="911" y="1151"/>
                </a:lnTo>
                <a:lnTo>
                  <a:pt x="911" y="1151"/>
                </a:lnTo>
                <a:lnTo>
                  <a:pt x="914" y="1153"/>
                </a:lnTo>
                <a:lnTo>
                  <a:pt x="916" y="1155"/>
                </a:lnTo>
                <a:lnTo>
                  <a:pt x="918" y="1157"/>
                </a:lnTo>
                <a:lnTo>
                  <a:pt x="918" y="1160"/>
                </a:lnTo>
                <a:lnTo>
                  <a:pt x="918" y="1160"/>
                </a:lnTo>
                <a:lnTo>
                  <a:pt x="918" y="1160"/>
                </a:lnTo>
                <a:lnTo>
                  <a:pt x="918" y="1160"/>
                </a:lnTo>
                <a:lnTo>
                  <a:pt x="918" y="1160"/>
                </a:lnTo>
                <a:lnTo>
                  <a:pt x="918" y="1162"/>
                </a:lnTo>
                <a:lnTo>
                  <a:pt x="918" y="1164"/>
                </a:lnTo>
                <a:lnTo>
                  <a:pt x="920" y="1166"/>
                </a:lnTo>
                <a:lnTo>
                  <a:pt x="922" y="1168"/>
                </a:lnTo>
                <a:lnTo>
                  <a:pt x="922" y="1170"/>
                </a:lnTo>
                <a:lnTo>
                  <a:pt x="922" y="1170"/>
                </a:lnTo>
                <a:lnTo>
                  <a:pt x="922" y="1172"/>
                </a:lnTo>
                <a:lnTo>
                  <a:pt x="926" y="1174"/>
                </a:lnTo>
                <a:lnTo>
                  <a:pt x="926" y="1176"/>
                </a:lnTo>
                <a:lnTo>
                  <a:pt x="926" y="1178"/>
                </a:lnTo>
                <a:lnTo>
                  <a:pt x="928" y="1180"/>
                </a:lnTo>
                <a:lnTo>
                  <a:pt x="928" y="1183"/>
                </a:lnTo>
                <a:lnTo>
                  <a:pt x="930" y="1183"/>
                </a:lnTo>
                <a:lnTo>
                  <a:pt x="930" y="1187"/>
                </a:lnTo>
                <a:lnTo>
                  <a:pt x="930" y="1189"/>
                </a:lnTo>
                <a:lnTo>
                  <a:pt x="930" y="1189"/>
                </a:lnTo>
                <a:lnTo>
                  <a:pt x="932" y="1191"/>
                </a:lnTo>
                <a:lnTo>
                  <a:pt x="935" y="1193"/>
                </a:lnTo>
                <a:lnTo>
                  <a:pt x="937" y="1195"/>
                </a:lnTo>
                <a:lnTo>
                  <a:pt x="939" y="1197"/>
                </a:lnTo>
                <a:lnTo>
                  <a:pt x="941" y="1197"/>
                </a:lnTo>
                <a:lnTo>
                  <a:pt x="943" y="1197"/>
                </a:lnTo>
                <a:lnTo>
                  <a:pt x="943" y="1199"/>
                </a:lnTo>
                <a:lnTo>
                  <a:pt x="947" y="1201"/>
                </a:lnTo>
                <a:lnTo>
                  <a:pt x="951" y="1208"/>
                </a:lnTo>
                <a:lnTo>
                  <a:pt x="953" y="1210"/>
                </a:lnTo>
                <a:lnTo>
                  <a:pt x="955" y="1212"/>
                </a:lnTo>
                <a:lnTo>
                  <a:pt x="955" y="1216"/>
                </a:lnTo>
                <a:lnTo>
                  <a:pt x="953" y="1218"/>
                </a:lnTo>
                <a:lnTo>
                  <a:pt x="951" y="1220"/>
                </a:lnTo>
                <a:lnTo>
                  <a:pt x="953" y="1220"/>
                </a:lnTo>
                <a:lnTo>
                  <a:pt x="953" y="1220"/>
                </a:lnTo>
                <a:lnTo>
                  <a:pt x="953" y="1220"/>
                </a:lnTo>
                <a:lnTo>
                  <a:pt x="953" y="1220"/>
                </a:lnTo>
                <a:lnTo>
                  <a:pt x="953" y="1222"/>
                </a:lnTo>
                <a:lnTo>
                  <a:pt x="955" y="1224"/>
                </a:lnTo>
                <a:lnTo>
                  <a:pt x="953" y="1224"/>
                </a:lnTo>
                <a:lnTo>
                  <a:pt x="953" y="1222"/>
                </a:lnTo>
                <a:lnTo>
                  <a:pt x="951" y="1222"/>
                </a:lnTo>
                <a:lnTo>
                  <a:pt x="951" y="1220"/>
                </a:lnTo>
                <a:lnTo>
                  <a:pt x="951" y="1220"/>
                </a:lnTo>
                <a:lnTo>
                  <a:pt x="951" y="1220"/>
                </a:lnTo>
                <a:lnTo>
                  <a:pt x="949" y="1222"/>
                </a:lnTo>
                <a:lnTo>
                  <a:pt x="947" y="1222"/>
                </a:lnTo>
                <a:lnTo>
                  <a:pt x="945" y="1220"/>
                </a:lnTo>
                <a:lnTo>
                  <a:pt x="941" y="1220"/>
                </a:lnTo>
                <a:lnTo>
                  <a:pt x="941" y="1222"/>
                </a:lnTo>
                <a:lnTo>
                  <a:pt x="941" y="1222"/>
                </a:lnTo>
                <a:lnTo>
                  <a:pt x="943" y="1224"/>
                </a:lnTo>
                <a:lnTo>
                  <a:pt x="945" y="1227"/>
                </a:lnTo>
                <a:lnTo>
                  <a:pt x="949" y="1227"/>
                </a:lnTo>
                <a:lnTo>
                  <a:pt x="949" y="1229"/>
                </a:lnTo>
                <a:lnTo>
                  <a:pt x="949" y="1229"/>
                </a:lnTo>
                <a:lnTo>
                  <a:pt x="949" y="1231"/>
                </a:lnTo>
                <a:lnTo>
                  <a:pt x="951" y="1231"/>
                </a:lnTo>
                <a:lnTo>
                  <a:pt x="953" y="1233"/>
                </a:lnTo>
                <a:lnTo>
                  <a:pt x="955" y="1233"/>
                </a:lnTo>
                <a:lnTo>
                  <a:pt x="955" y="1235"/>
                </a:lnTo>
                <a:lnTo>
                  <a:pt x="958" y="1235"/>
                </a:lnTo>
                <a:lnTo>
                  <a:pt x="958" y="1235"/>
                </a:lnTo>
                <a:lnTo>
                  <a:pt x="960" y="1237"/>
                </a:lnTo>
                <a:lnTo>
                  <a:pt x="960" y="1237"/>
                </a:lnTo>
                <a:lnTo>
                  <a:pt x="962" y="1239"/>
                </a:lnTo>
                <a:lnTo>
                  <a:pt x="964" y="1237"/>
                </a:lnTo>
                <a:lnTo>
                  <a:pt x="966" y="1237"/>
                </a:lnTo>
                <a:lnTo>
                  <a:pt x="968" y="1237"/>
                </a:lnTo>
                <a:lnTo>
                  <a:pt x="968" y="1235"/>
                </a:lnTo>
                <a:lnTo>
                  <a:pt x="968" y="1237"/>
                </a:lnTo>
                <a:lnTo>
                  <a:pt x="968" y="1239"/>
                </a:lnTo>
                <a:lnTo>
                  <a:pt x="970" y="1241"/>
                </a:lnTo>
                <a:lnTo>
                  <a:pt x="976" y="1245"/>
                </a:lnTo>
                <a:lnTo>
                  <a:pt x="979" y="1245"/>
                </a:lnTo>
                <a:lnTo>
                  <a:pt x="981" y="1245"/>
                </a:lnTo>
                <a:lnTo>
                  <a:pt x="983" y="1252"/>
                </a:lnTo>
                <a:lnTo>
                  <a:pt x="983" y="1254"/>
                </a:lnTo>
                <a:lnTo>
                  <a:pt x="983" y="1256"/>
                </a:lnTo>
                <a:lnTo>
                  <a:pt x="985" y="1256"/>
                </a:lnTo>
                <a:lnTo>
                  <a:pt x="985" y="1256"/>
                </a:lnTo>
                <a:lnTo>
                  <a:pt x="985" y="1258"/>
                </a:lnTo>
                <a:lnTo>
                  <a:pt x="985" y="1260"/>
                </a:lnTo>
                <a:lnTo>
                  <a:pt x="983" y="1264"/>
                </a:lnTo>
                <a:lnTo>
                  <a:pt x="983" y="1266"/>
                </a:lnTo>
                <a:lnTo>
                  <a:pt x="985" y="1266"/>
                </a:lnTo>
                <a:lnTo>
                  <a:pt x="987" y="1271"/>
                </a:lnTo>
                <a:lnTo>
                  <a:pt x="987" y="1271"/>
                </a:lnTo>
                <a:lnTo>
                  <a:pt x="987" y="1271"/>
                </a:lnTo>
                <a:lnTo>
                  <a:pt x="989" y="1273"/>
                </a:lnTo>
                <a:lnTo>
                  <a:pt x="989" y="1271"/>
                </a:lnTo>
                <a:lnTo>
                  <a:pt x="989" y="1271"/>
                </a:lnTo>
                <a:lnTo>
                  <a:pt x="991" y="1273"/>
                </a:lnTo>
                <a:lnTo>
                  <a:pt x="993" y="1275"/>
                </a:lnTo>
                <a:lnTo>
                  <a:pt x="999" y="1279"/>
                </a:lnTo>
                <a:lnTo>
                  <a:pt x="1002" y="1281"/>
                </a:lnTo>
                <a:lnTo>
                  <a:pt x="1004" y="1281"/>
                </a:lnTo>
                <a:lnTo>
                  <a:pt x="1006" y="1283"/>
                </a:lnTo>
                <a:lnTo>
                  <a:pt x="1008" y="1285"/>
                </a:lnTo>
                <a:lnTo>
                  <a:pt x="1010" y="1287"/>
                </a:lnTo>
                <a:lnTo>
                  <a:pt x="1010" y="1289"/>
                </a:lnTo>
                <a:lnTo>
                  <a:pt x="1012" y="1289"/>
                </a:lnTo>
                <a:lnTo>
                  <a:pt x="1012" y="1296"/>
                </a:lnTo>
                <a:lnTo>
                  <a:pt x="1014" y="1296"/>
                </a:lnTo>
                <a:lnTo>
                  <a:pt x="1016" y="1298"/>
                </a:lnTo>
                <a:lnTo>
                  <a:pt x="1016" y="1296"/>
                </a:lnTo>
                <a:lnTo>
                  <a:pt x="1018" y="1296"/>
                </a:lnTo>
                <a:lnTo>
                  <a:pt x="1020" y="1294"/>
                </a:lnTo>
                <a:lnTo>
                  <a:pt x="1020" y="1294"/>
                </a:lnTo>
                <a:lnTo>
                  <a:pt x="1023" y="1292"/>
                </a:lnTo>
                <a:lnTo>
                  <a:pt x="1023" y="1289"/>
                </a:lnTo>
                <a:lnTo>
                  <a:pt x="1023" y="1287"/>
                </a:lnTo>
                <a:lnTo>
                  <a:pt x="1020" y="1285"/>
                </a:lnTo>
                <a:lnTo>
                  <a:pt x="1018" y="1285"/>
                </a:lnTo>
                <a:lnTo>
                  <a:pt x="1018" y="1283"/>
                </a:lnTo>
                <a:lnTo>
                  <a:pt x="1018" y="1281"/>
                </a:lnTo>
                <a:lnTo>
                  <a:pt x="1016" y="1281"/>
                </a:lnTo>
                <a:lnTo>
                  <a:pt x="1016" y="1279"/>
                </a:lnTo>
                <a:lnTo>
                  <a:pt x="1014" y="1279"/>
                </a:lnTo>
                <a:lnTo>
                  <a:pt x="1014" y="1277"/>
                </a:lnTo>
                <a:lnTo>
                  <a:pt x="1010" y="1275"/>
                </a:lnTo>
                <a:lnTo>
                  <a:pt x="1010" y="1275"/>
                </a:lnTo>
                <a:lnTo>
                  <a:pt x="1010" y="1275"/>
                </a:lnTo>
                <a:lnTo>
                  <a:pt x="1010" y="1277"/>
                </a:lnTo>
                <a:lnTo>
                  <a:pt x="1010" y="1277"/>
                </a:lnTo>
                <a:lnTo>
                  <a:pt x="1010" y="1277"/>
                </a:lnTo>
                <a:lnTo>
                  <a:pt x="1008" y="1279"/>
                </a:lnTo>
                <a:lnTo>
                  <a:pt x="1008" y="1279"/>
                </a:lnTo>
                <a:lnTo>
                  <a:pt x="1008" y="1277"/>
                </a:lnTo>
                <a:lnTo>
                  <a:pt x="1008" y="1277"/>
                </a:lnTo>
                <a:lnTo>
                  <a:pt x="1006" y="1277"/>
                </a:lnTo>
                <a:lnTo>
                  <a:pt x="1004" y="1275"/>
                </a:lnTo>
                <a:lnTo>
                  <a:pt x="1004" y="1271"/>
                </a:lnTo>
                <a:lnTo>
                  <a:pt x="1004" y="1271"/>
                </a:lnTo>
                <a:lnTo>
                  <a:pt x="1004" y="1269"/>
                </a:lnTo>
                <a:lnTo>
                  <a:pt x="1004" y="1266"/>
                </a:lnTo>
                <a:lnTo>
                  <a:pt x="1004" y="1264"/>
                </a:lnTo>
                <a:lnTo>
                  <a:pt x="1002" y="1262"/>
                </a:lnTo>
                <a:lnTo>
                  <a:pt x="999" y="1258"/>
                </a:lnTo>
                <a:lnTo>
                  <a:pt x="999" y="1256"/>
                </a:lnTo>
                <a:lnTo>
                  <a:pt x="997" y="1256"/>
                </a:lnTo>
                <a:lnTo>
                  <a:pt x="995" y="1252"/>
                </a:lnTo>
                <a:lnTo>
                  <a:pt x="995" y="1250"/>
                </a:lnTo>
                <a:lnTo>
                  <a:pt x="995" y="1248"/>
                </a:lnTo>
                <a:lnTo>
                  <a:pt x="993" y="1245"/>
                </a:lnTo>
                <a:lnTo>
                  <a:pt x="993" y="1243"/>
                </a:lnTo>
                <a:lnTo>
                  <a:pt x="993" y="1243"/>
                </a:lnTo>
                <a:lnTo>
                  <a:pt x="993" y="1241"/>
                </a:lnTo>
                <a:lnTo>
                  <a:pt x="991" y="1241"/>
                </a:lnTo>
                <a:lnTo>
                  <a:pt x="991" y="1239"/>
                </a:lnTo>
                <a:lnTo>
                  <a:pt x="989" y="1235"/>
                </a:lnTo>
                <a:lnTo>
                  <a:pt x="987" y="1237"/>
                </a:lnTo>
                <a:lnTo>
                  <a:pt x="987" y="1237"/>
                </a:lnTo>
                <a:lnTo>
                  <a:pt x="989" y="1239"/>
                </a:lnTo>
                <a:lnTo>
                  <a:pt x="989" y="1241"/>
                </a:lnTo>
                <a:lnTo>
                  <a:pt x="989" y="1241"/>
                </a:lnTo>
                <a:lnTo>
                  <a:pt x="989" y="1241"/>
                </a:lnTo>
                <a:lnTo>
                  <a:pt x="987" y="1239"/>
                </a:lnTo>
                <a:lnTo>
                  <a:pt x="987" y="1237"/>
                </a:lnTo>
                <a:lnTo>
                  <a:pt x="985" y="1235"/>
                </a:lnTo>
                <a:lnTo>
                  <a:pt x="985" y="1233"/>
                </a:lnTo>
                <a:lnTo>
                  <a:pt x="985" y="1233"/>
                </a:lnTo>
                <a:lnTo>
                  <a:pt x="983" y="1231"/>
                </a:lnTo>
                <a:lnTo>
                  <a:pt x="983" y="1231"/>
                </a:lnTo>
                <a:lnTo>
                  <a:pt x="981" y="1229"/>
                </a:lnTo>
                <a:lnTo>
                  <a:pt x="981" y="1227"/>
                </a:lnTo>
                <a:lnTo>
                  <a:pt x="976" y="1224"/>
                </a:lnTo>
                <a:lnTo>
                  <a:pt x="974" y="1220"/>
                </a:lnTo>
                <a:lnTo>
                  <a:pt x="974" y="1220"/>
                </a:lnTo>
                <a:lnTo>
                  <a:pt x="974" y="1218"/>
                </a:lnTo>
                <a:lnTo>
                  <a:pt x="974" y="1216"/>
                </a:lnTo>
                <a:lnTo>
                  <a:pt x="974" y="1216"/>
                </a:lnTo>
                <a:lnTo>
                  <a:pt x="972" y="1214"/>
                </a:lnTo>
                <a:lnTo>
                  <a:pt x="972" y="1214"/>
                </a:lnTo>
                <a:lnTo>
                  <a:pt x="972" y="1212"/>
                </a:lnTo>
                <a:lnTo>
                  <a:pt x="972" y="1212"/>
                </a:lnTo>
                <a:lnTo>
                  <a:pt x="970" y="1212"/>
                </a:lnTo>
                <a:lnTo>
                  <a:pt x="970" y="1210"/>
                </a:lnTo>
                <a:lnTo>
                  <a:pt x="968" y="1206"/>
                </a:lnTo>
                <a:lnTo>
                  <a:pt x="966" y="1206"/>
                </a:lnTo>
                <a:lnTo>
                  <a:pt x="966" y="1206"/>
                </a:lnTo>
                <a:lnTo>
                  <a:pt x="966" y="1206"/>
                </a:lnTo>
                <a:lnTo>
                  <a:pt x="966" y="1206"/>
                </a:lnTo>
                <a:lnTo>
                  <a:pt x="966" y="1204"/>
                </a:lnTo>
                <a:lnTo>
                  <a:pt x="964" y="1204"/>
                </a:lnTo>
                <a:lnTo>
                  <a:pt x="964" y="1204"/>
                </a:lnTo>
                <a:lnTo>
                  <a:pt x="962" y="1201"/>
                </a:lnTo>
                <a:lnTo>
                  <a:pt x="960" y="1197"/>
                </a:lnTo>
                <a:lnTo>
                  <a:pt x="960" y="1195"/>
                </a:lnTo>
                <a:lnTo>
                  <a:pt x="955" y="1193"/>
                </a:lnTo>
                <a:lnTo>
                  <a:pt x="953" y="1191"/>
                </a:lnTo>
                <a:lnTo>
                  <a:pt x="951" y="1191"/>
                </a:lnTo>
                <a:lnTo>
                  <a:pt x="951" y="1189"/>
                </a:lnTo>
                <a:lnTo>
                  <a:pt x="949" y="1187"/>
                </a:lnTo>
                <a:lnTo>
                  <a:pt x="947" y="1185"/>
                </a:lnTo>
                <a:lnTo>
                  <a:pt x="947" y="1183"/>
                </a:lnTo>
                <a:lnTo>
                  <a:pt x="947" y="1178"/>
                </a:lnTo>
                <a:lnTo>
                  <a:pt x="947" y="1178"/>
                </a:lnTo>
                <a:lnTo>
                  <a:pt x="945" y="1176"/>
                </a:lnTo>
                <a:lnTo>
                  <a:pt x="945" y="1172"/>
                </a:lnTo>
                <a:lnTo>
                  <a:pt x="943" y="1170"/>
                </a:lnTo>
                <a:lnTo>
                  <a:pt x="943" y="1170"/>
                </a:lnTo>
                <a:lnTo>
                  <a:pt x="943" y="1164"/>
                </a:lnTo>
                <a:lnTo>
                  <a:pt x="945" y="1162"/>
                </a:lnTo>
                <a:lnTo>
                  <a:pt x="945" y="1160"/>
                </a:lnTo>
                <a:lnTo>
                  <a:pt x="943" y="1157"/>
                </a:lnTo>
                <a:lnTo>
                  <a:pt x="943" y="1157"/>
                </a:lnTo>
                <a:lnTo>
                  <a:pt x="945" y="1160"/>
                </a:lnTo>
                <a:lnTo>
                  <a:pt x="947" y="1160"/>
                </a:lnTo>
                <a:lnTo>
                  <a:pt x="947" y="1160"/>
                </a:lnTo>
                <a:lnTo>
                  <a:pt x="949" y="1160"/>
                </a:lnTo>
                <a:lnTo>
                  <a:pt x="953" y="1164"/>
                </a:lnTo>
                <a:lnTo>
                  <a:pt x="953" y="1164"/>
                </a:lnTo>
                <a:lnTo>
                  <a:pt x="955" y="1164"/>
                </a:lnTo>
                <a:lnTo>
                  <a:pt x="955" y="1164"/>
                </a:lnTo>
                <a:lnTo>
                  <a:pt x="955" y="1162"/>
                </a:lnTo>
                <a:lnTo>
                  <a:pt x="958" y="1162"/>
                </a:lnTo>
                <a:lnTo>
                  <a:pt x="960" y="1164"/>
                </a:lnTo>
                <a:lnTo>
                  <a:pt x="960" y="1164"/>
                </a:lnTo>
                <a:lnTo>
                  <a:pt x="962" y="1164"/>
                </a:lnTo>
                <a:lnTo>
                  <a:pt x="962" y="1166"/>
                </a:lnTo>
                <a:lnTo>
                  <a:pt x="964" y="1168"/>
                </a:lnTo>
                <a:lnTo>
                  <a:pt x="968" y="1168"/>
                </a:lnTo>
                <a:lnTo>
                  <a:pt x="968" y="1168"/>
                </a:lnTo>
                <a:lnTo>
                  <a:pt x="970" y="1168"/>
                </a:lnTo>
                <a:lnTo>
                  <a:pt x="970" y="1168"/>
                </a:lnTo>
                <a:lnTo>
                  <a:pt x="970" y="1170"/>
                </a:lnTo>
                <a:lnTo>
                  <a:pt x="970" y="1170"/>
                </a:lnTo>
                <a:lnTo>
                  <a:pt x="970" y="1170"/>
                </a:lnTo>
                <a:lnTo>
                  <a:pt x="968" y="1170"/>
                </a:lnTo>
                <a:lnTo>
                  <a:pt x="970" y="1172"/>
                </a:lnTo>
                <a:lnTo>
                  <a:pt x="970" y="1172"/>
                </a:lnTo>
                <a:lnTo>
                  <a:pt x="968" y="1174"/>
                </a:lnTo>
                <a:lnTo>
                  <a:pt x="970" y="1176"/>
                </a:lnTo>
                <a:lnTo>
                  <a:pt x="972" y="1178"/>
                </a:lnTo>
                <a:lnTo>
                  <a:pt x="972" y="1183"/>
                </a:lnTo>
                <a:lnTo>
                  <a:pt x="974" y="1185"/>
                </a:lnTo>
                <a:lnTo>
                  <a:pt x="974" y="1187"/>
                </a:lnTo>
                <a:lnTo>
                  <a:pt x="974" y="1189"/>
                </a:lnTo>
                <a:lnTo>
                  <a:pt x="976" y="1189"/>
                </a:lnTo>
                <a:lnTo>
                  <a:pt x="976" y="1191"/>
                </a:lnTo>
                <a:lnTo>
                  <a:pt x="979" y="1195"/>
                </a:lnTo>
                <a:lnTo>
                  <a:pt x="979" y="1195"/>
                </a:lnTo>
                <a:lnTo>
                  <a:pt x="979" y="1197"/>
                </a:lnTo>
                <a:lnTo>
                  <a:pt x="981" y="1197"/>
                </a:lnTo>
                <a:lnTo>
                  <a:pt x="981" y="1197"/>
                </a:lnTo>
                <a:lnTo>
                  <a:pt x="983" y="1199"/>
                </a:lnTo>
                <a:lnTo>
                  <a:pt x="983" y="1201"/>
                </a:lnTo>
                <a:lnTo>
                  <a:pt x="983" y="1204"/>
                </a:lnTo>
                <a:lnTo>
                  <a:pt x="985" y="1206"/>
                </a:lnTo>
                <a:lnTo>
                  <a:pt x="987" y="1206"/>
                </a:lnTo>
                <a:lnTo>
                  <a:pt x="987" y="1206"/>
                </a:lnTo>
                <a:lnTo>
                  <a:pt x="987" y="1208"/>
                </a:lnTo>
                <a:lnTo>
                  <a:pt x="987" y="1208"/>
                </a:lnTo>
                <a:lnTo>
                  <a:pt x="989" y="1210"/>
                </a:lnTo>
                <a:lnTo>
                  <a:pt x="989" y="1212"/>
                </a:lnTo>
                <a:lnTo>
                  <a:pt x="993" y="1212"/>
                </a:lnTo>
                <a:lnTo>
                  <a:pt x="995" y="1216"/>
                </a:lnTo>
                <a:lnTo>
                  <a:pt x="997" y="1218"/>
                </a:lnTo>
                <a:lnTo>
                  <a:pt x="999" y="1220"/>
                </a:lnTo>
                <a:lnTo>
                  <a:pt x="1002" y="1220"/>
                </a:lnTo>
                <a:lnTo>
                  <a:pt x="1002" y="1220"/>
                </a:lnTo>
                <a:lnTo>
                  <a:pt x="1004" y="1220"/>
                </a:lnTo>
                <a:lnTo>
                  <a:pt x="1006" y="1220"/>
                </a:lnTo>
                <a:lnTo>
                  <a:pt x="1006" y="1222"/>
                </a:lnTo>
                <a:lnTo>
                  <a:pt x="1006" y="1224"/>
                </a:lnTo>
                <a:lnTo>
                  <a:pt x="1006" y="1227"/>
                </a:lnTo>
                <a:lnTo>
                  <a:pt x="1006" y="1227"/>
                </a:lnTo>
                <a:lnTo>
                  <a:pt x="1006" y="1229"/>
                </a:lnTo>
                <a:lnTo>
                  <a:pt x="1008" y="1229"/>
                </a:lnTo>
                <a:lnTo>
                  <a:pt x="1008" y="1231"/>
                </a:lnTo>
                <a:lnTo>
                  <a:pt x="1010" y="1231"/>
                </a:lnTo>
                <a:lnTo>
                  <a:pt x="1014" y="1233"/>
                </a:lnTo>
                <a:lnTo>
                  <a:pt x="1016" y="1233"/>
                </a:lnTo>
                <a:lnTo>
                  <a:pt x="1016" y="1235"/>
                </a:lnTo>
                <a:lnTo>
                  <a:pt x="1016" y="1235"/>
                </a:lnTo>
                <a:lnTo>
                  <a:pt x="1016" y="1237"/>
                </a:lnTo>
                <a:lnTo>
                  <a:pt x="1018" y="1239"/>
                </a:lnTo>
                <a:lnTo>
                  <a:pt x="1018" y="1239"/>
                </a:lnTo>
                <a:lnTo>
                  <a:pt x="1023" y="1239"/>
                </a:lnTo>
                <a:lnTo>
                  <a:pt x="1025" y="1241"/>
                </a:lnTo>
                <a:lnTo>
                  <a:pt x="1025" y="1243"/>
                </a:lnTo>
                <a:lnTo>
                  <a:pt x="1025" y="1243"/>
                </a:lnTo>
                <a:lnTo>
                  <a:pt x="1025" y="1243"/>
                </a:lnTo>
                <a:lnTo>
                  <a:pt x="1027" y="1245"/>
                </a:lnTo>
                <a:lnTo>
                  <a:pt x="1027" y="1245"/>
                </a:lnTo>
                <a:lnTo>
                  <a:pt x="1027" y="1245"/>
                </a:lnTo>
                <a:lnTo>
                  <a:pt x="1027" y="1245"/>
                </a:lnTo>
                <a:lnTo>
                  <a:pt x="1025" y="1245"/>
                </a:lnTo>
                <a:lnTo>
                  <a:pt x="1023" y="1248"/>
                </a:lnTo>
                <a:lnTo>
                  <a:pt x="1023" y="1250"/>
                </a:lnTo>
                <a:lnTo>
                  <a:pt x="1023" y="1254"/>
                </a:lnTo>
                <a:lnTo>
                  <a:pt x="1025" y="1256"/>
                </a:lnTo>
                <a:lnTo>
                  <a:pt x="1025" y="1256"/>
                </a:lnTo>
                <a:lnTo>
                  <a:pt x="1027" y="1256"/>
                </a:lnTo>
                <a:lnTo>
                  <a:pt x="1027" y="1256"/>
                </a:lnTo>
                <a:lnTo>
                  <a:pt x="1029" y="1256"/>
                </a:lnTo>
                <a:lnTo>
                  <a:pt x="1029" y="1254"/>
                </a:lnTo>
                <a:lnTo>
                  <a:pt x="1031" y="1254"/>
                </a:lnTo>
                <a:lnTo>
                  <a:pt x="1031" y="1254"/>
                </a:lnTo>
                <a:lnTo>
                  <a:pt x="1029" y="1256"/>
                </a:lnTo>
                <a:lnTo>
                  <a:pt x="1027" y="1256"/>
                </a:lnTo>
                <a:lnTo>
                  <a:pt x="1027" y="1256"/>
                </a:lnTo>
                <a:lnTo>
                  <a:pt x="1029" y="1258"/>
                </a:lnTo>
                <a:lnTo>
                  <a:pt x="1031" y="1256"/>
                </a:lnTo>
                <a:lnTo>
                  <a:pt x="1031" y="1256"/>
                </a:lnTo>
                <a:lnTo>
                  <a:pt x="1031" y="1256"/>
                </a:lnTo>
                <a:lnTo>
                  <a:pt x="1033" y="1258"/>
                </a:lnTo>
                <a:lnTo>
                  <a:pt x="1033" y="1258"/>
                </a:lnTo>
                <a:lnTo>
                  <a:pt x="1037" y="1260"/>
                </a:lnTo>
                <a:lnTo>
                  <a:pt x="1037" y="1262"/>
                </a:lnTo>
                <a:lnTo>
                  <a:pt x="1041" y="1264"/>
                </a:lnTo>
                <a:lnTo>
                  <a:pt x="1041" y="1264"/>
                </a:lnTo>
                <a:lnTo>
                  <a:pt x="1043" y="1264"/>
                </a:lnTo>
                <a:lnTo>
                  <a:pt x="1041" y="1264"/>
                </a:lnTo>
                <a:lnTo>
                  <a:pt x="1041" y="1264"/>
                </a:lnTo>
                <a:lnTo>
                  <a:pt x="1039" y="1264"/>
                </a:lnTo>
                <a:lnTo>
                  <a:pt x="1039" y="1264"/>
                </a:lnTo>
                <a:lnTo>
                  <a:pt x="1039" y="1264"/>
                </a:lnTo>
                <a:lnTo>
                  <a:pt x="1039" y="1264"/>
                </a:lnTo>
                <a:lnTo>
                  <a:pt x="1043" y="1269"/>
                </a:lnTo>
                <a:lnTo>
                  <a:pt x="1043" y="1269"/>
                </a:lnTo>
                <a:lnTo>
                  <a:pt x="1043" y="1271"/>
                </a:lnTo>
                <a:lnTo>
                  <a:pt x="1046" y="1273"/>
                </a:lnTo>
                <a:lnTo>
                  <a:pt x="1048" y="1273"/>
                </a:lnTo>
                <a:lnTo>
                  <a:pt x="1048" y="1273"/>
                </a:lnTo>
                <a:lnTo>
                  <a:pt x="1050" y="1273"/>
                </a:lnTo>
                <a:lnTo>
                  <a:pt x="1050" y="1273"/>
                </a:lnTo>
                <a:lnTo>
                  <a:pt x="1050" y="1273"/>
                </a:lnTo>
                <a:lnTo>
                  <a:pt x="1050" y="1273"/>
                </a:lnTo>
                <a:lnTo>
                  <a:pt x="1050" y="1275"/>
                </a:lnTo>
                <a:lnTo>
                  <a:pt x="1050" y="1275"/>
                </a:lnTo>
                <a:lnTo>
                  <a:pt x="1048" y="1273"/>
                </a:lnTo>
                <a:lnTo>
                  <a:pt x="1046" y="1273"/>
                </a:lnTo>
                <a:lnTo>
                  <a:pt x="1056" y="1279"/>
                </a:lnTo>
                <a:lnTo>
                  <a:pt x="1058" y="1281"/>
                </a:lnTo>
                <a:lnTo>
                  <a:pt x="1062" y="1285"/>
                </a:lnTo>
                <a:lnTo>
                  <a:pt x="1064" y="1287"/>
                </a:lnTo>
                <a:lnTo>
                  <a:pt x="1067" y="1292"/>
                </a:lnTo>
                <a:lnTo>
                  <a:pt x="1069" y="1294"/>
                </a:lnTo>
                <a:lnTo>
                  <a:pt x="1071" y="1298"/>
                </a:lnTo>
                <a:lnTo>
                  <a:pt x="1073" y="1298"/>
                </a:lnTo>
                <a:lnTo>
                  <a:pt x="1075" y="1300"/>
                </a:lnTo>
                <a:lnTo>
                  <a:pt x="1077" y="1306"/>
                </a:lnTo>
                <a:lnTo>
                  <a:pt x="1077" y="1310"/>
                </a:lnTo>
                <a:lnTo>
                  <a:pt x="1079" y="1313"/>
                </a:lnTo>
                <a:lnTo>
                  <a:pt x="1079" y="1315"/>
                </a:lnTo>
                <a:lnTo>
                  <a:pt x="1081" y="1317"/>
                </a:lnTo>
                <a:lnTo>
                  <a:pt x="1083" y="1319"/>
                </a:lnTo>
                <a:lnTo>
                  <a:pt x="1083" y="1319"/>
                </a:lnTo>
                <a:lnTo>
                  <a:pt x="1083" y="1321"/>
                </a:lnTo>
                <a:lnTo>
                  <a:pt x="1083" y="1323"/>
                </a:lnTo>
                <a:lnTo>
                  <a:pt x="1081" y="1325"/>
                </a:lnTo>
                <a:lnTo>
                  <a:pt x="1081" y="1327"/>
                </a:lnTo>
                <a:lnTo>
                  <a:pt x="1079" y="1327"/>
                </a:lnTo>
                <a:lnTo>
                  <a:pt x="1079" y="1327"/>
                </a:lnTo>
                <a:lnTo>
                  <a:pt x="1079" y="1329"/>
                </a:lnTo>
                <a:lnTo>
                  <a:pt x="1081" y="1329"/>
                </a:lnTo>
                <a:lnTo>
                  <a:pt x="1081" y="1329"/>
                </a:lnTo>
                <a:lnTo>
                  <a:pt x="1083" y="1329"/>
                </a:lnTo>
                <a:lnTo>
                  <a:pt x="1083" y="1331"/>
                </a:lnTo>
                <a:lnTo>
                  <a:pt x="1083" y="1331"/>
                </a:lnTo>
                <a:lnTo>
                  <a:pt x="1081" y="1334"/>
                </a:lnTo>
                <a:lnTo>
                  <a:pt x="1079" y="1334"/>
                </a:lnTo>
                <a:lnTo>
                  <a:pt x="1077" y="1334"/>
                </a:lnTo>
                <a:lnTo>
                  <a:pt x="1077" y="1334"/>
                </a:lnTo>
                <a:lnTo>
                  <a:pt x="1077" y="1336"/>
                </a:lnTo>
                <a:lnTo>
                  <a:pt x="1079" y="1338"/>
                </a:lnTo>
                <a:lnTo>
                  <a:pt x="1079" y="1340"/>
                </a:lnTo>
                <a:lnTo>
                  <a:pt x="1079" y="1340"/>
                </a:lnTo>
                <a:lnTo>
                  <a:pt x="1083" y="1344"/>
                </a:lnTo>
                <a:lnTo>
                  <a:pt x="1085" y="1346"/>
                </a:lnTo>
                <a:lnTo>
                  <a:pt x="1085" y="1348"/>
                </a:lnTo>
                <a:lnTo>
                  <a:pt x="1087" y="1350"/>
                </a:lnTo>
                <a:lnTo>
                  <a:pt x="1092" y="1352"/>
                </a:lnTo>
                <a:lnTo>
                  <a:pt x="1096" y="1354"/>
                </a:lnTo>
                <a:lnTo>
                  <a:pt x="1098" y="1354"/>
                </a:lnTo>
                <a:lnTo>
                  <a:pt x="1100" y="1357"/>
                </a:lnTo>
                <a:lnTo>
                  <a:pt x="1102" y="1359"/>
                </a:lnTo>
                <a:lnTo>
                  <a:pt x="1106" y="1361"/>
                </a:lnTo>
                <a:lnTo>
                  <a:pt x="1106" y="1363"/>
                </a:lnTo>
                <a:lnTo>
                  <a:pt x="1108" y="1365"/>
                </a:lnTo>
                <a:lnTo>
                  <a:pt x="1115" y="1367"/>
                </a:lnTo>
                <a:lnTo>
                  <a:pt x="1119" y="1369"/>
                </a:lnTo>
                <a:lnTo>
                  <a:pt x="1123" y="1369"/>
                </a:lnTo>
                <a:lnTo>
                  <a:pt x="1127" y="1371"/>
                </a:lnTo>
                <a:lnTo>
                  <a:pt x="1129" y="1371"/>
                </a:lnTo>
                <a:lnTo>
                  <a:pt x="1131" y="1371"/>
                </a:lnTo>
                <a:lnTo>
                  <a:pt x="1131" y="1371"/>
                </a:lnTo>
                <a:lnTo>
                  <a:pt x="1134" y="1373"/>
                </a:lnTo>
                <a:lnTo>
                  <a:pt x="1136" y="1375"/>
                </a:lnTo>
                <a:lnTo>
                  <a:pt x="1138" y="1375"/>
                </a:lnTo>
                <a:lnTo>
                  <a:pt x="1140" y="1378"/>
                </a:lnTo>
                <a:lnTo>
                  <a:pt x="1142" y="1380"/>
                </a:lnTo>
                <a:lnTo>
                  <a:pt x="1144" y="1382"/>
                </a:lnTo>
                <a:lnTo>
                  <a:pt x="1146" y="1382"/>
                </a:lnTo>
                <a:lnTo>
                  <a:pt x="1152" y="1384"/>
                </a:lnTo>
                <a:lnTo>
                  <a:pt x="1155" y="1386"/>
                </a:lnTo>
                <a:lnTo>
                  <a:pt x="1159" y="1386"/>
                </a:lnTo>
                <a:lnTo>
                  <a:pt x="1163" y="1388"/>
                </a:lnTo>
                <a:lnTo>
                  <a:pt x="1169" y="1390"/>
                </a:lnTo>
                <a:lnTo>
                  <a:pt x="1173" y="1390"/>
                </a:lnTo>
                <a:lnTo>
                  <a:pt x="1175" y="1392"/>
                </a:lnTo>
                <a:lnTo>
                  <a:pt x="1178" y="1392"/>
                </a:lnTo>
                <a:lnTo>
                  <a:pt x="1180" y="1394"/>
                </a:lnTo>
                <a:lnTo>
                  <a:pt x="1186" y="1396"/>
                </a:lnTo>
                <a:lnTo>
                  <a:pt x="1192" y="1401"/>
                </a:lnTo>
                <a:lnTo>
                  <a:pt x="1201" y="1401"/>
                </a:lnTo>
                <a:lnTo>
                  <a:pt x="1205" y="1403"/>
                </a:lnTo>
                <a:lnTo>
                  <a:pt x="1209" y="1405"/>
                </a:lnTo>
                <a:lnTo>
                  <a:pt x="1211" y="1405"/>
                </a:lnTo>
                <a:lnTo>
                  <a:pt x="1213" y="1405"/>
                </a:lnTo>
                <a:lnTo>
                  <a:pt x="1219" y="1401"/>
                </a:lnTo>
                <a:lnTo>
                  <a:pt x="1224" y="1401"/>
                </a:lnTo>
                <a:lnTo>
                  <a:pt x="1230" y="1396"/>
                </a:lnTo>
                <a:lnTo>
                  <a:pt x="1232" y="1396"/>
                </a:lnTo>
                <a:lnTo>
                  <a:pt x="1234" y="1396"/>
                </a:lnTo>
                <a:lnTo>
                  <a:pt x="1234" y="1396"/>
                </a:lnTo>
                <a:lnTo>
                  <a:pt x="1234" y="1396"/>
                </a:lnTo>
                <a:lnTo>
                  <a:pt x="1232" y="1396"/>
                </a:lnTo>
                <a:lnTo>
                  <a:pt x="1232" y="1394"/>
                </a:lnTo>
                <a:lnTo>
                  <a:pt x="1232" y="1394"/>
                </a:lnTo>
                <a:lnTo>
                  <a:pt x="1232" y="1394"/>
                </a:lnTo>
                <a:lnTo>
                  <a:pt x="1234" y="1394"/>
                </a:lnTo>
                <a:lnTo>
                  <a:pt x="1234" y="1394"/>
                </a:lnTo>
                <a:lnTo>
                  <a:pt x="1234" y="1394"/>
                </a:lnTo>
                <a:lnTo>
                  <a:pt x="1234" y="1394"/>
                </a:lnTo>
                <a:lnTo>
                  <a:pt x="1234" y="1394"/>
                </a:lnTo>
                <a:lnTo>
                  <a:pt x="1236" y="1394"/>
                </a:lnTo>
                <a:lnTo>
                  <a:pt x="1236" y="1394"/>
                </a:lnTo>
                <a:lnTo>
                  <a:pt x="1238" y="1394"/>
                </a:lnTo>
                <a:lnTo>
                  <a:pt x="1236" y="1396"/>
                </a:lnTo>
                <a:lnTo>
                  <a:pt x="1236" y="1396"/>
                </a:lnTo>
                <a:lnTo>
                  <a:pt x="1238" y="1396"/>
                </a:lnTo>
                <a:lnTo>
                  <a:pt x="1247" y="1399"/>
                </a:lnTo>
                <a:lnTo>
                  <a:pt x="1245" y="1399"/>
                </a:lnTo>
                <a:lnTo>
                  <a:pt x="1243" y="1396"/>
                </a:lnTo>
                <a:lnTo>
                  <a:pt x="1243" y="1396"/>
                </a:lnTo>
                <a:lnTo>
                  <a:pt x="1243" y="1396"/>
                </a:lnTo>
                <a:lnTo>
                  <a:pt x="1240" y="1396"/>
                </a:lnTo>
                <a:lnTo>
                  <a:pt x="1240" y="1396"/>
                </a:lnTo>
                <a:lnTo>
                  <a:pt x="1240" y="1394"/>
                </a:lnTo>
                <a:lnTo>
                  <a:pt x="1240" y="1394"/>
                </a:lnTo>
                <a:lnTo>
                  <a:pt x="1240" y="1396"/>
                </a:lnTo>
                <a:lnTo>
                  <a:pt x="1243" y="1396"/>
                </a:lnTo>
                <a:lnTo>
                  <a:pt x="1245" y="1396"/>
                </a:lnTo>
                <a:lnTo>
                  <a:pt x="1247" y="1399"/>
                </a:lnTo>
                <a:lnTo>
                  <a:pt x="1249" y="1401"/>
                </a:lnTo>
                <a:lnTo>
                  <a:pt x="1253" y="1403"/>
                </a:lnTo>
                <a:lnTo>
                  <a:pt x="1257" y="1407"/>
                </a:lnTo>
                <a:lnTo>
                  <a:pt x="1259" y="1409"/>
                </a:lnTo>
                <a:lnTo>
                  <a:pt x="1261" y="1411"/>
                </a:lnTo>
                <a:lnTo>
                  <a:pt x="1263" y="1413"/>
                </a:lnTo>
                <a:lnTo>
                  <a:pt x="1268" y="1417"/>
                </a:lnTo>
                <a:lnTo>
                  <a:pt x="1272" y="1422"/>
                </a:lnTo>
                <a:lnTo>
                  <a:pt x="1272" y="1422"/>
                </a:lnTo>
                <a:lnTo>
                  <a:pt x="1278" y="1426"/>
                </a:lnTo>
                <a:lnTo>
                  <a:pt x="1280" y="1428"/>
                </a:lnTo>
                <a:lnTo>
                  <a:pt x="1284" y="1430"/>
                </a:lnTo>
                <a:lnTo>
                  <a:pt x="1287" y="1430"/>
                </a:lnTo>
                <a:lnTo>
                  <a:pt x="1295" y="1430"/>
                </a:lnTo>
                <a:lnTo>
                  <a:pt x="1297" y="1430"/>
                </a:lnTo>
                <a:lnTo>
                  <a:pt x="1303" y="1432"/>
                </a:lnTo>
                <a:lnTo>
                  <a:pt x="1303" y="1434"/>
                </a:lnTo>
                <a:lnTo>
                  <a:pt x="1307" y="1436"/>
                </a:lnTo>
                <a:lnTo>
                  <a:pt x="1312" y="1436"/>
                </a:lnTo>
                <a:lnTo>
                  <a:pt x="1314" y="1436"/>
                </a:lnTo>
                <a:lnTo>
                  <a:pt x="1320" y="1438"/>
                </a:lnTo>
                <a:lnTo>
                  <a:pt x="1326" y="1440"/>
                </a:lnTo>
                <a:lnTo>
                  <a:pt x="1326" y="1440"/>
                </a:lnTo>
                <a:lnTo>
                  <a:pt x="1324" y="1440"/>
                </a:lnTo>
                <a:lnTo>
                  <a:pt x="1324" y="1440"/>
                </a:lnTo>
                <a:lnTo>
                  <a:pt x="1322" y="1440"/>
                </a:lnTo>
                <a:lnTo>
                  <a:pt x="1324" y="1440"/>
                </a:lnTo>
                <a:lnTo>
                  <a:pt x="1326" y="1440"/>
                </a:lnTo>
                <a:lnTo>
                  <a:pt x="1331" y="1440"/>
                </a:lnTo>
                <a:lnTo>
                  <a:pt x="1333" y="1440"/>
                </a:lnTo>
                <a:lnTo>
                  <a:pt x="1335" y="1440"/>
                </a:lnTo>
                <a:lnTo>
                  <a:pt x="1335" y="1440"/>
                </a:lnTo>
                <a:lnTo>
                  <a:pt x="1335" y="1438"/>
                </a:lnTo>
                <a:lnTo>
                  <a:pt x="1335" y="1438"/>
                </a:lnTo>
                <a:lnTo>
                  <a:pt x="1335" y="1438"/>
                </a:lnTo>
                <a:lnTo>
                  <a:pt x="1337" y="1438"/>
                </a:lnTo>
                <a:lnTo>
                  <a:pt x="1337" y="1438"/>
                </a:lnTo>
                <a:lnTo>
                  <a:pt x="1339" y="1438"/>
                </a:lnTo>
                <a:lnTo>
                  <a:pt x="1341" y="1438"/>
                </a:lnTo>
                <a:lnTo>
                  <a:pt x="1341" y="1438"/>
                </a:lnTo>
                <a:lnTo>
                  <a:pt x="1341" y="1440"/>
                </a:lnTo>
                <a:lnTo>
                  <a:pt x="1341" y="1440"/>
                </a:lnTo>
                <a:lnTo>
                  <a:pt x="1341" y="1443"/>
                </a:lnTo>
                <a:lnTo>
                  <a:pt x="1343" y="1443"/>
                </a:lnTo>
                <a:lnTo>
                  <a:pt x="1343" y="1445"/>
                </a:lnTo>
                <a:lnTo>
                  <a:pt x="1343" y="1445"/>
                </a:lnTo>
                <a:lnTo>
                  <a:pt x="1341" y="1445"/>
                </a:lnTo>
                <a:lnTo>
                  <a:pt x="1341" y="1445"/>
                </a:lnTo>
                <a:lnTo>
                  <a:pt x="1341" y="1445"/>
                </a:lnTo>
                <a:lnTo>
                  <a:pt x="1339" y="1443"/>
                </a:lnTo>
                <a:lnTo>
                  <a:pt x="1339" y="1443"/>
                </a:lnTo>
                <a:lnTo>
                  <a:pt x="1337" y="1445"/>
                </a:lnTo>
                <a:lnTo>
                  <a:pt x="1337" y="1445"/>
                </a:lnTo>
                <a:lnTo>
                  <a:pt x="1341" y="1447"/>
                </a:lnTo>
                <a:lnTo>
                  <a:pt x="1345" y="1451"/>
                </a:lnTo>
                <a:lnTo>
                  <a:pt x="1345" y="1451"/>
                </a:lnTo>
                <a:lnTo>
                  <a:pt x="1349" y="1455"/>
                </a:lnTo>
                <a:lnTo>
                  <a:pt x="1351" y="1455"/>
                </a:lnTo>
                <a:lnTo>
                  <a:pt x="1351" y="1459"/>
                </a:lnTo>
                <a:lnTo>
                  <a:pt x="1356" y="1461"/>
                </a:lnTo>
                <a:lnTo>
                  <a:pt x="1362" y="1468"/>
                </a:lnTo>
                <a:lnTo>
                  <a:pt x="1364" y="1470"/>
                </a:lnTo>
                <a:lnTo>
                  <a:pt x="1366" y="1472"/>
                </a:lnTo>
                <a:lnTo>
                  <a:pt x="1366" y="1472"/>
                </a:lnTo>
                <a:lnTo>
                  <a:pt x="1366" y="1472"/>
                </a:lnTo>
                <a:lnTo>
                  <a:pt x="1366" y="1472"/>
                </a:lnTo>
                <a:lnTo>
                  <a:pt x="1364" y="1474"/>
                </a:lnTo>
                <a:lnTo>
                  <a:pt x="1364" y="1474"/>
                </a:lnTo>
                <a:lnTo>
                  <a:pt x="1364" y="1474"/>
                </a:lnTo>
                <a:lnTo>
                  <a:pt x="1366" y="1476"/>
                </a:lnTo>
                <a:lnTo>
                  <a:pt x="1366" y="1476"/>
                </a:lnTo>
                <a:lnTo>
                  <a:pt x="1366" y="1478"/>
                </a:lnTo>
                <a:lnTo>
                  <a:pt x="1366" y="1478"/>
                </a:lnTo>
                <a:lnTo>
                  <a:pt x="1366" y="1478"/>
                </a:lnTo>
                <a:lnTo>
                  <a:pt x="1364" y="1482"/>
                </a:lnTo>
                <a:lnTo>
                  <a:pt x="1364" y="1482"/>
                </a:lnTo>
                <a:lnTo>
                  <a:pt x="1364" y="1484"/>
                </a:lnTo>
                <a:lnTo>
                  <a:pt x="1366" y="1489"/>
                </a:lnTo>
                <a:lnTo>
                  <a:pt x="1368" y="1489"/>
                </a:lnTo>
                <a:lnTo>
                  <a:pt x="1372" y="1491"/>
                </a:lnTo>
                <a:lnTo>
                  <a:pt x="1375" y="1493"/>
                </a:lnTo>
                <a:lnTo>
                  <a:pt x="1375" y="1493"/>
                </a:lnTo>
                <a:lnTo>
                  <a:pt x="1375" y="1493"/>
                </a:lnTo>
                <a:lnTo>
                  <a:pt x="1375" y="1493"/>
                </a:lnTo>
                <a:lnTo>
                  <a:pt x="1377" y="1491"/>
                </a:lnTo>
                <a:lnTo>
                  <a:pt x="1379" y="1491"/>
                </a:lnTo>
                <a:lnTo>
                  <a:pt x="1377" y="1489"/>
                </a:lnTo>
                <a:lnTo>
                  <a:pt x="1377" y="1489"/>
                </a:lnTo>
                <a:lnTo>
                  <a:pt x="1375" y="1487"/>
                </a:lnTo>
                <a:lnTo>
                  <a:pt x="1372" y="1487"/>
                </a:lnTo>
                <a:lnTo>
                  <a:pt x="1372" y="1482"/>
                </a:lnTo>
                <a:lnTo>
                  <a:pt x="1372" y="1484"/>
                </a:lnTo>
                <a:lnTo>
                  <a:pt x="1372" y="1484"/>
                </a:lnTo>
                <a:lnTo>
                  <a:pt x="1377" y="1484"/>
                </a:lnTo>
                <a:lnTo>
                  <a:pt x="1381" y="1489"/>
                </a:lnTo>
                <a:lnTo>
                  <a:pt x="1381" y="1491"/>
                </a:lnTo>
                <a:lnTo>
                  <a:pt x="1381" y="1491"/>
                </a:lnTo>
                <a:lnTo>
                  <a:pt x="1381" y="1493"/>
                </a:lnTo>
                <a:lnTo>
                  <a:pt x="1383" y="1493"/>
                </a:lnTo>
                <a:lnTo>
                  <a:pt x="1383" y="1495"/>
                </a:lnTo>
                <a:lnTo>
                  <a:pt x="1387" y="1495"/>
                </a:lnTo>
                <a:lnTo>
                  <a:pt x="1389" y="1497"/>
                </a:lnTo>
                <a:lnTo>
                  <a:pt x="1391" y="1497"/>
                </a:lnTo>
                <a:lnTo>
                  <a:pt x="1395" y="1499"/>
                </a:lnTo>
                <a:lnTo>
                  <a:pt x="1395" y="1501"/>
                </a:lnTo>
                <a:lnTo>
                  <a:pt x="1395" y="1501"/>
                </a:lnTo>
                <a:lnTo>
                  <a:pt x="1395" y="1505"/>
                </a:lnTo>
                <a:lnTo>
                  <a:pt x="1395" y="1505"/>
                </a:lnTo>
                <a:lnTo>
                  <a:pt x="1395" y="1508"/>
                </a:lnTo>
                <a:lnTo>
                  <a:pt x="1395" y="1510"/>
                </a:lnTo>
                <a:lnTo>
                  <a:pt x="1398" y="1510"/>
                </a:lnTo>
                <a:lnTo>
                  <a:pt x="1400" y="1510"/>
                </a:lnTo>
                <a:lnTo>
                  <a:pt x="1400" y="1510"/>
                </a:lnTo>
                <a:lnTo>
                  <a:pt x="1402" y="1510"/>
                </a:lnTo>
                <a:lnTo>
                  <a:pt x="1402" y="1510"/>
                </a:lnTo>
                <a:lnTo>
                  <a:pt x="1402" y="1510"/>
                </a:lnTo>
                <a:lnTo>
                  <a:pt x="1400" y="1508"/>
                </a:lnTo>
                <a:lnTo>
                  <a:pt x="1398" y="1505"/>
                </a:lnTo>
                <a:lnTo>
                  <a:pt x="1400" y="1505"/>
                </a:lnTo>
                <a:lnTo>
                  <a:pt x="1402" y="1505"/>
                </a:lnTo>
                <a:lnTo>
                  <a:pt x="1404" y="1508"/>
                </a:lnTo>
                <a:lnTo>
                  <a:pt x="1404" y="1510"/>
                </a:lnTo>
                <a:lnTo>
                  <a:pt x="1404" y="1512"/>
                </a:lnTo>
                <a:lnTo>
                  <a:pt x="1404" y="1512"/>
                </a:lnTo>
                <a:lnTo>
                  <a:pt x="1406" y="1514"/>
                </a:lnTo>
                <a:lnTo>
                  <a:pt x="1408" y="1516"/>
                </a:lnTo>
                <a:lnTo>
                  <a:pt x="1408" y="1514"/>
                </a:lnTo>
                <a:lnTo>
                  <a:pt x="1408" y="1512"/>
                </a:lnTo>
                <a:lnTo>
                  <a:pt x="1408" y="1512"/>
                </a:lnTo>
                <a:lnTo>
                  <a:pt x="1410" y="1512"/>
                </a:lnTo>
                <a:lnTo>
                  <a:pt x="1412" y="1512"/>
                </a:lnTo>
                <a:lnTo>
                  <a:pt x="1414" y="1512"/>
                </a:lnTo>
                <a:lnTo>
                  <a:pt x="1416" y="1512"/>
                </a:lnTo>
                <a:lnTo>
                  <a:pt x="1416" y="1512"/>
                </a:lnTo>
                <a:lnTo>
                  <a:pt x="1416" y="1514"/>
                </a:lnTo>
                <a:lnTo>
                  <a:pt x="1419" y="1514"/>
                </a:lnTo>
                <a:lnTo>
                  <a:pt x="1421" y="1514"/>
                </a:lnTo>
                <a:lnTo>
                  <a:pt x="1423" y="1514"/>
                </a:lnTo>
                <a:lnTo>
                  <a:pt x="1423" y="1514"/>
                </a:lnTo>
                <a:lnTo>
                  <a:pt x="1425" y="1516"/>
                </a:lnTo>
                <a:lnTo>
                  <a:pt x="1425" y="1516"/>
                </a:lnTo>
                <a:lnTo>
                  <a:pt x="1427" y="1520"/>
                </a:lnTo>
                <a:lnTo>
                  <a:pt x="1429" y="1520"/>
                </a:lnTo>
                <a:lnTo>
                  <a:pt x="1431" y="1522"/>
                </a:lnTo>
                <a:lnTo>
                  <a:pt x="1431" y="1522"/>
                </a:lnTo>
                <a:lnTo>
                  <a:pt x="1431" y="1520"/>
                </a:lnTo>
                <a:lnTo>
                  <a:pt x="1431" y="1518"/>
                </a:lnTo>
                <a:lnTo>
                  <a:pt x="1431" y="1518"/>
                </a:lnTo>
                <a:lnTo>
                  <a:pt x="1433" y="1518"/>
                </a:lnTo>
                <a:lnTo>
                  <a:pt x="1433" y="1518"/>
                </a:lnTo>
                <a:lnTo>
                  <a:pt x="1433" y="1520"/>
                </a:lnTo>
                <a:lnTo>
                  <a:pt x="1435" y="1524"/>
                </a:lnTo>
                <a:lnTo>
                  <a:pt x="1435" y="1526"/>
                </a:lnTo>
                <a:lnTo>
                  <a:pt x="1437" y="1526"/>
                </a:lnTo>
                <a:lnTo>
                  <a:pt x="1439" y="1526"/>
                </a:lnTo>
                <a:lnTo>
                  <a:pt x="1442" y="1526"/>
                </a:lnTo>
                <a:lnTo>
                  <a:pt x="1444" y="1526"/>
                </a:lnTo>
                <a:lnTo>
                  <a:pt x="1444" y="1524"/>
                </a:lnTo>
                <a:lnTo>
                  <a:pt x="1444" y="1524"/>
                </a:lnTo>
                <a:lnTo>
                  <a:pt x="1448" y="1524"/>
                </a:lnTo>
                <a:lnTo>
                  <a:pt x="1448" y="1524"/>
                </a:lnTo>
                <a:lnTo>
                  <a:pt x="1448" y="1524"/>
                </a:lnTo>
                <a:lnTo>
                  <a:pt x="1448" y="1522"/>
                </a:lnTo>
                <a:lnTo>
                  <a:pt x="1448" y="1520"/>
                </a:lnTo>
                <a:lnTo>
                  <a:pt x="1446" y="1518"/>
                </a:lnTo>
                <a:lnTo>
                  <a:pt x="1444" y="1516"/>
                </a:lnTo>
                <a:lnTo>
                  <a:pt x="1444" y="1516"/>
                </a:lnTo>
                <a:lnTo>
                  <a:pt x="1442" y="1516"/>
                </a:lnTo>
                <a:lnTo>
                  <a:pt x="1442" y="1514"/>
                </a:lnTo>
                <a:lnTo>
                  <a:pt x="1442" y="1514"/>
                </a:lnTo>
                <a:lnTo>
                  <a:pt x="1444" y="1512"/>
                </a:lnTo>
                <a:lnTo>
                  <a:pt x="1444" y="1512"/>
                </a:lnTo>
                <a:lnTo>
                  <a:pt x="1446" y="1512"/>
                </a:lnTo>
                <a:lnTo>
                  <a:pt x="1448" y="1512"/>
                </a:lnTo>
                <a:lnTo>
                  <a:pt x="1452" y="1508"/>
                </a:lnTo>
                <a:lnTo>
                  <a:pt x="1452" y="1508"/>
                </a:lnTo>
                <a:lnTo>
                  <a:pt x="1452" y="1505"/>
                </a:lnTo>
                <a:lnTo>
                  <a:pt x="1452" y="1505"/>
                </a:lnTo>
                <a:lnTo>
                  <a:pt x="1454" y="1503"/>
                </a:lnTo>
                <a:lnTo>
                  <a:pt x="1454" y="1503"/>
                </a:lnTo>
                <a:lnTo>
                  <a:pt x="1456" y="1503"/>
                </a:lnTo>
                <a:lnTo>
                  <a:pt x="1456" y="1501"/>
                </a:lnTo>
                <a:lnTo>
                  <a:pt x="1456" y="1501"/>
                </a:lnTo>
                <a:lnTo>
                  <a:pt x="1460" y="1501"/>
                </a:lnTo>
                <a:lnTo>
                  <a:pt x="1463" y="1501"/>
                </a:lnTo>
                <a:lnTo>
                  <a:pt x="1465" y="1503"/>
                </a:lnTo>
                <a:lnTo>
                  <a:pt x="1465" y="1503"/>
                </a:lnTo>
                <a:lnTo>
                  <a:pt x="1467" y="1503"/>
                </a:lnTo>
                <a:lnTo>
                  <a:pt x="1467" y="1505"/>
                </a:lnTo>
                <a:lnTo>
                  <a:pt x="1469" y="1505"/>
                </a:lnTo>
                <a:lnTo>
                  <a:pt x="1469" y="1505"/>
                </a:lnTo>
                <a:lnTo>
                  <a:pt x="1471" y="1508"/>
                </a:lnTo>
                <a:lnTo>
                  <a:pt x="1471" y="1510"/>
                </a:lnTo>
                <a:lnTo>
                  <a:pt x="1471" y="1510"/>
                </a:lnTo>
                <a:lnTo>
                  <a:pt x="1471" y="1512"/>
                </a:lnTo>
                <a:lnTo>
                  <a:pt x="1473" y="1512"/>
                </a:lnTo>
                <a:lnTo>
                  <a:pt x="1473" y="1510"/>
                </a:lnTo>
                <a:lnTo>
                  <a:pt x="1473" y="1510"/>
                </a:lnTo>
                <a:lnTo>
                  <a:pt x="1471" y="1510"/>
                </a:lnTo>
                <a:lnTo>
                  <a:pt x="1473" y="1510"/>
                </a:lnTo>
                <a:lnTo>
                  <a:pt x="1473" y="1510"/>
                </a:lnTo>
                <a:lnTo>
                  <a:pt x="1473" y="1510"/>
                </a:lnTo>
                <a:lnTo>
                  <a:pt x="1475" y="1510"/>
                </a:lnTo>
                <a:lnTo>
                  <a:pt x="1475" y="1510"/>
                </a:lnTo>
                <a:lnTo>
                  <a:pt x="1475" y="1510"/>
                </a:lnTo>
                <a:lnTo>
                  <a:pt x="1475" y="1510"/>
                </a:lnTo>
                <a:lnTo>
                  <a:pt x="1477" y="1510"/>
                </a:lnTo>
                <a:lnTo>
                  <a:pt x="1477" y="1510"/>
                </a:lnTo>
                <a:lnTo>
                  <a:pt x="1477" y="1512"/>
                </a:lnTo>
                <a:lnTo>
                  <a:pt x="1479" y="1514"/>
                </a:lnTo>
                <a:lnTo>
                  <a:pt x="1481" y="1514"/>
                </a:lnTo>
                <a:lnTo>
                  <a:pt x="1479" y="1514"/>
                </a:lnTo>
                <a:lnTo>
                  <a:pt x="1479" y="1512"/>
                </a:lnTo>
                <a:lnTo>
                  <a:pt x="1477" y="1512"/>
                </a:lnTo>
                <a:lnTo>
                  <a:pt x="1475" y="1510"/>
                </a:lnTo>
                <a:lnTo>
                  <a:pt x="1475" y="1510"/>
                </a:lnTo>
                <a:lnTo>
                  <a:pt x="1475" y="1512"/>
                </a:lnTo>
                <a:lnTo>
                  <a:pt x="1473" y="1512"/>
                </a:lnTo>
                <a:lnTo>
                  <a:pt x="1473" y="1514"/>
                </a:lnTo>
                <a:lnTo>
                  <a:pt x="1473" y="1514"/>
                </a:lnTo>
                <a:lnTo>
                  <a:pt x="1473" y="1516"/>
                </a:lnTo>
                <a:lnTo>
                  <a:pt x="1473" y="1516"/>
                </a:lnTo>
                <a:lnTo>
                  <a:pt x="1471" y="1516"/>
                </a:lnTo>
                <a:lnTo>
                  <a:pt x="1473" y="1518"/>
                </a:lnTo>
                <a:lnTo>
                  <a:pt x="1475" y="1522"/>
                </a:lnTo>
                <a:lnTo>
                  <a:pt x="1479" y="1526"/>
                </a:lnTo>
                <a:lnTo>
                  <a:pt x="1479" y="1526"/>
                </a:lnTo>
                <a:lnTo>
                  <a:pt x="1481" y="1528"/>
                </a:lnTo>
                <a:lnTo>
                  <a:pt x="1481" y="1531"/>
                </a:lnTo>
                <a:lnTo>
                  <a:pt x="1483" y="1533"/>
                </a:lnTo>
                <a:lnTo>
                  <a:pt x="1483" y="1533"/>
                </a:lnTo>
                <a:lnTo>
                  <a:pt x="1486" y="1535"/>
                </a:lnTo>
                <a:lnTo>
                  <a:pt x="1486" y="1535"/>
                </a:lnTo>
                <a:lnTo>
                  <a:pt x="1488" y="1537"/>
                </a:lnTo>
                <a:lnTo>
                  <a:pt x="1488" y="1537"/>
                </a:lnTo>
                <a:lnTo>
                  <a:pt x="1486" y="1541"/>
                </a:lnTo>
                <a:lnTo>
                  <a:pt x="1486" y="1541"/>
                </a:lnTo>
                <a:lnTo>
                  <a:pt x="1486" y="1541"/>
                </a:lnTo>
                <a:lnTo>
                  <a:pt x="1486" y="1543"/>
                </a:lnTo>
                <a:lnTo>
                  <a:pt x="1488" y="1545"/>
                </a:lnTo>
                <a:lnTo>
                  <a:pt x="1488" y="1547"/>
                </a:lnTo>
                <a:lnTo>
                  <a:pt x="1488" y="1549"/>
                </a:lnTo>
                <a:lnTo>
                  <a:pt x="1483" y="1552"/>
                </a:lnTo>
                <a:lnTo>
                  <a:pt x="1486" y="1554"/>
                </a:lnTo>
                <a:lnTo>
                  <a:pt x="1488" y="1554"/>
                </a:lnTo>
                <a:lnTo>
                  <a:pt x="1488" y="1556"/>
                </a:lnTo>
                <a:lnTo>
                  <a:pt x="1488" y="1558"/>
                </a:lnTo>
                <a:lnTo>
                  <a:pt x="1488" y="1562"/>
                </a:lnTo>
                <a:lnTo>
                  <a:pt x="1488" y="1562"/>
                </a:lnTo>
                <a:lnTo>
                  <a:pt x="1488" y="1564"/>
                </a:lnTo>
                <a:lnTo>
                  <a:pt x="1488" y="1564"/>
                </a:lnTo>
                <a:lnTo>
                  <a:pt x="1488" y="1566"/>
                </a:lnTo>
                <a:lnTo>
                  <a:pt x="1488" y="1568"/>
                </a:lnTo>
                <a:lnTo>
                  <a:pt x="1486" y="1568"/>
                </a:lnTo>
                <a:lnTo>
                  <a:pt x="1486" y="1568"/>
                </a:lnTo>
                <a:lnTo>
                  <a:pt x="1486" y="1570"/>
                </a:lnTo>
                <a:lnTo>
                  <a:pt x="1486" y="1570"/>
                </a:lnTo>
                <a:lnTo>
                  <a:pt x="1486" y="1570"/>
                </a:lnTo>
                <a:lnTo>
                  <a:pt x="1486" y="1570"/>
                </a:lnTo>
                <a:lnTo>
                  <a:pt x="1486" y="1573"/>
                </a:lnTo>
                <a:lnTo>
                  <a:pt x="1486" y="1573"/>
                </a:lnTo>
                <a:lnTo>
                  <a:pt x="1488" y="1575"/>
                </a:lnTo>
                <a:lnTo>
                  <a:pt x="1488" y="1573"/>
                </a:lnTo>
                <a:lnTo>
                  <a:pt x="1488" y="1573"/>
                </a:lnTo>
                <a:lnTo>
                  <a:pt x="1488" y="1575"/>
                </a:lnTo>
                <a:lnTo>
                  <a:pt x="1490" y="1575"/>
                </a:lnTo>
                <a:lnTo>
                  <a:pt x="1490" y="1577"/>
                </a:lnTo>
                <a:lnTo>
                  <a:pt x="1490" y="1575"/>
                </a:lnTo>
                <a:lnTo>
                  <a:pt x="1492" y="1575"/>
                </a:lnTo>
                <a:lnTo>
                  <a:pt x="1488" y="1579"/>
                </a:lnTo>
                <a:lnTo>
                  <a:pt x="1488" y="1581"/>
                </a:lnTo>
                <a:lnTo>
                  <a:pt x="1488" y="1583"/>
                </a:lnTo>
                <a:lnTo>
                  <a:pt x="1486" y="1583"/>
                </a:lnTo>
                <a:lnTo>
                  <a:pt x="1486" y="1585"/>
                </a:lnTo>
                <a:lnTo>
                  <a:pt x="1486" y="1585"/>
                </a:lnTo>
                <a:lnTo>
                  <a:pt x="1483" y="1587"/>
                </a:lnTo>
                <a:lnTo>
                  <a:pt x="1483" y="1587"/>
                </a:lnTo>
                <a:lnTo>
                  <a:pt x="1481" y="1587"/>
                </a:lnTo>
                <a:lnTo>
                  <a:pt x="1481" y="1587"/>
                </a:lnTo>
                <a:lnTo>
                  <a:pt x="1483" y="1589"/>
                </a:lnTo>
                <a:lnTo>
                  <a:pt x="1483" y="1589"/>
                </a:lnTo>
                <a:lnTo>
                  <a:pt x="1481" y="1591"/>
                </a:lnTo>
                <a:lnTo>
                  <a:pt x="1481" y="1591"/>
                </a:lnTo>
                <a:lnTo>
                  <a:pt x="1481" y="1591"/>
                </a:lnTo>
                <a:lnTo>
                  <a:pt x="1479" y="1591"/>
                </a:lnTo>
                <a:lnTo>
                  <a:pt x="1479" y="1591"/>
                </a:lnTo>
                <a:lnTo>
                  <a:pt x="1479" y="1593"/>
                </a:lnTo>
                <a:lnTo>
                  <a:pt x="1477" y="1593"/>
                </a:lnTo>
                <a:lnTo>
                  <a:pt x="1477" y="1596"/>
                </a:lnTo>
                <a:lnTo>
                  <a:pt x="1477" y="1596"/>
                </a:lnTo>
                <a:lnTo>
                  <a:pt x="1475" y="1596"/>
                </a:lnTo>
                <a:lnTo>
                  <a:pt x="1473" y="1596"/>
                </a:lnTo>
                <a:lnTo>
                  <a:pt x="1473" y="1596"/>
                </a:lnTo>
                <a:lnTo>
                  <a:pt x="1471" y="1596"/>
                </a:lnTo>
                <a:lnTo>
                  <a:pt x="1471" y="1596"/>
                </a:lnTo>
                <a:lnTo>
                  <a:pt x="1471" y="1596"/>
                </a:lnTo>
                <a:lnTo>
                  <a:pt x="1469" y="1598"/>
                </a:lnTo>
                <a:lnTo>
                  <a:pt x="1469" y="1598"/>
                </a:lnTo>
                <a:lnTo>
                  <a:pt x="1469" y="1602"/>
                </a:lnTo>
                <a:lnTo>
                  <a:pt x="1469" y="1604"/>
                </a:lnTo>
                <a:lnTo>
                  <a:pt x="1469" y="1606"/>
                </a:lnTo>
                <a:lnTo>
                  <a:pt x="1467" y="1604"/>
                </a:lnTo>
                <a:lnTo>
                  <a:pt x="1465" y="1606"/>
                </a:lnTo>
                <a:lnTo>
                  <a:pt x="1463" y="1608"/>
                </a:lnTo>
                <a:lnTo>
                  <a:pt x="1465" y="1610"/>
                </a:lnTo>
                <a:lnTo>
                  <a:pt x="1465" y="1610"/>
                </a:lnTo>
                <a:lnTo>
                  <a:pt x="1467" y="1612"/>
                </a:lnTo>
                <a:lnTo>
                  <a:pt x="1465" y="1614"/>
                </a:lnTo>
                <a:lnTo>
                  <a:pt x="1460" y="1614"/>
                </a:lnTo>
                <a:lnTo>
                  <a:pt x="1456" y="1617"/>
                </a:lnTo>
                <a:lnTo>
                  <a:pt x="1454" y="1617"/>
                </a:lnTo>
                <a:lnTo>
                  <a:pt x="1452" y="1617"/>
                </a:lnTo>
                <a:lnTo>
                  <a:pt x="1452" y="1619"/>
                </a:lnTo>
                <a:lnTo>
                  <a:pt x="1450" y="1619"/>
                </a:lnTo>
                <a:lnTo>
                  <a:pt x="1448" y="1619"/>
                </a:lnTo>
                <a:lnTo>
                  <a:pt x="1448" y="1621"/>
                </a:lnTo>
                <a:lnTo>
                  <a:pt x="1448" y="1623"/>
                </a:lnTo>
                <a:lnTo>
                  <a:pt x="1448" y="1625"/>
                </a:lnTo>
                <a:lnTo>
                  <a:pt x="1448" y="1629"/>
                </a:lnTo>
                <a:lnTo>
                  <a:pt x="1446" y="1631"/>
                </a:lnTo>
                <a:lnTo>
                  <a:pt x="1446" y="1633"/>
                </a:lnTo>
                <a:lnTo>
                  <a:pt x="1444" y="1633"/>
                </a:lnTo>
                <a:lnTo>
                  <a:pt x="1442" y="1635"/>
                </a:lnTo>
                <a:lnTo>
                  <a:pt x="1442" y="1638"/>
                </a:lnTo>
                <a:lnTo>
                  <a:pt x="1444" y="1640"/>
                </a:lnTo>
                <a:lnTo>
                  <a:pt x="1444" y="1640"/>
                </a:lnTo>
                <a:lnTo>
                  <a:pt x="1444" y="1640"/>
                </a:lnTo>
                <a:lnTo>
                  <a:pt x="1442" y="1640"/>
                </a:lnTo>
                <a:lnTo>
                  <a:pt x="1442" y="1642"/>
                </a:lnTo>
                <a:lnTo>
                  <a:pt x="1442" y="1644"/>
                </a:lnTo>
                <a:lnTo>
                  <a:pt x="1439" y="1644"/>
                </a:lnTo>
                <a:lnTo>
                  <a:pt x="1437" y="1646"/>
                </a:lnTo>
                <a:lnTo>
                  <a:pt x="1435" y="1646"/>
                </a:lnTo>
                <a:lnTo>
                  <a:pt x="1437" y="1650"/>
                </a:lnTo>
                <a:lnTo>
                  <a:pt x="1437" y="1650"/>
                </a:lnTo>
                <a:lnTo>
                  <a:pt x="1437" y="1654"/>
                </a:lnTo>
                <a:lnTo>
                  <a:pt x="1437" y="1656"/>
                </a:lnTo>
                <a:lnTo>
                  <a:pt x="1437" y="1658"/>
                </a:lnTo>
                <a:lnTo>
                  <a:pt x="1437" y="1661"/>
                </a:lnTo>
                <a:lnTo>
                  <a:pt x="1435" y="1663"/>
                </a:lnTo>
                <a:lnTo>
                  <a:pt x="1435" y="1663"/>
                </a:lnTo>
                <a:lnTo>
                  <a:pt x="1435" y="1663"/>
                </a:lnTo>
                <a:lnTo>
                  <a:pt x="1435" y="1665"/>
                </a:lnTo>
                <a:lnTo>
                  <a:pt x="1437" y="1665"/>
                </a:lnTo>
                <a:lnTo>
                  <a:pt x="1439" y="1665"/>
                </a:lnTo>
                <a:lnTo>
                  <a:pt x="1442" y="1669"/>
                </a:lnTo>
                <a:lnTo>
                  <a:pt x="1444" y="1669"/>
                </a:lnTo>
                <a:lnTo>
                  <a:pt x="1444" y="1669"/>
                </a:lnTo>
                <a:lnTo>
                  <a:pt x="1446" y="1669"/>
                </a:lnTo>
                <a:lnTo>
                  <a:pt x="1446" y="1669"/>
                </a:lnTo>
                <a:lnTo>
                  <a:pt x="1448" y="1667"/>
                </a:lnTo>
                <a:lnTo>
                  <a:pt x="1448" y="1665"/>
                </a:lnTo>
                <a:lnTo>
                  <a:pt x="1448" y="1665"/>
                </a:lnTo>
                <a:lnTo>
                  <a:pt x="1448" y="1667"/>
                </a:lnTo>
                <a:lnTo>
                  <a:pt x="1448" y="1669"/>
                </a:lnTo>
                <a:lnTo>
                  <a:pt x="1450" y="1667"/>
                </a:lnTo>
                <a:lnTo>
                  <a:pt x="1450" y="1667"/>
                </a:lnTo>
                <a:lnTo>
                  <a:pt x="1450" y="1663"/>
                </a:lnTo>
                <a:lnTo>
                  <a:pt x="1452" y="1661"/>
                </a:lnTo>
                <a:lnTo>
                  <a:pt x="1452" y="1661"/>
                </a:lnTo>
                <a:lnTo>
                  <a:pt x="1452" y="1663"/>
                </a:lnTo>
                <a:lnTo>
                  <a:pt x="1452" y="1665"/>
                </a:lnTo>
                <a:lnTo>
                  <a:pt x="1452" y="1667"/>
                </a:lnTo>
                <a:lnTo>
                  <a:pt x="1452" y="1669"/>
                </a:lnTo>
                <a:lnTo>
                  <a:pt x="1452" y="1671"/>
                </a:lnTo>
                <a:lnTo>
                  <a:pt x="1450" y="1675"/>
                </a:lnTo>
                <a:lnTo>
                  <a:pt x="1450" y="1677"/>
                </a:lnTo>
                <a:lnTo>
                  <a:pt x="1448" y="1677"/>
                </a:lnTo>
                <a:lnTo>
                  <a:pt x="1448" y="1677"/>
                </a:lnTo>
                <a:lnTo>
                  <a:pt x="1446" y="1679"/>
                </a:lnTo>
                <a:lnTo>
                  <a:pt x="1444" y="1679"/>
                </a:lnTo>
                <a:lnTo>
                  <a:pt x="1444" y="1679"/>
                </a:lnTo>
                <a:lnTo>
                  <a:pt x="1442" y="1682"/>
                </a:lnTo>
                <a:lnTo>
                  <a:pt x="1439" y="1684"/>
                </a:lnTo>
                <a:lnTo>
                  <a:pt x="1437" y="1686"/>
                </a:lnTo>
                <a:lnTo>
                  <a:pt x="1435" y="1688"/>
                </a:lnTo>
                <a:lnTo>
                  <a:pt x="1431" y="1692"/>
                </a:lnTo>
                <a:lnTo>
                  <a:pt x="1431" y="1694"/>
                </a:lnTo>
                <a:lnTo>
                  <a:pt x="1429" y="1698"/>
                </a:lnTo>
                <a:lnTo>
                  <a:pt x="1431" y="1700"/>
                </a:lnTo>
                <a:lnTo>
                  <a:pt x="1431" y="1700"/>
                </a:lnTo>
                <a:lnTo>
                  <a:pt x="1433" y="1702"/>
                </a:lnTo>
                <a:lnTo>
                  <a:pt x="1431" y="1705"/>
                </a:lnTo>
                <a:lnTo>
                  <a:pt x="1431" y="1705"/>
                </a:lnTo>
                <a:lnTo>
                  <a:pt x="1435" y="1709"/>
                </a:lnTo>
                <a:lnTo>
                  <a:pt x="1435" y="1713"/>
                </a:lnTo>
                <a:lnTo>
                  <a:pt x="1435" y="1713"/>
                </a:lnTo>
                <a:lnTo>
                  <a:pt x="1435" y="1715"/>
                </a:lnTo>
                <a:lnTo>
                  <a:pt x="1435" y="1715"/>
                </a:lnTo>
                <a:lnTo>
                  <a:pt x="1433" y="1715"/>
                </a:lnTo>
                <a:lnTo>
                  <a:pt x="1431" y="1715"/>
                </a:lnTo>
                <a:lnTo>
                  <a:pt x="1431" y="1717"/>
                </a:lnTo>
                <a:lnTo>
                  <a:pt x="1433" y="1717"/>
                </a:lnTo>
                <a:lnTo>
                  <a:pt x="1433" y="1719"/>
                </a:lnTo>
                <a:lnTo>
                  <a:pt x="1437" y="1721"/>
                </a:lnTo>
                <a:lnTo>
                  <a:pt x="1448" y="1728"/>
                </a:lnTo>
                <a:lnTo>
                  <a:pt x="1448" y="1728"/>
                </a:lnTo>
                <a:lnTo>
                  <a:pt x="1450" y="1730"/>
                </a:lnTo>
                <a:lnTo>
                  <a:pt x="1452" y="1732"/>
                </a:lnTo>
                <a:lnTo>
                  <a:pt x="1454" y="1736"/>
                </a:lnTo>
                <a:lnTo>
                  <a:pt x="1454" y="1738"/>
                </a:lnTo>
                <a:lnTo>
                  <a:pt x="1458" y="1744"/>
                </a:lnTo>
                <a:lnTo>
                  <a:pt x="1458" y="1744"/>
                </a:lnTo>
                <a:lnTo>
                  <a:pt x="1460" y="1747"/>
                </a:lnTo>
                <a:lnTo>
                  <a:pt x="1463" y="1749"/>
                </a:lnTo>
                <a:lnTo>
                  <a:pt x="1465" y="1753"/>
                </a:lnTo>
                <a:lnTo>
                  <a:pt x="1467" y="1755"/>
                </a:lnTo>
                <a:lnTo>
                  <a:pt x="1467" y="1757"/>
                </a:lnTo>
                <a:lnTo>
                  <a:pt x="1469" y="1761"/>
                </a:lnTo>
                <a:lnTo>
                  <a:pt x="1469" y="1763"/>
                </a:lnTo>
                <a:lnTo>
                  <a:pt x="1471" y="1765"/>
                </a:lnTo>
                <a:lnTo>
                  <a:pt x="1473" y="1770"/>
                </a:lnTo>
                <a:lnTo>
                  <a:pt x="1473" y="1772"/>
                </a:lnTo>
                <a:lnTo>
                  <a:pt x="1475" y="1776"/>
                </a:lnTo>
                <a:lnTo>
                  <a:pt x="1477" y="1778"/>
                </a:lnTo>
                <a:lnTo>
                  <a:pt x="1481" y="1786"/>
                </a:lnTo>
                <a:lnTo>
                  <a:pt x="1483" y="1791"/>
                </a:lnTo>
                <a:lnTo>
                  <a:pt x="1483" y="1793"/>
                </a:lnTo>
                <a:lnTo>
                  <a:pt x="1483" y="1795"/>
                </a:lnTo>
                <a:lnTo>
                  <a:pt x="1488" y="1797"/>
                </a:lnTo>
                <a:lnTo>
                  <a:pt x="1490" y="1799"/>
                </a:lnTo>
                <a:lnTo>
                  <a:pt x="1490" y="1803"/>
                </a:lnTo>
                <a:lnTo>
                  <a:pt x="1490" y="1805"/>
                </a:lnTo>
                <a:lnTo>
                  <a:pt x="1492" y="1805"/>
                </a:lnTo>
                <a:lnTo>
                  <a:pt x="1492" y="1807"/>
                </a:lnTo>
                <a:lnTo>
                  <a:pt x="1492" y="1807"/>
                </a:lnTo>
                <a:lnTo>
                  <a:pt x="1494" y="1809"/>
                </a:lnTo>
                <a:lnTo>
                  <a:pt x="1496" y="1812"/>
                </a:lnTo>
                <a:lnTo>
                  <a:pt x="1498" y="1816"/>
                </a:lnTo>
                <a:lnTo>
                  <a:pt x="1498" y="1816"/>
                </a:lnTo>
                <a:lnTo>
                  <a:pt x="1500" y="1818"/>
                </a:lnTo>
                <a:lnTo>
                  <a:pt x="1500" y="1820"/>
                </a:lnTo>
                <a:lnTo>
                  <a:pt x="1504" y="1824"/>
                </a:lnTo>
                <a:lnTo>
                  <a:pt x="1504" y="1826"/>
                </a:lnTo>
                <a:lnTo>
                  <a:pt x="1502" y="1830"/>
                </a:lnTo>
                <a:lnTo>
                  <a:pt x="1502" y="1830"/>
                </a:lnTo>
                <a:lnTo>
                  <a:pt x="1500" y="1830"/>
                </a:lnTo>
                <a:lnTo>
                  <a:pt x="1502" y="1832"/>
                </a:lnTo>
                <a:lnTo>
                  <a:pt x="1502" y="1835"/>
                </a:lnTo>
                <a:lnTo>
                  <a:pt x="1504" y="1837"/>
                </a:lnTo>
                <a:lnTo>
                  <a:pt x="1504" y="1839"/>
                </a:lnTo>
                <a:lnTo>
                  <a:pt x="1507" y="1841"/>
                </a:lnTo>
                <a:lnTo>
                  <a:pt x="1509" y="1843"/>
                </a:lnTo>
                <a:lnTo>
                  <a:pt x="1511" y="1845"/>
                </a:lnTo>
                <a:lnTo>
                  <a:pt x="1513" y="1847"/>
                </a:lnTo>
                <a:lnTo>
                  <a:pt x="1515" y="1849"/>
                </a:lnTo>
                <a:lnTo>
                  <a:pt x="1517" y="1851"/>
                </a:lnTo>
                <a:lnTo>
                  <a:pt x="1519" y="1853"/>
                </a:lnTo>
                <a:lnTo>
                  <a:pt x="1519" y="1853"/>
                </a:lnTo>
                <a:lnTo>
                  <a:pt x="1527" y="1858"/>
                </a:lnTo>
                <a:lnTo>
                  <a:pt x="1530" y="1860"/>
                </a:lnTo>
                <a:lnTo>
                  <a:pt x="1534" y="1862"/>
                </a:lnTo>
                <a:lnTo>
                  <a:pt x="1538" y="1866"/>
                </a:lnTo>
                <a:lnTo>
                  <a:pt x="1540" y="1866"/>
                </a:lnTo>
                <a:lnTo>
                  <a:pt x="1544" y="1868"/>
                </a:lnTo>
                <a:lnTo>
                  <a:pt x="1546" y="1868"/>
                </a:lnTo>
                <a:lnTo>
                  <a:pt x="1551" y="1870"/>
                </a:lnTo>
                <a:lnTo>
                  <a:pt x="1553" y="1872"/>
                </a:lnTo>
                <a:lnTo>
                  <a:pt x="1557" y="1872"/>
                </a:lnTo>
                <a:lnTo>
                  <a:pt x="1559" y="1874"/>
                </a:lnTo>
                <a:lnTo>
                  <a:pt x="1561" y="1877"/>
                </a:lnTo>
                <a:lnTo>
                  <a:pt x="1563" y="1877"/>
                </a:lnTo>
                <a:lnTo>
                  <a:pt x="1565" y="1879"/>
                </a:lnTo>
                <a:lnTo>
                  <a:pt x="1567" y="1881"/>
                </a:lnTo>
                <a:lnTo>
                  <a:pt x="1567" y="1881"/>
                </a:lnTo>
                <a:lnTo>
                  <a:pt x="1571" y="1883"/>
                </a:lnTo>
                <a:lnTo>
                  <a:pt x="1574" y="1883"/>
                </a:lnTo>
                <a:lnTo>
                  <a:pt x="1574" y="1883"/>
                </a:lnTo>
                <a:lnTo>
                  <a:pt x="1574" y="1887"/>
                </a:lnTo>
                <a:lnTo>
                  <a:pt x="1574" y="1887"/>
                </a:lnTo>
                <a:lnTo>
                  <a:pt x="1578" y="1891"/>
                </a:lnTo>
                <a:lnTo>
                  <a:pt x="1580" y="1891"/>
                </a:lnTo>
                <a:lnTo>
                  <a:pt x="1582" y="1893"/>
                </a:lnTo>
                <a:lnTo>
                  <a:pt x="1586" y="1895"/>
                </a:lnTo>
                <a:lnTo>
                  <a:pt x="1588" y="1897"/>
                </a:lnTo>
                <a:lnTo>
                  <a:pt x="1588" y="1897"/>
                </a:lnTo>
                <a:lnTo>
                  <a:pt x="1588" y="1902"/>
                </a:lnTo>
                <a:lnTo>
                  <a:pt x="1588" y="1904"/>
                </a:lnTo>
                <a:lnTo>
                  <a:pt x="1590" y="1912"/>
                </a:lnTo>
                <a:lnTo>
                  <a:pt x="1590" y="1914"/>
                </a:lnTo>
                <a:lnTo>
                  <a:pt x="1590" y="1916"/>
                </a:lnTo>
                <a:lnTo>
                  <a:pt x="1590" y="1918"/>
                </a:lnTo>
                <a:lnTo>
                  <a:pt x="1592" y="1918"/>
                </a:lnTo>
                <a:lnTo>
                  <a:pt x="1592" y="1925"/>
                </a:lnTo>
                <a:lnTo>
                  <a:pt x="1590" y="1931"/>
                </a:lnTo>
                <a:lnTo>
                  <a:pt x="1590" y="1933"/>
                </a:lnTo>
                <a:lnTo>
                  <a:pt x="1592" y="1941"/>
                </a:lnTo>
                <a:lnTo>
                  <a:pt x="1592" y="1941"/>
                </a:lnTo>
                <a:lnTo>
                  <a:pt x="1592" y="1944"/>
                </a:lnTo>
                <a:lnTo>
                  <a:pt x="1592" y="1946"/>
                </a:lnTo>
                <a:lnTo>
                  <a:pt x="1590" y="1950"/>
                </a:lnTo>
                <a:lnTo>
                  <a:pt x="1590" y="1952"/>
                </a:lnTo>
                <a:lnTo>
                  <a:pt x="1590" y="1954"/>
                </a:lnTo>
                <a:lnTo>
                  <a:pt x="1590" y="1960"/>
                </a:lnTo>
                <a:lnTo>
                  <a:pt x="1588" y="1965"/>
                </a:lnTo>
                <a:lnTo>
                  <a:pt x="1588" y="1967"/>
                </a:lnTo>
                <a:lnTo>
                  <a:pt x="1586" y="1967"/>
                </a:lnTo>
                <a:lnTo>
                  <a:pt x="1586" y="1969"/>
                </a:lnTo>
                <a:lnTo>
                  <a:pt x="1586" y="1969"/>
                </a:lnTo>
                <a:lnTo>
                  <a:pt x="1584" y="1971"/>
                </a:lnTo>
                <a:lnTo>
                  <a:pt x="1584" y="1973"/>
                </a:lnTo>
                <a:lnTo>
                  <a:pt x="1586" y="1975"/>
                </a:lnTo>
                <a:lnTo>
                  <a:pt x="1588" y="1975"/>
                </a:lnTo>
                <a:lnTo>
                  <a:pt x="1588" y="1975"/>
                </a:lnTo>
                <a:lnTo>
                  <a:pt x="1588" y="1977"/>
                </a:lnTo>
                <a:lnTo>
                  <a:pt x="1586" y="1979"/>
                </a:lnTo>
                <a:lnTo>
                  <a:pt x="1586" y="1981"/>
                </a:lnTo>
                <a:lnTo>
                  <a:pt x="1586" y="1981"/>
                </a:lnTo>
                <a:lnTo>
                  <a:pt x="1586" y="1983"/>
                </a:lnTo>
                <a:lnTo>
                  <a:pt x="1586" y="1988"/>
                </a:lnTo>
                <a:lnTo>
                  <a:pt x="1586" y="1992"/>
                </a:lnTo>
                <a:lnTo>
                  <a:pt x="1586" y="1994"/>
                </a:lnTo>
                <a:lnTo>
                  <a:pt x="1586" y="2000"/>
                </a:lnTo>
                <a:lnTo>
                  <a:pt x="1586" y="2002"/>
                </a:lnTo>
                <a:lnTo>
                  <a:pt x="1586" y="2002"/>
                </a:lnTo>
                <a:lnTo>
                  <a:pt x="1586" y="2004"/>
                </a:lnTo>
                <a:lnTo>
                  <a:pt x="1584" y="2006"/>
                </a:lnTo>
                <a:lnTo>
                  <a:pt x="1584" y="2009"/>
                </a:lnTo>
                <a:lnTo>
                  <a:pt x="1584" y="2011"/>
                </a:lnTo>
                <a:lnTo>
                  <a:pt x="1584" y="2013"/>
                </a:lnTo>
                <a:lnTo>
                  <a:pt x="1584" y="2017"/>
                </a:lnTo>
                <a:lnTo>
                  <a:pt x="1584" y="2017"/>
                </a:lnTo>
                <a:lnTo>
                  <a:pt x="1584" y="2019"/>
                </a:lnTo>
                <a:lnTo>
                  <a:pt x="1584" y="2021"/>
                </a:lnTo>
                <a:lnTo>
                  <a:pt x="1582" y="2025"/>
                </a:lnTo>
                <a:lnTo>
                  <a:pt x="1582" y="2027"/>
                </a:lnTo>
                <a:lnTo>
                  <a:pt x="1580" y="2032"/>
                </a:lnTo>
                <a:lnTo>
                  <a:pt x="1580" y="2034"/>
                </a:lnTo>
                <a:lnTo>
                  <a:pt x="1580" y="2036"/>
                </a:lnTo>
                <a:lnTo>
                  <a:pt x="1580" y="2038"/>
                </a:lnTo>
                <a:lnTo>
                  <a:pt x="1580" y="2038"/>
                </a:lnTo>
                <a:lnTo>
                  <a:pt x="1578" y="2040"/>
                </a:lnTo>
                <a:lnTo>
                  <a:pt x="1578" y="2040"/>
                </a:lnTo>
                <a:lnTo>
                  <a:pt x="1578" y="2044"/>
                </a:lnTo>
                <a:lnTo>
                  <a:pt x="1576" y="2051"/>
                </a:lnTo>
                <a:lnTo>
                  <a:pt x="1576" y="2053"/>
                </a:lnTo>
                <a:lnTo>
                  <a:pt x="1576" y="2055"/>
                </a:lnTo>
                <a:lnTo>
                  <a:pt x="1574" y="2057"/>
                </a:lnTo>
                <a:lnTo>
                  <a:pt x="1571" y="2057"/>
                </a:lnTo>
                <a:lnTo>
                  <a:pt x="1571" y="2059"/>
                </a:lnTo>
                <a:lnTo>
                  <a:pt x="1571" y="2063"/>
                </a:lnTo>
                <a:lnTo>
                  <a:pt x="1574" y="2065"/>
                </a:lnTo>
                <a:lnTo>
                  <a:pt x="1574" y="2065"/>
                </a:lnTo>
                <a:lnTo>
                  <a:pt x="1574" y="2069"/>
                </a:lnTo>
                <a:lnTo>
                  <a:pt x="1574" y="2074"/>
                </a:lnTo>
                <a:lnTo>
                  <a:pt x="1574" y="2078"/>
                </a:lnTo>
                <a:lnTo>
                  <a:pt x="1569" y="2080"/>
                </a:lnTo>
                <a:lnTo>
                  <a:pt x="1569" y="2084"/>
                </a:lnTo>
                <a:lnTo>
                  <a:pt x="1569" y="2086"/>
                </a:lnTo>
                <a:lnTo>
                  <a:pt x="1569" y="2090"/>
                </a:lnTo>
                <a:lnTo>
                  <a:pt x="1569" y="2092"/>
                </a:lnTo>
                <a:lnTo>
                  <a:pt x="1571" y="2099"/>
                </a:lnTo>
                <a:lnTo>
                  <a:pt x="1571" y="2103"/>
                </a:lnTo>
                <a:lnTo>
                  <a:pt x="1571" y="2109"/>
                </a:lnTo>
                <a:lnTo>
                  <a:pt x="1574" y="2113"/>
                </a:lnTo>
                <a:lnTo>
                  <a:pt x="1571" y="2115"/>
                </a:lnTo>
                <a:lnTo>
                  <a:pt x="1574" y="2118"/>
                </a:lnTo>
                <a:lnTo>
                  <a:pt x="1571" y="2122"/>
                </a:lnTo>
                <a:lnTo>
                  <a:pt x="1569" y="2124"/>
                </a:lnTo>
                <a:lnTo>
                  <a:pt x="1569" y="2124"/>
                </a:lnTo>
                <a:lnTo>
                  <a:pt x="1569" y="2128"/>
                </a:lnTo>
                <a:lnTo>
                  <a:pt x="1569" y="2130"/>
                </a:lnTo>
                <a:lnTo>
                  <a:pt x="1569" y="2130"/>
                </a:lnTo>
                <a:lnTo>
                  <a:pt x="1569" y="2132"/>
                </a:lnTo>
                <a:lnTo>
                  <a:pt x="1567" y="2136"/>
                </a:lnTo>
                <a:lnTo>
                  <a:pt x="1567" y="2136"/>
                </a:lnTo>
                <a:lnTo>
                  <a:pt x="1565" y="2139"/>
                </a:lnTo>
                <a:lnTo>
                  <a:pt x="1565" y="2141"/>
                </a:lnTo>
                <a:lnTo>
                  <a:pt x="1565" y="2143"/>
                </a:lnTo>
                <a:lnTo>
                  <a:pt x="1565" y="2145"/>
                </a:lnTo>
                <a:lnTo>
                  <a:pt x="1563" y="2149"/>
                </a:lnTo>
                <a:lnTo>
                  <a:pt x="1561" y="2153"/>
                </a:lnTo>
                <a:lnTo>
                  <a:pt x="1561" y="2155"/>
                </a:lnTo>
                <a:lnTo>
                  <a:pt x="1559" y="2160"/>
                </a:lnTo>
                <a:lnTo>
                  <a:pt x="1559" y="2160"/>
                </a:lnTo>
                <a:lnTo>
                  <a:pt x="1557" y="2162"/>
                </a:lnTo>
                <a:lnTo>
                  <a:pt x="1557" y="2164"/>
                </a:lnTo>
                <a:lnTo>
                  <a:pt x="1555" y="2164"/>
                </a:lnTo>
                <a:lnTo>
                  <a:pt x="1557" y="2168"/>
                </a:lnTo>
                <a:lnTo>
                  <a:pt x="1555" y="2170"/>
                </a:lnTo>
                <a:lnTo>
                  <a:pt x="1553" y="2170"/>
                </a:lnTo>
                <a:lnTo>
                  <a:pt x="1553" y="2178"/>
                </a:lnTo>
                <a:lnTo>
                  <a:pt x="1551" y="2180"/>
                </a:lnTo>
                <a:lnTo>
                  <a:pt x="1551" y="2183"/>
                </a:lnTo>
                <a:lnTo>
                  <a:pt x="1548" y="2183"/>
                </a:lnTo>
                <a:lnTo>
                  <a:pt x="1548" y="2185"/>
                </a:lnTo>
                <a:lnTo>
                  <a:pt x="1548" y="2185"/>
                </a:lnTo>
                <a:lnTo>
                  <a:pt x="1548" y="2189"/>
                </a:lnTo>
                <a:lnTo>
                  <a:pt x="1546" y="2191"/>
                </a:lnTo>
                <a:lnTo>
                  <a:pt x="1546" y="2191"/>
                </a:lnTo>
                <a:lnTo>
                  <a:pt x="1544" y="2191"/>
                </a:lnTo>
                <a:lnTo>
                  <a:pt x="1542" y="2191"/>
                </a:lnTo>
                <a:lnTo>
                  <a:pt x="1540" y="2191"/>
                </a:lnTo>
                <a:lnTo>
                  <a:pt x="1540" y="2193"/>
                </a:lnTo>
                <a:lnTo>
                  <a:pt x="1542" y="2195"/>
                </a:lnTo>
                <a:lnTo>
                  <a:pt x="1540" y="2197"/>
                </a:lnTo>
                <a:lnTo>
                  <a:pt x="1540" y="2199"/>
                </a:lnTo>
                <a:lnTo>
                  <a:pt x="1542" y="2204"/>
                </a:lnTo>
                <a:lnTo>
                  <a:pt x="1544" y="2206"/>
                </a:lnTo>
                <a:lnTo>
                  <a:pt x="1544" y="2206"/>
                </a:lnTo>
                <a:lnTo>
                  <a:pt x="1542" y="2210"/>
                </a:lnTo>
                <a:lnTo>
                  <a:pt x="1542" y="2212"/>
                </a:lnTo>
                <a:lnTo>
                  <a:pt x="1542" y="2214"/>
                </a:lnTo>
                <a:lnTo>
                  <a:pt x="1546" y="2225"/>
                </a:lnTo>
                <a:lnTo>
                  <a:pt x="1546" y="2229"/>
                </a:lnTo>
                <a:lnTo>
                  <a:pt x="1544" y="2235"/>
                </a:lnTo>
                <a:lnTo>
                  <a:pt x="1542" y="2235"/>
                </a:lnTo>
                <a:lnTo>
                  <a:pt x="1540" y="2237"/>
                </a:lnTo>
                <a:lnTo>
                  <a:pt x="1540" y="2239"/>
                </a:lnTo>
                <a:lnTo>
                  <a:pt x="1540" y="2241"/>
                </a:lnTo>
                <a:lnTo>
                  <a:pt x="1538" y="2245"/>
                </a:lnTo>
                <a:lnTo>
                  <a:pt x="1536" y="2252"/>
                </a:lnTo>
                <a:lnTo>
                  <a:pt x="1536" y="2254"/>
                </a:lnTo>
                <a:lnTo>
                  <a:pt x="1536" y="2256"/>
                </a:lnTo>
                <a:lnTo>
                  <a:pt x="1538" y="2260"/>
                </a:lnTo>
                <a:lnTo>
                  <a:pt x="1538" y="2262"/>
                </a:lnTo>
                <a:lnTo>
                  <a:pt x="1538" y="2264"/>
                </a:lnTo>
                <a:lnTo>
                  <a:pt x="1540" y="2264"/>
                </a:lnTo>
                <a:lnTo>
                  <a:pt x="1542" y="2264"/>
                </a:lnTo>
                <a:lnTo>
                  <a:pt x="1540" y="2264"/>
                </a:lnTo>
                <a:lnTo>
                  <a:pt x="1540" y="2266"/>
                </a:lnTo>
                <a:lnTo>
                  <a:pt x="1540" y="2266"/>
                </a:lnTo>
                <a:lnTo>
                  <a:pt x="1540" y="2266"/>
                </a:lnTo>
                <a:lnTo>
                  <a:pt x="1542" y="2269"/>
                </a:lnTo>
                <a:lnTo>
                  <a:pt x="1542" y="2269"/>
                </a:lnTo>
                <a:lnTo>
                  <a:pt x="1546" y="2269"/>
                </a:lnTo>
                <a:lnTo>
                  <a:pt x="1548" y="2269"/>
                </a:lnTo>
                <a:lnTo>
                  <a:pt x="1551" y="2264"/>
                </a:lnTo>
                <a:lnTo>
                  <a:pt x="1551" y="2264"/>
                </a:lnTo>
                <a:lnTo>
                  <a:pt x="1553" y="2264"/>
                </a:lnTo>
                <a:lnTo>
                  <a:pt x="1553" y="2264"/>
                </a:lnTo>
                <a:lnTo>
                  <a:pt x="1555" y="2266"/>
                </a:lnTo>
                <a:lnTo>
                  <a:pt x="1557" y="2266"/>
                </a:lnTo>
                <a:lnTo>
                  <a:pt x="1557" y="2266"/>
                </a:lnTo>
                <a:lnTo>
                  <a:pt x="1559" y="2266"/>
                </a:lnTo>
                <a:lnTo>
                  <a:pt x="1559" y="2264"/>
                </a:lnTo>
                <a:lnTo>
                  <a:pt x="1561" y="2262"/>
                </a:lnTo>
                <a:lnTo>
                  <a:pt x="1559" y="2266"/>
                </a:lnTo>
                <a:lnTo>
                  <a:pt x="1557" y="2266"/>
                </a:lnTo>
                <a:lnTo>
                  <a:pt x="1555" y="2266"/>
                </a:lnTo>
                <a:lnTo>
                  <a:pt x="1555" y="2269"/>
                </a:lnTo>
                <a:lnTo>
                  <a:pt x="1553" y="2269"/>
                </a:lnTo>
                <a:lnTo>
                  <a:pt x="1553" y="2271"/>
                </a:lnTo>
                <a:lnTo>
                  <a:pt x="1553" y="2271"/>
                </a:lnTo>
                <a:lnTo>
                  <a:pt x="1555" y="2273"/>
                </a:lnTo>
                <a:lnTo>
                  <a:pt x="1555" y="2273"/>
                </a:lnTo>
                <a:lnTo>
                  <a:pt x="1557" y="2271"/>
                </a:lnTo>
                <a:lnTo>
                  <a:pt x="1559" y="2275"/>
                </a:lnTo>
                <a:lnTo>
                  <a:pt x="1559" y="2279"/>
                </a:lnTo>
                <a:lnTo>
                  <a:pt x="1559" y="2279"/>
                </a:lnTo>
                <a:lnTo>
                  <a:pt x="1557" y="2277"/>
                </a:lnTo>
                <a:lnTo>
                  <a:pt x="1555" y="2275"/>
                </a:lnTo>
                <a:lnTo>
                  <a:pt x="1555" y="2275"/>
                </a:lnTo>
                <a:lnTo>
                  <a:pt x="1553" y="2277"/>
                </a:lnTo>
                <a:lnTo>
                  <a:pt x="1553" y="2277"/>
                </a:lnTo>
                <a:lnTo>
                  <a:pt x="1555" y="2279"/>
                </a:lnTo>
                <a:lnTo>
                  <a:pt x="1555" y="2281"/>
                </a:lnTo>
                <a:lnTo>
                  <a:pt x="1555" y="2281"/>
                </a:lnTo>
                <a:lnTo>
                  <a:pt x="1553" y="2281"/>
                </a:lnTo>
                <a:lnTo>
                  <a:pt x="1553" y="2283"/>
                </a:lnTo>
                <a:lnTo>
                  <a:pt x="1553" y="2285"/>
                </a:lnTo>
                <a:lnTo>
                  <a:pt x="1553" y="2287"/>
                </a:lnTo>
                <a:lnTo>
                  <a:pt x="1555" y="2290"/>
                </a:lnTo>
                <a:lnTo>
                  <a:pt x="1553" y="2290"/>
                </a:lnTo>
                <a:lnTo>
                  <a:pt x="1553" y="2290"/>
                </a:lnTo>
                <a:lnTo>
                  <a:pt x="1551" y="2292"/>
                </a:lnTo>
                <a:lnTo>
                  <a:pt x="1551" y="2294"/>
                </a:lnTo>
                <a:lnTo>
                  <a:pt x="1548" y="2296"/>
                </a:lnTo>
                <a:lnTo>
                  <a:pt x="1548" y="2298"/>
                </a:lnTo>
                <a:lnTo>
                  <a:pt x="1551" y="2300"/>
                </a:lnTo>
                <a:lnTo>
                  <a:pt x="1548" y="2304"/>
                </a:lnTo>
                <a:lnTo>
                  <a:pt x="1546" y="2304"/>
                </a:lnTo>
                <a:lnTo>
                  <a:pt x="1546" y="2308"/>
                </a:lnTo>
                <a:lnTo>
                  <a:pt x="1546" y="2310"/>
                </a:lnTo>
                <a:lnTo>
                  <a:pt x="1548" y="2310"/>
                </a:lnTo>
                <a:lnTo>
                  <a:pt x="1551" y="2313"/>
                </a:lnTo>
                <a:lnTo>
                  <a:pt x="1553" y="2315"/>
                </a:lnTo>
                <a:lnTo>
                  <a:pt x="1555" y="2315"/>
                </a:lnTo>
                <a:lnTo>
                  <a:pt x="1555" y="2317"/>
                </a:lnTo>
                <a:lnTo>
                  <a:pt x="1555" y="2319"/>
                </a:lnTo>
                <a:lnTo>
                  <a:pt x="1548" y="2323"/>
                </a:lnTo>
                <a:lnTo>
                  <a:pt x="1546" y="2323"/>
                </a:lnTo>
                <a:lnTo>
                  <a:pt x="1544" y="2323"/>
                </a:lnTo>
                <a:lnTo>
                  <a:pt x="1544" y="2325"/>
                </a:lnTo>
                <a:lnTo>
                  <a:pt x="1544" y="2329"/>
                </a:lnTo>
                <a:lnTo>
                  <a:pt x="1546" y="2329"/>
                </a:lnTo>
                <a:lnTo>
                  <a:pt x="1548" y="2331"/>
                </a:lnTo>
                <a:lnTo>
                  <a:pt x="1551" y="2331"/>
                </a:lnTo>
                <a:lnTo>
                  <a:pt x="1551" y="2331"/>
                </a:lnTo>
                <a:lnTo>
                  <a:pt x="1551" y="2331"/>
                </a:lnTo>
                <a:lnTo>
                  <a:pt x="1551" y="2331"/>
                </a:lnTo>
                <a:lnTo>
                  <a:pt x="1546" y="2331"/>
                </a:lnTo>
                <a:lnTo>
                  <a:pt x="1546" y="2331"/>
                </a:lnTo>
                <a:lnTo>
                  <a:pt x="1544" y="2331"/>
                </a:lnTo>
                <a:lnTo>
                  <a:pt x="1542" y="2334"/>
                </a:lnTo>
                <a:lnTo>
                  <a:pt x="1540" y="2334"/>
                </a:lnTo>
                <a:lnTo>
                  <a:pt x="1538" y="2336"/>
                </a:lnTo>
                <a:lnTo>
                  <a:pt x="1540" y="2338"/>
                </a:lnTo>
                <a:lnTo>
                  <a:pt x="1540" y="2338"/>
                </a:lnTo>
                <a:lnTo>
                  <a:pt x="1542" y="2338"/>
                </a:lnTo>
                <a:lnTo>
                  <a:pt x="1542" y="2340"/>
                </a:lnTo>
                <a:lnTo>
                  <a:pt x="1540" y="2342"/>
                </a:lnTo>
                <a:lnTo>
                  <a:pt x="1540" y="2344"/>
                </a:lnTo>
                <a:lnTo>
                  <a:pt x="1540" y="2346"/>
                </a:lnTo>
                <a:lnTo>
                  <a:pt x="1540" y="2348"/>
                </a:lnTo>
                <a:lnTo>
                  <a:pt x="1540" y="2350"/>
                </a:lnTo>
                <a:lnTo>
                  <a:pt x="1538" y="2350"/>
                </a:lnTo>
                <a:lnTo>
                  <a:pt x="1538" y="2352"/>
                </a:lnTo>
                <a:lnTo>
                  <a:pt x="1536" y="2352"/>
                </a:lnTo>
                <a:lnTo>
                  <a:pt x="1536" y="2352"/>
                </a:lnTo>
                <a:lnTo>
                  <a:pt x="1536" y="2350"/>
                </a:lnTo>
                <a:lnTo>
                  <a:pt x="1538" y="2348"/>
                </a:lnTo>
                <a:lnTo>
                  <a:pt x="1540" y="2344"/>
                </a:lnTo>
                <a:lnTo>
                  <a:pt x="1540" y="2342"/>
                </a:lnTo>
                <a:lnTo>
                  <a:pt x="1540" y="2340"/>
                </a:lnTo>
                <a:lnTo>
                  <a:pt x="1540" y="2340"/>
                </a:lnTo>
                <a:lnTo>
                  <a:pt x="1538" y="2340"/>
                </a:lnTo>
                <a:lnTo>
                  <a:pt x="1538" y="2340"/>
                </a:lnTo>
                <a:lnTo>
                  <a:pt x="1536" y="2344"/>
                </a:lnTo>
                <a:lnTo>
                  <a:pt x="1536" y="2344"/>
                </a:lnTo>
                <a:lnTo>
                  <a:pt x="1534" y="2346"/>
                </a:lnTo>
                <a:lnTo>
                  <a:pt x="1532" y="2346"/>
                </a:lnTo>
                <a:lnTo>
                  <a:pt x="1530" y="2346"/>
                </a:lnTo>
                <a:lnTo>
                  <a:pt x="1530" y="2346"/>
                </a:lnTo>
                <a:lnTo>
                  <a:pt x="1530" y="2346"/>
                </a:lnTo>
                <a:lnTo>
                  <a:pt x="1534" y="2344"/>
                </a:lnTo>
                <a:lnTo>
                  <a:pt x="1536" y="2344"/>
                </a:lnTo>
                <a:lnTo>
                  <a:pt x="1534" y="2342"/>
                </a:lnTo>
                <a:lnTo>
                  <a:pt x="1536" y="2340"/>
                </a:lnTo>
                <a:lnTo>
                  <a:pt x="1536" y="2340"/>
                </a:lnTo>
                <a:lnTo>
                  <a:pt x="1538" y="2334"/>
                </a:lnTo>
                <a:lnTo>
                  <a:pt x="1538" y="2334"/>
                </a:lnTo>
                <a:lnTo>
                  <a:pt x="1538" y="2331"/>
                </a:lnTo>
                <a:lnTo>
                  <a:pt x="1536" y="2331"/>
                </a:lnTo>
                <a:lnTo>
                  <a:pt x="1536" y="2331"/>
                </a:lnTo>
                <a:lnTo>
                  <a:pt x="1536" y="2331"/>
                </a:lnTo>
                <a:lnTo>
                  <a:pt x="1534" y="2334"/>
                </a:lnTo>
                <a:lnTo>
                  <a:pt x="1534" y="2334"/>
                </a:lnTo>
                <a:lnTo>
                  <a:pt x="1534" y="2336"/>
                </a:lnTo>
                <a:lnTo>
                  <a:pt x="1534" y="2336"/>
                </a:lnTo>
                <a:lnTo>
                  <a:pt x="1534" y="2336"/>
                </a:lnTo>
                <a:lnTo>
                  <a:pt x="1534" y="2338"/>
                </a:lnTo>
                <a:lnTo>
                  <a:pt x="1534" y="2338"/>
                </a:lnTo>
                <a:lnTo>
                  <a:pt x="1532" y="2338"/>
                </a:lnTo>
                <a:lnTo>
                  <a:pt x="1530" y="2338"/>
                </a:lnTo>
                <a:lnTo>
                  <a:pt x="1530" y="2340"/>
                </a:lnTo>
                <a:lnTo>
                  <a:pt x="1527" y="2340"/>
                </a:lnTo>
                <a:lnTo>
                  <a:pt x="1525" y="2340"/>
                </a:lnTo>
                <a:lnTo>
                  <a:pt x="1521" y="2340"/>
                </a:lnTo>
                <a:lnTo>
                  <a:pt x="1519" y="2342"/>
                </a:lnTo>
                <a:lnTo>
                  <a:pt x="1521" y="2344"/>
                </a:lnTo>
                <a:lnTo>
                  <a:pt x="1523" y="2344"/>
                </a:lnTo>
                <a:lnTo>
                  <a:pt x="1519" y="2346"/>
                </a:lnTo>
                <a:lnTo>
                  <a:pt x="1517" y="2348"/>
                </a:lnTo>
                <a:lnTo>
                  <a:pt x="1515" y="2350"/>
                </a:lnTo>
                <a:lnTo>
                  <a:pt x="1515" y="2350"/>
                </a:lnTo>
                <a:lnTo>
                  <a:pt x="1511" y="2352"/>
                </a:lnTo>
                <a:lnTo>
                  <a:pt x="1511" y="2354"/>
                </a:lnTo>
                <a:lnTo>
                  <a:pt x="1511" y="2357"/>
                </a:lnTo>
                <a:lnTo>
                  <a:pt x="1513" y="2359"/>
                </a:lnTo>
                <a:lnTo>
                  <a:pt x="1515" y="2359"/>
                </a:lnTo>
                <a:lnTo>
                  <a:pt x="1515" y="2359"/>
                </a:lnTo>
                <a:lnTo>
                  <a:pt x="1515" y="2359"/>
                </a:lnTo>
                <a:lnTo>
                  <a:pt x="1515" y="2359"/>
                </a:lnTo>
                <a:lnTo>
                  <a:pt x="1515" y="2357"/>
                </a:lnTo>
                <a:lnTo>
                  <a:pt x="1513" y="2357"/>
                </a:lnTo>
                <a:lnTo>
                  <a:pt x="1513" y="2354"/>
                </a:lnTo>
                <a:lnTo>
                  <a:pt x="1513" y="2354"/>
                </a:lnTo>
                <a:lnTo>
                  <a:pt x="1515" y="2354"/>
                </a:lnTo>
                <a:lnTo>
                  <a:pt x="1517" y="2354"/>
                </a:lnTo>
                <a:lnTo>
                  <a:pt x="1519" y="2352"/>
                </a:lnTo>
                <a:lnTo>
                  <a:pt x="1521" y="2350"/>
                </a:lnTo>
                <a:lnTo>
                  <a:pt x="1521" y="2352"/>
                </a:lnTo>
                <a:lnTo>
                  <a:pt x="1521" y="2352"/>
                </a:lnTo>
                <a:lnTo>
                  <a:pt x="1521" y="2354"/>
                </a:lnTo>
                <a:lnTo>
                  <a:pt x="1521" y="2354"/>
                </a:lnTo>
                <a:lnTo>
                  <a:pt x="1523" y="2357"/>
                </a:lnTo>
                <a:lnTo>
                  <a:pt x="1525" y="2359"/>
                </a:lnTo>
                <a:lnTo>
                  <a:pt x="1527" y="2359"/>
                </a:lnTo>
                <a:lnTo>
                  <a:pt x="1530" y="2359"/>
                </a:lnTo>
                <a:lnTo>
                  <a:pt x="1530" y="2359"/>
                </a:lnTo>
                <a:lnTo>
                  <a:pt x="1530" y="2357"/>
                </a:lnTo>
                <a:lnTo>
                  <a:pt x="1530" y="2357"/>
                </a:lnTo>
                <a:lnTo>
                  <a:pt x="1530" y="2357"/>
                </a:lnTo>
                <a:lnTo>
                  <a:pt x="1532" y="2357"/>
                </a:lnTo>
                <a:lnTo>
                  <a:pt x="1532" y="2359"/>
                </a:lnTo>
                <a:lnTo>
                  <a:pt x="1534" y="2359"/>
                </a:lnTo>
                <a:lnTo>
                  <a:pt x="1532" y="2361"/>
                </a:lnTo>
                <a:lnTo>
                  <a:pt x="1534" y="2363"/>
                </a:lnTo>
                <a:lnTo>
                  <a:pt x="1532" y="2365"/>
                </a:lnTo>
                <a:lnTo>
                  <a:pt x="1530" y="2367"/>
                </a:lnTo>
                <a:lnTo>
                  <a:pt x="1530" y="2367"/>
                </a:lnTo>
                <a:lnTo>
                  <a:pt x="1532" y="2369"/>
                </a:lnTo>
                <a:lnTo>
                  <a:pt x="1532" y="2371"/>
                </a:lnTo>
                <a:lnTo>
                  <a:pt x="1534" y="2371"/>
                </a:lnTo>
                <a:lnTo>
                  <a:pt x="1534" y="2371"/>
                </a:lnTo>
                <a:lnTo>
                  <a:pt x="1534" y="2371"/>
                </a:lnTo>
                <a:lnTo>
                  <a:pt x="1532" y="2373"/>
                </a:lnTo>
                <a:lnTo>
                  <a:pt x="1532" y="2371"/>
                </a:lnTo>
                <a:lnTo>
                  <a:pt x="1530" y="2371"/>
                </a:lnTo>
                <a:lnTo>
                  <a:pt x="1530" y="2371"/>
                </a:lnTo>
                <a:lnTo>
                  <a:pt x="1527" y="2371"/>
                </a:lnTo>
                <a:lnTo>
                  <a:pt x="1527" y="2371"/>
                </a:lnTo>
                <a:lnTo>
                  <a:pt x="1525" y="2373"/>
                </a:lnTo>
                <a:lnTo>
                  <a:pt x="1527" y="2373"/>
                </a:lnTo>
                <a:lnTo>
                  <a:pt x="1527" y="2373"/>
                </a:lnTo>
                <a:lnTo>
                  <a:pt x="1530" y="2375"/>
                </a:lnTo>
                <a:lnTo>
                  <a:pt x="1530" y="2375"/>
                </a:lnTo>
                <a:lnTo>
                  <a:pt x="1530" y="2375"/>
                </a:lnTo>
                <a:lnTo>
                  <a:pt x="1530" y="2378"/>
                </a:lnTo>
                <a:lnTo>
                  <a:pt x="1532" y="2378"/>
                </a:lnTo>
                <a:lnTo>
                  <a:pt x="1534" y="2378"/>
                </a:lnTo>
                <a:lnTo>
                  <a:pt x="1536" y="2378"/>
                </a:lnTo>
                <a:lnTo>
                  <a:pt x="1538" y="2375"/>
                </a:lnTo>
                <a:lnTo>
                  <a:pt x="1538" y="2373"/>
                </a:lnTo>
                <a:lnTo>
                  <a:pt x="1540" y="2371"/>
                </a:lnTo>
                <a:lnTo>
                  <a:pt x="1540" y="2371"/>
                </a:lnTo>
                <a:lnTo>
                  <a:pt x="1540" y="2375"/>
                </a:lnTo>
                <a:lnTo>
                  <a:pt x="1540" y="2378"/>
                </a:lnTo>
                <a:lnTo>
                  <a:pt x="1542" y="2378"/>
                </a:lnTo>
                <a:lnTo>
                  <a:pt x="1542" y="2380"/>
                </a:lnTo>
                <a:lnTo>
                  <a:pt x="1542" y="2380"/>
                </a:lnTo>
                <a:lnTo>
                  <a:pt x="1544" y="2382"/>
                </a:lnTo>
                <a:lnTo>
                  <a:pt x="1544" y="2382"/>
                </a:lnTo>
                <a:lnTo>
                  <a:pt x="1542" y="2382"/>
                </a:lnTo>
                <a:lnTo>
                  <a:pt x="1538" y="2380"/>
                </a:lnTo>
                <a:lnTo>
                  <a:pt x="1532" y="2380"/>
                </a:lnTo>
                <a:lnTo>
                  <a:pt x="1530" y="2380"/>
                </a:lnTo>
                <a:lnTo>
                  <a:pt x="1527" y="2378"/>
                </a:lnTo>
                <a:lnTo>
                  <a:pt x="1527" y="2382"/>
                </a:lnTo>
                <a:lnTo>
                  <a:pt x="1527" y="2384"/>
                </a:lnTo>
                <a:lnTo>
                  <a:pt x="1527" y="2386"/>
                </a:lnTo>
                <a:lnTo>
                  <a:pt x="1530" y="2386"/>
                </a:lnTo>
                <a:lnTo>
                  <a:pt x="1532" y="2388"/>
                </a:lnTo>
                <a:lnTo>
                  <a:pt x="1532" y="2386"/>
                </a:lnTo>
                <a:lnTo>
                  <a:pt x="1534" y="2386"/>
                </a:lnTo>
                <a:lnTo>
                  <a:pt x="1536" y="2388"/>
                </a:lnTo>
                <a:lnTo>
                  <a:pt x="1536" y="2388"/>
                </a:lnTo>
                <a:lnTo>
                  <a:pt x="1534" y="2388"/>
                </a:lnTo>
                <a:lnTo>
                  <a:pt x="1534" y="2388"/>
                </a:lnTo>
                <a:lnTo>
                  <a:pt x="1532" y="2388"/>
                </a:lnTo>
                <a:lnTo>
                  <a:pt x="1532" y="2390"/>
                </a:lnTo>
                <a:lnTo>
                  <a:pt x="1530" y="2392"/>
                </a:lnTo>
                <a:lnTo>
                  <a:pt x="1530" y="2399"/>
                </a:lnTo>
                <a:lnTo>
                  <a:pt x="1530" y="2403"/>
                </a:lnTo>
                <a:lnTo>
                  <a:pt x="1530" y="2405"/>
                </a:lnTo>
                <a:lnTo>
                  <a:pt x="1530" y="2405"/>
                </a:lnTo>
                <a:lnTo>
                  <a:pt x="1532" y="2405"/>
                </a:lnTo>
                <a:lnTo>
                  <a:pt x="1532" y="2407"/>
                </a:lnTo>
                <a:lnTo>
                  <a:pt x="1534" y="2405"/>
                </a:lnTo>
                <a:lnTo>
                  <a:pt x="1534" y="2403"/>
                </a:lnTo>
                <a:lnTo>
                  <a:pt x="1534" y="2401"/>
                </a:lnTo>
                <a:lnTo>
                  <a:pt x="1534" y="2401"/>
                </a:lnTo>
                <a:lnTo>
                  <a:pt x="1534" y="2399"/>
                </a:lnTo>
                <a:lnTo>
                  <a:pt x="1536" y="2396"/>
                </a:lnTo>
                <a:lnTo>
                  <a:pt x="1536" y="2396"/>
                </a:lnTo>
                <a:lnTo>
                  <a:pt x="1536" y="2399"/>
                </a:lnTo>
                <a:lnTo>
                  <a:pt x="1536" y="2399"/>
                </a:lnTo>
                <a:lnTo>
                  <a:pt x="1536" y="2399"/>
                </a:lnTo>
                <a:lnTo>
                  <a:pt x="1536" y="2401"/>
                </a:lnTo>
                <a:lnTo>
                  <a:pt x="1536" y="2401"/>
                </a:lnTo>
                <a:lnTo>
                  <a:pt x="1536" y="2403"/>
                </a:lnTo>
                <a:lnTo>
                  <a:pt x="1534" y="2403"/>
                </a:lnTo>
                <a:lnTo>
                  <a:pt x="1534" y="2405"/>
                </a:lnTo>
                <a:lnTo>
                  <a:pt x="1536" y="2407"/>
                </a:lnTo>
                <a:lnTo>
                  <a:pt x="1538" y="2407"/>
                </a:lnTo>
                <a:lnTo>
                  <a:pt x="1538" y="2409"/>
                </a:lnTo>
                <a:lnTo>
                  <a:pt x="1538" y="2409"/>
                </a:lnTo>
                <a:lnTo>
                  <a:pt x="1536" y="2407"/>
                </a:lnTo>
                <a:lnTo>
                  <a:pt x="1534" y="2407"/>
                </a:lnTo>
                <a:lnTo>
                  <a:pt x="1532" y="2407"/>
                </a:lnTo>
                <a:lnTo>
                  <a:pt x="1532" y="2409"/>
                </a:lnTo>
                <a:lnTo>
                  <a:pt x="1532" y="2411"/>
                </a:lnTo>
                <a:lnTo>
                  <a:pt x="1532" y="2411"/>
                </a:lnTo>
                <a:lnTo>
                  <a:pt x="1534" y="2413"/>
                </a:lnTo>
                <a:lnTo>
                  <a:pt x="1534" y="2415"/>
                </a:lnTo>
                <a:lnTo>
                  <a:pt x="1536" y="2413"/>
                </a:lnTo>
                <a:lnTo>
                  <a:pt x="1536" y="2415"/>
                </a:lnTo>
                <a:lnTo>
                  <a:pt x="1536" y="2415"/>
                </a:lnTo>
                <a:lnTo>
                  <a:pt x="1532" y="2415"/>
                </a:lnTo>
                <a:lnTo>
                  <a:pt x="1530" y="2417"/>
                </a:lnTo>
                <a:lnTo>
                  <a:pt x="1527" y="2419"/>
                </a:lnTo>
                <a:lnTo>
                  <a:pt x="1527" y="2419"/>
                </a:lnTo>
                <a:lnTo>
                  <a:pt x="1530" y="2422"/>
                </a:lnTo>
                <a:lnTo>
                  <a:pt x="1530" y="2422"/>
                </a:lnTo>
                <a:lnTo>
                  <a:pt x="1532" y="2424"/>
                </a:lnTo>
                <a:lnTo>
                  <a:pt x="1536" y="2424"/>
                </a:lnTo>
                <a:lnTo>
                  <a:pt x="1536" y="2426"/>
                </a:lnTo>
                <a:lnTo>
                  <a:pt x="1534" y="2424"/>
                </a:lnTo>
                <a:lnTo>
                  <a:pt x="1534" y="2428"/>
                </a:lnTo>
                <a:lnTo>
                  <a:pt x="1534" y="2428"/>
                </a:lnTo>
                <a:lnTo>
                  <a:pt x="1534" y="2430"/>
                </a:lnTo>
                <a:lnTo>
                  <a:pt x="1536" y="2430"/>
                </a:lnTo>
                <a:lnTo>
                  <a:pt x="1538" y="2430"/>
                </a:lnTo>
                <a:lnTo>
                  <a:pt x="1540" y="2426"/>
                </a:lnTo>
                <a:lnTo>
                  <a:pt x="1540" y="2424"/>
                </a:lnTo>
                <a:lnTo>
                  <a:pt x="1540" y="2424"/>
                </a:lnTo>
                <a:lnTo>
                  <a:pt x="1540" y="2426"/>
                </a:lnTo>
                <a:lnTo>
                  <a:pt x="1542" y="2428"/>
                </a:lnTo>
                <a:lnTo>
                  <a:pt x="1542" y="2428"/>
                </a:lnTo>
                <a:lnTo>
                  <a:pt x="1540" y="2428"/>
                </a:lnTo>
                <a:lnTo>
                  <a:pt x="1540" y="2428"/>
                </a:lnTo>
                <a:lnTo>
                  <a:pt x="1538" y="2432"/>
                </a:lnTo>
                <a:lnTo>
                  <a:pt x="1538" y="2434"/>
                </a:lnTo>
                <a:lnTo>
                  <a:pt x="1538" y="2434"/>
                </a:lnTo>
                <a:lnTo>
                  <a:pt x="1534" y="2430"/>
                </a:lnTo>
                <a:lnTo>
                  <a:pt x="1534" y="2430"/>
                </a:lnTo>
                <a:lnTo>
                  <a:pt x="1534" y="2430"/>
                </a:lnTo>
                <a:lnTo>
                  <a:pt x="1532" y="2426"/>
                </a:lnTo>
                <a:lnTo>
                  <a:pt x="1530" y="2424"/>
                </a:lnTo>
                <a:lnTo>
                  <a:pt x="1527" y="2422"/>
                </a:lnTo>
                <a:lnTo>
                  <a:pt x="1525" y="2422"/>
                </a:lnTo>
                <a:lnTo>
                  <a:pt x="1525" y="2424"/>
                </a:lnTo>
                <a:lnTo>
                  <a:pt x="1525" y="2424"/>
                </a:lnTo>
                <a:lnTo>
                  <a:pt x="1525" y="2426"/>
                </a:lnTo>
                <a:lnTo>
                  <a:pt x="1525" y="2428"/>
                </a:lnTo>
                <a:lnTo>
                  <a:pt x="1525" y="2428"/>
                </a:lnTo>
                <a:lnTo>
                  <a:pt x="1523" y="2428"/>
                </a:lnTo>
                <a:lnTo>
                  <a:pt x="1519" y="2428"/>
                </a:lnTo>
                <a:lnTo>
                  <a:pt x="1521" y="2430"/>
                </a:lnTo>
                <a:lnTo>
                  <a:pt x="1521" y="2432"/>
                </a:lnTo>
                <a:lnTo>
                  <a:pt x="1523" y="2436"/>
                </a:lnTo>
                <a:lnTo>
                  <a:pt x="1525" y="2436"/>
                </a:lnTo>
                <a:lnTo>
                  <a:pt x="1527" y="2436"/>
                </a:lnTo>
                <a:lnTo>
                  <a:pt x="1527" y="2436"/>
                </a:lnTo>
                <a:lnTo>
                  <a:pt x="1530" y="2438"/>
                </a:lnTo>
                <a:lnTo>
                  <a:pt x="1532" y="2438"/>
                </a:lnTo>
                <a:lnTo>
                  <a:pt x="1532" y="2438"/>
                </a:lnTo>
                <a:lnTo>
                  <a:pt x="1534" y="2438"/>
                </a:lnTo>
                <a:lnTo>
                  <a:pt x="1536" y="2438"/>
                </a:lnTo>
                <a:lnTo>
                  <a:pt x="1538" y="2440"/>
                </a:lnTo>
                <a:lnTo>
                  <a:pt x="1536" y="2447"/>
                </a:lnTo>
                <a:lnTo>
                  <a:pt x="1534" y="2445"/>
                </a:lnTo>
                <a:lnTo>
                  <a:pt x="1534" y="2447"/>
                </a:lnTo>
                <a:lnTo>
                  <a:pt x="1534" y="2449"/>
                </a:lnTo>
                <a:lnTo>
                  <a:pt x="1536" y="2449"/>
                </a:lnTo>
                <a:lnTo>
                  <a:pt x="1538" y="2449"/>
                </a:lnTo>
                <a:lnTo>
                  <a:pt x="1538" y="2449"/>
                </a:lnTo>
                <a:lnTo>
                  <a:pt x="1538" y="2449"/>
                </a:lnTo>
                <a:lnTo>
                  <a:pt x="1540" y="2449"/>
                </a:lnTo>
                <a:lnTo>
                  <a:pt x="1540" y="2451"/>
                </a:lnTo>
                <a:lnTo>
                  <a:pt x="1542" y="2453"/>
                </a:lnTo>
                <a:lnTo>
                  <a:pt x="1542" y="2455"/>
                </a:lnTo>
                <a:lnTo>
                  <a:pt x="1544" y="2455"/>
                </a:lnTo>
                <a:lnTo>
                  <a:pt x="1548" y="2453"/>
                </a:lnTo>
                <a:lnTo>
                  <a:pt x="1551" y="2451"/>
                </a:lnTo>
                <a:lnTo>
                  <a:pt x="1557" y="2449"/>
                </a:lnTo>
                <a:lnTo>
                  <a:pt x="1557" y="2449"/>
                </a:lnTo>
                <a:lnTo>
                  <a:pt x="1555" y="2447"/>
                </a:lnTo>
                <a:lnTo>
                  <a:pt x="1555" y="2447"/>
                </a:lnTo>
                <a:lnTo>
                  <a:pt x="1553" y="2447"/>
                </a:lnTo>
                <a:lnTo>
                  <a:pt x="1548" y="2445"/>
                </a:lnTo>
                <a:lnTo>
                  <a:pt x="1548" y="2445"/>
                </a:lnTo>
                <a:lnTo>
                  <a:pt x="1546" y="2443"/>
                </a:lnTo>
                <a:lnTo>
                  <a:pt x="1548" y="2443"/>
                </a:lnTo>
                <a:lnTo>
                  <a:pt x="1548" y="2443"/>
                </a:lnTo>
                <a:lnTo>
                  <a:pt x="1553" y="2445"/>
                </a:lnTo>
                <a:lnTo>
                  <a:pt x="1557" y="2447"/>
                </a:lnTo>
                <a:lnTo>
                  <a:pt x="1557" y="2449"/>
                </a:lnTo>
                <a:lnTo>
                  <a:pt x="1557" y="2451"/>
                </a:lnTo>
                <a:lnTo>
                  <a:pt x="1557" y="2451"/>
                </a:lnTo>
                <a:lnTo>
                  <a:pt x="1555" y="2453"/>
                </a:lnTo>
                <a:lnTo>
                  <a:pt x="1555" y="2453"/>
                </a:lnTo>
                <a:lnTo>
                  <a:pt x="1555" y="2453"/>
                </a:lnTo>
                <a:lnTo>
                  <a:pt x="1557" y="2457"/>
                </a:lnTo>
                <a:lnTo>
                  <a:pt x="1557" y="2457"/>
                </a:lnTo>
                <a:lnTo>
                  <a:pt x="1557" y="2457"/>
                </a:lnTo>
                <a:lnTo>
                  <a:pt x="1557" y="2459"/>
                </a:lnTo>
                <a:lnTo>
                  <a:pt x="1557" y="2459"/>
                </a:lnTo>
                <a:lnTo>
                  <a:pt x="1555" y="2461"/>
                </a:lnTo>
                <a:lnTo>
                  <a:pt x="1555" y="2461"/>
                </a:lnTo>
                <a:lnTo>
                  <a:pt x="1555" y="2459"/>
                </a:lnTo>
                <a:lnTo>
                  <a:pt x="1555" y="2459"/>
                </a:lnTo>
                <a:lnTo>
                  <a:pt x="1557" y="2457"/>
                </a:lnTo>
                <a:lnTo>
                  <a:pt x="1557" y="2457"/>
                </a:lnTo>
                <a:lnTo>
                  <a:pt x="1557" y="2455"/>
                </a:lnTo>
                <a:lnTo>
                  <a:pt x="1555" y="2455"/>
                </a:lnTo>
                <a:lnTo>
                  <a:pt x="1555" y="2455"/>
                </a:lnTo>
                <a:lnTo>
                  <a:pt x="1555" y="2453"/>
                </a:lnTo>
                <a:lnTo>
                  <a:pt x="1555" y="2453"/>
                </a:lnTo>
                <a:lnTo>
                  <a:pt x="1553" y="2453"/>
                </a:lnTo>
                <a:lnTo>
                  <a:pt x="1553" y="2453"/>
                </a:lnTo>
                <a:lnTo>
                  <a:pt x="1551" y="2455"/>
                </a:lnTo>
                <a:lnTo>
                  <a:pt x="1548" y="2455"/>
                </a:lnTo>
                <a:lnTo>
                  <a:pt x="1546" y="2457"/>
                </a:lnTo>
                <a:lnTo>
                  <a:pt x="1546" y="2457"/>
                </a:lnTo>
                <a:lnTo>
                  <a:pt x="1544" y="2455"/>
                </a:lnTo>
                <a:lnTo>
                  <a:pt x="1542" y="2457"/>
                </a:lnTo>
                <a:lnTo>
                  <a:pt x="1540" y="2455"/>
                </a:lnTo>
                <a:lnTo>
                  <a:pt x="1540" y="2455"/>
                </a:lnTo>
                <a:lnTo>
                  <a:pt x="1540" y="2455"/>
                </a:lnTo>
                <a:lnTo>
                  <a:pt x="1540" y="2457"/>
                </a:lnTo>
                <a:lnTo>
                  <a:pt x="1540" y="2457"/>
                </a:lnTo>
                <a:lnTo>
                  <a:pt x="1538" y="2457"/>
                </a:lnTo>
                <a:lnTo>
                  <a:pt x="1536" y="2457"/>
                </a:lnTo>
                <a:lnTo>
                  <a:pt x="1534" y="2457"/>
                </a:lnTo>
                <a:lnTo>
                  <a:pt x="1534" y="2455"/>
                </a:lnTo>
                <a:lnTo>
                  <a:pt x="1532" y="2455"/>
                </a:lnTo>
                <a:lnTo>
                  <a:pt x="1532" y="2455"/>
                </a:lnTo>
                <a:lnTo>
                  <a:pt x="1532" y="2457"/>
                </a:lnTo>
                <a:lnTo>
                  <a:pt x="1532" y="2457"/>
                </a:lnTo>
                <a:lnTo>
                  <a:pt x="1534" y="2459"/>
                </a:lnTo>
                <a:lnTo>
                  <a:pt x="1534" y="2461"/>
                </a:lnTo>
                <a:lnTo>
                  <a:pt x="1534" y="2461"/>
                </a:lnTo>
                <a:lnTo>
                  <a:pt x="1536" y="2461"/>
                </a:lnTo>
                <a:lnTo>
                  <a:pt x="1536" y="2464"/>
                </a:lnTo>
                <a:lnTo>
                  <a:pt x="1536" y="2464"/>
                </a:lnTo>
                <a:lnTo>
                  <a:pt x="1536" y="2466"/>
                </a:lnTo>
                <a:lnTo>
                  <a:pt x="1536" y="2466"/>
                </a:lnTo>
                <a:lnTo>
                  <a:pt x="1540" y="2466"/>
                </a:lnTo>
                <a:lnTo>
                  <a:pt x="1542" y="2466"/>
                </a:lnTo>
                <a:lnTo>
                  <a:pt x="1544" y="2466"/>
                </a:lnTo>
                <a:lnTo>
                  <a:pt x="1546" y="2466"/>
                </a:lnTo>
                <a:lnTo>
                  <a:pt x="1548" y="2464"/>
                </a:lnTo>
                <a:lnTo>
                  <a:pt x="1548" y="2464"/>
                </a:lnTo>
                <a:lnTo>
                  <a:pt x="1548" y="2464"/>
                </a:lnTo>
                <a:lnTo>
                  <a:pt x="1548" y="2464"/>
                </a:lnTo>
                <a:lnTo>
                  <a:pt x="1548" y="2466"/>
                </a:lnTo>
                <a:lnTo>
                  <a:pt x="1546" y="2468"/>
                </a:lnTo>
                <a:lnTo>
                  <a:pt x="1544" y="2468"/>
                </a:lnTo>
                <a:lnTo>
                  <a:pt x="1540" y="2470"/>
                </a:lnTo>
                <a:lnTo>
                  <a:pt x="1542" y="2470"/>
                </a:lnTo>
                <a:lnTo>
                  <a:pt x="1544" y="2472"/>
                </a:lnTo>
                <a:lnTo>
                  <a:pt x="1544" y="2474"/>
                </a:lnTo>
                <a:lnTo>
                  <a:pt x="1548" y="2474"/>
                </a:lnTo>
                <a:lnTo>
                  <a:pt x="1548" y="2474"/>
                </a:lnTo>
                <a:lnTo>
                  <a:pt x="1551" y="2474"/>
                </a:lnTo>
                <a:lnTo>
                  <a:pt x="1551" y="2472"/>
                </a:lnTo>
                <a:lnTo>
                  <a:pt x="1551" y="2470"/>
                </a:lnTo>
                <a:lnTo>
                  <a:pt x="1551" y="2468"/>
                </a:lnTo>
                <a:lnTo>
                  <a:pt x="1553" y="2468"/>
                </a:lnTo>
                <a:lnTo>
                  <a:pt x="1553" y="2466"/>
                </a:lnTo>
                <a:lnTo>
                  <a:pt x="1553" y="2464"/>
                </a:lnTo>
                <a:lnTo>
                  <a:pt x="1555" y="2464"/>
                </a:lnTo>
                <a:lnTo>
                  <a:pt x="1555" y="2464"/>
                </a:lnTo>
                <a:lnTo>
                  <a:pt x="1557" y="2464"/>
                </a:lnTo>
                <a:lnTo>
                  <a:pt x="1557" y="2466"/>
                </a:lnTo>
                <a:lnTo>
                  <a:pt x="1559" y="2466"/>
                </a:lnTo>
                <a:lnTo>
                  <a:pt x="1561" y="2464"/>
                </a:lnTo>
                <a:lnTo>
                  <a:pt x="1561" y="2464"/>
                </a:lnTo>
                <a:lnTo>
                  <a:pt x="1567" y="2464"/>
                </a:lnTo>
                <a:lnTo>
                  <a:pt x="1569" y="2464"/>
                </a:lnTo>
                <a:lnTo>
                  <a:pt x="1571" y="2466"/>
                </a:lnTo>
                <a:lnTo>
                  <a:pt x="1571" y="2466"/>
                </a:lnTo>
                <a:lnTo>
                  <a:pt x="1571" y="2466"/>
                </a:lnTo>
                <a:lnTo>
                  <a:pt x="1567" y="2466"/>
                </a:lnTo>
                <a:lnTo>
                  <a:pt x="1565" y="2466"/>
                </a:lnTo>
                <a:lnTo>
                  <a:pt x="1563" y="2466"/>
                </a:lnTo>
                <a:lnTo>
                  <a:pt x="1559" y="2470"/>
                </a:lnTo>
                <a:lnTo>
                  <a:pt x="1555" y="2470"/>
                </a:lnTo>
                <a:lnTo>
                  <a:pt x="1555" y="2468"/>
                </a:lnTo>
                <a:lnTo>
                  <a:pt x="1555" y="2468"/>
                </a:lnTo>
                <a:lnTo>
                  <a:pt x="1555" y="2468"/>
                </a:lnTo>
                <a:lnTo>
                  <a:pt x="1553" y="2470"/>
                </a:lnTo>
                <a:lnTo>
                  <a:pt x="1553" y="2470"/>
                </a:lnTo>
                <a:lnTo>
                  <a:pt x="1551" y="2472"/>
                </a:lnTo>
                <a:lnTo>
                  <a:pt x="1551" y="2476"/>
                </a:lnTo>
                <a:lnTo>
                  <a:pt x="1551" y="2476"/>
                </a:lnTo>
                <a:lnTo>
                  <a:pt x="1548" y="2478"/>
                </a:lnTo>
                <a:lnTo>
                  <a:pt x="1551" y="2478"/>
                </a:lnTo>
                <a:lnTo>
                  <a:pt x="1555" y="2480"/>
                </a:lnTo>
                <a:lnTo>
                  <a:pt x="1557" y="2482"/>
                </a:lnTo>
                <a:lnTo>
                  <a:pt x="1557" y="2480"/>
                </a:lnTo>
                <a:lnTo>
                  <a:pt x="1557" y="2478"/>
                </a:lnTo>
                <a:lnTo>
                  <a:pt x="1559" y="2478"/>
                </a:lnTo>
                <a:lnTo>
                  <a:pt x="1561" y="2476"/>
                </a:lnTo>
                <a:lnTo>
                  <a:pt x="1563" y="2474"/>
                </a:lnTo>
                <a:lnTo>
                  <a:pt x="1565" y="2472"/>
                </a:lnTo>
                <a:lnTo>
                  <a:pt x="1574" y="2468"/>
                </a:lnTo>
                <a:lnTo>
                  <a:pt x="1576" y="2470"/>
                </a:lnTo>
                <a:lnTo>
                  <a:pt x="1578" y="2470"/>
                </a:lnTo>
                <a:lnTo>
                  <a:pt x="1578" y="2470"/>
                </a:lnTo>
                <a:lnTo>
                  <a:pt x="1576" y="2472"/>
                </a:lnTo>
                <a:lnTo>
                  <a:pt x="1576" y="2474"/>
                </a:lnTo>
                <a:lnTo>
                  <a:pt x="1574" y="2474"/>
                </a:lnTo>
                <a:lnTo>
                  <a:pt x="1569" y="2478"/>
                </a:lnTo>
                <a:lnTo>
                  <a:pt x="1567" y="2482"/>
                </a:lnTo>
                <a:lnTo>
                  <a:pt x="1565" y="2482"/>
                </a:lnTo>
                <a:lnTo>
                  <a:pt x="1565" y="2482"/>
                </a:lnTo>
                <a:lnTo>
                  <a:pt x="1567" y="2482"/>
                </a:lnTo>
                <a:lnTo>
                  <a:pt x="1567" y="2480"/>
                </a:lnTo>
                <a:lnTo>
                  <a:pt x="1567" y="2478"/>
                </a:lnTo>
                <a:lnTo>
                  <a:pt x="1565" y="2478"/>
                </a:lnTo>
                <a:lnTo>
                  <a:pt x="1563" y="2478"/>
                </a:lnTo>
                <a:lnTo>
                  <a:pt x="1561" y="2478"/>
                </a:lnTo>
                <a:lnTo>
                  <a:pt x="1561" y="2478"/>
                </a:lnTo>
                <a:lnTo>
                  <a:pt x="1559" y="2480"/>
                </a:lnTo>
                <a:lnTo>
                  <a:pt x="1559" y="2480"/>
                </a:lnTo>
                <a:lnTo>
                  <a:pt x="1559" y="2482"/>
                </a:lnTo>
                <a:lnTo>
                  <a:pt x="1563" y="2484"/>
                </a:lnTo>
                <a:lnTo>
                  <a:pt x="1563" y="2487"/>
                </a:lnTo>
                <a:lnTo>
                  <a:pt x="1567" y="2487"/>
                </a:lnTo>
                <a:lnTo>
                  <a:pt x="1569" y="2489"/>
                </a:lnTo>
                <a:lnTo>
                  <a:pt x="1574" y="2489"/>
                </a:lnTo>
                <a:lnTo>
                  <a:pt x="1576" y="2491"/>
                </a:lnTo>
                <a:lnTo>
                  <a:pt x="1578" y="2489"/>
                </a:lnTo>
                <a:lnTo>
                  <a:pt x="1580" y="2489"/>
                </a:lnTo>
                <a:lnTo>
                  <a:pt x="1580" y="2484"/>
                </a:lnTo>
                <a:lnTo>
                  <a:pt x="1580" y="2482"/>
                </a:lnTo>
                <a:lnTo>
                  <a:pt x="1580" y="2480"/>
                </a:lnTo>
                <a:lnTo>
                  <a:pt x="1580" y="2476"/>
                </a:lnTo>
                <a:lnTo>
                  <a:pt x="1582" y="2472"/>
                </a:lnTo>
                <a:lnTo>
                  <a:pt x="1582" y="2470"/>
                </a:lnTo>
                <a:lnTo>
                  <a:pt x="1582" y="2468"/>
                </a:lnTo>
                <a:lnTo>
                  <a:pt x="1584" y="2468"/>
                </a:lnTo>
                <a:lnTo>
                  <a:pt x="1586" y="2466"/>
                </a:lnTo>
                <a:lnTo>
                  <a:pt x="1588" y="2466"/>
                </a:lnTo>
                <a:lnTo>
                  <a:pt x="1595" y="2464"/>
                </a:lnTo>
                <a:lnTo>
                  <a:pt x="1597" y="2464"/>
                </a:lnTo>
                <a:lnTo>
                  <a:pt x="1599" y="2461"/>
                </a:lnTo>
                <a:lnTo>
                  <a:pt x="1601" y="2461"/>
                </a:lnTo>
                <a:lnTo>
                  <a:pt x="1601" y="2459"/>
                </a:lnTo>
                <a:lnTo>
                  <a:pt x="1605" y="2457"/>
                </a:lnTo>
                <a:lnTo>
                  <a:pt x="1607" y="2457"/>
                </a:lnTo>
                <a:lnTo>
                  <a:pt x="1607" y="2459"/>
                </a:lnTo>
                <a:lnTo>
                  <a:pt x="1615" y="2459"/>
                </a:lnTo>
                <a:lnTo>
                  <a:pt x="1618" y="2459"/>
                </a:lnTo>
                <a:lnTo>
                  <a:pt x="1615" y="2457"/>
                </a:lnTo>
                <a:lnTo>
                  <a:pt x="1613" y="2453"/>
                </a:lnTo>
                <a:lnTo>
                  <a:pt x="1609" y="2449"/>
                </a:lnTo>
                <a:lnTo>
                  <a:pt x="1609" y="2447"/>
                </a:lnTo>
                <a:lnTo>
                  <a:pt x="1607" y="2447"/>
                </a:lnTo>
                <a:lnTo>
                  <a:pt x="1605" y="2447"/>
                </a:lnTo>
                <a:lnTo>
                  <a:pt x="1603" y="2447"/>
                </a:lnTo>
                <a:lnTo>
                  <a:pt x="1603" y="2447"/>
                </a:lnTo>
                <a:lnTo>
                  <a:pt x="1601" y="2445"/>
                </a:lnTo>
                <a:lnTo>
                  <a:pt x="1603" y="2445"/>
                </a:lnTo>
                <a:lnTo>
                  <a:pt x="1605" y="2445"/>
                </a:lnTo>
                <a:lnTo>
                  <a:pt x="1607" y="2445"/>
                </a:lnTo>
                <a:lnTo>
                  <a:pt x="1607" y="2443"/>
                </a:lnTo>
                <a:lnTo>
                  <a:pt x="1607" y="2443"/>
                </a:lnTo>
                <a:lnTo>
                  <a:pt x="1607" y="2440"/>
                </a:lnTo>
                <a:lnTo>
                  <a:pt x="1605" y="2436"/>
                </a:lnTo>
                <a:lnTo>
                  <a:pt x="1605" y="2434"/>
                </a:lnTo>
                <a:lnTo>
                  <a:pt x="1605" y="2434"/>
                </a:lnTo>
                <a:lnTo>
                  <a:pt x="1603" y="2434"/>
                </a:lnTo>
                <a:lnTo>
                  <a:pt x="1603" y="2434"/>
                </a:lnTo>
                <a:lnTo>
                  <a:pt x="1605" y="2434"/>
                </a:lnTo>
                <a:lnTo>
                  <a:pt x="1605" y="2432"/>
                </a:lnTo>
                <a:lnTo>
                  <a:pt x="1605" y="2430"/>
                </a:lnTo>
                <a:lnTo>
                  <a:pt x="1607" y="2426"/>
                </a:lnTo>
                <a:lnTo>
                  <a:pt x="1607" y="2426"/>
                </a:lnTo>
                <a:lnTo>
                  <a:pt x="1609" y="2422"/>
                </a:lnTo>
                <a:lnTo>
                  <a:pt x="1611" y="2422"/>
                </a:lnTo>
                <a:lnTo>
                  <a:pt x="1613" y="2419"/>
                </a:lnTo>
                <a:lnTo>
                  <a:pt x="1615" y="2419"/>
                </a:lnTo>
                <a:lnTo>
                  <a:pt x="1615" y="2417"/>
                </a:lnTo>
                <a:lnTo>
                  <a:pt x="1615" y="2417"/>
                </a:lnTo>
                <a:lnTo>
                  <a:pt x="1615" y="2415"/>
                </a:lnTo>
                <a:lnTo>
                  <a:pt x="1613" y="2415"/>
                </a:lnTo>
                <a:lnTo>
                  <a:pt x="1611" y="2415"/>
                </a:lnTo>
                <a:lnTo>
                  <a:pt x="1609" y="2415"/>
                </a:lnTo>
                <a:lnTo>
                  <a:pt x="1609" y="2415"/>
                </a:lnTo>
                <a:lnTo>
                  <a:pt x="1613" y="2413"/>
                </a:lnTo>
                <a:lnTo>
                  <a:pt x="1613" y="2413"/>
                </a:lnTo>
                <a:lnTo>
                  <a:pt x="1613" y="2411"/>
                </a:lnTo>
                <a:lnTo>
                  <a:pt x="1613" y="2411"/>
                </a:lnTo>
                <a:lnTo>
                  <a:pt x="1613" y="2413"/>
                </a:lnTo>
                <a:lnTo>
                  <a:pt x="1615" y="2415"/>
                </a:lnTo>
                <a:lnTo>
                  <a:pt x="1618" y="2415"/>
                </a:lnTo>
                <a:lnTo>
                  <a:pt x="1620" y="2417"/>
                </a:lnTo>
                <a:lnTo>
                  <a:pt x="1620" y="2417"/>
                </a:lnTo>
                <a:lnTo>
                  <a:pt x="1624" y="2415"/>
                </a:lnTo>
                <a:lnTo>
                  <a:pt x="1626" y="2413"/>
                </a:lnTo>
                <a:lnTo>
                  <a:pt x="1626" y="2413"/>
                </a:lnTo>
                <a:lnTo>
                  <a:pt x="1628" y="2403"/>
                </a:lnTo>
                <a:lnTo>
                  <a:pt x="1628" y="2403"/>
                </a:lnTo>
                <a:lnTo>
                  <a:pt x="1628" y="2401"/>
                </a:lnTo>
                <a:lnTo>
                  <a:pt x="1630" y="2396"/>
                </a:lnTo>
                <a:lnTo>
                  <a:pt x="1632" y="2394"/>
                </a:lnTo>
                <a:lnTo>
                  <a:pt x="1634" y="2390"/>
                </a:lnTo>
                <a:lnTo>
                  <a:pt x="1636" y="2390"/>
                </a:lnTo>
                <a:lnTo>
                  <a:pt x="1641" y="2388"/>
                </a:lnTo>
                <a:lnTo>
                  <a:pt x="1643" y="2386"/>
                </a:lnTo>
                <a:lnTo>
                  <a:pt x="1645" y="2384"/>
                </a:lnTo>
                <a:lnTo>
                  <a:pt x="1651" y="2380"/>
                </a:lnTo>
                <a:lnTo>
                  <a:pt x="1653" y="2380"/>
                </a:lnTo>
                <a:lnTo>
                  <a:pt x="1653" y="2378"/>
                </a:lnTo>
                <a:lnTo>
                  <a:pt x="1655" y="2378"/>
                </a:lnTo>
                <a:lnTo>
                  <a:pt x="1653" y="2375"/>
                </a:lnTo>
                <a:lnTo>
                  <a:pt x="1653" y="2375"/>
                </a:lnTo>
                <a:lnTo>
                  <a:pt x="1651" y="2375"/>
                </a:lnTo>
                <a:lnTo>
                  <a:pt x="1649" y="2375"/>
                </a:lnTo>
                <a:lnTo>
                  <a:pt x="1649" y="2375"/>
                </a:lnTo>
                <a:lnTo>
                  <a:pt x="1651" y="2375"/>
                </a:lnTo>
                <a:lnTo>
                  <a:pt x="1653" y="2373"/>
                </a:lnTo>
                <a:lnTo>
                  <a:pt x="1653" y="2371"/>
                </a:lnTo>
                <a:lnTo>
                  <a:pt x="1655" y="2371"/>
                </a:lnTo>
                <a:lnTo>
                  <a:pt x="1655" y="2367"/>
                </a:lnTo>
                <a:lnTo>
                  <a:pt x="1655" y="2365"/>
                </a:lnTo>
                <a:lnTo>
                  <a:pt x="1653" y="2363"/>
                </a:lnTo>
                <a:lnTo>
                  <a:pt x="1651" y="2363"/>
                </a:lnTo>
                <a:lnTo>
                  <a:pt x="1643" y="2361"/>
                </a:lnTo>
                <a:lnTo>
                  <a:pt x="1641" y="2361"/>
                </a:lnTo>
                <a:lnTo>
                  <a:pt x="1632" y="2352"/>
                </a:lnTo>
                <a:lnTo>
                  <a:pt x="1630" y="2350"/>
                </a:lnTo>
                <a:lnTo>
                  <a:pt x="1628" y="2348"/>
                </a:lnTo>
                <a:lnTo>
                  <a:pt x="1628" y="2346"/>
                </a:lnTo>
                <a:lnTo>
                  <a:pt x="1628" y="2346"/>
                </a:lnTo>
                <a:lnTo>
                  <a:pt x="1628" y="2344"/>
                </a:lnTo>
                <a:lnTo>
                  <a:pt x="1628" y="2342"/>
                </a:lnTo>
                <a:lnTo>
                  <a:pt x="1632" y="2338"/>
                </a:lnTo>
                <a:lnTo>
                  <a:pt x="1634" y="2336"/>
                </a:lnTo>
                <a:lnTo>
                  <a:pt x="1639" y="2329"/>
                </a:lnTo>
                <a:lnTo>
                  <a:pt x="1639" y="2329"/>
                </a:lnTo>
                <a:lnTo>
                  <a:pt x="1643" y="2327"/>
                </a:lnTo>
                <a:lnTo>
                  <a:pt x="1645" y="2327"/>
                </a:lnTo>
                <a:lnTo>
                  <a:pt x="1645" y="2327"/>
                </a:lnTo>
                <a:lnTo>
                  <a:pt x="1647" y="2325"/>
                </a:lnTo>
                <a:lnTo>
                  <a:pt x="1649" y="2323"/>
                </a:lnTo>
                <a:lnTo>
                  <a:pt x="1655" y="2325"/>
                </a:lnTo>
                <a:lnTo>
                  <a:pt x="1657" y="2325"/>
                </a:lnTo>
                <a:lnTo>
                  <a:pt x="1657" y="2323"/>
                </a:lnTo>
                <a:lnTo>
                  <a:pt x="1657" y="2323"/>
                </a:lnTo>
                <a:lnTo>
                  <a:pt x="1655" y="2321"/>
                </a:lnTo>
                <a:lnTo>
                  <a:pt x="1657" y="2319"/>
                </a:lnTo>
                <a:lnTo>
                  <a:pt x="1662" y="2315"/>
                </a:lnTo>
                <a:lnTo>
                  <a:pt x="1662" y="2313"/>
                </a:lnTo>
                <a:lnTo>
                  <a:pt x="1662" y="2313"/>
                </a:lnTo>
                <a:lnTo>
                  <a:pt x="1662" y="2310"/>
                </a:lnTo>
                <a:lnTo>
                  <a:pt x="1662" y="2308"/>
                </a:lnTo>
                <a:lnTo>
                  <a:pt x="1662" y="2302"/>
                </a:lnTo>
                <a:lnTo>
                  <a:pt x="1662" y="2300"/>
                </a:lnTo>
                <a:lnTo>
                  <a:pt x="1662" y="2300"/>
                </a:lnTo>
                <a:lnTo>
                  <a:pt x="1664" y="2298"/>
                </a:lnTo>
                <a:lnTo>
                  <a:pt x="1666" y="2294"/>
                </a:lnTo>
                <a:lnTo>
                  <a:pt x="1668" y="2292"/>
                </a:lnTo>
                <a:lnTo>
                  <a:pt x="1670" y="2292"/>
                </a:lnTo>
                <a:lnTo>
                  <a:pt x="1674" y="2290"/>
                </a:lnTo>
                <a:lnTo>
                  <a:pt x="1674" y="2290"/>
                </a:lnTo>
                <a:lnTo>
                  <a:pt x="1676" y="2290"/>
                </a:lnTo>
                <a:lnTo>
                  <a:pt x="1674" y="2287"/>
                </a:lnTo>
                <a:lnTo>
                  <a:pt x="1674" y="2287"/>
                </a:lnTo>
                <a:lnTo>
                  <a:pt x="1672" y="2287"/>
                </a:lnTo>
                <a:lnTo>
                  <a:pt x="1666" y="2285"/>
                </a:lnTo>
                <a:lnTo>
                  <a:pt x="1666" y="2283"/>
                </a:lnTo>
                <a:lnTo>
                  <a:pt x="1668" y="2283"/>
                </a:lnTo>
                <a:lnTo>
                  <a:pt x="1672" y="2281"/>
                </a:lnTo>
                <a:lnTo>
                  <a:pt x="1674" y="2281"/>
                </a:lnTo>
                <a:lnTo>
                  <a:pt x="1676" y="2281"/>
                </a:lnTo>
                <a:lnTo>
                  <a:pt x="1676" y="2283"/>
                </a:lnTo>
                <a:lnTo>
                  <a:pt x="1678" y="2285"/>
                </a:lnTo>
                <a:lnTo>
                  <a:pt x="1678" y="2287"/>
                </a:lnTo>
                <a:lnTo>
                  <a:pt x="1680" y="2287"/>
                </a:lnTo>
                <a:lnTo>
                  <a:pt x="1685" y="2285"/>
                </a:lnTo>
                <a:lnTo>
                  <a:pt x="1685" y="2285"/>
                </a:lnTo>
                <a:lnTo>
                  <a:pt x="1687" y="2283"/>
                </a:lnTo>
                <a:lnTo>
                  <a:pt x="1687" y="2281"/>
                </a:lnTo>
                <a:lnTo>
                  <a:pt x="1687" y="2279"/>
                </a:lnTo>
                <a:lnTo>
                  <a:pt x="1687" y="2277"/>
                </a:lnTo>
                <a:lnTo>
                  <a:pt x="1685" y="2275"/>
                </a:lnTo>
                <a:lnTo>
                  <a:pt x="1685" y="2275"/>
                </a:lnTo>
                <a:lnTo>
                  <a:pt x="1683" y="2275"/>
                </a:lnTo>
                <a:lnTo>
                  <a:pt x="1683" y="2275"/>
                </a:lnTo>
                <a:lnTo>
                  <a:pt x="1678" y="2275"/>
                </a:lnTo>
                <a:lnTo>
                  <a:pt x="1676" y="2275"/>
                </a:lnTo>
                <a:lnTo>
                  <a:pt x="1676" y="2277"/>
                </a:lnTo>
                <a:lnTo>
                  <a:pt x="1680" y="2277"/>
                </a:lnTo>
                <a:lnTo>
                  <a:pt x="1680" y="2277"/>
                </a:lnTo>
                <a:lnTo>
                  <a:pt x="1678" y="2279"/>
                </a:lnTo>
                <a:lnTo>
                  <a:pt x="1676" y="2279"/>
                </a:lnTo>
                <a:lnTo>
                  <a:pt x="1674" y="2279"/>
                </a:lnTo>
                <a:lnTo>
                  <a:pt x="1672" y="2279"/>
                </a:lnTo>
                <a:lnTo>
                  <a:pt x="1672" y="2279"/>
                </a:lnTo>
                <a:lnTo>
                  <a:pt x="1672" y="2277"/>
                </a:lnTo>
                <a:lnTo>
                  <a:pt x="1674" y="2277"/>
                </a:lnTo>
                <a:lnTo>
                  <a:pt x="1672" y="2277"/>
                </a:lnTo>
                <a:lnTo>
                  <a:pt x="1672" y="2277"/>
                </a:lnTo>
                <a:lnTo>
                  <a:pt x="1670" y="2275"/>
                </a:lnTo>
                <a:lnTo>
                  <a:pt x="1668" y="2275"/>
                </a:lnTo>
                <a:lnTo>
                  <a:pt x="1666" y="2273"/>
                </a:lnTo>
                <a:lnTo>
                  <a:pt x="1666" y="2271"/>
                </a:lnTo>
                <a:lnTo>
                  <a:pt x="1666" y="2266"/>
                </a:lnTo>
                <a:lnTo>
                  <a:pt x="1666" y="2264"/>
                </a:lnTo>
                <a:lnTo>
                  <a:pt x="1664" y="2258"/>
                </a:lnTo>
                <a:lnTo>
                  <a:pt x="1664" y="2256"/>
                </a:lnTo>
                <a:lnTo>
                  <a:pt x="1664" y="2254"/>
                </a:lnTo>
                <a:lnTo>
                  <a:pt x="1664" y="2252"/>
                </a:lnTo>
                <a:lnTo>
                  <a:pt x="1666" y="2252"/>
                </a:lnTo>
                <a:lnTo>
                  <a:pt x="1668" y="2250"/>
                </a:lnTo>
                <a:lnTo>
                  <a:pt x="1668" y="2250"/>
                </a:lnTo>
                <a:lnTo>
                  <a:pt x="1668" y="2250"/>
                </a:lnTo>
                <a:lnTo>
                  <a:pt x="1668" y="2252"/>
                </a:lnTo>
                <a:lnTo>
                  <a:pt x="1668" y="2252"/>
                </a:lnTo>
                <a:lnTo>
                  <a:pt x="1672" y="2252"/>
                </a:lnTo>
                <a:lnTo>
                  <a:pt x="1674" y="2254"/>
                </a:lnTo>
                <a:lnTo>
                  <a:pt x="1678" y="2254"/>
                </a:lnTo>
                <a:lnTo>
                  <a:pt x="1685" y="2258"/>
                </a:lnTo>
                <a:lnTo>
                  <a:pt x="1687" y="2258"/>
                </a:lnTo>
                <a:lnTo>
                  <a:pt x="1691" y="2258"/>
                </a:lnTo>
                <a:lnTo>
                  <a:pt x="1695" y="2256"/>
                </a:lnTo>
                <a:lnTo>
                  <a:pt x="1697" y="2256"/>
                </a:lnTo>
                <a:lnTo>
                  <a:pt x="1703" y="2254"/>
                </a:lnTo>
                <a:lnTo>
                  <a:pt x="1706" y="2252"/>
                </a:lnTo>
                <a:lnTo>
                  <a:pt x="1706" y="2250"/>
                </a:lnTo>
                <a:lnTo>
                  <a:pt x="1703" y="2245"/>
                </a:lnTo>
                <a:lnTo>
                  <a:pt x="1703" y="2243"/>
                </a:lnTo>
                <a:lnTo>
                  <a:pt x="1703" y="2241"/>
                </a:lnTo>
                <a:lnTo>
                  <a:pt x="1706" y="2237"/>
                </a:lnTo>
                <a:lnTo>
                  <a:pt x="1706" y="2235"/>
                </a:lnTo>
                <a:lnTo>
                  <a:pt x="1706" y="2235"/>
                </a:lnTo>
                <a:lnTo>
                  <a:pt x="1708" y="2235"/>
                </a:lnTo>
                <a:lnTo>
                  <a:pt x="1708" y="2231"/>
                </a:lnTo>
                <a:lnTo>
                  <a:pt x="1708" y="2229"/>
                </a:lnTo>
                <a:lnTo>
                  <a:pt x="1708" y="2229"/>
                </a:lnTo>
                <a:lnTo>
                  <a:pt x="1708" y="2227"/>
                </a:lnTo>
                <a:lnTo>
                  <a:pt x="1708" y="2227"/>
                </a:lnTo>
                <a:lnTo>
                  <a:pt x="1708" y="2227"/>
                </a:lnTo>
                <a:lnTo>
                  <a:pt x="1706" y="2225"/>
                </a:lnTo>
                <a:lnTo>
                  <a:pt x="1706" y="2225"/>
                </a:lnTo>
                <a:lnTo>
                  <a:pt x="1706" y="2222"/>
                </a:lnTo>
                <a:lnTo>
                  <a:pt x="1706" y="2220"/>
                </a:lnTo>
                <a:lnTo>
                  <a:pt x="1703" y="2218"/>
                </a:lnTo>
                <a:lnTo>
                  <a:pt x="1706" y="2218"/>
                </a:lnTo>
                <a:lnTo>
                  <a:pt x="1708" y="2218"/>
                </a:lnTo>
                <a:lnTo>
                  <a:pt x="1708" y="2220"/>
                </a:lnTo>
                <a:lnTo>
                  <a:pt x="1712" y="2220"/>
                </a:lnTo>
                <a:lnTo>
                  <a:pt x="1716" y="2220"/>
                </a:lnTo>
                <a:lnTo>
                  <a:pt x="1718" y="2220"/>
                </a:lnTo>
                <a:lnTo>
                  <a:pt x="1722" y="2220"/>
                </a:lnTo>
                <a:lnTo>
                  <a:pt x="1724" y="2220"/>
                </a:lnTo>
                <a:lnTo>
                  <a:pt x="1741" y="2218"/>
                </a:lnTo>
                <a:lnTo>
                  <a:pt x="1743" y="2218"/>
                </a:lnTo>
                <a:lnTo>
                  <a:pt x="1754" y="2216"/>
                </a:lnTo>
                <a:lnTo>
                  <a:pt x="1764" y="2212"/>
                </a:lnTo>
                <a:lnTo>
                  <a:pt x="1773" y="2208"/>
                </a:lnTo>
                <a:lnTo>
                  <a:pt x="1775" y="2206"/>
                </a:lnTo>
                <a:lnTo>
                  <a:pt x="1775" y="2204"/>
                </a:lnTo>
                <a:lnTo>
                  <a:pt x="1777" y="2199"/>
                </a:lnTo>
                <a:lnTo>
                  <a:pt x="1781" y="2195"/>
                </a:lnTo>
                <a:lnTo>
                  <a:pt x="1785" y="2187"/>
                </a:lnTo>
                <a:lnTo>
                  <a:pt x="1787" y="2185"/>
                </a:lnTo>
                <a:lnTo>
                  <a:pt x="1787" y="2183"/>
                </a:lnTo>
                <a:lnTo>
                  <a:pt x="1787" y="2178"/>
                </a:lnTo>
                <a:lnTo>
                  <a:pt x="1785" y="2178"/>
                </a:lnTo>
                <a:lnTo>
                  <a:pt x="1785" y="2176"/>
                </a:lnTo>
                <a:lnTo>
                  <a:pt x="1783" y="2176"/>
                </a:lnTo>
                <a:lnTo>
                  <a:pt x="1781" y="2176"/>
                </a:lnTo>
                <a:lnTo>
                  <a:pt x="1779" y="2174"/>
                </a:lnTo>
                <a:lnTo>
                  <a:pt x="1777" y="2172"/>
                </a:lnTo>
                <a:lnTo>
                  <a:pt x="1777" y="2170"/>
                </a:lnTo>
                <a:lnTo>
                  <a:pt x="1777" y="2166"/>
                </a:lnTo>
                <a:lnTo>
                  <a:pt x="1779" y="2164"/>
                </a:lnTo>
                <a:lnTo>
                  <a:pt x="1779" y="2162"/>
                </a:lnTo>
                <a:lnTo>
                  <a:pt x="1777" y="2157"/>
                </a:lnTo>
                <a:lnTo>
                  <a:pt x="1775" y="2155"/>
                </a:lnTo>
                <a:lnTo>
                  <a:pt x="1771" y="2153"/>
                </a:lnTo>
                <a:lnTo>
                  <a:pt x="1764" y="2149"/>
                </a:lnTo>
                <a:lnTo>
                  <a:pt x="1762" y="2147"/>
                </a:lnTo>
                <a:lnTo>
                  <a:pt x="1760" y="2147"/>
                </a:lnTo>
                <a:lnTo>
                  <a:pt x="1760" y="2143"/>
                </a:lnTo>
                <a:lnTo>
                  <a:pt x="1760" y="2143"/>
                </a:lnTo>
                <a:lnTo>
                  <a:pt x="1762" y="2143"/>
                </a:lnTo>
                <a:lnTo>
                  <a:pt x="1762" y="2143"/>
                </a:lnTo>
                <a:lnTo>
                  <a:pt x="1762" y="2139"/>
                </a:lnTo>
                <a:lnTo>
                  <a:pt x="1762" y="2139"/>
                </a:lnTo>
                <a:lnTo>
                  <a:pt x="1760" y="2136"/>
                </a:lnTo>
                <a:lnTo>
                  <a:pt x="1760" y="2134"/>
                </a:lnTo>
                <a:lnTo>
                  <a:pt x="1760" y="2132"/>
                </a:lnTo>
                <a:lnTo>
                  <a:pt x="1760" y="2128"/>
                </a:lnTo>
                <a:lnTo>
                  <a:pt x="1762" y="2124"/>
                </a:lnTo>
                <a:lnTo>
                  <a:pt x="1762" y="2124"/>
                </a:lnTo>
                <a:lnTo>
                  <a:pt x="1762" y="2124"/>
                </a:lnTo>
                <a:lnTo>
                  <a:pt x="1764" y="2124"/>
                </a:lnTo>
                <a:lnTo>
                  <a:pt x="1764" y="2122"/>
                </a:lnTo>
                <a:lnTo>
                  <a:pt x="1764" y="2122"/>
                </a:lnTo>
                <a:lnTo>
                  <a:pt x="1764" y="2115"/>
                </a:lnTo>
                <a:lnTo>
                  <a:pt x="1764" y="2113"/>
                </a:lnTo>
                <a:lnTo>
                  <a:pt x="1764" y="2115"/>
                </a:lnTo>
                <a:lnTo>
                  <a:pt x="1766" y="2120"/>
                </a:lnTo>
                <a:lnTo>
                  <a:pt x="1766" y="2122"/>
                </a:lnTo>
                <a:lnTo>
                  <a:pt x="1766" y="2122"/>
                </a:lnTo>
                <a:lnTo>
                  <a:pt x="1764" y="2124"/>
                </a:lnTo>
                <a:lnTo>
                  <a:pt x="1764" y="2124"/>
                </a:lnTo>
                <a:lnTo>
                  <a:pt x="1764" y="2124"/>
                </a:lnTo>
                <a:lnTo>
                  <a:pt x="1762" y="2126"/>
                </a:lnTo>
                <a:lnTo>
                  <a:pt x="1762" y="2126"/>
                </a:lnTo>
                <a:lnTo>
                  <a:pt x="1762" y="2130"/>
                </a:lnTo>
                <a:lnTo>
                  <a:pt x="1760" y="2134"/>
                </a:lnTo>
                <a:lnTo>
                  <a:pt x="1762" y="2136"/>
                </a:lnTo>
                <a:lnTo>
                  <a:pt x="1764" y="2141"/>
                </a:lnTo>
                <a:lnTo>
                  <a:pt x="1768" y="2143"/>
                </a:lnTo>
                <a:lnTo>
                  <a:pt x="1768" y="2145"/>
                </a:lnTo>
                <a:lnTo>
                  <a:pt x="1768" y="2145"/>
                </a:lnTo>
                <a:lnTo>
                  <a:pt x="1771" y="2147"/>
                </a:lnTo>
                <a:lnTo>
                  <a:pt x="1775" y="2145"/>
                </a:lnTo>
                <a:lnTo>
                  <a:pt x="1779" y="2147"/>
                </a:lnTo>
                <a:lnTo>
                  <a:pt x="1783" y="2149"/>
                </a:lnTo>
                <a:lnTo>
                  <a:pt x="1789" y="2151"/>
                </a:lnTo>
                <a:lnTo>
                  <a:pt x="1791" y="2153"/>
                </a:lnTo>
                <a:lnTo>
                  <a:pt x="1794" y="2153"/>
                </a:lnTo>
                <a:lnTo>
                  <a:pt x="1794" y="2153"/>
                </a:lnTo>
                <a:lnTo>
                  <a:pt x="1796" y="2153"/>
                </a:lnTo>
                <a:lnTo>
                  <a:pt x="1798" y="2151"/>
                </a:lnTo>
                <a:lnTo>
                  <a:pt x="1802" y="2151"/>
                </a:lnTo>
                <a:lnTo>
                  <a:pt x="1806" y="2151"/>
                </a:lnTo>
                <a:lnTo>
                  <a:pt x="1808" y="2153"/>
                </a:lnTo>
                <a:lnTo>
                  <a:pt x="1810" y="2153"/>
                </a:lnTo>
                <a:lnTo>
                  <a:pt x="1812" y="2153"/>
                </a:lnTo>
                <a:lnTo>
                  <a:pt x="1821" y="2151"/>
                </a:lnTo>
                <a:lnTo>
                  <a:pt x="1821" y="2149"/>
                </a:lnTo>
                <a:lnTo>
                  <a:pt x="1823" y="2149"/>
                </a:lnTo>
                <a:lnTo>
                  <a:pt x="1825" y="2147"/>
                </a:lnTo>
                <a:lnTo>
                  <a:pt x="1829" y="2145"/>
                </a:lnTo>
                <a:lnTo>
                  <a:pt x="1829" y="2143"/>
                </a:lnTo>
                <a:lnTo>
                  <a:pt x="1831" y="2139"/>
                </a:lnTo>
                <a:lnTo>
                  <a:pt x="1833" y="2136"/>
                </a:lnTo>
                <a:lnTo>
                  <a:pt x="1833" y="2134"/>
                </a:lnTo>
                <a:lnTo>
                  <a:pt x="1835" y="2134"/>
                </a:lnTo>
                <a:lnTo>
                  <a:pt x="1842" y="2128"/>
                </a:lnTo>
                <a:lnTo>
                  <a:pt x="1844" y="2126"/>
                </a:lnTo>
                <a:lnTo>
                  <a:pt x="1846" y="2124"/>
                </a:lnTo>
                <a:lnTo>
                  <a:pt x="1846" y="2120"/>
                </a:lnTo>
                <a:lnTo>
                  <a:pt x="1850" y="2113"/>
                </a:lnTo>
                <a:lnTo>
                  <a:pt x="1850" y="2111"/>
                </a:lnTo>
                <a:lnTo>
                  <a:pt x="1852" y="2109"/>
                </a:lnTo>
                <a:lnTo>
                  <a:pt x="1852" y="2109"/>
                </a:lnTo>
                <a:lnTo>
                  <a:pt x="1852" y="2107"/>
                </a:lnTo>
                <a:lnTo>
                  <a:pt x="1852" y="2105"/>
                </a:lnTo>
                <a:lnTo>
                  <a:pt x="1852" y="2105"/>
                </a:lnTo>
                <a:lnTo>
                  <a:pt x="1852" y="2101"/>
                </a:lnTo>
                <a:lnTo>
                  <a:pt x="1854" y="2101"/>
                </a:lnTo>
                <a:lnTo>
                  <a:pt x="1854" y="2099"/>
                </a:lnTo>
                <a:lnTo>
                  <a:pt x="1854" y="2097"/>
                </a:lnTo>
                <a:lnTo>
                  <a:pt x="1856" y="2097"/>
                </a:lnTo>
                <a:lnTo>
                  <a:pt x="1859" y="2095"/>
                </a:lnTo>
                <a:lnTo>
                  <a:pt x="1861" y="2092"/>
                </a:lnTo>
                <a:lnTo>
                  <a:pt x="1863" y="2092"/>
                </a:lnTo>
                <a:lnTo>
                  <a:pt x="1863" y="2090"/>
                </a:lnTo>
                <a:lnTo>
                  <a:pt x="1863" y="2090"/>
                </a:lnTo>
                <a:lnTo>
                  <a:pt x="1863" y="2088"/>
                </a:lnTo>
                <a:lnTo>
                  <a:pt x="1863" y="2086"/>
                </a:lnTo>
                <a:lnTo>
                  <a:pt x="1865" y="2086"/>
                </a:lnTo>
                <a:lnTo>
                  <a:pt x="1865" y="2086"/>
                </a:lnTo>
                <a:lnTo>
                  <a:pt x="1865" y="2084"/>
                </a:lnTo>
                <a:lnTo>
                  <a:pt x="1865" y="2082"/>
                </a:lnTo>
                <a:lnTo>
                  <a:pt x="1867" y="2082"/>
                </a:lnTo>
                <a:lnTo>
                  <a:pt x="1867" y="2080"/>
                </a:lnTo>
                <a:lnTo>
                  <a:pt x="1865" y="2078"/>
                </a:lnTo>
                <a:lnTo>
                  <a:pt x="1865" y="2078"/>
                </a:lnTo>
                <a:lnTo>
                  <a:pt x="1865" y="2076"/>
                </a:lnTo>
                <a:lnTo>
                  <a:pt x="1865" y="2076"/>
                </a:lnTo>
                <a:lnTo>
                  <a:pt x="1865" y="2078"/>
                </a:lnTo>
                <a:lnTo>
                  <a:pt x="1867" y="2078"/>
                </a:lnTo>
                <a:lnTo>
                  <a:pt x="1869" y="2080"/>
                </a:lnTo>
                <a:lnTo>
                  <a:pt x="1869" y="2080"/>
                </a:lnTo>
                <a:lnTo>
                  <a:pt x="1869" y="2080"/>
                </a:lnTo>
                <a:lnTo>
                  <a:pt x="1873" y="2078"/>
                </a:lnTo>
                <a:lnTo>
                  <a:pt x="1875" y="2080"/>
                </a:lnTo>
                <a:lnTo>
                  <a:pt x="1875" y="2080"/>
                </a:lnTo>
                <a:lnTo>
                  <a:pt x="1875" y="2082"/>
                </a:lnTo>
                <a:lnTo>
                  <a:pt x="1875" y="2082"/>
                </a:lnTo>
                <a:lnTo>
                  <a:pt x="1873" y="2082"/>
                </a:lnTo>
                <a:lnTo>
                  <a:pt x="1873" y="2082"/>
                </a:lnTo>
                <a:lnTo>
                  <a:pt x="1873" y="2086"/>
                </a:lnTo>
                <a:lnTo>
                  <a:pt x="1873" y="2088"/>
                </a:lnTo>
                <a:lnTo>
                  <a:pt x="1869" y="2088"/>
                </a:lnTo>
                <a:lnTo>
                  <a:pt x="1869" y="2090"/>
                </a:lnTo>
                <a:lnTo>
                  <a:pt x="1869" y="2092"/>
                </a:lnTo>
                <a:lnTo>
                  <a:pt x="1869" y="2092"/>
                </a:lnTo>
                <a:lnTo>
                  <a:pt x="1867" y="2092"/>
                </a:lnTo>
                <a:lnTo>
                  <a:pt x="1867" y="2092"/>
                </a:lnTo>
                <a:lnTo>
                  <a:pt x="1867" y="2095"/>
                </a:lnTo>
                <a:lnTo>
                  <a:pt x="1867" y="2097"/>
                </a:lnTo>
                <a:lnTo>
                  <a:pt x="1865" y="2099"/>
                </a:lnTo>
                <a:lnTo>
                  <a:pt x="1863" y="2099"/>
                </a:lnTo>
                <a:lnTo>
                  <a:pt x="1859" y="2103"/>
                </a:lnTo>
                <a:lnTo>
                  <a:pt x="1856" y="2103"/>
                </a:lnTo>
                <a:lnTo>
                  <a:pt x="1856" y="2103"/>
                </a:lnTo>
                <a:lnTo>
                  <a:pt x="1856" y="2105"/>
                </a:lnTo>
                <a:lnTo>
                  <a:pt x="1854" y="2103"/>
                </a:lnTo>
                <a:lnTo>
                  <a:pt x="1854" y="2103"/>
                </a:lnTo>
                <a:lnTo>
                  <a:pt x="1854" y="2105"/>
                </a:lnTo>
                <a:lnTo>
                  <a:pt x="1854" y="2107"/>
                </a:lnTo>
                <a:lnTo>
                  <a:pt x="1854" y="2107"/>
                </a:lnTo>
                <a:lnTo>
                  <a:pt x="1854" y="2109"/>
                </a:lnTo>
                <a:lnTo>
                  <a:pt x="1856" y="2107"/>
                </a:lnTo>
                <a:lnTo>
                  <a:pt x="1856" y="2105"/>
                </a:lnTo>
                <a:lnTo>
                  <a:pt x="1863" y="2101"/>
                </a:lnTo>
                <a:lnTo>
                  <a:pt x="1867" y="2099"/>
                </a:lnTo>
                <a:lnTo>
                  <a:pt x="1869" y="2095"/>
                </a:lnTo>
                <a:lnTo>
                  <a:pt x="1873" y="2092"/>
                </a:lnTo>
                <a:lnTo>
                  <a:pt x="1875" y="2088"/>
                </a:lnTo>
                <a:lnTo>
                  <a:pt x="1879" y="2082"/>
                </a:lnTo>
                <a:lnTo>
                  <a:pt x="1884" y="2071"/>
                </a:lnTo>
                <a:lnTo>
                  <a:pt x="1888" y="2065"/>
                </a:lnTo>
                <a:lnTo>
                  <a:pt x="1890" y="2061"/>
                </a:lnTo>
                <a:lnTo>
                  <a:pt x="1894" y="2057"/>
                </a:lnTo>
                <a:lnTo>
                  <a:pt x="1898" y="2055"/>
                </a:lnTo>
                <a:lnTo>
                  <a:pt x="1900" y="2053"/>
                </a:lnTo>
                <a:lnTo>
                  <a:pt x="1900" y="2051"/>
                </a:lnTo>
                <a:lnTo>
                  <a:pt x="1903" y="2048"/>
                </a:lnTo>
                <a:lnTo>
                  <a:pt x="1903" y="2046"/>
                </a:lnTo>
                <a:lnTo>
                  <a:pt x="1903" y="2044"/>
                </a:lnTo>
                <a:lnTo>
                  <a:pt x="1903" y="2040"/>
                </a:lnTo>
                <a:lnTo>
                  <a:pt x="1903" y="2036"/>
                </a:lnTo>
                <a:lnTo>
                  <a:pt x="1905" y="2034"/>
                </a:lnTo>
                <a:lnTo>
                  <a:pt x="1905" y="2032"/>
                </a:lnTo>
                <a:lnTo>
                  <a:pt x="1905" y="2032"/>
                </a:lnTo>
                <a:lnTo>
                  <a:pt x="1905" y="2030"/>
                </a:lnTo>
                <a:lnTo>
                  <a:pt x="1905" y="2030"/>
                </a:lnTo>
                <a:lnTo>
                  <a:pt x="1903" y="2025"/>
                </a:lnTo>
                <a:lnTo>
                  <a:pt x="1903" y="2023"/>
                </a:lnTo>
                <a:lnTo>
                  <a:pt x="1903" y="2023"/>
                </a:lnTo>
                <a:lnTo>
                  <a:pt x="1903" y="2021"/>
                </a:lnTo>
                <a:lnTo>
                  <a:pt x="1903" y="2019"/>
                </a:lnTo>
                <a:lnTo>
                  <a:pt x="1903" y="2019"/>
                </a:lnTo>
                <a:lnTo>
                  <a:pt x="1900" y="2017"/>
                </a:lnTo>
                <a:lnTo>
                  <a:pt x="1903" y="2017"/>
                </a:lnTo>
                <a:lnTo>
                  <a:pt x="1903" y="2017"/>
                </a:lnTo>
                <a:lnTo>
                  <a:pt x="1903" y="2015"/>
                </a:lnTo>
                <a:lnTo>
                  <a:pt x="1905" y="2013"/>
                </a:lnTo>
                <a:lnTo>
                  <a:pt x="1903" y="2011"/>
                </a:lnTo>
                <a:lnTo>
                  <a:pt x="1903" y="2011"/>
                </a:lnTo>
                <a:lnTo>
                  <a:pt x="1903" y="2011"/>
                </a:lnTo>
                <a:lnTo>
                  <a:pt x="1905" y="2011"/>
                </a:lnTo>
                <a:lnTo>
                  <a:pt x="1907" y="2006"/>
                </a:lnTo>
                <a:lnTo>
                  <a:pt x="1907" y="2006"/>
                </a:lnTo>
                <a:lnTo>
                  <a:pt x="1905" y="2006"/>
                </a:lnTo>
                <a:lnTo>
                  <a:pt x="1903" y="2004"/>
                </a:lnTo>
                <a:lnTo>
                  <a:pt x="1903" y="2002"/>
                </a:lnTo>
                <a:lnTo>
                  <a:pt x="1903" y="2004"/>
                </a:lnTo>
                <a:lnTo>
                  <a:pt x="1905" y="2004"/>
                </a:lnTo>
                <a:lnTo>
                  <a:pt x="1905" y="2004"/>
                </a:lnTo>
                <a:lnTo>
                  <a:pt x="1907" y="2004"/>
                </a:lnTo>
                <a:lnTo>
                  <a:pt x="1905" y="2002"/>
                </a:lnTo>
                <a:lnTo>
                  <a:pt x="1907" y="2002"/>
                </a:lnTo>
                <a:lnTo>
                  <a:pt x="1909" y="2002"/>
                </a:lnTo>
                <a:lnTo>
                  <a:pt x="1909" y="2002"/>
                </a:lnTo>
                <a:lnTo>
                  <a:pt x="1909" y="2004"/>
                </a:lnTo>
                <a:lnTo>
                  <a:pt x="1909" y="2004"/>
                </a:lnTo>
                <a:lnTo>
                  <a:pt x="1911" y="2000"/>
                </a:lnTo>
                <a:lnTo>
                  <a:pt x="1913" y="2000"/>
                </a:lnTo>
                <a:lnTo>
                  <a:pt x="1913" y="1998"/>
                </a:lnTo>
                <a:lnTo>
                  <a:pt x="1913" y="1998"/>
                </a:lnTo>
                <a:lnTo>
                  <a:pt x="1913" y="1998"/>
                </a:lnTo>
                <a:lnTo>
                  <a:pt x="1913" y="1998"/>
                </a:lnTo>
                <a:lnTo>
                  <a:pt x="1915" y="1998"/>
                </a:lnTo>
                <a:lnTo>
                  <a:pt x="1915" y="1996"/>
                </a:lnTo>
                <a:lnTo>
                  <a:pt x="1917" y="1994"/>
                </a:lnTo>
                <a:lnTo>
                  <a:pt x="1926" y="1990"/>
                </a:lnTo>
                <a:lnTo>
                  <a:pt x="1930" y="1986"/>
                </a:lnTo>
                <a:lnTo>
                  <a:pt x="1932" y="1983"/>
                </a:lnTo>
                <a:lnTo>
                  <a:pt x="1942" y="1979"/>
                </a:lnTo>
                <a:lnTo>
                  <a:pt x="1944" y="1979"/>
                </a:lnTo>
                <a:lnTo>
                  <a:pt x="1947" y="1979"/>
                </a:lnTo>
                <a:lnTo>
                  <a:pt x="1949" y="1979"/>
                </a:lnTo>
                <a:lnTo>
                  <a:pt x="1949" y="1979"/>
                </a:lnTo>
                <a:lnTo>
                  <a:pt x="1949" y="1979"/>
                </a:lnTo>
                <a:lnTo>
                  <a:pt x="1949" y="1977"/>
                </a:lnTo>
                <a:lnTo>
                  <a:pt x="1951" y="1977"/>
                </a:lnTo>
                <a:lnTo>
                  <a:pt x="1953" y="1975"/>
                </a:lnTo>
                <a:lnTo>
                  <a:pt x="1957" y="1973"/>
                </a:lnTo>
                <a:lnTo>
                  <a:pt x="1961" y="1973"/>
                </a:lnTo>
                <a:lnTo>
                  <a:pt x="1961" y="1971"/>
                </a:lnTo>
                <a:lnTo>
                  <a:pt x="1961" y="1971"/>
                </a:lnTo>
                <a:lnTo>
                  <a:pt x="1961" y="1971"/>
                </a:lnTo>
                <a:lnTo>
                  <a:pt x="1961" y="1971"/>
                </a:lnTo>
                <a:lnTo>
                  <a:pt x="1961" y="1969"/>
                </a:lnTo>
                <a:lnTo>
                  <a:pt x="1961" y="1969"/>
                </a:lnTo>
                <a:lnTo>
                  <a:pt x="1965" y="1967"/>
                </a:lnTo>
                <a:lnTo>
                  <a:pt x="1967" y="1967"/>
                </a:lnTo>
                <a:lnTo>
                  <a:pt x="1970" y="1967"/>
                </a:lnTo>
                <a:lnTo>
                  <a:pt x="1972" y="1967"/>
                </a:lnTo>
                <a:lnTo>
                  <a:pt x="1974" y="1967"/>
                </a:lnTo>
                <a:lnTo>
                  <a:pt x="1976" y="1967"/>
                </a:lnTo>
                <a:lnTo>
                  <a:pt x="1974" y="1969"/>
                </a:lnTo>
                <a:lnTo>
                  <a:pt x="1972" y="1967"/>
                </a:lnTo>
                <a:lnTo>
                  <a:pt x="1972" y="1969"/>
                </a:lnTo>
                <a:lnTo>
                  <a:pt x="1972" y="1969"/>
                </a:lnTo>
                <a:lnTo>
                  <a:pt x="1974" y="1969"/>
                </a:lnTo>
                <a:lnTo>
                  <a:pt x="1978" y="1969"/>
                </a:lnTo>
                <a:lnTo>
                  <a:pt x="1980" y="1967"/>
                </a:lnTo>
                <a:lnTo>
                  <a:pt x="1982" y="1967"/>
                </a:lnTo>
                <a:lnTo>
                  <a:pt x="1982" y="1967"/>
                </a:lnTo>
                <a:lnTo>
                  <a:pt x="1982" y="1965"/>
                </a:lnTo>
                <a:lnTo>
                  <a:pt x="1982" y="1965"/>
                </a:lnTo>
                <a:lnTo>
                  <a:pt x="1982" y="1965"/>
                </a:lnTo>
                <a:lnTo>
                  <a:pt x="1982" y="1962"/>
                </a:lnTo>
                <a:lnTo>
                  <a:pt x="1982" y="1962"/>
                </a:lnTo>
                <a:lnTo>
                  <a:pt x="1984" y="1962"/>
                </a:lnTo>
                <a:lnTo>
                  <a:pt x="1984" y="1965"/>
                </a:lnTo>
                <a:lnTo>
                  <a:pt x="1984" y="1965"/>
                </a:lnTo>
                <a:lnTo>
                  <a:pt x="1984" y="1967"/>
                </a:lnTo>
                <a:lnTo>
                  <a:pt x="1984" y="1967"/>
                </a:lnTo>
                <a:lnTo>
                  <a:pt x="1986" y="1967"/>
                </a:lnTo>
                <a:lnTo>
                  <a:pt x="1986" y="1967"/>
                </a:lnTo>
                <a:lnTo>
                  <a:pt x="1991" y="1967"/>
                </a:lnTo>
                <a:lnTo>
                  <a:pt x="1997" y="1967"/>
                </a:lnTo>
                <a:lnTo>
                  <a:pt x="1999" y="1967"/>
                </a:lnTo>
                <a:lnTo>
                  <a:pt x="1999" y="1965"/>
                </a:lnTo>
                <a:lnTo>
                  <a:pt x="2001" y="1965"/>
                </a:lnTo>
                <a:lnTo>
                  <a:pt x="1999" y="1962"/>
                </a:lnTo>
                <a:lnTo>
                  <a:pt x="1999" y="1962"/>
                </a:lnTo>
                <a:lnTo>
                  <a:pt x="1999" y="1960"/>
                </a:lnTo>
                <a:lnTo>
                  <a:pt x="2003" y="1956"/>
                </a:lnTo>
                <a:lnTo>
                  <a:pt x="2005" y="1956"/>
                </a:lnTo>
                <a:lnTo>
                  <a:pt x="2011" y="1954"/>
                </a:lnTo>
                <a:lnTo>
                  <a:pt x="2014" y="1952"/>
                </a:lnTo>
                <a:lnTo>
                  <a:pt x="2014" y="1950"/>
                </a:lnTo>
                <a:lnTo>
                  <a:pt x="2014" y="1946"/>
                </a:lnTo>
                <a:lnTo>
                  <a:pt x="2014" y="1944"/>
                </a:lnTo>
                <a:lnTo>
                  <a:pt x="2014" y="1941"/>
                </a:lnTo>
                <a:lnTo>
                  <a:pt x="2016" y="1937"/>
                </a:lnTo>
                <a:lnTo>
                  <a:pt x="2018" y="1935"/>
                </a:lnTo>
                <a:lnTo>
                  <a:pt x="2018" y="1935"/>
                </a:lnTo>
                <a:lnTo>
                  <a:pt x="2020" y="1933"/>
                </a:lnTo>
                <a:lnTo>
                  <a:pt x="2022" y="1931"/>
                </a:lnTo>
                <a:lnTo>
                  <a:pt x="2024" y="1929"/>
                </a:lnTo>
                <a:lnTo>
                  <a:pt x="2024" y="1927"/>
                </a:lnTo>
                <a:lnTo>
                  <a:pt x="2026" y="1925"/>
                </a:lnTo>
                <a:lnTo>
                  <a:pt x="2026" y="1921"/>
                </a:lnTo>
                <a:lnTo>
                  <a:pt x="2028" y="1918"/>
                </a:lnTo>
                <a:lnTo>
                  <a:pt x="2030" y="1916"/>
                </a:lnTo>
                <a:lnTo>
                  <a:pt x="2030" y="1916"/>
                </a:lnTo>
                <a:lnTo>
                  <a:pt x="2032" y="1914"/>
                </a:lnTo>
                <a:lnTo>
                  <a:pt x="2032" y="1912"/>
                </a:lnTo>
                <a:lnTo>
                  <a:pt x="2032" y="1906"/>
                </a:lnTo>
                <a:lnTo>
                  <a:pt x="2032" y="1902"/>
                </a:lnTo>
                <a:lnTo>
                  <a:pt x="2032" y="1895"/>
                </a:lnTo>
                <a:lnTo>
                  <a:pt x="2037" y="1891"/>
                </a:lnTo>
                <a:lnTo>
                  <a:pt x="2037" y="1891"/>
                </a:lnTo>
                <a:lnTo>
                  <a:pt x="2039" y="1889"/>
                </a:lnTo>
                <a:lnTo>
                  <a:pt x="2041" y="1887"/>
                </a:lnTo>
                <a:lnTo>
                  <a:pt x="2041" y="1887"/>
                </a:lnTo>
                <a:lnTo>
                  <a:pt x="2039" y="1883"/>
                </a:lnTo>
                <a:lnTo>
                  <a:pt x="2039" y="1881"/>
                </a:lnTo>
                <a:lnTo>
                  <a:pt x="2041" y="1879"/>
                </a:lnTo>
                <a:lnTo>
                  <a:pt x="2041" y="1874"/>
                </a:lnTo>
                <a:lnTo>
                  <a:pt x="2041" y="1870"/>
                </a:lnTo>
                <a:lnTo>
                  <a:pt x="2043" y="1866"/>
                </a:lnTo>
                <a:lnTo>
                  <a:pt x="2045" y="1860"/>
                </a:lnTo>
                <a:lnTo>
                  <a:pt x="2045" y="1860"/>
                </a:lnTo>
                <a:lnTo>
                  <a:pt x="2043" y="1856"/>
                </a:lnTo>
                <a:lnTo>
                  <a:pt x="2043" y="1851"/>
                </a:lnTo>
                <a:lnTo>
                  <a:pt x="2043" y="1847"/>
                </a:lnTo>
                <a:lnTo>
                  <a:pt x="2041" y="1843"/>
                </a:lnTo>
                <a:lnTo>
                  <a:pt x="2043" y="1835"/>
                </a:lnTo>
                <a:lnTo>
                  <a:pt x="2043" y="1832"/>
                </a:lnTo>
                <a:lnTo>
                  <a:pt x="2043" y="1835"/>
                </a:lnTo>
                <a:lnTo>
                  <a:pt x="2043" y="1835"/>
                </a:lnTo>
                <a:lnTo>
                  <a:pt x="2043" y="1832"/>
                </a:lnTo>
                <a:lnTo>
                  <a:pt x="2043" y="1830"/>
                </a:lnTo>
                <a:lnTo>
                  <a:pt x="2043" y="1828"/>
                </a:lnTo>
                <a:lnTo>
                  <a:pt x="2043" y="1828"/>
                </a:lnTo>
                <a:lnTo>
                  <a:pt x="2043" y="1828"/>
                </a:lnTo>
                <a:lnTo>
                  <a:pt x="2043" y="1826"/>
                </a:lnTo>
                <a:lnTo>
                  <a:pt x="2041" y="1828"/>
                </a:lnTo>
                <a:lnTo>
                  <a:pt x="2041" y="1826"/>
                </a:lnTo>
                <a:lnTo>
                  <a:pt x="2043" y="1824"/>
                </a:lnTo>
                <a:lnTo>
                  <a:pt x="2043" y="1822"/>
                </a:lnTo>
                <a:lnTo>
                  <a:pt x="2045" y="1820"/>
                </a:lnTo>
                <a:lnTo>
                  <a:pt x="2045" y="1820"/>
                </a:lnTo>
                <a:lnTo>
                  <a:pt x="2047" y="1818"/>
                </a:lnTo>
                <a:lnTo>
                  <a:pt x="2045" y="1816"/>
                </a:lnTo>
                <a:lnTo>
                  <a:pt x="2045" y="1816"/>
                </a:lnTo>
                <a:lnTo>
                  <a:pt x="2045" y="1816"/>
                </a:lnTo>
                <a:lnTo>
                  <a:pt x="2047" y="1816"/>
                </a:lnTo>
                <a:lnTo>
                  <a:pt x="2047" y="1814"/>
                </a:lnTo>
                <a:lnTo>
                  <a:pt x="2047" y="1814"/>
                </a:lnTo>
                <a:lnTo>
                  <a:pt x="2049" y="1816"/>
                </a:lnTo>
                <a:lnTo>
                  <a:pt x="2049" y="1818"/>
                </a:lnTo>
                <a:lnTo>
                  <a:pt x="2051" y="1818"/>
                </a:lnTo>
                <a:lnTo>
                  <a:pt x="2051" y="1818"/>
                </a:lnTo>
                <a:lnTo>
                  <a:pt x="2053" y="1816"/>
                </a:lnTo>
                <a:lnTo>
                  <a:pt x="2058" y="1814"/>
                </a:lnTo>
                <a:lnTo>
                  <a:pt x="2058" y="1812"/>
                </a:lnTo>
                <a:lnTo>
                  <a:pt x="2062" y="1805"/>
                </a:lnTo>
                <a:lnTo>
                  <a:pt x="2064" y="1799"/>
                </a:lnTo>
                <a:lnTo>
                  <a:pt x="2066" y="1797"/>
                </a:lnTo>
                <a:lnTo>
                  <a:pt x="2066" y="1795"/>
                </a:lnTo>
                <a:lnTo>
                  <a:pt x="2066" y="1793"/>
                </a:lnTo>
                <a:lnTo>
                  <a:pt x="2066" y="1793"/>
                </a:lnTo>
                <a:lnTo>
                  <a:pt x="2068" y="1793"/>
                </a:lnTo>
                <a:lnTo>
                  <a:pt x="2066" y="1795"/>
                </a:lnTo>
                <a:lnTo>
                  <a:pt x="2066" y="1795"/>
                </a:lnTo>
                <a:lnTo>
                  <a:pt x="2066" y="1795"/>
                </a:lnTo>
                <a:lnTo>
                  <a:pt x="2068" y="1795"/>
                </a:lnTo>
                <a:lnTo>
                  <a:pt x="2068" y="1793"/>
                </a:lnTo>
                <a:lnTo>
                  <a:pt x="2068" y="1791"/>
                </a:lnTo>
                <a:lnTo>
                  <a:pt x="2070" y="1791"/>
                </a:lnTo>
                <a:lnTo>
                  <a:pt x="2070" y="1791"/>
                </a:lnTo>
                <a:lnTo>
                  <a:pt x="2072" y="1786"/>
                </a:lnTo>
                <a:lnTo>
                  <a:pt x="2074" y="1784"/>
                </a:lnTo>
                <a:lnTo>
                  <a:pt x="2076" y="1784"/>
                </a:lnTo>
                <a:lnTo>
                  <a:pt x="2081" y="1782"/>
                </a:lnTo>
                <a:lnTo>
                  <a:pt x="2081" y="1782"/>
                </a:lnTo>
                <a:lnTo>
                  <a:pt x="2083" y="1778"/>
                </a:lnTo>
                <a:lnTo>
                  <a:pt x="2085" y="1776"/>
                </a:lnTo>
                <a:lnTo>
                  <a:pt x="2087" y="1774"/>
                </a:lnTo>
                <a:lnTo>
                  <a:pt x="2089" y="1772"/>
                </a:lnTo>
                <a:lnTo>
                  <a:pt x="2087" y="1770"/>
                </a:lnTo>
                <a:lnTo>
                  <a:pt x="2089" y="1772"/>
                </a:lnTo>
                <a:lnTo>
                  <a:pt x="2089" y="1772"/>
                </a:lnTo>
                <a:lnTo>
                  <a:pt x="2091" y="1767"/>
                </a:lnTo>
                <a:lnTo>
                  <a:pt x="2095" y="1763"/>
                </a:lnTo>
                <a:lnTo>
                  <a:pt x="2097" y="1759"/>
                </a:lnTo>
                <a:lnTo>
                  <a:pt x="2102" y="1753"/>
                </a:lnTo>
                <a:lnTo>
                  <a:pt x="2102" y="1747"/>
                </a:lnTo>
                <a:lnTo>
                  <a:pt x="2104" y="1747"/>
                </a:lnTo>
                <a:lnTo>
                  <a:pt x="2104" y="1744"/>
                </a:lnTo>
                <a:lnTo>
                  <a:pt x="2102" y="1742"/>
                </a:lnTo>
                <a:lnTo>
                  <a:pt x="2102" y="1742"/>
                </a:lnTo>
                <a:lnTo>
                  <a:pt x="2104" y="1740"/>
                </a:lnTo>
                <a:lnTo>
                  <a:pt x="2104" y="1740"/>
                </a:lnTo>
                <a:lnTo>
                  <a:pt x="2104" y="1740"/>
                </a:lnTo>
                <a:lnTo>
                  <a:pt x="2104" y="1738"/>
                </a:lnTo>
                <a:lnTo>
                  <a:pt x="2104" y="1736"/>
                </a:lnTo>
                <a:lnTo>
                  <a:pt x="2104" y="1732"/>
                </a:lnTo>
                <a:lnTo>
                  <a:pt x="2102" y="1732"/>
                </a:lnTo>
                <a:close/>
                <a:moveTo>
                  <a:pt x="1475" y="977"/>
                </a:moveTo>
                <a:lnTo>
                  <a:pt x="1475" y="977"/>
                </a:lnTo>
                <a:lnTo>
                  <a:pt x="1475" y="977"/>
                </a:lnTo>
                <a:lnTo>
                  <a:pt x="1473" y="979"/>
                </a:lnTo>
                <a:lnTo>
                  <a:pt x="1473" y="979"/>
                </a:lnTo>
                <a:lnTo>
                  <a:pt x="1471" y="981"/>
                </a:lnTo>
                <a:lnTo>
                  <a:pt x="1469" y="981"/>
                </a:lnTo>
                <a:lnTo>
                  <a:pt x="1469" y="983"/>
                </a:lnTo>
                <a:lnTo>
                  <a:pt x="1467" y="983"/>
                </a:lnTo>
                <a:lnTo>
                  <a:pt x="1465" y="986"/>
                </a:lnTo>
                <a:lnTo>
                  <a:pt x="1458" y="988"/>
                </a:lnTo>
                <a:lnTo>
                  <a:pt x="1458" y="988"/>
                </a:lnTo>
                <a:lnTo>
                  <a:pt x="1458" y="988"/>
                </a:lnTo>
                <a:lnTo>
                  <a:pt x="1456" y="990"/>
                </a:lnTo>
                <a:lnTo>
                  <a:pt x="1456" y="990"/>
                </a:lnTo>
                <a:lnTo>
                  <a:pt x="1448" y="992"/>
                </a:lnTo>
                <a:lnTo>
                  <a:pt x="1442" y="994"/>
                </a:lnTo>
                <a:lnTo>
                  <a:pt x="1439" y="996"/>
                </a:lnTo>
                <a:lnTo>
                  <a:pt x="1437" y="998"/>
                </a:lnTo>
                <a:lnTo>
                  <a:pt x="1435" y="998"/>
                </a:lnTo>
                <a:lnTo>
                  <a:pt x="1433" y="998"/>
                </a:lnTo>
                <a:lnTo>
                  <a:pt x="1431" y="998"/>
                </a:lnTo>
                <a:lnTo>
                  <a:pt x="1429" y="998"/>
                </a:lnTo>
                <a:lnTo>
                  <a:pt x="1427" y="1000"/>
                </a:lnTo>
                <a:lnTo>
                  <a:pt x="1425" y="1000"/>
                </a:lnTo>
                <a:lnTo>
                  <a:pt x="1425" y="1000"/>
                </a:lnTo>
                <a:lnTo>
                  <a:pt x="1425" y="1000"/>
                </a:lnTo>
                <a:lnTo>
                  <a:pt x="1425" y="1000"/>
                </a:lnTo>
                <a:lnTo>
                  <a:pt x="1423" y="1000"/>
                </a:lnTo>
                <a:lnTo>
                  <a:pt x="1423" y="1000"/>
                </a:lnTo>
                <a:lnTo>
                  <a:pt x="1421" y="1000"/>
                </a:lnTo>
                <a:lnTo>
                  <a:pt x="1421" y="1000"/>
                </a:lnTo>
                <a:lnTo>
                  <a:pt x="1419" y="1000"/>
                </a:lnTo>
                <a:lnTo>
                  <a:pt x="1419" y="1000"/>
                </a:lnTo>
                <a:lnTo>
                  <a:pt x="1419" y="1000"/>
                </a:lnTo>
                <a:lnTo>
                  <a:pt x="1416" y="1000"/>
                </a:lnTo>
                <a:lnTo>
                  <a:pt x="1416" y="1000"/>
                </a:lnTo>
                <a:lnTo>
                  <a:pt x="1421" y="998"/>
                </a:lnTo>
                <a:lnTo>
                  <a:pt x="1421" y="998"/>
                </a:lnTo>
                <a:lnTo>
                  <a:pt x="1421" y="998"/>
                </a:lnTo>
                <a:lnTo>
                  <a:pt x="1419" y="998"/>
                </a:lnTo>
                <a:lnTo>
                  <a:pt x="1419" y="998"/>
                </a:lnTo>
                <a:lnTo>
                  <a:pt x="1419" y="998"/>
                </a:lnTo>
                <a:lnTo>
                  <a:pt x="1419" y="998"/>
                </a:lnTo>
                <a:lnTo>
                  <a:pt x="1419" y="998"/>
                </a:lnTo>
                <a:lnTo>
                  <a:pt x="1416" y="998"/>
                </a:lnTo>
                <a:lnTo>
                  <a:pt x="1416" y="998"/>
                </a:lnTo>
                <a:lnTo>
                  <a:pt x="1414" y="996"/>
                </a:lnTo>
                <a:lnTo>
                  <a:pt x="1412" y="996"/>
                </a:lnTo>
                <a:lnTo>
                  <a:pt x="1412" y="996"/>
                </a:lnTo>
                <a:lnTo>
                  <a:pt x="1410" y="996"/>
                </a:lnTo>
                <a:lnTo>
                  <a:pt x="1410" y="994"/>
                </a:lnTo>
                <a:lnTo>
                  <a:pt x="1410" y="994"/>
                </a:lnTo>
                <a:lnTo>
                  <a:pt x="1412" y="992"/>
                </a:lnTo>
                <a:lnTo>
                  <a:pt x="1412" y="992"/>
                </a:lnTo>
                <a:lnTo>
                  <a:pt x="1412" y="992"/>
                </a:lnTo>
                <a:lnTo>
                  <a:pt x="1412" y="992"/>
                </a:lnTo>
                <a:lnTo>
                  <a:pt x="1412" y="992"/>
                </a:lnTo>
                <a:lnTo>
                  <a:pt x="1412" y="992"/>
                </a:lnTo>
                <a:lnTo>
                  <a:pt x="1414" y="990"/>
                </a:lnTo>
                <a:lnTo>
                  <a:pt x="1414" y="990"/>
                </a:lnTo>
                <a:lnTo>
                  <a:pt x="1414" y="990"/>
                </a:lnTo>
                <a:lnTo>
                  <a:pt x="1414" y="990"/>
                </a:lnTo>
                <a:lnTo>
                  <a:pt x="1414" y="988"/>
                </a:lnTo>
                <a:lnTo>
                  <a:pt x="1414" y="986"/>
                </a:lnTo>
                <a:lnTo>
                  <a:pt x="1416" y="986"/>
                </a:lnTo>
                <a:lnTo>
                  <a:pt x="1416" y="986"/>
                </a:lnTo>
                <a:lnTo>
                  <a:pt x="1416" y="983"/>
                </a:lnTo>
                <a:lnTo>
                  <a:pt x="1419" y="983"/>
                </a:lnTo>
                <a:lnTo>
                  <a:pt x="1419" y="983"/>
                </a:lnTo>
                <a:lnTo>
                  <a:pt x="1419" y="983"/>
                </a:lnTo>
                <a:lnTo>
                  <a:pt x="1419" y="981"/>
                </a:lnTo>
                <a:lnTo>
                  <a:pt x="1419" y="981"/>
                </a:lnTo>
                <a:lnTo>
                  <a:pt x="1421" y="979"/>
                </a:lnTo>
                <a:lnTo>
                  <a:pt x="1421" y="979"/>
                </a:lnTo>
                <a:lnTo>
                  <a:pt x="1421" y="979"/>
                </a:lnTo>
                <a:lnTo>
                  <a:pt x="1421" y="979"/>
                </a:lnTo>
                <a:lnTo>
                  <a:pt x="1421" y="979"/>
                </a:lnTo>
                <a:lnTo>
                  <a:pt x="1421" y="979"/>
                </a:lnTo>
                <a:lnTo>
                  <a:pt x="1423" y="979"/>
                </a:lnTo>
                <a:lnTo>
                  <a:pt x="1423" y="979"/>
                </a:lnTo>
                <a:lnTo>
                  <a:pt x="1423" y="979"/>
                </a:lnTo>
                <a:lnTo>
                  <a:pt x="1423" y="981"/>
                </a:lnTo>
                <a:lnTo>
                  <a:pt x="1423" y="981"/>
                </a:lnTo>
                <a:lnTo>
                  <a:pt x="1423" y="981"/>
                </a:lnTo>
                <a:lnTo>
                  <a:pt x="1423" y="981"/>
                </a:lnTo>
                <a:lnTo>
                  <a:pt x="1425" y="981"/>
                </a:lnTo>
                <a:lnTo>
                  <a:pt x="1425" y="981"/>
                </a:lnTo>
                <a:lnTo>
                  <a:pt x="1425" y="981"/>
                </a:lnTo>
                <a:lnTo>
                  <a:pt x="1425" y="981"/>
                </a:lnTo>
                <a:lnTo>
                  <a:pt x="1425" y="983"/>
                </a:lnTo>
                <a:lnTo>
                  <a:pt x="1425" y="983"/>
                </a:lnTo>
                <a:lnTo>
                  <a:pt x="1425" y="986"/>
                </a:lnTo>
                <a:lnTo>
                  <a:pt x="1425" y="986"/>
                </a:lnTo>
                <a:lnTo>
                  <a:pt x="1423" y="986"/>
                </a:lnTo>
                <a:lnTo>
                  <a:pt x="1419" y="986"/>
                </a:lnTo>
                <a:lnTo>
                  <a:pt x="1416" y="986"/>
                </a:lnTo>
                <a:lnTo>
                  <a:pt x="1416" y="986"/>
                </a:lnTo>
                <a:lnTo>
                  <a:pt x="1416" y="986"/>
                </a:lnTo>
                <a:lnTo>
                  <a:pt x="1416" y="986"/>
                </a:lnTo>
                <a:lnTo>
                  <a:pt x="1416" y="988"/>
                </a:lnTo>
                <a:lnTo>
                  <a:pt x="1414" y="988"/>
                </a:lnTo>
                <a:lnTo>
                  <a:pt x="1416" y="990"/>
                </a:lnTo>
                <a:lnTo>
                  <a:pt x="1416" y="990"/>
                </a:lnTo>
                <a:lnTo>
                  <a:pt x="1419" y="990"/>
                </a:lnTo>
                <a:lnTo>
                  <a:pt x="1419" y="990"/>
                </a:lnTo>
                <a:lnTo>
                  <a:pt x="1421" y="990"/>
                </a:lnTo>
                <a:lnTo>
                  <a:pt x="1423" y="990"/>
                </a:lnTo>
                <a:lnTo>
                  <a:pt x="1423" y="990"/>
                </a:lnTo>
                <a:lnTo>
                  <a:pt x="1423" y="990"/>
                </a:lnTo>
                <a:lnTo>
                  <a:pt x="1425" y="992"/>
                </a:lnTo>
                <a:lnTo>
                  <a:pt x="1425" y="992"/>
                </a:lnTo>
                <a:lnTo>
                  <a:pt x="1425" y="990"/>
                </a:lnTo>
                <a:lnTo>
                  <a:pt x="1425" y="990"/>
                </a:lnTo>
                <a:lnTo>
                  <a:pt x="1425" y="988"/>
                </a:lnTo>
                <a:lnTo>
                  <a:pt x="1427" y="988"/>
                </a:lnTo>
                <a:lnTo>
                  <a:pt x="1429" y="988"/>
                </a:lnTo>
                <a:lnTo>
                  <a:pt x="1431" y="986"/>
                </a:lnTo>
                <a:lnTo>
                  <a:pt x="1433" y="986"/>
                </a:lnTo>
                <a:lnTo>
                  <a:pt x="1433" y="986"/>
                </a:lnTo>
                <a:lnTo>
                  <a:pt x="1433" y="986"/>
                </a:lnTo>
                <a:lnTo>
                  <a:pt x="1433" y="986"/>
                </a:lnTo>
                <a:lnTo>
                  <a:pt x="1433" y="986"/>
                </a:lnTo>
                <a:lnTo>
                  <a:pt x="1433" y="986"/>
                </a:lnTo>
                <a:lnTo>
                  <a:pt x="1433" y="986"/>
                </a:lnTo>
                <a:lnTo>
                  <a:pt x="1433" y="986"/>
                </a:lnTo>
                <a:lnTo>
                  <a:pt x="1433" y="983"/>
                </a:lnTo>
                <a:lnTo>
                  <a:pt x="1435" y="983"/>
                </a:lnTo>
                <a:lnTo>
                  <a:pt x="1439" y="979"/>
                </a:lnTo>
                <a:lnTo>
                  <a:pt x="1439" y="979"/>
                </a:lnTo>
                <a:lnTo>
                  <a:pt x="1442" y="979"/>
                </a:lnTo>
                <a:lnTo>
                  <a:pt x="1446" y="979"/>
                </a:lnTo>
                <a:lnTo>
                  <a:pt x="1448" y="979"/>
                </a:lnTo>
                <a:lnTo>
                  <a:pt x="1452" y="979"/>
                </a:lnTo>
                <a:lnTo>
                  <a:pt x="1454" y="981"/>
                </a:lnTo>
                <a:lnTo>
                  <a:pt x="1454" y="981"/>
                </a:lnTo>
                <a:lnTo>
                  <a:pt x="1458" y="981"/>
                </a:lnTo>
                <a:lnTo>
                  <a:pt x="1458" y="981"/>
                </a:lnTo>
                <a:lnTo>
                  <a:pt x="1458" y="981"/>
                </a:lnTo>
                <a:lnTo>
                  <a:pt x="1456" y="979"/>
                </a:lnTo>
                <a:lnTo>
                  <a:pt x="1454" y="979"/>
                </a:lnTo>
                <a:lnTo>
                  <a:pt x="1454" y="979"/>
                </a:lnTo>
                <a:lnTo>
                  <a:pt x="1454" y="979"/>
                </a:lnTo>
                <a:lnTo>
                  <a:pt x="1454" y="979"/>
                </a:lnTo>
                <a:lnTo>
                  <a:pt x="1454" y="979"/>
                </a:lnTo>
                <a:lnTo>
                  <a:pt x="1456" y="979"/>
                </a:lnTo>
                <a:lnTo>
                  <a:pt x="1456" y="977"/>
                </a:lnTo>
                <a:lnTo>
                  <a:pt x="1456" y="977"/>
                </a:lnTo>
                <a:lnTo>
                  <a:pt x="1458" y="977"/>
                </a:lnTo>
                <a:lnTo>
                  <a:pt x="1460" y="977"/>
                </a:lnTo>
                <a:lnTo>
                  <a:pt x="1465" y="975"/>
                </a:lnTo>
                <a:lnTo>
                  <a:pt x="1465" y="975"/>
                </a:lnTo>
                <a:lnTo>
                  <a:pt x="1465" y="975"/>
                </a:lnTo>
                <a:lnTo>
                  <a:pt x="1467" y="975"/>
                </a:lnTo>
                <a:lnTo>
                  <a:pt x="1469" y="975"/>
                </a:lnTo>
                <a:lnTo>
                  <a:pt x="1471" y="975"/>
                </a:lnTo>
                <a:lnTo>
                  <a:pt x="1471" y="975"/>
                </a:lnTo>
                <a:lnTo>
                  <a:pt x="1473" y="975"/>
                </a:lnTo>
                <a:lnTo>
                  <a:pt x="1473" y="975"/>
                </a:lnTo>
                <a:lnTo>
                  <a:pt x="1475" y="975"/>
                </a:lnTo>
                <a:lnTo>
                  <a:pt x="1475" y="975"/>
                </a:lnTo>
                <a:lnTo>
                  <a:pt x="1475" y="973"/>
                </a:lnTo>
                <a:lnTo>
                  <a:pt x="1475" y="973"/>
                </a:lnTo>
                <a:lnTo>
                  <a:pt x="1473" y="973"/>
                </a:lnTo>
                <a:lnTo>
                  <a:pt x="1473" y="973"/>
                </a:lnTo>
                <a:lnTo>
                  <a:pt x="1473" y="973"/>
                </a:lnTo>
                <a:lnTo>
                  <a:pt x="1473" y="971"/>
                </a:lnTo>
                <a:lnTo>
                  <a:pt x="1473" y="971"/>
                </a:lnTo>
                <a:lnTo>
                  <a:pt x="1475" y="971"/>
                </a:lnTo>
                <a:lnTo>
                  <a:pt x="1475" y="973"/>
                </a:lnTo>
                <a:lnTo>
                  <a:pt x="1475" y="973"/>
                </a:lnTo>
                <a:lnTo>
                  <a:pt x="1475" y="973"/>
                </a:lnTo>
                <a:lnTo>
                  <a:pt x="1475" y="975"/>
                </a:lnTo>
                <a:lnTo>
                  <a:pt x="1475" y="975"/>
                </a:lnTo>
                <a:lnTo>
                  <a:pt x="1477" y="975"/>
                </a:lnTo>
                <a:lnTo>
                  <a:pt x="1475" y="977"/>
                </a:lnTo>
                <a:close/>
                <a:moveTo>
                  <a:pt x="1465" y="965"/>
                </a:moveTo>
                <a:lnTo>
                  <a:pt x="1465" y="965"/>
                </a:lnTo>
                <a:lnTo>
                  <a:pt x="1467" y="962"/>
                </a:lnTo>
                <a:lnTo>
                  <a:pt x="1467" y="962"/>
                </a:lnTo>
                <a:lnTo>
                  <a:pt x="1467" y="962"/>
                </a:lnTo>
                <a:lnTo>
                  <a:pt x="1467" y="962"/>
                </a:lnTo>
                <a:lnTo>
                  <a:pt x="1469" y="962"/>
                </a:lnTo>
                <a:lnTo>
                  <a:pt x="1469" y="962"/>
                </a:lnTo>
                <a:lnTo>
                  <a:pt x="1471" y="960"/>
                </a:lnTo>
                <a:lnTo>
                  <a:pt x="1473" y="960"/>
                </a:lnTo>
                <a:lnTo>
                  <a:pt x="1473" y="958"/>
                </a:lnTo>
                <a:lnTo>
                  <a:pt x="1475" y="958"/>
                </a:lnTo>
                <a:lnTo>
                  <a:pt x="1477" y="958"/>
                </a:lnTo>
                <a:lnTo>
                  <a:pt x="1479" y="958"/>
                </a:lnTo>
                <a:lnTo>
                  <a:pt x="1481" y="956"/>
                </a:lnTo>
                <a:lnTo>
                  <a:pt x="1481" y="958"/>
                </a:lnTo>
                <a:lnTo>
                  <a:pt x="1481" y="956"/>
                </a:lnTo>
                <a:lnTo>
                  <a:pt x="1483" y="956"/>
                </a:lnTo>
                <a:lnTo>
                  <a:pt x="1486" y="956"/>
                </a:lnTo>
                <a:lnTo>
                  <a:pt x="1488" y="956"/>
                </a:lnTo>
                <a:lnTo>
                  <a:pt x="1490" y="956"/>
                </a:lnTo>
                <a:lnTo>
                  <a:pt x="1492" y="956"/>
                </a:lnTo>
                <a:lnTo>
                  <a:pt x="1492" y="956"/>
                </a:lnTo>
                <a:lnTo>
                  <a:pt x="1492" y="954"/>
                </a:lnTo>
                <a:lnTo>
                  <a:pt x="1494" y="954"/>
                </a:lnTo>
                <a:lnTo>
                  <a:pt x="1494" y="954"/>
                </a:lnTo>
                <a:lnTo>
                  <a:pt x="1496" y="956"/>
                </a:lnTo>
                <a:lnTo>
                  <a:pt x="1496" y="956"/>
                </a:lnTo>
                <a:lnTo>
                  <a:pt x="1494" y="956"/>
                </a:lnTo>
                <a:lnTo>
                  <a:pt x="1496" y="956"/>
                </a:lnTo>
                <a:lnTo>
                  <a:pt x="1496" y="956"/>
                </a:lnTo>
                <a:lnTo>
                  <a:pt x="1496" y="956"/>
                </a:lnTo>
                <a:lnTo>
                  <a:pt x="1498" y="956"/>
                </a:lnTo>
                <a:lnTo>
                  <a:pt x="1500" y="956"/>
                </a:lnTo>
                <a:lnTo>
                  <a:pt x="1498" y="956"/>
                </a:lnTo>
                <a:lnTo>
                  <a:pt x="1498" y="956"/>
                </a:lnTo>
                <a:lnTo>
                  <a:pt x="1498" y="956"/>
                </a:lnTo>
                <a:lnTo>
                  <a:pt x="1498" y="956"/>
                </a:lnTo>
                <a:lnTo>
                  <a:pt x="1500" y="956"/>
                </a:lnTo>
                <a:lnTo>
                  <a:pt x="1500" y="956"/>
                </a:lnTo>
                <a:lnTo>
                  <a:pt x="1500" y="956"/>
                </a:lnTo>
                <a:lnTo>
                  <a:pt x="1500" y="958"/>
                </a:lnTo>
                <a:lnTo>
                  <a:pt x="1500" y="958"/>
                </a:lnTo>
                <a:lnTo>
                  <a:pt x="1500" y="958"/>
                </a:lnTo>
                <a:lnTo>
                  <a:pt x="1502" y="958"/>
                </a:lnTo>
                <a:lnTo>
                  <a:pt x="1504" y="956"/>
                </a:lnTo>
                <a:lnTo>
                  <a:pt x="1504" y="956"/>
                </a:lnTo>
                <a:lnTo>
                  <a:pt x="1504" y="956"/>
                </a:lnTo>
                <a:lnTo>
                  <a:pt x="1504" y="956"/>
                </a:lnTo>
                <a:lnTo>
                  <a:pt x="1502" y="956"/>
                </a:lnTo>
                <a:lnTo>
                  <a:pt x="1502" y="956"/>
                </a:lnTo>
                <a:lnTo>
                  <a:pt x="1502" y="956"/>
                </a:lnTo>
                <a:lnTo>
                  <a:pt x="1502" y="956"/>
                </a:lnTo>
                <a:lnTo>
                  <a:pt x="1504" y="954"/>
                </a:lnTo>
                <a:lnTo>
                  <a:pt x="1504" y="954"/>
                </a:lnTo>
                <a:lnTo>
                  <a:pt x="1504" y="954"/>
                </a:lnTo>
                <a:lnTo>
                  <a:pt x="1504" y="954"/>
                </a:lnTo>
                <a:lnTo>
                  <a:pt x="1504" y="954"/>
                </a:lnTo>
                <a:lnTo>
                  <a:pt x="1502" y="954"/>
                </a:lnTo>
                <a:lnTo>
                  <a:pt x="1502" y="954"/>
                </a:lnTo>
                <a:lnTo>
                  <a:pt x="1502" y="954"/>
                </a:lnTo>
                <a:lnTo>
                  <a:pt x="1502" y="954"/>
                </a:lnTo>
                <a:lnTo>
                  <a:pt x="1502" y="952"/>
                </a:lnTo>
                <a:lnTo>
                  <a:pt x="1498" y="954"/>
                </a:lnTo>
                <a:lnTo>
                  <a:pt x="1498" y="954"/>
                </a:lnTo>
                <a:lnTo>
                  <a:pt x="1498" y="954"/>
                </a:lnTo>
                <a:lnTo>
                  <a:pt x="1498" y="954"/>
                </a:lnTo>
                <a:lnTo>
                  <a:pt x="1498" y="954"/>
                </a:lnTo>
                <a:lnTo>
                  <a:pt x="1498" y="954"/>
                </a:lnTo>
                <a:lnTo>
                  <a:pt x="1498" y="954"/>
                </a:lnTo>
                <a:lnTo>
                  <a:pt x="1498" y="954"/>
                </a:lnTo>
                <a:lnTo>
                  <a:pt x="1498" y="954"/>
                </a:lnTo>
                <a:lnTo>
                  <a:pt x="1498" y="952"/>
                </a:lnTo>
                <a:lnTo>
                  <a:pt x="1498" y="954"/>
                </a:lnTo>
                <a:lnTo>
                  <a:pt x="1496" y="954"/>
                </a:lnTo>
                <a:lnTo>
                  <a:pt x="1494" y="954"/>
                </a:lnTo>
                <a:lnTo>
                  <a:pt x="1494" y="954"/>
                </a:lnTo>
                <a:lnTo>
                  <a:pt x="1496" y="954"/>
                </a:lnTo>
                <a:lnTo>
                  <a:pt x="1498" y="952"/>
                </a:lnTo>
                <a:lnTo>
                  <a:pt x="1498" y="952"/>
                </a:lnTo>
                <a:lnTo>
                  <a:pt x="1498" y="952"/>
                </a:lnTo>
                <a:lnTo>
                  <a:pt x="1500" y="952"/>
                </a:lnTo>
                <a:lnTo>
                  <a:pt x="1500" y="952"/>
                </a:lnTo>
                <a:lnTo>
                  <a:pt x="1500" y="952"/>
                </a:lnTo>
                <a:lnTo>
                  <a:pt x="1500" y="952"/>
                </a:lnTo>
                <a:lnTo>
                  <a:pt x="1502" y="952"/>
                </a:lnTo>
                <a:lnTo>
                  <a:pt x="1502" y="952"/>
                </a:lnTo>
                <a:lnTo>
                  <a:pt x="1502" y="952"/>
                </a:lnTo>
                <a:lnTo>
                  <a:pt x="1502" y="952"/>
                </a:lnTo>
                <a:lnTo>
                  <a:pt x="1504" y="952"/>
                </a:lnTo>
                <a:lnTo>
                  <a:pt x="1504" y="952"/>
                </a:lnTo>
                <a:lnTo>
                  <a:pt x="1504" y="952"/>
                </a:lnTo>
                <a:lnTo>
                  <a:pt x="1502" y="954"/>
                </a:lnTo>
                <a:lnTo>
                  <a:pt x="1502" y="954"/>
                </a:lnTo>
                <a:lnTo>
                  <a:pt x="1502" y="954"/>
                </a:lnTo>
                <a:lnTo>
                  <a:pt x="1502" y="954"/>
                </a:lnTo>
                <a:lnTo>
                  <a:pt x="1502" y="954"/>
                </a:lnTo>
                <a:lnTo>
                  <a:pt x="1507" y="952"/>
                </a:lnTo>
                <a:lnTo>
                  <a:pt x="1507" y="952"/>
                </a:lnTo>
                <a:lnTo>
                  <a:pt x="1509" y="952"/>
                </a:lnTo>
                <a:lnTo>
                  <a:pt x="1511" y="952"/>
                </a:lnTo>
                <a:lnTo>
                  <a:pt x="1511" y="952"/>
                </a:lnTo>
                <a:lnTo>
                  <a:pt x="1513" y="950"/>
                </a:lnTo>
                <a:lnTo>
                  <a:pt x="1517" y="950"/>
                </a:lnTo>
                <a:lnTo>
                  <a:pt x="1519" y="948"/>
                </a:lnTo>
                <a:lnTo>
                  <a:pt x="1519" y="948"/>
                </a:lnTo>
                <a:lnTo>
                  <a:pt x="1521" y="948"/>
                </a:lnTo>
                <a:lnTo>
                  <a:pt x="1521" y="948"/>
                </a:lnTo>
                <a:lnTo>
                  <a:pt x="1521" y="948"/>
                </a:lnTo>
                <a:lnTo>
                  <a:pt x="1521" y="948"/>
                </a:lnTo>
                <a:lnTo>
                  <a:pt x="1519" y="948"/>
                </a:lnTo>
                <a:lnTo>
                  <a:pt x="1515" y="952"/>
                </a:lnTo>
                <a:lnTo>
                  <a:pt x="1513" y="954"/>
                </a:lnTo>
                <a:lnTo>
                  <a:pt x="1513" y="954"/>
                </a:lnTo>
                <a:lnTo>
                  <a:pt x="1513" y="954"/>
                </a:lnTo>
                <a:lnTo>
                  <a:pt x="1513" y="954"/>
                </a:lnTo>
                <a:lnTo>
                  <a:pt x="1515" y="954"/>
                </a:lnTo>
                <a:lnTo>
                  <a:pt x="1515" y="954"/>
                </a:lnTo>
                <a:lnTo>
                  <a:pt x="1515" y="954"/>
                </a:lnTo>
                <a:lnTo>
                  <a:pt x="1515" y="954"/>
                </a:lnTo>
                <a:lnTo>
                  <a:pt x="1515" y="956"/>
                </a:lnTo>
                <a:lnTo>
                  <a:pt x="1515" y="956"/>
                </a:lnTo>
                <a:lnTo>
                  <a:pt x="1515" y="956"/>
                </a:lnTo>
                <a:lnTo>
                  <a:pt x="1517" y="956"/>
                </a:lnTo>
                <a:lnTo>
                  <a:pt x="1517" y="956"/>
                </a:lnTo>
                <a:lnTo>
                  <a:pt x="1515" y="956"/>
                </a:lnTo>
                <a:lnTo>
                  <a:pt x="1515" y="956"/>
                </a:lnTo>
                <a:lnTo>
                  <a:pt x="1515" y="958"/>
                </a:lnTo>
                <a:lnTo>
                  <a:pt x="1515" y="958"/>
                </a:lnTo>
                <a:lnTo>
                  <a:pt x="1515" y="958"/>
                </a:lnTo>
                <a:lnTo>
                  <a:pt x="1515" y="958"/>
                </a:lnTo>
                <a:lnTo>
                  <a:pt x="1513" y="958"/>
                </a:lnTo>
                <a:lnTo>
                  <a:pt x="1513" y="958"/>
                </a:lnTo>
                <a:lnTo>
                  <a:pt x="1513" y="958"/>
                </a:lnTo>
                <a:lnTo>
                  <a:pt x="1515" y="958"/>
                </a:lnTo>
                <a:lnTo>
                  <a:pt x="1515" y="960"/>
                </a:lnTo>
                <a:lnTo>
                  <a:pt x="1515" y="960"/>
                </a:lnTo>
                <a:lnTo>
                  <a:pt x="1515" y="962"/>
                </a:lnTo>
                <a:lnTo>
                  <a:pt x="1515" y="962"/>
                </a:lnTo>
                <a:lnTo>
                  <a:pt x="1515" y="962"/>
                </a:lnTo>
                <a:lnTo>
                  <a:pt x="1515" y="962"/>
                </a:lnTo>
                <a:lnTo>
                  <a:pt x="1515" y="962"/>
                </a:lnTo>
                <a:lnTo>
                  <a:pt x="1515" y="962"/>
                </a:lnTo>
                <a:lnTo>
                  <a:pt x="1515" y="965"/>
                </a:lnTo>
                <a:lnTo>
                  <a:pt x="1513" y="965"/>
                </a:lnTo>
                <a:lnTo>
                  <a:pt x="1513" y="965"/>
                </a:lnTo>
                <a:lnTo>
                  <a:pt x="1511" y="965"/>
                </a:lnTo>
                <a:lnTo>
                  <a:pt x="1509" y="965"/>
                </a:lnTo>
                <a:lnTo>
                  <a:pt x="1509" y="967"/>
                </a:lnTo>
                <a:lnTo>
                  <a:pt x="1507" y="967"/>
                </a:lnTo>
                <a:lnTo>
                  <a:pt x="1507" y="967"/>
                </a:lnTo>
                <a:lnTo>
                  <a:pt x="1507" y="967"/>
                </a:lnTo>
                <a:lnTo>
                  <a:pt x="1504" y="967"/>
                </a:lnTo>
                <a:lnTo>
                  <a:pt x="1504" y="969"/>
                </a:lnTo>
                <a:lnTo>
                  <a:pt x="1504" y="969"/>
                </a:lnTo>
                <a:lnTo>
                  <a:pt x="1504" y="969"/>
                </a:lnTo>
                <a:lnTo>
                  <a:pt x="1504" y="969"/>
                </a:lnTo>
                <a:lnTo>
                  <a:pt x="1502" y="969"/>
                </a:lnTo>
                <a:lnTo>
                  <a:pt x="1498" y="969"/>
                </a:lnTo>
                <a:lnTo>
                  <a:pt x="1496" y="969"/>
                </a:lnTo>
                <a:lnTo>
                  <a:pt x="1496" y="969"/>
                </a:lnTo>
                <a:lnTo>
                  <a:pt x="1494" y="969"/>
                </a:lnTo>
                <a:lnTo>
                  <a:pt x="1494" y="967"/>
                </a:lnTo>
                <a:lnTo>
                  <a:pt x="1492" y="967"/>
                </a:lnTo>
                <a:lnTo>
                  <a:pt x="1486" y="967"/>
                </a:lnTo>
                <a:lnTo>
                  <a:pt x="1481" y="967"/>
                </a:lnTo>
                <a:lnTo>
                  <a:pt x="1479" y="967"/>
                </a:lnTo>
                <a:lnTo>
                  <a:pt x="1473" y="969"/>
                </a:lnTo>
                <a:lnTo>
                  <a:pt x="1471" y="969"/>
                </a:lnTo>
                <a:lnTo>
                  <a:pt x="1471" y="969"/>
                </a:lnTo>
                <a:lnTo>
                  <a:pt x="1469" y="969"/>
                </a:lnTo>
                <a:lnTo>
                  <a:pt x="1469" y="969"/>
                </a:lnTo>
                <a:lnTo>
                  <a:pt x="1467" y="969"/>
                </a:lnTo>
                <a:lnTo>
                  <a:pt x="1465" y="969"/>
                </a:lnTo>
                <a:lnTo>
                  <a:pt x="1465" y="969"/>
                </a:lnTo>
                <a:lnTo>
                  <a:pt x="1463" y="969"/>
                </a:lnTo>
                <a:lnTo>
                  <a:pt x="1463" y="967"/>
                </a:lnTo>
                <a:lnTo>
                  <a:pt x="1465" y="965"/>
                </a:lnTo>
                <a:close/>
                <a:moveTo>
                  <a:pt x="1287" y="906"/>
                </a:moveTo>
                <a:lnTo>
                  <a:pt x="1287" y="906"/>
                </a:lnTo>
                <a:lnTo>
                  <a:pt x="1293" y="902"/>
                </a:lnTo>
                <a:lnTo>
                  <a:pt x="1297" y="897"/>
                </a:lnTo>
                <a:lnTo>
                  <a:pt x="1303" y="893"/>
                </a:lnTo>
                <a:lnTo>
                  <a:pt x="1305" y="891"/>
                </a:lnTo>
                <a:lnTo>
                  <a:pt x="1307" y="889"/>
                </a:lnTo>
                <a:lnTo>
                  <a:pt x="1314" y="887"/>
                </a:lnTo>
                <a:lnTo>
                  <a:pt x="1316" y="887"/>
                </a:lnTo>
                <a:lnTo>
                  <a:pt x="1320" y="885"/>
                </a:lnTo>
                <a:lnTo>
                  <a:pt x="1320" y="885"/>
                </a:lnTo>
                <a:lnTo>
                  <a:pt x="1322" y="885"/>
                </a:lnTo>
                <a:lnTo>
                  <a:pt x="1322" y="885"/>
                </a:lnTo>
                <a:lnTo>
                  <a:pt x="1322" y="885"/>
                </a:lnTo>
                <a:lnTo>
                  <a:pt x="1322" y="883"/>
                </a:lnTo>
                <a:lnTo>
                  <a:pt x="1324" y="883"/>
                </a:lnTo>
                <a:lnTo>
                  <a:pt x="1324" y="883"/>
                </a:lnTo>
                <a:lnTo>
                  <a:pt x="1326" y="881"/>
                </a:lnTo>
                <a:lnTo>
                  <a:pt x="1326" y="881"/>
                </a:lnTo>
                <a:lnTo>
                  <a:pt x="1326" y="881"/>
                </a:lnTo>
                <a:lnTo>
                  <a:pt x="1326" y="879"/>
                </a:lnTo>
                <a:lnTo>
                  <a:pt x="1328" y="879"/>
                </a:lnTo>
                <a:lnTo>
                  <a:pt x="1328" y="879"/>
                </a:lnTo>
                <a:lnTo>
                  <a:pt x="1328" y="876"/>
                </a:lnTo>
                <a:lnTo>
                  <a:pt x="1328" y="876"/>
                </a:lnTo>
                <a:lnTo>
                  <a:pt x="1328" y="876"/>
                </a:lnTo>
                <a:lnTo>
                  <a:pt x="1331" y="874"/>
                </a:lnTo>
                <a:lnTo>
                  <a:pt x="1335" y="872"/>
                </a:lnTo>
                <a:lnTo>
                  <a:pt x="1335" y="874"/>
                </a:lnTo>
                <a:lnTo>
                  <a:pt x="1333" y="874"/>
                </a:lnTo>
                <a:lnTo>
                  <a:pt x="1333" y="876"/>
                </a:lnTo>
                <a:lnTo>
                  <a:pt x="1333" y="876"/>
                </a:lnTo>
                <a:lnTo>
                  <a:pt x="1333" y="876"/>
                </a:lnTo>
                <a:lnTo>
                  <a:pt x="1333" y="879"/>
                </a:lnTo>
                <a:lnTo>
                  <a:pt x="1333" y="879"/>
                </a:lnTo>
                <a:lnTo>
                  <a:pt x="1335" y="876"/>
                </a:lnTo>
                <a:lnTo>
                  <a:pt x="1335" y="876"/>
                </a:lnTo>
                <a:lnTo>
                  <a:pt x="1335" y="876"/>
                </a:lnTo>
                <a:lnTo>
                  <a:pt x="1335" y="874"/>
                </a:lnTo>
                <a:lnTo>
                  <a:pt x="1335" y="874"/>
                </a:lnTo>
                <a:lnTo>
                  <a:pt x="1337" y="874"/>
                </a:lnTo>
                <a:lnTo>
                  <a:pt x="1337" y="874"/>
                </a:lnTo>
                <a:lnTo>
                  <a:pt x="1337" y="872"/>
                </a:lnTo>
                <a:lnTo>
                  <a:pt x="1337" y="872"/>
                </a:lnTo>
                <a:lnTo>
                  <a:pt x="1337" y="872"/>
                </a:lnTo>
                <a:lnTo>
                  <a:pt x="1337" y="872"/>
                </a:lnTo>
                <a:lnTo>
                  <a:pt x="1337" y="872"/>
                </a:lnTo>
                <a:lnTo>
                  <a:pt x="1337" y="870"/>
                </a:lnTo>
                <a:lnTo>
                  <a:pt x="1337" y="870"/>
                </a:lnTo>
                <a:lnTo>
                  <a:pt x="1339" y="868"/>
                </a:lnTo>
                <a:lnTo>
                  <a:pt x="1339" y="868"/>
                </a:lnTo>
                <a:lnTo>
                  <a:pt x="1339" y="868"/>
                </a:lnTo>
                <a:lnTo>
                  <a:pt x="1341" y="868"/>
                </a:lnTo>
                <a:lnTo>
                  <a:pt x="1341" y="870"/>
                </a:lnTo>
                <a:lnTo>
                  <a:pt x="1341" y="870"/>
                </a:lnTo>
                <a:lnTo>
                  <a:pt x="1341" y="870"/>
                </a:lnTo>
                <a:lnTo>
                  <a:pt x="1339" y="872"/>
                </a:lnTo>
                <a:lnTo>
                  <a:pt x="1337" y="874"/>
                </a:lnTo>
                <a:lnTo>
                  <a:pt x="1337" y="874"/>
                </a:lnTo>
                <a:lnTo>
                  <a:pt x="1337" y="874"/>
                </a:lnTo>
                <a:lnTo>
                  <a:pt x="1337" y="876"/>
                </a:lnTo>
                <a:lnTo>
                  <a:pt x="1337" y="876"/>
                </a:lnTo>
                <a:lnTo>
                  <a:pt x="1339" y="874"/>
                </a:lnTo>
                <a:lnTo>
                  <a:pt x="1339" y="874"/>
                </a:lnTo>
                <a:lnTo>
                  <a:pt x="1339" y="874"/>
                </a:lnTo>
                <a:lnTo>
                  <a:pt x="1339" y="874"/>
                </a:lnTo>
                <a:lnTo>
                  <a:pt x="1339" y="874"/>
                </a:lnTo>
                <a:lnTo>
                  <a:pt x="1339" y="874"/>
                </a:lnTo>
                <a:lnTo>
                  <a:pt x="1339" y="874"/>
                </a:lnTo>
                <a:lnTo>
                  <a:pt x="1341" y="874"/>
                </a:lnTo>
                <a:lnTo>
                  <a:pt x="1341" y="872"/>
                </a:lnTo>
                <a:lnTo>
                  <a:pt x="1341" y="872"/>
                </a:lnTo>
                <a:lnTo>
                  <a:pt x="1341" y="872"/>
                </a:lnTo>
                <a:lnTo>
                  <a:pt x="1343" y="872"/>
                </a:lnTo>
                <a:lnTo>
                  <a:pt x="1343" y="870"/>
                </a:lnTo>
                <a:lnTo>
                  <a:pt x="1343" y="870"/>
                </a:lnTo>
                <a:lnTo>
                  <a:pt x="1343" y="868"/>
                </a:lnTo>
                <a:lnTo>
                  <a:pt x="1341" y="868"/>
                </a:lnTo>
                <a:lnTo>
                  <a:pt x="1341" y="866"/>
                </a:lnTo>
                <a:lnTo>
                  <a:pt x="1341" y="866"/>
                </a:lnTo>
                <a:lnTo>
                  <a:pt x="1341" y="866"/>
                </a:lnTo>
                <a:lnTo>
                  <a:pt x="1341" y="866"/>
                </a:lnTo>
                <a:lnTo>
                  <a:pt x="1343" y="866"/>
                </a:lnTo>
                <a:lnTo>
                  <a:pt x="1343" y="866"/>
                </a:lnTo>
                <a:lnTo>
                  <a:pt x="1343" y="866"/>
                </a:lnTo>
                <a:lnTo>
                  <a:pt x="1345" y="866"/>
                </a:lnTo>
                <a:lnTo>
                  <a:pt x="1345" y="866"/>
                </a:lnTo>
                <a:lnTo>
                  <a:pt x="1345" y="866"/>
                </a:lnTo>
                <a:lnTo>
                  <a:pt x="1349" y="866"/>
                </a:lnTo>
                <a:lnTo>
                  <a:pt x="1349" y="868"/>
                </a:lnTo>
                <a:lnTo>
                  <a:pt x="1351" y="868"/>
                </a:lnTo>
                <a:lnTo>
                  <a:pt x="1351" y="868"/>
                </a:lnTo>
                <a:lnTo>
                  <a:pt x="1351" y="868"/>
                </a:lnTo>
                <a:lnTo>
                  <a:pt x="1351" y="868"/>
                </a:lnTo>
                <a:lnTo>
                  <a:pt x="1354" y="868"/>
                </a:lnTo>
                <a:lnTo>
                  <a:pt x="1354" y="868"/>
                </a:lnTo>
                <a:lnTo>
                  <a:pt x="1356" y="870"/>
                </a:lnTo>
                <a:lnTo>
                  <a:pt x="1356" y="870"/>
                </a:lnTo>
                <a:lnTo>
                  <a:pt x="1358" y="870"/>
                </a:lnTo>
                <a:lnTo>
                  <a:pt x="1360" y="870"/>
                </a:lnTo>
                <a:lnTo>
                  <a:pt x="1362" y="870"/>
                </a:lnTo>
                <a:lnTo>
                  <a:pt x="1362" y="870"/>
                </a:lnTo>
                <a:lnTo>
                  <a:pt x="1364" y="870"/>
                </a:lnTo>
                <a:lnTo>
                  <a:pt x="1364" y="868"/>
                </a:lnTo>
                <a:lnTo>
                  <a:pt x="1364" y="870"/>
                </a:lnTo>
                <a:lnTo>
                  <a:pt x="1364" y="870"/>
                </a:lnTo>
                <a:lnTo>
                  <a:pt x="1366" y="870"/>
                </a:lnTo>
                <a:lnTo>
                  <a:pt x="1368" y="870"/>
                </a:lnTo>
                <a:lnTo>
                  <a:pt x="1368" y="870"/>
                </a:lnTo>
                <a:lnTo>
                  <a:pt x="1368" y="870"/>
                </a:lnTo>
                <a:lnTo>
                  <a:pt x="1368" y="870"/>
                </a:lnTo>
                <a:lnTo>
                  <a:pt x="1368" y="870"/>
                </a:lnTo>
                <a:lnTo>
                  <a:pt x="1368" y="872"/>
                </a:lnTo>
                <a:lnTo>
                  <a:pt x="1370" y="872"/>
                </a:lnTo>
                <a:lnTo>
                  <a:pt x="1370" y="872"/>
                </a:lnTo>
                <a:lnTo>
                  <a:pt x="1370" y="874"/>
                </a:lnTo>
                <a:lnTo>
                  <a:pt x="1370" y="874"/>
                </a:lnTo>
                <a:lnTo>
                  <a:pt x="1370" y="876"/>
                </a:lnTo>
                <a:lnTo>
                  <a:pt x="1370" y="876"/>
                </a:lnTo>
                <a:lnTo>
                  <a:pt x="1370" y="876"/>
                </a:lnTo>
                <a:lnTo>
                  <a:pt x="1372" y="879"/>
                </a:lnTo>
                <a:lnTo>
                  <a:pt x="1372" y="881"/>
                </a:lnTo>
                <a:lnTo>
                  <a:pt x="1375" y="881"/>
                </a:lnTo>
                <a:lnTo>
                  <a:pt x="1375" y="883"/>
                </a:lnTo>
                <a:lnTo>
                  <a:pt x="1377" y="885"/>
                </a:lnTo>
                <a:lnTo>
                  <a:pt x="1379" y="885"/>
                </a:lnTo>
                <a:lnTo>
                  <a:pt x="1381" y="885"/>
                </a:lnTo>
                <a:lnTo>
                  <a:pt x="1383" y="885"/>
                </a:lnTo>
                <a:lnTo>
                  <a:pt x="1385" y="885"/>
                </a:lnTo>
                <a:lnTo>
                  <a:pt x="1389" y="885"/>
                </a:lnTo>
                <a:lnTo>
                  <a:pt x="1391" y="885"/>
                </a:lnTo>
                <a:lnTo>
                  <a:pt x="1391" y="885"/>
                </a:lnTo>
                <a:lnTo>
                  <a:pt x="1389" y="885"/>
                </a:lnTo>
                <a:lnTo>
                  <a:pt x="1389" y="887"/>
                </a:lnTo>
                <a:lnTo>
                  <a:pt x="1389" y="887"/>
                </a:lnTo>
                <a:lnTo>
                  <a:pt x="1389" y="887"/>
                </a:lnTo>
                <a:lnTo>
                  <a:pt x="1389" y="889"/>
                </a:lnTo>
                <a:lnTo>
                  <a:pt x="1389" y="889"/>
                </a:lnTo>
                <a:lnTo>
                  <a:pt x="1389" y="889"/>
                </a:lnTo>
                <a:lnTo>
                  <a:pt x="1389" y="889"/>
                </a:lnTo>
                <a:lnTo>
                  <a:pt x="1387" y="891"/>
                </a:lnTo>
                <a:lnTo>
                  <a:pt x="1389" y="891"/>
                </a:lnTo>
                <a:lnTo>
                  <a:pt x="1389" y="893"/>
                </a:lnTo>
                <a:lnTo>
                  <a:pt x="1391" y="893"/>
                </a:lnTo>
                <a:lnTo>
                  <a:pt x="1391" y="893"/>
                </a:lnTo>
                <a:lnTo>
                  <a:pt x="1393" y="895"/>
                </a:lnTo>
                <a:lnTo>
                  <a:pt x="1393" y="895"/>
                </a:lnTo>
                <a:lnTo>
                  <a:pt x="1393" y="895"/>
                </a:lnTo>
                <a:lnTo>
                  <a:pt x="1393" y="895"/>
                </a:lnTo>
                <a:lnTo>
                  <a:pt x="1393" y="895"/>
                </a:lnTo>
                <a:lnTo>
                  <a:pt x="1393" y="895"/>
                </a:lnTo>
                <a:lnTo>
                  <a:pt x="1393" y="897"/>
                </a:lnTo>
                <a:lnTo>
                  <a:pt x="1393" y="900"/>
                </a:lnTo>
                <a:lnTo>
                  <a:pt x="1391" y="900"/>
                </a:lnTo>
                <a:lnTo>
                  <a:pt x="1393" y="900"/>
                </a:lnTo>
                <a:lnTo>
                  <a:pt x="1391" y="902"/>
                </a:lnTo>
                <a:lnTo>
                  <a:pt x="1391" y="902"/>
                </a:lnTo>
                <a:lnTo>
                  <a:pt x="1391" y="902"/>
                </a:lnTo>
                <a:lnTo>
                  <a:pt x="1393" y="904"/>
                </a:lnTo>
                <a:lnTo>
                  <a:pt x="1393" y="904"/>
                </a:lnTo>
                <a:lnTo>
                  <a:pt x="1393" y="904"/>
                </a:lnTo>
                <a:lnTo>
                  <a:pt x="1393" y="904"/>
                </a:lnTo>
                <a:lnTo>
                  <a:pt x="1395" y="904"/>
                </a:lnTo>
                <a:lnTo>
                  <a:pt x="1395" y="904"/>
                </a:lnTo>
                <a:lnTo>
                  <a:pt x="1395" y="904"/>
                </a:lnTo>
                <a:lnTo>
                  <a:pt x="1398" y="904"/>
                </a:lnTo>
                <a:lnTo>
                  <a:pt x="1398" y="904"/>
                </a:lnTo>
                <a:lnTo>
                  <a:pt x="1398" y="904"/>
                </a:lnTo>
                <a:lnTo>
                  <a:pt x="1398" y="906"/>
                </a:lnTo>
                <a:lnTo>
                  <a:pt x="1395" y="906"/>
                </a:lnTo>
                <a:lnTo>
                  <a:pt x="1395" y="906"/>
                </a:lnTo>
                <a:lnTo>
                  <a:pt x="1395" y="906"/>
                </a:lnTo>
                <a:lnTo>
                  <a:pt x="1395" y="908"/>
                </a:lnTo>
                <a:lnTo>
                  <a:pt x="1395" y="908"/>
                </a:lnTo>
                <a:lnTo>
                  <a:pt x="1395" y="908"/>
                </a:lnTo>
                <a:lnTo>
                  <a:pt x="1395" y="908"/>
                </a:lnTo>
                <a:lnTo>
                  <a:pt x="1395" y="906"/>
                </a:lnTo>
                <a:lnTo>
                  <a:pt x="1395" y="906"/>
                </a:lnTo>
                <a:lnTo>
                  <a:pt x="1395" y="908"/>
                </a:lnTo>
                <a:lnTo>
                  <a:pt x="1395" y="908"/>
                </a:lnTo>
                <a:lnTo>
                  <a:pt x="1395" y="910"/>
                </a:lnTo>
                <a:lnTo>
                  <a:pt x="1395" y="910"/>
                </a:lnTo>
                <a:lnTo>
                  <a:pt x="1395" y="910"/>
                </a:lnTo>
                <a:lnTo>
                  <a:pt x="1395" y="912"/>
                </a:lnTo>
                <a:lnTo>
                  <a:pt x="1395" y="912"/>
                </a:lnTo>
                <a:lnTo>
                  <a:pt x="1395" y="910"/>
                </a:lnTo>
                <a:lnTo>
                  <a:pt x="1395" y="910"/>
                </a:lnTo>
                <a:lnTo>
                  <a:pt x="1398" y="910"/>
                </a:lnTo>
                <a:lnTo>
                  <a:pt x="1400" y="910"/>
                </a:lnTo>
                <a:lnTo>
                  <a:pt x="1400" y="910"/>
                </a:lnTo>
                <a:lnTo>
                  <a:pt x="1402" y="910"/>
                </a:lnTo>
                <a:lnTo>
                  <a:pt x="1402" y="910"/>
                </a:lnTo>
                <a:lnTo>
                  <a:pt x="1402" y="912"/>
                </a:lnTo>
                <a:lnTo>
                  <a:pt x="1402" y="912"/>
                </a:lnTo>
                <a:lnTo>
                  <a:pt x="1402" y="912"/>
                </a:lnTo>
                <a:lnTo>
                  <a:pt x="1402" y="914"/>
                </a:lnTo>
                <a:lnTo>
                  <a:pt x="1402" y="914"/>
                </a:lnTo>
                <a:lnTo>
                  <a:pt x="1404" y="914"/>
                </a:lnTo>
                <a:lnTo>
                  <a:pt x="1404" y="914"/>
                </a:lnTo>
                <a:lnTo>
                  <a:pt x="1404" y="914"/>
                </a:lnTo>
                <a:lnTo>
                  <a:pt x="1404" y="914"/>
                </a:lnTo>
                <a:lnTo>
                  <a:pt x="1408" y="914"/>
                </a:lnTo>
                <a:lnTo>
                  <a:pt x="1408" y="914"/>
                </a:lnTo>
                <a:lnTo>
                  <a:pt x="1408" y="916"/>
                </a:lnTo>
                <a:lnTo>
                  <a:pt x="1410" y="916"/>
                </a:lnTo>
                <a:lnTo>
                  <a:pt x="1416" y="916"/>
                </a:lnTo>
                <a:lnTo>
                  <a:pt x="1419" y="916"/>
                </a:lnTo>
                <a:lnTo>
                  <a:pt x="1421" y="916"/>
                </a:lnTo>
                <a:lnTo>
                  <a:pt x="1423" y="916"/>
                </a:lnTo>
                <a:lnTo>
                  <a:pt x="1423" y="916"/>
                </a:lnTo>
                <a:lnTo>
                  <a:pt x="1423" y="916"/>
                </a:lnTo>
                <a:lnTo>
                  <a:pt x="1427" y="916"/>
                </a:lnTo>
                <a:lnTo>
                  <a:pt x="1427" y="916"/>
                </a:lnTo>
                <a:lnTo>
                  <a:pt x="1429" y="918"/>
                </a:lnTo>
                <a:lnTo>
                  <a:pt x="1429" y="918"/>
                </a:lnTo>
                <a:lnTo>
                  <a:pt x="1431" y="918"/>
                </a:lnTo>
                <a:lnTo>
                  <a:pt x="1433" y="918"/>
                </a:lnTo>
                <a:lnTo>
                  <a:pt x="1435" y="918"/>
                </a:lnTo>
                <a:lnTo>
                  <a:pt x="1435" y="918"/>
                </a:lnTo>
                <a:lnTo>
                  <a:pt x="1435" y="918"/>
                </a:lnTo>
                <a:lnTo>
                  <a:pt x="1435" y="918"/>
                </a:lnTo>
                <a:lnTo>
                  <a:pt x="1435" y="918"/>
                </a:lnTo>
                <a:lnTo>
                  <a:pt x="1435" y="918"/>
                </a:lnTo>
                <a:lnTo>
                  <a:pt x="1435" y="918"/>
                </a:lnTo>
                <a:lnTo>
                  <a:pt x="1437" y="918"/>
                </a:lnTo>
                <a:lnTo>
                  <a:pt x="1437" y="918"/>
                </a:lnTo>
                <a:lnTo>
                  <a:pt x="1437" y="918"/>
                </a:lnTo>
                <a:lnTo>
                  <a:pt x="1437" y="918"/>
                </a:lnTo>
                <a:lnTo>
                  <a:pt x="1437" y="918"/>
                </a:lnTo>
                <a:lnTo>
                  <a:pt x="1437" y="921"/>
                </a:lnTo>
                <a:lnTo>
                  <a:pt x="1437" y="921"/>
                </a:lnTo>
                <a:lnTo>
                  <a:pt x="1437" y="921"/>
                </a:lnTo>
                <a:lnTo>
                  <a:pt x="1437" y="921"/>
                </a:lnTo>
                <a:lnTo>
                  <a:pt x="1437" y="921"/>
                </a:lnTo>
                <a:lnTo>
                  <a:pt x="1437" y="921"/>
                </a:lnTo>
                <a:lnTo>
                  <a:pt x="1439" y="921"/>
                </a:lnTo>
                <a:lnTo>
                  <a:pt x="1439" y="921"/>
                </a:lnTo>
                <a:lnTo>
                  <a:pt x="1442" y="921"/>
                </a:lnTo>
                <a:lnTo>
                  <a:pt x="1442" y="921"/>
                </a:lnTo>
                <a:lnTo>
                  <a:pt x="1444" y="921"/>
                </a:lnTo>
                <a:lnTo>
                  <a:pt x="1444" y="921"/>
                </a:lnTo>
                <a:lnTo>
                  <a:pt x="1444" y="921"/>
                </a:lnTo>
                <a:lnTo>
                  <a:pt x="1444" y="921"/>
                </a:lnTo>
                <a:lnTo>
                  <a:pt x="1444" y="921"/>
                </a:lnTo>
                <a:lnTo>
                  <a:pt x="1444" y="921"/>
                </a:lnTo>
                <a:lnTo>
                  <a:pt x="1444" y="921"/>
                </a:lnTo>
                <a:lnTo>
                  <a:pt x="1446" y="921"/>
                </a:lnTo>
                <a:lnTo>
                  <a:pt x="1448" y="921"/>
                </a:lnTo>
                <a:lnTo>
                  <a:pt x="1448" y="921"/>
                </a:lnTo>
                <a:lnTo>
                  <a:pt x="1448" y="921"/>
                </a:lnTo>
                <a:lnTo>
                  <a:pt x="1448" y="923"/>
                </a:lnTo>
                <a:lnTo>
                  <a:pt x="1450" y="923"/>
                </a:lnTo>
                <a:lnTo>
                  <a:pt x="1450" y="923"/>
                </a:lnTo>
                <a:lnTo>
                  <a:pt x="1450" y="923"/>
                </a:lnTo>
                <a:lnTo>
                  <a:pt x="1450" y="925"/>
                </a:lnTo>
                <a:lnTo>
                  <a:pt x="1450" y="925"/>
                </a:lnTo>
                <a:lnTo>
                  <a:pt x="1450" y="925"/>
                </a:lnTo>
                <a:lnTo>
                  <a:pt x="1450" y="925"/>
                </a:lnTo>
                <a:lnTo>
                  <a:pt x="1452" y="927"/>
                </a:lnTo>
                <a:lnTo>
                  <a:pt x="1452" y="927"/>
                </a:lnTo>
                <a:lnTo>
                  <a:pt x="1452" y="927"/>
                </a:lnTo>
                <a:lnTo>
                  <a:pt x="1452" y="927"/>
                </a:lnTo>
                <a:lnTo>
                  <a:pt x="1452" y="927"/>
                </a:lnTo>
                <a:lnTo>
                  <a:pt x="1454" y="927"/>
                </a:lnTo>
                <a:lnTo>
                  <a:pt x="1454" y="927"/>
                </a:lnTo>
                <a:lnTo>
                  <a:pt x="1454" y="927"/>
                </a:lnTo>
                <a:lnTo>
                  <a:pt x="1454" y="927"/>
                </a:lnTo>
                <a:lnTo>
                  <a:pt x="1454" y="927"/>
                </a:lnTo>
                <a:lnTo>
                  <a:pt x="1454" y="929"/>
                </a:lnTo>
                <a:lnTo>
                  <a:pt x="1454" y="929"/>
                </a:lnTo>
                <a:lnTo>
                  <a:pt x="1454" y="931"/>
                </a:lnTo>
                <a:lnTo>
                  <a:pt x="1456" y="931"/>
                </a:lnTo>
                <a:lnTo>
                  <a:pt x="1456" y="931"/>
                </a:lnTo>
                <a:lnTo>
                  <a:pt x="1458" y="931"/>
                </a:lnTo>
                <a:lnTo>
                  <a:pt x="1458" y="931"/>
                </a:lnTo>
                <a:lnTo>
                  <a:pt x="1458" y="931"/>
                </a:lnTo>
                <a:lnTo>
                  <a:pt x="1458" y="931"/>
                </a:lnTo>
                <a:lnTo>
                  <a:pt x="1458" y="931"/>
                </a:lnTo>
                <a:lnTo>
                  <a:pt x="1458" y="931"/>
                </a:lnTo>
                <a:lnTo>
                  <a:pt x="1458" y="931"/>
                </a:lnTo>
                <a:lnTo>
                  <a:pt x="1460" y="931"/>
                </a:lnTo>
                <a:lnTo>
                  <a:pt x="1458" y="933"/>
                </a:lnTo>
                <a:lnTo>
                  <a:pt x="1458" y="933"/>
                </a:lnTo>
                <a:lnTo>
                  <a:pt x="1458" y="933"/>
                </a:lnTo>
                <a:lnTo>
                  <a:pt x="1458" y="935"/>
                </a:lnTo>
                <a:lnTo>
                  <a:pt x="1458" y="935"/>
                </a:lnTo>
                <a:lnTo>
                  <a:pt x="1458" y="935"/>
                </a:lnTo>
                <a:lnTo>
                  <a:pt x="1458" y="935"/>
                </a:lnTo>
                <a:lnTo>
                  <a:pt x="1460" y="935"/>
                </a:lnTo>
                <a:lnTo>
                  <a:pt x="1460" y="935"/>
                </a:lnTo>
                <a:lnTo>
                  <a:pt x="1460" y="935"/>
                </a:lnTo>
                <a:lnTo>
                  <a:pt x="1458" y="935"/>
                </a:lnTo>
                <a:lnTo>
                  <a:pt x="1458" y="935"/>
                </a:lnTo>
                <a:lnTo>
                  <a:pt x="1460" y="937"/>
                </a:lnTo>
                <a:lnTo>
                  <a:pt x="1460" y="937"/>
                </a:lnTo>
                <a:lnTo>
                  <a:pt x="1460" y="937"/>
                </a:lnTo>
                <a:lnTo>
                  <a:pt x="1460" y="937"/>
                </a:lnTo>
                <a:lnTo>
                  <a:pt x="1460" y="939"/>
                </a:lnTo>
                <a:lnTo>
                  <a:pt x="1460" y="939"/>
                </a:lnTo>
                <a:lnTo>
                  <a:pt x="1463" y="939"/>
                </a:lnTo>
                <a:lnTo>
                  <a:pt x="1463" y="939"/>
                </a:lnTo>
                <a:lnTo>
                  <a:pt x="1463" y="941"/>
                </a:lnTo>
                <a:lnTo>
                  <a:pt x="1463" y="941"/>
                </a:lnTo>
                <a:lnTo>
                  <a:pt x="1465" y="941"/>
                </a:lnTo>
                <a:lnTo>
                  <a:pt x="1465" y="941"/>
                </a:lnTo>
                <a:lnTo>
                  <a:pt x="1465" y="939"/>
                </a:lnTo>
                <a:lnTo>
                  <a:pt x="1465" y="939"/>
                </a:lnTo>
                <a:lnTo>
                  <a:pt x="1465" y="941"/>
                </a:lnTo>
                <a:lnTo>
                  <a:pt x="1465" y="941"/>
                </a:lnTo>
                <a:lnTo>
                  <a:pt x="1465" y="941"/>
                </a:lnTo>
                <a:lnTo>
                  <a:pt x="1465" y="941"/>
                </a:lnTo>
                <a:lnTo>
                  <a:pt x="1465" y="941"/>
                </a:lnTo>
                <a:lnTo>
                  <a:pt x="1463" y="941"/>
                </a:lnTo>
                <a:lnTo>
                  <a:pt x="1463" y="941"/>
                </a:lnTo>
                <a:lnTo>
                  <a:pt x="1463" y="941"/>
                </a:lnTo>
                <a:lnTo>
                  <a:pt x="1460" y="941"/>
                </a:lnTo>
                <a:lnTo>
                  <a:pt x="1460" y="941"/>
                </a:lnTo>
                <a:lnTo>
                  <a:pt x="1460" y="941"/>
                </a:lnTo>
                <a:lnTo>
                  <a:pt x="1460" y="939"/>
                </a:lnTo>
                <a:lnTo>
                  <a:pt x="1460" y="941"/>
                </a:lnTo>
                <a:lnTo>
                  <a:pt x="1458" y="941"/>
                </a:lnTo>
                <a:lnTo>
                  <a:pt x="1458" y="941"/>
                </a:lnTo>
                <a:lnTo>
                  <a:pt x="1458" y="941"/>
                </a:lnTo>
                <a:lnTo>
                  <a:pt x="1458" y="941"/>
                </a:lnTo>
                <a:lnTo>
                  <a:pt x="1460" y="944"/>
                </a:lnTo>
                <a:lnTo>
                  <a:pt x="1460" y="944"/>
                </a:lnTo>
                <a:lnTo>
                  <a:pt x="1460" y="946"/>
                </a:lnTo>
                <a:lnTo>
                  <a:pt x="1460" y="946"/>
                </a:lnTo>
                <a:lnTo>
                  <a:pt x="1458" y="948"/>
                </a:lnTo>
                <a:lnTo>
                  <a:pt x="1456" y="946"/>
                </a:lnTo>
                <a:lnTo>
                  <a:pt x="1454" y="946"/>
                </a:lnTo>
                <a:lnTo>
                  <a:pt x="1452" y="944"/>
                </a:lnTo>
                <a:lnTo>
                  <a:pt x="1450" y="944"/>
                </a:lnTo>
                <a:lnTo>
                  <a:pt x="1450" y="944"/>
                </a:lnTo>
                <a:lnTo>
                  <a:pt x="1448" y="944"/>
                </a:lnTo>
                <a:lnTo>
                  <a:pt x="1448" y="944"/>
                </a:lnTo>
                <a:lnTo>
                  <a:pt x="1448" y="946"/>
                </a:lnTo>
                <a:lnTo>
                  <a:pt x="1446" y="944"/>
                </a:lnTo>
                <a:lnTo>
                  <a:pt x="1448" y="944"/>
                </a:lnTo>
                <a:lnTo>
                  <a:pt x="1448" y="941"/>
                </a:lnTo>
                <a:lnTo>
                  <a:pt x="1448" y="941"/>
                </a:lnTo>
                <a:lnTo>
                  <a:pt x="1448" y="941"/>
                </a:lnTo>
                <a:lnTo>
                  <a:pt x="1446" y="941"/>
                </a:lnTo>
                <a:lnTo>
                  <a:pt x="1446" y="941"/>
                </a:lnTo>
                <a:lnTo>
                  <a:pt x="1444" y="941"/>
                </a:lnTo>
                <a:lnTo>
                  <a:pt x="1444" y="941"/>
                </a:lnTo>
                <a:lnTo>
                  <a:pt x="1444" y="941"/>
                </a:lnTo>
                <a:lnTo>
                  <a:pt x="1446" y="941"/>
                </a:lnTo>
                <a:lnTo>
                  <a:pt x="1446" y="939"/>
                </a:lnTo>
                <a:lnTo>
                  <a:pt x="1446" y="939"/>
                </a:lnTo>
                <a:lnTo>
                  <a:pt x="1446" y="939"/>
                </a:lnTo>
                <a:lnTo>
                  <a:pt x="1446" y="939"/>
                </a:lnTo>
                <a:lnTo>
                  <a:pt x="1446" y="939"/>
                </a:lnTo>
                <a:lnTo>
                  <a:pt x="1446" y="939"/>
                </a:lnTo>
                <a:lnTo>
                  <a:pt x="1446" y="939"/>
                </a:lnTo>
                <a:lnTo>
                  <a:pt x="1444" y="939"/>
                </a:lnTo>
                <a:lnTo>
                  <a:pt x="1444" y="939"/>
                </a:lnTo>
                <a:lnTo>
                  <a:pt x="1444" y="939"/>
                </a:lnTo>
                <a:lnTo>
                  <a:pt x="1444" y="939"/>
                </a:lnTo>
                <a:lnTo>
                  <a:pt x="1444" y="939"/>
                </a:lnTo>
                <a:lnTo>
                  <a:pt x="1444" y="939"/>
                </a:lnTo>
                <a:lnTo>
                  <a:pt x="1444" y="937"/>
                </a:lnTo>
                <a:lnTo>
                  <a:pt x="1444" y="937"/>
                </a:lnTo>
                <a:lnTo>
                  <a:pt x="1442" y="937"/>
                </a:lnTo>
                <a:lnTo>
                  <a:pt x="1442" y="937"/>
                </a:lnTo>
                <a:lnTo>
                  <a:pt x="1442" y="935"/>
                </a:lnTo>
                <a:lnTo>
                  <a:pt x="1442" y="935"/>
                </a:lnTo>
                <a:lnTo>
                  <a:pt x="1442" y="935"/>
                </a:lnTo>
                <a:lnTo>
                  <a:pt x="1442" y="933"/>
                </a:lnTo>
                <a:lnTo>
                  <a:pt x="1442" y="933"/>
                </a:lnTo>
                <a:lnTo>
                  <a:pt x="1439" y="933"/>
                </a:lnTo>
                <a:lnTo>
                  <a:pt x="1437" y="933"/>
                </a:lnTo>
                <a:lnTo>
                  <a:pt x="1435" y="933"/>
                </a:lnTo>
                <a:lnTo>
                  <a:pt x="1435" y="933"/>
                </a:lnTo>
                <a:lnTo>
                  <a:pt x="1435" y="935"/>
                </a:lnTo>
                <a:lnTo>
                  <a:pt x="1437" y="935"/>
                </a:lnTo>
                <a:lnTo>
                  <a:pt x="1437" y="935"/>
                </a:lnTo>
                <a:lnTo>
                  <a:pt x="1437" y="935"/>
                </a:lnTo>
                <a:lnTo>
                  <a:pt x="1437" y="935"/>
                </a:lnTo>
                <a:lnTo>
                  <a:pt x="1439" y="937"/>
                </a:lnTo>
                <a:lnTo>
                  <a:pt x="1439" y="937"/>
                </a:lnTo>
                <a:lnTo>
                  <a:pt x="1439" y="937"/>
                </a:lnTo>
                <a:lnTo>
                  <a:pt x="1439" y="937"/>
                </a:lnTo>
                <a:lnTo>
                  <a:pt x="1442" y="939"/>
                </a:lnTo>
                <a:lnTo>
                  <a:pt x="1442" y="939"/>
                </a:lnTo>
                <a:lnTo>
                  <a:pt x="1442" y="939"/>
                </a:lnTo>
                <a:lnTo>
                  <a:pt x="1442" y="941"/>
                </a:lnTo>
                <a:lnTo>
                  <a:pt x="1442" y="941"/>
                </a:lnTo>
                <a:lnTo>
                  <a:pt x="1442" y="944"/>
                </a:lnTo>
                <a:lnTo>
                  <a:pt x="1442" y="944"/>
                </a:lnTo>
                <a:lnTo>
                  <a:pt x="1442" y="946"/>
                </a:lnTo>
                <a:lnTo>
                  <a:pt x="1442" y="946"/>
                </a:lnTo>
                <a:lnTo>
                  <a:pt x="1439" y="948"/>
                </a:lnTo>
                <a:lnTo>
                  <a:pt x="1439" y="948"/>
                </a:lnTo>
                <a:lnTo>
                  <a:pt x="1439" y="948"/>
                </a:lnTo>
                <a:lnTo>
                  <a:pt x="1439" y="948"/>
                </a:lnTo>
                <a:lnTo>
                  <a:pt x="1437" y="948"/>
                </a:lnTo>
                <a:lnTo>
                  <a:pt x="1437" y="950"/>
                </a:lnTo>
                <a:lnTo>
                  <a:pt x="1437" y="950"/>
                </a:lnTo>
                <a:lnTo>
                  <a:pt x="1437" y="952"/>
                </a:lnTo>
                <a:lnTo>
                  <a:pt x="1437" y="952"/>
                </a:lnTo>
                <a:lnTo>
                  <a:pt x="1435" y="954"/>
                </a:lnTo>
                <a:lnTo>
                  <a:pt x="1435" y="954"/>
                </a:lnTo>
                <a:lnTo>
                  <a:pt x="1435" y="956"/>
                </a:lnTo>
                <a:lnTo>
                  <a:pt x="1435" y="962"/>
                </a:lnTo>
                <a:lnTo>
                  <a:pt x="1435" y="962"/>
                </a:lnTo>
                <a:lnTo>
                  <a:pt x="1435" y="965"/>
                </a:lnTo>
                <a:lnTo>
                  <a:pt x="1435" y="967"/>
                </a:lnTo>
                <a:lnTo>
                  <a:pt x="1435" y="967"/>
                </a:lnTo>
                <a:lnTo>
                  <a:pt x="1433" y="969"/>
                </a:lnTo>
                <a:lnTo>
                  <a:pt x="1433" y="969"/>
                </a:lnTo>
                <a:lnTo>
                  <a:pt x="1431" y="969"/>
                </a:lnTo>
                <a:lnTo>
                  <a:pt x="1431" y="971"/>
                </a:lnTo>
                <a:lnTo>
                  <a:pt x="1431" y="971"/>
                </a:lnTo>
                <a:lnTo>
                  <a:pt x="1429" y="971"/>
                </a:lnTo>
                <a:lnTo>
                  <a:pt x="1427" y="973"/>
                </a:lnTo>
                <a:lnTo>
                  <a:pt x="1425" y="973"/>
                </a:lnTo>
                <a:lnTo>
                  <a:pt x="1425" y="973"/>
                </a:lnTo>
                <a:lnTo>
                  <a:pt x="1425" y="971"/>
                </a:lnTo>
                <a:lnTo>
                  <a:pt x="1425" y="969"/>
                </a:lnTo>
                <a:lnTo>
                  <a:pt x="1423" y="962"/>
                </a:lnTo>
                <a:lnTo>
                  <a:pt x="1423" y="958"/>
                </a:lnTo>
                <a:lnTo>
                  <a:pt x="1421" y="956"/>
                </a:lnTo>
                <a:lnTo>
                  <a:pt x="1421" y="956"/>
                </a:lnTo>
                <a:lnTo>
                  <a:pt x="1419" y="954"/>
                </a:lnTo>
                <a:lnTo>
                  <a:pt x="1419" y="954"/>
                </a:lnTo>
                <a:lnTo>
                  <a:pt x="1416" y="954"/>
                </a:lnTo>
                <a:lnTo>
                  <a:pt x="1416" y="956"/>
                </a:lnTo>
                <a:lnTo>
                  <a:pt x="1414" y="956"/>
                </a:lnTo>
                <a:lnTo>
                  <a:pt x="1412" y="956"/>
                </a:lnTo>
                <a:lnTo>
                  <a:pt x="1412" y="956"/>
                </a:lnTo>
                <a:lnTo>
                  <a:pt x="1412" y="956"/>
                </a:lnTo>
                <a:lnTo>
                  <a:pt x="1412" y="956"/>
                </a:lnTo>
                <a:lnTo>
                  <a:pt x="1412" y="956"/>
                </a:lnTo>
                <a:lnTo>
                  <a:pt x="1412" y="958"/>
                </a:lnTo>
                <a:lnTo>
                  <a:pt x="1412" y="958"/>
                </a:lnTo>
                <a:lnTo>
                  <a:pt x="1410" y="960"/>
                </a:lnTo>
                <a:lnTo>
                  <a:pt x="1410" y="960"/>
                </a:lnTo>
                <a:lnTo>
                  <a:pt x="1410" y="960"/>
                </a:lnTo>
                <a:lnTo>
                  <a:pt x="1408" y="960"/>
                </a:lnTo>
                <a:lnTo>
                  <a:pt x="1408" y="962"/>
                </a:lnTo>
                <a:lnTo>
                  <a:pt x="1408" y="962"/>
                </a:lnTo>
                <a:lnTo>
                  <a:pt x="1406" y="962"/>
                </a:lnTo>
                <a:lnTo>
                  <a:pt x="1404" y="962"/>
                </a:lnTo>
                <a:lnTo>
                  <a:pt x="1404" y="960"/>
                </a:lnTo>
                <a:lnTo>
                  <a:pt x="1404" y="960"/>
                </a:lnTo>
                <a:lnTo>
                  <a:pt x="1404" y="960"/>
                </a:lnTo>
                <a:lnTo>
                  <a:pt x="1404" y="958"/>
                </a:lnTo>
                <a:lnTo>
                  <a:pt x="1404" y="958"/>
                </a:lnTo>
                <a:lnTo>
                  <a:pt x="1404" y="956"/>
                </a:lnTo>
                <a:lnTo>
                  <a:pt x="1406" y="956"/>
                </a:lnTo>
                <a:lnTo>
                  <a:pt x="1406" y="956"/>
                </a:lnTo>
                <a:lnTo>
                  <a:pt x="1408" y="956"/>
                </a:lnTo>
                <a:lnTo>
                  <a:pt x="1408" y="954"/>
                </a:lnTo>
                <a:lnTo>
                  <a:pt x="1408" y="954"/>
                </a:lnTo>
                <a:lnTo>
                  <a:pt x="1408" y="954"/>
                </a:lnTo>
                <a:lnTo>
                  <a:pt x="1408" y="954"/>
                </a:lnTo>
                <a:lnTo>
                  <a:pt x="1410" y="952"/>
                </a:lnTo>
                <a:lnTo>
                  <a:pt x="1410" y="950"/>
                </a:lnTo>
                <a:lnTo>
                  <a:pt x="1410" y="950"/>
                </a:lnTo>
                <a:lnTo>
                  <a:pt x="1410" y="950"/>
                </a:lnTo>
                <a:lnTo>
                  <a:pt x="1410" y="952"/>
                </a:lnTo>
                <a:lnTo>
                  <a:pt x="1412" y="950"/>
                </a:lnTo>
                <a:lnTo>
                  <a:pt x="1412" y="950"/>
                </a:lnTo>
                <a:lnTo>
                  <a:pt x="1412" y="948"/>
                </a:lnTo>
                <a:lnTo>
                  <a:pt x="1412" y="946"/>
                </a:lnTo>
                <a:lnTo>
                  <a:pt x="1412" y="944"/>
                </a:lnTo>
                <a:lnTo>
                  <a:pt x="1412" y="944"/>
                </a:lnTo>
                <a:lnTo>
                  <a:pt x="1412" y="941"/>
                </a:lnTo>
                <a:lnTo>
                  <a:pt x="1412" y="939"/>
                </a:lnTo>
                <a:lnTo>
                  <a:pt x="1410" y="939"/>
                </a:lnTo>
                <a:lnTo>
                  <a:pt x="1410" y="937"/>
                </a:lnTo>
                <a:lnTo>
                  <a:pt x="1410" y="937"/>
                </a:lnTo>
                <a:lnTo>
                  <a:pt x="1410" y="937"/>
                </a:lnTo>
                <a:lnTo>
                  <a:pt x="1412" y="937"/>
                </a:lnTo>
                <a:lnTo>
                  <a:pt x="1412" y="937"/>
                </a:lnTo>
                <a:lnTo>
                  <a:pt x="1412" y="937"/>
                </a:lnTo>
                <a:lnTo>
                  <a:pt x="1412" y="937"/>
                </a:lnTo>
                <a:lnTo>
                  <a:pt x="1412" y="937"/>
                </a:lnTo>
                <a:lnTo>
                  <a:pt x="1412" y="935"/>
                </a:lnTo>
                <a:lnTo>
                  <a:pt x="1412" y="935"/>
                </a:lnTo>
                <a:lnTo>
                  <a:pt x="1412" y="935"/>
                </a:lnTo>
                <a:lnTo>
                  <a:pt x="1412" y="933"/>
                </a:lnTo>
                <a:lnTo>
                  <a:pt x="1412" y="933"/>
                </a:lnTo>
                <a:lnTo>
                  <a:pt x="1412" y="933"/>
                </a:lnTo>
                <a:lnTo>
                  <a:pt x="1410" y="933"/>
                </a:lnTo>
                <a:lnTo>
                  <a:pt x="1410" y="931"/>
                </a:lnTo>
                <a:lnTo>
                  <a:pt x="1408" y="931"/>
                </a:lnTo>
                <a:lnTo>
                  <a:pt x="1404" y="929"/>
                </a:lnTo>
                <a:lnTo>
                  <a:pt x="1404" y="929"/>
                </a:lnTo>
                <a:lnTo>
                  <a:pt x="1404" y="929"/>
                </a:lnTo>
                <a:lnTo>
                  <a:pt x="1402" y="929"/>
                </a:lnTo>
                <a:lnTo>
                  <a:pt x="1402" y="929"/>
                </a:lnTo>
                <a:lnTo>
                  <a:pt x="1400" y="927"/>
                </a:lnTo>
                <a:lnTo>
                  <a:pt x="1400" y="927"/>
                </a:lnTo>
                <a:lnTo>
                  <a:pt x="1400" y="927"/>
                </a:lnTo>
                <a:lnTo>
                  <a:pt x="1398" y="927"/>
                </a:lnTo>
                <a:lnTo>
                  <a:pt x="1395" y="927"/>
                </a:lnTo>
                <a:lnTo>
                  <a:pt x="1395" y="925"/>
                </a:lnTo>
                <a:lnTo>
                  <a:pt x="1393" y="925"/>
                </a:lnTo>
                <a:lnTo>
                  <a:pt x="1391" y="925"/>
                </a:lnTo>
                <a:lnTo>
                  <a:pt x="1391" y="925"/>
                </a:lnTo>
                <a:lnTo>
                  <a:pt x="1389" y="925"/>
                </a:lnTo>
                <a:lnTo>
                  <a:pt x="1389" y="925"/>
                </a:lnTo>
                <a:lnTo>
                  <a:pt x="1389" y="925"/>
                </a:lnTo>
                <a:lnTo>
                  <a:pt x="1389" y="925"/>
                </a:lnTo>
                <a:lnTo>
                  <a:pt x="1389" y="925"/>
                </a:lnTo>
                <a:lnTo>
                  <a:pt x="1387" y="927"/>
                </a:lnTo>
                <a:lnTo>
                  <a:pt x="1387" y="927"/>
                </a:lnTo>
                <a:lnTo>
                  <a:pt x="1387" y="929"/>
                </a:lnTo>
                <a:lnTo>
                  <a:pt x="1387" y="929"/>
                </a:lnTo>
                <a:lnTo>
                  <a:pt x="1387" y="929"/>
                </a:lnTo>
                <a:lnTo>
                  <a:pt x="1389" y="931"/>
                </a:lnTo>
                <a:lnTo>
                  <a:pt x="1389" y="931"/>
                </a:lnTo>
                <a:lnTo>
                  <a:pt x="1389" y="931"/>
                </a:lnTo>
                <a:lnTo>
                  <a:pt x="1389" y="931"/>
                </a:lnTo>
                <a:lnTo>
                  <a:pt x="1387" y="931"/>
                </a:lnTo>
                <a:lnTo>
                  <a:pt x="1387" y="931"/>
                </a:lnTo>
                <a:lnTo>
                  <a:pt x="1385" y="931"/>
                </a:lnTo>
                <a:lnTo>
                  <a:pt x="1383" y="933"/>
                </a:lnTo>
                <a:lnTo>
                  <a:pt x="1383" y="933"/>
                </a:lnTo>
                <a:lnTo>
                  <a:pt x="1383" y="933"/>
                </a:lnTo>
                <a:lnTo>
                  <a:pt x="1383" y="935"/>
                </a:lnTo>
                <a:lnTo>
                  <a:pt x="1383" y="937"/>
                </a:lnTo>
                <a:lnTo>
                  <a:pt x="1383" y="937"/>
                </a:lnTo>
                <a:lnTo>
                  <a:pt x="1383" y="939"/>
                </a:lnTo>
                <a:lnTo>
                  <a:pt x="1381" y="941"/>
                </a:lnTo>
                <a:lnTo>
                  <a:pt x="1381" y="941"/>
                </a:lnTo>
                <a:lnTo>
                  <a:pt x="1381" y="941"/>
                </a:lnTo>
                <a:lnTo>
                  <a:pt x="1381" y="941"/>
                </a:lnTo>
                <a:lnTo>
                  <a:pt x="1381" y="939"/>
                </a:lnTo>
                <a:lnTo>
                  <a:pt x="1381" y="939"/>
                </a:lnTo>
                <a:lnTo>
                  <a:pt x="1381" y="937"/>
                </a:lnTo>
                <a:lnTo>
                  <a:pt x="1381" y="937"/>
                </a:lnTo>
                <a:lnTo>
                  <a:pt x="1381" y="939"/>
                </a:lnTo>
                <a:lnTo>
                  <a:pt x="1381" y="939"/>
                </a:lnTo>
                <a:lnTo>
                  <a:pt x="1381" y="939"/>
                </a:lnTo>
                <a:lnTo>
                  <a:pt x="1381" y="939"/>
                </a:lnTo>
                <a:lnTo>
                  <a:pt x="1381" y="939"/>
                </a:lnTo>
                <a:lnTo>
                  <a:pt x="1381" y="941"/>
                </a:lnTo>
                <a:lnTo>
                  <a:pt x="1379" y="941"/>
                </a:lnTo>
                <a:lnTo>
                  <a:pt x="1379" y="941"/>
                </a:lnTo>
                <a:lnTo>
                  <a:pt x="1379" y="939"/>
                </a:lnTo>
                <a:lnTo>
                  <a:pt x="1379" y="939"/>
                </a:lnTo>
                <a:lnTo>
                  <a:pt x="1379" y="937"/>
                </a:lnTo>
                <a:lnTo>
                  <a:pt x="1379" y="937"/>
                </a:lnTo>
                <a:lnTo>
                  <a:pt x="1381" y="937"/>
                </a:lnTo>
                <a:lnTo>
                  <a:pt x="1379" y="935"/>
                </a:lnTo>
                <a:lnTo>
                  <a:pt x="1381" y="935"/>
                </a:lnTo>
                <a:lnTo>
                  <a:pt x="1381" y="935"/>
                </a:lnTo>
                <a:lnTo>
                  <a:pt x="1381" y="935"/>
                </a:lnTo>
                <a:lnTo>
                  <a:pt x="1379" y="935"/>
                </a:lnTo>
                <a:lnTo>
                  <a:pt x="1379" y="935"/>
                </a:lnTo>
                <a:lnTo>
                  <a:pt x="1377" y="937"/>
                </a:lnTo>
                <a:lnTo>
                  <a:pt x="1377" y="939"/>
                </a:lnTo>
                <a:lnTo>
                  <a:pt x="1375" y="939"/>
                </a:lnTo>
                <a:lnTo>
                  <a:pt x="1375" y="939"/>
                </a:lnTo>
                <a:lnTo>
                  <a:pt x="1375" y="939"/>
                </a:lnTo>
                <a:lnTo>
                  <a:pt x="1375" y="939"/>
                </a:lnTo>
                <a:lnTo>
                  <a:pt x="1372" y="939"/>
                </a:lnTo>
                <a:lnTo>
                  <a:pt x="1372" y="939"/>
                </a:lnTo>
                <a:lnTo>
                  <a:pt x="1372" y="941"/>
                </a:lnTo>
                <a:lnTo>
                  <a:pt x="1372" y="941"/>
                </a:lnTo>
                <a:lnTo>
                  <a:pt x="1370" y="944"/>
                </a:lnTo>
                <a:lnTo>
                  <a:pt x="1370" y="944"/>
                </a:lnTo>
                <a:lnTo>
                  <a:pt x="1370" y="944"/>
                </a:lnTo>
                <a:lnTo>
                  <a:pt x="1370" y="944"/>
                </a:lnTo>
                <a:lnTo>
                  <a:pt x="1370" y="946"/>
                </a:lnTo>
                <a:lnTo>
                  <a:pt x="1370" y="948"/>
                </a:lnTo>
                <a:lnTo>
                  <a:pt x="1370" y="950"/>
                </a:lnTo>
                <a:lnTo>
                  <a:pt x="1368" y="952"/>
                </a:lnTo>
                <a:lnTo>
                  <a:pt x="1368" y="952"/>
                </a:lnTo>
                <a:lnTo>
                  <a:pt x="1366" y="954"/>
                </a:lnTo>
                <a:lnTo>
                  <a:pt x="1366" y="954"/>
                </a:lnTo>
                <a:lnTo>
                  <a:pt x="1368" y="956"/>
                </a:lnTo>
                <a:lnTo>
                  <a:pt x="1368" y="956"/>
                </a:lnTo>
                <a:lnTo>
                  <a:pt x="1368" y="958"/>
                </a:lnTo>
                <a:lnTo>
                  <a:pt x="1368" y="958"/>
                </a:lnTo>
                <a:lnTo>
                  <a:pt x="1366" y="962"/>
                </a:lnTo>
                <a:lnTo>
                  <a:pt x="1366" y="962"/>
                </a:lnTo>
                <a:lnTo>
                  <a:pt x="1368" y="967"/>
                </a:lnTo>
                <a:lnTo>
                  <a:pt x="1368" y="969"/>
                </a:lnTo>
                <a:lnTo>
                  <a:pt x="1368" y="969"/>
                </a:lnTo>
                <a:lnTo>
                  <a:pt x="1370" y="971"/>
                </a:lnTo>
                <a:lnTo>
                  <a:pt x="1370" y="973"/>
                </a:lnTo>
                <a:lnTo>
                  <a:pt x="1370" y="975"/>
                </a:lnTo>
                <a:lnTo>
                  <a:pt x="1370" y="977"/>
                </a:lnTo>
                <a:lnTo>
                  <a:pt x="1370" y="979"/>
                </a:lnTo>
                <a:lnTo>
                  <a:pt x="1370" y="981"/>
                </a:lnTo>
                <a:lnTo>
                  <a:pt x="1370" y="983"/>
                </a:lnTo>
                <a:lnTo>
                  <a:pt x="1368" y="986"/>
                </a:lnTo>
                <a:lnTo>
                  <a:pt x="1368" y="986"/>
                </a:lnTo>
                <a:lnTo>
                  <a:pt x="1366" y="990"/>
                </a:lnTo>
                <a:lnTo>
                  <a:pt x="1366" y="990"/>
                </a:lnTo>
                <a:lnTo>
                  <a:pt x="1364" y="992"/>
                </a:lnTo>
                <a:lnTo>
                  <a:pt x="1364" y="994"/>
                </a:lnTo>
                <a:lnTo>
                  <a:pt x="1362" y="994"/>
                </a:lnTo>
                <a:lnTo>
                  <a:pt x="1358" y="996"/>
                </a:lnTo>
                <a:lnTo>
                  <a:pt x="1358" y="996"/>
                </a:lnTo>
                <a:lnTo>
                  <a:pt x="1356" y="996"/>
                </a:lnTo>
                <a:lnTo>
                  <a:pt x="1354" y="996"/>
                </a:lnTo>
                <a:lnTo>
                  <a:pt x="1354" y="996"/>
                </a:lnTo>
                <a:lnTo>
                  <a:pt x="1354" y="996"/>
                </a:lnTo>
                <a:lnTo>
                  <a:pt x="1354" y="996"/>
                </a:lnTo>
                <a:lnTo>
                  <a:pt x="1354" y="996"/>
                </a:lnTo>
                <a:lnTo>
                  <a:pt x="1351" y="996"/>
                </a:lnTo>
                <a:lnTo>
                  <a:pt x="1351" y="994"/>
                </a:lnTo>
                <a:lnTo>
                  <a:pt x="1351" y="992"/>
                </a:lnTo>
                <a:lnTo>
                  <a:pt x="1349" y="990"/>
                </a:lnTo>
                <a:lnTo>
                  <a:pt x="1349" y="990"/>
                </a:lnTo>
                <a:lnTo>
                  <a:pt x="1349" y="988"/>
                </a:lnTo>
                <a:lnTo>
                  <a:pt x="1349" y="988"/>
                </a:lnTo>
                <a:lnTo>
                  <a:pt x="1347" y="988"/>
                </a:lnTo>
                <a:lnTo>
                  <a:pt x="1347" y="986"/>
                </a:lnTo>
                <a:lnTo>
                  <a:pt x="1347" y="981"/>
                </a:lnTo>
                <a:lnTo>
                  <a:pt x="1347" y="979"/>
                </a:lnTo>
                <a:lnTo>
                  <a:pt x="1349" y="977"/>
                </a:lnTo>
                <a:lnTo>
                  <a:pt x="1347" y="977"/>
                </a:lnTo>
                <a:lnTo>
                  <a:pt x="1347" y="975"/>
                </a:lnTo>
                <a:lnTo>
                  <a:pt x="1347" y="975"/>
                </a:lnTo>
                <a:lnTo>
                  <a:pt x="1347" y="973"/>
                </a:lnTo>
                <a:lnTo>
                  <a:pt x="1347" y="973"/>
                </a:lnTo>
                <a:lnTo>
                  <a:pt x="1347" y="973"/>
                </a:lnTo>
                <a:lnTo>
                  <a:pt x="1347" y="973"/>
                </a:lnTo>
                <a:lnTo>
                  <a:pt x="1347" y="971"/>
                </a:lnTo>
                <a:lnTo>
                  <a:pt x="1347" y="971"/>
                </a:lnTo>
                <a:lnTo>
                  <a:pt x="1347" y="971"/>
                </a:lnTo>
                <a:lnTo>
                  <a:pt x="1347" y="971"/>
                </a:lnTo>
                <a:lnTo>
                  <a:pt x="1347" y="971"/>
                </a:lnTo>
                <a:lnTo>
                  <a:pt x="1347" y="969"/>
                </a:lnTo>
                <a:lnTo>
                  <a:pt x="1347" y="969"/>
                </a:lnTo>
                <a:lnTo>
                  <a:pt x="1347" y="967"/>
                </a:lnTo>
                <a:lnTo>
                  <a:pt x="1347" y="965"/>
                </a:lnTo>
                <a:lnTo>
                  <a:pt x="1347" y="965"/>
                </a:lnTo>
                <a:lnTo>
                  <a:pt x="1347" y="965"/>
                </a:lnTo>
                <a:lnTo>
                  <a:pt x="1349" y="962"/>
                </a:lnTo>
                <a:lnTo>
                  <a:pt x="1349" y="960"/>
                </a:lnTo>
                <a:lnTo>
                  <a:pt x="1349" y="960"/>
                </a:lnTo>
                <a:lnTo>
                  <a:pt x="1349" y="958"/>
                </a:lnTo>
                <a:lnTo>
                  <a:pt x="1349" y="958"/>
                </a:lnTo>
                <a:lnTo>
                  <a:pt x="1349" y="958"/>
                </a:lnTo>
                <a:lnTo>
                  <a:pt x="1349" y="956"/>
                </a:lnTo>
                <a:lnTo>
                  <a:pt x="1349" y="954"/>
                </a:lnTo>
                <a:lnTo>
                  <a:pt x="1351" y="954"/>
                </a:lnTo>
                <a:lnTo>
                  <a:pt x="1351" y="952"/>
                </a:lnTo>
                <a:lnTo>
                  <a:pt x="1351" y="952"/>
                </a:lnTo>
                <a:lnTo>
                  <a:pt x="1351" y="950"/>
                </a:lnTo>
                <a:lnTo>
                  <a:pt x="1351" y="950"/>
                </a:lnTo>
                <a:lnTo>
                  <a:pt x="1354" y="946"/>
                </a:lnTo>
                <a:lnTo>
                  <a:pt x="1354" y="946"/>
                </a:lnTo>
                <a:lnTo>
                  <a:pt x="1354" y="944"/>
                </a:lnTo>
                <a:lnTo>
                  <a:pt x="1354" y="944"/>
                </a:lnTo>
                <a:lnTo>
                  <a:pt x="1356" y="941"/>
                </a:lnTo>
                <a:lnTo>
                  <a:pt x="1356" y="941"/>
                </a:lnTo>
                <a:lnTo>
                  <a:pt x="1354" y="941"/>
                </a:lnTo>
                <a:lnTo>
                  <a:pt x="1354" y="939"/>
                </a:lnTo>
                <a:lnTo>
                  <a:pt x="1354" y="939"/>
                </a:lnTo>
                <a:lnTo>
                  <a:pt x="1351" y="941"/>
                </a:lnTo>
                <a:lnTo>
                  <a:pt x="1351" y="941"/>
                </a:lnTo>
                <a:lnTo>
                  <a:pt x="1351" y="941"/>
                </a:lnTo>
                <a:lnTo>
                  <a:pt x="1349" y="941"/>
                </a:lnTo>
                <a:lnTo>
                  <a:pt x="1349" y="944"/>
                </a:lnTo>
                <a:lnTo>
                  <a:pt x="1347" y="944"/>
                </a:lnTo>
                <a:lnTo>
                  <a:pt x="1347" y="944"/>
                </a:lnTo>
                <a:lnTo>
                  <a:pt x="1347" y="946"/>
                </a:lnTo>
                <a:lnTo>
                  <a:pt x="1347" y="946"/>
                </a:lnTo>
                <a:lnTo>
                  <a:pt x="1345" y="946"/>
                </a:lnTo>
                <a:lnTo>
                  <a:pt x="1345" y="946"/>
                </a:lnTo>
                <a:lnTo>
                  <a:pt x="1345" y="946"/>
                </a:lnTo>
                <a:lnTo>
                  <a:pt x="1345" y="944"/>
                </a:lnTo>
                <a:lnTo>
                  <a:pt x="1345" y="941"/>
                </a:lnTo>
                <a:lnTo>
                  <a:pt x="1347" y="939"/>
                </a:lnTo>
                <a:lnTo>
                  <a:pt x="1347" y="939"/>
                </a:lnTo>
                <a:lnTo>
                  <a:pt x="1347" y="939"/>
                </a:lnTo>
                <a:lnTo>
                  <a:pt x="1349" y="937"/>
                </a:lnTo>
                <a:lnTo>
                  <a:pt x="1351" y="937"/>
                </a:lnTo>
                <a:lnTo>
                  <a:pt x="1351" y="937"/>
                </a:lnTo>
                <a:lnTo>
                  <a:pt x="1351" y="935"/>
                </a:lnTo>
                <a:lnTo>
                  <a:pt x="1351" y="935"/>
                </a:lnTo>
                <a:lnTo>
                  <a:pt x="1351" y="935"/>
                </a:lnTo>
                <a:lnTo>
                  <a:pt x="1351" y="933"/>
                </a:lnTo>
                <a:lnTo>
                  <a:pt x="1354" y="931"/>
                </a:lnTo>
                <a:lnTo>
                  <a:pt x="1356" y="929"/>
                </a:lnTo>
                <a:lnTo>
                  <a:pt x="1356" y="927"/>
                </a:lnTo>
                <a:lnTo>
                  <a:pt x="1358" y="927"/>
                </a:lnTo>
                <a:lnTo>
                  <a:pt x="1358" y="925"/>
                </a:lnTo>
                <a:lnTo>
                  <a:pt x="1358" y="925"/>
                </a:lnTo>
                <a:lnTo>
                  <a:pt x="1360" y="923"/>
                </a:lnTo>
                <a:lnTo>
                  <a:pt x="1360" y="923"/>
                </a:lnTo>
                <a:lnTo>
                  <a:pt x="1360" y="923"/>
                </a:lnTo>
                <a:lnTo>
                  <a:pt x="1360" y="923"/>
                </a:lnTo>
                <a:lnTo>
                  <a:pt x="1360" y="923"/>
                </a:lnTo>
                <a:lnTo>
                  <a:pt x="1360" y="925"/>
                </a:lnTo>
                <a:lnTo>
                  <a:pt x="1360" y="925"/>
                </a:lnTo>
                <a:lnTo>
                  <a:pt x="1360" y="925"/>
                </a:lnTo>
                <a:lnTo>
                  <a:pt x="1362" y="925"/>
                </a:lnTo>
                <a:lnTo>
                  <a:pt x="1362" y="925"/>
                </a:lnTo>
                <a:lnTo>
                  <a:pt x="1362" y="923"/>
                </a:lnTo>
                <a:lnTo>
                  <a:pt x="1364" y="923"/>
                </a:lnTo>
                <a:lnTo>
                  <a:pt x="1364" y="923"/>
                </a:lnTo>
                <a:lnTo>
                  <a:pt x="1364" y="923"/>
                </a:lnTo>
                <a:lnTo>
                  <a:pt x="1364" y="923"/>
                </a:lnTo>
                <a:lnTo>
                  <a:pt x="1366" y="923"/>
                </a:lnTo>
                <a:lnTo>
                  <a:pt x="1366" y="923"/>
                </a:lnTo>
                <a:lnTo>
                  <a:pt x="1366" y="923"/>
                </a:lnTo>
                <a:lnTo>
                  <a:pt x="1366" y="925"/>
                </a:lnTo>
                <a:lnTo>
                  <a:pt x="1366" y="925"/>
                </a:lnTo>
                <a:lnTo>
                  <a:pt x="1364" y="925"/>
                </a:lnTo>
                <a:lnTo>
                  <a:pt x="1364" y="925"/>
                </a:lnTo>
                <a:lnTo>
                  <a:pt x="1364" y="927"/>
                </a:lnTo>
                <a:lnTo>
                  <a:pt x="1364" y="927"/>
                </a:lnTo>
                <a:lnTo>
                  <a:pt x="1364" y="927"/>
                </a:lnTo>
                <a:lnTo>
                  <a:pt x="1364" y="927"/>
                </a:lnTo>
                <a:lnTo>
                  <a:pt x="1366" y="927"/>
                </a:lnTo>
                <a:lnTo>
                  <a:pt x="1366" y="925"/>
                </a:lnTo>
                <a:lnTo>
                  <a:pt x="1366" y="925"/>
                </a:lnTo>
                <a:lnTo>
                  <a:pt x="1368" y="925"/>
                </a:lnTo>
                <a:lnTo>
                  <a:pt x="1368" y="923"/>
                </a:lnTo>
                <a:lnTo>
                  <a:pt x="1368" y="923"/>
                </a:lnTo>
                <a:lnTo>
                  <a:pt x="1370" y="921"/>
                </a:lnTo>
                <a:lnTo>
                  <a:pt x="1370" y="921"/>
                </a:lnTo>
                <a:lnTo>
                  <a:pt x="1372" y="921"/>
                </a:lnTo>
                <a:lnTo>
                  <a:pt x="1372" y="921"/>
                </a:lnTo>
                <a:lnTo>
                  <a:pt x="1375" y="921"/>
                </a:lnTo>
                <a:lnTo>
                  <a:pt x="1375" y="921"/>
                </a:lnTo>
                <a:lnTo>
                  <a:pt x="1375" y="921"/>
                </a:lnTo>
                <a:lnTo>
                  <a:pt x="1377" y="921"/>
                </a:lnTo>
                <a:lnTo>
                  <a:pt x="1379" y="921"/>
                </a:lnTo>
                <a:lnTo>
                  <a:pt x="1379" y="921"/>
                </a:lnTo>
                <a:lnTo>
                  <a:pt x="1381" y="918"/>
                </a:lnTo>
                <a:lnTo>
                  <a:pt x="1381" y="918"/>
                </a:lnTo>
                <a:lnTo>
                  <a:pt x="1383" y="918"/>
                </a:lnTo>
                <a:lnTo>
                  <a:pt x="1385" y="918"/>
                </a:lnTo>
                <a:lnTo>
                  <a:pt x="1387" y="918"/>
                </a:lnTo>
                <a:lnTo>
                  <a:pt x="1389" y="921"/>
                </a:lnTo>
                <a:lnTo>
                  <a:pt x="1391" y="923"/>
                </a:lnTo>
                <a:lnTo>
                  <a:pt x="1391" y="923"/>
                </a:lnTo>
                <a:lnTo>
                  <a:pt x="1391" y="923"/>
                </a:lnTo>
                <a:lnTo>
                  <a:pt x="1393" y="923"/>
                </a:lnTo>
                <a:lnTo>
                  <a:pt x="1393" y="923"/>
                </a:lnTo>
                <a:lnTo>
                  <a:pt x="1391" y="923"/>
                </a:lnTo>
                <a:lnTo>
                  <a:pt x="1393" y="921"/>
                </a:lnTo>
                <a:lnTo>
                  <a:pt x="1391" y="921"/>
                </a:lnTo>
                <a:lnTo>
                  <a:pt x="1393" y="921"/>
                </a:lnTo>
                <a:lnTo>
                  <a:pt x="1393" y="918"/>
                </a:lnTo>
                <a:lnTo>
                  <a:pt x="1393" y="918"/>
                </a:lnTo>
                <a:lnTo>
                  <a:pt x="1395" y="921"/>
                </a:lnTo>
                <a:lnTo>
                  <a:pt x="1395" y="921"/>
                </a:lnTo>
                <a:lnTo>
                  <a:pt x="1395" y="921"/>
                </a:lnTo>
                <a:lnTo>
                  <a:pt x="1395" y="921"/>
                </a:lnTo>
                <a:lnTo>
                  <a:pt x="1395" y="921"/>
                </a:lnTo>
                <a:lnTo>
                  <a:pt x="1395" y="921"/>
                </a:lnTo>
                <a:lnTo>
                  <a:pt x="1395" y="921"/>
                </a:lnTo>
                <a:lnTo>
                  <a:pt x="1398" y="921"/>
                </a:lnTo>
                <a:lnTo>
                  <a:pt x="1404" y="921"/>
                </a:lnTo>
                <a:lnTo>
                  <a:pt x="1404" y="921"/>
                </a:lnTo>
                <a:lnTo>
                  <a:pt x="1404" y="921"/>
                </a:lnTo>
                <a:lnTo>
                  <a:pt x="1404" y="921"/>
                </a:lnTo>
                <a:lnTo>
                  <a:pt x="1404" y="921"/>
                </a:lnTo>
                <a:lnTo>
                  <a:pt x="1402" y="918"/>
                </a:lnTo>
                <a:lnTo>
                  <a:pt x="1402" y="918"/>
                </a:lnTo>
                <a:lnTo>
                  <a:pt x="1402" y="918"/>
                </a:lnTo>
                <a:lnTo>
                  <a:pt x="1402" y="918"/>
                </a:lnTo>
                <a:lnTo>
                  <a:pt x="1402" y="916"/>
                </a:lnTo>
                <a:lnTo>
                  <a:pt x="1402" y="916"/>
                </a:lnTo>
                <a:lnTo>
                  <a:pt x="1400" y="916"/>
                </a:lnTo>
                <a:lnTo>
                  <a:pt x="1400" y="916"/>
                </a:lnTo>
                <a:lnTo>
                  <a:pt x="1400" y="916"/>
                </a:lnTo>
                <a:lnTo>
                  <a:pt x="1400" y="916"/>
                </a:lnTo>
                <a:lnTo>
                  <a:pt x="1400" y="914"/>
                </a:lnTo>
                <a:lnTo>
                  <a:pt x="1400" y="914"/>
                </a:lnTo>
                <a:lnTo>
                  <a:pt x="1400" y="914"/>
                </a:lnTo>
                <a:lnTo>
                  <a:pt x="1400" y="912"/>
                </a:lnTo>
                <a:lnTo>
                  <a:pt x="1398" y="912"/>
                </a:lnTo>
                <a:lnTo>
                  <a:pt x="1398" y="912"/>
                </a:lnTo>
                <a:lnTo>
                  <a:pt x="1398" y="910"/>
                </a:lnTo>
                <a:lnTo>
                  <a:pt x="1398" y="912"/>
                </a:lnTo>
                <a:lnTo>
                  <a:pt x="1398" y="912"/>
                </a:lnTo>
                <a:lnTo>
                  <a:pt x="1395" y="912"/>
                </a:lnTo>
                <a:lnTo>
                  <a:pt x="1395" y="912"/>
                </a:lnTo>
                <a:lnTo>
                  <a:pt x="1393" y="912"/>
                </a:lnTo>
                <a:lnTo>
                  <a:pt x="1393" y="912"/>
                </a:lnTo>
                <a:lnTo>
                  <a:pt x="1393" y="912"/>
                </a:lnTo>
                <a:lnTo>
                  <a:pt x="1391" y="912"/>
                </a:lnTo>
                <a:lnTo>
                  <a:pt x="1391" y="912"/>
                </a:lnTo>
                <a:lnTo>
                  <a:pt x="1389" y="912"/>
                </a:lnTo>
                <a:lnTo>
                  <a:pt x="1387" y="910"/>
                </a:lnTo>
                <a:lnTo>
                  <a:pt x="1387" y="910"/>
                </a:lnTo>
                <a:lnTo>
                  <a:pt x="1387" y="910"/>
                </a:lnTo>
                <a:lnTo>
                  <a:pt x="1387" y="910"/>
                </a:lnTo>
                <a:lnTo>
                  <a:pt x="1387" y="910"/>
                </a:lnTo>
                <a:lnTo>
                  <a:pt x="1387" y="908"/>
                </a:lnTo>
                <a:lnTo>
                  <a:pt x="1389" y="906"/>
                </a:lnTo>
                <a:lnTo>
                  <a:pt x="1389" y="906"/>
                </a:lnTo>
                <a:lnTo>
                  <a:pt x="1387" y="906"/>
                </a:lnTo>
                <a:lnTo>
                  <a:pt x="1387" y="906"/>
                </a:lnTo>
                <a:lnTo>
                  <a:pt x="1385" y="906"/>
                </a:lnTo>
                <a:lnTo>
                  <a:pt x="1383" y="908"/>
                </a:lnTo>
                <a:lnTo>
                  <a:pt x="1379" y="908"/>
                </a:lnTo>
                <a:lnTo>
                  <a:pt x="1377" y="908"/>
                </a:lnTo>
                <a:lnTo>
                  <a:pt x="1375" y="908"/>
                </a:lnTo>
                <a:lnTo>
                  <a:pt x="1372" y="908"/>
                </a:lnTo>
                <a:lnTo>
                  <a:pt x="1372" y="908"/>
                </a:lnTo>
                <a:lnTo>
                  <a:pt x="1370" y="908"/>
                </a:lnTo>
                <a:lnTo>
                  <a:pt x="1368" y="910"/>
                </a:lnTo>
                <a:lnTo>
                  <a:pt x="1366" y="910"/>
                </a:lnTo>
                <a:lnTo>
                  <a:pt x="1364" y="912"/>
                </a:lnTo>
                <a:lnTo>
                  <a:pt x="1364" y="912"/>
                </a:lnTo>
                <a:lnTo>
                  <a:pt x="1364" y="912"/>
                </a:lnTo>
                <a:lnTo>
                  <a:pt x="1364" y="912"/>
                </a:lnTo>
                <a:lnTo>
                  <a:pt x="1362" y="912"/>
                </a:lnTo>
                <a:lnTo>
                  <a:pt x="1362" y="912"/>
                </a:lnTo>
                <a:lnTo>
                  <a:pt x="1360" y="912"/>
                </a:lnTo>
                <a:lnTo>
                  <a:pt x="1360" y="910"/>
                </a:lnTo>
                <a:lnTo>
                  <a:pt x="1360" y="910"/>
                </a:lnTo>
                <a:lnTo>
                  <a:pt x="1358" y="910"/>
                </a:lnTo>
                <a:lnTo>
                  <a:pt x="1358" y="910"/>
                </a:lnTo>
                <a:lnTo>
                  <a:pt x="1354" y="910"/>
                </a:lnTo>
                <a:lnTo>
                  <a:pt x="1354" y="910"/>
                </a:lnTo>
                <a:lnTo>
                  <a:pt x="1354" y="910"/>
                </a:lnTo>
                <a:lnTo>
                  <a:pt x="1354" y="910"/>
                </a:lnTo>
                <a:lnTo>
                  <a:pt x="1354" y="908"/>
                </a:lnTo>
                <a:lnTo>
                  <a:pt x="1351" y="908"/>
                </a:lnTo>
                <a:lnTo>
                  <a:pt x="1351" y="906"/>
                </a:lnTo>
                <a:lnTo>
                  <a:pt x="1349" y="906"/>
                </a:lnTo>
                <a:lnTo>
                  <a:pt x="1349" y="904"/>
                </a:lnTo>
                <a:lnTo>
                  <a:pt x="1347" y="904"/>
                </a:lnTo>
                <a:lnTo>
                  <a:pt x="1343" y="904"/>
                </a:lnTo>
                <a:lnTo>
                  <a:pt x="1343" y="904"/>
                </a:lnTo>
                <a:lnTo>
                  <a:pt x="1343" y="904"/>
                </a:lnTo>
                <a:lnTo>
                  <a:pt x="1339" y="904"/>
                </a:lnTo>
                <a:lnTo>
                  <a:pt x="1339" y="904"/>
                </a:lnTo>
                <a:lnTo>
                  <a:pt x="1339" y="906"/>
                </a:lnTo>
                <a:lnTo>
                  <a:pt x="1339" y="906"/>
                </a:lnTo>
                <a:lnTo>
                  <a:pt x="1339" y="906"/>
                </a:lnTo>
                <a:lnTo>
                  <a:pt x="1339" y="906"/>
                </a:lnTo>
                <a:lnTo>
                  <a:pt x="1339" y="906"/>
                </a:lnTo>
                <a:lnTo>
                  <a:pt x="1339" y="904"/>
                </a:lnTo>
                <a:lnTo>
                  <a:pt x="1339" y="904"/>
                </a:lnTo>
                <a:lnTo>
                  <a:pt x="1339" y="902"/>
                </a:lnTo>
                <a:lnTo>
                  <a:pt x="1339" y="902"/>
                </a:lnTo>
                <a:lnTo>
                  <a:pt x="1337" y="902"/>
                </a:lnTo>
                <a:lnTo>
                  <a:pt x="1337" y="900"/>
                </a:lnTo>
                <a:lnTo>
                  <a:pt x="1337" y="900"/>
                </a:lnTo>
                <a:lnTo>
                  <a:pt x="1337" y="900"/>
                </a:lnTo>
                <a:lnTo>
                  <a:pt x="1337" y="900"/>
                </a:lnTo>
                <a:lnTo>
                  <a:pt x="1337" y="900"/>
                </a:lnTo>
                <a:lnTo>
                  <a:pt x="1337" y="897"/>
                </a:lnTo>
                <a:lnTo>
                  <a:pt x="1337" y="897"/>
                </a:lnTo>
                <a:lnTo>
                  <a:pt x="1335" y="897"/>
                </a:lnTo>
                <a:lnTo>
                  <a:pt x="1333" y="900"/>
                </a:lnTo>
                <a:lnTo>
                  <a:pt x="1333" y="900"/>
                </a:lnTo>
                <a:lnTo>
                  <a:pt x="1333" y="902"/>
                </a:lnTo>
                <a:lnTo>
                  <a:pt x="1331" y="902"/>
                </a:lnTo>
                <a:lnTo>
                  <a:pt x="1331" y="902"/>
                </a:lnTo>
                <a:lnTo>
                  <a:pt x="1328" y="902"/>
                </a:lnTo>
                <a:lnTo>
                  <a:pt x="1326" y="904"/>
                </a:lnTo>
                <a:lnTo>
                  <a:pt x="1326" y="904"/>
                </a:lnTo>
                <a:lnTo>
                  <a:pt x="1324" y="904"/>
                </a:lnTo>
                <a:lnTo>
                  <a:pt x="1320" y="906"/>
                </a:lnTo>
                <a:lnTo>
                  <a:pt x="1318" y="906"/>
                </a:lnTo>
                <a:lnTo>
                  <a:pt x="1316" y="908"/>
                </a:lnTo>
                <a:lnTo>
                  <a:pt x="1314" y="908"/>
                </a:lnTo>
                <a:lnTo>
                  <a:pt x="1312" y="910"/>
                </a:lnTo>
                <a:lnTo>
                  <a:pt x="1310" y="910"/>
                </a:lnTo>
                <a:lnTo>
                  <a:pt x="1310" y="910"/>
                </a:lnTo>
                <a:lnTo>
                  <a:pt x="1307" y="908"/>
                </a:lnTo>
                <a:lnTo>
                  <a:pt x="1305" y="908"/>
                </a:lnTo>
                <a:lnTo>
                  <a:pt x="1305" y="908"/>
                </a:lnTo>
                <a:lnTo>
                  <a:pt x="1305" y="908"/>
                </a:lnTo>
                <a:lnTo>
                  <a:pt x="1305" y="908"/>
                </a:lnTo>
                <a:lnTo>
                  <a:pt x="1305" y="908"/>
                </a:lnTo>
                <a:lnTo>
                  <a:pt x="1303" y="910"/>
                </a:lnTo>
                <a:lnTo>
                  <a:pt x="1303" y="910"/>
                </a:lnTo>
                <a:lnTo>
                  <a:pt x="1303" y="908"/>
                </a:lnTo>
                <a:lnTo>
                  <a:pt x="1303" y="908"/>
                </a:lnTo>
                <a:lnTo>
                  <a:pt x="1303" y="906"/>
                </a:lnTo>
                <a:lnTo>
                  <a:pt x="1305" y="906"/>
                </a:lnTo>
                <a:lnTo>
                  <a:pt x="1305" y="904"/>
                </a:lnTo>
                <a:lnTo>
                  <a:pt x="1305" y="904"/>
                </a:lnTo>
                <a:lnTo>
                  <a:pt x="1305" y="904"/>
                </a:lnTo>
                <a:lnTo>
                  <a:pt x="1305" y="904"/>
                </a:lnTo>
                <a:lnTo>
                  <a:pt x="1303" y="904"/>
                </a:lnTo>
                <a:lnTo>
                  <a:pt x="1303" y="904"/>
                </a:lnTo>
                <a:lnTo>
                  <a:pt x="1301" y="904"/>
                </a:lnTo>
                <a:lnTo>
                  <a:pt x="1299" y="904"/>
                </a:lnTo>
                <a:lnTo>
                  <a:pt x="1299" y="904"/>
                </a:lnTo>
                <a:lnTo>
                  <a:pt x="1299" y="904"/>
                </a:lnTo>
                <a:lnTo>
                  <a:pt x="1297" y="906"/>
                </a:lnTo>
                <a:lnTo>
                  <a:pt x="1295" y="906"/>
                </a:lnTo>
                <a:lnTo>
                  <a:pt x="1291" y="908"/>
                </a:lnTo>
                <a:lnTo>
                  <a:pt x="1289" y="908"/>
                </a:lnTo>
                <a:lnTo>
                  <a:pt x="1289" y="908"/>
                </a:lnTo>
                <a:lnTo>
                  <a:pt x="1287" y="906"/>
                </a:lnTo>
                <a:lnTo>
                  <a:pt x="1287" y="906"/>
                </a:lnTo>
                <a:lnTo>
                  <a:pt x="1287" y="906"/>
                </a:lnTo>
                <a:close/>
                <a:moveTo>
                  <a:pt x="1310" y="902"/>
                </a:moveTo>
                <a:lnTo>
                  <a:pt x="1312" y="902"/>
                </a:lnTo>
                <a:lnTo>
                  <a:pt x="1312" y="902"/>
                </a:lnTo>
                <a:lnTo>
                  <a:pt x="1310" y="902"/>
                </a:lnTo>
                <a:lnTo>
                  <a:pt x="1310" y="902"/>
                </a:lnTo>
                <a:lnTo>
                  <a:pt x="1310" y="902"/>
                </a:lnTo>
                <a:lnTo>
                  <a:pt x="1310" y="902"/>
                </a:lnTo>
                <a:lnTo>
                  <a:pt x="1310" y="902"/>
                </a:lnTo>
                <a:lnTo>
                  <a:pt x="1310" y="902"/>
                </a:lnTo>
                <a:close/>
                <a:moveTo>
                  <a:pt x="1310" y="904"/>
                </a:moveTo>
                <a:lnTo>
                  <a:pt x="1310" y="904"/>
                </a:lnTo>
                <a:lnTo>
                  <a:pt x="1310" y="904"/>
                </a:lnTo>
                <a:lnTo>
                  <a:pt x="1307" y="904"/>
                </a:lnTo>
                <a:lnTo>
                  <a:pt x="1307" y="904"/>
                </a:lnTo>
                <a:lnTo>
                  <a:pt x="1307" y="904"/>
                </a:lnTo>
                <a:lnTo>
                  <a:pt x="1307" y="904"/>
                </a:lnTo>
                <a:lnTo>
                  <a:pt x="1310" y="904"/>
                </a:lnTo>
                <a:close/>
                <a:moveTo>
                  <a:pt x="1337" y="897"/>
                </a:moveTo>
                <a:lnTo>
                  <a:pt x="1337" y="900"/>
                </a:lnTo>
                <a:lnTo>
                  <a:pt x="1337" y="900"/>
                </a:lnTo>
                <a:lnTo>
                  <a:pt x="1339" y="900"/>
                </a:lnTo>
                <a:lnTo>
                  <a:pt x="1339" y="900"/>
                </a:lnTo>
                <a:lnTo>
                  <a:pt x="1339" y="900"/>
                </a:lnTo>
                <a:lnTo>
                  <a:pt x="1339" y="900"/>
                </a:lnTo>
                <a:lnTo>
                  <a:pt x="1339" y="900"/>
                </a:lnTo>
                <a:lnTo>
                  <a:pt x="1339" y="900"/>
                </a:lnTo>
                <a:lnTo>
                  <a:pt x="1339" y="900"/>
                </a:lnTo>
                <a:lnTo>
                  <a:pt x="1339" y="900"/>
                </a:lnTo>
                <a:lnTo>
                  <a:pt x="1339" y="902"/>
                </a:lnTo>
                <a:lnTo>
                  <a:pt x="1339" y="902"/>
                </a:lnTo>
                <a:lnTo>
                  <a:pt x="1339" y="902"/>
                </a:lnTo>
                <a:lnTo>
                  <a:pt x="1339" y="902"/>
                </a:lnTo>
                <a:lnTo>
                  <a:pt x="1341" y="902"/>
                </a:lnTo>
                <a:lnTo>
                  <a:pt x="1341" y="900"/>
                </a:lnTo>
                <a:lnTo>
                  <a:pt x="1341" y="900"/>
                </a:lnTo>
                <a:lnTo>
                  <a:pt x="1343" y="897"/>
                </a:lnTo>
                <a:lnTo>
                  <a:pt x="1345" y="895"/>
                </a:lnTo>
                <a:lnTo>
                  <a:pt x="1345" y="895"/>
                </a:lnTo>
                <a:lnTo>
                  <a:pt x="1345" y="895"/>
                </a:lnTo>
                <a:lnTo>
                  <a:pt x="1345" y="895"/>
                </a:lnTo>
                <a:lnTo>
                  <a:pt x="1345" y="895"/>
                </a:lnTo>
                <a:lnTo>
                  <a:pt x="1347" y="895"/>
                </a:lnTo>
                <a:lnTo>
                  <a:pt x="1349" y="893"/>
                </a:lnTo>
                <a:lnTo>
                  <a:pt x="1347" y="893"/>
                </a:lnTo>
                <a:lnTo>
                  <a:pt x="1347" y="893"/>
                </a:lnTo>
                <a:lnTo>
                  <a:pt x="1345" y="893"/>
                </a:lnTo>
                <a:lnTo>
                  <a:pt x="1343" y="893"/>
                </a:lnTo>
                <a:lnTo>
                  <a:pt x="1341" y="895"/>
                </a:lnTo>
                <a:lnTo>
                  <a:pt x="1339" y="895"/>
                </a:lnTo>
                <a:lnTo>
                  <a:pt x="1337" y="897"/>
                </a:lnTo>
                <a:lnTo>
                  <a:pt x="1337" y="897"/>
                </a:lnTo>
                <a:close/>
                <a:moveTo>
                  <a:pt x="1345" y="870"/>
                </a:moveTo>
                <a:lnTo>
                  <a:pt x="1345" y="870"/>
                </a:lnTo>
                <a:lnTo>
                  <a:pt x="1345" y="870"/>
                </a:lnTo>
                <a:lnTo>
                  <a:pt x="1345" y="870"/>
                </a:lnTo>
                <a:lnTo>
                  <a:pt x="1347" y="870"/>
                </a:lnTo>
                <a:lnTo>
                  <a:pt x="1347" y="870"/>
                </a:lnTo>
                <a:lnTo>
                  <a:pt x="1347" y="870"/>
                </a:lnTo>
                <a:lnTo>
                  <a:pt x="1349" y="870"/>
                </a:lnTo>
                <a:lnTo>
                  <a:pt x="1349" y="868"/>
                </a:lnTo>
                <a:lnTo>
                  <a:pt x="1349" y="868"/>
                </a:lnTo>
                <a:lnTo>
                  <a:pt x="1347" y="868"/>
                </a:lnTo>
                <a:lnTo>
                  <a:pt x="1347" y="868"/>
                </a:lnTo>
                <a:lnTo>
                  <a:pt x="1345" y="868"/>
                </a:lnTo>
                <a:lnTo>
                  <a:pt x="1345" y="868"/>
                </a:lnTo>
                <a:lnTo>
                  <a:pt x="1343" y="868"/>
                </a:lnTo>
                <a:lnTo>
                  <a:pt x="1345" y="870"/>
                </a:lnTo>
                <a:lnTo>
                  <a:pt x="1345" y="870"/>
                </a:lnTo>
                <a:close/>
                <a:moveTo>
                  <a:pt x="1328" y="885"/>
                </a:moveTo>
                <a:lnTo>
                  <a:pt x="1328" y="887"/>
                </a:lnTo>
                <a:lnTo>
                  <a:pt x="1328" y="887"/>
                </a:lnTo>
                <a:lnTo>
                  <a:pt x="1328" y="887"/>
                </a:lnTo>
                <a:lnTo>
                  <a:pt x="1331" y="887"/>
                </a:lnTo>
                <a:lnTo>
                  <a:pt x="1331" y="887"/>
                </a:lnTo>
                <a:lnTo>
                  <a:pt x="1333" y="885"/>
                </a:lnTo>
                <a:lnTo>
                  <a:pt x="1333" y="885"/>
                </a:lnTo>
                <a:lnTo>
                  <a:pt x="1331" y="885"/>
                </a:lnTo>
                <a:lnTo>
                  <a:pt x="1331" y="885"/>
                </a:lnTo>
                <a:lnTo>
                  <a:pt x="1333" y="885"/>
                </a:lnTo>
                <a:lnTo>
                  <a:pt x="1337" y="883"/>
                </a:lnTo>
                <a:lnTo>
                  <a:pt x="1337" y="883"/>
                </a:lnTo>
                <a:lnTo>
                  <a:pt x="1337" y="883"/>
                </a:lnTo>
                <a:lnTo>
                  <a:pt x="1337" y="883"/>
                </a:lnTo>
                <a:lnTo>
                  <a:pt x="1339" y="881"/>
                </a:lnTo>
                <a:lnTo>
                  <a:pt x="1339" y="881"/>
                </a:lnTo>
                <a:lnTo>
                  <a:pt x="1337" y="881"/>
                </a:lnTo>
                <a:lnTo>
                  <a:pt x="1335" y="883"/>
                </a:lnTo>
                <a:lnTo>
                  <a:pt x="1328" y="885"/>
                </a:lnTo>
                <a:lnTo>
                  <a:pt x="1328" y="885"/>
                </a:lnTo>
                <a:lnTo>
                  <a:pt x="1328" y="885"/>
                </a:lnTo>
                <a:lnTo>
                  <a:pt x="1328" y="885"/>
                </a:lnTo>
                <a:lnTo>
                  <a:pt x="1328" y="885"/>
                </a:lnTo>
                <a:close/>
                <a:moveTo>
                  <a:pt x="1307" y="904"/>
                </a:moveTo>
                <a:lnTo>
                  <a:pt x="1305" y="906"/>
                </a:lnTo>
                <a:lnTo>
                  <a:pt x="1305" y="906"/>
                </a:lnTo>
                <a:lnTo>
                  <a:pt x="1305" y="906"/>
                </a:lnTo>
                <a:lnTo>
                  <a:pt x="1305" y="906"/>
                </a:lnTo>
                <a:lnTo>
                  <a:pt x="1305" y="906"/>
                </a:lnTo>
                <a:lnTo>
                  <a:pt x="1307" y="906"/>
                </a:lnTo>
                <a:lnTo>
                  <a:pt x="1307" y="906"/>
                </a:lnTo>
                <a:lnTo>
                  <a:pt x="1307" y="906"/>
                </a:lnTo>
                <a:lnTo>
                  <a:pt x="1307" y="904"/>
                </a:lnTo>
                <a:lnTo>
                  <a:pt x="1307" y="904"/>
                </a:lnTo>
                <a:lnTo>
                  <a:pt x="1307" y="904"/>
                </a:lnTo>
                <a:close/>
                <a:moveTo>
                  <a:pt x="1400" y="914"/>
                </a:moveTo>
                <a:lnTo>
                  <a:pt x="1400" y="914"/>
                </a:lnTo>
                <a:lnTo>
                  <a:pt x="1400" y="914"/>
                </a:lnTo>
                <a:lnTo>
                  <a:pt x="1400" y="914"/>
                </a:lnTo>
                <a:lnTo>
                  <a:pt x="1400" y="916"/>
                </a:lnTo>
                <a:lnTo>
                  <a:pt x="1402" y="916"/>
                </a:lnTo>
                <a:lnTo>
                  <a:pt x="1402" y="916"/>
                </a:lnTo>
                <a:lnTo>
                  <a:pt x="1402" y="914"/>
                </a:lnTo>
                <a:lnTo>
                  <a:pt x="1400" y="914"/>
                </a:lnTo>
                <a:lnTo>
                  <a:pt x="1400" y="914"/>
                </a:lnTo>
                <a:close/>
                <a:moveTo>
                  <a:pt x="2047" y="1818"/>
                </a:moveTo>
                <a:lnTo>
                  <a:pt x="2047" y="1818"/>
                </a:lnTo>
                <a:lnTo>
                  <a:pt x="2045" y="1820"/>
                </a:lnTo>
                <a:lnTo>
                  <a:pt x="2045" y="1820"/>
                </a:lnTo>
                <a:lnTo>
                  <a:pt x="2047" y="1820"/>
                </a:lnTo>
                <a:lnTo>
                  <a:pt x="2049" y="1818"/>
                </a:lnTo>
                <a:lnTo>
                  <a:pt x="2049" y="1818"/>
                </a:lnTo>
                <a:lnTo>
                  <a:pt x="2049" y="1818"/>
                </a:lnTo>
                <a:lnTo>
                  <a:pt x="2047" y="1818"/>
                </a:lnTo>
                <a:close/>
                <a:moveTo>
                  <a:pt x="1953" y="1979"/>
                </a:moveTo>
                <a:lnTo>
                  <a:pt x="1951" y="1977"/>
                </a:lnTo>
                <a:lnTo>
                  <a:pt x="1949" y="1981"/>
                </a:lnTo>
                <a:lnTo>
                  <a:pt x="1951" y="1981"/>
                </a:lnTo>
                <a:lnTo>
                  <a:pt x="1951" y="1981"/>
                </a:lnTo>
                <a:lnTo>
                  <a:pt x="1953" y="1981"/>
                </a:lnTo>
                <a:lnTo>
                  <a:pt x="1953" y="1981"/>
                </a:lnTo>
                <a:lnTo>
                  <a:pt x="1953" y="1979"/>
                </a:lnTo>
                <a:lnTo>
                  <a:pt x="1953" y="1979"/>
                </a:lnTo>
                <a:lnTo>
                  <a:pt x="1953" y="1979"/>
                </a:lnTo>
                <a:lnTo>
                  <a:pt x="1953" y="1979"/>
                </a:lnTo>
                <a:close/>
                <a:moveTo>
                  <a:pt x="1967" y="1969"/>
                </a:moveTo>
                <a:lnTo>
                  <a:pt x="1967" y="1969"/>
                </a:lnTo>
                <a:lnTo>
                  <a:pt x="1967" y="1969"/>
                </a:lnTo>
                <a:lnTo>
                  <a:pt x="1965" y="1969"/>
                </a:lnTo>
                <a:lnTo>
                  <a:pt x="1965" y="1969"/>
                </a:lnTo>
                <a:lnTo>
                  <a:pt x="1965" y="1971"/>
                </a:lnTo>
                <a:lnTo>
                  <a:pt x="1967" y="1971"/>
                </a:lnTo>
                <a:lnTo>
                  <a:pt x="1967" y="1969"/>
                </a:lnTo>
                <a:lnTo>
                  <a:pt x="1970" y="1969"/>
                </a:lnTo>
                <a:lnTo>
                  <a:pt x="1967" y="1969"/>
                </a:lnTo>
                <a:lnTo>
                  <a:pt x="1967" y="1969"/>
                </a:lnTo>
                <a:close/>
                <a:moveTo>
                  <a:pt x="2087" y="2505"/>
                </a:moveTo>
                <a:lnTo>
                  <a:pt x="2087" y="2503"/>
                </a:lnTo>
                <a:lnTo>
                  <a:pt x="2087" y="2503"/>
                </a:lnTo>
                <a:lnTo>
                  <a:pt x="2085" y="2503"/>
                </a:lnTo>
                <a:lnTo>
                  <a:pt x="2085" y="2503"/>
                </a:lnTo>
                <a:lnTo>
                  <a:pt x="2085" y="2501"/>
                </a:lnTo>
                <a:lnTo>
                  <a:pt x="2083" y="2499"/>
                </a:lnTo>
                <a:lnTo>
                  <a:pt x="2083" y="2499"/>
                </a:lnTo>
                <a:lnTo>
                  <a:pt x="2083" y="2497"/>
                </a:lnTo>
                <a:lnTo>
                  <a:pt x="2081" y="2497"/>
                </a:lnTo>
                <a:lnTo>
                  <a:pt x="2081" y="2497"/>
                </a:lnTo>
                <a:lnTo>
                  <a:pt x="2081" y="2499"/>
                </a:lnTo>
                <a:lnTo>
                  <a:pt x="2081" y="2499"/>
                </a:lnTo>
                <a:lnTo>
                  <a:pt x="2079" y="2497"/>
                </a:lnTo>
                <a:lnTo>
                  <a:pt x="2076" y="2497"/>
                </a:lnTo>
                <a:lnTo>
                  <a:pt x="2076" y="2495"/>
                </a:lnTo>
                <a:lnTo>
                  <a:pt x="2076" y="2495"/>
                </a:lnTo>
                <a:lnTo>
                  <a:pt x="2074" y="2495"/>
                </a:lnTo>
                <a:lnTo>
                  <a:pt x="2074" y="2495"/>
                </a:lnTo>
                <a:lnTo>
                  <a:pt x="2074" y="2493"/>
                </a:lnTo>
                <a:lnTo>
                  <a:pt x="2072" y="2493"/>
                </a:lnTo>
                <a:lnTo>
                  <a:pt x="2072" y="2495"/>
                </a:lnTo>
                <a:lnTo>
                  <a:pt x="2070" y="2493"/>
                </a:lnTo>
                <a:lnTo>
                  <a:pt x="2068" y="2493"/>
                </a:lnTo>
                <a:lnTo>
                  <a:pt x="2066" y="2493"/>
                </a:lnTo>
                <a:lnTo>
                  <a:pt x="2066" y="2493"/>
                </a:lnTo>
                <a:lnTo>
                  <a:pt x="2064" y="2493"/>
                </a:lnTo>
                <a:lnTo>
                  <a:pt x="2058" y="2493"/>
                </a:lnTo>
                <a:lnTo>
                  <a:pt x="2058" y="2493"/>
                </a:lnTo>
                <a:lnTo>
                  <a:pt x="2058" y="2493"/>
                </a:lnTo>
                <a:lnTo>
                  <a:pt x="2062" y="2493"/>
                </a:lnTo>
                <a:lnTo>
                  <a:pt x="2062" y="2493"/>
                </a:lnTo>
                <a:lnTo>
                  <a:pt x="2062" y="2495"/>
                </a:lnTo>
                <a:lnTo>
                  <a:pt x="2062" y="2495"/>
                </a:lnTo>
                <a:lnTo>
                  <a:pt x="2064" y="2495"/>
                </a:lnTo>
                <a:lnTo>
                  <a:pt x="2070" y="2497"/>
                </a:lnTo>
                <a:lnTo>
                  <a:pt x="2070" y="2499"/>
                </a:lnTo>
                <a:lnTo>
                  <a:pt x="2072" y="2499"/>
                </a:lnTo>
                <a:lnTo>
                  <a:pt x="2074" y="2499"/>
                </a:lnTo>
                <a:lnTo>
                  <a:pt x="2074" y="2499"/>
                </a:lnTo>
                <a:lnTo>
                  <a:pt x="2074" y="2501"/>
                </a:lnTo>
                <a:lnTo>
                  <a:pt x="2076" y="2501"/>
                </a:lnTo>
                <a:lnTo>
                  <a:pt x="2076" y="2501"/>
                </a:lnTo>
                <a:lnTo>
                  <a:pt x="2079" y="2503"/>
                </a:lnTo>
                <a:lnTo>
                  <a:pt x="2079" y="2503"/>
                </a:lnTo>
                <a:lnTo>
                  <a:pt x="2081" y="2503"/>
                </a:lnTo>
                <a:lnTo>
                  <a:pt x="2081" y="2505"/>
                </a:lnTo>
                <a:lnTo>
                  <a:pt x="2083" y="2508"/>
                </a:lnTo>
                <a:lnTo>
                  <a:pt x="2085" y="2510"/>
                </a:lnTo>
                <a:lnTo>
                  <a:pt x="2085" y="2510"/>
                </a:lnTo>
                <a:lnTo>
                  <a:pt x="2087" y="2510"/>
                </a:lnTo>
                <a:lnTo>
                  <a:pt x="2089" y="2508"/>
                </a:lnTo>
                <a:lnTo>
                  <a:pt x="2089" y="2508"/>
                </a:lnTo>
                <a:lnTo>
                  <a:pt x="2087" y="2505"/>
                </a:lnTo>
                <a:lnTo>
                  <a:pt x="2087" y="2505"/>
                </a:lnTo>
                <a:close/>
                <a:moveTo>
                  <a:pt x="1823" y="891"/>
                </a:moveTo>
                <a:lnTo>
                  <a:pt x="1823" y="891"/>
                </a:lnTo>
                <a:lnTo>
                  <a:pt x="1823" y="891"/>
                </a:lnTo>
                <a:lnTo>
                  <a:pt x="1823" y="891"/>
                </a:lnTo>
                <a:lnTo>
                  <a:pt x="1823" y="893"/>
                </a:lnTo>
                <a:lnTo>
                  <a:pt x="1821" y="893"/>
                </a:lnTo>
                <a:lnTo>
                  <a:pt x="1821" y="893"/>
                </a:lnTo>
                <a:lnTo>
                  <a:pt x="1821" y="895"/>
                </a:lnTo>
                <a:lnTo>
                  <a:pt x="1821" y="895"/>
                </a:lnTo>
                <a:lnTo>
                  <a:pt x="1823" y="893"/>
                </a:lnTo>
                <a:lnTo>
                  <a:pt x="1823" y="891"/>
                </a:lnTo>
                <a:lnTo>
                  <a:pt x="1823" y="891"/>
                </a:lnTo>
                <a:close/>
                <a:moveTo>
                  <a:pt x="1768" y="2445"/>
                </a:moveTo>
                <a:lnTo>
                  <a:pt x="1768" y="2445"/>
                </a:lnTo>
                <a:lnTo>
                  <a:pt x="1771" y="2445"/>
                </a:lnTo>
                <a:lnTo>
                  <a:pt x="1768" y="2443"/>
                </a:lnTo>
                <a:lnTo>
                  <a:pt x="1768" y="2443"/>
                </a:lnTo>
                <a:lnTo>
                  <a:pt x="1764" y="2443"/>
                </a:lnTo>
                <a:lnTo>
                  <a:pt x="1764" y="2443"/>
                </a:lnTo>
                <a:lnTo>
                  <a:pt x="1764" y="2443"/>
                </a:lnTo>
                <a:lnTo>
                  <a:pt x="1764" y="2445"/>
                </a:lnTo>
                <a:lnTo>
                  <a:pt x="1764" y="2445"/>
                </a:lnTo>
                <a:lnTo>
                  <a:pt x="1764" y="2445"/>
                </a:lnTo>
                <a:lnTo>
                  <a:pt x="1764" y="2445"/>
                </a:lnTo>
                <a:lnTo>
                  <a:pt x="1760" y="2445"/>
                </a:lnTo>
                <a:lnTo>
                  <a:pt x="1760" y="2443"/>
                </a:lnTo>
                <a:lnTo>
                  <a:pt x="1760" y="2443"/>
                </a:lnTo>
                <a:lnTo>
                  <a:pt x="1760" y="2443"/>
                </a:lnTo>
                <a:lnTo>
                  <a:pt x="1762" y="2443"/>
                </a:lnTo>
                <a:lnTo>
                  <a:pt x="1762" y="2440"/>
                </a:lnTo>
                <a:lnTo>
                  <a:pt x="1762" y="2440"/>
                </a:lnTo>
                <a:lnTo>
                  <a:pt x="1760" y="2440"/>
                </a:lnTo>
                <a:lnTo>
                  <a:pt x="1758" y="2440"/>
                </a:lnTo>
                <a:lnTo>
                  <a:pt x="1756" y="2440"/>
                </a:lnTo>
                <a:lnTo>
                  <a:pt x="1754" y="2440"/>
                </a:lnTo>
                <a:lnTo>
                  <a:pt x="1754" y="2440"/>
                </a:lnTo>
                <a:lnTo>
                  <a:pt x="1752" y="2445"/>
                </a:lnTo>
                <a:lnTo>
                  <a:pt x="1752" y="2445"/>
                </a:lnTo>
                <a:lnTo>
                  <a:pt x="1752" y="2447"/>
                </a:lnTo>
                <a:lnTo>
                  <a:pt x="1752" y="2447"/>
                </a:lnTo>
                <a:lnTo>
                  <a:pt x="1752" y="2447"/>
                </a:lnTo>
                <a:lnTo>
                  <a:pt x="1750" y="2449"/>
                </a:lnTo>
                <a:lnTo>
                  <a:pt x="1750" y="2449"/>
                </a:lnTo>
                <a:lnTo>
                  <a:pt x="1747" y="2449"/>
                </a:lnTo>
                <a:lnTo>
                  <a:pt x="1745" y="2451"/>
                </a:lnTo>
                <a:lnTo>
                  <a:pt x="1745" y="2453"/>
                </a:lnTo>
                <a:lnTo>
                  <a:pt x="1743" y="2455"/>
                </a:lnTo>
                <a:lnTo>
                  <a:pt x="1743" y="2455"/>
                </a:lnTo>
                <a:lnTo>
                  <a:pt x="1745" y="2457"/>
                </a:lnTo>
                <a:lnTo>
                  <a:pt x="1747" y="2459"/>
                </a:lnTo>
                <a:lnTo>
                  <a:pt x="1747" y="2457"/>
                </a:lnTo>
                <a:lnTo>
                  <a:pt x="1750" y="2457"/>
                </a:lnTo>
                <a:lnTo>
                  <a:pt x="1750" y="2457"/>
                </a:lnTo>
                <a:lnTo>
                  <a:pt x="1752" y="2457"/>
                </a:lnTo>
                <a:lnTo>
                  <a:pt x="1750" y="2453"/>
                </a:lnTo>
                <a:lnTo>
                  <a:pt x="1752" y="2453"/>
                </a:lnTo>
                <a:lnTo>
                  <a:pt x="1758" y="2455"/>
                </a:lnTo>
                <a:lnTo>
                  <a:pt x="1758" y="2453"/>
                </a:lnTo>
                <a:lnTo>
                  <a:pt x="1758" y="2453"/>
                </a:lnTo>
                <a:lnTo>
                  <a:pt x="1758" y="2453"/>
                </a:lnTo>
                <a:lnTo>
                  <a:pt x="1762" y="2451"/>
                </a:lnTo>
                <a:lnTo>
                  <a:pt x="1764" y="2451"/>
                </a:lnTo>
                <a:lnTo>
                  <a:pt x="1764" y="2449"/>
                </a:lnTo>
                <a:lnTo>
                  <a:pt x="1768" y="2449"/>
                </a:lnTo>
                <a:lnTo>
                  <a:pt x="1771" y="2447"/>
                </a:lnTo>
                <a:lnTo>
                  <a:pt x="1771" y="2447"/>
                </a:lnTo>
                <a:lnTo>
                  <a:pt x="1771" y="2447"/>
                </a:lnTo>
                <a:lnTo>
                  <a:pt x="1768" y="2447"/>
                </a:lnTo>
                <a:lnTo>
                  <a:pt x="1768" y="2445"/>
                </a:lnTo>
                <a:close/>
                <a:moveTo>
                  <a:pt x="1398" y="923"/>
                </a:moveTo>
                <a:lnTo>
                  <a:pt x="1395" y="923"/>
                </a:lnTo>
                <a:lnTo>
                  <a:pt x="1395" y="923"/>
                </a:lnTo>
                <a:lnTo>
                  <a:pt x="1395" y="923"/>
                </a:lnTo>
                <a:lnTo>
                  <a:pt x="1395" y="925"/>
                </a:lnTo>
                <a:lnTo>
                  <a:pt x="1395" y="925"/>
                </a:lnTo>
                <a:lnTo>
                  <a:pt x="1398" y="925"/>
                </a:lnTo>
                <a:lnTo>
                  <a:pt x="1398" y="925"/>
                </a:lnTo>
                <a:lnTo>
                  <a:pt x="1398" y="925"/>
                </a:lnTo>
                <a:lnTo>
                  <a:pt x="1398" y="925"/>
                </a:lnTo>
                <a:lnTo>
                  <a:pt x="1398" y="923"/>
                </a:lnTo>
                <a:close/>
                <a:moveTo>
                  <a:pt x="1905" y="2036"/>
                </a:moveTo>
                <a:lnTo>
                  <a:pt x="1905" y="2036"/>
                </a:lnTo>
                <a:lnTo>
                  <a:pt x="1905" y="2038"/>
                </a:lnTo>
                <a:lnTo>
                  <a:pt x="1905" y="2040"/>
                </a:lnTo>
                <a:lnTo>
                  <a:pt x="1905" y="2040"/>
                </a:lnTo>
                <a:lnTo>
                  <a:pt x="1905" y="2040"/>
                </a:lnTo>
                <a:lnTo>
                  <a:pt x="1907" y="2038"/>
                </a:lnTo>
                <a:lnTo>
                  <a:pt x="1907" y="2036"/>
                </a:lnTo>
                <a:lnTo>
                  <a:pt x="1907" y="2034"/>
                </a:lnTo>
                <a:lnTo>
                  <a:pt x="1905" y="2036"/>
                </a:lnTo>
                <a:close/>
                <a:moveTo>
                  <a:pt x="1475" y="973"/>
                </a:moveTo>
                <a:lnTo>
                  <a:pt x="1475" y="973"/>
                </a:lnTo>
                <a:lnTo>
                  <a:pt x="1475" y="973"/>
                </a:lnTo>
                <a:lnTo>
                  <a:pt x="1475" y="973"/>
                </a:lnTo>
                <a:lnTo>
                  <a:pt x="1475" y="973"/>
                </a:lnTo>
                <a:lnTo>
                  <a:pt x="1475" y="973"/>
                </a:lnTo>
                <a:lnTo>
                  <a:pt x="1475" y="973"/>
                </a:lnTo>
                <a:lnTo>
                  <a:pt x="1475" y="973"/>
                </a:lnTo>
                <a:lnTo>
                  <a:pt x="1475" y="973"/>
                </a:lnTo>
                <a:lnTo>
                  <a:pt x="1475" y="973"/>
                </a:lnTo>
                <a:close/>
                <a:moveTo>
                  <a:pt x="1760" y="2453"/>
                </a:moveTo>
                <a:lnTo>
                  <a:pt x="1760" y="2453"/>
                </a:lnTo>
                <a:lnTo>
                  <a:pt x="1760" y="2453"/>
                </a:lnTo>
                <a:lnTo>
                  <a:pt x="1760" y="2455"/>
                </a:lnTo>
                <a:lnTo>
                  <a:pt x="1762" y="2455"/>
                </a:lnTo>
                <a:lnTo>
                  <a:pt x="1760" y="2453"/>
                </a:lnTo>
                <a:lnTo>
                  <a:pt x="1760" y="2453"/>
                </a:lnTo>
                <a:close/>
                <a:moveTo>
                  <a:pt x="1375" y="935"/>
                </a:moveTo>
                <a:lnTo>
                  <a:pt x="1372" y="935"/>
                </a:lnTo>
                <a:lnTo>
                  <a:pt x="1372" y="935"/>
                </a:lnTo>
                <a:lnTo>
                  <a:pt x="1372" y="935"/>
                </a:lnTo>
                <a:lnTo>
                  <a:pt x="1375" y="937"/>
                </a:lnTo>
                <a:lnTo>
                  <a:pt x="1375" y="937"/>
                </a:lnTo>
                <a:lnTo>
                  <a:pt x="1375" y="935"/>
                </a:lnTo>
                <a:lnTo>
                  <a:pt x="1375" y="935"/>
                </a:lnTo>
                <a:lnTo>
                  <a:pt x="1375" y="935"/>
                </a:lnTo>
                <a:close/>
                <a:moveTo>
                  <a:pt x="1741" y="2455"/>
                </a:moveTo>
                <a:lnTo>
                  <a:pt x="1741" y="2457"/>
                </a:lnTo>
                <a:lnTo>
                  <a:pt x="1741" y="2457"/>
                </a:lnTo>
                <a:lnTo>
                  <a:pt x="1741" y="2457"/>
                </a:lnTo>
                <a:lnTo>
                  <a:pt x="1741" y="2457"/>
                </a:lnTo>
                <a:lnTo>
                  <a:pt x="1743" y="2457"/>
                </a:lnTo>
                <a:lnTo>
                  <a:pt x="1743" y="2457"/>
                </a:lnTo>
                <a:lnTo>
                  <a:pt x="1741" y="2455"/>
                </a:lnTo>
                <a:lnTo>
                  <a:pt x="1741" y="2455"/>
                </a:lnTo>
                <a:close/>
                <a:moveTo>
                  <a:pt x="1381" y="925"/>
                </a:moveTo>
                <a:lnTo>
                  <a:pt x="1381" y="925"/>
                </a:lnTo>
                <a:lnTo>
                  <a:pt x="1379" y="927"/>
                </a:lnTo>
                <a:lnTo>
                  <a:pt x="1379" y="927"/>
                </a:lnTo>
                <a:lnTo>
                  <a:pt x="1381" y="927"/>
                </a:lnTo>
                <a:lnTo>
                  <a:pt x="1381" y="927"/>
                </a:lnTo>
                <a:lnTo>
                  <a:pt x="1381" y="927"/>
                </a:lnTo>
                <a:lnTo>
                  <a:pt x="1381" y="927"/>
                </a:lnTo>
                <a:lnTo>
                  <a:pt x="1381" y="925"/>
                </a:lnTo>
                <a:lnTo>
                  <a:pt x="1381" y="925"/>
                </a:lnTo>
                <a:lnTo>
                  <a:pt x="1381" y="925"/>
                </a:lnTo>
                <a:close/>
                <a:moveTo>
                  <a:pt x="1360" y="933"/>
                </a:moveTo>
                <a:lnTo>
                  <a:pt x="1358" y="933"/>
                </a:lnTo>
                <a:lnTo>
                  <a:pt x="1358" y="933"/>
                </a:lnTo>
                <a:lnTo>
                  <a:pt x="1358" y="935"/>
                </a:lnTo>
                <a:lnTo>
                  <a:pt x="1356" y="935"/>
                </a:lnTo>
                <a:lnTo>
                  <a:pt x="1356" y="935"/>
                </a:lnTo>
                <a:lnTo>
                  <a:pt x="1356" y="937"/>
                </a:lnTo>
                <a:lnTo>
                  <a:pt x="1356" y="937"/>
                </a:lnTo>
                <a:lnTo>
                  <a:pt x="1354" y="939"/>
                </a:lnTo>
                <a:lnTo>
                  <a:pt x="1354" y="939"/>
                </a:lnTo>
                <a:lnTo>
                  <a:pt x="1354" y="939"/>
                </a:lnTo>
                <a:lnTo>
                  <a:pt x="1354" y="939"/>
                </a:lnTo>
                <a:lnTo>
                  <a:pt x="1354" y="941"/>
                </a:lnTo>
                <a:lnTo>
                  <a:pt x="1356" y="941"/>
                </a:lnTo>
                <a:lnTo>
                  <a:pt x="1356" y="941"/>
                </a:lnTo>
                <a:lnTo>
                  <a:pt x="1358" y="939"/>
                </a:lnTo>
                <a:lnTo>
                  <a:pt x="1358" y="939"/>
                </a:lnTo>
                <a:lnTo>
                  <a:pt x="1358" y="939"/>
                </a:lnTo>
                <a:lnTo>
                  <a:pt x="1358" y="937"/>
                </a:lnTo>
                <a:lnTo>
                  <a:pt x="1358" y="937"/>
                </a:lnTo>
                <a:lnTo>
                  <a:pt x="1358" y="937"/>
                </a:lnTo>
                <a:lnTo>
                  <a:pt x="1358" y="937"/>
                </a:lnTo>
                <a:lnTo>
                  <a:pt x="1358" y="937"/>
                </a:lnTo>
                <a:lnTo>
                  <a:pt x="1358" y="935"/>
                </a:lnTo>
                <a:lnTo>
                  <a:pt x="1358" y="935"/>
                </a:lnTo>
                <a:lnTo>
                  <a:pt x="1358" y="935"/>
                </a:lnTo>
                <a:lnTo>
                  <a:pt x="1358" y="935"/>
                </a:lnTo>
                <a:lnTo>
                  <a:pt x="1358" y="935"/>
                </a:lnTo>
                <a:lnTo>
                  <a:pt x="1360" y="935"/>
                </a:lnTo>
                <a:lnTo>
                  <a:pt x="1360" y="933"/>
                </a:lnTo>
                <a:lnTo>
                  <a:pt x="1360" y="933"/>
                </a:lnTo>
                <a:lnTo>
                  <a:pt x="1360" y="933"/>
                </a:lnTo>
                <a:lnTo>
                  <a:pt x="1360" y="933"/>
                </a:lnTo>
                <a:lnTo>
                  <a:pt x="1360" y="933"/>
                </a:lnTo>
                <a:lnTo>
                  <a:pt x="1360" y="933"/>
                </a:lnTo>
                <a:lnTo>
                  <a:pt x="1360" y="933"/>
                </a:lnTo>
                <a:close/>
                <a:moveTo>
                  <a:pt x="1515" y="950"/>
                </a:moveTo>
                <a:lnTo>
                  <a:pt x="1517" y="950"/>
                </a:lnTo>
                <a:lnTo>
                  <a:pt x="1517" y="950"/>
                </a:lnTo>
                <a:lnTo>
                  <a:pt x="1515" y="950"/>
                </a:lnTo>
                <a:lnTo>
                  <a:pt x="1515" y="950"/>
                </a:lnTo>
                <a:lnTo>
                  <a:pt x="1515" y="950"/>
                </a:lnTo>
                <a:lnTo>
                  <a:pt x="1515" y="950"/>
                </a:lnTo>
                <a:lnTo>
                  <a:pt x="1515" y="950"/>
                </a:lnTo>
                <a:close/>
                <a:moveTo>
                  <a:pt x="1515" y="956"/>
                </a:moveTo>
                <a:lnTo>
                  <a:pt x="1515" y="956"/>
                </a:lnTo>
                <a:lnTo>
                  <a:pt x="1513" y="956"/>
                </a:lnTo>
                <a:lnTo>
                  <a:pt x="1513" y="956"/>
                </a:lnTo>
                <a:lnTo>
                  <a:pt x="1513" y="956"/>
                </a:lnTo>
                <a:lnTo>
                  <a:pt x="1513" y="956"/>
                </a:lnTo>
                <a:lnTo>
                  <a:pt x="1515" y="956"/>
                </a:lnTo>
                <a:close/>
                <a:moveTo>
                  <a:pt x="1423" y="994"/>
                </a:moveTo>
                <a:lnTo>
                  <a:pt x="1421" y="994"/>
                </a:lnTo>
                <a:lnTo>
                  <a:pt x="1421" y="994"/>
                </a:lnTo>
                <a:lnTo>
                  <a:pt x="1421" y="996"/>
                </a:lnTo>
                <a:lnTo>
                  <a:pt x="1423" y="994"/>
                </a:lnTo>
                <a:lnTo>
                  <a:pt x="1423" y="994"/>
                </a:lnTo>
                <a:lnTo>
                  <a:pt x="1423" y="994"/>
                </a:lnTo>
                <a:lnTo>
                  <a:pt x="1423" y="994"/>
                </a:lnTo>
                <a:close/>
                <a:moveTo>
                  <a:pt x="1511" y="954"/>
                </a:moveTo>
                <a:lnTo>
                  <a:pt x="1511" y="954"/>
                </a:lnTo>
                <a:lnTo>
                  <a:pt x="1511" y="954"/>
                </a:lnTo>
                <a:lnTo>
                  <a:pt x="1511" y="954"/>
                </a:lnTo>
                <a:lnTo>
                  <a:pt x="1513" y="952"/>
                </a:lnTo>
                <a:lnTo>
                  <a:pt x="1513" y="952"/>
                </a:lnTo>
                <a:lnTo>
                  <a:pt x="1513" y="952"/>
                </a:lnTo>
                <a:lnTo>
                  <a:pt x="1515" y="952"/>
                </a:lnTo>
                <a:lnTo>
                  <a:pt x="1515" y="952"/>
                </a:lnTo>
                <a:lnTo>
                  <a:pt x="1513" y="952"/>
                </a:lnTo>
                <a:lnTo>
                  <a:pt x="1513" y="952"/>
                </a:lnTo>
                <a:lnTo>
                  <a:pt x="1511" y="952"/>
                </a:lnTo>
                <a:lnTo>
                  <a:pt x="1511" y="952"/>
                </a:lnTo>
                <a:lnTo>
                  <a:pt x="1511" y="952"/>
                </a:lnTo>
                <a:lnTo>
                  <a:pt x="1511" y="952"/>
                </a:lnTo>
                <a:lnTo>
                  <a:pt x="1511" y="952"/>
                </a:lnTo>
                <a:lnTo>
                  <a:pt x="1511" y="954"/>
                </a:lnTo>
                <a:close/>
                <a:moveTo>
                  <a:pt x="1507" y="954"/>
                </a:moveTo>
                <a:lnTo>
                  <a:pt x="1507" y="954"/>
                </a:lnTo>
                <a:lnTo>
                  <a:pt x="1509" y="952"/>
                </a:lnTo>
                <a:lnTo>
                  <a:pt x="1509" y="952"/>
                </a:lnTo>
                <a:lnTo>
                  <a:pt x="1507" y="952"/>
                </a:lnTo>
                <a:lnTo>
                  <a:pt x="1507" y="952"/>
                </a:lnTo>
                <a:lnTo>
                  <a:pt x="1507" y="954"/>
                </a:lnTo>
                <a:lnTo>
                  <a:pt x="1507" y="954"/>
                </a:lnTo>
                <a:lnTo>
                  <a:pt x="1507" y="954"/>
                </a:lnTo>
                <a:close/>
                <a:moveTo>
                  <a:pt x="1362" y="931"/>
                </a:moveTo>
                <a:lnTo>
                  <a:pt x="1360" y="931"/>
                </a:lnTo>
                <a:lnTo>
                  <a:pt x="1360" y="931"/>
                </a:lnTo>
                <a:lnTo>
                  <a:pt x="1360" y="931"/>
                </a:lnTo>
                <a:lnTo>
                  <a:pt x="1360" y="931"/>
                </a:lnTo>
                <a:lnTo>
                  <a:pt x="1362" y="931"/>
                </a:lnTo>
                <a:lnTo>
                  <a:pt x="1362" y="931"/>
                </a:lnTo>
                <a:lnTo>
                  <a:pt x="1362" y="931"/>
                </a:lnTo>
                <a:lnTo>
                  <a:pt x="1362" y="931"/>
                </a:lnTo>
                <a:lnTo>
                  <a:pt x="1362" y="931"/>
                </a:lnTo>
                <a:close/>
                <a:moveTo>
                  <a:pt x="277" y="677"/>
                </a:moveTo>
                <a:lnTo>
                  <a:pt x="279" y="673"/>
                </a:lnTo>
                <a:lnTo>
                  <a:pt x="279" y="673"/>
                </a:lnTo>
                <a:lnTo>
                  <a:pt x="274" y="673"/>
                </a:lnTo>
                <a:lnTo>
                  <a:pt x="274" y="675"/>
                </a:lnTo>
                <a:lnTo>
                  <a:pt x="272" y="675"/>
                </a:lnTo>
                <a:lnTo>
                  <a:pt x="274" y="677"/>
                </a:lnTo>
                <a:lnTo>
                  <a:pt x="274" y="677"/>
                </a:lnTo>
                <a:lnTo>
                  <a:pt x="277" y="677"/>
                </a:lnTo>
                <a:close/>
                <a:moveTo>
                  <a:pt x="828" y="897"/>
                </a:moveTo>
                <a:lnTo>
                  <a:pt x="828" y="900"/>
                </a:lnTo>
                <a:lnTo>
                  <a:pt x="828" y="900"/>
                </a:lnTo>
                <a:lnTo>
                  <a:pt x="828" y="897"/>
                </a:lnTo>
                <a:lnTo>
                  <a:pt x="828" y="897"/>
                </a:lnTo>
                <a:lnTo>
                  <a:pt x="828" y="897"/>
                </a:lnTo>
                <a:lnTo>
                  <a:pt x="828" y="897"/>
                </a:lnTo>
                <a:lnTo>
                  <a:pt x="828" y="897"/>
                </a:lnTo>
                <a:close/>
                <a:moveTo>
                  <a:pt x="205" y="503"/>
                </a:moveTo>
                <a:lnTo>
                  <a:pt x="205" y="503"/>
                </a:lnTo>
                <a:lnTo>
                  <a:pt x="203" y="505"/>
                </a:lnTo>
                <a:lnTo>
                  <a:pt x="201" y="505"/>
                </a:lnTo>
                <a:lnTo>
                  <a:pt x="201" y="505"/>
                </a:lnTo>
                <a:lnTo>
                  <a:pt x="201" y="505"/>
                </a:lnTo>
                <a:lnTo>
                  <a:pt x="203" y="505"/>
                </a:lnTo>
                <a:lnTo>
                  <a:pt x="205" y="503"/>
                </a:lnTo>
                <a:close/>
                <a:moveTo>
                  <a:pt x="1257" y="606"/>
                </a:moveTo>
                <a:lnTo>
                  <a:pt x="1257" y="606"/>
                </a:lnTo>
                <a:lnTo>
                  <a:pt x="1259" y="606"/>
                </a:lnTo>
                <a:lnTo>
                  <a:pt x="1259" y="606"/>
                </a:lnTo>
                <a:lnTo>
                  <a:pt x="1261" y="606"/>
                </a:lnTo>
                <a:lnTo>
                  <a:pt x="1261" y="606"/>
                </a:lnTo>
                <a:lnTo>
                  <a:pt x="1259" y="604"/>
                </a:lnTo>
                <a:lnTo>
                  <a:pt x="1257" y="606"/>
                </a:lnTo>
                <a:close/>
                <a:moveTo>
                  <a:pt x="1041" y="487"/>
                </a:moveTo>
                <a:lnTo>
                  <a:pt x="1041" y="489"/>
                </a:lnTo>
                <a:lnTo>
                  <a:pt x="1043" y="491"/>
                </a:lnTo>
                <a:lnTo>
                  <a:pt x="1043" y="491"/>
                </a:lnTo>
                <a:lnTo>
                  <a:pt x="1046" y="491"/>
                </a:lnTo>
                <a:lnTo>
                  <a:pt x="1046" y="489"/>
                </a:lnTo>
                <a:lnTo>
                  <a:pt x="1046" y="489"/>
                </a:lnTo>
                <a:lnTo>
                  <a:pt x="1043" y="489"/>
                </a:lnTo>
                <a:lnTo>
                  <a:pt x="1041" y="487"/>
                </a:lnTo>
                <a:close/>
                <a:moveTo>
                  <a:pt x="1041" y="478"/>
                </a:moveTo>
                <a:lnTo>
                  <a:pt x="1041" y="478"/>
                </a:lnTo>
                <a:lnTo>
                  <a:pt x="1043" y="478"/>
                </a:lnTo>
                <a:lnTo>
                  <a:pt x="1043" y="480"/>
                </a:lnTo>
                <a:lnTo>
                  <a:pt x="1043" y="480"/>
                </a:lnTo>
                <a:lnTo>
                  <a:pt x="1046" y="478"/>
                </a:lnTo>
                <a:lnTo>
                  <a:pt x="1046" y="476"/>
                </a:lnTo>
                <a:lnTo>
                  <a:pt x="1043" y="476"/>
                </a:lnTo>
                <a:lnTo>
                  <a:pt x="1043" y="476"/>
                </a:lnTo>
                <a:lnTo>
                  <a:pt x="1043" y="476"/>
                </a:lnTo>
                <a:lnTo>
                  <a:pt x="1043" y="474"/>
                </a:lnTo>
                <a:lnTo>
                  <a:pt x="1043" y="472"/>
                </a:lnTo>
                <a:lnTo>
                  <a:pt x="1041" y="472"/>
                </a:lnTo>
                <a:lnTo>
                  <a:pt x="1041" y="472"/>
                </a:lnTo>
                <a:lnTo>
                  <a:pt x="1041" y="474"/>
                </a:lnTo>
                <a:lnTo>
                  <a:pt x="1041" y="474"/>
                </a:lnTo>
                <a:lnTo>
                  <a:pt x="1041" y="478"/>
                </a:lnTo>
                <a:close/>
                <a:moveTo>
                  <a:pt x="832" y="879"/>
                </a:moveTo>
                <a:lnTo>
                  <a:pt x="832" y="879"/>
                </a:lnTo>
                <a:lnTo>
                  <a:pt x="832" y="876"/>
                </a:lnTo>
                <a:lnTo>
                  <a:pt x="832" y="876"/>
                </a:lnTo>
                <a:lnTo>
                  <a:pt x="832" y="876"/>
                </a:lnTo>
                <a:lnTo>
                  <a:pt x="830" y="876"/>
                </a:lnTo>
                <a:lnTo>
                  <a:pt x="830" y="879"/>
                </a:lnTo>
                <a:lnTo>
                  <a:pt x="830" y="879"/>
                </a:lnTo>
                <a:lnTo>
                  <a:pt x="830" y="881"/>
                </a:lnTo>
                <a:lnTo>
                  <a:pt x="830" y="881"/>
                </a:lnTo>
                <a:lnTo>
                  <a:pt x="830" y="881"/>
                </a:lnTo>
                <a:lnTo>
                  <a:pt x="832" y="881"/>
                </a:lnTo>
                <a:lnTo>
                  <a:pt x="832" y="881"/>
                </a:lnTo>
                <a:lnTo>
                  <a:pt x="832" y="883"/>
                </a:lnTo>
                <a:lnTo>
                  <a:pt x="832" y="883"/>
                </a:lnTo>
                <a:lnTo>
                  <a:pt x="832" y="885"/>
                </a:lnTo>
                <a:lnTo>
                  <a:pt x="834" y="885"/>
                </a:lnTo>
                <a:lnTo>
                  <a:pt x="834" y="885"/>
                </a:lnTo>
                <a:lnTo>
                  <a:pt x="834" y="885"/>
                </a:lnTo>
                <a:lnTo>
                  <a:pt x="834" y="885"/>
                </a:lnTo>
                <a:lnTo>
                  <a:pt x="834" y="885"/>
                </a:lnTo>
                <a:lnTo>
                  <a:pt x="834" y="885"/>
                </a:lnTo>
                <a:lnTo>
                  <a:pt x="834" y="885"/>
                </a:lnTo>
                <a:lnTo>
                  <a:pt x="834" y="883"/>
                </a:lnTo>
                <a:lnTo>
                  <a:pt x="832" y="883"/>
                </a:lnTo>
                <a:lnTo>
                  <a:pt x="832" y="881"/>
                </a:lnTo>
                <a:lnTo>
                  <a:pt x="832" y="881"/>
                </a:lnTo>
                <a:lnTo>
                  <a:pt x="832" y="881"/>
                </a:lnTo>
                <a:lnTo>
                  <a:pt x="830" y="881"/>
                </a:lnTo>
                <a:lnTo>
                  <a:pt x="830" y="879"/>
                </a:lnTo>
                <a:lnTo>
                  <a:pt x="832" y="879"/>
                </a:lnTo>
                <a:close/>
                <a:moveTo>
                  <a:pt x="826" y="874"/>
                </a:moveTo>
                <a:lnTo>
                  <a:pt x="823" y="872"/>
                </a:lnTo>
                <a:lnTo>
                  <a:pt x="823" y="872"/>
                </a:lnTo>
                <a:lnTo>
                  <a:pt x="823" y="872"/>
                </a:lnTo>
                <a:lnTo>
                  <a:pt x="823" y="874"/>
                </a:lnTo>
                <a:lnTo>
                  <a:pt x="823" y="874"/>
                </a:lnTo>
                <a:lnTo>
                  <a:pt x="823" y="874"/>
                </a:lnTo>
                <a:lnTo>
                  <a:pt x="826" y="874"/>
                </a:lnTo>
                <a:lnTo>
                  <a:pt x="826" y="874"/>
                </a:lnTo>
                <a:lnTo>
                  <a:pt x="826" y="874"/>
                </a:lnTo>
                <a:close/>
                <a:moveTo>
                  <a:pt x="834" y="891"/>
                </a:moveTo>
                <a:lnTo>
                  <a:pt x="834" y="889"/>
                </a:lnTo>
                <a:lnTo>
                  <a:pt x="832" y="889"/>
                </a:lnTo>
                <a:lnTo>
                  <a:pt x="832" y="889"/>
                </a:lnTo>
                <a:lnTo>
                  <a:pt x="832" y="889"/>
                </a:lnTo>
                <a:lnTo>
                  <a:pt x="832" y="889"/>
                </a:lnTo>
                <a:lnTo>
                  <a:pt x="832" y="891"/>
                </a:lnTo>
                <a:lnTo>
                  <a:pt x="832" y="891"/>
                </a:lnTo>
                <a:lnTo>
                  <a:pt x="834" y="891"/>
                </a:lnTo>
                <a:lnTo>
                  <a:pt x="834" y="891"/>
                </a:lnTo>
                <a:close/>
                <a:moveTo>
                  <a:pt x="834" y="895"/>
                </a:moveTo>
                <a:lnTo>
                  <a:pt x="834" y="895"/>
                </a:lnTo>
                <a:lnTo>
                  <a:pt x="834" y="895"/>
                </a:lnTo>
                <a:lnTo>
                  <a:pt x="834" y="895"/>
                </a:lnTo>
                <a:lnTo>
                  <a:pt x="834" y="895"/>
                </a:lnTo>
                <a:lnTo>
                  <a:pt x="834" y="893"/>
                </a:lnTo>
                <a:lnTo>
                  <a:pt x="834" y="893"/>
                </a:lnTo>
                <a:lnTo>
                  <a:pt x="834" y="893"/>
                </a:lnTo>
                <a:lnTo>
                  <a:pt x="834" y="895"/>
                </a:lnTo>
                <a:lnTo>
                  <a:pt x="832" y="895"/>
                </a:lnTo>
                <a:lnTo>
                  <a:pt x="834" y="895"/>
                </a:lnTo>
                <a:lnTo>
                  <a:pt x="834" y="895"/>
                </a:lnTo>
                <a:close/>
                <a:moveTo>
                  <a:pt x="1802" y="832"/>
                </a:moveTo>
                <a:lnTo>
                  <a:pt x="1802" y="832"/>
                </a:lnTo>
                <a:lnTo>
                  <a:pt x="1802" y="832"/>
                </a:lnTo>
                <a:lnTo>
                  <a:pt x="1802" y="832"/>
                </a:lnTo>
                <a:lnTo>
                  <a:pt x="1804" y="832"/>
                </a:lnTo>
                <a:lnTo>
                  <a:pt x="1804" y="832"/>
                </a:lnTo>
                <a:lnTo>
                  <a:pt x="1804" y="832"/>
                </a:lnTo>
                <a:lnTo>
                  <a:pt x="1804" y="832"/>
                </a:lnTo>
                <a:lnTo>
                  <a:pt x="1804" y="832"/>
                </a:lnTo>
                <a:lnTo>
                  <a:pt x="1802" y="832"/>
                </a:lnTo>
                <a:lnTo>
                  <a:pt x="1802" y="832"/>
                </a:lnTo>
                <a:close/>
                <a:moveTo>
                  <a:pt x="1823" y="851"/>
                </a:moveTo>
                <a:lnTo>
                  <a:pt x="1823" y="853"/>
                </a:lnTo>
                <a:lnTo>
                  <a:pt x="1821" y="851"/>
                </a:lnTo>
                <a:lnTo>
                  <a:pt x="1821" y="851"/>
                </a:lnTo>
                <a:lnTo>
                  <a:pt x="1821" y="853"/>
                </a:lnTo>
                <a:lnTo>
                  <a:pt x="1821" y="853"/>
                </a:lnTo>
                <a:lnTo>
                  <a:pt x="1821" y="856"/>
                </a:lnTo>
                <a:lnTo>
                  <a:pt x="1823" y="853"/>
                </a:lnTo>
                <a:lnTo>
                  <a:pt x="1825" y="853"/>
                </a:lnTo>
                <a:lnTo>
                  <a:pt x="1825" y="853"/>
                </a:lnTo>
                <a:lnTo>
                  <a:pt x="1825" y="851"/>
                </a:lnTo>
                <a:lnTo>
                  <a:pt x="1823" y="851"/>
                </a:lnTo>
                <a:close/>
                <a:moveTo>
                  <a:pt x="1817" y="413"/>
                </a:moveTo>
                <a:lnTo>
                  <a:pt x="1815" y="413"/>
                </a:lnTo>
                <a:lnTo>
                  <a:pt x="1812" y="415"/>
                </a:lnTo>
                <a:lnTo>
                  <a:pt x="1812" y="419"/>
                </a:lnTo>
                <a:lnTo>
                  <a:pt x="1812" y="422"/>
                </a:lnTo>
                <a:lnTo>
                  <a:pt x="1815" y="422"/>
                </a:lnTo>
                <a:lnTo>
                  <a:pt x="1815" y="424"/>
                </a:lnTo>
                <a:lnTo>
                  <a:pt x="1819" y="424"/>
                </a:lnTo>
                <a:lnTo>
                  <a:pt x="1823" y="424"/>
                </a:lnTo>
                <a:lnTo>
                  <a:pt x="1825" y="424"/>
                </a:lnTo>
                <a:lnTo>
                  <a:pt x="1827" y="426"/>
                </a:lnTo>
                <a:lnTo>
                  <a:pt x="1827" y="424"/>
                </a:lnTo>
                <a:lnTo>
                  <a:pt x="1829" y="426"/>
                </a:lnTo>
                <a:lnTo>
                  <a:pt x="1829" y="426"/>
                </a:lnTo>
                <a:lnTo>
                  <a:pt x="1831" y="426"/>
                </a:lnTo>
                <a:lnTo>
                  <a:pt x="1827" y="428"/>
                </a:lnTo>
                <a:lnTo>
                  <a:pt x="1825" y="428"/>
                </a:lnTo>
                <a:lnTo>
                  <a:pt x="1823" y="428"/>
                </a:lnTo>
                <a:lnTo>
                  <a:pt x="1823" y="428"/>
                </a:lnTo>
                <a:lnTo>
                  <a:pt x="1823" y="430"/>
                </a:lnTo>
                <a:lnTo>
                  <a:pt x="1825" y="430"/>
                </a:lnTo>
                <a:lnTo>
                  <a:pt x="1827" y="430"/>
                </a:lnTo>
                <a:lnTo>
                  <a:pt x="1829" y="432"/>
                </a:lnTo>
                <a:lnTo>
                  <a:pt x="1829" y="432"/>
                </a:lnTo>
                <a:lnTo>
                  <a:pt x="1831" y="432"/>
                </a:lnTo>
                <a:lnTo>
                  <a:pt x="1840" y="430"/>
                </a:lnTo>
                <a:lnTo>
                  <a:pt x="1844" y="430"/>
                </a:lnTo>
                <a:lnTo>
                  <a:pt x="1852" y="426"/>
                </a:lnTo>
                <a:lnTo>
                  <a:pt x="1854" y="424"/>
                </a:lnTo>
                <a:lnTo>
                  <a:pt x="1856" y="424"/>
                </a:lnTo>
                <a:lnTo>
                  <a:pt x="1856" y="422"/>
                </a:lnTo>
                <a:lnTo>
                  <a:pt x="1854" y="422"/>
                </a:lnTo>
                <a:lnTo>
                  <a:pt x="1854" y="422"/>
                </a:lnTo>
                <a:lnTo>
                  <a:pt x="1854" y="419"/>
                </a:lnTo>
                <a:lnTo>
                  <a:pt x="1854" y="419"/>
                </a:lnTo>
                <a:lnTo>
                  <a:pt x="1854" y="419"/>
                </a:lnTo>
                <a:lnTo>
                  <a:pt x="1854" y="419"/>
                </a:lnTo>
                <a:lnTo>
                  <a:pt x="1854" y="417"/>
                </a:lnTo>
                <a:lnTo>
                  <a:pt x="1848" y="417"/>
                </a:lnTo>
                <a:lnTo>
                  <a:pt x="1844" y="415"/>
                </a:lnTo>
                <a:lnTo>
                  <a:pt x="1838" y="409"/>
                </a:lnTo>
                <a:lnTo>
                  <a:pt x="1835" y="407"/>
                </a:lnTo>
                <a:lnTo>
                  <a:pt x="1835" y="407"/>
                </a:lnTo>
                <a:lnTo>
                  <a:pt x="1825" y="405"/>
                </a:lnTo>
                <a:lnTo>
                  <a:pt x="1821" y="405"/>
                </a:lnTo>
                <a:lnTo>
                  <a:pt x="1815" y="407"/>
                </a:lnTo>
                <a:lnTo>
                  <a:pt x="1815" y="407"/>
                </a:lnTo>
                <a:lnTo>
                  <a:pt x="1815" y="409"/>
                </a:lnTo>
                <a:lnTo>
                  <a:pt x="1812" y="409"/>
                </a:lnTo>
                <a:lnTo>
                  <a:pt x="1812" y="409"/>
                </a:lnTo>
                <a:lnTo>
                  <a:pt x="1815" y="411"/>
                </a:lnTo>
                <a:lnTo>
                  <a:pt x="1815" y="411"/>
                </a:lnTo>
                <a:lnTo>
                  <a:pt x="1817" y="413"/>
                </a:lnTo>
                <a:lnTo>
                  <a:pt x="1821" y="415"/>
                </a:lnTo>
                <a:lnTo>
                  <a:pt x="1821" y="415"/>
                </a:lnTo>
                <a:lnTo>
                  <a:pt x="1817" y="413"/>
                </a:lnTo>
                <a:close/>
                <a:moveTo>
                  <a:pt x="1806" y="809"/>
                </a:moveTo>
                <a:lnTo>
                  <a:pt x="1806" y="809"/>
                </a:lnTo>
                <a:lnTo>
                  <a:pt x="1806" y="809"/>
                </a:lnTo>
                <a:lnTo>
                  <a:pt x="1806" y="809"/>
                </a:lnTo>
                <a:lnTo>
                  <a:pt x="1804" y="811"/>
                </a:lnTo>
                <a:lnTo>
                  <a:pt x="1804" y="811"/>
                </a:lnTo>
                <a:lnTo>
                  <a:pt x="1806" y="811"/>
                </a:lnTo>
                <a:lnTo>
                  <a:pt x="1806" y="809"/>
                </a:lnTo>
                <a:close/>
                <a:moveTo>
                  <a:pt x="1815" y="856"/>
                </a:moveTo>
                <a:lnTo>
                  <a:pt x="1815" y="856"/>
                </a:lnTo>
                <a:lnTo>
                  <a:pt x="1815" y="856"/>
                </a:lnTo>
                <a:lnTo>
                  <a:pt x="1815" y="856"/>
                </a:lnTo>
                <a:lnTo>
                  <a:pt x="1815" y="853"/>
                </a:lnTo>
                <a:lnTo>
                  <a:pt x="1812" y="853"/>
                </a:lnTo>
                <a:lnTo>
                  <a:pt x="1812" y="856"/>
                </a:lnTo>
                <a:lnTo>
                  <a:pt x="1815" y="856"/>
                </a:lnTo>
                <a:lnTo>
                  <a:pt x="1815" y="856"/>
                </a:lnTo>
                <a:lnTo>
                  <a:pt x="1815" y="856"/>
                </a:lnTo>
                <a:lnTo>
                  <a:pt x="1815" y="856"/>
                </a:lnTo>
                <a:lnTo>
                  <a:pt x="1817" y="856"/>
                </a:lnTo>
                <a:lnTo>
                  <a:pt x="1817" y="853"/>
                </a:lnTo>
                <a:lnTo>
                  <a:pt x="1817" y="853"/>
                </a:lnTo>
                <a:lnTo>
                  <a:pt x="1817" y="853"/>
                </a:lnTo>
                <a:lnTo>
                  <a:pt x="1815" y="856"/>
                </a:lnTo>
                <a:close/>
                <a:moveTo>
                  <a:pt x="1724" y="728"/>
                </a:moveTo>
                <a:lnTo>
                  <a:pt x="1722" y="728"/>
                </a:lnTo>
                <a:lnTo>
                  <a:pt x="1722" y="728"/>
                </a:lnTo>
                <a:lnTo>
                  <a:pt x="1722" y="728"/>
                </a:lnTo>
                <a:lnTo>
                  <a:pt x="1720" y="728"/>
                </a:lnTo>
                <a:lnTo>
                  <a:pt x="1720" y="730"/>
                </a:lnTo>
                <a:lnTo>
                  <a:pt x="1720" y="730"/>
                </a:lnTo>
                <a:lnTo>
                  <a:pt x="1722" y="730"/>
                </a:lnTo>
                <a:lnTo>
                  <a:pt x="1724" y="730"/>
                </a:lnTo>
                <a:lnTo>
                  <a:pt x="1724" y="730"/>
                </a:lnTo>
                <a:lnTo>
                  <a:pt x="1724" y="728"/>
                </a:lnTo>
                <a:lnTo>
                  <a:pt x="1724" y="728"/>
                </a:lnTo>
                <a:close/>
                <a:moveTo>
                  <a:pt x="828" y="874"/>
                </a:moveTo>
                <a:lnTo>
                  <a:pt x="828" y="874"/>
                </a:lnTo>
                <a:lnTo>
                  <a:pt x="828" y="874"/>
                </a:lnTo>
                <a:lnTo>
                  <a:pt x="828" y="874"/>
                </a:lnTo>
                <a:lnTo>
                  <a:pt x="828" y="876"/>
                </a:lnTo>
                <a:lnTo>
                  <a:pt x="828" y="876"/>
                </a:lnTo>
                <a:lnTo>
                  <a:pt x="828" y="876"/>
                </a:lnTo>
                <a:lnTo>
                  <a:pt x="828" y="876"/>
                </a:lnTo>
                <a:lnTo>
                  <a:pt x="828" y="876"/>
                </a:lnTo>
                <a:lnTo>
                  <a:pt x="828" y="874"/>
                </a:lnTo>
                <a:lnTo>
                  <a:pt x="828" y="874"/>
                </a:lnTo>
                <a:close/>
                <a:moveTo>
                  <a:pt x="1456" y="809"/>
                </a:moveTo>
                <a:lnTo>
                  <a:pt x="1456" y="809"/>
                </a:lnTo>
                <a:lnTo>
                  <a:pt x="1458" y="809"/>
                </a:lnTo>
                <a:lnTo>
                  <a:pt x="1458" y="809"/>
                </a:lnTo>
                <a:lnTo>
                  <a:pt x="1458" y="809"/>
                </a:lnTo>
                <a:lnTo>
                  <a:pt x="1458" y="809"/>
                </a:lnTo>
                <a:lnTo>
                  <a:pt x="1458" y="807"/>
                </a:lnTo>
                <a:lnTo>
                  <a:pt x="1458" y="807"/>
                </a:lnTo>
                <a:lnTo>
                  <a:pt x="1458" y="807"/>
                </a:lnTo>
                <a:lnTo>
                  <a:pt x="1454" y="809"/>
                </a:lnTo>
                <a:lnTo>
                  <a:pt x="1454" y="809"/>
                </a:lnTo>
                <a:lnTo>
                  <a:pt x="1456" y="809"/>
                </a:lnTo>
                <a:close/>
                <a:moveTo>
                  <a:pt x="1798" y="342"/>
                </a:moveTo>
                <a:lnTo>
                  <a:pt x="1798" y="342"/>
                </a:lnTo>
                <a:lnTo>
                  <a:pt x="1800" y="342"/>
                </a:lnTo>
                <a:lnTo>
                  <a:pt x="1800" y="344"/>
                </a:lnTo>
                <a:lnTo>
                  <a:pt x="1800" y="344"/>
                </a:lnTo>
                <a:lnTo>
                  <a:pt x="1802" y="344"/>
                </a:lnTo>
                <a:lnTo>
                  <a:pt x="1802" y="344"/>
                </a:lnTo>
                <a:lnTo>
                  <a:pt x="1802" y="346"/>
                </a:lnTo>
                <a:lnTo>
                  <a:pt x="1804" y="346"/>
                </a:lnTo>
                <a:lnTo>
                  <a:pt x="1806" y="342"/>
                </a:lnTo>
                <a:lnTo>
                  <a:pt x="1808" y="342"/>
                </a:lnTo>
                <a:lnTo>
                  <a:pt x="1810" y="340"/>
                </a:lnTo>
                <a:lnTo>
                  <a:pt x="1810" y="338"/>
                </a:lnTo>
                <a:lnTo>
                  <a:pt x="1808" y="338"/>
                </a:lnTo>
                <a:lnTo>
                  <a:pt x="1808" y="338"/>
                </a:lnTo>
                <a:lnTo>
                  <a:pt x="1804" y="340"/>
                </a:lnTo>
                <a:lnTo>
                  <a:pt x="1804" y="340"/>
                </a:lnTo>
                <a:lnTo>
                  <a:pt x="1802" y="340"/>
                </a:lnTo>
                <a:lnTo>
                  <a:pt x="1802" y="340"/>
                </a:lnTo>
                <a:lnTo>
                  <a:pt x="1796" y="340"/>
                </a:lnTo>
                <a:lnTo>
                  <a:pt x="1796" y="340"/>
                </a:lnTo>
                <a:lnTo>
                  <a:pt x="1794" y="342"/>
                </a:lnTo>
                <a:lnTo>
                  <a:pt x="1794" y="342"/>
                </a:lnTo>
                <a:lnTo>
                  <a:pt x="1796" y="342"/>
                </a:lnTo>
                <a:lnTo>
                  <a:pt x="1798" y="342"/>
                </a:lnTo>
                <a:close/>
                <a:moveTo>
                  <a:pt x="1804" y="818"/>
                </a:moveTo>
                <a:lnTo>
                  <a:pt x="1804" y="818"/>
                </a:lnTo>
                <a:lnTo>
                  <a:pt x="1804" y="816"/>
                </a:lnTo>
                <a:lnTo>
                  <a:pt x="1802" y="818"/>
                </a:lnTo>
                <a:lnTo>
                  <a:pt x="1800" y="818"/>
                </a:lnTo>
                <a:lnTo>
                  <a:pt x="1802" y="818"/>
                </a:lnTo>
                <a:lnTo>
                  <a:pt x="1800" y="820"/>
                </a:lnTo>
                <a:lnTo>
                  <a:pt x="1798" y="818"/>
                </a:lnTo>
                <a:lnTo>
                  <a:pt x="1798" y="818"/>
                </a:lnTo>
                <a:lnTo>
                  <a:pt x="1796" y="818"/>
                </a:lnTo>
                <a:lnTo>
                  <a:pt x="1794" y="818"/>
                </a:lnTo>
                <a:lnTo>
                  <a:pt x="1789" y="820"/>
                </a:lnTo>
                <a:lnTo>
                  <a:pt x="1787" y="822"/>
                </a:lnTo>
                <a:lnTo>
                  <a:pt x="1787" y="822"/>
                </a:lnTo>
                <a:lnTo>
                  <a:pt x="1785" y="822"/>
                </a:lnTo>
                <a:lnTo>
                  <a:pt x="1785" y="826"/>
                </a:lnTo>
                <a:lnTo>
                  <a:pt x="1785" y="826"/>
                </a:lnTo>
                <a:lnTo>
                  <a:pt x="1783" y="828"/>
                </a:lnTo>
                <a:lnTo>
                  <a:pt x="1781" y="828"/>
                </a:lnTo>
                <a:lnTo>
                  <a:pt x="1781" y="828"/>
                </a:lnTo>
                <a:lnTo>
                  <a:pt x="1781" y="828"/>
                </a:lnTo>
                <a:lnTo>
                  <a:pt x="1781" y="828"/>
                </a:lnTo>
                <a:lnTo>
                  <a:pt x="1781" y="830"/>
                </a:lnTo>
                <a:lnTo>
                  <a:pt x="1781" y="832"/>
                </a:lnTo>
                <a:lnTo>
                  <a:pt x="1779" y="832"/>
                </a:lnTo>
                <a:lnTo>
                  <a:pt x="1779" y="832"/>
                </a:lnTo>
                <a:lnTo>
                  <a:pt x="1777" y="835"/>
                </a:lnTo>
                <a:lnTo>
                  <a:pt x="1777" y="835"/>
                </a:lnTo>
                <a:lnTo>
                  <a:pt x="1779" y="835"/>
                </a:lnTo>
                <a:lnTo>
                  <a:pt x="1779" y="835"/>
                </a:lnTo>
                <a:lnTo>
                  <a:pt x="1779" y="835"/>
                </a:lnTo>
                <a:lnTo>
                  <a:pt x="1777" y="835"/>
                </a:lnTo>
                <a:lnTo>
                  <a:pt x="1777" y="837"/>
                </a:lnTo>
                <a:lnTo>
                  <a:pt x="1775" y="837"/>
                </a:lnTo>
                <a:lnTo>
                  <a:pt x="1775" y="839"/>
                </a:lnTo>
                <a:lnTo>
                  <a:pt x="1773" y="843"/>
                </a:lnTo>
                <a:lnTo>
                  <a:pt x="1773" y="847"/>
                </a:lnTo>
                <a:lnTo>
                  <a:pt x="1768" y="853"/>
                </a:lnTo>
                <a:lnTo>
                  <a:pt x="1768" y="853"/>
                </a:lnTo>
                <a:lnTo>
                  <a:pt x="1768" y="853"/>
                </a:lnTo>
                <a:lnTo>
                  <a:pt x="1771" y="856"/>
                </a:lnTo>
                <a:lnTo>
                  <a:pt x="1771" y="856"/>
                </a:lnTo>
                <a:lnTo>
                  <a:pt x="1771" y="858"/>
                </a:lnTo>
                <a:lnTo>
                  <a:pt x="1768" y="856"/>
                </a:lnTo>
                <a:lnTo>
                  <a:pt x="1766" y="856"/>
                </a:lnTo>
                <a:lnTo>
                  <a:pt x="1766" y="856"/>
                </a:lnTo>
                <a:lnTo>
                  <a:pt x="1764" y="858"/>
                </a:lnTo>
                <a:lnTo>
                  <a:pt x="1764" y="858"/>
                </a:lnTo>
                <a:lnTo>
                  <a:pt x="1764" y="860"/>
                </a:lnTo>
                <a:lnTo>
                  <a:pt x="1764" y="860"/>
                </a:lnTo>
                <a:lnTo>
                  <a:pt x="1766" y="862"/>
                </a:lnTo>
                <a:lnTo>
                  <a:pt x="1768" y="862"/>
                </a:lnTo>
                <a:lnTo>
                  <a:pt x="1768" y="862"/>
                </a:lnTo>
                <a:lnTo>
                  <a:pt x="1766" y="862"/>
                </a:lnTo>
                <a:lnTo>
                  <a:pt x="1766" y="864"/>
                </a:lnTo>
                <a:lnTo>
                  <a:pt x="1766" y="864"/>
                </a:lnTo>
                <a:lnTo>
                  <a:pt x="1766" y="866"/>
                </a:lnTo>
                <a:lnTo>
                  <a:pt x="1768" y="866"/>
                </a:lnTo>
                <a:lnTo>
                  <a:pt x="1766" y="866"/>
                </a:lnTo>
                <a:lnTo>
                  <a:pt x="1766" y="866"/>
                </a:lnTo>
                <a:lnTo>
                  <a:pt x="1764" y="864"/>
                </a:lnTo>
                <a:lnTo>
                  <a:pt x="1762" y="864"/>
                </a:lnTo>
                <a:lnTo>
                  <a:pt x="1762" y="864"/>
                </a:lnTo>
                <a:lnTo>
                  <a:pt x="1762" y="864"/>
                </a:lnTo>
                <a:lnTo>
                  <a:pt x="1760" y="866"/>
                </a:lnTo>
                <a:lnTo>
                  <a:pt x="1760" y="868"/>
                </a:lnTo>
                <a:lnTo>
                  <a:pt x="1758" y="870"/>
                </a:lnTo>
                <a:lnTo>
                  <a:pt x="1758" y="872"/>
                </a:lnTo>
                <a:lnTo>
                  <a:pt x="1758" y="872"/>
                </a:lnTo>
                <a:lnTo>
                  <a:pt x="1756" y="872"/>
                </a:lnTo>
                <a:lnTo>
                  <a:pt x="1754" y="872"/>
                </a:lnTo>
                <a:lnTo>
                  <a:pt x="1754" y="872"/>
                </a:lnTo>
                <a:lnTo>
                  <a:pt x="1754" y="870"/>
                </a:lnTo>
                <a:lnTo>
                  <a:pt x="1756" y="870"/>
                </a:lnTo>
                <a:lnTo>
                  <a:pt x="1756" y="870"/>
                </a:lnTo>
                <a:lnTo>
                  <a:pt x="1752" y="872"/>
                </a:lnTo>
                <a:lnTo>
                  <a:pt x="1750" y="874"/>
                </a:lnTo>
                <a:lnTo>
                  <a:pt x="1750" y="874"/>
                </a:lnTo>
                <a:lnTo>
                  <a:pt x="1754" y="874"/>
                </a:lnTo>
                <a:lnTo>
                  <a:pt x="1758" y="874"/>
                </a:lnTo>
                <a:lnTo>
                  <a:pt x="1758" y="874"/>
                </a:lnTo>
                <a:lnTo>
                  <a:pt x="1760" y="874"/>
                </a:lnTo>
                <a:lnTo>
                  <a:pt x="1762" y="874"/>
                </a:lnTo>
                <a:lnTo>
                  <a:pt x="1762" y="874"/>
                </a:lnTo>
                <a:lnTo>
                  <a:pt x="1760" y="876"/>
                </a:lnTo>
                <a:lnTo>
                  <a:pt x="1758" y="876"/>
                </a:lnTo>
                <a:lnTo>
                  <a:pt x="1758" y="879"/>
                </a:lnTo>
                <a:lnTo>
                  <a:pt x="1754" y="881"/>
                </a:lnTo>
                <a:lnTo>
                  <a:pt x="1750" y="885"/>
                </a:lnTo>
                <a:lnTo>
                  <a:pt x="1747" y="885"/>
                </a:lnTo>
                <a:lnTo>
                  <a:pt x="1747" y="887"/>
                </a:lnTo>
                <a:lnTo>
                  <a:pt x="1747" y="887"/>
                </a:lnTo>
                <a:lnTo>
                  <a:pt x="1747" y="889"/>
                </a:lnTo>
                <a:lnTo>
                  <a:pt x="1750" y="891"/>
                </a:lnTo>
                <a:lnTo>
                  <a:pt x="1750" y="891"/>
                </a:lnTo>
                <a:lnTo>
                  <a:pt x="1752" y="891"/>
                </a:lnTo>
                <a:lnTo>
                  <a:pt x="1754" y="891"/>
                </a:lnTo>
                <a:lnTo>
                  <a:pt x="1758" y="891"/>
                </a:lnTo>
                <a:lnTo>
                  <a:pt x="1760" y="891"/>
                </a:lnTo>
                <a:lnTo>
                  <a:pt x="1762" y="889"/>
                </a:lnTo>
                <a:lnTo>
                  <a:pt x="1762" y="889"/>
                </a:lnTo>
                <a:lnTo>
                  <a:pt x="1762" y="889"/>
                </a:lnTo>
                <a:lnTo>
                  <a:pt x="1762" y="889"/>
                </a:lnTo>
                <a:lnTo>
                  <a:pt x="1764" y="889"/>
                </a:lnTo>
                <a:lnTo>
                  <a:pt x="1768" y="889"/>
                </a:lnTo>
                <a:lnTo>
                  <a:pt x="1768" y="889"/>
                </a:lnTo>
                <a:lnTo>
                  <a:pt x="1773" y="891"/>
                </a:lnTo>
                <a:lnTo>
                  <a:pt x="1775" y="891"/>
                </a:lnTo>
                <a:lnTo>
                  <a:pt x="1783" y="891"/>
                </a:lnTo>
                <a:lnTo>
                  <a:pt x="1785" y="891"/>
                </a:lnTo>
                <a:lnTo>
                  <a:pt x="1785" y="891"/>
                </a:lnTo>
                <a:lnTo>
                  <a:pt x="1789" y="891"/>
                </a:lnTo>
                <a:lnTo>
                  <a:pt x="1791" y="891"/>
                </a:lnTo>
                <a:lnTo>
                  <a:pt x="1794" y="891"/>
                </a:lnTo>
                <a:lnTo>
                  <a:pt x="1794" y="889"/>
                </a:lnTo>
                <a:lnTo>
                  <a:pt x="1794" y="887"/>
                </a:lnTo>
                <a:lnTo>
                  <a:pt x="1796" y="887"/>
                </a:lnTo>
                <a:lnTo>
                  <a:pt x="1796" y="889"/>
                </a:lnTo>
                <a:lnTo>
                  <a:pt x="1796" y="889"/>
                </a:lnTo>
                <a:lnTo>
                  <a:pt x="1798" y="887"/>
                </a:lnTo>
                <a:lnTo>
                  <a:pt x="1798" y="887"/>
                </a:lnTo>
                <a:lnTo>
                  <a:pt x="1798" y="887"/>
                </a:lnTo>
                <a:lnTo>
                  <a:pt x="1798" y="891"/>
                </a:lnTo>
                <a:lnTo>
                  <a:pt x="1796" y="893"/>
                </a:lnTo>
                <a:lnTo>
                  <a:pt x="1794" y="893"/>
                </a:lnTo>
                <a:lnTo>
                  <a:pt x="1796" y="893"/>
                </a:lnTo>
                <a:lnTo>
                  <a:pt x="1798" y="893"/>
                </a:lnTo>
                <a:lnTo>
                  <a:pt x="1800" y="893"/>
                </a:lnTo>
                <a:lnTo>
                  <a:pt x="1800" y="893"/>
                </a:lnTo>
                <a:lnTo>
                  <a:pt x="1802" y="893"/>
                </a:lnTo>
                <a:lnTo>
                  <a:pt x="1804" y="893"/>
                </a:lnTo>
                <a:lnTo>
                  <a:pt x="1804" y="893"/>
                </a:lnTo>
                <a:lnTo>
                  <a:pt x="1804" y="893"/>
                </a:lnTo>
                <a:lnTo>
                  <a:pt x="1804" y="891"/>
                </a:lnTo>
                <a:lnTo>
                  <a:pt x="1806" y="891"/>
                </a:lnTo>
                <a:lnTo>
                  <a:pt x="1806" y="889"/>
                </a:lnTo>
                <a:lnTo>
                  <a:pt x="1808" y="891"/>
                </a:lnTo>
                <a:lnTo>
                  <a:pt x="1810" y="891"/>
                </a:lnTo>
                <a:lnTo>
                  <a:pt x="1810" y="891"/>
                </a:lnTo>
                <a:lnTo>
                  <a:pt x="1812" y="891"/>
                </a:lnTo>
                <a:lnTo>
                  <a:pt x="1812" y="891"/>
                </a:lnTo>
                <a:lnTo>
                  <a:pt x="1815" y="889"/>
                </a:lnTo>
                <a:lnTo>
                  <a:pt x="1815" y="891"/>
                </a:lnTo>
                <a:lnTo>
                  <a:pt x="1812" y="891"/>
                </a:lnTo>
                <a:lnTo>
                  <a:pt x="1810" y="893"/>
                </a:lnTo>
                <a:lnTo>
                  <a:pt x="1808" y="893"/>
                </a:lnTo>
                <a:lnTo>
                  <a:pt x="1806" y="897"/>
                </a:lnTo>
                <a:lnTo>
                  <a:pt x="1804" y="897"/>
                </a:lnTo>
                <a:lnTo>
                  <a:pt x="1804" y="900"/>
                </a:lnTo>
                <a:lnTo>
                  <a:pt x="1802" y="900"/>
                </a:lnTo>
                <a:lnTo>
                  <a:pt x="1800" y="900"/>
                </a:lnTo>
                <a:lnTo>
                  <a:pt x="1798" y="902"/>
                </a:lnTo>
                <a:lnTo>
                  <a:pt x="1798" y="902"/>
                </a:lnTo>
                <a:lnTo>
                  <a:pt x="1798" y="902"/>
                </a:lnTo>
                <a:lnTo>
                  <a:pt x="1798" y="904"/>
                </a:lnTo>
                <a:lnTo>
                  <a:pt x="1798" y="904"/>
                </a:lnTo>
                <a:lnTo>
                  <a:pt x="1798" y="904"/>
                </a:lnTo>
                <a:lnTo>
                  <a:pt x="1798" y="904"/>
                </a:lnTo>
                <a:lnTo>
                  <a:pt x="1800" y="904"/>
                </a:lnTo>
                <a:lnTo>
                  <a:pt x="1802" y="904"/>
                </a:lnTo>
                <a:lnTo>
                  <a:pt x="1804" y="904"/>
                </a:lnTo>
                <a:lnTo>
                  <a:pt x="1804" y="904"/>
                </a:lnTo>
                <a:lnTo>
                  <a:pt x="1804" y="904"/>
                </a:lnTo>
                <a:lnTo>
                  <a:pt x="1806" y="904"/>
                </a:lnTo>
                <a:lnTo>
                  <a:pt x="1808" y="904"/>
                </a:lnTo>
                <a:lnTo>
                  <a:pt x="1808" y="902"/>
                </a:lnTo>
                <a:lnTo>
                  <a:pt x="1810" y="900"/>
                </a:lnTo>
                <a:lnTo>
                  <a:pt x="1810" y="900"/>
                </a:lnTo>
                <a:lnTo>
                  <a:pt x="1812" y="895"/>
                </a:lnTo>
                <a:lnTo>
                  <a:pt x="1815" y="895"/>
                </a:lnTo>
                <a:lnTo>
                  <a:pt x="1815" y="895"/>
                </a:lnTo>
                <a:lnTo>
                  <a:pt x="1817" y="895"/>
                </a:lnTo>
                <a:lnTo>
                  <a:pt x="1817" y="893"/>
                </a:lnTo>
                <a:lnTo>
                  <a:pt x="1819" y="891"/>
                </a:lnTo>
                <a:lnTo>
                  <a:pt x="1819" y="893"/>
                </a:lnTo>
                <a:lnTo>
                  <a:pt x="1817" y="895"/>
                </a:lnTo>
                <a:lnTo>
                  <a:pt x="1817" y="895"/>
                </a:lnTo>
                <a:lnTo>
                  <a:pt x="1819" y="895"/>
                </a:lnTo>
                <a:lnTo>
                  <a:pt x="1819" y="895"/>
                </a:lnTo>
                <a:lnTo>
                  <a:pt x="1819" y="893"/>
                </a:lnTo>
                <a:lnTo>
                  <a:pt x="1819" y="891"/>
                </a:lnTo>
                <a:lnTo>
                  <a:pt x="1823" y="889"/>
                </a:lnTo>
                <a:lnTo>
                  <a:pt x="1823" y="887"/>
                </a:lnTo>
                <a:lnTo>
                  <a:pt x="1823" y="887"/>
                </a:lnTo>
                <a:lnTo>
                  <a:pt x="1825" y="887"/>
                </a:lnTo>
                <a:lnTo>
                  <a:pt x="1825" y="889"/>
                </a:lnTo>
                <a:lnTo>
                  <a:pt x="1827" y="891"/>
                </a:lnTo>
                <a:lnTo>
                  <a:pt x="1827" y="893"/>
                </a:lnTo>
                <a:lnTo>
                  <a:pt x="1827" y="893"/>
                </a:lnTo>
                <a:lnTo>
                  <a:pt x="1827" y="893"/>
                </a:lnTo>
                <a:lnTo>
                  <a:pt x="1827" y="895"/>
                </a:lnTo>
                <a:lnTo>
                  <a:pt x="1825" y="897"/>
                </a:lnTo>
                <a:lnTo>
                  <a:pt x="1825" y="900"/>
                </a:lnTo>
                <a:lnTo>
                  <a:pt x="1823" y="904"/>
                </a:lnTo>
                <a:lnTo>
                  <a:pt x="1823" y="904"/>
                </a:lnTo>
                <a:lnTo>
                  <a:pt x="1823" y="904"/>
                </a:lnTo>
                <a:lnTo>
                  <a:pt x="1823" y="906"/>
                </a:lnTo>
                <a:lnTo>
                  <a:pt x="1823" y="906"/>
                </a:lnTo>
                <a:lnTo>
                  <a:pt x="1825" y="906"/>
                </a:lnTo>
                <a:lnTo>
                  <a:pt x="1825" y="906"/>
                </a:lnTo>
                <a:lnTo>
                  <a:pt x="1827" y="904"/>
                </a:lnTo>
                <a:lnTo>
                  <a:pt x="1829" y="902"/>
                </a:lnTo>
                <a:lnTo>
                  <a:pt x="1829" y="900"/>
                </a:lnTo>
                <a:lnTo>
                  <a:pt x="1831" y="900"/>
                </a:lnTo>
                <a:lnTo>
                  <a:pt x="1831" y="900"/>
                </a:lnTo>
                <a:lnTo>
                  <a:pt x="1831" y="900"/>
                </a:lnTo>
                <a:lnTo>
                  <a:pt x="1831" y="900"/>
                </a:lnTo>
                <a:lnTo>
                  <a:pt x="1831" y="902"/>
                </a:lnTo>
                <a:lnTo>
                  <a:pt x="1831" y="904"/>
                </a:lnTo>
                <a:lnTo>
                  <a:pt x="1831" y="904"/>
                </a:lnTo>
                <a:lnTo>
                  <a:pt x="1831" y="908"/>
                </a:lnTo>
                <a:lnTo>
                  <a:pt x="1831" y="908"/>
                </a:lnTo>
                <a:lnTo>
                  <a:pt x="1831" y="908"/>
                </a:lnTo>
                <a:lnTo>
                  <a:pt x="1831" y="908"/>
                </a:lnTo>
                <a:lnTo>
                  <a:pt x="1833" y="908"/>
                </a:lnTo>
                <a:lnTo>
                  <a:pt x="1835" y="908"/>
                </a:lnTo>
                <a:lnTo>
                  <a:pt x="1835" y="908"/>
                </a:lnTo>
                <a:lnTo>
                  <a:pt x="1835" y="908"/>
                </a:lnTo>
                <a:lnTo>
                  <a:pt x="1838" y="908"/>
                </a:lnTo>
                <a:lnTo>
                  <a:pt x="1838" y="908"/>
                </a:lnTo>
                <a:lnTo>
                  <a:pt x="1838" y="908"/>
                </a:lnTo>
                <a:lnTo>
                  <a:pt x="1840" y="908"/>
                </a:lnTo>
                <a:lnTo>
                  <a:pt x="1840" y="908"/>
                </a:lnTo>
                <a:lnTo>
                  <a:pt x="1840" y="906"/>
                </a:lnTo>
                <a:lnTo>
                  <a:pt x="1842" y="902"/>
                </a:lnTo>
                <a:lnTo>
                  <a:pt x="1842" y="902"/>
                </a:lnTo>
                <a:lnTo>
                  <a:pt x="1842" y="902"/>
                </a:lnTo>
                <a:lnTo>
                  <a:pt x="1842" y="900"/>
                </a:lnTo>
                <a:lnTo>
                  <a:pt x="1844" y="895"/>
                </a:lnTo>
                <a:lnTo>
                  <a:pt x="1844" y="893"/>
                </a:lnTo>
                <a:lnTo>
                  <a:pt x="1844" y="891"/>
                </a:lnTo>
                <a:lnTo>
                  <a:pt x="1844" y="891"/>
                </a:lnTo>
                <a:lnTo>
                  <a:pt x="1844" y="889"/>
                </a:lnTo>
                <a:lnTo>
                  <a:pt x="1844" y="889"/>
                </a:lnTo>
                <a:lnTo>
                  <a:pt x="1844" y="889"/>
                </a:lnTo>
                <a:lnTo>
                  <a:pt x="1844" y="889"/>
                </a:lnTo>
                <a:lnTo>
                  <a:pt x="1842" y="889"/>
                </a:lnTo>
                <a:lnTo>
                  <a:pt x="1842" y="891"/>
                </a:lnTo>
                <a:lnTo>
                  <a:pt x="1840" y="891"/>
                </a:lnTo>
                <a:lnTo>
                  <a:pt x="1840" y="893"/>
                </a:lnTo>
                <a:lnTo>
                  <a:pt x="1838" y="893"/>
                </a:lnTo>
                <a:lnTo>
                  <a:pt x="1838" y="893"/>
                </a:lnTo>
                <a:lnTo>
                  <a:pt x="1838" y="893"/>
                </a:lnTo>
                <a:lnTo>
                  <a:pt x="1838" y="891"/>
                </a:lnTo>
                <a:lnTo>
                  <a:pt x="1838" y="889"/>
                </a:lnTo>
                <a:lnTo>
                  <a:pt x="1838" y="887"/>
                </a:lnTo>
                <a:lnTo>
                  <a:pt x="1840" y="885"/>
                </a:lnTo>
                <a:lnTo>
                  <a:pt x="1840" y="883"/>
                </a:lnTo>
                <a:lnTo>
                  <a:pt x="1842" y="883"/>
                </a:lnTo>
                <a:lnTo>
                  <a:pt x="1842" y="883"/>
                </a:lnTo>
                <a:lnTo>
                  <a:pt x="1842" y="881"/>
                </a:lnTo>
                <a:lnTo>
                  <a:pt x="1842" y="881"/>
                </a:lnTo>
                <a:lnTo>
                  <a:pt x="1840" y="883"/>
                </a:lnTo>
                <a:lnTo>
                  <a:pt x="1835" y="885"/>
                </a:lnTo>
                <a:lnTo>
                  <a:pt x="1833" y="889"/>
                </a:lnTo>
                <a:lnTo>
                  <a:pt x="1831" y="889"/>
                </a:lnTo>
                <a:lnTo>
                  <a:pt x="1829" y="891"/>
                </a:lnTo>
                <a:lnTo>
                  <a:pt x="1829" y="891"/>
                </a:lnTo>
                <a:lnTo>
                  <a:pt x="1829" y="889"/>
                </a:lnTo>
                <a:lnTo>
                  <a:pt x="1827" y="889"/>
                </a:lnTo>
                <a:lnTo>
                  <a:pt x="1827" y="887"/>
                </a:lnTo>
                <a:lnTo>
                  <a:pt x="1827" y="887"/>
                </a:lnTo>
                <a:lnTo>
                  <a:pt x="1829" y="885"/>
                </a:lnTo>
                <a:lnTo>
                  <a:pt x="1831" y="885"/>
                </a:lnTo>
                <a:lnTo>
                  <a:pt x="1831" y="883"/>
                </a:lnTo>
                <a:lnTo>
                  <a:pt x="1831" y="883"/>
                </a:lnTo>
                <a:lnTo>
                  <a:pt x="1829" y="883"/>
                </a:lnTo>
                <a:lnTo>
                  <a:pt x="1827" y="883"/>
                </a:lnTo>
                <a:lnTo>
                  <a:pt x="1829" y="883"/>
                </a:lnTo>
                <a:lnTo>
                  <a:pt x="1829" y="883"/>
                </a:lnTo>
                <a:lnTo>
                  <a:pt x="1829" y="883"/>
                </a:lnTo>
                <a:lnTo>
                  <a:pt x="1831" y="883"/>
                </a:lnTo>
                <a:lnTo>
                  <a:pt x="1831" y="883"/>
                </a:lnTo>
                <a:lnTo>
                  <a:pt x="1831" y="881"/>
                </a:lnTo>
                <a:lnTo>
                  <a:pt x="1831" y="881"/>
                </a:lnTo>
                <a:lnTo>
                  <a:pt x="1831" y="881"/>
                </a:lnTo>
                <a:lnTo>
                  <a:pt x="1833" y="879"/>
                </a:lnTo>
                <a:lnTo>
                  <a:pt x="1835" y="876"/>
                </a:lnTo>
                <a:lnTo>
                  <a:pt x="1835" y="876"/>
                </a:lnTo>
                <a:lnTo>
                  <a:pt x="1838" y="876"/>
                </a:lnTo>
                <a:lnTo>
                  <a:pt x="1838" y="876"/>
                </a:lnTo>
                <a:lnTo>
                  <a:pt x="1838" y="876"/>
                </a:lnTo>
                <a:lnTo>
                  <a:pt x="1840" y="874"/>
                </a:lnTo>
                <a:lnTo>
                  <a:pt x="1840" y="874"/>
                </a:lnTo>
                <a:lnTo>
                  <a:pt x="1840" y="874"/>
                </a:lnTo>
                <a:lnTo>
                  <a:pt x="1840" y="872"/>
                </a:lnTo>
                <a:lnTo>
                  <a:pt x="1840" y="872"/>
                </a:lnTo>
                <a:lnTo>
                  <a:pt x="1840" y="872"/>
                </a:lnTo>
                <a:lnTo>
                  <a:pt x="1838" y="872"/>
                </a:lnTo>
                <a:lnTo>
                  <a:pt x="1838" y="872"/>
                </a:lnTo>
                <a:lnTo>
                  <a:pt x="1835" y="874"/>
                </a:lnTo>
                <a:lnTo>
                  <a:pt x="1835" y="874"/>
                </a:lnTo>
                <a:lnTo>
                  <a:pt x="1833" y="874"/>
                </a:lnTo>
                <a:lnTo>
                  <a:pt x="1831" y="874"/>
                </a:lnTo>
                <a:lnTo>
                  <a:pt x="1831" y="874"/>
                </a:lnTo>
                <a:lnTo>
                  <a:pt x="1829" y="874"/>
                </a:lnTo>
                <a:lnTo>
                  <a:pt x="1829" y="876"/>
                </a:lnTo>
                <a:lnTo>
                  <a:pt x="1827" y="876"/>
                </a:lnTo>
                <a:lnTo>
                  <a:pt x="1827" y="876"/>
                </a:lnTo>
                <a:lnTo>
                  <a:pt x="1823" y="876"/>
                </a:lnTo>
                <a:lnTo>
                  <a:pt x="1823" y="876"/>
                </a:lnTo>
                <a:lnTo>
                  <a:pt x="1825" y="876"/>
                </a:lnTo>
                <a:lnTo>
                  <a:pt x="1827" y="874"/>
                </a:lnTo>
                <a:lnTo>
                  <a:pt x="1829" y="874"/>
                </a:lnTo>
                <a:lnTo>
                  <a:pt x="1829" y="872"/>
                </a:lnTo>
                <a:lnTo>
                  <a:pt x="1829" y="872"/>
                </a:lnTo>
                <a:lnTo>
                  <a:pt x="1829" y="872"/>
                </a:lnTo>
                <a:lnTo>
                  <a:pt x="1829" y="870"/>
                </a:lnTo>
                <a:lnTo>
                  <a:pt x="1827" y="872"/>
                </a:lnTo>
                <a:lnTo>
                  <a:pt x="1825" y="870"/>
                </a:lnTo>
                <a:lnTo>
                  <a:pt x="1825" y="870"/>
                </a:lnTo>
                <a:lnTo>
                  <a:pt x="1825" y="870"/>
                </a:lnTo>
                <a:lnTo>
                  <a:pt x="1827" y="870"/>
                </a:lnTo>
                <a:lnTo>
                  <a:pt x="1827" y="870"/>
                </a:lnTo>
                <a:lnTo>
                  <a:pt x="1827" y="868"/>
                </a:lnTo>
                <a:lnTo>
                  <a:pt x="1827" y="868"/>
                </a:lnTo>
                <a:lnTo>
                  <a:pt x="1823" y="870"/>
                </a:lnTo>
                <a:lnTo>
                  <a:pt x="1823" y="870"/>
                </a:lnTo>
                <a:lnTo>
                  <a:pt x="1827" y="868"/>
                </a:lnTo>
                <a:lnTo>
                  <a:pt x="1827" y="866"/>
                </a:lnTo>
                <a:lnTo>
                  <a:pt x="1827" y="866"/>
                </a:lnTo>
                <a:lnTo>
                  <a:pt x="1827" y="866"/>
                </a:lnTo>
                <a:lnTo>
                  <a:pt x="1829" y="864"/>
                </a:lnTo>
                <a:lnTo>
                  <a:pt x="1829" y="864"/>
                </a:lnTo>
                <a:lnTo>
                  <a:pt x="1831" y="862"/>
                </a:lnTo>
                <a:lnTo>
                  <a:pt x="1831" y="862"/>
                </a:lnTo>
                <a:lnTo>
                  <a:pt x="1831" y="860"/>
                </a:lnTo>
                <a:lnTo>
                  <a:pt x="1831" y="860"/>
                </a:lnTo>
                <a:lnTo>
                  <a:pt x="1829" y="858"/>
                </a:lnTo>
                <a:lnTo>
                  <a:pt x="1827" y="858"/>
                </a:lnTo>
                <a:lnTo>
                  <a:pt x="1825" y="858"/>
                </a:lnTo>
                <a:lnTo>
                  <a:pt x="1821" y="858"/>
                </a:lnTo>
                <a:lnTo>
                  <a:pt x="1821" y="858"/>
                </a:lnTo>
                <a:lnTo>
                  <a:pt x="1821" y="858"/>
                </a:lnTo>
                <a:lnTo>
                  <a:pt x="1819" y="858"/>
                </a:lnTo>
                <a:lnTo>
                  <a:pt x="1819" y="860"/>
                </a:lnTo>
                <a:lnTo>
                  <a:pt x="1819" y="860"/>
                </a:lnTo>
                <a:lnTo>
                  <a:pt x="1819" y="858"/>
                </a:lnTo>
                <a:lnTo>
                  <a:pt x="1819" y="858"/>
                </a:lnTo>
                <a:lnTo>
                  <a:pt x="1819" y="856"/>
                </a:lnTo>
                <a:lnTo>
                  <a:pt x="1819" y="856"/>
                </a:lnTo>
                <a:lnTo>
                  <a:pt x="1817" y="856"/>
                </a:lnTo>
                <a:lnTo>
                  <a:pt x="1817" y="858"/>
                </a:lnTo>
                <a:lnTo>
                  <a:pt x="1815" y="858"/>
                </a:lnTo>
                <a:lnTo>
                  <a:pt x="1815" y="860"/>
                </a:lnTo>
                <a:lnTo>
                  <a:pt x="1812" y="860"/>
                </a:lnTo>
                <a:lnTo>
                  <a:pt x="1812" y="860"/>
                </a:lnTo>
                <a:lnTo>
                  <a:pt x="1810" y="860"/>
                </a:lnTo>
                <a:lnTo>
                  <a:pt x="1810" y="860"/>
                </a:lnTo>
                <a:lnTo>
                  <a:pt x="1810" y="860"/>
                </a:lnTo>
                <a:lnTo>
                  <a:pt x="1810" y="860"/>
                </a:lnTo>
                <a:lnTo>
                  <a:pt x="1810" y="860"/>
                </a:lnTo>
                <a:lnTo>
                  <a:pt x="1808" y="862"/>
                </a:lnTo>
                <a:lnTo>
                  <a:pt x="1808" y="862"/>
                </a:lnTo>
                <a:lnTo>
                  <a:pt x="1808" y="862"/>
                </a:lnTo>
                <a:lnTo>
                  <a:pt x="1808" y="864"/>
                </a:lnTo>
                <a:lnTo>
                  <a:pt x="1808" y="864"/>
                </a:lnTo>
                <a:lnTo>
                  <a:pt x="1806" y="864"/>
                </a:lnTo>
                <a:lnTo>
                  <a:pt x="1806" y="864"/>
                </a:lnTo>
                <a:lnTo>
                  <a:pt x="1806" y="864"/>
                </a:lnTo>
                <a:lnTo>
                  <a:pt x="1806" y="862"/>
                </a:lnTo>
                <a:lnTo>
                  <a:pt x="1806" y="860"/>
                </a:lnTo>
                <a:lnTo>
                  <a:pt x="1808" y="860"/>
                </a:lnTo>
                <a:lnTo>
                  <a:pt x="1808" y="858"/>
                </a:lnTo>
                <a:lnTo>
                  <a:pt x="1808" y="856"/>
                </a:lnTo>
                <a:lnTo>
                  <a:pt x="1808" y="856"/>
                </a:lnTo>
                <a:lnTo>
                  <a:pt x="1806" y="856"/>
                </a:lnTo>
                <a:lnTo>
                  <a:pt x="1806" y="856"/>
                </a:lnTo>
                <a:lnTo>
                  <a:pt x="1806" y="858"/>
                </a:lnTo>
                <a:lnTo>
                  <a:pt x="1806" y="858"/>
                </a:lnTo>
                <a:lnTo>
                  <a:pt x="1806" y="858"/>
                </a:lnTo>
                <a:lnTo>
                  <a:pt x="1806" y="858"/>
                </a:lnTo>
                <a:lnTo>
                  <a:pt x="1806" y="858"/>
                </a:lnTo>
                <a:lnTo>
                  <a:pt x="1806" y="858"/>
                </a:lnTo>
                <a:lnTo>
                  <a:pt x="1806" y="856"/>
                </a:lnTo>
                <a:lnTo>
                  <a:pt x="1804" y="858"/>
                </a:lnTo>
                <a:lnTo>
                  <a:pt x="1802" y="858"/>
                </a:lnTo>
                <a:lnTo>
                  <a:pt x="1800" y="856"/>
                </a:lnTo>
                <a:lnTo>
                  <a:pt x="1796" y="858"/>
                </a:lnTo>
                <a:lnTo>
                  <a:pt x="1796" y="858"/>
                </a:lnTo>
                <a:lnTo>
                  <a:pt x="1798" y="856"/>
                </a:lnTo>
                <a:lnTo>
                  <a:pt x="1798" y="853"/>
                </a:lnTo>
                <a:lnTo>
                  <a:pt x="1798" y="853"/>
                </a:lnTo>
                <a:lnTo>
                  <a:pt x="1798" y="853"/>
                </a:lnTo>
                <a:lnTo>
                  <a:pt x="1798" y="853"/>
                </a:lnTo>
                <a:lnTo>
                  <a:pt x="1796" y="853"/>
                </a:lnTo>
                <a:lnTo>
                  <a:pt x="1796" y="853"/>
                </a:lnTo>
                <a:lnTo>
                  <a:pt x="1794" y="853"/>
                </a:lnTo>
                <a:lnTo>
                  <a:pt x="1796" y="851"/>
                </a:lnTo>
                <a:lnTo>
                  <a:pt x="1800" y="849"/>
                </a:lnTo>
                <a:lnTo>
                  <a:pt x="1802" y="849"/>
                </a:lnTo>
                <a:lnTo>
                  <a:pt x="1804" y="847"/>
                </a:lnTo>
                <a:lnTo>
                  <a:pt x="1804" y="847"/>
                </a:lnTo>
                <a:lnTo>
                  <a:pt x="1804" y="847"/>
                </a:lnTo>
                <a:lnTo>
                  <a:pt x="1802" y="847"/>
                </a:lnTo>
                <a:lnTo>
                  <a:pt x="1800" y="847"/>
                </a:lnTo>
                <a:lnTo>
                  <a:pt x="1798" y="847"/>
                </a:lnTo>
                <a:lnTo>
                  <a:pt x="1798" y="847"/>
                </a:lnTo>
                <a:lnTo>
                  <a:pt x="1796" y="847"/>
                </a:lnTo>
                <a:lnTo>
                  <a:pt x="1794" y="847"/>
                </a:lnTo>
                <a:lnTo>
                  <a:pt x="1794" y="847"/>
                </a:lnTo>
                <a:lnTo>
                  <a:pt x="1794" y="847"/>
                </a:lnTo>
                <a:lnTo>
                  <a:pt x="1796" y="845"/>
                </a:lnTo>
                <a:lnTo>
                  <a:pt x="1794" y="845"/>
                </a:lnTo>
                <a:lnTo>
                  <a:pt x="1794" y="845"/>
                </a:lnTo>
                <a:lnTo>
                  <a:pt x="1794" y="845"/>
                </a:lnTo>
                <a:lnTo>
                  <a:pt x="1791" y="847"/>
                </a:lnTo>
                <a:lnTo>
                  <a:pt x="1791" y="847"/>
                </a:lnTo>
                <a:lnTo>
                  <a:pt x="1789" y="849"/>
                </a:lnTo>
                <a:lnTo>
                  <a:pt x="1789" y="849"/>
                </a:lnTo>
                <a:lnTo>
                  <a:pt x="1787" y="851"/>
                </a:lnTo>
                <a:lnTo>
                  <a:pt x="1785" y="853"/>
                </a:lnTo>
                <a:lnTo>
                  <a:pt x="1785" y="853"/>
                </a:lnTo>
                <a:lnTo>
                  <a:pt x="1785" y="853"/>
                </a:lnTo>
                <a:lnTo>
                  <a:pt x="1785" y="851"/>
                </a:lnTo>
                <a:lnTo>
                  <a:pt x="1785" y="851"/>
                </a:lnTo>
                <a:lnTo>
                  <a:pt x="1783" y="851"/>
                </a:lnTo>
                <a:lnTo>
                  <a:pt x="1785" y="851"/>
                </a:lnTo>
                <a:lnTo>
                  <a:pt x="1785" y="849"/>
                </a:lnTo>
                <a:lnTo>
                  <a:pt x="1785" y="849"/>
                </a:lnTo>
                <a:lnTo>
                  <a:pt x="1785" y="849"/>
                </a:lnTo>
                <a:lnTo>
                  <a:pt x="1785" y="847"/>
                </a:lnTo>
                <a:lnTo>
                  <a:pt x="1785" y="847"/>
                </a:lnTo>
                <a:lnTo>
                  <a:pt x="1787" y="845"/>
                </a:lnTo>
                <a:lnTo>
                  <a:pt x="1789" y="843"/>
                </a:lnTo>
                <a:lnTo>
                  <a:pt x="1789" y="841"/>
                </a:lnTo>
                <a:lnTo>
                  <a:pt x="1789" y="841"/>
                </a:lnTo>
                <a:lnTo>
                  <a:pt x="1789" y="839"/>
                </a:lnTo>
                <a:lnTo>
                  <a:pt x="1791" y="839"/>
                </a:lnTo>
                <a:lnTo>
                  <a:pt x="1794" y="837"/>
                </a:lnTo>
                <a:lnTo>
                  <a:pt x="1794" y="835"/>
                </a:lnTo>
                <a:lnTo>
                  <a:pt x="1796" y="832"/>
                </a:lnTo>
                <a:lnTo>
                  <a:pt x="1796" y="832"/>
                </a:lnTo>
                <a:lnTo>
                  <a:pt x="1796" y="832"/>
                </a:lnTo>
                <a:lnTo>
                  <a:pt x="1798" y="830"/>
                </a:lnTo>
                <a:lnTo>
                  <a:pt x="1798" y="830"/>
                </a:lnTo>
                <a:lnTo>
                  <a:pt x="1800" y="828"/>
                </a:lnTo>
                <a:lnTo>
                  <a:pt x="1800" y="826"/>
                </a:lnTo>
                <a:lnTo>
                  <a:pt x="1800" y="826"/>
                </a:lnTo>
                <a:lnTo>
                  <a:pt x="1800" y="824"/>
                </a:lnTo>
                <a:lnTo>
                  <a:pt x="1800" y="824"/>
                </a:lnTo>
                <a:lnTo>
                  <a:pt x="1798" y="824"/>
                </a:lnTo>
                <a:lnTo>
                  <a:pt x="1798" y="824"/>
                </a:lnTo>
                <a:lnTo>
                  <a:pt x="1798" y="824"/>
                </a:lnTo>
                <a:lnTo>
                  <a:pt x="1796" y="824"/>
                </a:lnTo>
                <a:lnTo>
                  <a:pt x="1796" y="824"/>
                </a:lnTo>
                <a:lnTo>
                  <a:pt x="1796" y="822"/>
                </a:lnTo>
                <a:lnTo>
                  <a:pt x="1796" y="822"/>
                </a:lnTo>
                <a:lnTo>
                  <a:pt x="1798" y="822"/>
                </a:lnTo>
                <a:lnTo>
                  <a:pt x="1800" y="822"/>
                </a:lnTo>
                <a:lnTo>
                  <a:pt x="1802" y="820"/>
                </a:lnTo>
                <a:lnTo>
                  <a:pt x="1802" y="820"/>
                </a:lnTo>
                <a:lnTo>
                  <a:pt x="1804" y="820"/>
                </a:lnTo>
                <a:lnTo>
                  <a:pt x="1804" y="818"/>
                </a:lnTo>
                <a:lnTo>
                  <a:pt x="1804" y="818"/>
                </a:lnTo>
                <a:close/>
                <a:moveTo>
                  <a:pt x="1475" y="1596"/>
                </a:moveTo>
                <a:lnTo>
                  <a:pt x="1475" y="1593"/>
                </a:lnTo>
                <a:lnTo>
                  <a:pt x="1475" y="1593"/>
                </a:lnTo>
                <a:lnTo>
                  <a:pt x="1475" y="1593"/>
                </a:lnTo>
                <a:lnTo>
                  <a:pt x="1475" y="1593"/>
                </a:lnTo>
                <a:lnTo>
                  <a:pt x="1475" y="1593"/>
                </a:lnTo>
                <a:lnTo>
                  <a:pt x="1475" y="1596"/>
                </a:lnTo>
                <a:lnTo>
                  <a:pt x="1475" y="1596"/>
                </a:lnTo>
                <a:close/>
                <a:moveTo>
                  <a:pt x="1525" y="2336"/>
                </a:moveTo>
                <a:lnTo>
                  <a:pt x="1525" y="2338"/>
                </a:lnTo>
                <a:lnTo>
                  <a:pt x="1527" y="2338"/>
                </a:lnTo>
                <a:lnTo>
                  <a:pt x="1530" y="2338"/>
                </a:lnTo>
                <a:lnTo>
                  <a:pt x="1530" y="2338"/>
                </a:lnTo>
                <a:lnTo>
                  <a:pt x="1532" y="2336"/>
                </a:lnTo>
                <a:lnTo>
                  <a:pt x="1532" y="2336"/>
                </a:lnTo>
                <a:lnTo>
                  <a:pt x="1532" y="2336"/>
                </a:lnTo>
                <a:lnTo>
                  <a:pt x="1532" y="2334"/>
                </a:lnTo>
                <a:lnTo>
                  <a:pt x="1532" y="2334"/>
                </a:lnTo>
                <a:lnTo>
                  <a:pt x="1532" y="2329"/>
                </a:lnTo>
                <a:lnTo>
                  <a:pt x="1532" y="2327"/>
                </a:lnTo>
                <a:lnTo>
                  <a:pt x="1530" y="2327"/>
                </a:lnTo>
                <a:lnTo>
                  <a:pt x="1530" y="2329"/>
                </a:lnTo>
                <a:lnTo>
                  <a:pt x="1527" y="2329"/>
                </a:lnTo>
                <a:lnTo>
                  <a:pt x="1527" y="2331"/>
                </a:lnTo>
                <a:lnTo>
                  <a:pt x="1527" y="2334"/>
                </a:lnTo>
                <a:lnTo>
                  <a:pt x="1525" y="2336"/>
                </a:lnTo>
                <a:lnTo>
                  <a:pt x="1525" y="2336"/>
                </a:lnTo>
                <a:close/>
                <a:moveTo>
                  <a:pt x="1538" y="2302"/>
                </a:moveTo>
                <a:lnTo>
                  <a:pt x="1536" y="2304"/>
                </a:lnTo>
                <a:lnTo>
                  <a:pt x="1534" y="2304"/>
                </a:lnTo>
                <a:lnTo>
                  <a:pt x="1534" y="2304"/>
                </a:lnTo>
                <a:lnTo>
                  <a:pt x="1534" y="2304"/>
                </a:lnTo>
                <a:lnTo>
                  <a:pt x="1536" y="2306"/>
                </a:lnTo>
                <a:lnTo>
                  <a:pt x="1536" y="2304"/>
                </a:lnTo>
                <a:lnTo>
                  <a:pt x="1538" y="2304"/>
                </a:lnTo>
                <a:lnTo>
                  <a:pt x="1538" y="2304"/>
                </a:lnTo>
                <a:lnTo>
                  <a:pt x="1538" y="2304"/>
                </a:lnTo>
                <a:lnTo>
                  <a:pt x="1538" y="2304"/>
                </a:lnTo>
                <a:lnTo>
                  <a:pt x="1538" y="2302"/>
                </a:lnTo>
                <a:lnTo>
                  <a:pt x="1538" y="2302"/>
                </a:lnTo>
                <a:close/>
                <a:moveTo>
                  <a:pt x="830" y="872"/>
                </a:moveTo>
                <a:lnTo>
                  <a:pt x="830" y="872"/>
                </a:lnTo>
                <a:lnTo>
                  <a:pt x="828" y="870"/>
                </a:lnTo>
                <a:lnTo>
                  <a:pt x="828" y="870"/>
                </a:lnTo>
                <a:lnTo>
                  <a:pt x="826" y="872"/>
                </a:lnTo>
                <a:lnTo>
                  <a:pt x="826" y="872"/>
                </a:lnTo>
                <a:lnTo>
                  <a:pt x="826" y="872"/>
                </a:lnTo>
                <a:lnTo>
                  <a:pt x="828" y="872"/>
                </a:lnTo>
                <a:lnTo>
                  <a:pt x="828" y="872"/>
                </a:lnTo>
                <a:lnTo>
                  <a:pt x="828" y="872"/>
                </a:lnTo>
                <a:lnTo>
                  <a:pt x="828" y="872"/>
                </a:lnTo>
                <a:lnTo>
                  <a:pt x="828" y="872"/>
                </a:lnTo>
                <a:lnTo>
                  <a:pt x="828" y="872"/>
                </a:lnTo>
                <a:lnTo>
                  <a:pt x="830" y="872"/>
                </a:lnTo>
                <a:close/>
                <a:moveTo>
                  <a:pt x="1448" y="1673"/>
                </a:moveTo>
                <a:lnTo>
                  <a:pt x="1448" y="1671"/>
                </a:lnTo>
                <a:lnTo>
                  <a:pt x="1448" y="1671"/>
                </a:lnTo>
                <a:lnTo>
                  <a:pt x="1448" y="1671"/>
                </a:lnTo>
                <a:lnTo>
                  <a:pt x="1450" y="1671"/>
                </a:lnTo>
                <a:lnTo>
                  <a:pt x="1448" y="1669"/>
                </a:lnTo>
                <a:lnTo>
                  <a:pt x="1448" y="1669"/>
                </a:lnTo>
                <a:lnTo>
                  <a:pt x="1446" y="1669"/>
                </a:lnTo>
                <a:lnTo>
                  <a:pt x="1446" y="1671"/>
                </a:lnTo>
                <a:lnTo>
                  <a:pt x="1446" y="1671"/>
                </a:lnTo>
                <a:lnTo>
                  <a:pt x="1446" y="1673"/>
                </a:lnTo>
                <a:lnTo>
                  <a:pt x="1446" y="1673"/>
                </a:lnTo>
                <a:lnTo>
                  <a:pt x="1446" y="1675"/>
                </a:lnTo>
                <a:lnTo>
                  <a:pt x="1446" y="1675"/>
                </a:lnTo>
                <a:lnTo>
                  <a:pt x="1448" y="1673"/>
                </a:lnTo>
                <a:close/>
                <a:moveTo>
                  <a:pt x="1463" y="1512"/>
                </a:moveTo>
                <a:lnTo>
                  <a:pt x="1463" y="1512"/>
                </a:lnTo>
                <a:lnTo>
                  <a:pt x="1460" y="1512"/>
                </a:lnTo>
                <a:lnTo>
                  <a:pt x="1463" y="1514"/>
                </a:lnTo>
                <a:lnTo>
                  <a:pt x="1463" y="1512"/>
                </a:lnTo>
                <a:lnTo>
                  <a:pt x="1463" y="1512"/>
                </a:lnTo>
                <a:close/>
                <a:moveTo>
                  <a:pt x="1532" y="2292"/>
                </a:moveTo>
                <a:lnTo>
                  <a:pt x="1530" y="2292"/>
                </a:lnTo>
                <a:lnTo>
                  <a:pt x="1530" y="2294"/>
                </a:lnTo>
                <a:lnTo>
                  <a:pt x="1530" y="2294"/>
                </a:lnTo>
                <a:lnTo>
                  <a:pt x="1532" y="2294"/>
                </a:lnTo>
                <a:lnTo>
                  <a:pt x="1534" y="2296"/>
                </a:lnTo>
                <a:lnTo>
                  <a:pt x="1536" y="2296"/>
                </a:lnTo>
                <a:lnTo>
                  <a:pt x="1536" y="2296"/>
                </a:lnTo>
                <a:lnTo>
                  <a:pt x="1538" y="2296"/>
                </a:lnTo>
                <a:lnTo>
                  <a:pt x="1538" y="2296"/>
                </a:lnTo>
                <a:lnTo>
                  <a:pt x="1540" y="2294"/>
                </a:lnTo>
                <a:lnTo>
                  <a:pt x="1540" y="2292"/>
                </a:lnTo>
                <a:lnTo>
                  <a:pt x="1540" y="2292"/>
                </a:lnTo>
                <a:lnTo>
                  <a:pt x="1542" y="2290"/>
                </a:lnTo>
                <a:lnTo>
                  <a:pt x="1544" y="2290"/>
                </a:lnTo>
                <a:lnTo>
                  <a:pt x="1544" y="2287"/>
                </a:lnTo>
                <a:lnTo>
                  <a:pt x="1542" y="2287"/>
                </a:lnTo>
                <a:lnTo>
                  <a:pt x="1542" y="2285"/>
                </a:lnTo>
                <a:lnTo>
                  <a:pt x="1540" y="2283"/>
                </a:lnTo>
                <a:lnTo>
                  <a:pt x="1540" y="2283"/>
                </a:lnTo>
                <a:lnTo>
                  <a:pt x="1538" y="2281"/>
                </a:lnTo>
                <a:lnTo>
                  <a:pt x="1540" y="2281"/>
                </a:lnTo>
                <a:lnTo>
                  <a:pt x="1540" y="2281"/>
                </a:lnTo>
                <a:lnTo>
                  <a:pt x="1540" y="2281"/>
                </a:lnTo>
                <a:lnTo>
                  <a:pt x="1542" y="2281"/>
                </a:lnTo>
                <a:lnTo>
                  <a:pt x="1544" y="2279"/>
                </a:lnTo>
                <a:lnTo>
                  <a:pt x="1542" y="2279"/>
                </a:lnTo>
                <a:lnTo>
                  <a:pt x="1542" y="2277"/>
                </a:lnTo>
                <a:lnTo>
                  <a:pt x="1544" y="2277"/>
                </a:lnTo>
                <a:lnTo>
                  <a:pt x="1544" y="2275"/>
                </a:lnTo>
                <a:lnTo>
                  <a:pt x="1544" y="2275"/>
                </a:lnTo>
                <a:lnTo>
                  <a:pt x="1544" y="2273"/>
                </a:lnTo>
                <a:lnTo>
                  <a:pt x="1542" y="2271"/>
                </a:lnTo>
                <a:lnTo>
                  <a:pt x="1542" y="2271"/>
                </a:lnTo>
                <a:lnTo>
                  <a:pt x="1540" y="2271"/>
                </a:lnTo>
                <a:lnTo>
                  <a:pt x="1536" y="2269"/>
                </a:lnTo>
                <a:lnTo>
                  <a:pt x="1534" y="2269"/>
                </a:lnTo>
                <a:lnTo>
                  <a:pt x="1536" y="2269"/>
                </a:lnTo>
                <a:lnTo>
                  <a:pt x="1536" y="2271"/>
                </a:lnTo>
                <a:lnTo>
                  <a:pt x="1536" y="2273"/>
                </a:lnTo>
                <a:lnTo>
                  <a:pt x="1534" y="2273"/>
                </a:lnTo>
                <a:lnTo>
                  <a:pt x="1534" y="2273"/>
                </a:lnTo>
                <a:lnTo>
                  <a:pt x="1534" y="2275"/>
                </a:lnTo>
                <a:lnTo>
                  <a:pt x="1534" y="2277"/>
                </a:lnTo>
                <a:lnTo>
                  <a:pt x="1534" y="2277"/>
                </a:lnTo>
                <a:lnTo>
                  <a:pt x="1534" y="2279"/>
                </a:lnTo>
                <a:lnTo>
                  <a:pt x="1534" y="2279"/>
                </a:lnTo>
                <a:lnTo>
                  <a:pt x="1534" y="2281"/>
                </a:lnTo>
                <a:lnTo>
                  <a:pt x="1534" y="2281"/>
                </a:lnTo>
                <a:lnTo>
                  <a:pt x="1532" y="2287"/>
                </a:lnTo>
                <a:lnTo>
                  <a:pt x="1532" y="2292"/>
                </a:lnTo>
                <a:close/>
                <a:moveTo>
                  <a:pt x="1540" y="2317"/>
                </a:moveTo>
                <a:lnTo>
                  <a:pt x="1540" y="2317"/>
                </a:lnTo>
                <a:lnTo>
                  <a:pt x="1538" y="2317"/>
                </a:lnTo>
                <a:lnTo>
                  <a:pt x="1538" y="2317"/>
                </a:lnTo>
                <a:lnTo>
                  <a:pt x="1538" y="2319"/>
                </a:lnTo>
                <a:lnTo>
                  <a:pt x="1538" y="2319"/>
                </a:lnTo>
                <a:lnTo>
                  <a:pt x="1540" y="2321"/>
                </a:lnTo>
                <a:lnTo>
                  <a:pt x="1540" y="2321"/>
                </a:lnTo>
                <a:lnTo>
                  <a:pt x="1540" y="2321"/>
                </a:lnTo>
                <a:lnTo>
                  <a:pt x="1540" y="2321"/>
                </a:lnTo>
                <a:lnTo>
                  <a:pt x="1540" y="2321"/>
                </a:lnTo>
                <a:lnTo>
                  <a:pt x="1542" y="2321"/>
                </a:lnTo>
                <a:lnTo>
                  <a:pt x="1540" y="2319"/>
                </a:lnTo>
                <a:lnTo>
                  <a:pt x="1540" y="2317"/>
                </a:lnTo>
                <a:lnTo>
                  <a:pt x="1540" y="2317"/>
                </a:lnTo>
                <a:close/>
                <a:moveTo>
                  <a:pt x="1527" y="2319"/>
                </a:moveTo>
                <a:lnTo>
                  <a:pt x="1530" y="2321"/>
                </a:lnTo>
                <a:lnTo>
                  <a:pt x="1530" y="2323"/>
                </a:lnTo>
                <a:lnTo>
                  <a:pt x="1532" y="2325"/>
                </a:lnTo>
                <a:lnTo>
                  <a:pt x="1534" y="2327"/>
                </a:lnTo>
                <a:lnTo>
                  <a:pt x="1534" y="2327"/>
                </a:lnTo>
                <a:lnTo>
                  <a:pt x="1534" y="2329"/>
                </a:lnTo>
                <a:lnTo>
                  <a:pt x="1536" y="2331"/>
                </a:lnTo>
                <a:lnTo>
                  <a:pt x="1538" y="2329"/>
                </a:lnTo>
                <a:lnTo>
                  <a:pt x="1538" y="2329"/>
                </a:lnTo>
                <a:lnTo>
                  <a:pt x="1538" y="2329"/>
                </a:lnTo>
                <a:lnTo>
                  <a:pt x="1538" y="2329"/>
                </a:lnTo>
                <a:lnTo>
                  <a:pt x="1540" y="2329"/>
                </a:lnTo>
                <a:lnTo>
                  <a:pt x="1540" y="2327"/>
                </a:lnTo>
                <a:lnTo>
                  <a:pt x="1540" y="2327"/>
                </a:lnTo>
                <a:lnTo>
                  <a:pt x="1540" y="2327"/>
                </a:lnTo>
                <a:lnTo>
                  <a:pt x="1538" y="2325"/>
                </a:lnTo>
                <a:lnTo>
                  <a:pt x="1538" y="2323"/>
                </a:lnTo>
                <a:lnTo>
                  <a:pt x="1538" y="2323"/>
                </a:lnTo>
                <a:lnTo>
                  <a:pt x="1538" y="2321"/>
                </a:lnTo>
                <a:lnTo>
                  <a:pt x="1538" y="2319"/>
                </a:lnTo>
                <a:lnTo>
                  <a:pt x="1536" y="2319"/>
                </a:lnTo>
                <a:lnTo>
                  <a:pt x="1536" y="2317"/>
                </a:lnTo>
                <a:lnTo>
                  <a:pt x="1536" y="2317"/>
                </a:lnTo>
                <a:lnTo>
                  <a:pt x="1536" y="2315"/>
                </a:lnTo>
                <a:lnTo>
                  <a:pt x="1538" y="2315"/>
                </a:lnTo>
                <a:lnTo>
                  <a:pt x="1538" y="2315"/>
                </a:lnTo>
                <a:lnTo>
                  <a:pt x="1540" y="2313"/>
                </a:lnTo>
                <a:lnTo>
                  <a:pt x="1540" y="2313"/>
                </a:lnTo>
                <a:lnTo>
                  <a:pt x="1540" y="2310"/>
                </a:lnTo>
                <a:lnTo>
                  <a:pt x="1538" y="2310"/>
                </a:lnTo>
                <a:lnTo>
                  <a:pt x="1538" y="2310"/>
                </a:lnTo>
                <a:lnTo>
                  <a:pt x="1538" y="2308"/>
                </a:lnTo>
                <a:lnTo>
                  <a:pt x="1536" y="2308"/>
                </a:lnTo>
                <a:lnTo>
                  <a:pt x="1534" y="2310"/>
                </a:lnTo>
                <a:lnTo>
                  <a:pt x="1534" y="2310"/>
                </a:lnTo>
                <a:lnTo>
                  <a:pt x="1534" y="2313"/>
                </a:lnTo>
                <a:lnTo>
                  <a:pt x="1534" y="2315"/>
                </a:lnTo>
                <a:lnTo>
                  <a:pt x="1532" y="2315"/>
                </a:lnTo>
                <a:lnTo>
                  <a:pt x="1532" y="2315"/>
                </a:lnTo>
                <a:lnTo>
                  <a:pt x="1530" y="2315"/>
                </a:lnTo>
                <a:lnTo>
                  <a:pt x="1527" y="2315"/>
                </a:lnTo>
                <a:lnTo>
                  <a:pt x="1530" y="2317"/>
                </a:lnTo>
                <a:lnTo>
                  <a:pt x="1527" y="2319"/>
                </a:lnTo>
                <a:lnTo>
                  <a:pt x="1527" y="2319"/>
                </a:lnTo>
                <a:close/>
                <a:moveTo>
                  <a:pt x="1546" y="2317"/>
                </a:moveTo>
                <a:lnTo>
                  <a:pt x="1544" y="2317"/>
                </a:lnTo>
                <a:lnTo>
                  <a:pt x="1544" y="2319"/>
                </a:lnTo>
                <a:lnTo>
                  <a:pt x="1544" y="2319"/>
                </a:lnTo>
                <a:lnTo>
                  <a:pt x="1544" y="2321"/>
                </a:lnTo>
                <a:lnTo>
                  <a:pt x="1544" y="2321"/>
                </a:lnTo>
                <a:lnTo>
                  <a:pt x="1546" y="2321"/>
                </a:lnTo>
                <a:lnTo>
                  <a:pt x="1551" y="2321"/>
                </a:lnTo>
                <a:lnTo>
                  <a:pt x="1553" y="2319"/>
                </a:lnTo>
                <a:lnTo>
                  <a:pt x="1553" y="2319"/>
                </a:lnTo>
                <a:lnTo>
                  <a:pt x="1553" y="2317"/>
                </a:lnTo>
                <a:lnTo>
                  <a:pt x="1553" y="2315"/>
                </a:lnTo>
                <a:lnTo>
                  <a:pt x="1553" y="2315"/>
                </a:lnTo>
                <a:lnTo>
                  <a:pt x="1551" y="2313"/>
                </a:lnTo>
                <a:lnTo>
                  <a:pt x="1546" y="2313"/>
                </a:lnTo>
                <a:lnTo>
                  <a:pt x="1546" y="2313"/>
                </a:lnTo>
                <a:lnTo>
                  <a:pt x="1546" y="2313"/>
                </a:lnTo>
                <a:lnTo>
                  <a:pt x="1546" y="2315"/>
                </a:lnTo>
                <a:lnTo>
                  <a:pt x="1546" y="2315"/>
                </a:lnTo>
                <a:lnTo>
                  <a:pt x="1546" y="2317"/>
                </a:lnTo>
                <a:close/>
                <a:moveTo>
                  <a:pt x="1525" y="2298"/>
                </a:moveTo>
                <a:lnTo>
                  <a:pt x="1525" y="2298"/>
                </a:lnTo>
                <a:lnTo>
                  <a:pt x="1523" y="2298"/>
                </a:lnTo>
                <a:lnTo>
                  <a:pt x="1523" y="2300"/>
                </a:lnTo>
                <a:lnTo>
                  <a:pt x="1523" y="2300"/>
                </a:lnTo>
                <a:lnTo>
                  <a:pt x="1523" y="2300"/>
                </a:lnTo>
                <a:lnTo>
                  <a:pt x="1525" y="2300"/>
                </a:lnTo>
                <a:lnTo>
                  <a:pt x="1525" y="2300"/>
                </a:lnTo>
                <a:lnTo>
                  <a:pt x="1525" y="2300"/>
                </a:lnTo>
                <a:lnTo>
                  <a:pt x="1525" y="2298"/>
                </a:lnTo>
                <a:close/>
                <a:moveTo>
                  <a:pt x="599" y="1782"/>
                </a:moveTo>
                <a:lnTo>
                  <a:pt x="599" y="1782"/>
                </a:lnTo>
                <a:lnTo>
                  <a:pt x="599" y="1782"/>
                </a:lnTo>
                <a:lnTo>
                  <a:pt x="599" y="1782"/>
                </a:lnTo>
                <a:lnTo>
                  <a:pt x="599" y="1782"/>
                </a:lnTo>
                <a:lnTo>
                  <a:pt x="599" y="1782"/>
                </a:lnTo>
                <a:lnTo>
                  <a:pt x="599" y="1782"/>
                </a:lnTo>
                <a:close/>
                <a:moveTo>
                  <a:pt x="966" y="1197"/>
                </a:moveTo>
                <a:lnTo>
                  <a:pt x="966" y="1197"/>
                </a:lnTo>
                <a:lnTo>
                  <a:pt x="964" y="1195"/>
                </a:lnTo>
                <a:lnTo>
                  <a:pt x="964" y="1195"/>
                </a:lnTo>
                <a:lnTo>
                  <a:pt x="962" y="1193"/>
                </a:lnTo>
                <a:lnTo>
                  <a:pt x="962" y="1195"/>
                </a:lnTo>
                <a:lnTo>
                  <a:pt x="962" y="1197"/>
                </a:lnTo>
                <a:lnTo>
                  <a:pt x="964" y="1197"/>
                </a:lnTo>
                <a:lnTo>
                  <a:pt x="966" y="1201"/>
                </a:lnTo>
                <a:lnTo>
                  <a:pt x="968" y="1201"/>
                </a:lnTo>
                <a:lnTo>
                  <a:pt x="968" y="1201"/>
                </a:lnTo>
                <a:lnTo>
                  <a:pt x="968" y="1201"/>
                </a:lnTo>
                <a:lnTo>
                  <a:pt x="968" y="1197"/>
                </a:lnTo>
                <a:lnTo>
                  <a:pt x="966" y="1197"/>
                </a:lnTo>
                <a:close/>
                <a:moveTo>
                  <a:pt x="997" y="1248"/>
                </a:moveTo>
                <a:lnTo>
                  <a:pt x="997" y="1250"/>
                </a:lnTo>
                <a:lnTo>
                  <a:pt x="997" y="1252"/>
                </a:lnTo>
                <a:lnTo>
                  <a:pt x="997" y="1252"/>
                </a:lnTo>
                <a:lnTo>
                  <a:pt x="997" y="1250"/>
                </a:lnTo>
                <a:lnTo>
                  <a:pt x="997" y="1250"/>
                </a:lnTo>
                <a:lnTo>
                  <a:pt x="997" y="1250"/>
                </a:lnTo>
                <a:lnTo>
                  <a:pt x="997" y="1250"/>
                </a:lnTo>
                <a:lnTo>
                  <a:pt x="997" y="1248"/>
                </a:lnTo>
                <a:lnTo>
                  <a:pt x="997" y="1248"/>
                </a:lnTo>
                <a:close/>
                <a:moveTo>
                  <a:pt x="945" y="1160"/>
                </a:moveTo>
                <a:lnTo>
                  <a:pt x="945" y="1160"/>
                </a:lnTo>
                <a:lnTo>
                  <a:pt x="945" y="1160"/>
                </a:lnTo>
                <a:lnTo>
                  <a:pt x="945" y="1160"/>
                </a:lnTo>
                <a:lnTo>
                  <a:pt x="947" y="1160"/>
                </a:lnTo>
                <a:lnTo>
                  <a:pt x="947" y="1160"/>
                </a:lnTo>
                <a:lnTo>
                  <a:pt x="945" y="1160"/>
                </a:lnTo>
                <a:lnTo>
                  <a:pt x="945" y="1160"/>
                </a:lnTo>
                <a:close/>
                <a:moveTo>
                  <a:pt x="981" y="1199"/>
                </a:moveTo>
                <a:lnTo>
                  <a:pt x="981" y="1199"/>
                </a:lnTo>
                <a:lnTo>
                  <a:pt x="979" y="1199"/>
                </a:lnTo>
                <a:lnTo>
                  <a:pt x="979" y="1199"/>
                </a:lnTo>
                <a:lnTo>
                  <a:pt x="976" y="1206"/>
                </a:lnTo>
                <a:lnTo>
                  <a:pt x="979" y="1206"/>
                </a:lnTo>
                <a:lnTo>
                  <a:pt x="981" y="1206"/>
                </a:lnTo>
                <a:lnTo>
                  <a:pt x="981" y="1206"/>
                </a:lnTo>
                <a:lnTo>
                  <a:pt x="983" y="1204"/>
                </a:lnTo>
                <a:lnTo>
                  <a:pt x="981" y="1201"/>
                </a:lnTo>
                <a:lnTo>
                  <a:pt x="981" y="1199"/>
                </a:lnTo>
                <a:close/>
                <a:moveTo>
                  <a:pt x="1521" y="2323"/>
                </a:moveTo>
                <a:lnTo>
                  <a:pt x="1521" y="2323"/>
                </a:lnTo>
                <a:lnTo>
                  <a:pt x="1521" y="2323"/>
                </a:lnTo>
                <a:lnTo>
                  <a:pt x="1521" y="2321"/>
                </a:lnTo>
                <a:lnTo>
                  <a:pt x="1519" y="2321"/>
                </a:lnTo>
                <a:lnTo>
                  <a:pt x="1519" y="2321"/>
                </a:lnTo>
                <a:lnTo>
                  <a:pt x="1519" y="2321"/>
                </a:lnTo>
                <a:lnTo>
                  <a:pt x="1519" y="2323"/>
                </a:lnTo>
                <a:lnTo>
                  <a:pt x="1519" y="2323"/>
                </a:lnTo>
                <a:lnTo>
                  <a:pt x="1521" y="2323"/>
                </a:lnTo>
                <a:close/>
                <a:moveTo>
                  <a:pt x="1465" y="1512"/>
                </a:moveTo>
                <a:lnTo>
                  <a:pt x="1465" y="1512"/>
                </a:lnTo>
                <a:lnTo>
                  <a:pt x="1465" y="1512"/>
                </a:lnTo>
                <a:lnTo>
                  <a:pt x="1465" y="1512"/>
                </a:lnTo>
                <a:lnTo>
                  <a:pt x="1465" y="1510"/>
                </a:lnTo>
                <a:lnTo>
                  <a:pt x="1465" y="1510"/>
                </a:lnTo>
                <a:lnTo>
                  <a:pt x="1465" y="1510"/>
                </a:lnTo>
                <a:lnTo>
                  <a:pt x="1465" y="1510"/>
                </a:lnTo>
                <a:lnTo>
                  <a:pt x="1465" y="1512"/>
                </a:lnTo>
                <a:lnTo>
                  <a:pt x="1465" y="1512"/>
                </a:lnTo>
                <a:lnTo>
                  <a:pt x="1465" y="1512"/>
                </a:lnTo>
                <a:close/>
                <a:moveTo>
                  <a:pt x="1006" y="1264"/>
                </a:moveTo>
                <a:lnTo>
                  <a:pt x="1004" y="1264"/>
                </a:lnTo>
                <a:lnTo>
                  <a:pt x="1004" y="1264"/>
                </a:lnTo>
                <a:lnTo>
                  <a:pt x="1004" y="1264"/>
                </a:lnTo>
                <a:lnTo>
                  <a:pt x="1004" y="1264"/>
                </a:lnTo>
                <a:lnTo>
                  <a:pt x="1006" y="1266"/>
                </a:lnTo>
                <a:lnTo>
                  <a:pt x="1006" y="1266"/>
                </a:lnTo>
                <a:lnTo>
                  <a:pt x="1006" y="1264"/>
                </a:lnTo>
                <a:lnTo>
                  <a:pt x="1006" y="1264"/>
                </a:lnTo>
                <a:close/>
                <a:moveTo>
                  <a:pt x="1016" y="1275"/>
                </a:moveTo>
                <a:lnTo>
                  <a:pt x="1016" y="1277"/>
                </a:lnTo>
                <a:lnTo>
                  <a:pt x="1016" y="1277"/>
                </a:lnTo>
                <a:lnTo>
                  <a:pt x="1016" y="1277"/>
                </a:lnTo>
                <a:lnTo>
                  <a:pt x="1016" y="1277"/>
                </a:lnTo>
                <a:lnTo>
                  <a:pt x="1016" y="1277"/>
                </a:lnTo>
                <a:lnTo>
                  <a:pt x="1016" y="1275"/>
                </a:lnTo>
                <a:lnTo>
                  <a:pt x="1016" y="1275"/>
                </a:lnTo>
                <a:close/>
                <a:moveTo>
                  <a:pt x="1905" y="2015"/>
                </a:moveTo>
                <a:lnTo>
                  <a:pt x="1903" y="2017"/>
                </a:lnTo>
                <a:lnTo>
                  <a:pt x="1903" y="2019"/>
                </a:lnTo>
                <a:lnTo>
                  <a:pt x="1905" y="2019"/>
                </a:lnTo>
                <a:lnTo>
                  <a:pt x="1905" y="2019"/>
                </a:lnTo>
                <a:lnTo>
                  <a:pt x="1905" y="2017"/>
                </a:lnTo>
                <a:lnTo>
                  <a:pt x="1905" y="2017"/>
                </a:lnTo>
                <a:lnTo>
                  <a:pt x="1905" y="2015"/>
                </a:lnTo>
                <a:close/>
                <a:moveTo>
                  <a:pt x="744" y="788"/>
                </a:moveTo>
                <a:lnTo>
                  <a:pt x="742" y="786"/>
                </a:lnTo>
                <a:lnTo>
                  <a:pt x="742" y="784"/>
                </a:lnTo>
                <a:lnTo>
                  <a:pt x="740" y="784"/>
                </a:lnTo>
                <a:lnTo>
                  <a:pt x="738" y="784"/>
                </a:lnTo>
                <a:lnTo>
                  <a:pt x="738" y="784"/>
                </a:lnTo>
                <a:lnTo>
                  <a:pt x="738" y="786"/>
                </a:lnTo>
                <a:lnTo>
                  <a:pt x="738" y="788"/>
                </a:lnTo>
                <a:lnTo>
                  <a:pt x="735" y="788"/>
                </a:lnTo>
                <a:lnTo>
                  <a:pt x="735" y="791"/>
                </a:lnTo>
                <a:lnTo>
                  <a:pt x="735" y="791"/>
                </a:lnTo>
                <a:lnTo>
                  <a:pt x="738" y="793"/>
                </a:lnTo>
                <a:lnTo>
                  <a:pt x="738" y="793"/>
                </a:lnTo>
                <a:lnTo>
                  <a:pt x="738" y="795"/>
                </a:lnTo>
                <a:lnTo>
                  <a:pt x="740" y="797"/>
                </a:lnTo>
                <a:lnTo>
                  <a:pt x="742" y="797"/>
                </a:lnTo>
                <a:lnTo>
                  <a:pt x="742" y="795"/>
                </a:lnTo>
                <a:lnTo>
                  <a:pt x="742" y="795"/>
                </a:lnTo>
                <a:lnTo>
                  <a:pt x="742" y="797"/>
                </a:lnTo>
                <a:lnTo>
                  <a:pt x="742" y="799"/>
                </a:lnTo>
                <a:lnTo>
                  <a:pt x="742" y="799"/>
                </a:lnTo>
                <a:lnTo>
                  <a:pt x="742" y="801"/>
                </a:lnTo>
                <a:lnTo>
                  <a:pt x="744" y="803"/>
                </a:lnTo>
                <a:lnTo>
                  <a:pt x="744" y="803"/>
                </a:lnTo>
                <a:lnTo>
                  <a:pt x="746" y="801"/>
                </a:lnTo>
                <a:lnTo>
                  <a:pt x="746" y="799"/>
                </a:lnTo>
                <a:lnTo>
                  <a:pt x="746" y="797"/>
                </a:lnTo>
                <a:lnTo>
                  <a:pt x="746" y="791"/>
                </a:lnTo>
                <a:lnTo>
                  <a:pt x="744" y="788"/>
                </a:lnTo>
                <a:close/>
                <a:moveTo>
                  <a:pt x="740" y="797"/>
                </a:moveTo>
                <a:lnTo>
                  <a:pt x="735" y="793"/>
                </a:lnTo>
                <a:lnTo>
                  <a:pt x="735" y="793"/>
                </a:lnTo>
                <a:lnTo>
                  <a:pt x="735" y="793"/>
                </a:lnTo>
                <a:lnTo>
                  <a:pt x="735" y="793"/>
                </a:lnTo>
                <a:lnTo>
                  <a:pt x="735" y="795"/>
                </a:lnTo>
                <a:lnTo>
                  <a:pt x="735" y="795"/>
                </a:lnTo>
                <a:lnTo>
                  <a:pt x="738" y="797"/>
                </a:lnTo>
                <a:lnTo>
                  <a:pt x="738" y="797"/>
                </a:lnTo>
                <a:lnTo>
                  <a:pt x="740" y="801"/>
                </a:lnTo>
                <a:lnTo>
                  <a:pt x="740" y="799"/>
                </a:lnTo>
                <a:lnTo>
                  <a:pt x="740" y="797"/>
                </a:lnTo>
                <a:lnTo>
                  <a:pt x="740" y="797"/>
                </a:lnTo>
                <a:close/>
                <a:moveTo>
                  <a:pt x="748" y="801"/>
                </a:moveTo>
                <a:lnTo>
                  <a:pt x="748" y="799"/>
                </a:lnTo>
                <a:lnTo>
                  <a:pt x="750" y="795"/>
                </a:lnTo>
                <a:lnTo>
                  <a:pt x="750" y="795"/>
                </a:lnTo>
                <a:lnTo>
                  <a:pt x="748" y="795"/>
                </a:lnTo>
                <a:lnTo>
                  <a:pt x="746" y="795"/>
                </a:lnTo>
                <a:lnTo>
                  <a:pt x="748" y="799"/>
                </a:lnTo>
                <a:lnTo>
                  <a:pt x="748" y="799"/>
                </a:lnTo>
                <a:lnTo>
                  <a:pt x="748" y="799"/>
                </a:lnTo>
                <a:lnTo>
                  <a:pt x="748" y="801"/>
                </a:lnTo>
                <a:lnTo>
                  <a:pt x="746" y="801"/>
                </a:lnTo>
                <a:lnTo>
                  <a:pt x="748" y="801"/>
                </a:lnTo>
                <a:lnTo>
                  <a:pt x="748" y="801"/>
                </a:lnTo>
                <a:lnTo>
                  <a:pt x="748" y="801"/>
                </a:lnTo>
                <a:close/>
                <a:moveTo>
                  <a:pt x="748" y="1988"/>
                </a:moveTo>
                <a:lnTo>
                  <a:pt x="748" y="1988"/>
                </a:lnTo>
                <a:lnTo>
                  <a:pt x="748" y="1988"/>
                </a:lnTo>
                <a:lnTo>
                  <a:pt x="748" y="1988"/>
                </a:lnTo>
                <a:lnTo>
                  <a:pt x="748" y="1988"/>
                </a:lnTo>
                <a:lnTo>
                  <a:pt x="748" y="1988"/>
                </a:lnTo>
                <a:lnTo>
                  <a:pt x="750" y="1988"/>
                </a:lnTo>
                <a:lnTo>
                  <a:pt x="750" y="1988"/>
                </a:lnTo>
                <a:lnTo>
                  <a:pt x="748" y="1988"/>
                </a:lnTo>
                <a:close/>
                <a:moveTo>
                  <a:pt x="773" y="851"/>
                </a:moveTo>
                <a:lnTo>
                  <a:pt x="773" y="851"/>
                </a:lnTo>
                <a:lnTo>
                  <a:pt x="771" y="849"/>
                </a:lnTo>
                <a:lnTo>
                  <a:pt x="771" y="849"/>
                </a:lnTo>
                <a:lnTo>
                  <a:pt x="769" y="849"/>
                </a:lnTo>
                <a:lnTo>
                  <a:pt x="769" y="851"/>
                </a:lnTo>
                <a:lnTo>
                  <a:pt x="769" y="851"/>
                </a:lnTo>
                <a:lnTo>
                  <a:pt x="769" y="851"/>
                </a:lnTo>
                <a:lnTo>
                  <a:pt x="769" y="851"/>
                </a:lnTo>
                <a:lnTo>
                  <a:pt x="769" y="851"/>
                </a:lnTo>
                <a:lnTo>
                  <a:pt x="771" y="853"/>
                </a:lnTo>
                <a:lnTo>
                  <a:pt x="771" y="853"/>
                </a:lnTo>
                <a:lnTo>
                  <a:pt x="773" y="853"/>
                </a:lnTo>
                <a:lnTo>
                  <a:pt x="773" y="853"/>
                </a:lnTo>
                <a:lnTo>
                  <a:pt x="773" y="853"/>
                </a:lnTo>
                <a:lnTo>
                  <a:pt x="773" y="853"/>
                </a:lnTo>
                <a:lnTo>
                  <a:pt x="773" y="851"/>
                </a:lnTo>
                <a:close/>
                <a:moveTo>
                  <a:pt x="733" y="786"/>
                </a:moveTo>
                <a:lnTo>
                  <a:pt x="731" y="786"/>
                </a:lnTo>
                <a:lnTo>
                  <a:pt x="731" y="786"/>
                </a:lnTo>
                <a:lnTo>
                  <a:pt x="731" y="786"/>
                </a:lnTo>
                <a:lnTo>
                  <a:pt x="731" y="786"/>
                </a:lnTo>
                <a:lnTo>
                  <a:pt x="731" y="788"/>
                </a:lnTo>
                <a:lnTo>
                  <a:pt x="733" y="788"/>
                </a:lnTo>
                <a:lnTo>
                  <a:pt x="733" y="791"/>
                </a:lnTo>
                <a:lnTo>
                  <a:pt x="733" y="791"/>
                </a:lnTo>
                <a:lnTo>
                  <a:pt x="733" y="791"/>
                </a:lnTo>
                <a:lnTo>
                  <a:pt x="733" y="788"/>
                </a:lnTo>
                <a:lnTo>
                  <a:pt x="733" y="786"/>
                </a:lnTo>
                <a:close/>
                <a:moveTo>
                  <a:pt x="723" y="780"/>
                </a:moveTo>
                <a:lnTo>
                  <a:pt x="721" y="778"/>
                </a:lnTo>
                <a:lnTo>
                  <a:pt x="719" y="778"/>
                </a:lnTo>
                <a:lnTo>
                  <a:pt x="719" y="778"/>
                </a:lnTo>
                <a:lnTo>
                  <a:pt x="717" y="778"/>
                </a:lnTo>
                <a:lnTo>
                  <a:pt x="719" y="780"/>
                </a:lnTo>
                <a:lnTo>
                  <a:pt x="721" y="782"/>
                </a:lnTo>
                <a:lnTo>
                  <a:pt x="723" y="782"/>
                </a:lnTo>
                <a:lnTo>
                  <a:pt x="725" y="786"/>
                </a:lnTo>
                <a:lnTo>
                  <a:pt x="727" y="786"/>
                </a:lnTo>
                <a:lnTo>
                  <a:pt x="727" y="786"/>
                </a:lnTo>
                <a:lnTo>
                  <a:pt x="727" y="786"/>
                </a:lnTo>
                <a:lnTo>
                  <a:pt x="727" y="784"/>
                </a:lnTo>
                <a:lnTo>
                  <a:pt x="725" y="780"/>
                </a:lnTo>
                <a:lnTo>
                  <a:pt x="723" y="780"/>
                </a:lnTo>
                <a:close/>
                <a:moveTo>
                  <a:pt x="719" y="774"/>
                </a:moveTo>
                <a:lnTo>
                  <a:pt x="719" y="774"/>
                </a:lnTo>
                <a:lnTo>
                  <a:pt x="719" y="772"/>
                </a:lnTo>
                <a:lnTo>
                  <a:pt x="721" y="772"/>
                </a:lnTo>
                <a:lnTo>
                  <a:pt x="721" y="772"/>
                </a:lnTo>
                <a:lnTo>
                  <a:pt x="721" y="770"/>
                </a:lnTo>
                <a:lnTo>
                  <a:pt x="721" y="770"/>
                </a:lnTo>
                <a:lnTo>
                  <a:pt x="719" y="767"/>
                </a:lnTo>
                <a:lnTo>
                  <a:pt x="719" y="767"/>
                </a:lnTo>
                <a:lnTo>
                  <a:pt x="717" y="770"/>
                </a:lnTo>
                <a:lnTo>
                  <a:pt x="715" y="770"/>
                </a:lnTo>
                <a:lnTo>
                  <a:pt x="715" y="772"/>
                </a:lnTo>
                <a:lnTo>
                  <a:pt x="715" y="772"/>
                </a:lnTo>
                <a:lnTo>
                  <a:pt x="715" y="772"/>
                </a:lnTo>
                <a:lnTo>
                  <a:pt x="715" y="774"/>
                </a:lnTo>
                <a:lnTo>
                  <a:pt x="715" y="774"/>
                </a:lnTo>
                <a:lnTo>
                  <a:pt x="715" y="774"/>
                </a:lnTo>
                <a:lnTo>
                  <a:pt x="715" y="774"/>
                </a:lnTo>
                <a:lnTo>
                  <a:pt x="715" y="772"/>
                </a:lnTo>
                <a:lnTo>
                  <a:pt x="715" y="772"/>
                </a:lnTo>
                <a:lnTo>
                  <a:pt x="715" y="772"/>
                </a:lnTo>
                <a:lnTo>
                  <a:pt x="717" y="772"/>
                </a:lnTo>
                <a:lnTo>
                  <a:pt x="717" y="772"/>
                </a:lnTo>
                <a:lnTo>
                  <a:pt x="717" y="774"/>
                </a:lnTo>
                <a:lnTo>
                  <a:pt x="719" y="774"/>
                </a:lnTo>
                <a:close/>
                <a:moveTo>
                  <a:pt x="735" y="786"/>
                </a:moveTo>
                <a:lnTo>
                  <a:pt x="735" y="784"/>
                </a:lnTo>
                <a:lnTo>
                  <a:pt x="735" y="784"/>
                </a:lnTo>
                <a:lnTo>
                  <a:pt x="735" y="782"/>
                </a:lnTo>
                <a:lnTo>
                  <a:pt x="735" y="784"/>
                </a:lnTo>
                <a:lnTo>
                  <a:pt x="735" y="784"/>
                </a:lnTo>
                <a:lnTo>
                  <a:pt x="733" y="786"/>
                </a:lnTo>
                <a:lnTo>
                  <a:pt x="733" y="786"/>
                </a:lnTo>
                <a:lnTo>
                  <a:pt x="733" y="786"/>
                </a:lnTo>
                <a:lnTo>
                  <a:pt x="735" y="786"/>
                </a:lnTo>
                <a:lnTo>
                  <a:pt x="735" y="788"/>
                </a:lnTo>
                <a:lnTo>
                  <a:pt x="735" y="788"/>
                </a:lnTo>
                <a:lnTo>
                  <a:pt x="735" y="786"/>
                </a:lnTo>
                <a:close/>
                <a:moveTo>
                  <a:pt x="712" y="757"/>
                </a:moveTo>
                <a:lnTo>
                  <a:pt x="710" y="757"/>
                </a:lnTo>
                <a:lnTo>
                  <a:pt x="710" y="757"/>
                </a:lnTo>
                <a:lnTo>
                  <a:pt x="710" y="759"/>
                </a:lnTo>
                <a:lnTo>
                  <a:pt x="710" y="761"/>
                </a:lnTo>
                <a:lnTo>
                  <a:pt x="710" y="761"/>
                </a:lnTo>
                <a:lnTo>
                  <a:pt x="710" y="761"/>
                </a:lnTo>
                <a:lnTo>
                  <a:pt x="712" y="759"/>
                </a:lnTo>
                <a:lnTo>
                  <a:pt x="712" y="759"/>
                </a:lnTo>
                <a:lnTo>
                  <a:pt x="712" y="759"/>
                </a:lnTo>
                <a:lnTo>
                  <a:pt x="712" y="757"/>
                </a:lnTo>
                <a:lnTo>
                  <a:pt x="712" y="757"/>
                </a:lnTo>
                <a:close/>
                <a:moveTo>
                  <a:pt x="782" y="860"/>
                </a:moveTo>
                <a:lnTo>
                  <a:pt x="779" y="858"/>
                </a:lnTo>
                <a:lnTo>
                  <a:pt x="779" y="860"/>
                </a:lnTo>
                <a:lnTo>
                  <a:pt x="779" y="860"/>
                </a:lnTo>
                <a:lnTo>
                  <a:pt x="779" y="860"/>
                </a:lnTo>
                <a:lnTo>
                  <a:pt x="782" y="860"/>
                </a:lnTo>
                <a:lnTo>
                  <a:pt x="782" y="860"/>
                </a:lnTo>
                <a:lnTo>
                  <a:pt x="782" y="860"/>
                </a:lnTo>
                <a:close/>
                <a:moveTo>
                  <a:pt x="876" y="1134"/>
                </a:moveTo>
                <a:lnTo>
                  <a:pt x="876" y="1134"/>
                </a:lnTo>
                <a:lnTo>
                  <a:pt x="876" y="1134"/>
                </a:lnTo>
                <a:lnTo>
                  <a:pt x="876" y="1136"/>
                </a:lnTo>
                <a:lnTo>
                  <a:pt x="876" y="1136"/>
                </a:lnTo>
                <a:lnTo>
                  <a:pt x="878" y="1136"/>
                </a:lnTo>
                <a:lnTo>
                  <a:pt x="878" y="1136"/>
                </a:lnTo>
                <a:lnTo>
                  <a:pt x="876" y="1134"/>
                </a:lnTo>
                <a:close/>
                <a:moveTo>
                  <a:pt x="863" y="1122"/>
                </a:moveTo>
                <a:lnTo>
                  <a:pt x="863" y="1122"/>
                </a:lnTo>
                <a:lnTo>
                  <a:pt x="863" y="1124"/>
                </a:lnTo>
                <a:lnTo>
                  <a:pt x="863" y="1124"/>
                </a:lnTo>
                <a:lnTo>
                  <a:pt x="865" y="1124"/>
                </a:lnTo>
                <a:lnTo>
                  <a:pt x="863" y="1122"/>
                </a:lnTo>
                <a:lnTo>
                  <a:pt x="863" y="1122"/>
                </a:lnTo>
                <a:close/>
                <a:moveTo>
                  <a:pt x="807" y="874"/>
                </a:moveTo>
                <a:lnTo>
                  <a:pt x="809" y="876"/>
                </a:lnTo>
                <a:lnTo>
                  <a:pt x="813" y="876"/>
                </a:lnTo>
                <a:lnTo>
                  <a:pt x="817" y="879"/>
                </a:lnTo>
                <a:lnTo>
                  <a:pt x="817" y="879"/>
                </a:lnTo>
                <a:lnTo>
                  <a:pt x="817" y="879"/>
                </a:lnTo>
                <a:lnTo>
                  <a:pt x="819" y="876"/>
                </a:lnTo>
                <a:lnTo>
                  <a:pt x="819" y="876"/>
                </a:lnTo>
                <a:lnTo>
                  <a:pt x="821" y="876"/>
                </a:lnTo>
                <a:lnTo>
                  <a:pt x="821" y="876"/>
                </a:lnTo>
                <a:lnTo>
                  <a:pt x="821" y="876"/>
                </a:lnTo>
                <a:lnTo>
                  <a:pt x="821" y="872"/>
                </a:lnTo>
                <a:lnTo>
                  <a:pt x="819" y="872"/>
                </a:lnTo>
                <a:lnTo>
                  <a:pt x="819" y="870"/>
                </a:lnTo>
                <a:lnTo>
                  <a:pt x="819" y="870"/>
                </a:lnTo>
                <a:lnTo>
                  <a:pt x="819" y="872"/>
                </a:lnTo>
                <a:lnTo>
                  <a:pt x="819" y="872"/>
                </a:lnTo>
                <a:lnTo>
                  <a:pt x="819" y="872"/>
                </a:lnTo>
                <a:lnTo>
                  <a:pt x="817" y="868"/>
                </a:lnTo>
                <a:lnTo>
                  <a:pt x="815" y="866"/>
                </a:lnTo>
                <a:lnTo>
                  <a:pt x="813" y="864"/>
                </a:lnTo>
                <a:lnTo>
                  <a:pt x="813" y="864"/>
                </a:lnTo>
                <a:lnTo>
                  <a:pt x="813" y="862"/>
                </a:lnTo>
                <a:lnTo>
                  <a:pt x="811" y="862"/>
                </a:lnTo>
                <a:lnTo>
                  <a:pt x="809" y="860"/>
                </a:lnTo>
                <a:lnTo>
                  <a:pt x="805" y="858"/>
                </a:lnTo>
                <a:lnTo>
                  <a:pt x="803" y="858"/>
                </a:lnTo>
                <a:lnTo>
                  <a:pt x="798" y="856"/>
                </a:lnTo>
                <a:lnTo>
                  <a:pt x="798" y="853"/>
                </a:lnTo>
                <a:lnTo>
                  <a:pt x="798" y="853"/>
                </a:lnTo>
                <a:lnTo>
                  <a:pt x="798" y="853"/>
                </a:lnTo>
                <a:lnTo>
                  <a:pt x="798" y="851"/>
                </a:lnTo>
                <a:lnTo>
                  <a:pt x="796" y="849"/>
                </a:lnTo>
                <a:lnTo>
                  <a:pt x="794" y="847"/>
                </a:lnTo>
                <a:lnTo>
                  <a:pt x="792" y="845"/>
                </a:lnTo>
                <a:lnTo>
                  <a:pt x="790" y="843"/>
                </a:lnTo>
                <a:lnTo>
                  <a:pt x="790" y="841"/>
                </a:lnTo>
                <a:lnTo>
                  <a:pt x="790" y="841"/>
                </a:lnTo>
                <a:lnTo>
                  <a:pt x="788" y="841"/>
                </a:lnTo>
                <a:lnTo>
                  <a:pt x="784" y="839"/>
                </a:lnTo>
                <a:lnTo>
                  <a:pt x="779" y="839"/>
                </a:lnTo>
                <a:lnTo>
                  <a:pt x="773" y="837"/>
                </a:lnTo>
                <a:lnTo>
                  <a:pt x="765" y="835"/>
                </a:lnTo>
                <a:lnTo>
                  <a:pt x="759" y="830"/>
                </a:lnTo>
                <a:lnTo>
                  <a:pt x="754" y="830"/>
                </a:lnTo>
                <a:lnTo>
                  <a:pt x="752" y="830"/>
                </a:lnTo>
                <a:lnTo>
                  <a:pt x="750" y="830"/>
                </a:lnTo>
                <a:lnTo>
                  <a:pt x="748" y="832"/>
                </a:lnTo>
                <a:lnTo>
                  <a:pt x="748" y="832"/>
                </a:lnTo>
                <a:lnTo>
                  <a:pt x="748" y="835"/>
                </a:lnTo>
                <a:lnTo>
                  <a:pt x="750" y="835"/>
                </a:lnTo>
                <a:lnTo>
                  <a:pt x="752" y="837"/>
                </a:lnTo>
                <a:lnTo>
                  <a:pt x="752" y="837"/>
                </a:lnTo>
                <a:lnTo>
                  <a:pt x="754" y="837"/>
                </a:lnTo>
                <a:lnTo>
                  <a:pt x="754" y="837"/>
                </a:lnTo>
                <a:lnTo>
                  <a:pt x="756" y="837"/>
                </a:lnTo>
                <a:lnTo>
                  <a:pt x="756" y="837"/>
                </a:lnTo>
                <a:lnTo>
                  <a:pt x="756" y="835"/>
                </a:lnTo>
                <a:lnTo>
                  <a:pt x="761" y="837"/>
                </a:lnTo>
                <a:lnTo>
                  <a:pt x="761" y="837"/>
                </a:lnTo>
                <a:lnTo>
                  <a:pt x="761" y="837"/>
                </a:lnTo>
                <a:lnTo>
                  <a:pt x="761" y="837"/>
                </a:lnTo>
                <a:lnTo>
                  <a:pt x="761" y="839"/>
                </a:lnTo>
                <a:lnTo>
                  <a:pt x="761" y="839"/>
                </a:lnTo>
                <a:lnTo>
                  <a:pt x="759" y="839"/>
                </a:lnTo>
                <a:lnTo>
                  <a:pt x="759" y="839"/>
                </a:lnTo>
                <a:lnTo>
                  <a:pt x="756" y="839"/>
                </a:lnTo>
                <a:lnTo>
                  <a:pt x="754" y="839"/>
                </a:lnTo>
                <a:lnTo>
                  <a:pt x="754" y="839"/>
                </a:lnTo>
                <a:lnTo>
                  <a:pt x="754" y="841"/>
                </a:lnTo>
                <a:lnTo>
                  <a:pt x="754" y="841"/>
                </a:lnTo>
                <a:lnTo>
                  <a:pt x="756" y="841"/>
                </a:lnTo>
                <a:lnTo>
                  <a:pt x="756" y="841"/>
                </a:lnTo>
                <a:lnTo>
                  <a:pt x="756" y="843"/>
                </a:lnTo>
                <a:lnTo>
                  <a:pt x="754" y="845"/>
                </a:lnTo>
                <a:lnTo>
                  <a:pt x="754" y="845"/>
                </a:lnTo>
                <a:lnTo>
                  <a:pt x="756" y="845"/>
                </a:lnTo>
                <a:lnTo>
                  <a:pt x="756" y="845"/>
                </a:lnTo>
                <a:lnTo>
                  <a:pt x="759" y="843"/>
                </a:lnTo>
                <a:lnTo>
                  <a:pt x="761" y="843"/>
                </a:lnTo>
                <a:lnTo>
                  <a:pt x="761" y="845"/>
                </a:lnTo>
                <a:lnTo>
                  <a:pt x="763" y="845"/>
                </a:lnTo>
                <a:lnTo>
                  <a:pt x="763" y="845"/>
                </a:lnTo>
                <a:lnTo>
                  <a:pt x="763" y="845"/>
                </a:lnTo>
                <a:lnTo>
                  <a:pt x="765" y="845"/>
                </a:lnTo>
                <a:lnTo>
                  <a:pt x="765" y="845"/>
                </a:lnTo>
                <a:lnTo>
                  <a:pt x="765" y="845"/>
                </a:lnTo>
                <a:lnTo>
                  <a:pt x="765" y="845"/>
                </a:lnTo>
                <a:lnTo>
                  <a:pt x="765" y="845"/>
                </a:lnTo>
                <a:lnTo>
                  <a:pt x="765" y="845"/>
                </a:lnTo>
                <a:lnTo>
                  <a:pt x="765" y="845"/>
                </a:lnTo>
                <a:lnTo>
                  <a:pt x="765" y="847"/>
                </a:lnTo>
                <a:lnTo>
                  <a:pt x="765" y="847"/>
                </a:lnTo>
                <a:lnTo>
                  <a:pt x="765" y="849"/>
                </a:lnTo>
                <a:lnTo>
                  <a:pt x="767" y="849"/>
                </a:lnTo>
                <a:lnTo>
                  <a:pt x="767" y="849"/>
                </a:lnTo>
                <a:lnTo>
                  <a:pt x="769" y="849"/>
                </a:lnTo>
                <a:lnTo>
                  <a:pt x="769" y="849"/>
                </a:lnTo>
                <a:lnTo>
                  <a:pt x="769" y="847"/>
                </a:lnTo>
                <a:lnTo>
                  <a:pt x="769" y="847"/>
                </a:lnTo>
                <a:lnTo>
                  <a:pt x="769" y="849"/>
                </a:lnTo>
                <a:lnTo>
                  <a:pt x="771" y="849"/>
                </a:lnTo>
                <a:lnTo>
                  <a:pt x="773" y="849"/>
                </a:lnTo>
                <a:lnTo>
                  <a:pt x="773" y="851"/>
                </a:lnTo>
                <a:lnTo>
                  <a:pt x="775" y="851"/>
                </a:lnTo>
                <a:lnTo>
                  <a:pt x="775" y="851"/>
                </a:lnTo>
                <a:lnTo>
                  <a:pt x="775" y="851"/>
                </a:lnTo>
                <a:lnTo>
                  <a:pt x="777" y="853"/>
                </a:lnTo>
                <a:lnTo>
                  <a:pt x="777" y="853"/>
                </a:lnTo>
                <a:lnTo>
                  <a:pt x="779" y="853"/>
                </a:lnTo>
                <a:lnTo>
                  <a:pt x="779" y="853"/>
                </a:lnTo>
                <a:lnTo>
                  <a:pt x="775" y="853"/>
                </a:lnTo>
                <a:lnTo>
                  <a:pt x="775" y="856"/>
                </a:lnTo>
                <a:lnTo>
                  <a:pt x="775" y="856"/>
                </a:lnTo>
                <a:lnTo>
                  <a:pt x="773" y="856"/>
                </a:lnTo>
                <a:lnTo>
                  <a:pt x="775" y="858"/>
                </a:lnTo>
                <a:lnTo>
                  <a:pt x="775" y="858"/>
                </a:lnTo>
                <a:lnTo>
                  <a:pt x="775" y="858"/>
                </a:lnTo>
                <a:lnTo>
                  <a:pt x="775" y="858"/>
                </a:lnTo>
                <a:lnTo>
                  <a:pt x="775" y="858"/>
                </a:lnTo>
                <a:lnTo>
                  <a:pt x="777" y="858"/>
                </a:lnTo>
                <a:lnTo>
                  <a:pt x="777" y="858"/>
                </a:lnTo>
                <a:lnTo>
                  <a:pt x="779" y="858"/>
                </a:lnTo>
                <a:lnTo>
                  <a:pt x="779" y="858"/>
                </a:lnTo>
                <a:lnTo>
                  <a:pt x="779" y="858"/>
                </a:lnTo>
                <a:lnTo>
                  <a:pt x="782" y="858"/>
                </a:lnTo>
                <a:lnTo>
                  <a:pt x="782" y="858"/>
                </a:lnTo>
                <a:lnTo>
                  <a:pt x="782" y="858"/>
                </a:lnTo>
                <a:lnTo>
                  <a:pt x="782" y="858"/>
                </a:lnTo>
                <a:lnTo>
                  <a:pt x="784" y="858"/>
                </a:lnTo>
                <a:lnTo>
                  <a:pt x="784" y="858"/>
                </a:lnTo>
                <a:lnTo>
                  <a:pt x="782" y="860"/>
                </a:lnTo>
                <a:lnTo>
                  <a:pt x="784" y="862"/>
                </a:lnTo>
                <a:lnTo>
                  <a:pt x="784" y="862"/>
                </a:lnTo>
                <a:lnTo>
                  <a:pt x="786" y="860"/>
                </a:lnTo>
                <a:lnTo>
                  <a:pt x="786" y="860"/>
                </a:lnTo>
                <a:lnTo>
                  <a:pt x="786" y="862"/>
                </a:lnTo>
                <a:lnTo>
                  <a:pt x="786" y="862"/>
                </a:lnTo>
                <a:lnTo>
                  <a:pt x="788" y="862"/>
                </a:lnTo>
                <a:lnTo>
                  <a:pt x="788" y="862"/>
                </a:lnTo>
                <a:lnTo>
                  <a:pt x="786" y="864"/>
                </a:lnTo>
                <a:lnTo>
                  <a:pt x="786" y="864"/>
                </a:lnTo>
                <a:lnTo>
                  <a:pt x="786" y="864"/>
                </a:lnTo>
                <a:lnTo>
                  <a:pt x="788" y="864"/>
                </a:lnTo>
                <a:lnTo>
                  <a:pt x="790" y="866"/>
                </a:lnTo>
                <a:lnTo>
                  <a:pt x="790" y="866"/>
                </a:lnTo>
                <a:lnTo>
                  <a:pt x="790" y="866"/>
                </a:lnTo>
                <a:lnTo>
                  <a:pt x="792" y="866"/>
                </a:lnTo>
                <a:lnTo>
                  <a:pt x="794" y="866"/>
                </a:lnTo>
                <a:lnTo>
                  <a:pt x="798" y="866"/>
                </a:lnTo>
                <a:lnTo>
                  <a:pt x="798" y="864"/>
                </a:lnTo>
                <a:lnTo>
                  <a:pt x="798" y="864"/>
                </a:lnTo>
                <a:lnTo>
                  <a:pt x="798" y="864"/>
                </a:lnTo>
                <a:lnTo>
                  <a:pt x="800" y="862"/>
                </a:lnTo>
                <a:lnTo>
                  <a:pt x="800" y="862"/>
                </a:lnTo>
                <a:lnTo>
                  <a:pt x="800" y="862"/>
                </a:lnTo>
                <a:lnTo>
                  <a:pt x="800" y="864"/>
                </a:lnTo>
                <a:lnTo>
                  <a:pt x="798" y="864"/>
                </a:lnTo>
                <a:lnTo>
                  <a:pt x="798" y="866"/>
                </a:lnTo>
                <a:lnTo>
                  <a:pt x="794" y="868"/>
                </a:lnTo>
                <a:lnTo>
                  <a:pt x="794" y="868"/>
                </a:lnTo>
                <a:lnTo>
                  <a:pt x="794" y="870"/>
                </a:lnTo>
                <a:lnTo>
                  <a:pt x="796" y="870"/>
                </a:lnTo>
                <a:lnTo>
                  <a:pt x="798" y="872"/>
                </a:lnTo>
                <a:lnTo>
                  <a:pt x="800" y="872"/>
                </a:lnTo>
                <a:lnTo>
                  <a:pt x="807" y="874"/>
                </a:lnTo>
                <a:close/>
                <a:moveTo>
                  <a:pt x="817" y="866"/>
                </a:moveTo>
                <a:lnTo>
                  <a:pt x="817" y="866"/>
                </a:lnTo>
                <a:lnTo>
                  <a:pt x="819" y="870"/>
                </a:lnTo>
                <a:lnTo>
                  <a:pt x="819" y="870"/>
                </a:lnTo>
                <a:lnTo>
                  <a:pt x="819" y="870"/>
                </a:lnTo>
                <a:lnTo>
                  <a:pt x="819" y="870"/>
                </a:lnTo>
                <a:lnTo>
                  <a:pt x="819" y="870"/>
                </a:lnTo>
                <a:lnTo>
                  <a:pt x="819" y="870"/>
                </a:lnTo>
                <a:lnTo>
                  <a:pt x="819" y="868"/>
                </a:lnTo>
                <a:lnTo>
                  <a:pt x="819" y="868"/>
                </a:lnTo>
                <a:lnTo>
                  <a:pt x="817" y="866"/>
                </a:lnTo>
                <a:close/>
                <a:moveTo>
                  <a:pt x="867" y="1124"/>
                </a:moveTo>
                <a:lnTo>
                  <a:pt x="865" y="1124"/>
                </a:lnTo>
                <a:lnTo>
                  <a:pt x="867" y="1126"/>
                </a:lnTo>
                <a:lnTo>
                  <a:pt x="867" y="1126"/>
                </a:lnTo>
                <a:lnTo>
                  <a:pt x="870" y="1126"/>
                </a:lnTo>
                <a:lnTo>
                  <a:pt x="870" y="1124"/>
                </a:lnTo>
                <a:lnTo>
                  <a:pt x="870" y="1124"/>
                </a:lnTo>
                <a:lnTo>
                  <a:pt x="867" y="1124"/>
                </a:lnTo>
                <a:close/>
                <a:moveTo>
                  <a:pt x="876" y="1124"/>
                </a:moveTo>
                <a:lnTo>
                  <a:pt x="876" y="1122"/>
                </a:lnTo>
                <a:lnTo>
                  <a:pt x="874" y="1124"/>
                </a:lnTo>
                <a:lnTo>
                  <a:pt x="872" y="1122"/>
                </a:lnTo>
                <a:lnTo>
                  <a:pt x="870" y="1122"/>
                </a:lnTo>
                <a:lnTo>
                  <a:pt x="872" y="1124"/>
                </a:lnTo>
                <a:lnTo>
                  <a:pt x="872" y="1124"/>
                </a:lnTo>
                <a:lnTo>
                  <a:pt x="872" y="1124"/>
                </a:lnTo>
                <a:lnTo>
                  <a:pt x="876" y="1124"/>
                </a:lnTo>
                <a:lnTo>
                  <a:pt x="876" y="1124"/>
                </a:lnTo>
                <a:close/>
                <a:moveTo>
                  <a:pt x="805" y="853"/>
                </a:moveTo>
                <a:lnTo>
                  <a:pt x="805" y="853"/>
                </a:lnTo>
                <a:lnTo>
                  <a:pt x="805" y="853"/>
                </a:lnTo>
                <a:lnTo>
                  <a:pt x="807" y="856"/>
                </a:lnTo>
                <a:lnTo>
                  <a:pt x="809" y="856"/>
                </a:lnTo>
                <a:lnTo>
                  <a:pt x="809" y="856"/>
                </a:lnTo>
                <a:lnTo>
                  <a:pt x="807" y="853"/>
                </a:lnTo>
                <a:lnTo>
                  <a:pt x="805" y="851"/>
                </a:lnTo>
                <a:lnTo>
                  <a:pt x="803" y="851"/>
                </a:lnTo>
                <a:lnTo>
                  <a:pt x="803" y="851"/>
                </a:lnTo>
                <a:lnTo>
                  <a:pt x="803" y="851"/>
                </a:lnTo>
                <a:lnTo>
                  <a:pt x="803" y="851"/>
                </a:lnTo>
                <a:lnTo>
                  <a:pt x="805" y="853"/>
                </a:lnTo>
                <a:close/>
                <a:moveTo>
                  <a:pt x="794" y="845"/>
                </a:moveTo>
                <a:lnTo>
                  <a:pt x="794" y="845"/>
                </a:lnTo>
                <a:lnTo>
                  <a:pt x="794" y="843"/>
                </a:lnTo>
                <a:lnTo>
                  <a:pt x="796" y="843"/>
                </a:lnTo>
                <a:lnTo>
                  <a:pt x="796" y="841"/>
                </a:lnTo>
                <a:lnTo>
                  <a:pt x="794" y="841"/>
                </a:lnTo>
                <a:lnTo>
                  <a:pt x="794" y="841"/>
                </a:lnTo>
                <a:lnTo>
                  <a:pt x="794" y="839"/>
                </a:lnTo>
                <a:lnTo>
                  <a:pt x="792" y="839"/>
                </a:lnTo>
                <a:lnTo>
                  <a:pt x="792" y="839"/>
                </a:lnTo>
                <a:lnTo>
                  <a:pt x="792" y="841"/>
                </a:lnTo>
                <a:lnTo>
                  <a:pt x="792" y="841"/>
                </a:lnTo>
                <a:lnTo>
                  <a:pt x="792" y="845"/>
                </a:lnTo>
                <a:lnTo>
                  <a:pt x="794" y="845"/>
                </a:lnTo>
                <a:close/>
                <a:moveTo>
                  <a:pt x="752" y="820"/>
                </a:moveTo>
                <a:lnTo>
                  <a:pt x="754" y="820"/>
                </a:lnTo>
                <a:lnTo>
                  <a:pt x="754" y="820"/>
                </a:lnTo>
                <a:lnTo>
                  <a:pt x="754" y="820"/>
                </a:lnTo>
                <a:lnTo>
                  <a:pt x="754" y="818"/>
                </a:lnTo>
                <a:lnTo>
                  <a:pt x="754" y="818"/>
                </a:lnTo>
                <a:lnTo>
                  <a:pt x="754" y="816"/>
                </a:lnTo>
                <a:lnTo>
                  <a:pt x="754" y="816"/>
                </a:lnTo>
                <a:lnTo>
                  <a:pt x="754" y="814"/>
                </a:lnTo>
                <a:lnTo>
                  <a:pt x="752" y="814"/>
                </a:lnTo>
                <a:lnTo>
                  <a:pt x="752" y="816"/>
                </a:lnTo>
                <a:lnTo>
                  <a:pt x="752" y="816"/>
                </a:lnTo>
                <a:lnTo>
                  <a:pt x="752" y="816"/>
                </a:lnTo>
                <a:lnTo>
                  <a:pt x="752" y="818"/>
                </a:lnTo>
                <a:lnTo>
                  <a:pt x="752" y="820"/>
                </a:lnTo>
                <a:close/>
                <a:moveTo>
                  <a:pt x="796" y="845"/>
                </a:moveTo>
                <a:lnTo>
                  <a:pt x="796" y="847"/>
                </a:lnTo>
                <a:lnTo>
                  <a:pt x="796" y="847"/>
                </a:lnTo>
                <a:lnTo>
                  <a:pt x="798" y="845"/>
                </a:lnTo>
                <a:lnTo>
                  <a:pt x="798" y="845"/>
                </a:lnTo>
                <a:lnTo>
                  <a:pt x="798" y="845"/>
                </a:lnTo>
                <a:lnTo>
                  <a:pt x="798" y="843"/>
                </a:lnTo>
                <a:lnTo>
                  <a:pt x="796" y="843"/>
                </a:lnTo>
                <a:lnTo>
                  <a:pt x="796" y="843"/>
                </a:lnTo>
                <a:lnTo>
                  <a:pt x="796" y="843"/>
                </a:lnTo>
                <a:lnTo>
                  <a:pt x="796" y="845"/>
                </a:lnTo>
                <a:close/>
                <a:moveTo>
                  <a:pt x="821" y="868"/>
                </a:moveTo>
                <a:lnTo>
                  <a:pt x="819" y="868"/>
                </a:lnTo>
                <a:lnTo>
                  <a:pt x="819" y="866"/>
                </a:lnTo>
                <a:lnTo>
                  <a:pt x="815" y="864"/>
                </a:lnTo>
                <a:lnTo>
                  <a:pt x="817" y="864"/>
                </a:lnTo>
                <a:lnTo>
                  <a:pt x="817" y="866"/>
                </a:lnTo>
                <a:lnTo>
                  <a:pt x="819" y="868"/>
                </a:lnTo>
                <a:lnTo>
                  <a:pt x="821" y="868"/>
                </a:lnTo>
                <a:close/>
                <a:moveTo>
                  <a:pt x="658" y="715"/>
                </a:moveTo>
                <a:lnTo>
                  <a:pt x="656" y="713"/>
                </a:lnTo>
                <a:lnTo>
                  <a:pt x="656" y="709"/>
                </a:lnTo>
                <a:lnTo>
                  <a:pt x="654" y="707"/>
                </a:lnTo>
                <a:lnTo>
                  <a:pt x="654" y="705"/>
                </a:lnTo>
                <a:lnTo>
                  <a:pt x="652" y="702"/>
                </a:lnTo>
                <a:lnTo>
                  <a:pt x="652" y="700"/>
                </a:lnTo>
                <a:lnTo>
                  <a:pt x="650" y="700"/>
                </a:lnTo>
                <a:lnTo>
                  <a:pt x="647" y="698"/>
                </a:lnTo>
                <a:lnTo>
                  <a:pt x="645" y="698"/>
                </a:lnTo>
                <a:lnTo>
                  <a:pt x="645" y="698"/>
                </a:lnTo>
                <a:lnTo>
                  <a:pt x="643" y="700"/>
                </a:lnTo>
                <a:lnTo>
                  <a:pt x="643" y="702"/>
                </a:lnTo>
                <a:lnTo>
                  <a:pt x="643" y="702"/>
                </a:lnTo>
                <a:lnTo>
                  <a:pt x="641" y="702"/>
                </a:lnTo>
                <a:lnTo>
                  <a:pt x="641" y="702"/>
                </a:lnTo>
                <a:lnTo>
                  <a:pt x="639" y="705"/>
                </a:lnTo>
                <a:lnTo>
                  <a:pt x="639" y="705"/>
                </a:lnTo>
                <a:lnTo>
                  <a:pt x="641" y="707"/>
                </a:lnTo>
                <a:lnTo>
                  <a:pt x="641" y="709"/>
                </a:lnTo>
                <a:lnTo>
                  <a:pt x="641" y="709"/>
                </a:lnTo>
                <a:lnTo>
                  <a:pt x="643" y="709"/>
                </a:lnTo>
                <a:lnTo>
                  <a:pt x="643" y="709"/>
                </a:lnTo>
                <a:lnTo>
                  <a:pt x="645" y="705"/>
                </a:lnTo>
                <a:lnTo>
                  <a:pt x="645" y="705"/>
                </a:lnTo>
                <a:lnTo>
                  <a:pt x="647" y="707"/>
                </a:lnTo>
                <a:lnTo>
                  <a:pt x="647" y="709"/>
                </a:lnTo>
                <a:lnTo>
                  <a:pt x="647" y="709"/>
                </a:lnTo>
                <a:lnTo>
                  <a:pt x="650" y="709"/>
                </a:lnTo>
                <a:lnTo>
                  <a:pt x="650" y="709"/>
                </a:lnTo>
                <a:lnTo>
                  <a:pt x="647" y="711"/>
                </a:lnTo>
                <a:lnTo>
                  <a:pt x="647" y="713"/>
                </a:lnTo>
                <a:lnTo>
                  <a:pt x="647" y="713"/>
                </a:lnTo>
                <a:lnTo>
                  <a:pt x="647" y="713"/>
                </a:lnTo>
                <a:lnTo>
                  <a:pt x="647" y="713"/>
                </a:lnTo>
                <a:lnTo>
                  <a:pt x="650" y="713"/>
                </a:lnTo>
                <a:lnTo>
                  <a:pt x="650" y="713"/>
                </a:lnTo>
                <a:lnTo>
                  <a:pt x="650" y="715"/>
                </a:lnTo>
                <a:lnTo>
                  <a:pt x="650" y="715"/>
                </a:lnTo>
                <a:lnTo>
                  <a:pt x="652" y="717"/>
                </a:lnTo>
                <a:lnTo>
                  <a:pt x="654" y="717"/>
                </a:lnTo>
                <a:lnTo>
                  <a:pt x="654" y="717"/>
                </a:lnTo>
                <a:lnTo>
                  <a:pt x="654" y="717"/>
                </a:lnTo>
                <a:lnTo>
                  <a:pt x="654" y="717"/>
                </a:lnTo>
                <a:lnTo>
                  <a:pt x="652" y="717"/>
                </a:lnTo>
                <a:lnTo>
                  <a:pt x="652" y="719"/>
                </a:lnTo>
                <a:lnTo>
                  <a:pt x="652" y="719"/>
                </a:lnTo>
                <a:lnTo>
                  <a:pt x="652" y="721"/>
                </a:lnTo>
                <a:lnTo>
                  <a:pt x="654" y="723"/>
                </a:lnTo>
                <a:lnTo>
                  <a:pt x="654" y="723"/>
                </a:lnTo>
                <a:lnTo>
                  <a:pt x="656" y="726"/>
                </a:lnTo>
                <a:lnTo>
                  <a:pt x="656" y="726"/>
                </a:lnTo>
                <a:lnTo>
                  <a:pt x="658" y="726"/>
                </a:lnTo>
                <a:lnTo>
                  <a:pt x="658" y="723"/>
                </a:lnTo>
                <a:lnTo>
                  <a:pt x="658" y="721"/>
                </a:lnTo>
                <a:lnTo>
                  <a:pt x="658" y="719"/>
                </a:lnTo>
                <a:lnTo>
                  <a:pt x="658" y="719"/>
                </a:lnTo>
                <a:lnTo>
                  <a:pt x="658" y="719"/>
                </a:lnTo>
                <a:lnTo>
                  <a:pt x="658" y="717"/>
                </a:lnTo>
                <a:lnTo>
                  <a:pt x="658" y="715"/>
                </a:lnTo>
                <a:lnTo>
                  <a:pt x="658" y="715"/>
                </a:lnTo>
                <a:close/>
                <a:moveTo>
                  <a:pt x="681" y="723"/>
                </a:moveTo>
                <a:lnTo>
                  <a:pt x="681" y="723"/>
                </a:lnTo>
                <a:lnTo>
                  <a:pt x="683" y="726"/>
                </a:lnTo>
                <a:lnTo>
                  <a:pt x="683" y="726"/>
                </a:lnTo>
                <a:lnTo>
                  <a:pt x="683" y="726"/>
                </a:lnTo>
                <a:lnTo>
                  <a:pt x="685" y="723"/>
                </a:lnTo>
                <a:lnTo>
                  <a:pt x="685" y="723"/>
                </a:lnTo>
                <a:lnTo>
                  <a:pt x="685" y="723"/>
                </a:lnTo>
                <a:lnTo>
                  <a:pt x="685" y="723"/>
                </a:lnTo>
                <a:lnTo>
                  <a:pt x="687" y="721"/>
                </a:lnTo>
                <a:lnTo>
                  <a:pt x="687" y="721"/>
                </a:lnTo>
                <a:lnTo>
                  <a:pt x="685" y="721"/>
                </a:lnTo>
                <a:lnTo>
                  <a:pt x="685" y="721"/>
                </a:lnTo>
                <a:lnTo>
                  <a:pt x="683" y="721"/>
                </a:lnTo>
                <a:lnTo>
                  <a:pt x="681" y="721"/>
                </a:lnTo>
                <a:lnTo>
                  <a:pt x="681" y="721"/>
                </a:lnTo>
                <a:lnTo>
                  <a:pt x="681" y="723"/>
                </a:lnTo>
                <a:close/>
                <a:moveTo>
                  <a:pt x="664" y="705"/>
                </a:moveTo>
                <a:lnTo>
                  <a:pt x="668" y="702"/>
                </a:lnTo>
                <a:lnTo>
                  <a:pt x="668" y="702"/>
                </a:lnTo>
                <a:lnTo>
                  <a:pt x="668" y="702"/>
                </a:lnTo>
                <a:lnTo>
                  <a:pt x="666" y="700"/>
                </a:lnTo>
                <a:lnTo>
                  <a:pt x="668" y="700"/>
                </a:lnTo>
                <a:lnTo>
                  <a:pt x="666" y="698"/>
                </a:lnTo>
                <a:lnTo>
                  <a:pt x="666" y="696"/>
                </a:lnTo>
                <a:lnTo>
                  <a:pt x="664" y="694"/>
                </a:lnTo>
                <a:lnTo>
                  <a:pt x="662" y="692"/>
                </a:lnTo>
                <a:lnTo>
                  <a:pt x="662" y="690"/>
                </a:lnTo>
                <a:lnTo>
                  <a:pt x="662" y="688"/>
                </a:lnTo>
                <a:lnTo>
                  <a:pt x="662" y="688"/>
                </a:lnTo>
                <a:lnTo>
                  <a:pt x="662" y="688"/>
                </a:lnTo>
                <a:lnTo>
                  <a:pt x="664" y="688"/>
                </a:lnTo>
                <a:lnTo>
                  <a:pt x="664" y="690"/>
                </a:lnTo>
                <a:lnTo>
                  <a:pt x="664" y="690"/>
                </a:lnTo>
                <a:lnTo>
                  <a:pt x="664" y="692"/>
                </a:lnTo>
                <a:lnTo>
                  <a:pt x="666" y="692"/>
                </a:lnTo>
                <a:lnTo>
                  <a:pt x="666" y="692"/>
                </a:lnTo>
                <a:lnTo>
                  <a:pt x="666" y="694"/>
                </a:lnTo>
                <a:lnTo>
                  <a:pt x="668" y="696"/>
                </a:lnTo>
                <a:lnTo>
                  <a:pt x="668" y="696"/>
                </a:lnTo>
                <a:lnTo>
                  <a:pt x="668" y="696"/>
                </a:lnTo>
                <a:lnTo>
                  <a:pt x="668" y="696"/>
                </a:lnTo>
                <a:lnTo>
                  <a:pt x="668" y="694"/>
                </a:lnTo>
                <a:lnTo>
                  <a:pt x="666" y="692"/>
                </a:lnTo>
                <a:lnTo>
                  <a:pt x="666" y="690"/>
                </a:lnTo>
                <a:lnTo>
                  <a:pt x="662" y="686"/>
                </a:lnTo>
                <a:lnTo>
                  <a:pt x="660" y="686"/>
                </a:lnTo>
                <a:lnTo>
                  <a:pt x="656" y="686"/>
                </a:lnTo>
                <a:lnTo>
                  <a:pt x="656" y="684"/>
                </a:lnTo>
                <a:lnTo>
                  <a:pt x="654" y="682"/>
                </a:lnTo>
                <a:lnTo>
                  <a:pt x="654" y="682"/>
                </a:lnTo>
                <a:lnTo>
                  <a:pt x="654" y="682"/>
                </a:lnTo>
                <a:lnTo>
                  <a:pt x="654" y="684"/>
                </a:lnTo>
                <a:lnTo>
                  <a:pt x="654" y="686"/>
                </a:lnTo>
                <a:lnTo>
                  <a:pt x="654" y="686"/>
                </a:lnTo>
                <a:lnTo>
                  <a:pt x="656" y="688"/>
                </a:lnTo>
                <a:lnTo>
                  <a:pt x="656" y="690"/>
                </a:lnTo>
                <a:lnTo>
                  <a:pt x="656" y="694"/>
                </a:lnTo>
                <a:lnTo>
                  <a:pt x="656" y="696"/>
                </a:lnTo>
                <a:lnTo>
                  <a:pt x="658" y="698"/>
                </a:lnTo>
                <a:lnTo>
                  <a:pt x="660" y="700"/>
                </a:lnTo>
                <a:lnTo>
                  <a:pt x="660" y="700"/>
                </a:lnTo>
                <a:lnTo>
                  <a:pt x="658" y="705"/>
                </a:lnTo>
                <a:lnTo>
                  <a:pt x="658" y="707"/>
                </a:lnTo>
                <a:lnTo>
                  <a:pt x="658" y="707"/>
                </a:lnTo>
                <a:lnTo>
                  <a:pt x="658" y="709"/>
                </a:lnTo>
                <a:lnTo>
                  <a:pt x="658" y="709"/>
                </a:lnTo>
                <a:lnTo>
                  <a:pt x="658" y="709"/>
                </a:lnTo>
                <a:lnTo>
                  <a:pt x="660" y="709"/>
                </a:lnTo>
                <a:lnTo>
                  <a:pt x="662" y="707"/>
                </a:lnTo>
                <a:lnTo>
                  <a:pt x="664" y="705"/>
                </a:lnTo>
                <a:close/>
                <a:moveTo>
                  <a:pt x="689" y="732"/>
                </a:moveTo>
                <a:lnTo>
                  <a:pt x="689" y="732"/>
                </a:lnTo>
                <a:lnTo>
                  <a:pt x="691" y="732"/>
                </a:lnTo>
                <a:lnTo>
                  <a:pt x="691" y="732"/>
                </a:lnTo>
                <a:lnTo>
                  <a:pt x="694" y="732"/>
                </a:lnTo>
                <a:lnTo>
                  <a:pt x="694" y="732"/>
                </a:lnTo>
                <a:lnTo>
                  <a:pt x="694" y="728"/>
                </a:lnTo>
                <a:lnTo>
                  <a:pt x="694" y="726"/>
                </a:lnTo>
                <a:lnTo>
                  <a:pt x="691" y="721"/>
                </a:lnTo>
                <a:lnTo>
                  <a:pt x="691" y="719"/>
                </a:lnTo>
                <a:lnTo>
                  <a:pt x="689" y="719"/>
                </a:lnTo>
                <a:lnTo>
                  <a:pt x="687" y="723"/>
                </a:lnTo>
                <a:lnTo>
                  <a:pt x="687" y="723"/>
                </a:lnTo>
                <a:lnTo>
                  <a:pt x="687" y="726"/>
                </a:lnTo>
                <a:lnTo>
                  <a:pt x="685" y="726"/>
                </a:lnTo>
                <a:lnTo>
                  <a:pt x="685" y="726"/>
                </a:lnTo>
                <a:lnTo>
                  <a:pt x="685" y="728"/>
                </a:lnTo>
                <a:lnTo>
                  <a:pt x="685" y="728"/>
                </a:lnTo>
                <a:lnTo>
                  <a:pt x="687" y="730"/>
                </a:lnTo>
                <a:lnTo>
                  <a:pt x="689" y="730"/>
                </a:lnTo>
                <a:lnTo>
                  <a:pt x="689" y="730"/>
                </a:lnTo>
                <a:lnTo>
                  <a:pt x="689" y="730"/>
                </a:lnTo>
                <a:lnTo>
                  <a:pt x="689" y="732"/>
                </a:lnTo>
                <a:close/>
                <a:moveTo>
                  <a:pt x="685" y="717"/>
                </a:moveTo>
                <a:lnTo>
                  <a:pt x="683" y="713"/>
                </a:lnTo>
                <a:lnTo>
                  <a:pt x="683" y="715"/>
                </a:lnTo>
                <a:lnTo>
                  <a:pt x="683" y="717"/>
                </a:lnTo>
                <a:lnTo>
                  <a:pt x="681" y="717"/>
                </a:lnTo>
                <a:lnTo>
                  <a:pt x="681" y="719"/>
                </a:lnTo>
                <a:lnTo>
                  <a:pt x="681" y="719"/>
                </a:lnTo>
                <a:lnTo>
                  <a:pt x="683" y="719"/>
                </a:lnTo>
                <a:lnTo>
                  <a:pt x="685" y="719"/>
                </a:lnTo>
                <a:lnTo>
                  <a:pt x="685" y="719"/>
                </a:lnTo>
                <a:lnTo>
                  <a:pt x="685" y="719"/>
                </a:lnTo>
                <a:lnTo>
                  <a:pt x="685" y="719"/>
                </a:lnTo>
                <a:lnTo>
                  <a:pt x="687" y="719"/>
                </a:lnTo>
                <a:lnTo>
                  <a:pt x="687" y="717"/>
                </a:lnTo>
                <a:lnTo>
                  <a:pt x="685" y="717"/>
                </a:lnTo>
                <a:close/>
                <a:moveTo>
                  <a:pt x="662" y="686"/>
                </a:moveTo>
                <a:lnTo>
                  <a:pt x="662" y="684"/>
                </a:lnTo>
                <a:lnTo>
                  <a:pt x="660" y="684"/>
                </a:lnTo>
                <a:lnTo>
                  <a:pt x="658" y="682"/>
                </a:lnTo>
                <a:lnTo>
                  <a:pt x="658" y="684"/>
                </a:lnTo>
                <a:lnTo>
                  <a:pt x="656" y="684"/>
                </a:lnTo>
                <a:lnTo>
                  <a:pt x="658" y="684"/>
                </a:lnTo>
                <a:lnTo>
                  <a:pt x="660" y="686"/>
                </a:lnTo>
                <a:lnTo>
                  <a:pt x="662" y="686"/>
                </a:lnTo>
                <a:close/>
                <a:moveTo>
                  <a:pt x="643" y="700"/>
                </a:moveTo>
                <a:lnTo>
                  <a:pt x="643" y="698"/>
                </a:lnTo>
                <a:lnTo>
                  <a:pt x="643" y="696"/>
                </a:lnTo>
                <a:lnTo>
                  <a:pt x="643" y="696"/>
                </a:lnTo>
                <a:lnTo>
                  <a:pt x="645" y="696"/>
                </a:lnTo>
                <a:lnTo>
                  <a:pt x="650" y="698"/>
                </a:lnTo>
                <a:lnTo>
                  <a:pt x="652" y="698"/>
                </a:lnTo>
                <a:lnTo>
                  <a:pt x="654" y="700"/>
                </a:lnTo>
                <a:lnTo>
                  <a:pt x="654" y="698"/>
                </a:lnTo>
                <a:lnTo>
                  <a:pt x="654" y="696"/>
                </a:lnTo>
                <a:lnTo>
                  <a:pt x="652" y="694"/>
                </a:lnTo>
                <a:lnTo>
                  <a:pt x="647" y="694"/>
                </a:lnTo>
                <a:lnTo>
                  <a:pt x="647" y="694"/>
                </a:lnTo>
                <a:lnTo>
                  <a:pt x="650" y="692"/>
                </a:lnTo>
                <a:lnTo>
                  <a:pt x="650" y="694"/>
                </a:lnTo>
                <a:lnTo>
                  <a:pt x="650" y="694"/>
                </a:lnTo>
                <a:lnTo>
                  <a:pt x="652" y="692"/>
                </a:lnTo>
                <a:lnTo>
                  <a:pt x="654" y="690"/>
                </a:lnTo>
                <a:lnTo>
                  <a:pt x="652" y="688"/>
                </a:lnTo>
                <a:lnTo>
                  <a:pt x="652" y="688"/>
                </a:lnTo>
                <a:lnTo>
                  <a:pt x="650" y="688"/>
                </a:lnTo>
                <a:lnTo>
                  <a:pt x="647" y="686"/>
                </a:lnTo>
                <a:lnTo>
                  <a:pt x="647" y="686"/>
                </a:lnTo>
                <a:lnTo>
                  <a:pt x="645" y="688"/>
                </a:lnTo>
                <a:lnTo>
                  <a:pt x="643" y="690"/>
                </a:lnTo>
                <a:lnTo>
                  <a:pt x="643" y="690"/>
                </a:lnTo>
                <a:lnTo>
                  <a:pt x="641" y="688"/>
                </a:lnTo>
                <a:lnTo>
                  <a:pt x="641" y="688"/>
                </a:lnTo>
                <a:lnTo>
                  <a:pt x="643" y="688"/>
                </a:lnTo>
                <a:lnTo>
                  <a:pt x="643" y="686"/>
                </a:lnTo>
                <a:lnTo>
                  <a:pt x="643" y="686"/>
                </a:lnTo>
                <a:lnTo>
                  <a:pt x="641" y="684"/>
                </a:lnTo>
                <a:lnTo>
                  <a:pt x="641" y="684"/>
                </a:lnTo>
                <a:lnTo>
                  <a:pt x="639" y="684"/>
                </a:lnTo>
                <a:lnTo>
                  <a:pt x="639" y="686"/>
                </a:lnTo>
                <a:lnTo>
                  <a:pt x="637" y="686"/>
                </a:lnTo>
                <a:lnTo>
                  <a:pt x="637" y="686"/>
                </a:lnTo>
                <a:lnTo>
                  <a:pt x="635" y="686"/>
                </a:lnTo>
                <a:lnTo>
                  <a:pt x="635" y="688"/>
                </a:lnTo>
                <a:lnTo>
                  <a:pt x="635" y="686"/>
                </a:lnTo>
                <a:lnTo>
                  <a:pt x="633" y="684"/>
                </a:lnTo>
                <a:lnTo>
                  <a:pt x="633" y="686"/>
                </a:lnTo>
                <a:lnTo>
                  <a:pt x="631" y="688"/>
                </a:lnTo>
                <a:lnTo>
                  <a:pt x="631" y="688"/>
                </a:lnTo>
                <a:lnTo>
                  <a:pt x="631" y="688"/>
                </a:lnTo>
                <a:lnTo>
                  <a:pt x="629" y="690"/>
                </a:lnTo>
                <a:lnTo>
                  <a:pt x="631" y="692"/>
                </a:lnTo>
                <a:lnTo>
                  <a:pt x="633" y="692"/>
                </a:lnTo>
                <a:lnTo>
                  <a:pt x="637" y="696"/>
                </a:lnTo>
                <a:lnTo>
                  <a:pt x="637" y="698"/>
                </a:lnTo>
                <a:lnTo>
                  <a:pt x="639" y="700"/>
                </a:lnTo>
                <a:lnTo>
                  <a:pt x="641" y="700"/>
                </a:lnTo>
                <a:lnTo>
                  <a:pt x="643" y="700"/>
                </a:lnTo>
                <a:close/>
                <a:moveTo>
                  <a:pt x="622" y="1895"/>
                </a:moveTo>
                <a:lnTo>
                  <a:pt x="624" y="1897"/>
                </a:lnTo>
                <a:lnTo>
                  <a:pt x="624" y="1897"/>
                </a:lnTo>
                <a:lnTo>
                  <a:pt x="622" y="1895"/>
                </a:lnTo>
                <a:lnTo>
                  <a:pt x="622" y="1895"/>
                </a:lnTo>
                <a:close/>
                <a:moveTo>
                  <a:pt x="601" y="1933"/>
                </a:moveTo>
                <a:lnTo>
                  <a:pt x="599" y="1933"/>
                </a:lnTo>
                <a:lnTo>
                  <a:pt x="601" y="1933"/>
                </a:lnTo>
                <a:lnTo>
                  <a:pt x="601" y="1935"/>
                </a:lnTo>
                <a:lnTo>
                  <a:pt x="601" y="1935"/>
                </a:lnTo>
                <a:lnTo>
                  <a:pt x="601" y="1935"/>
                </a:lnTo>
                <a:lnTo>
                  <a:pt x="601" y="1935"/>
                </a:lnTo>
                <a:lnTo>
                  <a:pt x="601" y="1933"/>
                </a:lnTo>
                <a:close/>
                <a:moveTo>
                  <a:pt x="633" y="1900"/>
                </a:moveTo>
                <a:lnTo>
                  <a:pt x="631" y="1900"/>
                </a:lnTo>
                <a:lnTo>
                  <a:pt x="631" y="1900"/>
                </a:lnTo>
                <a:lnTo>
                  <a:pt x="631" y="1900"/>
                </a:lnTo>
                <a:lnTo>
                  <a:pt x="631" y="1900"/>
                </a:lnTo>
                <a:lnTo>
                  <a:pt x="631" y="1900"/>
                </a:lnTo>
                <a:lnTo>
                  <a:pt x="633" y="1900"/>
                </a:lnTo>
                <a:lnTo>
                  <a:pt x="633" y="1900"/>
                </a:lnTo>
                <a:lnTo>
                  <a:pt x="633" y="1900"/>
                </a:lnTo>
                <a:lnTo>
                  <a:pt x="633" y="1902"/>
                </a:lnTo>
                <a:lnTo>
                  <a:pt x="633" y="1900"/>
                </a:lnTo>
                <a:lnTo>
                  <a:pt x="633" y="1900"/>
                </a:lnTo>
                <a:lnTo>
                  <a:pt x="633" y="1900"/>
                </a:lnTo>
                <a:close/>
                <a:moveTo>
                  <a:pt x="679" y="753"/>
                </a:moveTo>
                <a:lnTo>
                  <a:pt x="681" y="753"/>
                </a:lnTo>
                <a:lnTo>
                  <a:pt x="683" y="755"/>
                </a:lnTo>
                <a:lnTo>
                  <a:pt x="683" y="757"/>
                </a:lnTo>
                <a:lnTo>
                  <a:pt x="685" y="757"/>
                </a:lnTo>
                <a:lnTo>
                  <a:pt x="685" y="755"/>
                </a:lnTo>
                <a:lnTo>
                  <a:pt x="685" y="755"/>
                </a:lnTo>
                <a:lnTo>
                  <a:pt x="685" y="753"/>
                </a:lnTo>
                <a:lnTo>
                  <a:pt x="687" y="753"/>
                </a:lnTo>
                <a:lnTo>
                  <a:pt x="685" y="753"/>
                </a:lnTo>
                <a:lnTo>
                  <a:pt x="685" y="753"/>
                </a:lnTo>
                <a:lnTo>
                  <a:pt x="685" y="751"/>
                </a:lnTo>
                <a:lnTo>
                  <a:pt x="683" y="753"/>
                </a:lnTo>
                <a:lnTo>
                  <a:pt x="683" y="753"/>
                </a:lnTo>
                <a:lnTo>
                  <a:pt x="683" y="753"/>
                </a:lnTo>
                <a:lnTo>
                  <a:pt x="681" y="751"/>
                </a:lnTo>
                <a:lnTo>
                  <a:pt x="681" y="749"/>
                </a:lnTo>
                <a:lnTo>
                  <a:pt x="681" y="749"/>
                </a:lnTo>
                <a:lnTo>
                  <a:pt x="681" y="747"/>
                </a:lnTo>
                <a:lnTo>
                  <a:pt x="679" y="747"/>
                </a:lnTo>
                <a:lnTo>
                  <a:pt x="677" y="744"/>
                </a:lnTo>
                <a:lnTo>
                  <a:pt x="675" y="744"/>
                </a:lnTo>
                <a:lnTo>
                  <a:pt x="675" y="744"/>
                </a:lnTo>
                <a:lnTo>
                  <a:pt x="675" y="747"/>
                </a:lnTo>
                <a:lnTo>
                  <a:pt x="677" y="747"/>
                </a:lnTo>
                <a:lnTo>
                  <a:pt x="677" y="747"/>
                </a:lnTo>
                <a:lnTo>
                  <a:pt x="679" y="749"/>
                </a:lnTo>
                <a:lnTo>
                  <a:pt x="679" y="751"/>
                </a:lnTo>
                <a:lnTo>
                  <a:pt x="679" y="751"/>
                </a:lnTo>
                <a:lnTo>
                  <a:pt x="679" y="753"/>
                </a:lnTo>
                <a:close/>
                <a:moveTo>
                  <a:pt x="689" y="786"/>
                </a:moveTo>
                <a:lnTo>
                  <a:pt x="696" y="784"/>
                </a:lnTo>
                <a:lnTo>
                  <a:pt x="696" y="784"/>
                </a:lnTo>
                <a:lnTo>
                  <a:pt x="696" y="782"/>
                </a:lnTo>
                <a:lnTo>
                  <a:pt x="696" y="778"/>
                </a:lnTo>
                <a:lnTo>
                  <a:pt x="698" y="776"/>
                </a:lnTo>
                <a:lnTo>
                  <a:pt x="698" y="774"/>
                </a:lnTo>
                <a:lnTo>
                  <a:pt x="700" y="770"/>
                </a:lnTo>
                <a:lnTo>
                  <a:pt x="700" y="770"/>
                </a:lnTo>
                <a:lnTo>
                  <a:pt x="700" y="767"/>
                </a:lnTo>
                <a:lnTo>
                  <a:pt x="700" y="767"/>
                </a:lnTo>
                <a:lnTo>
                  <a:pt x="698" y="767"/>
                </a:lnTo>
                <a:lnTo>
                  <a:pt x="696" y="770"/>
                </a:lnTo>
                <a:lnTo>
                  <a:pt x="694" y="770"/>
                </a:lnTo>
                <a:lnTo>
                  <a:pt x="694" y="770"/>
                </a:lnTo>
                <a:lnTo>
                  <a:pt x="694" y="772"/>
                </a:lnTo>
                <a:lnTo>
                  <a:pt x="694" y="774"/>
                </a:lnTo>
                <a:lnTo>
                  <a:pt x="694" y="774"/>
                </a:lnTo>
                <a:lnTo>
                  <a:pt x="694" y="776"/>
                </a:lnTo>
                <a:lnTo>
                  <a:pt x="694" y="776"/>
                </a:lnTo>
                <a:lnTo>
                  <a:pt x="689" y="776"/>
                </a:lnTo>
                <a:lnTo>
                  <a:pt x="687" y="776"/>
                </a:lnTo>
                <a:lnTo>
                  <a:pt x="687" y="776"/>
                </a:lnTo>
                <a:lnTo>
                  <a:pt x="687" y="776"/>
                </a:lnTo>
                <a:lnTo>
                  <a:pt x="687" y="776"/>
                </a:lnTo>
                <a:lnTo>
                  <a:pt x="691" y="774"/>
                </a:lnTo>
                <a:lnTo>
                  <a:pt x="694" y="774"/>
                </a:lnTo>
                <a:lnTo>
                  <a:pt x="694" y="772"/>
                </a:lnTo>
                <a:lnTo>
                  <a:pt x="694" y="772"/>
                </a:lnTo>
                <a:lnTo>
                  <a:pt x="691" y="770"/>
                </a:lnTo>
                <a:lnTo>
                  <a:pt x="691" y="770"/>
                </a:lnTo>
                <a:lnTo>
                  <a:pt x="691" y="767"/>
                </a:lnTo>
                <a:lnTo>
                  <a:pt x="689" y="767"/>
                </a:lnTo>
                <a:lnTo>
                  <a:pt x="687" y="770"/>
                </a:lnTo>
                <a:lnTo>
                  <a:pt x="685" y="767"/>
                </a:lnTo>
                <a:lnTo>
                  <a:pt x="683" y="767"/>
                </a:lnTo>
                <a:lnTo>
                  <a:pt x="681" y="767"/>
                </a:lnTo>
                <a:lnTo>
                  <a:pt x="681" y="767"/>
                </a:lnTo>
                <a:lnTo>
                  <a:pt x="681" y="767"/>
                </a:lnTo>
                <a:lnTo>
                  <a:pt x="679" y="770"/>
                </a:lnTo>
                <a:lnTo>
                  <a:pt x="679" y="772"/>
                </a:lnTo>
                <a:lnTo>
                  <a:pt x="679" y="774"/>
                </a:lnTo>
                <a:lnTo>
                  <a:pt x="681" y="774"/>
                </a:lnTo>
                <a:lnTo>
                  <a:pt x="683" y="778"/>
                </a:lnTo>
                <a:lnTo>
                  <a:pt x="683" y="778"/>
                </a:lnTo>
                <a:lnTo>
                  <a:pt x="683" y="778"/>
                </a:lnTo>
                <a:lnTo>
                  <a:pt x="683" y="780"/>
                </a:lnTo>
                <a:lnTo>
                  <a:pt x="685" y="780"/>
                </a:lnTo>
                <a:lnTo>
                  <a:pt x="689" y="782"/>
                </a:lnTo>
                <a:lnTo>
                  <a:pt x="689" y="782"/>
                </a:lnTo>
                <a:lnTo>
                  <a:pt x="689" y="782"/>
                </a:lnTo>
                <a:lnTo>
                  <a:pt x="687" y="782"/>
                </a:lnTo>
                <a:lnTo>
                  <a:pt x="685" y="782"/>
                </a:lnTo>
                <a:lnTo>
                  <a:pt x="685" y="782"/>
                </a:lnTo>
                <a:lnTo>
                  <a:pt x="685" y="784"/>
                </a:lnTo>
                <a:lnTo>
                  <a:pt x="685" y="784"/>
                </a:lnTo>
                <a:lnTo>
                  <a:pt x="687" y="786"/>
                </a:lnTo>
                <a:lnTo>
                  <a:pt x="689" y="786"/>
                </a:lnTo>
                <a:close/>
                <a:moveTo>
                  <a:pt x="704" y="753"/>
                </a:moveTo>
                <a:lnTo>
                  <a:pt x="704" y="753"/>
                </a:lnTo>
                <a:lnTo>
                  <a:pt x="706" y="753"/>
                </a:lnTo>
                <a:lnTo>
                  <a:pt x="706" y="753"/>
                </a:lnTo>
                <a:lnTo>
                  <a:pt x="706" y="751"/>
                </a:lnTo>
                <a:lnTo>
                  <a:pt x="704" y="749"/>
                </a:lnTo>
                <a:lnTo>
                  <a:pt x="704" y="747"/>
                </a:lnTo>
                <a:lnTo>
                  <a:pt x="702" y="744"/>
                </a:lnTo>
                <a:lnTo>
                  <a:pt x="702" y="744"/>
                </a:lnTo>
                <a:lnTo>
                  <a:pt x="702" y="744"/>
                </a:lnTo>
                <a:lnTo>
                  <a:pt x="702" y="747"/>
                </a:lnTo>
                <a:lnTo>
                  <a:pt x="702" y="747"/>
                </a:lnTo>
                <a:lnTo>
                  <a:pt x="702" y="749"/>
                </a:lnTo>
                <a:lnTo>
                  <a:pt x="702" y="751"/>
                </a:lnTo>
                <a:lnTo>
                  <a:pt x="702" y="749"/>
                </a:lnTo>
                <a:lnTo>
                  <a:pt x="702" y="749"/>
                </a:lnTo>
                <a:lnTo>
                  <a:pt x="704" y="751"/>
                </a:lnTo>
                <a:lnTo>
                  <a:pt x="704" y="751"/>
                </a:lnTo>
                <a:lnTo>
                  <a:pt x="704" y="753"/>
                </a:lnTo>
                <a:close/>
                <a:moveTo>
                  <a:pt x="708" y="744"/>
                </a:moveTo>
                <a:lnTo>
                  <a:pt x="710" y="742"/>
                </a:lnTo>
                <a:lnTo>
                  <a:pt x="710" y="740"/>
                </a:lnTo>
                <a:lnTo>
                  <a:pt x="710" y="738"/>
                </a:lnTo>
                <a:lnTo>
                  <a:pt x="710" y="736"/>
                </a:lnTo>
                <a:lnTo>
                  <a:pt x="710" y="736"/>
                </a:lnTo>
                <a:lnTo>
                  <a:pt x="708" y="734"/>
                </a:lnTo>
                <a:lnTo>
                  <a:pt x="706" y="732"/>
                </a:lnTo>
                <a:lnTo>
                  <a:pt x="706" y="732"/>
                </a:lnTo>
                <a:lnTo>
                  <a:pt x="700" y="734"/>
                </a:lnTo>
                <a:lnTo>
                  <a:pt x="700" y="738"/>
                </a:lnTo>
                <a:lnTo>
                  <a:pt x="700" y="740"/>
                </a:lnTo>
                <a:lnTo>
                  <a:pt x="698" y="742"/>
                </a:lnTo>
                <a:lnTo>
                  <a:pt x="698" y="742"/>
                </a:lnTo>
                <a:lnTo>
                  <a:pt x="698" y="747"/>
                </a:lnTo>
                <a:lnTo>
                  <a:pt x="700" y="747"/>
                </a:lnTo>
                <a:lnTo>
                  <a:pt x="700" y="747"/>
                </a:lnTo>
                <a:lnTo>
                  <a:pt x="700" y="744"/>
                </a:lnTo>
                <a:lnTo>
                  <a:pt x="702" y="744"/>
                </a:lnTo>
                <a:lnTo>
                  <a:pt x="704" y="742"/>
                </a:lnTo>
                <a:lnTo>
                  <a:pt x="704" y="742"/>
                </a:lnTo>
                <a:lnTo>
                  <a:pt x="704" y="742"/>
                </a:lnTo>
                <a:lnTo>
                  <a:pt x="704" y="744"/>
                </a:lnTo>
                <a:lnTo>
                  <a:pt x="704" y="744"/>
                </a:lnTo>
                <a:lnTo>
                  <a:pt x="704" y="744"/>
                </a:lnTo>
                <a:lnTo>
                  <a:pt x="706" y="744"/>
                </a:lnTo>
                <a:lnTo>
                  <a:pt x="706" y="747"/>
                </a:lnTo>
                <a:lnTo>
                  <a:pt x="706" y="747"/>
                </a:lnTo>
                <a:lnTo>
                  <a:pt x="708" y="744"/>
                </a:lnTo>
                <a:close/>
                <a:moveTo>
                  <a:pt x="708" y="803"/>
                </a:moveTo>
                <a:lnTo>
                  <a:pt x="706" y="803"/>
                </a:lnTo>
                <a:lnTo>
                  <a:pt x="706" y="803"/>
                </a:lnTo>
                <a:lnTo>
                  <a:pt x="706" y="803"/>
                </a:lnTo>
                <a:lnTo>
                  <a:pt x="706" y="801"/>
                </a:lnTo>
                <a:lnTo>
                  <a:pt x="706" y="801"/>
                </a:lnTo>
                <a:lnTo>
                  <a:pt x="706" y="801"/>
                </a:lnTo>
                <a:lnTo>
                  <a:pt x="704" y="801"/>
                </a:lnTo>
                <a:lnTo>
                  <a:pt x="704" y="801"/>
                </a:lnTo>
                <a:lnTo>
                  <a:pt x="704" y="801"/>
                </a:lnTo>
                <a:lnTo>
                  <a:pt x="702" y="797"/>
                </a:lnTo>
                <a:lnTo>
                  <a:pt x="702" y="797"/>
                </a:lnTo>
                <a:lnTo>
                  <a:pt x="704" y="795"/>
                </a:lnTo>
                <a:lnTo>
                  <a:pt x="702" y="795"/>
                </a:lnTo>
                <a:lnTo>
                  <a:pt x="700" y="795"/>
                </a:lnTo>
                <a:lnTo>
                  <a:pt x="698" y="793"/>
                </a:lnTo>
                <a:lnTo>
                  <a:pt x="698" y="793"/>
                </a:lnTo>
                <a:lnTo>
                  <a:pt x="696" y="793"/>
                </a:lnTo>
                <a:lnTo>
                  <a:pt x="696" y="791"/>
                </a:lnTo>
                <a:lnTo>
                  <a:pt x="698" y="791"/>
                </a:lnTo>
                <a:lnTo>
                  <a:pt x="698" y="793"/>
                </a:lnTo>
                <a:lnTo>
                  <a:pt x="700" y="791"/>
                </a:lnTo>
                <a:lnTo>
                  <a:pt x="700" y="788"/>
                </a:lnTo>
                <a:lnTo>
                  <a:pt x="700" y="788"/>
                </a:lnTo>
                <a:lnTo>
                  <a:pt x="700" y="786"/>
                </a:lnTo>
                <a:lnTo>
                  <a:pt x="698" y="784"/>
                </a:lnTo>
                <a:lnTo>
                  <a:pt x="698" y="784"/>
                </a:lnTo>
                <a:lnTo>
                  <a:pt x="696" y="786"/>
                </a:lnTo>
                <a:lnTo>
                  <a:pt x="696" y="786"/>
                </a:lnTo>
                <a:lnTo>
                  <a:pt x="694" y="786"/>
                </a:lnTo>
                <a:lnTo>
                  <a:pt x="689" y="786"/>
                </a:lnTo>
                <a:lnTo>
                  <a:pt x="687" y="786"/>
                </a:lnTo>
                <a:lnTo>
                  <a:pt x="687" y="786"/>
                </a:lnTo>
                <a:lnTo>
                  <a:pt x="687" y="788"/>
                </a:lnTo>
                <a:lnTo>
                  <a:pt x="689" y="788"/>
                </a:lnTo>
                <a:lnTo>
                  <a:pt x="694" y="791"/>
                </a:lnTo>
                <a:lnTo>
                  <a:pt x="694" y="791"/>
                </a:lnTo>
                <a:lnTo>
                  <a:pt x="691" y="791"/>
                </a:lnTo>
                <a:lnTo>
                  <a:pt x="691" y="791"/>
                </a:lnTo>
                <a:lnTo>
                  <a:pt x="691" y="791"/>
                </a:lnTo>
                <a:lnTo>
                  <a:pt x="691" y="793"/>
                </a:lnTo>
                <a:lnTo>
                  <a:pt x="694" y="795"/>
                </a:lnTo>
                <a:lnTo>
                  <a:pt x="694" y="795"/>
                </a:lnTo>
                <a:lnTo>
                  <a:pt x="698" y="799"/>
                </a:lnTo>
                <a:lnTo>
                  <a:pt x="700" y="801"/>
                </a:lnTo>
                <a:lnTo>
                  <a:pt x="702" y="801"/>
                </a:lnTo>
                <a:lnTo>
                  <a:pt x="702" y="803"/>
                </a:lnTo>
                <a:lnTo>
                  <a:pt x="704" y="805"/>
                </a:lnTo>
                <a:lnTo>
                  <a:pt x="706" y="805"/>
                </a:lnTo>
                <a:lnTo>
                  <a:pt x="708" y="805"/>
                </a:lnTo>
                <a:lnTo>
                  <a:pt x="708" y="803"/>
                </a:lnTo>
                <a:close/>
                <a:moveTo>
                  <a:pt x="681" y="713"/>
                </a:moveTo>
                <a:lnTo>
                  <a:pt x="681" y="711"/>
                </a:lnTo>
                <a:lnTo>
                  <a:pt x="679" y="711"/>
                </a:lnTo>
                <a:lnTo>
                  <a:pt x="679" y="709"/>
                </a:lnTo>
                <a:lnTo>
                  <a:pt x="677" y="709"/>
                </a:lnTo>
                <a:lnTo>
                  <a:pt x="677" y="711"/>
                </a:lnTo>
                <a:lnTo>
                  <a:pt x="675" y="709"/>
                </a:lnTo>
                <a:lnTo>
                  <a:pt x="671" y="709"/>
                </a:lnTo>
                <a:lnTo>
                  <a:pt x="668" y="709"/>
                </a:lnTo>
                <a:lnTo>
                  <a:pt x="666" y="709"/>
                </a:lnTo>
                <a:lnTo>
                  <a:pt x="666" y="709"/>
                </a:lnTo>
                <a:lnTo>
                  <a:pt x="668" y="711"/>
                </a:lnTo>
                <a:lnTo>
                  <a:pt x="668" y="711"/>
                </a:lnTo>
                <a:lnTo>
                  <a:pt x="671" y="713"/>
                </a:lnTo>
                <a:lnTo>
                  <a:pt x="671" y="713"/>
                </a:lnTo>
                <a:lnTo>
                  <a:pt x="671" y="715"/>
                </a:lnTo>
                <a:lnTo>
                  <a:pt x="671" y="717"/>
                </a:lnTo>
                <a:lnTo>
                  <a:pt x="671" y="719"/>
                </a:lnTo>
                <a:lnTo>
                  <a:pt x="673" y="721"/>
                </a:lnTo>
                <a:lnTo>
                  <a:pt x="673" y="721"/>
                </a:lnTo>
                <a:lnTo>
                  <a:pt x="675" y="721"/>
                </a:lnTo>
                <a:lnTo>
                  <a:pt x="675" y="721"/>
                </a:lnTo>
                <a:lnTo>
                  <a:pt x="677" y="721"/>
                </a:lnTo>
                <a:lnTo>
                  <a:pt x="679" y="721"/>
                </a:lnTo>
                <a:lnTo>
                  <a:pt x="679" y="719"/>
                </a:lnTo>
                <a:lnTo>
                  <a:pt x="679" y="719"/>
                </a:lnTo>
                <a:lnTo>
                  <a:pt x="679" y="719"/>
                </a:lnTo>
                <a:lnTo>
                  <a:pt x="679" y="717"/>
                </a:lnTo>
                <a:lnTo>
                  <a:pt x="679" y="717"/>
                </a:lnTo>
                <a:lnTo>
                  <a:pt x="677" y="717"/>
                </a:lnTo>
                <a:lnTo>
                  <a:pt x="677" y="715"/>
                </a:lnTo>
                <a:lnTo>
                  <a:pt x="677" y="715"/>
                </a:lnTo>
                <a:lnTo>
                  <a:pt x="677" y="713"/>
                </a:lnTo>
                <a:lnTo>
                  <a:pt x="677" y="713"/>
                </a:lnTo>
                <a:lnTo>
                  <a:pt x="677" y="713"/>
                </a:lnTo>
                <a:lnTo>
                  <a:pt x="679" y="717"/>
                </a:lnTo>
                <a:lnTo>
                  <a:pt x="681" y="717"/>
                </a:lnTo>
                <a:lnTo>
                  <a:pt x="681" y="717"/>
                </a:lnTo>
                <a:lnTo>
                  <a:pt x="681" y="717"/>
                </a:lnTo>
                <a:lnTo>
                  <a:pt x="681" y="717"/>
                </a:lnTo>
                <a:lnTo>
                  <a:pt x="681" y="715"/>
                </a:lnTo>
                <a:lnTo>
                  <a:pt x="681" y="715"/>
                </a:lnTo>
                <a:lnTo>
                  <a:pt x="681" y="713"/>
                </a:lnTo>
                <a:lnTo>
                  <a:pt x="681" y="713"/>
                </a:lnTo>
                <a:close/>
                <a:moveTo>
                  <a:pt x="673" y="730"/>
                </a:moveTo>
                <a:lnTo>
                  <a:pt x="675" y="730"/>
                </a:lnTo>
                <a:lnTo>
                  <a:pt x="677" y="730"/>
                </a:lnTo>
                <a:lnTo>
                  <a:pt x="677" y="732"/>
                </a:lnTo>
                <a:lnTo>
                  <a:pt x="677" y="732"/>
                </a:lnTo>
                <a:lnTo>
                  <a:pt x="677" y="732"/>
                </a:lnTo>
                <a:lnTo>
                  <a:pt x="677" y="734"/>
                </a:lnTo>
                <a:lnTo>
                  <a:pt x="675" y="734"/>
                </a:lnTo>
                <a:lnTo>
                  <a:pt x="675" y="734"/>
                </a:lnTo>
                <a:lnTo>
                  <a:pt x="673" y="734"/>
                </a:lnTo>
                <a:lnTo>
                  <a:pt x="673" y="734"/>
                </a:lnTo>
                <a:lnTo>
                  <a:pt x="671" y="734"/>
                </a:lnTo>
                <a:lnTo>
                  <a:pt x="671" y="734"/>
                </a:lnTo>
                <a:lnTo>
                  <a:pt x="673" y="736"/>
                </a:lnTo>
                <a:lnTo>
                  <a:pt x="673" y="736"/>
                </a:lnTo>
                <a:lnTo>
                  <a:pt x="673" y="736"/>
                </a:lnTo>
                <a:lnTo>
                  <a:pt x="675" y="736"/>
                </a:lnTo>
                <a:lnTo>
                  <a:pt x="677" y="738"/>
                </a:lnTo>
                <a:lnTo>
                  <a:pt x="677" y="738"/>
                </a:lnTo>
                <a:lnTo>
                  <a:pt x="677" y="738"/>
                </a:lnTo>
                <a:lnTo>
                  <a:pt x="679" y="738"/>
                </a:lnTo>
                <a:lnTo>
                  <a:pt x="681" y="738"/>
                </a:lnTo>
                <a:lnTo>
                  <a:pt x="679" y="740"/>
                </a:lnTo>
                <a:lnTo>
                  <a:pt x="679" y="740"/>
                </a:lnTo>
                <a:lnTo>
                  <a:pt x="681" y="742"/>
                </a:lnTo>
                <a:lnTo>
                  <a:pt x="681" y="742"/>
                </a:lnTo>
                <a:lnTo>
                  <a:pt x="681" y="742"/>
                </a:lnTo>
                <a:lnTo>
                  <a:pt x="679" y="742"/>
                </a:lnTo>
                <a:lnTo>
                  <a:pt x="679" y="744"/>
                </a:lnTo>
                <a:lnTo>
                  <a:pt x="681" y="744"/>
                </a:lnTo>
                <a:lnTo>
                  <a:pt x="683" y="747"/>
                </a:lnTo>
                <a:lnTo>
                  <a:pt x="683" y="749"/>
                </a:lnTo>
                <a:lnTo>
                  <a:pt x="685" y="749"/>
                </a:lnTo>
                <a:lnTo>
                  <a:pt x="685" y="749"/>
                </a:lnTo>
                <a:lnTo>
                  <a:pt x="685" y="749"/>
                </a:lnTo>
                <a:lnTo>
                  <a:pt x="685" y="747"/>
                </a:lnTo>
                <a:lnTo>
                  <a:pt x="687" y="747"/>
                </a:lnTo>
                <a:lnTo>
                  <a:pt x="687" y="749"/>
                </a:lnTo>
                <a:lnTo>
                  <a:pt x="687" y="749"/>
                </a:lnTo>
                <a:lnTo>
                  <a:pt x="687" y="751"/>
                </a:lnTo>
                <a:lnTo>
                  <a:pt x="687" y="751"/>
                </a:lnTo>
                <a:lnTo>
                  <a:pt x="689" y="751"/>
                </a:lnTo>
                <a:lnTo>
                  <a:pt x="689" y="751"/>
                </a:lnTo>
                <a:lnTo>
                  <a:pt x="689" y="753"/>
                </a:lnTo>
                <a:lnTo>
                  <a:pt x="691" y="753"/>
                </a:lnTo>
                <a:lnTo>
                  <a:pt x="691" y="755"/>
                </a:lnTo>
                <a:lnTo>
                  <a:pt x="694" y="755"/>
                </a:lnTo>
                <a:lnTo>
                  <a:pt x="694" y="755"/>
                </a:lnTo>
                <a:lnTo>
                  <a:pt x="694" y="755"/>
                </a:lnTo>
                <a:lnTo>
                  <a:pt x="696" y="755"/>
                </a:lnTo>
                <a:lnTo>
                  <a:pt x="696" y="755"/>
                </a:lnTo>
                <a:lnTo>
                  <a:pt x="696" y="753"/>
                </a:lnTo>
                <a:lnTo>
                  <a:pt x="696" y="753"/>
                </a:lnTo>
                <a:lnTo>
                  <a:pt x="696" y="753"/>
                </a:lnTo>
                <a:lnTo>
                  <a:pt x="696" y="751"/>
                </a:lnTo>
                <a:lnTo>
                  <a:pt x="696" y="751"/>
                </a:lnTo>
                <a:lnTo>
                  <a:pt x="696" y="749"/>
                </a:lnTo>
                <a:lnTo>
                  <a:pt x="696" y="747"/>
                </a:lnTo>
                <a:lnTo>
                  <a:pt x="696" y="747"/>
                </a:lnTo>
                <a:lnTo>
                  <a:pt x="694" y="747"/>
                </a:lnTo>
                <a:lnTo>
                  <a:pt x="691" y="747"/>
                </a:lnTo>
                <a:lnTo>
                  <a:pt x="691" y="747"/>
                </a:lnTo>
                <a:lnTo>
                  <a:pt x="694" y="744"/>
                </a:lnTo>
                <a:lnTo>
                  <a:pt x="694" y="744"/>
                </a:lnTo>
                <a:lnTo>
                  <a:pt x="694" y="744"/>
                </a:lnTo>
                <a:lnTo>
                  <a:pt x="691" y="742"/>
                </a:lnTo>
                <a:lnTo>
                  <a:pt x="691" y="742"/>
                </a:lnTo>
                <a:lnTo>
                  <a:pt x="689" y="740"/>
                </a:lnTo>
                <a:lnTo>
                  <a:pt x="687" y="740"/>
                </a:lnTo>
                <a:lnTo>
                  <a:pt x="687" y="740"/>
                </a:lnTo>
                <a:lnTo>
                  <a:pt x="687" y="740"/>
                </a:lnTo>
                <a:lnTo>
                  <a:pt x="687" y="740"/>
                </a:lnTo>
                <a:lnTo>
                  <a:pt x="687" y="738"/>
                </a:lnTo>
                <a:lnTo>
                  <a:pt x="687" y="738"/>
                </a:lnTo>
                <a:lnTo>
                  <a:pt x="691" y="740"/>
                </a:lnTo>
                <a:lnTo>
                  <a:pt x="694" y="740"/>
                </a:lnTo>
                <a:lnTo>
                  <a:pt x="694" y="740"/>
                </a:lnTo>
                <a:lnTo>
                  <a:pt x="691" y="740"/>
                </a:lnTo>
                <a:lnTo>
                  <a:pt x="691" y="738"/>
                </a:lnTo>
                <a:lnTo>
                  <a:pt x="689" y="736"/>
                </a:lnTo>
                <a:lnTo>
                  <a:pt x="687" y="734"/>
                </a:lnTo>
                <a:lnTo>
                  <a:pt x="687" y="734"/>
                </a:lnTo>
                <a:lnTo>
                  <a:pt x="687" y="732"/>
                </a:lnTo>
                <a:lnTo>
                  <a:pt x="685" y="730"/>
                </a:lnTo>
                <a:lnTo>
                  <a:pt x="679" y="728"/>
                </a:lnTo>
                <a:lnTo>
                  <a:pt x="679" y="728"/>
                </a:lnTo>
                <a:lnTo>
                  <a:pt x="679" y="728"/>
                </a:lnTo>
                <a:lnTo>
                  <a:pt x="679" y="728"/>
                </a:lnTo>
                <a:lnTo>
                  <a:pt x="679" y="726"/>
                </a:lnTo>
                <a:lnTo>
                  <a:pt x="679" y="726"/>
                </a:lnTo>
                <a:lnTo>
                  <a:pt x="679" y="723"/>
                </a:lnTo>
                <a:lnTo>
                  <a:pt x="679" y="723"/>
                </a:lnTo>
                <a:lnTo>
                  <a:pt x="675" y="723"/>
                </a:lnTo>
                <a:lnTo>
                  <a:pt x="673" y="723"/>
                </a:lnTo>
                <a:lnTo>
                  <a:pt x="673" y="723"/>
                </a:lnTo>
                <a:lnTo>
                  <a:pt x="673" y="726"/>
                </a:lnTo>
                <a:lnTo>
                  <a:pt x="673" y="726"/>
                </a:lnTo>
                <a:lnTo>
                  <a:pt x="673" y="728"/>
                </a:lnTo>
                <a:lnTo>
                  <a:pt x="673" y="728"/>
                </a:lnTo>
                <a:lnTo>
                  <a:pt x="671" y="730"/>
                </a:lnTo>
                <a:lnTo>
                  <a:pt x="671" y="732"/>
                </a:lnTo>
                <a:lnTo>
                  <a:pt x="671" y="732"/>
                </a:lnTo>
                <a:lnTo>
                  <a:pt x="673" y="730"/>
                </a:lnTo>
                <a:close/>
                <a:moveTo>
                  <a:pt x="708" y="807"/>
                </a:moveTo>
                <a:lnTo>
                  <a:pt x="708" y="807"/>
                </a:lnTo>
                <a:lnTo>
                  <a:pt x="708" y="809"/>
                </a:lnTo>
                <a:lnTo>
                  <a:pt x="708" y="809"/>
                </a:lnTo>
                <a:lnTo>
                  <a:pt x="708" y="809"/>
                </a:lnTo>
                <a:lnTo>
                  <a:pt x="710" y="809"/>
                </a:lnTo>
                <a:lnTo>
                  <a:pt x="710" y="807"/>
                </a:lnTo>
                <a:lnTo>
                  <a:pt x="708" y="805"/>
                </a:lnTo>
                <a:lnTo>
                  <a:pt x="708" y="807"/>
                </a:lnTo>
                <a:close/>
                <a:moveTo>
                  <a:pt x="671" y="715"/>
                </a:moveTo>
                <a:lnTo>
                  <a:pt x="668" y="715"/>
                </a:lnTo>
                <a:lnTo>
                  <a:pt x="668" y="715"/>
                </a:lnTo>
                <a:lnTo>
                  <a:pt x="666" y="713"/>
                </a:lnTo>
                <a:lnTo>
                  <a:pt x="666" y="713"/>
                </a:lnTo>
                <a:lnTo>
                  <a:pt x="666" y="711"/>
                </a:lnTo>
                <a:lnTo>
                  <a:pt x="664" y="711"/>
                </a:lnTo>
                <a:lnTo>
                  <a:pt x="662" y="711"/>
                </a:lnTo>
                <a:lnTo>
                  <a:pt x="660" y="713"/>
                </a:lnTo>
                <a:lnTo>
                  <a:pt x="660" y="715"/>
                </a:lnTo>
                <a:lnTo>
                  <a:pt x="660" y="715"/>
                </a:lnTo>
                <a:lnTo>
                  <a:pt x="662" y="717"/>
                </a:lnTo>
                <a:lnTo>
                  <a:pt x="662" y="719"/>
                </a:lnTo>
                <a:lnTo>
                  <a:pt x="664" y="719"/>
                </a:lnTo>
                <a:lnTo>
                  <a:pt x="664" y="721"/>
                </a:lnTo>
                <a:lnTo>
                  <a:pt x="664" y="721"/>
                </a:lnTo>
                <a:lnTo>
                  <a:pt x="662" y="726"/>
                </a:lnTo>
                <a:lnTo>
                  <a:pt x="664" y="728"/>
                </a:lnTo>
                <a:lnTo>
                  <a:pt x="664" y="728"/>
                </a:lnTo>
                <a:lnTo>
                  <a:pt x="666" y="728"/>
                </a:lnTo>
                <a:lnTo>
                  <a:pt x="666" y="728"/>
                </a:lnTo>
                <a:lnTo>
                  <a:pt x="666" y="728"/>
                </a:lnTo>
                <a:lnTo>
                  <a:pt x="666" y="728"/>
                </a:lnTo>
                <a:lnTo>
                  <a:pt x="666" y="728"/>
                </a:lnTo>
                <a:lnTo>
                  <a:pt x="666" y="726"/>
                </a:lnTo>
                <a:lnTo>
                  <a:pt x="668" y="723"/>
                </a:lnTo>
                <a:lnTo>
                  <a:pt x="668" y="721"/>
                </a:lnTo>
                <a:lnTo>
                  <a:pt x="668" y="719"/>
                </a:lnTo>
                <a:lnTo>
                  <a:pt x="668" y="719"/>
                </a:lnTo>
                <a:lnTo>
                  <a:pt x="668" y="717"/>
                </a:lnTo>
                <a:lnTo>
                  <a:pt x="671" y="717"/>
                </a:lnTo>
                <a:lnTo>
                  <a:pt x="671" y="717"/>
                </a:lnTo>
                <a:lnTo>
                  <a:pt x="671" y="715"/>
                </a:lnTo>
                <a:close/>
                <a:moveTo>
                  <a:pt x="675" y="742"/>
                </a:moveTo>
                <a:lnTo>
                  <a:pt x="677" y="740"/>
                </a:lnTo>
                <a:lnTo>
                  <a:pt x="677" y="740"/>
                </a:lnTo>
                <a:lnTo>
                  <a:pt x="677" y="740"/>
                </a:lnTo>
                <a:lnTo>
                  <a:pt x="677" y="738"/>
                </a:lnTo>
                <a:lnTo>
                  <a:pt x="675" y="740"/>
                </a:lnTo>
                <a:lnTo>
                  <a:pt x="673" y="740"/>
                </a:lnTo>
                <a:lnTo>
                  <a:pt x="673" y="740"/>
                </a:lnTo>
                <a:lnTo>
                  <a:pt x="671" y="740"/>
                </a:lnTo>
                <a:lnTo>
                  <a:pt x="673" y="742"/>
                </a:lnTo>
                <a:lnTo>
                  <a:pt x="671" y="744"/>
                </a:lnTo>
                <a:lnTo>
                  <a:pt x="673" y="744"/>
                </a:lnTo>
                <a:lnTo>
                  <a:pt x="675" y="742"/>
                </a:lnTo>
                <a:lnTo>
                  <a:pt x="675" y="742"/>
                </a:lnTo>
                <a:lnTo>
                  <a:pt x="675" y="742"/>
                </a:lnTo>
                <a:lnTo>
                  <a:pt x="675" y="742"/>
                </a:lnTo>
                <a:close/>
                <a:moveTo>
                  <a:pt x="1662" y="2505"/>
                </a:moveTo>
                <a:lnTo>
                  <a:pt x="1655" y="2505"/>
                </a:lnTo>
                <a:lnTo>
                  <a:pt x="1651" y="2503"/>
                </a:lnTo>
                <a:lnTo>
                  <a:pt x="1649" y="2503"/>
                </a:lnTo>
                <a:lnTo>
                  <a:pt x="1645" y="2501"/>
                </a:lnTo>
                <a:lnTo>
                  <a:pt x="1643" y="2499"/>
                </a:lnTo>
                <a:lnTo>
                  <a:pt x="1639" y="2497"/>
                </a:lnTo>
                <a:lnTo>
                  <a:pt x="1636" y="2495"/>
                </a:lnTo>
                <a:lnTo>
                  <a:pt x="1632" y="2493"/>
                </a:lnTo>
                <a:lnTo>
                  <a:pt x="1630" y="2491"/>
                </a:lnTo>
                <a:lnTo>
                  <a:pt x="1628" y="2489"/>
                </a:lnTo>
                <a:lnTo>
                  <a:pt x="1624" y="2487"/>
                </a:lnTo>
                <a:lnTo>
                  <a:pt x="1624" y="2484"/>
                </a:lnTo>
                <a:lnTo>
                  <a:pt x="1622" y="2484"/>
                </a:lnTo>
                <a:lnTo>
                  <a:pt x="1620" y="2478"/>
                </a:lnTo>
                <a:lnTo>
                  <a:pt x="1620" y="2478"/>
                </a:lnTo>
                <a:lnTo>
                  <a:pt x="1618" y="2478"/>
                </a:lnTo>
                <a:lnTo>
                  <a:pt x="1615" y="2478"/>
                </a:lnTo>
                <a:lnTo>
                  <a:pt x="1615" y="2476"/>
                </a:lnTo>
                <a:lnTo>
                  <a:pt x="1615" y="2476"/>
                </a:lnTo>
                <a:lnTo>
                  <a:pt x="1615" y="2474"/>
                </a:lnTo>
                <a:lnTo>
                  <a:pt x="1615" y="2474"/>
                </a:lnTo>
                <a:lnTo>
                  <a:pt x="1618" y="2474"/>
                </a:lnTo>
                <a:lnTo>
                  <a:pt x="1620" y="2474"/>
                </a:lnTo>
                <a:lnTo>
                  <a:pt x="1618" y="2472"/>
                </a:lnTo>
                <a:lnTo>
                  <a:pt x="1618" y="2470"/>
                </a:lnTo>
                <a:lnTo>
                  <a:pt x="1613" y="2468"/>
                </a:lnTo>
                <a:lnTo>
                  <a:pt x="1613" y="2466"/>
                </a:lnTo>
                <a:lnTo>
                  <a:pt x="1613" y="2466"/>
                </a:lnTo>
                <a:lnTo>
                  <a:pt x="1611" y="2466"/>
                </a:lnTo>
                <a:lnTo>
                  <a:pt x="1611" y="2464"/>
                </a:lnTo>
                <a:lnTo>
                  <a:pt x="1607" y="2466"/>
                </a:lnTo>
                <a:lnTo>
                  <a:pt x="1605" y="2466"/>
                </a:lnTo>
                <a:lnTo>
                  <a:pt x="1603" y="2464"/>
                </a:lnTo>
                <a:lnTo>
                  <a:pt x="1601" y="2464"/>
                </a:lnTo>
                <a:lnTo>
                  <a:pt x="1601" y="2464"/>
                </a:lnTo>
                <a:lnTo>
                  <a:pt x="1599" y="2466"/>
                </a:lnTo>
                <a:lnTo>
                  <a:pt x="1597" y="2468"/>
                </a:lnTo>
                <a:lnTo>
                  <a:pt x="1595" y="2470"/>
                </a:lnTo>
                <a:lnTo>
                  <a:pt x="1595" y="2470"/>
                </a:lnTo>
                <a:lnTo>
                  <a:pt x="1595" y="2470"/>
                </a:lnTo>
                <a:lnTo>
                  <a:pt x="1592" y="2468"/>
                </a:lnTo>
                <a:lnTo>
                  <a:pt x="1590" y="2468"/>
                </a:lnTo>
                <a:lnTo>
                  <a:pt x="1588" y="2468"/>
                </a:lnTo>
                <a:lnTo>
                  <a:pt x="1588" y="2468"/>
                </a:lnTo>
                <a:lnTo>
                  <a:pt x="1590" y="2470"/>
                </a:lnTo>
                <a:lnTo>
                  <a:pt x="1590" y="2470"/>
                </a:lnTo>
                <a:lnTo>
                  <a:pt x="1590" y="2470"/>
                </a:lnTo>
                <a:lnTo>
                  <a:pt x="1592" y="2472"/>
                </a:lnTo>
                <a:lnTo>
                  <a:pt x="1592" y="2472"/>
                </a:lnTo>
                <a:lnTo>
                  <a:pt x="1590" y="2472"/>
                </a:lnTo>
                <a:lnTo>
                  <a:pt x="1590" y="2472"/>
                </a:lnTo>
                <a:lnTo>
                  <a:pt x="1590" y="2472"/>
                </a:lnTo>
                <a:lnTo>
                  <a:pt x="1588" y="2472"/>
                </a:lnTo>
                <a:lnTo>
                  <a:pt x="1588" y="2474"/>
                </a:lnTo>
                <a:lnTo>
                  <a:pt x="1586" y="2474"/>
                </a:lnTo>
                <a:lnTo>
                  <a:pt x="1586" y="2476"/>
                </a:lnTo>
                <a:lnTo>
                  <a:pt x="1586" y="2476"/>
                </a:lnTo>
                <a:lnTo>
                  <a:pt x="1588" y="2478"/>
                </a:lnTo>
                <a:lnTo>
                  <a:pt x="1588" y="2480"/>
                </a:lnTo>
                <a:lnTo>
                  <a:pt x="1590" y="2480"/>
                </a:lnTo>
                <a:lnTo>
                  <a:pt x="1592" y="2480"/>
                </a:lnTo>
                <a:lnTo>
                  <a:pt x="1595" y="2480"/>
                </a:lnTo>
                <a:lnTo>
                  <a:pt x="1597" y="2480"/>
                </a:lnTo>
                <a:lnTo>
                  <a:pt x="1599" y="2478"/>
                </a:lnTo>
                <a:lnTo>
                  <a:pt x="1601" y="2480"/>
                </a:lnTo>
                <a:lnTo>
                  <a:pt x="1603" y="2480"/>
                </a:lnTo>
                <a:lnTo>
                  <a:pt x="1603" y="2480"/>
                </a:lnTo>
                <a:lnTo>
                  <a:pt x="1603" y="2482"/>
                </a:lnTo>
                <a:lnTo>
                  <a:pt x="1603" y="2482"/>
                </a:lnTo>
                <a:lnTo>
                  <a:pt x="1599" y="2484"/>
                </a:lnTo>
                <a:lnTo>
                  <a:pt x="1595" y="2487"/>
                </a:lnTo>
                <a:lnTo>
                  <a:pt x="1592" y="2487"/>
                </a:lnTo>
                <a:lnTo>
                  <a:pt x="1592" y="2487"/>
                </a:lnTo>
                <a:lnTo>
                  <a:pt x="1592" y="2491"/>
                </a:lnTo>
                <a:lnTo>
                  <a:pt x="1592" y="2493"/>
                </a:lnTo>
                <a:lnTo>
                  <a:pt x="1595" y="2495"/>
                </a:lnTo>
                <a:lnTo>
                  <a:pt x="1605" y="2499"/>
                </a:lnTo>
                <a:lnTo>
                  <a:pt x="1607" y="2501"/>
                </a:lnTo>
                <a:lnTo>
                  <a:pt x="1607" y="2501"/>
                </a:lnTo>
                <a:lnTo>
                  <a:pt x="1607" y="2501"/>
                </a:lnTo>
                <a:lnTo>
                  <a:pt x="1607" y="2501"/>
                </a:lnTo>
                <a:lnTo>
                  <a:pt x="1605" y="2501"/>
                </a:lnTo>
                <a:lnTo>
                  <a:pt x="1605" y="2503"/>
                </a:lnTo>
                <a:lnTo>
                  <a:pt x="1603" y="2503"/>
                </a:lnTo>
                <a:lnTo>
                  <a:pt x="1603" y="2503"/>
                </a:lnTo>
                <a:lnTo>
                  <a:pt x="1603" y="2501"/>
                </a:lnTo>
                <a:lnTo>
                  <a:pt x="1603" y="2501"/>
                </a:lnTo>
                <a:lnTo>
                  <a:pt x="1603" y="2501"/>
                </a:lnTo>
                <a:lnTo>
                  <a:pt x="1599" y="2499"/>
                </a:lnTo>
                <a:lnTo>
                  <a:pt x="1597" y="2499"/>
                </a:lnTo>
                <a:lnTo>
                  <a:pt x="1597" y="2499"/>
                </a:lnTo>
                <a:lnTo>
                  <a:pt x="1595" y="2499"/>
                </a:lnTo>
                <a:lnTo>
                  <a:pt x="1595" y="2499"/>
                </a:lnTo>
                <a:lnTo>
                  <a:pt x="1590" y="2499"/>
                </a:lnTo>
                <a:lnTo>
                  <a:pt x="1590" y="2499"/>
                </a:lnTo>
                <a:lnTo>
                  <a:pt x="1590" y="2497"/>
                </a:lnTo>
                <a:lnTo>
                  <a:pt x="1588" y="2495"/>
                </a:lnTo>
                <a:lnTo>
                  <a:pt x="1586" y="2495"/>
                </a:lnTo>
                <a:lnTo>
                  <a:pt x="1584" y="2493"/>
                </a:lnTo>
                <a:lnTo>
                  <a:pt x="1586" y="2493"/>
                </a:lnTo>
                <a:lnTo>
                  <a:pt x="1588" y="2493"/>
                </a:lnTo>
                <a:lnTo>
                  <a:pt x="1586" y="2491"/>
                </a:lnTo>
                <a:lnTo>
                  <a:pt x="1586" y="2484"/>
                </a:lnTo>
                <a:lnTo>
                  <a:pt x="1584" y="2484"/>
                </a:lnTo>
                <a:lnTo>
                  <a:pt x="1584" y="2487"/>
                </a:lnTo>
                <a:lnTo>
                  <a:pt x="1584" y="2489"/>
                </a:lnTo>
                <a:lnTo>
                  <a:pt x="1582" y="2491"/>
                </a:lnTo>
                <a:lnTo>
                  <a:pt x="1582" y="2493"/>
                </a:lnTo>
                <a:lnTo>
                  <a:pt x="1582" y="2495"/>
                </a:lnTo>
                <a:lnTo>
                  <a:pt x="1582" y="2497"/>
                </a:lnTo>
                <a:lnTo>
                  <a:pt x="1584" y="2497"/>
                </a:lnTo>
                <a:lnTo>
                  <a:pt x="1586" y="2499"/>
                </a:lnTo>
                <a:lnTo>
                  <a:pt x="1586" y="2499"/>
                </a:lnTo>
                <a:lnTo>
                  <a:pt x="1590" y="2501"/>
                </a:lnTo>
                <a:lnTo>
                  <a:pt x="1588" y="2503"/>
                </a:lnTo>
                <a:lnTo>
                  <a:pt x="1588" y="2501"/>
                </a:lnTo>
                <a:lnTo>
                  <a:pt x="1586" y="2501"/>
                </a:lnTo>
                <a:lnTo>
                  <a:pt x="1584" y="2501"/>
                </a:lnTo>
                <a:lnTo>
                  <a:pt x="1584" y="2501"/>
                </a:lnTo>
                <a:lnTo>
                  <a:pt x="1584" y="2499"/>
                </a:lnTo>
                <a:lnTo>
                  <a:pt x="1582" y="2499"/>
                </a:lnTo>
                <a:lnTo>
                  <a:pt x="1580" y="2499"/>
                </a:lnTo>
                <a:lnTo>
                  <a:pt x="1580" y="2499"/>
                </a:lnTo>
                <a:lnTo>
                  <a:pt x="1580" y="2499"/>
                </a:lnTo>
                <a:lnTo>
                  <a:pt x="1580" y="2501"/>
                </a:lnTo>
                <a:lnTo>
                  <a:pt x="1578" y="2501"/>
                </a:lnTo>
                <a:lnTo>
                  <a:pt x="1578" y="2501"/>
                </a:lnTo>
                <a:lnTo>
                  <a:pt x="1574" y="2499"/>
                </a:lnTo>
                <a:lnTo>
                  <a:pt x="1574" y="2499"/>
                </a:lnTo>
                <a:lnTo>
                  <a:pt x="1571" y="2501"/>
                </a:lnTo>
                <a:lnTo>
                  <a:pt x="1571" y="2501"/>
                </a:lnTo>
                <a:lnTo>
                  <a:pt x="1569" y="2501"/>
                </a:lnTo>
                <a:lnTo>
                  <a:pt x="1569" y="2501"/>
                </a:lnTo>
                <a:lnTo>
                  <a:pt x="1567" y="2501"/>
                </a:lnTo>
                <a:lnTo>
                  <a:pt x="1567" y="2501"/>
                </a:lnTo>
                <a:lnTo>
                  <a:pt x="1565" y="2501"/>
                </a:lnTo>
                <a:lnTo>
                  <a:pt x="1565" y="2503"/>
                </a:lnTo>
                <a:lnTo>
                  <a:pt x="1565" y="2503"/>
                </a:lnTo>
                <a:lnTo>
                  <a:pt x="1567" y="2505"/>
                </a:lnTo>
                <a:lnTo>
                  <a:pt x="1574" y="2505"/>
                </a:lnTo>
                <a:lnTo>
                  <a:pt x="1576" y="2505"/>
                </a:lnTo>
                <a:lnTo>
                  <a:pt x="1580" y="2505"/>
                </a:lnTo>
                <a:lnTo>
                  <a:pt x="1582" y="2508"/>
                </a:lnTo>
                <a:lnTo>
                  <a:pt x="1586" y="2508"/>
                </a:lnTo>
                <a:lnTo>
                  <a:pt x="1590" y="2508"/>
                </a:lnTo>
                <a:lnTo>
                  <a:pt x="1590" y="2508"/>
                </a:lnTo>
                <a:lnTo>
                  <a:pt x="1590" y="2508"/>
                </a:lnTo>
                <a:lnTo>
                  <a:pt x="1592" y="2508"/>
                </a:lnTo>
                <a:lnTo>
                  <a:pt x="1592" y="2508"/>
                </a:lnTo>
                <a:lnTo>
                  <a:pt x="1595" y="2508"/>
                </a:lnTo>
                <a:lnTo>
                  <a:pt x="1597" y="2508"/>
                </a:lnTo>
                <a:lnTo>
                  <a:pt x="1597" y="2505"/>
                </a:lnTo>
                <a:lnTo>
                  <a:pt x="1599" y="2508"/>
                </a:lnTo>
                <a:lnTo>
                  <a:pt x="1601" y="2510"/>
                </a:lnTo>
                <a:lnTo>
                  <a:pt x="1607" y="2510"/>
                </a:lnTo>
                <a:lnTo>
                  <a:pt x="1611" y="2510"/>
                </a:lnTo>
                <a:lnTo>
                  <a:pt x="1611" y="2510"/>
                </a:lnTo>
                <a:lnTo>
                  <a:pt x="1613" y="2510"/>
                </a:lnTo>
                <a:lnTo>
                  <a:pt x="1613" y="2510"/>
                </a:lnTo>
                <a:lnTo>
                  <a:pt x="1615" y="2510"/>
                </a:lnTo>
                <a:lnTo>
                  <a:pt x="1618" y="2508"/>
                </a:lnTo>
                <a:lnTo>
                  <a:pt x="1620" y="2508"/>
                </a:lnTo>
                <a:lnTo>
                  <a:pt x="1622" y="2510"/>
                </a:lnTo>
                <a:lnTo>
                  <a:pt x="1626" y="2510"/>
                </a:lnTo>
                <a:lnTo>
                  <a:pt x="1634" y="2510"/>
                </a:lnTo>
                <a:lnTo>
                  <a:pt x="1639" y="2510"/>
                </a:lnTo>
                <a:lnTo>
                  <a:pt x="1643" y="2512"/>
                </a:lnTo>
                <a:lnTo>
                  <a:pt x="1645" y="2512"/>
                </a:lnTo>
                <a:lnTo>
                  <a:pt x="1645" y="2512"/>
                </a:lnTo>
                <a:lnTo>
                  <a:pt x="1647" y="2512"/>
                </a:lnTo>
                <a:lnTo>
                  <a:pt x="1649" y="2512"/>
                </a:lnTo>
                <a:lnTo>
                  <a:pt x="1651" y="2512"/>
                </a:lnTo>
                <a:lnTo>
                  <a:pt x="1653" y="2510"/>
                </a:lnTo>
                <a:lnTo>
                  <a:pt x="1653" y="2510"/>
                </a:lnTo>
                <a:lnTo>
                  <a:pt x="1655" y="2510"/>
                </a:lnTo>
                <a:lnTo>
                  <a:pt x="1657" y="2510"/>
                </a:lnTo>
                <a:lnTo>
                  <a:pt x="1659" y="2510"/>
                </a:lnTo>
                <a:lnTo>
                  <a:pt x="1662" y="2510"/>
                </a:lnTo>
                <a:lnTo>
                  <a:pt x="1662" y="2508"/>
                </a:lnTo>
                <a:lnTo>
                  <a:pt x="1664" y="2505"/>
                </a:lnTo>
                <a:lnTo>
                  <a:pt x="1662" y="2505"/>
                </a:lnTo>
                <a:lnTo>
                  <a:pt x="1662" y="2505"/>
                </a:lnTo>
                <a:close/>
                <a:moveTo>
                  <a:pt x="1530" y="2451"/>
                </a:moveTo>
                <a:lnTo>
                  <a:pt x="1532" y="2451"/>
                </a:lnTo>
                <a:lnTo>
                  <a:pt x="1532" y="2451"/>
                </a:lnTo>
                <a:lnTo>
                  <a:pt x="1534" y="2453"/>
                </a:lnTo>
                <a:lnTo>
                  <a:pt x="1534" y="2453"/>
                </a:lnTo>
                <a:lnTo>
                  <a:pt x="1534" y="2451"/>
                </a:lnTo>
                <a:lnTo>
                  <a:pt x="1534" y="2451"/>
                </a:lnTo>
                <a:lnTo>
                  <a:pt x="1534" y="2451"/>
                </a:lnTo>
                <a:lnTo>
                  <a:pt x="1532" y="2449"/>
                </a:lnTo>
                <a:lnTo>
                  <a:pt x="1532" y="2449"/>
                </a:lnTo>
                <a:lnTo>
                  <a:pt x="1530" y="2449"/>
                </a:lnTo>
                <a:lnTo>
                  <a:pt x="1530" y="2449"/>
                </a:lnTo>
                <a:lnTo>
                  <a:pt x="1530" y="2449"/>
                </a:lnTo>
                <a:lnTo>
                  <a:pt x="1530" y="2449"/>
                </a:lnTo>
                <a:lnTo>
                  <a:pt x="1530" y="2451"/>
                </a:lnTo>
                <a:close/>
                <a:moveTo>
                  <a:pt x="1561" y="2487"/>
                </a:moveTo>
                <a:lnTo>
                  <a:pt x="1559" y="2487"/>
                </a:lnTo>
                <a:lnTo>
                  <a:pt x="1559" y="2484"/>
                </a:lnTo>
                <a:lnTo>
                  <a:pt x="1557" y="2484"/>
                </a:lnTo>
                <a:lnTo>
                  <a:pt x="1555" y="2484"/>
                </a:lnTo>
                <a:lnTo>
                  <a:pt x="1553" y="2484"/>
                </a:lnTo>
                <a:lnTo>
                  <a:pt x="1553" y="2484"/>
                </a:lnTo>
                <a:lnTo>
                  <a:pt x="1553" y="2484"/>
                </a:lnTo>
                <a:lnTo>
                  <a:pt x="1551" y="2482"/>
                </a:lnTo>
                <a:lnTo>
                  <a:pt x="1551" y="2480"/>
                </a:lnTo>
                <a:lnTo>
                  <a:pt x="1551" y="2480"/>
                </a:lnTo>
                <a:lnTo>
                  <a:pt x="1551" y="2480"/>
                </a:lnTo>
                <a:lnTo>
                  <a:pt x="1548" y="2480"/>
                </a:lnTo>
                <a:lnTo>
                  <a:pt x="1548" y="2480"/>
                </a:lnTo>
                <a:lnTo>
                  <a:pt x="1548" y="2480"/>
                </a:lnTo>
                <a:lnTo>
                  <a:pt x="1548" y="2482"/>
                </a:lnTo>
                <a:lnTo>
                  <a:pt x="1548" y="2482"/>
                </a:lnTo>
                <a:lnTo>
                  <a:pt x="1544" y="2482"/>
                </a:lnTo>
                <a:lnTo>
                  <a:pt x="1544" y="2480"/>
                </a:lnTo>
                <a:lnTo>
                  <a:pt x="1540" y="2480"/>
                </a:lnTo>
                <a:lnTo>
                  <a:pt x="1538" y="2482"/>
                </a:lnTo>
                <a:lnTo>
                  <a:pt x="1540" y="2484"/>
                </a:lnTo>
                <a:lnTo>
                  <a:pt x="1542" y="2484"/>
                </a:lnTo>
                <a:lnTo>
                  <a:pt x="1544" y="2487"/>
                </a:lnTo>
                <a:lnTo>
                  <a:pt x="1544" y="2487"/>
                </a:lnTo>
                <a:lnTo>
                  <a:pt x="1546" y="2487"/>
                </a:lnTo>
                <a:lnTo>
                  <a:pt x="1546" y="2487"/>
                </a:lnTo>
                <a:lnTo>
                  <a:pt x="1546" y="2489"/>
                </a:lnTo>
                <a:lnTo>
                  <a:pt x="1546" y="2489"/>
                </a:lnTo>
                <a:lnTo>
                  <a:pt x="1546" y="2491"/>
                </a:lnTo>
                <a:lnTo>
                  <a:pt x="1546" y="2491"/>
                </a:lnTo>
                <a:lnTo>
                  <a:pt x="1546" y="2493"/>
                </a:lnTo>
                <a:lnTo>
                  <a:pt x="1548" y="2493"/>
                </a:lnTo>
                <a:lnTo>
                  <a:pt x="1548" y="2493"/>
                </a:lnTo>
                <a:lnTo>
                  <a:pt x="1548" y="2491"/>
                </a:lnTo>
                <a:lnTo>
                  <a:pt x="1548" y="2491"/>
                </a:lnTo>
                <a:lnTo>
                  <a:pt x="1548" y="2491"/>
                </a:lnTo>
                <a:lnTo>
                  <a:pt x="1551" y="2489"/>
                </a:lnTo>
                <a:lnTo>
                  <a:pt x="1551" y="2489"/>
                </a:lnTo>
                <a:lnTo>
                  <a:pt x="1551" y="2489"/>
                </a:lnTo>
                <a:lnTo>
                  <a:pt x="1553" y="2489"/>
                </a:lnTo>
                <a:lnTo>
                  <a:pt x="1553" y="2489"/>
                </a:lnTo>
                <a:lnTo>
                  <a:pt x="1553" y="2491"/>
                </a:lnTo>
                <a:lnTo>
                  <a:pt x="1553" y="2493"/>
                </a:lnTo>
                <a:lnTo>
                  <a:pt x="1551" y="2493"/>
                </a:lnTo>
                <a:lnTo>
                  <a:pt x="1551" y="2495"/>
                </a:lnTo>
                <a:lnTo>
                  <a:pt x="1551" y="2495"/>
                </a:lnTo>
                <a:lnTo>
                  <a:pt x="1553" y="2495"/>
                </a:lnTo>
                <a:lnTo>
                  <a:pt x="1553" y="2495"/>
                </a:lnTo>
                <a:lnTo>
                  <a:pt x="1553" y="2495"/>
                </a:lnTo>
                <a:lnTo>
                  <a:pt x="1555" y="2493"/>
                </a:lnTo>
                <a:lnTo>
                  <a:pt x="1557" y="2493"/>
                </a:lnTo>
                <a:lnTo>
                  <a:pt x="1557" y="2493"/>
                </a:lnTo>
                <a:lnTo>
                  <a:pt x="1559" y="2493"/>
                </a:lnTo>
                <a:lnTo>
                  <a:pt x="1559" y="2493"/>
                </a:lnTo>
                <a:lnTo>
                  <a:pt x="1559" y="2491"/>
                </a:lnTo>
                <a:lnTo>
                  <a:pt x="1561" y="2489"/>
                </a:lnTo>
                <a:lnTo>
                  <a:pt x="1561" y="2489"/>
                </a:lnTo>
                <a:lnTo>
                  <a:pt x="1561" y="2487"/>
                </a:lnTo>
                <a:close/>
                <a:moveTo>
                  <a:pt x="1622" y="2522"/>
                </a:moveTo>
                <a:lnTo>
                  <a:pt x="1620" y="2520"/>
                </a:lnTo>
                <a:lnTo>
                  <a:pt x="1618" y="2520"/>
                </a:lnTo>
                <a:lnTo>
                  <a:pt x="1618" y="2518"/>
                </a:lnTo>
                <a:lnTo>
                  <a:pt x="1618" y="2518"/>
                </a:lnTo>
                <a:lnTo>
                  <a:pt x="1618" y="2518"/>
                </a:lnTo>
                <a:lnTo>
                  <a:pt x="1618" y="2516"/>
                </a:lnTo>
                <a:lnTo>
                  <a:pt x="1618" y="2516"/>
                </a:lnTo>
                <a:lnTo>
                  <a:pt x="1613" y="2516"/>
                </a:lnTo>
                <a:lnTo>
                  <a:pt x="1613" y="2516"/>
                </a:lnTo>
                <a:lnTo>
                  <a:pt x="1613" y="2514"/>
                </a:lnTo>
                <a:lnTo>
                  <a:pt x="1618" y="2514"/>
                </a:lnTo>
                <a:lnTo>
                  <a:pt x="1615" y="2512"/>
                </a:lnTo>
                <a:lnTo>
                  <a:pt x="1613" y="2512"/>
                </a:lnTo>
                <a:lnTo>
                  <a:pt x="1609" y="2512"/>
                </a:lnTo>
                <a:lnTo>
                  <a:pt x="1599" y="2510"/>
                </a:lnTo>
                <a:lnTo>
                  <a:pt x="1595" y="2510"/>
                </a:lnTo>
                <a:lnTo>
                  <a:pt x="1595" y="2514"/>
                </a:lnTo>
                <a:lnTo>
                  <a:pt x="1595" y="2514"/>
                </a:lnTo>
                <a:lnTo>
                  <a:pt x="1595" y="2514"/>
                </a:lnTo>
                <a:lnTo>
                  <a:pt x="1595" y="2516"/>
                </a:lnTo>
                <a:lnTo>
                  <a:pt x="1595" y="2516"/>
                </a:lnTo>
                <a:lnTo>
                  <a:pt x="1595" y="2516"/>
                </a:lnTo>
                <a:lnTo>
                  <a:pt x="1597" y="2516"/>
                </a:lnTo>
                <a:lnTo>
                  <a:pt x="1597" y="2516"/>
                </a:lnTo>
                <a:lnTo>
                  <a:pt x="1599" y="2516"/>
                </a:lnTo>
                <a:lnTo>
                  <a:pt x="1599" y="2516"/>
                </a:lnTo>
                <a:lnTo>
                  <a:pt x="1599" y="2518"/>
                </a:lnTo>
                <a:lnTo>
                  <a:pt x="1599" y="2518"/>
                </a:lnTo>
                <a:lnTo>
                  <a:pt x="1599" y="2518"/>
                </a:lnTo>
                <a:lnTo>
                  <a:pt x="1601" y="2520"/>
                </a:lnTo>
                <a:lnTo>
                  <a:pt x="1601" y="2520"/>
                </a:lnTo>
                <a:lnTo>
                  <a:pt x="1603" y="2520"/>
                </a:lnTo>
                <a:lnTo>
                  <a:pt x="1605" y="2522"/>
                </a:lnTo>
                <a:lnTo>
                  <a:pt x="1605" y="2522"/>
                </a:lnTo>
                <a:lnTo>
                  <a:pt x="1603" y="2520"/>
                </a:lnTo>
                <a:lnTo>
                  <a:pt x="1603" y="2518"/>
                </a:lnTo>
                <a:lnTo>
                  <a:pt x="1603" y="2518"/>
                </a:lnTo>
                <a:lnTo>
                  <a:pt x="1603" y="2516"/>
                </a:lnTo>
                <a:lnTo>
                  <a:pt x="1605" y="2516"/>
                </a:lnTo>
                <a:lnTo>
                  <a:pt x="1605" y="2516"/>
                </a:lnTo>
                <a:lnTo>
                  <a:pt x="1607" y="2516"/>
                </a:lnTo>
                <a:lnTo>
                  <a:pt x="1607" y="2518"/>
                </a:lnTo>
                <a:lnTo>
                  <a:pt x="1609" y="2516"/>
                </a:lnTo>
                <a:lnTo>
                  <a:pt x="1609" y="2516"/>
                </a:lnTo>
                <a:lnTo>
                  <a:pt x="1609" y="2518"/>
                </a:lnTo>
                <a:lnTo>
                  <a:pt x="1609" y="2518"/>
                </a:lnTo>
                <a:lnTo>
                  <a:pt x="1609" y="2520"/>
                </a:lnTo>
                <a:lnTo>
                  <a:pt x="1609" y="2520"/>
                </a:lnTo>
                <a:lnTo>
                  <a:pt x="1609" y="2520"/>
                </a:lnTo>
                <a:lnTo>
                  <a:pt x="1611" y="2520"/>
                </a:lnTo>
                <a:lnTo>
                  <a:pt x="1613" y="2520"/>
                </a:lnTo>
                <a:lnTo>
                  <a:pt x="1613" y="2520"/>
                </a:lnTo>
                <a:lnTo>
                  <a:pt x="1615" y="2522"/>
                </a:lnTo>
                <a:lnTo>
                  <a:pt x="1618" y="2522"/>
                </a:lnTo>
                <a:lnTo>
                  <a:pt x="1618" y="2522"/>
                </a:lnTo>
                <a:lnTo>
                  <a:pt x="1620" y="2524"/>
                </a:lnTo>
                <a:lnTo>
                  <a:pt x="1620" y="2524"/>
                </a:lnTo>
                <a:lnTo>
                  <a:pt x="1622" y="2524"/>
                </a:lnTo>
                <a:lnTo>
                  <a:pt x="1622" y="2524"/>
                </a:lnTo>
                <a:lnTo>
                  <a:pt x="1622" y="2524"/>
                </a:lnTo>
                <a:lnTo>
                  <a:pt x="1622" y="2522"/>
                </a:lnTo>
                <a:lnTo>
                  <a:pt x="1622" y="2522"/>
                </a:lnTo>
                <a:close/>
                <a:moveTo>
                  <a:pt x="1542" y="2478"/>
                </a:moveTo>
                <a:lnTo>
                  <a:pt x="1542" y="2478"/>
                </a:lnTo>
                <a:lnTo>
                  <a:pt x="1542" y="2478"/>
                </a:lnTo>
                <a:lnTo>
                  <a:pt x="1542" y="2478"/>
                </a:lnTo>
                <a:lnTo>
                  <a:pt x="1542" y="2478"/>
                </a:lnTo>
                <a:lnTo>
                  <a:pt x="1544" y="2478"/>
                </a:lnTo>
                <a:lnTo>
                  <a:pt x="1546" y="2480"/>
                </a:lnTo>
                <a:lnTo>
                  <a:pt x="1548" y="2480"/>
                </a:lnTo>
                <a:lnTo>
                  <a:pt x="1548" y="2480"/>
                </a:lnTo>
                <a:lnTo>
                  <a:pt x="1546" y="2478"/>
                </a:lnTo>
                <a:lnTo>
                  <a:pt x="1546" y="2478"/>
                </a:lnTo>
                <a:lnTo>
                  <a:pt x="1544" y="2476"/>
                </a:lnTo>
                <a:lnTo>
                  <a:pt x="1542" y="2476"/>
                </a:lnTo>
                <a:lnTo>
                  <a:pt x="1542" y="2476"/>
                </a:lnTo>
                <a:lnTo>
                  <a:pt x="1540" y="2474"/>
                </a:lnTo>
                <a:lnTo>
                  <a:pt x="1538" y="2474"/>
                </a:lnTo>
                <a:lnTo>
                  <a:pt x="1538" y="2472"/>
                </a:lnTo>
                <a:lnTo>
                  <a:pt x="1534" y="2472"/>
                </a:lnTo>
                <a:lnTo>
                  <a:pt x="1532" y="2472"/>
                </a:lnTo>
                <a:lnTo>
                  <a:pt x="1532" y="2472"/>
                </a:lnTo>
                <a:lnTo>
                  <a:pt x="1530" y="2472"/>
                </a:lnTo>
                <a:lnTo>
                  <a:pt x="1530" y="2472"/>
                </a:lnTo>
                <a:lnTo>
                  <a:pt x="1530" y="2470"/>
                </a:lnTo>
                <a:lnTo>
                  <a:pt x="1530" y="2470"/>
                </a:lnTo>
                <a:lnTo>
                  <a:pt x="1527" y="2468"/>
                </a:lnTo>
                <a:lnTo>
                  <a:pt x="1525" y="2468"/>
                </a:lnTo>
                <a:lnTo>
                  <a:pt x="1525" y="2468"/>
                </a:lnTo>
                <a:lnTo>
                  <a:pt x="1525" y="2468"/>
                </a:lnTo>
                <a:lnTo>
                  <a:pt x="1527" y="2470"/>
                </a:lnTo>
                <a:lnTo>
                  <a:pt x="1527" y="2472"/>
                </a:lnTo>
                <a:lnTo>
                  <a:pt x="1530" y="2472"/>
                </a:lnTo>
                <a:lnTo>
                  <a:pt x="1532" y="2474"/>
                </a:lnTo>
                <a:lnTo>
                  <a:pt x="1532" y="2474"/>
                </a:lnTo>
                <a:lnTo>
                  <a:pt x="1534" y="2474"/>
                </a:lnTo>
                <a:lnTo>
                  <a:pt x="1536" y="2474"/>
                </a:lnTo>
                <a:lnTo>
                  <a:pt x="1538" y="2474"/>
                </a:lnTo>
                <a:lnTo>
                  <a:pt x="1538" y="2474"/>
                </a:lnTo>
                <a:lnTo>
                  <a:pt x="1542" y="2478"/>
                </a:lnTo>
                <a:close/>
                <a:moveTo>
                  <a:pt x="1517" y="2413"/>
                </a:moveTo>
                <a:lnTo>
                  <a:pt x="1519" y="2413"/>
                </a:lnTo>
                <a:lnTo>
                  <a:pt x="1521" y="2413"/>
                </a:lnTo>
                <a:lnTo>
                  <a:pt x="1521" y="2413"/>
                </a:lnTo>
                <a:lnTo>
                  <a:pt x="1521" y="2411"/>
                </a:lnTo>
                <a:lnTo>
                  <a:pt x="1521" y="2409"/>
                </a:lnTo>
                <a:lnTo>
                  <a:pt x="1521" y="2407"/>
                </a:lnTo>
                <a:lnTo>
                  <a:pt x="1521" y="2407"/>
                </a:lnTo>
                <a:lnTo>
                  <a:pt x="1525" y="2405"/>
                </a:lnTo>
                <a:lnTo>
                  <a:pt x="1525" y="2405"/>
                </a:lnTo>
                <a:lnTo>
                  <a:pt x="1525" y="2405"/>
                </a:lnTo>
                <a:lnTo>
                  <a:pt x="1525" y="2405"/>
                </a:lnTo>
                <a:lnTo>
                  <a:pt x="1523" y="2407"/>
                </a:lnTo>
                <a:lnTo>
                  <a:pt x="1523" y="2407"/>
                </a:lnTo>
                <a:lnTo>
                  <a:pt x="1523" y="2409"/>
                </a:lnTo>
                <a:lnTo>
                  <a:pt x="1523" y="2409"/>
                </a:lnTo>
                <a:lnTo>
                  <a:pt x="1523" y="2409"/>
                </a:lnTo>
                <a:lnTo>
                  <a:pt x="1523" y="2411"/>
                </a:lnTo>
                <a:lnTo>
                  <a:pt x="1523" y="2411"/>
                </a:lnTo>
                <a:lnTo>
                  <a:pt x="1523" y="2413"/>
                </a:lnTo>
                <a:lnTo>
                  <a:pt x="1523" y="2413"/>
                </a:lnTo>
                <a:lnTo>
                  <a:pt x="1525" y="2415"/>
                </a:lnTo>
                <a:lnTo>
                  <a:pt x="1525" y="2415"/>
                </a:lnTo>
                <a:lnTo>
                  <a:pt x="1527" y="2415"/>
                </a:lnTo>
                <a:lnTo>
                  <a:pt x="1527" y="2415"/>
                </a:lnTo>
                <a:lnTo>
                  <a:pt x="1527" y="2413"/>
                </a:lnTo>
                <a:lnTo>
                  <a:pt x="1527" y="2413"/>
                </a:lnTo>
                <a:lnTo>
                  <a:pt x="1530" y="2411"/>
                </a:lnTo>
                <a:lnTo>
                  <a:pt x="1530" y="2409"/>
                </a:lnTo>
                <a:lnTo>
                  <a:pt x="1530" y="2409"/>
                </a:lnTo>
                <a:lnTo>
                  <a:pt x="1527" y="2409"/>
                </a:lnTo>
                <a:lnTo>
                  <a:pt x="1527" y="2409"/>
                </a:lnTo>
                <a:lnTo>
                  <a:pt x="1530" y="2405"/>
                </a:lnTo>
                <a:lnTo>
                  <a:pt x="1530" y="2403"/>
                </a:lnTo>
                <a:lnTo>
                  <a:pt x="1530" y="2399"/>
                </a:lnTo>
                <a:lnTo>
                  <a:pt x="1527" y="2394"/>
                </a:lnTo>
                <a:lnTo>
                  <a:pt x="1527" y="2392"/>
                </a:lnTo>
                <a:lnTo>
                  <a:pt x="1527" y="2392"/>
                </a:lnTo>
                <a:lnTo>
                  <a:pt x="1525" y="2392"/>
                </a:lnTo>
                <a:lnTo>
                  <a:pt x="1525" y="2392"/>
                </a:lnTo>
                <a:lnTo>
                  <a:pt x="1523" y="2392"/>
                </a:lnTo>
                <a:lnTo>
                  <a:pt x="1523" y="2392"/>
                </a:lnTo>
                <a:lnTo>
                  <a:pt x="1521" y="2392"/>
                </a:lnTo>
                <a:lnTo>
                  <a:pt x="1521" y="2394"/>
                </a:lnTo>
                <a:lnTo>
                  <a:pt x="1521" y="2394"/>
                </a:lnTo>
                <a:lnTo>
                  <a:pt x="1521" y="2396"/>
                </a:lnTo>
                <a:lnTo>
                  <a:pt x="1521" y="2396"/>
                </a:lnTo>
                <a:lnTo>
                  <a:pt x="1519" y="2399"/>
                </a:lnTo>
                <a:lnTo>
                  <a:pt x="1519" y="2399"/>
                </a:lnTo>
                <a:lnTo>
                  <a:pt x="1519" y="2401"/>
                </a:lnTo>
                <a:lnTo>
                  <a:pt x="1519" y="2403"/>
                </a:lnTo>
                <a:lnTo>
                  <a:pt x="1517" y="2403"/>
                </a:lnTo>
                <a:lnTo>
                  <a:pt x="1517" y="2403"/>
                </a:lnTo>
                <a:lnTo>
                  <a:pt x="1517" y="2403"/>
                </a:lnTo>
                <a:lnTo>
                  <a:pt x="1515" y="2403"/>
                </a:lnTo>
                <a:lnTo>
                  <a:pt x="1515" y="2403"/>
                </a:lnTo>
                <a:lnTo>
                  <a:pt x="1515" y="2405"/>
                </a:lnTo>
                <a:lnTo>
                  <a:pt x="1515" y="2405"/>
                </a:lnTo>
                <a:lnTo>
                  <a:pt x="1517" y="2407"/>
                </a:lnTo>
                <a:lnTo>
                  <a:pt x="1517" y="2409"/>
                </a:lnTo>
                <a:lnTo>
                  <a:pt x="1513" y="2409"/>
                </a:lnTo>
                <a:lnTo>
                  <a:pt x="1513" y="2409"/>
                </a:lnTo>
                <a:lnTo>
                  <a:pt x="1513" y="2411"/>
                </a:lnTo>
                <a:lnTo>
                  <a:pt x="1515" y="2411"/>
                </a:lnTo>
                <a:lnTo>
                  <a:pt x="1517" y="2413"/>
                </a:lnTo>
                <a:close/>
                <a:moveTo>
                  <a:pt x="1586" y="2510"/>
                </a:moveTo>
                <a:lnTo>
                  <a:pt x="1584" y="2512"/>
                </a:lnTo>
                <a:lnTo>
                  <a:pt x="1582" y="2512"/>
                </a:lnTo>
                <a:lnTo>
                  <a:pt x="1582" y="2512"/>
                </a:lnTo>
                <a:lnTo>
                  <a:pt x="1580" y="2512"/>
                </a:lnTo>
                <a:lnTo>
                  <a:pt x="1580" y="2512"/>
                </a:lnTo>
                <a:lnTo>
                  <a:pt x="1580" y="2510"/>
                </a:lnTo>
                <a:lnTo>
                  <a:pt x="1578" y="2510"/>
                </a:lnTo>
                <a:lnTo>
                  <a:pt x="1576" y="2510"/>
                </a:lnTo>
                <a:lnTo>
                  <a:pt x="1574" y="2510"/>
                </a:lnTo>
                <a:lnTo>
                  <a:pt x="1574" y="2510"/>
                </a:lnTo>
                <a:lnTo>
                  <a:pt x="1574" y="2510"/>
                </a:lnTo>
                <a:lnTo>
                  <a:pt x="1574" y="2510"/>
                </a:lnTo>
                <a:lnTo>
                  <a:pt x="1574" y="2510"/>
                </a:lnTo>
                <a:lnTo>
                  <a:pt x="1574" y="2512"/>
                </a:lnTo>
                <a:lnTo>
                  <a:pt x="1574" y="2510"/>
                </a:lnTo>
                <a:lnTo>
                  <a:pt x="1576" y="2510"/>
                </a:lnTo>
                <a:lnTo>
                  <a:pt x="1576" y="2510"/>
                </a:lnTo>
                <a:lnTo>
                  <a:pt x="1576" y="2510"/>
                </a:lnTo>
                <a:lnTo>
                  <a:pt x="1578" y="2512"/>
                </a:lnTo>
                <a:lnTo>
                  <a:pt x="1580" y="2512"/>
                </a:lnTo>
                <a:lnTo>
                  <a:pt x="1580" y="2512"/>
                </a:lnTo>
                <a:lnTo>
                  <a:pt x="1580" y="2514"/>
                </a:lnTo>
                <a:lnTo>
                  <a:pt x="1580" y="2514"/>
                </a:lnTo>
                <a:lnTo>
                  <a:pt x="1582" y="2514"/>
                </a:lnTo>
                <a:lnTo>
                  <a:pt x="1582" y="2514"/>
                </a:lnTo>
                <a:lnTo>
                  <a:pt x="1584" y="2514"/>
                </a:lnTo>
                <a:lnTo>
                  <a:pt x="1584" y="2514"/>
                </a:lnTo>
                <a:lnTo>
                  <a:pt x="1584" y="2514"/>
                </a:lnTo>
                <a:lnTo>
                  <a:pt x="1586" y="2514"/>
                </a:lnTo>
                <a:lnTo>
                  <a:pt x="1586" y="2514"/>
                </a:lnTo>
                <a:lnTo>
                  <a:pt x="1586" y="2516"/>
                </a:lnTo>
                <a:lnTo>
                  <a:pt x="1586" y="2516"/>
                </a:lnTo>
                <a:lnTo>
                  <a:pt x="1588" y="2516"/>
                </a:lnTo>
                <a:lnTo>
                  <a:pt x="1588" y="2514"/>
                </a:lnTo>
                <a:lnTo>
                  <a:pt x="1590" y="2514"/>
                </a:lnTo>
                <a:lnTo>
                  <a:pt x="1588" y="2510"/>
                </a:lnTo>
                <a:lnTo>
                  <a:pt x="1586" y="2510"/>
                </a:lnTo>
                <a:close/>
                <a:moveTo>
                  <a:pt x="1519" y="2417"/>
                </a:moveTo>
                <a:lnTo>
                  <a:pt x="1519" y="2415"/>
                </a:lnTo>
                <a:lnTo>
                  <a:pt x="1517" y="2415"/>
                </a:lnTo>
                <a:lnTo>
                  <a:pt x="1515" y="2417"/>
                </a:lnTo>
                <a:lnTo>
                  <a:pt x="1515" y="2419"/>
                </a:lnTo>
                <a:lnTo>
                  <a:pt x="1515" y="2419"/>
                </a:lnTo>
                <a:lnTo>
                  <a:pt x="1515" y="2419"/>
                </a:lnTo>
                <a:lnTo>
                  <a:pt x="1515" y="2422"/>
                </a:lnTo>
                <a:lnTo>
                  <a:pt x="1517" y="2422"/>
                </a:lnTo>
                <a:lnTo>
                  <a:pt x="1517" y="2422"/>
                </a:lnTo>
                <a:lnTo>
                  <a:pt x="1521" y="2422"/>
                </a:lnTo>
                <a:lnTo>
                  <a:pt x="1521" y="2419"/>
                </a:lnTo>
                <a:lnTo>
                  <a:pt x="1523" y="2419"/>
                </a:lnTo>
                <a:lnTo>
                  <a:pt x="1523" y="2417"/>
                </a:lnTo>
                <a:lnTo>
                  <a:pt x="1521" y="2417"/>
                </a:lnTo>
                <a:lnTo>
                  <a:pt x="1519" y="2417"/>
                </a:lnTo>
                <a:close/>
                <a:moveTo>
                  <a:pt x="1519" y="2426"/>
                </a:moveTo>
                <a:lnTo>
                  <a:pt x="1519" y="2426"/>
                </a:lnTo>
                <a:lnTo>
                  <a:pt x="1519" y="2426"/>
                </a:lnTo>
                <a:lnTo>
                  <a:pt x="1519" y="2426"/>
                </a:lnTo>
                <a:lnTo>
                  <a:pt x="1517" y="2424"/>
                </a:lnTo>
                <a:lnTo>
                  <a:pt x="1515" y="2424"/>
                </a:lnTo>
                <a:lnTo>
                  <a:pt x="1515" y="2426"/>
                </a:lnTo>
                <a:lnTo>
                  <a:pt x="1515" y="2426"/>
                </a:lnTo>
                <a:lnTo>
                  <a:pt x="1515" y="2428"/>
                </a:lnTo>
                <a:lnTo>
                  <a:pt x="1515" y="2428"/>
                </a:lnTo>
                <a:lnTo>
                  <a:pt x="1515" y="2430"/>
                </a:lnTo>
                <a:lnTo>
                  <a:pt x="1515" y="2430"/>
                </a:lnTo>
                <a:lnTo>
                  <a:pt x="1517" y="2430"/>
                </a:lnTo>
                <a:lnTo>
                  <a:pt x="1517" y="2428"/>
                </a:lnTo>
                <a:lnTo>
                  <a:pt x="1517" y="2426"/>
                </a:lnTo>
                <a:lnTo>
                  <a:pt x="1519" y="2426"/>
                </a:lnTo>
                <a:close/>
                <a:moveTo>
                  <a:pt x="1521" y="2443"/>
                </a:moveTo>
                <a:lnTo>
                  <a:pt x="1523" y="2443"/>
                </a:lnTo>
                <a:lnTo>
                  <a:pt x="1523" y="2443"/>
                </a:lnTo>
                <a:lnTo>
                  <a:pt x="1525" y="2440"/>
                </a:lnTo>
                <a:lnTo>
                  <a:pt x="1525" y="2440"/>
                </a:lnTo>
                <a:lnTo>
                  <a:pt x="1527" y="2443"/>
                </a:lnTo>
                <a:lnTo>
                  <a:pt x="1527" y="2443"/>
                </a:lnTo>
                <a:lnTo>
                  <a:pt x="1527" y="2440"/>
                </a:lnTo>
                <a:lnTo>
                  <a:pt x="1527" y="2440"/>
                </a:lnTo>
                <a:lnTo>
                  <a:pt x="1527" y="2438"/>
                </a:lnTo>
                <a:lnTo>
                  <a:pt x="1527" y="2438"/>
                </a:lnTo>
                <a:lnTo>
                  <a:pt x="1525" y="2438"/>
                </a:lnTo>
                <a:lnTo>
                  <a:pt x="1523" y="2440"/>
                </a:lnTo>
                <a:lnTo>
                  <a:pt x="1521" y="2440"/>
                </a:lnTo>
                <a:lnTo>
                  <a:pt x="1519" y="2440"/>
                </a:lnTo>
                <a:lnTo>
                  <a:pt x="1519" y="2443"/>
                </a:lnTo>
                <a:lnTo>
                  <a:pt x="1517" y="2443"/>
                </a:lnTo>
                <a:lnTo>
                  <a:pt x="1517" y="2445"/>
                </a:lnTo>
                <a:lnTo>
                  <a:pt x="1517" y="2447"/>
                </a:lnTo>
                <a:lnTo>
                  <a:pt x="1519" y="2445"/>
                </a:lnTo>
                <a:lnTo>
                  <a:pt x="1519" y="2445"/>
                </a:lnTo>
                <a:lnTo>
                  <a:pt x="1521" y="2443"/>
                </a:lnTo>
                <a:lnTo>
                  <a:pt x="1521" y="2443"/>
                </a:lnTo>
                <a:close/>
                <a:moveTo>
                  <a:pt x="1525" y="2457"/>
                </a:moveTo>
                <a:lnTo>
                  <a:pt x="1527" y="2453"/>
                </a:lnTo>
                <a:lnTo>
                  <a:pt x="1527" y="2453"/>
                </a:lnTo>
                <a:lnTo>
                  <a:pt x="1525" y="2451"/>
                </a:lnTo>
                <a:lnTo>
                  <a:pt x="1525" y="2451"/>
                </a:lnTo>
                <a:lnTo>
                  <a:pt x="1525" y="2451"/>
                </a:lnTo>
                <a:lnTo>
                  <a:pt x="1523" y="2447"/>
                </a:lnTo>
                <a:lnTo>
                  <a:pt x="1523" y="2447"/>
                </a:lnTo>
                <a:lnTo>
                  <a:pt x="1523" y="2449"/>
                </a:lnTo>
                <a:lnTo>
                  <a:pt x="1521" y="2449"/>
                </a:lnTo>
                <a:lnTo>
                  <a:pt x="1519" y="2449"/>
                </a:lnTo>
                <a:lnTo>
                  <a:pt x="1521" y="2451"/>
                </a:lnTo>
                <a:lnTo>
                  <a:pt x="1521" y="2455"/>
                </a:lnTo>
                <a:lnTo>
                  <a:pt x="1523" y="2457"/>
                </a:lnTo>
                <a:lnTo>
                  <a:pt x="1523" y="2459"/>
                </a:lnTo>
                <a:lnTo>
                  <a:pt x="1525" y="2459"/>
                </a:lnTo>
                <a:lnTo>
                  <a:pt x="1525" y="2457"/>
                </a:lnTo>
                <a:close/>
                <a:moveTo>
                  <a:pt x="1567" y="2497"/>
                </a:moveTo>
                <a:lnTo>
                  <a:pt x="1569" y="2497"/>
                </a:lnTo>
                <a:lnTo>
                  <a:pt x="1571" y="2497"/>
                </a:lnTo>
                <a:lnTo>
                  <a:pt x="1571" y="2497"/>
                </a:lnTo>
                <a:lnTo>
                  <a:pt x="1576" y="2499"/>
                </a:lnTo>
                <a:lnTo>
                  <a:pt x="1578" y="2499"/>
                </a:lnTo>
                <a:lnTo>
                  <a:pt x="1578" y="2499"/>
                </a:lnTo>
                <a:lnTo>
                  <a:pt x="1578" y="2499"/>
                </a:lnTo>
                <a:lnTo>
                  <a:pt x="1578" y="2497"/>
                </a:lnTo>
                <a:lnTo>
                  <a:pt x="1580" y="2497"/>
                </a:lnTo>
                <a:lnTo>
                  <a:pt x="1578" y="2495"/>
                </a:lnTo>
                <a:lnTo>
                  <a:pt x="1578" y="2495"/>
                </a:lnTo>
                <a:lnTo>
                  <a:pt x="1576" y="2495"/>
                </a:lnTo>
                <a:lnTo>
                  <a:pt x="1574" y="2493"/>
                </a:lnTo>
                <a:lnTo>
                  <a:pt x="1571" y="2491"/>
                </a:lnTo>
                <a:lnTo>
                  <a:pt x="1569" y="2491"/>
                </a:lnTo>
                <a:lnTo>
                  <a:pt x="1565" y="2491"/>
                </a:lnTo>
                <a:lnTo>
                  <a:pt x="1563" y="2491"/>
                </a:lnTo>
                <a:lnTo>
                  <a:pt x="1563" y="2491"/>
                </a:lnTo>
                <a:lnTo>
                  <a:pt x="1561" y="2493"/>
                </a:lnTo>
                <a:lnTo>
                  <a:pt x="1563" y="2495"/>
                </a:lnTo>
                <a:lnTo>
                  <a:pt x="1565" y="2497"/>
                </a:lnTo>
                <a:lnTo>
                  <a:pt x="1565" y="2499"/>
                </a:lnTo>
                <a:lnTo>
                  <a:pt x="1567" y="2497"/>
                </a:lnTo>
                <a:lnTo>
                  <a:pt x="1567" y="2497"/>
                </a:lnTo>
                <a:close/>
                <a:moveTo>
                  <a:pt x="1712" y="2222"/>
                </a:moveTo>
                <a:lnTo>
                  <a:pt x="1710" y="2222"/>
                </a:lnTo>
                <a:lnTo>
                  <a:pt x="1708" y="2222"/>
                </a:lnTo>
                <a:lnTo>
                  <a:pt x="1708" y="2222"/>
                </a:lnTo>
                <a:lnTo>
                  <a:pt x="1710" y="2225"/>
                </a:lnTo>
                <a:lnTo>
                  <a:pt x="1710" y="2225"/>
                </a:lnTo>
                <a:lnTo>
                  <a:pt x="1712" y="2225"/>
                </a:lnTo>
                <a:lnTo>
                  <a:pt x="1712" y="2225"/>
                </a:lnTo>
                <a:lnTo>
                  <a:pt x="1712" y="2222"/>
                </a:lnTo>
                <a:close/>
                <a:moveTo>
                  <a:pt x="1680" y="2508"/>
                </a:moveTo>
                <a:lnTo>
                  <a:pt x="1680" y="2508"/>
                </a:lnTo>
                <a:lnTo>
                  <a:pt x="1678" y="2508"/>
                </a:lnTo>
                <a:lnTo>
                  <a:pt x="1678" y="2508"/>
                </a:lnTo>
                <a:lnTo>
                  <a:pt x="1674" y="2508"/>
                </a:lnTo>
                <a:lnTo>
                  <a:pt x="1672" y="2505"/>
                </a:lnTo>
                <a:lnTo>
                  <a:pt x="1672" y="2508"/>
                </a:lnTo>
                <a:lnTo>
                  <a:pt x="1672" y="2508"/>
                </a:lnTo>
                <a:lnTo>
                  <a:pt x="1670" y="2508"/>
                </a:lnTo>
                <a:lnTo>
                  <a:pt x="1670" y="2510"/>
                </a:lnTo>
                <a:lnTo>
                  <a:pt x="1670" y="2510"/>
                </a:lnTo>
                <a:lnTo>
                  <a:pt x="1672" y="2510"/>
                </a:lnTo>
                <a:lnTo>
                  <a:pt x="1674" y="2510"/>
                </a:lnTo>
                <a:lnTo>
                  <a:pt x="1674" y="2510"/>
                </a:lnTo>
                <a:lnTo>
                  <a:pt x="1676" y="2508"/>
                </a:lnTo>
                <a:lnTo>
                  <a:pt x="1680" y="2508"/>
                </a:lnTo>
                <a:lnTo>
                  <a:pt x="1680" y="2508"/>
                </a:lnTo>
                <a:lnTo>
                  <a:pt x="1683" y="2508"/>
                </a:lnTo>
                <a:lnTo>
                  <a:pt x="1683" y="2508"/>
                </a:lnTo>
                <a:lnTo>
                  <a:pt x="1683" y="2508"/>
                </a:lnTo>
                <a:lnTo>
                  <a:pt x="1680" y="2508"/>
                </a:lnTo>
                <a:close/>
                <a:moveTo>
                  <a:pt x="1724" y="2451"/>
                </a:moveTo>
                <a:lnTo>
                  <a:pt x="1727" y="2449"/>
                </a:lnTo>
                <a:lnTo>
                  <a:pt x="1724" y="2449"/>
                </a:lnTo>
                <a:lnTo>
                  <a:pt x="1724" y="2449"/>
                </a:lnTo>
                <a:lnTo>
                  <a:pt x="1722" y="2449"/>
                </a:lnTo>
                <a:lnTo>
                  <a:pt x="1722" y="2451"/>
                </a:lnTo>
                <a:lnTo>
                  <a:pt x="1722" y="2451"/>
                </a:lnTo>
                <a:lnTo>
                  <a:pt x="1724" y="2453"/>
                </a:lnTo>
                <a:lnTo>
                  <a:pt x="1724" y="2453"/>
                </a:lnTo>
                <a:lnTo>
                  <a:pt x="1724" y="2451"/>
                </a:lnTo>
                <a:close/>
                <a:moveTo>
                  <a:pt x="1745" y="2447"/>
                </a:moveTo>
                <a:lnTo>
                  <a:pt x="1745" y="2447"/>
                </a:lnTo>
                <a:lnTo>
                  <a:pt x="1747" y="2445"/>
                </a:lnTo>
                <a:lnTo>
                  <a:pt x="1747" y="2445"/>
                </a:lnTo>
                <a:lnTo>
                  <a:pt x="1747" y="2445"/>
                </a:lnTo>
                <a:lnTo>
                  <a:pt x="1750" y="2443"/>
                </a:lnTo>
                <a:lnTo>
                  <a:pt x="1750" y="2443"/>
                </a:lnTo>
                <a:lnTo>
                  <a:pt x="1747" y="2443"/>
                </a:lnTo>
                <a:lnTo>
                  <a:pt x="1747" y="2440"/>
                </a:lnTo>
                <a:lnTo>
                  <a:pt x="1745" y="2443"/>
                </a:lnTo>
                <a:lnTo>
                  <a:pt x="1745" y="2443"/>
                </a:lnTo>
                <a:lnTo>
                  <a:pt x="1743" y="2443"/>
                </a:lnTo>
                <a:lnTo>
                  <a:pt x="1741" y="2443"/>
                </a:lnTo>
                <a:lnTo>
                  <a:pt x="1741" y="2443"/>
                </a:lnTo>
                <a:lnTo>
                  <a:pt x="1739" y="2443"/>
                </a:lnTo>
                <a:lnTo>
                  <a:pt x="1739" y="2443"/>
                </a:lnTo>
                <a:lnTo>
                  <a:pt x="1737" y="2443"/>
                </a:lnTo>
                <a:lnTo>
                  <a:pt x="1735" y="2443"/>
                </a:lnTo>
                <a:lnTo>
                  <a:pt x="1733" y="2443"/>
                </a:lnTo>
                <a:lnTo>
                  <a:pt x="1731" y="2440"/>
                </a:lnTo>
                <a:lnTo>
                  <a:pt x="1731" y="2440"/>
                </a:lnTo>
                <a:lnTo>
                  <a:pt x="1731" y="2443"/>
                </a:lnTo>
                <a:lnTo>
                  <a:pt x="1731" y="2443"/>
                </a:lnTo>
                <a:lnTo>
                  <a:pt x="1731" y="2443"/>
                </a:lnTo>
                <a:lnTo>
                  <a:pt x="1733" y="2445"/>
                </a:lnTo>
                <a:lnTo>
                  <a:pt x="1735" y="2445"/>
                </a:lnTo>
                <a:lnTo>
                  <a:pt x="1735" y="2447"/>
                </a:lnTo>
                <a:lnTo>
                  <a:pt x="1735" y="2447"/>
                </a:lnTo>
                <a:lnTo>
                  <a:pt x="1731" y="2447"/>
                </a:lnTo>
                <a:lnTo>
                  <a:pt x="1731" y="2447"/>
                </a:lnTo>
                <a:lnTo>
                  <a:pt x="1731" y="2449"/>
                </a:lnTo>
                <a:lnTo>
                  <a:pt x="1731" y="2449"/>
                </a:lnTo>
                <a:lnTo>
                  <a:pt x="1733" y="2449"/>
                </a:lnTo>
                <a:lnTo>
                  <a:pt x="1733" y="2449"/>
                </a:lnTo>
                <a:lnTo>
                  <a:pt x="1735" y="2449"/>
                </a:lnTo>
                <a:lnTo>
                  <a:pt x="1735" y="2449"/>
                </a:lnTo>
                <a:lnTo>
                  <a:pt x="1735" y="2449"/>
                </a:lnTo>
                <a:lnTo>
                  <a:pt x="1735" y="2449"/>
                </a:lnTo>
                <a:lnTo>
                  <a:pt x="1733" y="2451"/>
                </a:lnTo>
                <a:lnTo>
                  <a:pt x="1733" y="2451"/>
                </a:lnTo>
                <a:lnTo>
                  <a:pt x="1731" y="2453"/>
                </a:lnTo>
                <a:lnTo>
                  <a:pt x="1727" y="2453"/>
                </a:lnTo>
                <a:lnTo>
                  <a:pt x="1724" y="2455"/>
                </a:lnTo>
                <a:lnTo>
                  <a:pt x="1727" y="2457"/>
                </a:lnTo>
                <a:lnTo>
                  <a:pt x="1729" y="2457"/>
                </a:lnTo>
                <a:lnTo>
                  <a:pt x="1731" y="2457"/>
                </a:lnTo>
                <a:lnTo>
                  <a:pt x="1731" y="2457"/>
                </a:lnTo>
                <a:lnTo>
                  <a:pt x="1733" y="2457"/>
                </a:lnTo>
                <a:lnTo>
                  <a:pt x="1733" y="2457"/>
                </a:lnTo>
                <a:lnTo>
                  <a:pt x="1733" y="2455"/>
                </a:lnTo>
                <a:lnTo>
                  <a:pt x="1735" y="2455"/>
                </a:lnTo>
                <a:lnTo>
                  <a:pt x="1735" y="2453"/>
                </a:lnTo>
                <a:lnTo>
                  <a:pt x="1735" y="2453"/>
                </a:lnTo>
                <a:lnTo>
                  <a:pt x="1737" y="2453"/>
                </a:lnTo>
                <a:lnTo>
                  <a:pt x="1739" y="2453"/>
                </a:lnTo>
                <a:lnTo>
                  <a:pt x="1739" y="2453"/>
                </a:lnTo>
                <a:lnTo>
                  <a:pt x="1743" y="2449"/>
                </a:lnTo>
                <a:lnTo>
                  <a:pt x="1745" y="2447"/>
                </a:lnTo>
                <a:close/>
                <a:moveTo>
                  <a:pt x="1630" y="2529"/>
                </a:moveTo>
                <a:lnTo>
                  <a:pt x="1626" y="2529"/>
                </a:lnTo>
                <a:lnTo>
                  <a:pt x="1626" y="2529"/>
                </a:lnTo>
                <a:lnTo>
                  <a:pt x="1624" y="2529"/>
                </a:lnTo>
                <a:lnTo>
                  <a:pt x="1624" y="2529"/>
                </a:lnTo>
                <a:lnTo>
                  <a:pt x="1626" y="2529"/>
                </a:lnTo>
                <a:lnTo>
                  <a:pt x="1626" y="2531"/>
                </a:lnTo>
                <a:lnTo>
                  <a:pt x="1628" y="2531"/>
                </a:lnTo>
                <a:lnTo>
                  <a:pt x="1628" y="2531"/>
                </a:lnTo>
                <a:lnTo>
                  <a:pt x="1630" y="2531"/>
                </a:lnTo>
                <a:lnTo>
                  <a:pt x="1630" y="2529"/>
                </a:lnTo>
                <a:lnTo>
                  <a:pt x="1630" y="2529"/>
                </a:lnTo>
                <a:lnTo>
                  <a:pt x="1630" y="2529"/>
                </a:lnTo>
                <a:close/>
                <a:moveTo>
                  <a:pt x="1636" y="2514"/>
                </a:moveTo>
                <a:lnTo>
                  <a:pt x="1634" y="2512"/>
                </a:lnTo>
                <a:lnTo>
                  <a:pt x="1630" y="2512"/>
                </a:lnTo>
                <a:lnTo>
                  <a:pt x="1624" y="2510"/>
                </a:lnTo>
                <a:lnTo>
                  <a:pt x="1622" y="2510"/>
                </a:lnTo>
                <a:lnTo>
                  <a:pt x="1618" y="2512"/>
                </a:lnTo>
                <a:lnTo>
                  <a:pt x="1620" y="2514"/>
                </a:lnTo>
                <a:lnTo>
                  <a:pt x="1620" y="2516"/>
                </a:lnTo>
                <a:lnTo>
                  <a:pt x="1622" y="2516"/>
                </a:lnTo>
                <a:lnTo>
                  <a:pt x="1622" y="2516"/>
                </a:lnTo>
                <a:lnTo>
                  <a:pt x="1626" y="2518"/>
                </a:lnTo>
                <a:lnTo>
                  <a:pt x="1626" y="2518"/>
                </a:lnTo>
                <a:lnTo>
                  <a:pt x="1628" y="2516"/>
                </a:lnTo>
                <a:lnTo>
                  <a:pt x="1628" y="2516"/>
                </a:lnTo>
                <a:lnTo>
                  <a:pt x="1630" y="2516"/>
                </a:lnTo>
                <a:lnTo>
                  <a:pt x="1630" y="2516"/>
                </a:lnTo>
                <a:lnTo>
                  <a:pt x="1630" y="2516"/>
                </a:lnTo>
                <a:lnTo>
                  <a:pt x="1630" y="2516"/>
                </a:lnTo>
                <a:lnTo>
                  <a:pt x="1630" y="2516"/>
                </a:lnTo>
                <a:lnTo>
                  <a:pt x="1632" y="2518"/>
                </a:lnTo>
                <a:lnTo>
                  <a:pt x="1632" y="2518"/>
                </a:lnTo>
                <a:lnTo>
                  <a:pt x="1634" y="2518"/>
                </a:lnTo>
                <a:lnTo>
                  <a:pt x="1634" y="2516"/>
                </a:lnTo>
                <a:lnTo>
                  <a:pt x="1636" y="2516"/>
                </a:lnTo>
                <a:lnTo>
                  <a:pt x="1636" y="2516"/>
                </a:lnTo>
                <a:lnTo>
                  <a:pt x="1636" y="2514"/>
                </a:lnTo>
                <a:lnTo>
                  <a:pt x="1636" y="2514"/>
                </a:lnTo>
                <a:close/>
                <a:moveTo>
                  <a:pt x="1632" y="2524"/>
                </a:moveTo>
                <a:lnTo>
                  <a:pt x="1632" y="2524"/>
                </a:lnTo>
                <a:lnTo>
                  <a:pt x="1632" y="2524"/>
                </a:lnTo>
                <a:lnTo>
                  <a:pt x="1630" y="2524"/>
                </a:lnTo>
                <a:lnTo>
                  <a:pt x="1630" y="2524"/>
                </a:lnTo>
                <a:lnTo>
                  <a:pt x="1630" y="2526"/>
                </a:lnTo>
                <a:lnTo>
                  <a:pt x="1628" y="2526"/>
                </a:lnTo>
                <a:lnTo>
                  <a:pt x="1628" y="2526"/>
                </a:lnTo>
                <a:lnTo>
                  <a:pt x="1632" y="2526"/>
                </a:lnTo>
                <a:lnTo>
                  <a:pt x="1632" y="2526"/>
                </a:lnTo>
                <a:lnTo>
                  <a:pt x="1632" y="2529"/>
                </a:lnTo>
                <a:lnTo>
                  <a:pt x="1632" y="2529"/>
                </a:lnTo>
                <a:lnTo>
                  <a:pt x="1632" y="2526"/>
                </a:lnTo>
                <a:lnTo>
                  <a:pt x="1632" y="2526"/>
                </a:lnTo>
                <a:lnTo>
                  <a:pt x="1632" y="2526"/>
                </a:lnTo>
                <a:lnTo>
                  <a:pt x="1632" y="2524"/>
                </a:lnTo>
                <a:close/>
                <a:moveTo>
                  <a:pt x="1643" y="2516"/>
                </a:moveTo>
                <a:lnTo>
                  <a:pt x="1643" y="2516"/>
                </a:lnTo>
                <a:lnTo>
                  <a:pt x="1643" y="2516"/>
                </a:lnTo>
                <a:lnTo>
                  <a:pt x="1643" y="2516"/>
                </a:lnTo>
                <a:lnTo>
                  <a:pt x="1643" y="2518"/>
                </a:lnTo>
                <a:lnTo>
                  <a:pt x="1643" y="2518"/>
                </a:lnTo>
                <a:lnTo>
                  <a:pt x="1643" y="2518"/>
                </a:lnTo>
                <a:lnTo>
                  <a:pt x="1645" y="2516"/>
                </a:lnTo>
                <a:lnTo>
                  <a:pt x="1645" y="2516"/>
                </a:lnTo>
                <a:lnTo>
                  <a:pt x="1645" y="2516"/>
                </a:lnTo>
                <a:lnTo>
                  <a:pt x="1643" y="2516"/>
                </a:lnTo>
                <a:close/>
                <a:moveTo>
                  <a:pt x="1737" y="2440"/>
                </a:moveTo>
                <a:lnTo>
                  <a:pt x="1737" y="2440"/>
                </a:lnTo>
                <a:lnTo>
                  <a:pt x="1737" y="2440"/>
                </a:lnTo>
                <a:lnTo>
                  <a:pt x="1735" y="2440"/>
                </a:lnTo>
                <a:lnTo>
                  <a:pt x="1735" y="2440"/>
                </a:lnTo>
                <a:lnTo>
                  <a:pt x="1735" y="2443"/>
                </a:lnTo>
                <a:lnTo>
                  <a:pt x="1737" y="2443"/>
                </a:lnTo>
                <a:lnTo>
                  <a:pt x="1737" y="2440"/>
                </a:lnTo>
                <a:close/>
                <a:moveTo>
                  <a:pt x="1297" y="1640"/>
                </a:moveTo>
                <a:lnTo>
                  <a:pt x="1297" y="1640"/>
                </a:lnTo>
                <a:lnTo>
                  <a:pt x="1297" y="1642"/>
                </a:lnTo>
                <a:lnTo>
                  <a:pt x="1299" y="1642"/>
                </a:lnTo>
                <a:lnTo>
                  <a:pt x="1299" y="1642"/>
                </a:lnTo>
                <a:lnTo>
                  <a:pt x="1299" y="1642"/>
                </a:lnTo>
                <a:lnTo>
                  <a:pt x="1299" y="1642"/>
                </a:lnTo>
                <a:lnTo>
                  <a:pt x="1301" y="1640"/>
                </a:lnTo>
                <a:lnTo>
                  <a:pt x="1301" y="1640"/>
                </a:lnTo>
                <a:lnTo>
                  <a:pt x="1299" y="1638"/>
                </a:lnTo>
                <a:lnTo>
                  <a:pt x="1297" y="1640"/>
                </a:lnTo>
                <a:close/>
                <a:moveTo>
                  <a:pt x="1291" y="1640"/>
                </a:moveTo>
                <a:lnTo>
                  <a:pt x="1291" y="1640"/>
                </a:lnTo>
                <a:lnTo>
                  <a:pt x="1291" y="1640"/>
                </a:lnTo>
                <a:lnTo>
                  <a:pt x="1291" y="1638"/>
                </a:lnTo>
                <a:lnTo>
                  <a:pt x="1287" y="1633"/>
                </a:lnTo>
                <a:lnTo>
                  <a:pt x="1287" y="1631"/>
                </a:lnTo>
                <a:lnTo>
                  <a:pt x="1284" y="1631"/>
                </a:lnTo>
                <a:lnTo>
                  <a:pt x="1284" y="1629"/>
                </a:lnTo>
                <a:lnTo>
                  <a:pt x="1284" y="1629"/>
                </a:lnTo>
                <a:lnTo>
                  <a:pt x="1282" y="1629"/>
                </a:lnTo>
                <a:lnTo>
                  <a:pt x="1282" y="1631"/>
                </a:lnTo>
                <a:lnTo>
                  <a:pt x="1280" y="1631"/>
                </a:lnTo>
                <a:lnTo>
                  <a:pt x="1280" y="1631"/>
                </a:lnTo>
                <a:lnTo>
                  <a:pt x="1282" y="1631"/>
                </a:lnTo>
                <a:lnTo>
                  <a:pt x="1282" y="1631"/>
                </a:lnTo>
                <a:lnTo>
                  <a:pt x="1282" y="1631"/>
                </a:lnTo>
                <a:lnTo>
                  <a:pt x="1284" y="1635"/>
                </a:lnTo>
                <a:lnTo>
                  <a:pt x="1287" y="1638"/>
                </a:lnTo>
                <a:lnTo>
                  <a:pt x="1287" y="1638"/>
                </a:lnTo>
                <a:lnTo>
                  <a:pt x="1289" y="1640"/>
                </a:lnTo>
                <a:lnTo>
                  <a:pt x="1287" y="1640"/>
                </a:lnTo>
                <a:lnTo>
                  <a:pt x="1284" y="1642"/>
                </a:lnTo>
                <a:lnTo>
                  <a:pt x="1282" y="1642"/>
                </a:lnTo>
                <a:lnTo>
                  <a:pt x="1282" y="1644"/>
                </a:lnTo>
                <a:lnTo>
                  <a:pt x="1282" y="1644"/>
                </a:lnTo>
                <a:lnTo>
                  <a:pt x="1282" y="1646"/>
                </a:lnTo>
                <a:lnTo>
                  <a:pt x="1284" y="1646"/>
                </a:lnTo>
                <a:lnTo>
                  <a:pt x="1287" y="1646"/>
                </a:lnTo>
                <a:lnTo>
                  <a:pt x="1291" y="1644"/>
                </a:lnTo>
                <a:lnTo>
                  <a:pt x="1293" y="1642"/>
                </a:lnTo>
                <a:lnTo>
                  <a:pt x="1291" y="1642"/>
                </a:lnTo>
                <a:lnTo>
                  <a:pt x="1291" y="1640"/>
                </a:lnTo>
                <a:close/>
                <a:moveTo>
                  <a:pt x="1023" y="2030"/>
                </a:moveTo>
                <a:lnTo>
                  <a:pt x="1023" y="2030"/>
                </a:lnTo>
                <a:lnTo>
                  <a:pt x="1023" y="2032"/>
                </a:lnTo>
                <a:lnTo>
                  <a:pt x="1025" y="2030"/>
                </a:lnTo>
                <a:lnTo>
                  <a:pt x="1025" y="2030"/>
                </a:lnTo>
                <a:lnTo>
                  <a:pt x="1025" y="2030"/>
                </a:lnTo>
                <a:lnTo>
                  <a:pt x="1023" y="2030"/>
                </a:lnTo>
                <a:close/>
                <a:moveTo>
                  <a:pt x="1284" y="1638"/>
                </a:moveTo>
                <a:lnTo>
                  <a:pt x="1284" y="1635"/>
                </a:lnTo>
                <a:lnTo>
                  <a:pt x="1282" y="1635"/>
                </a:lnTo>
                <a:lnTo>
                  <a:pt x="1280" y="1635"/>
                </a:lnTo>
                <a:lnTo>
                  <a:pt x="1280" y="1635"/>
                </a:lnTo>
                <a:lnTo>
                  <a:pt x="1280" y="1638"/>
                </a:lnTo>
                <a:lnTo>
                  <a:pt x="1280" y="1638"/>
                </a:lnTo>
                <a:lnTo>
                  <a:pt x="1282" y="1638"/>
                </a:lnTo>
                <a:lnTo>
                  <a:pt x="1282" y="1638"/>
                </a:lnTo>
                <a:lnTo>
                  <a:pt x="1284" y="1638"/>
                </a:lnTo>
                <a:close/>
                <a:moveTo>
                  <a:pt x="987" y="1271"/>
                </a:moveTo>
                <a:lnTo>
                  <a:pt x="985" y="1273"/>
                </a:lnTo>
                <a:lnTo>
                  <a:pt x="989" y="1275"/>
                </a:lnTo>
                <a:lnTo>
                  <a:pt x="989" y="1275"/>
                </a:lnTo>
                <a:lnTo>
                  <a:pt x="987" y="1273"/>
                </a:lnTo>
                <a:lnTo>
                  <a:pt x="987" y="1271"/>
                </a:lnTo>
                <a:close/>
                <a:moveTo>
                  <a:pt x="1064" y="1315"/>
                </a:moveTo>
                <a:lnTo>
                  <a:pt x="1062" y="1315"/>
                </a:lnTo>
                <a:lnTo>
                  <a:pt x="1062" y="1317"/>
                </a:lnTo>
                <a:lnTo>
                  <a:pt x="1062" y="1317"/>
                </a:lnTo>
                <a:lnTo>
                  <a:pt x="1064" y="1317"/>
                </a:lnTo>
                <a:lnTo>
                  <a:pt x="1064" y="1317"/>
                </a:lnTo>
                <a:lnTo>
                  <a:pt x="1064" y="1315"/>
                </a:lnTo>
                <a:lnTo>
                  <a:pt x="1064" y="1315"/>
                </a:lnTo>
                <a:close/>
                <a:moveTo>
                  <a:pt x="999" y="1357"/>
                </a:moveTo>
                <a:lnTo>
                  <a:pt x="999" y="1359"/>
                </a:lnTo>
                <a:lnTo>
                  <a:pt x="999" y="1359"/>
                </a:lnTo>
                <a:lnTo>
                  <a:pt x="999" y="1359"/>
                </a:lnTo>
                <a:lnTo>
                  <a:pt x="1002" y="1359"/>
                </a:lnTo>
                <a:lnTo>
                  <a:pt x="999" y="1359"/>
                </a:lnTo>
                <a:lnTo>
                  <a:pt x="999" y="1357"/>
                </a:lnTo>
                <a:close/>
                <a:moveTo>
                  <a:pt x="891" y="1132"/>
                </a:moveTo>
                <a:lnTo>
                  <a:pt x="891" y="1132"/>
                </a:lnTo>
                <a:lnTo>
                  <a:pt x="891" y="1134"/>
                </a:lnTo>
                <a:lnTo>
                  <a:pt x="893" y="1134"/>
                </a:lnTo>
                <a:lnTo>
                  <a:pt x="893" y="1134"/>
                </a:lnTo>
                <a:lnTo>
                  <a:pt x="895" y="1134"/>
                </a:lnTo>
                <a:lnTo>
                  <a:pt x="893" y="1134"/>
                </a:lnTo>
                <a:lnTo>
                  <a:pt x="893" y="1132"/>
                </a:lnTo>
                <a:lnTo>
                  <a:pt x="891" y="1132"/>
                </a:lnTo>
                <a:lnTo>
                  <a:pt x="891" y="1132"/>
                </a:lnTo>
                <a:lnTo>
                  <a:pt x="891" y="1132"/>
                </a:lnTo>
                <a:lnTo>
                  <a:pt x="891" y="1132"/>
                </a:lnTo>
                <a:lnTo>
                  <a:pt x="891" y="1132"/>
                </a:lnTo>
                <a:close/>
                <a:moveTo>
                  <a:pt x="1515" y="2401"/>
                </a:moveTo>
                <a:lnTo>
                  <a:pt x="1517" y="2399"/>
                </a:lnTo>
                <a:lnTo>
                  <a:pt x="1519" y="2394"/>
                </a:lnTo>
                <a:lnTo>
                  <a:pt x="1519" y="2394"/>
                </a:lnTo>
                <a:lnTo>
                  <a:pt x="1519" y="2392"/>
                </a:lnTo>
                <a:lnTo>
                  <a:pt x="1517" y="2392"/>
                </a:lnTo>
                <a:lnTo>
                  <a:pt x="1517" y="2394"/>
                </a:lnTo>
                <a:lnTo>
                  <a:pt x="1515" y="2394"/>
                </a:lnTo>
                <a:lnTo>
                  <a:pt x="1513" y="2394"/>
                </a:lnTo>
                <a:lnTo>
                  <a:pt x="1513" y="2394"/>
                </a:lnTo>
                <a:lnTo>
                  <a:pt x="1513" y="2394"/>
                </a:lnTo>
                <a:lnTo>
                  <a:pt x="1513" y="2396"/>
                </a:lnTo>
                <a:lnTo>
                  <a:pt x="1513" y="2396"/>
                </a:lnTo>
                <a:lnTo>
                  <a:pt x="1513" y="2396"/>
                </a:lnTo>
                <a:lnTo>
                  <a:pt x="1513" y="2396"/>
                </a:lnTo>
                <a:lnTo>
                  <a:pt x="1515" y="2399"/>
                </a:lnTo>
                <a:lnTo>
                  <a:pt x="1513" y="2399"/>
                </a:lnTo>
                <a:lnTo>
                  <a:pt x="1513" y="2401"/>
                </a:lnTo>
                <a:lnTo>
                  <a:pt x="1513" y="2401"/>
                </a:lnTo>
                <a:lnTo>
                  <a:pt x="1513" y="2401"/>
                </a:lnTo>
                <a:lnTo>
                  <a:pt x="1515" y="2401"/>
                </a:lnTo>
                <a:close/>
                <a:moveTo>
                  <a:pt x="939" y="1212"/>
                </a:moveTo>
                <a:lnTo>
                  <a:pt x="939" y="1214"/>
                </a:lnTo>
                <a:lnTo>
                  <a:pt x="939" y="1216"/>
                </a:lnTo>
                <a:lnTo>
                  <a:pt x="937" y="1216"/>
                </a:lnTo>
                <a:lnTo>
                  <a:pt x="939" y="1218"/>
                </a:lnTo>
                <a:lnTo>
                  <a:pt x="939" y="1218"/>
                </a:lnTo>
                <a:lnTo>
                  <a:pt x="939" y="1216"/>
                </a:lnTo>
                <a:lnTo>
                  <a:pt x="939" y="1214"/>
                </a:lnTo>
                <a:lnTo>
                  <a:pt x="939" y="1212"/>
                </a:lnTo>
                <a:close/>
                <a:moveTo>
                  <a:pt x="983" y="1271"/>
                </a:moveTo>
                <a:lnTo>
                  <a:pt x="983" y="1269"/>
                </a:lnTo>
                <a:lnTo>
                  <a:pt x="983" y="1269"/>
                </a:lnTo>
                <a:lnTo>
                  <a:pt x="983" y="1266"/>
                </a:lnTo>
                <a:lnTo>
                  <a:pt x="983" y="1266"/>
                </a:lnTo>
                <a:lnTo>
                  <a:pt x="983" y="1262"/>
                </a:lnTo>
                <a:lnTo>
                  <a:pt x="983" y="1260"/>
                </a:lnTo>
                <a:lnTo>
                  <a:pt x="983" y="1266"/>
                </a:lnTo>
                <a:lnTo>
                  <a:pt x="981" y="1269"/>
                </a:lnTo>
                <a:lnTo>
                  <a:pt x="983" y="1269"/>
                </a:lnTo>
                <a:lnTo>
                  <a:pt x="983" y="1269"/>
                </a:lnTo>
                <a:lnTo>
                  <a:pt x="983" y="1271"/>
                </a:lnTo>
                <a:lnTo>
                  <a:pt x="985" y="1273"/>
                </a:lnTo>
                <a:lnTo>
                  <a:pt x="985" y="1273"/>
                </a:lnTo>
                <a:lnTo>
                  <a:pt x="985" y="1271"/>
                </a:lnTo>
                <a:lnTo>
                  <a:pt x="983" y="1271"/>
                </a:lnTo>
                <a:close/>
                <a:moveTo>
                  <a:pt x="895" y="1201"/>
                </a:moveTo>
                <a:lnTo>
                  <a:pt x="895" y="1201"/>
                </a:lnTo>
                <a:lnTo>
                  <a:pt x="895" y="1199"/>
                </a:lnTo>
                <a:lnTo>
                  <a:pt x="893" y="1199"/>
                </a:lnTo>
                <a:lnTo>
                  <a:pt x="893" y="1201"/>
                </a:lnTo>
                <a:lnTo>
                  <a:pt x="893" y="1201"/>
                </a:lnTo>
                <a:lnTo>
                  <a:pt x="895" y="1204"/>
                </a:lnTo>
                <a:lnTo>
                  <a:pt x="895" y="1204"/>
                </a:lnTo>
                <a:lnTo>
                  <a:pt x="895" y="1201"/>
                </a:lnTo>
                <a:lnTo>
                  <a:pt x="895" y="1201"/>
                </a:lnTo>
                <a:close/>
                <a:moveTo>
                  <a:pt x="1523" y="2375"/>
                </a:moveTo>
                <a:lnTo>
                  <a:pt x="1521" y="2378"/>
                </a:lnTo>
                <a:lnTo>
                  <a:pt x="1519" y="2378"/>
                </a:lnTo>
                <a:lnTo>
                  <a:pt x="1517" y="2380"/>
                </a:lnTo>
                <a:lnTo>
                  <a:pt x="1517" y="2380"/>
                </a:lnTo>
                <a:lnTo>
                  <a:pt x="1519" y="2382"/>
                </a:lnTo>
                <a:lnTo>
                  <a:pt x="1519" y="2382"/>
                </a:lnTo>
                <a:lnTo>
                  <a:pt x="1519" y="2384"/>
                </a:lnTo>
                <a:lnTo>
                  <a:pt x="1519" y="2386"/>
                </a:lnTo>
                <a:lnTo>
                  <a:pt x="1521" y="2386"/>
                </a:lnTo>
                <a:lnTo>
                  <a:pt x="1521" y="2388"/>
                </a:lnTo>
                <a:lnTo>
                  <a:pt x="1523" y="2390"/>
                </a:lnTo>
                <a:lnTo>
                  <a:pt x="1525" y="2390"/>
                </a:lnTo>
                <a:lnTo>
                  <a:pt x="1527" y="2390"/>
                </a:lnTo>
                <a:lnTo>
                  <a:pt x="1527" y="2390"/>
                </a:lnTo>
                <a:lnTo>
                  <a:pt x="1527" y="2386"/>
                </a:lnTo>
                <a:lnTo>
                  <a:pt x="1527" y="2386"/>
                </a:lnTo>
                <a:lnTo>
                  <a:pt x="1527" y="2386"/>
                </a:lnTo>
                <a:lnTo>
                  <a:pt x="1527" y="2384"/>
                </a:lnTo>
                <a:lnTo>
                  <a:pt x="1525" y="2384"/>
                </a:lnTo>
                <a:lnTo>
                  <a:pt x="1525" y="2382"/>
                </a:lnTo>
                <a:lnTo>
                  <a:pt x="1525" y="2382"/>
                </a:lnTo>
                <a:lnTo>
                  <a:pt x="1525" y="2380"/>
                </a:lnTo>
                <a:lnTo>
                  <a:pt x="1523" y="2380"/>
                </a:lnTo>
                <a:lnTo>
                  <a:pt x="1523" y="2380"/>
                </a:lnTo>
                <a:lnTo>
                  <a:pt x="1523" y="2375"/>
                </a:lnTo>
                <a:lnTo>
                  <a:pt x="1523" y="2375"/>
                </a:lnTo>
                <a:close/>
                <a:moveTo>
                  <a:pt x="1511" y="2390"/>
                </a:moveTo>
                <a:lnTo>
                  <a:pt x="1513" y="2392"/>
                </a:lnTo>
                <a:lnTo>
                  <a:pt x="1513" y="2392"/>
                </a:lnTo>
                <a:lnTo>
                  <a:pt x="1515" y="2392"/>
                </a:lnTo>
                <a:lnTo>
                  <a:pt x="1517" y="2390"/>
                </a:lnTo>
                <a:lnTo>
                  <a:pt x="1519" y="2390"/>
                </a:lnTo>
                <a:lnTo>
                  <a:pt x="1519" y="2386"/>
                </a:lnTo>
                <a:lnTo>
                  <a:pt x="1517" y="2382"/>
                </a:lnTo>
                <a:lnTo>
                  <a:pt x="1517" y="2380"/>
                </a:lnTo>
                <a:lnTo>
                  <a:pt x="1515" y="2380"/>
                </a:lnTo>
                <a:lnTo>
                  <a:pt x="1513" y="2380"/>
                </a:lnTo>
                <a:lnTo>
                  <a:pt x="1513" y="2380"/>
                </a:lnTo>
                <a:lnTo>
                  <a:pt x="1513" y="2382"/>
                </a:lnTo>
                <a:lnTo>
                  <a:pt x="1513" y="2382"/>
                </a:lnTo>
                <a:lnTo>
                  <a:pt x="1513" y="2384"/>
                </a:lnTo>
                <a:lnTo>
                  <a:pt x="1511" y="2390"/>
                </a:lnTo>
                <a:close/>
                <a:moveTo>
                  <a:pt x="1465" y="2132"/>
                </a:moveTo>
                <a:lnTo>
                  <a:pt x="1465" y="2132"/>
                </a:lnTo>
                <a:lnTo>
                  <a:pt x="1465" y="2132"/>
                </a:lnTo>
                <a:lnTo>
                  <a:pt x="1465" y="2132"/>
                </a:lnTo>
                <a:lnTo>
                  <a:pt x="1465" y="2132"/>
                </a:lnTo>
                <a:lnTo>
                  <a:pt x="1463" y="2132"/>
                </a:lnTo>
                <a:lnTo>
                  <a:pt x="1463" y="2132"/>
                </a:lnTo>
                <a:lnTo>
                  <a:pt x="1463" y="2132"/>
                </a:lnTo>
                <a:lnTo>
                  <a:pt x="1467" y="2132"/>
                </a:lnTo>
                <a:lnTo>
                  <a:pt x="1467" y="2132"/>
                </a:lnTo>
                <a:lnTo>
                  <a:pt x="1467" y="2132"/>
                </a:lnTo>
                <a:lnTo>
                  <a:pt x="1467" y="2132"/>
                </a:lnTo>
                <a:lnTo>
                  <a:pt x="1465" y="2132"/>
                </a:lnTo>
                <a:close/>
                <a:moveTo>
                  <a:pt x="1521" y="2373"/>
                </a:moveTo>
                <a:lnTo>
                  <a:pt x="1519" y="2373"/>
                </a:lnTo>
                <a:lnTo>
                  <a:pt x="1519" y="2373"/>
                </a:lnTo>
                <a:lnTo>
                  <a:pt x="1517" y="2373"/>
                </a:lnTo>
                <a:lnTo>
                  <a:pt x="1519" y="2375"/>
                </a:lnTo>
                <a:lnTo>
                  <a:pt x="1519" y="2375"/>
                </a:lnTo>
                <a:lnTo>
                  <a:pt x="1519" y="2375"/>
                </a:lnTo>
                <a:lnTo>
                  <a:pt x="1519" y="2375"/>
                </a:lnTo>
                <a:lnTo>
                  <a:pt x="1521" y="2375"/>
                </a:lnTo>
                <a:lnTo>
                  <a:pt x="1523" y="2373"/>
                </a:lnTo>
                <a:lnTo>
                  <a:pt x="1521" y="2373"/>
                </a:lnTo>
                <a:lnTo>
                  <a:pt x="1521" y="2373"/>
                </a:lnTo>
                <a:close/>
                <a:moveTo>
                  <a:pt x="1314" y="1642"/>
                </a:moveTo>
                <a:lnTo>
                  <a:pt x="1314" y="1642"/>
                </a:lnTo>
                <a:lnTo>
                  <a:pt x="1312" y="1642"/>
                </a:lnTo>
                <a:lnTo>
                  <a:pt x="1312" y="1642"/>
                </a:lnTo>
                <a:lnTo>
                  <a:pt x="1310" y="1644"/>
                </a:lnTo>
                <a:lnTo>
                  <a:pt x="1310" y="1644"/>
                </a:lnTo>
                <a:lnTo>
                  <a:pt x="1310" y="1644"/>
                </a:lnTo>
                <a:lnTo>
                  <a:pt x="1310" y="1644"/>
                </a:lnTo>
                <a:lnTo>
                  <a:pt x="1310" y="1644"/>
                </a:lnTo>
                <a:lnTo>
                  <a:pt x="1312" y="1644"/>
                </a:lnTo>
                <a:lnTo>
                  <a:pt x="1314" y="1644"/>
                </a:lnTo>
                <a:lnTo>
                  <a:pt x="1314" y="1642"/>
                </a:lnTo>
                <a:lnTo>
                  <a:pt x="1314" y="1642"/>
                </a:lnTo>
                <a:lnTo>
                  <a:pt x="1314" y="1642"/>
                </a:lnTo>
                <a:lnTo>
                  <a:pt x="1314" y="1642"/>
                </a:lnTo>
                <a:close/>
                <a:moveTo>
                  <a:pt x="1297" y="1648"/>
                </a:moveTo>
                <a:lnTo>
                  <a:pt x="1297" y="1648"/>
                </a:lnTo>
                <a:lnTo>
                  <a:pt x="1297" y="1650"/>
                </a:lnTo>
                <a:lnTo>
                  <a:pt x="1297" y="1650"/>
                </a:lnTo>
                <a:lnTo>
                  <a:pt x="1297" y="1650"/>
                </a:lnTo>
                <a:lnTo>
                  <a:pt x="1299" y="1650"/>
                </a:lnTo>
                <a:lnTo>
                  <a:pt x="1299" y="1650"/>
                </a:lnTo>
                <a:lnTo>
                  <a:pt x="1297" y="1648"/>
                </a:lnTo>
                <a:close/>
                <a:moveTo>
                  <a:pt x="893" y="1143"/>
                </a:moveTo>
                <a:lnTo>
                  <a:pt x="891" y="1141"/>
                </a:lnTo>
                <a:lnTo>
                  <a:pt x="891" y="1139"/>
                </a:lnTo>
                <a:lnTo>
                  <a:pt x="891" y="1139"/>
                </a:lnTo>
                <a:lnTo>
                  <a:pt x="891" y="1141"/>
                </a:lnTo>
                <a:lnTo>
                  <a:pt x="891" y="1143"/>
                </a:lnTo>
                <a:lnTo>
                  <a:pt x="893" y="1143"/>
                </a:lnTo>
                <a:lnTo>
                  <a:pt x="893" y="1143"/>
                </a:lnTo>
                <a:lnTo>
                  <a:pt x="893" y="1143"/>
                </a:lnTo>
                <a:close/>
                <a:moveTo>
                  <a:pt x="1293" y="1633"/>
                </a:moveTo>
                <a:lnTo>
                  <a:pt x="1293" y="1633"/>
                </a:lnTo>
                <a:lnTo>
                  <a:pt x="1291" y="1635"/>
                </a:lnTo>
                <a:lnTo>
                  <a:pt x="1293" y="1635"/>
                </a:lnTo>
                <a:lnTo>
                  <a:pt x="1295" y="1635"/>
                </a:lnTo>
                <a:lnTo>
                  <a:pt x="1295" y="1635"/>
                </a:lnTo>
                <a:lnTo>
                  <a:pt x="1295" y="1635"/>
                </a:lnTo>
                <a:lnTo>
                  <a:pt x="1295" y="1633"/>
                </a:lnTo>
                <a:lnTo>
                  <a:pt x="1293" y="1633"/>
                </a:lnTo>
                <a:close/>
                <a:moveTo>
                  <a:pt x="1425" y="1524"/>
                </a:moveTo>
                <a:lnTo>
                  <a:pt x="1425" y="1524"/>
                </a:lnTo>
                <a:lnTo>
                  <a:pt x="1425" y="1522"/>
                </a:lnTo>
                <a:lnTo>
                  <a:pt x="1423" y="1522"/>
                </a:lnTo>
                <a:lnTo>
                  <a:pt x="1423" y="1522"/>
                </a:lnTo>
                <a:lnTo>
                  <a:pt x="1423" y="1522"/>
                </a:lnTo>
                <a:lnTo>
                  <a:pt x="1423" y="1522"/>
                </a:lnTo>
                <a:lnTo>
                  <a:pt x="1423" y="1524"/>
                </a:lnTo>
                <a:lnTo>
                  <a:pt x="1423" y="1524"/>
                </a:lnTo>
                <a:lnTo>
                  <a:pt x="1423" y="1524"/>
                </a:lnTo>
                <a:lnTo>
                  <a:pt x="1425" y="1526"/>
                </a:lnTo>
                <a:lnTo>
                  <a:pt x="1425" y="1526"/>
                </a:lnTo>
                <a:lnTo>
                  <a:pt x="1425" y="1524"/>
                </a:lnTo>
                <a:lnTo>
                  <a:pt x="1425" y="1524"/>
                </a:lnTo>
                <a:close/>
                <a:moveTo>
                  <a:pt x="1465" y="1612"/>
                </a:moveTo>
                <a:lnTo>
                  <a:pt x="1465" y="1612"/>
                </a:lnTo>
                <a:lnTo>
                  <a:pt x="1463" y="1612"/>
                </a:lnTo>
                <a:lnTo>
                  <a:pt x="1465" y="1612"/>
                </a:lnTo>
                <a:lnTo>
                  <a:pt x="1465" y="1612"/>
                </a:lnTo>
                <a:lnTo>
                  <a:pt x="1465" y="1612"/>
                </a:lnTo>
                <a:close/>
                <a:moveTo>
                  <a:pt x="1320" y="1191"/>
                </a:moveTo>
                <a:lnTo>
                  <a:pt x="1320" y="1189"/>
                </a:lnTo>
                <a:lnTo>
                  <a:pt x="1320" y="1187"/>
                </a:lnTo>
                <a:lnTo>
                  <a:pt x="1320" y="1187"/>
                </a:lnTo>
                <a:lnTo>
                  <a:pt x="1320" y="1189"/>
                </a:lnTo>
                <a:lnTo>
                  <a:pt x="1320" y="1191"/>
                </a:lnTo>
                <a:lnTo>
                  <a:pt x="1320" y="1191"/>
                </a:lnTo>
                <a:close/>
                <a:moveTo>
                  <a:pt x="1905" y="1642"/>
                </a:moveTo>
                <a:lnTo>
                  <a:pt x="1905" y="1640"/>
                </a:lnTo>
                <a:lnTo>
                  <a:pt x="1907" y="1638"/>
                </a:lnTo>
                <a:lnTo>
                  <a:pt x="1907" y="1635"/>
                </a:lnTo>
                <a:lnTo>
                  <a:pt x="1907" y="1635"/>
                </a:lnTo>
                <a:lnTo>
                  <a:pt x="1907" y="1635"/>
                </a:lnTo>
                <a:lnTo>
                  <a:pt x="1905" y="1635"/>
                </a:lnTo>
                <a:lnTo>
                  <a:pt x="1905" y="1635"/>
                </a:lnTo>
                <a:lnTo>
                  <a:pt x="1900" y="1633"/>
                </a:lnTo>
                <a:lnTo>
                  <a:pt x="1896" y="1633"/>
                </a:lnTo>
                <a:lnTo>
                  <a:pt x="1894" y="1633"/>
                </a:lnTo>
                <a:lnTo>
                  <a:pt x="1894" y="1633"/>
                </a:lnTo>
                <a:lnTo>
                  <a:pt x="1892" y="1633"/>
                </a:lnTo>
                <a:lnTo>
                  <a:pt x="1890" y="1635"/>
                </a:lnTo>
                <a:lnTo>
                  <a:pt x="1888" y="1635"/>
                </a:lnTo>
                <a:lnTo>
                  <a:pt x="1879" y="1633"/>
                </a:lnTo>
                <a:lnTo>
                  <a:pt x="1877" y="1633"/>
                </a:lnTo>
                <a:lnTo>
                  <a:pt x="1873" y="1635"/>
                </a:lnTo>
                <a:lnTo>
                  <a:pt x="1873" y="1635"/>
                </a:lnTo>
                <a:lnTo>
                  <a:pt x="1873" y="1638"/>
                </a:lnTo>
                <a:lnTo>
                  <a:pt x="1873" y="1640"/>
                </a:lnTo>
                <a:lnTo>
                  <a:pt x="1873" y="1640"/>
                </a:lnTo>
                <a:lnTo>
                  <a:pt x="1873" y="1640"/>
                </a:lnTo>
                <a:lnTo>
                  <a:pt x="1871" y="1642"/>
                </a:lnTo>
                <a:lnTo>
                  <a:pt x="1871" y="1644"/>
                </a:lnTo>
                <a:lnTo>
                  <a:pt x="1871" y="1646"/>
                </a:lnTo>
                <a:lnTo>
                  <a:pt x="1873" y="1646"/>
                </a:lnTo>
                <a:lnTo>
                  <a:pt x="1875" y="1646"/>
                </a:lnTo>
                <a:lnTo>
                  <a:pt x="1875" y="1648"/>
                </a:lnTo>
                <a:lnTo>
                  <a:pt x="1875" y="1648"/>
                </a:lnTo>
                <a:lnTo>
                  <a:pt x="1875" y="1648"/>
                </a:lnTo>
                <a:lnTo>
                  <a:pt x="1873" y="1648"/>
                </a:lnTo>
                <a:lnTo>
                  <a:pt x="1873" y="1648"/>
                </a:lnTo>
                <a:lnTo>
                  <a:pt x="1873" y="1648"/>
                </a:lnTo>
                <a:lnTo>
                  <a:pt x="1873" y="1650"/>
                </a:lnTo>
                <a:lnTo>
                  <a:pt x="1873" y="1652"/>
                </a:lnTo>
                <a:lnTo>
                  <a:pt x="1875" y="1654"/>
                </a:lnTo>
                <a:lnTo>
                  <a:pt x="1875" y="1656"/>
                </a:lnTo>
                <a:lnTo>
                  <a:pt x="1875" y="1656"/>
                </a:lnTo>
                <a:lnTo>
                  <a:pt x="1877" y="1656"/>
                </a:lnTo>
                <a:lnTo>
                  <a:pt x="1877" y="1656"/>
                </a:lnTo>
                <a:lnTo>
                  <a:pt x="1882" y="1656"/>
                </a:lnTo>
                <a:lnTo>
                  <a:pt x="1882" y="1656"/>
                </a:lnTo>
                <a:lnTo>
                  <a:pt x="1884" y="1656"/>
                </a:lnTo>
                <a:lnTo>
                  <a:pt x="1884" y="1656"/>
                </a:lnTo>
                <a:lnTo>
                  <a:pt x="1886" y="1656"/>
                </a:lnTo>
                <a:lnTo>
                  <a:pt x="1888" y="1656"/>
                </a:lnTo>
                <a:lnTo>
                  <a:pt x="1888" y="1656"/>
                </a:lnTo>
                <a:lnTo>
                  <a:pt x="1890" y="1656"/>
                </a:lnTo>
                <a:lnTo>
                  <a:pt x="1890" y="1654"/>
                </a:lnTo>
                <a:lnTo>
                  <a:pt x="1890" y="1652"/>
                </a:lnTo>
                <a:lnTo>
                  <a:pt x="1892" y="1654"/>
                </a:lnTo>
                <a:lnTo>
                  <a:pt x="1892" y="1654"/>
                </a:lnTo>
                <a:lnTo>
                  <a:pt x="1894" y="1654"/>
                </a:lnTo>
                <a:lnTo>
                  <a:pt x="1894" y="1654"/>
                </a:lnTo>
                <a:lnTo>
                  <a:pt x="1894" y="1652"/>
                </a:lnTo>
                <a:lnTo>
                  <a:pt x="1896" y="1652"/>
                </a:lnTo>
                <a:lnTo>
                  <a:pt x="1896" y="1652"/>
                </a:lnTo>
                <a:lnTo>
                  <a:pt x="1896" y="1652"/>
                </a:lnTo>
                <a:lnTo>
                  <a:pt x="1898" y="1652"/>
                </a:lnTo>
                <a:lnTo>
                  <a:pt x="1898" y="1652"/>
                </a:lnTo>
                <a:lnTo>
                  <a:pt x="1900" y="1650"/>
                </a:lnTo>
                <a:lnTo>
                  <a:pt x="1900" y="1650"/>
                </a:lnTo>
                <a:lnTo>
                  <a:pt x="1900" y="1650"/>
                </a:lnTo>
                <a:lnTo>
                  <a:pt x="1900" y="1648"/>
                </a:lnTo>
                <a:lnTo>
                  <a:pt x="1900" y="1648"/>
                </a:lnTo>
                <a:lnTo>
                  <a:pt x="1903" y="1648"/>
                </a:lnTo>
                <a:lnTo>
                  <a:pt x="1903" y="1648"/>
                </a:lnTo>
                <a:lnTo>
                  <a:pt x="1903" y="1646"/>
                </a:lnTo>
                <a:lnTo>
                  <a:pt x="1905" y="1644"/>
                </a:lnTo>
                <a:lnTo>
                  <a:pt x="1905" y="1644"/>
                </a:lnTo>
                <a:lnTo>
                  <a:pt x="1905" y="1642"/>
                </a:lnTo>
                <a:lnTo>
                  <a:pt x="1905" y="1642"/>
                </a:lnTo>
                <a:lnTo>
                  <a:pt x="1905" y="1642"/>
                </a:lnTo>
                <a:lnTo>
                  <a:pt x="1905" y="1642"/>
                </a:lnTo>
                <a:close/>
                <a:moveTo>
                  <a:pt x="1322" y="1183"/>
                </a:moveTo>
                <a:lnTo>
                  <a:pt x="1324" y="1185"/>
                </a:lnTo>
                <a:lnTo>
                  <a:pt x="1324" y="1185"/>
                </a:lnTo>
                <a:lnTo>
                  <a:pt x="1324" y="1185"/>
                </a:lnTo>
                <a:lnTo>
                  <a:pt x="1324" y="1185"/>
                </a:lnTo>
                <a:lnTo>
                  <a:pt x="1322" y="1183"/>
                </a:lnTo>
                <a:lnTo>
                  <a:pt x="1322" y="1183"/>
                </a:lnTo>
                <a:close/>
                <a:moveTo>
                  <a:pt x="1320" y="1193"/>
                </a:moveTo>
                <a:lnTo>
                  <a:pt x="1320" y="1191"/>
                </a:lnTo>
                <a:lnTo>
                  <a:pt x="1320" y="1191"/>
                </a:lnTo>
                <a:lnTo>
                  <a:pt x="1320" y="1191"/>
                </a:lnTo>
                <a:lnTo>
                  <a:pt x="1320" y="1193"/>
                </a:lnTo>
                <a:lnTo>
                  <a:pt x="1320" y="1193"/>
                </a:lnTo>
                <a:close/>
                <a:moveTo>
                  <a:pt x="1316" y="1185"/>
                </a:moveTo>
                <a:lnTo>
                  <a:pt x="1314" y="1185"/>
                </a:lnTo>
                <a:lnTo>
                  <a:pt x="1314" y="1187"/>
                </a:lnTo>
                <a:lnTo>
                  <a:pt x="1314" y="1187"/>
                </a:lnTo>
                <a:lnTo>
                  <a:pt x="1314" y="1187"/>
                </a:lnTo>
                <a:lnTo>
                  <a:pt x="1314" y="1187"/>
                </a:lnTo>
                <a:lnTo>
                  <a:pt x="1316" y="1187"/>
                </a:lnTo>
                <a:lnTo>
                  <a:pt x="1316" y="1187"/>
                </a:lnTo>
                <a:lnTo>
                  <a:pt x="1316" y="1185"/>
                </a:lnTo>
                <a:lnTo>
                  <a:pt x="1316" y="1185"/>
                </a:lnTo>
                <a:close/>
                <a:moveTo>
                  <a:pt x="1349" y="1331"/>
                </a:moveTo>
                <a:lnTo>
                  <a:pt x="1347" y="1334"/>
                </a:lnTo>
                <a:lnTo>
                  <a:pt x="1347" y="1334"/>
                </a:lnTo>
                <a:lnTo>
                  <a:pt x="1347" y="1336"/>
                </a:lnTo>
                <a:lnTo>
                  <a:pt x="1347" y="1336"/>
                </a:lnTo>
                <a:lnTo>
                  <a:pt x="1349" y="1334"/>
                </a:lnTo>
                <a:lnTo>
                  <a:pt x="1351" y="1331"/>
                </a:lnTo>
                <a:lnTo>
                  <a:pt x="1351" y="1331"/>
                </a:lnTo>
                <a:lnTo>
                  <a:pt x="1349" y="1331"/>
                </a:lnTo>
                <a:lnTo>
                  <a:pt x="1349" y="1331"/>
                </a:lnTo>
                <a:close/>
                <a:moveTo>
                  <a:pt x="1362" y="1392"/>
                </a:moveTo>
                <a:lnTo>
                  <a:pt x="1362" y="1392"/>
                </a:lnTo>
                <a:lnTo>
                  <a:pt x="1362" y="1394"/>
                </a:lnTo>
                <a:lnTo>
                  <a:pt x="1364" y="1392"/>
                </a:lnTo>
                <a:lnTo>
                  <a:pt x="1364" y="1392"/>
                </a:lnTo>
                <a:lnTo>
                  <a:pt x="1364" y="1392"/>
                </a:lnTo>
                <a:lnTo>
                  <a:pt x="1364" y="1392"/>
                </a:lnTo>
                <a:lnTo>
                  <a:pt x="1362" y="1392"/>
                </a:lnTo>
                <a:close/>
                <a:moveTo>
                  <a:pt x="1280" y="1361"/>
                </a:moveTo>
                <a:lnTo>
                  <a:pt x="1280" y="1359"/>
                </a:lnTo>
                <a:lnTo>
                  <a:pt x="1282" y="1359"/>
                </a:lnTo>
                <a:lnTo>
                  <a:pt x="1282" y="1359"/>
                </a:lnTo>
                <a:lnTo>
                  <a:pt x="1280" y="1359"/>
                </a:lnTo>
                <a:lnTo>
                  <a:pt x="1278" y="1361"/>
                </a:lnTo>
                <a:lnTo>
                  <a:pt x="1278" y="1361"/>
                </a:lnTo>
                <a:lnTo>
                  <a:pt x="1280" y="1361"/>
                </a:lnTo>
                <a:close/>
                <a:moveTo>
                  <a:pt x="1354" y="1394"/>
                </a:moveTo>
                <a:lnTo>
                  <a:pt x="1354" y="1394"/>
                </a:lnTo>
                <a:lnTo>
                  <a:pt x="1354" y="1394"/>
                </a:lnTo>
                <a:lnTo>
                  <a:pt x="1356" y="1394"/>
                </a:lnTo>
                <a:lnTo>
                  <a:pt x="1358" y="1392"/>
                </a:lnTo>
                <a:lnTo>
                  <a:pt x="1358" y="1392"/>
                </a:lnTo>
                <a:lnTo>
                  <a:pt x="1356" y="1394"/>
                </a:lnTo>
                <a:lnTo>
                  <a:pt x="1354" y="1394"/>
                </a:lnTo>
                <a:close/>
                <a:moveTo>
                  <a:pt x="1351" y="1321"/>
                </a:moveTo>
                <a:lnTo>
                  <a:pt x="1351" y="1321"/>
                </a:lnTo>
                <a:lnTo>
                  <a:pt x="1351" y="1321"/>
                </a:lnTo>
                <a:lnTo>
                  <a:pt x="1351" y="1323"/>
                </a:lnTo>
                <a:lnTo>
                  <a:pt x="1351" y="1323"/>
                </a:lnTo>
                <a:lnTo>
                  <a:pt x="1351" y="1321"/>
                </a:lnTo>
                <a:lnTo>
                  <a:pt x="1351" y="1321"/>
                </a:lnTo>
                <a:lnTo>
                  <a:pt x="1351" y="1321"/>
                </a:lnTo>
                <a:close/>
                <a:moveTo>
                  <a:pt x="1427" y="1174"/>
                </a:moveTo>
                <a:lnTo>
                  <a:pt x="1427" y="1174"/>
                </a:lnTo>
                <a:lnTo>
                  <a:pt x="1427" y="1176"/>
                </a:lnTo>
                <a:lnTo>
                  <a:pt x="1429" y="1172"/>
                </a:lnTo>
                <a:lnTo>
                  <a:pt x="1427" y="1172"/>
                </a:lnTo>
                <a:lnTo>
                  <a:pt x="1427" y="1174"/>
                </a:lnTo>
                <a:close/>
                <a:moveTo>
                  <a:pt x="1335" y="1378"/>
                </a:moveTo>
                <a:lnTo>
                  <a:pt x="1335" y="1378"/>
                </a:lnTo>
                <a:lnTo>
                  <a:pt x="1337" y="1378"/>
                </a:lnTo>
                <a:lnTo>
                  <a:pt x="1335" y="1378"/>
                </a:lnTo>
                <a:lnTo>
                  <a:pt x="1335" y="1378"/>
                </a:lnTo>
                <a:lnTo>
                  <a:pt x="1335" y="1378"/>
                </a:lnTo>
                <a:lnTo>
                  <a:pt x="1335" y="1378"/>
                </a:lnTo>
                <a:lnTo>
                  <a:pt x="1335" y="1380"/>
                </a:lnTo>
                <a:lnTo>
                  <a:pt x="1335" y="1380"/>
                </a:lnTo>
                <a:lnTo>
                  <a:pt x="1335" y="1378"/>
                </a:lnTo>
                <a:close/>
                <a:moveTo>
                  <a:pt x="1335" y="1367"/>
                </a:moveTo>
                <a:lnTo>
                  <a:pt x="1335" y="1367"/>
                </a:lnTo>
                <a:lnTo>
                  <a:pt x="1333" y="1369"/>
                </a:lnTo>
                <a:lnTo>
                  <a:pt x="1333" y="1371"/>
                </a:lnTo>
                <a:lnTo>
                  <a:pt x="1333" y="1371"/>
                </a:lnTo>
                <a:lnTo>
                  <a:pt x="1333" y="1371"/>
                </a:lnTo>
                <a:lnTo>
                  <a:pt x="1335" y="1367"/>
                </a:lnTo>
                <a:lnTo>
                  <a:pt x="1335" y="1367"/>
                </a:lnTo>
                <a:close/>
                <a:moveTo>
                  <a:pt x="1196" y="1231"/>
                </a:moveTo>
                <a:lnTo>
                  <a:pt x="1196" y="1233"/>
                </a:lnTo>
                <a:lnTo>
                  <a:pt x="1196" y="1237"/>
                </a:lnTo>
                <a:lnTo>
                  <a:pt x="1199" y="1243"/>
                </a:lnTo>
                <a:lnTo>
                  <a:pt x="1201" y="1248"/>
                </a:lnTo>
                <a:lnTo>
                  <a:pt x="1201" y="1248"/>
                </a:lnTo>
                <a:lnTo>
                  <a:pt x="1199" y="1245"/>
                </a:lnTo>
                <a:lnTo>
                  <a:pt x="1196" y="1237"/>
                </a:lnTo>
                <a:lnTo>
                  <a:pt x="1196" y="1231"/>
                </a:lnTo>
                <a:close/>
                <a:moveTo>
                  <a:pt x="1877" y="1604"/>
                </a:moveTo>
                <a:lnTo>
                  <a:pt x="1879" y="1604"/>
                </a:lnTo>
                <a:lnTo>
                  <a:pt x="1879" y="1602"/>
                </a:lnTo>
                <a:lnTo>
                  <a:pt x="1877" y="1600"/>
                </a:lnTo>
                <a:lnTo>
                  <a:pt x="1877" y="1600"/>
                </a:lnTo>
                <a:lnTo>
                  <a:pt x="1877" y="1600"/>
                </a:lnTo>
                <a:lnTo>
                  <a:pt x="1875" y="1600"/>
                </a:lnTo>
                <a:lnTo>
                  <a:pt x="1875" y="1602"/>
                </a:lnTo>
                <a:lnTo>
                  <a:pt x="1877" y="1604"/>
                </a:lnTo>
                <a:lnTo>
                  <a:pt x="1877" y="1604"/>
                </a:lnTo>
                <a:close/>
                <a:moveTo>
                  <a:pt x="1209" y="1214"/>
                </a:moveTo>
                <a:lnTo>
                  <a:pt x="1207" y="1214"/>
                </a:lnTo>
                <a:lnTo>
                  <a:pt x="1207" y="1216"/>
                </a:lnTo>
                <a:lnTo>
                  <a:pt x="1205" y="1216"/>
                </a:lnTo>
                <a:lnTo>
                  <a:pt x="1207" y="1216"/>
                </a:lnTo>
                <a:lnTo>
                  <a:pt x="1209" y="1214"/>
                </a:lnTo>
                <a:lnTo>
                  <a:pt x="1211" y="1214"/>
                </a:lnTo>
                <a:lnTo>
                  <a:pt x="1211" y="1212"/>
                </a:lnTo>
                <a:lnTo>
                  <a:pt x="1211" y="1212"/>
                </a:lnTo>
                <a:lnTo>
                  <a:pt x="1211" y="1214"/>
                </a:lnTo>
                <a:lnTo>
                  <a:pt x="1209" y="1214"/>
                </a:lnTo>
                <a:close/>
                <a:moveTo>
                  <a:pt x="1201" y="1222"/>
                </a:moveTo>
                <a:lnTo>
                  <a:pt x="1199" y="1227"/>
                </a:lnTo>
                <a:lnTo>
                  <a:pt x="1196" y="1229"/>
                </a:lnTo>
                <a:lnTo>
                  <a:pt x="1196" y="1231"/>
                </a:lnTo>
                <a:lnTo>
                  <a:pt x="1196" y="1229"/>
                </a:lnTo>
                <a:lnTo>
                  <a:pt x="1199" y="1227"/>
                </a:lnTo>
                <a:lnTo>
                  <a:pt x="1201" y="1220"/>
                </a:lnTo>
                <a:lnTo>
                  <a:pt x="1201" y="1222"/>
                </a:lnTo>
                <a:close/>
                <a:moveTo>
                  <a:pt x="1278" y="1195"/>
                </a:moveTo>
                <a:lnTo>
                  <a:pt x="1278" y="1193"/>
                </a:lnTo>
                <a:lnTo>
                  <a:pt x="1278" y="1193"/>
                </a:lnTo>
                <a:lnTo>
                  <a:pt x="1276" y="1193"/>
                </a:lnTo>
                <a:lnTo>
                  <a:pt x="1276" y="1193"/>
                </a:lnTo>
                <a:lnTo>
                  <a:pt x="1274" y="1193"/>
                </a:lnTo>
                <a:lnTo>
                  <a:pt x="1274" y="1193"/>
                </a:lnTo>
                <a:lnTo>
                  <a:pt x="1278" y="1195"/>
                </a:lnTo>
                <a:lnTo>
                  <a:pt x="1278" y="1195"/>
                </a:lnTo>
                <a:lnTo>
                  <a:pt x="1278" y="1195"/>
                </a:lnTo>
                <a:lnTo>
                  <a:pt x="1278" y="1195"/>
                </a:lnTo>
                <a:close/>
                <a:moveTo>
                  <a:pt x="1234" y="1199"/>
                </a:moveTo>
                <a:lnTo>
                  <a:pt x="1230" y="1201"/>
                </a:lnTo>
                <a:lnTo>
                  <a:pt x="1230" y="1201"/>
                </a:lnTo>
                <a:lnTo>
                  <a:pt x="1234" y="1199"/>
                </a:lnTo>
                <a:lnTo>
                  <a:pt x="1234" y="1197"/>
                </a:lnTo>
                <a:lnTo>
                  <a:pt x="1234" y="1197"/>
                </a:lnTo>
                <a:lnTo>
                  <a:pt x="1234" y="1199"/>
                </a:lnTo>
                <a:close/>
                <a:moveTo>
                  <a:pt x="1203" y="1218"/>
                </a:moveTo>
                <a:lnTo>
                  <a:pt x="1203" y="1218"/>
                </a:lnTo>
                <a:lnTo>
                  <a:pt x="1203" y="1220"/>
                </a:lnTo>
                <a:lnTo>
                  <a:pt x="1203" y="1220"/>
                </a:lnTo>
                <a:lnTo>
                  <a:pt x="1203" y="1218"/>
                </a:lnTo>
                <a:lnTo>
                  <a:pt x="1205" y="1218"/>
                </a:lnTo>
                <a:lnTo>
                  <a:pt x="1205" y="1216"/>
                </a:lnTo>
                <a:lnTo>
                  <a:pt x="1205" y="1216"/>
                </a:lnTo>
                <a:lnTo>
                  <a:pt x="1203" y="1218"/>
                </a:lnTo>
                <a:close/>
                <a:moveTo>
                  <a:pt x="1328" y="1183"/>
                </a:moveTo>
                <a:lnTo>
                  <a:pt x="1328" y="1183"/>
                </a:lnTo>
                <a:lnTo>
                  <a:pt x="1328" y="1185"/>
                </a:lnTo>
                <a:lnTo>
                  <a:pt x="1331" y="1185"/>
                </a:lnTo>
                <a:lnTo>
                  <a:pt x="1333" y="1183"/>
                </a:lnTo>
                <a:lnTo>
                  <a:pt x="1331" y="1183"/>
                </a:lnTo>
                <a:lnTo>
                  <a:pt x="1328" y="1183"/>
                </a:lnTo>
                <a:close/>
                <a:moveTo>
                  <a:pt x="1444" y="1224"/>
                </a:moveTo>
                <a:lnTo>
                  <a:pt x="1444" y="1222"/>
                </a:lnTo>
                <a:lnTo>
                  <a:pt x="1442" y="1220"/>
                </a:lnTo>
                <a:lnTo>
                  <a:pt x="1444" y="1224"/>
                </a:lnTo>
                <a:lnTo>
                  <a:pt x="1446" y="1229"/>
                </a:lnTo>
                <a:lnTo>
                  <a:pt x="1446" y="1231"/>
                </a:lnTo>
                <a:lnTo>
                  <a:pt x="1446" y="1231"/>
                </a:lnTo>
                <a:lnTo>
                  <a:pt x="1444" y="1224"/>
                </a:lnTo>
                <a:close/>
                <a:moveTo>
                  <a:pt x="1540" y="1325"/>
                </a:moveTo>
                <a:lnTo>
                  <a:pt x="1540" y="1327"/>
                </a:lnTo>
                <a:lnTo>
                  <a:pt x="1544" y="1325"/>
                </a:lnTo>
                <a:lnTo>
                  <a:pt x="1548" y="1325"/>
                </a:lnTo>
                <a:lnTo>
                  <a:pt x="1548" y="1323"/>
                </a:lnTo>
                <a:lnTo>
                  <a:pt x="1551" y="1323"/>
                </a:lnTo>
                <a:lnTo>
                  <a:pt x="1551" y="1321"/>
                </a:lnTo>
                <a:lnTo>
                  <a:pt x="1548" y="1321"/>
                </a:lnTo>
                <a:lnTo>
                  <a:pt x="1548" y="1323"/>
                </a:lnTo>
                <a:lnTo>
                  <a:pt x="1546" y="1323"/>
                </a:lnTo>
                <a:lnTo>
                  <a:pt x="1546" y="1323"/>
                </a:lnTo>
                <a:lnTo>
                  <a:pt x="1544" y="1323"/>
                </a:lnTo>
                <a:lnTo>
                  <a:pt x="1542" y="1323"/>
                </a:lnTo>
                <a:lnTo>
                  <a:pt x="1542" y="1323"/>
                </a:lnTo>
                <a:lnTo>
                  <a:pt x="1540" y="1323"/>
                </a:lnTo>
                <a:lnTo>
                  <a:pt x="1540" y="1323"/>
                </a:lnTo>
                <a:lnTo>
                  <a:pt x="1540" y="1325"/>
                </a:lnTo>
                <a:lnTo>
                  <a:pt x="1540" y="1325"/>
                </a:lnTo>
                <a:lnTo>
                  <a:pt x="1540" y="1325"/>
                </a:lnTo>
                <a:close/>
                <a:moveTo>
                  <a:pt x="1553" y="1359"/>
                </a:moveTo>
                <a:lnTo>
                  <a:pt x="1551" y="1357"/>
                </a:lnTo>
                <a:lnTo>
                  <a:pt x="1548" y="1357"/>
                </a:lnTo>
                <a:lnTo>
                  <a:pt x="1548" y="1357"/>
                </a:lnTo>
                <a:lnTo>
                  <a:pt x="1546" y="1357"/>
                </a:lnTo>
                <a:lnTo>
                  <a:pt x="1546" y="1357"/>
                </a:lnTo>
                <a:lnTo>
                  <a:pt x="1548" y="1359"/>
                </a:lnTo>
                <a:lnTo>
                  <a:pt x="1553" y="1359"/>
                </a:lnTo>
                <a:lnTo>
                  <a:pt x="1553" y="1359"/>
                </a:lnTo>
                <a:close/>
                <a:moveTo>
                  <a:pt x="1551" y="1317"/>
                </a:moveTo>
                <a:lnTo>
                  <a:pt x="1548" y="1317"/>
                </a:lnTo>
                <a:lnTo>
                  <a:pt x="1548" y="1319"/>
                </a:lnTo>
                <a:lnTo>
                  <a:pt x="1551" y="1317"/>
                </a:lnTo>
                <a:lnTo>
                  <a:pt x="1551" y="1317"/>
                </a:lnTo>
                <a:close/>
                <a:moveTo>
                  <a:pt x="1559" y="1313"/>
                </a:moveTo>
                <a:lnTo>
                  <a:pt x="1559" y="1313"/>
                </a:lnTo>
                <a:lnTo>
                  <a:pt x="1559" y="1315"/>
                </a:lnTo>
                <a:lnTo>
                  <a:pt x="1561" y="1315"/>
                </a:lnTo>
                <a:lnTo>
                  <a:pt x="1561" y="1315"/>
                </a:lnTo>
                <a:lnTo>
                  <a:pt x="1561" y="1313"/>
                </a:lnTo>
                <a:lnTo>
                  <a:pt x="1563" y="1313"/>
                </a:lnTo>
                <a:lnTo>
                  <a:pt x="1563" y="1313"/>
                </a:lnTo>
                <a:lnTo>
                  <a:pt x="1561" y="1313"/>
                </a:lnTo>
                <a:lnTo>
                  <a:pt x="1559" y="1313"/>
                </a:lnTo>
                <a:close/>
                <a:moveTo>
                  <a:pt x="1553" y="1340"/>
                </a:moveTo>
                <a:lnTo>
                  <a:pt x="1553" y="1340"/>
                </a:lnTo>
                <a:lnTo>
                  <a:pt x="1555" y="1340"/>
                </a:lnTo>
                <a:lnTo>
                  <a:pt x="1555" y="1340"/>
                </a:lnTo>
                <a:lnTo>
                  <a:pt x="1555" y="1340"/>
                </a:lnTo>
                <a:lnTo>
                  <a:pt x="1555" y="1340"/>
                </a:lnTo>
                <a:lnTo>
                  <a:pt x="1553" y="1340"/>
                </a:lnTo>
                <a:lnTo>
                  <a:pt x="1553" y="1340"/>
                </a:lnTo>
                <a:lnTo>
                  <a:pt x="1551" y="1340"/>
                </a:lnTo>
                <a:lnTo>
                  <a:pt x="1551" y="1340"/>
                </a:lnTo>
                <a:lnTo>
                  <a:pt x="1553" y="1340"/>
                </a:lnTo>
                <a:lnTo>
                  <a:pt x="1553" y="1340"/>
                </a:lnTo>
                <a:close/>
                <a:moveTo>
                  <a:pt x="1534" y="1030"/>
                </a:moveTo>
                <a:lnTo>
                  <a:pt x="1532" y="1032"/>
                </a:lnTo>
                <a:lnTo>
                  <a:pt x="1532" y="1032"/>
                </a:lnTo>
                <a:lnTo>
                  <a:pt x="1534" y="1030"/>
                </a:lnTo>
                <a:lnTo>
                  <a:pt x="1534" y="1030"/>
                </a:lnTo>
                <a:close/>
                <a:moveTo>
                  <a:pt x="1536" y="1304"/>
                </a:moveTo>
                <a:lnTo>
                  <a:pt x="1536" y="1304"/>
                </a:lnTo>
                <a:lnTo>
                  <a:pt x="1536" y="1304"/>
                </a:lnTo>
                <a:lnTo>
                  <a:pt x="1534" y="1306"/>
                </a:lnTo>
                <a:lnTo>
                  <a:pt x="1532" y="1306"/>
                </a:lnTo>
                <a:lnTo>
                  <a:pt x="1532" y="1308"/>
                </a:lnTo>
                <a:lnTo>
                  <a:pt x="1532" y="1306"/>
                </a:lnTo>
                <a:lnTo>
                  <a:pt x="1534" y="1306"/>
                </a:lnTo>
                <a:lnTo>
                  <a:pt x="1536" y="1304"/>
                </a:lnTo>
                <a:lnTo>
                  <a:pt x="1538" y="1302"/>
                </a:lnTo>
                <a:lnTo>
                  <a:pt x="1538" y="1300"/>
                </a:lnTo>
                <a:lnTo>
                  <a:pt x="1538" y="1300"/>
                </a:lnTo>
                <a:lnTo>
                  <a:pt x="1536" y="1300"/>
                </a:lnTo>
                <a:lnTo>
                  <a:pt x="1536" y="1300"/>
                </a:lnTo>
                <a:lnTo>
                  <a:pt x="1536" y="1300"/>
                </a:lnTo>
                <a:lnTo>
                  <a:pt x="1536" y="1302"/>
                </a:lnTo>
                <a:lnTo>
                  <a:pt x="1538" y="1302"/>
                </a:lnTo>
                <a:lnTo>
                  <a:pt x="1536" y="1302"/>
                </a:lnTo>
                <a:lnTo>
                  <a:pt x="1536" y="1304"/>
                </a:lnTo>
                <a:close/>
                <a:moveTo>
                  <a:pt x="1559" y="1006"/>
                </a:moveTo>
                <a:lnTo>
                  <a:pt x="1561" y="1004"/>
                </a:lnTo>
                <a:lnTo>
                  <a:pt x="1559" y="1004"/>
                </a:lnTo>
                <a:lnTo>
                  <a:pt x="1557" y="1006"/>
                </a:lnTo>
                <a:lnTo>
                  <a:pt x="1555" y="1009"/>
                </a:lnTo>
                <a:lnTo>
                  <a:pt x="1553" y="1009"/>
                </a:lnTo>
                <a:lnTo>
                  <a:pt x="1551" y="1009"/>
                </a:lnTo>
                <a:lnTo>
                  <a:pt x="1548" y="1009"/>
                </a:lnTo>
                <a:lnTo>
                  <a:pt x="1548" y="1009"/>
                </a:lnTo>
                <a:lnTo>
                  <a:pt x="1546" y="1009"/>
                </a:lnTo>
                <a:lnTo>
                  <a:pt x="1544" y="1009"/>
                </a:lnTo>
                <a:lnTo>
                  <a:pt x="1544" y="1009"/>
                </a:lnTo>
                <a:lnTo>
                  <a:pt x="1544" y="1009"/>
                </a:lnTo>
                <a:lnTo>
                  <a:pt x="1542" y="1009"/>
                </a:lnTo>
                <a:lnTo>
                  <a:pt x="1542" y="1009"/>
                </a:lnTo>
                <a:lnTo>
                  <a:pt x="1542" y="1009"/>
                </a:lnTo>
                <a:lnTo>
                  <a:pt x="1540" y="1009"/>
                </a:lnTo>
                <a:lnTo>
                  <a:pt x="1540" y="1011"/>
                </a:lnTo>
                <a:lnTo>
                  <a:pt x="1540" y="1011"/>
                </a:lnTo>
                <a:lnTo>
                  <a:pt x="1540" y="1011"/>
                </a:lnTo>
                <a:lnTo>
                  <a:pt x="1538" y="1011"/>
                </a:lnTo>
                <a:lnTo>
                  <a:pt x="1536" y="1013"/>
                </a:lnTo>
                <a:lnTo>
                  <a:pt x="1536" y="1013"/>
                </a:lnTo>
                <a:lnTo>
                  <a:pt x="1536" y="1013"/>
                </a:lnTo>
                <a:lnTo>
                  <a:pt x="1536" y="1015"/>
                </a:lnTo>
                <a:lnTo>
                  <a:pt x="1536" y="1015"/>
                </a:lnTo>
                <a:lnTo>
                  <a:pt x="1538" y="1013"/>
                </a:lnTo>
                <a:lnTo>
                  <a:pt x="1538" y="1013"/>
                </a:lnTo>
                <a:lnTo>
                  <a:pt x="1538" y="1013"/>
                </a:lnTo>
                <a:lnTo>
                  <a:pt x="1538" y="1015"/>
                </a:lnTo>
                <a:lnTo>
                  <a:pt x="1538" y="1015"/>
                </a:lnTo>
                <a:lnTo>
                  <a:pt x="1540" y="1015"/>
                </a:lnTo>
                <a:lnTo>
                  <a:pt x="1542" y="1015"/>
                </a:lnTo>
                <a:lnTo>
                  <a:pt x="1546" y="1013"/>
                </a:lnTo>
                <a:lnTo>
                  <a:pt x="1546" y="1013"/>
                </a:lnTo>
                <a:lnTo>
                  <a:pt x="1546" y="1013"/>
                </a:lnTo>
                <a:lnTo>
                  <a:pt x="1553" y="1011"/>
                </a:lnTo>
                <a:lnTo>
                  <a:pt x="1555" y="1011"/>
                </a:lnTo>
                <a:lnTo>
                  <a:pt x="1557" y="1011"/>
                </a:lnTo>
                <a:lnTo>
                  <a:pt x="1559" y="1011"/>
                </a:lnTo>
                <a:lnTo>
                  <a:pt x="1559" y="1009"/>
                </a:lnTo>
                <a:lnTo>
                  <a:pt x="1565" y="1006"/>
                </a:lnTo>
                <a:lnTo>
                  <a:pt x="1565" y="1006"/>
                </a:lnTo>
                <a:lnTo>
                  <a:pt x="1563" y="1006"/>
                </a:lnTo>
                <a:lnTo>
                  <a:pt x="1563" y="1006"/>
                </a:lnTo>
                <a:lnTo>
                  <a:pt x="1561" y="1006"/>
                </a:lnTo>
                <a:lnTo>
                  <a:pt x="1561" y="1006"/>
                </a:lnTo>
                <a:lnTo>
                  <a:pt x="1559" y="1009"/>
                </a:lnTo>
                <a:lnTo>
                  <a:pt x="1559" y="1009"/>
                </a:lnTo>
                <a:lnTo>
                  <a:pt x="1557" y="1009"/>
                </a:lnTo>
                <a:lnTo>
                  <a:pt x="1557" y="1009"/>
                </a:lnTo>
                <a:lnTo>
                  <a:pt x="1557" y="1009"/>
                </a:lnTo>
                <a:lnTo>
                  <a:pt x="1559" y="1006"/>
                </a:lnTo>
                <a:close/>
                <a:moveTo>
                  <a:pt x="1565" y="1310"/>
                </a:moveTo>
                <a:lnTo>
                  <a:pt x="1565" y="1313"/>
                </a:lnTo>
                <a:lnTo>
                  <a:pt x="1565" y="1313"/>
                </a:lnTo>
                <a:lnTo>
                  <a:pt x="1565" y="1313"/>
                </a:lnTo>
                <a:lnTo>
                  <a:pt x="1565" y="1313"/>
                </a:lnTo>
                <a:lnTo>
                  <a:pt x="1567" y="1313"/>
                </a:lnTo>
                <a:lnTo>
                  <a:pt x="1565" y="1313"/>
                </a:lnTo>
                <a:lnTo>
                  <a:pt x="1565" y="1310"/>
                </a:lnTo>
                <a:lnTo>
                  <a:pt x="1565" y="1310"/>
                </a:lnTo>
                <a:lnTo>
                  <a:pt x="1565" y="1310"/>
                </a:lnTo>
                <a:close/>
                <a:moveTo>
                  <a:pt x="1551" y="1304"/>
                </a:moveTo>
                <a:lnTo>
                  <a:pt x="1553" y="1304"/>
                </a:lnTo>
                <a:lnTo>
                  <a:pt x="1553" y="1306"/>
                </a:lnTo>
                <a:lnTo>
                  <a:pt x="1555" y="1306"/>
                </a:lnTo>
                <a:lnTo>
                  <a:pt x="1553" y="1304"/>
                </a:lnTo>
                <a:lnTo>
                  <a:pt x="1553" y="1304"/>
                </a:lnTo>
                <a:lnTo>
                  <a:pt x="1551" y="1304"/>
                </a:lnTo>
                <a:lnTo>
                  <a:pt x="1551" y="1304"/>
                </a:lnTo>
                <a:lnTo>
                  <a:pt x="1551" y="1304"/>
                </a:lnTo>
                <a:lnTo>
                  <a:pt x="1548" y="1304"/>
                </a:lnTo>
                <a:lnTo>
                  <a:pt x="1548" y="1304"/>
                </a:lnTo>
                <a:lnTo>
                  <a:pt x="1548" y="1304"/>
                </a:lnTo>
                <a:lnTo>
                  <a:pt x="1551" y="1304"/>
                </a:lnTo>
                <a:close/>
                <a:moveTo>
                  <a:pt x="1618" y="1455"/>
                </a:moveTo>
                <a:lnTo>
                  <a:pt x="1618" y="1455"/>
                </a:lnTo>
                <a:lnTo>
                  <a:pt x="1618" y="1457"/>
                </a:lnTo>
                <a:lnTo>
                  <a:pt x="1620" y="1457"/>
                </a:lnTo>
                <a:lnTo>
                  <a:pt x="1620" y="1455"/>
                </a:lnTo>
                <a:lnTo>
                  <a:pt x="1620" y="1455"/>
                </a:lnTo>
                <a:lnTo>
                  <a:pt x="1618" y="1453"/>
                </a:lnTo>
                <a:lnTo>
                  <a:pt x="1618" y="1455"/>
                </a:lnTo>
                <a:lnTo>
                  <a:pt x="1618" y="1455"/>
                </a:lnTo>
                <a:lnTo>
                  <a:pt x="1618" y="1455"/>
                </a:lnTo>
                <a:close/>
                <a:moveTo>
                  <a:pt x="1620" y="950"/>
                </a:moveTo>
                <a:lnTo>
                  <a:pt x="1620" y="948"/>
                </a:lnTo>
                <a:lnTo>
                  <a:pt x="1618" y="948"/>
                </a:lnTo>
                <a:lnTo>
                  <a:pt x="1618" y="948"/>
                </a:lnTo>
                <a:lnTo>
                  <a:pt x="1618" y="950"/>
                </a:lnTo>
                <a:lnTo>
                  <a:pt x="1618" y="950"/>
                </a:lnTo>
                <a:lnTo>
                  <a:pt x="1618" y="950"/>
                </a:lnTo>
                <a:lnTo>
                  <a:pt x="1618" y="952"/>
                </a:lnTo>
                <a:lnTo>
                  <a:pt x="1618" y="950"/>
                </a:lnTo>
                <a:lnTo>
                  <a:pt x="1618" y="950"/>
                </a:lnTo>
                <a:lnTo>
                  <a:pt x="1620" y="950"/>
                </a:lnTo>
                <a:lnTo>
                  <a:pt x="1620" y="950"/>
                </a:lnTo>
                <a:lnTo>
                  <a:pt x="1620" y="950"/>
                </a:lnTo>
                <a:close/>
                <a:moveTo>
                  <a:pt x="1613" y="952"/>
                </a:moveTo>
                <a:lnTo>
                  <a:pt x="1613" y="952"/>
                </a:lnTo>
                <a:lnTo>
                  <a:pt x="1613" y="952"/>
                </a:lnTo>
                <a:lnTo>
                  <a:pt x="1613" y="952"/>
                </a:lnTo>
                <a:lnTo>
                  <a:pt x="1613" y="952"/>
                </a:lnTo>
                <a:lnTo>
                  <a:pt x="1613" y="952"/>
                </a:lnTo>
                <a:lnTo>
                  <a:pt x="1613" y="952"/>
                </a:lnTo>
                <a:lnTo>
                  <a:pt x="1613" y="952"/>
                </a:lnTo>
                <a:close/>
                <a:moveTo>
                  <a:pt x="1532" y="1298"/>
                </a:moveTo>
                <a:lnTo>
                  <a:pt x="1532" y="1298"/>
                </a:lnTo>
                <a:lnTo>
                  <a:pt x="1532" y="1300"/>
                </a:lnTo>
                <a:lnTo>
                  <a:pt x="1532" y="1300"/>
                </a:lnTo>
                <a:lnTo>
                  <a:pt x="1534" y="1300"/>
                </a:lnTo>
                <a:lnTo>
                  <a:pt x="1536" y="1300"/>
                </a:lnTo>
                <a:lnTo>
                  <a:pt x="1534" y="1300"/>
                </a:lnTo>
                <a:lnTo>
                  <a:pt x="1534" y="1298"/>
                </a:lnTo>
                <a:lnTo>
                  <a:pt x="1532" y="1298"/>
                </a:lnTo>
                <a:lnTo>
                  <a:pt x="1532" y="1298"/>
                </a:lnTo>
                <a:lnTo>
                  <a:pt x="1532" y="1298"/>
                </a:lnTo>
                <a:close/>
                <a:moveTo>
                  <a:pt x="1586" y="1000"/>
                </a:moveTo>
                <a:lnTo>
                  <a:pt x="1586" y="1000"/>
                </a:lnTo>
                <a:lnTo>
                  <a:pt x="1584" y="1000"/>
                </a:lnTo>
                <a:lnTo>
                  <a:pt x="1584" y="1000"/>
                </a:lnTo>
                <a:lnTo>
                  <a:pt x="1582" y="1000"/>
                </a:lnTo>
                <a:lnTo>
                  <a:pt x="1582" y="1002"/>
                </a:lnTo>
                <a:lnTo>
                  <a:pt x="1582" y="1002"/>
                </a:lnTo>
                <a:lnTo>
                  <a:pt x="1586" y="1000"/>
                </a:lnTo>
                <a:close/>
                <a:moveTo>
                  <a:pt x="1574" y="998"/>
                </a:moveTo>
                <a:lnTo>
                  <a:pt x="1574" y="998"/>
                </a:lnTo>
                <a:lnTo>
                  <a:pt x="1574" y="998"/>
                </a:lnTo>
                <a:lnTo>
                  <a:pt x="1574" y="998"/>
                </a:lnTo>
                <a:lnTo>
                  <a:pt x="1574" y="1000"/>
                </a:lnTo>
                <a:lnTo>
                  <a:pt x="1574" y="1000"/>
                </a:lnTo>
                <a:lnTo>
                  <a:pt x="1574" y="998"/>
                </a:lnTo>
                <a:close/>
                <a:moveTo>
                  <a:pt x="1576" y="996"/>
                </a:moveTo>
                <a:lnTo>
                  <a:pt x="1576" y="996"/>
                </a:lnTo>
                <a:lnTo>
                  <a:pt x="1576" y="996"/>
                </a:lnTo>
                <a:lnTo>
                  <a:pt x="1576" y="998"/>
                </a:lnTo>
                <a:lnTo>
                  <a:pt x="1574" y="998"/>
                </a:lnTo>
                <a:lnTo>
                  <a:pt x="1574" y="1000"/>
                </a:lnTo>
                <a:lnTo>
                  <a:pt x="1576" y="1000"/>
                </a:lnTo>
                <a:lnTo>
                  <a:pt x="1576" y="1000"/>
                </a:lnTo>
                <a:lnTo>
                  <a:pt x="1576" y="996"/>
                </a:lnTo>
                <a:close/>
                <a:moveTo>
                  <a:pt x="1569" y="1313"/>
                </a:moveTo>
                <a:lnTo>
                  <a:pt x="1569" y="1315"/>
                </a:lnTo>
                <a:lnTo>
                  <a:pt x="1569" y="1315"/>
                </a:lnTo>
                <a:lnTo>
                  <a:pt x="1569" y="1313"/>
                </a:lnTo>
                <a:lnTo>
                  <a:pt x="1569" y="1313"/>
                </a:lnTo>
                <a:lnTo>
                  <a:pt x="1567" y="1313"/>
                </a:lnTo>
                <a:lnTo>
                  <a:pt x="1567" y="1313"/>
                </a:lnTo>
                <a:lnTo>
                  <a:pt x="1567" y="1313"/>
                </a:lnTo>
                <a:lnTo>
                  <a:pt x="1569" y="1313"/>
                </a:lnTo>
                <a:close/>
                <a:moveTo>
                  <a:pt x="1595" y="1002"/>
                </a:moveTo>
                <a:lnTo>
                  <a:pt x="1595" y="1002"/>
                </a:lnTo>
                <a:lnTo>
                  <a:pt x="1592" y="1000"/>
                </a:lnTo>
                <a:lnTo>
                  <a:pt x="1592" y="1000"/>
                </a:lnTo>
                <a:lnTo>
                  <a:pt x="1592" y="1002"/>
                </a:lnTo>
                <a:lnTo>
                  <a:pt x="1592" y="1002"/>
                </a:lnTo>
                <a:lnTo>
                  <a:pt x="1590" y="1002"/>
                </a:lnTo>
                <a:lnTo>
                  <a:pt x="1592" y="1002"/>
                </a:lnTo>
                <a:lnTo>
                  <a:pt x="1595" y="1002"/>
                </a:lnTo>
                <a:close/>
                <a:moveTo>
                  <a:pt x="1534" y="1015"/>
                </a:moveTo>
                <a:lnTo>
                  <a:pt x="1532" y="1015"/>
                </a:lnTo>
                <a:lnTo>
                  <a:pt x="1534" y="1015"/>
                </a:lnTo>
                <a:lnTo>
                  <a:pt x="1534" y="1015"/>
                </a:lnTo>
                <a:lnTo>
                  <a:pt x="1534" y="1015"/>
                </a:lnTo>
                <a:lnTo>
                  <a:pt x="1534" y="1015"/>
                </a:lnTo>
                <a:lnTo>
                  <a:pt x="1534" y="1013"/>
                </a:lnTo>
                <a:lnTo>
                  <a:pt x="1534" y="1013"/>
                </a:lnTo>
                <a:lnTo>
                  <a:pt x="1534" y="1015"/>
                </a:lnTo>
                <a:close/>
                <a:moveTo>
                  <a:pt x="2334" y="174"/>
                </a:moveTo>
                <a:lnTo>
                  <a:pt x="2332" y="174"/>
                </a:lnTo>
                <a:lnTo>
                  <a:pt x="2330" y="174"/>
                </a:lnTo>
                <a:lnTo>
                  <a:pt x="2328" y="176"/>
                </a:lnTo>
                <a:lnTo>
                  <a:pt x="2328" y="183"/>
                </a:lnTo>
                <a:lnTo>
                  <a:pt x="2330" y="187"/>
                </a:lnTo>
                <a:lnTo>
                  <a:pt x="2330" y="189"/>
                </a:lnTo>
                <a:lnTo>
                  <a:pt x="2332" y="189"/>
                </a:lnTo>
                <a:lnTo>
                  <a:pt x="2334" y="185"/>
                </a:lnTo>
                <a:lnTo>
                  <a:pt x="2334" y="180"/>
                </a:lnTo>
                <a:lnTo>
                  <a:pt x="2334" y="176"/>
                </a:lnTo>
                <a:lnTo>
                  <a:pt x="2334" y="174"/>
                </a:lnTo>
                <a:close/>
                <a:moveTo>
                  <a:pt x="2343" y="277"/>
                </a:moveTo>
                <a:lnTo>
                  <a:pt x="2353" y="277"/>
                </a:lnTo>
                <a:lnTo>
                  <a:pt x="2355" y="277"/>
                </a:lnTo>
                <a:lnTo>
                  <a:pt x="2355" y="273"/>
                </a:lnTo>
                <a:lnTo>
                  <a:pt x="2351" y="273"/>
                </a:lnTo>
                <a:lnTo>
                  <a:pt x="2349" y="271"/>
                </a:lnTo>
                <a:lnTo>
                  <a:pt x="2349" y="269"/>
                </a:lnTo>
                <a:lnTo>
                  <a:pt x="2347" y="266"/>
                </a:lnTo>
                <a:lnTo>
                  <a:pt x="2345" y="266"/>
                </a:lnTo>
                <a:lnTo>
                  <a:pt x="2340" y="269"/>
                </a:lnTo>
                <a:lnTo>
                  <a:pt x="2338" y="266"/>
                </a:lnTo>
                <a:lnTo>
                  <a:pt x="2334" y="269"/>
                </a:lnTo>
                <a:lnTo>
                  <a:pt x="2334" y="271"/>
                </a:lnTo>
                <a:lnTo>
                  <a:pt x="2334" y="275"/>
                </a:lnTo>
                <a:lnTo>
                  <a:pt x="2336" y="277"/>
                </a:lnTo>
                <a:lnTo>
                  <a:pt x="2343" y="277"/>
                </a:lnTo>
                <a:close/>
                <a:moveTo>
                  <a:pt x="2338" y="248"/>
                </a:moveTo>
                <a:lnTo>
                  <a:pt x="2338" y="237"/>
                </a:lnTo>
                <a:lnTo>
                  <a:pt x="2336" y="229"/>
                </a:lnTo>
                <a:lnTo>
                  <a:pt x="2334" y="227"/>
                </a:lnTo>
                <a:lnTo>
                  <a:pt x="2332" y="227"/>
                </a:lnTo>
                <a:lnTo>
                  <a:pt x="2332" y="231"/>
                </a:lnTo>
                <a:lnTo>
                  <a:pt x="2332" y="235"/>
                </a:lnTo>
                <a:lnTo>
                  <a:pt x="2336" y="248"/>
                </a:lnTo>
                <a:lnTo>
                  <a:pt x="2338" y="248"/>
                </a:lnTo>
                <a:close/>
                <a:moveTo>
                  <a:pt x="2347" y="134"/>
                </a:moveTo>
                <a:lnTo>
                  <a:pt x="2353" y="130"/>
                </a:lnTo>
                <a:lnTo>
                  <a:pt x="2355" y="126"/>
                </a:lnTo>
                <a:lnTo>
                  <a:pt x="2355" y="124"/>
                </a:lnTo>
                <a:lnTo>
                  <a:pt x="2347" y="122"/>
                </a:lnTo>
                <a:lnTo>
                  <a:pt x="2338" y="124"/>
                </a:lnTo>
                <a:lnTo>
                  <a:pt x="2332" y="126"/>
                </a:lnTo>
                <a:lnTo>
                  <a:pt x="2330" y="128"/>
                </a:lnTo>
                <a:lnTo>
                  <a:pt x="2332" y="132"/>
                </a:lnTo>
                <a:lnTo>
                  <a:pt x="2338" y="132"/>
                </a:lnTo>
                <a:lnTo>
                  <a:pt x="2347" y="134"/>
                </a:lnTo>
                <a:close/>
                <a:moveTo>
                  <a:pt x="2349" y="193"/>
                </a:moveTo>
                <a:lnTo>
                  <a:pt x="2345" y="197"/>
                </a:lnTo>
                <a:lnTo>
                  <a:pt x="2345" y="197"/>
                </a:lnTo>
                <a:lnTo>
                  <a:pt x="2345" y="199"/>
                </a:lnTo>
                <a:lnTo>
                  <a:pt x="2347" y="199"/>
                </a:lnTo>
                <a:lnTo>
                  <a:pt x="2351" y="197"/>
                </a:lnTo>
                <a:lnTo>
                  <a:pt x="2353" y="195"/>
                </a:lnTo>
                <a:lnTo>
                  <a:pt x="2351" y="193"/>
                </a:lnTo>
                <a:lnTo>
                  <a:pt x="2349" y="191"/>
                </a:lnTo>
                <a:lnTo>
                  <a:pt x="2349" y="193"/>
                </a:lnTo>
                <a:close/>
                <a:moveTo>
                  <a:pt x="2202" y="396"/>
                </a:moveTo>
                <a:lnTo>
                  <a:pt x="2202" y="398"/>
                </a:lnTo>
                <a:lnTo>
                  <a:pt x="2202" y="401"/>
                </a:lnTo>
                <a:lnTo>
                  <a:pt x="2202" y="401"/>
                </a:lnTo>
                <a:lnTo>
                  <a:pt x="2202" y="401"/>
                </a:lnTo>
                <a:lnTo>
                  <a:pt x="2204" y="401"/>
                </a:lnTo>
                <a:lnTo>
                  <a:pt x="2206" y="401"/>
                </a:lnTo>
                <a:lnTo>
                  <a:pt x="2215" y="398"/>
                </a:lnTo>
                <a:lnTo>
                  <a:pt x="2223" y="398"/>
                </a:lnTo>
                <a:lnTo>
                  <a:pt x="2225" y="401"/>
                </a:lnTo>
                <a:lnTo>
                  <a:pt x="2227" y="401"/>
                </a:lnTo>
                <a:lnTo>
                  <a:pt x="2227" y="401"/>
                </a:lnTo>
                <a:lnTo>
                  <a:pt x="2229" y="401"/>
                </a:lnTo>
                <a:lnTo>
                  <a:pt x="2231" y="398"/>
                </a:lnTo>
                <a:lnTo>
                  <a:pt x="2234" y="396"/>
                </a:lnTo>
                <a:lnTo>
                  <a:pt x="2240" y="396"/>
                </a:lnTo>
                <a:lnTo>
                  <a:pt x="2240" y="394"/>
                </a:lnTo>
                <a:lnTo>
                  <a:pt x="2240" y="394"/>
                </a:lnTo>
                <a:lnTo>
                  <a:pt x="2240" y="394"/>
                </a:lnTo>
                <a:lnTo>
                  <a:pt x="2238" y="392"/>
                </a:lnTo>
                <a:lnTo>
                  <a:pt x="2240" y="392"/>
                </a:lnTo>
                <a:lnTo>
                  <a:pt x="2240" y="392"/>
                </a:lnTo>
                <a:lnTo>
                  <a:pt x="2240" y="392"/>
                </a:lnTo>
                <a:lnTo>
                  <a:pt x="2240" y="390"/>
                </a:lnTo>
                <a:lnTo>
                  <a:pt x="2240" y="388"/>
                </a:lnTo>
                <a:lnTo>
                  <a:pt x="2240" y="388"/>
                </a:lnTo>
                <a:lnTo>
                  <a:pt x="2236" y="388"/>
                </a:lnTo>
                <a:lnTo>
                  <a:pt x="2236" y="388"/>
                </a:lnTo>
                <a:lnTo>
                  <a:pt x="2236" y="386"/>
                </a:lnTo>
                <a:lnTo>
                  <a:pt x="2234" y="386"/>
                </a:lnTo>
                <a:lnTo>
                  <a:pt x="2225" y="388"/>
                </a:lnTo>
                <a:lnTo>
                  <a:pt x="2221" y="390"/>
                </a:lnTo>
                <a:lnTo>
                  <a:pt x="2217" y="390"/>
                </a:lnTo>
                <a:lnTo>
                  <a:pt x="2213" y="390"/>
                </a:lnTo>
                <a:lnTo>
                  <a:pt x="2211" y="390"/>
                </a:lnTo>
                <a:lnTo>
                  <a:pt x="2208" y="390"/>
                </a:lnTo>
                <a:lnTo>
                  <a:pt x="2206" y="390"/>
                </a:lnTo>
                <a:lnTo>
                  <a:pt x="2206" y="392"/>
                </a:lnTo>
                <a:lnTo>
                  <a:pt x="2206" y="394"/>
                </a:lnTo>
                <a:lnTo>
                  <a:pt x="2204" y="396"/>
                </a:lnTo>
                <a:lnTo>
                  <a:pt x="2202" y="396"/>
                </a:lnTo>
                <a:close/>
                <a:moveTo>
                  <a:pt x="2405" y="1208"/>
                </a:moveTo>
                <a:lnTo>
                  <a:pt x="2405" y="1208"/>
                </a:lnTo>
                <a:lnTo>
                  <a:pt x="2405" y="1210"/>
                </a:lnTo>
                <a:lnTo>
                  <a:pt x="2403" y="1212"/>
                </a:lnTo>
                <a:lnTo>
                  <a:pt x="2401" y="1216"/>
                </a:lnTo>
                <a:lnTo>
                  <a:pt x="2399" y="1216"/>
                </a:lnTo>
                <a:lnTo>
                  <a:pt x="2397" y="1216"/>
                </a:lnTo>
                <a:lnTo>
                  <a:pt x="2399" y="1218"/>
                </a:lnTo>
                <a:lnTo>
                  <a:pt x="2399" y="1218"/>
                </a:lnTo>
                <a:lnTo>
                  <a:pt x="2401" y="1216"/>
                </a:lnTo>
                <a:lnTo>
                  <a:pt x="2405" y="1214"/>
                </a:lnTo>
                <a:lnTo>
                  <a:pt x="2408" y="1212"/>
                </a:lnTo>
                <a:lnTo>
                  <a:pt x="2408" y="1210"/>
                </a:lnTo>
                <a:lnTo>
                  <a:pt x="2408" y="1208"/>
                </a:lnTo>
                <a:lnTo>
                  <a:pt x="2408" y="1208"/>
                </a:lnTo>
                <a:lnTo>
                  <a:pt x="2408" y="1208"/>
                </a:lnTo>
                <a:lnTo>
                  <a:pt x="2405" y="1208"/>
                </a:lnTo>
                <a:close/>
                <a:moveTo>
                  <a:pt x="1856" y="390"/>
                </a:moveTo>
                <a:lnTo>
                  <a:pt x="1859" y="390"/>
                </a:lnTo>
                <a:lnTo>
                  <a:pt x="1861" y="390"/>
                </a:lnTo>
                <a:lnTo>
                  <a:pt x="1861" y="390"/>
                </a:lnTo>
                <a:lnTo>
                  <a:pt x="1856" y="388"/>
                </a:lnTo>
                <a:lnTo>
                  <a:pt x="1854" y="388"/>
                </a:lnTo>
                <a:lnTo>
                  <a:pt x="1852" y="388"/>
                </a:lnTo>
                <a:lnTo>
                  <a:pt x="1852" y="390"/>
                </a:lnTo>
                <a:lnTo>
                  <a:pt x="1852" y="390"/>
                </a:lnTo>
                <a:lnTo>
                  <a:pt x="1852" y="390"/>
                </a:lnTo>
                <a:lnTo>
                  <a:pt x="1856" y="390"/>
                </a:lnTo>
                <a:close/>
                <a:moveTo>
                  <a:pt x="1831" y="386"/>
                </a:moveTo>
                <a:lnTo>
                  <a:pt x="1831" y="386"/>
                </a:lnTo>
                <a:lnTo>
                  <a:pt x="1833" y="386"/>
                </a:lnTo>
                <a:lnTo>
                  <a:pt x="1833" y="384"/>
                </a:lnTo>
                <a:lnTo>
                  <a:pt x="1833" y="384"/>
                </a:lnTo>
                <a:lnTo>
                  <a:pt x="1833" y="384"/>
                </a:lnTo>
                <a:lnTo>
                  <a:pt x="1833" y="382"/>
                </a:lnTo>
                <a:lnTo>
                  <a:pt x="1833" y="380"/>
                </a:lnTo>
                <a:lnTo>
                  <a:pt x="1831" y="380"/>
                </a:lnTo>
                <a:lnTo>
                  <a:pt x="1829" y="380"/>
                </a:lnTo>
                <a:lnTo>
                  <a:pt x="1827" y="382"/>
                </a:lnTo>
                <a:lnTo>
                  <a:pt x="1827" y="384"/>
                </a:lnTo>
                <a:lnTo>
                  <a:pt x="1825" y="384"/>
                </a:lnTo>
                <a:lnTo>
                  <a:pt x="1827" y="384"/>
                </a:lnTo>
                <a:lnTo>
                  <a:pt x="1827" y="384"/>
                </a:lnTo>
                <a:lnTo>
                  <a:pt x="1831" y="386"/>
                </a:lnTo>
                <a:close/>
                <a:moveTo>
                  <a:pt x="2410" y="1204"/>
                </a:moveTo>
                <a:lnTo>
                  <a:pt x="2412" y="1204"/>
                </a:lnTo>
                <a:lnTo>
                  <a:pt x="2412" y="1204"/>
                </a:lnTo>
                <a:lnTo>
                  <a:pt x="2414" y="1201"/>
                </a:lnTo>
                <a:lnTo>
                  <a:pt x="2414" y="1199"/>
                </a:lnTo>
                <a:lnTo>
                  <a:pt x="2412" y="1199"/>
                </a:lnTo>
                <a:lnTo>
                  <a:pt x="2412" y="1199"/>
                </a:lnTo>
                <a:lnTo>
                  <a:pt x="2412" y="1201"/>
                </a:lnTo>
                <a:lnTo>
                  <a:pt x="2410" y="1201"/>
                </a:lnTo>
                <a:lnTo>
                  <a:pt x="2408" y="1201"/>
                </a:lnTo>
                <a:lnTo>
                  <a:pt x="2408" y="1204"/>
                </a:lnTo>
                <a:lnTo>
                  <a:pt x="2408" y="1206"/>
                </a:lnTo>
                <a:lnTo>
                  <a:pt x="2408" y="1206"/>
                </a:lnTo>
                <a:lnTo>
                  <a:pt x="2410" y="1204"/>
                </a:lnTo>
                <a:close/>
                <a:moveTo>
                  <a:pt x="2259" y="1390"/>
                </a:moveTo>
                <a:lnTo>
                  <a:pt x="2257" y="1390"/>
                </a:lnTo>
                <a:lnTo>
                  <a:pt x="2255" y="1390"/>
                </a:lnTo>
                <a:lnTo>
                  <a:pt x="2255" y="1390"/>
                </a:lnTo>
                <a:lnTo>
                  <a:pt x="2255" y="1390"/>
                </a:lnTo>
                <a:lnTo>
                  <a:pt x="2255" y="1392"/>
                </a:lnTo>
                <a:lnTo>
                  <a:pt x="2257" y="1390"/>
                </a:lnTo>
                <a:lnTo>
                  <a:pt x="2257" y="1390"/>
                </a:lnTo>
                <a:lnTo>
                  <a:pt x="2259" y="1392"/>
                </a:lnTo>
                <a:lnTo>
                  <a:pt x="2259" y="1390"/>
                </a:lnTo>
                <a:lnTo>
                  <a:pt x="2259" y="1390"/>
                </a:lnTo>
                <a:lnTo>
                  <a:pt x="2259" y="1390"/>
                </a:lnTo>
                <a:close/>
                <a:moveTo>
                  <a:pt x="2351" y="1206"/>
                </a:moveTo>
                <a:lnTo>
                  <a:pt x="2349" y="1206"/>
                </a:lnTo>
                <a:lnTo>
                  <a:pt x="2349" y="1206"/>
                </a:lnTo>
                <a:lnTo>
                  <a:pt x="2347" y="1208"/>
                </a:lnTo>
                <a:lnTo>
                  <a:pt x="2349" y="1210"/>
                </a:lnTo>
                <a:lnTo>
                  <a:pt x="2349" y="1212"/>
                </a:lnTo>
                <a:lnTo>
                  <a:pt x="2349" y="1212"/>
                </a:lnTo>
                <a:lnTo>
                  <a:pt x="2351" y="1210"/>
                </a:lnTo>
                <a:lnTo>
                  <a:pt x="2351" y="1210"/>
                </a:lnTo>
                <a:lnTo>
                  <a:pt x="2351" y="1208"/>
                </a:lnTo>
                <a:lnTo>
                  <a:pt x="2351" y="1208"/>
                </a:lnTo>
                <a:lnTo>
                  <a:pt x="2351" y="1206"/>
                </a:lnTo>
                <a:close/>
                <a:moveTo>
                  <a:pt x="2347" y="1222"/>
                </a:moveTo>
                <a:lnTo>
                  <a:pt x="2345" y="1222"/>
                </a:lnTo>
                <a:lnTo>
                  <a:pt x="2345" y="1222"/>
                </a:lnTo>
                <a:lnTo>
                  <a:pt x="2345" y="1222"/>
                </a:lnTo>
                <a:lnTo>
                  <a:pt x="2347" y="1224"/>
                </a:lnTo>
                <a:lnTo>
                  <a:pt x="2349" y="1222"/>
                </a:lnTo>
                <a:lnTo>
                  <a:pt x="2349" y="1220"/>
                </a:lnTo>
                <a:lnTo>
                  <a:pt x="2347" y="1222"/>
                </a:lnTo>
                <a:close/>
                <a:moveTo>
                  <a:pt x="2361" y="562"/>
                </a:moveTo>
                <a:lnTo>
                  <a:pt x="2366" y="562"/>
                </a:lnTo>
                <a:lnTo>
                  <a:pt x="2366" y="562"/>
                </a:lnTo>
                <a:lnTo>
                  <a:pt x="2370" y="560"/>
                </a:lnTo>
                <a:lnTo>
                  <a:pt x="2372" y="558"/>
                </a:lnTo>
                <a:lnTo>
                  <a:pt x="2376" y="556"/>
                </a:lnTo>
                <a:lnTo>
                  <a:pt x="2378" y="554"/>
                </a:lnTo>
                <a:lnTo>
                  <a:pt x="2382" y="552"/>
                </a:lnTo>
                <a:lnTo>
                  <a:pt x="2387" y="552"/>
                </a:lnTo>
                <a:lnTo>
                  <a:pt x="2391" y="552"/>
                </a:lnTo>
                <a:lnTo>
                  <a:pt x="2391" y="552"/>
                </a:lnTo>
                <a:lnTo>
                  <a:pt x="2393" y="549"/>
                </a:lnTo>
                <a:lnTo>
                  <a:pt x="2395" y="549"/>
                </a:lnTo>
                <a:lnTo>
                  <a:pt x="2397" y="547"/>
                </a:lnTo>
                <a:lnTo>
                  <a:pt x="2397" y="547"/>
                </a:lnTo>
                <a:lnTo>
                  <a:pt x="2399" y="545"/>
                </a:lnTo>
                <a:lnTo>
                  <a:pt x="2399" y="545"/>
                </a:lnTo>
                <a:lnTo>
                  <a:pt x="2399" y="545"/>
                </a:lnTo>
                <a:lnTo>
                  <a:pt x="2399" y="543"/>
                </a:lnTo>
                <a:lnTo>
                  <a:pt x="2399" y="543"/>
                </a:lnTo>
                <a:lnTo>
                  <a:pt x="2399" y="541"/>
                </a:lnTo>
                <a:lnTo>
                  <a:pt x="2401" y="541"/>
                </a:lnTo>
                <a:lnTo>
                  <a:pt x="2403" y="541"/>
                </a:lnTo>
                <a:lnTo>
                  <a:pt x="2403" y="541"/>
                </a:lnTo>
                <a:lnTo>
                  <a:pt x="2405" y="541"/>
                </a:lnTo>
                <a:lnTo>
                  <a:pt x="2408" y="539"/>
                </a:lnTo>
                <a:lnTo>
                  <a:pt x="2408" y="537"/>
                </a:lnTo>
                <a:lnTo>
                  <a:pt x="2408" y="537"/>
                </a:lnTo>
                <a:lnTo>
                  <a:pt x="2408" y="535"/>
                </a:lnTo>
                <a:lnTo>
                  <a:pt x="2408" y="535"/>
                </a:lnTo>
                <a:lnTo>
                  <a:pt x="2410" y="535"/>
                </a:lnTo>
                <a:lnTo>
                  <a:pt x="2412" y="535"/>
                </a:lnTo>
                <a:lnTo>
                  <a:pt x="2412" y="533"/>
                </a:lnTo>
                <a:lnTo>
                  <a:pt x="2412" y="533"/>
                </a:lnTo>
                <a:lnTo>
                  <a:pt x="2412" y="533"/>
                </a:lnTo>
                <a:lnTo>
                  <a:pt x="2412" y="533"/>
                </a:lnTo>
                <a:lnTo>
                  <a:pt x="2408" y="531"/>
                </a:lnTo>
                <a:lnTo>
                  <a:pt x="2410" y="531"/>
                </a:lnTo>
                <a:lnTo>
                  <a:pt x="2410" y="531"/>
                </a:lnTo>
                <a:lnTo>
                  <a:pt x="2410" y="531"/>
                </a:lnTo>
                <a:lnTo>
                  <a:pt x="2410" y="528"/>
                </a:lnTo>
                <a:lnTo>
                  <a:pt x="2410" y="528"/>
                </a:lnTo>
                <a:lnTo>
                  <a:pt x="2410" y="528"/>
                </a:lnTo>
                <a:lnTo>
                  <a:pt x="2410" y="528"/>
                </a:lnTo>
                <a:lnTo>
                  <a:pt x="2408" y="528"/>
                </a:lnTo>
                <a:lnTo>
                  <a:pt x="2408" y="526"/>
                </a:lnTo>
                <a:lnTo>
                  <a:pt x="2408" y="526"/>
                </a:lnTo>
                <a:lnTo>
                  <a:pt x="2410" y="526"/>
                </a:lnTo>
                <a:lnTo>
                  <a:pt x="2410" y="526"/>
                </a:lnTo>
                <a:lnTo>
                  <a:pt x="2410" y="524"/>
                </a:lnTo>
                <a:lnTo>
                  <a:pt x="2410" y="524"/>
                </a:lnTo>
                <a:lnTo>
                  <a:pt x="2410" y="522"/>
                </a:lnTo>
                <a:lnTo>
                  <a:pt x="2410" y="522"/>
                </a:lnTo>
                <a:lnTo>
                  <a:pt x="2410" y="522"/>
                </a:lnTo>
                <a:lnTo>
                  <a:pt x="2408" y="522"/>
                </a:lnTo>
                <a:lnTo>
                  <a:pt x="2408" y="522"/>
                </a:lnTo>
                <a:lnTo>
                  <a:pt x="2405" y="520"/>
                </a:lnTo>
                <a:lnTo>
                  <a:pt x="2403" y="520"/>
                </a:lnTo>
                <a:lnTo>
                  <a:pt x="2401" y="520"/>
                </a:lnTo>
                <a:lnTo>
                  <a:pt x="2397" y="522"/>
                </a:lnTo>
                <a:lnTo>
                  <a:pt x="2399" y="520"/>
                </a:lnTo>
                <a:lnTo>
                  <a:pt x="2401" y="518"/>
                </a:lnTo>
                <a:lnTo>
                  <a:pt x="2399" y="518"/>
                </a:lnTo>
                <a:lnTo>
                  <a:pt x="2399" y="518"/>
                </a:lnTo>
                <a:lnTo>
                  <a:pt x="2399" y="518"/>
                </a:lnTo>
                <a:lnTo>
                  <a:pt x="2399" y="516"/>
                </a:lnTo>
                <a:lnTo>
                  <a:pt x="2399" y="516"/>
                </a:lnTo>
                <a:lnTo>
                  <a:pt x="2395" y="518"/>
                </a:lnTo>
                <a:lnTo>
                  <a:pt x="2393" y="518"/>
                </a:lnTo>
                <a:lnTo>
                  <a:pt x="2393" y="516"/>
                </a:lnTo>
                <a:lnTo>
                  <a:pt x="2395" y="516"/>
                </a:lnTo>
                <a:lnTo>
                  <a:pt x="2395" y="514"/>
                </a:lnTo>
                <a:lnTo>
                  <a:pt x="2395" y="512"/>
                </a:lnTo>
                <a:lnTo>
                  <a:pt x="2395" y="512"/>
                </a:lnTo>
                <a:lnTo>
                  <a:pt x="2395" y="512"/>
                </a:lnTo>
                <a:lnTo>
                  <a:pt x="2395" y="510"/>
                </a:lnTo>
                <a:lnTo>
                  <a:pt x="2393" y="510"/>
                </a:lnTo>
                <a:lnTo>
                  <a:pt x="2393" y="512"/>
                </a:lnTo>
                <a:lnTo>
                  <a:pt x="2391" y="510"/>
                </a:lnTo>
                <a:lnTo>
                  <a:pt x="2389" y="510"/>
                </a:lnTo>
                <a:lnTo>
                  <a:pt x="2389" y="510"/>
                </a:lnTo>
                <a:lnTo>
                  <a:pt x="2391" y="508"/>
                </a:lnTo>
                <a:lnTo>
                  <a:pt x="2391" y="505"/>
                </a:lnTo>
                <a:lnTo>
                  <a:pt x="2393" y="503"/>
                </a:lnTo>
                <a:lnTo>
                  <a:pt x="2395" y="503"/>
                </a:lnTo>
                <a:lnTo>
                  <a:pt x="2397" y="503"/>
                </a:lnTo>
                <a:lnTo>
                  <a:pt x="2397" y="503"/>
                </a:lnTo>
                <a:lnTo>
                  <a:pt x="2395" y="503"/>
                </a:lnTo>
                <a:lnTo>
                  <a:pt x="2393" y="503"/>
                </a:lnTo>
                <a:lnTo>
                  <a:pt x="2391" y="503"/>
                </a:lnTo>
                <a:lnTo>
                  <a:pt x="2389" y="505"/>
                </a:lnTo>
                <a:lnTo>
                  <a:pt x="2387" y="505"/>
                </a:lnTo>
                <a:lnTo>
                  <a:pt x="2384" y="505"/>
                </a:lnTo>
                <a:lnTo>
                  <a:pt x="2382" y="505"/>
                </a:lnTo>
                <a:lnTo>
                  <a:pt x="2380" y="505"/>
                </a:lnTo>
                <a:lnTo>
                  <a:pt x="2380" y="505"/>
                </a:lnTo>
                <a:lnTo>
                  <a:pt x="2380" y="503"/>
                </a:lnTo>
                <a:lnTo>
                  <a:pt x="2380" y="501"/>
                </a:lnTo>
                <a:lnTo>
                  <a:pt x="2378" y="501"/>
                </a:lnTo>
                <a:lnTo>
                  <a:pt x="2376" y="499"/>
                </a:lnTo>
                <a:lnTo>
                  <a:pt x="2376" y="499"/>
                </a:lnTo>
                <a:lnTo>
                  <a:pt x="2372" y="499"/>
                </a:lnTo>
                <a:lnTo>
                  <a:pt x="2370" y="499"/>
                </a:lnTo>
                <a:lnTo>
                  <a:pt x="2368" y="501"/>
                </a:lnTo>
                <a:lnTo>
                  <a:pt x="2370" y="505"/>
                </a:lnTo>
                <a:lnTo>
                  <a:pt x="2370" y="505"/>
                </a:lnTo>
                <a:lnTo>
                  <a:pt x="2370" y="508"/>
                </a:lnTo>
                <a:lnTo>
                  <a:pt x="2368" y="508"/>
                </a:lnTo>
                <a:lnTo>
                  <a:pt x="2366" y="508"/>
                </a:lnTo>
                <a:lnTo>
                  <a:pt x="2364" y="510"/>
                </a:lnTo>
                <a:lnTo>
                  <a:pt x="2364" y="508"/>
                </a:lnTo>
                <a:lnTo>
                  <a:pt x="2361" y="508"/>
                </a:lnTo>
                <a:lnTo>
                  <a:pt x="2361" y="508"/>
                </a:lnTo>
                <a:lnTo>
                  <a:pt x="2359" y="508"/>
                </a:lnTo>
                <a:lnTo>
                  <a:pt x="2359" y="508"/>
                </a:lnTo>
                <a:lnTo>
                  <a:pt x="2357" y="510"/>
                </a:lnTo>
                <a:lnTo>
                  <a:pt x="2355" y="512"/>
                </a:lnTo>
                <a:lnTo>
                  <a:pt x="2355" y="512"/>
                </a:lnTo>
                <a:lnTo>
                  <a:pt x="2353" y="512"/>
                </a:lnTo>
                <a:lnTo>
                  <a:pt x="2353" y="512"/>
                </a:lnTo>
                <a:lnTo>
                  <a:pt x="2353" y="512"/>
                </a:lnTo>
                <a:lnTo>
                  <a:pt x="2353" y="512"/>
                </a:lnTo>
                <a:lnTo>
                  <a:pt x="2349" y="510"/>
                </a:lnTo>
                <a:lnTo>
                  <a:pt x="2349" y="508"/>
                </a:lnTo>
                <a:lnTo>
                  <a:pt x="2345" y="508"/>
                </a:lnTo>
                <a:lnTo>
                  <a:pt x="2343" y="508"/>
                </a:lnTo>
                <a:lnTo>
                  <a:pt x="2343" y="508"/>
                </a:lnTo>
                <a:lnTo>
                  <a:pt x="2343" y="510"/>
                </a:lnTo>
                <a:lnTo>
                  <a:pt x="2345" y="514"/>
                </a:lnTo>
                <a:lnTo>
                  <a:pt x="2345" y="516"/>
                </a:lnTo>
                <a:lnTo>
                  <a:pt x="2345" y="516"/>
                </a:lnTo>
                <a:lnTo>
                  <a:pt x="2345" y="518"/>
                </a:lnTo>
                <a:lnTo>
                  <a:pt x="2345" y="518"/>
                </a:lnTo>
                <a:lnTo>
                  <a:pt x="2345" y="518"/>
                </a:lnTo>
                <a:lnTo>
                  <a:pt x="2345" y="518"/>
                </a:lnTo>
                <a:lnTo>
                  <a:pt x="2343" y="514"/>
                </a:lnTo>
                <a:lnTo>
                  <a:pt x="2340" y="512"/>
                </a:lnTo>
                <a:lnTo>
                  <a:pt x="2338" y="510"/>
                </a:lnTo>
                <a:lnTo>
                  <a:pt x="2336" y="508"/>
                </a:lnTo>
                <a:lnTo>
                  <a:pt x="2336" y="508"/>
                </a:lnTo>
                <a:lnTo>
                  <a:pt x="2334" y="508"/>
                </a:lnTo>
                <a:lnTo>
                  <a:pt x="2334" y="508"/>
                </a:lnTo>
                <a:lnTo>
                  <a:pt x="2332" y="508"/>
                </a:lnTo>
                <a:lnTo>
                  <a:pt x="2332" y="510"/>
                </a:lnTo>
                <a:lnTo>
                  <a:pt x="2330" y="510"/>
                </a:lnTo>
                <a:lnTo>
                  <a:pt x="2328" y="510"/>
                </a:lnTo>
                <a:lnTo>
                  <a:pt x="2326" y="512"/>
                </a:lnTo>
                <a:lnTo>
                  <a:pt x="2326" y="512"/>
                </a:lnTo>
                <a:lnTo>
                  <a:pt x="2326" y="516"/>
                </a:lnTo>
                <a:lnTo>
                  <a:pt x="2326" y="516"/>
                </a:lnTo>
                <a:lnTo>
                  <a:pt x="2326" y="518"/>
                </a:lnTo>
                <a:lnTo>
                  <a:pt x="2326" y="518"/>
                </a:lnTo>
                <a:lnTo>
                  <a:pt x="2324" y="516"/>
                </a:lnTo>
                <a:lnTo>
                  <a:pt x="2324" y="516"/>
                </a:lnTo>
                <a:lnTo>
                  <a:pt x="2322" y="514"/>
                </a:lnTo>
                <a:lnTo>
                  <a:pt x="2320" y="514"/>
                </a:lnTo>
                <a:lnTo>
                  <a:pt x="2317" y="510"/>
                </a:lnTo>
                <a:lnTo>
                  <a:pt x="2317" y="510"/>
                </a:lnTo>
                <a:lnTo>
                  <a:pt x="2315" y="510"/>
                </a:lnTo>
                <a:lnTo>
                  <a:pt x="2313" y="510"/>
                </a:lnTo>
                <a:lnTo>
                  <a:pt x="2313" y="512"/>
                </a:lnTo>
                <a:lnTo>
                  <a:pt x="2313" y="514"/>
                </a:lnTo>
                <a:lnTo>
                  <a:pt x="2313" y="516"/>
                </a:lnTo>
                <a:lnTo>
                  <a:pt x="2313" y="518"/>
                </a:lnTo>
                <a:lnTo>
                  <a:pt x="2311" y="520"/>
                </a:lnTo>
                <a:lnTo>
                  <a:pt x="2311" y="522"/>
                </a:lnTo>
                <a:lnTo>
                  <a:pt x="2311" y="522"/>
                </a:lnTo>
                <a:lnTo>
                  <a:pt x="2309" y="522"/>
                </a:lnTo>
                <a:lnTo>
                  <a:pt x="2309" y="520"/>
                </a:lnTo>
                <a:lnTo>
                  <a:pt x="2309" y="520"/>
                </a:lnTo>
                <a:lnTo>
                  <a:pt x="2307" y="520"/>
                </a:lnTo>
                <a:lnTo>
                  <a:pt x="2307" y="520"/>
                </a:lnTo>
                <a:lnTo>
                  <a:pt x="2305" y="522"/>
                </a:lnTo>
                <a:lnTo>
                  <a:pt x="2303" y="524"/>
                </a:lnTo>
                <a:lnTo>
                  <a:pt x="2303" y="524"/>
                </a:lnTo>
                <a:lnTo>
                  <a:pt x="2303" y="524"/>
                </a:lnTo>
                <a:lnTo>
                  <a:pt x="2303" y="524"/>
                </a:lnTo>
                <a:lnTo>
                  <a:pt x="2303" y="526"/>
                </a:lnTo>
                <a:lnTo>
                  <a:pt x="2303" y="528"/>
                </a:lnTo>
                <a:lnTo>
                  <a:pt x="2301" y="528"/>
                </a:lnTo>
                <a:lnTo>
                  <a:pt x="2301" y="528"/>
                </a:lnTo>
                <a:lnTo>
                  <a:pt x="2301" y="524"/>
                </a:lnTo>
                <a:lnTo>
                  <a:pt x="2299" y="524"/>
                </a:lnTo>
                <a:lnTo>
                  <a:pt x="2299" y="524"/>
                </a:lnTo>
                <a:lnTo>
                  <a:pt x="2296" y="524"/>
                </a:lnTo>
                <a:lnTo>
                  <a:pt x="2296" y="524"/>
                </a:lnTo>
                <a:lnTo>
                  <a:pt x="2299" y="524"/>
                </a:lnTo>
                <a:lnTo>
                  <a:pt x="2299" y="522"/>
                </a:lnTo>
                <a:lnTo>
                  <a:pt x="2299" y="522"/>
                </a:lnTo>
                <a:lnTo>
                  <a:pt x="2299" y="522"/>
                </a:lnTo>
                <a:lnTo>
                  <a:pt x="2296" y="522"/>
                </a:lnTo>
                <a:lnTo>
                  <a:pt x="2296" y="522"/>
                </a:lnTo>
                <a:lnTo>
                  <a:pt x="2296" y="520"/>
                </a:lnTo>
                <a:lnTo>
                  <a:pt x="2296" y="520"/>
                </a:lnTo>
                <a:lnTo>
                  <a:pt x="2294" y="520"/>
                </a:lnTo>
                <a:lnTo>
                  <a:pt x="2294" y="518"/>
                </a:lnTo>
                <a:lnTo>
                  <a:pt x="2296" y="518"/>
                </a:lnTo>
                <a:lnTo>
                  <a:pt x="2296" y="518"/>
                </a:lnTo>
                <a:lnTo>
                  <a:pt x="2299" y="518"/>
                </a:lnTo>
                <a:lnTo>
                  <a:pt x="2299" y="514"/>
                </a:lnTo>
                <a:lnTo>
                  <a:pt x="2299" y="514"/>
                </a:lnTo>
                <a:lnTo>
                  <a:pt x="2299" y="514"/>
                </a:lnTo>
                <a:lnTo>
                  <a:pt x="2296" y="512"/>
                </a:lnTo>
                <a:lnTo>
                  <a:pt x="2296" y="512"/>
                </a:lnTo>
                <a:lnTo>
                  <a:pt x="2296" y="512"/>
                </a:lnTo>
                <a:lnTo>
                  <a:pt x="2299" y="512"/>
                </a:lnTo>
                <a:lnTo>
                  <a:pt x="2299" y="512"/>
                </a:lnTo>
                <a:lnTo>
                  <a:pt x="2294" y="510"/>
                </a:lnTo>
                <a:lnTo>
                  <a:pt x="2292" y="508"/>
                </a:lnTo>
                <a:lnTo>
                  <a:pt x="2290" y="505"/>
                </a:lnTo>
                <a:lnTo>
                  <a:pt x="2290" y="505"/>
                </a:lnTo>
                <a:lnTo>
                  <a:pt x="2286" y="503"/>
                </a:lnTo>
                <a:lnTo>
                  <a:pt x="2284" y="503"/>
                </a:lnTo>
                <a:lnTo>
                  <a:pt x="2282" y="501"/>
                </a:lnTo>
                <a:lnTo>
                  <a:pt x="2282" y="501"/>
                </a:lnTo>
                <a:lnTo>
                  <a:pt x="2278" y="501"/>
                </a:lnTo>
                <a:lnTo>
                  <a:pt x="2276" y="501"/>
                </a:lnTo>
                <a:lnTo>
                  <a:pt x="2276" y="501"/>
                </a:lnTo>
                <a:lnTo>
                  <a:pt x="2273" y="503"/>
                </a:lnTo>
                <a:lnTo>
                  <a:pt x="2273" y="503"/>
                </a:lnTo>
                <a:lnTo>
                  <a:pt x="2273" y="503"/>
                </a:lnTo>
                <a:lnTo>
                  <a:pt x="2276" y="503"/>
                </a:lnTo>
                <a:lnTo>
                  <a:pt x="2278" y="503"/>
                </a:lnTo>
                <a:lnTo>
                  <a:pt x="2280" y="503"/>
                </a:lnTo>
                <a:lnTo>
                  <a:pt x="2280" y="503"/>
                </a:lnTo>
                <a:lnTo>
                  <a:pt x="2280" y="505"/>
                </a:lnTo>
                <a:lnTo>
                  <a:pt x="2282" y="505"/>
                </a:lnTo>
                <a:lnTo>
                  <a:pt x="2282" y="505"/>
                </a:lnTo>
                <a:lnTo>
                  <a:pt x="2282" y="505"/>
                </a:lnTo>
                <a:lnTo>
                  <a:pt x="2278" y="505"/>
                </a:lnTo>
                <a:lnTo>
                  <a:pt x="2276" y="505"/>
                </a:lnTo>
                <a:lnTo>
                  <a:pt x="2276" y="505"/>
                </a:lnTo>
                <a:lnTo>
                  <a:pt x="2276" y="508"/>
                </a:lnTo>
                <a:lnTo>
                  <a:pt x="2276" y="508"/>
                </a:lnTo>
                <a:lnTo>
                  <a:pt x="2278" y="508"/>
                </a:lnTo>
                <a:lnTo>
                  <a:pt x="2282" y="510"/>
                </a:lnTo>
                <a:lnTo>
                  <a:pt x="2282" y="510"/>
                </a:lnTo>
                <a:lnTo>
                  <a:pt x="2284" y="512"/>
                </a:lnTo>
                <a:lnTo>
                  <a:pt x="2282" y="514"/>
                </a:lnTo>
                <a:lnTo>
                  <a:pt x="2282" y="514"/>
                </a:lnTo>
                <a:lnTo>
                  <a:pt x="2282" y="514"/>
                </a:lnTo>
                <a:lnTo>
                  <a:pt x="2280" y="514"/>
                </a:lnTo>
                <a:lnTo>
                  <a:pt x="2280" y="514"/>
                </a:lnTo>
                <a:lnTo>
                  <a:pt x="2280" y="514"/>
                </a:lnTo>
                <a:lnTo>
                  <a:pt x="2280" y="512"/>
                </a:lnTo>
                <a:lnTo>
                  <a:pt x="2280" y="512"/>
                </a:lnTo>
                <a:lnTo>
                  <a:pt x="2280" y="512"/>
                </a:lnTo>
                <a:lnTo>
                  <a:pt x="2278" y="510"/>
                </a:lnTo>
                <a:lnTo>
                  <a:pt x="2278" y="512"/>
                </a:lnTo>
                <a:lnTo>
                  <a:pt x="2278" y="512"/>
                </a:lnTo>
                <a:lnTo>
                  <a:pt x="2276" y="512"/>
                </a:lnTo>
                <a:lnTo>
                  <a:pt x="2273" y="512"/>
                </a:lnTo>
                <a:lnTo>
                  <a:pt x="2273" y="512"/>
                </a:lnTo>
                <a:lnTo>
                  <a:pt x="2273" y="512"/>
                </a:lnTo>
                <a:lnTo>
                  <a:pt x="2273" y="510"/>
                </a:lnTo>
                <a:lnTo>
                  <a:pt x="2273" y="510"/>
                </a:lnTo>
                <a:lnTo>
                  <a:pt x="2269" y="508"/>
                </a:lnTo>
                <a:lnTo>
                  <a:pt x="2269" y="508"/>
                </a:lnTo>
                <a:lnTo>
                  <a:pt x="2267" y="508"/>
                </a:lnTo>
                <a:lnTo>
                  <a:pt x="2267" y="508"/>
                </a:lnTo>
                <a:lnTo>
                  <a:pt x="2267" y="508"/>
                </a:lnTo>
                <a:lnTo>
                  <a:pt x="2267" y="510"/>
                </a:lnTo>
                <a:lnTo>
                  <a:pt x="2265" y="510"/>
                </a:lnTo>
                <a:lnTo>
                  <a:pt x="2265" y="510"/>
                </a:lnTo>
                <a:lnTo>
                  <a:pt x="2267" y="510"/>
                </a:lnTo>
                <a:lnTo>
                  <a:pt x="2269" y="512"/>
                </a:lnTo>
                <a:lnTo>
                  <a:pt x="2267" y="512"/>
                </a:lnTo>
                <a:lnTo>
                  <a:pt x="2263" y="510"/>
                </a:lnTo>
                <a:lnTo>
                  <a:pt x="2263" y="510"/>
                </a:lnTo>
                <a:lnTo>
                  <a:pt x="2263" y="510"/>
                </a:lnTo>
                <a:lnTo>
                  <a:pt x="2263" y="512"/>
                </a:lnTo>
                <a:lnTo>
                  <a:pt x="2263" y="512"/>
                </a:lnTo>
                <a:lnTo>
                  <a:pt x="2265" y="512"/>
                </a:lnTo>
                <a:lnTo>
                  <a:pt x="2267" y="514"/>
                </a:lnTo>
                <a:lnTo>
                  <a:pt x="2263" y="514"/>
                </a:lnTo>
                <a:lnTo>
                  <a:pt x="2263" y="514"/>
                </a:lnTo>
                <a:lnTo>
                  <a:pt x="2263" y="516"/>
                </a:lnTo>
                <a:lnTo>
                  <a:pt x="2263" y="516"/>
                </a:lnTo>
                <a:lnTo>
                  <a:pt x="2265" y="516"/>
                </a:lnTo>
                <a:lnTo>
                  <a:pt x="2267" y="518"/>
                </a:lnTo>
                <a:lnTo>
                  <a:pt x="2269" y="518"/>
                </a:lnTo>
                <a:lnTo>
                  <a:pt x="2271" y="518"/>
                </a:lnTo>
                <a:lnTo>
                  <a:pt x="2269" y="518"/>
                </a:lnTo>
                <a:lnTo>
                  <a:pt x="2267" y="518"/>
                </a:lnTo>
                <a:lnTo>
                  <a:pt x="2265" y="520"/>
                </a:lnTo>
                <a:lnTo>
                  <a:pt x="2261" y="518"/>
                </a:lnTo>
                <a:lnTo>
                  <a:pt x="2259" y="516"/>
                </a:lnTo>
                <a:lnTo>
                  <a:pt x="2259" y="516"/>
                </a:lnTo>
                <a:lnTo>
                  <a:pt x="2259" y="518"/>
                </a:lnTo>
                <a:lnTo>
                  <a:pt x="2259" y="518"/>
                </a:lnTo>
                <a:lnTo>
                  <a:pt x="2259" y="518"/>
                </a:lnTo>
                <a:lnTo>
                  <a:pt x="2261" y="520"/>
                </a:lnTo>
                <a:lnTo>
                  <a:pt x="2261" y="520"/>
                </a:lnTo>
                <a:lnTo>
                  <a:pt x="2263" y="522"/>
                </a:lnTo>
                <a:lnTo>
                  <a:pt x="2261" y="522"/>
                </a:lnTo>
                <a:lnTo>
                  <a:pt x="2259" y="520"/>
                </a:lnTo>
                <a:lnTo>
                  <a:pt x="2257" y="520"/>
                </a:lnTo>
                <a:lnTo>
                  <a:pt x="2255" y="520"/>
                </a:lnTo>
                <a:lnTo>
                  <a:pt x="2252" y="522"/>
                </a:lnTo>
                <a:lnTo>
                  <a:pt x="2252" y="524"/>
                </a:lnTo>
                <a:lnTo>
                  <a:pt x="2257" y="524"/>
                </a:lnTo>
                <a:lnTo>
                  <a:pt x="2259" y="524"/>
                </a:lnTo>
                <a:lnTo>
                  <a:pt x="2261" y="526"/>
                </a:lnTo>
                <a:lnTo>
                  <a:pt x="2263" y="524"/>
                </a:lnTo>
                <a:lnTo>
                  <a:pt x="2265" y="524"/>
                </a:lnTo>
                <a:lnTo>
                  <a:pt x="2273" y="522"/>
                </a:lnTo>
                <a:lnTo>
                  <a:pt x="2276" y="522"/>
                </a:lnTo>
                <a:lnTo>
                  <a:pt x="2278" y="522"/>
                </a:lnTo>
                <a:lnTo>
                  <a:pt x="2280" y="522"/>
                </a:lnTo>
                <a:lnTo>
                  <a:pt x="2284" y="522"/>
                </a:lnTo>
                <a:lnTo>
                  <a:pt x="2284" y="524"/>
                </a:lnTo>
                <a:lnTo>
                  <a:pt x="2288" y="524"/>
                </a:lnTo>
                <a:lnTo>
                  <a:pt x="2292" y="524"/>
                </a:lnTo>
                <a:lnTo>
                  <a:pt x="2290" y="524"/>
                </a:lnTo>
                <a:lnTo>
                  <a:pt x="2290" y="526"/>
                </a:lnTo>
                <a:lnTo>
                  <a:pt x="2286" y="526"/>
                </a:lnTo>
                <a:lnTo>
                  <a:pt x="2284" y="528"/>
                </a:lnTo>
                <a:lnTo>
                  <a:pt x="2282" y="531"/>
                </a:lnTo>
                <a:lnTo>
                  <a:pt x="2282" y="531"/>
                </a:lnTo>
                <a:lnTo>
                  <a:pt x="2284" y="531"/>
                </a:lnTo>
                <a:lnTo>
                  <a:pt x="2288" y="533"/>
                </a:lnTo>
                <a:lnTo>
                  <a:pt x="2288" y="533"/>
                </a:lnTo>
                <a:lnTo>
                  <a:pt x="2292" y="531"/>
                </a:lnTo>
                <a:lnTo>
                  <a:pt x="2292" y="531"/>
                </a:lnTo>
                <a:lnTo>
                  <a:pt x="2292" y="533"/>
                </a:lnTo>
                <a:lnTo>
                  <a:pt x="2292" y="533"/>
                </a:lnTo>
                <a:lnTo>
                  <a:pt x="2290" y="535"/>
                </a:lnTo>
                <a:lnTo>
                  <a:pt x="2284" y="535"/>
                </a:lnTo>
                <a:lnTo>
                  <a:pt x="2282" y="535"/>
                </a:lnTo>
                <a:lnTo>
                  <a:pt x="2280" y="535"/>
                </a:lnTo>
                <a:lnTo>
                  <a:pt x="2280" y="535"/>
                </a:lnTo>
                <a:lnTo>
                  <a:pt x="2278" y="535"/>
                </a:lnTo>
                <a:lnTo>
                  <a:pt x="2278" y="535"/>
                </a:lnTo>
                <a:lnTo>
                  <a:pt x="2278" y="535"/>
                </a:lnTo>
                <a:lnTo>
                  <a:pt x="2276" y="535"/>
                </a:lnTo>
                <a:lnTo>
                  <a:pt x="2273" y="537"/>
                </a:lnTo>
                <a:lnTo>
                  <a:pt x="2273" y="535"/>
                </a:lnTo>
                <a:lnTo>
                  <a:pt x="2271" y="535"/>
                </a:lnTo>
                <a:lnTo>
                  <a:pt x="2271" y="535"/>
                </a:lnTo>
                <a:lnTo>
                  <a:pt x="2269" y="537"/>
                </a:lnTo>
                <a:lnTo>
                  <a:pt x="2269" y="537"/>
                </a:lnTo>
                <a:lnTo>
                  <a:pt x="2267" y="537"/>
                </a:lnTo>
                <a:lnTo>
                  <a:pt x="2265" y="537"/>
                </a:lnTo>
                <a:lnTo>
                  <a:pt x="2263" y="537"/>
                </a:lnTo>
                <a:lnTo>
                  <a:pt x="2261" y="537"/>
                </a:lnTo>
                <a:lnTo>
                  <a:pt x="2261" y="537"/>
                </a:lnTo>
                <a:lnTo>
                  <a:pt x="2259" y="539"/>
                </a:lnTo>
                <a:lnTo>
                  <a:pt x="2261" y="539"/>
                </a:lnTo>
                <a:lnTo>
                  <a:pt x="2261" y="541"/>
                </a:lnTo>
                <a:lnTo>
                  <a:pt x="2261" y="541"/>
                </a:lnTo>
                <a:lnTo>
                  <a:pt x="2263" y="541"/>
                </a:lnTo>
                <a:lnTo>
                  <a:pt x="2265" y="541"/>
                </a:lnTo>
                <a:lnTo>
                  <a:pt x="2267" y="539"/>
                </a:lnTo>
                <a:lnTo>
                  <a:pt x="2269" y="539"/>
                </a:lnTo>
                <a:lnTo>
                  <a:pt x="2278" y="541"/>
                </a:lnTo>
                <a:lnTo>
                  <a:pt x="2282" y="539"/>
                </a:lnTo>
                <a:lnTo>
                  <a:pt x="2284" y="541"/>
                </a:lnTo>
                <a:lnTo>
                  <a:pt x="2286" y="541"/>
                </a:lnTo>
                <a:lnTo>
                  <a:pt x="2286" y="541"/>
                </a:lnTo>
                <a:lnTo>
                  <a:pt x="2284" y="543"/>
                </a:lnTo>
                <a:lnTo>
                  <a:pt x="2284" y="543"/>
                </a:lnTo>
                <a:lnTo>
                  <a:pt x="2284" y="545"/>
                </a:lnTo>
                <a:lnTo>
                  <a:pt x="2286" y="545"/>
                </a:lnTo>
                <a:lnTo>
                  <a:pt x="2286" y="545"/>
                </a:lnTo>
                <a:lnTo>
                  <a:pt x="2288" y="545"/>
                </a:lnTo>
                <a:lnTo>
                  <a:pt x="2290" y="545"/>
                </a:lnTo>
                <a:lnTo>
                  <a:pt x="2294" y="543"/>
                </a:lnTo>
                <a:lnTo>
                  <a:pt x="2294" y="543"/>
                </a:lnTo>
                <a:lnTo>
                  <a:pt x="2294" y="543"/>
                </a:lnTo>
                <a:lnTo>
                  <a:pt x="2294" y="543"/>
                </a:lnTo>
                <a:lnTo>
                  <a:pt x="2292" y="545"/>
                </a:lnTo>
                <a:lnTo>
                  <a:pt x="2290" y="547"/>
                </a:lnTo>
                <a:lnTo>
                  <a:pt x="2288" y="547"/>
                </a:lnTo>
                <a:lnTo>
                  <a:pt x="2288" y="549"/>
                </a:lnTo>
                <a:lnTo>
                  <a:pt x="2290" y="549"/>
                </a:lnTo>
                <a:lnTo>
                  <a:pt x="2290" y="549"/>
                </a:lnTo>
                <a:lnTo>
                  <a:pt x="2288" y="549"/>
                </a:lnTo>
                <a:lnTo>
                  <a:pt x="2288" y="552"/>
                </a:lnTo>
                <a:lnTo>
                  <a:pt x="2288" y="552"/>
                </a:lnTo>
                <a:lnTo>
                  <a:pt x="2290" y="552"/>
                </a:lnTo>
                <a:lnTo>
                  <a:pt x="2294" y="549"/>
                </a:lnTo>
                <a:lnTo>
                  <a:pt x="2294" y="549"/>
                </a:lnTo>
                <a:lnTo>
                  <a:pt x="2296" y="549"/>
                </a:lnTo>
                <a:lnTo>
                  <a:pt x="2294" y="549"/>
                </a:lnTo>
                <a:lnTo>
                  <a:pt x="2294" y="549"/>
                </a:lnTo>
                <a:lnTo>
                  <a:pt x="2292" y="552"/>
                </a:lnTo>
                <a:lnTo>
                  <a:pt x="2292" y="552"/>
                </a:lnTo>
                <a:lnTo>
                  <a:pt x="2292" y="554"/>
                </a:lnTo>
                <a:lnTo>
                  <a:pt x="2290" y="554"/>
                </a:lnTo>
                <a:lnTo>
                  <a:pt x="2290" y="554"/>
                </a:lnTo>
                <a:lnTo>
                  <a:pt x="2288" y="556"/>
                </a:lnTo>
                <a:lnTo>
                  <a:pt x="2288" y="556"/>
                </a:lnTo>
                <a:lnTo>
                  <a:pt x="2286" y="558"/>
                </a:lnTo>
                <a:lnTo>
                  <a:pt x="2282" y="558"/>
                </a:lnTo>
                <a:lnTo>
                  <a:pt x="2282" y="558"/>
                </a:lnTo>
                <a:lnTo>
                  <a:pt x="2280" y="558"/>
                </a:lnTo>
                <a:lnTo>
                  <a:pt x="2280" y="556"/>
                </a:lnTo>
                <a:lnTo>
                  <a:pt x="2280" y="556"/>
                </a:lnTo>
                <a:lnTo>
                  <a:pt x="2278" y="558"/>
                </a:lnTo>
                <a:lnTo>
                  <a:pt x="2278" y="558"/>
                </a:lnTo>
                <a:lnTo>
                  <a:pt x="2278" y="560"/>
                </a:lnTo>
                <a:lnTo>
                  <a:pt x="2280" y="562"/>
                </a:lnTo>
                <a:lnTo>
                  <a:pt x="2280" y="562"/>
                </a:lnTo>
                <a:lnTo>
                  <a:pt x="2280" y="562"/>
                </a:lnTo>
                <a:lnTo>
                  <a:pt x="2284" y="562"/>
                </a:lnTo>
                <a:lnTo>
                  <a:pt x="2296" y="562"/>
                </a:lnTo>
                <a:lnTo>
                  <a:pt x="2299" y="562"/>
                </a:lnTo>
                <a:lnTo>
                  <a:pt x="2301" y="560"/>
                </a:lnTo>
                <a:lnTo>
                  <a:pt x="2301" y="560"/>
                </a:lnTo>
                <a:lnTo>
                  <a:pt x="2303" y="560"/>
                </a:lnTo>
                <a:lnTo>
                  <a:pt x="2303" y="560"/>
                </a:lnTo>
                <a:lnTo>
                  <a:pt x="2301" y="560"/>
                </a:lnTo>
                <a:lnTo>
                  <a:pt x="2301" y="560"/>
                </a:lnTo>
                <a:lnTo>
                  <a:pt x="2303" y="562"/>
                </a:lnTo>
                <a:lnTo>
                  <a:pt x="2305" y="562"/>
                </a:lnTo>
                <a:lnTo>
                  <a:pt x="2307" y="562"/>
                </a:lnTo>
                <a:lnTo>
                  <a:pt x="2307" y="564"/>
                </a:lnTo>
                <a:lnTo>
                  <a:pt x="2309" y="564"/>
                </a:lnTo>
                <a:lnTo>
                  <a:pt x="2309" y="564"/>
                </a:lnTo>
                <a:lnTo>
                  <a:pt x="2311" y="562"/>
                </a:lnTo>
                <a:lnTo>
                  <a:pt x="2311" y="562"/>
                </a:lnTo>
                <a:lnTo>
                  <a:pt x="2313" y="564"/>
                </a:lnTo>
                <a:lnTo>
                  <a:pt x="2313" y="564"/>
                </a:lnTo>
                <a:lnTo>
                  <a:pt x="2311" y="564"/>
                </a:lnTo>
                <a:lnTo>
                  <a:pt x="2311" y="564"/>
                </a:lnTo>
                <a:lnTo>
                  <a:pt x="2311" y="564"/>
                </a:lnTo>
                <a:lnTo>
                  <a:pt x="2311" y="564"/>
                </a:lnTo>
                <a:lnTo>
                  <a:pt x="2311" y="566"/>
                </a:lnTo>
                <a:lnTo>
                  <a:pt x="2311" y="566"/>
                </a:lnTo>
                <a:lnTo>
                  <a:pt x="2315" y="568"/>
                </a:lnTo>
                <a:lnTo>
                  <a:pt x="2320" y="568"/>
                </a:lnTo>
                <a:lnTo>
                  <a:pt x="2322" y="568"/>
                </a:lnTo>
                <a:lnTo>
                  <a:pt x="2326" y="570"/>
                </a:lnTo>
                <a:lnTo>
                  <a:pt x="2328" y="570"/>
                </a:lnTo>
                <a:lnTo>
                  <a:pt x="2338" y="572"/>
                </a:lnTo>
                <a:lnTo>
                  <a:pt x="2343" y="570"/>
                </a:lnTo>
                <a:lnTo>
                  <a:pt x="2345" y="570"/>
                </a:lnTo>
                <a:lnTo>
                  <a:pt x="2343" y="568"/>
                </a:lnTo>
                <a:lnTo>
                  <a:pt x="2343" y="568"/>
                </a:lnTo>
                <a:lnTo>
                  <a:pt x="2343" y="568"/>
                </a:lnTo>
                <a:lnTo>
                  <a:pt x="2345" y="568"/>
                </a:lnTo>
                <a:lnTo>
                  <a:pt x="2345" y="570"/>
                </a:lnTo>
                <a:lnTo>
                  <a:pt x="2347" y="570"/>
                </a:lnTo>
                <a:lnTo>
                  <a:pt x="2347" y="568"/>
                </a:lnTo>
                <a:lnTo>
                  <a:pt x="2349" y="568"/>
                </a:lnTo>
                <a:lnTo>
                  <a:pt x="2349" y="566"/>
                </a:lnTo>
                <a:lnTo>
                  <a:pt x="2349" y="566"/>
                </a:lnTo>
                <a:lnTo>
                  <a:pt x="2349" y="566"/>
                </a:lnTo>
                <a:lnTo>
                  <a:pt x="2349" y="566"/>
                </a:lnTo>
                <a:lnTo>
                  <a:pt x="2349" y="564"/>
                </a:lnTo>
                <a:lnTo>
                  <a:pt x="2353" y="564"/>
                </a:lnTo>
                <a:lnTo>
                  <a:pt x="2359" y="562"/>
                </a:lnTo>
                <a:lnTo>
                  <a:pt x="2361" y="562"/>
                </a:lnTo>
                <a:close/>
                <a:moveTo>
                  <a:pt x="1869" y="1635"/>
                </a:moveTo>
                <a:lnTo>
                  <a:pt x="1869" y="1635"/>
                </a:lnTo>
                <a:lnTo>
                  <a:pt x="1873" y="1633"/>
                </a:lnTo>
                <a:lnTo>
                  <a:pt x="1873" y="1633"/>
                </a:lnTo>
                <a:lnTo>
                  <a:pt x="1873" y="1631"/>
                </a:lnTo>
                <a:lnTo>
                  <a:pt x="1873" y="1631"/>
                </a:lnTo>
                <a:lnTo>
                  <a:pt x="1871" y="1631"/>
                </a:lnTo>
                <a:lnTo>
                  <a:pt x="1869" y="1633"/>
                </a:lnTo>
                <a:lnTo>
                  <a:pt x="1869" y="1633"/>
                </a:lnTo>
                <a:lnTo>
                  <a:pt x="1869" y="1633"/>
                </a:lnTo>
                <a:lnTo>
                  <a:pt x="1869" y="1635"/>
                </a:lnTo>
                <a:lnTo>
                  <a:pt x="1869" y="1635"/>
                </a:lnTo>
                <a:close/>
                <a:moveTo>
                  <a:pt x="1871" y="419"/>
                </a:moveTo>
                <a:lnTo>
                  <a:pt x="1873" y="417"/>
                </a:lnTo>
                <a:lnTo>
                  <a:pt x="1873" y="417"/>
                </a:lnTo>
                <a:lnTo>
                  <a:pt x="1873" y="417"/>
                </a:lnTo>
                <a:lnTo>
                  <a:pt x="1869" y="415"/>
                </a:lnTo>
                <a:lnTo>
                  <a:pt x="1867" y="415"/>
                </a:lnTo>
                <a:lnTo>
                  <a:pt x="1865" y="415"/>
                </a:lnTo>
                <a:lnTo>
                  <a:pt x="1865" y="417"/>
                </a:lnTo>
                <a:lnTo>
                  <a:pt x="1865" y="417"/>
                </a:lnTo>
                <a:lnTo>
                  <a:pt x="1865" y="419"/>
                </a:lnTo>
                <a:lnTo>
                  <a:pt x="1865" y="422"/>
                </a:lnTo>
                <a:lnTo>
                  <a:pt x="1865" y="424"/>
                </a:lnTo>
                <a:lnTo>
                  <a:pt x="1867" y="426"/>
                </a:lnTo>
                <a:lnTo>
                  <a:pt x="1867" y="426"/>
                </a:lnTo>
                <a:lnTo>
                  <a:pt x="1869" y="424"/>
                </a:lnTo>
                <a:lnTo>
                  <a:pt x="1869" y="424"/>
                </a:lnTo>
                <a:lnTo>
                  <a:pt x="1869" y="424"/>
                </a:lnTo>
                <a:lnTo>
                  <a:pt x="1869" y="422"/>
                </a:lnTo>
                <a:lnTo>
                  <a:pt x="1871" y="419"/>
                </a:lnTo>
                <a:close/>
                <a:moveTo>
                  <a:pt x="2255" y="1413"/>
                </a:moveTo>
                <a:lnTo>
                  <a:pt x="2252" y="1415"/>
                </a:lnTo>
                <a:lnTo>
                  <a:pt x="2252" y="1415"/>
                </a:lnTo>
                <a:lnTo>
                  <a:pt x="2252" y="1415"/>
                </a:lnTo>
                <a:lnTo>
                  <a:pt x="2255" y="1417"/>
                </a:lnTo>
                <a:lnTo>
                  <a:pt x="2255" y="1417"/>
                </a:lnTo>
                <a:lnTo>
                  <a:pt x="2255" y="1417"/>
                </a:lnTo>
                <a:lnTo>
                  <a:pt x="2257" y="1415"/>
                </a:lnTo>
                <a:lnTo>
                  <a:pt x="2255" y="1413"/>
                </a:lnTo>
                <a:lnTo>
                  <a:pt x="2255" y="1413"/>
                </a:lnTo>
                <a:close/>
                <a:moveTo>
                  <a:pt x="2267" y="1411"/>
                </a:moveTo>
                <a:lnTo>
                  <a:pt x="2265" y="1411"/>
                </a:lnTo>
                <a:lnTo>
                  <a:pt x="2265" y="1409"/>
                </a:lnTo>
                <a:lnTo>
                  <a:pt x="2263" y="1409"/>
                </a:lnTo>
                <a:lnTo>
                  <a:pt x="2263" y="1409"/>
                </a:lnTo>
                <a:lnTo>
                  <a:pt x="2263" y="1411"/>
                </a:lnTo>
                <a:lnTo>
                  <a:pt x="2263" y="1411"/>
                </a:lnTo>
                <a:lnTo>
                  <a:pt x="2263" y="1413"/>
                </a:lnTo>
                <a:lnTo>
                  <a:pt x="2265" y="1415"/>
                </a:lnTo>
                <a:lnTo>
                  <a:pt x="2265" y="1415"/>
                </a:lnTo>
                <a:lnTo>
                  <a:pt x="2267" y="1415"/>
                </a:lnTo>
                <a:lnTo>
                  <a:pt x="2267" y="1413"/>
                </a:lnTo>
                <a:lnTo>
                  <a:pt x="2267" y="1413"/>
                </a:lnTo>
                <a:lnTo>
                  <a:pt x="2267" y="1411"/>
                </a:lnTo>
                <a:close/>
                <a:moveTo>
                  <a:pt x="2276" y="1390"/>
                </a:moveTo>
                <a:lnTo>
                  <a:pt x="2276" y="1390"/>
                </a:lnTo>
                <a:lnTo>
                  <a:pt x="2276" y="1388"/>
                </a:lnTo>
                <a:lnTo>
                  <a:pt x="2276" y="1388"/>
                </a:lnTo>
                <a:lnTo>
                  <a:pt x="2276" y="1388"/>
                </a:lnTo>
                <a:lnTo>
                  <a:pt x="2276" y="1388"/>
                </a:lnTo>
                <a:lnTo>
                  <a:pt x="2276" y="1390"/>
                </a:lnTo>
                <a:lnTo>
                  <a:pt x="2276" y="1390"/>
                </a:lnTo>
                <a:lnTo>
                  <a:pt x="2276" y="1390"/>
                </a:lnTo>
                <a:close/>
                <a:moveTo>
                  <a:pt x="2273" y="1409"/>
                </a:moveTo>
                <a:lnTo>
                  <a:pt x="2271" y="1409"/>
                </a:lnTo>
                <a:lnTo>
                  <a:pt x="2271" y="1411"/>
                </a:lnTo>
                <a:lnTo>
                  <a:pt x="2271" y="1411"/>
                </a:lnTo>
                <a:lnTo>
                  <a:pt x="2271" y="1411"/>
                </a:lnTo>
                <a:lnTo>
                  <a:pt x="2271" y="1413"/>
                </a:lnTo>
                <a:lnTo>
                  <a:pt x="2271" y="1413"/>
                </a:lnTo>
                <a:lnTo>
                  <a:pt x="2273" y="1411"/>
                </a:lnTo>
                <a:lnTo>
                  <a:pt x="2273" y="1411"/>
                </a:lnTo>
                <a:lnTo>
                  <a:pt x="2273" y="1409"/>
                </a:lnTo>
                <a:close/>
                <a:moveTo>
                  <a:pt x="2278" y="1396"/>
                </a:moveTo>
                <a:lnTo>
                  <a:pt x="2278" y="1396"/>
                </a:lnTo>
                <a:lnTo>
                  <a:pt x="2278" y="1396"/>
                </a:lnTo>
                <a:lnTo>
                  <a:pt x="2276" y="1396"/>
                </a:lnTo>
                <a:lnTo>
                  <a:pt x="2276" y="1396"/>
                </a:lnTo>
                <a:lnTo>
                  <a:pt x="2276" y="1399"/>
                </a:lnTo>
                <a:lnTo>
                  <a:pt x="2276" y="1401"/>
                </a:lnTo>
                <a:lnTo>
                  <a:pt x="2278" y="1401"/>
                </a:lnTo>
                <a:lnTo>
                  <a:pt x="2280" y="1399"/>
                </a:lnTo>
                <a:lnTo>
                  <a:pt x="2280" y="1399"/>
                </a:lnTo>
                <a:lnTo>
                  <a:pt x="2280" y="1396"/>
                </a:lnTo>
                <a:lnTo>
                  <a:pt x="2278" y="1396"/>
                </a:lnTo>
                <a:close/>
                <a:moveTo>
                  <a:pt x="1934" y="631"/>
                </a:moveTo>
                <a:lnTo>
                  <a:pt x="1934" y="631"/>
                </a:lnTo>
                <a:lnTo>
                  <a:pt x="1936" y="633"/>
                </a:lnTo>
                <a:lnTo>
                  <a:pt x="1938" y="629"/>
                </a:lnTo>
                <a:lnTo>
                  <a:pt x="1938" y="629"/>
                </a:lnTo>
                <a:lnTo>
                  <a:pt x="1938" y="627"/>
                </a:lnTo>
                <a:lnTo>
                  <a:pt x="1938" y="627"/>
                </a:lnTo>
                <a:lnTo>
                  <a:pt x="1936" y="627"/>
                </a:lnTo>
                <a:lnTo>
                  <a:pt x="1930" y="629"/>
                </a:lnTo>
                <a:lnTo>
                  <a:pt x="1930" y="631"/>
                </a:lnTo>
                <a:lnTo>
                  <a:pt x="1932" y="631"/>
                </a:lnTo>
                <a:lnTo>
                  <a:pt x="1934" y="631"/>
                </a:lnTo>
                <a:close/>
                <a:moveTo>
                  <a:pt x="1957" y="1650"/>
                </a:moveTo>
                <a:lnTo>
                  <a:pt x="1957" y="1650"/>
                </a:lnTo>
                <a:lnTo>
                  <a:pt x="1957" y="1650"/>
                </a:lnTo>
                <a:lnTo>
                  <a:pt x="1955" y="1650"/>
                </a:lnTo>
                <a:lnTo>
                  <a:pt x="1955" y="1650"/>
                </a:lnTo>
                <a:lnTo>
                  <a:pt x="1955" y="1650"/>
                </a:lnTo>
                <a:lnTo>
                  <a:pt x="1957" y="1650"/>
                </a:lnTo>
                <a:lnTo>
                  <a:pt x="1957" y="1650"/>
                </a:lnTo>
                <a:lnTo>
                  <a:pt x="1957" y="1650"/>
                </a:lnTo>
                <a:close/>
                <a:moveTo>
                  <a:pt x="2072" y="522"/>
                </a:moveTo>
                <a:lnTo>
                  <a:pt x="2072" y="520"/>
                </a:lnTo>
                <a:lnTo>
                  <a:pt x="2070" y="518"/>
                </a:lnTo>
                <a:lnTo>
                  <a:pt x="2068" y="518"/>
                </a:lnTo>
                <a:lnTo>
                  <a:pt x="2068" y="520"/>
                </a:lnTo>
                <a:lnTo>
                  <a:pt x="2068" y="522"/>
                </a:lnTo>
                <a:lnTo>
                  <a:pt x="2072" y="522"/>
                </a:lnTo>
                <a:lnTo>
                  <a:pt x="2072" y="522"/>
                </a:lnTo>
                <a:close/>
                <a:moveTo>
                  <a:pt x="1861" y="1640"/>
                </a:moveTo>
                <a:lnTo>
                  <a:pt x="1859" y="1644"/>
                </a:lnTo>
                <a:lnTo>
                  <a:pt x="1859" y="1646"/>
                </a:lnTo>
                <a:lnTo>
                  <a:pt x="1856" y="1648"/>
                </a:lnTo>
                <a:lnTo>
                  <a:pt x="1854" y="1652"/>
                </a:lnTo>
                <a:lnTo>
                  <a:pt x="1856" y="1652"/>
                </a:lnTo>
                <a:lnTo>
                  <a:pt x="1861" y="1650"/>
                </a:lnTo>
                <a:lnTo>
                  <a:pt x="1863" y="1648"/>
                </a:lnTo>
                <a:lnTo>
                  <a:pt x="1865" y="1646"/>
                </a:lnTo>
                <a:lnTo>
                  <a:pt x="1865" y="1646"/>
                </a:lnTo>
                <a:lnTo>
                  <a:pt x="1867" y="1642"/>
                </a:lnTo>
                <a:lnTo>
                  <a:pt x="1865" y="1640"/>
                </a:lnTo>
                <a:lnTo>
                  <a:pt x="1863" y="1640"/>
                </a:lnTo>
                <a:lnTo>
                  <a:pt x="1861" y="1640"/>
                </a:lnTo>
                <a:close/>
                <a:moveTo>
                  <a:pt x="2257" y="428"/>
                </a:moveTo>
                <a:lnTo>
                  <a:pt x="2257" y="426"/>
                </a:lnTo>
                <a:lnTo>
                  <a:pt x="2257" y="426"/>
                </a:lnTo>
                <a:lnTo>
                  <a:pt x="2257" y="424"/>
                </a:lnTo>
                <a:lnTo>
                  <a:pt x="2257" y="424"/>
                </a:lnTo>
                <a:lnTo>
                  <a:pt x="2257" y="424"/>
                </a:lnTo>
                <a:lnTo>
                  <a:pt x="2261" y="424"/>
                </a:lnTo>
                <a:lnTo>
                  <a:pt x="2263" y="424"/>
                </a:lnTo>
                <a:lnTo>
                  <a:pt x="2263" y="424"/>
                </a:lnTo>
                <a:lnTo>
                  <a:pt x="2265" y="422"/>
                </a:lnTo>
                <a:lnTo>
                  <a:pt x="2263" y="422"/>
                </a:lnTo>
                <a:lnTo>
                  <a:pt x="2263" y="419"/>
                </a:lnTo>
                <a:lnTo>
                  <a:pt x="2263" y="419"/>
                </a:lnTo>
                <a:lnTo>
                  <a:pt x="2263" y="419"/>
                </a:lnTo>
                <a:lnTo>
                  <a:pt x="2267" y="419"/>
                </a:lnTo>
                <a:lnTo>
                  <a:pt x="2271" y="417"/>
                </a:lnTo>
                <a:lnTo>
                  <a:pt x="2273" y="417"/>
                </a:lnTo>
                <a:lnTo>
                  <a:pt x="2273" y="417"/>
                </a:lnTo>
                <a:lnTo>
                  <a:pt x="2273" y="415"/>
                </a:lnTo>
                <a:lnTo>
                  <a:pt x="2273" y="415"/>
                </a:lnTo>
                <a:lnTo>
                  <a:pt x="2278" y="415"/>
                </a:lnTo>
                <a:lnTo>
                  <a:pt x="2278" y="415"/>
                </a:lnTo>
                <a:lnTo>
                  <a:pt x="2280" y="413"/>
                </a:lnTo>
                <a:lnTo>
                  <a:pt x="2282" y="413"/>
                </a:lnTo>
                <a:lnTo>
                  <a:pt x="2284" y="411"/>
                </a:lnTo>
                <a:lnTo>
                  <a:pt x="2286" y="411"/>
                </a:lnTo>
                <a:lnTo>
                  <a:pt x="2286" y="411"/>
                </a:lnTo>
                <a:lnTo>
                  <a:pt x="2284" y="409"/>
                </a:lnTo>
                <a:lnTo>
                  <a:pt x="2271" y="409"/>
                </a:lnTo>
                <a:lnTo>
                  <a:pt x="2265" y="409"/>
                </a:lnTo>
                <a:lnTo>
                  <a:pt x="2259" y="409"/>
                </a:lnTo>
                <a:lnTo>
                  <a:pt x="2248" y="405"/>
                </a:lnTo>
                <a:lnTo>
                  <a:pt x="2238" y="405"/>
                </a:lnTo>
                <a:lnTo>
                  <a:pt x="2236" y="405"/>
                </a:lnTo>
                <a:lnTo>
                  <a:pt x="2229" y="407"/>
                </a:lnTo>
                <a:lnTo>
                  <a:pt x="2225" y="407"/>
                </a:lnTo>
                <a:lnTo>
                  <a:pt x="2221" y="407"/>
                </a:lnTo>
                <a:lnTo>
                  <a:pt x="2217" y="407"/>
                </a:lnTo>
                <a:lnTo>
                  <a:pt x="2215" y="409"/>
                </a:lnTo>
                <a:lnTo>
                  <a:pt x="2213" y="411"/>
                </a:lnTo>
                <a:lnTo>
                  <a:pt x="2211" y="413"/>
                </a:lnTo>
                <a:lnTo>
                  <a:pt x="2208" y="413"/>
                </a:lnTo>
                <a:lnTo>
                  <a:pt x="2208" y="409"/>
                </a:lnTo>
                <a:lnTo>
                  <a:pt x="2213" y="407"/>
                </a:lnTo>
                <a:lnTo>
                  <a:pt x="2213" y="407"/>
                </a:lnTo>
                <a:lnTo>
                  <a:pt x="2215" y="405"/>
                </a:lnTo>
                <a:lnTo>
                  <a:pt x="2219" y="405"/>
                </a:lnTo>
                <a:lnTo>
                  <a:pt x="2223" y="403"/>
                </a:lnTo>
                <a:lnTo>
                  <a:pt x="2223" y="403"/>
                </a:lnTo>
                <a:lnTo>
                  <a:pt x="2223" y="401"/>
                </a:lnTo>
                <a:lnTo>
                  <a:pt x="2221" y="401"/>
                </a:lnTo>
                <a:lnTo>
                  <a:pt x="2221" y="401"/>
                </a:lnTo>
                <a:lnTo>
                  <a:pt x="2221" y="401"/>
                </a:lnTo>
                <a:lnTo>
                  <a:pt x="2208" y="403"/>
                </a:lnTo>
                <a:lnTo>
                  <a:pt x="2202" y="403"/>
                </a:lnTo>
                <a:lnTo>
                  <a:pt x="2194" y="401"/>
                </a:lnTo>
                <a:lnTo>
                  <a:pt x="2194" y="401"/>
                </a:lnTo>
                <a:lnTo>
                  <a:pt x="2187" y="401"/>
                </a:lnTo>
                <a:lnTo>
                  <a:pt x="2187" y="401"/>
                </a:lnTo>
                <a:lnTo>
                  <a:pt x="2187" y="401"/>
                </a:lnTo>
                <a:lnTo>
                  <a:pt x="2194" y="398"/>
                </a:lnTo>
                <a:lnTo>
                  <a:pt x="2196" y="398"/>
                </a:lnTo>
                <a:lnTo>
                  <a:pt x="2200" y="396"/>
                </a:lnTo>
                <a:lnTo>
                  <a:pt x="2200" y="394"/>
                </a:lnTo>
                <a:lnTo>
                  <a:pt x="2202" y="394"/>
                </a:lnTo>
                <a:lnTo>
                  <a:pt x="2202" y="390"/>
                </a:lnTo>
                <a:lnTo>
                  <a:pt x="2202" y="390"/>
                </a:lnTo>
                <a:lnTo>
                  <a:pt x="2200" y="388"/>
                </a:lnTo>
                <a:lnTo>
                  <a:pt x="2198" y="388"/>
                </a:lnTo>
                <a:lnTo>
                  <a:pt x="2196" y="388"/>
                </a:lnTo>
                <a:lnTo>
                  <a:pt x="2198" y="386"/>
                </a:lnTo>
                <a:lnTo>
                  <a:pt x="2204" y="386"/>
                </a:lnTo>
                <a:lnTo>
                  <a:pt x="2206" y="388"/>
                </a:lnTo>
                <a:lnTo>
                  <a:pt x="2213" y="388"/>
                </a:lnTo>
                <a:lnTo>
                  <a:pt x="2215" y="388"/>
                </a:lnTo>
                <a:lnTo>
                  <a:pt x="2221" y="388"/>
                </a:lnTo>
                <a:lnTo>
                  <a:pt x="2223" y="388"/>
                </a:lnTo>
                <a:lnTo>
                  <a:pt x="2229" y="386"/>
                </a:lnTo>
                <a:lnTo>
                  <a:pt x="2231" y="384"/>
                </a:lnTo>
                <a:lnTo>
                  <a:pt x="2236" y="382"/>
                </a:lnTo>
                <a:lnTo>
                  <a:pt x="2236" y="380"/>
                </a:lnTo>
                <a:lnTo>
                  <a:pt x="2236" y="378"/>
                </a:lnTo>
                <a:lnTo>
                  <a:pt x="2234" y="375"/>
                </a:lnTo>
                <a:lnTo>
                  <a:pt x="2234" y="373"/>
                </a:lnTo>
                <a:lnTo>
                  <a:pt x="2229" y="373"/>
                </a:lnTo>
                <a:lnTo>
                  <a:pt x="2225" y="373"/>
                </a:lnTo>
                <a:lnTo>
                  <a:pt x="2221" y="373"/>
                </a:lnTo>
                <a:lnTo>
                  <a:pt x="2215" y="373"/>
                </a:lnTo>
                <a:lnTo>
                  <a:pt x="2215" y="371"/>
                </a:lnTo>
                <a:lnTo>
                  <a:pt x="2215" y="371"/>
                </a:lnTo>
                <a:lnTo>
                  <a:pt x="2217" y="371"/>
                </a:lnTo>
                <a:lnTo>
                  <a:pt x="2221" y="371"/>
                </a:lnTo>
                <a:lnTo>
                  <a:pt x="2227" y="371"/>
                </a:lnTo>
                <a:lnTo>
                  <a:pt x="2234" y="371"/>
                </a:lnTo>
                <a:lnTo>
                  <a:pt x="2236" y="373"/>
                </a:lnTo>
                <a:lnTo>
                  <a:pt x="2240" y="375"/>
                </a:lnTo>
                <a:lnTo>
                  <a:pt x="2242" y="378"/>
                </a:lnTo>
                <a:lnTo>
                  <a:pt x="2244" y="378"/>
                </a:lnTo>
                <a:lnTo>
                  <a:pt x="2248" y="380"/>
                </a:lnTo>
                <a:lnTo>
                  <a:pt x="2252" y="382"/>
                </a:lnTo>
                <a:lnTo>
                  <a:pt x="2255" y="384"/>
                </a:lnTo>
                <a:lnTo>
                  <a:pt x="2257" y="386"/>
                </a:lnTo>
                <a:lnTo>
                  <a:pt x="2257" y="388"/>
                </a:lnTo>
                <a:lnTo>
                  <a:pt x="2259" y="392"/>
                </a:lnTo>
                <a:lnTo>
                  <a:pt x="2261" y="396"/>
                </a:lnTo>
                <a:lnTo>
                  <a:pt x="2263" y="398"/>
                </a:lnTo>
                <a:lnTo>
                  <a:pt x="2269" y="401"/>
                </a:lnTo>
                <a:lnTo>
                  <a:pt x="2271" y="401"/>
                </a:lnTo>
                <a:lnTo>
                  <a:pt x="2276" y="401"/>
                </a:lnTo>
                <a:lnTo>
                  <a:pt x="2280" y="401"/>
                </a:lnTo>
                <a:lnTo>
                  <a:pt x="2280" y="401"/>
                </a:lnTo>
                <a:lnTo>
                  <a:pt x="2282" y="394"/>
                </a:lnTo>
                <a:lnTo>
                  <a:pt x="2282" y="392"/>
                </a:lnTo>
                <a:lnTo>
                  <a:pt x="2282" y="392"/>
                </a:lnTo>
                <a:lnTo>
                  <a:pt x="2282" y="390"/>
                </a:lnTo>
                <a:lnTo>
                  <a:pt x="2284" y="396"/>
                </a:lnTo>
                <a:lnTo>
                  <a:pt x="2284" y="396"/>
                </a:lnTo>
                <a:lnTo>
                  <a:pt x="2284" y="398"/>
                </a:lnTo>
                <a:lnTo>
                  <a:pt x="2284" y="401"/>
                </a:lnTo>
                <a:lnTo>
                  <a:pt x="2284" y="401"/>
                </a:lnTo>
                <a:lnTo>
                  <a:pt x="2288" y="401"/>
                </a:lnTo>
                <a:lnTo>
                  <a:pt x="2290" y="401"/>
                </a:lnTo>
                <a:lnTo>
                  <a:pt x="2294" y="401"/>
                </a:lnTo>
                <a:lnTo>
                  <a:pt x="2296" y="398"/>
                </a:lnTo>
                <a:lnTo>
                  <a:pt x="2294" y="398"/>
                </a:lnTo>
                <a:lnTo>
                  <a:pt x="2294" y="392"/>
                </a:lnTo>
                <a:lnTo>
                  <a:pt x="2294" y="390"/>
                </a:lnTo>
                <a:lnTo>
                  <a:pt x="2294" y="390"/>
                </a:lnTo>
                <a:lnTo>
                  <a:pt x="2294" y="384"/>
                </a:lnTo>
                <a:lnTo>
                  <a:pt x="2294" y="382"/>
                </a:lnTo>
                <a:lnTo>
                  <a:pt x="2294" y="378"/>
                </a:lnTo>
                <a:lnTo>
                  <a:pt x="2292" y="373"/>
                </a:lnTo>
                <a:lnTo>
                  <a:pt x="2290" y="373"/>
                </a:lnTo>
                <a:lnTo>
                  <a:pt x="2286" y="375"/>
                </a:lnTo>
                <a:lnTo>
                  <a:pt x="2286" y="375"/>
                </a:lnTo>
                <a:lnTo>
                  <a:pt x="2284" y="375"/>
                </a:lnTo>
                <a:lnTo>
                  <a:pt x="2284" y="378"/>
                </a:lnTo>
                <a:lnTo>
                  <a:pt x="2284" y="380"/>
                </a:lnTo>
                <a:lnTo>
                  <a:pt x="2282" y="378"/>
                </a:lnTo>
                <a:lnTo>
                  <a:pt x="2282" y="375"/>
                </a:lnTo>
                <a:lnTo>
                  <a:pt x="2282" y="373"/>
                </a:lnTo>
                <a:lnTo>
                  <a:pt x="2282" y="373"/>
                </a:lnTo>
                <a:lnTo>
                  <a:pt x="2284" y="371"/>
                </a:lnTo>
                <a:lnTo>
                  <a:pt x="2288" y="369"/>
                </a:lnTo>
                <a:lnTo>
                  <a:pt x="2290" y="367"/>
                </a:lnTo>
                <a:lnTo>
                  <a:pt x="2286" y="367"/>
                </a:lnTo>
                <a:lnTo>
                  <a:pt x="2284" y="367"/>
                </a:lnTo>
                <a:lnTo>
                  <a:pt x="2282" y="363"/>
                </a:lnTo>
                <a:lnTo>
                  <a:pt x="2282" y="363"/>
                </a:lnTo>
                <a:lnTo>
                  <a:pt x="2276" y="361"/>
                </a:lnTo>
                <a:lnTo>
                  <a:pt x="2276" y="361"/>
                </a:lnTo>
                <a:lnTo>
                  <a:pt x="2271" y="359"/>
                </a:lnTo>
                <a:lnTo>
                  <a:pt x="2265" y="357"/>
                </a:lnTo>
                <a:lnTo>
                  <a:pt x="2263" y="354"/>
                </a:lnTo>
                <a:lnTo>
                  <a:pt x="2257" y="352"/>
                </a:lnTo>
                <a:lnTo>
                  <a:pt x="2255" y="350"/>
                </a:lnTo>
                <a:lnTo>
                  <a:pt x="2252" y="348"/>
                </a:lnTo>
                <a:lnTo>
                  <a:pt x="2250" y="348"/>
                </a:lnTo>
                <a:lnTo>
                  <a:pt x="2248" y="350"/>
                </a:lnTo>
                <a:lnTo>
                  <a:pt x="2244" y="350"/>
                </a:lnTo>
                <a:lnTo>
                  <a:pt x="2242" y="350"/>
                </a:lnTo>
                <a:lnTo>
                  <a:pt x="2244" y="348"/>
                </a:lnTo>
                <a:lnTo>
                  <a:pt x="2248" y="348"/>
                </a:lnTo>
                <a:lnTo>
                  <a:pt x="2250" y="346"/>
                </a:lnTo>
                <a:lnTo>
                  <a:pt x="2250" y="344"/>
                </a:lnTo>
                <a:lnTo>
                  <a:pt x="2248" y="338"/>
                </a:lnTo>
                <a:lnTo>
                  <a:pt x="2248" y="336"/>
                </a:lnTo>
                <a:lnTo>
                  <a:pt x="2248" y="336"/>
                </a:lnTo>
                <a:lnTo>
                  <a:pt x="2246" y="336"/>
                </a:lnTo>
                <a:lnTo>
                  <a:pt x="2242" y="338"/>
                </a:lnTo>
                <a:lnTo>
                  <a:pt x="2240" y="338"/>
                </a:lnTo>
                <a:lnTo>
                  <a:pt x="2236" y="340"/>
                </a:lnTo>
                <a:lnTo>
                  <a:pt x="2229" y="342"/>
                </a:lnTo>
                <a:lnTo>
                  <a:pt x="2227" y="342"/>
                </a:lnTo>
                <a:lnTo>
                  <a:pt x="2225" y="342"/>
                </a:lnTo>
                <a:lnTo>
                  <a:pt x="2223" y="342"/>
                </a:lnTo>
                <a:lnTo>
                  <a:pt x="2221" y="342"/>
                </a:lnTo>
                <a:lnTo>
                  <a:pt x="2227" y="340"/>
                </a:lnTo>
                <a:lnTo>
                  <a:pt x="2229" y="340"/>
                </a:lnTo>
                <a:lnTo>
                  <a:pt x="2234" y="338"/>
                </a:lnTo>
                <a:lnTo>
                  <a:pt x="2242" y="336"/>
                </a:lnTo>
                <a:lnTo>
                  <a:pt x="2244" y="333"/>
                </a:lnTo>
                <a:lnTo>
                  <a:pt x="2246" y="333"/>
                </a:lnTo>
                <a:lnTo>
                  <a:pt x="2248" y="331"/>
                </a:lnTo>
                <a:lnTo>
                  <a:pt x="2250" y="331"/>
                </a:lnTo>
                <a:lnTo>
                  <a:pt x="2252" y="336"/>
                </a:lnTo>
                <a:lnTo>
                  <a:pt x="2255" y="342"/>
                </a:lnTo>
                <a:lnTo>
                  <a:pt x="2259" y="346"/>
                </a:lnTo>
                <a:lnTo>
                  <a:pt x="2263" y="348"/>
                </a:lnTo>
                <a:lnTo>
                  <a:pt x="2265" y="350"/>
                </a:lnTo>
                <a:lnTo>
                  <a:pt x="2271" y="352"/>
                </a:lnTo>
                <a:lnTo>
                  <a:pt x="2280" y="354"/>
                </a:lnTo>
                <a:lnTo>
                  <a:pt x="2282" y="357"/>
                </a:lnTo>
                <a:lnTo>
                  <a:pt x="2284" y="357"/>
                </a:lnTo>
                <a:lnTo>
                  <a:pt x="2286" y="354"/>
                </a:lnTo>
                <a:lnTo>
                  <a:pt x="2284" y="350"/>
                </a:lnTo>
                <a:lnTo>
                  <a:pt x="2288" y="350"/>
                </a:lnTo>
                <a:lnTo>
                  <a:pt x="2288" y="344"/>
                </a:lnTo>
                <a:lnTo>
                  <a:pt x="2288" y="342"/>
                </a:lnTo>
                <a:lnTo>
                  <a:pt x="2288" y="336"/>
                </a:lnTo>
                <a:lnTo>
                  <a:pt x="2286" y="333"/>
                </a:lnTo>
                <a:lnTo>
                  <a:pt x="2282" y="333"/>
                </a:lnTo>
                <a:lnTo>
                  <a:pt x="2278" y="331"/>
                </a:lnTo>
                <a:lnTo>
                  <a:pt x="2276" y="329"/>
                </a:lnTo>
                <a:lnTo>
                  <a:pt x="2271" y="327"/>
                </a:lnTo>
                <a:lnTo>
                  <a:pt x="2267" y="327"/>
                </a:lnTo>
                <a:lnTo>
                  <a:pt x="2265" y="325"/>
                </a:lnTo>
                <a:lnTo>
                  <a:pt x="2261" y="323"/>
                </a:lnTo>
                <a:lnTo>
                  <a:pt x="2259" y="323"/>
                </a:lnTo>
                <a:lnTo>
                  <a:pt x="2252" y="321"/>
                </a:lnTo>
                <a:lnTo>
                  <a:pt x="2244" y="323"/>
                </a:lnTo>
                <a:lnTo>
                  <a:pt x="2242" y="323"/>
                </a:lnTo>
                <a:lnTo>
                  <a:pt x="2240" y="325"/>
                </a:lnTo>
                <a:lnTo>
                  <a:pt x="2231" y="327"/>
                </a:lnTo>
                <a:lnTo>
                  <a:pt x="2227" y="327"/>
                </a:lnTo>
                <a:lnTo>
                  <a:pt x="2225" y="329"/>
                </a:lnTo>
                <a:lnTo>
                  <a:pt x="2221" y="329"/>
                </a:lnTo>
                <a:lnTo>
                  <a:pt x="2215" y="329"/>
                </a:lnTo>
                <a:lnTo>
                  <a:pt x="2215" y="329"/>
                </a:lnTo>
                <a:lnTo>
                  <a:pt x="2211" y="331"/>
                </a:lnTo>
                <a:lnTo>
                  <a:pt x="2211" y="331"/>
                </a:lnTo>
                <a:lnTo>
                  <a:pt x="2211" y="331"/>
                </a:lnTo>
                <a:lnTo>
                  <a:pt x="2208" y="329"/>
                </a:lnTo>
                <a:lnTo>
                  <a:pt x="2208" y="329"/>
                </a:lnTo>
                <a:lnTo>
                  <a:pt x="2211" y="329"/>
                </a:lnTo>
                <a:lnTo>
                  <a:pt x="2213" y="329"/>
                </a:lnTo>
                <a:lnTo>
                  <a:pt x="2215" y="329"/>
                </a:lnTo>
                <a:lnTo>
                  <a:pt x="2219" y="329"/>
                </a:lnTo>
                <a:lnTo>
                  <a:pt x="2221" y="329"/>
                </a:lnTo>
                <a:lnTo>
                  <a:pt x="2221" y="327"/>
                </a:lnTo>
                <a:lnTo>
                  <a:pt x="2223" y="327"/>
                </a:lnTo>
                <a:lnTo>
                  <a:pt x="2223" y="325"/>
                </a:lnTo>
                <a:lnTo>
                  <a:pt x="2215" y="323"/>
                </a:lnTo>
                <a:lnTo>
                  <a:pt x="2213" y="321"/>
                </a:lnTo>
                <a:lnTo>
                  <a:pt x="2217" y="323"/>
                </a:lnTo>
                <a:lnTo>
                  <a:pt x="2219" y="323"/>
                </a:lnTo>
                <a:lnTo>
                  <a:pt x="2225" y="325"/>
                </a:lnTo>
                <a:lnTo>
                  <a:pt x="2229" y="327"/>
                </a:lnTo>
                <a:lnTo>
                  <a:pt x="2229" y="327"/>
                </a:lnTo>
                <a:lnTo>
                  <a:pt x="2236" y="325"/>
                </a:lnTo>
                <a:lnTo>
                  <a:pt x="2236" y="325"/>
                </a:lnTo>
                <a:lnTo>
                  <a:pt x="2240" y="323"/>
                </a:lnTo>
                <a:lnTo>
                  <a:pt x="2242" y="321"/>
                </a:lnTo>
                <a:lnTo>
                  <a:pt x="2246" y="321"/>
                </a:lnTo>
                <a:lnTo>
                  <a:pt x="2248" y="319"/>
                </a:lnTo>
                <a:lnTo>
                  <a:pt x="2248" y="319"/>
                </a:lnTo>
                <a:lnTo>
                  <a:pt x="2246" y="317"/>
                </a:lnTo>
                <a:lnTo>
                  <a:pt x="2242" y="313"/>
                </a:lnTo>
                <a:lnTo>
                  <a:pt x="2240" y="310"/>
                </a:lnTo>
                <a:lnTo>
                  <a:pt x="2238" y="310"/>
                </a:lnTo>
                <a:lnTo>
                  <a:pt x="2238" y="310"/>
                </a:lnTo>
                <a:lnTo>
                  <a:pt x="2240" y="310"/>
                </a:lnTo>
                <a:lnTo>
                  <a:pt x="2244" y="313"/>
                </a:lnTo>
                <a:lnTo>
                  <a:pt x="2246" y="315"/>
                </a:lnTo>
                <a:lnTo>
                  <a:pt x="2248" y="317"/>
                </a:lnTo>
                <a:lnTo>
                  <a:pt x="2250" y="317"/>
                </a:lnTo>
                <a:lnTo>
                  <a:pt x="2252" y="317"/>
                </a:lnTo>
                <a:lnTo>
                  <a:pt x="2252" y="317"/>
                </a:lnTo>
                <a:lnTo>
                  <a:pt x="2255" y="315"/>
                </a:lnTo>
                <a:lnTo>
                  <a:pt x="2259" y="313"/>
                </a:lnTo>
                <a:lnTo>
                  <a:pt x="2263" y="319"/>
                </a:lnTo>
                <a:lnTo>
                  <a:pt x="2271" y="323"/>
                </a:lnTo>
                <a:lnTo>
                  <a:pt x="2276" y="323"/>
                </a:lnTo>
                <a:lnTo>
                  <a:pt x="2284" y="325"/>
                </a:lnTo>
                <a:lnTo>
                  <a:pt x="2286" y="325"/>
                </a:lnTo>
                <a:lnTo>
                  <a:pt x="2290" y="323"/>
                </a:lnTo>
                <a:lnTo>
                  <a:pt x="2296" y="321"/>
                </a:lnTo>
                <a:lnTo>
                  <a:pt x="2299" y="321"/>
                </a:lnTo>
                <a:lnTo>
                  <a:pt x="2309" y="321"/>
                </a:lnTo>
                <a:lnTo>
                  <a:pt x="2311" y="319"/>
                </a:lnTo>
                <a:lnTo>
                  <a:pt x="2311" y="315"/>
                </a:lnTo>
                <a:lnTo>
                  <a:pt x="2313" y="310"/>
                </a:lnTo>
                <a:lnTo>
                  <a:pt x="2313" y="310"/>
                </a:lnTo>
                <a:lnTo>
                  <a:pt x="2303" y="306"/>
                </a:lnTo>
                <a:lnTo>
                  <a:pt x="2299" y="306"/>
                </a:lnTo>
                <a:lnTo>
                  <a:pt x="2290" y="306"/>
                </a:lnTo>
                <a:lnTo>
                  <a:pt x="2288" y="306"/>
                </a:lnTo>
                <a:lnTo>
                  <a:pt x="2286" y="304"/>
                </a:lnTo>
                <a:lnTo>
                  <a:pt x="2284" y="304"/>
                </a:lnTo>
                <a:lnTo>
                  <a:pt x="2284" y="302"/>
                </a:lnTo>
                <a:lnTo>
                  <a:pt x="2284" y="302"/>
                </a:lnTo>
                <a:lnTo>
                  <a:pt x="2286" y="300"/>
                </a:lnTo>
                <a:lnTo>
                  <a:pt x="2286" y="300"/>
                </a:lnTo>
                <a:lnTo>
                  <a:pt x="2286" y="298"/>
                </a:lnTo>
                <a:lnTo>
                  <a:pt x="2286" y="298"/>
                </a:lnTo>
                <a:lnTo>
                  <a:pt x="2284" y="298"/>
                </a:lnTo>
                <a:lnTo>
                  <a:pt x="2284" y="298"/>
                </a:lnTo>
                <a:lnTo>
                  <a:pt x="2286" y="296"/>
                </a:lnTo>
                <a:lnTo>
                  <a:pt x="2290" y="294"/>
                </a:lnTo>
                <a:lnTo>
                  <a:pt x="2290" y="294"/>
                </a:lnTo>
                <a:lnTo>
                  <a:pt x="2290" y="289"/>
                </a:lnTo>
                <a:lnTo>
                  <a:pt x="2290" y="289"/>
                </a:lnTo>
                <a:lnTo>
                  <a:pt x="2292" y="292"/>
                </a:lnTo>
                <a:lnTo>
                  <a:pt x="2292" y="296"/>
                </a:lnTo>
                <a:lnTo>
                  <a:pt x="2290" y="298"/>
                </a:lnTo>
                <a:lnTo>
                  <a:pt x="2294" y="302"/>
                </a:lnTo>
                <a:lnTo>
                  <a:pt x="2301" y="302"/>
                </a:lnTo>
                <a:lnTo>
                  <a:pt x="2309" y="302"/>
                </a:lnTo>
                <a:lnTo>
                  <a:pt x="2315" y="300"/>
                </a:lnTo>
                <a:lnTo>
                  <a:pt x="2313" y="298"/>
                </a:lnTo>
                <a:lnTo>
                  <a:pt x="2317" y="298"/>
                </a:lnTo>
                <a:lnTo>
                  <a:pt x="2324" y="298"/>
                </a:lnTo>
                <a:lnTo>
                  <a:pt x="2326" y="298"/>
                </a:lnTo>
                <a:lnTo>
                  <a:pt x="2328" y="298"/>
                </a:lnTo>
                <a:lnTo>
                  <a:pt x="2328" y="298"/>
                </a:lnTo>
                <a:lnTo>
                  <a:pt x="2328" y="296"/>
                </a:lnTo>
                <a:lnTo>
                  <a:pt x="2330" y="294"/>
                </a:lnTo>
                <a:lnTo>
                  <a:pt x="2330" y="292"/>
                </a:lnTo>
                <a:lnTo>
                  <a:pt x="2328" y="289"/>
                </a:lnTo>
                <a:lnTo>
                  <a:pt x="2326" y="289"/>
                </a:lnTo>
                <a:lnTo>
                  <a:pt x="2324" y="287"/>
                </a:lnTo>
                <a:lnTo>
                  <a:pt x="2322" y="281"/>
                </a:lnTo>
                <a:lnTo>
                  <a:pt x="2317" y="279"/>
                </a:lnTo>
                <a:lnTo>
                  <a:pt x="2315" y="277"/>
                </a:lnTo>
                <a:lnTo>
                  <a:pt x="2311" y="279"/>
                </a:lnTo>
                <a:lnTo>
                  <a:pt x="2311" y="281"/>
                </a:lnTo>
                <a:lnTo>
                  <a:pt x="2309" y="285"/>
                </a:lnTo>
                <a:lnTo>
                  <a:pt x="2305" y="287"/>
                </a:lnTo>
                <a:lnTo>
                  <a:pt x="2303" y="287"/>
                </a:lnTo>
                <a:lnTo>
                  <a:pt x="2303" y="287"/>
                </a:lnTo>
                <a:lnTo>
                  <a:pt x="2305" y="285"/>
                </a:lnTo>
                <a:lnTo>
                  <a:pt x="2305" y="285"/>
                </a:lnTo>
                <a:lnTo>
                  <a:pt x="2307" y="283"/>
                </a:lnTo>
                <a:lnTo>
                  <a:pt x="2307" y="281"/>
                </a:lnTo>
                <a:lnTo>
                  <a:pt x="2305" y="277"/>
                </a:lnTo>
                <a:lnTo>
                  <a:pt x="2305" y="275"/>
                </a:lnTo>
                <a:lnTo>
                  <a:pt x="2303" y="275"/>
                </a:lnTo>
                <a:lnTo>
                  <a:pt x="2303" y="275"/>
                </a:lnTo>
                <a:lnTo>
                  <a:pt x="2301" y="275"/>
                </a:lnTo>
                <a:lnTo>
                  <a:pt x="2296" y="277"/>
                </a:lnTo>
                <a:lnTo>
                  <a:pt x="2294" y="279"/>
                </a:lnTo>
                <a:lnTo>
                  <a:pt x="2294" y="279"/>
                </a:lnTo>
                <a:lnTo>
                  <a:pt x="2292" y="279"/>
                </a:lnTo>
                <a:lnTo>
                  <a:pt x="2290" y="277"/>
                </a:lnTo>
                <a:lnTo>
                  <a:pt x="2288" y="275"/>
                </a:lnTo>
                <a:lnTo>
                  <a:pt x="2286" y="275"/>
                </a:lnTo>
                <a:lnTo>
                  <a:pt x="2290" y="277"/>
                </a:lnTo>
                <a:lnTo>
                  <a:pt x="2294" y="277"/>
                </a:lnTo>
                <a:lnTo>
                  <a:pt x="2299" y="275"/>
                </a:lnTo>
                <a:lnTo>
                  <a:pt x="2301" y="273"/>
                </a:lnTo>
                <a:lnTo>
                  <a:pt x="2303" y="273"/>
                </a:lnTo>
                <a:lnTo>
                  <a:pt x="2305" y="273"/>
                </a:lnTo>
                <a:lnTo>
                  <a:pt x="2311" y="269"/>
                </a:lnTo>
                <a:lnTo>
                  <a:pt x="2315" y="269"/>
                </a:lnTo>
                <a:lnTo>
                  <a:pt x="2317" y="271"/>
                </a:lnTo>
                <a:lnTo>
                  <a:pt x="2320" y="271"/>
                </a:lnTo>
                <a:lnTo>
                  <a:pt x="2322" y="273"/>
                </a:lnTo>
                <a:lnTo>
                  <a:pt x="2324" y="273"/>
                </a:lnTo>
                <a:lnTo>
                  <a:pt x="2326" y="273"/>
                </a:lnTo>
                <a:lnTo>
                  <a:pt x="2326" y="271"/>
                </a:lnTo>
                <a:lnTo>
                  <a:pt x="2328" y="269"/>
                </a:lnTo>
                <a:lnTo>
                  <a:pt x="2328" y="266"/>
                </a:lnTo>
                <a:lnTo>
                  <a:pt x="2326" y="262"/>
                </a:lnTo>
                <a:lnTo>
                  <a:pt x="2326" y="260"/>
                </a:lnTo>
                <a:lnTo>
                  <a:pt x="2326" y="260"/>
                </a:lnTo>
                <a:lnTo>
                  <a:pt x="2326" y="258"/>
                </a:lnTo>
                <a:lnTo>
                  <a:pt x="2326" y="258"/>
                </a:lnTo>
                <a:lnTo>
                  <a:pt x="2326" y="256"/>
                </a:lnTo>
                <a:lnTo>
                  <a:pt x="2324" y="254"/>
                </a:lnTo>
                <a:lnTo>
                  <a:pt x="2322" y="252"/>
                </a:lnTo>
                <a:lnTo>
                  <a:pt x="2320" y="248"/>
                </a:lnTo>
                <a:lnTo>
                  <a:pt x="2320" y="245"/>
                </a:lnTo>
                <a:lnTo>
                  <a:pt x="2317" y="241"/>
                </a:lnTo>
                <a:lnTo>
                  <a:pt x="2313" y="241"/>
                </a:lnTo>
                <a:lnTo>
                  <a:pt x="2311" y="241"/>
                </a:lnTo>
                <a:lnTo>
                  <a:pt x="2309" y="241"/>
                </a:lnTo>
                <a:lnTo>
                  <a:pt x="2307" y="239"/>
                </a:lnTo>
                <a:lnTo>
                  <a:pt x="2305" y="239"/>
                </a:lnTo>
                <a:lnTo>
                  <a:pt x="2301" y="241"/>
                </a:lnTo>
                <a:lnTo>
                  <a:pt x="2296" y="241"/>
                </a:lnTo>
                <a:lnTo>
                  <a:pt x="2296" y="239"/>
                </a:lnTo>
                <a:lnTo>
                  <a:pt x="2294" y="239"/>
                </a:lnTo>
                <a:lnTo>
                  <a:pt x="2292" y="237"/>
                </a:lnTo>
                <a:lnTo>
                  <a:pt x="2290" y="231"/>
                </a:lnTo>
                <a:lnTo>
                  <a:pt x="2288" y="231"/>
                </a:lnTo>
                <a:lnTo>
                  <a:pt x="2284" y="231"/>
                </a:lnTo>
                <a:lnTo>
                  <a:pt x="2284" y="231"/>
                </a:lnTo>
                <a:lnTo>
                  <a:pt x="2282" y="229"/>
                </a:lnTo>
                <a:lnTo>
                  <a:pt x="2280" y="229"/>
                </a:lnTo>
                <a:lnTo>
                  <a:pt x="2280" y="227"/>
                </a:lnTo>
                <a:lnTo>
                  <a:pt x="2282" y="227"/>
                </a:lnTo>
                <a:lnTo>
                  <a:pt x="2284" y="224"/>
                </a:lnTo>
                <a:lnTo>
                  <a:pt x="2286" y="224"/>
                </a:lnTo>
                <a:lnTo>
                  <a:pt x="2290" y="227"/>
                </a:lnTo>
                <a:lnTo>
                  <a:pt x="2292" y="229"/>
                </a:lnTo>
                <a:lnTo>
                  <a:pt x="2294" y="229"/>
                </a:lnTo>
                <a:lnTo>
                  <a:pt x="2305" y="222"/>
                </a:lnTo>
                <a:lnTo>
                  <a:pt x="2305" y="222"/>
                </a:lnTo>
                <a:lnTo>
                  <a:pt x="2311" y="220"/>
                </a:lnTo>
                <a:lnTo>
                  <a:pt x="2317" y="220"/>
                </a:lnTo>
                <a:lnTo>
                  <a:pt x="2320" y="220"/>
                </a:lnTo>
                <a:lnTo>
                  <a:pt x="2326" y="222"/>
                </a:lnTo>
                <a:lnTo>
                  <a:pt x="2330" y="222"/>
                </a:lnTo>
                <a:lnTo>
                  <a:pt x="2332" y="224"/>
                </a:lnTo>
                <a:lnTo>
                  <a:pt x="2334" y="224"/>
                </a:lnTo>
                <a:lnTo>
                  <a:pt x="2336" y="224"/>
                </a:lnTo>
                <a:lnTo>
                  <a:pt x="2338" y="224"/>
                </a:lnTo>
                <a:lnTo>
                  <a:pt x="2340" y="224"/>
                </a:lnTo>
                <a:lnTo>
                  <a:pt x="2340" y="222"/>
                </a:lnTo>
                <a:lnTo>
                  <a:pt x="2343" y="220"/>
                </a:lnTo>
                <a:lnTo>
                  <a:pt x="2343" y="218"/>
                </a:lnTo>
                <a:lnTo>
                  <a:pt x="2343" y="214"/>
                </a:lnTo>
                <a:lnTo>
                  <a:pt x="2343" y="212"/>
                </a:lnTo>
                <a:lnTo>
                  <a:pt x="2340" y="210"/>
                </a:lnTo>
                <a:lnTo>
                  <a:pt x="2338" y="210"/>
                </a:lnTo>
                <a:lnTo>
                  <a:pt x="2334" y="210"/>
                </a:lnTo>
                <a:lnTo>
                  <a:pt x="2330" y="212"/>
                </a:lnTo>
                <a:lnTo>
                  <a:pt x="2328" y="212"/>
                </a:lnTo>
                <a:lnTo>
                  <a:pt x="2326" y="212"/>
                </a:lnTo>
                <a:lnTo>
                  <a:pt x="2324" y="210"/>
                </a:lnTo>
                <a:lnTo>
                  <a:pt x="2322" y="208"/>
                </a:lnTo>
                <a:lnTo>
                  <a:pt x="2315" y="208"/>
                </a:lnTo>
                <a:lnTo>
                  <a:pt x="2311" y="206"/>
                </a:lnTo>
                <a:lnTo>
                  <a:pt x="2309" y="199"/>
                </a:lnTo>
                <a:lnTo>
                  <a:pt x="2311" y="197"/>
                </a:lnTo>
                <a:lnTo>
                  <a:pt x="2315" y="197"/>
                </a:lnTo>
                <a:lnTo>
                  <a:pt x="2320" y="197"/>
                </a:lnTo>
                <a:lnTo>
                  <a:pt x="2326" y="201"/>
                </a:lnTo>
                <a:lnTo>
                  <a:pt x="2326" y="201"/>
                </a:lnTo>
                <a:lnTo>
                  <a:pt x="2328" y="201"/>
                </a:lnTo>
                <a:lnTo>
                  <a:pt x="2328" y="199"/>
                </a:lnTo>
                <a:lnTo>
                  <a:pt x="2326" y="197"/>
                </a:lnTo>
                <a:lnTo>
                  <a:pt x="2326" y="197"/>
                </a:lnTo>
                <a:lnTo>
                  <a:pt x="2322" y="195"/>
                </a:lnTo>
                <a:lnTo>
                  <a:pt x="2317" y="193"/>
                </a:lnTo>
                <a:lnTo>
                  <a:pt x="2313" y="193"/>
                </a:lnTo>
                <a:lnTo>
                  <a:pt x="2309" y="191"/>
                </a:lnTo>
                <a:lnTo>
                  <a:pt x="2305" y="191"/>
                </a:lnTo>
                <a:lnTo>
                  <a:pt x="2301" y="193"/>
                </a:lnTo>
                <a:lnTo>
                  <a:pt x="2299" y="197"/>
                </a:lnTo>
                <a:lnTo>
                  <a:pt x="2294" y="199"/>
                </a:lnTo>
                <a:lnTo>
                  <a:pt x="2292" y="197"/>
                </a:lnTo>
                <a:lnTo>
                  <a:pt x="2292" y="195"/>
                </a:lnTo>
                <a:lnTo>
                  <a:pt x="2294" y="191"/>
                </a:lnTo>
                <a:lnTo>
                  <a:pt x="2296" y="189"/>
                </a:lnTo>
                <a:lnTo>
                  <a:pt x="2299" y="185"/>
                </a:lnTo>
                <a:lnTo>
                  <a:pt x="2299" y="183"/>
                </a:lnTo>
                <a:lnTo>
                  <a:pt x="2301" y="178"/>
                </a:lnTo>
                <a:lnTo>
                  <a:pt x="2301" y="176"/>
                </a:lnTo>
                <a:lnTo>
                  <a:pt x="2305" y="170"/>
                </a:lnTo>
                <a:lnTo>
                  <a:pt x="2305" y="170"/>
                </a:lnTo>
                <a:lnTo>
                  <a:pt x="2301" y="168"/>
                </a:lnTo>
                <a:lnTo>
                  <a:pt x="2301" y="168"/>
                </a:lnTo>
                <a:lnTo>
                  <a:pt x="2309" y="164"/>
                </a:lnTo>
                <a:lnTo>
                  <a:pt x="2313" y="162"/>
                </a:lnTo>
                <a:lnTo>
                  <a:pt x="2315" y="162"/>
                </a:lnTo>
                <a:lnTo>
                  <a:pt x="2317" y="162"/>
                </a:lnTo>
                <a:lnTo>
                  <a:pt x="2317" y="162"/>
                </a:lnTo>
                <a:lnTo>
                  <a:pt x="2320" y="159"/>
                </a:lnTo>
                <a:lnTo>
                  <a:pt x="2320" y="157"/>
                </a:lnTo>
                <a:lnTo>
                  <a:pt x="2322" y="155"/>
                </a:lnTo>
                <a:lnTo>
                  <a:pt x="2322" y="155"/>
                </a:lnTo>
                <a:lnTo>
                  <a:pt x="2322" y="155"/>
                </a:lnTo>
                <a:lnTo>
                  <a:pt x="2328" y="153"/>
                </a:lnTo>
                <a:lnTo>
                  <a:pt x="2332" y="151"/>
                </a:lnTo>
                <a:lnTo>
                  <a:pt x="2332" y="151"/>
                </a:lnTo>
                <a:lnTo>
                  <a:pt x="2332" y="149"/>
                </a:lnTo>
                <a:lnTo>
                  <a:pt x="2332" y="149"/>
                </a:lnTo>
                <a:lnTo>
                  <a:pt x="2332" y="147"/>
                </a:lnTo>
                <a:lnTo>
                  <a:pt x="2330" y="147"/>
                </a:lnTo>
                <a:lnTo>
                  <a:pt x="2330" y="145"/>
                </a:lnTo>
                <a:lnTo>
                  <a:pt x="2328" y="145"/>
                </a:lnTo>
                <a:lnTo>
                  <a:pt x="2326" y="145"/>
                </a:lnTo>
                <a:lnTo>
                  <a:pt x="2326" y="143"/>
                </a:lnTo>
                <a:lnTo>
                  <a:pt x="2326" y="141"/>
                </a:lnTo>
                <a:lnTo>
                  <a:pt x="2328" y="139"/>
                </a:lnTo>
                <a:lnTo>
                  <a:pt x="2328" y="136"/>
                </a:lnTo>
                <a:lnTo>
                  <a:pt x="2328" y="134"/>
                </a:lnTo>
                <a:lnTo>
                  <a:pt x="2328" y="132"/>
                </a:lnTo>
                <a:lnTo>
                  <a:pt x="2326" y="132"/>
                </a:lnTo>
                <a:lnTo>
                  <a:pt x="2326" y="132"/>
                </a:lnTo>
                <a:lnTo>
                  <a:pt x="2320" y="132"/>
                </a:lnTo>
                <a:lnTo>
                  <a:pt x="2317" y="132"/>
                </a:lnTo>
                <a:lnTo>
                  <a:pt x="2317" y="132"/>
                </a:lnTo>
                <a:lnTo>
                  <a:pt x="2315" y="130"/>
                </a:lnTo>
                <a:lnTo>
                  <a:pt x="2315" y="128"/>
                </a:lnTo>
                <a:lnTo>
                  <a:pt x="2315" y="126"/>
                </a:lnTo>
                <a:lnTo>
                  <a:pt x="2315" y="124"/>
                </a:lnTo>
                <a:lnTo>
                  <a:pt x="2317" y="122"/>
                </a:lnTo>
                <a:lnTo>
                  <a:pt x="2320" y="120"/>
                </a:lnTo>
                <a:lnTo>
                  <a:pt x="2326" y="115"/>
                </a:lnTo>
                <a:lnTo>
                  <a:pt x="2326" y="115"/>
                </a:lnTo>
                <a:lnTo>
                  <a:pt x="2330" y="115"/>
                </a:lnTo>
                <a:lnTo>
                  <a:pt x="2332" y="115"/>
                </a:lnTo>
                <a:lnTo>
                  <a:pt x="2336" y="118"/>
                </a:lnTo>
                <a:lnTo>
                  <a:pt x="2347" y="118"/>
                </a:lnTo>
                <a:lnTo>
                  <a:pt x="2351" y="118"/>
                </a:lnTo>
                <a:lnTo>
                  <a:pt x="2357" y="118"/>
                </a:lnTo>
                <a:lnTo>
                  <a:pt x="2359" y="118"/>
                </a:lnTo>
                <a:lnTo>
                  <a:pt x="2361" y="118"/>
                </a:lnTo>
                <a:lnTo>
                  <a:pt x="2364" y="118"/>
                </a:lnTo>
                <a:lnTo>
                  <a:pt x="2370" y="115"/>
                </a:lnTo>
                <a:lnTo>
                  <a:pt x="2374" y="113"/>
                </a:lnTo>
                <a:lnTo>
                  <a:pt x="2376" y="111"/>
                </a:lnTo>
                <a:lnTo>
                  <a:pt x="2376" y="109"/>
                </a:lnTo>
                <a:lnTo>
                  <a:pt x="2370" y="109"/>
                </a:lnTo>
                <a:lnTo>
                  <a:pt x="2368" y="107"/>
                </a:lnTo>
                <a:lnTo>
                  <a:pt x="2366" y="105"/>
                </a:lnTo>
                <a:lnTo>
                  <a:pt x="2372" y="103"/>
                </a:lnTo>
                <a:lnTo>
                  <a:pt x="2376" y="103"/>
                </a:lnTo>
                <a:lnTo>
                  <a:pt x="2382" y="103"/>
                </a:lnTo>
                <a:lnTo>
                  <a:pt x="2387" y="101"/>
                </a:lnTo>
                <a:lnTo>
                  <a:pt x="2397" y="99"/>
                </a:lnTo>
                <a:lnTo>
                  <a:pt x="2399" y="99"/>
                </a:lnTo>
                <a:lnTo>
                  <a:pt x="2401" y="97"/>
                </a:lnTo>
                <a:lnTo>
                  <a:pt x="2401" y="95"/>
                </a:lnTo>
                <a:lnTo>
                  <a:pt x="2401" y="95"/>
                </a:lnTo>
                <a:lnTo>
                  <a:pt x="2397" y="92"/>
                </a:lnTo>
                <a:lnTo>
                  <a:pt x="2399" y="90"/>
                </a:lnTo>
                <a:lnTo>
                  <a:pt x="2401" y="90"/>
                </a:lnTo>
                <a:lnTo>
                  <a:pt x="2408" y="90"/>
                </a:lnTo>
                <a:lnTo>
                  <a:pt x="2414" y="90"/>
                </a:lnTo>
                <a:lnTo>
                  <a:pt x="2418" y="88"/>
                </a:lnTo>
                <a:lnTo>
                  <a:pt x="2426" y="84"/>
                </a:lnTo>
                <a:lnTo>
                  <a:pt x="2431" y="80"/>
                </a:lnTo>
                <a:lnTo>
                  <a:pt x="2441" y="76"/>
                </a:lnTo>
                <a:lnTo>
                  <a:pt x="2443" y="76"/>
                </a:lnTo>
                <a:lnTo>
                  <a:pt x="2443" y="76"/>
                </a:lnTo>
                <a:lnTo>
                  <a:pt x="2441" y="74"/>
                </a:lnTo>
                <a:lnTo>
                  <a:pt x="2437" y="71"/>
                </a:lnTo>
                <a:lnTo>
                  <a:pt x="2431" y="69"/>
                </a:lnTo>
                <a:lnTo>
                  <a:pt x="2428" y="67"/>
                </a:lnTo>
                <a:lnTo>
                  <a:pt x="2420" y="67"/>
                </a:lnTo>
                <a:lnTo>
                  <a:pt x="2410" y="63"/>
                </a:lnTo>
                <a:lnTo>
                  <a:pt x="2401" y="63"/>
                </a:lnTo>
                <a:lnTo>
                  <a:pt x="2387" y="63"/>
                </a:lnTo>
                <a:lnTo>
                  <a:pt x="2384" y="63"/>
                </a:lnTo>
                <a:lnTo>
                  <a:pt x="2382" y="63"/>
                </a:lnTo>
                <a:lnTo>
                  <a:pt x="2376" y="65"/>
                </a:lnTo>
                <a:lnTo>
                  <a:pt x="2374" y="65"/>
                </a:lnTo>
                <a:lnTo>
                  <a:pt x="2372" y="65"/>
                </a:lnTo>
                <a:lnTo>
                  <a:pt x="2370" y="65"/>
                </a:lnTo>
                <a:lnTo>
                  <a:pt x="2368" y="69"/>
                </a:lnTo>
                <a:lnTo>
                  <a:pt x="2361" y="71"/>
                </a:lnTo>
                <a:lnTo>
                  <a:pt x="2359" y="76"/>
                </a:lnTo>
                <a:lnTo>
                  <a:pt x="2357" y="76"/>
                </a:lnTo>
                <a:lnTo>
                  <a:pt x="2355" y="78"/>
                </a:lnTo>
                <a:lnTo>
                  <a:pt x="2351" y="76"/>
                </a:lnTo>
                <a:lnTo>
                  <a:pt x="2347" y="76"/>
                </a:lnTo>
                <a:lnTo>
                  <a:pt x="2345" y="76"/>
                </a:lnTo>
                <a:lnTo>
                  <a:pt x="2340" y="74"/>
                </a:lnTo>
                <a:lnTo>
                  <a:pt x="2336" y="74"/>
                </a:lnTo>
                <a:lnTo>
                  <a:pt x="2330" y="74"/>
                </a:lnTo>
                <a:lnTo>
                  <a:pt x="2330" y="69"/>
                </a:lnTo>
                <a:lnTo>
                  <a:pt x="2324" y="69"/>
                </a:lnTo>
                <a:lnTo>
                  <a:pt x="2317" y="71"/>
                </a:lnTo>
                <a:lnTo>
                  <a:pt x="2307" y="80"/>
                </a:lnTo>
                <a:lnTo>
                  <a:pt x="2305" y="82"/>
                </a:lnTo>
                <a:lnTo>
                  <a:pt x="2301" y="84"/>
                </a:lnTo>
                <a:lnTo>
                  <a:pt x="2296" y="84"/>
                </a:lnTo>
                <a:lnTo>
                  <a:pt x="2290" y="88"/>
                </a:lnTo>
                <a:lnTo>
                  <a:pt x="2288" y="90"/>
                </a:lnTo>
                <a:lnTo>
                  <a:pt x="2278" y="95"/>
                </a:lnTo>
                <a:lnTo>
                  <a:pt x="2276" y="95"/>
                </a:lnTo>
                <a:lnTo>
                  <a:pt x="2276" y="97"/>
                </a:lnTo>
                <a:lnTo>
                  <a:pt x="2273" y="99"/>
                </a:lnTo>
                <a:lnTo>
                  <a:pt x="2271" y="99"/>
                </a:lnTo>
                <a:lnTo>
                  <a:pt x="2271" y="97"/>
                </a:lnTo>
                <a:lnTo>
                  <a:pt x="2273" y="92"/>
                </a:lnTo>
                <a:lnTo>
                  <a:pt x="2280" y="88"/>
                </a:lnTo>
                <a:lnTo>
                  <a:pt x="2284" y="86"/>
                </a:lnTo>
                <a:lnTo>
                  <a:pt x="2290" y="82"/>
                </a:lnTo>
                <a:lnTo>
                  <a:pt x="2292" y="80"/>
                </a:lnTo>
                <a:lnTo>
                  <a:pt x="2296" y="76"/>
                </a:lnTo>
                <a:lnTo>
                  <a:pt x="2301" y="71"/>
                </a:lnTo>
                <a:lnTo>
                  <a:pt x="2301" y="67"/>
                </a:lnTo>
                <a:lnTo>
                  <a:pt x="2301" y="63"/>
                </a:lnTo>
                <a:lnTo>
                  <a:pt x="2303" y="61"/>
                </a:lnTo>
                <a:lnTo>
                  <a:pt x="2301" y="59"/>
                </a:lnTo>
                <a:lnTo>
                  <a:pt x="2301" y="57"/>
                </a:lnTo>
                <a:lnTo>
                  <a:pt x="2299" y="55"/>
                </a:lnTo>
                <a:lnTo>
                  <a:pt x="2294" y="55"/>
                </a:lnTo>
                <a:lnTo>
                  <a:pt x="2282" y="55"/>
                </a:lnTo>
                <a:lnTo>
                  <a:pt x="2276" y="55"/>
                </a:lnTo>
                <a:lnTo>
                  <a:pt x="2273" y="57"/>
                </a:lnTo>
                <a:lnTo>
                  <a:pt x="2271" y="57"/>
                </a:lnTo>
                <a:lnTo>
                  <a:pt x="2271" y="59"/>
                </a:lnTo>
                <a:lnTo>
                  <a:pt x="2269" y="61"/>
                </a:lnTo>
                <a:lnTo>
                  <a:pt x="2269" y="63"/>
                </a:lnTo>
                <a:lnTo>
                  <a:pt x="2267" y="65"/>
                </a:lnTo>
                <a:lnTo>
                  <a:pt x="2265" y="65"/>
                </a:lnTo>
                <a:lnTo>
                  <a:pt x="2257" y="67"/>
                </a:lnTo>
                <a:lnTo>
                  <a:pt x="2252" y="61"/>
                </a:lnTo>
                <a:lnTo>
                  <a:pt x="2244" y="57"/>
                </a:lnTo>
                <a:lnTo>
                  <a:pt x="2217" y="55"/>
                </a:lnTo>
                <a:lnTo>
                  <a:pt x="2204" y="55"/>
                </a:lnTo>
                <a:lnTo>
                  <a:pt x="2190" y="57"/>
                </a:lnTo>
                <a:lnTo>
                  <a:pt x="2179" y="59"/>
                </a:lnTo>
                <a:lnTo>
                  <a:pt x="2175" y="59"/>
                </a:lnTo>
                <a:lnTo>
                  <a:pt x="2175" y="55"/>
                </a:lnTo>
                <a:lnTo>
                  <a:pt x="2177" y="53"/>
                </a:lnTo>
                <a:lnTo>
                  <a:pt x="2179" y="50"/>
                </a:lnTo>
                <a:lnTo>
                  <a:pt x="2263" y="46"/>
                </a:lnTo>
                <a:lnTo>
                  <a:pt x="2273" y="46"/>
                </a:lnTo>
                <a:lnTo>
                  <a:pt x="2282" y="44"/>
                </a:lnTo>
                <a:lnTo>
                  <a:pt x="2288" y="40"/>
                </a:lnTo>
                <a:lnTo>
                  <a:pt x="2294" y="38"/>
                </a:lnTo>
                <a:lnTo>
                  <a:pt x="2296" y="36"/>
                </a:lnTo>
                <a:lnTo>
                  <a:pt x="2294" y="34"/>
                </a:lnTo>
                <a:lnTo>
                  <a:pt x="2294" y="34"/>
                </a:lnTo>
                <a:lnTo>
                  <a:pt x="2290" y="32"/>
                </a:lnTo>
                <a:lnTo>
                  <a:pt x="2282" y="30"/>
                </a:lnTo>
                <a:lnTo>
                  <a:pt x="2269" y="27"/>
                </a:lnTo>
                <a:lnTo>
                  <a:pt x="2265" y="27"/>
                </a:lnTo>
                <a:lnTo>
                  <a:pt x="2263" y="27"/>
                </a:lnTo>
                <a:lnTo>
                  <a:pt x="2261" y="25"/>
                </a:lnTo>
                <a:lnTo>
                  <a:pt x="2257" y="25"/>
                </a:lnTo>
                <a:lnTo>
                  <a:pt x="2252" y="25"/>
                </a:lnTo>
                <a:lnTo>
                  <a:pt x="2248" y="21"/>
                </a:lnTo>
                <a:lnTo>
                  <a:pt x="2244" y="15"/>
                </a:lnTo>
                <a:lnTo>
                  <a:pt x="2229" y="17"/>
                </a:lnTo>
                <a:lnTo>
                  <a:pt x="2217" y="19"/>
                </a:lnTo>
                <a:lnTo>
                  <a:pt x="2206" y="19"/>
                </a:lnTo>
                <a:lnTo>
                  <a:pt x="2200" y="19"/>
                </a:lnTo>
                <a:lnTo>
                  <a:pt x="2185" y="17"/>
                </a:lnTo>
                <a:lnTo>
                  <a:pt x="2173" y="17"/>
                </a:lnTo>
                <a:lnTo>
                  <a:pt x="2167" y="19"/>
                </a:lnTo>
                <a:lnTo>
                  <a:pt x="2152" y="21"/>
                </a:lnTo>
                <a:lnTo>
                  <a:pt x="2146" y="23"/>
                </a:lnTo>
                <a:lnTo>
                  <a:pt x="2143" y="21"/>
                </a:lnTo>
                <a:lnTo>
                  <a:pt x="2143" y="19"/>
                </a:lnTo>
                <a:lnTo>
                  <a:pt x="2152" y="19"/>
                </a:lnTo>
                <a:lnTo>
                  <a:pt x="2171" y="15"/>
                </a:lnTo>
                <a:lnTo>
                  <a:pt x="2208" y="15"/>
                </a:lnTo>
                <a:lnTo>
                  <a:pt x="2229" y="13"/>
                </a:lnTo>
                <a:lnTo>
                  <a:pt x="2231" y="13"/>
                </a:lnTo>
                <a:lnTo>
                  <a:pt x="2234" y="13"/>
                </a:lnTo>
                <a:lnTo>
                  <a:pt x="2231" y="11"/>
                </a:lnTo>
                <a:lnTo>
                  <a:pt x="2217" y="9"/>
                </a:lnTo>
                <a:lnTo>
                  <a:pt x="2206" y="6"/>
                </a:lnTo>
                <a:lnTo>
                  <a:pt x="2196" y="6"/>
                </a:lnTo>
                <a:lnTo>
                  <a:pt x="2196" y="6"/>
                </a:lnTo>
                <a:lnTo>
                  <a:pt x="2187" y="2"/>
                </a:lnTo>
                <a:lnTo>
                  <a:pt x="2173" y="0"/>
                </a:lnTo>
                <a:lnTo>
                  <a:pt x="2162" y="0"/>
                </a:lnTo>
                <a:lnTo>
                  <a:pt x="2129" y="0"/>
                </a:lnTo>
                <a:lnTo>
                  <a:pt x="2125" y="0"/>
                </a:lnTo>
                <a:lnTo>
                  <a:pt x="2118" y="2"/>
                </a:lnTo>
                <a:lnTo>
                  <a:pt x="2114" y="2"/>
                </a:lnTo>
                <a:lnTo>
                  <a:pt x="2110" y="2"/>
                </a:lnTo>
                <a:lnTo>
                  <a:pt x="2106" y="0"/>
                </a:lnTo>
                <a:lnTo>
                  <a:pt x="2102" y="0"/>
                </a:lnTo>
                <a:lnTo>
                  <a:pt x="2097" y="2"/>
                </a:lnTo>
                <a:lnTo>
                  <a:pt x="2093" y="2"/>
                </a:lnTo>
                <a:lnTo>
                  <a:pt x="2076" y="2"/>
                </a:lnTo>
                <a:lnTo>
                  <a:pt x="2076" y="2"/>
                </a:lnTo>
                <a:lnTo>
                  <a:pt x="2076" y="2"/>
                </a:lnTo>
                <a:lnTo>
                  <a:pt x="2076" y="4"/>
                </a:lnTo>
                <a:lnTo>
                  <a:pt x="2074" y="4"/>
                </a:lnTo>
                <a:lnTo>
                  <a:pt x="2070" y="4"/>
                </a:lnTo>
                <a:lnTo>
                  <a:pt x="2064" y="4"/>
                </a:lnTo>
                <a:lnTo>
                  <a:pt x="2062" y="4"/>
                </a:lnTo>
                <a:lnTo>
                  <a:pt x="2060" y="4"/>
                </a:lnTo>
                <a:lnTo>
                  <a:pt x="2058" y="6"/>
                </a:lnTo>
                <a:lnTo>
                  <a:pt x="2055" y="6"/>
                </a:lnTo>
                <a:lnTo>
                  <a:pt x="2055" y="6"/>
                </a:lnTo>
                <a:lnTo>
                  <a:pt x="2049" y="6"/>
                </a:lnTo>
                <a:lnTo>
                  <a:pt x="2047" y="6"/>
                </a:lnTo>
                <a:lnTo>
                  <a:pt x="2047" y="9"/>
                </a:lnTo>
                <a:lnTo>
                  <a:pt x="2047" y="9"/>
                </a:lnTo>
                <a:lnTo>
                  <a:pt x="2047" y="11"/>
                </a:lnTo>
                <a:lnTo>
                  <a:pt x="2049" y="13"/>
                </a:lnTo>
                <a:lnTo>
                  <a:pt x="2058" y="15"/>
                </a:lnTo>
                <a:lnTo>
                  <a:pt x="2058" y="15"/>
                </a:lnTo>
                <a:lnTo>
                  <a:pt x="2058" y="19"/>
                </a:lnTo>
                <a:lnTo>
                  <a:pt x="2058" y="19"/>
                </a:lnTo>
                <a:lnTo>
                  <a:pt x="2055" y="21"/>
                </a:lnTo>
                <a:lnTo>
                  <a:pt x="2055" y="21"/>
                </a:lnTo>
                <a:lnTo>
                  <a:pt x="2053" y="21"/>
                </a:lnTo>
                <a:lnTo>
                  <a:pt x="2043" y="15"/>
                </a:lnTo>
                <a:lnTo>
                  <a:pt x="2039" y="15"/>
                </a:lnTo>
                <a:lnTo>
                  <a:pt x="2035" y="13"/>
                </a:lnTo>
                <a:lnTo>
                  <a:pt x="2030" y="11"/>
                </a:lnTo>
                <a:lnTo>
                  <a:pt x="2024" y="9"/>
                </a:lnTo>
                <a:lnTo>
                  <a:pt x="2018" y="11"/>
                </a:lnTo>
                <a:lnTo>
                  <a:pt x="2014" y="15"/>
                </a:lnTo>
                <a:lnTo>
                  <a:pt x="2009" y="17"/>
                </a:lnTo>
                <a:lnTo>
                  <a:pt x="2005" y="17"/>
                </a:lnTo>
                <a:lnTo>
                  <a:pt x="2003" y="17"/>
                </a:lnTo>
                <a:lnTo>
                  <a:pt x="2001" y="17"/>
                </a:lnTo>
                <a:lnTo>
                  <a:pt x="1999" y="15"/>
                </a:lnTo>
                <a:lnTo>
                  <a:pt x="1995" y="13"/>
                </a:lnTo>
                <a:lnTo>
                  <a:pt x="1988" y="13"/>
                </a:lnTo>
                <a:lnTo>
                  <a:pt x="1984" y="13"/>
                </a:lnTo>
                <a:lnTo>
                  <a:pt x="1982" y="13"/>
                </a:lnTo>
                <a:lnTo>
                  <a:pt x="1967" y="17"/>
                </a:lnTo>
                <a:lnTo>
                  <a:pt x="1961" y="17"/>
                </a:lnTo>
                <a:lnTo>
                  <a:pt x="1955" y="19"/>
                </a:lnTo>
                <a:lnTo>
                  <a:pt x="1951" y="21"/>
                </a:lnTo>
                <a:lnTo>
                  <a:pt x="1942" y="19"/>
                </a:lnTo>
                <a:lnTo>
                  <a:pt x="1938" y="19"/>
                </a:lnTo>
                <a:lnTo>
                  <a:pt x="1934" y="23"/>
                </a:lnTo>
                <a:lnTo>
                  <a:pt x="1940" y="27"/>
                </a:lnTo>
                <a:lnTo>
                  <a:pt x="1942" y="27"/>
                </a:lnTo>
                <a:lnTo>
                  <a:pt x="1951" y="25"/>
                </a:lnTo>
                <a:lnTo>
                  <a:pt x="1955" y="25"/>
                </a:lnTo>
                <a:lnTo>
                  <a:pt x="1959" y="25"/>
                </a:lnTo>
                <a:lnTo>
                  <a:pt x="1967" y="27"/>
                </a:lnTo>
                <a:lnTo>
                  <a:pt x="2007" y="30"/>
                </a:lnTo>
                <a:lnTo>
                  <a:pt x="2009" y="30"/>
                </a:lnTo>
                <a:lnTo>
                  <a:pt x="2009" y="32"/>
                </a:lnTo>
                <a:lnTo>
                  <a:pt x="2001" y="34"/>
                </a:lnTo>
                <a:lnTo>
                  <a:pt x="1999" y="32"/>
                </a:lnTo>
                <a:lnTo>
                  <a:pt x="1999" y="32"/>
                </a:lnTo>
                <a:lnTo>
                  <a:pt x="1997" y="32"/>
                </a:lnTo>
                <a:lnTo>
                  <a:pt x="1991" y="32"/>
                </a:lnTo>
                <a:lnTo>
                  <a:pt x="1955" y="30"/>
                </a:lnTo>
                <a:lnTo>
                  <a:pt x="1951" y="30"/>
                </a:lnTo>
                <a:lnTo>
                  <a:pt x="1949" y="30"/>
                </a:lnTo>
                <a:lnTo>
                  <a:pt x="1949" y="32"/>
                </a:lnTo>
                <a:lnTo>
                  <a:pt x="1961" y="38"/>
                </a:lnTo>
                <a:lnTo>
                  <a:pt x="1965" y="40"/>
                </a:lnTo>
                <a:lnTo>
                  <a:pt x="1967" y="44"/>
                </a:lnTo>
                <a:lnTo>
                  <a:pt x="1965" y="46"/>
                </a:lnTo>
                <a:lnTo>
                  <a:pt x="1963" y="48"/>
                </a:lnTo>
                <a:lnTo>
                  <a:pt x="1961" y="53"/>
                </a:lnTo>
                <a:lnTo>
                  <a:pt x="1961" y="57"/>
                </a:lnTo>
                <a:lnTo>
                  <a:pt x="1961" y="59"/>
                </a:lnTo>
                <a:lnTo>
                  <a:pt x="1963" y="61"/>
                </a:lnTo>
                <a:lnTo>
                  <a:pt x="1963" y="61"/>
                </a:lnTo>
                <a:lnTo>
                  <a:pt x="1961" y="63"/>
                </a:lnTo>
                <a:lnTo>
                  <a:pt x="1959" y="65"/>
                </a:lnTo>
                <a:lnTo>
                  <a:pt x="1957" y="63"/>
                </a:lnTo>
                <a:lnTo>
                  <a:pt x="1951" y="63"/>
                </a:lnTo>
                <a:lnTo>
                  <a:pt x="1932" y="53"/>
                </a:lnTo>
                <a:lnTo>
                  <a:pt x="1921" y="50"/>
                </a:lnTo>
                <a:lnTo>
                  <a:pt x="1900" y="42"/>
                </a:lnTo>
                <a:lnTo>
                  <a:pt x="1884" y="40"/>
                </a:lnTo>
                <a:lnTo>
                  <a:pt x="1871" y="40"/>
                </a:lnTo>
                <a:lnTo>
                  <a:pt x="1869" y="40"/>
                </a:lnTo>
                <a:lnTo>
                  <a:pt x="1869" y="44"/>
                </a:lnTo>
                <a:lnTo>
                  <a:pt x="1873" y="48"/>
                </a:lnTo>
                <a:lnTo>
                  <a:pt x="1877" y="53"/>
                </a:lnTo>
                <a:lnTo>
                  <a:pt x="1888" y="57"/>
                </a:lnTo>
                <a:lnTo>
                  <a:pt x="1890" y="59"/>
                </a:lnTo>
                <a:lnTo>
                  <a:pt x="1888" y="61"/>
                </a:lnTo>
                <a:lnTo>
                  <a:pt x="1886" y="61"/>
                </a:lnTo>
                <a:lnTo>
                  <a:pt x="1877" y="59"/>
                </a:lnTo>
                <a:lnTo>
                  <a:pt x="1871" y="61"/>
                </a:lnTo>
                <a:lnTo>
                  <a:pt x="1863" y="57"/>
                </a:lnTo>
                <a:lnTo>
                  <a:pt x="1859" y="55"/>
                </a:lnTo>
                <a:lnTo>
                  <a:pt x="1844" y="46"/>
                </a:lnTo>
                <a:lnTo>
                  <a:pt x="1840" y="46"/>
                </a:lnTo>
                <a:lnTo>
                  <a:pt x="1838" y="48"/>
                </a:lnTo>
                <a:lnTo>
                  <a:pt x="1838" y="53"/>
                </a:lnTo>
                <a:lnTo>
                  <a:pt x="1842" y="55"/>
                </a:lnTo>
                <a:lnTo>
                  <a:pt x="1840" y="59"/>
                </a:lnTo>
                <a:lnTo>
                  <a:pt x="1840" y="61"/>
                </a:lnTo>
                <a:lnTo>
                  <a:pt x="1838" y="63"/>
                </a:lnTo>
                <a:lnTo>
                  <a:pt x="1835" y="65"/>
                </a:lnTo>
                <a:lnTo>
                  <a:pt x="1833" y="67"/>
                </a:lnTo>
                <a:lnTo>
                  <a:pt x="1831" y="69"/>
                </a:lnTo>
                <a:lnTo>
                  <a:pt x="1831" y="67"/>
                </a:lnTo>
                <a:lnTo>
                  <a:pt x="1831" y="65"/>
                </a:lnTo>
                <a:lnTo>
                  <a:pt x="1831" y="55"/>
                </a:lnTo>
                <a:lnTo>
                  <a:pt x="1829" y="50"/>
                </a:lnTo>
                <a:lnTo>
                  <a:pt x="1827" y="48"/>
                </a:lnTo>
                <a:lnTo>
                  <a:pt x="1825" y="46"/>
                </a:lnTo>
                <a:lnTo>
                  <a:pt x="1821" y="46"/>
                </a:lnTo>
                <a:lnTo>
                  <a:pt x="1817" y="44"/>
                </a:lnTo>
                <a:lnTo>
                  <a:pt x="1815" y="44"/>
                </a:lnTo>
                <a:lnTo>
                  <a:pt x="1806" y="46"/>
                </a:lnTo>
                <a:lnTo>
                  <a:pt x="1804" y="46"/>
                </a:lnTo>
                <a:lnTo>
                  <a:pt x="1802" y="48"/>
                </a:lnTo>
                <a:lnTo>
                  <a:pt x="1794" y="48"/>
                </a:lnTo>
                <a:lnTo>
                  <a:pt x="1787" y="48"/>
                </a:lnTo>
                <a:lnTo>
                  <a:pt x="1771" y="50"/>
                </a:lnTo>
                <a:lnTo>
                  <a:pt x="1758" y="53"/>
                </a:lnTo>
                <a:lnTo>
                  <a:pt x="1750" y="57"/>
                </a:lnTo>
                <a:lnTo>
                  <a:pt x="1750" y="57"/>
                </a:lnTo>
                <a:lnTo>
                  <a:pt x="1756" y="59"/>
                </a:lnTo>
                <a:lnTo>
                  <a:pt x="1760" y="61"/>
                </a:lnTo>
                <a:lnTo>
                  <a:pt x="1764" y="65"/>
                </a:lnTo>
                <a:lnTo>
                  <a:pt x="1771" y="69"/>
                </a:lnTo>
                <a:lnTo>
                  <a:pt x="1779" y="74"/>
                </a:lnTo>
                <a:lnTo>
                  <a:pt x="1783" y="76"/>
                </a:lnTo>
                <a:lnTo>
                  <a:pt x="1787" y="78"/>
                </a:lnTo>
                <a:lnTo>
                  <a:pt x="1787" y="78"/>
                </a:lnTo>
                <a:lnTo>
                  <a:pt x="1785" y="78"/>
                </a:lnTo>
                <a:lnTo>
                  <a:pt x="1783" y="78"/>
                </a:lnTo>
                <a:lnTo>
                  <a:pt x="1781" y="76"/>
                </a:lnTo>
                <a:lnTo>
                  <a:pt x="1775" y="74"/>
                </a:lnTo>
                <a:lnTo>
                  <a:pt x="1771" y="71"/>
                </a:lnTo>
                <a:lnTo>
                  <a:pt x="1766" y="69"/>
                </a:lnTo>
                <a:lnTo>
                  <a:pt x="1762" y="67"/>
                </a:lnTo>
                <a:lnTo>
                  <a:pt x="1754" y="63"/>
                </a:lnTo>
                <a:lnTo>
                  <a:pt x="1750" y="61"/>
                </a:lnTo>
                <a:lnTo>
                  <a:pt x="1743" y="61"/>
                </a:lnTo>
                <a:lnTo>
                  <a:pt x="1739" y="59"/>
                </a:lnTo>
                <a:lnTo>
                  <a:pt x="1737" y="59"/>
                </a:lnTo>
                <a:lnTo>
                  <a:pt x="1733" y="59"/>
                </a:lnTo>
                <a:lnTo>
                  <a:pt x="1727" y="61"/>
                </a:lnTo>
                <a:lnTo>
                  <a:pt x="1724" y="63"/>
                </a:lnTo>
                <a:lnTo>
                  <a:pt x="1720" y="65"/>
                </a:lnTo>
                <a:lnTo>
                  <a:pt x="1720" y="67"/>
                </a:lnTo>
                <a:lnTo>
                  <a:pt x="1722" y="69"/>
                </a:lnTo>
                <a:lnTo>
                  <a:pt x="1722" y="74"/>
                </a:lnTo>
                <a:lnTo>
                  <a:pt x="1722" y="78"/>
                </a:lnTo>
                <a:lnTo>
                  <a:pt x="1722" y="82"/>
                </a:lnTo>
                <a:lnTo>
                  <a:pt x="1720" y="84"/>
                </a:lnTo>
                <a:lnTo>
                  <a:pt x="1718" y="86"/>
                </a:lnTo>
                <a:lnTo>
                  <a:pt x="1716" y="86"/>
                </a:lnTo>
                <a:lnTo>
                  <a:pt x="1714" y="86"/>
                </a:lnTo>
                <a:lnTo>
                  <a:pt x="1712" y="86"/>
                </a:lnTo>
                <a:lnTo>
                  <a:pt x="1710" y="86"/>
                </a:lnTo>
                <a:lnTo>
                  <a:pt x="1706" y="84"/>
                </a:lnTo>
                <a:lnTo>
                  <a:pt x="1699" y="84"/>
                </a:lnTo>
                <a:lnTo>
                  <a:pt x="1697" y="84"/>
                </a:lnTo>
                <a:lnTo>
                  <a:pt x="1695" y="84"/>
                </a:lnTo>
                <a:lnTo>
                  <a:pt x="1691" y="86"/>
                </a:lnTo>
                <a:lnTo>
                  <a:pt x="1691" y="88"/>
                </a:lnTo>
                <a:lnTo>
                  <a:pt x="1693" y="92"/>
                </a:lnTo>
                <a:lnTo>
                  <a:pt x="1695" y="95"/>
                </a:lnTo>
                <a:lnTo>
                  <a:pt x="1695" y="95"/>
                </a:lnTo>
                <a:lnTo>
                  <a:pt x="1689" y="90"/>
                </a:lnTo>
                <a:lnTo>
                  <a:pt x="1687" y="90"/>
                </a:lnTo>
                <a:lnTo>
                  <a:pt x="1685" y="88"/>
                </a:lnTo>
                <a:lnTo>
                  <a:pt x="1683" y="88"/>
                </a:lnTo>
                <a:lnTo>
                  <a:pt x="1672" y="90"/>
                </a:lnTo>
                <a:lnTo>
                  <a:pt x="1670" y="92"/>
                </a:lnTo>
                <a:lnTo>
                  <a:pt x="1666" y="97"/>
                </a:lnTo>
                <a:lnTo>
                  <a:pt x="1662" y="99"/>
                </a:lnTo>
                <a:lnTo>
                  <a:pt x="1657" y="101"/>
                </a:lnTo>
                <a:lnTo>
                  <a:pt x="1655" y="103"/>
                </a:lnTo>
                <a:lnTo>
                  <a:pt x="1651" y="103"/>
                </a:lnTo>
                <a:lnTo>
                  <a:pt x="1649" y="103"/>
                </a:lnTo>
                <a:lnTo>
                  <a:pt x="1647" y="105"/>
                </a:lnTo>
                <a:lnTo>
                  <a:pt x="1643" y="107"/>
                </a:lnTo>
                <a:lnTo>
                  <a:pt x="1636" y="111"/>
                </a:lnTo>
                <a:lnTo>
                  <a:pt x="1636" y="111"/>
                </a:lnTo>
                <a:lnTo>
                  <a:pt x="1634" y="115"/>
                </a:lnTo>
                <a:lnTo>
                  <a:pt x="1634" y="118"/>
                </a:lnTo>
                <a:lnTo>
                  <a:pt x="1634" y="120"/>
                </a:lnTo>
                <a:lnTo>
                  <a:pt x="1636" y="120"/>
                </a:lnTo>
                <a:lnTo>
                  <a:pt x="1639" y="122"/>
                </a:lnTo>
                <a:lnTo>
                  <a:pt x="1639" y="122"/>
                </a:lnTo>
                <a:lnTo>
                  <a:pt x="1645" y="122"/>
                </a:lnTo>
                <a:lnTo>
                  <a:pt x="1647" y="122"/>
                </a:lnTo>
                <a:lnTo>
                  <a:pt x="1651" y="124"/>
                </a:lnTo>
                <a:lnTo>
                  <a:pt x="1655" y="124"/>
                </a:lnTo>
                <a:lnTo>
                  <a:pt x="1657" y="122"/>
                </a:lnTo>
                <a:lnTo>
                  <a:pt x="1659" y="122"/>
                </a:lnTo>
                <a:lnTo>
                  <a:pt x="1664" y="122"/>
                </a:lnTo>
                <a:lnTo>
                  <a:pt x="1666" y="122"/>
                </a:lnTo>
                <a:lnTo>
                  <a:pt x="1670" y="122"/>
                </a:lnTo>
                <a:lnTo>
                  <a:pt x="1672" y="120"/>
                </a:lnTo>
                <a:lnTo>
                  <a:pt x="1674" y="120"/>
                </a:lnTo>
                <a:lnTo>
                  <a:pt x="1676" y="120"/>
                </a:lnTo>
                <a:lnTo>
                  <a:pt x="1678" y="120"/>
                </a:lnTo>
                <a:lnTo>
                  <a:pt x="1678" y="122"/>
                </a:lnTo>
                <a:lnTo>
                  <a:pt x="1674" y="122"/>
                </a:lnTo>
                <a:lnTo>
                  <a:pt x="1672" y="122"/>
                </a:lnTo>
                <a:lnTo>
                  <a:pt x="1670" y="124"/>
                </a:lnTo>
                <a:lnTo>
                  <a:pt x="1668" y="126"/>
                </a:lnTo>
                <a:lnTo>
                  <a:pt x="1668" y="128"/>
                </a:lnTo>
                <a:lnTo>
                  <a:pt x="1666" y="132"/>
                </a:lnTo>
                <a:lnTo>
                  <a:pt x="1664" y="139"/>
                </a:lnTo>
                <a:lnTo>
                  <a:pt x="1662" y="143"/>
                </a:lnTo>
                <a:lnTo>
                  <a:pt x="1659" y="145"/>
                </a:lnTo>
                <a:lnTo>
                  <a:pt x="1657" y="147"/>
                </a:lnTo>
                <a:lnTo>
                  <a:pt x="1653" y="151"/>
                </a:lnTo>
                <a:lnTo>
                  <a:pt x="1651" y="153"/>
                </a:lnTo>
                <a:lnTo>
                  <a:pt x="1651" y="153"/>
                </a:lnTo>
                <a:lnTo>
                  <a:pt x="1649" y="153"/>
                </a:lnTo>
                <a:lnTo>
                  <a:pt x="1643" y="151"/>
                </a:lnTo>
                <a:lnTo>
                  <a:pt x="1632" y="153"/>
                </a:lnTo>
                <a:lnTo>
                  <a:pt x="1630" y="153"/>
                </a:lnTo>
                <a:lnTo>
                  <a:pt x="1626" y="153"/>
                </a:lnTo>
                <a:lnTo>
                  <a:pt x="1624" y="155"/>
                </a:lnTo>
                <a:lnTo>
                  <a:pt x="1622" y="155"/>
                </a:lnTo>
                <a:lnTo>
                  <a:pt x="1618" y="155"/>
                </a:lnTo>
                <a:lnTo>
                  <a:pt x="1611" y="157"/>
                </a:lnTo>
                <a:lnTo>
                  <a:pt x="1607" y="157"/>
                </a:lnTo>
                <a:lnTo>
                  <a:pt x="1607" y="159"/>
                </a:lnTo>
                <a:lnTo>
                  <a:pt x="1609" y="159"/>
                </a:lnTo>
                <a:lnTo>
                  <a:pt x="1609" y="162"/>
                </a:lnTo>
                <a:lnTo>
                  <a:pt x="1609" y="162"/>
                </a:lnTo>
                <a:lnTo>
                  <a:pt x="1595" y="164"/>
                </a:lnTo>
                <a:lnTo>
                  <a:pt x="1588" y="166"/>
                </a:lnTo>
                <a:lnTo>
                  <a:pt x="1584" y="166"/>
                </a:lnTo>
                <a:lnTo>
                  <a:pt x="1582" y="168"/>
                </a:lnTo>
                <a:lnTo>
                  <a:pt x="1580" y="168"/>
                </a:lnTo>
                <a:lnTo>
                  <a:pt x="1574" y="168"/>
                </a:lnTo>
                <a:lnTo>
                  <a:pt x="1571" y="168"/>
                </a:lnTo>
                <a:lnTo>
                  <a:pt x="1569" y="168"/>
                </a:lnTo>
                <a:lnTo>
                  <a:pt x="1565" y="170"/>
                </a:lnTo>
                <a:lnTo>
                  <a:pt x="1559" y="172"/>
                </a:lnTo>
                <a:lnTo>
                  <a:pt x="1557" y="172"/>
                </a:lnTo>
                <a:lnTo>
                  <a:pt x="1555" y="176"/>
                </a:lnTo>
                <a:lnTo>
                  <a:pt x="1555" y="176"/>
                </a:lnTo>
                <a:lnTo>
                  <a:pt x="1555" y="178"/>
                </a:lnTo>
                <a:lnTo>
                  <a:pt x="1557" y="178"/>
                </a:lnTo>
                <a:lnTo>
                  <a:pt x="1557" y="178"/>
                </a:lnTo>
                <a:lnTo>
                  <a:pt x="1553" y="183"/>
                </a:lnTo>
                <a:lnTo>
                  <a:pt x="1553" y="183"/>
                </a:lnTo>
                <a:lnTo>
                  <a:pt x="1557" y="185"/>
                </a:lnTo>
                <a:lnTo>
                  <a:pt x="1561" y="189"/>
                </a:lnTo>
                <a:lnTo>
                  <a:pt x="1563" y="189"/>
                </a:lnTo>
                <a:lnTo>
                  <a:pt x="1563" y="189"/>
                </a:lnTo>
                <a:lnTo>
                  <a:pt x="1569" y="191"/>
                </a:lnTo>
                <a:lnTo>
                  <a:pt x="1571" y="191"/>
                </a:lnTo>
                <a:lnTo>
                  <a:pt x="1574" y="193"/>
                </a:lnTo>
                <a:lnTo>
                  <a:pt x="1576" y="193"/>
                </a:lnTo>
                <a:lnTo>
                  <a:pt x="1580" y="195"/>
                </a:lnTo>
                <a:lnTo>
                  <a:pt x="1584" y="195"/>
                </a:lnTo>
                <a:lnTo>
                  <a:pt x="1584" y="193"/>
                </a:lnTo>
                <a:lnTo>
                  <a:pt x="1588" y="193"/>
                </a:lnTo>
                <a:lnTo>
                  <a:pt x="1592" y="193"/>
                </a:lnTo>
                <a:lnTo>
                  <a:pt x="1592" y="193"/>
                </a:lnTo>
                <a:lnTo>
                  <a:pt x="1590" y="193"/>
                </a:lnTo>
                <a:lnTo>
                  <a:pt x="1586" y="197"/>
                </a:lnTo>
                <a:lnTo>
                  <a:pt x="1586" y="197"/>
                </a:lnTo>
                <a:lnTo>
                  <a:pt x="1588" y="197"/>
                </a:lnTo>
                <a:lnTo>
                  <a:pt x="1592" y="199"/>
                </a:lnTo>
                <a:lnTo>
                  <a:pt x="1592" y="201"/>
                </a:lnTo>
                <a:lnTo>
                  <a:pt x="1595" y="201"/>
                </a:lnTo>
                <a:lnTo>
                  <a:pt x="1603" y="204"/>
                </a:lnTo>
                <a:lnTo>
                  <a:pt x="1605" y="204"/>
                </a:lnTo>
                <a:lnTo>
                  <a:pt x="1607" y="204"/>
                </a:lnTo>
                <a:lnTo>
                  <a:pt x="1609" y="204"/>
                </a:lnTo>
                <a:lnTo>
                  <a:pt x="1609" y="201"/>
                </a:lnTo>
                <a:lnTo>
                  <a:pt x="1611" y="201"/>
                </a:lnTo>
                <a:lnTo>
                  <a:pt x="1613" y="199"/>
                </a:lnTo>
                <a:lnTo>
                  <a:pt x="1615" y="199"/>
                </a:lnTo>
                <a:lnTo>
                  <a:pt x="1618" y="201"/>
                </a:lnTo>
                <a:lnTo>
                  <a:pt x="1620" y="201"/>
                </a:lnTo>
                <a:lnTo>
                  <a:pt x="1624" y="204"/>
                </a:lnTo>
                <a:lnTo>
                  <a:pt x="1628" y="204"/>
                </a:lnTo>
                <a:lnTo>
                  <a:pt x="1630" y="201"/>
                </a:lnTo>
                <a:lnTo>
                  <a:pt x="1634" y="199"/>
                </a:lnTo>
                <a:lnTo>
                  <a:pt x="1639" y="197"/>
                </a:lnTo>
                <a:lnTo>
                  <a:pt x="1641" y="197"/>
                </a:lnTo>
                <a:lnTo>
                  <a:pt x="1641" y="197"/>
                </a:lnTo>
                <a:lnTo>
                  <a:pt x="1645" y="199"/>
                </a:lnTo>
                <a:lnTo>
                  <a:pt x="1647" y="201"/>
                </a:lnTo>
                <a:lnTo>
                  <a:pt x="1647" y="204"/>
                </a:lnTo>
                <a:lnTo>
                  <a:pt x="1647" y="204"/>
                </a:lnTo>
                <a:lnTo>
                  <a:pt x="1645" y="206"/>
                </a:lnTo>
                <a:lnTo>
                  <a:pt x="1645" y="208"/>
                </a:lnTo>
                <a:lnTo>
                  <a:pt x="1647" y="210"/>
                </a:lnTo>
                <a:lnTo>
                  <a:pt x="1647" y="210"/>
                </a:lnTo>
                <a:lnTo>
                  <a:pt x="1641" y="208"/>
                </a:lnTo>
                <a:lnTo>
                  <a:pt x="1639" y="208"/>
                </a:lnTo>
                <a:lnTo>
                  <a:pt x="1630" y="208"/>
                </a:lnTo>
                <a:lnTo>
                  <a:pt x="1620" y="208"/>
                </a:lnTo>
                <a:lnTo>
                  <a:pt x="1613" y="208"/>
                </a:lnTo>
                <a:lnTo>
                  <a:pt x="1611" y="210"/>
                </a:lnTo>
                <a:lnTo>
                  <a:pt x="1609" y="212"/>
                </a:lnTo>
                <a:lnTo>
                  <a:pt x="1599" y="212"/>
                </a:lnTo>
                <a:lnTo>
                  <a:pt x="1584" y="212"/>
                </a:lnTo>
                <a:lnTo>
                  <a:pt x="1582" y="214"/>
                </a:lnTo>
                <a:lnTo>
                  <a:pt x="1580" y="214"/>
                </a:lnTo>
                <a:lnTo>
                  <a:pt x="1578" y="214"/>
                </a:lnTo>
                <a:lnTo>
                  <a:pt x="1578" y="216"/>
                </a:lnTo>
                <a:lnTo>
                  <a:pt x="1578" y="218"/>
                </a:lnTo>
                <a:lnTo>
                  <a:pt x="1580" y="218"/>
                </a:lnTo>
                <a:lnTo>
                  <a:pt x="1582" y="220"/>
                </a:lnTo>
                <a:lnTo>
                  <a:pt x="1582" y="220"/>
                </a:lnTo>
                <a:lnTo>
                  <a:pt x="1582" y="222"/>
                </a:lnTo>
                <a:lnTo>
                  <a:pt x="1582" y="222"/>
                </a:lnTo>
                <a:lnTo>
                  <a:pt x="1582" y="222"/>
                </a:lnTo>
                <a:lnTo>
                  <a:pt x="1584" y="224"/>
                </a:lnTo>
                <a:lnTo>
                  <a:pt x="1588" y="224"/>
                </a:lnTo>
                <a:lnTo>
                  <a:pt x="1590" y="222"/>
                </a:lnTo>
                <a:lnTo>
                  <a:pt x="1599" y="218"/>
                </a:lnTo>
                <a:lnTo>
                  <a:pt x="1599" y="220"/>
                </a:lnTo>
                <a:lnTo>
                  <a:pt x="1597" y="220"/>
                </a:lnTo>
                <a:lnTo>
                  <a:pt x="1595" y="222"/>
                </a:lnTo>
                <a:lnTo>
                  <a:pt x="1595" y="224"/>
                </a:lnTo>
                <a:lnTo>
                  <a:pt x="1597" y="224"/>
                </a:lnTo>
                <a:lnTo>
                  <a:pt x="1597" y="227"/>
                </a:lnTo>
                <a:lnTo>
                  <a:pt x="1599" y="227"/>
                </a:lnTo>
                <a:lnTo>
                  <a:pt x="1605" y="229"/>
                </a:lnTo>
                <a:lnTo>
                  <a:pt x="1611" y="229"/>
                </a:lnTo>
                <a:lnTo>
                  <a:pt x="1620" y="229"/>
                </a:lnTo>
                <a:lnTo>
                  <a:pt x="1622" y="229"/>
                </a:lnTo>
                <a:lnTo>
                  <a:pt x="1620" y="229"/>
                </a:lnTo>
                <a:lnTo>
                  <a:pt x="1620" y="231"/>
                </a:lnTo>
                <a:lnTo>
                  <a:pt x="1613" y="231"/>
                </a:lnTo>
                <a:lnTo>
                  <a:pt x="1609" y="231"/>
                </a:lnTo>
                <a:lnTo>
                  <a:pt x="1603" y="235"/>
                </a:lnTo>
                <a:lnTo>
                  <a:pt x="1601" y="237"/>
                </a:lnTo>
                <a:lnTo>
                  <a:pt x="1601" y="237"/>
                </a:lnTo>
                <a:lnTo>
                  <a:pt x="1603" y="239"/>
                </a:lnTo>
                <a:lnTo>
                  <a:pt x="1607" y="239"/>
                </a:lnTo>
                <a:lnTo>
                  <a:pt x="1611" y="243"/>
                </a:lnTo>
                <a:lnTo>
                  <a:pt x="1615" y="243"/>
                </a:lnTo>
                <a:lnTo>
                  <a:pt x="1618" y="245"/>
                </a:lnTo>
                <a:lnTo>
                  <a:pt x="1620" y="245"/>
                </a:lnTo>
                <a:lnTo>
                  <a:pt x="1641" y="250"/>
                </a:lnTo>
                <a:lnTo>
                  <a:pt x="1643" y="250"/>
                </a:lnTo>
                <a:lnTo>
                  <a:pt x="1639" y="248"/>
                </a:lnTo>
                <a:lnTo>
                  <a:pt x="1636" y="243"/>
                </a:lnTo>
                <a:lnTo>
                  <a:pt x="1636" y="243"/>
                </a:lnTo>
                <a:lnTo>
                  <a:pt x="1636" y="241"/>
                </a:lnTo>
                <a:lnTo>
                  <a:pt x="1639" y="241"/>
                </a:lnTo>
                <a:lnTo>
                  <a:pt x="1643" y="243"/>
                </a:lnTo>
                <a:lnTo>
                  <a:pt x="1643" y="243"/>
                </a:lnTo>
                <a:lnTo>
                  <a:pt x="1645" y="243"/>
                </a:lnTo>
                <a:lnTo>
                  <a:pt x="1647" y="243"/>
                </a:lnTo>
                <a:lnTo>
                  <a:pt x="1649" y="241"/>
                </a:lnTo>
                <a:lnTo>
                  <a:pt x="1653" y="241"/>
                </a:lnTo>
                <a:lnTo>
                  <a:pt x="1653" y="241"/>
                </a:lnTo>
                <a:lnTo>
                  <a:pt x="1655" y="241"/>
                </a:lnTo>
                <a:lnTo>
                  <a:pt x="1655" y="243"/>
                </a:lnTo>
                <a:lnTo>
                  <a:pt x="1657" y="243"/>
                </a:lnTo>
                <a:lnTo>
                  <a:pt x="1659" y="243"/>
                </a:lnTo>
                <a:lnTo>
                  <a:pt x="1662" y="243"/>
                </a:lnTo>
                <a:lnTo>
                  <a:pt x="1662" y="243"/>
                </a:lnTo>
                <a:lnTo>
                  <a:pt x="1666" y="243"/>
                </a:lnTo>
                <a:lnTo>
                  <a:pt x="1668" y="243"/>
                </a:lnTo>
                <a:lnTo>
                  <a:pt x="1670" y="241"/>
                </a:lnTo>
                <a:lnTo>
                  <a:pt x="1672" y="241"/>
                </a:lnTo>
                <a:lnTo>
                  <a:pt x="1674" y="239"/>
                </a:lnTo>
                <a:lnTo>
                  <a:pt x="1676" y="239"/>
                </a:lnTo>
                <a:lnTo>
                  <a:pt x="1676" y="239"/>
                </a:lnTo>
                <a:lnTo>
                  <a:pt x="1678" y="241"/>
                </a:lnTo>
                <a:lnTo>
                  <a:pt x="1680" y="241"/>
                </a:lnTo>
                <a:lnTo>
                  <a:pt x="1683" y="241"/>
                </a:lnTo>
                <a:lnTo>
                  <a:pt x="1687" y="239"/>
                </a:lnTo>
                <a:lnTo>
                  <a:pt x="1689" y="239"/>
                </a:lnTo>
                <a:lnTo>
                  <a:pt x="1691" y="237"/>
                </a:lnTo>
                <a:lnTo>
                  <a:pt x="1695" y="239"/>
                </a:lnTo>
                <a:lnTo>
                  <a:pt x="1697" y="241"/>
                </a:lnTo>
                <a:lnTo>
                  <a:pt x="1699" y="241"/>
                </a:lnTo>
                <a:lnTo>
                  <a:pt x="1701" y="241"/>
                </a:lnTo>
                <a:lnTo>
                  <a:pt x="1708" y="241"/>
                </a:lnTo>
                <a:lnTo>
                  <a:pt x="1714" y="243"/>
                </a:lnTo>
                <a:lnTo>
                  <a:pt x="1718" y="243"/>
                </a:lnTo>
                <a:lnTo>
                  <a:pt x="1720" y="243"/>
                </a:lnTo>
                <a:lnTo>
                  <a:pt x="1727" y="245"/>
                </a:lnTo>
                <a:lnTo>
                  <a:pt x="1737" y="248"/>
                </a:lnTo>
                <a:lnTo>
                  <a:pt x="1743" y="252"/>
                </a:lnTo>
                <a:lnTo>
                  <a:pt x="1747" y="252"/>
                </a:lnTo>
                <a:lnTo>
                  <a:pt x="1750" y="254"/>
                </a:lnTo>
                <a:lnTo>
                  <a:pt x="1752" y="256"/>
                </a:lnTo>
                <a:lnTo>
                  <a:pt x="1754" y="256"/>
                </a:lnTo>
                <a:lnTo>
                  <a:pt x="1758" y="256"/>
                </a:lnTo>
                <a:lnTo>
                  <a:pt x="1760" y="258"/>
                </a:lnTo>
                <a:lnTo>
                  <a:pt x="1762" y="260"/>
                </a:lnTo>
                <a:lnTo>
                  <a:pt x="1764" y="262"/>
                </a:lnTo>
                <a:lnTo>
                  <a:pt x="1764" y="264"/>
                </a:lnTo>
                <a:lnTo>
                  <a:pt x="1758" y="266"/>
                </a:lnTo>
                <a:lnTo>
                  <a:pt x="1760" y="266"/>
                </a:lnTo>
                <a:lnTo>
                  <a:pt x="1764" y="269"/>
                </a:lnTo>
                <a:lnTo>
                  <a:pt x="1764" y="271"/>
                </a:lnTo>
                <a:lnTo>
                  <a:pt x="1766" y="271"/>
                </a:lnTo>
                <a:lnTo>
                  <a:pt x="1768" y="275"/>
                </a:lnTo>
                <a:lnTo>
                  <a:pt x="1771" y="277"/>
                </a:lnTo>
                <a:lnTo>
                  <a:pt x="1777" y="279"/>
                </a:lnTo>
                <a:lnTo>
                  <a:pt x="1779" y="281"/>
                </a:lnTo>
                <a:lnTo>
                  <a:pt x="1781" y="281"/>
                </a:lnTo>
                <a:lnTo>
                  <a:pt x="1783" y="283"/>
                </a:lnTo>
                <a:lnTo>
                  <a:pt x="1783" y="285"/>
                </a:lnTo>
                <a:lnTo>
                  <a:pt x="1783" y="285"/>
                </a:lnTo>
                <a:lnTo>
                  <a:pt x="1785" y="287"/>
                </a:lnTo>
                <a:lnTo>
                  <a:pt x="1789" y="287"/>
                </a:lnTo>
                <a:lnTo>
                  <a:pt x="1794" y="292"/>
                </a:lnTo>
                <a:lnTo>
                  <a:pt x="1791" y="292"/>
                </a:lnTo>
                <a:lnTo>
                  <a:pt x="1789" y="292"/>
                </a:lnTo>
                <a:lnTo>
                  <a:pt x="1787" y="294"/>
                </a:lnTo>
                <a:lnTo>
                  <a:pt x="1785" y="294"/>
                </a:lnTo>
                <a:lnTo>
                  <a:pt x="1787" y="296"/>
                </a:lnTo>
                <a:lnTo>
                  <a:pt x="1787" y="296"/>
                </a:lnTo>
                <a:lnTo>
                  <a:pt x="1787" y="298"/>
                </a:lnTo>
                <a:lnTo>
                  <a:pt x="1785" y="300"/>
                </a:lnTo>
                <a:lnTo>
                  <a:pt x="1783" y="300"/>
                </a:lnTo>
                <a:lnTo>
                  <a:pt x="1781" y="302"/>
                </a:lnTo>
                <a:lnTo>
                  <a:pt x="1779" y="302"/>
                </a:lnTo>
                <a:lnTo>
                  <a:pt x="1779" y="302"/>
                </a:lnTo>
                <a:lnTo>
                  <a:pt x="1783" y="302"/>
                </a:lnTo>
                <a:lnTo>
                  <a:pt x="1787" y="302"/>
                </a:lnTo>
                <a:lnTo>
                  <a:pt x="1789" y="300"/>
                </a:lnTo>
                <a:lnTo>
                  <a:pt x="1791" y="300"/>
                </a:lnTo>
                <a:lnTo>
                  <a:pt x="1791" y="302"/>
                </a:lnTo>
                <a:lnTo>
                  <a:pt x="1794" y="302"/>
                </a:lnTo>
                <a:lnTo>
                  <a:pt x="1794" y="304"/>
                </a:lnTo>
                <a:lnTo>
                  <a:pt x="1796" y="306"/>
                </a:lnTo>
                <a:lnTo>
                  <a:pt x="1796" y="306"/>
                </a:lnTo>
                <a:lnTo>
                  <a:pt x="1796" y="306"/>
                </a:lnTo>
                <a:lnTo>
                  <a:pt x="1796" y="308"/>
                </a:lnTo>
                <a:lnTo>
                  <a:pt x="1798" y="308"/>
                </a:lnTo>
                <a:lnTo>
                  <a:pt x="1798" y="310"/>
                </a:lnTo>
                <a:lnTo>
                  <a:pt x="1798" y="313"/>
                </a:lnTo>
                <a:lnTo>
                  <a:pt x="1798" y="313"/>
                </a:lnTo>
                <a:lnTo>
                  <a:pt x="1798" y="313"/>
                </a:lnTo>
                <a:lnTo>
                  <a:pt x="1796" y="315"/>
                </a:lnTo>
                <a:lnTo>
                  <a:pt x="1796" y="317"/>
                </a:lnTo>
                <a:lnTo>
                  <a:pt x="1796" y="317"/>
                </a:lnTo>
                <a:lnTo>
                  <a:pt x="1796" y="319"/>
                </a:lnTo>
                <a:lnTo>
                  <a:pt x="1796" y="319"/>
                </a:lnTo>
                <a:lnTo>
                  <a:pt x="1798" y="319"/>
                </a:lnTo>
                <a:lnTo>
                  <a:pt x="1800" y="321"/>
                </a:lnTo>
                <a:lnTo>
                  <a:pt x="1800" y="321"/>
                </a:lnTo>
                <a:lnTo>
                  <a:pt x="1800" y="323"/>
                </a:lnTo>
                <a:lnTo>
                  <a:pt x="1802" y="323"/>
                </a:lnTo>
                <a:lnTo>
                  <a:pt x="1804" y="321"/>
                </a:lnTo>
                <a:lnTo>
                  <a:pt x="1806" y="323"/>
                </a:lnTo>
                <a:lnTo>
                  <a:pt x="1806" y="325"/>
                </a:lnTo>
                <a:lnTo>
                  <a:pt x="1806" y="325"/>
                </a:lnTo>
                <a:lnTo>
                  <a:pt x="1806" y="327"/>
                </a:lnTo>
                <a:lnTo>
                  <a:pt x="1804" y="329"/>
                </a:lnTo>
                <a:lnTo>
                  <a:pt x="1802" y="329"/>
                </a:lnTo>
                <a:lnTo>
                  <a:pt x="1800" y="329"/>
                </a:lnTo>
                <a:lnTo>
                  <a:pt x="1800" y="331"/>
                </a:lnTo>
                <a:lnTo>
                  <a:pt x="1802" y="333"/>
                </a:lnTo>
                <a:lnTo>
                  <a:pt x="1802" y="333"/>
                </a:lnTo>
                <a:lnTo>
                  <a:pt x="1802" y="333"/>
                </a:lnTo>
                <a:lnTo>
                  <a:pt x="1804" y="333"/>
                </a:lnTo>
                <a:lnTo>
                  <a:pt x="1806" y="333"/>
                </a:lnTo>
                <a:lnTo>
                  <a:pt x="1806" y="336"/>
                </a:lnTo>
                <a:lnTo>
                  <a:pt x="1808" y="336"/>
                </a:lnTo>
                <a:lnTo>
                  <a:pt x="1808" y="333"/>
                </a:lnTo>
                <a:lnTo>
                  <a:pt x="1810" y="333"/>
                </a:lnTo>
                <a:lnTo>
                  <a:pt x="1812" y="333"/>
                </a:lnTo>
                <a:lnTo>
                  <a:pt x="1815" y="336"/>
                </a:lnTo>
                <a:lnTo>
                  <a:pt x="1815" y="338"/>
                </a:lnTo>
                <a:lnTo>
                  <a:pt x="1815" y="338"/>
                </a:lnTo>
                <a:lnTo>
                  <a:pt x="1815" y="340"/>
                </a:lnTo>
                <a:lnTo>
                  <a:pt x="1815" y="340"/>
                </a:lnTo>
                <a:lnTo>
                  <a:pt x="1815" y="342"/>
                </a:lnTo>
                <a:lnTo>
                  <a:pt x="1815" y="344"/>
                </a:lnTo>
                <a:lnTo>
                  <a:pt x="1812" y="344"/>
                </a:lnTo>
                <a:lnTo>
                  <a:pt x="1810" y="346"/>
                </a:lnTo>
                <a:lnTo>
                  <a:pt x="1808" y="346"/>
                </a:lnTo>
                <a:lnTo>
                  <a:pt x="1804" y="346"/>
                </a:lnTo>
                <a:lnTo>
                  <a:pt x="1802" y="348"/>
                </a:lnTo>
                <a:lnTo>
                  <a:pt x="1802" y="348"/>
                </a:lnTo>
                <a:lnTo>
                  <a:pt x="1804" y="348"/>
                </a:lnTo>
                <a:lnTo>
                  <a:pt x="1806" y="350"/>
                </a:lnTo>
                <a:lnTo>
                  <a:pt x="1806" y="352"/>
                </a:lnTo>
                <a:lnTo>
                  <a:pt x="1802" y="352"/>
                </a:lnTo>
                <a:lnTo>
                  <a:pt x="1802" y="352"/>
                </a:lnTo>
                <a:lnTo>
                  <a:pt x="1802" y="354"/>
                </a:lnTo>
                <a:lnTo>
                  <a:pt x="1802" y="357"/>
                </a:lnTo>
                <a:lnTo>
                  <a:pt x="1806" y="354"/>
                </a:lnTo>
                <a:lnTo>
                  <a:pt x="1812" y="350"/>
                </a:lnTo>
                <a:lnTo>
                  <a:pt x="1812" y="350"/>
                </a:lnTo>
                <a:lnTo>
                  <a:pt x="1812" y="350"/>
                </a:lnTo>
                <a:lnTo>
                  <a:pt x="1812" y="352"/>
                </a:lnTo>
                <a:lnTo>
                  <a:pt x="1810" y="352"/>
                </a:lnTo>
                <a:lnTo>
                  <a:pt x="1806" y="357"/>
                </a:lnTo>
                <a:lnTo>
                  <a:pt x="1804" y="361"/>
                </a:lnTo>
                <a:lnTo>
                  <a:pt x="1802" y="367"/>
                </a:lnTo>
                <a:lnTo>
                  <a:pt x="1802" y="367"/>
                </a:lnTo>
                <a:lnTo>
                  <a:pt x="1802" y="369"/>
                </a:lnTo>
                <a:lnTo>
                  <a:pt x="1802" y="371"/>
                </a:lnTo>
                <a:lnTo>
                  <a:pt x="1802" y="373"/>
                </a:lnTo>
                <a:lnTo>
                  <a:pt x="1804" y="375"/>
                </a:lnTo>
                <a:lnTo>
                  <a:pt x="1806" y="375"/>
                </a:lnTo>
                <a:lnTo>
                  <a:pt x="1810" y="375"/>
                </a:lnTo>
                <a:lnTo>
                  <a:pt x="1815" y="378"/>
                </a:lnTo>
                <a:lnTo>
                  <a:pt x="1815" y="378"/>
                </a:lnTo>
                <a:lnTo>
                  <a:pt x="1821" y="378"/>
                </a:lnTo>
                <a:lnTo>
                  <a:pt x="1823" y="375"/>
                </a:lnTo>
                <a:lnTo>
                  <a:pt x="1823" y="375"/>
                </a:lnTo>
                <a:lnTo>
                  <a:pt x="1825" y="375"/>
                </a:lnTo>
                <a:lnTo>
                  <a:pt x="1827" y="373"/>
                </a:lnTo>
                <a:lnTo>
                  <a:pt x="1825" y="371"/>
                </a:lnTo>
                <a:lnTo>
                  <a:pt x="1825" y="369"/>
                </a:lnTo>
                <a:lnTo>
                  <a:pt x="1825" y="369"/>
                </a:lnTo>
                <a:lnTo>
                  <a:pt x="1827" y="369"/>
                </a:lnTo>
                <a:lnTo>
                  <a:pt x="1829" y="369"/>
                </a:lnTo>
                <a:lnTo>
                  <a:pt x="1829" y="367"/>
                </a:lnTo>
                <a:lnTo>
                  <a:pt x="1829" y="367"/>
                </a:lnTo>
                <a:lnTo>
                  <a:pt x="1831" y="365"/>
                </a:lnTo>
                <a:lnTo>
                  <a:pt x="1833" y="365"/>
                </a:lnTo>
                <a:lnTo>
                  <a:pt x="1833" y="363"/>
                </a:lnTo>
                <a:lnTo>
                  <a:pt x="1833" y="361"/>
                </a:lnTo>
                <a:lnTo>
                  <a:pt x="1831" y="359"/>
                </a:lnTo>
                <a:lnTo>
                  <a:pt x="1829" y="359"/>
                </a:lnTo>
                <a:lnTo>
                  <a:pt x="1829" y="357"/>
                </a:lnTo>
                <a:lnTo>
                  <a:pt x="1827" y="354"/>
                </a:lnTo>
                <a:lnTo>
                  <a:pt x="1827" y="354"/>
                </a:lnTo>
                <a:lnTo>
                  <a:pt x="1827" y="352"/>
                </a:lnTo>
                <a:lnTo>
                  <a:pt x="1827" y="352"/>
                </a:lnTo>
                <a:lnTo>
                  <a:pt x="1827" y="350"/>
                </a:lnTo>
                <a:lnTo>
                  <a:pt x="1831" y="350"/>
                </a:lnTo>
                <a:lnTo>
                  <a:pt x="1829" y="350"/>
                </a:lnTo>
                <a:lnTo>
                  <a:pt x="1829" y="352"/>
                </a:lnTo>
                <a:lnTo>
                  <a:pt x="1827" y="352"/>
                </a:lnTo>
                <a:lnTo>
                  <a:pt x="1829" y="357"/>
                </a:lnTo>
                <a:lnTo>
                  <a:pt x="1831" y="357"/>
                </a:lnTo>
                <a:lnTo>
                  <a:pt x="1831" y="359"/>
                </a:lnTo>
                <a:lnTo>
                  <a:pt x="1833" y="361"/>
                </a:lnTo>
                <a:lnTo>
                  <a:pt x="1835" y="363"/>
                </a:lnTo>
                <a:lnTo>
                  <a:pt x="1835" y="363"/>
                </a:lnTo>
                <a:lnTo>
                  <a:pt x="1835" y="365"/>
                </a:lnTo>
                <a:lnTo>
                  <a:pt x="1835" y="367"/>
                </a:lnTo>
                <a:lnTo>
                  <a:pt x="1838" y="365"/>
                </a:lnTo>
                <a:lnTo>
                  <a:pt x="1838" y="367"/>
                </a:lnTo>
                <a:lnTo>
                  <a:pt x="1835" y="369"/>
                </a:lnTo>
                <a:lnTo>
                  <a:pt x="1835" y="369"/>
                </a:lnTo>
                <a:lnTo>
                  <a:pt x="1833" y="369"/>
                </a:lnTo>
                <a:lnTo>
                  <a:pt x="1833" y="371"/>
                </a:lnTo>
                <a:lnTo>
                  <a:pt x="1833" y="371"/>
                </a:lnTo>
                <a:lnTo>
                  <a:pt x="1835" y="373"/>
                </a:lnTo>
                <a:lnTo>
                  <a:pt x="1838" y="373"/>
                </a:lnTo>
                <a:lnTo>
                  <a:pt x="1842" y="371"/>
                </a:lnTo>
                <a:lnTo>
                  <a:pt x="1844" y="369"/>
                </a:lnTo>
                <a:lnTo>
                  <a:pt x="1844" y="369"/>
                </a:lnTo>
                <a:lnTo>
                  <a:pt x="1852" y="371"/>
                </a:lnTo>
                <a:lnTo>
                  <a:pt x="1852" y="369"/>
                </a:lnTo>
                <a:lnTo>
                  <a:pt x="1856" y="369"/>
                </a:lnTo>
                <a:lnTo>
                  <a:pt x="1859" y="369"/>
                </a:lnTo>
                <a:lnTo>
                  <a:pt x="1859" y="369"/>
                </a:lnTo>
                <a:lnTo>
                  <a:pt x="1854" y="371"/>
                </a:lnTo>
                <a:lnTo>
                  <a:pt x="1844" y="373"/>
                </a:lnTo>
                <a:lnTo>
                  <a:pt x="1842" y="375"/>
                </a:lnTo>
                <a:lnTo>
                  <a:pt x="1842" y="375"/>
                </a:lnTo>
                <a:lnTo>
                  <a:pt x="1840" y="378"/>
                </a:lnTo>
                <a:lnTo>
                  <a:pt x="1838" y="378"/>
                </a:lnTo>
                <a:lnTo>
                  <a:pt x="1838" y="380"/>
                </a:lnTo>
                <a:lnTo>
                  <a:pt x="1840" y="382"/>
                </a:lnTo>
                <a:lnTo>
                  <a:pt x="1842" y="382"/>
                </a:lnTo>
                <a:lnTo>
                  <a:pt x="1844" y="382"/>
                </a:lnTo>
                <a:lnTo>
                  <a:pt x="1846" y="382"/>
                </a:lnTo>
                <a:lnTo>
                  <a:pt x="1848" y="382"/>
                </a:lnTo>
                <a:lnTo>
                  <a:pt x="1850" y="384"/>
                </a:lnTo>
                <a:lnTo>
                  <a:pt x="1854" y="384"/>
                </a:lnTo>
                <a:lnTo>
                  <a:pt x="1856" y="384"/>
                </a:lnTo>
                <a:lnTo>
                  <a:pt x="1863" y="384"/>
                </a:lnTo>
                <a:lnTo>
                  <a:pt x="1867" y="386"/>
                </a:lnTo>
                <a:lnTo>
                  <a:pt x="1869" y="386"/>
                </a:lnTo>
                <a:lnTo>
                  <a:pt x="1869" y="388"/>
                </a:lnTo>
                <a:lnTo>
                  <a:pt x="1867" y="388"/>
                </a:lnTo>
                <a:lnTo>
                  <a:pt x="1865" y="388"/>
                </a:lnTo>
                <a:lnTo>
                  <a:pt x="1861" y="386"/>
                </a:lnTo>
                <a:lnTo>
                  <a:pt x="1859" y="386"/>
                </a:lnTo>
                <a:lnTo>
                  <a:pt x="1859" y="386"/>
                </a:lnTo>
                <a:lnTo>
                  <a:pt x="1859" y="388"/>
                </a:lnTo>
                <a:lnTo>
                  <a:pt x="1863" y="388"/>
                </a:lnTo>
                <a:lnTo>
                  <a:pt x="1863" y="390"/>
                </a:lnTo>
                <a:lnTo>
                  <a:pt x="1865" y="390"/>
                </a:lnTo>
                <a:lnTo>
                  <a:pt x="1865" y="392"/>
                </a:lnTo>
                <a:lnTo>
                  <a:pt x="1865" y="394"/>
                </a:lnTo>
                <a:lnTo>
                  <a:pt x="1865" y="394"/>
                </a:lnTo>
                <a:lnTo>
                  <a:pt x="1865" y="398"/>
                </a:lnTo>
                <a:lnTo>
                  <a:pt x="1867" y="398"/>
                </a:lnTo>
                <a:lnTo>
                  <a:pt x="1869" y="401"/>
                </a:lnTo>
                <a:lnTo>
                  <a:pt x="1873" y="401"/>
                </a:lnTo>
                <a:lnTo>
                  <a:pt x="1873" y="403"/>
                </a:lnTo>
                <a:lnTo>
                  <a:pt x="1873" y="403"/>
                </a:lnTo>
                <a:lnTo>
                  <a:pt x="1871" y="403"/>
                </a:lnTo>
                <a:lnTo>
                  <a:pt x="1869" y="403"/>
                </a:lnTo>
                <a:lnTo>
                  <a:pt x="1863" y="403"/>
                </a:lnTo>
                <a:lnTo>
                  <a:pt x="1861" y="401"/>
                </a:lnTo>
                <a:lnTo>
                  <a:pt x="1859" y="401"/>
                </a:lnTo>
                <a:lnTo>
                  <a:pt x="1848" y="394"/>
                </a:lnTo>
                <a:lnTo>
                  <a:pt x="1846" y="394"/>
                </a:lnTo>
                <a:lnTo>
                  <a:pt x="1842" y="394"/>
                </a:lnTo>
                <a:lnTo>
                  <a:pt x="1838" y="392"/>
                </a:lnTo>
                <a:lnTo>
                  <a:pt x="1833" y="392"/>
                </a:lnTo>
                <a:lnTo>
                  <a:pt x="1833" y="392"/>
                </a:lnTo>
                <a:lnTo>
                  <a:pt x="1829" y="392"/>
                </a:lnTo>
                <a:lnTo>
                  <a:pt x="1827" y="392"/>
                </a:lnTo>
                <a:lnTo>
                  <a:pt x="1823" y="392"/>
                </a:lnTo>
                <a:lnTo>
                  <a:pt x="1821" y="392"/>
                </a:lnTo>
                <a:lnTo>
                  <a:pt x="1819" y="394"/>
                </a:lnTo>
                <a:lnTo>
                  <a:pt x="1819" y="394"/>
                </a:lnTo>
                <a:lnTo>
                  <a:pt x="1819" y="396"/>
                </a:lnTo>
                <a:lnTo>
                  <a:pt x="1821" y="398"/>
                </a:lnTo>
                <a:lnTo>
                  <a:pt x="1823" y="401"/>
                </a:lnTo>
                <a:lnTo>
                  <a:pt x="1825" y="403"/>
                </a:lnTo>
                <a:lnTo>
                  <a:pt x="1829" y="403"/>
                </a:lnTo>
                <a:lnTo>
                  <a:pt x="1835" y="405"/>
                </a:lnTo>
                <a:lnTo>
                  <a:pt x="1840" y="405"/>
                </a:lnTo>
                <a:lnTo>
                  <a:pt x="1844" y="407"/>
                </a:lnTo>
                <a:lnTo>
                  <a:pt x="1846" y="409"/>
                </a:lnTo>
                <a:lnTo>
                  <a:pt x="1850" y="411"/>
                </a:lnTo>
                <a:lnTo>
                  <a:pt x="1850" y="411"/>
                </a:lnTo>
                <a:lnTo>
                  <a:pt x="1861" y="413"/>
                </a:lnTo>
                <a:lnTo>
                  <a:pt x="1861" y="413"/>
                </a:lnTo>
                <a:lnTo>
                  <a:pt x="1863" y="413"/>
                </a:lnTo>
                <a:lnTo>
                  <a:pt x="1867" y="411"/>
                </a:lnTo>
                <a:lnTo>
                  <a:pt x="1867" y="411"/>
                </a:lnTo>
                <a:lnTo>
                  <a:pt x="1869" y="411"/>
                </a:lnTo>
                <a:lnTo>
                  <a:pt x="1871" y="413"/>
                </a:lnTo>
                <a:lnTo>
                  <a:pt x="1875" y="413"/>
                </a:lnTo>
                <a:lnTo>
                  <a:pt x="1877" y="411"/>
                </a:lnTo>
                <a:lnTo>
                  <a:pt x="1879" y="413"/>
                </a:lnTo>
                <a:lnTo>
                  <a:pt x="1879" y="413"/>
                </a:lnTo>
                <a:lnTo>
                  <a:pt x="1879" y="413"/>
                </a:lnTo>
                <a:lnTo>
                  <a:pt x="1877" y="413"/>
                </a:lnTo>
                <a:lnTo>
                  <a:pt x="1875" y="415"/>
                </a:lnTo>
                <a:lnTo>
                  <a:pt x="1877" y="417"/>
                </a:lnTo>
                <a:lnTo>
                  <a:pt x="1877" y="417"/>
                </a:lnTo>
                <a:lnTo>
                  <a:pt x="1877" y="419"/>
                </a:lnTo>
                <a:lnTo>
                  <a:pt x="1873" y="419"/>
                </a:lnTo>
                <a:lnTo>
                  <a:pt x="1871" y="422"/>
                </a:lnTo>
                <a:lnTo>
                  <a:pt x="1871" y="424"/>
                </a:lnTo>
                <a:lnTo>
                  <a:pt x="1871" y="426"/>
                </a:lnTo>
                <a:lnTo>
                  <a:pt x="1871" y="428"/>
                </a:lnTo>
                <a:lnTo>
                  <a:pt x="1869" y="432"/>
                </a:lnTo>
                <a:lnTo>
                  <a:pt x="1867" y="432"/>
                </a:lnTo>
                <a:lnTo>
                  <a:pt x="1871" y="432"/>
                </a:lnTo>
                <a:lnTo>
                  <a:pt x="1873" y="432"/>
                </a:lnTo>
                <a:lnTo>
                  <a:pt x="1875" y="432"/>
                </a:lnTo>
                <a:lnTo>
                  <a:pt x="1877" y="434"/>
                </a:lnTo>
                <a:lnTo>
                  <a:pt x="1879" y="434"/>
                </a:lnTo>
                <a:lnTo>
                  <a:pt x="1879" y="434"/>
                </a:lnTo>
                <a:lnTo>
                  <a:pt x="1877" y="434"/>
                </a:lnTo>
                <a:lnTo>
                  <a:pt x="1871" y="436"/>
                </a:lnTo>
                <a:lnTo>
                  <a:pt x="1867" y="434"/>
                </a:lnTo>
                <a:lnTo>
                  <a:pt x="1867" y="436"/>
                </a:lnTo>
                <a:lnTo>
                  <a:pt x="1867" y="440"/>
                </a:lnTo>
                <a:lnTo>
                  <a:pt x="1865" y="445"/>
                </a:lnTo>
                <a:lnTo>
                  <a:pt x="1867" y="445"/>
                </a:lnTo>
                <a:lnTo>
                  <a:pt x="1869" y="445"/>
                </a:lnTo>
                <a:lnTo>
                  <a:pt x="1871" y="443"/>
                </a:lnTo>
                <a:lnTo>
                  <a:pt x="1871" y="443"/>
                </a:lnTo>
                <a:lnTo>
                  <a:pt x="1869" y="447"/>
                </a:lnTo>
                <a:lnTo>
                  <a:pt x="1867" y="449"/>
                </a:lnTo>
                <a:lnTo>
                  <a:pt x="1867" y="449"/>
                </a:lnTo>
                <a:lnTo>
                  <a:pt x="1863" y="449"/>
                </a:lnTo>
                <a:lnTo>
                  <a:pt x="1861" y="451"/>
                </a:lnTo>
                <a:lnTo>
                  <a:pt x="1859" y="449"/>
                </a:lnTo>
                <a:lnTo>
                  <a:pt x="1850" y="447"/>
                </a:lnTo>
                <a:lnTo>
                  <a:pt x="1846" y="445"/>
                </a:lnTo>
                <a:lnTo>
                  <a:pt x="1842" y="447"/>
                </a:lnTo>
                <a:lnTo>
                  <a:pt x="1840" y="449"/>
                </a:lnTo>
                <a:lnTo>
                  <a:pt x="1838" y="453"/>
                </a:lnTo>
                <a:lnTo>
                  <a:pt x="1835" y="455"/>
                </a:lnTo>
                <a:lnTo>
                  <a:pt x="1833" y="455"/>
                </a:lnTo>
                <a:lnTo>
                  <a:pt x="1835" y="455"/>
                </a:lnTo>
                <a:lnTo>
                  <a:pt x="1838" y="455"/>
                </a:lnTo>
                <a:lnTo>
                  <a:pt x="1844" y="455"/>
                </a:lnTo>
                <a:lnTo>
                  <a:pt x="1844" y="457"/>
                </a:lnTo>
                <a:lnTo>
                  <a:pt x="1844" y="457"/>
                </a:lnTo>
                <a:lnTo>
                  <a:pt x="1848" y="457"/>
                </a:lnTo>
                <a:lnTo>
                  <a:pt x="1852" y="457"/>
                </a:lnTo>
                <a:lnTo>
                  <a:pt x="1856" y="457"/>
                </a:lnTo>
                <a:lnTo>
                  <a:pt x="1861" y="457"/>
                </a:lnTo>
                <a:lnTo>
                  <a:pt x="1863" y="455"/>
                </a:lnTo>
                <a:lnTo>
                  <a:pt x="1863" y="453"/>
                </a:lnTo>
                <a:lnTo>
                  <a:pt x="1863" y="453"/>
                </a:lnTo>
                <a:lnTo>
                  <a:pt x="1865" y="453"/>
                </a:lnTo>
                <a:lnTo>
                  <a:pt x="1865" y="453"/>
                </a:lnTo>
                <a:lnTo>
                  <a:pt x="1867" y="453"/>
                </a:lnTo>
                <a:lnTo>
                  <a:pt x="1865" y="455"/>
                </a:lnTo>
                <a:lnTo>
                  <a:pt x="1865" y="457"/>
                </a:lnTo>
                <a:lnTo>
                  <a:pt x="1863" y="457"/>
                </a:lnTo>
                <a:lnTo>
                  <a:pt x="1863" y="459"/>
                </a:lnTo>
                <a:lnTo>
                  <a:pt x="1863" y="459"/>
                </a:lnTo>
                <a:lnTo>
                  <a:pt x="1863" y="459"/>
                </a:lnTo>
                <a:lnTo>
                  <a:pt x="1861" y="461"/>
                </a:lnTo>
                <a:lnTo>
                  <a:pt x="1861" y="461"/>
                </a:lnTo>
                <a:lnTo>
                  <a:pt x="1859" y="461"/>
                </a:lnTo>
                <a:lnTo>
                  <a:pt x="1854" y="461"/>
                </a:lnTo>
                <a:lnTo>
                  <a:pt x="1848" y="459"/>
                </a:lnTo>
                <a:lnTo>
                  <a:pt x="1842" y="457"/>
                </a:lnTo>
                <a:lnTo>
                  <a:pt x="1840" y="457"/>
                </a:lnTo>
                <a:lnTo>
                  <a:pt x="1838" y="457"/>
                </a:lnTo>
                <a:lnTo>
                  <a:pt x="1838" y="459"/>
                </a:lnTo>
                <a:lnTo>
                  <a:pt x="1835" y="463"/>
                </a:lnTo>
                <a:lnTo>
                  <a:pt x="1831" y="468"/>
                </a:lnTo>
                <a:lnTo>
                  <a:pt x="1831" y="470"/>
                </a:lnTo>
                <a:lnTo>
                  <a:pt x="1831" y="470"/>
                </a:lnTo>
                <a:lnTo>
                  <a:pt x="1831" y="472"/>
                </a:lnTo>
                <a:lnTo>
                  <a:pt x="1829" y="474"/>
                </a:lnTo>
                <a:lnTo>
                  <a:pt x="1831" y="474"/>
                </a:lnTo>
                <a:lnTo>
                  <a:pt x="1833" y="474"/>
                </a:lnTo>
                <a:lnTo>
                  <a:pt x="1840" y="470"/>
                </a:lnTo>
                <a:lnTo>
                  <a:pt x="1842" y="470"/>
                </a:lnTo>
                <a:lnTo>
                  <a:pt x="1844" y="468"/>
                </a:lnTo>
                <a:lnTo>
                  <a:pt x="1846" y="468"/>
                </a:lnTo>
                <a:lnTo>
                  <a:pt x="1850" y="468"/>
                </a:lnTo>
                <a:lnTo>
                  <a:pt x="1852" y="468"/>
                </a:lnTo>
                <a:lnTo>
                  <a:pt x="1854" y="470"/>
                </a:lnTo>
                <a:lnTo>
                  <a:pt x="1859" y="470"/>
                </a:lnTo>
                <a:lnTo>
                  <a:pt x="1863" y="470"/>
                </a:lnTo>
                <a:lnTo>
                  <a:pt x="1865" y="468"/>
                </a:lnTo>
                <a:lnTo>
                  <a:pt x="1869" y="468"/>
                </a:lnTo>
                <a:lnTo>
                  <a:pt x="1871" y="468"/>
                </a:lnTo>
                <a:lnTo>
                  <a:pt x="1869" y="470"/>
                </a:lnTo>
                <a:lnTo>
                  <a:pt x="1867" y="470"/>
                </a:lnTo>
                <a:lnTo>
                  <a:pt x="1867" y="470"/>
                </a:lnTo>
                <a:lnTo>
                  <a:pt x="1873" y="474"/>
                </a:lnTo>
                <a:lnTo>
                  <a:pt x="1875" y="474"/>
                </a:lnTo>
                <a:lnTo>
                  <a:pt x="1873" y="476"/>
                </a:lnTo>
                <a:lnTo>
                  <a:pt x="1867" y="472"/>
                </a:lnTo>
                <a:lnTo>
                  <a:pt x="1863" y="472"/>
                </a:lnTo>
                <a:lnTo>
                  <a:pt x="1859" y="472"/>
                </a:lnTo>
                <a:lnTo>
                  <a:pt x="1856" y="472"/>
                </a:lnTo>
                <a:lnTo>
                  <a:pt x="1848" y="470"/>
                </a:lnTo>
                <a:lnTo>
                  <a:pt x="1846" y="470"/>
                </a:lnTo>
                <a:lnTo>
                  <a:pt x="1844" y="470"/>
                </a:lnTo>
                <a:lnTo>
                  <a:pt x="1840" y="472"/>
                </a:lnTo>
                <a:lnTo>
                  <a:pt x="1838" y="474"/>
                </a:lnTo>
                <a:lnTo>
                  <a:pt x="1833" y="474"/>
                </a:lnTo>
                <a:lnTo>
                  <a:pt x="1831" y="476"/>
                </a:lnTo>
                <a:lnTo>
                  <a:pt x="1829" y="478"/>
                </a:lnTo>
                <a:lnTo>
                  <a:pt x="1829" y="480"/>
                </a:lnTo>
                <a:lnTo>
                  <a:pt x="1827" y="484"/>
                </a:lnTo>
                <a:lnTo>
                  <a:pt x="1829" y="489"/>
                </a:lnTo>
                <a:lnTo>
                  <a:pt x="1831" y="489"/>
                </a:lnTo>
                <a:lnTo>
                  <a:pt x="1833" y="489"/>
                </a:lnTo>
                <a:lnTo>
                  <a:pt x="1835" y="489"/>
                </a:lnTo>
                <a:lnTo>
                  <a:pt x="1838" y="489"/>
                </a:lnTo>
                <a:lnTo>
                  <a:pt x="1842" y="491"/>
                </a:lnTo>
                <a:lnTo>
                  <a:pt x="1846" y="491"/>
                </a:lnTo>
                <a:lnTo>
                  <a:pt x="1848" y="491"/>
                </a:lnTo>
                <a:lnTo>
                  <a:pt x="1848" y="491"/>
                </a:lnTo>
                <a:lnTo>
                  <a:pt x="1848" y="491"/>
                </a:lnTo>
                <a:lnTo>
                  <a:pt x="1848" y="491"/>
                </a:lnTo>
                <a:lnTo>
                  <a:pt x="1846" y="491"/>
                </a:lnTo>
                <a:lnTo>
                  <a:pt x="1840" y="491"/>
                </a:lnTo>
                <a:lnTo>
                  <a:pt x="1838" y="493"/>
                </a:lnTo>
                <a:lnTo>
                  <a:pt x="1838" y="495"/>
                </a:lnTo>
                <a:lnTo>
                  <a:pt x="1833" y="497"/>
                </a:lnTo>
                <a:lnTo>
                  <a:pt x="1833" y="497"/>
                </a:lnTo>
                <a:lnTo>
                  <a:pt x="1833" y="497"/>
                </a:lnTo>
                <a:lnTo>
                  <a:pt x="1831" y="499"/>
                </a:lnTo>
                <a:lnTo>
                  <a:pt x="1831" y="501"/>
                </a:lnTo>
                <a:lnTo>
                  <a:pt x="1831" y="503"/>
                </a:lnTo>
                <a:lnTo>
                  <a:pt x="1831" y="505"/>
                </a:lnTo>
                <a:lnTo>
                  <a:pt x="1831" y="508"/>
                </a:lnTo>
                <a:lnTo>
                  <a:pt x="1831" y="508"/>
                </a:lnTo>
                <a:lnTo>
                  <a:pt x="1833" y="508"/>
                </a:lnTo>
                <a:lnTo>
                  <a:pt x="1838" y="508"/>
                </a:lnTo>
                <a:lnTo>
                  <a:pt x="1840" y="508"/>
                </a:lnTo>
                <a:lnTo>
                  <a:pt x="1842" y="505"/>
                </a:lnTo>
                <a:lnTo>
                  <a:pt x="1842" y="505"/>
                </a:lnTo>
                <a:lnTo>
                  <a:pt x="1844" y="503"/>
                </a:lnTo>
                <a:lnTo>
                  <a:pt x="1848" y="501"/>
                </a:lnTo>
                <a:lnTo>
                  <a:pt x="1856" y="495"/>
                </a:lnTo>
                <a:lnTo>
                  <a:pt x="1859" y="493"/>
                </a:lnTo>
                <a:lnTo>
                  <a:pt x="1863" y="491"/>
                </a:lnTo>
                <a:lnTo>
                  <a:pt x="1865" y="491"/>
                </a:lnTo>
                <a:lnTo>
                  <a:pt x="1865" y="491"/>
                </a:lnTo>
                <a:lnTo>
                  <a:pt x="1865" y="491"/>
                </a:lnTo>
                <a:lnTo>
                  <a:pt x="1861" y="495"/>
                </a:lnTo>
                <a:lnTo>
                  <a:pt x="1859" y="495"/>
                </a:lnTo>
                <a:lnTo>
                  <a:pt x="1856" y="497"/>
                </a:lnTo>
                <a:lnTo>
                  <a:pt x="1856" y="497"/>
                </a:lnTo>
                <a:lnTo>
                  <a:pt x="1854" y="497"/>
                </a:lnTo>
                <a:lnTo>
                  <a:pt x="1854" y="499"/>
                </a:lnTo>
                <a:lnTo>
                  <a:pt x="1852" y="501"/>
                </a:lnTo>
                <a:lnTo>
                  <a:pt x="1850" y="501"/>
                </a:lnTo>
                <a:lnTo>
                  <a:pt x="1846" y="503"/>
                </a:lnTo>
                <a:lnTo>
                  <a:pt x="1840" y="508"/>
                </a:lnTo>
                <a:lnTo>
                  <a:pt x="1835" y="510"/>
                </a:lnTo>
                <a:lnTo>
                  <a:pt x="1833" y="510"/>
                </a:lnTo>
                <a:lnTo>
                  <a:pt x="1835" y="512"/>
                </a:lnTo>
                <a:lnTo>
                  <a:pt x="1835" y="512"/>
                </a:lnTo>
                <a:lnTo>
                  <a:pt x="1835" y="512"/>
                </a:lnTo>
                <a:lnTo>
                  <a:pt x="1838" y="512"/>
                </a:lnTo>
                <a:lnTo>
                  <a:pt x="1835" y="518"/>
                </a:lnTo>
                <a:lnTo>
                  <a:pt x="1838" y="522"/>
                </a:lnTo>
                <a:lnTo>
                  <a:pt x="1838" y="522"/>
                </a:lnTo>
                <a:lnTo>
                  <a:pt x="1840" y="522"/>
                </a:lnTo>
                <a:lnTo>
                  <a:pt x="1844" y="522"/>
                </a:lnTo>
                <a:lnTo>
                  <a:pt x="1846" y="524"/>
                </a:lnTo>
                <a:lnTo>
                  <a:pt x="1850" y="524"/>
                </a:lnTo>
                <a:lnTo>
                  <a:pt x="1854" y="522"/>
                </a:lnTo>
                <a:lnTo>
                  <a:pt x="1856" y="520"/>
                </a:lnTo>
                <a:lnTo>
                  <a:pt x="1859" y="518"/>
                </a:lnTo>
                <a:lnTo>
                  <a:pt x="1859" y="518"/>
                </a:lnTo>
                <a:lnTo>
                  <a:pt x="1863" y="516"/>
                </a:lnTo>
                <a:lnTo>
                  <a:pt x="1867" y="516"/>
                </a:lnTo>
                <a:lnTo>
                  <a:pt x="1867" y="516"/>
                </a:lnTo>
                <a:lnTo>
                  <a:pt x="1867" y="518"/>
                </a:lnTo>
                <a:lnTo>
                  <a:pt x="1865" y="518"/>
                </a:lnTo>
                <a:lnTo>
                  <a:pt x="1861" y="518"/>
                </a:lnTo>
                <a:lnTo>
                  <a:pt x="1859" y="520"/>
                </a:lnTo>
                <a:lnTo>
                  <a:pt x="1854" y="522"/>
                </a:lnTo>
                <a:lnTo>
                  <a:pt x="1852" y="524"/>
                </a:lnTo>
                <a:lnTo>
                  <a:pt x="1848" y="526"/>
                </a:lnTo>
                <a:lnTo>
                  <a:pt x="1848" y="526"/>
                </a:lnTo>
                <a:lnTo>
                  <a:pt x="1846" y="526"/>
                </a:lnTo>
                <a:lnTo>
                  <a:pt x="1848" y="528"/>
                </a:lnTo>
                <a:lnTo>
                  <a:pt x="1848" y="531"/>
                </a:lnTo>
                <a:lnTo>
                  <a:pt x="1848" y="531"/>
                </a:lnTo>
                <a:lnTo>
                  <a:pt x="1850" y="531"/>
                </a:lnTo>
                <a:lnTo>
                  <a:pt x="1850" y="533"/>
                </a:lnTo>
                <a:lnTo>
                  <a:pt x="1852" y="539"/>
                </a:lnTo>
                <a:lnTo>
                  <a:pt x="1852" y="543"/>
                </a:lnTo>
                <a:lnTo>
                  <a:pt x="1852" y="545"/>
                </a:lnTo>
                <a:lnTo>
                  <a:pt x="1852" y="549"/>
                </a:lnTo>
                <a:lnTo>
                  <a:pt x="1854" y="549"/>
                </a:lnTo>
                <a:lnTo>
                  <a:pt x="1854" y="552"/>
                </a:lnTo>
                <a:lnTo>
                  <a:pt x="1856" y="554"/>
                </a:lnTo>
                <a:lnTo>
                  <a:pt x="1856" y="554"/>
                </a:lnTo>
                <a:lnTo>
                  <a:pt x="1859" y="552"/>
                </a:lnTo>
                <a:lnTo>
                  <a:pt x="1859" y="549"/>
                </a:lnTo>
                <a:lnTo>
                  <a:pt x="1863" y="545"/>
                </a:lnTo>
                <a:lnTo>
                  <a:pt x="1863" y="543"/>
                </a:lnTo>
                <a:lnTo>
                  <a:pt x="1863" y="541"/>
                </a:lnTo>
                <a:lnTo>
                  <a:pt x="1865" y="541"/>
                </a:lnTo>
                <a:lnTo>
                  <a:pt x="1867" y="541"/>
                </a:lnTo>
                <a:lnTo>
                  <a:pt x="1867" y="541"/>
                </a:lnTo>
                <a:lnTo>
                  <a:pt x="1865" y="543"/>
                </a:lnTo>
                <a:lnTo>
                  <a:pt x="1869" y="543"/>
                </a:lnTo>
                <a:lnTo>
                  <a:pt x="1871" y="543"/>
                </a:lnTo>
                <a:lnTo>
                  <a:pt x="1871" y="541"/>
                </a:lnTo>
                <a:lnTo>
                  <a:pt x="1873" y="539"/>
                </a:lnTo>
                <a:lnTo>
                  <a:pt x="1873" y="539"/>
                </a:lnTo>
                <a:lnTo>
                  <a:pt x="1871" y="535"/>
                </a:lnTo>
                <a:lnTo>
                  <a:pt x="1871" y="533"/>
                </a:lnTo>
                <a:lnTo>
                  <a:pt x="1869" y="531"/>
                </a:lnTo>
                <a:lnTo>
                  <a:pt x="1869" y="531"/>
                </a:lnTo>
                <a:lnTo>
                  <a:pt x="1871" y="533"/>
                </a:lnTo>
                <a:lnTo>
                  <a:pt x="1871" y="535"/>
                </a:lnTo>
                <a:lnTo>
                  <a:pt x="1873" y="537"/>
                </a:lnTo>
                <a:lnTo>
                  <a:pt x="1873" y="537"/>
                </a:lnTo>
                <a:lnTo>
                  <a:pt x="1873" y="539"/>
                </a:lnTo>
                <a:lnTo>
                  <a:pt x="1875" y="541"/>
                </a:lnTo>
                <a:lnTo>
                  <a:pt x="1879" y="541"/>
                </a:lnTo>
                <a:lnTo>
                  <a:pt x="1879" y="541"/>
                </a:lnTo>
                <a:lnTo>
                  <a:pt x="1882" y="541"/>
                </a:lnTo>
                <a:lnTo>
                  <a:pt x="1882" y="545"/>
                </a:lnTo>
                <a:lnTo>
                  <a:pt x="1884" y="547"/>
                </a:lnTo>
                <a:lnTo>
                  <a:pt x="1884" y="547"/>
                </a:lnTo>
                <a:lnTo>
                  <a:pt x="1882" y="547"/>
                </a:lnTo>
                <a:lnTo>
                  <a:pt x="1879" y="543"/>
                </a:lnTo>
                <a:lnTo>
                  <a:pt x="1877" y="543"/>
                </a:lnTo>
                <a:lnTo>
                  <a:pt x="1875" y="543"/>
                </a:lnTo>
                <a:lnTo>
                  <a:pt x="1873" y="543"/>
                </a:lnTo>
                <a:lnTo>
                  <a:pt x="1871" y="543"/>
                </a:lnTo>
                <a:lnTo>
                  <a:pt x="1871" y="543"/>
                </a:lnTo>
                <a:lnTo>
                  <a:pt x="1871" y="545"/>
                </a:lnTo>
                <a:lnTo>
                  <a:pt x="1871" y="545"/>
                </a:lnTo>
                <a:lnTo>
                  <a:pt x="1867" y="545"/>
                </a:lnTo>
                <a:lnTo>
                  <a:pt x="1865" y="545"/>
                </a:lnTo>
                <a:lnTo>
                  <a:pt x="1863" y="547"/>
                </a:lnTo>
                <a:lnTo>
                  <a:pt x="1861" y="552"/>
                </a:lnTo>
                <a:lnTo>
                  <a:pt x="1859" y="554"/>
                </a:lnTo>
                <a:lnTo>
                  <a:pt x="1859" y="554"/>
                </a:lnTo>
                <a:lnTo>
                  <a:pt x="1861" y="556"/>
                </a:lnTo>
                <a:lnTo>
                  <a:pt x="1861" y="556"/>
                </a:lnTo>
                <a:lnTo>
                  <a:pt x="1863" y="556"/>
                </a:lnTo>
                <a:lnTo>
                  <a:pt x="1863" y="556"/>
                </a:lnTo>
                <a:lnTo>
                  <a:pt x="1865" y="556"/>
                </a:lnTo>
                <a:lnTo>
                  <a:pt x="1867" y="554"/>
                </a:lnTo>
                <a:lnTo>
                  <a:pt x="1873" y="554"/>
                </a:lnTo>
                <a:lnTo>
                  <a:pt x="1875" y="552"/>
                </a:lnTo>
                <a:lnTo>
                  <a:pt x="1877" y="552"/>
                </a:lnTo>
                <a:lnTo>
                  <a:pt x="1877" y="552"/>
                </a:lnTo>
                <a:lnTo>
                  <a:pt x="1875" y="554"/>
                </a:lnTo>
                <a:lnTo>
                  <a:pt x="1875" y="554"/>
                </a:lnTo>
                <a:lnTo>
                  <a:pt x="1877" y="554"/>
                </a:lnTo>
                <a:lnTo>
                  <a:pt x="1879" y="554"/>
                </a:lnTo>
                <a:lnTo>
                  <a:pt x="1877" y="554"/>
                </a:lnTo>
                <a:lnTo>
                  <a:pt x="1875" y="554"/>
                </a:lnTo>
                <a:lnTo>
                  <a:pt x="1873" y="556"/>
                </a:lnTo>
                <a:lnTo>
                  <a:pt x="1871" y="556"/>
                </a:lnTo>
                <a:lnTo>
                  <a:pt x="1865" y="558"/>
                </a:lnTo>
                <a:lnTo>
                  <a:pt x="1861" y="558"/>
                </a:lnTo>
                <a:lnTo>
                  <a:pt x="1863" y="560"/>
                </a:lnTo>
                <a:lnTo>
                  <a:pt x="1861" y="564"/>
                </a:lnTo>
                <a:lnTo>
                  <a:pt x="1863" y="566"/>
                </a:lnTo>
                <a:lnTo>
                  <a:pt x="1867" y="570"/>
                </a:lnTo>
                <a:lnTo>
                  <a:pt x="1869" y="575"/>
                </a:lnTo>
                <a:lnTo>
                  <a:pt x="1871" y="577"/>
                </a:lnTo>
                <a:lnTo>
                  <a:pt x="1871" y="579"/>
                </a:lnTo>
                <a:lnTo>
                  <a:pt x="1873" y="579"/>
                </a:lnTo>
                <a:lnTo>
                  <a:pt x="1875" y="581"/>
                </a:lnTo>
                <a:lnTo>
                  <a:pt x="1875" y="581"/>
                </a:lnTo>
                <a:lnTo>
                  <a:pt x="1875" y="583"/>
                </a:lnTo>
                <a:lnTo>
                  <a:pt x="1877" y="585"/>
                </a:lnTo>
                <a:lnTo>
                  <a:pt x="1877" y="585"/>
                </a:lnTo>
                <a:lnTo>
                  <a:pt x="1877" y="585"/>
                </a:lnTo>
                <a:lnTo>
                  <a:pt x="1882" y="581"/>
                </a:lnTo>
                <a:lnTo>
                  <a:pt x="1886" y="581"/>
                </a:lnTo>
                <a:lnTo>
                  <a:pt x="1882" y="583"/>
                </a:lnTo>
                <a:lnTo>
                  <a:pt x="1879" y="585"/>
                </a:lnTo>
                <a:lnTo>
                  <a:pt x="1879" y="587"/>
                </a:lnTo>
                <a:lnTo>
                  <a:pt x="1879" y="587"/>
                </a:lnTo>
                <a:lnTo>
                  <a:pt x="1879" y="591"/>
                </a:lnTo>
                <a:lnTo>
                  <a:pt x="1879" y="591"/>
                </a:lnTo>
                <a:lnTo>
                  <a:pt x="1879" y="593"/>
                </a:lnTo>
                <a:lnTo>
                  <a:pt x="1879" y="593"/>
                </a:lnTo>
                <a:lnTo>
                  <a:pt x="1882" y="593"/>
                </a:lnTo>
                <a:lnTo>
                  <a:pt x="1882" y="596"/>
                </a:lnTo>
                <a:lnTo>
                  <a:pt x="1884" y="596"/>
                </a:lnTo>
                <a:lnTo>
                  <a:pt x="1886" y="598"/>
                </a:lnTo>
                <a:lnTo>
                  <a:pt x="1888" y="598"/>
                </a:lnTo>
                <a:lnTo>
                  <a:pt x="1890" y="598"/>
                </a:lnTo>
                <a:lnTo>
                  <a:pt x="1888" y="600"/>
                </a:lnTo>
                <a:lnTo>
                  <a:pt x="1888" y="602"/>
                </a:lnTo>
                <a:lnTo>
                  <a:pt x="1888" y="602"/>
                </a:lnTo>
                <a:lnTo>
                  <a:pt x="1888" y="604"/>
                </a:lnTo>
                <a:lnTo>
                  <a:pt x="1892" y="604"/>
                </a:lnTo>
                <a:lnTo>
                  <a:pt x="1894" y="602"/>
                </a:lnTo>
                <a:lnTo>
                  <a:pt x="1894" y="602"/>
                </a:lnTo>
                <a:lnTo>
                  <a:pt x="1896" y="600"/>
                </a:lnTo>
                <a:lnTo>
                  <a:pt x="1898" y="602"/>
                </a:lnTo>
                <a:lnTo>
                  <a:pt x="1900" y="602"/>
                </a:lnTo>
                <a:lnTo>
                  <a:pt x="1896" y="602"/>
                </a:lnTo>
                <a:lnTo>
                  <a:pt x="1896" y="604"/>
                </a:lnTo>
                <a:lnTo>
                  <a:pt x="1896" y="604"/>
                </a:lnTo>
                <a:lnTo>
                  <a:pt x="1894" y="604"/>
                </a:lnTo>
                <a:lnTo>
                  <a:pt x="1892" y="606"/>
                </a:lnTo>
                <a:lnTo>
                  <a:pt x="1892" y="606"/>
                </a:lnTo>
                <a:lnTo>
                  <a:pt x="1894" y="608"/>
                </a:lnTo>
                <a:lnTo>
                  <a:pt x="1894" y="608"/>
                </a:lnTo>
                <a:lnTo>
                  <a:pt x="1894" y="610"/>
                </a:lnTo>
                <a:lnTo>
                  <a:pt x="1894" y="610"/>
                </a:lnTo>
                <a:lnTo>
                  <a:pt x="1894" y="612"/>
                </a:lnTo>
                <a:lnTo>
                  <a:pt x="1894" y="612"/>
                </a:lnTo>
                <a:lnTo>
                  <a:pt x="1894" y="612"/>
                </a:lnTo>
                <a:lnTo>
                  <a:pt x="1896" y="614"/>
                </a:lnTo>
                <a:lnTo>
                  <a:pt x="1898" y="617"/>
                </a:lnTo>
                <a:lnTo>
                  <a:pt x="1898" y="617"/>
                </a:lnTo>
                <a:lnTo>
                  <a:pt x="1898" y="619"/>
                </a:lnTo>
                <a:lnTo>
                  <a:pt x="1905" y="621"/>
                </a:lnTo>
                <a:lnTo>
                  <a:pt x="1905" y="621"/>
                </a:lnTo>
                <a:lnTo>
                  <a:pt x="1905" y="621"/>
                </a:lnTo>
                <a:lnTo>
                  <a:pt x="1907" y="621"/>
                </a:lnTo>
                <a:lnTo>
                  <a:pt x="1907" y="621"/>
                </a:lnTo>
                <a:lnTo>
                  <a:pt x="1907" y="623"/>
                </a:lnTo>
                <a:lnTo>
                  <a:pt x="1907" y="625"/>
                </a:lnTo>
                <a:lnTo>
                  <a:pt x="1909" y="625"/>
                </a:lnTo>
                <a:lnTo>
                  <a:pt x="1911" y="625"/>
                </a:lnTo>
                <a:lnTo>
                  <a:pt x="1915" y="625"/>
                </a:lnTo>
                <a:lnTo>
                  <a:pt x="1915" y="625"/>
                </a:lnTo>
                <a:lnTo>
                  <a:pt x="1913" y="627"/>
                </a:lnTo>
                <a:lnTo>
                  <a:pt x="1909" y="629"/>
                </a:lnTo>
                <a:lnTo>
                  <a:pt x="1909" y="629"/>
                </a:lnTo>
                <a:lnTo>
                  <a:pt x="1909" y="631"/>
                </a:lnTo>
                <a:lnTo>
                  <a:pt x="1911" y="631"/>
                </a:lnTo>
                <a:lnTo>
                  <a:pt x="1913" y="631"/>
                </a:lnTo>
                <a:lnTo>
                  <a:pt x="1915" y="631"/>
                </a:lnTo>
                <a:lnTo>
                  <a:pt x="1917" y="631"/>
                </a:lnTo>
                <a:lnTo>
                  <a:pt x="1915" y="629"/>
                </a:lnTo>
                <a:lnTo>
                  <a:pt x="1915" y="629"/>
                </a:lnTo>
                <a:lnTo>
                  <a:pt x="1917" y="629"/>
                </a:lnTo>
                <a:lnTo>
                  <a:pt x="1919" y="629"/>
                </a:lnTo>
                <a:lnTo>
                  <a:pt x="1919" y="629"/>
                </a:lnTo>
                <a:lnTo>
                  <a:pt x="1921" y="629"/>
                </a:lnTo>
                <a:lnTo>
                  <a:pt x="1923" y="629"/>
                </a:lnTo>
                <a:lnTo>
                  <a:pt x="1926" y="629"/>
                </a:lnTo>
                <a:lnTo>
                  <a:pt x="1928" y="629"/>
                </a:lnTo>
                <a:lnTo>
                  <a:pt x="1928" y="629"/>
                </a:lnTo>
                <a:lnTo>
                  <a:pt x="1930" y="629"/>
                </a:lnTo>
                <a:lnTo>
                  <a:pt x="1932" y="627"/>
                </a:lnTo>
                <a:lnTo>
                  <a:pt x="1932" y="627"/>
                </a:lnTo>
                <a:lnTo>
                  <a:pt x="1936" y="625"/>
                </a:lnTo>
                <a:lnTo>
                  <a:pt x="1940" y="623"/>
                </a:lnTo>
                <a:lnTo>
                  <a:pt x="1942" y="623"/>
                </a:lnTo>
                <a:lnTo>
                  <a:pt x="1942" y="621"/>
                </a:lnTo>
                <a:lnTo>
                  <a:pt x="1942" y="621"/>
                </a:lnTo>
                <a:lnTo>
                  <a:pt x="1942" y="621"/>
                </a:lnTo>
                <a:lnTo>
                  <a:pt x="1944" y="621"/>
                </a:lnTo>
                <a:lnTo>
                  <a:pt x="1942" y="623"/>
                </a:lnTo>
                <a:lnTo>
                  <a:pt x="1942" y="625"/>
                </a:lnTo>
                <a:lnTo>
                  <a:pt x="1940" y="625"/>
                </a:lnTo>
                <a:lnTo>
                  <a:pt x="1940" y="629"/>
                </a:lnTo>
                <a:lnTo>
                  <a:pt x="1940" y="633"/>
                </a:lnTo>
                <a:lnTo>
                  <a:pt x="1942" y="633"/>
                </a:lnTo>
                <a:lnTo>
                  <a:pt x="1942" y="633"/>
                </a:lnTo>
                <a:lnTo>
                  <a:pt x="1947" y="635"/>
                </a:lnTo>
                <a:lnTo>
                  <a:pt x="1947" y="635"/>
                </a:lnTo>
                <a:lnTo>
                  <a:pt x="1949" y="637"/>
                </a:lnTo>
                <a:lnTo>
                  <a:pt x="1951" y="637"/>
                </a:lnTo>
                <a:lnTo>
                  <a:pt x="1951" y="637"/>
                </a:lnTo>
                <a:lnTo>
                  <a:pt x="1955" y="635"/>
                </a:lnTo>
                <a:lnTo>
                  <a:pt x="1959" y="633"/>
                </a:lnTo>
                <a:lnTo>
                  <a:pt x="1959" y="633"/>
                </a:lnTo>
                <a:lnTo>
                  <a:pt x="1957" y="635"/>
                </a:lnTo>
                <a:lnTo>
                  <a:pt x="1957" y="637"/>
                </a:lnTo>
                <a:lnTo>
                  <a:pt x="1955" y="637"/>
                </a:lnTo>
                <a:lnTo>
                  <a:pt x="1953" y="640"/>
                </a:lnTo>
                <a:lnTo>
                  <a:pt x="1951" y="640"/>
                </a:lnTo>
                <a:lnTo>
                  <a:pt x="1951" y="640"/>
                </a:lnTo>
                <a:lnTo>
                  <a:pt x="1951" y="642"/>
                </a:lnTo>
                <a:lnTo>
                  <a:pt x="1959" y="646"/>
                </a:lnTo>
                <a:lnTo>
                  <a:pt x="1961" y="646"/>
                </a:lnTo>
                <a:lnTo>
                  <a:pt x="1963" y="646"/>
                </a:lnTo>
                <a:lnTo>
                  <a:pt x="1963" y="644"/>
                </a:lnTo>
                <a:lnTo>
                  <a:pt x="1965" y="642"/>
                </a:lnTo>
                <a:lnTo>
                  <a:pt x="1967" y="642"/>
                </a:lnTo>
                <a:lnTo>
                  <a:pt x="1967" y="642"/>
                </a:lnTo>
                <a:lnTo>
                  <a:pt x="1967" y="644"/>
                </a:lnTo>
                <a:lnTo>
                  <a:pt x="1965" y="646"/>
                </a:lnTo>
                <a:lnTo>
                  <a:pt x="1963" y="646"/>
                </a:lnTo>
                <a:lnTo>
                  <a:pt x="1963" y="648"/>
                </a:lnTo>
                <a:lnTo>
                  <a:pt x="1965" y="648"/>
                </a:lnTo>
                <a:lnTo>
                  <a:pt x="1965" y="648"/>
                </a:lnTo>
                <a:lnTo>
                  <a:pt x="1965" y="650"/>
                </a:lnTo>
                <a:lnTo>
                  <a:pt x="1967" y="648"/>
                </a:lnTo>
                <a:lnTo>
                  <a:pt x="1970" y="648"/>
                </a:lnTo>
                <a:lnTo>
                  <a:pt x="1970" y="650"/>
                </a:lnTo>
                <a:lnTo>
                  <a:pt x="1970" y="650"/>
                </a:lnTo>
                <a:lnTo>
                  <a:pt x="1972" y="650"/>
                </a:lnTo>
                <a:lnTo>
                  <a:pt x="1974" y="650"/>
                </a:lnTo>
                <a:lnTo>
                  <a:pt x="1974" y="650"/>
                </a:lnTo>
                <a:lnTo>
                  <a:pt x="1976" y="650"/>
                </a:lnTo>
                <a:lnTo>
                  <a:pt x="1974" y="648"/>
                </a:lnTo>
                <a:lnTo>
                  <a:pt x="1972" y="648"/>
                </a:lnTo>
                <a:lnTo>
                  <a:pt x="1972" y="646"/>
                </a:lnTo>
                <a:lnTo>
                  <a:pt x="1976" y="648"/>
                </a:lnTo>
                <a:lnTo>
                  <a:pt x="1976" y="648"/>
                </a:lnTo>
                <a:lnTo>
                  <a:pt x="1980" y="648"/>
                </a:lnTo>
                <a:lnTo>
                  <a:pt x="1982" y="648"/>
                </a:lnTo>
                <a:lnTo>
                  <a:pt x="1982" y="646"/>
                </a:lnTo>
                <a:lnTo>
                  <a:pt x="1982" y="642"/>
                </a:lnTo>
                <a:lnTo>
                  <a:pt x="1982" y="640"/>
                </a:lnTo>
                <a:lnTo>
                  <a:pt x="1982" y="640"/>
                </a:lnTo>
                <a:lnTo>
                  <a:pt x="1982" y="637"/>
                </a:lnTo>
                <a:lnTo>
                  <a:pt x="1980" y="637"/>
                </a:lnTo>
                <a:lnTo>
                  <a:pt x="1978" y="637"/>
                </a:lnTo>
                <a:lnTo>
                  <a:pt x="1976" y="635"/>
                </a:lnTo>
                <a:lnTo>
                  <a:pt x="1972" y="635"/>
                </a:lnTo>
                <a:lnTo>
                  <a:pt x="1972" y="635"/>
                </a:lnTo>
                <a:lnTo>
                  <a:pt x="1972" y="633"/>
                </a:lnTo>
                <a:lnTo>
                  <a:pt x="1974" y="633"/>
                </a:lnTo>
                <a:lnTo>
                  <a:pt x="1976" y="635"/>
                </a:lnTo>
                <a:lnTo>
                  <a:pt x="1980" y="635"/>
                </a:lnTo>
                <a:lnTo>
                  <a:pt x="1982" y="635"/>
                </a:lnTo>
                <a:lnTo>
                  <a:pt x="1982" y="635"/>
                </a:lnTo>
                <a:lnTo>
                  <a:pt x="1984" y="635"/>
                </a:lnTo>
                <a:lnTo>
                  <a:pt x="1988" y="631"/>
                </a:lnTo>
                <a:lnTo>
                  <a:pt x="1991" y="623"/>
                </a:lnTo>
                <a:lnTo>
                  <a:pt x="1993" y="617"/>
                </a:lnTo>
                <a:lnTo>
                  <a:pt x="1993" y="614"/>
                </a:lnTo>
                <a:lnTo>
                  <a:pt x="1995" y="612"/>
                </a:lnTo>
                <a:lnTo>
                  <a:pt x="1995" y="610"/>
                </a:lnTo>
                <a:lnTo>
                  <a:pt x="1991" y="610"/>
                </a:lnTo>
                <a:lnTo>
                  <a:pt x="1991" y="608"/>
                </a:lnTo>
                <a:lnTo>
                  <a:pt x="1995" y="608"/>
                </a:lnTo>
                <a:lnTo>
                  <a:pt x="1995" y="608"/>
                </a:lnTo>
                <a:lnTo>
                  <a:pt x="1997" y="606"/>
                </a:lnTo>
                <a:lnTo>
                  <a:pt x="1997" y="604"/>
                </a:lnTo>
                <a:lnTo>
                  <a:pt x="1997" y="604"/>
                </a:lnTo>
                <a:lnTo>
                  <a:pt x="1997" y="602"/>
                </a:lnTo>
                <a:lnTo>
                  <a:pt x="1995" y="600"/>
                </a:lnTo>
                <a:lnTo>
                  <a:pt x="1995" y="598"/>
                </a:lnTo>
                <a:lnTo>
                  <a:pt x="1997" y="596"/>
                </a:lnTo>
                <a:lnTo>
                  <a:pt x="1997" y="593"/>
                </a:lnTo>
                <a:lnTo>
                  <a:pt x="1995" y="593"/>
                </a:lnTo>
                <a:lnTo>
                  <a:pt x="1997" y="591"/>
                </a:lnTo>
                <a:lnTo>
                  <a:pt x="1997" y="591"/>
                </a:lnTo>
                <a:lnTo>
                  <a:pt x="1993" y="589"/>
                </a:lnTo>
                <a:lnTo>
                  <a:pt x="1988" y="589"/>
                </a:lnTo>
                <a:lnTo>
                  <a:pt x="1986" y="587"/>
                </a:lnTo>
                <a:lnTo>
                  <a:pt x="1986" y="587"/>
                </a:lnTo>
                <a:lnTo>
                  <a:pt x="1986" y="587"/>
                </a:lnTo>
                <a:lnTo>
                  <a:pt x="1988" y="587"/>
                </a:lnTo>
                <a:lnTo>
                  <a:pt x="1993" y="587"/>
                </a:lnTo>
                <a:lnTo>
                  <a:pt x="1995" y="587"/>
                </a:lnTo>
                <a:lnTo>
                  <a:pt x="1999" y="587"/>
                </a:lnTo>
                <a:lnTo>
                  <a:pt x="1999" y="587"/>
                </a:lnTo>
                <a:lnTo>
                  <a:pt x="2001" y="587"/>
                </a:lnTo>
                <a:lnTo>
                  <a:pt x="2003" y="583"/>
                </a:lnTo>
                <a:lnTo>
                  <a:pt x="2005" y="583"/>
                </a:lnTo>
                <a:lnTo>
                  <a:pt x="2005" y="581"/>
                </a:lnTo>
                <a:lnTo>
                  <a:pt x="2001" y="579"/>
                </a:lnTo>
                <a:lnTo>
                  <a:pt x="1999" y="579"/>
                </a:lnTo>
                <a:lnTo>
                  <a:pt x="1997" y="577"/>
                </a:lnTo>
                <a:lnTo>
                  <a:pt x="1997" y="577"/>
                </a:lnTo>
                <a:lnTo>
                  <a:pt x="1999" y="577"/>
                </a:lnTo>
                <a:lnTo>
                  <a:pt x="1999" y="577"/>
                </a:lnTo>
                <a:lnTo>
                  <a:pt x="2001" y="579"/>
                </a:lnTo>
                <a:lnTo>
                  <a:pt x="2005" y="579"/>
                </a:lnTo>
                <a:lnTo>
                  <a:pt x="2007" y="579"/>
                </a:lnTo>
                <a:lnTo>
                  <a:pt x="2007" y="579"/>
                </a:lnTo>
                <a:lnTo>
                  <a:pt x="2009" y="579"/>
                </a:lnTo>
                <a:lnTo>
                  <a:pt x="2011" y="577"/>
                </a:lnTo>
                <a:lnTo>
                  <a:pt x="2011" y="575"/>
                </a:lnTo>
                <a:lnTo>
                  <a:pt x="2011" y="575"/>
                </a:lnTo>
                <a:lnTo>
                  <a:pt x="2011" y="572"/>
                </a:lnTo>
                <a:lnTo>
                  <a:pt x="2014" y="572"/>
                </a:lnTo>
                <a:lnTo>
                  <a:pt x="2014" y="568"/>
                </a:lnTo>
                <a:lnTo>
                  <a:pt x="2016" y="570"/>
                </a:lnTo>
                <a:lnTo>
                  <a:pt x="2018" y="568"/>
                </a:lnTo>
                <a:lnTo>
                  <a:pt x="2018" y="566"/>
                </a:lnTo>
                <a:lnTo>
                  <a:pt x="2020" y="564"/>
                </a:lnTo>
                <a:lnTo>
                  <a:pt x="2020" y="564"/>
                </a:lnTo>
                <a:lnTo>
                  <a:pt x="2018" y="560"/>
                </a:lnTo>
                <a:lnTo>
                  <a:pt x="2020" y="556"/>
                </a:lnTo>
                <a:lnTo>
                  <a:pt x="2016" y="554"/>
                </a:lnTo>
                <a:lnTo>
                  <a:pt x="2014" y="554"/>
                </a:lnTo>
                <a:lnTo>
                  <a:pt x="2014" y="556"/>
                </a:lnTo>
                <a:lnTo>
                  <a:pt x="2011" y="554"/>
                </a:lnTo>
                <a:lnTo>
                  <a:pt x="2005" y="552"/>
                </a:lnTo>
                <a:lnTo>
                  <a:pt x="2011" y="552"/>
                </a:lnTo>
                <a:lnTo>
                  <a:pt x="2014" y="552"/>
                </a:lnTo>
                <a:lnTo>
                  <a:pt x="2014" y="554"/>
                </a:lnTo>
                <a:lnTo>
                  <a:pt x="2018" y="554"/>
                </a:lnTo>
                <a:lnTo>
                  <a:pt x="2018" y="552"/>
                </a:lnTo>
                <a:lnTo>
                  <a:pt x="2018" y="552"/>
                </a:lnTo>
                <a:lnTo>
                  <a:pt x="2022" y="549"/>
                </a:lnTo>
                <a:lnTo>
                  <a:pt x="2024" y="549"/>
                </a:lnTo>
                <a:lnTo>
                  <a:pt x="2026" y="547"/>
                </a:lnTo>
                <a:lnTo>
                  <a:pt x="2026" y="545"/>
                </a:lnTo>
                <a:lnTo>
                  <a:pt x="2024" y="545"/>
                </a:lnTo>
                <a:lnTo>
                  <a:pt x="2022" y="543"/>
                </a:lnTo>
                <a:lnTo>
                  <a:pt x="2020" y="539"/>
                </a:lnTo>
                <a:lnTo>
                  <a:pt x="2018" y="537"/>
                </a:lnTo>
                <a:lnTo>
                  <a:pt x="2016" y="539"/>
                </a:lnTo>
                <a:lnTo>
                  <a:pt x="2014" y="539"/>
                </a:lnTo>
                <a:lnTo>
                  <a:pt x="2014" y="535"/>
                </a:lnTo>
                <a:lnTo>
                  <a:pt x="2011" y="535"/>
                </a:lnTo>
                <a:lnTo>
                  <a:pt x="2011" y="533"/>
                </a:lnTo>
                <a:lnTo>
                  <a:pt x="2016" y="533"/>
                </a:lnTo>
                <a:lnTo>
                  <a:pt x="2018" y="533"/>
                </a:lnTo>
                <a:lnTo>
                  <a:pt x="2024" y="535"/>
                </a:lnTo>
                <a:lnTo>
                  <a:pt x="2028" y="533"/>
                </a:lnTo>
                <a:lnTo>
                  <a:pt x="2028" y="533"/>
                </a:lnTo>
                <a:lnTo>
                  <a:pt x="2032" y="528"/>
                </a:lnTo>
                <a:lnTo>
                  <a:pt x="2032" y="528"/>
                </a:lnTo>
                <a:lnTo>
                  <a:pt x="2035" y="526"/>
                </a:lnTo>
                <a:lnTo>
                  <a:pt x="2032" y="526"/>
                </a:lnTo>
                <a:lnTo>
                  <a:pt x="2026" y="522"/>
                </a:lnTo>
                <a:lnTo>
                  <a:pt x="2026" y="522"/>
                </a:lnTo>
                <a:lnTo>
                  <a:pt x="2028" y="522"/>
                </a:lnTo>
                <a:lnTo>
                  <a:pt x="2037" y="522"/>
                </a:lnTo>
                <a:lnTo>
                  <a:pt x="2041" y="520"/>
                </a:lnTo>
                <a:lnTo>
                  <a:pt x="2047" y="520"/>
                </a:lnTo>
                <a:lnTo>
                  <a:pt x="2053" y="518"/>
                </a:lnTo>
                <a:lnTo>
                  <a:pt x="2053" y="516"/>
                </a:lnTo>
                <a:lnTo>
                  <a:pt x="2053" y="516"/>
                </a:lnTo>
                <a:lnTo>
                  <a:pt x="2051" y="514"/>
                </a:lnTo>
                <a:lnTo>
                  <a:pt x="2049" y="512"/>
                </a:lnTo>
                <a:lnTo>
                  <a:pt x="2051" y="512"/>
                </a:lnTo>
                <a:lnTo>
                  <a:pt x="2055" y="514"/>
                </a:lnTo>
                <a:lnTo>
                  <a:pt x="2055" y="512"/>
                </a:lnTo>
                <a:lnTo>
                  <a:pt x="2058" y="508"/>
                </a:lnTo>
                <a:lnTo>
                  <a:pt x="2060" y="508"/>
                </a:lnTo>
                <a:lnTo>
                  <a:pt x="2062" y="505"/>
                </a:lnTo>
                <a:lnTo>
                  <a:pt x="2058" y="503"/>
                </a:lnTo>
                <a:lnTo>
                  <a:pt x="2055" y="503"/>
                </a:lnTo>
                <a:lnTo>
                  <a:pt x="2055" y="501"/>
                </a:lnTo>
                <a:lnTo>
                  <a:pt x="2060" y="503"/>
                </a:lnTo>
                <a:lnTo>
                  <a:pt x="2064" y="503"/>
                </a:lnTo>
                <a:lnTo>
                  <a:pt x="2068" y="503"/>
                </a:lnTo>
                <a:lnTo>
                  <a:pt x="2068" y="503"/>
                </a:lnTo>
                <a:lnTo>
                  <a:pt x="2064" y="508"/>
                </a:lnTo>
                <a:lnTo>
                  <a:pt x="2060" y="512"/>
                </a:lnTo>
                <a:lnTo>
                  <a:pt x="2060" y="514"/>
                </a:lnTo>
                <a:lnTo>
                  <a:pt x="2060" y="516"/>
                </a:lnTo>
                <a:lnTo>
                  <a:pt x="2060" y="516"/>
                </a:lnTo>
                <a:lnTo>
                  <a:pt x="2058" y="518"/>
                </a:lnTo>
                <a:lnTo>
                  <a:pt x="2058" y="520"/>
                </a:lnTo>
                <a:lnTo>
                  <a:pt x="2062" y="522"/>
                </a:lnTo>
                <a:lnTo>
                  <a:pt x="2062" y="520"/>
                </a:lnTo>
                <a:lnTo>
                  <a:pt x="2064" y="520"/>
                </a:lnTo>
                <a:lnTo>
                  <a:pt x="2066" y="520"/>
                </a:lnTo>
                <a:lnTo>
                  <a:pt x="2066" y="518"/>
                </a:lnTo>
                <a:lnTo>
                  <a:pt x="2068" y="516"/>
                </a:lnTo>
                <a:lnTo>
                  <a:pt x="2068" y="516"/>
                </a:lnTo>
                <a:lnTo>
                  <a:pt x="2070" y="514"/>
                </a:lnTo>
                <a:lnTo>
                  <a:pt x="2072" y="516"/>
                </a:lnTo>
                <a:lnTo>
                  <a:pt x="2072" y="516"/>
                </a:lnTo>
                <a:lnTo>
                  <a:pt x="2074" y="518"/>
                </a:lnTo>
                <a:lnTo>
                  <a:pt x="2076" y="516"/>
                </a:lnTo>
                <a:lnTo>
                  <a:pt x="2076" y="516"/>
                </a:lnTo>
                <a:lnTo>
                  <a:pt x="2076" y="516"/>
                </a:lnTo>
                <a:lnTo>
                  <a:pt x="2079" y="514"/>
                </a:lnTo>
                <a:lnTo>
                  <a:pt x="2079" y="512"/>
                </a:lnTo>
                <a:lnTo>
                  <a:pt x="2079" y="512"/>
                </a:lnTo>
                <a:lnTo>
                  <a:pt x="2081" y="512"/>
                </a:lnTo>
                <a:lnTo>
                  <a:pt x="2081" y="514"/>
                </a:lnTo>
                <a:lnTo>
                  <a:pt x="2081" y="516"/>
                </a:lnTo>
                <a:lnTo>
                  <a:pt x="2083" y="514"/>
                </a:lnTo>
                <a:lnTo>
                  <a:pt x="2085" y="512"/>
                </a:lnTo>
                <a:lnTo>
                  <a:pt x="2089" y="510"/>
                </a:lnTo>
                <a:lnTo>
                  <a:pt x="2091" y="510"/>
                </a:lnTo>
                <a:lnTo>
                  <a:pt x="2091" y="508"/>
                </a:lnTo>
                <a:lnTo>
                  <a:pt x="2089" y="503"/>
                </a:lnTo>
                <a:lnTo>
                  <a:pt x="2089" y="503"/>
                </a:lnTo>
                <a:lnTo>
                  <a:pt x="2089" y="503"/>
                </a:lnTo>
                <a:lnTo>
                  <a:pt x="2089" y="501"/>
                </a:lnTo>
                <a:lnTo>
                  <a:pt x="2089" y="501"/>
                </a:lnTo>
                <a:lnTo>
                  <a:pt x="2091" y="503"/>
                </a:lnTo>
                <a:lnTo>
                  <a:pt x="2091" y="503"/>
                </a:lnTo>
                <a:lnTo>
                  <a:pt x="2095" y="505"/>
                </a:lnTo>
                <a:lnTo>
                  <a:pt x="2097" y="505"/>
                </a:lnTo>
                <a:lnTo>
                  <a:pt x="2097" y="505"/>
                </a:lnTo>
                <a:lnTo>
                  <a:pt x="2099" y="505"/>
                </a:lnTo>
                <a:lnTo>
                  <a:pt x="2106" y="501"/>
                </a:lnTo>
                <a:lnTo>
                  <a:pt x="2106" y="501"/>
                </a:lnTo>
                <a:lnTo>
                  <a:pt x="2108" y="499"/>
                </a:lnTo>
                <a:lnTo>
                  <a:pt x="2108" y="497"/>
                </a:lnTo>
                <a:lnTo>
                  <a:pt x="2110" y="497"/>
                </a:lnTo>
                <a:lnTo>
                  <a:pt x="2110" y="497"/>
                </a:lnTo>
                <a:lnTo>
                  <a:pt x="2112" y="497"/>
                </a:lnTo>
                <a:lnTo>
                  <a:pt x="2112" y="495"/>
                </a:lnTo>
                <a:lnTo>
                  <a:pt x="2114" y="495"/>
                </a:lnTo>
                <a:lnTo>
                  <a:pt x="2116" y="489"/>
                </a:lnTo>
                <a:lnTo>
                  <a:pt x="2120" y="482"/>
                </a:lnTo>
                <a:lnTo>
                  <a:pt x="2123" y="482"/>
                </a:lnTo>
                <a:lnTo>
                  <a:pt x="2123" y="480"/>
                </a:lnTo>
                <a:lnTo>
                  <a:pt x="2123" y="478"/>
                </a:lnTo>
                <a:lnTo>
                  <a:pt x="2123" y="478"/>
                </a:lnTo>
                <a:lnTo>
                  <a:pt x="2123" y="478"/>
                </a:lnTo>
                <a:lnTo>
                  <a:pt x="2125" y="476"/>
                </a:lnTo>
                <a:lnTo>
                  <a:pt x="2125" y="476"/>
                </a:lnTo>
                <a:lnTo>
                  <a:pt x="2127" y="472"/>
                </a:lnTo>
                <a:lnTo>
                  <a:pt x="2129" y="472"/>
                </a:lnTo>
                <a:lnTo>
                  <a:pt x="2129" y="472"/>
                </a:lnTo>
                <a:lnTo>
                  <a:pt x="2131" y="470"/>
                </a:lnTo>
                <a:lnTo>
                  <a:pt x="2137" y="466"/>
                </a:lnTo>
                <a:lnTo>
                  <a:pt x="2139" y="466"/>
                </a:lnTo>
                <a:lnTo>
                  <a:pt x="2139" y="466"/>
                </a:lnTo>
                <a:lnTo>
                  <a:pt x="2141" y="463"/>
                </a:lnTo>
                <a:lnTo>
                  <a:pt x="2141" y="461"/>
                </a:lnTo>
                <a:lnTo>
                  <a:pt x="2141" y="459"/>
                </a:lnTo>
                <a:lnTo>
                  <a:pt x="2139" y="457"/>
                </a:lnTo>
                <a:lnTo>
                  <a:pt x="2139" y="457"/>
                </a:lnTo>
                <a:lnTo>
                  <a:pt x="2139" y="457"/>
                </a:lnTo>
                <a:lnTo>
                  <a:pt x="2141" y="457"/>
                </a:lnTo>
                <a:lnTo>
                  <a:pt x="2141" y="457"/>
                </a:lnTo>
                <a:lnTo>
                  <a:pt x="2141" y="455"/>
                </a:lnTo>
                <a:lnTo>
                  <a:pt x="2139" y="455"/>
                </a:lnTo>
                <a:lnTo>
                  <a:pt x="2139" y="453"/>
                </a:lnTo>
                <a:lnTo>
                  <a:pt x="2139" y="453"/>
                </a:lnTo>
                <a:lnTo>
                  <a:pt x="2141" y="453"/>
                </a:lnTo>
                <a:lnTo>
                  <a:pt x="2148" y="457"/>
                </a:lnTo>
                <a:lnTo>
                  <a:pt x="2152" y="459"/>
                </a:lnTo>
                <a:lnTo>
                  <a:pt x="2156" y="461"/>
                </a:lnTo>
                <a:lnTo>
                  <a:pt x="2158" y="461"/>
                </a:lnTo>
                <a:lnTo>
                  <a:pt x="2160" y="461"/>
                </a:lnTo>
                <a:lnTo>
                  <a:pt x="2164" y="459"/>
                </a:lnTo>
                <a:lnTo>
                  <a:pt x="2164" y="459"/>
                </a:lnTo>
                <a:lnTo>
                  <a:pt x="2162" y="457"/>
                </a:lnTo>
                <a:lnTo>
                  <a:pt x="2162" y="457"/>
                </a:lnTo>
                <a:lnTo>
                  <a:pt x="2169" y="459"/>
                </a:lnTo>
                <a:lnTo>
                  <a:pt x="2171" y="459"/>
                </a:lnTo>
                <a:lnTo>
                  <a:pt x="2173" y="457"/>
                </a:lnTo>
                <a:lnTo>
                  <a:pt x="2173" y="455"/>
                </a:lnTo>
                <a:lnTo>
                  <a:pt x="2175" y="455"/>
                </a:lnTo>
                <a:lnTo>
                  <a:pt x="2177" y="455"/>
                </a:lnTo>
                <a:lnTo>
                  <a:pt x="2181" y="455"/>
                </a:lnTo>
                <a:lnTo>
                  <a:pt x="2183" y="455"/>
                </a:lnTo>
                <a:lnTo>
                  <a:pt x="2185" y="455"/>
                </a:lnTo>
                <a:lnTo>
                  <a:pt x="2190" y="455"/>
                </a:lnTo>
                <a:lnTo>
                  <a:pt x="2196" y="453"/>
                </a:lnTo>
                <a:lnTo>
                  <a:pt x="2200" y="451"/>
                </a:lnTo>
                <a:lnTo>
                  <a:pt x="2204" y="451"/>
                </a:lnTo>
                <a:lnTo>
                  <a:pt x="2213" y="449"/>
                </a:lnTo>
                <a:lnTo>
                  <a:pt x="2215" y="449"/>
                </a:lnTo>
                <a:lnTo>
                  <a:pt x="2219" y="447"/>
                </a:lnTo>
                <a:lnTo>
                  <a:pt x="2221" y="447"/>
                </a:lnTo>
                <a:lnTo>
                  <a:pt x="2223" y="447"/>
                </a:lnTo>
                <a:lnTo>
                  <a:pt x="2225" y="447"/>
                </a:lnTo>
                <a:lnTo>
                  <a:pt x="2227" y="445"/>
                </a:lnTo>
                <a:lnTo>
                  <a:pt x="2229" y="445"/>
                </a:lnTo>
                <a:lnTo>
                  <a:pt x="2231" y="443"/>
                </a:lnTo>
                <a:lnTo>
                  <a:pt x="2236" y="440"/>
                </a:lnTo>
                <a:lnTo>
                  <a:pt x="2236" y="440"/>
                </a:lnTo>
                <a:lnTo>
                  <a:pt x="2236" y="440"/>
                </a:lnTo>
                <a:lnTo>
                  <a:pt x="2238" y="438"/>
                </a:lnTo>
                <a:lnTo>
                  <a:pt x="2238" y="436"/>
                </a:lnTo>
                <a:lnTo>
                  <a:pt x="2242" y="436"/>
                </a:lnTo>
                <a:lnTo>
                  <a:pt x="2244" y="434"/>
                </a:lnTo>
                <a:lnTo>
                  <a:pt x="2244" y="434"/>
                </a:lnTo>
                <a:lnTo>
                  <a:pt x="2242" y="432"/>
                </a:lnTo>
                <a:lnTo>
                  <a:pt x="2244" y="432"/>
                </a:lnTo>
                <a:lnTo>
                  <a:pt x="2248" y="430"/>
                </a:lnTo>
                <a:lnTo>
                  <a:pt x="2248" y="430"/>
                </a:lnTo>
                <a:lnTo>
                  <a:pt x="2252" y="428"/>
                </a:lnTo>
                <a:lnTo>
                  <a:pt x="2257" y="428"/>
                </a:lnTo>
                <a:close/>
                <a:moveTo>
                  <a:pt x="1886" y="1627"/>
                </a:moveTo>
                <a:lnTo>
                  <a:pt x="1882" y="1627"/>
                </a:lnTo>
                <a:lnTo>
                  <a:pt x="1879" y="1627"/>
                </a:lnTo>
                <a:lnTo>
                  <a:pt x="1877" y="1629"/>
                </a:lnTo>
                <a:lnTo>
                  <a:pt x="1877" y="1631"/>
                </a:lnTo>
                <a:lnTo>
                  <a:pt x="1879" y="1631"/>
                </a:lnTo>
                <a:lnTo>
                  <a:pt x="1882" y="1631"/>
                </a:lnTo>
                <a:lnTo>
                  <a:pt x="1884" y="1631"/>
                </a:lnTo>
                <a:lnTo>
                  <a:pt x="1884" y="1631"/>
                </a:lnTo>
                <a:lnTo>
                  <a:pt x="1886" y="1631"/>
                </a:lnTo>
                <a:lnTo>
                  <a:pt x="1888" y="1627"/>
                </a:lnTo>
                <a:lnTo>
                  <a:pt x="1888" y="1627"/>
                </a:lnTo>
                <a:lnTo>
                  <a:pt x="1886" y="1627"/>
                </a:lnTo>
                <a:close/>
                <a:moveTo>
                  <a:pt x="1882" y="1625"/>
                </a:moveTo>
                <a:lnTo>
                  <a:pt x="1884" y="1623"/>
                </a:lnTo>
                <a:lnTo>
                  <a:pt x="1884" y="1623"/>
                </a:lnTo>
                <a:lnTo>
                  <a:pt x="1882" y="1623"/>
                </a:lnTo>
                <a:lnTo>
                  <a:pt x="1882" y="1623"/>
                </a:lnTo>
                <a:lnTo>
                  <a:pt x="1882" y="1623"/>
                </a:lnTo>
                <a:lnTo>
                  <a:pt x="1879" y="1623"/>
                </a:lnTo>
                <a:lnTo>
                  <a:pt x="1879" y="1623"/>
                </a:lnTo>
                <a:lnTo>
                  <a:pt x="1879" y="1625"/>
                </a:lnTo>
                <a:lnTo>
                  <a:pt x="1879" y="1627"/>
                </a:lnTo>
                <a:lnTo>
                  <a:pt x="1882" y="1625"/>
                </a:lnTo>
                <a:close/>
                <a:moveTo>
                  <a:pt x="1877" y="1629"/>
                </a:moveTo>
                <a:lnTo>
                  <a:pt x="1879" y="1627"/>
                </a:lnTo>
                <a:lnTo>
                  <a:pt x="1877" y="1625"/>
                </a:lnTo>
                <a:lnTo>
                  <a:pt x="1877" y="1623"/>
                </a:lnTo>
                <a:lnTo>
                  <a:pt x="1877" y="1623"/>
                </a:lnTo>
                <a:lnTo>
                  <a:pt x="1877" y="1623"/>
                </a:lnTo>
                <a:lnTo>
                  <a:pt x="1877" y="1623"/>
                </a:lnTo>
                <a:lnTo>
                  <a:pt x="1877" y="1625"/>
                </a:lnTo>
                <a:lnTo>
                  <a:pt x="1877" y="1627"/>
                </a:lnTo>
                <a:lnTo>
                  <a:pt x="1875" y="1627"/>
                </a:lnTo>
                <a:lnTo>
                  <a:pt x="1875" y="1629"/>
                </a:lnTo>
                <a:lnTo>
                  <a:pt x="1875" y="1631"/>
                </a:lnTo>
                <a:lnTo>
                  <a:pt x="1877" y="1631"/>
                </a:lnTo>
                <a:lnTo>
                  <a:pt x="1877" y="1629"/>
                </a:lnTo>
                <a:close/>
                <a:moveTo>
                  <a:pt x="1890" y="1629"/>
                </a:moveTo>
                <a:lnTo>
                  <a:pt x="1890" y="1631"/>
                </a:lnTo>
                <a:lnTo>
                  <a:pt x="1888" y="1631"/>
                </a:lnTo>
                <a:lnTo>
                  <a:pt x="1886" y="1631"/>
                </a:lnTo>
                <a:lnTo>
                  <a:pt x="1886" y="1633"/>
                </a:lnTo>
                <a:lnTo>
                  <a:pt x="1888" y="1633"/>
                </a:lnTo>
                <a:lnTo>
                  <a:pt x="1892" y="1633"/>
                </a:lnTo>
                <a:lnTo>
                  <a:pt x="1892" y="1631"/>
                </a:lnTo>
                <a:lnTo>
                  <a:pt x="1892" y="1631"/>
                </a:lnTo>
                <a:lnTo>
                  <a:pt x="1892" y="1631"/>
                </a:lnTo>
                <a:lnTo>
                  <a:pt x="1890" y="1629"/>
                </a:lnTo>
                <a:close/>
                <a:moveTo>
                  <a:pt x="2156" y="1032"/>
                </a:moveTo>
                <a:lnTo>
                  <a:pt x="2154" y="1034"/>
                </a:lnTo>
                <a:lnTo>
                  <a:pt x="2154" y="1036"/>
                </a:lnTo>
                <a:lnTo>
                  <a:pt x="2154" y="1036"/>
                </a:lnTo>
                <a:lnTo>
                  <a:pt x="2156" y="1036"/>
                </a:lnTo>
                <a:lnTo>
                  <a:pt x="2156" y="1034"/>
                </a:lnTo>
                <a:lnTo>
                  <a:pt x="2156" y="1034"/>
                </a:lnTo>
                <a:lnTo>
                  <a:pt x="2156" y="1032"/>
                </a:lnTo>
                <a:close/>
                <a:moveTo>
                  <a:pt x="1963" y="1671"/>
                </a:moveTo>
                <a:lnTo>
                  <a:pt x="1961" y="1671"/>
                </a:lnTo>
                <a:lnTo>
                  <a:pt x="1961" y="1671"/>
                </a:lnTo>
                <a:lnTo>
                  <a:pt x="1961" y="1673"/>
                </a:lnTo>
                <a:lnTo>
                  <a:pt x="1961" y="1675"/>
                </a:lnTo>
                <a:lnTo>
                  <a:pt x="1963" y="1673"/>
                </a:lnTo>
                <a:lnTo>
                  <a:pt x="1963" y="1671"/>
                </a:lnTo>
                <a:lnTo>
                  <a:pt x="1963" y="1671"/>
                </a:lnTo>
                <a:lnTo>
                  <a:pt x="1963" y="1671"/>
                </a:lnTo>
                <a:lnTo>
                  <a:pt x="1963" y="1671"/>
                </a:lnTo>
                <a:close/>
                <a:moveTo>
                  <a:pt x="2242" y="1063"/>
                </a:moveTo>
                <a:lnTo>
                  <a:pt x="2242" y="1061"/>
                </a:lnTo>
                <a:lnTo>
                  <a:pt x="2242" y="1061"/>
                </a:lnTo>
                <a:lnTo>
                  <a:pt x="2238" y="1061"/>
                </a:lnTo>
                <a:lnTo>
                  <a:pt x="2236" y="1061"/>
                </a:lnTo>
                <a:lnTo>
                  <a:pt x="2234" y="1059"/>
                </a:lnTo>
                <a:lnTo>
                  <a:pt x="2234" y="1059"/>
                </a:lnTo>
                <a:lnTo>
                  <a:pt x="2234" y="1061"/>
                </a:lnTo>
                <a:lnTo>
                  <a:pt x="2234" y="1061"/>
                </a:lnTo>
                <a:lnTo>
                  <a:pt x="2236" y="1063"/>
                </a:lnTo>
                <a:lnTo>
                  <a:pt x="2240" y="1063"/>
                </a:lnTo>
                <a:lnTo>
                  <a:pt x="2242" y="1063"/>
                </a:lnTo>
                <a:lnTo>
                  <a:pt x="2242" y="1063"/>
                </a:lnTo>
                <a:close/>
                <a:moveTo>
                  <a:pt x="2246" y="1384"/>
                </a:moveTo>
                <a:lnTo>
                  <a:pt x="2244" y="1382"/>
                </a:lnTo>
                <a:lnTo>
                  <a:pt x="2244" y="1382"/>
                </a:lnTo>
                <a:lnTo>
                  <a:pt x="2240" y="1384"/>
                </a:lnTo>
                <a:lnTo>
                  <a:pt x="2240" y="1384"/>
                </a:lnTo>
                <a:lnTo>
                  <a:pt x="2240" y="1384"/>
                </a:lnTo>
                <a:lnTo>
                  <a:pt x="2242" y="1386"/>
                </a:lnTo>
                <a:lnTo>
                  <a:pt x="2242" y="1386"/>
                </a:lnTo>
                <a:lnTo>
                  <a:pt x="2244" y="1386"/>
                </a:lnTo>
                <a:lnTo>
                  <a:pt x="2246" y="1384"/>
                </a:lnTo>
                <a:lnTo>
                  <a:pt x="2246" y="1384"/>
                </a:lnTo>
                <a:close/>
                <a:moveTo>
                  <a:pt x="2244" y="1076"/>
                </a:moveTo>
                <a:lnTo>
                  <a:pt x="2244" y="1076"/>
                </a:lnTo>
                <a:lnTo>
                  <a:pt x="2244" y="1076"/>
                </a:lnTo>
                <a:lnTo>
                  <a:pt x="2246" y="1076"/>
                </a:lnTo>
                <a:lnTo>
                  <a:pt x="2244" y="1076"/>
                </a:lnTo>
                <a:lnTo>
                  <a:pt x="2244" y="1074"/>
                </a:lnTo>
                <a:lnTo>
                  <a:pt x="2244" y="1074"/>
                </a:lnTo>
                <a:lnTo>
                  <a:pt x="2242" y="1076"/>
                </a:lnTo>
                <a:lnTo>
                  <a:pt x="2244" y="1076"/>
                </a:lnTo>
                <a:close/>
                <a:moveTo>
                  <a:pt x="2246" y="1386"/>
                </a:moveTo>
                <a:lnTo>
                  <a:pt x="2246" y="1386"/>
                </a:lnTo>
                <a:lnTo>
                  <a:pt x="2244" y="1386"/>
                </a:lnTo>
                <a:lnTo>
                  <a:pt x="2244" y="1388"/>
                </a:lnTo>
                <a:lnTo>
                  <a:pt x="2246" y="1388"/>
                </a:lnTo>
                <a:lnTo>
                  <a:pt x="2246" y="1388"/>
                </a:lnTo>
                <a:lnTo>
                  <a:pt x="2246" y="1388"/>
                </a:lnTo>
                <a:lnTo>
                  <a:pt x="2246" y="1388"/>
                </a:lnTo>
                <a:lnTo>
                  <a:pt x="2246" y="1386"/>
                </a:lnTo>
                <a:close/>
                <a:moveTo>
                  <a:pt x="2213" y="1044"/>
                </a:moveTo>
                <a:lnTo>
                  <a:pt x="2211" y="1044"/>
                </a:lnTo>
                <a:lnTo>
                  <a:pt x="2211" y="1046"/>
                </a:lnTo>
                <a:lnTo>
                  <a:pt x="2211" y="1046"/>
                </a:lnTo>
                <a:lnTo>
                  <a:pt x="2213" y="1046"/>
                </a:lnTo>
                <a:lnTo>
                  <a:pt x="2215" y="1048"/>
                </a:lnTo>
                <a:lnTo>
                  <a:pt x="2215" y="1048"/>
                </a:lnTo>
                <a:lnTo>
                  <a:pt x="2217" y="1046"/>
                </a:lnTo>
                <a:lnTo>
                  <a:pt x="2217" y="1046"/>
                </a:lnTo>
                <a:lnTo>
                  <a:pt x="2215" y="1044"/>
                </a:lnTo>
                <a:lnTo>
                  <a:pt x="2213" y="1044"/>
                </a:lnTo>
                <a:close/>
                <a:moveTo>
                  <a:pt x="2227" y="2581"/>
                </a:moveTo>
                <a:lnTo>
                  <a:pt x="2227" y="2581"/>
                </a:lnTo>
                <a:lnTo>
                  <a:pt x="2225" y="2581"/>
                </a:lnTo>
                <a:lnTo>
                  <a:pt x="2225" y="2581"/>
                </a:lnTo>
                <a:lnTo>
                  <a:pt x="2225" y="2583"/>
                </a:lnTo>
                <a:lnTo>
                  <a:pt x="2227" y="2583"/>
                </a:lnTo>
                <a:lnTo>
                  <a:pt x="2227" y="2583"/>
                </a:lnTo>
                <a:lnTo>
                  <a:pt x="2227" y="2581"/>
                </a:lnTo>
                <a:close/>
                <a:moveTo>
                  <a:pt x="2196" y="1048"/>
                </a:moveTo>
                <a:lnTo>
                  <a:pt x="2194" y="1048"/>
                </a:lnTo>
                <a:lnTo>
                  <a:pt x="2194" y="1050"/>
                </a:lnTo>
                <a:lnTo>
                  <a:pt x="2194" y="1050"/>
                </a:lnTo>
                <a:lnTo>
                  <a:pt x="2196" y="1050"/>
                </a:lnTo>
                <a:lnTo>
                  <a:pt x="2198" y="1050"/>
                </a:lnTo>
                <a:lnTo>
                  <a:pt x="2198" y="1053"/>
                </a:lnTo>
                <a:lnTo>
                  <a:pt x="2200" y="1050"/>
                </a:lnTo>
                <a:lnTo>
                  <a:pt x="2202" y="1050"/>
                </a:lnTo>
                <a:lnTo>
                  <a:pt x="2200" y="1050"/>
                </a:lnTo>
                <a:lnTo>
                  <a:pt x="2196" y="1048"/>
                </a:lnTo>
                <a:close/>
                <a:moveTo>
                  <a:pt x="2198" y="1046"/>
                </a:moveTo>
                <a:lnTo>
                  <a:pt x="2200" y="1046"/>
                </a:lnTo>
                <a:lnTo>
                  <a:pt x="2200" y="1048"/>
                </a:lnTo>
                <a:lnTo>
                  <a:pt x="2204" y="1048"/>
                </a:lnTo>
                <a:lnTo>
                  <a:pt x="2204" y="1048"/>
                </a:lnTo>
                <a:lnTo>
                  <a:pt x="2202" y="1048"/>
                </a:lnTo>
                <a:lnTo>
                  <a:pt x="2198" y="1046"/>
                </a:lnTo>
                <a:close/>
                <a:moveTo>
                  <a:pt x="2192" y="1048"/>
                </a:moveTo>
                <a:lnTo>
                  <a:pt x="2192" y="1048"/>
                </a:lnTo>
                <a:lnTo>
                  <a:pt x="2190" y="1048"/>
                </a:lnTo>
                <a:lnTo>
                  <a:pt x="2192" y="1048"/>
                </a:lnTo>
                <a:lnTo>
                  <a:pt x="2194" y="1048"/>
                </a:lnTo>
                <a:lnTo>
                  <a:pt x="2194" y="1048"/>
                </a:lnTo>
                <a:lnTo>
                  <a:pt x="2194" y="1048"/>
                </a:lnTo>
                <a:lnTo>
                  <a:pt x="2192" y="1048"/>
                </a:lnTo>
                <a:close/>
                <a:moveTo>
                  <a:pt x="1720" y="1401"/>
                </a:moveTo>
                <a:lnTo>
                  <a:pt x="1720" y="1399"/>
                </a:lnTo>
                <a:lnTo>
                  <a:pt x="1720" y="1401"/>
                </a:lnTo>
                <a:lnTo>
                  <a:pt x="1720" y="1401"/>
                </a:lnTo>
                <a:lnTo>
                  <a:pt x="1720" y="1401"/>
                </a:lnTo>
                <a:lnTo>
                  <a:pt x="1720" y="1401"/>
                </a:lnTo>
                <a:lnTo>
                  <a:pt x="1720" y="1401"/>
                </a:lnTo>
                <a:lnTo>
                  <a:pt x="1720" y="1401"/>
                </a:lnTo>
                <a:lnTo>
                  <a:pt x="1720" y="1401"/>
                </a:lnTo>
                <a:close/>
                <a:moveTo>
                  <a:pt x="1695" y="1367"/>
                </a:moveTo>
                <a:lnTo>
                  <a:pt x="1695" y="1365"/>
                </a:lnTo>
                <a:lnTo>
                  <a:pt x="1693" y="1367"/>
                </a:lnTo>
                <a:lnTo>
                  <a:pt x="1693" y="1367"/>
                </a:lnTo>
                <a:lnTo>
                  <a:pt x="1695" y="1367"/>
                </a:lnTo>
                <a:lnTo>
                  <a:pt x="1695" y="1367"/>
                </a:lnTo>
                <a:close/>
                <a:moveTo>
                  <a:pt x="1674" y="883"/>
                </a:moveTo>
                <a:lnTo>
                  <a:pt x="1674" y="883"/>
                </a:lnTo>
                <a:lnTo>
                  <a:pt x="1672" y="883"/>
                </a:lnTo>
                <a:lnTo>
                  <a:pt x="1672" y="885"/>
                </a:lnTo>
                <a:lnTo>
                  <a:pt x="1672" y="885"/>
                </a:lnTo>
                <a:lnTo>
                  <a:pt x="1674" y="885"/>
                </a:lnTo>
                <a:lnTo>
                  <a:pt x="1674" y="883"/>
                </a:lnTo>
                <a:close/>
                <a:moveTo>
                  <a:pt x="1670" y="889"/>
                </a:moveTo>
                <a:lnTo>
                  <a:pt x="1672" y="889"/>
                </a:lnTo>
                <a:lnTo>
                  <a:pt x="1672" y="887"/>
                </a:lnTo>
                <a:lnTo>
                  <a:pt x="1674" y="887"/>
                </a:lnTo>
                <a:lnTo>
                  <a:pt x="1672" y="887"/>
                </a:lnTo>
                <a:lnTo>
                  <a:pt x="1672" y="887"/>
                </a:lnTo>
                <a:lnTo>
                  <a:pt x="1670" y="887"/>
                </a:lnTo>
                <a:lnTo>
                  <a:pt x="1670" y="887"/>
                </a:lnTo>
                <a:lnTo>
                  <a:pt x="1670" y="889"/>
                </a:lnTo>
                <a:lnTo>
                  <a:pt x="1670" y="889"/>
                </a:lnTo>
                <a:close/>
                <a:moveTo>
                  <a:pt x="1701" y="1382"/>
                </a:moveTo>
                <a:lnTo>
                  <a:pt x="1701" y="1384"/>
                </a:lnTo>
                <a:lnTo>
                  <a:pt x="1701" y="1384"/>
                </a:lnTo>
                <a:lnTo>
                  <a:pt x="1701" y="1384"/>
                </a:lnTo>
                <a:lnTo>
                  <a:pt x="1701" y="1382"/>
                </a:lnTo>
                <a:lnTo>
                  <a:pt x="1701" y="1382"/>
                </a:lnTo>
                <a:lnTo>
                  <a:pt x="1701" y="1382"/>
                </a:lnTo>
                <a:close/>
                <a:moveTo>
                  <a:pt x="1714" y="864"/>
                </a:moveTo>
                <a:lnTo>
                  <a:pt x="1714" y="864"/>
                </a:lnTo>
                <a:lnTo>
                  <a:pt x="1714" y="862"/>
                </a:lnTo>
                <a:lnTo>
                  <a:pt x="1712" y="860"/>
                </a:lnTo>
                <a:lnTo>
                  <a:pt x="1710" y="858"/>
                </a:lnTo>
                <a:lnTo>
                  <a:pt x="1708" y="858"/>
                </a:lnTo>
                <a:lnTo>
                  <a:pt x="1699" y="853"/>
                </a:lnTo>
                <a:lnTo>
                  <a:pt x="1697" y="851"/>
                </a:lnTo>
                <a:lnTo>
                  <a:pt x="1693" y="851"/>
                </a:lnTo>
                <a:lnTo>
                  <a:pt x="1691" y="849"/>
                </a:lnTo>
                <a:lnTo>
                  <a:pt x="1685" y="849"/>
                </a:lnTo>
                <a:lnTo>
                  <a:pt x="1678" y="847"/>
                </a:lnTo>
                <a:lnTo>
                  <a:pt x="1676" y="847"/>
                </a:lnTo>
                <a:lnTo>
                  <a:pt x="1674" y="849"/>
                </a:lnTo>
                <a:lnTo>
                  <a:pt x="1674" y="849"/>
                </a:lnTo>
                <a:lnTo>
                  <a:pt x="1674" y="849"/>
                </a:lnTo>
                <a:lnTo>
                  <a:pt x="1683" y="853"/>
                </a:lnTo>
                <a:lnTo>
                  <a:pt x="1685" y="853"/>
                </a:lnTo>
                <a:lnTo>
                  <a:pt x="1685" y="856"/>
                </a:lnTo>
                <a:lnTo>
                  <a:pt x="1687" y="858"/>
                </a:lnTo>
                <a:lnTo>
                  <a:pt x="1687" y="858"/>
                </a:lnTo>
                <a:lnTo>
                  <a:pt x="1695" y="862"/>
                </a:lnTo>
                <a:lnTo>
                  <a:pt x="1697" y="862"/>
                </a:lnTo>
                <a:lnTo>
                  <a:pt x="1701" y="862"/>
                </a:lnTo>
                <a:lnTo>
                  <a:pt x="1706" y="864"/>
                </a:lnTo>
                <a:lnTo>
                  <a:pt x="1712" y="864"/>
                </a:lnTo>
                <a:lnTo>
                  <a:pt x="1714" y="864"/>
                </a:lnTo>
                <a:close/>
                <a:moveTo>
                  <a:pt x="1706" y="1388"/>
                </a:moveTo>
                <a:lnTo>
                  <a:pt x="1706" y="1390"/>
                </a:lnTo>
                <a:lnTo>
                  <a:pt x="1708" y="1390"/>
                </a:lnTo>
                <a:lnTo>
                  <a:pt x="1708" y="1388"/>
                </a:lnTo>
                <a:lnTo>
                  <a:pt x="1708" y="1388"/>
                </a:lnTo>
                <a:lnTo>
                  <a:pt x="1708" y="1388"/>
                </a:lnTo>
                <a:lnTo>
                  <a:pt x="1706" y="1388"/>
                </a:lnTo>
                <a:close/>
                <a:moveTo>
                  <a:pt x="1540" y="927"/>
                </a:moveTo>
                <a:lnTo>
                  <a:pt x="1542" y="925"/>
                </a:lnTo>
                <a:lnTo>
                  <a:pt x="1540" y="927"/>
                </a:lnTo>
                <a:lnTo>
                  <a:pt x="1538" y="927"/>
                </a:lnTo>
                <a:lnTo>
                  <a:pt x="1538" y="929"/>
                </a:lnTo>
                <a:lnTo>
                  <a:pt x="1540" y="927"/>
                </a:lnTo>
                <a:close/>
                <a:moveTo>
                  <a:pt x="1578" y="904"/>
                </a:moveTo>
                <a:lnTo>
                  <a:pt x="1578" y="904"/>
                </a:lnTo>
                <a:lnTo>
                  <a:pt x="1578" y="904"/>
                </a:lnTo>
                <a:lnTo>
                  <a:pt x="1580" y="904"/>
                </a:lnTo>
                <a:lnTo>
                  <a:pt x="1582" y="902"/>
                </a:lnTo>
                <a:lnTo>
                  <a:pt x="1580" y="902"/>
                </a:lnTo>
                <a:lnTo>
                  <a:pt x="1580" y="904"/>
                </a:lnTo>
                <a:lnTo>
                  <a:pt x="1578" y="904"/>
                </a:lnTo>
                <a:close/>
                <a:moveTo>
                  <a:pt x="1737" y="958"/>
                </a:moveTo>
                <a:lnTo>
                  <a:pt x="1739" y="958"/>
                </a:lnTo>
                <a:lnTo>
                  <a:pt x="1741" y="956"/>
                </a:lnTo>
                <a:lnTo>
                  <a:pt x="1743" y="956"/>
                </a:lnTo>
                <a:lnTo>
                  <a:pt x="1741" y="956"/>
                </a:lnTo>
                <a:lnTo>
                  <a:pt x="1739" y="956"/>
                </a:lnTo>
                <a:lnTo>
                  <a:pt x="1737" y="956"/>
                </a:lnTo>
                <a:lnTo>
                  <a:pt x="1737" y="956"/>
                </a:lnTo>
                <a:lnTo>
                  <a:pt x="1737" y="958"/>
                </a:lnTo>
                <a:close/>
                <a:moveTo>
                  <a:pt x="1536" y="931"/>
                </a:moveTo>
                <a:lnTo>
                  <a:pt x="1538" y="929"/>
                </a:lnTo>
                <a:lnTo>
                  <a:pt x="1540" y="931"/>
                </a:lnTo>
                <a:lnTo>
                  <a:pt x="1542" y="929"/>
                </a:lnTo>
                <a:lnTo>
                  <a:pt x="1542" y="929"/>
                </a:lnTo>
                <a:lnTo>
                  <a:pt x="1542" y="929"/>
                </a:lnTo>
                <a:lnTo>
                  <a:pt x="1544" y="925"/>
                </a:lnTo>
                <a:lnTo>
                  <a:pt x="1542" y="925"/>
                </a:lnTo>
                <a:lnTo>
                  <a:pt x="1540" y="929"/>
                </a:lnTo>
                <a:lnTo>
                  <a:pt x="1538" y="929"/>
                </a:lnTo>
                <a:lnTo>
                  <a:pt x="1536" y="931"/>
                </a:lnTo>
                <a:lnTo>
                  <a:pt x="1536" y="931"/>
                </a:lnTo>
                <a:close/>
                <a:moveTo>
                  <a:pt x="1699" y="1380"/>
                </a:moveTo>
                <a:lnTo>
                  <a:pt x="1697" y="1380"/>
                </a:lnTo>
                <a:lnTo>
                  <a:pt x="1697" y="1380"/>
                </a:lnTo>
                <a:lnTo>
                  <a:pt x="1697" y="1380"/>
                </a:lnTo>
                <a:lnTo>
                  <a:pt x="1697" y="1380"/>
                </a:lnTo>
                <a:lnTo>
                  <a:pt x="1697" y="1380"/>
                </a:lnTo>
                <a:lnTo>
                  <a:pt x="1699" y="1380"/>
                </a:lnTo>
                <a:lnTo>
                  <a:pt x="1699" y="1380"/>
                </a:lnTo>
                <a:lnTo>
                  <a:pt x="1699" y="1382"/>
                </a:lnTo>
                <a:lnTo>
                  <a:pt x="1701" y="1382"/>
                </a:lnTo>
                <a:lnTo>
                  <a:pt x="1699" y="1382"/>
                </a:lnTo>
                <a:lnTo>
                  <a:pt x="1699" y="1380"/>
                </a:lnTo>
                <a:lnTo>
                  <a:pt x="1699" y="1380"/>
                </a:lnTo>
                <a:close/>
                <a:moveTo>
                  <a:pt x="1672" y="1373"/>
                </a:moveTo>
                <a:lnTo>
                  <a:pt x="1670" y="1373"/>
                </a:lnTo>
                <a:lnTo>
                  <a:pt x="1670" y="1373"/>
                </a:lnTo>
                <a:lnTo>
                  <a:pt x="1668" y="1373"/>
                </a:lnTo>
                <a:lnTo>
                  <a:pt x="1668" y="1375"/>
                </a:lnTo>
                <a:lnTo>
                  <a:pt x="1670" y="1373"/>
                </a:lnTo>
                <a:lnTo>
                  <a:pt x="1672" y="1373"/>
                </a:lnTo>
                <a:close/>
                <a:moveTo>
                  <a:pt x="1672" y="1363"/>
                </a:moveTo>
                <a:lnTo>
                  <a:pt x="1672" y="1363"/>
                </a:lnTo>
                <a:lnTo>
                  <a:pt x="1670" y="1363"/>
                </a:lnTo>
                <a:lnTo>
                  <a:pt x="1670" y="1365"/>
                </a:lnTo>
                <a:lnTo>
                  <a:pt x="1672" y="1365"/>
                </a:lnTo>
                <a:lnTo>
                  <a:pt x="1672" y="1363"/>
                </a:lnTo>
                <a:lnTo>
                  <a:pt x="1672" y="1363"/>
                </a:lnTo>
                <a:close/>
                <a:moveTo>
                  <a:pt x="1668" y="1365"/>
                </a:moveTo>
                <a:lnTo>
                  <a:pt x="1666" y="1365"/>
                </a:lnTo>
                <a:lnTo>
                  <a:pt x="1668" y="1365"/>
                </a:lnTo>
                <a:lnTo>
                  <a:pt x="1668" y="1365"/>
                </a:lnTo>
                <a:lnTo>
                  <a:pt x="1668" y="1365"/>
                </a:lnTo>
                <a:lnTo>
                  <a:pt x="1668" y="1365"/>
                </a:lnTo>
                <a:close/>
                <a:moveTo>
                  <a:pt x="1662" y="1474"/>
                </a:moveTo>
                <a:lnTo>
                  <a:pt x="1664" y="1474"/>
                </a:lnTo>
                <a:lnTo>
                  <a:pt x="1664" y="1474"/>
                </a:lnTo>
                <a:lnTo>
                  <a:pt x="1662" y="1474"/>
                </a:lnTo>
                <a:lnTo>
                  <a:pt x="1659" y="1474"/>
                </a:lnTo>
                <a:lnTo>
                  <a:pt x="1659" y="1474"/>
                </a:lnTo>
                <a:lnTo>
                  <a:pt x="1662" y="1474"/>
                </a:lnTo>
                <a:lnTo>
                  <a:pt x="1662" y="1474"/>
                </a:lnTo>
                <a:close/>
                <a:moveTo>
                  <a:pt x="1693" y="1369"/>
                </a:moveTo>
                <a:lnTo>
                  <a:pt x="1693" y="1369"/>
                </a:lnTo>
                <a:lnTo>
                  <a:pt x="1693" y="1369"/>
                </a:lnTo>
                <a:lnTo>
                  <a:pt x="1695" y="1369"/>
                </a:lnTo>
                <a:lnTo>
                  <a:pt x="1695" y="1369"/>
                </a:lnTo>
                <a:lnTo>
                  <a:pt x="1695" y="1369"/>
                </a:lnTo>
                <a:lnTo>
                  <a:pt x="1695" y="1369"/>
                </a:lnTo>
                <a:lnTo>
                  <a:pt x="1695" y="1369"/>
                </a:lnTo>
                <a:lnTo>
                  <a:pt x="1693" y="1369"/>
                </a:lnTo>
                <a:close/>
                <a:moveTo>
                  <a:pt x="1678" y="1474"/>
                </a:moveTo>
                <a:lnTo>
                  <a:pt x="1678" y="1474"/>
                </a:lnTo>
                <a:lnTo>
                  <a:pt x="1678" y="1474"/>
                </a:lnTo>
                <a:lnTo>
                  <a:pt x="1680" y="1474"/>
                </a:lnTo>
                <a:lnTo>
                  <a:pt x="1680" y="1474"/>
                </a:lnTo>
                <a:lnTo>
                  <a:pt x="1683" y="1474"/>
                </a:lnTo>
                <a:lnTo>
                  <a:pt x="1683" y="1474"/>
                </a:lnTo>
                <a:lnTo>
                  <a:pt x="1683" y="1472"/>
                </a:lnTo>
                <a:lnTo>
                  <a:pt x="1683" y="1470"/>
                </a:lnTo>
                <a:lnTo>
                  <a:pt x="1683" y="1470"/>
                </a:lnTo>
                <a:lnTo>
                  <a:pt x="1680" y="1472"/>
                </a:lnTo>
                <a:lnTo>
                  <a:pt x="1680" y="1472"/>
                </a:lnTo>
                <a:lnTo>
                  <a:pt x="1678" y="1472"/>
                </a:lnTo>
                <a:lnTo>
                  <a:pt x="1678" y="1472"/>
                </a:lnTo>
                <a:lnTo>
                  <a:pt x="1678" y="1472"/>
                </a:lnTo>
                <a:lnTo>
                  <a:pt x="1676" y="1472"/>
                </a:lnTo>
                <a:lnTo>
                  <a:pt x="1676" y="1472"/>
                </a:lnTo>
                <a:lnTo>
                  <a:pt x="1674" y="1472"/>
                </a:lnTo>
                <a:lnTo>
                  <a:pt x="1676" y="1474"/>
                </a:lnTo>
                <a:lnTo>
                  <a:pt x="1678" y="1474"/>
                </a:lnTo>
                <a:close/>
                <a:moveTo>
                  <a:pt x="1674" y="1363"/>
                </a:moveTo>
                <a:lnTo>
                  <a:pt x="1674" y="1363"/>
                </a:lnTo>
                <a:lnTo>
                  <a:pt x="1674" y="1363"/>
                </a:lnTo>
                <a:lnTo>
                  <a:pt x="1674" y="1363"/>
                </a:lnTo>
                <a:lnTo>
                  <a:pt x="1674" y="1363"/>
                </a:lnTo>
                <a:lnTo>
                  <a:pt x="1676" y="1363"/>
                </a:lnTo>
                <a:lnTo>
                  <a:pt x="1674" y="1363"/>
                </a:lnTo>
                <a:close/>
                <a:moveTo>
                  <a:pt x="1670" y="1365"/>
                </a:moveTo>
                <a:lnTo>
                  <a:pt x="1670" y="1365"/>
                </a:lnTo>
                <a:lnTo>
                  <a:pt x="1670" y="1365"/>
                </a:lnTo>
                <a:lnTo>
                  <a:pt x="1670" y="1365"/>
                </a:lnTo>
                <a:lnTo>
                  <a:pt x="1670" y="1365"/>
                </a:lnTo>
                <a:lnTo>
                  <a:pt x="1670" y="1365"/>
                </a:lnTo>
                <a:close/>
                <a:moveTo>
                  <a:pt x="1662" y="1367"/>
                </a:moveTo>
                <a:lnTo>
                  <a:pt x="1662" y="1367"/>
                </a:lnTo>
                <a:lnTo>
                  <a:pt x="1659" y="1367"/>
                </a:lnTo>
                <a:lnTo>
                  <a:pt x="1657" y="1367"/>
                </a:lnTo>
                <a:lnTo>
                  <a:pt x="1657" y="1369"/>
                </a:lnTo>
                <a:lnTo>
                  <a:pt x="1659" y="1369"/>
                </a:lnTo>
                <a:lnTo>
                  <a:pt x="1659" y="1369"/>
                </a:lnTo>
                <a:lnTo>
                  <a:pt x="1662" y="1367"/>
                </a:lnTo>
                <a:lnTo>
                  <a:pt x="1662" y="1367"/>
                </a:lnTo>
                <a:close/>
                <a:moveTo>
                  <a:pt x="1670" y="1149"/>
                </a:moveTo>
                <a:lnTo>
                  <a:pt x="1670" y="1151"/>
                </a:lnTo>
                <a:lnTo>
                  <a:pt x="1668" y="1151"/>
                </a:lnTo>
                <a:lnTo>
                  <a:pt x="1668" y="1151"/>
                </a:lnTo>
                <a:lnTo>
                  <a:pt x="1668" y="1151"/>
                </a:lnTo>
                <a:lnTo>
                  <a:pt x="1670" y="1151"/>
                </a:lnTo>
                <a:lnTo>
                  <a:pt x="1670" y="1149"/>
                </a:lnTo>
                <a:lnTo>
                  <a:pt x="1670" y="1149"/>
                </a:lnTo>
                <a:close/>
                <a:moveTo>
                  <a:pt x="1735" y="925"/>
                </a:moveTo>
                <a:lnTo>
                  <a:pt x="1737" y="923"/>
                </a:lnTo>
                <a:lnTo>
                  <a:pt x="1739" y="923"/>
                </a:lnTo>
                <a:lnTo>
                  <a:pt x="1741" y="921"/>
                </a:lnTo>
                <a:lnTo>
                  <a:pt x="1741" y="921"/>
                </a:lnTo>
                <a:lnTo>
                  <a:pt x="1739" y="921"/>
                </a:lnTo>
                <a:lnTo>
                  <a:pt x="1741" y="918"/>
                </a:lnTo>
                <a:lnTo>
                  <a:pt x="1741" y="918"/>
                </a:lnTo>
                <a:lnTo>
                  <a:pt x="1741" y="918"/>
                </a:lnTo>
                <a:lnTo>
                  <a:pt x="1741" y="916"/>
                </a:lnTo>
                <a:lnTo>
                  <a:pt x="1739" y="916"/>
                </a:lnTo>
                <a:lnTo>
                  <a:pt x="1737" y="916"/>
                </a:lnTo>
                <a:lnTo>
                  <a:pt x="1735" y="916"/>
                </a:lnTo>
                <a:lnTo>
                  <a:pt x="1735" y="916"/>
                </a:lnTo>
                <a:lnTo>
                  <a:pt x="1735" y="914"/>
                </a:lnTo>
                <a:lnTo>
                  <a:pt x="1733" y="914"/>
                </a:lnTo>
                <a:lnTo>
                  <a:pt x="1733" y="916"/>
                </a:lnTo>
                <a:lnTo>
                  <a:pt x="1731" y="916"/>
                </a:lnTo>
                <a:lnTo>
                  <a:pt x="1731" y="918"/>
                </a:lnTo>
                <a:lnTo>
                  <a:pt x="1731" y="918"/>
                </a:lnTo>
                <a:lnTo>
                  <a:pt x="1729" y="921"/>
                </a:lnTo>
                <a:lnTo>
                  <a:pt x="1729" y="921"/>
                </a:lnTo>
                <a:lnTo>
                  <a:pt x="1733" y="921"/>
                </a:lnTo>
                <a:lnTo>
                  <a:pt x="1731" y="921"/>
                </a:lnTo>
                <a:lnTo>
                  <a:pt x="1729" y="925"/>
                </a:lnTo>
                <a:lnTo>
                  <a:pt x="1729" y="925"/>
                </a:lnTo>
                <a:lnTo>
                  <a:pt x="1727" y="925"/>
                </a:lnTo>
                <a:lnTo>
                  <a:pt x="1727" y="925"/>
                </a:lnTo>
                <a:lnTo>
                  <a:pt x="1724" y="925"/>
                </a:lnTo>
                <a:lnTo>
                  <a:pt x="1722" y="925"/>
                </a:lnTo>
                <a:lnTo>
                  <a:pt x="1722" y="925"/>
                </a:lnTo>
                <a:lnTo>
                  <a:pt x="1722" y="925"/>
                </a:lnTo>
                <a:lnTo>
                  <a:pt x="1724" y="923"/>
                </a:lnTo>
                <a:lnTo>
                  <a:pt x="1724" y="923"/>
                </a:lnTo>
                <a:lnTo>
                  <a:pt x="1724" y="923"/>
                </a:lnTo>
                <a:lnTo>
                  <a:pt x="1724" y="923"/>
                </a:lnTo>
                <a:lnTo>
                  <a:pt x="1727" y="921"/>
                </a:lnTo>
                <a:lnTo>
                  <a:pt x="1727" y="921"/>
                </a:lnTo>
                <a:lnTo>
                  <a:pt x="1724" y="921"/>
                </a:lnTo>
                <a:lnTo>
                  <a:pt x="1722" y="921"/>
                </a:lnTo>
                <a:lnTo>
                  <a:pt x="1722" y="921"/>
                </a:lnTo>
                <a:lnTo>
                  <a:pt x="1724" y="918"/>
                </a:lnTo>
                <a:lnTo>
                  <a:pt x="1727" y="918"/>
                </a:lnTo>
                <a:lnTo>
                  <a:pt x="1729" y="918"/>
                </a:lnTo>
                <a:lnTo>
                  <a:pt x="1731" y="916"/>
                </a:lnTo>
                <a:lnTo>
                  <a:pt x="1731" y="916"/>
                </a:lnTo>
                <a:lnTo>
                  <a:pt x="1731" y="916"/>
                </a:lnTo>
                <a:lnTo>
                  <a:pt x="1731" y="914"/>
                </a:lnTo>
                <a:lnTo>
                  <a:pt x="1731" y="912"/>
                </a:lnTo>
                <a:lnTo>
                  <a:pt x="1733" y="910"/>
                </a:lnTo>
                <a:lnTo>
                  <a:pt x="1733" y="906"/>
                </a:lnTo>
                <a:lnTo>
                  <a:pt x="1733" y="906"/>
                </a:lnTo>
                <a:lnTo>
                  <a:pt x="1733" y="904"/>
                </a:lnTo>
                <a:lnTo>
                  <a:pt x="1733" y="904"/>
                </a:lnTo>
                <a:lnTo>
                  <a:pt x="1733" y="902"/>
                </a:lnTo>
                <a:lnTo>
                  <a:pt x="1731" y="902"/>
                </a:lnTo>
                <a:lnTo>
                  <a:pt x="1731" y="902"/>
                </a:lnTo>
                <a:lnTo>
                  <a:pt x="1729" y="902"/>
                </a:lnTo>
                <a:lnTo>
                  <a:pt x="1727" y="904"/>
                </a:lnTo>
                <a:lnTo>
                  <a:pt x="1727" y="906"/>
                </a:lnTo>
                <a:lnTo>
                  <a:pt x="1724" y="908"/>
                </a:lnTo>
                <a:lnTo>
                  <a:pt x="1724" y="908"/>
                </a:lnTo>
                <a:lnTo>
                  <a:pt x="1720" y="914"/>
                </a:lnTo>
                <a:lnTo>
                  <a:pt x="1720" y="916"/>
                </a:lnTo>
                <a:lnTo>
                  <a:pt x="1718" y="916"/>
                </a:lnTo>
                <a:lnTo>
                  <a:pt x="1716" y="918"/>
                </a:lnTo>
                <a:lnTo>
                  <a:pt x="1716" y="921"/>
                </a:lnTo>
                <a:lnTo>
                  <a:pt x="1718" y="925"/>
                </a:lnTo>
                <a:lnTo>
                  <a:pt x="1718" y="927"/>
                </a:lnTo>
                <a:lnTo>
                  <a:pt x="1720" y="927"/>
                </a:lnTo>
                <a:lnTo>
                  <a:pt x="1720" y="927"/>
                </a:lnTo>
                <a:lnTo>
                  <a:pt x="1720" y="927"/>
                </a:lnTo>
                <a:lnTo>
                  <a:pt x="1720" y="927"/>
                </a:lnTo>
                <a:lnTo>
                  <a:pt x="1722" y="927"/>
                </a:lnTo>
                <a:lnTo>
                  <a:pt x="1724" y="927"/>
                </a:lnTo>
                <a:lnTo>
                  <a:pt x="1727" y="927"/>
                </a:lnTo>
                <a:lnTo>
                  <a:pt x="1727" y="927"/>
                </a:lnTo>
                <a:lnTo>
                  <a:pt x="1729" y="927"/>
                </a:lnTo>
                <a:lnTo>
                  <a:pt x="1733" y="927"/>
                </a:lnTo>
                <a:lnTo>
                  <a:pt x="1735" y="925"/>
                </a:lnTo>
                <a:close/>
                <a:moveTo>
                  <a:pt x="1724" y="1474"/>
                </a:moveTo>
                <a:lnTo>
                  <a:pt x="1722" y="1476"/>
                </a:lnTo>
                <a:lnTo>
                  <a:pt x="1722" y="1476"/>
                </a:lnTo>
                <a:lnTo>
                  <a:pt x="1718" y="1476"/>
                </a:lnTo>
                <a:lnTo>
                  <a:pt x="1718" y="1476"/>
                </a:lnTo>
                <a:lnTo>
                  <a:pt x="1716" y="1476"/>
                </a:lnTo>
                <a:lnTo>
                  <a:pt x="1714" y="1476"/>
                </a:lnTo>
                <a:lnTo>
                  <a:pt x="1714" y="1476"/>
                </a:lnTo>
                <a:lnTo>
                  <a:pt x="1716" y="1478"/>
                </a:lnTo>
                <a:lnTo>
                  <a:pt x="1716" y="1478"/>
                </a:lnTo>
                <a:lnTo>
                  <a:pt x="1716" y="1478"/>
                </a:lnTo>
                <a:lnTo>
                  <a:pt x="1718" y="1480"/>
                </a:lnTo>
                <a:lnTo>
                  <a:pt x="1716" y="1482"/>
                </a:lnTo>
                <a:lnTo>
                  <a:pt x="1716" y="1484"/>
                </a:lnTo>
                <a:lnTo>
                  <a:pt x="1714" y="1484"/>
                </a:lnTo>
                <a:lnTo>
                  <a:pt x="1714" y="1484"/>
                </a:lnTo>
                <a:lnTo>
                  <a:pt x="1712" y="1487"/>
                </a:lnTo>
                <a:lnTo>
                  <a:pt x="1712" y="1487"/>
                </a:lnTo>
                <a:lnTo>
                  <a:pt x="1716" y="1487"/>
                </a:lnTo>
                <a:lnTo>
                  <a:pt x="1722" y="1487"/>
                </a:lnTo>
                <a:lnTo>
                  <a:pt x="1724" y="1484"/>
                </a:lnTo>
                <a:lnTo>
                  <a:pt x="1724" y="1484"/>
                </a:lnTo>
                <a:lnTo>
                  <a:pt x="1724" y="1482"/>
                </a:lnTo>
                <a:lnTo>
                  <a:pt x="1724" y="1482"/>
                </a:lnTo>
                <a:lnTo>
                  <a:pt x="1724" y="1482"/>
                </a:lnTo>
                <a:lnTo>
                  <a:pt x="1724" y="1480"/>
                </a:lnTo>
                <a:lnTo>
                  <a:pt x="1724" y="1478"/>
                </a:lnTo>
                <a:lnTo>
                  <a:pt x="1724" y="1478"/>
                </a:lnTo>
                <a:lnTo>
                  <a:pt x="1724" y="1476"/>
                </a:lnTo>
                <a:lnTo>
                  <a:pt x="1724" y="1474"/>
                </a:lnTo>
                <a:close/>
                <a:moveTo>
                  <a:pt x="1712" y="1384"/>
                </a:moveTo>
                <a:lnTo>
                  <a:pt x="1712" y="1384"/>
                </a:lnTo>
                <a:lnTo>
                  <a:pt x="1714" y="1384"/>
                </a:lnTo>
                <a:lnTo>
                  <a:pt x="1714" y="1384"/>
                </a:lnTo>
                <a:lnTo>
                  <a:pt x="1714" y="1384"/>
                </a:lnTo>
                <a:lnTo>
                  <a:pt x="1714" y="1384"/>
                </a:lnTo>
                <a:lnTo>
                  <a:pt x="1714" y="1384"/>
                </a:lnTo>
                <a:lnTo>
                  <a:pt x="1714" y="1384"/>
                </a:lnTo>
                <a:lnTo>
                  <a:pt x="1714" y="1382"/>
                </a:lnTo>
                <a:lnTo>
                  <a:pt x="1712" y="1382"/>
                </a:lnTo>
                <a:lnTo>
                  <a:pt x="1712" y="1384"/>
                </a:lnTo>
                <a:lnTo>
                  <a:pt x="1712" y="1384"/>
                </a:lnTo>
                <a:close/>
                <a:moveTo>
                  <a:pt x="1714" y="1375"/>
                </a:moveTo>
                <a:lnTo>
                  <a:pt x="1714" y="1375"/>
                </a:lnTo>
                <a:lnTo>
                  <a:pt x="1712" y="1375"/>
                </a:lnTo>
                <a:lnTo>
                  <a:pt x="1712" y="1375"/>
                </a:lnTo>
                <a:lnTo>
                  <a:pt x="1712" y="1373"/>
                </a:lnTo>
                <a:lnTo>
                  <a:pt x="1712" y="1373"/>
                </a:lnTo>
                <a:lnTo>
                  <a:pt x="1712" y="1375"/>
                </a:lnTo>
                <a:lnTo>
                  <a:pt x="1712" y="1375"/>
                </a:lnTo>
                <a:lnTo>
                  <a:pt x="1714" y="1378"/>
                </a:lnTo>
                <a:lnTo>
                  <a:pt x="1714" y="1375"/>
                </a:lnTo>
                <a:close/>
                <a:moveTo>
                  <a:pt x="1731" y="1468"/>
                </a:moveTo>
                <a:lnTo>
                  <a:pt x="1731" y="1468"/>
                </a:lnTo>
                <a:lnTo>
                  <a:pt x="1729" y="1468"/>
                </a:lnTo>
                <a:lnTo>
                  <a:pt x="1727" y="1470"/>
                </a:lnTo>
                <a:lnTo>
                  <a:pt x="1727" y="1470"/>
                </a:lnTo>
                <a:lnTo>
                  <a:pt x="1727" y="1470"/>
                </a:lnTo>
                <a:lnTo>
                  <a:pt x="1731" y="1470"/>
                </a:lnTo>
                <a:lnTo>
                  <a:pt x="1731" y="1468"/>
                </a:lnTo>
                <a:close/>
                <a:moveTo>
                  <a:pt x="1791" y="906"/>
                </a:moveTo>
                <a:lnTo>
                  <a:pt x="1791" y="906"/>
                </a:lnTo>
                <a:lnTo>
                  <a:pt x="1794" y="906"/>
                </a:lnTo>
                <a:lnTo>
                  <a:pt x="1794" y="904"/>
                </a:lnTo>
                <a:lnTo>
                  <a:pt x="1791" y="904"/>
                </a:lnTo>
                <a:lnTo>
                  <a:pt x="1791" y="904"/>
                </a:lnTo>
                <a:lnTo>
                  <a:pt x="1791" y="902"/>
                </a:lnTo>
                <a:lnTo>
                  <a:pt x="1791" y="902"/>
                </a:lnTo>
                <a:lnTo>
                  <a:pt x="1791" y="900"/>
                </a:lnTo>
                <a:lnTo>
                  <a:pt x="1791" y="900"/>
                </a:lnTo>
                <a:lnTo>
                  <a:pt x="1791" y="902"/>
                </a:lnTo>
                <a:lnTo>
                  <a:pt x="1791" y="904"/>
                </a:lnTo>
                <a:lnTo>
                  <a:pt x="1791" y="904"/>
                </a:lnTo>
                <a:lnTo>
                  <a:pt x="1791" y="906"/>
                </a:lnTo>
                <a:lnTo>
                  <a:pt x="1791" y="906"/>
                </a:lnTo>
                <a:close/>
                <a:moveTo>
                  <a:pt x="1716" y="1394"/>
                </a:moveTo>
                <a:lnTo>
                  <a:pt x="1714" y="1394"/>
                </a:lnTo>
                <a:lnTo>
                  <a:pt x="1714" y="1394"/>
                </a:lnTo>
                <a:lnTo>
                  <a:pt x="1712" y="1394"/>
                </a:lnTo>
                <a:lnTo>
                  <a:pt x="1712" y="1394"/>
                </a:lnTo>
                <a:lnTo>
                  <a:pt x="1714" y="1399"/>
                </a:lnTo>
                <a:lnTo>
                  <a:pt x="1714" y="1401"/>
                </a:lnTo>
                <a:lnTo>
                  <a:pt x="1714" y="1401"/>
                </a:lnTo>
                <a:lnTo>
                  <a:pt x="1716" y="1399"/>
                </a:lnTo>
                <a:lnTo>
                  <a:pt x="1716" y="1399"/>
                </a:lnTo>
                <a:lnTo>
                  <a:pt x="1716" y="1396"/>
                </a:lnTo>
                <a:lnTo>
                  <a:pt x="1716" y="1396"/>
                </a:lnTo>
                <a:lnTo>
                  <a:pt x="1716" y="1394"/>
                </a:lnTo>
                <a:close/>
                <a:moveTo>
                  <a:pt x="1743" y="1438"/>
                </a:moveTo>
                <a:lnTo>
                  <a:pt x="1743" y="1440"/>
                </a:lnTo>
                <a:lnTo>
                  <a:pt x="1743" y="1443"/>
                </a:lnTo>
                <a:lnTo>
                  <a:pt x="1745" y="1443"/>
                </a:lnTo>
                <a:lnTo>
                  <a:pt x="1745" y="1443"/>
                </a:lnTo>
                <a:lnTo>
                  <a:pt x="1747" y="1440"/>
                </a:lnTo>
                <a:lnTo>
                  <a:pt x="1745" y="1440"/>
                </a:lnTo>
                <a:lnTo>
                  <a:pt x="1745" y="1438"/>
                </a:lnTo>
                <a:lnTo>
                  <a:pt x="1743" y="1438"/>
                </a:lnTo>
                <a:close/>
                <a:moveTo>
                  <a:pt x="1724" y="1501"/>
                </a:moveTo>
                <a:lnTo>
                  <a:pt x="1724" y="1501"/>
                </a:lnTo>
                <a:lnTo>
                  <a:pt x="1722" y="1501"/>
                </a:lnTo>
                <a:lnTo>
                  <a:pt x="1722" y="1503"/>
                </a:lnTo>
                <a:lnTo>
                  <a:pt x="1722" y="1503"/>
                </a:lnTo>
                <a:lnTo>
                  <a:pt x="1724" y="1503"/>
                </a:lnTo>
                <a:lnTo>
                  <a:pt x="1724" y="1503"/>
                </a:lnTo>
                <a:lnTo>
                  <a:pt x="1727" y="1503"/>
                </a:lnTo>
                <a:lnTo>
                  <a:pt x="1727" y="1501"/>
                </a:lnTo>
                <a:lnTo>
                  <a:pt x="1724" y="1501"/>
                </a:lnTo>
                <a:lnTo>
                  <a:pt x="1727" y="1501"/>
                </a:lnTo>
                <a:lnTo>
                  <a:pt x="1724" y="1501"/>
                </a:lnTo>
                <a:close/>
                <a:moveTo>
                  <a:pt x="1727" y="1499"/>
                </a:moveTo>
                <a:lnTo>
                  <a:pt x="1729" y="1499"/>
                </a:lnTo>
                <a:lnTo>
                  <a:pt x="1727" y="1499"/>
                </a:lnTo>
                <a:lnTo>
                  <a:pt x="1727" y="1499"/>
                </a:lnTo>
                <a:lnTo>
                  <a:pt x="1727" y="1499"/>
                </a:lnTo>
                <a:lnTo>
                  <a:pt x="1727" y="1499"/>
                </a:lnTo>
                <a:lnTo>
                  <a:pt x="1724" y="1499"/>
                </a:lnTo>
                <a:lnTo>
                  <a:pt x="1724" y="1499"/>
                </a:lnTo>
                <a:lnTo>
                  <a:pt x="1724" y="1499"/>
                </a:lnTo>
                <a:lnTo>
                  <a:pt x="1727" y="1499"/>
                </a:lnTo>
                <a:lnTo>
                  <a:pt x="1727" y="1499"/>
                </a:lnTo>
                <a:close/>
                <a:moveTo>
                  <a:pt x="1714" y="1457"/>
                </a:moveTo>
                <a:lnTo>
                  <a:pt x="1714" y="1457"/>
                </a:lnTo>
                <a:lnTo>
                  <a:pt x="1712" y="1457"/>
                </a:lnTo>
                <a:lnTo>
                  <a:pt x="1714" y="1457"/>
                </a:lnTo>
                <a:lnTo>
                  <a:pt x="1714" y="1457"/>
                </a:lnTo>
                <a:lnTo>
                  <a:pt x="1716" y="1455"/>
                </a:lnTo>
                <a:lnTo>
                  <a:pt x="1714" y="1455"/>
                </a:lnTo>
                <a:lnTo>
                  <a:pt x="1714" y="1455"/>
                </a:lnTo>
                <a:lnTo>
                  <a:pt x="1714" y="1457"/>
                </a:lnTo>
                <a:close/>
                <a:moveTo>
                  <a:pt x="1724" y="929"/>
                </a:moveTo>
                <a:lnTo>
                  <a:pt x="1724" y="929"/>
                </a:lnTo>
                <a:lnTo>
                  <a:pt x="1724" y="929"/>
                </a:lnTo>
                <a:lnTo>
                  <a:pt x="1724" y="927"/>
                </a:lnTo>
                <a:lnTo>
                  <a:pt x="1722" y="929"/>
                </a:lnTo>
                <a:lnTo>
                  <a:pt x="1722" y="929"/>
                </a:lnTo>
                <a:lnTo>
                  <a:pt x="1724" y="929"/>
                </a:lnTo>
                <a:lnTo>
                  <a:pt x="1724" y="929"/>
                </a:lnTo>
                <a:lnTo>
                  <a:pt x="1724" y="929"/>
                </a:lnTo>
                <a:close/>
                <a:moveTo>
                  <a:pt x="1727" y="1422"/>
                </a:moveTo>
                <a:lnTo>
                  <a:pt x="1727" y="1422"/>
                </a:lnTo>
                <a:lnTo>
                  <a:pt x="1727" y="1419"/>
                </a:lnTo>
                <a:lnTo>
                  <a:pt x="1727" y="1419"/>
                </a:lnTo>
                <a:lnTo>
                  <a:pt x="1724" y="1419"/>
                </a:lnTo>
                <a:lnTo>
                  <a:pt x="1724" y="1417"/>
                </a:lnTo>
                <a:lnTo>
                  <a:pt x="1724" y="1417"/>
                </a:lnTo>
                <a:lnTo>
                  <a:pt x="1724" y="1417"/>
                </a:lnTo>
                <a:lnTo>
                  <a:pt x="1724" y="1417"/>
                </a:lnTo>
                <a:lnTo>
                  <a:pt x="1722" y="1415"/>
                </a:lnTo>
                <a:lnTo>
                  <a:pt x="1722" y="1415"/>
                </a:lnTo>
                <a:lnTo>
                  <a:pt x="1720" y="1417"/>
                </a:lnTo>
                <a:lnTo>
                  <a:pt x="1720" y="1417"/>
                </a:lnTo>
                <a:lnTo>
                  <a:pt x="1722" y="1419"/>
                </a:lnTo>
                <a:lnTo>
                  <a:pt x="1722" y="1419"/>
                </a:lnTo>
                <a:lnTo>
                  <a:pt x="1724" y="1419"/>
                </a:lnTo>
                <a:lnTo>
                  <a:pt x="1722" y="1422"/>
                </a:lnTo>
                <a:lnTo>
                  <a:pt x="1722" y="1422"/>
                </a:lnTo>
                <a:lnTo>
                  <a:pt x="1722" y="1422"/>
                </a:lnTo>
                <a:lnTo>
                  <a:pt x="1724" y="1422"/>
                </a:lnTo>
                <a:lnTo>
                  <a:pt x="1727" y="1424"/>
                </a:lnTo>
                <a:lnTo>
                  <a:pt x="1727" y="1422"/>
                </a:lnTo>
                <a:close/>
                <a:moveTo>
                  <a:pt x="1706" y="914"/>
                </a:moveTo>
                <a:lnTo>
                  <a:pt x="1708" y="914"/>
                </a:lnTo>
                <a:lnTo>
                  <a:pt x="1710" y="912"/>
                </a:lnTo>
                <a:lnTo>
                  <a:pt x="1710" y="912"/>
                </a:lnTo>
                <a:lnTo>
                  <a:pt x="1708" y="912"/>
                </a:lnTo>
                <a:lnTo>
                  <a:pt x="1708" y="912"/>
                </a:lnTo>
                <a:lnTo>
                  <a:pt x="1703" y="912"/>
                </a:lnTo>
                <a:lnTo>
                  <a:pt x="1699" y="912"/>
                </a:lnTo>
                <a:lnTo>
                  <a:pt x="1699" y="912"/>
                </a:lnTo>
                <a:lnTo>
                  <a:pt x="1695" y="912"/>
                </a:lnTo>
                <a:lnTo>
                  <a:pt x="1693" y="912"/>
                </a:lnTo>
                <a:lnTo>
                  <a:pt x="1691" y="912"/>
                </a:lnTo>
                <a:lnTo>
                  <a:pt x="1689" y="910"/>
                </a:lnTo>
                <a:lnTo>
                  <a:pt x="1689" y="910"/>
                </a:lnTo>
                <a:lnTo>
                  <a:pt x="1689" y="910"/>
                </a:lnTo>
                <a:lnTo>
                  <a:pt x="1687" y="910"/>
                </a:lnTo>
                <a:lnTo>
                  <a:pt x="1685" y="910"/>
                </a:lnTo>
                <a:lnTo>
                  <a:pt x="1685" y="912"/>
                </a:lnTo>
                <a:lnTo>
                  <a:pt x="1685" y="912"/>
                </a:lnTo>
                <a:lnTo>
                  <a:pt x="1683" y="912"/>
                </a:lnTo>
                <a:lnTo>
                  <a:pt x="1683" y="912"/>
                </a:lnTo>
                <a:lnTo>
                  <a:pt x="1683" y="910"/>
                </a:lnTo>
                <a:lnTo>
                  <a:pt x="1683" y="910"/>
                </a:lnTo>
                <a:lnTo>
                  <a:pt x="1683" y="910"/>
                </a:lnTo>
                <a:lnTo>
                  <a:pt x="1683" y="910"/>
                </a:lnTo>
                <a:lnTo>
                  <a:pt x="1683" y="908"/>
                </a:lnTo>
                <a:lnTo>
                  <a:pt x="1678" y="906"/>
                </a:lnTo>
                <a:lnTo>
                  <a:pt x="1680" y="904"/>
                </a:lnTo>
                <a:lnTo>
                  <a:pt x="1680" y="902"/>
                </a:lnTo>
                <a:lnTo>
                  <a:pt x="1680" y="902"/>
                </a:lnTo>
                <a:lnTo>
                  <a:pt x="1678" y="904"/>
                </a:lnTo>
                <a:lnTo>
                  <a:pt x="1676" y="904"/>
                </a:lnTo>
                <a:lnTo>
                  <a:pt x="1676" y="906"/>
                </a:lnTo>
                <a:lnTo>
                  <a:pt x="1676" y="906"/>
                </a:lnTo>
                <a:lnTo>
                  <a:pt x="1674" y="908"/>
                </a:lnTo>
                <a:lnTo>
                  <a:pt x="1674" y="908"/>
                </a:lnTo>
                <a:lnTo>
                  <a:pt x="1676" y="908"/>
                </a:lnTo>
                <a:lnTo>
                  <a:pt x="1678" y="910"/>
                </a:lnTo>
                <a:lnTo>
                  <a:pt x="1678" y="910"/>
                </a:lnTo>
                <a:lnTo>
                  <a:pt x="1678" y="912"/>
                </a:lnTo>
                <a:lnTo>
                  <a:pt x="1680" y="912"/>
                </a:lnTo>
                <a:lnTo>
                  <a:pt x="1683" y="912"/>
                </a:lnTo>
                <a:lnTo>
                  <a:pt x="1685" y="912"/>
                </a:lnTo>
                <a:lnTo>
                  <a:pt x="1685" y="914"/>
                </a:lnTo>
                <a:lnTo>
                  <a:pt x="1685" y="914"/>
                </a:lnTo>
                <a:lnTo>
                  <a:pt x="1683" y="914"/>
                </a:lnTo>
                <a:lnTo>
                  <a:pt x="1685" y="914"/>
                </a:lnTo>
                <a:lnTo>
                  <a:pt x="1687" y="916"/>
                </a:lnTo>
                <a:lnTo>
                  <a:pt x="1687" y="916"/>
                </a:lnTo>
                <a:lnTo>
                  <a:pt x="1691" y="918"/>
                </a:lnTo>
                <a:lnTo>
                  <a:pt x="1691" y="916"/>
                </a:lnTo>
                <a:lnTo>
                  <a:pt x="1693" y="916"/>
                </a:lnTo>
                <a:lnTo>
                  <a:pt x="1691" y="916"/>
                </a:lnTo>
                <a:lnTo>
                  <a:pt x="1693" y="916"/>
                </a:lnTo>
                <a:lnTo>
                  <a:pt x="1693" y="916"/>
                </a:lnTo>
                <a:lnTo>
                  <a:pt x="1695" y="914"/>
                </a:lnTo>
                <a:lnTo>
                  <a:pt x="1695" y="914"/>
                </a:lnTo>
                <a:lnTo>
                  <a:pt x="1695" y="914"/>
                </a:lnTo>
                <a:lnTo>
                  <a:pt x="1695" y="916"/>
                </a:lnTo>
                <a:lnTo>
                  <a:pt x="1695" y="916"/>
                </a:lnTo>
                <a:lnTo>
                  <a:pt x="1695" y="916"/>
                </a:lnTo>
                <a:lnTo>
                  <a:pt x="1695" y="916"/>
                </a:lnTo>
                <a:lnTo>
                  <a:pt x="1697" y="918"/>
                </a:lnTo>
                <a:lnTo>
                  <a:pt x="1695" y="918"/>
                </a:lnTo>
                <a:lnTo>
                  <a:pt x="1695" y="918"/>
                </a:lnTo>
                <a:lnTo>
                  <a:pt x="1697" y="918"/>
                </a:lnTo>
                <a:lnTo>
                  <a:pt x="1697" y="921"/>
                </a:lnTo>
                <a:lnTo>
                  <a:pt x="1697" y="921"/>
                </a:lnTo>
                <a:lnTo>
                  <a:pt x="1699" y="921"/>
                </a:lnTo>
                <a:lnTo>
                  <a:pt x="1701" y="921"/>
                </a:lnTo>
                <a:lnTo>
                  <a:pt x="1703" y="921"/>
                </a:lnTo>
                <a:lnTo>
                  <a:pt x="1701" y="921"/>
                </a:lnTo>
                <a:lnTo>
                  <a:pt x="1701" y="921"/>
                </a:lnTo>
                <a:lnTo>
                  <a:pt x="1701" y="918"/>
                </a:lnTo>
                <a:lnTo>
                  <a:pt x="1701" y="916"/>
                </a:lnTo>
                <a:lnTo>
                  <a:pt x="1701" y="916"/>
                </a:lnTo>
                <a:lnTo>
                  <a:pt x="1706" y="914"/>
                </a:lnTo>
                <a:close/>
                <a:moveTo>
                  <a:pt x="1712" y="895"/>
                </a:moveTo>
                <a:lnTo>
                  <a:pt x="1714" y="893"/>
                </a:lnTo>
                <a:lnTo>
                  <a:pt x="1714" y="893"/>
                </a:lnTo>
                <a:lnTo>
                  <a:pt x="1716" y="891"/>
                </a:lnTo>
                <a:lnTo>
                  <a:pt x="1716" y="891"/>
                </a:lnTo>
                <a:lnTo>
                  <a:pt x="1718" y="891"/>
                </a:lnTo>
                <a:lnTo>
                  <a:pt x="1718" y="891"/>
                </a:lnTo>
                <a:lnTo>
                  <a:pt x="1716" y="891"/>
                </a:lnTo>
                <a:lnTo>
                  <a:pt x="1714" y="891"/>
                </a:lnTo>
                <a:lnTo>
                  <a:pt x="1712" y="893"/>
                </a:lnTo>
                <a:lnTo>
                  <a:pt x="1710" y="895"/>
                </a:lnTo>
                <a:lnTo>
                  <a:pt x="1710" y="897"/>
                </a:lnTo>
                <a:lnTo>
                  <a:pt x="1710" y="897"/>
                </a:lnTo>
                <a:lnTo>
                  <a:pt x="1712" y="897"/>
                </a:lnTo>
                <a:lnTo>
                  <a:pt x="1712" y="897"/>
                </a:lnTo>
                <a:lnTo>
                  <a:pt x="1712" y="897"/>
                </a:lnTo>
                <a:lnTo>
                  <a:pt x="1712" y="897"/>
                </a:lnTo>
                <a:lnTo>
                  <a:pt x="1710" y="897"/>
                </a:lnTo>
                <a:lnTo>
                  <a:pt x="1712" y="895"/>
                </a:lnTo>
                <a:lnTo>
                  <a:pt x="1712" y="895"/>
                </a:lnTo>
                <a:close/>
                <a:moveTo>
                  <a:pt x="1727" y="1428"/>
                </a:moveTo>
                <a:lnTo>
                  <a:pt x="1724" y="1428"/>
                </a:lnTo>
                <a:lnTo>
                  <a:pt x="1724" y="1428"/>
                </a:lnTo>
                <a:lnTo>
                  <a:pt x="1724" y="1428"/>
                </a:lnTo>
                <a:lnTo>
                  <a:pt x="1722" y="1430"/>
                </a:lnTo>
                <a:lnTo>
                  <a:pt x="1722" y="1430"/>
                </a:lnTo>
                <a:lnTo>
                  <a:pt x="1722" y="1432"/>
                </a:lnTo>
                <a:lnTo>
                  <a:pt x="1724" y="1432"/>
                </a:lnTo>
                <a:lnTo>
                  <a:pt x="1727" y="1432"/>
                </a:lnTo>
                <a:lnTo>
                  <a:pt x="1727" y="1428"/>
                </a:lnTo>
                <a:close/>
                <a:moveTo>
                  <a:pt x="1716" y="1396"/>
                </a:moveTo>
                <a:lnTo>
                  <a:pt x="1718" y="1396"/>
                </a:lnTo>
                <a:lnTo>
                  <a:pt x="1720" y="1396"/>
                </a:lnTo>
                <a:lnTo>
                  <a:pt x="1722" y="1396"/>
                </a:lnTo>
                <a:lnTo>
                  <a:pt x="1718" y="1394"/>
                </a:lnTo>
                <a:lnTo>
                  <a:pt x="1718" y="1394"/>
                </a:lnTo>
                <a:lnTo>
                  <a:pt x="1718" y="1392"/>
                </a:lnTo>
                <a:lnTo>
                  <a:pt x="1718" y="1392"/>
                </a:lnTo>
                <a:lnTo>
                  <a:pt x="1716" y="1392"/>
                </a:lnTo>
                <a:lnTo>
                  <a:pt x="1716" y="1392"/>
                </a:lnTo>
                <a:lnTo>
                  <a:pt x="1716" y="1394"/>
                </a:lnTo>
                <a:lnTo>
                  <a:pt x="1716" y="1394"/>
                </a:lnTo>
                <a:lnTo>
                  <a:pt x="1716" y="1396"/>
                </a:lnTo>
                <a:close/>
                <a:moveTo>
                  <a:pt x="1722" y="1440"/>
                </a:moveTo>
                <a:lnTo>
                  <a:pt x="1722" y="1440"/>
                </a:lnTo>
                <a:lnTo>
                  <a:pt x="1722" y="1438"/>
                </a:lnTo>
                <a:lnTo>
                  <a:pt x="1722" y="1438"/>
                </a:lnTo>
                <a:lnTo>
                  <a:pt x="1722" y="1438"/>
                </a:lnTo>
                <a:lnTo>
                  <a:pt x="1720" y="1438"/>
                </a:lnTo>
                <a:lnTo>
                  <a:pt x="1720" y="1438"/>
                </a:lnTo>
                <a:lnTo>
                  <a:pt x="1720" y="1440"/>
                </a:lnTo>
                <a:lnTo>
                  <a:pt x="1720" y="1440"/>
                </a:lnTo>
                <a:lnTo>
                  <a:pt x="1722" y="1440"/>
                </a:lnTo>
                <a:close/>
                <a:moveTo>
                  <a:pt x="1794" y="906"/>
                </a:moveTo>
                <a:lnTo>
                  <a:pt x="1794" y="906"/>
                </a:lnTo>
                <a:lnTo>
                  <a:pt x="1794" y="906"/>
                </a:lnTo>
                <a:lnTo>
                  <a:pt x="1794" y="906"/>
                </a:lnTo>
                <a:lnTo>
                  <a:pt x="1794" y="906"/>
                </a:lnTo>
                <a:lnTo>
                  <a:pt x="1794" y="906"/>
                </a:lnTo>
                <a:lnTo>
                  <a:pt x="1794" y="906"/>
                </a:lnTo>
                <a:lnTo>
                  <a:pt x="1794" y="906"/>
                </a:lnTo>
                <a:lnTo>
                  <a:pt x="1794" y="906"/>
                </a:lnTo>
                <a:close/>
                <a:moveTo>
                  <a:pt x="1720" y="1407"/>
                </a:moveTo>
                <a:lnTo>
                  <a:pt x="1720" y="1405"/>
                </a:lnTo>
                <a:lnTo>
                  <a:pt x="1718" y="1405"/>
                </a:lnTo>
                <a:lnTo>
                  <a:pt x="1718" y="1405"/>
                </a:lnTo>
                <a:lnTo>
                  <a:pt x="1716" y="1407"/>
                </a:lnTo>
                <a:lnTo>
                  <a:pt x="1718" y="1409"/>
                </a:lnTo>
                <a:lnTo>
                  <a:pt x="1718" y="1411"/>
                </a:lnTo>
                <a:lnTo>
                  <a:pt x="1720" y="1411"/>
                </a:lnTo>
                <a:lnTo>
                  <a:pt x="1720" y="1409"/>
                </a:lnTo>
                <a:lnTo>
                  <a:pt x="1720" y="1407"/>
                </a:lnTo>
                <a:close/>
                <a:moveTo>
                  <a:pt x="1507" y="1285"/>
                </a:moveTo>
                <a:lnTo>
                  <a:pt x="1507" y="1285"/>
                </a:lnTo>
                <a:lnTo>
                  <a:pt x="1511" y="1287"/>
                </a:lnTo>
                <a:lnTo>
                  <a:pt x="1511" y="1287"/>
                </a:lnTo>
                <a:lnTo>
                  <a:pt x="1511" y="1287"/>
                </a:lnTo>
                <a:lnTo>
                  <a:pt x="1511" y="1287"/>
                </a:lnTo>
                <a:lnTo>
                  <a:pt x="1509" y="1287"/>
                </a:lnTo>
                <a:lnTo>
                  <a:pt x="1507" y="1285"/>
                </a:lnTo>
                <a:lnTo>
                  <a:pt x="1507" y="1285"/>
                </a:lnTo>
                <a:lnTo>
                  <a:pt x="1507" y="1285"/>
                </a:lnTo>
                <a:close/>
                <a:moveTo>
                  <a:pt x="1634" y="1369"/>
                </a:moveTo>
                <a:lnTo>
                  <a:pt x="1634" y="1371"/>
                </a:lnTo>
                <a:lnTo>
                  <a:pt x="1636" y="1371"/>
                </a:lnTo>
                <a:lnTo>
                  <a:pt x="1639" y="1371"/>
                </a:lnTo>
                <a:lnTo>
                  <a:pt x="1639" y="1371"/>
                </a:lnTo>
                <a:lnTo>
                  <a:pt x="1639" y="1371"/>
                </a:lnTo>
                <a:lnTo>
                  <a:pt x="1641" y="1369"/>
                </a:lnTo>
                <a:lnTo>
                  <a:pt x="1643" y="1371"/>
                </a:lnTo>
                <a:lnTo>
                  <a:pt x="1645" y="1369"/>
                </a:lnTo>
                <a:lnTo>
                  <a:pt x="1645" y="1371"/>
                </a:lnTo>
                <a:lnTo>
                  <a:pt x="1647" y="1371"/>
                </a:lnTo>
                <a:lnTo>
                  <a:pt x="1647" y="1371"/>
                </a:lnTo>
                <a:lnTo>
                  <a:pt x="1649" y="1371"/>
                </a:lnTo>
                <a:lnTo>
                  <a:pt x="1649" y="1371"/>
                </a:lnTo>
                <a:lnTo>
                  <a:pt x="1651" y="1371"/>
                </a:lnTo>
                <a:lnTo>
                  <a:pt x="1653" y="1369"/>
                </a:lnTo>
                <a:lnTo>
                  <a:pt x="1655" y="1367"/>
                </a:lnTo>
                <a:lnTo>
                  <a:pt x="1655" y="1367"/>
                </a:lnTo>
                <a:lnTo>
                  <a:pt x="1657" y="1367"/>
                </a:lnTo>
                <a:lnTo>
                  <a:pt x="1657" y="1365"/>
                </a:lnTo>
                <a:lnTo>
                  <a:pt x="1655" y="1365"/>
                </a:lnTo>
                <a:lnTo>
                  <a:pt x="1653" y="1363"/>
                </a:lnTo>
                <a:lnTo>
                  <a:pt x="1651" y="1363"/>
                </a:lnTo>
                <a:lnTo>
                  <a:pt x="1651" y="1363"/>
                </a:lnTo>
                <a:lnTo>
                  <a:pt x="1651" y="1363"/>
                </a:lnTo>
                <a:lnTo>
                  <a:pt x="1651" y="1363"/>
                </a:lnTo>
                <a:lnTo>
                  <a:pt x="1649" y="1363"/>
                </a:lnTo>
                <a:lnTo>
                  <a:pt x="1649" y="1363"/>
                </a:lnTo>
                <a:lnTo>
                  <a:pt x="1649" y="1363"/>
                </a:lnTo>
                <a:lnTo>
                  <a:pt x="1641" y="1363"/>
                </a:lnTo>
                <a:lnTo>
                  <a:pt x="1636" y="1363"/>
                </a:lnTo>
                <a:lnTo>
                  <a:pt x="1636" y="1363"/>
                </a:lnTo>
                <a:lnTo>
                  <a:pt x="1634" y="1363"/>
                </a:lnTo>
                <a:lnTo>
                  <a:pt x="1634" y="1363"/>
                </a:lnTo>
                <a:lnTo>
                  <a:pt x="1634" y="1365"/>
                </a:lnTo>
                <a:lnTo>
                  <a:pt x="1632" y="1365"/>
                </a:lnTo>
                <a:lnTo>
                  <a:pt x="1634" y="1365"/>
                </a:lnTo>
                <a:lnTo>
                  <a:pt x="1634" y="1365"/>
                </a:lnTo>
                <a:lnTo>
                  <a:pt x="1634" y="1367"/>
                </a:lnTo>
                <a:lnTo>
                  <a:pt x="1634" y="1367"/>
                </a:lnTo>
                <a:lnTo>
                  <a:pt x="1634" y="1369"/>
                </a:lnTo>
                <a:close/>
                <a:moveTo>
                  <a:pt x="1479" y="1308"/>
                </a:moveTo>
                <a:lnTo>
                  <a:pt x="1479" y="1308"/>
                </a:lnTo>
                <a:lnTo>
                  <a:pt x="1479" y="1308"/>
                </a:lnTo>
                <a:lnTo>
                  <a:pt x="1479" y="1306"/>
                </a:lnTo>
                <a:lnTo>
                  <a:pt x="1479" y="1306"/>
                </a:lnTo>
                <a:lnTo>
                  <a:pt x="1477" y="1306"/>
                </a:lnTo>
                <a:lnTo>
                  <a:pt x="1477" y="1306"/>
                </a:lnTo>
                <a:lnTo>
                  <a:pt x="1477" y="1306"/>
                </a:lnTo>
                <a:lnTo>
                  <a:pt x="1477" y="1306"/>
                </a:lnTo>
                <a:lnTo>
                  <a:pt x="1477" y="1306"/>
                </a:lnTo>
                <a:lnTo>
                  <a:pt x="1477" y="1308"/>
                </a:lnTo>
                <a:lnTo>
                  <a:pt x="1479" y="1308"/>
                </a:lnTo>
                <a:close/>
                <a:moveTo>
                  <a:pt x="1486" y="1281"/>
                </a:moveTo>
                <a:lnTo>
                  <a:pt x="1486" y="1281"/>
                </a:lnTo>
                <a:lnTo>
                  <a:pt x="1483" y="1281"/>
                </a:lnTo>
                <a:lnTo>
                  <a:pt x="1483" y="1281"/>
                </a:lnTo>
                <a:lnTo>
                  <a:pt x="1483" y="1281"/>
                </a:lnTo>
                <a:lnTo>
                  <a:pt x="1483" y="1277"/>
                </a:lnTo>
                <a:lnTo>
                  <a:pt x="1483" y="1277"/>
                </a:lnTo>
                <a:lnTo>
                  <a:pt x="1481" y="1279"/>
                </a:lnTo>
                <a:lnTo>
                  <a:pt x="1481" y="1277"/>
                </a:lnTo>
                <a:lnTo>
                  <a:pt x="1483" y="1277"/>
                </a:lnTo>
                <a:lnTo>
                  <a:pt x="1483" y="1277"/>
                </a:lnTo>
                <a:lnTo>
                  <a:pt x="1481" y="1275"/>
                </a:lnTo>
                <a:lnTo>
                  <a:pt x="1481" y="1277"/>
                </a:lnTo>
                <a:lnTo>
                  <a:pt x="1479" y="1277"/>
                </a:lnTo>
                <a:lnTo>
                  <a:pt x="1479" y="1277"/>
                </a:lnTo>
                <a:lnTo>
                  <a:pt x="1479" y="1277"/>
                </a:lnTo>
                <a:lnTo>
                  <a:pt x="1477" y="1277"/>
                </a:lnTo>
                <a:lnTo>
                  <a:pt x="1479" y="1279"/>
                </a:lnTo>
                <a:lnTo>
                  <a:pt x="1479" y="1279"/>
                </a:lnTo>
                <a:lnTo>
                  <a:pt x="1481" y="1281"/>
                </a:lnTo>
                <a:lnTo>
                  <a:pt x="1481" y="1281"/>
                </a:lnTo>
                <a:lnTo>
                  <a:pt x="1481" y="1283"/>
                </a:lnTo>
                <a:lnTo>
                  <a:pt x="1483" y="1283"/>
                </a:lnTo>
                <a:lnTo>
                  <a:pt x="1486" y="1281"/>
                </a:lnTo>
                <a:close/>
                <a:moveTo>
                  <a:pt x="1488" y="1264"/>
                </a:moveTo>
                <a:lnTo>
                  <a:pt x="1488" y="1264"/>
                </a:lnTo>
                <a:lnTo>
                  <a:pt x="1488" y="1264"/>
                </a:lnTo>
                <a:lnTo>
                  <a:pt x="1488" y="1264"/>
                </a:lnTo>
                <a:lnTo>
                  <a:pt x="1486" y="1264"/>
                </a:lnTo>
                <a:lnTo>
                  <a:pt x="1486" y="1264"/>
                </a:lnTo>
                <a:lnTo>
                  <a:pt x="1483" y="1264"/>
                </a:lnTo>
                <a:lnTo>
                  <a:pt x="1483" y="1264"/>
                </a:lnTo>
                <a:lnTo>
                  <a:pt x="1486" y="1264"/>
                </a:lnTo>
                <a:lnTo>
                  <a:pt x="1488" y="1264"/>
                </a:lnTo>
                <a:close/>
                <a:moveTo>
                  <a:pt x="1475" y="1304"/>
                </a:moveTo>
                <a:lnTo>
                  <a:pt x="1475" y="1306"/>
                </a:lnTo>
                <a:lnTo>
                  <a:pt x="1477" y="1306"/>
                </a:lnTo>
                <a:lnTo>
                  <a:pt x="1477" y="1306"/>
                </a:lnTo>
                <a:lnTo>
                  <a:pt x="1477" y="1306"/>
                </a:lnTo>
                <a:lnTo>
                  <a:pt x="1477" y="1306"/>
                </a:lnTo>
                <a:lnTo>
                  <a:pt x="1477" y="1304"/>
                </a:lnTo>
                <a:lnTo>
                  <a:pt x="1475" y="1304"/>
                </a:lnTo>
                <a:lnTo>
                  <a:pt x="1475" y="1304"/>
                </a:lnTo>
                <a:lnTo>
                  <a:pt x="1473" y="1304"/>
                </a:lnTo>
                <a:lnTo>
                  <a:pt x="1473" y="1304"/>
                </a:lnTo>
                <a:lnTo>
                  <a:pt x="1475" y="1304"/>
                </a:lnTo>
                <a:close/>
                <a:moveTo>
                  <a:pt x="1496" y="1256"/>
                </a:moveTo>
                <a:lnTo>
                  <a:pt x="1496" y="1258"/>
                </a:lnTo>
                <a:lnTo>
                  <a:pt x="1496" y="1258"/>
                </a:lnTo>
                <a:lnTo>
                  <a:pt x="1496" y="1258"/>
                </a:lnTo>
                <a:lnTo>
                  <a:pt x="1498" y="1258"/>
                </a:lnTo>
                <a:lnTo>
                  <a:pt x="1500" y="1260"/>
                </a:lnTo>
                <a:lnTo>
                  <a:pt x="1502" y="1260"/>
                </a:lnTo>
                <a:lnTo>
                  <a:pt x="1502" y="1262"/>
                </a:lnTo>
                <a:lnTo>
                  <a:pt x="1504" y="1262"/>
                </a:lnTo>
                <a:lnTo>
                  <a:pt x="1504" y="1264"/>
                </a:lnTo>
                <a:lnTo>
                  <a:pt x="1504" y="1266"/>
                </a:lnTo>
                <a:lnTo>
                  <a:pt x="1504" y="1266"/>
                </a:lnTo>
                <a:lnTo>
                  <a:pt x="1502" y="1269"/>
                </a:lnTo>
                <a:lnTo>
                  <a:pt x="1502" y="1269"/>
                </a:lnTo>
                <a:lnTo>
                  <a:pt x="1502" y="1269"/>
                </a:lnTo>
                <a:lnTo>
                  <a:pt x="1504" y="1271"/>
                </a:lnTo>
                <a:lnTo>
                  <a:pt x="1504" y="1271"/>
                </a:lnTo>
                <a:lnTo>
                  <a:pt x="1504" y="1269"/>
                </a:lnTo>
                <a:lnTo>
                  <a:pt x="1504" y="1266"/>
                </a:lnTo>
                <a:lnTo>
                  <a:pt x="1504" y="1264"/>
                </a:lnTo>
                <a:lnTo>
                  <a:pt x="1504" y="1262"/>
                </a:lnTo>
                <a:lnTo>
                  <a:pt x="1504" y="1262"/>
                </a:lnTo>
                <a:lnTo>
                  <a:pt x="1502" y="1260"/>
                </a:lnTo>
                <a:lnTo>
                  <a:pt x="1500" y="1258"/>
                </a:lnTo>
                <a:lnTo>
                  <a:pt x="1498" y="1258"/>
                </a:lnTo>
                <a:lnTo>
                  <a:pt x="1496" y="1256"/>
                </a:lnTo>
                <a:lnTo>
                  <a:pt x="1496" y="1256"/>
                </a:lnTo>
                <a:close/>
                <a:moveTo>
                  <a:pt x="1467" y="1241"/>
                </a:moveTo>
                <a:lnTo>
                  <a:pt x="1467" y="1241"/>
                </a:lnTo>
                <a:lnTo>
                  <a:pt x="1465" y="1239"/>
                </a:lnTo>
                <a:lnTo>
                  <a:pt x="1463" y="1239"/>
                </a:lnTo>
                <a:lnTo>
                  <a:pt x="1467" y="1241"/>
                </a:lnTo>
                <a:lnTo>
                  <a:pt x="1467" y="1241"/>
                </a:lnTo>
                <a:lnTo>
                  <a:pt x="1469" y="1241"/>
                </a:lnTo>
                <a:lnTo>
                  <a:pt x="1471" y="1241"/>
                </a:lnTo>
                <a:lnTo>
                  <a:pt x="1475" y="1239"/>
                </a:lnTo>
                <a:lnTo>
                  <a:pt x="1479" y="1239"/>
                </a:lnTo>
                <a:lnTo>
                  <a:pt x="1479" y="1239"/>
                </a:lnTo>
                <a:lnTo>
                  <a:pt x="1479" y="1237"/>
                </a:lnTo>
                <a:lnTo>
                  <a:pt x="1477" y="1239"/>
                </a:lnTo>
                <a:lnTo>
                  <a:pt x="1473" y="1239"/>
                </a:lnTo>
                <a:lnTo>
                  <a:pt x="1473" y="1239"/>
                </a:lnTo>
                <a:lnTo>
                  <a:pt x="1473" y="1239"/>
                </a:lnTo>
                <a:lnTo>
                  <a:pt x="1471" y="1239"/>
                </a:lnTo>
                <a:lnTo>
                  <a:pt x="1469" y="1237"/>
                </a:lnTo>
                <a:lnTo>
                  <a:pt x="1469" y="1239"/>
                </a:lnTo>
                <a:lnTo>
                  <a:pt x="1469" y="1239"/>
                </a:lnTo>
                <a:lnTo>
                  <a:pt x="1469" y="1239"/>
                </a:lnTo>
                <a:lnTo>
                  <a:pt x="1467" y="1241"/>
                </a:lnTo>
                <a:close/>
                <a:moveTo>
                  <a:pt x="1488" y="1239"/>
                </a:moveTo>
                <a:lnTo>
                  <a:pt x="1488" y="1237"/>
                </a:lnTo>
                <a:lnTo>
                  <a:pt x="1486" y="1237"/>
                </a:lnTo>
                <a:lnTo>
                  <a:pt x="1483" y="1235"/>
                </a:lnTo>
                <a:lnTo>
                  <a:pt x="1483" y="1235"/>
                </a:lnTo>
                <a:lnTo>
                  <a:pt x="1481" y="1235"/>
                </a:lnTo>
                <a:lnTo>
                  <a:pt x="1479" y="1235"/>
                </a:lnTo>
                <a:lnTo>
                  <a:pt x="1479" y="1235"/>
                </a:lnTo>
                <a:lnTo>
                  <a:pt x="1481" y="1235"/>
                </a:lnTo>
                <a:lnTo>
                  <a:pt x="1486" y="1237"/>
                </a:lnTo>
                <a:lnTo>
                  <a:pt x="1488" y="1239"/>
                </a:lnTo>
                <a:lnTo>
                  <a:pt x="1490" y="1241"/>
                </a:lnTo>
                <a:lnTo>
                  <a:pt x="1490" y="1241"/>
                </a:lnTo>
                <a:lnTo>
                  <a:pt x="1490" y="1243"/>
                </a:lnTo>
                <a:lnTo>
                  <a:pt x="1490" y="1243"/>
                </a:lnTo>
                <a:lnTo>
                  <a:pt x="1488" y="1245"/>
                </a:lnTo>
                <a:lnTo>
                  <a:pt x="1488" y="1248"/>
                </a:lnTo>
                <a:lnTo>
                  <a:pt x="1488" y="1248"/>
                </a:lnTo>
                <a:lnTo>
                  <a:pt x="1486" y="1250"/>
                </a:lnTo>
                <a:lnTo>
                  <a:pt x="1488" y="1250"/>
                </a:lnTo>
                <a:lnTo>
                  <a:pt x="1488" y="1252"/>
                </a:lnTo>
                <a:lnTo>
                  <a:pt x="1490" y="1252"/>
                </a:lnTo>
                <a:lnTo>
                  <a:pt x="1490" y="1250"/>
                </a:lnTo>
                <a:lnTo>
                  <a:pt x="1490" y="1245"/>
                </a:lnTo>
                <a:lnTo>
                  <a:pt x="1492" y="1243"/>
                </a:lnTo>
                <a:lnTo>
                  <a:pt x="1492" y="1241"/>
                </a:lnTo>
                <a:lnTo>
                  <a:pt x="1490" y="1241"/>
                </a:lnTo>
                <a:lnTo>
                  <a:pt x="1488" y="1239"/>
                </a:lnTo>
                <a:lnTo>
                  <a:pt x="1488" y="1239"/>
                </a:lnTo>
                <a:lnTo>
                  <a:pt x="1488" y="1239"/>
                </a:lnTo>
                <a:lnTo>
                  <a:pt x="1488" y="1239"/>
                </a:lnTo>
                <a:close/>
                <a:moveTo>
                  <a:pt x="1475" y="1273"/>
                </a:moveTo>
                <a:lnTo>
                  <a:pt x="1475" y="1273"/>
                </a:lnTo>
                <a:lnTo>
                  <a:pt x="1475" y="1273"/>
                </a:lnTo>
                <a:lnTo>
                  <a:pt x="1477" y="1275"/>
                </a:lnTo>
                <a:lnTo>
                  <a:pt x="1477" y="1275"/>
                </a:lnTo>
                <a:lnTo>
                  <a:pt x="1477" y="1275"/>
                </a:lnTo>
                <a:lnTo>
                  <a:pt x="1479" y="1275"/>
                </a:lnTo>
                <a:lnTo>
                  <a:pt x="1479" y="1275"/>
                </a:lnTo>
                <a:lnTo>
                  <a:pt x="1481" y="1273"/>
                </a:lnTo>
                <a:lnTo>
                  <a:pt x="1481" y="1273"/>
                </a:lnTo>
                <a:lnTo>
                  <a:pt x="1481" y="1271"/>
                </a:lnTo>
                <a:lnTo>
                  <a:pt x="1481" y="1269"/>
                </a:lnTo>
                <a:lnTo>
                  <a:pt x="1479" y="1269"/>
                </a:lnTo>
                <a:lnTo>
                  <a:pt x="1479" y="1266"/>
                </a:lnTo>
                <a:lnTo>
                  <a:pt x="1477" y="1264"/>
                </a:lnTo>
                <a:lnTo>
                  <a:pt x="1477" y="1264"/>
                </a:lnTo>
                <a:lnTo>
                  <a:pt x="1477" y="1262"/>
                </a:lnTo>
                <a:lnTo>
                  <a:pt x="1475" y="1262"/>
                </a:lnTo>
                <a:lnTo>
                  <a:pt x="1475" y="1262"/>
                </a:lnTo>
                <a:lnTo>
                  <a:pt x="1475" y="1264"/>
                </a:lnTo>
                <a:lnTo>
                  <a:pt x="1475" y="1266"/>
                </a:lnTo>
                <a:lnTo>
                  <a:pt x="1473" y="1269"/>
                </a:lnTo>
                <a:lnTo>
                  <a:pt x="1473" y="1269"/>
                </a:lnTo>
                <a:lnTo>
                  <a:pt x="1473" y="1269"/>
                </a:lnTo>
                <a:lnTo>
                  <a:pt x="1475" y="1271"/>
                </a:lnTo>
                <a:lnTo>
                  <a:pt x="1473" y="1271"/>
                </a:lnTo>
                <a:lnTo>
                  <a:pt x="1473" y="1271"/>
                </a:lnTo>
                <a:lnTo>
                  <a:pt x="1471" y="1271"/>
                </a:lnTo>
                <a:lnTo>
                  <a:pt x="1473" y="1273"/>
                </a:lnTo>
                <a:lnTo>
                  <a:pt x="1473" y="1273"/>
                </a:lnTo>
                <a:lnTo>
                  <a:pt x="1475" y="1273"/>
                </a:lnTo>
                <a:close/>
                <a:moveTo>
                  <a:pt x="1471" y="1302"/>
                </a:moveTo>
                <a:lnTo>
                  <a:pt x="1471" y="1302"/>
                </a:lnTo>
                <a:lnTo>
                  <a:pt x="1469" y="1302"/>
                </a:lnTo>
                <a:lnTo>
                  <a:pt x="1467" y="1302"/>
                </a:lnTo>
                <a:lnTo>
                  <a:pt x="1469" y="1302"/>
                </a:lnTo>
                <a:lnTo>
                  <a:pt x="1469" y="1302"/>
                </a:lnTo>
                <a:lnTo>
                  <a:pt x="1469" y="1304"/>
                </a:lnTo>
                <a:lnTo>
                  <a:pt x="1471" y="1304"/>
                </a:lnTo>
                <a:lnTo>
                  <a:pt x="1473" y="1304"/>
                </a:lnTo>
                <a:lnTo>
                  <a:pt x="1473" y="1304"/>
                </a:lnTo>
                <a:lnTo>
                  <a:pt x="1473" y="1304"/>
                </a:lnTo>
                <a:lnTo>
                  <a:pt x="1473" y="1302"/>
                </a:lnTo>
                <a:lnTo>
                  <a:pt x="1471" y="1302"/>
                </a:lnTo>
                <a:lnTo>
                  <a:pt x="1471" y="1302"/>
                </a:lnTo>
                <a:close/>
                <a:moveTo>
                  <a:pt x="1509" y="1105"/>
                </a:moveTo>
                <a:lnTo>
                  <a:pt x="1507" y="1105"/>
                </a:lnTo>
                <a:lnTo>
                  <a:pt x="1507" y="1105"/>
                </a:lnTo>
                <a:lnTo>
                  <a:pt x="1511" y="1105"/>
                </a:lnTo>
                <a:lnTo>
                  <a:pt x="1509" y="1105"/>
                </a:lnTo>
                <a:close/>
                <a:moveTo>
                  <a:pt x="1511" y="1271"/>
                </a:moveTo>
                <a:lnTo>
                  <a:pt x="1511" y="1271"/>
                </a:lnTo>
                <a:lnTo>
                  <a:pt x="1513" y="1273"/>
                </a:lnTo>
                <a:lnTo>
                  <a:pt x="1513" y="1273"/>
                </a:lnTo>
                <a:lnTo>
                  <a:pt x="1515" y="1275"/>
                </a:lnTo>
                <a:lnTo>
                  <a:pt x="1515" y="1277"/>
                </a:lnTo>
                <a:lnTo>
                  <a:pt x="1515" y="1277"/>
                </a:lnTo>
                <a:lnTo>
                  <a:pt x="1515" y="1277"/>
                </a:lnTo>
                <a:lnTo>
                  <a:pt x="1515" y="1277"/>
                </a:lnTo>
                <a:lnTo>
                  <a:pt x="1515" y="1277"/>
                </a:lnTo>
                <a:lnTo>
                  <a:pt x="1515" y="1277"/>
                </a:lnTo>
                <a:lnTo>
                  <a:pt x="1517" y="1277"/>
                </a:lnTo>
                <a:lnTo>
                  <a:pt x="1517" y="1277"/>
                </a:lnTo>
                <a:lnTo>
                  <a:pt x="1513" y="1273"/>
                </a:lnTo>
                <a:lnTo>
                  <a:pt x="1513" y="1273"/>
                </a:lnTo>
                <a:lnTo>
                  <a:pt x="1511" y="1271"/>
                </a:lnTo>
                <a:lnTo>
                  <a:pt x="1511" y="1269"/>
                </a:lnTo>
                <a:lnTo>
                  <a:pt x="1511" y="1269"/>
                </a:lnTo>
                <a:lnTo>
                  <a:pt x="1511" y="1271"/>
                </a:lnTo>
                <a:close/>
                <a:moveTo>
                  <a:pt x="1519" y="1292"/>
                </a:moveTo>
                <a:lnTo>
                  <a:pt x="1517" y="1294"/>
                </a:lnTo>
                <a:lnTo>
                  <a:pt x="1519" y="1294"/>
                </a:lnTo>
                <a:lnTo>
                  <a:pt x="1521" y="1294"/>
                </a:lnTo>
                <a:lnTo>
                  <a:pt x="1523" y="1298"/>
                </a:lnTo>
                <a:lnTo>
                  <a:pt x="1523" y="1296"/>
                </a:lnTo>
                <a:lnTo>
                  <a:pt x="1523" y="1296"/>
                </a:lnTo>
                <a:lnTo>
                  <a:pt x="1521" y="1294"/>
                </a:lnTo>
                <a:lnTo>
                  <a:pt x="1521" y="1294"/>
                </a:lnTo>
                <a:lnTo>
                  <a:pt x="1519" y="1289"/>
                </a:lnTo>
                <a:lnTo>
                  <a:pt x="1519" y="1289"/>
                </a:lnTo>
                <a:lnTo>
                  <a:pt x="1517" y="1287"/>
                </a:lnTo>
                <a:lnTo>
                  <a:pt x="1517" y="1285"/>
                </a:lnTo>
                <a:lnTo>
                  <a:pt x="1517" y="1285"/>
                </a:lnTo>
                <a:lnTo>
                  <a:pt x="1517" y="1287"/>
                </a:lnTo>
                <a:lnTo>
                  <a:pt x="1517" y="1287"/>
                </a:lnTo>
                <a:lnTo>
                  <a:pt x="1519" y="1289"/>
                </a:lnTo>
                <a:lnTo>
                  <a:pt x="1519" y="1292"/>
                </a:lnTo>
                <a:lnTo>
                  <a:pt x="1519" y="1292"/>
                </a:lnTo>
                <a:lnTo>
                  <a:pt x="1519" y="1292"/>
                </a:lnTo>
                <a:close/>
                <a:moveTo>
                  <a:pt x="1511" y="1092"/>
                </a:moveTo>
                <a:lnTo>
                  <a:pt x="1511" y="1092"/>
                </a:lnTo>
                <a:lnTo>
                  <a:pt x="1511" y="1095"/>
                </a:lnTo>
                <a:lnTo>
                  <a:pt x="1513" y="1095"/>
                </a:lnTo>
                <a:lnTo>
                  <a:pt x="1513" y="1092"/>
                </a:lnTo>
                <a:lnTo>
                  <a:pt x="1511" y="1092"/>
                </a:lnTo>
                <a:close/>
                <a:moveTo>
                  <a:pt x="1517" y="1057"/>
                </a:moveTo>
                <a:lnTo>
                  <a:pt x="1515" y="1061"/>
                </a:lnTo>
                <a:lnTo>
                  <a:pt x="1517" y="1061"/>
                </a:lnTo>
                <a:lnTo>
                  <a:pt x="1519" y="1057"/>
                </a:lnTo>
                <a:lnTo>
                  <a:pt x="1519" y="1055"/>
                </a:lnTo>
                <a:lnTo>
                  <a:pt x="1519" y="1053"/>
                </a:lnTo>
                <a:lnTo>
                  <a:pt x="1519" y="1055"/>
                </a:lnTo>
                <a:lnTo>
                  <a:pt x="1517" y="1057"/>
                </a:lnTo>
                <a:close/>
                <a:moveTo>
                  <a:pt x="1504" y="1109"/>
                </a:moveTo>
                <a:lnTo>
                  <a:pt x="1502" y="1109"/>
                </a:lnTo>
                <a:lnTo>
                  <a:pt x="1500" y="1111"/>
                </a:lnTo>
                <a:lnTo>
                  <a:pt x="1498" y="1113"/>
                </a:lnTo>
                <a:lnTo>
                  <a:pt x="1500" y="1113"/>
                </a:lnTo>
                <a:lnTo>
                  <a:pt x="1502" y="1111"/>
                </a:lnTo>
                <a:lnTo>
                  <a:pt x="1504" y="1109"/>
                </a:lnTo>
                <a:close/>
                <a:moveTo>
                  <a:pt x="1513" y="1103"/>
                </a:moveTo>
                <a:lnTo>
                  <a:pt x="1511" y="1103"/>
                </a:lnTo>
                <a:lnTo>
                  <a:pt x="1511" y="1105"/>
                </a:lnTo>
                <a:lnTo>
                  <a:pt x="1513" y="1103"/>
                </a:lnTo>
                <a:lnTo>
                  <a:pt x="1513" y="1103"/>
                </a:lnTo>
                <a:lnTo>
                  <a:pt x="1515" y="1101"/>
                </a:lnTo>
                <a:lnTo>
                  <a:pt x="1515" y="1099"/>
                </a:lnTo>
                <a:lnTo>
                  <a:pt x="1515" y="1097"/>
                </a:lnTo>
                <a:lnTo>
                  <a:pt x="1515" y="1095"/>
                </a:lnTo>
                <a:lnTo>
                  <a:pt x="1513" y="1095"/>
                </a:lnTo>
                <a:lnTo>
                  <a:pt x="1515" y="1099"/>
                </a:lnTo>
                <a:lnTo>
                  <a:pt x="1515" y="1099"/>
                </a:lnTo>
                <a:lnTo>
                  <a:pt x="1513" y="1103"/>
                </a:lnTo>
                <a:close/>
                <a:moveTo>
                  <a:pt x="1498" y="1113"/>
                </a:moveTo>
                <a:lnTo>
                  <a:pt x="1498" y="1113"/>
                </a:lnTo>
                <a:lnTo>
                  <a:pt x="1498" y="1113"/>
                </a:lnTo>
                <a:lnTo>
                  <a:pt x="1496" y="1111"/>
                </a:lnTo>
                <a:lnTo>
                  <a:pt x="1496" y="1113"/>
                </a:lnTo>
                <a:lnTo>
                  <a:pt x="1498" y="1113"/>
                </a:lnTo>
                <a:lnTo>
                  <a:pt x="1498" y="1113"/>
                </a:lnTo>
                <a:close/>
                <a:moveTo>
                  <a:pt x="1530" y="1279"/>
                </a:moveTo>
                <a:lnTo>
                  <a:pt x="1530" y="1279"/>
                </a:lnTo>
                <a:lnTo>
                  <a:pt x="1530" y="1279"/>
                </a:lnTo>
                <a:lnTo>
                  <a:pt x="1527" y="1279"/>
                </a:lnTo>
                <a:lnTo>
                  <a:pt x="1527" y="1281"/>
                </a:lnTo>
                <a:lnTo>
                  <a:pt x="1527" y="1281"/>
                </a:lnTo>
                <a:lnTo>
                  <a:pt x="1530" y="1279"/>
                </a:lnTo>
                <a:close/>
                <a:moveTo>
                  <a:pt x="1458" y="1300"/>
                </a:moveTo>
                <a:lnTo>
                  <a:pt x="1458" y="1300"/>
                </a:lnTo>
                <a:lnTo>
                  <a:pt x="1458" y="1300"/>
                </a:lnTo>
                <a:lnTo>
                  <a:pt x="1454" y="1298"/>
                </a:lnTo>
                <a:lnTo>
                  <a:pt x="1454" y="1298"/>
                </a:lnTo>
                <a:lnTo>
                  <a:pt x="1454" y="1298"/>
                </a:lnTo>
                <a:lnTo>
                  <a:pt x="1456" y="1300"/>
                </a:lnTo>
                <a:lnTo>
                  <a:pt x="1458" y="1300"/>
                </a:lnTo>
                <a:close/>
                <a:moveTo>
                  <a:pt x="1479" y="1310"/>
                </a:moveTo>
                <a:lnTo>
                  <a:pt x="1481" y="1310"/>
                </a:lnTo>
                <a:lnTo>
                  <a:pt x="1481" y="1310"/>
                </a:lnTo>
                <a:lnTo>
                  <a:pt x="1481" y="1310"/>
                </a:lnTo>
                <a:lnTo>
                  <a:pt x="1483" y="1310"/>
                </a:lnTo>
                <a:lnTo>
                  <a:pt x="1483" y="1310"/>
                </a:lnTo>
                <a:lnTo>
                  <a:pt x="1483" y="1310"/>
                </a:lnTo>
                <a:lnTo>
                  <a:pt x="1481" y="1308"/>
                </a:lnTo>
                <a:lnTo>
                  <a:pt x="1479" y="1308"/>
                </a:lnTo>
                <a:lnTo>
                  <a:pt x="1479" y="1308"/>
                </a:lnTo>
                <a:lnTo>
                  <a:pt x="1479" y="1310"/>
                </a:lnTo>
                <a:lnTo>
                  <a:pt x="1479" y="1310"/>
                </a:lnTo>
                <a:close/>
                <a:moveTo>
                  <a:pt x="1595" y="1451"/>
                </a:moveTo>
                <a:lnTo>
                  <a:pt x="1595" y="1449"/>
                </a:lnTo>
                <a:lnTo>
                  <a:pt x="1592" y="1449"/>
                </a:lnTo>
                <a:lnTo>
                  <a:pt x="1592" y="1449"/>
                </a:lnTo>
                <a:lnTo>
                  <a:pt x="1592" y="1451"/>
                </a:lnTo>
                <a:lnTo>
                  <a:pt x="1595" y="1451"/>
                </a:lnTo>
                <a:lnTo>
                  <a:pt x="1595" y="1451"/>
                </a:lnTo>
                <a:lnTo>
                  <a:pt x="1595" y="1451"/>
                </a:lnTo>
                <a:lnTo>
                  <a:pt x="1595" y="1451"/>
                </a:lnTo>
                <a:lnTo>
                  <a:pt x="1595" y="1451"/>
                </a:lnTo>
                <a:close/>
                <a:moveTo>
                  <a:pt x="1496" y="1371"/>
                </a:moveTo>
                <a:lnTo>
                  <a:pt x="1498" y="1371"/>
                </a:lnTo>
                <a:lnTo>
                  <a:pt x="1498" y="1371"/>
                </a:lnTo>
                <a:lnTo>
                  <a:pt x="1500" y="1371"/>
                </a:lnTo>
                <a:lnTo>
                  <a:pt x="1502" y="1371"/>
                </a:lnTo>
                <a:lnTo>
                  <a:pt x="1504" y="1371"/>
                </a:lnTo>
                <a:lnTo>
                  <a:pt x="1502" y="1371"/>
                </a:lnTo>
                <a:lnTo>
                  <a:pt x="1502" y="1367"/>
                </a:lnTo>
                <a:lnTo>
                  <a:pt x="1496" y="1367"/>
                </a:lnTo>
                <a:lnTo>
                  <a:pt x="1496" y="1365"/>
                </a:lnTo>
                <a:lnTo>
                  <a:pt x="1494" y="1365"/>
                </a:lnTo>
                <a:lnTo>
                  <a:pt x="1492" y="1365"/>
                </a:lnTo>
                <a:lnTo>
                  <a:pt x="1492" y="1365"/>
                </a:lnTo>
                <a:lnTo>
                  <a:pt x="1490" y="1363"/>
                </a:lnTo>
                <a:lnTo>
                  <a:pt x="1488" y="1363"/>
                </a:lnTo>
                <a:lnTo>
                  <a:pt x="1488" y="1363"/>
                </a:lnTo>
                <a:lnTo>
                  <a:pt x="1486" y="1363"/>
                </a:lnTo>
                <a:lnTo>
                  <a:pt x="1479" y="1363"/>
                </a:lnTo>
                <a:lnTo>
                  <a:pt x="1479" y="1363"/>
                </a:lnTo>
                <a:lnTo>
                  <a:pt x="1477" y="1363"/>
                </a:lnTo>
                <a:lnTo>
                  <a:pt x="1477" y="1363"/>
                </a:lnTo>
                <a:lnTo>
                  <a:pt x="1475" y="1363"/>
                </a:lnTo>
                <a:lnTo>
                  <a:pt x="1473" y="1363"/>
                </a:lnTo>
                <a:lnTo>
                  <a:pt x="1473" y="1365"/>
                </a:lnTo>
                <a:lnTo>
                  <a:pt x="1473" y="1365"/>
                </a:lnTo>
                <a:lnTo>
                  <a:pt x="1473" y="1367"/>
                </a:lnTo>
                <a:lnTo>
                  <a:pt x="1477" y="1367"/>
                </a:lnTo>
                <a:lnTo>
                  <a:pt x="1477" y="1367"/>
                </a:lnTo>
                <a:lnTo>
                  <a:pt x="1477" y="1369"/>
                </a:lnTo>
                <a:lnTo>
                  <a:pt x="1479" y="1369"/>
                </a:lnTo>
                <a:lnTo>
                  <a:pt x="1479" y="1369"/>
                </a:lnTo>
                <a:lnTo>
                  <a:pt x="1481" y="1371"/>
                </a:lnTo>
                <a:lnTo>
                  <a:pt x="1483" y="1371"/>
                </a:lnTo>
                <a:lnTo>
                  <a:pt x="1486" y="1371"/>
                </a:lnTo>
                <a:lnTo>
                  <a:pt x="1488" y="1373"/>
                </a:lnTo>
                <a:lnTo>
                  <a:pt x="1488" y="1373"/>
                </a:lnTo>
                <a:lnTo>
                  <a:pt x="1490" y="1373"/>
                </a:lnTo>
                <a:lnTo>
                  <a:pt x="1490" y="1371"/>
                </a:lnTo>
                <a:lnTo>
                  <a:pt x="1490" y="1371"/>
                </a:lnTo>
                <a:lnTo>
                  <a:pt x="1492" y="1371"/>
                </a:lnTo>
                <a:lnTo>
                  <a:pt x="1492" y="1371"/>
                </a:lnTo>
                <a:lnTo>
                  <a:pt x="1494" y="1371"/>
                </a:lnTo>
                <a:lnTo>
                  <a:pt x="1494" y="1371"/>
                </a:lnTo>
                <a:lnTo>
                  <a:pt x="1494" y="1371"/>
                </a:lnTo>
                <a:lnTo>
                  <a:pt x="1496" y="1371"/>
                </a:lnTo>
                <a:lnTo>
                  <a:pt x="1496" y="1371"/>
                </a:lnTo>
                <a:lnTo>
                  <a:pt x="1496" y="1371"/>
                </a:lnTo>
                <a:lnTo>
                  <a:pt x="1496" y="1371"/>
                </a:lnTo>
                <a:close/>
                <a:moveTo>
                  <a:pt x="1404" y="1317"/>
                </a:moveTo>
                <a:lnTo>
                  <a:pt x="1404" y="1317"/>
                </a:lnTo>
                <a:lnTo>
                  <a:pt x="1402" y="1317"/>
                </a:lnTo>
                <a:lnTo>
                  <a:pt x="1402" y="1317"/>
                </a:lnTo>
                <a:lnTo>
                  <a:pt x="1404" y="1317"/>
                </a:lnTo>
                <a:lnTo>
                  <a:pt x="1404" y="1319"/>
                </a:lnTo>
                <a:lnTo>
                  <a:pt x="1406" y="1319"/>
                </a:lnTo>
                <a:lnTo>
                  <a:pt x="1408" y="1319"/>
                </a:lnTo>
                <a:lnTo>
                  <a:pt x="1410" y="1317"/>
                </a:lnTo>
                <a:lnTo>
                  <a:pt x="1412" y="1317"/>
                </a:lnTo>
                <a:lnTo>
                  <a:pt x="1412" y="1317"/>
                </a:lnTo>
                <a:lnTo>
                  <a:pt x="1410" y="1315"/>
                </a:lnTo>
                <a:lnTo>
                  <a:pt x="1410" y="1313"/>
                </a:lnTo>
                <a:lnTo>
                  <a:pt x="1410" y="1313"/>
                </a:lnTo>
                <a:lnTo>
                  <a:pt x="1408" y="1313"/>
                </a:lnTo>
                <a:lnTo>
                  <a:pt x="1406" y="1310"/>
                </a:lnTo>
                <a:lnTo>
                  <a:pt x="1404" y="1313"/>
                </a:lnTo>
                <a:lnTo>
                  <a:pt x="1404" y="1313"/>
                </a:lnTo>
                <a:lnTo>
                  <a:pt x="1406" y="1317"/>
                </a:lnTo>
                <a:lnTo>
                  <a:pt x="1406" y="1317"/>
                </a:lnTo>
                <a:lnTo>
                  <a:pt x="1404" y="1317"/>
                </a:lnTo>
                <a:close/>
                <a:moveTo>
                  <a:pt x="1414" y="1495"/>
                </a:moveTo>
                <a:lnTo>
                  <a:pt x="1416" y="1497"/>
                </a:lnTo>
                <a:lnTo>
                  <a:pt x="1416" y="1497"/>
                </a:lnTo>
                <a:lnTo>
                  <a:pt x="1416" y="1495"/>
                </a:lnTo>
                <a:lnTo>
                  <a:pt x="1416" y="1495"/>
                </a:lnTo>
                <a:lnTo>
                  <a:pt x="1414" y="1495"/>
                </a:lnTo>
                <a:close/>
                <a:moveTo>
                  <a:pt x="1431" y="1350"/>
                </a:moveTo>
                <a:lnTo>
                  <a:pt x="1429" y="1350"/>
                </a:lnTo>
                <a:lnTo>
                  <a:pt x="1429" y="1350"/>
                </a:lnTo>
                <a:lnTo>
                  <a:pt x="1429" y="1350"/>
                </a:lnTo>
                <a:lnTo>
                  <a:pt x="1429" y="1350"/>
                </a:lnTo>
                <a:lnTo>
                  <a:pt x="1429" y="1350"/>
                </a:lnTo>
                <a:lnTo>
                  <a:pt x="1429" y="1350"/>
                </a:lnTo>
                <a:lnTo>
                  <a:pt x="1429" y="1350"/>
                </a:lnTo>
                <a:lnTo>
                  <a:pt x="1431" y="1350"/>
                </a:lnTo>
                <a:lnTo>
                  <a:pt x="1431" y="1350"/>
                </a:lnTo>
                <a:lnTo>
                  <a:pt x="1433" y="1350"/>
                </a:lnTo>
                <a:lnTo>
                  <a:pt x="1433" y="1350"/>
                </a:lnTo>
                <a:lnTo>
                  <a:pt x="1431" y="1350"/>
                </a:lnTo>
                <a:close/>
                <a:moveTo>
                  <a:pt x="1519" y="1342"/>
                </a:moveTo>
                <a:lnTo>
                  <a:pt x="1521" y="1342"/>
                </a:lnTo>
                <a:lnTo>
                  <a:pt x="1521" y="1342"/>
                </a:lnTo>
                <a:lnTo>
                  <a:pt x="1523" y="1340"/>
                </a:lnTo>
                <a:lnTo>
                  <a:pt x="1527" y="1340"/>
                </a:lnTo>
                <a:lnTo>
                  <a:pt x="1530" y="1340"/>
                </a:lnTo>
                <a:lnTo>
                  <a:pt x="1532" y="1340"/>
                </a:lnTo>
                <a:lnTo>
                  <a:pt x="1532" y="1338"/>
                </a:lnTo>
                <a:lnTo>
                  <a:pt x="1534" y="1338"/>
                </a:lnTo>
                <a:lnTo>
                  <a:pt x="1534" y="1338"/>
                </a:lnTo>
                <a:lnTo>
                  <a:pt x="1534" y="1336"/>
                </a:lnTo>
                <a:lnTo>
                  <a:pt x="1534" y="1336"/>
                </a:lnTo>
                <a:lnTo>
                  <a:pt x="1532" y="1336"/>
                </a:lnTo>
                <a:lnTo>
                  <a:pt x="1532" y="1336"/>
                </a:lnTo>
                <a:lnTo>
                  <a:pt x="1530" y="1336"/>
                </a:lnTo>
                <a:lnTo>
                  <a:pt x="1527" y="1334"/>
                </a:lnTo>
                <a:lnTo>
                  <a:pt x="1525" y="1331"/>
                </a:lnTo>
                <a:lnTo>
                  <a:pt x="1525" y="1331"/>
                </a:lnTo>
                <a:lnTo>
                  <a:pt x="1523" y="1331"/>
                </a:lnTo>
                <a:lnTo>
                  <a:pt x="1521" y="1329"/>
                </a:lnTo>
                <a:lnTo>
                  <a:pt x="1519" y="1329"/>
                </a:lnTo>
                <a:lnTo>
                  <a:pt x="1517" y="1329"/>
                </a:lnTo>
                <a:lnTo>
                  <a:pt x="1513" y="1329"/>
                </a:lnTo>
                <a:lnTo>
                  <a:pt x="1513" y="1329"/>
                </a:lnTo>
                <a:lnTo>
                  <a:pt x="1511" y="1329"/>
                </a:lnTo>
                <a:lnTo>
                  <a:pt x="1511" y="1329"/>
                </a:lnTo>
                <a:lnTo>
                  <a:pt x="1511" y="1329"/>
                </a:lnTo>
                <a:lnTo>
                  <a:pt x="1511" y="1327"/>
                </a:lnTo>
                <a:lnTo>
                  <a:pt x="1513" y="1327"/>
                </a:lnTo>
                <a:lnTo>
                  <a:pt x="1511" y="1327"/>
                </a:lnTo>
                <a:lnTo>
                  <a:pt x="1513" y="1325"/>
                </a:lnTo>
                <a:lnTo>
                  <a:pt x="1513" y="1325"/>
                </a:lnTo>
                <a:lnTo>
                  <a:pt x="1513" y="1325"/>
                </a:lnTo>
                <a:lnTo>
                  <a:pt x="1511" y="1323"/>
                </a:lnTo>
                <a:lnTo>
                  <a:pt x="1509" y="1323"/>
                </a:lnTo>
                <a:lnTo>
                  <a:pt x="1507" y="1323"/>
                </a:lnTo>
                <a:lnTo>
                  <a:pt x="1502" y="1321"/>
                </a:lnTo>
                <a:lnTo>
                  <a:pt x="1500" y="1321"/>
                </a:lnTo>
                <a:lnTo>
                  <a:pt x="1498" y="1321"/>
                </a:lnTo>
                <a:lnTo>
                  <a:pt x="1498" y="1321"/>
                </a:lnTo>
                <a:lnTo>
                  <a:pt x="1496" y="1321"/>
                </a:lnTo>
                <a:lnTo>
                  <a:pt x="1496" y="1321"/>
                </a:lnTo>
                <a:lnTo>
                  <a:pt x="1496" y="1319"/>
                </a:lnTo>
                <a:lnTo>
                  <a:pt x="1494" y="1321"/>
                </a:lnTo>
                <a:lnTo>
                  <a:pt x="1494" y="1319"/>
                </a:lnTo>
                <a:lnTo>
                  <a:pt x="1494" y="1319"/>
                </a:lnTo>
                <a:lnTo>
                  <a:pt x="1494" y="1319"/>
                </a:lnTo>
                <a:lnTo>
                  <a:pt x="1490" y="1317"/>
                </a:lnTo>
                <a:lnTo>
                  <a:pt x="1490" y="1317"/>
                </a:lnTo>
                <a:lnTo>
                  <a:pt x="1490" y="1319"/>
                </a:lnTo>
                <a:lnTo>
                  <a:pt x="1488" y="1319"/>
                </a:lnTo>
                <a:lnTo>
                  <a:pt x="1488" y="1317"/>
                </a:lnTo>
                <a:lnTo>
                  <a:pt x="1488" y="1317"/>
                </a:lnTo>
                <a:lnTo>
                  <a:pt x="1488" y="1317"/>
                </a:lnTo>
                <a:lnTo>
                  <a:pt x="1490" y="1317"/>
                </a:lnTo>
                <a:lnTo>
                  <a:pt x="1490" y="1315"/>
                </a:lnTo>
                <a:lnTo>
                  <a:pt x="1490" y="1315"/>
                </a:lnTo>
                <a:lnTo>
                  <a:pt x="1488" y="1315"/>
                </a:lnTo>
                <a:lnTo>
                  <a:pt x="1488" y="1315"/>
                </a:lnTo>
                <a:lnTo>
                  <a:pt x="1486" y="1313"/>
                </a:lnTo>
                <a:lnTo>
                  <a:pt x="1483" y="1313"/>
                </a:lnTo>
                <a:lnTo>
                  <a:pt x="1483" y="1313"/>
                </a:lnTo>
                <a:lnTo>
                  <a:pt x="1486" y="1313"/>
                </a:lnTo>
                <a:lnTo>
                  <a:pt x="1486" y="1313"/>
                </a:lnTo>
                <a:lnTo>
                  <a:pt x="1483" y="1315"/>
                </a:lnTo>
                <a:lnTo>
                  <a:pt x="1483" y="1313"/>
                </a:lnTo>
                <a:lnTo>
                  <a:pt x="1479" y="1313"/>
                </a:lnTo>
                <a:lnTo>
                  <a:pt x="1477" y="1310"/>
                </a:lnTo>
                <a:lnTo>
                  <a:pt x="1475" y="1308"/>
                </a:lnTo>
                <a:lnTo>
                  <a:pt x="1467" y="1304"/>
                </a:lnTo>
                <a:lnTo>
                  <a:pt x="1467" y="1304"/>
                </a:lnTo>
                <a:lnTo>
                  <a:pt x="1467" y="1304"/>
                </a:lnTo>
                <a:lnTo>
                  <a:pt x="1465" y="1304"/>
                </a:lnTo>
                <a:lnTo>
                  <a:pt x="1465" y="1304"/>
                </a:lnTo>
                <a:lnTo>
                  <a:pt x="1460" y="1304"/>
                </a:lnTo>
                <a:lnTo>
                  <a:pt x="1458" y="1304"/>
                </a:lnTo>
                <a:lnTo>
                  <a:pt x="1458" y="1304"/>
                </a:lnTo>
                <a:lnTo>
                  <a:pt x="1456" y="1302"/>
                </a:lnTo>
                <a:lnTo>
                  <a:pt x="1456" y="1302"/>
                </a:lnTo>
                <a:lnTo>
                  <a:pt x="1454" y="1300"/>
                </a:lnTo>
                <a:lnTo>
                  <a:pt x="1450" y="1298"/>
                </a:lnTo>
                <a:lnTo>
                  <a:pt x="1452" y="1298"/>
                </a:lnTo>
                <a:lnTo>
                  <a:pt x="1450" y="1298"/>
                </a:lnTo>
                <a:lnTo>
                  <a:pt x="1450" y="1298"/>
                </a:lnTo>
                <a:lnTo>
                  <a:pt x="1448" y="1296"/>
                </a:lnTo>
                <a:lnTo>
                  <a:pt x="1446" y="1296"/>
                </a:lnTo>
                <a:lnTo>
                  <a:pt x="1446" y="1296"/>
                </a:lnTo>
                <a:lnTo>
                  <a:pt x="1444" y="1296"/>
                </a:lnTo>
                <a:lnTo>
                  <a:pt x="1442" y="1296"/>
                </a:lnTo>
                <a:lnTo>
                  <a:pt x="1442" y="1296"/>
                </a:lnTo>
                <a:lnTo>
                  <a:pt x="1439" y="1294"/>
                </a:lnTo>
                <a:lnTo>
                  <a:pt x="1439" y="1294"/>
                </a:lnTo>
                <a:lnTo>
                  <a:pt x="1433" y="1294"/>
                </a:lnTo>
                <a:lnTo>
                  <a:pt x="1433" y="1294"/>
                </a:lnTo>
                <a:lnTo>
                  <a:pt x="1431" y="1294"/>
                </a:lnTo>
                <a:lnTo>
                  <a:pt x="1431" y="1294"/>
                </a:lnTo>
                <a:lnTo>
                  <a:pt x="1431" y="1294"/>
                </a:lnTo>
                <a:lnTo>
                  <a:pt x="1429" y="1294"/>
                </a:lnTo>
                <a:lnTo>
                  <a:pt x="1427" y="1294"/>
                </a:lnTo>
                <a:lnTo>
                  <a:pt x="1423" y="1294"/>
                </a:lnTo>
                <a:lnTo>
                  <a:pt x="1419" y="1292"/>
                </a:lnTo>
                <a:lnTo>
                  <a:pt x="1414" y="1294"/>
                </a:lnTo>
                <a:lnTo>
                  <a:pt x="1412" y="1294"/>
                </a:lnTo>
                <a:lnTo>
                  <a:pt x="1410" y="1294"/>
                </a:lnTo>
                <a:lnTo>
                  <a:pt x="1402" y="1296"/>
                </a:lnTo>
                <a:lnTo>
                  <a:pt x="1402" y="1296"/>
                </a:lnTo>
                <a:lnTo>
                  <a:pt x="1389" y="1300"/>
                </a:lnTo>
                <a:lnTo>
                  <a:pt x="1389" y="1300"/>
                </a:lnTo>
                <a:lnTo>
                  <a:pt x="1387" y="1302"/>
                </a:lnTo>
                <a:lnTo>
                  <a:pt x="1385" y="1304"/>
                </a:lnTo>
                <a:lnTo>
                  <a:pt x="1385" y="1306"/>
                </a:lnTo>
                <a:lnTo>
                  <a:pt x="1387" y="1308"/>
                </a:lnTo>
                <a:lnTo>
                  <a:pt x="1385" y="1310"/>
                </a:lnTo>
                <a:lnTo>
                  <a:pt x="1385" y="1310"/>
                </a:lnTo>
                <a:lnTo>
                  <a:pt x="1383" y="1310"/>
                </a:lnTo>
                <a:lnTo>
                  <a:pt x="1383" y="1310"/>
                </a:lnTo>
                <a:lnTo>
                  <a:pt x="1379" y="1313"/>
                </a:lnTo>
                <a:lnTo>
                  <a:pt x="1379" y="1313"/>
                </a:lnTo>
                <a:lnTo>
                  <a:pt x="1379" y="1313"/>
                </a:lnTo>
                <a:lnTo>
                  <a:pt x="1379" y="1313"/>
                </a:lnTo>
                <a:lnTo>
                  <a:pt x="1381" y="1313"/>
                </a:lnTo>
                <a:lnTo>
                  <a:pt x="1381" y="1310"/>
                </a:lnTo>
                <a:lnTo>
                  <a:pt x="1383" y="1310"/>
                </a:lnTo>
                <a:lnTo>
                  <a:pt x="1383" y="1310"/>
                </a:lnTo>
                <a:lnTo>
                  <a:pt x="1383" y="1313"/>
                </a:lnTo>
                <a:lnTo>
                  <a:pt x="1383" y="1315"/>
                </a:lnTo>
                <a:lnTo>
                  <a:pt x="1385" y="1313"/>
                </a:lnTo>
                <a:lnTo>
                  <a:pt x="1387" y="1313"/>
                </a:lnTo>
                <a:lnTo>
                  <a:pt x="1389" y="1310"/>
                </a:lnTo>
                <a:lnTo>
                  <a:pt x="1391" y="1310"/>
                </a:lnTo>
                <a:lnTo>
                  <a:pt x="1391" y="1310"/>
                </a:lnTo>
                <a:lnTo>
                  <a:pt x="1391" y="1308"/>
                </a:lnTo>
                <a:lnTo>
                  <a:pt x="1391" y="1308"/>
                </a:lnTo>
                <a:lnTo>
                  <a:pt x="1391" y="1308"/>
                </a:lnTo>
                <a:lnTo>
                  <a:pt x="1395" y="1308"/>
                </a:lnTo>
                <a:lnTo>
                  <a:pt x="1395" y="1308"/>
                </a:lnTo>
                <a:lnTo>
                  <a:pt x="1398" y="1306"/>
                </a:lnTo>
                <a:lnTo>
                  <a:pt x="1398" y="1306"/>
                </a:lnTo>
                <a:lnTo>
                  <a:pt x="1398" y="1308"/>
                </a:lnTo>
                <a:lnTo>
                  <a:pt x="1400" y="1306"/>
                </a:lnTo>
                <a:lnTo>
                  <a:pt x="1402" y="1306"/>
                </a:lnTo>
                <a:lnTo>
                  <a:pt x="1402" y="1304"/>
                </a:lnTo>
                <a:lnTo>
                  <a:pt x="1404" y="1304"/>
                </a:lnTo>
                <a:lnTo>
                  <a:pt x="1404" y="1304"/>
                </a:lnTo>
                <a:lnTo>
                  <a:pt x="1406" y="1302"/>
                </a:lnTo>
                <a:lnTo>
                  <a:pt x="1408" y="1302"/>
                </a:lnTo>
                <a:lnTo>
                  <a:pt x="1408" y="1300"/>
                </a:lnTo>
                <a:lnTo>
                  <a:pt x="1408" y="1300"/>
                </a:lnTo>
                <a:lnTo>
                  <a:pt x="1421" y="1300"/>
                </a:lnTo>
                <a:lnTo>
                  <a:pt x="1423" y="1300"/>
                </a:lnTo>
                <a:lnTo>
                  <a:pt x="1423" y="1300"/>
                </a:lnTo>
                <a:lnTo>
                  <a:pt x="1423" y="1300"/>
                </a:lnTo>
                <a:lnTo>
                  <a:pt x="1425" y="1302"/>
                </a:lnTo>
                <a:lnTo>
                  <a:pt x="1425" y="1302"/>
                </a:lnTo>
                <a:lnTo>
                  <a:pt x="1425" y="1302"/>
                </a:lnTo>
                <a:lnTo>
                  <a:pt x="1423" y="1304"/>
                </a:lnTo>
                <a:lnTo>
                  <a:pt x="1421" y="1304"/>
                </a:lnTo>
                <a:lnTo>
                  <a:pt x="1419" y="1304"/>
                </a:lnTo>
                <a:lnTo>
                  <a:pt x="1421" y="1306"/>
                </a:lnTo>
                <a:lnTo>
                  <a:pt x="1423" y="1306"/>
                </a:lnTo>
                <a:lnTo>
                  <a:pt x="1423" y="1306"/>
                </a:lnTo>
                <a:lnTo>
                  <a:pt x="1427" y="1308"/>
                </a:lnTo>
                <a:lnTo>
                  <a:pt x="1429" y="1308"/>
                </a:lnTo>
                <a:lnTo>
                  <a:pt x="1431" y="1308"/>
                </a:lnTo>
                <a:lnTo>
                  <a:pt x="1431" y="1308"/>
                </a:lnTo>
                <a:lnTo>
                  <a:pt x="1431" y="1306"/>
                </a:lnTo>
                <a:lnTo>
                  <a:pt x="1431" y="1306"/>
                </a:lnTo>
                <a:lnTo>
                  <a:pt x="1433" y="1306"/>
                </a:lnTo>
                <a:lnTo>
                  <a:pt x="1433" y="1308"/>
                </a:lnTo>
                <a:lnTo>
                  <a:pt x="1433" y="1308"/>
                </a:lnTo>
                <a:lnTo>
                  <a:pt x="1433" y="1308"/>
                </a:lnTo>
                <a:lnTo>
                  <a:pt x="1435" y="1310"/>
                </a:lnTo>
                <a:lnTo>
                  <a:pt x="1442" y="1308"/>
                </a:lnTo>
                <a:lnTo>
                  <a:pt x="1442" y="1308"/>
                </a:lnTo>
                <a:lnTo>
                  <a:pt x="1442" y="1308"/>
                </a:lnTo>
                <a:lnTo>
                  <a:pt x="1444" y="1310"/>
                </a:lnTo>
                <a:lnTo>
                  <a:pt x="1444" y="1310"/>
                </a:lnTo>
                <a:lnTo>
                  <a:pt x="1446" y="1313"/>
                </a:lnTo>
                <a:lnTo>
                  <a:pt x="1446" y="1313"/>
                </a:lnTo>
                <a:lnTo>
                  <a:pt x="1450" y="1315"/>
                </a:lnTo>
                <a:lnTo>
                  <a:pt x="1458" y="1317"/>
                </a:lnTo>
                <a:lnTo>
                  <a:pt x="1458" y="1317"/>
                </a:lnTo>
                <a:lnTo>
                  <a:pt x="1460" y="1317"/>
                </a:lnTo>
                <a:lnTo>
                  <a:pt x="1467" y="1317"/>
                </a:lnTo>
                <a:lnTo>
                  <a:pt x="1467" y="1317"/>
                </a:lnTo>
                <a:lnTo>
                  <a:pt x="1469" y="1317"/>
                </a:lnTo>
                <a:lnTo>
                  <a:pt x="1469" y="1319"/>
                </a:lnTo>
                <a:lnTo>
                  <a:pt x="1471" y="1321"/>
                </a:lnTo>
                <a:lnTo>
                  <a:pt x="1471" y="1325"/>
                </a:lnTo>
                <a:lnTo>
                  <a:pt x="1471" y="1325"/>
                </a:lnTo>
                <a:lnTo>
                  <a:pt x="1471" y="1325"/>
                </a:lnTo>
                <a:lnTo>
                  <a:pt x="1473" y="1327"/>
                </a:lnTo>
                <a:lnTo>
                  <a:pt x="1475" y="1329"/>
                </a:lnTo>
                <a:lnTo>
                  <a:pt x="1477" y="1329"/>
                </a:lnTo>
                <a:lnTo>
                  <a:pt x="1479" y="1329"/>
                </a:lnTo>
                <a:lnTo>
                  <a:pt x="1483" y="1329"/>
                </a:lnTo>
                <a:lnTo>
                  <a:pt x="1486" y="1329"/>
                </a:lnTo>
                <a:lnTo>
                  <a:pt x="1488" y="1329"/>
                </a:lnTo>
                <a:lnTo>
                  <a:pt x="1490" y="1331"/>
                </a:lnTo>
                <a:lnTo>
                  <a:pt x="1490" y="1331"/>
                </a:lnTo>
                <a:lnTo>
                  <a:pt x="1490" y="1331"/>
                </a:lnTo>
                <a:lnTo>
                  <a:pt x="1490" y="1334"/>
                </a:lnTo>
                <a:lnTo>
                  <a:pt x="1492" y="1334"/>
                </a:lnTo>
                <a:lnTo>
                  <a:pt x="1490" y="1334"/>
                </a:lnTo>
                <a:lnTo>
                  <a:pt x="1490" y="1336"/>
                </a:lnTo>
                <a:lnTo>
                  <a:pt x="1490" y="1336"/>
                </a:lnTo>
                <a:lnTo>
                  <a:pt x="1483" y="1340"/>
                </a:lnTo>
                <a:lnTo>
                  <a:pt x="1481" y="1342"/>
                </a:lnTo>
                <a:lnTo>
                  <a:pt x="1486" y="1342"/>
                </a:lnTo>
                <a:lnTo>
                  <a:pt x="1490" y="1342"/>
                </a:lnTo>
                <a:lnTo>
                  <a:pt x="1492" y="1342"/>
                </a:lnTo>
                <a:lnTo>
                  <a:pt x="1494" y="1342"/>
                </a:lnTo>
                <a:lnTo>
                  <a:pt x="1496" y="1342"/>
                </a:lnTo>
                <a:lnTo>
                  <a:pt x="1500" y="1342"/>
                </a:lnTo>
                <a:lnTo>
                  <a:pt x="1502" y="1340"/>
                </a:lnTo>
                <a:lnTo>
                  <a:pt x="1504" y="1340"/>
                </a:lnTo>
                <a:lnTo>
                  <a:pt x="1511" y="1340"/>
                </a:lnTo>
                <a:lnTo>
                  <a:pt x="1511" y="1342"/>
                </a:lnTo>
                <a:lnTo>
                  <a:pt x="1513" y="1342"/>
                </a:lnTo>
                <a:lnTo>
                  <a:pt x="1517" y="1342"/>
                </a:lnTo>
                <a:lnTo>
                  <a:pt x="1517" y="1342"/>
                </a:lnTo>
                <a:lnTo>
                  <a:pt x="1519" y="1342"/>
                </a:lnTo>
                <a:lnTo>
                  <a:pt x="1519" y="1340"/>
                </a:lnTo>
                <a:lnTo>
                  <a:pt x="1519" y="1342"/>
                </a:lnTo>
                <a:lnTo>
                  <a:pt x="1519" y="1342"/>
                </a:lnTo>
                <a:lnTo>
                  <a:pt x="1519" y="1342"/>
                </a:lnTo>
                <a:close/>
                <a:moveTo>
                  <a:pt x="1641" y="944"/>
                </a:moveTo>
                <a:lnTo>
                  <a:pt x="1641" y="941"/>
                </a:lnTo>
                <a:lnTo>
                  <a:pt x="1641" y="941"/>
                </a:lnTo>
                <a:lnTo>
                  <a:pt x="1639" y="941"/>
                </a:lnTo>
                <a:lnTo>
                  <a:pt x="1639" y="944"/>
                </a:lnTo>
                <a:lnTo>
                  <a:pt x="1641" y="944"/>
                </a:lnTo>
                <a:lnTo>
                  <a:pt x="1641" y="944"/>
                </a:lnTo>
                <a:close/>
                <a:moveTo>
                  <a:pt x="1607" y="1455"/>
                </a:moveTo>
                <a:lnTo>
                  <a:pt x="1607" y="1453"/>
                </a:lnTo>
                <a:lnTo>
                  <a:pt x="1607" y="1453"/>
                </a:lnTo>
                <a:lnTo>
                  <a:pt x="1605" y="1453"/>
                </a:lnTo>
                <a:lnTo>
                  <a:pt x="1605" y="1453"/>
                </a:lnTo>
                <a:lnTo>
                  <a:pt x="1609" y="1455"/>
                </a:lnTo>
                <a:lnTo>
                  <a:pt x="1611" y="1457"/>
                </a:lnTo>
                <a:lnTo>
                  <a:pt x="1611" y="1457"/>
                </a:lnTo>
                <a:lnTo>
                  <a:pt x="1611" y="1455"/>
                </a:lnTo>
                <a:lnTo>
                  <a:pt x="1607" y="1455"/>
                </a:lnTo>
                <a:close/>
                <a:moveTo>
                  <a:pt x="1647" y="950"/>
                </a:moveTo>
                <a:lnTo>
                  <a:pt x="1647" y="950"/>
                </a:lnTo>
                <a:lnTo>
                  <a:pt x="1647" y="952"/>
                </a:lnTo>
                <a:lnTo>
                  <a:pt x="1647" y="950"/>
                </a:lnTo>
                <a:lnTo>
                  <a:pt x="1649" y="948"/>
                </a:lnTo>
                <a:lnTo>
                  <a:pt x="1647" y="950"/>
                </a:lnTo>
                <a:close/>
                <a:moveTo>
                  <a:pt x="1613" y="1367"/>
                </a:moveTo>
                <a:lnTo>
                  <a:pt x="1613" y="1367"/>
                </a:lnTo>
                <a:lnTo>
                  <a:pt x="1613" y="1365"/>
                </a:lnTo>
                <a:lnTo>
                  <a:pt x="1613" y="1365"/>
                </a:lnTo>
                <a:lnTo>
                  <a:pt x="1615" y="1365"/>
                </a:lnTo>
                <a:lnTo>
                  <a:pt x="1615" y="1363"/>
                </a:lnTo>
                <a:lnTo>
                  <a:pt x="1618" y="1363"/>
                </a:lnTo>
                <a:lnTo>
                  <a:pt x="1618" y="1361"/>
                </a:lnTo>
                <a:lnTo>
                  <a:pt x="1618" y="1361"/>
                </a:lnTo>
                <a:lnTo>
                  <a:pt x="1615" y="1359"/>
                </a:lnTo>
                <a:lnTo>
                  <a:pt x="1613" y="1357"/>
                </a:lnTo>
                <a:lnTo>
                  <a:pt x="1609" y="1354"/>
                </a:lnTo>
                <a:lnTo>
                  <a:pt x="1607" y="1354"/>
                </a:lnTo>
                <a:lnTo>
                  <a:pt x="1605" y="1354"/>
                </a:lnTo>
                <a:lnTo>
                  <a:pt x="1605" y="1354"/>
                </a:lnTo>
                <a:lnTo>
                  <a:pt x="1603" y="1354"/>
                </a:lnTo>
                <a:lnTo>
                  <a:pt x="1601" y="1354"/>
                </a:lnTo>
                <a:lnTo>
                  <a:pt x="1599" y="1352"/>
                </a:lnTo>
                <a:lnTo>
                  <a:pt x="1599" y="1352"/>
                </a:lnTo>
                <a:lnTo>
                  <a:pt x="1599" y="1352"/>
                </a:lnTo>
                <a:lnTo>
                  <a:pt x="1601" y="1352"/>
                </a:lnTo>
                <a:lnTo>
                  <a:pt x="1603" y="1352"/>
                </a:lnTo>
                <a:lnTo>
                  <a:pt x="1605" y="1352"/>
                </a:lnTo>
                <a:lnTo>
                  <a:pt x="1605" y="1350"/>
                </a:lnTo>
                <a:lnTo>
                  <a:pt x="1603" y="1350"/>
                </a:lnTo>
                <a:lnTo>
                  <a:pt x="1597" y="1350"/>
                </a:lnTo>
                <a:lnTo>
                  <a:pt x="1597" y="1350"/>
                </a:lnTo>
                <a:lnTo>
                  <a:pt x="1595" y="1348"/>
                </a:lnTo>
                <a:lnTo>
                  <a:pt x="1595" y="1346"/>
                </a:lnTo>
                <a:lnTo>
                  <a:pt x="1595" y="1346"/>
                </a:lnTo>
                <a:lnTo>
                  <a:pt x="1592" y="1346"/>
                </a:lnTo>
                <a:lnTo>
                  <a:pt x="1592" y="1346"/>
                </a:lnTo>
                <a:lnTo>
                  <a:pt x="1590" y="1346"/>
                </a:lnTo>
                <a:lnTo>
                  <a:pt x="1588" y="1346"/>
                </a:lnTo>
                <a:lnTo>
                  <a:pt x="1588" y="1344"/>
                </a:lnTo>
                <a:lnTo>
                  <a:pt x="1586" y="1344"/>
                </a:lnTo>
                <a:lnTo>
                  <a:pt x="1584" y="1344"/>
                </a:lnTo>
                <a:lnTo>
                  <a:pt x="1584" y="1344"/>
                </a:lnTo>
                <a:lnTo>
                  <a:pt x="1582" y="1342"/>
                </a:lnTo>
                <a:lnTo>
                  <a:pt x="1582" y="1342"/>
                </a:lnTo>
                <a:lnTo>
                  <a:pt x="1580" y="1342"/>
                </a:lnTo>
                <a:lnTo>
                  <a:pt x="1578" y="1342"/>
                </a:lnTo>
                <a:lnTo>
                  <a:pt x="1576" y="1342"/>
                </a:lnTo>
                <a:lnTo>
                  <a:pt x="1576" y="1342"/>
                </a:lnTo>
                <a:lnTo>
                  <a:pt x="1574" y="1342"/>
                </a:lnTo>
                <a:lnTo>
                  <a:pt x="1571" y="1342"/>
                </a:lnTo>
                <a:lnTo>
                  <a:pt x="1569" y="1342"/>
                </a:lnTo>
                <a:lnTo>
                  <a:pt x="1569" y="1342"/>
                </a:lnTo>
                <a:lnTo>
                  <a:pt x="1569" y="1344"/>
                </a:lnTo>
                <a:lnTo>
                  <a:pt x="1569" y="1344"/>
                </a:lnTo>
                <a:lnTo>
                  <a:pt x="1567" y="1344"/>
                </a:lnTo>
                <a:lnTo>
                  <a:pt x="1567" y="1344"/>
                </a:lnTo>
                <a:lnTo>
                  <a:pt x="1565" y="1344"/>
                </a:lnTo>
                <a:lnTo>
                  <a:pt x="1561" y="1344"/>
                </a:lnTo>
                <a:lnTo>
                  <a:pt x="1559" y="1344"/>
                </a:lnTo>
                <a:lnTo>
                  <a:pt x="1555" y="1342"/>
                </a:lnTo>
                <a:lnTo>
                  <a:pt x="1553" y="1342"/>
                </a:lnTo>
                <a:lnTo>
                  <a:pt x="1548" y="1342"/>
                </a:lnTo>
                <a:lnTo>
                  <a:pt x="1546" y="1342"/>
                </a:lnTo>
                <a:lnTo>
                  <a:pt x="1546" y="1342"/>
                </a:lnTo>
                <a:lnTo>
                  <a:pt x="1544" y="1344"/>
                </a:lnTo>
                <a:lnTo>
                  <a:pt x="1544" y="1344"/>
                </a:lnTo>
                <a:lnTo>
                  <a:pt x="1544" y="1346"/>
                </a:lnTo>
                <a:lnTo>
                  <a:pt x="1546" y="1346"/>
                </a:lnTo>
                <a:lnTo>
                  <a:pt x="1548" y="1346"/>
                </a:lnTo>
                <a:lnTo>
                  <a:pt x="1553" y="1348"/>
                </a:lnTo>
                <a:lnTo>
                  <a:pt x="1555" y="1348"/>
                </a:lnTo>
                <a:lnTo>
                  <a:pt x="1555" y="1350"/>
                </a:lnTo>
                <a:lnTo>
                  <a:pt x="1553" y="1352"/>
                </a:lnTo>
                <a:lnTo>
                  <a:pt x="1555" y="1352"/>
                </a:lnTo>
                <a:lnTo>
                  <a:pt x="1553" y="1354"/>
                </a:lnTo>
                <a:lnTo>
                  <a:pt x="1555" y="1357"/>
                </a:lnTo>
                <a:lnTo>
                  <a:pt x="1559" y="1359"/>
                </a:lnTo>
                <a:lnTo>
                  <a:pt x="1559" y="1361"/>
                </a:lnTo>
                <a:lnTo>
                  <a:pt x="1559" y="1361"/>
                </a:lnTo>
                <a:lnTo>
                  <a:pt x="1559" y="1361"/>
                </a:lnTo>
                <a:lnTo>
                  <a:pt x="1559" y="1361"/>
                </a:lnTo>
                <a:lnTo>
                  <a:pt x="1555" y="1363"/>
                </a:lnTo>
                <a:lnTo>
                  <a:pt x="1555" y="1363"/>
                </a:lnTo>
                <a:lnTo>
                  <a:pt x="1555" y="1363"/>
                </a:lnTo>
                <a:lnTo>
                  <a:pt x="1555" y="1363"/>
                </a:lnTo>
                <a:lnTo>
                  <a:pt x="1553" y="1363"/>
                </a:lnTo>
                <a:lnTo>
                  <a:pt x="1551" y="1363"/>
                </a:lnTo>
                <a:lnTo>
                  <a:pt x="1542" y="1363"/>
                </a:lnTo>
                <a:lnTo>
                  <a:pt x="1540" y="1361"/>
                </a:lnTo>
                <a:lnTo>
                  <a:pt x="1538" y="1361"/>
                </a:lnTo>
                <a:lnTo>
                  <a:pt x="1536" y="1361"/>
                </a:lnTo>
                <a:lnTo>
                  <a:pt x="1534" y="1361"/>
                </a:lnTo>
                <a:lnTo>
                  <a:pt x="1532" y="1361"/>
                </a:lnTo>
                <a:lnTo>
                  <a:pt x="1532" y="1361"/>
                </a:lnTo>
                <a:lnTo>
                  <a:pt x="1530" y="1361"/>
                </a:lnTo>
                <a:lnTo>
                  <a:pt x="1530" y="1363"/>
                </a:lnTo>
                <a:lnTo>
                  <a:pt x="1530" y="1365"/>
                </a:lnTo>
                <a:lnTo>
                  <a:pt x="1530" y="1365"/>
                </a:lnTo>
                <a:lnTo>
                  <a:pt x="1534" y="1365"/>
                </a:lnTo>
                <a:lnTo>
                  <a:pt x="1534" y="1367"/>
                </a:lnTo>
                <a:lnTo>
                  <a:pt x="1536" y="1367"/>
                </a:lnTo>
                <a:lnTo>
                  <a:pt x="1538" y="1369"/>
                </a:lnTo>
                <a:lnTo>
                  <a:pt x="1538" y="1369"/>
                </a:lnTo>
                <a:lnTo>
                  <a:pt x="1538" y="1369"/>
                </a:lnTo>
                <a:lnTo>
                  <a:pt x="1540" y="1367"/>
                </a:lnTo>
                <a:lnTo>
                  <a:pt x="1540" y="1367"/>
                </a:lnTo>
                <a:lnTo>
                  <a:pt x="1542" y="1367"/>
                </a:lnTo>
                <a:lnTo>
                  <a:pt x="1544" y="1367"/>
                </a:lnTo>
                <a:lnTo>
                  <a:pt x="1546" y="1367"/>
                </a:lnTo>
                <a:lnTo>
                  <a:pt x="1548" y="1367"/>
                </a:lnTo>
                <a:lnTo>
                  <a:pt x="1553" y="1367"/>
                </a:lnTo>
                <a:lnTo>
                  <a:pt x="1555" y="1367"/>
                </a:lnTo>
                <a:lnTo>
                  <a:pt x="1555" y="1367"/>
                </a:lnTo>
                <a:lnTo>
                  <a:pt x="1557" y="1367"/>
                </a:lnTo>
                <a:lnTo>
                  <a:pt x="1557" y="1367"/>
                </a:lnTo>
                <a:lnTo>
                  <a:pt x="1557" y="1367"/>
                </a:lnTo>
                <a:lnTo>
                  <a:pt x="1563" y="1367"/>
                </a:lnTo>
                <a:lnTo>
                  <a:pt x="1565" y="1367"/>
                </a:lnTo>
                <a:lnTo>
                  <a:pt x="1565" y="1367"/>
                </a:lnTo>
                <a:lnTo>
                  <a:pt x="1567" y="1369"/>
                </a:lnTo>
                <a:lnTo>
                  <a:pt x="1567" y="1369"/>
                </a:lnTo>
                <a:lnTo>
                  <a:pt x="1569" y="1369"/>
                </a:lnTo>
                <a:lnTo>
                  <a:pt x="1569" y="1371"/>
                </a:lnTo>
                <a:lnTo>
                  <a:pt x="1569" y="1371"/>
                </a:lnTo>
                <a:lnTo>
                  <a:pt x="1569" y="1373"/>
                </a:lnTo>
                <a:lnTo>
                  <a:pt x="1569" y="1373"/>
                </a:lnTo>
                <a:lnTo>
                  <a:pt x="1571" y="1373"/>
                </a:lnTo>
                <a:lnTo>
                  <a:pt x="1571" y="1373"/>
                </a:lnTo>
                <a:lnTo>
                  <a:pt x="1574" y="1375"/>
                </a:lnTo>
                <a:lnTo>
                  <a:pt x="1574" y="1375"/>
                </a:lnTo>
                <a:lnTo>
                  <a:pt x="1574" y="1375"/>
                </a:lnTo>
                <a:lnTo>
                  <a:pt x="1576" y="1371"/>
                </a:lnTo>
                <a:lnTo>
                  <a:pt x="1578" y="1369"/>
                </a:lnTo>
                <a:lnTo>
                  <a:pt x="1578" y="1367"/>
                </a:lnTo>
                <a:lnTo>
                  <a:pt x="1578" y="1367"/>
                </a:lnTo>
                <a:lnTo>
                  <a:pt x="1578" y="1367"/>
                </a:lnTo>
                <a:lnTo>
                  <a:pt x="1578" y="1365"/>
                </a:lnTo>
                <a:lnTo>
                  <a:pt x="1580" y="1365"/>
                </a:lnTo>
                <a:lnTo>
                  <a:pt x="1582" y="1365"/>
                </a:lnTo>
                <a:lnTo>
                  <a:pt x="1584" y="1365"/>
                </a:lnTo>
                <a:lnTo>
                  <a:pt x="1586" y="1367"/>
                </a:lnTo>
                <a:lnTo>
                  <a:pt x="1586" y="1367"/>
                </a:lnTo>
                <a:lnTo>
                  <a:pt x="1590" y="1367"/>
                </a:lnTo>
                <a:lnTo>
                  <a:pt x="1592" y="1365"/>
                </a:lnTo>
                <a:lnTo>
                  <a:pt x="1592" y="1365"/>
                </a:lnTo>
                <a:lnTo>
                  <a:pt x="1592" y="1365"/>
                </a:lnTo>
                <a:lnTo>
                  <a:pt x="1595" y="1363"/>
                </a:lnTo>
                <a:lnTo>
                  <a:pt x="1597" y="1363"/>
                </a:lnTo>
                <a:lnTo>
                  <a:pt x="1599" y="1363"/>
                </a:lnTo>
                <a:lnTo>
                  <a:pt x="1601" y="1363"/>
                </a:lnTo>
                <a:lnTo>
                  <a:pt x="1603" y="1363"/>
                </a:lnTo>
                <a:lnTo>
                  <a:pt x="1605" y="1363"/>
                </a:lnTo>
                <a:lnTo>
                  <a:pt x="1607" y="1365"/>
                </a:lnTo>
                <a:lnTo>
                  <a:pt x="1609" y="1365"/>
                </a:lnTo>
                <a:lnTo>
                  <a:pt x="1611" y="1365"/>
                </a:lnTo>
                <a:lnTo>
                  <a:pt x="1611" y="1367"/>
                </a:lnTo>
                <a:lnTo>
                  <a:pt x="1611" y="1367"/>
                </a:lnTo>
                <a:lnTo>
                  <a:pt x="1613" y="1367"/>
                </a:lnTo>
                <a:close/>
                <a:moveTo>
                  <a:pt x="1435" y="1269"/>
                </a:moveTo>
                <a:lnTo>
                  <a:pt x="1435" y="1269"/>
                </a:lnTo>
                <a:lnTo>
                  <a:pt x="1433" y="1269"/>
                </a:lnTo>
                <a:lnTo>
                  <a:pt x="1433" y="1269"/>
                </a:lnTo>
                <a:lnTo>
                  <a:pt x="1433" y="1269"/>
                </a:lnTo>
                <a:lnTo>
                  <a:pt x="1433" y="1269"/>
                </a:lnTo>
                <a:lnTo>
                  <a:pt x="1435" y="1269"/>
                </a:lnTo>
                <a:close/>
                <a:moveTo>
                  <a:pt x="1437" y="1266"/>
                </a:moveTo>
                <a:lnTo>
                  <a:pt x="1437" y="1266"/>
                </a:lnTo>
                <a:lnTo>
                  <a:pt x="1437" y="1269"/>
                </a:lnTo>
                <a:lnTo>
                  <a:pt x="1437" y="1269"/>
                </a:lnTo>
                <a:lnTo>
                  <a:pt x="1437" y="1269"/>
                </a:lnTo>
                <a:lnTo>
                  <a:pt x="1437" y="1269"/>
                </a:lnTo>
                <a:lnTo>
                  <a:pt x="1437" y="1266"/>
                </a:lnTo>
                <a:close/>
                <a:moveTo>
                  <a:pt x="1446" y="1260"/>
                </a:moveTo>
                <a:lnTo>
                  <a:pt x="1444" y="1260"/>
                </a:lnTo>
                <a:lnTo>
                  <a:pt x="1444" y="1260"/>
                </a:lnTo>
                <a:lnTo>
                  <a:pt x="1444" y="1262"/>
                </a:lnTo>
                <a:lnTo>
                  <a:pt x="1444" y="1262"/>
                </a:lnTo>
                <a:lnTo>
                  <a:pt x="1442" y="1262"/>
                </a:lnTo>
                <a:lnTo>
                  <a:pt x="1442" y="1262"/>
                </a:lnTo>
                <a:lnTo>
                  <a:pt x="1442" y="1264"/>
                </a:lnTo>
                <a:lnTo>
                  <a:pt x="1439" y="1266"/>
                </a:lnTo>
                <a:lnTo>
                  <a:pt x="1444" y="1262"/>
                </a:lnTo>
                <a:lnTo>
                  <a:pt x="1446" y="1260"/>
                </a:lnTo>
                <a:close/>
                <a:moveTo>
                  <a:pt x="1429" y="1271"/>
                </a:moveTo>
                <a:lnTo>
                  <a:pt x="1429" y="1271"/>
                </a:lnTo>
                <a:lnTo>
                  <a:pt x="1429" y="1271"/>
                </a:lnTo>
                <a:lnTo>
                  <a:pt x="1429" y="1271"/>
                </a:lnTo>
                <a:lnTo>
                  <a:pt x="1429" y="1269"/>
                </a:lnTo>
                <a:lnTo>
                  <a:pt x="1429" y="1269"/>
                </a:lnTo>
                <a:lnTo>
                  <a:pt x="1429" y="1271"/>
                </a:lnTo>
                <a:lnTo>
                  <a:pt x="1429" y="1271"/>
                </a:lnTo>
                <a:lnTo>
                  <a:pt x="1429" y="1271"/>
                </a:lnTo>
                <a:close/>
                <a:moveTo>
                  <a:pt x="1439" y="1266"/>
                </a:moveTo>
                <a:lnTo>
                  <a:pt x="1439" y="1266"/>
                </a:lnTo>
                <a:lnTo>
                  <a:pt x="1439" y="1266"/>
                </a:lnTo>
                <a:lnTo>
                  <a:pt x="1439" y="1266"/>
                </a:lnTo>
                <a:lnTo>
                  <a:pt x="1439" y="1266"/>
                </a:lnTo>
                <a:close/>
                <a:moveTo>
                  <a:pt x="1379" y="1191"/>
                </a:moveTo>
                <a:lnTo>
                  <a:pt x="1379" y="1193"/>
                </a:lnTo>
                <a:lnTo>
                  <a:pt x="1377" y="1193"/>
                </a:lnTo>
                <a:lnTo>
                  <a:pt x="1377" y="1193"/>
                </a:lnTo>
                <a:lnTo>
                  <a:pt x="1375" y="1193"/>
                </a:lnTo>
                <a:lnTo>
                  <a:pt x="1377" y="1193"/>
                </a:lnTo>
                <a:lnTo>
                  <a:pt x="1377" y="1193"/>
                </a:lnTo>
                <a:lnTo>
                  <a:pt x="1381" y="1191"/>
                </a:lnTo>
                <a:lnTo>
                  <a:pt x="1379" y="1191"/>
                </a:lnTo>
                <a:close/>
                <a:moveTo>
                  <a:pt x="1416" y="1241"/>
                </a:moveTo>
                <a:lnTo>
                  <a:pt x="1419" y="1243"/>
                </a:lnTo>
                <a:lnTo>
                  <a:pt x="1419" y="1243"/>
                </a:lnTo>
                <a:lnTo>
                  <a:pt x="1419" y="1243"/>
                </a:lnTo>
                <a:lnTo>
                  <a:pt x="1419" y="1243"/>
                </a:lnTo>
                <a:lnTo>
                  <a:pt x="1419" y="1241"/>
                </a:lnTo>
                <a:lnTo>
                  <a:pt x="1416" y="1241"/>
                </a:lnTo>
                <a:lnTo>
                  <a:pt x="1416" y="1241"/>
                </a:lnTo>
                <a:close/>
                <a:moveTo>
                  <a:pt x="1419" y="1241"/>
                </a:moveTo>
                <a:lnTo>
                  <a:pt x="1419" y="1241"/>
                </a:lnTo>
                <a:lnTo>
                  <a:pt x="1419" y="1239"/>
                </a:lnTo>
                <a:lnTo>
                  <a:pt x="1416" y="1239"/>
                </a:lnTo>
                <a:lnTo>
                  <a:pt x="1419" y="1241"/>
                </a:lnTo>
                <a:lnTo>
                  <a:pt x="1419" y="1241"/>
                </a:lnTo>
                <a:close/>
                <a:moveTo>
                  <a:pt x="1427" y="1271"/>
                </a:moveTo>
                <a:lnTo>
                  <a:pt x="1427" y="1271"/>
                </a:lnTo>
                <a:lnTo>
                  <a:pt x="1427" y="1269"/>
                </a:lnTo>
                <a:lnTo>
                  <a:pt x="1425" y="1271"/>
                </a:lnTo>
                <a:lnTo>
                  <a:pt x="1425" y="1271"/>
                </a:lnTo>
                <a:lnTo>
                  <a:pt x="1427" y="1271"/>
                </a:lnTo>
                <a:lnTo>
                  <a:pt x="1427" y="1271"/>
                </a:lnTo>
                <a:close/>
                <a:moveTo>
                  <a:pt x="1423" y="1271"/>
                </a:moveTo>
                <a:lnTo>
                  <a:pt x="1423" y="1271"/>
                </a:lnTo>
                <a:lnTo>
                  <a:pt x="1423" y="1271"/>
                </a:lnTo>
                <a:lnTo>
                  <a:pt x="1423" y="1271"/>
                </a:lnTo>
                <a:lnTo>
                  <a:pt x="1423" y="1273"/>
                </a:lnTo>
                <a:lnTo>
                  <a:pt x="1423" y="1273"/>
                </a:lnTo>
                <a:lnTo>
                  <a:pt x="1423" y="1271"/>
                </a:lnTo>
                <a:close/>
                <a:moveTo>
                  <a:pt x="1159" y="440"/>
                </a:moveTo>
                <a:lnTo>
                  <a:pt x="1159" y="438"/>
                </a:lnTo>
                <a:lnTo>
                  <a:pt x="1159" y="436"/>
                </a:lnTo>
                <a:lnTo>
                  <a:pt x="1159" y="436"/>
                </a:lnTo>
                <a:lnTo>
                  <a:pt x="1159" y="436"/>
                </a:lnTo>
                <a:lnTo>
                  <a:pt x="1157" y="434"/>
                </a:lnTo>
                <a:lnTo>
                  <a:pt x="1157" y="436"/>
                </a:lnTo>
                <a:lnTo>
                  <a:pt x="1155" y="436"/>
                </a:lnTo>
                <a:lnTo>
                  <a:pt x="1155" y="436"/>
                </a:lnTo>
                <a:lnTo>
                  <a:pt x="1155" y="436"/>
                </a:lnTo>
                <a:lnTo>
                  <a:pt x="1157" y="438"/>
                </a:lnTo>
                <a:lnTo>
                  <a:pt x="1157" y="438"/>
                </a:lnTo>
                <a:lnTo>
                  <a:pt x="1159" y="440"/>
                </a:lnTo>
                <a:close/>
                <a:moveTo>
                  <a:pt x="2565" y="673"/>
                </a:moveTo>
                <a:lnTo>
                  <a:pt x="2565" y="673"/>
                </a:lnTo>
                <a:lnTo>
                  <a:pt x="2565" y="673"/>
                </a:lnTo>
                <a:lnTo>
                  <a:pt x="2565" y="673"/>
                </a:lnTo>
                <a:lnTo>
                  <a:pt x="2567" y="671"/>
                </a:lnTo>
                <a:lnTo>
                  <a:pt x="2565" y="671"/>
                </a:lnTo>
                <a:lnTo>
                  <a:pt x="2565" y="671"/>
                </a:lnTo>
                <a:lnTo>
                  <a:pt x="2565" y="673"/>
                </a:lnTo>
                <a:close/>
                <a:moveTo>
                  <a:pt x="2525" y="702"/>
                </a:moveTo>
                <a:lnTo>
                  <a:pt x="2527" y="705"/>
                </a:lnTo>
                <a:lnTo>
                  <a:pt x="2527" y="705"/>
                </a:lnTo>
                <a:lnTo>
                  <a:pt x="2527" y="707"/>
                </a:lnTo>
                <a:lnTo>
                  <a:pt x="2525" y="711"/>
                </a:lnTo>
                <a:lnTo>
                  <a:pt x="2523" y="711"/>
                </a:lnTo>
                <a:lnTo>
                  <a:pt x="2523" y="711"/>
                </a:lnTo>
                <a:lnTo>
                  <a:pt x="2525" y="713"/>
                </a:lnTo>
                <a:lnTo>
                  <a:pt x="2523" y="715"/>
                </a:lnTo>
                <a:lnTo>
                  <a:pt x="2521" y="715"/>
                </a:lnTo>
                <a:lnTo>
                  <a:pt x="2519" y="715"/>
                </a:lnTo>
                <a:lnTo>
                  <a:pt x="2519" y="715"/>
                </a:lnTo>
                <a:lnTo>
                  <a:pt x="2521" y="715"/>
                </a:lnTo>
                <a:lnTo>
                  <a:pt x="2521" y="715"/>
                </a:lnTo>
                <a:lnTo>
                  <a:pt x="2521" y="717"/>
                </a:lnTo>
                <a:lnTo>
                  <a:pt x="2523" y="719"/>
                </a:lnTo>
                <a:lnTo>
                  <a:pt x="2525" y="719"/>
                </a:lnTo>
                <a:lnTo>
                  <a:pt x="2525" y="719"/>
                </a:lnTo>
                <a:lnTo>
                  <a:pt x="2527" y="719"/>
                </a:lnTo>
                <a:lnTo>
                  <a:pt x="2531" y="715"/>
                </a:lnTo>
                <a:lnTo>
                  <a:pt x="2533" y="715"/>
                </a:lnTo>
                <a:lnTo>
                  <a:pt x="2531" y="717"/>
                </a:lnTo>
                <a:lnTo>
                  <a:pt x="2531" y="717"/>
                </a:lnTo>
                <a:lnTo>
                  <a:pt x="2531" y="719"/>
                </a:lnTo>
                <a:lnTo>
                  <a:pt x="2529" y="719"/>
                </a:lnTo>
                <a:lnTo>
                  <a:pt x="2529" y="721"/>
                </a:lnTo>
                <a:lnTo>
                  <a:pt x="2529" y="723"/>
                </a:lnTo>
                <a:lnTo>
                  <a:pt x="2527" y="726"/>
                </a:lnTo>
                <a:lnTo>
                  <a:pt x="2527" y="728"/>
                </a:lnTo>
                <a:lnTo>
                  <a:pt x="2527" y="730"/>
                </a:lnTo>
                <a:lnTo>
                  <a:pt x="2527" y="734"/>
                </a:lnTo>
                <a:lnTo>
                  <a:pt x="2527" y="734"/>
                </a:lnTo>
                <a:lnTo>
                  <a:pt x="2527" y="734"/>
                </a:lnTo>
                <a:lnTo>
                  <a:pt x="2527" y="734"/>
                </a:lnTo>
                <a:lnTo>
                  <a:pt x="2527" y="734"/>
                </a:lnTo>
                <a:lnTo>
                  <a:pt x="2527" y="736"/>
                </a:lnTo>
                <a:lnTo>
                  <a:pt x="2525" y="736"/>
                </a:lnTo>
                <a:lnTo>
                  <a:pt x="2525" y="738"/>
                </a:lnTo>
                <a:lnTo>
                  <a:pt x="2525" y="742"/>
                </a:lnTo>
                <a:lnTo>
                  <a:pt x="2525" y="742"/>
                </a:lnTo>
                <a:lnTo>
                  <a:pt x="2525" y="742"/>
                </a:lnTo>
                <a:lnTo>
                  <a:pt x="2525" y="744"/>
                </a:lnTo>
                <a:lnTo>
                  <a:pt x="2527" y="744"/>
                </a:lnTo>
                <a:lnTo>
                  <a:pt x="2527" y="744"/>
                </a:lnTo>
                <a:lnTo>
                  <a:pt x="2527" y="742"/>
                </a:lnTo>
                <a:lnTo>
                  <a:pt x="2527" y="742"/>
                </a:lnTo>
                <a:lnTo>
                  <a:pt x="2529" y="734"/>
                </a:lnTo>
                <a:lnTo>
                  <a:pt x="2529" y="734"/>
                </a:lnTo>
                <a:lnTo>
                  <a:pt x="2529" y="732"/>
                </a:lnTo>
                <a:lnTo>
                  <a:pt x="2529" y="730"/>
                </a:lnTo>
                <a:lnTo>
                  <a:pt x="2529" y="730"/>
                </a:lnTo>
                <a:lnTo>
                  <a:pt x="2529" y="730"/>
                </a:lnTo>
                <a:lnTo>
                  <a:pt x="2531" y="728"/>
                </a:lnTo>
                <a:lnTo>
                  <a:pt x="2533" y="726"/>
                </a:lnTo>
                <a:lnTo>
                  <a:pt x="2535" y="726"/>
                </a:lnTo>
                <a:lnTo>
                  <a:pt x="2533" y="728"/>
                </a:lnTo>
                <a:lnTo>
                  <a:pt x="2531" y="730"/>
                </a:lnTo>
                <a:lnTo>
                  <a:pt x="2531" y="730"/>
                </a:lnTo>
                <a:lnTo>
                  <a:pt x="2531" y="732"/>
                </a:lnTo>
                <a:lnTo>
                  <a:pt x="2531" y="732"/>
                </a:lnTo>
                <a:lnTo>
                  <a:pt x="2531" y="732"/>
                </a:lnTo>
                <a:lnTo>
                  <a:pt x="2533" y="732"/>
                </a:lnTo>
                <a:lnTo>
                  <a:pt x="2533" y="732"/>
                </a:lnTo>
                <a:lnTo>
                  <a:pt x="2533" y="732"/>
                </a:lnTo>
                <a:lnTo>
                  <a:pt x="2533" y="730"/>
                </a:lnTo>
                <a:lnTo>
                  <a:pt x="2535" y="730"/>
                </a:lnTo>
                <a:lnTo>
                  <a:pt x="2535" y="730"/>
                </a:lnTo>
                <a:lnTo>
                  <a:pt x="2537" y="728"/>
                </a:lnTo>
                <a:lnTo>
                  <a:pt x="2537" y="728"/>
                </a:lnTo>
                <a:lnTo>
                  <a:pt x="2537" y="728"/>
                </a:lnTo>
                <a:lnTo>
                  <a:pt x="2537" y="728"/>
                </a:lnTo>
                <a:lnTo>
                  <a:pt x="2537" y="730"/>
                </a:lnTo>
                <a:lnTo>
                  <a:pt x="2540" y="730"/>
                </a:lnTo>
                <a:lnTo>
                  <a:pt x="2542" y="732"/>
                </a:lnTo>
                <a:lnTo>
                  <a:pt x="2537" y="732"/>
                </a:lnTo>
                <a:lnTo>
                  <a:pt x="2537" y="732"/>
                </a:lnTo>
                <a:lnTo>
                  <a:pt x="2537" y="732"/>
                </a:lnTo>
                <a:lnTo>
                  <a:pt x="2537" y="734"/>
                </a:lnTo>
                <a:lnTo>
                  <a:pt x="2537" y="736"/>
                </a:lnTo>
                <a:lnTo>
                  <a:pt x="2540" y="738"/>
                </a:lnTo>
                <a:lnTo>
                  <a:pt x="2540" y="738"/>
                </a:lnTo>
                <a:lnTo>
                  <a:pt x="2540" y="740"/>
                </a:lnTo>
                <a:lnTo>
                  <a:pt x="2540" y="742"/>
                </a:lnTo>
                <a:lnTo>
                  <a:pt x="2537" y="742"/>
                </a:lnTo>
                <a:lnTo>
                  <a:pt x="2535" y="747"/>
                </a:lnTo>
                <a:lnTo>
                  <a:pt x="2535" y="751"/>
                </a:lnTo>
                <a:lnTo>
                  <a:pt x="2533" y="751"/>
                </a:lnTo>
                <a:lnTo>
                  <a:pt x="2533" y="751"/>
                </a:lnTo>
                <a:lnTo>
                  <a:pt x="2533" y="753"/>
                </a:lnTo>
                <a:lnTo>
                  <a:pt x="2533" y="753"/>
                </a:lnTo>
                <a:lnTo>
                  <a:pt x="2535" y="755"/>
                </a:lnTo>
                <a:lnTo>
                  <a:pt x="2537" y="757"/>
                </a:lnTo>
                <a:lnTo>
                  <a:pt x="2537" y="755"/>
                </a:lnTo>
                <a:lnTo>
                  <a:pt x="2537" y="753"/>
                </a:lnTo>
                <a:lnTo>
                  <a:pt x="2537" y="753"/>
                </a:lnTo>
                <a:lnTo>
                  <a:pt x="2540" y="755"/>
                </a:lnTo>
                <a:lnTo>
                  <a:pt x="2542" y="755"/>
                </a:lnTo>
                <a:lnTo>
                  <a:pt x="2544" y="755"/>
                </a:lnTo>
                <a:lnTo>
                  <a:pt x="2546" y="753"/>
                </a:lnTo>
                <a:lnTo>
                  <a:pt x="2546" y="753"/>
                </a:lnTo>
                <a:lnTo>
                  <a:pt x="2546" y="753"/>
                </a:lnTo>
                <a:lnTo>
                  <a:pt x="2548" y="755"/>
                </a:lnTo>
                <a:lnTo>
                  <a:pt x="2548" y="755"/>
                </a:lnTo>
                <a:lnTo>
                  <a:pt x="2548" y="755"/>
                </a:lnTo>
                <a:lnTo>
                  <a:pt x="2550" y="755"/>
                </a:lnTo>
                <a:lnTo>
                  <a:pt x="2552" y="755"/>
                </a:lnTo>
                <a:lnTo>
                  <a:pt x="2552" y="753"/>
                </a:lnTo>
                <a:lnTo>
                  <a:pt x="2552" y="753"/>
                </a:lnTo>
                <a:lnTo>
                  <a:pt x="2554" y="753"/>
                </a:lnTo>
                <a:lnTo>
                  <a:pt x="2554" y="753"/>
                </a:lnTo>
                <a:lnTo>
                  <a:pt x="2556" y="751"/>
                </a:lnTo>
                <a:lnTo>
                  <a:pt x="2558" y="751"/>
                </a:lnTo>
                <a:lnTo>
                  <a:pt x="2563" y="751"/>
                </a:lnTo>
                <a:lnTo>
                  <a:pt x="2565" y="751"/>
                </a:lnTo>
                <a:lnTo>
                  <a:pt x="2560" y="753"/>
                </a:lnTo>
                <a:lnTo>
                  <a:pt x="2558" y="755"/>
                </a:lnTo>
                <a:lnTo>
                  <a:pt x="2556" y="759"/>
                </a:lnTo>
                <a:lnTo>
                  <a:pt x="2556" y="761"/>
                </a:lnTo>
                <a:lnTo>
                  <a:pt x="2558" y="763"/>
                </a:lnTo>
                <a:lnTo>
                  <a:pt x="2560" y="765"/>
                </a:lnTo>
                <a:lnTo>
                  <a:pt x="2563" y="767"/>
                </a:lnTo>
                <a:lnTo>
                  <a:pt x="2563" y="767"/>
                </a:lnTo>
                <a:lnTo>
                  <a:pt x="2563" y="767"/>
                </a:lnTo>
                <a:lnTo>
                  <a:pt x="2565" y="767"/>
                </a:lnTo>
                <a:lnTo>
                  <a:pt x="2567" y="767"/>
                </a:lnTo>
                <a:lnTo>
                  <a:pt x="2567" y="767"/>
                </a:lnTo>
                <a:lnTo>
                  <a:pt x="2567" y="770"/>
                </a:lnTo>
                <a:lnTo>
                  <a:pt x="2565" y="772"/>
                </a:lnTo>
                <a:lnTo>
                  <a:pt x="2565" y="772"/>
                </a:lnTo>
                <a:lnTo>
                  <a:pt x="2563" y="774"/>
                </a:lnTo>
                <a:lnTo>
                  <a:pt x="2565" y="774"/>
                </a:lnTo>
                <a:lnTo>
                  <a:pt x="2565" y="776"/>
                </a:lnTo>
                <a:lnTo>
                  <a:pt x="2565" y="776"/>
                </a:lnTo>
                <a:lnTo>
                  <a:pt x="2565" y="776"/>
                </a:lnTo>
                <a:lnTo>
                  <a:pt x="2563" y="778"/>
                </a:lnTo>
                <a:lnTo>
                  <a:pt x="2563" y="780"/>
                </a:lnTo>
                <a:lnTo>
                  <a:pt x="2565" y="782"/>
                </a:lnTo>
                <a:lnTo>
                  <a:pt x="2565" y="782"/>
                </a:lnTo>
                <a:lnTo>
                  <a:pt x="2567" y="782"/>
                </a:lnTo>
                <a:lnTo>
                  <a:pt x="2567" y="782"/>
                </a:lnTo>
                <a:lnTo>
                  <a:pt x="2569" y="784"/>
                </a:lnTo>
                <a:lnTo>
                  <a:pt x="2567" y="784"/>
                </a:lnTo>
                <a:lnTo>
                  <a:pt x="2565" y="784"/>
                </a:lnTo>
                <a:lnTo>
                  <a:pt x="2563" y="782"/>
                </a:lnTo>
                <a:lnTo>
                  <a:pt x="2563" y="782"/>
                </a:lnTo>
                <a:lnTo>
                  <a:pt x="2563" y="784"/>
                </a:lnTo>
                <a:lnTo>
                  <a:pt x="2560" y="782"/>
                </a:lnTo>
                <a:lnTo>
                  <a:pt x="2558" y="782"/>
                </a:lnTo>
                <a:lnTo>
                  <a:pt x="2556" y="784"/>
                </a:lnTo>
                <a:lnTo>
                  <a:pt x="2554" y="784"/>
                </a:lnTo>
                <a:lnTo>
                  <a:pt x="2554" y="784"/>
                </a:lnTo>
                <a:lnTo>
                  <a:pt x="2552" y="784"/>
                </a:lnTo>
                <a:lnTo>
                  <a:pt x="2548" y="786"/>
                </a:lnTo>
                <a:lnTo>
                  <a:pt x="2546" y="786"/>
                </a:lnTo>
                <a:lnTo>
                  <a:pt x="2546" y="788"/>
                </a:lnTo>
                <a:lnTo>
                  <a:pt x="2544" y="788"/>
                </a:lnTo>
                <a:lnTo>
                  <a:pt x="2544" y="788"/>
                </a:lnTo>
                <a:lnTo>
                  <a:pt x="2542" y="791"/>
                </a:lnTo>
                <a:lnTo>
                  <a:pt x="2540" y="793"/>
                </a:lnTo>
                <a:lnTo>
                  <a:pt x="2540" y="793"/>
                </a:lnTo>
                <a:lnTo>
                  <a:pt x="2540" y="793"/>
                </a:lnTo>
                <a:lnTo>
                  <a:pt x="2542" y="793"/>
                </a:lnTo>
                <a:lnTo>
                  <a:pt x="2544" y="793"/>
                </a:lnTo>
                <a:lnTo>
                  <a:pt x="2544" y="793"/>
                </a:lnTo>
                <a:lnTo>
                  <a:pt x="2546" y="791"/>
                </a:lnTo>
                <a:lnTo>
                  <a:pt x="2548" y="791"/>
                </a:lnTo>
                <a:lnTo>
                  <a:pt x="2548" y="793"/>
                </a:lnTo>
                <a:lnTo>
                  <a:pt x="2548" y="793"/>
                </a:lnTo>
                <a:lnTo>
                  <a:pt x="2548" y="795"/>
                </a:lnTo>
                <a:lnTo>
                  <a:pt x="2550" y="795"/>
                </a:lnTo>
                <a:lnTo>
                  <a:pt x="2548" y="797"/>
                </a:lnTo>
                <a:lnTo>
                  <a:pt x="2548" y="797"/>
                </a:lnTo>
                <a:lnTo>
                  <a:pt x="2550" y="799"/>
                </a:lnTo>
                <a:lnTo>
                  <a:pt x="2550" y="799"/>
                </a:lnTo>
                <a:lnTo>
                  <a:pt x="2550" y="799"/>
                </a:lnTo>
                <a:lnTo>
                  <a:pt x="2548" y="801"/>
                </a:lnTo>
                <a:lnTo>
                  <a:pt x="2548" y="803"/>
                </a:lnTo>
                <a:lnTo>
                  <a:pt x="2546" y="803"/>
                </a:lnTo>
                <a:lnTo>
                  <a:pt x="2544" y="805"/>
                </a:lnTo>
                <a:lnTo>
                  <a:pt x="2542" y="805"/>
                </a:lnTo>
                <a:lnTo>
                  <a:pt x="2537" y="807"/>
                </a:lnTo>
                <a:lnTo>
                  <a:pt x="2533" y="809"/>
                </a:lnTo>
                <a:lnTo>
                  <a:pt x="2533" y="809"/>
                </a:lnTo>
                <a:lnTo>
                  <a:pt x="2531" y="811"/>
                </a:lnTo>
                <a:lnTo>
                  <a:pt x="2533" y="811"/>
                </a:lnTo>
                <a:lnTo>
                  <a:pt x="2533" y="814"/>
                </a:lnTo>
                <a:lnTo>
                  <a:pt x="2533" y="814"/>
                </a:lnTo>
                <a:lnTo>
                  <a:pt x="2533" y="814"/>
                </a:lnTo>
                <a:lnTo>
                  <a:pt x="2537" y="816"/>
                </a:lnTo>
                <a:lnTo>
                  <a:pt x="2540" y="816"/>
                </a:lnTo>
                <a:lnTo>
                  <a:pt x="2542" y="814"/>
                </a:lnTo>
                <a:lnTo>
                  <a:pt x="2542" y="814"/>
                </a:lnTo>
                <a:lnTo>
                  <a:pt x="2544" y="814"/>
                </a:lnTo>
                <a:lnTo>
                  <a:pt x="2546" y="816"/>
                </a:lnTo>
                <a:lnTo>
                  <a:pt x="2546" y="816"/>
                </a:lnTo>
                <a:lnTo>
                  <a:pt x="2548" y="816"/>
                </a:lnTo>
                <a:lnTo>
                  <a:pt x="2548" y="816"/>
                </a:lnTo>
                <a:lnTo>
                  <a:pt x="2546" y="818"/>
                </a:lnTo>
                <a:lnTo>
                  <a:pt x="2548" y="818"/>
                </a:lnTo>
                <a:lnTo>
                  <a:pt x="2550" y="818"/>
                </a:lnTo>
                <a:lnTo>
                  <a:pt x="2550" y="816"/>
                </a:lnTo>
                <a:lnTo>
                  <a:pt x="2552" y="816"/>
                </a:lnTo>
                <a:lnTo>
                  <a:pt x="2554" y="818"/>
                </a:lnTo>
                <a:lnTo>
                  <a:pt x="2556" y="820"/>
                </a:lnTo>
                <a:lnTo>
                  <a:pt x="2560" y="820"/>
                </a:lnTo>
                <a:lnTo>
                  <a:pt x="2560" y="820"/>
                </a:lnTo>
                <a:lnTo>
                  <a:pt x="2563" y="818"/>
                </a:lnTo>
                <a:lnTo>
                  <a:pt x="2565" y="818"/>
                </a:lnTo>
                <a:lnTo>
                  <a:pt x="2569" y="818"/>
                </a:lnTo>
                <a:lnTo>
                  <a:pt x="2569" y="816"/>
                </a:lnTo>
                <a:lnTo>
                  <a:pt x="2571" y="816"/>
                </a:lnTo>
                <a:lnTo>
                  <a:pt x="2573" y="814"/>
                </a:lnTo>
                <a:lnTo>
                  <a:pt x="2571" y="816"/>
                </a:lnTo>
                <a:lnTo>
                  <a:pt x="2569" y="818"/>
                </a:lnTo>
                <a:lnTo>
                  <a:pt x="2567" y="820"/>
                </a:lnTo>
                <a:lnTo>
                  <a:pt x="2567" y="820"/>
                </a:lnTo>
                <a:lnTo>
                  <a:pt x="2565" y="824"/>
                </a:lnTo>
                <a:lnTo>
                  <a:pt x="2563" y="824"/>
                </a:lnTo>
                <a:lnTo>
                  <a:pt x="2560" y="824"/>
                </a:lnTo>
                <a:lnTo>
                  <a:pt x="2558" y="824"/>
                </a:lnTo>
                <a:lnTo>
                  <a:pt x="2556" y="824"/>
                </a:lnTo>
                <a:lnTo>
                  <a:pt x="2552" y="824"/>
                </a:lnTo>
                <a:lnTo>
                  <a:pt x="2548" y="824"/>
                </a:lnTo>
                <a:lnTo>
                  <a:pt x="2548" y="824"/>
                </a:lnTo>
                <a:lnTo>
                  <a:pt x="2546" y="828"/>
                </a:lnTo>
                <a:lnTo>
                  <a:pt x="2542" y="828"/>
                </a:lnTo>
                <a:lnTo>
                  <a:pt x="2542" y="830"/>
                </a:lnTo>
                <a:lnTo>
                  <a:pt x="2542" y="830"/>
                </a:lnTo>
                <a:lnTo>
                  <a:pt x="2542" y="832"/>
                </a:lnTo>
                <a:lnTo>
                  <a:pt x="2537" y="837"/>
                </a:lnTo>
                <a:lnTo>
                  <a:pt x="2537" y="837"/>
                </a:lnTo>
                <a:lnTo>
                  <a:pt x="2535" y="837"/>
                </a:lnTo>
                <a:lnTo>
                  <a:pt x="2535" y="837"/>
                </a:lnTo>
                <a:lnTo>
                  <a:pt x="2535" y="839"/>
                </a:lnTo>
                <a:lnTo>
                  <a:pt x="2533" y="841"/>
                </a:lnTo>
                <a:lnTo>
                  <a:pt x="2531" y="843"/>
                </a:lnTo>
                <a:lnTo>
                  <a:pt x="2527" y="843"/>
                </a:lnTo>
                <a:lnTo>
                  <a:pt x="2525" y="845"/>
                </a:lnTo>
                <a:lnTo>
                  <a:pt x="2525" y="845"/>
                </a:lnTo>
                <a:lnTo>
                  <a:pt x="2527" y="845"/>
                </a:lnTo>
                <a:lnTo>
                  <a:pt x="2527" y="845"/>
                </a:lnTo>
                <a:lnTo>
                  <a:pt x="2529" y="845"/>
                </a:lnTo>
                <a:lnTo>
                  <a:pt x="2531" y="845"/>
                </a:lnTo>
                <a:lnTo>
                  <a:pt x="2531" y="847"/>
                </a:lnTo>
                <a:lnTo>
                  <a:pt x="2533" y="847"/>
                </a:lnTo>
                <a:lnTo>
                  <a:pt x="2535" y="845"/>
                </a:lnTo>
                <a:lnTo>
                  <a:pt x="2535" y="843"/>
                </a:lnTo>
                <a:lnTo>
                  <a:pt x="2537" y="843"/>
                </a:lnTo>
                <a:lnTo>
                  <a:pt x="2540" y="841"/>
                </a:lnTo>
                <a:lnTo>
                  <a:pt x="2542" y="841"/>
                </a:lnTo>
                <a:lnTo>
                  <a:pt x="2544" y="841"/>
                </a:lnTo>
                <a:lnTo>
                  <a:pt x="2546" y="841"/>
                </a:lnTo>
                <a:lnTo>
                  <a:pt x="2546" y="839"/>
                </a:lnTo>
                <a:lnTo>
                  <a:pt x="2548" y="839"/>
                </a:lnTo>
                <a:lnTo>
                  <a:pt x="2548" y="839"/>
                </a:lnTo>
                <a:lnTo>
                  <a:pt x="2548" y="841"/>
                </a:lnTo>
                <a:lnTo>
                  <a:pt x="2552" y="841"/>
                </a:lnTo>
                <a:lnTo>
                  <a:pt x="2552" y="843"/>
                </a:lnTo>
                <a:lnTo>
                  <a:pt x="2554" y="843"/>
                </a:lnTo>
                <a:lnTo>
                  <a:pt x="2556" y="841"/>
                </a:lnTo>
                <a:lnTo>
                  <a:pt x="2556" y="839"/>
                </a:lnTo>
                <a:lnTo>
                  <a:pt x="2556" y="837"/>
                </a:lnTo>
                <a:lnTo>
                  <a:pt x="2558" y="835"/>
                </a:lnTo>
                <a:lnTo>
                  <a:pt x="2565" y="832"/>
                </a:lnTo>
                <a:lnTo>
                  <a:pt x="2565" y="832"/>
                </a:lnTo>
                <a:lnTo>
                  <a:pt x="2567" y="835"/>
                </a:lnTo>
                <a:lnTo>
                  <a:pt x="2569" y="835"/>
                </a:lnTo>
                <a:lnTo>
                  <a:pt x="2571" y="835"/>
                </a:lnTo>
                <a:lnTo>
                  <a:pt x="2573" y="835"/>
                </a:lnTo>
                <a:lnTo>
                  <a:pt x="2573" y="835"/>
                </a:lnTo>
                <a:lnTo>
                  <a:pt x="2573" y="835"/>
                </a:lnTo>
                <a:lnTo>
                  <a:pt x="2577" y="835"/>
                </a:lnTo>
                <a:lnTo>
                  <a:pt x="2579" y="835"/>
                </a:lnTo>
                <a:lnTo>
                  <a:pt x="2579" y="835"/>
                </a:lnTo>
                <a:lnTo>
                  <a:pt x="2579" y="835"/>
                </a:lnTo>
                <a:lnTo>
                  <a:pt x="2577" y="832"/>
                </a:lnTo>
                <a:lnTo>
                  <a:pt x="2581" y="832"/>
                </a:lnTo>
                <a:lnTo>
                  <a:pt x="2584" y="832"/>
                </a:lnTo>
                <a:lnTo>
                  <a:pt x="2584" y="832"/>
                </a:lnTo>
                <a:lnTo>
                  <a:pt x="2586" y="832"/>
                </a:lnTo>
                <a:lnTo>
                  <a:pt x="2588" y="830"/>
                </a:lnTo>
                <a:lnTo>
                  <a:pt x="2588" y="830"/>
                </a:lnTo>
                <a:lnTo>
                  <a:pt x="2590" y="830"/>
                </a:lnTo>
                <a:lnTo>
                  <a:pt x="2592" y="830"/>
                </a:lnTo>
                <a:lnTo>
                  <a:pt x="2594" y="832"/>
                </a:lnTo>
                <a:lnTo>
                  <a:pt x="2596" y="832"/>
                </a:lnTo>
                <a:lnTo>
                  <a:pt x="2596" y="832"/>
                </a:lnTo>
                <a:lnTo>
                  <a:pt x="2600" y="832"/>
                </a:lnTo>
                <a:lnTo>
                  <a:pt x="2604" y="832"/>
                </a:lnTo>
                <a:lnTo>
                  <a:pt x="2611" y="832"/>
                </a:lnTo>
                <a:lnTo>
                  <a:pt x="2613" y="832"/>
                </a:lnTo>
                <a:lnTo>
                  <a:pt x="2613" y="832"/>
                </a:lnTo>
                <a:lnTo>
                  <a:pt x="2615" y="830"/>
                </a:lnTo>
                <a:lnTo>
                  <a:pt x="2617" y="830"/>
                </a:lnTo>
                <a:lnTo>
                  <a:pt x="2619" y="828"/>
                </a:lnTo>
                <a:lnTo>
                  <a:pt x="2621" y="830"/>
                </a:lnTo>
                <a:lnTo>
                  <a:pt x="2621" y="828"/>
                </a:lnTo>
                <a:lnTo>
                  <a:pt x="2623" y="826"/>
                </a:lnTo>
                <a:lnTo>
                  <a:pt x="2628" y="824"/>
                </a:lnTo>
                <a:lnTo>
                  <a:pt x="2628" y="824"/>
                </a:lnTo>
                <a:lnTo>
                  <a:pt x="2628" y="822"/>
                </a:lnTo>
                <a:lnTo>
                  <a:pt x="2628" y="822"/>
                </a:lnTo>
                <a:lnTo>
                  <a:pt x="2628" y="820"/>
                </a:lnTo>
                <a:lnTo>
                  <a:pt x="2625" y="820"/>
                </a:lnTo>
                <a:lnTo>
                  <a:pt x="2623" y="822"/>
                </a:lnTo>
                <a:lnTo>
                  <a:pt x="2621" y="822"/>
                </a:lnTo>
                <a:lnTo>
                  <a:pt x="2617" y="820"/>
                </a:lnTo>
                <a:lnTo>
                  <a:pt x="2617" y="820"/>
                </a:lnTo>
                <a:lnTo>
                  <a:pt x="2617" y="820"/>
                </a:lnTo>
                <a:lnTo>
                  <a:pt x="2615" y="818"/>
                </a:lnTo>
                <a:lnTo>
                  <a:pt x="2613" y="820"/>
                </a:lnTo>
                <a:lnTo>
                  <a:pt x="2615" y="818"/>
                </a:lnTo>
                <a:lnTo>
                  <a:pt x="2617" y="818"/>
                </a:lnTo>
                <a:lnTo>
                  <a:pt x="2617" y="818"/>
                </a:lnTo>
                <a:lnTo>
                  <a:pt x="2619" y="818"/>
                </a:lnTo>
                <a:lnTo>
                  <a:pt x="2621" y="818"/>
                </a:lnTo>
                <a:lnTo>
                  <a:pt x="2621" y="816"/>
                </a:lnTo>
                <a:lnTo>
                  <a:pt x="2621" y="816"/>
                </a:lnTo>
                <a:lnTo>
                  <a:pt x="2619" y="814"/>
                </a:lnTo>
                <a:lnTo>
                  <a:pt x="2621" y="814"/>
                </a:lnTo>
                <a:lnTo>
                  <a:pt x="2623" y="814"/>
                </a:lnTo>
                <a:lnTo>
                  <a:pt x="2625" y="814"/>
                </a:lnTo>
                <a:lnTo>
                  <a:pt x="2625" y="811"/>
                </a:lnTo>
                <a:lnTo>
                  <a:pt x="2625" y="811"/>
                </a:lnTo>
                <a:lnTo>
                  <a:pt x="2625" y="809"/>
                </a:lnTo>
                <a:lnTo>
                  <a:pt x="2625" y="809"/>
                </a:lnTo>
                <a:lnTo>
                  <a:pt x="2625" y="809"/>
                </a:lnTo>
                <a:lnTo>
                  <a:pt x="2628" y="809"/>
                </a:lnTo>
                <a:lnTo>
                  <a:pt x="2628" y="809"/>
                </a:lnTo>
                <a:lnTo>
                  <a:pt x="2630" y="807"/>
                </a:lnTo>
                <a:lnTo>
                  <a:pt x="2632" y="807"/>
                </a:lnTo>
                <a:lnTo>
                  <a:pt x="2632" y="805"/>
                </a:lnTo>
                <a:lnTo>
                  <a:pt x="2632" y="803"/>
                </a:lnTo>
                <a:lnTo>
                  <a:pt x="2632" y="801"/>
                </a:lnTo>
                <a:lnTo>
                  <a:pt x="2634" y="799"/>
                </a:lnTo>
                <a:lnTo>
                  <a:pt x="2634" y="797"/>
                </a:lnTo>
                <a:lnTo>
                  <a:pt x="2632" y="797"/>
                </a:lnTo>
                <a:lnTo>
                  <a:pt x="2632" y="795"/>
                </a:lnTo>
                <a:lnTo>
                  <a:pt x="2628" y="793"/>
                </a:lnTo>
                <a:lnTo>
                  <a:pt x="2625" y="791"/>
                </a:lnTo>
                <a:lnTo>
                  <a:pt x="2623" y="791"/>
                </a:lnTo>
                <a:lnTo>
                  <a:pt x="2621" y="791"/>
                </a:lnTo>
                <a:lnTo>
                  <a:pt x="2619" y="791"/>
                </a:lnTo>
                <a:lnTo>
                  <a:pt x="2617" y="791"/>
                </a:lnTo>
                <a:lnTo>
                  <a:pt x="2615" y="791"/>
                </a:lnTo>
                <a:lnTo>
                  <a:pt x="2615" y="791"/>
                </a:lnTo>
                <a:lnTo>
                  <a:pt x="2615" y="793"/>
                </a:lnTo>
                <a:lnTo>
                  <a:pt x="2613" y="793"/>
                </a:lnTo>
                <a:lnTo>
                  <a:pt x="2613" y="793"/>
                </a:lnTo>
                <a:lnTo>
                  <a:pt x="2611" y="793"/>
                </a:lnTo>
                <a:lnTo>
                  <a:pt x="2609" y="791"/>
                </a:lnTo>
                <a:lnTo>
                  <a:pt x="2609" y="791"/>
                </a:lnTo>
                <a:lnTo>
                  <a:pt x="2611" y="788"/>
                </a:lnTo>
                <a:lnTo>
                  <a:pt x="2613" y="788"/>
                </a:lnTo>
                <a:lnTo>
                  <a:pt x="2613" y="786"/>
                </a:lnTo>
                <a:lnTo>
                  <a:pt x="2611" y="782"/>
                </a:lnTo>
                <a:lnTo>
                  <a:pt x="2609" y="780"/>
                </a:lnTo>
                <a:lnTo>
                  <a:pt x="2604" y="776"/>
                </a:lnTo>
                <a:lnTo>
                  <a:pt x="2600" y="776"/>
                </a:lnTo>
                <a:lnTo>
                  <a:pt x="2598" y="776"/>
                </a:lnTo>
                <a:lnTo>
                  <a:pt x="2600" y="776"/>
                </a:lnTo>
                <a:lnTo>
                  <a:pt x="2600" y="776"/>
                </a:lnTo>
                <a:lnTo>
                  <a:pt x="2604" y="776"/>
                </a:lnTo>
                <a:lnTo>
                  <a:pt x="2604" y="776"/>
                </a:lnTo>
                <a:lnTo>
                  <a:pt x="2607" y="778"/>
                </a:lnTo>
                <a:lnTo>
                  <a:pt x="2607" y="778"/>
                </a:lnTo>
                <a:lnTo>
                  <a:pt x="2609" y="778"/>
                </a:lnTo>
                <a:lnTo>
                  <a:pt x="2609" y="778"/>
                </a:lnTo>
                <a:lnTo>
                  <a:pt x="2609" y="778"/>
                </a:lnTo>
                <a:lnTo>
                  <a:pt x="2609" y="776"/>
                </a:lnTo>
                <a:lnTo>
                  <a:pt x="2607" y="772"/>
                </a:lnTo>
                <a:lnTo>
                  <a:pt x="2604" y="772"/>
                </a:lnTo>
                <a:lnTo>
                  <a:pt x="2604" y="770"/>
                </a:lnTo>
                <a:lnTo>
                  <a:pt x="2604" y="767"/>
                </a:lnTo>
                <a:lnTo>
                  <a:pt x="2607" y="767"/>
                </a:lnTo>
                <a:lnTo>
                  <a:pt x="2604" y="765"/>
                </a:lnTo>
                <a:lnTo>
                  <a:pt x="2602" y="765"/>
                </a:lnTo>
                <a:lnTo>
                  <a:pt x="2600" y="763"/>
                </a:lnTo>
                <a:lnTo>
                  <a:pt x="2598" y="759"/>
                </a:lnTo>
                <a:lnTo>
                  <a:pt x="2596" y="759"/>
                </a:lnTo>
                <a:lnTo>
                  <a:pt x="2592" y="757"/>
                </a:lnTo>
                <a:lnTo>
                  <a:pt x="2590" y="757"/>
                </a:lnTo>
                <a:lnTo>
                  <a:pt x="2590" y="755"/>
                </a:lnTo>
                <a:lnTo>
                  <a:pt x="2588" y="751"/>
                </a:lnTo>
                <a:lnTo>
                  <a:pt x="2586" y="744"/>
                </a:lnTo>
                <a:lnTo>
                  <a:pt x="2584" y="740"/>
                </a:lnTo>
                <a:lnTo>
                  <a:pt x="2584" y="738"/>
                </a:lnTo>
                <a:lnTo>
                  <a:pt x="2584" y="738"/>
                </a:lnTo>
                <a:lnTo>
                  <a:pt x="2581" y="736"/>
                </a:lnTo>
                <a:lnTo>
                  <a:pt x="2579" y="734"/>
                </a:lnTo>
                <a:lnTo>
                  <a:pt x="2577" y="732"/>
                </a:lnTo>
                <a:lnTo>
                  <a:pt x="2571" y="730"/>
                </a:lnTo>
                <a:lnTo>
                  <a:pt x="2567" y="730"/>
                </a:lnTo>
                <a:lnTo>
                  <a:pt x="2565" y="732"/>
                </a:lnTo>
                <a:lnTo>
                  <a:pt x="2563" y="732"/>
                </a:lnTo>
                <a:lnTo>
                  <a:pt x="2556" y="730"/>
                </a:lnTo>
                <a:lnTo>
                  <a:pt x="2554" y="730"/>
                </a:lnTo>
                <a:lnTo>
                  <a:pt x="2552" y="728"/>
                </a:lnTo>
                <a:lnTo>
                  <a:pt x="2554" y="730"/>
                </a:lnTo>
                <a:lnTo>
                  <a:pt x="2556" y="730"/>
                </a:lnTo>
                <a:lnTo>
                  <a:pt x="2558" y="730"/>
                </a:lnTo>
                <a:lnTo>
                  <a:pt x="2560" y="730"/>
                </a:lnTo>
                <a:lnTo>
                  <a:pt x="2563" y="728"/>
                </a:lnTo>
                <a:lnTo>
                  <a:pt x="2565" y="726"/>
                </a:lnTo>
                <a:lnTo>
                  <a:pt x="2567" y="726"/>
                </a:lnTo>
                <a:lnTo>
                  <a:pt x="2569" y="726"/>
                </a:lnTo>
                <a:lnTo>
                  <a:pt x="2569" y="723"/>
                </a:lnTo>
                <a:lnTo>
                  <a:pt x="2567" y="721"/>
                </a:lnTo>
                <a:lnTo>
                  <a:pt x="2563" y="721"/>
                </a:lnTo>
                <a:lnTo>
                  <a:pt x="2560" y="723"/>
                </a:lnTo>
                <a:lnTo>
                  <a:pt x="2560" y="723"/>
                </a:lnTo>
                <a:lnTo>
                  <a:pt x="2560" y="721"/>
                </a:lnTo>
                <a:lnTo>
                  <a:pt x="2563" y="721"/>
                </a:lnTo>
                <a:lnTo>
                  <a:pt x="2563" y="721"/>
                </a:lnTo>
                <a:lnTo>
                  <a:pt x="2567" y="721"/>
                </a:lnTo>
                <a:lnTo>
                  <a:pt x="2569" y="719"/>
                </a:lnTo>
                <a:lnTo>
                  <a:pt x="2571" y="719"/>
                </a:lnTo>
                <a:lnTo>
                  <a:pt x="2571" y="717"/>
                </a:lnTo>
                <a:lnTo>
                  <a:pt x="2573" y="715"/>
                </a:lnTo>
                <a:lnTo>
                  <a:pt x="2575" y="713"/>
                </a:lnTo>
                <a:lnTo>
                  <a:pt x="2577" y="707"/>
                </a:lnTo>
                <a:lnTo>
                  <a:pt x="2577" y="707"/>
                </a:lnTo>
                <a:lnTo>
                  <a:pt x="2577" y="705"/>
                </a:lnTo>
                <a:lnTo>
                  <a:pt x="2579" y="705"/>
                </a:lnTo>
                <a:lnTo>
                  <a:pt x="2579" y="702"/>
                </a:lnTo>
                <a:lnTo>
                  <a:pt x="2581" y="700"/>
                </a:lnTo>
                <a:lnTo>
                  <a:pt x="2581" y="700"/>
                </a:lnTo>
                <a:lnTo>
                  <a:pt x="2581" y="700"/>
                </a:lnTo>
                <a:lnTo>
                  <a:pt x="2581" y="696"/>
                </a:lnTo>
                <a:lnTo>
                  <a:pt x="2579" y="696"/>
                </a:lnTo>
                <a:lnTo>
                  <a:pt x="2577" y="696"/>
                </a:lnTo>
                <a:lnTo>
                  <a:pt x="2575" y="696"/>
                </a:lnTo>
                <a:lnTo>
                  <a:pt x="2567" y="696"/>
                </a:lnTo>
                <a:lnTo>
                  <a:pt x="2565" y="696"/>
                </a:lnTo>
                <a:lnTo>
                  <a:pt x="2565" y="696"/>
                </a:lnTo>
                <a:lnTo>
                  <a:pt x="2563" y="696"/>
                </a:lnTo>
                <a:lnTo>
                  <a:pt x="2560" y="694"/>
                </a:lnTo>
                <a:lnTo>
                  <a:pt x="2558" y="696"/>
                </a:lnTo>
                <a:lnTo>
                  <a:pt x="2554" y="696"/>
                </a:lnTo>
                <a:lnTo>
                  <a:pt x="2552" y="698"/>
                </a:lnTo>
                <a:lnTo>
                  <a:pt x="2550" y="698"/>
                </a:lnTo>
                <a:lnTo>
                  <a:pt x="2548" y="698"/>
                </a:lnTo>
                <a:lnTo>
                  <a:pt x="2548" y="696"/>
                </a:lnTo>
                <a:lnTo>
                  <a:pt x="2552" y="694"/>
                </a:lnTo>
                <a:lnTo>
                  <a:pt x="2552" y="692"/>
                </a:lnTo>
                <a:lnTo>
                  <a:pt x="2552" y="692"/>
                </a:lnTo>
                <a:lnTo>
                  <a:pt x="2550" y="692"/>
                </a:lnTo>
                <a:lnTo>
                  <a:pt x="2550" y="690"/>
                </a:lnTo>
                <a:lnTo>
                  <a:pt x="2550" y="690"/>
                </a:lnTo>
                <a:lnTo>
                  <a:pt x="2552" y="688"/>
                </a:lnTo>
                <a:lnTo>
                  <a:pt x="2558" y="684"/>
                </a:lnTo>
                <a:lnTo>
                  <a:pt x="2560" y="682"/>
                </a:lnTo>
                <a:lnTo>
                  <a:pt x="2563" y="682"/>
                </a:lnTo>
                <a:lnTo>
                  <a:pt x="2563" y="682"/>
                </a:lnTo>
                <a:lnTo>
                  <a:pt x="2563" y="679"/>
                </a:lnTo>
                <a:lnTo>
                  <a:pt x="2563" y="677"/>
                </a:lnTo>
                <a:lnTo>
                  <a:pt x="2563" y="677"/>
                </a:lnTo>
                <a:lnTo>
                  <a:pt x="2563" y="675"/>
                </a:lnTo>
                <a:lnTo>
                  <a:pt x="2563" y="675"/>
                </a:lnTo>
                <a:lnTo>
                  <a:pt x="2560" y="675"/>
                </a:lnTo>
                <a:lnTo>
                  <a:pt x="2558" y="675"/>
                </a:lnTo>
                <a:lnTo>
                  <a:pt x="2554" y="677"/>
                </a:lnTo>
                <a:lnTo>
                  <a:pt x="2552" y="677"/>
                </a:lnTo>
                <a:lnTo>
                  <a:pt x="2548" y="677"/>
                </a:lnTo>
                <a:lnTo>
                  <a:pt x="2544" y="677"/>
                </a:lnTo>
                <a:lnTo>
                  <a:pt x="2542" y="677"/>
                </a:lnTo>
                <a:lnTo>
                  <a:pt x="2542" y="677"/>
                </a:lnTo>
                <a:lnTo>
                  <a:pt x="2540" y="677"/>
                </a:lnTo>
                <a:lnTo>
                  <a:pt x="2540" y="679"/>
                </a:lnTo>
                <a:lnTo>
                  <a:pt x="2540" y="677"/>
                </a:lnTo>
                <a:lnTo>
                  <a:pt x="2537" y="677"/>
                </a:lnTo>
                <a:lnTo>
                  <a:pt x="2535" y="677"/>
                </a:lnTo>
                <a:lnTo>
                  <a:pt x="2535" y="677"/>
                </a:lnTo>
                <a:lnTo>
                  <a:pt x="2535" y="677"/>
                </a:lnTo>
                <a:lnTo>
                  <a:pt x="2535" y="677"/>
                </a:lnTo>
                <a:lnTo>
                  <a:pt x="2533" y="679"/>
                </a:lnTo>
                <a:lnTo>
                  <a:pt x="2533" y="679"/>
                </a:lnTo>
                <a:lnTo>
                  <a:pt x="2533" y="682"/>
                </a:lnTo>
                <a:lnTo>
                  <a:pt x="2533" y="682"/>
                </a:lnTo>
                <a:lnTo>
                  <a:pt x="2535" y="684"/>
                </a:lnTo>
                <a:lnTo>
                  <a:pt x="2535" y="684"/>
                </a:lnTo>
                <a:lnTo>
                  <a:pt x="2535" y="684"/>
                </a:lnTo>
                <a:lnTo>
                  <a:pt x="2531" y="684"/>
                </a:lnTo>
                <a:lnTo>
                  <a:pt x="2531" y="684"/>
                </a:lnTo>
                <a:lnTo>
                  <a:pt x="2531" y="686"/>
                </a:lnTo>
                <a:lnTo>
                  <a:pt x="2531" y="686"/>
                </a:lnTo>
                <a:lnTo>
                  <a:pt x="2531" y="686"/>
                </a:lnTo>
                <a:lnTo>
                  <a:pt x="2529" y="688"/>
                </a:lnTo>
                <a:lnTo>
                  <a:pt x="2529" y="688"/>
                </a:lnTo>
                <a:lnTo>
                  <a:pt x="2533" y="692"/>
                </a:lnTo>
                <a:lnTo>
                  <a:pt x="2533" y="692"/>
                </a:lnTo>
                <a:lnTo>
                  <a:pt x="2531" y="692"/>
                </a:lnTo>
                <a:lnTo>
                  <a:pt x="2531" y="692"/>
                </a:lnTo>
                <a:lnTo>
                  <a:pt x="2531" y="692"/>
                </a:lnTo>
                <a:lnTo>
                  <a:pt x="2527" y="692"/>
                </a:lnTo>
                <a:lnTo>
                  <a:pt x="2525" y="692"/>
                </a:lnTo>
                <a:lnTo>
                  <a:pt x="2525" y="694"/>
                </a:lnTo>
                <a:lnTo>
                  <a:pt x="2525" y="696"/>
                </a:lnTo>
                <a:lnTo>
                  <a:pt x="2525" y="696"/>
                </a:lnTo>
                <a:lnTo>
                  <a:pt x="2525" y="698"/>
                </a:lnTo>
                <a:lnTo>
                  <a:pt x="2525" y="698"/>
                </a:lnTo>
                <a:lnTo>
                  <a:pt x="2527" y="698"/>
                </a:lnTo>
                <a:lnTo>
                  <a:pt x="2525" y="698"/>
                </a:lnTo>
                <a:lnTo>
                  <a:pt x="2525" y="700"/>
                </a:lnTo>
                <a:lnTo>
                  <a:pt x="2523" y="700"/>
                </a:lnTo>
                <a:lnTo>
                  <a:pt x="2523" y="700"/>
                </a:lnTo>
                <a:lnTo>
                  <a:pt x="2523" y="702"/>
                </a:lnTo>
                <a:lnTo>
                  <a:pt x="2525" y="702"/>
                </a:lnTo>
                <a:close/>
                <a:moveTo>
                  <a:pt x="2560" y="673"/>
                </a:moveTo>
                <a:lnTo>
                  <a:pt x="2560" y="673"/>
                </a:lnTo>
                <a:lnTo>
                  <a:pt x="2563" y="673"/>
                </a:lnTo>
                <a:lnTo>
                  <a:pt x="2563" y="673"/>
                </a:lnTo>
                <a:lnTo>
                  <a:pt x="2560" y="671"/>
                </a:lnTo>
                <a:lnTo>
                  <a:pt x="2560" y="671"/>
                </a:lnTo>
                <a:lnTo>
                  <a:pt x="2560" y="671"/>
                </a:lnTo>
                <a:lnTo>
                  <a:pt x="2560" y="671"/>
                </a:lnTo>
                <a:lnTo>
                  <a:pt x="2558" y="669"/>
                </a:lnTo>
                <a:lnTo>
                  <a:pt x="2558" y="671"/>
                </a:lnTo>
                <a:lnTo>
                  <a:pt x="2558" y="671"/>
                </a:lnTo>
                <a:lnTo>
                  <a:pt x="2558" y="671"/>
                </a:lnTo>
                <a:lnTo>
                  <a:pt x="2560" y="673"/>
                </a:lnTo>
                <a:close/>
                <a:moveTo>
                  <a:pt x="2592" y="635"/>
                </a:moveTo>
                <a:lnTo>
                  <a:pt x="2592" y="635"/>
                </a:lnTo>
                <a:lnTo>
                  <a:pt x="2592" y="633"/>
                </a:lnTo>
                <a:lnTo>
                  <a:pt x="2592" y="633"/>
                </a:lnTo>
                <a:lnTo>
                  <a:pt x="2592" y="633"/>
                </a:lnTo>
                <a:lnTo>
                  <a:pt x="2594" y="633"/>
                </a:lnTo>
                <a:lnTo>
                  <a:pt x="2594" y="631"/>
                </a:lnTo>
                <a:lnTo>
                  <a:pt x="2594" y="631"/>
                </a:lnTo>
                <a:lnTo>
                  <a:pt x="2592" y="631"/>
                </a:lnTo>
                <a:lnTo>
                  <a:pt x="2590" y="633"/>
                </a:lnTo>
                <a:lnTo>
                  <a:pt x="2592" y="635"/>
                </a:lnTo>
                <a:lnTo>
                  <a:pt x="2592" y="635"/>
                </a:lnTo>
                <a:close/>
                <a:moveTo>
                  <a:pt x="2588" y="832"/>
                </a:moveTo>
                <a:lnTo>
                  <a:pt x="2588" y="832"/>
                </a:lnTo>
                <a:lnTo>
                  <a:pt x="2586" y="835"/>
                </a:lnTo>
                <a:lnTo>
                  <a:pt x="2586" y="835"/>
                </a:lnTo>
                <a:lnTo>
                  <a:pt x="2586" y="835"/>
                </a:lnTo>
                <a:lnTo>
                  <a:pt x="2590" y="837"/>
                </a:lnTo>
                <a:lnTo>
                  <a:pt x="2590" y="837"/>
                </a:lnTo>
                <a:lnTo>
                  <a:pt x="2590" y="835"/>
                </a:lnTo>
                <a:lnTo>
                  <a:pt x="2590" y="835"/>
                </a:lnTo>
                <a:lnTo>
                  <a:pt x="2592" y="835"/>
                </a:lnTo>
                <a:lnTo>
                  <a:pt x="2592" y="835"/>
                </a:lnTo>
                <a:lnTo>
                  <a:pt x="2592" y="832"/>
                </a:lnTo>
                <a:lnTo>
                  <a:pt x="2588" y="832"/>
                </a:lnTo>
                <a:close/>
                <a:moveTo>
                  <a:pt x="2565" y="663"/>
                </a:moveTo>
                <a:lnTo>
                  <a:pt x="2567" y="663"/>
                </a:lnTo>
                <a:lnTo>
                  <a:pt x="2567" y="665"/>
                </a:lnTo>
                <a:lnTo>
                  <a:pt x="2567" y="665"/>
                </a:lnTo>
                <a:lnTo>
                  <a:pt x="2569" y="665"/>
                </a:lnTo>
                <a:lnTo>
                  <a:pt x="2569" y="663"/>
                </a:lnTo>
                <a:lnTo>
                  <a:pt x="2569" y="663"/>
                </a:lnTo>
                <a:lnTo>
                  <a:pt x="2567" y="663"/>
                </a:lnTo>
                <a:lnTo>
                  <a:pt x="2567" y="663"/>
                </a:lnTo>
                <a:lnTo>
                  <a:pt x="2565" y="661"/>
                </a:lnTo>
                <a:lnTo>
                  <a:pt x="2565" y="661"/>
                </a:lnTo>
                <a:lnTo>
                  <a:pt x="2563" y="661"/>
                </a:lnTo>
                <a:lnTo>
                  <a:pt x="2565" y="663"/>
                </a:lnTo>
                <a:lnTo>
                  <a:pt x="2565" y="663"/>
                </a:lnTo>
                <a:close/>
                <a:moveTo>
                  <a:pt x="2573" y="663"/>
                </a:moveTo>
                <a:lnTo>
                  <a:pt x="2573" y="663"/>
                </a:lnTo>
                <a:lnTo>
                  <a:pt x="2571" y="663"/>
                </a:lnTo>
                <a:lnTo>
                  <a:pt x="2571" y="663"/>
                </a:lnTo>
                <a:lnTo>
                  <a:pt x="2569" y="663"/>
                </a:lnTo>
                <a:lnTo>
                  <a:pt x="2571" y="663"/>
                </a:lnTo>
                <a:lnTo>
                  <a:pt x="2573" y="663"/>
                </a:lnTo>
                <a:close/>
                <a:moveTo>
                  <a:pt x="2584" y="642"/>
                </a:moveTo>
                <a:lnTo>
                  <a:pt x="2584" y="642"/>
                </a:lnTo>
                <a:lnTo>
                  <a:pt x="2586" y="642"/>
                </a:lnTo>
                <a:lnTo>
                  <a:pt x="2586" y="642"/>
                </a:lnTo>
                <a:lnTo>
                  <a:pt x="2586" y="642"/>
                </a:lnTo>
                <a:lnTo>
                  <a:pt x="2586" y="644"/>
                </a:lnTo>
                <a:lnTo>
                  <a:pt x="2588" y="644"/>
                </a:lnTo>
                <a:lnTo>
                  <a:pt x="2588" y="644"/>
                </a:lnTo>
                <a:lnTo>
                  <a:pt x="2590" y="644"/>
                </a:lnTo>
                <a:lnTo>
                  <a:pt x="2590" y="644"/>
                </a:lnTo>
                <a:lnTo>
                  <a:pt x="2590" y="646"/>
                </a:lnTo>
                <a:lnTo>
                  <a:pt x="2588" y="648"/>
                </a:lnTo>
                <a:lnTo>
                  <a:pt x="2590" y="650"/>
                </a:lnTo>
                <a:lnTo>
                  <a:pt x="2590" y="650"/>
                </a:lnTo>
                <a:lnTo>
                  <a:pt x="2590" y="648"/>
                </a:lnTo>
                <a:lnTo>
                  <a:pt x="2590" y="646"/>
                </a:lnTo>
                <a:lnTo>
                  <a:pt x="2590" y="644"/>
                </a:lnTo>
                <a:lnTo>
                  <a:pt x="2590" y="644"/>
                </a:lnTo>
                <a:lnTo>
                  <a:pt x="2592" y="644"/>
                </a:lnTo>
                <a:lnTo>
                  <a:pt x="2592" y="642"/>
                </a:lnTo>
                <a:lnTo>
                  <a:pt x="2592" y="640"/>
                </a:lnTo>
                <a:lnTo>
                  <a:pt x="2592" y="637"/>
                </a:lnTo>
                <a:lnTo>
                  <a:pt x="2592" y="637"/>
                </a:lnTo>
                <a:lnTo>
                  <a:pt x="2592" y="637"/>
                </a:lnTo>
                <a:lnTo>
                  <a:pt x="2590" y="635"/>
                </a:lnTo>
                <a:lnTo>
                  <a:pt x="2590" y="637"/>
                </a:lnTo>
                <a:lnTo>
                  <a:pt x="2588" y="635"/>
                </a:lnTo>
                <a:lnTo>
                  <a:pt x="2590" y="633"/>
                </a:lnTo>
                <a:lnTo>
                  <a:pt x="2588" y="633"/>
                </a:lnTo>
                <a:lnTo>
                  <a:pt x="2588" y="633"/>
                </a:lnTo>
                <a:lnTo>
                  <a:pt x="2586" y="635"/>
                </a:lnTo>
                <a:lnTo>
                  <a:pt x="2586" y="635"/>
                </a:lnTo>
                <a:lnTo>
                  <a:pt x="2586" y="635"/>
                </a:lnTo>
                <a:lnTo>
                  <a:pt x="2586" y="637"/>
                </a:lnTo>
                <a:lnTo>
                  <a:pt x="2588" y="637"/>
                </a:lnTo>
                <a:lnTo>
                  <a:pt x="2588" y="640"/>
                </a:lnTo>
                <a:lnTo>
                  <a:pt x="2586" y="640"/>
                </a:lnTo>
                <a:lnTo>
                  <a:pt x="2586" y="640"/>
                </a:lnTo>
                <a:lnTo>
                  <a:pt x="2584" y="642"/>
                </a:lnTo>
                <a:lnTo>
                  <a:pt x="2584" y="642"/>
                </a:lnTo>
                <a:lnTo>
                  <a:pt x="2584" y="642"/>
                </a:lnTo>
                <a:close/>
                <a:moveTo>
                  <a:pt x="2560" y="669"/>
                </a:moveTo>
                <a:lnTo>
                  <a:pt x="2560" y="669"/>
                </a:lnTo>
                <a:lnTo>
                  <a:pt x="2560" y="669"/>
                </a:lnTo>
                <a:lnTo>
                  <a:pt x="2560" y="669"/>
                </a:lnTo>
                <a:lnTo>
                  <a:pt x="2560" y="669"/>
                </a:lnTo>
                <a:lnTo>
                  <a:pt x="2560" y="669"/>
                </a:lnTo>
                <a:lnTo>
                  <a:pt x="2560" y="669"/>
                </a:lnTo>
                <a:lnTo>
                  <a:pt x="2563" y="669"/>
                </a:lnTo>
                <a:lnTo>
                  <a:pt x="2565" y="669"/>
                </a:lnTo>
                <a:lnTo>
                  <a:pt x="2567" y="671"/>
                </a:lnTo>
                <a:lnTo>
                  <a:pt x="2567" y="671"/>
                </a:lnTo>
                <a:lnTo>
                  <a:pt x="2567" y="671"/>
                </a:lnTo>
                <a:lnTo>
                  <a:pt x="2567" y="669"/>
                </a:lnTo>
                <a:lnTo>
                  <a:pt x="2567" y="669"/>
                </a:lnTo>
                <a:lnTo>
                  <a:pt x="2567" y="669"/>
                </a:lnTo>
                <a:lnTo>
                  <a:pt x="2565" y="669"/>
                </a:lnTo>
                <a:lnTo>
                  <a:pt x="2563" y="669"/>
                </a:lnTo>
                <a:lnTo>
                  <a:pt x="2563" y="667"/>
                </a:lnTo>
                <a:lnTo>
                  <a:pt x="2565" y="667"/>
                </a:lnTo>
                <a:lnTo>
                  <a:pt x="2565" y="667"/>
                </a:lnTo>
                <a:lnTo>
                  <a:pt x="2563" y="667"/>
                </a:lnTo>
                <a:lnTo>
                  <a:pt x="2563" y="665"/>
                </a:lnTo>
                <a:lnTo>
                  <a:pt x="2560" y="665"/>
                </a:lnTo>
                <a:lnTo>
                  <a:pt x="2560" y="665"/>
                </a:lnTo>
                <a:lnTo>
                  <a:pt x="2558" y="667"/>
                </a:lnTo>
                <a:lnTo>
                  <a:pt x="2558" y="667"/>
                </a:lnTo>
                <a:lnTo>
                  <a:pt x="2558" y="669"/>
                </a:lnTo>
                <a:lnTo>
                  <a:pt x="2560" y="669"/>
                </a:lnTo>
                <a:close/>
                <a:moveTo>
                  <a:pt x="2569" y="858"/>
                </a:moveTo>
                <a:lnTo>
                  <a:pt x="2569" y="858"/>
                </a:lnTo>
                <a:lnTo>
                  <a:pt x="2571" y="858"/>
                </a:lnTo>
                <a:lnTo>
                  <a:pt x="2571" y="856"/>
                </a:lnTo>
                <a:lnTo>
                  <a:pt x="2571" y="856"/>
                </a:lnTo>
                <a:lnTo>
                  <a:pt x="2571" y="856"/>
                </a:lnTo>
                <a:lnTo>
                  <a:pt x="2569" y="858"/>
                </a:lnTo>
                <a:close/>
                <a:moveTo>
                  <a:pt x="2575" y="860"/>
                </a:moveTo>
                <a:lnTo>
                  <a:pt x="2575" y="862"/>
                </a:lnTo>
                <a:lnTo>
                  <a:pt x="2577" y="862"/>
                </a:lnTo>
                <a:lnTo>
                  <a:pt x="2577" y="862"/>
                </a:lnTo>
                <a:lnTo>
                  <a:pt x="2577" y="862"/>
                </a:lnTo>
                <a:lnTo>
                  <a:pt x="2579" y="862"/>
                </a:lnTo>
                <a:lnTo>
                  <a:pt x="2579" y="862"/>
                </a:lnTo>
                <a:lnTo>
                  <a:pt x="2577" y="860"/>
                </a:lnTo>
                <a:lnTo>
                  <a:pt x="2575" y="860"/>
                </a:lnTo>
                <a:close/>
                <a:moveTo>
                  <a:pt x="2516" y="709"/>
                </a:moveTo>
                <a:lnTo>
                  <a:pt x="2516" y="709"/>
                </a:lnTo>
                <a:lnTo>
                  <a:pt x="2514" y="709"/>
                </a:lnTo>
                <a:lnTo>
                  <a:pt x="2514" y="711"/>
                </a:lnTo>
                <a:lnTo>
                  <a:pt x="2516" y="711"/>
                </a:lnTo>
                <a:lnTo>
                  <a:pt x="2516" y="711"/>
                </a:lnTo>
                <a:lnTo>
                  <a:pt x="2516" y="711"/>
                </a:lnTo>
                <a:lnTo>
                  <a:pt x="2516" y="711"/>
                </a:lnTo>
                <a:lnTo>
                  <a:pt x="2516" y="709"/>
                </a:lnTo>
                <a:lnTo>
                  <a:pt x="2516" y="709"/>
                </a:lnTo>
                <a:close/>
                <a:moveTo>
                  <a:pt x="2521" y="734"/>
                </a:moveTo>
                <a:lnTo>
                  <a:pt x="2521" y="734"/>
                </a:lnTo>
                <a:lnTo>
                  <a:pt x="2523" y="730"/>
                </a:lnTo>
                <a:lnTo>
                  <a:pt x="2525" y="728"/>
                </a:lnTo>
                <a:lnTo>
                  <a:pt x="2525" y="728"/>
                </a:lnTo>
                <a:lnTo>
                  <a:pt x="2523" y="728"/>
                </a:lnTo>
                <a:lnTo>
                  <a:pt x="2521" y="730"/>
                </a:lnTo>
                <a:lnTo>
                  <a:pt x="2521" y="730"/>
                </a:lnTo>
                <a:lnTo>
                  <a:pt x="2521" y="730"/>
                </a:lnTo>
                <a:lnTo>
                  <a:pt x="2523" y="730"/>
                </a:lnTo>
                <a:lnTo>
                  <a:pt x="2521" y="732"/>
                </a:lnTo>
                <a:lnTo>
                  <a:pt x="2521" y="732"/>
                </a:lnTo>
                <a:lnTo>
                  <a:pt x="2521" y="734"/>
                </a:lnTo>
                <a:lnTo>
                  <a:pt x="2521" y="734"/>
                </a:lnTo>
                <a:lnTo>
                  <a:pt x="2521" y="734"/>
                </a:lnTo>
                <a:lnTo>
                  <a:pt x="2521" y="734"/>
                </a:lnTo>
                <a:close/>
                <a:moveTo>
                  <a:pt x="2516" y="696"/>
                </a:moveTo>
                <a:lnTo>
                  <a:pt x="2516" y="696"/>
                </a:lnTo>
                <a:lnTo>
                  <a:pt x="2514" y="698"/>
                </a:lnTo>
                <a:lnTo>
                  <a:pt x="2512" y="698"/>
                </a:lnTo>
                <a:lnTo>
                  <a:pt x="2512" y="698"/>
                </a:lnTo>
                <a:lnTo>
                  <a:pt x="2512" y="698"/>
                </a:lnTo>
                <a:lnTo>
                  <a:pt x="2512" y="698"/>
                </a:lnTo>
                <a:lnTo>
                  <a:pt x="2512" y="700"/>
                </a:lnTo>
                <a:lnTo>
                  <a:pt x="2512" y="700"/>
                </a:lnTo>
                <a:lnTo>
                  <a:pt x="2510" y="700"/>
                </a:lnTo>
                <a:lnTo>
                  <a:pt x="2510" y="700"/>
                </a:lnTo>
                <a:lnTo>
                  <a:pt x="2510" y="700"/>
                </a:lnTo>
                <a:lnTo>
                  <a:pt x="2510" y="700"/>
                </a:lnTo>
                <a:lnTo>
                  <a:pt x="2510" y="702"/>
                </a:lnTo>
                <a:lnTo>
                  <a:pt x="2514" y="702"/>
                </a:lnTo>
                <a:lnTo>
                  <a:pt x="2516" y="705"/>
                </a:lnTo>
                <a:lnTo>
                  <a:pt x="2516" y="705"/>
                </a:lnTo>
                <a:lnTo>
                  <a:pt x="2516" y="707"/>
                </a:lnTo>
                <a:lnTo>
                  <a:pt x="2519" y="707"/>
                </a:lnTo>
                <a:lnTo>
                  <a:pt x="2521" y="705"/>
                </a:lnTo>
                <a:lnTo>
                  <a:pt x="2521" y="709"/>
                </a:lnTo>
                <a:lnTo>
                  <a:pt x="2521" y="709"/>
                </a:lnTo>
                <a:lnTo>
                  <a:pt x="2521" y="709"/>
                </a:lnTo>
                <a:lnTo>
                  <a:pt x="2523" y="709"/>
                </a:lnTo>
                <a:lnTo>
                  <a:pt x="2523" y="707"/>
                </a:lnTo>
                <a:lnTo>
                  <a:pt x="2525" y="707"/>
                </a:lnTo>
                <a:lnTo>
                  <a:pt x="2525" y="705"/>
                </a:lnTo>
                <a:lnTo>
                  <a:pt x="2525" y="705"/>
                </a:lnTo>
                <a:lnTo>
                  <a:pt x="2525" y="705"/>
                </a:lnTo>
                <a:lnTo>
                  <a:pt x="2523" y="705"/>
                </a:lnTo>
                <a:lnTo>
                  <a:pt x="2521" y="705"/>
                </a:lnTo>
                <a:lnTo>
                  <a:pt x="2519" y="705"/>
                </a:lnTo>
                <a:lnTo>
                  <a:pt x="2519" y="702"/>
                </a:lnTo>
                <a:lnTo>
                  <a:pt x="2519" y="702"/>
                </a:lnTo>
                <a:lnTo>
                  <a:pt x="2519" y="700"/>
                </a:lnTo>
                <a:lnTo>
                  <a:pt x="2519" y="700"/>
                </a:lnTo>
                <a:lnTo>
                  <a:pt x="2519" y="700"/>
                </a:lnTo>
                <a:lnTo>
                  <a:pt x="2519" y="698"/>
                </a:lnTo>
                <a:lnTo>
                  <a:pt x="2516" y="696"/>
                </a:lnTo>
                <a:lnTo>
                  <a:pt x="2516" y="696"/>
                </a:lnTo>
                <a:close/>
                <a:moveTo>
                  <a:pt x="2531" y="740"/>
                </a:moveTo>
                <a:lnTo>
                  <a:pt x="2531" y="740"/>
                </a:lnTo>
                <a:lnTo>
                  <a:pt x="2533" y="740"/>
                </a:lnTo>
                <a:lnTo>
                  <a:pt x="2533" y="740"/>
                </a:lnTo>
                <a:lnTo>
                  <a:pt x="2533" y="738"/>
                </a:lnTo>
                <a:lnTo>
                  <a:pt x="2533" y="736"/>
                </a:lnTo>
                <a:lnTo>
                  <a:pt x="2533" y="736"/>
                </a:lnTo>
                <a:lnTo>
                  <a:pt x="2531" y="736"/>
                </a:lnTo>
                <a:lnTo>
                  <a:pt x="2531" y="736"/>
                </a:lnTo>
                <a:lnTo>
                  <a:pt x="2531" y="736"/>
                </a:lnTo>
                <a:lnTo>
                  <a:pt x="2529" y="736"/>
                </a:lnTo>
                <a:lnTo>
                  <a:pt x="2529" y="738"/>
                </a:lnTo>
                <a:lnTo>
                  <a:pt x="2531" y="740"/>
                </a:lnTo>
                <a:lnTo>
                  <a:pt x="2531" y="740"/>
                </a:lnTo>
                <a:close/>
                <a:moveTo>
                  <a:pt x="2516" y="723"/>
                </a:moveTo>
                <a:lnTo>
                  <a:pt x="2516" y="723"/>
                </a:lnTo>
                <a:lnTo>
                  <a:pt x="2516" y="723"/>
                </a:lnTo>
                <a:lnTo>
                  <a:pt x="2519" y="723"/>
                </a:lnTo>
                <a:lnTo>
                  <a:pt x="2525" y="723"/>
                </a:lnTo>
                <a:lnTo>
                  <a:pt x="2525" y="719"/>
                </a:lnTo>
                <a:lnTo>
                  <a:pt x="2523" y="719"/>
                </a:lnTo>
                <a:lnTo>
                  <a:pt x="2521" y="719"/>
                </a:lnTo>
                <a:lnTo>
                  <a:pt x="2521" y="717"/>
                </a:lnTo>
                <a:lnTo>
                  <a:pt x="2519" y="717"/>
                </a:lnTo>
                <a:lnTo>
                  <a:pt x="2519" y="717"/>
                </a:lnTo>
                <a:lnTo>
                  <a:pt x="2519" y="717"/>
                </a:lnTo>
                <a:lnTo>
                  <a:pt x="2516" y="717"/>
                </a:lnTo>
                <a:lnTo>
                  <a:pt x="2516" y="717"/>
                </a:lnTo>
                <a:lnTo>
                  <a:pt x="2516" y="719"/>
                </a:lnTo>
                <a:lnTo>
                  <a:pt x="2516" y="719"/>
                </a:lnTo>
                <a:lnTo>
                  <a:pt x="2519" y="719"/>
                </a:lnTo>
                <a:lnTo>
                  <a:pt x="2519" y="723"/>
                </a:lnTo>
                <a:lnTo>
                  <a:pt x="2516" y="723"/>
                </a:lnTo>
                <a:close/>
                <a:moveTo>
                  <a:pt x="2542" y="782"/>
                </a:moveTo>
                <a:lnTo>
                  <a:pt x="2542" y="784"/>
                </a:lnTo>
                <a:lnTo>
                  <a:pt x="2544" y="786"/>
                </a:lnTo>
                <a:lnTo>
                  <a:pt x="2544" y="786"/>
                </a:lnTo>
                <a:lnTo>
                  <a:pt x="2544" y="786"/>
                </a:lnTo>
                <a:lnTo>
                  <a:pt x="2546" y="786"/>
                </a:lnTo>
                <a:lnTo>
                  <a:pt x="2548" y="786"/>
                </a:lnTo>
                <a:lnTo>
                  <a:pt x="2548" y="784"/>
                </a:lnTo>
                <a:lnTo>
                  <a:pt x="2550" y="784"/>
                </a:lnTo>
                <a:lnTo>
                  <a:pt x="2548" y="784"/>
                </a:lnTo>
                <a:lnTo>
                  <a:pt x="2548" y="784"/>
                </a:lnTo>
                <a:lnTo>
                  <a:pt x="2546" y="782"/>
                </a:lnTo>
                <a:lnTo>
                  <a:pt x="2544" y="782"/>
                </a:lnTo>
                <a:lnTo>
                  <a:pt x="2542" y="782"/>
                </a:lnTo>
                <a:close/>
                <a:moveTo>
                  <a:pt x="2544" y="761"/>
                </a:moveTo>
                <a:lnTo>
                  <a:pt x="2544" y="761"/>
                </a:lnTo>
                <a:lnTo>
                  <a:pt x="2542" y="763"/>
                </a:lnTo>
                <a:lnTo>
                  <a:pt x="2542" y="765"/>
                </a:lnTo>
                <a:lnTo>
                  <a:pt x="2540" y="765"/>
                </a:lnTo>
                <a:lnTo>
                  <a:pt x="2540" y="767"/>
                </a:lnTo>
                <a:lnTo>
                  <a:pt x="2537" y="770"/>
                </a:lnTo>
                <a:lnTo>
                  <a:pt x="2540" y="770"/>
                </a:lnTo>
                <a:lnTo>
                  <a:pt x="2540" y="767"/>
                </a:lnTo>
                <a:lnTo>
                  <a:pt x="2542" y="770"/>
                </a:lnTo>
                <a:lnTo>
                  <a:pt x="2544" y="765"/>
                </a:lnTo>
                <a:lnTo>
                  <a:pt x="2544" y="765"/>
                </a:lnTo>
                <a:lnTo>
                  <a:pt x="2546" y="765"/>
                </a:lnTo>
                <a:lnTo>
                  <a:pt x="2544" y="763"/>
                </a:lnTo>
                <a:lnTo>
                  <a:pt x="2544" y="761"/>
                </a:lnTo>
                <a:close/>
                <a:moveTo>
                  <a:pt x="2516" y="738"/>
                </a:moveTo>
                <a:lnTo>
                  <a:pt x="2516" y="738"/>
                </a:lnTo>
                <a:lnTo>
                  <a:pt x="2519" y="736"/>
                </a:lnTo>
                <a:lnTo>
                  <a:pt x="2521" y="736"/>
                </a:lnTo>
                <a:lnTo>
                  <a:pt x="2521" y="736"/>
                </a:lnTo>
                <a:lnTo>
                  <a:pt x="2519" y="734"/>
                </a:lnTo>
                <a:lnTo>
                  <a:pt x="2519" y="732"/>
                </a:lnTo>
                <a:lnTo>
                  <a:pt x="2519" y="732"/>
                </a:lnTo>
                <a:lnTo>
                  <a:pt x="2516" y="734"/>
                </a:lnTo>
                <a:lnTo>
                  <a:pt x="2516" y="732"/>
                </a:lnTo>
                <a:lnTo>
                  <a:pt x="2514" y="732"/>
                </a:lnTo>
                <a:lnTo>
                  <a:pt x="2514" y="734"/>
                </a:lnTo>
                <a:lnTo>
                  <a:pt x="2514" y="734"/>
                </a:lnTo>
                <a:lnTo>
                  <a:pt x="2514" y="734"/>
                </a:lnTo>
                <a:lnTo>
                  <a:pt x="2514" y="734"/>
                </a:lnTo>
                <a:lnTo>
                  <a:pt x="2514" y="736"/>
                </a:lnTo>
                <a:lnTo>
                  <a:pt x="2514" y="736"/>
                </a:lnTo>
                <a:lnTo>
                  <a:pt x="2514" y="736"/>
                </a:lnTo>
                <a:lnTo>
                  <a:pt x="2516" y="734"/>
                </a:lnTo>
                <a:lnTo>
                  <a:pt x="2516" y="734"/>
                </a:lnTo>
                <a:lnTo>
                  <a:pt x="2516" y="734"/>
                </a:lnTo>
                <a:lnTo>
                  <a:pt x="2516" y="736"/>
                </a:lnTo>
                <a:lnTo>
                  <a:pt x="2516" y="736"/>
                </a:lnTo>
                <a:lnTo>
                  <a:pt x="2516" y="738"/>
                </a:lnTo>
                <a:lnTo>
                  <a:pt x="2516" y="738"/>
                </a:lnTo>
                <a:close/>
                <a:moveTo>
                  <a:pt x="2512" y="717"/>
                </a:moveTo>
                <a:lnTo>
                  <a:pt x="2510" y="717"/>
                </a:lnTo>
                <a:lnTo>
                  <a:pt x="2510" y="719"/>
                </a:lnTo>
                <a:lnTo>
                  <a:pt x="2512" y="719"/>
                </a:lnTo>
                <a:lnTo>
                  <a:pt x="2512" y="717"/>
                </a:lnTo>
                <a:lnTo>
                  <a:pt x="2514" y="717"/>
                </a:lnTo>
                <a:lnTo>
                  <a:pt x="2514" y="717"/>
                </a:lnTo>
                <a:lnTo>
                  <a:pt x="2512" y="717"/>
                </a:lnTo>
                <a:close/>
                <a:moveTo>
                  <a:pt x="2661" y="816"/>
                </a:moveTo>
                <a:lnTo>
                  <a:pt x="2663" y="816"/>
                </a:lnTo>
                <a:lnTo>
                  <a:pt x="2665" y="816"/>
                </a:lnTo>
                <a:lnTo>
                  <a:pt x="2667" y="816"/>
                </a:lnTo>
                <a:lnTo>
                  <a:pt x="2667" y="816"/>
                </a:lnTo>
                <a:lnTo>
                  <a:pt x="2667" y="816"/>
                </a:lnTo>
                <a:lnTo>
                  <a:pt x="2665" y="814"/>
                </a:lnTo>
                <a:lnTo>
                  <a:pt x="2663" y="814"/>
                </a:lnTo>
                <a:lnTo>
                  <a:pt x="2661" y="814"/>
                </a:lnTo>
                <a:lnTo>
                  <a:pt x="2661" y="814"/>
                </a:lnTo>
                <a:lnTo>
                  <a:pt x="2661" y="816"/>
                </a:lnTo>
                <a:close/>
                <a:moveTo>
                  <a:pt x="2764" y="166"/>
                </a:moveTo>
                <a:lnTo>
                  <a:pt x="2764" y="168"/>
                </a:lnTo>
                <a:lnTo>
                  <a:pt x="2768" y="174"/>
                </a:lnTo>
                <a:lnTo>
                  <a:pt x="2770" y="174"/>
                </a:lnTo>
                <a:lnTo>
                  <a:pt x="2772" y="174"/>
                </a:lnTo>
                <a:lnTo>
                  <a:pt x="2776" y="176"/>
                </a:lnTo>
                <a:lnTo>
                  <a:pt x="2778" y="178"/>
                </a:lnTo>
                <a:lnTo>
                  <a:pt x="2780" y="180"/>
                </a:lnTo>
                <a:lnTo>
                  <a:pt x="2783" y="180"/>
                </a:lnTo>
                <a:lnTo>
                  <a:pt x="2783" y="178"/>
                </a:lnTo>
                <a:lnTo>
                  <a:pt x="2780" y="176"/>
                </a:lnTo>
                <a:lnTo>
                  <a:pt x="2780" y="174"/>
                </a:lnTo>
                <a:lnTo>
                  <a:pt x="2778" y="174"/>
                </a:lnTo>
                <a:lnTo>
                  <a:pt x="2776" y="172"/>
                </a:lnTo>
                <a:lnTo>
                  <a:pt x="2774" y="170"/>
                </a:lnTo>
                <a:lnTo>
                  <a:pt x="2770" y="170"/>
                </a:lnTo>
                <a:lnTo>
                  <a:pt x="2770" y="168"/>
                </a:lnTo>
                <a:lnTo>
                  <a:pt x="2770" y="168"/>
                </a:lnTo>
                <a:lnTo>
                  <a:pt x="2768" y="166"/>
                </a:lnTo>
                <a:lnTo>
                  <a:pt x="2770" y="166"/>
                </a:lnTo>
                <a:lnTo>
                  <a:pt x="2768" y="164"/>
                </a:lnTo>
                <a:lnTo>
                  <a:pt x="2766" y="162"/>
                </a:lnTo>
                <a:lnTo>
                  <a:pt x="2764" y="159"/>
                </a:lnTo>
                <a:lnTo>
                  <a:pt x="2762" y="159"/>
                </a:lnTo>
                <a:lnTo>
                  <a:pt x="2762" y="162"/>
                </a:lnTo>
                <a:lnTo>
                  <a:pt x="2762" y="164"/>
                </a:lnTo>
                <a:lnTo>
                  <a:pt x="2764" y="166"/>
                </a:lnTo>
                <a:close/>
                <a:moveTo>
                  <a:pt x="2808" y="457"/>
                </a:moveTo>
                <a:lnTo>
                  <a:pt x="2808" y="457"/>
                </a:lnTo>
                <a:lnTo>
                  <a:pt x="2806" y="457"/>
                </a:lnTo>
                <a:lnTo>
                  <a:pt x="2804" y="457"/>
                </a:lnTo>
                <a:lnTo>
                  <a:pt x="2801" y="459"/>
                </a:lnTo>
                <a:lnTo>
                  <a:pt x="2801" y="459"/>
                </a:lnTo>
                <a:lnTo>
                  <a:pt x="2801" y="459"/>
                </a:lnTo>
                <a:lnTo>
                  <a:pt x="2799" y="459"/>
                </a:lnTo>
                <a:lnTo>
                  <a:pt x="2799" y="461"/>
                </a:lnTo>
                <a:lnTo>
                  <a:pt x="2799" y="463"/>
                </a:lnTo>
                <a:lnTo>
                  <a:pt x="2801" y="463"/>
                </a:lnTo>
                <a:lnTo>
                  <a:pt x="2801" y="463"/>
                </a:lnTo>
                <a:lnTo>
                  <a:pt x="2801" y="461"/>
                </a:lnTo>
                <a:lnTo>
                  <a:pt x="2801" y="461"/>
                </a:lnTo>
                <a:lnTo>
                  <a:pt x="2804" y="461"/>
                </a:lnTo>
                <a:lnTo>
                  <a:pt x="2804" y="461"/>
                </a:lnTo>
                <a:lnTo>
                  <a:pt x="2806" y="461"/>
                </a:lnTo>
                <a:lnTo>
                  <a:pt x="2808" y="461"/>
                </a:lnTo>
                <a:lnTo>
                  <a:pt x="2808" y="459"/>
                </a:lnTo>
                <a:lnTo>
                  <a:pt x="2810" y="459"/>
                </a:lnTo>
                <a:lnTo>
                  <a:pt x="2812" y="459"/>
                </a:lnTo>
                <a:lnTo>
                  <a:pt x="2812" y="457"/>
                </a:lnTo>
                <a:lnTo>
                  <a:pt x="2812" y="457"/>
                </a:lnTo>
                <a:lnTo>
                  <a:pt x="2812" y="457"/>
                </a:lnTo>
                <a:lnTo>
                  <a:pt x="2810" y="457"/>
                </a:lnTo>
                <a:lnTo>
                  <a:pt x="2808" y="457"/>
                </a:lnTo>
                <a:close/>
                <a:moveTo>
                  <a:pt x="2594" y="631"/>
                </a:moveTo>
                <a:lnTo>
                  <a:pt x="2596" y="631"/>
                </a:lnTo>
                <a:lnTo>
                  <a:pt x="2596" y="631"/>
                </a:lnTo>
                <a:lnTo>
                  <a:pt x="2596" y="629"/>
                </a:lnTo>
                <a:lnTo>
                  <a:pt x="2596" y="629"/>
                </a:lnTo>
                <a:lnTo>
                  <a:pt x="2596" y="629"/>
                </a:lnTo>
                <a:lnTo>
                  <a:pt x="2596" y="629"/>
                </a:lnTo>
                <a:lnTo>
                  <a:pt x="2596" y="629"/>
                </a:lnTo>
                <a:lnTo>
                  <a:pt x="2594" y="629"/>
                </a:lnTo>
                <a:lnTo>
                  <a:pt x="2594" y="629"/>
                </a:lnTo>
                <a:lnTo>
                  <a:pt x="2594" y="629"/>
                </a:lnTo>
                <a:lnTo>
                  <a:pt x="2594" y="631"/>
                </a:lnTo>
                <a:lnTo>
                  <a:pt x="2594" y="631"/>
                </a:lnTo>
                <a:lnTo>
                  <a:pt x="2594" y="631"/>
                </a:lnTo>
                <a:close/>
                <a:moveTo>
                  <a:pt x="2791" y="512"/>
                </a:moveTo>
                <a:lnTo>
                  <a:pt x="2793" y="512"/>
                </a:lnTo>
                <a:lnTo>
                  <a:pt x="2793" y="512"/>
                </a:lnTo>
                <a:lnTo>
                  <a:pt x="2791" y="512"/>
                </a:lnTo>
                <a:lnTo>
                  <a:pt x="2789" y="512"/>
                </a:lnTo>
                <a:lnTo>
                  <a:pt x="2789" y="512"/>
                </a:lnTo>
                <a:lnTo>
                  <a:pt x="2787" y="514"/>
                </a:lnTo>
                <a:lnTo>
                  <a:pt x="2787" y="514"/>
                </a:lnTo>
                <a:lnTo>
                  <a:pt x="2789" y="514"/>
                </a:lnTo>
                <a:lnTo>
                  <a:pt x="2791" y="512"/>
                </a:lnTo>
                <a:close/>
                <a:moveTo>
                  <a:pt x="2791" y="510"/>
                </a:moveTo>
                <a:lnTo>
                  <a:pt x="2791" y="508"/>
                </a:lnTo>
                <a:lnTo>
                  <a:pt x="2789" y="508"/>
                </a:lnTo>
                <a:lnTo>
                  <a:pt x="2789" y="508"/>
                </a:lnTo>
                <a:lnTo>
                  <a:pt x="2789" y="508"/>
                </a:lnTo>
                <a:lnTo>
                  <a:pt x="2787" y="510"/>
                </a:lnTo>
                <a:lnTo>
                  <a:pt x="2787" y="510"/>
                </a:lnTo>
                <a:lnTo>
                  <a:pt x="2787" y="512"/>
                </a:lnTo>
                <a:lnTo>
                  <a:pt x="2787" y="510"/>
                </a:lnTo>
                <a:lnTo>
                  <a:pt x="2791" y="510"/>
                </a:lnTo>
                <a:lnTo>
                  <a:pt x="2791" y="510"/>
                </a:lnTo>
                <a:close/>
                <a:moveTo>
                  <a:pt x="2797" y="461"/>
                </a:moveTo>
                <a:lnTo>
                  <a:pt x="2795" y="463"/>
                </a:lnTo>
                <a:lnTo>
                  <a:pt x="2795" y="466"/>
                </a:lnTo>
                <a:lnTo>
                  <a:pt x="2793" y="468"/>
                </a:lnTo>
                <a:lnTo>
                  <a:pt x="2795" y="466"/>
                </a:lnTo>
                <a:lnTo>
                  <a:pt x="2797" y="466"/>
                </a:lnTo>
                <a:lnTo>
                  <a:pt x="2797" y="463"/>
                </a:lnTo>
                <a:lnTo>
                  <a:pt x="2797" y="463"/>
                </a:lnTo>
                <a:lnTo>
                  <a:pt x="2797" y="461"/>
                </a:lnTo>
                <a:lnTo>
                  <a:pt x="2797" y="461"/>
                </a:lnTo>
                <a:close/>
                <a:moveTo>
                  <a:pt x="2820" y="443"/>
                </a:moveTo>
                <a:lnTo>
                  <a:pt x="2820" y="443"/>
                </a:lnTo>
                <a:lnTo>
                  <a:pt x="2818" y="443"/>
                </a:lnTo>
                <a:lnTo>
                  <a:pt x="2818" y="445"/>
                </a:lnTo>
                <a:lnTo>
                  <a:pt x="2816" y="445"/>
                </a:lnTo>
                <a:lnTo>
                  <a:pt x="2816" y="447"/>
                </a:lnTo>
                <a:lnTo>
                  <a:pt x="2818" y="447"/>
                </a:lnTo>
                <a:lnTo>
                  <a:pt x="2820" y="447"/>
                </a:lnTo>
                <a:lnTo>
                  <a:pt x="2820" y="447"/>
                </a:lnTo>
                <a:lnTo>
                  <a:pt x="2822" y="447"/>
                </a:lnTo>
                <a:lnTo>
                  <a:pt x="2822" y="447"/>
                </a:lnTo>
                <a:lnTo>
                  <a:pt x="2822" y="449"/>
                </a:lnTo>
                <a:lnTo>
                  <a:pt x="2824" y="449"/>
                </a:lnTo>
                <a:lnTo>
                  <a:pt x="2829" y="449"/>
                </a:lnTo>
                <a:lnTo>
                  <a:pt x="2831" y="447"/>
                </a:lnTo>
                <a:lnTo>
                  <a:pt x="2831" y="445"/>
                </a:lnTo>
                <a:lnTo>
                  <a:pt x="2831" y="443"/>
                </a:lnTo>
                <a:lnTo>
                  <a:pt x="2829" y="440"/>
                </a:lnTo>
                <a:lnTo>
                  <a:pt x="2827" y="438"/>
                </a:lnTo>
                <a:lnTo>
                  <a:pt x="2827" y="438"/>
                </a:lnTo>
                <a:lnTo>
                  <a:pt x="2827" y="438"/>
                </a:lnTo>
                <a:lnTo>
                  <a:pt x="2827" y="438"/>
                </a:lnTo>
                <a:lnTo>
                  <a:pt x="2827" y="440"/>
                </a:lnTo>
                <a:lnTo>
                  <a:pt x="2822" y="440"/>
                </a:lnTo>
                <a:lnTo>
                  <a:pt x="2822" y="440"/>
                </a:lnTo>
                <a:lnTo>
                  <a:pt x="2822" y="443"/>
                </a:lnTo>
                <a:lnTo>
                  <a:pt x="2822" y="443"/>
                </a:lnTo>
                <a:lnTo>
                  <a:pt x="2820" y="443"/>
                </a:lnTo>
                <a:close/>
                <a:moveTo>
                  <a:pt x="2873" y="426"/>
                </a:moveTo>
                <a:lnTo>
                  <a:pt x="2875" y="424"/>
                </a:lnTo>
                <a:lnTo>
                  <a:pt x="2879" y="424"/>
                </a:lnTo>
                <a:lnTo>
                  <a:pt x="2881" y="424"/>
                </a:lnTo>
                <a:lnTo>
                  <a:pt x="2881" y="422"/>
                </a:lnTo>
                <a:lnTo>
                  <a:pt x="2881" y="419"/>
                </a:lnTo>
                <a:lnTo>
                  <a:pt x="2883" y="419"/>
                </a:lnTo>
                <a:lnTo>
                  <a:pt x="2885" y="417"/>
                </a:lnTo>
                <a:lnTo>
                  <a:pt x="2885" y="417"/>
                </a:lnTo>
                <a:lnTo>
                  <a:pt x="2887" y="417"/>
                </a:lnTo>
                <a:lnTo>
                  <a:pt x="2889" y="415"/>
                </a:lnTo>
                <a:lnTo>
                  <a:pt x="2892" y="413"/>
                </a:lnTo>
                <a:lnTo>
                  <a:pt x="2892" y="413"/>
                </a:lnTo>
                <a:lnTo>
                  <a:pt x="2889" y="411"/>
                </a:lnTo>
                <a:lnTo>
                  <a:pt x="2889" y="411"/>
                </a:lnTo>
                <a:lnTo>
                  <a:pt x="2889" y="413"/>
                </a:lnTo>
                <a:lnTo>
                  <a:pt x="2887" y="413"/>
                </a:lnTo>
                <a:lnTo>
                  <a:pt x="2887" y="411"/>
                </a:lnTo>
                <a:lnTo>
                  <a:pt x="2887" y="409"/>
                </a:lnTo>
                <a:lnTo>
                  <a:pt x="2885" y="407"/>
                </a:lnTo>
                <a:lnTo>
                  <a:pt x="2885" y="407"/>
                </a:lnTo>
                <a:lnTo>
                  <a:pt x="2883" y="409"/>
                </a:lnTo>
                <a:lnTo>
                  <a:pt x="2883" y="409"/>
                </a:lnTo>
                <a:lnTo>
                  <a:pt x="2883" y="411"/>
                </a:lnTo>
                <a:lnTo>
                  <a:pt x="2883" y="411"/>
                </a:lnTo>
                <a:lnTo>
                  <a:pt x="2883" y="411"/>
                </a:lnTo>
                <a:lnTo>
                  <a:pt x="2881" y="413"/>
                </a:lnTo>
                <a:lnTo>
                  <a:pt x="2881" y="413"/>
                </a:lnTo>
                <a:lnTo>
                  <a:pt x="2879" y="415"/>
                </a:lnTo>
                <a:lnTo>
                  <a:pt x="2879" y="417"/>
                </a:lnTo>
                <a:lnTo>
                  <a:pt x="2879" y="417"/>
                </a:lnTo>
                <a:lnTo>
                  <a:pt x="2879" y="419"/>
                </a:lnTo>
                <a:lnTo>
                  <a:pt x="2877" y="417"/>
                </a:lnTo>
                <a:lnTo>
                  <a:pt x="2877" y="417"/>
                </a:lnTo>
                <a:lnTo>
                  <a:pt x="2877" y="419"/>
                </a:lnTo>
                <a:lnTo>
                  <a:pt x="2875" y="419"/>
                </a:lnTo>
                <a:lnTo>
                  <a:pt x="2873" y="419"/>
                </a:lnTo>
                <a:lnTo>
                  <a:pt x="2873" y="419"/>
                </a:lnTo>
                <a:lnTo>
                  <a:pt x="2873" y="419"/>
                </a:lnTo>
                <a:lnTo>
                  <a:pt x="2873" y="422"/>
                </a:lnTo>
                <a:lnTo>
                  <a:pt x="2873" y="422"/>
                </a:lnTo>
                <a:lnTo>
                  <a:pt x="2871" y="422"/>
                </a:lnTo>
                <a:lnTo>
                  <a:pt x="2868" y="424"/>
                </a:lnTo>
                <a:lnTo>
                  <a:pt x="2871" y="424"/>
                </a:lnTo>
                <a:lnTo>
                  <a:pt x="2873" y="426"/>
                </a:lnTo>
                <a:close/>
                <a:moveTo>
                  <a:pt x="2885" y="296"/>
                </a:moveTo>
                <a:lnTo>
                  <a:pt x="2885" y="294"/>
                </a:lnTo>
                <a:lnTo>
                  <a:pt x="2887" y="294"/>
                </a:lnTo>
                <a:lnTo>
                  <a:pt x="2887" y="292"/>
                </a:lnTo>
                <a:lnTo>
                  <a:pt x="2885" y="292"/>
                </a:lnTo>
                <a:lnTo>
                  <a:pt x="2881" y="292"/>
                </a:lnTo>
                <a:lnTo>
                  <a:pt x="2881" y="292"/>
                </a:lnTo>
                <a:lnTo>
                  <a:pt x="2881" y="294"/>
                </a:lnTo>
                <a:lnTo>
                  <a:pt x="2885" y="296"/>
                </a:lnTo>
                <a:close/>
                <a:moveTo>
                  <a:pt x="2894" y="409"/>
                </a:moveTo>
                <a:lnTo>
                  <a:pt x="2894" y="411"/>
                </a:lnTo>
                <a:lnTo>
                  <a:pt x="2894" y="411"/>
                </a:lnTo>
                <a:lnTo>
                  <a:pt x="2896" y="411"/>
                </a:lnTo>
                <a:lnTo>
                  <a:pt x="2898" y="411"/>
                </a:lnTo>
                <a:lnTo>
                  <a:pt x="2898" y="411"/>
                </a:lnTo>
                <a:lnTo>
                  <a:pt x="2898" y="409"/>
                </a:lnTo>
                <a:lnTo>
                  <a:pt x="2898" y="409"/>
                </a:lnTo>
                <a:lnTo>
                  <a:pt x="2896" y="407"/>
                </a:lnTo>
                <a:lnTo>
                  <a:pt x="2896" y="407"/>
                </a:lnTo>
                <a:lnTo>
                  <a:pt x="2896" y="407"/>
                </a:lnTo>
                <a:lnTo>
                  <a:pt x="2894" y="407"/>
                </a:lnTo>
                <a:lnTo>
                  <a:pt x="2894" y="405"/>
                </a:lnTo>
                <a:lnTo>
                  <a:pt x="2892" y="407"/>
                </a:lnTo>
                <a:lnTo>
                  <a:pt x="2892" y="407"/>
                </a:lnTo>
                <a:lnTo>
                  <a:pt x="2894" y="409"/>
                </a:lnTo>
                <a:close/>
                <a:moveTo>
                  <a:pt x="2814" y="459"/>
                </a:moveTo>
                <a:lnTo>
                  <a:pt x="2816" y="459"/>
                </a:lnTo>
                <a:lnTo>
                  <a:pt x="2820" y="459"/>
                </a:lnTo>
                <a:lnTo>
                  <a:pt x="2824" y="455"/>
                </a:lnTo>
                <a:lnTo>
                  <a:pt x="2827" y="457"/>
                </a:lnTo>
                <a:lnTo>
                  <a:pt x="2827" y="455"/>
                </a:lnTo>
                <a:lnTo>
                  <a:pt x="2829" y="455"/>
                </a:lnTo>
                <a:lnTo>
                  <a:pt x="2829" y="453"/>
                </a:lnTo>
                <a:lnTo>
                  <a:pt x="2831" y="453"/>
                </a:lnTo>
                <a:lnTo>
                  <a:pt x="2831" y="455"/>
                </a:lnTo>
                <a:lnTo>
                  <a:pt x="2831" y="455"/>
                </a:lnTo>
                <a:lnTo>
                  <a:pt x="2835" y="455"/>
                </a:lnTo>
                <a:lnTo>
                  <a:pt x="2837" y="453"/>
                </a:lnTo>
                <a:lnTo>
                  <a:pt x="2837" y="453"/>
                </a:lnTo>
                <a:lnTo>
                  <a:pt x="2837" y="453"/>
                </a:lnTo>
                <a:lnTo>
                  <a:pt x="2839" y="453"/>
                </a:lnTo>
                <a:lnTo>
                  <a:pt x="2839" y="453"/>
                </a:lnTo>
                <a:lnTo>
                  <a:pt x="2841" y="451"/>
                </a:lnTo>
                <a:lnTo>
                  <a:pt x="2843" y="449"/>
                </a:lnTo>
                <a:lnTo>
                  <a:pt x="2845" y="449"/>
                </a:lnTo>
                <a:lnTo>
                  <a:pt x="2848" y="447"/>
                </a:lnTo>
                <a:lnTo>
                  <a:pt x="2848" y="445"/>
                </a:lnTo>
                <a:lnTo>
                  <a:pt x="2845" y="443"/>
                </a:lnTo>
                <a:lnTo>
                  <a:pt x="2845" y="443"/>
                </a:lnTo>
                <a:lnTo>
                  <a:pt x="2843" y="440"/>
                </a:lnTo>
                <a:lnTo>
                  <a:pt x="2843" y="443"/>
                </a:lnTo>
                <a:lnTo>
                  <a:pt x="2843" y="443"/>
                </a:lnTo>
                <a:lnTo>
                  <a:pt x="2841" y="443"/>
                </a:lnTo>
                <a:lnTo>
                  <a:pt x="2841" y="443"/>
                </a:lnTo>
                <a:lnTo>
                  <a:pt x="2841" y="445"/>
                </a:lnTo>
                <a:lnTo>
                  <a:pt x="2841" y="445"/>
                </a:lnTo>
                <a:lnTo>
                  <a:pt x="2841" y="447"/>
                </a:lnTo>
                <a:lnTo>
                  <a:pt x="2839" y="447"/>
                </a:lnTo>
                <a:lnTo>
                  <a:pt x="2837" y="449"/>
                </a:lnTo>
                <a:lnTo>
                  <a:pt x="2837" y="449"/>
                </a:lnTo>
                <a:lnTo>
                  <a:pt x="2837" y="449"/>
                </a:lnTo>
                <a:lnTo>
                  <a:pt x="2839" y="445"/>
                </a:lnTo>
                <a:lnTo>
                  <a:pt x="2839" y="443"/>
                </a:lnTo>
                <a:lnTo>
                  <a:pt x="2839" y="440"/>
                </a:lnTo>
                <a:lnTo>
                  <a:pt x="2837" y="438"/>
                </a:lnTo>
                <a:lnTo>
                  <a:pt x="2837" y="438"/>
                </a:lnTo>
                <a:lnTo>
                  <a:pt x="2839" y="436"/>
                </a:lnTo>
                <a:lnTo>
                  <a:pt x="2841" y="432"/>
                </a:lnTo>
                <a:lnTo>
                  <a:pt x="2841" y="432"/>
                </a:lnTo>
                <a:lnTo>
                  <a:pt x="2841" y="430"/>
                </a:lnTo>
                <a:lnTo>
                  <a:pt x="2839" y="430"/>
                </a:lnTo>
                <a:lnTo>
                  <a:pt x="2837" y="432"/>
                </a:lnTo>
                <a:lnTo>
                  <a:pt x="2835" y="434"/>
                </a:lnTo>
                <a:lnTo>
                  <a:pt x="2835" y="434"/>
                </a:lnTo>
                <a:lnTo>
                  <a:pt x="2833" y="436"/>
                </a:lnTo>
                <a:lnTo>
                  <a:pt x="2831" y="438"/>
                </a:lnTo>
                <a:lnTo>
                  <a:pt x="2831" y="440"/>
                </a:lnTo>
                <a:lnTo>
                  <a:pt x="2833" y="440"/>
                </a:lnTo>
                <a:lnTo>
                  <a:pt x="2833" y="440"/>
                </a:lnTo>
                <a:lnTo>
                  <a:pt x="2833" y="443"/>
                </a:lnTo>
                <a:lnTo>
                  <a:pt x="2831" y="449"/>
                </a:lnTo>
                <a:lnTo>
                  <a:pt x="2827" y="453"/>
                </a:lnTo>
                <a:lnTo>
                  <a:pt x="2818" y="453"/>
                </a:lnTo>
                <a:lnTo>
                  <a:pt x="2816" y="455"/>
                </a:lnTo>
                <a:lnTo>
                  <a:pt x="2814" y="457"/>
                </a:lnTo>
                <a:lnTo>
                  <a:pt x="2814" y="459"/>
                </a:lnTo>
                <a:close/>
                <a:moveTo>
                  <a:pt x="2680" y="784"/>
                </a:moveTo>
                <a:lnTo>
                  <a:pt x="2682" y="784"/>
                </a:lnTo>
                <a:lnTo>
                  <a:pt x="2680" y="784"/>
                </a:lnTo>
                <a:lnTo>
                  <a:pt x="2678" y="784"/>
                </a:lnTo>
                <a:lnTo>
                  <a:pt x="2680" y="784"/>
                </a:lnTo>
                <a:close/>
                <a:moveTo>
                  <a:pt x="2680" y="637"/>
                </a:moveTo>
                <a:lnTo>
                  <a:pt x="2680" y="637"/>
                </a:lnTo>
                <a:lnTo>
                  <a:pt x="2680" y="637"/>
                </a:lnTo>
                <a:lnTo>
                  <a:pt x="2680" y="637"/>
                </a:lnTo>
                <a:lnTo>
                  <a:pt x="2680" y="640"/>
                </a:lnTo>
                <a:lnTo>
                  <a:pt x="2680" y="642"/>
                </a:lnTo>
                <a:lnTo>
                  <a:pt x="2680" y="642"/>
                </a:lnTo>
                <a:lnTo>
                  <a:pt x="2680" y="642"/>
                </a:lnTo>
                <a:lnTo>
                  <a:pt x="2682" y="644"/>
                </a:lnTo>
                <a:lnTo>
                  <a:pt x="2682" y="640"/>
                </a:lnTo>
                <a:lnTo>
                  <a:pt x="2680" y="637"/>
                </a:lnTo>
                <a:close/>
                <a:moveTo>
                  <a:pt x="2678" y="791"/>
                </a:moveTo>
                <a:lnTo>
                  <a:pt x="2678" y="788"/>
                </a:lnTo>
                <a:lnTo>
                  <a:pt x="2678" y="786"/>
                </a:lnTo>
                <a:lnTo>
                  <a:pt x="2676" y="788"/>
                </a:lnTo>
                <a:lnTo>
                  <a:pt x="2676" y="788"/>
                </a:lnTo>
                <a:lnTo>
                  <a:pt x="2676" y="788"/>
                </a:lnTo>
                <a:lnTo>
                  <a:pt x="2678" y="791"/>
                </a:lnTo>
                <a:close/>
                <a:moveTo>
                  <a:pt x="2510" y="682"/>
                </a:moveTo>
                <a:lnTo>
                  <a:pt x="2510" y="684"/>
                </a:lnTo>
                <a:lnTo>
                  <a:pt x="2510" y="684"/>
                </a:lnTo>
                <a:lnTo>
                  <a:pt x="2510" y="686"/>
                </a:lnTo>
                <a:lnTo>
                  <a:pt x="2510" y="686"/>
                </a:lnTo>
                <a:lnTo>
                  <a:pt x="2508" y="686"/>
                </a:lnTo>
                <a:lnTo>
                  <a:pt x="2508" y="686"/>
                </a:lnTo>
                <a:lnTo>
                  <a:pt x="2506" y="684"/>
                </a:lnTo>
                <a:lnTo>
                  <a:pt x="2506" y="684"/>
                </a:lnTo>
                <a:lnTo>
                  <a:pt x="2506" y="684"/>
                </a:lnTo>
                <a:lnTo>
                  <a:pt x="2506" y="686"/>
                </a:lnTo>
                <a:lnTo>
                  <a:pt x="2506" y="686"/>
                </a:lnTo>
                <a:lnTo>
                  <a:pt x="2504" y="686"/>
                </a:lnTo>
                <a:lnTo>
                  <a:pt x="2506" y="688"/>
                </a:lnTo>
                <a:lnTo>
                  <a:pt x="2506" y="688"/>
                </a:lnTo>
                <a:lnTo>
                  <a:pt x="2506" y="688"/>
                </a:lnTo>
                <a:lnTo>
                  <a:pt x="2506" y="688"/>
                </a:lnTo>
                <a:lnTo>
                  <a:pt x="2506" y="688"/>
                </a:lnTo>
                <a:lnTo>
                  <a:pt x="2506" y="688"/>
                </a:lnTo>
                <a:lnTo>
                  <a:pt x="2506" y="690"/>
                </a:lnTo>
                <a:lnTo>
                  <a:pt x="2506" y="690"/>
                </a:lnTo>
                <a:lnTo>
                  <a:pt x="2508" y="690"/>
                </a:lnTo>
                <a:lnTo>
                  <a:pt x="2508" y="690"/>
                </a:lnTo>
                <a:lnTo>
                  <a:pt x="2508" y="692"/>
                </a:lnTo>
                <a:lnTo>
                  <a:pt x="2506" y="692"/>
                </a:lnTo>
                <a:lnTo>
                  <a:pt x="2506" y="692"/>
                </a:lnTo>
                <a:lnTo>
                  <a:pt x="2506" y="694"/>
                </a:lnTo>
                <a:lnTo>
                  <a:pt x="2506" y="694"/>
                </a:lnTo>
                <a:lnTo>
                  <a:pt x="2506" y="694"/>
                </a:lnTo>
                <a:lnTo>
                  <a:pt x="2508" y="694"/>
                </a:lnTo>
                <a:lnTo>
                  <a:pt x="2508" y="692"/>
                </a:lnTo>
                <a:lnTo>
                  <a:pt x="2510" y="692"/>
                </a:lnTo>
                <a:lnTo>
                  <a:pt x="2510" y="690"/>
                </a:lnTo>
                <a:lnTo>
                  <a:pt x="2512" y="690"/>
                </a:lnTo>
                <a:lnTo>
                  <a:pt x="2514" y="688"/>
                </a:lnTo>
                <a:lnTo>
                  <a:pt x="2514" y="688"/>
                </a:lnTo>
                <a:lnTo>
                  <a:pt x="2514" y="688"/>
                </a:lnTo>
                <a:lnTo>
                  <a:pt x="2514" y="688"/>
                </a:lnTo>
                <a:lnTo>
                  <a:pt x="2512" y="688"/>
                </a:lnTo>
                <a:lnTo>
                  <a:pt x="2514" y="686"/>
                </a:lnTo>
                <a:lnTo>
                  <a:pt x="2514" y="686"/>
                </a:lnTo>
                <a:lnTo>
                  <a:pt x="2516" y="686"/>
                </a:lnTo>
                <a:lnTo>
                  <a:pt x="2519" y="682"/>
                </a:lnTo>
                <a:lnTo>
                  <a:pt x="2519" y="679"/>
                </a:lnTo>
                <a:lnTo>
                  <a:pt x="2519" y="679"/>
                </a:lnTo>
                <a:lnTo>
                  <a:pt x="2516" y="679"/>
                </a:lnTo>
                <a:lnTo>
                  <a:pt x="2516" y="679"/>
                </a:lnTo>
                <a:lnTo>
                  <a:pt x="2512" y="682"/>
                </a:lnTo>
                <a:lnTo>
                  <a:pt x="2510" y="682"/>
                </a:lnTo>
                <a:close/>
                <a:moveTo>
                  <a:pt x="2722" y="572"/>
                </a:moveTo>
                <a:lnTo>
                  <a:pt x="2724" y="572"/>
                </a:lnTo>
                <a:lnTo>
                  <a:pt x="2726" y="572"/>
                </a:lnTo>
                <a:lnTo>
                  <a:pt x="2726" y="572"/>
                </a:lnTo>
                <a:lnTo>
                  <a:pt x="2726" y="570"/>
                </a:lnTo>
                <a:lnTo>
                  <a:pt x="2724" y="570"/>
                </a:lnTo>
                <a:lnTo>
                  <a:pt x="2722" y="570"/>
                </a:lnTo>
                <a:lnTo>
                  <a:pt x="2722" y="572"/>
                </a:lnTo>
                <a:lnTo>
                  <a:pt x="2722" y="572"/>
                </a:lnTo>
                <a:lnTo>
                  <a:pt x="2722" y="572"/>
                </a:lnTo>
                <a:close/>
                <a:moveTo>
                  <a:pt x="2768" y="535"/>
                </a:moveTo>
                <a:lnTo>
                  <a:pt x="2764" y="537"/>
                </a:lnTo>
                <a:lnTo>
                  <a:pt x="2764" y="539"/>
                </a:lnTo>
                <a:lnTo>
                  <a:pt x="2764" y="539"/>
                </a:lnTo>
                <a:lnTo>
                  <a:pt x="2768" y="539"/>
                </a:lnTo>
                <a:lnTo>
                  <a:pt x="2770" y="539"/>
                </a:lnTo>
                <a:lnTo>
                  <a:pt x="2770" y="539"/>
                </a:lnTo>
                <a:lnTo>
                  <a:pt x="2770" y="537"/>
                </a:lnTo>
                <a:lnTo>
                  <a:pt x="2770" y="535"/>
                </a:lnTo>
                <a:lnTo>
                  <a:pt x="2768" y="535"/>
                </a:lnTo>
                <a:close/>
                <a:moveTo>
                  <a:pt x="2680" y="623"/>
                </a:moveTo>
                <a:lnTo>
                  <a:pt x="2680" y="623"/>
                </a:lnTo>
                <a:lnTo>
                  <a:pt x="2680" y="621"/>
                </a:lnTo>
                <a:lnTo>
                  <a:pt x="2678" y="621"/>
                </a:lnTo>
                <a:lnTo>
                  <a:pt x="2678" y="621"/>
                </a:lnTo>
                <a:lnTo>
                  <a:pt x="2678" y="623"/>
                </a:lnTo>
                <a:lnTo>
                  <a:pt x="2678" y="623"/>
                </a:lnTo>
                <a:lnTo>
                  <a:pt x="2680" y="623"/>
                </a:lnTo>
                <a:close/>
                <a:moveTo>
                  <a:pt x="2730" y="566"/>
                </a:moveTo>
                <a:lnTo>
                  <a:pt x="2734" y="564"/>
                </a:lnTo>
                <a:lnTo>
                  <a:pt x="2734" y="564"/>
                </a:lnTo>
                <a:lnTo>
                  <a:pt x="2734" y="564"/>
                </a:lnTo>
                <a:lnTo>
                  <a:pt x="2734" y="562"/>
                </a:lnTo>
                <a:lnTo>
                  <a:pt x="2734" y="562"/>
                </a:lnTo>
                <a:lnTo>
                  <a:pt x="2734" y="564"/>
                </a:lnTo>
                <a:lnTo>
                  <a:pt x="2730" y="564"/>
                </a:lnTo>
                <a:lnTo>
                  <a:pt x="2728" y="566"/>
                </a:lnTo>
                <a:lnTo>
                  <a:pt x="2728" y="566"/>
                </a:lnTo>
                <a:lnTo>
                  <a:pt x="2730" y="566"/>
                </a:lnTo>
                <a:close/>
                <a:moveTo>
                  <a:pt x="2778" y="520"/>
                </a:moveTo>
                <a:lnTo>
                  <a:pt x="2778" y="520"/>
                </a:lnTo>
                <a:lnTo>
                  <a:pt x="2778" y="520"/>
                </a:lnTo>
                <a:lnTo>
                  <a:pt x="2780" y="520"/>
                </a:lnTo>
                <a:lnTo>
                  <a:pt x="2780" y="520"/>
                </a:lnTo>
                <a:lnTo>
                  <a:pt x="2783" y="520"/>
                </a:lnTo>
                <a:lnTo>
                  <a:pt x="2780" y="518"/>
                </a:lnTo>
                <a:lnTo>
                  <a:pt x="2780" y="518"/>
                </a:lnTo>
                <a:lnTo>
                  <a:pt x="2778" y="520"/>
                </a:lnTo>
                <a:close/>
                <a:moveTo>
                  <a:pt x="1444" y="654"/>
                </a:moveTo>
                <a:lnTo>
                  <a:pt x="1446" y="654"/>
                </a:lnTo>
                <a:lnTo>
                  <a:pt x="1446" y="654"/>
                </a:lnTo>
                <a:lnTo>
                  <a:pt x="1446" y="652"/>
                </a:lnTo>
                <a:lnTo>
                  <a:pt x="1446" y="652"/>
                </a:lnTo>
                <a:lnTo>
                  <a:pt x="1446" y="654"/>
                </a:lnTo>
                <a:lnTo>
                  <a:pt x="1444" y="654"/>
                </a:lnTo>
                <a:lnTo>
                  <a:pt x="1444" y="654"/>
                </a:lnTo>
                <a:lnTo>
                  <a:pt x="1444" y="654"/>
                </a:lnTo>
                <a:lnTo>
                  <a:pt x="1444" y="654"/>
                </a:lnTo>
                <a:close/>
                <a:moveTo>
                  <a:pt x="1490" y="566"/>
                </a:moveTo>
                <a:lnTo>
                  <a:pt x="1488" y="568"/>
                </a:lnTo>
                <a:lnTo>
                  <a:pt x="1492" y="570"/>
                </a:lnTo>
                <a:lnTo>
                  <a:pt x="1494" y="572"/>
                </a:lnTo>
                <a:lnTo>
                  <a:pt x="1496" y="572"/>
                </a:lnTo>
                <a:lnTo>
                  <a:pt x="1496" y="572"/>
                </a:lnTo>
                <a:lnTo>
                  <a:pt x="1498" y="570"/>
                </a:lnTo>
                <a:lnTo>
                  <a:pt x="1496" y="568"/>
                </a:lnTo>
                <a:lnTo>
                  <a:pt x="1490" y="566"/>
                </a:lnTo>
                <a:close/>
                <a:moveTo>
                  <a:pt x="1530" y="587"/>
                </a:moveTo>
                <a:lnTo>
                  <a:pt x="1527" y="587"/>
                </a:lnTo>
                <a:lnTo>
                  <a:pt x="1527" y="587"/>
                </a:lnTo>
                <a:lnTo>
                  <a:pt x="1527" y="587"/>
                </a:lnTo>
                <a:lnTo>
                  <a:pt x="1527" y="587"/>
                </a:lnTo>
                <a:lnTo>
                  <a:pt x="1527" y="589"/>
                </a:lnTo>
                <a:lnTo>
                  <a:pt x="1532" y="589"/>
                </a:lnTo>
                <a:lnTo>
                  <a:pt x="1536" y="589"/>
                </a:lnTo>
                <a:lnTo>
                  <a:pt x="1536" y="589"/>
                </a:lnTo>
                <a:lnTo>
                  <a:pt x="1536" y="589"/>
                </a:lnTo>
                <a:lnTo>
                  <a:pt x="1536" y="589"/>
                </a:lnTo>
                <a:lnTo>
                  <a:pt x="1534" y="587"/>
                </a:lnTo>
                <a:lnTo>
                  <a:pt x="1530" y="587"/>
                </a:lnTo>
                <a:close/>
                <a:moveTo>
                  <a:pt x="1458" y="732"/>
                </a:moveTo>
                <a:lnTo>
                  <a:pt x="1460" y="732"/>
                </a:lnTo>
                <a:lnTo>
                  <a:pt x="1460" y="732"/>
                </a:lnTo>
                <a:lnTo>
                  <a:pt x="1463" y="730"/>
                </a:lnTo>
                <a:lnTo>
                  <a:pt x="1463" y="728"/>
                </a:lnTo>
                <a:lnTo>
                  <a:pt x="1465" y="726"/>
                </a:lnTo>
                <a:lnTo>
                  <a:pt x="1465" y="723"/>
                </a:lnTo>
                <a:lnTo>
                  <a:pt x="1465" y="723"/>
                </a:lnTo>
                <a:lnTo>
                  <a:pt x="1465" y="723"/>
                </a:lnTo>
                <a:lnTo>
                  <a:pt x="1465" y="723"/>
                </a:lnTo>
                <a:lnTo>
                  <a:pt x="1465" y="721"/>
                </a:lnTo>
                <a:lnTo>
                  <a:pt x="1463" y="721"/>
                </a:lnTo>
                <a:lnTo>
                  <a:pt x="1463" y="721"/>
                </a:lnTo>
                <a:lnTo>
                  <a:pt x="1463" y="721"/>
                </a:lnTo>
                <a:lnTo>
                  <a:pt x="1460" y="719"/>
                </a:lnTo>
                <a:lnTo>
                  <a:pt x="1460" y="719"/>
                </a:lnTo>
                <a:lnTo>
                  <a:pt x="1460" y="719"/>
                </a:lnTo>
                <a:lnTo>
                  <a:pt x="1460" y="719"/>
                </a:lnTo>
                <a:lnTo>
                  <a:pt x="1460" y="717"/>
                </a:lnTo>
                <a:lnTo>
                  <a:pt x="1458" y="717"/>
                </a:lnTo>
                <a:lnTo>
                  <a:pt x="1458" y="721"/>
                </a:lnTo>
                <a:lnTo>
                  <a:pt x="1458" y="723"/>
                </a:lnTo>
                <a:lnTo>
                  <a:pt x="1458" y="726"/>
                </a:lnTo>
                <a:lnTo>
                  <a:pt x="1456" y="726"/>
                </a:lnTo>
                <a:lnTo>
                  <a:pt x="1456" y="726"/>
                </a:lnTo>
                <a:lnTo>
                  <a:pt x="1454" y="726"/>
                </a:lnTo>
                <a:lnTo>
                  <a:pt x="1456" y="726"/>
                </a:lnTo>
                <a:lnTo>
                  <a:pt x="1456" y="723"/>
                </a:lnTo>
                <a:lnTo>
                  <a:pt x="1456" y="721"/>
                </a:lnTo>
                <a:lnTo>
                  <a:pt x="1456" y="719"/>
                </a:lnTo>
                <a:lnTo>
                  <a:pt x="1456" y="719"/>
                </a:lnTo>
                <a:lnTo>
                  <a:pt x="1456" y="719"/>
                </a:lnTo>
                <a:lnTo>
                  <a:pt x="1456" y="719"/>
                </a:lnTo>
                <a:lnTo>
                  <a:pt x="1456" y="721"/>
                </a:lnTo>
                <a:lnTo>
                  <a:pt x="1456" y="721"/>
                </a:lnTo>
                <a:lnTo>
                  <a:pt x="1456" y="723"/>
                </a:lnTo>
                <a:lnTo>
                  <a:pt x="1454" y="726"/>
                </a:lnTo>
                <a:lnTo>
                  <a:pt x="1452" y="728"/>
                </a:lnTo>
                <a:lnTo>
                  <a:pt x="1448" y="732"/>
                </a:lnTo>
                <a:lnTo>
                  <a:pt x="1448" y="732"/>
                </a:lnTo>
                <a:lnTo>
                  <a:pt x="1450" y="732"/>
                </a:lnTo>
                <a:lnTo>
                  <a:pt x="1450" y="732"/>
                </a:lnTo>
                <a:lnTo>
                  <a:pt x="1452" y="732"/>
                </a:lnTo>
                <a:lnTo>
                  <a:pt x="1454" y="728"/>
                </a:lnTo>
                <a:lnTo>
                  <a:pt x="1456" y="728"/>
                </a:lnTo>
                <a:lnTo>
                  <a:pt x="1456" y="728"/>
                </a:lnTo>
                <a:lnTo>
                  <a:pt x="1456" y="728"/>
                </a:lnTo>
                <a:lnTo>
                  <a:pt x="1452" y="734"/>
                </a:lnTo>
                <a:lnTo>
                  <a:pt x="1454" y="732"/>
                </a:lnTo>
                <a:lnTo>
                  <a:pt x="1456" y="732"/>
                </a:lnTo>
                <a:lnTo>
                  <a:pt x="1456" y="732"/>
                </a:lnTo>
                <a:lnTo>
                  <a:pt x="1456" y="732"/>
                </a:lnTo>
                <a:lnTo>
                  <a:pt x="1458" y="732"/>
                </a:lnTo>
                <a:lnTo>
                  <a:pt x="1460" y="726"/>
                </a:lnTo>
                <a:lnTo>
                  <a:pt x="1460" y="726"/>
                </a:lnTo>
                <a:lnTo>
                  <a:pt x="1460" y="726"/>
                </a:lnTo>
                <a:lnTo>
                  <a:pt x="1460" y="728"/>
                </a:lnTo>
                <a:lnTo>
                  <a:pt x="1460" y="728"/>
                </a:lnTo>
                <a:lnTo>
                  <a:pt x="1458" y="732"/>
                </a:lnTo>
                <a:close/>
                <a:moveTo>
                  <a:pt x="1423" y="791"/>
                </a:moveTo>
                <a:lnTo>
                  <a:pt x="1429" y="793"/>
                </a:lnTo>
                <a:lnTo>
                  <a:pt x="1433" y="795"/>
                </a:lnTo>
                <a:lnTo>
                  <a:pt x="1433" y="795"/>
                </a:lnTo>
                <a:lnTo>
                  <a:pt x="1437" y="795"/>
                </a:lnTo>
                <a:lnTo>
                  <a:pt x="1437" y="795"/>
                </a:lnTo>
                <a:lnTo>
                  <a:pt x="1439" y="795"/>
                </a:lnTo>
                <a:lnTo>
                  <a:pt x="1439" y="793"/>
                </a:lnTo>
                <a:lnTo>
                  <a:pt x="1437" y="791"/>
                </a:lnTo>
                <a:lnTo>
                  <a:pt x="1435" y="788"/>
                </a:lnTo>
                <a:lnTo>
                  <a:pt x="1433" y="786"/>
                </a:lnTo>
                <a:lnTo>
                  <a:pt x="1429" y="784"/>
                </a:lnTo>
                <a:lnTo>
                  <a:pt x="1423" y="786"/>
                </a:lnTo>
                <a:lnTo>
                  <a:pt x="1421" y="786"/>
                </a:lnTo>
                <a:lnTo>
                  <a:pt x="1421" y="786"/>
                </a:lnTo>
                <a:lnTo>
                  <a:pt x="1419" y="788"/>
                </a:lnTo>
                <a:lnTo>
                  <a:pt x="1421" y="788"/>
                </a:lnTo>
                <a:lnTo>
                  <a:pt x="1423" y="791"/>
                </a:lnTo>
                <a:close/>
                <a:moveTo>
                  <a:pt x="1421" y="585"/>
                </a:moveTo>
                <a:lnTo>
                  <a:pt x="1421" y="583"/>
                </a:lnTo>
                <a:lnTo>
                  <a:pt x="1421" y="583"/>
                </a:lnTo>
                <a:lnTo>
                  <a:pt x="1421" y="583"/>
                </a:lnTo>
                <a:lnTo>
                  <a:pt x="1419" y="581"/>
                </a:lnTo>
                <a:lnTo>
                  <a:pt x="1419" y="581"/>
                </a:lnTo>
                <a:lnTo>
                  <a:pt x="1416" y="581"/>
                </a:lnTo>
                <a:lnTo>
                  <a:pt x="1412" y="583"/>
                </a:lnTo>
                <a:lnTo>
                  <a:pt x="1410" y="583"/>
                </a:lnTo>
                <a:lnTo>
                  <a:pt x="1406" y="583"/>
                </a:lnTo>
                <a:lnTo>
                  <a:pt x="1404" y="583"/>
                </a:lnTo>
                <a:lnTo>
                  <a:pt x="1404" y="583"/>
                </a:lnTo>
                <a:lnTo>
                  <a:pt x="1402" y="583"/>
                </a:lnTo>
                <a:lnTo>
                  <a:pt x="1400" y="583"/>
                </a:lnTo>
                <a:lnTo>
                  <a:pt x="1395" y="591"/>
                </a:lnTo>
                <a:lnTo>
                  <a:pt x="1391" y="593"/>
                </a:lnTo>
                <a:lnTo>
                  <a:pt x="1391" y="593"/>
                </a:lnTo>
                <a:lnTo>
                  <a:pt x="1391" y="593"/>
                </a:lnTo>
                <a:lnTo>
                  <a:pt x="1391" y="593"/>
                </a:lnTo>
                <a:lnTo>
                  <a:pt x="1393" y="596"/>
                </a:lnTo>
                <a:lnTo>
                  <a:pt x="1395" y="598"/>
                </a:lnTo>
                <a:lnTo>
                  <a:pt x="1395" y="600"/>
                </a:lnTo>
                <a:lnTo>
                  <a:pt x="1395" y="600"/>
                </a:lnTo>
                <a:lnTo>
                  <a:pt x="1400" y="598"/>
                </a:lnTo>
                <a:lnTo>
                  <a:pt x="1402" y="598"/>
                </a:lnTo>
                <a:lnTo>
                  <a:pt x="1404" y="600"/>
                </a:lnTo>
                <a:lnTo>
                  <a:pt x="1404" y="600"/>
                </a:lnTo>
                <a:lnTo>
                  <a:pt x="1406" y="598"/>
                </a:lnTo>
                <a:lnTo>
                  <a:pt x="1412" y="593"/>
                </a:lnTo>
                <a:lnTo>
                  <a:pt x="1412" y="593"/>
                </a:lnTo>
                <a:lnTo>
                  <a:pt x="1414" y="591"/>
                </a:lnTo>
                <a:lnTo>
                  <a:pt x="1419" y="589"/>
                </a:lnTo>
                <a:lnTo>
                  <a:pt x="1419" y="587"/>
                </a:lnTo>
                <a:lnTo>
                  <a:pt x="1421" y="585"/>
                </a:lnTo>
                <a:lnTo>
                  <a:pt x="1421" y="585"/>
                </a:lnTo>
                <a:close/>
                <a:moveTo>
                  <a:pt x="1444" y="564"/>
                </a:moveTo>
                <a:lnTo>
                  <a:pt x="1446" y="562"/>
                </a:lnTo>
                <a:lnTo>
                  <a:pt x="1442" y="562"/>
                </a:lnTo>
                <a:lnTo>
                  <a:pt x="1439" y="560"/>
                </a:lnTo>
                <a:lnTo>
                  <a:pt x="1439" y="560"/>
                </a:lnTo>
                <a:lnTo>
                  <a:pt x="1439" y="560"/>
                </a:lnTo>
                <a:lnTo>
                  <a:pt x="1439" y="558"/>
                </a:lnTo>
                <a:lnTo>
                  <a:pt x="1439" y="558"/>
                </a:lnTo>
                <a:lnTo>
                  <a:pt x="1437" y="556"/>
                </a:lnTo>
                <a:lnTo>
                  <a:pt x="1435" y="556"/>
                </a:lnTo>
                <a:lnTo>
                  <a:pt x="1433" y="558"/>
                </a:lnTo>
                <a:lnTo>
                  <a:pt x="1433" y="558"/>
                </a:lnTo>
                <a:lnTo>
                  <a:pt x="1433" y="558"/>
                </a:lnTo>
                <a:lnTo>
                  <a:pt x="1429" y="556"/>
                </a:lnTo>
                <a:lnTo>
                  <a:pt x="1425" y="558"/>
                </a:lnTo>
                <a:lnTo>
                  <a:pt x="1421" y="558"/>
                </a:lnTo>
                <a:lnTo>
                  <a:pt x="1421" y="558"/>
                </a:lnTo>
                <a:lnTo>
                  <a:pt x="1425" y="556"/>
                </a:lnTo>
                <a:lnTo>
                  <a:pt x="1425" y="556"/>
                </a:lnTo>
                <a:lnTo>
                  <a:pt x="1425" y="554"/>
                </a:lnTo>
                <a:lnTo>
                  <a:pt x="1425" y="554"/>
                </a:lnTo>
                <a:lnTo>
                  <a:pt x="1423" y="549"/>
                </a:lnTo>
                <a:lnTo>
                  <a:pt x="1421" y="545"/>
                </a:lnTo>
                <a:lnTo>
                  <a:pt x="1419" y="543"/>
                </a:lnTo>
                <a:lnTo>
                  <a:pt x="1416" y="543"/>
                </a:lnTo>
                <a:lnTo>
                  <a:pt x="1416" y="541"/>
                </a:lnTo>
                <a:lnTo>
                  <a:pt x="1412" y="541"/>
                </a:lnTo>
                <a:lnTo>
                  <a:pt x="1410" y="541"/>
                </a:lnTo>
                <a:lnTo>
                  <a:pt x="1406" y="537"/>
                </a:lnTo>
                <a:lnTo>
                  <a:pt x="1402" y="537"/>
                </a:lnTo>
                <a:lnTo>
                  <a:pt x="1402" y="537"/>
                </a:lnTo>
                <a:lnTo>
                  <a:pt x="1400" y="533"/>
                </a:lnTo>
                <a:lnTo>
                  <a:pt x="1398" y="533"/>
                </a:lnTo>
                <a:lnTo>
                  <a:pt x="1395" y="531"/>
                </a:lnTo>
                <a:lnTo>
                  <a:pt x="1391" y="531"/>
                </a:lnTo>
                <a:lnTo>
                  <a:pt x="1389" y="531"/>
                </a:lnTo>
                <a:lnTo>
                  <a:pt x="1389" y="528"/>
                </a:lnTo>
                <a:lnTo>
                  <a:pt x="1389" y="528"/>
                </a:lnTo>
                <a:lnTo>
                  <a:pt x="1387" y="526"/>
                </a:lnTo>
                <a:lnTo>
                  <a:pt x="1383" y="524"/>
                </a:lnTo>
                <a:lnTo>
                  <a:pt x="1383" y="524"/>
                </a:lnTo>
                <a:lnTo>
                  <a:pt x="1383" y="524"/>
                </a:lnTo>
                <a:lnTo>
                  <a:pt x="1379" y="528"/>
                </a:lnTo>
                <a:lnTo>
                  <a:pt x="1379" y="528"/>
                </a:lnTo>
                <a:lnTo>
                  <a:pt x="1379" y="528"/>
                </a:lnTo>
                <a:lnTo>
                  <a:pt x="1377" y="528"/>
                </a:lnTo>
                <a:lnTo>
                  <a:pt x="1375" y="524"/>
                </a:lnTo>
                <a:lnTo>
                  <a:pt x="1372" y="522"/>
                </a:lnTo>
                <a:lnTo>
                  <a:pt x="1372" y="522"/>
                </a:lnTo>
                <a:lnTo>
                  <a:pt x="1372" y="522"/>
                </a:lnTo>
                <a:lnTo>
                  <a:pt x="1375" y="522"/>
                </a:lnTo>
                <a:lnTo>
                  <a:pt x="1375" y="520"/>
                </a:lnTo>
                <a:lnTo>
                  <a:pt x="1375" y="518"/>
                </a:lnTo>
                <a:lnTo>
                  <a:pt x="1375" y="518"/>
                </a:lnTo>
                <a:lnTo>
                  <a:pt x="1372" y="516"/>
                </a:lnTo>
                <a:lnTo>
                  <a:pt x="1370" y="516"/>
                </a:lnTo>
                <a:lnTo>
                  <a:pt x="1368" y="514"/>
                </a:lnTo>
                <a:lnTo>
                  <a:pt x="1368" y="514"/>
                </a:lnTo>
                <a:lnTo>
                  <a:pt x="1368" y="514"/>
                </a:lnTo>
                <a:lnTo>
                  <a:pt x="1366" y="514"/>
                </a:lnTo>
                <a:lnTo>
                  <a:pt x="1364" y="516"/>
                </a:lnTo>
                <a:lnTo>
                  <a:pt x="1362" y="518"/>
                </a:lnTo>
                <a:lnTo>
                  <a:pt x="1362" y="520"/>
                </a:lnTo>
                <a:lnTo>
                  <a:pt x="1360" y="522"/>
                </a:lnTo>
                <a:lnTo>
                  <a:pt x="1360" y="524"/>
                </a:lnTo>
                <a:lnTo>
                  <a:pt x="1360" y="535"/>
                </a:lnTo>
                <a:lnTo>
                  <a:pt x="1358" y="537"/>
                </a:lnTo>
                <a:lnTo>
                  <a:pt x="1358" y="543"/>
                </a:lnTo>
                <a:lnTo>
                  <a:pt x="1356" y="545"/>
                </a:lnTo>
                <a:lnTo>
                  <a:pt x="1356" y="547"/>
                </a:lnTo>
                <a:lnTo>
                  <a:pt x="1356" y="549"/>
                </a:lnTo>
                <a:lnTo>
                  <a:pt x="1358" y="554"/>
                </a:lnTo>
                <a:lnTo>
                  <a:pt x="1358" y="554"/>
                </a:lnTo>
                <a:lnTo>
                  <a:pt x="1358" y="556"/>
                </a:lnTo>
                <a:lnTo>
                  <a:pt x="1358" y="556"/>
                </a:lnTo>
                <a:lnTo>
                  <a:pt x="1356" y="558"/>
                </a:lnTo>
                <a:lnTo>
                  <a:pt x="1349" y="560"/>
                </a:lnTo>
                <a:lnTo>
                  <a:pt x="1347" y="560"/>
                </a:lnTo>
                <a:lnTo>
                  <a:pt x="1347" y="562"/>
                </a:lnTo>
                <a:lnTo>
                  <a:pt x="1345" y="564"/>
                </a:lnTo>
                <a:lnTo>
                  <a:pt x="1345" y="566"/>
                </a:lnTo>
                <a:lnTo>
                  <a:pt x="1345" y="566"/>
                </a:lnTo>
                <a:lnTo>
                  <a:pt x="1345" y="568"/>
                </a:lnTo>
                <a:lnTo>
                  <a:pt x="1345" y="568"/>
                </a:lnTo>
                <a:lnTo>
                  <a:pt x="1347" y="568"/>
                </a:lnTo>
                <a:lnTo>
                  <a:pt x="1349" y="568"/>
                </a:lnTo>
                <a:lnTo>
                  <a:pt x="1349" y="568"/>
                </a:lnTo>
                <a:lnTo>
                  <a:pt x="1354" y="566"/>
                </a:lnTo>
                <a:lnTo>
                  <a:pt x="1358" y="566"/>
                </a:lnTo>
                <a:lnTo>
                  <a:pt x="1364" y="564"/>
                </a:lnTo>
                <a:lnTo>
                  <a:pt x="1366" y="564"/>
                </a:lnTo>
                <a:lnTo>
                  <a:pt x="1366" y="566"/>
                </a:lnTo>
                <a:lnTo>
                  <a:pt x="1366" y="566"/>
                </a:lnTo>
                <a:lnTo>
                  <a:pt x="1368" y="575"/>
                </a:lnTo>
                <a:lnTo>
                  <a:pt x="1368" y="579"/>
                </a:lnTo>
                <a:lnTo>
                  <a:pt x="1370" y="579"/>
                </a:lnTo>
                <a:lnTo>
                  <a:pt x="1372" y="579"/>
                </a:lnTo>
                <a:lnTo>
                  <a:pt x="1377" y="577"/>
                </a:lnTo>
                <a:lnTo>
                  <a:pt x="1379" y="575"/>
                </a:lnTo>
                <a:lnTo>
                  <a:pt x="1381" y="575"/>
                </a:lnTo>
                <a:lnTo>
                  <a:pt x="1383" y="572"/>
                </a:lnTo>
                <a:lnTo>
                  <a:pt x="1383" y="572"/>
                </a:lnTo>
                <a:lnTo>
                  <a:pt x="1385" y="568"/>
                </a:lnTo>
                <a:lnTo>
                  <a:pt x="1387" y="568"/>
                </a:lnTo>
                <a:lnTo>
                  <a:pt x="1387" y="568"/>
                </a:lnTo>
                <a:lnTo>
                  <a:pt x="1389" y="566"/>
                </a:lnTo>
                <a:lnTo>
                  <a:pt x="1391" y="566"/>
                </a:lnTo>
                <a:lnTo>
                  <a:pt x="1395" y="562"/>
                </a:lnTo>
                <a:lnTo>
                  <a:pt x="1395" y="562"/>
                </a:lnTo>
                <a:lnTo>
                  <a:pt x="1395" y="560"/>
                </a:lnTo>
                <a:lnTo>
                  <a:pt x="1395" y="558"/>
                </a:lnTo>
                <a:lnTo>
                  <a:pt x="1398" y="558"/>
                </a:lnTo>
                <a:lnTo>
                  <a:pt x="1398" y="556"/>
                </a:lnTo>
                <a:lnTo>
                  <a:pt x="1402" y="556"/>
                </a:lnTo>
                <a:lnTo>
                  <a:pt x="1402" y="554"/>
                </a:lnTo>
                <a:lnTo>
                  <a:pt x="1404" y="554"/>
                </a:lnTo>
                <a:lnTo>
                  <a:pt x="1406" y="556"/>
                </a:lnTo>
                <a:lnTo>
                  <a:pt x="1404" y="558"/>
                </a:lnTo>
                <a:lnTo>
                  <a:pt x="1404" y="558"/>
                </a:lnTo>
                <a:lnTo>
                  <a:pt x="1406" y="558"/>
                </a:lnTo>
                <a:lnTo>
                  <a:pt x="1412" y="560"/>
                </a:lnTo>
                <a:lnTo>
                  <a:pt x="1412" y="560"/>
                </a:lnTo>
                <a:lnTo>
                  <a:pt x="1414" y="564"/>
                </a:lnTo>
                <a:lnTo>
                  <a:pt x="1414" y="564"/>
                </a:lnTo>
                <a:lnTo>
                  <a:pt x="1419" y="566"/>
                </a:lnTo>
                <a:lnTo>
                  <a:pt x="1421" y="566"/>
                </a:lnTo>
                <a:lnTo>
                  <a:pt x="1429" y="568"/>
                </a:lnTo>
                <a:lnTo>
                  <a:pt x="1431" y="570"/>
                </a:lnTo>
                <a:lnTo>
                  <a:pt x="1433" y="570"/>
                </a:lnTo>
                <a:lnTo>
                  <a:pt x="1433" y="570"/>
                </a:lnTo>
                <a:lnTo>
                  <a:pt x="1435" y="570"/>
                </a:lnTo>
                <a:lnTo>
                  <a:pt x="1437" y="568"/>
                </a:lnTo>
                <a:lnTo>
                  <a:pt x="1442" y="566"/>
                </a:lnTo>
                <a:lnTo>
                  <a:pt x="1444" y="564"/>
                </a:lnTo>
                <a:close/>
                <a:moveTo>
                  <a:pt x="1586" y="587"/>
                </a:moveTo>
                <a:lnTo>
                  <a:pt x="1584" y="585"/>
                </a:lnTo>
                <a:lnTo>
                  <a:pt x="1582" y="585"/>
                </a:lnTo>
                <a:lnTo>
                  <a:pt x="1580" y="583"/>
                </a:lnTo>
                <a:lnTo>
                  <a:pt x="1578" y="583"/>
                </a:lnTo>
                <a:lnTo>
                  <a:pt x="1576" y="583"/>
                </a:lnTo>
                <a:lnTo>
                  <a:pt x="1578" y="585"/>
                </a:lnTo>
                <a:lnTo>
                  <a:pt x="1580" y="585"/>
                </a:lnTo>
                <a:lnTo>
                  <a:pt x="1582" y="587"/>
                </a:lnTo>
                <a:lnTo>
                  <a:pt x="1582" y="589"/>
                </a:lnTo>
                <a:lnTo>
                  <a:pt x="1582" y="589"/>
                </a:lnTo>
                <a:lnTo>
                  <a:pt x="1584" y="591"/>
                </a:lnTo>
                <a:lnTo>
                  <a:pt x="1586" y="591"/>
                </a:lnTo>
                <a:lnTo>
                  <a:pt x="1588" y="591"/>
                </a:lnTo>
                <a:lnTo>
                  <a:pt x="1588" y="591"/>
                </a:lnTo>
                <a:lnTo>
                  <a:pt x="1590" y="591"/>
                </a:lnTo>
                <a:lnTo>
                  <a:pt x="1590" y="591"/>
                </a:lnTo>
                <a:lnTo>
                  <a:pt x="1590" y="589"/>
                </a:lnTo>
                <a:lnTo>
                  <a:pt x="1588" y="589"/>
                </a:lnTo>
                <a:lnTo>
                  <a:pt x="1586" y="587"/>
                </a:lnTo>
                <a:close/>
                <a:moveTo>
                  <a:pt x="1624" y="635"/>
                </a:moveTo>
                <a:lnTo>
                  <a:pt x="1622" y="633"/>
                </a:lnTo>
                <a:lnTo>
                  <a:pt x="1620" y="635"/>
                </a:lnTo>
                <a:lnTo>
                  <a:pt x="1620" y="637"/>
                </a:lnTo>
                <a:lnTo>
                  <a:pt x="1618" y="640"/>
                </a:lnTo>
                <a:lnTo>
                  <a:pt x="1618" y="640"/>
                </a:lnTo>
                <a:lnTo>
                  <a:pt x="1618" y="642"/>
                </a:lnTo>
                <a:lnTo>
                  <a:pt x="1618" y="642"/>
                </a:lnTo>
                <a:lnTo>
                  <a:pt x="1620" y="642"/>
                </a:lnTo>
                <a:lnTo>
                  <a:pt x="1622" y="640"/>
                </a:lnTo>
                <a:lnTo>
                  <a:pt x="1624" y="640"/>
                </a:lnTo>
                <a:lnTo>
                  <a:pt x="1624" y="637"/>
                </a:lnTo>
                <a:lnTo>
                  <a:pt x="1626" y="637"/>
                </a:lnTo>
                <a:lnTo>
                  <a:pt x="1624" y="635"/>
                </a:lnTo>
                <a:lnTo>
                  <a:pt x="1624" y="635"/>
                </a:lnTo>
                <a:lnTo>
                  <a:pt x="1624" y="635"/>
                </a:lnTo>
                <a:close/>
                <a:moveTo>
                  <a:pt x="1668" y="637"/>
                </a:moveTo>
                <a:lnTo>
                  <a:pt x="1670" y="640"/>
                </a:lnTo>
                <a:lnTo>
                  <a:pt x="1672" y="640"/>
                </a:lnTo>
                <a:lnTo>
                  <a:pt x="1674" y="640"/>
                </a:lnTo>
                <a:lnTo>
                  <a:pt x="1674" y="640"/>
                </a:lnTo>
                <a:lnTo>
                  <a:pt x="1674" y="637"/>
                </a:lnTo>
                <a:lnTo>
                  <a:pt x="1672" y="637"/>
                </a:lnTo>
                <a:lnTo>
                  <a:pt x="1672" y="635"/>
                </a:lnTo>
                <a:lnTo>
                  <a:pt x="1670" y="635"/>
                </a:lnTo>
                <a:lnTo>
                  <a:pt x="1668" y="635"/>
                </a:lnTo>
                <a:lnTo>
                  <a:pt x="1668" y="637"/>
                </a:lnTo>
                <a:lnTo>
                  <a:pt x="1668" y="637"/>
                </a:lnTo>
                <a:close/>
                <a:moveTo>
                  <a:pt x="1603" y="669"/>
                </a:moveTo>
                <a:lnTo>
                  <a:pt x="1603" y="669"/>
                </a:lnTo>
                <a:lnTo>
                  <a:pt x="1603" y="669"/>
                </a:lnTo>
                <a:lnTo>
                  <a:pt x="1605" y="669"/>
                </a:lnTo>
                <a:lnTo>
                  <a:pt x="1605" y="667"/>
                </a:lnTo>
                <a:lnTo>
                  <a:pt x="1605" y="667"/>
                </a:lnTo>
                <a:lnTo>
                  <a:pt x="1605" y="667"/>
                </a:lnTo>
                <a:lnTo>
                  <a:pt x="1605" y="667"/>
                </a:lnTo>
                <a:lnTo>
                  <a:pt x="1605" y="665"/>
                </a:lnTo>
                <a:lnTo>
                  <a:pt x="1603" y="665"/>
                </a:lnTo>
                <a:lnTo>
                  <a:pt x="1603" y="665"/>
                </a:lnTo>
                <a:lnTo>
                  <a:pt x="1603" y="667"/>
                </a:lnTo>
                <a:lnTo>
                  <a:pt x="1603" y="667"/>
                </a:lnTo>
                <a:lnTo>
                  <a:pt x="1603" y="669"/>
                </a:lnTo>
                <a:close/>
                <a:moveTo>
                  <a:pt x="1659" y="610"/>
                </a:moveTo>
                <a:lnTo>
                  <a:pt x="1659" y="612"/>
                </a:lnTo>
                <a:lnTo>
                  <a:pt x="1659" y="612"/>
                </a:lnTo>
                <a:lnTo>
                  <a:pt x="1664" y="614"/>
                </a:lnTo>
                <a:lnTo>
                  <a:pt x="1666" y="617"/>
                </a:lnTo>
                <a:lnTo>
                  <a:pt x="1666" y="617"/>
                </a:lnTo>
                <a:lnTo>
                  <a:pt x="1668" y="617"/>
                </a:lnTo>
                <a:lnTo>
                  <a:pt x="1668" y="617"/>
                </a:lnTo>
                <a:lnTo>
                  <a:pt x="1668" y="617"/>
                </a:lnTo>
                <a:lnTo>
                  <a:pt x="1670" y="617"/>
                </a:lnTo>
                <a:lnTo>
                  <a:pt x="1670" y="617"/>
                </a:lnTo>
                <a:lnTo>
                  <a:pt x="1670" y="614"/>
                </a:lnTo>
                <a:lnTo>
                  <a:pt x="1670" y="614"/>
                </a:lnTo>
                <a:lnTo>
                  <a:pt x="1670" y="612"/>
                </a:lnTo>
                <a:lnTo>
                  <a:pt x="1670" y="610"/>
                </a:lnTo>
                <a:lnTo>
                  <a:pt x="1670" y="610"/>
                </a:lnTo>
                <a:lnTo>
                  <a:pt x="1666" y="610"/>
                </a:lnTo>
                <a:lnTo>
                  <a:pt x="1664" y="610"/>
                </a:lnTo>
                <a:lnTo>
                  <a:pt x="1662" y="610"/>
                </a:lnTo>
                <a:lnTo>
                  <a:pt x="1659" y="610"/>
                </a:lnTo>
                <a:close/>
                <a:moveTo>
                  <a:pt x="1456" y="417"/>
                </a:moveTo>
                <a:lnTo>
                  <a:pt x="1454" y="417"/>
                </a:lnTo>
                <a:lnTo>
                  <a:pt x="1452" y="417"/>
                </a:lnTo>
                <a:lnTo>
                  <a:pt x="1450" y="419"/>
                </a:lnTo>
                <a:lnTo>
                  <a:pt x="1450" y="419"/>
                </a:lnTo>
                <a:lnTo>
                  <a:pt x="1448" y="419"/>
                </a:lnTo>
                <a:lnTo>
                  <a:pt x="1448" y="419"/>
                </a:lnTo>
                <a:lnTo>
                  <a:pt x="1446" y="419"/>
                </a:lnTo>
                <a:lnTo>
                  <a:pt x="1446" y="417"/>
                </a:lnTo>
                <a:lnTo>
                  <a:pt x="1444" y="417"/>
                </a:lnTo>
                <a:lnTo>
                  <a:pt x="1442" y="417"/>
                </a:lnTo>
                <a:lnTo>
                  <a:pt x="1442" y="419"/>
                </a:lnTo>
                <a:lnTo>
                  <a:pt x="1442" y="419"/>
                </a:lnTo>
                <a:lnTo>
                  <a:pt x="1442" y="419"/>
                </a:lnTo>
                <a:lnTo>
                  <a:pt x="1439" y="419"/>
                </a:lnTo>
                <a:lnTo>
                  <a:pt x="1437" y="419"/>
                </a:lnTo>
                <a:lnTo>
                  <a:pt x="1437" y="419"/>
                </a:lnTo>
                <a:lnTo>
                  <a:pt x="1437" y="422"/>
                </a:lnTo>
                <a:lnTo>
                  <a:pt x="1437" y="422"/>
                </a:lnTo>
                <a:lnTo>
                  <a:pt x="1442" y="422"/>
                </a:lnTo>
                <a:lnTo>
                  <a:pt x="1444" y="422"/>
                </a:lnTo>
                <a:lnTo>
                  <a:pt x="1444" y="424"/>
                </a:lnTo>
                <a:lnTo>
                  <a:pt x="1444" y="424"/>
                </a:lnTo>
                <a:lnTo>
                  <a:pt x="1446" y="424"/>
                </a:lnTo>
                <a:lnTo>
                  <a:pt x="1446" y="424"/>
                </a:lnTo>
                <a:lnTo>
                  <a:pt x="1446" y="424"/>
                </a:lnTo>
                <a:lnTo>
                  <a:pt x="1446" y="426"/>
                </a:lnTo>
                <a:lnTo>
                  <a:pt x="1448" y="426"/>
                </a:lnTo>
                <a:lnTo>
                  <a:pt x="1450" y="426"/>
                </a:lnTo>
                <a:lnTo>
                  <a:pt x="1450" y="426"/>
                </a:lnTo>
                <a:lnTo>
                  <a:pt x="1450" y="424"/>
                </a:lnTo>
                <a:lnTo>
                  <a:pt x="1448" y="422"/>
                </a:lnTo>
                <a:lnTo>
                  <a:pt x="1450" y="424"/>
                </a:lnTo>
                <a:lnTo>
                  <a:pt x="1456" y="422"/>
                </a:lnTo>
                <a:lnTo>
                  <a:pt x="1458" y="422"/>
                </a:lnTo>
                <a:lnTo>
                  <a:pt x="1458" y="419"/>
                </a:lnTo>
                <a:lnTo>
                  <a:pt x="1458" y="419"/>
                </a:lnTo>
                <a:lnTo>
                  <a:pt x="1456" y="417"/>
                </a:lnTo>
                <a:close/>
                <a:moveTo>
                  <a:pt x="1465" y="455"/>
                </a:moveTo>
                <a:lnTo>
                  <a:pt x="1460" y="455"/>
                </a:lnTo>
                <a:lnTo>
                  <a:pt x="1460" y="457"/>
                </a:lnTo>
                <a:lnTo>
                  <a:pt x="1460" y="457"/>
                </a:lnTo>
                <a:lnTo>
                  <a:pt x="1463" y="459"/>
                </a:lnTo>
                <a:lnTo>
                  <a:pt x="1463" y="459"/>
                </a:lnTo>
                <a:lnTo>
                  <a:pt x="1467" y="457"/>
                </a:lnTo>
                <a:lnTo>
                  <a:pt x="1465" y="455"/>
                </a:lnTo>
                <a:lnTo>
                  <a:pt x="1465" y="455"/>
                </a:lnTo>
                <a:close/>
                <a:moveTo>
                  <a:pt x="2868" y="430"/>
                </a:moveTo>
                <a:lnTo>
                  <a:pt x="2871" y="428"/>
                </a:lnTo>
                <a:lnTo>
                  <a:pt x="2868" y="426"/>
                </a:lnTo>
                <a:lnTo>
                  <a:pt x="2868" y="426"/>
                </a:lnTo>
                <a:lnTo>
                  <a:pt x="2868" y="426"/>
                </a:lnTo>
                <a:lnTo>
                  <a:pt x="2866" y="424"/>
                </a:lnTo>
                <a:lnTo>
                  <a:pt x="2866" y="424"/>
                </a:lnTo>
                <a:lnTo>
                  <a:pt x="2864" y="424"/>
                </a:lnTo>
                <a:lnTo>
                  <a:pt x="2862" y="424"/>
                </a:lnTo>
                <a:lnTo>
                  <a:pt x="2862" y="424"/>
                </a:lnTo>
                <a:lnTo>
                  <a:pt x="2860" y="424"/>
                </a:lnTo>
                <a:lnTo>
                  <a:pt x="2860" y="424"/>
                </a:lnTo>
                <a:lnTo>
                  <a:pt x="2860" y="426"/>
                </a:lnTo>
                <a:lnTo>
                  <a:pt x="2860" y="426"/>
                </a:lnTo>
                <a:lnTo>
                  <a:pt x="2858" y="426"/>
                </a:lnTo>
                <a:lnTo>
                  <a:pt x="2858" y="426"/>
                </a:lnTo>
                <a:lnTo>
                  <a:pt x="2860" y="428"/>
                </a:lnTo>
                <a:lnTo>
                  <a:pt x="2860" y="428"/>
                </a:lnTo>
                <a:lnTo>
                  <a:pt x="2860" y="428"/>
                </a:lnTo>
                <a:lnTo>
                  <a:pt x="2856" y="428"/>
                </a:lnTo>
                <a:lnTo>
                  <a:pt x="2854" y="430"/>
                </a:lnTo>
                <a:lnTo>
                  <a:pt x="2854" y="430"/>
                </a:lnTo>
                <a:lnTo>
                  <a:pt x="2854" y="432"/>
                </a:lnTo>
                <a:lnTo>
                  <a:pt x="2854" y="434"/>
                </a:lnTo>
                <a:lnTo>
                  <a:pt x="2854" y="434"/>
                </a:lnTo>
                <a:lnTo>
                  <a:pt x="2852" y="436"/>
                </a:lnTo>
                <a:lnTo>
                  <a:pt x="2852" y="436"/>
                </a:lnTo>
                <a:lnTo>
                  <a:pt x="2852" y="436"/>
                </a:lnTo>
                <a:lnTo>
                  <a:pt x="2854" y="436"/>
                </a:lnTo>
                <a:lnTo>
                  <a:pt x="2856" y="436"/>
                </a:lnTo>
                <a:lnTo>
                  <a:pt x="2856" y="438"/>
                </a:lnTo>
                <a:lnTo>
                  <a:pt x="2856" y="438"/>
                </a:lnTo>
                <a:lnTo>
                  <a:pt x="2858" y="434"/>
                </a:lnTo>
                <a:lnTo>
                  <a:pt x="2860" y="434"/>
                </a:lnTo>
                <a:lnTo>
                  <a:pt x="2862" y="434"/>
                </a:lnTo>
                <a:lnTo>
                  <a:pt x="2864" y="434"/>
                </a:lnTo>
                <a:lnTo>
                  <a:pt x="2868" y="434"/>
                </a:lnTo>
                <a:lnTo>
                  <a:pt x="2866" y="432"/>
                </a:lnTo>
                <a:lnTo>
                  <a:pt x="2868" y="430"/>
                </a:lnTo>
                <a:lnTo>
                  <a:pt x="2868" y="430"/>
                </a:lnTo>
                <a:close/>
                <a:moveTo>
                  <a:pt x="1448" y="610"/>
                </a:moveTo>
                <a:lnTo>
                  <a:pt x="1450" y="612"/>
                </a:lnTo>
                <a:lnTo>
                  <a:pt x="1452" y="612"/>
                </a:lnTo>
                <a:lnTo>
                  <a:pt x="1452" y="612"/>
                </a:lnTo>
                <a:lnTo>
                  <a:pt x="1452" y="612"/>
                </a:lnTo>
                <a:lnTo>
                  <a:pt x="1454" y="610"/>
                </a:lnTo>
                <a:lnTo>
                  <a:pt x="1454" y="610"/>
                </a:lnTo>
                <a:lnTo>
                  <a:pt x="1456" y="608"/>
                </a:lnTo>
                <a:lnTo>
                  <a:pt x="1456" y="606"/>
                </a:lnTo>
                <a:lnTo>
                  <a:pt x="1458" y="604"/>
                </a:lnTo>
                <a:lnTo>
                  <a:pt x="1458" y="602"/>
                </a:lnTo>
                <a:lnTo>
                  <a:pt x="1458" y="602"/>
                </a:lnTo>
                <a:lnTo>
                  <a:pt x="1458" y="600"/>
                </a:lnTo>
                <a:lnTo>
                  <a:pt x="1458" y="598"/>
                </a:lnTo>
                <a:lnTo>
                  <a:pt x="1458" y="598"/>
                </a:lnTo>
                <a:lnTo>
                  <a:pt x="1456" y="596"/>
                </a:lnTo>
                <a:lnTo>
                  <a:pt x="1456" y="593"/>
                </a:lnTo>
                <a:lnTo>
                  <a:pt x="1454" y="593"/>
                </a:lnTo>
                <a:lnTo>
                  <a:pt x="1454" y="593"/>
                </a:lnTo>
                <a:lnTo>
                  <a:pt x="1452" y="593"/>
                </a:lnTo>
                <a:lnTo>
                  <a:pt x="1450" y="593"/>
                </a:lnTo>
                <a:lnTo>
                  <a:pt x="1450" y="596"/>
                </a:lnTo>
                <a:lnTo>
                  <a:pt x="1448" y="596"/>
                </a:lnTo>
                <a:lnTo>
                  <a:pt x="1446" y="598"/>
                </a:lnTo>
                <a:lnTo>
                  <a:pt x="1446" y="600"/>
                </a:lnTo>
                <a:lnTo>
                  <a:pt x="1446" y="602"/>
                </a:lnTo>
                <a:lnTo>
                  <a:pt x="1446" y="602"/>
                </a:lnTo>
                <a:lnTo>
                  <a:pt x="1444" y="604"/>
                </a:lnTo>
                <a:lnTo>
                  <a:pt x="1446" y="606"/>
                </a:lnTo>
                <a:lnTo>
                  <a:pt x="1446" y="608"/>
                </a:lnTo>
                <a:lnTo>
                  <a:pt x="1446" y="608"/>
                </a:lnTo>
                <a:lnTo>
                  <a:pt x="1448" y="608"/>
                </a:lnTo>
                <a:lnTo>
                  <a:pt x="1448" y="610"/>
                </a:lnTo>
                <a:close/>
                <a:moveTo>
                  <a:pt x="1395" y="514"/>
                </a:moveTo>
                <a:lnTo>
                  <a:pt x="1395" y="514"/>
                </a:lnTo>
                <a:lnTo>
                  <a:pt x="1393" y="512"/>
                </a:lnTo>
                <a:lnTo>
                  <a:pt x="1391" y="512"/>
                </a:lnTo>
                <a:lnTo>
                  <a:pt x="1389" y="510"/>
                </a:lnTo>
                <a:lnTo>
                  <a:pt x="1385" y="508"/>
                </a:lnTo>
                <a:lnTo>
                  <a:pt x="1385" y="510"/>
                </a:lnTo>
                <a:lnTo>
                  <a:pt x="1385" y="510"/>
                </a:lnTo>
                <a:lnTo>
                  <a:pt x="1385" y="510"/>
                </a:lnTo>
                <a:lnTo>
                  <a:pt x="1385" y="512"/>
                </a:lnTo>
                <a:lnTo>
                  <a:pt x="1387" y="512"/>
                </a:lnTo>
                <a:lnTo>
                  <a:pt x="1387" y="512"/>
                </a:lnTo>
                <a:lnTo>
                  <a:pt x="1387" y="514"/>
                </a:lnTo>
                <a:lnTo>
                  <a:pt x="1389" y="514"/>
                </a:lnTo>
                <a:lnTo>
                  <a:pt x="1389" y="514"/>
                </a:lnTo>
                <a:lnTo>
                  <a:pt x="1389" y="518"/>
                </a:lnTo>
                <a:lnTo>
                  <a:pt x="1391" y="518"/>
                </a:lnTo>
                <a:lnTo>
                  <a:pt x="1391" y="518"/>
                </a:lnTo>
                <a:lnTo>
                  <a:pt x="1393" y="516"/>
                </a:lnTo>
                <a:lnTo>
                  <a:pt x="1393" y="518"/>
                </a:lnTo>
                <a:lnTo>
                  <a:pt x="1395" y="518"/>
                </a:lnTo>
                <a:lnTo>
                  <a:pt x="1393" y="518"/>
                </a:lnTo>
                <a:lnTo>
                  <a:pt x="1393" y="520"/>
                </a:lnTo>
                <a:lnTo>
                  <a:pt x="1393" y="520"/>
                </a:lnTo>
                <a:lnTo>
                  <a:pt x="1395" y="520"/>
                </a:lnTo>
                <a:lnTo>
                  <a:pt x="1395" y="520"/>
                </a:lnTo>
                <a:lnTo>
                  <a:pt x="1395" y="520"/>
                </a:lnTo>
                <a:lnTo>
                  <a:pt x="1395" y="518"/>
                </a:lnTo>
                <a:lnTo>
                  <a:pt x="1395" y="518"/>
                </a:lnTo>
                <a:lnTo>
                  <a:pt x="1398" y="518"/>
                </a:lnTo>
                <a:lnTo>
                  <a:pt x="1398" y="520"/>
                </a:lnTo>
                <a:lnTo>
                  <a:pt x="1398" y="520"/>
                </a:lnTo>
                <a:lnTo>
                  <a:pt x="1400" y="520"/>
                </a:lnTo>
                <a:lnTo>
                  <a:pt x="1400" y="520"/>
                </a:lnTo>
                <a:lnTo>
                  <a:pt x="1402" y="520"/>
                </a:lnTo>
                <a:lnTo>
                  <a:pt x="1402" y="518"/>
                </a:lnTo>
                <a:lnTo>
                  <a:pt x="1402" y="518"/>
                </a:lnTo>
                <a:lnTo>
                  <a:pt x="1402" y="518"/>
                </a:lnTo>
                <a:lnTo>
                  <a:pt x="1398" y="518"/>
                </a:lnTo>
                <a:lnTo>
                  <a:pt x="1398" y="518"/>
                </a:lnTo>
                <a:lnTo>
                  <a:pt x="1395" y="516"/>
                </a:lnTo>
                <a:lnTo>
                  <a:pt x="1393" y="516"/>
                </a:lnTo>
                <a:lnTo>
                  <a:pt x="1395" y="516"/>
                </a:lnTo>
                <a:lnTo>
                  <a:pt x="1395" y="514"/>
                </a:lnTo>
                <a:close/>
                <a:moveTo>
                  <a:pt x="1469" y="426"/>
                </a:moveTo>
                <a:lnTo>
                  <a:pt x="1469" y="426"/>
                </a:lnTo>
                <a:lnTo>
                  <a:pt x="1471" y="426"/>
                </a:lnTo>
                <a:lnTo>
                  <a:pt x="1473" y="424"/>
                </a:lnTo>
                <a:lnTo>
                  <a:pt x="1477" y="424"/>
                </a:lnTo>
                <a:lnTo>
                  <a:pt x="1477" y="422"/>
                </a:lnTo>
                <a:lnTo>
                  <a:pt x="1477" y="422"/>
                </a:lnTo>
                <a:lnTo>
                  <a:pt x="1477" y="419"/>
                </a:lnTo>
                <a:lnTo>
                  <a:pt x="1475" y="419"/>
                </a:lnTo>
                <a:lnTo>
                  <a:pt x="1475" y="419"/>
                </a:lnTo>
                <a:lnTo>
                  <a:pt x="1473" y="419"/>
                </a:lnTo>
                <a:lnTo>
                  <a:pt x="1473" y="422"/>
                </a:lnTo>
                <a:lnTo>
                  <a:pt x="1473" y="422"/>
                </a:lnTo>
                <a:lnTo>
                  <a:pt x="1473" y="422"/>
                </a:lnTo>
                <a:lnTo>
                  <a:pt x="1471" y="422"/>
                </a:lnTo>
                <a:lnTo>
                  <a:pt x="1469" y="422"/>
                </a:lnTo>
                <a:lnTo>
                  <a:pt x="1467" y="426"/>
                </a:lnTo>
                <a:lnTo>
                  <a:pt x="1465" y="426"/>
                </a:lnTo>
                <a:lnTo>
                  <a:pt x="1467" y="426"/>
                </a:lnTo>
                <a:lnTo>
                  <a:pt x="1469" y="426"/>
                </a:lnTo>
                <a:close/>
                <a:moveTo>
                  <a:pt x="1402" y="505"/>
                </a:moveTo>
                <a:lnTo>
                  <a:pt x="1404" y="505"/>
                </a:lnTo>
                <a:lnTo>
                  <a:pt x="1404" y="508"/>
                </a:lnTo>
                <a:lnTo>
                  <a:pt x="1406" y="508"/>
                </a:lnTo>
                <a:lnTo>
                  <a:pt x="1406" y="505"/>
                </a:lnTo>
                <a:lnTo>
                  <a:pt x="1406" y="505"/>
                </a:lnTo>
                <a:lnTo>
                  <a:pt x="1406" y="505"/>
                </a:lnTo>
                <a:lnTo>
                  <a:pt x="1404" y="505"/>
                </a:lnTo>
                <a:lnTo>
                  <a:pt x="1402" y="503"/>
                </a:lnTo>
                <a:lnTo>
                  <a:pt x="1402" y="503"/>
                </a:lnTo>
                <a:lnTo>
                  <a:pt x="1402" y="503"/>
                </a:lnTo>
                <a:lnTo>
                  <a:pt x="1402" y="505"/>
                </a:lnTo>
                <a:close/>
                <a:moveTo>
                  <a:pt x="1375" y="516"/>
                </a:moveTo>
                <a:lnTo>
                  <a:pt x="1375" y="518"/>
                </a:lnTo>
                <a:lnTo>
                  <a:pt x="1375" y="518"/>
                </a:lnTo>
                <a:lnTo>
                  <a:pt x="1377" y="518"/>
                </a:lnTo>
                <a:lnTo>
                  <a:pt x="1379" y="520"/>
                </a:lnTo>
                <a:lnTo>
                  <a:pt x="1379" y="520"/>
                </a:lnTo>
                <a:lnTo>
                  <a:pt x="1379" y="522"/>
                </a:lnTo>
                <a:lnTo>
                  <a:pt x="1381" y="522"/>
                </a:lnTo>
                <a:lnTo>
                  <a:pt x="1381" y="522"/>
                </a:lnTo>
                <a:lnTo>
                  <a:pt x="1381" y="520"/>
                </a:lnTo>
                <a:lnTo>
                  <a:pt x="1383" y="520"/>
                </a:lnTo>
                <a:lnTo>
                  <a:pt x="1383" y="520"/>
                </a:lnTo>
                <a:lnTo>
                  <a:pt x="1381" y="516"/>
                </a:lnTo>
                <a:lnTo>
                  <a:pt x="1381" y="516"/>
                </a:lnTo>
                <a:lnTo>
                  <a:pt x="1379" y="514"/>
                </a:lnTo>
                <a:lnTo>
                  <a:pt x="1379" y="512"/>
                </a:lnTo>
                <a:lnTo>
                  <a:pt x="1377" y="512"/>
                </a:lnTo>
                <a:lnTo>
                  <a:pt x="1377" y="512"/>
                </a:lnTo>
                <a:lnTo>
                  <a:pt x="1377" y="512"/>
                </a:lnTo>
                <a:lnTo>
                  <a:pt x="1375" y="512"/>
                </a:lnTo>
                <a:lnTo>
                  <a:pt x="1375" y="512"/>
                </a:lnTo>
                <a:lnTo>
                  <a:pt x="1375" y="514"/>
                </a:lnTo>
                <a:lnTo>
                  <a:pt x="1375" y="514"/>
                </a:lnTo>
                <a:lnTo>
                  <a:pt x="1375" y="516"/>
                </a:lnTo>
                <a:close/>
                <a:moveTo>
                  <a:pt x="1465" y="434"/>
                </a:moveTo>
                <a:lnTo>
                  <a:pt x="1460" y="436"/>
                </a:lnTo>
                <a:lnTo>
                  <a:pt x="1460" y="436"/>
                </a:lnTo>
                <a:lnTo>
                  <a:pt x="1458" y="438"/>
                </a:lnTo>
                <a:lnTo>
                  <a:pt x="1458" y="440"/>
                </a:lnTo>
                <a:lnTo>
                  <a:pt x="1458" y="440"/>
                </a:lnTo>
                <a:lnTo>
                  <a:pt x="1458" y="440"/>
                </a:lnTo>
                <a:lnTo>
                  <a:pt x="1458" y="440"/>
                </a:lnTo>
                <a:lnTo>
                  <a:pt x="1458" y="443"/>
                </a:lnTo>
                <a:lnTo>
                  <a:pt x="1458" y="443"/>
                </a:lnTo>
                <a:lnTo>
                  <a:pt x="1460" y="443"/>
                </a:lnTo>
                <a:lnTo>
                  <a:pt x="1463" y="440"/>
                </a:lnTo>
                <a:lnTo>
                  <a:pt x="1465" y="440"/>
                </a:lnTo>
                <a:lnTo>
                  <a:pt x="1467" y="440"/>
                </a:lnTo>
                <a:lnTo>
                  <a:pt x="1467" y="438"/>
                </a:lnTo>
                <a:lnTo>
                  <a:pt x="1469" y="436"/>
                </a:lnTo>
                <a:lnTo>
                  <a:pt x="1469" y="436"/>
                </a:lnTo>
                <a:lnTo>
                  <a:pt x="1469" y="434"/>
                </a:lnTo>
                <a:lnTo>
                  <a:pt x="1471" y="434"/>
                </a:lnTo>
                <a:lnTo>
                  <a:pt x="1471" y="434"/>
                </a:lnTo>
                <a:lnTo>
                  <a:pt x="1473" y="432"/>
                </a:lnTo>
                <a:lnTo>
                  <a:pt x="1475" y="430"/>
                </a:lnTo>
                <a:lnTo>
                  <a:pt x="1475" y="430"/>
                </a:lnTo>
                <a:lnTo>
                  <a:pt x="1473" y="430"/>
                </a:lnTo>
                <a:lnTo>
                  <a:pt x="1473" y="428"/>
                </a:lnTo>
                <a:lnTo>
                  <a:pt x="1473" y="428"/>
                </a:lnTo>
                <a:lnTo>
                  <a:pt x="1471" y="428"/>
                </a:lnTo>
                <a:lnTo>
                  <a:pt x="1469" y="430"/>
                </a:lnTo>
                <a:lnTo>
                  <a:pt x="1469" y="430"/>
                </a:lnTo>
                <a:lnTo>
                  <a:pt x="1467" y="430"/>
                </a:lnTo>
                <a:lnTo>
                  <a:pt x="1467" y="430"/>
                </a:lnTo>
                <a:lnTo>
                  <a:pt x="1469" y="432"/>
                </a:lnTo>
                <a:lnTo>
                  <a:pt x="1469" y="432"/>
                </a:lnTo>
                <a:lnTo>
                  <a:pt x="1467" y="432"/>
                </a:lnTo>
                <a:lnTo>
                  <a:pt x="1467" y="432"/>
                </a:lnTo>
                <a:lnTo>
                  <a:pt x="1465" y="434"/>
                </a:lnTo>
                <a:lnTo>
                  <a:pt x="1465" y="434"/>
                </a:lnTo>
                <a:close/>
                <a:moveTo>
                  <a:pt x="1569" y="208"/>
                </a:moveTo>
                <a:lnTo>
                  <a:pt x="1571" y="208"/>
                </a:lnTo>
                <a:lnTo>
                  <a:pt x="1574" y="206"/>
                </a:lnTo>
                <a:lnTo>
                  <a:pt x="1571" y="206"/>
                </a:lnTo>
                <a:lnTo>
                  <a:pt x="1569" y="206"/>
                </a:lnTo>
                <a:lnTo>
                  <a:pt x="1565" y="204"/>
                </a:lnTo>
                <a:lnTo>
                  <a:pt x="1563" y="204"/>
                </a:lnTo>
                <a:lnTo>
                  <a:pt x="1561" y="204"/>
                </a:lnTo>
                <a:lnTo>
                  <a:pt x="1559" y="206"/>
                </a:lnTo>
                <a:lnTo>
                  <a:pt x="1557" y="206"/>
                </a:lnTo>
                <a:lnTo>
                  <a:pt x="1557" y="208"/>
                </a:lnTo>
                <a:lnTo>
                  <a:pt x="1559" y="208"/>
                </a:lnTo>
                <a:lnTo>
                  <a:pt x="1565" y="210"/>
                </a:lnTo>
                <a:lnTo>
                  <a:pt x="1569" y="208"/>
                </a:lnTo>
                <a:close/>
                <a:moveTo>
                  <a:pt x="2502" y="698"/>
                </a:moveTo>
                <a:lnTo>
                  <a:pt x="2504" y="698"/>
                </a:lnTo>
                <a:lnTo>
                  <a:pt x="2506" y="696"/>
                </a:lnTo>
                <a:lnTo>
                  <a:pt x="2504" y="696"/>
                </a:lnTo>
                <a:lnTo>
                  <a:pt x="2502" y="696"/>
                </a:lnTo>
                <a:lnTo>
                  <a:pt x="2502" y="696"/>
                </a:lnTo>
                <a:lnTo>
                  <a:pt x="2500" y="696"/>
                </a:lnTo>
                <a:lnTo>
                  <a:pt x="2500" y="696"/>
                </a:lnTo>
                <a:lnTo>
                  <a:pt x="2500" y="696"/>
                </a:lnTo>
                <a:lnTo>
                  <a:pt x="2500" y="696"/>
                </a:lnTo>
                <a:lnTo>
                  <a:pt x="2500" y="696"/>
                </a:lnTo>
                <a:lnTo>
                  <a:pt x="2500" y="698"/>
                </a:lnTo>
                <a:lnTo>
                  <a:pt x="2502" y="698"/>
                </a:lnTo>
                <a:close/>
                <a:moveTo>
                  <a:pt x="2500" y="711"/>
                </a:moveTo>
                <a:lnTo>
                  <a:pt x="2500" y="711"/>
                </a:lnTo>
                <a:lnTo>
                  <a:pt x="2500" y="711"/>
                </a:lnTo>
                <a:lnTo>
                  <a:pt x="2500" y="709"/>
                </a:lnTo>
                <a:lnTo>
                  <a:pt x="2500" y="709"/>
                </a:lnTo>
                <a:lnTo>
                  <a:pt x="2500" y="709"/>
                </a:lnTo>
                <a:lnTo>
                  <a:pt x="2498" y="711"/>
                </a:lnTo>
                <a:lnTo>
                  <a:pt x="2498" y="711"/>
                </a:lnTo>
                <a:lnTo>
                  <a:pt x="2500" y="711"/>
                </a:lnTo>
                <a:close/>
                <a:moveTo>
                  <a:pt x="2500" y="707"/>
                </a:moveTo>
                <a:lnTo>
                  <a:pt x="2502" y="707"/>
                </a:lnTo>
                <a:lnTo>
                  <a:pt x="2502" y="707"/>
                </a:lnTo>
                <a:lnTo>
                  <a:pt x="2502" y="707"/>
                </a:lnTo>
                <a:lnTo>
                  <a:pt x="2502" y="707"/>
                </a:lnTo>
                <a:lnTo>
                  <a:pt x="2502" y="707"/>
                </a:lnTo>
                <a:lnTo>
                  <a:pt x="2502" y="702"/>
                </a:lnTo>
                <a:lnTo>
                  <a:pt x="2502" y="702"/>
                </a:lnTo>
                <a:lnTo>
                  <a:pt x="2500" y="702"/>
                </a:lnTo>
                <a:lnTo>
                  <a:pt x="2500" y="705"/>
                </a:lnTo>
                <a:lnTo>
                  <a:pt x="2500" y="705"/>
                </a:lnTo>
                <a:lnTo>
                  <a:pt x="2500" y="707"/>
                </a:lnTo>
                <a:close/>
                <a:moveTo>
                  <a:pt x="2479" y="390"/>
                </a:moveTo>
                <a:lnTo>
                  <a:pt x="2483" y="388"/>
                </a:lnTo>
                <a:lnTo>
                  <a:pt x="2487" y="388"/>
                </a:lnTo>
                <a:lnTo>
                  <a:pt x="2491" y="386"/>
                </a:lnTo>
                <a:lnTo>
                  <a:pt x="2491" y="384"/>
                </a:lnTo>
                <a:lnTo>
                  <a:pt x="2491" y="382"/>
                </a:lnTo>
                <a:lnTo>
                  <a:pt x="2487" y="384"/>
                </a:lnTo>
                <a:lnTo>
                  <a:pt x="2485" y="386"/>
                </a:lnTo>
                <a:lnTo>
                  <a:pt x="2479" y="390"/>
                </a:lnTo>
                <a:lnTo>
                  <a:pt x="2477" y="390"/>
                </a:lnTo>
                <a:lnTo>
                  <a:pt x="2477" y="392"/>
                </a:lnTo>
                <a:lnTo>
                  <a:pt x="2479" y="390"/>
                </a:lnTo>
                <a:close/>
                <a:moveTo>
                  <a:pt x="2462" y="772"/>
                </a:moveTo>
                <a:lnTo>
                  <a:pt x="2464" y="772"/>
                </a:lnTo>
                <a:lnTo>
                  <a:pt x="2464" y="772"/>
                </a:lnTo>
                <a:lnTo>
                  <a:pt x="2464" y="770"/>
                </a:lnTo>
                <a:lnTo>
                  <a:pt x="2462" y="770"/>
                </a:lnTo>
                <a:lnTo>
                  <a:pt x="2460" y="770"/>
                </a:lnTo>
                <a:lnTo>
                  <a:pt x="2460" y="770"/>
                </a:lnTo>
                <a:lnTo>
                  <a:pt x="2460" y="770"/>
                </a:lnTo>
                <a:lnTo>
                  <a:pt x="2462" y="772"/>
                </a:lnTo>
                <a:lnTo>
                  <a:pt x="2462" y="772"/>
                </a:lnTo>
                <a:close/>
                <a:moveTo>
                  <a:pt x="2510" y="606"/>
                </a:moveTo>
                <a:lnTo>
                  <a:pt x="2508" y="606"/>
                </a:lnTo>
                <a:lnTo>
                  <a:pt x="2508" y="606"/>
                </a:lnTo>
                <a:lnTo>
                  <a:pt x="2508" y="606"/>
                </a:lnTo>
                <a:lnTo>
                  <a:pt x="2508" y="606"/>
                </a:lnTo>
                <a:lnTo>
                  <a:pt x="2510" y="608"/>
                </a:lnTo>
                <a:lnTo>
                  <a:pt x="2510" y="608"/>
                </a:lnTo>
                <a:lnTo>
                  <a:pt x="2512" y="608"/>
                </a:lnTo>
                <a:lnTo>
                  <a:pt x="2512" y="608"/>
                </a:lnTo>
                <a:lnTo>
                  <a:pt x="2512" y="606"/>
                </a:lnTo>
                <a:lnTo>
                  <a:pt x="2510" y="606"/>
                </a:lnTo>
                <a:lnTo>
                  <a:pt x="2510" y="606"/>
                </a:lnTo>
                <a:close/>
                <a:moveTo>
                  <a:pt x="2502" y="602"/>
                </a:moveTo>
                <a:lnTo>
                  <a:pt x="2504" y="602"/>
                </a:lnTo>
                <a:lnTo>
                  <a:pt x="2504" y="602"/>
                </a:lnTo>
                <a:lnTo>
                  <a:pt x="2506" y="602"/>
                </a:lnTo>
                <a:lnTo>
                  <a:pt x="2504" y="602"/>
                </a:lnTo>
                <a:lnTo>
                  <a:pt x="2504" y="600"/>
                </a:lnTo>
                <a:lnTo>
                  <a:pt x="2504" y="600"/>
                </a:lnTo>
                <a:lnTo>
                  <a:pt x="2502" y="600"/>
                </a:lnTo>
                <a:lnTo>
                  <a:pt x="2500" y="600"/>
                </a:lnTo>
                <a:lnTo>
                  <a:pt x="2502" y="602"/>
                </a:lnTo>
                <a:lnTo>
                  <a:pt x="2502" y="602"/>
                </a:lnTo>
                <a:close/>
                <a:moveTo>
                  <a:pt x="2464" y="807"/>
                </a:moveTo>
                <a:lnTo>
                  <a:pt x="2464" y="807"/>
                </a:lnTo>
                <a:lnTo>
                  <a:pt x="2464" y="807"/>
                </a:lnTo>
                <a:lnTo>
                  <a:pt x="2462" y="807"/>
                </a:lnTo>
                <a:lnTo>
                  <a:pt x="2460" y="809"/>
                </a:lnTo>
                <a:lnTo>
                  <a:pt x="2460" y="809"/>
                </a:lnTo>
                <a:lnTo>
                  <a:pt x="2458" y="811"/>
                </a:lnTo>
                <a:lnTo>
                  <a:pt x="2458" y="814"/>
                </a:lnTo>
                <a:lnTo>
                  <a:pt x="2460" y="811"/>
                </a:lnTo>
                <a:lnTo>
                  <a:pt x="2460" y="814"/>
                </a:lnTo>
                <a:lnTo>
                  <a:pt x="2462" y="814"/>
                </a:lnTo>
                <a:lnTo>
                  <a:pt x="2468" y="811"/>
                </a:lnTo>
                <a:lnTo>
                  <a:pt x="2466" y="811"/>
                </a:lnTo>
                <a:lnTo>
                  <a:pt x="2466" y="814"/>
                </a:lnTo>
                <a:lnTo>
                  <a:pt x="2464" y="814"/>
                </a:lnTo>
                <a:lnTo>
                  <a:pt x="2464" y="814"/>
                </a:lnTo>
                <a:lnTo>
                  <a:pt x="2462" y="816"/>
                </a:lnTo>
                <a:lnTo>
                  <a:pt x="2462" y="816"/>
                </a:lnTo>
                <a:lnTo>
                  <a:pt x="2462" y="816"/>
                </a:lnTo>
                <a:lnTo>
                  <a:pt x="2464" y="816"/>
                </a:lnTo>
                <a:lnTo>
                  <a:pt x="2468" y="816"/>
                </a:lnTo>
                <a:lnTo>
                  <a:pt x="2470" y="816"/>
                </a:lnTo>
                <a:lnTo>
                  <a:pt x="2470" y="816"/>
                </a:lnTo>
                <a:lnTo>
                  <a:pt x="2466" y="816"/>
                </a:lnTo>
                <a:lnTo>
                  <a:pt x="2466" y="818"/>
                </a:lnTo>
                <a:lnTo>
                  <a:pt x="2466" y="820"/>
                </a:lnTo>
                <a:lnTo>
                  <a:pt x="2470" y="818"/>
                </a:lnTo>
                <a:lnTo>
                  <a:pt x="2470" y="818"/>
                </a:lnTo>
                <a:lnTo>
                  <a:pt x="2472" y="818"/>
                </a:lnTo>
                <a:lnTo>
                  <a:pt x="2472" y="818"/>
                </a:lnTo>
                <a:lnTo>
                  <a:pt x="2472" y="818"/>
                </a:lnTo>
                <a:lnTo>
                  <a:pt x="2481" y="818"/>
                </a:lnTo>
                <a:lnTo>
                  <a:pt x="2481" y="816"/>
                </a:lnTo>
                <a:lnTo>
                  <a:pt x="2483" y="816"/>
                </a:lnTo>
                <a:lnTo>
                  <a:pt x="2485" y="814"/>
                </a:lnTo>
                <a:lnTo>
                  <a:pt x="2485" y="814"/>
                </a:lnTo>
                <a:lnTo>
                  <a:pt x="2487" y="814"/>
                </a:lnTo>
                <a:lnTo>
                  <a:pt x="2487" y="814"/>
                </a:lnTo>
                <a:lnTo>
                  <a:pt x="2487" y="811"/>
                </a:lnTo>
                <a:lnTo>
                  <a:pt x="2487" y="811"/>
                </a:lnTo>
                <a:lnTo>
                  <a:pt x="2485" y="811"/>
                </a:lnTo>
                <a:lnTo>
                  <a:pt x="2487" y="811"/>
                </a:lnTo>
                <a:lnTo>
                  <a:pt x="2487" y="811"/>
                </a:lnTo>
                <a:lnTo>
                  <a:pt x="2489" y="811"/>
                </a:lnTo>
                <a:lnTo>
                  <a:pt x="2489" y="811"/>
                </a:lnTo>
                <a:lnTo>
                  <a:pt x="2491" y="811"/>
                </a:lnTo>
                <a:lnTo>
                  <a:pt x="2493" y="811"/>
                </a:lnTo>
                <a:lnTo>
                  <a:pt x="2493" y="809"/>
                </a:lnTo>
                <a:lnTo>
                  <a:pt x="2493" y="809"/>
                </a:lnTo>
                <a:lnTo>
                  <a:pt x="2498" y="809"/>
                </a:lnTo>
                <a:lnTo>
                  <a:pt x="2498" y="809"/>
                </a:lnTo>
                <a:lnTo>
                  <a:pt x="2498" y="809"/>
                </a:lnTo>
                <a:lnTo>
                  <a:pt x="2498" y="807"/>
                </a:lnTo>
                <a:lnTo>
                  <a:pt x="2500" y="807"/>
                </a:lnTo>
                <a:lnTo>
                  <a:pt x="2500" y="807"/>
                </a:lnTo>
                <a:lnTo>
                  <a:pt x="2504" y="805"/>
                </a:lnTo>
                <a:lnTo>
                  <a:pt x="2506" y="805"/>
                </a:lnTo>
                <a:lnTo>
                  <a:pt x="2506" y="805"/>
                </a:lnTo>
                <a:lnTo>
                  <a:pt x="2506" y="803"/>
                </a:lnTo>
                <a:lnTo>
                  <a:pt x="2508" y="805"/>
                </a:lnTo>
                <a:lnTo>
                  <a:pt x="2508" y="805"/>
                </a:lnTo>
                <a:lnTo>
                  <a:pt x="2508" y="805"/>
                </a:lnTo>
                <a:lnTo>
                  <a:pt x="2510" y="805"/>
                </a:lnTo>
                <a:lnTo>
                  <a:pt x="2510" y="805"/>
                </a:lnTo>
                <a:lnTo>
                  <a:pt x="2512" y="805"/>
                </a:lnTo>
                <a:lnTo>
                  <a:pt x="2514" y="805"/>
                </a:lnTo>
                <a:lnTo>
                  <a:pt x="2516" y="805"/>
                </a:lnTo>
                <a:lnTo>
                  <a:pt x="2514" y="803"/>
                </a:lnTo>
                <a:lnTo>
                  <a:pt x="2514" y="801"/>
                </a:lnTo>
                <a:lnTo>
                  <a:pt x="2516" y="801"/>
                </a:lnTo>
                <a:lnTo>
                  <a:pt x="2519" y="799"/>
                </a:lnTo>
                <a:lnTo>
                  <a:pt x="2519" y="797"/>
                </a:lnTo>
                <a:lnTo>
                  <a:pt x="2519" y="795"/>
                </a:lnTo>
                <a:lnTo>
                  <a:pt x="2519" y="793"/>
                </a:lnTo>
                <a:lnTo>
                  <a:pt x="2521" y="793"/>
                </a:lnTo>
                <a:lnTo>
                  <a:pt x="2521" y="791"/>
                </a:lnTo>
                <a:lnTo>
                  <a:pt x="2521" y="788"/>
                </a:lnTo>
                <a:lnTo>
                  <a:pt x="2521" y="786"/>
                </a:lnTo>
                <a:lnTo>
                  <a:pt x="2519" y="784"/>
                </a:lnTo>
                <a:lnTo>
                  <a:pt x="2519" y="782"/>
                </a:lnTo>
                <a:lnTo>
                  <a:pt x="2519" y="782"/>
                </a:lnTo>
                <a:lnTo>
                  <a:pt x="2519" y="780"/>
                </a:lnTo>
                <a:lnTo>
                  <a:pt x="2519" y="780"/>
                </a:lnTo>
                <a:lnTo>
                  <a:pt x="2519" y="778"/>
                </a:lnTo>
                <a:lnTo>
                  <a:pt x="2519" y="778"/>
                </a:lnTo>
                <a:lnTo>
                  <a:pt x="2516" y="776"/>
                </a:lnTo>
                <a:lnTo>
                  <a:pt x="2516" y="774"/>
                </a:lnTo>
                <a:lnTo>
                  <a:pt x="2516" y="772"/>
                </a:lnTo>
                <a:lnTo>
                  <a:pt x="2516" y="772"/>
                </a:lnTo>
                <a:lnTo>
                  <a:pt x="2516" y="770"/>
                </a:lnTo>
                <a:lnTo>
                  <a:pt x="2516" y="770"/>
                </a:lnTo>
                <a:lnTo>
                  <a:pt x="2516" y="770"/>
                </a:lnTo>
                <a:lnTo>
                  <a:pt x="2519" y="770"/>
                </a:lnTo>
                <a:lnTo>
                  <a:pt x="2519" y="770"/>
                </a:lnTo>
                <a:lnTo>
                  <a:pt x="2519" y="767"/>
                </a:lnTo>
                <a:lnTo>
                  <a:pt x="2519" y="770"/>
                </a:lnTo>
                <a:lnTo>
                  <a:pt x="2521" y="770"/>
                </a:lnTo>
                <a:lnTo>
                  <a:pt x="2521" y="767"/>
                </a:lnTo>
                <a:lnTo>
                  <a:pt x="2523" y="767"/>
                </a:lnTo>
                <a:lnTo>
                  <a:pt x="2523" y="765"/>
                </a:lnTo>
                <a:lnTo>
                  <a:pt x="2523" y="765"/>
                </a:lnTo>
                <a:lnTo>
                  <a:pt x="2525" y="765"/>
                </a:lnTo>
                <a:lnTo>
                  <a:pt x="2527" y="765"/>
                </a:lnTo>
                <a:lnTo>
                  <a:pt x="2527" y="763"/>
                </a:lnTo>
                <a:lnTo>
                  <a:pt x="2527" y="763"/>
                </a:lnTo>
                <a:lnTo>
                  <a:pt x="2525" y="763"/>
                </a:lnTo>
                <a:lnTo>
                  <a:pt x="2527" y="761"/>
                </a:lnTo>
                <a:lnTo>
                  <a:pt x="2525" y="759"/>
                </a:lnTo>
                <a:lnTo>
                  <a:pt x="2527" y="759"/>
                </a:lnTo>
                <a:lnTo>
                  <a:pt x="2527" y="759"/>
                </a:lnTo>
                <a:lnTo>
                  <a:pt x="2527" y="761"/>
                </a:lnTo>
                <a:lnTo>
                  <a:pt x="2529" y="761"/>
                </a:lnTo>
                <a:lnTo>
                  <a:pt x="2529" y="761"/>
                </a:lnTo>
                <a:lnTo>
                  <a:pt x="2529" y="759"/>
                </a:lnTo>
                <a:lnTo>
                  <a:pt x="2527" y="757"/>
                </a:lnTo>
                <a:lnTo>
                  <a:pt x="2527" y="757"/>
                </a:lnTo>
                <a:lnTo>
                  <a:pt x="2525" y="757"/>
                </a:lnTo>
                <a:lnTo>
                  <a:pt x="2523" y="757"/>
                </a:lnTo>
                <a:lnTo>
                  <a:pt x="2523" y="757"/>
                </a:lnTo>
                <a:lnTo>
                  <a:pt x="2523" y="757"/>
                </a:lnTo>
                <a:lnTo>
                  <a:pt x="2525" y="755"/>
                </a:lnTo>
                <a:lnTo>
                  <a:pt x="2525" y="755"/>
                </a:lnTo>
                <a:lnTo>
                  <a:pt x="2525" y="755"/>
                </a:lnTo>
                <a:lnTo>
                  <a:pt x="2523" y="753"/>
                </a:lnTo>
                <a:lnTo>
                  <a:pt x="2521" y="749"/>
                </a:lnTo>
                <a:lnTo>
                  <a:pt x="2521" y="747"/>
                </a:lnTo>
                <a:lnTo>
                  <a:pt x="2519" y="747"/>
                </a:lnTo>
                <a:lnTo>
                  <a:pt x="2516" y="747"/>
                </a:lnTo>
                <a:lnTo>
                  <a:pt x="2514" y="744"/>
                </a:lnTo>
                <a:lnTo>
                  <a:pt x="2514" y="744"/>
                </a:lnTo>
                <a:lnTo>
                  <a:pt x="2510" y="747"/>
                </a:lnTo>
                <a:lnTo>
                  <a:pt x="2508" y="747"/>
                </a:lnTo>
                <a:lnTo>
                  <a:pt x="2508" y="747"/>
                </a:lnTo>
                <a:lnTo>
                  <a:pt x="2508" y="747"/>
                </a:lnTo>
                <a:lnTo>
                  <a:pt x="2506" y="749"/>
                </a:lnTo>
                <a:lnTo>
                  <a:pt x="2504" y="749"/>
                </a:lnTo>
                <a:lnTo>
                  <a:pt x="2504" y="749"/>
                </a:lnTo>
                <a:lnTo>
                  <a:pt x="2504" y="749"/>
                </a:lnTo>
                <a:lnTo>
                  <a:pt x="2504" y="747"/>
                </a:lnTo>
                <a:lnTo>
                  <a:pt x="2506" y="747"/>
                </a:lnTo>
                <a:lnTo>
                  <a:pt x="2506" y="747"/>
                </a:lnTo>
                <a:lnTo>
                  <a:pt x="2506" y="744"/>
                </a:lnTo>
                <a:lnTo>
                  <a:pt x="2504" y="744"/>
                </a:lnTo>
                <a:lnTo>
                  <a:pt x="2502" y="742"/>
                </a:lnTo>
                <a:lnTo>
                  <a:pt x="2502" y="742"/>
                </a:lnTo>
                <a:lnTo>
                  <a:pt x="2502" y="742"/>
                </a:lnTo>
                <a:lnTo>
                  <a:pt x="2502" y="744"/>
                </a:lnTo>
                <a:lnTo>
                  <a:pt x="2500" y="744"/>
                </a:lnTo>
                <a:lnTo>
                  <a:pt x="2500" y="744"/>
                </a:lnTo>
                <a:lnTo>
                  <a:pt x="2498" y="747"/>
                </a:lnTo>
                <a:lnTo>
                  <a:pt x="2500" y="747"/>
                </a:lnTo>
                <a:lnTo>
                  <a:pt x="2500" y="749"/>
                </a:lnTo>
                <a:lnTo>
                  <a:pt x="2500" y="749"/>
                </a:lnTo>
                <a:lnTo>
                  <a:pt x="2498" y="751"/>
                </a:lnTo>
                <a:lnTo>
                  <a:pt x="2498" y="751"/>
                </a:lnTo>
                <a:lnTo>
                  <a:pt x="2498" y="751"/>
                </a:lnTo>
                <a:lnTo>
                  <a:pt x="2498" y="749"/>
                </a:lnTo>
                <a:lnTo>
                  <a:pt x="2498" y="749"/>
                </a:lnTo>
                <a:lnTo>
                  <a:pt x="2498" y="749"/>
                </a:lnTo>
                <a:lnTo>
                  <a:pt x="2498" y="747"/>
                </a:lnTo>
                <a:lnTo>
                  <a:pt x="2498" y="747"/>
                </a:lnTo>
                <a:lnTo>
                  <a:pt x="2498" y="744"/>
                </a:lnTo>
                <a:lnTo>
                  <a:pt x="2498" y="744"/>
                </a:lnTo>
                <a:lnTo>
                  <a:pt x="2496" y="744"/>
                </a:lnTo>
                <a:lnTo>
                  <a:pt x="2496" y="747"/>
                </a:lnTo>
                <a:lnTo>
                  <a:pt x="2496" y="747"/>
                </a:lnTo>
                <a:lnTo>
                  <a:pt x="2493" y="747"/>
                </a:lnTo>
                <a:lnTo>
                  <a:pt x="2491" y="747"/>
                </a:lnTo>
                <a:lnTo>
                  <a:pt x="2489" y="747"/>
                </a:lnTo>
                <a:lnTo>
                  <a:pt x="2487" y="747"/>
                </a:lnTo>
                <a:lnTo>
                  <a:pt x="2487" y="749"/>
                </a:lnTo>
                <a:lnTo>
                  <a:pt x="2487" y="749"/>
                </a:lnTo>
                <a:lnTo>
                  <a:pt x="2487" y="751"/>
                </a:lnTo>
                <a:lnTo>
                  <a:pt x="2485" y="751"/>
                </a:lnTo>
                <a:lnTo>
                  <a:pt x="2487" y="753"/>
                </a:lnTo>
                <a:lnTo>
                  <a:pt x="2485" y="753"/>
                </a:lnTo>
                <a:lnTo>
                  <a:pt x="2485" y="755"/>
                </a:lnTo>
                <a:lnTo>
                  <a:pt x="2485" y="755"/>
                </a:lnTo>
                <a:lnTo>
                  <a:pt x="2483" y="755"/>
                </a:lnTo>
                <a:lnTo>
                  <a:pt x="2481" y="755"/>
                </a:lnTo>
                <a:lnTo>
                  <a:pt x="2481" y="757"/>
                </a:lnTo>
                <a:lnTo>
                  <a:pt x="2485" y="757"/>
                </a:lnTo>
                <a:lnTo>
                  <a:pt x="2489" y="757"/>
                </a:lnTo>
                <a:lnTo>
                  <a:pt x="2489" y="759"/>
                </a:lnTo>
                <a:lnTo>
                  <a:pt x="2489" y="759"/>
                </a:lnTo>
                <a:lnTo>
                  <a:pt x="2487" y="761"/>
                </a:lnTo>
                <a:lnTo>
                  <a:pt x="2485" y="761"/>
                </a:lnTo>
                <a:lnTo>
                  <a:pt x="2485" y="761"/>
                </a:lnTo>
                <a:lnTo>
                  <a:pt x="2483" y="761"/>
                </a:lnTo>
                <a:lnTo>
                  <a:pt x="2483" y="763"/>
                </a:lnTo>
                <a:lnTo>
                  <a:pt x="2483" y="763"/>
                </a:lnTo>
                <a:lnTo>
                  <a:pt x="2483" y="765"/>
                </a:lnTo>
                <a:lnTo>
                  <a:pt x="2483" y="765"/>
                </a:lnTo>
                <a:lnTo>
                  <a:pt x="2481" y="765"/>
                </a:lnTo>
                <a:lnTo>
                  <a:pt x="2477" y="765"/>
                </a:lnTo>
                <a:lnTo>
                  <a:pt x="2477" y="765"/>
                </a:lnTo>
                <a:lnTo>
                  <a:pt x="2477" y="765"/>
                </a:lnTo>
                <a:lnTo>
                  <a:pt x="2475" y="765"/>
                </a:lnTo>
                <a:lnTo>
                  <a:pt x="2472" y="763"/>
                </a:lnTo>
                <a:lnTo>
                  <a:pt x="2468" y="763"/>
                </a:lnTo>
                <a:lnTo>
                  <a:pt x="2466" y="763"/>
                </a:lnTo>
                <a:lnTo>
                  <a:pt x="2466" y="765"/>
                </a:lnTo>
                <a:lnTo>
                  <a:pt x="2464" y="765"/>
                </a:lnTo>
                <a:lnTo>
                  <a:pt x="2462" y="765"/>
                </a:lnTo>
                <a:lnTo>
                  <a:pt x="2462" y="765"/>
                </a:lnTo>
                <a:lnTo>
                  <a:pt x="2462" y="765"/>
                </a:lnTo>
                <a:lnTo>
                  <a:pt x="2462" y="767"/>
                </a:lnTo>
                <a:lnTo>
                  <a:pt x="2464" y="765"/>
                </a:lnTo>
                <a:lnTo>
                  <a:pt x="2464" y="767"/>
                </a:lnTo>
                <a:lnTo>
                  <a:pt x="2464" y="770"/>
                </a:lnTo>
                <a:lnTo>
                  <a:pt x="2464" y="767"/>
                </a:lnTo>
                <a:lnTo>
                  <a:pt x="2464" y="770"/>
                </a:lnTo>
                <a:lnTo>
                  <a:pt x="2464" y="770"/>
                </a:lnTo>
                <a:lnTo>
                  <a:pt x="2464" y="772"/>
                </a:lnTo>
                <a:lnTo>
                  <a:pt x="2464" y="774"/>
                </a:lnTo>
                <a:lnTo>
                  <a:pt x="2466" y="772"/>
                </a:lnTo>
                <a:lnTo>
                  <a:pt x="2468" y="772"/>
                </a:lnTo>
                <a:lnTo>
                  <a:pt x="2468" y="774"/>
                </a:lnTo>
                <a:lnTo>
                  <a:pt x="2468" y="774"/>
                </a:lnTo>
                <a:lnTo>
                  <a:pt x="2466" y="774"/>
                </a:lnTo>
                <a:lnTo>
                  <a:pt x="2464" y="776"/>
                </a:lnTo>
                <a:lnTo>
                  <a:pt x="2464" y="776"/>
                </a:lnTo>
                <a:lnTo>
                  <a:pt x="2464" y="776"/>
                </a:lnTo>
                <a:lnTo>
                  <a:pt x="2464" y="778"/>
                </a:lnTo>
                <a:lnTo>
                  <a:pt x="2466" y="778"/>
                </a:lnTo>
                <a:lnTo>
                  <a:pt x="2464" y="778"/>
                </a:lnTo>
                <a:lnTo>
                  <a:pt x="2462" y="778"/>
                </a:lnTo>
                <a:lnTo>
                  <a:pt x="2462" y="778"/>
                </a:lnTo>
                <a:lnTo>
                  <a:pt x="2462" y="778"/>
                </a:lnTo>
                <a:lnTo>
                  <a:pt x="2462" y="780"/>
                </a:lnTo>
                <a:lnTo>
                  <a:pt x="2462" y="780"/>
                </a:lnTo>
                <a:lnTo>
                  <a:pt x="2462" y="780"/>
                </a:lnTo>
                <a:lnTo>
                  <a:pt x="2462" y="782"/>
                </a:lnTo>
                <a:lnTo>
                  <a:pt x="2462" y="782"/>
                </a:lnTo>
                <a:lnTo>
                  <a:pt x="2464" y="782"/>
                </a:lnTo>
                <a:lnTo>
                  <a:pt x="2466" y="782"/>
                </a:lnTo>
                <a:lnTo>
                  <a:pt x="2464" y="782"/>
                </a:lnTo>
                <a:lnTo>
                  <a:pt x="2466" y="784"/>
                </a:lnTo>
                <a:lnTo>
                  <a:pt x="2466" y="784"/>
                </a:lnTo>
                <a:lnTo>
                  <a:pt x="2466" y="782"/>
                </a:lnTo>
                <a:lnTo>
                  <a:pt x="2468" y="782"/>
                </a:lnTo>
                <a:lnTo>
                  <a:pt x="2468" y="784"/>
                </a:lnTo>
                <a:lnTo>
                  <a:pt x="2468" y="784"/>
                </a:lnTo>
                <a:lnTo>
                  <a:pt x="2468" y="784"/>
                </a:lnTo>
                <a:lnTo>
                  <a:pt x="2470" y="784"/>
                </a:lnTo>
                <a:lnTo>
                  <a:pt x="2470" y="784"/>
                </a:lnTo>
                <a:lnTo>
                  <a:pt x="2475" y="784"/>
                </a:lnTo>
                <a:lnTo>
                  <a:pt x="2477" y="784"/>
                </a:lnTo>
                <a:lnTo>
                  <a:pt x="2479" y="786"/>
                </a:lnTo>
                <a:lnTo>
                  <a:pt x="2477" y="786"/>
                </a:lnTo>
                <a:lnTo>
                  <a:pt x="2477" y="786"/>
                </a:lnTo>
                <a:lnTo>
                  <a:pt x="2477" y="786"/>
                </a:lnTo>
                <a:lnTo>
                  <a:pt x="2475" y="786"/>
                </a:lnTo>
                <a:lnTo>
                  <a:pt x="2475" y="786"/>
                </a:lnTo>
                <a:lnTo>
                  <a:pt x="2472" y="788"/>
                </a:lnTo>
                <a:lnTo>
                  <a:pt x="2470" y="791"/>
                </a:lnTo>
                <a:lnTo>
                  <a:pt x="2470" y="791"/>
                </a:lnTo>
                <a:lnTo>
                  <a:pt x="2472" y="793"/>
                </a:lnTo>
                <a:lnTo>
                  <a:pt x="2470" y="793"/>
                </a:lnTo>
                <a:lnTo>
                  <a:pt x="2470" y="795"/>
                </a:lnTo>
                <a:lnTo>
                  <a:pt x="2466" y="797"/>
                </a:lnTo>
                <a:lnTo>
                  <a:pt x="2464" y="799"/>
                </a:lnTo>
                <a:lnTo>
                  <a:pt x="2466" y="797"/>
                </a:lnTo>
                <a:lnTo>
                  <a:pt x="2468" y="797"/>
                </a:lnTo>
                <a:lnTo>
                  <a:pt x="2468" y="797"/>
                </a:lnTo>
                <a:lnTo>
                  <a:pt x="2468" y="797"/>
                </a:lnTo>
                <a:lnTo>
                  <a:pt x="2470" y="797"/>
                </a:lnTo>
                <a:lnTo>
                  <a:pt x="2472" y="797"/>
                </a:lnTo>
                <a:lnTo>
                  <a:pt x="2475" y="797"/>
                </a:lnTo>
                <a:lnTo>
                  <a:pt x="2477" y="797"/>
                </a:lnTo>
                <a:lnTo>
                  <a:pt x="2477" y="795"/>
                </a:lnTo>
                <a:lnTo>
                  <a:pt x="2479" y="795"/>
                </a:lnTo>
                <a:lnTo>
                  <a:pt x="2481" y="797"/>
                </a:lnTo>
                <a:lnTo>
                  <a:pt x="2477" y="797"/>
                </a:lnTo>
                <a:lnTo>
                  <a:pt x="2472" y="797"/>
                </a:lnTo>
                <a:lnTo>
                  <a:pt x="2468" y="799"/>
                </a:lnTo>
                <a:lnTo>
                  <a:pt x="2468" y="799"/>
                </a:lnTo>
                <a:lnTo>
                  <a:pt x="2466" y="799"/>
                </a:lnTo>
                <a:lnTo>
                  <a:pt x="2466" y="801"/>
                </a:lnTo>
                <a:lnTo>
                  <a:pt x="2464" y="801"/>
                </a:lnTo>
                <a:lnTo>
                  <a:pt x="2464" y="801"/>
                </a:lnTo>
                <a:lnTo>
                  <a:pt x="2466" y="803"/>
                </a:lnTo>
                <a:lnTo>
                  <a:pt x="2466" y="803"/>
                </a:lnTo>
                <a:lnTo>
                  <a:pt x="2464" y="805"/>
                </a:lnTo>
                <a:lnTo>
                  <a:pt x="2462" y="803"/>
                </a:lnTo>
                <a:lnTo>
                  <a:pt x="2462" y="803"/>
                </a:lnTo>
                <a:lnTo>
                  <a:pt x="2460" y="803"/>
                </a:lnTo>
                <a:lnTo>
                  <a:pt x="2460" y="803"/>
                </a:lnTo>
                <a:lnTo>
                  <a:pt x="2458" y="805"/>
                </a:lnTo>
                <a:lnTo>
                  <a:pt x="2458" y="805"/>
                </a:lnTo>
                <a:lnTo>
                  <a:pt x="2458" y="807"/>
                </a:lnTo>
                <a:lnTo>
                  <a:pt x="2460" y="807"/>
                </a:lnTo>
                <a:lnTo>
                  <a:pt x="2464" y="807"/>
                </a:lnTo>
                <a:close/>
                <a:moveTo>
                  <a:pt x="2512" y="598"/>
                </a:moveTo>
                <a:lnTo>
                  <a:pt x="2512" y="600"/>
                </a:lnTo>
                <a:lnTo>
                  <a:pt x="2514" y="600"/>
                </a:lnTo>
                <a:lnTo>
                  <a:pt x="2514" y="598"/>
                </a:lnTo>
                <a:lnTo>
                  <a:pt x="2514" y="598"/>
                </a:lnTo>
                <a:lnTo>
                  <a:pt x="2512" y="596"/>
                </a:lnTo>
                <a:lnTo>
                  <a:pt x="2512" y="598"/>
                </a:lnTo>
                <a:lnTo>
                  <a:pt x="2512" y="598"/>
                </a:lnTo>
                <a:lnTo>
                  <a:pt x="2512" y="598"/>
                </a:lnTo>
                <a:close/>
                <a:moveTo>
                  <a:pt x="2508" y="604"/>
                </a:moveTo>
                <a:lnTo>
                  <a:pt x="2510" y="604"/>
                </a:lnTo>
                <a:lnTo>
                  <a:pt x="2510" y="604"/>
                </a:lnTo>
                <a:lnTo>
                  <a:pt x="2510" y="604"/>
                </a:lnTo>
                <a:lnTo>
                  <a:pt x="2508" y="602"/>
                </a:lnTo>
                <a:lnTo>
                  <a:pt x="2508" y="602"/>
                </a:lnTo>
                <a:lnTo>
                  <a:pt x="2508" y="600"/>
                </a:lnTo>
                <a:lnTo>
                  <a:pt x="2508" y="600"/>
                </a:lnTo>
                <a:lnTo>
                  <a:pt x="2510" y="600"/>
                </a:lnTo>
                <a:lnTo>
                  <a:pt x="2510" y="602"/>
                </a:lnTo>
                <a:lnTo>
                  <a:pt x="2512" y="602"/>
                </a:lnTo>
                <a:lnTo>
                  <a:pt x="2512" y="598"/>
                </a:lnTo>
                <a:lnTo>
                  <a:pt x="2510" y="598"/>
                </a:lnTo>
                <a:lnTo>
                  <a:pt x="2506" y="596"/>
                </a:lnTo>
                <a:lnTo>
                  <a:pt x="2504" y="598"/>
                </a:lnTo>
                <a:lnTo>
                  <a:pt x="2506" y="602"/>
                </a:lnTo>
                <a:lnTo>
                  <a:pt x="2508" y="604"/>
                </a:lnTo>
                <a:close/>
                <a:moveTo>
                  <a:pt x="1624" y="422"/>
                </a:moveTo>
                <a:lnTo>
                  <a:pt x="1622" y="422"/>
                </a:lnTo>
                <a:lnTo>
                  <a:pt x="1622" y="422"/>
                </a:lnTo>
                <a:lnTo>
                  <a:pt x="1620" y="424"/>
                </a:lnTo>
                <a:lnTo>
                  <a:pt x="1620" y="424"/>
                </a:lnTo>
                <a:lnTo>
                  <a:pt x="1624" y="426"/>
                </a:lnTo>
                <a:lnTo>
                  <a:pt x="1624" y="424"/>
                </a:lnTo>
                <a:lnTo>
                  <a:pt x="1624" y="424"/>
                </a:lnTo>
                <a:lnTo>
                  <a:pt x="1626" y="422"/>
                </a:lnTo>
                <a:lnTo>
                  <a:pt x="1626" y="422"/>
                </a:lnTo>
                <a:lnTo>
                  <a:pt x="1624" y="422"/>
                </a:lnTo>
                <a:close/>
                <a:moveTo>
                  <a:pt x="1712" y="698"/>
                </a:moveTo>
                <a:lnTo>
                  <a:pt x="1712" y="698"/>
                </a:lnTo>
                <a:lnTo>
                  <a:pt x="1710" y="698"/>
                </a:lnTo>
                <a:lnTo>
                  <a:pt x="1710" y="698"/>
                </a:lnTo>
                <a:lnTo>
                  <a:pt x="1710" y="698"/>
                </a:lnTo>
                <a:lnTo>
                  <a:pt x="1710" y="698"/>
                </a:lnTo>
                <a:lnTo>
                  <a:pt x="1710" y="700"/>
                </a:lnTo>
                <a:lnTo>
                  <a:pt x="1712" y="700"/>
                </a:lnTo>
                <a:lnTo>
                  <a:pt x="1714" y="700"/>
                </a:lnTo>
                <a:lnTo>
                  <a:pt x="1714" y="698"/>
                </a:lnTo>
                <a:lnTo>
                  <a:pt x="1714" y="698"/>
                </a:lnTo>
                <a:lnTo>
                  <a:pt x="1712" y="698"/>
                </a:lnTo>
                <a:close/>
                <a:moveTo>
                  <a:pt x="1666" y="606"/>
                </a:moveTo>
                <a:lnTo>
                  <a:pt x="1666" y="606"/>
                </a:lnTo>
                <a:lnTo>
                  <a:pt x="1666" y="606"/>
                </a:lnTo>
                <a:lnTo>
                  <a:pt x="1666" y="604"/>
                </a:lnTo>
                <a:lnTo>
                  <a:pt x="1664" y="604"/>
                </a:lnTo>
                <a:lnTo>
                  <a:pt x="1664" y="604"/>
                </a:lnTo>
                <a:lnTo>
                  <a:pt x="1664" y="604"/>
                </a:lnTo>
                <a:lnTo>
                  <a:pt x="1664" y="606"/>
                </a:lnTo>
                <a:lnTo>
                  <a:pt x="1664" y="606"/>
                </a:lnTo>
                <a:lnTo>
                  <a:pt x="1664" y="608"/>
                </a:lnTo>
                <a:lnTo>
                  <a:pt x="1668" y="608"/>
                </a:lnTo>
                <a:lnTo>
                  <a:pt x="1668" y="608"/>
                </a:lnTo>
                <a:lnTo>
                  <a:pt x="1668" y="608"/>
                </a:lnTo>
                <a:lnTo>
                  <a:pt x="1668" y="608"/>
                </a:lnTo>
                <a:lnTo>
                  <a:pt x="1668" y="608"/>
                </a:lnTo>
                <a:lnTo>
                  <a:pt x="1668" y="608"/>
                </a:lnTo>
                <a:lnTo>
                  <a:pt x="1666" y="606"/>
                </a:lnTo>
                <a:lnTo>
                  <a:pt x="1666" y="606"/>
                </a:lnTo>
                <a:lnTo>
                  <a:pt x="1666" y="606"/>
                </a:lnTo>
                <a:close/>
                <a:moveTo>
                  <a:pt x="1699" y="487"/>
                </a:moveTo>
                <a:lnTo>
                  <a:pt x="1703" y="484"/>
                </a:lnTo>
                <a:lnTo>
                  <a:pt x="1703" y="482"/>
                </a:lnTo>
                <a:lnTo>
                  <a:pt x="1703" y="482"/>
                </a:lnTo>
                <a:lnTo>
                  <a:pt x="1703" y="482"/>
                </a:lnTo>
                <a:lnTo>
                  <a:pt x="1701" y="482"/>
                </a:lnTo>
                <a:lnTo>
                  <a:pt x="1699" y="484"/>
                </a:lnTo>
                <a:lnTo>
                  <a:pt x="1699" y="484"/>
                </a:lnTo>
                <a:lnTo>
                  <a:pt x="1697" y="487"/>
                </a:lnTo>
                <a:lnTo>
                  <a:pt x="1697" y="487"/>
                </a:lnTo>
                <a:lnTo>
                  <a:pt x="1697" y="487"/>
                </a:lnTo>
                <a:lnTo>
                  <a:pt x="1699" y="487"/>
                </a:lnTo>
                <a:close/>
                <a:moveTo>
                  <a:pt x="1668" y="593"/>
                </a:moveTo>
                <a:lnTo>
                  <a:pt x="1666" y="593"/>
                </a:lnTo>
                <a:lnTo>
                  <a:pt x="1668" y="593"/>
                </a:lnTo>
                <a:lnTo>
                  <a:pt x="1668" y="593"/>
                </a:lnTo>
                <a:lnTo>
                  <a:pt x="1670" y="596"/>
                </a:lnTo>
                <a:lnTo>
                  <a:pt x="1672" y="596"/>
                </a:lnTo>
                <a:lnTo>
                  <a:pt x="1674" y="593"/>
                </a:lnTo>
                <a:lnTo>
                  <a:pt x="1674" y="591"/>
                </a:lnTo>
                <a:lnTo>
                  <a:pt x="1674" y="591"/>
                </a:lnTo>
                <a:lnTo>
                  <a:pt x="1672" y="591"/>
                </a:lnTo>
                <a:lnTo>
                  <a:pt x="1672" y="591"/>
                </a:lnTo>
                <a:lnTo>
                  <a:pt x="1668" y="591"/>
                </a:lnTo>
                <a:lnTo>
                  <a:pt x="1668" y="591"/>
                </a:lnTo>
                <a:lnTo>
                  <a:pt x="1668" y="591"/>
                </a:lnTo>
                <a:lnTo>
                  <a:pt x="1668" y="591"/>
                </a:lnTo>
                <a:lnTo>
                  <a:pt x="1668" y="591"/>
                </a:lnTo>
                <a:lnTo>
                  <a:pt x="1668" y="593"/>
                </a:lnTo>
                <a:close/>
                <a:moveTo>
                  <a:pt x="2510" y="612"/>
                </a:moveTo>
                <a:lnTo>
                  <a:pt x="2508" y="612"/>
                </a:lnTo>
                <a:lnTo>
                  <a:pt x="2508" y="612"/>
                </a:lnTo>
                <a:lnTo>
                  <a:pt x="2508" y="612"/>
                </a:lnTo>
                <a:lnTo>
                  <a:pt x="2508" y="612"/>
                </a:lnTo>
                <a:lnTo>
                  <a:pt x="2508" y="614"/>
                </a:lnTo>
                <a:lnTo>
                  <a:pt x="2510" y="614"/>
                </a:lnTo>
                <a:lnTo>
                  <a:pt x="2510" y="617"/>
                </a:lnTo>
                <a:lnTo>
                  <a:pt x="2510" y="617"/>
                </a:lnTo>
                <a:lnTo>
                  <a:pt x="2510" y="617"/>
                </a:lnTo>
                <a:lnTo>
                  <a:pt x="2510" y="614"/>
                </a:lnTo>
                <a:lnTo>
                  <a:pt x="2510" y="614"/>
                </a:lnTo>
                <a:lnTo>
                  <a:pt x="2510" y="612"/>
                </a:lnTo>
                <a:lnTo>
                  <a:pt x="2510" y="612"/>
                </a:lnTo>
                <a:close/>
                <a:moveTo>
                  <a:pt x="1284" y="71"/>
                </a:moveTo>
                <a:lnTo>
                  <a:pt x="1289" y="71"/>
                </a:lnTo>
                <a:lnTo>
                  <a:pt x="1293" y="69"/>
                </a:lnTo>
                <a:lnTo>
                  <a:pt x="1295" y="69"/>
                </a:lnTo>
                <a:lnTo>
                  <a:pt x="1297" y="69"/>
                </a:lnTo>
                <a:lnTo>
                  <a:pt x="1299" y="69"/>
                </a:lnTo>
                <a:lnTo>
                  <a:pt x="1307" y="69"/>
                </a:lnTo>
                <a:lnTo>
                  <a:pt x="1305" y="69"/>
                </a:lnTo>
                <a:lnTo>
                  <a:pt x="1295" y="76"/>
                </a:lnTo>
                <a:lnTo>
                  <a:pt x="1295" y="76"/>
                </a:lnTo>
                <a:lnTo>
                  <a:pt x="1297" y="78"/>
                </a:lnTo>
                <a:lnTo>
                  <a:pt x="1299" y="78"/>
                </a:lnTo>
                <a:lnTo>
                  <a:pt x="1318" y="74"/>
                </a:lnTo>
                <a:lnTo>
                  <a:pt x="1326" y="71"/>
                </a:lnTo>
                <a:lnTo>
                  <a:pt x="1331" y="71"/>
                </a:lnTo>
                <a:lnTo>
                  <a:pt x="1339" y="74"/>
                </a:lnTo>
                <a:lnTo>
                  <a:pt x="1339" y="74"/>
                </a:lnTo>
                <a:lnTo>
                  <a:pt x="1331" y="74"/>
                </a:lnTo>
                <a:lnTo>
                  <a:pt x="1324" y="74"/>
                </a:lnTo>
                <a:lnTo>
                  <a:pt x="1320" y="76"/>
                </a:lnTo>
                <a:lnTo>
                  <a:pt x="1312" y="78"/>
                </a:lnTo>
                <a:lnTo>
                  <a:pt x="1310" y="80"/>
                </a:lnTo>
                <a:lnTo>
                  <a:pt x="1310" y="80"/>
                </a:lnTo>
                <a:lnTo>
                  <a:pt x="1316" y="82"/>
                </a:lnTo>
                <a:lnTo>
                  <a:pt x="1314" y="82"/>
                </a:lnTo>
                <a:lnTo>
                  <a:pt x="1310" y="84"/>
                </a:lnTo>
                <a:lnTo>
                  <a:pt x="1305" y="86"/>
                </a:lnTo>
                <a:lnTo>
                  <a:pt x="1303" y="86"/>
                </a:lnTo>
                <a:lnTo>
                  <a:pt x="1307" y="88"/>
                </a:lnTo>
                <a:lnTo>
                  <a:pt x="1310" y="90"/>
                </a:lnTo>
                <a:lnTo>
                  <a:pt x="1312" y="90"/>
                </a:lnTo>
                <a:lnTo>
                  <a:pt x="1320" y="88"/>
                </a:lnTo>
                <a:lnTo>
                  <a:pt x="1343" y="88"/>
                </a:lnTo>
                <a:lnTo>
                  <a:pt x="1354" y="86"/>
                </a:lnTo>
                <a:lnTo>
                  <a:pt x="1364" y="82"/>
                </a:lnTo>
                <a:lnTo>
                  <a:pt x="1370" y="82"/>
                </a:lnTo>
                <a:lnTo>
                  <a:pt x="1372" y="82"/>
                </a:lnTo>
                <a:lnTo>
                  <a:pt x="1377" y="82"/>
                </a:lnTo>
                <a:lnTo>
                  <a:pt x="1375" y="82"/>
                </a:lnTo>
                <a:lnTo>
                  <a:pt x="1364" y="86"/>
                </a:lnTo>
                <a:lnTo>
                  <a:pt x="1356" y="90"/>
                </a:lnTo>
                <a:lnTo>
                  <a:pt x="1349" y="90"/>
                </a:lnTo>
                <a:lnTo>
                  <a:pt x="1341" y="90"/>
                </a:lnTo>
                <a:lnTo>
                  <a:pt x="1326" y="90"/>
                </a:lnTo>
                <a:lnTo>
                  <a:pt x="1316" y="92"/>
                </a:lnTo>
                <a:lnTo>
                  <a:pt x="1314" y="95"/>
                </a:lnTo>
                <a:lnTo>
                  <a:pt x="1316" y="95"/>
                </a:lnTo>
                <a:lnTo>
                  <a:pt x="1316" y="97"/>
                </a:lnTo>
                <a:lnTo>
                  <a:pt x="1318" y="97"/>
                </a:lnTo>
                <a:lnTo>
                  <a:pt x="1320" y="97"/>
                </a:lnTo>
                <a:lnTo>
                  <a:pt x="1324" y="99"/>
                </a:lnTo>
                <a:lnTo>
                  <a:pt x="1328" y="101"/>
                </a:lnTo>
                <a:lnTo>
                  <a:pt x="1333" y="101"/>
                </a:lnTo>
                <a:lnTo>
                  <a:pt x="1337" y="103"/>
                </a:lnTo>
                <a:lnTo>
                  <a:pt x="1343" y="103"/>
                </a:lnTo>
                <a:lnTo>
                  <a:pt x="1345" y="101"/>
                </a:lnTo>
                <a:lnTo>
                  <a:pt x="1358" y="92"/>
                </a:lnTo>
                <a:lnTo>
                  <a:pt x="1362" y="90"/>
                </a:lnTo>
                <a:lnTo>
                  <a:pt x="1364" y="90"/>
                </a:lnTo>
                <a:lnTo>
                  <a:pt x="1381" y="88"/>
                </a:lnTo>
                <a:lnTo>
                  <a:pt x="1402" y="86"/>
                </a:lnTo>
                <a:lnTo>
                  <a:pt x="1400" y="88"/>
                </a:lnTo>
                <a:lnTo>
                  <a:pt x="1381" y="90"/>
                </a:lnTo>
                <a:lnTo>
                  <a:pt x="1372" y="90"/>
                </a:lnTo>
                <a:lnTo>
                  <a:pt x="1366" y="92"/>
                </a:lnTo>
                <a:lnTo>
                  <a:pt x="1358" y="99"/>
                </a:lnTo>
                <a:lnTo>
                  <a:pt x="1356" y="101"/>
                </a:lnTo>
                <a:lnTo>
                  <a:pt x="1354" y="103"/>
                </a:lnTo>
                <a:lnTo>
                  <a:pt x="1354" y="103"/>
                </a:lnTo>
                <a:lnTo>
                  <a:pt x="1354" y="105"/>
                </a:lnTo>
                <a:lnTo>
                  <a:pt x="1358" y="105"/>
                </a:lnTo>
                <a:lnTo>
                  <a:pt x="1360" y="105"/>
                </a:lnTo>
                <a:lnTo>
                  <a:pt x="1366" y="105"/>
                </a:lnTo>
                <a:lnTo>
                  <a:pt x="1372" y="107"/>
                </a:lnTo>
                <a:lnTo>
                  <a:pt x="1375" y="107"/>
                </a:lnTo>
                <a:lnTo>
                  <a:pt x="1385" y="107"/>
                </a:lnTo>
                <a:lnTo>
                  <a:pt x="1387" y="107"/>
                </a:lnTo>
                <a:lnTo>
                  <a:pt x="1389" y="105"/>
                </a:lnTo>
                <a:lnTo>
                  <a:pt x="1393" y="105"/>
                </a:lnTo>
                <a:lnTo>
                  <a:pt x="1395" y="103"/>
                </a:lnTo>
                <a:lnTo>
                  <a:pt x="1400" y="101"/>
                </a:lnTo>
                <a:lnTo>
                  <a:pt x="1408" y="101"/>
                </a:lnTo>
                <a:lnTo>
                  <a:pt x="1412" y="99"/>
                </a:lnTo>
                <a:lnTo>
                  <a:pt x="1416" y="99"/>
                </a:lnTo>
                <a:lnTo>
                  <a:pt x="1414" y="101"/>
                </a:lnTo>
                <a:lnTo>
                  <a:pt x="1408" y="103"/>
                </a:lnTo>
                <a:lnTo>
                  <a:pt x="1406" y="105"/>
                </a:lnTo>
                <a:lnTo>
                  <a:pt x="1410" y="105"/>
                </a:lnTo>
                <a:lnTo>
                  <a:pt x="1414" y="105"/>
                </a:lnTo>
                <a:lnTo>
                  <a:pt x="1427" y="103"/>
                </a:lnTo>
                <a:lnTo>
                  <a:pt x="1429" y="103"/>
                </a:lnTo>
                <a:lnTo>
                  <a:pt x="1433" y="103"/>
                </a:lnTo>
                <a:lnTo>
                  <a:pt x="1446" y="99"/>
                </a:lnTo>
                <a:lnTo>
                  <a:pt x="1452" y="97"/>
                </a:lnTo>
                <a:lnTo>
                  <a:pt x="1454" y="95"/>
                </a:lnTo>
                <a:lnTo>
                  <a:pt x="1456" y="95"/>
                </a:lnTo>
                <a:lnTo>
                  <a:pt x="1456" y="92"/>
                </a:lnTo>
                <a:lnTo>
                  <a:pt x="1458" y="90"/>
                </a:lnTo>
                <a:lnTo>
                  <a:pt x="1458" y="88"/>
                </a:lnTo>
                <a:lnTo>
                  <a:pt x="1460" y="86"/>
                </a:lnTo>
                <a:lnTo>
                  <a:pt x="1463" y="86"/>
                </a:lnTo>
                <a:lnTo>
                  <a:pt x="1465" y="86"/>
                </a:lnTo>
                <a:lnTo>
                  <a:pt x="1467" y="86"/>
                </a:lnTo>
                <a:lnTo>
                  <a:pt x="1473" y="82"/>
                </a:lnTo>
                <a:lnTo>
                  <a:pt x="1477" y="80"/>
                </a:lnTo>
                <a:lnTo>
                  <a:pt x="1494" y="76"/>
                </a:lnTo>
                <a:lnTo>
                  <a:pt x="1492" y="78"/>
                </a:lnTo>
                <a:lnTo>
                  <a:pt x="1483" y="80"/>
                </a:lnTo>
                <a:lnTo>
                  <a:pt x="1473" y="86"/>
                </a:lnTo>
                <a:lnTo>
                  <a:pt x="1471" y="86"/>
                </a:lnTo>
                <a:lnTo>
                  <a:pt x="1469" y="90"/>
                </a:lnTo>
                <a:lnTo>
                  <a:pt x="1469" y="90"/>
                </a:lnTo>
                <a:lnTo>
                  <a:pt x="1467" y="92"/>
                </a:lnTo>
                <a:lnTo>
                  <a:pt x="1469" y="95"/>
                </a:lnTo>
                <a:lnTo>
                  <a:pt x="1477" y="95"/>
                </a:lnTo>
                <a:lnTo>
                  <a:pt x="1486" y="95"/>
                </a:lnTo>
                <a:lnTo>
                  <a:pt x="1490" y="95"/>
                </a:lnTo>
                <a:lnTo>
                  <a:pt x="1494" y="95"/>
                </a:lnTo>
                <a:lnTo>
                  <a:pt x="1494" y="95"/>
                </a:lnTo>
                <a:lnTo>
                  <a:pt x="1490" y="97"/>
                </a:lnTo>
                <a:lnTo>
                  <a:pt x="1486" y="97"/>
                </a:lnTo>
                <a:lnTo>
                  <a:pt x="1473" y="99"/>
                </a:lnTo>
                <a:lnTo>
                  <a:pt x="1454" y="103"/>
                </a:lnTo>
                <a:lnTo>
                  <a:pt x="1454" y="103"/>
                </a:lnTo>
                <a:lnTo>
                  <a:pt x="1448" y="107"/>
                </a:lnTo>
                <a:lnTo>
                  <a:pt x="1435" y="109"/>
                </a:lnTo>
                <a:lnTo>
                  <a:pt x="1412" y="111"/>
                </a:lnTo>
                <a:lnTo>
                  <a:pt x="1408" y="113"/>
                </a:lnTo>
                <a:lnTo>
                  <a:pt x="1406" y="113"/>
                </a:lnTo>
                <a:lnTo>
                  <a:pt x="1406" y="115"/>
                </a:lnTo>
                <a:lnTo>
                  <a:pt x="1410" y="118"/>
                </a:lnTo>
                <a:lnTo>
                  <a:pt x="1414" y="122"/>
                </a:lnTo>
                <a:lnTo>
                  <a:pt x="1423" y="126"/>
                </a:lnTo>
                <a:lnTo>
                  <a:pt x="1425" y="128"/>
                </a:lnTo>
                <a:lnTo>
                  <a:pt x="1429" y="130"/>
                </a:lnTo>
                <a:lnTo>
                  <a:pt x="1431" y="132"/>
                </a:lnTo>
                <a:lnTo>
                  <a:pt x="1433" y="134"/>
                </a:lnTo>
                <a:lnTo>
                  <a:pt x="1437" y="134"/>
                </a:lnTo>
                <a:lnTo>
                  <a:pt x="1444" y="134"/>
                </a:lnTo>
                <a:lnTo>
                  <a:pt x="1448" y="134"/>
                </a:lnTo>
                <a:lnTo>
                  <a:pt x="1446" y="136"/>
                </a:lnTo>
                <a:lnTo>
                  <a:pt x="1442" y="136"/>
                </a:lnTo>
                <a:lnTo>
                  <a:pt x="1439" y="136"/>
                </a:lnTo>
                <a:lnTo>
                  <a:pt x="1433" y="136"/>
                </a:lnTo>
                <a:lnTo>
                  <a:pt x="1427" y="136"/>
                </a:lnTo>
                <a:lnTo>
                  <a:pt x="1425" y="134"/>
                </a:lnTo>
                <a:lnTo>
                  <a:pt x="1423" y="132"/>
                </a:lnTo>
                <a:lnTo>
                  <a:pt x="1419" y="132"/>
                </a:lnTo>
                <a:lnTo>
                  <a:pt x="1414" y="128"/>
                </a:lnTo>
                <a:lnTo>
                  <a:pt x="1410" y="124"/>
                </a:lnTo>
                <a:lnTo>
                  <a:pt x="1406" y="122"/>
                </a:lnTo>
                <a:lnTo>
                  <a:pt x="1400" y="120"/>
                </a:lnTo>
                <a:lnTo>
                  <a:pt x="1395" y="118"/>
                </a:lnTo>
                <a:lnTo>
                  <a:pt x="1389" y="115"/>
                </a:lnTo>
                <a:lnTo>
                  <a:pt x="1381" y="115"/>
                </a:lnTo>
                <a:lnTo>
                  <a:pt x="1375" y="115"/>
                </a:lnTo>
                <a:lnTo>
                  <a:pt x="1358" y="113"/>
                </a:lnTo>
                <a:lnTo>
                  <a:pt x="1354" y="115"/>
                </a:lnTo>
                <a:lnTo>
                  <a:pt x="1354" y="120"/>
                </a:lnTo>
                <a:lnTo>
                  <a:pt x="1356" y="124"/>
                </a:lnTo>
                <a:lnTo>
                  <a:pt x="1356" y="130"/>
                </a:lnTo>
                <a:lnTo>
                  <a:pt x="1360" y="132"/>
                </a:lnTo>
                <a:lnTo>
                  <a:pt x="1362" y="132"/>
                </a:lnTo>
                <a:lnTo>
                  <a:pt x="1370" y="134"/>
                </a:lnTo>
                <a:lnTo>
                  <a:pt x="1372" y="134"/>
                </a:lnTo>
                <a:lnTo>
                  <a:pt x="1375" y="136"/>
                </a:lnTo>
                <a:lnTo>
                  <a:pt x="1379" y="141"/>
                </a:lnTo>
                <a:lnTo>
                  <a:pt x="1383" y="145"/>
                </a:lnTo>
                <a:lnTo>
                  <a:pt x="1385" y="147"/>
                </a:lnTo>
                <a:lnTo>
                  <a:pt x="1387" y="149"/>
                </a:lnTo>
                <a:lnTo>
                  <a:pt x="1391" y="151"/>
                </a:lnTo>
                <a:lnTo>
                  <a:pt x="1395" y="153"/>
                </a:lnTo>
                <a:lnTo>
                  <a:pt x="1398" y="155"/>
                </a:lnTo>
                <a:lnTo>
                  <a:pt x="1393" y="155"/>
                </a:lnTo>
                <a:lnTo>
                  <a:pt x="1389" y="153"/>
                </a:lnTo>
                <a:lnTo>
                  <a:pt x="1387" y="153"/>
                </a:lnTo>
                <a:lnTo>
                  <a:pt x="1385" y="153"/>
                </a:lnTo>
                <a:lnTo>
                  <a:pt x="1383" y="153"/>
                </a:lnTo>
                <a:lnTo>
                  <a:pt x="1383" y="153"/>
                </a:lnTo>
                <a:lnTo>
                  <a:pt x="1383" y="155"/>
                </a:lnTo>
                <a:lnTo>
                  <a:pt x="1385" y="157"/>
                </a:lnTo>
                <a:lnTo>
                  <a:pt x="1387" y="157"/>
                </a:lnTo>
                <a:lnTo>
                  <a:pt x="1389" y="157"/>
                </a:lnTo>
                <a:lnTo>
                  <a:pt x="1393" y="157"/>
                </a:lnTo>
                <a:lnTo>
                  <a:pt x="1404" y="157"/>
                </a:lnTo>
                <a:lnTo>
                  <a:pt x="1410" y="159"/>
                </a:lnTo>
                <a:lnTo>
                  <a:pt x="1414" y="159"/>
                </a:lnTo>
                <a:lnTo>
                  <a:pt x="1416" y="159"/>
                </a:lnTo>
                <a:lnTo>
                  <a:pt x="1419" y="157"/>
                </a:lnTo>
                <a:lnTo>
                  <a:pt x="1421" y="157"/>
                </a:lnTo>
                <a:lnTo>
                  <a:pt x="1423" y="157"/>
                </a:lnTo>
                <a:lnTo>
                  <a:pt x="1423" y="157"/>
                </a:lnTo>
                <a:lnTo>
                  <a:pt x="1421" y="159"/>
                </a:lnTo>
                <a:lnTo>
                  <a:pt x="1419" y="162"/>
                </a:lnTo>
                <a:lnTo>
                  <a:pt x="1416" y="162"/>
                </a:lnTo>
                <a:lnTo>
                  <a:pt x="1414" y="162"/>
                </a:lnTo>
                <a:lnTo>
                  <a:pt x="1406" y="162"/>
                </a:lnTo>
                <a:lnTo>
                  <a:pt x="1404" y="162"/>
                </a:lnTo>
                <a:lnTo>
                  <a:pt x="1402" y="164"/>
                </a:lnTo>
                <a:lnTo>
                  <a:pt x="1400" y="164"/>
                </a:lnTo>
                <a:lnTo>
                  <a:pt x="1398" y="162"/>
                </a:lnTo>
                <a:lnTo>
                  <a:pt x="1391" y="162"/>
                </a:lnTo>
                <a:lnTo>
                  <a:pt x="1379" y="159"/>
                </a:lnTo>
                <a:lnTo>
                  <a:pt x="1377" y="159"/>
                </a:lnTo>
                <a:lnTo>
                  <a:pt x="1372" y="159"/>
                </a:lnTo>
                <a:lnTo>
                  <a:pt x="1366" y="162"/>
                </a:lnTo>
                <a:lnTo>
                  <a:pt x="1358" y="162"/>
                </a:lnTo>
                <a:lnTo>
                  <a:pt x="1349" y="164"/>
                </a:lnTo>
                <a:lnTo>
                  <a:pt x="1347" y="168"/>
                </a:lnTo>
                <a:lnTo>
                  <a:pt x="1345" y="170"/>
                </a:lnTo>
                <a:lnTo>
                  <a:pt x="1343" y="172"/>
                </a:lnTo>
                <a:lnTo>
                  <a:pt x="1341" y="174"/>
                </a:lnTo>
                <a:lnTo>
                  <a:pt x="1341" y="178"/>
                </a:lnTo>
                <a:lnTo>
                  <a:pt x="1339" y="183"/>
                </a:lnTo>
                <a:lnTo>
                  <a:pt x="1343" y="185"/>
                </a:lnTo>
                <a:lnTo>
                  <a:pt x="1349" y="185"/>
                </a:lnTo>
                <a:lnTo>
                  <a:pt x="1351" y="183"/>
                </a:lnTo>
                <a:lnTo>
                  <a:pt x="1356" y="183"/>
                </a:lnTo>
                <a:lnTo>
                  <a:pt x="1360" y="178"/>
                </a:lnTo>
                <a:lnTo>
                  <a:pt x="1362" y="176"/>
                </a:lnTo>
                <a:lnTo>
                  <a:pt x="1360" y="183"/>
                </a:lnTo>
                <a:lnTo>
                  <a:pt x="1358" y="185"/>
                </a:lnTo>
                <a:lnTo>
                  <a:pt x="1368" y="185"/>
                </a:lnTo>
                <a:lnTo>
                  <a:pt x="1370" y="183"/>
                </a:lnTo>
                <a:lnTo>
                  <a:pt x="1372" y="183"/>
                </a:lnTo>
                <a:lnTo>
                  <a:pt x="1377" y="178"/>
                </a:lnTo>
                <a:lnTo>
                  <a:pt x="1379" y="172"/>
                </a:lnTo>
                <a:lnTo>
                  <a:pt x="1377" y="180"/>
                </a:lnTo>
                <a:lnTo>
                  <a:pt x="1383" y="180"/>
                </a:lnTo>
                <a:lnTo>
                  <a:pt x="1385" y="180"/>
                </a:lnTo>
                <a:lnTo>
                  <a:pt x="1387" y="183"/>
                </a:lnTo>
                <a:lnTo>
                  <a:pt x="1383" y="183"/>
                </a:lnTo>
                <a:lnTo>
                  <a:pt x="1383" y="183"/>
                </a:lnTo>
                <a:lnTo>
                  <a:pt x="1377" y="187"/>
                </a:lnTo>
                <a:lnTo>
                  <a:pt x="1372" y="187"/>
                </a:lnTo>
                <a:lnTo>
                  <a:pt x="1368" y="191"/>
                </a:lnTo>
                <a:lnTo>
                  <a:pt x="1372" y="195"/>
                </a:lnTo>
                <a:lnTo>
                  <a:pt x="1372" y="201"/>
                </a:lnTo>
                <a:lnTo>
                  <a:pt x="1375" y="204"/>
                </a:lnTo>
                <a:lnTo>
                  <a:pt x="1379" y="204"/>
                </a:lnTo>
                <a:lnTo>
                  <a:pt x="1383" y="201"/>
                </a:lnTo>
                <a:lnTo>
                  <a:pt x="1389" y="204"/>
                </a:lnTo>
                <a:lnTo>
                  <a:pt x="1391" y="204"/>
                </a:lnTo>
                <a:lnTo>
                  <a:pt x="1393" y="201"/>
                </a:lnTo>
                <a:lnTo>
                  <a:pt x="1400" y="199"/>
                </a:lnTo>
                <a:lnTo>
                  <a:pt x="1402" y="197"/>
                </a:lnTo>
                <a:lnTo>
                  <a:pt x="1410" y="189"/>
                </a:lnTo>
                <a:lnTo>
                  <a:pt x="1410" y="189"/>
                </a:lnTo>
                <a:lnTo>
                  <a:pt x="1410" y="189"/>
                </a:lnTo>
                <a:lnTo>
                  <a:pt x="1410" y="191"/>
                </a:lnTo>
                <a:lnTo>
                  <a:pt x="1410" y="193"/>
                </a:lnTo>
                <a:lnTo>
                  <a:pt x="1406" y="195"/>
                </a:lnTo>
                <a:lnTo>
                  <a:pt x="1402" y="201"/>
                </a:lnTo>
                <a:lnTo>
                  <a:pt x="1398" y="204"/>
                </a:lnTo>
                <a:lnTo>
                  <a:pt x="1398" y="204"/>
                </a:lnTo>
                <a:lnTo>
                  <a:pt x="1395" y="206"/>
                </a:lnTo>
                <a:lnTo>
                  <a:pt x="1395" y="206"/>
                </a:lnTo>
                <a:lnTo>
                  <a:pt x="1391" y="206"/>
                </a:lnTo>
                <a:lnTo>
                  <a:pt x="1383" y="208"/>
                </a:lnTo>
                <a:lnTo>
                  <a:pt x="1381" y="208"/>
                </a:lnTo>
                <a:lnTo>
                  <a:pt x="1377" y="208"/>
                </a:lnTo>
                <a:lnTo>
                  <a:pt x="1368" y="204"/>
                </a:lnTo>
                <a:lnTo>
                  <a:pt x="1366" y="204"/>
                </a:lnTo>
                <a:lnTo>
                  <a:pt x="1364" y="199"/>
                </a:lnTo>
                <a:lnTo>
                  <a:pt x="1360" y="195"/>
                </a:lnTo>
                <a:lnTo>
                  <a:pt x="1356" y="193"/>
                </a:lnTo>
                <a:lnTo>
                  <a:pt x="1351" y="193"/>
                </a:lnTo>
                <a:lnTo>
                  <a:pt x="1347" y="191"/>
                </a:lnTo>
                <a:lnTo>
                  <a:pt x="1343" y="191"/>
                </a:lnTo>
                <a:lnTo>
                  <a:pt x="1341" y="191"/>
                </a:lnTo>
                <a:lnTo>
                  <a:pt x="1337" y="193"/>
                </a:lnTo>
                <a:lnTo>
                  <a:pt x="1333" y="195"/>
                </a:lnTo>
                <a:lnTo>
                  <a:pt x="1331" y="197"/>
                </a:lnTo>
                <a:lnTo>
                  <a:pt x="1335" y="199"/>
                </a:lnTo>
                <a:lnTo>
                  <a:pt x="1337" y="204"/>
                </a:lnTo>
                <a:lnTo>
                  <a:pt x="1337" y="206"/>
                </a:lnTo>
                <a:lnTo>
                  <a:pt x="1339" y="206"/>
                </a:lnTo>
                <a:lnTo>
                  <a:pt x="1341" y="208"/>
                </a:lnTo>
                <a:lnTo>
                  <a:pt x="1343" y="208"/>
                </a:lnTo>
                <a:lnTo>
                  <a:pt x="1345" y="208"/>
                </a:lnTo>
                <a:lnTo>
                  <a:pt x="1345" y="210"/>
                </a:lnTo>
                <a:lnTo>
                  <a:pt x="1349" y="212"/>
                </a:lnTo>
                <a:lnTo>
                  <a:pt x="1349" y="212"/>
                </a:lnTo>
                <a:lnTo>
                  <a:pt x="1349" y="214"/>
                </a:lnTo>
                <a:lnTo>
                  <a:pt x="1347" y="214"/>
                </a:lnTo>
                <a:lnTo>
                  <a:pt x="1343" y="214"/>
                </a:lnTo>
                <a:lnTo>
                  <a:pt x="1339" y="214"/>
                </a:lnTo>
                <a:lnTo>
                  <a:pt x="1335" y="214"/>
                </a:lnTo>
                <a:lnTo>
                  <a:pt x="1331" y="214"/>
                </a:lnTo>
                <a:lnTo>
                  <a:pt x="1326" y="216"/>
                </a:lnTo>
                <a:lnTo>
                  <a:pt x="1324" y="216"/>
                </a:lnTo>
                <a:lnTo>
                  <a:pt x="1322" y="218"/>
                </a:lnTo>
                <a:lnTo>
                  <a:pt x="1312" y="224"/>
                </a:lnTo>
                <a:lnTo>
                  <a:pt x="1310" y="229"/>
                </a:lnTo>
                <a:lnTo>
                  <a:pt x="1310" y="233"/>
                </a:lnTo>
                <a:lnTo>
                  <a:pt x="1314" y="235"/>
                </a:lnTo>
                <a:lnTo>
                  <a:pt x="1322" y="235"/>
                </a:lnTo>
                <a:lnTo>
                  <a:pt x="1324" y="235"/>
                </a:lnTo>
                <a:lnTo>
                  <a:pt x="1324" y="233"/>
                </a:lnTo>
                <a:lnTo>
                  <a:pt x="1324" y="229"/>
                </a:lnTo>
                <a:lnTo>
                  <a:pt x="1326" y="224"/>
                </a:lnTo>
                <a:lnTo>
                  <a:pt x="1326" y="231"/>
                </a:lnTo>
                <a:lnTo>
                  <a:pt x="1326" y="237"/>
                </a:lnTo>
                <a:lnTo>
                  <a:pt x="1331" y="235"/>
                </a:lnTo>
                <a:lnTo>
                  <a:pt x="1341" y="237"/>
                </a:lnTo>
                <a:lnTo>
                  <a:pt x="1341" y="231"/>
                </a:lnTo>
                <a:lnTo>
                  <a:pt x="1343" y="235"/>
                </a:lnTo>
                <a:lnTo>
                  <a:pt x="1347" y="235"/>
                </a:lnTo>
                <a:lnTo>
                  <a:pt x="1351" y="237"/>
                </a:lnTo>
                <a:lnTo>
                  <a:pt x="1354" y="233"/>
                </a:lnTo>
                <a:lnTo>
                  <a:pt x="1356" y="231"/>
                </a:lnTo>
                <a:lnTo>
                  <a:pt x="1356" y="231"/>
                </a:lnTo>
                <a:lnTo>
                  <a:pt x="1356" y="233"/>
                </a:lnTo>
                <a:lnTo>
                  <a:pt x="1358" y="233"/>
                </a:lnTo>
                <a:lnTo>
                  <a:pt x="1360" y="235"/>
                </a:lnTo>
                <a:lnTo>
                  <a:pt x="1366" y="237"/>
                </a:lnTo>
                <a:lnTo>
                  <a:pt x="1370" y="239"/>
                </a:lnTo>
                <a:lnTo>
                  <a:pt x="1375" y="239"/>
                </a:lnTo>
                <a:lnTo>
                  <a:pt x="1387" y="237"/>
                </a:lnTo>
                <a:lnTo>
                  <a:pt x="1387" y="229"/>
                </a:lnTo>
                <a:lnTo>
                  <a:pt x="1391" y="233"/>
                </a:lnTo>
                <a:lnTo>
                  <a:pt x="1393" y="235"/>
                </a:lnTo>
                <a:lnTo>
                  <a:pt x="1400" y="235"/>
                </a:lnTo>
                <a:lnTo>
                  <a:pt x="1416" y="235"/>
                </a:lnTo>
                <a:lnTo>
                  <a:pt x="1416" y="233"/>
                </a:lnTo>
                <a:lnTo>
                  <a:pt x="1416" y="231"/>
                </a:lnTo>
                <a:lnTo>
                  <a:pt x="1414" y="229"/>
                </a:lnTo>
                <a:lnTo>
                  <a:pt x="1412" y="227"/>
                </a:lnTo>
                <a:lnTo>
                  <a:pt x="1412" y="227"/>
                </a:lnTo>
                <a:lnTo>
                  <a:pt x="1414" y="229"/>
                </a:lnTo>
                <a:lnTo>
                  <a:pt x="1414" y="229"/>
                </a:lnTo>
                <a:lnTo>
                  <a:pt x="1416" y="229"/>
                </a:lnTo>
                <a:lnTo>
                  <a:pt x="1419" y="229"/>
                </a:lnTo>
                <a:lnTo>
                  <a:pt x="1419" y="229"/>
                </a:lnTo>
                <a:lnTo>
                  <a:pt x="1423" y="233"/>
                </a:lnTo>
                <a:lnTo>
                  <a:pt x="1425" y="233"/>
                </a:lnTo>
                <a:lnTo>
                  <a:pt x="1425" y="233"/>
                </a:lnTo>
                <a:lnTo>
                  <a:pt x="1427" y="233"/>
                </a:lnTo>
                <a:lnTo>
                  <a:pt x="1429" y="233"/>
                </a:lnTo>
                <a:lnTo>
                  <a:pt x="1431" y="233"/>
                </a:lnTo>
                <a:lnTo>
                  <a:pt x="1433" y="233"/>
                </a:lnTo>
                <a:lnTo>
                  <a:pt x="1435" y="235"/>
                </a:lnTo>
                <a:lnTo>
                  <a:pt x="1437" y="237"/>
                </a:lnTo>
                <a:lnTo>
                  <a:pt x="1437" y="237"/>
                </a:lnTo>
                <a:lnTo>
                  <a:pt x="1435" y="239"/>
                </a:lnTo>
                <a:lnTo>
                  <a:pt x="1435" y="241"/>
                </a:lnTo>
                <a:lnTo>
                  <a:pt x="1435" y="241"/>
                </a:lnTo>
                <a:lnTo>
                  <a:pt x="1435" y="243"/>
                </a:lnTo>
                <a:lnTo>
                  <a:pt x="1437" y="243"/>
                </a:lnTo>
                <a:lnTo>
                  <a:pt x="1439" y="243"/>
                </a:lnTo>
                <a:lnTo>
                  <a:pt x="1446" y="241"/>
                </a:lnTo>
                <a:lnTo>
                  <a:pt x="1450" y="241"/>
                </a:lnTo>
                <a:lnTo>
                  <a:pt x="1456" y="239"/>
                </a:lnTo>
                <a:lnTo>
                  <a:pt x="1458" y="237"/>
                </a:lnTo>
                <a:lnTo>
                  <a:pt x="1460" y="237"/>
                </a:lnTo>
                <a:lnTo>
                  <a:pt x="1465" y="235"/>
                </a:lnTo>
                <a:lnTo>
                  <a:pt x="1473" y="231"/>
                </a:lnTo>
                <a:lnTo>
                  <a:pt x="1475" y="229"/>
                </a:lnTo>
                <a:lnTo>
                  <a:pt x="1477" y="227"/>
                </a:lnTo>
                <a:lnTo>
                  <a:pt x="1477" y="222"/>
                </a:lnTo>
                <a:lnTo>
                  <a:pt x="1475" y="220"/>
                </a:lnTo>
                <a:lnTo>
                  <a:pt x="1473" y="218"/>
                </a:lnTo>
                <a:lnTo>
                  <a:pt x="1473" y="218"/>
                </a:lnTo>
                <a:lnTo>
                  <a:pt x="1471" y="220"/>
                </a:lnTo>
                <a:lnTo>
                  <a:pt x="1469" y="220"/>
                </a:lnTo>
                <a:lnTo>
                  <a:pt x="1467" y="222"/>
                </a:lnTo>
                <a:lnTo>
                  <a:pt x="1463" y="222"/>
                </a:lnTo>
                <a:lnTo>
                  <a:pt x="1460" y="220"/>
                </a:lnTo>
                <a:lnTo>
                  <a:pt x="1458" y="218"/>
                </a:lnTo>
                <a:lnTo>
                  <a:pt x="1458" y="218"/>
                </a:lnTo>
                <a:lnTo>
                  <a:pt x="1458" y="216"/>
                </a:lnTo>
                <a:lnTo>
                  <a:pt x="1458" y="214"/>
                </a:lnTo>
                <a:lnTo>
                  <a:pt x="1456" y="212"/>
                </a:lnTo>
                <a:lnTo>
                  <a:pt x="1450" y="212"/>
                </a:lnTo>
                <a:lnTo>
                  <a:pt x="1446" y="214"/>
                </a:lnTo>
                <a:lnTo>
                  <a:pt x="1446" y="214"/>
                </a:lnTo>
                <a:lnTo>
                  <a:pt x="1439" y="212"/>
                </a:lnTo>
                <a:lnTo>
                  <a:pt x="1437" y="210"/>
                </a:lnTo>
                <a:lnTo>
                  <a:pt x="1433" y="210"/>
                </a:lnTo>
                <a:lnTo>
                  <a:pt x="1431" y="210"/>
                </a:lnTo>
                <a:lnTo>
                  <a:pt x="1427" y="212"/>
                </a:lnTo>
                <a:lnTo>
                  <a:pt x="1423" y="212"/>
                </a:lnTo>
                <a:lnTo>
                  <a:pt x="1423" y="212"/>
                </a:lnTo>
                <a:lnTo>
                  <a:pt x="1421" y="212"/>
                </a:lnTo>
                <a:lnTo>
                  <a:pt x="1419" y="210"/>
                </a:lnTo>
                <a:lnTo>
                  <a:pt x="1419" y="210"/>
                </a:lnTo>
                <a:lnTo>
                  <a:pt x="1423" y="210"/>
                </a:lnTo>
                <a:lnTo>
                  <a:pt x="1427" y="210"/>
                </a:lnTo>
                <a:lnTo>
                  <a:pt x="1429" y="208"/>
                </a:lnTo>
                <a:lnTo>
                  <a:pt x="1431" y="208"/>
                </a:lnTo>
                <a:lnTo>
                  <a:pt x="1429" y="208"/>
                </a:lnTo>
                <a:lnTo>
                  <a:pt x="1427" y="206"/>
                </a:lnTo>
                <a:lnTo>
                  <a:pt x="1425" y="204"/>
                </a:lnTo>
                <a:lnTo>
                  <a:pt x="1425" y="201"/>
                </a:lnTo>
                <a:lnTo>
                  <a:pt x="1427" y="204"/>
                </a:lnTo>
                <a:lnTo>
                  <a:pt x="1429" y="204"/>
                </a:lnTo>
                <a:lnTo>
                  <a:pt x="1435" y="208"/>
                </a:lnTo>
                <a:lnTo>
                  <a:pt x="1439" y="210"/>
                </a:lnTo>
                <a:lnTo>
                  <a:pt x="1444" y="210"/>
                </a:lnTo>
                <a:lnTo>
                  <a:pt x="1450" y="210"/>
                </a:lnTo>
                <a:lnTo>
                  <a:pt x="1460" y="208"/>
                </a:lnTo>
                <a:lnTo>
                  <a:pt x="1465" y="208"/>
                </a:lnTo>
                <a:lnTo>
                  <a:pt x="1467" y="208"/>
                </a:lnTo>
                <a:lnTo>
                  <a:pt x="1471" y="208"/>
                </a:lnTo>
                <a:lnTo>
                  <a:pt x="1473" y="206"/>
                </a:lnTo>
                <a:lnTo>
                  <a:pt x="1475" y="204"/>
                </a:lnTo>
                <a:lnTo>
                  <a:pt x="1477" y="204"/>
                </a:lnTo>
                <a:lnTo>
                  <a:pt x="1477" y="199"/>
                </a:lnTo>
                <a:lnTo>
                  <a:pt x="1477" y="195"/>
                </a:lnTo>
                <a:lnTo>
                  <a:pt x="1477" y="193"/>
                </a:lnTo>
                <a:lnTo>
                  <a:pt x="1477" y="191"/>
                </a:lnTo>
                <a:lnTo>
                  <a:pt x="1477" y="189"/>
                </a:lnTo>
                <a:lnTo>
                  <a:pt x="1486" y="189"/>
                </a:lnTo>
                <a:lnTo>
                  <a:pt x="1492" y="191"/>
                </a:lnTo>
                <a:lnTo>
                  <a:pt x="1496" y="189"/>
                </a:lnTo>
                <a:lnTo>
                  <a:pt x="1502" y="189"/>
                </a:lnTo>
                <a:lnTo>
                  <a:pt x="1507" y="189"/>
                </a:lnTo>
                <a:lnTo>
                  <a:pt x="1507" y="189"/>
                </a:lnTo>
                <a:lnTo>
                  <a:pt x="1509" y="187"/>
                </a:lnTo>
                <a:lnTo>
                  <a:pt x="1513" y="180"/>
                </a:lnTo>
                <a:lnTo>
                  <a:pt x="1519" y="178"/>
                </a:lnTo>
                <a:lnTo>
                  <a:pt x="1517" y="176"/>
                </a:lnTo>
                <a:lnTo>
                  <a:pt x="1515" y="176"/>
                </a:lnTo>
                <a:lnTo>
                  <a:pt x="1504" y="172"/>
                </a:lnTo>
                <a:lnTo>
                  <a:pt x="1500" y="172"/>
                </a:lnTo>
                <a:lnTo>
                  <a:pt x="1500" y="172"/>
                </a:lnTo>
                <a:lnTo>
                  <a:pt x="1507" y="172"/>
                </a:lnTo>
                <a:lnTo>
                  <a:pt x="1515" y="172"/>
                </a:lnTo>
                <a:lnTo>
                  <a:pt x="1523" y="170"/>
                </a:lnTo>
                <a:lnTo>
                  <a:pt x="1527" y="168"/>
                </a:lnTo>
                <a:lnTo>
                  <a:pt x="1527" y="168"/>
                </a:lnTo>
                <a:lnTo>
                  <a:pt x="1530" y="166"/>
                </a:lnTo>
                <a:lnTo>
                  <a:pt x="1530" y="164"/>
                </a:lnTo>
                <a:lnTo>
                  <a:pt x="1527" y="164"/>
                </a:lnTo>
                <a:lnTo>
                  <a:pt x="1519" y="162"/>
                </a:lnTo>
                <a:lnTo>
                  <a:pt x="1515" y="159"/>
                </a:lnTo>
                <a:lnTo>
                  <a:pt x="1509" y="159"/>
                </a:lnTo>
                <a:lnTo>
                  <a:pt x="1507" y="157"/>
                </a:lnTo>
                <a:lnTo>
                  <a:pt x="1507" y="157"/>
                </a:lnTo>
                <a:lnTo>
                  <a:pt x="1502" y="155"/>
                </a:lnTo>
                <a:lnTo>
                  <a:pt x="1498" y="155"/>
                </a:lnTo>
                <a:lnTo>
                  <a:pt x="1494" y="155"/>
                </a:lnTo>
                <a:lnTo>
                  <a:pt x="1486" y="157"/>
                </a:lnTo>
                <a:lnTo>
                  <a:pt x="1481" y="157"/>
                </a:lnTo>
                <a:lnTo>
                  <a:pt x="1479" y="157"/>
                </a:lnTo>
                <a:lnTo>
                  <a:pt x="1477" y="157"/>
                </a:lnTo>
                <a:lnTo>
                  <a:pt x="1475" y="155"/>
                </a:lnTo>
                <a:lnTo>
                  <a:pt x="1471" y="155"/>
                </a:lnTo>
                <a:lnTo>
                  <a:pt x="1469" y="155"/>
                </a:lnTo>
                <a:lnTo>
                  <a:pt x="1469" y="153"/>
                </a:lnTo>
                <a:lnTo>
                  <a:pt x="1473" y="153"/>
                </a:lnTo>
                <a:lnTo>
                  <a:pt x="1477" y="153"/>
                </a:lnTo>
                <a:lnTo>
                  <a:pt x="1481" y="155"/>
                </a:lnTo>
                <a:lnTo>
                  <a:pt x="1486" y="155"/>
                </a:lnTo>
                <a:lnTo>
                  <a:pt x="1496" y="153"/>
                </a:lnTo>
                <a:lnTo>
                  <a:pt x="1498" y="153"/>
                </a:lnTo>
                <a:lnTo>
                  <a:pt x="1500" y="153"/>
                </a:lnTo>
                <a:lnTo>
                  <a:pt x="1504" y="153"/>
                </a:lnTo>
                <a:lnTo>
                  <a:pt x="1509" y="153"/>
                </a:lnTo>
                <a:lnTo>
                  <a:pt x="1513" y="153"/>
                </a:lnTo>
                <a:lnTo>
                  <a:pt x="1513" y="155"/>
                </a:lnTo>
                <a:lnTo>
                  <a:pt x="1517" y="155"/>
                </a:lnTo>
                <a:lnTo>
                  <a:pt x="1525" y="155"/>
                </a:lnTo>
                <a:lnTo>
                  <a:pt x="1527" y="155"/>
                </a:lnTo>
                <a:lnTo>
                  <a:pt x="1530" y="149"/>
                </a:lnTo>
                <a:lnTo>
                  <a:pt x="1525" y="149"/>
                </a:lnTo>
                <a:lnTo>
                  <a:pt x="1519" y="149"/>
                </a:lnTo>
                <a:lnTo>
                  <a:pt x="1517" y="149"/>
                </a:lnTo>
                <a:lnTo>
                  <a:pt x="1513" y="149"/>
                </a:lnTo>
                <a:lnTo>
                  <a:pt x="1507" y="147"/>
                </a:lnTo>
                <a:lnTo>
                  <a:pt x="1504" y="147"/>
                </a:lnTo>
                <a:lnTo>
                  <a:pt x="1502" y="143"/>
                </a:lnTo>
                <a:lnTo>
                  <a:pt x="1496" y="141"/>
                </a:lnTo>
                <a:lnTo>
                  <a:pt x="1494" y="141"/>
                </a:lnTo>
                <a:lnTo>
                  <a:pt x="1494" y="141"/>
                </a:lnTo>
                <a:lnTo>
                  <a:pt x="1500" y="141"/>
                </a:lnTo>
                <a:lnTo>
                  <a:pt x="1507" y="141"/>
                </a:lnTo>
                <a:lnTo>
                  <a:pt x="1511" y="143"/>
                </a:lnTo>
                <a:lnTo>
                  <a:pt x="1515" y="143"/>
                </a:lnTo>
                <a:lnTo>
                  <a:pt x="1517" y="143"/>
                </a:lnTo>
                <a:lnTo>
                  <a:pt x="1523" y="143"/>
                </a:lnTo>
                <a:lnTo>
                  <a:pt x="1530" y="143"/>
                </a:lnTo>
                <a:lnTo>
                  <a:pt x="1534" y="141"/>
                </a:lnTo>
                <a:lnTo>
                  <a:pt x="1536" y="141"/>
                </a:lnTo>
                <a:lnTo>
                  <a:pt x="1538" y="141"/>
                </a:lnTo>
                <a:lnTo>
                  <a:pt x="1544" y="141"/>
                </a:lnTo>
                <a:lnTo>
                  <a:pt x="1544" y="141"/>
                </a:lnTo>
                <a:lnTo>
                  <a:pt x="1546" y="141"/>
                </a:lnTo>
                <a:lnTo>
                  <a:pt x="1546" y="139"/>
                </a:lnTo>
                <a:lnTo>
                  <a:pt x="1546" y="136"/>
                </a:lnTo>
                <a:lnTo>
                  <a:pt x="1546" y="136"/>
                </a:lnTo>
                <a:lnTo>
                  <a:pt x="1544" y="132"/>
                </a:lnTo>
                <a:lnTo>
                  <a:pt x="1544" y="132"/>
                </a:lnTo>
                <a:lnTo>
                  <a:pt x="1540" y="132"/>
                </a:lnTo>
                <a:lnTo>
                  <a:pt x="1536" y="132"/>
                </a:lnTo>
                <a:lnTo>
                  <a:pt x="1527" y="130"/>
                </a:lnTo>
                <a:lnTo>
                  <a:pt x="1525" y="130"/>
                </a:lnTo>
                <a:lnTo>
                  <a:pt x="1530" y="128"/>
                </a:lnTo>
                <a:lnTo>
                  <a:pt x="1534" y="128"/>
                </a:lnTo>
                <a:lnTo>
                  <a:pt x="1538" y="130"/>
                </a:lnTo>
                <a:lnTo>
                  <a:pt x="1544" y="130"/>
                </a:lnTo>
                <a:lnTo>
                  <a:pt x="1559" y="134"/>
                </a:lnTo>
                <a:lnTo>
                  <a:pt x="1561" y="134"/>
                </a:lnTo>
                <a:lnTo>
                  <a:pt x="1565" y="134"/>
                </a:lnTo>
                <a:lnTo>
                  <a:pt x="1574" y="132"/>
                </a:lnTo>
                <a:lnTo>
                  <a:pt x="1576" y="132"/>
                </a:lnTo>
                <a:lnTo>
                  <a:pt x="1578" y="130"/>
                </a:lnTo>
                <a:lnTo>
                  <a:pt x="1578" y="128"/>
                </a:lnTo>
                <a:lnTo>
                  <a:pt x="1576" y="128"/>
                </a:lnTo>
                <a:lnTo>
                  <a:pt x="1574" y="128"/>
                </a:lnTo>
                <a:lnTo>
                  <a:pt x="1582" y="124"/>
                </a:lnTo>
                <a:lnTo>
                  <a:pt x="1586" y="122"/>
                </a:lnTo>
                <a:lnTo>
                  <a:pt x="1586" y="122"/>
                </a:lnTo>
                <a:lnTo>
                  <a:pt x="1582" y="120"/>
                </a:lnTo>
                <a:lnTo>
                  <a:pt x="1580" y="120"/>
                </a:lnTo>
                <a:lnTo>
                  <a:pt x="1569" y="122"/>
                </a:lnTo>
                <a:lnTo>
                  <a:pt x="1565" y="122"/>
                </a:lnTo>
                <a:lnTo>
                  <a:pt x="1563" y="120"/>
                </a:lnTo>
                <a:lnTo>
                  <a:pt x="1563" y="120"/>
                </a:lnTo>
                <a:lnTo>
                  <a:pt x="1565" y="120"/>
                </a:lnTo>
                <a:lnTo>
                  <a:pt x="1567" y="120"/>
                </a:lnTo>
                <a:lnTo>
                  <a:pt x="1569" y="120"/>
                </a:lnTo>
                <a:lnTo>
                  <a:pt x="1571" y="120"/>
                </a:lnTo>
                <a:lnTo>
                  <a:pt x="1578" y="118"/>
                </a:lnTo>
                <a:lnTo>
                  <a:pt x="1590" y="115"/>
                </a:lnTo>
                <a:lnTo>
                  <a:pt x="1590" y="115"/>
                </a:lnTo>
                <a:lnTo>
                  <a:pt x="1584" y="107"/>
                </a:lnTo>
                <a:lnTo>
                  <a:pt x="1584" y="107"/>
                </a:lnTo>
                <a:lnTo>
                  <a:pt x="1584" y="107"/>
                </a:lnTo>
                <a:lnTo>
                  <a:pt x="1588" y="109"/>
                </a:lnTo>
                <a:lnTo>
                  <a:pt x="1592" y="111"/>
                </a:lnTo>
                <a:lnTo>
                  <a:pt x="1595" y="111"/>
                </a:lnTo>
                <a:lnTo>
                  <a:pt x="1597" y="111"/>
                </a:lnTo>
                <a:lnTo>
                  <a:pt x="1601" y="111"/>
                </a:lnTo>
                <a:lnTo>
                  <a:pt x="1603" y="109"/>
                </a:lnTo>
                <a:lnTo>
                  <a:pt x="1609" y="105"/>
                </a:lnTo>
                <a:lnTo>
                  <a:pt x="1613" y="101"/>
                </a:lnTo>
                <a:lnTo>
                  <a:pt x="1626" y="97"/>
                </a:lnTo>
                <a:lnTo>
                  <a:pt x="1641" y="90"/>
                </a:lnTo>
                <a:lnTo>
                  <a:pt x="1647" y="86"/>
                </a:lnTo>
                <a:lnTo>
                  <a:pt x="1659" y="82"/>
                </a:lnTo>
                <a:lnTo>
                  <a:pt x="1668" y="76"/>
                </a:lnTo>
                <a:lnTo>
                  <a:pt x="1670" y="74"/>
                </a:lnTo>
                <a:lnTo>
                  <a:pt x="1662" y="74"/>
                </a:lnTo>
                <a:lnTo>
                  <a:pt x="1655" y="74"/>
                </a:lnTo>
                <a:lnTo>
                  <a:pt x="1618" y="82"/>
                </a:lnTo>
                <a:lnTo>
                  <a:pt x="1615" y="82"/>
                </a:lnTo>
                <a:lnTo>
                  <a:pt x="1611" y="82"/>
                </a:lnTo>
                <a:lnTo>
                  <a:pt x="1613" y="82"/>
                </a:lnTo>
                <a:lnTo>
                  <a:pt x="1639" y="74"/>
                </a:lnTo>
                <a:lnTo>
                  <a:pt x="1639" y="74"/>
                </a:lnTo>
                <a:lnTo>
                  <a:pt x="1641" y="74"/>
                </a:lnTo>
                <a:lnTo>
                  <a:pt x="1641" y="71"/>
                </a:lnTo>
                <a:lnTo>
                  <a:pt x="1643" y="69"/>
                </a:lnTo>
                <a:lnTo>
                  <a:pt x="1651" y="69"/>
                </a:lnTo>
                <a:lnTo>
                  <a:pt x="1655" y="69"/>
                </a:lnTo>
                <a:lnTo>
                  <a:pt x="1659" y="67"/>
                </a:lnTo>
                <a:lnTo>
                  <a:pt x="1659" y="67"/>
                </a:lnTo>
                <a:lnTo>
                  <a:pt x="1664" y="65"/>
                </a:lnTo>
                <a:lnTo>
                  <a:pt x="1672" y="65"/>
                </a:lnTo>
                <a:lnTo>
                  <a:pt x="1674" y="65"/>
                </a:lnTo>
                <a:lnTo>
                  <a:pt x="1678" y="63"/>
                </a:lnTo>
                <a:lnTo>
                  <a:pt x="1687" y="63"/>
                </a:lnTo>
                <a:lnTo>
                  <a:pt x="1701" y="57"/>
                </a:lnTo>
                <a:lnTo>
                  <a:pt x="1708" y="55"/>
                </a:lnTo>
                <a:lnTo>
                  <a:pt x="1710" y="53"/>
                </a:lnTo>
                <a:lnTo>
                  <a:pt x="1716" y="50"/>
                </a:lnTo>
                <a:lnTo>
                  <a:pt x="1720" y="46"/>
                </a:lnTo>
                <a:lnTo>
                  <a:pt x="1720" y="44"/>
                </a:lnTo>
                <a:lnTo>
                  <a:pt x="1720" y="42"/>
                </a:lnTo>
                <a:lnTo>
                  <a:pt x="1718" y="42"/>
                </a:lnTo>
                <a:lnTo>
                  <a:pt x="1716" y="40"/>
                </a:lnTo>
                <a:lnTo>
                  <a:pt x="1714" y="40"/>
                </a:lnTo>
                <a:lnTo>
                  <a:pt x="1703" y="38"/>
                </a:lnTo>
                <a:lnTo>
                  <a:pt x="1691" y="40"/>
                </a:lnTo>
                <a:lnTo>
                  <a:pt x="1691" y="40"/>
                </a:lnTo>
                <a:lnTo>
                  <a:pt x="1693" y="38"/>
                </a:lnTo>
                <a:lnTo>
                  <a:pt x="1693" y="38"/>
                </a:lnTo>
                <a:lnTo>
                  <a:pt x="1689" y="34"/>
                </a:lnTo>
                <a:lnTo>
                  <a:pt x="1687" y="32"/>
                </a:lnTo>
                <a:lnTo>
                  <a:pt x="1687" y="32"/>
                </a:lnTo>
                <a:lnTo>
                  <a:pt x="1687" y="32"/>
                </a:lnTo>
                <a:lnTo>
                  <a:pt x="1687" y="30"/>
                </a:lnTo>
                <a:lnTo>
                  <a:pt x="1689" y="30"/>
                </a:lnTo>
                <a:lnTo>
                  <a:pt x="1689" y="30"/>
                </a:lnTo>
                <a:lnTo>
                  <a:pt x="1687" y="27"/>
                </a:lnTo>
                <a:lnTo>
                  <a:pt x="1680" y="27"/>
                </a:lnTo>
                <a:lnTo>
                  <a:pt x="1678" y="27"/>
                </a:lnTo>
                <a:lnTo>
                  <a:pt x="1674" y="30"/>
                </a:lnTo>
                <a:lnTo>
                  <a:pt x="1674" y="30"/>
                </a:lnTo>
                <a:lnTo>
                  <a:pt x="1672" y="27"/>
                </a:lnTo>
                <a:lnTo>
                  <a:pt x="1670" y="25"/>
                </a:lnTo>
                <a:lnTo>
                  <a:pt x="1668" y="25"/>
                </a:lnTo>
                <a:lnTo>
                  <a:pt x="1666" y="25"/>
                </a:lnTo>
                <a:lnTo>
                  <a:pt x="1664" y="25"/>
                </a:lnTo>
                <a:lnTo>
                  <a:pt x="1664" y="25"/>
                </a:lnTo>
                <a:lnTo>
                  <a:pt x="1662" y="27"/>
                </a:lnTo>
                <a:lnTo>
                  <a:pt x="1662" y="30"/>
                </a:lnTo>
                <a:lnTo>
                  <a:pt x="1659" y="27"/>
                </a:lnTo>
                <a:lnTo>
                  <a:pt x="1657" y="27"/>
                </a:lnTo>
                <a:lnTo>
                  <a:pt x="1655" y="27"/>
                </a:lnTo>
                <a:lnTo>
                  <a:pt x="1649" y="27"/>
                </a:lnTo>
                <a:lnTo>
                  <a:pt x="1643" y="32"/>
                </a:lnTo>
                <a:lnTo>
                  <a:pt x="1639" y="32"/>
                </a:lnTo>
                <a:lnTo>
                  <a:pt x="1636" y="32"/>
                </a:lnTo>
                <a:lnTo>
                  <a:pt x="1632" y="34"/>
                </a:lnTo>
                <a:lnTo>
                  <a:pt x="1626" y="34"/>
                </a:lnTo>
                <a:lnTo>
                  <a:pt x="1620" y="34"/>
                </a:lnTo>
                <a:lnTo>
                  <a:pt x="1615" y="34"/>
                </a:lnTo>
                <a:lnTo>
                  <a:pt x="1618" y="34"/>
                </a:lnTo>
                <a:lnTo>
                  <a:pt x="1639" y="27"/>
                </a:lnTo>
                <a:lnTo>
                  <a:pt x="1643" y="25"/>
                </a:lnTo>
                <a:lnTo>
                  <a:pt x="1645" y="25"/>
                </a:lnTo>
                <a:lnTo>
                  <a:pt x="1645" y="23"/>
                </a:lnTo>
                <a:lnTo>
                  <a:pt x="1643" y="23"/>
                </a:lnTo>
                <a:lnTo>
                  <a:pt x="1630" y="23"/>
                </a:lnTo>
                <a:lnTo>
                  <a:pt x="1628" y="23"/>
                </a:lnTo>
                <a:lnTo>
                  <a:pt x="1624" y="23"/>
                </a:lnTo>
                <a:lnTo>
                  <a:pt x="1622" y="23"/>
                </a:lnTo>
                <a:lnTo>
                  <a:pt x="1618" y="21"/>
                </a:lnTo>
                <a:lnTo>
                  <a:pt x="1613" y="21"/>
                </a:lnTo>
                <a:lnTo>
                  <a:pt x="1601" y="21"/>
                </a:lnTo>
                <a:lnTo>
                  <a:pt x="1601" y="21"/>
                </a:lnTo>
                <a:lnTo>
                  <a:pt x="1597" y="19"/>
                </a:lnTo>
                <a:lnTo>
                  <a:pt x="1595" y="17"/>
                </a:lnTo>
                <a:lnTo>
                  <a:pt x="1595" y="17"/>
                </a:lnTo>
                <a:lnTo>
                  <a:pt x="1582" y="17"/>
                </a:lnTo>
                <a:lnTo>
                  <a:pt x="1578" y="19"/>
                </a:lnTo>
                <a:lnTo>
                  <a:pt x="1574" y="21"/>
                </a:lnTo>
                <a:lnTo>
                  <a:pt x="1574" y="21"/>
                </a:lnTo>
                <a:lnTo>
                  <a:pt x="1576" y="23"/>
                </a:lnTo>
                <a:lnTo>
                  <a:pt x="1580" y="25"/>
                </a:lnTo>
                <a:lnTo>
                  <a:pt x="1580" y="25"/>
                </a:lnTo>
                <a:lnTo>
                  <a:pt x="1578" y="23"/>
                </a:lnTo>
                <a:lnTo>
                  <a:pt x="1574" y="23"/>
                </a:lnTo>
                <a:lnTo>
                  <a:pt x="1565" y="17"/>
                </a:lnTo>
                <a:lnTo>
                  <a:pt x="1563" y="17"/>
                </a:lnTo>
                <a:lnTo>
                  <a:pt x="1553" y="19"/>
                </a:lnTo>
                <a:lnTo>
                  <a:pt x="1546" y="21"/>
                </a:lnTo>
                <a:lnTo>
                  <a:pt x="1544" y="23"/>
                </a:lnTo>
                <a:lnTo>
                  <a:pt x="1544" y="23"/>
                </a:lnTo>
                <a:lnTo>
                  <a:pt x="1544" y="25"/>
                </a:lnTo>
                <a:lnTo>
                  <a:pt x="1546" y="27"/>
                </a:lnTo>
                <a:lnTo>
                  <a:pt x="1553" y="30"/>
                </a:lnTo>
                <a:lnTo>
                  <a:pt x="1555" y="32"/>
                </a:lnTo>
                <a:lnTo>
                  <a:pt x="1546" y="30"/>
                </a:lnTo>
                <a:lnTo>
                  <a:pt x="1540" y="27"/>
                </a:lnTo>
                <a:lnTo>
                  <a:pt x="1536" y="25"/>
                </a:lnTo>
                <a:lnTo>
                  <a:pt x="1536" y="23"/>
                </a:lnTo>
                <a:lnTo>
                  <a:pt x="1534" y="21"/>
                </a:lnTo>
                <a:lnTo>
                  <a:pt x="1530" y="21"/>
                </a:lnTo>
                <a:lnTo>
                  <a:pt x="1511" y="19"/>
                </a:lnTo>
                <a:lnTo>
                  <a:pt x="1490" y="21"/>
                </a:lnTo>
                <a:lnTo>
                  <a:pt x="1492" y="23"/>
                </a:lnTo>
                <a:lnTo>
                  <a:pt x="1494" y="25"/>
                </a:lnTo>
                <a:lnTo>
                  <a:pt x="1500" y="27"/>
                </a:lnTo>
                <a:lnTo>
                  <a:pt x="1504" y="30"/>
                </a:lnTo>
                <a:lnTo>
                  <a:pt x="1504" y="32"/>
                </a:lnTo>
                <a:lnTo>
                  <a:pt x="1513" y="34"/>
                </a:lnTo>
                <a:lnTo>
                  <a:pt x="1513" y="36"/>
                </a:lnTo>
                <a:lnTo>
                  <a:pt x="1511" y="36"/>
                </a:lnTo>
                <a:lnTo>
                  <a:pt x="1507" y="38"/>
                </a:lnTo>
                <a:lnTo>
                  <a:pt x="1504" y="38"/>
                </a:lnTo>
                <a:lnTo>
                  <a:pt x="1502" y="36"/>
                </a:lnTo>
                <a:lnTo>
                  <a:pt x="1502" y="34"/>
                </a:lnTo>
                <a:lnTo>
                  <a:pt x="1500" y="34"/>
                </a:lnTo>
                <a:lnTo>
                  <a:pt x="1490" y="27"/>
                </a:lnTo>
                <a:lnTo>
                  <a:pt x="1486" y="25"/>
                </a:lnTo>
                <a:lnTo>
                  <a:pt x="1483" y="25"/>
                </a:lnTo>
                <a:lnTo>
                  <a:pt x="1477" y="25"/>
                </a:lnTo>
                <a:lnTo>
                  <a:pt x="1471" y="25"/>
                </a:lnTo>
                <a:lnTo>
                  <a:pt x="1460" y="23"/>
                </a:lnTo>
                <a:lnTo>
                  <a:pt x="1450" y="23"/>
                </a:lnTo>
                <a:lnTo>
                  <a:pt x="1446" y="25"/>
                </a:lnTo>
                <a:lnTo>
                  <a:pt x="1446" y="25"/>
                </a:lnTo>
                <a:lnTo>
                  <a:pt x="1450" y="27"/>
                </a:lnTo>
                <a:lnTo>
                  <a:pt x="1452" y="27"/>
                </a:lnTo>
                <a:lnTo>
                  <a:pt x="1454" y="30"/>
                </a:lnTo>
                <a:lnTo>
                  <a:pt x="1460" y="32"/>
                </a:lnTo>
                <a:lnTo>
                  <a:pt x="1467" y="32"/>
                </a:lnTo>
                <a:lnTo>
                  <a:pt x="1467" y="34"/>
                </a:lnTo>
                <a:lnTo>
                  <a:pt x="1463" y="34"/>
                </a:lnTo>
                <a:lnTo>
                  <a:pt x="1448" y="32"/>
                </a:lnTo>
                <a:lnTo>
                  <a:pt x="1439" y="30"/>
                </a:lnTo>
                <a:lnTo>
                  <a:pt x="1433" y="30"/>
                </a:lnTo>
                <a:lnTo>
                  <a:pt x="1433" y="30"/>
                </a:lnTo>
                <a:lnTo>
                  <a:pt x="1431" y="30"/>
                </a:lnTo>
                <a:lnTo>
                  <a:pt x="1431" y="32"/>
                </a:lnTo>
                <a:lnTo>
                  <a:pt x="1437" y="36"/>
                </a:lnTo>
                <a:lnTo>
                  <a:pt x="1435" y="36"/>
                </a:lnTo>
                <a:lnTo>
                  <a:pt x="1431" y="36"/>
                </a:lnTo>
                <a:lnTo>
                  <a:pt x="1425" y="34"/>
                </a:lnTo>
                <a:lnTo>
                  <a:pt x="1423" y="34"/>
                </a:lnTo>
                <a:lnTo>
                  <a:pt x="1419" y="34"/>
                </a:lnTo>
                <a:lnTo>
                  <a:pt x="1419" y="36"/>
                </a:lnTo>
                <a:lnTo>
                  <a:pt x="1421" y="38"/>
                </a:lnTo>
                <a:lnTo>
                  <a:pt x="1425" y="38"/>
                </a:lnTo>
                <a:lnTo>
                  <a:pt x="1425" y="40"/>
                </a:lnTo>
                <a:lnTo>
                  <a:pt x="1419" y="40"/>
                </a:lnTo>
                <a:lnTo>
                  <a:pt x="1416" y="40"/>
                </a:lnTo>
                <a:lnTo>
                  <a:pt x="1412" y="42"/>
                </a:lnTo>
                <a:lnTo>
                  <a:pt x="1412" y="42"/>
                </a:lnTo>
                <a:lnTo>
                  <a:pt x="1416" y="44"/>
                </a:lnTo>
                <a:lnTo>
                  <a:pt x="1421" y="46"/>
                </a:lnTo>
                <a:lnTo>
                  <a:pt x="1427" y="50"/>
                </a:lnTo>
                <a:lnTo>
                  <a:pt x="1448" y="55"/>
                </a:lnTo>
                <a:lnTo>
                  <a:pt x="1454" y="59"/>
                </a:lnTo>
                <a:lnTo>
                  <a:pt x="1456" y="61"/>
                </a:lnTo>
                <a:lnTo>
                  <a:pt x="1456" y="61"/>
                </a:lnTo>
                <a:lnTo>
                  <a:pt x="1454" y="61"/>
                </a:lnTo>
                <a:lnTo>
                  <a:pt x="1450" y="59"/>
                </a:lnTo>
                <a:lnTo>
                  <a:pt x="1446" y="57"/>
                </a:lnTo>
                <a:lnTo>
                  <a:pt x="1442" y="57"/>
                </a:lnTo>
                <a:lnTo>
                  <a:pt x="1425" y="53"/>
                </a:lnTo>
                <a:lnTo>
                  <a:pt x="1416" y="48"/>
                </a:lnTo>
                <a:lnTo>
                  <a:pt x="1412" y="48"/>
                </a:lnTo>
                <a:lnTo>
                  <a:pt x="1410" y="48"/>
                </a:lnTo>
                <a:lnTo>
                  <a:pt x="1410" y="48"/>
                </a:lnTo>
                <a:lnTo>
                  <a:pt x="1408" y="50"/>
                </a:lnTo>
                <a:lnTo>
                  <a:pt x="1410" y="50"/>
                </a:lnTo>
                <a:lnTo>
                  <a:pt x="1414" y="53"/>
                </a:lnTo>
                <a:lnTo>
                  <a:pt x="1414" y="55"/>
                </a:lnTo>
                <a:lnTo>
                  <a:pt x="1410" y="55"/>
                </a:lnTo>
                <a:lnTo>
                  <a:pt x="1408" y="53"/>
                </a:lnTo>
                <a:lnTo>
                  <a:pt x="1406" y="53"/>
                </a:lnTo>
                <a:lnTo>
                  <a:pt x="1402" y="50"/>
                </a:lnTo>
                <a:lnTo>
                  <a:pt x="1398" y="46"/>
                </a:lnTo>
                <a:lnTo>
                  <a:pt x="1393" y="44"/>
                </a:lnTo>
                <a:lnTo>
                  <a:pt x="1385" y="44"/>
                </a:lnTo>
                <a:lnTo>
                  <a:pt x="1383" y="42"/>
                </a:lnTo>
                <a:lnTo>
                  <a:pt x="1381" y="42"/>
                </a:lnTo>
                <a:lnTo>
                  <a:pt x="1379" y="40"/>
                </a:lnTo>
                <a:lnTo>
                  <a:pt x="1372" y="42"/>
                </a:lnTo>
                <a:lnTo>
                  <a:pt x="1370" y="44"/>
                </a:lnTo>
                <a:lnTo>
                  <a:pt x="1364" y="46"/>
                </a:lnTo>
                <a:lnTo>
                  <a:pt x="1362" y="46"/>
                </a:lnTo>
                <a:lnTo>
                  <a:pt x="1360" y="48"/>
                </a:lnTo>
                <a:lnTo>
                  <a:pt x="1354" y="48"/>
                </a:lnTo>
                <a:lnTo>
                  <a:pt x="1354" y="50"/>
                </a:lnTo>
                <a:lnTo>
                  <a:pt x="1372" y="55"/>
                </a:lnTo>
                <a:lnTo>
                  <a:pt x="1375" y="57"/>
                </a:lnTo>
                <a:lnTo>
                  <a:pt x="1375" y="57"/>
                </a:lnTo>
                <a:lnTo>
                  <a:pt x="1377" y="57"/>
                </a:lnTo>
                <a:lnTo>
                  <a:pt x="1370" y="57"/>
                </a:lnTo>
                <a:lnTo>
                  <a:pt x="1368" y="59"/>
                </a:lnTo>
                <a:lnTo>
                  <a:pt x="1366" y="59"/>
                </a:lnTo>
                <a:lnTo>
                  <a:pt x="1364" y="57"/>
                </a:lnTo>
                <a:lnTo>
                  <a:pt x="1360" y="57"/>
                </a:lnTo>
                <a:lnTo>
                  <a:pt x="1356" y="55"/>
                </a:lnTo>
                <a:lnTo>
                  <a:pt x="1354" y="55"/>
                </a:lnTo>
                <a:lnTo>
                  <a:pt x="1349" y="55"/>
                </a:lnTo>
                <a:lnTo>
                  <a:pt x="1347" y="57"/>
                </a:lnTo>
                <a:lnTo>
                  <a:pt x="1347" y="59"/>
                </a:lnTo>
                <a:lnTo>
                  <a:pt x="1345" y="57"/>
                </a:lnTo>
                <a:lnTo>
                  <a:pt x="1341" y="55"/>
                </a:lnTo>
                <a:lnTo>
                  <a:pt x="1339" y="55"/>
                </a:lnTo>
                <a:lnTo>
                  <a:pt x="1333" y="53"/>
                </a:lnTo>
                <a:lnTo>
                  <a:pt x="1324" y="55"/>
                </a:lnTo>
                <a:lnTo>
                  <a:pt x="1320" y="57"/>
                </a:lnTo>
                <a:lnTo>
                  <a:pt x="1316" y="59"/>
                </a:lnTo>
                <a:lnTo>
                  <a:pt x="1314" y="59"/>
                </a:lnTo>
                <a:lnTo>
                  <a:pt x="1310" y="61"/>
                </a:lnTo>
                <a:lnTo>
                  <a:pt x="1301" y="61"/>
                </a:lnTo>
                <a:lnTo>
                  <a:pt x="1297" y="61"/>
                </a:lnTo>
                <a:lnTo>
                  <a:pt x="1291" y="63"/>
                </a:lnTo>
                <a:lnTo>
                  <a:pt x="1287" y="63"/>
                </a:lnTo>
                <a:lnTo>
                  <a:pt x="1282" y="65"/>
                </a:lnTo>
                <a:lnTo>
                  <a:pt x="1280" y="67"/>
                </a:lnTo>
                <a:lnTo>
                  <a:pt x="1280" y="69"/>
                </a:lnTo>
                <a:lnTo>
                  <a:pt x="1284" y="71"/>
                </a:lnTo>
                <a:lnTo>
                  <a:pt x="1284" y="71"/>
                </a:lnTo>
                <a:close/>
                <a:moveTo>
                  <a:pt x="2328" y="59"/>
                </a:moveTo>
                <a:lnTo>
                  <a:pt x="2332" y="63"/>
                </a:lnTo>
                <a:lnTo>
                  <a:pt x="2336" y="63"/>
                </a:lnTo>
                <a:lnTo>
                  <a:pt x="2336" y="61"/>
                </a:lnTo>
                <a:lnTo>
                  <a:pt x="2334" y="59"/>
                </a:lnTo>
                <a:lnTo>
                  <a:pt x="2332" y="55"/>
                </a:lnTo>
                <a:lnTo>
                  <a:pt x="2328" y="53"/>
                </a:lnTo>
                <a:lnTo>
                  <a:pt x="2326" y="53"/>
                </a:lnTo>
                <a:lnTo>
                  <a:pt x="2324" y="55"/>
                </a:lnTo>
                <a:lnTo>
                  <a:pt x="2324" y="57"/>
                </a:lnTo>
                <a:lnTo>
                  <a:pt x="2328" y="59"/>
                </a:lnTo>
                <a:close/>
                <a:moveTo>
                  <a:pt x="1930" y="44"/>
                </a:moveTo>
                <a:lnTo>
                  <a:pt x="1938" y="46"/>
                </a:lnTo>
                <a:lnTo>
                  <a:pt x="1949" y="50"/>
                </a:lnTo>
                <a:lnTo>
                  <a:pt x="1955" y="55"/>
                </a:lnTo>
                <a:lnTo>
                  <a:pt x="1957" y="55"/>
                </a:lnTo>
                <a:lnTo>
                  <a:pt x="1959" y="48"/>
                </a:lnTo>
                <a:lnTo>
                  <a:pt x="1959" y="42"/>
                </a:lnTo>
                <a:lnTo>
                  <a:pt x="1957" y="40"/>
                </a:lnTo>
                <a:lnTo>
                  <a:pt x="1951" y="36"/>
                </a:lnTo>
                <a:lnTo>
                  <a:pt x="1936" y="32"/>
                </a:lnTo>
                <a:lnTo>
                  <a:pt x="1930" y="34"/>
                </a:lnTo>
                <a:lnTo>
                  <a:pt x="1923" y="34"/>
                </a:lnTo>
                <a:lnTo>
                  <a:pt x="1921" y="36"/>
                </a:lnTo>
                <a:lnTo>
                  <a:pt x="1921" y="38"/>
                </a:lnTo>
                <a:lnTo>
                  <a:pt x="1930" y="44"/>
                </a:lnTo>
                <a:close/>
                <a:moveTo>
                  <a:pt x="1557" y="371"/>
                </a:moveTo>
                <a:lnTo>
                  <a:pt x="1555" y="369"/>
                </a:lnTo>
                <a:lnTo>
                  <a:pt x="1551" y="369"/>
                </a:lnTo>
                <a:lnTo>
                  <a:pt x="1548" y="371"/>
                </a:lnTo>
                <a:lnTo>
                  <a:pt x="1546" y="373"/>
                </a:lnTo>
                <a:lnTo>
                  <a:pt x="1546" y="373"/>
                </a:lnTo>
                <a:lnTo>
                  <a:pt x="1546" y="378"/>
                </a:lnTo>
                <a:lnTo>
                  <a:pt x="1548" y="380"/>
                </a:lnTo>
                <a:lnTo>
                  <a:pt x="1546" y="378"/>
                </a:lnTo>
                <a:lnTo>
                  <a:pt x="1544" y="378"/>
                </a:lnTo>
                <a:lnTo>
                  <a:pt x="1542" y="373"/>
                </a:lnTo>
                <a:lnTo>
                  <a:pt x="1542" y="373"/>
                </a:lnTo>
                <a:lnTo>
                  <a:pt x="1540" y="371"/>
                </a:lnTo>
                <a:lnTo>
                  <a:pt x="1538" y="373"/>
                </a:lnTo>
                <a:lnTo>
                  <a:pt x="1536" y="375"/>
                </a:lnTo>
                <a:lnTo>
                  <a:pt x="1534" y="375"/>
                </a:lnTo>
                <a:lnTo>
                  <a:pt x="1534" y="375"/>
                </a:lnTo>
                <a:lnTo>
                  <a:pt x="1538" y="371"/>
                </a:lnTo>
                <a:lnTo>
                  <a:pt x="1540" y="367"/>
                </a:lnTo>
                <a:lnTo>
                  <a:pt x="1540" y="367"/>
                </a:lnTo>
                <a:lnTo>
                  <a:pt x="1538" y="367"/>
                </a:lnTo>
                <a:lnTo>
                  <a:pt x="1538" y="367"/>
                </a:lnTo>
                <a:lnTo>
                  <a:pt x="1536" y="367"/>
                </a:lnTo>
                <a:lnTo>
                  <a:pt x="1534" y="369"/>
                </a:lnTo>
                <a:lnTo>
                  <a:pt x="1530" y="369"/>
                </a:lnTo>
                <a:lnTo>
                  <a:pt x="1530" y="369"/>
                </a:lnTo>
                <a:lnTo>
                  <a:pt x="1527" y="371"/>
                </a:lnTo>
                <a:lnTo>
                  <a:pt x="1525" y="375"/>
                </a:lnTo>
                <a:lnTo>
                  <a:pt x="1525" y="378"/>
                </a:lnTo>
                <a:lnTo>
                  <a:pt x="1521" y="382"/>
                </a:lnTo>
                <a:lnTo>
                  <a:pt x="1521" y="382"/>
                </a:lnTo>
                <a:lnTo>
                  <a:pt x="1521" y="380"/>
                </a:lnTo>
                <a:lnTo>
                  <a:pt x="1523" y="375"/>
                </a:lnTo>
                <a:lnTo>
                  <a:pt x="1523" y="375"/>
                </a:lnTo>
                <a:lnTo>
                  <a:pt x="1523" y="373"/>
                </a:lnTo>
                <a:lnTo>
                  <a:pt x="1523" y="371"/>
                </a:lnTo>
                <a:lnTo>
                  <a:pt x="1525" y="369"/>
                </a:lnTo>
                <a:lnTo>
                  <a:pt x="1525" y="369"/>
                </a:lnTo>
                <a:lnTo>
                  <a:pt x="1521" y="369"/>
                </a:lnTo>
                <a:lnTo>
                  <a:pt x="1519" y="369"/>
                </a:lnTo>
                <a:lnTo>
                  <a:pt x="1519" y="369"/>
                </a:lnTo>
                <a:lnTo>
                  <a:pt x="1523" y="367"/>
                </a:lnTo>
                <a:lnTo>
                  <a:pt x="1523" y="367"/>
                </a:lnTo>
                <a:lnTo>
                  <a:pt x="1527" y="367"/>
                </a:lnTo>
                <a:lnTo>
                  <a:pt x="1532" y="365"/>
                </a:lnTo>
                <a:lnTo>
                  <a:pt x="1532" y="363"/>
                </a:lnTo>
                <a:lnTo>
                  <a:pt x="1532" y="363"/>
                </a:lnTo>
                <a:lnTo>
                  <a:pt x="1532" y="361"/>
                </a:lnTo>
                <a:lnTo>
                  <a:pt x="1532" y="359"/>
                </a:lnTo>
                <a:lnTo>
                  <a:pt x="1532" y="359"/>
                </a:lnTo>
                <a:lnTo>
                  <a:pt x="1530" y="359"/>
                </a:lnTo>
                <a:lnTo>
                  <a:pt x="1527" y="359"/>
                </a:lnTo>
                <a:lnTo>
                  <a:pt x="1525" y="359"/>
                </a:lnTo>
                <a:lnTo>
                  <a:pt x="1523" y="359"/>
                </a:lnTo>
                <a:lnTo>
                  <a:pt x="1519" y="359"/>
                </a:lnTo>
                <a:lnTo>
                  <a:pt x="1515" y="361"/>
                </a:lnTo>
                <a:lnTo>
                  <a:pt x="1513" y="363"/>
                </a:lnTo>
                <a:lnTo>
                  <a:pt x="1511" y="365"/>
                </a:lnTo>
                <a:lnTo>
                  <a:pt x="1509" y="367"/>
                </a:lnTo>
                <a:lnTo>
                  <a:pt x="1509" y="367"/>
                </a:lnTo>
                <a:lnTo>
                  <a:pt x="1509" y="367"/>
                </a:lnTo>
                <a:lnTo>
                  <a:pt x="1509" y="367"/>
                </a:lnTo>
                <a:lnTo>
                  <a:pt x="1511" y="365"/>
                </a:lnTo>
                <a:lnTo>
                  <a:pt x="1513" y="363"/>
                </a:lnTo>
                <a:lnTo>
                  <a:pt x="1513" y="361"/>
                </a:lnTo>
                <a:lnTo>
                  <a:pt x="1515" y="359"/>
                </a:lnTo>
                <a:lnTo>
                  <a:pt x="1521" y="354"/>
                </a:lnTo>
                <a:lnTo>
                  <a:pt x="1521" y="352"/>
                </a:lnTo>
                <a:lnTo>
                  <a:pt x="1519" y="352"/>
                </a:lnTo>
                <a:lnTo>
                  <a:pt x="1519" y="350"/>
                </a:lnTo>
                <a:lnTo>
                  <a:pt x="1519" y="348"/>
                </a:lnTo>
                <a:lnTo>
                  <a:pt x="1517" y="348"/>
                </a:lnTo>
                <a:lnTo>
                  <a:pt x="1511" y="344"/>
                </a:lnTo>
                <a:lnTo>
                  <a:pt x="1509" y="344"/>
                </a:lnTo>
                <a:lnTo>
                  <a:pt x="1507" y="346"/>
                </a:lnTo>
                <a:lnTo>
                  <a:pt x="1504" y="346"/>
                </a:lnTo>
                <a:lnTo>
                  <a:pt x="1504" y="344"/>
                </a:lnTo>
                <a:lnTo>
                  <a:pt x="1500" y="344"/>
                </a:lnTo>
                <a:lnTo>
                  <a:pt x="1496" y="342"/>
                </a:lnTo>
                <a:lnTo>
                  <a:pt x="1494" y="342"/>
                </a:lnTo>
                <a:lnTo>
                  <a:pt x="1488" y="340"/>
                </a:lnTo>
                <a:lnTo>
                  <a:pt x="1483" y="340"/>
                </a:lnTo>
                <a:lnTo>
                  <a:pt x="1481" y="342"/>
                </a:lnTo>
                <a:lnTo>
                  <a:pt x="1477" y="342"/>
                </a:lnTo>
                <a:lnTo>
                  <a:pt x="1473" y="344"/>
                </a:lnTo>
                <a:lnTo>
                  <a:pt x="1471" y="344"/>
                </a:lnTo>
                <a:lnTo>
                  <a:pt x="1471" y="346"/>
                </a:lnTo>
                <a:lnTo>
                  <a:pt x="1471" y="346"/>
                </a:lnTo>
                <a:lnTo>
                  <a:pt x="1471" y="348"/>
                </a:lnTo>
                <a:lnTo>
                  <a:pt x="1471" y="348"/>
                </a:lnTo>
                <a:lnTo>
                  <a:pt x="1473" y="350"/>
                </a:lnTo>
                <a:lnTo>
                  <a:pt x="1479" y="352"/>
                </a:lnTo>
                <a:lnTo>
                  <a:pt x="1481" y="354"/>
                </a:lnTo>
                <a:lnTo>
                  <a:pt x="1483" y="354"/>
                </a:lnTo>
                <a:lnTo>
                  <a:pt x="1486" y="357"/>
                </a:lnTo>
                <a:lnTo>
                  <a:pt x="1481" y="357"/>
                </a:lnTo>
                <a:lnTo>
                  <a:pt x="1475" y="352"/>
                </a:lnTo>
                <a:lnTo>
                  <a:pt x="1473" y="352"/>
                </a:lnTo>
                <a:lnTo>
                  <a:pt x="1471" y="352"/>
                </a:lnTo>
                <a:lnTo>
                  <a:pt x="1469" y="352"/>
                </a:lnTo>
                <a:lnTo>
                  <a:pt x="1467" y="350"/>
                </a:lnTo>
                <a:lnTo>
                  <a:pt x="1467" y="352"/>
                </a:lnTo>
                <a:lnTo>
                  <a:pt x="1465" y="359"/>
                </a:lnTo>
                <a:lnTo>
                  <a:pt x="1467" y="359"/>
                </a:lnTo>
                <a:lnTo>
                  <a:pt x="1467" y="361"/>
                </a:lnTo>
                <a:lnTo>
                  <a:pt x="1469" y="363"/>
                </a:lnTo>
                <a:lnTo>
                  <a:pt x="1469" y="363"/>
                </a:lnTo>
                <a:lnTo>
                  <a:pt x="1469" y="363"/>
                </a:lnTo>
                <a:lnTo>
                  <a:pt x="1469" y="363"/>
                </a:lnTo>
                <a:lnTo>
                  <a:pt x="1467" y="363"/>
                </a:lnTo>
                <a:lnTo>
                  <a:pt x="1463" y="359"/>
                </a:lnTo>
                <a:lnTo>
                  <a:pt x="1463" y="359"/>
                </a:lnTo>
                <a:lnTo>
                  <a:pt x="1463" y="354"/>
                </a:lnTo>
                <a:lnTo>
                  <a:pt x="1463" y="352"/>
                </a:lnTo>
                <a:lnTo>
                  <a:pt x="1460" y="350"/>
                </a:lnTo>
                <a:lnTo>
                  <a:pt x="1458" y="350"/>
                </a:lnTo>
                <a:lnTo>
                  <a:pt x="1456" y="352"/>
                </a:lnTo>
                <a:lnTo>
                  <a:pt x="1454" y="352"/>
                </a:lnTo>
                <a:lnTo>
                  <a:pt x="1454" y="352"/>
                </a:lnTo>
                <a:lnTo>
                  <a:pt x="1454" y="350"/>
                </a:lnTo>
                <a:lnTo>
                  <a:pt x="1452" y="348"/>
                </a:lnTo>
                <a:lnTo>
                  <a:pt x="1452" y="348"/>
                </a:lnTo>
                <a:lnTo>
                  <a:pt x="1450" y="348"/>
                </a:lnTo>
                <a:lnTo>
                  <a:pt x="1448" y="350"/>
                </a:lnTo>
                <a:lnTo>
                  <a:pt x="1448" y="350"/>
                </a:lnTo>
                <a:lnTo>
                  <a:pt x="1448" y="352"/>
                </a:lnTo>
                <a:lnTo>
                  <a:pt x="1448" y="352"/>
                </a:lnTo>
                <a:lnTo>
                  <a:pt x="1450" y="357"/>
                </a:lnTo>
                <a:lnTo>
                  <a:pt x="1450" y="357"/>
                </a:lnTo>
                <a:lnTo>
                  <a:pt x="1448" y="354"/>
                </a:lnTo>
                <a:lnTo>
                  <a:pt x="1446" y="354"/>
                </a:lnTo>
                <a:lnTo>
                  <a:pt x="1444" y="357"/>
                </a:lnTo>
                <a:lnTo>
                  <a:pt x="1439" y="361"/>
                </a:lnTo>
                <a:lnTo>
                  <a:pt x="1437" y="363"/>
                </a:lnTo>
                <a:lnTo>
                  <a:pt x="1435" y="363"/>
                </a:lnTo>
                <a:lnTo>
                  <a:pt x="1435" y="363"/>
                </a:lnTo>
                <a:lnTo>
                  <a:pt x="1435" y="363"/>
                </a:lnTo>
                <a:lnTo>
                  <a:pt x="1435" y="363"/>
                </a:lnTo>
                <a:lnTo>
                  <a:pt x="1435" y="361"/>
                </a:lnTo>
                <a:lnTo>
                  <a:pt x="1435" y="361"/>
                </a:lnTo>
                <a:lnTo>
                  <a:pt x="1435" y="359"/>
                </a:lnTo>
                <a:lnTo>
                  <a:pt x="1435" y="359"/>
                </a:lnTo>
                <a:lnTo>
                  <a:pt x="1435" y="359"/>
                </a:lnTo>
                <a:lnTo>
                  <a:pt x="1437" y="359"/>
                </a:lnTo>
                <a:lnTo>
                  <a:pt x="1437" y="359"/>
                </a:lnTo>
                <a:lnTo>
                  <a:pt x="1439" y="359"/>
                </a:lnTo>
                <a:lnTo>
                  <a:pt x="1435" y="354"/>
                </a:lnTo>
                <a:lnTo>
                  <a:pt x="1435" y="354"/>
                </a:lnTo>
                <a:lnTo>
                  <a:pt x="1437" y="354"/>
                </a:lnTo>
                <a:lnTo>
                  <a:pt x="1439" y="352"/>
                </a:lnTo>
                <a:lnTo>
                  <a:pt x="1439" y="348"/>
                </a:lnTo>
                <a:lnTo>
                  <a:pt x="1439" y="348"/>
                </a:lnTo>
                <a:lnTo>
                  <a:pt x="1437" y="348"/>
                </a:lnTo>
                <a:lnTo>
                  <a:pt x="1431" y="352"/>
                </a:lnTo>
                <a:lnTo>
                  <a:pt x="1431" y="352"/>
                </a:lnTo>
                <a:lnTo>
                  <a:pt x="1435" y="348"/>
                </a:lnTo>
                <a:lnTo>
                  <a:pt x="1439" y="346"/>
                </a:lnTo>
                <a:lnTo>
                  <a:pt x="1442" y="342"/>
                </a:lnTo>
                <a:lnTo>
                  <a:pt x="1444" y="342"/>
                </a:lnTo>
                <a:lnTo>
                  <a:pt x="1446" y="340"/>
                </a:lnTo>
                <a:lnTo>
                  <a:pt x="1444" y="340"/>
                </a:lnTo>
                <a:lnTo>
                  <a:pt x="1442" y="338"/>
                </a:lnTo>
                <a:lnTo>
                  <a:pt x="1442" y="338"/>
                </a:lnTo>
                <a:lnTo>
                  <a:pt x="1439" y="336"/>
                </a:lnTo>
                <a:lnTo>
                  <a:pt x="1439" y="333"/>
                </a:lnTo>
                <a:lnTo>
                  <a:pt x="1439" y="331"/>
                </a:lnTo>
                <a:lnTo>
                  <a:pt x="1439" y="329"/>
                </a:lnTo>
                <a:lnTo>
                  <a:pt x="1439" y="329"/>
                </a:lnTo>
                <a:lnTo>
                  <a:pt x="1437" y="327"/>
                </a:lnTo>
                <a:lnTo>
                  <a:pt x="1433" y="327"/>
                </a:lnTo>
                <a:lnTo>
                  <a:pt x="1431" y="325"/>
                </a:lnTo>
                <a:lnTo>
                  <a:pt x="1431" y="321"/>
                </a:lnTo>
                <a:lnTo>
                  <a:pt x="1429" y="317"/>
                </a:lnTo>
                <a:lnTo>
                  <a:pt x="1429" y="317"/>
                </a:lnTo>
                <a:lnTo>
                  <a:pt x="1425" y="315"/>
                </a:lnTo>
                <a:lnTo>
                  <a:pt x="1421" y="313"/>
                </a:lnTo>
                <a:lnTo>
                  <a:pt x="1416" y="313"/>
                </a:lnTo>
                <a:lnTo>
                  <a:pt x="1410" y="313"/>
                </a:lnTo>
                <a:lnTo>
                  <a:pt x="1408" y="313"/>
                </a:lnTo>
                <a:lnTo>
                  <a:pt x="1406" y="315"/>
                </a:lnTo>
                <a:lnTo>
                  <a:pt x="1406" y="315"/>
                </a:lnTo>
                <a:lnTo>
                  <a:pt x="1400" y="317"/>
                </a:lnTo>
                <a:lnTo>
                  <a:pt x="1395" y="317"/>
                </a:lnTo>
                <a:lnTo>
                  <a:pt x="1391" y="319"/>
                </a:lnTo>
                <a:lnTo>
                  <a:pt x="1391" y="319"/>
                </a:lnTo>
                <a:lnTo>
                  <a:pt x="1393" y="321"/>
                </a:lnTo>
                <a:lnTo>
                  <a:pt x="1393" y="321"/>
                </a:lnTo>
                <a:lnTo>
                  <a:pt x="1389" y="321"/>
                </a:lnTo>
                <a:lnTo>
                  <a:pt x="1385" y="321"/>
                </a:lnTo>
                <a:lnTo>
                  <a:pt x="1383" y="323"/>
                </a:lnTo>
                <a:lnTo>
                  <a:pt x="1377" y="325"/>
                </a:lnTo>
                <a:lnTo>
                  <a:pt x="1370" y="331"/>
                </a:lnTo>
                <a:lnTo>
                  <a:pt x="1370" y="331"/>
                </a:lnTo>
                <a:lnTo>
                  <a:pt x="1375" y="333"/>
                </a:lnTo>
                <a:lnTo>
                  <a:pt x="1387" y="338"/>
                </a:lnTo>
                <a:lnTo>
                  <a:pt x="1387" y="340"/>
                </a:lnTo>
                <a:lnTo>
                  <a:pt x="1377" y="336"/>
                </a:lnTo>
                <a:lnTo>
                  <a:pt x="1372" y="336"/>
                </a:lnTo>
                <a:lnTo>
                  <a:pt x="1370" y="336"/>
                </a:lnTo>
                <a:lnTo>
                  <a:pt x="1370" y="336"/>
                </a:lnTo>
                <a:lnTo>
                  <a:pt x="1368" y="338"/>
                </a:lnTo>
                <a:lnTo>
                  <a:pt x="1368" y="338"/>
                </a:lnTo>
                <a:lnTo>
                  <a:pt x="1366" y="340"/>
                </a:lnTo>
                <a:lnTo>
                  <a:pt x="1366" y="342"/>
                </a:lnTo>
                <a:lnTo>
                  <a:pt x="1366" y="344"/>
                </a:lnTo>
                <a:lnTo>
                  <a:pt x="1368" y="344"/>
                </a:lnTo>
                <a:lnTo>
                  <a:pt x="1368" y="346"/>
                </a:lnTo>
                <a:lnTo>
                  <a:pt x="1368" y="346"/>
                </a:lnTo>
                <a:lnTo>
                  <a:pt x="1370" y="348"/>
                </a:lnTo>
                <a:lnTo>
                  <a:pt x="1370" y="348"/>
                </a:lnTo>
                <a:lnTo>
                  <a:pt x="1375" y="350"/>
                </a:lnTo>
                <a:lnTo>
                  <a:pt x="1375" y="350"/>
                </a:lnTo>
                <a:lnTo>
                  <a:pt x="1377" y="350"/>
                </a:lnTo>
                <a:lnTo>
                  <a:pt x="1379" y="350"/>
                </a:lnTo>
                <a:lnTo>
                  <a:pt x="1381" y="350"/>
                </a:lnTo>
                <a:lnTo>
                  <a:pt x="1381" y="350"/>
                </a:lnTo>
                <a:lnTo>
                  <a:pt x="1379" y="352"/>
                </a:lnTo>
                <a:lnTo>
                  <a:pt x="1379" y="352"/>
                </a:lnTo>
                <a:lnTo>
                  <a:pt x="1379" y="354"/>
                </a:lnTo>
                <a:lnTo>
                  <a:pt x="1381" y="354"/>
                </a:lnTo>
                <a:lnTo>
                  <a:pt x="1385" y="359"/>
                </a:lnTo>
                <a:lnTo>
                  <a:pt x="1387" y="359"/>
                </a:lnTo>
                <a:lnTo>
                  <a:pt x="1387" y="359"/>
                </a:lnTo>
                <a:lnTo>
                  <a:pt x="1385" y="359"/>
                </a:lnTo>
                <a:lnTo>
                  <a:pt x="1383" y="357"/>
                </a:lnTo>
                <a:lnTo>
                  <a:pt x="1377" y="354"/>
                </a:lnTo>
                <a:lnTo>
                  <a:pt x="1372" y="354"/>
                </a:lnTo>
                <a:lnTo>
                  <a:pt x="1370" y="354"/>
                </a:lnTo>
                <a:lnTo>
                  <a:pt x="1368" y="359"/>
                </a:lnTo>
                <a:lnTo>
                  <a:pt x="1366" y="359"/>
                </a:lnTo>
                <a:lnTo>
                  <a:pt x="1364" y="361"/>
                </a:lnTo>
                <a:lnTo>
                  <a:pt x="1364" y="361"/>
                </a:lnTo>
                <a:lnTo>
                  <a:pt x="1364" y="361"/>
                </a:lnTo>
                <a:lnTo>
                  <a:pt x="1368" y="365"/>
                </a:lnTo>
                <a:lnTo>
                  <a:pt x="1368" y="365"/>
                </a:lnTo>
                <a:lnTo>
                  <a:pt x="1370" y="367"/>
                </a:lnTo>
                <a:lnTo>
                  <a:pt x="1370" y="369"/>
                </a:lnTo>
                <a:lnTo>
                  <a:pt x="1372" y="369"/>
                </a:lnTo>
                <a:lnTo>
                  <a:pt x="1375" y="369"/>
                </a:lnTo>
                <a:lnTo>
                  <a:pt x="1377" y="369"/>
                </a:lnTo>
                <a:lnTo>
                  <a:pt x="1379" y="369"/>
                </a:lnTo>
                <a:lnTo>
                  <a:pt x="1381" y="371"/>
                </a:lnTo>
                <a:lnTo>
                  <a:pt x="1381" y="371"/>
                </a:lnTo>
                <a:lnTo>
                  <a:pt x="1381" y="373"/>
                </a:lnTo>
                <a:lnTo>
                  <a:pt x="1381" y="375"/>
                </a:lnTo>
                <a:lnTo>
                  <a:pt x="1381" y="378"/>
                </a:lnTo>
                <a:lnTo>
                  <a:pt x="1379" y="384"/>
                </a:lnTo>
                <a:lnTo>
                  <a:pt x="1379" y="386"/>
                </a:lnTo>
                <a:lnTo>
                  <a:pt x="1379" y="386"/>
                </a:lnTo>
                <a:lnTo>
                  <a:pt x="1377" y="386"/>
                </a:lnTo>
                <a:lnTo>
                  <a:pt x="1377" y="386"/>
                </a:lnTo>
                <a:lnTo>
                  <a:pt x="1375" y="384"/>
                </a:lnTo>
                <a:lnTo>
                  <a:pt x="1377" y="384"/>
                </a:lnTo>
                <a:lnTo>
                  <a:pt x="1377" y="384"/>
                </a:lnTo>
                <a:lnTo>
                  <a:pt x="1375" y="384"/>
                </a:lnTo>
                <a:lnTo>
                  <a:pt x="1366" y="384"/>
                </a:lnTo>
                <a:lnTo>
                  <a:pt x="1364" y="384"/>
                </a:lnTo>
                <a:lnTo>
                  <a:pt x="1360" y="386"/>
                </a:lnTo>
                <a:lnTo>
                  <a:pt x="1358" y="386"/>
                </a:lnTo>
                <a:lnTo>
                  <a:pt x="1354" y="388"/>
                </a:lnTo>
                <a:lnTo>
                  <a:pt x="1354" y="386"/>
                </a:lnTo>
                <a:lnTo>
                  <a:pt x="1356" y="386"/>
                </a:lnTo>
                <a:lnTo>
                  <a:pt x="1360" y="384"/>
                </a:lnTo>
                <a:lnTo>
                  <a:pt x="1362" y="382"/>
                </a:lnTo>
                <a:lnTo>
                  <a:pt x="1366" y="382"/>
                </a:lnTo>
                <a:lnTo>
                  <a:pt x="1370" y="382"/>
                </a:lnTo>
                <a:lnTo>
                  <a:pt x="1375" y="380"/>
                </a:lnTo>
                <a:lnTo>
                  <a:pt x="1377" y="378"/>
                </a:lnTo>
                <a:lnTo>
                  <a:pt x="1375" y="375"/>
                </a:lnTo>
                <a:lnTo>
                  <a:pt x="1372" y="373"/>
                </a:lnTo>
                <a:lnTo>
                  <a:pt x="1368" y="371"/>
                </a:lnTo>
                <a:lnTo>
                  <a:pt x="1366" y="369"/>
                </a:lnTo>
                <a:lnTo>
                  <a:pt x="1362" y="367"/>
                </a:lnTo>
                <a:lnTo>
                  <a:pt x="1358" y="363"/>
                </a:lnTo>
                <a:lnTo>
                  <a:pt x="1358" y="361"/>
                </a:lnTo>
                <a:lnTo>
                  <a:pt x="1358" y="357"/>
                </a:lnTo>
                <a:lnTo>
                  <a:pt x="1358" y="354"/>
                </a:lnTo>
                <a:lnTo>
                  <a:pt x="1358" y="352"/>
                </a:lnTo>
                <a:lnTo>
                  <a:pt x="1358" y="350"/>
                </a:lnTo>
                <a:lnTo>
                  <a:pt x="1358" y="348"/>
                </a:lnTo>
                <a:lnTo>
                  <a:pt x="1356" y="346"/>
                </a:lnTo>
                <a:lnTo>
                  <a:pt x="1354" y="342"/>
                </a:lnTo>
                <a:lnTo>
                  <a:pt x="1351" y="342"/>
                </a:lnTo>
                <a:lnTo>
                  <a:pt x="1351" y="340"/>
                </a:lnTo>
                <a:lnTo>
                  <a:pt x="1354" y="338"/>
                </a:lnTo>
                <a:lnTo>
                  <a:pt x="1354" y="336"/>
                </a:lnTo>
                <a:lnTo>
                  <a:pt x="1356" y="333"/>
                </a:lnTo>
                <a:lnTo>
                  <a:pt x="1360" y="327"/>
                </a:lnTo>
                <a:lnTo>
                  <a:pt x="1362" y="325"/>
                </a:lnTo>
                <a:lnTo>
                  <a:pt x="1366" y="321"/>
                </a:lnTo>
                <a:lnTo>
                  <a:pt x="1368" y="319"/>
                </a:lnTo>
                <a:lnTo>
                  <a:pt x="1372" y="317"/>
                </a:lnTo>
                <a:lnTo>
                  <a:pt x="1377" y="315"/>
                </a:lnTo>
                <a:lnTo>
                  <a:pt x="1377" y="313"/>
                </a:lnTo>
                <a:lnTo>
                  <a:pt x="1377" y="313"/>
                </a:lnTo>
                <a:lnTo>
                  <a:pt x="1377" y="313"/>
                </a:lnTo>
                <a:lnTo>
                  <a:pt x="1375" y="310"/>
                </a:lnTo>
                <a:lnTo>
                  <a:pt x="1362" y="310"/>
                </a:lnTo>
                <a:lnTo>
                  <a:pt x="1356" y="310"/>
                </a:lnTo>
                <a:lnTo>
                  <a:pt x="1351" y="310"/>
                </a:lnTo>
                <a:lnTo>
                  <a:pt x="1341" y="313"/>
                </a:lnTo>
                <a:lnTo>
                  <a:pt x="1337" y="313"/>
                </a:lnTo>
                <a:lnTo>
                  <a:pt x="1335" y="315"/>
                </a:lnTo>
                <a:lnTo>
                  <a:pt x="1331" y="317"/>
                </a:lnTo>
                <a:lnTo>
                  <a:pt x="1322" y="323"/>
                </a:lnTo>
                <a:lnTo>
                  <a:pt x="1322" y="323"/>
                </a:lnTo>
                <a:lnTo>
                  <a:pt x="1322" y="323"/>
                </a:lnTo>
                <a:lnTo>
                  <a:pt x="1322" y="325"/>
                </a:lnTo>
                <a:lnTo>
                  <a:pt x="1322" y="325"/>
                </a:lnTo>
                <a:lnTo>
                  <a:pt x="1318" y="327"/>
                </a:lnTo>
                <a:lnTo>
                  <a:pt x="1316" y="329"/>
                </a:lnTo>
                <a:lnTo>
                  <a:pt x="1316" y="331"/>
                </a:lnTo>
                <a:lnTo>
                  <a:pt x="1314" y="331"/>
                </a:lnTo>
                <a:lnTo>
                  <a:pt x="1314" y="333"/>
                </a:lnTo>
                <a:lnTo>
                  <a:pt x="1314" y="336"/>
                </a:lnTo>
                <a:lnTo>
                  <a:pt x="1314" y="338"/>
                </a:lnTo>
                <a:lnTo>
                  <a:pt x="1314" y="338"/>
                </a:lnTo>
                <a:lnTo>
                  <a:pt x="1310" y="342"/>
                </a:lnTo>
                <a:lnTo>
                  <a:pt x="1307" y="346"/>
                </a:lnTo>
                <a:lnTo>
                  <a:pt x="1307" y="348"/>
                </a:lnTo>
                <a:lnTo>
                  <a:pt x="1305" y="350"/>
                </a:lnTo>
                <a:lnTo>
                  <a:pt x="1305" y="350"/>
                </a:lnTo>
                <a:lnTo>
                  <a:pt x="1305" y="352"/>
                </a:lnTo>
                <a:lnTo>
                  <a:pt x="1305" y="354"/>
                </a:lnTo>
                <a:lnTo>
                  <a:pt x="1305" y="354"/>
                </a:lnTo>
                <a:lnTo>
                  <a:pt x="1307" y="357"/>
                </a:lnTo>
                <a:lnTo>
                  <a:pt x="1310" y="357"/>
                </a:lnTo>
                <a:lnTo>
                  <a:pt x="1310" y="357"/>
                </a:lnTo>
                <a:lnTo>
                  <a:pt x="1305" y="359"/>
                </a:lnTo>
                <a:lnTo>
                  <a:pt x="1303" y="361"/>
                </a:lnTo>
                <a:lnTo>
                  <a:pt x="1303" y="363"/>
                </a:lnTo>
                <a:lnTo>
                  <a:pt x="1303" y="365"/>
                </a:lnTo>
                <a:lnTo>
                  <a:pt x="1305" y="367"/>
                </a:lnTo>
                <a:lnTo>
                  <a:pt x="1305" y="371"/>
                </a:lnTo>
                <a:lnTo>
                  <a:pt x="1305" y="373"/>
                </a:lnTo>
                <a:lnTo>
                  <a:pt x="1307" y="375"/>
                </a:lnTo>
                <a:lnTo>
                  <a:pt x="1307" y="375"/>
                </a:lnTo>
                <a:lnTo>
                  <a:pt x="1312" y="378"/>
                </a:lnTo>
                <a:lnTo>
                  <a:pt x="1318" y="380"/>
                </a:lnTo>
                <a:lnTo>
                  <a:pt x="1324" y="380"/>
                </a:lnTo>
                <a:lnTo>
                  <a:pt x="1333" y="382"/>
                </a:lnTo>
                <a:lnTo>
                  <a:pt x="1335" y="382"/>
                </a:lnTo>
                <a:lnTo>
                  <a:pt x="1337" y="382"/>
                </a:lnTo>
                <a:lnTo>
                  <a:pt x="1339" y="384"/>
                </a:lnTo>
                <a:lnTo>
                  <a:pt x="1341" y="386"/>
                </a:lnTo>
                <a:lnTo>
                  <a:pt x="1345" y="386"/>
                </a:lnTo>
                <a:lnTo>
                  <a:pt x="1345" y="388"/>
                </a:lnTo>
                <a:lnTo>
                  <a:pt x="1339" y="388"/>
                </a:lnTo>
                <a:lnTo>
                  <a:pt x="1335" y="388"/>
                </a:lnTo>
                <a:lnTo>
                  <a:pt x="1333" y="388"/>
                </a:lnTo>
                <a:lnTo>
                  <a:pt x="1328" y="388"/>
                </a:lnTo>
                <a:lnTo>
                  <a:pt x="1326" y="386"/>
                </a:lnTo>
                <a:lnTo>
                  <a:pt x="1322" y="386"/>
                </a:lnTo>
                <a:lnTo>
                  <a:pt x="1318" y="386"/>
                </a:lnTo>
                <a:lnTo>
                  <a:pt x="1314" y="386"/>
                </a:lnTo>
                <a:lnTo>
                  <a:pt x="1312" y="386"/>
                </a:lnTo>
                <a:lnTo>
                  <a:pt x="1312" y="386"/>
                </a:lnTo>
                <a:lnTo>
                  <a:pt x="1314" y="388"/>
                </a:lnTo>
                <a:lnTo>
                  <a:pt x="1314" y="392"/>
                </a:lnTo>
                <a:lnTo>
                  <a:pt x="1316" y="392"/>
                </a:lnTo>
                <a:lnTo>
                  <a:pt x="1320" y="398"/>
                </a:lnTo>
                <a:lnTo>
                  <a:pt x="1322" y="401"/>
                </a:lnTo>
                <a:lnTo>
                  <a:pt x="1324" y="401"/>
                </a:lnTo>
                <a:lnTo>
                  <a:pt x="1326" y="401"/>
                </a:lnTo>
                <a:lnTo>
                  <a:pt x="1331" y="403"/>
                </a:lnTo>
                <a:lnTo>
                  <a:pt x="1335" y="407"/>
                </a:lnTo>
                <a:lnTo>
                  <a:pt x="1335" y="407"/>
                </a:lnTo>
                <a:lnTo>
                  <a:pt x="1337" y="407"/>
                </a:lnTo>
                <a:lnTo>
                  <a:pt x="1337" y="405"/>
                </a:lnTo>
                <a:lnTo>
                  <a:pt x="1339" y="405"/>
                </a:lnTo>
                <a:lnTo>
                  <a:pt x="1341" y="405"/>
                </a:lnTo>
                <a:lnTo>
                  <a:pt x="1343" y="405"/>
                </a:lnTo>
                <a:lnTo>
                  <a:pt x="1347" y="405"/>
                </a:lnTo>
                <a:lnTo>
                  <a:pt x="1347" y="405"/>
                </a:lnTo>
                <a:lnTo>
                  <a:pt x="1345" y="403"/>
                </a:lnTo>
                <a:lnTo>
                  <a:pt x="1345" y="403"/>
                </a:lnTo>
                <a:lnTo>
                  <a:pt x="1345" y="403"/>
                </a:lnTo>
                <a:lnTo>
                  <a:pt x="1349" y="403"/>
                </a:lnTo>
                <a:lnTo>
                  <a:pt x="1351" y="403"/>
                </a:lnTo>
                <a:lnTo>
                  <a:pt x="1354" y="403"/>
                </a:lnTo>
                <a:lnTo>
                  <a:pt x="1356" y="401"/>
                </a:lnTo>
                <a:lnTo>
                  <a:pt x="1356" y="401"/>
                </a:lnTo>
                <a:lnTo>
                  <a:pt x="1356" y="403"/>
                </a:lnTo>
                <a:lnTo>
                  <a:pt x="1354" y="405"/>
                </a:lnTo>
                <a:lnTo>
                  <a:pt x="1356" y="405"/>
                </a:lnTo>
                <a:lnTo>
                  <a:pt x="1356" y="409"/>
                </a:lnTo>
                <a:lnTo>
                  <a:pt x="1358" y="409"/>
                </a:lnTo>
                <a:lnTo>
                  <a:pt x="1360" y="411"/>
                </a:lnTo>
                <a:lnTo>
                  <a:pt x="1364" y="411"/>
                </a:lnTo>
                <a:lnTo>
                  <a:pt x="1370" y="409"/>
                </a:lnTo>
                <a:lnTo>
                  <a:pt x="1375" y="411"/>
                </a:lnTo>
                <a:lnTo>
                  <a:pt x="1377" y="411"/>
                </a:lnTo>
                <a:lnTo>
                  <a:pt x="1379" y="411"/>
                </a:lnTo>
                <a:lnTo>
                  <a:pt x="1379" y="411"/>
                </a:lnTo>
                <a:lnTo>
                  <a:pt x="1383" y="413"/>
                </a:lnTo>
                <a:lnTo>
                  <a:pt x="1393" y="413"/>
                </a:lnTo>
                <a:lnTo>
                  <a:pt x="1398" y="413"/>
                </a:lnTo>
                <a:lnTo>
                  <a:pt x="1404" y="413"/>
                </a:lnTo>
                <a:lnTo>
                  <a:pt x="1404" y="413"/>
                </a:lnTo>
                <a:lnTo>
                  <a:pt x="1406" y="413"/>
                </a:lnTo>
                <a:lnTo>
                  <a:pt x="1412" y="415"/>
                </a:lnTo>
                <a:lnTo>
                  <a:pt x="1416" y="417"/>
                </a:lnTo>
                <a:lnTo>
                  <a:pt x="1419" y="417"/>
                </a:lnTo>
                <a:lnTo>
                  <a:pt x="1421" y="415"/>
                </a:lnTo>
                <a:lnTo>
                  <a:pt x="1427" y="415"/>
                </a:lnTo>
                <a:lnTo>
                  <a:pt x="1435" y="419"/>
                </a:lnTo>
                <a:lnTo>
                  <a:pt x="1437" y="419"/>
                </a:lnTo>
                <a:lnTo>
                  <a:pt x="1437" y="417"/>
                </a:lnTo>
                <a:lnTo>
                  <a:pt x="1435" y="417"/>
                </a:lnTo>
                <a:lnTo>
                  <a:pt x="1433" y="415"/>
                </a:lnTo>
                <a:lnTo>
                  <a:pt x="1431" y="413"/>
                </a:lnTo>
                <a:lnTo>
                  <a:pt x="1429" y="413"/>
                </a:lnTo>
                <a:lnTo>
                  <a:pt x="1429" y="413"/>
                </a:lnTo>
                <a:lnTo>
                  <a:pt x="1427" y="411"/>
                </a:lnTo>
                <a:lnTo>
                  <a:pt x="1425" y="411"/>
                </a:lnTo>
                <a:lnTo>
                  <a:pt x="1427" y="409"/>
                </a:lnTo>
                <a:lnTo>
                  <a:pt x="1433" y="411"/>
                </a:lnTo>
                <a:lnTo>
                  <a:pt x="1437" y="411"/>
                </a:lnTo>
                <a:lnTo>
                  <a:pt x="1439" y="411"/>
                </a:lnTo>
                <a:lnTo>
                  <a:pt x="1444" y="413"/>
                </a:lnTo>
                <a:lnTo>
                  <a:pt x="1446" y="413"/>
                </a:lnTo>
                <a:lnTo>
                  <a:pt x="1446" y="413"/>
                </a:lnTo>
                <a:lnTo>
                  <a:pt x="1454" y="415"/>
                </a:lnTo>
                <a:lnTo>
                  <a:pt x="1456" y="415"/>
                </a:lnTo>
                <a:lnTo>
                  <a:pt x="1458" y="415"/>
                </a:lnTo>
                <a:lnTo>
                  <a:pt x="1463" y="415"/>
                </a:lnTo>
                <a:lnTo>
                  <a:pt x="1465" y="413"/>
                </a:lnTo>
                <a:lnTo>
                  <a:pt x="1467" y="413"/>
                </a:lnTo>
                <a:lnTo>
                  <a:pt x="1467" y="411"/>
                </a:lnTo>
                <a:lnTo>
                  <a:pt x="1467" y="411"/>
                </a:lnTo>
                <a:lnTo>
                  <a:pt x="1467" y="409"/>
                </a:lnTo>
                <a:lnTo>
                  <a:pt x="1465" y="407"/>
                </a:lnTo>
                <a:lnTo>
                  <a:pt x="1465" y="405"/>
                </a:lnTo>
                <a:lnTo>
                  <a:pt x="1463" y="405"/>
                </a:lnTo>
                <a:lnTo>
                  <a:pt x="1458" y="403"/>
                </a:lnTo>
                <a:lnTo>
                  <a:pt x="1458" y="403"/>
                </a:lnTo>
                <a:lnTo>
                  <a:pt x="1458" y="401"/>
                </a:lnTo>
                <a:lnTo>
                  <a:pt x="1458" y="401"/>
                </a:lnTo>
                <a:lnTo>
                  <a:pt x="1460" y="398"/>
                </a:lnTo>
                <a:lnTo>
                  <a:pt x="1460" y="398"/>
                </a:lnTo>
                <a:lnTo>
                  <a:pt x="1463" y="396"/>
                </a:lnTo>
                <a:lnTo>
                  <a:pt x="1463" y="398"/>
                </a:lnTo>
                <a:lnTo>
                  <a:pt x="1465" y="401"/>
                </a:lnTo>
                <a:lnTo>
                  <a:pt x="1465" y="401"/>
                </a:lnTo>
                <a:lnTo>
                  <a:pt x="1467" y="401"/>
                </a:lnTo>
                <a:lnTo>
                  <a:pt x="1469" y="405"/>
                </a:lnTo>
                <a:lnTo>
                  <a:pt x="1469" y="405"/>
                </a:lnTo>
                <a:lnTo>
                  <a:pt x="1471" y="405"/>
                </a:lnTo>
                <a:lnTo>
                  <a:pt x="1473" y="407"/>
                </a:lnTo>
                <a:lnTo>
                  <a:pt x="1475" y="407"/>
                </a:lnTo>
                <a:lnTo>
                  <a:pt x="1475" y="407"/>
                </a:lnTo>
                <a:lnTo>
                  <a:pt x="1479" y="407"/>
                </a:lnTo>
                <a:lnTo>
                  <a:pt x="1481" y="407"/>
                </a:lnTo>
                <a:lnTo>
                  <a:pt x="1481" y="409"/>
                </a:lnTo>
                <a:lnTo>
                  <a:pt x="1481" y="411"/>
                </a:lnTo>
                <a:lnTo>
                  <a:pt x="1483" y="413"/>
                </a:lnTo>
                <a:lnTo>
                  <a:pt x="1483" y="415"/>
                </a:lnTo>
                <a:lnTo>
                  <a:pt x="1483" y="417"/>
                </a:lnTo>
                <a:lnTo>
                  <a:pt x="1486" y="417"/>
                </a:lnTo>
                <a:lnTo>
                  <a:pt x="1490" y="417"/>
                </a:lnTo>
                <a:lnTo>
                  <a:pt x="1492" y="417"/>
                </a:lnTo>
                <a:lnTo>
                  <a:pt x="1492" y="417"/>
                </a:lnTo>
                <a:lnTo>
                  <a:pt x="1494" y="419"/>
                </a:lnTo>
                <a:lnTo>
                  <a:pt x="1494" y="419"/>
                </a:lnTo>
                <a:lnTo>
                  <a:pt x="1492" y="422"/>
                </a:lnTo>
                <a:lnTo>
                  <a:pt x="1490" y="422"/>
                </a:lnTo>
                <a:lnTo>
                  <a:pt x="1490" y="422"/>
                </a:lnTo>
                <a:lnTo>
                  <a:pt x="1492" y="422"/>
                </a:lnTo>
                <a:lnTo>
                  <a:pt x="1492" y="424"/>
                </a:lnTo>
                <a:lnTo>
                  <a:pt x="1494" y="424"/>
                </a:lnTo>
                <a:lnTo>
                  <a:pt x="1496" y="424"/>
                </a:lnTo>
                <a:lnTo>
                  <a:pt x="1496" y="424"/>
                </a:lnTo>
                <a:lnTo>
                  <a:pt x="1498" y="422"/>
                </a:lnTo>
                <a:lnTo>
                  <a:pt x="1500" y="422"/>
                </a:lnTo>
                <a:lnTo>
                  <a:pt x="1500" y="422"/>
                </a:lnTo>
                <a:lnTo>
                  <a:pt x="1502" y="422"/>
                </a:lnTo>
                <a:lnTo>
                  <a:pt x="1502" y="422"/>
                </a:lnTo>
                <a:lnTo>
                  <a:pt x="1500" y="422"/>
                </a:lnTo>
                <a:lnTo>
                  <a:pt x="1500" y="424"/>
                </a:lnTo>
                <a:lnTo>
                  <a:pt x="1498" y="424"/>
                </a:lnTo>
                <a:lnTo>
                  <a:pt x="1498" y="426"/>
                </a:lnTo>
                <a:lnTo>
                  <a:pt x="1500" y="426"/>
                </a:lnTo>
                <a:lnTo>
                  <a:pt x="1500" y="428"/>
                </a:lnTo>
                <a:lnTo>
                  <a:pt x="1502" y="428"/>
                </a:lnTo>
                <a:lnTo>
                  <a:pt x="1504" y="428"/>
                </a:lnTo>
                <a:lnTo>
                  <a:pt x="1507" y="428"/>
                </a:lnTo>
                <a:lnTo>
                  <a:pt x="1511" y="430"/>
                </a:lnTo>
                <a:lnTo>
                  <a:pt x="1511" y="430"/>
                </a:lnTo>
                <a:lnTo>
                  <a:pt x="1513" y="432"/>
                </a:lnTo>
                <a:lnTo>
                  <a:pt x="1511" y="434"/>
                </a:lnTo>
                <a:lnTo>
                  <a:pt x="1511" y="436"/>
                </a:lnTo>
                <a:lnTo>
                  <a:pt x="1509" y="436"/>
                </a:lnTo>
                <a:lnTo>
                  <a:pt x="1507" y="438"/>
                </a:lnTo>
                <a:lnTo>
                  <a:pt x="1504" y="438"/>
                </a:lnTo>
                <a:lnTo>
                  <a:pt x="1500" y="436"/>
                </a:lnTo>
                <a:lnTo>
                  <a:pt x="1500" y="438"/>
                </a:lnTo>
                <a:lnTo>
                  <a:pt x="1498" y="438"/>
                </a:lnTo>
                <a:lnTo>
                  <a:pt x="1498" y="438"/>
                </a:lnTo>
                <a:lnTo>
                  <a:pt x="1498" y="443"/>
                </a:lnTo>
                <a:lnTo>
                  <a:pt x="1498" y="443"/>
                </a:lnTo>
                <a:lnTo>
                  <a:pt x="1498" y="443"/>
                </a:lnTo>
                <a:lnTo>
                  <a:pt x="1498" y="445"/>
                </a:lnTo>
                <a:lnTo>
                  <a:pt x="1498" y="445"/>
                </a:lnTo>
                <a:lnTo>
                  <a:pt x="1498" y="447"/>
                </a:lnTo>
                <a:lnTo>
                  <a:pt x="1500" y="447"/>
                </a:lnTo>
                <a:lnTo>
                  <a:pt x="1502" y="445"/>
                </a:lnTo>
                <a:lnTo>
                  <a:pt x="1509" y="443"/>
                </a:lnTo>
                <a:lnTo>
                  <a:pt x="1513" y="440"/>
                </a:lnTo>
                <a:lnTo>
                  <a:pt x="1513" y="440"/>
                </a:lnTo>
                <a:lnTo>
                  <a:pt x="1515" y="438"/>
                </a:lnTo>
                <a:lnTo>
                  <a:pt x="1515" y="440"/>
                </a:lnTo>
                <a:lnTo>
                  <a:pt x="1519" y="440"/>
                </a:lnTo>
                <a:lnTo>
                  <a:pt x="1519" y="440"/>
                </a:lnTo>
                <a:lnTo>
                  <a:pt x="1521" y="438"/>
                </a:lnTo>
                <a:lnTo>
                  <a:pt x="1523" y="436"/>
                </a:lnTo>
                <a:lnTo>
                  <a:pt x="1523" y="436"/>
                </a:lnTo>
                <a:lnTo>
                  <a:pt x="1525" y="436"/>
                </a:lnTo>
                <a:lnTo>
                  <a:pt x="1525" y="438"/>
                </a:lnTo>
                <a:lnTo>
                  <a:pt x="1523" y="438"/>
                </a:lnTo>
                <a:lnTo>
                  <a:pt x="1521" y="438"/>
                </a:lnTo>
                <a:lnTo>
                  <a:pt x="1523" y="440"/>
                </a:lnTo>
                <a:lnTo>
                  <a:pt x="1523" y="440"/>
                </a:lnTo>
                <a:lnTo>
                  <a:pt x="1525" y="440"/>
                </a:lnTo>
                <a:lnTo>
                  <a:pt x="1525" y="440"/>
                </a:lnTo>
                <a:lnTo>
                  <a:pt x="1523" y="443"/>
                </a:lnTo>
                <a:lnTo>
                  <a:pt x="1523" y="443"/>
                </a:lnTo>
                <a:lnTo>
                  <a:pt x="1523" y="443"/>
                </a:lnTo>
                <a:lnTo>
                  <a:pt x="1525" y="443"/>
                </a:lnTo>
                <a:lnTo>
                  <a:pt x="1525" y="443"/>
                </a:lnTo>
                <a:lnTo>
                  <a:pt x="1525" y="443"/>
                </a:lnTo>
                <a:lnTo>
                  <a:pt x="1525" y="445"/>
                </a:lnTo>
                <a:lnTo>
                  <a:pt x="1525" y="445"/>
                </a:lnTo>
                <a:lnTo>
                  <a:pt x="1530" y="449"/>
                </a:lnTo>
                <a:lnTo>
                  <a:pt x="1530" y="449"/>
                </a:lnTo>
                <a:lnTo>
                  <a:pt x="1532" y="449"/>
                </a:lnTo>
                <a:lnTo>
                  <a:pt x="1534" y="451"/>
                </a:lnTo>
                <a:lnTo>
                  <a:pt x="1536" y="449"/>
                </a:lnTo>
                <a:lnTo>
                  <a:pt x="1536" y="449"/>
                </a:lnTo>
                <a:lnTo>
                  <a:pt x="1534" y="447"/>
                </a:lnTo>
                <a:lnTo>
                  <a:pt x="1534" y="445"/>
                </a:lnTo>
                <a:lnTo>
                  <a:pt x="1536" y="445"/>
                </a:lnTo>
                <a:lnTo>
                  <a:pt x="1538" y="447"/>
                </a:lnTo>
                <a:lnTo>
                  <a:pt x="1538" y="447"/>
                </a:lnTo>
                <a:lnTo>
                  <a:pt x="1538" y="447"/>
                </a:lnTo>
                <a:lnTo>
                  <a:pt x="1538" y="449"/>
                </a:lnTo>
                <a:lnTo>
                  <a:pt x="1538" y="449"/>
                </a:lnTo>
                <a:lnTo>
                  <a:pt x="1538" y="451"/>
                </a:lnTo>
                <a:lnTo>
                  <a:pt x="1538" y="451"/>
                </a:lnTo>
                <a:lnTo>
                  <a:pt x="1538" y="453"/>
                </a:lnTo>
                <a:lnTo>
                  <a:pt x="1538" y="455"/>
                </a:lnTo>
                <a:lnTo>
                  <a:pt x="1540" y="455"/>
                </a:lnTo>
                <a:lnTo>
                  <a:pt x="1540" y="455"/>
                </a:lnTo>
                <a:lnTo>
                  <a:pt x="1542" y="455"/>
                </a:lnTo>
                <a:lnTo>
                  <a:pt x="1546" y="455"/>
                </a:lnTo>
                <a:lnTo>
                  <a:pt x="1546" y="455"/>
                </a:lnTo>
                <a:lnTo>
                  <a:pt x="1546" y="455"/>
                </a:lnTo>
                <a:lnTo>
                  <a:pt x="1546" y="457"/>
                </a:lnTo>
                <a:lnTo>
                  <a:pt x="1548" y="461"/>
                </a:lnTo>
                <a:lnTo>
                  <a:pt x="1551" y="466"/>
                </a:lnTo>
                <a:lnTo>
                  <a:pt x="1555" y="468"/>
                </a:lnTo>
                <a:lnTo>
                  <a:pt x="1557" y="472"/>
                </a:lnTo>
                <a:lnTo>
                  <a:pt x="1559" y="480"/>
                </a:lnTo>
                <a:lnTo>
                  <a:pt x="1561" y="480"/>
                </a:lnTo>
                <a:lnTo>
                  <a:pt x="1561" y="480"/>
                </a:lnTo>
                <a:lnTo>
                  <a:pt x="1561" y="482"/>
                </a:lnTo>
                <a:lnTo>
                  <a:pt x="1559" y="484"/>
                </a:lnTo>
                <a:lnTo>
                  <a:pt x="1557" y="484"/>
                </a:lnTo>
                <a:lnTo>
                  <a:pt x="1555" y="487"/>
                </a:lnTo>
                <a:lnTo>
                  <a:pt x="1553" y="487"/>
                </a:lnTo>
                <a:lnTo>
                  <a:pt x="1551" y="491"/>
                </a:lnTo>
                <a:lnTo>
                  <a:pt x="1551" y="491"/>
                </a:lnTo>
                <a:lnTo>
                  <a:pt x="1551" y="493"/>
                </a:lnTo>
                <a:lnTo>
                  <a:pt x="1551" y="495"/>
                </a:lnTo>
                <a:lnTo>
                  <a:pt x="1546" y="495"/>
                </a:lnTo>
                <a:lnTo>
                  <a:pt x="1546" y="495"/>
                </a:lnTo>
                <a:lnTo>
                  <a:pt x="1544" y="497"/>
                </a:lnTo>
                <a:lnTo>
                  <a:pt x="1544" y="497"/>
                </a:lnTo>
                <a:lnTo>
                  <a:pt x="1542" y="499"/>
                </a:lnTo>
                <a:lnTo>
                  <a:pt x="1536" y="503"/>
                </a:lnTo>
                <a:lnTo>
                  <a:pt x="1530" y="508"/>
                </a:lnTo>
                <a:lnTo>
                  <a:pt x="1530" y="508"/>
                </a:lnTo>
                <a:lnTo>
                  <a:pt x="1530" y="508"/>
                </a:lnTo>
                <a:lnTo>
                  <a:pt x="1530" y="510"/>
                </a:lnTo>
                <a:lnTo>
                  <a:pt x="1532" y="512"/>
                </a:lnTo>
                <a:lnTo>
                  <a:pt x="1536" y="514"/>
                </a:lnTo>
                <a:lnTo>
                  <a:pt x="1538" y="516"/>
                </a:lnTo>
                <a:lnTo>
                  <a:pt x="1540" y="518"/>
                </a:lnTo>
                <a:lnTo>
                  <a:pt x="1540" y="520"/>
                </a:lnTo>
                <a:lnTo>
                  <a:pt x="1542" y="522"/>
                </a:lnTo>
                <a:lnTo>
                  <a:pt x="1542" y="524"/>
                </a:lnTo>
                <a:lnTo>
                  <a:pt x="1540" y="524"/>
                </a:lnTo>
                <a:lnTo>
                  <a:pt x="1538" y="522"/>
                </a:lnTo>
                <a:lnTo>
                  <a:pt x="1536" y="522"/>
                </a:lnTo>
                <a:lnTo>
                  <a:pt x="1534" y="524"/>
                </a:lnTo>
                <a:lnTo>
                  <a:pt x="1532" y="524"/>
                </a:lnTo>
                <a:lnTo>
                  <a:pt x="1530" y="526"/>
                </a:lnTo>
                <a:lnTo>
                  <a:pt x="1527" y="526"/>
                </a:lnTo>
                <a:lnTo>
                  <a:pt x="1527" y="526"/>
                </a:lnTo>
                <a:lnTo>
                  <a:pt x="1525" y="526"/>
                </a:lnTo>
                <a:lnTo>
                  <a:pt x="1523" y="526"/>
                </a:lnTo>
                <a:lnTo>
                  <a:pt x="1521" y="526"/>
                </a:lnTo>
                <a:lnTo>
                  <a:pt x="1521" y="526"/>
                </a:lnTo>
                <a:lnTo>
                  <a:pt x="1519" y="526"/>
                </a:lnTo>
                <a:lnTo>
                  <a:pt x="1519" y="528"/>
                </a:lnTo>
                <a:lnTo>
                  <a:pt x="1517" y="528"/>
                </a:lnTo>
                <a:lnTo>
                  <a:pt x="1511" y="528"/>
                </a:lnTo>
                <a:lnTo>
                  <a:pt x="1509" y="528"/>
                </a:lnTo>
                <a:lnTo>
                  <a:pt x="1511" y="528"/>
                </a:lnTo>
                <a:lnTo>
                  <a:pt x="1513" y="533"/>
                </a:lnTo>
                <a:lnTo>
                  <a:pt x="1515" y="533"/>
                </a:lnTo>
                <a:lnTo>
                  <a:pt x="1515" y="535"/>
                </a:lnTo>
                <a:lnTo>
                  <a:pt x="1517" y="535"/>
                </a:lnTo>
                <a:lnTo>
                  <a:pt x="1515" y="535"/>
                </a:lnTo>
                <a:lnTo>
                  <a:pt x="1515" y="537"/>
                </a:lnTo>
                <a:lnTo>
                  <a:pt x="1515" y="537"/>
                </a:lnTo>
                <a:lnTo>
                  <a:pt x="1515" y="539"/>
                </a:lnTo>
                <a:lnTo>
                  <a:pt x="1515" y="539"/>
                </a:lnTo>
                <a:lnTo>
                  <a:pt x="1513" y="537"/>
                </a:lnTo>
                <a:lnTo>
                  <a:pt x="1513" y="537"/>
                </a:lnTo>
                <a:lnTo>
                  <a:pt x="1513" y="537"/>
                </a:lnTo>
                <a:lnTo>
                  <a:pt x="1513" y="537"/>
                </a:lnTo>
                <a:lnTo>
                  <a:pt x="1515" y="535"/>
                </a:lnTo>
                <a:lnTo>
                  <a:pt x="1513" y="535"/>
                </a:lnTo>
                <a:lnTo>
                  <a:pt x="1513" y="533"/>
                </a:lnTo>
                <a:lnTo>
                  <a:pt x="1509" y="531"/>
                </a:lnTo>
                <a:lnTo>
                  <a:pt x="1507" y="528"/>
                </a:lnTo>
                <a:lnTo>
                  <a:pt x="1500" y="526"/>
                </a:lnTo>
                <a:lnTo>
                  <a:pt x="1496" y="526"/>
                </a:lnTo>
                <a:lnTo>
                  <a:pt x="1492" y="524"/>
                </a:lnTo>
                <a:lnTo>
                  <a:pt x="1492" y="524"/>
                </a:lnTo>
                <a:lnTo>
                  <a:pt x="1488" y="524"/>
                </a:lnTo>
                <a:lnTo>
                  <a:pt x="1488" y="524"/>
                </a:lnTo>
                <a:lnTo>
                  <a:pt x="1488" y="524"/>
                </a:lnTo>
                <a:lnTo>
                  <a:pt x="1486" y="526"/>
                </a:lnTo>
                <a:lnTo>
                  <a:pt x="1486" y="526"/>
                </a:lnTo>
                <a:lnTo>
                  <a:pt x="1486" y="526"/>
                </a:lnTo>
                <a:lnTo>
                  <a:pt x="1488" y="531"/>
                </a:lnTo>
                <a:lnTo>
                  <a:pt x="1488" y="531"/>
                </a:lnTo>
                <a:lnTo>
                  <a:pt x="1486" y="531"/>
                </a:lnTo>
                <a:lnTo>
                  <a:pt x="1479" y="533"/>
                </a:lnTo>
                <a:lnTo>
                  <a:pt x="1477" y="535"/>
                </a:lnTo>
                <a:lnTo>
                  <a:pt x="1477" y="535"/>
                </a:lnTo>
                <a:lnTo>
                  <a:pt x="1477" y="537"/>
                </a:lnTo>
                <a:lnTo>
                  <a:pt x="1475" y="539"/>
                </a:lnTo>
                <a:lnTo>
                  <a:pt x="1475" y="541"/>
                </a:lnTo>
                <a:lnTo>
                  <a:pt x="1475" y="541"/>
                </a:lnTo>
                <a:lnTo>
                  <a:pt x="1475" y="543"/>
                </a:lnTo>
                <a:lnTo>
                  <a:pt x="1475" y="543"/>
                </a:lnTo>
                <a:lnTo>
                  <a:pt x="1477" y="547"/>
                </a:lnTo>
                <a:lnTo>
                  <a:pt x="1477" y="547"/>
                </a:lnTo>
                <a:lnTo>
                  <a:pt x="1481" y="549"/>
                </a:lnTo>
                <a:lnTo>
                  <a:pt x="1481" y="549"/>
                </a:lnTo>
                <a:lnTo>
                  <a:pt x="1483" y="549"/>
                </a:lnTo>
                <a:lnTo>
                  <a:pt x="1486" y="549"/>
                </a:lnTo>
                <a:lnTo>
                  <a:pt x="1486" y="552"/>
                </a:lnTo>
                <a:lnTo>
                  <a:pt x="1488" y="552"/>
                </a:lnTo>
                <a:lnTo>
                  <a:pt x="1490" y="552"/>
                </a:lnTo>
                <a:lnTo>
                  <a:pt x="1492" y="552"/>
                </a:lnTo>
                <a:lnTo>
                  <a:pt x="1494" y="554"/>
                </a:lnTo>
                <a:lnTo>
                  <a:pt x="1496" y="554"/>
                </a:lnTo>
                <a:lnTo>
                  <a:pt x="1498" y="552"/>
                </a:lnTo>
                <a:lnTo>
                  <a:pt x="1498" y="552"/>
                </a:lnTo>
                <a:lnTo>
                  <a:pt x="1500" y="552"/>
                </a:lnTo>
                <a:lnTo>
                  <a:pt x="1500" y="552"/>
                </a:lnTo>
                <a:lnTo>
                  <a:pt x="1504" y="549"/>
                </a:lnTo>
                <a:lnTo>
                  <a:pt x="1507" y="549"/>
                </a:lnTo>
                <a:lnTo>
                  <a:pt x="1509" y="549"/>
                </a:lnTo>
                <a:lnTo>
                  <a:pt x="1511" y="549"/>
                </a:lnTo>
                <a:lnTo>
                  <a:pt x="1511" y="545"/>
                </a:lnTo>
                <a:lnTo>
                  <a:pt x="1515" y="545"/>
                </a:lnTo>
                <a:lnTo>
                  <a:pt x="1517" y="547"/>
                </a:lnTo>
                <a:lnTo>
                  <a:pt x="1517" y="547"/>
                </a:lnTo>
                <a:lnTo>
                  <a:pt x="1521" y="547"/>
                </a:lnTo>
                <a:lnTo>
                  <a:pt x="1523" y="547"/>
                </a:lnTo>
                <a:lnTo>
                  <a:pt x="1525" y="547"/>
                </a:lnTo>
                <a:lnTo>
                  <a:pt x="1525" y="545"/>
                </a:lnTo>
                <a:lnTo>
                  <a:pt x="1525" y="543"/>
                </a:lnTo>
                <a:lnTo>
                  <a:pt x="1523" y="541"/>
                </a:lnTo>
                <a:lnTo>
                  <a:pt x="1523" y="541"/>
                </a:lnTo>
                <a:lnTo>
                  <a:pt x="1523" y="539"/>
                </a:lnTo>
                <a:lnTo>
                  <a:pt x="1523" y="539"/>
                </a:lnTo>
                <a:lnTo>
                  <a:pt x="1525" y="539"/>
                </a:lnTo>
                <a:lnTo>
                  <a:pt x="1525" y="539"/>
                </a:lnTo>
                <a:lnTo>
                  <a:pt x="1525" y="539"/>
                </a:lnTo>
                <a:lnTo>
                  <a:pt x="1527" y="539"/>
                </a:lnTo>
                <a:lnTo>
                  <a:pt x="1527" y="541"/>
                </a:lnTo>
                <a:lnTo>
                  <a:pt x="1527" y="541"/>
                </a:lnTo>
                <a:lnTo>
                  <a:pt x="1527" y="543"/>
                </a:lnTo>
                <a:lnTo>
                  <a:pt x="1530" y="543"/>
                </a:lnTo>
                <a:lnTo>
                  <a:pt x="1530" y="543"/>
                </a:lnTo>
                <a:lnTo>
                  <a:pt x="1532" y="543"/>
                </a:lnTo>
                <a:lnTo>
                  <a:pt x="1534" y="543"/>
                </a:lnTo>
                <a:lnTo>
                  <a:pt x="1534" y="547"/>
                </a:lnTo>
                <a:lnTo>
                  <a:pt x="1534" y="547"/>
                </a:lnTo>
                <a:lnTo>
                  <a:pt x="1534" y="549"/>
                </a:lnTo>
                <a:lnTo>
                  <a:pt x="1536" y="549"/>
                </a:lnTo>
                <a:lnTo>
                  <a:pt x="1536" y="547"/>
                </a:lnTo>
                <a:lnTo>
                  <a:pt x="1536" y="547"/>
                </a:lnTo>
                <a:lnTo>
                  <a:pt x="1538" y="545"/>
                </a:lnTo>
                <a:lnTo>
                  <a:pt x="1538" y="545"/>
                </a:lnTo>
                <a:lnTo>
                  <a:pt x="1538" y="545"/>
                </a:lnTo>
                <a:lnTo>
                  <a:pt x="1540" y="545"/>
                </a:lnTo>
                <a:lnTo>
                  <a:pt x="1540" y="545"/>
                </a:lnTo>
                <a:lnTo>
                  <a:pt x="1544" y="545"/>
                </a:lnTo>
                <a:lnTo>
                  <a:pt x="1546" y="545"/>
                </a:lnTo>
                <a:lnTo>
                  <a:pt x="1546" y="545"/>
                </a:lnTo>
                <a:lnTo>
                  <a:pt x="1544" y="549"/>
                </a:lnTo>
                <a:lnTo>
                  <a:pt x="1544" y="549"/>
                </a:lnTo>
                <a:lnTo>
                  <a:pt x="1544" y="549"/>
                </a:lnTo>
                <a:lnTo>
                  <a:pt x="1546" y="552"/>
                </a:lnTo>
                <a:lnTo>
                  <a:pt x="1548" y="552"/>
                </a:lnTo>
                <a:lnTo>
                  <a:pt x="1551" y="556"/>
                </a:lnTo>
                <a:lnTo>
                  <a:pt x="1555" y="558"/>
                </a:lnTo>
                <a:lnTo>
                  <a:pt x="1555" y="558"/>
                </a:lnTo>
                <a:lnTo>
                  <a:pt x="1555" y="558"/>
                </a:lnTo>
                <a:lnTo>
                  <a:pt x="1557" y="560"/>
                </a:lnTo>
                <a:lnTo>
                  <a:pt x="1557" y="562"/>
                </a:lnTo>
                <a:lnTo>
                  <a:pt x="1559" y="562"/>
                </a:lnTo>
                <a:lnTo>
                  <a:pt x="1561" y="560"/>
                </a:lnTo>
                <a:lnTo>
                  <a:pt x="1563" y="560"/>
                </a:lnTo>
                <a:lnTo>
                  <a:pt x="1563" y="560"/>
                </a:lnTo>
                <a:lnTo>
                  <a:pt x="1563" y="562"/>
                </a:lnTo>
                <a:lnTo>
                  <a:pt x="1561" y="562"/>
                </a:lnTo>
                <a:lnTo>
                  <a:pt x="1561" y="564"/>
                </a:lnTo>
                <a:lnTo>
                  <a:pt x="1561" y="564"/>
                </a:lnTo>
                <a:lnTo>
                  <a:pt x="1561" y="564"/>
                </a:lnTo>
                <a:lnTo>
                  <a:pt x="1567" y="564"/>
                </a:lnTo>
                <a:lnTo>
                  <a:pt x="1569" y="564"/>
                </a:lnTo>
                <a:lnTo>
                  <a:pt x="1569" y="566"/>
                </a:lnTo>
                <a:lnTo>
                  <a:pt x="1571" y="566"/>
                </a:lnTo>
                <a:lnTo>
                  <a:pt x="1571" y="568"/>
                </a:lnTo>
                <a:lnTo>
                  <a:pt x="1571" y="568"/>
                </a:lnTo>
                <a:lnTo>
                  <a:pt x="1574" y="568"/>
                </a:lnTo>
                <a:lnTo>
                  <a:pt x="1574" y="568"/>
                </a:lnTo>
                <a:lnTo>
                  <a:pt x="1571" y="568"/>
                </a:lnTo>
                <a:lnTo>
                  <a:pt x="1569" y="570"/>
                </a:lnTo>
                <a:lnTo>
                  <a:pt x="1569" y="570"/>
                </a:lnTo>
                <a:lnTo>
                  <a:pt x="1567" y="570"/>
                </a:lnTo>
                <a:lnTo>
                  <a:pt x="1565" y="570"/>
                </a:lnTo>
                <a:lnTo>
                  <a:pt x="1565" y="572"/>
                </a:lnTo>
                <a:lnTo>
                  <a:pt x="1567" y="572"/>
                </a:lnTo>
                <a:lnTo>
                  <a:pt x="1569" y="577"/>
                </a:lnTo>
                <a:lnTo>
                  <a:pt x="1571" y="579"/>
                </a:lnTo>
                <a:lnTo>
                  <a:pt x="1574" y="579"/>
                </a:lnTo>
                <a:lnTo>
                  <a:pt x="1576" y="581"/>
                </a:lnTo>
                <a:lnTo>
                  <a:pt x="1580" y="579"/>
                </a:lnTo>
                <a:lnTo>
                  <a:pt x="1580" y="579"/>
                </a:lnTo>
                <a:lnTo>
                  <a:pt x="1578" y="581"/>
                </a:lnTo>
                <a:lnTo>
                  <a:pt x="1578" y="581"/>
                </a:lnTo>
                <a:lnTo>
                  <a:pt x="1580" y="581"/>
                </a:lnTo>
                <a:lnTo>
                  <a:pt x="1582" y="583"/>
                </a:lnTo>
                <a:lnTo>
                  <a:pt x="1586" y="583"/>
                </a:lnTo>
                <a:lnTo>
                  <a:pt x="1588" y="585"/>
                </a:lnTo>
                <a:lnTo>
                  <a:pt x="1590" y="587"/>
                </a:lnTo>
                <a:lnTo>
                  <a:pt x="1592" y="587"/>
                </a:lnTo>
                <a:lnTo>
                  <a:pt x="1595" y="585"/>
                </a:lnTo>
                <a:lnTo>
                  <a:pt x="1597" y="585"/>
                </a:lnTo>
                <a:lnTo>
                  <a:pt x="1599" y="587"/>
                </a:lnTo>
                <a:lnTo>
                  <a:pt x="1601" y="587"/>
                </a:lnTo>
                <a:lnTo>
                  <a:pt x="1603" y="591"/>
                </a:lnTo>
                <a:lnTo>
                  <a:pt x="1607" y="593"/>
                </a:lnTo>
                <a:lnTo>
                  <a:pt x="1607" y="593"/>
                </a:lnTo>
                <a:lnTo>
                  <a:pt x="1611" y="596"/>
                </a:lnTo>
                <a:lnTo>
                  <a:pt x="1613" y="598"/>
                </a:lnTo>
                <a:lnTo>
                  <a:pt x="1615" y="598"/>
                </a:lnTo>
                <a:lnTo>
                  <a:pt x="1618" y="598"/>
                </a:lnTo>
                <a:lnTo>
                  <a:pt x="1630" y="600"/>
                </a:lnTo>
                <a:lnTo>
                  <a:pt x="1632" y="600"/>
                </a:lnTo>
                <a:lnTo>
                  <a:pt x="1632" y="602"/>
                </a:lnTo>
                <a:lnTo>
                  <a:pt x="1634" y="602"/>
                </a:lnTo>
                <a:lnTo>
                  <a:pt x="1641" y="604"/>
                </a:lnTo>
                <a:lnTo>
                  <a:pt x="1643" y="604"/>
                </a:lnTo>
                <a:lnTo>
                  <a:pt x="1645" y="606"/>
                </a:lnTo>
                <a:lnTo>
                  <a:pt x="1647" y="606"/>
                </a:lnTo>
                <a:lnTo>
                  <a:pt x="1647" y="606"/>
                </a:lnTo>
                <a:lnTo>
                  <a:pt x="1649" y="606"/>
                </a:lnTo>
                <a:lnTo>
                  <a:pt x="1651" y="606"/>
                </a:lnTo>
                <a:lnTo>
                  <a:pt x="1651" y="604"/>
                </a:lnTo>
                <a:lnTo>
                  <a:pt x="1649" y="602"/>
                </a:lnTo>
                <a:lnTo>
                  <a:pt x="1649" y="602"/>
                </a:lnTo>
                <a:lnTo>
                  <a:pt x="1651" y="600"/>
                </a:lnTo>
                <a:lnTo>
                  <a:pt x="1651" y="600"/>
                </a:lnTo>
                <a:lnTo>
                  <a:pt x="1651" y="598"/>
                </a:lnTo>
                <a:lnTo>
                  <a:pt x="1651" y="598"/>
                </a:lnTo>
                <a:lnTo>
                  <a:pt x="1651" y="598"/>
                </a:lnTo>
                <a:lnTo>
                  <a:pt x="1647" y="596"/>
                </a:lnTo>
                <a:lnTo>
                  <a:pt x="1647" y="596"/>
                </a:lnTo>
                <a:lnTo>
                  <a:pt x="1645" y="593"/>
                </a:lnTo>
                <a:lnTo>
                  <a:pt x="1645" y="591"/>
                </a:lnTo>
                <a:lnTo>
                  <a:pt x="1643" y="589"/>
                </a:lnTo>
                <a:lnTo>
                  <a:pt x="1641" y="589"/>
                </a:lnTo>
                <a:lnTo>
                  <a:pt x="1639" y="587"/>
                </a:lnTo>
                <a:lnTo>
                  <a:pt x="1636" y="587"/>
                </a:lnTo>
                <a:lnTo>
                  <a:pt x="1634" y="585"/>
                </a:lnTo>
                <a:lnTo>
                  <a:pt x="1632" y="585"/>
                </a:lnTo>
                <a:lnTo>
                  <a:pt x="1632" y="583"/>
                </a:lnTo>
                <a:lnTo>
                  <a:pt x="1630" y="583"/>
                </a:lnTo>
                <a:lnTo>
                  <a:pt x="1626" y="581"/>
                </a:lnTo>
                <a:lnTo>
                  <a:pt x="1626" y="581"/>
                </a:lnTo>
                <a:lnTo>
                  <a:pt x="1628" y="579"/>
                </a:lnTo>
                <a:lnTo>
                  <a:pt x="1628" y="579"/>
                </a:lnTo>
                <a:lnTo>
                  <a:pt x="1626" y="579"/>
                </a:lnTo>
                <a:lnTo>
                  <a:pt x="1624" y="579"/>
                </a:lnTo>
                <a:lnTo>
                  <a:pt x="1620" y="577"/>
                </a:lnTo>
                <a:lnTo>
                  <a:pt x="1620" y="577"/>
                </a:lnTo>
                <a:lnTo>
                  <a:pt x="1618" y="572"/>
                </a:lnTo>
                <a:lnTo>
                  <a:pt x="1615" y="570"/>
                </a:lnTo>
                <a:lnTo>
                  <a:pt x="1613" y="568"/>
                </a:lnTo>
                <a:lnTo>
                  <a:pt x="1611" y="568"/>
                </a:lnTo>
                <a:lnTo>
                  <a:pt x="1609" y="564"/>
                </a:lnTo>
                <a:lnTo>
                  <a:pt x="1609" y="564"/>
                </a:lnTo>
                <a:lnTo>
                  <a:pt x="1613" y="564"/>
                </a:lnTo>
                <a:lnTo>
                  <a:pt x="1615" y="564"/>
                </a:lnTo>
                <a:lnTo>
                  <a:pt x="1620" y="566"/>
                </a:lnTo>
                <a:lnTo>
                  <a:pt x="1626" y="570"/>
                </a:lnTo>
                <a:lnTo>
                  <a:pt x="1626" y="570"/>
                </a:lnTo>
                <a:lnTo>
                  <a:pt x="1626" y="570"/>
                </a:lnTo>
                <a:lnTo>
                  <a:pt x="1626" y="570"/>
                </a:lnTo>
                <a:lnTo>
                  <a:pt x="1626" y="566"/>
                </a:lnTo>
                <a:lnTo>
                  <a:pt x="1624" y="564"/>
                </a:lnTo>
                <a:lnTo>
                  <a:pt x="1624" y="564"/>
                </a:lnTo>
                <a:lnTo>
                  <a:pt x="1626" y="566"/>
                </a:lnTo>
                <a:lnTo>
                  <a:pt x="1630" y="570"/>
                </a:lnTo>
                <a:lnTo>
                  <a:pt x="1632" y="572"/>
                </a:lnTo>
                <a:lnTo>
                  <a:pt x="1634" y="575"/>
                </a:lnTo>
                <a:lnTo>
                  <a:pt x="1636" y="575"/>
                </a:lnTo>
                <a:lnTo>
                  <a:pt x="1636" y="575"/>
                </a:lnTo>
                <a:lnTo>
                  <a:pt x="1636" y="575"/>
                </a:lnTo>
                <a:lnTo>
                  <a:pt x="1639" y="577"/>
                </a:lnTo>
                <a:lnTo>
                  <a:pt x="1639" y="577"/>
                </a:lnTo>
                <a:lnTo>
                  <a:pt x="1641" y="577"/>
                </a:lnTo>
                <a:lnTo>
                  <a:pt x="1641" y="579"/>
                </a:lnTo>
                <a:lnTo>
                  <a:pt x="1641" y="579"/>
                </a:lnTo>
                <a:lnTo>
                  <a:pt x="1641" y="579"/>
                </a:lnTo>
                <a:lnTo>
                  <a:pt x="1643" y="579"/>
                </a:lnTo>
                <a:lnTo>
                  <a:pt x="1643" y="579"/>
                </a:lnTo>
                <a:lnTo>
                  <a:pt x="1643" y="575"/>
                </a:lnTo>
                <a:lnTo>
                  <a:pt x="1643" y="575"/>
                </a:lnTo>
                <a:lnTo>
                  <a:pt x="1643" y="577"/>
                </a:lnTo>
                <a:lnTo>
                  <a:pt x="1645" y="579"/>
                </a:lnTo>
                <a:lnTo>
                  <a:pt x="1645" y="581"/>
                </a:lnTo>
                <a:lnTo>
                  <a:pt x="1647" y="581"/>
                </a:lnTo>
                <a:lnTo>
                  <a:pt x="1649" y="581"/>
                </a:lnTo>
                <a:lnTo>
                  <a:pt x="1649" y="581"/>
                </a:lnTo>
                <a:lnTo>
                  <a:pt x="1649" y="579"/>
                </a:lnTo>
                <a:lnTo>
                  <a:pt x="1647" y="579"/>
                </a:lnTo>
                <a:lnTo>
                  <a:pt x="1649" y="579"/>
                </a:lnTo>
                <a:lnTo>
                  <a:pt x="1651" y="581"/>
                </a:lnTo>
                <a:lnTo>
                  <a:pt x="1653" y="581"/>
                </a:lnTo>
                <a:lnTo>
                  <a:pt x="1653" y="583"/>
                </a:lnTo>
                <a:lnTo>
                  <a:pt x="1653" y="583"/>
                </a:lnTo>
                <a:lnTo>
                  <a:pt x="1655" y="583"/>
                </a:lnTo>
                <a:lnTo>
                  <a:pt x="1655" y="583"/>
                </a:lnTo>
                <a:lnTo>
                  <a:pt x="1655" y="583"/>
                </a:lnTo>
                <a:lnTo>
                  <a:pt x="1657" y="583"/>
                </a:lnTo>
                <a:lnTo>
                  <a:pt x="1659" y="585"/>
                </a:lnTo>
                <a:lnTo>
                  <a:pt x="1662" y="587"/>
                </a:lnTo>
                <a:lnTo>
                  <a:pt x="1664" y="589"/>
                </a:lnTo>
                <a:lnTo>
                  <a:pt x="1664" y="589"/>
                </a:lnTo>
                <a:lnTo>
                  <a:pt x="1666" y="589"/>
                </a:lnTo>
                <a:lnTo>
                  <a:pt x="1666" y="587"/>
                </a:lnTo>
                <a:lnTo>
                  <a:pt x="1664" y="583"/>
                </a:lnTo>
                <a:lnTo>
                  <a:pt x="1664" y="583"/>
                </a:lnTo>
                <a:lnTo>
                  <a:pt x="1668" y="583"/>
                </a:lnTo>
                <a:lnTo>
                  <a:pt x="1668" y="583"/>
                </a:lnTo>
                <a:lnTo>
                  <a:pt x="1670" y="583"/>
                </a:lnTo>
                <a:lnTo>
                  <a:pt x="1670" y="583"/>
                </a:lnTo>
                <a:lnTo>
                  <a:pt x="1670" y="583"/>
                </a:lnTo>
                <a:lnTo>
                  <a:pt x="1670" y="583"/>
                </a:lnTo>
                <a:lnTo>
                  <a:pt x="1670" y="581"/>
                </a:lnTo>
                <a:lnTo>
                  <a:pt x="1668" y="579"/>
                </a:lnTo>
                <a:lnTo>
                  <a:pt x="1668" y="579"/>
                </a:lnTo>
                <a:lnTo>
                  <a:pt x="1666" y="575"/>
                </a:lnTo>
                <a:lnTo>
                  <a:pt x="1666" y="575"/>
                </a:lnTo>
                <a:lnTo>
                  <a:pt x="1666" y="575"/>
                </a:lnTo>
                <a:lnTo>
                  <a:pt x="1666" y="575"/>
                </a:lnTo>
                <a:lnTo>
                  <a:pt x="1666" y="572"/>
                </a:lnTo>
                <a:lnTo>
                  <a:pt x="1666" y="570"/>
                </a:lnTo>
                <a:lnTo>
                  <a:pt x="1666" y="566"/>
                </a:lnTo>
                <a:lnTo>
                  <a:pt x="1664" y="566"/>
                </a:lnTo>
                <a:lnTo>
                  <a:pt x="1664" y="564"/>
                </a:lnTo>
                <a:lnTo>
                  <a:pt x="1664" y="564"/>
                </a:lnTo>
                <a:lnTo>
                  <a:pt x="1666" y="566"/>
                </a:lnTo>
                <a:lnTo>
                  <a:pt x="1668" y="568"/>
                </a:lnTo>
                <a:lnTo>
                  <a:pt x="1668" y="568"/>
                </a:lnTo>
                <a:lnTo>
                  <a:pt x="1670" y="575"/>
                </a:lnTo>
                <a:lnTo>
                  <a:pt x="1670" y="575"/>
                </a:lnTo>
                <a:lnTo>
                  <a:pt x="1672" y="575"/>
                </a:lnTo>
                <a:lnTo>
                  <a:pt x="1672" y="575"/>
                </a:lnTo>
                <a:lnTo>
                  <a:pt x="1674" y="572"/>
                </a:lnTo>
                <a:lnTo>
                  <a:pt x="1674" y="570"/>
                </a:lnTo>
                <a:lnTo>
                  <a:pt x="1672" y="568"/>
                </a:lnTo>
                <a:lnTo>
                  <a:pt x="1672" y="566"/>
                </a:lnTo>
                <a:lnTo>
                  <a:pt x="1674" y="566"/>
                </a:lnTo>
                <a:lnTo>
                  <a:pt x="1674" y="564"/>
                </a:lnTo>
                <a:lnTo>
                  <a:pt x="1674" y="562"/>
                </a:lnTo>
                <a:lnTo>
                  <a:pt x="1672" y="560"/>
                </a:lnTo>
                <a:lnTo>
                  <a:pt x="1672" y="560"/>
                </a:lnTo>
                <a:lnTo>
                  <a:pt x="1670" y="560"/>
                </a:lnTo>
                <a:lnTo>
                  <a:pt x="1670" y="560"/>
                </a:lnTo>
                <a:lnTo>
                  <a:pt x="1670" y="560"/>
                </a:lnTo>
                <a:lnTo>
                  <a:pt x="1670" y="558"/>
                </a:lnTo>
                <a:lnTo>
                  <a:pt x="1670" y="558"/>
                </a:lnTo>
                <a:lnTo>
                  <a:pt x="1670" y="558"/>
                </a:lnTo>
                <a:lnTo>
                  <a:pt x="1668" y="558"/>
                </a:lnTo>
                <a:lnTo>
                  <a:pt x="1666" y="558"/>
                </a:lnTo>
                <a:lnTo>
                  <a:pt x="1664" y="558"/>
                </a:lnTo>
                <a:lnTo>
                  <a:pt x="1664" y="558"/>
                </a:lnTo>
                <a:lnTo>
                  <a:pt x="1664" y="556"/>
                </a:lnTo>
                <a:lnTo>
                  <a:pt x="1664" y="556"/>
                </a:lnTo>
                <a:lnTo>
                  <a:pt x="1664" y="556"/>
                </a:lnTo>
                <a:lnTo>
                  <a:pt x="1662" y="554"/>
                </a:lnTo>
                <a:lnTo>
                  <a:pt x="1662" y="554"/>
                </a:lnTo>
                <a:lnTo>
                  <a:pt x="1657" y="552"/>
                </a:lnTo>
                <a:lnTo>
                  <a:pt x="1657" y="552"/>
                </a:lnTo>
                <a:lnTo>
                  <a:pt x="1659" y="552"/>
                </a:lnTo>
                <a:lnTo>
                  <a:pt x="1662" y="552"/>
                </a:lnTo>
                <a:lnTo>
                  <a:pt x="1664" y="552"/>
                </a:lnTo>
                <a:lnTo>
                  <a:pt x="1666" y="547"/>
                </a:lnTo>
                <a:lnTo>
                  <a:pt x="1664" y="547"/>
                </a:lnTo>
                <a:lnTo>
                  <a:pt x="1664" y="547"/>
                </a:lnTo>
                <a:lnTo>
                  <a:pt x="1659" y="547"/>
                </a:lnTo>
                <a:lnTo>
                  <a:pt x="1657" y="547"/>
                </a:lnTo>
                <a:lnTo>
                  <a:pt x="1659" y="545"/>
                </a:lnTo>
                <a:lnTo>
                  <a:pt x="1662" y="545"/>
                </a:lnTo>
                <a:lnTo>
                  <a:pt x="1662" y="543"/>
                </a:lnTo>
                <a:lnTo>
                  <a:pt x="1659" y="541"/>
                </a:lnTo>
                <a:lnTo>
                  <a:pt x="1659" y="541"/>
                </a:lnTo>
                <a:lnTo>
                  <a:pt x="1657" y="541"/>
                </a:lnTo>
                <a:lnTo>
                  <a:pt x="1657" y="541"/>
                </a:lnTo>
                <a:lnTo>
                  <a:pt x="1655" y="539"/>
                </a:lnTo>
                <a:lnTo>
                  <a:pt x="1653" y="537"/>
                </a:lnTo>
                <a:lnTo>
                  <a:pt x="1651" y="539"/>
                </a:lnTo>
                <a:lnTo>
                  <a:pt x="1649" y="539"/>
                </a:lnTo>
                <a:lnTo>
                  <a:pt x="1649" y="541"/>
                </a:lnTo>
                <a:lnTo>
                  <a:pt x="1649" y="541"/>
                </a:lnTo>
                <a:lnTo>
                  <a:pt x="1647" y="541"/>
                </a:lnTo>
                <a:lnTo>
                  <a:pt x="1647" y="541"/>
                </a:lnTo>
                <a:lnTo>
                  <a:pt x="1649" y="539"/>
                </a:lnTo>
                <a:lnTo>
                  <a:pt x="1649" y="539"/>
                </a:lnTo>
                <a:lnTo>
                  <a:pt x="1647" y="537"/>
                </a:lnTo>
                <a:lnTo>
                  <a:pt x="1645" y="535"/>
                </a:lnTo>
                <a:lnTo>
                  <a:pt x="1643" y="535"/>
                </a:lnTo>
                <a:lnTo>
                  <a:pt x="1643" y="535"/>
                </a:lnTo>
                <a:lnTo>
                  <a:pt x="1643" y="539"/>
                </a:lnTo>
                <a:lnTo>
                  <a:pt x="1641" y="539"/>
                </a:lnTo>
                <a:lnTo>
                  <a:pt x="1641" y="539"/>
                </a:lnTo>
                <a:lnTo>
                  <a:pt x="1641" y="535"/>
                </a:lnTo>
                <a:lnTo>
                  <a:pt x="1639" y="533"/>
                </a:lnTo>
                <a:lnTo>
                  <a:pt x="1639" y="533"/>
                </a:lnTo>
                <a:lnTo>
                  <a:pt x="1639" y="533"/>
                </a:lnTo>
                <a:lnTo>
                  <a:pt x="1639" y="533"/>
                </a:lnTo>
                <a:lnTo>
                  <a:pt x="1639" y="533"/>
                </a:lnTo>
                <a:lnTo>
                  <a:pt x="1636" y="533"/>
                </a:lnTo>
                <a:lnTo>
                  <a:pt x="1636" y="533"/>
                </a:lnTo>
                <a:lnTo>
                  <a:pt x="1636" y="531"/>
                </a:lnTo>
                <a:lnTo>
                  <a:pt x="1636" y="528"/>
                </a:lnTo>
                <a:lnTo>
                  <a:pt x="1634" y="528"/>
                </a:lnTo>
                <a:lnTo>
                  <a:pt x="1632" y="526"/>
                </a:lnTo>
                <a:lnTo>
                  <a:pt x="1632" y="526"/>
                </a:lnTo>
                <a:lnTo>
                  <a:pt x="1632" y="526"/>
                </a:lnTo>
                <a:lnTo>
                  <a:pt x="1634" y="524"/>
                </a:lnTo>
                <a:lnTo>
                  <a:pt x="1634" y="524"/>
                </a:lnTo>
                <a:lnTo>
                  <a:pt x="1632" y="524"/>
                </a:lnTo>
                <a:lnTo>
                  <a:pt x="1632" y="522"/>
                </a:lnTo>
                <a:lnTo>
                  <a:pt x="1632" y="522"/>
                </a:lnTo>
                <a:lnTo>
                  <a:pt x="1632" y="522"/>
                </a:lnTo>
                <a:lnTo>
                  <a:pt x="1630" y="520"/>
                </a:lnTo>
                <a:lnTo>
                  <a:pt x="1628" y="520"/>
                </a:lnTo>
                <a:lnTo>
                  <a:pt x="1628" y="520"/>
                </a:lnTo>
                <a:lnTo>
                  <a:pt x="1626" y="520"/>
                </a:lnTo>
                <a:lnTo>
                  <a:pt x="1624" y="522"/>
                </a:lnTo>
                <a:lnTo>
                  <a:pt x="1624" y="522"/>
                </a:lnTo>
                <a:lnTo>
                  <a:pt x="1624" y="522"/>
                </a:lnTo>
                <a:lnTo>
                  <a:pt x="1624" y="520"/>
                </a:lnTo>
                <a:lnTo>
                  <a:pt x="1624" y="516"/>
                </a:lnTo>
                <a:lnTo>
                  <a:pt x="1624" y="516"/>
                </a:lnTo>
                <a:lnTo>
                  <a:pt x="1624" y="516"/>
                </a:lnTo>
                <a:lnTo>
                  <a:pt x="1622" y="516"/>
                </a:lnTo>
                <a:lnTo>
                  <a:pt x="1620" y="514"/>
                </a:lnTo>
                <a:lnTo>
                  <a:pt x="1620" y="514"/>
                </a:lnTo>
                <a:lnTo>
                  <a:pt x="1620" y="512"/>
                </a:lnTo>
                <a:lnTo>
                  <a:pt x="1620" y="510"/>
                </a:lnTo>
                <a:lnTo>
                  <a:pt x="1620" y="510"/>
                </a:lnTo>
                <a:lnTo>
                  <a:pt x="1615" y="508"/>
                </a:lnTo>
                <a:lnTo>
                  <a:pt x="1613" y="508"/>
                </a:lnTo>
                <a:lnTo>
                  <a:pt x="1611" y="508"/>
                </a:lnTo>
                <a:lnTo>
                  <a:pt x="1611" y="508"/>
                </a:lnTo>
                <a:lnTo>
                  <a:pt x="1615" y="505"/>
                </a:lnTo>
                <a:lnTo>
                  <a:pt x="1615" y="505"/>
                </a:lnTo>
                <a:lnTo>
                  <a:pt x="1620" y="508"/>
                </a:lnTo>
                <a:lnTo>
                  <a:pt x="1624" y="512"/>
                </a:lnTo>
                <a:lnTo>
                  <a:pt x="1626" y="512"/>
                </a:lnTo>
                <a:lnTo>
                  <a:pt x="1628" y="514"/>
                </a:lnTo>
                <a:lnTo>
                  <a:pt x="1632" y="514"/>
                </a:lnTo>
                <a:lnTo>
                  <a:pt x="1632" y="514"/>
                </a:lnTo>
                <a:lnTo>
                  <a:pt x="1632" y="512"/>
                </a:lnTo>
                <a:lnTo>
                  <a:pt x="1634" y="512"/>
                </a:lnTo>
                <a:lnTo>
                  <a:pt x="1632" y="510"/>
                </a:lnTo>
                <a:lnTo>
                  <a:pt x="1630" y="508"/>
                </a:lnTo>
                <a:lnTo>
                  <a:pt x="1626" y="505"/>
                </a:lnTo>
                <a:lnTo>
                  <a:pt x="1626" y="503"/>
                </a:lnTo>
                <a:lnTo>
                  <a:pt x="1624" y="501"/>
                </a:lnTo>
                <a:lnTo>
                  <a:pt x="1624" y="499"/>
                </a:lnTo>
                <a:lnTo>
                  <a:pt x="1626" y="501"/>
                </a:lnTo>
                <a:lnTo>
                  <a:pt x="1628" y="501"/>
                </a:lnTo>
                <a:lnTo>
                  <a:pt x="1632" y="503"/>
                </a:lnTo>
                <a:lnTo>
                  <a:pt x="1632" y="503"/>
                </a:lnTo>
                <a:lnTo>
                  <a:pt x="1634" y="503"/>
                </a:lnTo>
                <a:lnTo>
                  <a:pt x="1634" y="503"/>
                </a:lnTo>
                <a:lnTo>
                  <a:pt x="1634" y="501"/>
                </a:lnTo>
                <a:lnTo>
                  <a:pt x="1632" y="499"/>
                </a:lnTo>
                <a:lnTo>
                  <a:pt x="1632" y="497"/>
                </a:lnTo>
                <a:lnTo>
                  <a:pt x="1634" y="499"/>
                </a:lnTo>
                <a:lnTo>
                  <a:pt x="1636" y="499"/>
                </a:lnTo>
                <a:lnTo>
                  <a:pt x="1639" y="499"/>
                </a:lnTo>
                <a:lnTo>
                  <a:pt x="1639" y="497"/>
                </a:lnTo>
                <a:lnTo>
                  <a:pt x="1636" y="497"/>
                </a:lnTo>
                <a:lnTo>
                  <a:pt x="1636" y="497"/>
                </a:lnTo>
                <a:lnTo>
                  <a:pt x="1639" y="497"/>
                </a:lnTo>
                <a:lnTo>
                  <a:pt x="1641" y="499"/>
                </a:lnTo>
                <a:lnTo>
                  <a:pt x="1641" y="499"/>
                </a:lnTo>
                <a:lnTo>
                  <a:pt x="1641" y="501"/>
                </a:lnTo>
                <a:lnTo>
                  <a:pt x="1645" y="505"/>
                </a:lnTo>
                <a:lnTo>
                  <a:pt x="1645" y="505"/>
                </a:lnTo>
                <a:lnTo>
                  <a:pt x="1647" y="505"/>
                </a:lnTo>
                <a:lnTo>
                  <a:pt x="1649" y="508"/>
                </a:lnTo>
                <a:lnTo>
                  <a:pt x="1651" y="508"/>
                </a:lnTo>
                <a:lnTo>
                  <a:pt x="1653" y="508"/>
                </a:lnTo>
                <a:lnTo>
                  <a:pt x="1653" y="508"/>
                </a:lnTo>
                <a:lnTo>
                  <a:pt x="1655" y="508"/>
                </a:lnTo>
                <a:lnTo>
                  <a:pt x="1655" y="508"/>
                </a:lnTo>
                <a:lnTo>
                  <a:pt x="1657" y="508"/>
                </a:lnTo>
                <a:lnTo>
                  <a:pt x="1653" y="510"/>
                </a:lnTo>
                <a:lnTo>
                  <a:pt x="1653" y="512"/>
                </a:lnTo>
                <a:lnTo>
                  <a:pt x="1653" y="512"/>
                </a:lnTo>
                <a:lnTo>
                  <a:pt x="1657" y="512"/>
                </a:lnTo>
                <a:lnTo>
                  <a:pt x="1659" y="512"/>
                </a:lnTo>
                <a:lnTo>
                  <a:pt x="1662" y="512"/>
                </a:lnTo>
                <a:lnTo>
                  <a:pt x="1666" y="510"/>
                </a:lnTo>
                <a:lnTo>
                  <a:pt x="1668" y="508"/>
                </a:lnTo>
                <a:lnTo>
                  <a:pt x="1670" y="505"/>
                </a:lnTo>
                <a:lnTo>
                  <a:pt x="1672" y="505"/>
                </a:lnTo>
                <a:lnTo>
                  <a:pt x="1674" y="503"/>
                </a:lnTo>
                <a:lnTo>
                  <a:pt x="1674" y="503"/>
                </a:lnTo>
                <a:lnTo>
                  <a:pt x="1672" y="505"/>
                </a:lnTo>
                <a:lnTo>
                  <a:pt x="1670" y="508"/>
                </a:lnTo>
                <a:lnTo>
                  <a:pt x="1670" y="510"/>
                </a:lnTo>
                <a:lnTo>
                  <a:pt x="1668" y="512"/>
                </a:lnTo>
                <a:lnTo>
                  <a:pt x="1666" y="512"/>
                </a:lnTo>
                <a:lnTo>
                  <a:pt x="1664" y="514"/>
                </a:lnTo>
                <a:lnTo>
                  <a:pt x="1662" y="514"/>
                </a:lnTo>
                <a:lnTo>
                  <a:pt x="1662" y="516"/>
                </a:lnTo>
                <a:lnTo>
                  <a:pt x="1659" y="518"/>
                </a:lnTo>
                <a:lnTo>
                  <a:pt x="1662" y="518"/>
                </a:lnTo>
                <a:lnTo>
                  <a:pt x="1662" y="518"/>
                </a:lnTo>
                <a:lnTo>
                  <a:pt x="1662" y="520"/>
                </a:lnTo>
                <a:lnTo>
                  <a:pt x="1664" y="522"/>
                </a:lnTo>
                <a:lnTo>
                  <a:pt x="1664" y="522"/>
                </a:lnTo>
                <a:lnTo>
                  <a:pt x="1664" y="524"/>
                </a:lnTo>
                <a:lnTo>
                  <a:pt x="1666" y="526"/>
                </a:lnTo>
                <a:lnTo>
                  <a:pt x="1668" y="528"/>
                </a:lnTo>
                <a:lnTo>
                  <a:pt x="1670" y="531"/>
                </a:lnTo>
                <a:lnTo>
                  <a:pt x="1670" y="531"/>
                </a:lnTo>
                <a:lnTo>
                  <a:pt x="1672" y="533"/>
                </a:lnTo>
                <a:lnTo>
                  <a:pt x="1674" y="528"/>
                </a:lnTo>
                <a:lnTo>
                  <a:pt x="1676" y="526"/>
                </a:lnTo>
                <a:lnTo>
                  <a:pt x="1676" y="526"/>
                </a:lnTo>
                <a:lnTo>
                  <a:pt x="1676" y="526"/>
                </a:lnTo>
                <a:lnTo>
                  <a:pt x="1676" y="528"/>
                </a:lnTo>
                <a:lnTo>
                  <a:pt x="1676" y="531"/>
                </a:lnTo>
                <a:lnTo>
                  <a:pt x="1676" y="533"/>
                </a:lnTo>
                <a:lnTo>
                  <a:pt x="1678" y="533"/>
                </a:lnTo>
                <a:lnTo>
                  <a:pt x="1680" y="533"/>
                </a:lnTo>
                <a:lnTo>
                  <a:pt x="1680" y="533"/>
                </a:lnTo>
                <a:lnTo>
                  <a:pt x="1683" y="533"/>
                </a:lnTo>
                <a:lnTo>
                  <a:pt x="1683" y="533"/>
                </a:lnTo>
                <a:lnTo>
                  <a:pt x="1683" y="535"/>
                </a:lnTo>
                <a:lnTo>
                  <a:pt x="1685" y="535"/>
                </a:lnTo>
                <a:lnTo>
                  <a:pt x="1687" y="537"/>
                </a:lnTo>
                <a:lnTo>
                  <a:pt x="1689" y="535"/>
                </a:lnTo>
                <a:lnTo>
                  <a:pt x="1689" y="533"/>
                </a:lnTo>
                <a:lnTo>
                  <a:pt x="1689" y="531"/>
                </a:lnTo>
                <a:lnTo>
                  <a:pt x="1689" y="522"/>
                </a:lnTo>
                <a:lnTo>
                  <a:pt x="1691" y="520"/>
                </a:lnTo>
                <a:lnTo>
                  <a:pt x="1687" y="520"/>
                </a:lnTo>
                <a:lnTo>
                  <a:pt x="1685" y="520"/>
                </a:lnTo>
                <a:lnTo>
                  <a:pt x="1685" y="520"/>
                </a:lnTo>
                <a:lnTo>
                  <a:pt x="1689" y="518"/>
                </a:lnTo>
                <a:lnTo>
                  <a:pt x="1689" y="518"/>
                </a:lnTo>
                <a:lnTo>
                  <a:pt x="1689" y="516"/>
                </a:lnTo>
                <a:lnTo>
                  <a:pt x="1689" y="516"/>
                </a:lnTo>
                <a:lnTo>
                  <a:pt x="1691" y="518"/>
                </a:lnTo>
                <a:lnTo>
                  <a:pt x="1693" y="520"/>
                </a:lnTo>
                <a:lnTo>
                  <a:pt x="1695" y="520"/>
                </a:lnTo>
                <a:lnTo>
                  <a:pt x="1697" y="520"/>
                </a:lnTo>
                <a:lnTo>
                  <a:pt x="1699" y="520"/>
                </a:lnTo>
                <a:lnTo>
                  <a:pt x="1699" y="520"/>
                </a:lnTo>
                <a:lnTo>
                  <a:pt x="1701" y="518"/>
                </a:lnTo>
                <a:lnTo>
                  <a:pt x="1703" y="516"/>
                </a:lnTo>
                <a:lnTo>
                  <a:pt x="1703" y="516"/>
                </a:lnTo>
                <a:lnTo>
                  <a:pt x="1703" y="514"/>
                </a:lnTo>
                <a:lnTo>
                  <a:pt x="1703" y="514"/>
                </a:lnTo>
                <a:lnTo>
                  <a:pt x="1703" y="514"/>
                </a:lnTo>
                <a:lnTo>
                  <a:pt x="1701" y="512"/>
                </a:lnTo>
                <a:lnTo>
                  <a:pt x="1701" y="512"/>
                </a:lnTo>
                <a:lnTo>
                  <a:pt x="1701" y="512"/>
                </a:lnTo>
                <a:lnTo>
                  <a:pt x="1703" y="512"/>
                </a:lnTo>
                <a:lnTo>
                  <a:pt x="1706" y="512"/>
                </a:lnTo>
                <a:lnTo>
                  <a:pt x="1708" y="512"/>
                </a:lnTo>
                <a:lnTo>
                  <a:pt x="1710" y="512"/>
                </a:lnTo>
                <a:lnTo>
                  <a:pt x="1710" y="510"/>
                </a:lnTo>
                <a:lnTo>
                  <a:pt x="1706" y="508"/>
                </a:lnTo>
                <a:lnTo>
                  <a:pt x="1701" y="505"/>
                </a:lnTo>
                <a:lnTo>
                  <a:pt x="1701" y="505"/>
                </a:lnTo>
                <a:lnTo>
                  <a:pt x="1703" y="505"/>
                </a:lnTo>
                <a:lnTo>
                  <a:pt x="1703" y="503"/>
                </a:lnTo>
                <a:lnTo>
                  <a:pt x="1701" y="501"/>
                </a:lnTo>
                <a:lnTo>
                  <a:pt x="1701" y="501"/>
                </a:lnTo>
                <a:lnTo>
                  <a:pt x="1703" y="501"/>
                </a:lnTo>
                <a:lnTo>
                  <a:pt x="1706" y="501"/>
                </a:lnTo>
                <a:lnTo>
                  <a:pt x="1708" y="503"/>
                </a:lnTo>
                <a:lnTo>
                  <a:pt x="1710" y="503"/>
                </a:lnTo>
                <a:lnTo>
                  <a:pt x="1712" y="503"/>
                </a:lnTo>
                <a:lnTo>
                  <a:pt x="1716" y="503"/>
                </a:lnTo>
                <a:lnTo>
                  <a:pt x="1716" y="501"/>
                </a:lnTo>
                <a:lnTo>
                  <a:pt x="1714" y="499"/>
                </a:lnTo>
                <a:lnTo>
                  <a:pt x="1708" y="497"/>
                </a:lnTo>
                <a:lnTo>
                  <a:pt x="1708" y="497"/>
                </a:lnTo>
                <a:lnTo>
                  <a:pt x="1710" y="495"/>
                </a:lnTo>
                <a:lnTo>
                  <a:pt x="1712" y="495"/>
                </a:lnTo>
                <a:lnTo>
                  <a:pt x="1714" y="497"/>
                </a:lnTo>
                <a:lnTo>
                  <a:pt x="1716" y="499"/>
                </a:lnTo>
                <a:lnTo>
                  <a:pt x="1718" y="497"/>
                </a:lnTo>
                <a:lnTo>
                  <a:pt x="1720" y="497"/>
                </a:lnTo>
                <a:lnTo>
                  <a:pt x="1720" y="497"/>
                </a:lnTo>
                <a:lnTo>
                  <a:pt x="1718" y="495"/>
                </a:lnTo>
                <a:lnTo>
                  <a:pt x="1716" y="493"/>
                </a:lnTo>
                <a:lnTo>
                  <a:pt x="1712" y="489"/>
                </a:lnTo>
                <a:lnTo>
                  <a:pt x="1710" y="487"/>
                </a:lnTo>
                <a:lnTo>
                  <a:pt x="1708" y="487"/>
                </a:lnTo>
                <a:lnTo>
                  <a:pt x="1703" y="491"/>
                </a:lnTo>
                <a:lnTo>
                  <a:pt x="1701" y="489"/>
                </a:lnTo>
                <a:lnTo>
                  <a:pt x="1699" y="489"/>
                </a:lnTo>
                <a:lnTo>
                  <a:pt x="1699" y="489"/>
                </a:lnTo>
                <a:lnTo>
                  <a:pt x="1697" y="489"/>
                </a:lnTo>
                <a:lnTo>
                  <a:pt x="1695" y="489"/>
                </a:lnTo>
                <a:lnTo>
                  <a:pt x="1693" y="489"/>
                </a:lnTo>
                <a:lnTo>
                  <a:pt x="1689" y="491"/>
                </a:lnTo>
                <a:lnTo>
                  <a:pt x="1687" y="493"/>
                </a:lnTo>
                <a:lnTo>
                  <a:pt x="1685" y="493"/>
                </a:lnTo>
                <a:lnTo>
                  <a:pt x="1691" y="489"/>
                </a:lnTo>
                <a:lnTo>
                  <a:pt x="1691" y="487"/>
                </a:lnTo>
                <a:lnTo>
                  <a:pt x="1691" y="487"/>
                </a:lnTo>
                <a:lnTo>
                  <a:pt x="1693" y="484"/>
                </a:lnTo>
                <a:lnTo>
                  <a:pt x="1693" y="482"/>
                </a:lnTo>
                <a:lnTo>
                  <a:pt x="1695" y="482"/>
                </a:lnTo>
                <a:lnTo>
                  <a:pt x="1691" y="480"/>
                </a:lnTo>
                <a:lnTo>
                  <a:pt x="1687" y="478"/>
                </a:lnTo>
                <a:lnTo>
                  <a:pt x="1687" y="478"/>
                </a:lnTo>
                <a:lnTo>
                  <a:pt x="1685" y="480"/>
                </a:lnTo>
                <a:lnTo>
                  <a:pt x="1683" y="480"/>
                </a:lnTo>
                <a:lnTo>
                  <a:pt x="1683" y="480"/>
                </a:lnTo>
                <a:lnTo>
                  <a:pt x="1680" y="480"/>
                </a:lnTo>
                <a:lnTo>
                  <a:pt x="1678" y="482"/>
                </a:lnTo>
                <a:lnTo>
                  <a:pt x="1676" y="482"/>
                </a:lnTo>
                <a:lnTo>
                  <a:pt x="1674" y="480"/>
                </a:lnTo>
                <a:lnTo>
                  <a:pt x="1672" y="480"/>
                </a:lnTo>
                <a:lnTo>
                  <a:pt x="1670" y="478"/>
                </a:lnTo>
                <a:lnTo>
                  <a:pt x="1672" y="478"/>
                </a:lnTo>
                <a:lnTo>
                  <a:pt x="1674" y="480"/>
                </a:lnTo>
                <a:lnTo>
                  <a:pt x="1676" y="478"/>
                </a:lnTo>
                <a:lnTo>
                  <a:pt x="1680" y="478"/>
                </a:lnTo>
                <a:lnTo>
                  <a:pt x="1680" y="476"/>
                </a:lnTo>
                <a:lnTo>
                  <a:pt x="1683" y="474"/>
                </a:lnTo>
                <a:lnTo>
                  <a:pt x="1680" y="472"/>
                </a:lnTo>
                <a:lnTo>
                  <a:pt x="1678" y="472"/>
                </a:lnTo>
                <a:lnTo>
                  <a:pt x="1674" y="470"/>
                </a:lnTo>
                <a:lnTo>
                  <a:pt x="1672" y="468"/>
                </a:lnTo>
                <a:lnTo>
                  <a:pt x="1672" y="468"/>
                </a:lnTo>
                <a:lnTo>
                  <a:pt x="1668" y="468"/>
                </a:lnTo>
                <a:lnTo>
                  <a:pt x="1666" y="468"/>
                </a:lnTo>
                <a:lnTo>
                  <a:pt x="1666" y="468"/>
                </a:lnTo>
                <a:lnTo>
                  <a:pt x="1666" y="466"/>
                </a:lnTo>
                <a:lnTo>
                  <a:pt x="1666" y="466"/>
                </a:lnTo>
                <a:lnTo>
                  <a:pt x="1668" y="463"/>
                </a:lnTo>
                <a:lnTo>
                  <a:pt x="1668" y="463"/>
                </a:lnTo>
                <a:lnTo>
                  <a:pt x="1668" y="461"/>
                </a:lnTo>
                <a:lnTo>
                  <a:pt x="1666" y="461"/>
                </a:lnTo>
                <a:lnTo>
                  <a:pt x="1666" y="463"/>
                </a:lnTo>
                <a:lnTo>
                  <a:pt x="1662" y="466"/>
                </a:lnTo>
                <a:lnTo>
                  <a:pt x="1659" y="466"/>
                </a:lnTo>
                <a:lnTo>
                  <a:pt x="1659" y="468"/>
                </a:lnTo>
                <a:lnTo>
                  <a:pt x="1659" y="470"/>
                </a:lnTo>
                <a:lnTo>
                  <a:pt x="1659" y="472"/>
                </a:lnTo>
                <a:lnTo>
                  <a:pt x="1659" y="472"/>
                </a:lnTo>
                <a:lnTo>
                  <a:pt x="1657" y="470"/>
                </a:lnTo>
                <a:lnTo>
                  <a:pt x="1657" y="468"/>
                </a:lnTo>
                <a:lnTo>
                  <a:pt x="1659" y="466"/>
                </a:lnTo>
                <a:lnTo>
                  <a:pt x="1659" y="463"/>
                </a:lnTo>
                <a:lnTo>
                  <a:pt x="1657" y="463"/>
                </a:lnTo>
                <a:lnTo>
                  <a:pt x="1655" y="463"/>
                </a:lnTo>
                <a:lnTo>
                  <a:pt x="1655" y="463"/>
                </a:lnTo>
                <a:lnTo>
                  <a:pt x="1653" y="466"/>
                </a:lnTo>
                <a:lnTo>
                  <a:pt x="1651" y="463"/>
                </a:lnTo>
                <a:lnTo>
                  <a:pt x="1653" y="461"/>
                </a:lnTo>
                <a:lnTo>
                  <a:pt x="1653" y="461"/>
                </a:lnTo>
                <a:lnTo>
                  <a:pt x="1651" y="461"/>
                </a:lnTo>
                <a:lnTo>
                  <a:pt x="1649" y="463"/>
                </a:lnTo>
                <a:lnTo>
                  <a:pt x="1647" y="468"/>
                </a:lnTo>
                <a:lnTo>
                  <a:pt x="1647" y="468"/>
                </a:lnTo>
                <a:lnTo>
                  <a:pt x="1645" y="468"/>
                </a:lnTo>
                <a:lnTo>
                  <a:pt x="1645" y="468"/>
                </a:lnTo>
                <a:lnTo>
                  <a:pt x="1645" y="466"/>
                </a:lnTo>
                <a:lnTo>
                  <a:pt x="1645" y="466"/>
                </a:lnTo>
                <a:lnTo>
                  <a:pt x="1647" y="461"/>
                </a:lnTo>
                <a:lnTo>
                  <a:pt x="1647" y="459"/>
                </a:lnTo>
                <a:lnTo>
                  <a:pt x="1649" y="457"/>
                </a:lnTo>
                <a:lnTo>
                  <a:pt x="1645" y="457"/>
                </a:lnTo>
                <a:lnTo>
                  <a:pt x="1643" y="457"/>
                </a:lnTo>
                <a:lnTo>
                  <a:pt x="1643" y="461"/>
                </a:lnTo>
                <a:lnTo>
                  <a:pt x="1643" y="461"/>
                </a:lnTo>
                <a:lnTo>
                  <a:pt x="1641" y="463"/>
                </a:lnTo>
                <a:lnTo>
                  <a:pt x="1641" y="459"/>
                </a:lnTo>
                <a:lnTo>
                  <a:pt x="1641" y="459"/>
                </a:lnTo>
                <a:lnTo>
                  <a:pt x="1639" y="461"/>
                </a:lnTo>
                <a:lnTo>
                  <a:pt x="1639" y="461"/>
                </a:lnTo>
                <a:lnTo>
                  <a:pt x="1639" y="461"/>
                </a:lnTo>
                <a:lnTo>
                  <a:pt x="1639" y="459"/>
                </a:lnTo>
                <a:lnTo>
                  <a:pt x="1639" y="457"/>
                </a:lnTo>
                <a:lnTo>
                  <a:pt x="1639" y="457"/>
                </a:lnTo>
                <a:lnTo>
                  <a:pt x="1636" y="455"/>
                </a:lnTo>
                <a:lnTo>
                  <a:pt x="1636" y="453"/>
                </a:lnTo>
                <a:lnTo>
                  <a:pt x="1641" y="453"/>
                </a:lnTo>
                <a:lnTo>
                  <a:pt x="1641" y="453"/>
                </a:lnTo>
                <a:lnTo>
                  <a:pt x="1641" y="451"/>
                </a:lnTo>
                <a:lnTo>
                  <a:pt x="1639" y="451"/>
                </a:lnTo>
                <a:lnTo>
                  <a:pt x="1636" y="451"/>
                </a:lnTo>
                <a:lnTo>
                  <a:pt x="1634" y="451"/>
                </a:lnTo>
                <a:lnTo>
                  <a:pt x="1632" y="451"/>
                </a:lnTo>
                <a:lnTo>
                  <a:pt x="1630" y="451"/>
                </a:lnTo>
                <a:lnTo>
                  <a:pt x="1628" y="451"/>
                </a:lnTo>
                <a:lnTo>
                  <a:pt x="1628" y="449"/>
                </a:lnTo>
                <a:lnTo>
                  <a:pt x="1626" y="449"/>
                </a:lnTo>
                <a:lnTo>
                  <a:pt x="1624" y="451"/>
                </a:lnTo>
                <a:lnTo>
                  <a:pt x="1624" y="451"/>
                </a:lnTo>
                <a:lnTo>
                  <a:pt x="1622" y="449"/>
                </a:lnTo>
                <a:lnTo>
                  <a:pt x="1620" y="449"/>
                </a:lnTo>
                <a:lnTo>
                  <a:pt x="1620" y="447"/>
                </a:lnTo>
                <a:lnTo>
                  <a:pt x="1620" y="447"/>
                </a:lnTo>
                <a:lnTo>
                  <a:pt x="1618" y="445"/>
                </a:lnTo>
                <a:lnTo>
                  <a:pt x="1615" y="445"/>
                </a:lnTo>
                <a:lnTo>
                  <a:pt x="1609" y="445"/>
                </a:lnTo>
                <a:lnTo>
                  <a:pt x="1603" y="443"/>
                </a:lnTo>
                <a:lnTo>
                  <a:pt x="1603" y="443"/>
                </a:lnTo>
                <a:lnTo>
                  <a:pt x="1603" y="440"/>
                </a:lnTo>
                <a:lnTo>
                  <a:pt x="1605" y="443"/>
                </a:lnTo>
                <a:lnTo>
                  <a:pt x="1611" y="443"/>
                </a:lnTo>
                <a:lnTo>
                  <a:pt x="1613" y="443"/>
                </a:lnTo>
                <a:lnTo>
                  <a:pt x="1615" y="443"/>
                </a:lnTo>
                <a:lnTo>
                  <a:pt x="1615" y="443"/>
                </a:lnTo>
                <a:lnTo>
                  <a:pt x="1618" y="443"/>
                </a:lnTo>
                <a:lnTo>
                  <a:pt x="1622" y="443"/>
                </a:lnTo>
                <a:lnTo>
                  <a:pt x="1624" y="445"/>
                </a:lnTo>
                <a:lnTo>
                  <a:pt x="1626" y="443"/>
                </a:lnTo>
                <a:lnTo>
                  <a:pt x="1626" y="440"/>
                </a:lnTo>
                <a:lnTo>
                  <a:pt x="1626" y="438"/>
                </a:lnTo>
                <a:lnTo>
                  <a:pt x="1626" y="436"/>
                </a:lnTo>
                <a:lnTo>
                  <a:pt x="1622" y="434"/>
                </a:lnTo>
                <a:lnTo>
                  <a:pt x="1618" y="434"/>
                </a:lnTo>
                <a:lnTo>
                  <a:pt x="1618" y="434"/>
                </a:lnTo>
                <a:lnTo>
                  <a:pt x="1609" y="436"/>
                </a:lnTo>
                <a:lnTo>
                  <a:pt x="1607" y="436"/>
                </a:lnTo>
                <a:lnTo>
                  <a:pt x="1613" y="432"/>
                </a:lnTo>
                <a:lnTo>
                  <a:pt x="1618" y="432"/>
                </a:lnTo>
                <a:lnTo>
                  <a:pt x="1620" y="434"/>
                </a:lnTo>
                <a:lnTo>
                  <a:pt x="1624" y="432"/>
                </a:lnTo>
                <a:lnTo>
                  <a:pt x="1626" y="434"/>
                </a:lnTo>
                <a:lnTo>
                  <a:pt x="1628" y="434"/>
                </a:lnTo>
                <a:lnTo>
                  <a:pt x="1630" y="434"/>
                </a:lnTo>
                <a:lnTo>
                  <a:pt x="1632" y="434"/>
                </a:lnTo>
                <a:lnTo>
                  <a:pt x="1634" y="434"/>
                </a:lnTo>
                <a:lnTo>
                  <a:pt x="1641" y="434"/>
                </a:lnTo>
                <a:lnTo>
                  <a:pt x="1641" y="434"/>
                </a:lnTo>
                <a:lnTo>
                  <a:pt x="1643" y="434"/>
                </a:lnTo>
                <a:lnTo>
                  <a:pt x="1643" y="432"/>
                </a:lnTo>
                <a:lnTo>
                  <a:pt x="1641" y="432"/>
                </a:lnTo>
                <a:lnTo>
                  <a:pt x="1641" y="430"/>
                </a:lnTo>
                <a:lnTo>
                  <a:pt x="1641" y="430"/>
                </a:lnTo>
                <a:lnTo>
                  <a:pt x="1636" y="428"/>
                </a:lnTo>
                <a:lnTo>
                  <a:pt x="1634" y="426"/>
                </a:lnTo>
                <a:lnTo>
                  <a:pt x="1632" y="426"/>
                </a:lnTo>
                <a:lnTo>
                  <a:pt x="1626" y="426"/>
                </a:lnTo>
                <a:lnTo>
                  <a:pt x="1626" y="426"/>
                </a:lnTo>
                <a:lnTo>
                  <a:pt x="1624" y="426"/>
                </a:lnTo>
                <a:lnTo>
                  <a:pt x="1622" y="426"/>
                </a:lnTo>
                <a:lnTo>
                  <a:pt x="1615" y="424"/>
                </a:lnTo>
                <a:lnTo>
                  <a:pt x="1611" y="424"/>
                </a:lnTo>
                <a:lnTo>
                  <a:pt x="1607" y="426"/>
                </a:lnTo>
                <a:lnTo>
                  <a:pt x="1605" y="426"/>
                </a:lnTo>
                <a:lnTo>
                  <a:pt x="1605" y="424"/>
                </a:lnTo>
                <a:lnTo>
                  <a:pt x="1607" y="424"/>
                </a:lnTo>
                <a:lnTo>
                  <a:pt x="1611" y="422"/>
                </a:lnTo>
                <a:lnTo>
                  <a:pt x="1613" y="422"/>
                </a:lnTo>
                <a:lnTo>
                  <a:pt x="1618" y="422"/>
                </a:lnTo>
                <a:lnTo>
                  <a:pt x="1618" y="422"/>
                </a:lnTo>
                <a:lnTo>
                  <a:pt x="1620" y="422"/>
                </a:lnTo>
                <a:lnTo>
                  <a:pt x="1620" y="419"/>
                </a:lnTo>
                <a:lnTo>
                  <a:pt x="1622" y="419"/>
                </a:lnTo>
                <a:lnTo>
                  <a:pt x="1622" y="419"/>
                </a:lnTo>
                <a:lnTo>
                  <a:pt x="1626" y="419"/>
                </a:lnTo>
                <a:lnTo>
                  <a:pt x="1632" y="419"/>
                </a:lnTo>
                <a:lnTo>
                  <a:pt x="1634" y="419"/>
                </a:lnTo>
                <a:lnTo>
                  <a:pt x="1634" y="419"/>
                </a:lnTo>
                <a:lnTo>
                  <a:pt x="1634" y="419"/>
                </a:lnTo>
                <a:lnTo>
                  <a:pt x="1634" y="417"/>
                </a:lnTo>
                <a:lnTo>
                  <a:pt x="1634" y="417"/>
                </a:lnTo>
                <a:lnTo>
                  <a:pt x="1632" y="413"/>
                </a:lnTo>
                <a:lnTo>
                  <a:pt x="1632" y="411"/>
                </a:lnTo>
                <a:lnTo>
                  <a:pt x="1626" y="407"/>
                </a:lnTo>
                <a:lnTo>
                  <a:pt x="1624" y="405"/>
                </a:lnTo>
                <a:lnTo>
                  <a:pt x="1622" y="405"/>
                </a:lnTo>
                <a:lnTo>
                  <a:pt x="1622" y="405"/>
                </a:lnTo>
                <a:lnTo>
                  <a:pt x="1620" y="405"/>
                </a:lnTo>
                <a:lnTo>
                  <a:pt x="1618" y="407"/>
                </a:lnTo>
                <a:lnTo>
                  <a:pt x="1618" y="409"/>
                </a:lnTo>
                <a:lnTo>
                  <a:pt x="1618" y="409"/>
                </a:lnTo>
                <a:lnTo>
                  <a:pt x="1620" y="409"/>
                </a:lnTo>
                <a:lnTo>
                  <a:pt x="1620" y="409"/>
                </a:lnTo>
                <a:lnTo>
                  <a:pt x="1618" y="411"/>
                </a:lnTo>
                <a:lnTo>
                  <a:pt x="1618" y="411"/>
                </a:lnTo>
                <a:lnTo>
                  <a:pt x="1615" y="411"/>
                </a:lnTo>
                <a:lnTo>
                  <a:pt x="1613" y="411"/>
                </a:lnTo>
                <a:lnTo>
                  <a:pt x="1613" y="413"/>
                </a:lnTo>
                <a:lnTo>
                  <a:pt x="1611" y="415"/>
                </a:lnTo>
                <a:lnTo>
                  <a:pt x="1609" y="413"/>
                </a:lnTo>
                <a:lnTo>
                  <a:pt x="1607" y="413"/>
                </a:lnTo>
                <a:lnTo>
                  <a:pt x="1611" y="411"/>
                </a:lnTo>
                <a:lnTo>
                  <a:pt x="1611" y="411"/>
                </a:lnTo>
                <a:lnTo>
                  <a:pt x="1611" y="409"/>
                </a:lnTo>
                <a:lnTo>
                  <a:pt x="1611" y="409"/>
                </a:lnTo>
                <a:lnTo>
                  <a:pt x="1611" y="407"/>
                </a:lnTo>
                <a:lnTo>
                  <a:pt x="1611" y="407"/>
                </a:lnTo>
                <a:lnTo>
                  <a:pt x="1609" y="407"/>
                </a:lnTo>
                <a:lnTo>
                  <a:pt x="1605" y="409"/>
                </a:lnTo>
                <a:lnTo>
                  <a:pt x="1601" y="409"/>
                </a:lnTo>
                <a:lnTo>
                  <a:pt x="1599" y="409"/>
                </a:lnTo>
                <a:lnTo>
                  <a:pt x="1597" y="411"/>
                </a:lnTo>
                <a:lnTo>
                  <a:pt x="1595" y="411"/>
                </a:lnTo>
                <a:lnTo>
                  <a:pt x="1592" y="411"/>
                </a:lnTo>
                <a:lnTo>
                  <a:pt x="1592" y="411"/>
                </a:lnTo>
                <a:lnTo>
                  <a:pt x="1599" y="409"/>
                </a:lnTo>
                <a:lnTo>
                  <a:pt x="1601" y="407"/>
                </a:lnTo>
                <a:lnTo>
                  <a:pt x="1603" y="405"/>
                </a:lnTo>
                <a:lnTo>
                  <a:pt x="1607" y="405"/>
                </a:lnTo>
                <a:lnTo>
                  <a:pt x="1611" y="405"/>
                </a:lnTo>
                <a:lnTo>
                  <a:pt x="1611" y="405"/>
                </a:lnTo>
                <a:lnTo>
                  <a:pt x="1613" y="403"/>
                </a:lnTo>
                <a:lnTo>
                  <a:pt x="1615" y="403"/>
                </a:lnTo>
                <a:lnTo>
                  <a:pt x="1615" y="403"/>
                </a:lnTo>
                <a:lnTo>
                  <a:pt x="1618" y="401"/>
                </a:lnTo>
                <a:lnTo>
                  <a:pt x="1618" y="401"/>
                </a:lnTo>
                <a:lnTo>
                  <a:pt x="1618" y="398"/>
                </a:lnTo>
                <a:lnTo>
                  <a:pt x="1618" y="398"/>
                </a:lnTo>
                <a:lnTo>
                  <a:pt x="1615" y="398"/>
                </a:lnTo>
                <a:lnTo>
                  <a:pt x="1615" y="396"/>
                </a:lnTo>
                <a:lnTo>
                  <a:pt x="1609" y="394"/>
                </a:lnTo>
                <a:lnTo>
                  <a:pt x="1607" y="394"/>
                </a:lnTo>
                <a:lnTo>
                  <a:pt x="1605" y="392"/>
                </a:lnTo>
                <a:lnTo>
                  <a:pt x="1603" y="392"/>
                </a:lnTo>
                <a:lnTo>
                  <a:pt x="1603" y="392"/>
                </a:lnTo>
                <a:lnTo>
                  <a:pt x="1601" y="392"/>
                </a:lnTo>
                <a:lnTo>
                  <a:pt x="1599" y="392"/>
                </a:lnTo>
                <a:lnTo>
                  <a:pt x="1597" y="392"/>
                </a:lnTo>
                <a:lnTo>
                  <a:pt x="1595" y="390"/>
                </a:lnTo>
                <a:lnTo>
                  <a:pt x="1592" y="392"/>
                </a:lnTo>
                <a:lnTo>
                  <a:pt x="1588" y="392"/>
                </a:lnTo>
                <a:lnTo>
                  <a:pt x="1586" y="394"/>
                </a:lnTo>
                <a:lnTo>
                  <a:pt x="1582" y="396"/>
                </a:lnTo>
                <a:lnTo>
                  <a:pt x="1580" y="398"/>
                </a:lnTo>
                <a:lnTo>
                  <a:pt x="1578" y="398"/>
                </a:lnTo>
                <a:lnTo>
                  <a:pt x="1574" y="407"/>
                </a:lnTo>
                <a:lnTo>
                  <a:pt x="1574" y="409"/>
                </a:lnTo>
                <a:lnTo>
                  <a:pt x="1574" y="409"/>
                </a:lnTo>
                <a:lnTo>
                  <a:pt x="1576" y="403"/>
                </a:lnTo>
                <a:lnTo>
                  <a:pt x="1576" y="401"/>
                </a:lnTo>
                <a:lnTo>
                  <a:pt x="1574" y="398"/>
                </a:lnTo>
                <a:lnTo>
                  <a:pt x="1574" y="398"/>
                </a:lnTo>
                <a:lnTo>
                  <a:pt x="1574" y="398"/>
                </a:lnTo>
                <a:lnTo>
                  <a:pt x="1571" y="398"/>
                </a:lnTo>
                <a:lnTo>
                  <a:pt x="1571" y="401"/>
                </a:lnTo>
                <a:lnTo>
                  <a:pt x="1569" y="403"/>
                </a:lnTo>
                <a:lnTo>
                  <a:pt x="1569" y="403"/>
                </a:lnTo>
                <a:lnTo>
                  <a:pt x="1567" y="403"/>
                </a:lnTo>
                <a:lnTo>
                  <a:pt x="1565" y="403"/>
                </a:lnTo>
                <a:lnTo>
                  <a:pt x="1567" y="401"/>
                </a:lnTo>
                <a:lnTo>
                  <a:pt x="1569" y="401"/>
                </a:lnTo>
                <a:lnTo>
                  <a:pt x="1569" y="398"/>
                </a:lnTo>
                <a:lnTo>
                  <a:pt x="1571" y="398"/>
                </a:lnTo>
                <a:lnTo>
                  <a:pt x="1574" y="396"/>
                </a:lnTo>
                <a:lnTo>
                  <a:pt x="1576" y="396"/>
                </a:lnTo>
                <a:lnTo>
                  <a:pt x="1578" y="396"/>
                </a:lnTo>
                <a:lnTo>
                  <a:pt x="1582" y="392"/>
                </a:lnTo>
                <a:lnTo>
                  <a:pt x="1584" y="390"/>
                </a:lnTo>
                <a:lnTo>
                  <a:pt x="1584" y="390"/>
                </a:lnTo>
                <a:lnTo>
                  <a:pt x="1584" y="386"/>
                </a:lnTo>
                <a:lnTo>
                  <a:pt x="1584" y="386"/>
                </a:lnTo>
                <a:lnTo>
                  <a:pt x="1582" y="384"/>
                </a:lnTo>
                <a:lnTo>
                  <a:pt x="1582" y="384"/>
                </a:lnTo>
                <a:lnTo>
                  <a:pt x="1580" y="384"/>
                </a:lnTo>
                <a:lnTo>
                  <a:pt x="1578" y="386"/>
                </a:lnTo>
                <a:lnTo>
                  <a:pt x="1576" y="388"/>
                </a:lnTo>
                <a:lnTo>
                  <a:pt x="1574" y="388"/>
                </a:lnTo>
                <a:lnTo>
                  <a:pt x="1569" y="386"/>
                </a:lnTo>
                <a:lnTo>
                  <a:pt x="1565" y="386"/>
                </a:lnTo>
                <a:lnTo>
                  <a:pt x="1563" y="388"/>
                </a:lnTo>
                <a:lnTo>
                  <a:pt x="1561" y="390"/>
                </a:lnTo>
                <a:lnTo>
                  <a:pt x="1561" y="392"/>
                </a:lnTo>
                <a:lnTo>
                  <a:pt x="1555" y="392"/>
                </a:lnTo>
                <a:lnTo>
                  <a:pt x="1557" y="390"/>
                </a:lnTo>
                <a:lnTo>
                  <a:pt x="1559" y="390"/>
                </a:lnTo>
                <a:lnTo>
                  <a:pt x="1561" y="388"/>
                </a:lnTo>
                <a:lnTo>
                  <a:pt x="1565" y="386"/>
                </a:lnTo>
                <a:lnTo>
                  <a:pt x="1565" y="384"/>
                </a:lnTo>
                <a:lnTo>
                  <a:pt x="1567" y="384"/>
                </a:lnTo>
                <a:lnTo>
                  <a:pt x="1571" y="384"/>
                </a:lnTo>
                <a:lnTo>
                  <a:pt x="1571" y="384"/>
                </a:lnTo>
                <a:lnTo>
                  <a:pt x="1574" y="384"/>
                </a:lnTo>
                <a:lnTo>
                  <a:pt x="1576" y="380"/>
                </a:lnTo>
                <a:lnTo>
                  <a:pt x="1576" y="380"/>
                </a:lnTo>
                <a:lnTo>
                  <a:pt x="1576" y="378"/>
                </a:lnTo>
                <a:lnTo>
                  <a:pt x="1576" y="378"/>
                </a:lnTo>
                <a:lnTo>
                  <a:pt x="1574" y="375"/>
                </a:lnTo>
                <a:lnTo>
                  <a:pt x="1571" y="375"/>
                </a:lnTo>
                <a:lnTo>
                  <a:pt x="1569" y="373"/>
                </a:lnTo>
                <a:lnTo>
                  <a:pt x="1567" y="371"/>
                </a:lnTo>
                <a:lnTo>
                  <a:pt x="1563" y="371"/>
                </a:lnTo>
                <a:lnTo>
                  <a:pt x="1559" y="371"/>
                </a:lnTo>
                <a:lnTo>
                  <a:pt x="1557" y="371"/>
                </a:lnTo>
                <a:lnTo>
                  <a:pt x="1557" y="371"/>
                </a:lnTo>
                <a:close/>
                <a:moveTo>
                  <a:pt x="3994" y="218"/>
                </a:moveTo>
                <a:lnTo>
                  <a:pt x="3996" y="218"/>
                </a:lnTo>
                <a:lnTo>
                  <a:pt x="3996" y="218"/>
                </a:lnTo>
                <a:lnTo>
                  <a:pt x="4000" y="218"/>
                </a:lnTo>
                <a:lnTo>
                  <a:pt x="4002" y="218"/>
                </a:lnTo>
                <a:lnTo>
                  <a:pt x="4002" y="218"/>
                </a:lnTo>
                <a:lnTo>
                  <a:pt x="4002" y="218"/>
                </a:lnTo>
                <a:lnTo>
                  <a:pt x="4004" y="216"/>
                </a:lnTo>
                <a:lnTo>
                  <a:pt x="4006" y="214"/>
                </a:lnTo>
                <a:lnTo>
                  <a:pt x="4006" y="214"/>
                </a:lnTo>
                <a:lnTo>
                  <a:pt x="4006" y="212"/>
                </a:lnTo>
                <a:lnTo>
                  <a:pt x="3996" y="216"/>
                </a:lnTo>
                <a:lnTo>
                  <a:pt x="3989" y="216"/>
                </a:lnTo>
                <a:lnTo>
                  <a:pt x="3987" y="218"/>
                </a:lnTo>
                <a:lnTo>
                  <a:pt x="3989" y="218"/>
                </a:lnTo>
                <a:lnTo>
                  <a:pt x="3994" y="218"/>
                </a:lnTo>
                <a:close/>
                <a:moveTo>
                  <a:pt x="3964" y="130"/>
                </a:moveTo>
                <a:lnTo>
                  <a:pt x="3966" y="128"/>
                </a:lnTo>
                <a:lnTo>
                  <a:pt x="3962" y="126"/>
                </a:lnTo>
                <a:lnTo>
                  <a:pt x="3950" y="124"/>
                </a:lnTo>
                <a:lnTo>
                  <a:pt x="3943" y="122"/>
                </a:lnTo>
                <a:lnTo>
                  <a:pt x="3937" y="122"/>
                </a:lnTo>
                <a:lnTo>
                  <a:pt x="3933" y="122"/>
                </a:lnTo>
                <a:lnTo>
                  <a:pt x="3929" y="124"/>
                </a:lnTo>
                <a:lnTo>
                  <a:pt x="3927" y="124"/>
                </a:lnTo>
                <a:lnTo>
                  <a:pt x="3929" y="128"/>
                </a:lnTo>
                <a:lnTo>
                  <a:pt x="3931" y="130"/>
                </a:lnTo>
                <a:lnTo>
                  <a:pt x="3935" y="130"/>
                </a:lnTo>
                <a:lnTo>
                  <a:pt x="3943" y="134"/>
                </a:lnTo>
                <a:lnTo>
                  <a:pt x="3948" y="134"/>
                </a:lnTo>
                <a:lnTo>
                  <a:pt x="3950" y="134"/>
                </a:lnTo>
                <a:lnTo>
                  <a:pt x="3954" y="134"/>
                </a:lnTo>
                <a:lnTo>
                  <a:pt x="3958" y="132"/>
                </a:lnTo>
                <a:lnTo>
                  <a:pt x="3960" y="130"/>
                </a:lnTo>
                <a:lnTo>
                  <a:pt x="3964" y="130"/>
                </a:lnTo>
                <a:close/>
                <a:moveTo>
                  <a:pt x="2764" y="134"/>
                </a:moveTo>
                <a:lnTo>
                  <a:pt x="2764" y="136"/>
                </a:lnTo>
                <a:lnTo>
                  <a:pt x="2764" y="139"/>
                </a:lnTo>
                <a:lnTo>
                  <a:pt x="2764" y="139"/>
                </a:lnTo>
                <a:lnTo>
                  <a:pt x="2764" y="141"/>
                </a:lnTo>
                <a:lnTo>
                  <a:pt x="2764" y="141"/>
                </a:lnTo>
                <a:lnTo>
                  <a:pt x="2766" y="143"/>
                </a:lnTo>
                <a:lnTo>
                  <a:pt x="2766" y="145"/>
                </a:lnTo>
                <a:lnTo>
                  <a:pt x="2766" y="147"/>
                </a:lnTo>
                <a:lnTo>
                  <a:pt x="2768" y="149"/>
                </a:lnTo>
                <a:lnTo>
                  <a:pt x="2770" y="153"/>
                </a:lnTo>
                <a:lnTo>
                  <a:pt x="2772" y="153"/>
                </a:lnTo>
                <a:lnTo>
                  <a:pt x="2774" y="151"/>
                </a:lnTo>
                <a:lnTo>
                  <a:pt x="2776" y="149"/>
                </a:lnTo>
                <a:lnTo>
                  <a:pt x="2776" y="147"/>
                </a:lnTo>
                <a:lnTo>
                  <a:pt x="2776" y="147"/>
                </a:lnTo>
                <a:lnTo>
                  <a:pt x="2780" y="147"/>
                </a:lnTo>
                <a:lnTo>
                  <a:pt x="2783" y="147"/>
                </a:lnTo>
                <a:lnTo>
                  <a:pt x="2783" y="149"/>
                </a:lnTo>
                <a:lnTo>
                  <a:pt x="2780" y="151"/>
                </a:lnTo>
                <a:lnTo>
                  <a:pt x="2780" y="153"/>
                </a:lnTo>
                <a:lnTo>
                  <a:pt x="2780" y="153"/>
                </a:lnTo>
                <a:lnTo>
                  <a:pt x="2780" y="155"/>
                </a:lnTo>
                <a:lnTo>
                  <a:pt x="2783" y="157"/>
                </a:lnTo>
                <a:lnTo>
                  <a:pt x="2783" y="157"/>
                </a:lnTo>
                <a:lnTo>
                  <a:pt x="2785" y="157"/>
                </a:lnTo>
                <a:lnTo>
                  <a:pt x="2787" y="157"/>
                </a:lnTo>
                <a:lnTo>
                  <a:pt x="2787" y="157"/>
                </a:lnTo>
                <a:lnTo>
                  <a:pt x="2787" y="159"/>
                </a:lnTo>
                <a:lnTo>
                  <a:pt x="2785" y="159"/>
                </a:lnTo>
                <a:lnTo>
                  <a:pt x="2774" y="157"/>
                </a:lnTo>
                <a:lnTo>
                  <a:pt x="2774" y="157"/>
                </a:lnTo>
                <a:lnTo>
                  <a:pt x="2772" y="157"/>
                </a:lnTo>
                <a:lnTo>
                  <a:pt x="2776" y="159"/>
                </a:lnTo>
                <a:lnTo>
                  <a:pt x="2780" y="162"/>
                </a:lnTo>
                <a:lnTo>
                  <a:pt x="2778" y="162"/>
                </a:lnTo>
                <a:lnTo>
                  <a:pt x="2778" y="164"/>
                </a:lnTo>
                <a:lnTo>
                  <a:pt x="2778" y="166"/>
                </a:lnTo>
                <a:lnTo>
                  <a:pt x="2780" y="166"/>
                </a:lnTo>
                <a:lnTo>
                  <a:pt x="2780" y="168"/>
                </a:lnTo>
                <a:lnTo>
                  <a:pt x="2783" y="168"/>
                </a:lnTo>
                <a:lnTo>
                  <a:pt x="2785" y="170"/>
                </a:lnTo>
                <a:lnTo>
                  <a:pt x="2789" y="172"/>
                </a:lnTo>
                <a:lnTo>
                  <a:pt x="2791" y="176"/>
                </a:lnTo>
                <a:lnTo>
                  <a:pt x="2793" y="176"/>
                </a:lnTo>
                <a:lnTo>
                  <a:pt x="2795" y="178"/>
                </a:lnTo>
                <a:lnTo>
                  <a:pt x="2795" y="178"/>
                </a:lnTo>
                <a:lnTo>
                  <a:pt x="2797" y="180"/>
                </a:lnTo>
                <a:lnTo>
                  <a:pt x="2806" y="180"/>
                </a:lnTo>
                <a:lnTo>
                  <a:pt x="2810" y="180"/>
                </a:lnTo>
                <a:lnTo>
                  <a:pt x="2812" y="178"/>
                </a:lnTo>
                <a:lnTo>
                  <a:pt x="2814" y="178"/>
                </a:lnTo>
                <a:lnTo>
                  <a:pt x="2816" y="176"/>
                </a:lnTo>
                <a:lnTo>
                  <a:pt x="2818" y="176"/>
                </a:lnTo>
                <a:lnTo>
                  <a:pt x="2820" y="174"/>
                </a:lnTo>
                <a:lnTo>
                  <a:pt x="2818" y="174"/>
                </a:lnTo>
                <a:lnTo>
                  <a:pt x="2816" y="172"/>
                </a:lnTo>
                <a:lnTo>
                  <a:pt x="2818" y="170"/>
                </a:lnTo>
                <a:lnTo>
                  <a:pt x="2818" y="170"/>
                </a:lnTo>
                <a:lnTo>
                  <a:pt x="2818" y="168"/>
                </a:lnTo>
                <a:lnTo>
                  <a:pt x="2818" y="166"/>
                </a:lnTo>
                <a:lnTo>
                  <a:pt x="2818" y="166"/>
                </a:lnTo>
                <a:lnTo>
                  <a:pt x="2820" y="166"/>
                </a:lnTo>
                <a:lnTo>
                  <a:pt x="2820" y="166"/>
                </a:lnTo>
                <a:lnTo>
                  <a:pt x="2822" y="166"/>
                </a:lnTo>
                <a:lnTo>
                  <a:pt x="2822" y="168"/>
                </a:lnTo>
                <a:lnTo>
                  <a:pt x="2824" y="168"/>
                </a:lnTo>
                <a:lnTo>
                  <a:pt x="2824" y="168"/>
                </a:lnTo>
                <a:lnTo>
                  <a:pt x="2827" y="168"/>
                </a:lnTo>
                <a:lnTo>
                  <a:pt x="2829" y="166"/>
                </a:lnTo>
                <a:lnTo>
                  <a:pt x="2829" y="164"/>
                </a:lnTo>
                <a:lnTo>
                  <a:pt x="2831" y="164"/>
                </a:lnTo>
                <a:lnTo>
                  <a:pt x="2831" y="166"/>
                </a:lnTo>
                <a:lnTo>
                  <a:pt x="2831" y="168"/>
                </a:lnTo>
                <a:lnTo>
                  <a:pt x="2829" y="168"/>
                </a:lnTo>
                <a:lnTo>
                  <a:pt x="2829" y="170"/>
                </a:lnTo>
                <a:lnTo>
                  <a:pt x="2829" y="170"/>
                </a:lnTo>
                <a:lnTo>
                  <a:pt x="2831" y="172"/>
                </a:lnTo>
                <a:lnTo>
                  <a:pt x="2831" y="172"/>
                </a:lnTo>
                <a:lnTo>
                  <a:pt x="2835" y="174"/>
                </a:lnTo>
                <a:lnTo>
                  <a:pt x="2839" y="172"/>
                </a:lnTo>
                <a:lnTo>
                  <a:pt x="2841" y="172"/>
                </a:lnTo>
                <a:lnTo>
                  <a:pt x="2845" y="168"/>
                </a:lnTo>
                <a:lnTo>
                  <a:pt x="2848" y="168"/>
                </a:lnTo>
                <a:lnTo>
                  <a:pt x="2852" y="168"/>
                </a:lnTo>
                <a:lnTo>
                  <a:pt x="2850" y="168"/>
                </a:lnTo>
                <a:lnTo>
                  <a:pt x="2845" y="172"/>
                </a:lnTo>
                <a:lnTo>
                  <a:pt x="2848" y="174"/>
                </a:lnTo>
                <a:lnTo>
                  <a:pt x="2850" y="174"/>
                </a:lnTo>
                <a:lnTo>
                  <a:pt x="2852" y="176"/>
                </a:lnTo>
                <a:lnTo>
                  <a:pt x="2854" y="176"/>
                </a:lnTo>
                <a:lnTo>
                  <a:pt x="2856" y="174"/>
                </a:lnTo>
                <a:lnTo>
                  <a:pt x="2854" y="176"/>
                </a:lnTo>
                <a:lnTo>
                  <a:pt x="2852" y="176"/>
                </a:lnTo>
                <a:lnTo>
                  <a:pt x="2841" y="176"/>
                </a:lnTo>
                <a:lnTo>
                  <a:pt x="2837" y="176"/>
                </a:lnTo>
                <a:lnTo>
                  <a:pt x="2837" y="178"/>
                </a:lnTo>
                <a:lnTo>
                  <a:pt x="2835" y="178"/>
                </a:lnTo>
                <a:lnTo>
                  <a:pt x="2835" y="180"/>
                </a:lnTo>
                <a:lnTo>
                  <a:pt x="2835" y="180"/>
                </a:lnTo>
                <a:lnTo>
                  <a:pt x="2833" y="180"/>
                </a:lnTo>
                <a:lnTo>
                  <a:pt x="2831" y="180"/>
                </a:lnTo>
                <a:lnTo>
                  <a:pt x="2824" y="183"/>
                </a:lnTo>
                <a:lnTo>
                  <a:pt x="2814" y="185"/>
                </a:lnTo>
                <a:lnTo>
                  <a:pt x="2814" y="187"/>
                </a:lnTo>
                <a:lnTo>
                  <a:pt x="2812" y="187"/>
                </a:lnTo>
                <a:lnTo>
                  <a:pt x="2810" y="185"/>
                </a:lnTo>
                <a:lnTo>
                  <a:pt x="2808" y="185"/>
                </a:lnTo>
                <a:lnTo>
                  <a:pt x="2808" y="185"/>
                </a:lnTo>
                <a:lnTo>
                  <a:pt x="2806" y="187"/>
                </a:lnTo>
                <a:lnTo>
                  <a:pt x="2806" y="187"/>
                </a:lnTo>
                <a:lnTo>
                  <a:pt x="2806" y="191"/>
                </a:lnTo>
                <a:lnTo>
                  <a:pt x="2808" y="191"/>
                </a:lnTo>
                <a:lnTo>
                  <a:pt x="2808" y="193"/>
                </a:lnTo>
                <a:lnTo>
                  <a:pt x="2810" y="195"/>
                </a:lnTo>
                <a:lnTo>
                  <a:pt x="2812" y="195"/>
                </a:lnTo>
                <a:lnTo>
                  <a:pt x="2820" y="195"/>
                </a:lnTo>
                <a:lnTo>
                  <a:pt x="2822" y="195"/>
                </a:lnTo>
                <a:lnTo>
                  <a:pt x="2827" y="193"/>
                </a:lnTo>
                <a:lnTo>
                  <a:pt x="2831" y="193"/>
                </a:lnTo>
                <a:lnTo>
                  <a:pt x="2833" y="191"/>
                </a:lnTo>
                <a:lnTo>
                  <a:pt x="2837" y="193"/>
                </a:lnTo>
                <a:lnTo>
                  <a:pt x="2841" y="193"/>
                </a:lnTo>
                <a:lnTo>
                  <a:pt x="2848" y="191"/>
                </a:lnTo>
                <a:lnTo>
                  <a:pt x="2852" y="191"/>
                </a:lnTo>
                <a:lnTo>
                  <a:pt x="2852" y="191"/>
                </a:lnTo>
                <a:lnTo>
                  <a:pt x="2854" y="193"/>
                </a:lnTo>
                <a:lnTo>
                  <a:pt x="2854" y="193"/>
                </a:lnTo>
                <a:lnTo>
                  <a:pt x="2848" y="193"/>
                </a:lnTo>
                <a:lnTo>
                  <a:pt x="2843" y="195"/>
                </a:lnTo>
                <a:lnTo>
                  <a:pt x="2824" y="197"/>
                </a:lnTo>
                <a:lnTo>
                  <a:pt x="2820" y="201"/>
                </a:lnTo>
                <a:lnTo>
                  <a:pt x="2818" y="201"/>
                </a:lnTo>
                <a:lnTo>
                  <a:pt x="2818" y="201"/>
                </a:lnTo>
                <a:lnTo>
                  <a:pt x="2816" y="201"/>
                </a:lnTo>
                <a:lnTo>
                  <a:pt x="2812" y="201"/>
                </a:lnTo>
                <a:lnTo>
                  <a:pt x="2812" y="201"/>
                </a:lnTo>
                <a:lnTo>
                  <a:pt x="2810" y="204"/>
                </a:lnTo>
                <a:lnTo>
                  <a:pt x="2810" y="206"/>
                </a:lnTo>
                <a:lnTo>
                  <a:pt x="2812" y="206"/>
                </a:lnTo>
                <a:lnTo>
                  <a:pt x="2812" y="208"/>
                </a:lnTo>
                <a:lnTo>
                  <a:pt x="2814" y="210"/>
                </a:lnTo>
                <a:lnTo>
                  <a:pt x="2816" y="212"/>
                </a:lnTo>
                <a:lnTo>
                  <a:pt x="2818" y="212"/>
                </a:lnTo>
                <a:lnTo>
                  <a:pt x="2820" y="214"/>
                </a:lnTo>
                <a:lnTo>
                  <a:pt x="2827" y="216"/>
                </a:lnTo>
                <a:lnTo>
                  <a:pt x="2833" y="222"/>
                </a:lnTo>
                <a:lnTo>
                  <a:pt x="2839" y="227"/>
                </a:lnTo>
                <a:lnTo>
                  <a:pt x="2841" y="227"/>
                </a:lnTo>
                <a:lnTo>
                  <a:pt x="2843" y="227"/>
                </a:lnTo>
                <a:lnTo>
                  <a:pt x="2845" y="229"/>
                </a:lnTo>
                <a:lnTo>
                  <a:pt x="2845" y="231"/>
                </a:lnTo>
                <a:lnTo>
                  <a:pt x="2850" y="231"/>
                </a:lnTo>
                <a:lnTo>
                  <a:pt x="2854" y="231"/>
                </a:lnTo>
                <a:lnTo>
                  <a:pt x="2856" y="229"/>
                </a:lnTo>
                <a:lnTo>
                  <a:pt x="2854" y="227"/>
                </a:lnTo>
                <a:lnTo>
                  <a:pt x="2854" y="224"/>
                </a:lnTo>
                <a:lnTo>
                  <a:pt x="2854" y="224"/>
                </a:lnTo>
                <a:lnTo>
                  <a:pt x="2856" y="222"/>
                </a:lnTo>
                <a:lnTo>
                  <a:pt x="2858" y="220"/>
                </a:lnTo>
                <a:lnTo>
                  <a:pt x="2856" y="218"/>
                </a:lnTo>
                <a:lnTo>
                  <a:pt x="2856" y="216"/>
                </a:lnTo>
                <a:lnTo>
                  <a:pt x="2858" y="214"/>
                </a:lnTo>
                <a:lnTo>
                  <a:pt x="2860" y="212"/>
                </a:lnTo>
                <a:lnTo>
                  <a:pt x="2862" y="206"/>
                </a:lnTo>
                <a:lnTo>
                  <a:pt x="2866" y="204"/>
                </a:lnTo>
                <a:lnTo>
                  <a:pt x="2871" y="204"/>
                </a:lnTo>
                <a:lnTo>
                  <a:pt x="2873" y="204"/>
                </a:lnTo>
                <a:lnTo>
                  <a:pt x="2873" y="201"/>
                </a:lnTo>
                <a:lnTo>
                  <a:pt x="2875" y="197"/>
                </a:lnTo>
                <a:lnTo>
                  <a:pt x="2875" y="195"/>
                </a:lnTo>
                <a:lnTo>
                  <a:pt x="2875" y="189"/>
                </a:lnTo>
                <a:lnTo>
                  <a:pt x="2875" y="189"/>
                </a:lnTo>
                <a:lnTo>
                  <a:pt x="2875" y="187"/>
                </a:lnTo>
                <a:lnTo>
                  <a:pt x="2877" y="187"/>
                </a:lnTo>
                <a:lnTo>
                  <a:pt x="2879" y="187"/>
                </a:lnTo>
                <a:lnTo>
                  <a:pt x="2881" y="187"/>
                </a:lnTo>
                <a:lnTo>
                  <a:pt x="2883" y="185"/>
                </a:lnTo>
                <a:lnTo>
                  <a:pt x="2883" y="185"/>
                </a:lnTo>
                <a:lnTo>
                  <a:pt x="2883" y="183"/>
                </a:lnTo>
                <a:lnTo>
                  <a:pt x="2883" y="180"/>
                </a:lnTo>
                <a:lnTo>
                  <a:pt x="2883" y="178"/>
                </a:lnTo>
                <a:lnTo>
                  <a:pt x="2885" y="176"/>
                </a:lnTo>
                <a:lnTo>
                  <a:pt x="2889" y="172"/>
                </a:lnTo>
                <a:lnTo>
                  <a:pt x="2892" y="170"/>
                </a:lnTo>
                <a:lnTo>
                  <a:pt x="2892" y="170"/>
                </a:lnTo>
                <a:lnTo>
                  <a:pt x="2894" y="168"/>
                </a:lnTo>
                <a:lnTo>
                  <a:pt x="2894" y="168"/>
                </a:lnTo>
                <a:lnTo>
                  <a:pt x="2904" y="168"/>
                </a:lnTo>
                <a:lnTo>
                  <a:pt x="2908" y="166"/>
                </a:lnTo>
                <a:lnTo>
                  <a:pt x="2912" y="166"/>
                </a:lnTo>
                <a:lnTo>
                  <a:pt x="2915" y="166"/>
                </a:lnTo>
                <a:lnTo>
                  <a:pt x="2917" y="164"/>
                </a:lnTo>
                <a:lnTo>
                  <a:pt x="2917" y="164"/>
                </a:lnTo>
                <a:lnTo>
                  <a:pt x="2917" y="164"/>
                </a:lnTo>
                <a:lnTo>
                  <a:pt x="2912" y="162"/>
                </a:lnTo>
                <a:lnTo>
                  <a:pt x="2908" y="159"/>
                </a:lnTo>
                <a:lnTo>
                  <a:pt x="2904" y="157"/>
                </a:lnTo>
                <a:lnTo>
                  <a:pt x="2908" y="155"/>
                </a:lnTo>
                <a:lnTo>
                  <a:pt x="2906" y="153"/>
                </a:lnTo>
                <a:lnTo>
                  <a:pt x="2904" y="153"/>
                </a:lnTo>
                <a:lnTo>
                  <a:pt x="2900" y="151"/>
                </a:lnTo>
                <a:lnTo>
                  <a:pt x="2900" y="153"/>
                </a:lnTo>
                <a:lnTo>
                  <a:pt x="2900" y="153"/>
                </a:lnTo>
                <a:lnTo>
                  <a:pt x="2896" y="155"/>
                </a:lnTo>
                <a:lnTo>
                  <a:pt x="2894" y="151"/>
                </a:lnTo>
                <a:lnTo>
                  <a:pt x="2889" y="151"/>
                </a:lnTo>
                <a:lnTo>
                  <a:pt x="2885" y="151"/>
                </a:lnTo>
                <a:lnTo>
                  <a:pt x="2883" y="151"/>
                </a:lnTo>
                <a:lnTo>
                  <a:pt x="2881" y="149"/>
                </a:lnTo>
                <a:lnTo>
                  <a:pt x="2879" y="149"/>
                </a:lnTo>
                <a:lnTo>
                  <a:pt x="2879" y="149"/>
                </a:lnTo>
                <a:lnTo>
                  <a:pt x="2879" y="147"/>
                </a:lnTo>
                <a:lnTo>
                  <a:pt x="2881" y="147"/>
                </a:lnTo>
                <a:lnTo>
                  <a:pt x="2881" y="145"/>
                </a:lnTo>
                <a:lnTo>
                  <a:pt x="2881" y="145"/>
                </a:lnTo>
                <a:lnTo>
                  <a:pt x="2881" y="143"/>
                </a:lnTo>
                <a:lnTo>
                  <a:pt x="2879" y="141"/>
                </a:lnTo>
                <a:lnTo>
                  <a:pt x="2879" y="141"/>
                </a:lnTo>
                <a:lnTo>
                  <a:pt x="2877" y="139"/>
                </a:lnTo>
                <a:lnTo>
                  <a:pt x="2875" y="136"/>
                </a:lnTo>
                <a:lnTo>
                  <a:pt x="2873" y="136"/>
                </a:lnTo>
                <a:lnTo>
                  <a:pt x="2873" y="136"/>
                </a:lnTo>
                <a:lnTo>
                  <a:pt x="2866" y="143"/>
                </a:lnTo>
                <a:lnTo>
                  <a:pt x="2864" y="145"/>
                </a:lnTo>
                <a:lnTo>
                  <a:pt x="2864" y="143"/>
                </a:lnTo>
                <a:lnTo>
                  <a:pt x="2864" y="141"/>
                </a:lnTo>
                <a:lnTo>
                  <a:pt x="2864" y="139"/>
                </a:lnTo>
                <a:lnTo>
                  <a:pt x="2864" y="139"/>
                </a:lnTo>
                <a:lnTo>
                  <a:pt x="2866" y="136"/>
                </a:lnTo>
                <a:lnTo>
                  <a:pt x="2868" y="134"/>
                </a:lnTo>
                <a:lnTo>
                  <a:pt x="2866" y="130"/>
                </a:lnTo>
                <a:lnTo>
                  <a:pt x="2864" y="128"/>
                </a:lnTo>
                <a:lnTo>
                  <a:pt x="2862" y="128"/>
                </a:lnTo>
                <a:lnTo>
                  <a:pt x="2858" y="126"/>
                </a:lnTo>
                <a:lnTo>
                  <a:pt x="2854" y="126"/>
                </a:lnTo>
                <a:lnTo>
                  <a:pt x="2854" y="126"/>
                </a:lnTo>
                <a:lnTo>
                  <a:pt x="2852" y="126"/>
                </a:lnTo>
                <a:lnTo>
                  <a:pt x="2852" y="128"/>
                </a:lnTo>
                <a:lnTo>
                  <a:pt x="2852" y="128"/>
                </a:lnTo>
                <a:lnTo>
                  <a:pt x="2848" y="124"/>
                </a:lnTo>
                <a:lnTo>
                  <a:pt x="2845" y="122"/>
                </a:lnTo>
                <a:lnTo>
                  <a:pt x="2843" y="122"/>
                </a:lnTo>
                <a:lnTo>
                  <a:pt x="2841" y="124"/>
                </a:lnTo>
                <a:lnTo>
                  <a:pt x="2841" y="126"/>
                </a:lnTo>
                <a:lnTo>
                  <a:pt x="2841" y="128"/>
                </a:lnTo>
                <a:lnTo>
                  <a:pt x="2839" y="130"/>
                </a:lnTo>
                <a:lnTo>
                  <a:pt x="2837" y="132"/>
                </a:lnTo>
                <a:lnTo>
                  <a:pt x="2837" y="134"/>
                </a:lnTo>
                <a:lnTo>
                  <a:pt x="2837" y="134"/>
                </a:lnTo>
                <a:lnTo>
                  <a:pt x="2837" y="139"/>
                </a:lnTo>
                <a:lnTo>
                  <a:pt x="2837" y="141"/>
                </a:lnTo>
                <a:lnTo>
                  <a:pt x="2839" y="145"/>
                </a:lnTo>
                <a:lnTo>
                  <a:pt x="2843" y="153"/>
                </a:lnTo>
                <a:lnTo>
                  <a:pt x="2845" y="157"/>
                </a:lnTo>
                <a:lnTo>
                  <a:pt x="2843" y="157"/>
                </a:lnTo>
                <a:lnTo>
                  <a:pt x="2837" y="151"/>
                </a:lnTo>
                <a:lnTo>
                  <a:pt x="2837" y="151"/>
                </a:lnTo>
                <a:lnTo>
                  <a:pt x="2835" y="149"/>
                </a:lnTo>
                <a:lnTo>
                  <a:pt x="2831" y="143"/>
                </a:lnTo>
                <a:lnTo>
                  <a:pt x="2829" y="139"/>
                </a:lnTo>
                <a:lnTo>
                  <a:pt x="2827" y="134"/>
                </a:lnTo>
                <a:lnTo>
                  <a:pt x="2822" y="132"/>
                </a:lnTo>
                <a:lnTo>
                  <a:pt x="2818" y="130"/>
                </a:lnTo>
                <a:lnTo>
                  <a:pt x="2816" y="132"/>
                </a:lnTo>
                <a:lnTo>
                  <a:pt x="2814" y="136"/>
                </a:lnTo>
                <a:lnTo>
                  <a:pt x="2812" y="139"/>
                </a:lnTo>
                <a:lnTo>
                  <a:pt x="2810" y="139"/>
                </a:lnTo>
                <a:lnTo>
                  <a:pt x="2810" y="141"/>
                </a:lnTo>
                <a:lnTo>
                  <a:pt x="2812" y="143"/>
                </a:lnTo>
                <a:lnTo>
                  <a:pt x="2812" y="145"/>
                </a:lnTo>
                <a:lnTo>
                  <a:pt x="2812" y="145"/>
                </a:lnTo>
                <a:lnTo>
                  <a:pt x="2810" y="145"/>
                </a:lnTo>
                <a:lnTo>
                  <a:pt x="2808" y="145"/>
                </a:lnTo>
                <a:lnTo>
                  <a:pt x="2806" y="143"/>
                </a:lnTo>
                <a:lnTo>
                  <a:pt x="2806" y="143"/>
                </a:lnTo>
                <a:lnTo>
                  <a:pt x="2801" y="141"/>
                </a:lnTo>
                <a:lnTo>
                  <a:pt x="2801" y="141"/>
                </a:lnTo>
                <a:lnTo>
                  <a:pt x="2801" y="139"/>
                </a:lnTo>
                <a:lnTo>
                  <a:pt x="2799" y="139"/>
                </a:lnTo>
                <a:lnTo>
                  <a:pt x="2789" y="139"/>
                </a:lnTo>
                <a:lnTo>
                  <a:pt x="2797" y="134"/>
                </a:lnTo>
                <a:lnTo>
                  <a:pt x="2808" y="134"/>
                </a:lnTo>
                <a:lnTo>
                  <a:pt x="2810" y="132"/>
                </a:lnTo>
                <a:lnTo>
                  <a:pt x="2810" y="132"/>
                </a:lnTo>
                <a:lnTo>
                  <a:pt x="2810" y="130"/>
                </a:lnTo>
                <a:lnTo>
                  <a:pt x="2810" y="130"/>
                </a:lnTo>
                <a:lnTo>
                  <a:pt x="2806" y="128"/>
                </a:lnTo>
                <a:lnTo>
                  <a:pt x="2797" y="130"/>
                </a:lnTo>
                <a:lnTo>
                  <a:pt x="2793" y="132"/>
                </a:lnTo>
                <a:lnTo>
                  <a:pt x="2791" y="132"/>
                </a:lnTo>
                <a:lnTo>
                  <a:pt x="2785" y="130"/>
                </a:lnTo>
                <a:lnTo>
                  <a:pt x="2785" y="130"/>
                </a:lnTo>
                <a:lnTo>
                  <a:pt x="2785" y="132"/>
                </a:lnTo>
                <a:lnTo>
                  <a:pt x="2787" y="134"/>
                </a:lnTo>
                <a:lnTo>
                  <a:pt x="2785" y="134"/>
                </a:lnTo>
                <a:lnTo>
                  <a:pt x="2783" y="132"/>
                </a:lnTo>
                <a:lnTo>
                  <a:pt x="2776" y="130"/>
                </a:lnTo>
                <a:lnTo>
                  <a:pt x="2772" y="130"/>
                </a:lnTo>
                <a:lnTo>
                  <a:pt x="2770" y="130"/>
                </a:lnTo>
                <a:lnTo>
                  <a:pt x="2770" y="132"/>
                </a:lnTo>
                <a:lnTo>
                  <a:pt x="2770" y="134"/>
                </a:lnTo>
                <a:lnTo>
                  <a:pt x="2768" y="132"/>
                </a:lnTo>
                <a:lnTo>
                  <a:pt x="2766" y="130"/>
                </a:lnTo>
                <a:lnTo>
                  <a:pt x="2764" y="130"/>
                </a:lnTo>
                <a:lnTo>
                  <a:pt x="2764" y="130"/>
                </a:lnTo>
                <a:lnTo>
                  <a:pt x="2762" y="132"/>
                </a:lnTo>
                <a:lnTo>
                  <a:pt x="2762" y="132"/>
                </a:lnTo>
                <a:lnTo>
                  <a:pt x="2764" y="134"/>
                </a:lnTo>
                <a:close/>
                <a:moveTo>
                  <a:pt x="3935" y="115"/>
                </a:moveTo>
                <a:lnTo>
                  <a:pt x="3939" y="115"/>
                </a:lnTo>
                <a:lnTo>
                  <a:pt x="3941" y="118"/>
                </a:lnTo>
                <a:lnTo>
                  <a:pt x="3943" y="118"/>
                </a:lnTo>
                <a:lnTo>
                  <a:pt x="3956" y="122"/>
                </a:lnTo>
                <a:lnTo>
                  <a:pt x="3964" y="124"/>
                </a:lnTo>
                <a:lnTo>
                  <a:pt x="3968" y="124"/>
                </a:lnTo>
                <a:lnTo>
                  <a:pt x="3975" y="122"/>
                </a:lnTo>
                <a:lnTo>
                  <a:pt x="3977" y="120"/>
                </a:lnTo>
                <a:lnTo>
                  <a:pt x="3979" y="120"/>
                </a:lnTo>
                <a:lnTo>
                  <a:pt x="3983" y="120"/>
                </a:lnTo>
                <a:lnTo>
                  <a:pt x="3996" y="118"/>
                </a:lnTo>
                <a:lnTo>
                  <a:pt x="4015" y="115"/>
                </a:lnTo>
                <a:lnTo>
                  <a:pt x="4017" y="115"/>
                </a:lnTo>
                <a:lnTo>
                  <a:pt x="4019" y="113"/>
                </a:lnTo>
                <a:lnTo>
                  <a:pt x="4017" y="113"/>
                </a:lnTo>
                <a:lnTo>
                  <a:pt x="4017" y="111"/>
                </a:lnTo>
                <a:lnTo>
                  <a:pt x="4015" y="107"/>
                </a:lnTo>
                <a:lnTo>
                  <a:pt x="4015" y="107"/>
                </a:lnTo>
                <a:lnTo>
                  <a:pt x="4012" y="107"/>
                </a:lnTo>
                <a:lnTo>
                  <a:pt x="4015" y="103"/>
                </a:lnTo>
                <a:lnTo>
                  <a:pt x="4017" y="103"/>
                </a:lnTo>
                <a:lnTo>
                  <a:pt x="4023" y="101"/>
                </a:lnTo>
                <a:lnTo>
                  <a:pt x="4023" y="101"/>
                </a:lnTo>
                <a:lnTo>
                  <a:pt x="4025" y="101"/>
                </a:lnTo>
                <a:lnTo>
                  <a:pt x="4025" y="99"/>
                </a:lnTo>
                <a:lnTo>
                  <a:pt x="4025" y="99"/>
                </a:lnTo>
                <a:lnTo>
                  <a:pt x="4023" y="97"/>
                </a:lnTo>
                <a:lnTo>
                  <a:pt x="4019" y="97"/>
                </a:lnTo>
                <a:lnTo>
                  <a:pt x="4010" y="92"/>
                </a:lnTo>
                <a:lnTo>
                  <a:pt x="4008" y="90"/>
                </a:lnTo>
                <a:lnTo>
                  <a:pt x="4006" y="90"/>
                </a:lnTo>
                <a:lnTo>
                  <a:pt x="4006" y="88"/>
                </a:lnTo>
                <a:lnTo>
                  <a:pt x="4006" y="88"/>
                </a:lnTo>
                <a:lnTo>
                  <a:pt x="4002" y="84"/>
                </a:lnTo>
                <a:lnTo>
                  <a:pt x="4000" y="84"/>
                </a:lnTo>
                <a:lnTo>
                  <a:pt x="3998" y="84"/>
                </a:lnTo>
                <a:lnTo>
                  <a:pt x="3998" y="82"/>
                </a:lnTo>
                <a:lnTo>
                  <a:pt x="3996" y="82"/>
                </a:lnTo>
                <a:lnTo>
                  <a:pt x="3985" y="82"/>
                </a:lnTo>
                <a:lnTo>
                  <a:pt x="3985" y="84"/>
                </a:lnTo>
                <a:lnTo>
                  <a:pt x="3981" y="86"/>
                </a:lnTo>
                <a:lnTo>
                  <a:pt x="3979" y="86"/>
                </a:lnTo>
                <a:lnTo>
                  <a:pt x="3975" y="88"/>
                </a:lnTo>
                <a:lnTo>
                  <a:pt x="3971" y="88"/>
                </a:lnTo>
                <a:lnTo>
                  <a:pt x="3968" y="88"/>
                </a:lnTo>
                <a:lnTo>
                  <a:pt x="3964" y="90"/>
                </a:lnTo>
                <a:lnTo>
                  <a:pt x="3962" y="90"/>
                </a:lnTo>
                <a:lnTo>
                  <a:pt x="3960" y="90"/>
                </a:lnTo>
                <a:lnTo>
                  <a:pt x="3956" y="90"/>
                </a:lnTo>
                <a:lnTo>
                  <a:pt x="3954" y="92"/>
                </a:lnTo>
                <a:lnTo>
                  <a:pt x="3952" y="95"/>
                </a:lnTo>
                <a:lnTo>
                  <a:pt x="3952" y="95"/>
                </a:lnTo>
                <a:lnTo>
                  <a:pt x="3950" y="97"/>
                </a:lnTo>
                <a:lnTo>
                  <a:pt x="3950" y="99"/>
                </a:lnTo>
                <a:lnTo>
                  <a:pt x="3952" y="99"/>
                </a:lnTo>
                <a:lnTo>
                  <a:pt x="3958" y="99"/>
                </a:lnTo>
                <a:lnTo>
                  <a:pt x="3954" y="101"/>
                </a:lnTo>
                <a:lnTo>
                  <a:pt x="3952" y="103"/>
                </a:lnTo>
                <a:lnTo>
                  <a:pt x="3950" y="107"/>
                </a:lnTo>
                <a:lnTo>
                  <a:pt x="3943" y="107"/>
                </a:lnTo>
                <a:lnTo>
                  <a:pt x="3939" y="109"/>
                </a:lnTo>
                <a:lnTo>
                  <a:pt x="3935" y="111"/>
                </a:lnTo>
                <a:lnTo>
                  <a:pt x="3933" y="113"/>
                </a:lnTo>
                <a:lnTo>
                  <a:pt x="3935" y="115"/>
                </a:lnTo>
                <a:close/>
                <a:moveTo>
                  <a:pt x="3901" y="212"/>
                </a:moveTo>
                <a:lnTo>
                  <a:pt x="3904" y="212"/>
                </a:lnTo>
                <a:lnTo>
                  <a:pt x="3908" y="210"/>
                </a:lnTo>
                <a:lnTo>
                  <a:pt x="3908" y="210"/>
                </a:lnTo>
                <a:lnTo>
                  <a:pt x="3906" y="210"/>
                </a:lnTo>
                <a:lnTo>
                  <a:pt x="3901" y="210"/>
                </a:lnTo>
                <a:lnTo>
                  <a:pt x="3899" y="210"/>
                </a:lnTo>
                <a:lnTo>
                  <a:pt x="3899" y="212"/>
                </a:lnTo>
                <a:lnTo>
                  <a:pt x="3899" y="212"/>
                </a:lnTo>
                <a:lnTo>
                  <a:pt x="3901" y="212"/>
                </a:lnTo>
                <a:close/>
                <a:moveTo>
                  <a:pt x="3912" y="86"/>
                </a:moveTo>
                <a:lnTo>
                  <a:pt x="3929" y="88"/>
                </a:lnTo>
                <a:lnTo>
                  <a:pt x="3935" y="86"/>
                </a:lnTo>
                <a:lnTo>
                  <a:pt x="3933" y="84"/>
                </a:lnTo>
                <a:lnTo>
                  <a:pt x="3927" y="84"/>
                </a:lnTo>
                <a:lnTo>
                  <a:pt x="3912" y="84"/>
                </a:lnTo>
                <a:lnTo>
                  <a:pt x="3910" y="86"/>
                </a:lnTo>
                <a:lnTo>
                  <a:pt x="3910" y="86"/>
                </a:lnTo>
                <a:lnTo>
                  <a:pt x="3912" y="86"/>
                </a:lnTo>
                <a:close/>
                <a:moveTo>
                  <a:pt x="4017" y="229"/>
                </a:moveTo>
                <a:lnTo>
                  <a:pt x="4019" y="229"/>
                </a:lnTo>
                <a:lnTo>
                  <a:pt x="4019" y="231"/>
                </a:lnTo>
                <a:lnTo>
                  <a:pt x="4021" y="231"/>
                </a:lnTo>
                <a:lnTo>
                  <a:pt x="4021" y="231"/>
                </a:lnTo>
                <a:lnTo>
                  <a:pt x="4019" y="227"/>
                </a:lnTo>
                <a:lnTo>
                  <a:pt x="4017" y="229"/>
                </a:lnTo>
                <a:close/>
                <a:moveTo>
                  <a:pt x="3864" y="281"/>
                </a:moveTo>
                <a:lnTo>
                  <a:pt x="3868" y="281"/>
                </a:lnTo>
                <a:lnTo>
                  <a:pt x="3868" y="281"/>
                </a:lnTo>
                <a:lnTo>
                  <a:pt x="3870" y="279"/>
                </a:lnTo>
                <a:lnTo>
                  <a:pt x="3868" y="277"/>
                </a:lnTo>
                <a:lnTo>
                  <a:pt x="3868" y="277"/>
                </a:lnTo>
                <a:lnTo>
                  <a:pt x="3864" y="279"/>
                </a:lnTo>
                <a:lnTo>
                  <a:pt x="3864" y="277"/>
                </a:lnTo>
                <a:lnTo>
                  <a:pt x="3862" y="277"/>
                </a:lnTo>
                <a:lnTo>
                  <a:pt x="3862" y="279"/>
                </a:lnTo>
                <a:lnTo>
                  <a:pt x="3857" y="279"/>
                </a:lnTo>
                <a:lnTo>
                  <a:pt x="3857" y="281"/>
                </a:lnTo>
                <a:lnTo>
                  <a:pt x="3860" y="281"/>
                </a:lnTo>
                <a:lnTo>
                  <a:pt x="3864" y="281"/>
                </a:lnTo>
                <a:close/>
                <a:moveTo>
                  <a:pt x="4006" y="241"/>
                </a:moveTo>
                <a:lnTo>
                  <a:pt x="4008" y="241"/>
                </a:lnTo>
                <a:lnTo>
                  <a:pt x="4006" y="239"/>
                </a:lnTo>
                <a:lnTo>
                  <a:pt x="4002" y="239"/>
                </a:lnTo>
                <a:lnTo>
                  <a:pt x="4000" y="239"/>
                </a:lnTo>
                <a:lnTo>
                  <a:pt x="3996" y="239"/>
                </a:lnTo>
                <a:lnTo>
                  <a:pt x="3992" y="241"/>
                </a:lnTo>
                <a:lnTo>
                  <a:pt x="3989" y="239"/>
                </a:lnTo>
                <a:lnTo>
                  <a:pt x="3989" y="241"/>
                </a:lnTo>
                <a:lnTo>
                  <a:pt x="3989" y="241"/>
                </a:lnTo>
                <a:lnTo>
                  <a:pt x="3994" y="243"/>
                </a:lnTo>
                <a:lnTo>
                  <a:pt x="3996" y="243"/>
                </a:lnTo>
                <a:lnTo>
                  <a:pt x="4000" y="243"/>
                </a:lnTo>
                <a:lnTo>
                  <a:pt x="4002" y="245"/>
                </a:lnTo>
                <a:lnTo>
                  <a:pt x="4004" y="243"/>
                </a:lnTo>
                <a:lnTo>
                  <a:pt x="4004" y="241"/>
                </a:lnTo>
                <a:lnTo>
                  <a:pt x="4006" y="241"/>
                </a:lnTo>
                <a:lnTo>
                  <a:pt x="4006" y="241"/>
                </a:lnTo>
                <a:close/>
                <a:moveTo>
                  <a:pt x="4021" y="118"/>
                </a:moveTo>
                <a:lnTo>
                  <a:pt x="4015" y="120"/>
                </a:lnTo>
                <a:lnTo>
                  <a:pt x="4004" y="122"/>
                </a:lnTo>
                <a:lnTo>
                  <a:pt x="4002" y="120"/>
                </a:lnTo>
                <a:lnTo>
                  <a:pt x="4000" y="122"/>
                </a:lnTo>
                <a:lnTo>
                  <a:pt x="3996" y="120"/>
                </a:lnTo>
                <a:lnTo>
                  <a:pt x="3992" y="120"/>
                </a:lnTo>
                <a:lnTo>
                  <a:pt x="3989" y="122"/>
                </a:lnTo>
                <a:lnTo>
                  <a:pt x="3989" y="122"/>
                </a:lnTo>
                <a:lnTo>
                  <a:pt x="3987" y="124"/>
                </a:lnTo>
                <a:lnTo>
                  <a:pt x="3983" y="122"/>
                </a:lnTo>
                <a:lnTo>
                  <a:pt x="3983" y="122"/>
                </a:lnTo>
                <a:lnTo>
                  <a:pt x="3981" y="124"/>
                </a:lnTo>
                <a:lnTo>
                  <a:pt x="3979" y="124"/>
                </a:lnTo>
                <a:lnTo>
                  <a:pt x="3975" y="126"/>
                </a:lnTo>
                <a:lnTo>
                  <a:pt x="3973" y="130"/>
                </a:lnTo>
                <a:lnTo>
                  <a:pt x="3971" y="132"/>
                </a:lnTo>
                <a:lnTo>
                  <a:pt x="3966" y="134"/>
                </a:lnTo>
                <a:lnTo>
                  <a:pt x="3960" y="136"/>
                </a:lnTo>
                <a:lnTo>
                  <a:pt x="3956" y="141"/>
                </a:lnTo>
                <a:lnTo>
                  <a:pt x="3958" y="143"/>
                </a:lnTo>
                <a:lnTo>
                  <a:pt x="3962" y="141"/>
                </a:lnTo>
                <a:lnTo>
                  <a:pt x="3966" y="143"/>
                </a:lnTo>
                <a:lnTo>
                  <a:pt x="3973" y="143"/>
                </a:lnTo>
                <a:lnTo>
                  <a:pt x="3975" y="147"/>
                </a:lnTo>
                <a:lnTo>
                  <a:pt x="3977" y="149"/>
                </a:lnTo>
                <a:lnTo>
                  <a:pt x="3979" y="151"/>
                </a:lnTo>
                <a:lnTo>
                  <a:pt x="3979" y="151"/>
                </a:lnTo>
                <a:lnTo>
                  <a:pt x="3979" y="153"/>
                </a:lnTo>
                <a:lnTo>
                  <a:pt x="3981" y="153"/>
                </a:lnTo>
                <a:lnTo>
                  <a:pt x="3985" y="155"/>
                </a:lnTo>
                <a:lnTo>
                  <a:pt x="3985" y="155"/>
                </a:lnTo>
                <a:lnTo>
                  <a:pt x="3989" y="153"/>
                </a:lnTo>
                <a:lnTo>
                  <a:pt x="3992" y="153"/>
                </a:lnTo>
                <a:lnTo>
                  <a:pt x="3994" y="155"/>
                </a:lnTo>
                <a:lnTo>
                  <a:pt x="3996" y="157"/>
                </a:lnTo>
                <a:lnTo>
                  <a:pt x="4004" y="155"/>
                </a:lnTo>
                <a:lnTo>
                  <a:pt x="4004" y="155"/>
                </a:lnTo>
                <a:lnTo>
                  <a:pt x="4010" y="157"/>
                </a:lnTo>
                <a:lnTo>
                  <a:pt x="4010" y="157"/>
                </a:lnTo>
                <a:lnTo>
                  <a:pt x="4012" y="159"/>
                </a:lnTo>
                <a:lnTo>
                  <a:pt x="4017" y="162"/>
                </a:lnTo>
                <a:lnTo>
                  <a:pt x="4021" y="162"/>
                </a:lnTo>
                <a:lnTo>
                  <a:pt x="4023" y="162"/>
                </a:lnTo>
                <a:lnTo>
                  <a:pt x="4025" y="162"/>
                </a:lnTo>
                <a:lnTo>
                  <a:pt x="4029" y="162"/>
                </a:lnTo>
                <a:lnTo>
                  <a:pt x="4031" y="164"/>
                </a:lnTo>
                <a:lnTo>
                  <a:pt x="4033" y="164"/>
                </a:lnTo>
                <a:lnTo>
                  <a:pt x="4040" y="162"/>
                </a:lnTo>
                <a:lnTo>
                  <a:pt x="4048" y="162"/>
                </a:lnTo>
                <a:lnTo>
                  <a:pt x="4050" y="162"/>
                </a:lnTo>
                <a:lnTo>
                  <a:pt x="4054" y="157"/>
                </a:lnTo>
                <a:lnTo>
                  <a:pt x="4054" y="155"/>
                </a:lnTo>
                <a:lnTo>
                  <a:pt x="4054" y="153"/>
                </a:lnTo>
                <a:lnTo>
                  <a:pt x="4052" y="153"/>
                </a:lnTo>
                <a:lnTo>
                  <a:pt x="4050" y="153"/>
                </a:lnTo>
                <a:lnTo>
                  <a:pt x="4046" y="149"/>
                </a:lnTo>
                <a:lnTo>
                  <a:pt x="4042" y="147"/>
                </a:lnTo>
                <a:lnTo>
                  <a:pt x="4044" y="147"/>
                </a:lnTo>
                <a:lnTo>
                  <a:pt x="4044" y="147"/>
                </a:lnTo>
                <a:lnTo>
                  <a:pt x="4048" y="147"/>
                </a:lnTo>
                <a:lnTo>
                  <a:pt x="4050" y="147"/>
                </a:lnTo>
                <a:lnTo>
                  <a:pt x="4052" y="147"/>
                </a:lnTo>
                <a:lnTo>
                  <a:pt x="4052" y="145"/>
                </a:lnTo>
                <a:lnTo>
                  <a:pt x="4052" y="141"/>
                </a:lnTo>
                <a:lnTo>
                  <a:pt x="4052" y="141"/>
                </a:lnTo>
                <a:lnTo>
                  <a:pt x="4052" y="141"/>
                </a:lnTo>
                <a:lnTo>
                  <a:pt x="4052" y="139"/>
                </a:lnTo>
                <a:lnTo>
                  <a:pt x="4052" y="136"/>
                </a:lnTo>
                <a:lnTo>
                  <a:pt x="4054" y="136"/>
                </a:lnTo>
                <a:lnTo>
                  <a:pt x="4054" y="134"/>
                </a:lnTo>
                <a:lnTo>
                  <a:pt x="4054" y="132"/>
                </a:lnTo>
                <a:lnTo>
                  <a:pt x="4056" y="132"/>
                </a:lnTo>
                <a:lnTo>
                  <a:pt x="4056" y="128"/>
                </a:lnTo>
                <a:lnTo>
                  <a:pt x="4054" y="128"/>
                </a:lnTo>
                <a:lnTo>
                  <a:pt x="4052" y="126"/>
                </a:lnTo>
                <a:lnTo>
                  <a:pt x="4050" y="126"/>
                </a:lnTo>
                <a:lnTo>
                  <a:pt x="4048" y="126"/>
                </a:lnTo>
                <a:lnTo>
                  <a:pt x="4048" y="124"/>
                </a:lnTo>
                <a:lnTo>
                  <a:pt x="4046" y="124"/>
                </a:lnTo>
                <a:lnTo>
                  <a:pt x="4040" y="122"/>
                </a:lnTo>
                <a:lnTo>
                  <a:pt x="4036" y="122"/>
                </a:lnTo>
                <a:lnTo>
                  <a:pt x="4036" y="122"/>
                </a:lnTo>
                <a:lnTo>
                  <a:pt x="4033" y="124"/>
                </a:lnTo>
                <a:lnTo>
                  <a:pt x="4036" y="126"/>
                </a:lnTo>
                <a:lnTo>
                  <a:pt x="4033" y="128"/>
                </a:lnTo>
                <a:lnTo>
                  <a:pt x="4031" y="128"/>
                </a:lnTo>
                <a:lnTo>
                  <a:pt x="4029" y="128"/>
                </a:lnTo>
                <a:lnTo>
                  <a:pt x="4025" y="128"/>
                </a:lnTo>
                <a:lnTo>
                  <a:pt x="4023" y="132"/>
                </a:lnTo>
                <a:lnTo>
                  <a:pt x="4023" y="132"/>
                </a:lnTo>
                <a:lnTo>
                  <a:pt x="4021" y="132"/>
                </a:lnTo>
                <a:lnTo>
                  <a:pt x="4023" y="128"/>
                </a:lnTo>
                <a:lnTo>
                  <a:pt x="4023" y="128"/>
                </a:lnTo>
                <a:lnTo>
                  <a:pt x="4025" y="126"/>
                </a:lnTo>
                <a:lnTo>
                  <a:pt x="4025" y="124"/>
                </a:lnTo>
                <a:lnTo>
                  <a:pt x="4027" y="124"/>
                </a:lnTo>
                <a:lnTo>
                  <a:pt x="4025" y="122"/>
                </a:lnTo>
                <a:lnTo>
                  <a:pt x="4023" y="120"/>
                </a:lnTo>
                <a:lnTo>
                  <a:pt x="4021" y="118"/>
                </a:lnTo>
                <a:close/>
                <a:moveTo>
                  <a:pt x="4010" y="237"/>
                </a:moveTo>
                <a:lnTo>
                  <a:pt x="4010" y="237"/>
                </a:lnTo>
                <a:lnTo>
                  <a:pt x="4010" y="239"/>
                </a:lnTo>
                <a:lnTo>
                  <a:pt x="4008" y="241"/>
                </a:lnTo>
                <a:lnTo>
                  <a:pt x="4008" y="241"/>
                </a:lnTo>
                <a:lnTo>
                  <a:pt x="4010" y="243"/>
                </a:lnTo>
                <a:lnTo>
                  <a:pt x="4010" y="243"/>
                </a:lnTo>
                <a:lnTo>
                  <a:pt x="4010" y="243"/>
                </a:lnTo>
                <a:lnTo>
                  <a:pt x="4012" y="241"/>
                </a:lnTo>
                <a:lnTo>
                  <a:pt x="4015" y="239"/>
                </a:lnTo>
                <a:lnTo>
                  <a:pt x="4015" y="239"/>
                </a:lnTo>
                <a:lnTo>
                  <a:pt x="4012" y="237"/>
                </a:lnTo>
                <a:lnTo>
                  <a:pt x="4010" y="237"/>
                </a:lnTo>
                <a:close/>
                <a:moveTo>
                  <a:pt x="3790" y="269"/>
                </a:moveTo>
                <a:lnTo>
                  <a:pt x="3790" y="269"/>
                </a:lnTo>
                <a:lnTo>
                  <a:pt x="3790" y="269"/>
                </a:lnTo>
                <a:lnTo>
                  <a:pt x="3795" y="269"/>
                </a:lnTo>
                <a:lnTo>
                  <a:pt x="3795" y="271"/>
                </a:lnTo>
                <a:lnTo>
                  <a:pt x="3795" y="271"/>
                </a:lnTo>
                <a:lnTo>
                  <a:pt x="3797" y="266"/>
                </a:lnTo>
                <a:lnTo>
                  <a:pt x="3799" y="269"/>
                </a:lnTo>
                <a:lnTo>
                  <a:pt x="3799" y="266"/>
                </a:lnTo>
                <a:lnTo>
                  <a:pt x="3799" y="266"/>
                </a:lnTo>
                <a:lnTo>
                  <a:pt x="3799" y="264"/>
                </a:lnTo>
                <a:lnTo>
                  <a:pt x="3799" y="262"/>
                </a:lnTo>
                <a:lnTo>
                  <a:pt x="3797" y="262"/>
                </a:lnTo>
                <a:lnTo>
                  <a:pt x="3795" y="262"/>
                </a:lnTo>
                <a:lnTo>
                  <a:pt x="3795" y="264"/>
                </a:lnTo>
                <a:lnTo>
                  <a:pt x="3795" y="266"/>
                </a:lnTo>
                <a:lnTo>
                  <a:pt x="3792" y="266"/>
                </a:lnTo>
                <a:lnTo>
                  <a:pt x="3792" y="264"/>
                </a:lnTo>
                <a:lnTo>
                  <a:pt x="3788" y="266"/>
                </a:lnTo>
                <a:lnTo>
                  <a:pt x="3788" y="269"/>
                </a:lnTo>
                <a:lnTo>
                  <a:pt x="3790" y="269"/>
                </a:lnTo>
                <a:close/>
                <a:moveTo>
                  <a:pt x="3751" y="340"/>
                </a:moveTo>
                <a:lnTo>
                  <a:pt x="3759" y="342"/>
                </a:lnTo>
                <a:lnTo>
                  <a:pt x="3759" y="342"/>
                </a:lnTo>
                <a:lnTo>
                  <a:pt x="3759" y="340"/>
                </a:lnTo>
                <a:lnTo>
                  <a:pt x="3761" y="336"/>
                </a:lnTo>
                <a:lnTo>
                  <a:pt x="3759" y="333"/>
                </a:lnTo>
                <a:lnTo>
                  <a:pt x="3757" y="331"/>
                </a:lnTo>
                <a:lnTo>
                  <a:pt x="3755" y="331"/>
                </a:lnTo>
                <a:lnTo>
                  <a:pt x="3746" y="336"/>
                </a:lnTo>
                <a:lnTo>
                  <a:pt x="3746" y="338"/>
                </a:lnTo>
                <a:lnTo>
                  <a:pt x="3748" y="338"/>
                </a:lnTo>
                <a:lnTo>
                  <a:pt x="3751" y="340"/>
                </a:lnTo>
                <a:close/>
                <a:moveTo>
                  <a:pt x="3730" y="346"/>
                </a:moveTo>
                <a:lnTo>
                  <a:pt x="3728" y="348"/>
                </a:lnTo>
                <a:lnTo>
                  <a:pt x="3725" y="348"/>
                </a:lnTo>
                <a:lnTo>
                  <a:pt x="3721" y="350"/>
                </a:lnTo>
                <a:lnTo>
                  <a:pt x="3721" y="352"/>
                </a:lnTo>
                <a:lnTo>
                  <a:pt x="3721" y="352"/>
                </a:lnTo>
                <a:lnTo>
                  <a:pt x="3725" y="352"/>
                </a:lnTo>
                <a:lnTo>
                  <a:pt x="3732" y="352"/>
                </a:lnTo>
                <a:lnTo>
                  <a:pt x="3734" y="352"/>
                </a:lnTo>
                <a:lnTo>
                  <a:pt x="3738" y="350"/>
                </a:lnTo>
                <a:lnTo>
                  <a:pt x="3740" y="348"/>
                </a:lnTo>
                <a:lnTo>
                  <a:pt x="3742" y="348"/>
                </a:lnTo>
                <a:lnTo>
                  <a:pt x="3742" y="346"/>
                </a:lnTo>
                <a:lnTo>
                  <a:pt x="3742" y="346"/>
                </a:lnTo>
                <a:lnTo>
                  <a:pt x="3734" y="344"/>
                </a:lnTo>
                <a:lnTo>
                  <a:pt x="3732" y="344"/>
                </a:lnTo>
                <a:lnTo>
                  <a:pt x="3730" y="346"/>
                </a:lnTo>
                <a:close/>
                <a:moveTo>
                  <a:pt x="593" y="1772"/>
                </a:moveTo>
                <a:lnTo>
                  <a:pt x="591" y="1772"/>
                </a:lnTo>
                <a:lnTo>
                  <a:pt x="593" y="1772"/>
                </a:lnTo>
                <a:lnTo>
                  <a:pt x="593" y="1774"/>
                </a:lnTo>
                <a:lnTo>
                  <a:pt x="593" y="1772"/>
                </a:lnTo>
                <a:lnTo>
                  <a:pt x="595" y="1772"/>
                </a:lnTo>
                <a:lnTo>
                  <a:pt x="597" y="1772"/>
                </a:lnTo>
                <a:lnTo>
                  <a:pt x="595" y="1772"/>
                </a:lnTo>
                <a:lnTo>
                  <a:pt x="593" y="1772"/>
                </a:lnTo>
                <a:close/>
                <a:moveTo>
                  <a:pt x="3711" y="319"/>
                </a:moveTo>
                <a:lnTo>
                  <a:pt x="3711" y="319"/>
                </a:lnTo>
                <a:lnTo>
                  <a:pt x="3713" y="321"/>
                </a:lnTo>
                <a:lnTo>
                  <a:pt x="3719" y="321"/>
                </a:lnTo>
                <a:lnTo>
                  <a:pt x="3719" y="321"/>
                </a:lnTo>
                <a:lnTo>
                  <a:pt x="3713" y="319"/>
                </a:lnTo>
                <a:lnTo>
                  <a:pt x="3711" y="319"/>
                </a:lnTo>
                <a:close/>
                <a:moveTo>
                  <a:pt x="3711" y="139"/>
                </a:moveTo>
                <a:lnTo>
                  <a:pt x="3715" y="139"/>
                </a:lnTo>
                <a:lnTo>
                  <a:pt x="3717" y="139"/>
                </a:lnTo>
                <a:lnTo>
                  <a:pt x="3719" y="141"/>
                </a:lnTo>
                <a:lnTo>
                  <a:pt x="3721" y="141"/>
                </a:lnTo>
                <a:lnTo>
                  <a:pt x="3732" y="141"/>
                </a:lnTo>
                <a:lnTo>
                  <a:pt x="3732" y="141"/>
                </a:lnTo>
                <a:lnTo>
                  <a:pt x="3728" y="139"/>
                </a:lnTo>
                <a:lnTo>
                  <a:pt x="3715" y="136"/>
                </a:lnTo>
                <a:lnTo>
                  <a:pt x="3715" y="136"/>
                </a:lnTo>
                <a:lnTo>
                  <a:pt x="3713" y="136"/>
                </a:lnTo>
                <a:lnTo>
                  <a:pt x="3711" y="134"/>
                </a:lnTo>
                <a:lnTo>
                  <a:pt x="3709" y="136"/>
                </a:lnTo>
                <a:lnTo>
                  <a:pt x="3711" y="136"/>
                </a:lnTo>
                <a:lnTo>
                  <a:pt x="3711" y="139"/>
                </a:lnTo>
                <a:close/>
                <a:moveTo>
                  <a:pt x="3753" y="97"/>
                </a:moveTo>
                <a:lnTo>
                  <a:pt x="3767" y="97"/>
                </a:lnTo>
                <a:lnTo>
                  <a:pt x="3772" y="95"/>
                </a:lnTo>
                <a:lnTo>
                  <a:pt x="3772" y="95"/>
                </a:lnTo>
                <a:lnTo>
                  <a:pt x="3774" y="92"/>
                </a:lnTo>
                <a:lnTo>
                  <a:pt x="3772" y="92"/>
                </a:lnTo>
                <a:lnTo>
                  <a:pt x="3763" y="92"/>
                </a:lnTo>
                <a:lnTo>
                  <a:pt x="3755" y="92"/>
                </a:lnTo>
                <a:lnTo>
                  <a:pt x="3755" y="95"/>
                </a:lnTo>
                <a:lnTo>
                  <a:pt x="3753" y="97"/>
                </a:lnTo>
                <a:lnTo>
                  <a:pt x="3753" y="97"/>
                </a:lnTo>
                <a:lnTo>
                  <a:pt x="3753" y="97"/>
                </a:lnTo>
                <a:close/>
                <a:moveTo>
                  <a:pt x="3816" y="304"/>
                </a:moveTo>
                <a:lnTo>
                  <a:pt x="3818" y="304"/>
                </a:lnTo>
                <a:lnTo>
                  <a:pt x="3818" y="304"/>
                </a:lnTo>
                <a:lnTo>
                  <a:pt x="3818" y="304"/>
                </a:lnTo>
                <a:lnTo>
                  <a:pt x="3820" y="304"/>
                </a:lnTo>
                <a:lnTo>
                  <a:pt x="3818" y="302"/>
                </a:lnTo>
                <a:lnTo>
                  <a:pt x="3811" y="302"/>
                </a:lnTo>
                <a:lnTo>
                  <a:pt x="3809" y="302"/>
                </a:lnTo>
                <a:lnTo>
                  <a:pt x="3807" y="302"/>
                </a:lnTo>
                <a:lnTo>
                  <a:pt x="3813" y="304"/>
                </a:lnTo>
                <a:lnTo>
                  <a:pt x="3816" y="304"/>
                </a:lnTo>
                <a:close/>
                <a:moveTo>
                  <a:pt x="3803" y="304"/>
                </a:moveTo>
                <a:lnTo>
                  <a:pt x="3805" y="304"/>
                </a:lnTo>
                <a:lnTo>
                  <a:pt x="3805" y="302"/>
                </a:lnTo>
                <a:lnTo>
                  <a:pt x="3805" y="302"/>
                </a:lnTo>
                <a:lnTo>
                  <a:pt x="3805" y="302"/>
                </a:lnTo>
                <a:lnTo>
                  <a:pt x="3803" y="302"/>
                </a:lnTo>
                <a:lnTo>
                  <a:pt x="3801" y="302"/>
                </a:lnTo>
                <a:lnTo>
                  <a:pt x="3801" y="302"/>
                </a:lnTo>
                <a:lnTo>
                  <a:pt x="3801" y="302"/>
                </a:lnTo>
                <a:lnTo>
                  <a:pt x="3803" y="304"/>
                </a:lnTo>
                <a:close/>
                <a:moveTo>
                  <a:pt x="4056" y="134"/>
                </a:moveTo>
                <a:lnTo>
                  <a:pt x="4054" y="136"/>
                </a:lnTo>
                <a:lnTo>
                  <a:pt x="4059" y="136"/>
                </a:lnTo>
                <a:lnTo>
                  <a:pt x="4061" y="134"/>
                </a:lnTo>
                <a:lnTo>
                  <a:pt x="4059" y="134"/>
                </a:lnTo>
                <a:lnTo>
                  <a:pt x="4056" y="134"/>
                </a:lnTo>
                <a:lnTo>
                  <a:pt x="4056" y="134"/>
                </a:lnTo>
                <a:lnTo>
                  <a:pt x="4056" y="134"/>
                </a:lnTo>
                <a:close/>
                <a:moveTo>
                  <a:pt x="4570" y="300"/>
                </a:moveTo>
                <a:lnTo>
                  <a:pt x="4572" y="302"/>
                </a:lnTo>
                <a:lnTo>
                  <a:pt x="4574" y="304"/>
                </a:lnTo>
                <a:lnTo>
                  <a:pt x="4578" y="308"/>
                </a:lnTo>
                <a:lnTo>
                  <a:pt x="4580" y="308"/>
                </a:lnTo>
                <a:lnTo>
                  <a:pt x="4580" y="308"/>
                </a:lnTo>
                <a:lnTo>
                  <a:pt x="4582" y="306"/>
                </a:lnTo>
                <a:lnTo>
                  <a:pt x="4578" y="302"/>
                </a:lnTo>
                <a:lnTo>
                  <a:pt x="4572" y="300"/>
                </a:lnTo>
                <a:lnTo>
                  <a:pt x="4570" y="298"/>
                </a:lnTo>
                <a:lnTo>
                  <a:pt x="4570" y="300"/>
                </a:lnTo>
                <a:lnTo>
                  <a:pt x="4570" y="300"/>
                </a:lnTo>
                <a:close/>
                <a:moveTo>
                  <a:pt x="4735" y="275"/>
                </a:moveTo>
                <a:lnTo>
                  <a:pt x="4740" y="277"/>
                </a:lnTo>
                <a:lnTo>
                  <a:pt x="4742" y="277"/>
                </a:lnTo>
                <a:lnTo>
                  <a:pt x="4746" y="279"/>
                </a:lnTo>
                <a:lnTo>
                  <a:pt x="4748" y="279"/>
                </a:lnTo>
                <a:lnTo>
                  <a:pt x="4752" y="281"/>
                </a:lnTo>
                <a:lnTo>
                  <a:pt x="4752" y="283"/>
                </a:lnTo>
                <a:lnTo>
                  <a:pt x="4756" y="283"/>
                </a:lnTo>
                <a:lnTo>
                  <a:pt x="4767" y="283"/>
                </a:lnTo>
                <a:lnTo>
                  <a:pt x="4775" y="283"/>
                </a:lnTo>
                <a:lnTo>
                  <a:pt x="4779" y="283"/>
                </a:lnTo>
                <a:lnTo>
                  <a:pt x="4786" y="281"/>
                </a:lnTo>
                <a:lnTo>
                  <a:pt x="4790" y="279"/>
                </a:lnTo>
                <a:lnTo>
                  <a:pt x="4790" y="279"/>
                </a:lnTo>
                <a:lnTo>
                  <a:pt x="4792" y="273"/>
                </a:lnTo>
                <a:lnTo>
                  <a:pt x="4792" y="273"/>
                </a:lnTo>
                <a:lnTo>
                  <a:pt x="4790" y="273"/>
                </a:lnTo>
                <a:lnTo>
                  <a:pt x="4790" y="275"/>
                </a:lnTo>
                <a:lnTo>
                  <a:pt x="4788" y="275"/>
                </a:lnTo>
                <a:lnTo>
                  <a:pt x="4788" y="273"/>
                </a:lnTo>
                <a:lnTo>
                  <a:pt x="4786" y="273"/>
                </a:lnTo>
                <a:lnTo>
                  <a:pt x="4781" y="271"/>
                </a:lnTo>
                <a:lnTo>
                  <a:pt x="4775" y="271"/>
                </a:lnTo>
                <a:lnTo>
                  <a:pt x="4767" y="271"/>
                </a:lnTo>
                <a:lnTo>
                  <a:pt x="4765" y="271"/>
                </a:lnTo>
                <a:lnTo>
                  <a:pt x="4761" y="271"/>
                </a:lnTo>
                <a:lnTo>
                  <a:pt x="4758" y="269"/>
                </a:lnTo>
                <a:lnTo>
                  <a:pt x="4758" y="269"/>
                </a:lnTo>
                <a:lnTo>
                  <a:pt x="4758" y="269"/>
                </a:lnTo>
                <a:lnTo>
                  <a:pt x="4758" y="266"/>
                </a:lnTo>
                <a:lnTo>
                  <a:pt x="4758" y="264"/>
                </a:lnTo>
                <a:lnTo>
                  <a:pt x="4744" y="264"/>
                </a:lnTo>
                <a:lnTo>
                  <a:pt x="4744" y="264"/>
                </a:lnTo>
                <a:lnTo>
                  <a:pt x="4737" y="266"/>
                </a:lnTo>
                <a:lnTo>
                  <a:pt x="4735" y="266"/>
                </a:lnTo>
                <a:lnTo>
                  <a:pt x="4733" y="264"/>
                </a:lnTo>
                <a:lnTo>
                  <a:pt x="4733" y="262"/>
                </a:lnTo>
                <a:lnTo>
                  <a:pt x="4731" y="260"/>
                </a:lnTo>
                <a:lnTo>
                  <a:pt x="4729" y="260"/>
                </a:lnTo>
                <a:lnTo>
                  <a:pt x="4727" y="264"/>
                </a:lnTo>
                <a:lnTo>
                  <a:pt x="4727" y="266"/>
                </a:lnTo>
                <a:lnTo>
                  <a:pt x="4725" y="269"/>
                </a:lnTo>
                <a:lnTo>
                  <a:pt x="4725" y="271"/>
                </a:lnTo>
                <a:lnTo>
                  <a:pt x="4733" y="275"/>
                </a:lnTo>
                <a:lnTo>
                  <a:pt x="4735" y="275"/>
                </a:lnTo>
                <a:close/>
                <a:moveTo>
                  <a:pt x="4641" y="308"/>
                </a:moveTo>
                <a:lnTo>
                  <a:pt x="4643" y="308"/>
                </a:lnTo>
                <a:lnTo>
                  <a:pt x="4652" y="306"/>
                </a:lnTo>
                <a:lnTo>
                  <a:pt x="4652" y="304"/>
                </a:lnTo>
                <a:lnTo>
                  <a:pt x="4652" y="300"/>
                </a:lnTo>
                <a:lnTo>
                  <a:pt x="4652" y="300"/>
                </a:lnTo>
                <a:lnTo>
                  <a:pt x="4652" y="298"/>
                </a:lnTo>
                <a:lnTo>
                  <a:pt x="4649" y="298"/>
                </a:lnTo>
                <a:lnTo>
                  <a:pt x="4647" y="298"/>
                </a:lnTo>
                <a:lnTo>
                  <a:pt x="4641" y="298"/>
                </a:lnTo>
                <a:lnTo>
                  <a:pt x="4641" y="298"/>
                </a:lnTo>
                <a:lnTo>
                  <a:pt x="4639" y="300"/>
                </a:lnTo>
                <a:lnTo>
                  <a:pt x="4637" y="300"/>
                </a:lnTo>
                <a:lnTo>
                  <a:pt x="4639" y="306"/>
                </a:lnTo>
                <a:lnTo>
                  <a:pt x="4641" y="308"/>
                </a:lnTo>
                <a:close/>
                <a:moveTo>
                  <a:pt x="4631" y="321"/>
                </a:moveTo>
                <a:lnTo>
                  <a:pt x="4633" y="323"/>
                </a:lnTo>
                <a:lnTo>
                  <a:pt x="4635" y="323"/>
                </a:lnTo>
                <a:lnTo>
                  <a:pt x="4637" y="323"/>
                </a:lnTo>
                <a:lnTo>
                  <a:pt x="4641" y="321"/>
                </a:lnTo>
                <a:lnTo>
                  <a:pt x="4645" y="321"/>
                </a:lnTo>
                <a:lnTo>
                  <a:pt x="4647" y="321"/>
                </a:lnTo>
                <a:lnTo>
                  <a:pt x="4654" y="323"/>
                </a:lnTo>
                <a:lnTo>
                  <a:pt x="4660" y="325"/>
                </a:lnTo>
                <a:lnTo>
                  <a:pt x="4666" y="325"/>
                </a:lnTo>
                <a:lnTo>
                  <a:pt x="4670" y="327"/>
                </a:lnTo>
                <a:lnTo>
                  <a:pt x="4673" y="327"/>
                </a:lnTo>
                <a:lnTo>
                  <a:pt x="4677" y="327"/>
                </a:lnTo>
                <a:lnTo>
                  <a:pt x="4683" y="327"/>
                </a:lnTo>
                <a:lnTo>
                  <a:pt x="4685" y="327"/>
                </a:lnTo>
                <a:lnTo>
                  <a:pt x="4687" y="327"/>
                </a:lnTo>
                <a:lnTo>
                  <a:pt x="4685" y="321"/>
                </a:lnTo>
                <a:lnTo>
                  <a:pt x="4685" y="319"/>
                </a:lnTo>
                <a:lnTo>
                  <a:pt x="4685" y="317"/>
                </a:lnTo>
                <a:lnTo>
                  <a:pt x="4675" y="310"/>
                </a:lnTo>
                <a:lnTo>
                  <a:pt x="4670" y="310"/>
                </a:lnTo>
                <a:lnTo>
                  <a:pt x="4668" y="308"/>
                </a:lnTo>
                <a:lnTo>
                  <a:pt x="4664" y="308"/>
                </a:lnTo>
                <a:lnTo>
                  <a:pt x="4660" y="308"/>
                </a:lnTo>
                <a:lnTo>
                  <a:pt x="4656" y="308"/>
                </a:lnTo>
                <a:lnTo>
                  <a:pt x="4654" y="308"/>
                </a:lnTo>
                <a:lnTo>
                  <a:pt x="4652" y="308"/>
                </a:lnTo>
                <a:lnTo>
                  <a:pt x="4649" y="310"/>
                </a:lnTo>
                <a:lnTo>
                  <a:pt x="4649" y="313"/>
                </a:lnTo>
                <a:lnTo>
                  <a:pt x="4645" y="317"/>
                </a:lnTo>
                <a:lnTo>
                  <a:pt x="4645" y="317"/>
                </a:lnTo>
                <a:lnTo>
                  <a:pt x="4641" y="321"/>
                </a:lnTo>
                <a:lnTo>
                  <a:pt x="4639" y="321"/>
                </a:lnTo>
                <a:lnTo>
                  <a:pt x="4635" y="321"/>
                </a:lnTo>
                <a:lnTo>
                  <a:pt x="4631" y="321"/>
                </a:lnTo>
                <a:close/>
                <a:moveTo>
                  <a:pt x="4593" y="271"/>
                </a:moveTo>
                <a:lnTo>
                  <a:pt x="4595" y="273"/>
                </a:lnTo>
                <a:lnTo>
                  <a:pt x="4599" y="275"/>
                </a:lnTo>
                <a:lnTo>
                  <a:pt x="4601" y="277"/>
                </a:lnTo>
                <a:lnTo>
                  <a:pt x="4603" y="277"/>
                </a:lnTo>
                <a:lnTo>
                  <a:pt x="4605" y="281"/>
                </a:lnTo>
                <a:lnTo>
                  <a:pt x="4608" y="283"/>
                </a:lnTo>
                <a:lnTo>
                  <a:pt x="4608" y="283"/>
                </a:lnTo>
                <a:lnTo>
                  <a:pt x="4620" y="285"/>
                </a:lnTo>
                <a:lnTo>
                  <a:pt x="4620" y="287"/>
                </a:lnTo>
                <a:lnTo>
                  <a:pt x="4622" y="287"/>
                </a:lnTo>
                <a:lnTo>
                  <a:pt x="4624" y="287"/>
                </a:lnTo>
                <a:lnTo>
                  <a:pt x="4626" y="285"/>
                </a:lnTo>
                <a:lnTo>
                  <a:pt x="4629" y="285"/>
                </a:lnTo>
                <a:lnTo>
                  <a:pt x="4629" y="281"/>
                </a:lnTo>
                <a:lnTo>
                  <a:pt x="4629" y="279"/>
                </a:lnTo>
                <a:lnTo>
                  <a:pt x="4631" y="279"/>
                </a:lnTo>
                <a:lnTo>
                  <a:pt x="4631" y="279"/>
                </a:lnTo>
                <a:lnTo>
                  <a:pt x="4633" y="279"/>
                </a:lnTo>
                <a:lnTo>
                  <a:pt x="4637" y="281"/>
                </a:lnTo>
                <a:lnTo>
                  <a:pt x="4639" y="281"/>
                </a:lnTo>
                <a:lnTo>
                  <a:pt x="4643" y="281"/>
                </a:lnTo>
                <a:lnTo>
                  <a:pt x="4645" y="281"/>
                </a:lnTo>
                <a:lnTo>
                  <a:pt x="4656" y="279"/>
                </a:lnTo>
                <a:lnTo>
                  <a:pt x="4658" y="279"/>
                </a:lnTo>
                <a:lnTo>
                  <a:pt x="4662" y="277"/>
                </a:lnTo>
                <a:lnTo>
                  <a:pt x="4664" y="277"/>
                </a:lnTo>
                <a:lnTo>
                  <a:pt x="4666" y="279"/>
                </a:lnTo>
                <a:lnTo>
                  <a:pt x="4668" y="281"/>
                </a:lnTo>
                <a:lnTo>
                  <a:pt x="4668" y="281"/>
                </a:lnTo>
                <a:lnTo>
                  <a:pt x="4670" y="283"/>
                </a:lnTo>
                <a:lnTo>
                  <a:pt x="4673" y="283"/>
                </a:lnTo>
                <a:lnTo>
                  <a:pt x="4675" y="281"/>
                </a:lnTo>
                <a:lnTo>
                  <a:pt x="4677" y="281"/>
                </a:lnTo>
                <a:lnTo>
                  <a:pt x="4681" y="279"/>
                </a:lnTo>
                <a:lnTo>
                  <a:pt x="4679" y="275"/>
                </a:lnTo>
                <a:lnTo>
                  <a:pt x="4675" y="275"/>
                </a:lnTo>
                <a:lnTo>
                  <a:pt x="4675" y="273"/>
                </a:lnTo>
                <a:lnTo>
                  <a:pt x="4668" y="266"/>
                </a:lnTo>
                <a:lnTo>
                  <a:pt x="4668" y="266"/>
                </a:lnTo>
                <a:lnTo>
                  <a:pt x="4666" y="264"/>
                </a:lnTo>
                <a:lnTo>
                  <a:pt x="4666" y="258"/>
                </a:lnTo>
                <a:lnTo>
                  <a:pt x="4668" y="258"/>
                </a:lnTo>
                <a:lnTo>
                  <a:pt x="4673" y="256"/>
                </a:lnTo>
                <a:lnTo>
                  <a:pt x="4679" y="256"/>
                </a:lnTo>
                <a:lnTo>
                  <a:pt x="4679" y="258"/>
                </a:lnTo>
                <a:lnTo>
                  <a:pt x="4679" y="258"/>
                </a:lnTo>
                <a:lnTo>
                  <a:pt x="4677" y="260"/>
                </a:lnTo>
                <a:lnTo>
                  <a:pt x="4675" y="262"/>
                </a:lnTo>
                <a:lnTo>
                  <a:pt x="4675" y="264"/>
                </a:lnTo>
                <a:lnTo>
                  <a:pt x="4675" y="269"/>
                </a:lnTo>
                <a:lnTo>
                  <a:pt x="4677" y="269"/>
                </a:lnTo>
                <a:lnTo>
                  <a:pt x="4679" y="271"/>
                </a:lnTo>
                <a:lnTo>
                  <a:pt x="4681" y="275"/>
                </a:lnTo>
                <a:lnTo>
                  <a:pt x="4685" y="275"/>
                </a:lnTo>
                <a:lnTo>
                  <a:pt x="4689" y="275"/>
                </a:lnTo>
                <a:lnTo>
                  <a:pt x="4693" y="277"/>
                </a:lnTo>
                <a:lnTo>
                  <a:pt x="4698" y="275"/>
                </a:lnTo>
                <a:lnTo>
                  <a:pt x="4700" y="275"/>
                </a:lnTo>
                <a:lnTo>
                  <a:pt x="4706" y="269"/>
                </a:lnTo>
                <a:lnTo>
                  <a:pt x="4706" y="269"/>
                </a:lnTo>
                <a:lnTo>
                  <a:pt x="4704" y="266"/>
                </a:lnTo>
                <a:lnTo>
                  <a:pt x="4706" y="264"/>
                </a:lnTo>
                <a:lnTo>
                  <a:pt x="4708" y="262"/>
                </a:lnTo>
                <a:lnTo>
                  <a:pt x="4714" y="262"/>
                </a:lnTo>
                <a:lnTo>
                  <a:pt x="4712" y="260"/>
                </a:lnTo>
                <a:lnTo>
                  <a:pt x="4712" y="260"/>
                </a:lnTo>
                <a:lnTo>
                  <a:pt x="4689" y="252"/>
                </a:lnTo>
                <a:lnTo>
                  <a:pt x="4687" y="252"/>
                </a:lnTo>
                <a:lnTo>
                  <a:pt x="4683" y="254"/>
                </a:lnTo>
                <a:lnTo>
                  <a:pt x="4683" y="254"/>
                </a:lnTo>
                <a:lnTo>
                  <a:pt x="4679" y="254"/>
                </a:lnTo>
                <a:lnTo>
                  <a:pt x="4675" y="252"/>
                </a:lnTo>
                <a:lnTo>
                  <a:pt x="4673" y="252"/>
                </a:lnTo>
                <a:lnTo>
                  <a:pt x="4664" y="248"/>
                </a:lnTo>
                <a:lnTo>
                  <a:pt x="4662" y="245"/>
                </a:lnTo>
                <a:lnTo>
                  <a:pt x="4658" y="243"/>
                </a:lnTo>
                <a:lnTo>
                  <a:pt x="4656" y="245"/>
                </a:lnTo>
                <a:lnTo>
                  <a:pt x="4652" y="248"/>
                </a:lnTo>
                <a:lnTo>
                  <a:pt x="4649" y="250"/>
                </a:lnTo>
                <a:lnTo>
                  <a:pt x="4649" y="250"/>
                </a:lnTo>
                <a:lnTo>
                  <a:pt x="4649" y="252"/>
                </a:lnTo>
                <a:lnTo>
                  <a:pt x="4649" y="254"/>
                </a:lnTo>
                <a:lnTo>
                  <a:pt x="4649" y="256"/>
                </a:lnTo>
                <a:lnTo>
                  <a:pt x="4649" y="256"/>
                </a:lnTo>
                <a:lnTo>
                  <a:pt x="4649" y="258"/>
                </a:lnTo>
                <a:lnTo>
                  <a:pt x="4647" y="258"/>
                </a:lnTo>
                <a:lnTo>
                  <a:pt x="4645" y="258"/>
                </a:lnTo>
                <a:lnTo>
                  <a:pt x="4645" y="258"/>
                </a:lnTo>
                <a:lnTo>
                  <a:pt x="4643" y="258"/>
                </a:lnTo>
                <a:lnTo>
                  <a:pt x="4643" y="258"/>
                </a:lnTo>
                <a:lnTo>
                  <a:pt x="4641" y="254"/>
                </a:lnTo>
                <a:lnTo>
                  <a:pt x="4639" y="254"/>
                </a:lnTo>
                <a:lnTo>
                  <a:pt x="4639" y="254"/>
                </a:lnTo>
                <a:lnTo>
                  <a:pt x="4637" y="254"/>
                </a:lnTo>
                <a:lnTo>
                  <a:pt x="4633" y="250"/>
                </a:lnTo>
                <a:lnTo>
                  <a:pt x="4629" y="248"/>
                </a:lnTo>
                <a:lnTo>
                  <a:pt x="4624" y="245"/>
                </a:lnTo>
                <a:lnTo>
                  <a:pt x="4622" y="245"/>
                </a:lnTo>
                <a:lnTo>
                  <a:pt x="4622" y="243"/>
                </a:lnTo>
                <a:lnTo>
                  <a:pt x="4620" y="243"/>
                </a:lnTo>
                <a:lnTo>
                  <a:pt x="4618" y="243"/>
                </a:lnTo>
                <a:lnTo>
                  <a:pt x="4614" y="243"/>
                </a:lnTo>
                <a:lnTo>
                  <a:pt x="4610" y="245"/>
                </a:lnTo>
                <a:lnTo>
                  <a:pt x="4608" y="245"/>
                </a:lnTo>
                <a:lnTo>
                  <a:pt x="4608" y="248"/>
                </a:lnTo>
                <a:lnTo>
                  <a:pt x="4608" y="248"/>
                </a:lnTo>
                <a:lnTo>
                  <a:pt x="4603" y="248"/>
                </a:lnTo>
                <a:lnTo>
                  <a:pt x="4601" y="248"/>
                </a:lnTo>
                <a:lnTo>
                  <a:pt x="4601" y="250"/>
                </a:lnTo>
                <a:lnTo>
                  <a:pt x="4599" y="252"/>
                </a:lnTo>
                <a:lnTo>
                  <a:pt x="4601" y="254"/>
                </a:lnTo>
                <a:lnTo>
                  <a:pt x="4603" y="256"/>
                </a:lnTo>
                <a:lnTo>
                  <a:pt x="4597" y="254"/>
                </a:lnTo>
                <a:lnTo>
                  <a:pt x="4597" y="256"/>
                </a:lnTo>
                <a:lnTo>
                  <a:pt x="4595" y="262"/>
                </a:lnTo>
                <a:lnTo>
                  <a:pt x="4597" y="266"/>
                </a:lnTo>
                <a:lnTo>
                  <a:pt x="4595" y="266"/>
                </a:lnTo>
                <a:lnTo>
                  <a:pt x="4593" y="266"/>
                </a:lnTo>
                <a:lnTo>
                  <a:pt x="4591" y="269"/>
                </a:lnTo>
                <a:lnTo>
                  <a:pt x="4593" y="269"/>
                </a:lnTo>
                <a:lnTo>
                  <a:pt x="4593" y="271"/>
                </a:lnTo>
                <a:close/>
                <a:moveTo>
                  <a:pt x="4823" y="245"/>
                </a:moveTo>
                <a:lnTo>
                  <a:pt x="4821" y="243"/>
                </a:lnTo>
                <a:lnTo>
                  <a:pt x="4821" y="243"/>
                </a:lnTo>
                <a:lnTo>
                  <a:pt x="4821" y="243"/>
                </a:lnTo>
                <a:lnTo>
                  <a:pt x="4819" y="243"/>
                </a:lnTo>
                <a:lnTo>
                  <a:pt x="4817" y="243"/>
                </a:lnTo>
                <a:lnTo>
                  <a:pt x="4821" y="245"/>
                </a:lnTo>
                <a:lnTo>
                  <a:pt x="4823" y="245"/>
                </a:lnTo>
                <a:close/>
                <a:moveTo>
                  <a:pt x="4769" y="229"/>
                </a:moveTo>
                <a:lnTo>
                  <a:pt x="4771" y="227"/>
                </a:lnTo>
                <a:lnTo>
                  <a:pt x="4773" y="224"/>
                </a:lnTo>
                <a:lnTo>
                  <a:pt x="4763" y="227"/>
                </a:lnTo>
                <a:lnTo>
                  <a:pt x="4758" y="229"/>
                </a:lnTo>
                <a:lnTo>
                  <a:pt x="4758" y="229"/>
                </a:lnTo>
                <a:lnTo>
                  <a:pt x="4769" y="229"/>
                </a:lnTo>
                <a:lnTo>
                  <a:pt x="4769" y="229"/>
                </a:lnTo>
                <a:close/>
                <a:moveTo>
                  <a:pt x="4934" y="392"/>
                </a:moveTo>
                <a:lnTo>
                  <a:pt x="4937" y="392"/>
                </a:lnTo>
                <a:lnTo>
                  <a:pt x="4934" y="390"/>
                </a:lnTo>
                <a:lnTo>
                  <a:pt x="4934" y="388"/>
                </a:lnTo>
                <a:lnTo>
                  <a:pt x="4932" y="388"/>
                </a:lnTo>
                <a:lnTo>
                  <a:pt x="4932" y="388"/>
                </a:lnTo>
                <a:lnTo>
                  <a:pt x="4932" y="390"/>
                </a:lnTo>
                <a:lnTo>
                  <a:pt x="4932" y="392"/>
                </a:lnTo>
                <a:lnTo>
                  <a:pt x="4934" y="392"/>
                </a:lnTo>
                <a:close/>
                <a:moveTo>
                  <a:pt x="5041" y="419"/>
                </a:moveTo>
                <a:lnTo>
                  <a:pt x="5043" y="419"/>
                </a:lnTo>
                <a:lnTo>
                  <a:pt x="5048" y="422"/>
                </a:lnTo>
                <a:lnTo>
                  <a:pt x="5054" y="424"/>
                </a:lnTo>
                <a:lnTo>
                  <a:pt x="5058" y="424"/>
                </a:lnTo>
                <a:lnTo>
                  <a:pt x="5060" y="424"/>
                </a:lnTo>
                <a:lnTo>
                  <a:pt x="5060" y="422"/>
                </a:lnTo>
                <a:lnTo>
                  <a:pt x="5060" y="419"/>
                </a:lnTo>
                <a:lnTo>
                  <a:pt x="5060" y="419"/>
                </a:lnTo>
                <a:lnTo>
                  <a:pt x="5062" y="419"/>
                </a:lnTo>
                <a:lnTo>
                  <a:pt x="5062" y="417"/>
                </a:lnTo>
                <a:lnTo>
                  <a:pt x="5062" y="417"/>
                </a:lnTo>
                <a:lnTo>
                  <a:pt x="5062" y="415"/>
                </a:lnTo>
                <a:lnTo>
                  <a:pt x="5048" y="413"/>
                </a:lnTo>
                <a:lnTo>
                  <a:pt x="5043" y="413"/>
                </a:lnTo>
                <a:lnTo>
                  <a:pt x="5043" y="413"/>
                </a:lnTo>
                <a:lnTo>
                  <a:pt x="5039" y="415"/>
                </a:lnTo>
                <a:lnTo>
                  <a:pt x="5039" y="415"/>
                </a:lnTo>
                <a:lnTo>
                  <a:pt x="5039" y="417"/>
                </a:lnTo>
                <a:lnTo>
                  <a:pt x="5039" y="417"/>
                </a:lnTo>
                <a:lnTo>
                  <a:pt x="5041" y="419"/>
                </a:lnTo>
                <a:close/>
                <a:moveTo>
                  <a:pt x="5198" y="392"/>
                </a:moveTo>
                <a:lnTo>
                  <a:pt x="5198" y="392"/>
                </a:lnTo>
                <a:lnTo>
                  <a:pt x="5203" y="390"/>
                </a:lnTo>
                <a:lnTo>
                  <a:pt x="5211" y="390"/>
                </a:lnTo>
                <a:lnTo>
                  <a:pt x="5213" y="388"/>
                </a:lnTo>
                <a:lnTo>
                  <a:pt x="5215" y="388"/>
                </a:lnTo>
                <a:lnTo>
                  <a:pt x="5215" y="388"/>
                </a:lnTo>
                <a:lnTo>
                  <a:pt x="5219" y="388"/>
                </a:lnTo>
                <a:lnTo>
                  <a:pt x="5221" y="390"/>
                </a:lnTo>
                <a:lnTo>
                  <a:pt x="5224" y="390"/>
                </a:lnTo>
                <a:lnTo>
                  <a:pt x="5228" y="388"/>
                </a:lnTo>
                <a:lnTo>
                  <a:pt x="5236" y="386"/>
                </a:lnTo>
                <a:lnTo>
                  <a:pt x="5242" y="386"/>
                </a:lnTo>
                <a:lnTo>
                  <a:pt x="5247" y="386"/>
                </a:lnTo>
                <a:lnTo>
                  <a:pt x="5251" y="384"/>
                </a:lnTo>
                <a:lnTo>
                  <a:pt x="5251" y="382"/>
                </a:lnTo>
                <a:lnTo>
                  <a:pt x="5251" y="380"/>
                </a:lnTo>
                <a:lnTo>
                  <a:pt x="5251" y="380"/>
                </a:lnTo>
                <a:lnTo>
                  <a:pt x="5247" y="378"/>
                </a:lnTo>
                <a:lnTo>
                  <a:pt x="5245" y="378"/>
                </a:lnTo>
                <a:lnTo>
                  <a:pt x="5242" y="375"/>
                </a:lnTo>
                <a:lnTo>
                  <a:pt x="5242" y="375"/>
                </a:lnTo>
                <a:lnTo>
                  <a:pt x="5240" y="375"/>
                </a:lnTo>
                <a:lnTo>
                  <a:pt x="5238" y="373"/>
                </a:lnTo>
                <a:lnTo>
                  <a:pt x="5238" y="373"/>
                </a:lnTo>
                <a:lnTo>
                  <a:pt x="5232" y="371"/>
                </a:lnTo>
                <a:lnTo>
                  <a:pt x="5230" y="371"/>
                </a:lnTo>
                <a:lnTo>
                  <a:pt x="5228" y="371"/>
                </a:lnTo>
                <a:lnTo>
                  <a:pt x="5226" y="371"/>
                </a:lnTo>
                <a:lnTo>
                  <a:pt x="5224" y="371"/>
                </a:lnTo>
                <a:lnTo>
                  <a:pt x="5221" y="371"/>
                </a:lnTo>
                <a:lnTo>
                  <a:pt x="5219" y="371"/>
                </a:lnTo>
                <a:lnTo>
                  <a:pt x="5217" y="373"/>
                </a:lnTo>
                <a:lnTo>
                  <a:pt x="5215" y="373"/>
                </a:lnTo>
                <a:lnTo>
                  <a:pt x="5215" y="373"/>
                </a:lnTo>
                <a:lnTo>
                  <a:pt x="5213" y="373"/>
                </a:lnTo>
                <a:lnTo>
                  <a:pt x="5211" y="375"/>
                </a:lnTo>
                <a:lnTo>
                  <a:pt x="5209" y="375"/>
                </a:lnTo>
                <a:lnTo>
                  <a:pt x="5205" y="378"/>
                </a:lnTo>
                <a:lnTo>
                  <a:pt x="5198" y="382"/>
                </a:lnTo>
                <a:lnTo>
                  <a:pt x="5198" y="382"/>
                </a:lnTo>
                <a:lnTo>
                  <a:pt x="5196" y="384"/>
                </a:lnTo>
                <a:lnTo>
                  <a:pt x="5196" y="386"/>
                </a:lnTo>
                <a:lnTo>
                  <a:pt x="5196" y="386"/>
                </a:lnTo>
                <a:lnTo>
                  <a:pt x="5198" y="392"/>
                </a:lnTo>
                <a:close/>
                <a:moveTo>
                  <a:pt x="4061" y="168"/>
                </a:moveTo>
                <a:lnTo>
                  <a:pt x="4061" y="170"/>
                </a:lnTo>
                <a:lnTo>
                  <a:pt x="4059" y="172"/>
                </a:lnTo>
                <a:lnTo>
                  <a:pt x="4059" y="172"/>
                </a:lnTo>
                <a:lnTo>
                  <a:pt x="4059" y="174"/>
                </a:lnTo>
                <a:lnTo>
                  <a:pt x="4056" y="176"/>
                </a:lnTo>
                <a:lnTo>
                  <a:pt x="4056" y="176"/>
                </a:lnTo>
                <a:lnTo>
                  <a:pt x="4052" y="180"/>
                </a:lnTo>
                <a:lnTo>
                  <a:pt x="4050" y="183"/>
                </a:lnTo>
                <a:lnTo>
                  <a:pt x="4048" y="185"/>
                </a:lnTo>
                <a:lnTo>
                  <a:pt x="4046" y="187"/>
                </a:lnTo>
                <a:lnTo>
                  <a:pt x="4048" y="189"/>
                </a:lnTo>
                <a:lnTo>
                  <a:pt x="4050" y="189"/>
                </a:lnTo>
                <a:lnTo>
                  <a:pt x="4054" y="189"/>
                </a:lnTo>
                <a:lnTo>
                  <a:pt x="4059" y="189"/>
                </a:lnTo>
                <a:lnTo>
                  <a:pt x="4065" y="187"/>
                </a:lnTo>
                <a:lnTo>
                  <a:pt x="4071" y="183"/>
                </a:lnTo>
                <a:lnTo>
                  <a:pt x="4073" y="183"/>
                </a:lnTo>
                <a:lnTo>
                  <a:pt x="4082" y="183"/>
                </a:lnTo>
                <a:lnTo>
                  <a:pt x="4088" y="180"/>
                </a:lnTo>
                <a:lnTo>
                  <a:pt x="4094" y="180"/>
                </a:lnTo>
                <a:lnTo>
                  <a:pt x="4094" y="183"/>
                </a:lnTo>
                <a:lnTo>
                  <a:pt x="4096" y="183"/>
                </a:lnTo>
                <a:lnTo>
                  <a:pt x="4096" y="183"/>
                </a:lnTo>
                <a:lnTo>
                  <a:pt x="4100" y="180"/>
                </a:lnTo>
                <a:lnTo>
                  <a:pt x="4111" y="180"/>
                </a:lnTo>
                <a:lnTo>
                  <a:pt x="4119" y="178"/>
                </a:lnTo>
                <a:lnTo>
                  <a:pt x="4121" y="176"/>
                </a:lnTo>
                <a:lnTo>
                  <a:pt x="4126" y="176"/>
                </a:lnTo>
                <a:lnTo>
                  <a:pt x="4126" y="176"/>
                </a:lnTo>
                <a:lnTo>
                  <a:pt x="4134" y="172"/>
                </a:lnTo>
                <a:lnTo>
                  <a:pt x="4134" y="170"/>
                </a:lnTo>
                <a:lnTo>
                  <a:pt x="4134" y="168"/>
                </a:lnTo>
                <a:lnTo>
                  <a:pt x="4132" y="166"/>
                </a:lnTo>
                <a:lnTo>
                  <a:pt x="4132" y="164"/>
                </a:lnTo>
                <a:lnTo>
                  <a:pt x="4132" y="162"/>
                </a:lnTo>
                <a:lnTo>
                  <a:pt x="4130" y="162"/>
                </a:lnTo>
                <a:lnTo>
                  <a:pt x="4128" y="162"/>
                </a:lnTo>
                <a:lnTo>
                  <a:pt x="4124" y="162"/>
                </a:lnTo>
                <a:lnTo>
                  <a:pt x="4121" y="159"/>
                </a:lnTo>
                <a:lnTo>
                  <a:pt x="4121" y="159"/>
                </a:lnTo>
                <a:lnTo>
                  <a:pt x="4121" y="157"/>
                </a:lnTo>
                <a:lnTo>
                  <a:pt x="4119" y="157"/>
                </a:lnTo>
                <a:lnTo>
                  <a:pt x="4115" y="155"/>
                </a:lnTo>
                <a:lnTo>
                  <a:pt x="4115" y="155"/>
                </a:lnTo>
                <a:lnTo>
                  <a:pt x="4113" y="153"/>
                </a:lnTo>
                <a:lnTo>
                  <a:pt x="4111" y="151"/>
                </a:lnTo>
                <a:lnTo>
                  <a:pt x="4109" y="151"/>
                </a:lnTo>
                <a:lnTo>
                  <a:pt x="4107" y="153"/>
                </a:lnTo>
                <a:lnTo>
                  <a:pt x="4103" y="153"/>
                </a:lnTo>
                <a:lnTo>
                  <a:pt x="4100" y="155"/>
                </a:lnTo>
                <a:lnTo>
                  <a:pt x="4098" y="155"/>
                </a:lnTo>
                <a:lnTo>
                  <a:pt x="4098" y="155"/>
                </a:lnTo>
                <a:lnTo>
                  <a:pt x="4096" y="157"/>
                </a:lnTo>
                <a:lnTo>
                  <a:pt x="4094" y="159"/>
                </a:lnTo>
                <a:lnTo>
                  <a:pt x="4092" y="162"/>
                </a:lnTo>
                <a:lnTo>
                  <a:pt x="4092" y="159"/>
                </a:lnTo>
                <a:lnTo>
                  <a:pt x="4096" y="153"/>
                </a:lnTo>
                <a:lnTo>
                  <a:pt x="4096" y="151"/>
                </a:lnTo>
                <a:lnTo>
                  <a:pt x="4098" y="149"/>
                </a:lnTo>
                <a:lnTo>
                  <a:pt x="4098" y="147"/>
                </a:lnTo>
                <a:lnTo>
                  <a:pt x="4100" y="147"/>
                </a:lnTo>
                <a:lnTo>
                  <a:pt x="4100" y="147"/>
                </a:lnTo>
                <a:lnTo>
                  <a:pt x="4100" y="145"/>
                </a:lnTo>
                <a:lnTo>
                  <a:pt x="4096" y="145"/>
                </a:lnTo>
                <a:lnTo>
                  <a:pt x="4092" y="143"/>
                </a:lnTo>
                <a:lnTo>
                  <a:pt x="4090" y="143"/>
                </a:lnTo>
                <a:lnTo>
                  <a:pt x="4088" y="143"/>
                </a:lnTo>
                <a:lnTo>
                  <a:pt x="4088" y="145"/>
                </a:lnTo>
                <a:lnTo>
                  <a:pt x="4088" y="147"/>
                </a:lnTo>
                <a:lnTo>
                  <a:pt x="4090" y="149"/>
                </a:lnTo>
                <a:lnTo>
                  <a:pt x="4088" y="149"/>
                </a:lnTo>
                <a:lnTo>
                  <a:pt x="4086" y="149"/>
                </a:lnTo>
                <a:lnTo>
                  <a:pt x="4084" y="147"/>
                </a:lnTo>
                <a:lnTo>
                  <a:pt x="4084" y="145"/>
                </a:lnTo>
                <a:lnTo>
                  <a:pt x="4082" y="145"/>
                </a:lnTo>
                <a:lnTo>
                  <a:pt x="4080" y="145"/>
                </a:lnTo>
                <a:lnTo>
                  <a:pt x="4080" y="145"/>
                </a:lnTo>
                <a:lnTo>
                  <a:pt x="4080" y="147"/>
                </a:lnTo>
                <a:lnTo>
                  <a:pt x="4080" y="149"/>
                </a:lnTo>
                <a:lnTo>
                  <a:pt x="4075" y="149"/>
                </a:lnTo>
                <a:lnTo>
                  <a:pt x="4073" y="149"/>
                </a:lnTo>
                <a:lnTo>
                  <a:pt x="4073" y="151"/>
                </a:lnTo>
                <a:lnTo>
                  <a:pt x="4071" y="153"/>
                </a:lnTo>
                <a:lnTo>
                  <a:pt x="4071" y="153"/>
                </a:lnTo>
                <a:lnTo>
                  <a:pt x="4071" y="155"/>
                </a:lnTo>
                <a:lnTo>
                  <a:pt x="4071" y="155"/>
                </a:lnTo>
                <a:lnTo>
                  <a:pt x="4069" y="157"/>
                </a:lnTo>
                <a:lnTo>
                  <a:pt x="4069" y="159"/>
                </a:lnTo>
                <a:lnTo>
                  <a:pt x="4069" y="159"/>
                </a:lnTo>
                <a:lnTo>
                  <a:pt x="4069" y="162"/>
                </a:lnTo>
                <a:lnTo>
                  <a:pt x="4071" y="164"/>
                </a:lnTo>
                <a:lnTo>
                  <a:pt x="4069" y="164"/>
                </a:lnTo>
                <a:lnTo>
                  <a:pt x="4065" y="164"/>
                </a:lnTo>
                <a:lnTo>
                  <a:pt x="4065" y="164"/>
                </a:lnTo>
                <a:lnTo>
                  <a:pt x="4063" y="164"/>
                </a:lnTo>
                <a:lnTo>
                  <a:pt x="4061" y="166"/>
                </a:lnTo>
                <a:lnTo>
                  <a:pt x="4061" y="168"/>
                </a:lnTo>
                <a:close/>
                <a:moveTo>
                  <a:pt x="4943" y="434"/>
                </a:moveTo>
                <a:lnTo>
                  <a:pt x="4943" y="436"/>
                </a:lnTo>
                <a:lnTo>
                  <a:pt x="4943" y="436"/>
                </a:lnTo>
                <a:lnTo>
                  <a:pt x="4945" y="436"/>
                </a:lnTo>
                <a:lnTo>
                  <a:pt x="4947" y="438"/>
                </a:lnTo>
                <a:lnTo>
                  <a:pt x="4947" y="438"/>
                </a:lnTo>
                <a:lnTo>
                  <a:pt x="4947" y="440"/>
                </a:lnTo>
                <a:lnTo>
                  <a:pt x="4947" y="440"/>
                </a:lnTo>
                <a:lnTo>
                  <a:pt x="4947" y="440"/>
                </a:lnTo>
                <a:lnTo>
                  <a:pt x="4947" y="438"/>
                </a:lnTo>
                <a:lnTo>
                  <a:pt x="4947" y="438"/>
                </a:lnTo>
                <a:lnTo>
                  <a:pt x="4945" y="436"/>
                </a:lnTo>
                <a:lnTo>
                  <a:pt x="4945" y="434"/>
                </a:lnTo>
                <a:lnTo>
                  <a:pt x="4945" y="430"/>
                </a:lnTo>
                <a:lnTo>
                  <a:pt x="4945" y="430"/>
                </a:lnTo>
                <a:lnTo>
                  <a:pt x="4945" y="428"/>
                </a:lnTo>
                <a:lnTo>
                  <a:pt x="4947" y="428"/>
                </a:lnTo>
                <a:lnTo>
                  <a:pt x="4949" y="426"/>
                </a:lnTo>
                <a:lnTo>
                  <a:pt x="4949" y="424"/>
                </a:lnTo>
                <a:lnTo>
                  <a:pt x="4947" y="422"/>
                </a:lnTo>
                <a:lnTo>
                  <a:pt x="4947" y="422"/>
                </a:lnTo>
                <a:lnTo>
                  <a:pt x="4947" y="424"/>
                </a:lnTo>
                <a:lnTo>
                  <a:pt x="4945" y="424"/>
                </a:lnTo>
                <a:lnTo>
                  <a:pt x="4941" y="426"/>
                </a:lnTo>
                <a:lnTo>
                  <a:pt x="4941" y="428"/>
                </a:lnTo>
                <a:lnTo>
                  <a:pt x="4943" y="430"/>
                </a:lnTo>
                <a:lnTo>
                  <a:pt x="4943" y="434"/>
                </a:lnTo>
                <a:close/>
                <a:moveTo>
                  <a:pt x="4603" y="371"/>
                </a:moveTo>
                <a:lnTo>
                  <a:pt x="4597" y="371"/>
                </a:lnTo>
                <a:lnTo>
                  <a:pt x="4595" y="371"/>
                </a:lnTo>
                <a:lnTo>
                  <a:pt x="4595" y="371"/>
                </a:lnTo>
                <a:lnTo>
                  <a:pt x="4593" y="373"/>
                </a:lnTo>
                <a:lnTo>
                  <a:pt x="4593" y="373"/>
                </a:lnTo>
                <a:lnTo>
                  <a:pt x="4593" y="373"/>
                </a:lnTo>
                <a:lnTo>
                  <a:pt x="4597" y="375"/>
                </a:lnTo>
                <a:lnTo>
                  <a:pt x="4597" y="375"/>
                </a:lnTo>
                <a:lnTo>
                  <a:pt x="4599" y="373"/>
                </a:lnTo>
                <a:lnTo>
                  <a:pt x="4599" y="373"/>
                </a:lnTo>
                <a:lnTo>
                  <a:pt x="4599" y="375"/>
                </a:lnTo>
                <a:lnTo>
                  <a:pt x="4601" y="375"/>
                </a:lnTo>
                <a:lnTo>
                  <a:pt x="4603" y="375"/>
                </a:lnTo>
                <a:lnTo>
                  <a:pt x="4605" y="373"/>
                </a:lnTo>
                <a:lnTo>
                  <a:pt x="4605" y="373"/>
                </a:lnTo>
                <a:lnTo>
                  <a:pt x="4605" y="371"/>
                </a:lnTo>
                <a:lnTo>
                  <a:pt x="4603" y="371"/>
                </a:lnTo>
                <a:close/>
                <a:moveTo>
                  <a:pt x="4165" y="208"/>
                </a:moveTo>
                <a:lnTo>
                  <a:pt x="4165" y="208"/>
                </a:lnTo>
                <a:lnTo>
                  <a:pt x="4163" y="208"/>
                </a:lnTo>
                <a:lnTo>
                  <a:pt x="4161" y="210"/>
                </a:lnTo>
                <a:lnTo>
                  <a:pt x="4161" y="212"/>
                </a:lnTo>
                <a:lnTo>
                  <a:pt x="4163" y="212"/>
                </a:lnTo>
                <a:lnTo>
                  <a:pt x="4168" y="210"/>
                </a:lnTo>
                <a:lnTo>
                  <a:pt x="4168" y="210"/>
                </a:lnTo>
                <a:lnTo>
                  <a:pt x="4168" y="208"/>
                </a:lnTo>
                <a:lnTo>
                  <a:pt x="4165" y="208"/>
                </a:lnTo>
                <a:close/>
                <a:moveTo>
                  <a:pt x="4233" y="233"/>
                </a:moveTo>
                <a:lnTo>
                  <a:pt x="4235" y="233"/>
                </a:lnTo>
                <a:lnTo>
                  <a:pt x="4237" y="233"/>
                </a:lnTo>
                <a:lnTo>
                  <a:pt x="4239" y="235"/>
                </a:lnTo>
                <a:lnTo>
                  <a:pt x="4239" y="235"/>
                </a:lnTo>
                <a:lnTo>
                  <a:pt x="4239" y="233"/>
                </a:lnTo>
                <a:lnTo>
                  <a:pt x="4239" y="233"/>
                </a:lnTo>
                <a:lnTo>
                  <a:pt x="4239" y="233"/>
                </a:lnTo>
                <a:lnTo>
                  <a:pt x="4239" y="231"/>
                </a:lnTo>
                <a:lnTo>
                  <a:pt x="4237" y="231"/>
                </a:lnTo>
                <a:lnTo>
                  <a:pt x="4237" y="229"/>
                </a:lnTo>
                <a:lnTo>
                  <a:pt x="4235" y="231"/>
                </a:lnTo>
                <a:lnTo>
                  <a:pt x="4230" y="229"/>
                </a:lnTo>
                <a:lnTo>
                  <a:pt x="4230" y="229"/>
                </a:lnTo>
                <a:lnTo>
                  <a:pt x="4230" y="231"/>
                </a:lnTo>
                <a:lnTo>
                  <a:pt x="4233" y="233"/>
                </a:lnTo>
                <a:close/>
                <a:moveTo>
                  <a:pt x="4147" y="180"/>
                </a:moveTo>
                <a:lnTo>
                  <a:pt x="4151" y="180"/>
                </a:lnTo>
                <a:lnTo>
                  <a:pt x="4151" y="180"/>
                </a:lnTo>
                <a:lnTo>
                  <a:pt x="4153" y="180"/>
                </a:lnTo>
                <a:lnTo>
                  <a:pt x="4153" y="180"/>
                </a:lnTo>
                <a:lnTo>
                  <a:pt x="4153" y="178"/>
                </a:lnTo>
                <a:lnTo>
                  <a:pt x="4153" y="178"/>
                </a:lnTo>
                <a:lnTo>
                  <a:pt x="4153" y="178"/>
                </a:lnTo>
                <a:lnTo>
                  <a:pt x="4151" y="176"/>
                </a:lnTo>
                <a:lnTo>
                  <a:pt x="4149" y="178"/>
                </a:lnTo>
                <a:lnTo>
                  <a:pt x="4144" y="180"/>
                </a:lnTo>
                <a:lnTo>
                  <a:pt x="4144" y="180"/>
                </a:lnTo>
                <a:lnTo>
                  <a:pt x="4144" y="183"/>
                </a:lnTo>
                <a:lnTo>
                  <a:pt x="4147" y="180"/>
                </a:lnTo>
                <a:close/>
                <a:moveTo>
                  <a:pt x="4149" y="183"/>
                </a:moveTo>
                <a:lnTo>
                  <a:pt x="4157" y="185"/>
                </a:lnTo>
                <a:lnTo>
                  <a:pt x="4163" y="185"/>
                </a:lnTo>
                <a:lnTo>
                  <a:pt x="4165" y="187"/>
                </a:lnTo>
                <a:lnTo>
                  <a:pt x="4168" y="185"/>
                </a:lnTo>
                <a:lnTo>
                  <a:pt x="4168" y="185"/>
                </a:lnTo>
                <a:lnTo>
                  <a:pt x="4165" y="183"/>
                </a:lnTo>
                <a:lnTo>
                  <a:pt x="4165" y="183"/>
                </a:lnTo>
                <a:lnTo>
                  <a:pt x="4151" y="183"/>
                </a:lnTo>
                <a:lnTo>
                  <a:pt x="4149" y="183"/>
                </a:lnTo>
                <a:close/>
                <a:moveTo>
                  <a:pt x="3707" y="321"/>
                </a:moveTo>
                <a:lnTo>
                  <a:pt x="3707" y="321"/>
                </a:lnTo>
                <a:lnTo>
                  <a:pt x="3709" y="319"/>
                </a:lnTo>
                <a:lnTo>
                  <a:pt x="3709" y="319"/>
                </a:lnTo>
                <a:lnTo>
                  <a:pt x="3709" y="317"/>
                </a:lnTo>
                <a:lnTo>
                  <a:pt x="3702" y="319"/>
                </a:lnTo>
                <a:lnTo>
                  <a:pt x="3700" y="321"/>
                </a:lnTo>
                <a:lnTo>
                  <a:pt x="3698" y="321"/>
                </a:lnTo>
                <a:lnTo>
                  <a:pt x="3702" y="321"/>
                </a:lnTo>
                <a:lnTo>
                  <a:pt x="3707" y="321"/>
                </a:lnTo>
                <a:close/>
                <a:moveTo>
                  <a:pt x="4578" y="266"/>
                </a:moveTo>
                <a:lnTo>
                  <a:pt x="4578" y="264"/>
                </a:lnTo>
                <a:lnTo>
                  <a:pt x="4578" y="262"/>
                </a:lnTo>
                <a:lnTo>
                  <a:pt x="4578" y="262"/>
                </a:lnTo>
                <a:lnTo>
                  <a:pt x="4580" y="260"/>
                </a:lnTo>
                <a:lnTo>
                  <a:pt x="4580" y="260"/>
                </a:lnTo>
                <a:lnTo>
                  <a:pt x="4576" y="258"/>
                </a:lnTo>
                <a:lnTo>
                  <a:pt x="4576" y="256"/>
                </a:lnTo>
                <a:lnTo>
                  <a:pt x="4574" y="254"/>
                </a:lnTo>
                <a:lnTo>
                  <a:pt x="4574" y="252"/>
                </a:lnTo>
                <a:lnTo>
                  <a:pt x="4572" y="256"/>
                </a:lnTo>
                <a:lnTo>
                  <a:pt x="4572" y="256"/>
                </a:lnTo>
                <a:lnTo>
                  <a:pt x="4572" y="258"/>
                </a:lnTo>
                <a:lnTo>
                  <a:pt x="4572" y="260"/>
                </a:lnTo>
                <a:lnTo>
                  <a:pt x="4572" y="262"/>
                </a:lnTo>
                <a:lnTo>
                  <a:pt x="4570" y="264"/>
                </a:lnTo>
                <a:lnTo>
                  <a:pt x="4570" y="266"/>
                </a:lnTo>
                <a:lnTo>
                  <a:pt x="4574" y="266"/>
                </a:lnTo>
                <a:lnTo>
                  <a:pt x="4578" y="266"/>
                </a:lnTo>
                <a:close/>
                <a:moveTo>
                  <a:pt x="4411" y="310"/>
                </a:moveTo>
                <a:lnTo>
                  <a:pt x="4413" y="310"/>
                </a:lnTo>
                <a:lnTo>
                  <a:pt x="4413" y="308"/>
                </a:lnTo>
                <a:lnTo>
                  <a:pt x="4413" y="308"/>
                </a:lnTo>
                <a:lnTo>
                  <a:pt x="4413" y="308"/>
                </a:lnTo>
                <a:lnTo>
                  <a:pt x="4411" y="306"/>
                </a:lnTo>
                <a:lnTo>
                  <a:pt x="4409" y="308"/>
                </a:lnTo>
                <a:lnTo>
                  <a:pt x="4409" y="308"/>
                </a:lnTo>
                <a:lnTo>
                  <a:pt x="4409" y="308"/>
                </a:lnTo>
                <a:lnTo>
                  <a:pt x="4411" y="310"/>
                </a:lnTo>
                <a:close/>
                <a:moveTo>
                  <a:pt x="4346" y="331"/>
                </a:moveTo>
                <a:lnTo>
                  <a:pt x="4350" y="331"/>
                </a:lnTo>
                <a:lnTo>
                  <a:pt x="4350" y="331"/>
                </a:lnTo>
                <a:lnTo>
                  <a:pt x="4348" y="329"/>
                </a:lnTo>
                <a:lnTo>
                  <a:pt x="4346" y="329"/>
                </a:lnTo>
                <a:lnTo>
                  <a:pt x="4344" y="329"/>
                </a:lnTo>
                <a:lnTo>
                  <a:pt x="4341" y="329"/>
                </a:lnTo>
                <a:lnTo>
                  <a:pt x="4344" y="331"/>
                </a:lnTo>
                <a:lnTo>
                  <a:pt x="4346" y="331"/>
                </a:lnTo>
                <a:close/>
                <a:moveTo>
                  <a:pt x="1456" y="717"/>
                </a:moveTo>
                <a:lnTo>
                  <a:pt x="1456" y="717"/>
                </a:lnTo>
                <a:lnTo>
                  <a:pt x="1456" y="717"/>
                </a:lnTo>
                <a:lnTo>
                  <a:pt x="1456" y="717"/>
                </a:lnTo>
                <a:lnTo>
                  <a:pt x="1456" y="715"/>
                </a:lnTo>
                <a:lnTo>
                  <a:pt x="1456" y="715"/>
                </a:lnTo>
                <a:lnTo>
                  <a:pt x="1456" y="715"/>
                </a:lnTo>
                <a:lnTo>
                  <a:pt x="1456" y="713"/>
                </a:lnTo>
                <a:lnTo>
                  <a:pt x="1454" y="713"/>
                </a:lnTo>
                <a:lnTo>
                  <a:pt x="1454" y="715"/>
                </a:lnTo>
                <a:lnTo>
                  <a:pt x="1454" y="715"/>
                </a:lnTo>
                <a:lnTo>
                  <a:pt x="1456" y="715"/>
                </a:lnTo>
                <a:lnTo>
                  <a:pt x="1454" y="717"/>
                </a:lnTo>
                <a:lnTo>
                  <a:pt x="1456" y="717"/>
                </a:lnTo>
                <a:close/>
                <a:moveTo>
                  <a:pt x="3264" y="105"/>
                </a:moveTo>
                <a:lnTo>
                  <a:pt x="3269" y="107"/>
                </a:lnTo>
                <a:lnTo>
                  <a:pt x="3273" y="105"/>
                </a:lnTo>
                <a:lnTo>
                  <a:pt x="3275" y="107"/>
                </a:lnTo>
                <a:lnTo>
                  <a:pt x="3275" y="109"/>
                </a:lnTo>
                <a:lnTo>
                  <a:pt x="3277" y="109"/>
                </a:lnTo>
                <a:lnTo>
                  <a:pt x="3279" y="109"/>
                </a:lnTo>
                <a:lnTo>
                  <a:pt x="3281" y="109"/>
                </a:lnTo>
                <a:lnTo>
                  <a:pt x="3283" y="107"/>
                </a:lnTo>
                <a:lnTo>
                  <a:pt x="3283" y="105"/>
                </a:lnTo>
                <a:lnTo>
                  <a:pt x="3290" y="105"/>
                </a:lnTo>
                <a:lnTo>
                  <a:pt x="3292" y="105"/>
                </a:lnTo>
                <a:lnTo>
                  <a:pt x="3292" y="103"/>
                </a:lnTo>
                <a:lnTo>
                  <a:pt x="3294" y="105"/>
                </a:lnTo>
                <a:lnTo>
                  <a:pt x="3294" y="101"/>
                </a:lnTo>
                <a:lnTo>
                  <a:pt x="3296" y="101"/>
                </a:lnTo>
                <a:lnTo>
                  <a:pt x="3298" y="99"/>
                </a:lnTo>
                <a:lnTo>
                  <a:pt x="3298" y="99"/>
                </a:lnTo>
                <a:lnTo>
                  <a:pt x="3300" y="99"/>
                </a:lnTo>
                <a:lnTo>
                  <a:pt x="3304" y="103"/>
                </a:lnTo>
                <a:lnTo>
                  <a:pt x="3313" y="103"/>
                </a:lnTo>
                <a:lnTo>
                  <a:pt x="3313" y="103"/>
                </a:lnTo>
                <a:lnTo>
                  <a:pt x="3313" y="101"/>
                </a:lnTo>
                <a:lnTo>
                  <a:pt x="3311" y="99"/>
                </a:lnTo>
                <a:lnTo>
                  <a:pt x="3311" y="97"/>
                </a:lnTo>
                <a:lnTo>
                  <a:pt x="3308" y="97"/>
                </a:lnTo>
                <a:lnTo>
                  <a:pt x="3306" y="97"/>
                </a:lnTo>
                <a:lnTo>
                  <a:pt x="3302" y="97"/>
                </a:lnTo>
                <a:lnTo>
                  <a:pt x="3296" y="97"/>
                </a:lnTo>
                <a:lnTo>
                  <a:pt x="3294" y="97"/>
                </a:lnTo>
                <a:lnTo>
                  <a:pt x="3290" y="97"/>
                </a:lnTo>
                <a:lnTo>
                  <a:pt x="3285" y="99"/>
                </a:lnTo>
                <a:lnTo>
                  <a:pt x="3279" y="101"/>
                </a:lnTo>
                <a:lnTo>
                  <a:pt x="3262" y="103"/>
                </a:lnTo>
                <a:lnTo>
                  <a:pt x="3258" y="105"/>
                </a:lnTo>
                <a:lnTo>
                  <a:pt x="3262" y="105"/>
                </a:lnTo>
                <a:lnTo>
                  <a:pt x="3264" y="105"/>
                </a:lnTo>
                <a:close/>
                <a:moveTo>
                  <a:pt x="3319" y="107"/>
                </a:moveTo>
                <a:lnTo>
                  <a:pt x="3313" y="107"/>
                </a:lnTo>
                <a:lnTo>
                  <a:pt x="3311" y="105"/>
                </a:lnTo>
                <a:lnTo>
                  <a:pt x="3308" y="105"/>
                </a:lnTo>
                <a:lnTo>
                  <a:pt x="3308" y="105"/>
                </a:lnTo>
                <a:lnTo>
                  <a:pt x="3306" y="107"/>
                </a:lnTo>
                <a:lnTo>
                  <a:pt x="3302" y="107"/>
                </a:lnTo>
                <a:lnTo>
                  <a:pt x="3298" y="107"/>
                </a:lnTo>
                <a:lnTo>
                  <a:pt x="3294" y="109"/>
                </a:lnTo>
                <a:lnTo>
                  <a:pt x="3283" y="113"/>
                </a:lnTo>
                <a:lnTo>
                  <a:pt x="3285" y="115"/>
                </a:lnTo>
                <a:lnTo>
                  <a:pt x="3285" y="115"/>
                </a:lnTo>
                <a:lnTo>
                  <a:pt x="3288" y="118"/>
                </a:lnTo>
                <a:lnTo>
                  <a:pt x="3292" y="118"/>
                </a:lnTo>
                <a:lnTo>
                  <a:pt x="3294" y="118"/>
                </a:lnTo>
                <a:lnTo>
                  <a:pt x="3296" y="118"/>
                </a:lnTo>
                <a:lnTo>
                  <a:pt x="3298" y="115"/>
                </a:lnTo>
                <a:lnTo>
                  <a:pt x="3302" y="115"/>
                </a:lnTo>
                <a:lnTo>
                  <a:pt x="3302" y="118"/>
                </a:lnTo>
                <a:lnTo>
                  <a:pt x="3300" y="120"/>
                </a:lnTo>
                <a:lnTo>
                  <a:pt x="3298" y="120"/>
                </a:lnTo>
                <a:lnTo>
                  <a:pt x="3300" y="122"/>
                </a:lnTo>
                <a:lnTo>
                  <a:pt x="3302" y="122"/>
                </a:lnTo>
                <a:lnTo>
                  <a:pt x="3304" y="122"/>
                </a:lnTo>
                <a:lnTo>
                  <a:pt x="3304" y="120"/>
                </a:lnTo>
                <a:lnTo>
                  <a:pt x="3306" y="120"/>
                </a:lnTo>
                <a:lnTo>
                  <a:pt x="3308" y="122"/>
                </a:lnTo>
                <a:lnTo>
                  <a:pt x="3311" y="120"/>
                </a:lnTo>
                <a:lnTo>
                  <a:pt x="3311" y="120"/>
                </a:lnTo>
                <a:lnTo>
                  <a:pt x="3311" y="118"/>
                </a:lnTo>
                <a:lnTo>
                  <a:pt x="3311" y="118"/>
                </a:lnTo>
                <a:lnTo>
                  <a:pt x="3315" y="120"/>
                </a:lnTo>
                <a:lnTo>
                  <a:pt x="3317" y="120"/>
                </a:lnTo>
                <a:lnTo>
                  <a:pt x="3317" y="120"/>
                </a:lnTo>
                <a:lnTo>
                  <a:pt x="3317" y="118"/>
                </a:lnTo>
                <a:lnTo>
                  <a:pt x="3317" y="115"/>
                </a:lnTo>
                <a:lnTo>
                  <a:pt x="3317" y="115"/>
                </a:lnTo>
                <a:lnTo>
                  <a:pt x="3317" y="115"/>
                </a:lnTo>
                <a:lnTo>
                  <a:pt x="3313" y="115"/>
                </a:lnTo>
                <a:lnTo>
                  <a:pt x="3313" y="113"/>
                </a:lnTo>
                <a:lnTo>
                  <a:pt x="3315" y="113"/>
                </a:lnTo>
                <a:lnTo>
                  <a:pt x="3317" y="111"/>
                </a:lnTo>
                <a:lnTo>
                  <a:pt x="3325" y="111"/>
                </a:lnTo>
                <a:lnTo>
                  <a:pt x="3329" y="109"/>
                </a:lnTo>
                <a:lnTo>
                  <a:pt x="3329" y="109"/>
                </a:lnTo>
                <a:lnTo>
                  <a:pt x="3329" y="107"/>
                </a:lnTo>
                <a:lnTo>
                  <a:pt x="3336" y="107"/>
                </a:lnTo>
                <a:lnTo>
                  <a:pt x="3346" y="107"/>
                </a:lnTo>
                <a:lnTo>
                  <a:pt x="3348" y="105"/>
                </a:lnTo>
                <a:lnTo>
                  <a:pt x="3357" y="101"/>
                </a:lnTo>
                <a:lnTo>
                  <a:pt x="3355" y="99"/>
                </a:lnTo>
                <a:lnTo>
                  <a:pt x="3352" y="99"/>
                </a:lnTo>
                <a:lnTo>
                  <a:pt x="3346" y="95"/>
                </a:lnTo>
                <a:lnTo>
                  <a:pt x="3344" y="95"/>
                </a:lnTo>
                <a:lnTo>
                  <a:pt x="3338" y="95"/>
                </a:lnTo>
                <a:lnTo>
                  <a:pt x="3336" y="92"/>
                </a:lnTo>
                <a:lnTo>
                  <a:pt x="3334" y="95"/>
                </a:lnTo>
                <a:lnTo>
                  <a:pt x="3325" y="95"/>
                </a:lnTo>
                <a:lnTo>
                  <a:pt x="3321" y="97"/>
                </a:lnTo>
                <a:lnTo>
                  <a:pt x="3319" y="101"/>
                </a:lnTo>
                <a:lnTo>
                  <a:pt x="3321" y="103"/>
                </a:lnTo>
                <a:lnTo>
                  <a:pt x="3321" y="105"/>
                </a:lnTo>
                <a:lnTo>
                  <a:pt x="3319" y="107"/>
                </a:lnTo>
                <a:close/>
                <a:moveTo>
                  <a:pt x="3227" y="495"/>
                </a:moveTo>
                <a:lnTo>
                  <a:pt x="3227" y="495"/>
                </a:lnTo>
                <a:lnTo>
                  <a:pt x="3227" y="495"/>
                </a:lnTo>
                <a:lnTo>
                  <a:pt x="3225" y="493"/>
                </a:lnTo>
                <a:lnTo>
                  <a:pt x="3225" y="493"/>
                </a:lnTo>
                <a:lnTo>
                  <a:pt x="3223" y="493"/>
                </a:lnTo>
                <a:lnTo>
                  <a:pt x="3223" y="493"/>
                </a:lnTo>
                <a:lnTo>
                  <a:pt x="3223" y="495"/>
                </a:lnTo>
                <a:lnTo>
                  <a:pt x="3227" y="495"/>
                </a:lnTo>
                <a:close/>
                <a:moveTo>
                  <a:pt x="3078" y="120"/>
                </a:moveTo>
                <a:lnTo>
                  <a:pt x="3095" y="118"/>
                </a:lnTo>
                <a:lnTo>
                  <a:pt x="3095" y="118"/>
                </a:lnTo>
                <a:lnTo>
                  <a:pt x="3091" y="115"/>
                </a:lnTo>
                <a:lnTo>
                  <a:pt x="3086" y="118"/>
                </a:lnTo>
                <a:lnTo>
                  <a:pt x="3086" y="118"/>
                </a:lnTo>
                <a:lnTo>
                  <a:pt x="3063" y="120"/>
                </a:lnTo>
                <a:lnTo>
                  <a:pt x="3065" y="122"/>
                </a:lnTo>
                <a:lnTo>
                  <a:pt x="3078" y="120"/>
                </a:lnTo>
                <a:close/>
                <a:moveTo>
                  <a:pt x="3378" y="380"/>
                </a:moveTo>
                <a:lnTo>
                  <a:pt x="3378" y="380"/>
                </a:lnTo>
                <a:lnTo>
                  <a:pt x="3378" y="380"/>
                </a:lnTo>
                <a:lnTo>
                  <a:pt x="3378" y="380"/>
                </a:lnTo>
                <a:close/>
                <a:moveTo>
                  <a:pt x="3317" y="426"/>
                </a:moveTo>
                <a:lnTo>
                  <a:pt x="3315" y="426"/>
                </a:lnTo>
                <a:lnTo>
                  <a:pt x="3313" y="428"/>
                </a:lnTo>
                <a:lnTo>
                  <a:pt x="3308" y="430"/>
                </a:lnTo>
                <a:lnTo>
                  <a:pt x="3308" y="432"/>
                </a:lnTo>
                <a:lnTo>
                  <a:pt x="3306" y="434"/>
                </a:lnTo>
                <a:lnTo>
                  <a:pt x="3306" y="436"/>
                </a:lnTo>
                <a:lnTo>
                  <a:pt x="3306" y="436"/>
                </a:lnTo>
                <a:lnTo>
                  <a:pt x="3306" y="438"/>
                </a:lnTo>
                <a:lnTo>
                  <a:pt x="3308" y="440"/>
                </a:lnTo>
                <a:lnTo>
                  <a:pt x="3308" y="443"/>
                </a:lnTo>
                <a:lnTo>
                  <a:pt x="3313" y="445"/>
                </a:lnTo>
                <a:lnTo>
                  <a:pt x="3317" y="445"/>
                </a:lnTo>
                <a:lnTo>
                  <a:pt x="3321" y="445"/>
                </a:lnTo>
                <a:lnTo>
                  <a:pt x="3327" y="443"/>
                </a:lnTo>
                <a:lnTo>
                  <a:pt x="3329" y="438"/>
                </a:lnTo>
                <a:lnTo>
                  <a:pt x="3332" y="436"/>
                </a:lnTo>
                <a:lnTo>
                  <a:pt x="3334" y="434"/>
                </a:lnTo>
                <a:lnTo>
                  <a:pt x="3334" y="436"/>
                </a:lnTo>
                <a:lnTo>
                  <a:pt x="3334" y="438"/>
                </a:lnTo>
                <a:lnTo>
                  <a:pt x="3336" y="436"/>
                </a:lnTo>
                <a:lnTo>
                  <a:pt x="3336" y="436"/>
                </a:lnTo>
                <a:lnTo>
                  <a:pt x="3336" y="434"/>
                </a:lnTo>
                <a:lnTo>
                  <a:pt x="3334" y="432"/>
                </a:lnTo>
                <a:lnTo>
                  <a:pt x="3332" y="430"/>
                </a:lnTo>
                <a:lnTo>
                  <a:pt x="3321" y="426"/>
                </a:lnTo>
                <a:lnTo>
                  <a:pt x="3317" y="426"/>
                </a:lnTo>
                <a:close/>
                <a:moveTo>
                  <a:pt x="3021" y="159"/>
                </a:moveTo>
                <a:lnTo>
                  <a:pt x="3026" y="159"/>
                </a:lnTo>
                <a:lnTo>
                  <a:pt x="3032" y="162"/>
                </a:lnTo>
                <a:lnTo>
                  <a:pt x="3038" y="159"/>
                </a:lnTo>
                <a:lnTo>
                  <a:pt x="3038" y="159"/>
                </a:lnTo>
                <a:lnTo>
                  <a:pt x="3032" y="159"/>
                </a:lnTo>
                <a:lnTo>
                  <a:pt x="3028" y="159"/>
                </a:lnTo>
                <a:lnTo>
                  <a:pt x="3026" y="157"/>
                </a:lnTo>
                <a:lnTo>
                  <a:pt x="3021" y="157"/>
                </a:lnTo>
                <a:lnTo>
                  <a:pt x="3019" y="157"/>
                </a:lnTo>
                <a:lnTo>
                  <a:pt x="3019" y="159"/>
                </a:lnTo>
                <a:lnTo>
                  <a:pt x="3015" y="159"/>
                </a:lnTo>
                <a:lnTo>
                  <a:pt x="3011" y="162"/>
                </a:lnTo>
                <a:lnTo>
                  <a:pt x="3013" y="162"/>
                </a:lnTo>
                <a:lnTo>
                  <a:pt x="3021" y="159"/>
                </a:lnTo>
                <a:close/>
                <a:moveTo>
                  <a:pt x="3378" y="382"/>
                </a:moveTo>
                <a:lnTo>
                  <a:pt x="3378" y="382"/>
                </a:lnTo>
                <a:lnTo>
                  <a:pt x="3378" y="380"/>
                </a:lnTo>
                <a:lnTo>
                  <a:pt x="3378" y="380"/>
                </a:lnTo>
                <a:lnTo>
                  <a:pt x="3376" y="380"/>
                </a:lnTo>
                <a:lnTo>
                  <a:pt x="3373" y="378"/>
                </a:lnTo>
                <a:lnTo>
                  <a:pt x="3371" y="375"/>
                </a:lnTo>
                <a:lnTo>
                  <a:pt x="3371" y="375"/>
                </a:lnTo>
                <a:lnTo>
                  <a:pt x="3371" y="378"/>
                </a:lnTo>
                <a:lnTo>
                  <a:pt x="3371" y="378"/>
                </a:lnTo>
                <a:lnTo>
                  <a:pt x="3369" y="378"/>
                </a:lnTo>
                <a:lnTo>
                  <a:pt x="3369" y="378"/>
                </a:lnTo>
                <a:lnTo>
                  <a:pt x="3365" y="378"/>
                </a:lnTo>
                <a:lnTo>
                  <a:pt x="3365" y="378"/>
                </a:lnTo>
                <a:lnTo>
                  <a:pt x="3365" y="380"/>
                </a:lnTo>
                <a:lnTo>
                  <a:pt x="3365" y="380"/>
                </a:lnTo>
                <a:lnTo>
                  <a:pt x="3367" y="380"/>
                </a:lnTo>
                <a:lnTo>
                  <a:pt x="3369" y="380"/>
                </a:lnTo>
                <a:lnTo>
                  <a:pt x="3371" y="382"/>
                </a:lnTo>
                <a:lnTo>
                  <a:pt x="3373" y="384"/>
                </a:lnTo>
                <a:lnTo>
                  <a:pt x="3373" y="384"/>
                </a:lnTo>
                <a:lnTo>
                  <a:pt x="3376" y="386"/>
                </a:lnTo>
                <a:lnTo>
                  <a:pt x="3376" y="386"/>
                </a:lnTo>
                <a:lnTo>
                  <a:pt x="3376" y="388"/>
                </a:lnTo>
                <a:lnTo>
                  <a:pt x="3378" y="388"/>
                </a:lnTo>
                <a:lnTo>
                  <a:pt x="3378" y="386"/>
                </a:lnTo>
                <a:lnTo>
                  <a:pt x="3376" y="386"/>
                </a:lnTo>
                <a:lnTo>
                  <a:pt x="3376" y="386"/>
                </a:lnTo>
                <a:lnTo>
                  <a:pt x="3378" y="382"/>
                </a:lnTo>
                <a:close/>
                <a:moveTo>
                  <a:pt x="3334" y="122"/>
                </a:moveTo>
                <a:lnTo>
                  <a:pt x="3334" y="120"/>
                </a:lnTo>
                <a:lnTo>
                  <a:pt x="3336" y="118"/>
                </a:lnTo>
                <a:lnTo>
                  <a:pt x="3336" y="118"/>
                </a:lnTo>
                <a:lnTo>
                  <a:pt x="3336" y="118"/>
                </a:lnTo>
                <a:lnTo>
                  <a:pt x="3329" y="118"/>
                </a:lnTo>
                <a:lnTo>
                  <a:pt x="3325" y="120"/>
                </a:lnTo>
                <a:lnTo>
                  <a:pt x="3325" y="120"/>
                </a:lnTo>
                <a:lnTo>
                  <a:pt x="3332" y="122"/>
                </a:lnTo>
                <a:lnTo>
                  <a:pt x="3334" y="122"/>
                </a:lnTo>
                <a:close/>
                <a:moveTo>
                  <a:pt x="3348" y="126"/>
                </a:moveTo>
                <a:lnTo>
                  <a:pt x="3352" y="126"/>
                </a:lnTo>
                <a:lnTo>
                  <a:pt x="3352" y="126"/>
                </a:lnTo>
                <a:lnTo>
                  <a:pt x="3352" y="126"/>
                </a:lnTo>
                <a:lnTo>
                  <a:pt x="3350" y="126"/>
                </a:lnTo>
                <a:lnTo>
                  <a:pt x="3350" y="124"/>
                </a:lnTo>
                <a:lnTo>
                  <a:pt x="3350" y="124"/>
                </a:lnTo>
                <a:lnTo>
                  <a:pt x="3350" y="122"/>
                </a:lnTo>
                <a:lnTo>
                  <a:pt x="3346" y="122"/>
                </a:lnTo>
                <a:lnTo>
                  <a:pt x="3342" y="122"/>
                </a:lnTo>
                <a:lnTo>
                  <a:pt x="3340" y="124"/>
                </a:lnTo>
                <a:lnTo>
                  <a:pt x="3334" y="124"/>
                </a:lnTo>
                <a:lnTo>
                  <a:pt x="3338" y="126"/>
                </a:lnTo>
                <a:lnTo>
                  <a:pt x="3348" y="126"/>
                </a:lnTo>
                <a:close/>
                <a:moveTo>
                  <a:pt x="3338" y="88"/>
                </a:moveTo>
                <a:lnTo>
                  <a:pt x="3340" y="90"/>
                </a:lnTo>
                <a:lnTo>
                  <a:pt x="3342" y="90"/>
                </a:lnTo>
                <a:lnTo>
                  <a:pt x="3342" y="90"/>
                </a:lnTo>
                <a:lnTo>
                  <a:pt x="3344" y="88"/>
                </a:lnTo>
                <a:lnTo>
                  <a:pt x="3346" y="88"/>
                </a:lnTo>
                <a:lnTo>
                  <a:pt x="3344" y="86"/>
                </a:lnTo>
                <a:lnTo>
                  <a:pt x="3342" y="86"/>
                </a:lnTo>
                <a:lnTo>
                  <a:pt x="3340" y="86"/>
                </a:lnTo>
                <a:lnTo>
                  <a:pt x="3340" y="86"/>
                </a:lnTo>
                <a:lnTo>
                  <a:pt x="3340" y="86"/>
                </a:lnTo>
                <a:lnTo>
                  <a:pt x="3338" y="86"/>
                </a:lnTo>
                <a:lnTo>
                  <a:pt x="3338" y="86"/>
                </a:lnTo>
                <a:lnTo>
                  <a:pt x="3338" y="88"/>
                </a:lnTo>
                <a:lnTo>
                  <a:pt x="3338" y="88"/>
                </a:lnTo>
                <a:close/>
                <a:moveTo>
                  <a:pt x="2879" y="113"/>
                </a:moveTo>
                <a:lnTo>
                  <a:pt x="2877" y="113"/>
                </a:lnTo>
                <a:lnTo>
                  <a:pt x="2873" y="113"/>
                </a:lnTo>
                <a:lnTo>
                  <a:pt x="2871" y="113"/>
                </a:lnTo>
                <a:lnTo>
                  <a:pt x="2871" y="115"/>
                </a:lnTo>
                <a:lnTo>
                  <a:pt x="2877" y="115"/>
                </a:lnTo>
                <a:lnTo>
                  <a:pt x="2879" y="113"/>
                </a:lnTo>
                <a:close/>
                <a:moveTo>
                  <a:pt x="2942" y="398"/>
                </a:moveTo>
                <a:lnTo>
                  <a:pt x="2946" y="394"/>
                </a:lnTo>
                <a:lnTo>
                  <a:pt x="2946" y="394"/>
                </a:lnTo>
                <a:lnTo>
                  <a:pt x="2946" y="392"/>
                </a:lnTo>
                <a:lnTo>
                  <a:pt x="2948" y="392"/>
                </a:lnTo>
                <a:lnTo>
                  <a:pt x="2946" y="390"/>
                </a:lnTo>
                <a:lnTo>
                  <a:pt x="2946" y="392"/>
                </a:lnTo>
                <a:lnTo>
                  <a:pt x="2944" y="392"/>
                </a:lnTo>
                <a:lnTo>
                  <a:pt x="2940" y="394"/>
                </a:lnTo>
                <a:lnTo>
                  <a:pt x="2940" y="394"/>
                </a:lnTo>
                <a:lnTo>
                  <a:pt x="2936" y="394"/>
                </a:lnTo>
                <a:lnTo>
                  <a:pt x="2933" y="394"/>
                </a:lnTo>
                <a:lnTo>
                  <a:pt x="2931" y="396"/>
                </a:lnTo>
                <a:lnTo>
                  <a:pt x="2929" y="396"/>
                </a:lnTo>
                <a:lnTo>
                  <a:pt x="2929" y="396"/>
                </a:lnTo>
                <a:lnTo>
                  <a:pt x="2927" y="396"/>
                </a:lnTo>
                <a:lnTo>
                  <a:pt x="2927" y="396"/>
                </a:lnTo>
                <a:lnTo>
                  <a:pt x="2929" y="398"/>
                </a:lnTo>
                <a:lnTo>
                  <a:pt x="2931" y="401"/>
                </a:lnTo>
                <a:lnTo>
                  <a:pt x="2933" y="401"/>
                </a:lnTo>
                <a:lnTo>
                  <a:pt x="2936" y="401"/>
                </a:lnTo>
                <a:lnTo>
                  <a:pt x="2936" y="398"/>
                </a:lnTo>
                <a:lnTo>
                  <a:pt x="2936" y="398"/>
                </a:lnTo>
                <a:lnTo>
                  <a:pt x="2938" y="398"/>
                </a:lnTo>
                <a:lnTo>
                  <a:pt x="2940" y="398"/>
                </a:lnTo>
                <a:lnTo>
                  <a:pt x="2940" y="398"/>
                </a:lnTo>
                <a:lnTo>
                  <a:pt x="2942" y="398"/>
                </a:lnTo>
                <a:close/>
                <a:moveTo>
                  <a:pt x="2950" y="401"/>
                </a:moveTo>
                <a:lnTo>
                  <a:pt x="2950" y="401"/>
                </a:lnTo>
                <a:lnTo>
                  <a:pt x="2950" y="398"/>
                </a:lnTo>
                <a:lnTo>
                  <a:pt x="2950" y="398"/>
                </a:lnTo>
                <a:lnTo>
                  <a:pt x="2948" y="396"/>
                </a:lnTo>
                <a:lnTo>
                  <a:pt x="2944" y="401"/>
                </a:lnTo>
                <a:lnTo>
                  <a:pt x="2944" y="401"/>
                </a:lnTo>
                <a:lnTo>
                  <a:pt x="2942" y="401"/>
                </a:lnTo>
                <a:lnTo>
                  <a:pt x="2940" y="401"/>
                </a:lnTo>
                <a:lnTo>
                  <a:pt x="2940" y="403"/>
                </a:lnTo>
                <a:lnTo>
                  <a:pt x="2940" y="403"/>
                </a:lnTo>
                <a:lnTo>
                  <a:pt x="2942" y="405"/>
                </a:lnTo>
                <a:lnTo>
                  <a:pt x="2942" y="403"/>
                </a:lnTo>
                <a:lnTo>
                  <a:pt x="2942" y="403"/>
                </a:lnTo>
                <a:lnTo>
                  <a:pt x="2942" y="405"/>
                </a:lnTo>
                <a:lnTo>
                  <a:pt x="2944" y="405"/>
                </a:lnTo>
                <a:lnTo>
                  <a:pt x="2944" y="405"/>
                </a:lnTo>
                <a:lnTo>
                  <a:pt x="2946" y="405"/>
                </a:lnTo>
                <a:lnTo>
                  <a:pt x="2946" y="405"/>
                </a:lnTo>
                <a:lnTo>
                  <a:pt x="2948" y="403"/>
                </a:lnTo>
                <a:lnTo>
                  <a:pt x="2950" y="401"/>
                </a:lnTo>
                <a:close/>
                <a:moveTo>
                  <a:pt x="2906" y="407"/>
                </a:moveTo>
                <a:lnTo>
                  <a:pt x="2904" y="407"/>
                </a:lnTo>
                <a:lnTo>
                  <a:pt x="2904" y="409"/>
                </a:lnTo>
                <a:lnTo>
                  <a:pt x="2904" y="409"/>
                </a:lnTo>
                <a:lnTo>
                  <a:pt x="2904" y="411"/>
                </a:lnTo>
                <a:lnTo>
                  <a:pt x="2906" y="411"/>
                </a:lnTo>
                <a:lnTo>
                  <a:pt x="2906" y="411"/>
                </a:lnTo>
                <a:lnTo>
                  <a:pt x="2906" y="411"/>
                </a:lnTo>
                <a:lnTo>
                  <a:pt x="2908" y="411"/>
                </a:lnTo>
                <a:lnTo>
                  <a:pt x="2908" y="411"/>
                </a:lnTo>
                <a:lnTo>
                  <a:pt x="2908" y="407"/>
                </a:lnTo>
                <a:lnTo>
                  <a:pt x="2908" y="407"/>
                </a:lnTo>
                <a:lnTo>
                  <a:pt x="2906" y="407"/>
                </a:lnTo>
                <a:close/>
                <a:moveTo>
                  <a:pt x="2952" y="394"/>
                </a:moveTo>
                <a:lnTo>
                  <a:pt x="2952" y="394"/>
                </a:lnTo>
                <a:lnTo>
                  <a:pt x="2952" y="394"/>
                </a:lnTo>
                <a:lnTo>
                  <a:pt x="2950" y="394"/>
                </a:lnTo>
                <a:lnTo>
                  <a:pt x="2950" y="396"/>
                </a:lnTo>
                <a:lnTo>
                  <a:pt x="2950" y="396"/>
                </a:lnTo>
                <a:lnTo>
                  <a:pt x="2952" y="398"/>
                </a:lnTo>
                <a:lnTo>
                  <a:pt x="2952" y="398"/>
                </a:lnTo>
                <a:lnTo>
                  <a:pt x="2956" y="398"/>
                </a:lnTo>
                <a:lnTo>
                  <a:pt x="2956" y="396"/>
                </a:lnTo>
                <a:lnTo>
                  <a:pt x="2954" y="394"/>
                </a:lnTo>
                <a:lnTo>
                  <a:pt x="2952" y="394"/>
                </a:lnTo>
                <a:close/>
                <a:moveTo>
                  <a:pt x="2990" y="162"/>
                </a:moveTo>
                <a:lnTo>
                  <a:pt x="2990" y="164"/>
                </a:lnTo>
                <a:lnTo>
                  <a:pt x="2990" y="166"/>
                </a:lnTo>
                <a:lnTo>
                  <a:pt x="2994" y="168"/>
                </a:lnTo>
                <a:lnTo>
                  <a:pt x="2996" y="168"/>
                </a:lnTo>
                <a:lnTo>
                  <a:pt x="2998" y="166"/>
                </a:lnTo>
                <a:lnTo>
                  <a:pt x="2996" y="166"/>
                </a:lnTo>
                <a:lnTo>
                  <a:pt x="2992" y="162"/>
                </a:lnTo>
                <a:lnTo>
                  <a:pt x="2990" y="162"/>
                </a:lnTo>
                <a:close/>
                <a:moveTo>
                  <a:pt x="2873" y="122"/>
                </a:moveTo>
                <a:lnTo>
                  <a:pt x="2881" y="124"/>
                </a:lnTo>
                <a:lnTo>
                  <a:pt x="2879" y="124"/>
                </a:lnTo>
                <a:lnTo>
                  <a:pt x="2877" y="126"/>
                </a:lnTo>
                <a:lnTo>
                  <a:pt x="2873" y="126"/>
                </a:lnTo>
                <a:lnTo>
                  <a:pt x="2873" y="128"/>
                </a:lnTo>
                <a:lnTo>
                  <a:pt x="2873" y="128"/>
                </a:lnTo>
                <a:lnTo>
                  <a:pt x="2875" y="130"/>
                </a:lnTo>
                <a:lnTo>
                  <a:pt x="2879" y="132"/>
                </a:lnTo>
                <a:lnTo>
                  <a:pt x="2883" y="132"/>
                </a:lnTo>
                <a:lnTo>
                  <a:pt x="2889" y="132"/>
                </a:lnTo>
                <a:lnTo>
                  <a:pt x="2892" y="132"/>
                </a:lnTo>
                <a:lnTo>
                  <a:pt x="2896" y="132"/>
                </a:lnTo>
                <a:lnTo>
                  <a:pt x="2900" y="132"/>
                </a:lnTo>
                <a:lnTo>
                  <a:pt x="2904" y="132"/>
                </a:lnTo>
                <a:lnTo>
                  <a:pt x="2908" y="132"/>
                </a:lnTo>
                <a:lnTo>
                  <a:pt x="2908" y="134"/>
                </a:lnTo>
                <a:lnTo>
                  <a:pt x="2906" y="134"/>
                </a:lnTo>
                <a:lnTo>
                  <a:pt x="2904" y="136"/>
                </a:lnTo>
                <a:lnTo>
                  <a:pt x="2900" y="136"/>
                </a:lnTo>
                <a:lnTo>
                  <a:pt x="2898" y="136"/>
                </a:lnTo>
                <a:lnTo>
                  <a:pt x="2896" y="136"/>
                </a:lnTo>
                <a:lnTo>
                  <a:pt x="2894" y="136"/>
                </a:lnTo>
                <a:lnTo>
                  <a:pt x="2894" y="136"/>
                </a:lnTo>
                <a:lnTo>
                  <a:pt x="2896" y="139"/>
                </a:lnTo>
                <a:lnTo>
                  <a:pt x="2900" y="141"/>
                </a:lnTo>
                <a:lnTo>
                  <a:pt x="2904" y="141"/>
                </a:lnTo>
                <a:lnTo>
                  <a:pt x="2908" y="143"/>
                </a:lnTo>
                <a:lnTo>
                  <a:pt x="2908" y="143"/>
                </a:lnTo>
                <a:lnTo>
                  <a:pt x="2910" y="143"/>
                </a:lnTo>
                <a:lnTo>
                  <a:pt x="2925" y="145"/>
                </a:lnTo>
                <a:lnTo>
                  <a:pt x="2940" y="143"/>
                </a:lnTo>
                <a:lnTo>
                  <a:pt x="2936" y="147"/>
                </a:lnTo>
                <a:lnTo>
                  <a:pt x="2938" y="149"/>
                </a:lnTo>
                <a:lnTo>
                  <a:pt x="2940" y="149"/>
                </a:lnTo>
                <a:lnTo>
                  <a:pt x="2952" y="149"/>
                </a:lnTo>
                <a:lnTo>
                  <a:pt x="2954" y="151"/>
                </a:lnTo>
                <a:lnTo>
                  <a:pt x="2956" y="149"/>
                </a:lnTo>
                <a:lnTo>
                  <a:pt x="2959" y="149"/>
                </a:lnTo>
                <a:lnTo>
                  <a:pt x="2961" y="147"/>
                </a:lnTo>
                <a:lnTo>
                  <a:pt x="2967" y="145"/>
                </a:lnTo>
                <a:lnTo>
                  <a:pt x="2967" y="145"/>
                </a:lnTo>
                <a:lnTo>
                  <a:pt x="2971" y="145"/>
                </a:lnTo>
                <a:lnTo>
                  <a:pt x="2973" y="145"/>
                </a:lnTo>
                <a:lnTo>
                  <a:pt x="2980" y="143"/>
                </a:lnTo>
                <a:lnTo>
                  <a:pt x="2980" y="143"/>
                </a:lnTo>
                <a:lnTo>
                  <a:pt x="2984" y="139"/>
                </a:lnTo>
                <a:lnTo>
                  <a:pt x="2984" y="136"/>
                </a:lnTo>
                <a:lnTo>
                  <a:pt x="2988" y="134"/>
                </a:lnTo>
                <a:lnTo>
                  <a:pt x="3000" y="128"/>
                </a:lnTo>
                <a:lnTo>
                  <a:pt x="3003" y="128"/>
                </a:lnTo>
                <a:lnTo>
                  <a:pt x="3000" y="122"/>
                </a:lnTo>
                <a:lnTo>
                  <a:pt x="2998" y="120"/>
                </a:lnTo>
                <a:lnTo>
                  <a:pt x="2996" y="120"/>
                </a:lnTo>
                <a:lnTo>
                  <a:pt x="2990" y="118"/>
                </a:lnTo>
                <a:lnTo>
                  <a:pt x="2982" y="118"/>
                </a:lnTo>
                <a:lnTo>
                  <a:pt x="2982" y="118"/>
                </a:lnTo>
                <a:lnTo>
                  <a:pt x="2980" y="118"/>
                </a:lnTo>
                <a:lnTo>
                  <a:pt x="2977" y="115"/>
                </a:lnTo>
                <a:lnTo>
                  <a:pt x="2969" y="115"/>
                </a:lnTo>
                <a:lnTo>
                  <a:pt x="2967" y="113"/>
                </a:lnTo>
                <a:lnTo>
                  <a:pt x="2967" y="113"/>
                </a:lnTo>
                <a:lnTo>
                  <a:pt x="2965" y="115"/>
                </a:lnTo>
                <a:lnTo>
                  <a:pt x="2963" y="115"/>
                </a:lnTo>
                <a:lnTo>
                  <a:pt x="2961" y="113"/>
                </a:lnTo>
                <a:lnTo>
                  <a:pt x="2961" y="111"/>
                </a:lnTo>
                <a:lnTo>
                  <a:pt x="2959" y="113"/>
                </a:lnTo>
                <a:lnTo>
                  <a:pt x="2959" y="113"/>
                </a:lnTo>
                <a:lnTo>
                  <a:pt x="2956" y="115"/>
                </a:lnTo>
                <a:lnTo>
                  <a:pt x="2954" y="113"/>
                </a:lnTo>
                <a:lnTo>
                  <a:pt x="2952" y="115"/>
                </a:lnTo>
                <a:lnTo>
                  <a:pt x="2950" y="118"/>
                </a:lnTo>
                <a:lnTo>
                  <a:pt x="2946" y="118"/>
                </a:lnTo>
                <a:lnTo>
                  <a:pt x="2942" y="118"/>
                </a:lnTo>
                <a:lnTo>
                  <a:pt x="2944" y="113"/>
                </a:lnTo>
                <a:lnTo>
                  <a:pt x="2944" y="111"/>
                </a:lnTo>
                <a:lnTo>
                  <a:pt x="2946" y="109"/>
                </a:lnTo>
                <a:lnTo>
                  <a:pt x="2944" y="109"/>
                </a:lnTo>
                <a:lnTo>
                  <a:pt x="2942" y="109"/>
                </a:lnTo>
                <a:lnTo>
                  <a:pt x="2940" y="109"/>
                </a:lnTo>
                <a:lnTo>
                  <a:pt x="2938" y="109"/>
                </a:lnTo>
                <a:lnTo>
                  <a:pt x="2936" y="111"/>
                </a:lnTo>
                <a:lnTo>
                  <a:pt x="2933" y="111"/>
                </a:lnTo>
                <a:lnTo>
                  <a:pt x="2933" y="111"/>
                </a:lnTo>
                <a:lnTo>
                  <a:pt x="2933" y="111"/>
                </a:lnTo>
                <a:lnTo>
                  <a:pt x="2933" y="113"/>
                </a:lnTo>
                <a:lnTo>
                  <a:pt x="2933" y="118"/>
                </a:lnTo>
                <a:lnTo>
                  <a:pt x="2931" y="122"/>
                </a:lnTo>
                <a:lnTo>
                  <a:pt x="2931" y="122"/>
                </a:lnTo>
                <a:lnTo>
                  <a:pt x="2929" y="122"/>
                </a:lnTo>
                <a:lnTo>
                  <a:pt x="2925" y="120"/>
                </a:lnTo>
                <a:lnTo>
                  <a:pt x="2923" y="120"/>
                </a:lnTo>
                <a:lnTo>
                  <a:pt x="2923" y="120"/>
                </a:lnTo>
                <a:lnTo>
                  <a:pt x="2921" y="118"/>
                </a:lnTo>
                <a:lnTo>
                  <a:pt x="2921" y="115"/>
                </a:lnTo>
                <a:lnTo>
                  <a:pt x="2912" y="115"/>
                </a:lnTo>
                <a:lnTo>
                  <a:pt x="2910" y="115"/>
                </a:lnTo>
                <a:lnTo>
                  <a:pt x="2908" y="113"/>
                </a:lnTo>
                <a:lnTo>
                  <a:pt x="2904" y="111"/>
                </a:lnTo>
                <a:lnTo>
                  <a:pt x="2902" y="111"/>
                </a:lnTo>
                <a:lnTo>
                  <a:pt x="2900" y="109"/>
                </a:lnTo>
                <a:lnTo>
                  <a:pt x="2896" y="109"/>
                </a:lnTo>
                <a:lnTo>
                  <a:pt x="2894" y="109"/>
                </a:lnTo>
                <a:lnTo>
                  <a:pt x="2892" y="109"/>
                </a:lnTo>
                <a:lnTo>
                  <a:pt x="2894" y="111"/>
                </a:lnTo>
                <a:lnTo>
                  <a:pt x="2894" y="113"/>
                </a:lnTo>
                <a:lnTo>
                  <a:pt x="2896" y="113"/>
                </a:lnTo>
                <a:lnTo>
                  <a:pt x="2894" y="115"/>
                </a:lnTo>
                <a:lnTo>
                  <a:pt x="2894" y="118"/>
                </a:lnTo>
                <a:lnTo>
                  <a:pt x="2892" y="115"/>
                </a:lnTo>
                <a:lnTo>
                  <a:pt x="2887" y="113"/>
                </a:lnTo>
                <a:lnTo>
                  <a:pt x="2887" y="113"/>
                </a:lnTo>
                <a:lnTo>
                  <a:pt x="2885" y="113"/>
                </a:lnTo>
                <a:lnTo>
                  <a:pt x="2885" y="113"/>
                </a:lnTo>
                <a:lnTo>
                  <a:pt x="2885" y="115"/>
                </a:lnTo>
                <a:lnTo>
                  <a:pt x="2887" y="118"/>
                </a:lnTo>
                <a:lnTo>
                  <a:pt x="2892" y="120"/>
                </a:lnTo>
                <a:lnTo>
                  <a:pt x="2887" y="120"/>
                </a:lnTo>
                <a:lnTo>
                  <a:pt x="2885" y="120"/>
                </a:lnTo>
                <a:lnTo>
                  <a:pt x="2883" y="118"/>
                </a:lnTo>
                <a:lnTo>
                  <a:pt x="2879" y="118"/>
                </a:lnTo>
                <a:lnTo>
                  <a:pt x="2871" y="118"/>
                </a:lnTo>
                <a:lnTo>
                  <a:pt x="2866" y="120"/>
                </a:lnTo>
                <a:lnTo>
                  <a:pt x="2871" y="122"/>
                </a:lnTo>
                <a:lnTo>
                  <a:pt x="2873" y="122"/>
                </a:lnTo>
                <a:close/>
                <a:moveTo>
                  <a:pt x="2969" y="195"/>
                </a:moveTo>
                <a:lnTo>
                  <a:pt x="2963" y="193"/>
                </a:lnTo>
                <a:lnTo>
                  <a:pt x="2959" y="191"/>
                </a:lnTo>
                <a:lnTo>
                  <a:pt x="2954" y="193"/>
                </a:lnTo>
                <a:lnTo>
                  <a:pt x="2950" y="191"/>
                </a:lnTo>
                <a:lnTo>
                  <a:pt x="2946" y="189"/>
                </a:lnTo>
                <a:lnTo>
                  <a:pt x="2942" y="189"/>
                </a:lnTo>
                <a:lnTo>
                  <a:pt x="2944" y="185"/>
                </a:lnTo>
                <a:lnTo>
                  <a:pt x="2946" y="185"/>
                </a:lnTo>
                <a:lnTo>
                  <a:pt x="2948" y="183"/>
                </a:lnTo>
                <a:lnTo>
                  <a:pt x="2946" y="183"/>
                </a:lnTo>
                <a:lnTo>
                  <a:pt x="2942" y="180"/>
                </a:lnTo>
                <a:lnTo>
                  <a:pt x="2940" y="180"/>
                </a:lnTo>
                <a:lnTo>
                  <a:pt x="2938" y="180"/>
                </a:lnTo>
                <a:lnTo>
                  <a:pt x="2933" y="180"/>
                </a:lnTo>
                <a:lnTo>
                  <a:pt x="2931" y="180"/>
                </a:lnTo>
                <a:lnTo>
                  <a:pt x="2929" y="174"/>
                </a:lnTo>
                <a:lnTo>
                  <a:pt x="2927" y="170"/>
                </a:lnTo>
                <a:lnTo>
                  <a:pt x="2923" y="170"/>
                </a:lnTo>
                <a:lnTo>
                  <a:pt x="2921" y="170"/>
                </a:lnTo>
                <a:lnTo>
                  <a:pt x="2919" y="170"/>
                </a:lnTo>
                <a:lnTo>
                  <a:pt x="2912" y="170"/>
                </a:lnTo>
                <a:lnTo>
                  <a:pt x="2902" y="172"/>
                </a:lnTo>
                <a:lnTo>
                  <a:pt x="2900" y="172"/>
                </a:lnTo>
                <a:lnTo>
                  <a:pt x="2902" y="174"/>
                </a:lnTo>
                <a:lnTo>
                  <a:pt x="2906" y="174"/>
                </a:lnTo>
                <a:lnTo>
                  <a:pt x="2904" y="178"/>
                </a:lnTo>
                <a:lnTo>
                  <a:pt x="2908" y="180"/>
                </a:lnTo>
                <a:lnTo>
                  <a:pt x="2910" y="183"/>
                </a:lnTo>
                <a:lnTo>
                  <a:pt x="2912" y="187"/>
                </a:lnTo>
                <a:lnTo>
                  <a:pt x="2915" y="187"/>
                </a:lnTo>
                <a:lnTo>
                  <a:pt x="2921" y="191"/>
                </a:lnTo>
                <a:lnTo>
                  <a:pt x="2921" y="191"/>
                </a:lnTo>
                <a:lnTo>
                  <a:pt x="2919" y="193"/>
                </a:lnTo>
                <a:lnTo>
                  <a:pt x="2917" y="195"/>
                </a:lnTo>
                <a:lnTo>
                  <a:pt x="2915" y="197"/>
                </a:lnTo>
                <a:lnTo>
                  <a:pt x="2915" y="199"/>
                </a:lnTo>
                <a:lnTo>
                  <a:pt x="2910" y="201"/>
                </a:lnTo>
                <a:lnTo>
                  <a:pt x="2910" y="204"/>
                </a:lnTo>
                <a:lnTo>
                  <a:pt x="2912" y="206"/>
                </a:lnTo>
                <a:lnTo>
                  <a:pt x="2925" y="204"/>
                </a:lnTo>
                <a:lnTo>
                  <a:pt x="2927" y="204"/>
                </a:lnTo>
                <a:lnTo>
                  <a:pt x="2929" y="201"/>
                </a:lnTo>
                <a:lnTo>
                  <a:pt x="2931" y="201"/>
                </a:lnTo>
                <a:lnTo>
                  <a:pt x="2933" y="201"/>
                </a:lnTo>
                <a:lnTo>
                  <a:pt x="2936" y="201"/>
                </a:lnTo>
                <a:lnTo>
                  <a:pt x="2936" y="201"/>
                </a:lnTo>
                <a:lnTo>
                  <a:pt x="2938" y="201"/>
                </a:lnTo>
                <a:lnTo>
                  <a:pt x="2936" y="204"/>
                </a:lnTo>
                <a:lnTo>
                  <a:pt x="2933" y="206"/>
                </a:lnTo>
                <a:lnTo>
                  <a:pt x="2933" y="208"/>
                </a:lnTo>
                <a:lnTo>
                  <a:pt x="2933" y="208"/>
                </a:lnTo>
                <a:lnTo>
                  <a:pt x="2933" y="210"/>
                </a:lnTo>
                <a:lnTo>
                  <a:pt x="2933" y="210"/>
                </a:lnTo>
                <a:lnTo>
                  <a:pt x="2938" y="210"/>
                </a:lnTo>
                <a:lnTo>
                  <a:pt x="2940" y="210"/>
                </a:lnTo>
                <a:lnTo>
                  <a:pt x="2942" y="208"/>
                </a:lnTo>
                <a:lnTo>
                  <a:pt x="2942" y="208"/>
                </a:lnTo>
                <a:lnTo>
                  <a:pt x="2946" y="208"/>
                </a:lnTo>
                <a:lnTo>
                  <a:pt x="2948" y="206"/>
                </a:lnTo>
                <a:lnTo>
                  <a:pt x="2952" y="204"/>
                </a:lnTo>
                <a:lnTo>
                  <a:pt x="2952" y="204"/>
                </a:lnTo>
                <a:lnTo>
                  <a:pt x="2954" y="201"/>
                </a:lnTo>
                <a:lnTo>
                  <a:pt x="2956" y="199"/>
                </a:lnTo>
                <a:lnTo>
                  <a:pt x="2956" y="199"/>
                </a:lnTo>
                <a:lnTo>
                  <a:pt x="2969" y="195"/>
                </a:lnTo>
                <a:close/>
                <a:moveTo>
                  <a:pt x="2982" y="384"/>
                </a:moveTo>
                <a:lnTo>
                  <a:pt x="2977" y="384"/>
                </a:lnTo>
                <a:lnTo>
                  <a:pt x="2975" y="384"/>
                </a:lnTo>
                <a:lnTo>
                  <a:pt x="2975" y="386"/>
                </a:lnTo>
                <a:lnTo>
                  <a:pt x="2975" y="386"/>
                </a:lnTo>
                <a:lnTo>
                  <a:pt x="2977" y="386"/>
                </a:lnTo>
                <a:lnTo>
                  <a:pt x="2977" y="388"/>
                </a:lnTo>
                <a:lnTo>
                  <a:pt x="2982" y="388"/>
                </a:lnTo>
                <a:lnTo>
                  <a:pt x="2982" y="388"/>
                </a:lnTo>
                <a:lnTo>
                  <a:pt x="2984" y="388"/>
                </a:lnTo>
                <a:lnTo>
                  <a:pt x="2986" y="388"/>
                </a:lnTo>
                <a:lnTo>
                  <a:pt x="2986" y="386"/>
                </a:lnTo>
                <a:lnTo>
                  <a:pt x="2986" y="386"/>
                </a:lnTo>
                <a:lnTo>
                  <a:pt x="2984" y="384"/>
                </a:lnTo>
                <a:lnTo>
                  <a:pt x="2982" y="384"/>
                </a:lnTo>
                <a:close/>
                <a:moveTo>
                  <a:pt x="3396" y="109"/>
                </a:moveTo>
                <a:lnTo>
                  <a:pt x="3396" y="107"/>
                </a:lnTo>
                <a:lnTo>
                  <a:pt x="3396" y="107"/>
                </a:lnTo>
                <a:lnTo>
                  <a:pt x="3392" y="105"/>
                </a:lnTo>
                <a:lnTo>
                  <a:pt x="3392" y="105"/>
                </a:lnTo>
                <a:lnTo>
                  <a:pt x="3388" y="105"/>
                </a:lnTo>
                <a:lnTo>
                  <a:pt x="3388" y="105"/>
                </a:lnTo>
                <a:lnTo>
                  <a:pt x="3388" y="107"/>
                </a:lnTo>
                <a:lnTo>
                  <a:pt x="3388" y="107"/>
                </a:lnTo>
                <a:lnTo>
                  <a:pt x="3388" y="107"/>
                </a:lnTo>
                <a:lnTo>
                  <a:pt x="3388" y="109"/>
                </a:lnTo>
                <a:lnTo>
                  <a:pt x="3394" y="111"/>
                </a:lnTo>
                <a:lnTo>
                  <a:pt x="3396" y="109"/>
                </a:lnTo>
                <a:close/>
                <a:moveTo>
                  <a:pt x="3415" y="120"/>
                </a:moveTo>
                <a:lnTo>
                  <a:pt x="3415" y="122"/>
                </a:lnTo>
                <a:lnTo>
                  <a:pt x="3422" y="122"/>
                </a:lnTo>
                <a:lnTo>
                  <a:pt x="3434" y="122"/>
                </a:lnTo>
                <a:lnTo>
                  <a:pt x="3434" y="122"/>
                </a:lnTo>
                <a:lnTo>
                  <a:pt x="3434" y="120"/>
                </a:lnTo>
                <a:lnTo>
                  <a:pt x="3434" y="118"/>
                </a:lnTo>
                <a:lnTo>
                  <a:pt x="3434" y="113"/>
                </a:lnTo>
                <a:lnTo>
                  <a:pt x="3434" y="113"/>
                </a:lnTo>
                <a:lnTo>
                  <a:pt x="3432" y="111"/>
                </a:lnTo>
                <a:lnTo>
                  <a:pt x="3430" y="111"/>
                </a:lnTo>
                <a:lnTo>
                  <a:pt x="3428" y="113"/>
                </a:lnTo>
                <a:lnTo>
                  <a:pt x="3420" y="113"/>
                </a:lnTo>
                <a:lnTo>
                  <a:pt x="3420" y="113"/>
                </a:lnTo>
                <a:lnTo>
                  <a:pt x="3420" y="118"/>
                </a:lnTo>
                <a:lnTo>
                  <a:pt x="3417" y="120"/>
                </a:lnTo>
                <a:lnTo>
                  <a:pt x="3415" y="120"/>
                </a:lnTo>
                <a:close/>
                <a:moveTo>
                  <a:pt x="3451" y="88"/>
                </a:moveTo>
                <a:lnTo>
                  <a:pt x="3449" y="86"/>
                </a:lnTo>
                <a:lnTo>
                  <a:pt x="3449" y="86"/>
                </a:lnTo>
                <a:lnTo>
                  <a:pt x="3443" y="90"/>
                </a:lnTo>
                <a:lnTo>
                  <a:pt x="3438" y="90"/>
                </a:lnTo>
                <a:lnTo>
                  <a:pt x="3436" y="90"/>
                </a:lnTo>
                <a:lnTo>
                  <a:pt x="3438" y="95"/>
                </a:lnTo>
                <a:lnTo>
                  <a:pt x="3445" y="95"/>
                </a:lnTo>
                <a:lnTo>
                  <a:pt x="3447" y="99"/>
                </a:lnTo>
                <a:lnTo>
                  <a:pt x="3453" y="99"/>
                </a:lnTo>
                <a:lnTo>
                  <a:pt x="3457" y="99"/>
                </a:lnTo>
                <a:lnTo>
                  <a:pt x="3461" y="99"/>
                </a:lnTo>
                <a:lnTo>
                  <a:pt x="3461" y="97"/>
                </a:lnTo>
                <a:lnTo>
                  <a:pt x="3461" y="95"/>
                </a:lnTo>
                <a:lnTo>
                  <a:pt x="3459" y="92"/>
                </a:lnTo>
                <a:lnTo>
                  <a:pt x="3459" y="90"/>
                </a:lnTo>
                <a:lnTo>
                  <a:pt x="3457" y="90"/>
                </a:lnTo>
                <a:lnTo>
                  <a:pt x="3455" y="88"/>
                </a:lnTo>
                <a:lnTo>
                  <a:pt x="3451" y="88"/>
                </a:lnTo>
                <a:close/>
                <a:moveTo>
                  <a:pt x="3464" y="82"/>
                </a:moveTo>
                <a:lnTo>
                  <a:pt x="3468" y="80"/>
                </a:lnTo>
                <a:lnTo>
                  <a:pt x="3468" y="80"/>
                </a:lnTo>
                <a:lnTo>
                  <a:pt x="3466" y="78"/>
                </a:lnTo>
                <a:lnTo>
                  <a:pt x="3464" y="78"/>
                </a:lnTo>
                <a:lnTo>
                  <a:pt x="3461" y="78"/>
                </a:lnTo>
                <a:lnTo>
                  <a:pt x="3457" y="78"/>
                </a:lnTo>
                <a:lnTo>
                  <a:pt x="3457" y="80"/>
                </a:lnTo>
                <a:lnTo>
                  <a:pt x="3459" y="80"/>
                </a:lnTo>
                <a:lnTo>
                  <a:pt x="3464" y="82"/>
                </a:lnTo>
                <a:close/>
                <a:moveTo>
                  <a:pt x="3407" y="118"/>
                </a:moveTo>
                <a:lnTo>
                  <a:pt x="3411" y="115"/>
                </a:lnTo>
                <a:lnTo>
                  <a:pt x="3411" y="113"/>
                </a:lnTo>
                <a:lnTo>
                  <a:pt x="3409" y="113"/>
                </a:lnTo>
                <a:lnTo>
                  <a:pt x="3407" y="113"/>
                </a:lnTo>
                <a:lnTo>
                  <a:pt x="3405" y="113"/>
                </a:lnTo>
                <a:lnTo>
                  <a:pt x="3405" y="115"/>
                </a:lnTo>
                <a:lnTo>
                  <a:pt x="3405" y="118"/>
                </a:lnTo>
                <a:lnTo>
                  <a:pt x="3407" y="118"/>
                </a:lnTo>
                <a:close/>
                <a:moveTo>
                  <a:pt x="3434" y="107"/>
                </a:moveTo>
                <a:lnTo>
                  <a:pt x="3434" y="109"/>
                </a:lnTo>
                <a:lnTo>
                  <a:pt x="3434" y="109"/>
                </a:lnTo>
                <a:lnTo>
                  <a:pt x="3436" y="111"/>
                </a:lnTo>
                <a:lnTo>
                  <a:pt x="3436" y="111"/>
                </a:lnTo>
                <a:lnTo>
                  <a:pt x="3436" y="113"/>
                </a:lnTo>
                <a:lnTo>
                  <a:pt x="3438" y="118"/>
                </a:lnTo>
                <a:lnTo>
                  <a:pt x="3438" y="120"/>
                </a:lnTo>
                <a:lnTo>
                  <a:pt x="3438" y="120"/>
                </a:lnTo>
                <a:lnTo>
                  <a:pt x="3445" y="122"/>
                </a:lnTo>
                <a:lnTo>
                  <a:pt x="3447" y="120"/>
                </a:lnTo>
                <a:lnTo>
                  <a:pt x="3451" y="118"/>
                </a:lnTo>
                <a:lnTo>
                  <a:pt x="3451" y="118"/>
                </a:lnTo>
                <a:lnTo>
                  <a:pt x="3453" y="115"/>
                </a:lnTo>
                <a:lnTo>
                  <a:pt x="3453" y="113"/>
                </a:lnTo>
                <a:lnTo>
                  <a:pt x="3453" y="113"/>
                </a:lnTo>
                <a:lnTo>
                  <a:pt x="3466" y="113"/>
                </a:lnTo>
                <a:lnTo>
                  <a:pt x="3464" y="111"/>
                </a:lnTo>
                <a:lnTo>
                  <a:pt x="3461" y="111"/>
                </a:lnTo>
                <a:lnTo>
                  <a:pt x="3455" y="109"/>
                </a:lnTo>
                <a:lnTo>
                  <a:pt x="3440" y="109"/>
                </a:lnTo>
                <a:lnTo>
                  <a:pt x="3434" y="107"/>
                </a:lnTo>
                <a:close/>
                <a:moveTo>
                  <a:pt x="3472" y="419"/>
                </a:moveTo>
                <a:lnTo>
                  <a:pt x="3472" y="419"/>
                </a:lnTo>
                <a:lnTo>
                  <a:pt x="3474" y="422"/>
                </a:lnTo>
                <a:lnTo>
                  <a:pt x="3476" y="422"/>
                </a:lnTo>
                <a:lnTo>
                  <a:pt x="3478" y="419"/>
                </a:lnTo>
                <a:lnTo>
                  <a:pt x="3480" y="422"/>
                </a:lnTo>
                <a:lnTo>
                  <a:pt x="3482" y="419"/>
                </a:lnTo>
                <a:lnTo>
                  <a:pt x="3482" y="419"/>
                </a:lnTo>
                <a:lnTo>
                  <a:pt x="3484" y="417"/>
                </a:lnTo>
                <a:lnTo>
                  <a:pt x="3484" y="415"/>
                </a:lnTo>
                <a:lnTo>
                  <a:pt x="3484" y="415"/>
                </a:lnTo>
                <a:lnTo>
                  <a:pt x="3482" y="413"/>
                </a:lnTo>
                <a:lnTo>
                  <a:pt x="3480" y="413"/>
                </a:lnTo>
                <a:lnTo>
                  <a:pt x="3476" y="411"/>
                </a:lnTo>
                <a:lnTo>
                  <a:pt x="3472" y="407"/>
                </a:lnTo>
                <a:lnTo>
                  <a:pt x="3470" y="407"/>
                </a:lnTo>
                <a:lnTo>
                  <a:pt x="3468" y="405"/>
                </a:lnTo>
                <a:lnTo>
                  <a:pt x="3468" y="403"/>
                </a:lnTo>
                <a:lnTo>
                  <a:pt x="3464" y="401"/>
                </a:lnTo>
                <a:lnTo>
                  <a:pt x="3464" y="401"/>
                </a:lnTo>
                <a:lnTo>
                  <a:pt x="3464" y="401"/>
                </a:lnTo>
                <a:lnTo>
                  <a:pt x="3459" y="403"/>
                </a:lnTo>
                <a:lnTo>
                  <a:pt x="3457" y="403"/>
                </a:lnTo>
                <a:lnTo>
                  <a:pt x="3457" y="405"/>
                </a:lnTo>
                <a:lnTo>
                  <a:pt x="3455" y="405"/>
                </a:lnTo>
                <a:lnTo>
                  <a:pt x="3455" y="407"/>
                </a:lnTo>
                <a:lnTo>
                  <a:pt x="3455" y="409"/>
                </a:lnTo>
                <a:lnTo>
                  <a:pt x="3457" y="409"/>
                </a:lnTo>
                <a:lnTo>
                  <a:pt x="3457" y="411"/>
                </a:lnTo>
                <a:lnTo>
                  <a:pt x="3457" y="411"/>
                </a:lnTo>
                <a:lnTo>
                  <a:pt x="3461" y="415"/>
                </a:lnTo>
                <a:lnTo>
                  <a:pt x="3464" y="415"/>
                </a:lnTo>
                <a:lnTo>
                  <a:pt x="3464" y="415"/>
                </a:lnTo>
                <a:lnTo>
                  <a:pt x="3464" y="415"/>
                </a:lnTo>
                <a:lnTo>
                  <a:pt x="3466" y="415"/>
                </a:lnTo>
                <a:lnTo>
                  <a:pt x="3468" y="415"/>
                </a:lnTo>
                <a:lnTo>
                  <a:pt x="3470" y="415"/>
                </a:lnTo>
                <a:lnTo>
                  <a:pt x="3470" y="417"/>
                </a:lnTo>
                <a:lnTo>
                  <a:pt x="3470" y="419"/>
                </a:lnTo>
                <a:lnTo>
                  <a:pt x="3472" y="419"/>
                </a:lnTo>
                <a:close/>
                <a:moveTo>
                  <a:pt x="3623" y="331"/>
                </a:moveTo>
                <a:lnTo>
                  <a:pt x="3627" y="331"/>
                </a:lnTo>
                <a:lnTo>
                  <a:pt x="3627" y="331"/>
                </a:lnTo>
                <a:lnTo>
                  <a:pt x="3631" y="331"/>
                </a:lnTo>
                <a:lnTo>
                  <a:pt x="3635" y="329"/>
                </a:lnTo>
                <a:lnTo>
                  <a:pt x="3642" y="329"/>
                </a:lnTo>
                <a:lnTo>
                  <a:pt x="3646" y="329"/>
                </a:lnTo>
                <a:lnTo>
                  <a:pt x="3646" y="327"/>
                </a:lnTo>
                <a:lnTo>
                  <a:pt x="3646" y="325"/>
                </a:lnTo>
                <a:lnTo>
                  <a:pt x="3644" y="323"/>
                </a:lnTo>
                <a:lnTo>
                  <a:pt x="3642" y="323"/>
                </a:lnTo>
                <a:lnTo>
                  <a:pt x="3640" y="321"/>
                </a:lnTo>
                <a:lnTo>
                  <a:pt x="3637" y="321"/>
                </a:lnTo>
                <a:lnTo>
                  <a:pt x="3637" y="319"/>
                </a:lnTo>
                <a:lnTo>
                  <a:pt x="3635" y="319"/>
                </a:lnTo>
                <a:lnTo>
                  <a:pt x="3627" y="321"/>
                </a:lnTo>
                <a:lnTo>
                  <a:pt x="3625" y="321"/>
                </a:lnTo>
                <a:lnTo>
                  <a:pt x="3623" y="323"/>
                </a:lnTo>
                <a:lnTo>
                  <a:pt x="3623" y="327"/>
                </a:lnTo>
                <a:lnTo>
                  <a:pt x="3621" y="329"/>
                </a:lnTo>
                <a:lnTo>
                  <a:pt x="3621" y="329"/>
                </a:lnTo>
                <a:lnTo>
                  <a:pt x="3621" y="331"/>
                </a:lnTo>
                <a:lnTo>
                  <a:pt x="3623" y="331"/>
                </a:lnTo>
                <a:lnTo>
                  <a:pt x="3623" y="331"/>
                </a:lnTo>
                <a:close/>
                <a:moveTo>
                  <a:pt x="3552" y="233"/>
                </a:moveTo>
                <a:lnTo>
                  <a:pt x="3549" y="233"/>
                </a:lnTo>
                <a:lnTo>
                  <a:pt x="3549" y="233"/>
                </a:lnTo>
                <a:lnTo>
                  <a:pt x="3545" y="235"/>
                </a:lnTo>
                <a:lnTo>
                  <a:pt x="3541" y="237"/>
                </a:lnTo>
                <a:lnTo>
                  <a:pt x="3528" y="239"/>
                </a:lnTo>
                <a:lnTo>
                  <a:pt x="3520" y="241"/>
                </a:lnTo>
                <a:lnTo>
                  <a:pt x="3518" y="241"/>
                </a:lnTo>
                <a:lnTo>
                  <a:pt x="3512" y="241"/>
                </a:lnTo>
                <a:lnTo>
                  <a:pt x="3510" y="241"/>
                </a:lnTo>
                <a:lnTo>
                  <a:pt x="3503" y="239"/>
                </a:lnTo>
                <a:lnTo>
                  <a:pt x="3499" y="239"/>
                </a:lnTo>
                <a:lnTo>
                  <a:pt x="3495" y="239"/>
                </a:lnTo>
                <a:lnTo>
                  <a:pt x="3493" y="239"/>
                </a:lnTo>
                <a:lnTo>
                  <a:pt x="3493" y="241"/>
                </a:lnTo>
                <a:lnTo>
                  <a:pt x="3493" y="243"/>
                </a:lnTo>
                <a:lnTo>
                  <a:pt x="3493" y="245"/>
                </a:lnTo>
                <a:lnTo>
                  <a:pt x="3491" y="245"/>
                </a:lnTo>
                <a:lnTo>
                  <a:pt x="3491" y="245"/>
                </a:lnTo>
                <a:lnTo>
                  <a:pt x="3489" y="245"/>
                </a:lnTo>
                <a:lnTo>
                  <a:pt x="3487" y="245"/>
                </a:lnTo>
                <a:lnTo>
                  <a:pt x="3487" y="245"/>
                </a:lnTo>
                <a:lnTo>
                  <a:pt x="3480" y="245"/>
                </a:lnTo>
                <a:lnTo>
                  <a:pt x="3478" y="245"/>
                </a:lnTo>
                <a:lnTo>
                  <a:pt x="3478" y="250"/>
                </a:lnTo>
                <a:lnTo>
                  <a:pt x="3474" y="250"/>
                </a:lnTo>
                <a:lnTo>
                  <a:pt x="3468" y="252"/>
                </a:lnTo>
                <a:lnTo>
                  <a:pt x="3464" y="252"/>
                </a:lnTo>
                <a:lnTo>
                  <a:pt x="3461" y="252"/>
                </a:lnTo>
                <a:lnTo>
                  <a:pt x="3461" y="252"/>
                </a:lnTo>
                <a:lnTo>
                  <a:pt x="3457" y="254"/>
                </a:lnTo>
                <a:lnTo>
                  <a:pt x="3453" y="256"/>
                </a:lnTo>
                <a:lnTo>
                  <a:pt x="3449" y="258"/>
                </a:lnTo>
                <a:lnTo>
                  <a:pt x="3449" y="260"/>
                </a:lnTo>
                <a:lnTo>
                  <a:pt x="3449" y="260"/>
                </a:lnTo>
                <a:lnTo>
                  <a:pt x="3445" y="262"/>
                </a:lnTo>
                <a:lnTo>
                  <a:pt x="3445" y="264"/>
                </a:lnTo>
                <a:lnTo>
                  <a:pt x="3443" y="266"/>
                </a:lnTo>
                <a:lnTo>
                  <a:pt x="3443" y="266"/>
                </a:lnTo>
                <a:lnTo>
                  <a:pt x="3438" y="266"/>
                </a:lnTo>
                <a:lnTo>
                  <a:pt x="3434" y="266"/>
                </a:lnTo>
                <a:lnTo>
                  <a:pt x="3434" y="266"/>
                </a:lnTo>
                <a:lnTo>
                  <a:pt x="3432" y="266"/>
                </a:lnTo>
                <a:lnTo>
                  <a:pt x="3430" y="269"/>
                </a:lnTo>
                <a:lnTo>
                  <a:pt x="3430" y="269"/>
                </a:lnTo>
                <a:lnTo>
                  <a:pt x="3432" y="271"/>
                </a:lnTo>
                <a:lnTo>
                  <a:pt x="3428" y="275"/>
                </a:lnTo>
                <a:lnTo>
                  <a:pt x="3426" y="275"/>
                </a:lnTo>
                <a:lnTo>
                  <a:pt x="3424" y="273"/>
                </a:lnTo>
                <a:lnTo>
                  <a:pt x="3424" y="273"/>
                </a:lnTo>
                <a:lnTo>
                  <a:pt x="3422" y="273"/>
                </a:lnTo>
                <a:lnTo>
                  <a:pt x="3420" y="273"/>
                </a:lnTo>
                <a:lnTo>
                  <a:pt x="3417" y="273"/>
                </a:lnTo>
                <a:lnTo>
                  <a:pt x="3415" y="273"/>
                </a:lnTo>
                <a:lnTo>
                  <a:pt x="3417" y="275"/>
                </a:lnTo>
                <a:lnTo>
                  <a:pt x="3417" y="275"/>
                </a:lnTo>
                <a:lnTo>
                  <a:pt x="3420" y="277"/>
                </a:lnTo>
                <a:lnTo>
                  <a:pt x="3424" y="277"/>
                </a:lnTo>
                <a:lnTo>
                  <a:pt x="3426" y="279"/>
                </a:lnTo>
                <a:lnTo>
                  <a:pt x="3426" y="279"/>
                </a:lnTo>
                <a:lnTo>
                  <a:pt x="3422" y="281"/>
                </a:lnTo>
                <a:lnTo>
                  <a:pt x="3417" y="283"/>
                </a:lnTo>
                <a:lnTo>
                  <a:pt x="3413" y="287"/>
                </a:lnTo>
                <a:lnTo>
                  <a:pt x="3413" y="287"/>
                </a:lnTo>
                <a:lnTo>
                  <a:pt x="3413" y="289"/>
                </a:lnTo>
                <a:lnTo>
                  <a:pt x="3413" y="289"/>
                </a:lnTo>
                <a:lnTo>
                  <a:pt x="3415" y="289"/>
                </a:lnTo>
                <a:lnTo>
                  <a:pt x="3417" y="289"/>
                </a:lnTo>
                <a:lnTo>
                  <a:pt x="3422" y="292"/>
                </a:lnTo>
                <a:lnTo>
                  <a:pt x="3420" y="292"/>
                </a:lnTo>
                <a:lnTo>
                  <a:pt x="3411" y="294"/>
                </a:lnTo>
                <a:lnTo>
                  <a:pt x="3409" y="294"/>
                </a:lnTo>
                <a:lnTo>
                  <a:pt x="3405" y="300"/>
                </a:lnTo>
                <a:lnTo>
                  <a:pt x="3403" y="302"/>
                </a:lnTo>
                <a:lnTo>
                  <a:pt x="3403" y="302"/>
                </a:lnTo>
                <a:lnTo>
                  <a:pt x="3401" y="304"/>
                </a:lnTo>
                <a:lnTo>
                  <a:pt x="3399" y="306"/>
                </a:lnTo>
                <a:lnTo>
                  <a:pt x="3399" y="306"/>
                </a:lnTo>
                <a:lnTo>
                  <a:pt x="3396" y="308"/>
                </a:lnTo>
                <a:lnTo>
                  <a:pt x="3392" y="308"/>
                </a:lnTo>
                <a:lnTo>
                  <a:pt x="3390" y="310"/>
                </a:lnTo>
                <a:lnTo>
                  <a:pt x="3388" y="310"/>
                </a:lnTo>
                <a:lnTo>
                  <a:pt x="3386" y="313"/>
                </a:lnTo>
                <a:lnTo>
                  <a:pt x="3388" y="315"/>
                </a:lnTo>
                <a:lnTo>
                  <a:pt x="3392" y="319"/>
                </a:lnTo>
                <a:lnTo>
                  <a:pt x="3392" y="321"/>
                </a:lnTo>
                <a:lnTo>
                  <a:pt x="3394" y="323"/>
                </a:lnTo>
                <a:lnTo>
                  <a:pt x="3399" y="321"/>
                </a:lnTo>
                <a:lnTo>
                  <a:pt x="3401" y="321"/>
                </a:lnTo>
                <a:lnTo>
                  <a:pt x="3405" y="321"/>
                </a:lnTo>
                <a:lnTo>
                  <a:pt x="3409" y="323"/>
                </a:lnTo>
                <a:lnTo>
                  <a:pt x="3413" y="323"/>
                </a:lnTo>
                <a:lnTo>
                  <a:pt x="3420" y="323"/>
                </a:lnTo>
                <a:lnTo>
                  <a:pt x="3422" y="325"/>
                </a:lnTo>
                <a:lnTo>
                  <a:pt x="3426" y="325"/>
                </a:lnTo>
                <a:lnTo>
                  <a:pt x="3428" y="325"/>
                </a:lnTo>
                <a:lnTo>
                  <a:pt x="3432" y="323"/>
                </a:lnTo>
                <a:lnTo>
                  <a:pt x="3436" y="319"/>
                </a:lnTo>
                <a:lnTo>
                  <a:pt x="3440" y="317"/>
                </a:lnTo>
                <a:lnTo>
                  <a:pt x="3440" y="315"/>
                </a:lnTo>
                <a:lnTo>
                  <a:pt x="3440" y="313"/>
                </a:lnTo>
                <a:lnTo>
                  <a:pt x="3438" y="310"/>
                </a:lnTo>
                <a:lnTo>
                  <a:pt x="3438" y="310"/>
                </a:lnTo>
                <a:lnTo>
                  <a:pt x="3440" y="310"/>
                </a:lnTo>
                <a:lnTo>
                  <a:pt x="3443" y="313"/>
                </a:lnTo>
                <a:lnTo>
                  <a:pt x="3443" y="313"/>
                </a:lnTo>
                <a:lnTo>
                  <a:pt x="3445" y="313"/>
                </a:lnTo>
                <a:lnTo>
                  <a:pt x="3445" y="310"/>
                </a:lnTo>
                <a:lnTo>
                  <a:pt x="3447" y="310"/>
                </a:lnTo>
                <a:lnTo>
                  <a:pt x="3447" y="308"/>
                </a:lnTo>
                <a:lnTo>
                  <a:pt x="3445" y="306"/>
                </a:lnTo>
                <a:lnTo>
                  <a:pt x="3445" y="306"/>
                </a:lnTo>
                <a:lnTo>
                  <a:pt x="3455" y="302"/>
                </a:lnTo>
                <a:lnTo>
                  <a:pt x="3457" y="300"/>
                </a:lnTo>
                <a:lnTo>
                  <a:pt x="3457" y="298"/>
                </a:lnTo>
                <a:lnTo>
                  <a:pt x="3457" y="296"/>
                </a:lnTo>
                <a:lnTo>
                  <a:pt x="3455" y="294"/>
                </a:lnTo>
                <a:lnTo>
                  <a:pt x="3455" y="292"/>
                </a:lnTo>
                <a:lnTo>
                  <a:pt x="3455" y="292"/>
                </a:lnTo>
                <a:lnTo>
                  <a:pt x="3461" y="292"/>
                </a:lnTo>
                <a:lnTo>
                  <a:pt x="3464" y="292"/>
                </a:lnTo>
                <a:lnTo>
                  <a:pt x="3464" y="292"/>
                </a:lnTo>
                <a:lnTo>
                  <a:pt x="3464" y="289"/>
                </a:lnTo>
                <a:lnTo>
                  <a:pt x="3466" y="287"/>
                </a:lnTo>
                <a:lnTo>
                  <a:pt x="3466" y="287"/>
                </a:lnTo>
                <a:lnTo>
                  <a:pt x="3466" y="285"/>
                </a:lnTo>
                <a:lnTo>
                  <a:pt x="3472" y="287"/>
                </a:lnTo>
                <a:lnTo>
                  <a:pt x="3472" y="287"/>
                </a:lnTo>
                <a:lnTo>
                  <a:pt x="3474" y="287"/>
                </a:lnTo>
                <a:lnTo>
                  <a:pt x="3474" y="287"/>
                </a:lnTo>
                <a:lnTo>
                  <a:pt x="3474" y="285"/>
                </a:lnTo>
                <a:lnTo>
                  <a:pt x="3474" y="285"/>
                </a:lnTo>
                <a:lnTo>
                  <a:pt x="3476" y="285"/>
                </a:lnTo>
                <a:lnTo>
                  <a:pt x="3478" y="285"/>
                </a:lnTo>
                <a:lnTo>
                  <a:pt x="3480" y="283"/>
                </a:lnTo>
                <a:lnTo>
                  <a:pt x="3480" y="281"/>
                </a:lnTo>
                <a:lnTo>
                  <a:pt x="3482" y="281"/>
                </a:lnTo>
                <a:lnTo>
                  <a:pt x="3484" y="279"/>
                </a:lnTo>
                <a:lnTo>
                  <a:pt x="3484" y="279"/>
                </a:lnTo>
                <a:lnTo>
                  <a:pt x="3480" y="279"/>
                </a:lnTo>
                <a:lnTo>
                  <a:pt x="3480" y="277"/>
                </a:lnTo>
                <a:lnTo>
                  <a:pt x="3484" y="275"/>
                </a:lnTo>
                <a:lnTo>
                  <a:pt x="3484" y="275"/>
                </a:lnTo>
                <a:lnTo>
                  <a:pt x="3487" y="275"/>
                </a:lnTo>
                <a:lnTo>
                  <a:pt x="3487" y="275"/>
                </a:lnTo>
                <a:lnTo>
                  <a:pt x="3489" y="275"/>
                </a:lnTo>
                <a:lnTo>
                  <a:pt x="3491" y="273"/>
                </a:lnTo>
                <a:lnTo>
                  <a:pt x="3493" y="271"/>
                </a:lnTo>
                <a:lnTo>
                  <a:pt x="3495" y="269"/>
                </a:lnTo>
                <a:lnTo>
                  <a:pt x="3497" y="269"/>
                </a:lnTo>
                <a:lnTo>
                  <a:pt x="3499" y="269"/>
                </a:lnTo>
                <a:lnTo>
                  <a:pt x="3501" y="269"/>
                </a:lnTo>
                <a:lnTo>
                  <a:pt x="3508" y="264"/>
                </a:lnTo>
                <a:lnTo>
                  <a:pt x="3520" y="260"/>
                </a:lnTo>
                <a:lnTo>
                  <a:pt x="3524" y="260"/>
                </a:lnTo>
                <a:lnTo>
                  <a:pt x="3531" y="258"/>
                </a:lnTo>
                <a:lnTo>
                  <a:pt x="3533" y="258"/>
                </a:lnTo>
                <a:lnTo>
                  <a:pt x="3539" y="256"/>
                </a:lnTo>
                <a:lnTo>
                  <a:pt x="3545" y="254"/>
                </a:lnTo>
                <a:lnTo>
                  <a:pt x="3552" y="254"/>
                </a:lnTo>
                <a:lnTo>
                  <a:pt x="3558" y="252"/>
                </a:lnTo>
                <a:lnTo>
                  <a:pt x="3568" y="250"/>
                </a:lnTo>
                <a:lnTo>
                  <a:pt x="3572" y="248"/>
                </a:lnTo>
                <a:lnTo>
                  <a:pt x="3577" y="245"/>
                </a:lnTo>
                <a:lnTo>
                  <a:pt x="3581" y="245"/>
                </a:lnTo>
                <a:lnTo>
                  <a:pt x="3583" y="243"/>
                </a:lnTo>
                <a:lnTo>
                  <a:pt x="3589" y="241"/>
                </a:lnTo>
                <a:lnTo>
                  <a:pt x="3596" y="239"/>
                </a:lnTo>
                <a:lnTo>
                  <a:pt x="3596" y="239"/>
                </a:lnTo>
                <a:lnTo>
                  <a:pt x="3602" y="235"/>
                </a:lnTo>
                <a:lnTo>
                  <a:pt x="3606" y="231"/>
                </a:lnTo>
                <a:lnTo>
                  <a:pt x="3606" y="231"/>
                </a:lnTo>
                <a:lnTo>
                  <a:pt x="3606" y="229"/>
                </a:lnTo>
                <a:lnTo>
                  <a:pt x="3606" y="227"/>
                </a:lnTo>
                <a:lnTo>
                  <a:pt x="3606" y="227"/>
                </a:lnTo>
                <a:lnTo>
                  <a:pt x="3606" y="224"/>
                </a:lnTo>
                <a:lnTo>
                  <a:pt x="3604" y="222"/>
                </a:lnTo>
                <a:lnTo>
                  <a:pt x="3600" y="220"/>
                </a:lnTo>
                <a:lnTo>
                  <a:pt x="3593" y="218"/>
                </a:lnTo>
                <a:lnTo>
                  <a:pt x="3587" y="218"/>
                </a:lnTo>
                <a:lnTo>
                  <a:pt x="3585" y="218"/>
                </a:lnTo>
                <a:lnTo>
                  <a:pt x="3583" y="220"/>
                </a:lnTo>
                <a:lnTo>
                  <a:pt x="3577" y="220"/>
                </a:lnTo>
                <a:lnTo>
                  <a:pt x="3568" y="224"/>
                </a:lnTo>
                <a:lnTo>
                  <a:pt x="3564" y="227"/>
                </a:lnTo>
                <a:lnTo>
                  <a:pt x="3564" y="229"/>
                </a:lnTo>
                <a:lnTo>
                  <a:pt x="3562" y="231"/>
                </a:lnTo>
                <a:lnTo>
                  <a:pt x="3560" y="231"/>
                </a:lnTo>
                <a:lnTo>
                  <a:pt x="3558" y="231"/>
                </a:lnTo>
                <a:lnTo>
                  <a:pt x="3558" y="231"/>
                </a:lnTo>
                <a:lnTo>
                  <a:pt x="3554" y="233"/>
                </a:lnTo>
                <a:lnTo>
                  <a:pt x="3552" y="233"/>
                </a:lnTo>
                <a:close/>
                <a:moveTo>
                  <a:pt x="3355" y="359"/>
                </a:moveTo>
                <a:lnTo>
                  <a:pt x="3355" y="361"/>
                </a:lnTo>
                <a:lnTo>
                  <a:pt x="3352" y="363"/>
                </a:lnTo>
                <a:lnTo>
                  <a:pt x="3352" y="365"/>
                </a:lnTo>
                <a:lnTo>
                  <a:pt x="3352" y="367"/>
                </a:lnTo>
                <a:lnTo>
                  <a:pt x="3355" y="369"/>
                </a:lnTo>
                <a:lnTo>
                  <a:pt x="3355" y="371"/>
                </a:lnTo>
                <a:lnTo>
                  <a:pt x="3357" y="373"/>
                </a:lnTo>
                <a:lnTo>
                  <a:pt x="3359" y="373"/>
                </a:lnTo>
                <a:lnTo>
                  <a:pt x="3361" y="375"/>
                </a:lnTo>
                <a:lnTo>
                  <a:pt x="3363" y="373"/>
                </a:lnTo>
                <a:lnTo>
                  <a:pt x="3367" y="373"/>
                </a:lnTo>
                <a:lnTo>
                  <a:pt x="3371" y="373"/>
                </a:lnTo>
                <a:lnTo>
                  <a:pt x="3373" y="373"/>
                </a:lnTo>
                <a:lnTo>
                  <a:pt x="3382" y="373"/>
                </a:lnTo>
                <a:lnTo>
                  <a:pt x="3382" y="373"/>
                </a:lnTo>
                <a:lnTo>
                  <a:pt x="3380" y="373"/>
                </a:lnTo>
                <a:lnTo>
                  <a:pt x="3380" y="375"/>
                </a:lnTo>
                <a:lnTo>
                  <a:pt x="3382" y="378"/>
                </a:lnTo>
                <a:lnTo>
                  <a:pt x="3384" y="378"/>
                </a:lnTo>
                <a:lnTo>
                  <a:pt x="3384" y="378"/>
                </a:lnTo>
                <a:lnTo>
                  <a:pt x="3384" y="380"/>
                </a:lnTo>
                <a:lnTo>
                  <a:pt x="3388" y="382"/>
                </a:lnTo>
                <a:lnTo>
                  <a:pt x="3392" y="384"/>
                </a:lnTo>
                <a:lnTo>
                  <a:pt x="3392" y="384"/>
                </a:lnTo>
                <a:lnTo>
                  <a:pt x="3388" y="384"/>
                </a:lnTo>
                <a:lnTo>
                  <a:pt x="3388" y="384"/>
                </a:lnTo>
                <a:lnTo>
                  <a:pt x="3388" y="386"/>
                </a:lnTo>
                <a:lnTo>
                  <a:pt x="3386" y="384"/>
                </a:lnTo>
                <a:lnTo>
                  <a:pt x="3384" y="386"/>
                </a:lnTo>
                <a:lnTo>
                  <a:pt x="3384" y="386"/>
                </a:lnTo>
                <a:lnTo>
                  <a:pt x="3384" y="388"/>
                </a:lnTo>
                <a:lnTo>
                  <a:pt x="3384" y="390"/>
                </a:lnTo>
                <a:lnTo>
                  <a:pt x="3382" y="390"/>
                </a:lnTo>
                <a:lnTo>
                  <a:pt x="3382" y="390"/>
                </a:lnTo>
                <a:lnTo>
                  <a:pt x="3386" y="392"/>
                </a:lnTo>
                <a:lnTo>
                  <a:pt x="3392" y="392"/>
                </a:lnTo>
                <a:lnTo>
                  <a:pt x="3394" y="394"/>
                </a:lnTo>
                <a:lnTo>
                  <a:pt x="3396" y="394"/>
                </a:lnTo>
                <a:lnTo>
                  <a:pt x="3399" y="394"/>
                </a:lnTo>
                <a:lnTo>
                  <a:pt x="3399" y="394"/>
                </a:lnTo>
                <a:lnTo>
                  <a:pt x="3399" y="394"/>
                </a:lnTo>
                <a:lnTo>
                  <a:pt x="3403" y="394"/>
                </a:lnTo>
                <a:lnTo>
                  <a:pt x="3405" y="396"/>
                </a:lnTo>
                <a:lnTo>
                  <a:pt x="3407" y="396"/>
                </a:lnTo>
                <a:lnTo>
                  <a:pt x="3415" y="394"/>
                </a:lnTo>
                <a:lnTo>
                  <a:pt x="3415" y="396"/>
                </a:lnTo>
                <a:lnTo>
                  <a:pt x="3415" y="396"/>
                </a:lnTo>
                <a:lnTo>
                  <a:pt x="3415" y="396"/>
                </a:lnTo>
                <a:lnTo>
                  <a:pt x="3417" y="396"/>
                </a:lnTo>
                <a:lnTo>
                  <a:pt x="3417" y="396"/>
                </a:lnTo>
                <a:lnTo>
                  <a:pt x="3420" y="396"/>
                </a:lnTo>
                <a:lnTo>
                  <a:pt x="3422" y="396"/>
                </a:lnTo>
                <a:lnTo>
                  <a:pt x="3422" y="396"/>
                </a:lnTo>
                <a:lnTo>
                  <a:pt x="3426" y="398"/>
                </a:lnTo>
                <a:lnTo>
                  <a:pt x="3426" y="398"/>
                </a:lnTo>
                <a:lnTo>
                  <a:pt x="3428" y="398"/>
                </a:lnTo>
                <a:lnTo>
                  <a:pt x="3426" y="396"/>
                </a:lnTo>
                <a:lnTo>
                  <a:pt x="3424" y="396"/>
                </a:lnTo>
                <a:lnTo>
                  <a:pt x="3424" y="394"/>
                </a:lnTo>
                <a:lnTo>
                  <a:pt x="3424" y="394"/>
                </a:lnTo>
                <a:lnTo>
                  <a:pt x="3426" y="394"/>
                </a:lnTo>
                <a:lnTo>
                  <a:pt x="3428" y="394"/>
                </a:lnTo>
                <a:lnTo>
                  <a:pt x="3428" y="396"/>
                </a:lnTo>
                <a:lnTo>
                  <a:pt x="3428" y="396"/>
                </a:lnTo>
                <a:lnTo>
                  <a:pt x="3436" y="398"/>
                </a:lnTo>
                <a:lnTo>
                  <a:pt x="3436" y="396"/>
                </a:lnTo>
                <a:lnTo>
                  <a:pt x="3436" y="396"/>
                </a:lnTo>
                <a:lnTo>
                  <a:pt x="3440" y="396"/>
                </a:lnTo>
                <a:lnTo>
                  <a:pt x="3443" y="394"/>
                </a:lnTo>
                <a:lnTo>
                  <a:pt x="3440" y="392"/>
                </a:lnTo>
                <a:lnTo>
                  <a:pt x="3440" y="392"/>
                </a:lnTo>
                <a:lnTo>
                  <a:pt x="3434" y="390"/>
                </a:lnTo>
                <a:lnTo>
                  <a:pt x="3432" y="388"/>
                </a:lnTo>
                <a:lnTo>
                  <a:pt x="3426" y="384"/>
                </a:lnTo>
                <a:lnTo>
                  <a:pt x="3420" y="378"/>
                </a:lnTo>
                <a:lnTo>
                  <a:pt x="3415" y="373"/>
                </a:lnTo>
                <a:lnTo>
                  <a:pt x="3413" y="369"/>
                </a:lnTo>
                <a:lnTo>
                  <a:pt x="3413" y="367"/>
                </a:lnTo>
                <a:lnTo>
                  <a:pt x="3411" y="365"/>
                </a:lnTo>
                <a:lnTo>
                  <a:pt x="3409" y="363"/>
                </a:lnTo>
                <a:lnTo>
                  <a:pt x="3409" y="361"/>
                </a:lnTo>
                <a:lnTo>
                  <a:pt x="3411" y="357"/>
                </a:lnTo>
                <a:lnTo>
                  <a:pt x="3411" y="357"/>
                </a:lnTo>
                <a:lnTo>
                  <a:pt x="3411" y="354"/>
                </a:lnTo>
                <a:lnTo>
                  <a:pt x="3411" y="352"/>
                </a:lnTo>
                <a:lnTo>
                  <a:pt x="3411" y="350"/>
                </a:lnTo>
                <a:lnTo>
                  <a:pt x="3409" y="350"/>
                </a:lnTo>
                <a:lnTo>
                  <a:pt x="3409" y="348"/>
                </a:lnTo>
                <a:lnTo>
                  <a:pt x="3411" y="346"/>
                </a:lnTo>
                <a:lnTo>
                  <a:pt x="3411" y="346"/>
                </a:lnTo>
                <a:lnTo>
                  <a:pt x="3411" y="344"/>
                </a:lnTo>
                <a:lnTo>
                  <a:pt x="3413" y="344"/>
                </a:lnTo>
                <a:lnTo>
                  <a:pt x="3415" y="342"/>
                </a:lnTo>
                <a:lnTo>
                  <a:pt x="3415" y="342"/>
                </a:lnTo>
                <a:lnTo>
                  <a:pt x="3415" y="340"/>
                </a:lnTo>
                <a:lnTo>
                  <a:pt x="3415" y="340"/>
                </a:lnTo>
                <a:lnTo>
                  <a:pt x="3420" y="340"/>
                </a:lnTo>
                <a:lnTo>
                  <a:pt x="3422" y="338"/>
                </a:lnTo>
                <a:lnTo>
                  <a:pt x="3422" y="338"/>
                </a:lnTo>
                <a:lnTo>
                  <a:pt x="3422" y="336"/>
                </a:lnTo>
                <a:lnTo>
                  <a:pt x="3422" y="333"/>
                </a:lnTo>
                <a:lnTo>
                  <a:pt x="3422" y="331"/>
                </a:lnTo>
                <a:lnTo>
                  <a:pt x="3424" y="329"/>
                </a:lnTo>
                <a:lnTo>
                  <a:pt x="3424" y="329"/>
                </a:lnTo>
                <a:lnTo>
                  <a:pt x="3426" y="327"/>
                </a:lnTo>
                <a:lnTo>
                  <a:pt x="3424" y="327"/>
                </a:lnTo>
                <a:lnTo>
                  <a:pt x="3422" y="327"/>
                </a:lnTo>
                <a:lnTo>
                  <a:pt x="3415" y="325"/>
                </a:lnTo>
                <a:lnTo>
                  <a:pt x="3409" y="325"/>
                </a:lnTo>
                <a:lnTo>
                  <a:pt x="3407" y="323"/>
                </a:lnTo>
                <a:lnTo>
                  <a:pt x="3403" y="323"/>
                </a:lnTo>
                <a:lnTo>
                  <a:pt x="3401" y="323"/>
                </a:lnTo>
                <a:lnTo>
                  <a:pt x="3401" y="323"/>
                </a:lnTo>
                <a:lnTo>
                  <a:pt x="3394" y="325"/>
                </a:lnTo>
                <a:lnTo>
                  <a:pt x="3392" y="325"/>
                </a:lnTo>
                <a:lnTo>
                  <a:pt x="3392" y="325"/>
                </a:lnTo>
                <a:lnTo>
                  <a:pt x="3388" y="325"/>
                </a:lnTo>
                <a:lnTo>
                  <a:pt x="3386" y="325"/>
                </a:lnTo>
                <a:lnTo>
                  <a:pt x="3384" y="327"/>
                </a:lnTo>
                <a:lnTo>
                  <a:pt x="3384" y="327"/>
                </a:lnTo>
                <a:lnTo>
                  <a:pt x="3380" y="327"/>
                </a:lnTo>
                <a:lnTo>
                  <a:pt x="3380" y="329"/>
                </a:lnTo>
                <a:lnTo>
                  <a:pt x="3378" y="329"/>
                </a:lnTo>
                <a:lnTo>
                  <a:pt x="3378" y="331"/>
                </a:lnTo>
                <a:lnTo>
                  <a:pt x="3380" y="333"/>
                </a:lnTo>
                <a:lnTo>
                  <a:pt x="3380" y="333"/>
                </a:lnTo>
                <a:lnTo>
                  <a:pt x="3382" y="336"/>
                </a:lnTo>
                <a:lnTo>
                  <a:pt x="3380" y="336"/>
                </a:lnTo>
                <a:lnTo>
                  <a:pt x="3378" y="336"/>
                </a:lnTo>
                <a:lnTo>
                  <a:pt x="3376" y="336"/>
                </a:lnTo>
                <a:lnTo>
                  <a:pt x="3373" y="336"/>
                </a:lnTo>
                <a:lnTo>
                  <a:pt x="3373" y="338"/>
                </a:lnTo>
                <a:lnTo>
                  <a:pt x="3369" y="340"/>
                </a:lnTo>
                <a:lnTo>
                  <a:pt x="3369" y="340"/>
                </a:lnTo>
                <a:lnTo>
                  <a:pt x="3369" y="340"/>
                </a:lnTo>
                <a:lnTo>
                  <a:pt x="3369" y="342"/>
                </a:lnTo>
                <a:lnTo>
                  <a:pt x="3371" y="342"/>
                </a:lnTo>
                <a:lnTo>
                  <a:pt x="3373" y="342"/>
                </a:lnTo>
                <a:lnTo>
                  <a:pt x="3373" y="344"/>
                </a:lnTo>
                <a:lnTo>
                  <a:pt x="3373" y="344"/>
                </a:lnTo>
                <a:lnTo>
                  <a:pt x="3373" y="346"/>
                </a:lnTo>
                <a:lnTo>
                  <a:pt x="3371" y="348"/>
                </a:lnTo>
                <a:lnTo>
                  <a:pt x="3371" y="348"/>
                </a:lnTo>
                <a:lnTo>
                  <a:pt x="3371" y="350"/>
                </a:lnTo>
                <a:lnTo>
                  <a:pt x="3371" y="352"/>
                </a:lnTo>
                <a:lnTo>
                  <a:pt x="3369" y="352"/>
                </a:lnTo>
                <a:lnTo>
                  <a:pt x="3369" y="352"/>
                </a:lnTo>
                <a:lnTo>
                  <a:pt x="3367" y="354"/>
                </a:lnTo>
                <a:lnTo>
                  <a:pt x="3367" y="354"/>
                </a:lnTo>
                <a:lnTo>
                  <a:pt x="3365" y="357"/>
                </a:lnTo>
                <a:lnTo>
                  <a:pt x="3365" y="357"/>
                </a:lnTo>
                <a:lnTo>
                  <a:pt x="3363" y="357"/>
                </a:lnTo>
                <a:lnTo>
                  <a:pt x="3359" y="357"/>
                </a:lnTo>
                <a:lnTo>
                  <a:pt x="3359" y="357"/>
                </a:lnTo>
                <a:lnTo>
                  <a:pt x="3357" y="359"/>
                </a:lnTo>
                <a:lnTo>
                  <a:pt x="3355" y="359"/>
                </a:lnTo>
                <a:close/>
                <a:moveTo>
                  <a:pt x="3461" y="124"/>
                </a:moveTo>
                <a:lnTo>
                  <a:pt x="3464" y="126"/>
                </a:lnTo>
                <a:lnTo>
                  <a:pt x="3466" y="126"/>
                </a:lnTo>
                <a:lnTo>
                  <a:pt x="3466" y="126"/>
                </a:lnTo>
                <a:lnTo>
                  <a:pt x="3468" y="126"/>
                </a:lnTo>
                <a:lnTo>
                  <a:pt x="3472" y="126"/>
                </a:lnTo>
                <a:lnTo>
                  <a:pt x="3476" y="124"/>
                </a:lnTo>
                <a:lnTo>
                  <a:pt x="3474" y="122"/>
                </a:lnTo>
                <a:lnTo>
                  <a:pt x="3470" y="120"/>
                </a:lnTo>
                <a:lnTo>
                  <a:pt x="3461" y="122"/>
                </a:lnTo>
                <a:lnTo>
                  <a:pt x="3461" y="122"/>
                </a:lnTo>
                <a:lnTo>
                  <a:pt x="3461" y="124"/>
                </a:lnTo>
                <a:close/>
                <a:moveTo>
                  <a:pt x="3570" y="392"/>
                </a:moveTo>
                <a:lnTo>
                  <a:pt x="3570" y="394"/>
                </a:lnTo>
                <a:lnTo>
                  <a:pt x="3570" y="394"/>
                </a:lnTo>
                <a:lnTo>
                  <a:pt x="3570" y="396"/>
                </a:lnTo>
                <a:lnTo>
                  <a:pt x="3570" y="398"/>
                </a:lnTo>
                <a:lnTo>
                  <a:pt x="3570" y="401"/>
                </a:lnTo>
                <a:lnTo>
                  <a:pt x="3572" y="401"/>
                </a:lnTo>
                <a:lnTo>
                  <a:pt x="3572" y="398"/>
                </a:lnTo>
                <a:lnTo>
                  <a:pt x="3570" y="394"/>
                </a:lnTo>
                <a:lnTo>
                  <a:pt x="3570" y="392"/>
                </a:lnTo>
                <a:lnTo>
                  <a:pt x="3570" y="392"/>
                </a:lnTo>
                <a:close/>
                <a:moveTo>
                  <a:pt x="3396" y="99"/>
                </a:moveTo>
                <a:lnTo>
                  <a:pt x="3399" y="99"/>
                </a:lnTo>
                <a:lnTo>
                  <a:pt x="3399" y="99"/>
                </a:lnTo>
                <a:lnTo>
                  <a:pt x="3401" y="99"/>
                </a:lnTo>
                <a:lnTo>
                  <a:pt x="3407" y="99"/>
                </a:lnTo>
                <a:lnTo>
                  <a:pt x="3413" y="101"/>
                </a:lnTo>
                <a:lnTo>
                  <a:pt x="3415" y="103"/>
                </a:lnTo>
                <a:lnTo>
                  <a:pt x="3417" y="103"/>
                </a:lnTo>
                <a:lnTo>
                  <a:pt x="3424" y="103"/>
                </a:lnTo>
                <a:lnTo>
                  <a:pt x="3430" y="103"/>
                </a:lnTo>
                <a:lnTo>
                  <a:pt x="3443" y="99"/>
                </a:lnTo>
                <a:lnTo>
                  <a:pt x="3443" y="99"/>
                </a:lnTo>
                <a:lnTo>
                  <a:pt x="3443" y="97"/>
                </a:lnTo>
                <a:lnTo>
                  <a:pt x="3432" y="95"/>
                </a:lnTo>
                <a:lnTo>
                  <a:pt x="3426" y="90"/>
                </a:lnTo>
                <a:lnTo>
                  <a:pt x="3422" y="90"/>
                </a:lnTo>
                <a:lnTo>
                  <a:pt x="3411" y="90"/>
                </a:lnTo>
                <a:lnTo>
                  <a:pt x="3401" y="86"/>
                </a:lnTo>
                <a:lnTo>
                  <a:pt x="3399" y="86"/>
                </a:lnTo>
                <a:lnTo>
                  <a:pt x="3396" y="92"/>
                </a:lnTo>
                <a:lnTo>
                  <a:pt x="3394" y="95"/>
                </a:lnTo>
                <a:lnTo>
                  <a:pt x="3394" y="95"/>
                </a:lnTo>
                <a:lnTo>
                  <a:pt x="3390" y="95"/>
                </a:lnTo>
                <a:lnTo>
                  <a:pt x="3390" y="97"/>
                </a:lnTo>
                <a:lnTo>
                  <a:pt x="3396" y="99"/>
                </a:lnTo>
                <a:close/>
                <a:moveTo>
                  <a:pt x="3686" y="336"/>
                </a:moveTo>
                <a:lnTo>
                  <a:pt x="3688" y="336"/>
                </a:lnTo>
                <a:lnTo>
                  <a:pt x="3690" y="338"/>
                </a:lnTo>
                <a:lnTo>
                  <a:pt x="3690" y="338"/>
                </a:lnTo>
                <a:lnTo>
                  <a:pt x="3690" y="336"/>
                </a:lnTo>
                <a:lnTo>
                  <a:pt x="3690" y="336"/>
                </a:lnTo>
                <a:lnTo>
                  <a:pt x="3690" y="333"/>
                </a:lnTo>
                <a:lnTo>
                  <a:pt x="3690" y="331"/>
                </a:lnTo>
                <a:lnTo>
                  <a:pt x="3694" y="331"/>
                </a:lnTo>
                <a:lnTo>
                  <a:pt x="3690" y="331"/>
                </a:lnTo>
                <a:lnTo>
                  <a:pt x="3688" y="329"/>
                </a:lnTo>
                <a:lnTo>
                  <a:pt x="3686" y="329"/>
                </a:lnTo>
                <a:lnTo>
                  <a:pt x="3684" y="329"/>
                </a:lnTo>
                <a:lnTo>
                  <a:pt x="3681" y="331"/>
                </a:lnTo>
                <a:lnTo>
                  <a:pt x="3681" y="333"/>
                </a:lnTo>
                <a:lnTo>
                  <a:pt x="3681" y="333"/>
                </a:lnTo>
                <a:lnTo>
                  <a:pt x="3686" y="336"/>
                </a:lnTo>
                <a:close/>
                <a:moveTo>
                  <a:pt x="3522" y="92"/>
                </a:moveTo>
                <a:lnTo>
                  <a:pt x="3518" y="95"/>
                </a:lnTo>
                <a:lnTo>
                  <a:pt x="3514" y="97"/>
                </a:lnTo>
                <a:lnTo>
                  <a:pt x="3514" y="97"/>
                </a:lnTo>
                <a:lnTo>
                  <a:pt x="3516" y="99"/>
                </a:lnTo>
                <a:lnTo>
                  <a:pt x="3520" y="101"/>
                </a:lnTo>
                <a:lnTo>
                  <a:pt x="3522" y="101"/>
                </a:lnTo>
                <a:lnTo>
                  <a:pt x="3526" y="101"/>
                </a:lnTo>
                <a:lnTo>
                  <a:pt x="3543" y="99"/>
                </a:lnTo>
                <a:lnTo>
                  <a:pt x="3549" y="97"/>
                </a:lnTo>
                <a:lnTo>
                  <a:pt x="3556" y="92"/>
                </a:lnTo>
                <a:lnTo>
                  <a:pt x="3556" y="92"/>
                </a:lnTo>
                <a:lnTo>
                  <a:pt x="3554" y="90"/>
                </a:lnTo>
                <a:lnTo>
                  <a:pt x="3556" y="88"/>
                </a:lnTo>
                <a:lnTo>
                  <a:pt x="3554" y="88"/>
                </a:lnTo>
                <a:lnTo>
                  <a:pt x="3552" y="86"/>
                </a:lnTo>
                <a:lnTo>
                  <a:pt x="3549" y="86"/>
                </a:lnTo>
                <a:lnTo>
                  <a:pt x="3547" y="84"/>
                </a:lnTo>
                <a:lnTo>
                  <a:pt x="3543" y="84"/>
                </a:lnTo>
                <a:lnTo>
                  <a:pt x="3539" y="84"/>
                </a:lnTo>
                <a:lnTo>
                  <a:pt x="3539" y="86"/>
                </a:lnTo>
                <a:lnTo>
                  <a:pt x="3539" y="88"/>
                </a:lnTo>
                <a:lnTo>
                  <a:pt x="3537" y="90"/>
                </a:lnTo>
                <a:lnTo>
                  <a:pt x="3537" y="90"/>
                </a:lnTo>
                <a:lnTo>
                  <a:pt x="3533" y="92"/>
                </a:lnTo>
                <a:lnTo>
                  <a:pt x="3528" y="92"/>
                </a:lnTo>
                <a:lnTo>
                  <a:pt x="3522" y="92"/>
                </a:lnTo>
                <a:close/>
                <a:moveTo>
                  <a:pt x="3415" y="84"/>
                </a:moveTo>
                <a:lnTo>
                  <a:pt x="3422" y="84"/>
                </a:lnTo>
                <a:lnTo>
                  <a:pt x="3424" y="84"/>
                </a:lnTo>
                <a:lnTo>
                  <a:pt x="3426" y="84"/>
                </a:lnTo>
                <a:lnTo>
                  <a:pt x="3428" y="84"/>
                </a:lnTo>
                <a:lnTo>
                  <a:pt x="3430" y="82"/>
                </a:lnTo>
                <a:lnTo>
                  <a:pt x="3436" y="84"/>
                </a:lnTo>
                <a:lnTo>
                  <a:pt x="3440" y="86"/>
                </a:lnTo>
                <a:lnTo>
                  <a:pt x="3445" y="86"/>
                </a:lnTo>
                <a:lnTo>
                  <a:pt x="3447" y="84"/>
                </a:lnTo>
                <a:lnTo>
                  <a:pt x="3449" y="82"/>
                </a:lnTo>
                <a:lnTo>
                  <a:pt x="3447" y="80"/>
                </a:lnTo>
                <a:lnTo>
                  <a:pt x="3447" y="78"/>
                </a:lnTo>
                <a:lnTo>
                  <a:pt x="3453" y="78"/>
                </a:lnTo>
                <a:lnTo>
                  <a:pt x="3455" y="78"/>
                </a:lnTo>
                <a:lnTo>
                  <a:pt x="3455" y="76"/>
                </a:lnTo>
                <a:lnTo>
                  <a:pt x="3449" y="74"/>
                </a:lnTo>
                <a:lnTo>
                  <a:pt x="3447" y="74"/>
                </a:lnTo>
                <a:lnTo>
                  <a:pt x="3445" y="71"/>
                </a:lnTo>
                <a:lnTo>
                  <a:pt x="3445" y="71"/>
                </a:lnTo>
                <a:lnTo>
                  <a:pt x="3440" y="71"/>
                </a:lnTo>
                <a:lnTo>
                  <a:pt x="3438" y="74"/>
                </a:lnTo>
                <a:lnTo>
                  <a:pt x="3434" y="74"/>
                </a:lnTo>
                <a:lnTo>
                  <a:pt x="3432" y="74"/>
                </a:lnTo>
                <a:lnTo>
                  <a:pt x="3430" y="76"/>
                </a:lnTo>
                <a:lnTo>
                  <a:pt x="3426" y="78"/>
                </a:lnTo>
                <a:lnTo>
                  <a:pt x="3422" y="80"/>
                </a:lnTo>
                <a:lnTo>
                  <a:pt x="3415" y="80"/>
                </a:lnTo>
                <a:lnTo>
                  <a:pt x="3411" y="80"/>
                </a:lnTo>
                <a:lnTo>
                  <a:pt x="3413" y="84"/>
                </a:lnTo>
                <a:lnTo>
                  <a:pt x="3415" y="84"/>
                </a:lnTo>
                <a:close/>
                <a:moveTo>
                  <a:pt x="3369" y="118"/>
                </a:moveTo>
                <a:lnTo>
                  <a:pt x="3369" y="118"/>
                </a:lnTo>
                <a:lnTo>
                  <a:pt x="3369" y="118"/>
                </a:lnTo>
                <a:lnTo>
                  <a:pt x="3373" y="118"/>
                </a:lnTo>
                <a:lnTo>
                  <a:pt x="3384" y="118"/>
                </a:lnTo>
                <a:lnTo>
                  <a:pt x="3386" y="118"/>
                </a:lnTo>
                <a:lnTo>
                  <a:pt x="3386" y="118"/>
                </a:lnTo>
                <a:lnTo>
                  <a:pt x="3388" y="115"/>
                </a:lnTo>
                <a:lnTo>
                  <a:pt x="3382" y="113"/>
                </a:lnTo>
                <a:lnTo>
                  <a:pt x="3380" y="111"/>
                </a:lnTo>
                <a:lnTo>
                  <a:pt x="3380" y="111"/>
                </a:lnTo>
                <a:lnTo>
                  <a:pt x="3378" y="111"/>
                </a:lnTo>
                <a:lnTo>
                  <a:pt x="3373" y="111"/>
                </a:lnTo>
                <a:lnTo>
                  <a:pt x="3371" y="113"/>
                </a:lnTo>
                <a:lnTo>
                  <a:pt x="3371" y="113"/>
                </a:lnTo>
                <a:lnTo>
                  <a:pt x="3369" y="113"/>
                </a:lnTo>
                <a:lnTo>
                  <a:pt x="3365" y="115"/>
                </a:lnTo>
                <a:lnTo>
                  <a:pt x="3365" y="115"/>
                </a:lnTo>
                <a:lnTo>
                  <a:pt x="3365" y="118"/>
                </a:lnTo>
                <a:lnTo>
                  <a:pt x="3369" y="118"/>
                </a:lnTo>
                <a:close/>
                <a:moveTo>
                  <a:pt x="3447" y="67"/>
                </a:moveTo>
                <a:lnTo>
                  <a:pt x="3453" y="67"/>
                </a:lnTo>
                <a:lnTo>
                  <a:pt x="3468" y="65"/>
                </a:lnTo>
                <a:lnTo>
                  <a:pt x="3468" y="65"/>
                </a:lnTo>
                <a:lnTo>
                  <a:pt x="3468" y="63"/>
                </a:lnTo>
                <a:lnTo>
                  <a:pt x="3466" y="61"/>
                </a:lnTo>
                <a:lnTo>
                  <a:pt x="3449" y="63"/>
                </a:lnTo>
                <a:lnTo>
                  <a:pt x="3447" y="63"/>
                </a:lnTo>
                <a:lnTo>
                  <a:pt x="3447" y="65"/>
                </a:lnTo>
                <a:lnTo>
                  <a:pt x="3447" y="67"/>
                </a:lnTo>
                <a:lnTo>
                  <a:pt x="3447" y="67"/>
                </a:lnTo>
                <a:lnTo>
                  <a:pt x="3447" y="67"/>
                </a:lnTo>
                <a:close/>
                <a:moveTo>
                  <a:pt x="3514" y="69"/>
                </a:moveTo>
                <a:lnTo>
                  <a:pt x="3514" y="69"/>
                </a:lnTo>
                <a:lnTo>
                  <a:pt x="3518" y="69"/>
                </a:lnTo>
                <a:lnTo>
                  <a:pt x="3528" y="71"/>
                </a:lnTo>
                <a:lnTo>
                  <a:pt x="3531" y="69"/>
                </a:lnTo>
                <a:lnTo>
                  <a:pt x="3533" y="69"/>
                </a:lnTo>
                <a:lnTo>
                  <a:pt x="3531" y="67"/>
                </a:lnTo>
                <a:lnTo>
                  <a:pt x="3531" y="67"/>
                </a:lnTo>
                <a:lnTo>
                  <a:pt x="3518" y="67"/>
                </a:lnTo>
                <a:lnTo>
                  <a:pt x="3510" y="67"/>
                </a:lnTo>
                <a:lnTo>
                  <a:pt x="3508" y="67"/>
                </a:lnTo>
                <a:lnTo>
                  <a:pt x="3514" y="69"/>
                </a:lnTo>
                <a:lnTo>
                  <a:pt x="3514" y="69"/>
                </a:lnTo>
                <a:close/>
                <a:moveTo>
                  <a:pt x="3489" y="92"/>
                </a:moveTo>
                <a:lnTo>
                  <a:pt x="3493" y="92"/>
                </a:lnTo>
                <a:lnTo>
                  <a:pt x="3499" y="90"/>
                </a:lnTo>
                <a:lnTo>
                  <a:pt x="3499" y="88"/>
                </a:lnTo>
                <a:lnTo>
                  <a:pt x="3497" y="88"/>
                </a:lnTo>
                <a:lnTo>
                  <a:pt x="3484" y="88"/>
                </a:lnTo>
                <a:lnTo>
                  <a:pt x="3478" y="90"/>
                </a:lnTo>
                <a:lnTo>
                  <a:pt x="3478" y="90"/>
                </a:lnTo>
                <a:lnTo>
                  <a:pt x="3478" y="92"/>
                </a:lnTo>
                <a:lnTo>
                  <a:pt x="3482" y="92"/>
                </a:lnTo>
                <a:lnTo>
                  <a:pt x="3489" y="92"/>
                </a:lnTo>
                <a:close/>
                <a:moveTo>
                  <a:pt x="3468" y="103"/>
                </a:moveTo>
                <a:lnTo>
                  <a:pt x="3466" y="105"/>
                </a:lnTo>
                <a:lnTo>
                  <a:pt x="3468" y="107"/>
                </a:lnTo>
                <a:lnTo>
                  <a:pt x="3468" y="107"/>
                </a:lnTo>
                <a:lnTo>
                  <a:pt x="3472" y="109"/>
                </a:lnTo>
                <a:lnTo>
                  <a:pt x="3476" y="109"/>
                </a:lnTo>
                <a:lnTo>
                  <a:pt x="3480" y="107"/>
                </a:lnTo>
                <a:lnTo>
                  <a:pt x="3487" y="109"/>
                </a:lnTo>
                <a:lnTo>
                  <a:pt x="3493" y="111"/>
                </a:lnTo>
                <a:lnTo>
                  <a:pt x="3495" y="107"/>
                </a:lnTo>
                <a:lnTo>
                  <a:pt x="3499" y="107"/>
                </a:lnTo>
                <a:lnTo>
                  <a:pt x="3501" y="105"/>
                </a:lnTo>
                <a:lnTo>
                  <a:pt x="3503" y="105"/>
                </a:lnTo>
                <a:lnTo>
                  <a:pt x="3508" y="103"/>
                </a:lnTo>
                <a:lnTo>
                  <a:pt x="3508" y="101"/>
                </a:lnTo>
                <a:lnTo>
                  <a:pt x="3510" y="101"/>
                </a:lnTo>
                <a:lnTo>
                  <a:pt x="3510" y="99"/>
                </a:lnTo>
                <a:lnTo>
                  <a:pt x="3508" y="97"/>
                </a:lnTo>
                <a:lnTo>
                  <a:pt x="3508" y="95"/>
                </a:lnTo>
                <a:lnTo>
                  <a:pt x="3503" y="95"/>
                </a:lnTo>
                <a:lnTo>
                  <a:pt x="3499" y="95"/>
                </a:lnTo>
                <a:lnTo>
                  <a:pt x="3495" y="95"/>
                </a:lnTo>
                <a:lnTo>
                  <a:pt x="3489" y="97"/>
                </a:lnTo>
                <a:lnTo>
                  <a:pt x="3484" y="97"/>
                </a:lnTo>
                <a:lnTo>
                  <a:pt x="3480" y="97"/>
                </a:lnTo>
                <a:lnTo>
                  <a:pt x="3480" y="97"/>
                </a:lnTo>
                <a:lnTo>
                  <a:pt x="3478" y="97"/>
                </a:lnTo>
                <a:lnTo>
                  <a:pt x="3472" y="97"/>
                </a:lnTo>
                <a:lnTo>
                  <a:pt x="3472" y="97"/>
                </a:lnTo>
                <a:lnTo>
                  <a:pt x="3470" y="99"/>
                </a:lnTo>
                <a:lnTo>
                  <a:pt x="3470" y="99"/>
                </a:lnTo>
                <a:lnTo>
                  <a:pt x="3468" y="101"/>
                </a:lnTo>
                <a:lnTo>
                  <a:pt x="3468" y="103"/>
                </a:lnTo>
                <a:close/>
                <a:moveTo>
                  <a:pt x="3834" y="294"/>
                </a:moveTo>
                <a:lnTo>
                  <a:pt x="3836" y="294"/>
                </a:lnTo>
                <a:lnTo>
                  <a:pt x="3836" y="292"/>
                </a:lnTo>
                <a:lnTo>
                  <a:pt x="3834" y="292"/>
                </a:lnTo>
                <a:lnTo>
                  <a:pt x="3832" y="292"/>
                </a:lnTo>
                <a:lnTo>
                  <a:pt x="3830" y="294"/>
                </a:lnTo>
                <a:lnTo>
                  <a:pt x="3830" y="294"/>
                </a:lnTo>
                <a:lnTo>
                  <a:pt x="3834" y="294"/>
                </a:lnTo>
                <a:close/>
                <a:moveTo>
                  <a:pt x="201" y="774"/>
                </a:moveTo>
                <a:lnTo>
                  <a:pt x="199" y="774"/>
                </a:lnTo>
                <a:lnTo>
                  <a:pt x="199" y="774"/>
                </a:lnTo>
                <a:lnTo>
                  <a:pt x="199" y="774"/>
                </a:lnTo>
                <a:lnTo>
                  <a:pt x="199" y="776"/>
                </a:lnTo>
                <a:lnTo>
                  <a:pt x="199" y="776"/>
                </a:lnTo>
                <a:lnTo>
                  <a:pt x="199" y="776"/>
                </a:lnTo>
                <a:lnTo>
                  <a:pt x="201" y="776"/>
                </a:lnTo>
                <a:lnTo>
                  <a:pt x="201" y="774"/>
                </a:lnTo>
                <a:lnTo>
                  <a:pt x="201" y="774"/>
                </a:lnTo>
                <a:lnTo>
                  <a:pt x="201" y="774"/>
                </a:lnTo>
                <a:lnTo>
                  <a:pt x="201" y="774"/>
                </a:lnTo>
                <a:close/>
                <a:moveTo>
                  <a:pt x="300" y="1575"/>
                </a:moveTo>
                <a:lnTo>
                  <a:pt x="298" y="1575"/>
                </a:lnTo>
                <a:lnTo>
                  <a:pt x="298" y="1575"/>
                </a:lnTo>
                <a:lnTo>
                  <a:pt x="300" y="1577"/>
                </a:lnTo>
                <a:lnTo>
                  <a:pt x="300" y="1575"/>
                </a:lnTo>
                <a:lnTo>
                  <a:pt x="300" y="1575"/>
                </a:lnTo>
                <a:lnTo>
                  <a:pt x="300" y="1575"/>
                </a:lnTo>
                <a:lnTo>
                  <a:pt x="300" y="1577"/>
                </a:lnTo>
                <a:lnTo>
                  <a:pt x="300" y="1577"/>
                </a:lnTo>
                <a:lnTo>
                  <a:pt x="300" y="1577"/>
                </a:lnTo>
                <a:lnTo>
                  <a:pt x="300" y="1577"/>
                </a:lnTo>
                <a:lnTo>
                  <a:pt x="300" y="1577"/>
                </a:lnTo>
                <a:lnTo>
                  <a:pt x="300" y="1577"/>
                </a:lnTo>
                <a:lnTo>
                  <a:pt x="300" y="1575"/>
                </a:lnTo>
                <a:lnTo>
                  <a:pt x="300" y="1575"/>
                </a:lnTo>
                <a:close/>
                <a:moveTo>
                  <a:pt x="245" y="755"/>
                </a:moveTo>
                <a:lnTo>
                  <a:pt x="243" y="755"/>
                </a:lnTo>
                <a:lnTo>
                  <a:pt x="243" y="755"/>
                </a:lnTo>
                <a:lnTo>
                  <a:pt x="241" y="755"/>
                </a:lnTo>
                <a:lnTo>
                  <a:pt x="241" y="755"/>
                </a:lnTo>
                <a:lnTo>
                  <a:pt x="239" y="751"/>
                </a:lnTo>
                <a:lnTo>
                  <a:pt x="239" y="751"/>
                </a:lnTo>
                <a:lnTo>
                  <a:pt x="239" y="749"/>
                </a:lnTo>
                <a:lnTo>
                  <a:pt x="237" y="749"/>
                </a:lnTo>
                <a:lnTo>
                  <a:pt x="235" y="749"/>
                </a:lnTo>
                <a:lnTo>
                  <a:pt x="235" y="749"/>
                </a:lnTo>
                <a:lnTo>
                  <a:pt x="230" y="751"/>
                </a:lnTo>
                <a:lnTo>
                  <a:pt x="228" y="753"/>
                </a:lnTo>
                <a:lnTo>
                  <a:pt x="226" y="753"/>
                </a:lnTo>
                <a:lnTo>
                  <a:pt x="224" y="753"/>
                </a:lnTo>
                <a:lnTo>
                  <a:pt x="224" y="753"/>
                </a:lnTo>
                <a:lnTo>
                  <a:pt x="222" y="757"/>
                </a:lnTo>
                <a:lnTo>
                  <a:pt x="220" y="757"/>
                </a:lnTo>
                <a:lnTo>
                  <a:pt x="218" y="757"/>
                </a:lnTo>
                <a:lnTo>
                  <a:pt x="218" y="759"/>
                </a:lnTo>
                <a:lnTo>
                  <a:pt x="218" y="759"/>
                </a:lnTo>
                <a:lnTo>
                  <a:pt x="220" y="761"/>
                </a:lnTo>
                <a:lnTo>
                  <a:pt x="220" y="761"/>
                </a:lnTo>
                <a:lnTo>
                  <a:pt x="220" y="761"/>
                </a:lnTo>
                <a:lnTo>
                  <a:pt x="224" y="761"/>
                </a:lnTo>
                <a:lnTo>
                  <a:pt x="224" y="761"/>
                </a:lnTo>
                <a:lnTo>
                  <a:pt x="226" y="761"/>
                </a:lnTo>
                <a:lnTo>
                  <a:pt x="226" y="761"/>
                </a:lnTo>
                <a:lnTo>
                  <a:pt x="228" y="759"/>
                </a:lnTo>
                <a:lnTo>
                  <a:pt x="228" y="759"/>
                </a:lnTo>
                <a:lnTo>
                  <a:pt x="230" y="757"/>
                </a:lnTo>
                <a:lnTo>
                  <a:pt x="239" y="757"/>
                </a:lnTo>
                <a:lnTo>
                  <a:pt x="239" y="757"/>
                </a:lnTo>
                <a:lnTo>
                  <a:pt x="241" y="755"/>
                </a:lnTo>
                <a:lnTo>
                  <a:pt x="245" y="757"/>
                </a:lnTo>
                <a:lnTo>
                  <a:pt x="245" y="757"/>
                </a:lnTo>
                <a:lnTo>
                  <a:pt x="245" y="755"/>
                </a:lnTo>
                <a:close/>
                <a:moveTo>
                  <a:pt x="210" y="765"/>
                </a:moveTo>
                <a:lnTo>
                  <a:pt x="210" y="765"/>
                </a:lnTo>
                <a:lnTo>
                  <a:pt x="210" y="765"/>
                </a:lnTo>
                <a:lnTo>
                  <a:pt x="210" y="765"/>
                </a:lnTo>
                <a:lnTo>
                  <a:pt x="207" y="765"/>
                </a:lnTo>
                <a:lnTo>
                  <a:pt x="207" y="765"/>
                </a:lnTo>
                <a:lnTo>
                  <a:pt x="207" y="767"/>
                </a:lnTo>
                <a:lnTo>
                  <a:pt x="210" y="767"/>
                </a:lnTo>
                <a:lnTo>
                  <a:pt x="210" y="767"/>
                </a:lnTo>
                <a:lnTo>
                  <a:pt x="210" y="767"/>
                </a:lnTo>
                <a:lnTo>
                  <a:pt x="212" y="765"/>
                </a:lnTo>
                <a:lnTo>
                  <a:pt x="212" y="765"/>
                </a:lnTo>
                <a:lnTo>
                  <a:pt x="210" y="765"/>
                </a:lnTo>
                <a:close/>
                <a:moveTo>
                  <a:pt x="207" y="642"/>
                </a:moveTo>
                <a:lnTo>
                  <a:pt x="207" y="640"/>
                </a:lnTo>
                <a:lnTo>
                  <a:pt x="205" y="640"/>
                </a:lnTo>
                <a:lnTo>
                  <a:pt x="205" y="640"/>
                </a:lnTo>
                <a:lnTo>
                  <a:pt x="203" y="640"/>
                </a:lnTo>
                <a:lnTo>
                  <a:pt x="201" y="640"/>
                </a:lnTo>
                <a:lnTo>
                  <a:pt x="201" y="640"/>
                </a:lnTo>
                <a:lnTo>
                  <a:pt x="201" y="637"/>
                </a:lnTo>
                <a:lnTo>
                  <a:pt x="199" y="637"/>
                </a:lnTo>
                <a:lnTo>
                  <a:pt x="197" y="640"/>
                </a:lnTo>
                <a:lnTo>
                  <a:pt x="197" y="640"/>
                </a:lnTo>
                <a:lnTo>
                  <a:pt x="197" y="640"/>
                </a:lnTo>
                <a:lnTo>
                  <a:pt x="195" y="640"/>
                </a:lnTo>
                <a:lnTo>
                  <a:pt x="193" y="640"/>
                </a:lnTo>
                <a:lnTo>
                  <a:pt x="191" y="640"/>
                </a:lnTo>
                <a:lnTo>
                  <a:pt x="191" y="642"/>
                </a:lnTo>
                <a:lnTo>
                  <a:pt x="184" y="642"/>
                </a:lnTo>
                <a:lnTo>
                  <a:pt x="184" y="642"/>
                </a:lnTo>
                <a:lnTo>
                  <a:pt x="182" y="642"/>
                </a:lnTo>
                <a:lnTo>
                  <a:pt x="184" y="644"/>
                </a:lnTo>
                <a:lnTo>
                  <a:pt x="186" y="646"/>
                </a:lnTo>
                <a:lnTo>
                  <a:pt x="189" y="648"/>
                </a:lnTo>
                <a:lnTo>
                  <a:pt x="193" y="650"/>
                </a:lnTo>
                <a:lnTo>
                  <a:pt x="197" y="650"/>
                </a:lnTo>
                <a:lnTo>
                  <a:pt x="199" y="650"/>
                </a:lnTo>
                <a:lnTo>
                  <a:pt x="201" y="652"/>
                </a:lnTo>
                <a:lnTo>
                  <a:pt x="201" y="652"/>
                </a:lnTo>
                <a:lnTo>
                  <a:pt x="201" y="652"/>
                </a:lnTo>
                <a:lnTo>
                  <a:pt x="201" y="650"/>
                </a:lnTo>
                <a:lnTo>
                  <a:pt x="201" y="650"/>
                </a:lnTo>
                <a:lnTo>
                  <a:pt x="203" y="650"/>
                </a:lnTo>
                <a:lnTo>
                  <a:pt x="205" y="650"/>
                </a:lnTo>
                <a:lnTo>
                  <a:pt x="210" y="648"/>
                </a:lnTo>
                <a:lnTo>
                  <a:pt x="210" y="648"/>
                </a:lnTo>
                <a:lnTo>
                  <a:pt x="207" y="646"/>
                </a:lnTo>
                <a:lnTo>
                  <a:pt x="207" y="646"/>
                </a:lnTo>
                <a:lnTo>
                  <a:pt x="207" y="644"/>
                </a:lnTo>
                <a:lnTo>
                  <a:pt x="207" y="644"/>
                </a:lnTo>
                <a:lnTo>
                  <a:pt x="207" y="642"/>
                </a:lnTo>
                <a:lnTo>
                  <a:pt x="207" y="642"/>
                </a:lnTo>
                <a:close/>
                <a:moveTo>
                  <a:pt x="54" y="811"/>
                </a:moveTo>
                <a:lnTo>
                  <a:pt x="54" y="811"/>
                </a:lnTo>
                <a:lnTo>
                  <a:pt x="57" y="814"/>
                </a:lnTo>
                <a:lnTo>
                  <a:pt x="59" y="811"/>
                </a:lnTo>
                <a:lnTo>
                  <a:pt x="57" y="811"/>
                </a:lnTo>
                <a:lnTo>
                  <a:pt x="54" y="811"/>
                </a:lnTo>
                <a:close/>
                <a:moveTo>
                  <a:pt x="151" y="717"/>
                </a:moveTo>
                <a:lnTo>
                  <a:pt x="151" y="717"/>
                </a:lnTo>
                <a:lnTo>
                  <a:pt x="149" y="717"/>
                </a:lnTo>
                <a:lnTo>
                  <a:pt x="149" y="717"/>
                </a:lnTo>
                <a:lnTo>
                  <a:pt x="151" y="719"/>
                </a:lnTo>
                <a:lnTo>
                  <a:pt x="151" y="719"/>
                </a:lnTo>
                <a:lnTo>
                  <a:pt x="153" y="717"/>
                </a:lnTo>
                <a:lnTo>
                  <a:pt x="153" y="717"/>
                </a:lnTo>
                <a:lnTo>
                  <a:pt x="151" y="717"/>
                </a:lnTo>
                <a:close/>
                <a:moveTo>
                  <a:pt x="163" y="577"/>
                </a:moveTo>
                <a:lnTo>
                  <a:pt x="163" y="575"/>
                </a:lnTo>
                <a:lnTo>
                  <a:pt x="159" y="572"/>
                </a:lnTo>
                <a:lnTo>
                  <a:pt x="157" y="572"/>
                </a:lnTo>
                <a:lnTo>
                  <a:pt x="155" y="572"/>
                </a:lnTo>
                <a:lnTo>
                  <a:pt x="153" y="572"/>
                </a:lnTo>
                <a:lnTo>
                  <a:pt x="151" y="572"/>
                </a:lnTo>
                <a:lnTo>
                  <a:pt x="151" y="572"/>
                </a:lnTo>
                <a:lnTo>
                  <a:pt x="151" y="570"/>
                </a:lnTo>
                <a:lnTo>
                  <a:pt x="149" y="570"/>
                </a:lnTo>
                <a:lnTo>
                  <a:pt x="145" y="570"/>
                </a:lnTo>
                <a:lnTo>
                  <a:pt x="145" y="568"/>
                </a:lnTo>
                <a:lnTo>
                  <a:pt x="145" y="568"/>
                </a:lnTo>
                <a:lnTo>
                  <a:pt x="142" y="566"/>
                </a:lnTo>
                <a:lnTo>
                  <a:pt x="142" y="566"/>
                </a:lnTo>
                <a:lnTo>
                  <a:pt x="140" y="566"/>
                </a:lnTo>
                <a:lnTo>
                  <a:pt x="138" y="564"/>
                </a:lnTo>
                <a:lnTo>
                  <a:pt x="136" y="566"/>
                </a:lnTo>
                <a:lnTo>
                  <a:pt x="134" y="566"/>
                </a:lnTo>
                <a:lnTo>
                  <a:pt x="132" y="568"/>
                </a:lnTo>
                <a:lnTo>
                  <a:pt x="130" y="568"/>
                </a:lnTo>
                <a:lnTo>
                  <a:pt x="128" y="566"/>
                </a:lnTo>
                <a:lnTo>
                  <a:pt x="126" y="566"/>
                </a:lnTo>
                <a:lnTo>
                  <a:pt x="124" y="566"/>
                </a:lnTo>
                <a:lnTo>
                  <a:pt x="124" y="566"/>
                </a:lnTo>
                <a:lnTo>
                  <a:pt x="122" y="564"/>
                </a:lnTo>
                <a:lnTo>
                  <a:pt x="119" y="564"/>
                </a:lnTo>
                <a:lnTo>
                  <a:pt x="119" y="568"/>
                </a:lnTo>
                <a:lnTo>
                  <a:pt x="119" y="568"/>
                </a:lnTo>
                <a:lnTo>
                  <a:pt x="119" y="570"/>
                </a:lnTo>
                <a:lnTo>
                  <a:pt x="119" y="570"/>
                </a:lnTo>
                <a:lnTo>
                  <a:pt x="119" y="572"/>
                </a:lnTo>
                <a:lnTo>
                  <a:pt x="122" y="572"/>
                </a:lnTo>
                <a:lnTo>
                  <a:pt x="124" y="572"/>
                </a:lnTo>
                <a:lnTo>
                  <a:pt x="124" y="572"/>
                </a:lnTo>
                <a:lnTo>
                  <a:pt x="126" y="572"/>
                </a:lnTo>
                <a:lnTo>
                  <a:pt x="128" y="572"/>
                </a:lnTo>
                <a:lnTo>
                  <a:pt x="130" y="570"/>
                </a:lnTo>
                <a:lnTo>
                  <a:pt x="132" y="570"/>
                </a:lnTo>
                <a:lnTo>
                  <a:pt x="132" y="570"/>
                </a:lnTo>
                <a:lnTo>
                  <a:pt x="136" y="572"/>
                </a:lnTo>
                <a:lnTo>
                  <a:pt x="138" y="572"/>
                </a:lnTo>
                <a:lnTo>
                  <a:pt x="140" y="575"/>
                </a:lnTo>
                <a:lnTo>
                  <a:pt x="140" y="575"/>
                </a:lnTo>
                <a:lnTo>
                  <a:pt x="140" y="577"/>
                </a:lnTo>
                <a:lnTo>
                  <a:pt x="142" y="577"/>
                </a:lnTo>
                <a:lnTo>
                  <a:pt x="142" y="577"/>
                </a:lnTo>
                <a:lnTo>
                  <a:pt x="145" y="577"/>
                </a:lnTo>
                <a:lnTo>
                  <a:pt x="147" y="579"/>
                </a:lnTo>
                <a:lnTo>
                  <a:pt x="147" y="579"/>
                </a:lnTo>
                <a:lnTo>
                  <a:pt x="149" y="579"/>
                </a:lnTo>
                <a:lnTo>
                  <a:pt x="149" y="581"/>
                </a:lnTo>
                <a:lnTo>
                  <a:pt x="149" y="581"/>
                </a:lnTo>
                <a:lnTo>
                  <a:pt x="151" y="581"/>
                </a:lnTo>
                <a:lnTo>
                  <a:pt x="151" y="581"/>
                </a:lnTo>
                <a:lnTo>
                  <a:pt x="151" y="579"/>
                </a:lnTo>
                <a:lnTo>
                  <a:pt x="153" y="579"/>
                </a:lnTo>
                <a:lnTo>
                  <a:pt x="155" y="577"/>
                </a:lnTo>
                <a:lnTo>
                  <a:pt x="157" y="577"/>
                </a:lnTo>
                <a:lnTo>
                  <a:pt x="161" y="577"/>
                </a:lnTo>
                <a:lnTo>
                  <a:pt x="163" y="577"/>
                </a:lnTo>
                <a:close/>
                <a:moveTo>
                  <a:pt x="176" y="780"/>
                </a:moveTo>
                <a:lnTo>
                  <a:pt x="174" y="778"/>
                </a:lnTo>
                <a:lnTo>
                  <a:pt x="172" y="778"/>
                </a:lnTo>
                <a:lnTo>
                  <a:pt x="172" y="780"/>
                </a:lnTo>
                <a:lnTo>
                  <a:pt x="170" y="780"/>
                </a:lnTo>
                <a:lnTo>
                  <a:pt x="170" y="780"/>
                </a:lnTo>
                <a:lnTo>
                  <a:pt x="168" y="782"/>
                </a:lnTo>
                <a:lnTo>
                  <a:pt x="168" y="782"/>
                </a:lnTo>
                <a:lnTo>
                  <a:pt x="168" y="784"/>
                </a:lnTo>
                <a:lnTo>
                  <a:pt x="168" y="784"/>
                </a:lnTo>
                <a:lnTo>
                  <a:pt x="168" y="784"/>
                </a:lnTo>
                <a:lnTo>
                  <a:pt x="168" y="784"/>
                </a:lnTo>
                <a:lnTo>
                  <a:pt x="166" y="784"/>
                </a:lnTo>
                <a:lnTo>
                  <a:pt x="166" y="784"/>
                </a:lnTo>
                <a:lnTo>
                  <a:pt x="163" y="784"/>
                </a:lnTo>
                <a:lnTo>
                  <a:pt x="163" y="786"/>
                </a:lnTo>
                <a:lnTo>
                  <a:pt x="163" y="786"/>
                </a:lnTo>
                <a:lnTo>
                  <a:pt x="163" y="788"/>
                </a:lnTo>
                <a:lnTo>
                  <a:pt x="161" y="788"/>
                </a:lnTo>
                <a:lnTo>
                  <a:pt x="161" y="788"/>
                </a:lnTo>
                <a:lnTo>
                  <a:pt x="161" y="791"/>
                </a:lnTo>
                <a:lnTo>
                  <a:pt x="159" y="791"/>
                </a:lnTo>
                <a:lnTo>
                  <a:pt x="159" y="793"/>
                </a:lnTo>
                <a:lnTo>
                  <a:pt x="157" y="793"/>
                </a:lnTo>
                <a:lnTo>
                  <a:pt x="159" y="793"/>
                </a:lnTo>
                <a:lnTo>
                  <a:pt x="163" y="791"/>
                </a:lnTo>
                <a:lnTo>
                  <a:pt x="163" y="791"/>
                </a:lnTo>
                <a:lnTo>
                  <a:pt x="166" y="788"/>
                </a:lnTo>
                <a:lnTo>
                  <a:pt x="166" y="788"/>
                </a:lnTo>
                <a:lnTo>
                  <a:pt x="166" y="788"/>
                </a:lnTo>
                <a:lnTo>
                  <a:pt x="168" y="788"/>
                </a:lnTo>
                <a:lnTo>
                  <a:pt x="168" y="786"/>
                </a:lnTo>
                <a:lnTo>
                  <a:pt x="170" y="784"/>
                </a:lnTo>
                <a:lnTo>
                  <a:pt x="174" y="782"/>
                </a:lnTo>
                <a:lnTo>
                  <a:pt x="176" y="782"/>
                </a:lnTo>
                <a:lnTo>
                  <a:pt x="176" y="782"/>
                </a:lnTo>
                <a:lnTo>
                  <a:pt x="176" y="780"/>
                </a:lnTo>
                <a:lnTo>
                  <a:pt x="176" y="780"/>
                </a:lnTo>
                <a:close/>
                <a:moveTo>
                  <a:pt x="197" y="776"/>
                </a:moveTo>
                <a:lnTo>
                  <a:pt x="195" y="776"/>
                </a:lnTo>
                <a:lnTo>
                  <a:pt x="195" y="776"/>
                </a:lnTo>
                <a:lnTo>
                  <a:pt x="195" y="774"/>
                </a:lnTo>
                <a:lnTo>
                  <a:pt x="199" y="772"/>
                </a:lnTo>
                <a:lnTo>
                  <a:pt x="199" y="772"/>
                </a:lnTo>
                <a:lnTo>
                  <a:pt x="197" y="770"/>
                </a:lnTo>
                <a:lnTo>
                  <a:pt x="197" y="770"/>
                </a:lnTo>
                <a:lnTo>
                  <a:pt x="197" y="770"/>
                </a:lnTo>
                <a:lnTo>
                  <a:pt x="197" y="772"/>
                </a:lnTo>
                <a:lnTo>
                  <a:pt x="195" y="772"/>
                </a:lnTo>
                <a:lnTo>
                  <a:pt x="195" y="774"/>
                </a:lnTo>
                <a:lnTo>
                  <a:pt x="195" y="772"/>
                </a:lnTo>
                <a:lnTo>
                  <a:pt x="193" y="770"/>
                </a:lnTo>
                <a:lnTo>
                  <a:pt x="193" y="770"/>
                </a:lnTo>
                <a:lnTo>
                  <a:pt x="193" y="770"/>
                </a:lnTo>
                <a:lnTo>
                  <a:pt x="191" y="770"/>
                </a:lnTo>
                <a:lnTo>
                  <a:pt x="189" y="772"/>
                </a:lnTo>
                <a:lnTo>
                  <a:pt x="189" y="772"/>
                </a:lnTo>
                <a:lnTo>
                  <a:pt x="186" y="772"/>
                </a:lnTo>
                <a:lnTo>
                  <a:pt x="186" y="772"/>
                </a:lnTo>
                <a:lnTo>
                  <a:pt x="186" y="774"/>
                </a:lnTo>
                <a:lnTo>
                  <a:pt x="186" y="774"/>
                </a:lnTo>
                <a:lnTo>
                  <a:pt x="186" y="774"/>
                </a:lnTo>
                <a:lnTo>
                  <a:pt x="189" y="774"/>
                </a:lnTo>
                <a:lnTo>
                  <a:pt x="189" y="774"/>
                </a:lnTo>
                <a:lnTo>
                  <a:pt x="191" y="774"/>
                </a:lnTo>
                <a:lnTo>
                  <a:pt x="191" y="776"/>
                </a:lnTo>
                <a:lnTo>
                  <a:pt x="193" y="776"/>
                </a:lnTo>
                <a:lnTo>
                  <a:pt x="191" y="776"/>
                </a:lnTo>
                <a:lnTo>
                  <a:pt x="191" y="778"/>
                </a:lnTo>
                <a:lnTo>
                  <a:pt x="191" y="778"/>
                </a:lnTo>
                <a:lnTo>
                  <a:pt x="191" y="778"/>
                </a:lnTo>
                <a:lnTo>
                  <a:pt x="191" y="776"/>
                </a:lnTo>
                <a:lnTo>
                  <a:pt x="189" y="776"/>
                </a:lnTo>
                <a:lnTo>
                  <a:pt x="189" y="776"/>
                </a:lnTo>
                <a:lnTo>
                  <a:pt x="186" y="778"/>
                </a:lnTo>
                <a:lnTo>
                  <a:pt x="186" y="780"/>
                </a:lnTo>
                <a:lnTo>
                  <a:pt x="184" y="780"/>
                </a:lnTo>
                <a:lnTo>
                  <a:pt x="182" y="780"/>
                </a:lnTo>
                <a:lnTo>
                  <a:pt x="180" y="782"/>
                </a:lnTo>
                <a:lnTo>
                  <a:pt x="178" y="782"/>
                </a:lnTo>
                <a:lnTo>
                  <a:pt x="178" y="782"/>
                </a:lnTo>
                <a:lnTo>
                  <a:pt x="176" y="784"/>
                </a:lnTo>
                <a:lnTo>
                  <a:pt x="176" y="784"/>
                </a:lnTo>
                <a:lnTo>
                  <a:pt x="178" y="784"/>
                </a:lnTo>
                <a:lnTo>
                  <a:pt x="180" y="784"/>
                </a:lnTo>
                <a:lnTo>
                  <a:pt x="180" y="784"/>
                </a:lnTo>
                <a:lnTo>
                  <a:pt x="180" y="784"/>
                </a:lnTo>
                <a:lnTo>
                  <a:pt x="182" y="784"/>
                </a:lnTo>
                <a:lnTo>
                  <a:pt x="182" y="784"/>
                </a:lnTo>
                <a:lnTo>
                  <a:pt x="182" y="782"/>
                </a:lnTo>
                <a:lnTo>
                  <a:pt x="184" y="782"/>
                </a:lnTo>
                <a:lnTo>
                  <a:pt x="184" y="782"/>
                </a:lnTo>
                <a:lnTo>
                  <a:pt x="184" y="782"/>
                </a:lnTo>
                <a:lnTo>
                  <a:pt x="186" y="782"/>
                </a:lnTo>
                <a:lnTo>
                  <a:pt x="189" y="780"/>
                </a:lnTo>
                <a:lnTo>
                  <a:pt x="191" y="780"/>
                </a:lnTo>
                <a:lnTo>
                  <a:pt x="191" y="780"/>
                </a:lnTo>
                <a:lnTo>
                  <a:pt x="193" y="780"/>
                </a:lnTo>
                <a:lnTo>
                  <a:pt x="195" y="778"/>
                </a:lnTo>
                <a:lnTo>
                  <a:pt x="197" y="776"/>
                </a:lnTo>
                <a:lnTo>
                  <a:pt x="197" y="776"/>
                </a:lnTo>
                <a:lnTo>
                  <a:pt x="199" y="776"/>
                </a:lnTo>
                <a:lnTo>
                  <a:pt x="197" y="776"/>
                </a:lnTo>
                <a:lnTo>
                  <a:pt x="197" y="776"/>
                </a:lnTo>
                <a:close/>
                <a:moveTo>
                  <a:pt x="149" y="793"/>
                </a:moveTo>
                <a:lnTo>
                  <a:pt x="147" y="793"/>
                </a:lnTo>
                <a:lnTo>
                  <a:pt x="145" y="793"/>
                </a:lnTo>
                <a:lnTo>
                  <a:pt x="145" y="793"/>
                </a:lnTo>
                <a:lnTo>
                  <a:pt x="145" y="793"/>
                </a:lnTo>
                <a:lnTo>
                  <a:pt x="147" y="793"/>
                </a:lnTo>
                <a:lnTo>
                  <a:pt x="149" y="793"/>
                </a:lnTo>
                <a:lnTo>
                  <a:pt x="149" y="793"/>
                </a:lnTo>
                <a:lnTo>
                  <a:pt x="149" y="793"/>
                </a:lnTo>
                <a:lnTo>
                  <a:pt x="149" y="793"/>
                </a:lnTo>
                <a:lnTo>
                  <a:pt x="149" y="793"/>
                </a:lnTo>
                <a:close/>
                <a:moveTo>
                  <a:pt x="300" y="1310"/>
                </a:moveTo>
                <a:lnTo>
                  <a:pt x="300" y="1310"/>
                </a:lnTo>
                <a:lnTo>
                  <a:pt x="300" y="1308"/>
                </a:lnTo>
                <a:lnTo>
                  <a:pt x="300" y="1308"/>
                </a:lnTo>
                <a:lnTo>
                  <a:pt x="300" y="1306"/>
                </a:lnTo>
                <a:lnTo>
                  <a:pt x="295" y="1306"/>
                </a:lnTo>
                <a:lnTo>
                  <a:pt x="293" y="1308"/>
                </a:lnTo>
                <a:lnTo>
                  <a:pt x="293" y="1310"/>
                </a:lnTo>
                <a:lnTo>
                  <a:pt x="293" y="1310"/>
                </a:lnTo>
                <a:lnTo>
                  <a:pt x="295" y="1310"/>
                </a:lnTo>
                <a:lnTo>
                  <a:pt x="295" y="1313"/>
                </a:lnTo>
                <a:lnTo>
                  <a:pt x="298" y="1313"/>
                </a:lnTo>
                <a:lnTo>
                  <a:pt x="298" y="1313"/>
                </a:lnTo>
                <a:lnTo>
                  <a:pt x="300" y="1310"/>
                </a:lnTo>
                <a:lnTo>
                  <a:pt x="300" y="1310"/>
                </a:lnTo>
                <a:close/>
                <a:moveTo>
                  <a:pt x="295" y="749"/>
                </a:moveTo>
                <a:lnTo>
                  <a:pt x="295" y="749"/>
                </a:lnTo>
                <a:lnTo>
                  <a:pt x="295" y="749"/>
                </a:lnTo>
                <a:lnTo>
                  <a:pt x="298" y="749"/>
                </a:lnTo>
                <a:lnTo>
                  <a:pt x="298" y="747"/>
                </a:lnTo>
                <a:lnTo>
                  <a:pt x="295" y="747"/>
                </a:lnTo>
                <a:lnTo>
                  <a:pt x="295" y="747"/>
                </a:lnTo>
                <a:lnTo>
                  <a:pt x="295" y="747"/>
                </a:lnTo>
                <a:lnTo>
                  <a:pt x="295" y="747"/>
                </a:lnTo>
                <a:lnTo>
                  <a:pt x="295" y="749"/>
                </a:lnTo>
                <a:lnTo>
                  <a:pt x="295" y="749"/>
                </a:lnTo>
                <a:lnTo>
                  <a:pt x="295" y="749"/>
                </a:lnTo>
                <a:lnTo>
                  <a:pt x="295" y="749"/>
                </a:lnTo>
                <a:lnTo>
                  <a:pt x="295" y="749"/>
                </a:lnTo>
                <a:close/>
                <a:moveTo>
                  <a:pt x="258" y="751"/>
                </a:moveTo>
                <a:lnTo>
                  <a:pt x="256" y="751"/>
                </a:lnTo>
                <a:lnTo>
                  <a:pt x="254" y="751"/>
                </a:lnTo>
                <a:lnTo>
                  <a:pt x="256" y="753"/>
                </a:lnTo>
                <a:lnTo>
                  <a:pt x="256" y="753"/>
                </a:lnTo>
                <a:lnTo>
                  <a:pt x="256" y="753"/>
                </a:lnTo>
                <a:lnTo>
                  <a:pt x="256" y="753"/>
                </a:lnTo>
                <a:lnTo>
                  <a:pt x="258" y="753"/>
                </a:lnTo>
                <a:lnTo>
                  <a:pt x="258" y="751"/>
                </a:lnTo>
                <a:lnTo>
                  <a:pt x="258" y="751"/>
                </a:lnTo>
                <a:lnTo>
                  <a:pt x="258" y="751"/>
                </a:lnTo>
                <a:close/>
                <a:moveTo>
                  <a:pt x="293" y="1939"/>
                </a:moveTo>
                <a:lnTo>
                  <a:pt x="293" y="1939"/>
                </a:lnTo>
                <a:lnTo>
                  <a:pt x="291" y="1939"/>
                </a:lnTo>
                <a:lnTo>
                  <a:pt x="291" y="1939"/>
                </a:lnTo>
                <a:lnTo>
                  <a:pt x="291" y="1941"/>
                </a:lnTo>
                <a:lnTo>
                  <a:pt x="293" y="1941"/>
                </a:lnTo>
                <a:lnTo>
                  <a:pt x="293" y="1941"/>
                </a:lnTo>
                <a:lnTo>
                  <a:pt x="293" y="1941"/>
                </a:lnTo>
                <a:lnTo>
                  <a:pt x="293" y="1941"/>
                </a:lnTo>
                <a:lnTo>
                  <a:pt x="293" y="1939"/>
                </a:lnTo>
                <a:lnTo>
                  <a:pt x="293" y="1939"/>
                </a:lnTo>
                <a:close/>
                <a:moveTo>
                  <a:pt x="298" y="751"/>
                </a:moveTo>
                <a:lnTo>
                  <a:pt x="300" y="751"/>
                </a:lnTo>
                <a:lnTo>
                  <a:pt x="300" y="751"/>
                </a:lnTo>
                <a:lnTo>
                  <a:pt x="300" y="749"/>
                </a:lnTo>
                <a:lnTo>
                  <a:pt x="298" y="749"/>
                </a:lnTo>
                <a:lnTo>
                  <a:pt x="298" y="749"/>
                </a:lnTo>
                <a:lnTo>
                  <a:pt x="298" y="751"/>
                </a:lnTo>
                <a:lnTo>
                  <a:pt x="298" y="751"/>
                </a:lnTo>
                <a:close/>
                <a:moveTo>
                  <a:pt x="281" y="744"/>
                </a:moveTo>
                <a:lnTo>
                  <a:pt x="281" y="742"/>
                </a:lnTo>
                <a:lnTo>
                  <a:pt x="281" y="742"/>
                </a:lnTo>
                <a:lnTo>
                  <a:pt x="281" y="742"/>
                </a:lnTo>
                <a:lnTo>
                  <a:pt x="281" y="744"/>
                </a:lnTo>
                <a:lnTo>
                  <a:pt x="281" y="744"/>
                </a:lnTo>
                <a:lnTo>
                  <a:pt x="281" y="744"/>
                </a:lnTo>
                <a:lnTo>
                  <a:pt x="281" y="742"/>
                </a:lnTo>
                <a:lnTo>
                  <a:pt x="281" y="742"/>
                </a:lnTo>
                <a:lnTo>
                  <a:pt x="279" y="742"/>
                </a:lnTo>
                <a:lnTo>
                  <a:pt x="279" y="742"/>
                </a:lnTo>
                <a:lnTo>
                  <a:pt x="279" y="742"/>
                </a:lnTo>
                <a:lnTo>
                  <a:pt x="277" y="744"/>
                </a:lnTo>
                <a:lnTo>
                  <a:pt x="277" y="744"/>
                </a:lnTo>
                <a:lnTo>
                  <a:pt x="279" y="747"/>
                </a:lnTo>
                <a:lnTo>
                  <a:pt x="279" y="747"/>
                </a:lnTo>
                <a:lnTo>
                  <a:pt x="279" y="747"/>
                </a:lnTo>
                <a:lnTo>
                  <a:pt x="279" y="747"/>
                </a:lnTo>
                <a:lnTo>
                  <a:pt x="281" y="747"/>
                </a:lnTo>
                <a:lnTo>
                  <a:pt x="283" y="747"/>
                </a:lnTo>
                <a:lnTo>
                  <a:pt x="283" y="747"/>
                </a:lnTo>
                <a:lnTo>
                  <a:pt x="283" y="747"/>
                </a:lnTo>
                <a:lnTo>
                  <a:pt x="281" y="744"/>
                </a:lnTo>
                <a:close/>
                <a:moveTo>
                  <a:pt x="283" y="742"/>
                </a:moveTo>
                <a:lnTo>
                  <a:pt x="283" y="744"/>
                </a:lnTo>
                <a:lnTo>
                  <a:pt x="283" y="744"/>
                </a:lnTo>
                <a:lnTo>
                  <a:pt x="285" y="744"/>
                </a:lnTo>
                <a:lnTo>
                  <a:pt x="285" y="744"/>
                </a:lnTo>
                <a:lnTo>
                  <a:pt x="285" y="742"/>
                </a:lnTo>
                <a:lnTo>
                  <a:pt x="283" y="742"/>
                </a:lnTo>
                <a:close/>
                <a:moveTo>
                  <a:pt x="291" y="747"/>
                </a:moveTo>
                <a:lnTo>
                  <a:pt x="291" y="744"/>
                </a:lnTo>
                <a:lnTo>
                  <a:pt x="291" y="744"/>
                </a:lnTo>
                <a:lnTo>
                  <a:pt x="291" y="744"/>
                </a:lnTo>
                <a:lnTo>
                  <a:pt x="289" y="747"/>
                </a:lnTo>
                <a:lnTo>
                  <a:pt x="289" y="747"/>
                </a:lnTo>
                <a:lnTo>
                  <a:pt x="289" y="747"/>
                </a:lnTo>
                <a:lnTo>
                  <a:pt x="287" y="749"/>
                </a:lnTo>
                <a:lnTo>
                  <a:pt x="287" y="749"/>
                </a:lnTo>
                <a:lnTo>
                  <a:pt x="287" y="749"/>
                </a:lnTo>
                <a:lnTo>
                  <a:pt x="287" y="749"/>
                </a:lnTo>
                <a:lnTo>
                  <a:pt x="287" y="751"/>
                </a:lnTo>
                <a:lnTo>
                  <a:pt x="287" y="753"/>
                </a:lnTo>
                <a:lnTo>
                  <a:pt x="287" y="751"/>
                </a:lnTo>
                <a:lnTo>
                  <a:pt x="289" y="749"/>
                </a:lnTo>
                <a:lnTo>
                  <a:pt x="289" y="749"/>
                </a:lnTo>
                <a:lnTo>
                  <a:pt x="291" y="749"/>
                </a:lnTo>
                <a:lnTo>
                  <a:pt x="291" y="749"/>
                </a:lnTo>
                <a:lnTo>
                  <a:pt x="291" y="749"/>
                </a:lnTo>
                <a:lnTo>
                  <a:pt x="291" y="747"/>
                </a:lnTo>
                <a:lnTo>
                  <a:pt x="291" y="747"/>
                </a:lnTo>
                <a:lnTo>
                  <a:pt x="291" y="747"/>
                </a:lnTo>
                <a:close/>
                <a:moveTo>
                  <a:pt x="287" y="1310"/>
                </a:moveTo>
                <a:lnTo>
                  <a:pt x="287" y="1313"/>
                </a:lnTo>
                <a:lnTo>
                  <a:pt x="287" y="1313"/>
                </a:lnTo>
                <a:lnTo>
                  <a:pt x="287" y="1313"/>
                </a:lnTo>
                <a:lnTo>
                  <a:pt x="287" y="1313"/>
                </a:lnTo>
                <a:lnTo>
                  <a:pt x="287" y="1313"/>
                </a:lnTo>
                <a:lnTo>
                  <a:pt x="287" y="1313"/>
                </a:lnTo>
                <a:lnTo>
                  <a:pt x="289" y="1313"/>
                </a:lnTo>
                <a:lnTo>
                  <a:pt x="289" y="1310"/>
                </a:lnTo>
                <a:lnTo>
                  <a:pt x="289" y="1310"/>
                </a:lnTo>
                <a:lnTo>
                  <a:pt x="289" y="1310"/>
                </a:lnTo>
                <a:lnTo>
                  <a:pt x="287" y="1310"/>
                </a:lnTo>
                <a:close/>
                <a:moveTo>
                  <a:pt x="205" y="767"/>
                </a:moveTo>
                <a:lnTo>
                  <a:pt x="205" y="765"/>
                </a:lnTo>
                <a:lnTo>
                  <a:pt x="203" y="765"/>
                </a:lnTo>
                <a:lnTo>
                  <a:pt x="203" y="765"/>
                </a:lnTo>
                <a:lnTo>
                  <a:pt x="201" y="767"/>
                </a:lnTo>
                <a:lnTo>
                  <a:pt x="201" y="767"/>
                </a:lnTo>
                <a:lnTo>
                  <a:pt x="201" y="767"/>
                </a:lnTo>
                <a:lnTo>
                  <a:pt x="201" y="770"/>
                </a:lnTo>
                <a:lnTo>
                  <a:pt x="203" y="770"/>
                </a:lnTo>
                <a:lnTo>
                  <a:pt x="203" y="770"/>
                </a:lnTo>
                <a:lnTo>
                  <a:pt x="203" y="770"/>
                </a:lnTo>
                <a:lnTo>
                  <a:pt x="205" y="770"/>
                </a:lnTo>
                <a:lnTo>
                  <a:pt x="205" y="770"/>
                </a:lnTo>
                <a:lnTo>
                  <a:pt x="207" y="767"/>
                </a:lnTo>
                <a:lnTo>
                  <a:pt x="207" y="767"/>
                </a:lnTo>
                <a:lnTo>
                  <a:pt x="207" y="767"/>
                </a:lnTo>
                <a:lnTo>
                  <a:pt x="205" y="767"/>
                </a:lnTo>
                <a:close/>
                <a:moveTo>
                  <a:pt x="84" y="805"/>
                </a:moveTo>
                <a:lnTo>
                  <a:pt x="86" y="805"/>
                </a:lnTo>
                <a:lnTo>
                  <a:pt x="86" y="803"/>
                </a:lnTo>
                <a:lnTo>
                  <a:pt x="86" y="803"/>
                </a:lnTo>
                <a:lnTo>
                  <a:pt x="86" y="801"/>
                </a:lnTo>
                <a:lnTo>
                  <a:pt x="84" y="801"/>
                </a:lnTo>
                <a:lnTo>
                  <a:pt x="82" y="801"/>
                </a:lnTo>
                <a:lnTo>
                  <a:pt x="82" y="803"/>
                </a:lnTo>
                <a:lnTo>
                  <a:pt x="80" y="803"/>
                </a:lnTo>
                <a:lnTo>
                  <a:pt x="82" y="803"/>
                </a:lnTo>
                <a:lnTo>
                  <a:pt x="84" y="803"/>
                </a:lnTo>
                <a:lnTo>
                  <a:pt x="82" y="805"/>
                </a:lnTo>
                <a:lnTo>
                  <a:pt x="80" y="805"/>
                </a:lnTo>
                <a:lnTo>
                  <a:pt x="78" y="807"/>
                </a:lnTo>
                <a:lnTo>
                  <a:pt x="73" y="807"/>
                </a:lnTo>
                <a:lnTo>
                  <a:pt x="71" y="807"/>
                </a:lnTo>
                <a:lnTo>
                  <a:pt x="69" y="807"/>
                </a:lnTo>
                <a:lnTo>
                  <a:pt x="69" y="809"/>
                </a:lnTo>
                <a:lnTo>
                  <a:pt x="69" y="809"/>
                </a:lnTo>
                <a:lnTo>
                  <a:pt x="78" y="807"/>
                </a:lnTo>
                <a:lnTo>
                  <a:pt x="82" y="807"/>
                </a:lnTo>
                <a:lnTo>
                  <a:pt x="86" y="807"/>
                </a:lnTo>
                <a:lnTo>
                  <a:pt x="84" y="805"/>
                </a:lnTo>
                <a:lnTo>
                  <a:pt x="84" y="805"/>
                </a:lnTo>
                <a:close/>
                <a:moveTo>
                  <a:pt x="101" y="807"/>
                </a:moveTo>
                <a:lnTo>
                  <a:pt x="96" y="807"/>
                </a:lnTo>
                <a:lnTo>
                  <a:pt x="94" y="807"/>
                </a:lnTo>
                <a:lnTo>
                  <a:pt x="92" y="805"/>
                </a:lnTo>
                <a:lnTo>
                  <a:pt x="90" y="807"/>
                </a:lnTo>
                <a:lnTo>
                  <a:pt x="90" y="807"/>
                </a:lnTo>
                <a:lnTo>
                  <a:pt x="88" y="807"/>
                </a:lnTo>
                <a:lnTo>
                  <a:pt x="88" y="807"/>
                </a:lnTo>
                <a:lnTo>
                  <a:pt x="88" y="807"/>
                </a:lnTo>
                <a:lnTo>
                  <a:pt x="88" y="807"/>
                </a:lnTo>
                <a:lnTo>
                  <a:pt x="88" y="807"/>
                </a:lnTo>
                <a:lnTo>
                  <a:pt x="90" y="807"/>
                </a:lnTo>
                <a:lnTo>
                  <a:pt x="92" y="807"/>
                </a:lnTo>
                <a:lnTo>
                  <a:pt x="94" y="807"/>
                </a:lnTo>
                <a:lnTo>
                  <a:pt x="96" y="807"/>
                </a:lnTo>
                <a:lnTo>
                  <a:pt x="98" y="807"/>
                </a:lnTo>
                <a:lnTo>
                  <a:pt x="98" y="807"/>
                </a:lnTo>
                <a:lnTo>
                  <a:pt x="101" y="807"/>
                </a:lnTo>
                <a:lnTo>
                  <a:pt x="101" y="807"/>
                </a:lnTo>
                <a:lnTo>
                  <a:pt x="101" y="807"/>
                </a:lnTo>
                <a:close/>
                <a:moveTo>
                  <a:pt x="86" y="1902"/>
                </a:moveTo>
                <a:lnTo>
                  <a:pt x="86" y="1902"/>
                </a:lnTo>
                <a:lnTo>
                  <a:pt x="86" y="1902"/>
                </a:lnTo>
                <a:lnTo>
                  <a:pt x="86" y="1902"/>
                </a:lnTo>
                <a:lnTo>
                  <a:pt x="88" y="1902"/>
                </a:lnTo>
                <a:lnTo>
                  <a:pt x="88" y="1902"/>
                </a:lnTo>
                <a:lnTo>
                  <a:pt x="88" y="1902"/>
                </a:lnTo>
                <a:lnTo>
                  <a:pt x="88" y="1902"/>
                </a:lnTo>
                <a:lnTo>
                  <a:pt x="88" y="1902"/>
                </a:lnTo>
                <a:lnTo>
                  <a:pt x="86" y="1902"/>
                </a:lnTo>
                <a:close/>
                <a:moveTo>
                  <a:pt x="111" y="803"/>
                </a:moveTo>
                <a:lnTo>
                  <a:pt x="111" y="801"/>
                </a:lnTo>
                <a:lnTo>
                  <a:pt x="109" y="801"/>
                </a:lnTo>
                <a:lnTo>
                  <a:pt x="109" y="803"/>
                </a:lnTo>
                <a:lnTo>
                  <a:pt x="107" y="803"/>
                </a:lnTo>
                <a:lnTo>
                  <a:pt x="107" y="803"/>
                </a:lnTo>
                <a:lnTo>
                  <a:pt x="109" y="803"/>
                </a:lnTo>
                <a:lnTo>
                  <a:pt x="109" y="803"/>
                </a:lnTo>
                <a:lnTo>
                  <a:pt x="111" y="803"/>
                </a:lnTo>
                <a:close/>
                <a:moveTo>
                  <a:pt x="111" y="640"/>
                </a:moveTo>
                <a:lnTo>
                  <a:pt x="113" y="640"/>
                </a:lnTo>
                <a:lnTo>
                  <a:pt x="111" y="640"/>
                </a:lnTo>
                <a:lnTo>
                  <a:pt x="111" y="637"/>
                </a:lnTo>
                <a:lnTo>
                  <a:pt x="109" y="637"/>
                </a:lnTo>
                <a:lnTo>
                  <a:pt x="105" y="637"/>
                </a:lnTo>
                <a:lnTo>
                  <a:pt x="103" y="635"/>
                </a:lnTo>
                <a:lnTo>
                  <a:pt x="103" y="633"/>
                </a:lnTo>
                <a:lnTo>
                  <a:pt x="101" y="635"/>
                </a:lnTo>
                <a:lnTo>
                  <a:pt x="101" y="635"/>
                </a:lnTo>
                <a:lnTo>
                  <a:pt x="103" y="637"/>
                </a:lnTo>
                <a:lnTo>
                  <a:pt x="107" y="640"/>
                </a:lnTo>
                <a:lnTo>
                  <a:pt x="111" y="640"/>
                </a:lnTo>
                <a:close/>
                <a:moveTo>
                  <a:pt x="80" y="1698"/>
                </a:moveTo>
                <a:lnTo>
                  <a:pt x="80" y="1698"/>
                </a:lnTo>
                <a:lnTo>
                  <a:pt x="80" y="1698"/>
                </a:lnTo>
                <a:lnTo>
                  <a:pt x="80" y="1698"/>
                </a:lnTo>
                <a:lnTo>
                  <a:pt x="80" y="1698"/>
                </a:lnTo>
                <a:lnTo>
                  <a:pt x="80" y="1698"/>
                </a:lnTo>
                <a:lnTo>
                  <a:pt x="80" y="1698"/>
                </a:lnTo>
                <a:lnTo>
                  <a:pt x="80" y="1698"/>
                </a:lnTo>
                <a:lnTo>
                  <a:pt x="80" y="1698"/>
                </a:lnTo>
                <a:lnTo>
                  <a:pt x="80" y="1698"/>
                </a:lnTo>
                <a:lnTo>
                  <a:pt x="80" y="1698"/>
                </a:lnTo>
                <a:lnTo>
                  <a:pt x="80" y="1698"/>
                </a:lnTo>
                <a:lnTo>
                  <a:pt x="80" y="1698"/>
                </a:lnTo>
                <a:lnTo>
                  <a:pt x="80" y="1698"/>
                </a:lnTo>
                <a:close/>
                <a:moveTo>
                  <a:pt x="71" y="1939"/>
                </a:moveTo>
                <a:lnTo>
                  <a:pt x="69" y="1939"/>
                </a:lnTo>
                <a:lnTo>
                  <a:pt x="69" y="1939"/>
                </a:lnTo>
                <a:lnTo>
                  <a:pt x="69" y="1939"/>
                </a:lnTo>
                <a:lnTo>
                  <a:pt x="69" y="1939"/>
                </a:lnTo>
                <a:lnTo>
                  <a:pt x="67" y="1939"/>
                </a:lnTo>
                <a:lnTo>
                  <a:pt x="67" y="1939"/>
                </a:lnTo>
                <a:lnTo>
                  <a:pt x="67" y="1937"/>
                </a:lnTo>
                <a:lnTo>
                  <a:pt x="67" y="1939"/>
                </a:lnTo>
                <a:lnTo>
                  <a:pt x="67" y="1939"/>
                </a:lnTo>
                <a:lnTo>
                  <a:pt x="69" y="1939"/>
                </a:lnTo>
                <a:lnTo>
                  <a:pt x="69" y="1941"/>
                </a:lnTo>
                <a:lnTo>
                  <a:pt x="71" y="1939"/>
                </a:lnTo>
                <a:lnTo>
                  <a:pt x="71" y="1939"/>
                </a:lnTo>
                <a:lnTo>
                  <a:pt x="71" y="1939"/>
                </a:lnTo>
                <a:lnTo>
                  <a:pt x="71" y="1939"/>
                </a:lnTo>
                <a:close/>
                <a:moveTo>
                  <a:pt x="57" y="807"/>
                </a:moveTo>
                <a:lnTo>
                  <a:pt x="57" y="807"/>
                </a:lnTo>
                <a:lnTo>
                  <a:pt x="57" y="807"/>
                </a:lnTo>
                <a:lnTo>
                  <a:pt x="54" y="807"/>
                </a:lnTo>
                <a:lnTo>
                  <a:pt x="54" y="807"/>
                </a:lnTo>
                <a:lnTo>
                  <a:pt x="57" y="809"/>
                </a:lnTo>
                <a:lnTo>
                  <a:pt x="57" y="809"/>
                </a:lnTo>
                <a:lnTo>
                  <a:pt x="59" y="809"/>
                </a:lnTo>
                <a:lnTo>
                  <a:pt x="59" y="809"/>
                </a:lnTo>
                <a:lnTo>
                  <a:pt x="59" y="807"/>
                </a:lnTo>
                <a:lnTo>
                  <a:pt x="57" y="807"/>
                </a:lnTo>
                <a:close/>
                <a:moveTo>
                  <a:pt x="1452" y="700"/>
                </a:moveTo>
                <a:lnTo>
                  <a:pt x="1452" y="698"/>
                </a:lnTo>
                <a:lnTo>
                  <a:pt x="1452" y="698"/>
                </a:lnTo>
                <a:lnTo>
                  <a:pt x="1452" y="698"/>
                </a:lnTo>
                <a:lnTo>
                  <a:pt x="1452" y="698"/>
                </a:lnTo>
                <a:lnTo>
                  <a:pt x="1452" y="698"/>
                </a:lnTo>
                <a:lnTo>
                  <a:pt x="1452" y="696"/>
                </a:lnTo>
                <a:lnTo>
                  <a:pt x="1452" y="698"/>
                </a:lnTo>
                <a:lnTo>
                  <a:pt x="1452" y="698"/>
                </a:lnTo>
                <a:lnTo>
                  <a:pt x="1452" y="698"/>
                </a:lnTo>
                <a:lnTo>
                  <a:pt x="1452" y="698"/>
                </a:lnTo>
                <a:lnTo>
                  <a:pt x="1452" y="700"/>
                </a:lnTo>
                <a:lnTo>
                  <a:pt x="1452" y="700"/>
                </a:lnTo>
                <a:lnTo>
                  <a:pt x="1452" y="700"/>
                </a:lnTo>
                <a:close/>
                <a:moveTo>
                  <a:pt x="147" y="1906"/>
                </a:moveTo>
                <a:lnTo>
                  <a:pt x="147" y="1908"/>
                </a:lnTo>
                <a:lnTo>
                  <a:pt x="147" y="1908"/>
                </a:lnTo>
                <a:lnTo>
                  <a:pt x="147" y="1910"/>
                </a:lnTo>
                <a:lnTo>
                  <a:pt x="149" y="1908"/>
                </a:lnTo>
                <a:lnTo>
                  <a:pt x="149" y="1908"/>
                </a:lnTo>
                <a:lnTo>
                  <a:pt x="147" y="1906"/>
                </a:lnTo>
                <a:lnTo>
                  <a:pt x="147" y="1906"/>
                </a:lnTo>
                <a:close/>
                <a:moveTo>
                  <a:pt x="73" y="1941"/>
                </a:moveTo>
                <a:lnTo>
                  <a:pt x="73" y="1944"/>
                </a:lnTo>
                <a:lnTo>
                  <a:pt x="73" y="1944"/>
                </a:lnTo>
                <a:lnTo>
                  <a:pt x="73" y="1941"/>
                </a:lnTo>
                <a:lnTo>
                  <a:pt x="73" y="1941"/>
                </a:lnTo>
                <a:lnTo>
                  <a:pt x="73" y="1941"/>
                </a:lnTo>
                <a:close/>
                <a:moveTo>
                  <a:pt x="134" y="1837"/>
                </a:moveTo>
                <a:lnTo>
                  <a:pt x="132" y="1839"/>
                </a:lnTo>
                <a:lnTo>
                  <a:pt x="134" y="1839"/>
                </a:lnTo>
                <a:lnTo>
                  <a:pt x="134" y="1839"/>
                </a:lnTo>
                <a:lnTo>
                  <a:pt x="136" y="1837"/>
                </a:lnTo>
                <a:lnTo>
                  <a:pt x="136" y="1837"/>
                </a:lnTo>
                <a:lnTo>
                  <a:pt x="134" y="1837"/>
                </a:lnTo>
                <a:lnTo>
                  <a:pt x="134" y="1837"/>
                </a:lnTo>
                <a:close/>
                <a:moveTo>
                  <a:pt x="130" y="1675"/>
                </a:moveTo>
                <a:lnTo>
                  <a:pt x="130" y="1675"/>
                </a:lnTo>
                <a:lnTo>
                  <a:pt x="130" y="1675"/>
                </a:lnTo>
                <a:lnTo>
                  <a:pt x="130" y="1675"/>
                </a:lnTo>
                <a:lnTo>
                  <a:pt x="130" y="1675"/>
                </a:lnTo>
                <a:lnTo>
                  <a:pt x="130" y="1675"/>
                </a:lnTo>
                <a:lnTo>
                  <a:pt x="130" y="1675"/>
                </a:lnTo>
                <a:close/>
                <a:moveTo>
                  <a:pt x="134" y="799"/>
                </a:moveTo>
                <a:lnTo>
                  <a:pt x="134" y="797"/>
                </a:lnTo>
                <a:lnTo>
                  <a:pt x="134" y="797"/>
                </a:lnTo>
                <a:lnTo>
                  <a:pt x="136" y="797"/>
                </a:lnTo>
                <a:lnTo>
                  <a:pt x="136" y="797"/>
                </a:lnTo>
                <a:lnTo>
                  <a:pt x="136" y="797"/>
                </a:lnTo>
                <a:lnTo>
                  <a:pt x="136" y="797"/>
                </a:lnTo>
                <a:lnTo>
                  <a:pt x="136" y="795"/>
                </a:lnTo>
                <a:lnTo>
                  <a:pt x="134" y="795"/>
                </a:lnTo>
                <a:lnTo>
                  <a:pt x="134" y="797"/>
                </a:lnTo>
                <a:lnTo>
                  <a:pt x="132" y="797"/>
                </a:lnTo>
                <a:lnTo>
                  <a:pt x="134" y="799"/>
                </a:lnTo>
                <a:lnTo>
                  <a:pt x="134" y="799"/>
                </a:lnTo>
                <a:close/>
                <a:moveTo>
                  <a:pt x="138" y="707"/>
                </a:moveTo>
                <a:lnTo>
                  <a:pt x="140" y="707"/>
                </a:lnTo>
                <a:lnTo>
                  <a:pt x="140" y="707"/>
                </a:lnTo>
                <a:lnTo>
                  <a:pt x="142" y="707"/>
                </a:lnTo>
                <a:lnTo>
                  <a:pt x="142" y="705"/>
                </a:lnTo>
                <a:lnTo>
                  <a:pt x="138" y="705"/>
                </a:lnTo>
                <a:lnTo>
                  <a:pt x="138" y="707"/>
                </a:lnTo>
                <a:close/>
                <a:moveTo>
                  <a:pt x="128" y="1765"/>
                </a:moveTo>
                <a:lnTo>
                  <a:pt x="128" y="1765"/>
                </a:lnTo>
                <a:lnTo>
                  <a:pt x="128" y="1765"/>
                </a:lnTo>
                <a:lnTo>
                  <a:pt x="128" y="1765"/>
                </a:lnTo>
                <a:lnTo>
                  <a:pt x="128" y="1765"/>
                </a:lnTo>
                <a:lnTo>
                  <a:pt x="128" y="1765"/>
                </a:lnTo>
                <a:lnTo>
                  <a:pt x="128" y="1765"/>
                </a:lnTo>
                <a:lnTo>
                  <a:pt x="128" y="1765"/>
                </a:lnTo>
                <a:lnTo>
                  <a:pt x="128" y="1765"/>
                </a:lnTo>
                <a:close/>
                <a:moveTo>
                  <a:pt x="122" y="1671"/>
                </a:moveTo>
                <a:lnTo>
                  <a:pt x="119" y="1671"/>
                </a:lnTo>
                <a:lnTo>
                  <a:pt x="119" y="1671"/>
                </a:lnTo>
                <a:lnTo>
                  <a:pt x="119" y="1671"/>
                </a:lnTo>
                <a:lnTo>
                  <a:pt x="122" y="1671"/>
                </a:lnTo>
                <a:lnTo>
                  <a:pt x="122" y="1673"/>
                </a:lnTo>
                <a:lnTo>
                  <a:pt x="122" y="1673"/>
                </a:lnTo>
                <a:lnTo>
                  <a:pt x="122" y="1671"/>
                </a:lnTo>
                <a:lnTo>
                  <a:pt x="122" y="1671"/>
                </a:lnTo>
                <a:lnTo>
                  <a:pt x="122" y="1671"/>
                </a:lnTo>
                <a:lnTo>
                  <a:pt x="119" y="1671"/>
                </a:lnTo>
                <a:lnTo>
                  <a:pt x="119" y="1671"/>
                </a:lnTo>
                <a:lnTo>
                  <a:pt x="119" y="1671"/>
                </a:lnTo>
                <a:lnTo>
                  <a:pt x="119" y="1671"/>
                </a:lnTo>
                <a:lnTo>
                  <a:pt x="119" y="1671"/>
                </a:lnTo>
                <a:lnTo>
                  <a:pt x="119" y="1671"/>
                </a:lnTo>
                <a:lnTo>
                  <a:pt x="119" y="1671"/>
                </a:lnTo>
                <a:lnTo>
                  <a:pt x="119" y="1671"/>
                </a:lnTo>
                <a:lnTo>
                  <a:pt x="122" y="1671"/>
                </a:lnTo>
                <a:lnTo>
                  <a:pt x="122" y="1671"/>
                </a:lnTo>
                <a:lnTo>
                  <a:pt x="122" y="1671"/>
                </a:lnTo>
                <a:lnTo>
                  <a:pt x="122" y="1671"/>
                </a:lnTo>
                <a:lnTo>
                  <a:pt x="122" y="1671"/>
                </a:lnTo>
                <a:lnTo>
                  <a:pt x="122" y="1671"/>
                </a:lnTo>
                <a:close/>
                <a:moveTo>
                  <a:pt x="111" y="1826"/>
                </a:moveTo>
                <a:lnTo>
                  <a:pt x="109" y="1826"/>
                </a:lnTo>
                <a:lnTo>
                  <a:pt x="107" y="1826"/>
                </a:lnTo>
                <a:lnTo>
                  <a:pt x="105" y="1826"/>
                </a:lnTo>
                <a:lnTo>
                  <a:pt x="105" y="1826"/>
                </a:lnTo>
                <a:lnTo>
                  <a:pt x="107" y="1828"/>
                </a:lnTo>
                <a:lnTo>
                  <a:pt x="109" y="1830"/>
                </a:lnTo>
                <a:lnTo>
                  <a:pt x="109" y="1830"/>
                </a:lnTo>
                <a:lnTo>
                  <a:pt x="111" y="1830"/>
                </a:lnTo>
                <a:lnTo>
                  <a:pt x="113" y="1830"/>
                </a:lnTo>
                <a:lnTo>
                  <a:pt x="113" y="1828"/>
                </a:lnTo>
                <a:lnTo>
                  <a:pt x="113" y="1826"/>
                </a:lnTo>
                <a:lnTo>
                  <a:pt x="111" y="1826"/>
                </a:lnTo>
                <a:close/>
                <a:moveTo>
                  <a:pt x="124" y="1832"/>
                </a:moveTo>
                <a:lnTo>
                  <a:pt x="122" y="1832"/>
                </a:lnTo>
                <a:lnTo>
                  <a:pt x="122" y="1832"/>
                </a:lnTo>
                <a:lnTo>
                  <a:pt x="117" y="1830"/>
                </a:lnTo>
                <a:lnTo>
                  <a:pt x="115" y="1830"/>
                </a:lnTo>
                <a:lnTo>
                  <a:pt x="115" y="1830"/>
                </a:lnTo>
                <a:lnTo>
                  <a:pt x="115" y="1832"/>
                </a:lnTo>
                <a:lnTo>
                  <a:pt x="117" y="1832"/>
                </a:lnTo>
                <a:lnTo>
                  <a:pt x="117" y="1832"/>
                </a:lnTo>
                <a:lnTo>
                  <a:pt x="119" y="1835"/>
                </a:lnTo>
                <a:lnTo>
                  <a:pt x="124" y="1835"/>
                </a:lnTo>
                <a:lnTo>
                  <a:pt x="124" y="1835"/>
                </a:lnTo>
                <a:lnTo>
                  <a:pt x="124" y="1832"/>
                </a:lnTo>
                <a:lnTo>
                  <a:pt x="124" y="1832"/>
                </a:lnTo>
                <a:close/>
                <a:moveTo>
                  <a:pt x="126" y="1694"/>
                </a:moveTo>
                <a:lnTo>
                  <a:pt x="126" y="1694"/>
                </a:lnTo>
                <a:lnTo>
                  <a:pt x="126" y="1696"/>
                </a:lnTo>
                <a:lnTo>
                  <a:pt x="126" y="1696"/>
                </a:lnTo>
                <a:lnTo>
                  <a:pt x="128" y="1696"/>
                </a:lnTo>
                <a:lnTo>
                  <a:pt x="128" y="1696"/>
                </a:lnTo>
                <a:lnTo>
                  <a:pt x="128" y="1694"/>
                </a:lnTo>
                <a:lnTo>
                  <a:pt x="128" y="1694"/>
                </a:lnTo>
                <a:lnTo>
                  <a:pt x="126" y="1694"/>
                </a:lnTo>
                <a:close/>
                <a:moveTo>
                  <a:pt x="251" y="761"/>
                </a:moveTo>
                <a:lnTo>
                  <a:pt x="249" y="761"/>
                </a:lnTo>
                <a:lnTo>
                  <a:pt x="249" y="761"/>
                </a:lnTo>
                <a:lnTo>
                  <a:pt x="249" y="761"/>
                </a:lnTo>
                <a:lnTo>
                  <a:pt x="251" y="763"/>
                </a:lnTo>
                <a:lnTo>
                  <a:pt x="254" y="761"/>
                </a:lnTo>
                <a:lnTo>
                  <a:pt x="251" y="761"/>
                </a:lnTo>
                <a:lnTo>
                  <a:pt x="251" y="761"/>
                </a:lnTo>
                <a:close/>
                <a:moveTo>
                  <a:pt x="499" y="1866"/>
                </a:moveTo>
                <a:lnTo>
                  <a:pt x="499" y="1866"/>
                </a:lnTo>
                <a:lnTo>
                  <a:pt x="499" y="1866"/>
                </a:lnTo>
                <a:lnTo>
                  <a:pt x="499" y="1864"/>
                </a:lnTo>
                <a:lnTo>
                  <a:pt x="499" y="1864"/>
                </a:lnTo>
                <a:lnTo>
                  <a:pt x="499" y="1866"/>
                </a:lnTo>
                <a:lnTo>
                  <a:pt x="499" y="1866"/>
                </a:lnTo>
                <a:lnTo>
                  <a:pt x="499" y="1866"/>
                </a:lnTo>
                <a:lnTo>
                  <a:pt x="499" y="1868"/>
                </a:lnTo>
                <a:lnTo>
                  <a:pt x="501" y="1868"/>
                </a:lnTo>
                <a:lnTo>
                  <a:pt x="501" y="1868"/>
                </a:lnTo>
                <a:lnTo>
                  <a:pt x="501" y="1868"/>
                </a:lnTo>
                <a:lnTo>
                  <a:pt x="499" y="1866"/>
                </a:lnTo>
                <a:close/>
                <a:moveTo>
                  <a:pt x="505" y="640"/>
                </a:moveTo>
                <a:lnTo>
                  <a:pt x="505" y="637"/>
                </a:lnTo>
                <a:lnTo>
                  <a:pt x="505" y="637"/>
                </a:lnTo>
                <a:lnTo>
                  <a:pt x="503" y="640"/>
                </a:lnTo>
                <a:lnTo>
                  <a:pt x="503" y="640"/>
                </a:lnTo>
                <a:lnTo>
                  <a:pt x="505" y="640"/>
                </a:lnTo>
                <a:lnTo>
                  <a:pt x="505" y="640"/>
                </a:lnTo>
                <a:close/>
                <a:moveTo>
                  <a:pt x="490" y="637"/>
                </a:moveTo>
                <a:lnTo>
                  <a:pt x="488" y="637"/>
                </a:lnTo>
                <a:lnTo>
                  <a:pt x="486" y="637"/>
                </a:lnTo>
                <a:lnTo>
                  <a:pt x="484" y="637"/>
                </a:lnTo>
                <a:lnTo>
                  <a:pt x="484" y="637"/>
                </a:lnTo>
                <a:lnTo>
                  <a:pt x="482" y="637"/>
                </a:lnTo>
                <a:lnTo>
                  <a:pt x="482" y="637"/>
                </a:lnTo>
                <a:lnTo>
                  <a:pt x="482" y="637"/>
                </a:lnTo>
                <a:lnTo>
                  <a:pt x="482" y="640"/>
                </a:lnTo>
                <a:lnTo>
                  <a:pt x="484" y="640"/>
                </a:lnTo>
                <a:lnTo>
                  <a:pt x="484" y="642"/>
                </a:lnTo>
                <a:lnTo>
                  <a:pt x="484" y="642"/>
                </a:lnTo>
                <a:lnTo>
                  <a:pt x="486" y="640"/>
                </a:lnTo>
                <a:lnTo>
                  <a:pt x="490" y="640"/>
                </a:lnTo>
                <a:lnTo>
                  <a:pt x="490" y="637"/>
                </a:lnTo>
                <a:lnTo>
                  <a:pt x="490" y="637"/>
                </a:lnTo>
                <a:lnTo>
                  <a:pt x="490" y="637"/>
                </a:lnTo>
                <a:lnTo>
                  <a:pt x="490" y="637"/>
                </a:lnTo>
                <a:close/>
                <a:moveTo>
                  <a:pt x="515" y="648"/>
                </a:moveTo>
                <a:lnTo>
                  <a:pt x="513" y="650"/>
                </a:lnTo>
                <a:lnTo>
                  <a:pt x="513" y="650"/>
                </a:lnTo>
                <a:lnTo>
                  <a:pt x="513" y="650"/>
                </a:lnTo>
                <a:lnTo>
                  <a:pt x="515" y="648"/>
                </a:lnTo>
                <a:lnTo>
                  <a:pt x="518" y="648"/>
                </a:lnTo>
                <a:lnTo>
                  <a:pt x="518" y="646"/>
                </a:lnTo>
                <a:lnTo>
                  <a:pt x="515" y="646"/>
                </a:lnTo>
                <a:lnTo>
                  <a:pt x="515" y="648"/>
                </a:lnTo>
                <a:close/>
                <a:moveTo>
                  <a:pt x="505" y="1860"/>
                </a:moveTo>
                <a:lnTo>
                  <a:pt x="505" y="1860"/>
                </a:lnTo>
                <a:lnTo>
                  <a:pt x="505" y="1860"/>
                </a:lnTo>
                <a:lnTo>
                  <a:pt x="507" y="1862"/>
                </a:lnTo>
                <a:lnTo>
                  <a:pt x="507" y="1860"/>
                </a:lnTo>
                <a:lnTo>
                  <a:pt x="505" y="1860"/>
                </a:lnTo>
                <a:lnTo>
                  <a:pt x="505" y="1860"/>
                </a:lnTo>
                <a:close/>
                <a:moveTo>
                  <a:pt x="526" y="1872"/>
                </a:moveTo>
                <a:lnTo>
                  <a:pt x="526" y="1872"/>
                </a:lnTo>
                <a:lnTo>
                  <a:pt x="528" y="1872"/>
                </a:lnTo>
                <a:lnTo>
                  <a:pt x="528" y="1872"/>
                </a:lnTo>
                <a:lnTo>
                  <a:pt x="528" y="1872"/>
                </a:lnTo>
                <a:lnTo>
                  <a:pt x="526" y="1872"/>
                </a:lnTo>
                <a:close/>
                <a:moveTo>
                  <a:pt x="461" y="644"/>
                </a:moveTo>
                <a:lnTo>
                  <a:pt x="459" y="646"/>
                </a:lnTo>
                <a:lnTo>
                  <a:pt x="463" y="646"/>
                </a:lnTo>
                <a:lnTo>
                  <a:pt x="463" y="646"/>
                </a:lnTo>
                <a:lnTo>
                  <a:pt x="465" y="646"/>
                </a:lnTo>
                <a:lnTo>
                  <a:pt x="463" y="644"/>
                </a:lnTo>
                <a:lnTo>
                  <a:pt x="461" y="644"/>
                </a:lnTo>
                <a:close/>
                <a:moveTo>
                  <a:pt x="461" y="629"/>
                </a:moveTo>
                <a:lnTo>
                  <a:pt x="463" y="629"/>
                </a:lnTo>
                <a:lnTo>
                  <a:pt x="465" y="629"/>
                </a:lnTo>
                <a:lnTo>
                  <a:pt x="465" y="627"/>
                </a:lnTo>
                <a:lnTo>
                  <a:pt x="465" y="627"/>
                </a:lnTo>
                <a:lnTo>
                  <a:pt x="463" y="627"/>
                </a:lnTo>
                <a:lnTo>
                  <a:pt x="463" y="627"/>
                </a:lnTo>
                <a:lnTo>
                  <a:pt x="463" y="627"/>
                </a:lnTo>
                <a:lnTo>
                  <a:pt x="461" y="629"/>
                </a:lnTo>
                <a:lnTo>
                  <a:pt x="461" y="629"/>
                </a:lnTo>
                <a:close/>
                <a:moveTo>
                  <a:pt x="444" y="1887"/>
                </a:moveTo>
                <a:lnTo>
                  <a:pt x="444" y="1887"/>
                </a:lnTo>
                <a:lnTo>
                  <a:pt x="444" y="1885"/>
                </a:lnTo>
                <a:lnTo>
                  <a:pt x="442" y="1885"/>
                </a:lnTo>
                <a:lnTo>
                  <a:pt x="440" y="1885"/>
                </a:lnTo>
                <a:lnTo>
                  <a:pt x="440" y="1885"/>
                </a:lnTo>
                <a:lnTo>
                  <a:pt x="440" y="1887"/>
                </a:lnTo>
                <a:lnTo>
                  <a:pt x="440" y="1889"/>
                </a:lnTo>
                <a:lnTo>
                  <a:pt x="442" y="1889"/>
                </a:lnTo>
                <a:lnTo>
                  <a:pt x="444" y="1889"/>
                </a:lnTo>
                <a:lnTo>
                  <a:pt x="444" y="1889"/>
                </a:lnTo>
                <a:lnTo>
                  <a:pt x="446" y="1889"/>
                </a:lnTo>
                <a:lnTo>
                  <a:pt x="446" y="1891"/>
                </a:lnTo>
                <a:lnTo>
                  <a:pt x="446" y="1889"/>
                </a:lnTo>
                <a:lnTo>
                  <a:pt x="446" y="1889"/>
                </a:lnTo>
                <a:lnTo>
                  <a:pt x="444" y="1887"/>
                </a:lnTo>
                <a:close/>
                <a:moveTo>
                  <a:pt x="469" y="637"/>
                </a:moveTo>
                <a:lnTo>
                  <a:pt x="467" y="635"/>
                </a:lnTo>
                <a:lnTo>
                  <a:pt x="467" y="635"/>
                </a:lnTo>
                <a:lnTo>
                  <a:pt x="467" y="637"/>
                </a:lnTo>
                <a:lnTo>
                  <a:pt x="467" y="637"/>
                </a:lnTo>
                <a:lnTo>
                  <a:pt x="467" y="637"/>
                </a:lnTo>
                <a:lnTo>
                  <a:pt x="467" y="637"/>
                </a:lnTo>
                <a:lnTo>
                  <a:pt x="467" y="637"/>
                </a:lnTo>
                <a:lnTo>
                  <a:pt x="465" y="640"/>
                </a:lnTo>
                <a:lnTo>
                  <a:pt x="465" y="640"/>
                </a:lnTo>
                <a:lnTo>
                  <a:pt x="465" y="640"/>
                </a:lnTo>
                <a:lnTo>
                  <a:pt x="465" y="640"/>
                </a:lnTo>
                <a:lnTo>
                  <a:pt x="465" y="642"/>
                </a:lnTo>
                <a:lnTo>
                  <a:pt x="467" y="642"/>
                </a:lnTo>
                <a:lnTo>
                  <a:pt x="465" y="642"/>
                </a:lnTo>
                <a:lnTo>
                  <a:pt x="467" y="644"/>
                </a:lnTo>
                <a:lnTo>
                  <a:pt x="467" y="644"/>
                </a:lnTo>
                <a:lnTo>
                  <a:pt x="467" y="644"/>
                </a:lnTo>
                <a:lnTo>
                  <a:pt x="467" y="642"/>
                </a:lnTo>
                <a:lnTo>
                  <a:pt x="467" y="642"/>
                </a:lnTo>
                <a:lnTo>
                  <a:pt x="469" y="640"/>
                </a:lnTo>
                <a:lnTo>
                  <a:pt x="467" y="637"/>
                </a:lnTo>
                <a:lnTo>
                  <a:pt x="469" y="637"/>
                </a:lnTo>
                <a:lnTo>
                  <a:pt x="469" y="637"/>
                </a:lnTo>
                <a:close/>
                <a:moveTo>
                  <a:pt x="476" y="640"/>
                </a:moveTo>
                <a:lnTo>
                  <a:pt x="476" y="640"/>
                </a:lnTo>
                <a:lnTo>
                  <a:pt x="476" y="640"/>
                </a:lnTo>
                <a:lnTo>
                  <a:pt x="474" y="644"/>
                </a:lnTo>
                <a:lnTo>
                  <a:pt x="471" y="644"/>
                </a:lnTo>
                <a:lnTo>
                  <a:pt x="469" y="646"/>
                </a:lnTo>
                <a:lnTo>
                  <a:pt x="467" y="648"/>
                </a:lnTo>
                <a:lnTo>
                  <a:pt x="467" y="648"/>
                </a:lnTo>
                <a:lnTo>
                  <a:pt x="467" y="648"/>
                </a:lnTo>
                <a:lnTo>
                  <a:pt x="465" y="650"/>
                </a:lnTo>
                <a:lnTo>
                  <a:pt x="465" y="652"/>
                </a:lnTo>
                <a:lnTo>
                  <a:pt x="467" y="650"/>
                </a:lnTo>
                <a:lnTo>
                  <a:pt x="469" y="650"/>
                </a:lnTo>
                <a:lnTo>
                  <a:pt x="469" y="650"/>
                </a:lnTo>
                <a:lnTo>
                  <a:pt x="469" y="650"/>
                </a:lnTo>
                <a:lnTo>
                  <a:pt x="469" y="650"/>
                </a:lnTo>
                <a:lnTo>
                  <a:pt x="471" y="650"/>
                </a:lnTo>
                <a:lnTo>
                  <a:pt x="471" y="648"/>
                </a:lnTo>
                <a:lnTo>
                  <a:pt x="471" y="648"/>
                </a:lnTo>
                <a:lnTo>
                  <a:pt x="471" y="648"/>
                </a:lnTo>
                <a:lnTo>
                  <a:pt x="474" y="648"/>
                </a:lnTo>
                <a:lnTo>
                  <a:pt x="474" y="646"/>
                </a:lnTo>
                <a:lnTo>
                  <a:pt x="474" y="646"/>
                </a:lnTo>
                <a:lnTo>
                  <a:pt x="478" y="642"/>
                </a:lnTo>
                <a:lnTo>
                  <a:pt x="478" y="640"/>
                </a:lnTo>
                <a:lnTo>
                  <a:pt x="478" y="640"/>
                </a:lnTo>
                <a:lnTo>
                  <a:pt x="476" y="640"/>
                </a:lnTo>
                <a:close/>
                <a:moveTo>
                  <a:pt x="585" y="1759"/>
                </a:moveTo>
                <a:lnTo>
                  <a:pt x="585" y="1759"/>
                </a:lnTo>
                <a:lnTo>
                  <a:pt x="585" y="1759"/>
                </a:lnTo>
                <a:lnTo>
                  <a:pt x="585" y="1759"/>
                </a:lnTo>
                <a:lnTo>
                  <a:pt x="587" y="1759"/>
                </a:lnTo>
                <a:lnTo>
                  <a:pt x="587" y="1759"/>
                </a:lnTo>
                <a:lnTo>
                  <a:pt x="587" y="1759"/>
                </a:lnTo>
                <a:lnTo>
                  <a:pt x="587" y="1759"/>
                </a:lnTo>
                <a:lnTo>
                  <a:pt x="585" y="1759"/>
                </a:lnTo>
                <a:close/>
                <a:moveTo>
                  <a:pt x="578" y="1759"/>
                </a:moveTo>
                <a:lnTo>
                  <a:pt x="578" y="1759"/>
                </a:lnTo>
                <a:lnTo>
                  <a:pt x="578" y="1757"/>
                </a:lnTo>
                <a:lnTo>
                  <a:pt x="576" y="1757"/>
                </a:lnTo>
                <a:lnTo>
                  <a:pt x="576" y="1757"/>
                </a:lnTo>
                <a:lnTo>
                  <a:pt x="576" y="1759"/>
                </a:lnTo>
                <a:lnTo>
                  <a:pt x="576" y="1759"/>
                </a:lnTo>
                <a:lnTo>
                  <a:pt x="576" y="1759"/>
                </a:lnTo>
                <a:lnTo>
                  <a:pt x="578" y="1759"/>
                </a:lnTo>
                <a:lnTo>
                  <a:pt x="578" y="1759"/>
                </a:lnTo>
                <a:close/>
                <a:moveTo>
                  <a:pt x="578" y="1765"/>
                </a:moveTo>
                <a:lnTo>
                  <a:pt x="578" y="1765"/>
                </a:lnTo>
                <a:lnTo>
                  <a:pt x="578" y="1767"/>
                </a:lnTo>
                <a:lnTo>
                  <a:pt x="578" y="1767"/>
                </a:lnTo>
                <a:lnTo>
                  <a:pt x="578" y="1765"/>
                </a:lnTo>
                <a:lnTo>
                  <a:pt x="578" y="1765"/>
                </a:lnTo>
                <a:lnTo>
                  <a:pt x="578" y="1765"/>
                </a:lnTo>
                <a:close/>
                <a:moveTo>
                  <a:pt x="593" y="1774"/>
                </a:moveTo>
                <a:lnTo>
                  <a:pt x="593" y="1774"/>
                </a:lnTo>
                <a:lnTo>
                  <a:pt x="593" y="1776"/>
                </a:lnTo>
                <a:lnTo>
                  <a:pt x="593" y="1774"/>
                </a:lnTo>
                <a:lnTo>
                  <a:pt x="593" y="1774"/>
                </a:lnTo>
                <a:lnTo>
                  <a:pt x="593" y="1774"/>
                </a:lnTo>
                <a:close/>
                <a:moveTo>
                  <a:pt x="530" y="1872"/>
                </a:moveTo>
                <a:lnTo>
                  <a:pt x="528" y="1872"/>
                </a:lnTo>
                <a:lnTo>
                  <a:pt x="528" y="1872"/>
                </a:lnTo>
                <a:lnTo>
                  <a:pt x="530" y="1872"/>
                </a:lnTo>
                <a:lnTo>
                  <a:pt x="530" y="1872"/>
                </a:lnTo>
                <a:lnTo>
                  <a:pt x="530" y="1872"/>
                </a:lnTo>
                <a:lnTo>
                  <a:pt x="530" y="1872"/>
                </a:lnTo>
                <a:close/>
                <a:moveTo>
                  <a:pt x="570" y="1887"/>
                </a:moveTo>
                <a:lnTo>
                  <a:pt x="568" y="1889"/>
                </a:lnTo>
                <a:lnTo>
                  <a:pt x="568" y="1889"/>
                </a:lnTo>
                <a:lnTo>
                  <a:pt x="568" y="1889"/>
                </a:lnTo>
                <a:lnTo>
                  <a:pt x="568" y="1889"/>
                </a:lnTo>
                <a:lnTo>
                  <a:pt x="568" y="1891"/>
                </a:lnTo>
                <a:lnTo>
                  <a:pt x="568" y="1891"/>
                </a:lnTo>
                <a:lnTo>
                  <a:pt x="568" y="1891"/>
                </a:lnTo>
                <a:lnTo>
                  <a:pt x="568" y="1891"/>
                </a:lnTo>
                <a:lnTo>
                  <a:pt x="568" y="1889"/>
                </a:lnTo>
                <a:lnTo>
                  <a:pt x="568" y="1889"/>
                </a:lnTo>
                <a:lnTo>
                  <a:pt x="568" y="1889"/>
                </a:lnTo>
                <a:lnTo>
                  <a:pt x="568" y="1889"/>
                </a:lnTo>
                <a:lnTo>
                  <a:pt x="570" y="1887"/>
                </a:lnTo>
                <a:lnTo>
                  <a:pt x="570" y="1887"/>
                </a:lnTo>
                <a:lnTo>
                  <a:pt x="570" y="1887"/>
                </a:lnTo>
                <a:lnTo>
                  <a:pt x="570" y="1887"/>
                </a:lnTo>
                <a:close/>
                <a:moveTo>
                  <a:pt x="323" y="1319"/>
                </a:moveTo>
                <a:lnTo>
                  <a:pt x="323" y="1319"/>
                </a:lnTo>
                <a:lnTo>
                  <a:pt x="323" y="1319"/>
                </a:lnTo>
                <a:lnTo>
                  <a:pt x="321" y="1319"/>
                </a:lnTo>
                <a:lnTo>
                  <a:pt x="321" y="1319"/>
                </a:lnTo>
                <a:lnTo>
                  <a:pt x="321" y="1317"/>
                </a:lnTo>
                <a:lnTo>
                  <a:pt x="321" y="1317"/>
                </a:lnTo>
                <a:lnTo>
                  <a:pt x="318" y="1315"/>
                </a:lnTo>
                <a:lnTo>
                  <a:pt x="318" y="1315"/>
                </a:lnTo>
                <a:lnTo>
                  <a:pt x="316" y="1317"/>
                </a:lnTo>
                <a:lnTo>
                  <a:pt x="314" y="1317"/>
                </a:lnTo>
                <a:lnTo>
                  <a:pt x="314" y="1317"/>
                </a:lnTo>
                <a:lnTo>
                  <a:pt x="314" y="1319"/>
                </a:lnTo>
                <a:lnTo>
                  <a:pt x="316" y="1319"/>
                </a:lnTo>
                <a:lnTo>
                  <a:pt x="316" y="1321"/>
                </a:lnTo>
                <a:lnTo>
                  <a:pt x="318" y="1321"/>
                </a:lnTo>
                <a:lnTo>
                  <a:pt x="318" y="1321"/>
                </a:lnTo>
                <a:lnTo>
                  <a:pt x="318" y="1319"/>
                </a:lnTo>
                <a:lnTo>
                  <a:pt x="318" y="1319"/>
                </a:lnTo>
                <a:lnTo>
                  <a:pt x="318" y="1319"/>
                </a:lnTo>
                <a:lnTo>
                  <a:pt x="318" y="1321"/>
                </a:lnTo>
                <a:lnTo>
                  <a:pt x="321" y="1321"/>
                </a:lnTo>
                <a:lnTo>
                  <a:pt x="321" y="1321"/>
                </a:lnTo>
                <a:lnTo>
                  <a:pt x="323" y="1321"/>
                </a:lnTo>
                <a:lnTo>
                  <a:pt x="323" y="1321"/>
                </a:lnTo>
                <a:lnTo>
                  <a:pt x="325" y="1321"/>
                </a:lnTo>
                <a:lnTo>
                  <a:pt x="325" y="1321"/>
                </a:lnTo>
                <a:lnTo>
                  <a:pt x="323" y="1319"/>
                </a:lnTo>
                <a:close/>
                <a:moveTo>
                  <a:pt x="566" y="1893"/>
                </a:moveTo>
                <a:lnTo>
                  <a:pt x="566" y="1893"/>
                </a:lnTo>
                <a:lnTo>
                  <a:pt x="566" y="1893"/>
                </a:lnTo>
                <a:lnTo>
                  <a:pt x="566" y="1893"/>
                </a:lnTo>
                <a:lnTo>
                  <a:pt x="566" y="1895"/>
                </a:lnTo>
                <a:lnTo>
                  <a:pt x="568" y="1895"/>
                </a:lnTo>
                <a:lnTo>
                  <a:pt x="568" y="1895"/>
                </a:lnTo>
                <a:lnTo>
                  <a:pt x="568" y="1895"/>
                </a:lnTo>
                <a:lnTo>
                  <a:pt x="566" y="1893"/>
                </a:lnTo>
                <a:close/>
                <a:moveTo>
                  <a:pt x="568" y="1897"/>
                </a:moveTo>
                <a:lnTo>
                  <a:pt x="568" y="1897"/>
                </a:lnTo>
                <a:lnTo>
                  <a:pt x="570" y="1897"/>
                </a:lnTo>
                <a:lnTo>
                  <a:pt x="570" y="1897"/>
                </a:lnTo>
                <a:lnTo>
                  <a:pt x="570" y="1897"/>
                </a:lnTo>
                <a:lnTo>
                  <a:pt x="568" y="1897"/>
                </a:lnTo>
                <a:close/>
                <a:moveTo>
                  <a:pt x="543" y="1864"/>
                </a:moveTo>
                <a:lnTo>
                  <a:pt x="543" y="1864"/>
                </a:lnTo>
                <a:lnTo>
                  <a:pt x="543" y="1864"/>
                </a:lnTo>
                <a:lnTo>
                  <a:pt x="543" y="1864"/>
                </a:lnTo>
                <a:lnTo>
                  <a:pt x="543" y="1864"/>
                </a:lnTo>
                <a:close/>
                <a:moveTo>
                  <a:pt x="362" y="1346"/>
                </a:moveTo>
                <a:lnTo>
                  <a:pt x="362" y="1344"/>
                </a:lnTo>
                <a:lnTo>
                  <a:pt x="360" y="1344"/>
                </a:lnTo>
                <a:lnTo>
                  <a:pt x="360" y="1342"/>
                </a:lnTo>
                <a:lnTo>
                  <a:pt x="358" y="1340"/>
                </a:lnTo>
                <a:lnTo>
                  <a:pt x="354" y="1338"/>
                </a:lnTo>
                <a:lnTo>
                  <a:pt x="350" y="1336"/>
                </a:lnTo>
                <a:lnTo>
                  <a:pt x="350" y="1336"/>
                </a:lnTo>
                <a:lnTo>
                  <a:pt x="350" y="1338"/>
                </a:lnTo>
                <a:lnTo>
                  <a:pt x="350" y="1340"/>
                </a:lnTo>
                <a:lnTo>
                  <a:pt x="350" y="1342"/>
                </a:lnTo>
                <a:lnTo>
                  <a:pt x="348" y="1342"/>
                </a:lnTo>
                <a:lnTo>
                  <a:pt x="348" y="1344"/>
                </a:lnTo>
                <a:lnTo>
                  <a:pt x="348" y="1346"/>
                </a:lnTo>
                <a:lnTo>
                  <a:pt x="350" y="1350"/>
                </a:lnTo>
                <a:lnTo>
                  <a:pt x="350" y="1352"/>
                </a:lnTo>
                <a:lnTo>
                  <a:pt x="350" y="1354"/>
                </a:lnTo>
                <a:lnTo>
                  <a:pt x="352" y="1357"/>
                </a:lnTo>
                <a:lnTo>
                  <a:pt x="354" y="1357"/>
                </a:lnTo>
                <a:lnTo>
                  <a:pt x="354" y="1354"/>
                </a:lnTo>
                <a:lnTo>
                  <a:pt x="354" y="1354"/>
                </a:lnTo>
                <a:lnTo>
                  <a:pt x="358" y="1350"/>
                </a:lnTo>
                <a:lnTo>
                  <a:pt x="360" y="1350"/>
                </a:lnTo>
                <a:lnTo>
                  <a:pt x="365" y="1348"/>
                </a:lnTo>
                <a:lnTo>
                  <a:pt x="365" y="1348"/>
                </a:lnTo>
                <a:lnTo>
                  <a:pt x="365" y="1346"/>
                </a:lnTo>
                <a:lnTo>
                  <a:pt x="362" y="1346"/>
                </a:lnTo>
                <a:close/>
                <a:moveTo>
                  <a:pt x="362" y="1690"/>
                </a:moveTo>
                <a:lnTo>
                  <a:pt x="362" y="1690"/>
                </a:lnTo>
                <a:lnTo>
                  <a:pt x="362" y="1690"/>
                </a:lnTo>
                <a:lnTo>
                  <a:pt x="362" y="1690"/>
                </a:lnTo>
                <a:lnTo>
                  <a:pt x="362" y="1690"/>
                </a:lnTo>
                <a:lnTo>
                  <a:pt x="362" y="1690"/>
                </a:lnTo>
                <a:lnTo>
                  <a:pt x="362" y="1690"/>
                </a:lnTo>
                <a:lnTo>
                  <a:pt x="362" y="1690"/>
                </a:lnTo>
                <a:lnTo>
                  <a:pt x="362" y="1690"/>
                </a:lnTo>
                <a:lnTo>
                  <a:pt x="362" y="1690"/>
                </a:lnTo>
                <a:lnTo>
                  <a:pt x="362" y="1690"/>
                </a:lnTo>
                <a:close/>
                <a:moveTo>
                  <a:pt x="354" y="734"/>
                </a:moveTo>
                <a:lnTo>
                  <a:pt x="354" y="734"/>
                </a:lnTo>
                <a:lnTo>
                  <a:pt x="354" y="732"/>
                </a:lnTo>
                <a:lnTo>
                  <a:pt x="354" y="732"/>
                </a:lnTo>
                <a:lnTo>
                  <a:pt x="354" y="732"/>
                </a:lnTo>
                <a:lnTo>
                  <a:pt x="354" y="732"/>
                </a:lnTo>
                <a:lnTo>
                  <a:pt x="352" y="734"/>
                </a:lnTo>
                <a:lnTo>
                  <a:pt x="352" y="734"/>
                </a:lnTo>
                <a:lnTo>
                  <a:pt x="352" y="734"/>
                </a:lnTo>
                <a:lnTo>
                  <a:pt x="354" y="734"/>
                </a:lnTo>
                <a:close/>
                <a:moveTo>
                  <a:pt x="369" y="717"/>
                </a:moveTo>
                <a:lnTo>
                  <a:pt x="367" y="719"/>
                </a:lnTo>
                <a:lnTo>
                  <a:pt x="367" y="719"/>
                </a:lnTo>
                <a:lnTo>
                  <a:pt x="367" y="721"/>
                </a:lnTo>
                <a:lnTo>
                  <a:pt x="365" y="721"/>
                </a:lnTo>
                <a:lnTo>
                  <a:pt x="365" y="721"/>
                </a:lnTo>
                <a:lnTo>
                  <a:pt x="367" y="721"/>
                </a:lnTo>
                <a:lnTo>
                  <a:pt x="367" y="721"/>
                </a:lnTo>
                <a:lnTo>
                  <a:pt x="369" y="719"/>
                </a:lnTo>
                <a:lnTo>
                  <a:pt x="371" y="719"/>
                </a:lnTo>
                <a:lnTo>
                  <a:pt x="371" y="717"/>
                </a:lnTo>
                <a:lnTo>
                  <a:pt x="369" y="717"/>
                </a:lnTo>
                <a:close/>
                <a:moveTo>
                  <a:pt x="436" y="1885"/>
                </a:moveTo>
                <a:lnTo>
                  <a:pt x="436" y="1885"/>
                </a:lnTo>
                <a:lnTo>
                  <a:pt x="436" y="1885"/>
                </a:lnTo>
                <a:lnTo>
                  <a:pt x="436" y="1885"/>
                </a:lnTo>
                <a:lnTo>
                  <a:pt x="436" y="1885"/>
                </a:lnTo>
                <a:lnTo>
                  <a:pt x="438" y="1885"/>
                </a:lnTo>
                <a:lnTo>
                  <a:pt x="438" y="1885"/>
                </a:lnTo>
                <a:lnTo>
                  <a:pt x="438" y="1885"/>
                </a:lnTo>
                <a:lnTo>
                  <a:pt x="436" y="1885"/>
                </a:lnTo>
                <a:close/>
                <a:moveTo>
                  <a:pt x="348" y="1329"/>
                </a:moveTo>
                <a:lnTo>
                  <a:pt x="348" y="1329"/>
                </a:lnTo>
                <a:lnTo>
                  <a:pt x="346" y="1327"/>
                </a:lnTo>
                <a:lnTo>
                  <a:pt x="346" y="1327"/>
                </a:lnTo>
                <a:lnTo>
                  <a:pt x="344" y="1325"/>
                </a:lnTo>
                <a:lnTo>
                  <a:pt x="342" y="1325"/>
                </a:lnTo>
                <a:lnTo>
                  <a:pt x="342" y="1327"/>
                </a:lnTo>
                <a:lnTo>
                  <a:pt x="342" y="1327"/>
                </a:lnTo>
                <a:lnTo>
                  <a:pt x="339" y="1325"/>
                </a:lnTo>
                <a:lnTo>
                  <a:pt x="339" y="1325"/>
                </a:lnTo>
                <a:lnTo>
                  <a:pt x="337" y="1325"/>
                </a:lnTo>
                <a:lnTo>
                  <a:pt x="337" y="1325"/>
                </a:lnTo>
                <a:lnTo>
                  <a:pt x="337" y="1327"/>
                </a:lnTo>
                <a:lnTo>
                  <a:pt x="339" y="1327"/>
                </a:lnTo>
                <a:lnTo>
                  <a:pt x="339" y="1329"/>
                </a:lnTo>
                <a:lnTo>
                  <a:pt x="342" y="1327"/>
                </a:lnTo>
                <a:lnTo>
                  <a:pt x="342" y="1329"/>
                </a:lnTo>
                <a:lnTo>
                  <a:pt x="342" y="1331"/>
                </a:lnTo>
                <a:lnTo>
                  <a:pt x="342" y="1331"/>
                </a:lnTo>
                <a:lnTo>
                  <a:pt x="344" y="1331"/>
                </a:lnTo>
                <a:lnTo>
                  <a:pt x="344" y="1331"/>
                </a:lnTo>
                <a:lnTo>
                  <a:pt x="346" y="1331"/>
                </a:lnTo>
                <a:lnTo>
                  <a:pt x="348" y="1329"/>
                </a:lnTo>
                <a:lnTo>
                  <a:pt x="348" y="1329"/>
                </a:lnTo>
                <a:close/>
                <a:moveTo>
                  <a:pt x="335" y="1327"/>
                </a:moveTo>
                <a:lnTo>
                  <a:pt x="333" y="1327"/>
                </a:lnTo>
                <a:lnTo>
                  <a:pt x="333" y="1327"/>
                </a:lnTo>
                <a:lnTo>
                  <a:pt x="333" y="1327"/>
                </a:lnTo>
                <a:lnTo>
                  <a:pt x="333" y="1329"/>
                </a:lnTo>
                <a:lnTo>
                  <a:pt x="335" y="1329"/>
                </a:lnTo>
                <a:lnTo>
                  <a:pt x="335" y="1329"/>
                </a:lnTo>
                <a:lnTo>
                  <a:pt x="335" y="1327"/>
                </a:lnTo>
                <a:lnTo>
                  <a:pt x="335" y="1327"/>
                </a:lnTo>
                <a:lnTo>
                  <a:pt x="335" y="1327"/>
                </a:lnTo>
                <a:close/>
                <a:moveTo>
                  <a:pt x="329" y="1602"/>
                </a:moveTo>
                <a:lnTo>
                  <a:pt x="327" y="1602"/>
                </a:lnTo>
                <a:lnTo>
                  <a:pt x="327" y="1602"/>
                </a:lnTo>
                <a:lnTo>
                  <a:pt x="329" y="1604"/>
                </a:lnTo>
                <a:lnTo>
                  <a:pt x="327" y="1604"/>
                </a:lnTo>
                <a:lnTo>
                  <a:pt x="327" y="1604"/>
                </a:lnTo>
                <a:lnTo>
                  <a:pt x="327" y="1604"/>
                </a:lnTo>
                <a:lnTo>
                  <a:pt x="325" y="1604"/>
                </a:lnTo>
                <a:lnTo>
                  <a:pt x="325" y="1604"/>
                </a:lnTo>
                <a:lnTo>
                  <a:pt x="327" y="1606"/>
                </a:lnTo>
                <a:lnTo>
                  <a:pt x="329" y="1606"/>
                </a:lnTo>
                <a:lnTo>
                  <a:pt x="331" y="1606"/>
                </a:lnTo>
                <a:lnTo>
                  <a:pt x="329" y="1604"/>
                </a:lnTo>
                <a:lnTo>
                  <a:pt x="329" y="1602"/>
                </a:lnTo>
                <a:close/>
                <a:moveTo>
                  <a:pt x="373" y="717"/>
                </a:moveTo>
                <a:lnTo>
                  <a:pt x="373" y="719"/>
                </a:lnTo>
                <a:lnTo>
                  <a:pt x="371" y="719"/>
                </a:lnTo>
                <a:lnTo>
                  <a:pt x="373" y="719"/>
                </a:lnTo>
                <a:lnTo>
                  <a:pt x="373" y="719"/>
                </a:lnTo>
                <a:lnTo>
                  <a:pt x="375" y="719"/>
                </a:lnTo>
                <a:lnTo>
                  <a:pt x="375" y="719"/>
                </a:lnTo>
                <a:lnTo>
                  <a:pt x="375" y="719"/>
                </a:lnTo>
                <a:lnTo>
                  <a:pt x="375" y="719"/>
                </a:lnTo>
                <a:lnTo>
                  <a:pt x="375" y="717"/>
                </a:lnTo>
                <a:lnTo>
                  <a:pt x="373" y="717"/>
                </a:lnTo>
                <a:close/>
                <a:moveTo>
                  <a:pt x="335" y="1323"/>
                </a:moveTo>
                <a:lnTo>
                  <a:pt x="333" y="1323"/>
                </a:lnTo>
                <a:lnTo>
                  <a:pt x="333" y="1323"/>
                </a:lnTo>
                <a:lnTo>
                  <a:pt x="331" y="1323"/>
                </a:lnTo>
                <a:lnTo>
                  <a:pt x="329" y="1321"/>
                </a:lnTo>
                <a:lnTo>
                  <a:pt x="329" y="1323"/>
                </a:lnTo>
                <a:lnTo>
                  <a:pt x="329" y="1323"/>
                </a:lnTo>
                <a:lnTo>
                  <a:pt x="329" y="1323"/>
                </a:lnTo>
                <a:lnTo>
                  <a:pt x="333" y="1323"/>
                </a:lnTo>
                <a:lnTo>
                  <a:pt x="335" y="1325"/>
                </a:lnTo>
                <a:lnTo>
                  <a:pt x="337" y="1323"/>
                </a:lnTo>
                <a:lnTo>
                  <a:pt x="337" y="1323"/>
                </a:lnTo>
                <a:lnTo>
                  <a:pt x="337" y="1323"/>
                </a:lnTo>
                <a:lnTo>
                  <a:pt x="335" y="1323"/>
                </a:lnTo>
                <a:close/>
                <a:moveTo>
                  <a:pt x="350" y="1711"/>
                </a:moveTo>
                <a:lnTo>
                  <a:pt x="348" y="1711"/>
                </a:lnTo>
                <a:lnTo>
                  <a:pt x="348" y="1711"/>
                </a:lnTo>
                <a:lnTo>
                  <a:pt x="348" y="1711"/>
                </a:lnTo>
                <a:lnTo>
                  <a:pt x="350" y="1713"/>
                </a:lnTo>
                <a:lnTo>
                  <a:pt x="350" y="1713"/>
                </a:lnTo>
                <a:lnTo>
                  <a:pt x="350" y="1713"/>
                </a:lnTo>
                <a:lnTo>
                  <a:pt x="350" y="1711"/>
                </a:lnTo>
                <a:lnTo>
                  <a:pt x="350" y="1711"/>
                </a:lnTo>
                <a:lnTo>
                  <a:pt x="350" y="1711"/>
                </a:lnTo>
                <a:close/>
                <a:moveTo>
                  <a:pt x="407" y="640"/>
                </a:moveTo>
                <a:lnTo>
                  <a:pt x="407" y="637"/>
                </a:lnTo>
                <a:lnTo>
                  <a:pt x="407" y="635"/>
                </a:lnTo>
                <a:lnTo>
                  <a:pt x="407" y="635"/>
                </a:lnTo>
                <a:lnTo>
                  <a:pt x="407" y="637"/>
                </a:lnTo>
                <a:lnTo>
                  <a:pt x="404" y="640"/>
                </a:lnTo>
                <a:lnTo>
                  <a:pt x="404" y="640"/>
                </a:lnTo>
                <a:lnTo>
                  <a:pt x="407" y="640"/>
                </a:lnTo>
                <a:close/>
                <a:moveTo>
                  <a:pt x="409" y="1795"/>
                </a:moveTo>
                <a:lnTo>
                  <a:pt x="409" y="1795"/>
                </a:lnTo>
                <a:lnTo>
                  <a:pt x="409" y="1795"/>
                </a:lnTo>
                <a:lnTo>
                  <a:pt x="409" y="1797"/>
                </a:lnTo>
                <a:lnTo>
                  <a:pt x="409" y="1797"/>
                </a:lnTo>
                <a:lnTo>
                  <a:pt x="409" y="1797"/>
                </a:lnTo>
                <a:lnTo>
                  <a:pt x="409" y="1797"/>
                </a:lnTo>
                <a:lnTo>
                  <a:pt x="409" y="1795"/>
                </a:lnTo>
                <a:lnTo>
                  <a:pt x="409" y="1795"/>
                </a:lnTo>
                <a:close/>
                <a:moveTo>
                  <a:pt x="413" y="1872"/>
                </a:moveTo>
                <a:lnTo>
                  <a:pt x="413" y="1872"/>
                </a:lnTo>
                <a:lnTo>
                  <a:pt x="413" y="1872"/>
                </a:lnTo>
                <a:lnTo>
                  <a:pt x="413" y="1870"/>
                </a:lnTo>
                <a:lnTo>
                  <a:pt x="413" y="1872"/>
                </a:lnTo>
                <a:lnTo>
                  <a:pt x="413" y="1872"/>
                </a:lnTo>
                <a:lnTo>
                  <a:pt x="413" y="1872"/>
                </a:lnTo>
                <a:lnTo>
                  <a:pt x="413" y="1872"/>
                </a:lnTo>
                <a:close/>
                <a:moveTo>
                  <a:pt x="413" y="1874"/>
                </a:moveTo>
                <a:lnTo>
                  <a:pt x="413" y="1874"/>
                </a:lnTo>
                <a:lnTo>
                  <a:pt x="413" y="1877"/>
                </a:lnTo>
                <a:lnTo>
                  <a:pt x="413" y="1877"/>
                </a:lnTo>
                <a:lnTo>
                  <a:pt x="415" y="1877"/>
                </a:lnTo>
                <a:lnTo>
                  <a:pt x="415" y="1877"/>
                </a:lnTo>
                <a:lnTo>
                  <a:pt x="415" y="1874"/>
                </a:lnTo>
                <a:lnTo>
                  <a:pt x="413" y="1874"/>
                </a:lnTo>
                <a:close/>
                <a:moveTo>
                  <a:pt x="386" y="692"/>
                </a:moveTo>
                <a:lnTo>
                  <a:pt x="388" y="692"/>
                </a:lnTo>
                <a:lnTo>
                  <a:pt x="388" y="692"/>
                </a:lnTo>
                <a:lnTo>
                  <a:pt x="388" y="692"/>
                </a:lnTo>
                <a:lnTo>
                  <a:pt x="388" y="692"/>
                </a:lnTo>
                <a:lnTo>
                  <a:pt x="386" y="690"/>
                </a:lnTo>
                <a:lnTo>
                  <a:pt x="383" y="690"/>
                </a:lnTo>
                <a:lnTo>
                  <a:pt x="383" y="690"/>
                </a:lnTo>
                <a:lnTo>
                  <a:pt x="383" y="690"/>
                </a:lnTo>
                <a:lnTo>
                  <a:pt x="383" y="692"/>
                </a:lnTo>
                <a:lnTo>
                  <a:pt x="386" y="692"/>
                </a:lnTo>
                <a:close/>
                <a:moveTo>
                  <a:pt x="392" y="707"/>
                </a:moveTo>
                <a:lnTo>
                  <a:pt x="388" y="707"/>
                </a:lnTo>
                <a:lnTo>
                  <a:pt x="386" y="707"/>
                </a:lnTo>
                <a:lnTo>
                  <a:pt x="386" y="709"/>
                </a:lnTo>
                <a:lnTo>
                  <a:pt x="388" y="709"/>
                </a:lnTo>
                <a:lnTo>
                  <a:pt x="388" y="709"/>
                </a:lnTo>
                <a:lnTo>
                  <a:pt x="390" y="709"/>
                </a:lnTo>
                <a:lnTo>
                  <a:pt x="390" y="709"/>
                </a:lnTo>
                <a:lnTo>
                  <a:pt x="392" y="707"/>
                </a:lnTo>
                <a:lnTo>
                  <a:pt x="392" y="707"/>
                </a:lnTo>
                <a:lnTo>
                  <a:pt x="392" y="707"/>
                </a:lnTo>
                <a:lnTo>
                  <a:pt x="392" y="707"/>
                </a:lnTo>
                <a:lnTo>
                  <a:pt x="392" y="707"/>
                </a:lnTo>
                <a:close/>
                <a:moveTo>
                  <a:pt x="400" y="696"/>
                </a:moveTo>
                <a:lnTo>
                  <a:pt x="398" y="696"/>
                </a:lnTo>
                <a:lnTo>
                  <a:pt x="398" y="694"/>
                </a:lnTo>
                <a:lnTo>
                  <a:pt x="400" y="694"/>
                </a:lnTo>
                <a:lnTo>
                  <a:pt x="400" y="694"/>
                </a:lnTo>
                <a:lnTo>
                  <a:pt x="400" y="692"/>
                </a:lnTo>
                <a:lnTo>
                  <a:pt x="398" y="692"/>
                </a:lnTo>
                <a:lnTo>
                  <a:pt x="396" y="692"/>
                </a:lnTo>
                <a:lnTo>
                  <a:pt x="396" y="692"/>
                </a:lnTo>
                <a:lnTo>
                  <a:pt x="394" y="694"/>
                </a:lnTo>
                <a:lnTo>
                  <a:pt x="392" y="694"/>
                </a:lnTo>
                <a:lnTo>
                  <a:pt x="392" y="692"/>
                </a:lnTo>
                <a:lnTo>
                  <a:pt x="394" y="692"/>
                </a:lnTo>
                <a:lnTo>
                  <a:pt x="392" y="690"/>
                </a:lnTo>
                <a:lnTo>
                  <a:pt x="390" y="690"/>
                </a:lnTo>
                <a:lnTo>
                  <a:pt x="388" y="690"/>
                </a:lnTo>
                <a:lnTo>
                  <a:pt x="390" y="690"/>
                </a:lnTo>
                <a:lnTo>
                  <a:pt x="388" y="692"/>
                </a:lnTo>
                <a:lnTo>
                  <a:pt x="388" y="692"/>
                </a:lnTo>
                <a:lnTo>
                  <a:pt x="388" y="692"/>
                </a:lnTo>
                <a:lnTo>
                  <a:pt x="388" y="694"/>
                </a:lnTo>
                <a:lnTo>
                  <a:pt x="388" y="694"/>
                </a:lnTo>
                <a:lnTo>
                  <a:pt x="386" y="694"/>
                </a:lnTo>
                <a:lnTo>
                  <a:pt x="386" y="694"/>
                </a:lnTo>
                <a:lnTo>
                  <a:pt x="386" y="694"/>
                </a:lnTo>
                <a:lnTo>
                  <a:pt x="386" y="694"/>
                </a:lnTo>
                <a:lnTo>
                  <a:pt x="383" y="694"/>
                </a:lnTo>
                <a:lnTo>
                  <a:pt x="383" y="694"/>
                </a:lnTo>
                <a:lnTo>
                  <a:pt x="383" y="694"/>
                </a:lnTo>
                <a:lnTo>
                  <a:pt x="381" y="692"/>
                </a:lnTo>
                <a:lnTo>
                  <a:pt x="381" y="692"/>
                </a:lnTo>
                <a:lnTo>
                  <a:pt x="379" y="692"/>
                </a:lnTo>
                <a:lnTo>
                  <a:pt x="379" y="692"/>
                </a:lnTo>
                <a:lnTo>
                  <a:pt x="379" y="692"/>
                </a:lnTo>
                <a:lnTo>
                  <a:pt x="377" y="692"/>
                </a:lnTo>
                <a:lnTo>
                  <a:pt x="377" y="694"/>
                </a:lnTo>
                <a:lnTo>
                  <a:pt x="379" y="694"/>
                </a:lnTo>
                <a:lnTo>
                  <a:pt x="379" y="694"/>
                </a:lnTo>
                <a:lnTo>
                  <a:pt x="381" y="696"/>
                </a:lnTo>
                <a:lnTo>
                  <a:pt x="381" y="696"/>
                </a:lnTo>
                <a:lnTo>
                  <a:pt x="379" y="696"/>
                </a:lnTo>
                <a:lnTo>
                  <a:pt x="379" y="696"/>
                </a:lnTo>
                <a:lnTo>
                  <a:pt x="379" y="698"/>
                </a:lnTo>
                <a:lnTo>
                  <a:pt x="379" y="700"/>
                </a:lnTo>
                <a:lnTo>
                  <a:pt x="379" y="702"/>
                </a:lnTo>
                <a:lnTo>
                  <a:pt x="381" y="702"/>
                </a:lnTo>
                <a:lnTo>
                  <a:pt x="379" y="702"/>
                </a:lnTo>
                <a:lnTo>
                  <a:pt x="379" y="702"/>
                </a:lnTo>
                <a:lnTo>
                  <a:pt x="379" y="700"/>
                </a:lnTo>
                <a:lnTo>
                  <a:pt x="377" y="698"/>
                </a:lnTo>
                <a:lnTo>
                  <a:pt x="377" y="698"/>
                </a:lnTo>
                <a:lnTo>
                  <a:pt x="377" y="698"/>
                </a:lnTo>
                <a:lnTo>
                  <a:pt x="377" y="698"/>
                </a:lnTo>
                <a:lnTo>
                  <a:pt x="377" y="696"/>
                </a:lnTo>
                <a:lnTo>
                  <a:pt x="375" y="696"/>
                </a:lnTo>
                <a:lnTo>
                  <a:pt x="375" y="696"/>
                </a:lnTo>
                <a:lnTo>
                  <a:pt x="373" y="696"/>
                </a:lnTo>
                <a:lnTo>
                  <a:pt x="371" y="698"/>
                </a:lnTo>
                <a:lnTo>
                  <a:pt x="369" y="698"/>
                </a:lnTo>
                <a:lnTo>
                  <a:pt x="367" y="700"/>
                </a:lnTo>
                <a:lnTo>
                  <a:pt x="367" y="702"/>
                </a:lnTo>
                <a:lnTo>
                  <a:pt x="367" y="702"/>
                </a:lnTo>
                <a:lnTo>
                  <a:pt x="369" y="705"/>
                </a:lnTo>
                <a:lnTo>
                  <a:pt x="369" y="709"/>
                </a:lnTo>
                <a:lnTo>
                  <a:pt x="371" y="711"/>
                </a:lnTo>
                <a:lnTo>
                  <a:pt x="373" y="711"/>
                </a:lnTo>
                <a:lnTo>
                  <a:pt x="373" y="711"/>
                </a:lnTo>
                <a:lnTo>
                  <a:pt x="373" y="709"/>
                </a:lnTo>
                <a:lnTo>
                  <a:pt x="373" y="709"/>
                </a:lnTo>
                <a:lnTo>
                  <a:pt x="373" y="709"/>
                </a:lnTo>
                <a:lnTo>
                  <a:pt x="373" y="709"/>
                </a:lnTo>
                <a:lnTo>
                  <a:pt x="373" y="707"/>
                </a:lnTo>
                <a:lnTo>
                  <a:pt x="371" y="709"/>
                </a:lnTo>
                <a:lnTo>
                  <a:pt x="371" y="707"/>
                </a:lnTo>
                <a:lnTo>
                  <a:pt x="373" y="707"/>
                </a:lnTo>
                <a:lnTo>
                  <a:pt x="373" y="707"/>
                </a:lnTo>
                <a:lnTo>
                  <a:pt x="375" y="707"/>
                </a:lnTo>
                <a:lnTo>
                  <a:pt x="375" y="707"/>
                </a:lnTo>
                <a:lnTo>
                  <a:pt x="377" y="707"/>
                </a:lnTo>
                <a:lnTo>
                  <a:pt x="377" y="707"/>
                </a:lnTo>
                <a:lnTo>
                  <a:pt x="375" y="709"/>
                </a:lnTo>
                <a:lnTo>
                  <a:pt x="375" y="709"/>
                </a:lnTo>
                <a:lnTo>
                  <a:pt x="375" y="709"/>
                </a:lnTo>
                <a:lnTo>
                  <a:pt x="377" y="709"/>
                </a:lnTo>
                <a:lnTo>
                  <a:pt x="379" y="709"/>
                </a:lnTo>
                <a:lnTo>
                  <a:pt x="379" y="709"/>
                </a:lnTo>
                <a:lnTo>
                  <a:pt x="379" y="711"/>
                </a:lnTo>
                <a:lnTo>
                  <a:pt x="375" y="713"/>
                </a:lnTo>
                <a:lnTo>
                  <a:pt x="375" y="713"/>
                </a:lnTo>
                <a:lnTo>
                  <a:pt x="375" y="715"/>
                </a:lnTo>
                <a:lnTo>
                  <a:pt x="377" y="715"/>
                </a:lnTo>
                <a:lnTo>
                  <a:pt x="377" y="715"/>
                </a:lnTo>
                <a:lnTo>
                  <a:pt x="379" y="713"/>
                </a:lnTo>
                <a:lnTo>
                  <a:pt x="381" y="711"/>
                </a:lnTo>
                <a:lnTo>
                  <a:pt x="381" y="711"/>
                </a:lnTo>
                <a:lnTo>
                  <a:pt x="381" y="709"/>
                </a:lnTo>
                <a:lnTo>
                  <a:pt x="381" y="709"/>
                </a:lnTo>
                <a:lnTo>
                  <a:pt x="381" y="709"/>
                </a:lnTo>
                <a:lnTo>
                  <a:pt x="383" y="709"/>
                </a:lnTo>
                <a:lnTo>
                  <a:pt x="383" y="707"/>
                </a:lnTo>
                <a:lnTo>
                  <a:pt x="383" y="707"/>
                </a:lnTo>
                <a:lnTo>
                  <a:pt x="386" y="707"/>
                </a:lnTo>
                <a:lnTo>
                  <a:pt x="388" y="705"/>
                </a:lnTo>
                <a:lnTo>
                  <a:pt x="390" y="705"/>
                </a:lnTo>
                <a:lnTo>
                  <a:pt x="392" y="705"/>
                </a:lnTo>
                <a:lnTo>
                  <a:pt x="394" y="702"/>
                </a:lnTo>
                <a:lnTo>
                  <a:pt x="394" y="702"/>
                </a:lnTo>
                <a:lnTo>
                  <a:pt x="396" y="702"/>
                </a:lnTo>
                <a:lnTo>
                  <a:pt x="396" y="702"/>
                </a:lnTo>
                <a:lnTo>
                  <a:pt x="396" y="702"/>
                </a:lnTo>
                <a:lnTo>
                  <a:pt x="396" y="700"/>
                </a:lnTo>
                <a:lnTo>
                  <a:pt x="394" y="700"/>
                </a:lnTo>
                <a:lnTo>
                  <a:pt x="392" y="700"/>
                </a:lnTo>
                <a:lnTo>
                  <a:pt x="392" y="700"/>
                </a:lnTo>
                <a:lnTo>
                  <a:pt x="392" y="700"/>
                </a:lnTo>
                <a:lnTo>
                  <a:pt x="392" y="698"/>
                </a:lnTo>
                <a:lnTo>
                  <a:pt x="394" y="700"/>
                </a:lnTo>
                <a:lnTo>
                  <a:pt x="396" y="700"/>
                </a:lnTo>
                <a:lnTo>
                  <a:pt x="400" y="700"/>
                </a:lnTo>
                <a:lnTo>
                  <a:pt x="400" y="700"/>
                </a:lnTo>
                <a:lnTo>
                  <a:pt x="400" y="700"/>
                </a:lnTo>
                <a:lnTo>
                  <a:pt x="402" y="698"/>
                </a:lnTo>
                <a:lnTo>
                  <a:pt x="402" y="698"/>
                </a:lnTo>
                <a:lnTo>
                  <a:pt x="402" y="696"/>
                </a:lnTo>
                <a:lnTo>
                  <a:pt x="400" y="696"/>
                </a:lnTo>
                <a:close/>
                <a:moveTo>
                  <a:pt x="404" y="684"/>
                </a:moveTo>
                <a:lnTo>
                  <a:pt x="404" y="684"/>
                </a:lnTo>
                <a:lnTo>
                  <a:pt x="404" y="682"/>
                </a:lnTo>
                <a:lnTo>
                  <a:pt x="402" y="682"/>
                </a:lnTo>
                <a:lnTo>
                  <a:pt x="400" y="679"/>
                </a:lnTo>
                <a:lnTo>
                  <a:pt x="400" y="682"/>
                </a:lnTo>
                <a:lnTo>
                  <a:pt x="400" y="682"/>
                </a:lnTo>
                <a:lnTo>
                  <a:pt x="400" y="682"/>
                </a:lnTo>
                <a:lnTo>
                  <a:pt x="398" y="682"/>
                </a:lnTo>
                <a:lnTo>
                  <a:pt x="398" y="679"/>
                </a:lnTo>
                <a:lnTo>
                  <a:pt x="396" y="679"/>
                </a:lnTo>
                <a:lnTo>
                  <a:pt x="396" y="679"/>
                </a:lnTo>
                <a:lnTo>
                  <a:pt x="394" y="679"/>
                </a:lnTo>
                <a:lnTo>
                  <a:pt x="394" y="682"/>
                </a:lnTo>
                <a:lnTo>
                  <a:pt x="394" y="682"/>
                </a:lnTo>
                <a:lnTo>
                  <a:pt x="394" y="684"/>
                </a:lnTo>
                <a:lnTo>
                  <a:pt x="394" y="684"/>
                </a:lnTo>
                <a:lnTo>
                  <a:pt x="392" y="684"/>
                </a:lnTo>
                <a:lnTo>
                  <a:pt x="392" y="684"/>
                </a:lnTo>
                <a:lnTo>
                  <a:pt x="390" y="684"/>
                </a:lnTo>
                <a:lnTo>
                  <a:pt x="386" y="688"/>
                </a:lnTo>
                <a:lnTo>
                  <a:pt x="388" y="688"/>
                </a:lnTo>
                <a:lnTo>
                  <a:pt x="392" y="690"/>
                </a:lnTo>
                <a:lnTo>
                  <a:pt x="392" y="690"/>
                </a:lnTo>
                <a:lnTo>
                  <a:pt x="394" y="688"/>
                </a:lnTo>
                <a:lnTo>
                  <a:pt x="394" y="688"/>
                </a:lnTo>
                <a:lnTo>
                  <a:pt x="394" y="688"/>
                </a:lnTo>
                <a:lnTo>
                  <a:pt x="396" y="688"/>
                </a:lnTo>
                <a:lnTo>
                  <a:pt x="396" y="688"/>
                </a:lnTo>
                <a:lnTo>
                  <a:pt x="396" y="686"/>
                </a:lnTo>
                <a:lnTo>
                  <a:pt x="398" y="686"/>
                </a:lnTo>
                <a:lnTo>
                  <a:pt x="398" y="686"/>
                </a:lnTo>
                <a:lnTo>
                  <a:pt x="398" y="688"/>
                </a:lnTo>
                <a:lnTo>
                  <a:pt x="398" y="686"/>
                </a:lnTo>
                <a:lnTo>
                  <a:pt x="400" y="686"/>
                </a:lnTo>
                <a:lnTo>
                  <a:pt x="400" y="686"/>
                </a:lnTo>
                <a:lnTo>
                  <a:pt x="400" y="686"/>
                </a:lnTo>
                <a:lnTo>
                  <a:pt x="400" y="686"/>
                </a:lnTo>
                <a:lnTo>
                  <a:pt x="400" y="686"/>
                </a:lnTo>
                <a:lnTo>
                  <a:pt x="402" y="684"/>
                </a:lnTo>
                <a:lnTo>
                  <a:pt x="402" y="684"/>
                </a:lnTo>
                <a:lnTo>
                  <a:pt x="402" y="684"/>
                </a:lnTo>
                <a:lnTo>
                  <a:pt x="402" y="686"/>
                </a:lnTo>
                <a:lnTo>
                  <a:pt x="402" y="686"/>
                </a:lnTo>
                <a:lnTo>
                  <a:pt x="404" y="686"/>
                </a:lnTo>
                <a:lnTo>
                  <a:pt x="404" y="686"/>
                </a:lnTo>
                <a:lnTo>
                  <a:pt x="407" y="684"/>
                </a:lnTo>
                <a:lnTo>
                  <a:pt x="407" y="684"/>
                </a:lnTo>
                <a:lnTo>
                  <a:pt x="407" y="682"/>
                </a:lnTo>
                <a:lnTo>
                  <a:pt x="404" y="684"/>
                </a:lnTo>
                <a:close/>
                <a:moveTo>
                  <a:pt x="398" y="679"/>
                </a:moveTo>
                <a:lnTo>
                  <a:pt x="398" y="679"/>
                </a:lnTo>
                <a:lnTo>
                  <a:pt x="400" y="677"/>
                </a:lnTo>
                <a:lnTo>
                  <a:pt x="400" y="677"/>
                </a:lnTo>
                <a:lnTo>
                  <a:pt x="400" y="677"/>
                </a:lnTo>
                <a:lnTo>
                  <a:pt x="400" y="677"/>
                </a:lnTo>
                <a:lnTo>
                  <a:pt x="400" y="675"/>
                </a:lnTo>
                <a:lnTo>
                  <a:pt x="398" y="675"/>
                </a:lnTo>
                <a:lnTo>
                  <a:pt x="396" y="677"/>
                </a:lnTo>
                <a:lnTo>
                  <a:pt x="396" y="677"/>
                </a:lnTo>
                <a:lnTo>
                  <a:pt x="398" y="679"/>
                </a:lnTo>
                <a:lnTo>
                  <a:pt x="398" y="679"/>
                </a:lnTo>
                <a:close/>
                <a:moveTo>
                  <a:pt x="109" y="1755"/>
                </a:moveTo>
                <a:lnTo>
                  <a:pt x="109" y="1755"/>
                </a:lnTo>
                <a:lnTo>
                  <a:pt x="109" y="1755"/>
                </a:lnTo>
                <a:lnTo>
                  <a:pt x="109" y="1755"/>
                </a:lnTo>
                <a:lnTo>
                  <a:pt x="109" y="1755"/>
                </a:lnTo>
                <a:lnTo>
                  <a:pt x="109" y="1755"/>
                </a:lnTo>
                <a:lnTo>
                  <a:pt x="109" y="1755"/>
                </a:lnTo>
                <a:lnTo>
                  <a:pt x="109" y="1755"/>
                </a:lnTo>
                <a:lnTo>
                  <a:pt x="109" y="1755"/>
                </a:lnTo>
                <a:close/>
                <a:moveTo>
                  <a:pt x="1144" y="195"/>
                </a:moveTo>
                <a:lnTo>
                  <a:pt x="1142" y="193"/>
                </a:lnTo>
                <a:lnTo>
                  <a:pt x="1142" y="193"/>
                </a:lnTo>
                <a:lnTo>
                  <a:pt x="1140" y="193"/>
                </a:lnTo>
                <a:lnTo>
                  <a:pt x="1136" y="191"/>
                </a:lnTo>
                <a:lnTo>
                  <a:pt x="1131" y="191"/>
                </a:lnTo>
                <a:lnTo>
                  <a:pt x="1125" y="191"/>
                </a:lnTo>
                <a:lnTo>
                  <a:pt x="1123" y="191"/>
                </a:lnTo>
                <a:lnTo>
                  <a:pt x="1123" y="191"/>
                </a:lnTo>
                <a:lnTo>
                  <a:pt x="1123" y="193"/>
                </a:lnTo>
                <a:lnTo>
                  <a:pt x="1123" y="195"/>
                </a:lnTo>
                <a:lnTo>
                  <a:pt x="1125" y="197"/>
                </a:lnTo>
                <a:lnTo>
                  <a:pt x="1129" y="197"/>
                </a:lnTo>
                <a:lnTo>
                  <a:pt x="1131" y="197"/>
                </a:lnTo>
                <a:lnTo>
                  <a:pt x="1134" y="197"/>
                </a:lnTo>
                <a:lnTo>
                  <a:pt x="1136" y="197"/>
                </a:lnTo>
                <a:lnTo>
                  <a:pt x="1138" y="197"/>
                </a:lnTo>
                <a:lnTo>
                  <a:pt x="1144" y="195"/>
                </a:lnTo>
                <a:lnTo>
                  <a:pt x="1144" y="195"/>
                </a:lnTo>
                <a:lnTo>
                  <a:pt x="1144" y="195"/>
                </a:lnTo>
                <a:close/>
                <a:moveTo>
                  <a:pt x="1092" y="449"/>
                </a:moveTo>
                <a:lnTo>
                  <a:pt x="1092" y="449"/>
                </a:lnTo>
                <a:lnTo>
                  <a:pt x="1087" y="449"/>
                </a:lnTo>
                <a:lnTo>
                  <a:pt x="1087" y="449"/>
                </a:lnTo>
                <a:lnTo>
                  <a:pt x="1085" y="449"/>
                </a:lnTo>
                <a:lnTo>
                  <a:pt x="1085" y="451"/>
                </a:lnTo>
                <a:lnTo>
                  <a:pt x="1087" y="451"/>
                </a:lnTo>
                <a:lnTo>
                  <a:pt x="1090" y="451"/>
                </a:lnTo>
                <a:lnTo>
                  <a:pt x="1092" y="453"/>
                </a:lnTo>
                <a:lnTo>
                  <a:pt x="1092" y="453"/>
                </a:lnTo>
                <a:lnTo>
                  <a:pt x="1094" y="453"/>
                </a:lnTo>
                <a:lnTo>
                  <a:pt x="1094" y="453"/>
                </a:lnTo>
                <a:lnTo>
                  <a:pt x="1094" y="453"/>
                </a:lnTo>
                <a:lnTo>
                  <a:pt x="1094" y="451"/>
                </a:lnTo>
                <a:lnTo>
                  <a:pt x="1094" y="451"/>
                </a:lnTo>
                <a:lnTo>
                  <a:pt x="1092" y="449"/>
                </a:lnTo>
                <a:close/>
                <a:moveTo>
                  <a:pt x="1029" y="463"/>
                </a:moveTo>
                <a:lnTo>
                  <a:pt x="1027" y="463"/>
                </a:lnTo>
                <a:lnTo>
                  <a:pt x="1027" y="463"/>
                </a:lnTo>
                <a:lnTo>
                  <a:pt x="1027" y="463"/>
                </a:lnTo>
                <a:lnTo>
                  <a:pt x="1027" y="466"/>
                </a:lnTo>
                <a:lnTo>
                  <a:pt x="1029" y="466"/>
                </a:lnTo>
                <a:lnTo>
                  <a:pt x="1031" y="466"/>
                </a:lnTo>
                <a:lnTo>
                  <a:pt x="1031" y="466"/>
                </a:lnTo>
                <a:lnTo>
                  <a:pt x="1031" y="466"/>
                </a:lnTo>
                <a:lnTo>
                  <a:pt x="1029" y="463"/>
                </a:lnTo>
                <a:lnTo>
                  <a:pt x="1029" y="463"/>
                </a:lnTo>
                <a:close/>
                <a:moveTo>
                  <a:pt x="1023" y="461"/>
                </a:moveTo>
                <a:lnTo>
                  <a:pt x="1020" y="461"/>
                </a:lnTo>
                <a:lnTo>
                  <a:pt x="1023" y="463"/>
                </a:lnTo>
                <a:lnTo>
                  <a:pt x="1025" y="463"/>
                </a:lnTo>
                <a:lnTo>
                  <a:pt x="1025" y="463"/>
                </a:lnTo>
                <a:lnTo>
                  <a:pt x="1025" y="461"/>
                </a:lnTo>
                <a:lnTo>
                  <a:pt x="1023" y="461"/>
                </a:lnTo>
                <a:close/>
                <a:moveTo>
                  <a:pt x="1102" y="229"/>
                </a:moveTo>
                <a:lnTo>
                  <a:pt x="1102" y="229"/>
                </a:lnTo>
                <a:lnTo>
                  <a:pt x="1100" y="229"/>
                </a:lnTo>
                <a:lnTo>
                  <a:pt x="1098" y="229"/>
                </a:lnTo>
                <a:lnTo>
                  <a:pt x="1094" y="229"/>
                </a:lnTo>
                <a:lnTo>
                  <a:pt x="1092" y="231"/>
                </a:lnTo>
                <a:lnTo>
                  <a:pt x="1092" y="231"/>
                </a:lnTo>
                <a:lnTo>
                  <a:pt x="1092" y="233"/>
                </a:lnTo>
                <a:lnTo>
                  <a:pt x="1094" y="235"/>
                </a:lnTo>
                <a:lnTo>
                  <a:pt x="1096" y="237"/>
                </a:lnTo>
                <a:lnTo>
                  <a:pt x="1096" y="239"/>
                </a:lnTo>
                <a:lnTo>
                  <a:pt x="1098" y="239"/>
                </a:lnTo>
                <a:lnTo>
                  <a:pt x="1108" y="239"/>
                </a:lnTo>
                <a:lnTo>
                  <a:pt x="1111" y="237"/>
                </a:lnTo>
                <a:lnTo>
                  <a:pt x="1113" y="237"/>
                </a:lnTo>
                <a:lnTo>
                  <a:pt x="1115" y="237"/>
                </a:lnTo>
                <a:lnTo>
                  <a:pt x="1115" y="235"/>
                </a:lnTo>
                <a:lnTo>
                  <a:pt x="1115" y="235"/>
                </a:lnTo>
                <a:lnTo>
                  <a:pt x="1113" y="235"/>
                </a:lnTo>
                <a:lnTo>
                  <a:pt x="1106" y="233"/>
                </a:lnTo>
                <a:lnTo>
                  <a:pt x="1106" y="231"/>
                </a:lnTo>
                <a:lnTo>
                  <a:pt x="1104" y="231"/>
                </a:lnTo>
                <a:lnTo>
                  <a:pt x="1104" y="231"/>
                </a:lnTo>
                <a:lnTo>
                  <a:pt x="1102" y="231"/>
                </a:lnTo>
                <a:lnTo>
                  <a:pt x="1100" y="231"/>
                </a:lnTo>
                <a:lnTo>
                  <a:pt x="1102" y="231"/>
                </a:lnTo>
                <a:lnTo>
                  <a:pt x="1102" y="229"/>
                </a:lnTo>
                <a:close/>
                <a:moveTo>
                  <a:pt x="1131" y="443"/>
                </a:moveTo>
                <a:lnTo>
                  <a:pt x="1129" y="443"/>
                </a:lnTo>
                <a:lnTo>
                  <a:pt x="1129" y="445"/>
                </a:lnTo>
                <a:lnTo>
                  <a:pt x="1127" y="445"/>
                </a:lnTo>
                <a:lnTo>
                  <a:pt x="1125" y="445"/>
                </a:lnTo>
                <a:lnTo>
                  <a:pt x="1125" y="447"/>
                </a:lnTo>
                <a:lnTo>
                  <a:pt x="1125" y="447"/>
                </a:lnTo>
                <a:lnTo>
                  <a:pt x="1131" y="449"/>
                </a:lnTo>
                <a:lnTo>
                  <a:pt x="1131" y="449"/>
                </a:lnTo>
                <a:lnTo>
                  <a:pt x="1131" y="449"/>
                </a:lnTo>
                <a:lnTo>
                  <a:pt x="1134" y="447"/>
                </a:lnTo>
                <a:lnTo>
                  <a:pt x="1134" y="447"/>
                </a:lnTo>
                <a:lnTo>
                  <a:pt x="1134" y="445"/>
                </a:lnTo>
                <a:lnTo>
                  <a:pt x="1134" y="445"/>
                </a:lnTo>
                <a:lnTo>
                  <a:pt x="1134" y="445"/>
                </a:lnTo>
                <a:lnTo>
                  <a:pt x="1131" y="443"/>
                </a:lnTo>
                <a:close/>
                <a:moveTo>
                  <a:pt x="2384" y="1216"/>
                </a:moveTo>
                <a:lnTo>
                  <a:pt x="2384" y="1216"/>
                </a:lnTo>
                <a:lnTo>
                  <a:pt x="2384" y="1216"/>
                </a:lnTo>
                <a:lnTo>
                  <a:pt x="2380" y="1216"/>
                </a:lnTo>
                <a:lnTo>
                  <a:pt x="2380" y="1218"/>
                </a:lnTo>
                <a:lnTo>
                  <a:pt x="2378" y="1218"/>
                </a:lnTo>
                <a:lnTo>
                  <a:pt x="2378" y="1220"/>
                </a:lnTo>
                <a:lnTo>
                  <a:pt x="2380" y="1222"/>
                </a:lnTo>
                <a:lnTo>
                  <a:pt x="2380" y="1222"/>
                </a:lnTo>
                <a:lnTo>
                  <a:pt x="2382" y="1222"/>
                </a:lnTo>
                <a:lnTo>
                  <a:pt x="2384" y="1222"/>
                </a:lnTo>
                <a:lnTo>
                  <a:pt x="2384" y="1220"/>
                </a:lnTo>
                <a:lnTo>
                  <a:pt x="2384" y="1218"/>
                </a:lnTo>
                <a:lnTo>
                  <a:pt x="2384" y="1218"/>
                </a:lnTo>
                <a:lnTo>
                  <a:pt x="2384" y="1216"/>
                </a:lnTo>
                <a:lnTo>
                  <a:pt x="2384" y="1216"/>
                </a:lnTo>
                <a:close/>
                <a:moveTo>
                  <a:pt x="1155" y="398"/>
                </a:moveTo>
                <a:lnTo>
                  <a:pt x="1152" y="396"/>
                </a:lnTo>
                <a:lnTo>
                  <a:pt x="1150" y="396"/>
                </a:lnTo>
                <a:lnTo>
                  <a:pt x="1150" y="396"/>
                </a:lnTo>
                <a:lnTo>
                  <a:pt x="1148" y="396"/>
                </a:lnTo>
                <a:lnTo>
                  <a:pt x="1150" y="398"/>
                </a:lnTo>
                <a:lnTo>
                  <a:pt x="1150" y="398"/>
                </a:lnTo>
                <a:lnTo>
                  <a:pt x="1150" y="398"/>
                </a:lnTo>
                <a:lnTo>
                  <a:pt x="1150" y="398"/>
                </a:lnTo>
                <a:lnTo>
                  <a:pt x="1155" y="401"/>
                </a:lnTo>
                <a:lnTo>
                  <a:pt x="1155" y="401"/>
                </a:lnTo>
                <a:lnTo>
                  <a:pt x="1155" y="401"/>
                </a:lnTo>
                <a:lnTo>
                  <a:pt x="1155" y="398"/>
                </a:lnTo>
                <a:lnTo>
                  <a:pt x="1155" y="398"/>
                </a:lnTo>
                <a:lnTo>
                  <a:pt x="1155" y="398"/>
                </a:lnTo>
                <a:close/>
                <a:moveTo>
                  <a:pt x="1146" y="419"/>
                </a:moveTo>
                <a:lnTo>
                  <a:pt x="1146" y="417"/>
                </a:lnTo>
                <a:lnTo>
                  <a:pt x="1146" y="415"/>
                </a:lnTo>
                <a:lnTo>
                  <a:pt x="1144" y="411"/>
                </a:lnTo>
                <a:lnTo>
                  <a:pt x="1144" y="409"/>
                </a:lnTo>
                <a:lnTo>
                  <a:pt x="1144" y="409"/>
                </a:lnTo>
                <a:lnTo>
                  <a:pt x="1142" y="409"/>
                </a:lnTo>
                <a:lnTo>
                  <a:pt x="1142" y="409"/>
                </a:lnTo>
                <a:lnTo>
                  <a:pt x="1136" y="409"/>
                </a:lnTo>
                <a:lnTo>
                  <a:pt x="1136" y="409"/>
                </a:lnTo>
                <a:lnTo>
                  <a:pt x="1136" y="407"/>
                </a:lnTo>
                <a:lnTo>
                  <a:pt x="1136" y="407"/>
                </a:lnTo>
                <a:lnTo>
                  <a:pt x="1136" y="405"/>
                </a:lnTo>
                <a:lnTo>
                  <a:pt x="1134" y="405"/>
                </a:lnTo>
                <a:lnTo>
                  <a:pt x="1131" y="405"/>
                </a:lnTo>
                <a:lnTo>
                  <a:pt x="1129" y="405"/>
                </a:lnTo>
                <a:lnTo>
                  <a:pt x="1125" y="403"/>
                </a:lnTo>
                <a:lnTo>
                  <a:pt x="1121" y="401"/>
                </a:lnTo>
                <a:lnTo>
                  <a:pt x="1119" y="398"/>
                </a:lnTo>
                <a:lnTo>
                  <a:pt x="1115" y="396"/>
                </a:lnTo>
                <a:lnTo>
                  <a:pt x="1115" y="396"/>
                </a:lnTo>
                <a:lnTo>
                  <a:pt x="1115" y="396"/>
                </a:lnTo>
                <a:lnTo>
                  <a:pt x="1115" y="398"/>
                </a:lnTo>
                <a:lnTo>
                  <a:pt x="1115" y="398"/>
                </a:lnTo>
                <a:lnTo>
                  <a:pt x="1115" y="401"/>
                </a:lnTo>
                <a:lnTo>
                  <a:pt x="1115" y="401"/>
                </a:lnTo>
                <a:lnTo>
                  <a:pt x="1115" y="401"/>
                </a:lnTo>
                <a:lnTo>
                  <a:pt x="1113" y="398"/>
                </a:lnTo>
                <a:lnTo>
                  <a:pt x="1111" y="398"/>
                </a:lnTo>
                <a:lnTo>
                  <a:pt x="1106" y="396"/>
                </a:lnTo>
                <a:lnTo>
                  <a:pt x="1102" y="394"/>
                </a:lnTo>
                <a:lnTo>
                  <a:pt x="1102" y="392"/>
                </a:lnTo>
                <a:lnTo>
                  <a:pt x="1098" y="388"/>
                </a:lnTo>
                <a:lnTo>
                  <a:pt x="1094" y="386"/>
                </a:lnTo>
                <a:lnTo>
                  <a:pt x="1094" y="384"/>
                </a:lnTo>
                <a:lnTo>
                  <a:pt x="1094" y="384"/>
                </a:lnTo>
                <a:lnTo>
                  <a:pt x="1094" y="380"/>
                </a:lnTo>
                <a:lnTo>
                  <a:pt x="1094" y="380"/>
                </a:lnTo>
                <a:lnTo>
                  <a:pt x="1096" y="378"/>
                </a:lnTo>
                <a:lnTo>
                  <a:pt x="1096" y="378"/>
                </a:lnTo>
                <a:lnTo>
                  <a:pt x="1096" y="375"/>
                </a:lnTo>
                <a:lnTo>
                  <a:pt x="1096" y="375"/>
                </a:lnTo>
                <a:lnTo>
                  <a:pt x="1096" y="373"/>
                </a:lnTo>
                <a:lnTo>
                  <a:pt x="1096" y="371"/>
                </a:lnTo>
                <a:lnTo>
                  <a:pt x="1094" y="369"/>
                </a:lnTo>
                <a:lnTo>
                  <a:pt x="1090" y="365"/>
                </a:lnTo>
                <a:lnTo>
                  <a:pt x="1090" y="363"/>
                </a:lnTo>
                <a:lnTo>
                  <a:pt x="1087" y="361"/>
                </a:lnTo>
                <a:lnTo>
                  <a:pt x="1083" y="350"/>
                </a:lnTo>
                <a:lnTo>
                  <a:pt x="1083" y="348"/>
                </a:lnTo>
                <a:lnTo>
                  <a:pt x="1083" y="346"/>
                </a:lnTo>
                <a:lnTo>
                  <a:pt x="1081" y="344"/>
                </a:lnTo>
                <a:lnTo>
                  <a:pt x="1081" y="342"/>
                </a:lnTo>
                <a:lnTo>
                  <a:pt x="1081" y="342"/>
                </a:lnTo>
                <a:lnTo>
                  <a:pt x="1081" y="340"/>
                </a:lnTo>
                <a:lnTo>
                  <a:pt x="1081" y="340"/>
                </a:lnTo>
                <a:lnTo>
                  <a:pt x="1081" y="340"/>
                </a:lnTo>
                <a:lnTo>
                  <a:pt x="1079" y="338"/>
                </a:lnTo>
                <a:lnTo>
                  <a:pt x="1077" y="336"/>
                </a:lnTo>
                <a:lnTo>
                  <a:pt x="1075" y="333"/>
                </a:lnTo>
                <a:lnTo>
                  <a:pt x="1071" y="331"/>
                </a:lnTo>
                <a:lnTo>
                  <a:pt x="1064" y="327"/>
                </a:lnTo>
                <a:lnTo>
                  <a:pt x="1060" y="325"/>
                </a:lnTo>
                <a:lnTo>
                  <a:pt x="1058" y="325"/>
                </a:lnTo>
                <a:lnTo>
                  <a:pt x="1058" y="327"/>
                </a:lnTo>
                <a:lnTo>
                  <a:pt x="1056" y="327"/>
                </a:lnTo>
                <a:lnTo>
                  <a:pt x="1056" y="327"/>
                </a:lnTo>
                <a:lnTo>
                  <a:pt x="1050" y="325"/>
                </a:lnTo>
                <a:lnTo>
                  <a:pt x="1048" y="325"/>
                </a:lnTo>
                <a:lnTo>
                  <a:pt x="1043" y="323"/>
                </a:lnTo>
                <a:lnTo>
                  <a:pt x="1041" y="325"/>
                </a:lnTo>
                <a:lnTo>
                  <a:pt x="1041" y="325"/>
                </a:lnTo>
                <a:lnTo>
                  <a:pt x="1043" y="327"/>
                </a:lnTo>
                <a:lnTo>
                  <a:pt x="1043" y="327"/>
                </a:lnTo>
                <a:lnTo>
                  <a:pt x="1043" y="327"/>
                </a:lnTo>
                <a:lnTo>
                  <a:pt x="1041" y="327"/>
                </a:lnTo>
                <a:lnTo>
                  <a:pt x="1039" y="329"/>
                </a:lnTo>
                <a:lnTo>
                  <a:pt x="1039" y="329"/>
                </a:lnTo>
                <a:lnTo>
                  <a:pt x="1039" y="331"/>
                </a:lnTo>
                <a:lnTo>
                  <a:pt x="1043" y="342"/>
                </a:lnTo>
                <a:lnTo>
                  <a:pt x="1043" y="344"/>
                </a:lnTo>
                <a:lnTo>
                  <a:pt x="1043" y="346"/>
                </a:lnTo>
                <a:lnTo>
                  <a:pt x="1043" y="346"/>
                </a:lnTo>
                <a:lnTo>
                  <a:pt x="1043" y="348"/>
                </a:lnTo>
                <a:lnTo>
                  <a:pt x="1046" y="348"/>
                </a:lnTo>
                <a:lnTo>
                  <a:pt x="1046" y="348"/>
                </a:lnTo>
                <a:lnTo>
                  <a:pt x="1046" y="350"/>
                </a:lnTo>
                <a:lnTo>
                  <a:pt x="1046" y="352"/>
                </a:lnTo>
                <a:lnTo>
                  <a:pt x="1048" y="357"/>
                </a:lnTo>
                <a:lnTo>
                  <a:pt x="1050" y="361"/>
                </a:lnTo>
                <a:lnTo>
                  <a:pt x="1054" y="363"/>
                </a:lnTo>
                <a:lnTo>
                  <a:pt x="1052" y="363"/>
                </a:lnTo>
                <a:lnTo>
                  <a:pt x="1052" y="363"/>
                </a:lnTo>
                <a:lnTo>
                  <a:pt x="1052" y="365"/>
                </a:lnTo>
                <a:lnTo>
                  <a:pt x="1052" y="365"/>
                </a:lnTo>
                <a:lnTo>
                  <a:pt x="1052" y="365"/>
                </a:lnTo>
                <a:lnTo>
                  <a:pt x="1048" y="367"/>
                </a:lnTo>
                <a:lnTo>
                  <a:pt x="1046" y="369"/>
                </a:lnTo>
                <a:lnTo>
                  <a:pt x="1046" y="371"/>
                </a:lnTo>
                <a:lnTo>
                  <a:pt x="1046" y="371"/>
                </a:lnTo>
                <a:lnTo>
                  <a:pt x="1043" y="369"/>
                </a:lnTo>
                <a:lnTo>
                  <a:pt x="1043" y="369"/>
                </a:lnTo>
                <a:lnTo>
                  <a:pt x="1041" y="369"/>
                </a:lnTo>
                <a:lnTo>
                  <a:pt x="1041" y="367"/>
                </a:lnTo>
                <a:lnTo>
                  <a:pt x="1039" y="367"/>
                </a:lnTo>
                <a:lnTo>
                  <a:pt x="1039" y="363"/>
                </a:lnTo>
                <a:lnTo>
                  <a:pt x="1037" y="357"/>
                </a:lnTo>
                <a:lnTo>
                  <a:pt x="1035" y="352"/>
                </a:lnTo>
                <a:lnTo>
                  <a:pt x="1033" y="350"/>
                </a:lnTo>
                <a:lnTo>
                  <a:pt x="1033" y="346"/>
                </a:lnTo>
                <a:lnTo>
                  <a:pt x="1033" y="346"/>
                </a:lnTo>
                <a:lnTo>
                  <a:pt x="1031" y="346"/>
                </a:lnTo>
                <a:lnTo>
                  <a:pt x="1029" y="344"/>
                </a:lnTo>
                <a:lnTo>
                  <a:pt x="1029" y="344"/>
                </a:lnTo>
                <a:lnTo>
                  <a:pt x="1029" y="344"/>
                </a:lnTo>
                <a:lnTo>
                  <a:pt x="1029" y="342"/>
                </a:lnTo>
                <a:lnTo>
                  <a:pt x="1029" y="342"/>
                </a:lnTo>
                <a:lnTo>
                  <a:pt x="1029" y="342"/>
                </a:lnTo>
                <a:lnTo>
                  <a:pt x="1027" y="340"/>
                </a:lnTo>
                <a:lnTo>
                  <a:pt x="1023" y="340"/>
                </a:lnTo>
                <a:lnTo>
                  <a:pt x="1023" y="338"/>
                </a:lnTo>
                <a:lnTo>
                  <a:pt x="1020" y="338"/>
                </a:lnTo>
                <a:lnTo>
                  <a:pt x="1014" y="333"/>
                </a:lnTo>
                <a:lnTo>
                  <a:pt x="1012" y="333"/>
                </a:lnTo>
                <a:lnTo>
                  <a:pt x="1006" y="333"/>
                </a:lnTo>
                <a:lnTo>
                  <a:pt x="1004" y="333"/>
                </a:lnTo>
                <a:lnTo>
                  <a:pt x="1004" y="336"/>
                </a:lnTo>
                <a:lnTo>
                  <a:pt x="1006" y="338"/>
                </a:lnTo>
                <a:lnTo>
                  <a:pt x="1010" y="340"/>
                </a:lnTo>
                <a:lnTo>
                  <a:pt x="1012" y="340"/>
                </a:lnTo>
                <a:lnTo>
                  <a:pt x="1012" y="342"/>
                </a:lnTo>
                <a:lnTo>
                  <a:pt x="1012" y="342"/>
                </a:lnTo>
                <a:lnTo>
                  <a:pt x="1008" y="344"/>
                </a:lnTo>
                <a:lnTo>
                  <a:pt x="1006" y="344"/>
                </a:lnTo>
                <a:lnTo>
                  <a:pt x="1004" y="346"/>
                </a:lnTo>
                <a:lnTo>
                  <a:pt x="999" y="348"/>
                </a:lnTo>
                <a:lnTo>
                  <a:pt x="997" y="350"/>
                </a:lnTo>
                <a:lnTo>
                  <a:pt x="997" y="350"/>
                </a:lnTo>
                <a:lnTo>
                  <a:pt x="995" y="350"/>
                </a:lnTo>
                <a:lnTo>
                  <a:pt x="995" y="350"/>
                </a:lnTo>
                <a:lnTo>
                  <a:pt x="995" y="350"/>
                </a:lnTo>
                <a:lnTo>
                  <a:pt x="995" y="348"/>
                </a:lnTo>
                <a:lnTo>
                  <a:pt x="995" y="348"/>
                </a:lnTo>
                <a:lnTo>
                  <a:pt x="995" y="348"/>
                </a:lnTo>
                <a:lnTo>
                  <a:pt x="995" y="348"/>
                </a:lnTo>
                <a:lnTo>
                  <a:pt x="993" y="350"/>
                </a:lnTo>
                <a:lnTo>
                  <a:pt x="991" y="350"/>
                </a:lnTo>
                <a:lnTo>
                  <a:pt x="989" y="352"/>
                </a:lnTo>
                <a:lnTo>
                  <a:pt x="989" y="352"/>
                </a:lnTo>
                <a:lnTo>
                  <a:pt x="987" y="350"/>
                </a:lnTo>
                <a:lnTo>
                  <a:pt x="987" y="350"/>
                </a:lnTo>
                <a:lnTo>
                  <a:pt x="991" y="348"/>
                </a:lnTo>
                <a:lnTo>
                  <a:pt x="995" y="344"/>
                </a:lnTo>
                <a:lnTo>
                  <a:pt x="995" y="342"/>
                </a:lnTo>
                <a:lnTo>
                  <a:pt x="995" y="342"/>
                </a:lnTo>
                <a:lnTo>
                  <a:pt x="993" y="340"/>
                </a:lnTo>
                <a:lnTo>
                  <a:pt x="985" y="336"/>
                </a:lnTo>
                <a:lnTo>
                  <a:pt x="979" y="336"/>
                </a:lnTo>
                <a:lnTo>
                  <a:pt x="974" y="333"/>
                </a:lnTo>
                <a:lnTo>
                  <a:pt x="970" y="333"/>
                </a:lnTo>
                <a:lnTo>
                  <a:pt x="968" y="333"/>
                </a:lnTo>
                <a:lnTo>
                  <a:pt x="966" y="336"/>
                </a:lnTo>
                <a:lnTo>
                  <a:pt x="964" y="338"/>
                </a:lnTo>
                <a:lnTo>
                  <a:pt x="964" y="338"/>
                </a:lnTo>
                <a:lnTo>
                  <a:pt x="964" y="340"/>
                </a:lnTo>
                <a:lnTo>
                  <a:pt x="964" y="342"/>
                </a:lnTo>
                <a:lnTo>
                  <a:pt x="964" y="342"/>
                </a:lnTo>
                <a:lnTo>
                  <a:pt x="962" y="342"/>
                </a:lnTo>
                <a:lnTo>
                  <a:pt x="962" y="344"/>
                </a:lnTo>
                <a:lnTo>
                  <a:pt x="960" y="342"/>
                </a:lnTo>
                <a:lnTo>
                  <a:pt x="958" y="342"/>
                </a:lnTo>
                <a:lnTo>
                  <a:pt x="953" y="344"/>
                </a:lnTo>
                <a:lnTo>
                  <a:pt x="951" y="344"/>
                </a:lnTo>
                <a:lnTo>
                  <a:pt x="949" y="344"/>
                </a:lnTo>
                <a:lnTo>
                  <a:pt x="949" y="344"/>
                </a:lnTo>
                <a:lnTo>
                  <a:pt x="949" y="344"/>
                </a:lnTo>
                <a:lnTo>
                  <a:pt x="951" y="340"/>
                </a:lnTo>
                <a:lnTo>
                  <a:pt x="953" y="338"/>
                </a:lnTo>
                <a:lnTo>
                  <a:pt x="955" y="338"/>
                </a:lnTo>
                <a:lnTo>
                  <a:pt x="955" y="336"/>
                </a:lnTo>
                <a:lnTo>
                  <a:pt x="955" y="333"/>
                </a:lnTo>
                <a:lnTo>
                  <a:pt x="955" y="333"/>
                </a:lnTo>
                <a:lnTo>
                  <a:pt x="955" y="331"/>
                </a:lnTo>
                <a:lnTo>
                  <a:pt x="955" y="329"/>
                </a:lnTo>
                <a:lnTo>
                  <a:pt x="953" y="327"/>
                </a:lnTo>
                <a:lnTo>
                  <a:pt x="953" y="325"/>
                </a:lnTo>
                <a:lnTo>
                  <a:pt x="953" y="325"/>
                </a:lnTo>
                <a:lnTo>
                  <a:pt x="951" y="325"/>
                </a:lnTo>
                <a:lnTo>
                  <a:pt x="947" y="323"/>
                </a:lnTo>
                <a:lnTo>
                  <a:pt x="935" y="327"/>
                </a:lnTo>
                <a:lnTo>
                  <a:pt x="920" y="331"/>
                </a:lnTo>
                <a:lnTo>
                  <a:pt x="914" y="333"/>
                </a:lnTo>
                <a:lnTo>
                  <a:pt x="909" y="336"/>
                </a:lnTo>
                <a:lnTo>
                  <a:pt x="905" y="338"/>
                </a:lnTo>
                <a:lnTo>
                  <a:pt x="897" y="344"/>
                </a:lnTo>
                <a:lnTo>
                  <a:pt x="893" y="346"/>
                </a:lnTo>
                <a:lnTo>
                  <a:pt x="893" y="348"/>
                </a:lnTo>
                <a:lnTo>
                  <a:pt x="891" y="348"/>
                </a:lnTo>
                <a:lnTo>
                  <a:pt x="893" y="350"/>
                </a:lnTo>
                <a:lnTo>
                  <a:pt x="893" y="350"/>
                </a:lnTo>
                <a:lnTo>
                  <a:pt x="895" y="352"/>
                </a:lnTo>
                <a:lnTo>
                  <a:pt x="895" y="352"/>
                </a:lnTo>
                <a:lnTo>
                  <a:pt x="895" y="352"/>
                </a:lnTo>
                <a:lnTo>
                  <a:pt x="893" y="354"/>
                </a:lnTo>
                <a:lnTo>
                  <a:pt x="891" y="357"/>
                </a:lnTo>
                <a:lnTo>
                  <a:pt x="884" y="361"/>
                </a:lnTo>
                <a:lnTo>
                  <a:pt x="884" y="361"/>
                </a:lnTo>
                <a:lnTo>
                  <a:pt x="884" y="363"/>
                </a:lnTo>
                <a:lnTo>
                  <a:pt x="884" y="365"/>
                </a:lnTo>
                <a:lnTo>
                  <a:pt x="884" y="367"/>
                </a:lnTo>
                <a:lnTo>
                  <a:pt x="884" y="367"/>
                </a:lnTo>
                <a:lnTo>
                  <a:pt x="886" y="369"/>
                </a:lnTo>
                <a:lnTo>
                  <a:pt x="891" y="369"/>
                </a:lnTo>
                <a:lnTo>
                  <a:pt x="893" y="369"/>
                </a:lnTo>
                <a:lnTo>
                  <a:pt x="899" y="369"/>
                </a:lnTo>
                <a:lnTo>
                  <a:pt x="901" y="369"/>
                </a:lnTo>
                <a:lnTo>
                  <a:pt x="901" y="371"/>
                </a:lnTo>
                <a:lnTo>
                  <a:pt x="897" y="373"/>
                </a:lnTo>
                <a:lnTo>
                  <a:pt x="895" y="375"/>
                </a:lnTo>
                <a:lnTo>
                  <a:pt x="895" y="375"/>
                </a:lnTo>
                <a:lnTo>
                  <a:pt x="895" y="375"/>
                </a:lnTo>
                <a:lnTo>
                  <a:pt x="899" y="378"/>
                </a:lnTo>
                <a:lnTo>
                  <a:pt x="903" y="378"/>
                </a:lnTo>
                <a:lnTo>
                  <a:pt x="907" y="375"/>
                </a:lnTo>
                <a:lnTo>
                  <a:pt x="916" y="375"/>
                </a:lnTo>
                <a:lnTo>
                  <a:pt x="932" y="373"/>
                </a:lnTo>
                <a:lnTo>
                  <a:pt x="937" y="373"/>
                </a:lnTo>
                <a:lnTo>
                  <a:pt x="937" y="373"/>
                </a:lnTo>
                <a:lnTo>
                  <a:pt x="937" y="375"/>
                </a:lnTo>
                <a:lnTo>
                  <a:pt x="935" y="375"/>
                </a:lnTo>
                <a:lnTo>
                  <a:pt x="930" y="373"/>
                </a:lnTo>
                <a:lnTo>
                  <a:pt x="928" y="375"/>
                </a:lnTo>
                <a:lnTo>
                  <a:pt x="926" y="375"/>
                </a:lnTo>
                <a:lnTo>
                  <a:pt x="926" y="375"/>
                </a:lnTo>
                <a:lnTo>
                  <a:pt x="928" y="375"/>
                </a:lnTo>
                <a:lnTo>
                  <a:pt x="928" y="378"/>
                </a:lnTo>
                <a:lnTo>
                  <a:pt x="926" y="378"/>
                </a:lnTo>
                <a:lnTo>
                  <a:pt x="924" y="378"/>
                </a:lnTo>
                <a:lnTo>
                  <a:pt x="922" y="378"/>
                </a:lnTo>
                <a:lnTo>
                  <a:pt x="916" y="380"/>
                </a:lnTo>
                <a:lnTo>
                  <a:pt x="907" y="382"/>
                </a:lnTo>
                <a:lnTo>
                  <a:pt x="901" y="382"/>
                </a:lnTo>
                <a:lnTo>
                  <a:pt x="899" y="384"/>
                </a:lnTo>
                <a:lnTo>
                  <a:pt x="895" y="386"/>
                </a:lnTo>
                <a:lnTo>
                  <a:pt x="893" y="386"/>
                </a:lnTo>
                <a:lnTo>
                  <a:pt x="893" y="388"/>
                </a:lnTo>
                <a:lnTo>
                  <a:pt x="895" y="390"/>
                </a:lnTo>
                <a:lnTo>
                  <a:pt x="905" y="396"/>
                </a:lnTo>
                <a:lnTo>
                  <a:pt x="914" y="396"/>
                </a:lnTo>
                <a:lnTo>
                  <a:pt x="922" y="396"/>
                </a:lnTo>
                <a:lnTo>
                  <a:pt x="924" y="396"/>
                </a:lnTo>
                <a:lnTo>
                  <a:pt x="926" y="398"/>
                </a:lnTo>
                <a:lnTo>
                  <a:pt x="928" y="398"/>
                </a:lnTo>
                <a:lnTo>
                  <a:pt x="937" y="396"/>
                </a:lnTo>
                <a:lnTo>
                  <a:pt x="945" y="396"/>
                </a:lnTo>
                <a:lnTo>
                  <a:pt x="947" y="396"/>
                </a:lnTo>
                <a:lnTo>
                  <a:pt x="951" y="396"/>
                </a:lnTo>
                <a:lnTo>
                  <a:pt x="953" y="396"/>
                </a:lnTo>
                <a:lnTo>
                  <a:pt x="958" y="394"/>
                </a:lnTo>
                <a:lnTo>
                  <a:pt x="960" y="394"/>
                </a:lnTo>
                <a:lnTo>
                  <a:pt x="966" y="396"/>
                </a:lnTo>
                <a:lnTo>
                  <a:pt x="968" y="396"/>
                </a:lnTo>
                <a:lnTo>
                  <a:pt x="983" y="401"/>
                </a:lnTo>
                <a:lnTo>
                  <a:pt x="989" y="405"/>
                </a:lnTo>
                <a:lnTo>
                  <a:pt x="991" y="405"/>
                </a:lnTo>
                <a:lnTo>
                  <a:pt x="989" y="405"/>
                </a:lnTo>
                <a:lnTo>
                  <a:pt x="989" y="407"/>
                </a:lnTo>
                <a:lnTo>
                  <a:pt x="983" y="405"/>
                </a:lnTo>
                <a:lnTo>
                  <a:pt x="981" y="407"/>
                </a:lnTo>
                <a:lnTo>
                  <a:pt x="979" y="407"/>
                </a:lnTo>
                <a:lnTo>
                  <a:pt x="976" y="407"/>
                </a:lnTo>
                <a:lnTo>
                  <a:pt x="968" y="407"/>
                </a:lnTo>
                <a:lnTo>
                  <a:pt x="962" y="407"/>
                </a:lnTo>
                <a:lnTo>
                  <a:pt x="958" y="405"/>
                </a:lnTo>
                <a:lnTo>
                  <a:pt x="953" y="405"/>
                </a:lnTo>
                <a:lnTo>
                  <a:pt x="947" y="405"/>
                </a:lnTo>
                <a:lnTo>
                  <a:pt x="935" y="407"/>
                </a:lnTo>
                <a:lnTo>
                  <a:pt x="920" y="409"/>
                </a:lnTo>
                <a:lnTo>
                  <a:pt x="911" y="411"/>
                </a:lnTo>
                <a:lnTo>
                  <a:pt x="909" y="411"/>
                </a:lnTo>
                <a:lnTo>
                  <a:pt x="909" y="411"/>
                </a:lnTo>
                <a:lnTo>
                  <a:pt x="909" y="413"/>
                </a:lnTo>
                <a:lnTo>
                  <a:pt x="911" y="415"/>
                </a:lnTo>
                <a:lnTo>
                  <a:pt x="911" y="417"/>
                </a:lnTo>
                <a:lnTo>
                  <a:pt x="911" y="417"/>
                </a:lnTo>
                <a:lnTo>
                  <a:pt x="914" y="419"/>
                </a:lnTo>
                <a:lnTo>
                  <a:pt x="918" y="424"/>
                </a:lnTo>
                <a:lnTo>
                  <a:pt x="918" y="426"/>
                </a:lnTo>
                <a:lnTo>
                  <a:pt x="920" y="426"/>
                </a:lnTo>
                <a:lnTo>
                  <a:pt x="920" y="428"/>
                </a:lnTo>
                <a:lnTo>
                  <a:pt x="920" y="428"/>
                </a:lnTo>
                <a:lnTo>
                  <a:pt x="926" y="430"/>
                </a:lnTo>
                <a:lnTo>
                  <a:pt x="928" y="430"/>
                </a:lnTo>
                <a:lnTo>
                  <a:pt x="932" y="432"/>
                </a:lnTo>
                <a:lnTo>
                  <a:pt x="939" y="432"/>
                </a:lnTo>
                <a:lnTo>
                  <a:pt x="947" y="432"/>
                </a:lnTo>
                <a:lnTo>
                  <a:pt x="951" y="432"/>
                </a:lnTo>
                <a:lnTo>
                  <a:pt x="955" y="432"/>
                </a:lnTo>
                <a:lnTo>
                  <a:pt x="960" y="434"/>
                </a:lnTo>
                <a:lnTo>
                  <a:pt x="962" y="434"/>
                </a:lnTo>
                <a:lnTo>
                  <a:pt x="962" y="438"/>
                </a:lnTo>
                <a:lnTo>
                  <a:pt x="962" y="438"/>
                </a:lnTo>
                <a:lnTo>
                  <a:pt x="962" y="443"/>
                </a:lnTo>
                <a:lnTo>
                  <a:pt x="962" y="445"/>
                </a:lnTo>
                <a:lnTo>
                  <a:pt x="966" y="449"/>
                </a:lnTo>
                <a:lnTo>
                  <a:pt x="968" y="451"/>
                </a:lnTo>
                <a:lnTo>
                  <a:pt x="968" y="451"/>
                </a:lnTo>
                <a:lnTo>
                  <a:pt x="970" y="451"/>
                </a:lnTo>
                <a:lnTo>
                  <a:pt x="972" y="451"/>
                </a:lnTo>
                <a:lnTo>
                  <a:pt x="976" y="451"/>
                </a:lnTo>
                <a:lnTo>
                  <a:pt x="981" y="451"/>
                </a:lnTo>
                <a:lnTo>
                  <a:pt x="991" y="451"/>
                </a:lnTo>
                <a:lnTo>
                  <a:pt x="995" y="449"/>
                </a:lnTo>
                <a:lnTo>
                  <a:pt x="997" y="449"/>
                </a:lnTo>
                <a:lnTo>
                  <a:pt x="999" y="449"/>
                </a:lnTo>
                <a:lnTo>
                  <a:pt x="1002" y="449"/>
                </a:lnTo>
                <a:lnTo>
                  <a:pt x="1008" y="449"/>
                </a:lnTo>
                <a:lnTo>
                  <a:pt x="1014" y="447"/>
                </a:lnTo>
                <a:lnTo>
                  <a:pt x="1023" y="447"/>
                </a:lnTo>
                <a:lnTo>
                  <a:pt x="1029" y="445"/>
                </a:lnTo>
                <a:lnTo>
                  <a:pt x="1033" y="443"/>
                </a:lnTo>
                <a:lnTo>
                  <a:pt x="1035" y="440"/>
                </a:lnTo>
                <a:lnTo>
                  <a:pt x="1037" y="440"/>
                </a:lnTo>
                <a:lnTo>
                  <a:pt x="1046" y="440"/>
                </a:lnTo>
                <a:lnTo>
                  <a:pt x="1052" y="438"/>
                </a:lnTo>
                <a:lnTo>
                  <a:pt x="1052" y="438"/>
                </a:lnTo>
                <a:lnTo>
                  <a:pt x="1056" y="434"/>
                </a:lnTo>
                <a:lnTo>
                  <a:pt x="1056" y="434"/>
                </a:lnTo>
                <a:lnTo>
                  <a:pt x="1060" y="430"/>
                </a:lnTo>
                <a:lnTo>
                  <a:pt x="1060" y="428"/>
                </a:lnTo>
                <a:lnTo>
                  <a:pt x="1062" y="428"/>
                </a:lnTo>
                <a:lnTo>
                  <a:pt x="1064" y="428"/>
                </a:lnTo>
                <a:lnTo>
                  <a:pt x="1067" y="428"/>
                </a:lnTo>
                <a:lnTo>
                  <a:pt x="1067" y="428"/>
                </a:lnTo>
                <a:lnTo>
                  <a:pt x="1067" y="430"/>
                </a:lnTo>
                <a:lnTo>
                  <a:pt x="1067" y="432"/>
                </a:lnTo>
                <a:lnTo>
                  <a:pt x="1067" y="432"/>
                </a:lnTo>
                <a:lnTo>
                  <a:pt x="1067" y="432"/>
                </a:lnTo>
                <a:lnTo>
                  <a:pt x="1069" y="434"/>
                </a:lnTo>
                <a:lnTo>
                  <a:pt x="1071" y="434"/>
                </a:lnTo>
                <a:lnTo>
                  <a:pt x="1073" y="434"/>
                </a:lnTo>
                <a:lnTo>
                  <a:pt x="1075" y="434"/>
                </a:lnTo>
                <a:lnTo>
                  <a:pt x="1079" y="434"/>
                </a:lnTo>
                <a:lnTo>
                  <a:pt x="1083" y="436"/>
                </a:lnTo>
                <a:lnTo>
                  <a:pt x="1085" y="436"/>
                </a:lnTo>
                <a:lnTo>
                  <a:pt x="1085" y="436"/>
                </a:lnTo>
                <a:lnTo>
                  <a:pt x="1085" y="436"/>
                </a:lnTo>
                <a:lnTo>
                  <a:pt x="1085" y="438"/>
                </a:lnTo>
                <a:lnTo>
                  <a:pt x="1083" y="440"/>
                </a:lnTo>
                <a:lnTo>
                  <a:pt x="1085" y="440"/>
                </a:lnTo>
                <a:lnTo>
                  <a:pt x="1094" y="443"/>
                </a:lnTo>
                <a:lnTo>
                  <a:pt x="1094" y="440"/>
                </a:lnTo>
                <a:lnTo>
                  <a:pt x="1096" y="440"/>
                </a:lnTo>
                <a:lnTo>
                  <a:pt x="1100" y="443"/>
                </a:lnTo>
                <a:lnTo>
                  <a:pt x="1104" y="443"/>
                </a:lnTo>
                <a:lnTo>
                  <a:pt x="1108" y="443"/>
                </a:lnTo>
                <a:lnTo>
                  <a:pt x="1113" y="443"/>
                </a:lnTo>
                <a:lnTo>
                  <a:pt x="1117" y="443"/>
                </a:lnTo>
                <a:lnTo>
                  <a:pt x="1119" y="443"/>
                </a:lnTo>
                <a:lnTo>
                  <a:pt x="1119" y="443"/>
                </a:lnTo>
                <a:lnTo>
                  <a:pt x="1123" y="440"/>
                </a:lnTo>
                <a:lnTo>
                  <a:pt x="1125" y="440"/>
                </a:lnTo>
                <a:lnTo>
                  <a:pt x="1129" y="438"/>
                </a:lnTo>
                <a:lnTo>
                  <a:pt x="1131" y="438"/>
                </a:lnTo>
                <a:lnTo>
                  <a:pt x="1134" y="434"/>
                </a:lnTo>
                <a:lnTo>
                  <a:pt x="1134" y="434"/>
                </a:lnTo>
                <a:lnTo>
                  <a:pt x="1134" y="432"/>
                </a:lnTo>
                <a:lnTo>
                  <a:pt x="1131" y="432"/>
                </a:lnTo>
                <a:lnTo>
                  <a:pt x="1131" y="432"/>
                </a:lnTo>
                <a:lnTo>
                  <a:pt x="1129" y="432"/>
                </a:lnTo>
                <a:lnTo>
                  <a:pt x="1129" y="432"/>
                </a:lnTo>
                <a:lnTo>
                  <a:pt x="1129" y="432"/>
                </a:lnTo>
                <a:lnTo>
                  <a:pt x="1129" y="430"/>
                </a:lnTo>
                <a:lnTo>
                  <a:pt x="1129" y="430"/>
                </a:lnTo>
                <a:lnTo>
                  <a:pt x="1129" y="430"/>
                </a:lnTo>
                <a:lnTo>
                  <a:pt x="1129" y="428"/>
                </a:lnTo>
                <a:lnTo>
                  <a:pt x="1129" y="428"/>
                </a:lnTo>
                <a:lnTo>
                  <a:pt x="1129" y="426"/>
                </a:lnTo>
                <a:lnTo>
                  <a:pt x="1127" y="426"/>
                </a:lnTo>
                <a:lnTo>
                  <a:pt x="1123" y="426"/>
                </a:lnTo>
                <a:lnTo>
                  <a:pt x="1123" y="428"/>
                </a:lnTo>
                <a:lnTo>
                  <a:pt x="1119" y="428"/>
                </a:lnTo>
                <a:lnTo>
                  <a:pt x="1117" y="430"/>
                </a:lnTo>
                <a:lnTo>
                  <a:pt x="1115" y="432"/>
                </a:lnTo>
                <a:lnTo>
                  <a:pt x="1115" y="434"/>
                </a:lnTo>
                <a:lnTo>
                  <a:pt x="1115" y="432"/>
                </a:lnTo>
                <a:lnTo>
                  <a:pt x="1115" y="430"/>
                </a:lnTo>
                <a:lnTo>
                  <a:pt x="1115" y="428"/>
                </a:lnTo>
                <a:lnTo>
                  <a:pt x="1115" y="426"/>
                </a:lnTo>
                <a:lnTo>
                  <a:pt x="1115" y="426"/>
                </a:lnTo>
                <a:lnTo>
                  <a:pt x="1115" y="426"/>
                </a:lnTo>
                <a:lnTo>
                  <a:pt x="1113" y="426"/>
                </a:lnTo>
                <a:lnTo>
                  <a:pt x="1111" y="424"/>
                </a:lnTo>
                <a:lnTo>
                  <a:pt x="1111" y="424"/>
                </a:lnTo>
                <a:lnTo>
                  <a:pt x="1108" y="422"/>
                </a:lnTo>
                <a:lnTo>
                  <a:pt x="1108" y="422"/>
                </a:lnTo>
                <a:lnTo>
                  <a:pt x="1111" y="422"/>
                </a:lnTo>
                <a:lnTo>
                  <a:pt x="1111" y="422"/>
                </a:lnTo>
                <a:lnTo>
                  <a:pt x="1115" y="424"/>
                </a:lnTo>
                <a:lnTo>
                  <a:pt x="1117" y="424"/>
                </a:lnTo>
                <a:lnTo>
                  <a:pt x="1119" y="424"/>
                </a:lnTo>
                <a:lnTo>
                  <a:pt x="1121" y="424"/>
                </a:lnTo>
                <a:lnTo>
                  <a:pt x="1121" y="424"/>
                </a:lnTo>
                <a:lnTo>
                  <a:pt x="1123" y="424"/>
                </a:lnTo>
                <a:lnTo>
                  <a:pt x="1123" y="422"/>
                </a:lnTo>
                <a:lnTo>
                  <a:pt x="1123" y="422"/>
                </a:lnTo>
                <a:lnTo>
                  <a:pt x="1121" y="422"/>
                </a:lnTo>
                <a:lnTo>
                  <a:pt x="1121" y="419"/>
                </a:lnTo>
                <a:lnTo>
                  <a:pt x="1123" y="419"/>
                </a:lnTo>
                <a:lnTo>
                  <a:pt x="1125" y="417"/>
                </a:lnTo>
                <a:lnTo>
                  <a:pt x="1127" y="417"/>
                </a:lnTo>
                <a:lnTo>
                  <a:pt x="1127" y="417"/>
                </a:lnTo>
                <a:lnTo>
                  <a:pt x="1129" y="417"/>
                </a:lnTo>
                <a:lnTo>
                  <a:pt x="1131" y="419"/>
                </a:lnTo>
                <a:lnTo>
                  <a:pt x="1134" y="419"/>
                </a:lnTo>
                <a:lnTo>
                  <a:pt x="1136" y="422"/>
                </a:lnTo>
                <a:lnTo>
                  <a:pt x="1136" y="419"/>
                </a:lnTo>
                <a:lnTo>
                  <a:pt x="1136" y="419"/>
                </a:lnTo>
                <a:lnTo>
                  <a:pt x="1138" y="417"/>
                </a:lnTo>
                <a:lnTo>
                  <a:pt x="1138" y="417"/>
                </a:lnTo>
                <a:lnTo>
                  <a:pt x="1138" y="417"/>
                </a:lnTo>
                <a:lnTo>
                  <a:pt x="1138" y="419"/>
                </a:lnTo>
                <a:lnTo>
                  <a:pt x="1140" y="419"/>
                </a:lnTo>
                <a:lnTo>
                  <a:pt x="1142" y="422"/>
                </a:lnTo>
                <a:lnTo>
                  <a:pt x="1144" y="422"/>
                </a:lnTo>
                <a:lnTo>
                  <a:pt x="1144" y="422"/>
                </a:lnTo>
                <a:lnTo>
                  <a:pt x="1146" y="419"/>
                </a:lnTo>
                <a:close/>
                <a:moveTo>
                  <a:pt x="1140" y="428"/>
                </a:moveTo>
                <a:lnTo>
                  <a:pt x="1142" y="428"/>
                </a:lnTo>
                <a:lnTo>
                  <a:pt x="1142" y="428"/>
                </a:lnTo>
                <a:lnTo>
                  <a:pt x="1144" y="428"/>
                </a:lnTo>
                <a:lnTo>
                  <a:pt x="1144" y="426"/>
                </a:lnTo>
                <a:lnTo>
                  <a:pt x="1144" y="426"/>
                </a:lnTo>
                <a:lnTo>
                  <a:pt x="1144" y="426"/>
                </a:lnTo>
                <a:lnTo>
                  <a:pt x="1144" y="424"/>
                </a:lnTo>
                <a:lnTo>
                  <a:pt x="1142" y="424"/>
                </a:lnTo>
                <a:lnTo>
                  <a:pt x="1140" y="424"/>
                </a:lnTo>
                <a:lnTo>
                  <a:pt x="1140" y="424"/>
                </a:lnTo>
                <a:lnTo>
                  <a:pt x="1140" y="424"/>
                </a:lnTo>
                <a:lnTo>
                  <a:pt x="1140" y="426"/>
                </a:lnTo>
                <a:lnTo>
                  <a:pt x="1142" y="426"/>
                </a:lnTo>
                <a:lnTo>
                  <a:pt x="1142" y="426"/>
                </a:lnTo>
                <a:lnTo>
                  <a:pt x="1142" y="426"/>
                </a:lnTo>
                <a:lnTo>
                  <a:pt x="1140" y="428"/>
                </a:lnTo>
                <a:lnTo>
                  <a:pt x="1140" y="428"/>
                </a:lnTo>
                <a:lnTo>
                  <a:pt x="1140" y="428"/>
                </a:lnTo>
                <a:lnTo>
                  <a:pt x="1140" y="428"/>
                </a:lnTo>
                <a:lnTo>
                  <a:pt x="1140" y="428"/>
                </a:lnTo>
                <a:close/>
                <a:moveTo>
                  <a:pt x="1150" y="445"/>
                </a:moveTo>
                <a:lnTo>
                  <a:pt x="1150" y="445"/>
                </a:lnTo>
                <a:lnTo>
                  <a:pt x="1152" y="443"/>
                </a:lnTo>
                <a:lnTo>
                  <a:pt x="1152" y="443"/>
                </a:lnTo>
                <a:lnTo>
                  <a:pt x="1152" y="445"/>
                </a:lnTo>
                <a:lnTo>
                  <a:pt x="1152" y="445"/>
                </a:lnTo>
                <a:lnTo>
                  <a:pt x="1152" y="445"/>
                </a:lnTo>
                <a:lnTo>
                  <a:pt x="1155" y="445"/>
                </a:lnTo>
                <a:lnTo>
                  <a:pt x="1155" y="445"/>
                </a:lnTo>
                <a:lnTo>
                  <a:pt x="1155" y="445"/>
                </a:lnTo>
                <a:lnTo>
                  <a:pt x="1157" y="443"/>
                </a:lnTo>
                <a:lnTo>
                  <a:pt x="1157" y="440"/>
                </a:lnTo>
                <a:lnTo>
                  <a:pt x="1157" y="440"/>
                </a:lnTo>
                <a:lnTo>
                  <a:pt x="1155" y="438"/>
                </a:lnTo>
                <a:lnTo>
                  <a:pt x="1155" y="438"/>
                </a:lnTo>
                <a:lnTo>
                  <a:pt x="1152" y="438"/>
                </a:lnTo>
                <a:lnTo>
                  <a:pt x="1152" y="438"/>
                </a:lnTo>
                <a:lnTo>
                  <a:pt x="1150" y="438"/>
                </a:lnTo>
                <a:lnTo>
                  <a:pt x="1150" y="438"/>
                </a:lnTo>
                <a:lnTo>
                  <a:pt x="1150" y="438"/>
                </a:lnTo>
                <a:lnTo>
                  <a:pt x="1150" y="438"/>
                </a:lnTo>
                <a:lnTo>
                  <a:pt x="1150" y="440"/>
                </a:lnTo>
                <a:lnTo>
                  <a:pt x="1150" y="443"/>
                </a:lnTo>
                <a:lnTo>
                  <a:pt x="1150" y="443"/>
                </a:lnTo>
                <a:lnTo>
                  <a:pt x="1150" y="445"/>
                </a:lnTo>
                <a:lnTo>
                  <a:pt x="1150" y="445"/>
                </a:lnTo>
                <a:close/>
                <a:moveTo>
                  <a:pt x="1211" y="262"/>
                </a:moveTo>
                <a:lnTo>
                  <a:pt x="1213" y="264"/>
                </a:lnTo>
                <a:lnTo>
                  <a:pt x="1215" y="264"/>
                </a:lnTo>
                <a:lnTo>
                  <a:pt x="1215" y="262"/>
                </a:lnTo>
                <a:lnTo>
                  <a:pt x="1217" y="262"/>
                </a:lnTo>
                <a:lnTo>
                  <a:pt x="1217" y="262"/>
                </a:lnTo>
                <a:lnTo>
                  <a:pt x="1217" y="260"/>
                </a:lnTo>
                <a:lnTo>
                  <a:pt x="1215" y="260"/>
                </a:lnTo>
                <a:lnTo>
                  <a:pt x="1211" y="258"/>
                </a:lnTo>
                <a:lnTo>
                  <a:pt x="1211" y="258"/>
                </a:lnTo>
                <a:lnTo>
                  <a:pt x="1211" y="258"/>
                </a:lnTo>
                <a:lnTo>
                  <a:pt x="1211" y="260"/>
                </a:lnTo>
                <a:lnTo>
                  <a:pt x="1209" y="260"/>
                </a:lnTo>
                <a:lnTo>
                  <a:pt x="1205" y="262"/>
                </a:lnTo>
                <a:lnTo>
                  <a:pt x="1203" y="262"/>
                </a:lnTo>
                <a:lnTo>
                  <a:pt x="1203" y="264"/>
                </a:lnTo>
                <a:lnTo>
                  <a:pt x="1203" y="264"/>
                </a:lnTo>
                <a:lnTo>
                  <a:pt x="1203" y="266"/>
                </a:lnTo>
                <a:lnTo>
                  <a:pt x="1205" y="266"/>
                </a:lnTo>
                <a:lnTo>
                  <a:pt x="1207" y="266"/>
                </a:lnTo>
                <a:lnTo>
                  <a:pt x="1207" y="266"/>
                </a:lnTo>
                <a:lnTo>
                  <a:pt x="1207" y="264"/>
                </a:lnTo>
                <a:lnTo>
                  <a:pt x="1211" y="262"/>
                </a:lnTo>
                <a:lnTo>
                  <a:pt x="1211" y="262"/>
                </a:lnTo>
                <a:close/>
                <a:moveTo>
                  <a:pt x="1205" y="329"/>
                </a:moveTo>
                <a:lnTo>
                  <a:pt x="1205" y="329"/>
                </a:lnTo>
                <a:lnTo>
                  <a:pt x="1205" y="327"/>
                </a:lnTo>
                <a:lnTo>
                  <a:pt x="1203" y="329"/>
                </a:lnTo>
                <a:lnTo>
                  <a:pt x="1201" y="329"/>
                </a:lnTo>
                <a:lnTo>
                  <a:pt x="1201" y="331"/>
                </a:lnTo>
                <a:lnTo>
                  <a:pt x="1201" y="331"/>
                </a:lnTo>
                <a:lnTo>
                  <a:pt x="1201" y="333"/>
                </a:lnTo>
                <a:lnTo>
                  <a:pt x="1203" y="336"/>
                </a:lnTo>
                <a:lnTo>
                  <a:pt x="1205" y="336"/>
                </a:lnTo>
                <a:lnTo>
                  <a:pt x="1207" y="336"/>
                </a:lnTo>
                <a:lnTo>
                  <a:pt x="1207" y="333"/>
                </a:lnTo>
                <a:lnTo>
                  <a:pt x="1207" y="333"/>
                </a:lnTo>
                <a:lnTo>
                  <a:pt x="1209" y="331"/>
                </a:lnTo>
                <a:lnTo>
                  <a:pt x="1209" y="331"/>
                </a:lnTo>
                <a:lnTo>
                  <a:pt x="1207" y="331"/>
                </a:lnTo>
                <a:lnTo>
                  <a:pt x="1207" y="329"/>
                </a:lnTo>
                <a:lnTo>
                  <a:pt x="1205" y="329"/>
                </a:lnTo>
                <a:close/>
                <a:moveTo>
                  <a:pt x="1234" y="252"/>
                </a:moveTo>
                <a:lnTo>
                  <a:pt x="1234" y="254"/>
                </a:lnTo>
                <a:lnTo>
                  <a:pt x="1234" y="254"/>
                </a:lnTo>
                <a:lnTo>
                  <a:pt x="1234" y="256"/>
                </a:lnTo>
                <a:lnTo>
                  <a:pt x="1236" y="256"/>
                </a:lnTo>
                <a:lnTo>
                  <a:pt x="1238" y="256"/>
                </a:lnTo>
                <a:lnTo>
                  <a:pt x="1240" y="256"/>
                </a:lnTo>
                <a:lnTo>
                  <a:pt x="1243" y="254"/>
                </a:lnTo>
                <a:lnTo>
                  <a:pt x="1243" y="254"/>
                </a:lnTo>
                <a:lnTo>
                  <a:pt x="1240" y="254"/>
                </a:lnTo>
                <a:lnTo>
                  <a:pt x="1240" y="252"/>
                </a:lnTo>
                <a:lnTo>
                  <a:pt x="1240" y="250"/>
                </a:lnTo>
                <a:lnTo>
                  <a:pt x="1238" y="250"/>
                </a:lnTo>
                <a:lnTo>
                  <a:pt x="1238" y="248"/>
                </a:lnTo>
                <a:lnTo>
                  <a:pt x="1238" y="248"/>
                </a:lnTo>
                <a:lnTo>
                  <a:pt x="1234" y="250"/>
                </a:lnTo>
                <a:lnTo>
                  <a:pt x="1234" y="250"/>
                </a:lnTo>
                <a:lnTo>
                  <a:pt x="1234" y="250"/>
                </a:lnTo>
                <a:lnTo>
                  <a:pt x="1232" y="250"/>
                </a:lnTo>
                <a:lnTo>
                  <a:pt x="1232" y="252"/>
                </a:lnTo>
                <a:lnTo>
                  <a:pt x="1234" y="252"/>
                </a:lnTo>
                <a:lnTo>
                  <a:pt x="1234" y="252"/>
                </a:lnTo>
                <a:close/>
                <a:moveTo>
                  <a:pt x="1136" y="231"/>
                </a:moveTo>
                <a:lnTo>
                  <a:pt x="1136" y="231"/>
                </a:lnTo>
                <a:lnTo>
                  <a:pt x="1138" y="231"/>
                </a:lnTo>
                <a:lnTo>
                  <a:pt x="1142" y="231"/>
                </a:lnTo>
                <a:lnTo>
                  <a:pt x="1148" y="229"/>
                </a:lnTo>
                <a:lnTo>
                  <a:pt x="1155" y="227"/>
                </a:lnTo>
                <a:lnTo>
                  <a:pt x="1152" y="227"/>
                </a:lnTo>
                <a:lnTo>
                  <a:pt x="1150" y="227"/>
                </a:lnTo>
                <a:lnTo>
                  <a:pt x="1146" y="227"/>
                </a:lnTo>
                <a:lnTo>
                  <a:pt x="1144" y="227"/>
                </a:lnTo>
                <a:lnTo>
                  <a:pt x="1142" y="229"/>
                </a:lnTo>
                <a:lnTo>
                  <a:pt x="1138" y="229"/>
                </a:lnTo>
                <a:lnTo>
                  <a:pt x="1136" y="231"/>
                </a:lnTo>
                <a:close/>
                <a:moveTo>
                  <a:pt x="1188" y="302"/>
                </a:moveTo>
                <a:lnTo>
                  <a:pt x="1180" y="304"/>
                </a:lnTo>
                <a:lnTo>
                  <a:pt x="1175" y="304"/>
                </a:lnTo>
                <a:lnTo>
                  <a:pt x="1175" y="306"/>
                </a:lnTo>
                <a:lnTo>
                  <a:pt x="1173" y="306"/>
                </a:lnTo>
                <a:lnTo>
                  <a:pt x="1173" y="306"/>
                </a:lnTo>
                <a:lnTo>
                  <a:pt x="1171" y="306"/>
                </a:lnTo>
                <a:lnTo>
                  <a:pt x="1169" y="308"/>
                </a:lnTo>
                <a:lnTo>
                  <a:pt x="1167" y="308"/>
                </a:lnTo>
                <a:lnTo>
                  <a:pt x="1167" y="308"/>
                </a:lnTo>
                <a:lnTo>
                  <a:pt x="1167" y="308"/>
                </a:lnTo>
                <a:lnTo>
                  <a:pt x="1169" y="310"/>
                </a:lnTo>
                <a:lnTo>
                  <a:pt x="1173" y="310"/>
                </a:lnTo>
                <a:lnTo>
                  <a:pt x="1175" y="310"/>
                </a:lnTo>
                <a:lnTo>
                  <a:pt x="1178" y="310"/>
                </a:lnTo>
                <a:lnTo>
                  <a:pt x="1178" y="310"/>
                </a:lnTo>
                <a:lnTo>
                  <a:pt x="1180" y="310"/>
                </a:lnTo>
                <a:lnTo>
                  <a:pt x="1184" y="308"/>
                </a:lnTo>
                <a:lnTo>
                  <a:pt x="1186" y="308"/>
                </a:lnTo>
                <a:lnTo>
                  <a:pt x="1190" y="306"/>
                </a:lnTo>
                <a:lnTo>
                  <a:pt x="1192" y="306"/>
                </a:lnTo>
                <a:lnTo>
                  <a:pt x="1192" y="304"/>
                </a:lnTo>
                <a:lnTo>
                  <a:pt x="1192" y="304"/>
                </a:lnTo>
                <a:lnTo>
                  <a:pt x="1192" y="302"/>
                </a:lnTo>
                <a:lnTo>
                  <a:pt x="1192" y="302"/>
                </a:lnTo>
                <a:lnTo>
                  <a:pt x="1190" y="302"/>
                </a:lnTo>
                <a:lnTo>
                  <a:pt x="1188" y="302"/>
                </a:lnTo>
                <a:close/>
                <a:moveTo>
                  <a:pt x="1117" y="178"/>
                </a:moveTo>
                <a:lnTo>
                  <a:pt x="1117" y="180"/>
                </a:lnTo>
                <a:lnTo>
                  <a:pt x="1115" y="180"/>
                </a:lnTo>
                <a:lnTo>
                  <a:pt x="1113" y="183"/>
                </a:lnTo>
                <a:lnTo>
                  <a:pt x="1113" y="183"/>
                </a:lnTo>
                <a:lnTo>
                  <a:pt x="1113" y="183"/>
                </a:lnTo>
                <a:lnTo>
                  <a:pt x="1113" y="183"/>
                </a:lnTo>
                <a:lnTo>
                  <a:pt x="1115" y="185"/>
                </a:lnTo>
                <a:lnTo>
                  <a:pt x="1115" y="183"/>
                </a:lnTo>
                <a:lnTo>
                  <a:pt x="1119" y="180"/>
                </a:lnTo>
                <a:lnTo>
                  <a:pt x="1119" y="180"/>
                </a:lnTo>
                <a:lnTo>
                  <a:pt x="1117" y="178"/>
                </a:lnTo>
                <a:close/>
                <a:moveTo>
                  <a:pt x="1123" y="243"/>
                </a:moveTo>
                <a:lnTo>
                  <a:pt x="1121" y="239"/>
                </a:lnTo>
                <a:lnTo>
                  <a:pt x="1119" y="239"/>
                </a:lnTo>
                <a:lnTo>
                  <a:pt x="1115" y="239"/>
                </a:lnTo>
                <a:lnTo>
                  <a:pt x="1106" y="241"/>
                </a:lnTo>
                <a:lnTo>
                  <a:pt x="1100" y="241"/>
                </a:lnTo>
                <a:lnTo>
                  <a:pt x="1096" y="243"/>
                </a:lnTo>
                <a:lnTo>
                  <a:pt x="1096" y="245"/>
                </a:lnTo>
                <a:lnTo>
                  <a:pt x="1098" y="248"/>
                </a:lnTo>
                <a:lnTo>
                  <a:pt x="1102" y="248"/>
                </a:lnTo>
                <a:lnTo>
                  <a:pt x="1104" y="248"/>
                </a:lnTo>
                <a:lnTo>
                  <a:pt x="1102" y="250"/>
                </a:lnTo>
                <a:lnTo>
                  <a:pt x="1104" y="252"/>
                </a:lnTo>
                <a:lnTo>
                  <a:pt x="1113" y="250"/>
                </a:lnTo>
                <a:lnTo>
                  <a:pt x="1115" y="250"/>
                </a:lnTo>
                <a:lnTo>
                  <a:pt x="1113" y="254"/>
                </a:lnTo>
                <a:lnTo>
                  <a:pt x="1111" y="256"/>
                </a:lnTo>
                <a:lnTo>
                  <a:pt x="1117" y="256"/>
                </a:lnTo>
                <a:lnTo>
                  <a:pt x="1121" y="254"/>
                </a:lnTo>
                <a:lnTo>
                  <a:pt x="1123" y="254"/>
                </a:lnTo>
                <a:lnTo>
                  <a:pt x="1123" y="252"/>
                </a:lnTo>
                <a:lnTo>
                  <a:pt x="1125" y="252"/>
                </a:lnTo>
                <a:lnTo>
                  <a:pt x="1129" y="250"/>
                </a:lnTo>
                <a:lnTo>
                  <a:pt x="1129" y="250"/>
                </a:lnTo>
                <a:lnTo>
                  <a:pt x="1129" y="250"/>
                </a:lnTo>
                <a:lnTo>
                  <a:pt x="1127" y="248"/>
                </a:lnTo>
                <a:lnTo>
                  <a:pt x="1123" y="245"/>
                </a:lnTo>
                <a:lnTo>
                  <a:pt x="1123" y="245"/>
                </a:lnTo>
                <a:lnTo>
                  <a:pt x="1123" y="243"/>
                </a:lnTo>
                <a:close/>
                <a:moveTo>
                  <a:pt x="1081" y="313"/>
                </a:moveTo>
                <a:lnTo>
                  <a:pt x="1079" y="313"/>
                </a:lnTo>
                <a:lnTo>
                  <a:pt x="1067" y="313"/>
                </a:lnTo>
                <a:lnTo>
                  <a:pt x="1062" y="315"/>
                </a:lnTo>
                <a:lnTo>
                  <a:pt x="1062" y="315"/>
                </a:lnTo>
                <a:lnTo>
                  <a:pt x="1060" y="317"/>
                </a:lnTo>
                <a:lnTo>
                  <a:pt x="1058" y="319"/>
                </a:lnTo>
                <a:lnTo>
                  <a:pt x="1058" y="321"/>
                </a:lnTo>
                <a:lnTo>
                  <a:pt x="1060" y="321"/>
                </a:lnTo>
                <a:lnTo>
                  <a:pt x="1064" y="321"/>
                </a:lnTo>
                <a:lnTo>
                  <a:pt x="1069" y="325"/>
                </a:lnTo>
                <a:lnTo>
                  <a:pt x="1071" y="327"/>
                </a:lnTo>
                <a:lnTo>
                  <a:pt x="1071" y="327"/>
                </a:lnTo>
                <a:lnTo>
                  <a:pt x="1075" y="331"/>
                </a:lnTo>
                <a:lnTo>
                  <a:pt x="1079" y="333"/>
                </a:lnTo>
                <a:lnTo>
                  <a:pt x="1081" y="336"/>
                </a:lnTo>
                <a:lnTo>
                  <a:pt x="1081" y="336"/>
                </a:lnTo>
                <a:lnTo>
                  <a:pt x="1083" y="336"/>
                </a:lnTo>
                <a:lnTo>
                  <a:pt x="1083" y="336"/>
                </a:lnTo>
                <a:lnTo>
                  <a:pt x="1085" y="333"/>
                </a:lnTo>
                <a:lnTo>
                  <a:pt x="1087" y="331"/>
                </a:lnTo>
                <a:lnTo>
                  <a:pt x="1087" y="331"/>
                </a:lnTo>
                <a:lnTo>
                  <a:pt x="1090" y="329"/>
                </a:lnTo>
                <a:lnTo>
                  <a:pt x="1092" y="325"/>
                </a:lnTo>
                <a:lnTo>
                  <a:pt x="1092" y="323"/>
                </a:lnTo>
                <a:lnTo>
                  <a:pt x="1094" y="321"/>
                </a:lnTo>
                <a:lnTo>
                  <a:pt x="1094" y="319"/>
                </a:lnTo>
                <a:lnTo>
                  <a:pt x="1092" y="317"/>
                </a:lnTo>
                <a:lnTo>
                  <a:pt x="1092" y="317"/>
                </a:lnTo>
                <a:lnTo>
                  <a:pt x="1092" y="317"/>
                </a:lnTo>
                <a:lnTo>
                  <a:pt x="1090" y="315"/>
                </a:lnTo>
                <a:lnTo>
                  <a:pt x="1085" y="313"/>
                </a:lnTo>
                <a:lnTo>
                  <a:pt x="1081" y="313"/>
                </a:lnTo>
                <a:close/>
                <a:moveTo>
                  <a:pt x="1092" y="269"/>
                </a:moveTo>
                <a:lnTo>
                  <a:pt x="1090" y="271"/>
                </a:lnTo>
                <a:lnTo>
                  <a:pt x="1090" y="273"/>
                </a:lnTo>
                <a:lnTo>
                  <a:pt x="1087" y="273"/>
                </a:lnTo>
                <a:lnTo>
                  <a:pt x="1087" y="273"/>
                </a:lnTo>
                <a:lnTo>
                  <a:pt x="1090" y="275"/>
                </a:lnTo>
                <a:lnTo>
                  <a:pt x="1092" y="275"/>
                </a:lnTo>
                <a:lnTo>
                  <a:pt x="1096" y="277"/>
                </a:lnTo>
                <a:lnTo>
                  <a:pt x="1100" y="277"/>
                </a:lnTo>
                <a:lnTo>
                  <a:pt x="1104" y="275"/>
                </a:lnTo>
                <a:lnTo>
                  <a:pt x="1104" y="275"/>
                </a:lnTo>
                <a:lnTo>
                  <a:pt x="1106" y="273"/>
                </a:lnTo>
                <a:lnTo>
                  <a:pt x="1106" y="273"/>
                </a:lnTo>
                <a:lnTo>
                  <a:pt x="1106" y="273"/>
                </a:lnTo>
                <a:lnTo>
                  <a:pt x="1106" y="271"/>
                </a:lnTo>
                <a:lnTo>
                  <a:pt x="1104" y="271"/>
                </a:lnTo>
                <a:lnTo>
                  <a:pt x="1104" y="269"/>
                </a:lnTo>
                <a:lnTo>
                  <a:pt x="1104" y="266"/>
                </a:lnTo>
                <a:lnTo>
                  <a:pt x="1104" y="266"/>
                </a:lnTo>
                <a:lnTo>
                  <a:pt x="1102" y="266"/>
                </a:lnTo>
                <a:lnTo>
                  <a:pt x="1100" y="264"/>
                </a:lnTo>
                <a:lnTo>
                  <a:pt x="1096" y="264"/>
                </a:lnTo>
                <a:lnTo>
                  <a:pt x="1094" y="264"/>
                </a:lnTo>
                <a:lnTo>
                  <a:pt x="1092" y="266"/>
                </a:lnTo>
                <a:lnTo>
                  <a:pt x="1092" y="269"/>
                </a:lnTo>
                <a:close/>
                <a:moveTo>
                  <a:pt x="1211" y="277"/>
                </a:moveTo>
                <a:lnTo>
                  <a:pt x="1213" y="279"/>
                </a:lnTo>
                <a:lnTo>
                  <a:pt x="1213" y="279"/>
                </a:lnTo>
                <a:lnTo>
                  <a:pt x="1213" y="279"/>
                </a:lnTo>
                <a:lnTo>
                  <a:pt x="1215" y="279"/>
                </a:lnTo>
                <a:lnTo>
                  <a:pt x="1215" y="279"/>
                </a:lnTo>
                <a:lnTo>
                  <a:pt x="1219" y="281"/>
                </a:lnTo>
                <a:lnTo>
                  <a:pt x="1226" y="283"/>
                </a:lnTo>
                <a:lnTo>
                  <a:pt x="1228" y="283"/>
                </a:lnTo>
                <a:lnTo>
                  <a:pt x="1232" y="285"/>
                </a:lnTo>
                <a:lnTo>
                  <a:pt x="1234" y="287"/>
                </a:lnTo>
                <a:lnTo>
                  <a:pt x="1236" y="287"/>
                </a:lnTo>
                <a:lnTo>
                  <a:pt x="1238" y="287"/>
                </a:lnTo>
                <a:lnTo>
                  <a:pt x="1243" y="287"/>
                </a:lnTo>
                <a:lnTo>
                  <a:pt x="1247" y="287"/>
                </a:lnTo>
                <a:lnTo>
                  <a:pt x="1251" y="287"/>
                </a:lnTo>
                <a:lnTo>
                  <a:pt x="1253" y="287"/>
                </a:lnTo>
                <a:lnTo>
                  <a:pt x="1253" y="285"/>
                </a:lnTo>
                <a:lnTo>
                  <a:pt x="1253" y="285"/>
                </a:lnTo>
                <a:lnTo>
                  <a:pt x="1253" y="285"/>
                </a:lnTo>
                <a:lnTo>
                  <a:pt x="1253" y="283"/>
                </a:lnTo>
                <a:lnTo>
                  <a:pt x="1253" y="283"/>
                </a:lnTo>
                <a:lnTo>
                  <a:pt x="1253" y="281"/>
                </a:lnTo>
                <a:lnTo>
                  <a:pt x="1253" y="279"/>
                </a:lnTo>
                <a:lnTo>
                  <a:pt x="1253" y="279"/>
                </a:lnTo>
                <a:lnTo>
                  <a:pt x="1253" y="277"/>
                </a:lnTo>
                <a:lnTo>
                  <a:pt x="1253" y="275"/>
                </a:lnTo>
                <a:lnTo>
                  <a:pt x="1253" y="275"/>
                </a:lnTo>
                <a:lnTo>
                  <a:pt x="1253" y="273"/>
                </a:lnTo>
                <a:lnTo>
                  <a:pt x="1251" y="271"/>
                </a:lnTo>
                <a:lnTo>
                  <a:pt x="1251" y="269"/>
                </a:lnTo>
                <a:lnTo>
                  <a:pt x="1249" y="266"/>
                </a:lnTo>
                <a:lnTo>
                  <a:pt x="1247" y="264"/>
                </a:lnTo>
                <a:lnTo>
                  <a:pt x="1243" y="262"/>
                </a:lnTo>
                <a:lnTo>
                  <a:pt x="1240" y="260"/>
                </a:lnTo>
                <a:lnTo>
                  <a:pt x="1236" y="260"/>
                </a:lnTo>
                <a:lnTo>
                  <a:pt x="1234" y="258"/>
                </a:lnTo>
                <a:lnTo>
                  <a:pt x="1230" y="260"/>
                </a:lnTo>
                <a:lnTo>
                  <a:pt x="1222" y="262"/>
                </a:lnTo>
                <a:lnTo>
                  <a:pt x="1219" y="264"/>
                </a:lnTo>
                <a:lnTo>
                  <a:pt x="1217" y="264"/>
                </a:lnTo>
                <a:lnTo>
                  <a:pt x="1215" y="266"/>
                </a:lnTo>
                <a:lnTo>
                  <a:pt x="1215" y="269"/>
                </a:lnTo>
                <a:lnTo>
                  <a:pt x="1215" y="271"/>
                </a:lnTo>
                <a:lnTo>
                  <a:pt x="1213" y="271"/>
                </a:lnTo>
                <a:lnTo>
                  <a:pt x="1211" y="271"/>
                </a:lnTo>
                <a:lnTo>
                  <a:pt x="1209" y="275"/>
                </a:lnTo>
                <a:lnTo>
                  <a:pt x="1209" y="275"/>
                </a:lnTo>
                <a:lnTo>
                  <a:pt x="1209" y="277"/>
                </a:lnTo>
                <a:lnTo>
                  <a:pt x="1209" y="277"/>
                </a:lnTo>
                <a:lnTo>
                  <a:pt x="1209" y="277"/>
                </a:lnTo>
                <a:lnTo>
                  <a:pt x="1211" y="277"/>
                </a:lnTo>
                <a:lnTo>
                  <a:pt x="1211" y="277"/>
                </a:lnTo>
                <a:close/>
                <a:moveTo>
                  <a:pt x="1473" y="631"/>
                </a:moveTo>
                <a:lnTo>
                  <a:pt x="1473" y="629"/>
                </a:lnTo>
                <a:lnTo>
                  <a:pt x="1475" y="629"/>
                </a:lnTo>
                <a:lnTo>
                  <a:pt x="1471" y="629"/>
                </a:lnTo>
                <a:lnTo>
                  <a:pt x="1469" y="631"/>
                </a:lnTo>
                <a:lnTo>
                  <a:pt x="1469" y="631"/>
                </a:lnTo>
                <a:lnTo>
                  <a:pt x="1469" y="631"/>
                </a:lnTo>
                <a:lnTo>
                  <a:pt x="1471" y="631"/>
                </a:lnTo>
                <a:lnTo>
                  <a:pt x="1473" y="631"/>
                </a:lnTo>
                <a:close/>
                <a:moveTo>
                  <a:pt x="1479" y="579"/>
                </a:moveTo>
                <a:lnTo>
                  <a:pt x="1481" y="579"/>
                </a:lnTo>
                <a:lnTo>
                  <a:pt x="1483" y="577"/>
                </a:lnTo>
                <a:lnTo>
                  <a:pt x="1483" y="577"/>
                </a:lnTo>
                <a:lnTo>
                  <a:pt x="1483" y="575"/>
                </a:lnTo>
                <a:lnTo>
                  <a:pt x="1486" y="575"/>
                </a:lnTo>
                <a:lnTo>
                  <a:pt x="1483" y="575"/>
                </a:lnTo>
                <a:lnTo>
                  <a:pt x="1483" y="572"/>
                </a:lnTo>
                <a:lnTo>
                  <a:pt x="1481" y="570"/>
                </a:lnTo>
                <a:lnTo>
                  <a:pt x="1481" y="570"/>
                </a:lnTo>
                <a:lnTo>
                  <a:pt x="1479" y="570"/>
                </a:lnTo>
                <a:lnTo>
                  <a:pt x="1479" y="570"/>
                </a:lnTo>
                <a:lnTo>
                  <a:pt x="1475" y="570"/>
                </a:lnTo>
                <a:lnTo>
                  <a:pt x="1471" y="570"/>
                </a:lnTo>
                <a:lnTo>
                  <a:pt x="1471" y="570"/>
                </a:lnTo>
                <a:lnTo>
                  <a:pt x="1471" y="570"/>
                </a:lnTo>
                <a:lnTo>
                  <a:pt x="1471" y="572"/>
                </a:lnTo>
                <a:lnTo>
                  <a:pt x="1473" y="575"/>
                </a:lnTo>
                <a:lnTo>
                  <a:pt x="1477" y="579"/>
                </a:lnTo>
                <a:lnTo>
                  <a:pt x="1479" y="579"/>
                </a:lnTo>
                <a:close/>
                <a:moveTo>
                  <a:pt x="1523" y="451"/>
                </a:moveTo>
                <a:lnTo>
                  <a:pt x="1523" y="449"/>
                </a:lnTo>
                <a:lnTo>
                  <a:pt x="1521" y="447"/>
                </a:lnTo>
                <a:lnTo>
                  <a:pt x="1519" y="447"/>
                </a:lnTo>
                <a:lnTo>
                  <a:pt x="1519" y="447"/>
                </a:lnTo>
                <a:lnTo>
                  <a:pt x="1517" y="447"/>
                </a:lnTo>
                <a:lnTo>
                  <a:pt x="1515" y="447"/>
                </a:lnTo>
                <a:lnTo>
                  <a:pt x="1515" y="449"/>
                </a:lnTo>
                <a:lnTo>
                  <a:pt x="1515" y="449"/>
                </a:lnTo>
                <a:lnTo>
                  <a:pt x="1515" y="451"/>
                </a:lnTo>
                <a:lnTo>
                  <a:pt x="1517" y="451"/>
                </a:lnTo>
                <a:lnTo>
                  <a:pt x="1519" y="453"/>
                </a:lnTo>
                <a:lnTo>
                  <a:pt x="1521" y="455"/>
                </a:lnTo>
                <a:lnTo>
                  <a:pt x="1523" y="455"/>
                </a:lnTo>
                <a:lnTo>
                  <a:pt x="1523" y="455"/>
                </a:lnTo>
                <a:lnTo>
                  <a:pt x="1523" y="453"/>
                </a:lnTo>
                <a:lnTo>
                  <a:pt x="1523" y="453"/>
                </a:lnTo>
                <a:lnTo>
                  <a:pt x="1523" y="453"/>
                </a:lnTo>
                <a:lnTo>
                  <a:pt x="1523" y="453"/>
                </a:lnTo>
                <a:lnTo>
                  <a:pt x="1523" y="451"/>
                </a:lnTo>
                <a:lnTo>
                  <a:pt x="1523" y="451"/>
                </a:lnTo>
                <a:close/>
                <a:moveTo>
                  <a:pt x="1467" y="728"/>
                </a:moveTo>
                <a:lnTo>
                  <a:pt x="1467" y="728"/>
                </a:lnTo>
                <a:lnTo>
                  <a:pt x="1467" y="726"/>
                </a:lnTo>
                <a:lnTo>
                  <a:pt x="1469" y="726"/>
                </a:lnTo>
                <a:lnTo>
                  <a:pt x="1469" y="723"/>
                </a:lnTo>
                <a:lnTo>
                  <a:pt x="1469" y="721"/>
                </a:lnTo>
                <a:lnTo>
                  <a:pt x="1467" y="721"/>
                </a:lnTo>
                <a:lnTo>
                  <a:pt x="1467" y="721"/>
                </a:lnTo>
                <a:lnTo>
                  <a:pt x="1467" y="721"/>
                </a:lnTo>
                <a:lnTo>
                  <a:pt x="1467" y="723"/>
                </a:lnTo>
                <a:lnTo>
                  <a:pt x="1467" y="723"/>
                </a:lnTo>
                <a:lnTo>
                  <a:pt x="1465" y="726"/>
                </a:lnTo>
                <a:lnTo>
                  <a:pt x="1465" y="728"/>
                </a:lnTo>
                <a:lnTo>
                  <a:pt x="1465" y="728"/>
                </a:lnTo>
                <a:lnTo>
                  <a:pt x="1465" y="728"/>
                </a:lnTo>
                <a:lnTo>
                  <a:pt x="1467" y="728"/>
                </a:lnTo>
                <a:close/>
                <a:moveTo>
                  <a:pt x="1481" y="560"/>
                </a:moveTo>
                <a:lnTo>
                  <a:pt x="1483" y="558"/>
                </a:lnTo>
                <a:lnTo>
                  <a:pt x="1483" y="558"/>
                </a:lnTo>
                <a:lnTo>
                  <a:pt x="1483" y="558"/>
                </a:lnTo>
                <a:lnTo>
                  <a:pt x="1483" y="558"/>
                </a:lnTo>
                <a:lnTo>
                  <a:pt x="1481" y="558"/>
                </a:lnTo>
                <a:lnTo>
                  <a:pt x="1479" y="558"/>
                </a:lnTo>
                <a:lnTo>
                  <a:pt x="1477" y="558"/>
                </a:lnTo>
                <a:lnTo>
                  <a:pt x="1479" y="558"/>
                </a:lnTo>
                <a:lnTo>
                  <a:pt x="1479" y="560"/>
                </a:lnTo>
                <a:lnTo>
                  <a:pt x="1481" y="560"/>
                </a:lnTo>
                <a:close/>
                <a:moveTo>
                  <a:pt x="1509" y="455"/>
                </a:moveTo>
                <a:lnTo>
                  <a:pt x="1507" y="455"/>
                </a:lnTo>
                <a:lnTo>
                  <a:pt x="1504" y="455"/>
                </a:lnTo>
                <a:lnTo>
                  <a:pt x="1504" y="455"/>
                </a:lnTo>
                <a:lnTo>
                  <a:pt x="1502" y="455"/>
                </a:lnTo>
                <a:lnTo>
                  <a:pt x="1498" y="457"/>
                </a:lnTo>
                <a:lnTo>
                  <a:pt x="1496" y="457"/>
                </a:lnTo>
                <a:lnTo>
                  <a:pt x="1496" y="457"/>
                </a:lnTo>
                <a:lnTo>
                  <a:pt x="1494" y="461"/>
                </a:lnTo>
                <a:lnTo>
                  <a:pt x="1490" y="463"/>
                </a:lnTo>
                <a:lnTo>
                  <a:pt x="1490" y="468"/>
                </a:lnTo>
                <a:lnTo>
                  <a:pt x="1488" y="470"/>
                </a:lnTo>
                <a:lnTo>
                  <a:pt x="1488" y="472"/>
                </a:lnTo>
                <a:lnTo>
                  <a:pt x="1490" y="476"/>
                </a:lnTo>
                <a:lnTo>
                  <a:pt x="1490" y="478"/>
                </a:lnTo>
                <a:lnTo>
                  <a:pt x="1492" y="480"/>
                </a:lnTo>
                <a:lnTo>
                  <a:pt x="1492" y="480"/>
                </a:lnTo>
                <a:lnTo>
                  <a:pt x="1494" y="482"/>
                </a:lnTo>
                <a:lnTo>
                  <a:pt x="1494" y="482"/>
                </a:lnTo>
                <a:lnTo>
                  <a:pt x="1496" y="482"/>
                </a:lnTo>
                <a:lnTo>
                  <a:pt x="1502" y="482"/>
                </a:lnTo>
                <a:lnTo>
                  <a:pt x="1507" y="480"/>
                </a:lnTo>
                <a:lnTo>
                  <a:pt x="1511" y="480"/>
                </a:lnTo>
                <a:lnTo>
                  <a:pt x="1515" y="478"/>
                </a:lnTo>
                <a:lnTo>
                  <a:pt x="1517" y="478"/>
                </a:lnTo>
                <a:lnTo>
                  <a:pt x="1519" y="476"/>
                </a:lnTo>
                <a:lnTo>
                  <a:pt x="1519" y="474"/>
                </a:lnTo>
                <a:lnTo>
                  <a:pt x="1519" y="472"/>
                </a:lnTo>
                <a:lnTo>
                  <a:pt x="1519" y="470"/>
                </a:lnTo>
                <a:lnTo>
                  <a:pt x="1519" y="463"/>
                </a:lnTo>
                <a:lnTo>
                  <a:pt x="1519" y="463"/>
                </a:lnTo>
                <a:lnTo>
                  <a:pt x="1519" y="461"/>
                </a:lnTo>
                <a:lnTo>
                  <a:pt x="1521" y="461"/>
                </a:lnTo>
                <a:lnTo>
                  <a:pt x="1521" y="459"/>
                </a:lnTo>
                <a:lnTo>
                  <a:pt x="1519" y="459"/>
                </a:lnTo>
                <a:lnTo>
                  <a:pt x="1519" y="457"/>
                </a:lnTo>
                <a:lnTo>
                  <a:pt x="1519" y="457"/>
                </a:lnTo>
                <a:lnTo>
                  <a:pt x="1511" y="455"/>
                </a:lnTo>
                <a:lnTo>
                  <a:pt x="1509" y="455"/>
                </a:lnTo>
                <a:close/>
                <a:moveTo>
                  <a:pt x="1450" y="650"/>
                </a:moveTo>
                <a:lnTo>
                  <a:pt x="1450" y="650"/>
                </a:lnTo>
                <a:lnTo>
                  <a:pt x="1450" y="650"/>
                </a:lnTo>
                <a:lnTo>
                  <a:pt x="1448" y="650"/>
                </a:lnTo>
                <a:lnTo>
                  <a:pt x="1448" y="650"/>
                </a:lnTo>
                <a:lnTo>
                  <a:pt x="1448" y="650"/>
                </a:lnTo>
                <a:lnTo>
                  <a:pt x="1446" y="652"/>
                </a:lnTo>
                <a:lnTo>
                  <a:pt x="1448" y="652"/>
                </a:lnTo>
                <a:lnTo>
                  <a:pt x="1450" y="650"/>
                </a:lnTo>
                <a:close/>
                <a:moveTo>
                  <a:pt x="1448" y="784"/>
                </a:moveTo>
                <a:lnTo>
                  <a:pt x="1448" y="784"/>
                </a:lnTo>
                <a:lnTo>
                  <a:pt x="1450" y="784"/>
                </a:lnTo>
                <a:lnTo>
                  <a:pt x="1450" y="784"/>
                </a:lnTo>
                <a:lnTo>
                  <a:pt x="1450" y="782"/>
                </a:lnTo>
                <a:lnTo>
                  <a:pt x="1448" y="782"/>
                </a:lnTo>
                <a:lnTo>
                  <a:pt x="1448" y="782"/>
                </a:lnTo>
                <a:lnTo>
                  <a:pt x="1448" y="784"/>
                </a:lnTo>
                <a:lnTo>
                  <a:pt x="1448" y="784"/>
                </a:lnTo>
                <a:close/>
                <a:moveTo>
                  <a:pt x="1450" y="713"/>
                </a:moveTo>
                <a:lnTo>
                  <a:pt x="1450" y="713"/>
                </a:lnTo>
                <a:lnTo>
                  <a:pt x="1450" y="715"/>
                </a:lnTo>
                <a:lnTo>
                  <a:pt x="1450" y="715"/>
                </a:lnTo>
                <a:lnTo>
                  <a:pt x="1450" y="715"/>
                </a:lnTo>
                <a:lnTo>
                  <a:pt x="1452" y="713"/>
                </a:lnTo>
                <a:lnTo>
                  <a:pt x="1452" y="713"/>
                </a:lnTo>
                <a:lnTo>
                  <a:pt x="1450" y="713"/>
                </a:lnTo>
                <a:lnTo>
                  <a:pt x="1450" y="713"/>
                </a:lnTo>
                <a:close/>
                <a:moveTo>
                  <a:pt x="1450" y="726"/>
                </a:moveTo>
                <a:lnTo>
                  <a:pt x="1454" y="723"/>
                </a:lnTo>
                <a:lnTo>
                  <a:pt x="1454" y="721"/>
                </a:lnTo>
                <a:lnTo>
                  <a:pt x="1454" y="721"/>
                </a:lnTo>
                <a:lnTo>
                  <a:pt x="1454" y="721"/>
                </a:lnTo>
                <a:lnTo>
                  <a:pt x="1454" y="721"/>
                </a:lnTo>
                <a:lnTo>
                  <a:pt x="1452" y="723"/>
                </a:lnTo>
                <a:lnTo>
                  <a:pt x="1452" y="723"/>
                </a:lnTo>
                <a:lnTo>
                  <a:pt x="1450" y="723"/>
                </a:lnTo>
                <a:lnTo>
                  <a:pt x="1450" y="723"/>
                </a:lnTo>
                <a:lnTo>
                  <a:pt x="1448" y="723"/>
                </a:lnTo>
                <a:lnTo>
                  <a:pt x="1448" y="723"/>
                </a:lnTo>
                <a:lnTo>
                  <a:pt x="1448" y="726"/>
                </a:lnTo>
                <a:lnTo>
                  <a:pt x="1448" y="726"/>
                </a:lnTo>
                <a:lnTo>
                  <a:pt x="1450" y="726"/>
                </a:lnTo>
                <a:close/>
                <a:moveTo>
                  <a:pt x="1222" y="428"/>
                </a:moveTo>
                <a:lnTo>
                  <a:pt x="1222" y="430"/>
                </a:lnTo>
                <a:lnTo>
                  <a:pt x="1222" y="430"/>
                </a:lnTo>
                <a:lnTo>
                  <a:pt x="1224" y="430"/>
                </a:lnTo>
                <a:lnTo>
                  <a:pt x="1224" y="430"/>
                </a:lnTo>
                <a:lnTo>
                  <a:pt x="1226" y="428"/>
                </a:lnTo>
                <a:lnTo>
                  <a:pt x="1226" y="428"/>
                </a:lnTo>
                <a:lnTo>
                  <a:pt x="1226" y="426"/>
                </a:lnTo>
                <a:lnTo>
                  <a:pt x="1226" y="426"/>
                </a:lnTo>
                <a:lnTo>
                  <a:pt x="1224" y="424"/>
                </a:lnTo>
                <a:lnTo>
                  <a:pt x="1224" y="424"/>
                </a:lnTo>
                <a:lnTo>
                  <a:pt x="1222" y="422"/>
                </a:lnTo>
                <a:lnTo>
                  <a:pt x="1219" y="422"/>
                </a:lnTo>
                <a:lnTo>
                  <a:pt x="1219" y="424"/>
                </a:lnTo>
                <a:lnTo>
                  <a:pt x="1217" y="424"/>
                </a:lnTo>
                <a:lnTo>
                  <a:pt x="1217" y="426"/>
                </a:lnTo>
                <a:lnTo>
                  <a:pt x="1217" y="426"/>
                </a:lnTo>
                <a:lnTo>
                  <a:pt x="1217" y="428"/>
                </a:lnTo>
                <a:lnTo>
                  <a:pt x="1217" y="428"/>
                </a:lnTo>
                <a:lnTo>
                  <a:pt x="1217" y="430"/>
                </a:lnTo>
                <a:lnTo>
                  <a:pt x="1219" y="430"/>
                </a:lnTo>
                <a:lnTo>
                  <a:pt x="1219" y="428"/>
                </a:lnTo>
                <a:lnTo>
                  <a:pt x="1219" y="428"/>
                </a:lnTo>
                <a:lnTo>
                  <a:pt x="1219" y="426"/>
                </a:lnTo>
                <a:lnTo>
                  <a:pt x="1219" y="424"/>
                </a:lnTo>
                <a:lnTo>
                  <a:pt x="1219" y="424"/>
                </a:lnTo>
                <a:lnTo>
                  <a:pt x="1219" y="424"/>
                </a:lnTo>
                <a:lnTo>
                  <a:pt x="1222" y="424"/>
                </a:lnTo>
                <a:lnTo>
                  <a:pt x="1222" y="426"/>
                </a:lnTo>
                <a:lnTo>
                  <a:pt x="1222" y="428"/>
                </a:lnTo>
                <a:lnTo>
                  <a:pt x="1222" y="428"/>
                </a:lnTo>
                <a:lnTo>
                  <a:pt x="1222" y="428"/>
                </a:lnTo>
                <a:close/>
                <a:moveTo>
                  <a:pt x="1207" y="350"/>
                </a:moveTo>
                <a:lnTo>
                  <a:pt x="1209" y="350"/>
                </a:lnTo>
                <a:lnTo>
                  <a:pt x="1211" y="348"/>
                </a:lnTo>
                <a:lnTo>
                  <a:pt x="1211" y="348"/>
                </a:lnTo>
                <a:lnTo>
                  <a:pt x="1211" y="346"/>
                </a:lnTo>
                <a:lnTo>
                  <a:pt x="1209" y="344"/>
                </a:lnTo>
                <a:lnTo>
                  <a:pt x="1209" y="342"/>
                </a:lnTo>
                <a:lnTo>
                  <a:pt x="1209" y="342"/>
                </a:lnTo>
                <a:lnTo>
                  <a:pt x="1207" y="342"/>
                </a:lnTo>
                <a:lnTo>
                  <a:pt x="1205" y="342"/>
                </a:lnTo>
                <a:lnTo>
                  <a:pt x="1203" y="344"/>
                </a:lnTo>
                <a:lnTo>
                  <a:pt x="1201" y="344"/>
                </a:lnTo>
                <a:lnTo>
                  <a:pt x="1201" y="344"/>
                </a:lnTo>
                <a:lnTo>
                  <a:pt x="1201" y="342"/>
                </a:lnTo>
                <a:lnTo>
                  <a:pt x="1201" y="342"/>
                </a:lnTo>
                <a:lnTo>
                  <a:pt x="1201" y="340"/>
                </a:lnTo>
                <a:lnTo>
                  <a:pt x="1199" y="338"/>
                </a:lnTo>
                <a:lnTo>
                  <a:pt x="1196" y="338"/>
                </a:lnTo>
                <a:lnTo>
                  <a:pt x="1196" y="338"/>
                </a:lnTo>
                <a:lnTo>
                  <a:pt x="1199" y="336"/>
                </a:lnTo>
                <a:lnTo>
                  <a:pt x="1199" y="336"/>
                </a:lnTo>
                <a:lnTo>
                  <a:pt x="1199" y="336"/>
                </a:lnTo>
                <a:lnTo>
                  <a:pt x="1196" y="333"/>
                </a:lnTo>
                <a:lnTo>
                  <a:pt x="1192" y="333"/>
                </a:lnTo>
                <a:lnTo>
                  <a:pt x="1192" y="331"/>
                </a:lnTo>
                <a:lnTo>
                  <a:pt x="1188" y="331"/>
                </a:lnTo>
                <a:lnTo>
                  <a:pt x="1188" y="333"/>
                </a:lnTo>
                <a:lnTo>
                  <a:pt x="1186" y="333"/>
                </a:lnTo>
                <a:lnTo>
                  <a:pt x="1182" y="336"/>
                </a:lnTo>
                <a:lnTo>
                  <a:pt x="1182" y="336"/>
                </a:lnTo>
                <a:lnTo>
                  <a:pt x="1182" y="333"/>
                </a:lnTo>
                <a:lnTo>
                  <a:pt x="1182" y="333"/>
                </a:lnTo>
                <a:lnTo>
                  <a:pt x="1182" y="333"/>
                </a:lnTo>
                <a:lnTo>
                  <a:pt x="1182" y="331"/>
                </a:lnTo>
                <a:lnTo>
                  <a:pt x="1186" y="329"/>
                </a:lnTo>
                <a:lnTo>
                  <a:pt x="1190" y="325"/>
                </a:lnTo>
                <a:lnTo>
                  <a:pt x="1196" y="323"/>
                </a:lnTo>
                <a:lnTo>
                  <a:pt x="1199" y="323"/>
                </a:lnTo>
                <a:lnTo>
                  <a:pt x="1199" y="321"/>
                </a:lnTo>
                <a:lnTo>
                  <a:pt x="1199" y="321"/>
                </a:lnTo>
                <a:lnTo>
                  <a:pt x="1196" y="321"/>
                </a:lnTo>
                <a:lnTo>
                  <a:pt x="1196" y="321"/>
                </a:lnTo>
                <a:lnTo>
                  <a:pt x="1194" y="321"/>
                </a:lnTo>
                <a:lnTo>
                  <a:pt x="1194" y="321"/>
                </a:lnTo>
                <a:lnTo>
                  <a:pt x="1194" y="321"/>
                </a:lnTo>
                <a:lnTo>
                  <a:pt x="1194" y="319"/>
                </a:lnTo>
                <a:lnTo>
                  <a:pt x="1194" y="319"/>
                </a:lnTo>
                <a:lnTo>
                  <a:pt x="1194" y="319"/>
                </a:lnTo>
                <a:lnTo>
                  <a:pt x="1196" y="319"/>
                </a:lnTo>
                <a:lnTo>
                  <a:pt x="1199" y="317"/>
                </a:lnTo>
                <a:lnTo>
                  <a:pt x="1201" y="317"/>
                </a:lnTo>
                <a:lnTo>
                  <a:pt x="1201" y="317"/>
                </a:lnTo>
                <a:lnTo>
                  <a:pt x="1203" y="315"/>
                </a:lnTo>
                <a:lnTo>
                  <a:pt x="1203" y="315"/>
                </a:lnTo>
                <a:lnTo>
                  <a:pt x="1203" y="315"/>
                </a:lnTo>
                <a:lnTo>
                  <a:pt x="1201" y="310"/>
                </a:lnTo>
                <a:lnTo>
                  <a:pt x="1201" y="310"/>
                </a:lnTo>
                <a:lnTo>
                  <a:pt x="1199" y="310"/>
                </a:lnTo>
                <a:lnTo>
                  <a:pt x="1199" y="310"/>
                </a:lnTo>
                <a:lnTo>
                  <a:pt x="1194" y="308"/>
                </a:lnTo>
                <a:lnTo>
                  <a:pt x="1192" y="308"/>
                </a:lnTo>
                <a:lnTo>
                  <a:pt x="1190" y="308"/>
                </a:lnTo>
                <a:lnTo>
                  <a:pt x="1188" y="308"/>
                </a:lnTo>
                <a:lnTo>
                  <a:pt x="1186" y="310"/>
                </a:lnTo>
                <a:lnTo>
                  <a:pt x="1180" y="310"/>
                </a:lnTo>
                <a:lnTo>
                  <a:pt x="1178" y="313"/>
                </a:lnTo>
                <a:lnTo>
                  <a:pt x="1173" y="313"/>
                </a:lnTo>
                <a:lnTo>
                  <a:pt x="1171" y="313"/>
                </a:lnTo>
                <a:lnTo>
                  <a:pt x="1159" y="306"/>
                </a:lnTo>
                <a:lnTo>
                  <a:pt x="1157" y="308"/>
                </a:lnTo>
                <a:lnTo>
                  <a:pt x="1157" y="308"/>
                </a:lnTo>
                <a:lnTo>
                  <a:pt x="1157" y="308"/>
                </a:lnTo>
                <a:lnTo>
                  <a:pt x="1157" y="310"/>
                </a:lnTo>
                <a:lnTo>
                  <a:pt x="1159" y="310"/>
                </a:lnTo>
                <a:lnTo>
                  <a:pt x="1161" y="310"/>
                </a:lnTo>
                <a:lnTo>
                  <a:pt x="1161" y="310"/>
                </a:lnTo>
                <a:lnTo>
                  <a:pt x="1159" y="310"/>
                </a:lnTo>
                <a:lnTo>
                  <a:pt x="1157" y="310"/>
                </a:lnTo>
                <a:lnTo>
                  <a:pt x="1152" y="310"/>
                </a:lnTo>
                <a:lnTo>
                  <a:pt x="1146" y="310"/>
                </a:lnTo>
                <a:lnTo>
                  <a:pt x="1144" y="310"/>
                </a:lnTo>
                <a:lnTo>
                  <a:pt x="1144" y="313"/>
                </a:lnTo>
                <a:lnTo>
                  <a:pt x="1144" y="313"/>
                </a:lnTo>
                <a:lnTo>
                  <a:pt x="1146" y="315"/>
                </a:lnTo>
                <a:lnTo>
                  <a:pt x="1146" y="315"/>
                </a:lnTo>
                <a:lnTo>
                  <a:pt x="1148" y="317"/>
                </a:lnTo>
                <a:lnTo>
                  <a:pt x="1150" y="317"/>
                </a:lnTo>
                <a:lnTo>
                  <a:pt x="1150" y="317"/>
                </a:lnTo>
                <a:lnTo>
                  <a:pt x="1150" y="319"/>
                </a:lnTo>
                <a:lnTo>
                  <a:pt x="1152" y="321"/>
                </a:lnTo>
                <a:lnTo>
                  <a:pt x="1152" y="321"/>
                </a:lnTo>
                <a:lnTo>
                  <a:pt x="1148" y="319"/>
                </a:lnTo>
                <a:lnTo>
                  <a:pt x="1146" y="317"/>
                </a:lnTo>
                <a:lnTo>
                  <a:pt x="1144" y="317"/>
                </a:lnTo>
                <a:lnTo>
                  <a:pt x="1142" y="317"/>
                </a:lnTo>
                <a:lnTo>
                  <a:pt x="1140" y="317"/>
                </a:lnTo>
                <a:lnTo>
                  <a:pt x="1138" y="319"/>
                </a:lnTo>
                <a:lnTo>
                  <a:pt x="1138" y="319"/>
                </a:lnTo>
                <a:lnTo>
                  <a:pt x="1138" y="321"/>
                </a:lnTo>
                <a:lnTo>
                  <a:pt x="1138" y="321"/>
                </a:lnTo>
                <a:lnTo>
                  <a:pt x="1138" y="321"/>
                </a:lnTo>
                <a:lnTo>
                  <a:pt x="1146" y="325"/>
                </a:lnTo>
                <a:lnTo>
                  <a:pt x="1148" y="325"/>
                </a:lnTo>
                <a:lnTo>
                  <a:pt x="1150" y="325"/>
                </a:lnTo>
                <a:lnTo>
                  <a:pt x="1152" y="325"/>
                </a:lnTo>
                <a:lnTo>
                  <a:pt x="1155" y="323"/>
                </a:lnTo>
                <a:lnTo>
                  <a:pt x="1155" y="323"/>
                </a:lnTo>
                <a:lnTo>
                  <a:pt x="1159" y="327"/>
                </a:lnTo>
                <a:lnTo>
                  <a:pt x="1161" y="327"/>
                </a:lnTo>
                <a:lnTo>
                  <a:pt x="1159" y="327"/>
                </a:lnTo>
                <a:lnTo>
                  <a:pt x="1159" y="327"/>
                </a:lnTo>
                <a:lnTo>
                  <a:pt x="1157" y="327"/>
                </a:lnTo>
                <a:lnTo>
                  <a:pt x="1155" y="325"/>
                </a:lnTo>
                <a:lnTo>
                  <a:pt x="1152" y="327"/>
                </a:lnTo>
                <a:lnTo>
                  <a:pt x="1152" y="327"/>
                </a:lnTo>
                <a:lnTo>
                  <a:pt x="1150" y="327"/>
                </a:lnTo>
                <a:lnTo>
                  <a:pt x="1150" y="329"/>
                </a:lnTo>
                <a:lnTo>
                  <a:pt x="1150" y="329"/>
                </a:lnTo>
                <a:lnTo>
                  <a:pt x="1152" y="329"/>
                </a:lnTo>
                <a:lnTo>
                  <a:pt x="1155" y="329"/>
                </a:lnTo>
                <a:lnTo>
                  <a:pt x="1155" y="329"/>
                </a:lnTo>
                <a:lnTo>
                  <a:pt x="1157" y="331"/>
                </a:lnTo>
                <a:lnTo>
                  <a:pt x="1157" y="331"/>
                </a:lnTo>
                <a:lnTo>
                  <a:pt x="1157" y="333"/>
                </a:lnTo>
                <a:lnTo>
                  <a:pt x="1157" y="336"/>
                </a:lnTo>
                <a:lnTo>
                  <a:pt x="1157" y="336"/>
                </a:lnTo>
                <a:lnTo>
                  <a:pt x="1157" y="336"/>
                </a:lnTo>
                <a:lnTo>
                  <a:pt x="1157" y="336"/>
                </a:lnTo>
                <a:lnTo>
                  <a:pt x="1155" y="333"/>
                </a:lnTo>
                <a:lnTo>
                  <a:pt x="1152" y="333"/>
                </a:lnTo>
                <a:lnTo>
                  <a:pt x="1152" y="338"/>
                </a:lnTo>
                <a:lnTo>
                  <a:pt x="1152" y="340"/>
                </a:lnTo>
                <a:lnTo>
                  <a:pt x="1152" y="340"/>
                </a:lnTo>
                <a:lnTo>
                  <a:pt x="1146" y="340"/>
                </a:lnTo>
                <a:lnTo>
                  <a:pt x="1144" y="342"/>
                </a:lnTo>
                <a:lnTo>
                  <a:pt x="1140" y="342"/>
                </a:lnTo>
                <a:lnTo>
                  <a:pt x="1140" y="340"/>
                </a:lnTo>
                <a:lnTo>
                  <a:pt x="1138" y="338"/>
                </a:lnTo>
                <a:lnTo>
                  <a:pt x="1136" y="336"/>
                </a:lnTo>
                <a:lnTo>
                  <a:pt x="1136" y="336"/>
                </a:lnTo>
                <a:lnTo>
                  <a:pt x="1134" y="336"/>
                </a:lnTo>
                <a:lnTo>
                  <a:pt x="1134" y="333"/>
                </a:lnTo>
                <a:lnTo>
                  <a:pt x="1131" y="333"/>
                </a:lnTo>
                <a:lnTo>
                  <a:pt x="1131" y="331"/>
                </a:lnTo>
                <a:lnTo>
                  <a:pt x="1129" y="331"/>
                </a:lnTo>
                <a:lnTo>
                  <a:pt x="1127" y="331"/>
                </a:lnTo>
                <a:lnTo>
                  <a:pt x="1125" y="331"/>
                </a:lnTo>
                <a:lnTo>
                  <a:pt x="1123" y="333"/>
                </a:lnTo>
                <a:lnTo>
                  <a:pt x="1121" y="333"/>
                </a:lnTo>
                <a:lnTo>
                  <a:pt x="1121" y="336"/>
                </a:lnTo>
                <a:lnTo>
                  <a:pt x="1121" y="338"/>
                </a:lnTo>
                <a:lnTo>
                  <a:pt x="1119" y="340"/>
                </a:lnTo>
                <a:lnTo>
                  <a:pt x="1119" y="340"/>
                </a:lnTo>
                <a:lnTo>
                  <a:pt x="1121" y="342"/>
                </a:lnTo>
                <a:lnTo>
                  <a:pt x="1125" y="344"/>
                </a:lnTo>
                <a:lnTo>
                  <a:pt x="1129" y="348"/>
                </a:lnTo>
                <a:lnTo>
                  <a:pt x="1131" y="348"/>
                </a:lnTo>
                <a:lnTo>
                  <a:pt x="1131" y="350"/>
                </a:lnTo>
                <a:lnTo>
                  <a:pt x="1134" y="350"/>
                </a:lnTo>
                <a:lnTo>
                  <a:pt x="1134" y="350"/>
                </a:lnTo>
                <a:lnTo>
                  <a:pt x="1134" y="352"/>
                </a:lnTo>
                <a:lnTo>
                  <a:pt x="1138" y="352"/>
                </a:lnTo>
                <a:lnTo>
                  <a:pt x="1140" y="352"/>
                </a:lnTo>
                <a:lnTo>
                  <a:pt x="1140" y="352"/>
                </a:lnTo>
                <a:lnTo>
                  <a:pt x="1142" y="352"/>
                </a:lnTo>
                <a:lnTo>
                  <a:pt x="1144" y="352"/>
                </a:lnTo>
                <a:lnTo>
                  <a:pt x="1144" y="354"/>
                </a:lnTo>
                <a:lnTo>
                  <a:pt x="1144" y="354"/>
                </a:lnTo>
                <a:lnTo>
                  <a:pt x="1148" y="354"/>
                </a:lnTo>
                <a:lnTo>
                  <a:pt x="1148" y="354"/>
                </a:lnTo>
                <a:lnTo>
                  <a:pt x="1150" y="357"/>
                </a:lnTo>
                <a:lnTo>
                  <a:pt x="1155" y="361"/>
                </a:lnTo>
                <a:lnTo>
                  <a:pt x="1157" y="363"/>
                </a:lnTo>
                <a:lnTo>
                  <a:pt x="1163" y="367"/>
                </a:lnTo>
                <a:lnTo>
                  <a:pt x="1165" y="369"/>
                </a:lnTo>
                <a:lnTo>
                  <a:pt x="1167" y="371"/>
                </a:lnTo>
                <a:lnTo>
                  <a:pt x="1169" y="375"/>
                </a:lnTo>
                <a:lnTo>
                  <a:pt x="1169" y="378"/>
                </a:lnTo>
                <a:lnTo>
                  <a:pt x="1171" y="378"/>
                </a:lnTo>
                <a:lnTo>
                  <a:pt x="1173" y="378"/>
                </a:lnTo>
                <a:lnTo>
                  <a:pt x="1175" y="378"/>
                </a:lnTo>
                <a:lnTo>
                  <a:pt x="1178" y="380"/>
                </a:lnTo>
                <a:lnTo>
                  <a:pt x="1178" y="380"/>
                </a:lnTo>
                <a:lnTo>
                  <a:pt x="1180" y="378"/>
                </a:lnTo>
                <a:lnTo>
                  <a:pt x="1182" y="378"/>
                </a:lnTo>
                <a:lnTo>
                  <a:pt x="1186" y="375"/>
                </a:lnTo>
                <a:lnTo>
                  <a:pt x="1186" y="375"/>
                </a:lnTo>
                <a:lnTo>
                  <a:pt x="1186" y="373"/>
                </a:lnTo>
                <a:lnTo>
                  <a:pt x="1184" y="371"/>
                </a:lnTo>
                <a:lnTo>
                  <a:pt x="1182" y="367"/>
                </a:lnTo>
                <a:lnTo>
                  <a:pt x="1182" y="367"/>
                </a:lnTo>
                <a:lnTo>
                  <a:pt x="1182" y="365"/>
                </a:lnTo>
                <a:lnTo>
                  <a:pt x="1184" y="365"/>
                </a:lnTo>
                <a:lnTo>
                  <a:pt x="1184" y="365"/>
                </a:lnTo>
                <a:lnTo>
                  <a:pt x="1184" y="365"/>
                </a:lnTo>
                <a:lnTo>
                  <a:pt x="1184" y="365"/>
                </a:lnTo>
                <a:lnTo>
                  <a:pt x="1184" y="367"/>
                </a:lnTo>
                <a:lnTo>
                  <a:pt x="1184" y="367"/>
                </a:lnTo>
                <a:lnTo>
                  <a:pt x="1184" y="369"/>
                </a:lnTo>
                <a:lnTo>
                  <a:pt x="1186" y="369"/>
                </a:lnTo>
                <a:lnTo>
                  <a:pt x="1194" y="371"/>
                </a:lnTo>
                <a:lnTo>
                  <a:pt x="1196" y="369"/>
                </a:lnTo>
                <a:lnTo>
                  <a:pt x="1199" y="369"/>
                </a:lnTo>
                <a:lnTo>
                  <a:pt x="1201" y="369"/>
                </a:lnTo>
                <a:lnTo>
                  <a:pt x="1203" y="367"/>
                </a:lnTo>
                <a:lnTo>
                  <a:pt x="1203" y="365"/>
                </a:lnTo>
                <a:lnTo>
                  <a:pt x="1209" y="365"/>
                </a:lnTo>
                <a:lnTo>
                  <a:pt x="1207" y="361"/>
                </a:lnTo>
                <a:lnTo>
                  <a:pt x="1207" y="361"/>
                </a:lnTo>
                <a:lnTo>
                  <a:pt x="1207" y="359"/>
                </a:lnTo>
                <a:lnTo>
                  <a:pt x="1205" y="359"/>
                </a:lnTo>
                <a:lnTo>
                  <a:pt x="1209" y="357"/>
                </a:lnTo>
                <a:lnTo>
                  <a:pt x="1209" y="357"/>
                </a:lnTo>
                <a:lnTo>
                  <a:pt x="1209" y="354"/>
                </a:lnTo>
                <a:lnTo>
                  <a:pt x="1209" y="354"/>
                </a:lnTo>
                <a:lnTo>
                  <a:pt x="1207" y="352"/>
                </a:lnTo>
                <a:lnTo>
                  <a:pt x="1205" y="352"/>
                </a:lnTo>
                <a:lnTo>
                  <a:pt x="1205" y="352"/>
                </a:lnTo>
                <a:lnTo>
                  <a:pt x="1207" y="352"/>
                </a:lnTo>
                <a:lnTo>
                  <a:pt x="1207" y="350"/>
                </a:lnTo>
                <a:close/>
                <a:moveTo>
                  <a:pt x="54" y="2310"/>
                </a:moveTo>
                <a:lnTo>
                  <a:pt x="54" y="2310"/>
                </a:lnTo>
                <a:lnTo>
                  <a:pt x="54" y="2313"/>
                </a:lnTo>
                <a:lnTo>
                  <a:pt x="54" y="2313"/>
                </a:lnTo>
                <a:lnTo>
                  <a:pt x="57" y="2310"/>
                </a:lnTo>
                <a:lnTo>
                  <a:pt x="57" y="2310"/>
                </a:lnTo>
                <a:lnTo>
                  <a:pt x="54" y="2310"/>
                </a:lnTo>
                <a:close/>
                <a:moveTo>
                  <a:pt x="1297" y="430"/>
                </a:moveTo>
                <a:lnTo>
                  <a:pt x="1295" y="430"/>
                </a:lnTo>
                <a:lnTo>
                  <a:pt x="1295" y="428"/>
                </a:lnTo>
                <a:lnTo>
                  <a:pt x="1293" y="430"/>
                </a:lnTo>
                <a:lnTo>
                  <a:pt x="1293" y="430"/>
                </a:lnTo>
                <a:lnTo>
                  <a:pt x="1293" y="430"/>
                </a:lnTo>
                <a:lnTo>
                  <a:pt x="1295" y="432"/>
                </a:lnTo>
                <a:lnTo>
                  <a:pt x="1295" y="432"/>
                </a:lnTo>
                <a:lnTo>
                  <a:pt x="1295" y="432"/>
                </a:lnTo>
                <a:lnTo>
                  <a:pt x="1295" y="432"/>
                </a:lnTo>
                <a:lnTo>
                  <a:pt x="1297" y="432"/>
                </a:lnTo>
                <a:lnTo>
                  <a:pt x="1297" y="432"/>
                </a:lnTo>
                <a:lnTo>
                  <a:pt x="1297" y="430"/>
                </a:lnTo>
                <a:lnTo>
                  <a:pt x="1297" y="430"/>
                </a:lnTo>
                <a:close/>
                <a:moveTo>
                  <a:pt x="1215" y="432"/>
                </a:moveTo>
                <a:lnTo>
                  <a:pt x="1213" y="430"/>
                </a:lnTo>
                <a:lnTo>
                  <a:pt x="1207" y="426"/>
                </a:lnTo>
                <a:lnTo>
                  <a:pt x="1205" y="426"/>
                </a:lnTo>
                <a:lnTo>
                  <a:pt x="1203" y="424"/>
                </a:lnTo>
                <a:lnTo>
                  <a:pt x="1201" y="424"/>
                </a:lnTo>
                <a:lnTo>
                  <a:pt x="1199" y="422"/>
                </a:lnTo>
                <a:lnTo>
                  <a:pt x="1199" y="422"/>
                </a:lnTo>
                <a:lnTo>
                  <a:pt x="1199" y="422"/>
                </a:lnTo>
                <a:lnTo>
                  <a:pt x="1196" y="422"/>
                </a:lnTo>
                <a:lnTo>
                  <a:pt x="1196" y="422"/>
                </a:lnTo>
                <a:lnTo>
                  <a:pt x="1196" y="422"/>
                </a:lnTo>
                <a:lnTo>
                  <a:pt x="1196" y="422"/>
                </a:lnTo>
                <a:lnTo>
                  <a:pt x="1196" y="422"/>
                </a:lnTo>
                <a:lnTo>
                  <a:pt x="1196" y="422"/>
                </a:lnTo>
                <a:lnTo>
                  <a:pt x="1196" y="419"/>
                </a:lnTo>
                <a:lnTo>
                  <a:pt x="1196" y="419"/>
                </a:lnTo>
                <a:lnTo>
                  <a:pt x="1194" y="417"/>
                </a:lnTo>
                <a:lnTo>
                  <a:pt x="1192" y="417"/>
                </a:lnTo>
                <a:lnTo>
                  <a:pt x="1190" y="417"/>
                </a:lnTo>
                <a:lnTo>
                  <a:pt x="1190" y="417"/>
                </a:lnTo>
                <a:lnTo>
                  <a:pt x="1186" y="417"/>
                </a:lnTo>
                <a:lnTo>
                  <a:pt x="1186" y="417"/>
                </a:lnTo>
                <a:lnTo>
                  <a:pt x="1184" y="419"/>
                </a:lnTo>
                <a:lnTo>
                  <a:pt x="1184" y="419"/>
                </a:lnTo>
                <a:lnTo>
                  <a:pt x="1184" y="422"/>
                </a:lnTo>
                <a:lnTo>
                  <a:pt x="1184" y="422"/>
                </a:lnTo>
                <a:lnTo>
                  <a:pt x="1184" y="422"/>
                </a:lnTo>
                <a:lnTo>
                  <a:pt x="1186" y="426"/>
                </a:lnTo>
                <a:lnTo>
                  <a:pt x="1188" y="426"/>
                </a:lnTo>
                <a:lnTo>
                  <a:pt x="1186" y="426"/>
                </a:lnTo>
                <a:lnTo>
                  <a:pt x="1184" y="426"/>
                </a:lnTo>
                <a:lnTo>
                  <a:pt x="1182" y="424"/>
                </a:lnTo>
                <a:lnTo>
                  <a:pt x="1182" y="424"/>
                </a:lnTo>
                <a:lnTo>
                  <a:pt x="1180" y="424"/>
                </a:lnTo>
                <a:lnTo>
                  <a:pt x="1180" y="424"/>
                </a:lnTo>
                <a:lnTo>
                  <a:pt x="1180" y="426"/>
                </a:lnTo>
                <a:lnTo>
                  <a:pt x="1182" y="426"/>
                </a:lnTo>
                <a:lnTo>
                  <a:pt x="1182" y="426"/>
                </a:lnTo>
                <a:lnTo>
                  <a:pt x="1180" y="426"/>
                </a:lnTo>
                <a:lnTo>
                  <a:pt x="1180" y="426"/>
                </a:lnTo>
                <a:lnTo>
                  <a:pt x="1180" y="428"/>
                </a:lnTo>
                <a:lnTo>
                  <a:pt x="1182" y="428"/>
                </a:lnTo>
                <a:lnTo>
                  <a:pt x="1182" y="430"/>
                </a:lnTo>
                <a:lnTo>
                  <a:pt x="1182" y="430"/>
                </a:lnTo>
                <a:lnTo>
                  <a:pt x="1180" y="430"/>
                </a:lnTo>
                <a:lnTo>
                  <a:pt x="1178" y="432"/>
                </a:lnTo>
                <a:lnTo>
                  <a:pt x="1175" y="434"/>
                </a:lnTo>
                <a:lnTo>
                  <a:pt x="1171" y="434"/>
                </a:lnTo>
                <a:lnTo>
                  <a:pt x="1167" y="434"/>
                </a:lnTo>
                <a:lnTo>
                  <a:pt x="1165" y="436"/>
                </a:lnTo>
                <a:lnTo>
                  <a:pt x="1165" y="436"/>
                </a:lnTo>
                <a:lnTo>
                  <a:pt x="1165" y="438"/>
                </a:lnTo>
                <a:lnTo>
                  <a:pt x="1167" y="438"/>
                </a:lnTo>
                <a:lnTo>
                  <a:pt x="1167" y="440"/>
                </a:lnTo>
                <a:lnTo>
                  <a:pt x="1169" y="440"/>
                </a:lnTo>
                <a:lnTo>
                  <a:pt x="1169" y="443"/>
                </a:lnTo>
                <a:lnTo>
                  <a:pt x="1171" y="443"/>
                </a:lnTo>
                <a:lnTo>
                  <a:pt x="1173" y="440"/>
                </a:lnTo>
                <a:lnTo>
                  <a:pt x="1171" y="440"/>
                </a:lnTo>
                <a:lnTo>
                  <a:pt x="1173" y="440"/>
                </a:lnTo>
                <a:lnTo>
                  <a:pt x="1173" y="440"/>
                </a:lnTo>
                <a:lnTo>
                  <a:pt x="1175" y="440"/>
                </a:lnTo>
                <a:lnTo>
                  <a:pt x="1175" y="440"/>
                </a:lnTo>
                <a:lnTo>
                  <a:pt x="1175" y="440"/>
                </a:lnTo>
                <a:lnTo>
                  <a:pt x="1175" y="443"/>
                </a:lnTo>
                <a:lnTo>
                  <a:pt x="1175" y="443"/>
                </a:lnTo>
                <a:lnTo>
                  <a:pt x="1178" y="443"/>
                </a:lnTo>
                <a:lnTo>
                  <a:pt x="1178" y="443"/>
                </a:lnTo>
                <a:lnTo>
                  <a:pt x="1180" y="443"/>
                </a:lnTo>
                <a:lnTo>
                  <a:pt x="1182" y="443"/>
                </a:lnTo>
                <a:lnTo>
                  <a:pt x="1182" y="443"/>
                </a:lnTo>
                <a:lnTo>
                  <a:pt x="1184" y="443"/>
                </a:lnTo>
                <a:lnTo>
                  <a:pt x="1184" y="443"/>
                </a:lnTo>
                <a:lnTo>
                  <a:pt x="1184" y="443"/>
                </a:lnTo>
                <a:lnTo>
                  <a:pt x="1184" y="445"/>
                </a:lnTo>
                <a:lnTo>
                  <a:pt x="1184" y="445"/>
                </a:lnTo>
                <a:lnTo>
                  <a:pt x="1184" y="445"/>
                </a:lnTo>
                <a:lnTo>
                  <a:pt x="1190" y="447"/>
                </a:lnTo>
                <a:lnTo>
                  <a:pt x="1192" y="447"/>
                </a:lnTo>
                <a:lnTo>
                  <a:pt x="1196" y="449"/>
                </a:lnTo>
                <a:lnTo>
                  <a:pt x="1199" y="451"/>
                </a:lnTo>
                <a:lnTo>
                  <a:pt x="1203" y="449"/>
                </a:lnTo>
                <a:lnTo>
                  <a:pt x="1209" y="451"/>
                </a:lnTo>
                <a:lnTo>
                  <a:pt x="1211" y="451"/>
                </a:lnTo>
                <a:lnTo>
                  <a:pt x="1213" y="451"/>
                </a:lnTo>
                <a:lnTo>
                  <a:pt x="1217" y="449"/>
                </a:lnTo>
                <a:lnTo>
                  <a:pt x="1219" y="447"/>
                </a:lnTo>
                <a:lnTo>
                  <a:pt x="1219" y="447"/>
                </a:lnTo>
                <a:lnTo>
                  <a:pt x="1222" y="445"/>
                </a:lnTo>
                <a:lnTo>
                  <a:pt x="1222" y="445"/>
                </a:lnTo>
                <a:lnTo>
                  <a:pt x="1224" y="445"/>
                </a:lnTo>
                <a:lnTo>
                  <a:pt x="1226" y="445"/>
                </a:lnTo>
                <a:lnTo>
                  <a:pt x="1228" y="443"/>
                </a:lnTo>
                <a:lnTo>
                  <a:pt x="1228" y="443"/>
                </a:lnTo>
                <a:lnTo>
                  <a:pt x="1226" y="440"/>
                </a:lnTo>
                <a:lnTo>
                  <a:pt x="1226" y="440"/>
                </a:lnTo>
                <a:lnTo>
                  <a:pt x="1226" y="440"/>
                </a:lnTo>
                <a:lnTo>
                  <a:pt x="1224" y="443"/>
                </a:lnTo>
                <a:lnTo>
                  <a:pt x="1222" y="440"/>
                </a:lnTo>
                <a:lnTo>
                  <a:pt x="1219" y="440"/>
                </a:lnTo>
                <a:lnTo>
                  <a:pt x="1217" y="438"/>
                </a:lnTo>
                <a:lnTo>
                  <a:pt x="1215" y="434"/>
                </a:lnTo>
                <a:lnTo>
                  <a:pt x="1215" y="432"/>
                </a:lnTo>
                <a:close/>
                <a:moveTo>
                  <a:pt x="1299" y="432"/>
                </a:moveTo>
                <a:lnTo>
                  <a:pt x="1299" y="432"/>
                </a:lnTo>
                <a:lnTo>
                  <a:pt x="1299" y="432"/>
                </a:lnTo>
                <a:lnTo>
                  <a:pt x="1299" y="432"/>
                </a:lnTo>
                <a:lnTo>
                  <a:pt x="1301" y="430"/>
                </a:lnTo>
                <a:lnTo>
                  <a:pt x="1301" y="428"/>
                </a:lnTo>
                <a:lnTo>
                  <a:pt x="1301" y="428"/>
                </a:lnTo>
                <a:lnTo>
                  <a:pt x="1301" y="428"/>
                </a:lnTo>
                <a:lnTo>
                  <a:pt x="1299" y="428"/>
                </a:lnTo>
                <a:lnTo>
                  <a:pt x="1299" y="428"/>
                </a:lnTo>
                <a:lnTo>
                  <a:pt x="1297" y="428"/>
                </a:lnTo>
                <a:lnTo>
                  <a:pt x="1297" y="430"/>
                </a:lnTo>
                <a:lnTo>
                  <a:pt x="1297" y="430"/>
                </a:lnTo>
                <a:lnTo>
                  <a:pt x="1299" y="432"/>
                </a:lnTo>
                <a:close/>
                <a:moveTo>
                  <a:pt x="1527" y="468"/>
                </a:moveTo>
                <a:lnTo>
                  <a:pt x="1530" y="468"/>
                </a:lnTo>
                <a:lnTo>
                  <a:pt x="1530" y="468"/>
                </a:lnTo>
                <a:lnTo>
                  <a:pt x="1534" y="468"/>
                </a:lnTo>
                <a:lnTo>
                  <a:pt x="1542" y="468"/>
                </a:lnTo>
                <a:lnTo>
                  <a:pt x="1544" y="468"/>
                </a:lnTo>
                <a:lnTo>
                  <a:pt x="1544" y="468"/>
                </a:lnTo>
                <a:lnTo>
                  <a:pt x="1544" y="466"/>
                </a:lnTo>
                <a:lnTo>
                  <a:pt x="1544" y="463"/>
                </a:lnTo>
                <a:lnTo>
                  <a:pt x="1544" y="463"/>
                </a:lnTo>
                <a:lnTo>
                  <a:pt x="1542" y="463"/>
                </a:lnTo>
                <a:lnTo>
                  <a:pt x="1542" y="463"/>
                </a:lnTo>
                <a:lnTo>
                  <a:pt x="1538" y="463"/>
                </a:lnTo>
                <a:lnTo>
                  <a:pt x="1534" y="461"/>
                </a:lnTo>
                <a:lnTo>
                  <a:pt x="1530" y="461"/>
                </a:lnTo>
                <a:lnTo>
                  <a:pt x="1525" y="461"/>
                </a:lnTo>
                <a:lnTo>
                  <a:pt x="1525" y="461"/>
                </a:lnTo>
                <a:lnTo>
                  <a:pt x="1525" y="463"/>
                </a:lnTo>
                <a:lnTo>
                  <a:pt x="1525" y="463"/>
                </a:lnTo>
                <a:lnTo>
                  <a:pt x="1525" y="466"/>
                </a:lnTo>
                <a:lnTo>
                  <a:pt x="1527" y="468"/>
                </a:lnTo>
                <a:close/>
                <a:moveTo>
                  <a:pt x="1349" y="466"/>
                </a:moveTo>
                <a:lnTo>
                  <a:pt x="1349" y="466"/>
                </a:lnTo>
                <a:lnTo>
                  <a:pt x="1349" y="468"/>
                </a:lnTo>
                <a:lnTo>
                  <a:pt x="1349" y="468"/>
                </a:lnTo>
                <a:lnTo>
                  <a:pt x="1351" y="470"/>
                </a:lnTo>
                <a:lnTo>
                  <a:pt x="1354" y="470"/>
                </a:lnTo>
                <a:lnTo>
                  <a:pt x="1354" y="470"/>
                </a:lnTo>
                <a:lnTo>
                  <a:pt x="1354" y="470"/>
                </a:lnTo>
                <a:lnTo>
                  <a:pt x="1356" y="468"/>
                </a:lnTo>
                <a:lnTo>
                  <a:pt x="1356" y="468"/>
                </a:lnTo>
                <a:lnTo>
                  <a:pt x="1356" y="466"/>
                </a:lnTo>
                <a:lnTo>
                  <a:pt x="1356" y="466"/>
                </a:lnTo>
                <a:lnTo>
                  <a:pt x="1356" y="463"/>
                </a:lnTo>
                <a:lnTo>
                  <a:pt x="1356" y="461"/>
                </a:lnTo>
                <a:lnTo>
                  <a:pt x="1356" y="459"/>
                </a:lnTo>
                <a:lnTo>
                  <a:pt x="1356" y="459"/>
                </a:lnTo>
                <a:lnTo>
                  <a:pt x="1356" y="457"/>
                </a:lnTo>
                <a:lnTo>
                  <a:pt x="1354" y="455"/>
                </a:lnTo>
                <a:lnTo>
                  <a:pt x="1351" y="455"/>
                </a:lnTo>
                <a:lnTo>
                  <a:pt x="1349" y="457"/>
                </a:lnTo>
                <a:lnTo>
                  <a:pt x="1349" y="459"/>
                </a:lnTo>
                <a:lnTo>
                  <a:pt x="1349" y="459"/>
                </a:lnTo>
                <a:lnTo>
                  <a:pt x="1347" y="459"/>
                </a:lnTo>
                <a:lnTo>
                  <a:pt x="1347" y="461"/>
                </a:lnTo>
                <a:lnTo>
                  <a:pt x="1347" y="461"/>
                </a:lnTo>
                <a:lnTo>
                  <a:pt x="1349" y="463"/>
                </a:lnTo>
                <a:lnTo>
                  <a:pt x="1349" y="466"/>
                </a:lnTo>
                <a:lnTo>
                  <a:pt x="1349" y="466"/>
                </a:lnTo>
                <a:close/>
                <a:moveTo>
                  <a:pt x="1496" y="428"/>
                </a:moveTo>
                <a:lnTo>
                  <a:pt x="1492" y="428"/>
                </a:lnTo>
                <a:lnTo>
                  <a:pt x="1490" y="428"/>
                </a:lnTo>
                <a:lnTo>
                  <a:pt x="1490" y="428"/>
                </a:lnTo>
                <a:lnTo>
                  <a:pt x="1488" y="428"/>
                </a:lnTo>
                <a:lnTo>
                  <a:pt x="1488" y="428"/>
                </a:lnTo>
                <a:lnTo>
                  <a:pt x="1488" y="428"/>
                </a:lnTo>
                <a:lnTo>
                  <a:pt x="1488" y="430"/>
                </a:lnTo>
                <a:lnTo>
                  <a:pt x="1488" y="432"/>
                </a:lnTo>
                <a:lnTo>
                  <a:pt x="1488" y="434"/>
                </a:lnTo>
                <a:lnTo>
                  <a:pt x="1488" y="434"/>
                </a:lnTo>
                <a:lnTo>
                  <a:pt x="1490" y="434"/>
                </a:lnTo>
                <a:lnTo>
                  <a:pt x="1490" y="434"/>
                </a:lnTo>
                <a:lnTo>
                  <a:pt x="1492" y="434"/>
                </a:lnTo>
                <a:lnTo>
                  <a:pt x="1494" y="434"/>
                </a:lnTo>
                <a:lnTo>
                  <a:pt x="1494" y="432"/>
                </a:lnTo>
                <a:lnTo>
                  <a:pt x="1494" y="432"/>
                </a:lnTo>
                <a:lnTo>
                  <a:pt x="1496" y="430"/>
                </a:lnTo>
                <a:lnTo>
                  <a:pt x="1496" y="430"/>
                </a:lnTo>
                <a:lnTo>
                  <a:pt x="1496" y="430"/>
                </a:lnTo>
                <a:lnTo>
                  <a:pt x="1496" y="428"/>
                </a:lnTo>
                <a:lnTo>
                  <a:pt x="1496" y="428"/>
                </a:lnTo>
                <a:close/>
                <a:moveTo>
                  <a:pt x="1351" y="413"/>
                </a:moveTo>
                <a:lnTo>
                  <a:pt x="1354" y="413"/>
                </a:lnTo>
                <a:lnTo>
                  <a:pt x="1354" y="413"/>
                </a:lnTo>
                <a:lnTo>
                  <a:pt x="1354" y="411"/>
                </a:lnTo>
                <a:lnTo>
                  <a:pt x="1354" y="411"/>
                </a:lnTo>
                <a:lnTo>
                  <a:pt x="1354" y="411"/>
                </a:lnTo>
                <a:lnTo>
                  <a:pt x="1351" y="409"/>
                </a:lnTo>
                <a:lnTo>
                  <a:pt x="1349" y="411"/>
                </a:lnTo>
                <a:lnTo>
                  <a:pt x="1349" y="409"/>
                </a:lnTo>
                <a:lnTo>
                  <a:pt x="1345" y="409"/>
                </a:lnTo>
                <a:lnTo>
                  <a:pt x="1345" y="409"/>
                </a:lnTo>
                <a:lnTo>
                  <a:pt x="1343" y="411"/>
                </a:lnTo>
                <a:lnTo>
                  <a:pt x="1343" y="411"/>
                </a:lnTo>
                <a:lnTo>
                  <a:pt x="1343" y="411"/>
                </a:lnTo>
                <a:lnTo>
                  <a:pt x="1345" y="413"/>
                </a:lnTo>
                <a:lnTo>
                  <a:pt x="1347" y="413"/>
                </a:lnTo>
                <a:lnTo>
                  <a:pt x="1347" y="413"/>
                </a:lnTo>
                <a:lnTo>
                  <a:pt x="1349" y="413"/>
                </a:lnTo>
                <a:lnTo>
                  <a:pt x="1351" y="413"/>
                </a:lnTo>
                <a:close/>
                <a:moveTo>
                  <a:pt x="1287" y="325"/>
                </a:moveTo>
                <a:lnTo>
                  <a:pt x="1289" y="321"/>
                </a:lnTo>
                <a:lnTo>
                  <a:pt x="1289" y="321"/>
                </a:lnTo>
                <a:lnTo>
                  <a:pt x="1291" y="319"/>
                </a:lnTo>
                <a:lnTo>
                  <a:pt x="1291" y="319"/>
                </a:lnTo>
                <a:lnTo>
                  <a:pt x="1293" y="317"/>
                </a:lnTo>
                <a:lnTo>
                  <a:pt x="1295" y="315"/>
                </a:lnTo>
                <a:lnTo>
                  <a:pt x="1297" y="313"/>
                </a:lnTo>
                <a:lnTo>
                  <a:pt x="1299" y="310"/>
                </a:lnTo>
                <a:lnTo>
                  <a:pt x="1299" y="308"/>
                </a:lnTo>
                <a:lnTo>
                  <a:pt x="1297" y="308"/>
                </a:lnTo>
                <a:lnTo>
                  <a:pt x="1295" y="306"/>
                </a:lnTo>
                <a:lnTo>
                  <a:pt x="1289" y="306"/>
                </a:lnTo>
                <a:lnTo>
                  <a:pt x="1280" y="304"/>
                </a:lnTo>
                <a:lnTo>
                  <a:pt x="1276" y="306"/>
                </a:lnTo>
                <a:lnTo>
                  <a:pt x="1272" y="306"/>
                </a:lnTo>
                <a:lnTo>
                  <a:pt x="1270" y="306"/>
                </a:lnTo>
                <a:lnTo>
                  <a:pt x="1268" y="304"/>
                </a:lnTo>
                <a:lnTo>
                  <a:pt x="1266" y="304"/>
                </a:lnTo>
                <a:lnTo>
                  <a:pt x="1263" y="302"/>
                </a:lnTo>
                <a:lnTo>
                  <a:pt x="1257" y="302"/>
                </a:lnTo>
                <a:lnTo>
                  <a:pt x="1255" y="300"/>
                </a:lnTo>
                <a:lnTo>
                  <a:pt x="1253" y="300"/>
                </a:lnTo>
                <a:lnTo>
                  <a:pt x="1249" y="302"/>
                </a:lnTo>
                <a:lnTo>
                  <a:pt x="1247" y="302"/>
                </a:lnTo>
                <a:lnTo>
                  <a:pt x="1238" y="302"/>
                </a:lnTo>
                <a:lnTo>
                  <a:pt x="1236" y="304"/>
                </a:lnTo>
                <a:lnTo>
                  <a:pt x="1232" y="304"/>
                </a:lnTo>
                <a:lnTo>
                  <a:pt x="1230" y="304"/>
                </a:lnTo>
                <a:lnTo>
                  <a:pt x="1230" y="306"/>
                </a:lnTo>
                <a:lnTo>
                  <a:pt x="1230" y="306"/>
                </a:lnTo>
                <a:lnTo>
                  <a:pt x="1230" y="308"/>
                </a:lnTo>
                <a:lnTo>
                  <a:pt x="1230" y="308"/>
                </a:lnTo>
                <a:lnTo>
                  <a:pt x="1230" y="308"/>
                </a:lnTo>
                <a:lnTo>
                  <a:pt x="1230" y="310"/>
                </a:lnTo>
                <a:lnTo>
                  <a:pt x="1232" y="313"/>
                </a:lnTo>
                <a:lnTo>
                  <a:pt x="1234" y="315"/>
                </a:lnTo>
                <a:lnTo>
                  <a:pt x="1236" y="315"/>
                </a:lnTo>
                <a:lnTo>
                  <a:pt x="1236" y="315"/>
                </a:lnTo>
                <a:lnTo>
                  <a:pt x="1234" y="315"/>
                </a:lnTo>
                <a:lnTo>
                  <a:pt x="1232" y="315"/>
                </a:lnTo>
                <a:lnTo>
                  <a:pt x="1226" y="313"/>
                </a:lnTo>
                <a:lnTo>
                  <a:pt x="1226" y="313"/>
                </a:lnTo>
                <a:lnTo>
                  <a:pt x="1224" y="313"/>
                </a:lnTo>
                <a:lnTo>
                  <a:pt x="1222" y="315"/>
                </a:lnTo>
                <a:lnTo>
                  <a:pt x="1222" y="315"/>
                </a:lnTo>
                <a:lnTo>
                  <a:pt x="1222" y="317"/>
                </a:lnTo>
                <a:lnTo>
                  <a:pt x="1222" y="319"/>
                </a:lnTo>
                <a:lnTo>
                  <a:pt x="1224" y="325"/>
                </a:lnTo>
                <a:lnTo>
                  <a:pt x="1224" y="329"/>
                </a:lnTo>
                <a:lnTo>
                  <a:pt x="1224" y="329"/>
                </a:lnTo>
                <a:lnTo>
                  <a:pt x="1222" y="333"/>
                </a:lnTo>
                <a:lnTo>
                  <a:pt x="1222" y="336"/>
                </a:lnTo>
                <a:lnTo>
                  <a:pt x="1224" y="336"/>
                </a:lnTo>
                <a:lnTo>
                  <a:pt x="1224" y="338"/>
                </a:lnTo>
                <a:lnTo>
                  <a:pt x="1224" y="340"/>
                </a:lnTo>
                <a:lnTo>
                  <a:pt x="1228" y="346"/>
                </a:lnTo>
                <a:lnTo>
                  <a:pt x="1228" y="350"/>
                </a:lnTo>
                <a:lnTo>
                  <a:pt x="1230" y="357"/>
                </a:lnTo>
                <a:lnTo>
                  <a:pt x="1228" y="359"/>
                </a:lnTo>
                <a:lnTo>
                  <a:pt x="1232" y="361"/>
                </a:lnTo>
                <a:lnTo>
                  <a:pt x="1236" y="359"/>
                </a:lnTo>
                <a:lnTo>
                  <a:pt x="1238" y="359"/>
                </a:lnTo>
                <a:lnTo>
                  <a:pt x="1245" y="361"/>
                </a:lnTo>
                <a:lnTo>
                  <a:pt x="1245" y="359"/>
                </a:lnTo>
                <a:lnTo>
                  <a:pt x="1247" y="357"/>
                </a:lnTo>
                <a:lnTo>
                  <a:pt x="1249" y="354"/>
                </a:lnTo>
                <a:lnTo>
                  <a:pt x="1253" y="348"/>
                </a:lnTo>
                <a:lnTo>
                  <a:pt x="1253" y="348"/>
                </a:lnTo>
                <a:lnTo>
                  <a:pt x="1253" y="346"/>
                </a:lnTo>
                <a:lnTo>
                  <a:pt x="1253" y="346"/>
                </a:lnTo>
                <a:lnTo>
                  <a:pt x="1253" y="346"/>
                </a:lnTo>
                <a:lnTo>
                  <a:pt x="1249" y="342"/>
                </a:lnTo>
                <a:lnTo>
                  <a:pt x="1247" y="342"/>
                </a:lnTo>
                <a:lnTo>
                  <a:pt x="1245" y="340"/>
                </a:lnTo>
                <a:lnTo>
                  <a:pt x="1243" y="340"/>
                </a:lnTo>
                <a:lnTo>
                  <a:pt x="1253" y="340"/>
                </a:lnTo>
                <a:lnTo>
                  <a:pt x="1255" y="340"/>
                </a:lnTo>
                <a:lnTo>
                  <a:pt x="1270" y="342"/>
                </a:lnTo>
                <a:lnTo>
                  <a:pt x="1272" y="340"/>
                </a:lnTo>
                <a:lnTo>
                  <a:pt x="1274" y="340"/>
                </a:lnTo>
                <a:lnTo>
                  <a:pt x="1276" y="338"/>
                </a:lnTo>
                <a:lnTo>
                  <a:pt x="1278" y="336"/>
                </a:lnTo>
                <a:lnTo>
                  <a:pt x="1280" y="333"/>
                </a:lnTo>
                <a:lnTo>
                  <a:pt x="1282" y="329"/>
                </a:lnTo>
                <a:lnTo>
                  <a:pt x="1282" y="327"/>
                </a:lnTo>
                <a:lnTo>
                  <a:pt x="1282" y="327"/>
                </a:lnTo>
                <a:lnTo>
                  <a:pt x="1282" y="327"/>
                </a:lnTo>
                <a:lnTo>
                  <a:pt x="1284" y="325"/>
                </a:lnTo>
                <a:lnTo>
                  <a:pt x="1287" y="325"/>
                </a:lnTo>
                <a:close/>
                <a:moveTo>
                  <a:pt x="17" y="1895"/>
                </a:moveTo>
                <a:lnTo>
                  <a:pt x="17" y="1895"/>
                </a:lnTo>
                <a:lnTo>
                  <a:pt x="17" y="1895"/>
                </a:lnTo>
                <a:lnTo>
                  <a:pt x="17" y="1895"/>
                </a:lnTo>
                <a:lnTo>
                  <a:pt x="19" y="1895"/>
                </a:lnTo>
                <a:lnTo>
                  <a:pt x="19" y="1895"/>
                </a:lnTo>
                <a:lnTo>
                  <a:pt x="17" y="1895"/>
                </a:lnTo>
                <a:close/>
                <a:moveTo>
                  <a:pt x="2" y="1870"/>
                </a:moveTo>
                <a:lnTo>
                  <a:pt x="2" y="1868"/>
                </a:lnTo>
                <a:lnTo>
                  <a:pt x="0" y="1870"/>
                </a:lnTo>
                <a:lnTo>
                  <a:pt x="0" y="1870"/>
                </a:lnTo>
                <a:lnTo>
                  <a:pt x="0" y="1870"/>
                </a:lnTo>
                <a:lnTo>
                  <a:pt x="0" y="1870"/>
                </a:lnTo>
                <a:lnTo>
                  <a:pt x="2" y="1870"/>
                </a:lnTo>
                <a:close/>
                <a:moveTo>
                  <a:pt x="2" y="1906"/>
                </a:moveTo>
                <a:lnTo>
                  <a:pt x="2" y="1906"/>
                </a:lnTo>
                <a:lnTo>
                  <a:pt x="2" y="1906"/>
                </a:lnTo>
                <a:lnTo>
                  <a:pt x="2" y="1906"/>
                </a:lnTo>
                <a:lnTo>
                  <a:pt x="2" y="1908"/>
                </a:lnTo>
                <a:lnTo>
                  <a:pt x="2" y="1908"/>
                </a:lnTo>
                <a:lnTo>
                  <a:pt x="2" y="1908"/>
                </a:lnTo>
                <a:lnTo>
                  <a:pt x="2" y="1906"/>
                </a:lnTo>
                <a:lnTo>
                  <a:pt x="2" y="1906"/>
                </a:lnTo>
                <a:lnTo>
                  <a:pt x="2" y="1906"/>
                </a:lnTo>
                <a:lnTo>
                  <a:pt x="2" y="1906"/>
                </a:lnTo>
                <a:lnTo>
                  <a:pt x="2" y="1906"/>
                </a:lnTo>
                <a:lnTo>
                  <a:pt x="2" y="1906"/>
                </a:lnTo>
                <a:lnTo>
                  <a:pt x="2" y="1906"/>
                </a:lnTo>
                <a:close/>
                <a:moveTo>
                  <a:pt x="15" y="1881"/>
                </a:moveTo>
                <a:lnTo>
                  <a:pt x="15" y="1881"/>
                </a:lnTo>
                <a:lnTo>
                  <a:pt x="15" y="1881"/>
                </a:lnTo>
                <a:lnTo>
                  <a:pt x="15" y="1881"/>
                </a:lnTo>
                <a:lnTo>
                  <a:pt x="15" y="1881"/>
                </a:lnTo>
                <a:lnTo>
                  <a:pt x="15" y="1881"/>
                </a:lnTo>
                <a:lnTo>
                  <a:pt x="15" y="1883"/>
                </a:lnTo>
                <a:lnTo>
                  <a:pt x="15" y="1883"/>
                </a:lnTo>
                <a:lnTo>
                  <a:pt x="15" y="1881"/>
                </a:lnTo>
                <a:lnTo>
                  <a:pt x="15" y="1881"/>
                </a:lnTo>
                <a:lnTo>
                  <a:pt x="17" y="1881"/>
                </a:lnTo>
                <a:lnTo>
                  <a:pt x="15" y="1881"/>
                </a:lnTo>
                <a:lnTo>
                  <a:pt x="15" y="1881"/>
                </a:lnTo>
                <a:close/>
                <a:moveTo>
                  <a:pt x="15" y="1891"/>
                </a:moveTo>
                <a:lnTo>
                  <a:pt x="13" y="1891"/>
                </a:lnTo>
                <a:lnTo>
                  <a:pt x="13" y="1891"/>
                </a:lnTo>
                <a:lnTo>
                  <a:pt x="15" y="1891"/>
                </a:lnTo>
                <a:lnTo>
                  <a:pt x="15" y="1891"/>
                </a:lnTo>
                <a:lnTo>
                  <a:pt x="15" y="1891"/>
                </a:lnTo>
                <a:lnTo>
                  <a:pt x="15" y="1891"/>
                </a:lnTo>
                <a:lnTo>
                  <a:pt x="15" y="1891"/>
                </a:lnTo>
                <a:close/>
                <a:moveTo>
                  <a:pt x="2" y="1872"/>
                </a:moveTo>
                <a:lnTo>
                  <a:pt x="2" y="1872"/>
                </a:lnTo>
                <a:lnTo>
                  <a:pt x="0" y="1874"/>
                </a:lnTo>
                <a:lnTo>
                  <a:pt x="0" y="1877"/>
                </a:lnTo>
                <a:lnTo>
                  <a:pt x="0" y="1877"/>
                </a:lnTo>
                <a:lnTo>
                  <a:pt x="2" y="1874"/>
                </a:lnTo>
                <a:lnTo>
                  <a:pt x="2" y="1874"/>
                </a:lnTo>
                <a:lnTo>
                  <a:pt x="2" y="1872"/>
                </a:lnTo>
                <a:close/>
                <a:moveTo>
                  <a:pt x="593" y="424"/>
                </a:moveTo>
                <a:lnTo>
                  <a:pt x="593" y="424"/>
                </a:lnTo>
                <a:lnTo>
                  <a:pt x="595" y="424"/>
                </a:lnTo>
                <a:lnTo>
                  <a:pt x="595" y="424"/>
                </a:lnTo>
                <a:lnTo>
                  <a:pt x="593" y="422"/>
                </a:lnTo>
                <a:lnTo>
                  <a:pt x="593" y="422"/>
                </a:lnTo>
                <a:lnTo>
                  <a:pt x="589" y="424"/>
                </a:lnTo>
                <a:lnTo>
                  <a:pt x="591" y="424"/>
                </a:lnTo>
                <a:lnTo>
                  <a:pt x="593" y="424"/>
                </a:lnTo>
                <a:close/>
                <a:moveTo>
                  <a:pt x="113" y="1696"/>
                </a:moveTo>
                <a:lnTo>
                  <a:pt x="113" y="1696"/>
                </a:lnTo>
                <a:lnTo>
                  <a:pt x="113" y="1696"/>
                </a:lnTo>
                <a:lnTo>
                  <a:pt x="113" y="1696"/>
                </a:lnTo>
                <a:lnTo>
                  <a:pt x="113" y="1696"/>
                </a:lnTo>
                <a:lnTo>
                  <a:pt x="113" y="1696"/>
                </a:lnTo>
                <a:lnTo>
                  <a:pt x="113" y="1696"/>
                </a:lnTo>
                <a:lnTo>
                  <a:pt x="113" y="1696"/>
                </a:lnTo>
                <a:lnTo>
                  <a:pt x="113" y="1696"/>
                </a:lnTo>
                <a:lnTo>
                  <a:pt x="113" y="1696"/>
                </a:lnTo>
                <a:lnTo>
                  <a:pt x="113" y="1696"/>
                </a:lnTo>
                <a:lnTo>
                  <a:pt x="113" y="1696"/>
                </a:lnTo>
                <a:lnTo>
                  <a:pt x="113" y="1696"/>
                </a:lnTo>
                <a:lnTo>
                  <a:pt x="113" y="1696"/>
                </a:lnTo>
                <a:close/>
                <a:moveTo>
                  <a:pt x="0" y="1864"/>
                </a:moveTo>
                <a:lnTo>
                  <a:pt x="0" y="1864"/>
                </a:lnTo>
                <a:lnTo>
                  <a:pt x="0" y="1866"/>
                </a:lnTo>
                <a:lnTo>
                  <a:pt x="0" y="1866"/>
                </a:lnTo>
                <a:lnTo>
                  <a:pt x="0" y="1864"/>
                </a:lnTo>
                <a:lnTo>
                  <a:pt x="0" y="1864"/>
                </a:lnTo>
                <a:close/>
                <a:moveTo>
                  <a:pt x="52" y="814"/>
                </a:moveTo>
                <a:lnTo>
                  <a:pt x="54" y="814"/>
                </a:lnTo>
                <a:lnTo>
                  <a:pt x="54" y="814"/>
                </a:lnTo>
                <a:lnTo>
                  <a:pt x="52" y="811"/>
                </a:lnTo>
                <a:lnTo>
                  <a:pt x="52" y="811"/>
                </a:lnTo>
                <a:lnTo>
                  <a:pt x="52" y="814"/>
                </a:lnTo>
                <a:lnTo>
                  <a:pt x="52" y="814"/>
                </a:lnTo>
                <a:close/>
                <a:moveTo>
                  <a:pt x="19" y="1931"/>
                </a:moveTo>
                <a:lnTo>
                  <a:pt x="19" y="1931"/>
                </a:lnTo>
                <a:lnTo>
                  <a:pt x="19" y="1931"/>
                </a:lnTo>
                <a:lnTo>
                  <a:pt x="19" y="1931"/>
                </a:lnTo>
                <a:lnTo>
                  <a:pt x="19" y="1931"/>
                </a:lnTo>
                <a:lnTo>
                  <a:pt x="19" y="1931"/>
                </a:lnTo>
                <a:lnTo>
                  <a:pt x="19" y="1931"/>
                </a:lnTo>
                <a:lnTo>
                  <a:pt x="19" y="1931"/>
                </a:lnTo>
                <a:lnTo>
                  <a:pt x="19" y="1931"/>
                </a:lnTo>
                <a:lnTo>
                  <a:pt x="19" y="1931"/>
                </a:lnTo>
                <a:lnTo>
                  <a:pt x="19" y="1931"/>
                </a:lnTo>
                <a:close/>
                <a:moveTo>
                  <a:pt x="46" y="816"/>
                </a:moveTo>
                <a:lnTo>
                  <a:pt x="50" y="814"/>
                </a:lnTo>
                <a:lnTo>
                  <a:pt x="50" y="814"/>
                </a:lnTo>
                <a:lnTo>
                  <a:pt x="50" y="814"/>
                </a:lnTo>
                <a:lnTo>
                  <a:pt x="52" y="814"/>
                </a:lnTo>
                <a:lnTo>
                  <a:pt x="52" y="814"/>
                </a:lnTo>
                <a:lnTo>
                  <a:pt x="52" y="811"/>
                </a:lnTo>
                <a:lnTo>
                  <a:pt x="50" y="811"/>
                </a:lnTo>
                <a:lnTo>
                  <a:pt x="50" y="811"/>
                </a:lnTo>
                <a:lnTo>
                  <a:pt x="50" y="811"/>
                </a:lnTo>
                <a:lnTo>
                  <a:pt x="50" y="811"/>
                </a:lnTo>
                <a:lnTo>
                  <a:pt x="50" y="809"/>
                </a:lnTo>
                <a:lnTo>
                  <a:pt x="50" y="809"/>
                </a:lnTo>
                <a:lnTo>
                  <a:pt x="48" y="809"/>
                </a:lnTo>
                <a:lnTo>
                  <a:pt x="48" y="811"/>
                </a:lnTo>
                <a:lnTo>
                  <a:pt x="48" y="811"/>
                </a:lnTo>
                <a:lnTo>
                  <a:pt x="46" y="811"/>
                </a:lnTo>
                <a:lnTo>
                  <a:pt x="46" y="814"/>
                </a:lnTo>
                <a:lnTo>
                  <a:pt x="44" y="816"/>
                </a:lnTo>
                <a:lnTo>
                  <a:pt x="46" y="816"/>
                </a:lnTo>
                <a:lnTo>
                  <a:pt x="46" y="816"/>
                </a:lnTo>
                <a:close/>
                <a:moveTo>
                  <a:pt x="54" y="2302"/>
                </a:moveTo>
                <a:lnTo>
                  <a:pt x="54" y="2302"/>
                </a:lnTo>
                <a:lnTo>
                  <a:pt x="54" y="2302"/>
                </a:lnTo>
                <a:lnTo>
                  <a:pt x="50" y="2302"/>
                </a:lnTo>
                <a:lnTo>
                  <a:pt x="48" y="2302"/>
                </a:lnTo>
                <a:lnTo>
                  <a:pt x="46" y="2302"/>
                </a:lnTo>
                <a:lnTo>
                  <a:pt x="46" y="2304"/>
                </a:lnTo>
                <a:lnTo>
                  <a:pt x="46" y="2304"/>
                </a:lnTo>
                <a:lnTo>
                  <a:pt x="48" y="2304"/>
                </a:lnTo>
                <a:lnTo>
                  <a:pt x="50" y="2304"/>
                </a:lnTo>
                <a:lnTo>
                  <a:pt x="50" y="2304"/>
                </a:lnTo>
                <a:lnTo>
                  <a:pt x="50" y="2306"/>
                </a:lnTo>
                <a:lnTo>
                  <a:pt x="48" y="2306"/>
                </a:lnTo>
                <a:lnTo>
                  <a:pt x="48" y="2306"/>
                </a:lnTo>
                <a:lnTo>
                  <a:pt x="50" y="2308"/>
                </a:lnTo>
                <a:lnTo>
                  <a:pt x="50" y="2308"/>
                </a:lnTo>
                <a:lnTo>
                  <a:pt x="50" y="2308"/>
                </a:lnTo>
                <a:lnTo>
                  <a:pt x="52" y="2308"/>
                </a:lnTo>
                <a:lnTo>
                  <a:pt x="52" y="2308"/>
                </a:lnTo>
                <a:lnTo>
                  <a:pt x="52" y="2306"/>
                </a:lnTo>
                <a:lnTo>
                  <a:pt x="52" y="2306"/>
                </a:lnTo>
                <a:lnTo>
                  <a:pt x="52" y="2306"/>
                </a:lnTo>
                <a:lnTo>
                  <a:pt x="50" y="2304"/>
                </a:lnTo>
                <a:lnTo>
                  <a:pt x="52" y="2304"/>
                </a:lnTo>
                <a:lnTo>
                  <a:pt x="52" y="2304"/>
                </a:lnTo>
                <a:lnTo>
                  <a:pt x="50" y="2302"/>
                </a:lnTo>
                <a:lnTo>
                  <a:pt x="50" y="2302"/>
                </a:lnTo>
                <a:lnTo>
                  <a:pt x="52" y="2302"/>
                </a:lnTo>
                <a:lnTo>
                  <a:pt x="52" y="2302"/>
                </a:lnTo>
                <a:lnTo>
                  <a:pt x="52" y="2304"/>
                </a:lnTo>
                <a:lnTo>
                  <a:pt x="54" y="2302"/>
                </a:lnTo>
                <a:close/>
                <a:moveTo>
                  <a:pt x="42" y="809"/>
                </a:moveTo>
                <a:lnTo>
                  <a:pt x="42" y="811"/>
                </a:lnTo>
                <a:lnTo>
                  <a:pt x="40" y="811"/>
                </a:lnTo>
                <a:lnTo>
                  <a:pt x="40" y="814"/>
                </a:lnTo>
                <a:lnTo>
                  <a:pt x="38" y="814"/>
                </a:lnTo>
                <a:lnTo>
                  <a:pt x="34" y="814"/>
                </a:lnTo>
                <a:lnTo>
                  <a:pt x="34" y="814"/>
                </a:lnTo>
                <a:lnTo>
                  <a:pt x="34" y="816"/>
                </a:lnTo>
                <a:lnTo>
                  <a:pt x="36" y="816"/>
                </a:lnTo>
                <a:lnTo>
                  <a:pt x="36" y="814"/>
                </a:lnTo>
                <a:lnTo>
                  <a:pt x="38" y="814"/>
                </a:lnTo>
                <a:lnTo>
                  <a:pt x="40" y="816"/>
                </a:lnTo>
                <a:lnTo>
                  <a:pt x="42" y="814"/>
                </a:lnTo>
                <a:lnTo>
                  <a:pt x="42" y="814"/>
                </a:lnTo>
                <a:lnTo>
                  <a:pt x="42" y="814"/>
                </a:lnTo>
                <a:lnTo>
                  <a:pt x="42" y="811"/>
                </a:lnTo>
                <a:lnTo>
                  <a:pt x="42" y="811"/>
                </a:lnTo>
                <a:lnTo>
                  <a:pt x="42" y="811"/>
                </a:lnTo>
                <a:lnTo>
                  <a:pt x="42" y="809"/>
                </a:lnTo>
                <a:lnTo>
                  <a:pt x="42" y="809"/>
                </a:lnTo>
                <a:close/>
                <a:moveTo>
                  <a:pt x="57" y="1824"/>
                </a:moveTo>
                <a:lnTo>
                  <a:pt x="57" y="1822"/>
                </a:lnTo>
                <a:lnTo>
                  <a:pt x="57" y="1822"/>
                </a:lnTo>
                <a:lnTo>
                  <a:pt x="54" y="1822"/>
                </a:lnTo>
                <a:lnTo>
                  <a:pt x="54" y="1824"/>
                </a:lnTo>
                <a:lnTo>
                  <a:pt x="54" y="1824"/>
                </a:lnTo>
                <a:lnTo>
                  <a:pt x="57" y="1824"/>
                </a:lnTo>
                <a:close/>
                <a:moveTo>
                  <a:pt x="25" y="1891"/>
                </a:moveTo>
                <a:lnTo>
                  <a:pt x="25" y="1891"/>
                </a:lnTo>
                <a:lnTo>
                  <a:pt x="23" y="1891"/>
                </a:lnTo>
                <a:lnTo>
                  <a:pt x="25" y="1891"/>
                </a:lnTo>
                <a:lnTo>
                  <a:pt x="25" y="1891"/>
                </a:lnTo>
                <a:lnTo>
                  <a:pt x="25" y="1891"/>
                </a:lnTo>
                <a:lnTo>
                  <a:pt x="25" y="1891"/>
                </a:lnTo>
                <a:close/>
                <a:moveTo>
                  <a:pt x="31" y="811"/>
                </a:moveTo>
                <a:lnTo>
                  <a:pt x="31" y="811"/>
                </a:lnTo>
                <a:lnTo>
                  <a:pt x="29" y="811"/>
                </a:lnTo>
                <a:lnTo>
                  <a:pt x="27" y="811"/>
                </a:lnTo>
                <a:lnTo>
                  <a:pt x="27" y="811"/>
                </a:lnTo>
                <a:lnTo>
                  <a:pt x="25" y="811"/>
                </a:lnTo>
                <a:lnTo>
                  <a:pt x="27" y="811"/>
                </a:lnTo>
                <a:lnTo>
                  <a:pt x="29" y="814"/>
                </a:lnTo>
                <a:lnTo>
                  <a:pt x="29" y="814"/>
                </a:lnTo>
                <a:lnTo>
                  <a:pt x="29" y="814"/>
                </a:lnTo>
                <a:lnTo>
                  <a:pt x="29" y="814"/>
                </a:lnTo>
                <a:lnTo>
                  <a:pt x="27" y="816"/>
                </a:lnTo>
                <a:lnTo>
                  <a:pt x="27" y="816"/>
                </a:lnTo>
                <a:lnTo>
                  <a:pt x="29" y="816"/>
                </a:lnTo>
                <a:lnTo>
                  <a:pt x="31" y="816"/>
                </a:lnTo>
                <a:lnTo>
                  <a:pt x="31" y="816"/>
                </a:lnTo>
                <a:lnTo>
                  <a:pt x="31" y="816"/>
                </a:lnTo>
                <a:lnTo>
                  <a:pt x="31" y="814"/>
                </a:lnTo>
                <a:lnTo>
                  <a:pt x="34" y="814"/>
                </a:lnTo>
                <a:lnTo>
                  <a:pt x="34" y="811"/>
                </a:lnTo>
                <a:lnTo>
                  <a:pt x="31" y="811"/>
                </a:lnTo>
                <a:close/>
                <a:moveTo>
                  <a:pt x="786" y="361"/>
                </a:moveTo>
                <a:lnTo>
                  <a:pt x="792" y="361"/>
                </a:lnTo>
                <a:lnTo>
                  <a:pt x="794" y="361"/>
                </a:lnTo>
                <a:lnTo>
                  <a:pt x="794" y="363"/>
                </a:lnTo>
                <a:lnTo>
                  <a:pt x="800" y="365"/>
                </a:lnTo>
                <a:lnTo>
                  <a:pt x="811" y="369"/>
                </a:lnTo>
                <a:lnTo>
                  <a:pt x="813" y="369"/>
                </a:lnTo>
                <a:lnTo>
                  <a:pt x="815" y="373"/>
                </a:lnTo>
                <a:lnTo>
                  <a:pt x="815" y="373"/>
                </a:lnTo>
                <a:lnTo>
                  <a:pt x="817" y="375"/>
                </a:lnTo>
                <a:lnTo>
                  <a:pt x="819" y="382"/>
                </a:lnTo>
                <a:lnTo>
                  <a:pt x="821" y="382"/>
                </a:lnTo>
                <a:lnTo>
                  <a:pt x="823" y="384"/>
                </a:lnTo>
                <a:lnTo>
                  <a:pt x="823" y="384"/>
                </a:lnTo>
                <a:lnTo>
                  <a:pt x="828" y="384"/>
                </a:lnTo>
                <a:lnTo>
                  <a:pt x="828" y="384"/>
                </a:lnTo>
                <a:lnTo>
                  <a:pt x="830" y="384"/>
                </a:lnTo>
                <a:lnTo>
                  <a:pt x="832" y="382"/>
                </a:lnTo>
                <a:lnTo>
                  <a:pt x="838" y="380"/>
                </a:lnTo>
                <a:lnTo>
                  <a:pt x="844" y="375"/>
                </a:lnTo>
                <a:lnTo>
                  <a:pt x="844" y="375"/>
                </a:lnTo>
                <a:lnTo>
                  <a:pt x="847" y="375"/>
                </a:lnTo>
                <a:lnTo>
                  <a:pt x="847" y="375"/>
                </a:lnTo>
                <a:lnTo>
                  <a:pt x="849" y="378"/>
                </a:lnTo>
                <a:lnTo>
                  <a:pt x="853" y="375"/>
                </a:lnTo>
                <a:lnTo>
                  <a:pt x="855" y="375"/>
                </a:lnTo>
                <a:lnTo>
                  <a:pt x="861" y="373"/>
                </a:lnTo>
                <a:lnTo>
                  <a:pt x="861" y="371"/>
                </a:lnTo>
                <a:lnTo>
                  <a:pt x="863" y="371"/>
                </a:lnTo>
                <a:lnTo>
                  <a:pt x="863" y="371"/>
                </a:lnTo>
                <a:lnTo>
                  <a:pt x="863" y="363"/>
                </a:lnTo>
                <a:lnTo>
                  <a:pt x="865" y="361"/>
                </a:lnTo>
                <a:lnTo>
                  <a:pt x="867" y="357"/>
                </a:lnTo>
                <a:lnTo>
                  <a:pt x="867" y="354"/>
                </a:lnTo>
                <a:lnTo>
                  <a:pt x="867" y="354"/>
                </a:lnTo>
                <a:lnTo>
                  <a:pt x="872" y="354"/>
                </a:lnTo>
                <a:lnTo>
                  <a:pt x="876" y="352"/>
                </a:lnTo>
                <a:lnTo>
                  <a:pt x="878" y="350"/>
                </a:lnTo>
                <a:lnTo>
                  <a:pt x="882" y="344"/>
                </a:lnTo>
                <a:lnTo>
                  <a:pt x="882" y="344"/>
                </a:lnTo>
                <a:lnTo>
                  <a:pt x="884" y="342"/>
                </a:lnTo>
                <a:lnTo>
                  <a:pt x="899" y="336"/>
                </a:lnTo>
                <a:lnTo>
                  <a:pt x="905" y="331"/>
                </a:lnTo>
                <a:lnTo>
                  <a:pt x="911" y="331"/>
                </a:lnTo>
                <a:lnTo>
                  <a:pt x="920" y="327"/>
                </a:lnTo>
                <a:lnTo>
                  <a:pt x="924" y="325"/>
                </a:lnTo>
                <a:lnTo>
                  <a:pt x="928" y="325"/>
                </a:lnTo>
                <a:lnTo>
                  <a:pt x="935" y="321"/>
                </a:lnTo>
                <a:lnTo>
                  <a:pt x="935" y="321"/>
                </a:lnTo>
                <a:lnTo>
                  <a:pt x="937" y="321"/>
                </a:lnTo>
                <a:lnTo>
                  <a:pt x="937" y="319"/>
                </a:lnTo>
                <a:lnTo>
                  <a:pt x="937" y="319"/>
                </a:lnTo>
                <a:lnTo>
                  <a:pt x="935" y="317"/>
                </a:lnTo>
                <a:lnTo>
                  <a:pt x="935" y="317"/>
                </a:lnTo>
                <a:lnTo>
                  <a:pt x="932" y="315"/>
                </a:lnTo>
                <a:lnTo>
                  <a:pt x="928" y="313"/>
                </a:lnTo>
                <a:lnTo>
                  <a:pt x="918" y="304"/>
                </a:lnTo>
                <a:lnTo>
                  <a:pt x="914" y="302"/>
                </a:lnTo>
                <a:lnTo>
                  <a:pt x="909" y="300"/>
                </a:lnTo>
                <a:lnTo>
                  <a:pt x="905" y="300"/>
                </a:lnTo>
                <a:lnTo>
                  <a:pt x="903" y="298"/>
                </a:lnTo>
                <a:lnTo>
                  <a:pt x="899" y="298"/>
                </a:lnTo>
                <a:lnTo>
                  <a:pt x="895" y="298"/>
                </a:lnTo>
                <a:lnTo>
                  <a:pt x="891" y="298"/>
                </a:lnTo>
                <a:lnTo>
                  <a:pt x="888" y="300"/>
                </a:lnTo>
                <a:lnTo>
                  <a:pt x="888" y="300"/>
                </a:lnTo>
                <a:lnTo>
                  <a:pt x="884" y="304"/>
                </a:lnTo>
                <a:lnTo>
                  <a:pt x="882" y="304"/>
                </a:lnTo>
                <a:lnTo>
                  <a:pt x="882" y="304"/>
                </a:lnTo>
                <a:lnTo>
                  <a:pt x="882" y="304"/>
                </a:lnTo>
                <a:lnTo>
                  <a:pt x="882" y="302"/>
                </a:lnTo>
                <a:lnTo>
                  <a:pt x="882" y="300"/>
                </a:lnTo>
                <a:lnTo>
                  <a:pt x="882" y="300"/>
                </a:lnTo>
                <a:lnTo>
                  <a:pt x="880" y="300"/>
                </a:lnTo>
                <a:lnTo>
                  <a:pt x="880" y="300"/>
                </a:lnTo>
                <a:lnTo>
                  <a:pt x="878" y="300"/>
                </a:lnTo>
                <a:lnTo>
                  <a:pt x="874" y="302"/>
                </a:lnTo>
                <a:lnTo>
                  <a:pt x="874" y="302"/>
                </a:lnTo>
                <a:lnTo>
                  <a:pt x="874" y="302"/>
                </a:lnTo>
                <a:lnTo>
                  <a:pt x="874" y="302"/>
                </a:lnTo>
                <a:lnTo>
                  <a:pt x="876" y="300"/>
                </a:lnTo>
                <a:lnTo>
                  <a:pt x="870" y="298"/>
                </a:lnTo>
                <a:lnTo>
                  <a:pt x="861" y="296"/>
                </a:lnTo>
                <a:lnTo>
                  <a:pt x="857" y="294"/>
                </a:lnTo>
                <a:lnTo>
                  <a:pt x="853" y="292"/>
                </a:lnTo>
                <a:lnTo>
                  <a:pt x="851" y="292"/>
                </a:lnTo>
                <a:lnTo>
                  <a:pt x="847" y="289"/>
                </a:lnTo>
                <a:lnTo>
                  <a:pt x="844" y="289"/>
                </a:lnTo>
                <a:lnTo>
                  <a:pt x="832" y="292"/>
                </a:lnTo>
                <a:lnTo>
                  <a:pt x="819" y="294"/>
                </a:lnTo>
                <a:lnTo>
                  <a:pt x="800" y="296"/>
                </a:lnTo>
                <a:lnTo>
                  <a:pt x="800" y="296"/>
                </a:lnTo>
                <a:lnTo>
                  <a:pt x="803" y="298"/>
                </a:lnTo>
                <a:lnTo>
                  <a:pt x="803" y="298"/>
                </a:lnTo>
                <a:lnTo>
                  <a:pt x="803" y="298"/>
                </a:lnTo>
                <a:lnTo>
                  <a:pt x="807" y="306"/>
                </a:lnTo>
                <a:lnTo>
                  <a:pt x="809" y="308"/>
                </a:lnTo>
                <a:lnTo>
                  <a:pt x="811" y="310"/>
                </a:lnTo>
                <a:lnTo>
                  <a:pt x="813" y="310"/>
                </a:lnTo>
                <a:lnTo>
                  <a:pt x="815" y="313"/>
                </a:lnTo>
                <a:lnTo>
                  <a:pt x="815" y="313"/>
                </a:lnTo>
                <a:lnTo>
                  <a:pt x="811" y="315"/>
                </a:lnTo>
                <a:lnTo>
                  <a:pt x="809" y="319"/>
                </a:lnTo>
                <a:lnTo>
                  <a:pt x="805" y="321"/>
                </a:lnTo>
                <a:lnTo>
                  <a:pt x="803" y="327"/>
                </a:lnTo>
                <a:lnTo>
                  <a:pt x="803" y="327"/>
                </a:lnTo>
                <a:lnTo>
                  <a:pt x="800" y="329"/>
                </a:lnTo>
                <a:lnTo>
                  <a:pt x="798" y="331"/>
                </a:lnTo>
                <a:lnTo>
                  <a:pt x="800" y="331"/>
                </a:lnTo>
                <a:lnTo>
                  <a:pt x="800" y="333"/>
                </a:lnTo>
                <a:lnTo>
                  <a:pt x="803" y="333"/>
                </a:lnTo>
                <a:lnTo>
                  <a:pt x="803" y="333"/>
                </a:lnTo>
                <a:lnTo>
                  <a:pt x="803" y="333"/>
                </a:lnTo>
                <a:lnTo>
                  <a:pt x="803" y="333"/>
                </a:lnTo>
                <a:lnTo>
                  <a:pt x="803" y="336"/>
                </a:lnTo>
                <a:lnTo>
                  <a:pt x="803" y="336"/>
                </a:lnTo>
                <a:lnTo>
                  <a:pt x="798" y="338"/>
                </a:lnTo>
                <a:lnTo>
                  <a:pt x="796" y="338"/>
                </a:lnTo>
                <a:lnTo>
                  <a:pt x="796" y="338"/>
                </a:lnTo>
                <a:lnTo>
                  <a:pt x="796" y="340"/>
                </a:lnTo>
                <a:lnTo>
                  <a:pt x="796" y="340"/>
                </a:lnTo>
                <a:lnTo>
                  <a:pt x="796" y="344"/>
                </a:lnTo>
                <a:lnTo>
                  <a:pt x="796" y="344"/>
                </a:lnTo>
                <a:lnTo>
                  <a:pt x="796" y="344"/>
                </a:lnTo>
                <a:lnTo>
                  <a:pt x="796" y="344"/>
                </a:lnTo>
                <a:lnTo>
                  <a:pt x="796" y="346"/>
                </a:lnTo>
                <a:lnTo>
                  <a:pt x="794" y="346"/>
                </a:lnTo>
                <a:lnTo>
                  <a:pt x="792" y="348"/>
                </a:lnTo>
                <a:lnTo>
                  <a:pt x="792" y="348"/>
                </a:lnTo>
                <a:lnTo>
                  <a:pt x="790" y="350"/>
                </a:lnTo>
                <a:lnTo>
                  <a:pt x="790" y="352"/>
                </a:lnTo>
                <a:lnTo>
                  <a:pt x="788" y="352"/>
                </a:lnTo>
                <a:lnTo>
                  <a:pt x="788" y="354"/>
                </a:lnTo>
                <a:lnTo>
                  <a:pt x="788" y="354"/>
                </a:lnTo>
                <a:lnTo>
                  <a:pt x="788" y="354"/>
                </a:lnTo>
                <a:lnTo>
                  <a:pt x="788" y="354"/>
                </a:lnTo>
                <a:lnTo>
                  <a:pt x="788" y="354"/>
                </a:lnTo>
                <a:lnTo>
                  <a:pt x="786" y="357"/>
                </a:lnTo>
                <a:lnTo>
                  <a:pt x="786" y="357"/>
                </a:lnTo>
                <a:lnTo>
                  <a:pt x="786" y="359"/>
                </a:lnTo>
                <a:lnTo>
                  <a:pt x="786" y="359"/>
                </a:lnTo>
                <a:lnTo>
                  <a:pt x="786" y="361"/>
                </a:lnTo>
                <a:lnTo>
                  <a:pt x="784" y="361"/>
                </a:lnTo>
                <a:lnTo>
                  <a:pt x="786" y="361"/>
                </a:lnTo>
                <a:lnTo>
                  <a:pt x="786" y="361"/>
                </a:lnTo>
                <a:close/>
                <a:moveTo>
                  <a:pt x="21" y="1910"/>
                </a:moveTo>
                <a:lnTo>
                  <a:pt x="21" y="1910"/>
                </a:lnTo>
                <a:lnTo>
                  <a:pt x="21" y="1908"/>
                </a:lnTo>
                <a:lnTo>
                  <a:pt x="21" y="1908"/>
                </a:lnTo>
                <a:lnTo>
                  <a:pt x="21" y="1908"/>
                </a:lnTo>
                <a:lnTo>
                  <a:pt x="21" y="1908"/>
                </a:lnTo>
                <a:lnTo>
                  <a:pt x="21" y="1908"/>
                </a:lnTo>
                <a:lnTo>
                  <a:pt x="21" y="1910"/>
                </a:lnTo>
                <a:lnTo>
                  <a:pt x="21" y="1910"/>
                </a:lnTo>
                <a:lnTo>
                  <a:pt x="21" y="1910"/>
                </a:lnTo>
                <a:lnTo>
                  <a:pt x="21" y="1910"/>
                </a:lnTo>
                <a:lnTo>
                  <a:pt x="21" y="1910"/>
                </a:lnTo>
                <a:lnTo>
                  <a:pt x="21" y="1910"/>
                </a:lnTo>
                <a:lnTo>
                  <a:pt x="21" y="1910"/>
                </a:lnTo>
                <a:close/>
                <a:moveTo>
                  <a:pt x="27" y="1837"/>
                </a:moveTo>
                <a:lnTo>
                  <a:pt x="27" y="1837"/>
                </a:lnTo>
                <a:lnTo>
                  <a:pt x="25" y="1837"/>
                </a:lnTo>
                <a:lnTo>
                  <a:pt x="27" y="1839"/>
                </a:lnTo>
                <a:lnTo>
                  <a:pt x="27" y="1839"/>
                </a:lnTo>
                <a:lnTo>
                  <a:pt x="29" y="1839"/>
                </a:lnTo>
                <a:lnTo>
                  <a:pt x="29" y="1839"/>
                </a:lnTo>
                <a:lnTo>
                  <a:pt x="27" y="1837"/>
                </a:lnTo>
                <a:lnTo>
                  <a:pt x="27" y="1837"/>
                </a:lnTo>
                <a:close/>
                <a:moveTo>
                  <a:pt x="1012" y="191"/>
                </a:moveTo>
                <a:lnTo>
                  <a:pt x="1018" y="189"/>
                </a:lnTo>
                <a:lnTo>
                  <a:pt x="1018" y="189"/>
                </a:lnTo>
                <a:lnTo>
                  <a:pt x="1020" y="187"/>
                </a:lnTo>
                <a:lnTo>
                  <a:pt x="1020" y="185"/>
                </a:lnTo>
                <a:lnTo>
                  <a:pt x="1018" y="185"/>
                </a:lnTo>
                <a:lnTo>
                  <a:pt x="1008" y="185"/>
                </a:lnTo>
                <a:lnTo>
                  <a:pt x="1004" y="185"/>
                </a:lnTo>
                <a:lnTo>
                  <a:pt x="1002" y="185"/>
                </a:lnTo>
                <a:lnTo>
                  <a:pt x="997" y="185"/>
                </a:lnTo>
                <a:lnTo>
                  <a:pt x="981" y="187"/>
                </a:lnTo>
                <a:lnTo>
                  <a:pt x="974" y="189"/>
                </a:lnTo>
                <a:lnTo>
                  <a:pt x="970" y="191"/>
                </a:lnTo>
                <a:lnTo>
                  <a:pt x="968" y="191"/>
                </a:lnTo>
                <a:lnTo>
                  <a:pt x="968" y="191"/>
                </a:lnTo>
                <a:lnTo>
                  <a:pt x="966" y="193"/>
                </a:lnTo>
                <a:lnTo>
                  <a:pt x="966" y="193"/>
                </a:lnTo>
                <a:lnTo>
                  <a:pt x="966" y="193"/>
                </a:lnTo>
                <a:lnTo>
                  <a:pt x="966" y="195"/>
                </a:lnTo>
                <a:lnTo>
                  <a:pt x="968" y="197"/>
                </a:lnTo>
                <a:lnTo>
                  <a:pt x="968" y="197"/>
                </a:lnTo>
                <a:lnTo>
                  <a:pt x="968" y="199"/>
                </a:lnTo>
                <a:lnTo>
                  <a:pt x="968" y="199"/>
                </a:lnTo>
                <a:lnTo>
                  <a:pt x="968" y="199"/>
                </a:lnTo>
                <a:lnTo>
                  <a:pt x="968" y="201"/>
                </a:lnTo>
                <a:lnTo>
                  <a:pt x="968" y="201"/>
                </a:lnTo>
                <a:lnTo>
                  <a:pt x="968" y="201"/>
                </a:lnTo>
                <a:lnTo>
                  <a:pt x="970" y="204"/>
                </a:lnTo>
                <a:lnTo>
                  <a:pt x="972" y="204"/>
                </a:lnTo>
                <a:lnTo>
                  <a:pt x="976" y="206"/>
                </a:lnTo>
                <a:lnTo>
                  <a:pt x="981" y="208"/>
                </a:lnTo>
                <a:lnTo>
                  <a:pt x="983" y="208"/>
                </a:lnTo>
                <a:lnTo>
                  <a:pt x="985" y="208"/>
                </a:lnTo>
                <a:lnTo>
                  <a:pt x="997" y="206"/>
                </a:lnTo>
                <a:lnTo>
                  <a:pt x="999" y="206"/>
                </a:lnTo>
                <a:lnTo>
                  <a:pt x="1002" y="206"/>
                </a:lnTo>
                <a:lnTo>
                  <a:pt x="1004" y="206"/>
                </a:lnTo>
                <a:lnTo>
                  <a:pt x="1008" y="204"/>
                </a:lnTo>
                <a:lnTo>
                  <a:pt x="1012" y="201"/>
                </a:lnTo>
                <a:lnTo>
                  <a:pt x="1012" y="201"/>
                </a:lnTo>
                <a:lnTo>
                  <a:pt x="1012" y="199"/>
                </a:lnTo>
                <a:lnTo>
                  <a:pt x="1012" y="197"/>
                </a:lnTo>
                <a:lnTo>
                  <a:pt x="1012" y="195"/>
                </a:lnTo>
                <a:lnTo>
                  <a:pt x="1012" y="195"/>
                </a:lnTo>
                <a:lnTo>
                  <a:pt x="1012" y="195"/>
                </a:lnTo>
                <a:lnTo>
                  <a:pt x="1010" y="195"/>
                </a:lnTo>
                <a:lnTo>
                  <a:pt x="1004" y="195"/>
                </a:lnTo>
                <a:lnTo>
                  <a:pt x="1002" y="193"/>
                </a:lnTo>
                <a:lnTo>
                  <a:pt x="1002" y="193"/>
                </a:lnTo>
                <a:lnTo>
                  <a:pt x="1002" y="193"/>
                </a:lnTo>
                <a:lnTo>
                  <a:pt x="1004" y="193"/>
                </a:lnTo>
                <a:lnTo>
                  <a:pt x="1012" y="191"/>
                </a:lnTo>
                <a:close/>
                <a:moveTo>
                  <a:pt x="1463" y="243"/>
                </a:moveTo>
                <a:lnTo>
                  <a:pt x="1460" y="245"/>
                </a:lnTo>
                <a:lnTo>
                  <a:pt x="1458" y="248"/>
                </a:lnTo>
                <a:lnTo>
                  <a:pt x="1456" y="250"/>
                </a:lnTo>
                <a:lnTo>
                  <a:pt x="1452" y="252"/>
                </a:lnTo>
                <a:lnTo>
                  <a:pt x="1454" y="254"/>
                </a:lnTo>
                <a:lnTo>
                  <a:pt x="1456" y="254"/>
                </a:lnTo>
                <a:lnTo>
                  <a:pt x="1458" y="254"/>
                </a:lnTo>
                <a:lnTo>
                  <a:pt x="1460" y="252"/>
                </a:lnTo>
                <a:lnTo>
                  <a:pt x="1463" y="252"/>
                </a:lnTo>
                <a:lnTo>
                  <a:pt x="1463" y="250"/>
                </a:lnTo>
                <a:lnTo>
                  <a:pt x="1463" y="250"/>
                </a:lnTo>
                <a:lnTo>
                  <a:pt x="1465" y="248"/>
                </a:lnTo>
                <a:lnTo>
                  <a:pt x="1465" y="245"/>
                </a:lnTo>
                <a:lnTo>
                  <a:pt x="1465" y="243"/>
                </a:lnTo>
                <a:lnTo>
                  <a:pt x="1463" y="243"/>
                </a:lnTo>
                <a:close/>
                <a:moveTo>
                  <a:pt x="1236" y="122"/>
                </a:moveTo>
                <a:lnTo>
                  <a:pt x="1226" y="122"/>
                </a:lnTo>
                <a:lnTo>
                  <a:pt x="1219" y="122"/>
                </a:lnTo>
                <a:lnTo>
                  <a:pt x="1205" y="120"/>
                </a:lnTo>
                <a:lnTo>
                  <a:pt x="1207" y="124"/>
                </a:lnTo>
                <a:lnTo>
                  <a:pt x="1209" y="124"/>
                </a:lnTo>
                <a:lnTo>
                  <a:pt x="1209" y="126"/>
                </a:lnTo>
                <a:lnTo>
                  <a:pt x="1211" y="130"/>
                </a:lnTo>
                <a:lnTo>
                  <a:pt x="1217" y="134"/>
                </a:lnTo>
                <a:lnTo>
                  <a:pt x="1219" y="134"/>
                </a:lnTo>
                <a:lnTo>
                  <a:pt x="1222" y="134"/>
                </a:lnTo>
                <a:lnTo>
                  <a:pt x="1224" y="136"/>
                </a:lnTo>
                <a:lnTo>
                  <a:pt x="1228" y="136"/>
                </a:lnTo>
                <a:lnTo>
                  <a:pt x="1232" y="134"/>
                </a:lnTo>
                <a:lnTo>
                  <a:pt x="1238" y="132"/>
                </a:lnTo>
                <a:lnTo>
                  <a:pt x="1240" y="132"/>
                </a:lnTo>
                <a:lnTo>
                  <a:pt x="1238" y="134"/>
                </a:lnTo>
                <a:lnTo>
                  <a:pt x="1238" y="134"/>
                </a:lnTo>
                <a:lnTo>
                  <a:pt x="1228" y="139"/>
                </a:lnTo>
                <a:lnTo>
                  <a:pt x="1224" y="139"/>
                </a:lnTo>
                <a:lnTo>
                  <a:pt x="1222" y="139"/>
                </a:lnTo>
                <a:lnTo>
                  <a:pt x="1222" y="143"/>
                </a:lnTo>
                <a:lnTo>
                  <a:pt x="1222" y="145"/>
                </a:lnTo>
                <a:lnTo>
                  <a:pt x="1228" y="145"/>
                </a:lnTo>
                <a:lnTo>
                  <a:pt x="1230" y="147"/>
                </a:lnTo>
                <a:lnTo>
                  <a:pt x="1230" y="147"/>
                </a:lnTo>
                <a:lnTo>
                  <a:pt x="1234" y="145"/>
                </a:lnTo>
                <a:lnTo>
                  <a:pt x="1240" y="145"/>
                </a:lnTo>
                <a:lnTo>
                  <a:pt x="1243" y="143"/>
                </a:lnTo>
                <a:lnTo>
                  <a:pt x="1245" y="143"/>
                </a:lnTo>
                <a:lnTo>
                  <a:pt x="1247" y="143"/>
                </a:lnTo>
                <a:lnTo>
                  <a:pt x="1247" y="145"/>
                </a:lnTo>
                <a:lnTo>
                  <a:pt x="1245" y="145"/>
                </a:lnTo>
                <a:lnTo>
                  <a:pt x="1245" y="147"/>
                </a:lnTo>
                <a:lnTo>
                  <a:pt x="1245" y="147"/>
                </a:lnTo>
                <a:lnTo>
                  <a:pt x="1245" y="147"/>
                </a:lnTo>
                <a:lnTo>
                  <a:pt x="1247" y="147"/>
                </a:lnTo>
                <a:lnTo>
                  <a:pt x="1253" y="145"/>
                </a:lnTo>
                <a:lnTo>
                  <a:pt x="1255" y="145"/>
                </a:lnTo>
                <a:lnTo>
                  <a:pt x="1259" y="143"/>
                </a:lnTo>
                <a:lnTo>
                  <a:pt x="1263" y="143"/>
                </a:lnTo>
                <a:lnTo>
                  <a:pt x="1266" y="143"/>
                </a:lnTo>
                <a:lnTo>
                  <a:pt x="1268" y="143"/>
                </a:lnTo>
                <a:lnTo>
                  <a:pt x="1272" y="145"/>
                </a:lnTo>
                <a:lnTo>
                  <a:pt x="1280" y="145"/>
                </a:lnTo>
                <a:lnTo>
                  <a:pt x="1284" y="145"/>
                </a:lnTo>
                <a:lnTo>
                  <a:pt x="1284" y="145"/>
                </a:lnTo>
                <a:lnTo>
                  <a:pt x="1276" y="147"/>
                </a:lnTo>
                <a:lnTo>
                  <a:pt x="1268" y="147"/>
                </a:lnTo>
                <a:lnTo>
                  <a:pt x="1266" y="151"/>
                </a:lnTo>
                <a:lnTo>
                  <a:pt x="1263" y="151"/>
                </a:lnTo>
                <a:lnTo>
                  <a:pt x="1259" y="151"/>
                </a:lnTo>
                <a:lnTo>
                  <a:pt x="1257" y="151"/>
                </a:lnTo>
                <a:lnTo>
                  <a:pt x="1247" y="155"/>
                </a:lnTo>
                <a:lnTo>
                  <a:pt x="1243" y="157"/>
                </a:lnTo>
                <a:lnTo>
                  <a:pt x="1243" y="157"/>
                </a:lnTo>
                <a:lnTo>
                  <a:pt x="1245" y="157"/>
                </a:lnTo>
                <a:lnTo>
                  <a:pt x="1245" y="159"/>
                </a:lnTo>
                <a:lnTo>
                  <a:pt x="1247" y="159"/>
                </a:lnTo>
                <a:lnTo>
                  <a:pt x="1255" y="162"/>
                </a:lnTo>
                <a:lnTo>
                  <a:pt x="1257" y="164"/>
                </a:lnTo>
                <a:lnTo>
                  <a:pt x="1257" y="164"/>
                </a:lnTo>
                <a:lnTo>
                  <a:pt x="1253" y="164"/>
                </a:lnTo>
                <a:lnTo>
                  <a:pt x="1251" y="164"/>
                </a:lnTo>
                <a:lnTo>
                  <a:pt x="1251" y="164"/>
                </a:lnTo>
                <a:lnTo>
                  <a:pt x="1253" y="166"/>
                </a:lnTo>
                <a:lnTo>
                  <a:pt x="1255" y="168"/>
                </a:lnTo>
                <a:lnTo>
                  <a:pt x="1257" y="168"/>
                </a:lnTo>
                <a:lnTo>
                  <a:pt x="1259" y="170"/>
                </a:lnTo>
                <a:lnTo>
                  <a:pt x="1261" y="168"/>
                </a:lnTo>
                <a:lnTo>
                  <a:pt x="1263" y="168"/>
                </a:lnTo>
                <a:lnTo>
                  <a:pt x="1276" y="170"/>
                </a:lnTo>
                <a:lnTo>
                  <a:pt x="1276" y="170"/>
                </a:lnTo>
                <a:lnTo>
                  <a:pt x="1270" y="172"/>
                </a:lnTo>
                <a:lnTo>
                  <a:pt x="1263" y="172"/>
                </a:lnTo>
                <a:lnTo>
                  <a:pt x="1263" y="174"/>
                </a:lnTo>
                <a:lnTo>
                  <a:pt x="1263" y="174"/>
                </a:lnTo>
                <a:lnTo>
                  <a:pt x="1266" y="176"/>
                </a:lnTo>
                <a:lnTo>
                  <a:pt x="1270" y="178"/>
                </a:lnTo>
                <a:lnTo>
                  <a:pt x="1276" y="180"/>
                </a:lnTo>
                <a:lnTo>
                  <a:pt x="1284" y="183"/>
                </a:lnTo>
                <a:lnTo>
                  <a:pt x="1291" y="183"/>
                </a:lnTo>
                <a:lnTo>
                  <a:pt x="1295" y="183"/>
                </a:lnTo>
                <a:lnTo>
                  <a:pt x="1299" y="183"/>
                </a:lnTo>
                <a:lnTo>
                  <a:pt x="1299" y="183"/>
                </a:lnTo>
                <a:lnTo>
                  <a:pt x="1299" y="180"/>
                </a:lnTo>
                <a:lnTo>
                  <a:pt x="1297" y="180"/>
                </a:lnTo>
                <a:lnTo>
                  <a:pt x="1297" y="180"/>
                </a:lnTo>
                <a:lnTo>
                  <a:pt x="1295" y="178"/>
                </a:lnTo>
                <a:lnTo>
                  <a:pt x="1295" y="178"/>
                </a:lnTo>
                <a:lnTo>
                  <a:pt x="1297" y="178"/>
                </a:lnTo>
                <a:lnTo>
                  <a:pt x="1299" y="178"/>
                </a:lnTo>
                <a:lnTo>
                  <a:pt x="1301" y="178"/>
                </a:lnTo>
                <a:lnTo>
                  <a:pt x="1303" y="178"/>
                </a:lnTo>
                <a:lnTo>
                  <a:pt x="1305" y="180"/>
                </a:lnTo>
                <a:lnTo>
                  <a:pt x="1305" y="180"/>
                </a:lnTo>
                <a:lnTo>
                  <a:pt x="1310" y="183"/>
                </a:lnTo>
                <a:lnTo>
                  <a:pt x="1310" y="183"/>
                </a:lnTo>
                <a:lnTo>
                  <a:pt x="1312" y="183"/>
                </a:lnTo>
                <a:lnTo>
                  <a:pt x="1312" y="183"/>
                </a:lnTo>
                <a:lnTo>
                  <a:pt x="1312" y="180"/>
                </a:lnTo>
                <a:lnTo>
                  <a:pt x="1310" y="178"/>
                </a:lnTo>
                <a:lnTo>
                  <a:pt x="1307" y="176"/>
                </a:lnTo>
                <a:lnTo>
                  <a:pt x="1303" y="172"/>
                </a:lnTo>
                <a:lnTo>
                  <a:pt x="1303" y="170"/>
                </a:lnTo>
                <a:lnTo>
                  <a:pt x="1303" y="168"/>
                </a:lnTo>
                <a:lnTo>
                  <a:pt x="1303" y="170"/>
                </a:lnTo>
                <a:lnTo>
                  <a:pt x="1305" y="170"/>
                </a:lnTo>
                <a:lnTo>
                  <a:pt x="1310" y="174"/>
                </a:lnTo>
                <a:lnTo>
                  <a:pt x="1312" y="176"/>
                </a:lnTo>
                <a:lnTo>
                  <a:pt x="1318" y="180"/>
                </a:lnTo>
                <a:lnTo>
                  <a:pt x="1318" y="183"/>
                </a:lnTo>
                <a:lnTo>
                  <a:pt x="1320" y="183"/>
                </a:lnTo>
                <a:lnTo>
                  <a:pt x="1322" y="183"/>
                </a:lnTo>
                <a:lnTo>
                  <a:pt x="1322" y="180"/>
                </a:lnTo>
                <a:lnTo>
                  <a:pt x="1324" y="178"/>
                </a:lnTo>
                <a:lnTo>
                  <a:pt x="1324" y="176"/>
                </a:lnTo>
                <a:lnTo>
                  <a:pt x="1324" y="174"/>
                </a:lnTo>
                <a:lnTo>
                  <a:pt x="1322" y="170"/>
                </a:lnTo>
                <a:lnTo>
                  <a:pt x="1322" y="170"/>
                </a:lnTo>
                <a:lnTo>
                  <a:pt x="1322" y="170"/>
                </a:lnTo>
                <a:lnTo>
                  <a:pt x="1324" y="170"/>
                </a:lnTo>
                <a:lnTo>
                  <a:pt x="1328" y="172"/>
                </a:lnTo>
                <a:lnTo>
                  <a:pt x="1331" y="172"/>
                </a:lnTo>
                <a:lnTo>
                  <a:pt x="1333" y="172"/>
                </a:lnTo>
                <a:lnTo>
                  <a:pt x="1333" y="172"/>
                </a:lnTo>
                <a:lnTo>
                  <a:pt x="1333" y="170"/>
                </a:lnTo>
                <a:lnTo>
                  <a:pt x="1333" y="170"/>
                </a:lnTo>
                <a:lnTo>
                  <a:pt x="1333" y="168"/>
                </a:lnTo>
                <a:lnTo>
                  <a:pt x="1333" y="168"/>
                </a:lnTo>
                <a:lnTo>
                  <a:pt x="1331" y="168"/>
                </a:lnTo>
                <a:lnTo>
                  <a:pt x="1328" y="166"/>
                </a:lnTo>
                <a:lnTo>
                  <a:pt x="1331" y="166"/>
                </a:lnTo>
                <a:lnTo>
                  <a:pt x="1331" y="164"/>
                </a:lnTo>
                <a:lnTo>
                  <a:pt x="1331" y="162"/>
                </a:lnTo>
                <a:lnTo>
                  <a:pt x="1331" y="159"/>
                </a:lnTo>
                <a:lnTo>
                  <a:pt x="1331" y="157"/>
                </a:lnTo>
                <a:lnTo>
                  <a:pt x="1333" y="157"/>
                </a:lnTo>
                <a:lnTo>
                  <a:pt x="1335" y="155"/>
                </a:lnTo>
                <a:lnTo>
                  <a:pt x="1335" y="155"/>
                </a:lnTo>
                <a:lnTo>
                  <a:pt x="1335" y="155"/>
                </a:lnTo>
                <a:lnTo>
                  <a:pt x="1335" y="157"/>
                </a:lnTo>
                <a:lnTo>
                  <a:pt x="1333" y="159"/>
                </a:lnTo>
                <a:lnTo>
                  <a:pt x="1333" y="159"/>
                </a:lnTo>
                <a:lnTo>
                  <a:pt x="1333" y="162"/>
                </a:lnTo>
                <a:lnTo>
                  <a:pt x="1335" y="164"/>
                </a:lnTo>
                <a:lnTo>
                  <a:pt x="1335" y="166"/>
                </a:lnTo>
                <a:lnTo>
                  <a:pt x="1339" y="166"/>
                </a:lnTo>
                <a:lnTo>
                  <a:pt x="1341" y="166"/>
                </a:lnTo>
                <a:lnTo>
                  <a:pt x="1343" y="162"/>
                </a:lnTo>
                <a:lnTo>
                  <a:pt x="1345" y="162"/>
                </a:lnTo>
                <a:lnTo>
                  <a:pt x="1347" y="159"/>
                </a:lnTo>
                <a:lnTo>
                  <a:pt x="1347" y="157"/>
                </a:lnTo>
                <a:lnTo>
                  <a:pt x="1349" y="157"/>
                </a:lnTo>
                <a:lnTo>
                  <a:pt x="1351" y="157"/>
                </a:lnTo>
                <a:lnTo>
                  <a:pt x="1354" y="157"/>
                </a:lnTo>
                <a:lnTo>
                  <a:pt x="1356" y="155"/>
                </a:lnTo>
                <a:lnTo>
                  <a:pt x="1360" y="153"/>
                </a:lnTo>
                <a:lnTo>
                  <a:pt x="1372" y="149"/>
                </a:lnTo>
                <a:lnTo>
                  <a:pt x="1375" y="149"/>
                </a:lnTo>
                <a:lnTo>
                  <a:pt x="1377" y="147"/>
                </a:lnTo>
                <a:lnTo>
                  <a:pt x="1375" y="147"/>
                </a:lnTo>
                <a:lnTo>
                  <a:pt x="1375" y="145"/>
                </a:lnTo>
                <a:lnTo>
                  <a:pt x="1368" y="139"/>
                </a:lnTo>
                <a:lnTo>
                  <a:pt x="1366" y="136"/>
                </a:lnTo>
                <a:lnTo>
                  <a:pt x="1366" y="136"/>
                </a:lnTo>
                <a:lnTo>
                  <a:pt x="1366" y="136"/>
                </a:lnTo>
                <a:lnTo>
                  <a:pt x="1364" y="139"/>
                </a:lnTo>
                <a:lnTo>
                  <a:pt x="1362" y="141"/>
                </a:lnTo>
                <a:lnTo>
                  <a:pt x="1362" y="141"/>
                </a:lnTo>
                <a:lnTo>
                  <a:pt x="1360" y="139"/>
                </a:lnTo>
                <a:lnTo>
                  <a:pt x="1360" y="136"/>
                </a:lnTo>
                <a:lnTo>
                  <a:pt x="1358" y="136"/>
                </a:lnTo>
                <a:lnTo>
                  <a:pt x="1358" y="136"/>
                </a:lnTo>
                <a:lnTo>
                  <a:pt x="1351" y="136"/>
                </a:lnTo>
                <a:lnTo>
                  <a:pt x="1349" y="136"/>
                </a:lnTo>
                <a:lnTo>
                  <a:pt x="1349" y="136"/>
                </a:lnTo>
                <a:lnTo>
                  <a:pt x="1343" y="139"/>
                </a:lnTo>
                <a:lnTo>
                  <a:pt x="1343" y="139"/>
                </a:lnTo>
                <a:lnTo>
                  <a:pt x="1343" y="136"/>
                </a:lnTo>
                <a:lnTo>
                  <a:pt x="1345" y="134"/>
                </a:lnTo>
                <a:lnTo>
                  <a:pt x="1347" y="130"/>
                </a:lnTo>
                <a:lnTo>
                  <a:pt x="1347" y="128"/>
                </a:lnTo>
                <a:lnTo>
                  <a:pt x="1345" y="126"/>
                </a:lnTo>
                <a:lnTo>
                  <a:pt x="1345" y="122"/>
                </a:lnTo>
                <a:lnTo>
                  <a:pt x="1343" y="122"/>
                </a:lnTo>
                <a:lnTo>
                  <a:pt x="1339" y="122"/>
                </a:lnTo>
                <a:lnTo>
                  <a:pt x="1335" y="122"/>
                </a:lnTo>
                <a:lnTo>
                  <a:pt x="1335" y="122"/>
                </a:lnTo>
                <a:lnTo>
                  <a:pt x="1335" y="120"/>
                </a:lnTo>
                <a:lnTo>
                  <a:pt x="1339" y="118"/>
                </a:lnTo>
                <a:lnTo>
                  <a:pt x="1339" y="118"/>
                </a:lnTo>
                <a:lnTo>
                  <a:pt x="1339" y="113"/>
                </a:lnTo>
                <a:lnTo>
                  <a:pt x="1339" y="113"/>
                </a:lnTo>
                <a:lnTo>
                  <a:pt x="1337" y="111"/>
                </a:lnTo>
                <a:lnTo>
                  <a:pt x="1333" y="111"/>
                </a:lnTo>
                <a:lnTo>
                  <a:pt x="1331" y="109"/>
                </a:lnTo>
                <a:lnTo>
                  <a:pt x="1326" y="109"/>
                </a:lnTo>
                <a:lnTo>
                  <a:pt x="1324" y="111"/>
                </a:lnTo>
                <a:lnTo>
                  <a:pt x="1324" y="111"/>
                </a:lnTo>
                <a:lnTo>
                  <a:pt x="1324" y="113"/>
                </a:lnTo>
                <a:lnTo>
                  <a:pt x="1324" y="115"/>
                </a:lnTo>
                <a:lnTo>
                  <a:pt x="1324" y="115"/>
                </a:lnTo>
                <a:lnTo>
                  <a:pt x="1326" y="118"/>
                </a:lnTo>
                <a:lnTo>
                  <a:pt x="1328" y="120"/>
                </a:lnTo>
                <a:lnTo>
                  <a:pt x="1331" y="120"/>
                </a:lnTo>
                <a:lnTo>
                  <a:pt x="1331" y="120"/>
                </a:lnTo>
                <a:lnTo>
                  <a:pt x="1328" y="120"/>
                </a:lnTo>
                <a:lnTo>
                  <a:pt x="1324" y="120"/>
                </a:lnTo>
                <a:lnTo>
                  <a:pt x="1320" y="120"/>
                </a:lnTo>
                <a:lnTo>
                  <a:pt x="1318" y="118"/>
                </a:lnTo>
                <a:lnTo>
                  <a:pt x="1316" y="115"/>
                </a:lnTo>
                <a:lnTo>
                  <a:pt x="1316" y="115"/>
                </a:lnTo>
                <a:lnTo>
                  <a:pt x="1316" y="111"/>
                </a:lnTo>
                <a:lnTo>
                  <a:pt x="1316" y="111"/>
                </a:lnTo>
                <a:lnTo>
                  <a:pt x="1316" y="111"/>
                </a:lnTo>
                <a:lnTo>
                  <a:pt x="1316" y="111"/>
                </a:lnTo>
                <a:lnTo>
                  <a:pt x="1316" y="109"/>
                </a:lnTo>
                <a:lnTo>
                  <a:pt x="1316" y="109"/>
                </a:lnTo>
                <a:lnTo>
                  <a:pt x="1316" y="109"/>
                </a:lnTo>
                <a:lnTo>
                  <a:pt x="1316" y="107"/>
                </a:lnTo>
                <a:lnTo>
                  <a:pt x="1314" y="107"/>
                </a:lnTo>
                <a:lnTo>
                  <a:pt x="1312" y="107"/>
                </a:lnTo>
                <a:lnTo>
                  <a:pt x="1310" y="107"/>
                </a:lnTo>
                <a:lnTo>
                  <a:pt x="1307" y="107"/>
                </a:lnTo>
                <a:lnTo>
                  <a:pt x="1305" y="107"/>
                </a:lnTo>
                <a:lnTo>
                  <a:pt x="1301" y="107"/>
                </a:lnTo>
                <a:lnTo>
                  <a:pt x="1297" y="105"/>
                </a:lnTo>
                <a:lnTo>
                  <a:pt x="1295" y="105"/>
                </a:lnTo>
                <a:lnTo>
                  <a:pt x="1295" y="103"/>
                </a:lnTo>
                <a:lnTo>
                  <a:pt x="1295" y="103"/>
                </a:lnTo>
                <a:lnTo>
                  <a:pt x="1295" y="101"/>
                </a:lnTo>
                <a:lnTo>
                  <a:pt x="1289" y="99"/>
                </a:lnTo>
                <a:lnTo>
                  <a:pt x="1284" y="97"/>
                </a:lnTo>
                <a:lnTo>
                  <a:pt x="1278" y="88"/>
                </a:lnTo>
                <a:lnTo>
                  <a:pt x="1276" y="86"/>
                </a:lnTo>
                <a:lnTo>
                  <a:pt x="1274" y="84"/>
                </a:lnTo>
                <a:lnTo>
                  <a:pt x="1272" y="82"/>
                </a:lnTo>
                <a:lnTo>
                  <a:pt x="1270" y="82"/>
                </a:lnTo>
                <a:lnTo>
                  <a:pt x="1259" y="80"/>
                </a:lnTo>
                <a:lnTo>
                  <a:pt x="1255" y="78"/>
                </a:lnTo>
                <a:lnTo>
                  <a:pt x="1251" y="80"/>
                </a:lnTo>
                <a:lnTo>
                  <a:pt x="1245" y="80"/>
                </a:lnTo>
                <a:lnTo>
                  <a:pt x="1243" y="80"/>
                </a:lnTo>
                <a:lnTo>
                  <a:pt x="1243" y="80"/>
                </a:lnTo>
                <a:lnTo>
                  <a:pt x="1243" y="80"/>
                </a:lnTo>
                <a:lnTo>
                  <a:pt x="1243" y="82"/>
                </a:lnTo>
                <a:lnTo>
                  <a:pt x="1243" y="82"/>
                </a:lnTo>
                <a:lnTo>
                  <a:pt x="1243" y="82"/>
                </a:lnTo>
                <a:lnTo>
                  <a:pt x="1245" y="84"/>
                </a:lnTo>
                <a:lnTo>
                  <a:pt x="1247" y="84"/>
                </a:lnTo>
                <a:lnTo>
                  <a:pt x="1255" y="84"/>
                </a:lnTo>
                <a:lnTo>
                  <a:pt x="1257" y="84"/>
                </a:lnTo>
                <a:lnTo>
                  <a:pt x="1257" y="86"/>
                </a:lnTo>
                <a:lnTo>
                  <a:pt x="1257" y="86"/>
                </a:lnTo>
                <a:lnTo>
                  <a:pt x="1257" y="88"/>
                </a:lnTo>
                <a:lnTo>
                  <a:pt x="1255" y="88"/>
                </a:lnTo>
                <a:lnTo>
                  <a:pt x="1253" y="88"/>
                </a:lnTo>
                <a:lnTo>
                  <a:pt x="1249" y="88"/>
                </a:lnTo>
                <a:lnTo>
                  <a:pt x="1243" y="88"/>
                </a:lnTo>
                <a:lnTo>
                  <a:pt x="1238" y="90"/>
                </a:lnTo>
                <a:lnTo>
                  <a:pt x="1232" y="88"/>
                </a:lnTo>
                <a:lnTo>
                  <a:pt x="1228" y="90"/>
                </a:lnTo>
                <a:lnTo>
                  <a:pt x="1224" y="95"/>
                </a:lnTo>
                <a:lnTo>
                  <a:pt x="1224" y="97"/>
                </a:lnTo>
                <a:lnTo>
                  <a:pt x="1228" y="97"/>
                </a:lnTo>
                <a:lnTo>
                  <a:pt x="1234" y="99"/>
                </a:lnTo>
                <a:lnTo>
                  <a:pt x="1236" y="103"/>
                </a:lnTo>
                <a:lnTo>
                  <a:pt x="1243" y="105"/>
                </a:lnTo>
                <a:lnTo>
                  <a:pt x="1245" y="105"/>
                </a:lnTo>
                <a:lnTo>
                  <a:pt x="1247" y="105"/>
                </a:lnTo>
                <a:lnTo>
                  <a:pt x="1238" y="105"/>
                </a:lnTo>
                <a:lnTo>
                  <a:pt x="1236" y="105"/>
                </a:lnTo>
                <a:lnTo>
                  <a:pt x="1232" y="105"/>
                </a:lnTo>
                <a:lnTo>
                  <a:pt x="1232" y="103"/>
                </a:lnTo>
                <a:lnTo>
                  <a:pt x="1228" y="101"/>
                </a:lnTo>
                <a:lnTo>
                  <a:pt x="1224" y="101"/>
                </a:lnTo>
                <a:lnTo>
                  <a:pt x="1222" y="101"/>
                </a:lnTo>
                <a:lnTo>
                  <a:pt x="1217" y="101"/>
                </a:lnTo>
                <a:lnTo>
                  <a:pt x="1215" y="101"/>
                </a:lnTo>
                <a:lnTo>
                  <a:pt x="1215" y="105"/>
                </a:lnTo>
                <a:lnTo>
                  <a:pt x="1217" y="109"/>
                </a:lnTo>
                <a:lnTo>
                  <a:pt x="1222" y="111"/>
                </a:lnTo>
                <a:lnTo>
                  <a:pt x="1224" y="111"/>
                </a:lnTo>
                <a:lnTo>
                  <a:pt x="1222" y="111"/>
                </a:lnTo>
                <a:lnTo>
                  <a:pt x="1217" y="111"/>
                </a:lnTo>
                <a:lnTo>
                  <a:pt x="1215" y="111"/>
                </a:lnTo>
                <a:lnTo>
                  <a:pt x="1211" y="113"/>
                </a:lnTo>
                <a:lnTo>
                  <a:pt x="1211" y="113"/>
                </a:lnTo>
                <a:lnTo>
                  <a:pt x="1211" y="113"/>
                </a:lnTo>
                <a:lnTo>
                  <a:pt x="1211" y="115"/>
                </a:lnTo>
                <a:lnTo>
                  <a:pt x="1213" y="115"/>
                </a:lnTo>
                <a:lnTo>
                  <a:pt x="1213" y="115"/>
                </a:lnTo>
                <a:lnTo>
                  <a:pt x="1217" y="118"/>
                </a:lnTo>
                <a:lnTo>
                  <a:pt x="1217" y="118"/>
                </a:lnTo>
                <a:lnTo>
                  <a:pt x="1222" y="118"/>
                </a:lnTo>
                <a:lnTo>
                  <a:pt x="1226" y="120"/>
                </a:lnTo>
                <a:lnTo>
                  <a:pt x="1228" y="120"/>
                </a:lnTo>
                <a:lnTo>
                  <a:pt x="1238" y="118"/>
                </a:lnTo>
                <a:lnTo>
                  <a:pt x="1243" y="118"/>
                </a:lnTo>
                <a:lnTo>
                  <a:pt x="1243" y="118"/>
                </a:lnTo>
                <a:lnTo>
                  <a:pt x="1238" y="120"/>
                </a:lnTo>
                <a:lnTo>
                  <a:pt x="1236" y="120"/>
                </a:lnTo>
                <a:lnTo>
                  <a:pt x="1236" y="122"/>
                </a:lnTo>
                <a:lnTo>
                  <a:pt x="1236" y="122"/>
                </a:lnTo>
                <a:lnTo>
                  <a:pt x="1236" y="122"/>
                </a:lnTo>
                <a:lnTo>
                  <a:pt x="1236" y="122"/>
                </a:lnTo>
                <a:close/>
                <a:moveTo>
                  <a:pt x="1159" y="128"/>
                </a:moveTo>
                <a:lnTo>
                  <a:pt x="1159" y="128"/>
                </a:lnTo>
                <a:lnTo>
                  <a:pt x="1161" y="128"/>
                </a:lnTo>
                <a:lnTo>
                  <a:pt x="1165" y="128"/>
                </a:lnTo>
                <a:lnTo>
                  <a:pt x="1169" y="130"/>
                </a:lnTo>
                <a:lnTo>
                  <a:pt x="1169" y="130"/>
                </a:lnTo>
                <a:lnTo>
                  <a:pt x="1169" y="130"/>
                </a:lnTo>
                <a:lnTo>
                  <a:pt x="1171" y="132"/>
                </a:lnTo>
                <a:lnTo>
                  <a:pt x="1173" y="132"/>
                </a:lnTo>
                <a:lnTo>
                  <a:pt x="1175" y="132"/>
                </a:lnTo>
                <a:lnTo>
                  <a:pt x="1175" y="132"/>
                </a:lnTo>
                <a:lnTo>
                  <a:pt x="1178" y="130"/>
                </a:lnTo>
                <a:lnTo>
                  <a:pt x="1178" y="128"/>
                </a:lnTo>
                <a:lnTo>
                  <a:pt x="1175" y="124"/>
                </a:lnTo>
                <a:lnTo>
                  <a:pt x="1175" y="124"/>
                </a:lnTo>
                <a:lnTo>
                  <a:pt x="1175" y="122"/>
                </a:lnTo>
                <a:lnTo>
                  <a:pt x="1173" y="120"/>
                </a:lnTo>
                <a:lnTo>
                  <a:pt x="1171" y="120"/>
                </a:lnTo>
                <a:lnTo>
                  <a:pt x="1167" y="120"/>
                </a:lnTo>
                <a:lnTo>
                  <a:pt x="1163" y="120"/>
                </a:lnTo>
                <a:lnTo>
                  <a:pt x="1161" y="120"/>
                </a:lnTo>
                <a:lnTo>
                  <a:pt x="1159" y="122"/>
                </a:lnTo>
                <a:lnTo>
                  <a:pt x="1159" y="122"/>
                </a:lnTo>
                <a:lnTo>
                  <a:pt x="1157" y="124"/>
                </a:lnTo>
                <a:lnTo>
                  <a:pt x="1157" y="124"/>
                </a:lnTo>
                <a:lnTo>
                  <a:pt x="1157" y="126"/>
                </a:lnTo>
                <a:lnTo>
                  <a:pt x="1159" y="128"/>
                </a:lnTo>
                <a:close/>
                <a:moveTo>
                  <a:pt x="1186" y="170"/>
                </a:moveTo>
                <a:lnTo>
                  <a:pt x="1188" y="170"/>
                </a:lnTo>
                <a:lnTo>
                  <a:pt x="1184" y="172"/>
                </a:lnTo>
                <a:lnTo>
                  <a:pt x="1184" y="172"/>
                </a:lnTo>
                <a:lnTo>
                  <a:pt x="1184" y="172"/>
                </a:lnTo>
                <a:lnTo>
                  <a:pt x="1184" y="174"/>
                </a:lnTo>
                <a:lnTo>
                  <a:pt x="1184" y="174"/>
                </a:lnTo>
                <a:lnTo>
                  <a:pt x="1186" y="176"/>
                </a:lnTo>
                <a:lnTo>
                  <a:pt x="1186" y="176"/>
                </a:lnTo>
                <a:lnTo>
                  <a:pt x="1188" y="178"/>
                </a:lnTo>
                <a:lnTo>
                  <a:pt x="1190" y="180"/>
                </a:lnTo>
                <a:lnTo>
                  <a:pt x="1190" y="180"/>
                </a:lnTo>
                <a:lnTo>
                  <a:pt x="1199" y="180"/>
                </a:lnTo>
                <a:lnTo>
                  <a:pt x="1203" y="183"/>
                </a:lnTo>
                <a:lnTo>
                  <a:pt x="1203" y="183"/>
                </a:lnTo>
                <a:lnTo>
                  <a:pt x="1203" y="183"/>
                </a:lnTo>
                <a:lnTo>
                  <a:pt x="1203" y="185"/>
                </a:lnTo>
                <a:lnTo>
                  <a:pt x="1199" y="185"/>
                </a:lnTo>
                <a:lnTo>
                  <a:pt x="1192" y="185"/>
                </a:lnTo>
                <a:lnTo>
                  <a:pt x="1192" y="185"/>
                </a:lnTo>
                <a:lnTo>
                  <a:pt x="1194" y="187"/>
                </a:lnTo>
                <a:lnTo>
                  <a:pt x="1196" y="189"/>
                </a:lnTo>
                <a:lnTo>
                  <a:pt x="1201" y="189"/>
                </a:lnTo>
                <a:lnTo>
                  <a:pt x="1203" y="191"/>
                </a:lnTo>
                <a:lnTo>
                  <a:pt x="1203" y="191"/>
                </a:lnTo>
                <a:lnTo>
                  <a:pt x="1201" y="193"/>
                </a:lnTo>
                <a:lnTo>
                  <a:pt x="1203" y="193"/>
                </a:lnTo>
                <a:lnTo>
                  <a:pt x="1203" y="193"/>
                </a:lnTo>
                <a:lnTo>
                  <a:pt x="1205" y="193"/>
                </a:lnTo>
                <a:lnTo>
                  <a:pt x="1209" y="193"/>
                </a:lnTo>
                <a:lnTo>
                  <a:pt x="1209" y="191"/>
                </a:lnTo>
                <a:lnTo>
                  <a:pt x="1217" y="191"/>
                </a:lnTo>
                <a:lnTo>
                  <a:pt x="1222" y="191"/>
                </a:lnTo>
                <a:lnTo>
                  <a:pt x="1226" y="189"/>
                </a:lnTo>
                <a:lnTo>
                  <a:pt x="1226" y="189"/>
                </a:lnTo>
                <a:lnTo>
                  <a:pt x="1228" y="189"/>
                </a:lnTo>
                <a:lnTo>
                  <a:pt x="1230" y="189"/>
                </a:lnTo>
                <a:lnTo>
                  <a:pt x="1232" y="185"/>
                </a:lnTo>
                <a:lnTo>
                  <a:pt x="1232" y="185"/>
                </a:lnTo>
                <a:lnTo>
                  <a:pt x="1232" y="183"/>
                </a:lnTo>
                <a:lnTo>
                  <a:pt x="1230" y="183"/>
                </a:lnTo>
                <a:lnTo>
                  <a:pt x="1226" y="180"/>
                </a:lnTo>
                <a:lnTo>
                  <a:pt x="1228" y="180"/>
                </a:lnTo>
                <a:lnTo>
                  <a:pt x="1232" y="178"/>
                </a:lnTo>
                <a:lnTo>
                  <a:pt x="1232" y="176"/>
                </a:lnTo>
                <a:lnTo>
                  <a:pt x="1232" y="176"/>
                </a:lnTo>
                <a:lnTo>
                  <a:pt x="1232" y="176"/>
                </a:lnTo>
                <a:lnTo>
                  <a:pt x="1230" y="174"/>
                </a:lnTo>
                <a:lnTo>
                  <a:pt x="1226" y="172"/>
                </a:lnTo>
                <a:lnTo>
                  <a:pt x="1224" y="172"/>
                </a:lnTo>
                <a:lnTo>
                  <a:pt x="1217" y="172"/>
                </a:lnTo>
                <a:lnTo>
                  <a:pt x="1213" y="172"/>
                </a:lnTo>
                <a:lnTo>
                  <a:pt x="1213" y="170"/>
                </a:lnTo>
                <a:lnTo>
                  <a:pt x="1213" y="170"/>
                </a:lnTo>
                <a:lnTo>
                  <a:pt x="1213" y="170"/>
                </a:lnTo>
                <a:lnTo>
                  <a:pt x="1211" y="168"/>
                </a:lnTo>
                <a:lnTo>
                  <a:pt x="1209" y="166"/>
                </a:lnTo>
                <a:lnTo>
                  <a:pt x="1203" y="166"/>
                </a:lnTo>
                <a:lnTo>
                  <a:pt x="1201" y="164"/>
                </a:lnTo>
                <a:lnTo>
                  <a:pt x="1196" y="164"/>
                </a:lnTo>
                <a:lnTo>
                  <a:pt x="1194" y="164"/>
                </a:lnTo>
                <a:lnTo>
                  <a:pt x="1188" y="162"/>
                </a:lnTo>
                <a:lnTo>
                  <a:pt x="1184" y="162"/>
                </a:lnTo>
                <a:lnTo>
                  <a:pt x="1184" y="164"/>
                </a:lnTo>
                <a:lnTo>
                  <a:pt x="1184" y="164"/>
                </a:lnTo>
                <a:lnTo>
                  <a:pt x="1184" y="166"/>
                </a:lnTo>
                <a:lnTo>
                  <a:pt x="1186" y="170"/>
                </a:lnTo>
                <a:close/>
                <a:moveTo>
                  <a:pt x="1173" y="231"/>
                </a:moveTo>
                <a:lnTo>
                  <a:pt x="1173" y="233"/>
                </a:lnTo>
                <a:lnTo>
                  <a:pt x="1175" y="235"/>
                </a:lnTo>
                <a:lnTo>
                  <a:pt x="1171" y="235"/>
                </a:lnTo>
                <a:lnTo>
                  <a:pt x="1169" y="233"/>
                </a:lnTo>
                <a:lnTo>
                  <a:pt x="1163" y="229"/>
                </a:lnTo>
                <a:lnTo>
                  <a:pt x="1161" y="229"/>
                </a:lnTo>
                <a:lnTo>
                  <a:pt x="1159" y="229"/>
                </a:lnTo>
                <a:lnTo>
                  <a:pt x="1152" y="231"/>
                </a:lnTo>
                <a:lnTo>
                  <a:pt x="1150" y="231"/>
                </a:lnTo>
                <a:lnTo>
                  <a:pt x="1146" y="233"/>
                </a:lnTo>
                <a:lnTo>
                  <a:pt x="1146" y="235"/>
                </a:lnTo>
                <a:lnTo>
                  <a:pt x="1146" y="235"/>
                </a:lnTo>
                <a:lnTo>
                  <a:pt x="1146" y="235"/>
                </a:lnTo>
                <a:lnTo>
                  <a:pt x="1150" y="237"/>
                </a:lnTo>
                <a:lnTo>
                  <a:pt x="1157" y="237"/>
                </a:lnTo>
                <a:lnTo>
                  <a:pt x="1159" y="237"/>
                </a:lnTo>
                <a:lnTo>
                  <a:pt x="1159" y="239"/>
                </a:lnTo>
                <a:lnTo>
                  <a:pt x="1159" y="239"/>
                </a:lnTo>
                <a:lnTo>
                  <a:pt x="1159" y="239"/>
                </a:lnTo>
                <a:lnTo>
                  <a:pt x="1155" y="239"/>
                </a:lnTo>
                <a:lnTo>
                  <a:pt x="1152" y="241"/>
                </a:lnTo>
                <a:lnTo>
                  <a:pt x="1152" y="241"/>
                </a:lnTo>
                <a:lnTo>
                  <a:pt x="1157" y="243"/>
                </a:lnTo>
                <a:lnTo>
                  <a:pt x="1159" y="243"/>
                </a:lnTo>
                <a:lnTo>
                  <a:pt x="1161" y="243"/>
                </a:lnTo>
                <a:lnTo>
                  <a:pt x="1165" y="243"/>
                </a:lnTo>
                <a:lnTo>
                  <a:pt x="1163" y="243"/>
                </a:lnTo>
                <a:lnTo>
                  <a:pt x="1159" y="243"/>
                </a:lnTo>
                <a:lnTo>
                  <a:pt x="1159" y="243"/>
                </a:lnTo>
                <a:lnTo>
                  <a:pt x="1157" y="245"/>
                </a:lnTo>
                <a:lnTo>
                  <a:pt x="1159" y="245"/>
                </a:lnTo>
                <a:lnTo>
                  <a:pt x="1159" y="248"/>
                </a:lnTo>
                <a:lnTo>
                  <a:pt x="1163" y="250"/>
                </a:lnTo>
                <a:lnTo>
                  <a:pt x="1163" y="250"/>
                </a:lnTo>
                <a:lnTo>
                  <a:pt x="1163" y="250"/>
                </a:lnTo>
                <a:lnTo>
                  <a:pt x="1161" y="250"/>
                </a:lnTo>
                <a:lnTo>
                  <a:pt x="1159" y="250"/>
                </a:lnTo>
                <a:lnTo>
                  <a:pt x="1157" y="250"/>
                </a:lnTo>
                <a:lnTo>
                  <a:pt x="1157" y="248"/>
                </a:lnTo>
                <a:lnTo>
                  <a:pt x="1146" y="241"/>
                </a:lnTo>
                <a:lnTo>
                  <a:pt x="1144" y="241"/>
                </a:lnTo>
                <a:lnTo>
                  <a:pt x="1144" y="239"/>
                </a:lnTo>
                <a:lnTo>
                  <a:pt x="1144" y="239"/>
                </a:lnTo>
                <a:lnTo>
                  <a:pt x="1142" y="237"/>
                </a:lnTo>
                <a:lnTo>
                  <a:pt x="1140" y="237"/>
                </a:lnTo>
                <a:lnTo>
                  <a:pt x="1138" y="235"/>
                </a:lnTo>
                <a:lnTo>
                  <a:pt x="1136" y="235"/>
                </a:lnTo>
                <a:lnTo>
                  <a:pt x="1134" y="235"/>
                </a:lnTo>
                <a:lnTo>
                  <a:pt x="1131" y="235"/>
                </a:lnTo>
                <a:lnTo>
                  <a:pt x="1131" y="237"/>
                </a:lnTo>
                <a:lnTo>
                  <a:pt x="1129" y="239"/>
                </a:lnTo>
                <a:lnTo>
                  <a:pt x="1127" y="239"/>
                </a:lnTo>
                <a:lnTo>
                  <a:pt x="1129" y="241"/>
                </a:lnTo>
                <a:lnTo>
                  <a:pt x="1131" y="241"/>
                </a:lnTo>
                <a:lnTo>
                  <a:pt x="1136" y="241"/>
                </a:lnTo>
                <a:lnTo>
                  <a:pt x="1138" y="241"/>
                </a:lnTo>
                <a:lnTo>
                  <a:pt x="1134" y="243"/>
                </a:lnTo>
                <a:lnTo>
                  <a:pt x="1131" y="245"/>
                </a:lnTo>
                <a:lnTo>
                  <a:pt x="1131" y="245"/>
                </a:lnTo>
                <a:lnTo>
                  <a:pt x="1134" y="248"/>
                </a:lnTo>
                <a:lnTo>
                  <a:pt x="1134" y="248"/>
                </a:lnTo>
                <a:lnTo>
                  <a:pt x="1138" y="248"/>
                </a:lnTo>
                <a:lnTo>
                  <a:pt x="1138" y="250"/>
                </a:lnTo>
                <a:lnTo>
                  <a:pt x="1138" y="250"/>
                </a:lnTo>
                <a:lnTo>
                  <a:pt x="1138" y="252"/>
                </a:lnTo>
                <a:lnTo>
                  <a:pt x="1138" y="252"/>
                </a:lnTo>
                <a:lnTo>
                  <a:pt x="1140" y="254"/>
                </a:lnTo>
                <a:lnTo>
                  <a:pt x="1140" y="254"/>
                </a:lnTo>
                <a:lnTo>
                  <a:pt x="1144" y="254"/>
                </a:lnTo>
                <a:lnTo>
                  <a:pt x="1144" y="254"/>
                </a:lnTo>
                <a:lnTo>
                  <a:pt x="1142" y="256"/>
                </a:lnTo>
                <a:lnTo>
                  <a:pt x="1140" y="256"/>
                </a:lnTo>
                <a:lnTo>
                  <a:pt x="1138" y="254"/>
                </a:lnTo>
                <a:lnTo>
                  <a:pt x="1136" y="254"/>
                </a:lnTo>
                <a:lnTo>
                  <a:pt x="1131" y="252"/>
                </a:lnTo>
                <a:lnTo>
                  <a:pt x="1127" y="252"/>
                </a:lnTo>
                <a:lnTo>
                  <a:pt x="1125" y="254"/>
                </a:lnTo>
                <a:lnTo>
                  <a:pt x="1127" y="254"/>
                </a:lnTo>
                <a:lnTo>
                  <a:pt x="1123" y="256"/>
                </a:lnTo>
                <a:lnTo>
                  <a:pt x="1119" y="258"/>
                </a:lnTo>
                <a:lnTo>
                  <a:pt x="1119" y="260"/>
                </a:lnTo>
                <a:lnTo>
                  <a:pt x="1119" y="262"/>
                </a:lnTo>
                <a:lnTo>
                  <a:pt x="1121" y="262"/>
                </a:lnTo>
                <a:lnTo>
                  <a:pt x="1123" y="262"/>
                </a:lnTo>
                <a:lnTo>
                  <a:pt x="1138" y="260"/>
                </a:lnTo>
                <a:lnTo>
                  <a:pt x="1142" y="260"/>
                </a:lnTo>
                <a:lnTo>
                  <a:pt x="1146" y="260"/>
                </a:lnTo>
                <a:lnTo>
                  <a:pt x="1161" y="258"/>
                </a:lnTo>
                <a:lnTo>
                  <a:pt x="1171" y="258"/>
                </a:lnTo>
                <a:lnTo>
                  <a:pt x="1171" y="258"/>
                </a:lnTo>
                <a:lnTo>
                  <a:pt x="1165" y="258"/>
                </a:lnTo>
                <a:lnTo>
                  <a:pt x="1163" y="258"/>
                </a:lnTo>
                <a:lnTo>
                  <a:pt x="1163" y="260"/>
                </a:lnTo>
                <a:lnTo>
                  <a:pt x="1159" y="260"/>
                </a:lnTo>
                <a:lnTo>
                  <a:pt x="1155" y="264"/>
                </a:lnTo>
                <a:lnTo>
                  <a:pt x="1148" y="266"/>
                </a:lnTo>
                <a:lnTo>
                  <a:pt x="1148" y="266"/>
                </a:lnTo>
                <a:lnTo>
                  <a:pt x="1148" y="266"/>
                </a:lnTo>
                <a:lnTo>
                  <a:pt x="1150" y="269"/>
                </a:lnTo>
                <a:lnTo>
                  <a:pt x="1155" y="269"/>
                </a:lnTo>
                <a:lnTo>
                  <a:pt x="1157" y="271"/>
                </a:lnTo>
                <a:lnTo>
                  <a:pt x="1157" y="271"/>
                </a:lnTo>
                <a:lnTo>
                  <a:pt x="1152" y="271"/>
                </a:lnTo>
                <a:lnTo>
                  <a:pt x="1152" y="273"/>
                </a:lnTo>
                <a:lnTo>
                  <a:pt x="1155" y="275"/>
                </a:lnTo>
                <a:lnTo>
                  <a:pt x="1155" y="277"/>
                </a:lnTo>
                <a:lnTo>
                  <a:pt x="1157" y="277"/>
                </a:lnTo>
                <a:lnTo>
                  <a:pt x="1161" y="277"/>
                </a:lnTo>
                <a:lnTo>
                  <a:pt x="1165" y="277"/>
                </a:lnTo>
                <a:lnTo>
                  <a:pt x="1167" y="277"/>
                </a:lnTo>
                <a:lnTo>
                  <a:pt x="1169" y="275"/>
                </a:lnTo>
                <a:lnTo>
                  <a:pt x="1169" y="277"/>
                </a:lnTo>
                <a:lnTo>
                  <a:pt x="1171" y="277"/>
                </a:lnTo>
                <a:lnTo>
                  <a:pt x="1173" y="277"/>
                </a:lnTo>
                <a:lnTo>
                  <a:pt x="1175" y="277"/>
                </a:lnTo>
                <a:lnTo>
                  <a:pt x="1178" y="277"/>
                </a:lnTo>
                <a:lnTo>
                  <a:pt x="1180" y="277"/>
                </a:lnTo>
                <a:lnTo>
                  <a:pt x="1184" y="277"/>
                </a:lnTo>
                <a:lnTo>
                  <a:pt x="1186" y="277"/>
                </a:lnTo>
                <a:lnTo>
                  <a:pt x="1188" y="277"/>
                </a:lnTo>
                <a:lnTo>
                  <a:pt x="1188" y="275"/>
                </a:lnTo>
                <a:lnTo>
                  <a:pt x="1188" y="275"/>
                </a:lnTo>
                <a:lnTo>
                  <a:pt x="1186" y="273"/>
                </a:lnTo>
                <a:lnTo>
                  <a:pt x="1186" y="273"/>
                </a:lnTo>
                <a:lnTo>
                  <a:pt x="1186" y="271"/>
                </a:lnTo>
                <a:lnTo>
                  <a:pt x="1188" y="271"/>
                </a:lnTo>
                <a:lnTo>
                  <a:pt x="1188" y="273"/>
                </a:lnTo>
                <a:lnTo>
                  <a:pt x="1190" y="275"/>
                </a:lnTo>
                <a:lnTo>
                  <a:pt x="1190" y="275"/>
                </a:lnTo>
                <a:lnTo>
                  <a:pt x="1192" y="273"/>
                </a:lnTo>
                <a:lnTo>
                  <a:pt x="1192" y="273"/>
                </a:lnTo>
                <a:lnTo>
                  <a:pt x="1192" y="273"/>
                </a:lnTo>
                <a:lnTo>
                  <a:pt x="1190" y="271"/>
                </a:lnTo>
                <a:lnTo>
                  <a:pt x="1190" y="264"/>
                </a:lnTo>
                <a:lnTo>
                  <a:pt x="1192" y="262"/>
                </a:lnTo>
                <a:lnTo>
                  <a:pt x="1196" y="264"/>
                </a:lnTo>
                <a:lnTo>
                  <a:pt x="1196" y="264"/>
                </a:lnTo>
                <a:lnTo>
                  <a:pt x="1199" y="264"/>
                </a:lnTo>
                <a:lnTo>
                  <a:pt x="1196" y="262"/>
                </a:lnTo>
                <a:lnTo>
                  <a:pt x="1196" y="258"/>
                </a:lnTo>
                <a:lnTo>
                  <a:pt x="1196" y="258"/>
                </a:lnTo>
                <a:lnTo>
                  <a:pt x="1190" y="256"/>
                </a:lnTo>
                <a:lnTo>
                  <a:pt x="1190" y="256"/>
                </a:lnTo>
                <a:lnTo>
                  <a:pt x="1192" y="254"/>
                </a:lnTo>
                <a:lnTo>
                  <a:pt x="1194" y="252"/>
                </a:lnTo>
                <a:lnTo>
                  <a:pt x="1194" y="252"/>
                </a:lnTo>
                <a:lnTo>
                  <a:pt x="1192" y="250"/>
                </a:lnTo>
                <a:lnTo>
                  <a:pt x="1192" y="250"/>
                </a:lnTo>
                <a:lnTo>
                  <a:pt x="1194" y="248"/>
                </a:lnTo>
                <a:lnTo>
                  <a:pt x="1194" y="245"/>
                </a:lnTo>
                <a:lnTo>
                  <a:pt x="1194" y="243"/>
                </a:lnTo>
                <a:lnTo>
                  <a:pt x="1194" y="243"/>
                </a:lnTo>
                <a:lnTo>
                  <a:pt x="1194" y="241"/>
                </a:lnTo>
                <a:lnTo>
                  <a:pt x="1192" y="239"/>
                </a:lnTo>
                <a:lnTo>
                  <a:pt x="1192" y="239"/>
                </a:lnTo>
                <a:lnTo>
                  <a:pt x="1192" y="237"/>
                </a:lnTo>
                <a:lnTo>
                  <a:pt x="1192" y="237"/>
                </a:lnTo>
                <a:lnTo>
                  <a:pt x="1192" y="235"/>
                </a:lnTo>
                <a:lnTo>
                  <a:pt x="1192" y="235"/>
                </a:lnTo>
                <a:lnTo>
                  <a:pt x="1192" y="233"/>
                </a:lnTo>
                <a:lnTo>
                  <a:pt x="1190" y="233"/>
                </a:lnTo>
                <a:lnTo>
                  <a:pt x="1188" y="233"/>
                </a:lnTo>
                <a:lnTo>
                  <a:pt x="1184" y="231"/>
                </a:lnTo>
                <a:lnTo>
                  <a:pt x="1184" y="231"/>
                </a:lnTo>
                <a:lnTo>
                  <a:pt x="1180" y="229"/>
                </a:lnTo>
                <a:lnTo>
                  <a:pt x="1178" y="227"/>
                </a:lnTo>
                <a:lnTo>
                  <a:pt x="1173" y="229"/>
                </a:lnTo>
                <a:lnTo>
                  <a:pt x="1173" y="231"/>
                </a:lnTo>
                <a:close/>
                <a:moveTo>
                  <a:pt x="1502" y="331"/>
                </a:moveTo>
                <a:lnTo>
                  <a:pt x="1500" y="329"/>
                </a:lnTo>
                <a:lnTo>
                  <a:pt x="1498" y="329"/>
                </a:lnTo>
                <a:lnTo>
                  <a:pt x="1498" y="327"/>
                </a:lnTo>
                <a:lnTo>
                  <a:pt x="1498" y="327"/>
                </a:lnTo>
                <a:lnTo>
                  <a:pt x="1496" y="325"/>
                </a:lnTo>
                <a:lnTo>
                  <a:pt x="1492" y="323"/>
                </a:lnTo>
                <a:lnTo>
                  <a:pt x="1492" y="323"/>
                </a:lnTo>
                <a:lnTo>
                  <a:pt x="1490" y="321"/>
                </a:lnTo>
                <a:lnTo>
                  <a:pt x="1490" y="319"/>
                </a:lnTo>
                <a:lnTo>
                  <a:pt x="1488" y="319"/>
                </a:lnTo>
                <a:lnTo>
                  <a:pt x="1477" y="315"/>
                </a:lnTo>
                <a:lnTo>
                  <a:pt x="1473" y="315"/>
                </a:lnTo>
                <a:lnTo>
                  <a:pt x="1458" y="315"/>
                </a:lnTo>
                <a:lnTo>
                  <a:pt x="1456" y="315"/>
                </a:lnTo>
                <a:lnTo>
                  <a:pt x="1450" y="315"/>
                </a:lnTo>
                <a:lnTo>
                  <a:pt x="1448" y="315"/>
                </a:lnTo>
                <a:lnTo>
                  <a:pt x="1444" y="313"/>
                </a:lnTo>
                <a:lnTo>
                  <a:pt x="1439" y="313"/>
                </a:lnTo>
                <a:lnTo>
                  <a:pt x="1437" y="313"/>
                </a:lnTo>
                <a:lnTo>
                  <a:pt x="1437" y="313"/>
                </a:lnTo>
                <a:lnTo>
                  <a:pt x="1437" y="313"/>
                </a:lnTo>
                <a:lnTo>
                  <a:pt x="1435" y="315"/>
                </a:lnTo>
                <a:lnTo>
                  <a:pt x="1435" y="317"/>
                </a:lnTo>
                <a:lnTo>
                  <a:pt x="1437" y="319"/>
                </a:lnTo>
                <a:lnTo>
                  <a:pt x="1437" y="321"/>
                </a:lnTo>
                <a:lnTo>
                  <a:pt x="1437" y="321"/>
                </a:lnTo>
                <a:lnTo>
                  <a:pt x="1437" y="321"/>
                </a:lnTo>
                <a:lnTo>
                  <a:pt x="1437" y="321"/>
                </a:lnTo>
                <a:lnTo>
                  <a:pt x="1437" y="323"/>
                </a:lnTo>
                <a:lnTo>
                  <a:pt x="1437" y="325"/>
                </a:lnTo>
                <a:lnTo>
                  <a:pt x="1437" y="325"/>
                </a:lnTo>
                <a:lnTo>
                  <a:pt x="1439" y="325"/>
                </a:lnTo>
                <a:lnTo>
                  <a:pt x="1444" y="327"/>
                </a:lnTo>
                <a:lnTo>
                  <a:pt x="1446" y="327"/>
                </a:lnTo>
                <a:lnTo>
                  <a:pt x="1446" y="329"/>
                </a:lnTo>
                <a:lnTo>
                  <a:pt x="1448" y="331"/>
                </a:lnTo>
                <a:lnTo>
                  <a:pt x="1448" y="333"/>
                </a:lnTo>
                <a:lnTo>
                  <a:pt x="1450" y="336"/>
                </a:lnTo>
                <a:lnTo>
                  <a:pt x="1450" y="338"/>
                </a:lnTo>
                <a:lnTo>
                  <a:pt x="1452" y="338"/>
                </a:lnTo>
                <a:lnTo>
                  <a:pt x="1456" y="340"/>
                </a:lnTo>
                <a:lnTo>
                  <a:pt x="1458" y="340"/>
                </a:lnTo>
                <a:lnTo>
                  <a:pt x="1460" y="340"/>
                </a:lnTo>
                <a:lnTo>
                  <a:pt x="1469" y="338"/>
                </a:lnTo>
                <a:lnTo>
                  <a:pt x="1473" y="336"/>
                </a:lnTo>
                <a:lnTo>
                  <a:pt x="1479" y="336"/>
                </a:lnTo>
                <a:lnTo>
                  <a:pt x="1492" y="338"/>
                </a:lnTo>
                <a:lnTo>
                  <a:pt x="1500" y="338"/>
                </a:lnTo>
                <a:lnTo>
                  <a:pt x="1504" y="338"/>
                </a:lnTo>
                <a:lnTo>
                  <a:pt x="1504" y="336"/>
                </a:lnTo>
                <a:lnTo>
                  <a:pt x="1504" y="336"/>
                </a:lnTo>
                <a:lnTo>
                  <a:pt x="1502" y="333"/>
                </a:lnTo>
                <a:lnTo>
                  <a:pt x="1502" y="333"/>
                </a:lnTo>
                <a:lnTo>
                  <a:pt x="1502" y="331"/>
                </a:lnTo>
                <a:lnTo>
                  <a:pt x="1502" y="331"/>
                </a:lnTo>
                <a:close/>
                <a:moveTo>
                  <a:pt x="1217" y="204"/>
                </a:moveTo>
                <a:lnTo>
                  <a:pt x="1240" y="204"/>
                </a:lnTo>
                <a:lnTo>
                  <a:pt x="1249" y="206"/>
                </a:lnTo>
                <a:lnTo>
                  <a:pt x="1249" y="204"/>
                </a:lnTo>
                <a:lnTo>
                  <a:pt x="1253" y="204"/>
                </a:lnTo>
                <a:lnTo>
                  <a:pt x="1253" y="204"/>
                </a:lnTo>
                <a:lnTo>
                  <a:pt x="1255" y="199"/>
                </a:lnTo>
                <a:lnTo>
                  <a:pt x="1259" y="199"/>
                </a:lnTo>
                <a:lnTo>
                  <a:pt x="1257" y="197"/>
                </a:lnTo>
                <a:lnTo>
                  <a:pt x="1255" y="195"/>
                </a:lnTo>
                <a:lnTo>
                  <a:pt x="1253" y="195"/>
                </a:lnTo>
                <a:lnTo>
                  <a:pt x="1253" y="195"/>
                </a:lnTo>
                <a:lnTo>
                  <a:pt x="1247" y="195"/>
                </a:lnTo>
                <a:lnTo>
                  <a:pt x="1236" y="195"/>
                </a:lnTo>
                <a:lnTo>
                  <a:pt x="1232" y="195"/>
                </a:lnTo>
                <a:lnTo>
                  <a:pt x="1228" y="195"/>
                </a:lnTo>
                <a:lnTo>
                  <a:pt x="1224" y="195"/>
                </a:lnTo>
                <a:lnTo>
                  <a:pt x="1222" y="195"/>
                </a:lnTo>
                <a:lnTo>
                  <a:pt x="1215" y="197"/>
                </a:lnTo>
                <a:lnTo>
                  <a:pt x="1213" y="197"/>
                </a:lnTo>
                <a:lnTo>
                  <a:pt x="1213" y="197"/>
                </a:lnTo>
                <a:lnTo>
                  <a:pt x="1213" y="199"/>
                </a:lnTo>
                <a:lnTo>
                  <a:pt x="1213" y="199"/>
                </a:lnTo>
                <a:lnTo>
                  <a:pt x="1215" y="204"/>
                </a:lnTo>
                <a:lnTo>
                  <a:pt x="1217" y="204"/>
                </a:lnTo>
                <a:close/>
                <a:moveTo>
                  <a:pt x="1305" y="289"/>
                </a:moveTo>
                <a:lnTo>
                  <a:pt x="1310" y="289"/>
                </a:lnTo>
                <a:lnTo>
                  <a:pt x="1312" y="289"/>
                </a:lnTo>
                <a:lnTo>
                  <a:pt x="1314" y="287"/>
                </a:lnTo>
                <a:lnTo>
                  <a:pt x="1316" y="287"/>
                </a:lnTo>
                <a:lnTo>
                  <a:pt x="1316" y="287"/>
                </a:lnTo>
                <a:lnTo>
                  <a:pt x="1316" y="285"/>
                </a:lnTo>
                <a:lnTo>
                  <a:pt x="1316" y="285"/>
                </a:lnTo>
                <a:lnTo>
                  <a:pt x="1316" y="285"/>
                </a:lnTo>
                <a:lnTo>
                  <a:pt x="1316" y="285"/>
                </a:lnTo>
                <a:lnTo>
                  <a:pt x="1318" y="285"/>
                </a:lnTo>
                <a:lnTo>
                  <a:pt x="1318" y="283"/>
                </a:lnTo>
                <a:lnTo>
                  <a:pt x="1318" y="283"/>
                </a:lnTo>
                <a:lnTo>
                  <a:pt x="1320" y="283"/>
                </a:lnTo>
                <a:lnTo>
                  <a:pt x="1320" y="283"/>
                </a:lnTo>
                <a:lnTo>
                  <a:pt x="1320" y="285"/>
                </a:lnTo>
                <a:lnTo>
                  <a:pt x="1320" y="285"/>
                </a:lnTo>
                <a:lnTo>
                  <a:pt x="1322" y="285"/>
                </a:lnTo>
                <a:lnTo>
                  <a:pt x="1322" y="283"/>
                </a:lnTo>
                <a:lnTo>
                  <a:pt x="1324" y="281"/>
                </a:lnTo>
                <a:lnTo>
                  <a:pt x="1326" y="283"/>
                </a:lnTo>
                <a:lnTo>
                  <a:pt x="1326" y="283"/>
                </a:lnTo>
                <a:lnTo>
                  <a:pt x="1328" y="283"/>
                </a:lnTo>
                <a:lnTo>
                  <a:pt x="1328" y="285"/>
                </a:lnTo>
                <a:lnTo>
                  <a:pt x="1326" y="287"/>
                </a:lnTo>
                <a:lnTo>
                  <a:pt x="1324" y="289"/>
                </a:lnTo>
                <a:lnTo>
                  <a:pt x="1324" y="289"/>
                </a:lnTo>
                <a:lnTo>
                  <a:pt x="1324" y="289"/>
                </a:lnTo>
                <a:lnTo>
                  <a:pt x="1326" y="292"/>
                </a:lnTo>
                <a:lnTo>
                  <a:pt x="1326" y="292"/>
                </a:lnTo>
                <a:lnTo>
                  <a:pt x="1333" y="292"/>
                </a:lnTo>
                <a:lnTo>
                  <a:pt x="1339" y="292"/>
                </a:lnTo>
                <a:lnTo>
                  <a:pt x="1343" y="292"/>
                </a:lnTo>
                <a:lnTo>
                  <a:pt x="1347" y="292"/>
                </a:lnTo>
                <a:lnTo>
                  <a:pt x="1351" y="292"/>
                </a:lnTo>
                <a:lnTo>
                  <a:pt x="1351" y="292"/>
                </a:lnTo>
                <a:lnTo>
                  <a:pt x="1351" y="289"/>
                </a:lnTo>
                <a:lnTo>
                  <a:pt x="1351" y="289"/>
                </a:lnTo>
                <a:lnTo>
                  <a:pt x="1358" y="292"/>
                </a:lnTo>
                <a:lnTo>
                  <a:pt x="1358" y="289"/>
                </a:lnTo>
                <a:lnTo>
                  <a:pt x="1360" y="289"/>
                </a:lnTo>
                <a:lnTo>
                  <a:pt x="1362" y="292"/>
                </a:lnTo>
                <a:lnTo>
                  <a:pt x="1364" y="292"/>
                </a:lnTo>
                <a:lnTo>
                  <a:pt x="1368" y="292"/>
                </a:lnTo>
                <a:lnTo>
                  <a:pt x="1368" y="289"/>
                </a:lnTo>
                <a:lnTo>
                  <a:pt x="1368" y="289"/>
                </a:lnTo>
                <a:lnTo>
                  <a:pt x="1370" y="289"/>
                </a:lnTo>
                <a:lnTo>
                  <a:pt x="1370" y="289"/>
                </a:lnTo>
                <a:lnTo>
                  <a:pt x="1370" y="289"/>
                </a:lnTo>
                <a:lnTo>
                  <a:pt x="1372" y="292"/>
                </a:lnTo>
                <a:lnTo>
                  <a:pt x="1375" y="292"/>
                </a:lnTo>
                <a:lnTo>
                  <a:pt x="1375" y="292"/>
                </a:lnTo>
                <a:lnTo>
                  <a:pt x="1375" y="289"/>
                </a:lnTo>
                <a:lnTo>
                  <a:pt x="1377" y="289"/>
                </a:lnTo>
                <a:lnTo>
                  <a:pt x="1377" y="289"/>
                </a:lnTo>
                <a:lnTo>
                  <a:pt x="1379" y="289"/>
                </a:lnTo>
                <a:lnTo>
                  <a:pt x="1381" y="292"/>
                </a:lnTo>
                <a:lnTo>
                  <a:pt x="1385" y="292"/>
                </a:lnTo>
                <a:lnTo>
                  <a:pt x="1387" y="292"/>
                </a:lnTo>
                <a:lnTo>
                  <a:pt x="1393" y="289"/>
                </a:lnTo>
                <a:lnTo>
                  <a:pt x="1395" y="289"/>
                </a:lnTo>
                <a:lnTo>
                  <a:pt x="1398" y="289"/>
                </a:lnTo>
                <a:lnTo>
                  <a:pt x="1400" y="287"/>
                </a:lnTo>
                <a:lnTo>
                  <a:pt x="1400" y="287"/>
                </a:lnTo>
                <a:lnTo>
                  <a:pt x="1400" y="283"/>
                </a:lnTo>
                <a:lnTo>
                  <a:pt x="1400" y="283"/>
                </a:lnTo>
                <a:lnTo>
                  <a:pt x="1398" y="281"/>
                </a:lnTo>
                <a:lnTo>
                  <a:pt x="1398" y="281"/>
                </a:lnTo>
                <a:lnTo>
                  <a:pt x="1398" y="281"/>
                </a:lnTo>
                <a:lnTo>
                  <a:pt x="1398" y="281"/>
                </a:lnTo>
                <a:lnTo>
                  <a:pt x="1400" y="281"/>
                </a:lnTo>
                <a:lnTo>
                  <a:pt x="1402" y="283"/>
                </a:lnTo>
                <a:lnTo>
                  <a:pt x="1404" y="283"/>
                </a:lnTo>
                <a:lnTo>
                  <a:pt x="1404" y="283"/>
                </a:lnTo>
                <a:lnTo>
                  <a:pt x="1404" y="283"/>
                </a:lnTo>
                <a:lnTo>
                  <a:pt x="1404" y="285"/>
                </a:lnTo>
                <a:lnTo>
                  <a:pt x="1404" y="285"/>
                </a:lnTo>
                <a:lnTo>
                  <a:pt x="1404" y="287"/>
                </a:lnTo>
                <a:lnTo>
                  <a:pt x="1406" y="289"/>
                </a:lnTo>
                <a:lnTo>
                  <a:pt x="1406" y="289"/>
                </a:lnTo>
                <a:lnTo>
                  <a:pt x="1410" y="292"/>
                </a:lnTo>
                <a:lnTo>
                  <a:pt x="1410" y="292"/>
                </a:lnTo>
                <a:lnTo>
                  <a:pt x="1414" y="292"/>
                </a:lnTo>
                <a:lnTo>
                  <a:pt x="1419" y="292"/>
                </a:lnTo>
                <a:lnTo>
                  <a:pt x="1421" y="292"/>
                </a:lnTo>
                <a:lnTo>
                  <a:pt x="1423" y="292"/>
                </a:lnTo>
                <a:lnTo>
                  <a:pt x="1425" y="292"/>
                </a:lnTo>
                <a:lnTo>
                  <a:pt x="1429" y="289"/>
                </a:lnTo>
                <a:lnTo>
                  <a:pt x="1431" y="289"/>
                </a:lnTo>
                <a:lnTo>
                  <a:pt x="1444" y="289"/>
                </a:lnTo>
                <a:lnTo>
                  <a:pt x="1446" y="289"/>
                </a:lnTo>
                <a:lnTo>
                  <a:pt x="1446" y="287"/>
                </a:lnTo>
                <a:lnTo>
                  <a:pt x="1446" y="285"/>
                </a:lnTo>
                <a:lnTo>
                  <a:pt x="1446" y="285"/>
                </a:lnTo>
                <a:lnTo>
                  <a:pt x="1446" y="283"/>
                </a:lnTo>
                <a:lnTo>
                  <a:pt x="1446" y="283"/>
                </a:lnTo>
                <a:lnTo>
                  <a:pt x="1446" y="283"/>
                </a:lnTo>
                <a:lnTo>
                  <a:pt x="1444" y="281"/>
                </a:lnTo>
                <a:lnTo>
                  <a:pt x="1444" y="279"/>
                </a:lnTo>
                <a:lnTo>
                  <a:pt x="1444" y="279"/>
                </a:lnTo>
                <a:lnTo>
                  <a:pt x="1446" y="281"/>
                </a:lnTo>
                <a:lnTo>
                  <a:pt x="1450" y="281"/>
                </a:lnTo>
                <a:lnTo>
                  <a:pt x="1456" y="281"/>
                </a:lnTo>
                <a:lnTo>
                  <a:pt x="1458" y="279"/>
                </a:lnTo>
                <a:lnTo>
                  <a:pt x="1456" y="279"/>
                </a:lnTo>
                <a:lnTo>
                  <a:pt x="1456" y="277"/>
                </a:lnTo>
                <a:lnTo>
                  <a:pt x="1454" y="277"/>
                </a:lnTo>
                <a:lnTo>
                  <a:pt x="1452" y="277"/>
                </a:lnTo>
                <a:lnTo>
                  <a:pt x="1448" y="277"/>
                </a:lnTo>
                <a:lnTo>
                  <a:pt x="1446" y="277"/>
                </a:lnTo>
                <a:lnTo>
                  <a:pt x="1446" y="277"/>
                </a:lnTo>
                <a:lnTo>
                  <a:pt x="1444" y="277"/>
                </a:lnTo>
                <a:lnTo>
                  <a:pt x="1444" y="275"/>
                </a:lnTo>
                <a:lnTo>
                  <a:pt x="1450" y="275"/>
                </a:lnTo>
                <a:lnTo>
                  <a:pt x="1454" y="271"/>
                </a:lnTo>
                <a:lnTo>
                  <a:pt x="1456" y="271"/>
                </a:lnTo>
                <a:lnTo>
                  <a:pt x="1456" y="269"/>
                </a:lnTo>
                <a:lnTo>
                  <a:pt x="1454" y="266"/>
                </a:lnTo>
                <a:lnTo>
                  <a:pt x="1454" y="264"/>
                </a:lnTo>
                <a:lnTo>
                  <a:pt x="1452" y="264"/>
                </a:lnTo>
                <a:lnTo>
                  <a:pt x="1448" y="264"/>
                </a:lnTo>
                <a:lnTo>
                  <a:pt x="1446" y="264"/>
                </a:lnTo>
                <a:lnTo>
                  <a:pt x="1444" y="262"/>
                </a:lnTo>
                <a:lnTo>
                  <a:pt x="1448" y="262"/>
                </a:lnTo>
                <a:lnTo>
                  <a:pt x="1448" y="260"/>
                </a:lnTo>
                <a:lnTo>
                  <a:pt x="1446" y="260"/>
                </a:lnTo>
                <a:lnTo>
                  <a:pt x="1444" y="258"/>
                </a:lnTo>
                <a:lnTo>
                  <a:pt x="1442" y="258"/>
                </a:lnTo>
                <a:lnTo>
                  <a:pt x="1433" y="258"/>
                </a:lnTo>
                <a:lnTo>
                  <a:pt x="1433" y="258"/>
                </a:lnTo>
                <a:lnTo>
                  <a:pt x="1431" y="258"/>
                </a:lnTo>
                <a:lnTo>
                  <a:pt x="1431" y="258"/>
                </a:lnTo>
                <a:lnTo>
                  <a:pt x="1431" y="256"/>
                </a:lnTo>
                <a:lnTo>
                  <a:pt x="1431" y="256"/>
                </a:lnTo>
                <a:lnTo>
                  <a:pt x="1425" y="254"/>
                </a:lnTo>
                <a:lnTo>
                  <a:pt x="1419" y="254"/>
                </a:lnTo>
                <a:lnTo>
                  <a:pt x="1414" y="254"/>
                </a:lnTo>
                <a:lnTo>
                  <a:pt x="1412" y="254"/>
                </a:lnTo>
                <a:lnTo>
                  <a:pt x="1404" y="256"/>
                </a:lnTo>
                <a:lnTo>
                  <a:pt x="1402" y="256"/>
                </a:lnTo>
                <a:lnTo>
                  <a:pt x="1395" y="254"/>
                </a:lnTo>
                <a:lnTo>
                  <a:pt x="1391" y="254"/>
                </a:lnTo>
                <a:lnTo>
                  <a:pt x="1391" y="254"/>
                </a:lnTo>
                <a:lnTo>
                  <a:pt x="1389" y="256"/>
                </a:lnTo>
                <a:lnTo>
                  <a:pt x="1383" y="258"/>
                </a:lnTo>
                <a:lnTo>
                  <a:pt x="1381" y="258"/>
                </a:lnTo>
                <a:lnTo>
                  <a:pt x="1377" y="258"/>
                </a:lnTo>
                <a:lnTo>
                  <a:pt x="1370" y="260"/>
                </a:lnTo>
                <a:lnTo>
                  <a:pt x="1368" y="260"/>
                </a:lnTo>
                <a:lnTo>
                  <a:pt x="1362" y="262"/>
                </a:lnTo>
                <a:lnTo>
                  <a:pt x="1360" y="262"/>
                </a:lnTo>
                <a:lnTo>
                  <a:pt x="1364" y="264"/>
                </a:lnTo>
                <a:lnTo>
                  <a:pt x="1362" y="266"/>
                </a:lnTo>
                <a:lnTo>
                  <a:pt x="1358" y="266"/>
                </a:lnTo>
                <a:lnTo>
                  <a:pt x="1356" y="264"/>
                </a:lnTo>
                <a:lnTo>
                  <a:pt x="1354" y="264"/>
                </a:lnTo>
                <a:lnTo>
                  <a:pt x="1349" y="262"/>
                </a:lnTo>
                <a:lnTo>
                  <a:pt x="1343" y="260"/>
                </a:lnTo>
                <a:lnTo>
                  <a:pt x="1341" y="260"/>
                </a:lnTo>
                <a:lnTo>
                  <a:pt x="1339" y="262"/>
                </a:lnTo>
                <a:lnTo>
                  <a:pt x="1339" y="262"/>
                </a:lnTo>
                <a:lnTo>
                  <a:pt x="1339" y="262"/>
                </a:lnTo>
                <a:lnTo>
                  <a:pt x="1337" y="260"/>
                </a:lnTo>
                <a:lnTo>
                  <a:pt x="1331" y="262"/>
                </a:lnTo>
                <a:lnTo>
                  <a:pt x="1324" y="258"/>
                </a:lnTo>
                <a:lnTo>
                  <a:pt x="1324" y="258"/>
                </a:lnTo>
                <a:lnTo>
                  <a:pt x="1322" y="258"/>
                </a:lnTo>
                <a:lnTo>
                  <a:pt x="1322" y="258"/>
                </a:lnTo>
                <a:lnTo>
                  <a:pt x="1320" y="260"/>
                </a:lnTo>
                <a:lnTo>
                  <a:pt x="1320" y="260"/>
                </a:lnTo>
                <a:lnTo>
                  <a:pt x="1320" y="262"/>
                </a:lnTo>
                <a:lnTo>
                  <a:pt x="1322" y="262"/>
                </a:lnTo>
                <a:lnTo>
                  <a:pt x="1320" y="264"/>
                </a:lnTo>
                <a:lnTo>
                  <a:pt x="1320" y="264"/>
                </a:lnTo>
                <a:lnTo>
                  <a:pt x="1320" y="264"/>
                </a:lnTo>
                <a:lnTo>
                  <a:pt x="1314" y="260"/>
                </a:lnTo>
                <a:lnTo>
                  <a:pt x="1314" y="260"/>
                </a:lnTo>
                <a:lnTo>
                  <a:pt x="1310" y="260"/>
                </a:lnTo>
                <a:lnTo>
                  <a:pt x="1310" y="260"/>
                </a:lnTo>
                <a:lnTo>
                  <a:pt x="1314" y="258"/>
                </a:lnTo>
                <a:lnTo>
                  <a:pt x="1314" y="258"/>
                </a:lnTo>
                <a:lnTo>
                  <a:pt x="1316" y="256"/>
                </a:lnTo>
                <a:lnTo>
                  <a:pt x="1316" y="256"/>
                </a:lnTo>
                <a:lnTo>
                  <a:pt x="1314" y="254"/>
                </a:lnTo>
                <a:lnTo>
                  <a:pt x="1312" y="252"/>
                </a:lnTo>
                <a:lnTo>
                  <a:pt x="1310" y="252"/>
                </a:lnTo>
                <a:lnTo>
                  <a:pt x="1307" y="252"/>
                </a:lnTo>
                <a:lnTo>
                  <a:pt x="1307" y="250"/>
                </a:lnTo>
                <a:lnTo>
                  <a:pt x="1305" y="250"/>
                </a:lnTo>
                <a:lnTo>
                  <a:pt x="1303" y="250"/>
                </a:lnTo>
                <a:lnTo>
                  <a:pt x="1301" y="248"/>
                </a:lnTo>
                <a:lnTo>
                  <a:pt x="1301" y="248"/>
                </a:lnTo>
                <a:lnTo>
                  <a:pt x="1293" y="245"/>
                </a:lnTo>
                <a:lnTo>
                  <a:pt x="1293" y="245"/>
                </a:lnTo>
                <a:lnTo>
                  <a:pt x="1289" y="243"/>
                </a:lnTo>
                <a:lnTo>
                  <a:pt x="1284" y="243"/>
                </a:lnTo>
                <a:lnTo>
                  <a:pt x="1284" y="241"/>
                </a:lnTo>
                <a:lnTo>
                  <a:pt x="1287" y="241"/>
                </a:lnTo>
                <a:lnTo>
                  <a:pt x="1293" y="243"/>
                </a:lnTo>
                <a:lnTo>
                  <a:pt x="1299" y="243"/>
                </a:lnTo>
                <a:lnTo>
                  <a:pt x="1312" y="243"/>
                </a:lnTo>
                <a:lnTo>
                  <a:pt x="1314" y="241"/>
                </a:lnTo>
                <a:lnTo>
                  <a:pt x="1316" y="241"/>
                </a:lnTo>
                <a:lnTo>
                  <a:pt x="1316" y="241"/>
                </a:lnTo>
                <a:lnTo>
                  <a:pt x="1314" y="239"/>
                </a:lnTo>
                <a:lnTo>
                  <a:pt x="1291" y="235"/>
                </a:lnTo>
                <a:lnTo>
                  <a:pt x="1284" y="235"/>
                </a:lnTo>
                <a:lnTo>
                  <a:pt x="1282" y="235"/>
                </a:lnTo>
                <a:lnTo>
                  <a:pt x="1282" y="233"/>
                </a:lnTo>
                <a:lnTo>
                  <a:pt x="1284" y="233"/>
                </a:lnTo>
                <a:lnTo>
                  <a:pt x="1284" y="233"/>
                </a:lnTo>
                <a:lnTo>
                  <a:pt x="1287" y="233"/>
                </a:lnTo>
                <a:lnTo>
                  <a:pt x="1291" y="233"/>
                </a:lnTo>
                <a:lnTo>
                  <a:pt x="1295" y="235"/>
                </a:lnTo>
                <a:lnTo>
                  <a:pt x="1297" y="233"/>
                </a:lnTo>
                <a:lnTo>
                  <a:pt x="1295" y="233"/>
                </a:lnTo>
                <a:lnTo>
                  <a:pt x="1295" y="233"/>
                </a:lnTo>
                <a:lnTo>
                  <a:pt x="1293" y="231"/>
                </a:lnTo>
                <a:lnTo>
                  <a:pt x="1289" y="229"/>
                </a:lnTo>
                <a:lnTo>
                  <a:pt x="1284" y="229"/>
                </a:lnTo>
                <a:lnTo>
                  <a:pt x="1282" y="229"/>
                </a:lnTo>
                <a:lnTo>
                  <a:pt x="1278" y="229"/>
                </a:lnTo>
                <a:lnTo>
                  <a:pt x="1270" y="231"/>
                </a:lnTo>
                <a:lnTo>
                  <a:pt x="1263" y="231"/>
                </a:lnTo>
                <a:lnTo>
                  <a:pt x="1261" y="231"/>
                </a:lnTo>
                <a:lnTo>
                  <a:pt x="1255" y="235"/>
                </a:lnTo>
                <a:lnTo>
                  <a:pt x="1253" y="235"/>
                </a:lnTo>
                <a:lnTo>
                  <a:pt x="1253" y="233"/>
                </a:lnTo>
                <a:lnTo>
                  <a:pt x="1255" y="233"/>
                </a:lnTo>
                <a:lnTo>
                  <a:pt x="1255" y="231"/>
                </a:lnTo>
                <a:lnTo>
                  <a:pt x="1257" y="229"/>
                </a:lnTo>
                <a:lnTo>
                  <a:pt x="1257" y="229"/>
                </a:lnTo>
                <a:lnTo>
                  <a:pt x="1257" y="229"/>
                </a:lnTo>
                <a:lnTo>
                  <a:pt x="1257" y="227"/>
                </a:lnTo>
                <a:lnTo>
                  <a:pt x="1257" y="227"/>
                </a:lnTo>
                <a:lnTo>
                  <a:pt x="1257" y="224"/>
                </a:lnTo>
                <a:lnTo>
                  <a:pt x="1257" y="224"/>
                </a:lnTo>
                <a:lnTo>
                  <a:pt x="1255" y="224"/>
                </a:lnTo>
                <a:lnTo>
                  <a:pt x="1251" y="222"/>
                </a:lnTo>
                <a:lnTo>
                  <a:pt x="1249" y="220"/>
                </a:lnTo>
                <a:lnTo>
                  <a:pt x="1247" y="220"/>
                </a:lnTo>
                <a:lnTo>
                  <a:pt x="1245" y="220"/>
                </a:lnTo>
                <a:lnTo>
                  <a:pt x="1243" y="220"/>
                </a:lnTo>
                <a:lnTo>
                  <a:pt x="1236" y="220"/>
                </a:lnTo>
                <a:lnTo>
                  <a:pt x="1230" y="218"/>
                </a:lnTo>
                <a:lnTo>
                  <a:pt x="1222" y="216"/>
                </a:lnTo>
                <a:lnTo>
                  <a:pt x="1219" y="216"/>
                </a:lnTo>
                <a:lnTo>
                  <a:pt x="1215" y="216"/>
                </a:lnTo>
                <a:lnTo>
                  <a:pt x="1211" y="218"/>
                </a:lnTo>
                <a:lnTo>
                  <a:pt x="1209" y="218"/>
                </a:lnTo>
                <a:lnTo>
                  <a:pt x="1207" y="218"/>
                </a:lnTo>
                <a:lnTo>
                  <a:pt x="1207" y="220"/>
                </a:lnTo>
                <a:lnTo>
                  <a:pt x="1205" y="220"/>
                </a:lnTo>
                <a:lnTo>
                  <a:pt x="1205" y="220"/>
                </a:lnTo>
                <a:lnTo>
                  <a:pt x="1205" y="222"/>
                </a:lnTo>
                <a:lnTo>
                  <a:pt x="1207" y="222"/>
                </a:lnTo>
                <a:lnTo>
                  <a:pt x="1211" y="224"/>
                </a:lnTo>
                <a:lnTo>
                  <a:pt x="1211" y="224"/>
                </a:lnTo>
                <a:lnTo>
                  <a:pt x="1211" y="224"/>
                </a:lnTo>
                <a:lnTo>
                  <a:pt x="1209" y="227"/>
                </a:lnTo>
                <a:lnTo>
                  <a:pt x="1207" y="224"/>
                </a:lnTo>
                <a:lnTo>
                  <a:pt x="1205" y="224"/>
                </a:lnTo>
                <a:lnTo>
                  <a:pt x="1205" y="224"/>
                </a:lnTo>
                <a:lnTo>
                  <a:pt x="1205" y="227"/>
                </a:lnTo>
                <a:lnTo>
                  <a:pt x="1205" y="227"/>
                </a:lnTo>
                <a:lnTo>
                  <a:pt x="1205" y="227"/>
                </a:lnTo>
                <a:lnTo>
                  <a:pt x="1207" y="227"/>
                </a:lnTo>
                <a:lnTo>
                  <a:pt x="1217" y="231"/>
                </a:lnTo>
                <a:lnTo>
                  <a:pt x="1219" y="231"/>
                </a:lnTo>
                <a:lnTo>
                  <a:pt x="1222" y="231"/>
                </a:lnTo>
                <a:lnTo>
                  <a:pt x="1222" y="231"/>
                </a:lnTo>
                <a:lnTo>
                  <a:pt x="1219" y="233"/>
                </a:lnTo>
                <a:lnTo>
                  <a:pt x="1217" y="233"/>
                </a:lnTo>
                <a:lnTo>
                  <a:pt x="1217" y="233"/>
                </a:lnTo>
                <a:lnTo>
                  <a:pt x="1217" y="235"/>
                </a:lnTo>
                <a:lnTo>
                  <a:pt x="1219" y="235"/>
                </a:lnTo>
                <a:lnTo>
                  <a:pt x="1226" y="237"/>
                </a:lnTo>
                <a:lnTo>
                  <a:pt x="1228" y="241"/>
                </a:lnTo>
                <a:lnTo>
                  <a:pt x="1232" y="241"/>
                </a:lnTo>
                <a:lnTo>
                  <a:pt x="1236" y="239"/>
                </a:lnTo>
                <a:lnTo>
                  <a:pt x="1238" y="239"/>
                </a:lnTo>
                <a:lnTo>
                  <a:pt x="1240" y="239"/>
                </a:lnTo>
                <a:lnTo>
                  <a:pt x="1249" y="241"/>
                </a:lnTo>
                <a:lnTo>
                  <a:pt x="1251" y="239"/>
                </a:lnTo>
                <a:lnTo>
                  <a:pt x="1251" y="239"/>
                </a:lnTo>
                <a:lnTo>
                  <a:pt x="1253" y="239"/>
                </a:lnTo>
                <a:lnTo>
                  <a:pt x="1255" y="237"/>
                </a:lnTo>
                <a:lnTo>
                  <a:pt x="1257" y="237"/>
                </a:lnTo>
                <a:lnTo>
                  <a:pt x="1259" y="237"/>
                </a:lnTo>
                <a:lnTo>
                  <a:pt x="1261" y="241"/>
                </a:lnTo>
                <a:lnTo>
                  <a:pt x="1266" y="245"/>
                </a:lnTo>
                <a:lnTo>
                  <a:pt x="1268" y="250"/>
                </a:lnTo>
                <a:lnTo>
                  <a:pt x="1270" y="252"/>
                </a:lnTo>
                <a:lnTo>
                  <a:pt x="1272" y="252"/>
                </a:lnTo>
                <a:lnTo>
                  <a:pt x="1272" y="254"/>
                </a:lnTo>
                <a:lnTo>
                  <a:pt x="1274" y="256"/>
                </a:lnTo>
                <a:lnTo>
                  <a:pt x="1274" y="258"/>
                </a:lnTo>
                <a:lnTo>
                  <a:pt x="1274" y="258"/>
                </a:lnTo>
                <a:lnTo>
                  <a:pt x="1274" y="260"/>
                </a:lnTo>
                <a:lnTo>
                  <a:pt x="1270" y="264"/>
                </a:lnTo>
                <a:lnTo>
                  <a:pt x="1270" y="266"/>
                </a:lnTo>
                <a:lnTo>
                  <a:pt x="1268" y="266"/>
                </a:lnTo>
                <a:lnTo>
                  <a:pt x="1268" y="266"/>
                </a:lnTo>
                <a:lnTo>
                  <a:pt x="1270" y="269"/>
                </a:lnTo>
                <a:lnTo>
                  <a:pt x="1270" y="271"/>
                </a:lnTo>
                <a:lnTo>
                  <a:pt x="1270" y="271"/>
                </a:lnTo>
                <a:lnTo>
                  <a:pt x="1272" y="273"/>
                </a:lnTo>
                <a:lnTo>
                  <a:pt x="1274" y="273"/>
                </a:lnTo>
                <a:lnTo>
                  <a:pt x="1274" y="275"/>
                </a:lnTo>
                <a:lnTo>
                  <a:pt x="1272" y="275"/>
                </a:lnTo>
                <a:lnTo>
                  <a:pt x="1272" y="275"/>
                </a:lnTo>
                <a:lnTo>
                  <a:pt x="1274" y="279"/>
                </a:lnTo>
                <a:lnTo>
                  <a:pt x="1276" y="283"/>
                </a:lnTo>
                <a:lnTo>
                  <a:pt x="1276" y="285"/>
                </a:lnTo>
                <a:lnTo>
                  <a:pt x="1280" y="285"/>
                </a:lnTo>
                <a:lnTo>
                  <a:pt x="1282" y="287"/>
                </a:lnTo>
                <a:lnTo>
                  <a:pt x="1282" y="287"/>
                </a:lnTo>
                <a:lnTo>
                  <a:pt x="1284" y="287"/>
                </a:lnTo>
                <a:lnTo>
                  <a:pt x="1287" y="287"/>
                </a:lnTo>
                <a:lnTo>
                  <a:pt x="1287" y="287"/>
                </a:lnTo>
                <a:lnTo>
                  <a:pt x="1287" y="285"/>
                </a:lnTo>
                <a:lnTo>
                  <a:pt x="1287" y="285"/>
                </a:lnTo>
                <a:lnTo>
                  <a:pt x="1291" y="283"/>
                </a:lnTo>
                <a:lnTo>
                  <a:pt x="1291" y="283"/>
                </a:lnTo>
                <a:lnTo>
                  <a:pt x="1291" y="285"/>
                </a:lnTo>
                <a:lnTo>
                  <a:pt x="1291" y="285"/>
                </a:lnTo>
                <a:lnTo>
                  <a:pt x="1293" y="285"/>
                </a:lnTo>
                <a:lnTo>
                  <a:pt x="1295" y="287"/>
                </a:lnTo>
                <a:lnTo>
                  <a:pt x="1299" y="287"/>
                </a:lnTo>
                <a:lnTo>
                  <a:pt x="1303" y="289"/>
                </a:lnTo>
                <a:lnTo>
                  <a:pt x="1305" y="289"/>
                </a:lnTo>
                <a:close/>
                <a:moveTo>
                  <a:pt x="1307" y="208"/>
                </a:moveTo>
                <a:lnTo>
                  <a:pt x="1307" y="206"/>
                </a:lnTo>
                <a:lnTo>
                  <a:pt x="1305" y="204"/>
                </a:lnTo>
                <a:lnTo>
                  <a:pt x="1301" y="199"/>
                </a:lnTo>
                <a:lnTo>
                  <a:pt x="1297" y="199"/>
                </a:lnTo>
                <a:lnTo>
                  <a:pt x="1295" y="199"/>
                </a:lnTo>
                <a:lnTo>
                  <a:pt x="1291" y="199"/>
                </a:lnTo>
                <a:lnTo>
                  <a:pt x="1289" y="199"/>
                </a:lnTo>
                <a:lnTo>
                  <a:pt x="1289" y="199"/>
                </a:lnTo>
                <a:lnTo>
                  <a:pt x="1287" y="199"/>
                </a:lnTo>
                <a:lnTo>
                  <a:pt x="1287" y="201"/>
                </a:lnTo>
                <a:lnTo>
                  <a:pt x="1287" y="204"/>
                </a:lnTo>
                <a:lnTo>
                  <a:pt x="1287" y="206"/>
                </a:lnTo>
                <a:lnTo>
                  <a:pt x="1287" y="206"/>
                </a:lnTo>
                <a:lnTo>
                  <a:pt x="1289" y="208"/>
                </a:lnTo>
                <a:lnTo>
                  <a:pt x="1301" y="212"/>
                </a:lnTo>
                <a:lnTo>
                  <a:pt x="1303" y="212"/>
                </a:lnTo>
                <a:lnTo>
                  <a:pt x="1305" y="210"/>
                </a:lnTo>
                <a:lnTo>
                  <a:pt x="1307" y="210"/>
                </a:lnTo>
                <a:lnTo>
                  <a:pt x="1307" y="210"/>
                </a:lnTo>
                <a:lnTo>
                  <a:pt x="1307" y="208"/>
                </a:lnTo>
                <a:lnTo>
                  <a:pt x="1307" y="208"/>
                </a:lnTo>
                <a:close/>
                <a:moveTo>
                  <a:pt x="1307" y="227"/>
                </a:moveTo>
                <a:lnTo>
                  <a:pt x="1307" y="227"/>
                </a:lnTo>
                <a:lnTo>
                  <a:pt x="1307" y="227"/>
                </a:lnTo>
                <a:lnTo>
                  <a:pt x="1307" y="224"/>
                </a:lnTo>
                <a:lnTo>
                  <a:pt x="1307" y="224"/>
                </a:lnTo>
                <a:lnTo>
                  <a:pt x="1305" y="222"/>
                </a:lnTo>
                <a:lnTo>
                  <a:pt x="1301" y="222"/>
                </a:lnTo>
                <a:lnTo>
                  <a:pt x="1297" y="224"/>
                </a:lnTo>
                <a:lnTo>
                  <a:pt x="1297" y="224"/>
                </a:lnTo>
                <a:lnTo>
                  <a:pt x="1295" y="227"/>
                </a:lnTo>
                <a:lnTo>
                  <a:pt x="1295" y="227"/>
                </a:lnTo>
                <a:lnTo>
                  <a:pt x="1297" y="229"/>
                </a:lnTo>
                <a:lnTo>
                  <a:pt x="1299" y="231"/>
                </a:lnTo>
                <a:lnTo>
                  <a:pt x="1301" y="233"/>
                </a:lnTo>
                <a:lnTo>
                  <a:pt x="1303" y="233"/>
                </a:lnTo>
                <a:lnTo>
                  <a:pt x="1303" y="233"/>
                </a:lnTo>
                <a:lnTo>
                  <a:pt x="1305" y="233"/>
                </a:lnTo>
                <a:lnTo>
                  <a:pt x="1307" y="233"/>
                </a:lnTo>
                <a:lnTo>
                  <a:pt x="1307" y="233"/>
                </a:lnTo>
                <a:lnTo>
                  <a:pt x="1307" y="233"/>
                </a:lnTo>
                <a:lnTo>
                  <a:pt x="1307" y="233"/>
                </a:lnTo>
                <a:lnTo>
                  <a:pt x="1307" y="231"/>
                </a:lnTo>
                <a:lnTo>
                  <a:pt x="1307" y="231"/>
                </a:lnTo>
                <a:lnTo>
                  <a:pt x="1307" y="229"/>
                </a:lnTo>
                <a:lnTo>
                  <a:pt x="1307" y="229"/>
                </a:lnTo>
                <a:lnTo>
                  <a:pt x="1307" y="227"/>
                </a:lnTo>
                <a:close/>
                <a:moveTo>
                  <a:pt x="832" y="243"/>
                </a:moveTo>
                <a:lnTo>
                  <a:pt x="832" y="243"/>
                </a:lnTo>
                <a:lnTo>
                  <a:pt x="832" y="243"/>
                </a:lnTo>
                <a:lnTo>
                  <a:pt x="832" y="243"/>
                </a:lnTo>
                <a:lnTo>
                  <a:pt x="832" y="245"/>
                </a:lnTo>
                <a:lnTo>
                  <a:pt x="832" y="245"/>
                </a:lnTo>
                <a:lnTo>
                  <a:pt x="832" y="245"/>
                </a:lnTo>
                <a:lnTo>
                  <a:pt x="832" y="248"/>
                </a:lnTo>
                <a:lnTo>
                  <a:pt x="832" y="248"/>
                </a:lnTo>
                <a:lnTo>
                  <a:pt x="832" y="248"/>
                </a:lnTo>
                <a:lnTo>
                  <a:pt x="832" y="250"/>
                </a:lnTo>
                <a:lnTo>
                  <a:pt x="832" y="250"/>
                </a:lnTo>
                <a:lnTo>
                  <a:pt x="834" y="250"/>
                </a:lnTo>
                <a:lnTo>
                  <a:pt x="836" y="250"/>
                </a:lnTo>
                <a:lnTo>
                  <a:pt x="840" y="248"/>
                </a:lnTo>
                <a:lnTo>
                  <a:pt x="842" y="248"/>
                </a:lnTo>
                <a:lnTo>
                  <a:pt x="844" y="248"/>
                </a:lnTo>
                <a:lnTo>
                  <a:pt x="849" y="250"/>
                </a:lnTo>
                <a:lnTo>
                  <a:pt x="851" y="250"/>
                </a:lnTo>
                <a:lnTo>
                  <a:pt x="851" y="250"/>
                </a:lnTo>
                <a:lnTo>
                  <a:pt x="855" y="248"/>
                </a:lnTo>
                <a:lnTo>
                  <a:pt x="857" y="243"/>
                </a:lnTo>
                <a:lnTo>
                  <a:pt x="857" y="243"/>
                </a:lnTo>
                <a:lnTo>
                  <a:pt x="857" y="243"/>
                </a:lnTo>
                <a:lnTo>
                  <a:pt x="859" y="243"/>
                </a:lnTo>
                <a:lnTo>
                  <a:pt x="859" y="243"/>
                </a:lnTo>
                <a:lnTo>
                  <a:pt x="859" y="248"/>
                </a:lnTo>
                <a:lnTo>
                  <a:pt x="861" y="248"/>
                </a:lnTo>
                <a:lnTo>
                  <a:pt x="861" y="250"/>
                </a:lnTo>
                <a:lnTo>
                  <a:pt x="863" y="252"/>
                </a:lnTo>
                <a:lnTo>
                  <a:pt x="863" y="254"/>
                </a:lnTo>
                <a:lnTo>
                  <a:pt x="863" y="254"/>
                </a:lnTo>
                <a:lnTo>
                  <a:pt x="867" y="252"/>
                </a:lnTo>
                <a:lnTo>
                  <a:pt x="870" y="252"/>
                </a:lnTo>
                <a:lnTo>
                  <a:pt x="874" y="250"/>
                </a:lnTo>
                <a:lnTo>
                  <a:pt x="874" y="250"/>
                </a:lnTo>
                <a:lnTo>
                  <a:pt x="876" y="250"/>
                </a:lnTo>
                <a:lnTo>
                  <a:pt x="876" y="250"/>
                </a:lnTo>
                <a:lnTo>
                  <a:pt x="876" y="248"/>
                </a:lnTo>
                <a:lnTo>
                  <a:pt x="876" y="248"/>
                </a:lnTo>
                <a:lnTo>
                  <a:pt x="876" y="248"/>
                </a:lnTo>
                <a:lnTo>
                  <a:pt x="874" y="245"/>
                </a:lnTo>
                <a:lnTo>
                  <a:pt x="874" y="245"/>
                </a:lnTo>
                <a:lnTo>
                  <a:pt x="874" y="243"/>
                </a:lnTo>
                <a:lnTo>
                  <a:pt x="874" y="243"/>
                </a:lnTo>
                <a:lnTo>
                  <a:pt x="874" y="241"/>
                </a:lnTo>
                <a:lnTo>
                  <a:pt x="874" y="239"/>
                </a:lnTo>
                <a:lnTo>
                  <a:pt x="876" y="239"/>
                </a:lnTo>
                <a:lnTo>
                  <a:pt x="876" y="239"/>
                </a:lnTo>
                <a:lnTo>
                  <a:pt x="876" y="239"/>
                </a:lnTo>
                <a:lnTo>
                  <a:pt x="878" y="239"/>
                </a:lnTo>
                <a:lnTo>
                  <a:pt x="878" y="241"/>
                </a:lnTo>
                <a:lnTo>
                  <a:pt x="880" y="243"/>
                </a:lnTo>
                <a:lnTo>
                  <a:pt x="882" y="245"/>
                </a:lnTo>
                <a:lnTo>
                  <a:pt x="882" y="245"/>
                </a:lnTo>
                <a:lnTo>
                  <a:pt x="884" y="243"/>
                </a:lnTo>
                <a:lnTo>
                  <a:pt x="884" y="243"/>
                </a:lnTo>
                <a:lnTo>
                  <a:pt x="886" y="241"/>
                </a:lnTo>
                <a:lnTo>
                  <a:pt x="886" y="239"/>
                </a:lnTo>
                <a:lnTo>
                  <a:pt x="888" y="239"/>
                </a:lnTo>
                <a:lnTo>
                  <a:pt x="888" y="237"/>
                </a:lnTo>
                <a:lnTo>
                  <a:pt x="888" y="235"/>
                </a:lnTo>
                <a:lnTo>
                  <a:pt x="886" y="235"/>
                </a:lnTo>
                <a:lnTo>
                  <a:pt x="886" y="233"/>
                </a:lnTo>
                <a:lnTo>
                  <a:pt x="886" y="233"/>
                </a:lnTo>
                <a:lnTo>
                  <a:pt x="888" y="233"/>
                </a:lnTo>
                <a:lnTo>
                  <a:pt x="891" y="233"/>
                </a:lnTo>
                <a:lnTo>
                  <a:pt x="891" y="233"/>
                </a:lnTo>
                <a:lnTo>
                  <a:pt x="893" y="231"/>
                </a:lnTo>
                <a:lnTo>
                  <a:pt x="893" y="229"/>
                </a:lnTo>
                <a:lnTo>
                  <a:pt x="893" y="227"/>
                </a:lnTo>
                <a:lnTo>
                  <a:pt x="895" y="227"/>
                </a:lnTo>
                <a:lnTo>
                  <a:pt x="895" y="227"/>
                </a:lnTo>
                <a:lnTo>
                  <a:pt x="897" y="224"/>
                </a:lnTo>
                <a:lnTo>
                  <a:pt x="901" y="224"/>
                </a:lnTo>
                <a:lnTo>
                  <a:pt x="901" y="224"/>
                </a:lnTo>
                <a:lnTo>
                  <a:pt x="901" y="224"/>
                </a:lnTo>
                <a:lnTo>
                  <a:pt x="901" y="227"/>
                </a:lnTo>
                <a:lnTo>
                  <a:pt x="899" y="229"/>
                </a:lnTo>
                <a:lnTo>
                  <a:pt x="899" y="231"/>
                </a:lnTo>
                <a:lnTo>
                  <a:pt x="899" y="233"/>
                </a:lnTo>
                <a:lnTo>
                  <a:pt x="899" y="235"/>
                </a:lnTo>
                <a:lnTo>
                  <a:pt x="899" y="237"/>
                </a:lnTo>
                <a:lnTo>
                  <a:pt x="901" y="237"/>
                </a:lnTo>
                <a:lnTo>
                  <a:pt x="903" y="239"/>
                </a:lnTo>
                <a:lnTo>
                  <a:pt x="905" y="239"/>
                </a:lnTo>
                <a:lnTo>
                  <a:pt x="907" y="239"/>
                </a:lnTo>
                <a:lnTo>
                  <a:pt x="909" y="239"/>
                </a:lnTo>
                <a:lnTo>
                  <a:pt x="911" y="239"/>
                </a:lnTo>
                <a:lnTo>
                  <a:pt x="911" y="239"/>
                </a:lnTo>
                <a:lnTo>
                  <a:pt x="911" y="237"/>
                </a:lnTo>
                <a:lnTo>
                  <a:pt x="911" y="237"/>
                </a:lnTo>
                <a:lnTo>
                  <a:pt x="914" y="235"/>
                </a:lnTo>
                <a:lnTo>
                  <a:pt x="911" y="233"/>
                </a:lnTo>
                <a:lnTo>
                  <a:pt x="914" y="233"/>
                </a:lnTo>
                <a:lnTo>
                  <a:pt x="920" y="231"/>
                </a:lnTo>
                <a:lnTo>
                  <a:pt x="924" y="231"/>
                </a:lnTo>
                <a:lnTo>
                  <a:pt x="926" y="229"/>
                </a:lnTo>
                <a:lnTo>
                  <a:pt x="928" y="229"/>
                </a:lnTo>
                <a:lnTo>
                  <a:pt x="928" y="227"/>
                </a:lnTo>
                <a:lnTo>
                  <a:pt x="928" y="227"/>
                </a:lnTo>
                <a:lnTo>
                  <a:pt x="926" y="224"/>
                </a:lnTo>
                <a:lnTo>
                  <a:pt x="924" y="222"/>
                </a:lnTo>
                <a:lnTo>
                  <a:pt x="924" y="222"/>
                </a:lnTo>
                <a:lnTo>
                  <a:pt x="924" y="220"/>
                </a:lnTo>
                <a:lnTo>
                  <a:pt x="926" y="220"/>
                </a:lnTo>
                <a:lnTo>
                  <a:pt x="928" y="220"/>
                </a:lnTo>
                <a:lnTo>
                  <a:pt x="930" y="220"/>
                </a:lnTo>
                <a:lnTo>
                  <a:pt x="928" y="220"/>
                </a:lnTo>
                <a:lnTo>
                  <a:pt x="926" y="218"/>
                </a:lnTo>
                <a:lnTo>
                  <a:pt x="924" y="216"/>
                </a:lnTo>
                <a:lnTo>
                  <a:pt x="922" y="214"/>
                </a:lnTo>
                <a:lnTo>
                  <a:pt x="924" y="214"/>
                </a:lnTo>
                <a:lnTo>
                  <a:pt x="932" y="210"/>
                </a:lnTo>
                <a:lnTo>
                  <a:pt x="935" y="210"/>
                </a:lnTo>
                <a:lnTo>
                  <a:pt x="935" y="210"/>
                </a:lnTo>
                <a:lnTo>
                  <a:pt x="935" y="208"/>
                </a:lnTo>
                <a:lnTo>
                  <a:pt x="935" y="208"/>
                </a:lnTo>
                <a:lnTo>
                  <a:pt x="926" y="204"/>
                </a:lnTo>
                <a:lnTo>
                  <a:pt x="924" y="204"/>
                </a:lnTo>
                <a:lnTo>
                  <a:pt x="922" y="201"/>
                </a:lnTo>
                <a:lnTo>
                  <a:pt x="920" y="201"/>
                </a:lnTo>
                <a:lnTo>
                  <a:pt x="916" y="201"/>
                </a:lnTo>
                <a:lnTo>
                  <a:pt x="914" y="204"/>
                </a:lnTo>
                <a:lnTo>
                  <a:pt x="911" y="204"/>
                </a:lnTo>
                <a:lnTo>
                  <a:pt x="911" y="206"/>
                </a:lnTo>
                <a:lnTo>
                  <a:pt x="911" y="206"/>
                </a:lnTo>
                <a:lnTo>
                  <a:pt x="916" y="206"/>
                </a:lnTo>
                <a:lnTo>
                  <a:pt x="918" y="208"/>
                </a:lnTo>
                <a:lnTo>
                  <a:pt x="916" y="208"/>
                </a:lnTo>
                <a:lnTo>
                  <a:pt x="916" y="208"/>
                </a:lnTo>
                <a:lnTo>
                  <a:pt x="911" y="208"/>
                </a:lnTo>
                <a:lnTo>
                  <a:pt x="911" y="208"/>
                </a:lnTo>
                <a:lnTo>
                  <a:pt x="909" y="208"/>
                </a:lnTo>
                <a:lnTo>
                  <a:pt x="909" y="210"/>
                </a:lnTo>
                <a:lnTo>
                  <a:pt x="907" y="210"/>
                </a:lnTo>
                <a:lnTo>
                  <a:pt x="899" y="208"/>
                </a:lnTo>
                <a:lnTo>
                  <a:pt x="886" y="208"/>
                </a:lnTo>
                <a:lnTo>
                  <a:pt x="882" y="210"/>
                </a:lnTo>
                <a:lnTo>
                  <a:pt x="880" y="212"/>
                </a:lnTo>
                <a:lnTo>
                  <a:pt x="876" y="214"/>
                </a:lnTo>
                <a:lnTo>
                  <a:pt x="872" y="216"/>
                </a:lnTo>
                <a:lnTo>
                  <a:pt x="865" y="220"/>
                </a:lnTo>
                <a:lnTo>
                  <a:pt x="865" y="220"/>
                </a:lnTo>
                <a:lnTo>
                  <a:pt x="863" y="222"/>
                </a:lnTo>
                <a:lnTo>
                  <a:pt x="863" y="224"/>
                </a:lnTo>
                <a:lnTo>
                  <a:pt x="861" y="224"/>
                </a:lnTo>
                <a:lnTo>
                  <a:pt x="855" y="229"/>
                </a:lnTo>
                <a:lnTo>
                  <a:pt x="853" y="229"/>
                </a:lnTo>
                <a:lnTo>
                  <a:pt x="853" y="231"/>
                </a:lnTo>
                <a:lnTo>
                  <a:pt x="847" y="235"/>
                </a:lnTo>
                <a:lnTo>
                  <a:pt x="847" y="235"/>
                </a:lnTo>
                <a:lnTo>
                  <a:pt x="834" y="237"/>
                </a:lnTo>
                <a:lnTo>
                  <a:pt x="834" y="237"/>
                </a:lnTo>
                <a:lnTo>
                  <a:pt x="832" y="237"/>
                </a:lnTo>
                <a:lnTo>
                  <a:pt x="830" y="241"/>
                </a:lnTo>
                <a:lnTo>
                  <a:pt x="828" y="243"/>
                </a:lnTo>
                <a:lnTo>
                  <a:pt x="828" y="243"/>
                </a:lnTo>
                <a:lnTo>
                  <a:pt x="830" y="243"/>
                </a:lnTo>
                <a:lnTo>
                  <a:pt x="832" y="243"/>
                </a:lnTo>
                <a:close/>
                <a:moveTo>
                  <a:pt x="947" y="195"/>
                </a:moveTo>
                <a:lnTo>
                  <a:pt x="951" y="197"/>
                </a:lnTo>
                <a:lnTo>
                  <a:pt x="955" y="197"/>
                </a:lnTo>
                <a:lnTo>
                  <a:pt x="958" y="195"/>
                </a:lnTo>
                <a:lnTo>
                  <a:pt x="960" y="195"/>
                </a:lnTo>
                <a:lnTo>
                  <a:pt x="962" y="193"/>
                </a:lnTo>
                <a:lnTo>
                  <a:pt x="962" y="193"/>
                </a:lnTo>
                <a:lnTo>
                  <a:pt x="960" y="191"/>
                </a:lnTo>
                <a:lnTo>
                  <a:pt x="960" y="191"/>
                </a:lnTo>
                <a:lnTo>
                  <a:pt x="960" y="191"/>
                </a:lnTo>
                <a:lnTo>
                  <a:pt x="958" y="191"/>
                </a:lnTo>
                <a:lnTo>
                  <a:pt x="955" y="189"/>
                </a:lnTo>
                <a:lnTo>
                  <a:pt x="953" y="189"/>
                </a:lnTo>
                <a:lnTo>
                  <a:pt x="951" y="187"/>
                </a:lnTo>
                <a:lnTo>
                  <a:pt x="951" y="187"/>
                </a:lnTo>
                <a:lnTo>
                  <a:pt x="951" y="187"/>
                </a:lnTo>
                <a:lnTo>
                  <a:pt x="951" y="185"/>
                </a:lnTo>
                <a:lnTo>
                  <a:pt x="947" y="187"/>
                </a:lnTo>
                <a:lnTo>
                  <a:pt x="945" y="187"/>
                </a:lnTo>
                <a:lnTo>
                  <a:pt x="945" y="189"/>
                </a:lnTo>
                <a:lnTo>
                  <a:pt x="943" y="189"/>
                </a:lnTo>
                <a:lnTo>
                  <a:pt x="941" y="189"/>
                </a:lnTo>
                <a:lnTo>
                  <a:pt x="943" y="191"/>
                </a:lnTo>
                <a:lnTo>
                  <a:pt x="947" y="195"/>
                </a:lnTo>
                <a:close/>
                <a:moveTo>
                  <a:pt x="958" y="222"/>
                </a:moveTo>
                <a:lnTo>
                  <a:pt x="949" y="222"/>
                </a:lnTo>
                <a:lnTo>
                  <a:pt x="947" y="222"/>
                </a:lnTo>
                <a:lnTo>
                  <a:pt x="945" y="224"/>
                </a:lnTo>
                <a:lnTo>
                  <a:pt x="945" y="224"/>
                </a:lnTo>
                <a:lnTo>
                  <a:pt x="945" y="227"/>
                </a:lnTo>
                <a:lnTo>
                  <a:pt x="960" y="227"/>
                </a:lnTo>
                <a:lnTo>
                  <a:pt x="962" y="227"/>
                </a:lnTo>
                <a:lnTo>
                  <a:pt x="964" y="224"/>
                </a:lnTo>
                <a:lnTo>
                  <a:pt x="964" y="224"/>
                </a:lnTo>
                <a:lnTo>
                  <a:pt x="962" y="222"/>
                </a:lnTo>
                <a:lnTo>
                  <a:pt x="960" y="222"/>
                </a:lnTo>
                <a:lnTo>
                  <a:pt x="958" y="222"/>
                </a:lnTo>
                <a:close/>
                <a:moveTo>
                  <a:pt x="851" y="254"/>
                </a:moveTo>
                <a:lnTo>
                  <a:pt x="851" y="256"/>
                </a:lnTo>
                <a:lnTo>
                  <a:pt x="853" y="256"/>
                </a:lnTo>
                <a:lnTo>
                  <a:pt x="853" y="256"/>
                </a:lnTo>
                <a:lnTo>
                  <a:pt x="855" y="256"/>
                </a:lnTo>
                <a:lnTo>
                  <a:pt x="855" y="254"/>
                </a:lnTo>
                <a:lnTo>
                  <a:pt x="855" y="254"/>
                </a:lnTo>
                <a:lnTo>
                  <a:pt x="857" y="252"/>
                </a:lnTo>
                <a:lnTo>
                  <a:pt x="857" y="252"/>
                </a:lnTo>
                <a:lnTo>
                  <a:pt x="857" y="250"/>
                </a:lnTo>
                <a:lnTo>
                  <a:pt x="857" y="250"/>
                </a:lnTo>
                <a:lnTo>
                  <a:pt x="855" y="250"/>
                </a:lnTo>
                <a:lnTo>
                  <a:pt x="855" y="252"/>
                </a:lnTo>
                <a:lnTo>
                  <a:pt x="855" y="252"/>
                </a:lnTo>
                <a:lnTo>
                  <a:pt x="855" y="252"/>
                </a:lnTo>
                <a:lnTo>
                  <a:pt x="855" y="252"/>
                </a:lnTo>
                <a:lnTo>
                  <a:pt x="851" y="254"/>
                </a:lnTo>
                <a:close/>
                <a:moveTo>
                  <a:pt x="905" y="245"/>
                </a:moveTo>
                <a:lnTo>
                  <a:pt x="903" y="245"/>
                </a:lnTo>
                <a:lnTo>
                  <a:pt x="901" y="245"/>
                </a:lnTo>
                <a:lnTo>
                  <a:pt x="899" y="245"/>
                </a:lnTo>
                <a:lnTo>
                  <a:pt x="897" y="248"/>
                </a:lnTo>
                <a:lnTo>
                  <a:pt x="893" y="250"/>
                </a:lnTo>
                <a:lnTo>
                  <a:pt x="888" y="252"/>
                </a:lnTo>
                <a:lnTo>
                  <a:pt x="884" y="256"/>
                </a:lnTo>
                <a:lnTo>
                  <a:pt x="880" y="258"/>
                </a:lnTo>
                <a:lnTo>
                  <a:pt x="880" y="258"/>
                </a:lnTo>
                <a:lnTo>
                  <a:pt x="878" y="260"/>
                </a:lnTo>
                <a:lnTo>
                  <a:pt x="878" y="260"/>
                </a:lnTo>
                <a:lnTo>
                  <a:pt x="880" y="260"/>
                </a:lnTo>
                <a:lnTo>
                  <a:pt x="882" y="260"/>
                </a:lnTo>
                <a:lnTo>
                  <a:pt x="886" y="262"/>
                </a:lnTo>
                <a:lnTo>
                  <a:pt x="888" y="262"/>
                </a:lnTo>
                <a:lnTo>
                  <a:pt x="893" y="260"/>
                </a:lnTo>
                <a:lnTo>
                  <a:pt x="895" y="260"/>
                </a:lnTo>
                <a:lnTo>
                  <a:pt x="899" y="254"/>
                </a:lnTo>
                <a:lnTo>
                  <a:pt x="903" y="250"/>
                </a:lnTo>
                <a:lnTo>
                  <a:pt x="903" y="250"/>
                </a:lnTo>
                <a:lnTo>
                  <a:pt x="905" y="245"/>
                </a:lnTo>
                <a:lnTo>
                  <a:pt x="905" y="245"/>
                </a:lnTo>
                <a:close/>
                <a:moveTo>
                  <a:pt x="1219" y="289"/>
                </a:moveTo>
                <a:lnTo>
                  <a:pt x="1226" y="292"/>
                </a:lnTo>
                <a:lnTo>
                  <a:pt x="1226" y="292"/>
                </a:lnTo>
                <a:lnTo>
                  <a:pt x="1228" y="292"/>
                </a:lnTo>
                <a:lnTo>
                  <a:pt x="1228" y="292"/>
                </a:lnTo>
                <a:lnTo>
                  <a:pt x="1228" y="289"/>
                </a:lnTo>
                <a:lnTo>
                  <a:pt x="1226" y="289"/>
                </a:lnTo>
                <a:lnTo>
                  <a:pt x="1224" y="287"/>
                </a:lnTo>
                <a:lnTo>
                  <a:pt x="1222" y="287"/>
                </a:lnTo>
                <a:lnTo>
                  <a:pt x="1222" y="287"/>
                </a:lnTo>
                <a:lnTo>
                  <a:pt x="1219" y="289"/>
                </a:lnTo>
                <a:lnTo>
                  <a:pt x="1219" y="289"/>
                </a:lnTo>
                <a:lnTo>
                  <a:pt x="1219" y="289"/>
                </a:lnTo>
                <a:lnTo>
                  <a:pt x="1219" y="289"/>
                </a:lnTo>
                <a:close/>
                <a:moveTo>
                  <a:pt x="958" y="241"/>
                </a:moveTo>
                <a:lnTo>
                  <a:pt x="955" y="239"/>
                </a:lnTo>
                <a:lnTo>
                  <a:pt x="955" y="239"/>
                </a:lnTo>
                <a:lnTo>
                  <a:pt x="955" y="237"/>
                </a:lnTo>
                <a:lnTo>
                  <a:pt x="955" y="237"/>
                </a:lnTo>
                <a:lnTo>
                  <a:pt x="953" y="235"/>
                </a:lnTo>
                <a:lnTo>
                  <a:pt x="953" y="235"/>
                </a:lnTo>
                <a:lnTo>
                  <a:pt x="951" y="235"/>
                </a:lnTo>
                <a:lnTo>
                  <a:pt x="949" y="233"/>
                </a:lnTo>
                <a:lnTo>
                  <a:pt x="945" y="233"/>
                </a:lnTo>
                <a:lnTo>
                  <a:pt x="941" y="233"/>
                </a:lnTo>
                <a:lnTo>
                  <a:pt x="932" y="235"/>
                </a:lnTo>
                <a:lnTo>
                  <a:pt x="930" y="237"/>
                </a:lnTo>
                <a:lnTo>
                  <a:pt x="930" y="239"/>
                </a:lnTo>
                <a:lnTo>
                  <a:pt x="930" y="239"/>
                </a:lnTo>
                <a:lnTo>
                  <a:pt x="930" y="241"/>
                </a:lnTo>
                <a:lnTo>
                  <a:pt x="930" y="241"/>
                </a:lnTo>
                <a:lnTo>
                  <a:pt x="932" y="241"/>
                </a:lnTo>
                <a:lnTo>
                  <a:pt x="941" y="241"/>
                </a:lnTo>
                <a:lnTo>
                  <a:pt x="943" y="243"/>
                </a:lnTo>
                <a:lnTo>
                  <a:pt x="945" y="243"/>
                </a:lnTo>
                <a:lnTo>
                  <a:pt x="943" y="243"/>
                </a:lnTo>
                <a:lnTo>
                  <a:pt x="930" y="243"/>
                </a:lnTo>
                <a:lnTo>
                  <a:pt x="926" y="241"/>
                </a:lnTo>
                <a:lnTo>
                  <a:pt x="924" y="243"/>
                </a:lnTo>
                <a:lnTo>
                  <a:pt x="920" y="243"/>
                </a:lnTo>
                <a:lnTo>
                  <a:pt x="918" y="245"/>
                </a:lnTo>
                <a:lnTo>
                  <a:pt x="918" y="245"/>
                </a:lnTo>
                <a:lnTo>
                  <a:pt x="920" y="248"/>
                </a:lnTo>
                <a:lnTo>
                  <a:pt x="918" y="248"/>
                </a:lnTo>
                <a:lnTo>
                  <a:pt x="918" y="250"/>
                </a:lnTo>
                <a:lnTo>
                  <a:pt x="918" y="250"/>
                </a:lnTo>
                <a:lnTo>
                  <a:pt x="920" y="252"/>
                </a:lnTo>
                <a:lnTo>
                  <a:pt x="922" y="252"/>
                </a:lnTo>
                <a:lnTo>
                  <a:pt x="932" y="252"/>
                </a:lnTo>
                <a:lnTo>
                  <a:pt x="941" y="252"/>
                </a:lnTo>
                <a:lnTo>
                  <a:pt x="939" y="252"/>
                </a:lnTo>
                <a:lnTo>
                  <a:pt x="935" y="254"/>
                </a:lnTo>
                <a:lnTo>
                  <a:pt x="930" y="254"/>
                </a:lnTo>
                <a:lnTo>
                  <a:pt x="922" y="254"/>
                </a:lnTo>
                <a:lnTo>
                  <a:pt x="916" y="256"/>
                </a:lnTo>
                <a:lnTo>
                  <a:pt x="914" y="256"/>
                </a:lnTo>
                <a:lnTo>
                  <a:pt x="911" y="256"/>
                </a:lnTo>
                <a:lnTo>
                  <a:pt x="909" y="258"/>
                </a:lnTo>
                <a:lnTo>
                  <a:pt x="911" y="260"/>
                </a:lnTo>
                <a:lnTo>
                  <a:pt x="911" y="260"/>
                </a:lnTo>
                <a:lnTo>
                  <a:pt x="922" y="260"/>
                </a:lnTo>
                <a:lnTo>
                  <a:pt x="926" y="260"/>
                </a:lnTo>
                <a:lnTo>
                  <a:pt x="941" y="256"/>
                </a:lnTo>
                <a:lnTo>
                  <a:pt x="941" y="258"/>
                </a:lnTo>
                <a:lnTo>
                  <a:pt x="939" y="258"/>
                </a:lnTo>
                <a:lnTo>
                  <a:pt x="939" y="258"/>
                </a:lnTo>
                <a:lnTo>
                  <a:pt x="937" y="260"/>
                </a:lnTo>
                <a:lnTo>
                  <a:pt x="926" y="262"/>
                </a:lnTo>
                <a:lnTo>
                  <a:pt x="924" y="264"/>
                </a:lnTo>
                <a:lnTo>
                  <a:pt x="914" y="264"/>
                </a:lnTo>
                <a:lnTo>
                  <a:pt x="911" y="264"/>
                </a:lnTo>
                <a:lnTo>
                  <a:pt x="909" y="264"/>
                </a:lnTo>
                <a:lnTo>
                  <a:pt x="907" y="264"/>
                </a:lnTo>
                <a:lnTo>
                  <a:pt x="907" y="264"/>
                </a:lnTo>
                <a:lnTo>
                  <a:pt x="905" y="266"/>
                </a:lnTo>
                <a:lnTo>
                  <a:pt x="905" y="269"/>
                </a:lnTo>
                <a:lnTo>
                  <a:pt x="903" y="269"/>
                </a:lnTo>
                <a:lnTo>
                  <a:pt x="903" y="269"/>
                </a:lnTo>
                <a:lnTo>
                  <a:pt x="905" y="271"/>
                </a:lnTo>
                <a:lnTo>
                  <a:pt x="905" y="271"/>
                </a:lnTo>
                <a:lnTo>
                  <a:pt x="914" y="273"/>
                </a:lnTo>
                <a:lnTo>
                  <a:pt x="916" y="273"/>
                </a:lnTo>
                <a:lnTo>
                  <a:pt x="920" y="273"/>
                </a:lnTo>
                <a:lnTo>
                  <a:pt x="926" y="277"/>
                </a:lnTo>
                <a:lnTo>
                  <a:pt x="930" y="279"/>
                </a:lnTo>
                <a:lnTo>
                  <a:pt x="932" y="279"/>
                </a:lnTo>
                <a:lnTo>
                  <a:pt x="932" y="277"/>
                </a:lnTo>
                <a:lnTo>
                  <a:pt x="932" y="275"/>
                </a:lnTo>
                <a:lnTo>
                  <a:pt x="935" y="275"/>
                </a:lnTo>
                <a:lnTo>
                  <a:pt x="935" y="275"/>
                </a:lnTo>
                <a:lnTo>
                  <a:pt x="937" y="275"/>
                </a:lnTo>
                <a:lnTo>
                  <a:pt x="937" y="275"/>
                </a:lnTo>
                <a:lnTo>
                  <a:pt x="937" y="275"/>
                </a:lnTo>
                <a:lnTo>
                  <a:pt x="939" y="277"/>
                </a:lnTo>
                <a:lnTo>
                  <a:pt x="941" y="277"/>
                </a:lnTo>
                <a:lnTo>
                  <a:pt x="941" y="277"/>
                </a:lnTo>
                <a:lnTo>
                  <a:pt x="941" y="277"/>
                </a:lnTo>
                <a:lnTo>
                  <a:pt x="943" y="277"/>
                </a:lnTo>
                <a:lnTo>
                  <a:pt x="949" y="275"/>
                </a:lnTo>
                <a:lnTo>
                  <a:pt x="951" y="273"/>
                </a:lnTo>
                <a:lnTo>
                  <a:pt x="951" y="273"/>
                </a:lnTo>
                <a:lnTo>
                  <a:pt x="949" y="271"/>
                </a:lnTo>
                <a:lnTo>
                  <a:pt x="949" y="269"/>
                </a:lnTo>
                <a:lnTo>
                  <a:pt x="949" y="269"/>
                </a:lnTo>
                <a:lnTo>
                  <a:pt x="949" y="269"/>
                </a:lnTo>
                <a:lnTo>
                  <a:pt x="951" y="271"/>
                </a:lnTo>
                <a:lnTo>
                  <a:pt x="953" y="271"/>
                </a:lnTo>
                <a:lnTo>
                  <a:pt x="953" y="269"/>
                </a:lnTo>
                <a:lnTo>
                  <a:pt x="955" y="266"/>
                </a:lnTo>
                <a:lnTo>
                  <a:pt x="955" y="264"/>
                </a:lnTo>
                <a:lnTo>
                  <a:pt x="955" y="264"/>
                </a:lnTo>
                <a:lnTo>
                  <a:pt x="955" y="264"/>
                </a:lnTo>
                <a:lnTo>
                  <a:pt x="958" y="266"/>
                </a:lnTo>
                <a:lnTo>
                  <a:pt x="958" y="266"/>
                </a:lnTo>
                <a:lnTo>
                  <a:pt x="962" y="266"/>
                </a:lnTo>
                <a:lnTo>
                  <a:pt x="964" y="264"/>
                </a:lnTo>
                <a:lnTo>
                  <a:pt x="964" y="266"/>
                </a:lnTo>
                <a:lnTo>
                  <a:pt x="960" y="269"/>
                </a:lnTo>
                <a:lnTo>
                  <a:pt x="960" y="269"/>
                </a:lnTo>
                <a:lnTo>
                  <a:pt x="958" y="271"/>
                </a:lnTo>
                <a:lnTo>
                  <a:pt x="958" y="271"/>
                </a:lnTo>
                <a:lnTo>
                  <a:pt x="958" y="273"/>
                </a:lnTo>
                <a:lnTo>
                  <a:pt x="958" y="273"/>
                </a:lnTo>
                <a:lnTo>
                  <a:pt x="958" y="275"/>
                </a:lnTo>
                <a:lnTo>
                  <a:pt x="960" y="275"/>
                </a:lnTo>
                <a:lnTo>
                  <a:pt x="960" y="275"/>
                </a:lnTo>
                <a:lnTo>
                  <a:pt x="966" y="275"/>
                </a:lnTo>
                <a:lnTo>
                  <a:pt x="972" y="275"/>
                </a:lnTo>
                <a:lnTo>
                  <a:pt x="972" y="275"/>
                </a:lnTo>
                <a:lnTo>
                  <a:pt x="974" y="273"/>
                </a:lnTo>
                <a:lnTo>
                  <a:pt x="974" y="273"/>
                </a:lnTo>
                <a:lnTo>
                  <a:pt x="976" y="271"/>
                </a:lnTo>
                <a:lnTo>
                  <a:pt x="976" y="271"/>
                </a:lnTo>
                <a:lnTo>
                  <a:pt x="979" y="271"/>
                </a:lnTo>
                <a:lnTo>
                  <a:pt x="981" y="273"/>
                </a:lnTo>
                <a:lnTo>
                  <a:pt x="983" y="273"/>
                </a:lnTo>
                <a:lnTo>
                  <a:pt x="985" y="273"/>
                </a:lnTo>
                <a:lnTo>
                  <a:pt x="989" y="273"/>
                </a:lnTo>
                <a:lnTo>
                  <a:pt x="991" y="273"/>
                </a:lnTo>
                <a:lnTo>
                  <a:pt x="993" y="273"/>
                </a:lnTo>
                <a:lnTo>
                  <a:pt x="997" y="271"/>
                </a:lnTo>
                <a:lnTo>
                  <a:pt x="997" y="271"/>
                </a:lnTo>
                <a:lnTo>
                  <a:pt x="999" y="271"/>
                </a:lnTo>
                <a:lnTo>
                  <a:pt x="999" y="271"/>
                </a:lnTo>
                <a:lnTo>
                  <a:pt x="995" y="273"/>
                </a:lnTo>
                <a:lnTo>
                  <a:pt x="993" y="275"/>
                </a:lnTo>
                <a:lnTo>
                  <a:pt x="989" y="277"/>
                </a:lnTo>
                <a:lnTo>
                  <a:pt x="989" y="277"/>
                </a:lnTo>
                <a:lnTo>
                  <a:pt x="985" y="277"/>
                </a:lnTo>
                <a:lnTo>
                  <a:pt x="983" y="277"/>
                </a:lnTo>
                <a:lnTo>
                  <a:pt x="976" y="277"/>
                </a:lnTo>
                <a:lnTo>
                  <a:pt x="972" y="279"/>
                </a:lnTo>
                <a:lnTo>
                  <a:pt x="966" y="281"/>
                </a:lnTo>
                <a:lnTo>
                  <a:pt x="958" y="283"/>
                </a:lnTo>
                <a:lnTo>
                  <a:pt x="953" y="283"/>
                </a:lnTo>
                <a:lnTo>
                  <a:pt x="951" y="285"/>
                </a:lnTo>
                <a:lnTo>
                  <a:pt x="951" y="287"/>
                </a:lnTo>
                <a:lnTo>
                  <a:pt x="951" y="289"/>
                </a:lnTo>
                <a:lnTo>
                  <a:pt x="953" y="289"/>
                </a:lnTo>
                <a:lnTo>
                  <a:pt x="958" y="292"/>
                </a:lnTo>
                <a:lnTo>
                  <a:pt x="962" y="294"/>
                </a:lnTo>
                <a:lnTo>
                  <a:pt x="964" y="294"/>
                </a:lnTo>
                <a:lnTo>
                  <a:pt x="970" y="294"/>
                </a:lnTo>
                <a:lnTo>
                  <a:pt x="979" y="294"/>
                </a:lnTo>
                <a:lnTo>
                  <a:pt x="989" y="292"/>
                </a:lnTo>
                <a:lnTo>
                  <a:pt x="995" y="289"/>
                </a:lnTo>
                <a:lnTo>
                  <a:pt x="999" y="287"/>
                </a:lnTo>
                <a:lnTo>
                  <a:pt x="1004" y="285"/>
                </a:lnTo>
                <a:lnTo>
                  <a:pt x="1006" y="285"/>
                </a:lnTo>
                <a:lnTo>
                  <a:pt x="1006" y="283"/>
                </a:lnTo>
                <a:lnTo>
                  <a:pt x="1008" y="283"/>
                </a:lnTo>
                <a:lnTo>
                  <a:pt x="1012" y="281"/>
                </a:lnTo>
                <a:lnTo>
                  <a:pt x="1020" y="281"/>
                </a:lnTo>
                <a:lnTo>
                  <a:pt x="1029" y="277"/>
                </a:lnTo>
                <a:lnTo>
                  <a:pt x="1031" y="275"/>
                </a:lnTo>
                <a:lnTo>
                  <a:pt x="1033" y="277"/>
                </a:lnTo>
                <a:lnTo>
                  <a:pt x="1033" y="277"/>
                </a:lnTo>
                <a:lnTo>
                  <a:pt x="1033" y="277"/>
                </a:lnTo>
                <a:lnTo>
                  <a:pt x="1033" y="277"/>
                </a:lnTo>
                <a:lnTo>
                  <a:pt x="1035" y="279"/>
                </a:lnTo>
                <a:lnTo>
                  <a:pt x="1037" y="279"/>
                </a:lnTo>
                <a:lnTo>
                  <a:pt x="1037" y="279"/>
                </a:lnTo>
                <a:lnTo>
                  <a:pt x="1039" y="279"/>
                </a:lnTo>
                <a:lnTo>
                  <a:pt x="1043" y="277"/>
                </a:lnTo>
                <a:lnTo>
                  <a:pt x="1046" y="277"/>
                </a:lnTo>
                <a:lnTo>
                  <a:pt x="1052" y="279"/>
                </a:lnTo>
                <a:lnTo>
                  <a:pt x="1056" y="279"/>
                </a:lnTo>
                <a:lnTo>
                  <a:pt x="1056" y="279"/>
                </a:lnTo>
                <a:lnTo>
                  <a:pt x="1058" y="279"/>
                </a:lnTo>
                <a:lnTo>
                  <a:pt x="1064" y="277"/>
                </a:lnTo>
                <a:lnTo>
                  <a:pt x="1071" y="275"/>
                </a:lnTo>
                <a:lnTo>
                  <a:pt x="1073" y="273"/>
                </a:lnTo>
                <a:lnTo>
                  <a:pt x="1075" y="273"/>
                </a:lnTo>
                <a:lnTo>
                  <a:pt x="1077" y="264"/>
                </a:lnTo>
                <a:lnTo>
                  <a:pt x="1077" y="262"/>
                </a:lnTo>
                <a:lnTo>
                  <a:pt x="1079" y="258"/>
                </a:lnTo>
                <a:lnTo>
                  <a:pt x="1079" y="256"/>
                </a:lnTo>
                <a:lnTo>
                  <a:pt x="1079" y="256"/>
                </a:lnTo>
                <a:lnTo>
                  <a:pt x="1079" y="252"/>
                </a:lnTo>
                <a:lnTo>
                  <a:pt x="1077" y="250"/>
                </a:lnTo>
                <a:lnTo>
                  <a:pt x="1077" y="250"/>
                </a:lnTo>
                <a:lnTo>
                  <a:pt x="1077" y="250"/>
                </a:lnTo>
                <a:lnTo>
                  <a:pt x="1073" y="248"/>
                </a:lnTo>
                <a:lnTo>
                  <a:pt x="1067" y="245"/>
                </a:lnTo>
                <a:lnTo>
                  <a:pt x="1064" y="248"/>
                </a:lnTo>
                <a:lnTo>
                  <a:pt x="1062" y="248"/>
                </a:lnTo>
                <a:lnTo>
                  <a:pt x="1060" y="250"/>
                </a:lnTo>
                <a:lnTo>
                  <a:pt x="1060" y="250"/>
                </a:lnTo>
                <a:lnTo>
                  <a:pt x="1060" y="250"/>
                </a:lnTo>
                <a:lnTo>
                  <a:pt x="1060" y="252"/>
                </a:lnTo>
                <a:lnTo>
                  <a:pt x="1060" y="254"/>
                </a:lnTo>
                <a:lnTo>
                  <a:pt x="1062" y="254"/>
                </a:lnTo>
                <a:lnTo>
                  <a:pt x="1062" y="254"/>
                </a:lnTo>
                <a:lnTo>
                  <a:pt x="1058" y="254"/>
                </a:lnTo>
                <a:lnTo>
                  <a:pt x="1058" y="256"/>
                </a:lnTo>
                <a:lnTo>
                  <a:pt x="1058" y="258"/>
                </a:lnTo>
                <a:lnTo>
                  <a:pt x="1058" y="258"/>
                </a:lnTo>
                <a:lnTo>
                  <a:pt x="1058" y="254"/>
                </a:lnTo>
                <a:lnTo>
                  <a:pt x="1056" y="252"/>
                </a:lnTo>
                <a:lnTo>
                  <a:pt x="1056" y="252"/>
                </a:lnTo>
                <a:lnTo>
                  <a:pt x="1056" y="252"/>
                </a:lnTo>
                <a:lnTo>
                  <a:pt x="1054" y="252"/>
                </a:lnTo>
                <a:lnTo>
                  <a:pt x="1052" y="252"/>
                </a:lnTo>
                <a:lnTo>
                  <a:pt x="1050" y="252"/>
                </a:lnTo>
                <a:lnTo>
                  <a:pt x="1048" y="252"/>
                </a:lnTo>
                <a:lnTo>
                  <a:pt x="1043" y="254"/>
                </a:lnTo>
                <a:lnTo>
                  <a:pt x="1043" y="254"/>
                </a:lnTo>
                <a:lnTo>
                  <a:pt x="1043" y="254"/>
                </a:lnTo>
                <a:lnTo>
                  <a:pt x="1043" y="254"/>
                </a:lnTo>
                <a:lnTo>
                  <a:pt x="1048" y="250"/>
                </a:lnTo>
                <a:lnTo>
                  <a:pt x="1048" y="250"/>
                </a:lnTo>
                <a:lnTo>
                  <a:pt x="1048" y="250"/>
                </a:lnTo>
                <a:lnTo>
                  <a:pt x="1048" y="248"/>
                </a:lnTo>
                <a:lnTo>
                  <a:pt x="1046" y="248"/>
                </a:lnTo>
                <a:lnTo>
                  <a:pt x="1046" y="248"/>
                </a:lnTo>
                <a:lnTo>
                  <a:pt x="1043" y="245"/>
                </a:lnTo>
                <a:lnTo>
                  <a:pt x="1041" y="248"/>
                </a:lnTo>
                <a:lnTo>
                  <a:pt x="1039" y="248"/>
                </a:lnTo>
                <a:lnTo>
                  <a:pt x="1037" y="245"/>
                </a:lnTo>
                <a:lnTo>
                  <a:pt x="1037" y="245"/>
                </a:lnTo>
                <a:lnTo>
                  <a:pt x="1037" y="245"/>
                </a:lnTo>
                <a:lnTo>
                  <a:pt x="1039" y="243"/>
                </a:lnTo>
                <a:lnTo>
                  <a:pt x="1041" y="241"/>
                </a:lnTo>
                <a:lnTo>
                  <a:pt x="1041" y="241"/>
                </a:lnTo>
                <a:lnTo>
                  <a:pt x="1039" y="239"/>
                </a:lnTo>
                <a:lnTo>
                  <a:pt x="1037" y="237"/>
                </a:lnTo>
                <a:lnTo>
                  <a:pt x="1035" y="235"/>
                </a:lnTo>
                <a:lnTo>
                  <a:pt x="1035" y="235"/>
                </a:lnTo>
                <a:lnTo>
                  <a:pt x="1035" y="233"/>
                </a:lnTo>
                <a:lnTo>
                  <a:pt x="1035" y="233"/>
                </a:lnTo>
                <a:lnTo>
                  <a:pt x="1033" y="231"/>
                </a:lnTo>
                <a:lnTo>
                  <a:pt x="1033" y="231"/>
                </a:lnTo>
                <a:lnTo>
                  <a:pt x="1035" y="229"/>
                </a:lnTo>
                <a:lnTo>
                  <a:pt x="1035" y="229"/>
                </a:lnTo>
                <a:lnTo>
                  <a:pt x="1037" y="227"/>
                </a:lnTo>
                <a:lnTo>
                  <a:pt x="1037" y="227"/>
                </a:lnTo>
                <a:lnTo>
                  <a:pt x="1035" y="227"/>
                </a:lnTo>
                <a:lnTo>
                  <a:pt x="1035" y="227"/>
                </a:lnTo>
                <a:lnTo>
                  <a:pt x="1031" y="224"/>
                </a:lnTo>
                <a:lnTo>
                  <a:pt x="1027" y="224"/>
                </a:lnTo>
                <a:lnTo>
                  <a:pt x="1025" y="224"/>
                </a:lnTo>
                <a:lnTo>
                  <a:pt x="1025" y="227"/>
                </a:lnTo>
                <a:lnTo>
                  <a:pt x="1020" y="229"/>
                </a:lnTo>
                <a:lnTo>
                  <a:pt x="1016" y="233"/>
                </a:lnTo>
                <a:lnTo>
                  <a:pt x="1014" y="233"/>
                </a:lnTo>
                <a:lnTo>
                  <a:pt x="1010" y="235"/>
                </a:lnTo>
                <a:lnTo>
                  <a:pt x="1010" y="237"/>
                </a:lnTo>
                <a:lnTo>
                  <a:pt x="1010" y="237"/>
                </a:lnTo>
                <a:lnTo>
                  <a:pt x="1010" y="239"/>
                </a:lnTo>
                <a:lnTo>
                  <a:pt x="1010" y="239"/>
                </a:lnTo>
                <a:lnTo>
                  <a:pt x="1012" y="239"/>
                </a:lnTo>
                <a:lnTo>
                  <a:pt x="1016" y="241"/>
                </a:lnTo>
                <a:lnTo>
                  <a:pt x="1018" y="241"/>
                </a:lnTo>
                <a:lnTo>
                  <a:pt x="1023" y="243"/>
                </a:lnTo>
                <a:lnTo>
                  <a:pt x="1023" y="245"/>
                </a:lnTo>
                <a:lnTo>
                  <a:pt x="1023" y="245"/>
                </a:lnTo>
                <a:lnTo>
                  <a:pt x="1023" y="248"/>
                </a:lnTo>
                <a:lnTo>
                  <a:pt x="1023" y="248"/>
                </a:lnTo>
                <a:lnTo>
                  <a:pt x="1016" y="250"/>
                </a:lnTo>
                <a:lnTo>
                  <a:pt x="1016" y="252"/>
                </a:lnTo>
                <a:lnTo>
                  <a:pt x="1029" y="258"/>
                </a:lnTo>
                <a:lnTo>
                  <a:pt x="1029" y="258"/>
                </a:lnTo>
                <a:lnTo>
                  <a:pt x="1031" y="260"/>
                </a:lnTo>
                <a:lnTo>
                  <a:pt x="1031" y="260"/>
                </a:lnTo>
                <a:lnTo>
                  <a:pt x="1029" y="262"/>
                </a:lnTo>
                <a:lnTo>
                  <a:pt x="1029" y="262"/>
                </a:lnTo>
                <a:lnTo>
                  <a:pt x="1027" y="262"/>
                </a:lnTo>
                <a:lnTo>
                  <a:pt x="1008" y="262"/>
                </a:lnTo>
                <a:lnTo>
                  <a:pt x="1004" y="260"/>
                </a:lnTo>
                <a:lnTo>
                  <a:pt x="1002" y="262"/>
                </a:lnTo>
                <a:lnTo>
                  <a:pt x="999" y="262"/>
                </a:lnTo>
                <a:lnTo>
                  <a:pt x="997" y="260"/>
                </a:lnTo>
                <a:lnTo>
                  <a:pt x="995" y="260"/>
                </a:lnTo>
                <a:lnTo>
                  <a:pt x="993" y="258"/>
                </a:lnTo>
                <a:lnTo>
                  <a:pt x="993" y="256"/>
                </a:lnTo>
                <a:lnTo>
                  <a:pt x="993" y="254"/>
                </a:lnTo>
                <a:lnTo>
                  <a:pt x="991" y="254"/>
                </a:lnTo>
                <a:lnTo>
                  <a:pt x="989" y="254"/>
                </a:lnTo>
                <a:lnTo>
                  <a:pt x="987" y="254"/>
                </a:lnTo>
                <a:lnTo>
                  <a:pt x="985" y="254"/>
                </a:lnTo>
                <a:lnTo>
                  <a:pt x="985" y="252"/>
                </a:lnTo>
                <a:lnTo>
                  <a:pt x="985" y="252"/>
                </a:lnTo>
                <a:lnTo>
                  <a:pt x="987" y="252"/>
                </a:lnTo>
                <a:lnTo>
                  <a:pt x="987" y="250"/>
                </a:lnTo>
                <a:lnTo>
                  <a:pt x="981" y="245"/>
                </a:lnTo>
                <a:lnTo>
                  <a:pt x="974" y="241"/>
                </a:lnTo>
                <a:lnTo>
                  <a:pt x="970" y="241"/>
                </a:lnTo>
                <a:lnTo>
                  <a:pt x="968" y="241"/>
                </a:lnTo>
                <a:lnTo>
                  <a:pt x="966" y="241"/>
                </a:lnTo>
                <a:lnTo>
                  <a:pt x="960" y="241"/>
                </a:lnTo>
                <a:lnTo>
                  <a:pt x="958" y="241"/>
                </a:lnTo>
                <a:close/>
                <a:moveTo>
                  <a:pt x="1075" y="201"/>
                </a:moveTo>
                <a:lnTo>
                  <a:pt x="1075" y="201"/>
                </a:lnTo>
                <a:lnTo>
                  <a:pt x="1077" y="204"/>
                </a:lnTo>
                <a:lnTo>
                  <a:pt x="1079" y="208"/>
                </a:lnTo>
                <a:lnTo>
                  <a:pt x="1081" y="210"/>
                </a:lnTo>
                <a:lnTo>
                  <a:pt x="1083" y="212"/>
                </a:lnTo>
                <a:lnTo>
                  <a:pt x="1085" y="214"/>
                </a:lnTo>
                <a:lnTo>
                  <a:pt x="1092" y="214"/>
                </a:lnTo>
                <a:lnTo>
                  <a:pt x="1094" y="214"/>
                </a:lnTo>
                <a:lnTo>
                  <a:pt x="1094" y="214"/>
                </a:lnTo>
                <a:lnTo>
                  <a:pt x="1094" y="212"/>
                </a:lnTo>
                <a:lnTo>
                  <a:pt x="1094" y="210"/>
                </a:lnTo>
                <a:lnTo>
                  <a:pt x="1094" y="210"/>
                </a:lnTo>
                <a:lnTo>
                  <a:pt x="1094" y="208"/>
                </a:lnTo>
                <a:lnTo>
                  <a:pt x="1090" y="206"/>
                </a:lnTo>
                <a:lnTo>
                  <a:pt x="1087" y="206"/>
                </a:lnTo>
                <a:lnTo>
                  <a:pt x="1087" y="206"/>
                </a:lnTo>
                <a:lnTo>
                  <a:pt x="1087" y="204"/>
                </a:lnTo>
                <a:lnTo>
                  <a:pt x="1085" y="201"/>
                </a:lnTo>
                <a:lnTo>
                  <a:pt x="1083" y="199"/>
                </a:lnTo>
                <a:lnTo>
                  <a:pt x="1079" y="197"/>
                </a:lnTo>
                <a:lnTo>
                  <a:pt x="1077" y="195"/>
                </a:lnTo>
                <a:lnTo>
                  <a:pt x="1075" y="195"/>
                </a:lnTo>
                <a:lnTo>
                  <a:pt x="1071" y="195"/>
                </a:lnTo>
                <a:lnTo>
                  <a:pt x="1071" y="197"/>
                </a:lnTo>
                <a:lnTo>
                  <a:pt x="1073" y="199"/>
                </a:lnTo>
                <a:lnTo>
                  <a:pt x="1075" y="201"/>
                </a:lnTo>
                <a:close/>
                <a:moveTo>
                  <a:pt x="968" y="178"/>
                </a:moveTo>
                <a:lnTo>
                  <a:pt x="970" y="178"/>
                </a:lnTo>
                <a:lnTo>
                  <a:pt x="976" y="176"/>
                </a:lnTo>
                <a:lnTo>
                  <a:pt x="983" y="176"/>
                </a:lnTo>
                <a:lnTo>
                  <a:pt x="989" y="178"/>
                </a:lnTo>
                <a:lnTo>
                  <a:pt x="991" y="178"/>
                </a:lnTo>
                <a:lnTo>
                  <a:pt x="993" y="178"/>
                </a:lnTo>
                <a:lnTo>
                  <a:pt x="995" y="178"/>
                </a:lnTo>
                <a:lnTo>
                  <a:pt x="995" y="176"/>
                </a:lnTo>
                <a:lnTo>
                  <a:pt x="997" y="176"/>
                </a:lnTo>
                <a:lnTo>
                  <a:pt x="999" y="176"/>
                </a:lnTo>
                <a:lnTo>
                  <a:pt x="1002" y="178"/>
                </a:lnTo>
                <a:lnTo>
                  <a:pt x="1004" y="178"/>
                </a:lnTo>
                <a:lnTo>
                  <a:pt x="1008" y="178"/>
                </a:lnTo>
                <a:lnTo>
                  <a:pt x="1010" y="178"/>
                </a:lnTo>
                <a:lnTo>
                  <a:pt x="1014" y="178"/>
                </a:lnTo>
                <a:lnTo>
                  <a:pt x="1018" y="178"/>
                </a:lnTo>
                <a:lnTo>
                  <a:pt x="1023" y="178"/>
                </a:lnTo>
                <a:lnTo>
                  <a:pt x="1023" y="178"/>
                </a:lnTo>
                <a:lnTo>
                  <a:pt x="1023" y="176"/>
                </a:lnTo>
                <a:lnTo>
                  <a:pt x="1025" y="174"/>
                </a:lnTo>
                <a:lnTo>
                  <a:pt x="1025" y="174"/>
                </a:lnTo>
                <a:lnTo>
                  <a:pt x="1023" y="172"/>
                </a:lnTo>
                <a:lnTo>
                  <a:pt x="1023" y="170"/>
                </a:lnTo>
                <a:lnTo>
                  <a:pt x="1020" y="170"/>
                </a:lnTo>
                <a:lnTo>
                  <a:pt x="1020" y="170"/>
                </a:lnTo>
                <a:lnTo>
                  <a:pt x="1018" y="170"/>
                </a:lnTo>
                <a:lnTo>
                  <a:pt x="1016" y="168"/>
                </a:lnTo>
                <a:lnTo>
                  <a:pt x="1014" y="166"/>
                </a:lnTo>
                <a:lnTo>
                  <a:pt x="1012" y="166"/>
                </a:lnTo>
                <a:lnTo>
                  <a:pt x="1008" y="164"/>
                </a:lnTo>
                <a:lnTo>
                  <a:pt x="1006" y="164"/>
                </a:lnTo>
                <a:lnTo>
                  <a:pt x="1002" y="166"/>
                </a:lnTo>
                <a:lnTo>
                  <a:pt x="999" y="166"/>
                </a:lnTo>
                <a:lnTo>
                  <a:pt x="993" y="168"/>
                </a:lnTo>
                <a:lnTo>
                  <a:pt x="991" y="170"/>
                </a:lnTo>
                <a:lnTo>
                  <a:pt x="989" y="170"/>
                </a:lnTo>
                <a:lnTo>
                  <a:pt x="983" y="170"/>
                </a:lnTo>
                <a:lnTo>
                  <a:pt x="976" y="172"/>
                </a:lnTo>
                <a:lnTo>
                  <a:pt x="972" y="174"/>
                </a:lnTo>
                <a:lnTo>
                  <a:pt x="968" y="174"/>
                </a:lnTo>
                <a:lnTo>
                  <a:pt x="966" y="176"/>
                </a:lnTo>
                <a:lnTo>
                  <a:pt x="966" y="178"/>
                </a:lnTo>
                <a:lnTo>
                  <a:pt x="968" y="178"/>
                </a:lnTo>
                <a:lnTo>
                  <a:pt x="968" y="178"/>
                </a:lnTo>
                <a:close/>
                <a:moveTo>
                  <a:pt x="1079" y="155"/>
                </a:moveTo>
                <a:lnTo>
                  <a:pt x="1081" y="155"/>
                </a:lnTo>
                <a:lnTo>
                  <a:pt x="1087" y="155"/>
                </a:lnTo>
                <a:lnTo>
                  <a:pt x="1090" y="155"/>
                </a:lnTo>
                <a:lnTo>
                  <a:pt x="1090" y="157"/>
                </a:lnTo>
                <a:lnTo>
                  <a:pt x="1087" y="159"/>
                </a:lnTo>
                <a:lnTo>
                  <a:pt x="1087" y="162"/>
                </a:lnTo>
                <a:lnTo>
                  <a:pt x="1087" y="162"/>
                </a:lnTo>
                <a:lnTo>
                  <a:pt x="1087" y="162"/>
                </a:lnTo>
                <a:lnTo>
                  <a:pt x="1090" y="162"/>
                </a:lnTo>
                <a:lnTo>
                  <a:pt x="1090" y="162"/>
                </a:lnTo>
                <a:lnTo>
                  <a:pt x="1096" y="157"/>
                </a:lnTo>
                <a:lnTo>
                  <a:pt x="1098" y="157"/>
                </a:lnTo>
                <a:lnTo>
                  <a:pt x="1100" y="157"/>
                </a:lnTo>
                <a:lnTo>
                  <a:pt x="1100" y="157"/>
                </a:lnTo>
                <a:lnTo>
                  <a:pt x="1102" y="159"/>
                </a:lnTo>
                <a:lnTo>
                  <a:pt x="1102" y="159"/>
                </a:lnTo>
                <a:lnTo>
                  <a:pt x="1098" y="162"/>
                </a:lnTo>
                <a:lnTo>
                  <a:pt x="1098" y="164"/>
                </a:lnTo>
                <a:lnTo>
                  <a:pt x="1098" y="164"/>
                </a:lnTo>
                <a:lnTo>
                  <a:pt x="1100" y="164"/>
                </a:lnTo>
                <a:lnTo>
                  <a:pt x="1108" y="164"/>
                </a:lnTo>
                <a:lnTo>
                  <a:pt x="1111" y="164"/>
                </a:lnTo>
                <a:lnTo>
                  <a:pt x="1111" y="166"/>
                </a:lnTo>
                <a:lnTo>
                  <a:pt x="1106" y="166"/>
                </a:lnTo>
                <a:lnTo>
                  <a:pt x="1102" y="168"/>
                </a:lnTo>
                <a:lnTo>
                  <a:pt x="1100" y="168"/>
                </a:lnTo>
                <a:lnTo>
                  <a:pt x="1106" y="168"/>
                </a:lnTo>
                <a:lnTo>
                  <a:pt x="1108" y="170"/>
                </a:lnTo>
                <a:lnTo>
                  <a:pt x="1106" y="170"/>
                </a:lnTo>
                <a:lnTo>
                  <a:pt x="1104" y="172"/>
                </a:lnTo>
                <a:lnTo>
                  <a:pt x="1098" y="170"/>
                </a:lnTo>
                <a:lnTo>
                  <a:pt x="1090" y="170"/>
                </a:lnTo>
                <a:lnTo>
                  <a:pt x="1090" y="170"/>
                </a:lnTo>
                <a:lnTo>
                  <a:pt x="1087" y="170"/>
                </a:lnTo>
                <a:lnTo>
                  <a:pt x="1087" y="172"/>
                </a:lnTo>
                <a:lnTo>
                  <a:pt x="1087" y="174"/>
                </a:lnTo>
                <a:lnTo>
                  <a:pt x="1087" y="176"/>
                </a:lnTo>
                <a:lnTo>
                  <a:pt x="1090" y="176"/>
                </a:lnTo>
                <a:lnTo>
                  <a:pt x="1094" y="178"/>
                </a:lnTo>
                <a:lnTo>
                  <a:pt x="1096" y="180"/>
                </a:lnTo>
                <a:lnTo>
                  <a:pt x="1102" y="180"/>
                </a:lnTo>
                <a:lnTo>
                  <a:pt x="1106" y="178"/>
                </a:lnTo>
                <a:lnTo>
                  <a:pt x="1119" y="176"/>
                </a:lnTo>
                <a:lnTo>
                  <a:pt x="1119" y="178"/>
                </a:lnTo>
                <a:lnTo>
                  <a:pt x="1119" y="178"/>
                </a:lnTo>
                <a:lnTo>
                  <a:pt x="1119" y="178"/>
                </a:lnTo>
                <a:lnTo>
                  <a:pt x="1121" y="180"/>
                </a:lnTo>
                <a:lnTo>
                  <a:pt x="1121" y="180"/>
                </a:lnTo>
                <a:lnTo>
                  <a:pt x="1125" y="178"/>
                </a:lnTo>
                <a:lnTo>
                  <a:pt x="1129" y="178"/>
                </a:lnTo>
                <a:lnTo>
                  <a:pt x="1131" y="180"/>
                </a:lnTo>
                <a:lnTo>
                  <a:pt x="1140" y="183"/>
                </a:lnTo>
                <a:lnTo>
                  <a:pt x="1144" y="183"/>
                </a:lnTo>
                <a:lnTo>
                  <a:pt x="1146" y="185"/>
                </a:lnTo>
                <a:lnTo>
                  <a:pt x="1146" y="185"/>
                </a:lnTo>
                <a:lnTo>
                  <a:pt x="1148" y="185"/>
                </a:lnTo>
                <a:lnTo>
                  <a:pt x="1148" y="189"/>
                </a:lnTo>
                <a:lnTo>
                  <a:pt x="1148" y="189"/>
                </a:lnTo>
                <a:lnTo>
                  <a:pt x="1148" y="191"/>
                </a:lnTo>
                <a:lnTo>
                  <a:pt x="1150" y="191"/>
                </a:lnTo>
                <a:lnTo>
                  <a:pt x="1155" y="193"/>
                </a:lnTo>
                <a:lnTo>
                  <a:pt x="1159" y="195"/>
                </a:lnTo>
                <a:lnTo>
                  <a:pt x="1163" y="193"/>
                </a:lnTo>
                <a:lnTo>
                  <a:pt x="1169" y="193"/>
                </a:lnTo>
                <a:lnTo>
                  <a:pt x="1171" y="193"/>
                </a:lnTo>
                <a:lnTo>
                  <a:pt x="1171" y="191"/>
                </a:lnTo>
                <a:lnTo>
                  <a:pt x="1173" y="189"/>
                </a:lnTo>
                <a:lnTo>
                  <a:pt x="1173" y="189"/>
                </a:lnTo>
                <a:lnTo>
                  <a:pt x="1173" y="187"/>
                </a:lnTo>
                <a:lnTo>
                  <a:pt x="1173" y="185"/>
                </a:lnTo>
                <a:lnTo>
                  <a:pt x="1171" y="185"/>
                </a:lnTo>
                <a:lnTo>
                  <a:pt x="1165" y="178"/>
                </a:lnTo>
                <a:lnTo>
                  <a:pt x="1163" y="178"/>
                </a:lnTo>
                <a:lnTo>
                  <a:pt x="1163" y="178"/>
                </a:lnTo>
                <a:lnTo>
                  <a:pt x="1163" y="176"/>
                </a:lnTo>
                <a:lnTo>
                  <a:pt x="1163" y="176"/>
                </a:lnTo>
                <a:lnTo>
                  <a:pt x="1161" y="174"/>
                </a:lnTo>
                <a:lnTo>
                  <a:pt x="1161" y="174"/>
                </a:lnTo>
                <a:lnTo>
                  <a:pt x="1163" y="172"/>
                </a:lnTo>
                <a:lnTo>
                  <a:pt x="1165" y="170"/>
                </a:lnTo>
                <a:lnTo>
                  <a:pt x="1165" y="170"/>
                </a:lnTo>
                <a:lnTo>
                  <a:pt x="1165" y="170"/>
                </a:lnTo>
                <a:lnTo>
                  <a:pt x="1163" y="168"/>
                </a:lnTo>
                <a:lnTo>
                  <a:pt x="1159" y="166"/>
                </a:lnTo>
                <a:lnTo>
                  <a:pt x="1152" y="162"/>
                </a:lnTo>
                <a:lnTo>
                  <a:pt x="1146" y="164"/>
                </a:lnTo>
                <a:lnTo>
                  <a:pt x="1142" y="164"/>
                </a:lnTo>
                <a:lnTo>
                  <a:pt x="1142" y="162"/>
                </a:lnTo>
                <a:lnTo>
                  <a:pt x="1142" y="162"/>
                </a:lnTo>
                <a:lnTo>
                  <a:pt x="1144" y="159"/>
                </a:lnTo>
                <a:lnTo>
                  <a:pt x="1144" y="157"/>
                </a:lnTo>
                <a:lnTo>
                  <a:pt x="1144" y="157"/>
                </a:lnTo>
                <a:lnTo>
                  <a:pt x="1142" y="157"/>
                </a:lnTo>
                <a:lnTo>
                  <a:pt x="1140" y="157"/>
                </a:lnTo>
                <a:lnTo>
                  <a:pt x="1134" y="153"/>
                </a:lnTo>
                <a:lnTo>
                  <a:pt x="1131" y="153"/>
                </a:lnTo>
                <a:lnTo>
                  <a:pt x="1129" y="153"/>
                </a:lnTo>
                <a:lnTo>
                  <a:pt x="1127" y="155"/>
                </a:lnTo>
                <a:lnTo>
                  <a:pt x="1125" y="155"/>
                </a:lnTo>
                <a:lnTo>
                  <a:pt x="1123" y="157"/>
                </a:lnTo>
                <a:lnTo>
                  <a:pt x="1123" y="159"/>
                </a:lnTo>
                <a:lnTo>
                  <a:pt x="1123" y="159"/>
                </a:lnTo>
                <a:lnTo>
                  <a:pt x="1121" y="159"/>
                </a:lnTo>
                <a:lnTo>
                  <a:pt x="1121" y="159"/>
                </a:lnTo>
                <a:lnTo>
                  <a:pt x="1121" y="159"/>
                </a:lnTo>
                <a:lnTo>
                  <a:pt x="1121" y="157"/>
                </a:lnTo>
                <a:lnTo>
                  <a:pt x="1119" y="157"/>
                </a:lnTo>
                <a:lnTo>
                  <a:pt x="1121" y="157"/>
                </a:lnTo>
                <a:lnTo>
                  <a:pt x="1121" y="155"/>
                </a:lnTo>
                <a:lnTo>
                  <a:pt x="1121" y="155"/>
                </a:lnTo>
                <a:lnTo>
                  <a:pt x="1121" y="153"/>
                </a:lnTo>
                <a:lnTo>
                  <a:pt x="1121" y="153"/>
                </a:lnTo>
                <a:lnTo>
                  <a:pt x="1117" y="149"/>
                </a:lnTo>
                <a:lnTo>
                  <a:pt x="1113" y="147"/>
                </a:lnTo>
                <a:lnTo>
                  <a:pt x="1108" y="147"/>
                </a:lnTo>
                <a:lnTo>
                  <a:pt x="1106" y="145"/>
                </a:lnTo>
                <a:lnTo>
                  <a:pt x="1102" y="145"/>
                </a:lnTo>
                <a:lnTo>
                  <a:pt x="1090" y="147"/>
                </a:lnTo>
                <a:lnTo>
                  <a:pt x="1081" y="147"/>
                </a:lnTo>
                <a:lnTo>
                  <a:pt x="1081" y="147"/>
                </a:lnTo>
                <a:lnTo>
                  <a:pt x="1079" y="149"/>
                </a:lnTo>
                <a:lnTo>
                  <a:pt x="1079" y="151"/>
                </a:lnTo>
                <a:lnTo>
                  <a:pt x="1079" y="153"/>
                </a:lnTo>
                <a:lnTo>
                  <a:pt x="1079" y="155"/>
                </a:lnTo>
                <a:lnTo>
                  <a:pt x="1079" y="155"/>
                </a:lnTo>
                <a:close/>
                <a:moveTo>
                  <a:pt x="1196" y="292"/>
                </a:moveTo>
                <a:lnTo>
                  <a:pt x="1199" y="289"/>
                </a:lnTo>
                <a:lnTo>
                  <a:pt x="1199" y="289"/>
                </a:lnTo>
                <a:lnTo>
                  <a:pt x="1199" y="289"/>
                </a:lnTo>
                <a:lnTo>
                  <a:pt x="1196" y="287"/>
                </a:lnTo>
                <a:lnTo>
                  <a:pt x="1194" y="289"/>
                </a:lnTo>
                <a:lnTo>
                  <a:pt x="1192" y="292"/>
                </a:lnTo>
                <a:lnTo>
                  <a:pt x="1192" y="292"/>
                </a:lnTo>
                <a:lnTo>
                  <a:pt x="1192" y="292"/>
                </a:lnTo>
                <a:lnTo>
                  <a:pt x="1196" y="292"/>
                </a:lnTo>
                <a:close/>
                <a:moveTo>
                  <a:pt x="5016" y="2426"/>
                </a:moveTo>
                <a:lnTo>
                  <a:pt x="5014" y="2426"/>
                </a:lnTo>
                <a:lnTo>
                  <a:pt x="5014" y="2426"/>
                </a:lnTo>
                <a:lnTo>
                  <a:pt x="5014" y="2428"/>
                </a:lnTo>
                <a:lnTo>
                  <a:pt x="5012" y="2430"/>
                </a:lnTo>
                <a:lnTo>
                  <a:pt x="5012" y="2430"/>
                </a:lnTo>
                <a:lnTo>
                  <a:pt x="5012" y="2430"/>
                </a:lnTo>
                <a:lnTo>
                  <a:pt x="5012" y="2430"/>
                </a:lnTo>
                <a:lnTo>
                  <a:pt x="5012" y="2430"/>
                </a:lnTo>
                <a:lnTo>
                  <a:pt x="5014" y="2430"/>
                </a:lnTo>
                <a:lnTo>
                  <a:pt x="5014" y="2430"/>
                </a:lnTo>
                <a:lnTo>
                  <a:pt x="5016" y="2432"/>
                </a:lnTo>
                <a:lnTo>
                  <a:pt x="5016" y="2432"/>
                </a:lnTo>
                <a:lnTo>
                  <a:pt x="5016" y="2430"/>
                </a:lnTo>
                <a:lnTo>
                  <a:pt x="5016" y="2430"/>
                </a:lnTo>
                <a:lnTo>
                  <a:pt x="5016" y="2428"/>
                </a:lnTo>
                <a:lnTo>
                  <a:pt x="5016" y="2428"/>
                </a:lnTo>
                <a:lnTo>
                  <a:pt x="5016" y="2428"/>
                </a:lnTo>
                <a:lnTo>
                  <a:pt x="5016" y="2428"/>
                </a:lnTo>
                <a:lnTo>
                  <a:pt x="5016" y="2426"/>
                </a:lnTo>
                <a:lnTo>
                  <a:pt x="5016" y="2426"/>
                </a:lnTo>
                <a:lnTo>
                  <a:pt x="5016" y="2426"/>
                </a:lnTo>
                <a:lnTo>
                  <a:pt x="5016" y="2426"/>
                </a:lnTo>
                <a:close/>
                <a:moveTo>
                  <a:pt x="4993" y="671"/>
                </a:moveTo>
                <a:lnTo>
                  <a:pt x="4993" y="669"/>
                </a:lnTo>
                <a:lnTo>
                  <a:pt x="4993" y="665"/>
                </a:lnTo>
                <a:lnTo>
                  <a:pt x="4991" y="663"/>
                </a:lnTo>
                <a:lnTo>
                  <a:pt x="4991" y="663"/>
                </a:lnTo>
                <a:lnTo>
                  <a:pt x="4987" y="667"/>
                </a:lnTo>
                <a:lnTo>
                  <a:pt x="4981" y="667"/>
                </a:lnTo>
                <a:lnTo>
                  <a:pt x="4981" y="669"/>
                </a:lnTo>
                <a:lnTo>
                  <a:pt x="4981" y="669"/>
                </a:lnTo>
                <a:lnTo>
                  <a:pt x="4981" y="673"/>
                </a:lnTo>
                <a:lnTo>
                  <a:pt x="4978" y="675"/>
                </a:lnTo>
                <a:lnTo>
                  <a:pt x="4974" y="677"/>
                </a:lnTo>
                <a:lnTo>
                  <a:pt x="4976" y="677"/>
                </a:lnTo>
                <a:lnTo>
                  <a:pt x="4976" y="677"/>
                </a:lnTo>
                <a:lnTo>
                  <a:pt x="4976" y="679"/>
                </a:lnTo>
                <a:lnTo>
                  <a:pt x="4978" y="677"/>
                </a:lnTo>
                <a:lnTo>
                  <a:pt x="4983" y="673"/>
                </a:lnTo>
                <a:lnTo>
                  <a:pt x="4987" y="671"/>
                </a:lnTo>
                <a:lnTo>
                  <a:pt x="4993" y="671"/>
                </a:lnTo>
                <a:close/>
                <a:moveTo>
                  <a:pt x="5022" y="1799"/>
                </a:moveTo>
                <a:lnTo>
                  <a:pt x="5025" y="1799"/>
                </a:lnTo>
                <a:lnTo>
                  <a:pt x="5025" y="1799"/>
                </a:lnTo>
                <a:lnTo>
                  <a:pt x="5027" y="1799"/>
                </a:lnTo>
                <a:lnTo>
                  <a:pt x="5025" y="1799"/>
                </a:lnTo>
                <a:lnTo>
                  <a:pt x="5025" y="1799"/>
                </a:lnTo>
                <a:lnTo>
                  <a:pt x="5025" y="1799"/>
                </a:lnTo>
                <a:lnTo>
                  <a:pt x="5022" y="1799"/>
                </a:lnTo>
                <a:close/>
                <a:moveTo>
                  <a:pt x="5016" y="744"/>
                </a:moveTo>
                <a:lnTo>
                  <a:pt x="5012" y="742"/>
                </a:lnTo>
                <a:lnTo>
                  <a:pt x="5010" y="744"/>
                </a:lnTo>
                <a:lnTo>
                  <a:pt x="5010" y="744"/>
                </a:lnTo>
                <a:lnTo>
                  <a:pt x="5012" y="747"/>
                </a:lnTo>
                <a:lnTo>
                  <a:pt x="5014" y="747"/>
                </a:lnTo>
                <a:lnTo>
                  <a:pt x="5014" y="749"/>
                </a:lnTo>
                <a:lnTo>
                  <a:pt x="5014" y="749"/>
                </a:lnTo>
                <a:lnTo>
                  <a:pt x="5016" y="751"/>
                </a:lnTo>
                <a:lnTo>
                  <a:pt x="5018" y="753"/>
                </a:lnTo>
                <a:lnTo>
                  <a:pt x="5018" y="753"/>
                </a:lnTo>
                <a:lnTo>
                  <a:pt x="5018" y="753"/>
                </a:lnTo>
                <a:lnTo>
                  <a:pt x="5020" y="755"/>
                </a:lnTo>
                <a:lnTo>
                  <a:pt x="5022" y="757"/>
                </a:lnTo>
                <a:lnTo>
                  <a:pt x="5022" y="753"/>
                </a:lnTo>
                <a:lnTo>
                  <a:pt x="5020" y="753"/>
                </a:lnTo>
                <a:lnTo>
                  <a:pt x="5020" y="751"/>
                </a:lnTo>
                <a:lnTo>
                  <a:pt x="5018" y="751"/>
                </a:lnTo>
                <a:lnTo>
                  <a:pt x="5016" y="747"/>
                </a:lnTo>
                <a:lnTo>
                  <a:pt x="5016" y="744"/>
                </a:lnTo>
                <a:lnTo>
                  <a:pt x="5016" y="744"/>
                </a:lnTo>
                <a:lnTo>
                  <a:pt x="5016" y="744"/>
                </a:lnTo>
                <a:close/>
                <a:moveTo>
                  <a:pt x="5020" y="1956"/>
                </a:moveTo>
                <a:lnTo>
                  <a:pt x="5025" y="1958"/>
                </a:lnTo>
                <a:lnTo>
                  <a:pt x="5025" y="1958"/>
                </a:lnTo>
                <a:lnTo>
                  <a:pt x="5027" y="1958"/>
                </a:lnTo>
                <a:lnTo>
                  <a:pt x="5027" y="1956"/>
                </a:lnTo>
                <a:lnTo>
                  <a:pt x="5027" y="1956"/>
                </a:lnTo>
                <a:lnTo>
                  <a:pt x="5027" y="1954"/>
                </a:lnTo>
                <a:lnTo>
                  <a:pt x="5025" y="1952"/>
                </a:lnTo>
                <a:lnTo>
                  <a:pt x="5022" y="1952"/>
                </a:lnTo>
                <a:lnTo>
                  <a:pt x="5020" y="1950"/>
                </a:lnTo>
                <a:lnTo>
                  <a:pt x="5020" y="1948"/>
                </a:lnTo>
                <a:lnTo>
                  <a:pt x="5016" y="1946"/>
                </a:lnTo>
                <a:lnTo>
                  <a:pt x="5014" y="1944"/>
                </a:lnTo>
                <a:lnTo>
                  <a:pt x="5012" y="1944"/>
                </a:lnTo>
                <a:lnTo>
                  <a:pt x="5010" y="1944"/>
                </a:lnTo>
                <a:lnTo>
                  <a:pt x="5010" y="1941"/>
                </a:lnTo>
                <a:lnTo>
                  <a:pt x="5010" y="1941"/>
                </a:lnTo>
                <a:lnTo>
                  <a:pt x="5008" y="1941"/>
                </a:lnTo>
                <a:lnTo>
                  <a:pt x="5006" y="1939"/>
                </a:lnTo>
                <a:lnTo>
                  <a:pt x="5004" y="1937"/>
                </a:lnTo>
                <a:lnTo>
                  <a:pt x="5004" y="1937"/>
                </a:lnTo>
                <a:lnTo>
                  <a:pt x="5004" y="1937"/>
                </a:lnTo>
                <a:lnTo>
                  <a:pt x="5004" y="1935"/>
                </a:lnTo>
                <a:lnTo>
                  <a:pt x="5004" y="1935"/>
                </a:lnTo>
                <a:lnTo>
                  <a:pt x="5001" y="1935"/>
                </a:lnTo>
                <a:lnTo>
                  <a:pt x="5001" y="1933"/>
                </a:lnTo>
                <a:lnTo>
                  <a:pt x="4999" y="1933"/>
                </a:lnTo>
                <a:lnTo>
                  <a:pt x="4997" y="1933"/>
                </a:lnTo>
                <a:lnTo>
                  <a:pt x="4993" y="1927"/>
                </a:lnTo>
                <a:lnTo>
                  <a:pt x="4989" y="1927"/>
                </a:lnTo>
                <a:lnTo>
                  <a:pt x="4989" y="1927"/>
                </a:lnTo>
                <a:lnTo>
                  <a:pt x="4987" y="1925"/>
                </a:lnTo>
                <a:lnTo>
                  <a:pt x="4985" y="1925"/>
                </a:lnTo>
                <a:lnTo>
                  <a:pt x="4985" y="1925"/>
                </a:lnTo>
                <a:lnTo>
                  <a:pt x="4985" y="1925"/>
                </a:lnTo>
                <a:lnTo>
                  <a:pt x="4985" y="1927"/>
                </a:lnTo>
                <a:lnTo>
                  <a:pt x="4985" y="1927"/>
                </a:lnTo>
                <a:lnTo>
                  <a:pt x="4987" y="1927"/>
                </a:lnTo>
                <a:lnTo>
                  <a:pt x="4987" y="1929"/>
                </a:lnTo>
                <a:lnTo>
                  <a:pt x="4987" y="1929"/>
                </a:lnTo>
                <a:lnTo>
                  <a:pt x="4989" y="1931"/>
                </a:lnTo>
                <a:lnTo>
                  <a:pt x="4989" y="1933"/>
                </a:lnTo>
                <a:lnTo>
                  <a:pt x="4991" y="1935"/>
                </a:lnTo>
                <a:lnTo>
                  <a:pt x="4991" y="1935"/>
                </a:lnTo>
                <a:lnTo>
                  <a:pt x="4993" y="1937"/>
                </a:lnTo>
                <a:lnTo>
                  <a:pt x="4995" y="1939"/>
                </a:lnTo>
                <a:lnTo>
                  <a:pt x="4997" y="1941"/>
                </a:lnTo>
                <a:lnTo>
                  <a:pt x="4997" y="1941"/>
                </a:lnTo>
                <a:lnTo>
                  <a:pt x="5001" y="1946"/>
                </a:lnTo>
                <a:lnTo>
                  <a:pt x="5004" y="1946"/>
                </a:lnTo>
                <a:lnTo>
                  <a:pt x="5004" y="1946"/>
                </a:lnTo>
                <a:lnTo>
                  <a:pt x="5008" y="1948"/>
                </a:lnTo>
                <a:lnTo>
                  <a:pt x="5010" y="1948"/>
                </a:lnTo>
                <a:lnTo>
                  <a:pt x="5010" y="1950"/>
                </a:lnTo>
                <a:lnTo>
                  <a:pt x="5012" y="1950"/>
                </a:lnTo>
                <a:lnTo>
                  <a:pt x="5014" y="1952"/>
                </a:lnTo>
                <a:lnTo>
                  <a:pt x="5014" y="1952"/>
                </a:lnTo>
                <a:lnTo>
                  <a:pt x="5014" y="1952"/>
                </a:lnTo>
                <a:lnTo>
                  <a:pt x="5016" y="1954"/>
                </a:lnTo>
                <a:lnTo>
                  <a:pt x="5016" y="1954"/>
                </a:lnTo>
                <a:lnTo>
                  <a:pt x="5018" y="1954"/>
                </a:lnTo>
                <a:lnTo>
                  <a:pt x="5018" y="1956"/>
                </a:lnTo>
                <a:lnTo>
                  <a:pt x="5020" y="1956"/>
                </a:lnTo>
                <a:lnTo>
                  <a:pt x="5020" y="1956"/>
                </a:lnTo>
                <a:lnTo>
                  <a:pt x="5020" y="1956"/>
                </a:lnTo>
                <a:close/>
                <a:moveTo>
                  <a:pt x="4968" y="1554"/>
                </a:moveTo>
                <a:lnTo>
                  <a:pt x="4968" y="1556"/>
                </a:lnTo>
                <a:lnTo>
                  <a:pt x="4968" y="1556"/>
                </a:lnTo>
                <a:lnTo>
                  <a:pt x="4970" y="1556"/>
                </a:lnTo>
                <a:lnTo>
                  <a:pt x="4968" y="1554"/>
                </a:lnTo>
                <a:lnTo>
                  <a:pt x="4968" y="1554"/>
                </a:lnTo>
                <a:close/>
                <a:moveTo>
                  <a:pt x="4945" y="1770"/>
                </a:moveTo>
                <a:lnTo>
                  <a:pt x="4945" y="1770"/>
                </a:lnTo>
                <a:lnTo>
                  <a:pt x="4945" y="1767"/>
                </a:lnTo>
                <a:lnTo>
                  <a:pt x="4945" y="1765"/>
                </a:lnTo>
                <a:lnTo>
                  <a:pt x="4943" y="1763"/>
                </a:lnTo>
                <a:lnTo>
                  <a:pt x="4943" y="1763"/>
                </a:lnTo>
                <a:lnTo>
                  <a:pt x="4943" y="1761"/>
                </a:lnTo>
                <a:lnTo>
                  <a:pt x="4943" y="1759"/>
                </a:lnTo>
                <a:lnTo>
                  <a:pt x="4941" y="1759"/>
                </a:lnTo>
                <a:lnTo>
                  <a:pt x="4941" y="1759"/>
                </a:lnTo>
                <a:lnTo>
                  <a:pt x="4939" y="1757"/>
                </a:lnTo>
                <a:lnTo>
                  <a:pt x="4939" y="1757"/>
                </a:lnTo>
                <a:lnTo>
                  <a:pt x="4941" y="1755"/>
                </a:lnTo>
                <a:lnTo>
                  <a:pt x="4941" y="1755"/>
                </a:lnTo>
                <a:lnTo>
                  <a:pt x="4937" y="1751"/>
                </a:lnTo>
                <a:lnTo>
                  <a:pt x="4937" y="1751"/>
                </a:lnTo>
                <a:lnTo>
                  <a:pt x="4937" y="1751"/>
                </a:lnTo>
                <a:lnTo>
                  <a:pt x="4934" y="1751"/>
                </a:lnTo>
                <a:lnTo>
                  <a:pt x="4934" y="1751"/>
                </a:lnTo>
                <a:lnTo>
                  <a:pt x="4934" y="1751"/>
                </a:lnTo>
                <a:lnTo>
                  <a:pt x="4937" y="1755"/>
                </a:lnTo>
                <a:lnTo>
                  <a:pt x="4934" y="1755"/>
                </a:lnTo>
                <a:lnTo>
                  <a:pt x="4937" y="1759"/>
                </a:lnTo>
                <a:lnTo>
                  <a:pt x="4939" y="1763"/>
                </a:lnTo>
                <a:lnTo>
                  <a:pt x="4941" y="1765"/>
                </a:lnTo>
                <a:lnTo>
                  <a:pt x="4941" y="1765"/>
                </a:lnTo>
                <a:lnTo>
                  <a:pt x="4943" y="1765"/>
                </a:lnTo>
                <a:lnTo>
                  <a:pt x="4945" y="1770"/>
                </a:lnTo>
                <a:lnTo>
                  <a:pt x="4945" y="1770"/>
                </a:lnTo>
                <a:close/>
                <a:moveTo>
                  <a:pt x="4960" y="1786"/>
                </a:moveTo>
                <a:lnTo>
                  <a:pt x="4957" y="1782"/>
                </a:lnTo>
                <a:lnTo>
                  <a:pt x="4955" y="1782"/>
                </a:lnTo>
                <a:lnTo>
                  <a:pt x="4955" y="1782"/>
                </a:lnTo>
                <a:lnTo>
                  <a:pt x="4953" y="1782"/>
                </a:lnTo>
                <a:lnTo>
                  <a:pt x="4953" y="1782"/>
                </a:lnTo>
                <a:lnTo>
                  <a:pt x="4951" y="1780"/>
                </a:lnTo>
                <a:lnTo>
                  <a:pt x="4951" y="1780"/>
                </a:lnTo>
                <a:lnTo>
                  <a:pt x="4949" y="1780"/>
                </a:lnTo>
                <a:lnTo>
                  <a:pt x="4947" y="1778"/>
                </a:lnTo>
                <a:lnTo>
                  <a:pt x="4945" y="1778"/>
                </a:lnTo>
                <a:lnTo>
                  <a:pt x="4945" y="1778"/>
                </a:lnTo>
                <a:lnTo>
                  <a:pt x="4945" y="1780"/>
                </a:lnTo>
                <a:lnTo>
                  <a:pt x="4945" y="1780"/>
                </a:lnTo>
                <a:lnTo>
                  <a:pt x="4945" y="1780"/>
                </a:lnTo>
                <a:lnTo>
                  <a:pt x="4947" y="1780"/>
                </a:lnTo>
                <a:lnTo>
                  <a:pt x="4947" y="1782"/>
                </a:lnTo>
                <a:lnTo>
                  <a:pt x="4947" y="1782"/>
                </a:lnTo>
                <a:lnTo>
                  <a:pt x="4947" y="1784"/>
                </a:lnTo>
                <a:lnTo>
                  <a:pt x="4951" y="1786"/>
                </a:lnTo>
                <a:lnTo>
                  <a:pt x="4953" y="1786"/>
                </a:lnTo>
                <a:lnTo>
                  <a:pt x="4955" y="1786"/>
                </a:lnTo>
                <a:lnTo>
                  <a:pt x="4955" y="1786"/>
                </a:lnTo>
                <a:lnTo>
                  <a:pt x="4957" y="1786"/>
                </a:lnTo>
                <a:lnTo>
                  <a:pt x="4960" y="1786"/>
                </a:lnTo>
                <a:lnTo>
                  <a:pt x="4960" y="1786"/>
                </a:lnTo>
                <a:lnTo>
                  <a:pt x="4960" y="1786"/>
                </a:lnTo>
                <a:lnTo>
                  <a:pt x="4960" y="1786"/>
                </a:lnTo>
                <a:close/>
                <a:moveTo>
                  <a:pt x="4930" y="1763"/>
                </a:moveTo>
                <a:lnTo>
                  <a:pt x="4930" y="1763"/>
                </a:lnTo>
                <a:lnTo>
                  <a:pt x="4930" y="1763"/>
                </a:lnTo>
                <a:lnTo>
                  <a:pt x="4930" y="1763"/>
                </a:lnTo>
                <a:lnTo>
                  <a:pt x="4930" y="1763"/>
                </a:lnTo>
                <a:lnTo>
                  <a:pt x="4932" y="1763"/>
                </a:lnTo>
                <a:lnTo>
                  <a:pt x="4930" y="1761"/>
                </a:lnTo>
                <a:lnTo>
                  <a:pt x="4930" y="1761"/>
                </a:lnTo>
                <a:lnTo>
                  <a:pt x="4928" y="1761"/>
                </a:lnTo>
                <a:lnTo>
                  <a:pt x="4928" y="1761"/>
                </a:lnTo>
                <a:lnTo>
                  <a:pt x="4926" y="1761"/>
                </a:lnTo>
                <a:lnTo>
                  <a:pt x="4928" y="1761"/>
                </a:lnTo>
                <a:lnTo>
                  <a:pt x="4928" y="1761"/>
                </a:lnTo>
                <a:lnTo>
                  <a:pt x="4930" y="1763"/>
                </a:lnTo>
                <a:close/>
                <a:moveTo>
                  <a:pt x="4947" y="1770"/>
                </a:moveTo>
                <a:lnTo>
                  <a:pt x="4947" y="1772"/>
                </a:lnTo>
                <a:lnTo>
                  <a:pt x="4947" y="1772"/>
                </a:lnTo>
                <a:lnTo>
                  <a:pt x="4949" y="1772"/>
                </a:lnTo>
                <a:lnTo>
                  <a:pt x="4949" y="1772"/>
                </a:lnTo>
                <a:lnTo>
                  <a:pt x="4949" y="1770"/>
                </a:lnTo>
                <a:lnTo>
                  <a:pt x="4947" y="1765"/>
                </a:lnTo>
                <a:lnTo>
                  <a:pt x="4945" y="1765"/>
                </a:lnTo>
                <a:lnTo>
                  <a:pt x="4947" y="1767"/>
                </a:lnTo>
                <a:lnTo>
                  <a:pt x="4947" y="1767"/>
                </a:lnTo>
                <a:lnTo>
                  <a:pt x="4947" y="1770"/>
                </a:lnTo>
                <a:lnTo>
                  <a:pt x="4947" y="1770"/>
                </a:lnTo>
                <a:close/>
                <a:moveTo>
                  <a:pt x="5043" y="1847"/>
                </a:moveTo>
                <a:lnTo>
                  <a:pt x="5043" y="1847"/>
                </a:lnTo>
                <a:lnTo>
                  <a:pt x="5043" y="1849"/>
                </a:lnTo>
                <a:lnTo>
                  <a:pt x="5043" y="1853"/>
                </a:lnTo>
                <a:lnTo>
                  <a:pt x="5043" y="1853"/>
                </a:lnTo>
                <a:lnTo>
                  <a:pt x="5043" y="1853"/>
                </a:lnTo>
                <a:lnTo>
                  <a:pt x="5043" y="1851"/>
                </a:lnTo>
                <a:lnTo>
                  <a:pt x="5043" y="1847"/>
                </a:lnTo>
                <a:close/>
                <a:moveTo>
                  <a:pt x="5048" y="1889"/>
                </a:moveTo>
                <a:lnTo>
                  <a:pt x="5050" y="1889"/>
                </a:lnTo>
                <a:lnTo>
                  <a:pt x="5050" y="1887"/>
                </a:lnTo>
                <a:lnTo>
                  <a:pt x="5050" y="1887"/>
                </a:lnTo>
                <a:lnTo>
                  <a:pt x="5048" y="1885"/>
                </a:lnTo>
                <a:lnTo>
                  <a:pt x="5045" y="1885"/>
                </a:lnTo>
                <a:lnTo>
                  <a:pt x="5045" y="1885"/>
                </a:lnTo>
                <a:lnTo>
                  <a:pt x="5045" y="1885"/>
                </a:lnTo>
                <a:lnTo>
                  <a:pt x="5045" y="1885"/>
                </a:lnTo>
                <a:lnTo>
                  <a:pt x="5043" y="1887"/>
                </a:lnTo>
                <a:lnTo>
                  <a:pt x="5043" y="1887"/>
                </a:lnTo>
                <a:lnTo>
                  <a:pt x="5043" y="1889"/>
                </a:lnTo>
                <a:lnTo>
                  <a:pt x="5045" y="1887"/>
                </a:lnTo>
                <a:lnTo>
                  <a:pt x="5045" y="1887"/>
                </a:lnTo>
                <a:lnTo>
                  <a:pt x="5045" y="1889"/>
                </a:lnTo>
                <a:lnTo>
                  <a:pt x="5045" y="1889"/>
                </a:lnTo>
                <a:lnTo>
                  <a:pt x="5048" y="1889"/>
                </a:lnTo>
                <a:close/>
                <a:moveTo>
                  <a:pt x="5048" y="1874"/>
                </a:moveTo>
                <a:lnTo>
                  <a:pt x="5045" y="1872"/>
                </a:lnTo>
                <a:lnTo>
                  <a:pt x="5045" y="1872"/>
                </a:lnTo>
                <a:lnTo>
                  <a:pt x="5045" y="1872"/>
                </a:lnTo>
                <a:lnTo>
                  <a:pt x="5043" y="1872"/>
                </a:lnTo>
                <a:lnTo>
                  <a:pt x="5043" y="1872"/>
                </a:lnTo>
                <a:lnTo>
                  <a:pt x="5043" y="1872"/>
                </a:lnTo>
                <a:lnTo>
                  <a:pt x="5043" y="1872"/>
                </a:lnTo>
                <a:lnTo>
                  <a:pt x="5043" y="1874"/>
                </a:lnTo>
                <a:lnTo>
                  <a:pt x="5043" y="1874"/>
                </a:lnTo>
                <a:lnTo>
                  <a:pt x="5045" y="1874"/>
                </a:lnTo>
                <a:lnTo>
                  <a:pt x="5045" y="1874"/>
                </a:lnTo>
                <a:lnTo>
                  <a:pt x="5048" y="1874"/>
                </a:lnTo>
                <a:lnTo>
                  <a:pt x="5048" y="1874"/>
                </a:lnTo>
                <a:lnTo>
                  <a:pt x="5048" y="1874"/>
                </a:lnTo>
                <a:lnTo>
                  <a:pt x="5048" y="1874"/>
                </a:lnTo>
                <a:close/>
                <a:moveTo>
                  <a:pt x="5041" y="1866"/>
                </a:moveTo>
                <a:lnTo>
                  <a:pt x="5041" y="1866"/>
                </a:lnTo>
                <a:lnTo>
                  <a:pt x="5041" y="1866"/>
                </a:lnTo>
                <a:lnTo>
                  <a:pt x="5041" y="1868"/>
                </a:lnTo>
                <a:lnTo>
                  <a:pt x="5043" y="1868"/>
                </a:lnTo>
                <a:lnTo>
                  <a:pt x="5045" y="1868"/>
                </a:lnTo>
                <a:lnTo>
                  <a:pt x="5045" y="1868"/>
                </a:lnTo>
                <a:lnTo>
                  <a:pt x="5045" y="1866"/>
                </a:lnTo>
                <a:lnTo>
                  <a:pt x="5045" y="1866"/>
                </a:lnTo>
                <a:lnTo>
                  <a:pt x="5043" y="1864"/>
                </a:lnTo>
                <a:lnTo>
                  <a:pt x="5043" y="1864"/>
                </a:lnTo>
                <a:lnTo>
                  <a:pt x="5043" y="1866"/>
                </a:lnTo>
                <a:lnTo>
                  <a:pt x="5041" y="1866"/>
                </a:lnTo>
                <a:close/>
                <a:moveTo>
                  <a:pt x="5041" y="1946"/>
                </a:moveTo>
                <a:lnTo>
                  <a:pt x="5041" y="1946"/>
                </a:lnTo>
                <a:lnTo>
                  <a:pt x="5041" y="1946"/>
                </a:lnTo>
                <a:lnTo>
                  <a:pt x="5043" y="1946"/>
                </a:lnTo>
                <a:lnTo>
                  <a:pt x="5043" y="1944"/>
                </a:lnTo>
                <a:lnTo>
                  <a:pt x="5043" y="1944"/>
                </a:lnTo>
                <a:lnTo>
                  <a:pt x="5041" y="1944"/>
                </a:lnTo>
                <a:lnTo>
                  <a:pt x="5041" y="1944"/>
                </a:lnTo>
                <a:lnTo>
                  <a:pt x="5041" y="1941"/>
                </a:lnTo>
                <a:lnTo>
                  <a:pt x="5041" y="1941"/>
                </a:lnTo>
                <a:lnTo>
                  <a:pt x="5041" y="1944"/>
                </a:lnTo>
                <a:lnTo>
                  <a:pt x="5039" y="1944"/>
                </a:lnTo>
                <a:lnTo>
                  <a:pt x="5039" y="1946"/>
                </a:lnTo>
                <a:lnTo>
                  <a:pt x="5039" y="1946"/>
                </a:lnTo>
                <a:lnTo>
                  <a:pt x="5041" y="1946"/>
                </a:lnTo>
                <a:close/>
                <a:moveTo>
                  <a:pt x="4937" y="1772"/>
                </a:moveTo>
                <a:lnTo>
                  <a:pt x="4937" y="1772"/>
                </a:lnTo>
                <a:lnTo>
                  <a:pt x="4934" y="1770"/>
                </a:lnTo>
                <a:lnTo>
                  <a:pt x="4932" y="1767"/>
                </a:lnTo>
                <a:lnTo>
                  <a:pt x="4930" y="1767"/>
                </a:lnTo>
                <a:lnTo>
                  <a:pt x="4926" y="1767"/>
                </a:lnTo>
                <a:lnTo>
                  <a:pt x="4926" y="1767"/>
                </a:lnTo>
                <a:lnTo>
                  <a:pt x="4922" y="1765"/>
                </a:lnTo>
                <a:lnTo>
                  <a:pt x="4922" y="1765"/>
                </a:lnTo>
                <a:lnTo>
                  <a:pt x="4920" y="1765"/>
                </a:lnTo>
                <a:lnTo>
                  <a:pt x="4920" y="1765"/>
                </a:lnTo>
                <a:lnTo>
                  <a:pt x="4920" y="1767"/>
                </a:lnTo>
                <a:lnTo>
                  <a:pt x="4920" y="1767"/>
                </a:lnTo>
                <a:lnTo>
                  <a:pt x="4922" y="1770"/>
                </a:lnTo>
                <a:lnTo>
                  <a:pt x="4922" y="1772"/>
                </a:lnTo>
                <a:lnTo>
                  <a:pt x="4922" y="1772"/>
                </a:lnTo>
                <a:lnTo>
                  <a:pt x="4924" y="1772"/>
                </a:lnTo>
                <a:lnTo>
                  <a:pt x="4926" y="1772"/>
                </a:lnTo>
                <a:lnTo>
                  <a:pt x="4930" y="1772"/>
                </a:lnTo>
                <a:lnTo>
                  <a:pt x="4932" y="1774"/>
                </a:lnTo>
                <a:lnTo>
                  <a:pt x="4934" y="1774"/>
                </a:lnTo>
                <a:lnTo>
                  <a:pt x="4937" y="1774"/>
                </a:lnTo>
                <a:lnTo>
                  <a:pt x="4937" y="1774"/>
                </a:lnTo>
                <a:lnTo>
                  <a:pt x="4937" y="1774"/>
                </a:lnTo>
                <a:lnTo>
                  <a:pt x="4937" y="1772"/>
                </a:lnTo>
                <a:lnTo>
                  <a:pt x="4937" y="1772"/>
                </a:lnTo>
                <a:close/>
                <a:moveTo>
                  <a:pt x="5027" y="1638"/>
                </a:moveTo>
                <a:lnTo>
                  <a:pt x="5027" y="1638"/>
                </a:lnTo>
                <a:lnTo>
                  <a:pt x="5027" y="1638"/>
                </a:lnTo>
                <a:lnTo>
                  <a:pt x="5027" y="1638"/>
                </a:lnTo>
                <a:lnTo>
                  <a:pt x="5027" y="1640"/>
                </a:lnTo>
                <a:lnTo>
                  <a:pt x="5027" y="1640"/>
                </a:lnTo>
                <a:lnTo>
                  <a:pt x="5027" y="1640"/>
                </a:lnTo>
                <a:lnTo>
                  <a:pt x="5027" y="1638"/>
                </a:lnTo>
                <a:close/>
                <a:moveTo>
                  <a:pt x="5022" y="1845"/>
                </a:moveTo>
                <a:lnTo>
                  <a:pt x="5020" y="1843"/>
                </a:lnTo>
                <a:lnTo>
                  <a:pt x="5020" y="1843"/>
                </a:lnTo>
                <a:lnTo>
                  <a:pt x="5020" y="1845"/>
                </a:lnTo>
                <a:lnTo>
                  <a:pt x="5020" y="1845"/>
                </a:lnTo>
                <a:lnTo>
                  <a:pt x="5022" y="1851"/>
                </a:lnTo>
                <a:lnTo>
                  <a:pt x="5022" y="1853"/>
                </a:lnTo>
                <a:lnTo>
                  <a:pt x="5022" y="1856"/>
                </a:lnTo>
                <a:lnTo>
                  <a:pt x="5025" y="1856"/>
                </a:lnTo>
                <a:lnTo>
                  <a:pt x="5025" y="1858"/>
                </a:lnTo>
                <a:lnTo>
                  <a:pt x="5025" y="1858"/>
                </a:lnTo>
                <a:lnTo>
                  <a:pt x="5027" y="1856"/>
                </a:lnTo>
                <a:lnTo>
                  <a:pt x="5029" y="1856"/>
                </a:lnTo>
                <a:lnTo>
                  <a:pt x="5031" y="1856"/>
                </a:lnTo>
                <a:lnTo>
                  <a:pt x="5031" y="1856"/>
                </a:lnTo>
                <a:lnTo>
                  <a:pt x="5029" y="1853"/>
                </a:lnTo>
                <a:lnTo>
                  <a:pt x="5029" y="1849"/>
                </a:lnTo>
                <a:lnTo>
                  <a:pt x="5029" y="1849"/>
                </a:lnTo>
                <a:lnTo>
                  <a:pt x="5029" y="1849"/>
                </a:lnTo>
                <a:lnTo>
                  <a:pt x="5029" y="1847"/>
                </a:lnTo>
                <a:lnTo>
                  <a:pt x="5029" y="1847"/>
                </a:lnTo>
                <a:lnTo>
                  <a:pt x="5027" y="1847"/>
                </a:lnTo>
                <a:lnTo>
                  <a:pt x="5027" y="1847"/>
                </a:lnTo>
                <a:lnTo>
                  <a:pt x="5027" y="1849"/>
                </a:lnTo>
                <a:lnTo>
                  <a:pt x="5027" y="1849"/>
                </a:lnTo>
                <a:lnTo>
                  <a:pt x="5025" y="1851"/>
                </a:lnTo>
                <a:lnTo>
                  <a:pt x="5025" y="1851"/>
                </a:lnTo>
                <a:lnTo>
                  <a:pt x="5022" y="1845"/>
                </a:lnTo>
                <a:lnTo>
                  <a:pt x="5022" y="1845"/>
                </a:lnTo>
                <a:close/>
                <a:moveTo>
                  <a:pt x="5025" y="1470"/>
                </a:moveTo>
                <a:lnTo>
                  <a:pt x="5027" y="1470"/>
                </a:lnTo>
                <a:lnTo>
                  <a:pt x="5025" y="1470"/>
                </a:lnTo>
                <a:lnTo>
                  <a:pt x="5025" y="1470"/>
                </a:lnTo>
                <a:lnTo>
                  <a:pt x="5025" y="1470"/>
                </a:lnTo>
                <a:lnTo>
                  <a:pt x="5025" y="1470"/>
                </a:lnTo>
                <a:lnTo>
                  <a:pt x="5025" y="1470"/>
                </a:lnTo>
                <a:close/>
                <a:moveTo>
                  <a:pt x="5043" y="1858"/>
                </a:moveTo>
                <a:lnTo>
                  <a:pt x="5043" y="1862"/>
                </a:lnTo>
                <a:lnTo>
                  <a:pt x="5043" y="1862"/>
                </a:lnTo>
                <a:lnTo>
                  <a:pt x="5045" y="1862"/>
                </a:lnTo>
                <a:lnTo>
                  <a:pt x="5045" y="1862"/>
                </a:lnTo>
                <a:lnTo>
                  <a:pt x="5045" y="1862"/>
                </a:lnTo>
                <a:lnTo>
                  <a:pt x="5043" y="1856"/>
                </a:lnTo>
                <a:lnTo>
                  <a:pt x="5043" y="1856"/>
                </a:lnTo>
                <a:lnTo>
                  <a:pt x="5043" y="1858"/>
                </a:lnTo>
                <a:close/>
                <a:moveTo>
                  <a:pt x="4895" y="1753"/>
                </a:moveTo>
                <a:lnTo>
                  <a:pt x="4895" y="1751"/>
                </a:lnTo>
                <a:lnTo>
                  <a:pt x="4893" y="1751"/>
                </a:lnTo>
                <a:lnTo>
                  <a:pt x="4893" y="1749"/>
                </a:lnTo>
                <a:lnTo>
                  <a:pt x="4890" y="1749"/>
                </a:lnTo>
                <a:lnTo>
                  <a:pt x="4890" y="1747"/>
                </a:lnTo>
                <a:lnTo>
                  <a:pt x="4888" y="1747"/>
                </a:lnTo>
                <a:lnTo>
                  <a:pt x="4888" y="1747"/>
                </a:lnTo>
                <a:lnTo>
                  <a:pt x="4886" y="1749"/>
                </a:lnTo>
                <a:lnTo>
                  <a:pt x="4886" y="1749"/>
                </a:lnTo>
                <a:lnTo>
                  <a:pt x="4886" y="1749"/>
                </a:lnTo>
                <a:lnTo>
                  <a:pt x="4886" y="1751"/>
                </a:lnTo>
                <a:lnTo>
                  <a:pt x="4886" y="1751"/>
                </a:lnTo>
                <a:lnTo>
                  <a:pt x="4886" y="1751"/>
                </a:lnTo>
                <a:lnTo>
                  <a:pt x="4886" y="1751"/>
                </a:lnTo>
                <a:lnTo>
                  <a:pt x="4890" y="1751"/>
                </a:lnTo>
                <a:lnTo>
                  <a:pt x="4890" y="1751"/>
                </a:lnTo>
                <a:lnTo>
                  <a:pt x="4890" y="1751"/>
                </a:lnTo>
                <a:lnTo>
                  <a:pt x="4890" y="1753"/>
                </a:lnTo>
                <a:lnTo>
                  <a:pt x="4893" y="1753"/>
                </a:lnTo>
                <a:lnTo>
                  <a:pt x="4893" y="1753"/>
                </a:lnTo>
                <a:lnTo>
                  <a:pt x="4895" y="1755"/>
                </a:lnTo>
                <a:lnTo>
                  <a:pt x="4895" y="1755"/>
                </a:lnTo>
                <a:lnTo>
                  <a:pt x="4895" y="1755"/>
                </a:lnTo>
                <a:lnTo>
                  <a:pt x="4895" y="1753"/>
                </a:lnTo>
                <a:close/>
                <a:moveTo>
                  <a:pt x="4886" y="1736"/>
                </a:moveTo>
                <a:lnTo>
                  <a:pt x="4886" y="1736"/>
                </a:lnTo>
                <a:lnTo>
                  <a:pt x="4886" y="1736"/>
                </a:lnTo>
                <a:lnTo>
                  <a:pt x="4886" y="1738"/>
                </a:lnTo>
                <a:lnTo>
                  <a:pt x="4888" y="1738"/>
                </a:lnTo>
                <a:lnTo>
                  <a:pt x="4890" y="1736"/>
                </a:lnTo>
                <a:lnTo>
                  <a:pt x="4888" y="1736"/>
                </a:lnTo>
                <a:lnTo>
                  <a:pt x="4888" y="1736"/>
                </a:lnTo>
                <a:lnTo>
                  <a:pt x="4888" y="1736"/>
                </a:lnTo>
                <a:lnTo>
                  <a:pt x="4886" y="1736"/>
                </a:lnTo>
                <a:lnTo>
                  <a:pt x="4884" y="1734"/>
                </a:lnTo>
                <a:lnTo>
                  <a:pt x="4884" y="1734"/>
                </a:lnTo>
                <a:lnTo>
                  <a:pt x="4884" y="1732"/>
                </a:lnTo>
                <a:lnTo>
                  <a:pt x="4882" y="1730"/>
                </a:lnTo>
                <a:lnTo>
                  <a:pt x="4878" y="1728"/>
                </a:lnTo>
                <a:lnTo>
                  <a:pt x="4876" y="1728"/>
                </a:lnTo>
                <a:lnTo>
                  <a:pt x="4874" y="1726"/>
                </a:lnTo>
                <a:lnTo>
                  <a:pt x="4874" y="1726"/>
                </a:lnTo>
                <a:lnTo>
                  <a:pt x="4874" y="1728"/>
                </a:lnTo>
                <a:lnTo>
                  <a:pt x="4876" y="1728"/>
                </a:lnTo>
                <a:lnTo>
                  <a:pt x="4878" y="1730"/>
                </a:lnTo>
                <a:lnTo>
                  <a:pt x="4880" y="1734"/>
                </a:lnTo>
                <a:lnTo>
                  <a:pt x="4884" y="1736"/>
                </a:lnTo>
                <a:lnTo>
                  <a:pt x="4886" y="1736"/>
                </a:lnTo>
                <a:close/>
                <a:moveTo>
                  <a:pt x="4890" y="1757"/>
                </a:moveTo>
                <a:lnTo>
                  <a:pt x="4890" y="1757"/>
                </a:lnTo>
                <a:lnTo>
                  <a:pt x="4888" y="1757"/>
                </a:lnTo>
                <a:lnTo>
                  <a:pt x="4888" y="1757"/>
                </a:lnTo>
                <a:lnTo>
                  <a:pt x="4890" y="1757"/>
                </a:lnTo>
                <a:lnTo>
                  <a:pt x="4893" y="1757"/>
                </a:lnTo>
                <a:lnTo>
                  <a:pt x="4893" y="1757"/>
                </a:lnTo>
                <a:lnTo>
                  <a:pt x="4890" y="1757"/>
                </a:lnTo>
                <a:lnTo>
                  <a:pt x="4890" y="1757"/>
                </a:lnTo>
                <a:close/>
                <a:moveTo>
                  <a:pt x="4888" y="1755"/>
                </a:moveTo>
                <a:lnTo>
                  <a:pt x="4888" y="1753"/>
                </a:lnTo>
                <a:lnTo>
                  <a:pt x="4888" y="1753"/>
                </a:lnTo>
                <a:lnTo>
                  <a:pt x="4886" y="1753"/>
                </a:lnTo>
                <a:lnTo>
                  <a:pt x="4886" y="1753"/>
                </a:lnTo>
                <a:lnTo>
                  <a:pt x="4886" y="1755"/>
                </a:lnTo>
                <a:lnTo>
                  <a:pt x="4886" y="1757"/>
                </a:lnTo>
                <a:lnTo>
                  <a:pt x="4888" y="1757"/>
                </a:lnTo>
                <a:lnTo>
                  <a:pt x="4888" y="1757"/>
                </a:lnTo>
                <a:lnTo>
                  <a:pt x="4886" y="1755"/>
                </a:lnTo>
                <a:lnTo>
                  <a:pt x="4886" y="1755"/>
                </a:lnTo>
                <a:lnTo>
                  <a:pt x="4888" y="1755"/>
                </a:lnTo>
                <a:close/>
                <a:moveTo>
                  <a:pt x="4876" y="1747"/>
                </a:moveTo>
                <a:lnTo>
                  <a:pt x="4876" y="1747"/>
                </a:lnTo>
                <a:lnTo>
                  <a:pt x="4876" y="1747"/>
                </a:lnTo>
                <a:lnTo>
                  <a:pt x="4876" y="1749"/>
                </a:lnTo>
                <a:lnTo>
                  <a:pt x="4876" y="1749"/>
                </a:lnTo>
                <a:lnTo>
                  <a:pt x="4876" y="1749"/>
                </a:lnTo>
                <a:lnTo>
                  <a:pt x="4876" y="1747"/>
                </a:lnTo>
                <a:lnTo>
                  <a:pt x="4876" y="1747"/>
                </a:lnTo>
                <a:close/>
                <a:moveTo>
                  <a:pt x="4884" y="1744"/>
                </a:moveTo>
                <a:lnTo>
                  <a:pt x="4884" y="1744"/>
                </a:lnTo>
                <a:lnTo>
                  <a:pt x="4882" y="1744"/>
                </a:lnTo>
                <a:lnTo>
                  <a:pt x="4882" y="1744"/>
                </a:lnTo>
                <a:lnTo>
                  <a:pt x="4882" y="1747"/>
                </a:lnTo>
                <a:lnTo>
                  <a:pt x="4882" y="1749"/>
                </a:lnTo>
                <a:lnTo>
                  <a:pt x="4884" y="1749"/>
                </a:lnTo>
                <a:lnTo>
                  <a:pt x="4884" y="1749"/>
                </a:lnTo>
                <a:lnTo>
                  <a:pt x="4884" y="1747"/>
                </a:lnTo>
                <a:lnTo>
                  <a:pt x="4884" y="1747"/>
                </a:lnTo>
                <a:lnTo>
                  <a:pt x="4884" y="1744"/>
                </a:lnTo>
                <a:lnTo>
                  <a:pt x="4884" y="1744"/>
                </a:lnTo>
                <a:close/>
                <a:moveTo>
                  <a:pt x="4878" y="1740"/>
                </a:moveTo>
                <a:lnTo>
                  <a:pt x="4876" y="1740"/>
                </a:lnTo>
                <a:lnTo>
                  <a:pt x="4876" y="1740"/>
                </a:lnTo>
                <a:lnTo>
                  <a:pt x="4876" y="1742"/>
                </a:lnTo>
                <a:lnTo>
                  <a:pt x="4876" y="1744"/>
                </a:lnTo>
                <a:lnTo>
                  <a:pt x="4876" y="1744"/>
                </a:lnTo>
                <a:lnTo>
                  <a:pt x="4878" y="1744"/>
                </a:lnTo>
                <a:lnTo>
                  <a:pt x="4878" y="1744"/>
                </a:lnTo>
                <a:lnTo>
                  <a:pt x="4878" y="1744"/>
                </a:lnTo>
                <a:lnTo>
                  <a:pt x="4878" y="1744"/>
                </a:lnTo>
                <a:lnTo>
                  <a:pt x="4880" y="1742"/>
                </a:lnTo>
                <a:lnTo>
                  <a:pt x="4880" y="1742"/>
                </a:lnTo>
                <a:lnTo>
                  <a:pt x="4878" y="1742"/>
                </a:lnTo>
                <a:lnTo>
                  <a:pt x="4878" y="1740"/>
                </a:lnTo>
                <a:close/>
                <a:moveTo>
                  <a:pt x="4865" y="1723"/>
                </a:moveTo>
                <a:lnTo>
                  <a:pt x="4865" y="1723"/>
                </a:lnTo>
                <a:lnTo>
                  <a:pt x="4863" y="1721"/>
                </a:lnTo>
                <a:lnTo>
                  <a:pt x="4863" y="1721"/>
                </a:lnTo>
                <a:lnTo>
                  <a:pt x="4861" y="1719"/>
                </a:lnTo>
                <a:lnTo>
                  <a:pt x="4861" y="1719"/>
                </a:lnTo>
                <a:lnTo>
                  <a:pt x="4859" y="1719"/>
                </a:lnTo>
                <a:lnTo>
                  <a:pt x="4859" y="1717"/>
                </a:lnTo>
                <a:lnTo>
                  <a:pt x="4857" y="1717"/>
                </a:lnTo>
                <a:lnTo>
                  <a:pt x="4857" y="1715"/>
                </a:lnTo>
                <a:lnTo>
                  <a:pt x="4857" y="1715"/>
                </a:lnTo>
                <a:lnTo>
                  <a:pt x="4857" y="1715"/>
                </a:lnTo>
                <a:lnTo>
                  <a:pt x="4855" y="1711"/>
                </a:lnTo>
                <a:lnTo>
                  <a:pt x="4853" y="1711"/>
                </a:lnTo>
                <a:lnTo>
                  <a:pt x="4851" y="1711"/>
                </a:lnTo>
                <a:lnTo>
                  <a:pt x="4851" y="1711"/>
                </a:lnTo>
                <a:lnTo>
                  <a:pt x="4851" y="1709"/>
                </a:lnTo>
                <a:lnTo>
                  <a:pt x="4849" y="1709"/>
                </a:lnTo>
                <a:lnTo>
                  <a:pt x="4849" y="1711"/>
                </a:lnTo>
                <a:lnTo>
                  <a:pt x="4849" y="1713"/>
                </a:lnTo>
                <a:lnTo>
                  <a:pt x="4849" y="1715"/>
                </a:lnTo>
                <a:lnTo>
                  <a:pt x="4851" y="1717"/>
                </a:lnTo>
                <a:lnTo>
                  <a:pt x="4851" y="1717"/>
                </a:lnTo>
                <a:lnTo>
                  <a:pt x="4851" y="1719"/>
                </a:lnTo>
                <a:lnTo>
                  <a:pt x="4853" y="1719"/>
                </a:lnTo>
                <a:lnTo>
                  <a:pt x="4853" y="1721"/>
                </a:lnTo>
                <a:lnTo>
                  <a:pt x="4855" y="1721"/>
                </a:lnTo>
                <a:lnTo>
                  <a:pt x="4857" y="1721"/>
                </a:lnTo>
                <a:lnTo>
                  <a:pt x="4857" y="1723"/>
                </a:lnTo>
                <a:lnTo>
                  <a:pt x="4857" y="1726"/>
                </a:lnTo>
                <a:lnTo>
                  <a:pt x="4857" y="1726"/>
                </a:lnTo>
                <a:lnTo>
                  <a:pt x="4859" y="1728"/>
                </a:lnTo>
                <a:lnTo>
                  <a:pt x="4859" y="1728"/>
                </a:lnTo>
                <a:lnTo>
                  <a:pt x="4861" y="1730"/>
                </a:lnTo>
                <a:lnTo>
                  <a:pt x="4863" y="1730"/>
                </a:lnTo>
                <a:lnTo>
                  <a:pt x="4863" y="1730"/>
                </a:lnTo>
                <a:lnTo>
                  <a:pt x="4865" y="1730"/>
                </a:lnTo>
                <a:lnTo>
                  <a:pt x="4865" y="1730"/>
                </a:lnTo>
                <a:lnTo>
                  <a:pt x="4865" y="1728"/>
                </a:lnTo>
                <a:lnTo>
                  <a:pt x="4867" y="1730"/>
                </a:lnTo>
                <a:lnTo>
                  <a:pt x="4867" y="1728"/>
                </a:lnTo>
                <a:lnTo>
                  <a:pt x="4867" y="1728"/>
                </a:lnTo>
                <a:lnTo>
                  <a:pt x="4867" y="1726"/>
                </a:lnTo>
                <a:lnTo>
                  <a:pt x="4865" y="1723"/>
                </a:lnTo>
                <a:close/>
                <a:moveTo>
                  <a:pt x="4876" y="830"/>
                </a:moveTo>
                <a:lnTo>
                  <a:pt x="4874" y="830"/>
                </a:lnTo>
                <a:lnTo>
                  <a:pt x="4874" y="830"/>
                </a:lnTo>
                <a:lnTo>
                  <a:pt x="4872" y="832"/>
                </a:lnTo>
                <a:lnTo>
                  <a:pt x="4869" y="832"/>
                </a:lnTo>
                <a:lnTo>
                  <a:pt x="4872" y="835"/>
                </a:lnTo>
                <a:lnTo>
                  <a:pt x="4872" y="835"/>
                </a:lnTo>
                <a:lnTo>
                  <a:pt x="4874" y="835"/>
                </a:lnTo>
                <a:lnTo>
                  <a:pt x="4874" y="835"/>
                </a:lnTo>
                <a:lnTo>
                  <a:pt x="4874" y="832"/>
                </a:lnTo>
                <a:lnTo>
                  <a:pt x="4876" y="830"/>
                </a:lnTo>
                <a:close/>
                <a:moveTo>
                  <a:pt x="4932" y="1799"/>
                </a:moveTo>
                <a:lnTo>
                  <a:pt x="4926" y="1797"/>
                </a:lnTo>
                <a:lnTo>
                  <a:pt x="4926" y="1797"/>
                </a:lnTo>
                <a:lnTo>
                  <a:pt x="4926" y="1797"/>
                </a:lnTo>
                <a:lnTo>
                  <a:pt x="4926" y="1797"/>
                </a:lnTo>
                <a:lnTo>
                  <a:pt x="4926" y="1799"/>
                </a:lnTo>
                <a:lnTo>
                  <a:pt x="4926" y="1799"/>
                </a:lnTo>
                <a:lnTo>
                  <a:pt x="4928" y="1799"/>
                </a:lnTo>
                <a:lnTo>
                  <a:pt x="4928" y="1799"/>
                </a:lnTo>
                <a:lnTo>
                  <a:pt x="4930" y="1799"/>
                </a:lnTo>
                <a:lnTo>
                  <a:pt x="4930" y="1801"/>
                </a:lnTo>
                <a:lnTo>
                  <a:pt x="4932" y="1801"/>
                </a:lnTo>
                <a:lnTo>
                  <a:pt x="4932" y="1801"/>
                </a:lnTo>
                <a:lnTo>
                  <a:pt x="4932" y="1801"/>
                </a:lnTo>
                <a:lnTo>
                  <a:pt x="4934" y="1801"/>
                </a:lnTo>
                <a:lnTo>
                  <a:pt x="4934" y="1801"/>
                </a:lnTo>
                <a:lnTo>
                  <a:pt x="4932" y="1799"/>
                </a:lnTo>
                <a:close/>
                <a:moveTo>
                  <a:pt x="4861" y="832"/>
                </a:moveTo>
                <a:lnTo>
                  <a:pt x="4863" y="830"/>
                </a:lnTo>
                <a:lnTo>
                  <a:pt x="4863" y="830"/>
                </a:lnTo>
                <a:lnTo>
                  <a:pt x="4863" y="830"/>
                </a:lnTo>
                <a:lnTo>
                  <a:pt x="4861" y="828"/>
                </a:lnTo>
                <a:lnTo>
                  <a:pt x="4859" y="830"/>
                </a:lnTo>
                <a:lnTo>
                  <a:pt x="4861" y="830"/>
                </a:lnTo>
                <a:lnTo>
                  <a:pt x="4861" y="830"/>
                </a:lnTo>
                <a:lnTo>
                  <a:pt x="4861" y="832"/>
                </a:lnTo>
                <a:close/>
                <a:moveTo>
                  <a:pt x="4867" y="832"/>
                </a:moveTo>
                <a:lnTo>
                  <a:pt x="4865" y="835"/>
                </a:lnTo>
                <a:lnTo>
                  <a:pt x="4865" y="839"/>
                </a:lnTo>
                <a:lnTo>
                  <a:pt x="4863" y="839"/>
                </a:lnTo>
                <a:lnTo>
                  <a:pt x="4859" y="841"/>
                </a:lnTo>
                <a:lnTo>
                  <a:pt x="4857" y="841"/>
                </a:lnTo>
                <a:lnTo>
                  <a:pt x="4857" y="841"/>
                </a:lnTo>
                <a:lnTo>
                  <a:pt x="4857" y="841"/>
                </a:lnTo>
                <a:lnTo>
                  <a:pt x="4857" y="843"/>
                </a:lnTo>
                <a:lnTo>
                  <a:pt x="4857" y="845"/>
                </a:lnTo>
                <a:lnTo>
                  <a:pt x="4857" y="845"/>
                </a:lnTo>
                <a:lnTo>
                  <a:pt x="4859" y="845"/>
                </a:lnTo>
                <a:lnTo>
                  <a:pt x="4859" y="845"/>
                </a:lnTo>
                <a:lnTo>
                  <a:pt x="4861" y="845"/>
                </a:lnTo>
                <a:lnTo>
                  <a:pt x="4861" y="843"/>
                </a:lnTo>
                <a:lnTo>
                  <a:pt x="4865" y="843"/>
                </a:lnTo>
                <a:lnTo>
                  <a:pt x="4867" y="841"/>
                </a:lnTo>
                <a:lnTo>
                  <a:pt x="4867" y="839"/>
                </a:lnTo>
                <a:lnTo>
                  <a:pt x="4869" y="837"/>
                </a:lnTo>
                <a:lnTo>
                  <a:pt x="4869" y="835"/>
                </a:lnTo>
                <a:lnTo>
                  <a:pt x="4869" y="832"/>
                </a:lnTo>
                <a:lnTo>
                  <a:pt x="4867" y="832"/>
                </a:lnTo>
                <a:close/>
                <a:moveTo>
                  <a:pt x="4922" y="1753"/>
                </a:moveTo>
                <a:lnTo>
                  <a:pt x="4924" y="1755"/>
                </a:lnTo>
                <a:lnTo>
                  <a:pt x="4924" y="1755"/>
                </a:lnTo>
                <a:lnTo>
                  <a:pt x="4924" y="1753"/>
                </a:lnTo>
                <a:lnTo>
                  <a:pt x="4922" y="1753"/>
                </a:lnTo>
                <a:lnTo>
                  <a:pt x="4924" y="1751"/>
                </a:lnTo>
                <a:lnTo>
                  <a:pt x="4918" y="1747"/>
                </a:lnTo>
                <a:lnTo>
                  <a:pt x="4916" y="1747"/>
                </a:lnTo>
                <a:lnTo>
                  <a:pt x="4916" y="1747"/>
                </a:lnTo>
                <a:lnTo>
                  <a:pt x="4913" y="1744"/>
                </a:lnTo>
                <a:lnTo>
                  <a:pt x="4913" y="1744"/>
                </a:lnTo>
                <a:lnTo>
                  <a:pt x="4911" y="1744"/>
                </a:lnTo>
                <a:lnTo>
                  <a:pt x="4911" y="1742"/>
                </a:lnTo>
                <a:lnTo>
                  <a:pt x="4909" y="1742"/>
                </a:lnTo>
                <a:lnTo>
                  <a:pt x="4907" y="1740"/>
                </a:lnTo>
                <a:lnTo>
                  <a:pt x="4903" y="1740"/>
                </a:lnTo>
                <a:lnTo>
                  <a:pt x="4903" y="1740"/>
                </a:lnTo>
                <a:lnTo>
                  <a:pt x="4905" y="1740"/>
                </a:lnTo>
                <a:lnTo>
                  <a:pt x="4905" y="1742"/>
                </a:lnTo>
                <a:lnTo>
                  <a:pt x="4907" y="1744"/>
                </a:lnTo>
                <a:lnTo>
                  <a:pt x="4907" y="1744"/>
                </a:lnTo>
                <a:lnTo>
                  <a:pt x="4909" y="1744"/>
                </a:lnTo>
                <a:lnTo>
                  <a:pt x="4909" y="1747"/>
                </a:lnTo>
                <a:lnTo>
                  <a:pt x="4911" y="1747"/>
                </a:lnTo>
                <a:lnTo>
                  <a:pt x="4913" y="1749"/>
                </a:lnTo>
                <a:lnTo>
                  <a:pt x="4916" y="1749"/>
                </a:lnTo>
                <a:lnTo>
                  <a:pt x="4916" y="1749"/>
                </a:lnTo>
                <a:lnTo>
                  <a:pt x="4916" y="1751"/>
                </a:lnTo>
                <a:lnTo>
                  <a:pt x="4920" y="1751"/>
                </a:lnTo>
                <a:lnTo>
                  <a:pt x="4922" y="1753"/>
                </a:lnTo>
                <a:close/>
                <a:moveTo>
                  <a:pt x="4863" y="1732"/>
                </a:moveTo>
                <a:lnTo>
                  <a:pt x="4863" y="1734"/>
                </a:lnTo>
                <a:lnTo>
                  <a:pt x="4863" y="1734"/>
                </a:lnTo>
                <a:lnTo>
                  <a:pt x="4865" y="1734"/>
                </a:lnTo>
                <a:lnTo>
                  <a:pt x="4865" y="1732"/>
                </a:lnTo>
                <a:lnTo>
                  <a:pt x="4863" y="1732"/>
                </a:lnTo>
                <a:lnTo>
                  <a:pt x="4863" y="1732"/>
                </a:lnTo>
                <a:close/>
                <a:moveTo>
                  <a:pt x="4922" y="1753"/>
                </a:moveTo>
                <a:lnTo>
                  <a:pt x="4920" y="1753"/>
                </a:lnTo>
                <a:lnTo>
                  <a:pt x="4920" y="1753"/>
                </a:lnTo>
                <a:lnTo>
                  <a:pt x="4920" y="1751"/>
                </a:lnTo>
                <a:lnTo>
                  <a:pt x="4920" y="1753"/>
                </a:lnTo>
                <a:lnTo>
                  <a:pt x="4920" y="1753"/>
                </a:lnTo>
                <a:lnTo>
                  <a:pt x="4920" y="1753"/>
                </a:lnTo>
                <a:lnTo>
                  <a:pt x="4920" y="1753"/>
                </a:lnTo>
                <a:lnTo>
                  <a:pt x="4922" y="1753"/>
                </a:lnTo>
                <a:close/>
                <a:moveTo>
                  <a:pt x="4924" y="1910"/>
                </a:moveTo>
                <a:lnTo>
                  <a:pt x="4924" y="1912"/>
                </a:lnTo>
                <a:lnTo>
                  <a:pt x="4924" y="1912"/>
                </a:lnTo>
                <a:lnTo>
                  <a:pt x="4926" y="1910"/>
                </a:lnTo>
                <a:lnTo>
                  <a:pt x="4926" y="1908"/>
                </a:lnTo>
                <a:lnTo>
                  <a:pt x="4924" y="1910"/>
                </a:lnTo>
                <a:close/>
                <a:moveTo>
                  <a:pt x="4899" y="1755"/>
                </a:moveTo>
                <a:lnTo>
                  <a:pt x="4897" y="1753"/>
                </a:lnTo>
                <a:lnTo>
                  <a:pt x="4897" y="1755"/>
                </a:lnTo>
                <a:lnTo>
                  <a:pt x="4897" y="1755"/>
                </a:lnTo>
                <a:lnTo>
                  <a:pt x="4895" y="1755"/>
                </a:lnTo>
                <a:lnTo>
                  <a:pt x="4895" y="1755"/>
                </a:lnTo>
                <a:lnTo>
                  <a:pt x="4895" y="1755"/>
                </a:lnTo>
                <a:lnTo>
                  <a:pt x="4897" y="1757"/>
                </a:lnTo>
                <a:lnTo>
                  <a:pt x="4897" y="1757"/>
                </a:lnTo>
                <a:lnTo>
                  <a:pt x="4899" y="1757"/>
                </a:lnTo>
                <a:lnTo>
                  <a:pt x="4899" y="1755"/>
                </a:lnTo>
                <a:lnTo>
                  <a:pt x="4899" y="1755"/>
                </a:lnTo>
                <a:lnTo>
                  <a:pt x="4897" y="1755"/>
                </a:lnTo>
                <a:lnTo>
                  <a:pt x="4899" y="1755"/>
                </a:lnTo>
                <a:lnTo>
                  <a:pt x="4899" y="1755"/>
                </a:lnTo>
                <a:close/>
                <a:moveTo>
                  <a:pt x="5039" y="1853"/>
                </a:moveTo>
                <a:lnTo>
                  <a:pt x="5037" y="1856"/>
                </a:lnTo>
                <a:lnTo>
                  <a:pt x="5037" y="1856"/>
                </a:lnTo>
                <a:lnTo>
                  <a:pt x="5039" y="1856"/>
                </a:lnTo>
                <a:lnTo>
                  <a:pt x="5041" y="1853"/>
                </a:lnTo>
                <a:lnTo>
                  <a:pt x="5041" y="1851"/>
                </a:lnTo>
                <a:lnTo>
                  <a:pt x="5039" y="1853"/>
                </a:lnTo>
                <a:close/>
                <a:moveTo>
                  <a:pt x="4899" y="1757"/>
                </a:moveTo>
                <a:lnTo>
                  <a:pt x="4899" y="1757"/>
                </a:lnTo>
                <a:lnTo>
                  <a:pt x="4899" y="1759"/>
                </a:lnTo>
                <a:lnTo>
                  <a:pt x="4899" y="1759"/>
                </a:lnTo>
                <a:lnTo>
                  <a:pt x="4901" y="1757"/>
                </a:lnTo>
                <a:lnTo>
                  <a:pt x="4901" y="1757"/>
                </a:lnTo>
                <a:lnTo>
                  <a:pt x="4899" y="1757"/>
                </a:lnTo>
                <a:close/>
                <a:moveTo>
                  <a:pt x="4909" y="2505"/>
                </a:moveTo>
                <a:lnTo>
                  <a:pt x="4909" y="2508"/>
                </a:lnTo>
                <a:lnTo>
                  <a:pt x="4909" y="2505"/>
                </a:lnTo>
                <a:lnTo>
                  <a:pt x="4911" y="2503"/>
                </a:lnTo>
                <a:lnTo>
                  <a:pt x="4911" y="2501"/>
                </a:lnTo>
                <a:lnTo>
                  <a:pt x="4909" y="2501"/>
                </a:lnTo>
                <a:lnTo>
                  <a:pt x="4909" y="2505"/>
                </a:lnTo>
                <a:close/>
                <a:moveTo>
                  <a:pt x="4901" y="1531"/>
                </a:moveTo>
                <a:lnTo>
                  <a:pt x="4899" y="1531"/>
                </a:lnTo>
                <a:lnTo>
                  <a:pt x="4899" y="1531"/>
                </a:lnTo>
                <a:lnTo>
                  <a:pt x="4899" y="1533"/>
                </a:lnTo>
                <a:lnTo>
                  <a:pt x="4899" y="1533"/>
                </a:lnTo>
                <a:lnTo>
                  <a:pt x="4899" y="1533"/>
                </a:lnTo>
                <a:lnTo>
                  <a:pt x="4901" y="1533"/>
                </a:lnTo>
                <a:lnTo>
                  <a:pt x="4901" y="1533"/>
                </a:lnTo>
                <a:lnTo>
                  <a:pt x="4901" y="1533"/>
                </a:lnTo>
                <a:lnTo>
                  <a:pt x="4901" y="1533"/>
                </a:lnTo>
                <a:lnTo>
                  <a:pt x="4901" y="1531"/>
                </a:lnTo>
                <a:close/>
                <a:moveTo>
                  <a:pt x="4913" y="1761"/>
                </a:moveTo>
                <a:lnTo>
                  <a:pt x="4913" y="1761"/>
                </a:lnTo>
                <a:lnTo>
                  <a:pt x="4913" y="1761"/>
                </a:lnTo>
                <a:lnTo>
                  <a:pt x="4911" y="1761"/>
                </a:lnTo>
                <a:lnTo>
                  <a:pt x="4911" y="1761"/>
                </a:lnTo>
                <a:lnTo>
                  <a:pt x="4911" y="1763"/>
                </a:lnTo>
                <a:lnTo>
                  <a:pt x="4913" y="1763"/>
                </a:lnTo>
                <a:lnTo>
                  <a:pt x="4913" y="1763"/>
                </a:lnTo>
                <a:lnTo>
                  <a:pt x="4913" y="1763"/>
                </a:lnTo>
                <a:lnTo>
                  <a:pt x="4916" y="1761"/>
                </a:lnTo>
                <a:lnTo>
                  <a:pt x="4913" y="1761"/>
                </a:lnTo>
                <a:lnTo>
                  <a:pt x="4913" y="1761"/>
                </a:lnTo>
                <a:close/>
                <a:moveTo>
                  <a:pt x="5117" y="1612"/>
                </a:moveTo>
                <a:lnTo>
                  <a:pt x="5117" y="1612"/>
                </a:lnTo>
                <a:lnTo>
                  <a:pt x="5117" y="1612"/>
                </a:lnTo>
                <a:lnTo>
                  <a:pt x="5117" y="1610"/>
                </a:lnTo>
                <a:lnTo>
                  <a:pt x="5117" y="1612"/>
                </a:lnTo>
                <a:lnTo>
                  <a:pt x="5115" y="1612"/>
                </a:lnTo>
                <a:lnTo>
                  <a:pt x="5115" y="1612"/>
                </a:lnTo>
                <a:lnTo>
                  <a:pt x="5115" y="1612"/>
                </a:lnTo>
                <a:lnTo>
                  <a:pt x="5115" y="1612"/>
                </a:lnTo>
                <a:lnTo>
                  <a:pt x="5115" y="1612"/>
                </a:lnTo>
                <a:lnTo>
                  <a:pt x="5117" y="1612"/>
                </a:lnTo>
                <a:close/>
                <a:moveTo>
                  <a:pt x="5113" y="1619"/>
                </a:moveTo>
                <a:lnTo>
                  <a:pt x="5115" y="1619"/>
                </a:lnTo>
                <a:lnTo>
                  <a:pt x="5115" y="1619"/>
                </a:lnTo>
                <a:lnTo>
                  <a:pt x="5115" y="1617"/>
                </a:lnTo>
                <a:lnTo>
                  <a:pt x="5115" y="1617"/>
                </a:lnTo>
                <a:lnTo>
                  <a:pt x="5115" y="1617"/>
                </a:lnTo>
                <a:lnTo>
                  <a:pt x="5115" y="1617"/>
                </a:lnTo>
                <a:lnTo>
                  <a:pt x="5115" y="1617"/>
                </a:lnTo>
                <a:lnTo>
                  <a:pt x="5115" y="1617"/>
                </a:lnTo>
                <a:lnTo>
                  <a:pt x="5115" y="1617"/>
                </a:lnTo>
                <a:lnTo>
                  <a:pt x="5115" y="1617"/>
                </a:lnTo>
                <a:lnTo>
                  <a:pt x="5115" y="1617"/>
                </a:lnTo>
                <a:lnTo>
                  <a:pt x="5115" y="1619"/>
                </a:lnTo>
                <a:lnTo>
                  <a:pt x="5113" y="1619"/>
                </a:lnTo>
                <a:close/>
                <a:moveTo>
                  <a:pt x="5110" y="1587"/>
                </a:moveTo>
                <a:lnTo>
                  <a:pt x="5110" y="1587"/>
                </a:lnTo>
                <a:lnTo>
                  <a:pt x="5113" y="1587"/>
                </a:lnTo>
                <a:lnTo>
                  <a:pt x="5113" y="1587"/>
                </a:lnTo>
                <a:lnTo>
                  <a:pt x="5113" y="1587"/>
                </a:lnTo>
                <a:lnTo>
                  <a:pt x="5110" y="1587"/>
                </a:lnTo>
                <a:lnTo>
                  <a:pt x="5110" y="1587"/>
                </a:lnTo>
                <a:lnTo>
                  <a:pt x="5110" y="1587"/>
                </a:lnTo>
                <a:close/>
                <a:moveTo>
                  <a:pt x="5127" y="2252"/>
                </a:moveTo>
                <a:lnTo>
                  <a:pt x="5127" y="2250"/>
                </a:lnTo>
                <a:lnTo>
                  <a:pt x="5127" y="2250"/>
                </a:lnTo>
                <a:lnTo>
                  <a:pt x="5127" y="2250"/>
                </a:lnTo>
                <a:lnTo>
                  <a:pt x="5125" y="2252"/>
                </a:lnTo>
                <a:lnTo>
                  <a:pt x="5125" y="2252"/>
                </a:lnTo>
                <a:lnTo>
                  <a:pt x="5125" y="2254"/>
                </a:lnTo>
                <a:lnTo>
                  <a:pt x="5127" y="2252"/>
                </a:lnTo>
                <a:lnTo>
                  <a:pt x="5127" y="2252"/>
                </a:lnTo>
                <a:close/>
                <a:moveTo>
                  <a:pt x="5115" y="1606"/>
                </a:moveTo>
                <a:lnTo>
                  <a:pt x="5115" y="1606"/>
                </a:lnTo>
                <a:lnTo>
                  <a:pt x="5115" y="1606"/>
                </a:lnTo>
                <a:lnTo>
                  <a:pt x="5115" y="1606"/>
                </a:lnTo>
                <a:lnTo>
                  <a:pt x="5115" y="1606"/>
                </a:lnTo>
                <a:lnTo>
                  <a:pt x="5115" y="1606"/>
                </a:lnTo>
                <a:lnTo>
                  <a:pt x="5115" y="1606"/>
                </a:lnTo>
                <a:lnTo>
                  <a:pt x="5115" y="1606"/>
                </a:lnTo>
                <a:lnTo>
                  <a:pt x="5115" y="1606"/>
                </a:lnTo>
                <a:close/>
                <a:moveTo>
                  <a:pt x="5123" y="801"/>
                </a:moveTo>
                <a:lnTo>
                  <a:pt x="5123" y="801"/>
                </a:lnTo>
                <a:lnTo>
                  <a:pt x="5125" y="801"/>
                </a:lnTo>
                <a:lnTo>
                  <a:pt x="5125" y="801"/>
                </a:lnTo>
                <a:lnTo>
                  <a:pt x="5125" y="799"/>
                </a:lnTo>
                <a:lnTo>
                  <a:pt x="5123" y="799"/>
                </a:lnTo>
                <a:lnTo>
                  <a:pt x="5121" y="801"/>
                </a:lnTo>
                <a:lnTo>
                  <a:pt x="5121" y="801"/>
                </a:lnTo>
                <a:lnTo>
                  <a:pt x="5119" y="801"/>
                </a:lnTo>
                <a:lnTo>
                  <a:pt x="5123" y="801"/>
                </a:lnTo>
                <a:close/>
                <a:moveTo>
                  <a:pt x="5039" y="757"/>
                </a:moveTo>
                <a:lnTo>
                  <a:pt x="5037" y="755"/>
                </a:lnTo>
                <a:lnTo>
                  <a:pt x="5035" y="755"/>
                </a:lnTo>
                <a:lnTo>
                  <a:pt x="5035" y="753"/>
                </a:lnTo>
                <a:lnTo>
                  <a:pt x="5033" y="753"/>
                </a:lnTo>
                <a:lnTo>
                  <a:pt x="5035" y="755"/>
                </a:lnTo>
                <a:lnTo>
                  <a:pt x="5037" y="757"/>
                </a:lnTo>
                <a:lnTo>
                  <a:pt x="5043" y="759"/>
                </a:lnTo>
                <a:lnTo>
                  <a:pt x="5041" y="759"/>
                </a:lnTo>
                <a:lnTo>
                  <a:pt x="5039" y="757"/>
                </a:lnTo>
                <a:close/>
                <a:moveTo>
                  <a:pt x="5115" y="1604"/>
                </a:moveTo>
                <a:lnTo>
                  <a:pt x="5115" y="1604"/>
                </a:lnTo>
                <a:lnTo>
                  <a:pt x="5115" y="1604"/>
                </a:lnTo>
                <a:lnTo>
                  <a:pt x="5113" y="1604"/>
                </a:lnTo>
                <a:lnTo>
                  <a:pt x="5113" y="1604"/>
                </a:lnTo>
                <a:lnTo>
                  <a:pt x="5113" y="1604"/>
                </a:lnTo>
                <a:lnTo>
                  <a:pt x="5113" y="1604"/>
                </a:lnTo>
                <a:lnTo>
                  <a:pt x="5113" y="1604"/>
                </a:lnTo>
                <a:lnTo>
                  <a:pt x="5115" y="1604"/>
                </a:lnTo>
                <a:close/>
                <a:moveTo>
                  <a:pt x="5192" y="2197"/>
                </a:moveTo>
                <a:lnTo>
                  <a:pt x="5190" y="2197"/>
                </a:lnTo>
                <a:lnTo>
                  <a:pt x="5186" y="2197"/>
                </a:lnTo>
                <a:lnTo>
                  <a:pt x="5186" y="2197"/>
                </a:lnTo>
                <a:lnTo>
                  <a:pt x="5186" y="2197"/>
                </a:lnTo>
                <a:lnTo>
                  <a:pt x="5184" y="2199"/>
                </a:lnTo>
                <a:lnTo>
                  <a:pt x="5182" y="2199"/>
                </a:lnTo>
                <a:lnTo>
                  <a:pt x="5182" y="2201"/>
                </a:lnTo>
                <a:lnTo>
                  <a:pt x="5180" y="2201"/>
                </a:lnTo>
                <a:lnTo>
                  <a:pt x="5177" y="2204"/>
                </a:lnTo>
                <a:lnTo>
                  <a:pt x="5177" y="2204"/>
                </a:lnTo>
                <a:lnTo>
                  <a:pt x="5175" y="2204"/>
                </a:lnTo>
                <a:lnTo>
                  <a:pt x="5173" y="2204"/>
                </a:lnTo>
                <a:lnTo>
                  <a:pt x="5169" y="2201"/>
                </a:lnTo>
                <a:lnTo>
                  <a:pt x="5167" y="2201"/>
                </a:lnTo>
                <a:lnTo>
                  <a:pt x="5161" y="2199"/>
                </a:lnTo>
                <a:lnTo>
                  <a:pt x="5161" y="2199"/>
                </a:lnTo>
                <a:lnTo>
                  <a:pt x="5161" y="2199"/>
                </a:lnTo>
                <a:lnTo>
                  <a:pt x="5159" y="2197"/>
                </a:lnTo>
                <a:lnTo>
                  <a:pt x="5159" y="2197"/>
                </a:lnTo>
                <a:lnTo>
                  <a:pt x="5159" y="2197"/>
                </a:lnTo>
                <a:lnTo>
                  <a:pt x="5159" y="2197"/>
                </a:lnTo>
                <a:lnTo>
                  <a:pt x="5159" y="2197"/>
                </a:lnTo>
                <a:lnTo>
                  <a:pt x="5159" y="2197"/>
                </a:lnTo>
                <a:lnTo>
                  <a:pt x="5157" y="2195"/>
                </a:lnTo>
                <a:lnTo>
                  <a:pt x="5157" y="2191"/>
                </a:lnTo>
                <a:lnTo>
                  <a:pt x="5157" y="2187"/>
                </a:lnTo>
                <a:lnTo>
                  <a:pt x="5154" y="2185"/>
                </a:lnTo>
                <a:lnTo>
                  <a:pt x="5154" y="2185"/>
                </a:lnTo>
                <a:lnTo>
                  <a:pt x="5154" y="2183"/>
                </a:lnTo>
                <a:lnTo>
                  <a:pt x="5152" y="2183"/>
                </a:lnTo>
                <a:lnTo>
                  <a:pt x="5150" y="2180"/>
                </a:lnTo>
                <a:lnTo>
                  <a:pt x="5150" y="2180"/>
                </a:lnTo>
                <a:lnTo>
                  <a:pt x="5150" y="2178"/>
                </a:lnTo>
                <a:lnTo>
                  <a:pt x="5148" y="2178"/>
                </a:lnTo>
                <a:lnTo>
                  <a:pt x="5148" y="2180"/>
                </a:lnTo>
                <a:lnTo>
                  <a:pt x="5148" y="2180"/>
                </a:lnTo>
                <a:lnTo>
                  <a:pt x="5150" y="2183"/>
                </a:lnTo>
                <a:lnTo>
                  <a:pt x="5150" y="2183"/>
                </a:lnTo>
                <a:lnTo>
                  <a:pt x="5150" y="2183"/>
                </a:lnTo>
                <a:lnTo>
                  <a:pt x="5150" y="2185"/>
                </a:lnTo>
                <a:lnTo>
                  <a:pt x="5150" y="2185"/>
                </a:lnTo>
                <a:lnTo>
                  <a:pt x="5150" y="2189"/>
                </a:lnTo>
                <a:lnTo>
                  <a:pt x="5150" y="2191"/>
                </a:lnTo>
                <a:lnTo>
                  <a:pt x="5150" y="2191"/>
                </a:lnTo>
                <a:lnTo>
                  <a:pt x="5150" y="2191"/>
                </a:lnTo>
                <a:lnTo>
                  <a:pt x="5148" y="2191"/>
                </a:lnTo>
                <a:lnTo>
                  <a:pt x="5148" y="2191"/>
                </a:lnTo>
                <a:lnTo>
                  <a:pt x="5148" y="2189"/>
                </a:lnTo>
                <a:lnTo>
                  <a:pt x="5148" y="2187"/>
                </a:lnTo>
                <a:lnTo>
                  <a:pt x="5146" y="2187"/>
                </a:lnTo>
                <a:lnTo>
                  <a:pt x="5144" y="2187"/>
                </a:lnTo>
                <a:lnTo>
                  <a:pt x="5142" y="2185"/>
                </a:lnTo>
                <a:lnTo>
                  <a:pt x="5142" y="2185"/>
                </a:lnTo>
                <a:lnTo>
                  <a:pt x="5142" y="2187"/>
                </a:lnTo>
                <a:lnTo>
                  <a:pt x="5140" y="2185"/>
                </a:lnTo>
                <a:lnTo>
                  <a:pt x="5140" y="2185"/>
                </a:lnTo>
                <a:lnTo>
                  <a:pt x="5140" y="2185"/>
                </a:lnTo>
                <a:lnTo>
                  <a:pt x="5140" y="2185"/>
                </a:lnTo>
                <a:lnTo>
                  <a:pt x="5140" y="2185"/>
                </a:lnTo>
                <a:lnTo>
                  <a:pt x="5140" y="2183"/>
                </a:lnTo>
                <a:lnTo>
                  <a:pt x="5140" y="2180"/>
                </a:lnTo>
                <a:lnTo>
                  <a:pt x="5140" y="2178"/>
                </a:lnTo>
                <a:lnTo>
                  <a:pt x="5140" y="2178"/>
                </a:lnTo>
                <a:lnTo>
                  <a:pt x="5140" y="2178"/>
                </a:lnTo>
                <a:lnTo>
                  <a:pt x="5140" y="2176"/>
                </a:lnTo>
                <a:lnTo>
                  <a:pt x="5138" y="2172"/>
                </a:lnTo>
                <a:lnTo>
                  <a:pt x="5136" y="2172"/>
                </a:lnTo>
                <a:lnTo>
                  <a:pt x="5136" y="2170"/>
                </a:lnTo>
                <a:lnTo>
                  <a:pt x="5133" y="2168"/>
                </a:lnTo>
                <a:lnTo>
                  <a:pt x="5133" y="2168"/>
                </a:lnTo>
                <a:lnTo>
                  <a:pt x="5136" y="2168"/>
                </a:lnTo>
                <a:lnTo>
                  <a:pt x="5138" y="2168"/>
                </a:lnTo>
                <a:lnTo>
                  <a:pt x="5136" y="2166"/>
                </a:lnTo>
                <a:lnTo>
                  <a:pt x="5136" y="2166"/>
                </a:lnTo>
                <a:lnTo>
                  <a:pt x="5136" y="2164"/>
                </a:lnTo>
                <a:lnTo>
                  <a:pt x="5136" y="2162"/>
                </a:lnTo>
                <a:lnTo>
                  <a:pt x="5136" y="2162"/>
                </a:lnTo>
                <a:lnTo>
                  <a:pt x="5133" y="2162"/>
                </a:lnTo>
                <a:lnTo>
                  <a:pt x="5133" y="2162"/>
                </a:lnTo>
                <a:lnTo>
                  <a:pt x="5133" y="2160"/>
                </a:lnTo>
                <a:lnTo>
                  <a:pt x="5133" y="2160"/>
                </a:lnTo>
                <a:lnTo>
                  <a:pt x="5133" y="2160"/>
                </a:lnTo>
                <a:lnTo>
                  <a:pt x="5131" y="2160"/>
                </a:lnTo>
                <a:lnTo>
                  <a:pt x="5131" y="2160"/>
                </a:lnTo>
                <a:lnTo>
                  <a:pt x="5129" y="2160"/>
                </a:lnTo>
                <a:lnTo>
                  <a:pt x="5129" y="2157"/>
                </a:lnTo>
                <a:lnTo>
                  <a:pt x="5129" y="2157"/>
                </a:lnTo>
                <a:lnTo>
                  <a:pt x="5129" y="2157"/>
                </a:lnTo>
                <a:lnTo>
                  <a:pt x="5127" y="2155"/>
                </a:lnTo>
                <a:lnTo>
                  <a:pt x="5127" y="2155"/>
                </a:lnTo>
                <a:lnTo>
                  <a:pt x="5125" y="2155"/>
                </a:lnTo>
                <a:lnTo>
                  <a:pt x="5125" y="2155"/>
                </a:lnTo>
                <a:lnTo>
                  <a:pt x="5125" y="2155"/>
                </a:lnTo>
                <a:lnTo>
                  <a:pt x="5123" y="2155"/>
                </a:lnTo>
                <a:lnTo>
                  <a:pt x="5121" y="2153"/>
                </a:lnTo>
                <a:lnTo>
                  <a:pt x="5121" y="2153"/>
                </a:lnTo>
                <a:lnTo>
                  <a:pt x="5121" y="2153"/>
                </a:lnTo>
                <a:lnTo>
                  <a:pt x="5119" y="2153"/>
                </a:lnTo>
                <a:lnTo>
                  <a:pt x="5119" y="2153"/>
                </a:lnTo>
                <a:lnTo>
                  <a:pt x="5119" y="2155"/>
                </a:lnTo>
                <a:lnTo>
                  <a:pt x="5119" y="2153"/>
                </a:lnTo>
                <a:lnTo>
                  <a:pt x="5117" y="2153"/>
                </a:lnTo>
                <a:lnTo>
                  <a:pt x="5117" y="2153"/>
                </a:lnTo>
                <a:lnTo>
                  <a:pt x="5117" y="2151"/>
                </a:lnTo>
                <a:lnTo>
                  <a:pt x="5115" y="2149"/>
                </a:lnTo>
                <a:lnTo>
                  <a:pt x="5115" y="2149"/>
                </a:lnTo>
                <a:lnTo>
                  <a:pt x="5113" y="2147"/>
                </a:lnTo>
                <a:lnTo>
                  <a:pt x="5115" y="2145"/>
                </a:lnTo>
                <a:lnTo>
                  <a:pt x="5113" y="2145"/>
                </a:lnTo>
                <a:lnTo>
                  <a:pt x="5110" y="2147"/>
                </a:lnTo>
                <a:lnTo>
                  <a:pt x="5113" y="2149"/>
                </a:lnTo>
                <a:lnTo>
                  <a:pt x="5115" y="2151"/>
                </a:lnTo>
                <a:lnTo>
                  <a:pt x="5117" y="2153"/>
                </a:lnTo>
                <a:lnTo>
                  <a:pt x="5117" y="2155"/>
                </a:lnTo>
                <a:lnTo>
                  <a:pt x="5117" y="2157"/>
                </a:lnTo>
                <a:lnTo>
                  <a:pt x="5115" y="2157"/>
                </a:lnTo>
                <a:lnTo>
                  <a:pt x="5117" y="2160"/>
                </a:lnTo>
                <a:lnTo>
                  <a:pt x="5117" y="2160"/>
                </a:lnTo>
                <a:lnTo>
                  <a:pt x="5119" y="2160"/>
                </a:lnTo>
                <a:lnTo>
                  <a:pt x="5119" y="2162"/>
                </a:lnTo>
                <a:lnTo>
                  <a:pt x="5119" y="2162"/>
                </a:lnTo>
                <a:lnTo>
                  <a:pt x="5119" y="2162"/>
                </a:lnTo>
                <a:lnTo>
                  <a:pt x="5119" y="2164"/>
                </a:lnTo>
                <a:lnTo>
                  <a:pt x="5119" y="2162"/>
                </a:lnTo>
                <a:lnTo>
                  <a:pt x="5121" y="2162"/>
                </a:lnTo>
                <a:lnTo>
                  <a:pt x="5121" y="2162"/>
                </a:lnTo>
                <a:lnTo>
                  <a:pt x="5121" y="2160"/>
                </a:lnTo>
                <a:lnTo>
                  <a:pt x="5123" y="2160"/>
                </a:lnTo>
                <a:lnTo>
                  <a:pt x="5123" y="2160"/>
                </a:lnTo>
                <a:lnTo>
                  <a:pt x="5123" y="2162"/>
                </a:lnTo>
                <a:lnTo>
                  <a:pt x="5123" y="2162"/>
                </a:lnTo>
                <a:lnTo>
                  <a:pt x="5121" y="2162"/>
                </a:lnTo>
                <a:lnTo>
                  <a:pt x="5121" y="2164"/>
                </a:lnTo>
                <a:lnTo>
                  <a:pt x="5127" y="2174"/>
                </a:lnTo>
                <a:lnTo>
                  <a:pt x="5129" y="2174"/>
                </a:lnTo>
                <a:lnTo>
                  <a:pt x="5129" y="2176"/>
                </a:lnTo>
                <a:lnTo>
                  <a:pt x="5129" y="2178"/>
                </a:lnTo>
                <a:lnTo>
                  <a:pt x="5131" y="2176"/>
                </a:lnTo>
                <a:lnTo>
                  <a:pt x="5131" y="2176"/>
                </a:lnTo>
                <a:lnTo>
                  <a:pt x="5131" y="2176"/>
                </a:lnTo>
                <a:lnTo>
                  <a:pt x="5129" y="2174"/>
                </a:lnTo>
                <a:lnTo>
                  <a:pt x="5127" y="2172"/>
                </a:lnTo>
                <a:lnTo>
                  <a:pt x="5127" y="2170"/>
                </a:lnTo>
                <a:lnTo>
                  <a:pt x="5127" y="2170"/>
                </a:lnTo>
                <a:lnTo>
                  <a:pt x="5127" y="2172"/>
                </a:lnTo>
                <a:lnTo>
                  <a:pt x="5129" y="2172"/>
                </a:lnTo>
                <a:lnTo>
                  <a:pt x="5131" y="2174"/>
                </a:lnTo>
                <a:lnTo>
                  <a:pt x="5133" y="2174"/>
                </a:lnTo>
                <a:lnTo>
                  <a:pt x="5131" y="2174"/>
                </a:lnTo>
                <a:lnTo>
                  <a:pt x="5131" y="2174"/>
                </a:lnTo>
                <a:lnTo>
                  <a:pt x="5133" y="2174"/>
                </a:lnTo>
                <a:lnTo>
                  <a:pt x="5133" y="2174"/>
                </a:lnTo>
                <a:lnTo>
                  <a:pt x="5133" y="2176"/>
                </a:lnTo>
                <a:lnTo>
                  <a:pt x="5133" y="2176"/>
                </a:lnTo>
                <a:lnTo>
                  <a:pt x="5133" y="2176"/>
                </a:lnTo>
                <a:lnTo>
                  <a:pt x="5133" y="2178"/>
                </a:lnTo>
                <a:lnTo>
                  <a:pt x="5136" y="2178"/>
                </a:lnTo>
                <a:lnTo>
                  <a:pt x="5136" y="2180"/>
                </a:lnTo>
                <a:lnTo>
                  <a:pt x="5136" y="2180"/>
                </a:lnTo>
                <a:lnTo>
                  <a:pt x="5133" y="2180"/>
                </a:lnTo>
                <a:lnTo>
                  <a:pt x="5131" y="2178"/>
                </a:lnTo>
                <a:lnTo>
                  <a:pt x="5131" y="2178"/>
                </a:lnTo>
                <a:lnTo>
                  <a:pt x="5133" y="2183"/>
                </a:lnTo>
                <a:lnTo>
                  <a:pt x="5133" y="2185"/>
                </a:lnTo>
                <a:lnTo>
                  <a:pt x="5136" y="2185"/>
                </a:lnTo>
                <a:lnTo>
                  <a:pt x="5136" y="2187"/>
                </a:lnTo>
                <a:lnTo>
                  <a:pt x="5136" y="2187"/>
                </a:lnTo>
                <a:lnTo>
                  <a:pt x="5138" y="2187"/>
                </a:lnTo>
                <a:lnTo>
                  <a:pt x="5138" y="2187"/>
                </a:lnTo>
                <a:lnTo>
                  <a:pt x="5140" y="2187"/>
                </a:lnTo>
                <a:lnTo>
                  <a:pt x="5140" y="2187"/>
                </a:lnTo>
                <a:lnTo>
                  <a:pt x="5142" y="2189"/>
                </a:lnTo>
                <a:lnTo>
                  <a:pt x="5142" y="2189"/>
                </a:lnTo>
                <a:lnTo>
                  <a:pt x="5140" y="2189"/>
                </a:lnTo>
                <a:lnTo>
                  <a:pt x="5140" y="2191"/>
                </a:lnTo>
                <a:lnTo>
                  <a:pt x="5140" y="2191"/>
                </a:lnTo>
                <a:lnTo>
                  <a:pt x="5138" y="2189"/>
                </a:lnTo>
                <a:lnTo>
                  <a:pt x="5138" y="2189"/>
                </a:lnTo>
                <a:lnTo>
                  <a:pt x="5138" y="2189"/>
                </a:lnTo>
                <a:lnTo>
                  <a:pt x="5138" y="2193"/>
                </a:lnTo>
                <a:lnTo>
                  <a:pt x="5138" y="2193"/>
                </a:lnTo>
                <a:lnTo>
                  <a:pt x="5140" y="2193"/>
                </a:lnTo>
                <a:lnTo>
                  <a:pt x="5140" y="2193"/>
                </a:lnTo>
                <a:lnTo>
                  <a:pt x="5140" y="2195"/>
                </a:lnTo>
                <a:lnTo>
                  <a:pt x="5140" y="2195"/>
                </a:lnTo>
                <a:lnTo>
                  <a:pt x="5140" y="2199"/>
                </a:lnTo>
                <a:lnTo>
                  <a:pt x="5142" y="2201"/>
                </a:lnTo>
                <a:lnTo>
                  <a:pt x="5142" y="2201"/>
                </a:lnTo>
                <a:lnTo>
                  <a:pt x="5140" y="2201"/>
                </a:lnTo>
                <a:lnTo>
                  <a:pt x="5140" y="2201"/>
                </a:lnTo>
                <a:lnTo>
                  <a:pt x="5140" y="2204"/>
                </a:lnTo>
                <a:lnTo>
                  <a:pt x="5140" y="2206"/>
                </a:lnTo>
                <a:lnTo>
                  <a:pt x="5140" y="2208"/>
                </a:lnTo>
                <a:lnTo>
                  <a:pt x="5138" y="2212"/>
                </a:lnTo>
                <a:lnTo>
                  <a:pt x="5138" y="2214"/>
                </a:lnTo>
                <a:lnTo>
                  <a:pt x="5138" y="2218"/>
                </a:lnTo>
                <a:lnTo>
                  <a:pt x="5138" y="2218"/>
                </a:lnTo>
                <a:lnTo>
                  <a:pt x="5136" y="2220"/>
                </a:lnTo>
                <a:lnTo>
                  <a:pt x="5133" y="2220"/>
                </a:lnTo>
                <a:lnTo>
                  <a:pt x="5133" y="2220"/>
                </a:lnTo>
                <a:lnTo>
                  <a:pt x="5133" y="2220"/>
                </a:lnTo>
                <a:lnTo>
                  <a:pt x="5129" y="2222"/>
                </a:lnTo>
                <a:lnTo>
                  <a:pt x="5127" y="2222"/>
                </a:lnTo>
                <a:lnTo>
                  <a:pt x="5125" y="2225"/>
                </a:lnTo>
                <a:lnTo>
                  <a:pt x="5125" y="2225"/>
                </a:lnTo>
                <a:lnTo>
                  <a:pt x="5125" y="2225"/>
                </a:lnTo>
                <a:lnTo>
                  <a:pt x="5125" y="2227"/>
                </a:lnTo>
                <a:lnTo>
                  <a:pt x="5125" y="2227"/>
                </a:lnTo>
                <a:lnTo>
                  <a:pt x="5125" y="2229"/>
                </a:lnTo>
                <a:lnTo>
                  <a:pt x="5127" y="2229"/>
                </a:lnTo>
                <a:lnTo>
                  <a:pt x="5131" y="2231"/>
                </a:lnTo>
                <a:lnTo>
                  <a:pt x="5133" y="2231"/>
                </a:lnTo>
                <a:lnTo>
                  <a:pt x="5136" y="2233"/>
                </a:lnTo>
                <a:lnTo>
                  <a:pt x="5138" y="2235"/>
                </a:lnTo>
                <a:lnTo>
                  <a:pt x="5138" y="2235"/>
                </a:lnTo>
                <a:lnTo>
                  <a:pt x="5140" y="2235"/>
                </a:lnTo>
                <a:lnTo>
                  <a:pt x="5144" y="2237"/>
                </a:lnTo>
                <a:lnTo>
                  <a:pt x="5146" y="2239"/>
                </a:lnTo>
                <a:lnTo>
                  <a:pt x="5146" y="2241"/>
                </a:lnTo>
                <a:lnTo>
                  <a:pt x="5146" y="2243"/>
                </a:lnTo>
                <a:lnTo>
                  <a:pt x="5146" y="2245"/>
                </a:lnTo>
                <a:lnTo>
                  <a:pt x="5146" y="2248"/>
                </a:lnTo>
                <a:lnTo>
                  <a:pt x="5144" y="2252"/>
                </a:lnTo>
                <a:lnTo>
                  <a:pt x="5140" y="2256"/>
                </a:lnTo>
                <a:lnTo>
                  <a:pt x="5138" y="2258"/>
                </a:lnTo>
                <a:lnTo>
                  <a:pt x="5138" y="2258"/>
                </a:lnTo>
                <a:lnTo>
                  <a:pt x="5138" y="2260"/>
                </a:lnTo>
                <a:lnTo>
                  <a:pt x="5138" y="2260"/>
                </a:lnTo>
                <a:lnTo>
                  <a:pt x="5138" y="2260"/>
                </a:lnTo>
                <a:lnTo>
                  <a:pt x="5140" y="2260"/>
                </a:lnTo>
                <a:lnTo>
                  <a:pt x="5140" y="2260"/>
                </a:lnTo>
                <a:lnTo>
                  <a:pt x="5140" y="2260"/>
                </a:lnTo>
                <a:lnTo>
                  <a:pt x="5140" y="2258"/>
                </a:lnTo>
                <a:lnTo>
                  <a:pt x="5142" y="2258"/>
                </a:lnTo>
                <a:lnTo>
                  <a:pt x="5142" y="2258"/>
                </a:lnTo>
                <a:lnTo>
                  <a:pt x="5142" y="2260"/>
                </a:lnTo>
                <a:lnTo>
                  <a:pt x="5142" y="2262"/>
                </a:lnTo>
                <a:lnTo>
                  <a:pt x="5142" y="2262"/>
                </a:lnTo>
                <a:lnTo>
                  <a:pt x="5142" y="2262"/>
                </a:lnTo>
                <a:lnTo>
                  <a:pt x="5144" y="2262"/>
                </a:lnTo>
                <a:lnTo>
                  <a:pt x="5146" y="2262"/>
                </a:lnTo>
                <a:lnTo>
                  <a:pt x="5146" y="2262"/>
                </a:lnTo>
                <a:lnTo>
                  <a:pt x="5146" y="2264"/>
                </a:lnTo>
                <a:lnTo>
                  <a:pt x="5146" y="2264"/>
                </a:lnTo>
                <a:lnTo>
                  <a:pt x="5148" y="2264"/>
                </a:lnTo>
                <a:lnTo>
                  <a:pt x="5148" y="2264"/>
                </a:lnTo>
                <a:lnTo>
                  <a:pt x="5150" y="2264"/>
                </a:lnTo>
                <a:lnTo>
                  <a:pt x="5152" y="2262"/>
                </a:lnTo>
                <a:lnTo>
                  <a:pt x="5154" y="2260"/>
                </a:lnTo>
                <a:lnTo>
                  <a:pt x="5157" y="2258"/>
                </a:lnTo>
                <a:lnTo>
                  <a:pt x="5159" y="2256"/>
                </a:lnTo>
                <a:lnTo>
                  <a:pt x="5159" y="2256"/>
                </a:lnTo>
                <a:lnTo>
                  <a:pt x="5161" y="2252"/>
                </a:lnTo>
                <a:lnTo>
                  <a:pt x="5163" y="2252"/>
                </a:lnTo>
                <a:lnTo>
                  <a:pt x="5163" y="2250"/>
                </a:lnTo>
                <a:lnTo>
                  <a:pt x="5165" y="2248"/>
                </a:lnTo>
                <a:lnTo>
                  <a:pt x="5167" y="2245"/>
                </a:lnTo>
                <a:lnTo>
                  <a:pt x="5167" y="2243"/>
                </a:lnTo>
                <a:lnTo>
                  <a:pt x="5169" y="2241"/>
                </a:lnTo>
                <a:lnTo>
                  <a:pt x="5169" y="2241"/>
                </a:lnTo>
                <a:lnTo>
                  <a:pt x="5171" y="2237"/>
                </a:lnTo>
                <a:lnTo>
                  <a:pt x="5173" y="2233"/>
                </a:lnTo>
                <a:lnTo>
                  <a:pt x="5171" y="2231"/>
                </a:lnTo>
                <a:lnTo>
                  <a:pt x="5171" y="2231"/>
                </a:lnTo>
                <a:lnTo>
                  <a:pt x="5171" y="2229"/>
                </a:lnTo>
                <a:lnTo>
                  <a:pt x="5171" y="2227"/>
                </a:lnTo>
                <a:lnTo>
                  <a:pt x="5173" y="2225"/>
                </a:lnTo>
                <a:lnTo>
                  <a:pt x="5173" y="2225"/>
                </a:lnTo>
                <a:lnTo>
                  <a:pt x="5173" y="2225"/>
                </a:lnTo>
                <a:lnTo>
                  <a:pt x="5175" y="2222"/>
                </a:lnTo>
                <a:lnTo>
                  <a:pt x="5177" y="2222"/>
                </a:lnTo>
                <a:lnTo>
                  <a:pt x="5180" y="2222"/>
                </a:lnTo>
                <a:lnTo>
                  <a:pt x="5182" y="2222"/>
                </a:lnTo>
                <a:lnTo>
                  <a:pt x="5184" y="2222"/>
                </a:lnTo>
                <a:lnTo>
                  <a:pt x="5184" y="2222"/>
                </a:lnTo>
                <a:lnTo>
                  <a:pt x="5184" y="2225"/>
                </a:lnTo>
                <a:lnTo>
                  <a:pt x="5186" y="2225"/>
                </a:lnTo>
                <a:lnTo>
                  <a:pt x="5186" y="2222"/>
                </a:lnTo>
                <a:lnTo>
                  <a:pt x="5186" y="2222"/>
                </a:lnTo>
                <a:lnTo>
                  <a:pt x="5186" y="2222"/>
                </a:lnTo>
                <a:lnTo>
                  <a:pt x="5186" y="2220"/>
                </a:lnTo>
                <a:lnTo>
                  <a:pt x="5186" y="2218"/>
                </a:lnTo>
                <a:lnTo>
                  <a:pt x="5186" y="2216"/>
                </a:lnTo>
                <a:lnTo>
                  <a:pt x="5188" y="2216"/>
                </a:lnTo>
                <a:lnTo>
                  <a:pt x="5190" y="2214"/>
                </a:lnTo>
                <a:lnTo>
                  <a:pt x="5190" y="2214"/>
                </a:lnTo>
                <a:lnTo>
                  <a:pt x="5190" y="2212"/>
                </a:lnTo>
                <a:lnTo>
                  <a:pt x="5192" y="2208"/>
                </a:lnTo>
                <a:lnTo>
                  <a:pt x="5192" y="2204"/>
                </a:lnTo>
                <a:lnTo>
                  <a:pt x="5192" y="2201"/>
                </a:lnTo>
                <a:lnTo>
                  <a:pt x="5194" y="2199"/>
                </a:lnTo>
                <a:lnTo>
                  <a:pt x="5194" y="2199"/>
                </a:lnTo>
                <a:lnTo>
                  <a:pt x="5194" y="2199"/>
                </a:lnTo>
                <a:lnTo>
                  <a:pt x="5192" y="2197"/>
                </a:lnTo>
                <a:close/>
                <a:moveTo>
                  <a:pt x="5113" y="1587"/>
                </a:moveTo>
                <a:lnTo>
                  <a:pt x="5113" y="1587"/>
                </a:lnTo>
                <a:lnTo>
                  <a:pt x="5113" y="1587"/>
                </a:lnTo>
                <a:lnTo>
                  <a:pt x="5113" y="1585"/>
                </a:lnTo>
                <a:lnTo>
                  <a:pt x="5113" y="1585"/>
                </a:lnTo>
                <a:lnTo>
                  <a:pt x="5113" y="1587"/>
                </a:lnTo>
                <a:close/>
                <a:moveTo>
                  <a:pt x="5138" y="1948"/>
                </a:moveTo>
                <a:lnTo>
                  <a:pt x="5138" y="1948"/>
                </a:lnTo>
                <a:lnTo>
                  <a:pt x="5138" y="1948"/>
                </a:lnTo>
                <a:lnTo>
                  <a:pt x="5138" y="1948"/>
                </a:lnTo>
                <a:lnTo>
                  <a:pt x="5138" y="1948"/>
                </a:lnTo>
                <a:lnTo>
                  <a:pt x="5138" y="1948"/>
                </a:lnTo>
                <a:lnTo>
                  <a:pt x="5138" y="1948"/>
                </a:lnTo>
                <a:close/>
                <a:moveTo>
                  <a:pt x="5175" y="1879"/>
                </a:moveTo>
                <a:lnTo>
                  <a:pt x="5175" y="1881"/>
                </a:lnTo>
                <a:lnTo>
                  <a:pt x="5175" y="1881"/>
                </a:lnTo>
                <a:lnTo>
                  <a:pt x="5175" y="1879"/>
                </a:lnTo>
                <a:lnTo>
                  <a:pt x="5175" y="1879"/>
                </a:lnTo>
                <a:lnTo>
                  <a:pt x="5175" y="1879"/>
                </a:lnTo>
                <a:lnTo>
                  <a:pt x="5175" y="1879"/>
                </a:lnTo>
                <a:lnTo>
                  <a:pt x="5175" y="1879"/>
                </a:lnTo>
                <a:close/>
                <a:moveTo>
                  <a:pt x="5177" y="811"/>
                </a:moveTo>
                <a:lnTo>
                  <a:pt x="5177" y="811"/>
                </a:lnTo>
                <a:lnTo>
                  <a:pt x="5180" y="809"/>
                </a:lnTo>
                <a:lnTo>
                  <a:pt x="5180" y="809"/>
                </a:lnTo>
                <a:lnTo>
                  <a:pt x="5182" y="807"/>
                </a:lnTo>
                <a:lnTo>
                  <a:pt x="5182" y="807"/>
                </a:lnTo>
                <a:lnTo>
                  <a:pt x="5182" y="807"/>
                </a:lnTo>
                <a:lnTo>
                  <a:pt x="5180" y="807"/>
                </a:lnTo>
                <a:lnTo>
                  <a:pt x="5180" y="809"/>
                </a:lnTo>
                <a:lnTo>
                  <a:pt x="5180" y="809"/>
                </a:lnTo>
                <a:lnTo>
                  <a:pt x="5177" y="809"/>
                </a:lnTo>
                <a:lnTo>
                  <a:pt x="5175" y="811"/>
                </a:lnTo>
                <a:lnTo>
                  <a:pt x="5175" y="811"/>
                </a:lnTo>
                <a:lnTo>
                  <a:pt x="5177" y="811"/>
                </a:lnTo>
                <a:close/>
                <a:moveTo>
                  <a:pt x="5188" y="1908"/>
                </a:moveTo>
                <a:lnTo>
                  <a:pt x="5190" y="1908"/>
                </a:lnTo>
                <a:lnTo>
                  <a:pt x="5190" y="1908"/>
                </a:lnTo>
                <a:lnTo>
                  <a:pt x="5190" y="1908"/>
                </a:lnTo>
                <a:lnTo>
                  <a:pt x="5190" y="1908"/>
                </a:lnTo>
                <a:lnTo>
                  <a:pt x="5190" y="1908"/>
                </a:lnTo>
                <a:lnTo>
                  <a:pt x="5192" y="1908"/>
                </a:lnTo>
                <a:lnTo>
                  <a:pt x="5194" y="1908"/>
                </a:lnTo>
                <a:lnTo>
                  <a:pt x="5194" y="1906"/>
                </a:lnTo>
                <a:lnTo>
                  <a:pt x="5192" y="1906"/>
                </a:lnTo>
                <a:lnTo>
                  <a:pt x="5192" y="1906"/>
                </a:lnTo>
                <a:lnTo>
                  <a:pt x="5190" y="1906"/>
                </a:lnTo>
                <a:lnTo>
                  <a:pt x="5190" y="1906"/>
                </a:lnTo>
                <a:lnTo>
                  <a:pt x="5188" y="1908"/>
                </a:lnTo>
                <a:lnTo>
                  <a:pt x="5188" y="1908"/>
                </a:lnTo>
                <a:lnTo>
                  <a:pt x="5188" y="1908"/>
                </a:lnTo>
                <a:lnTo>
                  <a:pt x="5186" y="1908"/>
                </a:lnTo>
                <a:lnTo>
                  <a:pt x="5186" y="1908"/>
                </a:lnTo>
                <a:lnTo>
                  <a:pt x="5186" y="1910"/>
                </a:lnTo>
                <a:lnTo>
                  <a:pt x="5188" y="1908"/>
                </a:lnTo>
                <a:close/>
                <a:moveTo>
                  <a:pt x="5194" y="1889"/>
                </a:moveTo>
                <a:lnTo>
                  <a:pt x="5194" y="1889"/>
                </a:lnTo>
                <a:lnTo>
                  <a:pt x="5194" y="1887"/>
                </a:lnTo>
                <a:lnTo>
                  <a:pt x="5194" y="1887"/>
                </a:lnTo>
                <a:lnTo>
                  <a:pt x="5194" y="1887"/>
                </a:lnTo>
                <a:lnTo>
                  <a:pt x="5192" y="1885"/>
                </a:lnTo>
                <a:lnTo>
                  <a:pt x="5192" y="1885"/>
                </a:lnTo>
                <a:lnTo>
                  <a:pt x="5190" y="1885"/>
                </a:lnTo>
                <a:lnTo>
                  <a:pt x="5190" y="1883"/>
                </a:lnTo>
                <a:lnTo>
                  <a:pt x="5190" y="1883"/>
                </a:lnTo>
                <a:lnTo>
                  <a:pt x="5190" y="1883"/>
                </a:lnTo>
                <a:lnTo>
                  <a:pt x="5190" y="1883"/>
                </a:lnTo>
                <a:lnTo>
                  <a:pt x="5188" y="1883"/>
                </a:lnTo>
                <a:lnTo>
                  <a:pt x="5186" y="1883"/>
                </a:lnTo>
                <a:lnTo>
                  <a:pt x="5184" y="1883"/>
                </a:lnTo>
                <a:lnTo>
                  <a:pt x="5182" y="1885"/>
                </a:lnTo>
                <a:lnTo>
                  <a:pt x="5180" y="1885"/>
                </a:lnTo>
                <a:lnTo>
                  <a:pt x="5177" y="1887"/>
                </a:lnTo>
                <a:lnTo>
                  <a:pt x="5177" y="1887"/>
                </a:lnTo>
                <a:lnTo>
                  <a:pt x="5177" y="1889"/>
                </a:lnTo>
                <a:lnTo>
                  <a:pt x="5177" y="1889"/>
                </a:lnTo>
                <a:lnTo>
                  <a:pt x="5177" y="1889"/>
                </a:lnTo>
                <a:lnTo>
                  <a:pt x="5177" y="1889"/>
                </a:lnTo>
                <a:lnTo>
                  <a:pt x="5177" y="1889"/>
                </a:lnTo>
                <a:lnTo>
                  <a:pt x="5177" y="1889"/>
                </a:lnTo>
                <a:lnTo>
                  <a:pt x="5175" y="1891"/>
                </a:lnTo>
                <a:lnTo>
                  <a:pt x="5175" y="1891"/>
                </a:lnTo>
                <a:lnTo>
                  <a:pt x="5175" y="1891"/>
                </a:lnTo>
                <a:lnTo>
                  <a:pt x="5177" y="1893"/>
                </a:lnTo>
                <a:lnTo>
                  <a:pt x="5177" y="1893"/>
                </a:lnTo>
                <a:lnTo>
                  <a:pt x="5180" y="1895"/>
                </a:lnTo>
                <a:lnTo>
                  <a:pt x="5182" y="1895"/>
                </a:lnTo>
                <a:lnTo>
                  <a:pt x="5184" y="1895"/>
                </a:lnTo>
                <a:lnTo>
                  <a:pt x="5184" y="1895"/>
                </a:lnTo>
                <a:lnTo>
                  <a:pt x="5186" y="1895"/>
                </a:lnTo>
                <a:lnTo>
                  <a:pt x="5188" y="1895"/>
                </a:lnTo>
                <a:lnTo>
                  <a:pt x="5188" y="1895"/>
                </a:lnTo>
                <a:lnTo>
                  <a:pt x="5190" y="1895"/>
                </a:lnTo>
                <a:lnTo>
                  <a:pt x="5192" y="1893"/>
                </a:lnTo>
                <a:lnTo>
                  <a:pt x="5192" y="1893"/>
                </a:lnTo>
                <a:lnTo>
                  <a:pt x="5192" y="1895"/>
                </a:lnTo>
                <a:lnTo>
                  <a:pt x="5194" y="1893"/>
                </a:lnTo>
                <a:lnTo>
                  <a:pt x="5194" y="1893"/>
                </a:lnTo>
                <a:lnTo>
                  <a:pt x="5196" y="1893"/>
                </a:lnTo>
                <a:lnTo>
                  <a:pt x="5196" y="1891"/>
                </a:lnTo>
                <a:lnTo>
                  <a:pt x="5194" y="1889"/>
                </a:lnTo>
                <a:close/>
                <a:moveTo>
                  <a:pt x="5173" y="1812"/>
                </a:moveTo>
                <a:lnTo>
                  <a:pt x="5173" y="1812"/>
                </a:lnTo>
                <a:lnTo>
                  <a:pt x="5173" y="1812"/>
                </a:lnTo>
                <a:lnTo>
                  <a:pt x="5173" y="1812"/>
                </a:lnTo>
                <a:lnTo>
                  <a:pt x="5173" y="1812"/>
                </a:lnTo>
                <a:lnTo>
                  <a:pt x="5171" y="1812"/>
                </a:lnTo>
                <a:lnTo>
                  <a:pt x="5171" y="1812"/>
                </a:lnTo>
                <a:lnTo>
                  <a:pt x="5173" y="1812"/>
                </a:lnTo>
                <a:lnTo>
                  <a:pt x="5173" y="1812"/>
                </a:lnTo>
                <a:close/>
                <a:moveTo>
                  <a:pt x="5140" y="1650"/>
                </a:moveTo>
                <a:lnTo>
                  <a:pt x="5140" y="1650"/>
                </a:lnTo>
                <a:lnTo>
                  <a:pt x="5140" y="1648"/>
                </a:lnTo>
                <a:lnTo>
                  <a:pt x="5140" y="1648"/>
                </a:lnTo>
                <a:lnTo>
                  <a:pt x="5140" y="1648"/>
                </a:lnTo>
                <a:lnTo>
                  <a:pt x="5140" y="1648"/>
                </a:lnTo>
                <a:lnTo>
                  <a:pt x="5140" y="1648"/>
                </a:lnTo>
                <a:lnTo>
                  <a:pt x="5140" y="1648"/>
                </a:lnTo>
                <a:lnTo>
                  <a:pt x="5140" y="1650"/>
                </a:lnTo>
                <a:close/>
                <a:moveTo>
                  <a:pt x="5094" y="1531"/>
                </a:moveTo>
                <a:lnTo>
                  <a:pt x="5096" y="1531"/>
                </a:lnTo>
                <a:lnTo>
                  <a:pt x="5096" y="1531"/>
                </a:lnTo>
                <a:lnTo>
                  <a:pt x="5096" y="1531"/>
                </a:lnTo>
                <a:lnTo>
                  <a:pt x="5096" y="1531"/>
                </a:lnTo>
                <a:lnTo>
                  <a:pt x="5094" y="1531"/>
                </a:lnTo>
                <a:lnTo>
                  <a:pt x="5094" y="1531"/>
                </a:lnTo>
                <a:lnTo>
                  <a:pt x="5094" y="1531"/>
                </a:lnTo>
                <a:lnTo>
                  <a:pt x="5094" y="1531"/>
                </a:lnTo>
                <a:lnTo>
                  <a:pt x="5094" y="1531"/>
                </a:lnTo>
                <a:close/>
                <a:moveTo>
                  <a:pt x="5150" y="2176"/>
                </a:moveTo>
                <a:lnTo>
                  <a:pt x="5150" y="2176"/>
                </a:lnTo>
                <a:lnTo>
                  <a:pt x="5150" y="2176"/>
                </a:lnTo>
                <a:lnTo>
                  <a:pt x="5150" y="2176"/>
                </a:lnTo>
                <a:lnTo>
                  <a:pt x="5150" y="2174"/>
                </a:lnTo>
                <a:lnTo>
                  <a:pt x="5150" y="2172"/>
                </a:lnTo>
                <a:lnTo>
                  <a:pt x="5148" y="2172"/>
                </a:lnTo>
                <a:lnTo>
                  <a:pt x="5148" y="2172"/>
                </a:lnTo>
                <a:lnTo>
                  <a:pt x="5148" y="2172"/>
                </a:lnTo>
                <a:lnTo>
                  <a:pt x="5148" y="2174"/>
                </a:lnTo>
                <a:lnTo>
                  <a:pt x="5148" y="2174"/>
                </a:lnTo>
                <a:lnTo>
                  <a:pt x="5148" y="2174"/>
                </a:lnTo>
                <a:lnTo>
                  <a:pt x="5150" y="2176"/>
                </a:lnTo>
                <a:close/>
                <a:moveTo>
                  <a:pt x="5136" y="1644"/>
                </a:moveTo>
                <a:lnTo>
                  <a:pt x="5136" y="1642"/>
                </a:lnTo>
                <a:lnTo>
                  <a:pt x="5136" y="1642"/>
                </a:lnTo>
                <a:lnTo>
                  <a:pt x="5136" y="1640"/>
                </a:lnTo>
                <a:lnTo>
                  <a:pt x="5136" y="1640"/>
                </a:lnTo>
                <a:lnTo>
                  <a:pt x="5133" y="1640"/>
                </a:lnTo>
                <a:lnTo>
                  <a:pt x="5133" y="1640"/>
                </a:lnTo>
                <a:lnTo>
                  <a:pt x="5133" y="1640"/>
                </a:lnTo>
                <a:lnTo>
                  <a:pt x="5136" y="1640"/>
                </a:lnTo>
                <a:lnTo>
                  <a:pt x="5136" y="1642"/>
                </a:lnTo>
                <a:lnTo>
                  <a:pt x="5136" y="1642"/>
                </a:lnTo>
                <a:lnTo>
                  <a:pt x="5136" y="1644"/>
                </a:lnTo>
                <a:close/>
                <a:moveTo>
                  <a:pt x="5115" y="791"/>
                </a:moveTo>
                <a:lnTo>
                  <a:pt x="5115" y="791"/>
                </a:lnTo>
                <a:lnTo>
                  <a:pt x="5110" y="788"/>
                </a:lnTo>
                <a:lnTo>
                  <a:pt x="5108" y="788"/>
                </a:lnTo>
                <a:lnTo>
                  <a:pt x="5106" y="791"/>
                </a:lnTo>
                <a:lnTo>
                  <a:pt x="5108" y="791"/>
                </a:lnTo>
                <a:lnTo>
                  <a:pt x="5110" y="793"/>
                </a:lnTo>
                <a:lnTo>
                  <a:pt x="5110" y="793"/>
                </a:lnTo>
                <a:lnTo>
                  <a:pt x="5113" y="795"/>
                </a:lnTo>
                <a:lnTo>
                  <a:pt x="5115" y="793"/>
                </a:lnTo>
                <a:lnTo>
                  <a:pt x="5117" y="793"/>
                </a:lnTo>
                <a:lnTo>
                  <a:pt x="5119" y="793"/>
                </a:lnTo>
                <a:lnTo>
                  <a:pt x="5119" y="793"/>
                </a:lnTo>
                <a:lnTo>
                  <a:pt x="5119" y="793"/>
                </a:lnTo>
                <a:lnTo>
                  <a:pt x="5121" y="793"/>
                </a:lnTo>
                <a:lnTo>
                  <a:pt x="5117" y="791"/>
                </a:lnTo>
                <a:lnTo>
                  <a:pt x="5115" y="791"/>
                </a:lnTo>
                <a:close/>
                <a:moveTo>
                  <a:pt x="5022" y="1929"/>
                </a:moveTo>
                <a:lnTo>
                  <a:pt x="5022" y="1929"/>
                </a:lnTo>
                <a:lnTo>
                  <a:pt x="5020" y="1929"/>
                </a:lnTo>
                <a:lnTo>
                  <a:pt x="5020" y="1929"/>
                </a:lnTo>
                <a:lnTo>
                  <a:pt x="5020" y="1931"/>
                </a:lnTo>
                <a:lnTo>
                  <a:pt x="5020" y="1931"/>
                </a:lnTo>
                <a:lnTo>
                  <a:pt x="5020" y="1933"/>
                </a:lnTo>
                <a:lnTo>
                  <a:pt x="5020" y="1933"/>
                </a:lnTo>
                <a:lnTo>
                  <a:pt x="5020" y="1931"/>
                </a:lnTo>
                <a:lnTo>
                  <a:pt x="5022" y="1931"/>
                </a:lnTo>
                <a:lnTo>
                  <a:pt x="5020" y="1931"/>
                </a:lnTo>
                <a:lnTo>
                  <a:pt x="5020" y="1929"/>
                </a:lnTo>
                <a:lnTo>
                  <a:pt x="5022" y="1929"/>
                </a:lnTo>
                <a:lnTo>
                  <a:pt x="5022" y="1929"/>
                </a:lnTo>
                <a:close/>
                <a:moveTo>
                  <a:pt x="5029" y="1858"/>
                </a:moveTo>
                <a:lnTo>
                  <a:pt x="5031" y="1860"/>
                </a:lnTo>
                <a:lnTo>
                  <a:pt x="5031" y="1858"/>
                </a:lnTo>
                <a:lnTo>
                  <a:pt x="5031" y="1858"/>
                </a:lnTo>
                <a:lnTo>
                  <a:pt x="5029" y="1858"/>
                </a:lnTo>
                <a:lnTo>
                  <a:pt x="5029" y="1858"/>
                </a:lnTo>
                <a:close/>
                <a:moveTo>
                  <a:pt x="5027" y="2327"/>
                </a:moveTo>
                <a:lnTo>
                  <a:pt x="5025" y="2329"/>
                </a:lnTo>
                <a:lnTo>
                  <a:pt x="5027" y="2329"/>
                </a:lnTo>
                <a:lnTo>
                  <a:pt x="5027" y="2329"/>
                </a:lnTo>
                <a:lnTo>
                  <a:pt x="5027" y="2327"/>
                </a:lnTo>
                <a:lnTo>
                  <a:pt x="5027" y="2327"/>
                </a:lnTo>
                <a:close/>
                <a:moveTo>
                  <a:pt x="5033" y="1962"/>
                </a:moveTo>
                <a:lnTo>
                  <a:pt x="5035" y="1962"/>
                </a:lnTo>
                <a:lnTo>
                  <a:pt x="5035" y="1962"/>
                </a:lnTo>
                <a:lnTo>
                  <a:pt x="5035" y="1960"/>
                </a:lnTo>
                <a:lnTo>
                  <a:pt x="5033" y="1960"/>
                </a:lnTo>
                <a:lnTo>
                  <a:pt x="5033" y="1960"/>
                </a:lnTo>
                <a:lnTo>
                  <a:pt x="5033" y="1962"/>
                </a:lnTo>
                <a:lnTo>
                  <a:pt x="5033" y="1962"/>
                </a:lnTo>
                <a:close/>
                <a:moveTo>
                  <a:pt x="5014" y="1784"/>
                </a:moveTo>
                <a:lnTo>
                  <a:pt x="5012" y="1784"/>
                </a:lnTo>
                <a:lnTo>
                  <a:pt x="5012" y="1784"/>
                </a:lnTo>
                <a:lnTo>
                  <a:pt x="5010" y="1786"/>
                </a:lnTo>
                <a:lnTo>
                  <a:pt x="5010" y="1786"/>
                </a:lnTo>
                <a:lnTo>
                  <a:pt x="5010" y="1786"/>
                </a:lnTo>
                <a:lnTo>
                  <a:pt x="5010" y="1786"/>
                </a:lnTo>
                <a:lnTo>
                  <a:pt x="5010" y="1786"/>
                </a:lnTo>
                <a:lnTo>
                  <a:pt x="5010" y="1786"/>
                </a:lnTo>
                <a:lnTo>
                  <a:pt x="5012" y="1788"/>
                </a:lnTo>
                <a:lnTo>
                  <a:pt x="5012" y="1786"/>
                </a:lnTo>
                <a:lnTo>
                  <a:pt x="5012" y="1786"/>
                </a:lnTo>
                <a:lnTo>
                  <a:pt x="5014" y="1786"/>
                </a:lnTo>
                <a:lnTo>
                  <a:pt x="5014" y="1786"/>
                </a:lnTo>
                <a:lnTo>
                  <a:pt x="5014" y="1786"/>
                </a:lnTo>
                <a:lnTo>
                  <a:pt x="5014" y="1784"/>
                </a:lnTo>
                <a:lnTo>
                  <a:pt x="5014" y="1784"/>
                </a:lnTo>
                <a:close/>
                <a:moveTo>
                  <a:pt x="5031" y="1862"/>
                </a:moveTo>
                <a:lnTo>
                  <a:pt x="5031" y="1862"/>
                </a:lnTo>
                <a:lnTo>
                  <a:pt x="5029" y="1862"/>
                </a:lnTo>
                <a:lnTo>
                  <a:pt x="5029" y="1864"/>
                </a:lnTo>
                <a:lnTo>
                  <a:pt x="5031" y="1866"/>
                </a:lnTo>
                <a:lnTo>
                  <a:pt x="5031" y="1864"/>
                </a:lnTo>
                <a:lnTo>
                  <a:pt x="5031" y="1864"/>
                </a:lnTo>
                <a:lnTo>
                  <a:pt x="5033" y="1866"/>
                </a:lnTo>
                <a:lnTo>
                  <a:pt x="5033" y="1866"/>
                </a:lnTo>
                <a:lnTo>
                  <a:pt x="5033" y="1868"/>
                </a:lnTo>
                <a:lnTo>
                  <a:pt x="5033" y="1870"/>
                </a:lnTo>
                <a:lnTo>
                  <a:pt x="5033" y="1870"/>
                </a:lnTo>
                <a:lnTo>
                  <a:pt x="5033" y="1870"/>
                </a:lnTo>
                <a:lnTo>
                  <a:pt x="5035" y="1870"/>
                </a:lnTo>
                <a:lnTo>
                  <a:pt x="5035" y="1870"/>
                </a:lnTo>
                <a:lnTo>
                  <a:pt x="5037" y="1870"/>
                </a:lnTo>
                <a:lnTo>
                  <a:pt x="5039" y="1870"/>
                </a:lnTo>
                <a:lnTo>
                  <a:pt x="5039" y="1868"/>
                </a:lnTo>
                <a:lnTo>
                  <a:pt x="5039" y="1868"/>
                </a:lnTo>
                <a:lnTo>
                  <a:pt x="5037" y="1868"/>
                </a:lnTo>
                <a:lnTo>
                  <a:pt x="5037" y="1866"/>
                </a:lnTo>
                <a:lnTo>
                  <a:pt x="5037" y="1866"/>
                </a:lnTo>
                <a:lnTo>
                  <a:pt x="5035" y="1866"/>
                </a:lnTo>
                <a:lnTo>
                  <a:pt x="5035" y="1864"/>
                </a:lnTo>
                <a:lnTo>
                  <a:pt x="5033" y="1864"/>
                </a:lnTo>
                <a:lnTo>
                  <a:pt x="5033" y="1864"/>
                </a:lnTo>
                <a:lnTo>
                  <a:pt x="5033" y="1862"/>
                </a:lnTo>
                <a:lnTo>
                  <a:pt x="5031" y="1862"/>
                </a:lnTo>
                <a:close/>
                <a:moveTo>
                  <a:pt x="5033" y="1830"/>
                </a:moveTo>
                <a:lnTo>
                  <a:pt x="5033" y="1832"/>
                </a:lnTo>
                <a:lnTo>
                  <a:pt x="5033" y="1832"/>
                </a:lnTo>
                <a:lnTo>
                  <a:pt x="5035" y="1832"/>
                </a:lnTo>
                <a:lnTo>
                  <a:pt x="5035" y="1832"/>
                </a:lnTo>
                <a:lnTo>
                  <a:pt x="5035" y="1832"/>
                </a:lnTo>
                <a:lnTo>
                  <a:pt x="5035" y="1830"/>
                </a:lnTo>
                <a:lnTo>
                  <a:pt x="5035" y="1830"/>
                </a:lnTo>
                <a:lnTo>
                  <a:pt x="5035" y="1830"/>
                </a:lnTo>
                <a:lnTo>
                  <a:pt x="5035" y="1828"/>
                </a:lnTo>
                <a:lnTo>
                  <a:pt x="5033" y="1830"/>
                </a:lnTo>
                <a:lnTo>
                  <a:pt x="5033" y="1830"/>
                </a:lnTo>
                <a:close/>
                <a:moveTo>
                  <a:pt x="5033" y="1837"/>
                </a:moveTo>
                <a:lnTo>
                  <a:pt x="5033" y="1837"/>
                </a:lnTo>
                <a:lnTo>
                  <a:pt x="5033" y="1837"/>
                </a:lnTo>
                <a:lnTo>
                  <a:pt x="5033" y="1837"/>
                </a:lnTo>
                <a:lnTo>
                  <a:pt x="5035" y="1839"/>
                </a:lnTo>
                <a:lnTo>
                  <a:pt x="5035" y="1837"/>
                </a:lnTo>
                <a:lnTo>
                  <a:pt x="5035" y="1837"/>
                </a:lnTo>
                <a:lnTo>
                  <a:pt x="5035" y="1835"/>
                </a:lnTo>
                <a:lnTo>
                  <a:pt x="5033" y="1837"/>
                </a:lnTo>
                <a:close/>
                <a:moveTo>
                  <a:pt x="5027" y="1935"/>
                </a:moveTo>
                <a:lnTo>
                  <a:pt x="5029" y="1937"/>
                </a:lnTo>
                <a:lnTo>
                  <a:pt x="5029" y="1937"/>
                </a:lnTo>
                <a:lnTo>
                  <a:pt x="5031" y="1939"/>
                </a:lnTo>
                <a:lnTo>
                  <a:pt x="5033" y="1939"/>
                </a:lnTo>
                <a:lnTo>
                  <a:pt x="5033" y="1939"/>
                </a:lnTo>
                <a:lnTo>
                  <a:pt x="5033" y="1937"/>
                </a:lnTo>
                <a:lnTo>
                  <a:pt x="5033" y="1937"/>
                </a:lnTo>
                <a:lnTo>
                  <a:pt x="5033" y="1935"/>
                </a:lnTo>
                <a:lnTo>
                  <a:pt x="5031" y="1935"/>
                </a:lnTo>
                <a:lnTo>
                  <a:pt x="5031" y="1933"/>
                </a:lnTo>
                <a:lnTo>
                  <a:pt x="5031" y="1933"/>
                </a:lnTo>
                <a:lnTo>
                  <a:pt x="5031" y="1933"/>
                </a:lnTo>
                <a:lnTo>
                  <a:pt x="5029" y="1933"/>
                </a:lnTo>
                <a:lnTo>
                  <a:pt x="5029" y="1933"/>
                </a:lnTo>
                <a:lnTo>
                  <a:pt x="5029" y="1933"/>
                </a:lnTo>
                <a:lnTo>
                  <a:pt x="5031" y="1933"/>
                </a:lnTo>
                <a:lnTo>
                  <a:pt x="5029" y="1935"/>
                </a:lnTo>
                <a:lnTo>
                  <a:pt x="5027" y="1935"/>
                </a:lnTo>
                <a:close/>
                <a:moveTo>
                  <a:pt x="5087" y="1528"/>
                </a:moveTo>
                <a:lnTo>
                  <a:pt x="5089" y="1528"/>
                </a:lnTo>
                <a:lnTo>
                  <a:pt x="5089" y="1528"/>
                </a:lnTo>
                <a:lnTo>
                  <a:pt x="5089" y="1528"/>
                </a:lnTo>
                <a:lnTo>
                  <a:pt x="5092" y="1528"/>
                </a:lnTo>
                <a:lnTo>
                  <a:pt x="5087" y="1528"/>
                </a:lnTo>
                <a:lnTo>
                  <a:pt x="5087" y="1528"/>
                </a:lnTo>
                <a:lnTo>
                  <a:pt x="5085" y="1528"/>
                </a:lnTo>
                <a:lnTo>
                  <a:pt x="5085" y="1528"/>
                </a:lnTo>
                <a:lnTo>
                  <a:pt x="5087" y="1528"/>
                </a:lnTo>
                <a:lnTo>
                  <a:pt x="5087" y="1528"/>
                </a:lnTo>
                <a:lnTo>
                  <a:pt x="5087" y="1528"/>
                </a:lnTo>
                <a:close/>
                <a:moveTo>
                  <a:pt x="5020" y="2338"/>
                </a:moveTo>
                <a:lnTo>
                  <a:pt x="5020" y="2338"/>
                </a:lnTo>
                <a:lnTo>
                  <a:pt x="5020" y="2338"/>
                </a:lnTo>
                <a:lnTo>
                  <a:pt x="5022" y="2338"/>
                </a:lnTo>
                <a:lnTo>
                  <a:pt x="5022" y="2338"/>
                </a:lnTo>
                <a:lnTo>
                  <a:pt x="5022" y="2338"/>
                </a:lnTo>
                <a:lnTo>
                  <a:pt x="5022" y="2338"/>
                </a:lnTo>
                <a:lnTo>
                  <a:pt x="5022" y="2336"/>
                </a:lnTo>
                <a:lnTo>
                  <a:pt x="5022" y="2336"/>
                </a:lnTo>
                <a:lnTo>
                  <a:pt x="5022" y="2336"/>
                </a:lnTo>
                <a:lnTo>
                  <a:pt x="5020" y="2336"/>
                </a:lnTo>
                <a:lnTo>
                  <a:pt x="5020" y="2338"/>
                </a:lnTo>
                <a:close/>
                <a:moveTo>
                  <a:pt x="5066" y="1545"/>
                </a:moveTo>
                <a:lnTo>
                  <a:pt x="5066" y="1545"/>
                </a:lnTo>
                <a:lnTo>
                  <a:pt x="5066" y="1545"/>
                </a:lnTo>
                <a:lnTo>
                  <a:pt x="5066" y="1545"/>
                </a:lnTo>
                <a:lnTo>
                  <a:pt x="5066" y="1545"/>
                </a:lnTo>
                <a:lnTo>
                  <a:pt x="5064" y="1547"/>
                </a:lnTo>
                <a:lnTo>
                  <a:pt x="5064" y="1547"/>
                </a:lnTo>
                <a:lnTo>
                  <a:pt x="5064" y="1547"/>
                </a:lnTo>
                <a:lnTo>
                  <a:pt x="5064" y="1547"/>
                </a:lnTo>
                <a:lnTo>
                  <a:pt x="5064" y="1547"/>
                </a:lnTo>
                <a:lnTo>
                  <a:pt x="5066" y="1545"/>
                </a:lnTo>
                <a:close/>
                <a:moveTo>
                  <a:pt x="5060" y="1914"/>
                </a:moveTo>
                <a:lnTo>
                  <a:pt x="5060" y="1914"/>
                </a:lnTo>
                <a:lnTo>
                  <a:pt x="5060" y="1916"/>
                </a:lnTo>
                <a:lnTo>
                  <a:pt x="5062" y="1916"/>
                </a:lnTo>
                <a:lnTo>
                  <a:pt x="5062" y="1914"/>
                </a:lnTo>
                <a:lnTo>
                  <a:pt x="5062" y="1914"/>
                </a:lnTo>
                <a:lnTo>
                  <a:pt x="5060" y="1912"/>
                </a:lnTo>
                <a:lnTo>
                  <a:pt x="5060" y="1912"/>
                </a:lnTo>
                <a:lnTo>
                  <a:pt x="5060" y="1912"/>
                </a:lnTo>
                <a:lnTo>
                  <a:pt x="5060" y="1914"/>
                </a:lnTo>
                <a:close/>
                <a:moveTo>
                  <a:pt x="5064" y="1644"/>
                </a:moveTo>
                <a:lnTo>
                  <a:pt x="5064" y="1644"/>
                </a:lnTo>
                <a:lnTo>
                  <a:pt x="5064" y="1644"/>
                </a:lnTo>
                <a:lnTo>
                  <a:pt x="5064" y="1644"/>
                </a:lnTo>
                <a:lnTo>
                  <a:pt x="5064" y="1644"/>
                </a:lnTo>
                <a:lnTo>
                  <a:pt x="5064" y="1644"/>
                </a:lnTo>
                <a:lnTo>
                  <a:pt x="5064" y="1644"/>
                </a:lnTo>
                <a:close/>
                <a:moveTo>
                  <a:pt x="5069" y="1925"/>
                </a:moveTo>
                <a:lnTo>
                  <a:pt x="5069" y="1925"/>
                </a:lnTo>
                <a:lnTo>
                  <a:pt x="5069" y="1925"/>
                </a:lnTo>
                <a:lnTo>
                  <a:pt x="5069" y="1925"/>
                </a:lnTo>
                <a:lnTo>
                  <a:pt x="5066" y="1925"/>
                </a:lnTo>
                <a:lnTo>
                  <a:pt x="5066" y="1925"/>
                </a:lnTo>
                <a:lnTo>
                  <a:pt x="5069" y="1925"/>
                </a:lnTo>
                <a:lnTo>
                  <a:pt x="5069" y="1925"/>
                </a:lnTo>
                <a:close/>
                <a:moveTo>
                  <a:pt x="5131" y="2258"/>
                </a:moveTo>
                <a:lnTo>
                  <a:pt x="5129" y="2258"/>
                </a:lnTo>
                <a:lnTo>
                  <a:pt x="5129" y="2258"/>
                </a:lnTo>
                <a:lnTo>
                  <a:pt x="5131" y="2258"/>
                </a:lnTo>
                <a:lnTo>
                  <a:pt x="5131" y="2256"/>
                </a:lnTo>
                <a:lnTo>
                  <a:pt x="5131" y="2256"/>
                </a:lnTo>
                <a:lnTo>
                  <a:pt x="5133" y="2256"/>
                </a:lnTo>
                <a:lnTo>
                  <a:pt x="5131" y="2256"/>
                </a:lnTo>
                <a:lnTo>
                  <a:pt x="5131" y="2254"/>
                </a:lnTo>
                <a:lnTo>
                  <a:pt x="5131" y="2254"/>
                </a:lnTo>
                <a:lnTo>
                  <a:pt x="5129" y="2254"/>
                </a:lnTo>
                <a:lnTo>
                  <a:pt x="5129" y="2254"/>
                </a:lnTo>
                <a:lnTo>
                  <a:pt x="5129" y="2254"/>
                </a:lnTo>
                <a:lnTo>
                  <a:pt x="5129" y="2256"/>
                </a:lnTo>
                <a:lnTo>
                  <a:pt x="5129" y="2256"/>
                </a:lnTo>
                <a:lnTo>
                  <a:pt x="5127" y="2256"/>
                </a:lnTo>
                <a:lnTo>
                  <a:pt x="5127" y="2258"/>
                </a:lnTo>
                <a:lnTo>
                  <a:pt x="5127" y="2258"/>
                </a:lnTo>
                <a:lnTo>
                  <a:pt x="5127" y="2258"/>
                </a:lnTo>
                <a:lnTo>
                  <a:pt x="5125" y="2260"/>
                </a:lnTo>
                <a:lnTo>
                  <a:pt x="5127" y="2258"/>
                </a:lnTo>
                <a:lnTo>
                  <a:pt x="5127" y="2256"/>
                </a:lnTo>
                <a:lnTo>
                  <a:pt x="5127" y="2256"/>
                </a:lnTo>
                <a:lnTo>
                  <a:pt x="5127" y="2256"/>
                </a:lnTo>
                <a:lnTo>
                  <a:pt x="5127" y="2254"/>
                </a:lnTo>
                <a:lnTo>
                  <a:pt x="5127" y="2254"/>
                </a:lnTo>
                <a:lnTo>
                  <a:pt x="5129" y="2254"/>
                </a:lnTo>
                <a:lnTo>
                  <a:pt x="5127" y="2254"/>
                </a:lnTo>
                <a:lnTo>
                  <a:pt x="5127" y="2254"/>
                </a:lnTo>
                <a:lnTo>
                  <a:pt x="5125" y="2254"/>
                </a:lnTo>
                <a:lnTo>
                  <a:pt x="5125" y="2254"/>
                </a:lnTo>
                <a:lnTo>
                  <a:pt x="5123" y="2256"/>
                </a:lnTo>
                <a:lnTo>
                  <a:pt x="5121" y="2258"/>
                </a:lnTo>
                <a:lnTo>
                  <a:pt x="5119" y="2258"/>
                </a:lnTo>
                <a:lnTo>
                  <a:pt x="5117" y="2260"/>
                </a:lnTo>
                <a:lnTo>
                  <a:pt x="5115" y="2260"/>
                </a:lnTo>
                <a:lnTo>
                  <a:pt x="5115" y="2258"/>
                </a:lnTo>
                <a:lnTo>
                  <a:pt x="5115" y="2256"/>
                </a:lnTo>
                <a:lnTo>
                  <a:pt x="5115" y="2254"/>
                </a:lnTo>
                <a:lnTo>
                  <a:pt x="5115" y="2252"/>
                </a:lnTo>
                <a:lnTo>
                  <a:pt x="5113" y="2252"/>
                </a:lnTo>
                <a:lnTo>
                  <a:pt x="5110" y="2252"/>
                </a:lnTo>
                <a:lnTo>
                  <a:pt x="5110" y="2250"/>
                </a:lnTo>
                <a:lnTo>
                  <a:pt x="5110" y="2250"/>
                </a:lnTo>
                <a:lnTo>
                  <a:pt x="5110" y="2248"/>
                </a:lnTo>
                <a:lnTo>
                  <a:pt x="5110" y="2248"/>
                </a:lnTo>
                <a:lnTo>
                  <a:pt x="5113" y="2245"/>
                </a:lnTo>
                <a:lnTo>
                  <a:pt x="5113" y="2245"/>
                </a:lnTo>
                <a:lnTo>
                  <a:pt x="5110" y="2245"/>
                </a:lnTo>
                <a:lnTo>
                  <a:pt x="5108" y="2245"/>
                </a:lnTo>
                <a:lnTo>
                  <a:pt x="5106" y="2248"/>
                </a:lnTo>
                <a:lnTo>
                  <a:pt x="5104" y="2250"/>
                </a:lnTo>
                <a:lnTo>
                  <a:pt x="5102" y="2254"/>
                </a:lnTo>
                <a:lnTo>
                  <a:pt x="5100" y="2258"/>
                </a:lnTo>
                <a:lnTo>
                  <a:pt x="5100" y="2262"/>
                </a:lnTo>
                <a:lnTo>
                  <a:pt x="5098" y="2264"/>
                </a:lnTo>
                <a:lnTo>
                  <a:pt x="5098" y="2266"/>
                </a:lnTo>
                <a:lnTo>
                  <a:pt x="5096" y="2266"/>
                </a:lnTo>
                <a:lnTo>
                  <a:pt x="5096" y="2266"/>
                </a:lnTo>
                <a:lnTo>
                  <a:pt x="5094" y="2269"/>
                </a:lnTo>
                <a:lnTo>
                  <a:pt x="5092" y="2269"/>
                </a:lnTo>
                <a:lnTo>
                  <a:pt x="5092" y="2271"/>
                </a:lnTo>
                <a:lnTo>
                  <a:pt x="5089" y="2273"/>
                </a:lnTo>
                <a:lnTo>
                  <a:pt x="5089" y="2275"/>
                </a:lnTo>
                <a:lnTo>
                  <a:pt x="5089" y="2277"/>
                </a:lnTo>
                <a:lnTo>
                  <a:pt x="5089" y="2279"/>
                </a:lnTo>
                <a:lnTo>
                  <a:pt x="5089" y="2279"/>
                </a:lnTo>
                <a:lnTo>
                  <a:pt x="5089" y="2279"/>
                </a:lnTo>
                <a:lnTo>
                  <a:pt x="5089" y="2279"/>
                </a:lnTo>
                <a:lnTo>
                  <a:pt x="5087" y="2281"/>
                </a:lnTo>
                <a:lnTo>
                  <a:pt x="5087" y="2281"/>
                </a:lnTo>
                <a:lnTo>
                  <a:pt x="5085" y="2283"/>
                </a:lnTo>
                <a:lnTo>
                  <a:pt x="5085" y="2285"/>
                </a:lnTo>
                <a:lnTo>
                  <a:pt x="5085" y="2287"/>
                </a:lnTo>
                <a:lnTo>
                  <a:pt x="5085" y="2287"/>
                </a:lnTo>
                <a:lnTo>
                  <a:pt x="5085" y="2285"/>
                </a:lnTo>
                <a:lnTo>
                  <a:pt x="5085" y="2285"/>
                </a:lnTo>
                <a:lnTo>
                  <a:pt x="5085" y="2285"/>
                </a:lnTo>
                <a:lnTo>
                  <a:pt x="5083" y="2287"/>
                </a:lnTo>
                <a:lnTo>
                  <a:pt x="5081" y="2287"/>
                </a:lnTo>
                <a:lnTo>
                  <a:pt x="5081" y="2290"/>
                </a:lnTo>
                <a:lnTo>
                  <a:pt x="5081" y="2290"/>
                </a:lnTo>
                <a:lnTo>
                  <a:pt x="5081" y="2290"/>
                </a:lnTo>
                <a:lnTo>
                  <a:pt x="5079" y="2290"/>
                </a:lnTo>
                <a:lnTo>
                  <a:pt x="5079" y="2290"/>
                </a:lnTo>
                <a:lnTo>
                  <a:pt x="5079" y="2290"/>
                </a:lnTo>
                <a:lnTo>
                  <a:pt x="5079" y="2292"/>
                </a:lnTo>
                <a:lnTo>
                  <a:pt x="5079" y="2290"/>
                </a:lnTo>
                <a:lnTo>
                  <a:pt x="5077" y="2290"/>
                </a:lnTo>
                <a:lnTo>
                  <a:pt x="5077" y="2290"/>
                </a:lnTo>
                <a:lnTo>
                  <a:pt x="5075" y="2292"/>
                </a:lnTo>
                <a:lnTo>
                  <a:pt x="5077" y="2292"/>
                </a:lnTo>
                <a:lnTo>
                  <a:pt x="5077" y="2292"/>
                </a:lnTo>
                <a:lnTo>
                  <a:pt x="5075" y="2292"/>
                </a:lnTo>
                <a:lnTo>
                  <a:pt x="5075" y="2292"/>
                </a:lnTo>
                <a:lnTo>
                  <a:pt x="5075" y="2292"/>
                </a:lnTo>
                <a:lnTo>
                  <a:pt x="5073" y="2294"/>
                </a:lnTo>
                <a:lnTo>
                  <a:pt x="5073" y="2294"/>
                </a:lnTo>
                <a:lnTo>
                  <a:pt x="5073" y="2294"/>
                </a:lnTo>
                <a:lnTo>
                  <a:pt x="5071" y="2296"/>
                </a:lnTo>
                <a:lnTo>
                  <a:pt x="5069" y="2296"/>
                </a:lnTo>
                <a:lnTo>
                  <a:pt x="5069" y="2298"/>
                </a:lnTo>
                <a:lnTo>
                  <a:pt x="5069" y="2298"/>
                </a:lnTo>
                <a:lnTo>
                  <a:pt x="5069" y="2298"/>
                </a:lnTo>
                <a:lnTo>
                  <a:pt x="5069" y="2298"/>
                </a:lnTo>
                <a:lnTo>
                  <a:pt x="5069" y="2298"/>
                </a:lnTo>
                <a:lnTo>
                  <a:pt x="5066" y="2298"/>
                </a:lnTo>
                <a:lnTo>
                  <a:pt x="5066" y="2300"/>
                </a:lnTo>
                <a:lnTo>
                  <a:pt x="5064" y="2300"/>
                </a:lnTo>
                <a:lnTo>
                  <a:pt x="5060" y="2302"/>
                </a:lnTo>
                <a:lnTo>
                  <a:pt x="5058" y="2302"/>
                </a:lnTo>
                <a:lnTo>
                  <a:pt x="5058" y="2304"/>
                </a:lnTo>
                <a:lnTo>
                  <a:pt x="5058" y="2304"/>
                </a:lnTo>
                <a:lnTo>
                  <a:pt x="5058" y="2304"/>
                </a:lnTo>
                <a:lnTo>
                  <a:pt x="5056" y="2304"/>
                </a:lnTo>
                <a:lnTo>
                  <a:pt x="5056" y="2304"/>
                </a:lnTo>
                <a:lnTo>
                  <a:pt x="5054" y="2306"/>
                </a:lnTo>
                <a:lnTo>
                  <a:pt x="5052" y="2306"/>
                </a:lnTo>
                <a:lnTo>
                  <a:pt x="5052" y="2306"/>
                </a:lnTo>
                <a:lnTo>
                  <a:pt x="5048" y="2306"/>
                </a:lnTo>
                <a:lnTo>
                  <a:pt x="5048" y="2308"/>
                </a:lnTo>
                <a:lnTo>
                  <a:pt x="5043" y="2310"/>
                </a:lnTo>
                <a:lnTo>
                  <a:pt x="5041" y="2313"/>
                </a:lnTo>
                <a:lnTo>
                  <a:pt x="5039" y="2315"/>
                </a:lnTo>
                <a:lnTo>
                  <a:pt x="5039" y="2317"/>
                </a:lnTo>
                <a:lnTo>
                  <a:pt x="5039" y="2317"/>
                </a:lnTo>
                <a:lnTo>
                  <a:pt x="5039" y="2319"/>
                </a:lnTo>
                <a:lnTo>
                  <a:pt x="5039" y="2317"/>
                </a:lnTo>
                <a:lnTo>
                  <a:pt x="5039" y="2317"/>
                </a:lnTo>
                <a:lnTo>
                  <a:pt x="5037" y="2319"/>
                </a:lnTo>
                <a:lnTo>
                  <a:pt x="5035" y="2319"/>
                </a:lnTo>
                <a:lnTo>
                  <a:pt x="5035" y="2321"/>
                </a:lnTo>
                <a:lnTo>
                  <a:pt x="5033" y="2321"/>
                </a:lnTo>
                <a:lnTo>
                  <a:pt x="5033" y="2321"/>
                </a:lnTo>
                <a:lnTo>
                  <a:pt x="5035" y="2323"/>
                </a:lnTo>
                <a:lnTo>
                  <a:pt x="5035" y="2323"/>
                </a:lnTo>
                <a:lnTo>
                  <a:pt x="5033" y="2323"/>
                </a:lnTo>
                <a:lnTo>
                  <a:pt x="5033" y="2321"/>
                </a:lnTo>
                <a:lnTo>
                  <a:pt x="5031" y="2323"/>
                </a:lnTo>
                <a:lnTo>
                  <a:pt x="5029" y="2325"/>
                </a:lnTo>
                <a:lnTo>
                  <a:pt x="5031" y="2325"/>
                </a:lnTo>
                <a:lnTo>
                  <a:pt x="5031" y="2325"/>
                </a:lnTo>
                <a:lnTo>
                  <a:pt x="5031" y="2325"/>
                </a:lnTo>
                <a:lnTo>
                  <a:pt x="5029" y="2325"/>
                </a:lnTo>
                <a:lnTo>
                  <a:pt x="5027" y="2327"/>
                </a:lnTo>
                <a:lnTo>
                  <a:pt x="5027" y="2327"/>
                </a:lnTo>
                <a:lnTo>
                  <a:pt x="5027" y="2327"/>
                </a:lnTo>
                <a:lnTo>
                  <a:pt x="5029" y="2329"/>
                </a:lnTo>
                <a:lnTo>
                  <a:pt x="5031" y="2329"/>
                </a:lnTo>
                <a:lnTo>
                  <a:pt x="5031" y="2329"/>
                </a:lnTo>
                <a:lnTo>
                  <a:pt x="5029" y="2329"/>
                </a:lnTo>
                <a:lnTo>
                  <a:pt x="5029" y="2329"/>
                </a:lnTo>
                <a:lnTo>
                  <a:pt x="5029" y="2331"/>
                </a:lnTo>
                <a:lnTo>
                  <a:pt x="5029" y="2331"/>
                </a:lnTo>
                <a:lnTo>
                  <a:pt x="5029" y="2331"/>
                </a:lnTo>
                <a:lnTo>
                  <a:pt x="5027" y="2329"/>
                </a:lnTo>
                <a:lnTo>
                  <a:pt x="5025" y="2329"/>
                </a:lnTo>
                <a:lnTo>
                  <a:pt x="5025" y="2331"/>
                </a:lnTo>
                <a:lnTo>
                  <a:pt x="5027" y="2331"/>
                </a:lnTo>
                <a:lnTo>
                  <a:pt x="5025" y="2331"/>
                </a:lnTo>
                <a:lnTo>
                  <a:pt x="5022" y="2334"/>
                </a:lnTo>
                <a:lnTo>
                  <a:pt x="5022" y="2334"/>
                </a:lnTo>
                <a:lnTo>
                  <a:pt x="5025" y="2334"/>
                </a:lnTo>
                <a:lnTo>
                  <a:pt x="5027" y="2334"/>
                </a:lnTo>
                <a:lnTo>
                  <a:pt x="5025" y="2336"/>
                </a:lnTo>
                <a:lnTo>
                  <a:pt x="5025" y="2336"/>
                </a:lnTo>
                <a:lnTo>
                  <a:pt x="5025" y="2338"/>
                </a:lnTo>
                <a:lnTo>
                  <a:pt x="5027" y="2338"/>
                </a:lnTo>
                <a:lnTo>
                  <a:pt x="5027" y="2338"/>
                </a:lnTo>
                <a:lnTo>
                  <a:pt x="5025" y="2338"/>
                </a:lnTo>
                <a:lnTo>
                  <a:pt x="5020" y="2340"/>
                </a:lnTo>
                <a:lnTo>
                  <a:pt x="5020" y="2340"/>
                </a:lnTo>
                <a:lnTo>
                  <a:pt x="5020" y="2340"/>
                </a:lnTo>
                <a:lnTo>
                  <a:pt x="5020" y="2342"/>
                </a:lnTo>
                <a:lnTo>
                  <a:pt x="5022" y="2342"/>
                </a:lnTo>
                <a:lnTo>
                  <a:pt x="5022" y="2340"/>
                </a:lnTo>
                <a:lnTo>
                  <a:pt x="5022" y="2340"/>
                </a:lnTo>
                <a:lnTo>
                  <a:pt x="5022" y="2342"/>
                </a:lnTo>
                <a:lnTo>
                  <a:pt x="5022" y="2342"/>
                </a:lnTo>
                <a:lnTo>
                  <a:pt x="5022" y="2344"/>
                </a:lnTo>
                <a:lnTo>
                  <a:pt x="5025" y="2342"/>
                </a:lnTo>
                <a:lnTo>
                  <a:pt x="5027" y="2342"/>
                </a:lnTo>
                <a:lnTo>
                  <a:pt x="5022" y="2344"/>
                </a:lnTo>
                <a:lnTo>
                  <a:pt x="5022" y="2346"/>
                </a:lnTo>
                <a:lnTo>
                  <a:pt x="5025" y="2346"/>
                </a:lnTo>
                <a:lnTo>
                  <a:pt x="5029" y="2346"/>
                </a:lnTo>
                <a:lnTo>
                  <a:pt x="5033" y="2346"/>
                </a:lnTo>
                <a:lnTo>
                  <a:pt x="5033" y="2346"/>
                </a:lnTo>
                <a:lnTo>
                  <a:pt x="5035" y="2344"/>
                </a:lnTo>
                <a:lnTo>
                  <a:pt x="5035" y="2344"/>
                </a:lnTo>
                <a:lnTo>
                  <a:pt x="5037" y="2346"/>
                </a:lnTo>
                <a:lnTo>
                  <a:pt x="5037" y="2346"/>
                </a:lnTo>
                <a:lnTo>
                  <a:pt x="5039" y="2348"/>
                </a:lnTo>
                <a:lnTo>
                  <a:pt x="5039" y="2348"/>
                </a:lnTo>
                <a:lnTo>
                  <a:pt x="5043" y="2348"/>
                </a:lnTo>
                <a:lnTo>
                  <a:pt x="5043" y="2348"/>
                </a:lnTo>
                <a:lnTo>
                  <a:pt x="5045" y="2348"/>
                </a:lnTo>
                <a:lnTo>
                  <a:pt x="5045" y="2350"/>
                </a:lnTo>
                <a:lnTo>
                  <a:pt x="5045" y="2350"/>
                </a:lnTo>
                <a:lnTo>
                  <a:pt x="5045" y="2350"/>
                </a:lnTo>
                <a:lnTo>
                  <a:pt x="5045" y="2352"/>
                </a:lnTo>
                <a:lnTo>
                  <a:pt x="5048" y="2352"/>
                </a:lnTo>
                <a:lnTo>
                  <a:pt x="5048" y="2352"/>
                </a:lnTo>
                <a:lnTo>
                  <a:pt x="5048" y="2352"/>
                </a:lnTo>
                <a:lnTo>
                  <a:pt x="5050" y="2352"/>
                </a:lnTo>
                <a:lnTo>
                  <a:pt x="5050" y="2352"/>
                </a:lnTo>
                <a:lnTo>
                  <a:pt x="5052" y="2352"/>
                </a:lnTo>
                <a:lnTo>
                  <a:pt x="5054" y="2352"/>
                </a:lnTo>
                <a:lnTo>
                  <a:pt x="5056" y="2352"/>
                </a:lnTo>
                <a:lnTo>
                  <a:pt x="5058" y="2354"/>
                </a:lnTo>
                <a:lnTo>
                  <a:pt x="5060" y="2352"/>
                </a:lnTo>
                <a:lnTo>
                  <a:pt x="5066" y="2352"/>
                </a:lnTo>
                <a:lnTo>
                  <a:pt x="5066" y="2352"/>
                </a:lnTo>
                <a:lnTo>
                  <a:pt x="5066" y="2350"/>
                </a:lnTo>
                <a:lnTo>
                  <a:pt x="5069" y="2348"/>
                </a:lnTo>
                <a:lnTo>
                  <a:pt x="5073" y="2344"/>
                </a:lnTo>
                <a:lnTo>
                  <a:pt x="5075" y="2344"/>
                </a:lnTo>
                <a:lnTo>
                  <a:pt x="5075" y="2342"/>
                </a:lnTo>
                <a:lnTo>
                  <a:pt x="5077" y="2342"/>
                </a:lnTo>
                <a:lnTo>
                  <a:pt x="5081" y="2340"/>
                </a:lnTo>
                <a:lnTo>
                  <a:pt x="5081" y="2340"/>
                </a:lnTo>
                <a:lnTo>
                  <a:pt x="5081" y="2340"/>
                </a:lnTo>
                <a:lnTo>
                  <a:pt x="5081" y="2340"/>
                </a:lnTo>
                <a:lnTo>
                  <a:pt x="5081" y="2338"/>
                </a:lnTo>
                <a:lnTo>
                  <a:pt x="5081" y="2338"/>
                </a:lnTo>
                <a:lnTo>
                  <a:pt x="5081" y="2338"/>
                </a:lnTo>
                <a:lnTo>
                  <a:pt x="5081" y="2336"/>
                </a:lnTo>
                <a:lnTo>
                  <a:pt x="5083" y="2334"/>
                </a:lnTo>
                <a:lnTo>
                  <a:pt x="5083" y="2331"/>
                </a:lnTo>
                <a:lnTo>
                  <a:pt x="5083" y="2327"/>
                </a:lnTo>
                <a:lnTo>
                  <a:pt x="5085" y="2327"/>
                </a:lnTo>
                <a:lnTo>
                  <a:pt x="5087" y="2325"/>
                </a:lnTo>
                <a:lnTo>
                  <a:pt x="5087" y="2323"/>
                </a:lnTo>
                <a:lnTo>
                  <a:pt x="5085" y="2323"/>
                </a:lnTo>
                <a:lnTo>
                  <a:pt x="5085" y="2323"/>
                </a:lnTo>
                <a:lnTo>
                  <a:pt x="5087" y="2323"/>
                </a:lnTo>
                <a:lnTo>
                  <a:pt x="5087" y="2321"/>
                </a:lnTo>
                <a:lnTo>
                  <a:pt x="5087" y="2317"/>
                </a:lnTo>
                <a:lnTo>
                  <a:pt x="5087" y="2317"/>
                </a:lnTo>
                <a:lnTo>
                  <a:pt x="5089" y="2313"/>
                </a:lnTo>
                <a:lnTo>
                  <a:pt x="5089" y="2313"/>
                </a:lnTo>
                <a:lnTo>
                  <a:pt x="5089" y="2310"/>
                </a:lnTo>
                <a:lnTo>
                  <a:pt x="5089" y="2310"/>
                </a:lnTo>
                <a:lnTo>
                  <a:pt x="5092" y="2310"/>
                </a:lnTo>
                <a:lnTo>
                  <a:pt x="5092" y="2308"/>
                </a:lnTo>
                <a:lnTo>
                  <a:pt x="5092" y="2308"/>
                </a:lnTo>
                <a:lnTo>
                  <a:pt x="5094" y="2308"/>
                </a:lnTo>
                <a:lnTo>
                  <a:pt x="5096" y="2308"/>
                </a:lnTo>
                <a:lnTo>
                  <a:pt x="5096" y="2308"/>
                </a:lnTo>
                <a:lnTo>
                  <a:pt x="5098" y="2306"/>
                </a:lnTo>
                <a:lnTo>
                  <a:pt x="5100" y="2306"/>
                </a:lnTo>
                <a:lnTo>
                  <a:pt x="5100" y="2306"/>
                </a:lnTo>
                <a:lnTo>
                  <a:pt x="5102" y="2304"/>
                </a:lnTo>
                <a:lnTo>
                  <a:pt x="5102" y="2304"/>
                </a:lnTo>
                <a:lnTo>
                  <a:pt x="5100" y="2302"/>
                </a:lnTo>
                <a:lnTo>
                  <a:pt x="5100" y="2302"/>
                </a:lnTo>
                <a:lnTo>
                  <a:pt x="5102" y="2302"/>
                </a:lnTo>
                <a:lnTo>
                  <a:pt x="5102" y="2304"/>
                </a:lnTo>
                <a:lnTo>
                  <a:pt x="5104" y="2304"/>
                </a:lnTo>
                <a:lnTo>
                  <a:pt x="5104" y="2304"/>
                </a:lnTo>
                <a:lnTo>
                  <a:pt x="5104" y="2304"/>
                </a:lnTo>
                <a:lnTo>
                  <a:pt x="5106" y="2302"/>
                </a:lnTo>
                <a:lnTo>
                  <a:pt x="5106" y="2302"/>
                </a:lnTo>
                <a:lnTo>
                  <a:pt x="5106" y="2302"/>
                </a:lnTo>
                <a:lnTo>
                  <a:pt x="5106" y="2302"/>
                </a:lnTo>
                <a:lnTo>
                  <a:pt x="5108" y="2302"/>
                </a:lnTo>
                <a:lnTo>
                  <a:pt x="5106" y="2304"/>
                </a:lnTo>
                <a:lnTo>
                  <a:pt x="5106" y="2304"/>
                </a:lnTo>
                <a:lnTo>
                  <a:pt x="5108" y="2304"/>
                </a:lnTo>
                <a:lnTo>
                  <a:pt x="5110" y="2304"/>
                </a:lnTo>
                <a:lnTo>
                  <a:pt x="5110" y="2304"/>
                </a:lnTo>
                <a:lnTo>
                  <a:pt x="5113" y="2304"/>
                </a:lnTo>
                <a:lnTo>
                  <a:pt x="5115" y="2304"/>
                </a:lnTo>
                <a:lnTo>
                  <a:pt x="5115" y="2304"/>
                </a:lnTo>
                <a:lnTo>
                  <a:pt x="5115" y="2304"/>
                </a:lnTo>
                <a:lnTo>
                  <a:pt x="5115" y="2302"/>
                </a:lnTo>
                <a:lnTo>
                  <a:pt x="5115" y="2302"/>
                </a:lnTo>
                <a:lnTo>
                  <a:pt x="5115" y="2300"/>
                </a:lnTo>
                <a:lnTo>
                  <a:pt x="5113" y="2300"/>
                </a:lnTo>
                <a:lnTo>
                  <a:pt x="5110" y="2300"/>
                </a:lnTo>
                <a:lnTo>
                  <a:pt x="5110" y="2300"/>
                </a:lnTo>
                <a:lnTo>
                  <a:pt x="5110" y="2298"/>
                </a:lnTo>
                <a:lnTo>
                  <a:pt x="5110" y="2298"/>
                </a:lnTo>
                <a:lnTo>
                  <a:pt x="5110" y="2298"/>
                </a:lnTo>
                <a:lnTo>
                  <a:pt x="5106" y="2298"/>
                </a:lnTo>
                <a:lnTo>
                  <a:pt x="5108" y="2296"/>
                </a:lnTo>
                <a:lnTo>
                  <a:pt x="5108" y="2296"/>
                </a:lnTo>
                <a:lnTo>
                  <a:pt x="5110" y="2296"/>
                </a:lnTo>
                <a:lnTo>
                  <a:pt x="5110" y="2296"/>
                </a:lnTo>
                <a:lnTo>
                  <a:pt x="5110" y="2294"/>
                </a:lnTo>
                <a:lnTo>
                  <a:pt x="5108" y="2294"/>
                </a:lnTo>
                <a:lnTo>
                  <a:pt x="5108" y="2294"/>
                </a:lnTo>
                <a:lnTo>
                  <a:pt x="5110" y="2294"/>
                </a:lnTo>
                <a:lnTo>
                  <a:pt x="5110" y="2292"/>
                </a:lnTo>
                <a:lnTo>
                  <a:pt x="5113" y="2292"/>
                </a:lnTo>
                <a:lnTo>
                  <a:pt x="5115" y="2290"/>
                </a:lnTo>
                <a:lnTo>
                  <a:pt x="5117" y="2290"/>
                </a:lnTo>
                <a:lnTo>
                  <a:pt x="5117" y="2290"/>
                </a:lnTo>
                <a:lnTo>
                  <a:pt x="5119" y="2287"/>
                </a:lnTo>
                <a:lnTo>
                  <a:pt x="5121" y="2281"/>
                </a:lnTo>
                <a:lnTo>
                  <a:pt x="5123" y="2279"/>
                </a:lnTo>
                <a:lnTo>
                  <a:pt x="5125" y="2277"/>
                </a:lnTo>
                <a:lnTo>
                  <a:pt x="5127" y="2275"/>
                </a:lnTo>
                <a:lnTo>
                  <a:pt x="5127" y="2275"/>
                </a:lnTo>
                <a:lnTo>
                  <a:pt x="5127" y="2273"/>
                </a:lnTo>
                <a:lnTo>
                  <a:pt x="5129" y="2273"/>
                </a:lnTo>
                <a:lnTo>
                  <a:pt x="5131" y="2269"/>
                </a:lnTo>
                <a:lnTo>
                  <a:pt x="5131" y="2269"/>
                </a:lnTo>
                <a:lnTo>
                  <a:pt x="5133" y="2266"/>
                </a:lnTo>
                <a:lnTo>
                  <a:pt x="5131" y="2266"/>
                </a:lnTo>
                <a:lnTo>
                  <a:pt x="5131" y="2266"/>
                </a:lnTo>
                <a:lnTo>
                  <a:pt x="5129" y="2266"/>
                </a:lnTo>
                <a:lnTo>
                  <a:pt x="5131" y="2264"/>
                </a:lnTo>
                <a:lnTo>
                  <a:pt x="5129" y="2264"/>
                </a:lnTo>
                <a:lnTo>
                  <a:pt x="5129" y="2262"/>
                </a:lnTo>
                <a:lnTo>
                  <a:pt x="5129" y="2262"/>
                </a:lnTo>
                <a:lnTo>
                  <a:pt x="5129" y="2260"/>
                </a:lnTo>
                <a:lnTo>
                  <a:pt x="5131" y="2260"/>
                </a:lnTo>
                <a:lnTo>
                  <a:pt x="5131" y="2260"/>
                </a:lnTo>
                <a:lnTo>
                  <a:pt x="5133" y="2260"/>
                </a:lnTo>
                <a:lnTo>
                  <a:pt x="5133" y="2258"/>
                </a:lnTo>
                <a:lnTo>
                  <a:pt x="5133" y="2256"/>
                </a:lnTo>
                <a:lnTo>
                  <a:pt x="5133" y="2258"/>
                </a:lnTo>
                <a:lnTo>
                  <a:pt x="5131" y="2258"/>
                </a:lnTo>
                <a:close/>
                <a:moveTo>
                  <a:pt x="5060" y="1906"/>
                </a:moveTo>
                <a:lnTo>
                  <a:pt x="5060" y="1908"/>
                </a:lnTo>
                <a:lnTo>
                  <a:pt x="5060" y="1906"/>
                </a:lnTo>
                <a:lnTo>
                  <a:pt x="5060" y="1906"/>
                </a:lnTo>
                <a:lnTo>
                  <a:pt x="5058" y="1904"/>
                </a:lnTo>
                <a:lnTo>
                  <a:pt x="5060" y="1904"/>
                </a:lnTo>
                <a:lnTo>
                  <a:pt x="5058" y="1904"/>
                </a:lnTo>
                <a:lnTo>
                  <a:pt x="5058" y="1902"/>
                </a:lnTo>
                <a:lnTo>
                  <a:pt x="5058" y="1902"/>
                </a:lnTo>
                <a:lnTo>
                  <a:pt x="5056" y="1902"/>
                </a:lnTo>
                <a:lnTo>
                  <a:pt x="5056" y="1904"/>
                </a:lnTo>
                <a:lnTo>
                  <a:pt x="5056" y="1904"/>
                </a:lnTo>
                <a:lnTo>
                  <a:pt x="5056" y="1906"/>
                </a:lnTo>
                <a:lnTo>
                  <a:pt x="5060" y="1906"/>
                </a:lnTo>
                <a:close/>
                <a:moveTo>
                  <a:pt x="5058" y="2464"/>
                </a:moveTo>
                <a:lnTo>
                  <a:pt x="5058" y="2464"/>
                </a:lnTo>
                <a:lnTo>
                  <a:pt x="5056" y="2464"/>
                </a:lnTo>
                <a:lnTo>
                  <a:pt x="5056" y="2464"/>
                </a:lnTo>
                <a:lnTo>
                  <a:pt x="5058" y="2464"/>
                </a:lnTo>
                <a:lnTo>
                  <a:pt x="5058" y="2464"/>
                </a:lnTo>
                <a:lnTo>
                  <a:pt x="5060" y="2464"/>
                </a:lnTo>
                <a:lnTo>
                  <a:pt x="5058" y="2464"/>
                </a:lnTo>
                <a:lnTo>
                  <a:pt x="5058" y="2464"/>
                </a:lnTo>
                <a:close/>
                <a:moveTo>
                  <a:pt x="5043" y="2361"/>
                </a:moveTo>
                <a:lnTo>
                  <a:pt x="5043" y="2359"/>
                </a:lnTo>
                <a:lnTo>
                  <a:pt x="5041" y="2359"/>
                </a:lnTo>
                <a:lnTo>
                  <a:pt x="5041" y="2359"/>
                </a:lnTo>
                <a:lnTo>
                  <a:pt x="5043" y="2359"/>
                </a:lnTo>
                <a:lnTo>
                  <a:pt x="5043" y="2359"/>
                </a:lnTo>
                <a:lnTo>
                  <a:pt x="5041" y="2354"/>
                </a:lnTo>
                <a:lnTo>
                  <a:pt x="5039" y="2354"/>
                </a:lnTo>
                <a:lnTo>
                  <a:pt x="5037" y="2357"/>
                </a:lnTo>
                <a:lnTo>
                  <a:pt x="5039" y="2359"/>
                </a:lnTo>
                <a:lnTo>
                  <a:pt x="5037" y="2359"/>
                </a:lnTo>
                <a:lnTo>
                  <a:pt x="5037" y="2361"/>
                </a:lnTo>
                <a:lnTo>
                  <a:pt x="5037" y="2361"/>
                </a:lnTo>
                <a:lnTo>
                  <a:pt x="5037" y="2361"/>
                </a:lnTo>
                <a:lnTo>
                  <a:pt x="5037" y="2363"/>
                </a:lnTo>
                <a:lnTo>
                  <a:pt x="5035" y="2363"/>
                </a:lnTo>
                <a:lnTo>
                  <a:pt x="5035" y="2365"/>
                </a:lnTo>
                <a:lnTo>
                  <a:pt x="5035" y="2365"/>
                </a:lnTo>
                <a:lnTo>
                  <a:pt x="5037" y="2365"/>
                </a:lnTo>
                <a:lnTo>
                  <a:pt x="5039" y="2363"/>
                </a:lnTo>
                <a:lnTo>
                  <a:pt x="5039" y="2363"/>
                </a:lnTo>
                <a:lnTo>
                  <a:pt x="5039" y="2363"/>
                </a:lnTo>
                <a:lnTo>
                  <a:pt x="5041" y="2363"/>
                </a:lnTo>
                <a:lnTo>
                  <a:pt x="5043" y="2363"/>
                </a:lnTo>
                <a:lnTo>
                  <a:pt x="5045" y="2361"/>
                </a:lnTo>
                <a:lnTo>
                  <a:pt x="5045" y="2361"/>
                </a:lnTo>
                <a:lnTo>
                  <a:pt x="5045" y="2361"/>
                </a:lnTo>
                <a:lnTo>
                  <a:pt x="5043" y="2361"/>
                </a:lnTo>
                <a:close/>
                <a:moveTo>
                  <a:pt x="5054" y="1526"/>
                </a:moveTo>
                <a:lnTo>
                  <a:pt x="5052" y="1526"/>
                </a:lnTo>
                <a:lnTo>
                  <a:pt x="5052" y="1526"/>
                </a:lnTo>
                <a:lnTo>
                  <a:pt x="5052" y="1526"/>
                </a:lnTo>
                <a:lnTo>
                  <a:pt x="5052" y="1526"/>
                </a:lnTo>
                <a:lnTo>
                  <a:pt x="5054" y="1526"/>
                </a:lnTo>
                <a:lnTo>
                  <a:pt x="5054" y="1526"/>
                </a:lnTo>
                <a:close/>
                <a:moveTo>
                  <a:pt x="4849" y="1705"/>
                </a:moveTo>
                <a:lnTo>
                  <a:pt x="4849" y="1705"/>
                </a:lnTo>
                <a:lnTo>
                  <a:pt x="4849" y="1702"/>
                </a:lnTo>
                <a:lnTo>
                  <a:pt x="4849" y="1702"/>
                </a:lnTo>
                <a:lnTo>
                  <a:pt x="4846" y="1705"/>
                </a:lnTo>
                <a:lnTo>
                  <a:pt x="4846" y="1705"/>
                </a:lnTo>
                <a:lnTo>
                  <a:pt x="4846" y="1707"/>
                </a:lnTo>
                <a:lnTo>
                  <a:pt x="4846" y="1707"/>
                </a:lnTo>
                <a:lnTo>
                  <a:pt x="4849" y="1709"/>
                </a:lnTo>
                <a:lnTo>
                  <a:pt x="4849" y="1709"/>
                </a:lnTo>
                <a:lnTo>
                  <a:pt x="4849" y="1709"/>
                </a:lnTo>
                <a:lnTo>
                  <a:pt x="4849" y="1707"/>
                </a:lnTo>
                <a:lnTo>
                  <a:pt x="4849" y="1705"/>
                </a:lnTo>
                <a:close/>
                <a:moveTo>
                  <a:pt x="4427" y="1480"/>
                </a:moveTo>
                <a:lnTo>
                  <a:pt x="4427" y="1480"/>
                </a:lnTo>
                <a:lnTo>
                  <a:pt x="4427" y="1482"/>
                </a:lnTo>
                <a:lnTo>
                  <a:pt x="4427" y="1482"/>
                </a:lnTo>
                <a:lnTo>
                  <a:pt x="4425" y="1482"/>
                </a:lnTo>
                <a:lnTo>
                  <a:pt x="4425" y="1484"/>
                </a:lnTo>
                <a:lnTo>
                  <a:pt x="4425" y="1484"/>
                </a:lnTo>
                <a:lnTo>
                  <a:pt x="4427" y="1487"/>
                </a:lnTo>
                <a:lnTo>
                  <a:pt x="4427" y="1487"/>
                </a:lnTo>
                <a:lnTo>
                  <a:pt x="4427" y="1489"/>
                </a:lnTo>
                <a:lnTo>
                  <a:pt x="4427" y="1489"/>
                </a:lnTo>
                <a:lnTo>
                  <a:pt x="4429" y="1489"/>
                </a:lnTo>
                <a:lnTo>
                  <a:pt x="4429" y="1489"/>
                </a:lnTo>
                <a:lnTo>
                  <a:pt x="4429" y="1489"/>
                </a:lnTo>
                <a:lnTo>
                  <a:pt x="4429" y="1487"/>
                </a:lnTo>
                <a:lnTo>
                  <a:pt x="4427" y="1484"/>
                </a:lnTo>
                <a:lnTo>
                  <a:pt x="4429" y="1482"/>
                </a:lnTo>
                <a:lnTo>
                  <a:pt x="4427" y="1480"/>
                </a:lnTo>
                <a:close/>
                <a:moveTo>
                  <a:pt x="4392" y="1445"/>
                </a:moveTo>
                <a:lnTo>
                  <a:pt x="4390" y="1443"/>
                </a:lnTo>
                <a:lnTo>
                  <a:pt x="4390" y="1443"/>
                </a:lnTo>
                <a:lnTo>
                  <a:pt x="4390" y="1443"/>
                </a:lnTo>
                <a:lnTo>
                  <a:pt x="4390" y="1443"/>
                </a:lnTo>
                <a:lnTo>
                  <a:pt x="4390" y="1443"/>
                </a:lnTo>
                <a:lnTo>
                  <a:pt x="4390" y="1445"/>
                </a:lnTo>
                <a:lnTo>
                  <a:pt x="4392" y="1445"/>
                </a:lnTo>
                <a:lnTo>
                  <a:pt x="4394" y="1447"/>
                </a:lnTo>
                <a:lnTo>
                  <a:pt x="4396" y="1449"/>
                </a:lnTo>
                <a:lnTo>
                  <a:pt x="4394" y="1445"/>
                </a:lnTo>
                <a:lnTo>
                  <a:pt x="4392" y="1445"/>
                </a:lnTo>
                <a:close/>
                <a:moveTo>
                  <a:pt x="4409" y="1478"/>
                </a:moveTo>
                <a:lnTo>
                  <a:pt x="4411" y="1478"/>
                </a:lnTo>
                <a:lnTo>
                  <a:pt x="4411" y="1478"/>
                </a:lnTo>
                <a:lnTo>
                  <a:pt x="4409" y="1476"/>
                </a:lnTo>
                <a:lnTo>
                  <a:pt x="4409" y="1476"/>
                </a:lnTo>
                <a:lnTo>
                  <a:pt x="4409" y="1478"/>
                </a:lnTo>
                <a:lnTo>
                  <a:pt x="4409" y="1478"/>
                </a:lnTo>
                <a:close/>
                <a:moveTo>
                  <a:pt x="4383" y="1480"/>
                </a:moveTo>
                <a:lnTo>
                  <a:pt x="4383" y="1480"/>
                </a:lnTo>
                <a:lnTo>
                  <a:pt x="4385" y="1480"/>
                </a:lnTo>
                <a:lnTo>
                  <a:pt x="4385" y="1480"/>
                </a:lnTo>
                <a:lnTo>
                  <a:pt x="4385" y="1478"/>
                </a:lnTo>
                <a:lnTo>
                  <a:pt x="4385" y="1476"/>
                </a:lnTo>
                <a:lnTo>
                  <a:pt x="4385" y="1476"/>
                </a:lnTo>
                <a:lnTo>
                  <a:pt x="4385" y="1476"/>
                </a:lnTo>
                <a:lnTo>
                  <a:pt x="4385" y="1476"/>
                </a:lnTo>
                <a:lnTo>
                  <a:pt x="4383" y="1476"/>
                </a:lnTo>
                <a:lnTo>
                  <a:pt x="4383" y="1478"/>
                </a:lnTo>
                <a:lnTo>
                  <a:pt x="4383" y="1480"/>
                </a:lnTo>
                <a:lnTo>
                  <a:pt x="4383" y="1480"/>
                </a:lnTo>
                <a:lnTo>
                  <a:pt x="4383" y="1480"/>
                </a:lnTo>
                <a:close/>
                <a:moveTo>
                  <a:pt x="4377" y="1449"/>
                </a:moveTo>
                <a:lnTo>
                  <a:pt x="4375" y="1449"/>
                </a:lnTo>
                <a:lnTo>
                  <a:pt x="4375" y="1451"/>
                </a:lnTo>
                <a:lnTo>
                  <a:pt x="4375" y="1453"/>
                </a:lnTo>
                <a:lnTo>
                  <a:pt x="4375" y="1453"/>
                </a:lnTo>
                <a:lnTo>
                  <a:pt x="4375" y="1453"/>
                </a:lnTo>
                <a:lnTo>
                  <a:pt x="4375" y="1455"/>
                </a:lnTo>
                <a:lnTo>
                  <a:pt x="4375" y="1455"/>
                </a:lnTo>
                <a:lnTo>
                  <a:pt x="4375" y="1457"/>
                </a:lnTo>
                <a:lnTo>
                  <a:pt x="4377" y="1453"/>
                </a:lnTo>
                <a:lnTo>
                  <a:pt x="4377" y="1451"/>
                </a:lnTo>
                <a:lnTo>
                  <a:pt x="4377" y="1449"/>
                </a:lnTo>
                <a:lnTo>
                  <a:pt x="4377" y="1449"/>
                </a:lnTo>
                <a:lnTo>
                  <a:pt x="4377" y="1449"/>
                </a:lnTo>
                <a:close/>
                <a:moveTo>
                  <a:pt x="4402" y="1470"/>
                </a:moveTo>
                <a:lnTo>
                  <a:pt x="4400" y="1468"/>
                </a:lnTo>
                <a:lnTo>
                  <a:pt x="4400" y="1468"/>
                </a:lnTo>
                <a:lnTo>
                  <a:pt x="4400" y="1470"/>
                </a:lnTo>
                <a:lnTo>
                  <a:pt x="4400" y="1470"/>
                </a:lnTo>
                <a:lnTo>
                  <a:pt x="4402" y="1470"/>
                </a:lnTo>
                <a:close/>
                <a:moveTo>
                  <a:pt x="4406" y="1487"/>
                </a:moveTo>
                <a:lnTo>
                  <a:pt x="4404" y="1487"/>
                </a:lnTo>
                <a:lnTo>
                  <a:pt x="4402" y="1489"/>
                </a:lnTo>
                <a:lnTo>
                  <a:pt x="4402" y="1489"/>
                </a:lnTo>
                <a:lnTo>
                  <a:pt x="4402" y="1491"/>
                </a:lnTo>
                <a:lnTo>
                  <a:pt x="4402" y="1491"/>
                </a:lnTo>
                <a:lnTo>
                  <a:pt x="4402" y="1493"/>
                </a:lnTo>
                <a:lnTo>
                  <a:pt x="4402" y="1493"/>
                </a:lnTo>
                <a:lnTo>
                  <a:pt x="4406" y="1493"/>
                </a:lnTo>
                <a:lnTo>
                  <a:pt x="4409" y="1493"/>
                </a:lnTo>
                <a:lnTo>
                  <a:pt x="4411" y="1493"/>
                </a:lnTo>
                <a:lnTo>
                  <a:pt x="4411" y="1491"/>
                </a:lnTo>
                <a:lnTo>
                  <a:pt x="4411" y="1491"/>
                </a:lnTo>
                <a:lnTo>
                  <a:pt x="4413" y="1491"/>
                </a:lnTo>
                <a:lnTo>
                  <a:pt x="4413" y="1491"/>
                </a:lnTo>
                <a:lnTo>
                  <a:pt x="4413" y="1489"/>
                </a:lnTo>
                <a:lnTo>
                  <a:pt x="4413" y="1489"/>
                </a:lnTo>
                <a:lnTo>
                  <a:pt x="4413" y="1487"/>
                </a:lnTo>
                <a:lnTo>
                  <a:pt x="4411" y="1487"/>
                </a:lnTo>
                <a:lnTo>
                  <a:pt x="4411" y="1484"/>
                </a:lnTo>
                <a:lnTo>
                  <a:pt x="4409" y="1484"/>
                </a:lnTo>
                <a:lnTo>
                  <a:pt x="4409" y="1484"/>
                </a:lnTo>
                <a:lnTo>
                  <a:pt x="4409" y="1484"/>
                </a:lnTo>
                <a:lnTo>
                  <a:pt x="4406" y="1484"/>
                </a:lnTo>
                <a:lnTo>
                  <a:pt x="4406" y="1487"/>
                </a:lnTo>
                <a:close/>
                <a:moveTo>
                  <a:pt x="4404" y="1468"/>
                </a:moveTo>
                <a:lnTo>
                  <a:pt x="4404" y="1470"/>
                </a:lnTo>
                <a:lnTo>
                  <a:pt x="4404" y="1470"/>
                </a:lnTo>
                <a:lnTo>
                  <a:pt x="4404" y="1472"/>
                </a:lnTo>
                <a:lnTo>
                  <a:pt x="4402" y="1472"/>
                </a:lnTo>
                <a:lnTo>
                  <a:pt x="4402" y="1474"/>
                </a:lnTo>
                <a:lnTo>
                  <a:pt x="4402" y="1476"/>
                </a:lnTo>
                <a:lnTo>
                  <a:pt x="4400" y="1478"/>
                </a:lnTo>
                <a:lnTo>
                  <a:pt x="4400" y="1480"/>
                </a:lnTo>
                <a:lnTo>
                  <a:pt x="4398" y="1482"/>
                </a:lnTo>
                <a:lnTo>
                  <a:pt x="4398" y="1484"/>
                </a:lnTo>
                <a:lnTo>
                  <a:pt x="4396" y="1489"/>
                </a:lnTo>
                <a:lnTo>
                  <a:pt x="4396" y="1489"/>
                </a:lnTo>
                <a:lnTo>
                  <a:pt x="4394" y="1493"/>
                </a:lnTo>
                <a:lnTo>
                  <a:pt x="4394" y="1495"/>
                </a:lnTo>
                <a:lnTo>
                  <a:pt x="4394" y="1495"/>
                </a:lnTo>
                <a:lnTo>
                  <a:pt x="4396" y="1495"/>
                </a:lnTo>
                <a:lnTo>
                  <a:pt x="4396" y="1493"/>
                </a:lnTo>
                <a:lnTo>
                  <a:pt x="4398" y="1489"/>
                </a:lnTo>
                <a:lnTo>
                  <a:pt x="4398" y="1487"/>
                </a:lnTo>
                <a:lnTo>
                  <a:pt x="4400" y="1484"/>
                </a:lnTo>
                <a:lnTo>
                  <a:pt x="4400" y="1484"/>
                </a:lnTo>
                <a:lnTo>
                  <a:pt x="4402" y="1482"/>
                </a:lnTo>
                <a:lnTo>
                  <a:pt x="4404" y="1482"/>
                </a:lnTo>
                <a:lnTo>
                  <a:pt x="4404" y="1482"/>
                </a:lnTo>
                <a:lnTo>
                  <a:pt x="4404" y="1478"/>
                </a:lnTo>
                <a:lnTo>
                  <a:pt x="4404" y="1476"/>
                </a:lnTo>
                <a:lnTo>
                  <a:pt x="4404" y="1474"/>
                </a:lnTo>
                <a:lnTo>
                  <a:pt x="4404" y="1472"/>
                </a:lnTo>
                <a:lnTo>
                  <a:pt x="4404" y="1472"/>
                </a:lnTo>
                <a:lnTo>
                  <a:pt x="4404" y="1472"/>
                </a:lnTo>
                <a:lnTo>
                  <a:pt x="4404" y="1470"/>
                </a:lnTo>
                <a:lnTo>
                  <a:pt x="4404" y="1468"/>
                </a:lnTo>
                <a:close/>
                <a:moveTo>
                  <a:pt x="4381" y="1489"/>
                </a:moveTo>
                <a:lnTo>
                  <a:pt x="4381" y="1489"/>
                </a:lnTo>
                <a:lnTo>
                  <a:pt x="4381" y="1491"/>
                </a:lnTo>
                <a:lnTo>
                  <a:pt x="4383" y="1495"/>
                </a:lnTo>
                <a:lnTo>
                  <a:pt x="4383" y="1495"/>
                </a:lnTo>
                <a:lnTo>
                  <a:pt x="4385" y="1495"/>
                </a:lnTo>
                <a:lnTo>
                  <a:pt x="4385" y="1497"/>
                </a:lnTo>
                <a:lnTo>
                  <a:pt x="4388" y="1497"/>
                </a:lnTo>
                <a:lnTo>
                  <a:pt x="4390" y="1499"/>
                </a:lnTo>
                <a:lnTo>
                  <a:pt x="4390" y="1501"/>
                </a:lnTo>
                <a:lnTo>
                  <a:pt x="4390" y="1501"/>
                </a:lnTo>
                <a:lnTo>
                  <a:pt x="4392" y="1501"/>
                </a:lnTo>
                <a:lnTo>
                  <a:pt x="4392" y="1501"/>
                </a:lnTo>
                <a:lnTo>
                  <a:pt x="4394" y="1499"/>
                </a:lnTo>
                <a:lnTo>
                  <a:pt x="4394" y="1499"/>
                </a:lnTo>
                <a:lnTo>
                  <a:pt x="4394" y="1497"/>
                </a:lnTo>
                <a:lnTo>
                  <a:pt x="4394" y="1497"/>
                </a:lnTo>
                <a:lnTo>
                  <a:pt x="4394" y="1497"/>
                </a:lnTo>
                <a:lnTo>
                  <a:pt x="4392" y="1493"/>
                </a:lnTo>
                <a:lnTo>
                  <a:pt x="4392" y="1493"/>
                </a:lnTo>
                <a:lnTo>
                  <a:pt x="4392" y="1491"/>
                </a:lnTo>
                <a:lnTo>
                  <a:pt x="4392" y="1489"/>
                </a:lnTo>
                <a:lnTo>
                  <a:pt x="4392" y="1489"/>
                </a:lnTo>
                <a:lnTo>
                  <a:pt x="4394" y="1487"/>
                </a:lnTo>
                <a:lnTo>
                  <a:pt x="4394" y="1484"/>
                </a:lnTo>
                <a:lnTo>
                  <a:pt x="4394" y="1482"/>
                </a:lnTo>
                <a:lnTo>
                  <a:pt x="4396" y="1480"/>
                </a:lnTo>
                <a:lnTo>
                  <a:pt x="4396" y="1478"/>
                </a:lnTo>
                <a:lnTo>
                  <a:pt x="4398" y="1478"/>
                </a:lnTo>
                <a:lnTo>
                  <a:pt x="4398" y="1476"/>
                </a:lnTo>
                <a:lnTo>
                  <a:pt x="4398" y="1476"/>
                </a:lnTo>
                <a:lnTo>
                  <a:pt x="4398" y="1474"/>
                </a:lnTo>
                <a:lnTo>
                  <a:pt x="4394" y="1472"/>
                </a:lnTo>
                <a:lnTo>
                  <a:pt x="4394" y="1472"/>
                </a:lnTo>
                <a:lnTo>
                  <a:pt x="4390" y="1474"/>
                </a:lnTo>
                <a:lnTo>
                  <a:pt x="4390" y="1474"/>
                </a:lnTo>
                <a:lnTo>
                  <a:pt x="4390" y="1474"/>
                </a:lnTo>
                <a:lnTo>
                  <a:pt x="4390" y="1476"/>
                </a:lnTo>
                <a:lnTo>
                  <a:pt x="4390" y="1476"/>
                </a:lnTo>
                <a:lnTo>
                  <a:pt x="4388" y="1478"/>
                </a:lnTo>
                <a:lnTo>
                  <a:pt x="4388" y="1478"/>
                </a:lnTo>
                <a:lnTo>
                  <a:pt x="4388" y="1480"/>
                </a:lnTo>
                <a:lnTo>
                  <a:pt x="4388" y="1482"/>
                </a:lnTo>
                <a:lnTo>
                  <a:pt x="4388" y="1482"/>
                </a:lnTo>
                <a:lnTo>
                  <a:pt x="4388" y="1484"/>
                </a:lnTo>
                <a:lnTo>
                  <a:pt x="4388" y="1487"/>
                </a:lnTo>
                <a:lnTo>
                  <a:pt x="4385" y="1487"/>
                </a:lnTo>
                <a:lnTo>
                  <a:pt x="4385" y="1487"/>
                </a:lnTo>
                <a:lnTo>
                  <a:pt x="4383" y="1487"/>
                </a:lnTo>
                <a:lnTo>
                  <a:pt x="4381" y="1489"/>
                </a:lnTo>
                <a:lnTo>
                  <a:pt x="4381" y="1489"/>
                </a:lnTo>
                <a:close/>
                <a:moveTo>
                  <a:pt x="4400" y="1497"/>
                </a:moveTo>
                <a:lnTo>
                  <a:pt x="4398" y="1497"/>
                </a:lnTo>
                <a:lnTo>
                  <a:pt x="4398" y="1499"/>
                </a:lnTo>
                <a:lnTo>
                  <a:pt x="4396" y="1499"/>
                </a:lnTo>
                <a:lnTo>
                  <a:pt x="4396" y="1499"/>
                </a:lnTo>
                <a:lnTo>
                  <a:pt x="4398" y="1499"/>
                </a:lnTo>
                <a:lnTo>
                  <a:pt x="4398" y="1499"/>
                </a:lnTo>
                <a:lnTo>
                  <a:pt x="4400" y="1499"/>
                </a:lnTo>
                <a:lnTo>
                  <a:pt x="4400" y="1499"/>
                </a:lnTo>
                <a:lnTo>
                  <a:pt x="4400" y="1497"/>
                </a:lnTo>
                <a:close/>
                <a:moveTo>
                  <a:pt x="4373" y="1537"/>
                </a:moveTo>
                <a:lnTo>
                  <a:pt x="4373" y="1537"/>
                </a:lnTo>
                <a:lnTo>
                  <a:pt x="4375" y="1539"/>
                </a:lnTo>
                <a:lnTo>
                  <a:pt x="4375" y="1539"/>
                </a:lnTo>
                <a:lnTo>
                  <a:pt x="4377" y="1539"/>
                </a:lnTo>
                <a:lnTo>
                  <a:pt x="4377" y="1539"/>
                </a:lnTo>
                <a:lnTo>
                  <a:pt x="4379" y="1537"/>
                </a:lnTo>
                <a:lnTo>
                  <a:pt x="4379" y="1537"/>
                </a:lnTo>
                <a:lnTo>
                  <a:pt x="4379" y="1535"/>
                </a:lnTo>
                <a:lnTo>
                  <a:pt x="4375" y="1535"/>
                </a:lnTo>
                <a:lnTo>
                  <a:pt x="4373" y="1535"/>
                </a:lnTo>
                <a:lnTo>
                  <a:pt x="4373" y="1535"/>
                </a:lnTo>
                <a:lnTo>
                  <a:pt x="4373" y="1537"/>
                </a:lnTo>
                <a:lnTo>
                  <a:pt x="4373" y="1537"/>
                </a:lnTo>
                <a:close/>
                <a:moveTo>
                  <a:pt x="4346" y="1558"/>
                </a:moveTo>
                <a:lnTo>
                  <a:pt x="4346" y="1558"/>
                </a:lnTo>
                <a:lnTo>
                  <a:pt x="4348" y="1558"/>
                </a:lnTo>
                <a:lnTo>
                  <a:pt x="4348" y="1556"/>
                </a:lnTo>
                <a:lnTo>
                  <a:pt x="4348" y="1556"/>
                </a:lnTo>
                <a:lnTo>
                  <a:pt x="4350" y="1558"/>
                </a:lnTo>
                <a:lnTo>
                  <a:pt x="4350" y="1556"/>
                </a:lnTo>
                <a:lnTo>
                  <a:pt x="4350" y="1556"/>
                </a:lnTo>
                <a:lnTo>
                  <a:pt x="4350" y="1556"/>
                </a:lnTo>
                <a:lnTo>
                  <a:pt x="4350" y="1554"/>
                </a:lnTo>
                <a:lnTo>
                  <a:pt x="4348" y="1554"/>
                </a:lnTo>
                <a:lnTo>
                  <a:pt x="4348" y="1556"/>
                </a:lnTo>
                <a:lnTo>
                  <a:pt x="4346" y="1556"/>
                </a:lnTo>
                <a:lnTo>
                  <a:pt x="4344" y="1558"/>
                </a:lnTo>
                <a:lnTo>
                  <a:pt x="4344" y="1558"/>
                </a:lnTo>
                <a:lnTo>
                  <a:pt x="4344" y="1558"/>
                </a:lnTo>
                <a:lnTo>
                  <a:pt x="4346" y="1558"/>
                </a:lnTo>
                <a:close/>
                <a:moveTo>
                  <a:pt x="4350" y="1434"/>
                </a:moveTo>
                <a:lnTo>
                  <a:pt x="4350" y="1432"/>
                </a:lnTo>
                <a:lnTo>
                  <a:pt x="4350" y="1432"/>
                </a:lnTo>
                <a:lnTo>
                  <a:pt x="4348" y="1430"/>
                </a:lnTo>
                <a:lnTo>
                  <a:pt x="4348" y="1432"/>
                </a:lnTo>
                <a:lnTo>
                  <a:pt x="4348" y="1432"/>
                </a:lnTo>
                <a:lnTo>
                  <a:pt x="4348" y="1432"/>
                </a:lnTo>
                <a:lnTo>
                  <a:pt x="4350" y="1434"/>
                </a:lnTo>
                <a:close/>
                <a:moveTo>
                  <a:pt x="4369" y="1449"/>
                </a:moveTo>
                <a:lnTo>
                  <a:pt x="4369" y="1449"/>
                </a:lnTo>
                <a:lnTo>
                  <a:pt x="4367" y="1447"/>
                </a:lnTo>
                <a:lnTo>
                  <a:pt x="4367" y="1445"/>
                </a:lnTo>
                <a:lnTo>
                  <a:pt x="4369" y="1443"/>
                </a:lnTo>
                <a:lnTo>
                  <a:pt x="4369" y="1443"/>
                </a:lnTo>
                <a:lnTo>
                  <a:pt x="4369" y="1443"/>
                </a:lnTo>
                <a:lnTo>
                  <a:pt x="4367" y="1440"/>
                </a:lnTo>
                <a:lnTo>
                  <a:pt x="4367" y="1440"/>
                </a:lnTo>
                <a:lnTo>
                  <a:pt x="4365" y="1438"/>
                </a:lnTo>
                <a:lnTo>
                  <a:pt x="4365" y="1436"/>
                </a:lnTo>
                <a:lnTo>
                  <a:pt x="4362" y="1438"/>
                </a:lnTo>
                <a:lnTo>
                  <a:pt x="4362" y="1438"/>
                </a:lnTo>
                <a:lnTo>
                  <a:pt x="4360" y="1436"/>
                </a:lnTo>
                <a:lnTo>
                  <a:pt x="4360" y="1436"/>
                </a:lnTo>
                <a:lnTo>
                  <a:pt x="4360" y="1436"/>
                </a:lnTo>
                <a:lnTo>
                  <a:pt x="4356" y="1436"/>
                </a:lnTo>
                <a:lnTo>
                  <a:pt x="4356" y="1436"/>
                </a:lnTo>
                <a:lnTo>
                  <a:pt x="4356" y="1436"/>
                </a:lnTo>
                <a:lnTo>
                  <a:pt x="4352" y="1436"/>
                </a:lnTo>
                <a:lnTo>
                  <a:pt x="4352" y="1436"/>
                </a:lnTo>
                <a:lnTo>
                  <a:pt x="4352" y="1436"/>
                </a:lnTo>
                <a:lnTo>
                  <a:pt x="4352" y="1438"/>
                </a:lnTo>
                <a:lnTo>
                  <a:pt x="4352" y="1438"/>
                </a:lnTo>
                <a:lnTo>
                  <a:pt x="4352" y="1438"/>
                </a:lnTo>
                <a:lnTo>
                  <a:pt x="4352" y="1438"/>
                </a:lnTo>
                <a:lnTo>
                  <a:pt x="4354" y="1438"/>
                </a:lnTo>
                <a:lnTo>
                  <a:pt x="4354" y="1440"/>
                </a:lnTo>
                <a:lnTo>
                  <a:pt x="4354" y="1440"/>
                </a:lnTo>
                <a:lnTo>
                  <a:pt x="4356" y="1440"/>
                </a:lnTo>
                <a:lnTo>
                  <a:pt x="4356" y="1443"/>
                </a:lnTo>
                <a:lnTo>
                  <a:pt x="4358" y="1445"/>
                </a:lnTo>
                <a:lnTo>
                  <a:pt x="4358" y="1447"/>
                </a:lnTo>
                <a:lnTo>
                  <a:pt x="4358" y="1447"/>
                </a:lnTo>
                <a:lnTo>
                  <a:pt x="4358" y="1447"/>
                </a:lnTo>
                <a:lnTo>
                  <a:pt x="4358" y="1449"/>
                </a:lnTo>
                <a:lnTo>
                  <a:pt x="4358" y="1449"/>
                </a:lnTo>
                <a:lnTo>
                  <a:pt x="4360" y="1449"/>
                </a:lnTo>
                <a:lnTo>
                  <a:pt x="4360" y="1451"/>
                </a:lnTo>
                <a:lnTo>
                  <a:pt x="4360" y="1451"/>
                </a:lnTo>
                <a:lnTo>
                  <a:pt x="4360" y="1453"/>
                </a:lnTo>
                <a:lnTo>
                  <a:pt x="4362" y="1453"/>
                </a:lnTo>
                <a:lnTo>
                  <a:pt x="4362" y="1453"/>
                </a:lnTo>
                <a:lnTo>
                  <a:pt x="4362" y="1455"/>
                </a:lnTo>
                <a:lnTo>
                  <a:pt x="4362" y="1455"/>
                </a:lnTo>
                <a:lnTo>
                  <a:pt x="4365" y="1455"/>
                </a:lnTo>
                <a:lnTo>
                  <a:pt x="4365" y="1453"/>
                </a:lnTo>
                <a:lnTo>
                  <a:pt x="4365" y="1453"/>
                </a:lnTo>
                <a:lnTo>
                  <a:pt x="4367" y="1453"/>
                </a:lnTo>
                <a:lnTo>
                  <a:pt x="4367" y="1453"/>
                </a:lnTo>
                <a:lnTo>
                  <a:pt x="4367" y="1453"/>
                </a:lnTo>
                <a:lnTo>
                  <a:pt x="4367" y="1453"/>
                </a:lnTo>
                <a:lnTo>
                  <a:pt x="4367" y="1451"/>
                </a:lnTo>
                <a:lnTo>
                  <a:pt x="4367" y="1451"/>
                </a:lnTo>
                <a:lnTo>
                  <a:pt x="4369" y="1449"/>
                </a:lnTo>
                <a:close/>
                <a:moveTo>
                  <a:pt x="4344" y="1256"/>
                </a:moveTo>
                <a:lnTo>
                  <a:pt x="4344" y="1254"/>
                </a:lnTo>
                <a:lnTo>
                  <a:pt x="4341" y="1256"/>
                </a:lnTo>
                <a:lnTo>
                  <a:pt x="4341" y="1256"/>
                </a:lnTo>
                <a:lnTo>
                  <a:pt x="4341" y="1256"/>
                </a:lnTo>
                <a:lnTo>
                  <a:pt x="4341" y="1258"/>
                </a:lnTo>
                <a:lnTo>
                  <a:pt x="4341" y="1258"/>
                </a:lnTo>
                <a:lnTo>
                  <a:pt x="4341" y="1258"/>
                </a:lnTo>
                <a:lnTo>
                  <a:pt x="4344" y="1258"/>
                </a:lnTo>
                <a:lnTo>
                  <a:pt x="4344" y="1258"/>
                </a:lnTo>
                <a:lnTo>
                  <a:pt x="4344" y="1258"/>
                </a:lnTo>
                <a:lnTo>
                  <a:pt x="4344" y="1256"/>
                </a:lnTo>
                <a:lnTo>
                  <a:pt x="4344" y="1256"/>
                </a:lnTo>
                <a:lnTo>
                  <a:pt x="4344" y="1256"/>
                </a:lnTo>
                <a:lnTo>
                  <a:pt x="4344" y="1256"/>
                </a:lnTo>
                <a:close/>
                <a:moveTo>
                  <a:pt x="4352" y="1457"/>
                </a:moveTo>
                <a:lnTo>
                  <a:pt x="4350" y="1455"/>
                </a:lnTo>
                <a:lnTo>
                  <a:pt x="4350" y="1455"/>
                </a:lnTo>
                <a:lnTo>
                  <a:pt x="4350" y="1455"/>
                </a:lnTo>
                <a:lnTo>
                  <a:pt x="4348" y="1455"/>
                </a:lnTo>
                <a:lnTo>
                  <a:pt x="4348" y="1455"/>
                </a:lnTo>
                <a:lnTo>
                  <a:pt x="4348" y="1455"/>
                </a:lnTo>
                <a:lnTo>
                  <a:pt x="4346" y="1455"/>
                </a:lnTo>
                <a:lnTo>
                  <a:pt x="4346" y="1453"/>
                </a:lnTo>
                <a:lnTo>
                  <a:pt x="4346" y="1453"/>
                </a:lnTo>
                <a:lnTo>
                  <a:pt x="4344" y="1453"/>
                </a:lnTo>
                <a:lnTo>
                  <a:pt x="4344" y="1453"/>
                </a:lnTo>
                <a:lnTo>
                  <a:pt x="4344" y="1455"/>
                </a:lnTo>
                <a:lnTo>
                  <a:pt x="4344" y="1455"/>
                </a:lnTo>
                <a:lnTo>
                  <a:pt x="4344" y="1455"/>
                </a:lnTo>
                <a:lnTo>
                  <a:pt x="4346" y="1455"/>
                </a:lnTo>
                <a:lnTo>
                  <a:pt x="4346" y="1457"/>
                </a:lnTo>
                <a:lnTo>
                  <a:pt x="4346" y="1457"/>
                </a:lnTo>
                <a:lnTo>
                  <a:pt x="4348" y="1457"/>
                </a:lnTo>
                <a:lnTo>
                  <a:pt x="4348" y="1457"/>
                </a:lnTo>
                <a:lnTo>
                  <a:pt x="4350" y="1457"/>
                </a:lnTo>
                <a:lnTo>
                  <a:pt x="4350" y="1457"/>
                </a:lnTo>
                <a:lnTo>
                  <a:pt x="4352" y="1457"/>
                </a:lnTo>
                <a:close/>
                <a:moveTo>
                  <a:pt x="4346" y="1459"/>
                </a:moveTo>
                <a:lnTo>
                  <a:pt x="4346" y="1459"/>
                </a:lnTo>
                <a:lnTo>
                  <a:pt x="4346" y="1459"/>
                </a:lnTo>
                <a:lnTo>
                  <a:pt x="4346" y="1459"/>
                </a:lnTo>
                <a:lnTo>
                  <a:pt x="4344" y="1459"/>
                </a:lnTo>
                <a:lnTo>
                  <a:pt x="4346" y="1461"/>
                </a:lnTo>
                <a:lnTo>
                  <a:pt x="4346" y="1461"/>
                </a:lnTo>
                <a:lnTo>
                  <a:pt x="4346" y="1463"/>
                </a:lnTo>
                <a:lnTo>
                  <a:pt x="4346" y="1463"/>
                </a:lnTo>
                <a:lnTo>
                  <a:pt x="4348" y="1461"/>
                </a:lnTo>
                <a:lnTo>
                  <a:pt x="4348" y="1461"/>
                </a:lnTo>
                <a:lnTo>
                  <a:pt x="4348" y="1461"/>
                </a:lnTo>
                <a:lnTo>
                  <a:pt x="4348" y="1459"/>
                </a:lnTo>
                <a:lnTo>
                  <a:pt x="4346" y="1459"/>
                </a:lnTo>
                <a:close/>
                <a:moveTo>
                  <a:pt x="4346" y="1480"/>
                </a:moveTo>
                <a:lnTo>
                  <a:pt x="4346" y="1480"/>
                </a:lnTo>
                <a:lnTo>
                  <a:pt x="4346" y="1478"/>
                </a:lnTo>
                <a:lnTo>
                  <a:pt x="4346" y="1478"/>
                </a:lnTo>
                <a:lnTo>
                  <a:pt x="4344" y="1478"/>
                </a:lnTo>
                <a:lnTo>
                  <a:pt x="4344" y="1478"/>
                </a:lnTo>
                <a:lnTo>
                  <a:pt x="4344" y="1480"/>
                </a:lnTo>
                <a:lnTo>
                  <a:pt x="4346" y="1480"/>
                </a:lnTo>
                <a:close/>
                <a:moveTo>
                  <a:pt x="4365" y="1545"/>
                </a:moveTo>
                <a:lnTo>
                  <a:pt x="4365" y="1545"/>
                </a:lnTo>
                <a:lnTo>
                  <a:pt x="4362" y="1543"/>
                </a:lnTo>
                <a:lnTo>
                  <a:pt x="4360" y="1543"/>
                </a:lnTo>
                <a:lnTo>
                  <a:pt x="4358" y="1545"/>
                </a:lnTo>
                <a:lnTo>
                  <a:pt x="4358" y="1545"/>
                </a:lnTo>
                <a:lnTo>
                  <a:pt x="4360" y="1547"/>
                </a:lnTo>
                <a:lnTo>
                  <a:pt x="4360" y="1545"/>
                </a:lnTo>
                <a:lnTo>
                  <a:pt x="4362" y="1547"/>
                </a:lnTo>
                <a:lnTo>
                  <a:pt x="4365" y="1545"/>
                </a:lnTo>
                <a:lnTo>
                  <a:pt x="4365" y="1547"/>
                </a:lnTo>
                <a:lnTo>
                  <a:pt x="4367" y="1545"/>
                </a:lnTo>
                <a:lnTo>
                  <a:pt x="4367" y="1545"/>
                </a:lnTo>
                <a:lnTo>
                  <a:pt x="4367" y="1545"/>
                </a:lnTo>
                <a:lnTo>
                  <a:pt x="4365" y="1545"/>
                </a:lnTo>
                <a:close/>
                <a:moveTo>
                  <a:pt x="4344" y="1466"/>
                </a:moveTo>
                <a:lnTo>
                  <a:pt x="4344" y="1466"/>
                </a:lnTo>
                <a:lnTo>
                  <a:pt x="4341" y="1466"/>
                </a:lnTo>
                <a:lnTo>
                  <a:pt x="4341" y="1466"/>
                </a:lnTo>
                <a:lnTo>
                  <a:pt x="4344" y="1468"/>
                </a:lnTo>
                <a:lnTo>
                  <a:pt x="4344" y="1468"/>
                </a:lnTo>
                <a:lnTo>
                  <a:pt x="4344" y="1468"/>
                </a:lnTo>
                <a:lnTo>
                  <a:pt x="4344" y="1466"/>
                </a:lnTo>
                <a:lnTo>
                  <a:pt x="4344" y="1466"/>
                </a:lnTo>
                <a:lnTo>
                  <a:pt x="4344" y="1466"/>
                </a:lnTo>
                <a:close/>
                <a:moveTo>
                  <a:pt x="4436" y="1115"/>
                </a:moveTo>
                <a:lnTo>
                  <a:pt x="4436" y="1115"/>
                </a:lnTo>
                <a:lnTo>
                  <a:pt x="4436" y="1115"/>
                </a:lnTo>
                <a:lnTo>
                  <a:pt x="4434" y="1118"/>
                </a:lnTo>
                <a:lnTo>
                  <a:pt x="4436" y="1118"/>
                </a:lnTo>
                <a:lnTo>
                  <a:pt x="4436" y="1118"/>
                </a:lnTo>
                <a:lnTo>
                  <a:pt x="4436" y="1118"/>
                </a:lnTo>
                <a:lnTo>
                  <a:pt x="4438" y="1118"/>
                </a:lnTo>
                <a:lnTo>
                  <a:pt x="4438" y="1115"/>
                </a:lnTo>
                <a:lnTo>
                  <a:pt x="4438" y="1115"/>
                </a:lnTo>
                <a:lnTo>
                  <a:pt x="4436" y="1115"/>
                </a:lnTo>
                <a:close/>
                <a:moveTo>
                  <a:pt x="4432" y="1491"/>
                </a:moveTo>
                <a:lnTo>
                  <a:pt x="4432" y="1493"/>
                </a:lnTo>
                <a:lnTo>
                  <a:pt x="4432" y="1493"/>
                </a:lnTo>
                <a:lnTo>
                  <a:pt x="4434" y="1493"/>
                </a:lnTo>
                <a:lnTo>
                  <a:pt x="4434" y="1491"/>
                </a:lnTo>
                <a:lnTo>
                  <a:pt x="4434" y="1491"/>
                </a:lnTo>
                <a:lnTo>
                  <a:pt x="4432" y="1491"/>
                </a:lnTo>
                <a:close/>
                <a:moveTo>
                  <a:pt x="4434" y="1489"/>
                </a:moveTo>
                <a:lnTo>
                  <a:pt x="4434" y="1491"/>
                </a:lnTo>
                <a:lnTo>
                  <a:pt x="4434" y="1491"/>
                </a:lnTo>
                <a:lnTo>
                  <a:pt x="4436" y="1491"/>
                </a:lnTo>
                <a:lnTo>
                  <a:pt x="4436" y="1491"/>
                </a:lnTo>
                <a:lnTo>
                  <a:pt x="4436" y="1489"/>
                </a:lnTo>
                <a:lnTo>
                  <a:pt x="4436" y="1489"/>
                </a:lnTo>
                <a:lnTo>
                  <a:pt x="4436" y="1489"/>
                </a:lnTo>
                <a:lnTo>
                  <a:pt x="4434" y="1487"/>
                </a:lnTo>
                <a:lnTo>
                  <a:pt x="4434" y="1489"/>
                </a:lnTo>
                <a:lnTo>
                  <a:pt x="4434" y="1489"/>
                </a:lnTo>
                <a:close/>
                <a:moveTo>
                  <a:pt x="4388" y="1524"/>
                </a:moveTo>
                <a:lnTo>
                  <a:pt x="4388" y="1524"/>
                </a:lnTo>
                <a:lnTo>
                  <a:pt x="4388" y="1524"/>
                </a:lnTo>
                <a:lnTo>
                  <a:pt x="4388" y="1526"/>
                </a:lnTo>
                <a:lnTo>
                  <a:pt x="4388" y="1526"/>
                </a:lnTo>
                <a:lnTo>
                  <a:pt x="4390" y="1524"/>
                </a:lnTo>
                <a:lnTo>
                  <a:pt x="4390" y="1524"/>
                </a:lnTo>
                <a:lnTo>
                  <a:pt x="4390" y="1524"/>
                </a:lnTo>
                <a:lnTo>
                  <a:pt x="4388" y="1524"/>
                </a:lnTo>
                <a:lnTo>
                  <a:pt x="4388" y="1524"/>
                </a:lnTo>
                <a:close/>
                <a:moveTo>
                  <a:pt x="4427" y="1493"/>
                </a:moveTo>
                <a:lnTo>
                  <a:pt x="4425" y="1491"/>
                </a:lnTo>
                <a:lnTo>
                  <a:pt x="4425" y="1491"/>
                </a:lnTo>
                <a:lnTo>
                  <a:pt x="4425" y="1493"/>
                </a:lnTo>
                <a:lnTo>
                  <a:pt x="4425" y="1497"/>
                </a:lnTo>
                <a:lnTo>
                  <a:pt x="4427" y="1499"/>
                </a:lnTo>
                <a:lnTo>
                  <a:pt x="4425" y="1501"/>
                </a:lnTo>
                <a:lnTo>
                  <a:pt x="4423" y="1501"/>
                </a:lnTo>
                <a:lnTo>
                  <a:pt x="4423" y="1501"/>
                </a:lnTo>
                <a:lnTo>
                  <a:pt x="4421" y="1501"/>
                </a:lnTo>
                <a:lnTo>
                  <a:pt x="4421" y="1503"/>
                </a:lnTo>
                <a:lnTo>
                  <a:pt x="4421" y="1503"/>
                </a:lnTo>
                <a:lnTo>
                  <a:pt x="4419" y="1503"/>
                </a:lnTo>
                <a:lnTo>
                  <a:pt x="4417" y="1501"/>
                </a:lnTo>
                <a:lnTo>
                  <a:pt x="4417" y="1501"/>
                </a:lnTo>
                <a:lnTo>
                  <a:pt x="4415" y="1503"/>
                </a:lnTo>
                <a:lnTo>
                  <a:pt x="4415" y="1503"/>
                </a:lnTo>
                <a:lnTo>
                  <a:pt x="4415" y="1505"/>
                </a:lnTo>
                <a:lnTo>
                  <a:pt x="4415" y="1508"/>
                </a:lnTo>
                <a:lnTo>
                  <a:pt x="4413" y="1508"/>
                </a:lnTo>
                <a:lnTo>
                  <a:pt x="4411" y="1508"/>
                </a:lnTo>
                <a:lnTo>
                  <a:pt x="4411" y="1508"/>
                </a:lnTo>
                <a:lnTo>
                  <a:pt x="4409" y="1508"/>
                </a:lnTo>
                <a:lnTo>
                  <a:pt x="4409" y="1510"/>
                </a:lnTo>
                <a:lnTo>
                  <a:pt x="4409" y="1510"/>
                </a:lnTo>
                <a:lnTo>
                  <a:pt x="4406" y="1512"/>
                </a:lnTo>
                <a:lnTo>
                  <a:pt x="4406" y="1512"/>
                </a:lnTo>
                <a:lnTo>
                  <a:pt x="4406" y="1514"/>
                </a:lnTo>
                <a:lnTo>
                  <a:pt x="4404" y="1514"/>
                </a:lnTo>
                <a:lnTo>
                  <a:pt x="4402" y="1514"/>
                </a:lnTo>
                <a:lnTo>
                  <a:pt x="4402" y="1516"/>
                </a:lnTo>
                <a:lnTo>
                  <a:pt x="4400" y="1516"/>
                </a:lnTo>
                <a:lnTo>
                  <a:pt x="4402" y="1514"/>
                </a:lnTo>
                <a:lnTo>
                  <a:pt x="4402" y="1514"/>
                </a:lnTo>
                <a:lnTo>
                  <a:pt x="4402" y="1510"/>
                </a:lnTo>
                <a:lnTo>
                  <a:pt x="4402" y="1510"/>
                </a:lnTo>
                <a:lnTo>
                  <a:pt x="4400" y="1508"/>
                </a:lnTo>
                <a:lnTo>
                  <a:pt x="4400" y="1508"/>
                </a:lnTo>
                <a:lnTo>
                  <a:pt x="4398" y="1508"/>
                </a:lnTo>
                <a:lnTo>
                  <a:pt x="4396" y="1505"/>
                </a:lnTo>
                <a:lnTo>
                  <a:pt x="4396" y="1505"/>
                </a:lnTo>
                <a:lnTo>
                  <a:pt x="4396" y="1508"/>
                </a:lnTo>
                <a:lnTo>
                  <a:pt x="4394" y="1508"/>
                </a:lnTo>
                <a:lnTo>
                  <a:pt x="4394" y="1508"/>
                </a:lnTo>
                <a:lnTo>
                  <a:pt x="4392" y="1510"/>
                </a:lnTo>
                <a:lnTo>
                  <a:pt x="4392" y="1510"/>
                </a:lnTo>
                <a:lnTo>
                  <a:pt x="4390" y="1510"/>
                </a:lnTo>
                <a:lnTo>
                  <a:pt x="4390" y="1510"/>
                </a:lnTo>
                <a:lnTo>
                  <a:pt x="4390" y="1512"/>
                </a:lnTo>
                <a:lnTo>
                  <a:pt x="4390" y="1512"/>
                </a:lnTo>
                <a:lnTo>
                  <a:pt x="4390" y="1514"/>
                </a:lnTo>
                <a:lnTo>
                  <a:pt x="4388" y="1514"/>
                </a:lnTo>
                <a:lnTo>
                  <a:pt x="4388" y="1514"/>
                </a:lnTo>
                <a:lnTo>
                  <a:pt x="4385" y="1514"/>
                </a:lnTo>
                <a:lnTo>
                  <a:pt x="4383" y="1514"/>
                </a:lnTo>
                <a:lnTo>
                  <a:pt x="4381" y="1516"/>
                </a:lnTo>
                <a:lnTo>
                  <a:pt x="4379" y="1516"/>
                </a:lnTo>
                <a:lnTo>
                  <a:pt x="4379" y="1516"/>
                </a:lnTo>
                <a:lnTo>
                  <a:pt x="4377" y="1518"/>
                </a:lnTo>
                <a:lnTo>
                  <a:pt x="4377" y="1520"/>
                </a:lnTo>
                <a:lnTo>
                  <a:pt x="4377" y="1520"/>
                </a:lnTo>
                <a:lnTo>
                  <a:pt x="4375" y="1524"/>
                </a:lnTo>
                <a:lnTo>
                  <a:pt x="4375" y="1526"/>
                </a:lnTo>
                <a:lnTo>
                  <a:pt x="4375" y="1528"/>
                </a:lnTo>
                <a:lnTo>
                  <a:pt x="4373" y="1528"/>
                </a:lnTo>
                <a:lnTo>
                  <a:pt x="4375" y="1531"/>
                </a:lnTo>
                <a:lnTo>
                  <a:pt x="4375" y="1531"/>
                </a:lnTo>
                <a:lnTo>
                  <a:pt x="4377" y="1533"/>
                </a:lnTo>
                <a:lnTo>
                  <a:pt x="4377" y="1531"/>
                </a:lnTo>
                <a:lnTo>
                  <a:pt x="4377" y="1531"/>
                </a:lnTo>
                <a:lnTo>
                  <a:pt x="4379" y="1528"/>
                </a:lnTo>
                <a:lnTo>
                  <a:pt x="4379" y="1526"/>
                </a:lnTo>
                <a:lnTo>
                  <a:pt x="4381" y="1522"/>
                </a:lnTo>
                <a:lnTo>
                  <a:pt x="4381" y="1522"/>
                </a:lnTo>
                <a:lnTo>
                  <a:pt x="4383" y="1520"/>
                </a:lnTo>
                <a:lnTo>
                  <a:pt x="4383" y="1520"/>
                </a:lnTo>
                <a:lnTo>
                  <a:pt x="4385" y="1520"/>
                </a:lnTo>
                <a:lnTo>
                  <a:pt x="4388" y="1520"/>
                </a:lnTo>
                <a:lnTo>
                  <a:pt x="4388" y="1522"/>
                </a:lnTo>
                <a:lnTo>
                  <a:pt x="4388" y="1522"/>
                </a:lnTo>
                <a:lnTo>
                  <a:pt x="4388" y="1522"/>
                </a:lnTo>
                <a:lnTo>
                  <a:pt x="4390" y="1522"/>
                </a:lnTo>
                <a:lnTo>
                  <a:pt x="4390" y="1522"/>
                </a:lnTo>
                <a:lnTo>
                  <a:pt x="4392" y="1520"/>
                </a:lnTo>
                <a:lnTo>
                  <a:pt x="4392" y="1520"/>
                </a:lnTo>
                <a:lnTo>
                  <a:pt x="4392" y="1522"/>
                </a:lnTo>
                <a:lnTo>
                  <a:pt x="4392" y="1522"/>
                </a:lnTo>
                <a:lnTo>
                  <a:pt x="4392" y="1522"/>
                </a:lnTo>
                <a:lnTo>
                  <a:pt x="4394" y="1524"/>
                </a:lnTo>
                <a:lnTo>
                  <a:pt x="4396" y="1524"/>
                </a:lnTo>
                <a:lnTo>
                  <a:pt x="4396" y="1520"/>
                </a:lnTo>
                <a:lnTo>
                  <a:pt x="4396" y="1520"/>
                </a:lnTo>
                <a:lnTo>
                  <a:pt x="4396" y="1520"/>
                </a:lnTo>
                <a:lnTo>
                  <a:pt x="4396" y="1518"/>
                </a:lnTo>
                <a:lnTo>
                  <a:pt x="4398" y="1518"/>
                </a:lnTo>
                <a:lnTo>
                  <a:pt x="4398" y="1518"/>
                </a:lnTo>
                <a:lnTo>
                  <a:pt x="4400" y="1518"/>
                </a:lnTo>
                <a:lnTo>
                  <a:pt x="4400" y="1520"/>
                </a:lnTo>
                <a:lnTo>
                  <a:pt x="4400" y="1520"/>
                </a:lnTo>
                <a:lnTo>
                  <a:pt x="4404" y="1520"/>
                </a:lnTo>
                <a:lnTo>
                  <a:pt x="4404" y="1522"/>
                </a:lnTo>
                <a:lnTo>
                  <a:pt x="4406" y="1524"/>
                </a:lnTo>
                <a:lnTo>
                  <a:pt x="4406" y="1524"/>
                </a:lnTo>
                <a:lnTo>
                  <a:pt x="4406" y="1526"/>
                </a:lnTo>
                <a:lnTo>
                  <a:pt x="4406" y="1526"/>
                </a:lnTo>
                <a:lnTo>
                  <a:pt x="4406" y="1526"/>
                </a:lnTo>
                <a:lnTo>
                  <a:pt x="4406" y="1528"/>
                </a:lnTo>
                <a:lnTo>
                  <a:pt x="4404" y="1528"/>
                </a:lnTo>
                <a:lnTo>
                  <a:pt x="4404" y="1531"/>
                </a:lnTo>
                <a:lnTo>
                  <a:pt x="4404" y="1531"/>
                </a:lnTo>
                <a:lnTo>
                  <a:pt x="4404" y="1533"/>
                </a:lnTo>
                <a:lnTo>
                  <a:pt x="4404" y="1535"/>
                </a:lnTo>
                <a:lnTo>
                  <a:pt x="4404" y="1537"/>
                </a:lnTo>
                <a:lnTo>
                  <a:pt x="4404" y="1539"/>
                </a:lnTo>
                <a:lnTo>
                  <a:pt x="4406" y="1541"/>
                </a:lnTo>
                <a:lnTo>
                  <a:pt x="4411" y="1543"/>
                </a:lnTo>
                <a:lnTo>
                  <a:pt x="4413" y="1545"/>
                </a:lnTo>
                <a:lnTo>
                  <a:pt x="4417" y="1547"/>
                </a:lnTo>
                <a:lnTo>
                  <a:pt x="4419" y="1547"/>
                </a:lnTo>
                <a:lnTo>
                  <a:pt x="4419" y="1547"/>
                </a:lnTo>
                <a:lnTo>
                  <a:pt x="4419" y="1545"/>
                </a:lnTo>
                <a:lnTo>
                  <a:pt x="4421" y="1545"/>
                </a:lnTo>
                <a:lnTo>
                  <a:pt x="4421" y="1543"/>
                </a:lnTo>
                <a:lnTo>
                  <a:pt x="4421" y="1543"/>
                </a:lnTo>
                <a:lnTo>
                  <a:pt x="4423" y="1545"/>
                </a:lnTo>
                <a:lnTo>
                  <a:pt x="4423" y="1545"/>
                </a:lnTo>
                <a:lnTo>
                  <a:pt x="4421" y="1547"/>
                </a:lnTo>
                <a:lnTo>
                  <a:pt x="4421" y="1549"/>
                </a:lnTo>
                <a:lnTo>
                  <a:pt x="4423" y="1549"/>
                </a:lnTo>
                <a:lnTo>
                  <a:pt x="4423" y="1552"/>
                </a:lnTo>
                <a:lnTo>
                  <a:pt x="4425" y="1549"/>
                </a:lnTo>
                <a:lnTo>
                  <a:pt x="4427" y="1547"/>
                </a:lnTo>
                <a:lnTo>
                  <a:pt x="4427" y="1545"/>
                </a:lnTo>
                <a:lnTo>
                  <a:pt x="4427" y="1541"/>
                </a:lnTo>
                <a:lnTo>
                  <a:pt x="4427" y="1539"/>
                </a:lnTo>
                <a:lnTo>
                  <a:pt x="4427" y="1537"/>
                </a:lnTo>
                <a:lnTo>
                  <a:pt x="4425" y="1537"/>
                </a:lnTo>
                <a:lnTo>
                  <a:pt x="4425" y="1537"/>
                </a:lnTo>
                <a:lnTo>
                  <a:pt x="4423" y="1535"/>
                </a:lnTo>
                <a:lnTo>
                  <a:pt x="4425" y="1533"/>
                </a:lnTo>
                <a:lnTo>
                  <a:pt x="4425" y="1533"/>
                </a:lnTo>
                <a:lnTo>
                  <a:pt x="4427" y="1531"/>
                </a:lnTo>
                <a:lnTo>
                  <a:pt x="4427" y="1528"/>
                </a:lnTo>
                <a:lnTo>
                  <a:pt x="4427" y="1528"/>
                </a:lnTo>
                <a:lnTo>
                  <a:pt x="4427" y="1526"/>
                </a:lnTo>
                <a:lnTo>
                  <a:pt x="4429" y="1526"/>
                </a:lnTo>
                <a:lnTo>
                  <a:pt x="4429" y="1526"/>
                </a:lnTo>
                <a:lnTo>
                  <a:pt x="4432" y="1526"/>
                </a:lnTo>
                <a:lnTo>
                  <a:pt x="4432" y="1528"/>
                </a:lnTo>
                <a:lnTo>
                  <a:pt x="4432" y="1531"/>
                </a:lnTo>
                <a:lnTo>
                  <a:pt x="4434" y="1531"/>
                </a:lnTo>
                <a:lnTo>
                  <a:pt x="4434" y="1533"/>
                </a:lnTo>
                <a:lnTo>
                  <a:pt x="4434" y="1535"/>
                </a:lnTo>
                <a:lnTo>
                  <a:pt x="4434" y="1537"/>
                </a:lnTo>
                <a:lnTo>
                  <a:pt x="4436" y="1539"/>
                </a:lnTo>
                <a:lnTo>
                  <a:pt x="4436" y="1541"/>
                </a:lnTo>
                <a:lnTo>
                  <a:pt x="4436" y="1539"/>
                </a:lnTo>
                <a:lnTo>
                  <a:pt x="4436" y="1535"/>
                </a:lnTo>
                <a:lnTo>
                  <a:pt x="4436" y="1533"/>
                </a:lnTo>
                <a:lnTo>
                  <a:pt x="4436" y="1533"/>
                </a:lnTo>
                <a:lnTo>
                  <a:pt x="4438" y="1533"/>
                </a:lnTo>
                <a:lnTo>
                  <a:pt x="4440" y="1531"/>
                </a:lnTo>
                <a:lnTo>
                  <a:pt x="4442" y="1528"/>
                </a:lnTo>
                <a:lnTo>
                  <a:pt x="4442" y="1526"/>
                </a:lnTo>
                <a:lnTo>
                  <a:pt x="4442" y="1526"/>
                </a:lnTo>
                <a:lnTo>
                  <a:pt x="4442" y="1522"/>
                </a:lnTo>
                <a:lnTo>
                  <a:pt x="4442" y="1520"/>
                </a:lnTo>
                <a:lnTo>
                  <a:pt x="4440" y="1520"/>
                </a:lnTo>
                <a:lnTo>
                  <a:pt x="4440" y="1520"/>
                </a:lnTo>
                <a:lnTo>
                  <a:pt x="4440" y="1518"/>
                </a:lnTo>
                <a:lnTo>
                  <a:pt x="4440" y="1518"/>
                </a:lnTo>
                <a:lnTo>
                  <a:pt x="4440" y="1514"/>
                </a:lnTo>
                <a:lnTo>
                  <a:pt x="4440" y="1514"/>
                </a:lnTo>
                <a:lnTo>
                  <a:pt x="4438" y="1512"/>
                </a:lnTo>
                <a:lnTo>
                  <a:pt x="4438" y="1510"/>
                </a:lnTo>
                <a:lnTo>
                  <a:pt x="4438" y="1508"/>
                </a:lnTo>
                <a:lnTo>
                  <a:pt x="4436" y="1508"/>
                </a:lnTo>
                <a:lnTo>
                  <a:pt x="4436" y="1508"/>
                </a:lnTo>
                <a:lnTo>
                  <a:pt x="4436" y="1508"/>
                </a:lnTo>
                <a:lnTo>
                  <a:pt x="4436" y="1505"/>
                </a:lnTo>
                <a:lnTo>
                  <a:pt x="4438" y="1505"/>
                </a:lnTo>
                <a:lnTo>
                  <a:pt x="4438" y="1503"/>
                </a:lnTo>
                <a:lnTo>
                  <a:pt x="4438" y="1503"/>
                </a:lnTo>
                <a:lnTo>
                  <a:pt x="4436" y="1501"/>
                </a:lnTo>
                <a:lnTo>
                  <a:pt x="4436" y="1499"/>
                </a:lnTo>
                <a:lnTo>
                  <a:pt x="4436" y="1497"/>
                </a:lnTo>
                <a:lnTo>
                  <a:pt x="4434" y="1497"/>
                </a:lnTo>
                <a:lnTo>
                  <a:pt x="4434" y="1497"/>
                </a:lnTo>
                <a:lnTo>
                  <a:pt x="4432" y="1495"/>
                </a:lnTo>
                <a:lnTo>
                  <a:pt x="4432" y="1495"/>
                </a:lnTo>
                <a:lnTo>
                  <a:pt x="4427" y="1493"/>
                </a:lnTo>
                <a:close/>
                <a:moveTo>
                  <a:pt x="4434" y="1109"/>
                </a:moveTo>
                <a:lnTo>
                  <a:pt x="4434" y="1109"/>
                </a:lnTo>
                <a:lnTo>
                  <a:pt x="4434" y="1109"/>
                </a:lnTo>
                <a:lnTo>
                  <a:pt x="4434" y="1111"/>
                </a:lnTo>
                <a:lnTo>
                  <a:pt x="4436" y="1111"/>
                </a:lnTo>
                <a:lnTo>
                  <a:pt x="4436" y="1111"/>
                </a:lnTo>
                <a:lnTo>
                  <a:pt x="4436" y="1111"/>
                </a:lnTo>
                <a:lnTo>
                  <a:pt x="4436" y="1109"/>
                </a:lnTo>
                <a:lnTo>
                  <a:pt x="4434" y="1109"/>
                </a:lnTo>
                <a:close/>
                <a:moveTo>
                  <a:pt x="4853" y="853"/>
                </a:moveTo>
                <a:lnTo>
                  <a:pt x="4851" y="853"/>
                </a:lnTo>
                <a:lnTo>
                  <a:pt x="4849" y="858"/>
                </a:lnTo>
                <a:lnTo>
                  <a:pt x="4849" y="860"/>
                </a:lnTo>
                <a:lnTo>
                  <a:pt x="4849" y="860"/>
                </a:lnTo>
                <a:lnTo>
                  <a:pt x="4851" y="860"/>
                </a:lnTo>
                <a:lnTo>
                  <a:pt x="4851" y="860"/>
                </a:lnTo>
                <a:lnTo>
                  <a:pt x="4851" y="858"/>
                </a:lnTo>
                <a:lnTo>
                  <a:pt x="4851" y="856"/>
                </a:lnTo>
                <a:lnTo>
                  <a:pt x="4853" y="853"/>
                </a:lnTo>
                <a:close/>
                <a:moveTo>
                  <a:pt x="4339" y="1644"/>
                </a:moveTo>
                <a:lnTo>
                  <a:pt x="4337" y="1648"/>
                </a:lnTo>
                <a:lnTo>
                  <a:pt x="4335" y="1652"/>
                </a:lnTo>
                <a:lnTo>
                  <a:pt x="4335" y="1652"/>
                </a:lnTo>
                <a:lnTo>
                  <a:pt x="4337" y="1654"/>
                </a:lnTo>
                <a:lnTo>
                  <a:pt x="4335" y="1654"/>
                </a:lnTo>
                <a:lnTo>
                  <a:pt x="4337" y="1656"/>
                </a:lnTo>
                <a:lnTo>
                  <a:pt x="4337" y="1658"/>
                </a:lnTo>
                <a:lnTo>
                  <a:pt x="4335" y="1661"/>
                </a:lnTo>
                <a:lnTo>
                  <a:pt x="4335" y="1663"/>
                </a:lnTo>
                <a:lnTo>
                  <a:pt x="4333" y="1663"/>
                </a:lnTo>
                <a:lnTo>
                  <a:pt x="4333" y="1665"/>
                </a:lnTo>
                <a:lnTo>
                  <a:pt x="4333" y="1667"/>
                </a:lnTo>
                <a:lnTo>
                  <a:pt x="4331" y="1669"/>
                </a:lnTo>
                <a:lnTo>
                  <a:pt x="4331" y="1669"/>
                </a:lnTo>
                <a:lnTo>
                  <a:pt x="4329" y="1669"/>
                </a:lnTo>
                <a:lnTo>
                  <a:pt x="4329" y="1669"/>
                </a:lnTo>
                <a:lnTo>
                  <a:pt x="4329" y="1671"/>
                </a:lnTo>
                <a:lnTo>
                  <a:pt x="4329" y="1671"/>
                </a:lnTo>
                <a:lnTo>
                  <a:pt x="4329" y="1671"/>
                </a:lnTo>
                <a:lnTo>
                  <a:pt x="4329" y="1673"/>
                </a:lnTo>
                <a:lnTo>
                  <a:pt x="4329" y="1675"/>
                </a:lnTo>
                <a:lnTo>
                  <a:pt x="4329" y="1677"/>
                </a:lnTo>
                <a:lnTo>
                  <a:pt x="4329" y="1677"/>
                </a:lnTo>
                <a:lnTo>
                  <a:pt x="4329" y="1679"/>
                </a:lnTo>
                <a:lnTo>
                  <a:pt x="4331" y="1682"/>
                </a:lnTo>
                <a:lnTo>
                  <a:pt x="4331" y="1682"/>
                </a:lnTo>
                <a:lnTo>
                  <a:pt x="4335" y="1682"/>
                </a:lnTo>
                <a:lnTo>
                  <a:pt x="4337" y="1682"/>
                </a:lnTo>
                <a:lnTo>
                  <a:pt x="4337" y="1682"/>
                </a:lnTo>
                <a:lnTo>
                  <a:pt x="4339" y="1682"/>
                </a:lnTo>
                <a:lnTo>
                  <a:pt x="4339" y="1682"/>
                </a:lnTo>
                <a:lnTo>
                  <a:pt x="4339" y="1684"/>
                </a:lnTo>
                <a:lnTo>
                  <a:pt x="4339" y="1684"/>
                </a:lnTo>
                <a:lnTo>
                  <a:pt x="4339" y="1686"/>
                </a:lnTo>
                <a:lnTo>
                  <a:pt x="4339" y="1686"/>
                </a:lnTo>
                <a:lnTo>
                  <a:pt x="4341" y="1688"/>
                </a:lnTo>
                <a:lnTo>
                  <a:pt x="4341" y="1690"/>
                </a:lnTo>
                <a:lnTo>
                  <a:pt x="4341" y="1694"/>
                </a:lnTo>
                <a:lnTo>
                  <a:pt x="4339" y="1696"/>
                </a:lnTo>
                <a:lnTo>
                  <a:pt x="4339" y="1698"/>
                </a:lnTo>
                <a:lnTo>
                  <a:pt x="4339" y="1698"/>
                </a:lnTo>
                <a:lnTo>
                  <a:pt x="4339" y="1700"/>
                </a:lnTo>
                <a:lnTo>
                  <a:pt x="4337" y="1705"/>
                </a:lnTo>
                <a:lnTo>
                  <a:pt x="4337" y="1707"/>
                </a:lnTo>
                <a:lnTo>
                  <a:pt x="4337" y="1707"/>
                </a:lnTo>
                <a:lnTo>
                  <a:pt x="4337" y="1709"/>
                </a:lnTo>
                <a:lnTo>
                  <a:pt x="4339" y="1711"/>
                </a:lnTo>
                <a:lnTo>
                  <a:pt x="4339" y="1711"/>
                </a:lnTo>
                <a:lnTo>
                  <a:pt x="4341" y="1713"/>
                </a:lnTo>
                <a:lnTo>
                  <a:pt x="4344" y="1713"/>
                </a:lnTo>
                <a:lnTo>
                  <a:pt x="4344" y="1713"/>
                </a:lnTo>
                <a:lnTo>
                  <a:pt x="4346" y="1711"/>
                </a:lnTo>
                <a:lnTo>
                  <a:pt x="4346" y="1711"/>
                </a:lnTo>
                <a:lnTo>
                  <a:pt x="4348" y="1711"/>
                </a:lnTo>
                <a:lnTo>
                  <a:pt x="4350" y="1711"/>
                </a:lnTo>
                <a:lnTo>
                  <a:pt x="4350" y="1711"/>
                </a:lnTo>
                <a:lnTo>
                  <a:pt x="4350" y="1711"/>
                </a:lnTo>
                <a:lnTo>
                  <a:pt x="4352" y="1711"/>
                </a:lnTo>
                <a:lnTo>
                  <a:pt x="4352" y="1711"/>
                </a:lnTo>
                <a:lnTo>
                  <a:pt x="4352" y="1709"/>
                </a:lnTo>
                <a:lnTo>
                  <a:pt x="4350" y="1705"/>
                </a:lnTo>
                <a:lnTo>
                  <a:pt x="4350" y="1705"/>
                </a:lnTo>
                <a:lnTo>
                  <a:pt x="4350" y="1702"/>
                </a:lnTo>
                <a:lnTo>
                  <a:pt x="4352" y="1698"/>
                </a:lnTo>
                <a:lnTo>
                  <a:pt x="4352" y="1698"/>
                </a:lnTo>
                <a:lnTo>
                  <a:pt x="4352" y="1694"/>
                </a:lnTo>
                <a:lnTo>
                  <a:pt x="4352" y="1690"/>
                </a:lnTo>
                <a:lnTo>
                  <a:pt x="4352" y="1686"/>
                </a:lnTo>
                <a:lnTo>
                  <a:pt x="4352" y="1686"/>
                </a:lnTo>
                <a:lnTo>
                  <a:pt x="4352" y="1684"/>
                </a:lnTo>
                <a:lnTo>
                  <a:pt x="4352" y="1679"/>
                </a:lnTo>
                <a:lnTo>
                  <a:pt x="4352" y="1677"/>
                </a:lnTo>
                <a:lnTo>
                  <a:pt x="4350" y="1677"/>
                </a:lnTo>
                <a:lnTo>
                  <a:pt x="4350" y="1675"/>
                </a:lnTo>
                <a:lnTo>
                  <a:pt x="4350" y="1673"/>
                </a:lnTo>
                <a:lnTo>
                  <a:pt x="4352" y="1673"/>
                </a:lnTo>
                <a:lnTo>
                  <a:pt x="4354" y="1671"/>
                </a:lnTo>
                <a:lnTo>
                  <a:pt x="4356" y="1669"/>
                </a:lnTo>
                <a:lnTo>
                  <a:pt x="4358" y="1669"/>
                </a:lnTo>
                <a:lnTo>
                  <a:pt x="4358" y="1669"/>
                </a:lnTo>
                <a:lnTo>
                  <a:pt x="4360" y="1669"/>
                </a:lnTo>
                <a:lnTo>
                  <a:pt x="4362" y="1671"/>
                </a:lnTo>
                <a:lnTo>
                  <a:pt x="4362" y="1673"/>
                </a:lnTo>
                <a:lnTo>
                  <a:pt x="4362" y="1675"/>
                </a:lnTo>
                <a:lnTo>
                  <a:pt x="4362" y="1677"/>
                </a:lnTo>
                <a:lnTo>
                  <a:pt x="4360" y="1677"/>
                </a:lnTo>
                <a:lnTo>
                  <a:pt x="4360" y="1679"/>
                </a:lnTo>
                <a:lnTo>
                  <a:pt x="4358" y="1682"/>
                </a:lnTo>
                <a:lnTo>
                  <a:pt x="4358" y="1682"/>
                </a:lnTo>
                <a:lnTo>
                  <a:pt x="4360" y="1682"/>
                </a:lnTo>
                <a:lnTo>
                  <a:pt x="4365" y="1688"/>
                </a:lnTo>
                <a:lnTo>
                  <a:pt x="4367" y="1688"/>
                </a:lnTo>
                <a:lnTo>
                  <a:pt x="4369" y="1688"/>
                </a:lnTo>
                <a:lnTo>
                  <a:pt x="4369" y="1690"/>
                </a:lnTo>
                <a:lnTo>
                  <a:pt x="4369" y="1690"/>
                </a:lnTo>
                <a:lnTo>
                  <a:pt x="4369" y="1692"/>
                </a:lnTo>
                <a:lnTo>
                  <a:pt x="4369" y="1692"/>
                </a:lnTo>
                <a:lnTo>
                  <a:pt x="4369" y="1692"/>
                </a:lnTo>
                <a:lnTo>
                  <a:pt x="4369" y="1696"/>
                </a:lnTo>
                <a:lnTo>
                  <a:pt x="4369" y="1698"/>
                </a:lnTo>
                <a:lnTo>
                  <a:pt x="4369" y="1700"/>
                </a:lnTo>
                <a:lnTo>
                  <a:pt x="4371" y="1700"/>
                </a:lnTo>
                <a:lnTo>
                  <a:pt x="4371" y="1700"/>
                </a:lnTo>
                <a:lnTo>
                  <a:pt x="4373" y="1700"/>
                </a:lnTo>
                <a:lnTo>
                  <a:pt x="4375" y="1700"/>
                </a:lnTo>
                <a:lnTo>
                  <a:pt x="4377" y="1700"/>
                </a:lnTo>
                <a:lnTo>
                  <a:pt x="4375" y="1698"/>
                </a:lnTo>
                <a:lnTo>
                  <a:pt x="4375" y="1698"/>
                </a:lnTo>
                <a:lnTo>
                  <a:pt x="4377" y="1696"/>
                </a:lnTo>
                <a:lnTo>
                  <a:pt x="4379" y="1696"/>
                </a:lnTo>
                <a:lnTo>
                  <a:pt x="4381" y="1694"/>
                </a:lnTo>
                <a:lnTo>
                  <a:pt x="4383" y="1694"/>
                </a:lnTo>
                <a:lnTo>
                  <a:pt x="4385" y="1694"/>
                </a:lnTo>
                <a:lnTo>
                  <a:pt x="4385" y="1694"/>
                </a:lnTo>
                <a:lnTo>
                  <a:pt x="4385" y="1694"/>
                </a:lnTo>
                <a:lnTo>
                  <a:pt x="4385" y="1694"/>
                </a:lnTo>
                <a:lnTo>
                  <a:pt x="4388" y="1694"/>
                </a:lnTo>
                <a:lnTo>
                  <a:pt x="4388" y="1694"/>
                </a:lnTo>
                <a:lnTo>
                  <a:pt x="4388" y="1694"/>
                </a:lnTo>
                <a:lnTo>
                  <a:pt x="4388" y="1692"/>
                </a:lnTo>
                <a:lnTo>
                  <a:pt x="4388" y="1692"/>
                </a:lnTo>
                <a:lnTo>
                  <a:pt x="4388" y="1690"/>
                </a:lnTo>
                <a:lnTo>
                  <a:pt x="4388" y="1690"/>
                </a:lnTo>
                <a:lnTo>
                  <a:pt x="4388" y="1690"/>
                </a:lnTo>
                <a:lnTo>
                  <a:pt x="4385" y="1690"/>
                </a:lnTo>
                <a:lnTo>
                  <a:pt x="4385" y="1690"/>
                </a:lnTo>
                <a:lnTo>
                  <a:pt x="4385" y="1690"/>
                </a:lnTo>
                <a:lnTo>
                  <a:pt x="4385" y="1690"/>
                </a:lnTo>
                <a:lnTo>
                  <a:pt x="4383" y="1688"/>
                </a:lnTo>
                <a:lnTo>
                  <a:pt x="4383" y="1688"/>
                </a:lnTo>
                <a:lnTo>
                  <a:pt x="4383" y="1688"/>
                </a:lnTo>
                <a:lnTo>
                  <a:pt x="4383" y="1686"/>
                </a:lnTo>
                <a:lnTo>
                  <a:pt x="4381" y="1686"/>
                </a:lnTo>
                <a:lnTo>
                  <a:pt x="4381" y="1684"/>
                </a:lnTo>
                <a:lnTo>
                  <a:pt x="4379" y="1684"/>
                </a:lnTo>
                <a:lnTo>
                  <a:pt x="4379" y="1684"/>
                </a:lnTo>
                <a:lnTo>
                  <a:pt x="4379" y="1684"/>
                </a:lnTo>
                <a:lnTo>
                  <a:pt x="4379" y="1682"/>
                </a:lnTo>
                <a:lnTo>
                  <a:pt x="4379" y="1682"/>
                </a:lnTo>
                <a:lnTo>
                  <a:pt x="4379" y="1679"/>
                </a:lnTo>
                <a:lnTo>
                  <a:pt x="4379" y="1677"/>
                </a:lnTo>
                <a:lnTo>
                  <a:pt x="4381" y="1677"/>
                </a:lnTo>
                <a:lnTo>
                  <a:pt x="4381" y="1675"/>
                </a:lnTo>
                <a:lnTo>
                  <a:pt x="4379" y="1675"/>
                </a:lnTo>
                <a:lnTo>
                  <a:pt x="4379" y="1675"/>
                </a:lnTo>
                <a:lnTo>
                  <a:pt x="4379" y="1673"/>
                </a:lnTo>
                <a:lnTo>
                  <a:pt x="4379" y="1673"/>
                </a:lnTo>
                <a:lnTo>
                  <a:pt x="4377" y="1671"/>
                </a:lnTo>
                <a:lnTo>
                  <a:pt x="4375" y="1669"/>
                </a:lnTo>
                <a:lnTo>
                  <a:pt x="4375" y="1667"/>
                </a:lnTo>
                <a:lnTo>
                  <a:pt x="4373" y="1665"/>
                </a:lnTo>
                <a:lnTo>
                  <a:pt x="4371" y="1663"/>
                </a:lnTo>
                <a:lnTo>
                  <a:pt x="4371" y="1663"/>
                </a:lnTo>
                <a:lnTo>
                  <a:pt x="4369" y="1663"/>
                </a:lnTo>
                <a:lnTo>
                  <a:pt x="4369" y="1663"/>
                </a:lnTo>
                <a:lnTo>
                  <a:pt x="4369" y="1661"/>
                </a:lnTo>
                <a:lnTo>
                  <a:pt x="4367" y="1658"/>
                </a:lnTo>
                <a:lnTo>
                  <a:pt x="4367" y="1658"/>
                </a:lnTo>
                <a:lnTo>
                  <a:pt x="4367" y="1658"/>
                </a:lnTo>
                <a:lnTo>
                  <a:pt x="4367" y="1658"/>
                </a:lnTo>
                <a:lnTo>
                  <a:pt x="4369" y="1658"/>
                </a:lnTo>
                <a:lnTo>
                  <a:pt x="4369" y="1658"/>
                </a:lnTo>
                <a:lnTo>
                  <a:pt x="4371" y="1658"/>
                </a:lnTo>
                <a:lnTo>
                  <a:pt x="4371" y="1658"/>
                </a:lnTo>
                <a:lnTo>
                  <a:pt x="4373" y="1656"/>
                </a:lnTo>
                <a:lnTo>
                  <a:pt x="4373" y="1656"/>
                </a:lnTo>
                <a:lnTo>
                  <a:pt x="4377" y="1654"/>
                </a:lnTo>
                <a:lnTo>
                  <a:pt x="4379" y="1654"/>
                </a:lnTo>
                <a:lnTo>
                  <a:pt x="4379" y="1652"/>
                </a:lnTo>
                <a:lnTo>
                  <a:pt x="4383" y="1650"/>
                </a:lnTo>
                <a:lnTo>
                  <a:pt x="4385" y="1648"/>
                </a:lnTo>
                <a:lnTo>
                  <a:pt x="4385" y="1646"/>
                </a:lnTo>
                <a:lnTo>
                  <a:pt x="4388" y="1646"/>
                </a:lnTo>
                <a:lnTo>
                  <a:pt x="4388" y="1644"/>
                </a:lnTo>
                <a:lnTo>
                  <a:pt x="4388" y="1644"/>
                </a:lnTo>
                <a:lnTo>
                  <a:pt x="4390" y="1644"/>
                </a:lnTo>
                <a:lnTo>
                  <a:pt x="4392" y="1644"/>
                </a:lnTo>
                <a:lnTo>
                  <a:pt x="4394" y="1646"/>
                </a:lnTo>
                <a:lnTo>
                  <a:pt x="4394" y="1646"/>
                </a:lnTo>
                <a:lnTo>
                  <a:pt x="4396" y="1646"/>
                </a:lnTo>
                <a:lnTo>
                  <a:pt x="4396" y="1646"/>
                </a:lnTo>
                <a:lnTo>
                  <a:pt x="4396" y="1642"/>
                </a:lnTo>
                <a:lnTo>
                  <a:pt x="4396" y="1642"/>
                </a:lnTo>
                <a:lnTo>
                  <a:pt x="4396" y="1640"/>
                </a:lnTo>
                <a:lnTo>
                  <a:pt x="4394" y="1640"/>
                </a:lnTo>
                <a:lnTo>
                  <a:pt x="4392" y="1640"/>
                </a:lnTo>
                <a:lnTo>
                  <a:pt x="4390" y="1640"/>
                </a:lnTo>
                <a:lnTo>
                  <a:pt x="4388" y="1640"/>
                </a:lnTo>
                <a:lnTo>
                  <a:pt x="4388" y="1640"/>
                </a:lnTo>
                <a:lnTo>
                  <a:pt x="4388" y="1642"/>
                </a:lnTo>
                <a:lnTo>
                  <a:pt x="4388" y="1642"/>
                </a:lnTo>
                <a:lnTo>
                  <a:pt x="4388" y="1642"/>
                </a:lnTo>
                <a:lnTo>
                  <a:pt x="4385" y="1642"/>
                </a:lnTo>
                <a:lnTo>
                  <a:pt x="4383" y="1642"/>
                </a:lnTo>
                <a:lnTo>
                  <a:pt x="4379" y="1642"/>
                </a:lnTo>
                <a:lnTo>
                  <a:pt x="4377" y="1642"/>
                </a:lnTo>
                <a:lnTo>
                  <a:pt x="4377" y="1644"/>
                </a:lnTo>
                <a:lnTo>
                  <a:pt x="4377" y="1644"/>
                </a:lnTo>
                <a:lnTo>
                  <a:pt x="4375" y="1644"/>
                </a:lnTo>
                <a:lnTo>
                  <a:pt x="4373" y="1644"/>
                </a:lnTo>
                <a:lnTo>
                  <a:pt x="4371" y="1644"/>
                </a:lnTo>
                <a:lnTo>
                  <a:pt x="4371" y="1644"/>
                </a:lnTo>
                <a:lnTo>
                  <a:pt x="4371" y="1644"/>
                </a:lnTo>
                <a:lnTo>
                  <a:pt x="4369" y="1644"/>
                </a:lnTo>
                <a:lnTo>
                  <a:pt x="4369" y="1644"/>
                </a:lnTo>
                <a:lnTo>
                  <a:pt x="4367" y="1644"/>
                </a:lnTo>
                <a:lnTo>
                  <a:pt x="4365" y="1648"/>
                </a:lnTo>
                <a:lnTo>
                  <a:pt x="4365" y="1648"/>
                </a:lnTo>
                <a:lnTo>
                  <a:pt x="4362" y="1650"/>
                </a:lnTo>
                <a:lnTo>
                  <a:pt x="4360" y="1652"/>
                </a:lnTo>
                <a:lnTo>
                  <a:pt x="4360" y="1650"/>
                </a:lnTo>
                <a:lnTo>
                  <a:pt x="4358" y="1650"/>
                </a:lnTo>
                <a:lnTo>
                  <a:pt x="4356" y="1650"/>
                </a:lnTo>
                <a:lnTo>
                  <a:pt x="4356" y="1650"/>
                </a:lnTo>
                <a:lnTo>
                  <a:pt x="4354" y="1650"/>
                </a:lnTo>
                <a:lnTo>
                  <a:pt x="4354" y="1646"/>
                </a:lnTo>
                <a:lnTo>
                  <a:pt x="4352" y="1646"/>
                </a:lnTo>
                <a:lnTo>
                  <a:pt x="4350" y="1644"/>
                </a:lnTo>
                <a:lnTo>
                  <a:pt x="4350" y="1644"/>
                </a:lnTo>
                <a:lnTo>
                  <a:pt x="4348" y="1640"/>
                </a:lnTo>
                <a:lnTo>
                  <a:pt x="4348" y="1640"/>
                </a:lnTo>
                <a:lnTo>
                  <a:pt x="4346" y="1638"/>
                </a:lnTo>
                <a:lnTo>
                  <a:pt x="4346" y="1635"/>
                </a:lnTo>
                <a:lnTo>
                  <a:pt x="4346" y="1633"/>
                </a:lnTo>
                <a:lnTo>
                  <a:pt x="4346" y="1633"/>
                </a:lnTo>
                <a:lnTo>
                  <a:pt x="4348" y="1631"/>
                </a:lnTo>
                <a:lnTo>
                  <a:pt x="4348" y="1629"/>
                </a:lnTo>
                <a:lnTo>
                  <a:pt x="4350" y="1627"/>
                </a:lnTo>
                <a:lnTo>
                  <a:pt x="4350" y="1625"/>
                </a:lnTo>
                <a:lnTo>
                  <a:pt x="4352" y="1625"/>
                </a:lnTo>
                <a:lnTo>
                  <a:pt x="4352" y="1623"/>
                </a:lnTo>
                <a:lnTo>
                  <a:pt x="4354" y="1623"/>
                </a:lnTo>
                <a:lnTo>
                  <a:pt x="4356" y="1623"/>
                </a:lnTo>
                <a:lnTo>
                  <a:pt x="4360" y="1625"/>
                </a:lnTo>
                <a:lnTo>
                  <a:pt x="4360" y="1625"/>
                </a:lnTo>
                <a:lnTo>
                  <a:pt x="4367" y="1625"/>
                </a:lnTo>
                <a:lnTo>
                  <a:pt x="4369" y="1625"/>
                </a:lnTo>
                <a:lnTo>
                  <a:pt x="4369" y="1625"/>
                </a:lnTo>
                <a:lnTo>
                  <a:pt x="4371" y="1625"/>
                </a:lnTo>
                <a:lnTo>
                  <a:pt x="4373" y="1625"/>
                </a:lnTo>
                <a:lnTo>
                  <a:pt x="4375" y="1625"/>
                </a:lnTo>
                <a:lnTo>
                  <a:pt x="4379" y="1625"/>
                </a:lnTo>
                <a:lnTo>
                  <a:pt x="4388" y="1625"/>
                </a:lnTo>
                <a:lnTo>
                  <a:pt x="4390" y="1625"/>
                </a:lnTo>
                <a:lnTo>
                  <a:pt x="4392" y="1625"/>
                </a:lnTo>
                <a:lnTo>
                  <a:pt x="4392" y="1625"/>
                </a:lnTo>
                <a:lnTo>
                  <a:pt x="4394" y="1627"/>
                </a:lnTo>
                <a:lnTo>
                  <a:pt x="4394" y="1627"/>
                </a:lnTo>
                <a:lnTo>
                  <a:pt x="4398" y="1627"/>
                </a:lnTo>
                <a:lnTo>
                  <a:pt x="4398" y="1627"/>
                </a:lnTo>
                <a:lnTo>
                  <a:pt x="4400" y="1627"/>
                </a:lnTo>
                <a:lnTo>
                  <a:pt x="4406" y="1625"/>
                </a:lnTo>
                <a:lnTo>
                  <a:pt x="4406" y="1625"/>
                </a:lnTo>
                <a:lnTo>
                  <a:pt x="4409" y="1625"/>
                </a:lnTo>
                <a:lnTo>
                  <a:pt x="4411" y="1625"/>
                </a:lnTo>
                <a:lnTo>
                  <a:pt x="4411" y="1625"/>
                </a:lnTo>
                <a:lnTo>
                  <a:pt x="4411" y="1623"/>
                </a:lnTo>
                <a:lnTo>
                  <a:pt x="4413" y="1621"/>
                </a:lnTo>
                <a:lnTo>
                  <a:pt x="4413" y="1621"/>
                </a:lnTo>
                <a:lnTo>
                  <a:pt x="4415" y="1619"/>
                </a:lnTo>
                <a:lnTo>
                  <a:pt x="4417" y="1617"/>
                </a:lnTo>
                <a:lnTo>
                  <a:pt x="4419" y="1617"/>
                </a:lnTo>
                <a:lnTo>
                  <a:pt x="4419" y="1614"/>
                </a:lnTo>
                <a:lnTo>
                  <a:pt x="4421" y="1612"/>
                </a:lnTo>
                <a:lnTo>
                  <a:pt x="4421" y="1610"/>
                </a:lnTo>
                <a:lnTo>
                  <a:pt x="4421" y="1610"/>
                </a:lnTo>
                <a:lnTo>
                  <a:pt x="4421" y="1610"/>
                </a:lnTo>
                <a:lnTo>
                  <a:pt x="4421" y="1608"/>
                </a:lnTo>
                <a:lnTo>
                  <a:pt x="4421" y="1606"/>
                </a:lnTo>
                <a:lnTo>
                  <a:pt x="4419" y="1606"/>
                </a:lnTo>
                <a:lnTo>
                  <a:pt x="4417" y="1608"/>
                </a:lnTo>
                <a:lnTo>
                  <a:pt x="4417" y="1608"/>
                </a:lnTo>
                <a:lnTo>
                  <a:pt x="4415" y="1610"/>
                </a:lnTo>
                <a:lnTo>
                  <a:pt x="4415" y="1610"/>
                </a:lnTo>
                <a:lnTo>
                  <a:pt x="4413" y="1610"/>
                </a:lnTo>
                <a:lnTo>
                  <a:pt x="4413" y="1610"/>
                </a:lnTo>
                <a:lnTo>
                  <a:pt x="4413" y="1612"/>
                </a:lnTo>
                <a:lnTo>
                  <a:pt x="4413" y="1614"/>
                </a:lnTo>
                <a:lnTo>
                  <a:pt x="4411" y="1614"/>
                </a:lnTo>
                <a:lnTo>
                  <a:pt x="4409" y="1617"/>
                </a:lnTo>
                <a:lnTo>
                  <a:pt x="4402" y="1619"/>
                </a:lnTo>
                <a:lnTo>
                  <a:pt x="4402" y="1619"/>
                </a:lnTo>
                <a:lnTo>
                  <a:pt x="4394" y="1619"/>
                </a:lnTo>
                <a:lnTo>
                  <a:pt x="4390" y="1619"/>
                </a:lnTo>
                <a:lnTo>
                  <a:pt x="4390" y="1619"/>
                </a:lnTo>
                <a:lnTo>
                  <a:pt x="4390" y="1619"/>
                </a:lnTo>
                <a:lnTo>
                  <a:pt x="4388" y="1619"/>
                </a:lnTo>
                <a:lnTo>
                  <a:pt x="4388" y="1619"/>
                </a:lnTo>
                <a:lnTo>
                  <a:pt x="4388" y="1619"/>
                </a:lnTo>
                <a:lnTo>
                  <a:pt x="4385" y="1619"/>
                </a:lnTo>
                <a:lnTo>
                  <a:pt x="4383" y="1617"/>
                </a:lnTo>
                <a:lnTo>
                  <a:pt x="4381" y="1617"/>
                </a:lnTo>
                <a:lnTo>
                  <a:pt x="4377" y="1617"/>
                </a:lnTo>
                <a:lnTo>
                  <a:pt x="4373" y="1617"/>
                </a:lnTo>
                <a:lnTo>
                  <a:pt x="4369" y="1617"/>
                </a:lnTo>
                <a:lnTo>
                  <a:pt x="4369" y="1617"/>
                </a:lnTo>
                <a:lnTo>
                  <a:pt x="4369" y="1614"/>
                </a:lnTo>
                <a:lnTo>
                  <a:pt x="4367" y="1614"/>
                </a:lnTo>
                <a:lnTo>
                  <a:pt x="4367" y="1614"/>
                </a:lnTo>
                <a:lnTo>
                  <a:pt x="4367" y="1612"/>
                </a:lnTo>
                <a:lnTo>
                  <a:pt x="4367" y="1612"/>
                </a:lnTo>
                <a:lnTo>
                  <a:pt x="4365" y="1612"/>
                </a:lnTo>
                <a:lnTo>
                  <a:pt x="4365" y="1612"/>
                </a:lnTo>
                <a:lnTo>
                  <a:pt x="4362" y="1612"/>
                </a:lnTo>
                <a:lnTo>
                  <a:pt x="4360" y="1612"/>
                </a:lnTo>
                <a:lnTo>
                  <a:pt x="4360" y="1612"/>
                </a:lnTo>
                <a:lnTo>
                  <a:pt x="4360" y="1612"/>
                </a:lnTo>
                <a:lnTo>
                  <a:pt x="4358" y="1612"/>
                </a:lnTo>
                <a:lnTo>
                  <a:pt x="4358" y="1614"/>
                </a:lnTo>
                <a:lnTo>
                  <a:pt x="4356" y="1617"/>
                </a:lnTo>
                <a:lnTo>
                  <a:pt x="4356" y="1617"/>
                </a:lnTo>
                <a:lnTo>
                  <a:pt x="4356" y="1619"/>
                </a:lnTo>
                <a:lnTo>
                  <a:pt x="4356" y="1619"/>
                </a:lnTo>
                <a:lnTo>
                  <a:pt x="4354" y="1619"/>
                </a:lnTo>
                <a:lnTo>
                  <a:pt x="4354" y="1619"/>
                </a:lnTo>
                <a:lnTo>
                  <a:pt x="4352" y="1619"/>
                </a:lnTo>
                <a:lnTo>
                  <a:pt x="4352" y="1619"/>
                </a:lnTo>
                <a:lnTo>
                  <a:pt x="4350" y="1617"/>
                </a:lnTo>
                <a:lnTo>
                  <a:pt x="4350" y="1617"/>
                </a:lnTo>
                <a:lnTo>
                  <a:pt x="4350" y="1617"/>
                </a:lnTo>
                <a:lnTo>
                  <a:pt x="4350" y="1619"/>
                </a:lnTo>
                <a:lnTo>
                  <a:pt x="4348" y="1621"/>
                </a:lnTo>
                <a:lnTo>
                  <a:pt x="4348" y="1621"/>
                </a:lnTo>
                <a:lnTo>
                  <a:pt x="4348" y="1621"/>
                </a:lnTo>
                <a:lnTo>
                  <a:pt x="4346" y="1623"/>
                </a:lnTo>
                <a:lnTo>
                  <a:pt x="4346" y="1623"/>
                </a:lnTo>
                <a:lnTo>
                  <a:pt x="4346" y="1625"/>
                </a:lnTo>
                <a:lnTo>
                  <a:pt x="4344" y="1627"/>
                </a:lnTo>
                <a:lnTo>
                  <a:pt x="4344" y="1629"/>
                </a:lnTo>
                <a:lnTo>
                  <a:pt x="4344" y="1631"/>
                </a:lnTo>
                <a:lnTo>
                  <a:pt x="4344" y="1631"/>
                </a:lnTo>
                <a:lnTo>
                  <a:pt x="4344" y="1631"/>
                </a:lnTo>
                <a:lnTo>
                  <a:pt x="4341" y="1631"/>
                </a:lnTo>
                <a:lnTo>
                  <a:pt x="4341" y="1633"/>
                </a:lnTo>
                <a:lnTo>
                  <a:pt x="4344" y="1638"/>
                </a:lnTo>
                <a:lnTo>
                  <a:pt x="4344" y="1642"/>
                </a:lnTo>
                <a:lnTo>
                  <a:pt x="4344" y="1642"/>
                </a:lnTo>
                <a:lnTo>
                  <a:pt x="4344" y="1644"/>
                </a:lnTo>
                <a:lnTo>
                  <a:pt x="4344" y="1642"/>
                </a:lnTo>
                <a:lnTo>
                  <a:pt x="4341" y="1642"/>
                </a:lnTo>
                <a:lnTo>
                  <a:pt x="4341" y="1642"/>
                </a:lnTo>
                <a:lnTo>
                  <a:pt x="4339" y="1644"/>
                </a:lnTo>
                <a:close/>
                <a:moveTo>
                  <a:pt x="4444" y="1577"/>
                </a:moveTo>
                <a:lnTo>
                  <a:pt x="4444" y="1577"/>
                </a:lnTo>
                <a:lnTo>
                  <a:pt x="4444" y="1577"/>
                </a:lnTo>
                <a:lnTo>
                  <a:pt x="4446" y="1577"/>
                </a:lnTo>
                <a:lnTo>
                  <a:pt x="4446" y="1577"/>
                </a:lnTo>
                <a:lnTo>
                  <a:pt x="4446" y="1577"/>
                </a:lnTo>
                <a:lnTo>
                  <a:pt x="4446" y="1577"/>
                </a:lnTo>
                <a:lnTo>
                  <a:pt x="4444" y="1577"/>
                </a:lnTo>
                <a:lnTo>
                  <a:pt x="4444" y="1577"/>
                </a:lnTo>
                <a:close/>
                <a:moveTo>
                  <a:pt x="4415" y="1499"/>
                </a:moveTo>
                <a:lnTo>
                  <a:pt x="4413" y="1499"/>
                </a:lnTo>
                <a:lnTo>
                  <a:pt x="4413" y="1499"/>
                </a:lnTo>
                <a:lnTo>
                  <a:pt x="4415" y="1499"/>
                </a:lnTo>
                <a:lnTo>
                  <a:pt x="4415" y="1501"/>
                </a:lnTo>
                <a:lnTo>
                  <a:pt x="4415" y="1499"/>
                </a:lnTo>
                <a:lnTo>
                  <a:pt x="4415" y="1499"/>
                </a:lnTo>
                <a:lnTo>
                  <a:pt x="4415" y="1499"/>
                </a:lnTo>
                <a:lnTo>
                  <a:pt x="4415" y="1499"/>
                </a:lnTo>
                <a:close/>
                <a:moveTo>
                  <a:pt x="4442" y="1573"/>
                </a:moveTo>
                <a:lnTo>
                  <a:pt x="4442" y="1575"/>
                </a:lnTo>
                <a:lnTo>
                  <a:pt x="4444" y="1577"/>
                </a:lnTo>
                <a:lnTo>
                  <a:pt x="4444" y="1575"/>
                </a:lnTo>
                <a:lnTo>
                  <a:pt x="4444" y="1575"/>
                </a:lnTo>
                <a:lnTo>
                  <a:pt x="4442" y="1575"/>
                </a:lnTo>
                <a:lnTo>
                  <a:pt x="4442" y="1573"/>
                </a:lnTo>
                <a:close/>
                <a:moveTo>
                  <a:pt x="4375" y="1436"/>
                </a:moveTo>
                <a:lnTo>
                  <a:pt x="4375" y="1436"/>
                </a:lnTo>
                <a:lnTo>
                  <a:pt x="4373" y="1436"/>
                </a:lnTo>
                <a:lnTo>
                  <a:pt x="4373" y="1436"/>
                </a:lnTo>
                <a:lnTo>
                  <a:pt x="4373" y="1438"/>
                </a:lnTo>
                <a:lnTo>
                  <a:pt x="4373" y="1438"/>
                </a:lnTo>
                <a:lnTo>
                  <a:pt x="4373" y="1440"/>
                </a:lnTo>
                <a:lnTo>
                  <a:pt x="4375" y="1440"/>
                </a:lnTo>
                <a:lnTo>
                  <a:pt x="4375" y="1440"/>
                </a:lnTo>
                <a:lnTo>
                  <a:pt x="4375" y="1440"/>
                </a:lnTo>
                <a:lnTo>
                  <a:pt x="4377" y="1438"/>
                </a:lnTo>
                <a:lnTo>
                  <a:pt x="4377" y="1438"/>
                </a:lnTo>
                <a:lnTo>
                  <a:pt x="4377" y="1436"/>
                </a:lnTo>
                <a:lnTo>
                  <a:pt x="4375" y="1436"/>
                </a:lnTo>
                <a:close/>
                <a:moveTo>
                  <a:pt x="4415" y="1463"/>
                </a:moveTo>
                <a:lnTo>
                  <a:pt x="4417" y="1466"/>
                </a:lnTo>
                <a:lnTo>
                  <a:pt x="4417" y="1463"/>
                </a:lnTo>
                <a:lnTo>
                  <a:pt x="4417" y="1463"/>
                </a:lnTo>
                <a:lnTo>
                  <a:pt x="4415" y="1463"/>
                </a:lnTo>
                <a:lnTo>
                  <a:pt x="4415" y="1461"/>
                </a:lnTo>
                <a:lnTo>
                  <a:pt x="4415" y="1463"/>
                </a:lnTo>
                <a:lnTo>
                  <a:pt x="4415" y="1463"/>
                </a:lnTo>
                <a:lnTo>
                  <a:pt x="4415" y="1463"/>
                </a:lnTo>
                <a:close/>
                <a:moveTo>
                  <a:pt x="4411" y="1466"/>
                </a:moveTo>
                <a:lnTo>
                  <a:pt x="4413" y="1466"/>
                </a:lnTo>
                <a:lnTo>
                  <a:pt x="4413" y="1466"/>
                </a:lnTo>
                <a:lnTo>
                  <a:pt x="4413" y="1463"/>
                </a:lnTo>
                <a:lnTo>
                  <a:pt x="4411" y="1463"/>
                </a:lnTo>
                <a:lnTo>
                  <a:pt x="4411" y="1463"/>
                </a:lnTo>
                <a:lnTo>
                  <a:pt x="4409" y="1463"/>
                </a:lnTo>
                <a:lnTo>
                  <a:pt x="4411" y="1466"/>
                </a:lnTo>
                <a:lnTo>
                  <a:pt x="4411" y="1466"/>
                </a:lnTo>
                <a:close/>
                <a:moveTo>
                  <a:pt x="4375" y="1459"/>
                </a:moveTo>
                <a:lnTo>
                  <a:pt x="4375" y="1459"/>
                </a:lnTo>
                <a:lnTo>
                  <a:pt x="4373" y="1459"/>
                </a:lnTo>
                <a:lnTo>
                  <a:pt x="4373" y="1461"/>
                </a:lnTo>
                <a:lnTo>
                  <a:pt x="4375" y="1461"/>
                </a:lnTo>
                <a:lnTo>
                  <a:pt x="4377" y="1461"/>
                </a:lnTo>
                <a:lnTo>
                  <a:pt x="4377" y="1463"/>
                </a:lnTo>
                <a:lnTo>
                  <a:pt x="4377" y="1463"/>
                </a:lnTo>
                <a:lnTo>
                  <a:pt x="4375" y="1468"/>
                </a:lnTo>
                <a:lnTo>
                  <a:pt x="4375" y="1472"/>
                </a:lnTo>
                <a:lnTo>
                  <a:pt x="4375" y="1472"/>
                </a:lnTo>
                <a:lnTo>
                  <a:pt x="4375" y="1474"/>
                </a:lnTo>
                <a:lnTo>
                  <a:pt x="4375" y="1476"/>
                </a:lnTo>
                <a:lnTo>
                  <a:pt x="4375" y="1476"/>
                </a:lnTo>
                <a:lnTo>
                  <a:pt x="4375" y="1478"/>
                </a:lnTo>
                <a:lnTo>
                  <a:pt x="4375" y="1480"/>
                </a:lnTo>
                <a:lnTo>
                  <a:pt x="4375" y="1480"/>
                </a:lnTo>
                <a:lnTo>
                  <a:pt x="4375" y="1480"/>
                </a:lnTo>
                <a:lnTo>
                  <a:pt x="4375" y="1480"/>
                </a:lnTo>
                <a:lnTo>
                  <a:pt x="4375" y="1480"/>
                </a:lnTo>
                <a:lnTo>
                  <a:pt x="4377" y="1478"/>
                </a:lnTo>
                <a:lnTo>
                  <a:pt x="4377" y="1478"/>
                </a:lnTo>
                <a:lnTo>
                  <a:pt x="4383" y="1476"/>
                </a:lnTo>
                <a:lnTo>
                  <a:pt x="4385" y="1476"/>
                </a:lnTo>
                <a:lnTo>
                  <a:pt x="4385" y="1476"/>
                </a:lnTo>
                <a:lnTo>
                  <a:pt x="4388" y="1474"/>
                </a:lnTo>
                <a:lnTo>
                  <a:pt x="4388" y="1474"/>
                </a:lnTo>
                <a:lnTo>
                  <a:pt x="4388" y="1472"/>
                </a:lnTo>
                <a:lnTo>
                  <a:pt x="4388" y="1472"/>
                </a:lnTo>
                <a:lnTo>
                  <a:pt x="4390" y="1472"/>
                </a:lnTo>
                <a:lnTo>
                  <a:pt x="4390" y="1472"/>
                </a:lnTo>
                <a:lnTo>
                  <a:pt x="4392" y="1470"/>
                </a:lnTo>
                <a:lnTo>
                  <a:pt x="4392" y="1468"/>
                </a:lnTo>
                <a:lnTo>
                  <a:pt x="4392" y="1468"/>
                </a:lnTo>
                <a:lnTo>
                  <a:pt x="4392" y="1466"/>
                </a:lnTo>
                <a:lnTo>
                  <a:pt x="4392" y="1466"/>
                </a:lnTo>
                <a:lnTo>
                  <a:pt x="4392" y="1466"/>
                </a:lnTo>
                <a:lnTo>
                  <a:pt x="4388" y="1466"/>
                </a:lnTo>
                <a:lnTo>
                  <a:pt x="4388" y="1466"/>
                </a:lnTo>
                <a:lnTo>
                  <a:pt x="4390" y="1466"/>
                </a:lnTo>
                <a:lnTo>
                  <a:pt x="4388" y="1463"/>
                </a:lnTo>
                <a:lnTo>
                  <a:pt x="4385" y="1463"/>
                </a:lnTo>
                <a:lnTo>
                  <a:pt x="4383" y="1463"/>
                </a:lnTo>
                <a:lnTo>
                  <a:pt x="4383" y="1463"/>
                </a:lnTo>
                <a:lnTo>
                  <a:pt x="4381" y="1461"/>
                </a:lnTo>
                <a:lnTo>
                  <a:pt x="4379" y="1461"/>
                </a:lnTo>
                <a:lnTo>
                  <a:pt x="4377" y="1459"/>
                </a:lnTo>
                <a:lnTo>
                  <a:pt x="4375" y="1459"/>
                </a:lnTo>
                <a:close/>
                <a:moveTo>
                  <a:pt x="4421" y="1484"/>
                </a:moveTo>
                <a:lnTo>
                  <a:pt x="4421" y="1484"/>
                </a:lnTo>
                <a:lnTo>
                  <a:pt x="4421" y="1487"/>
                </a:lnTo>
                <a:lnTo>
                  <a:pt x="4423" y="1489"/>
                </a:lnTo>
                <a:lnTo>
                  <a:pt x="4423" y="1487"/>
                </a:lnTo>
                <a:lnTo>
                  <a:pt x="4421" y="1484"/>
                </a:lnTo>
                <a:lnTo>
                  <a:pt x="4421" y="1484"/>
                </a:lnTo>
                <a:close/>
                <a:moveTo>
                  <a:pt x="4409" y="1466"/>
                </a:moveTo>
                <a:lnTo>
                  <a:pt x="4409" y="1466"/>
                </a:lnTo>
                <a:lnTo>
                  <a:pt x="4409" y="1468"/>
                </a:lnTo>
                <a:lnTo>
                  <a:pt x="4411" y="1470"/>
                </a:lnTo>
                <a:lnTo>
                  <a:pt x="4411" y="1474"/>
                </a:lnTo>
                <a:lnTo>
                  <a:pt x="4411" y="1474"/>
                </a:lnTo>
                <a:lnTo>
                  <a:pt x="4413" y="1474"/>
                </a:lnTo>
                <a:lnTo>
                  <a:pt x="4413" y="1474"/>
                </a:lnTo>
                <a:lnTo>
                  <a:pt x="4415" y="1474"/>
                </a:lnTo>
                <a:lnTo>
                  <a:pt x="4415" y="1476"/>
                </a:lnTo>
                <a:lnTo>
                  <a:pt x="4415" y="1476"/>
                </a:lnTo>
                <a:lnTo>
                  <a:pt x="4415" y="1478"/>
                </a:lnTo>
                <a:lnTo>
                  <a:pt x="4415" y="1480"/>
                </a:lnTo>
                <a:lnTo>
                  <a:pt x="4415" y="1482"/>
                </a:lnTo>
                <a:lnTo>
                  <a:pt x="4415" y="1482"/>
                </a:lnTo>
                <a:lnTo>
                  <a:pt x="4415" y="1484"/>
                </a:lnTo>
                <a:lnTo>
                  <a:pt x="4417" y="1484"/>
                </a:lnTo>
                <a:lnTo>
                  <a:pt x="4417" y="1487"/>
                </a:lnTo>
                <a:lnTo>
                  <a:pt x="4419" y="1487"/>
                </a:lnTo>
                <a:lnTo>
                  <a:pt x="4419" y="1484"/>
                </a:lnTo>
                <a:lnTo>
                  <a:pt x="4419" y="1484"/>
                </a:lnTo>
                <a:lnTo>
                  <a:pt x="4419" y="1482"/>
                </a:lnTo>
                <a:lnTo>
                  <a:pt x="4419" y="1482"/>
                </a:lnTo>
                <a:lnTo>
                  <a:pt x="4421" y="1484"/>
                </a:lnTo>
                <a:lnTo>
                  <a:pt x="4421" y="1484"/>
                </a:lnTo>
                <a:lnTo>
                  <a:pt x="4421" y="1484"/>
                </a:lnTo>
                <a:lnTo>
                  <a:pt x="4421" y="1482"/>
                </a:lnTo>
                <a:lnTo>
                  <a:pt x="4423" y="1482"/>
                </a:lnTo>
                <a:lnTo>
                  <a:pt x="4423" y="1482"/>
                </a:lnTo>
                <a:lnTo>
                  <a:pt x="4423" y="1482"/>
                </a:lnTo>
                <a:lnTo>
                  <a:pt x="4421" y="1480"/>
                </a:lnTo>
                <a:lnTo>
                  <a:pt x="4421" y="1478"/>
                </a:lnTo>
                <a:lnTo>
                  <a:pt x="4421" y="1478"/>
                </a:lnTo>
                <a:lnTo>
                  <a:pt x="4421" y="1478"/>
                </a:lnTo>
                <a:lnTo>
                  <a:pt x="4419" y="1476"/>
                </a:lnTo>
                <a:lnTo>
                  <a:pt x="4419" y="1476"/>
                </a:lnTo>
                <a:lnTo>
                  <a:pt x="4419" y="1476"/>
                </a:lnTo>
                <a:lnTo>
                  <a:pt x="4419" y="1474"/>
                </a:lnTo>
                <a:lnTo>
                  <a:pt x="4419" y="1470"/>
                </a:lnTo>
                <a:lnTo>
                  <a:pt x="4419" y="1470"/>
                </a:lnTo>
                <a:lnTo>
                  <a:pt x="4419" y="1470"/>
                </a:lnTo>
                <a:lnTo>
                  <a:pt x="4417" y="1468"/>
                </a:lnTo>
                <a:lnTo>
                  <a:pt x="4417" y="1468"/>
                </a:lnTo>
                <a:lnTo>
                  <a:pt x="4415" y="1468"/>
                </a:lnTo>
                <a:lnTo>
                  <a:pt x="4413" y="1468"/>
                </a:lnTo>
                <a:lnTo>
                  <a:pt x="4413" y="1468"/>
                </a:lnTo>
                <a:lnTo>
                  <a:pt x="4413" y="1468"/>
                </a:lnTo>
                <a:lnTo>
                  <a:pt x="4411" y="1466"/>
                </a:lnTo>
                <a:lnTo>
                  <a:pt x="4411" y="1466"/>
                </a:lnTo>
                <a:lnTo>
                  <a:pt x="4409" y="1466"/>
                </a:lnTo>
                <a:lnTo>
                  <a:pt x="4409" y="1466"/>
                </a:lnTo>
                <a:lnTo>
                  <a:pt x="4409" y="1466"/>
                </a:lnTo>
                <a:close/>
                <a:moveTo>
                  <a:pt x="4383" y="1453"/>
                </a:moveTo>
                <a:lnTo>
                  <a:pt x="4385" y="1453"/>
                </a:lnTo>
                <a:lnTo>
                  <a:pt x="4385" y="1453"/>
                </a:lnTo>
                <a:lnTo>
                  <a:pt x="4385" y="1451"/>
                </a:lnTo>
                <a:lnTo>
                  <a:pt x="4383" y="1451"/>
                </a:lnTo>
                <a:lnTo>
                  <a:pt x="4381" y="1451"/>
                </a:lnTo>
                <a:lnTo>
                  <a:pt x="4381" y="1451"/>
                </a:lnTo>
                <a:lnTo>
                  <a:pt x="4381" y="1451"/>
                </a:lnTo>
                <a:lnTo>
                  <a:pt x="4383" y="1453"/>
                </a:lnTo>
                <a:lnTo>
                  <a:pt x="4383" y="1453"/>
                </a:lnTo>
                <a:close/>
                <a:moveTo>
                  <a:pt x="4379" y="1451"/>
                </a:moveTo>
                <a:lnTo>
                  <a:pt x="4379" y="1449"/>
                </a:lnTo>
                <a:lnTo>
                  <a:pt x="4379" y="1449"/>
                </a:lnTo>
                <a:lnTo>
                  <a:pt x="4379" y="1451"/>
                </a:lnTo>
                <a:lnTo>
                  <a:pt x="4379" y="1451"/>
                </a:lnTo>
                <a:lnTo>
                  <a:pt x="4379" y="1451"/>
                </a:lnTo>
                <a:lnTo>
                  <a:pt x="4379" y="1451"/>
                </a:lnTo>
                <a:close/>
                <a:moveTo>
                  <a:pt x="4400" y="1453"/>
                </a:moveTo>
                <a:lnTo>
                  <a:pt x="4400" y="1451"/>
                </a:lnTo>
                <a:lnTo>
                  <a:pt x="4400" y="1449"/>
                </a:lnTo>
                <a:lnTo>
                  <a:pt x="4398" y="1449"/>
                </a:lnTo>
                <a:lnTo>
                  <a:pt x="4398" y="1449"/>
                </a:lnTo>
                <a:lnTo>
                  <a:pt x="4398" y="1449"/>
                </a:lnTo>
                <a:lnTo>
                  <a:pt x="4400" y="1453"/>
                </a:lnTo>
                <a:lnTo>
                  <a:pt x="4400" y="1453"/>
                </a:lnTo>
                <a:close/>
                <a:moveTo>
                  <a:pt x="4398" y="1451"/>
                </a:moveTo>
                <a:lnTo>
                  <a:pt x="4396" y="1451"/>
                </a:lnTo>
                <a:lnTo>
                  <a:pt x="4394" y="1451"/>
                </a:lnTo>
                <a:lnTo>
                  <a:pt x="4394" y="1449"/>
                </a:lnTo>
                <a:lnTo>
                  <a:pt x="4394" y="1451"/>
                </a:lnTo>
                <a:lnTo>
                  <a:pt x="4394" y="1453"/>
                </a:lnTo>
                <a:lnTo>
                  <a:pt x="4394" y="1453"/>
                </a:lnTo>
                <a:lnTo>
                  <a:pt x="4392" y="1457"/>
                </a:lnTo>
                <a:lnTo>
                  <a:pt x="4392" y="1459"/>
                </a:lnTo>
                <a:lnTo>
                  <a:pt x="4392" y="1459"/>
                </a:lnTo>
                <a:lnTo>
                  <a:pt x="4394" y="1457"/>
                </a:lnTo>
                <a:lnTo>
                  <a:pt x="4396" y="1455"/>
                </a:lnTo>
                <a:lnTo>
                  <a:pt x="4396" y="1455"/>
                </a:lnTo>
                <a:lnTo>
                  <a:pt x="4398" y="1455"/>
                </a:lnTo>
                <a:lnTo>
                  <a:pt x="4398" y="1457"/>
                </a:lnTo>
                <a:lnTo>
                  <a:pt x="4400" y="1457"/>
                </a:lnTo>
                <a:lnTo>
                  <a:pt x="4400" y="1457"/>
                </a:lnTo>
                <a:lnTo>
                  <a:pt x="4400" y="1457"/>
                </a:lnTo>
                <a:lnTo>
                  <a:pt x="4400" y="1459"/>
                </a:lnTo>
                <a:lnTo>
                  <a:pt x="4400" y="1459"/>
                </a:lnTo>
                <a:lnTo>
                  <a:pt x="4402" y="1459"/>
                </a:lnTo>
                <a:lnTo>
                  <a:pt x="4404" y="1461"/>
                </a:lnTo>
                <a:lnTo>
                  <a:pt x="4404" y="1461"/>
                </a:lnTo>
                <a:lnTo>
                  <a:pt x="4404" y="1461"/>
                </a:lnTo>
                <a:lnTo>
                  <a:pt x="4404" y="1459"/>
                </a:lnTo>
                <a:lnTo>
                  <a:pt x="4402" y="1455"/>
                </a:lnTo>
                <a:lnTo>
                  <a:pt x="4400" y="1453"/>
                </a:lnTo>
                <a:lnTo>
                  <a:pt x="4398" y="1453"/>
                </a:lnTo>
                <a:lnTo>
                  <a:pt x="4398" y="1451"/>
                </a:lnTo>
                <a:close/>
                <a:moveTo>
                  <a:pt x="4444" y="1573"/>
                </a:moveTo>
                <a:lnTo>
                  <a:pt x="4444" y="1573"/>
                </a:lnTo>
                <a:lnTo>
                  <a:pt x="4444" y="1573"/>
                </a:lnTo>
                <a:lnTo>
                  <a:pt x="4444" y="1573"/>
                </a:lnTo>
                <a:lnTo>
                  <a:pt x="4446" y="1570"/>
                </a:lnTo>
                <a:lnTo>
                  <a:pt x="4446" y="1570"/>
                </a:lnTo>
                <a:lnTo>
                  <a:pt x="4446" y="1568"/>
                </a:lnTo>
                <a:lnTo>
                  <a:pt x="4446" y="1566"/>
                </a:lnTo>
                <a:lnTo>
                  <a:pt x="4444" y="1566"/>
                </a:lnTo>
                <a:lnTo>
                  <a:pt x="4444" y="1566"/>
                </a:lnTo>
                <a:lnTo>
                  <a:pt x="4444" y="1568"/>
                </a:lnTo>
                <a:lnTo>
                  <a:pt x="4444" y="1568"/>
                </a:lnTo>
                <a:lnTo>
                  <a:pt x="4444" y="1570"/>
                </a:lnTo>
                <a:lnTo>
                  <a:pt x="4444" y="1570"/>
                </a:lnTo>
                <a:lnTo>
                  <a:pt x="4444" y="1570"/>
                </a:lnTo>
                <a:lnTo>
                  <a:pt x="4444" y="1573"/>
                </a:lnTo>
                <a:close/>
                <a:moveTo>
                  <a:pt x="4714" y="2210"/>
                </a:moveTo>
                <a:lnTo>
                  <a:pt x="4714" y="2210"/>
                </a:lnTo>
                <a:lnTo>
                  <a:pt x="4712" y="2210"/>
                </a:lnTo>
                <a:lnTo>
                  <a:pt x="4712" y="2210"/>
                </a:lnTo>
                <a:lnTo>
                  <a:pt x="4712" y="2210"/>
                </a:lnTo>
                <a:lnTo>
                  <a:pt x="4712" y="2212"/>
                </a:lnTo>
                <a:lnTo>
                  <a:pt x="4714" y="2210"/>
                </a:lnTo>
                <a:close/>
                <a:moveTo>
                  <a:pt x="4710" y="2212"/>
                </a:moveTo>
                <a:lnTo>
                  <a:pt x="4712" y="2212"/>
                </a:lnTo>
                <a:lnTo>
                  <a:pt x="4714" y="2214"/>
                </a:lnTo>
                <a:lnTo>
                  <a:pt x="4714" y="2214"/>
                </a:lnTo>
                <a:lnTo>
                  <a:pt x="4712" y="2212"/>
                </a:lnTo>
                <a:lnTo>
                  <a:pt x="4712" y="2212"/>
                </a:lnTo>
                <a:lnTo>
                  <a:pt x="4712" y="2212"/>
                </a:lnTo>
                <a:lnTo>
                  <a:pt x="4710" y="2212"/>
                </a:lnTo>
                <a:close/>
                <a:moveTo>
                  <a:pt x="4756" y="2237"/>
                </a:moveTo>
                <a:lnTo>
                  <a:pt x="4756" y="2237"/>
                </a:lnTo>
                <a:lnTo>
                  <a:pt x="4754" y="2237"/>
                </a:lnTo>
                <a:lnTo>
                  <a:pt x="4752" y="2233"/>
                </a:lnTo>
                <a:lnTo>
                  <a:pt x="4750" y="2233"/>
                </a:lnTo>
                <a:lnTo>
                  <a:pt x="4750" y="2235"/>
                </a:lnTo>
                <a:lnTo>
                  <a:pt x="4748" y="2235"/>
                </a:lnTo>
                <a:lnTo>
                  <a:pt x="4750" y="2237"/>
                </a:lnTo>
                <a:lnTo>
                  <a:pt x="4750" y="2237"/>
                </a:lnTo>
                <a:lnTo>
                  <a:pt x="4750" y="2237"/>
                </a:lnTo>
                <a:lnTo>
                  <a:pt x="4750" y="2237"/>
                </a:lnTo>
                <a:lnTo>
                  <a:pt x="4752" y="2241"/>
                </a:lnTo>
                <a:lnTo>
                  <a:pt x="4752" y="2241"/>
                </a:lnTo>
                <a:lnTo>
                  <a:pt x="4752" y="2241"/>
                </a:lnTo>
                <a:lnTo>
                  <a:pt x="4754" y="2241"/>
                </a:lnTo>
                <a:lnTo>
                  <a:pt x="4754" y="2241"/>
                </a:lnTo>
                <a:lnTo>
                  <a:pt x="4756" y="2241"/>
                </a:lnTo>
                <a:lnTo>
                  <a:pt x="4756" y="2241"/>
                </a:lnTo>
                <a:lnTo>
                  <a:pt x="4756" y="2239"/>
                </a:lnTo>
                <a:lnTo>
                  <a:pt x="4756" y="2239"/>
                </a:lnTo>
                <a:lnTo>
                  <a:pt x="4756" y="2239"/>
                </a:lnTo>
                <a:lnTo>
                  <a:pt x="4756" y="2237"/>
                </a:lnTo>
                <a:close/>
                <a:moveTo>
                  <a:pt x="4756" y="2243"/>
                </a:moveTo>
                <a:lnTo>
                  <a:pt x="4754" y="2243"/>
                </a:lnTo>
                <a:lnTo>
                  <a:pt x="4752" y="2243"/>
                </a:lnTo>
                <a:lnTo>
                  <a:pt x="4752" y="2243"/>
                </a:lnTo>
                <a:lnTo>
                  <a:pt x="4752" y="2245"/>
                </a:lnTo>
                <a:lnTo>
                  <a:pt x="4754" y="2245"/>
                </a:lnTo>
                <a:lnTo>
                  <a:pt x="4754" y="2245"/>
                </a:lnTo>
                <a:lnTo>
                  <a:pt x="4756" y="2245"/>
                </a:lnTo>
                <a:lnTo>
                  <a:pt x="4756" y="2245"/>
                </a:lnTo>
                <a:lnTo>
                  <a:pt x="4758" y="2245"/>
                </a:lnTo>
                <a:lnTo>
                  <a:pt x="4758" y="2245"/>
                </a:lnTo>
                <a:lnTo>
                  <a:pt x="4758" y="2243"/>
                </a:lnTo>
                <a:lnTo>
                  <a:pt x="4756" y="2243"/>
                </a:lnTo>
                <a:close/>
                <a:moveTo>
                  <a:pt x="4754" y="2245"/>
                </a:moveTo>
                <a:lnTo>
                  <a:pt x="4754" y="2245"/>
                </a:lnTo>
                <a:lnTo>
                  <a:pt x="4754" y="2245"/>
                </a:lnTo>
                <a:lnTo>
                  <a:pt x="4754" y="2248"/>
                </a:lnTo>
                <a:lnTo>
                  <a:pt x="4754" y="2248"/>
                </a:lnTo>
                <a:lnTo>
                  <a:pt x="4754" y="2248"/>
                </a:lnTo>
                <a:lnTo>
                  <a:pt x="4754" y="2245"/>
                </a:lnTo>
                <a:close/>
                <a:moveTo>
                  <a:pt x="4706" y="2245"/>
                </a:moveTo>
                <a:lnTo>
                  <a:pt x="4706" y="2245"/>
                </a:lnTo>
                <a:lnTo>
                  <a:pt x="4706" y="2245"/>
                </a:lnTo>
                <a:lnTo>
                  <a:pt x="4704" y="2245"/>
                </a:lnTo>
                <a:lnTo>
                  <a:pt x="4704" y="2245"/>
                </a:lnTo>
                <a:lnTo>
                  <a:pt x="4704" y="2248"/>
                </a:lnTo>
                <a:lnTo>
                  <a:pt x="4706" y="2245"/>
                </a:lnTo>
                <a:close/>
                <a:moveTo>
                  <a:pt x="4696" y="2235"/>
                </a:moveTo>
                <a:lnTo>
                  <a:pt x="4696" y="2231"/>
                </a:lnTo>
                <a:lnTo>
                  <a:pt x="4693" y="2231"/>
                </a:lnTo>
                <a:lnTo>
                  <a:pt x="4693" y="2231"/>
                </a:lnTo>
                <a:lnTo>
                  <a:pt x="4693" y="2233"/>
                </a:lnTo>
                <a:lnTo>
                  <a:pt x="4691" y="2233"/>
                </a:lnTo>
                <a:lnTo>
                  <a:pt x="4691" y="2233"/>
                </a:lnTo>
                <a:lnTo>
                  <a:pt x="4691" y="2235"/>
                </a:lnTo>
                <a:lnTo>
                  <a:pt x="4691" y="2237"/>
                </a:lnTo>
                <a:lnTo>
                  <a:pt x="4691" y="2237"/>
                </a:lnTo>
                <a:lnTo>
                  <a:pt x="4691" y="2239"/>
                </a:lnTo>
                <a:lnTo>
                  <a:pt x="4691" y="2239"/>
                </a:lnTo>
                <a:lnTo>
                  <a:pt x="4693" y="2239"/>
                </a:lnTo>
                <a:lnTo>
                  <a:pt x="4693" y="2239"/>
                </a:lnTo>
                <a:lnTo>
                  <a:pt x="4696" y="2237"/>
                </a:lnTo>
                <a:lnTo>
                  <a:pt x="4696" y="2237"/>
                </a:lnTo>
                <a:lnTo>
                  <a:pt x="4696" y="2235"/>
                </a:lnTo>
                <a:lnTo>
                  <a:pt x="4696" y="2235"/>
                </a:lnTo>
                <a:close/>
                <a:moveTo>
                  <a:pt x="4756" y="2275"/>
                </a:moveTo>
                <a:lnTo>
                  <a:pt x="4756" y="2273"/>
                </a:lnTo>
                <a:lnTo>
                  <a:pt x="4756" y="2273"/>
                </a:lnTo>
                <a:lnTo>
                  <a:pt x="4756" y="2273"/>
                </a:lnTo>
                <a:lnTo>
                  <a:pt x="4756" y="2271"/>
                </a:lnTo>
                <a:lnTo>
                  <a:pt x="4756" y="2269"/>
                </a:lnTo>
                <a:lnTo>
                  <a:pt x="4756" y="2266"/>
                </a:lnTo>
                <a:lnTo>
                  <a:pt x="4756" y="2264"/>
                </a:lnTo>
                <a:lnTo>
                  <a:pt x="4756" y="2262"/>
                </a:lnTo>
                <a:lnTo>
                  <a:pt x="4756" y="2260"/>
                </a:lnTo>
                <a:lnTo>
                  <a:pt x="4756" y="2258"/>
                </a:lnTo>
                <a:lnTo>
                  <a:pt x="4756" y="2258"/>
                </a:lnTo>
                <a:lnTo>
                  <a:pt x="4756" y="2256"/>
                </a:lnTo>
                <a:lnTo>
                  <a:pt x="4756" y="2254"/>
                </a:lnTo>
                <a:lnTo>
                  <a:pt x="4754" y="2252"/>
                </a:lnTo>
                <a:lnTo>
                  <a:pt x="4752" y="2252"/>
                </a:lnTo>
                <a:lnTo>
                  <a:pt x="4752" y="2252"/>
                </a:lnTo>
                <a:lnTo>
                  <a:pt x="4750" y="2252"/>
                </a:lnTo>
                <a:lnTo>
                  <a:pt x="4750" y="2252"/>
                </a:lnTo>
                <a:lnTo>
                  <a:pt x="4746" y="2252"/>
                </a:lnTo>
                <a:lnTo>
                  <a:pt x="4746" y="2252"/>
                </a:lnTo>
                <a:lnTo>
                  <a:pt x="4744" y="2254"/>
                </a:lnTo>
                <a:lnTo>
                  <a:pt x="4744" y="2254"/>
                </a:lnTo>
                <a:lnTo>
                  <a:pt x="4744" y="2254"/>
                </a:lnTo>
                <a:lnTo>
                  <a:pt x="4742" y="2254"/>
                </a:lnTo>
                <a:lnTo>
                  <a:pt x="4742" y="2254"/>
                </a:lnTo>
                <a:lnTo>
                  <a:pt x="4740" y="2254"/>
                </a:lnTo>
                <a:lnTo>
                  <a:pt x="4740" y="2254"/>
                </a:lnTo>
                <a:lnTo>
                  <a:pt x="4737" y="2254"/>
                </a:lnTo>
                <a:lnTo>
                  <a:pt x="4735" y="2256"/>
                </a:lnTo>
                <a:lnTo>
                  <a:pt x="4735" y="2256"/>
                </a:lnTo>
                <a:lnTo>
                  <a:pt x="4735" y="2256"/>
                </a:lnTo>
                <a:lnTo>
                  <a:pt x="4735" y="2258"/>
                </a:lnTo>
                <a:lnTo>
                  <a:pt x="4733" y="2256"/>
                </a:lnTo>
                <a:lnTo>
                  <a:pt x="4733" y="2256"/>
                </a:lnTo>
                <a:lnTo>
                  <a:pt x="4733" y="2256"/>
                </a:lnTo>
                <a:lnTo>
                  <a:pt x="4731" y="2258"/>
                </a:lnTo>
                <a:lnTo>
                  <a:pt x="4727" y="2258"/>
                </a:lnTo>
                <a:lnTo>
                  <a:pt x="4725" y="2256"/>
                </a:lnTo>
                <a:lnTo>
                  <a:pt x="4721" y="2256"/>
                </a:lnTo>
                <a:lnTo>
                  <a:pt x="4719" y="2254"/>
                </a:lnTo>
                <a:lnTo>
                  <a:pt x="4719" y="2254"/>
                </a:lnTo>
                <a:lnTo>
                  <a:pt x="4719" y="2254"/>
                </a:lnTo>
                <a:lnTo>
                  <a:pt x="4717" y="2254"/>
                </a:lnTo>
                <a:lnTo>
                  <a:pt x="4717" y="2252"/>
                </a:lnTo>
                <a:lnTo>
                  <a:pt x="4714" y="2252"/>
                </a:lnTo>
                <a:lnTo>
                  <a:pt x="4714" y="2252"/>
                </a:lnTo>
                <a:lnTo>
                  <a:pt x="4714" y="2252"/>
                </a:lnTo>
                <a:lnTo>
                  <a:pt x="4712" y="2252"/>
                </a:lnTo>
                <a:lnTo>
                  <a:pt x="4712" y="2250"/>
                </a:lnTo>
                <a:lnTo>
                  <a:pt x="4710" y="2252"/>
                </a:lnTo>
                <a:lnTo>
                  <a:pt x="4708" y="2252"/>
                </a:lnTo>
                <a:lnTo>
                  <a:pt x="4706" y="2250"/>
                </a:lnTo>
                <a:lnTo>
                  <a:pt x="4704" y="2250"/>
                </a:lnTo>
                <a:lnTo>
                  <a:pt x="4704" y="2252"/>
                </a:lnTo>
                <a:lnTo>
                  <a:pt x="4704" y="2254"/>
                </a:lnTo>
                <a:lnTo>
                  <a:pt x="4704" y="2256"/>
                </a:lnTo>
                <a:lnTo>
                  <a:pt x="4704" y="2258"/>
                </a:lnTo>
                <a:lnTo>
                  <a:pt x="4704" y="2260"/>
                </a:lnTo>
                <a:lnTo>
                  <a:pt x="4704" y="2262"/>
                </a:lnTo>
                <a:lnTo>
                  <a:pt x="4706" y="2262"/>
                </a:lnTo>
                <a:lnTo>
                  <a:pt x="4708" y="2266"/>
                </a:lnTo>
                <a:lnTo>
                  <a:pt x="4708" y="2269"/>
                </a:lnTo>
                <a:lnTo>
                  <a:pt x="4712" y="2273"/>
                </a:lnTo>
                <a:lnTo>
                  <a:pt x="4712" y="2273"/>
                </a:lnTo>
                <a:lnTo>
                  <a:pt x="4712" y="2275"/>
                </a:lnTo>
                <a:lnTo>
                  <a:pt x="4712" y="2275"/>
                </a:lnTo>
                <a:lnTo>
                  <a:pt x="4712" y="2275"/>
                </a:lnTo>
                <a:lnTo>
                  <a:pt x="4712" y="2275"/>
                </a:lnTo>
                <a:lnTo>
                  <a:pt x="4714" y="2275"/>
                </a:lnTo>
                <a:lnTo>
                  <a:pt x="4717" y="2279"/>
                </a:lnTo>
                <a:lnTo>
                  <a:pt x="4717" y="2279"/>
                </a:lnTo>
                <a:lnTo>
                  <a:pt x="4714" y="2281"/>
                </a:lnTo>
                <a:lnTo>
                  <a:pt x="4714" y="2279"/>
                </a:lnTo>
                <a:lnTo>
                  <a:pt x="4714" y="2277"/>
                </a:lnTo>
                <a:lnTo>
                  <a:pt x="4710" y="2275"/>
                </a:lnTo>
                <a:lnTo>
                  <a:pt x="4712" y="2279"/>
                </a:lnTo>
                <a:lnTo>
                  <a:pt x="4712" y="2281"/>
                </a:lnTo>
                <a:lnTo>
                  <a:pt x="4714" y="2287"/>
                </a:lnTo>
                <a:lnTo>
                  <a:pt x="4717" y="2287"/>
                </a:lnTo>
                <a:lnTo>
                  <a:pt x="4717" y="2290"/>
                </a:lnTo>
                <a:lnTo>
                  <a:pt x="4717" y="2290"/>
                </a:lnTo>
                <a:lnTo>
                  <a:pt x="4719" y="2290"/>
                </a:lnTo>
                <a:lnTo>
                  <a:pt x="4721" y="2294"/>
                </a:lnTo>
                <a:lnTo>
                  <a:pt x="4721" y="2294"/>
                </a:lnTo>
                <a:lnTo>
                  <a:pt x="4723" y="2294"/>
                </a:lnTo>
                <a:lnTo>
                  <a:pt x="4725" y="2294"/>
                </a:lnTo>
                <a:lnTo>
                  <a:pt x="4725" y="2294"/>
                </a:lnTo>
                <a:lnTo>
                  <a:pt x="4725" y="2294"/>
                </a:lnTo>
                <a:lnTo>
                  <a:pt x="4727" y="2296"/>
                </a:lnTo>
                <a:lnTo>
                  <a:pt x="4725" y="2296"/>
                </a:lnTo>
                <a:lnTo>
                  <a:pt x="4723" y="2296"/>
                </a:lnTo>
                <a:lnTo>
                  <a:pt x="4723" y="2296"/>
                </a:lnTo>
                <a:lnTo>
                  <a:pt x="4723" y="2298"/>
                </a:lnTo>
                <a:lnTo>
                  <a:pt x="4723" y="2298"/>
                </a:lnTo>
                <a:lnTo>
                  <a:pt x="4725" y="2298"/>
                </a:lnTo>
                <a:lnTo>
                  <a:pt x="4729" y="2298"/>
                </a:lnTo>
                <a:lnTo>
                  <a:pt x="4731" y="2298"/>
                </a:lnTo>
                <a:lnTo>
                  <a:pt x="4733" y="2300"/>
                </a:lnTo>
                <a:lnTo>
                  <a:pt x="4735" y="2300"/>
                </a:lnTo>
                <a:lnTo>
                  <a:pt x="4735" y="2300"/>
                </a:lnTo>
                <a:lnTo>
                  <a:pt x="4737" y="2298"/>
                </a:lnTo>
                <a:lnTo>
                  <a:pt x="4737" y="2296"/>
                </a:lnTo>
                <a:lnTo>
                  <a:pt x="4737" y="2294"/>
                </a:lnTo>
                <a:lnTo>
                  <a:pt x="4737" y="2294"/>
                </a:lnTo>
                <a:lnTo>
                  <a:pt x="4737" y="2294"/>
                </a:lnTo>
                <a:lnTo>
                  <a:pt x="4737" y="2292"/>
                </a:lnTo>
                <a:lnTo>
                  <a:pt x="4737" y="2292"/>
                </a:lnTo>
                <a:lnTo>
                  <a:pt x="4740" y="2294"/>
                </a:lnTo>
                <a:lnTo>
                  <a:pt x="4742" y="2294"/>
                </a:lnTo>
                <a:lnTo>
                  <a:pt x="4742" y="2292"/>
                </a:lnTo>
                <a:lnTo>
                  <a:pt x="4742" y="2290"/>
                </a:lnTo>
                <a:lnTo>
                  <a:pt x="4742" y="2290"/>
                </a:lnTo>
                <a:lnTo>
                  <a:pt x="4742" y="2290"/>
                </a:lnTo>
                <a:lnTo>
                  <a:pt x="4742" y="2290"/>
                </a:lnTo>
                <a:lnTo>
                  <a:pt x="4742" y="2287"/>
                </a:lnTo>
                <a:lnTo>
                  <a:pt x="4742" y="2287"/>
                </a:lnTo>
                <a:lnTo>
                  <a:pt x="4742" y="2285"/>
                </a:lnTo>
                <a:lnTo>
                  <a:pt x="4744" y="2287"/>
                </a:lnTo>
                <a:lnTo>
                  <a:pt x="4744" y="2290"/>
                </a:lnTo>
                <a:lnTo>
                  <a:pt x="4746" y="2290"/>
                </a:lnTo>
                <a:lnTo>
                  <a:pt x="4746" y="2290"/>
                </a:lnTo>
                <a:lnTo>
                  <a:pt x="4746" y="2287"/>
                </a:lnTo>
                <a:lnTo>
                  <a:pt x="4746" y="2287"/>
                </a:lnTo>
                <a:lnTo>
                  <a:pt x="4748" y="2287"/>
                </a:lnTo>
                <a:lnTo>
                  <a:pt x="4748" y="2287"/>
                </a:lnTo>
                <a:lnTo>
                  <a:pt x="4750" y="2287"/>
                </a:lnTo>
                <a:lnTo>
                  <a:pt x="4748" y="2290"/>
                </a:lnTo>
                <a:lnTo>
                  <a:pt x="4748" y="2290"/>
                </a:lnTo>
                <a:lnTo>
                  <a:pt x="4748" y="2290"/>
                </a:lnTo>
                <a:lnTo>
                  <a:pt x="4746" y="2290"/>
                </a:lnTo>
                <a:lnTo>
                  <a:pt x="4748" y="2292"/>
                </a:lnTo>
                <a:lnTo>
                  <a:pt x="4748" y="2294"/>
                </a:lnTo>
                <a:lnTo>
                  <a:pt x="4750" y="2292"/>
                </a:lnTo>
                <a:lnTo>
                  <a:pt x="4750" y="2292"/>
                </a:lnTo>
                <a:lnTo>
                  <a:pt x="4752" y="2292"/>
                </a:lnTo>
                <a:lnTo>
                  <a:pt x="4752" y="2290"/>
                </a:lnTo>
                <a:lnTo>
                  <a:pt x="4750" y="2285"/>
                </a:lnTo>
                <a:lnTo>
                  <a:pt x="4750" y="2283"/>
                </a:lnTo>
                <a:lnTo>
                  <a:pt x="4750" y="2281"/>
                </a:lnTo>
                <a:lnTo>
                  <a:pt x="4752" y="2281"/>
                </a:lnTo>
                <a:lnTo>
                  <a:pt x="4752" y="2279"/>
                </a:lnTo>
                <a:lnTo>
                  <a:pt x="4752" y="2277"/>
                </a:lnTo>
                <a:lnTo>
                  <a:pt x="4752" y="2277"/>
                </a:lnTo>
                <a:lnTo>
                  <a:pt x="4752" y="2275"/>
                </a:lnTo>
                <a:lnTo>
                  <a:pt x="4754" y="2273"/>
                </a:lnTo>
                <a:lnTo>
                  <a:pt x="4754" y="2273"/>
                </a:lnTo>
                <a:lnTo>
                  <a:pt x="4754" y="2273"/>
                </a:lnTo>
                <a:lnTo>
                  <a:pt x="4754" y="2273"/>
                </a:lnTo>
                <a:lnTo>
                  <a:pt x="4754" y="2271"/>
                </a:lnTo>
                <a:lnTo>
                  <a:pt x="4756" y="2273"/>
                </a:lnTo>
                <a:lnTo>
                  <a:pt x="4754" y="2273"/>
                </a:lnTo>
                <a:lnTo>
                  <a:pt x="4754" y="2273"/>
                </a:lnTo>
                <a:lnTo>
                  <a:pt x="4756" y="2273"/>
                </a:lnTo>
                <a:lnTo>
                  <a:pt x="4756" y="2275"/>
                </a:lnTo>
                <a:lnTo>
                  <a:pt x="4756" y="2275"/>
                </a:lnTo>
                <a:lnTo>
                  <a:pt x="4756" y="2275"/>
                </a:lnTo>
                <a:lnTo>
                  <a:pt x="4756" y="2277"/>
                </a:lnTo>
                <a:lnTo>
                  <a:pt x="4756" y="2277"/>
                </a:lnTo>
                <a:lnTo>
                  <a:pt x="4756" y="2275"/>
                </a:lnTo>
                <a:lnTo>
                  <a:pt x="4756" y="2275"/>
                </a:lnTo>
                <a:lnTo>
                  <a:pt x="4756" y="2275"/>
                </a:lnTo>
                <a:close/>
                <a:moveTo>
                  <a:pt x="4742" y="2292"/>
                </a:moveTo>
                <a:lnTo>
                  <a:pt x="4742" y="2292"/>
                </a:lnTo>
                <a:lnTo>
                  <a:pt x="4742" y="2292"/>
                </a:lnTo>
                <a:lnTo>
                  <a:pt x="4742" y="2292"/>
                </a:lnTo>
                <a:lnTo>
                  <a:pt x="4742" y="2292"/>
                </a:lnTo>
                <a:lnTo>
                  <a:pt x="4742" y="2294"/>
                </a:lnTo>
                <a:lnTo>
                  <a:pt x="4742" y="2294"/>
                </a:lnTo>
                <a:lnTo>
                  <a:pt x="4744" y="2294"/>
                </a:lnTo>
                <a:lnTo>
                  <a:pt x="4744" y="2292"/>
                </a:lnTo>
                <a:lnTo>
                  <a:pt x="4742" y="2292"/>
                </a:lnTo>
                <a:close/>
                <a:moveTo>
                  <a:pt x="4754" y="2283"/>
                </a:moveTo>
                <a:lnTo>
                  <a:pt x="4752" y="2281"/>
                </a:lnTo>
                <a:lnTo>
                  <a:pt x="4752" y="2283"/>
                </a:lnTo>
                <a:lnTo>
                  <a:pt x="4752" y="2283"/>
                </a:lnTo>
                <a:lnTo>
                  <a:pt x="4752" y="2283"/>
                </a:lnTo>
                <a:lnTo>
                  <a:pt x="4752" y="2285"/>
                </a:lnTo>
                <a:lnTo>
                  <a:pt x="4754" y="2283"/>
                </a:lnTo>
                <a:lnTo>
                  <a:pt x="4754" y="2283"/>
                </a:lnTo>
                <a:lnTo>
                  <a:pt x="4754" y="2283"/>
                </a:lnTo>
                <a:lnTo>
                  <a:pt x="4754" y="2283"/>
                </a:lnTo>
                <a:close/>
                <a:moveTo>
                  <a:pt x="4742" y="2294"/>
                </a:moveTo>
                <a:lnTo>
                  <a:pt x="4742" y="2294"/>
                </a:lnTo>
                <a:lnTo>
                  <a:pt x="4742" y="2296"/>
                </a:lnTo>
                <a:lnTo>
                  <a:pt x="4740" y="2296"/>
                </a:lnTo>
                <a:lnTo>
                  <a:pt x="4740" y="2296"/>
                </a:lnTo>
                <a:lnTo>
                  <a:pt x="4740" y="2296"/>
                </a:lnTo>
                <a:lnTo>
                  <a:pt x="4740" y="2296"/>
                </a:lnTo>
                <a:lnTo>
                  <a:pt x="4740" y="2296"/>
                </a:lnTo>
                <a:lnTo>
                  <a:pt x="4740" y="2296"/>
                </a:lnTo>
                <a:lnTo>
                  <a:pt x="4740" y="2298"/>
                </a:lnTo>
                <a:lnTo>
                  <a:pt x="4742" y="2298"/>
                </a:lnTo>
                <a:lnTo>
                  <a:pt x="4742" y="2298"/>
                </a:lnTo>
                <a:lnTo>
                  <a:pt x="4742" y="2296"/>
                </a:lnTo>
                <a:lnTo>
                  <a:pt x="4742" y="2296"/>
                </a:lnTo>
                <a:lnTo>
                  <a:pt x="4742" y="2294"/>
                </a:lnTo>
                <a:close/>
                <a:moveTo>
                  <a:pt x="4832" y="2048"/>
                </a:moveTo>
                <a:lnTo>
                  <a:pt x="4832" y="2044"/>
                </a:lnTo>
                <a:lnTo>
                  <a:pt x="4830" y="2042"/>
                </a:lnTo>
                <a:lnTo>
                  <a:pt x="4830" y="2040"/>
                </a:lnTo>
                <a:lnTo>
                  <a:pt x="4828" y="2034"/>
                </a:lnTo>
                <a:lnTo>
                  <a:pt x="4825" y="2032"/>
                </a:lnTo>
                <a:lnTo>
                  <a:pt x="4828" y="2027"/>
                </a:lnTo>
                <a:lnTo>
                  <a:pt x="4825" y="2017"/>
                </a:lnTo>
                <a:lnTo>
                  <a:pt x="4828" y="2013"/>
                </a:lnTo>
                <a:lnTo>
                  <a:pt x="4825" y="2011"/>
                </a:lnTo>
                <a:lnTo>
                  <a:pt x="4825" y="2011"/>
                </a:lnTo>
                <a:lnTo>
                  <a:pt x="4823" y="2011"/>
                </a:lnTo>
                <a:lnTo>
                  <a:pt x="4823" y="2009"/>
                </a:lnTo>
                <a:lnTo>
                  <a:pt x="4823" y="2004"/>
                </a:lnTo>
                <a:lnTo>
                  <a:pt x="4821" y="2002"/>
                </a:lnTo>
                <a:lnTo>
                  <a:pt x="4819" y="2000"/>
                </a:lnTo>
                <a:lnTo>
                  <a:pt x="4817" y="1998"/>
                </a:lnTo>
                <a:lnTo>
                  <a:pt x="4817" y="1996"/>
                </a:lnTo>
                <a:lnTo>
                  <a:pt x="4817" y="1996"/>
                </a:lnTo>
                <a:lnTo>
                  <a:pt x="4817" y="1994"/>
                </a:lnTo>
                <a:lnTo>
                  <a:pt x="4815" y="1994"/>
                </a:lnTo>
                <a:lnTo>
                  <a:pt x="4813" y="1994"/>
                </a:lnTo>
                <a:lnTo>
                  <a:pt x="4811" y="1992"/>
                </a:lnTo>
                <a:lnTo>
                  <a:pt x="4811" y="1990"/>
                </a:lnTo>
                <a:lnTo>
                  <a:pt x="4809" y="1986"/>
                </a:lnTo>
                <a:lnTo>
                  <a:pt x="4807" y="1983"/>
                </a:lnTo>
                <a:lnTo>
                  <a:pt x="4805" y="1983"/>
                </a:lnTo>
                <a:lnTo>
                  <a:pt x="4805" y="1983"/>
                </a:lnTo>
                <a:lnTo>
                  <a:pt x="4802" y="1983"/>
                </a:lnTo>
                <a:lnTo>
                  <a:pt x="4798" y="1979"/>
                </a:lnTo>
                <a:lnTo>
                  <a:pt x="4798" y="1979"/>
                </a:lnTo>
                <a:lnTo>
                  <a:pt x="4796" y="1977"/>
                </a:lnTo>
                <a:lnTo>
                  <a:pt x="4796" y="1977"/>
                </a:lnTo>
                <a:lnTo>
                  <a:pt x="4794" y="1975"/>
                </a:lnTo>
                <a:lnTo>
                  <a:pt x="4792" y="1975"/>
                </a:lnTo>
                <a:lnTo>
                  <a:pt x="4792" y="1969"/>
                </a:lnTo>
                <a:lnTo>
                  <a:pt x="4792" y="1967"/>
                </a:lnTo>
                <a:lnTo>
                  <a:pt x="4792" y="1960"/>
                </a:lnTo>
                <a:lnTo>
                  <a:pt x="4790" y="1958"/>
                </a:lnTo>
                <a:lnTo>
                  <a:pt x="4790" y="1958"/>
                </a:lnTo>
                <a:lnTo>
                  <a:pt x="4790" y="1958"/>
                </a:lnTo>
                <a:lnTo>
                  <a:pt x="4790" y="1960"/>
                </a:lnTo>
                <a:lnTo>
                  <a:pt x="4790" y="1960"/>
                </a:lnTo>
                <a:lnTo>
                  <a:pt x="4788" y="1960"/>
                </a:lnTo>
                <a:lnTo>
                  <a:pt x="4786" y="1958"/>
                </a:lnTo>
                <a:lnTo>
                  <a:pt x="4784" y="1958"/>
                </a:lnTo>
                <a:lnTo>
                  <a:pt x="4784" y="1956"/>
                </a:lnTo>
                <a:lnTo>
                  <a:pt x="4781" y="1954"/>
                </a:lnTo>
                <a:lnTo>
                  <a:pt x="4781" y="1954"/>
                </a:lnTo>
                <a:lnTo>
                  <a:pt x="4781" y="1954"/>
                </a:lnTo>
                <a:lnTo>
                  <a:pt x="4779" y="1956"/>
                </a:lnTo>
                <a:lnTo>
                  <a:pt x="4781" y="1960"/>
                </a:lnTo>
                <a:lnTo>
                  <a:pt x="4779" y="1960"/>
                </a:lnTo>
                <a:lnTo>
                  <a:pt x="4779" y="1960"/>
                </a:lnTo>
                <a:lnTo>
                  <a:pt x="4777" y="1958"/>
                </a:lnTo>
                <a:lnTo>
                  <a:pt x="4777" y="1958"/>
                </a:lnTo>
                <a:lnTo>
                  <a:pt x="4777" y="1958"/>
                </a:lnTo>
                <a:lnTo>
                  <a:pt x="4775" y="1956"/>
                </a:lnTo>
                <a:lnTo>
                  <a:pt x="4775" y="1956"/>
                </a:lnTo>
                <a:lnTo>
                  <a:pt x="4773" y="1952"/>
                </a:lnTo>
                <a:lnTo>
                  <a:pt x="4773" y="1948"/>
                </a:lnTo>
                <a:lnTo>
                  <a:pt x="4773" y="1946"/>
                </a:lnTo>
                <a:lnTo>
                  <a:pt x="4771" y="1944"/>
                </a:lnTo>
                <a:lnTo>
                  <a:pt x="4771" y="1941"/>
                </a:lnTo>
                <a:lnTo>
                  <a:pt x="4769" y="1941"/>
                </a:lnTo>
                <a:lnTo>
                  <a:pt x="4769" y="1939"/>
                </a:lnTo>
                <a:lnTo>
                  <a:pt x="4767" y="1937"/>
                </a:lnTo>
                <a:lnTo>
                  <a:pt x="4765" y="1935"/>
                </a:lnTo>
                <a:lnTo>
                  <a:pt x="4763" y="1933"/>
                </a:lnTo>
                <a:lnTo>
                  <a:pt x="4763" y="1931"/>
                </a:lnTo>
                <a:lnTo>
                  <a:pt x="4763" y="1929"/>
                </a:lnTo>
                <a:lnTo>
                  <a:pt x="4763" y="1929"/>
                </a:lnTo>
                <a:lnTo>
                  <a:pt x="4765" y="1929"/>
                </a:lnTo>
                <a:lnTo>
                  <a:pt x="4765" y="1927"/>
                </a:lnTo>
                <a:lnTo>
                  <a:pt x="4763" y="1927"/>
                </a:lnTo>
                <a:lnTo>
                  <a:pt x="4761" y="1925"/>
                </a:lnTo>
                <a:lnTo>
                  <a:pt x="4758" y="1923"/>
                </a:lnTo>
                <a:lnTo>
                  <a:pt x="4756" y="1923"/>
                </a:lnTo>
                <a:lnTo>
                  <a:pt x="4754" y="1921"/>
                </a:lnTo>
                <a:lnTo>
                  <a:pt x="4752" y="1921"/>
                </a:lnTo>
                <a:lnTo>
                  <a:pt x="4752" y="1921"/>
                </a:lnTo>
                <a:lnTo>
                  <a:pt x="4750" y="1921"/>
                </a:lnTo>
                <a:lnTo>
                  <a:pt x="4750" y="1918"/>
                </a:lnTo>
                <a:lnTo>
                  <a:pt x="4748" y="1918"/>
                </a:lnTo>
                <a:lnTo>
                  <a:pt x="4746" y="1916"/>
                </a:lnTo>
                <a:lnTo>
                  <a:pt x="4744" y="1914"/>
                </a:lnTo>
                <a:lnTo>
                  <a:pt x="4744" y="1914"/>
                </a:lnTo>
                <a:lnTo>
                  <a:pt x="4744" y="1912"/>
                </a:lnTo>
                <a:lnTo>
                  <a:pt x="4742" y="1912"/>
                </a:lnTo>
                <a:lnTo>
                  <a:pt x="4742" y="1914"/>
                </a:lnTo>
                <a:lnTo>
                  <a:pt x="4740" y="1912"/>
                </a:lnTo>
                <a:lnTo>
                  <a:pt x="4740" y="1912"/>
                </a:lnTo>
                <a:lnTo>
                  <a:pt x="4737" y="1910"/>
                </a:lnTo>
                <a:lnTo>
                  <a:pt x="4735" y="1910"/>
                </a:lnTo>
                <a:lnTo>
                  <a:pt x="4733" y="1910"/>
                </a:lnTo>
                <a:lnTo>
                  <a:pt x="4731" y="1910"/>
                </a:lnTo>
                <a:lnTo>
                  <a:pt x="4729" y="1908"/>
                </a:lnTo>
                <a:lnTo>
                  <a:pt x="4729" y="1906"/>
                </a:lnTo>
                <a:lnTo>
                  <a:pt x="4727" y="1904"/>
                </a:lnTo>
                <a:lnTo>
                  <a:pt x="4727" y="1902"/>
                </a:lnTo>
                <a:lnTo>
                  <a:pt x="4727" y="1900"/>
                </a:lnTo>
                <a:lnTo>
                  <a:pt x="4727" y="1900"/>
                </a:lnTo>
                <a:lnTo>
                  <a:pt x="4723" y="1895"/>
                </a:lnTo>
                <a:lnTo>
                  <a:pt x="4723" y="1895"/>
                </a:lnTo>
                <a:lnTo>
                  <a:pt x="4725" y="1891"/>
                </a:lnTo>
                <a:lnTo>
                  <a:pt x="4725" y="1887"/>
                </a:lnTo>
                <a:lnTo>
                  <a:pt x="4723" y="1883"/>
                </a:lnTo>
                <a:lnTo>
                  <a:pt x="4721" y="1879"/>
                </a:lnTo>
                <a:lnTo>
                  <a:pt x="4721" y="1877"/>
                </a:lnTo>
                <a:lnTo>
                  <a:pt x="4721" y="1877"/>
                </a:lnTo>
                <a:lnTo>
                  <a:pt x="4719" y="1877"/>
                </a:lnTo>
                <a:lnTo>
                  <a:pt x="4719" y="1874"/>
                </a:lnTo>
                <a:lnTo>
                  <a:pt x="4717" y="1872"/>
                </a:lnTo>
                <a:lnTo>
                  <a:pt x="4714" y="1870"/>
                </a:lnTo>
                <a:lnTo>
                  <a:pt x="4714" y="1868"/>
                </a:lnTo>
                <a:lnTo>
                  <a:pt x="4714" y="1868"/>
                </a:lnTo>
                <a:lnTo>
                  <a:pt x="4714" y="1866"/>
                </a:lnTo>
                <a:lnTo>
                  <a:pt x="4714" y="1864"/>
                </a:lnTo>
                <a:lnTo>
                  <a:pt x="4714" y="1862"/>
                </a:lnTo>
                <a:lnTo>
                  <a:pt x="4714" y="1858"/>
                </a:lnTo>
                <a:lnTo>
                  <a:pt x="4712" y="1856"/>
                </a:lnTo>
                <a:lnTo>
                  <a:pt x="4712" y="1853"/>
                </a:lnTo>
                <a:lnTo>
                  <a:pt x="4712" y="1851"/>
                </a:lnTo>
                <a:lnTo>
                  <a:pt x="4712" y="1849"/>
                </a:lnTo>
                <a:lnTo>
                  <a:pt x="4712" y="1849"/>
                </a:lnTo>
                <a:lnTo>
                  <a:pt x="4712" y="1847"/>
                </a:lnTo>
                <a:lnTo>
                  <a:pt x="4710" y="1845"/>
                </a:lnTo>
                <a:lnTo>
                  <a:pt x="4710" y="1845"/>
                </a:lnTo>
                <a:lnTo>
                  <a:pt x="4708" y="1843"/>
                </a:lnTo>
                <a:lnTo>
                  <a:pt x="4704" y="1841"/>
                </a:lnTo>
                <a:lnTo>
                  <a:pt x="4702" y="1839"/>
                </a:lnTo>
                <a:lnTo>
                  <a:pt x="4700" y="1837"/>
                </a:lnTo>
                <a:lnTo>
                  <a:pt x="4698" y="1837"/>
                </a:lnTo>
                <a:lnTo>
                  <a:pt x="4698" y="1839"/>
                </a:lnTo>
                <a:lnTo>
                  <a:pt x="4696" y="1839"/>
                </a:lnTo>
                <a:lnTo>
                  <a:pt x="4693" y="1841"/>
                </a:lnTo>
                <a:lnTo>
                  <a:pt x="4691" y="1839"/>
                </a:lnTo>
                <a:lnTo>
                  <a:pt x="4689" y="1839"/>
                </a:lnTo>
                <a:lnTo>
                  <a:pt x="4689" y="1837"/>
                </a:lnTo>
                <a:lnTo>
                  <a:pt x="4689" y="1832"/>
                </a:lnTo>
                <a:lnTo>
                  <a:pt x="4687" y="1830"/>
                </a:lnTo>
                <a:lnTo>
                  <a:pt x="4687" y="1830"/>
                </a:lnTo>
                <a:lnTo>
                  <a:pt x="4687" y="1826"/>
                </a:lnTo>
                <a:lnTo>
                  <a:pt x="4687" y="1824"/>
                </a:lnTo>
                <a:lnTo>
                  <a:pt x="4687" y="1820"/>
                </a:lnTo>
                <a:lnTo>
                  <a:pt x="4685" y="1816"/>
                </a:lnTo>
                <a:lnTo>
                  <a:pt x="4685" y="1816"/>
                </a:lnTo>
                <a:lnTo>
                  <a:pt x="4685" y="1814"/>
                </a:lnTo>
                <a:lnTo>
                  <a:pt x="4683" y="1812"/>
                </a:lnTo>
                <a:lnTo>
                  <a:pt x="4683" y="1809"/>
                </a:lnTo>
                <a:lnTo>
                  <a:pt x="4683" y="1809"/>
                </a:lnTo>
                <a:lnTo>
                  <a:pt x="4681" y="1809"/>
                </a:lnTo>
                <a:lnTo>
                  <a:pt x="4681" y="1807"/>
                </a:lnTo>
                <a:lnTo>
                  <a:pt x="4681" y="1807"/>
                </a:lnTo>
                <a:lnTo>
                  <a:pt x="4681" y="1805"/>
                </a:lnTo>
                <a:lnTo>
                  <a:pt x="4683" y="1803"/>
                </a:lnTo>
                <a:lnTo>
                  <a:pt x="4681" y="1803"/>
                </a:lnTo>
                <a:lnTo>
                  <a:pt x="4679" y="1803"/>
                </a:lnTo>
                <a:lnTo>
                  <a:pt x="4679" y="1803"/>
                </a:lnTo>
                <a:lnTo>
                  <a:pt x="4677" y="1801"/>
                </a:lnTo>
                <a:lnTo>
                  <a:pt x="4677" y="1799"/>
                </a:lnTo>
                <a:lnTo>
                  <a:pt x="4677" y="1797"/>
                </a:lnTo>
                <a:lnTo>
                  <a:pt x="4677" y="1795"/>
                </a:lnTo>
                <a:lnTo>
                  <a:pt x="4677" y="1793"/>
                </a:lnTo>
                <a:lnTo>
                  <a:pt x="4677" y="1791"/>
                </a:lnTo>
                <a:lnTo>
                  <a:pt x="4675" y="1791"/>
                </a:lnTo>
                <a:lnTo>
                  <a:pt x="4673" y="1788"/>
                </a:lnTo>
                <a:lnTo>
                  <a:pt x="4673" y="1786"/>
                </a:lnTo>
                <a:lnTo>
                  <a:pt x="4675" y="1786"/>
                </a:lnTo>
                <a:lnTo>
                  <a:pt x="4673" y="1786"/>
                </a:lnTo>
                <a:lnTo>
                  <a:pt x="4673" y="1786"/>
                </a:lnTo>
                <a:lnTo>
                  <a:pt x="4670" y="1786"/>
                </a:lnTo>
                <a:lnTo>
                  <a:pt x="4670" y="1788"/>
                </a:lnTo>
                <a:lnTo>
                  <a:pt x="4668" y="1788"/>
                </a:lnTo>
                <a:lnTo>
                  <a:pt x="4666" y="1793"/>
                </a:lnTo>
                <a:lnTo>
                  <a:pt x="4666" y="1799"/>
                </a:lnTo>
                <a:lnTo>
                  <a:pt x="4664" y="1803"/>
                </a:lnTo>
                <a:lnTo>
                  <a:pt x="4664" y="1803"/>
                </a:lnTo>
                <a:lnTo>
                  <a:pt x="4664" y="1805"/>
                </a:lnTo>
                <a:lnTo>
                  <a:pt x="4664" y="1805"/>
                </a:lnTo>
                <a:lnTo>
                  <a:pt x="4662" y="1803"/>
                </a:lnTo>
                <a:lnTo>
                  <a:pt x="4662" y="1805"/>
                </a:lnTo>
                <a:lnTo>
                  <a:pt x="4660" y="1809"/>
                </a:lnTo>
                <a:lnTo>
                  <a:pt x="4660" y="1812"/>
                </a:lnTo>
                <a:lnTo>
                  <a:pt x="4662" y="1812"/>
                </a:lnTo>
                <a:lnTo>
                  <a:pt x="4662" y="1812"/>
                </a:lnTo>
                <a:lnTo>
                  <a:pt x="4662" y="1814"/>
                </a:lnTo>
                <a:lnTo>
                  <a:pt x="4664" y="1814"/>
                </a:lnTo>
                <a:lnTo>
                  <a:pt x="4664" y="1814"/>
                </a:lnTo>
                <a:lnTo>
                  <a:pt x="4664" y="1816"/>
                </a:lnTo>
                <a:lnTo>
                  <a:pt x="4664" y="1816"/>
                </a:lnTo>
                <a:lnTo>
                  <a:pt x="4662" y="1816"/>
                </a:lnTo>
                <a:lnTo>
                  <a:pt x="4662" y="1816"/>
                </a:lnTo>
                <a:lnTo>
                  <a:pt x="4662" y="1816"/>
                </a:lnTo>
                <a:lnTo>
                  <a:pt x="4660" y="1818"/>
                </a:lnTo>
                <a:lnTo>
                  <a:pt x="4660" y="1822"/>
                </a:lnTo>
                <a:lnTo>
                  <a:pt x="4660" y="1824"/>
                </a:lnTo>
                <a:lnTo>
                  <a:pt x="4658" y="1826"/>
                </a:lnTo>
                <a:lnTo>
                  <a:pt x="4658" y="1830"/>
                </a:lnTo>
                <a:lnTo>
                  <a:pt x="4658" y="1832"/>
                </a:lnTo>
                <a:lnTo>
                  <a:pt x="4658" y="1835"/>
                </a:lnTo>
                <a:lnTo>
                  <a:pt x="4660" y="1835"/>
                </a:lnTo>
                <a:lnTo>
                  <a:pt x="4658" y="1839"/>
                </a:lnTo>
                <a:lnTo>
                  <a:pt x="4658" y="1841"/>
                </a:lnTo>
                <a:lnTo>
                  <a:pt x="4660" y="1845"/>
                </a:lnTo>
                <a:lnTo>
                  <a:pt x="4660" y="1849"/>
                </a:lnTo>
                <a:lnTo>
                  <a:pt x="4658" y="1851"/>
                </a:lnTo>
                <a:lnTo>
                  <a:pt x="4658" y="1858"/>
                </a:lnTo>
                <a:lnTo>
                  <a:pt x="4656" y="1862"/>
                </a:lnTo>
                <a:lnTo>
                  <a:pt x="4656" y="1864"/>
                </a:lnTo>
                <a:lnTo>
                  <a:pt x="4656" y="1866"/>
                </a:lnTo>
                <a:lnTo>
                  <a:pt x="4654" y="1870"/>
                </a:lnTo>
                <a:lnTo>
                  <a:pt x="4654" y="1872"/>
                </a:lnTo>
                <a:lnTo>
                  <a:pt x="4649" y="1879"/>
                </a:lnTo>
                <a:lnTo>
                  <a:pt x="4649" y="1881"/>
                </a:lnTo>
                <a:lnTo>
                  <a:pt x="4647" y="1883"/>
                </a:lnTo>
                <a:lnTo>
                  <a:pt x="4645" y="1885"/>
                </a:lnTo>
                <a:lnTo>
                  <a:pt x="4643" y="1887"/>
                </a:lnTo>
                <a:lnTo>
                  <a:pt x="4639" y="1887"/>
                </a:lnTo>
                <a:lnTo>
                  <a:pt x="4637" y="1887"/>
                </a:lnTo>
                <a:lnTo>
                  <a:pt x="4635" y="1887"/>
                </a:lnTo>
                <a:lnTo>
                  <a:pt x="4635" y="1887"/>
                </a:lnTo>
                <a:lnTo>
                  <a:pt x="4631" y="1885"/>
                </a:lnTo>
                <a:lnTo>
                  <a:pt x="4629" y="1883"/>
                </a:lnTo>
                <a:lnTo>
                  <a:pt x="4624" y="1883"/>
                </a:lnTo>
                <a:lnTo>
                  <a:pt x="4624" y="1881"/>
                </a:lnTo>
                <a:lnTo>
                  <a:pt x="4624" y="1879"/>
                </a:lnTo>
                <a:lnTo>
                  <a:pt x="4622" y="1879"/>
                </a:lnTo>
                <a:lnTo>
                  <a:pt x="4622" y="1877"/>
                </a:lnTo>
                <a:lnTo>
                  <a:pt x="4618" y="1874"/>
                </a:lnTo>
                <a:lnTo>
                  <a:pt x="4616" y="1874"/>
                </a:lnTo>
                <a:lnTo>
                  <a:pt x="4614" y="1874"/>
                </a:lnTo>
                <a:lnTo>
                  <a:pt x="4610" y="1872"/>
                </a:lnTo>
                <a:lnTo>
                  <a:pt x="4608" y="1872"/>
                </a:lnTo>
                <a:lnTo>
                  <a:pt x="4605" y="1870"/>
                </a:lnTo>
                <a:lnTo>
                  <a:pt x="4603" y="1866"/>
                </a:lnTo>
                <a:lnTo>
                  <a:pt x="4599" y="1866"/>
                </a:lnTo>
                <a:lnTo>
                  <a:pt x="4597" y="1864"/>
                </a:lnTo>
                <a:lnTo>
                  <a:pt x="4595" y="1862"/>
                </a:lnTo>
                <a:lnTo>
                  <a:pt x="4593" y="1862"/>
                </a:lnTo>
                <a:lnTo>
                  <a:pt x="4593" y="1862"/>
                </a:lnTo>
                <a:lnTo>
                  <a:pt x="4591" y="1862"/>
                </a:lnTo>
                <a:lnTo>
                  <a:pt x="4589" y="1862"/>
                </a:lnTo>
                <a:lnTo>
                  <a:pt x="4589" y="1860"/>
                </a:lnTo>
                <a:lnTo>
                  <a:pt x="4589" y="1860"/>
                </a:lnTo>
                <a:lnTo>
                  <a:pt x="4589" y="1860"/>
                </a:lnTo>
                <a:lnTo>
                  <a:pt x="4589" y="1858"/>
                </a:lnTo>
                <a:lnTo>
                  <a:pt x="4589" y="1858"/>
                </a:lnTo>
                <a:lnTo>
                  <a:pt x="4587" y="1858"/>
                </a:lnTo>
                <a:lnTo>
                  <a:pt x="4587" y="1858"/>
                </a:lnTo>
                <a:lnTo>
                  <a:pt x="4587" y="1858"/>
                </a:lnTo>
                <a:lnTo>
                  <a:pt x="4585" y="1858"/>
                </a:lnTo>
                <a:lnTo>
                  <a:pt x="4582" y="1856"/>
                </a:lnTo>
                <a:lnTo>
                  <a:pt x="4582" y="1856"/>
                </a:lnTo>
                <a:lnTo>
                  <a:pt x="4580" y="1853"/>
                </a:lnTo>
                <a:lnTo>
                  <a:pt x="4578" y="1851"/>
                </a:lnTo>
                <a:lnTo>
                  <a:pt x="4576" y="1851"/>
                </a:lnTo>
                <a:lnTo>
                  <a:pt x="4572" y="1847"/>
                </a:lnTo>
                <a:lnTo>
                  <a:pt x="4570" y="1847"/>
                </a:lnTo>
                <a:lnTo>
                  <a:pt x="4570" y="1845"/>
                </a:lnTo>
                <a:lnTo>
                  <a:pt x="4570" y="1845"/>
                </a:lnTo>
                <a:lnTo>
                  <a:pt x="4570" y="1843"/>
                </a:lnTo>
                <a:lnTo>
                  <a:pt x="4572" y="1843"/>
                </a:lnTo>
                <a:lnTo>
                  <a:pt x="4574" y="1837"/>
                </a:lnTo>
                <a:lnTo>
                  <a:pt x="4576" y="1837"/>
                </a:lnTo>
                <a:lnTo>
                  <a:pt x="4576" y="1837"/>
                </a:lnTo>
                <a:lnTo>
                  <a:pt x="4578" y="1832"/>
                </a:lnTo>
                <a:lnTo>
                  <a:pt x="4578" y="1830"/>
                </a:lnTo>
                <a:lnTo>
                  <a:pt x="4576" y="1828"/>
                </a:lnTo>
                <a:lnTo>
                  <a:pt x="4576" y="1824"/>
                </a:lnTo>
                <a:lnTo>
                  <a:pt x="4580" y="1822"/>
                </a:lnTo>
                <a:lnTo>
                  <a:pt x="4580" y="1822"/>
                </a:lnTo>
                <a:lnTo>
                  <a:pt x="4582" y="1820"/>
                </a:lnTo>
                <a:lnTo>
                  <a:pt x="4582" y="1822"/>
                </a:lnTo>
                <a:lnTo>
                  <a:pt x="4585" y="1822"/>
                </a:lnTo>
                <a:lnTo>
                  <a:pt x="4585" y="1822"/>
                </a:lnTo>
                <a:lnTo>
                  <a:pt x="4587" y="1818"/>
                </a:lnTo>
                <a:lnTo>
                  <a:pt x="4587" y="1818"/>
                </a:lnTo>
                <a:lnTo>
                  <a:pt x="4585" y="1816"/>
                </a:lnTo>
                <a:lnTo>
                  <a:pt x="4587" y="1816"/>
                </a:lnTo>
                <a:lnTo>
                  <a:pt x="4591" y="1809"/>
                </a:lnTo>
                <a:lnTo>
                  <a:pt x="4591" y="1807"/>
                </a:lnTo>
                <a:lnTo>
                  <a:pt x="4591" y="1807"/>
                </a:lnTo>
                <a:lnTo>
                  <a:pt x="4589" y="1807"/>
                </a:lnTo>
                <a:lnTo>
                  <a:pt x="4587" y="1805"/>
                </a:lnTo>
                <a:lnTo>
                  <a:pt x="4587" y="1803"/>
                </a:lnTo>
                <a:lnTo>
                  <a:pt x="4585" y="1803"/>
                </a:lnTo>
                <a:lnTo>
                  <a:pt x="4582" y="1805"/>
                </a:lnTo>
                <a:lnTo>
                  <a:pt x="4582" y="1807"/>
                </a:lnTo>
                <a:lnTo>
                  <a:pt x="4582" y="1807"/>
                </a:lnTo>
                <a:lnTo>
                  <a:pt x="4582" y="1809"/>
                </a:lnTo>
                <a:lnTo>
                  <a:pt x="4582" y="1812"/>
                </a:lnTo>
                <a:lnTo>
                  <a:pt x="4580" y="1812"/>
                </a:lnTo>
                <a:lnTo>
                  <a:pt x="4578" y="1809"/>
                </a:lnTo>
                <a:lnTo>
                  <a:pt x="4578" y="1809"/>
                </a:lnTo>
                <a:lnTo>
                  <a:pt x="4578" y="1807"/>
                </a:lnTo>
                <a:lnTo>
                  <a:pt x="4576" y="1807"/>
                </a:lnTo>
                <a:lnTo>
                  <a:pt x="4576" y="1807"/>
                </a:lnTo>
                <a:lnTo>
                  <a:pt x="4574" y="1807"/>
                </a:lnTo>
                <a:lnTo>
                  <a:pt x="4574" y="1807"/>
                </a:lnTo>
                <a:lnTo>
                  <a:pt x="4574" y="1807"/>
                </a:lnTo>
                <a:lnTo>
                  <a:pt x="4574" y="1807"/>
                </a:lnTo>
                <a:lnTo>
                  <a:pt x="4576" y="1805"/>
                </a:lnTo>
                <a:lnTo>
                  <a:pt x="4576" y="1803"/>
                </a:lnTo>
                <a:lnTo>
                  <a:pt x="4576" y="1803"/>
                </a:lnTo>
                <a:lnTo>
                  <a:pt x="4576" y="1803"/>
                </a:lnTo>
                <a:lnTo>
                  <a:pt x="4576" y="1803"/>
                </a:lnTo>
                <a:lnTo>
                  <a:pt x="4576" y="1801"/>
                </a:lnTo>
                <a:lnTo>
                  <a:pt x="4576" y="1801"/>
                </a:lnTo>
                <a:lnTo>
                  <a:pt x="4574" y="1803"/>
                </a:lnTo>
                <a:lnTo>
                  <a:pt x="4574" y="1803"/>
                </a:lnTo>
                <a:lnTo>
                  <a:pt x="4572" y="1805"/>
                </a:lnTo>
                <a:lnTo>
                  <a:pt x="4568" y="1805"/>
                </a:lnTo>
                <a:lnTo>
                  <a:pt x="4566" y="1807"/>
                </a:lnTo>
                <a:lnTo>
                  <a:pt x="4564" y="1807"/>
                </a:lnTo>
                <a:lnTo>
                  <a:pt x="4561" y="1805"/>
                </a:lnTo>
                <a:lnTo>
                  <a:pt x="4561" y="1805"/>
                </a:lnTo>
                <a:lnTo>
                  <a:pt x="4559" y="1803"/>
                </a:lnTo>
                <a:lnTo>
                  <a:pt x="4557" y="1805"/>
                </a:lnTo>
                <a:lnTo>
                  <a:pt x="4555" y="1805"/>
                </a:lnTo>
                <a:lnTo>
                  <a:pt x="4553" y="1805"/>
                </a:lnTo>
                <a:lnTo>
                  <a:pt x="4553" y="1805"/>
                </a:lnTo>
                <a:lnTo>
                  <a:pt x="4551" y="1803"/>
                </a:lnTo>
                <a:lnTo>
                  <a:pt x="4547" y="1801"/>
                </a:lnTo>
                <a:lnTo>
                  <a:pt x="4545" y="1801"/>
                </a:lnTo>
                <a:lnTo>
                  <a:pt x="4543" y="1801"/>
                </a:lnTo>
                <a:lnTo>
                  <a:pt x="4541" y="1801"/>
                </a:lnTo>
                <a:lnTo>
                  <a:pt x="4541" y="1801"/>
                </a:lnTo>
                <a:lnTo>
                  <a:pt x="4536" y="1799"/>
                </a:lnTo>
                <a:lnTo>
                  <a:pt x="4536" y="1799"/>
                </a:lnTo>
                <a:lnTo>
                  <a:pt x="4534" y="1797"/>
                </a:lnTo>
                <a:lnTo>
                  <a:pt x="4534" y="1795"/>
                </a:lnTo>
                <a:lnTo>
                  <a:pt x="4532" y="1795"/>
                </a:lnTo>
                <a:lnTo>
                  <a:pt x="4530" y="1797"/>
                </a:lnTo>
                <a:lnTo>
                  <a:pt x="4530" y="1797"/>
                </a:lnTo>
                <a:lnTo>
                  <a:pt x="4528" y="1795"/>
                </a:lnTo>
                <a:lnTo>
                  <a:pt x="4526" y="1793"/>
                </a:lnTo>
                <a:lnTo>
                  <a:pt x="4524" y="1793"/>
                </a:lnTo>
                <a:lnTo>
                  <a:pt x="4524" y="1793"/>
                </a:lnTo>
                <a:lnTo>
                  <a:pt x="4524" y="1795"/>
                </a:lnTo>
                <a:lnTo>
                  <a:pt x="4522" y="1795"/>
                </a:lnTo>
                <a:lnTo>
                  <a:pt x="4522" y="1795"/>
                </a:lnTo>
                <a:lnTo>
                  <a:pt x="4520" y="1793"/>
                </a:lnTo>
                <a:lnTo>
                  <a:pt x="4520" y="1793"/>
                </a:lnTo>
                <a:lnTo>
                  <a:pt x="4517" y="1793"/>
                </a:lnTo>
                <a:lnTo>
                  <a:pt x="4517" y="1795"/>
                </a:lnTo>
                <a:lnTo>
                  <a:pt x="4520" y="1795"/>
                </a:lnTo>
                <a:lnTo>
                  <a:pt x="4522" y="1797"/>
                </a:lnTo>
                <a:lnTo>
                  <a:pt x="4522" y="1797"/>
                </a:lnTo>
                <a:lnTo>
                  <a:pt x="4524" y="1797"/>
                </a:lnTo>
                <a:lnTo>
                  <a:pt x="4528" y="1797"/>
                </a:lnTo>
                <a:lnTo>
                  <a:pt x="4530" y="1799"/>
                </a:lnTo>
                <a:lnTo>
                  <a:pt x="4530" y="1801"/>
                </a:lnTo>
                <a:lnTo>
                  <a:pt x="4530" y="1801"/>
                </a:lnTo>
                <a:lnTo>
                  <a:pt x="4530" y="1803"/>
                </a:lnTo>
                <a:lnTo>
                  <a:pt x="4530" y="1805"/>
                </a:lnTo>
                <a:lnTo>
                  <a:pt x="4530" y="1805"/>
                </a:lnTo>
                <a:lnTo>
                  <a:pt x="4530" y="1805"/>
                </a:lnTo>
                <a:lnTo>
                  <a:pt x="4528" y="1805"/>
                </a:lnTo>
                <a:lnTo>
                  <a:pt x="4528" y="1805"/>
                </a:lnTo>
                <a:lnTo>
                  <a:pt x="4526" y="1807"/>
                </a:lnTo>
                <a:lnTo>
                  <a:pt x="4526" y="1809"/>
                </a:lnTo>
                <a:lnTo>
                  <a:pt x="4526" y="1807"/>
                </a:lnTo>
                <a:lnTo>
                  <a:pt x="4524" y="1807"/>
                </a:lnTo>
                <a:lnTo>
                  <a:pt x="4522" y="1807"/>
                </a:lnTo>
                <a:lnTo>
                  <a:pt x="4522" y="1807"/>
                </a:lnTo>
                <a:lnTo>
                  <a:pt x="4520" y="1807"/>
                </a:lnTo>
                <a:lnTo>
                  <a:pt x="4517" y="1807"/>
                </a:lnTo>
                <a:lnTo>
                  <a:pt x="4515" y="1807"/>
                </a:lnTo>
                <a:lnTo>
                  <a:pt x="4511" y="1807"/>
                </a:lnTo>
                <a:lnTo>
                  <a:pt x="4511" y="1807"/>
                </a:lnTo>
                <a:lnTo>
                  <a:pt x="4509" y="1805"/>
                </a:lnTo>
                <a:lnTo>
                  <a:pt x="4509" y="1805"/>
                </a:lnTo>
                <a:lnTo>
                  <a:pt x="4509" y="1805"/>
                </a:lnTo>
                <a:lnTo>
                  <a:pt x="4509" y="1807"/>
                </a:lnTo>
                <a:lnTo>
                  <a:pt x="4507" y="1807"/>
                </a:lnTo>
                <a:lnTo>
                  <a:pt x="4505" y="1807"/>
                </a:lnTo>
                <a:lnTo>
                  <a:pt x="4507" y="1807"/>
                </a:lnTo>
                <a:lnTo>
                  <a:pt x="4505" y="1809"/>
                </a:lnTo>
                <a:lnTo>
                  <a:pt x="4505" y="1809"/>
                </a:lnTo>
                <a:lnTo>
                  <a:pt x="4503" y="1809"/>
                </a:lnTo>
                <a:lnTo>
                  <a:pt x="4503" y="1812"/>
                </a:lnTo>
                <a:lnTo>
                  <a:pt x="4505" y="1812"/>
                </a:lnTo>
                <a:lnTo>
                  <a:pt x="4503" y="1812"/>
                </a:lnTo>
                <a:lnTo>
                  <a:pt x="4503" y="1812"/>
                </a:lnTo>
                <a:lnTo>
                  <a:pt x="4501" y="1809"/>
                </a:lnTo>
                <a:lnTo>
                  <a:pt x="4501" y="1809"/>
                </a:lnTo>
                <a:lnTo>
                  <a:pt x="4501" y="1812"/>
                </a:lnTo>
                <a:lnTo>
                  <a:pt x="4501" y="1812"/>
                </a:lnTo>
                <a:lnTo>
                  <a:pt x="4501" y="1814"/>
                </a:lnTo>
                <a:lnTo>
                  <a:pt x="4499" y="1814"/>
                </a:lnTo>
                <a:lnTo>
                  <a:pt x="4499" y="1814"/>
                </a:lnTo>
                <a:lnTo>
                  <a:pt x="4497" y="1814"/>
                </a:lnTo>
                <a:lnTo>
                  <a:pt x="4497" y="1818"/>
                </a:lnTo>
                <a:lnTo>
                  <a:pt x="4494" y="1818"/>
                </a:lnTo>
                <a:lnTo>
                  <a:pt x="4492" y="1820"/>
                </a:lnTo>
                <a:lnTo>
                  <a:pt x="4492" y="1820"/>
                </a:lnTo>
                <a:lnTo>
                  <a:pt x="4494" y="1824"/>
                </a:lnTo>
                <a:lnTo>
                  <a:pt x="4494" y="1824"/>
                </a:lnTo>
                <a:lnTo>
                  <a:pt x="4492" y="1826"/>
                </a:lnTo>
                <a:lnTo>
                  <a:pt x="4492" y="1826"/>
                </a:lnTo>
                <a:lnTo>
                  <a:pt x="4490" y="1826"/>
                </a:lnTo>
                <a:lnTo>
                  <a:pt x="4488" y="1826"/>
                </a:lnTo>
                <a:lnTo>
                  <a:pt x="4488" y="1828"/>
                </a:lnTo>
                <a:lnTo>
                  <a:pt x="4488" y="1828"/>
                </a:lnTo>
                <a:lnTo>
                  <a:pt x="4488" y="1830"/>
                </a:lnTo>
                <a:lnTo>
                  <a:pt x="4486" y="1832"/>
                </a:lnTo>
                <a:lnTo>
                  <a:pt x="4486" y="1832"/>
                </a:lnTo>
                <a:lnTo>
                  <a:pt x="4486" y="1835"/>
                </a:lnTo>
                <a:lnTo>
                  <a:pt x="4484" y="1837"/>
                </a:lnTo>
                <a:lnTo>
                  <a:pt x="4482" y="1839"/>
                </a:lnTo>
                <a:lnTo>
                  <a:pt x="4484" y="1841"/>
                </a:lnTo>
                <a:lnTo>
                  <a:pt x="4486" y="1841"/>
                </a:lnTo>
                <a:lnTo>
                  <a:pt x="4486" y="1841"/>
                </a:lnTo>
                <a:lnTo>
                  <a:pt x="4486" y="1841"/>
                </a:lnTo>
                <a:lnTo>
                  <a:pt x="4486" y="1843"/>
                </a:lnTo>
                <a:lnTo>
                  <a:pt x="4486" y="1843"/>
                </a:lnTo>
                <a:lnTo>
                  <a:pt x="4488" y="1845"/>
                </a:lnTo>
                <a:lnTo>
                  <a:pt x="4488" y="1845"/>
                </a:lnTo>
                <a:lnTo>
                  <a:pt x="4488" y="1845"/>
                </a:lnTo>
                <a:lnTo>
                  <a:pt x="4488" y="1845"/>
                </a:lnTo>
                <a:lnTo>
                  <a:pt x="4486" y="1845"/>
                </a:lnTo>
                <a:lnTo>
                  <a:pt x="4486" y="1847"/>
                </a:lnTo>
                <a:lnTo>
                  <a:pt x="4486" y="1849"/>
                </a:lnTo>
                <a:lnTo>
                  <a:pt x="4486" y="1849"/>
                </a:lnTo>
                <a:lnTo>
                  <a:pt x="4486" y="1849"/>
                </a:lnTo>
                <a:lnTo>
                  <a:pt x="4486" y="1849"/>
                </a:lnTo>
                <a:lnTo>
                  <a:pt x="4484" y="1849"/>
                </a:lnTo>
                <a:lnTo>
                  <a:pt x="4484" y="1847"/>
                </a:lnTo>
                <a:lnTo>
                  <a:pt x="4482" y="1847"/>
                </a:lnTo>
                <a:lnTo>
                  <a:pt x="4480" y="1847"/>
                </a:lnTo>
                <a:lnTo>
                  <a:pt x="4480" y="1847"/>
                </a:lnTo>
                <a:lnTo>
                  <a:pt x="4480" y="1849"/>
                </a:lnTo>
                <a:lnTo>
                  <a:pt x="4480" y="1851"/>
                </a:lnTo>
                <a:lnTo>
                  <a:pt x="4480" y="1849"/>
                </a:lnTo>
                <a:lnTo>
                  <a:pt x="4480" y="1847"/>
                </a:lnTo>
                <a:lnTo>
                  <a:pt x="4478" y="1847"/>
                </a:lnTo>
                <a:lnTo>
                  <a:pt x="4471" y="1845"/>
                </a:lnTo>
                <a:lnTo>
                  <a:pt x="4471" y="1845"/>
                </a:lnTo>
                <a:lnTo>
                  <a:pt x="4469" y="1845"/>
                </a:lnTo>
                <a:lnTo>
                  <a:pt x="4467" y="1845"/>
                </a:lnTo>
                <a:lnTo>
                  <a:pt x="4467" y="1847"/>
                </a:lnTo>
                <a:lnTo>
                  <a:pt x="4467" y="1847"/>
                </a:lnTo>
                <a:lnTo>
                  <a:pt x="4467" y="1847"/>
                </a:lnTo>
                <a:lnTo>
                  <a:pt x="4465" y="1847"/>
                </a:lnTo>
                <a:lnTo>
                  <a:pt x="4465" y="1849"/>
                </a:lnTo>
                <a:lnTo>
                  <a:pt x="4465" y="1849"/>
                </a:lnTo>
                <a:lnTo>
                  <a:pt x="4465" y="1851"/>
                </a:lnTo>
                <a:lnTo>
                  <a:pt x="4465" y="1851"/>
                </a:lnTo>
                <a:lnTo>
                  <a:pt x="4465" y="1853"/>
                </a:lnTo>
                <a:lnTo>
                  <a:pt x="4465" y="1851"/>
                </a:lnTo>
                <a:lnTo>
                  <a:pt x="4465" y="1851"/>
                </a:lnTo>
                <a:lnTo>
                  <a:pt x="4463" y="1853"/>
                </a:lnTo>
                <a:lnTo>
                  <a:pt x="4463" y="1853"/>
                </a:lnTo>
                <a:lnTo>
                  <a:pt x="4463" y="1849"/>
                </a:lnTo>
                <a:lnTo>
                  <a:pt x="4463" y="1847"/>
                </a:lnTo>
                <a:lnTo>
                  <a:pt x="4465" y="1845"/>
                </a:lnTo>
                <a:lnTo>
                  <a:pt x="4465" y="1845"/>
                </a:lnTo>
                <a:lnTo>
                  <a:pt x="4465" y="1843"/>
                </a:lnTo>
                <a:lnTo>
                  <a:pt x="4461" y="1841"/>
                </a:lnTo>
                <a:lnTo>
                  <a:pt x="4459" y="1839"/>
                </a:lnTo>
                <a:lnTo>
                  <a:pt x="4457" y="1837"/>
                </a:lnTo>
                <a:lnTo>
                  <a:pt x="4455" y="1835"/>
                </a:lnTo>
                <a:lnTo>
                  <a:pt x="4455" y="1835"/>
                </a:lnTo>
                <a:lnTo>
                  <a:pt x="4453" y="1832"/>
                </a:lnTo>
                <a:lnTo>
                  <a:pt x="4448" y="1832"/>
                </a:lnTo>
                <a:lnTo>
                  <a:pt x="4448" y="1830"/>
                </a:lnTo>
                <a:lnTo>
                  <a:pt x="4446" y="1830"/>
                </a:lnTo>
                <a:lnTo>
                  <a:pt x="4444" y="1830"/>
                </a:lnTo>
                <a:lnTo>
                  <a:pt x="4444" y="1832"/>
                </a:lnTo>
                <a:lnTo>
                  <a:pt x="4444" y="1832"/>
                </a:lnTo>
                <a:lnTo>
                  <a:pt x="4442" y="1835"/>
                </a:lnTo>
                <a:lnTo>
                  <a:pt x="4442" y="1837"/>
                </a:lnTo>
                <a:lnTo>
                  <a:pt x="4440" y="1835"/>
                </a:lnTo>
                <a:lnTo>
                  <a:pt x="4440" y="1835"/>
                </a:lnTo>
                <a:lnTo>
                  <a:pt x="4438" y="1835"/>
                </a:lnTo>
                <a:lnTo>
                  <a:pt x="4438" y="1835"/>
                </a:lnTo>
                <a:lnTo>
                  <a:pt x="4438" y="1837"/>
                </a:lnTo>
                <a:lnTo>
                  <a:pt x="4436" y="1835"/>
                </a:lnTo>
                <a:lnTo>
                  <a:pt x="4436" y="1832"/>
                </a:lnTo>
                <a:lnTo>
                  <a:pt x="4436" y="1832"/>
                </a:lnTo>
                <a:lnTo>
                  <a:pt x="4434" y="1832"/>
                </a:lnTo>
                <a:lnTo>
                  <a:pt x="4434" y="1835"/>
                </a:lnTo>
                <a:lnTo>
                  <a:pt x="4434" y="1835"/>
                </a:lnTo>
                <a:lnTo>
                  <a:pt x="4434" y="1837"/>
                </a:lnTo>
                <a:lnTo>
                  <a:pt x="4434" y="1837"/>
                </a:lnTo>
                <a:lnTo>
                  <a:pt x="4434" y="1837"/>
                </a:lnTo>
                <a:lnTo>
                  <a:pt x="4434" y="1839"/>
                </a:lnTo>
                <a:lnTo>
                  <a:pt x="4434" y="1841"/>
                </a:lnTo>
                <a:lnTo>
                  <a:pt x="4432" y="1841"/>
                </a:lnTo>
                <a:lnTo>
                  <a:pt x="4432" y="1843"/>
                </a:lnTo>
                <a:lnTo>
                  <a:pt x="4432" y="1843"/>
                </a:lnTo>
                <a:lnTo>
                  <a:pt x="4432" y="1841"/>
                </a:lnTo>
                <a:lnTo>
                  <a:pt x="4429" y="1841"/>
                </a:lnTo>
                <a:lnTo>
                  <a:pt x="4429" y="1841"/>
                </a:lnTo>
                <a:lnTo>
                  <a:pt x="4429" y="1841"/>
                </a:lnTo>
                <a:lnTo>
                  <a:pt x="4429" y="1841"/>
                </a:lnTo>
                <a:lnTo>
                  <a:pt x="4427" y="1841"/>
                </a:lnTo>
                <a:lnTo>
                  <a:pt x="4429" y="1841"/>
                </a:lnTo>
                <a:lnTo>
                  <a:pt x="4429" y="1839"/>
                </a:lnTo>
                <a:lnTo>
                  <a:pt x="4429" y="1837"/>
                </a:lnTo>
                <a:lnTo>
                  <a:pt x="4427" y="1837"/>
                </a:lnTo>
                <a:lnTo>
                  <a:pt x="4427" y="1837"/>
                </a:lnTo>
                <a:lnTo>
                  <a:pt x="4427" y="1839"/>
                </a:lnTo>
                <a:lnTo>
                  <a:pt x="4427" y="1841"/>
                </a:lnTo>
                <a:lnTo>
                  <a:pt x="4425" y="1841"/>
                </a:lnTo>
                <a:lnTo>
                  <a:pt x="4425" y="1841"/>
                </a:lnTo>
                <a:lnTo>
                  <a:pt x="4423" y="1841"/>
                </a:lnTo>
                <a:lnTo>
                  <a:pt x="4423" y="1843"/>
                </a:lnTo>
                <a:lnTo>
                  <a:pt x="4423" y="1843"/>
                </a:lnTo>
                <a:lnTo>
                  <a:pt x="4421" y="1843"/>
                </a:lnTo>
                <a:lnTo>
                  <a:pt x="4421" y="1845"/>
                </a:lnTo>
                <a:lnTo>
                  <a:pt x="4421" y="1847"/>
                </a:lnTo>
                <a:lnTo>
                  <a:pt x="4421" y="1847"/>
                </a:lnTo>
                <a:lnTo>
                  <a:pt x="4423" y="1849"/>
                </a:lnTo>
                <a:lnTo>
                  <a:pt x="4423" y="1849"/>
                </a:lnTo>
                <a:lnTo>
                  <a:pt x="4423" y="1849"/>
                </a:lnTo>
                <a:lnTo>
                  <a:pt x="4423" y="1849"/>
                </a:lnTo>
                <a:lnTo>
                  <a:pt x="4421" y="1849"/>
                </a:lnTo>
                <a:lnTo>
                  <a:pt x="4419" y="1849"/>
                </a:lnTo>
                <a:lnTo>
                  <a:pt x="4419" y="1847"/>
                </a:lnTo>
                <a:lnTo>
                  <a:pt x="4419" y="1849"/>
                </a:lnTo>
                <a:lnTo>
                  <a:pt x="4419" y="1849"/>
                </a:lnTo>
                <a:lnTo>
                  <a:pt x="4419" y="1849"/>
                </a:lnTo>
                <a:lnTo>
                  <a:pt x="4417" y="1849"/>
                </a:lnTo>
                <a:lnTo>
                  <a:pt x="4417" y="1851"/>
                </a:lnTo>
                <a:lnTo>
                  <a:pt x="4417" y="1851"/>
                </a:lnTo>
                <a:lnTo>
                  <a:pt x="4417" y="1851"/>
                </a:lnTo>
                <a:lnTo>
                  <a:pt x="4417" y="1853"/>
                </a:lnTo>
                <a:lnTo>
                  <a:pt x="4419" y="1853"/>
                </a:lnTo>
                <a:lnTo>
                  <a:pt x="4419" y="1853"/>
                </a:lnTo>
                <a:lnTo>
                  <a:pt x="4419" y="1853"/>
                </a:lnTo>
                <a:lnTo>
                  <a:pt x="4419" y="1856"/>
                </a:lnTo>
                <a:lnTo>
                  <a:pt x="4419" y="1856"/>
                </a:lnTo>
                <a:lnTo>
                  <a:pt x="4419" y="1853"/>
                </a:lnTo>
                <a:lnTo>
                  <a:pt x="4415" y="1851"/>
                </a:lnTo>
                <a:lnTo>
                  <a:pt x="4415" y="1851"/>
                </a:lnTo>
                <a:lnTo>
                  <a:pt x="4415" y="1853"/>
                </a:lnTo>
                <a:lnTo>
                  <a:pt x="4415" y="1853"/>
                </a:lnTo>
                <a:lnTo>
                  <a:pt x="4413" y="1853"/>
                </a:lnTo>
                <a:lnTo>
                  <a:pt x="4413" y="1856"/>
                </a:lnTo>
                <a:lnTo>
                  <a:pt x="4411" y="1856"/>
                </a:lnTo>
                <a:lnTo>
                  <a:pt x="4411" y="1856"/>
                </a:lnTo>
                <a:lnTo>
                  <a:pt x="4411" y="1858"/>
                </a:lnTo>
                <a:lnTo>
                  <a:pt x="4411" y="1860"/>
                </a:lnTo>
                <a:lnTo>
                  <a:pt x="4411" y="1860"/>
                </a:lnTo>
                <a:lnTo>
                  <a:pt x="4411" y="1862"/>
                </a:lnTo>
                <a:lnTo>
                  <a:pt x="4413" y="1860"/>
                </a:lnTo>
                <a:lnTo>
                  <a:pt x="4413" y="1860"/>
                </a:lnTo>
                <a:lnTo>
                  <a:pt x="4413" y="1862"/>
                </a:lnTo>
                <a:lnTo>
                  <a:pt x="4413" y="1862"/>
                </a:lnTo>
                <a:lnTo>
                  <a:pt x="4413" y="1864"/>
                </a:lnTo>
                <a:lnTo>
                  <a:pt x="4413" y="1864"/>
                </a:lnTo>
                <a:lnTo>
                  <a:pt x="4411" y="1864"/>
                </a:lnTo>
                <a:lnTo>
                  <a:pt x="4411" y="1864"/>
                </a:lnTo>
                <a:lnTo>
                  <a:pt x="4411" y="1864"/>
                </a:lnTo>
                <a:lnTo>
                  <a:pt x="4411" y="1866"/>
                </a:lnTo>
                <a:lnTo>
                  <a:pt x="4411" y="1868"/>
                </a:lnTo>
                <a:lnTo>
                  <a:pt x="4411" y="1868"/>
                </a:lnTo>
                <a:lnTo>
                  <a:pt x="4413" y="1868"/>
                </a:lnTo>
                <a:lnTo>
                  <a:pt x="4415" y="1868"/>
                </a:lnTo>
                <a:lnTo>
                  <a:pt x="4415" y="1868"/>
                </a:lnTo>
                <a:lnTo>
                  <a:pt x="4415" y="1868"/>
                </a:lnTo>
                <a:lnTo>
                  <a:pt x="4415" y="1868"/>
                </a:lnTo>
                <a:lnTo>
                  <a:pt x="4413" y="1868"/>
                </a:lnTo>
                <a:lnTo>
                  <a:pt x="4411" y="1868"/>
                </a:lnTo>
                <a:lnTo>
                  <a:pt x="4409" y="1868"/>
                </a:lnTo>
                <a:lnTo>
                  <a:pt x="4406" y="1868"/>
                </a:lnTo>
                <a:lnTo>
                  <a:pt x="4406" y="1866"/>
                </a:lnTo>
                <a:lnTo>
                  <a:pt x="4404" y="1866"/>
                </a:lnTo>
                <a:lnTo>
                  <a:pt x="4404" y="1866"/>
                </a:lnTo>
                <a:lnTo>
                  <a:pt x="4402" y="1868"/>
                </a:lnTo>
                <a:lnTo>
                  <a:pt x="4402" y="1868"/>
                </a:lnTo>
                <a:lnTo>
                  <a:pt x="4400" y="1866"/>
                </a:lnTo>
                <a:lnTo>
                  <a:pt x="4398" y="1866"/>
                </a:lnTo>
                <a:lnTo>
                  <a:pt x="4398" y="1866"/>
                </a:lnTo>
                <a:lnTo>
                  <a:pt x="4398" y="1868"/>
                </a:lnTo>
                <a:lnTo>
                  <a:pt x="4398" y="1868"/>
                </a:lnTo>
                <a:lnTo>
                  <a:pt x="4398" y="1870"/>
                </a:lnTo>
                <a:lnTo>
                  <a:pt x="4398" y="1870"/>
                </a:lnTo>
                <a:lnTo>
                  <a:pt x="4396" y="1870"/>
                </a:lnTo>
                <a:lnTo>
                  <a:pt x="4398" y="1870"/>
                </a:lnTo>
                <a:lnTo>
                  <a:pt x="4398" y="1872"/>
                </a:lnTo>
                <a:lnTo>
                  <a:pt x="4400" y="1874"/>
                </a:lnTo>
                <a:lnTo>
                  <a:pt x="4400" y="1874"/>
                </a:lnTo>
                <a:lnTo>
                  <a:pt x="4400" y="1877"/>
                </a:lnTo>
                <a:lnTo>
                  <a:pt x="4402" y="1877"/>
                </a:lnTo>
                <a:lnTo>
                  <a:pt x="4402" y="1877"/>
                </a:lnTo>
                <a:lnTo>
                  <a:pt x="4402" y="1877"/>
                </a:lnTo>
                <a:lnTo>
                  <a:pt x="4402" y="1879"/>
                </a:lnTo>
                <a:lnTo>
                  <a:pt x="4402" y="1879"/>
                </a:lnTo>
                <a:lnTo>
                  <a:pt x="4400" y="1879"/>
                </a:lnTo>
                <a:lnTo>
                  <a:pt x="4400" y="1879"/>
                </a:lnTo>
                <a:lnTo>
                  <a:pt x="4398" y="1879"/>
                </a:lnTo>
                <a:lnTo>
                  <a:pt x="4398" y="1879"/>
                </a:lnTo>
                <a:lnTo>
                  <a:pt x="4398" y="1879"/>
                </a:lnTo>
                <a:lnTo>
                  <a:pt x="4398" y="1881"/>
                </a:lnTo>
                <a:lnTo>
                  <a:pt x="4398" y="1883"/>
                </a:lnTo>
                <a:lnTo>
                  <a:pt x="4398" y="1885"/>
                </a:lnTo>
                <a:lnTo>
                  <a:pt x="4398" y="1885"/>
                </a:lnTo>
                <a:lnTo>
                  <a:pt x="4398" y="1885"/>
                </a:lnTo>
                <a:lnTo>
                  <a:pt x="4396" y="1883"/>
                </a:lnTo>
                <a:lnTo>
                  <a:pt x="4396" y="1883"/>
                </a:lnTo>
                <a:lnTo>
                  <a:pt x="4394" y="1879"/>
                </a:lnTo>
                <a:lnTo>
                  <a:pt x="4392" y="1877"/>
                </a:lnTo>
                <a:lnTo>
                  <a:pt x="4390" y="1872"/>
                </a:lnTo>
                <a:lnTo>
                  <a:pt x="4390" y="1870"/>
                </a:lnTo>
                <a:lnTo>
                  <a:pt x="4388" y="1868"/>
                </a:lnTo>
                <a:lnTo>
                  <a:pt x="4388" y="1870"/>
                </a:lnTo>
                <a:lnTo>
                  <a:pt x="4385" y="1872"/>
                </a:lnTo>
                <a:lnTo>
                  <a:pt x="4385" y="1874"/>
                </a:lnTo>
                <a:lnTo>
                  <a:pt x="4383" y="1877"/>
                </a:lnTo>
                <a:lnTo>
                  <a:pt x="4383" y="1877"/>
                </a:lnTo>
                <a:lnTo>
                  <a:pt x="4381" y="1877"/>
                </a:lnTo>
                <a:lnTo>
                  <a:pt x="4379" y="1879"/>
                </a:lnTo>
                <a:lnTo>
                  <a:pt x="4379" y="1879"/>
                </a:lnTo>
                <a:lnTo>
                  <a:pt x="4377" y="1883"/>
                </a:lnTo>
                <a:lnTo>
                  <a:pt x="4377" y="1883"/>
                </a:lnTo>
                <a:lnTo>
                  <a:pt x="4377" y="1885"/>
                </a:lnTo>
                <a:lnTo>
                  <a:pt x="4377" y="1889"/>
                </a:lnTo>
                <a:lnTo>
                  <a:pt x="4379" y="1891"/>
                </a:lnTo>
                <a:lnTo>
                  <a:pt x="4379" y="1891"/>
                </a:lnTo>
                <a:lnTo>
                  <a:pt x="4381" y="1893"/>
                </a:lnTo>
                <a:lnTo>
                  <a:pt x="4379" y="1893"/>
                </a:lnTo>
                <a:lnTo>
                  <a:pt x="4379" y="1895"/>
                </a:lnTo>
                <a:lnTo>
                  <a:pt x="4375" y="1897"/>
                </a:lnTo>
                <a:lnTo>
                  <a:pt x="4373" y="1900"/>
                </a:lnTo>
                <a:lnTo>
                  <a:pt x="4373" y="1900"/>
                </a:lnTo>
                <a:lnTo>
                  <a:pt x="4371" y="1902"/>
                </a:lnTo>
                <a:lnTo>
                  <a:pt x="4371" y="1904"/>
                </a:lnTo>
                <a:lnTo>
                  <a:pt x="4369" y="1906"/>
                </a:lnTo>
                <a:lnTo>
                  <a:pt x="4369" y="1908"/>
                </a:lnTo>
                <a:lnTo>
                  <a:pt x="4365" y="1912"/>
                </a:lnTo>
                <a:lnTo>
                  <a:pt x="4362" y="1914"/>
                </a:lnTo>
                <a:lnTo>
                  <a:pt x="4360" y="1916"/>
                </a:lnTo>
                <a:lnTo>
                  <a:pt x="4358" y="1916"/>
                </a:lnTo>
                <a:lnTo>
                  <a:pt x="4352" y="1921"/>
                </a:lnTo>
                <a:lnTo>
                  <a:pt x="4350" y="1921"/>
                </a:lnTo>
                <a:lnTo>
                  <a:pt x="4344" y="1921"/>
                </a:lnTo>
                <a:lnTo>
                  <a:pt x="4339" y="1923"/>
                </a:lnTo>
                <a:lnTo>
                  <a:pt x="4337" y="1923"/>
                </a:lnTo>
                <a:lnTo>
                  <a:pt x="4333" y="1923"/>
                </a:lnTo>
                <a:lnTo>
                  <a:pt x="4329" y="1927"/>
                </a:lnTo>
                <a:lnTo>
                  <a:pt x="4325" y="1927"/>
                </a:lnTo>
                <a:lnTo>
                  <a:pt x="4321" y="1927"/>
                </a:lnTo>
                <a:lnTo>
                  <a:pt x="4318" y="1929"/>
                </a:lnTo>
                <a:lnTo>
                  <a:pt x="4314" y="1931"/>
                </a:lnTo>
                <a:lnTo>
                  <a:pt x="4312" y="1931"/>
                </a:lnTo>
                <a:lnTo>
                  <a:pt x="4308" y="1933"/>
                </a:lnTo>
                <a:lnTo>
                  <a:pt x="4308" y="1933"/>
                </a:lnTo>
                <a:lnTo>
                  <a:pt x="4304" y="1931"/>
                </a:lnTo>
                <a:lnTo>
                  <a:pt x="4302" y="1931"/>
                </a:lnTo>
                <a:lnTo>
                  <a:pt x="4300" y="1931"/>
                </a:lnTo>
                <a:lnTo>
                  <a:pt x="4297" y="1931"/>
                </a:lnTo>
                <a:lnTo>
                  <a:pt x="4297" y="1933"/>
                </a:lnTo>
                <a:lnTo>
                  <a:pt x="4289" y="1937"/>
                </a:lnTo>
                <a:lnTo>
                  <a:pt x="4287" y="1939"/>
                </a:lnTo>
                <a:lnTo>
                  <a:pt x="4285" y="1941"/>
                </a:lnTo>
                <a:lnTo>
                  <a:pt x="4283" y="1941"/>
                </a:lnTo>
                <a:lnTo>
                  <a:pt x="4281" y="1944"/>
                </a:lnTo>
                <a:lnTo>
                  <a:pt x="4277" y="1946"/>
                </a:lnTo>
                <a:lnTo>
                  <a:pt x="4272" y="1948"/>
                </a:lnTo>
                <a:lnTo>
                  <a:pt x="4270" y="1950"/>
                </a:lnTo>
                <a:lnTo>
                  <a:pt x="4268" y="1952"/>
                </a:lnTo>
                <a:lnTo>
                  <a:pt x="4266" y="1956"/>
                </a:lnTo>
                <a:lnTo>
                  <a:pt x="4264" y="1956"/>
                </a:lnTo>
                <a:lnTo>
                  <a:pt x="4264" y="1958"/>
                </a:lnTo>
                <a:lnTo>
                  <a:pt x="4262" y="1958"/>
                </a:lnTo>
                <a:lnTo>
                  <a:pt x="4262" y="1958"/>
                </a:lnTo>
                <a:lnTo>
                  <a:pt x="4262" y="1956"/>
                </a:lnTo>
                <a:lnTo>
                  <a:pt x="4260" y="1954"/>
                </a:lnTo>
                <a:lnTo>
                  <a:pt x="4262" y="1950"/>
                </a:lnTo>
                <a:lnTo>
                  <a:pt x="4262" y="1950"/>
                </a:lnTo>
                <a:lnTo>
                  <a:pt x="4260" y="1950"/>
                </a:lnTo>
                <a:lnTo>
                  <a:pt x="4258" y="1952"/>
                </a:lnTo>
                <a:lnTo>
                  <a:pt x="4256" y="1956"/>
                </a:lnTo>
                <a:lnTo>
                  <a:pt x="4256" y="1962"/>
                </a:lnTo>
                <a:lnTo>
                  <a:pt x="4256" y="1965"/>
                </a:lnTo>
                <a:lnTo>
                  <a:pt x="4256" y="1967"/>
                </a:lnTo>
                <a:lnTo>
                  <a:pt x="4256" y="1967"/>
                </a:lnTo>
                <a:lnTo>
                  <a:pt x="4256" y="1971"/>
                </a:lnTo>
                <a:lnTo>
                  <a:pt x="4256" y="1971"/>
                </a:lnTo>
                <a:lnTo>
                  <a:pt x="4256" y="1973"/>
                </a:lnTo>
                <a:lnTo>
                  <a:pt x="4253" y="1979"/>
                </a:lnTo>
                <a:lnTo>
                  <a:pt x="4251" y="1981"/>
                </a:lnTo>
                <a:lnTo>
                  <a:pt x="4251" y="1983"/>
                </a:lnTo>
                <a:lnTo>
                  <a:pt x="4251" y="1986"/>
                </a:lnTo>
                <a:lnTo>
                  <a:pt x="4251" y="1990"/>
                </a:lnTo>
                <a:lnTo>
                  <a:pt x="4251" y="1992"/>
                </a:lnTo>
                <a:lnTo>
                  <a:pt x="4253" y="1992"/>
                </a:lnTo>
                <a:lnTo>
                  <a:pt x="4253" y="1998"/>
                </a:lnTo>
                <a:lnTo>
                  <a:pt x="4256" y="2000"/>
                </a:lnTo>
                <a:lnTo>
                  <a:pt x="4260" y="2006"/>
                </a:lnTo>
                <a:lnTo>
                  <a:pt x="4262" y="2011"/>
                </a:lnTo>
                <a:lnTo>
                  <a:pt x="4262" y="2013"/>
                </a:lnTo>
                <a:lnTo>
                  <a:pt x="4262" y="2015"/>
                </a:lnTo>
                <a:lnTo>
                  <a:pt x="4262" y="2017"/>
                </a:lnTo>
                <a:lnTo>
                  <a:pt x="4262" y="2017"/>
                </a:lnTo>
                <a:lnTo>
                  <a:pt x="4260" y="2019"/>
                </a:lnTo>
                <a:lnTo>
                  <a:pt x="4260" y="2017"/>
                </a:lnTo>
                <a:lnTo>
                  <a:pt x="4258" y="2017"/>
                </a:lnTo>
                <a:lnTo>
                  <a:pt x="4258" y="2013"/>
                </a:lnTo>
                <a:lnTo>
                  <a:pt x="4258" y="2013"/>
                </a:lnTo>
                <a:lnTo>
                  <a:pt x="4256" y="2015"/>
                </a:lnTo>
                <a:lnTo>
                  <a:pt x="4256" y="2015"/>
                </a:lnTo>
                <a:lnTo>
                  <a:pt x="4256" y="2015"/>
                </a:lnTo>
                <a:lnTo>
                  <a:pt x="4256" y="2015"/>
                </a:lnTo>
                <a:lnTo>
                  <a:pt x="4256" y="2013"/>
                </a:lnTo>
                <a:lnTo>
                  <a:pt x="4256" y="2013"/>
                </a:lnTo>
                <a:lnTo>
                  <a:pt x="4256" y="2011"/>
                </a:lnTo>
                <a:lnTo>
                  <a:pt x="4253" y="2009"/>
                </a:lnTo>
                <a:lnTo>
                  <a:pt x="4253" y="2006"/>
                </a:lnTo>
                <a:lnTo>
                  <a:pt x="4251" y="2006"/>
                </a:lnTo>
                <a:lnTo>
                  <a:pt x="4251" y="2006"/>
                </a:lnTo>
                <a:lnTo>
                  <a:pt x="4251" y="2009"/>
                </a:lnTo>
                <a:lnTo>
                  <a:pt x="4251" y="2011"/>
                </a:lnTo>
                <a:lnTo>
                  <a:pt x="4253" y="2015"/>
                </a:lnTo>
                <a:lnTo>
                  <a:pt x="4256" y="2017"/>
                </a:lnTo>
                <a:lnTo>
                  <a:pt x="4256" y="2017"/>
                </a:lnTo>
                <a:lnTo>
                  <a:pt x="4258" y="2017"/>
                </a:lnTo>
                <a:lnTo>
                  <a:pt x="4258" y="2021"/>
                </a:lnTo>
                <a:lnTo>
                  <a:pt x="4256" y="2021"/>
                </a:lnTo>
                <a:lnTo>
                  <a:pt x="4256" y="2021"/>
                </a:lnTo>
                <a:lnTo>
                  <a:pt x="4253" y="2021"/>
                </a:lnTo>
                <a:lnTo>
                  <a:pt x="4253" y="2019"/>
                </a:lnTo>
                <a:lnTo>
                  <a:pt x="4251" y="2015"/>
                </a:lnTo>
                <a:lnTo>
                  <a:pt x="4251" y="2015"/>
                </a:lnTo>
                <a:lnTo>
                  <a:pt x="4249" y="2015"/>
                </a:lnTo>
                <a:lnTo>
                  <a:pt x="4249" y="2015"/>
                </a:lnTo>
                <a:lnTo>
                  <a:pt x="4249" y="2017"/>
                </a:lnTo>
                <a:lnTo>
                  <a:pt x="4249" y="2017"/>
                </a:lnTo>
                <a:lnTo>
                  <a:pt x="4249" y="2017"/>
                </a:lnTo>
                <a:lnTo>
                  <a:pt x="4249" y="2015"/>
                </a:lnTo>
                <a:lnTo>
                  <a:pt x="4247" y="2015"/>
                </a:lnTo>
                <a:lnTo>
                  <a:pt x="4247" y="2015"/>
                </a:lnTo>
                <a:lnTo>
                  <a:pt x="4247" y="2017"/>
                </a:lnTo>
                <a:lnTo>
                  <a:pt x="4249" y="2019"/>
                </a:lnTo>
                <a:lnTo>
                  <a:pt x="4256" y="2025"/>
                </a:lnTo>
                <a:lnTo>
                  <a:pt x="4260" y="2034"/>
                </a:lnTo>
                <a:lnTo>
                  <a:pt x="4260" y="2036"/>
                </a:lnTo>
                <a:lnTo>
                  <a:pt x="4262" y="2044"/>
                </a:lnTo>
                <a:lnTo>
                  <a:pt x="4262" y="2044"/>
                </a:lnTo>
                <a:lnTo>
                  <a:pt x="4264" y="2048"/>
                </a:lnTo>
                <a:lnTo>
                  <a:pt x="4266" y="2053"/>
                </a:lnTo>
                <a:lnTo>
                  <a:pt x="4268" y="2055"/>
                </a:lnTo>
                <a:lnTo>
                  <a:pt x="4268" y="2055"/>
                </a:lnTo>
                <a:lnTo>
                  <a:pt x="4268" y="2057"/>
                </a:lnTo>
                <a:lnTo>
                  <a:pt x="4272" y="2061"/>
                </a:lnTo>
                <a:lnTo>
                  <a:pt x="4272" y="2065"/>
                </a:lnTo>
                <a:lnTo>
                  <a:pt x="4272" y="2067"/>
                </a:lnTo>
                <a:lnTo>
                  <a:pt x="4272" y="2071"/>
                </a:lnTo>
                <a:lnTo>
                  <a:pt x="4272" y="2076"/>
                </a:lnTo>
                <a:lnTo>
                  <a:pt x="4274" y="2078"/>
                </a:lnTo>
                <a:lnTo>
                  <a:pt x="4274" y="2084"/>
                </a:lnTo>
                <a:lnTo>
                  <a:pt x="4277" y="2088"/>
                </a:lnTo>
                <a:lnTo>
                  <a:pt x="4279" y="2090"/>
                </a:lnTo>
                <a:lnTo>
                  <a:pt x="4281" y="2095"/>
                </a:lnTo>
                <a:lnTo>
                  <a:pt x="4283" y="2101"/>
                </a:lnTo>
                <a:lnTo>
                  <a:pt x="4285" y="2105"/>
                </a:lnTo>
                <a:lnTo>
                  <a:pt x="4285" y="2113"/>
                </a:lnTo>
                <a:lnTo>
                  <a:pt x="4285" y="2115"/>
                </a:lnTo>
                <a:lnTo>
                  <a:pt x="4283" y="2115"/>
                </a:lnTo>
                <a:lnTo>
                  <a:pt x="4283" y="2118"/>
                </a:lnTo>
                <a:lnTo>
                  <a:pt x="4283" y="2122"/>
                </a:lnTo>
                <a:lnTo>
                  <a:pt x="4283" y="2126"/>
                </a:lnTo>
                <a:lnTo>
                  <a:pt x="4283" y="2128"/>
                </a:lnTo>
                <a:lnTo>
                  <a:pt x="4281" y="2130"/>
                </a:lnTo>
                <a:lnTo>
                  <a:pt x="4279" y="2132"/>
                </a:lnTo>
                <a:lnTo>
                  <a:pt x="4277" y="2132"/>
                </a:lnTo>
                <a:lnTo>
                  <a:pt x="4274" y="2132"/>
                </a:lnTo>
                <a:lnTo>
                  <a:pt x="4274" y="2130"/>
                </a:lnTo>
                <a:lnTo>
                  <a:pt x="4274" y="2136"/>
                </a:lnTo>
                <a:lnTo>
                  <a:pt x="4272" y="2139"/>
                </a:lnTo>
                <a:lnTo>
                  <a:pt x="4274" y="2141"/>
                </a:lnTo>
                <a:lnTo>
                  <a:pt x="4274" y="2143"/>
                </a:lnTo>
                <a:lnTo>
                  <a:pt x="4277" y="2145"/>
                </a:lnTo>
                <a:lnTo>
                  <a:pt x="4277" y="2143"/>
                </a:lnTo>
                <a:lnTo>
                  <a:pt x="4279" y="2143"/>
                </a:lnTo>
                <a:lnTo>
                  <a:pt x="4283" y="2145"/>
                </a:lnTo>
                <a:lnTo>
                  <a:pt x="4285" y="2147"/>
                </a:lnTo>
                <a:lnTo>
                  <a:pt x="4287" y="2151"/>
                </a:lnTo>
                <a:lnTo>
                  <a:pt x="4291" y="2153"/>
                </a:lnTo>
                <a:lnTo>
                  <a:pt x="4295" y="2155"/>
                </a:lnTo>
                <a:lnTo>
                  <a:pt x="4302" y="2155"/>
                </a:lnTo>
                <a:lnTo>
                  <a:pt x="4304" y="2155"/>
                </a:lnTo>
                <a:lnTo>
                  <a:pt x="4312" y="2157"/>
                </a:lnTo>
                <a:lnTo>
                  <a:pt x="4312" y="2155"/>
                </a:lnTo>
                <a:lnTo>
                  <a:pt x="4314" y="2155"/>
                </a:lnTo>
                <a:lnTo>
                  <a:pt x="4316" y="2155"/>
                </a:lnTo>
                <a:lnTo>
                  <a:pt x="4318" y="2155"/>
                </a:lnTo>
                <a:lnTo>
                  <a:pt x="4325" y="2151"/>
                </a:lnTo>
                <a:lnTo>
                  <a:pt x="4331" y="2147"/>
                </a:lnTo>
                <a:lnTo>
                  <a:pt x="4333" y="2147"/>
                </a:lnTo>
                <a:lnTo>
                  <a:pt x="4335" y="2147"/>
                </a:lnTo>
                <a:lnTo>
                  <a:pt x="4337" y="2145"/>
                </a:lnTo>
                <a:lnTo>
                  <a:pt x="4341" y="2141"/>
                </a:lnTo>
                <a:lnTo>
                  <a:pt x="4341" y="2139"/>
                </a:lnTo>
                <a:lnTo>
                  <a:pt x="4344" y="2139"/>
                </a:lnTo>
                <a:lnTo>
                  <a:pt x="4350" y="2139"/>
                </a:lnTo>
                <a:lnTo>
                  <a:pt x="4352" y="2139"/>
                </a:lnTo>
                <a:lnTo>
                  <a:pt x="4354" y="2136"/>
                </a:lnTo>
                <a:lnTo>
                  <a:pt x="4358" y="2136"/>
                </a:lnTo>
                <a:lnTo>
                  <a:pt x="4367" y="2136"/>
                </a:lnTo>
                <a:lnTo>
                  <a:pt x="4371" y="2136"/>
                </a:lnTo>
                <a:lnTo>
                  <a:pt x="4375" y="2136"/>
                </a:lnTo>
                <a:lnTo>
                  <a:pt x="4375" y="2136"/>
                </a:lnTo>
                <a:lnTo>
                  <a:pt x="4377" y="2139"/>
                </a:lnTo>
                <a:lnTo>
                  <a:pt x="4385" y="2136"/>
                </a:lnTo>
                <a:lnTo>
                  <a:pt x="4390" y="2136"/>
                </a:lnTo>
                <a:lnTo>
                  <a:pt x="4390" y="2136"/>
                </a:lnTo>
                <a:lnTo>
                  <a:pt x="4392" y="2139"/>
                </a:lnTo>
                <a:lnTo>
                  <a:pt x="4396" y="2136"/>
                </a:lnTo>
                <a:lnTo>
                  <a:pt x="4396" y="2136"/>
                </a:lnTo>
                <a:lnTo>
                  <a:pt x="4398" y="2136"/>
                </a:lnTo>
                <a:lnTo>
                  <a:pt x="4402" y="2132"/>
                </a:lnTo>
                <a:lnTo>
                  <a:pt x="4404" y="2130"/>
                </a:lnTo>
                <a:lnTo>
                  <a:pt x="4406" y="2124"/>
                </a:lnTo>
                <a:lnTo>
                  <a:pt x="4409" y="2122"/>
                </a:lnTo>
                <a:lnTo>
                  <a:pt x="4409" y="2122"/>
                </a:lnTo>
                <a:lnTo>
                  <a:pt x="4413" y="2122"/>
                </a:lnTo>
                <a:lnTo>
                  <a:pt x="4415" y="2120"/>
                </a:lnTo>
                <a:lnTo>
                  <a:pt x="4423" y="2115"/>
                </a:lnTo>
                <a:lnTo>
                  <a:pt x="4425" y="2115"/>
                </a:lnTo>
                <a:lnTo>
                  <a:pt x="4427" y="2115"/>
                </a:lnTo>
                <a:lnTo>
                  <a:pt x="4432" y="2111"/>
                </a:lnTo>
                <a:lnTo>
                  <a:pt x="4436" y="2111"/>
                </a:lnTo>
                <a:lnTo>
                  <a:pt x="4444" y="2111"/>
                </a:lnTo>
                <a:lnTo>
                  <a:pt x="4448" y="2111"/>
                </a:lnTo>
                <a:lnTo>
                  <a:pt x="4453" y="2111"/>
                </a:lnTo>
                <a:lnTo>
                  <a:pt x="4457" y="2109"/>
                </a:lnTo>
                <a:lnTo>
                  <a:pt x="4463" y="2107"/>
                </a:lnTo>
                <a:lnTo>
                  <a:pt x="4469" y="2105"/>
                </a:lnTo>
                <a:lnTo>
                  <a:pt x="4476" y="2101"/>
                </a:lnTo>
                <a:lnTo>
                  <a:pt x="4480" y="2101"/>
                </a:lnTo>
                <a:lnTo>
                  <a:pt x="4484" y="2101"/>
                </a:lnTo>
                <a:lnTo>
                  <a:pt x="4492" y="2101"/>
                </a:lnTo>
                <a:lnTo>
                  <a:pt x="4503" y="2101"/>
                </a:lnTo>
                <a:lnTo>
                  <a:pt x="4505" y="2099"/>
                </a:lnTo>
                <a:lnTo>
                  <a:pt x="4507" y="2099"/>
                </a:lnTo>
                <a:lnTo>
                  <a:pt x="4507" y="2099"/>
                </a:lnTo>
                <a:lnTo>
                  <a:pt x="4509" y="2099"/>
                </a:lnTo>
                <a:lnTo>
                  <a:pt x="4511" y="2099"/>
                </a:lnTo>
                <a:lnTo>
                  <a:pt x="4515" y="2101"/>
                </a:lnTo>
                <a:lnTo>
                  <a:pt x="4524" y="2107"/>
                </a:lnTo>
                <a:lnTo>
                  <a:pt x="4524" y="2107"/>
                </a:lnTo>
                <a:lnTo>
                  <a:pt x="4530" y="2105"/>
                </a:lnTo>
                <a:lnTo>
                  <a:pt x="4530" y="2105"/>
                </a:lnTo>
                <a:lnTo>
                  <a:pt x="4538" y="2109"/>
                </a:lnTo>
                <a:lnTo>
                  <a:pt x="4541" y="2109"/>
                </a:lnTo>
                <a:lnTo>
                  <a:pt x="4543" y="2109"/>
                </a:lnTo>
                <a:lnTo>
                  <a:pt x="4545" y="2109"/>
                </a:lnTo>
                <a:lnTo>
                  <a:pt x="4547" y="2111"/>
                </a:lnTo>
                <a:lnTo>
                  <a:pt x="4549" y="2113"/>
                </a:lnTo>
                <a:lnTo>
                  <a:pt x="4553" y="2115"/>
                </a:lnTo>
                <a:lnTo>
                  <a:pt x="4553" y="2118"/>
                </a:lnTo>
                <a:lnTo>
                  <a:pt x="4553" y="2118"/>
                </a:lnTo>
                <a:lnTo>
                  <a:pt x="4551" y="2118"/>
                </a:lnTo>
                <a:lnTo>
                  <a:pt x="4551" y="2118"/>
                </a:lnTo>
                <a:lnTo>
                  <a:pt x="4551" y="2122"/>
                </a:lnTo>
                <a:lnTo>
                  <a:pt x="4553" y="2126"/>
                </a:lnTo>
                <a:lnTo>
                  <a:pt x="4557" y="2126"/>
                </a:lnTo>
                <a:lnTo>
                  <a:pt x="4559" y="2126"/>
                </a:lnTo>
                <a:lnTo>
                  <a:pt x="4561" y="2128"/>
                </a:lnTo>
                <a:lnTo>
                  <a:pt x="4561" y="2130"/>
                </a:lnTo>
                <a:lnTo>
                  <a:pt x="4561" y="2132"/>
                </a:lnTo>
                <a:lnTo>
                  <a:pt x="4564" y="2134"/>
                </a:lnTo>
                <a:lnTo>
                  <a:pt x="4566" y="2136"/>
                </a:lnTo>
                <a:lnTo>
                  <a:pt x="4566" y="2139"/>
                </a:lnTo>
                <a:lnTo>
                  <a:pt x="4568" y="2141"/>
                </a:lnTo>
                <a:lnTo>
                  <a:pt x="4568" y="2143"/>
                </a:lnTo>
                <a:lnTo>
                  <a:pt x="4570" y="2145"/>
                </a:lnTo>
                <a:lnTo>
                  <a:pt x="4570" y="2149"/>
                </a:lnTo>
                <a:lnTo>
                  <a:pt x="4570" y="2149"/>
                </a:lnTo>
                <a:lnTo>
                  <a:pt x="4570" y="2149"/>
                </a:lnTo>
                <a:lnTo>
                  <a:pt x="4568" y="2147"/>
                </a:lnTo>
                <a:lnTo>
                  <a:pt x="4566" y="2147"/>
                </a:lnTo>
                <a:lnTo>
                  <a:pt x="4566" y="2147"/>
                </a:lnTo>
                <a:lnTo>
                  <a:pt x="4566" y="2147"/>
                </a:lnTo>
                <a:lnTo>
                  <a:pt x="4566" y="2149"/>
                </a:lnTo>
                <a:lnTo>
                  <a:pt x="4566" y="2147"/>
                </a:lnTo>
                <a:lnTo>
                  <a:pt x="4568" y="2147"/>
                </a:lnTo>
                <a:lnTo>
                  <a:pt x="4568" y="2149"/>
                </a:lnTo>
                <a:lnTo>
                  <a:pt x="4570" y="2151"/>
                </a:lnTo>
                <a:lnTo>
                  <a:pt x="4570" y="2151"/>
                </a:lnTo>
                <a:lnTo>
                  <a:pt x="4572" y="2153"/>
                </a:lnTo>
                <a:lnTo>
                  <a:pt x="4574" y="2153"/>
                </a:lnTo>
                <a:lnTo>
                  <a:pt x="4574" y="2153"/>
                </a:lnTo>
                <a:lnTo>
                  <a:pt x="4576" y="2153"/>
                </a:lnTo>
                <a:lnTo>
                  <a:pt x="4578" y="2155"/>
                </a:lnTo>
                <a:lnTo>
                  <a:pt x="4578" y="2153"/>
                </a:lnTo>
                <a:lnTo>
                  <a:pt x="4578" y="2151"/>
                </a:lnTo>
                <a:lnTo>
                  <a:pt x="4576" y="2151"/>
                </a:lnTo>
                <a:lnTo>
                  <a:pt x="4576" y="2149"/>
                </a:lnTo>
                <a:lnTo>
                  <a:pt x="4578" y="2149"/>
                </a:lnTo>
                <a:lnTo>
                  <a:pt x="4578" y="2147"/>
                </a:lnTo>
                <a:lnTo>
                  <a:pt x="4580" y="2145"/>
                </a:lnTo>
                <a:lnTo>
                  <a:pt x="4585" y="2139"/>
                </a:lnTo>
                <a:lnTo>
                  <a:pt x="4587" y="2139"/>
                </a:lnTo>
                <a:lnTo>
                  <a:pt x="4587" y="2136"/>
                </a:lnTo>
                <a:lnTo>
                  <a:pt x="4589" y="2136"/>
                </a:lnTo>
                <a:lnTo>
                  <a:pt x="4591" y="2134"/>
                </a:lnTo>
                <a:lnTo>
                  <a:pt x="4593" y="2134"/>
                </a:lnTo>
                <a:lnTo>
                  <a:pt x="4595" y="2134"/>
                </a:lnTo>
                <a:lnTo>
                  <a:pt x="4595" y="2132"/>
                </a:lnTo>
                <a:lnTo>
                  <a:pt x="4597" y="2130"/>
                </a:lnTo>
                <a:lnTo>
                  <a:pt x="4599" y="2126"/>
                </a:lnTo>
                <a:lnTo>
                  <a:pt x="4599" y="2124"/>
                </a:lnTo>
                <a:lnTo>
                  <a:pt x="4601" y="2122"/>
                </a:lnTo>
                <a:lnTo>
                  <a:pt x="4603" y="2120"/>
                </a:lnTo>
                <a:lnTo>
                  <a:pt x="4603" y="2118"/>
                </a:lnTo>
                <a:lnTo>
                  <a:pt x="4603" y="2115"/>
                </a:lnTo>
                <a:lnTo>
                  <a:pt x="4605" y="2118"/>
                </a:lnTo>
                <a:lnTo>
                  <a:pt x="4605" y="2120"/>
                </a:lnTo>
                <a:lnTo>
                  <a:pt x="4608" y="2124"/>
                </a:lnTo>
                <a:lnTo>
                  <a:pt x="4605" y="2126"/>
                </a:lnTo>
                <a:lnTo>
                  <a:pt x="4605" y="2126"/>
                </a:lnTo>
                <a:lnTo>
                  <a:pt x="4605" y="2128"/>
                </a:lnTo>
                <a:lnTo>
                  <a:pt x="4605" y="2130"/>
                </a:lnTo>
                <a:lnTo>
                  <a:pt x="4605" y="2132"/>
                </a:lnTo>
                <a:lnTo>
                  <a:pt x="4603" y="2134"/>
                </a:lnTo>
                <a:lnTo>
                  <a:pt x="4601" y="2136"/>
                </a:lnTo>
                <a:lnTo>
                  <a:pt x="4599" y="2141"/>
                </a:lnTo>
                <a:lnTo>
                  <a:pt x="4599" y="2143"/>
                </a:lnTo>
                <a:lnTo>
                  <a:pt x="4599" y="2145"/>
                </a:lnTo>
                <a:lnTo>
                  <a:pt x="4599" y="2147"/>
                </a:lnTo>
                <a:lnTo>
                  <a:pt x="4599" y="2149"/>
                </a:lnTo>
                <a:lnTo>
                  <a:pt x="4599" y="2151"/>
                </a:lnTo>
                <a:lnTo>
                  <a:pt x="4597" y="2153"/>
                </a:lnTo>
                <a:lnTo>
                  <a:pt x="4597" y="2153"/>
                </a:lnTo>
                <a:lnTo>
                  <a:pt x="4597" y="2153"/>
                </a:lnTo>
                <a:lnTo>
                  <a:pt x="4595" y="2153"/>
                </a:lnTo>
                <a:lnTo>
                  <a:pt x="4593" y="2153"/>
                </a:lnTo>
                <a:lnTo>
                  <a:pt x="4591" y="2160"/>
                </a:lnTo>
                <a:lnTo>
                  <a:pt x="4593" y="2160"/>
                </a:lnTo>
                <a:lnTo>
                  <a:pt x="4593" y="2160"/>
                </a:lnTo>
                <a:lnTo>
                  <a:pt x="4595" y="2160"/>
                </a:lnTo>
                <a:lnTo>
                  <a:pt x="4597" y="2157"/>
                </a:lnTo>
                <a:lnTo>
                  <a:pt x="4599" y="2157"/>
                </a:lnTo>
                <a:lnTo>
                  <a:pt x="4601" y="2157"/>
                </a:lnTo>
                <a:lnTo>
                  <a:pt x="4603" y="2157"/>
                </a:lnTo>
                <a:lnTo>
                  <a:pt x="4605" y="2151"/>
                </a:lnTo>
                <a:lnTo>
                  <a:pt x="4605" y="2147"/>
                </a:lnTo>
                <a:lnTo>
                  <a:pt x="4608" y="2145"/>
                </a:lnTo>
                <a:lnTo>
                  <a:pt x="4608" y="2143"/>
                </a:lnTo>
                <a:lnTo>
                  <a:pt x="4608" y="2141"/>
                </a:lnTo>
                <a:lnTo>
                  <a:pt x="4610" y="2143"/>
                </a:lnTo>
                <a:lnTo>
                  <a:pt x="4612" y="2145"/>
                </a:lnTo>
                <a:lnTo>
                  <a:pt x="4614" y="2149"/>
                </a:lnTo>
                <a:lnTo>
                  <a:pt x="4614" y="2151"/>
                </a:lnTo>
                <a:lnTo>
                  <a:pt x="4614" y="2155"/>
                </a:lnTo>
                <a:lnTo>
                  <a:pt x="4612" y="2160"/>
                </a:lnTo>
                <a:lnTo>
                  <a:pt x="4612" y="2162"/>
                </a:lnTo>
                <a:lnTo>
                  <a:pt x="4610" y="2164"/>
                </a:lnTo>
                <a:lnTo>
                  <a:pt x="4610" y="2166"/>
                </a:lnTo>
                <a:lnTo>
                  <a:pt x="4612" y="2166"/>
                </a:lnTo>
                <a:lnTo>
                  <a:pt x="4614" y="2166"/>
                </a:lnTo>
                <a:lnTo>
                  <a:pt x="4618" y="2164"/>
                </a:lnTo>
                <a:lnTo>
                  <a:pt x="4618" y="2164"/>
                </a:lnTo>
                <a:lnTo>
                  <a:pt x="4620" y="2164"/>
                </a:lnTo>
                <a:lnTo>
                  <a:pt x="4620" y="2164"/>
                </a:lnTo>
                <a:lnTo>
                  <a:pt x="4622" y="2162"/>
                </a:lnTo>
                <a:lnTo>
                  <a:pt x="4622" y="2162"/>
                </a:lnTo>
                <a:lnTo>
                  <a:pt x="4624" y="2160"/>
                </a:lnTo>
                <a:lnTo>
                  <a:pt x="4626" y="2162"/>
                </a:lnTo>
                <a:lnTo>
                  <a:pt x="4626" y="2162"/>
                </a:lnTo>
                <a:lnTo>
                  <a:pt x="4626" y="2162"/>
                </a:lnTo>
                <a:lnTo>
                  <a:pt x="4626" y="2164"/>
                </a:lnTo>
                <a:lnTo>
                  <a:pt x="4626" y="2166"/>
                </a:lnTo>
                <a:lnTo>
                  <a:pt x="4624" y="2164"/>
                </a:lnTo>
                <a:lnTo>
                  <a:pt x="4624" y="2164"/>
                </a:lnTo>
                <a:lnTo>
                  <a:pt x="4622" y="2164"/>
                </a:lnTo>
                <a:lnTo>
                  <a:pt x="4622" y="2164"/>
                </a:lnTo>
                <a:lnTo>
                  <a:pt x="4620" y="2164"/>
                </a:lnTo>
                <a:lnTo>
                  <a:pt x="4622" y="2166"/>
                </a:lnTo>
                <a:lnTo>
                  <a:pt x="4622" y="2166"/>
                </a:lnTo>
                <a:lnTo>
                  <a:pt x="4624" y="2168"/>
                </a:lnTo>
                <a:lnTo>
                  <a:pt x="4629" y="2172"/>
                </a:lnTo>
                <a:lnTo>
                  <a:pt x="4629" y="2172"/>
                </a:lnTo>
                <a:lnTo>
                  <a:pt x="4633" y="2176"/>
                </a:lnTo>
                <a:lnTo>
                  <a:pt x="4635" y="2183"/>
                </a:lnTo>
                <a:lnTo>
                  <a:pt x="4633" y="2183"/>
                </a:lnTo>
                <a:lnTo>
                  <a:pt x="4633" y="2187"/>
                </a:lnTo>
                <a:lnTo>
                  <a:pt x="4633" y="2189"/>
                </a:lnTo>
                <a:lnTo>
                  <a:pt x="4633" y="2189"/>
                </a:lnTo>
                <a:lnTo>
                  <a:pt x="4633" y="2191"/>
                </a:lnTo>
                <a:lnTo>
                  <a:pt x="4635" y="2193"/>
                </a:lnTo>
                <a:lnTo>
                  <a:pt x="4639" y="2197"/>
                </a:lnTo>
                <a:lnTo>
                  <a:pt x="4641" y="2201"/>
                </a:lnTo>
                <a:lnTo>
                  <a:pt x="4645" y="2206"/>
                </a:lnTo>
                <a:lnTo>
                  <a:pt x="4652" y="2206"/>
                </a:lnTo>
                <a:lnTo>
                  <a:pt x="4654" y="2208"/>
                </a:lnTo>
                <a:lnTo>
                  <a:pt x="4656" y="2210"/>
                </a:lnTo>
                <a:lnTo>
                  <a:pt x="4658" y="2210"/>
                </a:lnTo>
                <a:lnTo>
                  <a:pt x="4660" y="2210"/>
                </a:lnTo>
                <a:lnTo>
                  <a:pt x="4660" y="2208"/>
                </a:lnTo>
                <a:lnTo>
                  <a:pt x="4664" y="2210"/>
                </a:lnTo>
                <a:lnTo>
                  <a:pt x="4668" y="2210"/>
                </a:lnTo>
                <a:lnTo>
                  <a:pt x="4670" y="2210"/>
                </a:lnTo>
                <a:lnTo>
                  <a:pt x="4673" y="2210"/>
                </a:lnTo>
                <a:lnTo>
                  <a:pt x="4675" y="2212"/>
                </a:lnTo>
                <a:lnTo>
                  <a:pt x="4677" y="2214"/>
                </a:lnTo>
                <a:lnTo>
                  <a:pt x="4681" y="2214"/>
                </a:lnTo>
                <a:lnTo>
                  <a:pt x="4683" y="2216"/>
                </a:lnTo>
                <a:lnTo>
                  <a:pt x="4685" y="2216"/>
                </a:lnTo>
                <a:lnTo>
                  <a:pt x="4687" y="2218"/>
                </a:lnTo>
                <a:lnTo>
                  <a:pt x="4689" y="2216"/>
                </a:lnTo>
                <a:lnTo>
                  <a:pt x="4691" y="2216"/>
                </a:lnTo>
                <a:lnTo>
                  <a:pt x="4696" y="2212"/>
                </a:lnTo>
                <a:lnTo>
                  <a:pt x="4698" y="2210"/>
                </a:lnTo>
                <a:lnTo>
                  <a:pt x="4700" y="2210"/>
                </a:lnTo>
                <a:lnTo>
                  <a:pt x="4702" y="2210"/>
                </a:lnTo>
                <a:lnTo>
                  <a:pt x="4704" y="2208"/>
                </a:lnTo>
                <a:lnTo>
                  <a:pt x="4702" y="2208"/>
                </a:lnTo>
                <a:lnTo>
                  <a:pt x="4702" y="2208"/>
                </a:lnTo>
                <a:lnTo>
                  <a:pt x="4700" y="2206"/>
                </a:lnTo>
                <a:lnTo>
                  <a:pt x="4700" y="2206"/>
                </a:lnTo>
                <a:lnTo>
                  <a:pt x="4702" y="2206"/>
                </a:lnTo>
                <a:lnTo>
                  <a:pt x="4706" y="2201"/>
                </a:lnTo>
                <a:lnTo>
                  <a:pt x="4708" y="2204"/>
                </a:lnTo>
                <a:lnTo>
                  <a:pt x="4708" y="2204"/>
                </a:lnTo>
                <a:lnTo>
                  <a:pt x="4710" y="2206"/>
                </a:lnTo>
                <a:lnTo>
                  <a:pt x="4710" y="2208"/>
                </a:lnTo>
                <a:lnTo>
                  <a:pt x="4708" y="2208"/>
                </a:lnTo>
                <a:lnTo>
                  <a:pt x="4706" y="2210"/>
                </a:lnTo>
                <a:lnTo>
                  <a:pt x="4706" y="2210"/>
                </a:lnTo>
                <a:lnTo>
                  <a:pt x="4704" y="2210"/>
                </a:lnTo>
                <a:lnTo>
                  <a:pt x="4706" y="2212"/>
                </a:lnTo>
                <a:lnTo>
                  <a:pt x="4708" y="2212"/>
                </a:lnTo>
                <a:lnTo>
                  <a:pt x="4710" y="2210"/>
                </a:lnTo>
                <a:lnTo>
                  <a:pt x="4712" y="2210"/>
                </a:lnTo>
                <a:lnTo>
                  <a:pt x="4712" y="2208"/>
                </a:lnTo>
                <a:lnTo>
                  <a:pt x="4714" y="2208"/>
                </a:lnTo>
                <a:lnTo>
                  <a:pt x="4714" y="2208"/>
                </a:lnTo>
                <a:lnTo>
                  <a:pt x="4717" y="2210"/>
                </a:lnTo>
                <a:lnTo>
                  <a:pt x="4717" y="2210"/>
                </a:lnTo>
                <a:lnTo>
                  <a:pt x="4714" y="2212"/>
                </a:lnTo>
                <a:lnTo>
                  <a:pt x="4714" y="2212"/>
                </a:lnTo>
                <a:lnTo>
                  <a:pt x="4714" y="2214"/>
                </a:lnTo>
                <a:lnTo>
                  <a:pt x="4717" y="2214"/>
                </a:lnTo>
                <a:lnTo>
                  <a:pt x="4717" y="2216"/>
                </a:lnTo>
                <a:lnTo>
                  <a:pt x="4719" y="2216"/>
                </a:lnTo>
                <a:lnTo>
                  <a:pt x="4721" y="2216"/>
                </a:lnTo>
                <a:lnTo>
                  <a:pt x="4721" y="2216"/>
                </a:lnTo>
                <a:lnTo>
                  <a:pt x="4723" y="2218"/>
                </a:lnTo>
                <a:lnTo>
                  <a:pt x="4723" y="2218"/>
                </a:lnTo>
                <a:lnTo>
                  <a:pt x="4723" y="2218"/>
                </a:lnTo>
                <a:lnTo>
                  <a:pt x="4725" y="2218"/>
                </a:lnTo>
                <a:lnTo>
                  <a:pt x="4727" y="2220"/>
                </a:lnTo>
                <a:lnTo>
                  <a:pt x="4727" y="2222"/>
                </a:lnTo>
                <a:lnTo>
                  <a:pt x="4727" y="2222"/>
                </a:lnTo>
                <a:lnTo>
                  <a:pt x="4729" y="2222"/>
                </a:lnTo>
                <a:lnTo>
                  <a:pt x="4729" y="2222"/>
                </a:lnTo>
                <a:lnTo>
                  <a:pt x="4729" y="2222"/>
                </a:lnTo>
                <a:lnTo>
                  <a:pt x="4729" y="2220"/>
                </a:lnTo>
                <a:lnTo>
                  <a:pt x="4729" y="2218"/>
                </a:lnTo>
                <a:lnTo>
                  <a:pt x="4729" y="2218"/>
                </a:lnTo>
                <a:lnTo>
                  <a:pt x="4727" y="2218"/>
                </a:lnTo>
                <a:lnTo>
                  <a:pt x="4727" y="2218"/>
                </a:lnTo>
                <a:lnTo>
                  <a:pt x="4727" y="2218"/>
                </a:lnTo>
                <a:lnTo>
                  <a:pt x="4727" y="2216"/>
                </a:lnTo>
                <a:lnTo>
                  <a:pt x="4727" y="2216"/>
                </a:lnTo>
                <a:lnTo>
                  <a:pt x="4727" y="2216"/>
                </a:lnTo>
                <a:lnTo>
                  <a:pt x="4729" y="2216"/>
                </a:lnTo>
                <a:lnTo>
                  <a:pt x="4735" y="2216"/>
                </a:lnTo>
                <a:lnTo>
                  <a:pt x="4744" y="2208"/>
                </a:lnTo>
                <a:lnTo>
                  <a:pt x="4746" y="2206"/>
                </a:lnTo>
                <a:lnTo>
                  <a:pt x="4750" y="2204"/>
                </a:lnTo>
                <a:lnTo>
                  <a:pt x="4754" y="2201"/>
                </a:lnTo>
                <a:lnTo>
                  <a:pt x="4756" y="2201"/>
                </a:lnTo>
                <a:lnTo>
                  <a:pt x="4765" y="2201"/>
                </a:lnTo>
                <a:lnTo>
                  <a:pt x="4771" y="2201"/>
                </a:lnTo>
                <a:lnTo>
                  <a:pt x="4773" y="2199"/>
                </a:lnTo>
                <a:lnTo>
                  <a:pt x="4775" y="2199"/>
                </a:lnTo>
                <a:lnTo>
                  <a:pt x="4777" y="2197"/>
                </a:lnTo>
                <a:lnTo>
                  <a:pt x="4777" y="2197"/>
                </a:lnTo>
                <a:lnTo>
                  <a:pt x="4779" y="2197"/>
                </a:lnTo>
                <a:lnTo>
                  <a:pt x="4779" y="2195"/>
                </a:lnTo>
                <a:lnTo>
                  <a:pt x="4779" y="2193"/>
                </a:lnTo>
                <a:lnTo>
                  <a:pt x="4781" y="2191"/>
                </a:lnTo>
                <a:lnTo>
                  <a:pt x="4779" y="2189"/>
                </a:lnTo>
                <a:lnTo>
                  <a:pt x="4779" y="2185"/>
                </a:lnTo>
                <a:lnTo>
                  <a:pt x="4781" y="2183"/>
                </a:lnTo>
                <a:lnTo>
                  <a:pt x="4781" y="2180"/>
                </a:lnTo>
                <a:lnTo>
                  <a:pt x="4781" y="2176"/>
                </a:lnTo>
                <a:lnTo>
                  <a:pt x="4784" y="2172"/>
                </a:lnTo>
                <a:lnTo>
                  <a:pt x="4784" y="2170"/>
                </a:lnTo>
                <a:lnTo>
                  <a:pt x="4784" y="2168"/>
                </a:lnTo>
                <a:lnTo>
                  <a:pt x="4786" y="2166"/>
                </a:lnTo>
                <a:lnTo>
                  <a:pt x="4786" y="2164"/>
                </a:lnTo>
                <a:lnTo>
                  <a:pt x="4790" y="2157"/>
                </a:lnTo>
                <a:lnTo>
                  <a:pt x="4790" y="2157"/>
                </a:lnTo>
                <a:lnTo>
                  <a:pt x="4790" y="2157"/>
                </a:lnTo>
                <a:lnTo>
                  <a:pt x="4792" y="2157"/>
                </a:lnTo>
                <a:lnTo>
                  <a:pt x="4792" y="2157"/>
                </a:lnTo>
                <a:lnTo>
                  <a:pt x="4792" y="2157"/>
                </a:lnTo>
                <a:lnTo>
                  <a:pt x="4790" y="2155"/>
                </a:lnTo>
                <a:lnTo>
                  <a:pt x="4790" y="2155"/>
                </a:lnTo>
                <a:lnTo>
                  <a:pt x="4792" y="2155"/>
                </a:lnTo>
                <a:lnTo>
                  <a:pt x="4792" y="2155"/>
                </a:lnTo>
                <a:lnTo>
                  <a:pt x="4792" y="2155"/>
                </a:lnTo>
                <a:lnTo>
                  <a:pt x="4792" y="2155"/>
                </a:lnTo>
                <a:lnTo>
                  <a:pt x="4792" y="2153"/>
                </a:lnTo>
                <a:lnTo>
                  <a:pt x="4792" y="2151"/>
                </a:lnTo>
                <a:lnTo>
                  <a:pt x="4794" y="2147"/>
                </a:lnTo>
                <a:lnTo>
                  <a:pt x="4794" y="2145"/>
                </a:lnTo>
                <a:lnTo>
                  <a:pt x="4794" y="2143"/>
                </a:lnTo>
                <a:lnTo>
                  <a:pt x="4796" y="2141"/>
                </a:lnTo>
                <a:lnTo>
                  <a:pt x="4798" y="2139"/>
                </a:lnTo>
                <a:lnTo>
                  <a:pt x="4798" y="2139"/>
                </a:lnTo>
                <a:lnTo>
                  <a:pt x="4796" y="2139"/>
                </a:lnTo>
                <a:lnTo>
                  <a:pt x="4798" y="2139"/>
                </a:lnTo>
                <a:lnTo>
                  <a:pt x="4798" y="2139"/>
                </a:lnTo>
                <a:lnTo>
                  <a:pt x="4798" y="2139"/>
                </a:lnTo>
                <a:lnTo>
                  <a:pt x="4800" y="2136"/>
                </a:lnTo>
                <a:lnTo>
                  <a:pt x="4800" y="2136"/>
                </a:lnTo>
                <a:lnTo>
                  <a:pt x="4800" y="2134"/>
                </a:lnTo>
                <a:lnTo>
                  <a:pt x="4800" y="2132"/>
                </a:lnTo>
                <a:lnTo>
                  <a:pt x="4800" y="2132"/>
                </a:lnTo>
                <a:lnTo>
                  <a:pt x="4802" y="2130"/>
                </a:lnTo>
                <a:lnTo>
                  <a:pt x="4802" y="2128"/>
                </a:lnTo>
                <a:lnTo>
                  <a:pt x="4802" y="2128"/>
                </a:lnTo>
                <a:lnTo>
                  <a:pt x="4802" y="2128"/>
                </a:lnTo>
                <a:lnTo>
                  <a:pt x="4805" y="2126"/>
                </a:lnTo>
                <a:lnTo>
                  <a:pt x="4805" y="2124"/>
                </a:lnTo>
                <a:lnTo>
                  <a:pt x="4807" y="2122"/>
                </a:lnTo>
                <a:lnTo>
                  <a:pt x="4809" y="2120"/>
                </a:lnTo>
                <a:lnTo>
                  <a:pt x="4813" y="2120"/>
                </a:lnTo>
                <a:lnTo>
                  <a:pt x="4813" y="2118"/>
                </a:lnTo>
                <a:lnTo>
                  <a:pt x="4811" y="2118"/>
                </a:lnTo>
                <a:lnTo>
                  <a:pt x="4811" y="2118"/>
                </a:lnTo>
                <a:lnTo>
                  <a:pt x="4813" y="2118"/>
                </a:lnTo>
                <a:lnTo>
                  <a:pt x="4813" y="2115"/>
                </a:lnTo>
                <a:lnTo>
                  <a:pt x="4815" y="2115"/>
                </a:lnTo>
                <a:lnTo>
                  <a:pt x="4817" y="2113"/>
                </a:lnTo>
                <a:lnTo>
                  <a:pt x="4817" y="2111"/>
                </a:lnTo>
                <a:lnTo>
                  <a:pt x="4817" y="2111"/>
                </a:lnTo>
                <a:lnTo>
                  <a:pt x="4817" y="2107"/>
                </a:lnTo>
                <a:lnTo>
                  <a:pt x="4821" y="2103"/>
                </a:lnTo>
                <a:lnTo>
                  <a:pt x="4823" y="2097"/>
                </a:lnTo>
                <a:lnTo>
                  <a:pt x="4823" y="2095"/>
                </a:lnTo>
                <a:lnTo>
                  <a:pt x="4825" y="2092"/>
                </a:lnTo>
                <a:lnTo>
                  <a:pt x="4825" y="2088"/>
                </a:lnTo>
                <a:lnTo>
                  <a:pt x="4825" y="2086"/>
                </a:lnTo>
                <a:lnTo>
                  <a:pt x="4825" y="2084"/>
                </a:lnTo>
                <a:lnTo>
                  <a:pt x="4828" y="2078"/>
                </a:lnTo>
                <a:lnTo>
                  <a:pt x="4828" y="2076"/>
                </a:lnTo>
                <a:lnTo>
                  <a:pt x="4828" y="2074"/>
                </a:lnTo>
                <a:lnTo>
                  <a:pt x="4830" y="2067"/>
                </a:lnTo>
                <a:lnTo>
                  <a:pt x="4830" y="2063"/>
                </a:lnTo>
                <a:lnTo>
                  <a:pt x="4832" y="2061"/>
                </a:lnTo>
                <a:lnTo>
                  <a:pt x="4834" y="2057"/>
                </a:lnTo>
                <a:lnTo>
                  <a:pt x="4834" y="2055"/>
                </a:lnTo>
                <a:lnTo>
                  <a:pt x="4832" y="2053"/>
                </a:lnTo>
                <a:lnTo>
                  <a:pt x="4832" y="2048"/>
                </a:lnTo>
                <a:close/>
                <a:moveTo>
                  <a:pt x="4840" y="1795"/>
                </a:moveTo>
                <a:lnTo>
                  <a:pt x="4840" y="1795"/>
                </a:lnTo>
                <a:lnTo>
                  <a:pt x="4838" y="1795"/>
                </a:lnTo>
                <a:lnTo>
                  <a:pt x="4840" y="1795"/>
                </a:lnTo>
                <a:lnTo>
                  <a:pt x="4840" y="1795"/>
                </a:lnTo>
                <a:lnTo>
                  <a:pt x="4840" y="1797"/>
                </a:lnTo>
                <a:lnTo>
                  <a:pt x="4842" y="1795"/>
                </a:lnTo>
                <a:lnTo>
                  <a:pt x="4842" y="1795"/>
                </a:lnTo>
                <a:lnTo>
                  <a:pt x="4842" y="1795"/>
                </a:lnTo>
                <a:lnTo>
                  <a:pt x="4842" y="1795"/>
                </a:lnTo>
                <a:lnTo>
                  <a:pt x="4840" y="1795"/>
                </a:lnTo>
                <a:close/>
                <a:moveTo>
                  <a:pt x="4834" y="1690"/>
                </a:moveTo>
                <a:lnTo>
                  <a:pt x="4834" y="1690"/>
                </a:lnTo>
                <a:lnTo>
                  <a:pt x="4832" y="1690"/>
                </a:lnTo>
                <a:lnTo>
                  <a:pt x="4834" y="1690"/>
                </a:lnTo>
                <a:lnTo>
                  <a:pt x="4834" y="1690"/>
                </a:lnTo>
                <a:lnTo>
                  <a:pt x="4834" y="1690"/>
                </a:lnTo>
                <a:close/>
                <a:moveTo>
                  <a:pt x="5192" y="1747"/>
                </a:moveTo>
                <a:lnTo>
                  <a:pt x="5192" y="1747"/>
                </a:lnTo>
                <a:lnTo>
                  <a:pt x="5192" y="1747"/>
                </a:lnTo>
                <a:lnTo>
                  <a:pt x="5192" y="1747"/>
                </a:lnTo>
                <a:lnTo>
                  <a:pt x="5192" y="1747"/>
                </a:lnTo>
                <a:lnTo>
                  <a:pt x="5192" y="1747"/>
                </a:lnTo>
                <a:close/>
                <a:moveTo>
                  <a:pt x="4840" y="870"/>
                </a:moveTo>
                <a:lnTo>
                  <a:pt x="4842" y="868"/>
                </a:lnTo>
                <a:lnTo>
                  <a:pt x="4842" y="868"/>
                </a:lnTo>
                <a:lnTo>
                  <a:pt x="4842" y="868"/>
                </a:lnTo>
                <a:lnTo>
                  <a:pt x="4840" y="868"/>
                </a:lnTo>
                <a:lnTo>
                  <a:pt x="4840" y="868"/>
                </a:lnTo>
                <a:lnTo>
                  <a:pt x="4838" y="870"/>
                </a:lnTo>
                <a:lnTo>
                  <a:pt x="4838" y="870"/>
                </a:lnTo>
                <a:lnTo>
                  <a:pt x="4840" y="870"/>
                </a:lnTo>
                <a:lnTo>
                  <a:pt x="4840" y="870"/>
                </a:lnTo>
                <a:close/>
                <a:moveTo>
                  <a:pt x="4832" y="1797"/>
                </a:moveTo>
                <a:lnTo>
                  <a:pt x="4830" y="1795"/>
                </a:lnTo>
                <a:lnTo>
                  <a:pt x="4828" y="1795"/>
                </a:lnTo>
                <a:lnTo>
                  <a:pt x="4828" y="1795"/>
                </a:lnTo>
                <a:lnTo>
                  <a:pt x="4828" y="1795"/>
                </a:lnTo>
                <a:lnTo>
                  <a:pt x="4830" y="1797"/>
                </a:lnTo>
                <a:lnTo>
                  <a:pt x="4828" y="1797"/>
                </a:lnTo>
                <a:lnTo>
                  <a:pt x="4830" y="1797"/>
                </a:lnTo>
                <a:lnTo>
                  <a:pt x="4830" y="1797"/>
                </a:lnTo>
                <a:lnTo>
                  <a:pt x="4832" y="1799"/>
                </a:lnTo>
                <a:lnTo>
                  <a:pt x="4832" y="1799"/>
                </a:lnTo>
                <a:lnTo>
                  <a:pt x="4834" y="1799"/>
                </a:lnTo>
                <a:lnTo>
                  <a:pt x="4836" y="1799"/>
                </a:lnTo>
                <a:lnTo>
                  <a:pt x="4834" y="1797"/>
                </a:lnTo>
                <a:lnTo>
                  <a:pt x="4832" y="1797"/>
                </a:lnTo>
                <a:close/>
                <a:moveTo>
                  <a:pt x="4371" y="1638"/>
                </a:moveTo>
                <a:lnTo>
                  <a:pt x="4371" y="1638"/>
                </a:lnTo>
                <a:lnTo>
                  <a:pt x="4371" y="1640"/>
                </a:lnTo>
                <a:lnTo>
                  <a:pt x="4371" y="1640"/>
                </a:lnTo>
                <a:lnTo>
                  <a:pt x="4371" y="1638"/>
                </a:lnTo>
                <a:lnTo>
                  <a:pt x="4371" y="1638"/>
                </a:lnTo>
                <a:lnTo>
                  <a:pt x="4373" y="1638"/>
                </a:lnTo>
                <a:lnTo>
                  <a:pt x="4373" y="1638"/>
                </a:lnTo>
                <a:lnTo>
                  <a:pt x="4373" y="1638"/>
                </a:lnTo>
                <a:lnTo>
                  <a:pt x="4373" y="1638"/>
                </a:lnTo>
                <a:lnTo>
                  <a:pt x="4373" y="1638"/>
                </a:lnTo>
                <a:lnTo>
                  <a:pt x="4371" y="1638"/>
                </a:lnTo>
                <a:close/>
                <a:moveTo>
                  <a:pt x="4580" y="1830"/>
                </a:moveTo>
                <a:lnTo>
                  <a:pt x="4580" y="1830"/>
                </a:lnTo>
                <a:lnTo>
                  <a:pt x="4580" y="1830"/>
                </a:lnTo>
                <a:lnTo>
                  <a:pt x="4580" y="1830"/>
                </a:lnTo>
                <a:lnTo>
                  <a:pt x="4580" y="1830"/>
                </a:lnTo>
                <a:lnTo>
                  <a:pt x="4582" y="1830"/>
                </a:lnTo>
                <a:lnTo>
                  <a:pt x="4582" y="1830"/>
                </a:lnTo>
                <a:lnTo>
                  <a:pt x="4582" y="1828"/>
                </a:lnTo>
                <a:lnTo>
                  <a:pt x="4580" y="1828"/>
                </a:lnTo>
                <a:lnTo>
                  <a:pt x="4580" y="1830"/>
                </a:lnTo>
                <a:close/>
                <a:moveTo>
                  <a:pt x="4830" y="2036"/>
                </a:moveTo>
                <a:lnTo>
                  <a:pt x="4830" y="2038"/>
                </a:lnTo>
                <a:lnTo>
                  <a:pt x="4830" y="2040"/>
                </a:lnTo>
                <a:lnTo>
                  <a:pt x="4832" y="2040"/>
                </a:lnTo>
                <a:lnTo>
                  <a:pt x="4832" y="2036"/>
                </a:lnTo>
                <a:lnTo>
                  <a:pt x="4832" y="2034"/>
                </a:lnTo>
                <a:lnTo>
                  <a:pt x="4830" y="2034"/>
                </a:lnTo>
                <a:lnTo>
                  <a:pt x="4830" y="2036"/>
                </a:lnTo>
                <a:close/>
                <a:moveTo>
                  <a:pt x="4830" y="2030"/>
                </a:moveTo>
                <a:lnTo>
                  <a:pt x="4830" y="2030"/>
                </a:lnTo>
                <a:lnTo>
                  <a:pt x="4830" y="2030"/>
                </a:lnTo>
                <a:lnTo>
                  <a:pt x="4830" y="2032"/>
                </a:lnTo>
                <a:lnTo>
                  <a:pt x="4830" y="2034"/>
                </a:lnTo>
                <a:lnTo>
                  <a:pt x="4830" y="2034"/>
                </a:lnTo>
                <a:lnTo>
                  <a:pt x="4830" y="2032"/>
                </a:lnTo>
                <a:lnTo>
                  <a:pt x="4832" y="2030"/>
                </a:lnTo>
                <a:lnTo>
                  <a:pt x="4830" y="2030"/>
                </a:lnTo>
                <a:close/>
                <a:moveTo>
                  <a:pt x="4310" y="1583"/>
                </a:moveTo>
                <a:lnTo>
                  <a:pt x="4310" y="1583"/>
                </a:lnTo>
                <a:lnTo>
                  <a:pt x="4312" y="1585"/>
                </a:lnTo>
                <a:lnTo>
                  <a:pt x="4312" y="1583"/>
                </a:lnTo>
                <a:lnTo>
                  <a:pt x="4312" y="1583"/>
                </a:lnTo>
                <a:lnTo>
                  <a:pt x="4312" y="1581"/>
                </a:lnTo>
                <a:lnTo>
                  <a:pt x="4310" y="1581"/>
                </a:lnTo>
                <a:lnTo>
                  <a:pt x="4310" y="1583"/>
                </a:lnTo>
                <a:close/>
                <a:moveTo>
                  <a:pt x="4300" y="1753"/>
                </a:moveTo>
                <a:lnTo>
                  <a:pt x="4300" y="1751"/>
                </a:lnTo>
                <a:lnTo>
                  <a:pt x="4297" y="1751"/>
                </a:lnTo>
                <a:lnTo>
                  <a:pt x="4297" y="1751"/>
                </a:lnTo>
                <a:lnTo>
                  <a:pt x="4293" y="1749"/>
                </a:lnTo>
                <a:lnTo>
                  <a:pt x="4293" y="1749"/>
                </a:lnTo>
                <a:lnTo>
                  <a:pt x="4291" y="1751"/>
                </a:lnTo>
                <a:lnTo>
                  <a:pt x="4289" y="1753"/>
                </a:lnTo>
                <a:lnTo>
                  <a:pt x="4289" y="1755"/>
                </a:lnTo>
                <a:lnTo>
                  <a:pt x="4289" y="1757"/>
                </a:lnTo>
                <a:lnTo>
                  <a:pt x="4289" y="1757"/>
                </a:lnTo>
                <a:lnTo>
                  <a:pt x="4287" y="1757"/>
                </a:lnTo>
                <a:lnTo>
                  <a:pt x="4287" y="1757"/>
                </a:lnTo>
                <a:lnTo>
                  <a:pt x="4287" y="1757"/>
                </a:lnTo>
                <a:lnTo>
                  <a:pt x="4287" y="1759"/>
                </a:lnTo>
                <a:lnTo>
                  <a:pt x="4289" y="1759"/>
                </a:lnTo>
                <a:lnTo>
                  <a:pt x="4291" y="1759"/>
                </a:lnTo>
                <a:lnTo>
                  <a:pt x="4293" y="1759"/>
                </a:lnTo>
                <a:lnTo>
                  <a:pt x="4293" y="1759"/>
                </a:lnTo>
                <a:lnTo>
                  <a:pt x="4297" y="1759"/>
                </a:lnTo>
                <a:lnTo>
                  <a:pt x="4295" y="1759"/>
                </a:lnTo>
                <a:lnTo>
                  <a:pt x="4295" y="1759"/>
                </a:lnTo>
                <a:lnTo>
                  <a:pt x="4297" y="1755"/>
                </a:lnTo>
                <a:lnTo>
                  <a:pt x="4300" y="1753"/>
                </a:lnTo>
                <a:close/>
                <a:moveTo>
                  <a:pt x="4281" y="1757"/>
                </a:moveTo>
                <a:lnTo>
                  <a:pt x="4281" y="1757"/>
                </a:lnTo>
                <a:lnTo>
                  <a:pt x="4283" y="1757"/>
                </a:lnTo>
                <a:lnTo>
                  <a:pt x="4283" y="1757"/>
                </a:lnTo>
                <a:lnTo>
                  <a:pt x="4283" y="1757"/>
                </a:lnTo>
                <a:lnTo>
                  <a:pt x="4283" y="1755"/>
                </a:lnTo>
                <a:lnTo>
                  <a:pt x="4281" y="1757"/>
                </a:lnTo>
                <a:lnTo>
                  <a:pt x="4281" y="1757"/>
                </a:lnTo>
                <a:close/>
                <a:moveTo>
                  <a:pt x="4295" y="1679"/>
                </a:moveTo>
                <a:lnTo>
                  <a:pt x="4293" y="1679"/>
                </a:lnTo>
                <a:lnTo>
                  <a:pt x="4293" y="1682"/>
                </a:lnTo>
                <a:lnTo>
                  <a:pt x="4293" y="1684"/>
                </a:lnTo>
                <a:lnTo>
                  <a:pt x="4295" y="1682"/>
                </a:lnTo>
                <a:lnTo>
                  <a:pt x="4295" y="1679"/>
                </a:lnTo>
                <a:close/>
                <a:moveTo>
                  <a:pt x="4285" y="1753"/>
                </a:moveTo>
                <a:lnTo>
                  <a:pt x="4283" y="1751"/>
                </a:lnTo>
                <a:lnTo>
                  <a:pt x="4281" y="1749"/>
                </a:lnTo>
                <a:lnTo>
                  <a:pt x="4281" y="1749"/>
                </a:lnTo>
                <a:lnTo>
                  <a:pt x="4279" y="1749"/>
                </a:lnTo>
                <a:lnTo>
                  <a:pt x="4277" y="1747"/>
                </a:lnTo>
                <a:lnTo>
                  <a:pt x="4277" y="1747"/>
                </a:lnTo>
                <a:lnTo>
                  <a:pt x="4274" y="1749"/>
                </a:lnTo>
                <a:lnTo>
                  <a:pt x="4272" y="1749"/>
                </a:lnTo>
                <a:lnTo>
                  <a:pt x="4272" y="1749"/>
                </a:lnTo>
                <a:lnTo>
                  <a:pt x="4268" y="1749"/>
                </a:lnTo>
                <a:lnTo>
                  <a:pt x="4266" y="1749"/>
                </a:lnTo>
                <a:lnTo>
                  <a:pt x="4266" y="1749"/>
                </a:lnTo>
                <a:lnTo>
                  <a:pt x="4266" y="1749"/>
                </a:lnTo>
                <a:lnTo>
                  <a:pt x="4266" y="1749"/>
                </a:lnTo>
                <a:lnTo>
                  <a:pt x="4266" y="1751"/>
                </a:lnTo>
                <a:lnTo>
                  <a:pt x="4268" y="1751"/>
                </a:lnTo>
                <a:lnTo>
                  <a:pt x="4268" y="1751"/>
                </a:lnTo>
                <a:lnTo>
                  <a:pt x="4270" y="1753"/>
                </a:lnTo>
                <a:lnTo>
                  <a:pt x="4272" y="1753"/>
                </a:lnTo>
                <a:lnTo>
                  <a:pt x="4272" y="1753"/>
                </a:lnTo>
                <a:lnTo>
                  <a:pt x="4274" y="1755"/>
                </a:lnTo>
                <a:lnTo>
                  <a:pt x="4274" y="1755"/>
                </a:lnTo>
                <a:lnTo>
                  <a:pt x="4277" y="1757"/>
                </a:lnTo>
                <a:lnTo>
                  <a:pt x="4277" y="1757"/>
                </a:lnTo>
                <a:lnTo>
                  <a:pt x="4274" y="1759"/>
                </a:lnTo>
                <a:lnTo>
                  <a:pt x="4277" y="1759"/>
                </a:lnTo>
                <a:lnTo>
                  <a:pt x="4277" y="1759"/>
                </a:lnTo>
                <a:lnTo>
                  <a:pt x="4277" y="1759"/>
                </a:lnTo>
                <a:lnTo>
                  <a:pt x="4277" y="1757"/>
                </a:lnTo>
                <a:lnTo>
                  <a:pt x="4277" y="1757"/>
                </a:lnTo>
                <a:lnTo>
                  <a:pt x="4279" y="1755"/>
                </a:lnTo>
                <a:lnTo>
                  <a:pt x="4279" y="1755"/>
                </a:lnTo>
                <a:lnTo>
                  <a:pt x="4283" y="1753"/>
                </a:lnTo>
                <a:lnTo>
                  <a:pt x="4283" y="1753"/>
                </a:lnTo>
                <a:lnTo>
                  <a:pt x="4285" y="1753"/>
                </a:lnTo>
                <a:close/>
                <a:moveTo>
                  <a:pt x="4291" y="1677"/>
                </a:moveTo>
                <a:lnTo>
                  <a:pt x="4289" y="1679"/>
                </a:lnTo>
                <a:lnTo>
                  <a:pt x="4289" y="1682"/>
                </a:lnTo>
                <a:lnTo>
                  <a:pt x="4289" y="1684"/>
                </a:lnTo>
                <a:lnTo>
                  <a:pt x="4289" y="1684"/>
                </a:lnTo>
                <a:lnTo>
                  <a:pt x="4289" y="1686"/>
                </a:lnTo>
                <a:lnTo>
                  <a:pt x="4289" y="1688"/>
                </a:lnTo>
                <a:lnTo>
                  <a:pt x="4289" y="1690"/>
                </a:lnTo>
                <a:lnTo>
                  <a:pt x="4293" y="1686"/>
                </a:lnTo>
                <a:lnTo>
                  <a:pt x="4293" y="1686"/>
                </a:lnTo>
                <a:lnTo>
                  <a:pt x="4293" y="1686"/>
                </a:lnTo>
                <a:lnTo>
                  <a:pt x="4293" y="1684"/>
                </a:lnTo>
                <a:lnTo>
                  <a:pt x="4293" y="1682"/>
                </a:lnTo>
                <a:lnTo>
                  <a:pt x="4293" y="1682"/>
                </a:lnTo>
                <a:lnTo>
                  <a:pt x="4293" y="1682"/>
                </a:lnTo>
                <a:lnTo>
                  <a:pt x="4291" y="1679"/>
                </a:lnTo>
                <a:lnTo>
                  <a:pt x="4291" y="1677"/>
                </a:lnTo>
                <a:lnTo>
                  <a:pt x="4291" y="1677"/>
                </a:lnTo>
                <a:close/>
                <a:moveTo>
                  <a:pt x="4304" y="1526"/>
                </a:moveTo>
                <a:lnTo>
                  <a:pt x="4304" y="1528"/>
                </a:lnTo>
                <a:lnTo>
                  <a:pt x="4304" y="1528"/>
                </a:lnTo>
                <a:lnTo>
                  <a:pt x="4304" y="1528"/>
                </a:lnTo>
                <a:lnTo>
                  <a:pt x="4306" y="1528"/>
                </a:lnTo>
                <a:lnTo>
                  <a:pt x="4306" y="1526"/>
                </a:lnTo>
                <a:lnTo>
                  <a:pt x="4306" y="1526"/>
                </a:lnTo>
                <a:lnTo>
                  <a:pt x="4306" y="1526"/>
                </a:lnTo>
                <a:lnTo>
                  <a:pt x="4306" y="1526"/>
                </a:lnTo>
                <a:lnTo>
                  <a:pt x="4304" y="1526"/>
                </a:lnTo>
                <a:close/>
                <a:moveTo>
                  <a:pt x="4314" y="1575"/>
                </a:moveTo>
                <a:lnTo>
                  <a:pt x="4316" y="1573"/>
                </a:lnTo>
                <a:lnTo>
                  <a:pt x="4316" y="1573"/>
                </a:lnTo>
                <a:lnTo>
                  <a:pt x="4316" y="1570"/>
                </a:lnTo>
                <a:lnTo>
                  <a:pt x="4314" y="1570"/>
                </a:lnTo>
                <a:lnTo>
                  <a:pt x="4312" y="1570"/>
                </a:lnTo>
                <a:lnTo>
                  <a:pt x="4312" y="1570"/>
                </a:lnTo>
                <a:lnTo>
                  <a:pt x="4312" y="1570"/>
                </a:lnTo>
                <a:lnTo>
                  <a:pt x="4312" y="1573"/>
                </a:lnTo>
                <a:lnTo>
                  <a:pt x="4314" y="1575"/>
                </a:lnTo>
                <a:close/>
                <a:moveTo>
                  <a:pt x="4306" y="1512"/>
                </a:moveTo>
                <a:lnTo>
                  <a:pt x="4306" y="1512"/>
                </a:lnTo>
                <a:lnTo>
                  <a:pt x="4306" y="1514"/>
                </a:lnTo>
                <a:lnTo>
                  <a:pt x="4308" y="1514"/>
                </a:lnTo>
                <a:lnTo>
                  <a:pt x="4308" y="1512"/>
                </a:lnTo>
                <a:lnTo>
                  <a:pt x="4308" y="1512"/>
                </a:lnTo>
                <a:lnTo>
                  <a:pt x="4306" y="1512"/>
                </a:lnTo>
                <a:close/>
                <a:moveTo>
                  <a:pt x="4302" y="1516"/>
                </a:moveTo>
                <a:lnTo>
                  <a:pt x="4302" y="1516"/>
                </a:lnTo>
                <a:lnTo>
                  <a:pt x="4302" y="1518"/>
                </a:lnTo>
                <a:lnTo>
                  <a:pt x="4304" y="1518"/>
                </a:lnTo>
                <a:lnTo>
                  <a:pt x="4304" y="1518"/>
                </a:lnTo>
                <a:lnTo>
                  <a:pt x="4304" y="1516"/>
                </a:lnTo>
                <a:lnTo>
                  <a:pt x="4302" y="1516"/>
                </a:lnTo>
                <a:close/>
                <a:moveTo>
                  <a:pt x="4184" y="1587"/>
                </a:moveTo>
                <a:lnTo>
                  <a:pt x="4184" y="1589"/>
                </a:lnTo>
                <a:lnTo>
                  <a:pt x="4184" y="1589"/>
                </a:lnTo>
                <a:lnTo>
                  <a:pt x="4184" y="1589"/>
                </a:lnTo>
                <a:lnTo>
                  <a:pt x="4184" y="1587"/>
                </a:lnTo>
                <a:lnTo>
                  <a:pt x="4184" y="1587"/>
                </a:lnTo>
                <a:close/>
                <a:moveTo>
                  <a:pt x="4605" y="2166"/>
                </a:moveTo>
                <a:lnTo>
                  <a:pt x="4605" y="2168"/>
                </a:lnTo>
                <a:lnTo>
                  <a:pt x="4601" y="2166"/>
                </a:lnTo>
                <a:lnTo>
                  <a:pt x="4601" y="2166"/>
                </a:lnTo>
                <a:lnTo>
                  <a:pt x="4601" y="2166"/>
                </a:lnTo>
                <a:lnTo>
                  <a:pt x="4601" y="2166"/>
                </a:lnTo>
                <a:lnTo>
                  <a:pt x="4599" y="2164"/>
                </a:lnTo>
                <a:lnTo>
                  <a:pt x="4597" y="2164"/>
                </a:lnTo>
                <a:lnTo>
                  <a:pt x="4593" y="2166"/>
                </a:lnTo>
                <a:lnTo>
                  <a:pt x="4587" y="2168"/>
                </a:lnTo>
                <a:lnTo>
                  <a:pt x="4587" y="2168"/>
                </a:lnTo>
                <a:lnTo>
                  <a:pt x="4587" y="2170"/>
                </a:lnTo>
                <a:lnTo>
                  <a:pt x="4587" y="2170"/>
                </a:lnTo>
                <a:lnTo>
                  <a:pt x="4589" y="2172"/>
                </a:lnTo>
                <a:lnTo>
                  <a:pt x="4591" y="2172"/>
                </a:lnTo>
                <a:lnTo>
                  <a:pt x="4593" y="2172"/>
                </a:lnTo>
                <a:lnTo>
                  <a:pt x="4595" y="2172"/>
                </a:lnTo>
                <a:lnTo>
                  <a:pt x="4595" y="2170"/>
                </a:lnTo>
                <a:lnTo>
                  <a:pt x="4597" y="2172"/>
                </a:lnTo>
                <a:lnTo>
                  <a:pt x="4599" y="2172"/>
                </a:lnTo>
                <a:lnTo>
                  <a:pt x="4601" y="2172"/>
                </a:lnTo>
                <a:lnTo>
                  <a:pt x="4601" y="2170"/>
                </a:lnTo>
                <a:lnTo>
                  <a:pt x="4601" y="2170"/>
                </a:lnTo>
                <a:lnTo>
                  <a:pt x="4605" y="2170"/>
                </a:lnTo>
                <a:lnTo>
                  <a:pt x="4608" y="2170"/>
                </a:lnTo>
                <a:lnTo>
                  <a:pt x="4608" y="2170"/>
                </a:lnTo>
                <a:lnTo>
                  <a:pt x="4610" y="2168"/>
                </a:lnTo>
                <a:lnTo>
                  <a:pt x="4608" y="2168"/>
                </a:lnTo>
                <a:lnTo>
                  <a:pt x="4605" y="2166"/>
                </a:lnTo>
                <a:close/>
                <a:moveTo>
                  <a:pt x="4184" y="1654"/>
                </a:moveTo>
                <a:lnTo>
                  <a:pt x="4184" y="1654"/>
                </a:lnTo>
                <a:lnTo>
                  <a:pt x="4186" y="1654"/>
                </a:lnTo>
                <a:lnTo>
                  <a:pt x="4186" y="1654"/>
                </a:lnTo>
                <a:lnTo>
                  <a:pt x="4184" y="1654"/>
                </a:lnTo>
                <a:lnTo>
                  <a:pt x="4184" y="1654"/>
                </a:lnTo>
                <a:close/>
                <a:moveTo>
                  <a:pt x="4279" y="1935"/>
                </a:moveTo>
                <a:lnTo>
                  <a:pt x="4279" y="1935"/>
                </a:lnTo>
                <a:lnTo>
                  <a:pt x="4279" y="1935"/>
                </a:lnTo>
                <a:lnTo>
                  <a:pt x="4281" y="1933"/>
                </a:lnTo>
                <a:lnTo>
                  <a:pt x="4281" y="1933"/>
                </a:lnTo>
                <a:lnTo>
                  <a:pt x="4281" y="1931"/>
                </a:lnTo>
                <a:lnTo>
                  <a:pt x="4279" y="1933"/>
                </a:lnTo>
                <a:lnTo>
                  <a:pt x="4279" y="1935"/>
                </a:lnTo>
                <a:close/>
                <a:moveTo>
                  <a:pt x="4195" y="1646"/>
                </a:moveTo>
                <a:lnTo>
                  <a:pt x="4193" y="1646"/>
                </a:lnTo>
                <a:lnTo>
                  <a:pt x="4193" y="1646"/>
                </a:lnTo>
                <a:lnTo>
                  <a:pt x="4193" y="1648"/>
                </a:lnTo>
                <a:lnTo>
                  <a:pt x="4193" y="1650"/>
                </a:lnTo>
                <a:lnTo>
                  <a:pt x="4195" y="1650"/>
                </a:lnTo>
                <a:lnTo>
                  <a:pt x="4197" y="1648"/>
                </a:lnTo>
                <a:lnTo>
                  <a:pt x="4197" y="1648"/>
                </a:lnTo>
                <a:lnTo>
                  <a:pt x="4197" y="1648"/>
                </a:lnTo>
                <a:lnTo>
                  <a:pt x="4197" y="1646"/>
                </a:lnTo>
                <a:lnTo>
                  <a:pt x="4197" y="1646"/>
                </a:lnTo>
                <a:lnTo>
                  <a:pt x="4195" y="1646"/>
                </a:lnTo>
                <a:close/>
                <a:moveTo>
                  <a:pt x="4247" y="2013"/>
                </a:moveTo>
                <a:lnTo>
                  <a:pt x="4247" y="2011"/>
                </a:lnTo>
                <a:lnTo>
                  <a:pt x="4247" y="2011"/>
                </a:lnTo>
                <a:lnTo>
                  <a:pt x="4245" y="2006"/>
                </a:lnTo>
                <a:lnTo>
                  <a:pt x="4243" y="2006"/>
                </a:lnTo>
                <a:lnTo>
                  <a:pt x="4243" y="2006"/>
                </a:lnTo>
                <a:lnTo>
                  <a:pt x="4245" y="2009"/>
                </a:lnTo>
                <a:lnTo>
                  <a:pt x="4247" y="2015"/>
                </a:lnTo>
                <a:lnTo>
                  <a:pt x="4247" y="2013"/>
                </a:lnTo>
                <a:lnTo>
                  <a:pt x="4247" y="2013"/>
                </a:lnTo>
                <a:lnTo>
                  <a:pt x="4247" y="2013"/>
                </a:lnTo>
                <a:close/>
                <a:moveTo>
                  <a:pt x="4239" y="1713"/>
                </a:moveTo>
                <a:lnTo>
                  <a:pt x="4239" y="1715"/>
                </a:lnTo>
                <a:lnTo>
                  <a:pt x="4239" y="1715"/>
                </a:lnTo>
                <a:lnTo>
                  <a:pt x="4241" y="1715"/>
                </a:lnTo>
                <a:lnTo>
                  <a:pt x="4241" y="1715"/>
                </a:lnTo>
                <a:lnTo>
                  <a:pt x="4241" y="1713"/>
                </a:lnTo>
                <a:lnTo>
                  <a:pt x="4241" y="1713"/>
                </a:lnTo>
                <a:lnTo>
                  <a:pt x="4239" y="1713"/>
                </a:lnTo>
                <a:close/>
                <a:moveTo>
                  <a:pt x="4264" y="1732"/>
                </a:moveTo>
                <a:lnTo>
                  <a:pt x="4264" y="1734"/>
                </a:lnTo>
                <a:lnTo>
                  <a:pt x="4264" y="1734"/>
                </a:lnTo>
                <a:lnTo>
                  <a:pt x="4264" y="1734"/>
                </a:lnTo>
                <a:lnTo>
                  <a:pt x="4266" y="1734"/>
                </a:lnTo>
                <a:lnTo>
                  <a:pt x="4266" y="1734"/>
                </a:lnTo>
                <a:lnTo>
                  <a:pt x="4264" y="1734"/>
                </a:lnTo>
                <a:lnTo>
                  <a:pt x="4264" y="1732"/>
                </a:lnTo>
                <a:close/>
                <a:moveTo>
                  <a:pt x="4281" y="1732"/>
                </a:moveTo>
                <a:lnTo>
                  <a:pt x="4281" y="1732"/>
                </a:lnTo>
                <a:lnTo>
                  <a:pt x="4281" y="1730"/>
                </a:lnTo>
                <a:lnTo>
                  <a:pt x="4281" y="1730"/>
                </a:lnTo>
                <a:lnTo>
                  <a:pt x="4281" y="1730"/>
                </a:lnTo>
                <a:lnTo>
                  <a:pt x="4279" y="1730"/>
                </a:lnTo>
                <a:lnTo>
                  <a:pt x="4277" y="1730"/>
                </a:lnTo>
                <a:lnTo>
                  <a:pt x="4277" y="1730"/>
                </a:lnTo>
                <a:lnTo>
                  <a:pt x="4277" y="1732"/>
                </a:lnTo>
                <a:lnTo>
                  <a:pt x="4279" y="1732"/>
                </a:lnTo>
                <a:lnTo>
                  <a:pt x="4279" y="1732"/>
                </a:lnTo>
                <a:lnTo>
                  <a:pt x="4281" y="1732"/>
                </a:lnTo>
                <a:close/>
                <a:moveTo>
                  <a:pt x="4245" y="1734"/>
                </a:moveTo>
                <a:lnTo>
                  <a:pt x="4247" y="1736"/>
                </a:lnTo>
                <a:lnTo>
                  <a:pt x="4247" y="1734"/>
                </a:lnTo>
                <a:lnTo>
                  <a:pt x="4247" y="1734"/>
                </a:lnTo>
                <a:lnTo>
                  <a:pt x="4247" y="1734"/>
                </a:lnTo>
                <a:lnTo>
                  <a:pt x="4251" y="1734"/>
                </a:lnTo>
                <a:lnTo>
                  <a:pt x="4253" y="1734"/>
                </a:lnTo>
                <a:lnTo>
                  <a:pt x="4253" y="1734"/>
                </a:lnTo>
                <a:lnTo>
                  <a:pt x="4258" y="1734"/>
                </a:lnTo>
                <a:lnTo>
                  <a:pt x="4258" y="1734"/>
                </a:lnTo>
                <a:lnTo>
                  <a:pt x="4258" y="1732"/>
                </a:lnTo>
                <a:lnTo>
                  <a:pt x="4260" y="1732"/>
                </a:lnTo>
                <a:lnTo>
                  <a:pt x="4260" y="1732"/>
                </a:lnTo>
                <a:lnTo>
                  <a:pt x="4260" y="1730"/>
                </a:lnTo>
                <a:lnTo>
                  <a:pt x="4245" y="1730"/>
                </a:lnTo>
                <a:lnTo>
                  <a:pt x="4243" y="1730"/>
                </a:lnTo>
                <a:lnTo>
                  <a:pt x="4241" y="1732"/>
                </a:lnTo>
                <a:lnTo>
                  <a:pt x="4241" y="1732"/>
                </a:lnTo>
                <a:lnTo>
                  <a:pt x="4241" y="1734"/>
                </a:lnTo>
                <a:lnTo>
                  <a:pt x="4245" y="1734"/>
                </a:lnTo>
                <a:close/>
                <a:moveTo>
                  <a:pt x="2766" y="702"/>
                </a:moveTo>
                <a:lnTo>
                  <a:pt x="2766" y="705"/>
                </a:lnTo>
                <a:lnTo>
                  <a:pt x="2768" y="705"/>
                </a:lnTo>
                <a:lnTo>
                  <a:pt x="2768" y="705"/>
                </a:lnTo>
                <a:lnTo>
                  <a:pt x="2768" y="705"/>
                </a:lnTo>
                <a:lnTo>
                  <a:pt x="2770" y="702"/>
                </a:lnTo>
                <a:lnTo>
                  <a:pt x="2768" y="702"/>
                </a:lnTo>
                <a:lnTo>
                  <a:pt x="2766" y="702"/>
                </a:lnTo>
                <a:close/>
                <a:moveTo>
                  <a:pt x="3107" y="1099"/>
                </a:moveTo>
                <a:lnTo>
                  <a:pt x="3107" y="1097"/>
                </a:lnTo>
                <a:lnTo>
                  <a:pt x="3105" y="1097"/>
                </a:lnTo>
                <a:lnTo>
                  <a:pt x="3105" y="1099"/>
                </a:lnTo>
                <a:lnTo>
                  <a:pt x="3103" y="1099"/>
                </a:lnTo>
                <a:lnTo>
                  <a:pt x="3101" y="1099"/>
                </a:lnTo>
                <a:lnTo>
                  <a:pt x="3095" y="1101"/>
                </a:lnTo>
                <a:lnTo>
                  <a:pt x="3093" y="1103"/>
                </a:lnTo>
                <a:lnTo>
                  <a:pt x="3091" y="1103"/>
                </a:lnTo>
                <a:lnTo>
                  <a:pt x="3088" y="1101"/>
                </a:lnTo>
                <a:lnTo>
                  <a:pt x="3084" y="1101"/>
                </a:lnTo>
                <a:lnTo>
                  <a:pt x="3084" y="1103"/>
                </a:lnTo>
                <a:lnTo>
                  <a:pt x="3084" y="1105"/>
                </a:lnTo>
                <a:lnTo>
                  <a:pt x="3082" y="1105"/>
                </a:lnTo>
                <a:lnTo>
                  <a:pt x="3082" y="1105"/>
                </a:lnTo>
                <a:lnTo>
                  <a:pt x="3080" y="1105"/>
                </a:lnTo>
                <a:lnTo>
                  <a:pt x="3080" y="1105"/>
                </a:lnTo>
                <a:lnTo>
                  <a:pt x="3078" y="1105"/>
                </a:lnTo>
                <a:lnTo>
                  <a:pt x="3078" y="1107"/>
                </a:lnTo>
                <a:lnTo>
                  <a:pt x="3076" y="1107"/>
                </a:lnTo>
                <a:lnTo>
                  <a:pt x="3076" y="1109"/>
                </a:lnTo>
                <a:lnTo>
                  <a:pt x="3078" y="1111"/>
                </a:lnTo>
                <a:lnTo>
                  <a:pt x="3078" y="1111"/>
                </a:lnTo>
                <a:lnTo>
                  <a:pt x="3078" y="1111"/>
                </a:lnTo>
                <a:lnTo>
                  <a:pt x="3082" y="1113"/>
                </a:lnTo>
                <a:lnTo>
                  <a:pt x="3082" y="1113"/>
                </a:lnTo>
                <a:lnTo>
                  <a:pt x="3084" y="1113"/>
                </a:lnTo>
                <a:lnTo>
                  <a:pt x="3084" y="1113"/>
                </a:lnTo>
                <a:lnTo>
                  <a:pt x="3084" y="1113"/>
                </a:lnTo>
                <a:lnTo>
                  <a:pt x="3086" y="1115"/>
                </a:lnTo>
                <a:lnTo>
                  <a:pt x="3086" y="1113"/>
                </a:lnTo>
                <a:lnTo>
                  <a:pt x="3086" y="1113"/>
                </a:lnTo>
                <a:lnTo>
                  <a:pt x="3086" y="1113"/>
                </a:lnTo>
                <a:lnTo>
                  <a:pt x="3088" y="1113"/>
                </a:lnTo>
                <a:lnTo>
                  <a:pt x="3088" y="1113"/>
                </a:lnTo>
                <a:lnTo>
                  <a:pt x="3091" y="1111"/>
                </a:lnTo>
                <a:lnTo>
                  <a:pt x="3093" y="1111"/>
                </a:lnTo>
                <a:lnTo>
                  <a:pt x="3093" y="1111"/>
                </a:lnTo>
                <a:lnTo>
                  <a:pt x="3097" y="1107"/>
                </a:lnTo>
                <a:lnTo>
                  <a:pt x="3097" y="1107"/>
                </a:lnTo>
                <a:lnTo>
                  <a:pt x="3097" y="1107"/>
                </a:lnTo>
                <a:lnTo>
                  <a:pt x="3099" y="1107"/>
                </a:lnTo>
                <a:lnTo>
                  <a:pt x="3101" y="1107"/>
                </a:lnTo>
                <a:lnTo>
                  <a:pt x="3101" y="1107"/>
                </a:lnTo>
                <a:lnTo>
                  <a:pt x="3101" y="1107"/>
                </a:lnTo>
                <a:lnTo>
                  <a:pt x="3099" y="1105"/>
                </a:lnTo>
                <a:lnTo>
                  <a:pt x="3099" y="1105"/>
                </a:lnTo>
                <a:lnTo>
                  <a:pt x="3099" y="1103"/>
                </a:lnTo>
                <a:lnTo>
                  <a:pt x="3107" y="1099"/>
                </a:lnTo>
                <a:close/>
                <a:moveTo>
                  <a:pt x="3068" y="916"/>
                </a:moveTo>
                <a:lnTo>
                  <a:pt x="3072" y="916"/>
                </a:lnTo>
                <a:lnTo>
                  <a:pt x="3074" y="916"/>
                </a:lnTo>
                <a:lnTo>
                  <a:pt x="3072" y="916"/>
                </a:lnTo>
                <a:lnTo>
                  <a:pt x="3065" y="914"/>
                </a:lnTo>
                <a:lnTo>
                  <a:pt x="3065" y="914"/>
                </a:lnTo>
                <a:lnTo>
                  <a:pt x="3063" y="914"/>
                </a:lnTo>
                <a:lnTo>
                  <a:pt x="3065" y="914"/>
                </a:lnTo>
                <a:lnTo>
                  <a:pt x="3065" y="916"/>
                </a:lnTo>
                <a:lnTo>
                  <a:pt x="3068" y="916"/>
                </a:lnTo>
                <a:close/>
                <a:moveTo>
                  <a:pt x="3000" y="1101"/>
                </a:moveTo>
                <a:lnTo>
                  <a:pt x="3000" y="1101"/>
                </a:lnTo>
                <a:lnTo>
                  <a:pt x="3003" y="1099"/>
                </a:lnTo>
                <a:lnTo>
                  <a:pt x="3003" y="1099"/>
                </a:lnTo>
                <a:lnTo>
                  <a:pt x="3000" y="1097"/>
                </a:lnTo>
                <a:lnTo>
                  <a:pt x="3003" y="1097"/>
                </a:lnTo>
                <a:lnTo>
                  <a:pt x="3003" y="1095"/>
                </a:lnTo>
                <a:lnTo>
                  <a:pt x="3000" y="1095"/>
                </a:lnTo>
                <a:lnTo>
                  <a:pt x="3000" y="1097"/>
                </a:lnTo>
                <a:lnTo>
                  <a:pt x="3000" y="1099"/>
                </a:lnTo>
                <a:lnTo>
                  <a:pt x="3000" y="1099"/>
                </a:lnTo>
                <a:lnTo>
                  <a:pt x="3000" y="1101"/>
                </a:lnTo>
                <a:lnTo>
                  <a:pt x="3000" y="1101"/>
                </a:lnTo>
                <a:close/>
                <a:moveTo>
                  <a:pt x="3011" y="1082"/>
                </a:moveTo>
                <a:lnTo>
                  <a:pt x="3011" y="1082"/>
                </a:lnTo>
                <a:lnTo>
                  <a:pt x="3011" y="1082"/>
                </a:lnTo>
                <a:lnTo>
                  <a:pt x="3011" y="1080"/>
                </a:lnTo>
                <a:lnTo>
                  <a:pt x="3011" y="1080"/>
                </a:lnTo>
                <a:lnTo>
                  <a:pt x="3011" y="1082"/>
                </a:lnTo>
                <a:lnTo>
                  <a:pt x="3011" y="1082"/>
                </a:lnTo>
                <a:lnTo>
                  <a:pt x="3011" y="1082"/>
                </a:lnTo>
                <a:lnTo>
                  <a:pt x="3011" y="1082"/>
                </a:lnTo>
                <a:close/>
                <a:moveTo>
                  <a:pt x="2860" y="977"/>
                </a:moveTo>
                <a:lnTo>
                  <a:pt x="2858" y="977"/>
                </a:lnTo>
                <a:lnTo>
                  <a:pt x="2864" y="979"/>
                </a:lnTo>
                <a:lnTo>
                  <a:pt x="2862" y="977"/>
                </a:lnTo>
                <a:lnTo>
                  <a:pt x="2860" y="977"/>
                </a:lnTo>
                <a:lnTo>
                  <a:pt x="2860" y="977"/>
                </a:lnTo>
                <a:close/>
                <a:moveTo>
                  <a:pt x="2998" y="1061"/>
                </a:moveTo>
                <a:lnTo>
                  <a:pt x="2998" y="1061"/>
                </a:lnTo>
                <a:lnTo>
                  <a:pt x="2996" y="1061"/>
                </a:lnTo>
                <a:lnTo>
                  <a:pt x="2994" y="1061"/>
                </a:lnTo>
                <a:lnTo>
                  <a:pt x="2994" y="1061"/>
                </a:lnTo>
                <a:lnTo>
                  <a:pt x="2992" y="1063"/>
                </a:lnTo>
                <a:lnTo>
                  <a:pt x="2994" y="1063"/>
                </a:lnTo>
                <a:lnTo>
                  <a:pt x="2994" y="1063"/>
                </a:lnTo>
                <a:lnTo>
                  <a:pt x="2996" y="1063"/>
                </a:lnTo>
                <a:lnTo>
                  <a:pt x="2996" y="1063"/>
                </a:lnTo>
                <a:lnTo>
                  <a:pt x="2998" y="1063"/>
                </a:lnTo>
                <a:lnTo>
                  <a:pt x="3000" y="1063"/>
                </a:lnTo>
                <a:lnTo>
                  <a:pt x="3000" y="1061"/>
                </a:lnTo>
                <a:lnTo>
                  <a:pt x="2998" y="1061"/>
                </a:lnTo>
                <a:close/>
                <a:moveTo>
                  <a:pt x="2998" y="1076"/>
                </a:moveTo>
                <a:lnTo>
                  <a:pt x="2998" y="1076"/>
                </a:lnTo>
                <a:lnTo>
                  <a:pt x="3000" y="1076"/>
                </a:lnTo>
                <a:lnTo>
                  <a:pt x="2998" y="1074"/>
                </a:lnTo>
                <a:lnTo>
                  <a:pt x="2998" y="1074"/>
                </a:lnTo>
                <a:lnTo>
                  <a:pt x="2996" y="1074"/>
                </a:lnTo>
                <a:lnTo>
                  <a:pt x="2998" y="1074"/>
                </a:lnTo>
                <a:lnTo>
                  <a:pt x="2998" y="1076"/>
                </a:lnTo>
                <a:lnTo>
                  <a:pt x="2998" y="1076"/>
                </a:lnTo>
                <a:close/>
                <a:moveTo>
                  <a:pt x="3003" y="1076"/>
                </a:moveTo>
                <a:lnTo>
                  <a:pt x="3003" y="1076"/>
                </a:lnTo>
                <a:lnTo>
                  <a:pt x="3000" y="1078"/>
                </a:lnTo>
                <a:lnTo>
                  <a:pt x="2998" y="1078"/>
                </a:lnTo>
                <a:lnTo>
                  <a:pt x="2998" y="1080"/>
                </a:lnTo>
                <a:lnTo>
                  <a:pt x="2998" y="1080"/>
                </a:lnTo>
                <a:lnTo>
                  <a:pt x="2998" y="1078"/>
                </a:lnTo>
                <a:lnTo>
                  <a:pt x="3000" y="1078"/>
                </a:lnTo>
                <a:lnTo>
                  <a:pt x="3003" y="1078"/>
                </a:lnTo>
                <a:lnTo>
                  <a:pt x="3005" y="1078"/>
                </a:lnTo>
                <a:lnTo>
                  <a:pt x="3003" y="1076"/>
                </a:lnTo>
                <a:close/>
                <a:moveTo>
                  <a:pt x="2852" y="969"/>
                </a:moveTo>
                <a:lnTo>
                  <a:pt x="2852" y="969"/>
                </a:lnTo>
                <a:lnTo>
                  <a:pt x="2852" y="967"/>
                </a:lnTo>
                <a:lnTo>
                  <a:pt x="2852" y="967"/>
                </a:lnTo>
                <a:lnTo>
                  <a:pt x="2848" y="967"/>
                </a:lnTo>
                <a:lnTo>
                  <a:pt x="2845" y="967"/>
                </a:lnTo>
                <a:lnTo>
                  <a:pt x="2845" y="967"/>
                </a:lnTo>
                <a:lnTo>
                  <a:pt x="2845" y="967"/>
                </a:lnTo>
                <a:lnTo>
                  <a:pt x="2848" y="969"/>
                </a:lnTo>
                <a:lnTo>
                  <a:pt x="2850" y="969"/>
                </a:lnTo>
                <a:lnTo>
                  <a:pt x="2852" y="969"/>
                </a:lnTo>
                <a:close/>
                <a:moveTo>
                  <a:pt x="3009" y="1092"/>
                </a:moveTo>
                <a:lnTo>
                  <a:pt x="3011" y="1092"/>
                </a:lnTo>
                <a:lnTo>
                  <a:pt x="3011" y="1092"/>
                </a:lnTo>
                <a:lnTo>
                  <a:pt x="3013" y="1090"/>
                </a:lnTo>
                <a:lnTo>
                  <a:pt x="3015" y="1090"/>
                </a:lnTo>
                <a:lnTo>
                  <a:pt x="3015" y="1088"/>
                </a:lnTo>
                <a:lnTo>
                  <a:pt x="3015" y="1088"/>
                </a:lnTo>
                <a:lnTo>
                  <a:pt x="3017" y="1084"/>
                </a:lnTo>
                <a:lnTo>
                  <a:pt x="3017" y="1084"/>
                </a:lnTo>
                <a:lnTo>
                  <a:pt x="3015" y="1084"/>
                </a:lnTo>
                <a:lnTo>
                  <a:pt x="3013" y="1086"/>
                </a:lnTo>
                <a:lnTo>
                  <a:pt x="3011" y="1086"/>
                </a:lnTo>
                <a:lnTo>
                  <a:pt x="3011" y="1088"/>
                </a:lnTo>
                <a:lnTo>
                  <a:pt x="3009" y="1088"/>
                </a:lnTo>
                <a:lnTo>
                  <a:pt x="3009" y="1088"/>
                </a:lnTo>
                <a:lnTo>
                  <a:pt x="3009" y="1090"/>
                </a:lnTo>
                <a:lnTo>
                  <a:pt x="3009" y="1092"/>
                </a:lnTo>
                <a:lnTo>
                  <a:pt x="3009" y="1092"/>
                </a:lnTo>
                <a:close/>
                <a:moveTo>
                  <a:pt x="2845" y="969"/>
                </a:moveTo>
                <a:lnTo>
                  <a:pt x="2848" y="971"/>
                </a:lnTo>
                <a:lnTo>
                  <a:pt x="2850" y="971"/>
                </a:lnTo>
                <a:lnTo>
                  <a:pt x="2856" y="971"/>
                </a:lnTo>
                <a:lnTo>
                  <a:pt x="2856" y="971"/>
                </a:lnTo>
                <a:lnTo>
                  <a:pt x="2856" y="971"/>
                </a:lnTo>
                <a:lnTo>
                  <a:pt x="2850" y="971"/>
                </a:lnTo>
                <a:lnTo>
                  <a:pt x="2850" y="969"/>
                </a:lnTo>
                <a:lnTo>
                  <a:pt x="2848" y="969"/>
                </a:lnTo>
                <a:lnTo>
                  <a:pt x="2845" y="969"/>
                </a:lnTo>
                <a:lnTo>
                  <a:pt x="2845" y="969"/>
                </a:lnTo>
                <a:close/>
                <a:moveTo>
                  <a:pt x="2850" y="975"/>
                </a:moveTo>
                <a:lnTo>
                  <a:pt x="2850" y="975"/>
                </a:lnTo>
                <a:lnTo>
                  <a:pt x="2852" y="975"/>
                </a:lnTo>
                <a:lnTo>
                  <a:pt x="2854" y="975"/>
                </a:lnTo>
                <a:lnTo>
                  <a:pt x="2856" y="975"/>
                </a:lnTo>
                <a:lnTo>
                  <a:pt x="2856" y="975"/>
                </a:lnTo>
                <a:lnTo>
                  <a:pt x="2856" y="975"/>
                </a:lnTo>
                <a:lnTo>
                  <a:pt x="2856" y="973"/>
                </a:lnTo>
                <a:lnTo>
                  <a:pt x="2854" y="973"/>
                </a:lnTo>
                <a:lnTo>
                  <a:pt x="2852" y="973"/>
                </a:lnTo>
                <a:lnTo>
                  <a:pt x="2850" y="973"/>
                </a:lnTo>
                <a:lnTo>
                  <a:pt x="2850" y="973"/>
                </a:lnTo>
                <a:lnTo>
                  <a:pt x="2850" y="975"/>
                </a:lnTo>
                <a:close/>
                <a:moveTo>
                  <a:pt x="2829" y="954"/>
                </a:moveTo>
                <a:lnTo>
                  <a:pt x="2827" y="952"/>
                </a:lnTo>
                <a:lnTo>
                  <a:pt x="2827" y="954"/>
                </a:lnTo>
                <a:lnTo>
                  <a:pt x="2827" y="954"/>
                </a:lnTo>
                <a:lnTo>
                  <a:pt x="2829" y="956"/>
                </a:lnTo>
                <a:lnTo>
                  <a:pt x="2829" y="954"/>
                </a:lnTo>
                <a:close/>
                <a:moveTo>
                  <a:pt x="2827" y="958"/>
                </a:moveTo>
                <a:lnTo>
                  <a:pt x="2827" y="956"/>
                </a:lnTo>
                <a:lnTo>
                  <a:pt x="2829" y="958"/>
                </a:lnTo>
                <a:lnTo>
                  <a:pt x="2829" y="958"/>
                </a:lnTo>
                <a:lnTo>
                  <a:pt x="2829" y="956"/>
                </a:lnTo>
                <a:lnTo>
                  <a:pt x="2824" y="954"/>
                </a:lnTo>
                <a:lnTo>
                  <a:pt x="2822" y="952"/>
                </a:lnTo>
                <a:lnTo>
                  <a:pt x="2824" y="954"/>
                </a:lnTo>
                <a:lnTo>
                  <a:pt x="2827" y="958"/>
                </a:lnTo>
                <a:close/>
                <a:moveTo>
                  <a:pt x="2590" y="923"/>
                </a:moveTo>
                <a:lnTo>
                  <a:pt x="2590" y="923"/>
                </a:lnTo>
                <a:lnTo>
                  <a:pt x="2590" y="921"/>
                </a:lnTo>
                <a:lnTo>
                  <a:pt x="2588" y="918"/>
                </a:lnTo>
                <a:lnTo>
                  <a:pt x="2588" y="921"/>
                </a:lnTo>
                <a:lnTo>
                  <a:pt x="2588" y="921"/>
                </a:lnTo>
                <a:lnTo>
                  <a:pt x="2590" y="923"/>
                </a:lnTo>
                <a:lnTo>
                  <a:pt x="2590" y="923"/>
                </a:lnTo>
                <a:close/>
                <a:moveTo>
                  <a:pt x="2822" y="946"/>
                </a:moveTo>
                <a:lnTo>
                  <a:pt x="2824" y="948"/>
                </a:lnTo>
                <a:lnTo>
                  <a:pt x="2824" y="948"/>
                </a:lnTo>
                <a:lnTo>
                  <a:pt x="2827" y="948"/>
                </a:lnTo>
                <a:lnTo>
                  <a:pt x="2827" y="950"/>
                </a:lnTo>
                <a:lnTo>
                  <a:pt x="2827" y="950"/>
                </a:lnTo>
                <a:lnTo>
                  <a:pt x="2829" y="950"/>
                </a:lnTo>
                <a:lnTo>
                  <a:pt x="2829" y="950"/>
                </a:lnTo>
                <a:lnTo>
                  <a:pt x="2829" y="950"/>
                </a:lnTo>
                <a:lnTo>
                  <a:pt x="2827" y="948"/>
                </a:lnTo>
                <a:lnTo>
                  <a:pt x="2824" y="946"/>
                </a:lnTo>
                <a:lnTo>
                  <a:pt x="2824" y="946"/>
                </a:lnTo>
                <a:lnTo>
                  <a:pt x="2822" y="946"/>
                </a:lnTo>
                <a:lnTo>
                  <a:pt x="2822" y="944"/>
                </a:lnTo>
                <a:lnTo>
                  <a:pt x="2820" y="944"/>
                </a:lnTo>
                <a:lnTo>
                  <a:pt x="2822" y="944"/>
                </a:lnTo>
                <a:lnTo>
                  <a:pt x="2822" y="946"/>
                </a:lnTo>
                <a:close/>
                <a:moveTo>
                  <a:pt x="2822" y="941"/>
                </a:moveTo>
                <a:lnTo>
                  <a:pt x="2822" y="944"/>
                </a:lnTo>
                <a:lnTo>
                  <a:pt x="2822" y="941"/>
                </a:lnTo>
                <a:lnTo>
                  <a:pt x="2822" y="941"/>
                </a:lnTo>
                <a:lnTo>
                  <a:pt x="2822" y="941"/>
                </a:lnTo>
                <a:lnTo>
                  <a:pt x="2820" y="941"/>
                </a:lnTo>
                <a:lnTo>
                  <a:pt x="2820" y="941"/>
                </a:lnTo>
                <a:lnTo>
                  <a:pt x="2820" y="941"/>
                </a:lnTo>
                <a:lnTo>
                  <a:pt x="2820" y="941"/>
                </a:lnTo>
                <a:lnTo>
                  <a:pt x="2822" y="941"/>
                </a:lnTo>
                <a:close/>
                <a:moveTo>
                  <a:pt x="2816" y="939"/>
                </a:moveTo>
                <a:lnTo>
                  <a:pt x="2816" y="941"/>
                </a:lnTo>
                <a:lnTo>
                  <a:pt x="2816" y="944"/>
                </a:lnTo>
                <a:lnTo>
                  <a:pt x="2818" y="946"/>
                </a:lnTo>
                <a:lnTo>
                  <a:pt x="2818" y="944"/>
                </a:lnTo>
                <a:lnTo>
                  <a:pt x="2818" y="944"/>
                </a:lnTo>
                <a:lnTo>
                  <a:pt x="2818" y="944"/>
                </a:lnTo>
                <a:lnTo>
                  <a:pt x="2816" y="939"/>
                </a:lnTo>
                <a:lnTo>
                  <a:pt x="2818" y="939"/>
                </a:lnTo>
                <a:lnTo>
                  <a:pt x="2816" y="937"/>
                </a:lnTo>
                <a:lnTo>
                  <a:pt x="2816" y="937"/>
                </a:lnTo>
                <a:lnTo>
                  <a:pt x="2816" y="935"/>
                </a:lnTo>
                <a:lnTo>
                  <a:pt x="2816" y="935"/>
                </a:lnTo>
                <a:lnTo>
                  <a:pt x="2814" y="935"/>
                </a:lnTo>
                <a:lnTo>
                  <a:pt x="2816" y="937"/>
                </a:lnTo>
                <a:lnTo>
                  <a:pt x="2816" y="937"/>
                </a:lnTo>
                <a:lnTo>
                  <a:pt x="2814" y="939"/>
                </a:lnTo>
                <a:lnTo>
                  <a:pt x="2816" y="939"/>
                </a:lnTo>
                <a:close/>
                <a:moveTo>
                  <a:pt x="2829" y="956"/>
                </a:moveTo>
                <a:lnTo>
                  <a:pt x="2831" y="956"/>
                </a:lnTo>
                <a:lnTo>
                  <a:pt x="2831" y="958"/>
                </a:lnTo>
                <a:lnTo>
                  <a:pt x="2831" y="956"/>
                </a:lnTo>
                <a:lnTo>
                  <a:pt x="2829" y="956"/>
                </a:lnTo>
                <a:lnTo>
                  <a:pt x="2829" y="956"/>
                </a:lnTo>
                <a:close/>
                <a:moveTo>
                  <a:pt x="2688" y="780"/>
                </a:moveTo>
                <a:lnTo>
                  <a:pt x="2688" y="780"/>
                </a:lnTo>
                <a:lnTo>
                  <a:pt x="2686" y="782"/>
                </a:lnTo>
                <a:lnTo>
                  <a:pt x="2682" y="782"/>
                </a:lnTo>
                <a:lnTo>
                  <a:pt x="2684" y="782"/>
                </a:lnTo>
                <a:lnTo>
                  <a:pt x="2684" y="782"/>
                </a:lnTo>
                <a:lnTo>
                  <a:pt x="2688" y="780"/>
                </a:lnTo>
                <a:close/>
                <a:moveTo>
                  <a:pt x="2820" y="937"/>
                </a:moveTo>
                <a:lnTo>
                  <a:pt x="2820" y="937"/>
                </a:lnTo>
                <a:lnTo>
                  <a:pt x="2820" y="939"/>
                </a:lnTo>
                <a:lnTo>
                  <a:pt x="2822" y="939"/>
                </a:lnTo>
                <a:lnTo>
                  <a:pt x="2820" y="937"/>
                </a:lnTo>
                <a:lnTo>
                  <a:pt x="2820" y="937"/>
                </a:lnTo>
                <a:lnTo>
                  <a:pt x="2820" y="935"/>
                </a:lnTo>
                <a:lnTo>
                  <a:pt x="2818" y="933"/>
                </a:lnTo>
                <a:lnTo>
                  <a:pt x="2818" y="935"/>
                </a:lnTo>
                <a:lnTo>
                  <a:pt x="2816" y="935"/>
                </a:lnTo>
                <a:lnTo>
                  <a:pt x="2816" y="937"/>
                </a:lnTo>
                <a:lnTo>
                  <a:pt x="2818" y="937"/>
                </a:lnTo>
                <a:lnTo>
                  <a:pt x="2820" y="937"/>
                </a:lnTo>
                <a:close/>
                <a:moveTo>
                  <a:pt x="2963" y="1080"/>
                </a:moveTo>
                <a:lnTo>
                  <a:pt x="2963" y="1078"/>
                </a:lnTo>
                <a:lnTo>
                  <a:pt x="2963" y="1080"/>
                </a:lnTo>
                <a:lnTo>
                  <a:pt x="2963" y="1080"/>
                </a:lnTo>
                <a:lnTo>
                  <a:pt x="2961" y="1080"/>
                </a:lnTo>
                <a:lnTo>
                  <a:pt x="2961" y="1080"/>
                </a:lnTo>
                <a:lnTo>
                  <a:pt x="2961" y="1080"/>
                </a:lnTo>
                <a:lnTo>
                  <a:pt x="2961" y="1080"/>
                </a:lnTo>
                <a:lnTo>
                  <a:pt x="2963" y="1080"/>
                </a:lnTo>
                <a:lnTo>
                  <a:pt x="2963" y="1080"/>
                </a:lnTo>
                <a:close/>
                <a:moveTo>
                  <a:pt x="2982" y="1078"/>
                </a:moveTo>
                <a:lnTo>
                  <a:pt x="2982" y="1078"/>
                </a:lnTo>
                <a:lnTo>
                  <a:pt x="2982" y="1078"/>
                </a:lnTo>
                <a:lnTo>
                  <a:pt x="2982" y="1078"/>
                </a:lnTo>
                <a:lnTo>
                  <a:pt x="2984" y="1076"/>
                </a:lnTo>
                <a:lnTo>
                  <a:pt x="2986" y="1076"/>
                </a:lnTo>
                <a:lnTo>
                  <a:pt x="2984" y="1076"/>
                </a:lnTo>
                <a:lnTo>
                  <a:pt x="2984" y="1076"/>
                </a:lnTo>
                <a:lnTo>
                  <a:pt x="2982" y="1078"/>
                </a:lnTo>
                <a:lnTo>
                  <a:pt x="2982" y="1078"/>
                </a:lnTo>
                <a:lnTo>
                  <a:pt x="2982" y="1078"/>
                </a:lnTo>
                <a:close/>
                <a:moveTo>
                  <a:pt x="2990" y="1036"/>
                </a:moveTo>
                <a:lnTo>
                  <a:pt x="2986" y="1036"/>
                </a:lnTo>
                <a:lnTo>
                  <a:pt x="2986" y="1036"/>
                </a:lnTo>
                <a:lnTo>
                  <a:pt x="2986" y="1036"/>
                </a:lnTo>
                <a:lnTo>
                  <a:pt x="2984" y="1036"/>
                </a:lnTo>
                <a:lnTo>
                  <a:pt x="2984" y="1036"/>
                </a:lnTo>
                <a:lnTo>
                  <a:pt x="2982" y="1038"/>
                </a:lnTo>
                <a:lnTo>
                  <a:pt x="2982" y="1038"/>
                </a:lnTo>
                <a:lnTo>
                  <a:pt x="2984" y="1040"/>
                </a:lnTo>
                <a:lnTo>
                  <a:pt x="2986" y="1040"/>
                </a:lnTo>
                <a:lnTo>
                  <a:pt x="2988" y="1038"/>
                </a:lnTo>
                <a:lnTo>
                  <a:pt x="2988" y="1038"/>
                </a:lnTo>
                <a:lnTo>
                  <a:pt x="2988" y="1038"/>
                </a:lnTo>
                <a:lnTo>
                  <a:pt x="2986" y="1040"/>
                </a:lnTo>
                <a:lnTo>
                  <a:pt x="2986" y="1040"/>
                </a:lnTo>
                <a:lnTo>
                  <a:pt x="2990" y="1042"/>
                </a:lnTo>
                <a:lnTo>
                  <a:pt x="2992" y="1042"/>
                </a:lnTo>
                <a:lnTo>
                  <a:pt x="2992" y="1042"/>
                </a:lnTo>
                <a:lnTo>
                  <a:pt x="2992" y="1040"/>
                </a:lnTo>
                <a:lnTo>
                  <a:pt x="2992" y="1040"/>
                </a:lnTo>
                <a:lnTo>
                  <a:pt x="2992" y="1040"/>
                </a:lnTo>
                <a:lnTo>
                  <a:pt x="2992" y="1040"/>
                </a:lnTo>
                <a:lnTo>
                  <a:pt x="2992" y="1040"/>
                </a:lnTo>
                <a:lnTo>
                  <a:pt x="2992" y="1040"/>
                </a:lnTo>
                <a:lnTo>
                  <a:pt x="2992" y="1038"/>
                </a:lnTo>
                <a:lnTo>
                  <a:pt x="2990" y="1038"/>
                </a:lnTo>
                <a:lnTo>
                  <a:pt x="2990" y="1036"/>
                </a:lnTo>
                <a:lnTo>
                  <a:pt x="2990" y="1036"/>
                </a:lnTo>
                <a:close/>
                <a:moveTo>
                  <a:pt x="2988" y="1065"/>
                </a:moveTo>
                <a:lnTo>
                  <a:pt x="2986" y="1065"/>
                </a:lnTo>
                <a:lnTo>
                  <a:pt x="2984" y="1065"/>
                </a:lnTo>
                <a:lnTo>
                  <a:pt x="2984" y="1065"/>
                </a:lnTo>
                <a:lnTo>
                  <a:pt x="2986" y="1065"/>
                </a:lnTo>
                <a:lnTo>
                  <a:pt x="2988" y="1065"/>
                </a:lnTo>
                <a:lnTo>
                  <a:pt x="2988" y="1065"/>
                </a:lnTo>
                <a:lnTo>
                  <a:pt x="2990" y="1063"/>
                </a:lnTo>
                <a:lnTo>
                  <a:pt x="2990" y="1063"/>
                </a:lnTo>
                <a:lnTo>
                  <a:pt x="2988" y="1065"/>
                </a:lnTo>
                <a:close/>
                <a:moveTo>
                  <a:pt x="2986" y="1048"/>
                </a:moveTo>
                <a:lnTo>
                  <a:pt x="2984" y="1048"/>
                </a:lnTo>
                <a:lnTo>
                  <a:pt x="2982" y="1048"/>
                </a:lnTo>
                <a:lnTo>
                  <a:pt x="2982" y="1050"/>
                </a:lnTo>
                <a:lnTo>
                  <a:pt x="2984" y="1050"/>
                </a:lnTo>
                <a:lnTo>
                  <a:pt x="2984" y="1053"/>
                </a:lnTo>
                <a:lnTo>
                  <a:pt x="2984" y="1053"/>
                </a:lnTo>
                <a:lnTo>
                  <a:pt x="2982" y="1055"/>
                </a:lnTo>
                <a:lnTo>
                  <a:pt x="2984" y="1055"/>
                </a:lnTo>
                <a:lnTo>
                  <a:pt x="2984" y="1055"/>
                </a:lnTo>
                <a:lnTo>
                  <a:pt x="2986" y="1055"/>
                </a:lnTo>
                <a:lnTo>
                  <a:pt x="2986" y="1055"/>
                </a:lnTo>
                <a:lnTo>
                  <a:pt x="2986" y="1053"/>
                </a:lnTo>
                <a:lnTo>
                  <a:pt x="2986" y="1053"/>
                </a:lnTo>
                <a:lnTo>
                  <a:pt x="2986" y="1050"/>
                </a:lnTo>
                <a:lnTo>
                  <a:pt x="2986" y="1050"/>
                </a:lnTo>
                <a:lnTo>
                  <a:pt x="2986" y="1048"/>
                </a:lnTo>
                <a:lnTo>
                  <a:pt x="2986" y="1048"/>
                </a:lnTo>
                <a:close/>
                <a:moveTo>
                  <a:pt x="2988" y="1082"/>
                </a:moveTo>
                <a:lnTo>
                  <a:pt x="2988" y="1082"/>
                </a:lnTo>
                <a:lnTo>
                  <a:pt x="2990" y="1082"/>
                </a:lnTo>
                <a:lnTo>
                  <a:pt x="2990" y="1082"/>
                </a:lnTo>
                <a:lnTo>
                  <a:pt x="2990" y="1082"/>
                </a:lnTo>
                <a:lnTo>
                  <a:pt x="2990" y="1082"/>
                </a:lnTo>
                <a:lnTo>
                  <a:pt x="2990" y="1080"/>
                </a:lnTo>
                <a:lnTo>
                  <a:pt x="2990" y="1082"/>
                </a:lnTo>
                <a:lnTo>
                  <a:pt x="2990" y="1082"/>
                </a:lnTo>
                <a:lnTo>
                  <a:pt x="2988" y="1082"/>
                </a:lnTo>
                <a:close/>
                <a:moveTo>
                  <a:pt x="2961" y="1067"/>
                </a:moveTo>
                <a:lnTo>
                  <a:pt x="2961" y="1067"/>
                </a:lnTo>
                <a:lnTo>
                  <a:pt x="2961" y="1067"/>
                </a:lnTo>
                <a:lnTo>
                  <a:pt x="2961" y="1069"/>
                </a:lnTo>
                <a:lnTo>
                  <a:pt x="2961" y="1069"/>
                </a:lnTo>
                <a:lnTo>
                  <a:pt x="2961" y="1069"/>
                </a:lnTo>
                <a:lnTo>
                  <a:pt x="2963" y="1067"/>
                </a:lnTo>
                <a:lnTo>
                  <a:pt x="2963" y="1067"/>
                </a:lnTo>
                <a:lnTo>
                  <a:pt x="2961" y="1067"/>
                </a:lnTo>
                <a:close/>
                <a:moveTo>
                  <a:pt x="2963" y="1042"/>
                </a:moveTo>
                <a:lnTo>
                  <a:pt x="2963" y="1044"/>
                </a:lnTo>
                <a:lnTo>
                  <a:pt x="2963" y="1044"/>
                </a:lnTo>
                <a:lnTo>
                  <a:pt x="2963" y="1044"/>
                </a:lnTo>
                <a:lnTo>
                  <a:pt x="2963" y="1044"/>
                </a:lnTo>
                <a:lnTo>
                  <a:pt x="2963" y="1044"/>
                </a:lnTo>
                <a:lnTo>
                  <a:pt x="2965" y="1044"/>
                </a:lnTo>
                <a:lnTo>
                  <a:pt x="2965" y="1044"/>
                </a:lnTo>
                <a:lnTo>
                  <a:pt x="2963" y="1042"/>
                </a:lnTo>
                <a:lnTo>
                  <a:pt x="2963" y="1042"/>
                </a:lnTo>
                <a:lnTo>
                  <a:pt x="2963" y="1042"/>
                </a:lnTo>
                <a:close/>
                <a:moveTo>
                  <a:pt x="2963" y="1074"/>
                </a:moveTo>
                <a:lnTo>
                  <a:pt x="2963" y="1074"/>
                </a:lnTo>
                <a:lnTo>
                  <a:pt x="2963" y="1071"/>
                </a:lnTo>
                <a:lnTo>
                  <a:pt x="2963" y="1071"/>
                </a:lnTo>
                <a:lnTo>
                  <a:pt x="2963" y="1071"/>
                </a:lnTo>
                <a:lnTo>
                  <a:pt x="2963" y="1071"/>
                </a:lnTo>
                <a:lnTo>
                  <a:pt x="2961" y="1074"/>
                </a:lnTo>
                <a:lnTo>
                  <a:pt x="2963" y="1074"/>
                </a:lnTo>
                <a:close/>
                <a:moveTo>
                  <a:pt x="2961" y="1063"/>
                </a:moveTo>
                <a:lnTo>
                  <a:pt x="2959" y="1065"/>
                </a:lnTo>
                <a:lnTo>
                  <a:pt x="2959" y="1065"/>
                </a:lnTo>
                <a:lnTo>
                  <a:pt x="2961" y="1065"/>
                </a:lnTo>
                <a:lnTo>
                  <a:pt x="2961" y="1063"/>
                </a:lnTo>
                <a:lnTo>
                  <a:pt x="2961" y="1063"/>
                </a:lnTo>
                <a:lnTo>
                  <a:pt x="2961" y="1063"/>
                </a:lnTo>
                <a:close/>
                <a:moveTo>
                  <a:pt x="2948" y="1059"/>
                </a:moveTo>
                <a:lnTo>
                  <a:pt x="2948" y="1059"/>
                </a:lnTo>
                <a:lnTo>
                  <a:pt x="2948" y="1059"/>
                </a:lnTo>
                <a:lnTo>
                  <a:pt x="2948" y="1059"/>
                </a:lnTo>
                <a:lnTo>
                  <a:pt x="2946" y="1059"/>
                </a:lnTo>
                <a:lnTo>
                  <a:pt x="2948" y="1059"/>
                </a:lnTo>
                <a:lnTo>
                  <a:pt x="2948" y="1059"/>
                </a:lnTo>
                <a:lnTo>
                  <a:pt x="2948" y="1059"/>
                </a:lnTo>
                <a:lnTo>
                  <a:pt x="2948" y="1059"/>
                </a:lnTo>
                <a:lnTo>
                  <a:pt x="2948" y="1059"/>
                </a:lnTo>
                <a:lnTo>
                  <a:pt x="2948" y="1059"/>
                </a:lnTo>
                <a:close/>
                <a:moveTo>
                  <a:pt x="2975" y="1025"/>
                </a:moveTo>
                <a:lnTo>
                  <a:pt x="2973" y="1025"/>
                </a:lnTo>
                <a:lnTo>
                  <a:pt x="2973" y="1025"/>
                </a:lnTo>
                <a:lnTo>
                  <a:pt x="2971" y="1025"/>
                </a:lnTo>
                <a:lnTo>
                  <a:pt x="2971" y="1025"/>
                </a:lnTo>
                <a:lnTo>
                  <a:pt x="2971" y="1025"/>
                </a:lnTo>
                <a:lnTo>
                  <a:pt x="2971" y="1027"/>
                </a:lnTo>
                <a:lnTo>
                  <a:pt x="2971" y="1027"/>
                </a:lnTo>
                <a:lnTo>
                  <a:pt x="2973" y="1027"/>
                </a:lnTo>
                <a:lnTo>
                  <a:pt x="2973" y="1027"/>
                </a:lnTo>
                <a:lnTo>
                  <a:pt x="2973" y="1025"/>
                </a:lnTo>
                <a:lnTo>
                  <a:pt x="2973" y="1025"/>
                </a:lnTo>
                <a:lnTo>
                  <a:pt x="2973" y="1027"/>
                </a:lnTo>
                <a:lnTo>
                  <a:pt x="2973" y="1027"/>
                </a:lnTo>
                <a:lnTo>
                  <a:pt x="2973" y="1027"/>
                </a:lnTo>
                <a:lnTo>
                  <a:pt x="2975" y="1027"/>
                </a:lnTo>
                <a:lnTo>
                  <a:pt x="2975" y="1027"/>
                </a:lnTo>
                <a:lnTo>
                  <a:pt x="2975" y="1025"/>
                </a:lnTo>
                <a:lnTo>
                  <a:pt x="2975" y="1025"/>
                </a:lnTo>
                <a:lnTo>
                  <a:pt x="2977" y="1023"/>
                </a:lnTo>
                <a:lnTo>
                  <a:pt x="2975" y="1025"/>
                </a:lnTo>
                <a:lnTo>
                  <a:pt x="2975" y="1025"/>
                </a:lnTo>
                <a:close/>
                <a:moveTo>
                  <a:pt x="2982" y="1021"/>
                </a:moveTo>
                <a:lnTo>
                  <a:pt x="2982" y="1021"/>
                </a:lnTo>
                <a:lnTo>
                  <a:pt x="2980" y="1023"/>
                </a:lnTo>
                <a:lnTo>
                  <a:pt x="2982" y="1023"/>
                </a:lnTo>
                <a:lnTo>
                  <a:pt x="2984" y="1023"/>
                </a:lnTo>
                <a:lnTo>
                  <a:pt x="2984" y="1021"/>
                </a:lnTo>
                <a:lnTo>
                  <a:pt x="2984" y="1021"/>
                </a:lnTo>
                <a:lnTo>
                  <a:pt x="2982" y="1021"/>
                </a:lnTo>
                <a:close/>
                <a:moveTo>
                  <a:pt x="2969" y="1063"/>
                </a:moveTo>
                <a:lnTo>
                  <a:pt x="2971" y="1063"/>
                </a:lnTo>
                <a:lnTo>
                  <a:pt x="2971" y="1065"/>
                </a:lnTo>
                <a:lnTo>
                  <a:pt x="2971" y="1065"/>
                </a:lnTo>
                <a:lnTo>
                  <a:pt x="2973" y="1065"/>
                </a:lnTo>
                <a:lnTo>
                  <a:pt x="2973" y="1065"/>
                </a:lnTo>
                <a:lnTo>
                  <a:pt x="2973" y="1065"/>
                </a:lnTo>
                <a:lnTo>
                  <a:pt x="2971" y="1063"/>
                </a:lnTo>
                <a:lnTo>
                  <a:pt x="2971" y="1063"/>
                </a:lnTo>
                <a:lnTo>
                  <a:pt x="2969" y="1063"/>
                </a:lnTo>
                <a:close/>
                <a:moveTo>
                  <a:pt x="2977" y="1074"/>
                </a:moveTo>
                <a:lnTo>
                  <a:pt x="2977" y="1071"/>
                </a:lnTo>
                <a:lnTo>
                  <a:pt x="2977" y="1071"/>
                </a:lnTo>
                <a:lnTo>
                  <a:pt x="2977" y="1071"/>
                </a:lnTo>
                <a:lnTo>
                  <a:pt x="2975" y="1074"/>
                </a:lnTo>
                <a:lnTo>
                  <a:pt x="2975" y="1076"/>
                </a:lnTo>
                <a:lnTo>
                  <a:pt x="2977" y="1076"/>
                </a:lnTo>
                <a:lnTo>
                  <a:pt x="2977" y="1076"/>
                </a:lnTo>
                <a:lnTo>
                  <a:pt x="2977" y="1074"/>
                </a:lnTo>
                <a:close/>
                <a:moveTo>
                  <a:pt x="2977" y="1067"/>
                </a:moveTo>
                <a:lnTo>
                  <a:pt x="2977" y="1067"/>
                </a:lnTo>
                <a:lnTo>
                  <a:pt x="2975" y="1067"/>
                </a:lnTo>
                <a:lnTo>
                  <a:pt x="2975" y="1067"/>
                </a:lnTo>
                <a:lnTo>
                  <a:pt x="2975" y="1067"/>
                </a:lnTo>
                <a:lnTo>
                  <a:pt x="2975" y="1067"/>
                </a:lnTo>
                <a:lnTo>
                  <a:pt x="2977" y="1067"/>
                </a:lnTo>
                <a:close/>
                <a:moveTo>
                  <a:pt x="2973" y="1071"/>
                </a:moveTo>
                <a:lnTo>
                  <a:pt x="2971" y="1074"/>
                </a:lnTo>
                <a:lnTo>
                  <a:pt x="2971" y="1074"/>
                </a:lnTo>
                <a:lnTo>
                  <a:pt x="2971" y="1076"/>
                </a:lnTo>
                <a:lnTo>
                  <a:pt x="2973" y="1076"/>
                </a:lnTo>
                <a:lnTo>
                  <a:pt x="2973" y="1074"/>
                </a:lnTo>
                <a:lnTo>
                  <a:pt x="2973" y="1074"/>
                </a:lnTo>
                <a:lnTo>
                  <a:pt x="2973" y="1071"/>
                </a:lnTo>
                <a:lnTo>
                  <a:pt x="2973" y="1071"/>
                </a:lnTo>
                <a:close/>
                <a:moveTo>
                  <a:pt x="2977" y="1084"/>
                </a:moveTo>
                <a:lnTo>
                  <a:pt x="2977" y="1084"/>
                </a:lnTo>
                <a:lnTo>
                  <a:pt x="2975" y="1084"/>
                </a:lnTo>
                <a:lnTo>
                  <a:pt x="2975" y="1084"/>
                </a:lnTo>
                <a:lnTo>
                  <a:pt x="2975" y="1084"/>
                </a:lnTo>
                <a:lnTo>
                  <a:pt x="2975" y="1084"/>
                </a:lnTo>
                <a:lnTo>
                  <a:pt x="2975" y="1084"/>
                </a:lnTo>
                <a:lnTo>
                  <a:pt x="2975" y="1086"/>
                </a:lnTo>
                <a:lnTo>
                  <a:pt x="2975" y="1086"/>
                </a:lnTo>
                <a:lnTo>
                  <a:pt x="2977" y="1084"/>
                </a:lnTo>
                <a:close/>
                <a:moveTo>
                  <a:pt x="2980" y="1017"/>
                </a:moveTo>
                <a:lnTo>
                  <a:pt x="2977" y="1015"/>
                </a:lnTo>
                <a:lnTo>
                  <a:pt x="2977" y="1017"/>
                </a:lnTo>
                <a:lnTo>
                  <a:pt x="2977" y="1017"/>
                </a:lnTo>
                <a:lnTo>
                  <a:pt x="2980" y="1017"/>
                </a:lnTo>
                <a:lnTo>
                  <a:pt x="2980" y="1017"/>
                </a:lnTo>
                <a:lnTo>
                  <a:pt x="2980" y="1017"/>
                </a:lnTo>
                <a:close/>
                <a:moveTo>
                  <a:pt x="2975" y="1080"/>
                </a:moveTo>
                <a:lnTo>
                  <a:pt x="2975" y="1080"/>
                </a:lnTo>
                <a:lnTo>
                  <a:pt x="2975" y="1080"/>
                </a:lnTo>
                <a:lnTo>
                  <a:pt x="2973" y="1078"/>
                </a:lnTo>
                <a:lnTo>
                  <a:pt x="2973" y="1078"/>
                </a:lnTo>
                <a:lnTo>
                  <a:pt x="2973" y="1080"/>
                </a:lnTo>
                <a:lnTo>
                  <a:pt x="2975" y="1080"/>
                </a:lnTo>
                <a:close/>
                <a:moveTo>
                  <a:pt x="2695" y="780"/>
                </a:moveTo>
                <a:lnTo>
                  <a:pt x="2695" y="780"/>
                </a:lnTo>
                <a:lnTo>
                  <a:pt x="2692" y="780"/>
                </a:lnTo>
                <a:lnTo>
                  <a:pt x="2690" y="780"/>
                </a:lnTo>
                <a:lnTo>
                  <a:pt x="2690" y="780"/>
                </a:lnTo>
                <a:lnTo>
                  <a:pt x="2690" y="780"/>
                </a:lnTo>
                <a:lnTo>
                  <a:pt x="2690" y="780"/>
                </a:lnTo>
                <a:lnTo>
                  <a:pt x="2695" y="780"/>
                </a:lnTo>
                <a:close/>
                <a:moveTo>
                  <a:pt x="2967" y="1013"/>
                </a:moveTo>
                <a:lnTo>
                  <a:pt x="2965" y="1011"/>
                </a:lnTo>
                <a:lnTo>
                  <a:pt x="2965" y="1011"/>
                </a:lnTo>
                <a:lnTo>
                  <a:pt x="2965" y="1011"/>
                </a:lnTo>
                <a:lnTo>
                  <a:pt x="2963" y="1013"/>
                </a:lnTo>
                <a:lnTo>
                  <a:pt x="2963" y="1013"/>
                </a:lnTo>
                <a:lnTo>
                  <a:pt x="2965" y="1015"/>
                </a:lnTo>
                <a:lnTo>
                  <a:pt x="2967" y="1015"/>
                </a:lnTo>
                <a:lnTo>
                  <a:pt x="2967" y="1013"/>
                </a:lnTo>
                <a:lnTo>
                  <a:pt x="2967" y="1013"/>
                </a:lnTo>
                <a:lnTo>
                  <a:pt x="2967" y="1013"/>
                </a:lnTo>
                <a:close/>
                <a:moveTo>
                  <a:pt x="2921" y="644"/>
                </a:moveTo>
                <a:lnTo>
                  <a:pt x="2921" y="644"/>
                </a:lnTo>
                <a:lnTo>
                  <a:pt x="2921" y="644"/>
                </a:lnTo>
                <a:lnTo>
                  <a:pt x="2919" y="644"/>
                </a:lnTo>
                <a:lnTo>
                  <a:pt x="2919" y="644"/>
                </a:lnTo>
                <a:lnTo>
                  <a:pt x="2919" y="644"/>
                </a:lnTo>
                <a:lnTo>
                  <a:pt x="2921" y="644"/>
                </a:lnTo>
                <a:lnTo>
                  <a:pt x="2921" y="644"/>
                </a:lnTo>
                <a:close/>
                <a:moveTo>
                  <a:pt x="2915" y="575"/>
                </a:moveTo>
                <a:lnTo>
                  <a:pt x="2912" y="575"/>
                </a:lnTo>
                <a:lnTo>
                  <a:pt x="2915" y="577"/>
                </a:lnTo>
                <a:lnTo>
                  <a:pt x="2915" y="577"/>
                </a:lnTo>
                <a:lnTo>
                  <a:pt x="2917" y="577"/>
                </a:lnTo>
                <a:lnTo>
                  <a:pt x="2917" y="577"/>
                </a:lnTo>
                <a:lnTo>
                  <a:pt x="2917" y="577"/>
                </a:lnTo>
                <a:lnTo>
                  <a:pt x="2917" y="577"/>
                </a:lnTo>
                <a:lnTo>
                  <a:pt x="2919" y="577"/>
                </a:lnTo>
                <a:lnTo>
                  <a:pt x="2919" y="575"/>
                </a:lnTo>
                <a:lnTo>
                  <a:pt x="2917" y="575"/>
                </a:lnTo>
                <a:lnTo>
                  <a:pt x="2917" y="577"/>
                </a:lnTo>
                <a:lnTo>
                  <a:pt x="2915" y="577"/>
                </a:lnTo>
                <a:lnTo>
                  <a:pt x="2915" y="575"/>
                </a:lnTo>
                <a:lnTo>
                  <a:pt x="2915" y="575"/>
                </a:lnTo>
                <a:lnTo>
                  <a:pt x="2915" y="575"/>
                </a:lnTo>
                <a:close/>
                <a:moveTo>
                  <a:pt x="2933" y="640"/>
                </a:moveTo>
                <a:lnTo>
                  <a:pt x="2931" y="640"/>
                </a:lnTo>
                <a:lnTo>
                  <a:pt x="2931" y="640"/>
                </a:lnTo>
                <a:lnTo>
                  <a:pt x="2929" y="640"/>
                </a:lnTo>
                <a:lnTo>
                  <a:pt x="2929" y="640"/>
                </a:lnTo>
                <a:lnTo>
                  <a:pt x="2927" y="640"/>
                </a:lnTo>
                <a:lnTo>
                  <a:pt x="2927" y="642"/>
                </a:lnTo>
                <a:lnTo>
                  <a:pt x="2929" y="642"/>
                </a:lnTo>
                <a:lnTo>
                  <a:pt x="2929" y="642"/>
                </a:lnTo>
                <a:lnTo>
                  <a:pt x="2929" y="642"/>
                </a:lnTo>
                <a:lnTo>
                  <a:pt x="2929" y="644"/>
                </a:lnTo>
                <a:lnTo>
                  <a:pt x="2931" y="644"/>
                </a:lnTo>
                <a:lnTo>
                  <a:pt x="2931" y="642"/>
                </a:lnTo>
                <a:lnTo>
                  <a:pt x="2931" y="642"/>
                </a:lnTo>
                <a:lnTo>
                  <a:pt x="2931" y="642"/>
                </a:lnTo>
                <a:lnTo>
                  <a:pt x="2933" y="640"/>
                </a:lnTo>
                <a:close/>
                <a:moveTo>
                  <a:pt x="2929" y="671"/>
                </a:moveTo>
                <a:lnTo>
                  <a:pt x="2931" y="671"/>
                </a:lnTo>
                <a:lnTo>
                  <a:pt x="2933" y="671"/>
                </a:lnTo>
                <a:lnTo>
                  <a:pt x="2933" y="673"/>
                </a:lnTo>
                <a:lnTo>
                  <a:pt x="2933" y="675"/>
                </a:lnTo>
                <a:lnTo>
                  <a:pt x="2933" y="675"/>
                </a:lnTo>
                <a:lnTo>
                  <a:pt x="2936" y="675"/>
                </a:lnTo>
                <a:lnTo>
                  <a:pt x="2938" y="671"/>
                </a:lnTo>
                <a:lnTo>
                  <a:pt x="2938" y="673"/>
                </a:lnTo>
                <a:lnTo>
                  <a:pt x="2938" y="673"/>
                </a:lnTo>
                <a:lnTo>
                  <a:pt x="2940" y="671"/>
                </a:lnTo>
                <a:lnTo>
                  <a:pt x="2942" y="671"/>
                </a:lnTo>
                <a:lnTo>
                  <a:pt x="2940" y="669"/>
                </a:lnTo>
                <a:lnTo>
                  <a:pt x="2940" y="669"/>
                </a:lnTo>
                <a:lnTo>
                  <a:pt x="2938" y="667"/>
                </a:lnTo>
                <a:lnTo>
                  <a:pt x="2938" y="667"/>
                </a:lnTo>
                <a:lnTo>
                  <a:pt x="2938" y="667"/>
                </a:lnTo>
                <a:lnTo>
                  <a:pt x="2936" y="667"/>
                </a:lnTo>
                <a:lnTo>
                  <a:pt x="2936" y="667"/>
                </a:lnTo>
                <a:lnTo>
                  <a:pt x="2933" y="667"/>
                </a:lnTo>
                <a:lnTo>
                  <a:pt x="2933" y="669"/>
                </a:lnTo>
                <a:lnTo>
                  <a:pt x="2927" y="669"/>
                </a:lnTo>
                <a:lnTo>
                  <a:pt x="2929" y="671"/>
                </a:lnTo>
                <a:close/>
                <a:moveTo>
                  <a:pt x="2923" y="640"/>
                </a:moveTo>
                <a:lnTo>
                  <a:pt x="2925" y="640"/>
                </a:lnTo>
                <a:lnTo>
                  <a:pt x="2927" y="640"/>
                </a:lnTo>
                <a:lnTo>
                  <a:pt x="2927" y="640"/>
                </a:lnTo>
                <a:lnTo>
                  <a:pt x="2925" y="637"/>
                </a:lnTo>
                <a:lnTo>
                  <a:pt x="2925" y="637"/>
                </a:lnTo>
                <a:lnTo>
                  <a:pt x="2925" y="637"/>
                </a:lnTo>
                <a:lnTo>
                  <a:pt x="2923" y="637"/>
                </a:lnTo>
                <a:lnTo>
                  <a:pt x="2923" y="637"/>
                </a:lnTo>
                <a:lnTo>
                  <a:pt x="2925" y="637"/>
                </a:lnTo>
                <a:lnTo>
                  <a:pt x="2923" y="637"/>
                </a:lnTo>
                <a:lnTo>
                  <a:pt x="2923" y="640"/>
                </a:lnTo>
                <a:close/>
                <a:moveTo>
                  <a:pt x="2904" y="646"/>
                </a:moveTo>
                <a:lnTo>
                  <a:pt x="2906" y="646"/>
                </a:lnTo>
                <a:lnTo>
                  <a:pt x="2906" y="646"/>
                </a:lnTo>
                <a:lnTo>
                  <a:pt x="2906" y="646"/>
                </a:lnTo>
                <a:lnTo>
                  <a:pt x="2904" y="646"/>
                </a:lnTo>
                <a:lnTo>
                  <a:pt x="2904" y="646"/>
                </a:lnTo>
                <a:lnTo>
                  <a:pt x="2904" y="646"/>
                </a:lnTo>
                <a:lnTo>
                  <a:pt x="2904" y="646"/>
                </a:lnTo>
                <a:lnTo>
                  <a:pt x="2904" y="646"/>
                </a:lnTo>
                <a:lnTo>
                  <a:pt x="2904" y="646"/>
                </a:lnTo>
                <a:close/>
                <a:moveTo>
                  <a:pt x="2892" y="644"/>
                </a:moveTo>
                <a:lnTo>
                  <a:pt x="2892" y="644"/>
                </a:lnTo>
                <a:lnTo>
                  <a:pt x="2894" y="644"/>
                </a:lnTo>
                <a:lnTo>
                  <a:pt x="2892" y="644"/>
                </a:lnTo>
                <a:lnTo>
                  <a:pt x="2892" y="642"/>
                </a:lnTo>
                <a:lnTo>
                  <a:pt x="2892" y="642"/>
                </a:lnTo>
                <a:lnTo>
                  <a:pt x="2892" y="644"/>
                </a:lnTo>
                <a:lnTo>
                  <a:pt x="2892" y="644"/>
                </a:lnTo>
                <a:lnTo>
                  <a:pt x="2892" y="644"/>
                </a:lnTo>
                <a:lnTo>
                  <a:pt x="2892" y="644"/>
                </a:lnTo>
                <a:close/>
                <a:moveTo>
                  <a:pt x="2885" y="692"/>
                </a:moveTo>
                <a:lnTo>
                  <a:pt x="2885" y="690"/>
                </a:lnTo>
                <a:lnTo>
                  <a:pt x="2887" y="690"/>
                </a:lnTo>
                <a:lnTo>
                  <a:pt x="2887" y="690"/>
                </a:lnTo>
                <a:lnTo>
                  <a:pt x="2885" y="690"/>
                </a:lnTo>
                <a:lnTo>
                  <a:pt x="2883" y="690"/>
                </a:lnTo>
                <a:lnTo>
                  <a:pt x="2885" y="692"/>
                </a:lnTo>
                <a:lnTo>
                  <a:pt x="2885" y="692"/>
                </a:lnTo>
                <a:close/>
                <a:moveTo>
                  <a:pt x="2877" y="656"/>
                </a:moveTo>
                <a:lnTo>
                  <a:pt x="2877" y="656"/>
                </a:lnTo>
                <a:lnTo>
                  <a:pt x="2877" y="658"/>
                </a:lnTo>
                <a:lnTo>
                  <a:pt x="2877" y="658"/>
                </a:lnTo>
                <a:lnTo>
                  <a:pt x="2877" y="658"/>
                </a:lnTo>
                <a:lnTo>
                  <a:pt x="2877" y="658"/>
                </a:lnTo>
                <a:lnTo>
                  <a:pt x="2877" y="658"/>
                </a:lnTo>
                <a:lnTo>
                  <a:pt x="2879" y="656"/>
                </a:lnTo>
                <a:lnTo>
                  <a:pt x="2879" y="656"/>
                </a:lnTo>
                <a:lnTo>
                  <a:pt x="2877" y="656"/>
                </a:lnTo>
                <a:close/>
                <a:moveTo>
                  <a:pt x="2896" y="642"/>
                </a:moveTo>
                <a:lnTo>
                  <a:pt x="2894" y="642"/>
                </a:lnTo>
                <a:lnTo>
                  <a:pt x="2894" y="642"/>
                </a:lnTo>
                <a:lnTo>
                  <a:pt x="2894" y="642"/>
                </a:lnTo>
                <a:lnTo>
                  <a:pt x="2894" y="642"/>
                </a:lnTo>
                <a:lnTo>
                  <a:pt x="2894" y="642"/>
                </a:lnTo>
                <a:lnTo>
                  <a:pt x="2894" y="644"/>
                </a:lnTo>
                <a:lnTo>
                  <a:pt x="2894" y="646"/>
                </a:lnTo>
                <a:lnTo>
                  <a:pt x="2898" y="644"/>
                </a:lnTo>
                <a:lnTo>
                  <a:pt x="2898" y="644"/>
                </a:lnTo>
                <a:lnTo>
                  <a:pt x="2898" y="644"/>
                </a:lnTo>
                <a:lnTo>
                  <a:pt x="2898" y="642"/>
                </a:lnTo>
                <a:lnTo>
                  <a:pt x="2900" y="642"/>
                </a:lnTo>
                <a:lnTo>
                  <a:pt x="2900" y="642"/>
                </a:lnTo>
                <a:lnTo>
                  <a:pt x="2900" y="642"/>
                </a:lnTo>
                <a:lnTo>
                  <a:pt x="2902" y="642"/>
                </a:lnTo>
                <a:lnTo>
                  <a:pt x="2900" y="642"/>
                </a:lnTo>
                <a:lnTo>
                  <a:pt x="2900" y="640"/>
                </a:lnTo>
                <a:lnTo>
                  <a:pt x="2900" y="640"/>
                </a:lnTo>
                <a:lnTo>
                  <a:pt x="2898" y="640"/>
                </a:lnTo>
                <a:lnTo>
                  <a:pt x="2898" y="640"/>
                </a:lnTo>
                <a:lnTo>
                  <a:pt x="2898" y="640"/>
                </a:lnTo>
                <a:lnTo>
                  <a:pt x="2898" y="640"/>
                </a:lnTo>
                <a:lnTo>
                  <a:pt x="2896" y="640"/>
                </a:lnTo>
                <a:lnTo>
                  <a:pt x="2896" y="637"/>
                </a:lnTo>
                <a:lnTo>
                  <a:pt x="2896" y="637"/>
                </a:lnTo>
                <a:lnTo>
                  <a:pt x="2894" y="640"/>
                </a:lnTo>
                <a:lnTo>
                  <a:pt x="2896" y="640"/>
                </a:lnTo>
                <a:lnTo>
                  <a:pt x="2896" y="640"/>
                </a:lnTo>
                <a:lnTo>
                  <a:pt x="2896" y="640"/>
                </a:lnTo>
                <a:lnTo>
                  <a:pt x="2896" y="642"/>
                </a:lnTo>
                <a:lnTo>
                  <a:pt x="2896" y="642"/>
                </a:lnTo>
                <a:close/>
                <a:moveTo>
                  <a:pt x="3623" y="495"/>
                </a:moveTo>
                <a:lnTo>
                  <a:pt x="3621" y="495"/>
                </a:lnTo>
                <a:lnTo>
                  <a:pt x="3619" y="495"/>
                </a:lnTo>
                <a:lnTo>
                  <a:pt x="3616" y="495"/>
                </a:lnTo>
                <a:lnTo>
                  <a:pt x="3614" y="493"/>
                </a:lnTo>
                <a:lnTo>
                  <a:pt x="3614" y="495"/>
                </a:lnTo>
                <a:lnTo>
                  <a:pt x="3616" y="497"/>
                </a:lnTo>
                <a:lnTo>
                  <a:pt x="3619" y="499"/>
                </a:lnTo>
                <a:lnTo>
                  <a:pt x="3623" y="499"/>
                </a:lnTo>
                <a:lnTo>
                  <a:pt x="3623" y="499"/>
                </a:lnTo>
                <a:lnTo>
                  <a:pt x="3623" y="497"/>
                </a:lnTo>
                <a:lnTo>
                  <a:pt x="3623" y="497"/>
                </a:lnTo>
                <a:lnTo>
                  <a:pt x="3623" y="497"/>
                </a:lnTo>
                <a:lnTo>
                  <a:pt x="3623" y="495"/>
                </a:lnTo>
                <a:close/>
                <a:moveTo>
                  <a:pt x="3583" y="428"/>
                </a:moveTo>
                <a:lnTo>
                  <a:pt x="3583" y="426"/>
                </a:lnTo>
                <a:lnTo>
                  <a:pt x="3583" y="424"/>
                </a:lnTo>
                <a:lnTo>
                  <a:pt x="3581" y="424"/>
                </a:lnTo>
                <a:lnTo>
                  <a:pt x="3579" y="426"/>
                </a:lnTo>
                <a:lnTo>
                  <a:pt x="3579" y="426"/>
                </a:lnTo>
                <a:lnTo>
                  <a:pt x="3579" y="428"/>
                </a:lnTo>
                <a:lnTo>
                  <a:pt x="3583" y="428"/>
                </a:lnTo>
                <a:close/>
                <a:moveTo>
                  <a:pt x="3126" y="533"/>
                </a:moveTo>
                <a:lnTo>
                  <a:pt x="3126" y="531"/>
                </a:lnTo>
                <a:lnTo>
                  <a:pt x="3126" y="531"/>
                </a:lnTo>
                <a:lnTo>
                  <a:pt x="3124" y="531"/>
                </a:lnTo>
                <a:lnTo>
                  <a:pt x="3124" y="531"/>
                </a:lnTo>
                <a:lnTo>
                  <a:pt x="3122" y="531"/>
                </a:lnTo>
                <a:lnTo>
                  <a:pt x="3122" y="533"/>
                </a:lnTo>
                <a:lnTo>
                  <a:pt x="3124" y="535"/>
                </a:lnTo>
                <a:lnTo>
                  <a:pt x="3124" y="535"/>
                </a:lnTo>
                <a:lnTo>
                  <a:pt x="3126" y="535"/>
                </a:lnTo>
                <a:lnTo>
                  <a:pt x="3126" y="535"/>
                </a:lnTo>
                <a:lnTo>
                  <a:pt x="3126" y="535"/>
                </a:lnTo>
                <a:lnTo>
                  <a:pt x="3126" y="533"/>
                </a:lnTo>
                <a:lnTo>
                  <a:pt x="3126" y="533"/>
                </a:lnTo>
                <a:close/>
                <a:moveTo>
                  <a:pt x="4233" y="289"/>
                </a:moveTo>
                <a:lnTo>
                  <a:pt x="4230" y="292"/>
                </a:lnTo>
                <a:lnTo>
                  <a:pt x="4230" y="292"/>
                </a:lnTo>
                <a:lnTo>
                  <a:pt x="4230" y="294"/>
                </a:lnTo>
                <a:lnTo>
                  <a:pt x="4230" y="294"/>
                </a:lnTo>
                <a:lnTo>
                  <a:pt x="4228" y="296"/>
                </a:lnTo>
                <a:lnTo>
                  <a:pt x="4224" y="296"/>
                </a:lnTo>
                <a:lnTo>
                  <a:pt x="4224" y="296"/>
                </a:lnTo>
                <a:lnTo>
                  <a:pt x="4222" y="296"/>
                </a:lnTo>
                <a:lnTo>
                  <a:pt x="4224" y="298"/>
                </a:lnTo>
                <a:lnTo>
                  <a:pt x="4228" y="300"/>
                </a:lnTo>
                <a:lnTo>
                  <a:pt x="4233" y="302"/>
                </a:lnTo>
                <a:lnTo>
                  <a:pt x="4233" y="302"/>
                </a:lnTo>
                <a:lnTo>
                  <a:pt x="4241" y="302"/>
                </a:lnTo>
                <a:lnTo>
                  <a:pt x="4243" y="302"/>
                </a:lnTo>
                <a:lnTo>
                  <a:pt x="4245" y="300"/>
                </a:lnTo>
                <a:lnTo>
                  <a:pt x="4247" y="298"/>
                </a:lnTo>
                <a:lnTo>
                  <a:pt x="4249" y="298"/>
                </a:lnTo>
                <a:lnTo>
                  <a:pt x="4249" y="296"/>
                </a:lnTo>
                <a:lnTo>
                  <a:pt x="4249" y="296"/>
                </a:lnTo>
                <a:lnTo>
                  <a:pt x="4251" y="294"/>
                </a:lnTo>
                <a:lnTo>
                  <a:pt x="4249" y="294"/>
                </a:lnTo>
                <a:lnTo>
                  <a:pt x="4245" y="292"/>
                </a:lnTo>
                <a:lnTo>
                  <a:pt x="4233" y="289"/>
                </a:lnTo>
                <a:close/>
                <a:moveTo>
                  <a:pt x="2925" y="677"/>
                </a:moveTo>
                <a:lnTo>
                  <a:pt x="2925" y="679"/>
                </a:lnTo>
                <a:lnTo>
                  <a:pt x="2927" y="682"/>
                </a:lnTo>
                <a:lnTo>
                  <a:pt x="2925" y="682"/>
                </a:lnTo>
                <a:lnTo>
                  <a:pt x="2925" y="682"/>
                </a:lnTo>
                <a:lnTo>
                  <a:pt x="2925" y="684"/>
                </a:lnTo>
                <a:lnTo>
                  <a:pt x="2925" y="684"/>
                </a:lnTo>
                <a:lnTo>
                  <a:pt x="2925" y="684"/>
                </a:lnTo>
                <a:lnTo>
                  <a:pt x="2927" y="684"/>
                </a:lnTo>
                <a:lnTo>
                  <a:pt x="2927" y="686"/>
                </a:lnTo>
                <a:lnTo>
                  <a:pt x="2929" y="686"/>
                </a:lnTo>
                <a:lnTo>
                  <a:pt x="2929" y="686"/>
                </a:lnTo>
                <a:lnTo>
                  <a:pt x="2927" y="690"/>
                </a:lnTo>
                <a:lnTo>
                  <a:pt x="2927" y="690"/>
                </a:lnTo>
                <a:lnTo>
                  <a:pt x="2927" y="690"/>
                </a:lnTo>
                <a:lnTo>
                  <a:pt x="2927" y="690"/>
                </a:lnTo>
                <a:lnTo>
                  <a:pt x="2929" y="690"/>
                </a:lnTo>
                <a:lnTo>
                  <a:pt x="2929" y="688"/>
                </a:lnTo>
                <a:lnTo>
                  <a:pt x="2931" y="686"/>
                </a:lnTo>
                <a:lnTo>
                  <a:pt x="2931" y="684"/>
                </a:lnTo>
                <a:lnTo>
                  <a:pt x="2933" y="684"/>
                </a:lnTo>
                <a:lnTo>
                  <a:pt x="2938" y="684"/>
                </a:lnTo>
                <a:lnTo>
                  <a:pt x="2938" y="684"/>
                </a:lnTo>
                <a:lnTo>
                  <a:pt x="2940" y="684"/>
                </a:lnTo>
                <a:lnTo>
                  <a:pt x="2940" y="682"/>
                </a:lnTo>
                <a:lnTo>
                  <a:pt x="2942" y="682"/>
                </a:lnTo>
                <a:lnTo>
                  <a:pt x="2942" y="682"/>
                </a:lnTo>
                <a:lnTo>
                  <a:pt x="2942" y="679"/>
                </a:lnTo>
                <a:lnTo>
                  <a:pt x="2946" y="679"/>
                </a:lnTo>
                <a:lnTo>
                  <a:pt x="2946" y="679"/>
                </a:lnTo>
                <a:lnTo>
                  <a:pt x="2940" y="677"/>
                </a:lnTo>
                <a:lnTo>
                  <a:pt x="2938" y="675"/>
                </a:lnTo>
                <a:lnTo>
                  <a:pt x="2938" y="677"/>
                </a:lnTo>
                <a:lnTo>
                  <a:pt x="2936" y="677"/>
                </a:lnTo>
                <a:lnTo>
                  <a:pt x="2936" y="675"/>
                </a:lnTo>
                <a:lnTo>
                  <a:pt x="2933" y="675"/>
                </a:lnTo>
                <a:lnTo>
                  <a:pt x="2933" y="677"/>
                </a:lnTo>
                <a:lnTo>
                  <a:pt x="2931" y="677"/>
                </a:lnTo>
                <a:lnTo>
                  <a:pt x="2931" y="679"/>
                </a:lnTo>
                <a:lnTo>
                  <a:pt x="2929" y="677"/>
                </a:lnTo>
                <a:lnTo>
                  <a:pt x="2929" y="677"/>
                </a:lnTo>
                <a:lnTo>
                  <a:pt x="2927" y="679"/>
                </a:lnTo>
                <a:lnTo>
                  <a:pt x="2927" y="679"/>
                </a:lnTo>
                <a:lnTo>
                  <a:pt x="2925" y="677"/>
                </a:lnTo>
                <a:close/>
                <a:moveTo>
                  <a:pt x="2946" y="677"/>
                </a:moveTo>
                <a:lnTo>
                  <a:pt x="2946" y="675"/>
                </a:lnTo>
                <a:lnTo>
                  <a:pt x="2944" y="675"/>
                </a:lnTo>
                <a:lnTo>
                  <a:pt x="2942" y="675"/>
                </a:lnTo>
                <a:lnTo>
                  <a:pt x="2942" y="677"/>
                </a:lnTo>
                <a:lnTo>
                  <a:pt x="2944" y="677"/>
                </a:lnTo>
                <a:lnTo>
                  <a:pt x="2946" y="677"/>
                </a:lnTo>
                <a:lnTo>
                  <a:pt x="2946" y="677"/>
                </a:lnTo>
                <a:close/>
                <a:moveTo>
                  <a:pt x="3040" y="415"/>
                </a:moveTo>
                <a:lnTo>
                  <a:pt x="3038" y="417"/>
                </a:lnTo>
                <a:lnTo>
                  <a:pt x="3038" y="417"/>
                </a:lnTo>
                <a:lnTo>
                  <a:pt x="3038" y="419"/>
                </a:lnTo>
                <a:lnTo>
                  <a:pt x="3042" y="417"/>
                </a:lnTo>
                <a:lnTo>
                  <a:pt x="3042" y="417"/>
                </a:lnTo>
                <a:lnTo>
                  <a:pt x="3042" y="415"/>
                </a:lnTo>
                <a:lnTo>
                  <a:pt x="3040" y="415"/>
                </a:lnTo>
                <a:lnTo>
                  <a:pt x="3040" y="415"/>
                </a:lnTo>
                <a:close/>
                <a:moveTo>
                  <a:pt x="2923" y="644"/>
                </a:moveTo>
                <a:lnTo>
                  <a:pt x="2923" y="644"/>
                </a:lnTo>
                <a:lnTo>
                  <a:pt x="2923" y="644"/>
                </a:lnTo>
                <a:lnTo>
                  <a:pt x="2925" y="644"/>
                </a:lnTo>
                <a:lnTo>
                  <a:pt x="2925" y="642"/>
                </a:lnTo>
                <a:lnTo>
                  <a:pt x="2923" y="642"/>
                </a:lnTo>
                <a:lnTo>
                  <a:pt x="2923" y="644"/>
                </a:lnTo>
                <a:close/>
                <a:moveTo>
                  <a:pt x="2967" y="535"/>
                </a:moveTo>
                <a:lnTo>
                  <a:pt x="2969" y="535"/>
                </a:lnTo>
                <a:lnTo>
                  <a:pt x="2969" y="535"/>
                </a:lnTo>
                <a:lnTo>
                  <a:pt x="2969" y="535"/>
                </a:lnTo>
                <a:lnTo>
                  <a:pt x="2967" y="533"/>
                </a:lnTo>
                <a:lnTo>
                  <a:pt x="2965" y="533"/>
                </a:lnTo>
                <a:lnTo>
                  <a:pt x="2963" y="535"/>
                </a:lnTo>
                <a:lnTo>
                  <a:pt x="2963" y="535"/>
                </a:lnTo>
                <a:lnTo>
                  <a:pt x="2965" y="537"/>
                </a:lnTo>
                <a:lnTo>
                  <a:pt x="2967" y="535"/>
                </a:lnTo>
                <a:close/>
                <a:moveTo>
                  <a:pt x="2917" y="635"/>
                </a:moveTo>
                <a:lnTo>
                  <a:pt x="2919" y="635"/>
                </a:lnTo>
                <a:lnTo>
                  <a:pt x="2919" y="635"/>
                </a:lnTo>
                <a:lnTo>
                  <a:pt x="2917" y="633"/>
                </a:lnTo>
                <a:lnTo>
                  <a:pt x="2917" y="633"/>
                </a:lnTo>
                <a:lnTo>
                  <a:pt x="2915" y="633"/>
                </a:lnTo>
                <a:lnTo>
                  <a:pt x="2915" y="633"/>
                </a:lnTo>
                <a:lnTo>
                  <a:pt x="2915" y="635"/>
                </a:lnTo>
                <a:lnTo>
                  <a:pt x="2917" y="637"/>
                </a:lnTo>
                <a:lnTo>
                  <a:pt x="2917" y="635"/>
                </a:lnTo>
                <a:close/>
                <a:moveTo>
                  <a:pt x="4448" y="1677"/>
                </a:moveTo>
                <a:lnTo>
                  <a:pt x="4448" y="1677"/>
                </a:lnTo>
                <a:lnTo>
                  <a:pt x="4446" y="1675"/>
                </a:lnTo>
                <a:lnTo>
                  <a:pt x="4444" y="1675"/>
                </a:lnTo>
                <a:lnTo>
                  <a:pt x="4442" y="1675"/>
                </a:lnTo>
                <a:lnTo>
                  <a:pt x="4438" y="1675"/>
                </a:lnTo>
                <a:lnTo>
                  <a:pt x="4436" y="1677"/>
                </a:lnTo>
                <a:lnTo>
                  <a:pt x="4434" y="1675"/>
                </a:lnTo>
                <a:lnTo>
                  <a:pt x="4434" y="1675"/>
                </a:lnTo>
                <a:lnTo>
                  <a:pt x="4434" y="1677"/>
                </a:lnTo>
                <a:lnTo>
                  <a:pt x="4434" y="1679"/>
                </a:lnTo>
                <a:lnTo>
                  <a:pt x="4434" y="1679"/>
                </a:lnTo>
                <a:lnTo>
                  <a:pt x="4436" y="1682"/>
                </a:lnTo>
                <a:lnTo>
                  <a:pt x="4436" y="1682"/>
                </a:lnTo>
                <a:lnTo>
                  <a:pt x="4436" y="1684"/>
                </a:lnTo>
                <a:lnTo>
                  <a:pt x="4440" y="1684"/>
                </a:lnTo>
                <a:lnTo>
                  <a:pt x="4442" y="1686"/>
                </a:lnTo>
                <a:lnTo>
                  <a:pt x="4442" y="1686"/>
                </a:lnTo>
                <a:lnTo>
                  <a:pt x="4444" y="1686"/>
                </a:lnTo>
                <a:lnTo>
                  <a:pt x="4444" y="1686"/>
                </a:lnTo>
                <a:lnTo>
                  <a:pt x="4446" y="1686"/>
                </a:lnTo>
                <a:lnTo>
                  <a:pt x="4446" y="1686"/>
                </a:lnTo>
                <a:lnTo>
                  <a:pt x="4448" y="1684"/>
                </a:lnTo>
                <a:lnTo>
                  <a:pt x="4450" y="1684"/>
                </a:lnTo>
                <a:lnTo>
                  <a:pt x="4450" y="1684"/>
                </a:lnTo>
                <a:lnTo>
                  <a:pt x="4450" y="1682"/>
                </a:lnTo>
                <a:lnTo>
                  <a:pt x="4450" y="1679"/>
                </a:lnTo>
                <a:lnTo>
                  <a:pt x="4450" y="1679"/>
                </a:lnTo>
                <a:lnTo>
                  <a:pt x="4450" y="1679"/>
                </a:lnTo>
                <a:lnTo>
                  <a:pt x="4448" y="1677"/>
                </a:lnTo>
                <a:lnTo>
                  <a:pt x="4448" y="1677"/>
                </a:lnTo>
                <a:close/>
                <a:moveTo>
                  <a:pt x="2789" y="738"/>
                </a:moveTo>
                <a:lnTo>
                  <a:pt x="2791" y="738"/>
                </a:lnTo>
                <a:lnTo>
                  <a:pt x="2791" y="738"/>
                </a:lnTo>
                <a:lnTo>
                  <a:pt x="2791" y="736"/>
                </a:lnTo>
                <a:lnTo>
                  <a:pt x="2791" y="736"/>
                </a:lnTo>
                <a:lnTo>
                  <a:pt x="2789" y="738"/>
                </a:lnTo>
                <a:lnTo>
                  <a:pt x="2789" y="738"/>
                </a:lnTo>
                <a:lnTo>
                  <a:pt x="2789" y="738"/>
                </a:lnTo>
                <a:lnTo>
                  <a:pt x="2789" y="738"/>
                </a:lnTo>
                <a:close/>
                <a:moveTo>
                  <a:pt x="2772" y="736"/>
                </a:moveTo>
                <a:lnTo>
                  <a:pt x="2770" y="736"/>
                </a:lnTo>
                <a:lnTo>
                  <a:pt x="2768" y="736"/>
                </a:lnTo>
                <a:lnTo>
                  <a:pt x="2766" y="736"/>
                </a:lnTo>
                <a:lnTo>
                  <a:pt x="2768" y="738"/>
                </a:lnTo>
                <a:lnTo>
                  <a:pt x="2768" y="738"/>
                </a:lnTo>
                <a:lnTo>
                  <a:pt x="2768" y="738"/>
                </a:lnTo>
                <a:lnTo>
                  <a:pt x="2768" y="738"/>
                </a:lnTo>
                <a:lnTo>
                  <a:pt x="2768" y="740"/>
                </a:lnTo>
                <a:lnTo>
                  <a:pt x="2770" y="740"/>
                </a:lnTo>
                <a:lnTo>
                  <a:pt x="2770" y="744"/>
                </a:lnTo>
                <a:lnTo>
                  <a:pt x="2772" y="747"/>
                </a:lnTo>
                <a:lnTo>
                  <a:pt x="2772" y="747"/>
                </a:lnTo>
                <a:lnTo>
                  <a:pt x="2772" y="747"/>
                </a:lnTo>
                <a:lnTo>
                  <a:pt x="2774" y="747"/>
                </a:lnTo>
                <a:lnTo>
                  <a:pt x="2776" y="747"/>
                </a:lnTo>
                <a:lnTo>
                  <a:pt x="2776" y="749"/>
                </a:lnTo>
                <a:lnTo>
                  <a:pt x="2776" y="749"/>
                </a:lnTo>
                <a:lnTo>
                  <a:pt x="2778" y="751"/>
                </a:lnTo>
                <a:lnTo>
                  <a:pt x="2778" y="753"/>
                </a:lnTo>
                <a:lnTo>
                  <a:pt x="2780" y="755"/>
                </a:lnTo>
                <a:lnTo>
                  <a:pt x="2783" y="755"/>
                </a:lnTo>
                <a:lnTo>
                  <a:pt x="2783" y="753"/>
                </a:lnTo>
                <a:lnTo>
                  <a:pt x="2783" y="751"/>
                </a:lnTo>
                <a:lnTo>
                  <a:pt x="2783" y="749"/>
                </a:lnTo>
                <a:lnTo>
                  <a:pt x="2783" y="747"/>
                </a:lnTo>
                <a:lnTo>
                  <a:pt x="2787" y="747"/>
                </a:lnTo>
                <a:lnTo>
                  <a:pt x="2787" y="744"/>
                </a:lnTo>
                <a:lnTo>
                  <a:pt x="2787" y="742"/>
                </a:lnTo>
                <a:lnTo>
                  <a:pt x="2785" y="742"/>
                </a:lnTo>
                <a:lnTo>
                  <a:pt x="2785" y="740"/>
                </a:lnTo>
                <a:lnTo>
                  <a:pt x="2785" y="740"/>
                </a:lnTo>
                <a:lnTo>
                  <a:pt x="2787" y="738"/>
                </a:lnTo>
                <a:lnTo>
                  <a:pt x="2787" y="738"/>
                </a:lnTo>
                <a:lnTo>
                  <a:pt x="2789" y="738"/>
                </a:lnTo>
                <a:lnTo>
                  <a:pt x="2789" y="736"/>
                </a:lnTo>
                <a:lnTo>
                  <a:pt x="2789" y="736"/>
                </a:lnTo>
                <a:lnTo>
                  <a:pt x="2789" y="734"/>
                </a:lnTo>
                <a:lnTo>
                  <a:pt x="2789" y="732"/>
                </a:lnTo>
                <a:lnTo>
                  <a:pt x="2789" y="732"/>
                </a:lnTo>
                <a:lnTo>
                  <a:pt x="2791" y="730"/>
                </a:lnTo>
                <a:lnTo>
                  <a:pt x="2791" y="730"/>
                </a:lnTo>
                <a:lnTo>
                  <a:pt x="2789" y="728"/>
                </a:lnTo>
                <a:lnTo>
                  <a:pt x="2787" y="728"/>
                </a:lnTo>
                <a:lnTo>
                  <a:pt x="2787" y="728"/>
                </a:lnTo>
                <a:lnTo>
                  <a:pt x="2785" y="728"/>
                </a:lnTo>
                <a:lnTo>
                  <a:pt x="2783" y="730"/>
                </a:lnTo>
                <a:lnTo>
                  <a:pt x="2780" y="730"/>
                </a:lnTo>
                <a:lnTo>
                  <a:pt x="2780" y="732"/>
                </a:lnTo>
                <a:lnTo>
                  <a:pt x="2780" y="732"/>
                </a:lnTo>
                <a:lnTo>
                  <a:pt x="2780" y="734"/>
                </a:lnTo>
                <a:lnTo>
                  <a:pt x="2780" y="734"/>
                </a:lnTo>
                <a:lnTo>
                  <a:pt x="2780" y="734"/>
                </a:lnTo>
                <a:lnTo>
                  <a:pt x="2778" y="736"/>
                </a:lnTo>
                <a:lnTo>
                  <a:pt x="2778" y="736"/>
                </a:lnTo>
                <a:lnTo>
                  <a:pt x="2776" y="736"/>
                </a:lnTo>
                <a:lnTo>
                  <a:pt x="2776" y="734"/>
                </a:lnTo>
                <a:lnTo>
                  <a:pt x="2776" y="732"/>
                </a:lnTo>
                <a:lnTo>
                  <a:pt x="2776" y="732"/>
                </a:lnTo>
                <a:lnTo>
                  <a:pt x="2774" y="732"/>
                </a:lnTo>
                <a:lnTo>
                  <a:pt x="2774" y="732"/>
                </a:lnTo>
                <a:lnTo>
                  <a:pt x="2774" y="732"/>
                </a:lnTo>
                <a:lnTo>
                  <a:pt x="2772" y="736"/>
                </a:lnTo>
                <a:lnTo>
                  <a:pt x="2772" y="736"/>
                </a:lnTo>
                <a:close/>
                <a:moveTo>
                  <a:pt x="2776" y="757"/>
                </a:moveTo>
                <a:lnTo>
                  <a:pt x="2776" y="757"/>
                </a:lnTo>
                <a:lnTo>
                  <a:pt x="2778" y="757"/>
                </a:lnTo>
                <a:lnTo>
                  <a:pt x="2778" y="755"/>
                </a:lnTo>
                <a:lnTo>
                  <a:pt x="2778" y="755"/>
                </a:lnTo>
                <a:lnTo>
                  <a:pt x="2776" y="753"/>
                </a:lnTo>
                <a:lnTo>
                  <a:pt x="2774" y="753"/>
                </a:lnTo>
                <a:lnTo>
                  <a:pt x="2772" y="753"/>
                </a:lnTo>
                <a:lnTo>
                  <a:pt x="2770" y="751"/>
                </a:lnTo>
                <a:lnTo>
                  <a:pt x="2768" y="751"/>
                </a:lnTo>
                <a:lnTo>
                  <a:pt x="2768" y="753"/>
                </a:lnTo>
                <a:lnTo>
                  <a:pt x="2768" y="755"/>
                </a:lnTo>
                <a:lnTo>
                  <a:pt x="2774" y="757"/>
                </a:lnTo>
                <a:lnTo>
                  <a:pt x="2776" y="757"/>
                </a:lnTo>
                <a:close/>
                <a:moveTo>
                  <a:pt x="2875" y="667"/>
                </a:moveTo>
                <a:lnTo>
                  <a:pt x="2875" y="667"/>
                </a:lnTo>
                <a:lnTo>
                  <a:pt x="2875" y="667"/>
                </a:lnTo>
                <a:lnTo>
                  <a:pt x="2875" y="667"/>
                </a:lnTo>
                <a:lnTo>
                  <a:pt x="2873" y="667"/>
                </a:lnTo>
                <a:lnTo>
                  <a:pt x="2875" y="667"/>
                </a:lnTo>
                <a:lnTo>
                  <a:pt x="2875" y="667"/>
                </a:lnTo>
                <a:lnTo>
                  <a:pt x="2875" y="667"/>
                </a:lnTo>
                <a:close/>
                <a:moveTo>
                  <a:pt x="2789" y="751"/>
                </a:moveTo>
                <a:lnTo>
                  <a:pt x="2787" y="749"/>
                </a:lnTo>
                <a:lnTo>
                  <a:pt x="2787" y="749"/>
                </a:lnTo>
                <a:lnTo>
                  <a:pt x="2785" y="749"/>
                </a:lnTo>
                <a:lnTo>
                  <a:pt x="2785" y="751"/>
                </a:lnTo>
                <a:lnTo>
                  <a:pt x="2785" y="751"/>
                </a:lnTo>
                <a:lnTo>
                  <a:pt x="2785" y="751"/>
                </a:lnTo>
                <a:lnTo>
                  <a:pt x="2785" y="751"/>
                </a:lnTo>
                <a:lnTo>
                  <a:pt x="2783" y="753"/>
                </a:lnTo>
                <a:lnTo>
                  <a:pt x="2785" y="753"/>
                </a:lnTo>
                <a:lnTo>
                  <a:pt x="2787" y="751"/>
                </a:lnTo>
                <a:lnTo>
                  <a:pt x="2789" y="751"/>
                </a:lnTo>
                <a:lnTo>
                  <a:pt x="2789" y="751"/>
                </a:lnTo>
                <a:lnTo>
                  <a:pt x="2789" y="751"/>
                </a:lnTo>
                <a:lnTo>
                  <a:pt x="2789" y="751"/>
                </a:lnTo>
                <a:close/>
                <a:moveTo>
                  <a:pt x="2699" y="780"/>
                </a:moveTo>
                <a:lnTo>
                  <a:pt x="2697" y="780"/>
                </a:lnTo>
                <a:lnTo>
                  <a:pt x="2697" y="780"/>
                </a:lnTo>
                <a:lnTo>
                  <a:pt x="2697" y="780"/>
                </a:lnTo>
                <a:lnTo>
                  <a:pt x="2699" y="780"/>
                </a:lnTo>
                <a:lnTo>
                  <a:pt x="2699" y="780"/>
                </a:lnTo>
                <a:close/>
                <a:moveTo>
                  <a:pt x="2705" y="778"/>
                </a:moveTo>
                <a:lnTo>
                  <a:pt x="2705" y="778"/>
                </a:lnTo>
                <a:lnTo>
                  <a:pt x="2703" y="778"/>
                </a:lnTo>
                <a:lnTo>
                  <a:pt x="2705" y="778"/>
                </a:lnTo>
                <a:lnTo>
                  <a:pt x="2707" y="778"/>
                </a:lnTo>
                <a:lnTo>
                  <a:pt x="2705" y="778"/>
                </a:lnTo>
                <a:close/>
                <a:moveTo>
                  <a:pt x="2730" y="755"/>
                </a:moveTo>
                <a:lnTo>
                  <a:pt x="2730" y="755"/>
                </a:lnTo>
                <a:lnTo>
                  <a:pt x="2730" y="755"/>
                </a:lnTo>
                <a:lnTo>
                  <a:pt x="2730" y="757"/>
                </a:lnTo>
                <a:lnTo>
                  <a:pt x="2732" y="757"/>
                </a:lnTo>
                <a:lnTo>
                  <a:pt x="2732" y="755"/>
                </a:lnTo>
                <a:lnTo>
                  <a:pt x="2732" y="755"/>
                </a:lnTo>
                <a:lnTo>
                  <a:pt x="2730" y="755"/>
                </a:lnTo>
                <a:lnTo>
                  <a:pt x="2730" y="755"/>
                </a:lnTo>
                <a:close/>
                <a:moveTo>
                  <a:pt x="2730" y="751"/>
                </a:moveTo>
                <a:lnTo>
                  <a:pt x="2730" y="749"/>
                </a:lnTo>
                <a:lnTo>
                  <a:pt x="2730" y="749"/>
                </a:lnTo>
                <a:lnTo>
                  <a:pt x="2728" y="753"/>
                </a:lnTo>
                <a:lnTo>
                  <a:pt x="2728" y="755"/>
                </a:lnTo>
                <a:lnTo>
                  <a:pt x="2728" y="755"/>
                </a:lnTo>
                <a:lnTo>
                  <a:pt x="2728" y="753"/>
                </a:lnTo>
                <a:lnTo>
                  <a:pt x="2732" y="753"/>
                </a:lnTo>
                <a:lnTo>
                  <a:pt x="2732" y="753"/>
                </a:lnTo>
                <a:lnTo>
                  <a:pt x="2728" y="753"/>
                </a:lnTo>
                <a:lnTo>
                  <a:pt x="2728" y="751"/>
                </a:lnTo>
                <a:lnTo>
                  <a:pt x="2730" y="751"/>
                </a:lnTo>
                <a:lnTo>
                  <a:pt x="2730" y="751"/>
                </a:lnTo>
                <a:close/>
                <a:moveTo>
                  <a:pt x="2768" y="759"/>
                </a:moveTo>
                <a:lnTo>
                  <a:pt x="2768" y="759"/>
                </a:lnTo>
                <a:lnTo>
                  <a:pt x="2768" y="761"/>
                </a:lnTo>
                <a:lnTo>
                  <a:pt x="2768" y="761"/>
                </a:lnTo>
                <a:lnTo>
                  <a:pt x="2768" y="761"/>
                </a:lnTo>
                <a:lnTo>
                  <a:pt x="2772" y="761"/>
                </a:lnTo>
                <a:lnTo>
                  <a:pt x="2772" y="761"/>
                </a:lnTo>
                <a:lnTo>
                  <a:pt x="2770" y="761"/>
                </a:lnTo>
                <a:lnTo>
                  <a:pt x="2768" y="759"/>
                </a:lnTo>
                <a:close/>
                <a:moveTo>
                  <a:pt x="5194" y="811"/>
                </a:moveTo>
                <a:lnTo>
                  <a:pt x="5194" y="809"/>
                </a:lnTo>
                <a:lnTo>
                  <a:pt x="5194" y="809"/>
                </a:lnTo>
                <a:lnTo>
                  <a:pt x="5194" y="809"/>
                </a:lnTo>
                <a:lnTo>
                  <a:pt x="5194" y="809"/>
                </a:lnTo>
                <a:lnTo>
                  <a:pt x="5194" y="809"/>
                </a:lnTo>
                <a:lnTo>
                  <a:pt x="5194" y="811"/>
                </a:lnTo>
                <a:lnTo>
                  <a:pt x="5194" y="811"/>
                </a:lnTo>
                <a:close/>
                <a:moveTo>
                  <a:pt x="2856" y="702"/>
                </a:moveTo>
                <a:lnTo>
                  <a:pt x="2854" y="702"/>
                </a:lnTo>
                <a:lnTo>
                  <a:pt x="2854" y="702"/>
                </a:lnTo>
                <a:lnTo>
                  <a:pt x="2854" y="705"/>
                </a:lnTo>
                <a:lnTo>
                  <a:pt x="2852" y="707"/>
                </a:lnTo>
                <a:lnTo>
                  <a:pt x="2852" y="709"/>
                </a:lnTo>
                <a:lnTo>
                  <a:pt x="2850" y="711"/>
                </a:lnTo>
                <a:lnTo>
                  <a:pt x="2850" y="713"/>
                </a:lnTo>
                <a:lnTo>
                  <a:pt x="2845" y="719"/>
                </a:lnTo>
                <a:lnTo>
                  <a:pt x="2845" y="721"/>
                </a:lnTo>
                <a:lnTo>
                  <a:pt x="2845" y="723"/>
                </a:lnTo>
                <a:lnTo>
                  <a:pt x="2845" y="726"/>
                </a:lnTo>
                <a:lnTo>
                  <a:pt x="2845" y="726"/>
                </a:lnTo>
                <a:lnTo>
                  <a:pt x="2848" y="723"/>
                </a:lnTo>
                <a:lnTo>
                  <a:pt x="2852" y="713"/>
                </a:lnTo>
                <a:lnTo>
                  <a:pt x="2852" y="713"/>
                </a:lnTo>
                <a:lnTo>
                  <a:pt x="2852" y="711"/>
                </a:lnTo>
                <a:lnTo>
                  <a:pt x="2854" y="705"/>
                </a:lnTo>
                <a:lnTo>
                  <a:pt x="2854" y="705"/>
                </a:lnTo>
                <a:lnTo>
                  <a:pt x="2854" y="705"/>
                </a:lnTo>
                <a:lnTo>
                  <a:pt x="2856" y="702"/>
                </a:lnTo>
                <a:lnTo>
                  <a:pt x="2856" y="702"/>
                </a:lnTo>
                <a:close/>
                <a:moveTo>
                  <a:pt x="2764" y="747"/>
                </a:moveTo>
                <a:lnTo>
                  <a:pt x="2764" y="747"/>
                </a:lnTo>
                <a:lnTo>
                  <a:pt x="2764" y="744"/>
                </a:lnTo>
                <a:lnTo>
                  <a:pt x="2764" y="744"/>
                </a:lnTo>
                <a:lnTo>
                  <a:pt x="2764" y="742"/>
                </a:lnTo>
                <a:lnTo>
                  <a:pt x="2762" y="738"/>
                </a:lnTo>
                <a:lnTo>
                  <a:pt x="2762" y="738"/>
                </a:lnTo>
                <a:lnTo>
                  <a:pt x="2762" y="738"/>
                </a:lnTo>
                <a:lnTo>
                  <a:pt x="2760" y="738"/>
                </a:lnTo>
                <a:lnTo>
                  <a:pt x="2760" y="738"/>
                </a:lnTo>
                <a:lnTo>
                  <a:pt x="2757" y="738"/>
                </a:lnTo>
                <a:lnTo>
                  <a:pt x="2757" y="738"/>
                </a:lnTo>
                <a:lnTo>
                  <a:pt x="2753" y="740"/>
                </a:lnTo>
                <a:lnTo>
                  <a:pt x="2751" y="740"/>
                </a:lnTo>
                <a:lnTo>
                  <a:pt x="2751" y="742"/>
                </a:lnTo>
                <a:lnTo>
                  <a:pt x="2751" y="747"/>
                </a:lnTo>
                <a:lnTo>
                  <a:pt x="2751" y="747"/>
                </a:lnTo>
                <a:lnTo>
                  <a:pt x="2753" y="747"/>
                </a:lnTo>
                <a:lnTo>
                  <a:pt x="2755" y="749"/>
                </a:lnTo>
                <a:lnTo>
                  <a:pt x="2760" y="749"/>
                </a:lnTo>
                <a:lnTo>
                  <a:pt x="2762" y="749"/>
                </a:lnTo>
                <a:lnTo>
                  <a:pt x="2764" y="747"/>
                </a:lnTo>
                <a:close/>
                <a:moveTo>
                  <a:pt x="2799" y="763"/>
                </a:moveTo>
                <a:lnTo>
                  <a:pt x="2799" y="763"/>
                </a:lnTo>
                <a:lnTo>
                  <a:pt x="2801" y="765"/>
                </a:lnTo>
                <a:lnTo>
                  <a:pt x="2801" y="765"/>
                </a:lnTo>
                <a:lnTo>
                  <a:pt x="2804" y="763"/>
                </a:lnTo>
                <a:lnTo>
                  <a:pt x="2806" y="763"/>
                </a:lnTo>
                <a:lnTo>
                  <a:pt x="2806" y="765"/>
                </a:lnTo>
                <a:lnTo>
                  <a:pt x="2808" y="763"/>
                </a:lnTo>
                <a:lnTo>
                  <a:pt x="2806" y="763"/>
                </a:lnTo>
                <a:lnTo>
                  <a:pt x="2806" y="761"/>
                </a:lnTo>
                <a:lnTo>
                  <a:pt x="2804" y="761"/>
                </a:lnTo>
                <a:lnTo>
                  <a:pt x="2806" y="761"/>
                </a:lnTo>
                <a:lnTo>
                  <a:pt x="2806" y="759"/>
                </a:lnTo>
                <a:lnTo>
                  <a:pt x="2806" y="759"/>
                </a:lnTo>
                <a:lnTo>
                  <a:pt x="2806" y="759"/>
                </a:lnTo>
                <a:lnTo>
                  <a:pt x="2804" y="757"/>
                </a:lnTo>
                <a:lnTo>
                  <a:pt x="2804" y="757"/>
                </a:lnTo>
                <a:lnTo>
                  <a:pt x="2801" y="757"/>
                </a:lnTo>
                <a:lnTo>
                  <a:pt x="2801" y="757"/>
                </a:lnTo>
                <a:lnTo>
                  <a:pt x="2799" y="757"/>
                </a:lnTo>
                <a:lnTo>
                  <a:pt x="2799" y="759"/>
                </a:lnTo>
                <a:lnTo>
                  <a:pt x="2799" y="759"/>
                </a:lnTo>
                <a:lnTo>
                  <a:pt x="2799" y="759"/>
                </a:lnTo>
                <a:lnTo>
                  <a:pt x="2799" y="761"/>
                </a:lnTo>
                <a:lnTo>
                  <a:pt x="2799" y="763"/>
                </a:lnTo>
                <a:close/>
                <a:moveTo>
                  <a:pt x="2871" y="705"/>
                </a:moveTo>
                <a:lnTo>
                  <a:pt x="2871" y="707"/>
                </a:lnTo>
                <a:lnTo>
                  <a:pt x="2873" y="709"/>
                </a:lnTo>
                <a:lnTo>
                  <a:pt x="2871" y="709"/>
                </a:lnTo>
                <a:lnTo>
                  <a:pt x="2871" y="711"/>
                </a:lnTo>
                <a:lnTo>
                  <a:pt x="2873" y="711"/>
                </a:lnTo>
                <a:lnTo>
                  <a:pt x="2873" y="711"/>
                </a:lnTo>
                <a:lnTo>
                  <a:pt x="2875" y="709"/>
                </a:lnTo>
                <a:lnTo>
                  <a:pt x="2875" y="707"/>
                </a:lnTo>
                <a:lnTo>
                  <a:pt x="2877" y="707"/>
                </a:lnTo>
                <a:lnTo>
                  <a:pt x="2879" y="705"/>
                </a:lnTo>
                <a:lnTo>
                  <a:pt x="2879" y="702"/>
                </a:lnTo>
                <a:lnTo>
                  <a:pt x="2879" y="702"/>
                </a:lnTo>
                <a:lnTo>
                  <a:pt x="2881" y="702"/>
                </a:lnTo>
                <a:lnTo>
                  <a:pt x="2881" y="702"/>
                </a:lnTo>
                <a:lnTo>
                  <a:pt x="2879" y="700"/>
                </a:lnTo>
                <a:lnTo>
                  <a:pt x="2881" y="696"/>
                </a:lnTo>
                <a:lnTo>
                  <a:pt x="2881" y="694"/>
                </a:lnTo>
                <a:lnTo>
                  <a:pt x="2883" y="694"/>
                </a:lnTo>
                <a:lnTo>
                  <a:pt x="2883" y="692"/>
                </a:lnTo>
                <a:lnTo>
                  <a:pt x="2883" y="692"/>
                </a:lnTo>
                <a:lnTo>
                  <a:pt x="2883" y="692"/>
                </a:lnTo>
                <a:lnTo>
                  <a:pt x="2881" y="690"/>
                </a:lnTo>
                <a:lnTo>
                  <a:pt x="2881" y="692"/>
                </a:lnTo>
                <a:lnTo>
                  <a:pt x="2881" y="692"/>
                </a:lnTo>
                <a:lnTo>
                  <a:pt x="2879" y="692"/>
                </a:lnTo>
                <a:lnTo>
                  <a:pt x="2877" y="692"/>
                </a:lnTo>
                <a:lnTo>
                  <a:pt x="2875" y="694"/>
                </a:lnTo>
                <a:lnTo>
                  <a:pt x="2873" y="696"/>
                </a:lnTo>
                <a:lnTo>
                  <a:pt x="2871" y="696"/>
                </a:lnTo>
                <a:lnTo>
                  <a:pt x="2871" y="698"/>
                </a:lnTo>
                <a:lnTo>
                  <a:pt x="2871" y="700"/>
                </a:lnTo>
                <a:lnTo>
                  <a:pt x="2871" y="702"/>
                </a:lnTo>
                <a:lnTo>
                  <a:pt x="2871" y="705"/>
                </a:lnTo>
                <a:lnTo>
                  <a:pt x="2871" y="705"/>
                </a:lnTo>
                <a:close/>
                <a:moveTo>
                  <a:pt x="2757" y="753"/>
                </a:moveTo>
                <a:lnTo>
                  <a:pt x="2757" y="751"/>
                </a:lnTo>
                <a:lnTo>
                  <a:pt x="2755" y="751"/>
                </a:lnTo>
                <a:lnTo>
                  <a:pt x="2755" y="751"/>
                </a:lnTo>
                <a:lnTo>
                  <a:pt x="2757" y="753"/>
                </a:lnTo>
                <a:lnTo>
                  <a:pt x="2760" y="753"/>
                </a:lnTo>
                <a:lnTo>
                  <a:pt x="2760" y="753"/>
                </a:lnTo>
                <a:lnTo>
                  <a:pt x="2760" y="753"/>
                </a:lnTo>
                <a:lnTo>
                  <a:pt x="2760" y="753"/>
                </a:lnTo>
                <a:lnTo>
                  <a:pt x="2757" y="753"/>
                </a:lnTo>
                <a:close/>
                <a:moveTo>
                  <a:pt x="2751" y="749"/>
                </a:moveTo>
                <a:lnTo>
                  <a:pt x="2749" y="749"/>
                </a:lnTo>
                <a:lnTo>
                  <a:pt x="2749" y="749"/>
                </a:lnTo>
                <a:lnTo>
                  <a:pt x="2749" y="753"/>
                </a:lnTo>
                <a:lnTo>
                  <a:pt x="2751" y="753"/>
                </a:lnTo>
                <a:lnTo>
                  <a:pt x="2751" y="753"/>
                </a:lnTo>
                <a:lnTo>
                  <a:pt x="2753" y="753"/>
                </a:lnTo>
                <a:lnTo>
                  <a:pt x="2753" y="753"/>
                </a:lnTo>
                <a:lnTo>
                  <a:pt x="2753" y="751"/>
                </a:lnTo>
                <a:lnTo>
                  <a:pt x="2751" y="749"/>
                </a:lnTo>
                <a:close/>
                <a:moveTo>
                  <a:pt x="2760" y="734"/>
                </a:moveTo>
                <a:lnTo>
                  <a:pt x="2762" y="734"/>
                </a:lnTo>
                <a:lnTo>
                  <a:pt x="2762" y="734"/>
                </a:lnTo>
                <a:lnTo>
                  <a:pt x="2762" y="734"/>
                </a:lnTo>
                <a:lnTo>
                  <a:pt x="2762" y="732"/>
                </a:lnTo>
                <a:lnTo>
                  <a:pt x="2762" y="732"/>
                </a:lnTo>
                <a:lnTo>
                  <a:pt x="2760" y="730"/>
                </a:lnTo>
                <a:lnTo>
                  <a:pt x="2760" y="732"/>
                </a:lnTo>
                <a:lnTo>
                  <a:pt x="2760" y="732"/>
                </a:lnTo>
                <a:lnTo>
                  <a:pt x="2760" y="734"/>
                </a:lnTo>
                <a:lnTo>
                  <a:pt x="2760" y="734"/>
                </a:lnTo>
                <a:close/>
                <a:moveTo>
                  <a:pt x="2762" y="755"/>
                </a:moveTo>
                <a:lnTo>
                  <a:pt x="2764" y="755"/>
                </a:lnTo>
                <a:lnTo>
                  <a:pt x="2764" y="755"/>
                </a:lnTo>
                <a:lnTo>
                  <a:pt x="2766" y="749"/>
                </a:lnTo>
                <a:lnTo>
                  <a:pt x="2766" y="747"/>
                </a:lnTo>
                <a:lnTo>
                  <a:pt x="2766" y="747"/>
                </a:lnTo>
                <a:lnTo>
                  <a:pt x="2766" y="749"/>
                </a:lnTo>
                <a:lnTo>
                  <a:pt x="2764" y="751"/>
                </a:lnTo>
                <a:lnTo>
                  <a:pt x="2762" y="753"/>
                </a:lnTo>
                <a:lnTo>
                  <a:pt x="2762" y="753"/>
                </a:lnTo>
                <a:lnTo>
                  <a:pt x="2762" y="753"/>
                </a:lnTo>
                <a:lnTo>
                  <a:pt x="2762" y="755"/>
                </a:lnTo>
                <a:close/>
                <a:moveTo>
                  <a:pt x="2827" y="751"/>
                </a:moveTo>
                <a:lnTo>
                  <a:pt x="2827" y="751"/>
                </a:lnTo>
                <a:lnTo>
                  <a:pt x="2827" y="749"/>
                </a:lnTo>
                <a:lnTo>
                  <a:pt x="2827" y="747"/>
                </a:lnTo>
                <a:lnTo>
                  <a:pt x="2822" y="744"/>
                </a:lnTo>
                <a:lnTo>
                  <a:pt x="2820" y="744"/>
                </a:lnTo>
                <a:lnTo>
                  <a:pt x="2820" y="749"/>
                </a:lnTo>
                <a:lnTo>
                  <a:pt x="2822" y="749"/>
                </a:lnTo>
                <a:lnTo>
                  <a:pt x="2827" y="751"/>
                </a:lnTo>
                <a:close/>
                <a:moveTo>
                  <a:pt x="4115" y="1482"/>
                </a:moveTo>
                <a:lnTo>
                  <a:pt x="4115" y="1482"/>
                </a:lnTo>
                <a:lnTo>
                  <a:pt x="4115" y="1480"/>
                </a:lnTo>
                <a:lnTo>
                  <a:pt x="4115" y="1480"/>
                </a:lnTo>
                <a:lnTo>
                  <a:pt x="4113" y="1482"/>
                </a:lnTo>
                <a:lnTo>
                  <a:pt x="4113" y="1482"/>
                </a:lnTo>
                <a:lnTo>
                  <a:pt x="4113" y="1482"/>
                </a:lnTo>
                <a:lnTo>
                  <a:pt x="4113" y="1484"/>
                </a:lnTo>
                <a:lnTo>
                  <a:pt x="4115" y="1487"/>
                </a:lnTo>
                <a:lnTo>
                  <a:pt x="4115" y="1487"/>
                </a:lnTo>
                <a:lnTo>
                  <a:pt x="4115" y="1487"/>
                </a:lnTo>
                <a:lnTo>
                  <a:pt x="4115" y="1484"/>
                </a:lnTo>
                <a:lnTo>
                  <a:pt x="4115" y="1482"/>
                </a:lnTo>
                <a:close/>
                <a:moveTo>
                  <a:pt x="4094" y="1463"/>
                </a:moveTo>
                <a:lnTo>
                  <a:pt x="4092" y="1463"/>
                </a:lnTo>
                <a:lnTo>
                  <a:pt x="4094" y="1463"/>
                </a:lnTo>
                <a:lnTo>
                  <a:pt x="4094" y="1463"/>
                </a:lnTo>
                <a:lnTo>
                  <a:pt x="4094" y="1463"/>
                </a:lnTo>
                <a:lnTo>
                  <a:pt x="4094" y="1463"/>
                </a:lnTo>
                <a:close/>
                <a:moveTo>
                  <a:pt x="4117" y="1591"/>
                </a:moveTo>
                <a:lnTo>
                  <a:pt x="4117" y="1591"/>
                </a:lnTo>
                <a:lnTo>
                  <a:pt x="4117" y="1591"/>
                </a:lnTo>
                <a:lnTo>
                  <a:pt x="4117" y="1591"/>
                </a:lnTo>
                <a:lnTo>
                  <a:pt x="4117" y="1591"/>
                </a:lnTo>
                <a:lnTo>
                  <a:pt x="4117" y="1589"/>
                </a:lnTo>
                <a:lnTo>
                  <a:pt x="4117" y="1589"/>
                </a:lnTo>
                <a:lnTo>
                  <a:pt x="4117" y="1591"/>
                </a:lnTo>
                <a:close/>
                <a:moveTo>
                  <a:pt x="4100" y="1468"/>
                </a:moveTo>
                <a:lnTo>
                  <a:pt x="4100" y="1468"/>
                </a:lnTo>
                <a:lnTo>
                  <a:pt x="4100" y="1468"/>
                </a:lnTo>
                <a:lnTo>
                  <a:pt x="4100" y="1468"/>
                </a:lnTo>
                <a:lnTo>
                  <a:pt x="4100" y="1468"/>
                </a:lnTo>
                <a:lnTo>
                  <a:pt x="4100" y="1468"/>
                </a:lnTo>
                <a:lnTo>
                  <a:pt x="4100" y="1468"/>
                </a:lnTo>
                <a:lnTo>
                  <a:pt x="4100" y="1468"/>
                </a:lnTo>
                <a:close/>
                <a:moveTo>
                  <a:pt x="4103" y="1476"/>
                </a:moveTo>
                <a:lnTo>
                  <a:pt x="4105" y="1478"/>
                </a:lnTo>
                <a:lnTo>
                  <a:pt x="4105" y="1476"/>
                </a:lnTo>
                <a:lnTo>
                  <a:pt x="4103" y="1476"/>
                </a:lnTo>
                <a:lnTo>
                  <a:pt x="4103" y="1476"/>
                </a:lnTo>
                <a:close/>
                <a:moveTo>
                  <a:pt x="4155" y="1327"/>
                </a:moveTo>
                <a:lnTo>
                  <a:pt x="4155" y="1327"/>
                </a:lnTo>
                <a:lnTo>
                  <a:pt x="4155" y="1329"/>
                </a:lnTo>
                <a:lnTo>
                  <a:pt x="4155" y="1327"/>
                </a:lnTo>
                <a:lnTo>
                  <a:pt x="4155" y="1327"/>
                </a:lnTo>
                <a:lnTo>
                  <a:pt x="4155" y="1327"/>
                </a:lnTo>
                <a:lnTo>
                  <a:pt x="4155" y="1327"/>
                </a:lnTo>
                <a:close/>
                <a:moveTo>
                  <a:pt x="4157" y="1327"/>
                </a:moveTo>
                <a:lnTo>
                  <a:pt x="4157" y="1329"/>
                </a:lnTo>
                <a:lnTo>
                  <a:pt x="4159" y="1329"/>
                </a:lnTo>
                <a:lnTo>
                  <a:pt x="4159" y="1329"/>
                </a:lnTo>
                <a:lnTo>
                  <a:pt x="4159" y="1329"/>
                </a:lnTo>
                <a:lnTo>
                  <a:pt x="4159" y="1327"/>
                </a:lnTo>
                <a:lnTo>
                  <a:pt x="4159" y="1327"/>
                </a:lnTo>
                <a:lnTo>
                  <a:pt x="4157" y="1327"/>
                </a:lnTo>
                <a:lnTo>
                  <a:pt x="4157" y="1327"/>
                </a:lnTo>
                <a:close/>
                <a:moveTo>
                  <a:pt x="4165" y="1321"/>
                </a:moveTo>
                <a:lnTo>
                  <a:pt x="4165" y="1321"/>
                </a:lnTo>
                <a:lnTo>
                  <a:pt x="4163" y="1321"/>
                </a:lnTo>
                <a:lnTo>
                  <a:pt x="4163" y="1323"/>
                </a:lnTo>
                <a:lnTo>
                  <a:pt x="4165" y="1323"/>
                </a:lnTo>
                <a:lnTo>
                  <a:pt x="4168" y="1323"/>
                </a:lnTo>
                <a:lnTo>
                  <a:pt x="4165" y="1321"/>
                </a:lnTo>
                <a:close/>
                <a:moveTo>
                  <a:pt x="4251" y="1296"/>
                </a:moveTo>
                <a:lnTo>
                  <a:pt x="4251" y="1296"/>
                </a:lnTo>
                <a:lnTo>
                  <a:pt x="4251" y="1298"/>
                </a:lnTo>
                <a:lnTo>
                  <a:pt x="4251" y="1298"/>
                </a:lnTo>
                <a:lnTo>
                  <a:pt x="4251" y="1298"/>
                </a:lnTo>
                <a:lnTo>
                  <a:pt x="4253" y="1298"/>
                </a:lnTo>
                <a:lnTo>
                  <a:pt x="4253" y="1298"/>
                </a:lnTo>
                <a:lnTo>
                  <a:pt x="4251" y="1298"/>
                </a:lnTo>
                <a:lnTo>
                  <a:pt x="4251" y="1296"/>
                </a:lnTo>
                <a:close/>
                <a:moveTo>
                  <a:pt x="4163" y="1327"/>
                </a:moveTo>
                <a:lnTo>
                  <a:pt x="4165" y="1327"/>
                </a:lnTo>
                <a:lnTo>
                  <a:pt x="4165" y="1327"/>
                </a:lnTo>
                <a:lnTo>
                  <a:pt x="4165" y="1325"/>
                </a:lnTo>
                <a:lnTo>
                  <a:pt x="4165" y="1325"/>
                </a:lnTo>
                <a:lnTo>
                  <a:pt x="4165" y="1325"/>
                </a:lnTo>
                <a:lnTo>
                  <a:pt x="4165" y="1325"/>
                </a:lnTo>
                <a:lnTo>
                  <a:pt x="4163" y="1327"/>
                </a:lnTo>
                <a:close/>
                <a:moveTo>
                  <a:pt x="3388" y="1277"/>
                </a:moveTo>
                <a:lnTo>
                  <a:pt x="3386" y="1277"/>
                </a:lnTo>
                <a:lnTo>
                  <a:pt x="3384" y="1277"/>
                </a:lnTo>
                <a:lnTo>
                  <a:pt x="3386" y="1277"/>
                </a:lnTo>
                <a:lnTo>
                  <a:pt x="3388" y="1277"/>
                </a:lnTo>
                <a:lnTo>
                  <a:pt x="3388" y="1277"/>
                </a:lnTo>
                <a:lnTo>
                  <a:pt x="3388" y="1277"/>
                </a:lnTo>
                <a:lnTo>
                  <a:pt x="3388" y="1277"/>
                </a:lnTo>
                <a:lnTo>
                  <a:pt x="3388" y="1277"/>
                </a:lnTo>
                <a:lnTo>
                  <a:pt x="3388" y="1277"/>
                </a:lnTo>
                <a:close/>
                <a:moveTo>
                  <a:pt x="3380" y="1275"/>
                </a:moveTo>
                <a:lnTo>
                  <a:pt x="3378" y="1275"/>
                </a:lnTo>
                <a:lnTo>
                  <a:pt x="3380" y="1277"/>
                </a:lnTo>
                <a:lnTo>
                  <a:pt x="3380" y="1277"/>
                </a:lnTo>
                <a:lnTo>
                  <a:pt x="3382" y="1275"/>
                </a:lnTo>
                <a:lnTo>
                  <a:pt x="3382" y="1275"/>
                </a:lnTo>
                <a:lnTo>
                  <a:pt x="3382" y="1275"/>
                </a:lnTo>
                <a:lnTo>
                  <a:pt x="3382" y="1273"/>
                </a:lnTo>
                <a:lnTo>
                  <a:pt x="3382" y="1275"/>
                </a:lnTo>
                <a:lnTo>
                  <a:pt x="3380" y="1275"/>
                </a:lnTo>
                <a:close/>
                <a:moveTo>
                  <a:pt x="4369" y="1162"/>
                </a:moveTo>
                <a:lnTo>
                  <a:pt x="4369" y="1162"/>
                </a:lnTo>
                <a:lnTo>
                  <a:pt x="4369" y="1162"/>
                </a:lnTo>
                <a:lnTo>
                  <a:pt x="4367" y="1160"/>
                </a:lnTo>
                <a:lnTo>
                  <a:pt x="4367" y="1160"/>
                </a:lnTo>
                <a:lnTo>
                  <a:pt x="4365" y="1160"/>
                </a:lnTo>
                <a:lnTo>
                  <a:pt x="4365" y="1160"/>
                </a:lnTo>
                <a:lnTo>
                  <a:pt x="4365" y="1162"/>
                </a:lnTo>
                <a:lnTo>
                  <a:pt x="4369" y="1164"/>
                </a:lnTo>
                <a:lnTo>
                  <a:pt x="4373" y="1164"/>
                </a:lnTo>
                <a:lnTo>
                  <a:pt x="4373" y="1164"/>
                </a:lnTo>
                <a:lnTo>
                  <a:pt x="4373" y="1164"/>
                </a:lnTo>
                <a:lnTo>
                  <a:pt x="4373" y="1164"/>
                </a:lnTo>
                <a:lnTo>
                  <a:pt x="4369" y="1162"/>
                </a:lnTo>
                <a:close/>
                <a:moveTo>
                  <a:pt x="3369" y="1275"/>
                </a:moveTo>
                <a:lnTo>
                  <a:pt x="3369" y="1275"/>
                </a:lnTo>
                <a:lnTo>
                  <a:pt x="3369" y="1275"/>
                </a:lnTo>
                <a:lnTo>
                  <a:pt x="3369" y="1275"/>
                </a:lnTo>
                <a:lnTo>
                  <a:pt x="3371" y="1275"/>
                </a:lnTo>
                <a:lnTo>
                  <a:pt x="3369" y="1275"/>
                </a:lnTo>
                <a:lnTo>
                  <a:pt x="3369" y="1275"/>
                </a:lnTo>
                <a:close/>
                <a:moveTo>
                  <a:pt x="2965" y="1076"/>
                </a:moveTo>
                <a:lnTo>
                  <a:pt x="2965" y="1076"/>
                </a:lnTo>
                <a:lnTo>
                  <a:pt x="2965" y="1076"/>
                </a:lnTo>
                <a:lnTo>
                  <a:pt x="2965" y="1076"/>
                </a:lnTo>
                <a:lnTo>
                  <a:pt x="2967" y="1076"/>
                </a:lnTo>
                <a:lnTo>
                  <a:pt x="2965" y="1074"/>
                </a:lnTo>
                <a:lnTo>
                  <a:pt x="2965" y="1074"/>
                </a:lnTo>
                <a:lnTo>
                  <a:pt x="2965" y="1076"/>
                </a:lnTo>
                <a:close/>
                <a:moveTo>
                  <a:pt x="4090" y="1457"/>
                </a:moveTo>
                <a:lnTo>
                  <a:pt x="4090" y="1455"/>
                </a:lnTo>
                <a:lnTo>
                  <a:pt x="4090" y="1455"/>
                </a:lnTo>
                <a:lnTo>
                  <a:pt x="4090" y="1457"/>
                </a:lnTo>
                <a:lnTo>
                  <a:pt x="4090" y="1459"/>
                </a:lnTo>
                <a:lnTo>
                  <a:pt x="4090" y="1459"/>
                </a:lnTo>
                <a:lnTo>
                  <a:pt x="4090" y="1459"/>
                </a:lnTo>
                <a:lnTo>
                  <a:pt x="4092" y="1459"/>
                </a:lnTo>
                <a:lnTo>
                  <a:pt x="4092" y="1457"/>
                </a:lnTo>
                <a:lnTo>
                  <a:pt x="4092" y="1457"/>
                </a:lnTo>
                <a:lnTo>
                  <a:pt x="4090" y="1457"/>
                </a:lnTo>
                <a:close/>
                <a:moveTo>
                  <a:pt x="4056" y="1493"/>
                </a:moveTo>
                <a:lnTo>
                  <a:pt x="4054" y="1495"/>
                </a:lnTo>
                <a:lnTo>
                  <a:pt x="4056" y="1495"/>
                </a:lnTo>
                <a:lnTo>
                  <a:pt x="4056" y="1495"/>
                </a:lnTo>
                <a:lnTo>
                  <a:pt x="4056" y="1495"/>
                </a:lnTo>
                <a:lnTo>
                  <a:pt x="4056" y="1493"/>
                </a:lnTo>
                <a:lnTo>
                  <a:pt x="4056" y="1493"/>
                </a:lnTo>
                <a:lnTo>
                  <a:pt x="4056" y="1493"/>
                </a:lnTo>
                <a:lnTo>
                  <a:pt x="4056" y="1493"/>
                </a:lnTo>
                <a:close/>
                <a:moveTo>
                  <a:pt x="4056" y="1491"/>
                </a:moveTo>
                <a:lnTo>
                  <a:pt x="4056" y="1491"/>
                </a:lnTo>
                <a:lnTo>
                  <a:pt x="4056" y="1491"/>
                </a:lnTo>
                <a:lnTo>
                  <a:pt x="4056" y="1491"/>
                </a:lnTo>
                <a:lnTo>
                  <a:pt x="4056" y="1491"/>
                </a:lnTo>
                <a:lnTo>
                  <a:pt x="4056" y="1491"/>
                </a:lnTo>
                <a:lnTo>
                  <a:pt x="4056" y="1491"/>
                </a:lnTo>
                <a:lnTo>
                  <a:pt x="4056" y="1491"/>
                </a:lnTo>
                <a:close/>
                <a:moveTo>
                  <a:pt x="3966" y="1350"/>
                </a:moveTo>
                <a:lnTo>
                  <a:pt x="3966" y="1350"/>
                </a:lnTo>
                <a:lnTo>
                  <a:pt x="3968" y="1350"/>
                </a:lnTo>
                <a:lnTo>
                  <a:pt x="3968" y="1350"/>
                </a:lnTo>
                <a:lnTo>
                  <a:pt x="3968" y="1348"/>
                </a:lnTo>
                <a:lnTo>
                  <a:pt x="3968" y="1348"/>
                </a:lnTo>
                <a:lnTo>
                  <a:pt x="3968" y="1348"/>
                </a:lnTo>
                <a:lnTo>
                  <a:pt x="3966" y="1348"/>
                </a:lnTo>
                <a:lnTo>
                  <a:pt x="3966" y="1346"/>
                </a:lnTo>
                <a:lnTo>
                  <a:pt x="3964" y="1346"/>
                </a:lnTo>
                <a:lnTo>
                  <a:pt x="3964" y="1348"/>
                </a:lnTo>
                <a:lnTo>
                  <a:pt x="3964" y="1348"/>
                </a:lnTo>
                <a:lnTo>
                  <a:pt x="3966" y="1348"/>
                </a:lnTo>
                <a:lnTo>
                  <a:pt x="3966" y="1350"/>
                </a:lnTo>
                <a:close/>
                <a:moveTo>
                  <a:pt x="3411" y="1239"/>
                </a:moveTo>
                <a:lnTo>
                  <a:pt x="3409" y="1239"/>
                </a:lnTo>
                <a:lnTo>
                  <a:pt x="3409" y="1239"/>
                </a:lnTo>
                <a:lnTo>
                  <a:pt x="3409" y="1239"/>
                </a:lnTo>
                <a:lnTo>
                  <a:pt x="3409" y="1241"/>
                </a:lnTo>
                <a:lnTo>
                  <a:pt x="3409" y="1241"/>
                </a:lnTo>
                <a:lnTo>
                  <a:pt x="3411" y="1241"/>
                </a:lnTo>
                <a:lnTo>
                  <a:pt x="3413" y="1239"/>
                </a:lnTo>
                <a:lnTo>
                  <a:pt x="3413" y="1239"/>
                </a:lnTo>
                <a:lnTo>
                  <a:pt x="3415" y="1239"/>
                </a:lnTo>
                <a:lnTo>
                  <a:pt x="3417" y="1239"/>
                </a:lnTo>
                <a:lnTo>
                  <a:pt x="3417" y="1239"/>
                </a:lnTo>
                <a:lnTo>
                  <a:pt x="3417" y="1239"/>
                </a:lnTo>
                <a:lnTo>
                  <a:pt x="3420" y="1237"/>
                </a:lnTo>
                <a:lnTo>
                  <a:pt x="3422" y="1235"/>
                </a:lnTo>
                <a:lnTo>
                  <a:pt x="3424" y="1235"/>
                </a:lnTo>
                <a:lnTo>
                  <a:pt x="3422" y="1235"/>
                </a:lnTo>
                <a:lnTo>
                  <a:pt x="3420" y="1235"/>
                </a:lnTo>
                <a:lnTo>
                  <a:pt x="3417" y="1235"/>
                </a:lnTo>
                <a:lnTo>
                  <a:pt x="3415" y="1235"/>
                </a:lnTo>
                <a:lnTo>
                  <a:pt x="3415" y="1235"/>
                </a:lnTo>
                <a:lnTo>
                  <a:pt x="3415" y="1237"/>
                </a:lnTo>
                <a:lnTo>
                  <a:pt x="3415" y="1237"/>
                </a:lnTo>
                <a:lnTo>
                  <a:pt x="3411" y="1239"/>
                </a:lnTo>
                <a:close/>
                <a:moveTo>
                  <a:pt x="3396" y="1273"/>
                </a:moveTo>
                <a:lnTo>
                  <a:pt x="3394" y="1273"/>
                </a:lnTo>
                <a:lnTo>
                  <a:pt x="3394" y="1273"/>
                </a:lnTo>
                <a:lnTo>
                  <a:pt x="3396" y="1273"/>
                </a:lnTo>
                <a:lnTo>
                  <a:pt x="3396" y="1273"/>
                </a:lnTo>
                <a:lnTo>
                  <a:pt x="3396" y="1273"/>
                </a:lnTo>
                <a:lnTo>
                  <a:pt x="3396" y="1273"/>
                </a:lnTo>
                <a:lnTo>
                  <a:pt x="3396" y="1273"/>
                </a:lnTo>
                <a:lnTo>
                  <a:pt x="3396" y="1273"/>
                </a:lnTo>
                <a:close/>
                <a:moveTo>
                  <a:pt x="5211" y="811"/>
                </a:moveTo>
                <a:lnTo>
                  <a:pt x="5213" y="809"/>
                </a:lnTo>
                <a:lnTo>
                  <a:pt x="5211" y="807"/>
                </a:lnTo>
                <a:lnTo>
                  <a:pt x="5209" y="809"/>
                </a:lnTo>
                <a:lnTo>
                  <a:pt x="5209" y="809"/>
                </a:lnTo>
                <a:lnTo>
                  <a:pt x="5209" y="811"/>
                </a:lnTo>
                <a:lnTo>
                  <a:pt x="5211" y="811"/>
                </a:lnTo>
                <a:lnTo>
                  <a:pt x="5211" y="811"/>
                </a:lnTo>
                <a:close/>
                <a:moveTo>
                  <a:pt x="5213" y="1866"/>
                </a:moveTo>
                <a:lnTo>
                  <a:pt x="5211" y="1866"/>
                </a:lnTo>
                <a:lnTo>
                  <a:pt x="5211" y="1866"/>
                </a:lnTo>
                <a:lnTo>
                  <a:pt x="5209" y="1866"/>
                </a:lnTo>
                <a:lnTo>
                  <a:pt x="5207" y="1866"/>
                </a:lnTo>
                <a:lnTo>
                  <a:pt x="5207" y="1868"/>
                </a:lnTo>
                <a:lnTo>
                  <a:pt x="5205" y="1868"/>
                </a:lnTo>
                <a:lnTo>
                  <a:pt x="5205" y="1868"/>
                </a:lnTo>
                <a:lnTo>
                  <a:pt x="5203" y="1870"/>
                </a:lnTo>
                <a:lnTo>
                  <a:pt x="5201" y="1870"/>
                </a:lnTo>
                <a:lnTo>
                  <a:pt x="5198" y="1870"/>
                </a:lnTo>
                <a:lnTo>
                  <a:pt x="5198" y="1872"/>
                </a:lnTo>
                <a:lnTo>
                  <a:pt x="5196" y="1872"/>
                </a:lnTo>
                <a:lnTo>
                  <a:pt x="5196" y="1872"/>
                </a:lnTo>
                <a:lnTo>
                  <a:pt x="5196" y="1872"/>
                </a:lnTo>
                <a:lnTo>
                  <a:pt x="5194" y="1872"/>
                </a:lnTo>
                <a:lnTo>
                  <a:pt x="5194" y="1872"/>
                </a:lnTo>
                <a:lnTo>
                  <a:pt x="5194" y="1872"/>
                </a:lnTo>
                <a:lnTo>
                  <a:pt x="5194" y="1874"/>
                </a:lnTo>
                <a:lnTo>
                  <a:pt x="5194" y="1874"/>
                </a:lnTo>
                <a:lnTo>
                  <a:pt x="5194" y="1874"/>
                </a:lnTo>
                <a:lnTo>
                  <a:pt x="5196" y="1874"/>
                </a:lnTo>
                <a:lnTo>
                  <a:pt x="5196" y="1877"/>
                </a:lnTo>
                <a:lnTo>
                  <a:pt x="5196" y="1877"/>
                </a:lnTo>
                <a:lnTo>
                  <a:pt x="5198" y="1877"/>
                </a:lnTo>
                <a:lnTo>
                  <a:pt x="5198" y="1877"/>
                </a:lnTo>
                <a:lnTo>
                  <a:pt x="5201" y="1877"/>
                </a:lnTo>
                <a:lnTo>
                  <a:pt x="5201" y="1877"/>
                </a:lnTo>
                <a:lnTo>
                  <a:pt x="5203" y="1874"/>
                </a:lnTo>
                <a:lnTo>
                  <a:pt x="5205" y="1872"/>
                </a:lnTo>
                <a:lnTo>
                  <a:pt x="5205" y="1872"/>
                </a:lnTo>
                <a:lnTo>
                  <a:pt x="5205" y="1872"/>
                </a:lnTo>
                <a:lnTo>
                  <a:pt x="5207" y="1874"/>
                </a:lnTo>
                <a:lnTo>
                  <a:pt x="5207" y="1874"/>
                </a:lnTo>
                <a:lnTo>
                  <a:pt x="5207" y="1874"/>
                </a:lnTo>
                <a:lnTo>
                  <a:pt x="5207" y="1874"/>
                </a:lnTo>
                <a:lnTo>
                  <a:pt x="5209" y="1874"/>
                </a:lnTo>
                <a:lnTo>
                  <a:pt x="5211" y="1874"/>
                </a:lnTo>
                <a:lnTo>
                  <a:pt x="5213" y="1874"/>
                </a:lnTo>
                <a:lnTo>
                  <a:pt x="5215" y="1874"/>
                </a:lnTo>
                <a:lnTo>
                  <a:pt x="5213" y="1872"/>
                </a:lnTo>
                <a:lnTo>
                  <a:pt x="5213" y="1872"/>
                </a:lnTo>
                <a:lnTo>
                  <a:pt x="5215" y="1870"/>
                </a:lnTo>
                <a:lnTo>
                  <a:pt x="5215" y="1870"/>
                </a:lnTo>
                <a:lnTo>
                  <a:pt x="5213" y="1870"/>
                </a:lnTo>
                <a:lnTo>
                  <a:pt x="5213" y="1870"/>
                </a:lnTo>
                <a:lnTo>
                  <a:pt x="5211" y="1872"/>
                </a:lnTo>
                <a:lnTo>
                  <a:pt x="5209" y="1874"/>
                </a:lnTo>
                <a:lnTo>
                  <a:pt x="5209" y="1872"/>
                </a:lnTo>
                <a:lnTo>
                  <a:pt x="5209" y="1870"/>
                </a:lnTo>
                <a:lnTo>
                  <a:pt x="5211" y="1870"/>
                </a:lnTo>
                <a:lnTo>
                  <a:pt x="5213" y="1868"/>
                </a:lnTo>
                <a:lnTo>
                  <a:pt x="5213" y="1868"/>
                </a:lnTo>
                <a:lnTo>
                  <a:pt x="5215" y="1866"/>
                </a:lnTo>
                <a:lnTo>
                  <a:pt x="5215" y="1866"/>
                </a:lnTo>
                <a:lnTo>
                  <a:pt x="5213" y="1866"/>
                </a:lnTo>
                <a:lnTo>
                  <a:pt x="5213" y="1866"/>
                </a:lnTo>
                <a:close/>
                <a:moveTo>
                  <a:pt x="5196" y="1738"/>
                </a:moveTo>
                <a:lnTo>
                  <a:pt x="5196" y="1738"/>
                </a:lnTo>
                <a:lnTo>
                  <a:pt x="5196" y="1738"/>
                </a:lnTo>
                <a:lnTo>
                  <a:pt x="5196" y="1738"/>
                </a:lnTo>
                <a:lnTo>
                  <a:pt x="5196" y="1738"/>
                </a:lnTo>
                <a:lnTo>
                  <a:pt x="5196" y="1738"/>
                </a:lnTo>
                <a:lnTo>
                  <a:pt x="5196" y="1738"/>
                </a:lnTo>
                <a:lnTo>
                  <a:pt x="5196" y="1738"/>
                </a:lnTo>
                <a:close/>
                <a:moveTo>
                  <a:pt x="5207" y="820"/>
                </a:moveTo>
                <a:lnTo>
                  <a:pt x="5207" y="820"/>
                </a:lnTo>
                <a:lnTo>
                  <a:pt x="5205" y="820"/>
                </a:lnTo>
                <a:lnTo>
                  <a:pt x="5203" y="820"/>
                </a:lnTo>
                <a:lnTo>
                  <a:pt x="5203" y="818"/>
                </a:lnTo>
                <a:lnTo>
                  <a:pt x="5201" y="816"/>
                </a:lnTo>
                <a:lnTo>
                  <a:pt x="5196" y="816"/>
                </a:lnTo>
                <a:lnTo>
                  <a:pt x="5196" y="816"/>
                </a:lnTo>
                <a:lnTo>
                  <a:pt x="5196" y="818"/>
                </a:lnTo>
                <a:lnTo>
                  <a:pt x="5201" y="818"/>
                </a:lnTo>
                <a:lnTo>
                  <a:pt x="5205" y="820"/>
                </a:lnTo>
                <a:lnTo>
                  <a:pt x="5207" y="820"/>
                </a:lnTo>
                <a:close/>
                <a:moveTo>
                  <a:pt x="5215" y="1870"/>
                </a:moveTo>
                <a:lnTo>
                  <a:pt x="5215" y="1870"/>
                </a:lnTo>
                <a:lnTo>
                  <a:pt x="5215" y="1870"/>
                </a:lnTo>
                <a:lnTo>
                  <a:pt x="5215" y="1870"/>
                </a:lnTo>
                <a:lnTo>
                  <a:pt x="5215" y="1870"/>
                </a:lnTo>
                <a:close/>
                <a:moveTo>
                  <a:pt x="5205" y="1755"/>
                </a:moveTo>
                <a:lnTo>
                  <a:pt x="5205" y="1753"/>
                </a:lnTo>
                <a:lnTo>
                  <a:pt x="5205" y="1753"/>
                </a:lnTo>
                <a:lnTo>
                  <a:pt x="5205" y="1753"/>
                </a:lnTo>
                <a:lnTo>
                  <a:pt x="5205" y="1753"/>
                </a:lnTo>
                <a:lnTo>
                  <a:pt x="5205" y="1753"/>
                </a:lnTo>
                <a:lnTo>
                  <a:pt x="5205" y="1753"/>
                </a:lnTo>
                <a:lnTo>
                  <a:pt x="5205" y="1753"/>
                </a:lnTo>
                <a:lnTo>
                  <a:pt x="5205" y="1755"/>
                </a:lnTo>
                <a:lnTo>
                  <a:pt x="5205" y="1755"/>
                </a:lnTo>
                <a:close/>
                <a:moveTo>
                  <a:pt x="5215" y="1877"/>
                </a:moveTo>
                <a:lnTo>
                  <a:pt x="5213" y="1877"/>
                </a:lnTo>
                <a:lnTo>
                  <a:pt x="5215" y="1877"/>
                </a:lnTo>
                <a:lnTo>
                  <a:pt x="5215" y="1877"/>
                </a:lnTo>
                <a:lnTo>
                  <a:pt x="5215" y="1874"/>
                </a:lnTo>
                <a:lnTo>
                  <a:pt x="5215" y="1874"/>
                </a:lnTo>
                <a:lnTo>
                  <a:pt x="5215" y="1877"/>
                </a:lnTo>
                <a:close/>
                <a:moveTo>
                  <a:pt x="5205" y="1891"/>
                </a:moveTo>
                <a:lnTo>
                  <a:pt x="5205" y="1891"/>
                </a:lnTo>
                <a:lnTo>
                  <a:pt x="5205" y="1893"/>
                </a:lnTo>
                <a:lnTo>
                  <a:pt x="5205" y="1893"/>
                </a:lnTo>
                <a:lnTo>
                  <a:pt x="5207" y="1893"/>
                </a:lnTo>
                <a:lnTo>
                  <a:pt x="5207" y="1893"/>
                </a:lnTo>
                <a:lnTo>
                  <a:pt x="5207" y="1893"/>
                </a:lnTo>
                <a:lnTo>
                  <a:pt x="5207" y="1891"/>
                </a:lnTo>
                <a:lnTo>
                  <a:pt x="5205" y="1891"/>
                </a:lnTo>
                <a:close/>
                <a:moveTo>
                  <a:pt x="4417" y="1032"/>
                </a:moveTo>
                <a:lnTo>
                  <a:pt x="4417" y="1032"/>
                </a:lnTo>
                <a:lnTo>
                  <a:pt x="4417" y="1032"/>
                </a:lnTo>
                <a:lnTo>
                  <a:pt x="4417" y="1034"/>
                </a:lnTo>
                <a:lnTo>
                  <a:pt x="4417" y="1032"/>
                </a:lnTo>
                <a:lnTo>
                  <a:pt x="4417" y="1032"/>
                </a:lnTo>
                <a:close/>
                <a:moveTo>
                  <a:pt x="5207" y="1881"/>
                </a:moveTo>
                <a:lnTo>
                  <a:pt x="5207" y="1881"/>
                </a:lnTo>
                <a:lnTo>
                  <a:pt x="5207" y="1883"/>
                </a:lnTo>
                <a:lnTo>
                  <a:pt x="5207" y="1883"/>
                </a:lnTo>
                <a:lnTo>
                  <a:pt x="5207" y="1883"/>
                </a:lnTo>
                <a:lnTo>
                  <a:pt x="5207" y="1881"/>
                </a:lnTo>
                <a:lnTo>
                  <a:pt x="5207" y="1881"/>
                </a:lnTo>
                <a:close/>
                <a:moveTo>
                  <a:pt x="5198" y="1887"/>
                </a:moveTo>
                <a:lnTo>
                  <a:pt x="5196" y="1887"/>
                </a:lnTo>
                <a:lnTo>
                  <a:pt x="5198" y="1889"/>
                </a:lnTo>
                <a:lnTo>
                  <a:pt x="5198" y="1889"/>
                </a:lnTo>
                <a:lnTo>
                  <a:pt x="5198" y="1887"/>
                </a:lnTo>
                <a:lnTo>
                  <a:pt x="5198" y="1887"/>
                </a:lnTo>
                <a:lnTo>
                  <a:pt x="5198" y="1887"/>
                </a:lnTo>
                <a:close/>
                <a:moveTo>
                  <a:pt x="4608" y="749"/>
                </a:moveTo>
                <a:lnTo>
                  <a:pt x="4605" y="749"/>
                </a:lnTo>
                <a:lnTo>
                  <a:pt x="4605" y="749"/>
                </a:lnTo>
                <a:lnTo>
                  <a:pt x="4601" y="747"/>
                </a:lnTo>
                <a:lnTo>
                  <a:pt x="4601" y="747"/>
                </a:lnTo>
                <a:lnTo>
                  <a:pt x="4599" y="751"/>
                </a:lnTo>
                <a:lnTo>
                  <a:pt x="4597" y="751"/>
                </a:lnTo>
                <a:lnTo>
                  <a:pt x="4597" y="753"/>
                </a:lnTo>
                <a:lnTo>
                  <a:pt x="4595" y="755"/>
                </a:lnTo>
                <a:lnTo>
                  <a:pt x="4597" y="755"/>
                </a:lnTo>
                <a:lnTo>
                  <a:pt x="4599" y="753"/>
                </a:lnTo>
                <a:lnTo>
                  <a:pt x="4599" y="753"/>
                </a:lnTo>
                <a:lnTo>
                  <a:pt x="4601" y="757"/>
                </a:lnTo>
                <a:lnTo>
                  <a:pt x="4603" y="757"/>
                </a:lnTo>
                <a:lnTo>
                  <a:pt x="4603" y="757"/>
                </a:lnTo>
                <a:lnTo>
                  <a:pt x="4605" y="755"/>
                </a:lnTo>
                <a:lnTo>
                  <a:pt x="4605" y="755"/>
                </a:lnTo>
                <a:lnTo>
                  <a:pt x="4608" y="753"/>
                </a:lnTo>
                <a:lnTo>
                  <a:pt x="4608" y="753"/>
                </a:lnTo>
                <a:lnTo>
                  <a:pt x="4608" y="751"/>
                </a:lnTo>
                <a:lnTo>
                  <a:pt x="4610" y="749"/>
                </a:lnTo>
                <a:lnTo>
                  <a:pt x="4610" y="749"/>
                </a:lnTo>
                <a:lnTo>
                  <a:pt x="4608" y="749"/>
                </a:lnTo>
                <a:close/>
                <a:moveTo>
                  <a:pt x="4593" y="749"/>
                </a:moveTo>
                <a:lnTo>
                  <a:pt x="4589" y="751"/>
                </a:lnTo>
                <a:lnTo>
                  <a:pt x="4589" y="751"/>
                </a:lnTo>
                <a:lnTo>
                  <a:pt x="4589" y="751"/>
                </a:lnTo>
                <a:lnTo>
                  <a:pt x="4591" y="751"/>
                </a:lnTo>
                <a:lnTo>
                  <a:pt x="4593" y="751"/>
                </a:lnTo>
                <a:lnTo>
                  <a:pt x="4593" y="751"/>
                </a:lnTo>
                <a:lnTo>
                  <a:pt x="4595" y="749"/>
                </a:lnTo>
                <a:lnTo>
                  <a:pt x="4595" y="749"/>
                </a:lnTo>
                <a:lnTo>
                  <a:pt x="4593" y="749"/>
                </a:lnTo>
                <a:lnTo>
                  <a:pt x="4593" y="749"/>
                </a:lnTo>
                <a:close/>
                <a:moveTo>
                  <a:pt x="3371" y="931"/>
                </a:moveTo>
                <a:lnTo>
                  <a:pt x="3371" y="931"/>
                </a:lnTo>
                <a:lnTo>
                  <a:pt x="3371" y="929"/>
                </a:lnTo>
                <a:lnTo>
                  <a:pt x="3371" y="929"/>
                </a:lnTo>
                <a:lnTo>
                  <a:pt x="3369" y="929"/>
                </a:lnTo>
                <a:lnTo>
                  <a:pt x="3369" y="929"/>
                </a:lnTo>
                <a:lnTo>
                  <a:pt x="3369" y="931"/>
                </a:lnTo>
                <a:lnTo>
                  <a:pt x="3371" y="931"/>
                </a:lnTo>
                <a:close/>
                <a:moveTo>
                  <a:pt x="4440" y="1065"/>
                </a:moveTo>
                <a:lnTo>
                  <a:pt x="4440" y="1065"/>
                </a:lnTo>
                <a:lnTo>
                  <a:pt x="4440" y="1063"/>
                </a:lnTo>
                <a:lnTo>
                  <a:pt x="4440" y="1061"/>
                </a:lnTo>
                <a:lnTo>
                  <a:pt x="4440" y="1061"/>
                </a:lnTo>
                <a:lnTo>
                  <a:pt x="4438" y="1061"/>
                </a:lnTo>
                <a:lnTo>
                  <a:pt x="4440" y="1063"/>
                </a:lnTo>
                <a:lnTo>
                  <a:pt x="4440" y="1065"/>
                </a:lnTo>
                <a:lnTo>
                  <a:pt x="4440" y="1065"/>
                </a:lnTo>
                <a:close/>
                <a:moveTo>
                  <a:pt x="4440" y="1084"/>
                </a:moveTo>
                <a:lnTo>
                  <a:pt x="4438" y="1082"/>
                </a:lnTo>
                <a:lnTo>
                  <a:pt x="4438" y="1082"/>
                </a:lnTo>
                <a:lnTo>
                  <a:pt x="4438" y="1084"/>
                </a:lnTo>
                <a:lnTo>
                  <a:pt x="4440" y="1084"/>
                </a:lnTo>
                <a:lnTo>
                  <a:pt x="4440" y="1084"/>
                </a:lnTo>
                <a:close/>
                <a:moveTo>
                  <a:pt x="3302" y="927"/>
                </a:moveTo>
                <a:lnTo>
                  <a:pt x="3302" y="929"/>
                </a:lnTo>
                <a:lnTo>
                  <a:pt x="3302" y="929"/>
                </a:lnTo>
                <a:lnTo>
                  <a:pt x="3302" y="929"/>
                </a:lnTo>
                <a:lnTo>
                  <a:pt x="3302" y="929"/>
                </a:lnTo>
                <a:lnTo>
                  <a:pt x="3302" y="927"/>
                </a:lnTo>
                <a:lnTo>
                  <a:pt x="3302" y="927"/>
                </a:lnTo>
                <a:close/>
                <a:moveTo>
                  <a:pt x="3336" y="939"/>
                </a:moveTo>
                <a:lnTo>
                  <a:pt x="3338" y="937"/>
                </a:lnTo>
                <a:lnTo>
                  <a:pt x="3338" y="937"/>
                </a:lnTo>
                <a:lnTo>
                  <a:pt x="3336" y="937"/>
                </a:lnTo>
                <a:lnTo>
                  <a:pt x="3336" y="937"/>
                </a:lnTo>
                <a:lnTo>
                  <a:pt x="3336" y="939"/>
                </a:lnTo>
                <a:lnTo>
                  <a:pt x="3336" y="939"/>
                </a:lnTo>
                <a:close/>
                <a:moveTo>
                  <a:pt x="3334" y="939"/>
                </a:moveTo>
                <a:lnTo>
                  <a:pt x="3334" y="937"/>
                </a:lnTo>
                <a:lnTo>
                  <a:pt x="3334" y="937"/>
                </a:lnTo>
                <a:lnTo>
                  <a:pt x="3334" y="937"/>
                </a:lnTo>
                <a:lnTo>
                  <a:pt x="3334" y="937"/>
                </a:lnTo>
                <a:lnTo>
                  <a:pt x="3332" y="937"/>
                </a:lnTo>
                <a:lnTo>
                  <a:pt x="3332" y="939"/>
                </a:lnTo>
                <a:lnTo>
                  <a:pt x="3334" y="941"/>
                </a:lnTo>
                <a:lnTo>
                  <a:pt x="3334" y="941"/>
                </a:lnTo>
                <a:lnTo>
                  <a:pt x="3336" y="941"/>
                </a:lnTo>
                <a:lnTo>
                  <a:pt x="3334" y="939"/>
                </a:lnTo>
                <a:lnTo>
                  <a:pt x="3334" y="939"/>
                </a:lnTo>
                <a:close/>
                <a:moveTo>
                  <a:pt x="3378" y="1046"/>
                </a:moveTo>
                <a:lnTo>
                  <a:pt x="3378" y="1044"/>
                </a:lnTo>
                <a:lnTo>
                  <a:pt x="3376" y="1040"/>
                </a:lnTo>
                <a:lnTo>
                  <a:pt x="3378" y="1040"/>
                </a:lnTo>
                <a:lnTo>
                  <a:pt x="3376" y="1040"/>
                </a:lnTo>
                <a:lnTo>
                  <a:pt x="3376" y="1040"/>
                </a:lnTo>
                <a:lnTo>
                  <a:pt x="3376" y="1042"/>
                </a:lnTo>
                <a:lnTo>
                  <a:pt x="3378" y="1046"/>
                </a:lnTo>
                <a:close/>
                <a:moveTo>
                  <a:pt x="3340" y="1252"/>
                </a:moveTo>
                <a:lnTo>
                  <a:pt x="3340" y="1252"/>
                </a:lnTo>
                <a:lnTo>
                  <a:pt x="3340" y="1252"/>
                </a:lnTo>
                <a:lnTo>
                  <a:pt x="3342" y="1250"/>
                </a:lnTo>
                <a:lnTo>
                  <a:pt x="3340" y="1248"/>
                </a:lnTo>
                <a:lnTo>
                  <a:pt x="3340" y="1245"/>
                </a:lnTo>
                <a:lnTo>
                  <a:pt x="3340" y="1245"/>
                </a:lnTo>
                <a:lnTo>
                  <a:pt x="3340" y="1245"/>
                </a:lnTo>
                <a:lnTo>
                  <a:pt x="3338" y="1245"/>
                </a:lnTo>
                <a:lnTo>
                  <a:pt x="3338" y="1248"/>
                </a:lnTo>
                <a:lnTo>
                  <a:pt x="3340" y="1248"/>
                </a:lnTo>
                <a:lnTo>
                  <a:pt x="3338" y="1250"/>
                </a:lnTo>
                <a:lnTo>
                  <a:pt x="3340" y="1252"/>
                </a:lnTo>
                <a:close/>
                <a:moveTo>
                  <a:pt x="2810" y="1013"/>
                </a:moveTo>
                <a:lnTo>
                  <a:pt x="2810" y="1013"/>
                </a:lnTo>
                <a:lnTo>
                  <a:pt x="2810" y="1013"/>
                </a:lnTo>
                <a:lnTo>
                  <a:pt x="2808" y="1011"/>
                </a:lnTo>
                <a:lnTo>
                  <a:pt x="2808" y="1013"/>
                </a:lnTo>
                <a:lnTo>
                  <a:pt x="2808" y="1013"/>
                </a:lnTo>
                <a:lnTo>
                  <a:pt x="2810" y="1013"/>
                </a:lnTo>
                <a:lnTo>
                  <a:pt x="2810" y="1013"/>
                </a:lnTo>
                <a:close/>
                <a:moveTo>
                  <a:pt x="2814" y="1090"/>
                </a:moveTo>
                <a:lnTo>
                  <a:pt x="2814" y="1090"/>
                </a:lnTo>
                <a:lnTo>
                  <a:pt x="2814" y="1090"/>
                </a:lnTo>
                <a:lnTo>
                  <a:pt x="2816" y="1090"/>
                </a:lnTo>
                <a:lnTo>
                  <a:pt x="2816" y="1090"/>
                </a:lnTo>
                <a:lnTo>
                  <a:pt x="2814" y="1090"/>
                </a:lnTo>
                <a:lnTo>
                  <a:pt x="2814" y="1090"/>
                </a:lnTo>
                <a:lnTo>
                  <a:pt x="2814" y="1090"/>
                </a:lnTo>
                <a:close/>
                <a:moveTo>
                  <a:pt x="2760" y="977"/>
                </a:moveTo>
                <a:lnTo>
                  <a:pt x="2757" y="975"/>
                </a:lnTo>
                <a:lnTo>
                  <a:pt x="2757" y="977"/>
                </a:lnTo>
                <a:lnTo>
                  <a:pt x="2757" y="977"/>
                </a:lnTo>
                <a:lnTo>
                  <a:pt x="2755" y="977"/>
                </a:lnTo>
                <a:lnTo>
                  <a:pt x="2755" y="977"/>
                </a:lnTo>
                <a:lnTo>
                  <a:pt x="2753" y="977"/>
                </a:lnTo>
                <a:lnTo>
                  <a:pt x="2755" y="977"/>
                </a:lnTo>
                <a:lnTo>
                  <a:pt x="2755" y="977"/>
                </a:lnTo>
                <a:lnTo>
                  <a:pt x="2757" y="977"/>
                </a:lnTo>
                <a:lnTo>
                  <a:pt x="2760" y="977"/>
                </a:lnTo>
                <a:lnTo>
                  <a:pt x="2760" y="977"/>
                </a:lnTo>
                <a:lnTo>
                  <a:pt x="2760" y="977"/>
                </a:lnTo>
                <a:lnTo>
                  <a:pt x="2760" y="977"/>
                </a:lnTo>
                <a:close/>
                <a:moveTo>
                  <a:pt x="2906" y="1044"/>
                </a:moveTo>
                <a:lnTo>
                  <a:pt x="2906" y="1046"/>
                </a:lnTo>
                <a:lnTo>
                  <a:pt x="2906" y="1046"/>
                </a:lnTo>
                <a:lnTo>
                  <a:pt x="2906" y="1048"/>
                </a:lnTo>
                <a:lnTo>
                  <a:pt x="2906" y="1048"/>
                </a:lnTo>
                <a:lnTo>
                  <a:pt x="2906" y="1048"/>
                </a:lnTo>
                <a:lnTo>
                  <a:pt x="2906" y="1048"/>
                </a:lnTo>
                <a:lnTo>
                  <a:pt x="2908" y="1048"/>
                </a:lnTo>
                <a:lnTo>
                  <a:pt x="2908" y="1048"/>
                </a:lnTo>
                <a:lnTo>
                  <a:pt x="2908" y="1044"/>
                </a:lnTo>
                <a:lnTo>
                  <a:pt x="2908" y="1044"/>
                </a:lnTo>
                <a:lnTo>
                  <a:pt x="2906" y="1044"/>
                </a:lnTo>
                <a:close/>
                <a:moveTo>
                  <a:pt x="2896" y="1030"/>
                </a:moveTo>
                <a:lnTo>
                  <a:pt x="2896" y="1027"/>
                </a:lnTo>
                <a:lnTo>
                  <a:pt x="2896" y="1027"/>
                </a:lnTo>
                <a:lnTo>
                  <a:pt x="2896" y="1027"/>
                </a:lnTo>
                <a:lnTo>
                  <a:pt x="2894" y="1027"/>
                </a:lnTo>
                <a:lnTo>
                  <a:pt x="2892" y="1030"/>
                </a:lnTo>
                <a:lnTo>
                  <a:pt x="2892" y="1030"/>
                </a:lnTo>
                <a:lnTo>
                  <a:pt x="2896" y="1032"/>
                </a:lnTo>
                <a:lnTo>
                  <a:pt x="2896" y="1034"/>
                </a:lnTo>
                <a:lnTo>
                  <a:pt x="2898" y="1034"/>
                </a:lnTo>
                <a:lnTo>
                  <a:pt x="2900" y="1036"/>
                </a:lnTo>
                <a:lnTo>
                  <a:pt x="2898" y="1034"/>
                </a:lnTo>
                <a:lnTo>
                  <a:pt x="2898" y="1034"/>
                </a:lnTo>
                <a:lnTo>
                  <a:pt x="2898" y="1034"/>
                </a:lnTo>
                <a:lnTo>
                  <a:pt x="2896" y="1034"/>
                </a:lnTo>
                <a:lnTo>
                  <a:pt x="2896" y="1032"/>
                </a:lnTo>
                <a:lnTo>
                  <a:pt x="2896" y="1032"/>
                </a:lnTo>
                <a:lnTo>
                  <a:pt x="2896" y="1030"/>
                </a:lnTo>
                <a:lnTo>
                  <a:pt x="2896" y="1030"/>
                </a:lnTo>
                <a:lnTo>
                  <a:pt x="2896" y="1030"/>
                </a:lnTo>
                <a:close/>
                <a:moveTo>
                  <a:pt x="2906" y="1050"/>
                </a:moveTo>
                <a:lnTo>
                  <a:pt x="2906" y="1050"/>
                </a:lnTo>
                <a:lnTo>
                  <a:pt x="2906" y="1050"/>
                </a:lnTo>
                <a:lnTo>
                  <a:pt x="2906" y="1050"/>
                </a:lnTo>
                <a:lnTo>
                  <a:pt x="2908" y="1053"/>
                </a:lnTo>
                <a:lnTo>
                  <a:pt x="2908" y="1053"/>
                </a:lnTo>
                <a:lnTo>
                  <a:pt x="2908" y="1053"/>
                </a:lnTo>
                <a:lnTo>
                  <a:pt x="2908" y="1050"/>
                </a:lnTo>
                <a:lnTo>
                  <a:pt x="2908" y="1050"/>
                </a:lnTo>
                <a:lnTo>
                  <a:pt x="2908" y="1050"/>
                </a:lnTo>
                <a:lnTo>
                  <a:pt x="2906" y="1050"/>
                </a:lnTo>
                <a:close/>
                <a:moveTo>
                  <a:pt x="2766" y="1126"/>
                </a:moveTo>
                <a:lnTo>
                  <a:pt x="2764" y="1126"/>
                </a:lnTo>
                <a:lnTo>
                  <a:pt x="2764" y="1126"/>
                </a:lnTo>
                <a:lnTo>
                  <a:pt x="2764" y="1128"/>
                </a:lnTo>
                <a:lnTo>
                  <a:pt x="2764" y="1128"/>
                </a:lnTo>
                <a:lnTo>
                  <a:pt x="2764" y="1128"/>
                </a:lnTo>
                <a:lnTo>
                  <a:pt x="2766" y="1128"/>
                </a:lnTo>
                <a:lnTo>
                  <a:pt x="2766" y="1128"/>
                </a:lnTo>
                <a:lnTo>
                  <a:pt x="2766" y="1128"/>
                </a:lnTo>
                <a:lnTo>
                  <a:pt x="2766" y="1128"/>
                </a:lnTo>
                <a:lnTo>
                  <a:pt x="2768" y="1128"/>
                </a:lnTo>
                <a:lnTo>
                  <a:pt x="2768" y="1128"/>
                </a:lnTo>
                <a:lnTo>
                  <a:pt x="2768" y="1126"/>
                </a:lnTo>
                <a:lnTo>
                  <a:pt x="2768" y="1126"/>
                </a:lnTo>
                <a:lnTo>
                  <a:pt x="2766" y="1126"/>
                </a:lnTo>
                <a:close/>
                <a:moveTo>
                  <a:pt x="2808" y="1059"/>
                </a:moveTo>
                <a:lnTo>
                  <a:pt x="2806" y="1059"/>
                </a:lnTo>
                <a:lnTo>
                  <a:pt x="2804" y="1057"/>
                </a:lnTo>
                <a:lnTo>
                  <a:pt x="2801" y="1057"/>
                </a:lnTo>
                <a:lnTo>
                  <a:pt x="2801" y="1057"/>
                </a:lnTo>
                <a:lnTo>
                  <a:pt x="2801" y="1055"/>
                </a:lnTo>
                <a:lnTo>
                  <a:pt x="2799" y="1055"/>
                </a:lnTo>
                <a:lnTo>
                  <a:pt x="2799" y="1055"/>
                </a:lnTo>
                <a:lnTo>
                  <a:pt x="2797" y="1057"/>
                </a:lnTo>
                <a:lnTo>
                  <a:pt x="2797" y="1057"/>
                </a:lnTo>
                <a:lnTo>
                  <a:pt x="2795" y="1057"/>
                </a:lnTo>
                <a:lnTo>
                  <a:pt x="2795" y="1057"/>
                </a:lnTo>
                <a:lnTo>
                  <a:pt x="2793" y="1057"/>
                </a:lnTo>
                <a:lnTo>
                  <a:pt x="2793" y="1055"/>
                </a:lnTo>
                <a:lnTo>
                  <a:pt x="2791" y="1057"/>
                </a:lnTo>
                <a:lnTo>
                  <a:pt x="2791" y="1057"/>
                </a:lnTo>
                <a:lnTo>
                  <a:pt x="2791" y="1057"/>
                </a:lnTo>
                <a:lnTo>
                  <a:pt x="2789" y="1057"/>
                </a:lnTo>
                <a:lnTo>
                  <a:pt x="2789" y="1059"/>
                </a:lnTo>
                <a:lnTo>
                  <a:pt x="2789" y="1061"/>
                </a:lnTo>
                <a:lnTo>
                  <a:pt x="2789" y="1061"/>
                </a:lnTo>
                <a:lnTo>
                  <a:pt x="2789" y="1063"/>
                </a:lnTo>
                <a:lnTo>
                  <a:pt x="2791" y="1065"/>
                </a:lnTo>
                <a:lnTo>
                  <a:pt x="2791" y="1065"/>
                </a:lnTo>
                <a:lnTo>
                  <a:pt x="2793" y="1065"/>
                </a:lnTo>
                <a:lnTo>
                  <a:pt x="2795" y="1065"/>
                </a:lnTo>
                <a:lnTo>
                  <a:pt x="2795" y="1065"/>
                </a:lnTo>
                <a:lnTo>
                  <a:pt x="2797" y="1067"/>
                </a:lnTo>
                <a:lnTo>
                  <a:pt x="2799" y="1067"/>
                </a:lnTo>
                <a:lnTo>
                  <a:pt x="2799" y="1067"/>
                </a:lnTo>
                <a:lnTo>
                  <a:pt x="2799" y="1067"/>
                </a:lnTo>
                <a:lnTo>
                  <a:pt x="2801" y="1069"/>
                </a:lnTo>
                <a:lnTo>
                  <a:pt x="2804" y="1071"/>
                </a:lnTo>
                <a:lnTo>
                  <a:pt x="2808" y="1071"/>
                </a:lnTo>
                <a:lnTo>
                  <a:pt x="2810" y="1074"/>
                </a:lnTo>
                <a:lnTo>
                  <a:pt x="2812" y="1074"/>
                </a:lnTo>
                <a:lnTo>
                  <a:pt x="2812" y="1074"/>
                </a:lnTo>
                <a:lnTo>
                  <a:pt x="2814" y="1074"/>
                </a:lnTo>
                <a:lnTo>
                  <a:pt x="2816" y="1076"/>
                </a:lnTo>
                <a:lnTo>
                  <a:pt x="2818" y="1078"/>
                </a:lnTo>
                <a:lnTo>
                  <a:pt x="2818" y="1078"/>
                </a:lnTo>
                <a:lnTo>
                  <a:pt x="2820" y="1078"/>
                </a:lnTo>
                <a:lnTo>
                  <a:pt x="2822" y="1080"/>
                </a:lnTo>
                <a:lnTo>
                  <a:pt x="2822" y="1080"/>
                </a:lnTo>
                <a:lnTo>
                  <a:pt x="2824" y="1080"/>
                </a:lnTo>
                <a:lnTo>
                  <a:pt x="2827" y="1080"/>
                </a:lnTo>
                <a:lnTo>
                  <a:pt x="2827" y="1080"/>
                </a:lnTo>
                <a:lnTo>
                  <a:pt x="2827" y="1078"/>
                </a:lnTo>
                <a:lnTo>
                  <a:pt x="2827" y="1078"/>
                </a:lnTo>
                <a:lnTo>
                  <a:pt x="2827" y="1076"/>
                </a:lnTo>
                <a:lnTo>
                  <a:pt x="2829" y="1076"/>
                </a:lnTo>
                <a:lnTo>
                  <a:pt x="2829" y="1074"/>
                </a:lnTo>
                <a:lnTo>
                  <a:pt x="2829" y="1074"/>
                </a:lnTo>
                <a:lnTo>
                  <a:pt x="2829" y="1074"/>
                </a:lnTo>
                <a:lnTo>
                  <a:pt x="2829" y="1071"/>
                </a:lnTo>
                <a:lnTo>
                  <a:pt x="2827" y="1071"/>
                </a:lnTo>
                <a:lnTo>
                  <a:pt x="2829" y="1071"/>
                </a:lnTo>
                <a:lnTo>
                  <a:pt x="2829" y="1069"/>
                </a:lnTo>
                <a:lnTo>
                  <a:pt x="2827" y="1069"/>
                </a:lnTo>
                <a:lnTo>
                  <a:pt x="2827" y="1069"/>
                </a:lnTo>
                <a:lnTo>
                  <a:pt x="2827" y="1069"/>
                </a:lnTo>
                <a:lnTo>
                  <a:pt x="2827" y="1067"/>
                </a:lnTo>
                <a:lnTo>
                  <a:pt x="2827" y="1065"/>
                </a:lnTo>
                <a:lnTo>
                  <a:pt x="2827" y="1065"/>
                </a:lnTo>
                <a:lnTo>
                  <a:pt x="2829" y="1063"/>
                </a:lnTo>
                <a:lnTo>
                  <a:pt x="2829" y="1063"/>
                </a:lnTo>
                <a:lnTo>
                  <a:pt x="2829" y="1061"/>
                </a:lnTo>
                <a:lnTo>
                  <a:pt x="2833" y="1057"/>
                </a:lnTo>
                <a:lnTo>
                  <a:pt x="2833" y="1057"/>
                </a:lnTo>
                <a:lnTo>
                  <a:pt x="2833" y="1055"/>
                </a:lnTo>
                <a:lnTo>
                  <a:pt x="2835" y="1055"/>
                </a:lnTo>
                <a:lnTo>
                  <a:pt x="2833" y="1053"/>
                </a:lnTo>
                <a:lnTo>
                  <a:pt x="2833" y="1053"/>
                </a:lnTo>
                <a:lnTo>
                  <a:pt x="2831" y="1055"/>
                </a:lnTo>
                <a:lnTo>
                  <a:pt x="2829" y="1055"/>
                </a:lnTo>
                <a:lnTo>
                  <a:pt x="2829" y="1055"/>
                </a:lnTo>
                <a:lnTo>
                  <a:pt x="2827" y="1055"/>
                </a:lnTo>
                <a:lnTo>
                  <a:pt x="2827" y="1055"/>
                </a:lnTo>
                <a:lnTo>
                  <a:pt x="2824" y="1055"/>
                </a:lnTo>
                <a:lnTo>
                  <a:pt x="2822" y="1055"/>
                </a:lnTo>
                <a:lnTo>
                  <a:pt x="2822" y="1055"/>
                </a:lnTo>
                <a:lnTo>
                  <a:pt x="2820" y="1055"/>
                </a:lnTo>
                <a:lnTo>
                  <a:pt x="2820" y="1057"/>
                </a:lnTo>
                <a:lnTo>
                  <a:pt x="2818" y="1057"/>
                </a:lnTo>
                <a:lnTo>
                  <a:pt x="2816" y="1057"/>
                </a:lnTo>
                <a:lnTo>
                  <a:pt x="2814" y="1059"/>
                </a:lnTo>
                <a:lnTo>
                  <a:pt x="2812" y="1057"/>
                </a:lnTo>
                <a:lnTo>
                  <a:pt x="2810" y="1057"/>
                </a:lnTo>
                <a:lnTo>
                  <a:pt x="2808" y="1059"/>
                </a:lnTo>
                <a:lnTo>
                  <a:pt x="2808" y="1059"/>
                </a:lnTo>
                <a:close/>
                <a:moveTo>
                  <a:pt x="2772" y="1111"/>
                </a:moveTo>
                <a:lnTo>
                  <a:pt x="2770" y="1111"/>
                </a:lnTo>
                <a:lnTo>
                  <a:pt x="2770" y="1111"/>
                </a:lnTo>
                <a:lnTo>
                  <a:pt x="2768" y="1113"/>
                </a:lnTo>
                <a:lnTo>
                  <a:pt x="2772" y="1111"/>
                </a:lnTo>
                <a:lnTo>
                  <a:pt x="2772" y="1111"/>
                </a:lnTo>
                <a:close/>
                <a:moveTo>
                  <a:pt x="2783" y="1078"/>
                </a:moveTo>
                <a:lnTo>
                  <a:pt x="2783" y="1078"/>
                </a:lnTo>
                <a:lnTo>
                  <a:pt x="2783" y="1078"/>
                </a:lnTo>
                <a:lnTo>
                  <a:pt x="2780" y="1078"/>
                </a:lnTo>
                <a:lnTo>
                  <a:pt x="2780" y="1078"/>
                </a:lnTo>
                <a:lnTo>
                  <a:pt x="2780" y="1078"/>
                </a:lnTo>
                <a:lnTo>
                  <a:pt x="2783" y="1080"/>
                </a:lnTo>
                <a:lnTo>
                  <a:pt x="2783" y="1078"/>
                </a:lnTo>
                <a:close/>
                <a:moveTo>
                  <a:pt x="2816" y="1092"/>
                </a:moveTo>
                <a:lnTo>
                  <a:pt x="2816" y="1092"/>
                </a:lnTo>
                <a:lnTo>
                  <a:pt x="2816" y="1092"/>
                </a:lnTo>
                <a:lnTo>
                  <a:pt x="2816" y="1095"/>
                </a:lnTo>
                <a:lnTo>
                  <a:pt x="2818" y="1095"/>
                </a:lnTo>
                <a:lnTo>
                  <a:pt x="2818" y="1095"/>
                </a:lnTo>
                <a:lnTo>
                  <a:pt x="2818" y="1092"/>
                </a:lnTo>
                <a:lnTo>
                  <a:pt x="2816" y="1092"/>
                </a:lnTo>
                <a:close/>
                <a:moveTo>
                  <a:pt x="2954" y="1038"/>
                </a:moveTo>
                <a:lnTo>
                  <a:pt x="2954" y="1038"/>
                </a:lnTo>
                <a:lnTo>
                  <a:pt x="2954" y="1038"/>
                </a:lnTo>
                <a:lnTo>
                  <a:pt x="2952" y="1040"/>
                </a:lnTo>
                <a:lnTo>
                  <a:pt x="2954" y="1038"/>
                </a:lnTo>
                <a:lnTo>
                  <a:pt x="2954" y="1038"/>
                </a:lnTo>
                <a:close/>
                <a:moveTo>
                  <a:pt x="2967" y="1059"/>
                </a:moveTo>
                <a:lnTo>
                  <a:pt x="2967" y="1059"/>
                </a:lnTo>
                <a:lnTo>
                  <a:pt x="2967" y="1059"/>
                </a:lnTo>
                <a:lnTo>
                  <a:pt x="2965" y="1059"/>
                </a:lnTo>
                <a:lnTo>
                  <a:pt x="2965" y="1059"/>
                </a:lnTo>
                <a:lnTo>
                  <a:pt x="2967" y="1061"/>
                </a:lnTo>
                <a:lnTo>
                  <a:pt x="2967" y="1061"/>
                </a:lnTo>
                <a:lnTo>
                  <a:pt x="2969" y="1061"/>
                </a:lnTo>
                <a:lnTo>
                  <a:pt x="2969" y="1063"/>
                </a:lnTo>
                <a:lnTo>
                  <a:pt x="2969" y="1063"/>
                </a:lnTo>
                <a:lnTo>
                  <a:pt x="2969" y="1061"/>
                </a:lnTo>
                <a:lnTo>
                  <a:pt x="2969" y="1061"/>
                </a:lnTo>
                <a:lnTo>
                  <a:pt x="2969" y="1059"/>
                </a:lnTo>
                <a:lnTo>
                  <a:pt x="2967" y="1059"/>
                </a:lnTo>
                <a:close/>
                <a:moveTo>
                  <a:pt x="2969" y="1067"/>
                </a:moveTo>
                <a:lnTo>
                  <a:pt x="2969" y="1067"/>
                </a:lnTo>
                <a:lnTo>
                  <a:pt x="2969" y="1067"/>
                </a:lnTo>
                <a:lnTo>
                  <a:pt x="2969" y="1067"/>
                </a:lnTo>
                <a:lnTo>
                  <a:pt x="2969" y="1067"/>
                </a:lnTo>
                <a:lnTo>
                  <a:pt x="2969" y="1067"/>
                </a:lnTo>
                <a:lnTo>
                  <a:pt x="2969" y="1067"/>
                </a:lnTo>
                <a:close/>
                <a:moveTo>
                  <a:pt x="2952" y="1040"/>
                </a:moveTo>
                <a:lnTo>
                  <a:pt x="2952" y="1040"/>
                </a:lnTo>
                <a:lnTo>
                  <a:pt x="2950" y="1038"/>
                </a:lnTo>
                <a:lnTo>
                  <a:pt x="2950" y="1040"/>
                </a:lnTo>
                <a:lnTo>
                  <a:pt x="2952" y="1040"/>
                </a:lnTo>
                <a:close/>
                <a:moveTo>
                  <a:pt x="2908" y="1059"/>
                </a:moveTo>
                <a:lnTo>
                  <a:pt x="2906" y="1061"/>
                </a:lnTo>
                <a:lnTo>
                  <a:pt x="2906" y="1061"/>
                </a:lnTo>
                <a:lnTo>
                  <a:pt x="2908" y="1063"/>
                </a:lnTo>
                <a:lnTo>
                  <a:pt x="2908" y="1063"/>
                </a:lnTo>
                <a:lnTo>
                  <a:pt x="2910" y="1063"/>
                </a:lnTo>
                <a:lnTo>
                  <a:pt x="2912" y="1063"/>
                </a:lnTo>
                <a:lnTo>
                  <a:pt x="2910" y="1061"/>
                </a:lnTo>
                <a:lnTo>
                  <a:pt x="2910" y="1061"/>
                </a:lnTo>
                <a:lnTo>
                  <a:pt x="2908" y="1061"/>
                </a:lnTo>
                <a:lnTo>
                  <a:pt x="2908" y="1059"/>
                </a:lnTo>
                <a:close/>
                <a:moveTo>
                  <a:pt x="2906" y="1053"/>
                </a:moveTo>
                <a:lnTo>
                  <a:pt x="2904" y="1053"/>
                </a:lnTo>
                <a:lnTo>
                  <a:pt x="2904" y="1053"/>
                </a:lnTo>
                <a:lnTo>
                  <a:pt x="2904" y="1053"/>
                </a:lnTo>
                <a:lnTo>
                  <a:pt x="2904" y="1053"/>
                </a:lnTo>
                <a:lnTo>
                  <a:pt x="2902" y="1055"/>
                </a:lnTo>
                <a:lnTo>
                  <a:pt x="2902" y="1055"/>
                </a:lnTo>
                <a:lnTo>
                  <a:pt x="2904" y="1055"/>
                </a:lnTo>
                <a:lnTo>
                  <a:pt x="2904" y="1055"/>
                </a:lnTo>
                <a:lnTo>
                  <a:pt x="2904" y="1055"/>
                </a:lnTo>
                <a:lnTo>
                  <a:pt x="2904" y="1055"/>
                </a:lnTo>
                <a:lnTo>
                  <a:pt x="2904" y="1055"/>
                </a:lnTo>
                <a:lnTo>
                  <a:pt x="2904" y="1057"/>
                </a:lnTo>
                <a:lnTo>
                  <a:pt x="2906" y="1057"/>
                </a:lnTo>
                <a:lnTo>
                  <a:pt x="2906" y="1057"/>
                </a:lnTo>
                <a:lnTo>
                  <a:pt x="2908" y="1057"/>
                </a:lnTo>
                <a:lnTo>
                  <a:pt x="2908" y="1057"/>
                </a:lnTo>
                <a:lnTo>
                  <a:pt x="2908" y="1057"/>
                </a:lnTo>
                <a:lnTo>
                  <a:pt x="2908" y="1055"/>
                </a:lnTo>
                <a:lnTo>
                  <a:pt x="2906" y="1055"/>
                </a:lnTo>
                <a:lnTo>
                  <a:pt x="2906" y="1053"/>
                </a:lnTo>
                <a:lnTo>
                  <a:pt x="2906" y="1050"/>
                </a:lnTo>
                <a:lnTo>
                  <a:pt x="2906" y="1050"/>
                </a:lnTo>
                <a:lnTo>
                  <a:pt x="2906" y="1053"/>
                </a:lnTo>
                <a:close/>
                <a:moveTo>
                  <a:pt x="2942" y="1088"/>
                </a:moveTo>
                <a:lnTo>
                  <a:pt x="2942" y="1088"/>
                </a:lnTo>
                <a:lnTo>
                  <a:pt x="2942" y="1086"/>
                </a:lnTo>
                <a:lnTo>
                  <a:pt x="2942" y="1086"/>
                </a:lnTo>
                <a:lnTo>
                  <a:pt x="2940" y="1084"/>
                </a:lnTo>
                <a:lnTo>
                  <a:pt x="2940" y="1086"/>
                </a:lnTo>
                <a:lnTo>
                  <a:pt x="2940" y="1086"/>
                </a:lnTo>
                <a:lnTo>
                  <a:pt x="2940" y="1088"/>
                </a:lnTo>
                <a:lnTo>
                  <a:pt x="2940" y="1088"/>
                </a:lnTo>
                <a:lnTo>
                  <a:pt x="2942" y="1088"/>
                </a:lnTo>
                <a:close/>
                <a:moveTo>
                  <a:pt x="2948" y="1044"/>
                </a:moveTo>
                <a:lnTo>
                  <a:pt x="2946" y="1042"/>
                </a:lnTo>
                <a:lnTo>
                  <a:pt x="2946" y="1040"/>
                </a:lnTo>
                <a:lnTo>
                  <a:pt x="2944" y="1040"/>
                </a:lnTo>
                <a:lnTo>
                  <a:pt x="2944" y="1042"/>
                </a:lnTo>
                <a:lnTo>
                  <a:pt x="2940" y="1042"/>
                </a:lnTo>
                <a:lnTo>
                  <a:pt x="2940" y="1044"/>
                </a:lnTo>
                <a:lnTo>
                  <a:pt x="2940" y="1044"/>
                </a:lnTo>
                <a:lnTo>
                  <a:pt x="2940" y="1044"/>
                </a:lnTo>
                <a:lnTo>
                  <a:pt x="2942" y="1044"/>
                </a:lnTo>
                <a:lnTo>
                  <a:pt x="2944" y="1044"/>
                </a:lnTo>
                <a:lnTo>
                  <a:pt x="2944" y="1044"/>
                </a:lnTo>
                <a:lnTo>
                  <a:pt x="2946" y="1046"/>
                </a:lnTo>
                <a:lnTo>
                  <a:pt x="2948" y="1046"/>
                </a:lnTo>
                <a:lnTo>
                  <a:pt x="2948" y="1048"/>
                </a:lnTo>
                <a:lnTo>
                  <a:pt x="2948" y="1048"/>
                </a:lnTo>
                <a:lnTo>
                  <a:pt x="2950" y="1048"/>
                </a:lnTo>
                <a:lnTo>
                  <a:pt x="2950" y="1050"/>
                </a:lnTo>
                <a:lnTo>
                  <a:pt x="2952" y="1050"/>
                </a:lnTo>
                <a:lnTo>
                  <a:pt x="2954" y="1050"/>
                </a:lnTo>
                <a:lnTo>
                  <a:pt x="2956" y="1053"/>
                </a:lnTo>
                <a:lnTo>
                  <a:pt x="2956" y="1053"/>
                </a:lnTo>
                <a:lnTo>
                  <a:pt x="2956" y="1053"/>
                </a:lnTo>
                <a:lnTo>
                  <a:pt x="2956" y="1053"/>
                </a:lnTo>
                <a:lnTo>
                  <a:pt x="2956" y="1055"/>
                </a:lnTo>
                <a:lnTo>
                  <a:pt x="2959" y="1055"/>
                </a:lnTo>
                <a:lnTo>
                  <a:pt x="2959" y="1055"/>
                </a:lnTo>
                <a:lnTo>
                  <a:pt x="2959" y="1057"/>
                </a:lnTo>
                <a:lnTo>
                  <a:pt x="2961" y="1057"/>
                </a:lnTo>
                <a:lnTo>
                  <a:pt x="2961" y="1057"/>
                </a:lnTo>
                <a:lnTo>
                  <a:pt x="2961" y="1059"/>
                </a:lnTo>
                <a:lnTo>
                  <a:pt x="2963" y="1059"/>
                </a:lnTo>
                <a:lnTo>
                  <a:pt x="2963" y="1059"/>
                </a:lnTo>
                <a:lnTo>
                  <a:pt x="2963" y="1059"/>
                </a:lnTo>
                <a:lnTo>
                  <a:pt x="2963" y="1059"/>
                </a:lnTo>
                <a:lnTo>
                  <a:pt x="2963" y="1057"/>
                </a:lnTo>
                <a:lnTo>
                  <a:pt x="2965" y="1057"/>
                </a:lnTo>
                <a:lnTo>
                  <a:pt x="2963" y="1055"/>
                </a:lnTo>
                <a:lnTo>
                  <a:pt x="2963" y="1055"/>
                </a:lnTo>
                <a:lnTo>
                  <a:pt x="2961" y="1055"/>
                </a:lnTo>
                <a:lnTo>
                  <a:pt x="2959" y="1055"/>
                </a:lnTo>
                <a:lnTo>
                  <a:pt x="2959" y="1053"/>
                </a:lnTo>
                <a:lnTo>
                  <a:pt x="2959" y="1050"/>
                </a:lnTo>
                <a:lnTo>
                  <a:pt x="2959" y="1050"/>
                </a:lnTo>
                <a:lnTo>
                  <a:pt x="2959" y="1048"/>
                </a:lnTo>
                <a:lnTo>
                  <a:pt x="2959" y="1048"/>
                </a:lnTo>
                <a:lnTo>
                  <a:pt x="2956" y="1046"/>
                </a:lnTo>
                <a:lnTo>
                  <a:pt x="2956" y="1046"/>
                </a:lnTo>
                <a:lnTo>
                  <a:pt x="2954" y="1046"/>
                </a:lnTo>
                <a:lnTo>
                  <a:pt x="2950" y="1046"/>
                </a:lnTo>
                <a:lnTo>
                  <a:pt x="2950" y="1046"/>
                </a:lnTo>
                <a:lnTo>
                  <a:pt x="2948" y="1044"/>
                </a:lnTo>
                <a:lnTo>
                  <a:pt x="2948" y="1044"/>
                </a:lnTo>
                <a:close/>
                <a:moveTo>
                  <a:pt x="2950" y="1099"/>
                </a:moveTo>
                <a:lnTo>
                  <a:pt x="2950" y="1099"/>
                </a:lnTo>
                <a:lnTo>
                  <a:pt x="2950" y="1099"/>
                </a:lnTo>
                <a:lnTo>
                  <a:pt x="2948" y="1101"/>
                </a:lnTo>
                <a:lnTo>
                  <a:pt x="2948" y="1103"/>
                </a:lnTo>
                <a:lnTo>
                  <a:pt x="2950" y="1103"/>
                </a:lnTo>
                <a:lnTo>
                  <a:pt x="2950" y="1103"/>
                </a:lnTo>
                <a:lnTo>
                  <a:pt x="2950" y="1103"/>
                </a:lnTo>
                <a:lnTo>
                  <a:pt x="2954" y="1103"/>
                </a:lnTo>
                <a:lnTo>
                  <a:pt x="2954" y="1103"/>
                </a:lnTo>
                <a:lnTo>
                  <a:pt x="2963" y="1105"/>
                </a:lnTo>
                <a:lnTo>
                  <a:pt x="2965" y="1105"/>
                </a:lnTo>
                <a:lnTo>
                  <a:pt x="2965" y="1105"/>
                </a:lnTo>
                <a:lnTo>
                  <a:pt x="2967" y="1107"/>
                </a:lnTo>
                <a:lnTo>
                  <a:pt x="2967" y="1107"/>
                </a:lnTo>
                <a:lnTo>
                  <a:pt x="2967" y="1109"/>
                </a:lnTo>
                <a:lnTo>
                  <a:pt x="2967" y="1109"/>
                </a:lnTo>
                <a:lnTo>
                  <a:pt x="2973" y="1107"/>
                </a:lnTo>
                <a:lnTo>
                  <a:pt x="2980" y="1107"/>
                </a:lnTo>
                <a:lnTo>
                  <a:pt x="2982" y="1107"/>
                </a:lnTo>
                <a:lnTo>
                  <a:pt x="2986" y="1107"/>
                </a:lnTo>
                <a:lnTo>
                  <a:pt x="2986" y="1107"/>
                </a:lnTo>
                <a:lnTo>
                  <a:pt x="2988" y="1107"/>
                </a:lnTo>
                <a:lnTo>
                  <a:pt x="2988" y="1105"/>
                </a:lnTo>
                <a:lnTo>
                  <a:pt x="2988" y="1105"/>
                </a:lnTo>
                <a:lnTo>
                  <a:pt x="2988" y="1103"/>
                </a:lnTo>
                <a:lnTo>
                  <a:pt x="2990" y="1103"/>
                </a:lnTo>
                <a:lnTo>
                  <a:pt x="2988" y="1103"/>
                </a:lnTo>
                <a:lnTo>
                  <a:pt x="2986" y="1105"/>
                </a:lnTo>
                <a:lnTo>
                  <a:pt x="2986" y="1105"/>
                </a:lnTo>
                <a:lnTo>
                  <a:pt x="2984" y="1105"/>
                </a:lnTo>
                <a:lnTo>
                  <a:pt x="2982" y="1105"/>
                </a:lnTo>
                <a:lnTo>
                  <a:pt x="2982" y="1105"/>
                </a:lnTo>
                <a:lnTo>
                  <a:pt x="2982" y="1105"/>
                </a:lnTo>
                <a:lnTo>
                  <a:pt x="2980" y="1105"/>
                </a:lnTo>
                <a:lnTo>
                  <a:pt x="2982" y="1103"/>
                </a:lnTo>
                <a:lnTo>
                  <a:pt x="2980" y="1101"/>
                </a:lnTo>
                <a:lnTo>
                  <a:pt x="2977" y="1103"/>
                </a:lnTo>
                <a:lnTo>
                  <a:pt x="2977" y="1103"/>
                </a:lnTo>
                <a:lnTo>
                  <a:pt x="2973" y="1103"/>
                </a:lnTo>
                <a:lnTo>
                  <a:pt x="2971" y="1101"/>
                </a:lnTo>
                <a:lnTo>
                  <a:pt x="2969" y="1101"/>
                </a:lnTo>
                <a:lnTo>
                  <a:pt x="2965" y="1101"/>
                </a:lnTo>
                <a:lnTo>
                  <a:pt x="2965" y="1101"/>
                </a:lnTo>
                <a:lnTo>
                  <a:pt x="2963" y="1101"/>
                </a:lnTo>
                <a:lnTo>
                  <a:pt x="2963" y="1101"/>
                </a:lnTo>
                <a:lnTo>
                  <a:pt x="2961" y="1101"/>
                </a:lnTo>
                <a:lnTo>
                  <a:pt x="2961" y="1101"/>
                </a:lnTo>
                <a:lnTo>
                  <a:pt x="2959" y="1101"/>
                </a:lnTo>
                <a:lnTo>
                  <a:pt x="2959" y="1101"/>
                </a:lnTo>
                <a:lnTo>
                  <a:pt x="2959" y="1101"/>
                </a:lnTo>
                <a:lnTo>
                  <a:pt x="2959" y="1101"/>
                </a:lnTo>
                <a:lnTo>
                  <a:pt x="2956" y="1099"/>
                </a:lnTo>
                <a:lnTo>
                  <a:pt x="2956" y="1099"/>
                </a:lnTo>
                <a:lnTo>
                  <a:pt x="2956" y="1099"/>
                </a:lnTo>
                <a:lnTo>
                  <a:pt x="2959" y="1099"/>
                </a:lnTo>
                <a:lnTo>
                  <a:pt x="2959" y="1099"/>
                </a:lnTo>
                <a:lnTo>
                  <a:pt x="2956" y="1099"/>
                </a:lnTo>
                <a:lnTo>
                  <a:pt x="2956" y="1099"/>
                </a:lnTo>
                <a:lnTo>
                  <a:pt x="2956" y="1099"/>
                </a:lnTo>
                <a:lnTo>
                  <a:pt x="2954" y="1099"/>
                </a:lnTo>
                <a:lnTo>
                  <a:pt x="2952" y="1099"/>
                </a:lnTo>
                <a:lnTo>
                  <a:pt x="2952" y="1099"/>
                </a:lnTo>
                <a:lnTo>
                  <a:pt x="2952" y="1097"/>
                </a:lnTo>
                <a:lnTo>
                  <a:pt x="2952" y="1097"/>
                </a:lnTo>
                <a:lnTo>
                  <a:pt x="2952" y="1097"/>
                </a:lnTo>
                <a:lnTo>
                  <a:pt x="2952" y="1099"/>
                </a:lnTo>
                <a:lnTo>
                  <a:pt x="2950" y="1099"/>
                </a:lnTo>
                <a:lnTo>
                  <a:pt x="2950" y="1099"/>
                </a:lnTo>
                <a:close/>
                <a:moveTo>
                  <a:pt x="3137" y="1252"/>
                </a:moveTo>
                <a:lnTo>
                  <a:pt x="3137" y="1254"/>
                </a:lnTo>
                <a:lnTo>
                  <a:pt x="3139" y="1254"/>
                </a:lnTo>
                <a:lnTo>
                  <a:pt x="3139" y="1254"/>
                </a:lnTo>
                <a:lnTo>
                  <a:pt x="3139" y="1254"/>
                </a:lnTo>
                <a:lnTo>
                  <a:pt x="3137" y="1252"/>
                </a:lnTo>
                <a:lnTo>
                  <a:pt x="3137" y="1252"/>
                </a:lnTo>
                <a:lnTo>
                  <a:pt x="3137" y="1252"/>
                </a:lnTo>
                <a:close/>
                <a:moveTo>
                  <a:pt x="3189" y="1399"/>
                </a:moveTo>
                <a:lnTo>
                  <a:pt x="3187" y="1399"/>
                </a:lnTo>
                <a:lnTo>
                  <a:pt x="3187" y="1399"/>
                </a:lnTo>
                <a:lnTo>
                  <a:pt x="3187" y="1399"/>
                </a:lnTo>
                <a:lnTo>
                  <a:pt x="3187" y="1399"/>
                </a:lnTo>
                <a:lnTo>
                  <a:pt x="3189" y="1401"/>
                </a:lnTo>
                <a:lnTo>
                  <a:pt x="3189" y="1399"/>
                </a:lnTo>
                <a:close/>
                <a:moveTo>
                  <a:pt x="3183" y="1747"/>
                </a:moveTo>
                <a:lnTo>
                  <a:pt x="3183" y="1747"/>
                </a:lnTo>
                <a:lnTo>
                  <a:pt x="3183" y="1747"/>
                </a:lnTo>
                <a:lnTo>
                  <a:pt x="3183" y="1744"/>
                </a:lnTo>
                <a:lnTo>
                  <a:pt x="3185" y="1744"/>
                </a:lnTo>
                <a:lnTo>
                  <a:pt x="3185" y="1742"/>
                </a:lnTo>
                <a:lnTo>
                  <a:pt x="3185" y="1740"/>
                </a:lnTo>
                <a:lnTo>
                  <a:pt x="3185" y="1742"/>
                </a:lnTo>
                <a:lnTo>
                  <a:pt x="3185" y="1742"/>
                </a:lnTo>
                <a:lnTo>
                  <a:pt x="3183" y="1744"/>
                </a:lnTo>
                <a:lnTo>
                  <a:pt x="3183" y="1744"/>
                </a:lnTo>
                <a:lnTo>
                  <a:pt x="3181" y="1744"/>
                </a:lnTo>
                <a:lnTo>
                  <a:pt x="3183" y="1747"/>
                </a:lnTo>
                <a:close/>
                <a:moveTo>
                  <a:pt x="3187" y="1405"/>
                </a:moveTo>
                <a:lnTo>
                  <a:pt x="3187" y="1405"/>
                </a:lnTo>
                <a:lnTo>
                  <a:pt x="3187" y="1405"/>
                </a:lnTo>
                <a:lnTo>
                  <a:pt x="3189" y="1405"/>
                </a:lnTo>
                <a:lnTo>
                  <a:pt x="3189" y="1405"/>
                </a:lnTo>
                <a:lnTo>
                  <a:pt x="3191" y="1405"/>
                </a:lnTo>
                <a:lnTo>
                  <a:pt x="3193" y="1405"/>
                </a:lnTo>
                <a:lnTo>
                  <a:pt x="3193" y="1405"/>
                </a:lnTo>
                <a:lnTo>
                  <a:pt x="3191" y="1405"/>
                </a:lnTo>
                <a:lnTo>
                  <a:pt x="3191" y="1405"/>
                </a:lnTo>
                <a:lnTo>
                  <a:pt x="3191" y="1405"/>
                </a:lnTo>
                <a:lnTo>
                  <a:pt x="3189" y="1405"/>
                </a:lnTo>
                <a:lnTo>
                  <a:pt x="3189" y="1405"/>
                </a:lnTo>
                <a:lnTo>
                  <a:pt x="3189" y="1403"/>
                </a:lnTo>
                <a:lnTo>
                  <a:pt x="3189" y="1403"/>
                </a:lnTo>
                <a:lnTo>
                  <a:pt x="3187" y="1401"/>
                </a:lnTo>
                <a:lnTo>
                  <a:pt x="3187" y="1401"/>
                </a:lnTo>
                <a:lnTo>
                  <a:pt x="3187" y="1403"/>
                </a:lnTo>
                <a:lnTo>
                  <a:pt x="3187" y="1403"/>
                </a:lnTo>
                <a:lnTo>
                  <a:pt x="3187" y="1403"/>
                </a:lnTo>
                <a:lnTo>
                  <a:pt x="3187" y="1403"/>
                </a:lnTo>
                <a:lnTo>
                  <a:pt x="3187" y="1403"/>
                </a:lnTo>
                <a:lnTo>
                  <a:pt x="3189" y="1405"/>
                </a:lnTo>
                <a:lnTo>
                  <a:pt x="3189" y="1405"/>
                </a:lnTo>
                <a:lnTo>
                  <a:pt x="3187" y="1405"/>
                </a:lnTo>
                <a:close/>
                <a:moveTo>
                  <a:pt x="3137" y="1254"/>
                </a:moveTo>
                <a:lnTo>
                  <a:pt x="3137" y="1256"/>
                </a:lnTo>
                <a:lnTo>
                  <a:pt x="3139" y="1256"/>
                </a:lnTo>
                <a:lnTo>
                  <a:pt x="3141" y="1258"/>
                </a:lnTo>
                <a:lnTo>
                  <a:pt x="3141" y="1258"/>
                </a:lnTo>
                <a:lnTo>
                  <a:pt x="3143" y="1258"/>
                </a:lnTo>
                <a:lnTo>
                  <a:pt x="3143" y="1258"/>
                </a:lnTo>
                <a:lnTo>
                  <a:pt x="3143" y="1258"/>
                </a:lnTo>
                <a:lnTo>
                  <a:pt x="3143" y="1258"/>
                </a:lnTo>
                <a:lnTo>
                  <a:pt x="3141" y="1256"/>
                </a:lnTo>
                <a:lnTo>
                  <a:pt x="3139" y="1256"/>
                </a:lnTo>
                <a:lnTo>
                  <a:pt x="3137" y="1254"/>
                </a:lnTo>
                <a:lnTo>
                  <a:pt x="3137" y="1254"/>
                </a:lnTo>
                <a:lnTo>
                  <a:pt x="3137" y="1254"/>
                </a:lnTo>
                <a:close/>
                <a:moveTo>
                  <a:pt x="3183" y="1709"/>
                </a:moveTo>
                <a:lnTo>
                  <a:pt x="3183" y="1709"/>
                </a:lnTo>
                <a:lnTo>
                  <a:pt x="3183" y="1709"/>
                </a:lnTo>
                <a:lnTo>
                  <a:pt x="3185" y="1709"/>
                </a:lnTo>
                <a:lnTo>
                  <a:pt x="3185" y="1707"/>
                </a:lnTo>
                <a:lnTo>
                  <a:pt x="3185" y="1705"/>
                </a:lnTo>
                <a:lnTo>
                  <a:pt x="3185" y="1702"/>
                </a:lnTo>
                <a:lnTo>
                  <a:pt x="3185" y="1702"/>
                </a:lnTo>
                <a:lnTo>
                  <a:pt x="3185" y="1702"/>
                </a:lnTo>
                <a:lnTo>
                  <a:pt x="3185" y="1702"/>
                </a:lnTo>
                <a:lnTo>
                  <a:pt x="3183" y="1702"/>
                </a:lnTo>
                <a:lnTo>
                  <a:pt x="3183" y="1705"/>
                </a:lnTo>
                <a:lnTo>
                  <a:pt x="3183" y="1709"/>
                </a:lnTo>
                <a:lnTo>
                  <a:pt x="3183" y="1709"/>
                </a:lnTo>
                <a:close/>
                <a:moveTo>
                  <a:pt x="3304" y="1193"/>
                </a:moveTo>
                <a:lnTo>
                  <a:pt x="3306" y="1193"/>
                </a:lnTo>
                <a:lnTo>
                  <a:pt x="3306" y="1193"/>
                </a:lnTo>
                <a:lnTo>
                  <a:pt x="3306" y="1193"/>
                </a:lnTo>
                <a:lnTo>
                  <a:pt x="3308" y="1193"/>
                </a:lnTo>
                <a:lnTo>
                  <a:pt x="3308" y="1191"/>
                </a:lnTo>
                <a:lnTo>
                  <a:pt x="3308" y="1191"/>
                </a:lnTo>
                <a:lnTo>
                  <a:pt x="3306" y="1189"/>
                </a:lnTo>
                <a:lnTo>
                  <a:pt x="3306" y="1187"/>
                </a:lnTo>
                <a:lnTo>
                  <a:pt x="3306" y="1189"/>
                </a:lnTo>
                <a:lnTo>
                  <a:pt x="3304" y="1189"/>
                </a:lnTo>
                <a:lnTo>
                  <a:pt x="3304" y="1189"/>
                </a:lnTo>
                <a:lnTo>
                  <a:pt x="3304" y="1189"/>
                </a:lnTo>
                <a:lnTo>
                  <a:pt x="3304" y="1189"/>
                </a:lnTo>
                <a:lnTo>
                  <a:pt x="3304" y="1191"/>
                </a:lnTo>
                <a:lnTo>
                  <a:pt x="3304" y="1193"/>
                </a:lnTo>
                <a:close/>
                <a:moveTo>
                  <a:pt x="2728" y="1040"/>
                </a:moveTo>
                <a:lnTo>
                  <a:pt x="2728" y="1040"/>
                </a:lnTo>
                <a:lnTo>
                  <a:pt x="2730" y="1042"/>
                </a:lnTo>
                <a:lnTo>
                  <a:pt x="2730" y="1040"/>
                </a:lnTo>
                <a:lnTo>
                  <a:pt x="2730" y="1040"/>
                </a:lnTo>
                <a:lnTo>
                  <a:pt x="2728" y="1040"/>
                </a:lnTo>
                <a:lnTo>
                  <a:pt x="2728" y="1040"/>
                </a:lnTo>
                <a:close/>
                <a:moveTo>
                  <a:pt x="3227" y="1432"/>
                </a:moveTo>
                <a:lnTo>
                  <a:pt x="3227" y="1434"/>
                </a:lnTo>
                <a:lnTo>
                  <a:pt x="3227" y="1434"/>
                </a:lnTo>
                <a:lnTo>
                  <a:pt x="3227" y="1432"/>
                </a:lnTo>
                <a:lnTo>
                  <a:pt x="3227" y="1432"/>
                </a:lnTo>
                <a:lnTo>
                  <a:pt x="3227" y="1432"/>
                </a:lnTo>
                <a:close/>
                <a:moveTo>
                  <a:pt x="3227" y="1428"/>
                </a:moveTo>
                <a:lnTo>
                  <a:pt x="3227" y="1428"/>
                </a:lnTo>
                <a:lnTo>
                  <a:pt x="3227" y="1430"/>
                </a:lnTo>
                <a:lnTo>
                  <a:pt x="3227" y="1430"/>
                </a:lnTo>
                <a:lnTo>
                  <a:pt x="3227" y="1430"/>
                </a:lnTo>
                <a:lnTo>
                  <a:pt x="3227" y="1428"/>
                </a:lnTo>
                <a:lnTo>
                  <a:pt x="3227" y="1428"/>
                </a:lnTo>
                <a:close/>
                <a:moveTo>
                  <a:pt x="3225" y="1409"/>
                </a:moveTo>
                <a:lnTo>
                  <a:pt x="3225" y="1411"/>
                </a:lnTo>
                <a:lnTo>
                  <a:pt x="3225" y="1409"/>
                </a:lnTo>
                <a:lnTo>
                  <a:pt x="3225" y="1409"/>
                </a:lnTo>
                <a:lnTo>
                  <a:pt x="3225" y="1409"/>
                </a:lnTo>
                <a:lnTo>
                  <a:pt x="3225" y="1407"/>
                </a:lnTo>
                <a:lnTo>
                  <a:pt x="3225" y="1409"/>
                </a:lnTo>
                <a:lnTo>
                  <a:pt x="3225" y="1409"/>
                </a:lnTo>
                <a:close/>
                <a:moveTo>
                  <a:pt x="3214" y="1386"/>
                </a:moveTo>
                <a:lnTo>
                  <a:pt x="3212" y="1388"/>
                </a:lnTo>
                <a:lnTo>
                  <a:pt x="3214" y="1388"/>
                </a:lnTo>
                <a:lnTo>
                  <a:pt x="3214" y="1390"/>
                </a:lnTo>
                <a:lnTo>
                  <a:pt x="3216" y="1390"/>
                </a:lnTo>
                <a:lnTo>
                  <a:pt x="3216" y="1390"/>
                </a:lnTo>
                <a:lnTo>
                  <a:pt x="3218" y="1390"/>
                </a:lnTo>
                <a:lnTo>
                  <a:pt x="3218" y="1390"/>
                </a:lnTo>
                <a:lnTo>
                  <a:pt x="3218" y="1390"/>
                </a:lnTo>
                <a:lnTo>
                  <a:pt x="3218" y="1390"/>
                </a:lnTo>
                <a:lnTo>
                  <a:pt x="3218" y="1390"/>
                </a:lnTo>
                <a:lnTo>
                  <a:pt x="3218" y="1390"/>
                </a:lnTo>
                <a:lnTo>
                  <a:pt x="3216" y="1388"/>
                </a:lnTo>
                <a:lnTo>
                  <a:pt x="3216" y="1388"/>
                </a:lnTo>
                <a:lnTo>
                  <a:pt x="3216" y="1388"/>
                </a:lnTo>
                <a:lnTo>
                  <a:pt x="3216" y="1390"/>
                </a:lnTo>
                <a:lnTo>
                  <a:pt x="3216" y="1388"/>
                </a:lnTo>
                <a:lnTo>
                  <a:pt x="3216" y="1388"/>
                </a:lnTo>
                <a:lnTo>
                  <a:pt x="3216" y="1388"/>
                </a:lnTo>
                <a:lnTo>
                  <a:pt x="3216" y="1388"/>
                </a:lnTo>
                <a:lnTo>
                  <a:pt x="3216" y="1386"/>
                </a:lnTo>
                <a:lnTo>
                  <a:pt x="3214" y="1386"/>
                </a:lnTo>
                <a:lnTo>
                  <a:pt x="3214" y="1384"/>
                </a:lnTo>
                <a:lnTo>
                  <a:pt x="3214" y="1386"/>
                </a:lnTo>
                <a:lnTo>
                  <a:pt x="3214" y="1386"/>
                </a:lnTo>
                <a:lnTo>
                  <a:pt x="3214" y="1386"/>
                </a:lnTo>
                <a:close/>
                <a:moveTo>
                  <a:pt x="2669" y="1027"/>
                </a:moveTo>
                <a:lnTo>
                  <a:pt x="2669" y="1027"/>
                </a:lnTo>
                <a:lnTo>
                  <a:pt x="2669" y="1025"/>
                </a:lnTo>
                <a:lnTo>
                  <a:pt x="2669" y="1025"/>
                </a:lnTo>
                <a:lnTo>
                  <a:pt x="2669" y="1023"/>
                </a:lnTo>
                <a:lnTo>
                  <a:pt x="2667" y="1023"/>
                </a:lnTo>
                <a:lnTo>
                  <a:pt x="2663" y="1023"/>
                </a:lnTo>
                <a:lnTo>
                  <a:pt x="2663" y="1023"/>
                </a:lnTo>
                <a:lnTo>
                  <a:pt x="2663" y="1025"/>
                </a:lnTo>
                <a:lnTo>
                  <a:pt x="2663" y="1025"/>
                </a:lnTo>
                <a:lnTo>
                  <a:pt x="2665" y="1025"/>
                </a:lnTo>
                <a:lnTo>
                  <a:pt x="2669" y="1027"/>
                </a:lnTo>
                <a:close/>
                <a:moveTo>
                  <a:pt x="2726" y="1011"/>
                </a:moveTo>
                <a:lnTo>
                  <a:pt x="2726" y="1013"/>
                </a:lnTo>
                <a:lnTo>
                  <a:pt x="2726" y="1015"/>
                </a:lnTo>
                <a:lnTo>
                  <a:pt x="2728" y="1015"/>
                </a:lnTo>
                <a:lnTo>
                  <a:pt x="2728" y="1017"/>
                </a:lnTo>
                <a:lnTo>
                  <a:pt x="2730" y="1017"/>
                </a:lnTo>
                <a:lnTo>
                  <a:pt x="2730" y="1019"/>
                </a:lnTo>
                <a:lnTo>
                  <a:pt x="2730" y="1019"/>
                </a:lnTo>
                <a:lnTo>
                  <a:pt x="2730" y="1023"/>
                </a:lnTo>
                <a:lnTo>
                  <a:pt x="2730" y="1023"/>
                </a:lnTo>
                <a:lnTo>
                  <a:pt x="2730" y="1023"/>
                </a:lnTo>
                <a:lnTo>
                  <a:pt x="2730" y="1025"/>
                </a:lnTo>
                <a:lnTo>
                  <a:pt x="2730" y="1025"/>
                </a:lnTo>
                <a:lnTo>
                  <a:pt x="2730" y="1025"/>
                </a:lnTo>
                <a:lnTo>
                  <a:pt x="2732" y="1027"/>
                </a:lnTo>
                <a:lnTo>
                  <a:pt x="2732" y="1027"/>
                </a:lnTo>
                <a:lnTo>
                  <a:pt x="2732" y="1030"/>
                </a:lnTo>
                <a:lnTo>
                  <a:pt x="2730" y="1030"/>
                </a:lnTo>
                <a:lnTo>
                  <a:pt x="2730" y="1030"/>
                </a:lnTo>
                <a:lnTo>
                  <a:pt x="2730" y="1030"/>
                </a:lnTo>
                <a:lnTo>
                  <a:pt x="2730" y="1030"/>
                </a:lnTo>
                <a:lnTo>
                  <a:pt x="2730" y="1032"/>
                </a:lnTo>
                <a:lnTo>
                  <a:pt x="2730" y="1032"/>
                </a:lnTo>
                <a:lnTo>
                  <a:pt x="2730" y="1034"/>
                </a:lnTo>
                <a:lnTo>
                  <a:pt x="2730" y="1036"/>
                </a:lnTo>
                <a:lnTo>
                  <a:pt x="2730" y="1038"/>
                </a:lnTo>
                <a:lnTo>
                  <a:pt x="2730" y="1040"/>
                </a:lnTo>
                <a:lnTo>
                  <a:pt x="2732" y="1040"/>
                </a:lnTo>
                <a:lnTo>
                  <a:pt x="2732" y="1042"/>
                </a:lnTo>
                <a:lnTo>
                  <a:pt x="2732" y="1042"/>
                </a:lnTo>
                <a:lnTo>
                  <a:pt x="2734" y="1042"/>
                </a:lnTo>
                <a:lnTo>
                  <a:pt x="2734" y="1042"/>
                </a:lnTo>
                <a:lnTo>
                  <a:pt x="2736" y="1042"/>
                </a:lnTo>
                <a:lnTo>
                  <a:pt x="2739" y="1042"/>
                </a:lnTo>
                <a:lnTo>
                  <a:pt x="2739" y="1040"/>
                </a:lnTo>
                <a:lnTo>
                  <a:pt x="2739" y="1038"/>
                </a:lnTo>
                <a:lnTo>
                  <a:pt x="2739" y="1038"/>
                </a:lnTo>
                <a:lnTo>
                  <a:pt x="2741" y="1038"/>
                </a:lnTo>
                <a:lnTo>
                  <a:pt x="2741" y="1038"/>
                </a:lnTo>
                <a:lnTo>
                  <a:pt x="2743" y="1038"/>
                </a:lnTo>
                <a:lnTo>
                  <a:pt x="2743" y="1038"/>
                </a:lnTo>
                <a:lnTo>
                  <a:pt x="2745" y="1040"/>
                </a:lnTo>
                <a:lnTo>
                  <a:pt x="2747" y="1038"/>
                </a:lnTo>
                <a:lnTo>
                  <a:pt x="2747" y="1038"/>
                </a:lnTo>
                <a:lnTo>
                  <a:pt x="2747" y="1036"/>
                </a:lnTo>
                <a:lnTo>
                  <a:pt x="2749" y="1025"/>
                </a:lnTo>
                <a:lnTo>
                  <a:pt x="2749" y="1023"/>
                </a:lnTo>
                <a:lnTo>
                  <a:pt x="2749" y="1023"/>
                </a:lnTo>
                <a:lnTo>
                  <a:pt x="2747" y="1021"/>
                </a:lnTo>
                <a:lnTo>
                  <a:pt x="2747" y="1019"/>
                </a:lnTo>
                <a:lnTo>
                  <a:pt x="2749" y="1017"/>
                </a:lnTo>
                <a:lnTo>
                  <a:pt x="2749" y="1017"/>
                </a:lnTo>
                <a:lnTo>
                  <a:pt x="2749" y="1017"/>
                </a:lnTo>
                <a:lnTo>
                  <a:pt x="2749" y="1015"/>
                </a:lnTo>
                <a:lnTo>
                  <a:pt x="2747" y="1011"/>
                </a:lnTo>
                <a:lnTo>
                  <a:pt x="2747" y="1009"/>
                </a:lnTo>
                <a:lnTo>
                  <a:pt x="2747" y="1009"/>
                </a:lnTo>
                <a:lnTo>
                  <a:pt x="2747" y="1009"/>
                </a:lnTo>
                <a:lnTo>
                  <a:pt x="2747" y="1009"/>
                </a:lnTo>
                <a:lnTo>
                  <a:pt x="2747" y="1006"/>
                </a:lnTo>
                <a:lnTo>
                  <a:pt x="2747" y="1006"/>
                </a:lnTo>
                <a:lnTo>
                  <a:pt x="2747" y="1006"/>
                </a:lnTo>
                <a:lnTo>
                  <a:pt x="2745" y="1006"/>
                </a:lnTo>
                <a:lnTo>
                  <a:pt x="2745" y="1006"/>
                </a:lnTo>
                <a:lnTo>
                  <a:pt x="2745" y="1004"/>
                </a:lnTo>
                <a:lnTo>
                  <a:pt x="2743" y="1004"/>
                </a:lnTo>
                <a:lnTo>
                  <a:pt x="2743" y="1004"/>
                </a:lnTo>
                <a:lnTo>
                  <a:pt x="2741" y="1002"/>
                </a:lnTo>
                <a:lnTo>
                  <a:pt x="2741" y="1004"/>
                </a:lnTo>
                <a:lnTo>
                  <a:pt x="2741" y="1004"/>
                </a:lnTo>
                <a:lnTo>
                  <a:pt x="2741" y="1004"/>
                </a:lnTo>
                <a:lnTo>
                  <a:pt x="2739" y="1006"/>
                </a:lnTo>
                <a:lnTo>
                  <a:pt x="2736" y="1009"/>
                </a:lnTo>
                <a:lnTo>
                  <a:pt x="2734" y="1009"/>
                </a:lnTo>
                <a:lnTo>
                  <a:pt x="2732" y="1011"/>
                </a:lnTo>
                <a:lnTo>
                  <a:pt x="2730" y="1011"/>
                </a:lnTo>
                <a:lnTo>
                  <a:pt x="2728" y="1011"/>
                </a:lnTo>
                <a:lnTo>
                  <a:pt x="2728" y="1011"/>
                </a:lnTo>
                <a:lnTo>
                  <a:pt x="2728" y="1009"/>
                </a:lnTo>
                <a:lnTo>
                  <a:pt x="2726" y="1009"/>
                </a:lnTo>
                <a:lnTo>
                  <a:pt x="2726" y="1011"/>
                </a:lnTo>
                <a:lnTo>
                  <a:pt x="2726" y="1011"/>
                </a:lnTo>
                <a:close/>
                <a:moveTo>
                  <a:pt x="2728" y="1006"/>
                </a:moveTo>
                <a:lnTo>
                  <a:pt x="2728" y="1006"/>
                </a:lnTo>
                <a:lnTo>
                  <a:pt x="2728" y="1006"/>
                </a:lnTo>
                <a:lnTo>
                  <a:pt x="2728" y="1006"/>
                </a:lnTo>
                <a:lnTo>
                  <a:pt x="2728" y="1006"/>
                </a:lnTo>
                <a:lnTo>
                  <a:pt x="2726" y="1006"/>
                </a:lnTo>
                <a:lnTo>
                  <a:pt x="2726" y="1009"/>
                </a:lnTo>
                <a:lnTo>
                  <a:pt x="2728" y="1009"/>
                </a:lnTo>
                <a:lnTo>
                  <a:pt x="2728" y="1006"/>
                </a:lnTo>
                <a:close/>
                <a:moveTo>
                  <a:pt x="2743" y="979"/>
                </a:moveTo>
                <a:lnTo>
                  <a:pt x="2743" y="977"/>
                </a:lnTo>
                <a:lnTo>
                  <a:pt x="2741" y="977"/>
                </a:lnTo>
                <a:lnTo>
                  <a:pt x="2741" y="977"/>
                </a:lnTo>
                <a:lnTo>
                  <a:pt x="2739" y="979"/>
                </a:lnTo>
                <a:lnTo>
                  <a:pt x="2739" y="979"/>
                </a:lnTo>
                <a:lnTo>
                  <a:pt x="2739" y="979"/>
                </a:lnTo>
                <a:lnTo>
                  <a:pt x="2734" y="979"/>
                </a:lnTo>
                <a:lnTo>
                  <a:pt x="2734" y="981"/>
                </a:lnTo>
                <a:lnTo>
                  <a:pt x="2732" y="983"/>
                </a:lnTo>
                <a:lnTo>
                  <a:pt x="2732" y="983"/>
                </a:lnTo>
                <a:lnTo>
                  <a:pt x="2732" y="983"/>
                </a:lnTo>
                <a:lnTo>
                  <a:pt x="2732" y="986"/>
                </a:lnTo>
                <a:lnTo>
                  <a:pt x="2732" y="986"/>
                </a:lnTo>
                <a:lnTo>
                  <a:pt x="2734" y="986"/>
                </a:lnTo>
                <a:lnTo>
                  <a:pt x="2732" y="986"/>
                </a:lnTo>
                <a:lnTo>
                  <a:pt x="2732" y="988"/>
                </a:lnTo>
                <a:lnTo>
                  <a:pt x="2732" y="988"/>
                </a:lnTo>
                <a:lnTo>
                  <a:pt x="2732" y="988"/>
                </a:lnTo>
                <a:lnTo>
                  <a:pt x="2734" y="990"/>
                </a:lnTo>
                <a:lnTo>
                  <a:pt x="2734" y="990"/>
                </a:lnTo>
                <a:lnTo>
                  <a:pt x="2732" y="990"/>
                </a:lnTo>
                <a:lnTo>
                  <a:pt x="2732" y="992"/>
                </a:lnTo>
                <a:lnTo>
                  <a:pt x="2732" y="992"/>
                </a:lnTo>
                <a:lnTo>
                  <a:pt x="2734" y="992"/>
                </a:lnTo>
                <a:lnTo>
                  <a:pt x="2734" y="992"/>
                </a:lnTo>
                <a:lnTo>
                  <a:pt x="2734" y="992"/>
                </a:lnTo>
                <a:lnTo>
                  <a:pt x="2734" y="994"/>
                </a:lnTo>
                <a:lnTo>
                  <a:pt x="2734" y="994"/>
                </a:lnTo>
                <a:lnTo>
                  <a:pt x="2734" y="994"/>
                </a:lnTo>
                <a:lnTo>
                  <a:pt x="2736" y="996"/>
                </a:lnTo>
                <a:lnTo>
                  <a:pt x="2736" y="996"/>
                </a:lnTo>
                <a:lnTo>
                  <a:pt x="2736" y="996"/>
                </a:lnTo>
                <a:lnTo>
                  <a:pt x="2734" y="998"/>
                </a:lnTo>
                <a:lnTo>
                  <a:pt x="2736" y="998"/>
                </a:lnTo>
                <a:lnTo>
                  <a:pt x="2736" y="998"/>
                </a:lnTo>
                <a:lnTo>
                  <a:pt x="2739" y="1000"/>
                </a:lnTo>
                <a:lnTo>
                  <a:pt x="2741" y="1000"/>
                </a:lnTo>
                <a:lnTo>
                  <a:pt x="2743" y="1000"/>
                </a:lnTo>
                <a:lnTo>
                  <a:pt x="2743" y="996"/>
                </a:lnTo>
                <a:lnTo>
                  <a:pt x="2743" y="996"/>
                </a:lnTo>
                <a:lnTo>
                  <a:pt x="2745" y="996"/>
                </a:lnTo>
                <a:lnTo>
                  <a:pt x="2745" y="992"/>
                </a:lnTo>
                <a:lnTo>
                  <a:pt x="2745" y="992"/>
                </a:lnTo>
                <a:lnTo>
                  <a:pt x="2747" y="988"/>
                </a:lnTo>
                <a:lnTo>
                  <a:pt x="2747" y="988"/>
                </a:lnTo>
                <a:lnTo>
                  <a:pt x="2745" y="981"/>
                </a:lnTo>
                <a:lnTo>
                  <a:pt x="2745" y="981"/>
                </a:lnTo>
                <a:lnTo>
                  <a:pt x="2745" y="979"/>
                </a:lnTo>
                <a:lnTo>
                  <a:pt x="2745" y="979"/>
                </a:lnTo>
                <a:lnTo>
                  <a:pt x="2745" y="977"/>
                </a:lnTo>
                <a:lnTo>
                  <a:pt x="2745" y="975"/>
                </a:lnTo>
                <a:lnTo>
                  <a:pt x="2745" y="975"/>
                </a:lnTo>
                <a:lnTo>
                  <a:pt x="2745" y="973"/>
                </a:lnTo>
                <a:lnTo>
                  <a:pt x="2745" y="973"/>
                </a:lnTo>
                <a:lnTo>
                  <a:pt x="2743" y="973"/>
                </a:lnTo>
                <a:lnTo>
                  <a:pt x="2743" y="975"/>
                </a:lnTo>
                <a:lnTo>
                  <a:pt x="2743" y="977"/>
                </a:lnTo>
                <a:lnTo>
                  <a:pt x="2743" y="977"/>
                </a:lnTo>
                <a:lnTo>
                  <a:pt x="2743" y="977"/>
                </a:lnTo>
                <a:lnTo>
                  <a:pt x="2743" y="979"/>
                </a:lnTo>
                <a:close/>
                <a:moveTo>
                  <a:pt x="2370" y="1346"/>
                </a:moveTo>
                <a:lnTo>
                  <a:pt x="2370" y="1344"/>
                </a:lnTo>
                <a:lnTo>
                  <a:pt x="2372" y="1342"/>
                </a:lnTo>
                <a:lnTo>
                  <a:pt x="2370" y="1342"/>
                </a:lnTo>
                <a:lnTo>
                  <a:pt x="2370" y="1344"/>
                </a:lnTo>
                <a:lnTo>
                  <a:pt x="2370" y="1344"/>
                </a:lnTo>
                <a:lnTo>
                  <a:pt x="2370" y="1346"/>
                </a:lnTo>
                <a:lnTo>
                  <a:pt x="2370" y="1346"/>
                </a:lnTo>
                <a:close/>
                <a:moveTo>
                  <a:pt x="3176" y="1721"/>
                </a:moveTo>
                <a:lnTo>
                  <a:pt x="3176" y="1721"/>
                </a:lnTo>
                <a:lnTo>
                  <a:pt x="3179" y="1723"/>
                </a:lnTo>
                <a:lnTo>
                  <a:pt x="3179" y="1721"/>
                </a:lnTo>
                <a:lnTo>
                  <a:pt x="3179" y="1723"/>
                </a:lnTo>
                <a:lnTo>
                  <a:pt x="3181" y="1723"/>
                </a:lnTo>
                <a:lnTo>
                  <a:pt x="3181" y="1723"/>
                </a:lnTo>
                <a:lnTo>
                  <a:pt x="3181" y="1723"/>
                </a:lnTo>
                <a:lnTo>
                  <a:pt x="3181" y="1723"/>
                </a:lnTo>
                <a:lnTo>
                  <a:pt x="3181" y="1719"/>
                </a:lnTo>
                <a:lnTo>
                  <a:pt x="3181" y="1719"/>
                </a:lnTo>
                <a:lnTo>
                  <a:pt x="3179" y="1719"/>
                </a:lnTo>
                <a:lnTo>
                  <a:pt x="3179" y="1717"/>
                </a:lnTo>
                <a:lnTo>
                  <a:pt x="3179" y="1715"/>
                </a:lnTo>
                <a:lnTo>
                  <a:pt x="3176" y="1713"/>
                </a:lnTo>
                <a:lnTo>
                  <a:pt x="3176" y="1715"/>
                </a:lnTo>
                <a:lnTo>
                  <a:pt x="3176" y="1717"/>
                </a:lnTo>
                <a:lnTo>
                  <a:pt x="3176" y="1719"/>
                </a:lnTo>
                <a:lnTo>
                  <a:pt x="3174" y="1719"/>
                </a:lnTo>
                <a:lnTo>
                  <a:pt x="3176" y="1721"/>
                </a:lnTo>
                <a:close/>
                <a:moveTo>
                  <a:pt x="2632" y="1040"/>
                </a:moveTo>
                <a:lnTo>
                  <a:pt x="2630" y="1040"/>
                </a:lnTo>
                <a:lnTo>
                  <a:pt x="2628" y="1040"/>
                </a:lnTo>
                <a:lnTo>
                  <a:pt x="2628" y="1040"/>
                </a:lnTo>
                <a:lnTo>
                  <a:pt x="2628" y="1042"/>
                </a:lnTo>
                <a:lnTo>
                  <a:pt x="2625" y="1042"/>
                </a:lnTo>
                <a:lnTo>
                  <a:pt x="2625" y="1042"/>
                </a:lnTo>
                <a:lnTo>
                  <a:pt x="2625" y="1044"/>
                </a:lnTo>
                <a:lnTo>
                  <a:pt x="2628" y="1044"/>
                </a:lnTo>
                <a:lnTo>
                  <a:pt x="2630" y="1042"/>
                </a:lnTo>
                <a:lnTo>
                  <a:pt x="2630" y="1042"/>
                </a:lnTo>
                <a:lnTo>
                  <a:pt x="2632" y="1040"/>
                </a:lnTo>
                <a:lnTo>
                  <a:pt x="2632" y="1040"/>
                </a:lnTo>
                <a:close/>
                <a:moveTo>
                  <a:pt x="2653" y="1025"/>
                </a:moveTo>
                <a:lnTo>
                  <a:pt x="2651" y="1025"/>
                </a:lnTo>
                <a:lnTo>
                  <a:pt x="2648" y="1027"/>
                </a:lnTo>
                <a:lnTo>
                  <a:pt x="2642" y="1032"/>
                </a:lnTo>
                <a:lnTo>
                  <a:pt x="2642" y="1032"/>
                </a:lnTo>
                <a:lnTo>
                  <a:pt x="2642" y="1032"/>
                </a:lnTo>
                <a:lnTo>
                  <a:pt x="2644" y="1032"/>
                </a:lnTo>
                <a:lnTo>
                  <a:pt x="2644" y="1034"/>
                </a:lnTo>
                <a:lnTo>
                  <a:pt x="2644" y="1032"/>
                </a:lnTo>
                <a:lnTo>
                  <a:pt x="2646" y="1032"/>
                </a:lnTo>
                <a:lnTo>
                  <a:pt x="2646" y="1032"/>
                </a:lnTo>
                <a:lnTo>
                  <a:pt x="2648" y="1034"/>
                </a:lnTo>
                <a:lnTo>
                  <a:pt x="2648" y="1034"/>
                </a:lnTo>
                <a:lnTo>
                  <a:pt x="2648" y="1036"/>
                </a:lnTo>
                <a:lnTo>
                  <a:pt x="2651" y="1036"/>
                </a:lnTo>
                <a:lnTo>
                  <a:pt x="2653" y="1036"/>
                </a:lnTo>
                <a:lnTo>
                  <a:pt x="2653" y="1036"/>
                </a:lnTo>
                <a:lnTo>
                  <a:pt x="2655" y="1036"/>
                </a:lnTo>
                <a:lnTo>
                  <a:pt x="2655" y="1034"/>
                </a:lnTo>
                <a:lnTo>
                  <a:pt x="2657" y="1032"/>
                </a:lnTo>
                <a:lnTo>
                  <a:pt x="2657" y="1032"/>
                </a:lnTo>
                <a:lnTo>
                  <a:pt x="2657" y="1030"/>
                </a:lnTo>
                <a:lnTo>
                  <a:pt x="2657" y="1030"/>
                </a:lnTo>
                <a:lnTo>
                  <a:pt x="2657" y="1027"/>
                </a:lnTo>
                <a:lnTo>
                  <a:pt x="2657" y="1027"/>
                </a:lnTo>
                <a:lnTo>
                  <a:pt x="2655" y="1030"/>
                </a:lnTo>
                <a:lnTo>
                  <a:pt x="2653" y="1027"/>
                </a:lnTo>
                <a:lnTo>
                  <a:pt x="2653" y="1027"/>
                </a:lnTo>
                <a:lnTo>
                  <a:pt x="2655" y="1027"/>
                </a:lnTo>
                <a:lnTo>
                  <a:pt x="2655" y="1027"/>
                </a:lnTo>
                <a:lnTo>
                  <a:pt x="2653" y="1025"/>
                </a:lnTo>
                <a:lnTo>
                  <a:pt x="2653" y="1025"/>
                </a:lnTo>
                <a:lnTo>
                  <a:pt x="2655" y="1025"/>
                </a:lnTo>
                <a:lnTo>
                  <a:pt x="2653" y="1025"/>
                </a:lnTo>
                <a:close/>
                <a:moveTo>
                  <a:pt x="2628" y="1046"/>
                </a:moveTo>
                <a:lnTo>
                  <a:pt x="2628" y="1046"/>
                </a:lnTo>
                <a:lnTo>
                  <a:pt x="2628" y="1046"/>
                </a:lnTo>
                <a:lnTo>
                  <a:pt x="2628" y="1046"/>
                </a:lnTo>
                <a:lnTo>
                  <a:pt x="2630" y="1046"/>
                </a:lnTo>
                <a:lnTo>
                  <a:pt x="2630" y="1046"/>
                </a:lnTo>
                <a:lnTo>
                  <a:pt x="2632" y="1046"/>
                </a:lnTo>
                <a:lnTo>
                  <a:pt x="2632" y="1046"/>
                </a:lnTo>
                <a:lnTo>
                  <a:pt x="2630" y="1046"/>
                </a:lnTo>
                <a:lnTo>
                  <a:pt x="2628" y="1046"/>
                </a:lnTo>
                <a:close/>
                <a:moveTo>
                  <a:pt x="4727" y="1895"/>
                </a:moveTo>
                <a:lnTo>
                  <a:pt x="4727" y="1895"/>
                </a:lnTo>
                <a:lnTo>
                  <a:pt x="4725" y="1895"/>
                </a:lnTo>
                <a:lnTo>
                  <a:pt x="4725" y="1895"/>
                </a:lnTo>
                <a:lnTo>
                  <a:pt x="4725" y="1897"/>
                </a:lnTo>
                <a:lnTo>
                  <a:pt x="4725" y="1897"/>
                </a:lnTo>
                <a:lnTo>
                  <a:pt x="4727" y="1900"/>
                </a:lnTo>
                <a:lnTo>
                  <a:pt x="4727" y="1900"/>
                </a:lnTo>
                <a:lnTo>
                  <a:pt x="4727" y="1900"/>
                </a:lnTo>
                <a:lnTo>
                  <a:pt x="4727" y="1897"/>
                </a:lnTo>
                <a:lnTo>
                  <a:pt x="4727" y="1897"/>
                </a:lnTo>
                <a:lnTo>
                  <a:pt x="4727" y="1895"/>
                </a:lnTo>
                <a:lnTo>
                  <a:pt x="4727" y="1895"/>
                </a:lnTo>
                <a:close/>
                <a:moveTo>
                  <a:pt x="4124" y="1614"/>
                </a:moveTo>
                <a:lnTo>
                  <a:pt x="4124" y="1614"/>
                </a:lnTo>
                <a:lnTo>
                  <a:pt x="4121" y="1614"/>
                </a:lnTo>
                <a:lnTo>
                  <a:pt x="4121" y="1614"/>
                </a:lnTo>
                <a:lnTo>
                  <a:pt x="4119" y="1614"/>
                </a:lnTo>
                <a:lnTo>
                  <a:pt x="4117" y="1614"/>
                </a:lnTo>
                <a:lnTo>
                  <a:pt x="4117" y="1617"/>
                </a:lnTo>
                <a:lnTo>
                  <a:pt x="4117" y="1617"/>
                </a:lnTo>
                <a:lnTo>
                  <a:pt x="4119" y="1617"/>
                </a:lnTo>
                <a:lnTo>
                  <a:pt x="4121" y="1617"/>
                </a:lnTo>
                <a:lnTo>
                  <a:pt x="4121" y="1617"/>
                </a:lnTo>
                <a:lnTo>
                  <a:pt x="4121" y="1617"/>
                </a:lnTo>
                <a:lnTo>
                  <a:pt x="4121" y="1619"/>
                </a:lnTo>
                <a:lnTo>
                  <a:pt x="4121" y="1619"/>
                </a:lnTo>
                <a:lnTo>
                  <a:pt x="4121" y="1619"/>
                </a:lnTo>
                <a:lnTo>
                  <a:pt x="4121" y="1619"/>
                </a:lnTo>
                <a:lnTo>
                  <a:pt x="4124" y="1619"/>
                </a:lnTo>
                <a:lnTo>
                  <a:pt x="4124" y="1619"/>
                </a:lnTo>
                <a:lnTo>
                  <a:pt x="4124" y="1617"/>
                </a:lnTo>
                <a:lnTo>
                  <a:pt x="4124" y="1617"/>
                </a:lnTo>
                <a:lnTo>
                  <a:pt x="4124" y="1614"/>
                </a:lnTo>
                <a:lnTo>
                  <a:pt x="4124" y="1614"/>
                </a:lnTo>
                <a:close/>
                <a:moveTo>
                  <a:pt x="4134" y="1658"/>
                </a:moveTo>
                <a:lnTo>
                  <a:pt x="4132" y="1658"/>
                </a:lnTo>
                <a:lnTo>
                  <a:pt x="4130" y="1658"/>
                </a:lnTo>
                <a:lnTo>
                  <a:pt x="4130" y="1661"/>
                </a:lnTo>
                <a:lnTo>
                  <a:pt x="4132" y="1661"/>
                </a:lnTo>
                <a:lnTo>
                  <a:pt x="4134" y="1661"/>
                </a:lnTo>
                <a:lnTo>
                  <a:pt x="4134" y="1663"/>
                </a:lnTo>
                <a:lnTo>
                  <a:pt x="4136" y="1661"/>
                </a:lnTo>
                <a:lnTo>
                  <a:pt x="4138" y="1661"/>
                </a:lnTo>
                <a:lnTo>
                  <a:pt x="4138" y="1663"/>
                </a:lnTo>
                <a:lnTo>
                  <a:pt x="4140" y="1663"/>
                </a:lnTo>
                <a:lnTo>
                  <a:pt x="4140" y="1665"/>
                </a:lnTo>
                <a:lnTo>
                  <a:pt x="4140" y="1667"/>
                </a:lnTo>
                <a:lnTo>
                  <a:pt x="4142" y="1667"/>
                </a:lnTo>
                <a:lnTo>
                  <a:pt x="4142" y="1667"/>
                </a:lnTo>
                <a:lnTo>
                  <a:pt x="4142" y="1669"/>
                </a:lnTo>
                <a:lnTo>
                  <a:pt x="4142" y="1671"/>
                </a:lnTo>
                <a:lnTo>
                  <a:pt x="4142" y="1671"/>
                </a:lnTo>
                <a:lnTo>
                  <a:pt x="4144" y="1673"/>
                </a:lnTo>
                <a:lnTo>
                  <a:pt x="4147" y="1673"/>
                </a:lnTo>
                <a:lnTo>
                  <a:pt x="4149" y="1673"/>
                </a:lnTo>
                <a:lnTo>
                  <a:pt x="4149" y="1673"/>
                </a:lnTo>
                <a:lnTo>
                  <a:pt x="4151" y="1673"/>
                </a:lnTo>
                <a:lnTo>
                  <a:pt x="4151" y="1675"/>
                </a:lnTo>
                <a:lnTo>
                  <a:pt x="4151" y="1675"/>
                </a:lnTo>
                <a:lnTo>
                  <a:pt x="4153" y="1675"/>
                </a:lnTo>
                <a:lnTo>
                  <a:pt x="4153" y="1675"/>
                </a:lnTo>
                <a:lnTo>
                  <a:pt x="4153" y="1675"/>
                </a:lnTo>
                <a:lnTo>
                  <a:pt x="4153" y="1673"/>
                </a:lnTo>
                <a:lnTo>
                  <a:pt x="4153" y="1673"/>
                </a:lnTo>
                <a:lnTo>
                  <a:pt x="4153" y="1669"/>
                </a:lnTo>
                <a:lnTo>
                  <a:pt x="4153" y="1669"/>
                </a:lnTo>
                <a:lnTo>
                  <a:pt x="4155" y="1669"/>
                </a:lnTo>
                <a:lnTo>
                  <a:pt x="4155" y="1669"/>
                </a:lnTo>
                <a:lnTo>
                  <a:pt x="4149" y="1667"/>
                </a:lnTo>
                <a:lnTo>
                  <a:pt x="4147" y="1663"/>
                </a:lnTo>
                <a:lnTo>
                  <a:pt x="4147" y="1658"/>
                </a:lnTo>
                <a:lnTo>
                  <a:pt x="4144" y="1656"/>
                </a:lnTo>
                <a:lnTo>
                  <a:pt x="4144" y="1656"/>
                </a:lnTo>
                <a:lnTo>
                  <a:pt x="4144" y="1654"/>
                </a:lnTo>
                <a:lnTo>
                  <a:pt x="4144" y="1654"/>
                </a:lnTo>
                <a:lnTo>
                  <a:pt x="4142" y="1654"/>
                </a:lnTo>
                <a:lnTo>
                  <a:pt x="4142" y="1652"/>
                </a:lnTo>
                <a:lnTo>
                  <a:pt x="4140" y="1652"/>
                </a:lnTo>
                <a:lnTo>
                  <a:pt x="4140" y="1652"/>
                </a:lnTo>
                <a:lnTo>
                  <a:pt x="4140" y="1654"/>
                </a:lnTo>
                <a:lnTo>
                  <a:pt x="4138" y="1656"/>
                </a:lnTo>
                <a:lnTo>
                  <a:pt x="4138" y="1654"/>
                </a:lnTo>
                <a:lnTo>
                  <a:pt x="4138" y="1654"/>
                </a:lnTo>
                <a:lnTo>
                  <a:pt x="4138" y="1652"/>
                </a:lnTo>
                <a:lnTo>
                  <a:pt x="4136" y="1654"/>
                </a:lnTo>
                <a:lnTo>
                  <a:pt x="4134" y="1654"/>
                </a:lnTo>
                <a:lnTo>
                  <a:pt x="4134" y="1654"/>
                </a:lnTo>
                <a:lnTo>
                  <a:pt x="4134" y="1656"/>
                </a:lnTo>
                <a:lnTo>
                  <a:pt x="4134" y="1656"/>
                </a:lnTo>
                <a:lnTo>
                  <a:pt x="4134" y="1656"/>
                </a:lnTo>
                <a:lnTo>
                  <a:pt x="4134" y="1658"/>
                </a:lnTo>
                <a:close/>
                <a:moveTo>
                  <a:pt x="4140" y="1589"/>
                </a:moveTo>
                <a:lnTo>
                  <a:pt x="4140" y="1589"/>
                </a:lnTo>
                <a:lnTo>
                  <a:pt x="4140" y="1589"/>
                </a:lnTo>
                <a:lnTo>
                  <a:pt x="4140" y="1589"/>
                </a:lnTo>
                <a:lnTo>
                  <a:pt x="4140" y="1589"/>
                </a:lnTo>
                <a:lnTo>
                  <a:pt x="4140" y="1587"/>
                </a:lnTo>
                <a:lnTo>
                  <a:pt x="4140" y="1587"/>
                </a:lnTo>
                <a:lnTo>
                  <a:pt x="4140" y="1587"/>
                </a:lnTo>
                <a:lnTo>
                  <a:pt x="4138" y="1587"/>
                </a:lnTo>
                <a:lnTo>
                  <a:pt x="4138" y="1587"/>
                </a:lnTo>
                <a:lnTo>
                  <a:pt x="4138" y="1589"/>
                </a:lnTo>
                <a:lnTo>
                  <a:pt x="4138" y="1589"/>
                </a:lnTo>
                <a:lnTo>
                  <a:pt x="4138" y="1589"/>
                </a:lnTo>
                <a:lnTo>
                  <a:pt x="4140" y="1589"/>
                </a:lnTo>
                <a:close/>
                <a:moveTo>
                  <a:pt x="4151" y="1505"/>
                </a:moveTo>
                <a:lnTo>
                  <a:pt x="4153" y="1505"/>
                </a:lnTo>
                <a:lnTo>
                  <a:pt x="4153" y="1505"/>
                </a:lnTo>
                <a:lnTo>
                  <a:pt x="4153" y="1505"/>
                </a:lnTo>
                <a:lnTo>
                  <a:pt x="4153" y="1505"/>
                </a:lnTo>
                <a:lnTo>
                  <a:pt x="4153" y="1505"/>
                </a:lnTo>
                <a:lnTo>
                  <a:pt x="4151" y="1505"/>
                </a:lnTo>
                <a:close/>
                <a:moveTo>
                  <a:pt x="4124" y="1629"/>
                </a:moveTo>
                <a:lnTo>
                  <a:pt x="4121" y="1627"/>
                </a:lnTo>
                <a:lnTo>
                  <a:pt x="4121" y="1627"/>
                </a:lnTo>
                <a:lnTo>
                  <a:pt x="4124" y="1629"/>
                </a:lnTo>
                <a:lnTo>
                  <a:pt x="4124" y="1629"/>
                </a:lnTo>
                <a:lnTo>
                  <a:pt x="4124" y="1631"/>
                </a:lnTo>
                <a:lnTo>
                  <a:pt x="4124" y="1631"/>
                </a:lnTo>
                <a:lnTo>
                  <a:pt x="4124" y="1631"/>
                </a:lnTo>
                <a:lnTo>
                  <a:pt x="4124" y="1629"/>
                </a:lnTo>
                <a:close/>
                <a:moveTo>
                  <a:pt x="4147" y="1587"/>
                </a:moveTo>
                <a:lnTo>
                  <a:pt x="4147" y="1585"/>
                </a:lnTo>
                <a:lnTo>
                  <a:pt x="4147" y="1585"/>
                </a:lnTo>
                <a:lnTo>
                  <a:pt x="4147" y="1585"/>
                </a:lnTo>
                <a:lnTo>
                  <a:pt x="4147" y="1585"/>
                </a:lnTo>
                <a:lnTo>
                  <a:pt x="4147" y="1587"/>
                </a:lnTo>
                <a:lnTo>
                  <a:pt x="4147" y="1587"/>
                </a:lnTo>
                <a:close/>
                <a:moveTo>
                  <a:pt x="4119" y="1638"/>
                </a:moveTo>
                <a:lnTo>
                  <a:pt x="4119" y="1638"/>
                </a:lnTo>
                <a:lnTo>
                  <a:pt x="4119" y="1638"/>
                </a:lnTo>
                <a:lnTo>
                  <a:pt x="4119" y="1638"/>
                </a:lnTo>
                <a:lnTo>
                  <a:pt x="4117" y="1638"/>
                </a:lnTo>
                <a:lnTo>
                  <a:pt x="4119" y="1640"/>
                </a:lnTo>
                <a:lnTo>
                  <a:pt x="4119" y="1640"/>
                </a:lnTo>
                <a:lnTo>
                  <a:pt x="4119" y="1640"/>
                </a:lnTo>
                <a:lnTo>
                  <a:pt x="4121" y="1640"/>
                </a:lnTo>
                <a:lnTo>
                  <a:pt x="4121" y="1640"/>
                </a:lnTo>
                <a:lnTo>
                  <a:pt x="4121" y="1640"/>
                </a:lnTo>
                <a:lnTo>
                  <a:pt x="4124" y="1638"/>
                </a:lnTo>
                <a:lnTo>
                  <a:pt x="4124" y="1638"/>
                </a:lnTo>
                <a:lnTo>
                  <a:pt x="4121" y="1635"/>
                </a:lnTo>
                <a:lnTo>
                  <a:pt x="4119" y="1638"/>
                </a:lnTo>
                <a:close/>
                <a:moveTo>
                  <a:pt x="4541" y="1088"/>
                </a:moveTo>
                <a:lnTo>
                  <a:pt x="4541" y="1086"/>
                </a:lnTo>
                <a:lnTo>
                  <a:pt x="4538" y="1086"/>
                </a:lnTo>
                <a:lnTo>
                  <a:pt x="4538" y="1086"/>
                </a:lnTo>
                <a:lnTo>
                  <a:pt x="4536" y="1088"/>
                </a:lnTo>
                <a:lnTo>
                  <a:pt x="4538" y="1088"/>
                </a:lnTo>
                <a:lnTo>
                  <a:pt x="4538" y="1088"/>
                </a:lnTo>
                <a:lnTo>
                  <a:pt x="4541" y="1088"/>
                </a:lnTo>
                <a:close/>
                <a:moveTo>
                  <a:pt x="4107" y="1635"/>
                </a:moveTo>
                <a:lnTo>
                  <a:pt x="4107" y="1635"/>
                </a:lnTo>
                <a:lnTo>
                  <a:pt x="4107" y="1635"/>
                </a:lnTo>
                <a:lnTo>
                  <a:pt x="4109" y="1638"/>
                </a:lnTo>
                <a:lnTo>
                  <a:pt x="4111" y="1635"/>
                </a:lnTo>
                <a:lnTo>
                  <a:pt x="4111" y="1635"/>
                </a:lnTo>
                <a:lnTo>
                  <a:pt x="4111" y="1635"/>
                </a:lnTo>
                <a:lnTo>
                  <a:pt x="4109" y="1635"/>
                </a:lnTo>
                <a:lnTo>
                  <a:pt x="4107" y="1635"/>
                </a:lnTo>
                <a:close/>
                <a:moveTo>
                  <a:pt x="4128" y="1635"/>
                </a:moveTo>
                <a:lnTo>
                  <a:pt x="4128" y="1635"/>
                </a:lnTo>
                <a:lnTo>
                  <a:pt x="4128" y="1635"/>
                </a:lnTo>
                <a:lnTo>
                  <a:pt x="4130" y="1635"/>
                </a:lnTo>
                <a:lnTo>
                  <a:pt x="4128" y="1635"/>
                </a:lnTo>
                <a:lnTo>
                  <a:pt x="4128" y="1633"/>
                </a:lnTo>
                <a:lnTo>
                  <a:pt x="4126" y="1633"/>
                </a:lnTo>
                <a:lnTo>
                  <a:pt x="4126" y="1633"/>
                </a:lnTo>
                <a:lnTo>
                  <a:pt x="4126" y="1633"/>
                </a:lnTo>
                <a:lnTo>
                  <a:pt x="4126" y="1633"/>
                </a:lnTo>
                <a:lnTo>
                  <a:pt x="4124" y="1631"/>
                </a:lnTo>
                <a:lnTo>
                  <a:pt x="4124" y="1631"/>
                </a:lnTo>
                <a:lnTo>
                  <a:pt x="4124" y="1631"/>
                </a:lnTo>
                <a:lnTo>
                  <a:pt x="4121" y="1631"/>
                </a:lnTo>
                <a:lnTo>
                  <a:pt x="4121" y="1633"/>
                </a:lnTo>
                <a:lnTo>
                  <a:pt x="4121" y="1633"/>
                </a:lnTo>
                <a:lnTo>
                  <a:pt x="4121" y="1633"/>
                </a:lnTo>
                <a:lnTo>
                  <a:pt x="4124" y="1635"/>
                </a:lnTo>
                <a:lnTo>
                  <a:pt x="4124" y="1633"/>
                </a:lnTo>
                <a:lnTo>
                  <a:pt x="4128" y="1635"/>
                </a:lnTo>
                <a:close/>
                <a:moveTo>
                  <a:pt x="4132" y="1726"/>
                </a:moveTo>
                <a:lnTo>
                  <a:pt x="4132" y="1726"/>
                </a:lnTo>
                <a:lnTo>
                  <a:pt x="4132" y="1726"/>
                </a:lnTo>
                <a:lnTo>
                  <a:pt x="4132" y="1726"/>
                </a:lnTo>
                <a:lnTo>
                  <a:pt x="4130" y="1726"/>
                </a:lnTo>
                <a:lnTo>
                  <a:pt x="4132" y="1728"/>
                </a:lnTo>
                <a:lnTo>
                  <a:pt x="4132" y="1728"/>
                </a:lnTo>
                <a:lnTo>
                  <a:pt x="4132" y="1726"/>
                </a:lnTo>
                <a:lnTo>
                  <a:pt x="4132" y="1726"/>
                </a:lnTo>
                <a:close/>
                <a:moveTo>
                  <a:pt x="4165" y="1673"/>
                </a:moveTo>
                <a:lnTo>
                  <a:pt x="4165" y="1673"/>
                </a:lnTo>
                <a:lnTo>
                  <a:pt x="4165" y="1675"/>
                </a:lnTo>
                <a:lnTo>
                  <a:pt x="4168" y="1675"/>
                </a:lnTo>
                <a:lnTo>
                  <a:pt x="4168" y="1677"/>
                </a:lnTo>
                <a:lnTo>
                  <a:pt x="4168" y="1677"/>
                </a:lnTo>
                <a:lnTo>
                  <a:pt x="4170" y="1677"/>
                </a:lnTo>
                <a:lnTo>
                  <a:pt x="4170" y="1675"/>
                </a:lnTo>
                <a:lnTo>
                  <a:pt x="4170" y="1675"/>
                </a:lnTo>
                <a:lnTo>
                  <a:pt x="4172" y="1675"/>
                </a:lnTo>
                <a:lnTo>
                  <a:pt x="4172" y="1677"/>
                </a:lnTo>
                <a:lnTo>
                  <a:pt x="4172" y="1677"/>
                </a:lnTo>
                <a:lnTo>
                  <a:pt x="4174" y="1677"/>
                </a:lnTo>
                <a:lnTo>
                  <a:pt x="4174" y="1677"/>
                </a:lnTo>
                <a:lnTo>
                  <a:pt x="4174" y="1675"/>
                </a:lnTo>
                <a:lnTo>
                  <a:pt x="4176" y="1675"/>
                </a:lnTo>
                <a:lnTo>
                  <a:pt x="4176" y="1673"/>
                </a:lnTo>
                <a:lnTo>
                  <a:pt x="4176" y="1671"/>
                </a:lnTo>
                <a:lnTo>
                  <a:pt x="4176" y="1669"/>
                </a:lnTo>
                <a:lnTo>
                  <a:pt x="4174" y="1669"/>
                </a:lnTo>
                <a:lnTo>
                  <a:pt x="4170" y="1667"/>
                </a:lnTo>
                <a:lnTo>
                  <a:pt x="4170" y="1667"/>
                </a:lnTo>
                <a:lnTo>
                  <a:pt x="4168" y="1669"/>
                </a:lnTo>
                <a:lnTo>
                  <a:pt x="4168" y="1671"/>
                </a:lnTo>
                <a:lnTo>
                  <a:pt x="4165" y="1671"/>
                </a:lnTo>
                <a:lnTo>
                  <a:pt x="4168" y="1673"/>
                </a:lnTo>
                <a:lnTo>
                  <a:pt x="4165" y="1673"/>
                </a:lnTo>
                <a:lnTo>
                  <a:pt x="4165" y="1673"/>
                </a:lnTo>
                <a:close/>
                <a:moveTo>
                  <a:pt x="4165" y="1673"/>
                </a:moveTo>
                <a:lnTo>
                  <a:pt x="4165" y="1671"/>
                </a:lnTo>
                <a:lnTo>
                  <a:pt x="4165" y="1671"/>
                </a:lnTo>
                <a:lnTo>
                  <a:pt x="4163" y="1671"/>
                </a:lnTo>
                <a:lnTo>
                  <a:pt x="4163" y="1673"/>
                </a:lnTo>
                <a:lnTo>
                  <a:pt x="4163" y="1673"/>
                </a:lnTo>
                <a:lnTo>
                  <a:pt x="4163" y="1673"/>
                </a:lnTo>
                <a:lnTo>
                  <a:pt x="4165" y="1673"/>
                </a:lnTo>
                <a:close/>
                <a:moveTo>
                  <a:pt x="4176" y="1577"/>
                </a:moveTo>
                <a:lnTo>
                  <a:pt x="4176" y="1577"/>
                </a:lnTo>
                <a:lnTo>
                  <a:pt x="4174" y="1579"/>
                </a:lnTo>
                <a:lnTo>
                  <a:pt x="4176" y="1579"/>
                </a:lnTo>
                <a:lnTo>
                  <a:pt x="4176" y="1579"/>
                </a:lnTo>
                <a:lnTo>
                  <a:pt x="4178" y="1577"/>
                </a:lnTo>
                <a:lnTo>
                  <a:pt x="4178" y="1575"/>
                </a:lnTo>
                <a:lnTo>
                  <a:pt x="4178" y="1575"/>
                </a:lnTo>
                <a:lnTo>
                  <a:pt x="4176" y="1573"/>
                </a:lnTo>
                <a:lnTo>
                  <a:pt x="4176" y="1570"/>
                </a:lnTo>
                <a:lnTo>
                  <a:pt x="4176" y="1570"/>
                </a:lnTo>
                <a:lnTo>
                  <a:pt x="4172" y="1573"/>
                </a:lnTo>
                <a:lnTo>
                  <a:pt x="4172" y="1575"/>
                </a:lnTo>
                <a:lnTo>
                  <a:pt x="4174" y="1575"/>
                </a:lnTo>
                <a:lnTo>
                  <a:pt x="4174" y="1577"/>
                </a:lnTo>
                <a:lnTo>
                  <a:pt x="4176" y="1577"/>
                </a:lnTo>
                <a:lnTo>
                  <a:pt x="4176" y="1577"/>
                </a:lnTo>
                <a:lnTo>
                  <a:pt x="4176" y="1577"/>
                </a:lnTo>
                <a:close/>
                <a:moveTo>
                  <a:pt x="4186" y="1614"/>
                </a:moveTo>
                <a:lnTo>
                  <a:pt x="4186" y="1614"/>
                </a:lnTo>
                <a:lnTo>
                  <a:pt x="4186" y="1619"/>
                </a:lnTo>
                <a:lnTo>
                  <a:pt x="4186" y="1621"/>
                </a:lnTo>
                <a:lnTo>
                  <a:pt x="4186" y="1623"/>
                </a:lnTo>
                <a:lnTo>
                  <a:pt x="4186" y="1627"/>
                </a:lnTo>
                <a:lnTo>
                  <a:pt x="4189" y="1627"/>
                </a:lnTo>
                <a:lnTo>
                  <a:pt x="4189" y="1629"/>
                </a:lnTo>
                <a:lnTo>
                  <a:pt x="4189" y="1629"/>
                </a:lnTo>
                <a:lnTo>
                  <a:pt x="4191" y="1629"/>
                </a:lnTo>
                <a:lnTo>
                  <a:pt x="4191" y="1631"/>
                </a:lnTo>
                <a:lnTo>
                  <a:pt x="4191" y="1631"/>
                </a:lnTo>
                <a:lnTo>
                  <a:pt x="4191" y="1631"/>
                </a:lnTo>
                <a:lnTo>
                  <a:pt x="4189" y="1633"/>
                </a:lnTo>
                <a:lnTo>
                  <a:pt x="4189" y="1633"/>
                </a:lnTo>
                <a:lnTo>
                  <a:pt x="4189" y="1635"/>
                </a:lnTo>
                <a:lnTo>
                  <a:pt x="4189" y="1638"/>
                </a:lnTo>
                <a:lnTo>
                  <a:pt x="4189" y="1638"/>
                </a:lnTo>
                <a:lnTo>
                  <a:pt x="4189" y="1638"/>
                </a:lnTo>
                <a:lnTo>
                  <a:pt x="4191" y="1640"/>
                </a:lnTo>
                <a:lnTo>
                  <a:pt x="4193" y="1640"/>
                </a:lnTo>
                <a:lnTo>
                  <a:pt x="4193" y="1642"/>
                </a:lnTo>
                <a:lnTo>
                  <a:pt x="4191" y="1642"/>
                </a:lnTo>
                <a:lnTo>
                  <a:pt x="4191" y="1642"/>
                </a:lnTo>
                <a:lnTo>
                  <a:pt x="4191" y="1642"/>
                </a:lnTo>
                <a:lnTo>
                  <a:pt x="4191" y="1644"/>
                </a:lnTo>
                <a:lnTo>
                  <a:pt x="4191" y="1644"/>
                </a:lnTo>
                <a:lnTo>
                  <a:pt x="4193" y="1644"/>
                </a:lnTo>
                <a:lnTo>
                  <a:pt x="4197" y="1644"/>
                </a:lnTo>
                <a:lnTo>
                  <a:pt x="4199" y="1646"/>
                </a:lnTo>
                <a:lnTo>
                  <a:pt x="4199" y="1648"/>
                </a:lnTo>
                <a:lnTo>
                  <a:pt x="4201" y="1648"/>
                </a:lnTo>
                <a:lnTo>
                  <a:pt x="4201" y="1650"/>
                </a:lnTo>
                <a:lnTo>
                  <a:pt x="4201" y="1652"/>
                </a:lnTo>
                <a:lnTo>
                  <a:pt x="4201" y="1652"/>
                </a:lnTo>
                <a:lnTo>
                  <a:pt x="4201" y="1654"/>
                </a:lnTo>
                <a:lnTo>
                  <a:pt x="4201" y="1656"/>
                </a:lnTo>
                <a:lnTo>
                  <a:pt x="4201" y="1658"/>
                </a:lnTo>
                <a:lnTo>
                  <a:pt x="4203" y="1658"/>
                </a:lnTo>
                <a:lnTo>
                  <a:pt x="4203" y="1661"/>
                </a:lnTo>
                <a:lnTo>
                  <a:pt x="4203" y="1663"/>
                </a:lnTo>
                <a:lnTo>
                  <a:pt x="4205" y="1669"/>
                </a:lnTo>
                <a:lnTo>
                  <a:pt x="4205" y="1673"/>
                </a:lnTo>
                <a:lnTo>
                  <a:pt x="4205" y="1673"/>
                </a:lnTo>
                <a:lnTo>
                  <a:pt x="4205" y="1673"/>
                </a:lnTo>
                <a:lnTo>
                  <a:pt x="4207" y="1673"/>
                </a:lnTo>
                <a:lnTo>
                  <a:pt x="4207" y="1673"/>
                </a:lnTo>
                <a:lnTo>
                  <a:pt x="4209" y="1673"/>
                </a:lnTo>
                <a:lnTo>
                  <a:pt x="4212" y="1675"/>
                </a:lnTo>
                <a:lnTo>
                  <a:pt x="4212" y="1675"/>
                </a:lnTo>
                <a:lnTo>
                  <a:pt x="4212" y="1673"/>
                </a:lnTo>
                <a:lnTo>
                  <a:pt x="4214" y="1673"/>
                </a:lnTo>
                <a:lnTo>
                  <a:pt x="4214" y="1673"/>
                </a:lnTo>
                <a:lnTo>
                  <a:pt x="4214" y="1673"/>
                </a:lnTo>
                <a:lnTo>
                  <a:pt x="4214" y="1673"/>
                </a:lnTo>
                <a:lnTo>
                  <a:pt x="4214" y="1675"/>
                </a:lnTo>
                <a:lnTo>
                  <a:pt x="4216" y="1675"/>
                </a:lnTo>
                <a:lnTo>
                  <a:pt x="4216" y="1675"/>
                </a:lnTo>
                <a:lnTo>
                  <a:pt x="4220" y="1673"/>
                </a:lnTo>
                <a:lnTo>
                  <a:pt x="4222" y="1673"/>
                </a:lnTo>
                <a:lnTo>
                  <a:pt x="4222" y="1673"/>
                </a:lnTo>
                <a:lnTo>
                  <a:pt x="4224" y="1673"/>
                </a:lnTo>
                <a:lnTo>
                  <a:pt x="4226" y="1673"/>
                </a:lnTo>
                <a:lnTo>
                  <a:pt x="4226" y="1673"/>
                </a:lnTo>
                <a:lnTo>
                  <a:pt x="4226" y="1673"/>
                </a:lnTo>
                <a:lnTo>
                  <a:pt x="4228" y="1675"/>
                </a:lnTo>
                <a:lnTo>
                  <a:pt x="4228" y="1675"/>
                </a:lnTo>
                <a:lnTo>
                  <a:pt x="4228" y="1679"/>
                </a:lnTo>
                <a:lnTo>
                  <a:pt x="4228" y="1679"/>
                </a:lnTo>
                <a:lnTo>
                  <a:pt x="4228" y="1682"/>
                </a:lnTo>
                <a:lnTo>
                  <a:pt x="4228" y="1682"/>
                </a:lnTo>
                <a:lnTo>
                  <a:pt x="4228" y="1682"/>
                </a:lnTo>
                <a:lnTo>
                  <a:pt x="4230" y="1682"/>
                </a:lnTo>
                <a:lnTo>
                  <a:pt x="4233" y="1679"/>
                </a:lnTo>
                <a:lnTo>
                  <a:pt x="4235" y="1679"/>
                </a:lnTo>
                <a:lnTo>
                  <a:pt x="4237" y="1679"/>
                </a:lnTo>
                <a:lnTo>
                  <a:pt x="4239" y="1679"/>
                </a:lnTo>
                <a:lnTo>
                  <a:pt x="4241" y="1679"/>
                </a:lnTo>
                <a:lnTo>
                  <a:pt x="4245" y="1677"/>
                </a:lnTo>
                <a:lnTo>
                  <a:pt x="4245" y="1673"/>
                </a:lnTo>
                <a:lnTo>
                  <a:pt x="4249" y="1677"/>
                </a:lnTo>
                <a:lnTo>
                  <a:pt x="4249" y="1677"/>
                </a:lnTo>
                <a:lnTo>
                  <a:pt x="4251" y="1677"/>
                </a:lnTo>
                <a:lnTo>
                  <a:pt x="4251" y="1677"/>
                </a:lnTo>
                <a:lnTo>
                  <a:pt x="4253" y="1677"/>
                </a:lnTo>
                <a:lnTo>
                  <a:pt x="4253" y="1677"/>
                </a:lnTo>
                <a:lnTo>
                  <a:pt x="4253" y="1677"/>
                </a:lnTo>
                <a:lnTo>
                  <a:pt x="4253" y="1679"/>
                </a:lnTo>
                <a:lnTo>
                  <a:pt x="4253" y="1679"/>
                </a:lnTo>
                <a:lnTo>
                  <a:pt x="4256" y="1682"/>
                </a:lnTo>
                <a:lnTo>
                  <a:pt x="4256" y="1682"/>
                </a:lnTo>
                <a:lnTo>
                  <a:pt x="4258" y="1679"/>
                </a:lnTo>
                <a:lnTo>
                  <a:pt x="4260" y="1677"/>
                </a:lnTo>
                <a:lnTo>
                  <a:pt x="4262" y="1677"/>
                </a:lnTo>
                <a:lnTo>
                  <a:pt x="4262" y="1679"/>
                </a:lnTo>
                <a:lnTo>
                  <a:pt x="4262" y="1679"/>
                </a:lnTo>
                <a:lnTo>
                  <a:pt x="4262" y="1679"/>
                </a:lnTo>
                <a:lnTo>
                  <a:pt x="4264" y="1679"/>
                </a:lnTo>
                <a:lnTo>
                  <a:pt x="4264" y="1677"/>
                </a:lnTo>
                <a:lnTo>
                  <a:pt x="4264" y="1679"/>
                </a:lnTo>
                <a:lnTo>
                  <a:pt x="4264" y="1679"/>
                </a:lnTo>
                <a:lnTo>
                  <a:pt x="4264" y="1682"/>
                </a:lnTo>
                <a:lnTo>
                  <a:pt x="4266" y="1682"/>
                </a:lnTo>
                <a:lnTo>
                  <a:pt x="4266" y="1682"/>
                </a:lnTo>
                <a:lnTo>
                  <a:pt x="4266" y="1679"/>
                </a:lnTo>
                <a:lnTo>
                  <a:pt x="4266" y="1682"/>
                </a:lnTo>
                <a:lnTo>
                  <a:pt x="4268" y="1684"/>
                </a:lnTo>
                <a:lnTo>
                  <a:pt x="4268" y="1690"/>
                </a:lnTo>
                <a:lnTo>
                  <a:pt x="4268" y="1690"/>
                </a:lnTo>
                <a:lnTo>
                  <a:pt x="4270" y="1692"/>
                </a:lnTo>
                <a:lnTo>
                  <a:pt x="4277" y="1688"/>
                </a:lnTo>
                <a:lnTo>
                  <a:pt x="4287" y="1684"/>
                </a:lnTo>
                <a:lnTo>
                  <a:pt x="4289" y="1682"/>
                </a:lnTo>
                <a:lnTo>
                  <a:pt x="4289" y="1679"/>
                </a:lnTo>
                <a:lnTo>
                  <a:pt x="4289" y="1679"/>
                </a:lnTo>
                <a:lnTo>
                  <a:pt x="4291" y="1677"/>
                </a:lnTo>
                <a:lnTo>
                  <a:pt x="4291" y="1677"/>
                </a:lnTo>
                <a:lnTo>
                  <a:pt x="4291" y="1677"/>
                </a:lnTo>
                <a:lnTo>
                  <a:pt x="4291" y="1675"/>
                </a:lnTo>
                <a:lnTo>
                  <a:pt x="4291" y="1675"/>
                </a:lnTo>
                <a:lnTo>
                  <a:pt x="4291" y="1673"/>
                </a:lnTo>
                <a:lnTo>
                  <a:pt x="4291" y="1673"/>
                </a:lnTo>
                <a:lnTo>
                  <a:pt x="4291" y="1673"/>
                </a:lnTo>
                <a:lnTo>
                  <a:pt x="4293" y="1673"/>
                </a:lnTo>
                <a:lnTo>
                  <a:pt x="4293" y="1673"/>
                </a:lnTo>
                <a:lnTo>
                  <a:pt x="4293" y="1671"/>
                </a:lnTo>
                <a:lnTo>
                  <a:pt x="4293" y="1669"/>
                </a:lnTo>
                <a:lnTo>
                  <a:pt x="4293" y="1669"/>
                </a:lnTo>
                <a:lnTo>
                  <a:pt x="4293" y="1669"/>
                </a:lnTo>
                <a:lnTo>
                  <a:pt x="4293" y="1667"/>
                </a:lnTo>
                <a:lnTo>
                  <a:pt x="4293" y="1667"/>
                </a:lnTo>
                <a:lnTo>
                  <a:pt x="4293" y="1667"/>
                </a:lnTo>
                <a:lnTo>
                  <a:pt x="4295" y="1667"/>
                </a:lnTo>
                <a:lnTo>
                  <a:pt x="4295" y="1667"/>
                </a:lnTo>
                <a:lnTo>
                  <a:pt x="4295" y="1665"/>
                </a:lnTo>
                <a:lnTo>
                  <a:pt x="4295" y="1665"/>
                </a:lnTo>
                <a:lnTo>
                  <a:pt x="4295" y="1663"/>
                </a:lnTo>
                <a:lnTo>
                  <a:pt x="4293" y="1663"/>
                </a:lnTo>
                <a:lnTo>
                  <a:pt x="4293" y="1663"/>
                </a:lnTo>
                <a:lnTo>
                  <a:pt x="4293" y="1663"/>
                </a:lnTo>
                <a:lnTo>
                  <a:pt x="4295" y="1661"/>
                </a:lnTo>
                <a:lnTo>
                  <a:pt x="4295" y="1658"/>
                </a:lnTo>
                <a:lnTo>
                  <a:pt x="4295" y="1658"/>
                </a:lnTo>
                <a:lnTo>
                  <a:pt x="4295" y="1656"/>
                </a:lnTo>
                <a:lnTo>
                  <a:pt x="4293" y="1656"/>
                </a:lnTo>
                <a:lnTo>
                  <a:pt x="4291" y="1656"/>
                </a:lnTo>
                <a:lnTo>
                  <a:pt x="4293" y="1656"/>
                </a:lnTo>
                <a:lnTo>
                  <a:pt x="4293" y="1656"/>
                </a:lnTo>
                <a:lnTo>
                  <a:pt x="4295" y="1654"/>
                </a:lnTo>
                <a:lnTo>
                  <a:pt x="4295" y="1654"/>
                </a:lnTo>
                <a:lnTo>
                  <a:pt x="4295" y="1654"/>
                </a:lnTo>
                <a:lnTo>
                  <a:pt x="4295" y="1652"/>
                </a:lnTo>
                <a:lnTo>
                  <a:pt x="4297" y="1652"/>
                </a:lnTo>
                <a:lnTo>
                  <a:pt x="4300" y="1650"/>
                </a:lnTo>
                <a:lnTo>
                  <a:pt x="4300" y="1650"/>
                </a:lnTo>
                <a:lnTo>
                  <a:pt x="4300" y="1650"/>
                </a:lnTo>
                <a:lnTo>
                  <a:pt x="4300" y="1648"/>
                </a:lnTo>
                <a:lnTo>
                  <a:pt x="4300" y="1648"/>
                </a:lnTo>
                <a:lnTo>
                  <a:pt x="4300" y="1646"/>
                </a:lnTo>
                <a:lnTo>
                  <a:pt x="4300" y="1646"/>
                </a:lnTo>
                <a:lnTo>
                  <a:pt x="4300" y="1648"/>
                </a:lnTo>
                <a:lnTo>
                  <a:pt x="4300" y="1648"/>
                </a:lnTo>
                <a:lnTo>
                  <a:pt x="4300" y="1648"/>
                </a:lnTo>
                <a:lnTo>
                  <a:pt x="4302" y="1648"/>
                </a:lnTo>
                <a:lnTo>
                  <a:pt x="4304" y="1648"/>
                </a:lnTo>
                <a:lnTo>
                  <a:pt x="4304" y="1648"/>
                </a:lnTo>
                <a:lnTo>
                  <a:pt x="4306" y="1646"/>
                </a:lnTo>
                <a:lnTo>
                  <a:pt x="4306" y="1644"/>
                </a:lnTo>
                <a:lnTo>
                  <a:pt x="4308" y="1644"/>
                </a:lnTo>
                <a:lnTo>
                  <a:pt x="4310" y="1642"/>
                </a:lnTo>
                <a:lnTo>
                  <a:pt x="4310" y="1642"/>
                </a:lnTo>
                <a:lnTo>
                  <a:pt x="4310" y="1642"/>
                </a:lnTo>
                <a:lnTo>
                  <a:pt x="4310" y="1642"/>
                </a:lnTo>
                <a:lnTo>
                  <a:pt x="4310" y="1640"/>
                </a:lnTo>
                <a:lnTo>
                  <a:pt x="4310" y="1635"/>
                </a:lnTo>
                <a:lnTo>
                  <a:pt x="4310" y="1633"/>
                </a:lnTo>
                <a:lnTo>
                  <a:pt x="4310" y="1627"/>
                </a:lnTo>
                <a:lnTo>
                  <a:pt x="4310" y="1627"/>
                </a:lnTo>
                <a:lnTo>
                  <a:pt x="4314" y="1621"/>
                </a:lnTo>
                <a:lnTo>
                  <a:pt x="4314" y="1621"/>
                </a:lnTo>
                <a:lnTo>
                  <a:pt x="4314" y="1621"/>
                </a:lnTo>
                <a:lnTo>
                  <a:pt x="4316" y="1619"/>
                </a:lnTo>
                <a:lnTo>
                  <a:pt x="4316" y="1619"/>
                </a:lnTo>
                <a:lnTo>
                  <a:pt x="4316" y="1617"/>
                </a:lnTo>
                <a:lnTo>
                  <a:pt x="4316" y="1617"/>
                </a:lnTo>
                <a:lnTo>
                  <a:pt x="4316" y="1614"/>
                </a:lnTo>
                <a:lnTo>
                  <a:pt x="4318" y="1617"/>
                </a:lnTo>
                <a:lnTo>
                  <a:pt x="4318" y="1619"/>
                </a:lnTo>
                <a:lnTo>
                  <a:pt x="4321" y="1619"/>
                </a:lnTo>
                <a:lnTo>
                  <a:pt x="4323" y="1619"/>
                </a:lnTo>
                <a:lnTo>
                  <a:pt x="4325" y="1619"/>
                </a:lnTo>
                <a:lnTo>
                  <a:pt x="4329" y="1619"/>
                </a:lnTo>
                <a:lnTo>
                  <a:pt x="4331" y="1619"/>
                </a:lnTo>
                <a:lnTo>
                  <a:pt x="4331" y="1617"/>
                </a:lnTo>
                <a:lnTo>
                  <a:pt x="4331" y="1617"/>
                </a:lnTo>
                <a:lnTo>
                  <a:pt x="4329" y="1614"/>
                </a:lnTo>
                <a:lnTo>
                  <a:pt x="4327" y="1612"/>
                </a:lnTo>
                <a:lnTo>
                  <a:pt x="4325" y="1610"/>
                </a:lnTo>
                <a:lnTo>
                  <a:pt x="4318" y="1608"/>
                </a:lnTo>
                <a:lnTo>
                  <a:pt x="4318" y="1606"/>
                </a:lnTo>
                <a:lnTo>
                  <a:pt x="4316" y="1604"/>
                </a:lnTo>
                <a:lnTo>
                  <a:pt x="4314" y="1602"/>
                </a:lnTo>
                <a:lnTo>
                  <a:pt x="4314" y="1602"/>
                </a:lnTo>
                <a:lnTo>
                  <a:pt x="4314" y="1602"/>
                </a:lnTo>
                <a:lnTo>
                  <a:pt x="4316" y="1602"/>
                </a:lnTo>
                <a:lnTo>
                  <a:pt x="4316" y="1602"/>
                </a:lnTo>
                <a:lnTo>
                  <a:pt x="4316" y="1600"/>
                </a:lnTo>
                <a:lnTo>
                  <a:pt x="4318" y="1600"/>
                </a:lnTo>
                <a:lnTo>
                  <a:pt x="4318" y="1598"/>
                </a:lnTo>
                <a:lnTo>
                  <a:pt x="4318" y="1598"/>
                </a:lnTo>
                <a:lnTo>
                  <a:pt x="4318" y="1598"/>
                </a:lnTo>
                <a:lnTo>
                  <a:pt x="4316" y="1596"/>
                </a:lnTo>
                <a:lnTo>
                  <a:pt x="4314" y="1593"/>
                </a:lnTo>
                <a:lnTo>
                  <a:pt x="4314" y="1591"/>
                </a:lnTo>
                <a:lnTo>
                  <a:pt x="4314" y="1591"/>
                </a:lnTo>
                <a:lnTo>
                  <a:pt x="4312" y="1591"/>
                </a:lnTo>
                <a:lnTo>
                  <a:pt x="4312" y="1591"/>
                </a:lnTo>
                <a:lnTo>
                  <a:pt x="4312" y="1589"/>
                </a:lnTo>
                <a:lnTo>
                  <a:pt x="4312" y="1589"/>
                </a:lnTo>
                <a:lnTo>
                  <a:pt x="4312" y="1589"/>
                </a:lnTo>
                <a:lnTo>
                  <a:pt x="4310" y="1589"/>
                </a:lnTo>
                <a:lnTo>
                  <a:pt x="4312" y="1589"/>
                </a:lnTo>
                <a:lnTo>
                  <a:pt x="4312" y="1587"/>
                </a:lnTo>
                <a:lnTo>
                  <a:pt x="4312" y="1587"/>
                </a:lnTo>
                <a:lnTo>
                  <a:pt x="4310" y="1587"/>
                </a:lnTo>
                <a:lnTo>
                  <a:pt x="4310" y="1587"/>
                </a:lnTo>
                <a:lnTo>
                  <a:pt x="4308" y="1585"/>
                </a:lnTo>
                <a:lnTo>
                  <a:pt x="4308" y="1585"/>
                </a:lnTo>
                <a:lnTo>
                  <a:pt x="4308" y="1585"/>
                </a:lnTo>
                <a:lnTo>
                  <a:pt x="4308" y="1583"/>
                </a:lnTo>
                <a:lnTo>
                  <a:pt x="4308" y="1581"/>
                </a:lnTo>
                <a:lnTo>
                  <a:pt x="4306" y="1579"/>
                </a:lnTo>
                <a:lnTo>
                  <a:pt x="4304" y="1579"/>
                </a:lnTo>
                <a:lnTo>
                  <a:pt x="4304" y="1579"/>
                </a:lnTo>
                <a:lnTo>
                  <a:pt x="4306" y="1579"/>
                </a:lnTo>
                <a:lnTo>
                  <a:pt x="4306" y="1579"/>
                </a:lnTo>
                <a:lnTo>
                  <a:pt x="4310" y="1579"/>
                </a:lnTo>
                <a:lnTo>
                  <a:pt x="4310" y="1579"/>
                </a:lnTo>
                <a:lnTo>
                  <a:pt x="4310" y="1577"/>
                </a:lnTo>
                <a:lnTo>
                  <a:pt x="4310" y="1579"/>
                </a:lnTo>
                <a:lnTo>
                  <a:pt x="4312" y="1579"/>
                </a:lnTo>
                <a:lnTo>
                  <a:pt x="4312" y="1579"/>
                </a:lnTo>
                <a:lnTo>
                  <a:pt x="4314" y="1579"/>
                </a:lnTo>
                <a:lnTo>
                  <a:pt x="4314" y="1577"/>
                </a:lnTo>
                <a:lnTo>
                  <a:pt x="4314" y="1577"/>
                </a:lnTo>
                <a:lnTo>
                  <a:pt x="4314" y="1577"/>
                </a:lnTo>
                <a:lnTo>
                  <a:pt x="4312" y="1575"/>
                </a:lnTo>
                <a:lnTo>
                  <a:pt x="4310" y="1575"/>
                </a:lnTo>
                <a:lnTo>
                  <a:pt x="4310" y="1575"/>
                </a:lnTo>
                <a:lnTo>
                  <a:pt x="4310" y="1573"/>
                </a:lnTo>
                <a:lnTo>
                  <a:pt x="4310" y="1573"/>
                </a:lnTo>
                <a:lnTo>
                  <a:pt x="4310" y="1570"/>
                </a:lnTo>
                <a:lnTo>
                  <a:pt x="4312" y="1570"/>
                </a:lnTo>
                <a:lnTo>
                  <a:pt x="4312" y="1568"/>
                </a:lnTo>
                <a:lnTo>
                  <a:pt x="4312" y="1568"/>
                </a:lnTo>
                <a:lnTo>
                  <a:pt x="4314" y="1568"/>
                </a:lnTo>
                <a:lnTo>
                  <a:pt x="4316" y="1570"/>
                </a:lnTo>
                <a:lnTo>
                  <a:pt x="4316" y="1570"/>
                </a:lnTo>
                <a:lnTo>
                  <a:pt x="4318" y="1570"/>
                </a:lnTo>
                <a:lnTo>
                  <a:pt x="4321" y="1568"/>
                </a:lnTo>
                <a:lnTo>
                  <a:pt x="4323" y="1568"/>
                </a:lnTo>
                <a:lnTo>
                  <a:pt x="4325" y="1568"/>
                </a:lnTo>
                <a:lnTo>
                  <a:pt x="4325" y="1568"/>
                </a:lnTo>
                <a:lnTo>
                  <a:pt x="4325" y="1568"/>
                </a:lnTo>
                <a:lnTo>
                  <a:pt x="4327" y="1566"/>
                </a:lnTo>
                <a:lnTo>
                  <a:pt x="4325" y="1566"/>
                </a:lnTo>
                <a:lnTo>
                  <a:pt x="4323" y="1564"/>
                </a:lnTo>
                <a:lnTo>
                  <a:pt x="4321" y="1562"/>
                </a:lnTo>
                <a:lnTo>
                  <a:pt x="4321" y="1560"/>
                </a:lnTo>
                <a:lnTo>
                  <a:pt x="4323" y="1560"/>
                </a:lnTo>
                <a:lnTo>
                  <a:pt x="4323" y="1560"/>
                </a:lnTo>
                <a:lnTo>
                  <a:pt x="4325" y="1560"/>
                </a:lnTo>
                <a:lnTo>
                  <a:pt x="4327" y="1560"/>
                </a:lnTo>
                <a:lnTo>
                  <a:pt x="4331" y="1560"/>
                </a:lnTo>
                <a:lnTo>
                  <a:pt x="4333" y="1558"/>
                </a:lnTo>
                <a:lnTo>
                  <a:pt x="4335" y="1558"/>
                </a:lnTo>
                <a:lnTo>
                  <a:pt x="4335" y="1556"/>
                </a:lnTo>
                <a:lnTo>
                  <a:pt x="4335" y="1556"/>
                </a:lnTo>
                <a:lnTo>
                  <a:pt x="4335" y="1556"/>
                </a:lnTo>
                <a:lnTo>
                  <a:pt x="4335" y="1554"/>
                </a:lnTo>
                <a:lnTo>
                  <a:pt x="4335" y="1554"/>
                </a:lnTo>
                <a:lnTo>
                  <a:pt x="4335" y="1554"/>
                </a:lnTo>
                <a:lnTo>
                  <a:pt x="4333" y="1554"/>
                </a:lnTo>
                <a:lnTo>
                  <a:pt x="4331" y="1554"/>
                </a:lnTo>
                <a:lnTo>
                  <a:pt x="4331" y="1554"/>
                </a:lnTo>
                <a:lnTo>
                  <a:pt x="4327" y="1552"/>
                </a:lnTo>
                <a:lnTo>
                  <a:pt x="4327" y="1552"/>
                </a:lnTo>
                <a:lnTo>
                  <a:pt x="4325" y="1549"/>
                </a:lnTo>
                <a:lnTo>
                  <a:pt x="4325" y="1549"/>
                </a:lnTo>
                <a:lnTo>
                  <a:pt x="4325" y="1547"/>
                </a:lnTo>
                <a:lnTo>
                  <a:pt x="4323" y="1547"/>
                </a:lnTo>
                <a:lnTo>
                  <a:pt x="4321" y="1547"/>
                </a:lnTo>
                <a:lnTo>
                  <a:pt x="4321" y="1547"/>
                </a:lnTo>
                <a:lnTo>
                  <a:pt x="4318" y="1549"/>
                </a:lnTo>
                <a:lnTo>
                  <a:pt x="4318" y="1549"/>
                </a:lnTo>
                <a:lnTo>
                  <a:pt x="4316" y="1549"/>
                </a:lnTo>
                <a:lnTo>
                  <a:pt x="4316" y="1547"/>
                </a:lnTo>
                <a:lnTo>
                  <a:pt x="4316" y="1547"/>
                </a:lnTo>
                <a:lnTo>
                  <a:pt x="4318" y="1547"/>
                </a:lnTo>
                <a:lnTo>
                  <a:pt x="4318" y="1547"/>
                </a:lnTo>
                <a:lnTo>
                  <a:pt x="4318" y="1545"/>
                </a:lnTo>
                <a:lnTo>
                  <a:pt x="4316" y="1543"/>
                </a:lnTo>
                <a:lnTo>
                  <a:pt x="4316" y="1545"/>
                </a:lnTo>
                <a:lnTo>
                  <a:pt x="4314" y="1545"/>
                </a:lnTo>
                <a:lnTo>
                  <a:pt x="4310" y="1547"/>
                </a:lnTo>
                <a:lnTo>
                  <a:pt x="4312" y="1545"/>
                </a:lnTo>
                <a:lnTo>
                  <a:pt x="4312" y="1545"/>
                </a:lnTo>
                <a:lnTo>
                  <a:pt x="4312" y="1543"/>
                </a:lnTo>
                <a:lnTo>
                  <a:pt x="4312" y="1541"/>
                </a:lnTo>
                <a:lnTo>
                  <a:pt x="4312" y="1541"/>
                </a:lnTo>
                <a:lnTo>
                  <a:pt x="4312" y="1539"/>
                </a:lnTo>
                <a:lnTo>
                  <a:pt x="4312" y="1539"/>
                </a:lnTo>
                <a:lnTo>
                  <a:pt x="4312" y="1539"/>
                </a:lnTo>
                <a:lnTo>
                  <a:pt x="4312" y="1537"/>
                </a:lnTo>
                <a:lnTo>
                  <a:pt x="4310" y="1537"/>
                </a:lnTo>
                <a:lnTo>
                  <a:pt x="4308" y="1537"/>
                </a:lnTo>
                <a:lnTo>
                  <a:pt x="4308" y="1535"/>
                </a:lnTo>
                <a:lnTo>
                  <a:pt x="4306" y="1533"/>
                </a:lnTo>
                <a:lnTo>
                  <a:pt x="4306" y="1533"/>
                </a:lnTo>
                <a:lnTo>
                  <a:pt x="4306" y="1533"/>
                </a:lnTo>
                <a:lnTo>
                  <a:pt x="4306" y="1531"/>
                </a:lnTo>
                <a:lnTo>
                  <a:pt x="4304" y="1531"/>
                </a:lnTo>
                <a:lnTo>
                  <a:pt x="4304" y="1533"/>
                </a:lnTo>
                <a:lnTo>
                  <a:pt x="4304" y="1533"/>
                </a:lnTo>
                <a:lnTo>
                  <a:pt x="4302" y="1535"/>
                </a:lnTo>
                <a:lnTo>
                  <a:pt x="4300" y="1537"/>
                </a:lnTo>
                <a:lnTo>
                  <a:pt x="4300" y="1537"/>
                </a:lnTo>
                <a:lnTo>
                  <a:pt x="4300" y="1535"/>
                </a:lnTo>
                <a:lnTo>
                  <a:pt x="4300" y="1535"/>
                </a:lnTo>
                <a:lnTo>
                  <a:pt x="4300" y="1533"/>
                </a:lnTo>
                <a:lnTo>
                  <a:pt x="4300" y="1531"/>
                </a:lnTo>
                <a:lnTo>
                  <a:pt x="4300" y="1531"/>
                </a:lnTo>
                <a:lnTo>
                  <a:pt x="4300" y="1531"/>
                </a:lnTo>
                <a:lnTo>
                  <a:pt x="4295" y="1537"/>
                </a:lnTo>
                <a:lnTo>
                  <a:pt x="4295" y="1537"/>
                </a:lnTo>
                <a:lnTo>
                  <a:pt x="4291" y="1543"/>
                </a:lnTo>
                <a:lnTo>
                  <a:pt x="4289" y="1545"/>
                </a:lnTo>
                <a:lnTo>
                  <a:pt x="4289" y="1547"/>
                </a:lnTo>
                <a:lnTo>
                  <a:pt x="4287" y="1549"/>
                </a:lnTo>
                <a:lnTo>
                  <a:pt x="4287" y="1549"/>
                </a:lnTo>
                <a:lnTo>
                  <a:pt x="4285" y="1552"/>
                </a:lnTo>
                <a:lnTo>
                  <a:pt x="4285" y="1552"/>
                </a:lnTo>
                <a:lnTo>
                  <a:pt x="4283" y="1552"/>
                </a:lnTo>
                <a:lnTo>
                  <a:pt x="4283" y="1552"/>
                </a:lnTo>
                <a:lnTo>
                  <a:pt x="4283" y="1552"/>
                </a:lnTo>
                <a:lnTo>
                  <a:pt x="4283" y="1552"/>
                </a:lnTo>
                <a:lnTo>
                  <a:pt x="4281" y="1554"/>
                </a:lnTo>
                <a:lnTo>
                  <a:pt x="4281" y="1554"/>
                </a:lnTo>
                <a:lnTo>
                  <a:pt x="4281" y="1556"/>
                </a:lnTo>
                <a:lnTo>
                  <a:pt x="4283" y="1556"/>
                </a:lnTo>
                <a:lnTo>
                  <a:pt x="4283" y="1558"/>
                </a:lnTo>
                <a:lnTo>
                  <a:pt x="4281" y="1558"/>
                </a:lnTo>
                <a:lnTo>
                  <a:pt x="4281" y="1560"/>
                </a:lnTo>
                <a:lnTo>
                  <a:pt x="4279" y="1560"/>
                </a:lnTo>
                <a:lnTo>
                  <a:pt x="4277" y="1560"/>
                </a:lnTo>
                <a:lnTo>
                  <a:pt x="4274" y="1560"/>
                </a:lnTo>
                <a:lnTo>
                  <a:pt x="4274" y="1560"/>
                </a:lnTo>
                <a:lnTo>
                  <a:pt x="4274" y="1560"/>
                </a:lnTo>
                <a:lnTo>
                  <a:pt x="4274" y="1560"/>
                </a:lnTo>
                <a:lnTo>
                  <a:pt x="4272" y="1560"/>
                </a:lnTo>
                <a:lnTo>
                  <a:pt x="4270" y="1562"/>
                </a:lnTo>
                <a:lnTo>
                  <a:pt x="4268" y="1562"/>
                </a:lnTo>
                <a:lnTo>
                  <a:pt x="4268" y="1564"/>
                </a:lnTo>
                <a:lnTo>
                  <a:pt x="4266" y="1564"/>
                </a:lnTo>
                <a:lnTo>
                  <a:pt x="4264" y="1564"/>
                </a:lnTo>
                <a:lnTo>
                  <a:pt x="4262" y="1566"/>
                </a:lnTo>
                <a:lnTo>
                  <a:pt x="4260" y="1564"/>
                </a:lnTo>
                <a:lnTo>
                  <a:pt x="4260" y="1566"/>
                </a:lnTo>
                <a:lnTo>
                  <a:pt x="4260" y="1566"/>
                </a:lnTo>
                <a:lnTo>
                  <a:pt x="4260" y="1566"/>
                </a:lnTo>
                <a:lnTo>
                  <a:pt x="4260" y="1568"/>
                </a:lnTo>
                <a:lnTo>
                  <a:pt x="4258" y="1570"/>
                </a:lnTo>
                <a:lnTo>
                  <a:pt x="4258" y="1570"/>
                </a:lnTo>
                <a:lnTo>
                  <a:pt x="4256" y="1575"/>
                </a:lnTo>
                <a:lnTo>
                  <a:pt x="4251" y="1577"/>
                </a:lnTo>
                <a:lnTo>
                  <a:pt x="4249" y="1581"/>
                </a:lnTo>
                <a:lnTo>
                  <a:pt x="4247" y="1583"/>
                </a:lnTo>
                <a:lnTo>
                  <a:pt x="4245" y="1585"/>
                </a:lnTo>
                <a:lnTo>
                  <a:pt x="4245" y="1585"/>
                </a:lnTo>
                <a:lnTo>
                  <a:pt x="4243" y="1587"/>
                </a:lnTo>
                <a:lnTo>
                  <a:pt x="4241" y="1587"/>
                </a:lnTo>
                <a:lnTo>
                  <a:pt x="4233" y="1589"/>
                </a:lnTo>
                <a:lnTo>
                  <a:pt x="4226" y="1589"/>
                </a:lnTo>
                <a:lnTo>
                  <a:pt x="4224" y="1591"/>
                </a:lnTo>
                <a:lnTo>
                  <a:pt x="4224" y="1591"/>
                </a:lnTo>
                <a:lnTo>
                  <a:pt x="4222" y="1593"/>
                </a:lnTo>
                <a:lnTo>
                  <a:pt x="4222" y="1596"/>
                </a:lnTo>
                <a:lnTo>
                  <a:pt x="4222" y="1596"/>
                </a:lnTo>
                <a:lnTo>
                  <a:pt x="4222" y="1598"/>
                </a:lnTo>
                <a:lnTo>
                  <a:pt x="4222" y="1598"/>
                </a:lnTo>
                <a:lnTo>
                  <a:pt x="4220" y="1598"/>
                </a:lnTo>
                <a:lnTo>
                  <a:pt x="4220" y="1598"/>
                </a:lnTo>
                <a:lnTo>
                  <a:pt x="4220" y="1596"/>
                </a:lnTo>
                <a:lnTo>
                  <a:pt x="4218" y="1598"/>
                </a:lnTo>
                <a:lnTo>
                  <a:pt x="4218" y="1598"/>
                </a:lnTo>
                <a:lnTo>
                  <a:pt x="4218" y="1600"/>
                </a:lnTo>
                <a:lnTo>
                  <a:pt x="4220" y="1600"/>
                </a:lnTo>
                <a:lnTo>
                  <a:pt x="4220" y="1602"/>
                </a:lnTo>
                <a:lnTo>
                  <a:pt x="4218" y="1602"/>
                </a:lnTo>
                <a:lnTo>
                  <a:pt x="4218" y="1604"/>
                </a:lnTo>
                <a:lnTo>
                  <a:pt x="4218" y="1606"/>
                </a:lnTo>
                <a:lnTo>
                  <a:pt x="4218" y="1606"/>
                </a:lnTo>
                <a:lnTo>
                  <a:pt x="4216" y="1608"/>
                </a:lnTo>
                <a:lnTo>
                  <a:pt x="4216" y="1608"/>
                </a:lnTo>
                <a:lnTo>
                  <a:pt x="4216" y="1610"/>
                </a:lnTo>
                <a:lnTo>
                  <a:pt x="4218" y="1610"/>
                </a:lnTo>
                <a:lnTo>
                  <a:pt x="4220" y="1610"/>
                </a:lnTo>
                <a:lnTo>
                  <a:pt x="4218" y="1610"/>
                </a:lnTo>
                <a:lnTo>
                  <a:pt x="4218" y="1610"/>
                </a:lnTo>
                <a:lnTo>
                  <a:pt x="4216" y="1610"/>
                </a:lnTo>
                <a:lnTo>
                  <a:pt x="4214" y="1608"/>
                </a:lnTo>
                <a:lnTo>
                  <a:pt x="4214" y="1610"/>
                </a:lnTo>
                <a:lnTo>
                  <a:pt x="4212" y="1608"/>
                </a:lnTo>
                <a:lnTo>
                  <a:pt x="4207" y="1606"/>
                </a:lnTo>
                <a:lnTo>
                  <a:pt x="4207" y="1606"/>
                </a:lnTo>
                <a:lnTo>
                  <a:pt x="4205" y="1606"/>
                </a:lnTo>
                <a:lnTo>
                  <a:pt x="4205" y="1606"/>
                </a:lnTo>
                <a:lnTo>
                  <a:pt x="4203" y="1606"/>
                </a:lnTo>
                <a:lnTo>
                  <a:pt x="4201" y="1606"/>
                </a:lnTo>
                <a:lnTo>
                  <a:pt x="4199" y="1606"/>
                </a:lnTo>
                <a:lnTo>
                  <a:pt x="4197" y="1604"/>
                </a:lnTo>
                <a:lnTo>
                  <a:pt x="4197" y="1604"/>
                </a:lnTo>
                <a:lnTo>
                  <a:pt x="4197" y="1602"/>
                </a:lnTo>
                <a:lnTo>
                  <a:pt x="4193" y="1604"/>
                </a:lnTo>
                <a:lnTo>
                  <a:pt x="4191" y="1604"/>
                </a:lnTo>
                <a:lnTo>
                  <a:pt x="4191" y="1606"/>
                </a:lnTo>
                <a:lnTo>
                  <a:pt x="4189" y="1608"/>
                </a:lnTo>
                <a:lnTo>
                  <a:pt x="4189" y="1610"/>
                </a:lnTo>
                <a:lnTo>
                  <a:pt x="4189" y="1610"/>
                </a:lnTo>
                <a:lnTo>
                  <a:pt x="4186" y="1612"/>
                </a:lnTo>
                <a:lnTo>
                  <a:pt x="4189" y="1612"/>
                </a:lnTo>
                <a:lnTo>
                  <a:pt x="4189" y="1612"/>
                </a:lnTo>
                <a:lnTo>
                  <a:pt x="4189" y="1612"/>
                </a:lnTo>
                <a:lnTo>
                  <a:pt x="4189" y="1614"/>
                </a:lnTo>
                <a:lnTo>
                  <a:pt x="4186" y="1614"/>
                </a:lnTo>
                <a:close/>
                <a:moveTo>
                  <a:pt x="4113" y="1610"/>
                </a:moveTo>
                <a:lnTo>
                  <a:pt x="4111" y="1610"/>
                </a:lnTo>
                <a:lnTo>
                  <a:pt x="4111" y="1610"/>
                </a:lnTo>
                <a:lnTo>
                  <a:pt x="4109" y="1612"/>
                </a:lnTo>
                <a:lnTo>
                  <a:pt x="4111" y="1612"/>
                </a:lnTo>
                <a:lnTo>
                  <a:pt x="4113" y="1612"/>
                </a:lnTo>
                <a:lnTo>
                  <a:pt x="4115" y="1612"/>
                </a:lnTo>
                <a:lnTo>
                  <a:pt x="4113" y="1610"/>
                </a:lnTo>
                <a:lnTo>
                  <a:pt x="4113" y="1610"/>
                </a:lnTo>
                <a:close/>
                <a:moveTo>
                  <a:pt x="4161" y="1480"/>
                </a:moveTo>
                <a:lnTo>
                  <a:pt x="4161" y="1480"/>
                </a:lnTo>
                <a:lnTo>
                  <a:pt x="4159" y="1480"/>
                </a:lnTo>
                <a:lnTo>
                  <a:pt x="4159" y="1482"/>
                </a:lnTo>
                <a:lnTo>
                  <a:pt x="4159" y="1482"/>
                </a:lnTo>
                <a:lnTo>
                  <a:pt x="4161" y="1482"/>
                </a:lnTo>
                <a:lnTo>
                  <a:pt x="4161" y="1480"/>
                </a:lnTo>
                <a:close/>
                <a:moveTo>
                  <a:pt x="4138" y="1782"/>
                </a:moveTo>
                <a:lnTo>
                  <a:pt x="4138" y="1782"/>
                </a:lnTo>
                <a:lnTo>
                  <a:pt x="4138" y="1782"/>
                </a:lnTo>
                <a:lnTo>
                  <a:pt x="4138" y="1782"/>
                </a:lnTo>
                <a:lnTo>
                  <a:pt x="4138" y="1782"/>
                </a:lnTo>
                <a:lnTo>
                  <a:pt x="4138" y="1784"/>
                </a:lnTo>
                <a:lnTo>
                  <a:pt x="4140" y="1782"/>
                </a:lnTo>
                <a:lnTo>
                  <a:pt x="4138" y="1782"/>
                </a:lnTo>
                <a:lnTo>
                  <a:pt x="4138" y="1782"/>
                </a:lnTo>
                <a:close/>
                <a:moveTo>
                  <a:pt x="4155" y="1673"/>
                </a:moveTo>
                <a:lnTo>
                  <a:pt x="4155" y="1673"/>
                </a:lnTo>
                <a:lnTo>
                  <a:pt x="4155" y="1675"/>
                </a:lnTo>
                <a:lnTo>
                  <a:pt x="4155" y="1675"/>
                </a:lnTo>
                <a:lnTo>
                  <a:pt x="4157" y="1675"/>
                </a:lnTo>
                <a:lnTo>
                  <a:pt x="4157" y="1673"/>
                </a:lnTo>
                <a:lnTo>
                  <a:pt x="4155" y="1673"/>
                </a:lnTo>
                <a:lnTo>
                  <a:pt x="4155" y="1673"/>
                </a:lnTo>
                <a:lnTo>
                  <a:pt x="4155" y="1673"/>
                </a:lnTo>
                <a:close/>
                <a:moveTo>
                  <a:pt x="4247" y="1751"/>
                </a:moveTo>
                <a:lnTo>
                  <a:pt x="4249" y="1751"/>
                </a:lnTo>
                <a:lnTo>
                  <a:pt x="4256" y="1753"/>
                </a:lnTo>
                <a:lnTo>
                  <a:pt x="4258" y="1755"/>
                </a:lnTo>
                <a:lnTo>
                  <a:pt x="4262" y="1755"/>
                </a:lnTo>
                <a:lnTo>
                  <a:pt x="4264" y="1755"/>
                </a:lnTo>
                <a:lnTo>
                  <a:pt x="4264" y="1755"/>
                </a:lnTo>
                <a:lnTo>
                  <a:pt x="4264" y="1757"/>
                </a:lnTo>
                <a:lnTo>
                  <a:pt x="4266" y="1757"/>
                </a:lnTo>
                <a:lnTo>
                  <a:pt x="4268" y="1757"/>
                </a:lnTo>
                <a:lnTo>
                  <a:pt x="4268" y="1757"/>
                </a:lnTo>
                <a:lnTo>
                  <a:pt x="4268" y="1757"/>
                </a:lnTo>
                <a:lnTo>
                  <a:pt x="4266" y="1755"/>
                </a:lnTo>
                <a:lnTo>
                  <a:pt x="4266" y="1755"/>
                </a:lnTo>
                <a:lnTo>
                  <a:pt x="4264" y="1753"/>
                </a:lnTo>
                <a:lnTo>
                  <a:pt x="4264" y="1751"/>
                </a:lnTo>
                <a:lnTo>
                  <a:pt x="4264" y="1751"/>
                </a:lnTo>
                <a:lnTo>
                  <a:pt x="4266" y="1747"/>
                </a:lnTo>
                <a:lnTo>
                  <a:pt x="4266" y="1744"/>
                </a:lnTo>
                <a:lnTo>
                  <a:pt x="4266" y="1742"/>
                </a:lnTo>
                <a:lnTo>
                  <a:pt x="4264" y="1742"/>
                </a:lnTo>
                <a:lnTo>
                  <a:pt x="4260" y="1740"/>
                </a:lnTo>
                <a:lnTo>
                  <a:pt x="4260" y="1740"/>
                </a:lnTo>
                <a:lnTo>
                  <a:pt x="4258" y="1742"/>
                </a:lnTo>
                <a:lnTo>
                  <a:pt x="4256" y="1742"/>
                </a:lnTo>
                <a:lnTo>
                  <a:pt x="4251" y="1742"/>
                </a:lnTo>
                <a:lnTo>
                  <a:pt x="4249" y="1742"/>
                </a:lnTo>
                <a:lnTo>
                  <a:pt x="4245" y="1740"/>
                </a:lnTo>
                <a:lnTo>
                  <a:pt x="4241" y="1740"/>
                </a:lnTo>
                <a:lnTo>
                  <a:pt x="4241" y="1738"/>
                </a:lnTo>
                <a:lnTo>
                  <a:pt x="4241" y="1736"/>
                </a:lnTo>
                <a:lnTo>
                  <a:pt x="4241" y="1736"/>
                </a:lnTo>
                <a:lnTo>
                  <a:pt x="4239" y="1734"/>
                </a:lnTo>
                <a:lnTo>
                  <a:pt x="4239" y="1734"/>
                </a:lnTo>
                <a:lnTo>
                  <a:pt x="4239" y="1732"/>
                </a:lnTo>
                <a:lnTo>
                  <a:pt x="4239" y="1730"/>
                </a:lnTo>
                <a:lnTo>
                  <a:pt x="4237" y="1730"/>
                </a:lnTo>
                <a:lnTo>
                  <a:pt x="4235" y="1730"/>
                </a:lnTo>
                <a:lnTo>
                  <a:pt x="4233" y="1730"/>
                </a:lnTo>
                <a:lnTo>
                  <a:pt x="4233" y="1730"/>
                </a:lnTo>
                <a:lnTo>
                  <a:pt x="4230" y="1730"/>
                </a:lnTo>
                <a:lnTo>
                  <a:pt x="4226" y="1728"/>
                </a:lnTo>
                <a:lnTo>
                  <a:pt x="4226" y="1728"/>
                </a:lnTo>
                <a:lnTo>
                  <a:pt x="4224" y="1728"/>
                </a:lnTo>
                <a:lnTo>
                  <a:pt x="4224" y="1728"/>
                </a:lnTo>
                <a:lnTo>
                  <a:pt x="4222" y="1728"/>
                </a:lnTo>
                <a:lnTo>
                  <a:pt x="4222" y="1728"/>
                </a:lnTo>
                <a:lnTo>
                  <a:pt x="4220" y="1728"/>
                </a:lnTo>
                <a:lnTo>
                  <a:pt x="4218" y="1728"/>
                </a:lnTo>
                <a:lnTo>
                  <a:pt x="4218" y="1728"/>
                </a:lnTo>
                <a:lnTo>
                  <a:pt x="4216" y="1723"/>
                </a:lnTo>
                <a:lnTo>
                  <a:pt x="4216" y="1723"/>
                </a:lnTo>
                <a:lnTo>
                  <a:pt x="4214" y="1723"/>
                </a:lnTo>
                <a:lnTo>
                  <a:pt x="4214" y="1723"/>
                </a:lnTo>
                <a:lnTo>
                  <a:pt x="4212" y="1723"/>
                </a:lnTo>
                <a:lnTo>
                  <a:pt x="4212" y="1726"/>
                </a:lnTo>
                <a:lnTo>
                  <a:pt x="4212" y="1726"/>
                </a:lnTo>
                <a:lnTo>
                  <a:pt x="4209" y="1728"/>
                </a:lnTo>
                <a:lnTo>
                  <a:pt x="4209" y="1730"/>
                </a:lnTo>
                <a:lnTo>
                  <a:pt x="4209" y="1730"/>
                </a:lnTo>
                <a:lnTo>
                  <a:pt x="4207" y="1732"/>
                </a:lnTo>
                <a:lnTo>
                  <a:pt x="4207" y="1732"/>
                </a:lnTo>
                <a:lnTo>
                  <a:pt x="4205" y="1732"/>
                </a:lnTo>
                <a:lnTo>
                  <a:pt x="4205" y="1730"/>
                </a:lnTo>
                <a:lnTo>
                  <a:pt x="4203" y="1730"/>
                </a:lnTo>
                <a:lnTo>
                  <a:pt x="4203" y="1730"/>
                </a:lnTo>
                <a:lnTo>
                  <a:pt x="4201" y="1730"/>
                </a:lnTo>
                <a:lnTo>
                  <a:pt x="4199" y="1730"/>
                </a:lnTo>
                <a:lnTo>
                  <a:pt x="4195" y="1730"/>
                </a:lnTo>
                <a:lnTo>
                  <a:pt x="4195" y="1730"/>
                </a:lnTo>
                <a:lnTo>
                  <a:pt x="4193" y="1730"/>
                </a:lnTo>
                <a:lnTo>
                  <a:pt x="4191" y="1730"/>
                </a:lnTo>
                <a:lnTo>
                  <a:pt x="4186" y="1730"/>
                </a:lnTo>
                <a:lnTo>
                  <a:pt x="4184" y="1730"/>
                </a:lnTo>
                <a:lnTo>
                  <a:pt x="4184" y="1730"/>
                </a:lnTo>
                <a:lnTo>
                  <a:pt x="4182" y="1730"/>
                </a:lnTo>
                <a:lnTo>
                  <a:pt x="4180" y="1728"/>
                </a:lnTo>
                <a:lnTo>
                  <a:pt x="4180" y="1726"/>
                </a:lnTo>
                <a:lnTo>
                  <a:pt x="4180" y="1723"/>
                </a:lnTo>
                <a:lnTo>
                  <a:pt x="4178" y="1723"/>
                </a:lnTo>
                <a:lnTo>
                  <a:pt x="4178" y="1721"/>
                </a:lnTo>
                <a:lnTo>
                  <a:pt x="4176" y="1721"/>
                </a:lnTo>
                <a:lnTo>
                  <a:pt x="4176" y="1721"/>
                </a:lnTo>
                <a:lnTo>
                  <a:pt x="4176" y="1721"/>
                </a:lnTo>
                <a:lnTo>
                  <a:pt x="4174" y="1721"/>
                </a:lnTo>
                <a:lnTo>
                  <a:pt x="4172" y="1721"/>
                </a:lnTo>
                <a:lnTo>
                  <a:pt x="4170" y="1721"/>
                </a:lnTo>
                <a:lnTo>
                  <a:pt x="4170" y="1721"/>
                </a:lnTo>
                <a:lnTo>
                  <a:pt x="4168" y="1721"/>
                </a:lnTo>
                <a:lnTo>
                  <a:pt x="4165" y="1719"/>
                </a:lnTo>
                <a:lnTo>
                  <a:pt x="4165" y="1719"/>
                </a:lnTo>
                <a:lnTo>
                  <a:pt x="4163" y="1717"/>
                </a:lnTo>
                <a:lnTo>
                  <a:pt x="4163" y="1717"/>
                </a:lnTo>
                <a:lnTo>
                  <a:pt x="4159" y="1717"/>
                </a:lnTo>
                <a:lnTo>
                  <a:pt x="4159" y="1715"/>
                </a:lnTo>
                <a:lnTo>
                  <a:pt x="4157" y="1717"/>
                </a:lnTo>
                <a:lnTo>
                  <a:pt x="4157" y="1719"/>
                </a:lnTo>
                <a:lnTo>
                  <a:pt x="4157" y="1719"/>
                </a:lnTo>
                <a:lnTo>
                  <a:pt x="4155" y="1719"/>
                </a:lnTo>
                <a:lnTo>
                  <a:pt x="4153" y="1717"/>
                </a:lnTo>
                <a:lnTo>
                  <a:pt x="4151" y="1717"/>
                </a:lnTo>
                <a:lnTo>
                  <a:pt x="4151" y="1717"/>
                </a:lnTo>
                <a:lnTo>
                  <a:pt x="4149" y="1717"/>
                </a:lnTo>
                <a:lnTo>
                  <a:pt x="4147" y="1717"/>
                </a:lnTo>
                <a:lnTo>
                  <a:pt x="4144" y="1715"/>
                </a:lnTo>
                <a:lnTo>
                  <a:pt x="4144" y="1717"/>
                </a:lnTo>
                <a:lnTo>
                  <a:pt x="4142" y="1717"/>
                </a:lnTo>
                <a:lnTo>
                  <a:pt x="4142" y="1719"/>
                </a:lnTo>
                <a:lnTo>
                  <a:pt x="4140" y="1723"/>
                </a:lnTo>
                <a:lnTo>
                  <a:pt x="4140" y="1723"/>
                </a:lnTo>
                <a:lnTo>
                  <a:pt x="4138" y="1726"/>
                </a:lnTo>
                <a:lnTo>
                  <a:pt x="4138" y="1723"/>
                </a:lnTo>
                <a:lnTo>
                  <a:pt x="4138" y="1726"/>
                </a:lnTo>
                <a:lnTo>
                  <a:pt x="4138" y="1728"/>
                </a:lnTo>
                <a:lnTo>
                  <a:pt x="4136" y="1728"/>
                </a:lnTo>
                <a:lnTo>
                  <a:pt x="4136" y="1730"/>
                </a:lnTo>
                <a:lnTo>
                  <a:pt x="4134" y="1728"/>
                </a:lnTo>
                <a:lnTo>
                  <a:pt x="4134" y="1728"/>
                </a:lnTo>
                <a:lnTo>
                  <a:pt x="4134" y="1728"/>
                </a:lnTo>
                <a:lnTo>
                  <a:pt x="4134" y="1728"/>
                </a:lnTo>
                <a:lnTo>
                  <a:pt x="4132" y="1728"/>
                </a:lnTo>
                <a:lnTo>
                  <a:pt x="4132" y="1728"/>
                </a:lnTo>
                <a:lnTo>
                  <a:pt x="4132" y="1730"/>
                </a:lnTo>
                <a:lnTo>
                  <a:pt x="4134" y="1730"/>
                </a:lnTo>
                <a:lnTo>
                  <a:pt x="4134" y="1730"/>
                </a:lnTo>
                <a:lnTo>
                  <a:pt x="4134" y="1730"/>
                </a:lnTo>
                <a:lnTo>
                  <a:pt x="4136" y="1730"/>
                </a:lnTo>
                <a:lnTo>
                  <a:pt x="4138" y="1730"/>
                </a:lnTo>
                <a:lnTo>
                  <a:pt x="4140" y="1730"/>
                </a:lnTo>
                <a:lnTo>
                  <a:pt x="4140" y="1730"/>
                </a:lnTo>
                <a:lnTo>
                  <a:pt x="4142" y="1730"/>
                </a:lnTo>
                <a:lnTo>
                  <a:pt x="4147" y="1730"/>
                </a:lnTo>
                <a:lnTo>
                  <a:pt x="4151" y="1732"/>
                </a:lnTo>
                <a:lnTo>
                  <a:pt x="4151" y="1734"/>
                </a:lnTo>
                <a:lnTo>
                  <a:pt x="4151" y="1734"/>
                </a:lnTo>
                <a:lnTo>
                  <a:pt x="4149" y="1736"/>
                </a:lnTo>
                <a:lnTo>
                  <a:pt x="4149" y="1736"/>
                </a:lnTo>
                <a:lnTo>
                  <a:pt x="4151" y="1738"/>
                </a:lnTo>
                <a:lnTo>
                  <a:pt x="4151" y="1738"/>
                </a:lnTo>
                <a:lnTo>
                  <a:pt x="4153" y="1738"/>
                </a:lnTo>
                <a:lnTo>
                  <a:pt x="4159" y="1738"/>
                </a:lnTo>
                <a:lnTo>
                  <a:pt x="4161" y="1738"/>
                </a:lnTo>
                <a:lnTo>
                  <a:pt x="4165" y="1740"/>
                </a:lnTo>
                <a:lnTo>
                  <a:pt x="4165" y="1740"/>
                </a:lnTo>
                <a:lnTo>
                  <a:pt x="4168" y="1740"/>
                </a:lnTo>
                <a:lnTo>
                  <a:pt x="4170" y="1742"/>
                </a:lnTo>
                <a:lnTo>
                  <a:pt x="4172" y="1742"/>
                </a:lnTo>
                <a:lnTo>
                  <a:pt x="4176" y="1742"/>
                </a:lnTo>
                <a:lnTo>
                  <a:pt x="4178" y="1742"/>
                </a:lnTo>
                <a:lnTo>
                  <a:pt x="4178" y="1742"/>
                </a:lnTo>
                <a:lnTo>
                  <a:pt x="4180" y="1742"/>
                </a:lnTo>
                <a:lnTo>
                  <a:pt x="4180" y="1742"/>
                </a:lnTo>
                <a:lnTo>
                  <a:pt x="4182" y="1742"/>
                </a:lnTo>
                <a:lnTo>
                  <a:pt x="4184" y="1742"/>
                </a:lnTo>
                <a:lnTo>
                  <a:pt x="4186" y="1742"/>
                </a:lnTo>
                <a:lnTo>
                  <a:pt x="4191" y="1742"/>
                </a:lnTo>
                <a:lnTo>
                  <a:pt x="4191" y="1742"/>
                </a:lnTo>
                <a:lnTo>
                  <a:pt x="4199" y="1744"/>
                </a:lnTo>
                <a:lnTo>
                  <a:pt x="4201" y="1744"/>
                </a:lnTo>
                <a:lnTo>
                  <a:pt x="4209" y="1749"/>
                </a:lnTo>
                <a:lnTo>
                  <a:pt x="4214" y="1749"/>
                </a:lnTo>
                <a:lnTo>
                  <a:pt x="4216" y="1751"/>
                </a:lnTo>
                <a:lnTo>
                  <a:pt x="4220" y="1751"/>
                </a:lnTo>
                <a:lnTo>
                  <a:pt x="4224" y="1751"/>
                </a:lnTo>
                <a:lnTo>
                  <a:pt x="4233" y="1751"/>
                </a:lnTo>
                <a:lnTo>
                  <a:pt x="4235" y="1751"/>
                </a:lnTo>
                <a:lnTo>
                  <a:pt x="4239" y="1753"/>
                </a:lnTo>
                <a:lnTo>
                  <a:pt x="4241" y="1753"/>
                </a:lnTo>
                <a:lnTo>
                  <a:pt x="4241" y="1753"/>
                </a:lnTo>
                <a:lnTo>
                  <a:pt x="4243" y="1751"/>
                </a:lnTo>
                <a:lnTo>
                  <a:pt x="4245" y="1751"/>
                </a:lnTo>
                <a:lnTo>
                  <a:pt x="4247" y="1751"/>
                </a:lnTo>
                <a:close/>
                <a:moveTo>
                  <a:pt x="4029" y="1461"/>
                </a:moveTo>
                <a:lnTo>
                  <a:pt x="4027" y="1459"/>
                </a:lnTo>
                <a:lnTo>
                  <a:pt x="4027" y="1463"/>
                </a:lnTo>
                <a:lnTo>
                  <a:pt x="4029" y="1463"/>
                </a:lnTo>
                <a:lnTo>
                  <a:pt x="4029" y="1463"/>
                </a:lnTo>
                <a:lnTo>
                  <a:pt x="4029" y="1461"/>
                </a:lnTo>
                <a:lnTo>
                  <a:pt x="4029" y="1461"/>
                </a:lnTo>
                <a:close/>
                <a:moveTo>
                  <a:pt x="4044" y="1522"/>
                </a:moveTo>
                <a:lnTo>
                  <a:pt x="4042" y="1522"/>
                </a:lnTo>
                <a:lnTo>
                  <a:pt x="4042" y="1522"/>
                </a:lnTo>
                <a:lnTo>
                  <a:pt x="4042" y="1522"/>
                </a:lnTo>
                <a:lnTo>
                  <a:pt x="4044" y="1524"/>
                </a:lnTo>
                <a:lnTo>
                  <a:pt x="4044" y="1524"/>
                </a:lnTo>
                <a:lnTo>
                  <a:pt x="4044" y="1522"/>
                </a:lnTo>
                <a:close/>
                <a:moveTo>
                  <a:pt x="4050" y="1537"/>
                </a:moveTo>
                <a:lnTo>
                  <a:pt x="4052" y="1537"/>
                </a:lnTo>
                <a:lnTo>
                  <a:pt x="4052" y="1537"/>
                </a:lnTo>
                <a:lnTo>
                  <a:pt x="4052" y="1537"/>
                </a:lnTo>
                <a:lnTo>
                  <a:pt x="4052" y="1535"/>
                </a:lnTo>
                <a:lnTo>
                  <a:pt x="4050" y="1537"/>
                </a:lnTo>
                <a:close/>
                <a:moveTo>
                  <a:pt x="4036" y="1516"/>
                </a:moveTo>
                <a:lnTo>
                  <a:pt x="4036" y="1514"/>
                </a:lnTo>
                <a:lnTo>
                  <a:pt x="4036" y="1518"/>
                </a:lnTo>
                <a:lnTo>
                  <a:pt x="4036" y="1518"/>
                </a:lnTo>
                <a:lnTo>
                  <a:pt x="4036" y="1516"/>
                </a:lnTo>
                <a:close/>
                <a:moveTo>
                  <a:pt x="4075" y="1587"/>
                </a:moveTo>
                <a:lnTo>
                  <a:pt x="4075" y="1587"/>
                </a:lnTo>
                <a:lnTo>
                  <a:pt x="4075" y="1587"/>
                </a:lnTo>
                <a:lnTo>
                  <a:pt x="4075" y="1587"/>
                </a:lnTo>
                <a:lnTo>
                  <a:pt x="4075" y="1589"/>
                </a:lnTo>
                <a:lnTo>
                  <a:pt x="4075" y="1587"/>
                </a:lnTo>
                <a:lnTo>
                  <a:pt x="4075" y="1587"/>
                </a:lnTo>
                <a:close/>
                <a:moveTo>
                  <a:pt x="4052" y="1539"/>
                </a:moveTo>
                <a:lnTo>
                  <a:pt x="4052" y="1541"/>
                </a:lnTo>
                <a:lnTo>
                  <a:pt x="4052" y="1541"/>
                </a:lnTo>
                <a:lnTo>
                  <a:pt x="4052" y="1541"/>
                </a:lnTo>
                <a:lnTo>
                  <a:pt x="4054" y="1541"/>
                </a:lnTo>
                <a:lnTo>
                  <a:pt x="4054" y="1541"/>
                </a:lnTo>
                <a:lnTo>
                  <a:pt x="4054" y="1541"/>
                </a:lnTo>
                <a:lnTo>
                  <a:pt x="4054" y="1539"/>
                </a:lnTo>
                <a:lnTo>
                  <a:pt x="4054" y="1539"/>
                </a:lnTo>
                <a:lnTo>
                  <a:pt x="4054" y="1539"/>
                </a:lnTo>
                <a:lnTo>
                  <a:pt x="4052" y="1539"/>
                </a:lnTo>
                <a:lnTo>
                  <a:pt x="4052" y="1539"/>
                </a:lnTo>
                <a:lnTo>
                  <a:pt x="4052" y="1539"/>
                </a:lnTo>
                <a:lnTo>
                  <a:pt x="4052" y="1539"/>
                </a:lnTo>
                <a:close/>
                <a:moveTo>
                  <a:pt x="4061" y="1554"/>
                </a:moveTo>
                <a:lnTo>
                  <a:pt x="4061" y="1554"/>
                </a:lnTo>
                <a:lnTo>
                  <a:pt x="4061" y="1552"/>
                </a:lnTo>
                <a:lnTo>
                  <a:pt x="4059" y="1554"/>
                </a:lnTo>
                <a:lnTo>
                  <a:pt x="4059" y="1556"/>
                </a:lnTo>
                <a:lnTo>
                  <a:pt x="4061" y="1556"/>
                </a:lnTo>
                <a:lnTo>
                  <a:pt x="4061" y="1556"/>
                </a:lnTo>
                <a:lnTo>
                  <a:pt x="4061" y="1554"/>
                </a:lnTo>
                <a:close/>
                <a:moveTo>
                  <a:pt x="4029" y="1474"/>
                </a:moveTo>
                <a:lnTo>
                  <a:pt x="4029" y="1474"/>
                </a:lnTo>
                <a:lnTo>
                  <a:pt x="4029" y="1474"/>
                </a:lnTo>
                <a:lnTo>
                  <a:pt x="4031" y="1474"/>
                </a:lnTo>
                <a:lnTo>
                  <a:pt x="4031" y="1476"/>
                </a:lnTo>
                <a:lnTo>
                  <a:pt x="4031" y="1476"/>
                </a:lnTo>
                <a:lnTo>
                  <a:pt x="4031" y="1476"/>
                </a:lnTo>
                <a:lnTo>
                  <a:pt x="4031" y="1476"/>
                </a:lnTo>
                <a:lnTo>
                  <a:pt x="4031" y="1474"/>
                </a:lnTo>
                <a:lnTo>
                  <a:pt x="4029" y="1472"/>
                </a:lnTo>
                <a:lnTo>
                  <a:pt x="4029" y="1474"/>
                </a:lnTo>
                <a:close/>
                <a:moveTo>
                  <a:pt x="4189" y="1346"/>
                </a:moveTo>
                <a:lnTo>
                  <a:pt x="4186" y="1348"/>
                </a:lnTo>
                <a:lnTo>
                  <a:pt x="4184" y="1348"/>
                </a:lnTo>
                <a:lnTo>
                  <a:pt x="4182" y="1350"/>
                </a:lnTo>
                <a:lnTo>
                  <a:pt x="4182" y="1350"/>
                </a:lnTo>
                <a:lnTo>
                  <a:pt x="4182" y="1350"/>
                </a:lnTo>
                <a:lnTo>
                  <a:pt x="4182" y="1357"/>
                </a:lnTo>
                <a:lnTo>
                  <a:pt x="4182" y="1357"/>
                </a:lnTo>
                <a:lnTo>
                  <a:pt x="4182" y="1359"/>
                </a:lnTo>
                <a:lnTo>
                  <a:pt x="4182" y="1363"/>
                </a:lnTo>
                <a:lnTo>
                  <a:pt x="4186" y="1363"/>
                </a:lnTo>
                <a:lnTo>
                  <a:pt x="4186" y="1365"/>
                </a:lnTo>
                <a:lnTo>
                  <a:pt x="4189" y="1365"/>
                </a:lnTo>
                <a:lnTo>
                  <a:pt x="4193" y="1365"/>
                </a:lnTo>
                <a:lnTo>
                  <a:pt x="4193" y="1365"/>
                </a:lnTo>
                <a:lnTo>
                  <a:pt x="4195" y="1367"/>
                </a:lnTo>
                <a:lnTo>
                  <a:pt x="4195" y="1367"/>
                </a:lnTo>
                <a:lnTo>
                  <a:pt x="4197" y="1367"/>
                </a:lnTo>
                <a:lnTo>
                  <a:pt x="4197" y="1367"/>
                </a:lnTo>
                <a:lnTo>
                  <a:pt x="4197" y="1365"/>
                </a:lnTo>
                <a:lnTo>
                  <a:pt x="4199" y="1365"/>
                </a:lnTo>
                <a:lnTo>
                  <a:pt x="4201" y="1363"/>
                </a:lnTo>
                <a:lnTo>
                  <a:pt x="4201" y="1363"/>
                </a:lnTo>
                <a:lnTo>
                  <a:pt x="4203" y="1363"/>
                </a:lnTo>
                <a:lnTo>
                  <a:pt x="4203" y="1363"/>
                </a:lnTo>
                <a:lnTo>
                  <a:pt x="4201" y="1363"/>
                </a:lnTo>
                <a:lnTo>
                  <a:pt x="4203" y="1361"/>
                </a:lnTo>
                <a:lnTo>
                  <a:pt x="4205" y="1361"/>
                </a:lnTo>
                <a:lnTo>
                  <a:pt x="4205" y="1361"/>
                </a:lnTo>
                <a:lnTo>
                  <a:pt x="4205" y="1361"/>
                </a:lnTo>
                <a:lnTo>
                  <a:pt x="4207" y="1359"/>
                </a:lnTo>
                <a:lnTo>
                  <a:pt x="4207" y="1359"/>
                </a:lnTo>
                <a:lnTo>
                  <a:pt x="4207" y="1359"/>
                </a:lnTo>
                <a:lnTo>
                  <a:pt x="4209" y="1357"/>
                </a:lnTo>
                <a:lnTo>
                  <a:pt x="4209" y="1354"/>
                </a:lnTo>
                <a:lnTo>
                  <a:pt x="4209" y="1352"/>
                </a:lnTo>
                <a:lnTo>
                  <a:pt x="4209" y="1352"/>
                </a:lnTo>
                <a:lnTo>
                  <a:pt x="4209" y="1352"/>
                </a:lnTo>
                <a:lnTo>
                  <a:pt x="4212" y="1350"/>
                </a:lnTo>
                <a:lnTo>
                  <a:pt x="4214" y="1346"/>
                </a:lnTo>
                <a:lnTo>
                  <a:pt x="4214" y="1346"/>
                </a:lnTo>
                <a:lnTo>
                  <a:pt x="4216" y="1346"/>
                </a:lnTo>
                <a:lnTo>
                  <a:pt x="4216" y="1344"/>
                </a:lnTo>
                <a:lnTo>
                  <a:pt x="4216" y="1342"/>
                </a:lnTo>
                <a:lnTo>
                  <a:pt x="4216" y="1342"/>
                </a:lnTo>
                <a:lnTo>
                  <a:pt x="4214" y="1340"/>
                </a:lnTo>
                <a:lnTo>
                  <a:pt x="4214" y="1340"/>
                </a:lnTo>
                <a:lnTo>
                  <a:pt x="4212" y="1340"/>
                </a:lnTo>
                <a:lnTo>
                  <a:pt x="4212" y="1338"/>
                </a:lnTo>
                <a:lnTo>
                  <a:pt x="4212" y="1338"/>
                </a:lnTo>
                <a:lnTo>
                  <a:pt x="4209" y="1340"/>
                </a:lnTo>
                <a:lnTo>
                  <a:pt x="4209" y="1340"/>
                </a:lnTo>
                <a:lnTo>
                  <a:pt x="4209" y="1340"/>
                </a:lnTo>
                <a:lnTo>
                  <a:pt x="4207" y="1340"/>
                </a:lnTo>
                <a:lnTo>
                  <a:pt x="4207" y="1340"/>
                </a:lnTo>
                <a:lnTo>
                  <a:pt x="4207" y="1340"/>
                </a:lnTo>
                <a:lnTo>
                  <a:pt x="4207" y="1340"/>
                </a:lnTo>
                <a:lnTo>
                  <a:pt x="4205" y="1340"/>
                </a:lnTo>
                <a:lnTo>
                  <a:pt x="4205" y="1340"/>
                </a:lnTo>
                <a:lnTo>
                  <a:pt x="4203" y="1340"/>
                </a:lnTo>
                <a:lnTo>
                  <a:pt x="4203" y="1340"/>
                </a:lnTo>
                <a:lnTo>
                  <a:pt x="4199" y="1340"/>
                </a:lnTo>
                <a:lnTo>
                  <a:pt x="4197" y="1340"/>
                </a:lnTo>
                <a:lnTo>
                  <a:pt x="4195" y="1340"/>
                </a:lnTo>
                <a:lnTo>
                  <a:pt x="4195" y="1342"/>
                </a:lnTo>
                <a:lnTo>
                  <a:pt x="4193" y="1342"/>
                </a:lnTo>
                <a:lnTo>
                  <a:pt x="4191" y="1342"/>
                </a:lnTo>
                <a:lnTo>
                  <a:pt x="4191" y="1342"/>
                </a:lnTo>
                <a:lnTo>
                  <a:pt x="4191" y="1342"/>
                </a:lnTo>
                <a:lnTo>
                  <a:pt x="4189" y="1344"/>
                </a:lnTo>
                <a:lnTo>
                  <a:pt x="4191" y="1344"/>
                </a:lnTo>
                <a:lnTo>
                  <a:pt x="4191" y="1344"/>
                </a:lnTo>
                <a:lnTo>
                  <a:pt x="4189" y="1346"/>
                </a:lnTo>
                <a:lnTo>
                  <a:pt x="4189" y="1346"/>
                </a:lnTo>
                <a:close/>
                <a:moveTo>
                  <a:pt x="4027" y="1453"/>
                </a:moveTo>
                <a:lnTo>
                  <a:pt x="4027" y="1453"/>
                </a:lnTo>
                <a:lnTo>
                  <a:pt x="4027" y="1453"/>
                </a:lnTo>
                <a:lnTo>
                  <a:pt x="4027" y="1453"/>
                </a:lnTo>
                <a:lnTo>
                  <a:pt x="4027" y="1453"/>
                </a:lnTo>
                <a:lnTo>
                  <a:pt x="4029" y="1453"/>
                </a:lnTo>
                <a:lnTo>
                  <a:pt x="4029" y="1453"/>
                </a:lnTo>
                <a:lnTo>
                  <a:pt x="4029" y="1453"/>
                </a:lnTo>
                <a:lnTo>
                  <a:pt x="4027" y="1453"/>
                </a:lnTo>
                <a:close/>
                <a:moveTo>
                  <a:pt x="4033" y="1514"/>
                </a:moveTo>
                <a:lnTo>
                  <a:pt x="4031" y="1514"/>
                </a:lnTo>
                <a:lnTo>
                  <a:pt x="4031" y="1514"/>
                </a:lnTo>
                <a:lnTo>
                  <a:pt x="4031" y="1518"/>
                </a:lnTo>
                <a:lnTo>
                  <a:pt x="4031" y="1520"/>
                </a:lnTo>
                <a:lnTo>
                  <a:pt x="4031" y="1520"/>
                </a:lnTo>
                <a:lnTo>
                  <a:pt x="4033" y="1518"/>
                </a:lnTo>
                <a:lnTo>
                  <a:pt x="4033" y="1518"/>
                </a:lnTo>
                <a:lnTo>
                  <a:pt x="4033" y="1518"/>
                </a:lnTo>
                <a:lnTo>
                  <a:pt x="4033" y="1516"/>
                </a:lnTo>
                <a:lnTo>
                  <a:pt x="4033" y="1514"/>
                </a:lnTo>
                <a:lnTo>
                  <a:pt x="4033" y="1514"/>
                </a:lnTo>
                <a:close/>
                <a:moveTo>
                  <a:pt x="4090" y="1612"/>
                </a:moveTo>
                <a:lnTo>
                  <a:pt x="4090" y="1610"/>
                </a:lnTo>
                <a:lnTo>
                  <a:pt x="4090" y="1610"/>
                </a:lnTo>
                <a:lnTo>
                  <a:pt x="4088" y="1612"/>
                </a:lnTo>
                <a:lnTo>
                  <a:pt x="4088" y="1612"/>
                </a:lnTo>
                <a:lnTo>
                  <a:pt x="4090" y="1614"/>
                </a:lnTo>
                <a:lnTo>
                  <a:pt x="4090" y="1617"/>
                </a:lnTo>
                <a:lnTo>
                  <a:pt x="4090" y="1617"/>
                </a:lnTo>
                <a:lnTo>
                  <a:pt x="4090" y="1617"/>
                </a:lnTo>
                <a:lnTo>
                  <a:pt x="4092" y="1617"/>
                </a:lnTo>
                <a:lnTo>
                  <a:pt x="4092" y="1617"/>
                </a:lnTo>
                <a:lnTo>
                  <a:pt x="4092" y="1614"/>
                </a:lnTo>
                <a:lnTo>
                  <a:pt x="4092" y="1614"/>
                </a:lnTo>
                <a:lnTo>
                  <a:pt x="4092" y="1612"/>
                </a:lnTo>
                <a:lnTo>
                  <a:pt x="4090" y="1612"/>
                </a:lnTo>
                <a:close/>
                <a:moveTo>
                  <a:pt x="4031" y="1463"/>
                </a:moveTo>
                <a:lnTo>
                  <a:pt x="4029" y="1466"/>
                </a:lnTo>
                <a:lnTo>
                  <a:pt x="4031" y="1466"/>
                </a:lnTo>
                <a:lnTo>
                  <a:pt x="4031" y="1466"/>
                </a:lnTo>
                <a:lnTo>
                  <a:pt x="4031" y="1466"/>
                </a:lnTo>
                <a:lnTo>
                  <a:pt x="4031" y="1466"/>
                </a:lnTo>
                <a:lnTo>
                  <a:pt x="4031" y="1463"/>
                </a:lnTo>
                <a:lnTo>
                  <a:pt x="4031" y="1461"/>
                </a:lnTo>
                <a:lnTo>
                  <a:pt x="4031" y="1461"/>
                </a:lnTo>
                <a:lnTo>
                  <a:pt x="4031" y="1461"/>
                </a:lnTo>
                <a:lnTo>
                  <a:pt x="4031" y="1463"/>
                </a:lnTo>
                <a:lnTo>
                  <a:pt x="4031" y="1463"/>
                </a:lnTo>
                <a:close/>
                <a:moveTo>
                  <a:pt x="4105" y="1621"/>
                </a:moveTo>
                <a:lnTo>
                  <a:pt x="4107" y="1623"/>
                </a:lnTo>
                <a:lnTo>
                  <a:pt x="4107" y="1621"/>
                </a:lnTo>
                <a:lnTo>
                  <a:pt x="4107" y="1621"/>
                </a:lnTo>
                <a:lnTo>
                  <a:pt x="4107" y="1621"/>
                </a:lnTo>
                <a:lnTo>
                  <a:pt x="4107" y="1619"/>
                </a:lnTo>
                <a:lnTo>
                  <a:pt x="4105" y="1619"/>
                </a:lnTo>
                <a:lnTo>
                  <a:pt x="4105" y="1619"/>
                </a:lnTo>
                <a:lnTo>
                  <a:pt x="4105" y="1621"/>
                </a:lnTo>
                <a:close/>
                <a:moveTo>
                  <a:pt x="4107" y="1617"/>
                </a:moveTo>
                <a:lnTo>
                  <a:pt x="4105" y="1614"/>
                </a:lnTo>
                <a:lnTo>
                  <a:pt x="4105" y="1614"/>
                </a:lnTo>
                <a:lnTo>
                  <a:pt x="4105" y="1617"/>
                </a:lnTo>
                <a:lnTo>
                  <a:pt x="4105" y="1617"/>
                </a:lnTo>
                <a:lnTo>
                  <a:pt x="4107" y="1617"/>
                </a:lnTo>
                <a:lnTo>
                  <a:pt x="4107" y="1617"/>
                </a:lnTo>
                <a:lnTo>
                  <a:pt x="4107" y="1617"/>
                </a:lnTo>
                <a:close/>
                <a:moveTo>
                  <a:pt x="4115" y="1614"/>
                </a:moveTo>
                <a:lnTo>
                  <a:pt x="4115" y="1614"/>
                </a:lnTo>
                <a:lnTo>
                  <a:pt x="4113" y="1614"/>
                </a:lnTo>
                <a:lnTo>
                  <a:pt x="4113" y="1617"/>
                </a:lnTo>
                <a:lnTo>
                  <a:pt x="4113" y="1617"/>
                </a:lnTo>
                <a:lnTo>
                  <a:pt x="4113" y="1617"/>
                </a:lnTo>
                <a:lnTo>
                  <a:pt x="4113" y="1617"/>
                </a:lnTo>
                <a:lnTo>
                  <a:pt x="4115" y="1617"/>
                </a:lnTo>
                <a:lnTo>
                  <a:pt x="4115" y="1614"/>
                </a:lnTo>
                <a:lnTo>
                  <a:pt x="4117" y="1614"/>
                </a:lnTo>
                <a:lnTo>
                  <a:pt x="4117" y="1614"/>
                </a:lnTo>
                <a:lnTo>
                  <a:pt x="4115" y="1614"/>
                </a:lnTo>
                <a:lnTo>
                  <a:pt x="4115" y="1614"/>
                </a:lnTo>
                <a:close/>
                <a:moveTo>
                  <a:pt x="4077" y="1606"/>
                </a:moveTo>
                <a:lnTo>
                  <a:pt x="4080" y="1606"/>
                </a:lnTo>
                <a:lnTo>
                  <a:pt x="4082" y="1606"/>
                </a:lnTo>
                <a:lnTo>
                  <a:pt x="4082" y="1604"/>
                </a:lnTo>
                <a:lnTo>
                  <a:pt x="4082" y="1604"/>
                </a:lnTo>
                <a:lnTo>
                  <a:pt x="4082" y="1602"/>
                </a:lnTo>
                <a:lnTo>
                  <a:pt x="4082" y="1602"/>
                </a:lnTo>
                <a:lnTo>
                  <a:pt x="4080" y="1600"/>
                </a:lnTo>
                <a:lnTo>
                  <a:pt x="4080" y="1602"/>
                </a:lnTo>
                <a:lnTo>
                  <a:pt x="4077" y="1602"/>
                </a:lnTo>
                <a:lnTo>
                  <a:pt x="4077" y="1602"/>
                </a:lnTo>
                <a:lnTo>
                  <a:pt x="4077" y="1604"/>
                </a:lnTo>
                <a:lnTo>
                  <a:pt x="4077" y="1606"/>
                </a:lnTo>
                <a:lnTo>
                  <a:pt x="4077" y="1606"/>
                </a:lnTo>
                <a:close/>
                <a:moveTo>
                  <a:pt x="4103" y="1623"/>
                </a:moveTo>
                <a:lnTo>
                  <a:pt x="4105" y="1623"/>
                </a:lnTo>
                <a:lnTo>
                  <a:pt x="4105" y="1623"/>
                </a:lnTo>
                <a:lnTo>
                  <a:pt x="4103" y="1621"/>
                </a:lnTo>
                <a:lnTo>
                  <a:pt x="4103" y="1621"/>
                </a:lnTo>
                <a:lnTo>
                  <a:pt x="4103" y="1623"/>
                </a:lnTo>
                <a:lnTo>
                  <a:pt x="4103" y="1623"/>
                </a:lnTo>
                <a:lnTo>
                  <a:pt x="4103" y="1623"/>
                </a:lnTo>
                <a:close/>
                <a:moveTo>
                  <a:pt x="4100" y="1617"/>
                </a:moveTo>
                <a:lnTo>
                  <a:pt x="4096" y="1614"/>
                </a:lnTo>
                <a:lnTo>
                  <a:pt x="4096" y="1614"/>
                </a:lnTo>
                <a:lnTo>
                  <a:pt x="4096" y="1617"/>
                </a:lnTo>
                <a:lnTo>
                  <a:pt x="4096" y="1617"/>
                </a:lnTo>
                <a:lnTo>
                  <a:pt x="4096" y="1617"/>
                </a:lnTo>
                <a:lnTo>
                  <a:pt x="4098" y="1617"/>
                </a:lnTo>
                <a:lnTo>
                  <a:pt x="4098" y="1619"/>
                </a:lnTo>
                <a:lnTo>
                  <a:pt x="4100" y="1619"/>
                </a:lnTo>
                <a:lnTo>
                  <a:pt x="4100" y="1619"/>
                </a:lnTo>
                <a:lnTo>
                  <a:pt x="4103" y="1619"/>
                </a:lnTo>
                <a:lnTo>
                  <a:pt x="4103" y="1619"/>
                </a:lnTo>
                <a:lnTo>
                  <a:pt x="4100" y="1617"/>
                </a:lnTo>
                <a:lnTo>
                  <a:pt x="4100" y="1617"/>
                </a:lnTo>
                <a:close/>
                <a:moveTo>
                  <a:pt x="4092" y="1610"/>
                </a:moveTo>
                <a:lnTo>
                  <a:pt x="4086" y="1608"/>
                </a:lnTo>
                <a:lnTo>
                  <a:pt x="4086" y="1608"/>
                </a:lnTo>
                <a:lnTo>
                  <a:pt x="4086" y="1608"/>
                </a:lnTo>
                <a:lnTo>
                  <a:pt x="4086" y="1608"/>
                </a:lnTo>
                <a:lnTo>
                  <a:pt x="4086" y="1610"/>
                </a:lnTo>
                <a:lnTo>
                  <a:pt x="4088" y="1610"/>
                </a:lnTo>
                <a:lnTo>
                  <a:pt x="4090" y="1610"/>
                </a:lnTo>
                <a:lnTo>
                  <a:pt x="4090" y="1610"/>
                </a:lnTo>
                <a:lnTo>
                  <a:pt x="4092" y="1612"/>
                </a:lnTo>
                <a:lnTo>
                  <a:pt x="4092" y="1612"/>
                </a:lnTo>
                <a:lnTo>
                  <a:pt x="4092" y="1610"/>
                </a:lnTo>
                <a:lnTo>
                  <a:pt x="4092" y="1610"/>
                </a:lnTo>
                <a:close/>
                <a:moveTo>
                  <a:pt x="4094" y="1614"/>
                </a:moveTo>
                <a:lnTo>
                  <a:pt x="4092" y="1617"/>
                </a:lnTo>
                <a:lnTo>
                  <a:pt x="4092" y="1617"/>
                </a:lnTo>
                <a:lnTo>
                  <a:pt x="4092" y="1617"/>
                </a:lnTo>
                <a:lnTo>
                  <a:pt x="4092" y="1619"/>
                </a:lnTo>
                <a:lnTo>
                  <a:pt x="4092" y="1619"/>
                </a:lnTo>
                <a:lnTo>
                  <a:pt x="4094" y="1619"/>
                </a:lnTo>
                <a:lnTo>
                  <a:pt x="4096" y="1621"/>
                </a:lnTo>
                <a:lnTo>
                  <a:pt x="4096" y="1621"/>
                </a:lnTo>
                <a:lnTo>
                  <a:pt x="4098" y="1621"/>
                </a:lnTo>
                <a:lnTo>
                  <a:pt x="4100" y="1621"/>
                </a:lnTo>
                <a:lnTo>
                  <a:pt x="4100" y="1621"/>
                </a:lnTo>
                <a:lnTo>
                  <a:pt x="4100" y="1619"/>
                </a:lnTo>
                <a:lnTo>
                  <a:pt x="4098" y="1619"/>
                </a:lnTo>
                <a:lnTo>
                  <a:pt x="4096" y="1617"/>
                </a:lnTo>
                <a:lnTo>
                  <a:pt x="4096" y="1617"/>
                </a:lnTo>
                <a:lnTo>
                  <a:pt x="4094" y="1617"/>
                </a:lnTo>
                <a:lnTo>
                  <a:pt x="4094" y="1614"/>
                </a:lnTo>
                <a:close/>
                <a:moveTo>
                  <a:pt x="4115" y="1619"/>
                </a:moveTo>
                <a:lnTo>
                  <a:pt x="4115" y="1619"/>
                </a:lnTo>
                <a:lnTo>
                  <a:pt x="4115" y="1619"/>
                </a:lnTo>
                <a:lnTo>
                  <a:pt x="4117" y="1619"/>
                </a:lnTo>
                <a:lnTo>
                  <a:pt x="4117" y="1619"/>
                </a:lnTo>
                <a:lnTo>
                  <a:pt x="4117" y="1619"/>
                </a:lnTo>
                <a:lnTo>
                  <a:pt x="4117" y="1619"/>
                </a:lnTo>
                <a:lnTo>
                  <a:pt x="4115" y="1617"/>
                </a:lnTo>
                <a:lnTo>
                  <a:pt x="4115" y="1619"/>
                </a:lnTo>
                <a:close/>
                <a:moveTo>
                  <a:pt x="4375" y="1426"/>
                </a:moveTo>
                <a:lnTo>
                  <a:pt x="4377" y="1428"/>
                </a:lnTo>
                <a:lnTo>
                  <a:pt x="4377" y="1428"/>
                </a:lnTo>
                <a:lnTo>
                  <a:pt x="4375" y="1426"/>
                </a:lnTo>
                <a:lnTo>
                  <a:pt x="4375" y="1426"/>
                </a:lnTo>
                <a:lnTo>
                  <a:pt x="4375" y="1426"/>
                </a:lnTo>
                <a:lnTo>
                  <a:pt x="4375" y="1426"/>
                </a:lnTo>
                <a:close/>
                <a:moveTo>
                  <a:pt x="4436" y="1134"/>
                </a:moveTo>
                <a:lnTo>
                  <a:pt x="4436" y="1134"/>
                </a:lnTo>
                <a:lnTo>
                  <a:pt x="4436" y="1134"/>
                </a:lnTo>
                <a:lnTo>
                  <a:pt x="4436" y="1136"/>
                </a:lnTo>
                <a:lnTo>
                  <a:pt x="4436" y="1136"/>
                </a:lnTo>
                <a:lnTo>
                  <a:pt x="4438" y="1136"/>
                </a:lnTo>
                <a:lnTo>
                  <a:pt x="4438" y="1136"/>
                </a:lnTo>
                <a:lnTo>
                  <a:pt x="4442" y="1136"/>
                </a:lnTo>
                <a:lnTo>
                  <a:pt x="4444" y="1134"/>
                </a:lnTo>
                <a:lnTo>
                  <a:pt x="4446" y="1134"/>
                </a:lnTo>
                <a:lnTo>
                  <a:pt x="4446" y="1134"/>
                </a:lnTo>
                <a:lnTo>
                  <a:pt x="4446" y="1132"/>
                </a:lnTo>
                <a:lnTo>
                  <a:pt x="4446" y="1132"/>
                </a:lnTo>
                <a:lnTo>
                  <a:pt x="4444" y="1130"/>
                </a:lnTo>
                <a:lnTo>
                  <a:pt x="4444" y="1130"/>
                </a:lnTo>
                <a:lnTo>
                  <a:pt x="4438" y="1132"/>
                </a:lnTo>
                <a:lnTo>
                  <a:pt x="4436" y="1134"/>
                </a:lnTo>
                <a:close/>
                <a:moveTo>
                  <a:pt x="4455" y="1614"/>
                </a:moveTo>
                <a:lnTo>
                  <a:pt x="4455" y="1619"/>
                </a:lnTo>
                <a:lnTo>
                  <a:pt x="4457" y="1619"/>
                </a:lnTo>
                <a:lnTo>
                  <a:pt x="4457" y="1621"/>
                </a:lnTo>
                <a:lnTo>
                  <a:pt x="4457" y="1621"/>
                </a:lnTo>
                <a:lnTo>
                  <a:pt x="4455" y="1621"/>
                </a:lnTo>
                <a:lnTo>
                  <a:pt x="4455" y="1623"/>
                </a:lnTo>
                <a:lnTo>
                  <a:pt x="4455" y="1625"/>
                </a:lnTo>
                <a:lnTo>
                  <a:pt x="4457" y="1625"/>
                </a:lnTo>
                <a:lnTo>
                  <a:pt x="4457" y="1627"/>
                </a:lnTo>
                <a:lnTo>
                  <a:pt x="4459" y="1627"/>
                </a:lnTo>
                <a:lnTo>
                  <a:pt x="4457" y="1629"/>
                </a:lnTo>
                <a:lnTo>
                  <a:pt x="4457" y="1631"/>
                </a:lnTo>
                <a:lnTo>
                  <a:pt x="4457" y="1633"/>
                </a:lnTo>
                <a:lnTo>
                  <a:pt x="4457" y="1633"/>
                </a:lnTo>
                <a:lnTo>
                  <a:pt x="4457" y="1635"/>
                </a:lnTo>
                <a:lnTo>
                  <a:pt x="4459" y="1635"/>
                </a:lnTo>
                <a:lnTo>
                  <a:pt x="4461" y="1638"/>
                </a:lnTo>
                <a:lnTo>
                  <a:pt x="4461" y="1638"/>
                </a:lnTo>
                <a:lnTo>
                  <a:pt x="4463" y="1640"/>
                </a:lnTo>
                <a:lnTo>
                  <a:pt x="4463" y="1642"/>
                </a:lnTo>
                <a:lnTo>
                  <a:pt x="4465" y="1642"/>
                </a:lnTo>
                <a:lnTo>
                  <a:pt x="4465" y="1644"/>
                </a:lnTo>
                <a:lnTo>
                  <a:pt x="4467" y="1644"/>
                </a:lnTo>
                <a:lnTo>
                  <a:pt x="4467" y="1644"/>
                </a:lnTo>
                <a:lnTo>
                  <a:pt x="4465" y="1642"/>
                </a:lnTo>
                <a:lnTo>
                  <a:pt x="4463" y="1638"/>
                </a:lnTo>
                <a:lnTo>
                  <a:pt x="4461" y="1635"/>
                </a:lnTo>
                <a:lnTo>
                  <a:pt x="4461" y="1631"/>
                </a:lnTo>
                <a:lnTo>
                  <a:pt x="4461" y="1629"/>
                </a:lnTo>
                <a:lnTo>
                  <a:pt x="4461" y="1629"/>
                </a:lnTo>
                <a:lnTo>
                  <a:pt x="4461" y="1627"/>
                </a:lnTo>
                <a:lnTo>
                  <a:pt x="4461" y="1625"/>
                </a:lnTo>
                <a:lnTo>
                  <a:pt x="4461" y="1625"/>
                </a:lnTo>
                <a:lnTo>
                  <a:pt x="4461" y="1625"/>
                </a:lnTo>
                <a:lnTo>
                  <a:pt x="4463" y="1625"/>
                </a:lnTo>
                <a:lnTo>
                  <a:pt x="4465" y="1625"/>
                </a:lnTo>
                <a:lnTo>
                  <a:pt x="4467" y="1625"/>
                </a:lnTo>
                <a:lnTo>
                  <a:pt x="4469" y="1625"/>
                </a:lnTo>
                <a:lnTo>
                  <a:pt x="4469" y="1627"/>
                </a:lnTo>
                <a:lnTo>
                  <a:pt x="4476" y="1627"/>
                </a:lnTo>
                <a:lnTo>
                  <a:pt x="4476" y="1627"/>
                </a:lnTo>
                <a:lnTo>
                  <a:pt x="4473" y="1627"/>
                </a:lnTo>
                <a:lnTo>
                  <a:pt x="4473" y="1627"/>
                </a:lnTo>
                <a:lnTo>
                  <a:pt x="4471" y="1625"/>
                </a:lnTo>
                <a:lnTo>
                  <a:pt x="4471" y="1625"/>
                </a:lnTo>
                <a:lnTo>
                  <a:pt x="4471" y="1623"/>
                </a:lnTo>
                <a:lnTo>
                  <a:pt x="4471" y="1623"/>
                </a:lnTo>
                <a:lnTo>
                  <a:pt x="4467" y="1623"/>
                </a:lnTo>
                <a:lnTo>
                  <a:pt x="4465" y="1621"/>
                </a:lnTo>
                <a:lnTo>
                  <a:pt x="4465" y="1619"/>
                </a:lnTo>
                <a:lnTo>
                  <a:pt x="4467" y="1619"/>
                </a:lnTo>
                <a:lnTo>
                  <a:pt x="4467" y="1619"/>
                </a:lnTo>
                <a:lnTo>
                  <a:pt x="4469" y="1617"/>
                </a:lnTo>
                <a:lnTo>
                  <a:pt x="4471" y="1617"/>
                </a:lnTo>
                <a:lnTo>
                  <a:pt x="4471" y="1614"/>
                </a:lnTo>
                <a:lnTo>
                  <a:pt x="4473" y="1612"/>
                </a:lnTo>
                <a:lnTo>
                  <a:pt x="4471" y="1610"/>
                </a:lnTo>
                <a:lnTo>
                  <a:pt x="4471" y="1608"/>
                </a:lnTo>
                <a:lnTo>
                  <a:pt x="4471" y="1608"/>
                </a:lnTo>
                <a:lnTo>
                  <a:pt x="4469" y="1608"/>
                </a:lnTo>
                <a:lnTo>
                  <a:pt x="4467" y="1610"/>
                </a:lnTo>
                <a:lnTo>
                  <a:pt x="4465" y="1610"/>
                </a:lnTo>
                <a:lnTo>
                  <a:pt x="4465" y="1612"/>
                </a:lnTo>
                <a:lnTo>
                  <a:pt x="4465" y="1612"/>
                </a:lnTo>
                <a:lnTo>
                  <a:pt x="4465" y="1614"/>
                </a:lnTo>
                <a:lnTo>
                  <a:pt x="4463" y="1614"/>
                </a:lnTo>
                <a:lnTo>
                  <a:pt x="4463" y="1614"/>
                </a:lnTo>
                <a:lnTo>
                  <a:pt x="4461" y="1617"/>
                </a:lnTo>
                <a:lnTo>
                  <a:pt x="4461" y="1619"/>
                </a:lnTo>
                <a:lnTo>
                  <a:pt x="4461" y="1619"/>
                </a:lnTo>
                <a:lnTo>
                  <a:pt x="4461" y="1619"/>
                </a:lnTo>
                <a:lnTo>
                  <a:pt x="4459" y="1619"/>
                </a:lnTo>
                <a:lnTo>
                  <a:pt x="4459" y="1619"/>
                </a:lnTo>
                <a:lnTo>
                  <a:pt x="4457" y="1619"/>
                </a:lnTo>
                <a:lnTo>
                  <a:pt x="4457" y="1619"/>
                </a:lnTo>
                <a:lnTo>
                  <a:pt x="4457" y="1617"/>
                </a:lnTo>
                <a:lnTo>
                  <a:pt x="4457" y="1617"/>
                </a:lnTo>
                <a:lnTo>
                  <a:pt x="4461" y="1614"/>
                </a:lnTo>
                <a:lnTo>
                  <a:pt x="4461" y="1612"/>
                </a:lnTo>
                <a:lnTo>
                  <a:pt x="4463" y="1612"/>
                </a:lnTo>
                <a:lnTo>
                  <a:pt x="4463" y="1610"/>
                </a:lnTo>
                <a:lnTo>
                  <a:pt x="4463" y="1608"/>
                </a:lnTo>
                <a:lnTo>
                  <a:pt x="4463" y="1606"/>
                </a:lnTo>
                <a:lnTo>
                  <a:pt x="4461" y="1606"/>
                </a:lnTo>
                <a:lnTo>
                  <a:pt x="4461" y="1604"/>
                </a:lnTo>
                <a:lnTo>
                  <a:pt x="4461" y="1604"/>
                </a:lnTo>
                <a:lnTo>
                  <a:pt x="4461" y="1604"/>
                </a:lnTo>
                <a:lnTo>
                  <a:pt x="4463" y="1600"/>
                </a:lnTo>
                <a:lnTo>
                  <a:pt x="4463" y="1600"/>
                </a:lnTo>
                <a:lnTo>
                  <a:pt x="4463" y="1600"/>
                </a:lnTo>
                <a:lnTo>
                  <a:pt x="4461" y="1600"/>
                </a:lnTo>
                <a:lnTo>
                  <a:pt x="4461" y="1600"/>
                </a:lnTo>
                <a:lnTo>
                  <a:pt x="4459" y="1604"/>
                </a:lnTo>
                <a:lnTo>
                  <a:pt x="4457" y="1604"/>
                </a:lnTo>
                <a:lnTo>
                  <a:pt x="4457" y="1606"/>
                </a:lnTo>
                <a:lnTo>
                  <a:pt x="4457" y="1608"/>
                </a:lnTo>
                <a:lnTo>
                  <a:pt x="4455" y="1608"/>
                </a:lnTo>
                <a:lnTo>
                  <a:pt x="4455" y="1610"/>
                </a:lnTo>
                <a:lnTo>
                  <a:pt x="4455" y="1612"/>
                </a:lnTo>
                <a:lnTo>
                  <a:pt x="4455" y="1614"/>
                </a:lnTo>
                <a:close/>
                <a:moveTo>
                  <a:pt x="4415" y="1059"/>
                </a:moveTo>
                <a:lnTo>
                  <a:pt x="4415" y="1059"/>
                </a:lnTo>
                <a:lnTo>
                  <a:pt x="4415" y="1059"/>
                </a:lnTo>
                <a:lnTo>
                  <a:pt x="4415" y="1059"/>
                </a:lnTo>
                <a:lnTo>
                  <a:pt x="4415" y="1059"/>
                </a:lnTo>
                <a:lnTo>
                  <a:pt x="4415" y="1059"/>
                </a:lnTo>
                <a:lnTo>
                  <a:pt x="4413" y="1059"/>
                </a:lnTo>
                <a:lnTo>
                  <a:pt x="4413" y="1059"/>
                </a:lnTo>
                <a:lnTo>
                  <a:pt x="4413" y="1059"/>
                </a:lnTo>
                <a:lnTo>
                  <a:pt x="4413" y="1059"/>
                </a:lnTo>
                <a:lnTo>
                  <a:pt x="4415" y="1059"/>
                </a:lnTo>
                <a:lnTo>
                  <a:pt x="4415" y="1059"/>
                </a:lnTo>
                <a:close/>
                <a:moveTo>
                  <a:pt x="4444" y="1118"/>
                </a:moveTo>
                <a:lnTo>
                  <a:pt x="4444" y="1118"/>
                </a:lnTo>
                <a:lnTo>
                  <a:pt x="4442" y="1118"/>
                </a:lnTo>
                <a:lnTo>
                  <a:pt x="4442" y="1118"/>
                </a:lnTo>
                <a:lnTo>
                  <a:pt x="4442" y="1120"/>
                </a:lnTo>
                <a:lnTo>
                  <a:pt x="4444" y="1120"/>
                </a:lnTo>
                <a:lnTo>
                  <a:pt x="4444" y="1118"/>
                </a:lnTo>
                <a:close/>
                <a:moveTo>
                  <a:pt x="4402" y="1277"/>
                </a:moveTo>
                <a:lnTo>
                  <a:pt x="4402" y="1275"/>
                </a:lnTo>
                <a:lnTo>
                  <a:pt x="4402" y="1275"/>
                </a:lnTo>
                <a:lnTo>
                  <a:pt x="4402" y="1275"/>
                </a:lnTo>
                <a:lnTo>
                  <a:pt x="4400" y="1273"/>
                </a:lnTo>
                <a:lnTo>
                  <a:pt x="4400" y="1275"/>
                </a:lnTo>
                <a:lnTo>
                  <a:pt x="4400" y="1275"/>
                </a:lnTo>
                <a:lnTo>
                  <a:pt x="4400" y="1275"/>
                </a:lnTo>
                <a:lnTo>
                  <a:pt x="4400" y="1275"/>
                </a:lnTo>
                <a:lnTo>
                  <a:pt x="4400" y="1275"/>
                </a:lnTo>
                <a:lnTo>
                  <a:pt x="4402" y="1277"/>
                </a:lnTo>
                <a:close/>
                <a:moveTo>
                  <a:pt x="4404" y="1434"/>
                </a:moveTo>
                <a:lnTo>
                  <a:pt x="4406" y="1436"/>
                </a:lnTo>
                <a:lnTo>
                  <a:pt x="4409" y="1434"/>
                </a:lnTo>
                <a:lnTo>
                  <a:pt x="4409" y="1434"/>
                </a:lnTo>
                <a:lnTo>
                  <a:pt x="4409" y="1436"/>
                </a:lnTo>
                <a:lnTo>
                  <a:pt x="4409" y="1434"/>
                </a:lnTo>
                <a:lnTo>
                  <a:pt x="4411" y="1434"/>
                </a:lnTo>
                <a:lnTo>
                  <a:pt x="4411" y="1432"/>
                </a:lnTo>
                <a:lnTo>
                  <a:pt x="4411" y="1430"/>
                </a:lnTo>
                <a:lnTo>
                  <a:pt x="4409" y="1430"/>
                </a:lnTo>
                <a:lnTo>
                  <a:pt x="4409" y="1430"/>
                </a:lnTo>
                <a:lnTo>
                  <a:pt x="4406" y="1428"/>
                </a:lnTo>
                <a:lnTo>
                  <a:pt x="4406" y="1428"/>
                </a:lnTo>
                <a:lnTo>
                  <a:pt x="4406" y="1428"/>
                </a:lnTo>
                <a:lnTo>
                  <a:pt x="4406" y="1430"/>
                </a:lnTo>
                <a:lnTo>
                  <a:pt x="4406" y="1432"/>
                </a:lnTo>
                <a:lnTo>
                  <a:pt x="4404" y="1434"/>
                </a:lnTo>
                <a:lnTo>
                  <a:pt x="4404" y="1434"/>
                </a:lnTo>
                <a:close/>
                <a:moveTo>
                  <a:pt x="4459" y="1245"/>
                </a:moveTo>
                <a:lnTo>
                  <a:pt x="4457" y="1245"/>
                </a:lnTo>
                <a:lnTo>
                  <a:pt x="4457" y="1248"/>
                </a:lnTo>
                <a:lnTo>
                  <a:pt x="4457" y="1248"/>
                </a:lnTo>
                <a:lnTo>
                  <a:pt x="4459" y="1248"/>
                </a:lnTo>
                <a:lnTo>
                  <a:pt x="4459" y="1248"/>
                </a:lnTo>
                <a:lnTo>
                  <a:pt x="4459" y="1248"/>
                </a:lnTo>
                <a:lnTo>
                  <a:pt x="4459" y="1245"/>
                </a:lnTo>
                <a:lnTo>
                  <a:pt x="4459" y="1245"/>
                </a:lnTo>
                <a:lnTo>
                  <a:pt x="4461" y="1245"/>
                </a:lnTo>
                <a:lnTo>
                  <a:pt x="4461" y="1243"/>
                </a:lnTo>
                <a:lnTo>
                  <a:pt x="4461" y="1243"/>
                </a:lnTo>
                <a:lnTo>
                  <a:pt x="4461" y="1243"/>
                </a:lnTo>
                <a:lnTo>
                  <a:pt x="4461" y="1243"/>
                </a:lnTo>
                <a:lnTo>
                  <a:pt x="4463" y="1241"/>
                </a:lnTo>
                <a:lnTo>
                  <a:pt x="4463" y="1241"/>
                </a:lnTo>
                <a:lnTo>
                  <a:pt x="4465" y="1239"/>
                </a:lnTo>
                <a:lnTo>
                  <a:pt x="4465" y="1239"/>
                </a:lnTo>
                <a:lnTo>
                  <a:pt x="4467" y="1239"/>
                </a:lnTo>
                <a:lnTo>
                  <a:pt x="4467" y="1237"/>
                </a:lnTo>
                <a:lnTo>
                  <a:pt x="4465" y="1235"/>
                </a:lnTo>
                <a:lnTo>
                  <a:pt x="4465" y="1237"/>
                </a:lnTo>
                <a:lnTo>
                  <a:pt x="4463" y="1239"/>
                </a:lnTo>
                <a:lnTo>
                  <a:pt x="4463" y="1239"/>
                </a:lnTo>
                <a:lnTo>
                  <a:pt x="4463" y="1239"/>
                </a:lnTo>
                <a:lnTo>
                  <a:pt x="4463" y="1239"/>
                </a:lnTo>
                <a:lnTo>
                  <a:pt x="4463" y="1239"/>
                </a:lnTo>
                <a:lnTo>
                  <a:pt x="4461" y="1239"/>
                </a:lnTo>
                <a:lnTo>
                  <a:pt x="4461" y="1239"/>
                </a:lnTo>
                <a:lnTo>
                  <a:pt x="4461" y="1239"/>
                </a:lnTo>
                <a:lnTo>
                  <a:pt x="4461" y="1241"/>
                </a:lnTo>
                <a:lnTo>
                  <a:pt x="4461" y="1241"/>
                </a:lnTo>
                <a:lnTo>
                  <a:pt x="4459" y="1241"/>
                </a:lnTo>
                <a:lnTo>
                  <a:pt x="4459" y="1243"/>
                </a:lnTo>
                <a:lnTo>
                  <a:pt x="4459" y="1243"/>
                </a:lnTo>
                <a:lnTo>
                  <a:pt x="4459" y="1245"/>
                </a:lnTo>
                <a:close/>
                <a:moveTo>
                  <a:pt x="4409" y="1449"/>
                </a:moveTo>
                <a:lnTo>
                  <a:pt x="4409" y="1453"/>
                </a:lnTo>
                <a:lnTo>
                  <a:pt x="4411" y="1455"/>
                </a:lnTo>
                <a:lnTo>
                  <a:pt x="4411" y="1455"/>
                </a:lnTo>
                <a:lnTo>
                  <a:pt x="4413" y="1457"/>
                </a:lnTo>
                <a:lnTo>
                  <a:pt x="4413" y="1457"/>
                </a:lnTo>
                <a:lnTo>
                  <a:pt x="4415" y="1457"/>
                </a:lnTo>
                <a:lnTo>
                  <a:pt x="4415" y="1459"/>
                </a:lnTo>
                <a:lnTo>
                  <a:pt x="4415" y="1459"/>
                </a:lnTo>
                <a:lnTo>
                  <a:pt x="4417" y="1459"/>
                </a:lnTo>
                <a:lnTo>
                  <a:pt x="4417" y="1461"/>
                </a:lnTo>
                <a:lnTo>
                  <a:pt x="4417" y="1461"/>
                </a:lnTo>
                <a:lnTo>
                  <a:pt x="4419" y="1461"/>
                </a:lnTo>
                <a:lnTo>
                  <a:pt x="4419" y="1461"/>
                </a:lnTo>
                <a:lnTo>
                  <a:pt x="4419" y="1463"/>
                </a:lnTo>
                <a:lnTo>
                  <a:pt x="4417" y="1463"/>
                </a:lnTo>
                <a:lnTo>
                  <a:pt x="4417" y="1466"/>
                </a:lnTo>
                <a:lnTo>
                  <a:pt x="4419" y="1468"/>
                </a:lnTo>
                <a:lnTo>
                  <a:pt x="4419" y="1468"/>
                </a:lnTo>
                <a:lnTo>
                  <a:pt x="4421" y="1470"/>
                </a:lnTo>
                <a:lnTo>
                  <a:pt x="4421" y="1470"/>
                </a:lnTo>
                <a:lnTo>
                  <a:pt x="4423" y="1470"/>
                </a:lnTo>
                <a:lnTo>
                  <a:pt x="4425" y="1472"/>
                </a:lnTo>
                <a:lnTo>
                  <a:pt x="4427" y="1470"/>
                </a:lnTo>
                <a:lnTo>
                  <a:pt x="4427" y="1472"/>
                </a:lnTo>
                <a:lnTo>
                  <a:pt x="4429" y="1472"/>
                </a:lnTo>
                <a:lnTo>
                  <a:pt x="4429" y="1472"/>
                </a:lnTo>
                <a:lnTo>
                  <a:pt x="4429" y="1470"/>
                </a:lnTo>
                <a:lnTo>
                  <a:pt x="4427" y="1470"/>
                </a:lnTo>
                <a:lnTo>
                  <a:pt x="4427" y="1470"/>
                </a:lnTo>
                <a:lnTo>
                  <a:pt x="4427" y="1468"/>
                </a:lnTo>
                <a:lnTo>
                  <a:pt x="4427" y="1468"/>
                </a:lnTo>
                <a:lnTo>
                  <a:pt x="4427" y="1468"/>
                </a:lnTo>
                <a:lnTo>
                  <a:pt x="4425" y="1466"/>
                </a:lnTo>
                <a:lnTo>
                  <a:pt x="4425" y="1463"/>
                </a:lnTo>
                <a:lnTo>
                  <a:pt x="4425" y="1463"/>
                </a:lnTo>
                <a:lnTo>
                  <a:pt x="4425" y="1461"/>
                </a:lnTo>
                <a:lnTo>
                  <a:pt x="4425" y="1461"/>
                </a:lnTo>
                <a:lnTo>
                  <a:pt x="4425" y="1459"/>
                </a:lnTo>
                <a:lnTo>
                  <a:pt x="4425" y="1457"/>
                </a:lnTo>
                <a:lnTo>
                  <a:pt x="4425" y="1455"/>
                </a:lnTo>
                <a:lnTo>
                  <a:pt x="4427" y="1455"/>
                </a:lnTo>
                <a:lnTo>
                  <a:pt x="4425" y="1455"/>
                </a:lnTo>
                <a:lnTo>
                  <a:pt x="4425" y="1453"/>
                </a:lnTo>
                <a:lnTo>
                  <a:pt x="4423" y="1453"/>
                </a:lnTo>
                <a:lnTo>
                  <a:pt x="4423" y="1453"/>
                </a:lnTo>
                <a:lnTo>
                  <a:pt x="4423" y="1453"/>
                </a:lnTo>
                <a:lnTo>
                  <a:pt x="4423" y="1451"/>
                </a:lnTo>
                <a:lnTo>
                  <a:pt x="4421" y="1451"/>
                </a:lnTo>
                <a:lnTo>
                  <a:pt x="4421" y="1449"/>
                </a:lnTo>
                <a:lnTo>
                  <a:pt x="4417" y="1451"/>
                </a:lnTo>
                <a:lnTo>
                  <a:pt x="4413" y="1451"/>
                </a:lnTo>
                <a:lnTo>
                  <a:pt x="4409" y="1449"/>
                </a:lnTo>
                <a:close/>
                <a:moveTo>
                  <a:pt x="4406" y="1275"/>
                </a:moveTo>
                <a:lnTo>
                  <a:pt x="4409" y="1275"/>
                </a:lnTo>
                <a:lnTo>
                  <a:pt x="4409" y="1273"/>
                </a:lnTo>
                <a:lnTo>
                  <a:pt x="4409" y="1271"/>
                </a:lnTo>
                <a:lnTo>
                  <a:pt x="4409" y="1271"/>
                </a:lnTo>
                <a:lnTo>
                  <a:pt x="4406" y="1273"/>
                </a:lnTo>
                <a:lnTo>
                  <a:pt x="4406" y="1273"/>
                </a:lnTo>
                <a:lnTo>
                  <a:pt x="4406" y="1273"/>
                </a:lnTo>
                <a:lnTo>
                  <a:pt x="4404" y="1273"/>
                </a:lnTo>
                <a:lnTo>
                  <a:pt x="4406" y="1275"/>
                </a:lnTo>
                <a:lnTo>
                  <a:pt x="4406" y="1275"/>
                </a:lnTo>
                <a:close/>
                <a:moveTo>
                  <a:pt x="4425" y="1269"/>
                </a:moveTo>
                <a:lnTo>
                  <a:pt x="4425" y="1269"/>
                </a:lnTo>
                <a:lnTo>
                  <a:pt x="4423" y="1269"/>
                </a:lnTo>
                <a:lnTo>
                  <a:pt x="4423" y="1266"/>
                </a:lnTo>
                <a:lnTo>
                  <a:pt x="4423" y="1266"/>
                </a:lnTo>
                <a:lnTo>
                  <a:pt x="4423" y="1269"/>
                </a:lnTo>
                <a:lnTo>
                  <a:pt x="4423" y="1269"/>
                </a:lnTo>
                <a:lnTo>
                  <a:pt x="4425" y="1269"/>
                </a:lnTo>
                <a:close/>
                <a:moveTo>
                  <a:pt x="4486" y="1134"/>
                </a:moveTo>
                <a:lnTo>
                  <a:pt x="4484" y="1136"/>
                </a:lnTo>
                <a:lnTo>
                  <a:pt x="4486" y="1136"/>
                </a:lnTo>
                <a:lnTo>
                  <a:pt x="4488" y="1139"/>
                </a:lnTo>
                <a:lnTo>
                  <a:pt x="4490" y="1139"/>
                </a:lnTo>
                <a:lnTo>
                  <a:pt x="4490" y="1141"/>
                </a:lnTo>
                <a:lnTo>
                  <a:pt x="4490" y="1143"/>
                </a:lnTo>
                <a:lnTo>
                  <a:pt x="4490" y="1143"/>
                </a:lnTo>
                <a:lnTo>
                  <a:pt x="4488" y="1141"/>
                </a:lnTo>
                <a:lnTo>
                  <a:pt x="4488" y="1141"/>
                </a:lnTo>
                <a:lnTo>
                  <a:pt x="4486" y="1139"/>
                </a:lnTo>
                <a:lnTo>
                  <a:pt x="4486" y="1141"/>
                </a:lnTo>
                <a:lnTo>
                  <a:pt x="4486" y="1141"/>
                </a:lnTo>
                <a:lnTo>
                  <a:pt x="4486" y="1143"/>
                </a:lnTo>
                <a:lnTo>
                  <a:pt x="4488" y="1143"/>
                </a:lnTo>
                <a:lnTo>
                  <a:pt x="4488" y="1145"/>
                </a:lnTo>
                <a:lnTo>
                  <a:pt x="4488" y="1145"/>
                </a:lnTo>
                <a:lnTo>
                  <a:pt x="4488" y="1147"/>
                </a:lnTo>
                <a:lnTo>
                  <a:pt x="4488" y="1145"/>
                </a:lnTo>
                <a:lnTo>
                  <a:pt x="4490" y="1145"/>
                </a:lnTo>
                <a:lnTo>
                  <a:pt x="4492" y="1143"/>
                </a:lnTo>
                <a:lnTo>
                  <a:pt x="4492" y="1143"/>
                </a:lnTo>
                <a:lnTo>
                  <a:pt x="4494" y="1145"/>
                </a:lnTo>
                <a:lnTo>
                  <a:pt x="4494" y="1145"/>
                </a:lnTo>
                <a:lnTo>
                  <a:pt x="4494" y="1145"/>
                </a:lnTo>
                <a:lnTo>
                  <a:pt x="4497" y="1145"/>
                </a:lnTo>
                <a:lnTo>
                  <a:pt x="4497" y="1143"/>
                </a:lnTo>
                <a:lnTo>
                  <a:pt x="4497" y="1143"/>
                </a:lnTo>
                <a:lnTo>
                  <a:pt x="4497" y="1143"/>
                </a:lnTo>
                <a:lnTo>
                  <a:pt x="4494" y="1143"/>
                </a:lnTo>
                <a:lnTo>
                  <a:pt x="4494" y="1143"/>
                </a:lnTo>
                <a:lnTo>
                  <a:pt x="4494" y="1143"/>
                </a:lnTo>
                <a:lnTo>
                  <a:pt x="4494" y="1141"/>
                </a:lnTo>
                <a:lnTo>
                  <a:pt x="4494" y="1139"/>
                </a:lnTo>
                <a:lnTo>
                  <a:pt x="4492" y="1139"/>
                </a:lnTo>
                <a:lnTo>
                  <a:pt x="4494" y="1136"/>
                </a:lnTo>
                <a:lnTo>
                  <a:pt x="4494" y="1136"/>
                </a:lnTo>
                <a:lnTo>
                  <a:pt x="4494" y="1136"/>
                </a:lnTo>
                <a:lnTo>
                  <a:pt x="4497" y="1139"/>
                </a:lnTo>
                <a:lnTo>
                  <a:pt x="4497" y="1141"/>
                </a:lnTo>
                <a:lnTo>
                  <a:pt x="4499" y="1143"/>
                </a:lnTo>
                <a:lnTo>
                  <a:pt x="4499" y="1145"/>
                </a:lnTo>
                <a:lnTo>
                  <a:pt x="4499" y="1145"/>
                </a:lnTo>
                <a:lnTo>
                  <a:pt x="4499" y="1145"/>
                </a:lnTo>
                <a:lnTo>
                  <a:pt x="4501" y="1145"/>
                </a:lnTo>
                <a:lnTo>
                  <a:pt x="4499" y="1149"/>
                </a:lnTo>
                <a:lnTo>
                  <a:pt x="4499" y="1151"/>
                </a:lnTo>
                <a:lnTo>
                  <a:pt x="4497" y="1153"/>
                </a:lnTo>
                <a:lnTo>
                  <a:pt x="4497" y="1153"/>
                </a:lnTo>
                <a:lnTo>
                  <a:pt x="4494" y="1153"/>
                </a:lnTo>
                <a:lnTo>
                  <a:pt x="4494" y="1155"/>
                </a:lnTo>
                <a:lnTo>
                  <a:pt x="4494" y="1157"/>
                </a:lnTo>
                <a:lnTo>
                  <a:pt x="4494" y="1157"/>
                </a:lnTo>
                <a:lnTo>
                  <a:pt x="4494" y="1160"/>
                </a:lnTo>
                <a:lnTo>
                  <a:pt x="4494" y="1160"/>
                </a:lnTo>
                <a:lnTo>
                  <a:pt x="4494" y="1160"/>
                </a:lnTo>
                <a:lnTo>
                  <a:pt x="4497" y="1162"/>
                </a:lnTo>
                <a:lnTo>
                  <a:pt x="4497" y="1164"/>
                </a:lnTo>
                <a:lnTo>
                  <a:pt x="4494" y="1164"/>
                </a:lnTo>
                <a:lnTo>
                  <a:pt x="4494" y="1164"/>
                </a:lnTo>
                <a:lnTo>
                  <a:pt x="4492" y="1166"/>
                </a:lnTo>
                <a:lnTo>
                  <a:pt x="4494" y="1168"/>
                </a:lnTo>
                <a:lnTo>
                  <a:pt x="4494" y="1168"/>
                </a:lnTo>
                <a:lnTo>
                  <a:pt x="4497" y="1168"/>
                </a:lnTo>
                <a:lnTo>
                  <a:pt x="4499" y="1168"/>
                </a:lnTo>
                <a:lnTo>
                  <a:pt x="4501" y="1168"/>
                </a:lnTo>
                <a:lnTo>
                  <a:pt x="4501" y="1168"/>
                </a:lnTo>
                <a:lnTo>
                  <a:pt x="4499" y="1166"/>
                </a:lnTo>
                <a:lnTo>
                  <a:pt x="4499" y="1166"/>
                </a:lnTo>
                <a:lnTo>
                  <a:pt x="4499" y="1164"/>
                </a:lnTo>
                <a:lnTo>
                  <a:pt x="4499" y="1164"/>
                </a:lnTo>
                <a:lnTo>
                  <a:pt x="4501" y="1162"/>
                </a:lnTo>
                <a:lnTo>
                  <a:pt x="4501" y="1160"/>
                </a:lnTo>
                <a:lnTo>
                  <a:pt x="4501" y="1160"/>
                </a:lnTo>
                <a:lnTo>
                  <a:pt x="4503" y="1160"/>
                </a:lnTo>
                <a:lnTo>
                  <a:pt x="4503" y="1162"/>
                </a:lnTo>
                <a:lnTo>
                  <a:pt x="4503" y="1162"/>
                </a:lnTo>
                <a:lnTo>
                  <a:pt x="4503" y="1162"/>
                </a:lnTo>
                <a:lnTo>
                  <a:pt x="4503" y="1162"/>
                </a:lnTo>
                <a:lnTo>
                  <a:pt x="4501" y="1162"/>
                </a:lnTo>
                <a:lnTo>
                  <a:pt x="4501" y="1164"/>
                </a:lnTo>
                <a:lnTo>
                  <a:pt x="4503" y="1166"/>
                </a:lnTo>
                <a:lnTo>
                  <a:pt x="4503" y="1168"/>
                </a:lnTo>
                <a:lnTo>
                  <a:pt x="4503" y="1170"/>
                </a:lnTo>
                <a:lnTo>
                  <a:pt x="4501" y="1170"/>
                </a:lnTo>
                <a:lnTo>
                  <a:pt x="4501" y="1170"/>
                </a:lnTo>
                <a:lnTo>
                  <a:pt x="4501" y="1170"/>
                </a:lnTo>
                <a:lnTo>
                  <a:pt x="4501" y="1172"/>
                </a:lnTo>
                <a:lnTo>
                  <a:pt x="4505" y="1170"/>
                </a:lnTo>
                <a:lnTo>
                  <a:pt x="4507" y="1168"/>
                </a:lnTo>
                <a:lnTo>
                  <a:pt x="4507" y="1166"/>
                </a:lnTo>
                <a:lnTo>
                  <a:pt x="4507" y="1164"/>
                </a:lnTo>
                <a:lnTo>
                  <a:pt x="4507" y="1164"/>
                </a:lnTo>
                <a:lnTo>
                  <a:pt x="4509" y="1166"/>
                </a:lnTo>
                <a:lnTo>
                  <a:pt x="4511" y="1166"/>
                </a:lnTo>
                <a:lnTo>
                  <a:pt x="4511" y="1162"/>
                </a:lnTo>
                <a:lnTo>
                  <a:pt x="4513" y="1160"/>
                </a:lnTo>
                <a:lnTo>
                  <a:pt x="4511" y="1157"/>
                </a:lnTo>
                <a:lnTo>
                  <a:pt x="4513" y="1155"/>
                </a:lnTo>
                <a:lnTo>
                  <a:pt x="4513" y="1153"/>
                </a:lnTo>
                <a:lnTo>
                  <a:pt x="4513" y="1151"/>
                </a:lnTo>
                <a:lnTo>
                  <a:pt x="4515" y="1151"/>
                </a:lnTo>
                <a:lnTo>
                  <a:pt x="4515" y="1149"/>
                </a:lnTo>
                <a:lnTo>
                  <a:pt x="4515" y="1147"/>
                </a:lnTo>
                <a:lnTo>
                  <a:pt x="4520" y="1143"/>
                </a:lnTo>
                <a:lnTo>
                  <a:pt x="4520" y="1141"/>
                </a:lnTo>
                <a:lnTo>
                  <a:pt x="4520" y="1141"/>
                </a:lnTo>
                <a:lnTo>
                  <a:pt x="4520" y="1141"/>
                </a:lnTo>
                <a:lnTo>
                  <a:pt x="4520" y="1139"/>
                </a:lnTo>
                <a:lnTo>
                  <a:pt x="4520" y="1139"/>
                </a:lnTo>
                <a:lnTo>
                  <a:pt x="4520" y="1139"/>
                </a:lnTo>
                <a:lnTo>
                  <a:pt x="4517" y="1139"/>
                </a:lnTo>
                <a:lnTo>
                  <a:pt x="4517" y="1136"/>
                </a:lnTo>
                <a:lnTo>
                  <a:pt x="4520" y="1136"/>
                </a:lnTo>
                <a:lnTo>
                  <a:pt x="4515" y="1136"/>
                </a:lnTo>
                <a:lnTo>
                  <a:pt x="4513" y="1134"/>
                </a:lnTo>
                <a:lnTo>
                  <a:pt x="4515" y="1134"/>
                </a:lnTo>
                <a:lnTo>
                  <a:pt x="4515" y="1132"/>
                </a:lnTo>
                <a:lnTo>
                  <a:pt x="4515" y="1130"/>
                </a:lnTo>
                <a:lnTo>
                  <a:pt x="4515" y="1130"/>
                </a:lnTo>
                <a:lnTo>
                  <a:pt x="4515" y="1130"/>
                </a:lnTo>
                <a:lnTo>
                  <a:pt x="4513" y="1130"/>
                </a:lnTo>
                <a:lnTo>
                  <a:pt x="4513" y="1130"/>
                </a:lnTo>
                <a:lnTo>
                  <a:pt x="4511" y="1130"/>
                </a:lnTo>
                <a:lnTo>
                  <a:pt x="4511" y="1130"/>
                </a:lnTo>
                <a:lnTo>
                  <a:pt x="4509" y="1130"/>
                </a:lnTo>
                <a:lnTo>
                  <a:pt x="4509" y="1130"/>
                </a:lnTo>
                <a:lnTo>
                  <a:pt x="4507" y="1128"/>
                </a:lnTo>
                <a:lnTo>
                  <a:pt x="4505" y="1128"/>
                </a:lnTo>
                <a:lnTo>
                  <a:pt x="4505" y="1126"/>
                </a:lnTo>
                <a:lnTo>
                  <a:pt x="4503" y="1126"/>
                </a:lnTo>
                <a:lnTo>
                  <a:pt x="4501" y="1124"/>
                </a:lnTo>
                <a:lnTo>
                  <a:pt x="4501" y="1126"/>
                </a:lnTo>
                <a:lnTo>
                  <a:pt x="4499" y="1126"/>
                </a:lnTo>
                <a:lnTo>
                  <a:pt x="4499" y="1128"/>
                </a:lnTo>
                <a:lnTo>
                  <a:pt x="4497" y="1128"/>
                </a:lnTo>
                <a:lnTo>
                  <a:pt x="4497" y="1130"/>
                </a:lnTo>
                <a:lnTo>
                  <a:pt x="4494" y="1130"/>
                </a:lnTo>
                <a:lnTo>
                  <a:pt x="4494" y="1130"/>
                </a:lnTo>
                <a:lnTo>
                  <a:pt x="4492" y="1130"/>
                </a:lnTo>
                <a:lnTo>
                  <a:pt x="4492" y="1130"/>
                </a:lnTo>
                <a:lnTo>
                  <a:pt x="4492" y="1132"/>
                </a:lnTo>
                <a:lnTo>
                  <a:pt x="4490" y="1132"/>
                </a:lnTo>
                <a:lnTo>
                  <a:pt x="4488" y="1132"/>
                </a:lnTo>
                <a:lnTo>
                  <a:pt x="4488" y="1132"/>
                </a:lnTo>
                <a:lnTo>
                  <a:pt x="4488" y="1134"/>
                </a:lnTo>
                <a:lnTo>
                  <a:pt x="4488" y="1134"/>
                </a:lnTo>
                <a:lnTo>
                  <a:pt x="4486" y="1134"/>
                </a:lnTo>
                <a:lnTo>
                  <a:pt x="4486" y="1134"/>
                </a:lnTo>
                <a:lnTo>
                  <a:pt x="4486" y="1134"/>
                </a:lnTo>
                <a:close/>
                <a:moveTo>
                  <a:pt x="4459" y="1113"/>
                </a:moveTo>
                <a:lnTo>
                  <a:pt x="4459" y="1113"/>
                </a:lnTo>
                <a:lnTo>
                  <a:pt x="4459" y="1113"/>
                </a:lnTo>
                <a:lnTo>
                  <a:pt x="4459" y="1113"/>
                </a:lnTo>
                <a:lnTo>
                  <a:pt x="4459" y="1113"/>
                </a:lnTo>
                <a:close/>
                <a:moveTo>
                  <a:pt x="4488" y="1128"/>
                </a:moveTo>
                <a:lnTo>
                  <a:pt x="4488" y="1126"/>
                </a:lnTo>
                <a:lnTo>
                  <a:pt x="4486" y="1126"/>
                </a:lnTo>
                <a:lnTo>
                  <a:pt x="4486" y="1126"/>
                </a:lnTo>
                <a:lnTo>
                  <a:pt x="4486" y="1128"/>
                </a:lnTo>
                <a:lnTo>
                  <a:pt x="4486" y="1128"/>
                </a:lnTo>
                <a:lnTo>
                  <a:pt x="4488" y="1128"/>
                </a:lnTo>
                <a:close/>
                <a:moveTo>
                  <a:pt x="4534" y="1099"/>
                </a:moveTo>
                <a:lnTo>
                  <a:pt x="4530" y="1101"/>
                </a:lnTo>
                <a:lnTo>
                  <a:pt x="4530" y="1101"/>
                </a:lnTo>
                <a:lnTo>
                  <a:pt x="4528" y="1103"/>
                </a:lnTo>
                <a:lnTo>
                  <a:pt x="4526" y="1105"/>
                </a:lnTo>
                <a:lnTo>
                  <a:pt x="4524" y="1107"/>
                </a:lnTo>
                <a:lnTo>
                  <a:pt x="4522" y="1107"/>
                </a:lnTo>
                <a:lnTo>
                  <a:pt x="4522" y="1109"/>
                </a:lnTo>
                <a:lnTo>
                  <a:pt x="4520" y="1111"/>
                </a:lnTo>
                <a:lnTo>
                  <a:pt x="4517" y="1111"/>
                </a:lnTo>
                <a:lnTo>
                  <a:pt x="4515" y="1113"/>
                </a:lnTo>
                <a:lnTo>
                  <a:pt x="4515" y="1113"/>
                </a:lnTo>
                <a:lnTo>
                  <a:pt x="4513" y="1115"/>
                </a:lnTo>
                <a:lnTo>
                  <a:pt x="4511" y="1115"/>
                </a:lnTo>
                <a:lnTo>
                  <a:pt x="4511" y="1118"/>
                </a:lnTo>
                <a:lnTo>
                  <a:pt x="4509" y="1118"/>
                </a:lnTo>
                <a:lnTo>
                  <a:pt x="4507" y="1118"/>
                </a:lnTo>
                <a:lnTo>
                  <a:pt x="4505" y="1118"/>
                </a:lnTo>
                <a:lnTo>
                  <a:pt x="4505" y="1118"/>
                </a:lnTo>
                <a:lnTo>
                  <a:pt x="4505" y="1120"/>
                </a:lnTo>
                <a:lnTo>
                  <a:pt x="4505" y="1120"/>
                </a:lnTo>
                <a:lnTo>
                  <a:pt x="4505" y="1124"/>
                </a:lnTo>
                <a:lnTo>
                  <a:pt x="4505" y="1124"/>
                </a:lnTo>
                <a:lnTo>
                  <a:pt x="4507" y="1124"/>
                </a:lnTo>
                <a:lnTo>
                  <a:pt x="4507" y="1124"/>
                </a:lnTo>
                <a:lnTo>
                  <a:pt x="4509" y="1124"/>
                </a:lnTo>
                <a:lnTo>
                  <a:pt x="4511" y="1124"/>
                </a:lnTo>
                <a:lnTo>
                  <a:pt x="4511" y="1124"/>
                </a:lnTo>
                <a:lnTo>
                  <a:pt x="4513" y="1124"/>
                </a:lnTo>
                <a:lnTo>
                  <a:pt x="4515" y="1124"/>
                </a:lnTo>
                <a:lnTo>
                  <a:pt x="4517" y="1124"/>
                </a:lnTo>
                <a:lnTo>
                  <a:pt x="4522" y="1126"/>
                </a:lnTo>
                <a:lnTo>
                  <a:pt x="4522" y="1126"/>
                </a:lnTo>
                <a:lnTo>
                  <a:pt x="4522" y="1124"/>
                </a:lnTo>
                <a:lnTo>
                  <a:pt x="4524" y="1124"/>
                </a:lnTo>
                <a:lnTo>
                  <a:pt x="4524" y="1120"/>
                </a:lnTo>
                <a:lnTo>
                  <a:pt x="4524" y="1118"/>
                </a:lnTo>
                <a:lnTo>
                  <a:pt x="4526" y="1118"/>
                </a:lnTo>
                <a:lnTo>
                  <a:pt x="4528" y="1120"/>
                </a:lnTo>
                <a:lnTo>
                  <a:pt x="4530" y="1120"/>
                </a:lnTo>
                <a:lnTo>
                  <a:pt x="4532" y="1120"/>
                </a:lnTo>
                <a:lnTo>
                  <a:pt x="4534" y="1118"/>
                </a:lnTo>
                <a:lnTo>
                  <a:pt x="4536" y="1120"/>
                </a:lnTo>
                <a:lnTo>
                  <a:pt x="4538" y="1118"/>
                </a:lnTo>
                <a:lnTo>
                  <a:pt x="4538" y="1118"/>
                </a:lnTo>
                <a:lnTo>
                  <a:pt x="4541" y="1118"/>
                </a:lnTo>
                <a:lnTo>
                  <a:pt x="4541" y="1118"/>
                </a:lnTo>
                <a:lnTo>
                  <a:pt x="4543" y="1115"/>
                </a:lnTo>
                <a:lnTo>
                  <a:pt x="4545" y="1115"/>
                </a:lnTo>
                <a:lnTo>
                  <a:pt x="4547" y="1115"/>
                </a:lnTo>
                <a:lnTo>
                  <a:pt x="4549" y="1115"/>
                </a:lnTo>
                <a:lnTo>
                  <a:pt x="4551" y="1113"/>
                </a:lnTo>
                <a:lnTo>
                  <a:pt x="4551" y="1113"/>
                </a:lnTo>
                <a:lnTo>
                  <a:pt x="4553" y="1111"/>
                </a:lnTo>
                <a:lnTo>
                  <a:pt x="4555" y="1111"/>
                </a:lnTo>
                <a:lnTo>
                  <a:pt x="4555" y="1111"/>
                </a:lnTo>
                <a:lnTo>
                  <a:pt x="4557" y="1111"/>
                </a:lnTo>
                <a:lnTo>
                  <a:pt x="4559" y="1111"/>
                </a:lnTo>
                <a:lnTo>
                  <a:pt x="4559" y="1111"/>
                </a:lnTo>
                <a:lnTo>
                  <a:pt x="4561" y="1113"/>
                </a:lnTo>
                <a:lnTo>
                  <a:pt x="4564" y="1113"/>
                </a:lnTo>
                <a:lnTo>
                  <a:pt x="4566" y="1113"/>
                </a:lnTo>
                <a:lnTo>
                  <a:pt x="4568" y="1113"/>
                </a:lnTo>
                <a:lnTo>
                  <a:pt x="4570" y="1113"/>
                </a:lnTo>
                <a:lnTo>
                  <a:pt x="4570" y="1115"/>
                </a:lnTo>
                <a:lnTo>
                  <a:pt x="4570" y="1115"/>
                </a:lnTo>
                <a:lnTo>
                  <a:pt x="4568" y="1118"/>
                </a:lnTo>
                <a:lnTo>
                  <a:pt x="4568" y="1118"/>
                </a:lnTo>
                <a:lnTo>
                  <a:pt x="4566" y="1118"/>
                </a:lnTo>
                <a:lnTo>
                  <a:pt x="4566" y="1120"/>
                </a:lnTo>
                <a:lnTo>
                  <a:pt x="4566" y="1120"/>
                </a:lnTo>
                <a:lnTo>
                  <a:pt x="4566" y="1124"/>
                </a:lnTo>
                <a:lnTo>
                  <a:pt x="4566" y="1126"/>
                </a:lnTo>
                <a:lnTo>
                  <a:pt x="4568" y="1126"/>
                </a:lnTo>
                <a:lnTo>
                  <a:pt x="4568" y="1128"/>
                </a:lnTo>
                <a:lnTo>
                  <a:pt x="4570" y="1130"/>
                </a:lnTo>
                <a:lnTo>
                  <a:pt x="4570" y="1130"/>
                </a:lnTo>
                <a:lnTo>
                  <a:pt x="4574" y="1132"/>
                </a:lnTo>
                <a:lnTo>
                  <a:pt x="4576" y="1130"/>
                </a:lnTo>
                <a:lnTo>
                  <a:pt x="4578" y="1128"/>
                </a:lnTo>
                <a:lnTo>
                  <a:pt x="4582" y="1122"/>
                </a:lnTo>
                <a:lnTo>
                  <a:pt x="4582" y="1122"/>
                </a:lnTo>
                <a:lnTo>
                  <a:pt x="4587" y="1120"/>
                </a:lnTo>
                <a:lnTo>
                  <a:pt x="4589" y="1120"/>
                </a:lnTo>
                <a:lnTo>
                  <a:pt x="4591" y="1118"/>
                </a:lnTo>
                <a:lnTo>
                  <a:pt x="4591" y="1118"/>
                </a:lnTo>
                <a:lnTo>
                  <a:pt x="4591" y="1118"/>
                </a:lnTo>
                <a:lnTo>
                  <a:pt x="4591" y="1115"/>
                </a:lnTo>
                <a:lnTo>
                  <a:pt x="4587" y="1113"/>
                </a:lnTo>
                <a:lnTo>
                  <a:pt x="4587" y="1113"/>
                </a:lnTo>
                <a:lnTo>
                  <a:pt x="4587" y="1111"/>
                </a:lnTo>
                <a:lnTo>
                  <a:pt x="4589" y="1107"/>
                </a:lnTo>
                <a:lnTo>
                  <a:pt x="4589" y="1107"/>
                </a:lnTo>
                <a:lnTo>
                  <a:pt x="4589" y="1107"/>
                </a:lnTo>
                <a:lnTo>
                  <a:pt x="4591" y="1107"/>
                </a:lnTo>
                <a:lnTo>
                  <a:pt x="4591" y="1107"/>
                </a:lnTo>
                <a:lnTo>
                  <a:pt x="4591" y="1107"/>
                </a:lnTo>
                <a:lnTo>
                  <a:pt x="4591" y="1109"/>
                </a:lnTo>
                <a:lnTo>
                  <a:pt x="4591" y="1111"/>
                </a:lnTo>
                <a:lnTo>
                  <a:pt x="4591" y="1111"/>
                </a:lnTo>
                <a:lnTo>
                  <a:pt x="4591" y="1111"/>
                </a:lnTo>
                <a:lnTo>
                  <a:pt x="4591" y="1111"/>
                </a:lnTo>
                <a:lnTo>
                  <a:pt x="4591" y="1111"/>
                </a:lnTo>
                <a:lnTo>
                  <a:pt x="4593" y="1109"/>
                </a:lnTo>
                <a:lnTo>
                  <a:pt x="4593" y="1111"/>
                </a:lnTo>
                <a:lnTo>
                  <a:pt x="4593" y="1111"/>
                </a:lnTo>
                <a:lnTo>
                  <a:pt x="4593" y="1111"/>
                </a:lnTo>
                <a:lnTo>
                  <a:pt x="4595" y="1111"/>
                </a:lnTo>
                <a:lnTo>
                  <a:pt x="4597" y="1111"/>
                </a:lnTo>
                <a:lnTo>
                  <a:pt x="4597" y="1111"/>
                </a:lnTo>
                <a:lnTo>
                  <a:pt x="4597" y="1111"/>
                </a:lnTo>
                <a:lnTo>
                  <a:pt x="4593" y="1113"/>
                </a:lnTo>
                <a:lnTo>
                  <a:pt x="4593" y="1113"/>
                </a:lnTo>
                <a:lnTo>
                  <a:pt x="4597" y="1113"/>
                </a:lnTo>
                <a:lnTo>
                  <a:pt x="4601" y="1113"/>
                </a:lnTo>
                <a:lnTo>
                  <a:pt x="4603" y="1113"/>
                </a:lnTo>
                <a:lnTo>
                  <a:pt x="4605" y="1113"/>
                </a:lnTo>
                <a:lnTo>
                  <a:pt x="4608" y="1113"/>
                </a:lnTo>
                <a:lnTo>
                  <a:pt x="4610" y="1113"/>
                </a:lnTo>
                <a:lnTo>
                  <a:pt x="4610" y="1111"/>
                </a:lnTo>
                <a:lnTo>
                  <a:pt x="4612" y="1109"/>
                </a:lnTo>
                <a:lnTo>
                  <a:pt x="4614" y="1109"/>
                </a:lnTo>
                <a:lnTo>
                  <a:pt x="4614" y="1107"/>
                </a:lnTo>
                <a:lnTo>
                  <a:pt x="4614" y="1107"/>
                </a:lnTo>
                <a:lnTo>
                  <a:pt x="4616" y="1107"/>
                </a:lnTo>
                <a:lnTo>
                  <a:pt x="4618" y="1105"/>
                </a:lnTo>
                <a:lnTo>
                  <a:pt x="4618" y="1105"/>
                </a:lnTo>
                <a:lnTo>
                  <a:pt x="4620" y="1107"/>
                </a:lnTo>
                <a:lnTo>
                  <a:pt x="4618" y="1107"/>
                </a:lnTo>
                <a:lnTo>
                  <a:pt x="4618" y="1109"/>
                </a:lnTo>
                <a:lnTo>
                  <a:pt x="4618" y="1113"/>
                </a:lnTo>
                <a:lnTo>
                  <a:pt x="4618" y="1113"/>
                </a:lnTo>
                <a:lnTo>
                  <a:pt x="4618" y="1113"/>
                </a:lnTo>
                <a:lnTo>
                  <a:pt x="4620" y="1113"/>
                </a:lnTo>
                <a:lnTo>
                  <a:pt x="4620" y="1113"/>
                </a:lnTo>
                <a:lnTo>
                  <a:pt x="4622" y="1111"/>
                </a:lnTo>
                <a:lnTo>
                  <a:pt x="4622" y="1109"/>
                </a:lnTo>
                <a:lnTo>
                  <a:pt x="4622" y="1109"/>
                </a:lnTo>
                <a:lnTo>
                  <a:pt x="4622" y="1105"/>
                </a:lnTo>
                <a:lnTo>
                  <a:pt x="4624" y="1105"/>
                </a:lnTo>
                <a:lnTo>
                  <a:pt x="4624" y="1105"/>
                </a:lnTo>
                <a:lnTo>
                  <a:pt x="4624" y="1103"/>
                </a:lnTo>
                <a:lnTo>
                  <a:pt x="4626" y="1103"/>
                </a:lnTo>
                <a:lnTo>
                  <a:pt x="4629" y="1103"/>
                </a:lnTo>
                <a:lnTo>
                  <a:pt x="4631" y="1103"/>
                </a:lnTo>
                <a:lnTo>
                  <a:pt x="4631" y="1105"/>
                </a:lnTo>
                <a:lnTo>
                  <a:pt x="4631" y="1105"/>
                </a:lnTo>
                <a:lnTo>
                  <a:pt x="4633" y="1103"/>
                </a:lnTo>
                <a:lnTo>
                  <a:pt x="4633" y="1103"/>
                </a:lnTo>
                <a:lnTo>
                  <a:pt x="4631" y="1103"/>
                </a:lnTo>
                <a:lnTo>
                  <a:pt x="4631" y="1103"/>
                </a:lnTo>
                <a:lnTo>
                  <a:pt x="4631" y="1101"/>
                </a:lnTo>
                <a:lnTo>
                  <a:pt x="4633" y="1099"/>
                </a:lnTo>
                <a:lnTo>
                  <a:pt x="4633" y="1099"/>
                </a:lnTo>
                <a:lnTo>
                  <a:pt x="4633" y="1099"/>
                </a:lnTo>
                <a:lnTo>
                  <a:pt x="4633" y="1097"/>
                </a:lnTo>
                <a:lnTo>
                  <a:pt x="4633" y="1097"/>
                </a:lnTo>
                <a:lnTo>
                  <a:pt x="4635" y="1097"/>
                </a:lnTo>
                <a:lnTo>
                  <a:pt x="4635" y="1097"/>
                </a:lnTo>
                <a:lnTo>
                  <a:pt x="4637" y="1097"/>
                </a:lnTo>
                <a:lnTo>
                  <a:pt x="4637" y="1099"/>
                </a:lnTo>
                <a:lnTo>
                  <a:pt x="4637" y="1099"/>
                </a:lnTo>
                <a:lnTo>
                  <a:pt x="4637" y="1099"/>
                </a:lnTo>
                <a:lnTo>
                  <a:pt x="4635" y="1101"/>
                </a:lnTo>
                <a:lnTo>
                  <a:pt x="4635" y="1101"/>
                </a:lnTo>
                <a:lnTo>
                  <a:pt x="4633" y="1103"/>
                </a:lnTo>
                <a:lnTo>
                  <a:pt x="4633" y="1103"/>
                </a:lnTo>
                <a:lnTo>
                  <a:pt x="4633" y="1107"/>
                </a:lnTo>
                <a:lnTo>
                  <a:pt x="4633" y="1107"/>
                </a:lnTo>
                <a:lnTo>
                  <a:pt x="4633" y="1109"/>
                </a:lnTo>
                <a:lnTo>
                  <a:pt x="4633" y="1109"/>
                </a:lnTo>
                <a:lnTo>
                  <a:pt x="4635" y="1109"/>
                </a:lnTo>
                <a:lnTo>
                  <a:pt x="4635" y="1109"/>
                </a:lnTo>
                <a:lnTo>
                  <a:pt x="4637" y="1107"/>
                </a:lnTo>
                <a:lnTo>
                  <a:pt x="4639" y="1105"/>
                </a:lnTo>
                <a:lnTo>
                  <a:pt x="4641" y="1105"/>
                </a:lnTo>
                <a:lnTo>
                  <a:pt x="4641" y="1105"/>
                </a:lnTo>
                <a:lnTo>
                  <a:pt x="4641" y="1103"/>
                </a:lnTo>
                <a:lnTo>
                  <a:pt x="4641" y="1103"/>
                </a:lnTo>
                <a:lnTo>
                  <a:pt x="4641" y="1101"/>
                </a:lnTo>
                <a:lnTo>
                  <a:pt x="4643" y="1099"/>
                </a:lnTo>
                <a:lnTo>
                  <a:pt x="4645" y="1097"/>
                </a:lnTo>
                <a:lnTo>
                  <a:pt x="4645" y="1097"/>
                </a:lnTo>
                <a:lnTo>
                  <a:pt x="4649" y="1097"/>
                </a:lnTo>
                <a:lnTo>
                  <a:pt x="4647" y="1095"/>
                </a:lnTo>
                <a:lnTo>
                  <a:pt x="4647" y="1095"/>
                </a:lnTo>
                <a:lnTo>
                  <a:pt x="4645" y="1090"/>
                </a:lnTo>
                <a:lnTo>
                  <a:pt x="4645" y="1088"/>
                </a:lnTo>
                <a:lnTo>
                  <a:pt x="4643" y="1088"/>
                </a:lnTo>
                <a:lnTo>
                  <a:pt x="4645" y="1086"/>
                </a:lnTo>
                <a:lnTo>
                  <a:pt x="4645" y="1084"/>
                </a:lnTo>
                <a:lnTo>
                  <a:pt x="4645" y="1084"/>
                </a:lnTo>
                <a:lnTo>
                  <a:pt x="4645" y="1082"/>
                </a:lnTo>
                <a:lnTo>
                  <a:pt x="4647" y="1080"/>
                </a:lnTo>
                <a:lnTo>
                  <a:pt x="4647" y="1078"/>
                </a:lnTo>
                <a:lnTo>
                  <a:pt x="4647" y="1076"/>
                </a:lnTo>
                <a:lnTo>
                  <a:pt x="4649" y="1076"/>
                </a:lnTo>
                <a:lnTo>
                  <a:pt x="4649" y="1076"/>
                </a:lnTo>
                <a:lnTo>
                  <a:pt x="4649" y="1074"/>
                </a:lnTo>
                <a:lnTo>
                  <a:pt x="4652" y="1067"/>
                </a:lnTo>
                <a:lnTo>
                  <a:pt x="4649" y="1063"/>
                </a:lnTo>
                <a:lnTo>
                  <a:pt x="4649" y="1061"/>
                </a:lnTo>
                <a:lnTo>
                  <a:pt x="4649" y="1059"/>
                </a:lnTo>
                <a:lnTo>
                  <a:pt x="4649" y="1057"/>
                </a:lnTo>
                <a:lnTo>
                  <a:pt x="4649" y="1055"/>
                </a:lnTo>
                <a:lnTo>
                  <a:pt x="4652" y="1053"/>
                </a:lnTo>
                <a:lnTo>
                  <a:pt x="4652" y="1053"/>
                </a:lnTo>
                <a:lnTo>
                  <a:pt x="4654" y="1053"/>
                </a:lnTo>
                <a:lnTo>
                  <a:pt x="4656" y="1053"/>
                </a:lnTo>
                <a:lnTo>
                  <a:pt x="4658" y="1050"/>
                </a:lnTo>
                <a:lnTo>
                  <a:pt x="4658" y="1050"/>
                </a:lnTo>
                <a:lnTo>
                  <a:pt x="4658" y="1048"/>
                </a:lnTo>
                <a:lnTo>
                  <a:pt x="4658" y="1046"/>
                </a:lnTo>
                <a:lnTo>
                  <a:pt x="4658" y="1044"/>
                </a:lnTo>
                <a:lnTo>
                  <a:pt x="4660" y="1044"/>
                </a:lnTo>
                <a:lnTo>
                  <a:pt x="4660" y="1042"/>
                </a:lnTo>
                <a:lnTo>
                  <a:pt x="4660" y="1042"/>
                </a:lnTo>
                <a:lnTo>
                  <a:pt x="4660" y="1042"/>
                </a:lnTo>
                <a:lnTo>
                  <a:pt x="4662" y="1042"/>
                </a:lnTo>
                <a:lnTo>
                  <a:pt x="4662" y="1042"/>
                </a:lnTo>
                <a:lnTo>
                  <a:pt x="4662" y="1040"/>
                </a:lnTo>
                <a:lnTo>
                  <a:pt x="4662" y="1040"/>
                </a:lnTo>
                <a:lnTo>
                  <a:pt x="4664" y="1040"/>
                </a:lnTo>
                <a:lnTo>
                  <a:pt x="4664" y="1038"/>
                </a:lnTo>
                <a:lnTo>
                  <a:pt x="4664" y="1034"/>
                </a:lnTo>
                <a:lnTo>
                  <a:pt x="4664" y="1032"/>
                </a:lnTo>
                <a:lnTo>
                  <a:pt x="4664" y="1030"/>
                </a:lnTo>
                <a:lnTo>
                  <a:pt x="4664" y="1030"/>
                </a:lnTo>
                <a:lnTo>
                  <a:pt x="4664" y="1027"/>
                </a:lnTo>
                <a:lnTo>
                  <a:pt x="4664" y="1027"/>
                </a:lnTo>
                <a:lnTo>
                  <a:pt x="4664" y="1025"/>
                </a:lnTo>
                <a:lnTo>
                  <a:pt x="4664" y="1023"/>
                </a:lnTo>
                <a:lnTo>
                  <a:pt x="4662" y="1019"/>
                </a:lnTo>
                <a:lnTo>
                  <a:pt x="4660" y="1017"/>
                </a:lnTo>
                <a:lnTo>
                  <a:pt x="4658" y="1015"/>
                </a:lnTo>
                <a:lnTo>
                  <a:pt x="4658" y="1015"/>
                </a:lnTo>
                <a:lnTo>
                  <a:pt x="4656" y="1013"/>
                </a:lnTo>
                <a:lnTo>
                  <a:pt x="4656" y="1011"/>
                </a:lnTo>
                <a:lnTo>
                  <a:pt x="4656" y="1006"/>
                </a:lnTo>
                <a:lnTo>
                  <a:pt x="4656" y="1002"/>
                </a:lnTo>
                <a:lnTo>
                  <a:pt x="4658" y="1000"/>
                </a:lnTo>
                <a:lnTo>
                  <a:pt x="4654" y="1002"/>
                </a:lnTo>
                <a:lnTo>
                  <a:pt x="4654" y="1000"/>
                </a:lnTo>
                <a:lnTo>
                  <a:pt x="4652" y="1000"/>
                </a:lnTo>
                <a:lnTo>
                  <a:pt x="4652" y="1000"/>
                </a:lnTo>
                <a:lnTo>
                  <a:pt x="4649" y="998"/>
                </a:lnTo>
                <a:lnTo>
                  <a:pt x="4649" y="1000"/>
                </a:lnTo>
                <a:lnTo>
                  <a:pt x="4647" y="1000"/>
                </a:lnTo>
                <a:lnTo>
                  <a:pt x="4647" y="1002"/>
                </a:lnTo>
                <a:lnTo>
                  <a:pt x="4647" y="1004"/>
                </a:lnTo>
                <a:lnTo>
                  <a:pt x="4652" y="1004"/>
                </a:lnTo>
                <a:lnTo>
                  <a:pt x="4652" y="1004"/>
                </a:lnTo>
                <a:lnTo>
                  <a:pt x="4654" y="1004"/>
                </a:lnTo>
                <a:lnTo>
                  <a:pt x="4654" y="1004"/>
                </a:lnTo>
                <a:lnTo>
                  <a:pt x="4654" y="1004"/>
                </a:lnTo>
                <a:lnTo>
                  <a:pt x="4654" y="1006"/>
                </a:lnTo>
                <a:lnTo>
                  <a:pt x="4654" y="1009"/>
                </a:lnTo>
                <a:lnTo>
                  <a:pt x="4654" y="1009"/>
                </a:lnTo>
                <a:lnTo>
                  <a:pt x="4652" y="1009"/>
                </a:lnTo>
                <a:lnTo>
                  <a:pt x="4649" y="1009"/>
                </a:lnTo>
                <a:lnTo>
                  <a:pt x="4649" y="1009"/>
                </a:lnTo>
                <a:lnTo>
                  <a:pt x="4647" y="1011"/>
                </a:lnTo>
                <a:lnTo>
                  <a:pt x="4647" y="1011"/>
                </a:lnTo>
                <a:lnTo>
                  <a:pt x="4647" y="1011"/>
                </a:lnTo>
                <a:lnTo>
                  <a:pt x="4645" y="1011"/>
                </a:lnTo>
                <a:lnTo>
                  <a:pt x="4645" y="1009"/>
                </a:lnTo>
                <a:lnTo>
                  <a:pt x="4645" y="1004"/>
                </a:lnTo>
                <a:lnTo>
                  <a:pt x="4645" y="1004"/>
                </a:lnTo>
                <a:lnTo>
                  <a:pt x="4643" y="1004"/>
                </a:lnTo>
                <a:lnTo>
                  <a:pt x="4643" y="1004"/>
                </a:lnTo>
                <a:lnTo>
                  <a:pt x="4643" y="1004"/>
                </a:lnTo>
                <a:lnTo>
                  <a:pt x="4641" y="1004"/>
                </a:lnTo>
                <a:lnTo>
                  <a:pt x="4641" y="1004"/>
                </a:lnTo>
                <a:lnTo>
                  <a:pt x="4641" y="1004"/>
                </a:lnTo>
                <a:lnTo>
                  <a:pt x="4641" y="1006"/>
                </a:lnTo>
                <a:lnTo>
                  <a:pt x="4641" y="1009"/>
                </a:lnTo>
                <a:lnTo>
                  <a:pt x="4639" y="1011"/>
                </a:lnTo>
                <a:lnTo>
                  <a:pt x="4639" y="1011"/>
                </a:lnTo>
                <a:lnTo>
                  <a:pt x="4639" y="1011"/>
                </a:lnTo>
                <a:lnTo>
                  <a:pt x="4639" y="1013"/>
                </a:lnTo>
                <a:lnTo>
                  <a:pt x="4637" y="1013"/>
                </a:lnTo>
                <a:lnTo>
                  <a:pt x="4637" y="1013"/>
                </a:lnTo>
                <a:lnTo>
                  <a:pt x="4635" y="1013"/>
                </a:lnTo>
                <a:lnTo>
                  <a:pt x="4635" y="1015"/>
                </a:lnTo>
                <a:lnTo>
                  <a:pt x="4635" y="1015"/>
                </a:lnTo>
                <a:lnTo>
                  <a:pt x="4635" y="1017"/>
                </a:lnTo>
                <a:lnTo>
                  <a:pt x="4637" y="1019"/>
                </a:lnTo>
                <a:lnTo>
                  <a:pt x="4637" y="1021"/>
                </a:lnTo>
                <a:lnTo>
                  <a:pt x="4635" y="1023"/>
                </a:lnTo>
                <a:lnTo>
                  <a:pt x="4635" y="1023"/>
                </a:lnTo>
                <a:lnTo>
                  <a:pt x="4635" y="1025"/>
                </a:lnTo>
                <a:lnTo>
                  <a:pt x="4633" y="1025"/>
                </a:lnTo>
                <a:lnTo>
                  <a:pt x="4633" y="1025"/>
                </a:lnTo>
                <a:lnTo>
                  <a:pt x="4633" y="1025"/>
                </a:lnTo>
                <a:lnTo>
                  <a:pt x="4633" y="1027"/>
                </a:lnTo>
                <a:lnTo>
                  <a:pt x="4635" y="1027"/>
                </a:lnTo>
                <a:lnTo>
                  <a:pt x="4635" y="1027"/>
                </a:lnTo>
                <a:lnTo>
                  <a:pt x="4635" y="1027"/>
                </a:lnTo>
                <a:lnTo>
                  <a:pt x="4637" y="1030"/>
                </a:lnTo>
                <a:lnTo>
                  <a:pt x="4637" y="1032"/>
                </a:lnTo>
                <a:lnTo>
                  <a:pt x="4637" y="1034"/>
                </a:lnTo>
                <a:lnTo>
                  <a:pt x="4637" y="1034"/>
                </a:lnTo>
                <a:lnTo>
                  <a:pt x="4637" y="1036"/>
                </a:lnTo>
                <a:lnTo>
                  <a:pt x="4635" y="1036"/>
                </a:lnTo>
                <a:lnTo>
                  <a:pt x="4635" y="1036"/>
                </a:lnTo>
                <a:lnTo>
                  <a:pt x="4635" y="1038"/>
                </a:lnTo>
                <a:lnTo>
                  <a:pt x="4635" y="1040"/>
                </a:lnTo>
                <a:lnTo>
                  <a:pt x="4633" y="1044"/>
                </a:lnTo>
                <a:lnTo>
                  <a:pt x="4633" y="1044"/>
                </a:lnTo>
                <a:lnTo>
                  <a:pt x="4631" y="1046"/>
                </a:lnTo>
                <a:lnTo>
                  <a:pt x="4631" y="1048"/>
                </a:lnTo>
                <a:lnTo>
                  <a:pt x="4629" y="1050"/>
                </a:lnTo>
                <a:lnTo>
                  <a:pt x="4629" y="1050"/>
                </a:lnTo>
                <a:lnTo>
                  <a:pt x="4629" y="1055"/>
                </a:lnTo>
                <a:lnTo>
                  <a:pt x="4626" y="1057"/>
                </a:lnTo>
                <a:lnTo>
                  <a:pt x="4626" y="1057"/>
                </a:lnTo>
                <a:lnTo>
                  <a:pt x="4624" y="1059"/>
                </a:lnTo>
                <a:lnTo>
                  <a:pt x="4620" y="1061"/>
                </a:lnTo>
                <a:lnTo>
                  <a:pt x="4618" y="1061"/>
                </a:lnTo>
                <a:lnTo>
                  <a:pt x="4618" y="1063"/>
                </a:lnTo>
                <a:lnTo>
                  <a:pt x="4618" y="1065"/>
                </a:lnTo>
                <a:lnTo>
                  <a:pt x="4616" y="1067"/>
                </a:lnTo>
                <a:lnTo>
                  <a:pt x="4614" y="1067"/>
                </a:lnTo>
                <a:lnTo>
                  <a:pt x="4612" y="1071"/>
                </a:lnTo>
                <a:lnTo>
                  <a:pt x="4610" y="1071"/>
                </a:lnTo>
                <a:lnTo>
                  <a:pt x="4608" y="1071"/>
                </a:lnTo>
                <a:lnTo>
                  <a:pt x="4605" y="1074"/>
                </a:lnTo>
                <a:lnTo>
                  <a:pt x="4599" y="1076"/>
                </a:lnTo>
                <a:lnTo>
                  <a:pt x="4599" y="1076"/>
                </a:lnTo>
                <a:lnTo>
                  <a:pt x="4597" y="1078"/>
                </a:lnTo>
                <a:lnTo>
                  <a:pt x="4597" y="1078"/>
                </a:lnTo>
                <a:lnTo>
                  <a:pt x="4595" y="1078"/>
                </a:lnTo>
                <a:lnTo>
                  <a:pt x="4595" y="1078"/>
                </a:lnTo>
                <a:lnTo>
                  <a:pt x="4593" y="1078"/>
                </a:lnTo>
                <a:lnTo>
                  <a:pt x="4593" y="1076"/>
                </a:lnTo>
                <a:lnTo>
                  <a:pt x="4593" y="1076"/>
                </a:lnTo>
                <a:lnTo>
                  <a:pt x="4593" y="1074"/>
                </a:lnTo>
                <a:lnTo>
                  <a:pt x="4591" y="1074"/>
                </a:lnTo>
                <a:lnTo>
                  <a:pt x="4591" y="1071"/>
                </a:lnTo>
                <a:lnTo>
                  <a:pt x="4593" y="1071"/>
                </a:lnTo>
                <a:lnTo>
                  <a:pt x="4593" y="1071"/>
                </a:lnTo>
                <a:lnTo>
                  <a:pt x="4595" y="1069"/>
                </a:lnTo>
                <a:lnTo>
                  <a:pt x="4597" y="1067"/>
                </a:lnTo>
                <a:lnTo>
                  <a:pt x="4597" y="1067"/>
                </a:lnTo>
                <a:lnTo>
                  <a:pt x="4597" y="1065"/>
                </a:lnTo>
                <a:lnTo>
                  <a:pt x="4595" y="1067"/>
                </a:lnTo>
                <a:lnTo>
                  <a:pt x="4593" y="1067"/>
                </a:lnTo>
                <a:lnTo>
                  <a:pt x="4591" y="1069"/>
                </a:lnTo>
                <a:lnTo>
                  <a:pt x="4589" y="1071"/>
                </a:lnTo>
                <a:lnTo>
                  <a:pt x="4589" y="1076"/>
                </a:lnTo>
                <a:lnTo>
                  <a:pt x="4589" y="1080"/>
                </a:lnTo>
                <a:lnTo>
                  <a:pt x="4587" y="1082"/>
                </a:lnTo>
                <a:lnTo>
                  <a:pt x="4582" y="1086"/>
                </a:lnTo>
                <a:lnTo>
                  <a:pt x="4582" y="1086"/>
                </a:lnTo>
                <a:lnTo>
                  <a:pt x="4580" y="1088"/>
                </a:lnTo>
                <a:lnTo>
                  <a:pt x="4578" y="1088"/>
                </a:lnTo>
                <a:lnTo>
                  <a:pt x="4578" y="1090"/>
                </a:lnTo>
                <a:lnTo>
                  <a:pt x="4578" y="1092"/>
                </a:lnTo>
                <a:lnTo>
                  <a:pt x="4580" y="1095"/>
                </a:lnTo>
                <a:lnTo>
                  <a:pt x="4578" y="1097"/>
                </a:lnTo>
                <a:lnTo>
                  <a:pt x="4576" y="1097"/>
                </a:lnTo>
                <a:lnTo>
                  <a:pt x="4574" y="1099"/>
                </a:lnTo>
                <a:lnTo>
                  <a:pt x="4574" y="1099"/>
                </a:lnTo>
                <a:lnTo>
                  <a:pt x="4572" y="1099"/>
                </a:lnTo>
                <a:lnTo>
                  <a:pt x="4568" y="1099"/>
                </a:lnTo>
                <a:lnTo>
                  <a:pt x="4568" y="1099"/>
                </a:lnTo>
                <a:lnTo>
                  <a:pt x="4568" y="1099"/>
                </a:lnTo>
                <a:lnTo>
                  <a:pt x="4568" y="1097"/>
                </a:lnTo>
                <a:lnTo>
                  <a:pt x="4568" y="1097"/>
                </a:lnTo>
                <a:lnTo>
                  <a:pt x="4566" y="1095"/>
                </a:lnTo>
                <a:lnTo>
                  <a:pt x="4566" y="1095"/>
                </a:lnTo>
                <a:lnTo>
                  <a:pt x="4561" y="1097"/>
                </a:lnTo>
                <a:lnTo>
                  <a:pt x="4555" y="1097"/>
                </a:lnTo>
                <a:lnTo>
                  <a:pt x="4553" y="1099"/>
                </a:lnTo>
                <a:lnTo>
                  <a:pt x="4553" y="1099"/>
                </a:lnTo>
                <a:lnTo>
                  <a:pt x="4549" y="1099"/>
                </a:lnTo>
                <a:lnTo>
                  <a:pt x="4547" y="1099"/>
                </a:lnTo>
                <a:lnTo>
                  <a:pt x="4545" y="1099"/>
                </a:lnTo>
                <a:lnTo>
                  <a:pt x="4543" y="1099"/>
                </a:lnTo>
                <a:lnTo>
                  <a:pt x="4543" y="1099"/>
                </a:lnTo>
                <a:lnTo>
                  <a:pt x="4541" y="1101"/>
                </a:lnTo>
                <a:lnTo>
                  <a:pt x="4541" y="1101"/>
                </a:lnTo>
                <a:lnTo>
                  <a:pt x="4538" y="1099"/>
                </a:lnTo>
                <a:lnTo>
                  <a:pt x="4536" y="1099"/>
                </a:lnTo>
                <a:lnTo>
                  <a:pt x="4534" y="1099"/>
                </a:lnTo>
                <a:close/>
                <a:moveTo>
                  <a:pt x="4480" y="1216"/>
                </a:moveTo>
                <a:lnTo>
                  <a:pt x="4482" y="1216"/>
                </a:lnTo>
                <a:lnTo>
                  <a:pt x="4484" y="1216"/>
                </a:lnTo>
                <a:lnTo>
                  <a:pt x="4484" y="1214"/>
                </a:lnTo>
                <a:lnTo>
                  <a:pt x="4484" y="1214"/>
                </a:lnTo>
                <a:lnTo>
                  <a:pt x="4484" y="1214"/>
                </a:lnTo>
                <a:lnTo>
                  <a:pt x="4484" y="1212"/>
                </a:lnTo>
                <a:lnTo>
                  <a:pt x="4486" y="1212"/>
                </a:lnTo>
                <a:lnTo>
                  <a:pt x="4486" y="1212"/>
                </a:lnTo>
                <a:lnTo>
                  <a:pt x="4486" y="1212"/>
                </a:lnTo>
                <a:lnTo>
                  <a:pt x="4486" y="1210"/>
                </a:lnTo>
                <a:lnTo>
                  <a:pt x="4486" y="1212"/>
                </a:lnTo>
                <a:lnTo>
                  <a:pt x="4484" y="1212"/>
                </a:lnTo>
                <a:lnTo>
                  <a:pt x="4484" y="1212"/>
                </a:lnTo>
                <a:lnTo>
                  <a:pt x="4484" y="1212"/>
                </a:lnTo>
                <a:lnTo>
                  <a:pt x="4484" y="1212"/>
                </a:lnTo>
                <a:lnTo>
                  <a:pt x="4482" y="1214"/>
                </a:lnTo>
                <a:lnTo>
                  <a:pt x="4480" y="1214"/>
                </a:lnTo>
                <a:lnTo>
                  <a:pt x="4480" y="1214"/>
                </a:lnTo>
                <a:lnTo>
                  <a:pt x="4480" y="1214"/>
                </a:lnTo>
                <a:lnTo>
                  <a:pt x="4480" y="1214"/>
                </a:lnTo>
                <a:lnTo>
                  <a:pt x="4480" y="1216"/>
                </a:lnTo>
                <a:close/>
                <a:moveTo>
                  <a:pt x="4461" y="1111"/>
                </a:moveTo>
                <a:lnTo>
                  <a:pt x="4461" y="1111"/>
                </a:lnTo>
                <a:lnTo>
                  <a:pt x="4461" y="1111"/>
                </a:lnTo>
                <a:lnTo>
                  <a:pt x="4463" y="1111"/>
                </a:lnTo>
                <a:lnTo>
                  <a:pt x="4463" y="1111"/>
                </a:lnTo>
                <a:lnTo>
                  <a:pt x="4463" y="1109"/>
                </a:lnTo>
                <a:lnTo>
                  <a:pt x="4461" y="1109"/>
                </a:lnTo>
                <a:lnTo>
                  <a:pt x="4461" y="1109"/>
                </a:lnTo>
                <a:lnTo>
                  <a:pt x="4459" y="1109"/>
                </a:lnTo>
                <a:lnTo>
                  <a:pt x="4459" y="1111"/>
                </a:lnTo>
                <a:lnTo>
                  <a:pt x="4461" y="1111"/>
                </a:lnTo>
                <a:lnTo>
                  <a:pt x="4461" y="1111"/>
                </a:lnTo>
                <a:close/>
                <a:moveTo>
                  <a:pt x="4482" y="1118"/>
                </a:moveTo>
                <a:lnTo>
                  <a:pt x="4482" y="1120"/>
                </a:lnTo>
                <a:lnTo>
                  <a:pt x="4482" y="1118"/>
                </a:lnTo>
                <a:lnTo>
                  <a:pt x="4482" y="1118"/>
                </a:lnTo>
                <a:lnTo>
                  <a:pt x="4484" y="1115"/>
                </a:lnTo>
                <a:lnTo>
                  <a:pt x="4484" y="1113"/>
                </a:lnTo>
                <a:lnTo>
                  <a:pt x="4484" y="1113"/>
                </a:lnTo>
                <a:lnTo>
                  <a:pt x="4484" y="1113"/>
                </a:lnTo>
                <a:lnTo>
                  <a:pt x="4484" y="1113"/>
                </a:lnTo>
                <a:lnTo>
                  <a:pt x="4482" y="1113"/>
                </a:lnTo>
                <a:lnTo>
                  <a:pt x="4482" y="1113"/>
                </a:lnTo>
                <a:lnTo>
                  <a:pt x="4482" y="1115"/>
                </a:lnTo>
                <a:lnTo>
                  <a:pt x="4480" y="1118"/>
                </a:lnTo>
                <a:lnTo>
                  <a:pt x="4482" y="1118"/>
                </a:lnTo>
                <a:close/>
                <a:moveTo>
                  <a:pt x="4482" y="1136"/>
                </a:moveTo>
                <a:lnTo>
                  <a:pt x="4482" y="1136"/>
                </a:lnTo>
                <a:lnTo>
                  <a:pt x="4482" y="1136"/>
                </a:lnTo>
                <a:lnTo>
                  <a:pt x="4482" y="1136"/>
                </a:lnTo>
                <a:lnTo>
                  <a:pt x="4484" y="1136"/>
                </a:lnTo>
                <a:lnTo>
                  <a:pt x="4484" y="1134"/>
                </a:lnTo>
                <a:lnTo>
                  <a:pt x="4484" y="1134"/>
                </a:lnTo>
                <a:lnTo>
                  <a:pt x="4484" y="1134"/>
                </a:lnTo>
                <a:lnTo>
                  <a:pt x="4484" y="1134"/>
                </a:lnTo>
                <a:lnTo>
                  <a:pt x="4482" y="1136"/>
                </a:lnTo>
                <a:close/>
                <a:moveTo>
                  <a:pt x="4480" y="1122"/>
                </a:moveTo>
                <a:lnTo>
                  <a:pt x="4480" y="1122"/>
                </a:lnTo>
                <a:lnTo>
                  <a:pt x="4480" y="1122"/>
                </a:lnTo>
                <a:lnTo>
                  <a:pt x="4482" y="1120"/>
                </a:lnTo>
                <a:lnTo>
                  <a:pt x="4482" y="1120"/>
                </a:lnTo>
                <a:lnTo>
                  <a:pt x="4480" y="1118"/>
                </a:lnTo>
                <a:lnTo>
                  <a:pt x="4480" y="1122"/>
                </a:lnTo>
                <a:close/>
                <a:moveTo>
                  <a:pt x="4367" y="1348"/>
                </a:moveTo>
                <a:lnTo>
                  <a:pt x="4367" y="1350"/>
                </a:lnTo>
                <a:lnTo>
                  <a:pt x="4367" y="1350"/>
                </a:lnTo>
                <a:lnTo>
                  <a:pt x="4367" y="1350"/>
                </a:lnTo>
                <a:lnTo>
                  <a:pt x="4367" y="1350"/>
                </a:lnTo>
                <a:lnTo>
                  <a:pt x="4369" y="1350"/>
                </a:lnTo>
                <a:lnTo>
                  <a:pt x="4369" y="1350"/>
                </a:lnTo>
                <a:lnTo>
                  <a:pt x="4367" y="1348"/>
                </a:lnTo>
                <a:close/>
                <a:moveTo>
                  <a:pt x="4318" y="1273"/>
                </a:moveTo>
                <a:lnTo>
                  <a:pt x="4321" y="1273"/>
                </a:lnTo>
                <a:lnTo>
                  <a:pt x="4321" y="1273"/>
                </a:lnTo>
                <a:lnTo>
                  <a:pt x="4318" y="1271"/>
                </a:lnTo>
                <a:lnTo>
                  <a:pt x="4318" y="1273"/>
                </a:lnTo>
                <a:lnTo>
                  <a:pt x="4318" y="1273"/>
                </a:lnTo>
                <a:lnTo>
                  <a:pt x="4318" y="1273"/>
                </a:lnTo>
                <a:lnTo>
                  <a:pt x="4318" y="1273"/>
                </a:lnTo>
                <a:lnTo>
                  <a:pt x="4318" y="1273"/>
                </a:lnTo>
                <a:close/>
                <a:moveTo>
                  <a:pt x="4373" y="1419"/>
                </a:moveTo>
                <a:lnTo>
                  <a:pt x="4375" y="1419"/>
                </a:lnTo>
                <a:lnTo>
                  <a:pt x="4375" y="1419"/>
                </a:lnTo>
                <a:lnTo>
                  <a:pt x="4375" y="1417"/>
                </a:lnTo>
                <a:lnTo>
                  <a:pt x="4375" y="1415"/>
                </a:lnTo>
                <a:lnTo>
                  <a:pt x="4375" y="1415"/>
                </a:lnTo>
                <a:lnTo>
                  <a:pt x="4375" y="1415"/>
                </a:lnTo>
                <a:lnTo>
                  <a:pt x="4375" y="1415"/>
                </a:lnTo>
                <a:lnTo>
                  <a:pt x="4375" y="1413"/>
                </a:lnTo>
                <a:lnTo>
                  <a:pt x="4375" y="1413"/>
                </a:lnTo>
                <a:lnTo>
                  <a:pt x="4373" y="1413"/>
                </a:lnTo>
                <a:lnTo>
                  <a:pt x="4373" y="1415"/>
                </a:lnTo>
                <a:lnTo>
                  <a:pt x="4373" y="1415"/>
                </a:lnTo>
                <a:lnTo>
                  <a:pt x="4373" y="1417"/>
                </a:lnTo>
                <a:lnTo>
                  <a:pt x="4375" y="1417"/>
                </a:lnTo>
                <a:lnTo>
                  <a:pt x="4375" y="1417"/>
                </a:lnTo>
                <a:lnTo>
                  <a:pt x="4375" y="1417"/>
                </a:lnTo>
                <a:lnTo>
                  <a:pt x="4373" y="1419"/>
                </a:lnTo>
                <a:close/>
                <a:moveTo>
                  <a:pt x="4325" y="1273"/>
                </a:moveTo>
                <a:lnTo>
                  <a:pt x="4323" y="1273"/>
                </a:lnTo>
                <a:lnTo>
                  <a:pt x="4323" y="1273"/>
                </a:lnTo>
                <a:lnTo>
                  <a:pt x="4321" y="1273"/>
                </a:lnTo>
                <a:lnTo>
                  <a:pt x="4321" y="1273"/>
                </a:lnTo>
                <a:lnTo>
                  <a:pt x="4323" y="1273"/>
                </a:lnTo>
                <a:lnTo>
                  <a:pt x="4325" y="1273"/>
                </a:lnTo>
                <a:close/>
                <a:moveTo>
                  <a:pt x="4262" y="1306"/>
                </a:moveTo>
                <a:lnTo>
                  <a:pt x="4262" y="1306"/>
                </a:lnTo>
                <a:lnTo>
                  <a:pt x="4262" y="1306"/>
                </a:lnTo>
                <a:lnTo>
                  <a:pt x="4262" y="1306"/>
                </a:lnTo>
                <a:lnTo>
                  <a:pt x="4262" y="1306"/>
                </a:lnTo>
                <a:lnTo>
                  <a:pt x="4262" y="1306"/>
                </a:lnTo>
                <a:lnTo>
                  <a:pt x="4262" y="1308"/>
                </a:lnTo>
                <a:lnTo>
                  <a:pt x="4262" y="1306"/>
                </a:lnTo>
                <a:close/>
                <a:moveTo>
                  <a:pt x="4348" y="1292"/>
                </a:moveTo>
                <a:lnTo>
                  <a:pt x="4348" y="1294"/>
                </a:lnTo>
                <a:lnTo>
                  <a:pt x="4348" y="1294"/>
                </a:lnTo>
                <a:lnTo>
                  <a:pt x="4348" y="1294"/>
                </a:lnTo>
                <a:lnTo>
                  <a:pt x="4348" y="1296"/>
                </a:lnTo>
                <a:lnTo>
                  <a:pt x="4350" y="1300"/>
                </a:lnTo>
                <a:lnTo>
                  <a:pt x="4350" y="1300"/>
                </a:lnTo>
                <a:lnTo>
                  <a:pt x="4350" y="1302"/>
                </a:lnTo>
                <a:lnTo>
                  <a:pt x="4350" y="1302"/>
                </a:lnTo>
                <a:lnTo>
                  <a:pt x="4352" y="1302"/>
                </a:lnTo>
                <a:lnTo>
                  <a:pt x="4354" y="1304"/>
                </a:lnTo>
                <a:lnTo>
                  <a:pt x="4354" y="1304"/>
                </a:lnTo>
                <a:lnTo>
                  <a:pt x="4354" y="1306"/>
                </a:lnTo>
                <a:lnTo>
                  <a:pt x="4356" y="1308"/>
                </a:lnTo>
                <a:lnTo>
                  <a:pt x="4356" y="1310"/>
                </a:lnTo>
                <a:lnTo>
                  <a:pt x="4356" y="1310"/>
                </a:lnTo>
                <a:lnTo>
                  <a:pt x="4358" y="1310"/>
                </a:lnTo>
                <a:lnTo>
                  <a:pt x="4358" y="1310"/>
                </a:lnTo>
                <a:lnTo>
                  <a:pt x="4358" y="1308"/>
                </a:lnTo>
                <a:lnTo>
                  <a:pt x="4358" y="1306"/>
                </a:lnTo>
                <a:lnTo>
                  <a:pt x="4358" y="1304"/>
                </a:lnTo>
                <a:lnTo>
                  <a:pt x="4360" y="1302"/>
                </a:lnTo>
                <a:lnTo>
                  <a:pt x="4360" y="1300"/>
                </a:lnTo>
                <a:lnTo>
                  <a:pt x="4362" y="1298"/>
                </a:lnTo>
                <a:lnTo>
                  <a:pt x="4365" y="1296"/>
                </a:lnTo>
                <a:lnTo>
                  <a:pt x="4367" y="1294"/>
                </a:lnTo>
                <a:lnTo>
                  <a:pt x="4367" y="1292"/>
                </a:lnTo>
                <a:lnTo>
                  <a:pt x="4367" y="1289"/>
                </a:lnTo>
                <a:lnTo>
                  <a:pt x="4369" y="1285"/>
                </a:lnTo>
                <a:lnTo>
                  <a:pt x="4369" y="1281"/>
                </a:lnTo>
                <a:lnTo>
                  <a:pt x="4369" y="1279"/>
                </a:lnTo>
                <a:lnTo>
                  <a:pt x="4371" y="1279"/>
                </a:lnTo>
                <a:lnTo>
                  <a:pt x="4371" y="1275"/>
                </a:lnTo>
                <a:lnTo>
                  <a:pt x="4373" y="1273"/>
                </a:lnTo>
                <a:lnTo>
                  <a:pt x="4373" y="1271"/>
                </a:lnTo>
                <a:lnTo>
                  <a:pt x="4373" y="1269"/>
                </a:lnTo>
                <a:lnTo>
                  <a:pt x="4373" y="1266"/>
                </a:lnTo>
                <a:lnTo>
                  <a:pt x="4373" y="1266"/>
                </a:lnTo>
                <a:lnTo>
                  <a:pt x="4375" y="1264"/>
                </a:lnTo>
                <a:lnTo>
                  <a:pt x="4373" y="1264"/>
                </a:lnTo>
                <a:lnTo>
                  <a:pt x="4373" y="1262"/>
                </a:lnTo>
                <a:lnTo>
                  <a:pt x="4371" y="1262"/>
                </a:lnTo>
                <a:lnTo>
                  <a:pt x="4371" y="1262"/>
                </a:lnTo>
                <a:lnTo>
                  <a:pt x="4371" y="1262"/>
                </a:lnTo>
                <a:lnTo>
                  <a:pt x="4369" y="1260"/>
                </a:lnTo>
                <a:lnTo>
                  <a:pt x="4369" y="1260"/>
                </a:lnTo>
                <a:lnTo>
                  <a:pt x="4367" y="1260"/>
                </a:lnTo>
                <a:lnTo>
                  <a:pt x="4367" y="1262"/>
                </a:lnTo>
                <a:lnTo>
                  <a:pt x="4362" y="1264"/>
                </a:lnTo>
                <a:lnTo>
                  <a:pt x="4360" y="1264"/>
                </a:lnTo>
                <a:lnTo>
                  <a:pt x="4360" y="1266"/>
                </a:lnTo>
                <a:lnTo>
                  <a:pt x="4358" y="1269"/>
                </a:lnTo>
                <a:lnTo>
                  <a:pt x="4358" y="1269"/>
                </a:lnTo>
                <a:lnTo>
                  <a:pt x="4356" y="1271"/>
                </a:lnTo>
                <a:lnTo>
                  <a:pt x="4356" y="1273"/>
                </a:lnTo>
                <a:lnTo>
                  <a:pt x="4348" y="1285"/>
                </a:lnTo>
                <a:lnTo>
                  <a:pt x="4348" y="1285"/>
                </a:lnTo>
                <a:lnTo>
                  <a:pt x="4348" y="1287"/>
                </a:lnTo>
                <a:lnTo>
                  <a:pt x="4348" y="1289"/>
                </a:lnTo>
                <a:lnTo>
                  <a:pt x="4348" y="1292"/>
                </a:lnTo>
                <a:lnTo>
                  <a:pt x="4348" y="1292"/>
                </a:lnTo>
                <a:close/>
                <a:moveTo>
                  <a:pt x="4316" y="1497"/>
                </a:moveTo>
                <a:lnTo>
                  <a:pt x="4316" y="1497"/>
                </a:lnTo>
                <a:lnTo>
                  <a:pt x="4316" y="1499"/>
                </a:lnTo>
                <a:lnTo>
                  <a:pt x="4314" y="1499"/>
                </a:lnTo>
                <a:lnTo>
                  <a:pt x="4312" y="1501"/>
                </a:lnTo>
                <a:lnTo>
                  <a:pt x="4310" y="1503"/>
                </a:lnTo>
                <a:lnTo>
                  <a:pt x="4308" y="1505"/>
                </a:lnTo>
                <a:lnTo>
                  <a:pt x="4308" y="1505"/>
                </a:lnTo>
                <a:lnTo>
                  <a:pt x="4306" y="1508"/>
                </a:lnTo>
                <a:lnTo>
                  <a:pt x="4306" y="1510"/>
                </a:lnTo>
                <a:lnTo>
                  <a:pt x="4306" y="1512"/>
                </a:lnTo>
                <a:lnTo>
                  <a:pt x="4308" y="1510"/>
                </a:lnTo>
                <a:lnTo>
                  <a:pt x="4308" y="1510"/>
                </a:lnTo>
                <a:lnTo>
                  <a:pt x="4310" y="1510"/>
                </a:lnTo>
                <a:lnTo>
                  <a:pt x="4310" y="1508"/>
                </a:lnTo>
                <a:lnTo>
                  <a:pt x="4310" y="1508"/>
                </a:lnTo>
                <a:lnTo>
                  <a:pt x="4310" y="1508"/>
                </a:lnTo>
                <a:lnTo>
                  <a:pt x="4312" y="1505"/>
                </a:lnTo>
                <a:lnTo>
                  <a:pt x="4314" y="1505"/>
                </a:lnTo>
                <a:lnTo>
                  <a:pt x="4316" y="1505"/>
                </a:lnTo>
                <a:lnTo>
                  <a:pt x="4316" y="1503"/>
                </a:lnTo>
                <a:lnTo>
                  <a:pt x="4318" y="1501"/>
                </a:lnTo>
                <a:lnTo>
                  <a:pt x="4318" y="1499"/>
                </a:lnTo>
                <a:lnTo>
                  <a:pt x="4321" y="1499"/>
                </a:lnTo>
                <a:lnTo>
                  <a:pt x="4323" y="1499"/>
                </a:lnTo>
                <a:lnTo>
                  <a:pt x="4323" y="1497"/>
                </a:lnTo>
                <a:lnTo>
                  <a:pt x="4325" y="1497"/>
                </a:lnTo>
                <a:lnTo>
                  <a:pt x="4325" y="1495"/>
                </a:lnTo>
                <a:lnTo>
                  <a:pt x="4329" y="1491"/>
                </a:lnTo>
                <a:lnTo>
                  <a:pt x="4329" y="1489"/>
                </a:lnTo>
                <a:lnTo>
                  <a:pt x="4329" y="1489"/>
                </a:lnTo>
                <a:lnTo>
                  <a:pt x="4329" y="1489"/>
                </a:lnTo>
                <a:lnTo>
                  <a:pt x="4331" y="1487"/>
                </a:lnTo>
                <a:lnTo>
                  <a:pt x="4335" y="1487"/>
                </a:lnTo>
                <a:lnTo>
                  <a:pt x="4335" y="1487"/>
                </a:lnTo>
                <a:lnTo>
                  <a:pt x="4335" y="1484"/>
                </a:lnTo>
                <a:lnTo>
                  <a:pt x="4335" y="1484"/>
                </a:lnTo>
                <a:lnTo>
                  <a:pt x="4337" y="1482"/>
                </a:lnTo>
                <a:lnTo>
                  <a:pt x="4337" y="1482"/>
                </a:lnTo>
                <a:lnTo>
                  <a:pt x="4339" y="1482"/>
                </a:lnTo>
                <a:lnTo>
                  <a:pt x="4339" y="1480"/>
                </a:lnTo>
                <a:lnTo>
                  <a:pt x="4341" y="1480"/>
                </a:lnTo>
                <a:lnTo>
                  <a:pt x="4341" y="1478"/>
                </a:lnTo>
                <a:lnTo>
                  <a:pt x="4341" y="1476"/>
                </a:lnTo>
                <a:lnTo>
                  <a:pt x="4339" y="1474"/>
                </a:lnTo>
                <a:lnTo>
                  <a:pt x="4339" y="1472"/>
                </a:lnTo>
                <a:lnTo>
                  <a:pt x="4339" y="1472"/>
                </a:lnTo>
                <a:lnTo>
                  <a:pt x="4339" y="1470"/>
                </a:lnTo>
                <a:lnTo>
                  <a:pt x="4339" y="1470"/>
                </a:lnTo>
                <a:lnTo>
                  <a:pt x="4339" y="1468"/>
                </a:lnTo>
                <a:lnTo>
                  <a:pt x="4339" y="1468"/>
                </a:lnTo>
                <a:lnTo>
                  <a:pt x="4339" y="1468"/>
                </a:lnTo>
                <a:lnTo>
                  <a:pt x="4337" y="1472"/>
                </a:lnTo>
                <a:lnTo>
                  <a:pt x="4335" y="1474"/>
                </a:lnTo>
                <a:lnTo>
                  <a:pt x="4335" y="1474"/>
                </a:lnTo>
                <a:lnTo>
                  <a:pt x="4335" y="1476"/>
                </a:lnTo>
                <a:lnTo>
                  <a:pt x="4335" y="1478"/>
                </a:lnTo>
                <a:lnTo>
                  <a:pt x="4335" y="1478"/>
                </a:lnTo>
                <a:lnTo>
                  <a:pt x="4335" y="1480"/>
                </a:lnTo>
                <a:lnTo>
                  <a:pt x="4335" y="1480"/>
                </a:lnTo>
                <a:lnTo>
                  <a:pt x="4333" y="1480"/>
                </a:lnTo>
                <a:lnTo>
                  <a:pt x="4333" y="1482"/>
                </a:lnTo>
                <a:lnTo>
                  <a:pt x="4331" y="1482"/>
                </a:lnTo>
                <a:lnTo>
                  <a:pt x="4329" y="1484"/>
                </a:lnTo>
                <a:lnTo>
                  <a:pt x="4329" y="1487"/>
                </a:lnTo>
                <a:lnTo>
                  <a:pt x="4327" y="1487"/>
                </a:lnTo>
                <a:lnTo>
                  <a:pt x="4325" y="1491"/>
                </a:lnTo>
                <a:lnTo>
                  <a:pt x="4323" y="1493"/>
                </a:lnTo>
                <a:lnTo>
                  <a:pt x="4318" y="1497"/>
                </a:lnTo>
                <a:lnTo>
                  <a:pt x="4318" y="1497"/>
                </a:lnTo>
                <a:lnTo>
                  <a:pt x="4316" y="1497"/>
                </a:lnTo>
                <a:close/>
                <a:moveTo>
                  <a:pt x="4220" y="1591"/>
                </a:moveTo>
                <a:lnTo>
                  <a:pt x="4220" y="1591"/>
                </a:lnTo>
                <a:lnTo>
                  <a:pt x="4220" y="1591"/>
                </a:lnTo>
                <a:lnTo>
                  <a:pt x="4220" y="1596"/>
                </a:lnTo>
                <a:lnTo>
                  <a:pt x="4220" y="1598"/>
                </a:lnTo>
                <a:lnTo>
                  <a:pt x="4222" y="1596"/>
                </a:lnTo>
                <a:lnTo>
                  <a:pt x="4222" y="1596"/>
                </a:lnTo>
                <a:lnTo>
                  <a:pt x="4222" y="1593"/>
                </a:lnTo>
                <a:lnTo>
                  <a:pt x="4222" y="1591"/>
                </a:lnTo>
                <a:lnTo>
                  <a:pt x="4220" y="1591"/>
                </a:lnTo>
                <a:close/>
                <a:moveTo>
                  <a:pt x="4239" y="1315"/>
                </a:moveTo>
                <a:lnTo>
                  <a:pt x="4239" y="1315"/>
                </a:lnTo>
                <a:lnTo>
                  <a:pt x="4239" y="1317"/>
                </a:lnTo>
                <a:lnTo>
                  <a:pt x="4239" y="1317"/>
                </a:lnTo>
                <a:lnTo>
                  <a:pt x="4239" y="1315"/>
                </a:lnTo>
                <a:lnTo>
                  <a:pt x="4239" y="1315"/>
                </a:lnTo>
                <a:close/>
                <a:moveTo>
                  <a:pt x="4241" y="1317"/>
                </a:moveTo>
                <a:lnTo>
                  <a:pt x="4241" y="1317"/>
                </a:lnTo>
                <a:lnTo>
                  <a:pt x="4241" y="1315"/>
                </a:lnTo>
                <a:lnTo>
                  <a:pt x="4243" y="1315"/>
                </a:lnTo>
                <a:lnTo>
                  <a:pt x="4243" y="1315"/>
                </a:lnTo>
                <a:lnTo>
                  <a:pt x="4243" y="1315"/>
                </a:lnTo>
                <a:lnTo>
                  <a:pt x="4241" y="1315"/>
                </a:lnTo>
                <a:lnTo>
                  <a:pt x="4241" y="1315"/>
                </a:lnTo>
                <a:lnTo>
                  <a:pt x="4241" y="1315"/>
                </a:lnTo>
                <a:lnTo>
                  <a:pt x="4241" y="1315"/>
                </a:lnTo>
                <a:lnTo>
                  <a:pt x="4241" y="1317"/>
                </a:lnTo>
                <a:lnTo>
                  <a:pt x="4241" y="1317"/>
                </a:lnTo>
                <a:close/>
                <a:moveTo>
                  <a:pt x="4260" y="1306"/>
                </a:moveTo>
                <a:lnTo>
                  <a:pt x="4260" y="1306"/>
                </a:lnTo>
                <a:lnTo>
                  <a:pt x="4260" y="1306"/>
                </a:lnTo>
                <a:lnTo>
                  <a:pt x="4258" y="1306"/>
                </a:lnTo>
                <a:lnTo>
                  <a:pt x="4258" y="1306"/>
                </a:lnTo>
                <a:lnTo>
                  <a:pt x="4258" y="1306"/>
                </a:lnTo>
                <a:lnTo>
                  <a:pt x="4258" y="1306"/>
                </a:lnTo>
                <a:lnTo>
                  <a:pt x="4260" y="1306"/>
                </a:lnTo>
                <a:close/>
                <a:moveTo>
                  <a:pt x="4365" y="1216"/>
                </a:moveTo>
                <a:lnTo>
                  <a:pt x="4365" y="1216"/>
                </a:lnTo>
                <a:lnTo>
                  <a:pt x="4365" y="1216"/>
                </a:lnTo>
                <a:lnTo>
                  <a:pt x="4362" y="1216"/>
                </a:lnTo>
                <a:lnTo>
                  <a:pt x="4362" y="1218"/>
                </a:lnTo>
                <a:lnTo>
                  <a:pt x="4362" y="1218"/>
                </a:lnTo>
                <a:lnTo>
                  <a:pt x="4365" y="1218"/>
                </a:lnTo>
                <a:lnTo>
                  <a:pt x="4365" y="1216"/>
                </a:lnTo>
                <a:close/>
                <a:moveTo>
                  <a:pt x="4379" y="1189"/>
                </a:moveTo>
                <a:lnTo>
                  <a:pt x="4379" y="1187"/>
                </a:lnTo>
                <a:lnTo>
                  <a:pt x="4379" y="1187"/>
                </a:lnTo>
                <a:lnTo>
                  <a:pt x="4377" y="1185"/>
                </a:lnTo>
                <a:lnTo>
                  <a:pt x="4375" y="1185"/>
                </a:lnTo>
                <a:lnTo>
                  <a:pt x="4375" y="1187"/>
                </a:lnTo>
                <a:lnTo>
                  <a:pt x="4375" y="1187"/>
                </a:lnTo>
                <a:lnTo>
                  <a:pt x="4377" y="1187"/>
                </a:lnTo>
                <a:lnTo>
                  <a:pt x="4379" y="1189"/>
                </a:lnTo>
                <a:lnTo>
                  <a:pt x="4379" y="1189"/>
                </a:lnTo>
                <a:close/>
                <a:moveTo>
                  <a:pt x="4375" y="1191"/>
                </a:moveTo>
                <a:lnTo>
                  <a:pt x="4377" y="1191"/>
                </a:lnTo>
                <a:lnTo>
                  <a:pt x="4377" y="1193"/>
                </a:lnTo>
                <a:lnTo>
                  <a:pt x="4377" y="1193"/>
                </a:lnTo>
                <a:lnTo>
                  <a:pt x="4377" y="1193"/>
                </a:lnTo>
                <a:lnTo>
                  <a:pt x="4377" y="1191"/>
                </a:lnTo>
                <a:lnTo>
                  <a:pt x="4377" y="1191"/>
                </a:lnTo>
                <a:lnTo>
                  <a:pt x="4375" y="1191"/>
                </a:lnTo>
                <a:close/>
                <a:moveTo>
                  <a:pt x="4346" y="1396"/>
                </a:moveTo>
                <a:lnTo>
                  <a:pt x="4346" y="1396"/>
                </a:lnTo>
                <a:lnTo>
                  <a:pt x="4344" y="1394"/>
                </a:lnTo>
                <a:lnTo>
                  <a:pt x="4344" y="1394"/>
                </a:lnTo>
                <a:lnTo>
                  <a:pt x="4344" y="1394"/>
                </a:lnTo>
                <a:lnTo>
                  <a:pt x="4344" y="1396"/>
                </a:lnTo>
                <a:lnTo>
                  <a:pt x="4344" y="1399"/>
                </a:lnTo>
                <a:lnTo>
                  <a:pt x="4344" y="1399"/>
                </a:lnTo>
                <a:lnTo>
                  <a:pt x="4344" y="1401"/>
                </a:lnTo>
                <a:lnTo>
                  <a:pt x="4344" y="1401"/>
                </a:lnTo>
                <a:lnTo>
                  <a:pt x="4344" y="1401"/>
                </a:lnTo>
                <a:lnTo>
                  <a:pt x="4344" y="1403"/>
                </a:lnTo>
                <a:lnTo>
                  <a:pt x="4346" y="1407"/>
                </a:lnTo>
                <a:lnTo>
                  <a:pt x="4346" y="1409"/>
                </a:lnTo>
                <a:lnTo>
                  <a:pt x="4346" y="1411"/>
                </a:lnTo>
                <a:lnTo>
                  <a:pt x="4346" y="1413"/>
                </a:lnTo>
                <a:lnTo>
                  <a:pt x="4348" y="1415"/>
                </a:lnTo>
                <a:lnTo>
                  <a:pt x="4348" y="1417"/>
                </a:lnTo>
                <a:lnTo>
                  <a:pt x="4348" y="1417"/>
                </a:lnTo>
                <a:lnTo>
                  <a:pt x="4350" y="1417"/>
                </a:lnTo>
                <a:lnTo>
                  <a:pt x="4350" y="1417"/>
                </a:lnTo>
                <a:lnTo>
                  <a:pt x="4350" y="1419"/>
                </a:lnTo>
                <a:lnTo>
                  <a:pt x="4352" y="1419"/>
                </a:lnTo>
                <a:lnTo>
                  <a:pt x="4352" y="1422"/>
                </a:lnTo>
                <a:lnTo>
                  <a:pt x="4352" y="1422"/>
                </a:lnTo>
                <a:lnTo>
                  <a:pt x="4354" y="1422"/>
                </a:lnTo>
                <a:lnTo>
                  <a:pt x="4354" y="1422"/>
                </a:lnTo>
                <a:lnTo>
                  <a:pt x="4354" y="1422"/>
                </a:lnTo>
                <a:lnTo>
                  <a:pt x="4354" y="1419"/>
                </a:lnTo>
                <a:lnTo>
                  <a:pt x="4354" y="1417"/>
                </a:lnTo>
                <a:lnTo>
                  <a:pt x="4354" y="1415"/>
                </a:lnTo>
                <a:lnTo>
                  <a:pt x="4356" y="1417"/>
                </a:lnTo>
                <a:lnTo>
                  <a:pt x="4356" y="1417"/>
                </a:lnTo>
                <a:lnTo>
                  <a:pt x="4358" y="1417"/>
                </a:lnTo>
                <a:lnTo>
                  <a:pt x="4358" y="1417"/>
                </a:lnTo>
                <a:lnTo>
                  <a:pt x="4360" y="1419"/>
                </a:lnTo>
                <a:lnTo>
                  <a:pt x="4360" y="1422"/>
                </a:lnTo>
                <a:lnTo>
                  <a:pt x="4360" y="1422"/>
                </a:lnTo>
                <a:lnTo>
                  <a:pt x="4356" y="1424"/>
                </a:lnTo>
                <a:lnTo>
                  <a:pt x="4356" y="1426"/>
                </a:lnTo>
                <a:lnTo>
                  <a:pt x="4356" y="1426"/>
                </a:lnTo>
                <a:lnTo>
                  <a:pt x="4356" y="1430"/>
                </a:lnTo>
                <a:lnTo>
                  <a:pt x="4356" y="1432"/>
                </a:lnTo>
                <a:lnTo>
                  <a:pt x="4356" y="1430"/>
                </a:lnTo>
                <a:lnTo>
                  <a:pt x="4358" y="1430"/>
                </a:lnTo>
                <a:lnTo>
                  <a:pt x="4360" y="1432"/>
                </a:lnTo>
                <a:lnTo>
                  <a:pt x="4360" y="1432"/>
                </a:lnTo>
                <a:lnTo>
                  <a:pt x="4362" y="1434"/>
                </a:lnTo>
                <a:lnTo>
                  <a:pt x="4365" y="1434"/>
                </a:lnTo>
                <a:lnTo>
                  <a:pt x="4367" y="1434"/>
                </a:lnTo>
                <a:lnTo>
                  <a:pt x="4367" y="1434"/>
                </a:lnTo>
                <a:lnTo>
                  <a:pt x="4367" y="1432"/>
                </a:lnTo>
                <a:lnTo>
                  <a:pt x="4369" y="1432"/>
                </a:lnTo>
                <a:lnTo>
                  <a:pt x="4371" y="1430"/>
                </a:lnTo>
                <a:lnTo>
                  <a:pt x="4371" y="1430"/>
                </a:lnTo>
                <a:lnTo>
                  <a:pt x="4371" y="1430"/>
                </a:lnTo>
                <a:lnTo>
                  <a:pt x="4373" y="1430"/>
                </a:lnTo>
                <a:lnTo>
                  <a:pt x="4377" y="1432"/>
                </a:lnTo>
                <a:lnTo>
                  <a:pt x="4377" y="1434"/>
                </a:lnTo>
                <a:lnTo>
                  <a:pt x="4381" y="1436"/>
                </a:lnTo>
                <a:lnTo>
                  <a:pt x="4381" y="1436"/>
                </a:lnTo>
                <a:lnTo>
                  <a:pt x="4383" y="1438"/>
                </a:lnTo>
                <a:lnTo>
                  <a:pt x="4383" y="1438"/>
                </a:lnTo>
                <a:lnTo>
                  <a:pt x="4383" y="1440"/>
                </a:lnTo>
                <a:lnTo>
                  <a:pt x="4383" y="1440"/>
                </a:lnTo>
                <a:lnTo>
                  <a:pt x="4385" y="1440"/>
                </a:lnTo>
                <a:lnTo>
                  <a:pt x="4385" y="1438"/>
                </a:lnTo>
                <a:lnTo>
                  <a:pt x="4383" y="1436"/>
                </a:lnTo>
                <a:lnTo>
                  <a:pt x="4383" y="1436"/>
                </a:lnTo>
                <a:lnTo>
                  <a:pt x="4383" y="1434"/>
                </a:lnTo>
                <a:lnTo>
                  <a:pt x="4383" y="1434"/>
                </a:lnTo>
                <a:lnTo>
                  <a:pt x="4383" y="1432"/>
                </a:lnTo>
                <a:lnTo>
                  <a:pt x="4381" y="1432"/>
                </a:lnTo>
                <a:lnTo>
                  <a:pt x="4381" y="1430"/>
                </a:lnTo>
                <a:lnTo>
                  <a:pt x="4381" y="1430"/>
                </a:lnTo>
                <a:lnTo>
                  <a:pt x="4383" y="1430"/>
                </a:lnTo>
                <a:lnTo>
                  <a:pt x="4383" y="1430"/>
                </a:lnTo>
                <a:lnTo>
                  <a:pt x="4385" y="1432"/>
                </a:lnTo>
                <a:lnTo>
                  <a:pt x="4388" y="1434"/>
                </a:lnTo>
                <a:lnTo>
                  <a:pt x="4388" y="1434"/>
                </a:lnTo>
                <a:lnTo>
                  <a:pt x="4392" y="1436"/>
                </a:lnTo>
                <a:lnTo>
                  <a:pt x="4392" y="1438"/>
                </a:lnTo>
                <a:lnTo>
                  <a:pt x="4392" y="1438"/>
                </a:lnTo>
                <a:lnTo>
                  <a:pt x="4394" y="1440"/>
                </a:lnTo>
                <a:lnTo>
                  <a:pt x="4394" y="1443"/>
                </a:lnTo>
                <a:lnTo>
                  <a:pt x="4394" y="1443"/>
                </a:lnTo>
                <a:lnTo>
                  <a:pt x="4396" y="1443"/>
                </a:lnTo>
                <a:lnTo>
                  <a:pt x="4398" y="1445"/>
                </a:lnTo>
                <a:lnTo>
                  <a:pt x="4400" y="1445"/>
                </a:lnTo>
                <a:lnTo>
                  <a:pt x="4402" y="1445"/>
                </a:lnTo>
                <a:lnTo>
                  <a:pt x="4402" y="1445"/>
                </a:lnTo>
                <a:lnTo>
                  <a:pt x="4402" y="1445"/>
                </a:lnTo>
                <a:lnTo>
                  <a:pt x="4404" y="1445"/>
                </a:lnTo>
                <a:lnTo>
                  <a:pt x="4402" y="1447"/>
                </a:lnTo>
                <a:lnTo>
                  <a:pt x="4402" y="1449"/>
                </a:lnTo>
                <a:lnTo>
                  <a:pt x="4404" y="1449"/>
                </a:lnTo>
                <a:lnTo>
                  <a:pt x="4404" y="1449"/>
                </a:lnTo>
                <a:lnTo>
                  <a:pt x="4406" y="1447"/>
                </a:lnTo>
                <a:lnTo>
                  <a:pt x="4406" y="1443"/>
                </a:lnTo>
                <a:lnTo>
                  <a:pt x="4406" y="1443"/>
                </a:lnTo>
                <a:lnTo>
                  <a:pt x="4404" y="1443"/>
                </a:lnTo>
                <a:lnTo>
                  <a:pt x="4404" y="1443"/>
                </a:lnTo>
                <a:lnTo>
                  <a:pt x="4402" y="1443"/>
                </a:lnTo>
                <a:lnTo>
                  <a:pt x="4400" y="1443"/>
                </a:lnTo>
                <a:lnTo>
                  <a:pt x="4402" y="1440"/>
                </a:lnTo>
                <a:lnTo>
                  <a:pt x="4402" y="1440"/>
                </a:lnTo>
                <a:lnTo>
                  <a:pt x="4400" y="1438"/>
                </a:lnTo>
                <a:lnTo>
                  <a:pt x="4400" y="1436"/>
                </a:lnTo>
                <a:lnTo>
                  <a:pt x="4398" y="1436"/>
                </a:lnTo>
                <a:lnTo>
                  <a:pt x="4398" y="1434"/>
                </a:lnTo>
                <a:lnTo>
                  <a:pt x="4398" y="1434"/>
                </a:lnTo>
                <a:lnTo>
                  <a:pt x="4402" y="1432"/>
                </a:lnTo>
                <a:lnTo>
                  <a:pt x="4402" y="1432"/>
                </a:lnTo>
                <a:lnTo>
                  <a:pt x="4402" y="1432"/>
                </a:lnTo>
                <a:lnTo>
                  <a:pt x="4400" y="1430"/>
                </a:lnTo>
                <a:lnTo>
                  <a:pt x="4400" y="1430"/>
                </a:lnTo>
                <a:lnTo>
                  <a:pt x="4398" y="1430"/>
                </a:lnTo>
                <a:lnTo>
                  <a:pt x="4396" y="1430"/>
                </a:lnTo>
                <a:lnTo>
                  <a:pt x="4396" y="1428"/>
                </a:lnTo>
                <a:lnTo>
                  <a:pt x="4394" y="1428"/>
                </a:lnTo>
                <a:lnTo>
                  <a:pt x="4394" y="1428"/>
                </a:lnTo>
                <a:lnTo>
                  <a:pt x="4394" y="1430"/>
                </a:lnTo>
                <a:lnTo>
                  <a:pt x="4394" y="1430"/>
                </a:lnTo>
                <a:lnTo>
                  <a:pt x="4394" y="1432"/>
                </a:lnTo>
                <a:lnTo>
                  <a:pt x="4394" y="1432"/>
                </a:lnTo>
                <a:lnTo>
                  <a:pt x="4392" y="1432"/>
                </a:lnTo>
                <a:lnTo>
                  <a:pt x="4390" y="1432"/>
                </a:lnTo>
                <a:lnTo>
                  <a:pt x="4390" y="1432"/>
                </a:lnTo>
                <a:lnTo>
                  <a:pt x="4390" y="1430"/>
                </a:lnTo>
                <a:lnTo>
                  <a:pt x="4390" y="1430"/>
                </a:lnTo>
                <a:lnTo>
                  <a:pt x="4390" y="1428"/>
                </a:lnTo>
                <a:lnTo>
                  <a:pt x="4390" y="1426"/>
                </a:lnTo>
                <a:lnTo>
                  <a:pt x="4388" y="1426"/>
                </a:lnTo>
                <a:lnTo>
                  <a:pt x="4385" y="1426"/>
                </a:lnTo>
                <a:lnTo>
                  <a:pt x="4383" y="1424"/>
                </a:lnTo>
                <a:lnTo>
                  <a:pt x="4381" y="1424"/>
                </a:lnTo>
                <a:lnTo>
                  <a:pt x="4381" y="1426"/>
                </a:lnTo>
                <a:lnTo>
                  <a:pt x="4379" y="1426"/>
                </a:lnTo>
                <a:lnTo>
                  <a:pt x="4379" y="1426"/>
                </a:lnTo>
                <a:lnTo>
                  <a:pt x="4377" y="1426"/>
                </a:lnTo>
                <a:lnTo>
                  <a:pt x="4377" y="1428"/>
                </a:lnTo>
                <a:lnTo>
                  <a:pt x="4379" y="1428"/>
                </a:lnTo>
                <a:lnTo>
                  <a:pt x="4379" y="1430"/>
                </a:lnTo>
                <a:lnTo>
                  <a:pt x="4379" y="1430"/>
                </a:lnTo>
                <a:lnTo>
                  <a:pt x="4379" y="1430"/>
                </a:lnTo>
                <a:lnTo>
                  <a:pt x="4377" y="1430"/>
                </a:lnTo>
                <a:lnTo>
                  <a:pt x="4377" y="1430"/>
                </a:lnTo>
                <a:lnTo>
                  <a:pt x="4373" y="1428"/>
                </a:lnTo>
                <a:lnTo>
                  <a:pt x="4373" y="1428"/>
                </a:lnTo>
                <a:lnTo>
                  <a:pt x="4373" y="1428"/>
                </a:lnTo>
                <a:lnTo>
                  <a:pt x="4371" y="1426"/>
                </a:lnTo>
                <a:lnTo>
                  <a:pt x="4371" y="1426"/>
                </a:lnTo>
                <a:lnTo>
                  <a:pt x="4371" y="1422"/>
                </a:lnTo>
                <a:lnTo>
                  <a:pt x="4369" y="1419"/>
                </a:lnTo>
                <a:lnTo>
                  <a:pt x="4369" y="1419"/>
                </a:lnTo>
                <a:lnTo>
                  <a:pt x="4371" y="1417"/>
                </a:lnTo>
                <a:lnTo>
                  <a:pt x="4371" y="1417"/>
                </a:lnTo>
                <a:lnTo>
                  <a:pt x="4371" y="1417"/>
                </a:lnTo>
                <a:lnTo>
                  <a:pt x="4369" y="1415"/>
                </a:lnTo>
                <a:lnTo>
                  <a:pt x="4367" y="1411"/>
                </a:lnTo>
                <a:lnTo>
                  <a:pt x="4367" y="1411"/>
                </a:lnTo>
                <a:lnTo>
                  <a:pt x="4367" y="1409"/>
                </a:lnTo>
                <a:lnTo>
                  <a:pt x="4367" y="1409"/>
                </a:lnTo>
                <a:lnTo>
                  <a:pt x="4367" y="1409"/>
                </a:lnTo>
                <a:lnTo>
                  <a:pt x="4369" y="1407"/>
                </a:lnTo>
                <a:lnTo>
                  <a:pt x="4369" y="1405"/>
                </a:lnTo>
                <a:lnTo>
                  <a:pt x="4369" y="1405"/>
                </a:lnTo>
                <a:lnTo>
                  <a:pt x="4369" y="1403"/>
                </a:lnTo>
                <a:lnTo>
                  <a:pt x="4369" y="1403"/>
                </a:lnTo>
                <a:lnTo>
                  <a:pt x="4369" y="1403"/>
                </a:lnTo>
                <a:lnTo>
                  <a:pt x="4369" y="1401"/>
                </a:lnTo>
                <a:lnTo>
                  <a:pt x="4371" y="1399"/>
                </a:lnTo>
                <a:lnTo>
                  <a:pt x="4373" y="1399"/>
                </a:lnTo>
                <a:lnTo>
                  <a:pt x="4375" y="1396"/>
                </a:lnTo>
                <a:lnTo>
                  <a:pt x="4377" y="1396"/>
                </a:lnTo>
                <a:lnTo>
                  <a:pt x="4379" y="1394"/>
                </a:lnTo>
                <a:lnTo>
                  <a:pt x="4379" y="1392"/>
                </a:lnTo>
                <a:lnTo>
                  <a:pt x="4381" y="1388"/>
                </a:lnTo>
                <a:lnTo>
                  <a:pt x="4381" y="1386"/>
                </a:lnTo>
                <a:lnTo>
                  <a:pt x="4383" y="1384"/>
                </a:lnTo>
                <a:lnTo>
                  <a:pt x="4383" y="1384"/>
                </a:lnTo>
                <a:lnTo>
                  <a:pt x="4381" y="1382"/>
                </a:lnTo>
                <a:lnTo>
                  <a:pt x="4381" y="1382"/>
                </a:lnTo>
                <a:lnTo>
                  <a:pt x="4381" y="1382"/>
                </a:lnTo>
                <a:lnTo>
                  <a:pt x="4381" y="1380"/>
                </a:lnTo>
                <a:lnTo>
                  <a:pt x="4381" y="1380"/>
                </a:lnTo>
                <a:lnTo>
                  <a:pt x="4379" y="1380"/>
                </a:lnTo>
                <a:lnTo>
                  <a:pt x="4379" y="1378"/>
                </a:lnTo>
                <a:lnTo>
                  <a:pt x="4377" y="1375"/>
                </a:lnTo>
                <a:lnTo>
                  <a:pt x="4377" y="1375"/>
                </a:lnTo>
                <a:lnTo>
                  <a:pt x="4377" y="1373"/>
                </a:lnTo>
                <a:lnTo>
                  <a:pt x="4377" y="1369"/>
                </a:lnTo>
                <a:lnTo>
                  <a:pt x="4379" y="1367"/>
                </a:lnTo>
                <a:lnTo>
                  <a:pt x="4379" y="1367"/>
                </a:lnTo>
                <a:lnTo>
                  <a:pt x="4379" y="1365"/>
                </a:lnTo>
                <a:lnTo>
                  <a:pt x="4379" y="1365"/>
                </a:lnTo>
                <a:lnTo>
                  <a:pt x="4379" y="1363"/>
                </a:lnTo>
                <a:lnTo>
                  <a:pt x="4379" y="1363"/>
                </a:lnTo>
                <a:lnTo>
                  <a:pt x="4377" y="1363"/>
                </a:lnTo>
                <a:lnTo>
                  <a:pt x="4377" y="1365"/>
                </a:lnTo>
                <a:lnTo>
                  <a:pt x="4375" y="1365"/>
                </a:lnTo>
                <a:lnTo>
                  <a:pt x="4375" y="1365"/>
                </a:lnTo>
                <a:lnTo>
                  <a:pt x="4373" y="1365"/>
                </a:lnTo>
                <a:lnTo>
                  <a:pt x="4371" y="1365"/>
                </a:lnTo>
                <a:lnTo>
                  <a:pt x="4369" y="1365"/>
                </a:lnTo>
                <a:lnTo>
                  <a:pt x="4365" y="1361"/>
                </a:lnTo>
                <a:lnTo>
                  <a:pt x="4362" y="1361"/>
                </a:lnTo>
                <a:lnTo>
                  <a:pt x="4362" y="1361"/>
                </a:lnTo>
                <a:lnTo>
                  <a:pt x="4360" y="1361"/>
                </a:lnTo>
                <a:lnTo>
                  <a:pt x="4358" y="1361"/>
                </a:lnTo>
                <a:lnTo>
                  <a:pt x="4358" y="1361"/>
                </a:lnTo>
                <a:lnTo>
                  <a:pt x="4356" y="1363"/>
                </a:lnTo>
                <a:lnTo>
                  <a:pt x="4354" y="1363"/>
                </a:lnTo>
                <a:lnTo>
                  <a:pt x="4354" y="1365"/>
                </a:lnTo>
                <a:lnTo>
                  <a:pt x="4354" y="1367"/>
                </a:lnTo>
                <a:lnTo>
                  <a:pt x="4354" y="1367"/>
                </a:lnTo>
                <a:lnTo>
                  <a:pt x="4352" y="1375"/>
                </a:lnTo>
                <a:lnTo>
                  <a:pt x="4352" y="1378"/>
                </a:lnTo>
                <a:lnTo>
                  <a:pt x="4352" y="1378"/>
                </a:lnTo>
                <a:lnTo>
                  <a:pt x="4352" y="1380"/>
                </a:lnTo>
                <a:lnTo>
                  <a:pt x="4352" y="1382"/>
                </a:lnTo>
                <a:lnTo>
                  <a:pt x="4352" y="1384"/>
                </a:lnTo>
                <a:lnTo>
                  <a:pt x="4352" y="1386"/>
                </a:lnTo>
                <a:lnTo>
                  <a:pt x="4350" y="1388"/>
                </a:lnTo>
                <a:lnTo>
                  <a:pt x="4350" y="1390"/>
                </a:lnTo>
                <a:lnTo>
                  <a:pt x="4350" y="1392"/>
                </a:lnTo>
                <a:lnTo>
                  <a:pt x="4350" y="1394"/>
                </a:lnTo>
                <a:lnTo>
                  <a:pt x="4352" y="1396"/>
                </a:lnTo>
                <a:lnTo>
                  <a:pt x="4352" y="1396"/>
                </a:lnTo>
                <a:lnTo>
                  <a:pt x="4352" y="1399"/>
                </a:lnTo>
                <a:lnTo>
                  <a:pt x="4352" y="1399"/>
                </a:lnTo>
                <a:lnTo>
                  <a:pt x="4350" y="1399"/>
                </a:lnTo>
                <a:lnTo>
                  <a:pt x="4348" y="1399"/>
                </a:lnTo>
                <a:lnTo>
                  <a:pt x="4348" y="1399"/>
                </a:lnTo>
                <a:lnTo>
                  <a:pt x="4346" y="1396"/>
                </a:lnTo>
                <a:lnTo>
                  <a:pt x="4346" y="1396"/>
                </a:lnTo>
                <a:close/>
                <a:moveTo>
                  <a:pt x="4381" y="1189"/>
                </a:moveTo>
                <a:lnTo>
                  <a:pt x="4381" y="1189"/>
                </a:lnTo>
                <a:lnTo>
                  <a:pt x="4381" y="1189"/>
                </a:lnTo>
                <a:lnTo>
                  <a:pt x="4379" y="1189"/>
                </a:lnTo>
                <a:lnTo>
                  <a:pt x="4379" y="1189"/>
                </a:lnTo>
                <a:lnTo>
                  <a:pt x="4381" y="1189"/>
                </a:lnTo>
                <a:lnTo>
                  <a:pt x="4381" y="1189"/>
                </a:lnTo>
                <a:close/>
                <a:moveTo>
                  <a:pt x="4375" y="1357"/>
                </a:moveTo>
                <a:lnTo>
                  <a:pt x="4375" y="1357"/>
                </a:lnTo>
                <a:lnTo>
                  <a:pt x="4375" y="1354"/>
                </a:lnTo>
                <a:lnTo>
                  <a:pt x="4373" y="1354"/>
                </a:lnTo>
                <a:lnTo>
                  <a:pt x="4373" y="1357"/>
                </a:lnTo>
                <a:lnTo>
                  <a:pt x="4373" y="1357"/>
                </a:lnTo>
                <a:lnTo>
                  <a:pt x="4373" y="1357"/>
                </a:lnTo>
                <a:lnTo>
                  <a:pt x="4373" y="1359"/>
                </a:lnTo>
                <a:lnTo>
                  <a:pt x="4375" y="1357"/>
                </a:lnTo>
                <a:close/>
                <a:moveTo>
                  <a:pt x="4375" y="1334"/>
                </a:moveTo>
                <a:lnTo>
                  <a:pt x="4375" y="1334"/>
                </a:lnTo>
                <a:lnTo>
                  <a:pt x="4373" y="1336"/>
                </a:lnTo>
                <a:lnTo>
                  <a:pt x="4375" y="1336"/>
                </a:lnTo>
                <a:lnTo>
                  <a:pt x="4375" y="1336"/>
                </a:lnTo>
                <a:lnTo>
                  <a:pt x="4375" y="1334"/>
                </a:lnTo>
                <a:lnTo>
                  <a:pt x="4375" y="1334"/>
                </a:lnTo>
                <a:close/>
                <a:moveTo>
                  <a:pt x="4362" y="1352"/>
                </a:moveTo>
                <a:lnTo>
                  <a:pt x="4362" y="1354"/>
                </a:lnTo>
                <a:lnTo>
                  <a:pt x="4365" y="1354"/>
                </a:lnTo>
                <a:lnTo>
                  <a:pt x="4365" y="1354"/>
                </a:lnTo>
                <a:lnTo>
                  <a:pt x="4365" y="1354"/>
                </a:lnTo>
                <a:lnTo>
                  <a:pt x="4365" y="1352"/>
                </a:lnTo>
                <a:lnTo>
                  <a:pt x="4365" y="1352"/>
                </a:lnTo>
                <a:lnTo>
                  <a:pt x="4362" y="1352"/>
                </a:lnTo>
                <a:close/>
                <a:moveTo>
                  <a:pt x="4373" y="1327"/>
                </a:moveTo>
                <a:lnTo>
                  <a:pt x="4373" y="1327"/>
                </a:lnTo>
                <a:lnTo>
                  <a:pt x="4373" y="1329"/>
                </a:lnTo>
                <a:lnTo>
                  <a:pt x="4373" y="1329"/>
                </a:lnTo>
                <a:lnTo>
                  <a:pt x="4373" y="1329"/>
                </a:lnTo>
                <a:lnTo>
                  <a:pt x="4373" y="1329"/>
                </a:lnTo>
                <a:lnTo>
                  <a:pt x="4373" y="1327"/>
                </a:lnTo>
                <a:close/>
                <a:moveTo>
                  <a:pt x="4207" y="1325"/>
                </a:moveTo>
                <a:lnTo>
                  <a:pt x="4207" y="1323"/>
                </a:lnTo>
                <a:lnTo>
                  <a:pt x="4205" y="1325"/>
                </a:lnTo>
                <a:lnTo>
                  <a:pt x="4205" y="1325"/>
                </a:lnTo>
                <a:lnTo>
                  <a:pt x="4205" y="1325"/>
                </a:lnTo>
                <a:lnTo>
                  <a:pt x="4205" y="1325"/>
                </a:lnTo>
                <a:lnTo>
                  <a:pt x="4207" y="1325"/>
                </a:lnTo>
                <a:lnTo>
                  <a:pt x="4209" y="1325"/>
                </a:lnTo>
                <a:lnTo>
                  <a:pt x="4209" y="1325"/>
                </a:lnTo>
                <a:lnTo>
                  <a:pt x="4209" y="1325"/>
                </a:lnTo>
                <a:lnTo>
                  <a:pt x="4209" y="1323"/>
                </a:lnTo>
                <a:lnTo>
                  <a:pt x="4207" y="1325"/>
                </a:lnTo>
                <a:close/>
                <a:moveTo>
                  <a:pt x="4111" y="1619"/>
                </a:moveTo>
                <a:lnTo>
                  <a:pt x="4111" y="1619"/>
                </a:lnTo>
                <a:lnTo>
                  <a:pt x="4111" y="1619"/>
                </a:lnTo>
                <a:lnTo>
                  <a:pt x="4111" y="1621"/>
                </a:lnTo>
                <a:lnTo>
                  <a:pt x="4111" y="1619"/>
                </a:lnTo>
                <a:lnTo>
                  <a:pt x="4111" y="1619"/>
                </a:lnTo>
                <a:lnTo>
                  <a:pt x="4111" y="1619"/>
                </a:lnTo>
                <a:close/>
                <a:moveTo>
                  <a:pt x="3411" y="1700"/>
                </a:moveTo>
                <a:lnTo>
                  <a:pt x="3413" y="1700"/>
                </a:lnTo>
                <a:lnTo>
                  <a:pt x="3413" y="1698"/>
                </a:lnTo>
                <a:lnTo>
                  <a:pt x="3411" y="1696"/>
                </a:lnTo>
                <a:lnTo>
                  <a:pt x="3409" y="1698"/>
                </a:lnTo>
                <a:lnTo>
                  <a:pt x="3411" y="1698"/>
                </a:lnTo>
                <a:lnTo>
                  <a:pt x="3411" y="1698"/>
                </a:lnTo>
                <a:lnTo>
                  <a:pt x="3411" y="1700"/>
                </a:lnTo>
                <a:close/>
                <a:moveTo>
                  <a:pt x="3413" y="1935"/>
                </a:moveTo>
                <a:lnTo>
                  <a:pt x="3413" y="1935"/>
                </a:lnTo>
                <a:lnTo>
                  <a:pt x="3411" y="1935"/>
                </a:lnTo>
                <a:lnTo>
                  <a:pt x="3409" y="1935"/>
                </a:lnTo>
                <a:lnTo>
                  <a:pt x="3409" y="1937"/>
                </a:lnTo>
                <a:lnTo>
                  <a:pt x="3407" y="1937"/>
                </a:lnTo>
                <a:lnTo>
                  <a:pt x="3409" y="1939"/>
                </a:lnTo>
                <a:lnTo>
                  <a:pt x="3409" y="1941"/>
                </a:lnTo>
                <a:lnTo>
                  <a:pt x="3413" y="1941"/>
                </a:lnTo>
                <a:lnTo>
                  <a:pt x="3413" y="1941"/>
                </a:lnTo>
                <a:lnTo>
                  <a:pt x="3415" y="1941"/>
                </a:lnTo>
                <a:lnTo>
                  <a:pt x="3417" y="1941"/>
                </a:lnTo>
                <a:lnTo>
                  <a:pt x="3417" y="1939"/>
                </a:lnTo>
                <a:lnTo>
                  <a:pt x="3415" y="1937"/>
                </a:lnTo>
                <a:lnTo>
                  <a:pt x="3413" y="1935"/>
                </a:lnTo>
                <a:close/>
                <a:moveTo>
                  <a:pt x="3244" y="1809"/>
                </a:moveTo>
                <a:lnTo>
                  <a:pt x="3241" y="1809"/>
                </a:lnTo>
                <a:lnTo>
                  <a:pt x="3241" y="1807"/>
                </a:lnTo>
                <a:lnTo>
                  <a:pt x="3239" y="1807"/>
                </a:lnTo>
                <a:lnTo>
                  <a:pt x="3239" y="1809"/>
                </a:lnTo>
                <a:lnTo>
                  <a:pt x="3239" y="1809"/>
                </a:lnTo>
                <a:lnTo>
                  <a:pt x="3244" y="1809"/>
                </a:lnTo>
                <a:close/>
                <a:moveTo>
                  <a:pt x="3388" y="1449"/>
                </a:moveTo>
                <a:lnTo>
                  <a:pt x="3388" y="1449"/>
                </a:lnTo>
                <a:lnTo>
                  <a:pt x="3386" y="1449"/>
                </a:lnTo>
                <a:lnTo>
                  <a:pt x="3384" y="1449"/>
                </a:lnTo>
                <a:lnTo>
                  <a:pt x="3384" y="1447"/>
                </a:lnTo>
                <a:lnTo>
                  <a:pt x="3382" y="1449"/>
                </a:lnTo>
                <a:lnTo>
                  <a:pt x="3382" y="1449"/>
                </a:lnTo>
                <a:lnTo>
                  <a:pt x="3382" y="1449"/>
                </a:lnTo>
                <a:lnTo>
                  <a:pt x="3380" y="1451"/>
                </a:lnTo>
                <a:lnTo>
                  <a:pt x="3382" y="1451"/>
                </a:lnTo>
                <a:lnTo>
                  <a:pt x="3384" y="1453"/>
                </a:lnTo>
                <a:lnTo>
                  <a:pt x="3386" y="1453"/>
                </a:lnTo>
                <a:lnTo>
                  <a:pt x="3392" y="1453"/>
                </a:lnTo>
                <a:lnTo>
                  <a:pt x="3394" y="1451"/>
                </a:lnTo>
                <a:lnTo>
                  <a:pt x="3396" y="1451"/>
                </a:lnTo>
                <a:lnTo>
                  <a:pt x="3396" y="1451"/>
                </a:lnTo>
                <a:lnTo>
                  <a:pt x="3396" y="1451"/>
                </a:lnTo>
                <a:lnTo>
                  <a:pt x="3392" y="1449"/>
                </a:lnTo>
                <a:lnTo>
                  <a:pt x="3388" y="1449"/>
                </a:lnTo>
                <a:close/>
                <a:moveTo>
                  <a:pt x="3459" y="1334"/>
                </a:moveTo>
                <a:lnTo>
                  <a:pt x="3457" y="1336"/>
                </a:lnTo>
                <a:lnTo>
                  <a:pt x="3457" y="1338"/>
                </a:lnTo>
                <a:lnTo>
                  <a:pt x="3457" y="1338"/>
                </a:lnTo>
                <a:lnTo>
                  <a:pt x="3459" y="1338"/>
                </a:lnTo>
                <a:lnTo>
                  <a:pt x="3459" y="1336"/>
                </a:lnTo>
                <a:lnTo>
                  <a:pt x="3459" y="1334"/>
                </a:lnTo>
                <a:lnTo>
                  <a:pt x="3461" y="1334"/>
                </a:lnTo>
                <a:lnTo>
                  <a:pt x="3461" y="1329"/>
                </a:lnTo>
                <a:lnTo>
                  <a:pt x="3459" y="1334"/>
                </a:lnTo>
                <a:close/>
                <a:moveTo>
                  <a:pt x="3443" y="1923"/>
                </a:moveTo>
                <a:lnTo>
                  <a:pt x="3443" y="1923"/>
                </a:lnTo>
                <a:lnTo>
                  <a:pt x="3440" y="1923"/>
                </a:lnTo>
                <a:lnTo>
                  <a:pt x="3440" y="1925"/>
                </a:lnTo>
                <a:lnTo>
                  <a:pt x="3440" y="1925"/>
                </a:lnTo>
                <a:lnTo>
                  <a:pt x="3438" y="1925"/>
                </a:lnTo>
                <a:lnTo>
                  <a:pt x="3438" y="1927"/>
                </a:lnTo>
                <a:lnTo>
                  <a:pt x="3438" y="1929"/>
                </a:lnTo>
                <a:lnTo>
                  <a:pt x="3438" y="1929"/>
                </a:lnTo>
                <a:lnTo>
                  <a:pt x="3438" y="1929"/>
                </a:lnTo>
                <a:lnTo>
                  <a:pt x="3438" y="1929"/>
                </a:lnTo>
                <a:lnTo>
                  <a:pt x="3440" y="1929"/>
                </a:lnTo>
                <a:lnTo>
                  <a:pt x="3443" y="1929"/>
                </a:lnTo>
                <a:lnTo>
                  <a:pt x="3445" y="1929"/>
                </a:lnTo>
                <a:lnTo>
                  <a:pt x="3445" y="1927"/>
                </a:lnTo>
                <a:lnTo>
                  <a:pt x="3445" y="1927"/>
                </a:lnTo>
                <a:lnTo>
                  <a:pt x="3445" y="1925"/>
                </a:lnTo>
                <a:lnTo>
                  <a:pt x="3445" y="1923"/>
                </a:lnTo>
                <a:lnTo>
                  <a:pt x="3443" y="1923"/>
                </a:lnTo>
                <a:close/>
                <a:moveTo>
                  <a:pt x="3252" y="1809"/>
                </a:moveTo>
                <a:lnTo>
                  <a:pt x="3252" y="1809"/>
                </a:lnTo>
                <a:lnTo>
                  <a:pt x="3252" y="1807"/>
                </a:lnTo>
                <a:lnTo>
                  <a:pt x="3252" y="1805"/>
                </a:lnTo>
                <a:lnTo>
                  <a:pt x="3252" y="1805"/>
                </a:lnTo>
                <a:lnTo>
                  <a:pt x="3252" y="1805"/>
                </a:lnTo>
                <a:lnTo>
                  <a:pt x="3252" y="1805"/>
                </a:lnTo>
                <a:lnTo>
                  <a:pt x="3250" y="1807"/>
                </a:lnTo>
                <a:lnTo>
                  <a:pt x="3250" y="1807"/>
                </a:lnTo>
                <a:lnTo>
                  <a:pt x="3250" y="1807"/>
                </a:lnTo>
                <a:lnTo>
                  <a:pt x="3248" y="1807"/>
                </a:lnTo>
                <a:lnTo>
                  <a:pt x="3250" y="1807"/>
                </a:lnTo>
                <a:lnTo>
                  <a:pt x="3252" y="1809"/>
                </a:lnTo>
                <a:lnTo>
                  <a:pt x="3252" y="1809"/>
                </a:lnTo>
                <a:close/>
                <a:moveTo>
                  <a:pt x="3262" y="1814"/>
                </a:moveTo>
                <a:lnTo>
                  <a:pt x="3262" y="1814"/>
                </a:lnTo>
                <a:lnTo>
                  <a:pt x="3260" y="1814"/>
                </a:lnTo>
                <a:lnTo>
                  <a:pt x="3260" y="1814"/>
                </a:lnTo>
                <a:lnTo>
                  <a:pt x="3260" y="1816"/>
                </a:lnTo>
                <a:lnTo>
                  <a:pt x="3260" y="1816"/>
                </a:lnTo>
                <a:lnTo>
                  <a:pt x="3260" y="1818"/>
                </a:lnTo>
                <a:lnTo>
                  <a:pt x="3260" y="1818"/>
                </a:lnTo>
                <a:lnTo>
                  <a:pt x="3260" y="1818"/>
                </a:lnTo>
                <a:lnTo>
                  <a:pt x="3262" y="1818"/>
                </a:lnTo>
                <a:lnTo>
                  <a:pt x="3262" y="1818"/>
                </a:lnTo>
                <a:lnTo>
                  <a:pt x="3262" y="1816"/>
                </a:lnTo>
                <a:lnTo>
                  <a:pt x="3262" y="1816"/>
                </a:lnTo>
                <a:lnTo>
                  <a:pt x="3262" y="1816"/>
                </a:lnTo>
                <a:lnTo>
                  <a:pt x="3262" y="1814"/>
                </a:lnTo>
                <a:close/>
                <a:moveTo>
                  <a:pt x="3308" y="1822"/>
                </a:moveTo>
                <a:lnTo>
                  <a:pt x="3306" y="1822"/>
                </a:lnTo>
                <a:lnTo>
                  <a:pt x="3306" y="1822"/>
                </a:lnTo>
                <a:lnTo>
                  <a:pt x="3306" y="1822"/>
                </a:lnTo>
                <a:lnTo>
                  <a:pt x="3306" y="1824"/>
                </a:lnTo>
                <a:lnTo>
                  <a:pt x="3308" y="1824"/>
                </a:lnTo>
                <a:lnTo>
                  <a:pt x="3308" y="1824"/>
                </a:lnTo>
                <a:lnTo>
                  <a:pt x="3308" y="1824"/>
                </a:lnTo>
                <a:lnTo>
                  <a:pt x="3308" y="1822"/>
                </a:lnTo>
                <a:close/>
                <a:moveTo>
                  <a:pt x="3359" y="2348"/>
                </a:moveTo>
                <a:lnTo>
                  <a:pt x="3357" y="2348"/>
                </a:lnTo>
                <a:lnTo>
                  <a:pt x="3357" y="2348"/>
                </a:lnTo>
                <a:lnTo>
                  <a:pt x="3357" y="2350"/>
                </a:lnTo>
                <a:lnTo>
                  <a:pt x="3357" y="2350"/>
                </a:lnTo>
                <a:lnTo>
                  <a:pt x="3359" y="2350"/>
                </a:lnTo>
                <a:lnTo>
                  <a:pt x="3359" y="2348"/>
                </a:lnTo>
                <a:lnTo>
                  <a:pt x="3359" y="2348"/>
                </a:lnTo>
                <a:close/>
                <a:moveTo>
                  <a:pt x="3629" y="2399"/>
                </a:moveTo>
                <a:lnTo>
                  <a:pt x="3627" y="2399"/>
                </a:lnTo>
                <a:lnTo>
                  <a:pt x="3627" y="2399"/>
                </a:lnTo>
                <a:lnTo>
                  <a:pt x="3627" y="2399"/>
                </a:lnTo>
                <a:lnTo>
                  <a:pt x="3625" y="2399"/>
                </a:lnTo>
                <a:lnTo>
                  <a:pt x="3623" y="2399"/>
                </a:lnTo>
                <a:lnTo>
                  <a:pt x="3621" y="2401"/>
                </a:lnTo>
                <a:lnTo>
                  <a:pt x="3621" y="2401"/>
                </a:lnTo>
                <a:lnTo>
                  <a:pt x="3619" y="2401"/>
                </a:lnTo>
                <a:lnTo>
                  <a:pt x="3616" y="2403"/>
                </a:lnTo>
                <a:lnTo>
                  <a:pt x="3616" y="2403"/>
                </a:lnTo>
                <a:lnTo>
                  <a:pt x="3614" y="2401"/>
                </a:lnTo>
                <a:lnTo>
                  <a:pt x="3612" y="2401"/>
                </a:lnTo>
                <a:lnTo>
                  <a:pt x="3614" y="2399"/>
                </a:lnTo>
                <a:lnTo>
                  <a:pt x="3616" y="2399"/>
                </a:lnTo>
                <a:lnTo>
                  <a:pt x="3616" y="2399"/>
                </a:lnTo>
                <a:lnTo>
                  <a:pt x="3616" y="2399"/>
                </a:lnTo>
                <a:lnTo>
                  <a:pt x="3616" y="2396"/>
                </a:lnTo>
                <a:lnTo>
                  <a:pt x="3614" y="2396"/>
                </a:lnTo>
                <a:lnTo>
                  <a:pt x="3612" y="2399"/>
                </a:lnTo>
                <a:lnTo>
                  <a:pt x="3610" y="2399"/>
                </a:lnTo>
                <a:lnTo>
                  <a:pt x="3610" y="2399"/>
                </a:lnTo>
                <a:lnTo>
                  <a:pt x="3608" y="2399"/>
                </a:lnTo>
                <a:lnTo>
                  <a:pt x="3608" y="2396"/>
                </a:lnTo>
                <a:lnTo>
                  <a:pt x="3608" y="2396"/>
                </a:lnTo>
                <a:lnTo>
                  <a:pt x="3608" y="2394"/>
                </a:lnTo>
                <a:lnTo>
                  <a:pt x="3610" y="2394"/>
                </a:lnTo>
                <a:lnTo>
                  <a:pt x="3608" y="2392"/>
                </a:lnTo>
                <a:lnTo>
                  <a:pt x="3608" y="2392"/>
                </a:lnTo>
                <a:lnTo>
                  <a:pt x="3608" y="2392"/>
                </a:lnTo>
                <a:lnTo>
                  <a:pt x="3608" y="2390"/>
                </a:lnTo>
                <a:lnTo>
                  <a:pt x="3608" y="2390"/>
                </a:lnTo>
                <a:lnTo>
                  <a:pt x="3608" y="2390"/>
                </a:lnTo>
                <a:lnTo>
                  <a:pt x="3606" y="2390"/>
                </a:lnTo>
                <a:lnTo>
                  <a:pt x="3606" y="2392"/>
                </a:lnTo>
                <a:lnTo>
                  <a:pt x="3604" y="2394"/>
                </a:lnTo>
                <a:lnTo>
                  <a:pt x="3604" y="2396"/>
                </a:lnTo>
                <a:lnTo>
                  <a:pt x="3604" y="2396"/>
                </a:lnTo>
                <a:lnTo>
                  <a:pt x="3604" y="2399"/>
                </a:lnTo>
                <a:lnTo>
                  <a:pt x="3604" y="2399"/>
                </a:lnTo>
                <a:lnTo>
                  <a:pt x="3604" y="2399"/>
                </a:lnTo>
                <a:lnTo>
                  <a:pt x="3606" y="2399"/>
                </a:lnTo>
                <a:lnTo>
                  <a:pt x="3606" y="2401"/>
                </a:lnTo>
                <a:lnTo>
                  <a:pt x="3604" y="2401"/>
                </a:lnTo>
                <a:lnTo>
                  <a:pt x="3604" y="2401"/>
                </a:lnTo>
                <a:lnTo>
                  <a:pt x="3606" y="2403"/>
                </a:lnTo>
                <a:lnTo>
                  <a:pt x="3604" y="2403"/>
                </a:lnTo>
                <a:lnTo>
                  <a:pt x="3606" y="2405"/>
                </a:lnTo>
                <a:lnTo>
                  <a:pt x="3606" y="2405"/>
                </a:lnTo>
                <a:lnTo>
                  <a:pt x="3606" y="2407"/>
                </a:lnTo>
                <a:lnTo>
                  <a:pt x="3604" y="2407"/>
                </a:lnTo>
                <a:lnTo>
                  <a:pt x="3604" y="2407"/>
                </a:lnTo>
                <a:lnTo>
                  <a:pt x="3604" y="2409"/>
                </a:lnTo>
                <a:lnTo>
                  <a:pt x="3604" y="2409"/>
                </a:lnTo>
                <a:lnTo>
                  <a:pt x="3606" y="2409"/>
                </a:lnTo>
                <a:lnTo>
                  <a:pt x="3608" y="2409"/>
                </a:lnTo>
                <a:lnTo>
                  <a:pt x="3608" y="2409"/>
                </a:lnTo>
                <a:lnTo>
                  <a:pt x="3610" y="2407"/>
                </a:lnTo>
                <a:lnTo>
                  <a:pt x="3612" y="2407"/>
                </a:lnTo>
                <a:lnTo>
                  <a:pt x="3612" y="2407"/>
                </a:lnTo>
                <a:lnTo>
                  <a:pt x="3614" y="2409"/>
                </a:lnTo>
                <a:lnTo>
                  <a:pt x="3616" y="2409"/>
                </a:lnTo>
                <a:lnTo>
                  <a:pt x="3616" y="2409"/>
                </a:lnTo>
                <a:lnTo>
                  <a:pt x="3619" y="2409"/>
                </a:lnTo>
                <a:lnTo>
                  <a:pt x="3619" y="2409"/>
                </a:lnTo>
                <a:lnTo>
                  <a:pt x="3619" y="2409"/>
                </a:lnTo>
                <a:lnTo>
                  <a:pt x="3621" y="2409"/>
                </a:lnTo>
                <a:lnTo>
                  <a:pt x="3623" y="2409"/>
                </a:lnTo>
                <a:lnTo>
                  <a:pt x="3623" y="2409"/>
                </a:lnTo>
                <a:lnTo>
                  <a:pt x="3625" y="2409"/>
                </a:lnTo>
                <a:lnTo>
                  <a:pt x="3625" y="2409"/>
                </a:lnTo>
                <a:lnTo>
                  <a:pt x="3625" y="2409"/>
                </a:lnTo>
                <a:lnTo>
                  <a:pt x="3627" y="2407"/>
                </a:lnTo>
                <a:lnTo>
                  <a:pt x="3625" y="2407"/>
                </a:lnTo>
                <a:lnTo>
                  <a:pt x="3625" y="2407"/>
                </a:lnTo>
                <a:lnTo>
                  <a:pt x="3623" y="2407"/>
                </a:lnTo>
                <a:lnTo>
                  <a:pt x="3623" y="2407"/>
                </a:lnTo>
                <a:lnTo>
                  <a:pt x="3621" y="2407"/>
                </a:lnTo>
                <a:lnTo>
                  <a:pt x="3621" y="2407"/>
                </a:lnTo>
                <a:lnTo>
                  <a:pt x="3619" y="2407"/>
                </a:lnTo>
                <a:lnTo>
                  <a:pt x="3619" y="2405"/>
                </a:lnTo>
                <a:lnTo>
                  <a:pt x="3619" y="2405"/>
                </a:lnTo>
                <a:lnTo>
                  <a:pt x="3619" y="2405"/>
                </a:lnTo>
                <a:lnTo>
                  <a:pt x="3621" y="2405"/>
                </a:lnTo>
                <a:lnTo>
                  <a:pt x="3621" y="2405"/>
                </a:lnTo>
                <a:lnTo>
                  <a:pt x="3621" y="2403"/>
                </a:lnTo>
                <a:lnTo>
                  <a:pt x="3621" y="2403"/>
                </a:lnTo>
                <a:lnTo>
                  <a:pt x="3625" y="2403"/>
                </a:lnTo>
                <a:lnTo>
                  <a:pt x="3625" y="2403"/>
                </a:lnTo>
                <a:lnTo>
                  <a:pt x="3627" y="2405"/>
                </a:lnTo>
                <a:lnTo>
                  <a:pt x="3627" y="2405"/>
                </a:lnTo>
                <a:lnTo>
                  <a:pt x="3627" y="2405"/>
                </a:lnTo>
                <a:lnTo>
                  <a:pt x="3627" y="2405"/>
                </a:lnTo>
                <a:lnTo>
                  <a:pt x="3627" y="2403"/>
                </a:lnTo>
                <a:lnTo>
                  <a:pt x="3629" y="2403"/>
                </a:lnTo>
                <a:lnTo>
                  <a:pt x="3629" y="2403"/>
                </a:lnTo>
                <a:lnTo>
                  <a:pt x="3629" y="2401"/>
                </a:lnTo>
                <a:lnTo>
                  <a:pt x="3629" y="2399"/>
                </a:lnTo>
                <a:lnTo>
                  <a:pt x="3629" y="2399"/>
                </a:lnTo>
                <a:close/>
                <a:moveTo>
                  <a:pt x="3671" y="1585"/>
                </a:moveTo>
                <a:lnTo>
                  <a:pt x="3671" y="1585"/>
                </a:lnTo>
                <a:lnTo>
                  <a:pt x="3671" y="1585"/>
                </a:lnTo>
                <a:lnTo>
                  <a:pt x="3671" y="1583"/>
                </a:lnTo>
                <a:lnTo>
                  <a:pt x="3671" y="1583"/>
                </a:lnTo>
                <a:lnTo>
                  <a:pt x="3671" y="1585"/>
                </a:lnTo>
                <a:lnTo>
                  <a:pt x="3671" y="1585"/>
                </a:lnTo>
                <a:lnTo>
                  <a:pt x="3671" y="1585"/>
                </a:lnTo>
                <a:lnTo>
                  <a:pt x="3671" y="1585"/>
                </a:lnTo>
                <a:close/>
                <a:moveTo>
                  <a:pt x="3792" y="1524"/>
                </a:moveTo>
                <a:lnTo>
                  <a:pt x="3792" y="1524"/>
                </a:lnTo>
                <a:lnTo>
                  <a:pt x="3792" y="1522"/>
                </a:lnTo>
                <a:lnTo>
                  <a:pt x="3790" y="1520"/>
                </a:lnTo>
                <a:lnTo>
                  <a:pt x="3790" y="1520"/>
                </a:lnTo>
                <a:lnTo>
                  <a:pt x="3790" y="1520"/>
                </a:lnTo>
                <a:lnTo>
                  <a:pt x="3790" y="1520"/>
                </a:lnTo>
                <a:lnTo>
                  <a:pt x="3788" y="1514"/>
                </a:lnTo>
                <a:lnTo>
                  <a:pt x="3788" y="1514"/>
                </a:lnTo>
                <a:lnTo>
                  <a:pt x="3788" y="1514"/>
                </a:lnTo>
                <a:lnTo>
                  <a:pt x="3786" y="1510"/>
                </a:lnTo>
                <a:lnTo>
                  <a:pt x="3786" y="1510"/>
                </a:lnTo>
                <a:lnTo>
                  <a:pt x="3784" y="1510"/>
                </a:lnTo>
                <a:lnTo>
                  <a:pt x="3784" y="1510"/>
                </a:lnTo>
                <a:lnTo>
                  <a:pt x="3784" y="1508"/>
                </a:lnTo>
                <a:lnTo>
                  <a:pt x="3784" y="1508"/>
                </a:lnTo>
                <a:lnTo>
                  <a:pt x="3784" y="1508"/>
                </a:lnTo>
                <a:lnTo>
                  <a:pt x="3782" y="1503"/>
                </a:lnTo>
                <a:lnTo>
                  <a:pt x="3780" y="1501"/>
                </a:lnTo>
                <a:lnTo>
                  <a:pt x="3780" y="1501"/>
                </a:lnTo>
                <a:lnTo>
                  <a:pt x="3780" y="1501"/>
                </a:lnTo>
                <a:lnTo>
                  <a:pt x="3780" y="1501"/>
                </a:lnTo>
                <a:lnTo>
                  <a:pt x="3778" y="1497"/>
                </a:lnTo>
                <a:lnTo>
                  <a:pt x="3772" y="1493"/>
                </a:lnTo>
                <a:lnTo>
                  <a:pt x="3769" y="1491"/>
                </a:lnTo>
                <a:lnTo>
                  <a:pt x="3769" y="1491"/>
                </a:lnTo>
                <a:lnTo>
                  <a:pt x="3767" y="1491"/>
                </a:lnTo>
                <a:lnTo>
                  <a:pt x="3767" y="1491"/>
                </a:lnTo>
                <a:lnTo>
                  <a:pt x="3765" y="1491"/>
                </a:lnTo>
                <a:lnTo>
                  <a:pt x="3765" y="1491"/>
                </a:lnTo>
                <a:lnTo>
                  <a:pt x="3767" y="1491"/>
                </a:lnTo>
                <a:lnTo>
                  <a:pt x="3767" y="1493"/>
                </a:lnTo>
                <a:lnTo>
                  <a:pt x="3769" y="1493"/>
                </a:lnTo>
                <a:lnTo>
                  <a:pt x="3772" y="1493"/>
                </a:lnTo>
                <a:lnTo>
                  <a:pt x="3774" y="1495"/>
                </a:lnTo>
                <a:lnTo>
                  <a:pt x="3772" y="1495"/>
                </a:lnTo>
                <a:lnTo>
                  <a:pt x="3772" y="1495"/>
                </a:lnTo>
                <a:lnTo>
                  <a:pt x="3769" y="1495"/>
                </a:lnTo>
                <a:lnTo>
                  <a:pt x="3769" y="1493"/>
                </a:lnTo>
                <a:lnTo>
                  <a:pt x="3767" y="1493"/>
                </a:lnTo>
                <a:lnTo>
                  <a:pt x="3767" y="1495"/>
                </a:lnTo>
                <a:lnTo>
                  <a:pt x="3767" y="1497"/>
                </a:lnTo>
                <a:lnTo>
                  <a:pt x="3767" y="1499"/>
                </a:lnTo>
                <a:lnTo>
                  <a:pt x="3767" y="1501"/>
                </a:lnTo>
                <a:lnTo>
                  <a:pt x="3765" y="1503"/>
                </a:lnTo>
                <a:lnTo>
                  <a:pt x="3765" y="1503"/>
                </a:lnTo>
                <a:lnTo>
                  <a:pt x="3765" y="1505"/>
                </a:lnTo>
                <a:lnTo>
                  <a:pt x="3765" y="1505"/>
                </a:lnTo>
                <a:lnTo>
                  <a:pt x="3765" y="1510"/>
                </a:lnTo>
                <a:lnTo>
                  <a:pt x="3765" y="1512"/>
                </a:lnTo>
                <a:lnTo>
                  <a:pt x="3763" y="1516"/>
                </a:lnTo>
                <a:lnTo>
                  <a:pt x="3763" y="1516"/>
                </a:lnTo>
                <a:lnTo>
                  <a:pt x="3763" y="1516"/>
                </a:lnTo>
                <a:lnTo>
                  <a:pt x="3763" y="1512"/>
                </a:lnTo>
                <a:lnTo>
                  <a:pt x="3763" y="1514"/>
                </a:lnTo>
                <a:lnTo>
                  <a:pt x="3763" y="1516"/>
                </a:lnTo>
                <a:lnTo>
                  <a:pt x="3763" y="1518"/>
                </a:lnTo>
                <a:lnTo>
                  <a:pt x="3763" y="1522"/>
                </a:lnTo>
                <a:lnTo>
                  <a:pt x="3765" y="1533"/>
                </a:lnTo>
                <a:lnTo>
                  <a:pt x="3765" y="1537"/>
                </a:lnTo>
                <a:lnTo>
                  <a:pt x="3767" y="1539"/>
                </a:lnTo>
                <a:lnTo>
                  <a:pt x="3767" y="1543"/>
                </a:lnTo>
                <a:lnTo>
                  <a:pt x="3772" y="1545"/>
                </a:lnTo>
                <a:lnTo>
                  <a:pt x="3774" y="1545"/>
                </a:lnTo>
                <a:lnTo>
                  <a:pt x="3778" y="1545"/>
                </a:lnTo>
                <a:lnTo>
                  <a:pt x="3780" y="1543"/>
                </a:lnTo>
                <a:lnTo>
                  <a:pt x="3786" y="1541"/>
                </a:lnTo>
                <a:lnTo>
                  <a:pt x="3786" y="1541"/>
                </a:lnTo>
                <a:lnTo>
                  <a:pt x="3790" y="1539"/>
                </a:lnTo>
                <a:lnTo>
                  <a:pt x="3792" y="1537"/>
                </a:lnTo>
                <a:lnTo>
                  <a:pt x="3792" y="1537"/>
                </a:lnTo>
                <a:lnTo>
                  <a:pt x="3792" y="1535"/>
                </a:lnTo>
                <a:lnTo>
                  <a:pt x="3795" y="1533"/>
                </a:lnTo>
                <a:lnTo>
                  <a:pt x="3795" y="1531"/>
                </a:lnTo>
                <a:lnTo>
                  <a:pt x="3795" y="1526"/>
                </a:lnTo>
                <a:lnTo>
                  <a:pt x="3792" y="1524"/>
                </a:lnTo>
                <a:close/>
                <a:moveTo>
                  <a:pt x="3673" y="1570"/>
                </a:moveTo>
                <a:lnTo>
                  <a:pt x="3673" y="1570"/>
                </a:lnTo>
                <a:lnTo>
                  <a:pt x="3673" y="1570"/>
                </a:lnTo>
                <a:lnTo>
                  <a:pt x="3673" y="1570"/>
                </a:lnTo>
                <a:lnTo>
                  <a:pt x="3673" y="1570"/>
                </a:lnTo>
                <a:lnTo>
                  <a:pt x="3673" y="1570"/>
                </a:lnTo>
                <a:lnTo>
                  <a:pt x="3673" y="1570"/>
                </a:lnTo>
                <a:lnTo>
                  <a:pt x="3673" y="1570"/>
                </a:lnTo>
                <a:lnTo>
                  <a:pt x="3673" y="1570"/>
                </a:lnTo>
                <a:lnTo>
                  <a:pt x="3673" y="1570"/>
                </a:lnTo>
                <a:lnTo>
                  <a:pt x="3673" y="1570"/>
                </a:lnTo>
                <a:lnTo>
                  <a:pt x="3673" y="1570"/>
                </a:lnTo>
                <a:lnTo>
                  <a:pt x="3673" y="1570"/>
                </a:lnTo>
                <a:close/>
                <a:moveTo>
                  <a:pt x="3610" y="2399"/>
                </a:moveTo>
                <a:lnTo>
                  <a:pt x="3612" y="2399"/>
                </a:lnTo>
                <a:lnTo>
                  <a:pt x="3612" y="2396"/>
                </a:lnTo>
                <a:lnTo>
                  <a:pt x="3612" y="2396"/>
                </a:lnTo>
                <a:lnTo>
                  <a:pt x="3612" y="2394"/>
                </a:lnTo>
                <a:lnTo>
                  <a:pt x="3610" y="2394"/>
                </a:lnTo>
                <a:lnTo>
                  <a:pt x="3610" y="2394"/>
                </a:lnTo>
                <a:lnTo>
                  <a:pt x="3610" y="2394"/>
                </a:lnTo>
                <a:lnTo>
                  <a:pt x="3610" y="2396"/>
                </a:lnTo>
                <a:lnTo>
                  <a:pt x="3610" y="2396"/>
                </a:lnTo>
                <a:lnTo>
                  <a:pt x="3610" y="2396"/>
                </a:lnTo>
                <a:lnTo>
                  <a:pt x="3610" y="2399"/>
                </a:lnTo>
                <a:close/>
                <a:moveTo>
                  <a:pt x="3763" y="1501"/>
                </a:moveTo>
                <a:lnTo>
                  <a:pt x="3763" y="1501"/>
                </a:lnTo>
                <a:lnTo>
                  <a:pt x="3765" y="1501"/>
                </a:lnTo>
                <a:lnTo>
                  <a:pt x="3765" y="1501"/>
                </a:lnTo>
                <a:lnTo>
                  <a:pt x="3765" y="1501"/>
                </a:lnTo>
                <a:lnTo>
                  <a:pt x="3763" y="1499"/>
                </a:lnTo>
                <a:lnTo>
                  <a:pt x="3763" y="1501"/>
                </a:lnTo>
                <a:close/>
                <a:moveTo>
                  <a:pt x="3673" y="2474"/>
                </a:moveTo>
                <a:lnTo>
                  <a:pt x="3671" y="2472"/>
                </a:lnTo>
                <a:lnTo>
                  <a:pt x="3669" y="2472"/>
                </a:lnTo>
                <a:lnTo>
                  <a:pt x="3669" y="2472"/>
                </a:lnTo>
                <a:lnTo>
                  <a:pt x="3669" y="2472"/>
                </a:lnTo>
                <a:lnTo>
                  <a:pt x="3669" y="2474"/>
                </a:lnTo>
                <a:lnTo>
                  <a:pt x="3671" y="2474"/>
                </a:lnTo>
                <a:lnTo>
                  <a:pt x="3671" y="2476"/>
                </a:lnTo>
                <a:lnTo>
                  <a:pt x="3671" y="2476"/>
                </a:lnTo>
                <a:lnTo>
                  <a:pt x="3673" y="2476"/>
                </a:lnTo>
                <a:lnTo>
                  <a:pt x="3675" y="2476"/>
                </a:lnTo>
                <a:lnTo>
                  <a:pt x="3677" y="2476"/>
                </a:lnTo>
                <a:lnTo>
                  <a:pt x="3677" y="2474"/>
                </a:lnTo>
                <a:lnTo>
                  <a:pt x="3675" y="2474"/>
                </a:lnTo>
                <a:lnTo>
                  <a:pt x="3673" y="2474"/>
                </a:lnTo>
                <a:close/>
                <a:moveTo>
                  <a:pt x="3663" y="1470"/>
                </a:moveTo>
                <a:lnTo>
                  <a:pt x="3663" y="1470"/>
                </a:lnTo>
                <a:lnTo>
                  <a:pt x="3663" y="1470"/>
                </a:lnTo>
                <a:lnTo>
                  <a:pt x="3663" y="1470"/>
                </a:lnTo>
                <a:lnTo>
                  <a:pt x="3663" y="1470"/>
                </a:lnTo>
                <a:lnTo>
                  <a:pt x="3663" y="1470"/>
                </a:lnTo>
                <a:lnTo>
                  <a:pt x="3663" y="1470"/>
                </a:lnTo>
                <a:lnTo>
                  <a:pt x="3663" y="1470"/>
                </a:lnTo>
                <a:lnTo>
                  <a:pt x="3663" y="1470"/>
                </a:lnTo>
                <a:close/>
                <a:moveTo>
                  <a:pt x="3656" y="1734"/>
                </a:moveTo>
                <a:lnTo>
                  <a:pt x="3656" y="1736"/>
                </a:lnTo>
                <a:lnTo>
                  <a:pt x="3658" y="1736"/>
                </a:lnTo>
                <a:lnTo>
                  <a:pt x="3658" y="1736"/>
                </a:lnTo>
                <a:lnTo>
                  <a:pt x="3658" y="1736"/>
                </a:lnTo>
                <a:lnTo>
                  <a:pt x="3658" y="1736"/>
                </a:lnTo>
                <a:lnTo>
                  <a:pt x="3656" y="1738"/>
                </a:lnTo>
                <a:lnTo>
                  <a:pt x="3656" y="1736"/>
                </a:lnTo>
                <a:lnTo>
                  <a:pt x="3656" y="1736"/>
                </a:lnTo>
                <a:lnTo>
                  <a:pt x="3656" y="1736"/>
                </a:lnTo>
                <a:lnTo>
                  <a:pt x="3656" y="1736"/>
                </a:lnTo>
                <a:lnTo>
                  <a:pt x="3656" y="1738"/>
                </a:lnTo>
                <a:lnTo>
                  <a:pt x="3658" y="1738"/>
                </a:lnTo>
                <a:lnTo>
                  <a:pt x="3658" y="1738"/>
                </a:lnTo>
                <a:lnTo>
                  <a:pt x="3658" y="1736"/>
                </a:lnTo>
                <a:lnTo>
                  <a:pt x="3658" y="1736"/>
                </a:lnTo>
                <a:lnTo>
                  <a:pt x="3656" y="1734"/>
                </a:lnTo>
                <a:close/>
                <a:moveTo>
                  <a:pt x="3667" y="1512"/>
                </a:moveTo>
                <a:lnTo>
                  <a:pt x="3667" y="1512"/>
                </a:lnTo>
                <a:lnTo>
                  <a:pt x="3667" y="1512"/>
                </a:lnTo>
                <a:lnTo>
                  <a:pt x="3665" y="1512"/>
                </a:lnTo>
                <a:lnTo>
                  <a:pt x="3665" y="1512"/>
                </a:lnTo>
                <a:lnTo>
                  <a:pt x="3665" y="1512"/>
                </a:lnTo>
                <a:lnTo>
                  <a:pt x="3667" y="1512"/>
                </a:lnTo>
                <a:lnTo>
                  <a:pt x="3667" y="1512"/>
                </a:lnTo>
                <a:lnTo>
                  <a:pt x="3667" y="1512"/>
                </a:lnTo>
                <a:lnTo>
                  <a:pt x="3667" y="1512"/>
                </a:lnTo>
                <a:lnTo>
                  <a:pt x="3667" y="1512"/>
                </a:lnTo>
                <a:lnTo>
                  <a:pt x="3667" y="1512"/>
                </a:lnTo>
                <a:lnTo>
                  <a:pt x="3667" y="1512"/>
                </a:lnTo>
                <a:close/>
                <a:moveTo>
                  <a:pt x="2376" y="1459"/>
                </a:moveTo>
                <a:lnTo>
                  <a:pt x="2374" y="1459"/>
                </a:lnTo>
                <a:lnTo>
                  <a:pt x="2374" y="1459"/>
                </a:lnTo>
                <a:lnTo>
                  <a:pt x="2374" y="1461"/>
                </a:lnTo>
                <a:lnTo>
                  <a:pt x="2376" y="1461"/>
                </a:lnTo>
                <a:lnTo>
                  <a:pt x="2376" y="1459"/>
                </a:lnTo>
                <a:lnTo>
                  <a:pt x="2376" y="1459"/>
                </a:lnTo>
                <a:close/>
                <a:moveTo>
                  <a:pt x="2380" y="1468"/>
                </a:moveTo>
                <a:lnTo>
                  <a:pt x="2380" y="1468"/>
                </a:lnTo>
                <a:lnTo>
                  <a:pt x="2378" y="1470"/>
                </a:lnTo>
                <a:lnTo>
                  <a:pt x="2380" y="1470"/>
                </a:lnTo>
                <a:lnTo>
                  <a:pt x="2380" y="1470"/>
                </a:lnTo>
                <a:lnTo>
                  <a:pt x="2380" y="1470"/>
                </a:lnTo>
                <a:lnTo>
                  <a:pt x="2380" y="1470"/>
                </a:lnTo>
                <a:lnTo>
                  <a:pt x="2380" y="1470"/>
                </a:lnTo>
                <a:lnTo>
                  <a:pt x="2380" y="1468"/>
                </a:lnTo>
                <a:lnTo>
                  <a:pt x="2380" y="1468"/>
                </a:lnTo>
                <a:lnTo>
                  <a:pt x="2380" y="1468"/>
                </a:lnTo>
                <a:close/>
                <a:moveTo>
                  <a:pt x="2378" y="1466"/>
                </a:moveTo>
                <a:lnTo>
                  <a:pt x="2378" y="1463"/>
                </a:lnTo>
                <a:lnTo>
                  <a:pt x="2376" y="1463"/>
                </a:lnTo>
                <a:lnTo>
                  <a:pt x="2376" y="1466"/>
                </a:lnTo>
                <a:lnTo>
                  <a:pt x="2376" y="1466"/>
                </a:lnTo>
                <a:lnTo>
                  <a:pt x="2376" y="1466"/>
                </a:lnTo>
                <a:lnTo>
                  <a:pt x="2376" y="1466"/>
                </a:lnTo>
                <a:lnTo>
                  <a:pt x="2378" y="1466"/>
                </a:lnTo>
                <a:close/>
                <a:moveTo>
                  <a:pt x="2378" y="1470"/>
                </a:moveTo>
                <a:lnTo>
                  <a:pt x="2376" y="1470"/>
                </a:lnTo>
                <a:lnTo>
                  <a:pt x="2376" y="1470"/>
                </a:lnTo>
                <a:lnTo>
                  <a:pt x="2376" y="1472"/>
                </a:lnTo>
                <a:lnTo>
                  <a:pt x="2376" y="1472"/>
                </a:lnTo>
                <a:lnTo>
                  <a:pt x="2376" y="1472"/>
                </a:lnTo>
                <a:lnTo>
                  <a:pt x="2378" y="1472"/>
                </a:lnTo>
                <a:lnTo>
                  <a:pt x="2378" y="1472"/>
                </a:lnTo>
                <a:lnTo>
                  <a:pt x="2378" y="1470"/>
                </a:lnTo>
                <a:lnTo>
                  <a:pt x="2378" y="1470"/>
                </a:lnTo>
                <a:close/>
                <a:moveTo>
                  <a:pt x="2399" y="1744"/>
                </a:moveTo>
                <a:lnTo>
                  <a:pt x="2399" y="1744"/>
                </a:lnTo>
                <a:lnTo>
                  <a:pt x="2399" y="1744"/>
                </a:lnTo>
                <a:lnTo>
                  <a:pt x="2399" y="1744"/>
                </a:lnTo>
                <a:lnTo>
                  <a:pt x="2399" y="1747"/>
                </a:lnTo>
                <a:lnTo>
                  <a:pt x="2399" y="1747"/>
                </a:lnTo>
                <a:lnTo>
                  <a:pt x="2399" y="1747"/>
                </a:lnTo>
                <a:lnTo>
                  <a:pt x="2401" y="1747"/>
                </a:lnTo>
                <a:lnTo>
                  <a:pt x="2401" y="1744"/>
                </a:lnTo>
                <a:lnTo>
                  <a:pt x="2399" y="1744"/>
                </a:lnTo>
                <a:lnTo>
                  <a:pt x="2399" y="1744"/>
                </a:lnTo>
                <a:close/>
                <a:moveTo>
                  <a:pt x="2426" y="1522"/>
                </a:moveTo>
                <a:lnTo>
                  <a:pt x="2424" y="1522"/>
                </a:lnTo>
                <a:lnTo>
                  <a:pt x="2422" y="1522"/>
                </a:lnTo>
                <a:lnTo>
                  <a:pt x="2420" y="1522"/>
                </a:lnTo>
                <a:lnTo>
                  <a:pt x="2424" y="1524"/>
                </a:lnTo>
                <a:lnTo>
                  <a:pt x="2426" y="1524"/>
                </a:lnTo>
                <a:lnTo>
                  <a:pt x="2426" y="1524"/>
                </a:lnTo>
                <a:lnTo>
                  <a:pt x="2426" y="1522"/>
                </a:lnTo>
                <a:lnTo>
                  <a:pt x="2426" y="1522"/>
                </a:lnTo>
                <a:lnTo>
                  <a:pt x="2426" y="1522"/>
                </a:lnTo>
                <a:close/>
                <a:moveTo>
                  <a:pt x="2382" y="1466"/>
                </a:moveTo>
                <a:lnTo>
                  <a:pt x="2382" y="1466"/>
                </a:lnTo>
                <a:lnTo>
                  <a:pt x="2382" y="1466"/>
                </a:lnTo>
                <a:lnTo>
                  <a:pt x="2382" y="1466"/>
                </a:lnTo>
                <a:lnTo>
                  <a:pt x="2382" y="1463"/>
                </a:lnTo>
                <a:lnTo>
                  <a:pt x="2382" y="1463"/>
                </a:lnTo>
                <a:lnTo>
                  <a:pt x="2382" y="1463"/>
                </a:lnTo>
                <a:lnTo>
                  <a:pt x="2382" y="1466"/>
                </a:lnTo>
                <a:close/>
                <a:moveTo>
                  <a:pt x="2364" y="1216"/>
                </a:moveTo>
                <a:lnTo>
                  <a:pt x="2366" y="1218"/>
                </a:lnTo>
                <a:lnTo>
                  <a:pt x="2368" y="1218"/>
                </a:lnTo>
                <a:lnTo>
                  <a:pt x="2368" y="1218"/>
                </a:lnTo>
                <a:lnTo>
                  <a:pt x="2370" y="1216"/>
                </a:lnTo>
                <a:lnTo>
                  <a:pt x="2372" y="1212"/>
                </a:lnTo>
                <a:lnTo>
                  <a:pt x="2374" y="1210"/>
                </a:lnTo>
                <a:lnTo>
                  <a:pt x="2374" y="1210"/>
                </a:lnTo>
                <a:lnTo>
                  <a:pt x="2372" y="1210"/>
                </a:lnTo>
                <a:lnTo>
                  <a:pt x="2368" y="1212"/>
                </a:lnTo>
                <a:lnTo>
                  <a:pt x="2368" y="1212"/>
                </a:lnTo>
                <a:lnTo>
                  <a:pt x="2366" y="1212"/>
                </a:lnTo>
                <a:lnTo>
                  <a:pt x="2364" y="1212"/>
                </a:lnTo>
                <a:lnTo>
                  <a:pt x="2364" y="1214"/>
                </a:lnTo>
                <a:lnTo>
                  <a:pt x="2364" y="1214"/>
                </a:lnTo>
                <a:lnTo>
                  <a:pt x="2364" y="1216"/>
                </a:lnTo>
                <a:close/>
                <a:moveTo>
                  <a:pt x="2359" y="1216"/>
                </a:moveTo>
                <a:lnTo>
                  <a:pt x="2357" y="1216"/>
                </a:lnTo>
                <a:lnTo>
                  <a:pt x="2357" y="1216"/>
                </a:lnTo>
                <a:lnTo>
                  <a:pt x="2357" y="1216"/>
                </a:lnTo>
                <a:lnTo>
                  <a:pt x="2357" y="1218"/>
                </a:lnTo>
                <a:lnTo>
                  <a:pt x="2357" y="1218"/>
                </a:lnTo>
                <a:lnTo>
                  <a:pt x="2359" y="1218"/>
                </a:lnTo>
                <a:lnTo>
                  <a:pt x="2359" y="1218"/>
                </a:lnTo>
                <a:lnTo>
                  <a:pt x="2359" y="1216"/>
                </a:lnTo>
                <a:lnTo>
                  <a:pt x="2359" y="1216"/>
                </a:lnTo>
                <a:lnTo>
                  <a:pt x="2359" y="1216"/>
                </a:lnTo>
                <a:close/>
                <a:moveTo>
                  <a:pt x="4450" y="1635"/>
                </a:moveTo>
                <a:lnTo>
                  <a:pt x="4448" y="1638"/>
                </a:lnTo>
                <a:lnTo>
                  <a:pt x="4448" y="1640"/>
                </a:lnTo>
                <a:lnTo>
                  <a:pt x="4450" y="1640"/>
                </a:lnTo>
                <a:lnTo>
                  <a:pt x="4450" y="1638"/>
                </a:lnTo>
                <a:lnTo>
                  <a:pt x="4453" y="1638"/>
                </a:lnTo>
                <a:lnTo>
                  <a:pt x="4450" y="1635"/>
                </a:lnTo>
                <a:lnTo>
                  <a:pt x="4453" y="1635"/>
                </a:lnTo>
                <a:lnTo>
                  <a:pt x="4450" y="1635"/>
                </a:lnTo>
                <a:lnTo>
                  <a:pt x="4450" y="1635"/>
                </a:lnTo>
                <a:close/>
                <a:moveTo>
                  <a:pt x="2374" y="1470"/>
                </a:moveTo>
                <a:lnTo>
                  <a:pt x="2374" y="1470"/>
                </a:lnTo>
                <a:lnTo>
                  <a:pt x="2374" y="1470"/>
                </a:lnTo>
                <a:lnTo>
                  <a:pt x="2374" y="1470"/>
                </a:lnTo>
                <a:lnTo>
                  <a:pt x="2374" y="1470"/>
                </a:lnTo>
                <a:lnTo>
                  <a:pt x="2372" y="1472"/>
                </a:lnTo>
                <a:lnTo>
                  <a:pt x="2372" y="1472"/>
                </a:lnTo>
                <a:lnTo>
                  <a:pt x="2374" y="1472"/>
                </a:lnTo>
                <a:lnTo>
                  <a:pt x="2374" y="1472"/>
                </a:lnTo>
                <a:lnTo>
                  <a:pt x="2374" y="1472"/>
                </a:lnTo>
                <a:lnTo>
                  <a:pt x="2376" y="1472"/>
                </a:lnTo>
                <a:lnTo>
                  <a:pt x="2374" y="1470"/>
                </a:lnTo>
                <a:lnTo>
                  <a:pt x="2374" y="1470"/>
                </a:lnTo>
                <a:close/>
                <a:moveTo>
                  <a:pt x="3235" y="1795"/>
                </a:moveTo>
                <a:lnTo>
                  <a:pt x="3235" y="1795"/>
                </a:lnTo>
                <a:lnTo>
                  <a:pt x="3235" y="1795"/>
                </a:lnTo>
                <a:lnTo>
                  <a:pt x="3235" y="1797"/>
                </a:lnTo>
                <a:lnTo>
                  <a:pt x="3233" y="1801"/>
                </a:lnTo>
                <a:lnTo>
                  <a:pt x="3235" y="1801"/>
                </a:lnTo>
                <a:lnTo>
                  <a:pt x="3235" y="1803"/>
                </a:lnTo>
                <a:lnTo>
                  <a:pt x="3237" y="1803"/>
                </a:lnTo>
                <a:lnTo>
                  <a:pt x="3237" y="1803"/>
                </a:lnTo>
                <a:lnTo>
                  <a:pt x="3237" y="1803"/>
                </a:lnTo>
                <a:lnTo>
                  <a:pt x="3237" y="1801"/>
                </a:lnTo>
                <a:lnTo>
                  <a:pt x="3235" y="1799"/>
                </a:lnTo>
                <a:lnTo>
                  <a:pt x="3237" y="1795"/>
                </a:lnTo>
                <a:lnTo>
                  <a:pt x="3235" y="1795"/>
                </a:lnTo>
                <a:close/>
                <a:moveTo>
                  <a:pt x="3336" y="1847"/>
                </a:moveTo>
                <a:lnTo>
                  <a:pt x="3336" y="1845"/>
                </a:lnTo>
                <a:lnTo>
                  <a:pt x="3336" y="1841"/>
                </a:lnTo>
                <a:lnTo>
                  <a:pt x="3334" y="1835"/>
                </a:lnTo>
                <a:lnTo>
                  <a:pt x="3334" y="1826"/>
                </a:lnTo>
                <a:lnTo>
                  <a:pt x="3332" y="1822"/>
                </a:lnTo>
                <a:lnTo>
                  <a:pt x="3332" y="1820"/>
                </a:lnTo>
                <a:lnTo>
                  <a:pt x="3329" y="1818"/>
                </a:lnTo>
                <a:lnTo>
                  <a:pt x="3329" y="1818"/>
                </a:lnTo>
                <a:lnTo>
                  <a:pt x="3327" y="1814"/>
                </a:lnTo>
                <a:lnTo>
                  <a:pt x="3325" y="1812"/>
                </a:lnTo>
                <a:lnTo>
                  <a:pt x="3325" y="1812"/>
                </a:lnTo>
                <a:lnTo>
                  <a:pt x="3325" y="1809"/>
                </a:lnTo>
                <a:lnTo>
                  <a:pt x="3323" y="1807"/>
                </a:lnTo>
                <a:lnTo>
                  <a:pt x="3323" y="1807"/>
                </a:lnTo>
                <a:lnTo>
                  <a:pt x="3321" y="1805"/>
                </a:lnTo>
                <a:lnTo>
                  <a:pt x="3321" y="1805"/>
                </a:lnTo>
                <a:lnTo>
                  <a:pt x="3321" y="1805"/>
                </a:lnTo>
                <a:lnTo>
                  <a:pt x="3319" y="1809"/>
                </a:lnTo>
                <a:lnTo>
                  <a:pt x="3317" y="1812"/>
                </a:lnTo>
                <a:lnTo>
                  <a:pt x="3317" y="1812"/>
                </a:lnTo>
                <a:lnTo>
                  <a:pt x="3315" y="1812"/>
                </a:lnTo>
                <a:lnTo>
                  <a:pt x="3315" y="1812"/>
                </a:lnTo>
                <a:lnTo>
                  <a:pt x="3315" y="1814"/>
                </a:lnTo>
                <a:lnTo>
                  <a:pt x="3317" y="1816"/>
                </a:lnTo>
                <a:lnTo>
                  <a:pt x="3317" y="1816"/>
                </a:lnTo>
                <a:lnTo>
                  <a:pt x="3317" y="1818"/>
                </a:lnTo>
                <a:lnTo>
                  <a:pt x="3315" y="1822"/>
                </a:lnTo>
                <a:lnTo>
                  <a:pt x="3313" y="1824"/>
                </a:lnTo>
                <a:lnTo>
                  <a:pt x="3311" y="1826"/>
                </a:lnTo>
                <a:lnTo>
                  <a:pt x="3308" y="1826"/>
                </a:lnTo>
                <a:lnTo>
                  <a:pt x="3308" y="1828"/>
                </a:lnTo>
                <a:lnTo>
                  <a:pt x="3306" y="1828"/>
                </a:lnTo>
                <a:lnTo>
                  <a:pt x="3306" y="1828"/>
                </a:lnTo>
                <a:lnTo>
                  <a:pt x="3304" y="1828"/>
                </a:lnTo>
                <a:lnTo>
                  <a:pt x="3304" y="1828"/>
                </a:lnTo>
                <a:lnTo>
                  <a:pt x="3302" y="1828"/>
                </a:lnTo>
                <a:lnTo>
                  <a:pt x="3302" y="1828"/>
                </a:lnTo>
                <a:lnTo>
                  <a:pt x="3302" y="1830"/>
                </a:lnTo>
                <a:lnTo>
                  <a:pt x="3302" y="1830"/>
                </a:lnTo>
                <a:lnTo>
                  <a:pt x="3302" y="1830"/>
                </a:lnTo>
                <a:lnTo>
                  <a:pt x="3302" y="1832"/>
                </a:lnTo>
                <a:lnTo>
                  <a:pt x="3302" y="1832"/>
                </a:lnTo>
                <a:lnTo>
                  <a:pt x="3302" y="1832"/>
                </a:lnTo>
                <a:lnTo>
                  <a:pt x="3302" y="1835"/>
                </a:lnTo>
                <a:lnTo>
                  <a:pt x="3300" y="1839"/>
                </a:lnTo>
                <a:lnTo>
                  <a:pt x="3300" y="1841"/>
                </a:lnTo>
                <a:lnTo>
                  <a:pt x="3302" y="1843"/>
                </a:lnTo>
                <a:lnTo>
                  <a:pt x="3302" y="1843"/>
                </a:lnTo>
                <a:lnTo>
                  <a:pt x="3300" y="1843"/>
                </a:lnTo>
                <a:lnTo>
                  <a:pt x="3298" y="1843"/>
                </a:lnTo>
                <a:lnTo>
                  <a:pt x="3298" y="1845"/>
                </a:lnTo>
                <a:lnTo>
                  <a:pt x="3298" y="1845"/>
                </a:lnTo>
                <a:lnTo>
                  <a:pt x="3296" y="1847"/>
                </a:lnTo>
                <a:lnTo>
                  <a:pt x="3296" y="1847"/>
                </a:lnTo>
                <a:lnTo>
                  <a:pt x="3294" y="1847"/>
                </a:lnTo>
                <a:lnTo>
                  <a:pt x="3296" y="1847"/>
                </a:lnTo>
                <a:lnTo>
                  <a:pt x="3296" y="1847"/>
                </a:lnTo>
                <a:lnTo>
                  <a:pt x="3296" y="1845"/>
                </a:lnTo>
                <a:lnTo>
                  <a:pt x="3296" y="1845"/>
                </a:lnTo>
                <a:lnTo>
                  <a:pt x="3296" y="1843"/>
                </a:lnTo>
                <a:lnTo>
                  <a:pt x="3296" y="1843"/>
                </a:lnTo>
                <a:lnTo>
                  <a:pt x="3294" y="1845"/>
                </a:lnTo>
                <a:lnTo>
                  <a:pt x="3294" y="1845"/>
                </a:lnTo>
                <a:lnTo>
                  <a:pt x="3292" y="1847"/>
                </a:lnTo>
                <a:lnTo>
                  <a:pt x="3292" y="1849"/>
                </a:lnTo>
                <a:lnTo>
                  <a:pt x="3290" y="1849"/>
                </a:lnTo>
                <a:lnTo>
                  <a:pt x="3290" y="1851"/>
                </a:lnTo>
                <a:lnTo>
                  <a:pt x="3290" y="1851"/>
                </a:lnTo>
                <a:lnTo>
                  <a:pt x="3290" y="1853"/>
                </a:lnTo>
                <a:lnTo>
                  <a:pt x="3290" y="1853"/>
                </a:lnTo>
                <a:lnTo>
                  <a:pt x="3290" y="1853"/>
                </a:lnTo>
                <a:lnTo>
                  <a:pt x="3290" y="1856"/>
                </a:lnTo>
                <a:lnTo>
                  <a:pt x="3290" y="1856"/>
                </a:lnTo>
                <a:lnTo>
                  <a:pt x="3290" y="1853"/>
                </a:lnTo>
                <a:lnTo>
                  <a:pt x="3288" y="1851"/>
                </a:lnTo>
                <a:lnTo>
                  <a:pt x="3288" y="1851"/>
                </a:lnTo>
                <a:lnTo>
                  <a:pt x="3288" y="1851"/>
                </a:lnTo>
                <a:lnTo>
                  <a:pt x="3283" y="1853"/>
                </a:lnTo>
                <a:lnTo>
                  <a:pt x="3281" y="1856"/>
                </a:lnTo>
                <a:lnTo>
                  <a:pt x="3279" y="1858"/>
                </a:lnTo>
                <a:lnTo>
                  <a:pt x="3279" y="1858"/>
                </a:lnTo>
                <a:lnTo>
                  <a:pt x="3279" y="1860"/>
                </a:lnTo>
                <a:lnTo>
                  <a:pt x="3279" y="1860"/>
                </a:lnTo>
                <a:lnTo>
                  <a:pt x="3281" y="1862"/>
                </a:lnTo>
                <a:lnTo>
                  <a:pt x="3279" y="1862"/>
                </a:lnTo>
                <a:lnTo>
                  <a:pt x="3279" y="1862"/>
                </a:lnTo>
                <a:lnTo>
                  <a:pt x="3279" y="1862"/>
                </a:lnTo>
                <a:lnTo>
                  <a:pt x="3277" y="1860"/>
                </a:lnTo>
                <a:lnTo>
                  <a:pt x="3277" y="1860"/>
                </a:lnTo>
                <a:lnTo>
                  <a:pt x="3275" y="1860"/>
                </a:lnTo>
                <a:lnTo>
                  <a:pt x="3273" y="1860"/>
                </a:lnTo>
                <a:lnTo>
                  <a:pt x="3271" y="1860"/>
                </a:lnTo>
                <a:lnTo>
                  <a:pt x="3269" y="1860"/>
                </a:lnTo>
                <a:lnTo>
                  <a:pt x="3269" y="1862"/>
                </a:lnTo>
                <a:lnTo>
                  <a:pt x="3269" y="1862"/>
                </a:lnTo>
                <a:lnTo>
                  <a:pt x="3269" y="1862"/>
                </a:lnTo>
                <a:lnTo>
                  <a:pt x="3267" y="1862"/>
                </a:lnTo>
                <a:lnTo>
                  <a:pt x="3267" y="1862"/>
                </a:lnTo>
                <a:lnTo>
                  <a:pt x="3264" y="1864"/>
                </a:lnTo>
                <a:lnTo>
                  <a:pt x="3264" y="1864"/>
                </a:lnTo>
                <a:lnTo>
                  <a:pt x="3264" y="1862"/>
                </a:lnTo>
                <a:lnTo>
                  <a:pt x="3262" y="1862"/>
                </a:lnTo>
                <a:lnTo>
                  <a:pt x="3262" y="1862"/>
                </a:lnTo>
                <a:lnTo>
                  <a:pt x="3260" y="1864"/>
                </a:lnTo>
                <a:lnTo>
                  <a:pt x="3258" y="1866"/>
                </a:lnTo>
                <a:lnTo>
                  <a:pt x="3258" y="1866"/>
                </a:lnTo>
                <a:lnTo>
                  <a:pt x="3254" y="1866"/>
                </a:lnTo>
                <a:lnTo>
                  <a:pt x="3252" y="1866"/>
                </a:lnTo>
                <a:lnTo>
                  <a:pt x="3252" y="1866"/>
                </a:lnTo>
                <a:lnTo>
                  <a:pt x="3252" y="1866"/>
                </a:lnTo>
                <a:lnTo>
                  <a:pt x="3252" y="1868"/>
                </a:lnTo>
                <a:lnTo>
                  <a:pt x="3252" y="1872"/>
                </a:lnTo>
                <a:lnTo>
                  <a:pt x="3252" y="1872"/>
                </a:lnTo>
                <a:lnTo>
                  <a:pt x="3246" y="1883"/>
                </a:lnTo>
                <a:lnTo>
                  <a:pt x="3244" y="1887"/>
                </a:lnTo>
                <a:lnTo>
                  <a:pt x="3246" y="1887"/>
                </a:lnTo>
                <a:lnTo>
                  <a:pt x="3246" y="1889"/>
                </a:lnTo>
                <a:lnTo>
                  <a:pt x="3246" y="1891"/>
                </a:lnTo>
                <a:lnTo>
                  <a:pt x="3246" y="1897"/>
                </a:lnTo>
                <a:lnTo>
                  <a:pt x="3248" y="1900"/>
                </a:lnTo>
                <a:lnTo>
                  <a:pt x="3248" y="1902"/>
                </a:lnTo>
                <a:lnTo>
                  <a:pt x="3248" y="1904"/>
                </a:lnTo>
                <a:lnTo>
                  <a:pt x="3248" y="1906"/>
                </a:lnTo>
                <a:lnTo>
                  <a:pt x="3248" y="1908"/>
                </a:lnTo>
                <a:lnTo>
                  <a:pt x="3248" y="1908"/>
                </a:lnTo>
                <a:lnTo>
                  <a:pt x="3250" y="1912"/>
                </a:lnTo>
                <a:lnTo>
                  <a:pt x="3252" y="1914"/>
                </a:lnTo>
                <a:lnTo>
                  <a:pt x="3252" y="1916"/>
                </a:lnTo>
                <a:lnTo>
                  <a:pt x="3252" y="1916"/>
                </a:lnTo>
                <a:lnTo>
                  <a:pt x="3252" y="1921"/>
                </a:lnTo>
                <a:lnTo>
                  <a:pt x="3250" y="1923"/>
                </a:lnTo>
                <a:lnTo>
                  <a:pt x="3250" y="1925"/>
                </a:lnTo>
                <a:lnTo>
                  <a:pt x="3248" y="1927"/>
                </a:lnTo>
                <a:lnTo>
                  <a:pt x="3248" y="1931"/>
                </a:lnTo>
                <a:lnTo>
                  <a:pt x="3246" y="1931"/>
                </a:lnTo>
                <a:lnTo>
                  <a:pt x="3244" y="1935"/>
                </a:lnTo>
                <a:lnTo>
                  <a:pt x="3244" y="1937"/>
                </a:lnTo>
                <a:lnTo>
                  <a:pt x="3241" y="1939"/>
                </a:lnTo>
                <a:lnTo>
                  <a:pt x="3241" y="1941"/>
                </a:lnTo>
                <a:lnTo>
                  <a:pt x="3239" y="1941"/>
                </a:lnTo>
                <a:lnTo>
                  <a:pt x="3237" y="1941"/>
                </a:lnTo>
                <a:lnTo>
                  <a:pt x="3237" y="1946"/>
                </a:lnTo>
                <a:lnTo>
                  <a:pt x="3237" y="1948"/>
                </a:lnTo>
                <a:lnTo>
                  <a:pt x="3235" y="1948"/>
                </a:lnTo>
                <a:lnTo>
                  <a:pt x="3235" y="1950"/>
                </a:lnTo>
                <a:lnTo>
                  <a:pt x="3235" y="1950"/>
                </a:lnTo>
                <a:lnTo>
                  <a:pt x="3235" y="1952"/>
                </a:lnTo>
                <a:lnTo>
                  <a:pt x="3235" y="1952"/>
                </a:lnTo>
                <a:lnTo>
                  <a:pt x="3235" y="1956"/>
                </a:lnTo>
                <a:lnTo>
                  <a:pt x="3235" y="1958"/>
                </a:lnTo>
                <a:lnTo>
                  <a:pt x="3235" y="1962"/>
                </a:lnTo>
                <a:lnTo>
                  <a:pt x="3235" y="1965"/>
                </a:lnTo>
                <a:lnTo>
                  <a:pt x="3237" y="1965"/>
                </a:lnTo>
                <a:lnTo>
                  <a:pt x="3239" y="1969"/>
                </a:lnTo>
                <a:lnTo>
                  <a:pt x="3239" y="1971"/>
                </a:lnTo>
                <a:lnTo>
                  <a:pt x="3239" y="1971"/>
                </a:lnTo>
                <a:lnTo>
                  <a:pt x="3241" y="1973"/>
                </a:lnTo>
                <a:lnTo>
                  <a:pt x="3241" y="1975"/>
                </a:lnTo>
                <a:lnTo>
                  <a:pt x="3239" y="1977"/>
                </a:lnTo>
                <a:lnTo>
                  <a:pt x="3239" y="1979"/>
                </a:lnTo>
                <a:lnTo>
                  <a:pt x="3239" y="1981"/>
                </a:lnTo>
                <a:lnTo>
                  <a:pt x="3239" y="1983"/>
                </a:lnTo>
                <a:lnTo>
                  <a:pt x="3239" y="1988"/>
                </a:lnTo>
                <a:lnTo>
                  <a:pt x="3241" y="1988"/>
                </a:lnTo>
                <a:lnTo>
                  <a:pt x="3244" y="1990"/>
                </a:lnTo>
                <a:lnTo>
                  <a:pt x="3244" y="1992"/>
                </a:lnTo>
                <a:lnTo>
                  <a:pt x="3244" y="1994"/>
                </a:lnTo>
                <a:lnTo>
                  <a:pt x="3246" y="1996"/>
                </a:lnTo>
                <a:lnTo>
                  <a:pt x="3246" y="1996"/>
                </a:lnTo>
                <a:lnTo>
                  <a:pt x="3246" y="1998"/>
                </a:lnTo>
                <a:lnTo>
                  <a:pt x="3246" y="1998"/>
                </a:lnTo>
                <a:lnTo>
                  <a:pt x="3250" y="2000"/>
                </a:lnTo>
                <a:lnTo>
                  <a:pt x="3250" y="2000"/>
                </a:lnTo>
                <a:lnTo>
                  <a:pt x="3252" y="2002"/>
                </a:lnTo>
                <a:lnTo>
                  <a:pt x="3252" y="2002"/>
                </a:lnTo>
                <a:lnTo>
                  <a:pt x="3256" y="2002"/>
                </a:lnTo>
                <a:lnTo>
                  <a:pt x="3256" y="2002"/>
                </a:lnTo>
                <a:lnTo>
                  <a:pt x="3260" y="2006"/>
                </a:lnTo>
                <a:lnTo>
                  <a:pt x="3262" y="2006"/>
                </a:lnTo>
                <a:lnTo>
                  <a:pt x="3267" y="2006"/>
                </a:lnTo>
                <a:lnTo>
                  <a:pt x="3269" y="2006"/>
                </a:lnTo>
                <a:lnTo>
                  <a:pt x="3269" y="2004"/>
                </a:lnTo>
                <a:lnTo>
                  <a:pt x="3273" y="2002"/>
                </a:lnTo>
                <a:lnTo>
                  <a:pt x="3277" y="2000"/>
                </a:lnTo>
                <a:lnTo>
                  <a:pt x="3279" y="2000"/>
                </a:lnTo>
                <a:lnTo>
                  <a:pt x="3283" y="2000"/>
                </a:lnTo>
                <a:lnTo>
                  <a:pt x="3285" y="2000"/>
                </a:lnTo>
                <a:lnTo>
                  <a:pt x="3288" y="1998"/>
                </a:lnTo>
                <a:lnTo>
                  <a:pt x="3290" y="1998"/>
                </a:lnTo>
                <a:lnTo>
                  <a:pt x="3292" y="1994"/>
                </a:lnTo>
                <a:lnTo>
                  <a:pt x="3292" y="1992"/>
                </a:lnTo>
                <a:lnTo>
                  <a:pt x="3294" y="1990"/>
                </a:lnTo>
                <a:lnTo>
                  <a:pt x="3294" y="1988"/>
                </a:lnTo>
                <a:lnTo>
                  <a:pt x="3294" y="1986"/>
                </a:lnTo>
                <a:lnTo>
                  <a:pt x="3294" y="1983"/>
                </a:lnTo>
                <a:lnTo>
                  <a:pt x="3296" y="1981"/>
                </a:lnTo>
                <a:lnTo>
                  <a:pt x="3298" y="1979"/>
                </a:lnTo>
                <a:lnTo>
                  <a:pt x="3298" y="1977"/>
                </a:lnTo>
                <a:lnTo>
                  <a:pt x="3300" y="1971"/>
                </a:lnTo>
                <a:lnTo>
                  <a:pt x="3300" y="1967"/>
                </a:lnTo>
                <a:lnTo>
                  <a:pt x="3300" y="1962"/>
                </a:lnTo>
                <a:lnTo>
                  <a:pt x="3302" y="1958"/>
                </a:lnTo>
                <a:lnTo>
                  <a:pt x="3302" y="1958"/>
                </a:lnTo>
                <a:lnTo>
                  <a:pt x="3306" y="1950"/>
                </a:lnTo>
                <a:lnTo>
                  <a:pt x="3308" y="1941"/>
                </a:lnTo>
                <a:lnTo>
                  <a:pt x="3311" y="1935"/>
                </a:lnTo>
                <a:lnTo>
                  <a:pt x="3313" y="1929"/>
                </a:lnTo>
                <a:lnTo>
                  <a:pt x="3313" y="1925"/>
                </a:lnTo>
                <a:lnTo>
                  <a:pt x="3315" y="1921"/>
                </a:lnTo>
                <a:lnTo>
                  <a:pt x="3317" y="1914"/>
                </a:lnTo>
                <a:lnTo>
                  <a:pt x="3319" y="1908"/>
                </a:lnTo>
                <a:lnTo>
                  <a:pt x="3321" y="1904"/>
                </a:lnTo>
                <a:lnTo>
                  <a:pt x="3321" y="1900"/>
                </a:lnTo>
                <a:lnTo>
                  <a:pt x="3323" y="1897"/>
                </a:lnTo>
                <a:lnTo>
                  <a:pt x="3325" y="1891"/>
                </a:lnTo>
                <a:lnTo>
                  <a:pt x="3325" y="1887"/>
                </a:lnTo>
                <a:lnTo>
                  <a:pt x="3323" y="1883"/>
                </a:lnTo>
                <a:lnTo>
                  <a:pt x="3323" y="1881"/>
                </a:lnTo>
                <a:lnTo>
                  <a:pt x="3325" y="1879"/>
                </a:lnTo>
                <a:lnTo>
                  <a:pt x="3325" y="1877"/>
                </a:lnTo>
                <a:lnTo>
                  <a:pt x="3327" y="1877"/>
                </a:lnTo>
                <a:lnTo>
                  <a:pt x="3327" y="1874"/>
                </a:lnTo>
                <a:lnTo>
                  <a:pt x="3329" y="1874"/>
                </a:lnTo>
                <a:lnTo>
                  <a:pt x="3327" y="1874"/>
                </a:lnTo>
                <a:lnTo>
                  <a:pt x="3327" y="1872"/>
                </a:lnTo>
                <a:lnTo>
                  <a:pt x="3329" y="1872"/>
                </a:lnTo>
                <a:lnTo>
                  <a:pt x="3329" y="1870"/>
                </a:lnTo>
                <a:lnTo>
                  <a:pt x="3329" y="1866"/>
                </a:lnTo>
                <a:lnTo>
                  <a:pt x="3329" y="1866"/>
                </a:lnTo>
                <a:lnTo>
                  <a:pt x="3327" y="1864"/>
                </a:lnTo>
                <a:lnTo>
                  <a:pt x="3327" y="1864"/>
                </a:lnTo>
                <a:lnTo>
                  <a:pt x="3327" y="1862"/>
                </a:lnTo>
                <a:lnTo>
                  <a:pt x="3327" y="1860"/>
                </a:lnTo>
                <a:lnTo>
                  <a:pt x="3327" y="1858"/>
                </a:lnTo>
                <a:lnTo>
                  <a:pt x="3327" y="1856"/>
                </a:lnTo>
                <a:lnTo>
                  <a:pt x="3327" y="1856"/>
                </a:lnTo>
                <a:lnTo>
                  <a:pt x="3327" y="1856"/>
                </a:lnTo>
                <a:lnTo>
                  <a:pt x="3329" y="1856"/>
                </a:lnTo>
                <a:lnTo>
                  <a:pt x="3332" y="1856"/>
                </a:lnTo>
                <a:lnTo>
                  <a:pt x="3332" y="1856"/>
                </a:lnTo>
                <a:lnTo>
                  <a:pt x="3332" y="1860"/>
                </a:lnTo>
                <a:lnTo>
                  <a:pt x="3334" y="1862"/>
                </a:lnTo>
                <a:lnTo>
                  <a:pt x="3336" y="1862"/>
                </a:lnTo>
                <a:lnTo>
                  <a:pt x="3336" y="1862"/>
                </a:lnTo>
                <a:lnTo>
                  <a:pt x="3336" y="1862"/>
                </a:lnTo>
                <a:lnTo>
                  <a:pt x="3336" y="1860"/>
                </a:lnTo>
                <a:lnTo>
                  <a:pt x="3338" y="1858"/>
                </a:lnTo>
                <a:lnTo>
                  <a:pt x="3340" y="1853"/>
                </a:lnTo>
                <a:lnTo>
                  <a:pt x="3338" y="1849"/>
                </a:lnTo>
                <a:lnTo>
                  <a:pt x="3336" y="1847"/>
                </a:lnTo>
                <a:close/>
                <a:moveTo>
                  <a:pt x="3204" y="1661"/>
                </a:moveTo>
                <a:lnTo>
                  <a:pt x="3202" y="1661"/>
                </a:lnTo>
                <a:lnTo>
                  <a:pt x="3202" y="1663"/>
                </a:lnTo>
                <a:lnTo>
                  <a:pt x="3202" y="1663"/>
                </a:lnTo>
                <a:lnTo>
                  <a:pt x="3204" y="1661"/>
                </a:lnTo>
                <a:lnTo>
                  <a:pt x="3204" y="1661"/>
                </a:lnTo>
                <a:lnTo>
                  <a:pt x="3204" y="1661"/>
                </a:lnTo>
                <a:lnTo>
                  <a:pt x="3204" y="1661"/>
                </a:lnTo>
                <a:lnTo>
                  <a:pt x="3204" y="1661"/>
                </a:lnTo>
                <a:close/>
                <a:moveTo>
                  <a:pt x="3329" y="1877"/>
                </a:moveTo>
                <a:lnTo>
                  <a:pt x="3329" y="1879"/>
                </a:lnTo>
                <a:lnTo>
                  <a:pt x="3332" y="1877"/>
                </a:lnTo>
                <a:lnTo>
                  <a:pt x="3332" y="1872"/>
                </a:lnTo>
                <a:lnTo>
                  <a:pt x="3332" y="1872"/>
                </a:lnTo>
                <a:lnTo>
                  <a:pt x="3329" y="1877"/>
                </a:lnTo>
                <a:close/>
                <a:moveTo>
                  <a:pt x="3156" y="2357"/>
                </a:moveTo>
                <a:lnTo>
                  <a:pt x="3153" y="2357"/>
                </a:lnTo>
                <a:lnTo>
                  <a:pt x="3153" y="2357"/>
                </a:lnTo>
                <a:lnTo>
                  <a:pt x="3151" y="2359"/>
                </a:lnTo>
                <a:lnTo>
                  <a:pt x="3153" y="2359"/>
                </a:lnTo>
                <a:lnTo>
                  <a:pt x="3156" y="2359"/>
                </a:lnTo>
                <a:lnTo>
                  <a:pt x="3156" y="2359"/>
                </a:lnTo>
                <a:lnTo>
                  <a:pt x="3158" y="2359"/>
                </a:lnTo>
                <a:lnTo>
                  <a:pt x="3156" y="2359"/>
                </a:lnTo>
                <a:lnTo>
                  <a:pt x="3156" y="2357"/>
                </a:lnTo>
                <a:close/>
                <a:moveTo>
                  <a:pt x="2734" y="1583"/>
                </a:moveTo>
                <a:lnTo>
                  <a:pt x="2734" y="1583"/>
                </a:lnTo>
                <a:lnTo>
                  <a:pt x="2736" y="1579"/>
                </a:lnTo>
                <a:lnTo>
                  <a:pt x="2736" y="1579"/>
                </a:lnTo>
                <a:lnTo>
                  <a:pt x="2736" y="1577"/>
                </a:lnTo>
                <a:lnTo>
                  <a:pt x="2734" y="1577"/>
                </a:lnTo>
                <a:lnTo>
                  <a:pt x="2734" y="1577"/>
                </a:lnTo>
                <a:lnTo>
                  <a:pt x="2734" y="1577"/>
                </a:lnTo>
                <a:lnTo>
                  <a:pt x="2732" y="1579"/>
                </a:lnTo>
                <a:lnTo>
                  <a:pt x="2732" y="1579"/>
                </a:lnTo>
                <a:lnTo>
                  <a:pt x="2732" y="1581"/>
                </a:lnTo>
                <a:lnTo>
                  <a:pt x="2732" y="1581"/>
                </a:lnTo>
                <a:lnTo>
                  <a:pt x="2730" y="1581"/>
                </a:lnTo>
                <a:lnTo>
                  <a:pt x="2730" y="1583"/>
                </a:lnTo>
                <a:lnTo>
                  <a:pt x="2730" y="1583"/>
                </a:lnTo>
                <a:lnTo>
                  <a:pt x="2730" y="1583"/>
                </a:lnTo>
                <a:lnTo>
                  <a:pt x="2730" y="1585"/>
                </a:lnTo>
                <a:lnTo>
                  <a:pt x="2732" y="1585"/>
                </a:lnTo>
                <a:lnTo>
                  <a:pt x="2734" y="1585"/>
                </a:lnTo>
                <a:lnTo>
                  <a:pt x="2734" y="1583"/>
                </a:lnTo>
                <a:close/>
                <a:moveTo>
                  <a:pt x="4031" y="1440"/>
                </a:moveTo>
                <a:lnTo>
                  <a:pt x="4031" y="1440"/>
                </a:lnTo>
                <a:lnTo>
                  <a:pt x="4031" y="1440"/>
                </a:lnTo>
                <a:lnTo>
                  <a:pt x="4031" y="1443"/>
                </a:lnTo>
                <a:lnTo>
                  <a:pt x="4031" y="1443"/>
                </a:lnTo>
                <a:lnTo>
                  <a:pt x="4031" y="1445"/>
                </a:lnTo>
                <a:lnTo>
                  <a:pt x="4031" y="1443"/>
                </a:lnTo>
                <a:lnTo>
                  <a:pt x="4031" y="1440"/>
                </a:lnTo>
                <a:lnTo>
                  <a:pt x="4031" y="1440"/>
                </a:lnTo>
                <a:close/>
                <a:moveTo>
                  <a:pt x="2713" y="1566"/>
                </a:moveTo>
                <a:lnTo>
                  <a:pt x="2711" y="1568"/>
                </a:lnTo>
                <a:lnTo>
                  <a:pt x="2711" y="1568"/>
                </a:lnTo>
                <a:lnTo>
                  <a:pt x="2713" y="1568"/>
                </a:lnTo>
                <a:lnTo>
                  <a:pt x="2713" y="1566"/>
                </a:lnTo>
                <a:lnTo>
                  <a:pt x="2713" y="1566"/>
                </a:lnTo>
                <a:lnTo>
                  <a:pt x="2713" y="1566"/>
                </a:lnTo>
                <a:close/>
                <a:moveTo>
                  <a:pt x="2703" y="1625"/>
                </a:moveTo>
                <a:lnTo>
                  <a:pt x="2703" y="1627"/>
                </a:lnTo>
                <a:lnTo>
                  <a:pt x="2701" y="1627"/>
                </a:lnTo>
                <a:lnTo>
                  <a:pt x="2701" y="1627"/>
                </a:lnTo>
                <a:lnTo>
                  <a:pt x="2701" y="1629"/>
                </a:lnTo>
                <a:lnTo>
                  <a:pt x="2703" y="1631"/>
                </a:lnTo>
                <a:lnTo>
                  <a:pt x="2703" y="1631"/>
                </a:lnTo>
                <a:lnTo>
                  <a:pt x="2705" y="1629"/>
                </a:lnTo>
                <a:lnTo>
                  <a:pt x="2705" y="1627"/>
                </a:lnTo>
                <a:lnTo>
                  <a:pt x="2705" y="1627"/>
                </a:lnTo>
                <a:lnTo>
                  <a:pt x="2705" y="1625"/>
                </a:lnTo>
                <a:lnTo>
                  <a:pt x="2703" y="1625"/>
                </a:lnTo>
                <a:close/>
                <a:moveTo>
                  <a:pt x="2716" y="1606"/>
                </a:moveTo>
                <a:lnTo>
                  <a:pt x="2716" y="1606"/>
                </a:lnTo>
                <a:lnTo>
                  <a:pt x="2716" y="1606"/>
                </a:lnTo>
                <a:lnTo>
                  <a:pt x="2713" y="1608"/>
                </a:lnTo>
                <a:lnTo>
                  <a:pt x="2713" y="1608"/>
                </a:lnTo>
                <a:lnTo>
                  <a:pt x="2716" y="1608"/>
                </a:lnTo>
                <a:lnTo>
                  <a:pt x="2716" y="1608"/>
                </a:lnTo>
                <a:lnTo>
                  <a:pt x="2716" y="1608"/>
                </a:lnTo>
                <a:lnTo>
                  <a:pt x="2716" y="1608"/>
                </a:lnTo>
                <a:lnTo>
                  <a:pt x="2716" y="1606"/>
                </a:lnTo>
                <a:close/>
                <a:moveTo>
                  <a:pt x="2525" y="1862"/>
                </a:moveTo>
                <a:lnTo>
                  <a:pt x="2525" y="1862"/>
                </a:lnTo>
                <a:lnTo>
                  <a:pt x="2525" y="1862"/>
                </a:lnTo>
                <a:lnTo>
                  <a:pt x="2525" y="1862"/>
                </a:lnTo>
                <a:lnTo>
                  <a:pt x="2525" y="1862"/>
                </a:lnTo>
                <a:lnTo>
                  <a:pt x="2525" y="1862"/>
                </a:lnTo>
                <a:lnTo>
                  <a:pt x="2525" y="1862"/>
                </a:lnTo>
                <a:close/>
                <a:moveTo>
                  <a:pt x="4054" y="1665"/>
                </a:moveTo>
                <a:lnTo>
                  <a:pt x="4052" y="1663"/>
                </a:lnTo>
                <a:lnTo>
                  <a:pt x="4052" y="1661"/>
                </a:lnTo>
                <a:lnTo>
                  <a:pt x="4050" y="1661"/>
                </a:lnTo>
                <a:lnTo>
                  <a:pt x="4050" y="1661"/>
                </a:lnTo>
                <a:lnTo>
                  <a:pt x="4050" y="1661"/>
                </a:lnTo>
                <a:lnTo>
                  <a:pt x="4050" y="1661"/>
                </a:lnTo>
                <a:lnTo>
                  <a:pt x="4050" y="1663"/>
                </a:lnTo>
                <a:lnTo>
                  <a:pt x="4050" y="1663"/>
                </a:lnTo>
                <a:lnTo>
                  <a:pt x="4052" y="1665"/>
                </a:lnTo>
                <a:lnTo>
                  <a:pt x="4054" y="1665"/>
                </a:lnTo>
                <a:lnTo>
                  <a:pt x="4054" y="1665"/>
                </a:lnTo>
                <a:lnTo>
                  <a:pt x="4054" y="1665"/>
                </a:lnTo>
                <a:close/>
                <a:moveTo>
                  <a:pt x="4059" y="1669"/>
                </a:moveTo>
                <a:lnTo>
                  <a:pt x="4056" y="1667"/>
                </a:lnTo>
                <a:lnTo>
                  <a:pt x="4056" y="1667"/>
                </a:lnTo>
                <a:lnTo>
                  <a:pt x="4056" y="1669"/>
                </a:lnTo>
                <a:lnTo>
                  <a:pt x="4056" y="1669"/>
                </a:lnTo>
                <a:lnTo>
                  <a:pt x="4056" y="1669"/>
                </a:lnTo>
                <a:lnTo>
                  <a:pt x="4056" y="1671"/>
                </a:lnTo>
                <a:lnTo>
                  <a:pt x="4056" y="1671"/>
                </a:lnTo>
                <a:lnTo>
                  <a:pt x="4059" y="1671"/>
                </a:lnTo>
                <a:lnTo>
                  <a:pt x="4059" y="1671"/>
                </a:lnTo>
                <a:lnTo>
                  <a:pt x="4059" y="1669"/>
                </a:lnTo>
                <a:close/>
                <a:moveTo>
                  <a:pt x="4088" y="1707"/>
                </a:moveTo>
                <a:lnTo>
                  <a:pt x="4088" y="1707"/>
                </a:lnTo>
                <a:lnTo>
                  <a:pt x="4088" y="1707"/>
                </a:lnTo>
                <a:lnTo>
                  <a:pt x="4088" y="1709"/>
                </a:lnTo>
                <a:lnTo>
                  <a:pt x="4090" y="1711"/>
                </a:lnTo>
                <a:lnTo>
                  <a:pt x="4090" y="1711"/>
                </a:lnTo>
                <a:lnTo>
                  <a:pt x="4092" y="1709"/>
                </a:lnTo>
                <a:lnTo>
                  <a:pt x="4090" y="1709"/>
                </a:lnTo>
                <a:lnTo>
                  <a:pt x="4088" y="1707"/>
                </a:lnTo>
                <a:close/>
                <a:moveTo>
                  <a:pt x="4044" y="1654"/>
                </a:moveTo>
                <a:lnTo>
                  <a:pt x="4044" y="1652"/>
                </a:lnTo>
                <a:lnTo>
                  <a:pt x="4044" y="1652"/>
                </a:lnTo>
                <a:lnTo>
                  <a:pt x="4044" y="1650"/>
                </a:lnTo>
                <a:lnTo>
                  <a:pt x="4044" y="1650"/>
                </a:lnTo>
                <a:lnTo>
                  <a:pt x="4042" y="1648"/>
                </a:lnTo>
                <a:lnTo>
                  <a:pt x="4042" y="1646"/>
                </a:lnTo>
                <a:lnTo>
                  <a:pt x="4042" y="1644"/>
                </a:lnTo>
                <a:lnTo>
                  <a:pt x="4040" y="1644"/>
                </a:lnTo>
                <a:lnTo>
                  <a:pt x="4038" y="1646"/>
                </a:lnTo>
                <a:lnTo>
                  <a:pt x="4036" y="1648"/>
                </a:lnTo>
                <a:lnTo>
                  <a:pt x="4036" y="1650"/>
                </a:lnTo>
                <a:lnTo>
                  <a:pt x="4040" y="1652"/>
                </a:lnTo>
                <a:lnTo>
                  <a:pt x="4040" y="1654"/>
                </a:lnTo>
                <a:lnTo>
                  <a:pt x="4040" y="1654"/>
                </a:lnTo>
                <a:lnTo>
                  <a:pt x="4044" y="1656"/>
                </a:lnTo>
                <a:lnTo>
                  <a:pt x="4044" y="1656"/>
                </a:lnTo>
                <a:lnTo>
                  <a:pt x="4046" y="1656"/>
                </a:lnTo>
                <a:lnTo>
                  <a:pt x="4046" y="1654"/>
                </a:lnTo>
                <a:lnTo>
                  <a:pt x="4044" y="1654"/>
                </a:lnTo>
                <a:close/>
                <a:moveTo>
                  <a:pt x="3922" y="1300"/>
                </a:moveTo>
                <a:lnTo>
                  <a:pt x="3922" y="1298"/>
                </a:lnTo>
                <a:lnTo>
                  <a:pt x="3920" y="1298"/>
                </a:lnTo>
                <a:lnTo>
                  <a:pt x="3920" y="1298"/>
                </a:lnTo>
                <a:lnTo>
                  <a:pt x="3918" y="1298"/>
                </a:lnTo>
                <a:lnTo>
                  <a:pt x="3918" y="1300"/>
                </a:lnTo>
                <a:lnTo>
                  <a:pt x="3920" y="1300"/>
                </a:lnTo>
                <a:lnTo>
                  <a:pt x="3920" y="1300"/>
                </a:lnTo>
                <a:lnTo>
                  <a:pt x="3920" y="1302"/>
                </a:lnTo>
                <a:lnTo>
                  <a:pt x="3920" y="1304"/>
                </a:lnTo>
                <a:lnTo>
                  <a:pt x="3922" y="1306"/>
                </a:lnTo>
                <a:lnTo>
                  <a:pt x="3918" y="1308"/>
                </a:lnTo>
                <a:lnTo>
                  <a:pt x="3920" y="1310"/>
                </a:lnTo>
                <a:lnTo>
                  <a:pt x="3922" y="1308"/>
                </a:lnTo>
                <a:lnTo>
                  <a:pt x="3924" y="1308"/>
                </a:lnTo>
                <a:lnTo>
                  <a:pt x="3924" y="1304"/>
                </a:lnTo>
                <a:lnTo>
                  <a:pt x="3924" y="1302"/>
                </a:lnTo>
                <a:lnTo>
                  <a:pt x="3922" y="1300"/>
                </a:lnTo>
                <a:lnTo>
                  <a:pt x="3922" y="1300"/>
                </a:lnTo>
                <a:close/>
                <a:moveTo>
                  <a:pt x="4033" y="1631"/>
                </a:moveTo>
                <a:lnTo>
                  <a:pt x="4033" y="1631"/>
                </a:lnTo>
                <a:lnTo>
                  <a:pt x="4031" y="1631"/>
                </a:lnTo>
                <a:lnTo>
                  <a:pt x="4033" y="1635"/>
                </a:lnTo>
                <a:lnTo>
                  <a:pt x="4033" y="1635"/>
                </a:lnTo>
                <a:lnTo>
                  <a:pt x="4033" y="1638"/>
                </a:lnTo>
                <a:lnTo>
                  <a:pt x="4031" y="1638"/>
                </a:lnTo>
                <a:lnTo>
                  <a:pt x="4031" y="1640"/>
                </a:lnTo>
                <a:lnTo>
                  <a:pt x="4033" y="1640"/>
                </a:lnTo>
                <a:lnTo>
                  <a:pt x="4033" y="1640"/>
                </a:lnTo>
                <a:lnTo>
                  <a:pt x="4036" y="1638"/>
                </a:lnTo>
                <a:lnTo>
                  <a:pt x="4036" y="1635"/>
                </a:lnTo>
                <a:lnTo>
                  <a:pt x="4033" y="1633"/>
                </a:lnTo>
                <a:lnTo>
                  <a:pt x="4033" y="1631"/>
                </a:lnTo>
                <a:close/>
                <a:moveTo>
                  <a:pt x="4025" y="1614"/>
                </a:moveTo>
                <a:lnTo>
                  <a:pt x="4023" y="1614"/>
                </a:lnTo>
                <a:lnTo>
                  <a:pt x="4021" y="1610"/>
                </a:lnTo>
                <a:lnTo>
                  <a:pt x="4019" y="1608"/>
                </a:lnTo>
                <a:lnTo>
                  <a:pt x="4019" y="1608"/>
                </a:lnTo>
                <a:lnTo>
                  <a:pt x="4017" y="1610"/>
                </a:lnTo>
                <a:lnTo>
                  <a:pt x="4017" y="1610"/>
                </a:lnTo>
                <a:lnTo>
                  <a:pt x="4015" y="1610"/>
                </a:lnTo>
                <a:lnTo>
                  <a:pt x="4017" y="1614"/>
                </a:lnTo>
                <a:lnTo>
                  <a:pt x="4019" y="1617"/>
                </a:lnTo>
                <a:lnTo>
                  <a:pt x="4019" y="1617"/>
                </a:lnTo>
                <a:lnTo>
                  <a:pt x="4019" y="1619"/>
                </a:lnTo>
                <a:lnTo>
                  <a:pt x="4021" y="1619"/>
                </a:lnTo>
                <a:lnTo>
                  <a:pt x="4023" y="1623"/>
                </a:lnTo>
                <a:lnTo>
                  <a:pt x="4023" y="1623"/>
                </a:lnTo>
                <a:lnTo>
                  <a:pt x="4025" y="1623"/>
                </a:lnTo>
                <a:lnTo>
                  <a:pt x="4025" y="1623"/>
                </a:lnTo>
                <a:lnTo>
                  <a:pt x="4025" y="1619"/>
                </a:lnTo>
                <a:lnTo>
                  <a:pt x="4027" y="1617"/>
                </a:lnTo>
                <a:lnTo>
                  <a:pt x="4025" y="1617"/>
                </a:lnTo>
                <a:lnTo>
                  <a:pt x="4025" y="1614"/>
                </a:lnTo>
                <a:close/>
                <a:moveTo>
                  <a:pt x="4004" y="1596"/>
                </a:moveTo>
                <a:lnTo>
                  <a:pt x="4004" y="1596"/>
                </a:lnTo>
                <a:lnTo>
                  <a:pt x="4002" y="1593"/>
                </a:lnTo>
                <a:lnTo>
                  <a:pt x="4000" y="1591"/>
                </a:lnTo>
                <a:lnTo>
                  <a:pt x="4000" y="1591"/>
                </a:lnTo>
                <a:lnTo>
                  <a:pt x="3998" y="1591"/>
                </a:lnTo>
                <a:lnTo>
                  <a:pt x="3998" y="1589"/>
                </a:lnTo>
                <a:lnTo>
                  <a:pt x="3996" y="1589"/>
                </a:lnTo>
                <a:lnTo>
                  <a:pt x="3996" y="1589"/>
                </a:lnTo>
                <a:lnTo>
                  <a:pt x="3994" y="1591"/>
                </a:lnTo>
                <a:lnTo>
                  <a:pt x="3994" y="1591"/>
                </a:lnTo>
                <a:lnTo>
                  <a:pt x="3996" y="1593"/>
                </a:lnTo>
                <a:lnTo>
                  <a:pt x="3996" y="1593"/>
                </a:lnTo>
                <a:lnTo>
                  <a:pt x="3998" y="1593"/>
                </a:lnTo>
                <a:lnTo>
                  <a:pt x="3998" y="1593"/>
                </a:lnTo>
                <a:lnTo>
                  <a:pt x="4002" y="1596"/>
                </a:lnTo>
                <a:lnTo>
                  <a:pt x="4004" y="1598"/>
                </a:lnTo>
                <a:lnTo>
                  <a:pt x="4004" y="1598"/>
                </a:lnTo>
                <a:lnTo>
                  <a:pt x="4006" y="1598"/>
                </a:lnTo>
                <a:lnTo>
                  <a:pt x="4004" y="1596"/>
                </a:lnTo>
                <a:lnTo>
                  <a:pt x="4004" y="1596"/>
                </a:lnTo>
                <a:close/>
                <a:moveTo>
                  <a:pt x="4134" y="1711"/>
                </a:moveTo>
                <a:lnTo>
                  <a:pt x="4134" y="1711"/>
                </a:lnTo>
                <a:lnTo>
                  <a:pt x="4136" y="1713"/>
                </a:lnTo>
                <a:lnTo>
                  <a:pt x="4136" y="1713"/>
                </a:lnTo>
                <a:lnTo>
                  <a:pt x="4138" y="1713"/>
                </a:lnTo>
                <a:lnTo>
                  <a:pt x="4138" y="1715"/>
                </a:lnTo>
                <a:lnTo>
                  <a:pt x="4138" y="1715"/>
                </a:lnTo>
                <a:lnTo>
                  <a:pt x="4140" y="1715"/>
                </a:lnTo>
                <a:lnTo>
                  <a:pt x="4140" y="1713"/>
                </a:lnTo>
                <a:lnTo>
                  <a:pt x="4140" y="1713"/>
                </a:lnTo>
                <a:lnTo>
                  <a:pt x="4142" y="1702"/>
                </a:lnTo>
                <a:lnTo>
                  <a:pt x="4142" y="1700"/>
                </a:lnTo>
                <a:lnTo>
                  <a:pt x="4142" y="1698"/>
                </a:lnTo>
                <a:lnTo>
                  <a:pt x="4142" y="1696"/>
                </a:lnTo>
                <a:lnTo>
                  <a:pt x="4140" y="1690"/>
                </a:lnTo>
                <a:lnTo>
                  <a:pt x="4140" y="1690"/>
                </a:lnTo>
                <a:lnTo>
                  <a:pt x="4142" y="1688"/>
                </a:lnTo>
                <a:lnTo>
                  <a:pt x="4142" y="1686"/>
                </a:lnTo>
                <a:lnTo>
                  <a:pt x="4142" y="1686"/>
                </a:lnTo>
                <a:lnTo>
                  <a:pt x="4140" y="1686"/>
                </a:lnTo>
                <a:lnTo>
                  <a:pt x="4140" y="1684"/>
                </a:lnTo>
                <a:lnTo>
                  <a:pt x="4142" y="1682"/>
                </a:lnTo>
                <a:lnTo>
                  <a:pt x="4142" y="1679"/>
                </a:lnTo>
                <a:lnTo>
                  <a:pt x="4144" y="1677"/>
                </a:lnTo>
                <a:lnTo>
                  <a:pt x="4144" y="1677"/>
                </a:lnTo>
                <a:lnTo>
                  <a:pt x="4144" y="1677"/>
                </a:lnTo>
                <a:lnTo>
                  <a:pt x="4144" y="1675"/>
                </a:lnTo>
                <a:lnTo>
                  <a:pt x="4142" y="1673"/>
                </a:lnTo>
                <a:lnTo>
                  <a:pt x="4138" y="1667"/>
                </a:lnTo>
                <a:lnTo>
                  <a:pt x="4136" y="1667"/>
                </a:lnTo>
                <a:lnTo>
                  <a:pt x="4134" y="1665"/>
                </a:lnTo>
                <a:lnTo>
                  <a:pt x="4134" y="1665"/>
                </a:lnTo>
                <a:lnTo>
                  <a:pt x="4130" y="1665"/>
                </a:lnTo>
                <a:lnTo>
                  <a:pt x="4128" y="1665"/>
                </a:lnTo>
                <a:lnTo>
                  <a:pt x="4128" y="1665"/>
                </a:lnTo>
                <a:lnTo>
                  <a:pt x="4128" y="1667"/>
                </a:lnTo>
                <a:lnTo>
                  <a:pt x="4126" y="1669"/>
                </a:lnTo>
                <a:lnTo>
                  <a:pt x="4124" y="1669"/>
                </a:lnTo>
                <a:lnTo>
                  <a:pt x="4124" y="1669"/>
                </a:lnTo>
                <a:lnTo>
                  <a:pt x="4124" y="1667"/>
                </a:lnTo>
                <a:lnTo>
                  <a:pt x="4124" y="1667"/>
                </a:lnTo>
                <a:lnTo>
                  <a:pt x="4124" y="1665"/>
                </a:lnTo>
                <a:lnTo>
                  <a:pt x="4126" y="1665"/>
                </a:lnTo>
                <a:lnTo>
                  <a:pt x="4126" y="1663"/>
                </a:lnTo>
                <a:lnTo>
                  <a:pt x="4126" y="1663"/>
                </a:lnTo>
                <a:lnTo>
                  <a:pt x="4126" y="1661"/>
                </a:lnTo>
                <a:lnTo>
                  <a:pt x="4126" y="1661"/>
                </a:lnTo>
                <a:lnTo>
                  <a:pt x="4124" y="1661"/>
                </a:lnTo>
                <a:lnTo>
                  <a:pt x="4124" y="1658"/>
                </a:lnTo>
                <a:lnTo>
                  <a:pt x="4121" y="1656"/>
                </a:lnTo>
                <a:lnTo>
                  <a:pt x="4121" y="1656"/>
                </a:lnTo>
                <a:lnTo>
                  <a:pt x="4121" y="1654"/>
                </a:lnTo>
                <a:lnTo>
                  <a:pt x="4121" y="1650"/>
                </a:lnTo>
                <a:lnTo>
                  <a:pt x="4121" y="1650"/>
                </a:lnTo>
                <a:lnTo>
                  <a:pt x="4119" y="1646"/>
                </a:lnTo>
                <a:lnTo>
                  <a:pt x="4119" y="1646"/>
                </a:lnTo>
                <a:lnTo>
                  <a:pt x="4117" y="1646"/>
                </a:lnTo>
                <a:lnTo>
                  <a:pt x="4117" y="1646"/>
                </a:lnTo>
                <a:lnTo>
                  <a:pt x="4115" y="1646"/>
                </a:lnTo>
                <a:lnTo>
                  <a:pt x="4113" y="1646"/>
                </a:lnTo>
                <a:lnTo>
                  <a:pt x="4111" y="1644"/>
                </a:lnTo>
                <a:lnTo>
                  <a:pt x="4109" y="1642"/>
                </a:lnTo>
                <a:lnTo>
                  <a:pt x="4107" y="1642"/>
                </a:lnTo>
                <a:lnTo>
                  <a:pt x="4107" y="1640"/>
                </a:lnTo>
                <a:lnTo>
                  <a:pt x="4107" y="1640"/>
                </a:lnTo>
                <a:lnTo>
                  <a:pt x="4107" y="1638"/>
                </a:lnTo>
                <a:lnTo>
                  <a:pt x="4107" y="1638"/>
                </a:lnTo>
                <a:lnTo>
                  <a:pt x="4107" y="1635"/>
                </a:lnTo>
                <a:lnTo>
                  <a:pt x="4107" y="1635"/>
                </a:lnTo>
                <a:lnTo>
                  <a:pt x="4107" y="1635"/>
                </a:lnTo>
                <a:lnTo>
                  <a:pt x="4107" y="1633"/>
                </a:lnTo>
                <a:lnTo>
                  <a:pt x="4109" y="1631"/>
                </a:lnTo>
                <a:lnTo>
                  <a:pt x="4111" y="1631"/>
                </a:lnTo>
                <a:lnTo>
                  <a:pt x="4111" y="1631"/>
                </a:lnTo>
                <a:lnTo>
                  <a:pt x="4111" y="1629"/>
                </a:lnTo>
                <a:lnTo>
                  <a:pt x="4109" y="1627"/>
                </a:lnTo>
                <a:lnTo>
                  <a:pt x="4109" y="1625"/>
                </a:lnTo>
                <a:lnTo>
                  <a:pt x="4107" y="1625"/>
                </a:lnTo>
                <a:lnTo>
                  <a:pt x="4107" y="1623"/>
                </a:lnTo>
                <a:lnTo>
                  <a:pt x="4105" y="1623"/>
                </a:lnTo>
                <a:lnTo>
                  <a:pt x="4105" y="1625"/>
                </a:lnTo>
                <a:lnTo>
                  <a:pt x="4100" y="1625"/>
                </a:lnTo>
                <a:lnTo>
                  <a:pt x="4100" y="1627"/>
                </a:lnTo>
                <a:lnTo>
                  <a:pt x="4098" y="1627"/>
                </a:lnTo>
                <a:lnTo>
                  <a:pt x="4096" y="1627"/>
                </a:lnTo>
                <a:lnTo>
                  <a:pt x="4094" y="1627"/>
                </a:lnTo>
                <a:lnTo>
                  <a:pt x="4096" y="1627"/>
                </a:lnTo>
                <a:lnTo>
                  <a:pt x="4100" y="1625"/>
                </a:lnTo>
                <a:lnTo>
                  <a:pt x="4100" y="1625"/>
                </a:lnTo>
                <a:lnTo>
                  <a:pt x="4100" y="1623"/>
                </a:lnTo>
                <a:lnTo>
                  <a:pt x="4098" y="1621"/>
                </a:lnTo>
                <a:lnTo>
                  <a:pt x="4098" y="1621"/>
                </a:lnTo>
                <a:lnTo>
                  <a:pt x="4094" y="1621"/>
                </a:lnTo>
                <a:lnTo>
                  <a:pt x="4092" y="1621"/>
                </a:lnTo>
                <a:lnTo>
                  <a:pt x="4090" y="1619"/>
                </a:lnTo>
                <a:lnTo>
                  <a:pt x="4088" y="1617"/>
                </a:lnTo>
                <a:lnTo>
                  <a:pt x="4088" y="1617"/>
                </a:lnTo>
                <a:lnTo>
                  <a:pt x="4088" y="1614"/>
                </a:lnTo>
                <a:lnTo>
                  <a:pt x="4088" y="1612"/>
                </a:lnTo>
                <a:lnTo>
                  <a:pt x="4086" y="1612"/>
                </a:lnTo>
                <a:lnTo>
                  <a:pt x="4086" y="1610"/>
                </a:lnTo>
                <a:lnTo>
                  <a:pt x="4082" y="1608"/>
                </a:lnTo>
                <a:lnTo>
                  <a:pt x="4082" y="1608"/>
                </a:lnTo>
                <a:lnTo>
                  <a:pt x="4080" y="1608"/>
                </a:lnTo>
                <a:lnTo>
                  <a:pt x="4077" y="1606"/>
                </a:lnTo>
                <a:lnTo>
                  <a:pt x="4077" y="1606"/>
                </a:lnTo>
                <a:lnTo>
                  <a:pt x="4075" y="1604"/>
                </a:lnTo>
                <a:lnTo>
                  <a:pt x="4075" y="1602"/>
                </a:lnTo>
                <a:lnTo>
                  <a:pt x="4073" y="1602"/>
                </a:lnTo>
                <a:lnTo>
                  <a:pt x="4071" y="1600"/>
                </a:lnTo>
                <a:lnTo>
                  <a:pt x="4069" y="1598"/>
                </a:lnTo>
                <a:lnTo>
                  <a:pt x="4069" y="1598"/>
                </a:lnTo>
                <a:lnTo>
                  <a:pt x="4069" y="1600"/>
                </a:lnTo>
                <a:lnTo>
                  <a:pt x="4069" y="1600"/>
                </a:lnTo>
                <a:lnTo>
                  <a:pt x="4069" y="1600"/>
                </a:lnTo>
                <a:lnTo>
                  <a:pt x="4069" y="1602"/>
                </a:lnTo>
                <a:lnTo>
                  <a:pt x="4069" y="1604"/>
                </a:lnTo>
                <a:lnTo>
                  <a:pt x="4069" y="1602"/>
                </a:lnTo>
                <a:lnTo>
                  <a:pt x="4067" y="1600"/>
                </a:lnTo>
                <a:lnTo>
                  <a:pt x="4065" y="1600"/>
                </a:lnTo>
                <a:lnTo>
                  <a:pt x="4065" y="1600"/>
                </a:lnTo>
                <a:lnTo>
                  <a:pt x="4063" y="1600"/>
                </a:lnTo>
                <a:lnTo>
                  <a:pt x="4063" y="1598"/>
                </a:lnTo>
                <a:lnTo>
                  <a:pt x="4061" y="1596"/>
                </a:lnTo>
                <a:lnTo>
                  <a:pt x="4061" y="1596"/>
                </a:lnTo>
                <a:lnTo>
                  <a:pt x="4059" y="1593"/>
                </a:lnTo>
                <a:lnTo>
                  <a:pt x="4056" y="1591"/>
                </a:lnTo>
                <a:lnTo>
                  <a:pt x="4056" y="1589"/>
                </a:lnTo>
                <a:lnTo>
                  <a:pt x="4054" y="1587"/>
                </a:lnTo>
                <a:lnTo>
                  <a:pt x="4052" y="1585"/>
                </a:lnTo>
                <a:lnTo>
                  <a:pt x="4050" y="1583"/>
                </a:lnTo>
                <a:lnTo>
                  <a:pt x="4044" y="1579"/>
                </a:lnTo>
                <a:lnTo>
                  <a:pt x="4040" y="1579"/>
                </a:lnTo>
                <a:lnTo>
                  <a:pt x="4040" y="1577"/>
                </a:lnTo>
                <a:lnTo>
                  <a:pt x="4038" y="1577"/>
                </a:lnTo>
                <a:lnTo>
                  <a:pt x="4038" y="1575"/>
                </a:lnTo>
                <a:lnTo>
                  <a:pt x="4038" y="1575"/>
                </a:lnTo>
                <a:lnTo>
                  <a:pt x="4036" y="1575"/>
                </a:lnTo>
                <a:lnTo>
                  <a:pt x="4031" y="1573"/>
                </a:lnTo>
                <a:lnTo>
                  <a:pt x="4031" y="1570"/>
                </a:lnTo>
                <a:lnTo>
                  <a:pt x="4031" y="1568"/>
                </a:lnTo>
                <a:lnTo>
                  <a:pt x="4031" y="1568"/>
                </a:lnTo>
                <a:lnTo>
                  <a:pt x="4027" y="1564"/>
                </a:lnTo>
                <a:lnTo>
                  <a:pt x="4027" y="1564"/>
                </a:lnTo>
                <a:lnTo>
                  <a:pt x="4027" y="1562"/>
                </a:lnTo>
                <a:lnTo>
                  <a:pt x="4025" y="1562"/>
                </a:lnTo>
                <a:lnTo>
                  <a:pt x="4023" y="1558"/>
                </a:lnTo>
                <a:lnTo>
                  <a:pt x="4021" y="1558"/>
                </a:lnTo>
                <a:lnTo>
                  <a:pt x="4021" y="1556"/>
                </a:lnTo>
                <a:lnTo>
                  <a:pt x="4021" y="1556"/>
                </a:lnTo>
                <a:lnTo>
                  <a:pt x="4019" y="1556"/>
                </a:lnTo>
                <a:lnTo>
                  <a:pt x="4017" y="1556"/>
                </a:lnTo>
                <a:lnTo>
                  <a:pt x="4015" y="1556"/>
                </a:lnTo>
                <a:lnTo>
                  <a:pt x="4012" y="1556"/>
                </a:lnTo>
                <a:lnTo>
                  <a:pt x="4010" y="1556"/>
                </a:lnTo>
                <a:lnTo>
                  <a:pt x="4008" y="1556"/>
                </a:lnTo>
                <a:lnTo>
                  <a:pt x="4006" y="1556"/>
                </a:lnTo>
                <a:lnTo>
                  <a:pt x="4002" y="1556"/>
                </a:lnTo>
                <a:lnTo>
                  <a:pt x="4000" y="1556"/>
                </a:lnTo>
                <a:lnTo>
                  <a:pt x="3998" y="1554"/>
                </a:lnTo>
                <a:lnTo>
                  <a:pt x="3996" y="1552"/>
                </a:lnTo>
                <a:lnTo>
                  <a:pt x="3994" y="1552"/>
                </a:lnTo>
                <a:lnTo>
                  <a:pt x="3994" y="1552"/>
                </a:lnTo>
                <a:lnTo>
                  <a:pt x="3992" y="1549"/>
                </a:lnTo>
                <a:lnTo>
                  <a:pt x="3989" y="1549"/>
                </a:lnTo>
                <a:lnTo>
                  <a:pt x="3987" y="1552"/>
                </a:lnTo>
                <a:lnTo>
                  <a:pt x="3987" y="1552"/>
                </a:lnTo>
                <a:lnTo>
                  <a:pt x="3987" y="1552"/>
                </a:lnTo>
                <a:lnTo>
                  <a:pt x="3987" y="1554"/>
                </a:lnTo>
                <a:lnTo>
                  <a:pt x="3987" y="1554"/>
                </a:lnTo>
                <a:lnTo>
                  <a:pt x="3987" y="1554"/>
                </a:lnTo>
                <a:lnTo>
                  <a:pt x="3987" y="1556"/>
                </a:lnTo>
                <a:lnTo>
                  <a:pt x="3989" y="1560"/>
                </a:lnTo>
                <a:lnTo>
                  <a:pt x="3989" y="1562"/>
                </a:lnTo>
                <a:lnTo>
                  <a:pt x="3992" y="1562"/>
                </a:lnTo>
                <a:lnTo>
                  <a:pt x="3992" y="1564"/>
                </a:lnTo>
                <a:lnTo>
                  <a:pt x="3998" y="1570"/>
                </a:lnTo>
                <a:lnTo>
                  <a:pt x="4002" y="1573"/>
                </a:lnTo>
                <a:lnTo>
                  <a:pt x="4002" y="1575"/>
                </a:lnTo>
                <a:lnTo>
                  <a:pt x="4004" y="1577"/>
                </a:lnTo>
                <a:lnTo>
                  <a:pt x="4006" y="1577"/>
                </a:lnTo>
                <a:lnTo>
                  <a:pt x="4010" y="1579"/>
                </a:lnTo>
                <a:lnTo>
                  <a:pt x="4010" y="1579"/>
                </a:lnTo>
                <a:lnTo>
                  <a:pt x="4012" y="1579"/>
                </a:lnTo>
                <a:lnTo>
                  <a:pt x="4017" y="1585"/>
                </a:lnTo>
                <a:lnTo>
                  <a:pt x="4017" y="1585"/>
                </a:lnTo>
                <a:lnTo>
                  <a:pt x="4017" y="1587"/>
                </a:lnTo>
                <a:lnTo>
                  <a:pt x="4019" y="1589"/>
                </a:lnTo>
                <a:lnTo>
                  <a:pt x="4021" y="1589"/>
                </a:lnTo>
                <a:lnTo>
                  <a:pt x="4021" y="1591"/>
                </a:lnTo>
                <a:lnTo>
                  <a:pt x="4023" y="1593"/>
                </a:lnTo>
                <a:lnTo>
                  <a:pt x="4023" y="1596"/>
                </a:lnTo>
                <a:lnTo>
                  <a:pt x="4023" y="1598"/>
                </a:lnTo>
                <a:lnTo>
                  <a:pt x="4025" y="1598"/>
                </a:lnTo>
                <a:lnTo>
                  <a:pt x="4027" y="1598"/>
                </a:lnTo>
                <a:lnTo>
                  <a:pt x="4027" y="1600"/>
                </a:lnTo>
                <a:lnTo>
                  <a:pt x="4029" y="1600"/>
                </a:lnTo>
                <a:lnTo>
                  <a:pt x="4036" y="1604"/>
                </a:lnTo>
                <a:lnTo>
                  <a:pt x="4036" y="1604"/>
                </a:lnTo>
                <a:lnTo>
                  <a:pt x="4038" y="1606"/>
                </a:lnTo>
                <a:lnTo>
                  <a:pt x="4040" y="1610"/>
                </a:lnTo>
                <a:lnTo>
                  <a:pt x="4042" y="1617"/>
                </a:lnTo>
                <a:lnTo>
                  <a:pt x="4042" y="1621"/>
                </a:lnTo>
                <a:lnTo>
                  <a:pt x="4044" y="1625"/>
                </a:lnTo>
                <a:lnTo>
                  <a:pt x="4044" y="1627"/>
                </a:lnTo>
                <a:lnTo>
                  <a:pt x="4046" y="1627"/>
                </a:lnTo>
                <a:lnTo>
                  <a:pt x="4046" y="1629"/>
                </a:lnTo>
                <a:lnTo>
                  <a:pt x="4050" y="1629"/>
                </a:lnTo>
                <a:lnTo>
                  <a:pt x="4052" y="1631"/>
                </a:lnTo>
                <a:lnTo>
                  <a:pt x="4052" y="1631"/>
                </a:lnTo>
                <a:lnTo>
                  <a:pt x="4054" y="1635"/>
                </a:lnTo>
                <a:lnTo>
                  <a:pt x="4054" y="1638"/>
                </a:lnTo>
                <a:lnTo>
                  <a:pt x="4056" y="1638"/>
                </a:lnTo>
                <a:lnTo>
                  <a:pt x="4059" y="1640"/>
                </a:lnTo>
                <a:lnTo>
                  <a:pt x="4061" y="1642"/>
                </a:lnTo>
                <a:lnTo>
                  <a:pt x="4061" y="1644"/>
                </a:lnTo>
                <a:lnTo>
                  <a:pt x="4063" y="1648"/>
                </a:lnTo>
                <a:lnTo>
                  <a:pt x="4063" y="1650"/>
                </a:lnTo>
                <a:lnTo>
                  <a:pt x="4069" y="1658"/>
                </a:lnTo>
                <a:lnTo>
                  <a:pt x="4069" y="1663"/>
                </a:lnTo>
                <a:lnTo>
                  <a:pt x="4069" y="1663"/>
                </a:lnTo>
                <a:lnTo>
                  <a:pt x="4069" y="1665"/>
                </a:lnTo>
                <a:lnTo>
                  <a:pt x="4073" y="1669"/>
                </a:lnTo>
                <a:lnTo>
                  <a:pt x="4073" y="1669"/>
                </a:lnTo>
                <a:lnTo>
                  <a:pt x="4075" y="1671"/>
                </a:lnTo>
                <a:lnTo>
                  <a:pt x="4075" y="1671"/>
                </a:lnTo>
                <a:lnTo>
                  <a:pt x="4077" y="1673"/>
                </a:lnTo>
                <a:lnTo>
                  <a:pt x="4080" y="1677"/>
                </a:lnTo>
                <a:lnTo>
                  <a:pt x="4080" y="1677"/>
                </a:lnTo>
                <a:lnTo>
                  <a:pt x="4084" y="1679"/>
                </a:lnTo>
                <a:lnTo>
                  <a:pt x="4088" y="1684"/>
                </a:lnTo>
                <a:lnTo>
                  <a:pt x="4088" y="1684"/>
                </a:lnTo>
                <a:lnTo>
                  <a:pt x="4090" y="1688"/>
                </a:lnTo>
                <a:lnTo>
                  <a:pt x="4094" y="1690"/>
                </a:lnTo>
                <a:lnTo>
                  <a:pt x="4098" y="1696"/>
                </a:lnTo>
                <a:lnTo>
                  <a:pt x="4103" y="1696"/>
                </a:lnTo>
                <a:lnTo>
                  <a:pt x="4103" y="1698"/>
                </a:lnTo>
                <a:lnTo>
                  <a:pt x="4105" y="1700"/>
                </a:lnTo>
                <a:lnTo>
                  <a:pt x="4107" y="1700"/>
                </a:lnTo>
                <a:lnTo>
                  <a:pt x="4111" y="1702"/>
                </a:lnTo>
                <a:lnTo>
                  <a:pt x="4111" y="1705"/>
                </a:lnTo>
                <a:lnTo>
                  <a:pt x="4115" y="1709"/>
                </a:lnTo>
                <a:lnTo>
                  <a:pt x="4117" y="1709"/>
                </a:lnTo>
                <a:lnTo>
                  <a:pt x="4117" y="1711"/>
                </a:lnTo>
                <a:lnTo>
                  <a:pt x="4119" y="1713"/>
                </a:lnTo>
                <a:lnTo>
                  <a:pt x="4121" y="1715"/>
                </a:lnTo>
                <a:lnTo>
                  <a:pt x="4124" y="1715"/>
                </a:lnTo>
                <a:lnTo>
                  <a:pt x="4124" y="1715"/>
                </a:lnTo>
                <a:lnTo>
                  <a:pt x="4124" y="1715"/>
                </a:lnTo>
                <a:lnTo>
                  <a:pt x="4124" y="1715"/>
                </a:lnTo>
                <a:lnTo>
                  <a:pt x="4124" y="1713"/>
                </a:lnTo>
                <a:lnTo>
                  <a:pt x="4124" y="1711"/>
                </a:lnTo>
                <a:lnTo>
                  <a:pt x="4124" y="1711"/>
                </a:lnTo>
                <a:lnTo>
                  <a:pt x="4128" y="1713"/>
                </a:lnTo>
                <a:lnTo>
                  <a:pt x="4130" y="1713"/>
                </a:lnTo>
                <a:lnTo>
                  <a:pt x="4130" y="1713"/>
                </a:lnTo>
                <a:lnTo>
                  <a:pt x="4130" y="1713"/>
                </a:lnTo>
                <a:lnTo>
                  <a:pt x="4134" y="1711"/>
                </a:lnTo>
                <a:close/>
                <a:moveTo>
                  <a:pt x="4019" y="1602"/>
                </a:moveTo>
                <a:lnTo>
                  <a:pt x="4017" y="1600"/>
                </a:lnTo>
                <a:lnTo>
                  <a:pt x="4017" y="1600"/>
                </a:lnTo>
                <a:lnTo>
                  <a:pt x="4017" y="1600"/>
                </a:lnTo>
                <a:lnTo>
                  <a:pt x="4015" y="1600"/>
                </a:lnTo>
                <a:lnTo>
                  <a:pt x="4015" y="1600"/>
                </a:lnTo>
                <a:lnTo>
                  <a:pt x="4017" y="1600"/>
                </a:lnTo>
                <a:lnTo>
                  <a:pt x="4017" y="1602"/>
                </a:lnTo>
                <a:lnTo>
                  <a:pt x="4019" y="1602"/>
                </a:lnTo>
                <a:close/>
                <a:moveTo>
                  <a:pt x="4036" y="1461"/>
                </a:moveTo>
                <a:lnTo>
                  <a:pt x="4033" y="1461"/>
                </a:lnTo>
                <a:lnTo>
                  <a:pt x="4033" y="1461"/>
                </a:lnTo>
                <a:lnTo>
                  <a:pt x="4033" y="1463"/>
                </a:lnTo>
                <a:lnTo>
                  <a:pt x="4033" y="1463"/>
                </a:lnTo>
                <a:lnTo>
                  <a:pt x="4033" y="1463"/>
                </a:lnTo>
                <a:lnTo>
                  <a:pt x="4036" y="1466"/>
                </a:lnTo>
                <a:lnTo>
                  <a:pt x="4036" y="1461"/>
                </a:lnTo>
                <a:lnTo>
                  <a:pt x="4036" y="1461"/>
                </a:lnTo>
                <a:close/>
                <a:moveTo>
                  <a:pt x="4033" y="1449"/>
                </a:moveTo>
                <a:lnTo>
                  <a:pt x="4033" y="1449"/>
                </a:lnTo>
                <a:lnTo>
                  <a:pt x="4031" y="1449"/>
                </a:lnTo>
                <a:lnTo>
                  <a:pt x="4031" y="1449"/>
                </a:lnTo>
                <a:lnTo>
                  <a:pt x="4031" y="1451"/>
                </a:lnTo>
                <a:lnTo>
                  <a:pt x="4031" y="1453"/>
                </a:lnTo>
                <a:lnTo>
                  <a:pt x="4031" y="1453"/>
                </a:lnTo>
                <a:lnTo>
                  <a:pt x="4033" y="1453"/>
                </a:lnTo>
                <a:lnTo>
                  <a:pt x="4033" y="1451"/>
                </a:lnTo>
                <a:lnTo>
                  <a:pt x="4033" y="1449"/>
                </a:lnTo>
                <a:lnTo>
                  <a:pt x="4033" y="1449"/>
                </a:lnTo>
                <a:lnTo>
                  <a:pt x="4033" y="1449"/>
                </a:lnTo>
                <a:close/>
                <a:moveTo>
                  <a:pt x="4036" y="1459"/>
                </a:moveTo>
                <a:lnTo>
                  <a:pt x="4036" y="1457"/>
                </a:lnTo>
                <a:lnTo>
                  <a:pt x="4033" y="1457"/>
                </a:lnTo>
                <a:lnTo>
                  <a:pt x="4033" y="1457"/>
                </a:lnTo>
                <a:lnTo>
                  <a:pt x="4033" y="1459"/>
                </a:lnTo>
                <a:lnTo>
                  <a:pt x="4036" y="1459"/>
                </a:lnTo>
                <a:lnTo>
                  <a:pt x="4036" y="1459"/>
                </a:lnTo>
                <a:lnTo>
                  <a:pt x="4036" y="1459"/>
                </a:lnTo>
                <a:close/>
                <a:moveTo>
                  <a:pt x="4031" y="1501"/>
                </a:moveTo>
                <a:lnTo>
                  <a:pt x="4031" y="1499"/>
                </a:lnTo>
                <a:lnTo>
                  <a:pt x="4031" y="1499"/>
                </a:lnTo>
                <a:lnTo>
                  <a:pt x="4031" y="1501"/>
                </a:lnTo>
                <a:lnTo>
                  <a:pt x="4031" y="1501"/>
                </a:lnTo>
                <a:lnTo>
                  <a:pt x="4031" y="1501"/>
                </a:lnTo>
                <a:lnTo>
                  <a:pt x="4031" y="1501"/>
                </a:lnTo>
                <a:close/>
                <a:moveTo>
                  <a:pt x="4031" y="1487"/>
                </a:moveTo>
                <a:lnTo>
                  <a:pt x="4031" y="1487"/>
                </a:lnTo>
                <a:lnTo>
                  <a:pt x="4029" y="1487"/>
                </a:lnTo>
                <a:lnTo>
                  <a:pt x="4029" y="1489"/>
                </a:lnTo>
                <a:lnTo>
                  <a:pt x="4029" y="1489"/>
                </a:lnTo>
                <a:lnTo>
                  <a:pt x="4029" y="1489"/>
                </a:lnTo>
                <a:lnTo>
                  <a:pt x="4031" y="1489"/>
                </a:lnTo>
                <a:lnTo>
                  <a:pt x="4031" y="1487"/>
                </a:lnTo>
                <a:lnTo>
                  <a:pt x="4031" y="1487"/>
                </a:lnTo>
                <a:close/>
                <a:moveTo>
                  <a:pt x="4021" y="1396"/>
                </a:moveTo>
                <a:lnTo>
                  <a:pt x="4021" y="1394"/>
                </a:lnTo>
                <a:lnTo>
                  <a:pt x="4021" y="1392"/>
                </a:lnTo>
                <a:lnTo>
                  <a:pt x="4021" y="1392"/>
                </a:lnTo>
                <a:lnTo>
                  <a:pt x="4021" y="1392"/>
                </a:lnTo>
                <a:lnTo>
                  <a:pt x="4021" y="1392"/>
                </a:lnTo>
                <a:lnTo>
                  <a:pt x="4021" y="1392"/>
                </a:lnTo>
                <a:lnTo>
                  <a:pt x="4019" y="1392"/>
                </a:lnTo>
                <a:lnTo>
                  <a:pt x="4021" y="1394"/>
                </a:lnTo>
                <a:lnTo>
                  <a:pt x="4021" y="1396"/>
                </a:lnTo>
                <a:lnTo>
                  <a:pt x="4021" y="1396"/>
                </a:lnTo>
                <a:close/>
                <a:moveTo>
                  <a:pt x="4029" y="1453"/>
                </a:moveTo>
                <a:lnTo>
                  <a:pt x="4029" y="1453"/>
                </a:lnTo>
                <a:lnTo>
                  <a:pt x="4029" y="1453"/>
                </a:lnTo>
                <a:lnTo>
                  <a:pt x="4029" y="1453"/>
                </a:lnTo>
                <a:lnTo>
                  <a:pt x="4027" y="1455"/>
                </a:lnTo>
                <a:lnTo>
                  <a:pt x="4029" y="1455"/>
                </a:lnTo>
                <a:lnTo>
                  <a:pt x="4029" y="1455"/>
                </a:lnTo>
                <a:lnTo>
                  <a:pt x="4029" y="1455"/>
                </a:lnTo>
                <a:lnTo>
                  <a:pt x="4029" y="1455"/>
                </a:lnTo>
                <a:lnTo>
                  <a:pt x="4029" y="1455"/>
                </a:lnTo>
                <a:lnTo>
                  <a:pt x="4029" y="1455"/>
                </a:lnTo>
                <a:lnTo>
                  <a:pt x="4029" y="1455"/>
                </a:lnTo>
                <a:lnTo>
                  <a:pt x="4029" y="1453"/>
                </a:lnTo>
                <a:close/>
                <a:moveTo>
                  <a:pt x="3989" y="1547"/>
                </a:moveTo>
                <a:lnTo>
                  <a:pt x="3989" y="1547"/>
                </a:lnTo>
                <a:lnTo>
                  <a:pt x="3989" y="1547"/>
                </a:lnTo>
                <a:lnTo>
                  <a:pt x="3989" y="1547"/>
                </a:lnTo>
                <a:lnTo>
                  <a:pt x="3987" y="1547"/>
                </a:lnTo>
                <a:lnTo>
                  <a:pt x="3987" y="1545"/>
                </a:lnTo>
                <a:lnTo>
                  <a:pt x="3987" y="1547"/>
                </a:lnTo>
                <a:lnTo>
                  <a:pt x="3987" y="1547"/>
                </a:lnTo>
                <a:lnTo>
                  <a:pt x="3989" y="1547"/>
                </a:lnTo>
                <a:close/>
                <a:moveTo>
                  <a:pt x="3981" y="1403"/>
                </a:moveTo>
                <a:lnTo>
                  <a:pt x="3981" y="1403"/>
                </a:lnTo>
                <a:lnTo>
                  <a:pt x="3981" y="1403"/>
                </a:lnTo>
                <a:lnTo>
                  <a:pt x="3981" y="1403"/>
                </a:lnTo>
                <a:lnTo>
                  <a:pt x="3981" y="1401"/>
                </a:lnTo>
                <a:lnTo>
                  <a:pt x="3981" y="1401"/>
                </a:lnTo>
                <a:lnTo>
                  <a:pt x="3981" y="1403"/>
                </a:lnTo>
                <a:close/>
                <a:moveTo>
                  <a:pt x="4033" y="1472"/>
                </a:moveTo>
                <a:lnTo>
                  <a:pt x="4036" y="1474"/>
                </a:lnTo>
                <a:lnTo>
                  <a:pt x="4036" y="1474"/>
                </a:lnTo>
                <a:lnTo>
                  <a:pt x="4036" y="1474"/>
                </a:lnTo>
                <a:lnTo>
                  <a:pt x="4036" y="1472"/>
                </a:lnTo>
                <a:lnTo>
                  <a:pt x="4033" y="1472"/>
                </a:lnTo>
                <a:close/>
                <a:moveTo>
                  <a:pt x="4063" y="1675"/>
                </a:moveTo>
                <a:lnTo>
                  <a:pt x="4063" y="1675"/>
                </a:lnTo>
                <a:lnTo>
                  <a:pt x="4063" y="1675"/>
                </a:lnTo>
                <a:lnTo>
                  <a:pt x="4061" y="1671"/>
                </a:lnTo>
                <a:lnTo>
                  <a:pt x="4059" y="1671"/>
                </a:lnTo>
                <a:lnTo>
                  <a:pt x="4059" y="1671"/>
                </a:lnTo>
                <a:lnTo>
                  <a:pt x="4059" y="1673"/>
                </a:lnTo>
                <a:lnTo>
                  <a:pt x="4061" y="1675"/>
                </a:lnTo>
                <a:lnTo>
                  <a:pt x="4061" y="1675"/>
                </a:lnTo>
                <a:lnTo>
                  <a:pt x="4061" y="1677"/>
                </a:lnTo>
                <a:lnTo>
                  <a:pt x="4061" y="1677"/>
                </a:lnTo>
                <a:lnTo>
                  <a:pt x="4063" y="1679"/>
                </a:lnTo>
                <a:lnTo>
                  <a:pt x="4063" y="1677"/>
                </a:lnTo>
                <a:lnTo>
                  <a:pt x="4063" y="1675"/>
                </a:lnTo>
                <a:lnTo>
                  <a:pt x="4063" y="1675"/>
                </a:lnTo>
                <a:close/>
                <a:moveTo>
                  <a:pt x="3948" y="1474"/>
                </a:moveTo>
                <a:lnTo>
                  <a:pt x="3948" y="1474"/>
                </a:lnTo>
                <a:lnTo>
                  <a:pt x="3945" y="1476"/>
                </a:lnTo>
                <a:lnTo>
                  <a:pt x="3945" y="1476"/>
                </a:lnTo>
                <a:lnTo>
                  <a:pt x="3945" y="1478"/>
                </a:lnTo>
                <a:lnTo>
                  <a:pt x="3945" y="1478"/>
                </a:lnTo>
                <a:lnTo>
                  <a:pt x="3948" y="1480"/>
                </a:lnTo>
                <a:lnTo>
                  <a:pt x="3948" y="1478"/>
                </a:lnTo>
                <a:lnTo>
                  <a:pt x="3950" y="1476"/>
                </a:lnTo>
                <a:lnTo>
                  <a:pt x="3948" y="1476"/>
                </a:lnTo>
                <a:lnTo>
                  <a:pt x="3948" y="1474"/>
                </a:lnTo>
                <a:close/>
                <a:moveTo>
                  <a:pt x="3950" y="1466"/>
                </a:moveTo>
                <a:lnTo>
                  <a:pt x="3950" y="1466"/>
                </a:lnTo>
                <a:lnTo>
                  <a:pt x="3950" y="1466"/>
                </a:lnTo>
                <a:lnTo>
                  <a:pt x="3950" y="1468"/>
                </a:lnTo>
                <a:lnTo>
                  <a:pt x="3950" y="1468"/>
                </a:lnTo>
                <a:lnTo>
                  <a:pt x="3950" y="1468"/>
                </a:lnTo>
                <a:lnTo>
                  <a:pt x="3950" y="1466"/>
                </a:lnTo>
                <a:lnTo>
                  <a:pt x="3950" y="1466"/>
                </a:lnTo>
                <a:close/>
                <a:moveTo>
                  <a:pt x="3954" y="1451"/>
                </a:moveTo>
                <a:lnTo>
                  <a:pt x="3954" y="1447"/>
                </a:lnTo>
                <a:lnTo>
                  <a:pt x="3954" y="1445"/>
                </a:lnTo>
                <a:lnTo>
                  <a:pt x="3954" y="1445"/>
                </a:lnTo>
                <a:lnTo>
                  <a:pt x="3954" y="1443"/>
                </a:lnTo>
                <a:lnTo>
                  <a:pt x="3956" y="1443"/>
                </a:lnTo>
                <a:lnTo>
                  <a:pt x="3956" y="1440"/>
                </a:lnTo>
                <a:lnTo>
                  <a:pt x="3956" y="1440"/>
                </a:lnTo>
                <a:lnTo>
                  <a:pt x="3956" y="1440"/>
                </a:lnTo>
                <a:lnTo>
                  <a:pt x="3956" y="1438"/>
                </a:lnTo>
                <a:lnTo>
                  <a:pt x="3956" y="1438"/>
                </a:lnTo>
                <a:lnTo>
                  <a:pt x="3956" y="1436"/>
                </a:lnTo>
                <a:lnTo>
                  <a:pt x="3956" y="1436"/>
                </a:lnTo>
                <a:lnTo>
                  <a:pt x="3956" y="1436"/>
                </a:lnTo>
                <a:lnTo>
                  <a:pt x="3954" y="1436"/>
                </a:lnTo>
                <a:lnTo>
                  <a:pt x="3954" y="1438"/>
                </a:lnTo>
                <a:lnTo>
                  <a:pt x="3954" y="1440"/>
                </a:lnTo>
                <a:lnTo>
                  <a:pt x="3952" y="1443"/>
                </a:lnTo>
                <a:lnTo>
                  <a:pt x="3952" y="1443"/>
                </a:lnTo>
                <a:lnTo>
                  <a:pt x="3952" y="1445"/>
                </a:lnTo>
                <a:lnTo>
                  <a:pt x="3952" y="1447"/>
                </a:lnTo>
                <a:lnTo>
                  <a:pt x="3952" y="1447"/>
                </a:lnTo>
                <a:lnTo>
                  <a:pt x="3952" y="1449"/>
                </a:lnTo>
                <a:lnTo>
                  <a:pt x="3952" y="1449"/>
                </a:lnTo>
                <a:lnTo>
                  <a:pt x="3952" y="1451"/>
                </a:lnTo>
                <a:lnTo>
                  <a:pt x="3952" y="1453"/>
                </a:lnTo>
                <a:lnTo>
                  <a:pt x="3952" y="1453"/>
                </a:lnTo>
                <a:lnTo>
                  <a:pt x="3952" y="1453"/>
                </a:lnTo>
                <a:lnTo>
                  <a:pt x="3952" y="1455"/>
                </a:lnTo>
                <a:lnTo>
                  <a:pt x="3952" y="1455"/>
                </a:lnTo>
                <a:lnTo>
                  <a:pt x="3950" y="1455"/>
                </a:lnTo>
                <a:lnTo>
                  <a:pt x="3950" y="1455"/>
                </a:lnTo>
                <a:lnTo>
                  <a:pt x="3950" y="1457"/>
                </a:lnTo>
                <a:lnTo>
                  <a:pt x="3950" y="1457"/>
                </a:lnTo>
                <a:lnTo>
                  <a:pt x="3950" y="1459"/>
                </a:lnTo>
                <a:lnTo>
                  <a:pt x="3950" y="1459"/>
                </a:lnTo>
                <a:lnTo>
                  <a:pt x="3948" y="1459"/>
                </a:lnTo>
                <a:lnTo>
                  <a:pt x="3950" y="1461"/>
                </a:lnTo>
                <a:lnTo>
                  <a:pt x="3950" y="1461"/>
                </a:lnTo>
                <a:lnTo>
                  <a:pt x="3950" y="1466"/>
                </a:lnTo>
                <a:lnTo>
                  <a:pt x="3950" y="1466"/>
                </a:lnTo>
                <a:lnTo>
                  <a:pt x="3952" y="1466"/>
                </a:lnTo>
                <a:lnTo>
                  <a:pt x="3952" y="1463"/>
                </a:lnTo>
                <a:lnTo>
                  <a:pt x="3952" y="1461"/>
                </a:lnTo>
                <a:lnTo>
                  <a:pt x="3952" y="1459"/>
                </a:lnTo>
                <a:lnTo>
                  <a:pt x="3952" y="1459"/>
                </a:lnTo>
                <a:lnTo>
                  <a:pt x="3952" y="1459"/>
                </a:lnTo>
                <a:lnTo>
                  <a:pt x="3952" y="1457"/>
                </a:lnTo>
                <a:lnTo>
                  <a:pt x="3952" y="1457"/>
                </a:lnTo>
                <a:lnTo>
                  <a:pt x="3952" y="1457"/>
                </a:lnTo>
                <a:lnTo>
                  <a:pt x="3954" y="1455"/>
                </a:lnTo>
                <a:lnTo>
                  <a:pt x="3954" y="1455"/>
                </a:lnTo>
                <a:lnTo>
                  <a:pt x="3954" y="1451"/>
                </a:lnTo>
                <a:lnTo>
                  <a:pt x="3954" y="1451"/>
                </a:lnTo>
                <a:lnTo>
                  <a:pt x="3954" y="1451"/>
                </a:lnTo>
                <a:close/>
                <a:moveTo>
                  <a:pt x="3939" y="1315"/>
                </a:moveTo>
                <a:lnTo>
                  <a:pt x="3939" y="1315"/>
                </a:lnTo>
                <a:lnTo>
                  <a:pt x="3939" y="1315"/>
                </a:lnTo>
                <a:lnTo>
                  <a:pt x="3939" y="1317"/>
                </a:lnTo>
                <a:lnTo>
                  <a:pt x="3939" y="1317"/>
                </a:lnTo>
                <a:lnTo>
                  <a:pt x="3939" y="1317"/>
                </a:lnTo>
                <a:lnTo>
                  <a:pt x="3939" y="1317"/>
                </a:lnTo>
                <a:lnTo>
                  <a:pt x="3939" y="1317"/>
                </a:lnTo>
                <a:lnTo>
                  <a:pt x="3939" y="1315"/>
                </a:lnTo>
                <a:lnTo>
                  <a:pt x="3939" y="1315"/>
                </a:lnTo>
                <a:close/>
                <a:moveTo>
                  <a:pt x="3952" y="1497"/>
                </a:moveTo>
                <a:lnTo>
                  <a:pt x="3952" y="1499"/>
                </a:lnTo>
                <a:lnTo>
                  <a:pt x="3952" y="1499"/>
                </a:lnTo>
                <a:lnTo>
                  <a:pt x="3952" y="1499"/>
                </a:lnTo>
                <a:lnTo>
                  <a:pt x="3952" y="1499"/>
                </a:lnTo>
                <a:lnTo>
                  <a:pt x="3952" y="1499"/>
                </a:lnTo>
                <a:lnTo>
                  <a:pt x="3952" y="1499"/>
                </a:lnTo>
                <a:lnTo>
                  <a:pt x="3952" y="1499"/>
                </a:lnTo>
                <a:lnTo>
                  <a:pt x="3952" y="1497"/>
                </a:lnTo>
                <a:close/>
                <a:moveTo>
                  <a:pt x="3927" y="1302"/>
                </a:moveTo>
                <a:lnTo>
                  <a:pt x="3927" y="1308"/>
                </a:lnTo>
                <a:lnTo>
                  <a:pt x="3929" y="1308"/>
                </a:lnTo>
                <a:lnTo>
                  <a:pt x="3929" y="1306"/>
                </a:lnTo>
                <a:lnTo>
                  <a:pt x="3929" y="1304"/>
                </a:lnTo>
                <a:lnTo>
                  <a:pt x="3927" y="1302"/>
                </a:lnTo>
                <a:close/>
                <a:moveTo>
                  <a:pt x="3952" y="1445"/>
                </a:moveTo>
                <a:lnTo>
                  <a:pt x="3952" y="1445"/>
                </a:lnTo>
                <a:lnTo>
                  <a:pt x="3950" y="1445"/>
                </a:lnTo>
                <a:lnTo>
                  <a:pt x="3950" y="1445"/>
                </a:lnTo>
                <a:lnTo>
                  <a:pt x="3950" y="1447"/>
                </a:lnTo>
                <a:lnTo>
                  <a:pt x="3952" y="1445"/>
                </a:lnTo>
                <a:lnTo>
                  <a:pt x="3952" y="1445"/>
                </a:lnTo>
                <a:close/>
                <a:moveTo>
                  <a:pt x="3920" y="1296"/>
                </a:moveTo>
                <a:lnTo>
                  <a:pt x="3920" y="1296"/>
                </a:lnTo>
                <a:lnTo>
                  <a:pt x="3920" y="1294"/>
                </a:lnTo>
                <a:lnTo>
                  <a:pt x="3920" y="1296"/>
                </a:lnTo>
                <a:lnTo>
                  <a:pt x="3920" y="1296"/>
                </a:lnTo>
                <a:lnTo>
                  <a:pt x="3920" y="1296"/>
                </a:lnTo>
                <a:lnTo>
                  <a:pt x="3920" y="1296"/>
                </a:lnTo>
                <a:close/>
                <a:moveTo>
                  <a:pt x="3933" y="1302"/>
                </a:moveTo>
                <a:lnTo>
                  <a:pt x="3933" y="1302"/>
                </a:lnTo>
                <a:lnTo>
                  <a:pt x="3933" y="1300"/>
                </a:lnTo>
                <a:lnTo>
                  <a:pt x="3933" y="1302"/>
                </a:lnTo>
                <a:lnTo>
                  <a:pt x="3933" y="1302"/>
                </a:lnTo>
                <a:lnTo>
                  <a:pt x="3933" y="1304"/>
                </a:lnTo>
                <a:lnTo>
                  <a:pt x="3933" y="1304"/>
                </a:lnTo>
                <a:lnTo>
                  <a:pt x="3935" y="1304"/>
                </a:lnTo>
                <a:lnTo>
                  <a:pt x="3935" y="1304"/>
                </a:lnTo>
                <a:lnTo>
                  <a:pt x="3933" y="1302"/>
                </a:lnTo>
                <a:close/>
                <a:moveTo>
                  <a:pt x="3977" y="1396"/>
                </a:moveTo>
                <a:lnTo>
                  <a:pt x="3977" y="1399"/>
                </a:lnTo>
                <a:lnTo>
                  <a:pt x="3975" y="1401"/>
                </a:lnTo>
                <a:lnTo>
                  <a:pt x="3975" y="1403"/>
                </a:lnTo>
                <a:lnTo>
                  <a:pt x="3977" y="1401"/>
                </a:lnTo>
                <a:lnTo>
                  <a:pt x="3977" y="1399"/>
                </a:lnTo>
                <a:lnTo>
                  <a:pt x="3979" y="1396"/>
                </a:lnTo>
                <a:lnTo>
                  <a:pt x="3979" y="1396"/>
                </a:lnTo>
                <a:lnTo>
                  <a:pt x="3977" y="1396"/>
                </a:lnTo>
                <a:close/>
                <a:moveTo>
                  <a:pt x="3939" y="1313"/>
                </a:moveTo>
                <a:lnTo>
                  <a:pt x="3939" y="1310"/>
                </a:lnTo>
                <a:lnTo>
                  <a:pt x="3939" y="1310"/>
                </a:lnTo>
                <a:lnTo>
                  <a:pt x="3939" y="1313"/>
                </a:lnTo>
                <a:lnTo>
                  <a:pt x="3937" y="1313"/>
                </a:lnTo>
                <a:lnTo>
                  <a:pt x="3939" y="1315"/>
                </a:lnTo>
                <a:lnTo>
                  <a:pt x="3939" y="1313"/>
                </a:lnTo>
                <a:lnTo>
                  <a:pt x="3939" y="1313"/>
                </a:lnTo>
                <a:close/>
                <a:moveTo>
                  <a:pt x="3964" y="1361"/>
                </a:moveTo>
                <a:lnTo>
                  <a:pt x="3966" y="1359"/>
                </a:lnTo>
                <a:lnTo>
                  <a:pt x="3966" y="1359"/>
                </a:lnTo>
                <a:lnTo>
                  <a:pt x="3966" y="1357"/>
                </a:lnTo>
                <a:lnTo>
                  <a:pt x="3964" y="1357"/>
                </a:lnTo>
                <a:lnTo>
                  <a:pt x="3962" y="1357"/>
                </a:lnTo>
                <a:lnTo>
                  <a:pt x="3962" y="1359"/>
                </a:lnTo>
                <a:lnTo>
                  <a:pt x="3964" y="1361"/>
                </a:lnTo>
                <a:lnTo>
                  <a:pt x="3964" y="1361"/>
                </a:lnTo>
                <a:close/>
                <a:moveTo>
                  <a:pt x="3964" y="1524"/>
                </a:moveTo>
                <a:lnTo>
                  <a:pt x="3964" y="1524"/>
                </a:lnTo>
                <a:lnTo>
                  <a:pt x="3964" y="1524"/>
                </a:lnTo>
                <a:lnTo>
                  <a:pt x="3964" y="1526"/>
                </a:lnTo>
                <a:lnTo>
                  <a:pt x="3964" y="1526"/>
                </a:lnTo>
                <a:lnTo>
                  <a:pt x="3966" y="1526"/>
                </a:lnTo>
                <a:lnTo>
                  <a:pt x="3964" y="1524"/>
                </a:lnTo>
                <a:close/>
                <a:moveTo>
                  <a:pt x="3962" y="1514"/>
                </a:moveTo>
                <a:lnTo>
                  <a:pt x="3962" y="1514"/>
                </a:lnTo>
                <a:lnTo>
                  <a:pt x="3962" y="1514"/>
                </a:lnTo>
                <a:lnTo>
                  <a:pt x="3962" y="1514"/>
                </a:lnTo>
                <a:lnTo>
                  <a:pt x="3962" y="1516"/>
                </a:lnTo>
                <a:lnTo>
                  <a:pt x="3962" y="1516"/>
                </a:lnTo>
                <a:lnTo>
                  <a:pt x="3962" y="1516"/>
                </a:lnTo>
                <a:lnTo>
                  <a:pt x="3962" y="1516"/>
                </a:lnTo>
                <a:lnTo>
                  <a:pt x="3962" y="1516"/>
                </a:lnTo>
                <a:lnTo>
                  <a:pt x="3962" y="1514"/>
                </a:lnTo>
                <a:lnTo>
                  <a:pt x="3962" y="1514"/>
                </a:lnTo>
                <a:close/>
                <a:moveTo>
                  <a:pt x="3966" y="1526"/>
                </a:moveTo>
                <a:lnTo>
                  <a:pt x="3964" y="1528"/>
                </a:lnTo>
                <a:lnTo>
                  <a:pt x="3964" y="1528"/>
                </a:lnTo>
                <a:lnTo>
                  <a:pt x="3964" y="1531"/>
                </a:lnTo>
                <a:lnTo>
                  <a:pt x="3964" y="1531"/>
                </a:lnTo>
                <a:lnTo>
                  <a:pt x="3966" y="1535"/>
                </a:lnTo>
                <a:lnTo>
                  <a:pt x="3968" y="1533"/>
                </a:lnTo>
                <a:lnTo>
                  <a:pt x="3968" y="1531"/>
                </a:lnTo>
                <a:lnTo>
                  <a:pt x="3966" y="1528"/>
                </a:lnTo>
                <a:lnTo>
                  <a:pt x="3966" y="1526"/>
                </a:lnTo>
                <a:close/>
                <a:moveTo>
                  <a:pt x="3956" y="1512"/>
                </a:moveTo>
                <a:lnTo>
                  <a:pt x="3956" y="1512"/>
                </a:lnTo>
                <a:lnTo>
                  <a:pt x="3956" y="1512"/>
                </a:lnTo>
                <a:lnTo>
                  <a:pt x="3956" y="1514"/>
                </a:lnTo>
                <a:lnTo>
                  <a:pt x="3958" y="1514"/>
                </a:lnTo>
                <a:lnTo>
                  <a:pt x="3958" y="1512"/>
                </a:lnTo>
                <a:lnTo>
                  <a:pt x="3956" y="1512"/>
                </a:lnTo>
                <a:close/>
                <a:moveTo>
                  <a:pt x="3962" y="1344"/>
                </a:moveTo>
                <a:lnTo>
                  <a:pt x="3962" y="1342"/>
                </a:lnTo>
                <a:lnTo>
                  <a:pt x="3960" y="1342"/>
                </a:lnTo>
                <a:lnTo>
                  <a:pt x="3960" y="1342"/>
                </a:lnTo>
                <a:lnTo>
                  <a:pt x="3962" y="1344"/>
                </a:lnTo>
                <a:lnTo>
                  <a:pt x="3962" y="1344"/>
                </a:lnTo>
                <a:close/>
                <a:moveTo>
                  <a:pt x="3956" y="1457"/>
                </a:moveTo>
                <a:lnTo>
                  <a:pt x="3954" y="1457"/>
                </a:lnTo>
                <a:lnTo>
                  <a:pt x="3954" y="1459"/>
                </a:lnTo>
                <a:lnTo>
                  <a:pt x="3956" y="1459"/>
                </a:lnTo>
                <a:lnTo>
                  <a:pt x="3956" y="1457"/>
                </a:lnTo>
                <a:lnTo>
                  <a:pt x="3956" y="1457"/>
                </a:lnTo>
                <a:close/>
                <a:moveTo>
                  <a:pt x="3956" y="1342"/>
                </a:moveTo>
                <a:lnTo>
                  <a:pt x="3956" y="1342"/>
                </a:lnTo>
                <a:lnTo>
                  <a:pt x="3954" y="1340"/>
                </a:lnTo>
                <a:lnTo>
                  <a:pt x="3954" y="1340"/>
                </a:lnTo>
                <a:lnTo>
                  <a:pt x="3954" y="1340"/>
                </a:lnTo>
                <a:lnTo>
                  <a:pt x="3954" y="1342"/>
                </a:lnTo>
                <a:lnTo>
                  <a:pt x="3956" y="1342"/>
                </a:lnTo>
                <a:close/>
                <a:moveTo>
                  <a:pt x="3960" y="1516"/>
                </a:moveTo>
                <a:lnTo>
                  <a:pt x="3960" y="1516"/>
                </a:lnTo>
                <a:lnTo>
                  <a:pt x="3960" y="1516"/>
                </a:lnTo>
                <a:lnTo>
                  <a:pt x="3960" y="1518"/>
                </a:lnTo>
                <a:lnTo>
                  <a:pt x="3960" y="1518"/>
                </a:lnTo>
                <a:lnTo>
                  <a:pt x="3962" y="1518"/>
                </a:lnTo>
                <a:lnTo>
                  <a:pt x="3962" y="1518"/>
                </a:lnTo>
                <a:lnTo>
                  <a:pt x="3962" y="1516"/>
                </a:lnTo>
                <a:lnTo>
                  <a:pt x="3960" y="1516"/>
                </a:lnTo>
                <a:close/>
                <a:moveTo>
                  <a:pt x="3765" y="1493"/>
                </a:moveTo>
                <a:lnTo>
                  <a:pt x="3765" y="1491"/>
                </a:lnTo>
                <a:lnTo>
                  <a:pt x="3765" y="1491"/>
                </a:lnTo>
                <a:lnTo>
                  <a:pt x="3765" y="1491"/>
                </a:lnTo>
                <a:lnTo>
                  <a:pt x="3765" y="1491"/>
                </a:lnTo>
                <a:lnTo>
                  <a:pt x="3765" y="1491"/>
                </a:lnTo>
                <a:lnTo>
                  <a:pt x="3765" y="1491"/>
                </a:lnTo>
                <a:lnTo>
                  <a:pt x="3765" y="1493"/>
                </a:lnTo>
                <a:lnTo>
                  <a:pt x="3765" y="1493"/>
                </a:lnTo>
                <a:close/>
                <a:moveTo>
                  <a:pt x="4488" y="1658"/>
                </a:moveTo>
                <a:lnTo>
                  <a:pt x="4490" y="1661"/>
                </a:lnTo>
                <a:lnTo>
                  <a:pt x="4492" y="1661"/>
                </a:lnTo>
                <a:lnTo>
                  <a:pt x="4492" y="1661"/>
                </a:lnTo>
                <a:lnTo>
                  <a:pt x="4494" y="1661"/>
                </a:lnTo>
                <a:lnTo>
                  <a:pt x="4494" y="1661"/>
                </a:lnTo>
                <a:lnTo>
                  <a:pt x="4497" y="1661"/>
                </a:lnTo>
                <a:lnTo>
                  <a:pt x="4497" y="1661"/>
                </a:lnTo>
                <a:lnTo>
                  <a:pt x="4497" y="1658"/>
                </a:lnTo>
                <a:lnTo>
                  <a:pt x="4497" y="1658"/>
                </a:lnTo>
                <a:lnTo>
                  <a:pt x="4497" y="1658"/>
                </a:lnTo>
                <a:lnTo>
                  <a:pt x="4497" y="1658"/>
                </a:lnTo>
                <a:lnTo>
                  <a:pt x="4497" y="1656"/>
                </a:lnTo>
                <a:lnTo>
                  <a:pt x="4497" y="1656"/>
                </a:lnTo>
                <a:lnTo>
                  <a:pt x="4497" y="1656"/>
                </a:lnTo>
                <a:lnTo>
                  <a:pt x="4497" y="1656"/>
                </a:lnTo>
                <a:lnTo>
                  <a:pt x="4494" y="1656"/>
                </a:lnTo>
                <a:lnTo>
                  <a:pt x="4492" y="1656"/>
                </a:lnTo>
                <a:lnTo>
                  <a:pt x="4490" y="1656"/>
                </a:lnTo>
                <a:lnTo>
                  <a:pt x="4488" y="1658"/>
                </a:lnTo>
                <a:lnTo>
                  <a:pt x="4488" y="1658"/>
                </a:lnTo>
                <a:close/>
                <a:moveTo>
                  <a:pt x="4484" y="1633"/>
                </a:moveTo>
                <a:lnTo>
                  <a:pt x="4484" y="1633"/>
                </a:lnTo>
                <a:lnTo>
                  <a:pt x="4484" y="1633"/>
                </a:lnTo>
                <a:lnTo>
                  <a:pt x="4484" y="1633"/>
                </a:lnTo>
                <a:lnTo>
                  <a:pt x="4482" y="1631"/>
                </a:lnTo>
                <a:lnTo>
                  <a:pt x="4482" y="1631"/>
                </a:lnTo>
                <a:lnTo>
                  <a:pt x="4484" y="1633"/>
                </a:lnTo>
                <a:close/>
                <a:moveTo>
                  <a:pt x="4490" y="1151"/>
                </a:moveTo>
                <a:lnTo>
                  <a:pt x="4490" y="1153"/>
                </a:lnTo>
                <a:lnTo>
                  <a:pt x="4492" y="1151"/>
                </a:lnTo>
                <a:lnTo>
                  <a:pt x="4494" y="1151"/>
                </a:lnTo>
                <a:lnTo>
                  <a:pt x="4494" y="1147"/>
                </a:lnTo>
                <a:lnTo>
                  <a:pt x="4494" y="1147"/>
                </a:lnTo>
                <a:lnTo>
                  <a:pt x="4490" y="1147"/>
                </a:lnTo>
                <a:lnTo>
                  <a:pt x="4492" y="1149"/>
                </a:lnTo>
                <a:lnTo>
                  <a:pt x="4490" y="1151"/>
                </a:lnTo>
                <a:lnTo>
                  <a:pt x="4490" y="1151"/>
                </a:lnTo>
                <a:lnTo>
                  <a:pt x="4492" y="1151"/>
                </a:lnTo>
                <a:lnTo>
                  <a:pt x="4490" y="1151"/>
                </a:lnTo>
                <a:lnTo>
                  <a:pt x="4490" y="1151"/>
                </a:lnTo>
                <a:close/>
                <a:moveTo>
                  <a:pt x="4499" y="1183"/>
                </a:moveTo>
                <a:lnTo>
                  <a:pt x="4501" y="1183"/>
                </a:lnTo>
                <a:lnTo>
                  <a:pt x="4501" y="1183"/>
                </a:lnTo>
                <a:lnTo>
                  <a:pt x="4501" y="1180"/>
                </a:lnTo>
                <a:lnTo>
                  <a:pt x="4499" y="1180"/>
                </a:lnTo>
                <a:lnTo>
                  <a:pt x="4497" y="1180"/>
                </a:lnTo>
                <a:lnTo>
                  <a:pt x="4497" y="1183"/>
                </a:lnTo>
                <a:lnTo>
                  <a:pt x="4499" y="1183"/>
                </a:lnTo>
                <a:close/>
                <a:moveTo>
                  <a:pt x="4494" y="1633"/>
                </a:moveTo>
                <a:lnTo>
                  <a:pt x="4494" y="1633"/>
                </a:lnTo>
                <a:lnTo>
                  <a:pt x="4494" y="1633"/>
                </a:lnTo>
                <a:lnTo>
                  <a:pt x="4497" y="1635"/>
                </a:lnTo>
                <a:lnTo>
                  <a:pt x="4499" y="1635"/>
                </a:lnTo>
                <a:lnTo>
                  <a:pt x="4499" y="1635"/>
                </a:lnTo>
                <a:lnTo>
                  <a:pt x="4499" y="1635"/>
                </a:lnTo>
                <a:lnTo>
                  <a:pt x="4501" y="1635"/>
                </a:lnTo>
                <a:lnTo>
                  <a:pt x="4501" y="1635"/>
                </a:lnTo>
                <a:lnTo>
                  <a:pt x="4501" y="1638"/>
                </a:lnTo>
                <a:lnTo>
                  <a:pt x="4503" y="1638"/>
                </a:lnTo>
                <a:lnTo>
                  <a:pt x="4505" y="1638"/>
                </a:lnTo>
                <a:lnTo>
                  <a:pt x="4505" y="1635"/>
                </a:lnTo>
                <a:lnTo>
                  <a:pt x="4503" y="1635"/>
                </a:lnTo>
                <a:lnTo>
                  <a:pt x="4503" y="1635"/>
                </a:lnTo>
                <a:lnTo>
                  <a:pt x="4503" y="1635"/>
                </a:lnTo>
                <a:lnTo>
                  <a:pt x="4501" y="1633"/>
                </a:lnTo>
                <a:lnTo>
                  <a:pt x="4501" y="1633"/>
                </a:lnTo>
                <a:lnTo>
                  <a:pt x="4501" y="1633"/>
                </a:lnTo>
                <a:lnTo>
                  <a:pt x="4501" y="1633"/>
                </a:lnTo>
                <a:lnTo>
                  <a:pt x="4503" y="1635"/>
                </a:lnTo>
                <a:lnTo>
                  <a:pt x="4505" y="1635"/>
                </a:lnTo>
                <a:lnTo>
                  <a:pt x="4505" y="1635"/>
                </a:lnTo>
                <a:lnTo>
                  <a:pt x="4505" y="1635"/>
                </a:lnTo>
                <a:lnTo>
                  <a:pt x="4507" y="1635"/>
                </a:lnTo>
                <a:lnTo>
                  <a:pt x="4509" y="1635"/>
                </a:lnTo>
                <a:lnTo>
                  <a:pt x="4509" y="1638"/>
                </a:lnTo>
                <a:lnTo>
                  <a:pt x="4509" y="1635"/>
                </a:lnTo>
                <a:lnTo>
                  <a:pt x="4511" y="1635"/>
                </a:lnTo>
                <a:lnTo>
                  <a:pt x="4509" y="1635"/>
                </a:lnTo>
                <a:lnTo>
                  <a:pt x="4509" y="1633"/>
                </a:lnTo>
                <a:lnTo>
                  <a:pt x="4509" y="1633"/>
                </a:lnTo>
                <a:lnTo>
                  <a:pt x="4505" y="1631"/>
                </a:lnTo>
                <a:lnTo>
                  <a:pt x="4505" y="1631"/>
                </a:lnTo>
                <a:lnTo>
                  <a:pt x="4503" y="1631"/>
                </a:lnTo>
                <a:lnTo>
                  <a:pt x="4501" y="1631"/>
                </a:lnTo>
                <a:lnTo>
                  <a:pt x="4499" y="1631"/>
                </a:lnTo>
                <a:lnTo>
                  <a:pt x="4499" y="1631"/>
                </a:lnTo>
                <a:lnTo>
                  <a:pt x="4499" y="1631"/>
                </a:lnTo>
                <a:lnTo>
                  <a:pt x="4497" y="1633"/>
                </a:lnTo>
                <a:lnTo>
                  <a:pt x="4497" y="1631"/>
                </a:lnTo>
                <a:lnTo>
                  <a:pt x="4494" y="1633"/>
                </a:lnTo>
                <a:close/>
                <a:moveTo>
                  <a:pt x="4461" y="1675"/>
                </a:moveTo>
                <a:lnTo>
                  <a:pt x="4461" y="1675"/>
                </a:lnTo>
                <a:lnTo>
                  <a:pt x="4461" y="1673"/>
                </a:lnTo>
                <a:lnTo>
                  <a:pt x="4461" y="1673"/>
                </a:lnTo>
                <a:lnTo>
                  <a:pt x="4459" y="1675"/>
                </a:lnTo>
                <a:lnTo>
                  <a:pt x="4461" y="1675"/>
                </a:lnTo>
                <a:close/>
                <a:moveTo>
                  <a:pt x="4505" y="1178"/>
                </a:moveTo>
                <a:lnTo>
                  <a:pt x="4507" y="1176"/>
                </a:lnTo>
                <a:lnTo>
                  <a:pt x="4507" y="1174"/>
                </a:lnTo>
                <a:lnTo>
                  <a:pt x="4507" y="1174"/>
                </a:lnTo>
                <a:lnTo>
                  <a:pt x="4507" y="1174"/>
                </a:lnTo>
                <a:lnTo>
                  <a:pt x="4505" y="1174"/>
                </a:lnTo>
                <a:lnTo>
                  <a:pt x="4505" y="1176"/>
                </a:lnTo>
                <a:lnTo>
                  <a:pt x="4505" y="1178"/>
                </a:lnTo>
                <a:lnTo>
                  <a:pt x="4503" y="1180"/>
                </a:lnTo>
                <a:lnTo>
                  <a:pt x="4503" y="1180"/>
                </a:lnTo>
                <a:lnTo>
                  <a:pt x="4505" y="1180"/>
                </a:lnTo>
                <a:lnTo>
                  <a:pt x="4505" y="1178"/>
                </a:lnTo>
                <a:close/>
                <a:moveTo>
                  <a:pt x="4480" y="1216"/>
                </a:moveTo>
                <a:lnTo>
                  <a:pt x="4480" y="1216"/>
                </a:lnTo>
                <a:lnTo>
                  <a:pt x="4480" y="1216"/>
                </a:lnTo>
                <a:lnTo>
                  <a:pt x="4480" y="1216"/>
                </a:lnTo>
                <a:lnTo>
                  <a:pt x="4482" y="1218"/>
                </a:lnTo>
                <a:lnTo>
                  <a:pt x="4482" y="1216"/>
                </a:lnTo>
                <a:lnTo>
                  <a:pt x="4480" y="1216"/>
                </a:lnTo>
                <a:close/>
                <a:moveTo>
                  <a:pt x="4455" y="1740"/>
                </a:moveTo>
                <a:lnTo>
                  <a:pt x="4455" y="1740"/>
                </a:lnTo>
                <a:lnTo>
                  <a:pt x="4455" y="1740"/>
                </a:lnTo>
                <a:lnTo>
                  <a:pt x="4455" y="1740"/>
                </a:lnTo>
                <a:lnTo>
                  <a:pt x="4453" y="1738"/>
                </a:lnTo>
                <a:lnTo>
                  <a:pt x="4453" y="1740"/>
                </a:lnTo>
                <a:lnTo>
                  <a:pt x="4453" y="1740"/>
                </a:lnTo>
                <a:lnTo>
                  <a:pt x="4455" y="1740"/>
                </a:lnTo>
                <a:close/>
                <a:moveTo>
                  <a:pt x="4463" y="1751"/>
                </a:moveTo>
                <a:lnTo>
                  <a:pt x="4463" y="1749"/>
                </a:lnTo>
                <a:lnTo>
                  <a:pt x="4463" y="1749"/>
                </a:lnTo>
                <a:lnTo>
                  <a:pt x="4463" y="1749"/>
                </a:lnTo>
                <a:lnTo>
                  <a:pt x="4459" y="1749"/>
                </a:lnTo>
                <a:lnTo>
                  <a:pt x="4459" y="1749"/>
                </a:lnTo>
                <a:lnTo>
                  <a:pt x="4459" y="1749"/>
                </a:lnTo>
                <a:lnTo>
                  <a:pt x="4463" y="1751"/>
                </a:lnTo>
                <a:close/>
                <a:moveTo>
                  <a:pt x="4501" y="1640"/>
                </a:moveTo>
                <a:lnTo>
                  <a:pt x="4501" y="1638"/>
                </a:lnTo>
                <a:lnTo>
                  <a:pt x="4501" y="1638"/>
                </a:lnTo>
                <a:lnTo>
                  <a:pt x="4501" y="1638"/>
                </a:lnTo>
                <a:lnTo>
                  <a:pt x="4501" y="1638"/>
                </a:lnTo>
                <a:lnTo>
                  <a:pt x="4499" y="1638"/>
                </a:lnTo>
                <a:lnTo>
                  <a:pt x="4499" y="1638"/>
                </a:lnTo>
                <a:lnTo>
                  <a:pt x="4499" y="1638"/>
                </a:lnTo>
                <a:lnTo>
                  <a:pt x="4499" y="1640"/>
                </a:lnTo>
                <a:lnTo>
                  <a:pt x="4501" y="1640"/>
                </a:lnTo>
                <a:close/>
                <a:moveTo>
                  <a:pt x="4503" y="1751"/>
                </a:moveTo>
                <a:lnTo>
                  <a:pt x="4503" y="1751"/>
                </a:lnTo>
                <a:lnTo>
                  <a:pt x="4505" y="1751"/>
                </a:lnTo>
                <a:lnTo>
                  <a:pt x="4507" y="1749"/>
                </a:lnTo>
                <a:lnTo>
                  <a:pt x="4509" y="1749"/>
                </a:lnTo>
                <a:lnTo>
                  <a:pt x="4507" y="1749"/>
                </a:lnTo>
                <a:lnTo>
                  <a:pt x="4505" y="1747"/>
                </a:lnTo>
                <a:lnTo>
                  <a:pt x="4503" y="1751"/>
                </a:lnTo>
                <a:lnTo>
                  <a:pt x="4503" y="1751"/>
                </a:lnTo>
                <a:close/>
                <a:moveTo>
                  <a:pt x="4505" y="1803"/>
                </a:moveTo>
                <a:lnTo>
                  <a:pt x="4509" y="1801"/>
                </a:lnTo>
                <a:lnTo>
                  <a:pt x="4511" y="1799"/>
                </a:lnTo>
                <a:lnTo>
                  <a:pt x="4511" y="1799"/>
                </a:lnTo>
                <a:lnTo>
                  <a:pt x="4513" y="1797"/>
                </a:lnTo>
                <a:lnTo>
                  <a:pt x="4513" y="1797"/>
                </a:lnTo>
                <a:lnTo>
                  <a:pt x="4513" y="1795"/>
                </a:lnTo>
                <a:lnTo>
                  <a:pt x="4513" y="1795"/>
                </a:lnTo>
                <a:lnTo>
                  <a:pt x="4511" y="1795"/>
                </a:lnTo>
                <a:lnTo>
                  <a:pt x="4511" y="1793"/>
                </a:lnTo>
                <a:lnTo>
                  <a:pt x="4509" y="1793"/>
                </a:lnTo>
                <a:lnTo>
                  <a:pt x="4509" y="1793"/>
                </a:lnTo>
                <a:lnTo>
                  <a:pt x="4507" y="1793"/>
                </a:lnTo>
                <a:lnTo>
                  <a:pt x="4505" y="1795"/>
                </a:lnTo>
                <a:lnTo>
                  <a:pt x="4505" y="1795"/>
                </a:lnTo>
                <a:lnTo>
                  <a:pt x="4505" y="1795"/>
                </a:lnTo>
                <a:lnTo>
                  <a:pt x="4503" y="1795"/>
                </a:lnTo>
                <a:lnTo>
                  <a:pt x="4501" y="1795"/>
                </a:lnTo>
                <a:lnTo>
                  <a:pt x="4499" y="1795"/>
                </a:lnTo>
                <a:lnTo>
                  <a:pt x="4499" y="1795"/>
                </a:lnTo>
                <a:lnTo>
                  <a:pt x="4497" y="1793"/>
                </a:lnTo>
                <a:lnTo>
                  <a:pt x="4497" y="1793"/>
                </a:lnTo>
                <a:lnTo>
                  <a:pt x="4497" y="1793"/>
                </a:lnTo>
                <a:lnTo>
                  <a:pt x="4497" y="1793"/>
                </a:lnTo>
                <a:lnTo>
                  <a:pt x="4497" y="1795"/>
                </a:lnTo>
                <a:lnTo>
                  <a:pt x="4497" y="1797"/>
                </a:lnTo>
                <a:lnTo>
                  <a:pt x="4499" y="1799"/>
                </a:lnTo>
                <a:lnTo>
                  <a:pt x="4501" y="1801"/>
                </a:lnTo>
                <a:lnTo>
                  <a:pt x="4505" y="1803"/>
                </a:lnTo>
                <a:close/>
                <a:moveTo>
                  <a:pt x="4492" y="1801"/>
                </a:moveTo>
                <a:lnTo>
                  <a:pt x="4497" y="1801"/>
                </a:lnTo>
                <a:lnTo>
                  <a:pt x="4499" y="1801"/>
                </a:lnTo>
                <a:lnTo>
                  <a:pt x="4501" y="1801"/>
                </a:lnTo>
                <a:lnTo>
                  <a:pt x="4501" y="1801"/>
                </a:lnTo>
                <a:lnTo>
                  <a:pt x="4499" y="1801"/>
                </a:lnTo>
                <a:lnTo>
                  <a:pt x="4499" y="1799"/>
                </a:lnTo>
                <a:lnTo>
                  <a:pt x="4499" y="1799"/>
                </a:lnTo>
                <a:lnTo>
                  <a:pt x="4497" y="1799"/>
                </a:lnTo>
                <a:lnTo>
                  <a:pt x="4497" y="1797"/>
                </a:lnTo>
                <a:lnTo>
                  <a:pt x="4497" y="1795"/>
                </a:lnTo>
                <a:lnTo>
                  <a:pt x="4497" y="1795"/>
                </a:lnTo>
                <a:lnTo>
                  <a:pt x="4494" y="1795"/>
                </a:lnTo>
                <a:lnTo>
                  <a:pt x="4494" y="1795"/>
                </a:lnTo>
                <a:lnTo>
                  <a:pt x="4492" y="1797"/>
                </a:lnTo>
                <a:lnTo>
                  <a:pt x="4494" y="1797"/>
                </a:lnTo>
                <a:lnTo>
                  <a:pt x="4494" y="1799"/>
                </a:lnTo>
                <a:lnTo>
                  <a:pt x="4492" y="1799"/>
                </a:lnTo>
                <a:lnTo>
                  <a:pt x="4492" y="1799"/>
                </a:lnTo>
                <a:lnTo>
                  <a:pt x="4492" y="1801"/>
                </a:lnTo>
                <a:lnTo>
                  <a:pt x="4492" y="1801"/>
                </a:lnTo>
                <a:lnTo>
                  <a:pt x="4492" y="1801"/>
                </a:lnTo>
                <a:close/>
                <a:moveTo>
                  <a:pt x="4520" y="1134"/>
                </a:moveTo>
                <a:lnTo>
                  <a:pt x="4522" y="1134"/>
                </a:lnTo>
                <a:lnTo>
                  <a:pt x="4524" y="1132"/>
                </a:lnTo>
                <a:lnTo>
                  <a:pt x="4526" y="1132"/>
                </a:lnTo>
                <a:lnTo>
                  <a:pt x="4526" y="1132"/>
                </a:lnTo>
                <a:lnTo>
                  <a:pt x="4526" y="1134"/>
                </a:lnTo>
                <a:lnTo>
                  <a:pt x="4526" y="1134"/>
                </a:lnTo>
                <a:lnTo>
                  <a:pt x="4528" y="1134"/>
                </a:lnTo>
                <a:lnTo>
                  <a:pt x="4528" y="1136"/>
                </a:lnTo>
                <a:lnTo>
                  <a:pt x="4528" y="1136"/>
                </a:lnTo>
                <a:lnTo>
                  <a:pt x="4528" y="1136"/>
                </a:lnTo>
                <a:lnTo>
                  <a:pt x="4528" y="1139"/>
                </a:lnTo>
                <a:lnTo>
                  <a:pt x="4526" y="1139"/>
                </a:lnTo>
                <a:lnTo>
                  <a:pt x="4528" y="1141"/>
                </a:lnTo>
                <a:lnTo>
                  <a:pt x="4528" y="1141"/>
                </a:lnTo>
                <a:lnTo>
                  <a:pt x="4528" y="1141"/>
                </a:lnTo>
                <a:lnTo>
                  <a:pt x="4530" y="1141"/>
                </a:lnTo>
                <a:lnTo>
                  <a:pt x="4530" y="1143"/>
                </a:lnTo>
                <a:lnTo>
                  <a:pt x="4530" y="1143"/>
                </a:lnTo>
                <a:lnTo>
                  <a:pt x="4532" y="1143"/>
                </a:lnTo>
                <a:lnTo>
                  <a:pt x="4532" y="1143"/>
                </a:lnTo>
                <a:lnTo>
                  <a:pt x="4534" y="1143"/>
                </a:lnTo>
                <a:lnTo>
                  <a:pt x="4534" y="1141"/>
                </a:lnTo>
                <a:lnTo>
                  <a:pt x="4534" y="1139"/>
                </a:lnTo>
                <a:lnTo>
                  <a:pt x="4536" y="1139"/>
                </a:lnTo>
                <a:lnTo>
                  <a:pt x="4536" y="1139"/>
                </a:lnTo>
                <a:lnTo>
                  <a:pt x="4538" y="1136"/>
                </a:lnTo>
                <a:lnTo>
                  <a:pt x="4538" y="1134"/>
                </a:lnTo>
                <a:lnTo>
                  <a:pt x="4543" y="1132"/>
                </a:lnTo>
                <a:lnTo>
                  <a:pt x="4545" y="1132"/>
                </a:lnTo>
                <a:lnTo>
                  <a:pt x="4547" y="1132"/>
                </a:lnTo>
                <a:lnTo>
                  <a:pt x="4549" y="1132"/>
                </a:lnTo>
                <a:lnTo>
                  <a:pt x="4551" y="1134"/>
                </a:lnTo>
                <a:lnTo>
                  <a:pt x="4551" y="1136"/>
                </a:lnTo>
                <a:lnTo>
                  <a:pt x="4551" y="1134"/>
                </a:lnTo>
                <a:lnTo>
                  <a:pt x="4553" y="1132"/>
                </a:lnTo>
                <a:lnTo>
                  <a:pt x="4553" y="1132"/>
                </a:lnTo>
                <a:lnTo>
                  <a:pt x="4555" y="1130"/>
                </a:lnTo>
                <a:lnTo>
                  <a:pt x="4557" y="1128"/>
                </a:lnTo>
                <a:lnTo>
                  <a:pt x="4559" y="1126"/>
                </a:lnTo>
                <a:lnTo>
                  <a:pt x="4559" y="1126"/>
                </a:lnTo>
                <a:lnTo>
                  <a:pt x="4559" y="1124"/>
                </a:lnTo>
                <a:lnTo>
                  <a:pt x="4559" y="1124"/>
                </a:lnTo>
                <a:lnTo>
                  <a:pt x="4557" y="1124"/>
                </a:lnTo>
                <a:lnTo>
                  <a:pt x="4557" y="1120"/>
                </a:lnTo>
                <a:lnTo>
                  <a:pt x="4555" y="1120"/>
                </a:lnTo>
                <a:lnTo>
                  <a:pt x="4555" y="1120"/>
                </a:lnTo>
                <a:lnTo>
                  <a:pt x="4553" y="1118"/>
                </a:lnTo>
                <a:lnTo>
                  <a:pt x="4551" y="1118"/>
                </a:lnTo>
                <a:lnTo>
                  <a:pt x="4549" y="1118"/>
                </a:lnTo>
                <a:lnTo>
                  <a:pt x="4547" y="1120"/>
                </a:lnTo>
                <a:lnTo>
                  <a:pt x="4545" y="1120"/>
                </a:lnTo>
                <a:lnTo>
                  <a:pt x="4545" y="1120"/>
                </a:lnTo>
                <a:lnTo>
                  <a:pt x="4543" y="1120"/>
                </a:lnTo>
                <a:lnTo>
                  <a:pt x="4545" y="1122"/>
                </a:lnTo>
                <a:lnTo>
                  <a:pt x="4543" y="1122"/>
                </a:lnTo>
                <a:lnTo>
                  <a:pt x="4543" y="1124"/>
                </a:lnTo>
                <a:lnTo>
                  <a:pt x="4541" y="1124"/>
                </a:lnTo>
                <a:lnTo>
                  <a:pt x="4541" y="1124"/>
                </a:lnTo>
                <a:lnTo>
                  <a:pt x="4538" y="1124"/>
                </a:lnTo>
                <a:lnTo>
                  <a:pt x="4536" y="1124"/>
                </a:lnTo>
                <a:lnTo>
                  <a:pt x="4536" y="1124"/>
                </a:lnTo>
                <a:lnTo>
                  <a:pt x="4534" y="1124"/>
                </a:lnTo>
                <a:lnTo>
                  <a:pt x="4534" y="1122"/>
                </a:lnTo>
                <a:lnTo>
                  <a:pt x="4534" y="1122"/>
                </a:lnTo>
                <a:lnTo>
                  <a:pt x="4532" y="1124"/>
                </a:lnTo>
                <a:lnTo>
                  <a:pt x="4532" y="1124"/>
                </a:lnTo>
                <a:lnTo>
                  <a:pt x="4530" y="1126"/>
                </a:lnTo>
                <a:lnTo>
                  <a:pt x="4530" y="1126"/>
                </a:lnTo>
                <a:lnTo>
                  <a:pt x="4530" y="1128"/>
                </a:lnTo>
                <a:lnTo>
                  <a:pt x="4530" y="1128"/>
                </a:lnTo>
                <a:lnTo>
                  <a:pt x="4528" y="1130"/>
                </a:lnTo>
                <a:lnTo>
                  <a:pt x="4526" y="1132"/>
                </a:lnTo>
                <a:lnTo>
                  <a:pt x="4524" y="1132"/>
                </a:lnTo>
                <a:lnTo>
                  <a:pt x="4522" y="1134"/>
                </a:lnTo>
                <a:lnTo>
                  <a:pt x="4520" y="1134"/>
                </a:lnTo>
                <a:close/>
                <a:moveTo>
                  <a:pt x="4497" y="1644"/>
                </a:moveTo>
                <a:lnTo>
                  <a:pt x="4497" y="1644"/>
                </a:lnTo>
                <a:lnTo>
                  <a:pt x="4503" y="1644"/>
                </a:lnTo>
                <a:lnTo>
                  <a:pt x="4503" y="1644"/>
                </a:lnTo>
                <a:lnTo>
                  <a:pt x="4505" y="1642"/>
                </a:lnTo>
                <a:lnTo>
                  <a:pt x="4503" y="1642"/>
                </a:lnTo>
                <a:lnTo>
                  <a:pt x="4503" y="1644"/>
                </a:lnTo>
                <a:lnTo>
                  <a:pt x="4501" y="1644"/>
                </a:lnTo>
                <a:lnTo>
                  <a:pt x="4501" y="1644"/>
                </a:lnTo>
                <a:lnTo>
                  <a:pt x="4499" y="1644"/>
                </a:lnTo>
                <a:lnTo>
                  <a:pt x="4499" y="1644"/>
                </a:lnTo>
                <a:lnTo>
                  <a:pt x="4499" y="1644"/>
                </a:lnTo>
                <a:lnTo>
                  <a:pt x="4499" y="1644"/>
                </a:lnTo>
                <a:lnTo>
                  <a:pt x="4499" y="1644"/>
                </a:lnTo>
                <a:lnTo>
                  <a:pt x="4499" y="1644"/>
                </a:lnTo>
                <a:lnTo>
                  <a:pt x="4497" y="1644"/>
                </a:lnTo>
                <a:close/>
                <a:moveTo>
                  <a:pt x="4509" y="1587"/>
                </a:moveTo>
                <a:lnTo>
                  <a:pt x="4509" y="1587"/>
                </a:lnTo>
                <a:lnTo>
                  <a:pt x="4507" y="1587"/>
                </a:lnTo>
                <a:lnTo>
                  <a:pt x="4507" y="1587"/>
                </a:lnTo>
                <a:lnTo>
                  <a:pt x="4507" y="1587"/>
                </a:lnTo>
                <a:lnTo>
                  <a:pt x="4507" y="1587"/>
                </a:lnTo>
                <a:lnTo>
                  <a:pt x="4507" y="1587"/>
                </a:lnTo>
                <a:lnTo>
                  <a:pt x="4507" y="1587"/>
                </a:lnTo>
                <a:lnTo>
                  <a:pt x="4509" y="1587"/>
                </a:lnTo>
                <a:close/>
                <a:moveTo>
                  <a:pt x="4455" y="1631"/>
                </a:moveTo>
                <a:lnTo>
                  <a:pt x="4455" y="1629"/>
                </a:lnTo>
                <a:lnTo>
                  <a:pt x="4455" y="1629"/>
                </a:lnTo>
                <a:lnTo>
                  <a:pt x="4455" y="1629"/>
                </a:lnTo>
                <a:lnTo>
                  <a:pt x="4453" y="1631"/>
                </a:lnTo>
                <a:lnTo>
                  <a:pt x="4455" y="1631"/>
                </a:lnTo>
                <a:lnTo>
                  <a:pt x="4455" y="1631"/>
                </a:lnTo>
                <a:lnTo>
                  <a:pt x="4455" y="1631"/>
                </a:lnTo>
                <a:close/>
                <a:moveTo>
                  <a:pt x="4501" y="1648"/>
                </a:moveTo>
                <a:lnTo>
                  <a:pt x="4501" y="1648"/>
                </a:lnTo>
                <a:lnTo>
                  <a:pt x="4503" y="1650"/>
                </a:lnTo>
                <a:lnTo>
                  <a:pt x="4503" y="1650"/>
                </a:lnTo>
                <a:lnTo>
                  <a:pt x="4505" y="1650"/>
                </a:lnTo>
                <a:lnTo>
                  <a:pt x="4505" y="1650"/>
                </a:lnTo>
                <a:lnTo>
                  <a:pt x="4507" y="1648"/>
                </a:lnTo>
                <a:lnTo>
                  <a:pt x="4507" y="1646"/>
                </a:lnTo>
                <a:lnTo>
                  <a:pt x="4507" y="1644"/>
                </a:lnTo>
                <a:lnTo>
                  <a:pt x="4505" y="1644"/>
                </a:lnTo>
                <a:lnTo>
                  <a:pt x="4505" y="1644"/>
                </a:lnTo>
                <a:lnTo>
                  <a:pt x="4501" y="1646"/>
                </a:lnTo>
                <a:lnTo>
                  <a:pt x="4501" y="1646"/>
                </a:lnTo>
                <a:lnTo>
                  <a:pt x="4501" y="1646"/>
                </a:lnTo>
                <a:lnTo>
                  <a:pt x="4501" y="1648"/>
                </a:lnTo>
                <a:close/>
                <a:moveTo>
                  <a:pt x="4486" y="1160"/>
                </a:moveTo>
                <a:lnTo>
                  <a:pt x="4486" y="1162"/>
                </a:lnTo>
                <a:lnTo>
                  <a:pt x="4486" y="1162"/>
                </a:lnTo>
                <a:lnTo>
                  <a:pt x="4488" y="1160"/>
                </a:lnTo>
                <a:lnTo>
                  <a:pt x="4488" y="1160"/>
                </a:lnTo>
                <a:lnTo>
                  <a:pt x="4486" y="1160"/>
                </a:lnTo>
                <a:close/>
                <a:moveTo>
                  <a:pt x="4388" y="1700"/>
                </a:moveTo>
                <a:lnTo>
                  <a:pt x="4388" y="1702"/>
                </a:lnTo>
                <a:lnTo>
                  <a:pt x="4388" y="1702"/>
                </a:lnTo>
                <a:lnTo>
                  <a:pt x="4388" y="1705"/>
                </a:lnTo>
                <a:lnTo>
                  <a:pt x="4385" y="1705"/>
                </a:lnTo>
                <a:lnTo>
                  <a:pt x="4385" y="1707"/>
                </a:lnTo>
                <a:lnTo>
                  <a:pt x="4385" y="1707"/>
                </a:lnTo>
                <a:lnTo>
                  <a:pt x="4385" y="1707"/>
                </a:lnTo>
                <a:lnTo>
                  <a:pt x="4385" y="1709"/>
                </a:lnTo>
                <a:lnTo>
                  <a:pt x="4385" y="1709"/>
                </a:lnTo>
                <a:lnTo>
                  <a:pt x="4383" y="1711"/>
                </a:lnTo>
                <a:lnTo>
                  <a:pt x="4383" y="1711"/>
                </a:lnTo>
                <a:lnTo>
                  <a:pt x="4385" y="1713"/>
                </a:lnTo>
                <a:lnTo>
                  <a:pt x="4385" y="1713"/>
                </a:lnTo>
                <a:lnTo>
                  <a:pt x="4385" y="1713"/>
                </a:lnTo>
                <a:lnTo>
                  <a:pt x="4388" y="1713"/>
                </a:lnTo>
                <a:lnTo>
                  <a:pt x="4388" y="1713"/>
                </a:lnTo>
                <a:lnTo>
                  <a:pt x="4388" y="1711"/>
                </a:lnTo>
                <a:lnTo>
                  <a:pt x="4388" y="1709"/>
                </a:lnTo>
                <a:lnTo>
                  <a:pt x="4390" y="1709"/>
                </a:lnTo>
                <a:lnTo>
                  <a:pt x="4390" y="1709"/>
                </a:lnTo>
                <a:lnTo>
                  <a:pt x="4390" y="1709"/>
                </a:lnTo>
                <a:lnTo>
                  <a:pt x="4390" y="1709"/>
                </a:lnTo>
                <a:lnTo>
                  <a:pt x="4392" y="1709"/>
                </a:lnTo>
                <a:lnTo>
                  <a:pt x="4392" y="1709"/>
                </a:lnTo>
                <a:lnTo>
                  <a:pt x="4392" y="1707"/>
                </a:lnTo>
                <a:lnTo>
                  <a:pt x="4392" y="1707"/>
                </a:lnTo>
                <a:lnTo>
                  <a:pt x="4390" y="1705"/>
                </a:lnTo>
                <a:lnTo>
                  <a:pt x="4390" y="1705"/>
                </a:lnTo>
                <a:lnTo>
                  <a:pt x="4390" y="1705"/>
                </a:lnTo>
                <a:lnTo>
                  <a:pt x="4390" y="1705"/>
                </a:lnTo>
                <a:lnTo>
                  <a:pt x="4390" y="1702"/>
                </a:lnTo>
                <a:lnTo>
                  <a:pt x="4390" y="1702"/>
                </a:lnTo>
                <a:lnTo>
                  <a:pt x="4390" y="1700"/>
                </a:lnTo>
                <a:lnTo>
                  <a:pt x="4390" y="1698"/>
                </a:lnTo>
                <a:lnTo>
                  <a:pt x="4392" y="1700"/>
                </a:lnTo>
                <a:lnTo>
                  <a:pt x="4392" y="1698"/>
                </a:lnTo>
                <a:lnTo>
                  <a:pt x="4392" y="1698"/>
                </a:lnTo>
                <a:lnTo>
                  <a:pt x="4392" y="1698"/>
                </a:lnTo>
                <a:lnTo>
                  <a:pt x="4392" y="1700"/>
                </a:lnTo>
                <a:lnTo>
                  <a:pt x="4392" y="1700"/>
                </a:lnTo>
                <a:lnTo>
                  <a:pt x="4392" y="1696"/>
                </a:lnTo>
                <a:lnTo>
                  <a:pt x="4390" y="1694"/>
                </a:lnTo>
                <a:lnTo>
                  <a:pt x="4390" y="1694"/>
                </a:lnTo>
                <a:lnTo>
                  <a:pt x="4390" y="1694"/>
                </a:lnTo>
                <a:lnTo>
                  <a:pt x="4390" y="1694"/>
                </a:lnTo>
                <a:lnTo>
                  <a:pt x="4388" y="1698"/>
                </a:lnTo>
                <a:lnTo>
                  <a:pt x="4388" y="1700"/>
                </a:lnTo>
                <a:close/>
                <a:moveTo>
                  <a:pt x="4396" y="1778"/>
                </a:moveTo>
                <a:lnTo>
                  <a:pt x="4396" y="1778"/>
                </a:lnTo>
                <a:lnTo>
                  <a:pt x="4396" y="1778"/>
                </a:lnTo>
                <a:lnTo>
                  <a:pt x="4394" y="1778"/>
                </a:lnTo>
                <a:lnTo>
                  <a:pt x="4394" y="1780"/>
                </a:lnTo>
                <a:lnTo>
                  <a:pt x="4396" y="1780"/>
                </a:lnTo>
                <a:lnTo>
                  <a:pt x="4396" y="1778"/>
                </a:lnTo>
                <a:lnTo>
                  <a:pt x="4396" y="1778"/>
                </a:lnTo>
                <a:lnTo>
                  <a:pt x="4396" y="1778"/>
                </a:lnTo>
                <a:close/>
                <a:moveTo>
                  <a:pt x="4402" y="1658"/>
                </a:moveTo>
                <a:lnTo>
                  <a:pt x="4400" y="1658"/>
                </a:lnTo>
                <a:lnTo>
                  <a:pt x="4400" y="1658"/>
                </a:lnTo>
                <a:lnTo>
                  <a:pt x="4402" y="1661"/>
                </a:lnTo>
                <a:lnTo>
                  <a:pt x="4402" y="1661"/>
                </a:lnTo>
                <a:lnTo>
                  <a:pt x="4402" y="1658"/>
                </a:lnTo>
                <a:close/>
                <a:moveTo>
                  <a:pt x="4404" y="1717"/>
                </a:moveTo>
                <a:lnTo>
                  <a:pt x="4404" y="1715"/>
                </a:lnTo>
                <a:lnTo>
                  <a:pt x="4404" y="1715"/>
                </a:lnTo>
                <a:lnTo>
                  <a:pt x="4404" y="1717"/>
                </a:lnTo>
                <a:lnTo>
                  <a:pt x="4404" y="1717"/>
                </a:lnTo>
                <a:lnTo>
                  <a:pt x="4404" y="1717"/>
                </a:lnTo>
                <a:lnTo>
                  <a:pt x="4404" y="1717"/>
                </a:lnTo>
                <a:close/>
                <a:moveTo>
                  <a:pt x="4402" y="1753"/>
                </a:moveTo>
                <a:lnTo>
                  <a:pt x="4404" y="1753"/>
                </a:lnTo>
                <a:lnTo>
                  <a:pt x="4404" y="1755"/>
                </a:lnTo>
                <a:lnTo>
                  <a:pt x="4406" y="1755"/>
                </a:lnTo>
                <a:lnTo>
                  <a:pt x="4406" y="1753"/>
                </a:lnTo>
                <a:lnTo>
                  <a:pt x="4406" y="1753"/>
                </a:lnTo>
                <a:lnTo>
                  <a:pt x="4409" y="1751"/>
                </a:lnTo>
                <a:lnTo>
                  <a:pt x="4409" y="1749"/>
                </a:lnTo>
                <a:lnTo>
                  <a:pt x="4409" y="1749"/>
                </a:lnTo>
                <a:lnTo>
                  <a:pt x="4409" y="1749"/>
                </a:lnTo>
                <a:lnTo>
                  <a:pt x="4409" y="1749"/>
                </a:lnTo>
                <a:lnTo>
                  <a:pt x="4406" y="1751"/>
                </a:lnTo>
                <a:lnTo>
                  <a:pt x="4406" y="1751"/>
                </a:lnTo>
                <a:lnTo>
                  <a:pt x="4404" y="1751"/>
                </a:lnTo>
                <a:lnTo>
                  <a:pt x="4404" y="1751"/>
                </a:lnTo>
                <a:lnTo>
                  <a:pt x="4404" y="1751"/>
                </a:lnTo>
                <a:lnTo>
                  <a:pt x="4402" y="1753"/>
                </a:lnTo>
                <a:close/>
                <a:moveTo>
                  <a:pt x="4388" y="1788"/>
                </a:moveTo>
                <a:lnTo>
                  <a:pt x="4390" y="1788"/>
                </a:lnTo>
                <a:lnTo>
                  <a:pt x="4390" y="1788"/>
                </a:lnTo>
                <a:lnTo>
                  <a:pt x="4392" y="1786"/>
                </a:lnTo>
                <a:lnTo>
                  <a:pt x="4394" y="1784"/>
                </a:lnTo>
                <a:lnTo>
                  <a:pt x="4396" y="1784"/>
                </a:lnTo>
                <a:lnTo>
                  <a:pt x="4396" y="1784"/>
                </a:lnTo>
                <a:lnTo>
                  <a:pt x="4396" y="1784"/>
                </a:lnTo>
                <a:lnTo>
                  <a:pt x="4396" y="1782"/>
                </a:lnTo>
                <a:lnTo>
                  <a:pt x="4394" y="1782"/>
                </a:lnTo>
                <a:lnTo>
                  <a:pt x="4394" y="1782"/>
                </a:lnTo>
                <a:lnTo>
                  <a:pt x="4394" y="1782"/>
                </a:lnTo>
                <a:lnTo>
                  <a:pt x="4392" y="1784"/>
                </a:lnTo>
                <a:lnTo>
                  <a:pt x="4390" y="1784"/>
                </a:lnTo>
                <a:lnTo>
                  <a:pt x="4388" y="1786"/>
                </a:lnTo>
                <a:lnTo>
                  <a:pt x="4388" y="1786"/>
                </a:lnTo>
                <a:lnTo>
                  <a:pt x="4388" y="1788"/>
                </a:lnTo>
                <a:lnTo>
                  <a:pt x="4388" y="1788"/>
                </a:lnTo>
                <a:close/>
                <a:moveTo>
                  <a:pt x="4390" y="1690"/>
                </a:moveTo>
                <a:lnTo>
                  <a:pt x="4390" y="1690"/>
                </a:lnTo>
                <a:lnTo>
                  <a:pt x="4390" y="1690"/>
                </a:lnTo>
                <a:lnTo>
                  <a:pt x="4392" y="1692"/>
                </a:lnTo>
                <a:lnTo>
                  <a:pt x="4392" y="1692"/>
                </a:lnTo>
                <a:lnTo>
                  <a:pt x="4394" y="1690"/>
                </a:lnTo>
                <a:lnTo>
                  <a:pt x="4394" y="1690"/>
                </a:lnTo>
                <a:lnTo>
                  <a:pt x="4392" y="1688"/>
                </a:lnTo>
                <a:lnTo>
                  <a:pt x="4390" y="1688"/>
                </a:lnTo>
                <a:lnTo>
                  <a:pt x="4390" y="1690"/>
                </a:lnTo>
                <a:close/>
                <a:moveTo>
                  <a:pt x="4526" y="1126"/>
                </a:moveTo>
                <a:lnTo>
                  <a:pt x="4526" y="1126"/>
                </a:lnTo>
                <a:lnTo>
                  <a:pt x="4526" y="1126"/>
                </a:lnTo>
                <a:lnTo>
                  <a:pt x="4526" y="1124"/>
                </a:lnTo>
                <a:lnTo>
                  <a:pt x="4524" y="1126"/>
                </a:lnTo>
                <a:lnTo>
                  <a:pt x="4524" y="1124"/>
                </a:lnTo>
                <a:lnTo>
                  <a:pt x="4524" y="1124"/>
                </a:lnTo>
                <a:lnTo>
                  <a:pt x="4524" y="1124"/>
                </a:lnTo>
                <a:lnTo>
                  <a:pt x="4524" y="1126"/>
                </a:lnTo>
                <a:lnTo>
                  <a:pt x="4524" y="1126"/>
                </a:lnTo>
                <a:lnTo>
                  <a:pt x="4526" y="1126"/>
                </a:lnTo>
                <a:close/>
                <a:moveTo>
                  <a:pt x="4455" y="1640"/>
                </a:moveTo>
                <a:lnTo>
                  <a:pt x="4455" y="1642"/>
                </a:lnTo>
                <a:lnTo>
                  <a:pt x="4455" y="1642"/>
                </a:lnTo>
                <a:lnTo>
                  <a:pt x="4455" y="1642"/>
                </a:lnTo>
                <a:lnTo>
                  <a:pt x="4457" y="1642"/>
                </a:lnTo>
                <a:lnTo>
                  <a:pt x="4457" y="1642"/>
                </a:lnTo>
                <a:lnTo>
                  <a:pt x="4457" y="1644"/>
                </a:lnTo>
                <a:lnTo>
                  <a:pt x="4459" y="1644"/>
                </a:lnTo>
                <a:lnTo>
                  <a:pt x="4459" y="1644"/>
                </a:lnTo>
                <a:lnTo>
                  <a:pt x="4461" y="1642"/>
                </a:lnTo>
                <a:lnTo>
                  <a:pt x="4461" y="1642"/>
                </a:lnTo>
                <a:lnTo>
                  <a:pt x="4459" y="1642"/>
                </a:lnTo>
                <a:lnTo>
                  <a:pt x="4459" y="1642"/>
                </a:lnTo>
                <a:lnTo>
                  <a:pt x="4457" y="1642"/>
                </a:lnTo>
                <a:lnTo>
                  <a:pt x="4457" y="1640"/>
                </a:lnTo>
                <a:lnTo>
                  <a:pt x="4457" y="1638"/>
                </a:lnTo>
                <a:lnTo>
                  <a:pt x="4457" y="1635"/>
                </a:lnTo>
                <a:lnTo>
                  <a:pt x="4455" y="1635"/>
                </a:lnTo>
                <a:lnTo>
                  <a:pt x="4455" y="1635"/>
                </a:lnTo>
                <a:lnTo>
                  <a:pt x="4455" y="1638"/>
                </a:lnTo>
                <a:lnTo>
                  <a:pt x="4453" y="1635"/>
                </a:lnTo>
                <a:lnTo>
                  <a:pt x="4453" y="1635"/>
                </a:lnTo>
                <a:lnTo>
                  <a:pt x="4453" y="1638"/>
                </a:lnTo>
                <a:lnTo>
                  <a:pt x="4453" y="1638"/>
                </a:lnTo>
                <a:lnTo>
                  <a:pt x="4453" y="1638"/>
                </a:lnTo>
                <a:lnTo>
                  <a:pt x="4453" y="1640"/>
                </a:lnTo>
                <a:lnTo>
                  <a:pt x="4455" y="1640"/>
                </a:lnTo>
                <a:close/>
                <a:moveTo>
                  <a:pt x="4390" y="1753"/>
                </a:moveTo>
                <a:lnTo>
                  <a:pt x="4390" y="1753"/>
                </a:lnTo>
                <a:lnTo>
                  <a:pt x="4388" y="1755"/>
                </a:lnTo>
                <a:lnTo>
                  <a:pt x="4388" y="1755"/>
                </a:lnTo>
                <a:lnTo>
                  <a:pt x="4390" y="1755"/>
                </a:lnTo>
                <a:lnTo>
                  <a:pt x="4390" y="1755"/>
                </a:lnTo>
                <a:lnTo>
                  <a:pt x="4390" y="1753"/>
                </a:lnTo>
                <a:lnTo>
                  <a:pt x="4392" y="1753"/>
                </a:lnTo>
                <a:lnTo>
                  <a:pt x="4392" y="1753"/>
                </a:lnTo>
                <a:lnTo>
                  <a:pt x="4392" y="1753"/>
                </a:lnTo>
                <a:lnTo>
                  <a:pt x="4390" y="1753"/>
                </a:lnTo>
                <a:close/>
                <a:moveTo>
                  <a:pt x="4392" y="1656"/>
                </a:moveTo>
                <a:lnTo>
                  <a:pt x="4392" y="1656"/>
                </a:lnTo>
                <a:lnTo>
                  <a:pt x="4392" y="1656"/>
                </a:lnTo>
                <a:lnTo>
                  <a:pt x="4390" y="1658"/>
                </a:lnTo>
                <a:lnTo>
                  <a:pt x="4392" y="1658"/>
                </a:lnTo>
                <a:lnTo>
                  <a:pt x="4392" y="1656"/>
                </a:lnTo>
                <a:lnTo>
                  <a:pt x="4392" y="1656"/>
                </a:lnTo>
                <a:close/>
                <a:moveTo>
                  <a:pt x="4411" y="1753"/>
                </a:moveTo>
                <a:lnTo>
                  <a:pt x="4411" y="1753"/>
                </a:lnTo>
                <a:lnTo>
                  <a:pt x="4419" y="1751"/>
                </a:lnTo>
                <a:lnTo>
                  <a:pt x="4421" y="1751"/>
                </a:lnTo>
                <a:lnTo>
                  <a:pt x="4421" y="1749"/>
                </a:lnTo>
                <a:lnTo>
                  <a:pt x="4419" y="1749"/>
                </a:lnTo>
                <a:lnTo>
                  <a:pt x="4417" y="1749"/>
                </a:lnTo>
                <a:lnTo>
                  <a:pt x="4415" y="1749"/>
                </a:lnTo>
                <a:lnTo>
                  <a:pt x="4415" y="1749"/>
                </a:lnTo>
                <a:lnTo>
                  <a:pt x="4413" y="1749"/>
                </a:lnTo>
                <a:lnTo>
                  <a:pt x="4413" y="1749"/>
                </a:lnTo>
                <a:lnTo>
                  <a:pt x="4411" y="1749"/>
                </a:lnTo>
                <a:lnTo>
                  <a:pt x="4411" y="1749"/>
                </a:lnTo>
                <a:lnTo>
                  <a:pt x="4411" y="1751"/>
                </a:lnTo>
                <a:lnTo>
                  <a:pt x="4411" y="1751"/>
                </a:lnTo>
                <a:lnTo>
                  <a:pt x="4409" y="1753"/>
                </a:lnTo>
                <a:lnTo>
                  <a:pt x="4411" y="1753"/>
                </a:lnTo>
                <a:close/>
                <a:moveTo>
                  <a:pt x="4425" y="1591"/>
                </a:moveTo>
                <a:lnTo>
                  <a:pt x="4423" y="1591"/>
                </a:lnTo>
                <a:lnTo>
                  <a:pt x="4425" y="1593"/>
                </a:lnTo>
                <a:lnTo>
                  <a:pt x="4425" y="1593"/>
                </a:lnTo>
                <a:lnTo>
                  <a:pt x="4425" y="1591"/>
                </a:lnTo>
                <a:lnTo>
                  <a:pt x="4425" y="1591"/>
                </a:lnTo>
                <a:lnTo>
                  <a:pt x="4425" y="1591"/>
                </a:lnTo>
                <a:lnTo>
                  <a:pt x="4425" y="1591"/>
                </a:lnTo>
                <a:close/>
                <a:moveTo>
                  <a:pt x="4429" y="1744"/>
                </a:moveTo>
                <a:lnTo>
                  <a:pt x="4429" y="1747"/>
                </a:lnTo>
                <a:lnTo>
                  <a:pt x="4432" y="1747"/>
                </a:lnTo>
                <a:lnTo>
                  <a:pt x="4432" y="1744"/>
                </a:lnTo>
                <a:lnTo>
                  <a:pt x="4434" y="1744"/>
                </a:lnTo>
                <a:lnTo>
                  <a:pt x="4434" y="1744"/>
                </a:lnTo>
                <a:lnTo>
                  <a:pt x="4436" y="1744"/>
                </a:lnTo>
                <a:lnTo>
                  <a:pt x="4438" y="1744"/>
                </a:lnTo>
                <a:lnTo>
                  <a:pt x="4440" y="1747"/>
                </a:lnTo>
                <a:lnTo>
                  <a:pt x="4440" y="1744"/>
                </a:lnTo>
                <a:lnTo>
                  <a:pt x="4442" y="1744"/>
                </a:lnTo>
                <a:lnTo>
                  <a:pt x="4444" y="1742"/>
                </a:lnTo>
                <a:lnTo>
                  <a:pt x="4444" y="1742"/>
                </a:lnTo>
                <a:lnTo>
                  <a:pt x="4444" y="1742"/>
                </a:lnTo>
                <a:lnTo>
                  <a:pt x="4444" y="1742"/>
                </a:lnTo>
                <a:lnTo>
                  <a:pt x="4444" y="1742"/>
                </a:lnTo>
                <a:lnTo>
                  <a:pt x="4442" y="1740"/>
                </a:lnTo>
                <a:lnTo>
                  <a:pt x="4440" y="1740"/>
                </a:lnTo>
                <a:lnTo>
                  <a:pt x="4438" y="1742"/>
                </a:lnTo>
                <a:lnTo>
                  <a:pt x="4436" y="1742"/>
                </a:lnTo>
                <a:lnTo>
                  <a:pt x="4434" y="1742"/>
                </a:lnTo>
                <a:lnTo>
                  <a:pt x="4434" y="1742"/>
                </a:lnTo>
                <a:lnTo>
                  <a:pt x="4432" y="1744"/>
                </a:lnTo>
                <a:lnTo>
                  <a:pt x="4429" y="1744"/>
                </a:lnTo>
                <a:close/>
                <a:moveTo>
                  <a:pt x="4425" y="1751"/>
                </a:moveTo>
                <a:lnTo>
                  <a:pt x="4427" y="1751"/>
                </a:lnTo>
                <a:lnTo>
                  <a:pt x="4427" y="1749"/>
                </a:lnTo>
                <a:lnTo>
                  <a:pt x="4427" y="1749"/>
                </a:lnTo>
                <a:lnTo>
                  <a:pt x="4427" y="1749"/>
                </a:lnTo>
                <a:lnTo>
                  <a:pt x="4425" y="1751"/>
                </a:lnTo>
                <a:close/>
                <a:moveTo>
                  <a:pt x="4453" y="1642"/>
                </a:moveTo>
                <a:lnTo>
                  <a:pt x="4450" y="1640"/>
                </a:lnTo>
                <a:lnTo>
                  <a:pt x="4450" y="1640"/>
                </a:lnTo>
                <a:lnTo>
                  <a:pt x="4450" y="1642"/>
                </a:lnTo>
                <a:lnTo>
                  <a:pt x="4450" y="1642"/>
                </a:lnTo>
                <a:lnTo>
                  <a:pt x="4453" y="1642"/>
                </a:lnTo>
                <a:lnTo>
                  <a:pt x="4453" y="1642"/>
                </a:lnTo>
                <a:lnTo>
                  <a:pt x="4453" y="1642"/>
                </a:lnTo>
                <a:close/>
                <a:moveTo>
                  <a:pt x="4427" y="1583"/>
                </a:moveTo>
                <a:lnTo>
                  <a:pt x="4427" y="1581"/>
                </a:lnTo>
                <a:lnTo>
                  <a:pt x="4427" y="1581"/>
                </a:lnTo>
                <a:lnTo>
                  <a:pt x="4427" y="1581"/>
                </a:lnTo>
                <a:lnTo>
                  <a:pt x="4427" y="1579"/>
                </a:lnTo>
                <a:lnTo>
                  <a:pt x="4425" y="1577"/>
                </a:lnTo>
                <a:lnTo>
                  <a:pt x="4425" y="1579"/>
                </a:lnTo>
                <a:lnTo>
                  <a:pt x="4425" y="1579"/>
                </a:lnTo>
                <a:lnTo>
                  <a:pt x="4425" y="1579"/>
                </a:lnTo>
                <a:lnTo>
                  <a:pt x="4425" y="1581"/>
                </a:lnTo>
                <a:lnTo>
                  <a:pt x="4425" y="1581"/>
                </a:lnTo>
                <a:lnTo>
                  <a:pt x="4427" y="1583"/>
                </a:lnTo>
                <a:close/>
                <a:moveTo>
                  <a:pt x="4423" y="1658"/>
                </a:moveTo>
                <a:lnTo>
                  <a:pt x="4423" y="1656"/>
                </a:lnTo>
                <a:lnTo>
                  <a:pt x="4423" y="1656"/>
                </a:lnTo>
                <a:lnTo>
                  <a:pt x="4423" y="1656"/>
                </a:lnTo>
                <a:lnTo>
                  <a:pt x="4421" y="1656"/>
                </a:lnTo>
                <a:lnTo>
                  <a:pt x="4421" y="1656"/>
                </a:lnTo>
                <a:lnTo>
                  <a:pt x="4421" y="1656"/>
                </a:lnTo>
                <a:lnTo>
                  <a:pt x="4421" y="1656"/>
                </a:lnTo>
                <a:lnTo>
                  <a:pt x="4419" y="1656"/>
                </a:lnTo>
                <a:lnTo>
                  <a:pt x="4419" y="1656"/>
                </a:lnTo>
                <a:lnTo>
                  <a:pt x="4419" y="1656"/>
                </a:lnTo>
                <a:lnTo>
                  <a:pt x="4413" y="1654"/>
                </a:lnTo>
                <a:lnTo>
                  <a:pt x="4411" y="1654"/>
                </a:lnTo>
                <a:lnTo>
                  <a:pt x="4411" y="1654"/>
                </a:lnTo>
                <a:lnTo>
                  <a:pt x="4411" y="1656"/>
                </a:lnTo>
                <a:lnTo>
                  <a:pt x="4409" y="1658"/>
                </a:lnTo>
                <a:lnTo>
                  <a:pt x="4411" y="1661"/>
                </a:lnTo>
                <a:lnTo>
                  <a:pt x="4411" y="1661"/>
                </a:lnTo>
                <a:lnTo>
                  <a:pt x="4413" y="1661"/>
                </a:lnTo>
                <a:lnTo>
                  <a:pt x="4417" y="1658"/>
                </a:lnTo>
                <a:lnTo>
                  <a:pt x="4419" y="1658"/>
                </a:lnTo>
                <a:lnTo>
                  <a:pt x="4421" y="1658"/>
                </a:lnTo>
                <a:lnTo>
                  <a:pt x="4423" y="1658"/>
                </a:lnTo>
                <a:close/>
                <a:moveTo>
                  <a:pt x="4423" y="1658"/>
                </a:moveTo>
                <a:lnTo>
                  <a:pt x="4425" y="1658"/>
                </a:lnTo>
                <a:lnTo>
                  <a:pt x="4425" y="1658"/>
                </a:lnTo>
                <a:lnTo>
                  <a:pt x="4425" y="1658"/>
                </a:lnTo>
                <a:lnTo>
                  <a:pt x="4432" y="1658"/>
                </a:lnTo>
                <a:lnTo>
                  <a:pt x="4432" y="1658"/>
                </a:lnTo>
                <a:lnTo>
                  <a:pt x="4438" y="1658"/>
                </a:lnTo>
                <a:lnTo>
                  <a:pt x="4438" y="1656"/>
                </a:lnTo>
                <a:lnTo>
                  <a:pt x="4434" y="1656"/>
                </a:lnTo>
                <a:lnTo>
                  <a:pt x="4429" y="1656"/>
                </a:lnTo>
                <a:lnTo>
                  <a:pt x="4425" y="1656"/>
                </a:lnTo>
                <a:lnTo>
                  <a:pt x="4425" y="1656"/>
                </a:lnTo>
                <a:lnTo>
                  <a:pt x="4423" y="1658"/>
                </a:lnTo>
                <a:close/>
                <a:moveTo>
                  <a:pt x="4429" y="1531"/>
                </a:moveTo>
                <a:lnTo>
                  <a:pt x="4429" y="1528"/>
                </a:lnTo>
                <a:lnTo>
                  <a:pt x="4429" y="1528"/>
                </a:lnTo>
                <a:lnTo>
                  <a:pt x="4429" y="1528"/>
                </a:lnTo>
                <a:lnTo>
                  <a:pt x="4429" y="1531"/>
                </a:lnTo>
                <a:lnTo>
                  <a:pt x="4429" y="1533"/>
                </a:lnTo>
                <a:lnTo>
                  <a:pt x="4429" y="1531"/>
                </a:lnTo>
                <a:close/>
                <a:moveTo>
                  <a:pt x="4434" y="1667"/>
                </a:moveTo>
                <a:lnTo>
                  <a:pt x="4434" y="1665"/>
                </a:lnTo>
                <a:lnTo>
                  <a:pt x="4434" y="1663"/>
                </a:lnTo>
                <a:lnTo>
                  <a:pt x="4434" y="1661"/>
                </a:lnTo>
                <a:lnTo>
                  <a:pt x="4432" y="1658"/>
                </a:lnTo>
                <a:lnTo>
                  <a:pt x="4432" y="1658"/>
                </a:lnTo>
                <a:lnTo>
                  <a:pt x="4432" y="1661"/>
                </a:lnTo>
                <a:lnTo>
                  <a:pt x="4432" y="1661"/>
                </a:lnTo>
                <a:lnTo>
                  <a:pt x="4432" y="1663"/>
                </a:lnTo>
                <a:lnTo>
                  <a:pt x="4432" y="1663"/>
                </a:lnTo>
                <a:lnTo>
                  <a:pt x="4434" y="1667"/>
                </a:lnTo>
                <a:lnTo>
                  <a:pt x="4434" y="1667"/>
                </a:lnTo>
                <a:lnTo>
                  <a:pt x="4434" y="1667"/>
                </a:lnTo>
                <a:close/>
                <a:moveTo>
                  <a:pt x="4735" y="958"/>
                </a:moveTo>
                <a:lnTo>
                  <a:pt x="4731" y="958"/>
                </a:lnTo>
                <a:lnTo>
                  <a:pt x="4731" y="958"/>
                </a:lnTo>
                <a:lnTo>
                  <a:pt x="4731" y="960"/>
                </a:lnTo>
                <a:lnTo>
                  <a:pt x="4733" y="960"/>
                </a:lnTo>
                <a:lnTo>
                  <a:pt x="4733" y="960"/>
                </a:lnTo>
                <a:lnTo>
                  <a:pt x="4735" y="958"/>
                </a:lnTo>
                <a:lnTo>
                  <a:pt x="4735" y="958"/>
                </a:lnTo>
                <a:lnTo>
                  <a:pt x="4735" y="958"/>
                </a:lnTo>
                <a:close/>
                <a:moveTo>
                  <a:pt x="4794" y="1770"/>
                </a:moveTo>
                <a:lnTo>
                  <a:pt x="4794" y="1770"/>
                </a:lnTo>
                <a:lnTo>
                  <a:pt x="4794" y="1770"/>
                </a:lnTo>
                <a:lnTo>
                  <a:pt x="4794" y="1767"/>
                </a:lnTo>
                <a:lnTo>
                  <a:pt x="4792" y="1767"/>
                </a:lnTo>
                <a:lnTo>
                  <a:pt x="4792" y="1767"/>
                </a:lnTo>
                <a:lnTo>
                  <a:pt x="4790" y="1767"/>
                </a:lnTo>
                <a:lnTo>
                  <a:pt x="4788" y="1765"/>
                </a:lnTo>
                <a:lnTo>
                  <a:pt x="4788" y="1765"/>
                </a:lnTo>
                <a:lnTo>
                  <a:pt x="4788" y="1765"/>
                </a:lnTo>
                <a:lnTo>
                  <a:pt x="4788" y="1765"/>
                </a:lnTo>
                <a:lnTo>
                  <a:pt x="4788" y="1767"/>
                </a:lnTo>
                <a:lnTo>
                  <a:pt x="4788" y="1767"/>
                </a:lnTo>
                <a:lnTo>
                  <a:pt x="4788" y="1770"/>
                </a:lnTo>
                <a:lnTo>
                  <a:pt x="4788" y="1770"/>
                </a:lnTo>
                <a:lnTo>
                  <a:pt x="4790" y="1770"/>
                </a:lnTo>
                <a:lnTo>
                  <a:pt x="4790" y="1770"/>
                </a:lnTo>
                <a:lnTo>
                  <a:pt x="4792" y="1770"/>
                </a:lnTo>
                <a:lnTo>
                  <a:pt x="4794" y="1770"/>
                </a:lnTo>
                <a:lnTo>
                  <a:pt x="4794" y="1772"/>
                </a:lnTo>
                <a:lnTo>
                  <a:pt x="4794" y="1770"/>
                </a:lnTo>
                <a:close/>
                <a:moveTo>
                  <a:pt x="4786" y="1767"/>
                </a:moveTo>
                <a:lnTo>
                  <a:pt x="4786" y="1767"/>
                </a:lnTo>
                <a:lnTo>
                  <a:pt x="4786" y="1765"/>
                </a:lnTo>
                <a:lnTo>
                  <a:pt x="4786" y="1765"/>
                </a:lnTo>
                <a:lnTo>
                  <a:pt x="4786" y="1765"/>
                </a:lnTo>
                <a:lnTo>
                  <a:pt x="4784" y="1763"/>
                </a:lnTo>
                <a:lnTo>
                  <a:pt x="4784" y="1765"/>
                </a:lnTo>
                <a:lnTo>
                  <a:pt x="4781" y="1765"/>
                </a:lnTo>
                <a:lnTo>
                  <a:pt x="4786" y="1767"/>
                </a:lnTo>
                <a:lnTo>
                  <a:pt x="4786" y="1767"/>
                </a:lnTo>
                <a:close/>
                <a:moveTo>
                  <a:pt x="4794" y="1784"/>
                </a:moveTo>
                <a:lnTo>
                  <a:pt x="4794" y="1784"/>
                </a:lnTo>
                <a:lnTo>
                  <a:pt x="4794" y="1782"/>
                </a:lnTo>
                <a:lnTo>
                  <a:pt x="4792" y="1782"/>
                </a:lnTo>
                <a:lnTo>
                  <a:pt x="4792" y="1784"/>
                </a:lnTo>
                <a:lnTo>
                  <a:pt x="4792" y="1784"/>
                </a:lnTo>
                <a:lnTo>
                  <a:pt x="4794" y="1784"/>
                </a:lnTo>
                <a:close/>
                <a:moveTo>
                  <a:pt x="4394" y="1751"/>
                </a:moveTo>
                <a:lnTo>
                  <a:pt x="4394" y="1751"/>
                </a:lnTo>
                <a:lnTo>
                  <a:pt x="4392" y="1749"/>
                </a:lnTo>
                <a:lnTo>
                  <a:pt x="4392" y="1751"/>
                </a:lnTo>
                <a:lnTo>
                  <a:pt x="4392" y="1751"/>
                </a:lnTo>
                <a:lnTo>
                  <a:pt x="4390" y="1751"/>
                </a:lnTo>
                <a:lnTo>
                  <a:pt x="4390" y="1753"/>
                </a:lnTo>
                <a:lnTo>
                  <a:pt x="4394" y="1753"/>
                </a:lnTo>
                <a:lnTo>
                  <a:pt x="4394" y="1751"/>
                </a:lnTo>
                <a:close/>
                <a:moveTo>
                  <a:pt x="4723" y="965"/>
                </a:moveTo>
                <a:lnTo>
                  <a:pt x="4721" y="965"/>
                </a:lnTo>
                <a:lnTo>
                  <a:pt x="4721" y="965"/>
                </a:lnTo>
                <a:lnTo>
                  <a:pt x="4721" y="965"/>
                </a:lnTo>
                <a:lnTo>
                  <a:pt x="4721" y="965"/>
                </a:lnTo>
                <a:lnTo>
                  <a:pt x="4721" y="965"/>
                </a:lnTo>
                <a:lnTo>
                  <a:pt x="4721" y="965"/>
                </a:lnTo>
                <a:lnTo>
                  <a:pt x="4721" y="965"/>
                </a:lnTo>
                <a:lnTo>
                  <a:pt x="4721" y="967"/>
                </a:lnTo>
                <a:lnTo>
                  <a:pt x="4721" y="967"/>
                </a:lnTo>
                <a:lnTo>
                  <a:pt x="4723" y="967"/>
                </a:lnTo>
                <a:lnTo>
                  <a:pt x="4723" y="967"/>
                </a:lnTo>
                <a:lnTo>
                  <a:pt x="4723" y="965"/>
                </a:lnTo>
                <a:lnTo>
                  <a:pt x="4723" y="965"/>
                </a:lnTo>
                <a:close/>
                <a:moveTo>
                  <a:pt x="4727" y="962"/>
                </a:moveTo>
                <a:lnTo>
                  <a:pt x="4727" y="962"/>
                </a:lnTo>
                <a:lnTo>
                  <a:pt x="4727" y="962"/>
                </a:lnTo>
                <a:lnTo>
                  <a:pt x="4727" y="962"/>
                </a:lnTo>
                <a:lnTo>
                  <a:pt x="4727" y="962"/>
                </a:lnTo>
                <a:lnTo>
                  <a:pt x="4727" y="962"/>
                </a:lnTo>
                <a:lnTo>
                  <a:pt x="4727" y="962"/>
                </a:lnTo>
                <a:lnTo>
                  <a:pt x="4727" y="962"/>
                </a:lnTo>
                <a:lnTo>
                  <a:pt x="4727" y="962"/>
                </a:lnTo>
                <a:close/>
                <a:moveTo>
                  <a:pt x="4740" y="1709"/>
                </a:moveTo>
                <a:lnTo>
                  <a:pt x="4740" y="1709"/>
                </a:lnTo>
                <a:lnTo>
                  <a:pt x="4740" y="1707"/>
                </a:lnTo>
                <a:lnTo>
                  <a:pt x="4740" y="1707"/>
                </a:lnTo>
                <a:lnTo>
                  <a:pt x="4737" y="1707"/>
                </a:lnTo>
                <a:lnTo>
                  <a:pt x="4737" y="1707"/>
                </a:lnTo>
                <a:lnTo>
                  <a:pt x="4737" y="1709"/>
                </a:lnTo>
                <a:lnTo>
                  <a:pt x="4740" y="1709"/>
                </a:lnTo>
                <a:lnTo>
                  <a:pt x="4740" y="1709"/>
                </a:lnTo>
                <a:close/>
                <a:moveTo>
                  <a:pt x="4725" y="948"/>
                </a:moveTo>
                <a:lnTo>
                  <a:pt x="4725" y="948"/>
                </a:lnTo>
                <a:lnTo>
                  <a:pt x="4723" y="950"/>
                </a:lnTo>
                <a:lnTo>
                  <a:pt x="4721" y="952"/>
                </a:lnTo>
                <a:lnTo>
                  <a:pt x="4721" y="952"/>
                </a:lnTo>
                <a:lnTo>
                  <a:pt x="4719" y="954"/>
                </a:lnTo>
                <a:lnTo>
                  <a:pt x="4719" y="954"/>
                </a:lnTo>
                <a:lnTo>
                  <a:pt x="4719" y="956"/>
                </a:lnTo>
                <a:lnTo>
                  <a:pt x="4714" y="958"/>
                </a:lnTo>
                <a:lnTo>
                  <a:pt x="4714" y="958"/>
                </a:lnTo>
                <a:lnTo>
                  <a:pt x="4714" y="960"/>
                </a:lnTo>
                <a:lnTo>
                  <a:pt x="4717" y="962"/>
                </a:lnTo>
                <a:lnTo>
                  <a:pt x="4717" y="958"/>
                </a:lnTo>
                <a:lnTo>
                  <a:pt x="4719" y="956"/>
                </a:lnTo>
                <a:lnTo>
                  <a:pt x="4721" y="954"/>
                </a:lnTo>
                <a:lnTo>
                  <a:pt x="4721" y="954"/>
                </a:lnTo>
                <a:lnTo>
                  <a:pt x="4725" y="952"/>
                </a:lnTo>
                <a:lnTo>
                  <a:pt x="4725" y="950"/>
                </a:lnTo>
                <a:lnTo>
                  <a:pt x="4727" y="950"/>
                </a:lnTo>
                <a:lnTo>
                  <a:pt x="4729" y="950"/>
                </a:lnTo>
                <a:lnTo>
                  <a:pt x="4731" y="950"/>
                </a:lnTo>
                <a:lnTo>
                  <a:pt x="4731" y="948"/>
                </a:lnTo>
                <a:lnTo>
                  <a:pt x="4727" y="948"/>
                </a:lnTo>
                <a:lnTo>
                  <a:pt x="4725" y="948"/>
                </a:lnTo>
                <a:close/>
                <a:moveTo>
                  <a:pt x="4748" y="1711"/>
                </a:moveTo>
                <a:lnTo>
                  <a:pt x="4748" y="1713"/>
                </a:lnTo>
                <a:lnTo>
                  <a:pt x="4750" y="1713"/>
                </a:lnTo>
                <a:lnTo>
                  <a:pt x="4752" y="1715"/>
                </a:lnTo>
                <a:lnTo>
                  <a:pt x="4752" y="1715"/>
                </a:lnTo>
                <a:lnTo>
                  <a:pt x="4752" y="1715"/>
                </a:lnTo>
                <a:lnTo>
                  <a:pt x="4752" y="1713"/>
                </a:lnTo>
                <a:lnTo>
                  <a:pt x="4752" y="1713"/>
                </a:lnTo>
                <a:lnTo>
                  <a:pt x="4752" y="1711"/>
                </a:lnTo>
                <a:lnTo>
                  <a:pt x="4750" y="1711"/>
                </a:lnTo>
                <a:lnTo>
                  <a:pt x="4748" y="1711"/>
                </a:lnTo>
                <a:lnTo>
                  <a:pt x="4748" y="1711"/>
                </a:lnTo>
                <a:close/>
                <a:moveTo>
                  <a:pt x="4750" y="1663"/>
                </a:moveTo>
                <a:lnTo>
                  <a:pt x="4748" y="1665"/>
                </a:lnTo>
                <a:lnTo>
                  <a:pt x="4748" y="1665"/>
                </a:lnTo>
                <a:lnTo>
                  <a:pt x="4748" y="1665"/>
                </a:lnTo>
                <a:lnTo>
                  <a:pt x="4750" y="1665"/>
                </a:lnTo>
                <a:lnTo>
                  <a:pt x="4750" y="1665"/>
                </a:lnTo>
                <a:lnTo>
                  <a:pt x="4750" y="1663"/>
                </a:lnTo>
                <a:lnTo>
                  <a:pt x="4750" y="1663"/>
                </a:lnTo>
                <a:close/>
                <a:moveTo>
                  <a:pt x="4796" y="1753"/>
                </a:moveTo>
                <a:lnTo>
                  <a:pt x="4796" y="1753"/>
                </a:lnTo>
                <a:lnTo>
                  <a:pt x="4796" y="1753"/>
                </a:lnTo>
                <a:lnTo>
                  <a:pt x="4796" y="1755"/>
                </a:lnTo>
                <a:lnTo>
                  <a:pt x="4796" y="1755"/>
                </a:lnTo>
                <a:lnTo>
                  <a:pt x="4796" y="1755"/>
                </a:lnTo>
                <a:lnTo>
                  <a:pt x="4796" y="1757"/>
                </a:lnTo>
                <a:lnTo>
                  <a:pt x="4796" y="1757"/>
                </a:lnTo>
                <a:lnTo>
                  <a:pt x="4796" y="1757"/>
                </a:lnTo>
                <a:lnTo>
                  <a:pt x="4798" y="1755"/>
                </a:lnTo>
                <a:lnTo>
                  <a:pt x="4796" y="1753"/>
                </a:lnTo>
                <a:lnTo>
                  <a:pt x="4796" y="1753"/>
                </a:lnTo>
                <a:lnTo>
                  <a:pt x="4796" y="1753"/>
                </a:lnTo>
                <a:close/>
                <a:moveTo>
                  <a:pt x="4471" y="1107"/>
                </a:moveTo>
                <a:lnTo>
                  <a:pt x="4471" y="1109"/>
                </a:lnTo>
                <a:lnTo>
                  <a:pt x="4469" y="1109"/>
                </a:lnTo>
                <a:lnTo>
                  <a:pt x="4469" y="1111"/>
                </a:lnTo>
                <a:lnTo>
                  <a:pt x="4471" y="1111"/>
                </a:lnTo>
                <a:lnTo>
                  <a:pt x="4473" y="1111"/>
                </a:lnTo>
                <a:lnTo>
                  <a:pt x="4473" y="1107"/>
                </a:lnTo>
                <a:lnTo>
                  <a:pt x="4471" y="1107"/>
                </a:lnTo>
                <a:close/>
                <a:moveTo>
                  <a:pt x="4453" y="1621"/>
                </a:moveTo>
                <a:lnTo>
                  <a:pt x="4453" y="1623"/>
                </a:lnTo>
                <a:lnTo>
                  <a:pt x="4453" y="1623"/>
                </a:lnTo>
                <a:lnTo>
                  <a:pt x="4455" y="1623"/>
                </a:lnTo>
                <a:lnTo>
                  <a:pt x="4455" y="1621"/>
                </a:lnTo>
                <a:lnTo>
                  <a:pt x="4455" y="1621"/>
                </a:lnTo>
                <a:lnTo>
                  <a:pt x="4455" y="1621"/>
                </a:lnTo>
                <a:lnTo>
                  <a:pt x="4453" y="1621"/>
                </a:lnTo>
                <a:lnTo>
                  <a:pt x="4453" y="1621"/>
                </a:lnTo>
                <a:close/>
                <a:moveTo>
                  <a:pt x="4467" y="1596"/>
                </a:moveTo>
                <a:lnTo>
                  <a:pt x="4465" y="1598"/>
                </a:lnTo>
                <a:lnTo>
                  <a:pt x="4465" y="1602"/>
                </a:lnTo>
                <a:lnTo>
                  <a:pt x="4467" y="1602"/>
                </a:lnTo>
                <a:lnTo>
                  <a:pt x="4469" y="1602"/>
                </a:lnTo>
                <a:lnTo>
                  <a:pt x="4469" y="1602"/>
                </a:lnTo>
                <a:lnTo>
                  <a:pt x="4471" y="1600"/>
                </a:lnTo>
                <a:lnTo>
                  <a:pt x="4471" y="1596"/>
                </a:lnTo>
                <a:lnTo>
                  <a:pt x="4471" y="1593"/>
                </a:lnTo>
                <a:lnTo>
                  <a:pt x="4469" y="1593"/>
                </a:lnTo>
                <a:lnTo>
                  <a:pt x="4469" y="1593"/>
                </a:lnTo>
                <a:lnTo>
                  <a:pt x="4467" y="1596"/>
                </a:lnTo>
                <a:close/>
                <a:moveTo>
                  <a:pt x="4453" y="1619"/>
                </a:moveTo>
                <a:lnTo>
                  <a:pt x="4453" y="1619"/>
                </a:lnTo>
                <a:lnTo>
                  <a:pt x="4453" y="1619"/>
                </a:lnTo>
                <a:lnTo>
                  <a:pt x="4453" y="1621"/>
                </a:lnTo>
                <a:lnTo>
                  <a:pt x="4453" y="1621"/>
                </a:lnTo>
                <a:lnTo>
                  <a:pt x="4453" y="1621"/>
                </a:lnTo>
                <a:lnTo>
                  <a:pt x="4453" y="1619"/>
                </a:lnTo>
                <a:lnTo>
                  <a:pt x="4453" y="1619"/>
                </a:lnTo>
                <a:close/>
                <a:moveTo>
                  <a:pt x="4503" y="1065"/>
                </a:moveTo>
                <a:lnTo>
                  <a:pt x="4503" y="1067"/>
                </a:lnTo>
                <a:lnTo>
                  <a:pt x="4503" y="1067"/>
                </a:lnTo>
                <a:lnTo>
                  <a:pt x="4503" y="1067"/>
                </a:lnTo>
                <a:lnTo>
                  <a:pt x="4505" y="1067"/>
                </a:lnTo>
                <a:lnTo>
                  <a:pt x="4505" y="1065"/>
                </a:lnTo>
                <a:lnTo>
                  <a:pt x="4505" y="1065"/>
                </a:lnTo>
                <a:lnTo>
                  <a:pt x="4503" y="1065"/>
                </a:lnTo>
                <a:close/>
                <a:moveTo>
                  <a:pt x="4497" y="1149"/>
                </a:moveTo>
                <a:lnTo>
                  <a:pt x="4497" y="1149"/>
                </a:lnTo>
                <a:lnTo>
                  <a:pt x="4499" y="1147"/>
                </a:lnTo>
                <a:lnTo>
                  <a:pt x="4497" y="1147"/>
                </a:lnTo>
                <a:lnTo>
                  <a:pt x="4494" y="1149"/>
                </a:lnTo>
                <a:lnTo>
                  <a:pt x="4494" y="1149"/>
                </a:lnTo>
                <a:lnTo>
                  <a:pt x="4494" y="1149"/>
                </a:lnTo>
                <a:lnTo>
                  <a:pt x="4497" y="1149"/>
                </a:lnTo>
                <a:close/>
                <a:moveTo>
                  <a:pt x="4478" y="1139"/>
                </a:moveTo>
                <a:lnTo>
                  <a:pt x="4478" y="1139"/>
                </a:lnTo>
                <a:lnTo>
                  <a:pt x="4478" y="1141"/>
                </a:lnTo>
                <a:lnTo>
                  <a:pt x="4476" y="1141"/>
                </a:lnTo>
                <a:lnTo>
                  <a:pt x="4478" y="1141"/>
                </a:lnTo>
                <a:lnTo>
                  <a:pt x="4478" y="1143"/>
                </a:lnTo>
                <a:lnTo>
                  <a:pt x="4478" y="1143"/>
                </a:lnTo>
                <a:lnTo>
                  <a:pt x="4478" y="1141"/>
                </a:lnTo>
                <a:lnTo>
                  <a:pt x="4480" y="1141"/>
                </a:lnTo>
                <a:lnTo>
                  <a:pt x="4480" y="1141"/>
                </a:lnTo>
                <a:lnTo>
                  <a:pt x="4480" y="1141"/>
                </a:lnTo>
                <a:lnTo>
                  <a:pt x="4478" y="1139"/>
                </a:lnTo>
                <a:close/>
                <a:moveTo>
                  <a:pt x="4473" y="1143"/>
                </a:moveTo>
                <a:lnTo>
                  <a:pt x="4473" y="1143"/>
                </a:lnTo>
                <a:lnTo>
                  <a:pt x="4473" y="1143"/>
                </a:lnTo>
                <a:lnTo>
                  <a:pt x="4471" y="1143"/>
                </a:lnTo>
                <a:lnTo>
                  <a:pt x="4471" y="1143"/>
                </a:lnTo>
                <a:lnTo>
                  <a:pt x="4471" y="1145"/>
                </a:lnTo>
                <a:lnTo>
                  <a:pt x="4471" y="1145"/>
                </a:lnTo>
                <a:lnTo>
                  <a:pt x="4471" y="1147"/>
                </a:lnTo>
                <a:lnTo>
                  <a:pt x="4473" y="1147"/>
                </a:lnTo>
                <a:lnTo>
                  <a:pt x="4473" y="1145"/>
                </a:lnTo>
                <a:lnTo>
                  <a:pt x="4473" y="1145"/>
                </a:lnTo>
                <a:lnTo>
                  <a:pt x="4476" y="1145"/>
                </a:lnTo>
                <a:lnTo>
                  <a:pt x="4476" y="1145"/>
                </a:lnTo>
                <a:lnTo>
                  <a:pt x="4473" y="1143"/>
                </a:lnTo>
                <a:close/>
                <a:moveTo>
                  <a:pt x="4476" y="1220"/>
                </a:moveTo>
                <a:lnTo>
                  <a:pt x="4476" y="1220"/>
                </a:lnTo>
                <a:lnTo>
                  <a:pt x="4476" y="1220"/>
                </a:lnTo>
                <a:lnTo>
                  <a:pt x="4476" y="1222"/>
                </a:lnTo>
                <a:lnTo>
                  <a:pt x="4476" y="1222"/>
                </a:lnTo>
                <a:lnTo>
                  <a:pt x="4476" y="1222"/>
                </a:lnTo>
                <a:lnTo>
                  <a:pt x="4478" y="1222"/>
                </a:lnTo>
                <a:lnTo>
                  <a:pt x="4476" y="1222"/>
                </a:lnTo>
                <a:lnTo>
                  <a:pt x="4476" y="1220"/>
                </a:lnTo>
                <a:close/>
                <a:moveTo>
                  <a:pt x="4723" y="967"/>
                </a:moveTo>
                <a:lnTo>
                  <a:pt x="4725" y="967"/>
                </a:lnTo>
                <a:lnTo>
                  <a:pt x="4725" y="965"/>
                </a:lnTo>
                <a:lnTo>
                  <a:pt x="4725" y="965"/>
                </a:lnTo>
                <a:lnTo>
                  <a:pt x="4723" y="965"/>
                </a:lnTo>
                <a:lnTo>
                  <a:pt x="4723" y="967"/>
                </a:lnTo>
                <a:lnTo>
                  <a:pt x="4723" y="967"/>
                </a:lnTo>
                <a:lnTo>
                  <a:pt x="4723" y="967"/>
                </a:lnTo>
                <a:lnTo>
                  <a:pt x="4723" y="967"/>
                </a:lnTo>
                <a:close/>
                <a:moveTo>
                  <a:pt x="4578" y="1654"/>
                </a:moveTo>
                <a:lnTo>
                  <a:pt x="4576" y="1654"/>
                </a:lnTo>
                <a:lnTo>
                  <a:pt x="4570" y="1654"/>
                </a:lnTo>
                <a:lnTo>
                  <a:pt x="4570" y="1654"/>
                </a:lnTo>
                <a:lnTo>
                  <a:pt x="4570" y="1654"/>
                </a:lnTo>
                <a:lnTo>
                  <a:pt x="4576" y="1656"/>
                </a:lnTo>
                <a:lnTo>
                  <a:pt x="4578" y="1656"/>
                </a:lnTo>
                <a:lnTo>
                  <a:pt x="4580" y="1658"/>
                </a:lnTo>
                <a:lnTo>
                  <a:pt x="4580" y="1658"/>
                </a:lnTo>
                <a:lnTo>
                  <a:pt x="4582" y="1658"/>
                </a:lnTo>
                <a:lnTo>
                  <a:pt x="4585" y="1658"/>
                </a:lnTo>
                <a:lnTo>
                  <a:pt x="4587" y="1658"/>
                </a:lnTo>
                <a:lnTo>
                  <a:pt x="4589" y="1658"/>
                </a:lnTo>
                <a:lnTo>
                  <a:pt x="4591" y="1656"/>
                </a:lnTo>
                <a:lnTo>
                  <a:pt x="4591" y="1656"/>
                </a:lnTo>
                <a:lnTo>
                  <a:pt x="4589" y="1656"/>
                </a:lnTo>
                <a:lnTo>
                  <a:pt x="4585" y="1656"/>
                </a:lnTo>
                <a:lnTo>
                  <a:pt x="4580" y="1654"/>
                </a:lnTo>
                <a:lnTo>
                  <a:pt x="4578" y="1654"/>
                </a:lnTo>
                <a:close/>
                <a:moveTo>
                  <a:pt x="4580" y="1646"/>
                </a:moveTo>
                <a:lnTo>
                  <a:pt x="4578" y="1644"/>
                </a:lnTo>
                <a:lnTo>
                  <a:pt x="4576" y="1642"/>
                </a:lnTo>
                <a:lnTo>
                  <a:pt x="4576" y="1642"/>
                </a:lnTo>
                <a:lnTo>
                  <a:pt x="4574" y="1642"/>
                </a:lnTo>
                <a:lnTo>
                  <a:pt x="4574" y="1642"/>
                </a:lnTo>
                <a:lnTo>
                  <a:pt x="4572" y="1642"/>
                </a:lnTo>
                <a:lnTo>
                  <a:pt x="4570" y="1640"/>
                </a:lnTo>
                <a:lnTo>
                  <a:pt x="4570" y="1642"/>
                </a:lnTo>
                <a:lnTo>
                  <a:pt x="4570" y="1642"/>
                </a:lnTo>
                <a:lnTo>
                  <a:pt x="4570" y="1642"/>
                </a:lnTo>
                <a:lnTo>
                  <a:pt x="4570" y="1642"/>
                </a:lnTo>
                <a:lnTo>
                  <a:pt x="4572" y="1642"/>
                </a:lnTo>
                <a:lnTo>
                  <a:pt x="4572" y="1644"/>
                </a:lnTo>
                <a:lnTo>
                  <a:pt x="4574" y="1644"/>
                </a:lnTo>
                <a:lnTo>
                  <a:pt x="4576" y="1646"/>
                </a:lnTo>
                <a:lnTo>
                  <a:pt x="4576" y="1648"/>
                </a:lnTo>
                <a:lnTo>
                  <a:pt x="4576" y="1648"/>
                </a:lnTo>
                <a:lnTo>
                  <a:pt x="4578" y="1648"/>
                </a:lnTo>
                <a:lnTo>
                  <a:pt x="4580" y="1648"/>
                </a:lnTo>
                <a:lnTo>
                  <a:pt x="4580" y="1648"/>
                </a:lnTo>
                <a:lnTo>
                  <a:pt x="4582" y="1648"/>
                </a:lnTo>
                <a:lnTo>
                  <a:pt x="4582" y="1646"/>
                </a:lnTo>
                <a:lnTo>
                  <a:pt x="4582" y="1646"/>
                </a:lnTo>
                <a:lnTo>
                  <a:pt x="4580" y="1646"/>
                </a:lnTo>
                <a:close/>
                <a:moveTo>
                  <a:pt x="4629" y="1111"/>
                </a:moveTo>
                <a:lnTo>
                  <a:pt x="4629" y="1111"/>
                </a:lnTo>
                <a:lnTo>
                  <a:pt x="4626" y="1111"/>
                </a:lnTo>
                <a:lnTo>
                  <a:pt x="4626" y="1111"/>
                </a:lnTo>
                <a:lnTo>
                  <a:pt x="4626" y="1113"/>
                </a:lnTo>
                <a:lnTo>
                  <a:pt x="4629" y="1113"/>
                </a:lnTo>
                <a:lnTo>
                  <a:pt x="4629" y="1111"/>
                </a:lnTo>
                <a:close/>
                <a:moveTo>
                  <a:pt x="4610" y="1495"/>
                </a:moveTo>
                <a:lnTo>
                  <a:pt x="4610" y="1493"/>
                </a:lnTo>
                <a:lnTo>
                  <a:pt x="4610" y="1493"/>
                </a:lnTo>
                <a:lnTo>
                  <a:pt x="4610" y="1493"/>
                </a:lnTo>
                <a:lnTo>
                  <a:pt x="4610" y="1493"/>
                </a:lnTo>
                <a:lnTo>
                  <a:pt x="4608" y="1495"/>
                </a:lnTo>
                <a:lnTo>
                  <a:pt x="4608" y="1495"/>
                </a:lnTo>
                <a:lnTo>
                  <a:pt x="4608" y="1495"/>
                </a:lnTo>
                <a:lnTo>
                  <a:pt x="4610" y="1495"/>
                </a:lnTo>
                <a:lnTo>
                  <a:pt x="4610" y="1495"/>
                </a:lnTo>
                <a:close/>
                <a:moveTo>
                  <a:pt x="4553" y="1661"/>
                </a:moveTo>
                <a:lnTo>
                  <a:pt x="4553" y="1661"/>
                </a:lnTo>
                <a:lnTo>
                  <a:pt x="4553" y="1663"/>
                </a:lnTo>
                <a:lnTo>
                  <a:pt x="4555" y="1663"/>
                </a:lnTo>
                <a:lnTo>
                  <a:pt x="4555" y="1661"/>
                </a:lnTo>
                <a:lnTo>
                  <a:pt x="4555" y="1661"/>
                </a:lnTo>
                <a:lnTo>
                  <a:pt x="4555" y="1661"/>
                </a:lnTo>
                <a:lnTo>
                  <a:pt x="4553" y="1661"/>
                </a:lnTo>
                <a:close/>
                <a:moveTo>
                  <a:pt x="4528" y="1122"/>
                </a:moveTo>
                <a:lnTo>
                  <a:pt x="4528" y="1122"/>
                </a:lnTo>
                <a:lnTo>
                  <a:pt x="4528" y="1122"/>
                </a:lnTo>
                <a:lnTo>
                  <a:pt x="4528" y="1122"/>
                </a:lnTo>
                <a:lnTo>
                  <a:pt x="4528" y="1122"/>
                </a:lnTo>
                <a:lnTo>
                  <a:pt x="4526" y="1122"/>
                </a:lnTo>
                <a:lnTo>
                  <a:pt x="4528" y="1122"/>
                </a:lnTo>
                <a:lnTo>
                  <a:pt x="4528" y="1122"/>
                </a:lnTo>
                <a:close/>
                <a:moveTo>
                  <a:pt x="4553" y="1118"/>
                </a:moveTo>
                <a:lnTo>
                  <a:pt x="4553" y="1115"/>
                </a:lnTo>
                <a:lnTo>
                  <a:pt x="4553" y="1115"/>
                </a:lnTo>
                <a:lnTo>
                  <a:pt x="4553" y="1115"/>
                </a:lnTo>
                <a:lnTo>
                  <a:pt x="4555" y="1115"/>
                </a:lnTo>
                <a:lnTo>
                  <a:pt x="4553" y="1115"/>
                </a:lnTo>
                <a:lnTo>
                  <a:pt x="4551" y="1115"/>
                </a:lnTo>
                <a:lnTo>
                  <a:pt x="4551" y="1115"/>
                </a:lnTo>
                <a:lnTo>
                  <a:pt x="4553" y="1115"/>
                </a:lnTo>
                <a:lnTo>
                  <a:pt x="4553" y="1118"/>
                </a:lnTo>
                <a:close/>
                <a:moveTo>
                  <a:pt x="4564" y="1115"/>
                </a:moveTo>
                <a:lnTo>
                  <a:pt x="4561" y="1115"/>
                </a:lnTo>
                <a:lnTo>
                  <a:pt x="4561" y="1115"/>
                </a:lnTo>
                <a:lnTo>
                  <a:pt x="4559" y="1118"/>
                </a:lnTo>
                <a:lnTo>
                  <a:pt x="4559" y="1120"/>
                </a:lnTo>
                <a:lnTo>
                  <a:pt x="4559" y="1120"/>
                </a:lnTo>
                <a:lnTo>
                  <a:pt x="4559" y="1120"/>
                </a:lnTo>
                <a:lnTo>
                  <a:pt x="4561" y="1120"/>
                </a:lnTo>
                <a:lnTo>
                  <a:pt x="4561" y="1120"/>
                </a:lnTo>
                <a:lnTo>
                  <a:pt x="4561" y="1118"/>
                </a:lnTo>
                <a:lnTo>
                  <a:pt x="4564" y="1115"/>
                </a:lnTo>
                <a:lnTo>
                  <a:pt x="4564" y="1115"/>
                </a:lnTo>
                <a:close/>
                <a:moveTo>
                  <a:pt x="4561" y="1644"/>
                </a:moveTo>
                <a:lnTo>
                  <a:pt x="4561" y="1646"/>
                </a:lnTo>
                <a:lnTo>
                  <a:pt x="4561" y="1646"/>
                </a:lnTo>
                <a:lnTo>
                  <a:pt x="4561" y="1648"/>
                </a:lnTo>
                <a:lnTo>
                  <a:pt x="4561" y="1648"/>
                </a:lnTo>
                <a:lnTo>
                  <a:pt x="4564" y="1648"/>
                </a:lnTo>
                <a:lnTo>
                  <a:pt x="4564" y="1646"/>
                </a:lnTo>
                <a:lnTo>
                  <a:pt x="4564" y="1646"/>
                </a:lnTo>
                <a:lnTo>
                  <a:pt x="4564" y="1646"/>
                </a:lnTo>
                <a:lnTo>
                  <a:pt x="4561" y="1644"/>
                </a:lnTo>
                <a:close/>
                <a:moveTo>
                  <a:pt x="4633" y="1139"/>
                </a:moveTo>
                <a:lnTo>
                  <a:pt x="4635" y="1139"/>
                </a:lnTo>
                <a:lnTo>
                  <a:pt x="4633" y="1139"/>
                </a:lnTo>
                <a:lnTo>
                  <a:pt x="4633" y="1139"/>
                </a:lnTo>
                <a:lnTo>
                  <a:pt x="4633" y="1139"/>
                </a:lnTo>
                <a:lnTo>
                  <a:pt x="4633" y="1139"/>
                </a:lnTo>
                <a:lnTo>
                  <a:pt x="4633" y="1139"/>
                </a:lnTo>
                <a:lnTo>
                  <a:pt x="4633" y="1139"/>
                </a:lnTo>
                <a:close/>
                <a:moveTo>
                  <a:pt x="4557" y="1522"/>
                </a:moveTo>
                <a:lnTo>
                  <a:pt x="4557" y="1522"/>
                </a:lnTo>
                <a:lnTo>
                  <a:pt x="4557" y="1522"/>
                </a:lnTo>
                <a:lnTo>
                  <a:pt x="4557" y="1524"/>
                </a:lnTo>
                <a:lnTo>
                  <a:pt x="4557" y="1524"/>
                </a:lnTo>
                <a:lnTo>
                  <a:pt x="4557" y="1524"/>
                </a:lnTo>
                <a:lnTo>
                  <a:pt x="4557" y="1524"/>
                </a:lnTo>
                <a:lnTo>
                  <a:pt x="4557" y="1524"/>
                </a:lnTo>
                <a:lnTo>
                  <a:pt x="4559" y="1520"/>
                </a:lnTo>
                <a:lnTo>
                  <a:pt x="4559" y="1520"/>
                </a:lnTo>
                <a:lnTo>
                  <a:pt x="4557" y="1522"/>
                </a:lnTo>
                <a:lnTo>
                  <a:pt x="4557" y="1522"/>
                </a:lnTo>
                <a:close/>
                <a:moveTo>
                  <a:pt x="4668" y="1239"/>
                </a:moveTo>
                <a:lnTo>
                  <a:pt x="4666" y="1239"/>
                </a:lnTo>
                <a:lnTo>
                  <a:pt x="4666" y="1239"/>
                </a:lnTo>
                <a:lnTo>
                  <a:pt x="4666" y="1239"/>
                </a:lnTo>
                <a:lnTo>
                  <a:pt x="4668" y="1239"/>
                </a:lnTo>
                <a:lnTo>
                  <a:pt x="4668" y="1239"/>
                </a:lnTo>
                <a:lnTo>
                  <a:pt x="4668" y="1239"/>
                </a:lnTo>
                <a:close/>
                <a:moveTo>
                  <a:pt x="4721" y="1367"/>
                </a:moveTo>
                <a:lnTo>
                  <a:pt x="4721" y="1367"/>
                </a:lnTo>
                <a:lnTo>
                  <a:pt x="4719" y="1369"/>
                </a:lnTo>
                <a:lnTo>
                  <a:pt x="4719" y="1369"/>
                </a:lnTo>
                <a:lnTo>
                  <a:pt x="4721" y="1367"/>
                </a:lnTo>
                <a:lnTo>
                  <a:pt x="4721" y="1367"/>
                </a:lnTo>
                <a:close/>
                <a:moveTo>
                  <a:pt x="4717" y="1413"/>
                </a:moveTo>
                <a:lnTo>
                  <a:pt x="4717" y="1415"/>
                </a:lnTo>
                <a:lnTo>
                  <a:pt x="4717" y="1415"/>
                </a:lnTo>
                <a:lnTo>
                  <a:pt x="4719" y="1415"/>
                </a:lnTo>
                <a:lnTo>
                  <a:pt x="4719" y="1413"/>
                </a:lnTo>
                <a:lnTo>
                  <a:pt x="4717" y="1413"/>
                </a:lnTo>
                <a:lnTo>
                  <a:pt x="4717" y="1413"/>
                </a:lnTo>
                <a:close/>
                <a:moveTo>
                  <a:pt x="4723" y="1696"/>
                </a:moveTo>
                <a:lnTo>
                  <a:pt x="4721" y="1698"/>
                </a:lnTo>
                <a:lnTo>
                  <a:pt x="4721" y="1698"/>
                </a:lnTo>
                <a:lnTo>
                  <a:pt x="4721" y="1698"/>
                </a:lnTo>
                <a:lnTo>
                  <a:pt x="4723" y="1700"/>
                </a:lnTo>
                <a:lnTo>
                  <a:pt x="4723" y="1698"/>
                </a:lnTo>
                <a:lnTo>
                  <a:pt x="4723" y="1698"/>
                </a:lnTo>
                <a:lnTo>
                  <a:pt x="4723" y="1696"/>
                </a:lnTo>
                <a:lnTo>
                  <a:pt x="4723" y="1696"/>
                </a:lnTo>
                <a:lnTo>
                  <a:pt x="4723" y="1696"/>
                </a:lnTo>
                <a:close/>
                <a:moveTo>
                  <a:pt x="4719" y="1413"/>
                </a:moveTo>
                <a:lnTo>
                  <a:pt x="4719" y="1413"/>
                </a:lnTo>
                <a:lnTo>
                  <a:pt x="4719" y="1413"/>
                </a:lnTo>
                <a:lnTo>
                  <a:pt x="4719" y="1413"/>
                </a:lnTo>
                <a:lnTo>
                  <a:pt x="4721" y="1411"/>
                </a:lnTo>
                <a:lnTo>
                  <a:pt x="4721" y="1411"/>
                </a:lnTo>
                <a:lnTo>
                  <a:pt x="4721" y="1411"/>
                </a:lnTo>
                <a:lnTo>
                  <a:pt x="4721" y="1411"/>
                </a:lnTo>
                <a:lnTo>
                  <a:pt x="4719" y="1411"/>
                </a:lnTo>
                <a:lnTo>
                  <a:pt x="4719" y="1413"/>
                </a:lnTo>
                <a:close/>
                <a:moveTo>
                  <a:pt x="4712" y="1428"/>
                </a:moveTo>
                <a:lnTo>
                  <a:pt x="4712" y="1426"/>
                </a:lnTo>
                <a:lnTo>
                  <a:pt x="4712" y="1426"/>
                </a:lnTo>
                <a:lnTo>
                  <a:pt x="4712" y="1426"/>
                </a:lnTo>
                <a:lnTo>
                  <a:pt x="4710" y="1426"/>
                </a:lnTo>
                <a:lnTo>
                  <a:pt x="4710" y="1428"/>
                </a:lnTo>
                <a:lnTo>
                  <a:pt x="4710" y="1428"/>
                </a:lnTo>
                <a:lnTo>
                  <a:pt x="4712" y="1428"/>
                </a:lnTo>
                <a:close/>
                <a:moveTo>
                  <a:pt x="4704" y="1440"/>
                </a:moveTo>
                <a:lnTo>
                  <a:pt x="4704" y="1440"/>
                </a:lnTo>
                <a:lnTo>
                  <a:pt x="4706" y="1438"/>
                </a:lnTo>
                <a:lnTo>
                  <a:pt x="4708" y="1434"/>
                </a:lnTo>
                <a:lnTo>
                  <a:pt x="4706" y="1434"/>
                </a:lnTo>
                <a:lnTo>
                  <a:pt x="4706" y="1434"/>
                </a:lnTo>
                <a:lnTo>
                  <a:pt x="4706" y="1434"/>
                </a:lnTo>
                <a:lnTo>
                  <a:pt x="4706" y="1436"/>
                </a:lnTo>
                <a:lnTo>
                  <a:pt x="4704" y="1436"/>
                </a:lnTo>
                <a:lnTo>
                  <a:pt x="4704" y="1438"/>
                </a:lnTo>
                <a:lnTo>
                  <a:pt x="4704" y="1438"/>
                </a:lnTo>
                <a:lnTo>
                  <a:pt x="4704" y="1440"/>
                </a:lnTo>
                <a:close/>
                <a:moveTo>
                  <a:pt x="4717" y="1394"/>
                </a:moveTo>
                <a:lnTo>
                  <a:pt x="4719" y="1394"/>
                </a:lnTo>
                <a:lnTo>
                  <a:pt x="4719" y="1394"/>
                </a:lnTo>
                <a:lnTo>
                  <a:pt x="4719" y="1394"/>
                </a:lnTo>
                <a:lnTo>
                  <a:pt x="4719" y="1394"/>
                </a:lnTo>
                <a:lnTo>
                  <a:pt x="4719" y="1394"/>
                </a:lnTo>
                <a:lnTo>
                  <a:pt x="4717" y="1394"/>
                </a:lnTo>
                <a:lnTo>
                  <a:pt x="4717" y="1394"/>
                </a:lnTo>
                <a:close/>
                <a:moveTo>
                  <a:pt x="4719" y="1359"/>
                </a:moveTo>
                <a:lnTo>
                  <a:pt x="4719" y="1359"/>
                </a:lnTo>
                <a:lnTo>
                  <a:pt x="4719" y="1359"/>
                </a:lnTo>
                <a:lnTo>
                  <a:pt x="4719" y="1359"/>
                </a:lnTo>
                <a:lnTo>
                  <a:pt x="4719" y="1359"/>
                </a:lnTo>
                <a:lnTo>
                  <a:pt x="4719" y="1359"/>
                </a:lnTo>
                <a:lnTo>
                  <a:pt x="4719" y="1359"/>
                </a:lnTo>
                <a:close/>
                <a:moveTo>
                  <a:pt x="4392" y="1648"/>
                </a:moveTo>
                <a:lnTo>
                  <a:pt x="4392" y="1648"/>
                </a:lnTo>
                <a:lnTo>
                  <a:pt x="4390" y="1648"/>
                </a:lnTo>
                <a:lnTo>
                  <a:pt x="4388" y="1648"/>
                </a:lnTo>
                <a:lnTo>
                  <a:pt x="4388" y="1650"/>
                </a:lnTo>
                <a:lnTo>
                  <a:pt x="4388" y="1652"/>
                </a:lnTo>
                <a:lnTo>
                  <a:pt x="4388" y="1654"/>
                </a:lnTo>
                <a:lnTo>
                  <a:pt x="4388" y="1654"/>
                </a:lnTo>
                <a:lnTo>
                  <a:pt x="4390" y="1652"/>
                </a:lnTo>
                <a:lnTo>
                  <a:pt x="4392" y="1650"/>
                </a:lnTo>
                <a:lnTo>
                  <a:pt x="4392" y="1650"/>
                </a:lnTo>
                <a:lnTo>
                  <a:pt x="4392" y="1652"/>
                </a:lnTo>
                <a:lnTo>
                  <a:pt x="4392" y="1654"/>
                </a:lnTo>
                <a:lnTo>
                  <a:pt x="4392" y="1654"/>
                </a:lnTo>
                <a:lnTo>
                  <a:pt x="4392" y="1654"/>
                </a:lnTo>
                <a:lnTo>
                  <a:pt x="4394" y="1654"/>
                </a:lnTo>
                <a:lnTo>
                  <a:pt x="4394" y="1654"/>
                </a:lnTo>
                <a:lnTo>
                  <a:pt x="4394" y="1652"/>
                </a:lnTo>
                <a:lnTo>
                  <a:pt x="4394" y="1652"/>
                </a:lnTo>
                <a:lnTo>
                  <a:pt x="4396" y="1652"/>
                </a:lnTo>
                <a:lnTo>
                  <a:pt x="4396" y="1652"/>
                </a:lnTo>
                <a:lnTo>
                  <a:pt x="4398" y="1652"/>
                </a:lnTo>
                <a:lnTo>
                  <a:pt x="4398" y="1650"/>
                </a:lnTo>
                <a:lnTo>
                  <a:pt x="4398" y="1650"/>
                </a:lnTo>
                <a:lnTo>
                  <a:pt x="4396" y="1650"/>
                </a:lnTo>
                <a:lnTo>
                  <a:pt x="4396" y="1648"/>
                </a:lnTo>
                <a:lnTo>
                  <a:pt x="4394" y="1650"/>
                </a:lnTo>
                <a:lnTo>
                  <a:pt x="4394" y="1650"/>
                </a:lnTo>
                <a:lnTo>
                  <a:pt x="4392" y="1650"/>
                </a:lnTo>
                <a:lnTo>
                  <a:pt x="4394" y="1648"/>
                </a:lnTo>
                <a:lnTo>
                  <a:pt x="4392" y="1648"/>
                </a:lnTo>
                <a:close/>
                <a:moveTo>
                  <a:pt x="4788" y="1956"/>
                </a:moveTo>
                <a:lnTo>
                  <a:pt x="4788" y="1956"/>
                </a:lnTo>
                <a:lnTo>
                  <a:pt x="4788" y="1956"/>
                </a:lnTo>
                <a:lnTo>
                  <a:pt x="4788" y="1956"/>
                </a:lnTo>
                <a:lnTo>
                  <a:pt x="4788" y="1956"/>
                </a:lnTo>
                <a:lnTo>
                  <a:pt x="4788" y="1956"/>
                </a:lnTo>
                <a:lnTo>
                  <a:pt x="4788" y="1956"/>
                </a:lnTo>
                <a:lnTo>
                  <a:pt x="4788" y="1956"/>
                </a:lnTo>
                <a:close/>
                <a:moveTo>
                  <a:pt x="4779" y="1954"/>
                </a:moveTo>
                <a:lnTo>
                  <a:pt x="4779" y="1956"/>
                </a:lnTo>
                <a:lnTo>
                  <a:pt x="4779" y="1954"/>
                </a:lnTo>
                <a:lnTo>
                  <a:pt x="4779" y="1954"/>
                </a:lnTo>
                <a:lnTo>
                  <a:pt x="4779" y="1952"/>
                </a:lnTo>
                <a:lnTo>
                  <a:pt x="4779" y="1954"/>
                </a:lnTo>
                <a:lnTo>
                  <a:pt x="4779" y="1954"/>
                </a:lnTo>
                <a:close/>
                <a:moveTo>
                  <a:pt x="4683" y="1753"/>
                </a:moveTo>
                <a:lnTo>
                  <a:pt x="4683" y="1753"/>
                </a:lnTo>
                <a:lnTo>
                  <a:pt x="4685" y="1753"/>
                </a:lnTo>
                <a:lnTo>
                  <a:pt x="4685" y="1755"/>
                </a:lnTo>
                <a:lnTo>
                  <a:pt x="4687" y="1757"/>
                </a:lnTo>
                <a:lnTo>
                  <a:pt x="4687" y="1755"/>
                </a:lnTo>
                <a:lnTo>
                  <a:pt x="4685" y="1753"/>
                </a:lnTo>
                <a:lnTo>
                  <a:pt x="4683" y="1753"/>
                </a:lnTo>
                <a:lnTo>
                  <a:pt x="4683" y="1753"/>
                </a:lnTo>
                <a:close/>
                <a:moveTo>
                  <a:pt x="2364" y="1145"/>
                </a:moveTo>
                <a:lnTo>
                  <a:pt x="2366" y="1145"/>
                </a:lnTo>
                <a:lnTo>
                  <a:pt x="2366" y="1143"/>
                </a:lnTo>
                <a:lnTo>
                  <a:pt x="2366" y="1143"/>
                </a:lnTo>
                <a:lnTo>
                  <a:pt x="2361" y="1143"/>
                </a:lnTo>
                <a:lnTo>
                  <a:pt x="2361" y="1143"/>
                </a:lnTo>
                <a:lnTo>
                  <a:pt x="2359" y="1143"/>
                </a:lnTo>
                <a:lnTo>
                  <a:pt x="2357" y="1143"/>
                </a:lnTo>
                <a:lnTo>
                  <a:pt x="2357" y="1143"/>
                </a:lnTo>
                <a:lnTo>
                  <a:pt x="2359" y="1145"/>
                </a:lnTo>
                <a:lnTo>
                  <a:pt x="2361" y="1145"/>
                </a:lnTo>
                <a:lnTo>
                  <a:pt x="2364" y="1145"/>
                </a:lnTo>
                <a:close/>
                <a:moveTo>
                  <a:pt x="4765" y="1923"/>
                </a:moveTo>
                <a:lnTo>
                  <a:pt x="4765" y="1923"/>
                </a:lnTo>
                <a:lnTo>
                  <a:pt x="4765" y="1925"/>
                </a:lnTo>
                <a:lnTo>
                  <a:pt x="4765" y="1925"/>
                </a:lnTo>
                <a:lnTo>
                  <a:pt x="4765" y="1925"/>
                </a:lnTo>
                <a:lnTo>
                  <a:pt x="4765" y="1925"/>
                </a:lnTo>
                <a:lnTo>
                  <a:pt x="4767" y="1923"/>
                </a:lnTo>
                <a:lnTo>
                  <a:pt x="4765" y="1923"/>
                </a:lnTo>
                <a:close/>
                <a:moveTo>
                  <a:pt x="4767" y="1927"/>
                </a:moveTo>
                <a:lnTo>
                  <a:pt x="4767" y="1927"/>
                </a:lnTo>
                <a:lnTo>
                  <a:pt x="4767" y="1927"/>
                </a:lnTo>
                <a:lnTo>
                  <a:pt x="4767" y="1925"/>
                </a:lnTo>
                <a:lnTo>
                  <a:pt x="4767" y="1925"/>
                </a:lnTo>
                <a:lnTo>
                  <a:pt x="4765" y="1927"/>
                </a:lnTo>
                <a:lnTo>
                  <a:pt x="4767" y="1927"/>
                </a:lnTo>
                <a:lnTo>
                  <a:pt x="4767" y="1927"/>
                </a:lnTo>
                <a:close/>
                <a:moveTo>
                  <a:pt x="4591" y="1858"/>
                </a:moveTo>
                <a:lnTo>
                  <a:pt x="4591" y="1858"/>
                </a:lnTo>
                <a:lnTo>
                  <a:pt x="4591" y="1858"/>
                </a:lnTo>
                <a:lnTo>
                  <a:pt x="4591" y="1856"/>
                </a:lnTo>
                <a:lnTo>
                  <a:pt x="4591" y="1856"/>
                </a:lnTo>
                <a:lnTo>
                  <a:pt x="4591" y="1858"/>
                </a:lnTo>
                <a:close/>
                <a:moveTo>
                  <a:pt x="4823" y="1763"/>
                </a:moveTo>
                <a:lnTo>
                  <a:pt x="4823" y="1761"/>
                </a:lnTo>
                <a:lnTo>
                  <a:pt x="4823" y="1761"/>
                </a:lnTo>
                <a:lnTo>
                  <a:pt x="4823" y="1761"/>
                </a:lnTo>
                <a:lnTo>
                  <a:pt x="4821" y="1761"/>
                </a:lnTo>
                <a:lnTo>
                  <a:pt x="4821" y="1761"/>
                </a:lnTo>
                <a:lnTo>
                  <a:pt x="4819" y="1761"/>
                </a:lnTo>
                <a:lnTo>
                  <a:pt x="4819" y="1759"/>
                </a:lnTo>
                <a:lnTo>
                  <a:pt x="4817" y="1761"/>
                </a:lnTo>
                <a:lnTo>
                  <a:pt x="4817" y="1761"/>
                </a:lnTo>
                <a:lnTo>
                  <a:pt x="4819" y="1761"/>
                </a:lnTo>
                <a:lnTo>
                  <a:pt x="4819" y="1763"/>
                </a:lnTo>
                <a:lnTo>
                  <a:pt x="4819" y="1763"/>
                </a:lnTo>
                <a:lnTo>
                  <a:pt x="4821" y="1763"/>
                </a:lnTo>
                <a:lnTo>
                  <a:pt x="4821" y="1763"/>
                </a:lnTo>
                <a:lnTo>
                  <a:pt x="4823" y="1763"/>
                </a:lnTo>
                <a:lnTo>
                  <a:pt x="4823" y="1763"/>
                </a:lnTo>
                <a:lnTo>
                  <a:pt x="4823" y="1763"/>
                </a:lnTo>
                <a:lnTo>
                  <a:pt x="4823" y="1763"/>
                </a:lnTo>
                <a:lnTo>
                  <a:pt x="4823" y="1763"/>
                </a:lnTo>
                <a:close/>
                <a:moveTo>
                  <a:pt x="4798" y="1774"/>
                </a:moveTo>
                <a:lnTo>
                  <a:pt x="4798" y="1774"/>
                </a:lnTo>
                <a:lnTo>
                  <a:pt x="4796" y="1776"/>
                </a:lnTo>
                <a:lnTo>
                  <a:pt x="4796" y="1776"/>
                </a:lnTo>
                <a:lnTo>
                  <a:pt x="4796" y="1776"/>
                </a:lnTo>
                <a:lnTo>
                  <a:pt x="4796" y="1774"/>
                </a:lnTo>
                <a:lnTo>
                  <a:pt x="4794" y="1772"/>
                </a:lnTo>
                <a:lnTo>
                  <a:pt x="4792" y="1772"/>
                </a:lnTo>
                <a:lnTo>
                  <a:pt x="4792" y="1772"/>
                </a:lnTo>
                <a:lnTo>
                  <a:pt x="4792" y="1772"/>
                </a:lnTo>
                <a:lnTo>
                  <a:pt x="4794" y="1774"/>
                </a:lnTo>
                <a:lnTo>
                  <a:pt x="4794" y="1774"/>
                </a:lnTo>
                <a:lnTo>
                  <a:pt x="4794" y="1776"/>
                </a:lnTo>
                <a:lnTo>
                  <a:pt x="4794" y="1776"/>
                </a:lnTo>
                <a:lnTo>
                  <a:pt x="4798" y="1778"/>
                </a:lnTo>
                <a:lnTo>
                  <a:pt x="4798" y="1778"/>
                </a:lnTo>
                <a:lnTo>
                  <a:pt x="4800" y="1774"/>
                </a:lnTo>
                <a:lnTo>
                  <a:pt x="4798" y="1774"/>
                </a:lnTo>
                <a:close/>
                <a:moveTo>
                  <a:pt x="4790" y="1780"/>
                </a:moveTo>
                <a:lnTo>
                  <a:pt x="4790" y="1780"/>
                </a:lnTo>
                <a:lnTo>
                  <a:pt x="4794" y="1778"/>
                </a:lnTo>
                <a:lnTo>
                  <a:pt x="4790" y="1778"/>
                </a:lnTo>
                <a:lnTo>
                  <a:pt x="4788" y="1778"/>
                </a:lnTo>
                <a:lnTo>
                  <a:pt x="4786" y="1778"/>
                </a:lnTo>
                <a:lnTo>
                  <a:pt x="4786" y="1778"/>
                </a:lnTo>
                <a:lnTo>
                  <a:pt x="4784" y="1778"/>
                </a:lnTo>
                <a:lnTo>
                  <a:pt x="4781" y="1776"/>
                </a:lnTo>
                <a:lnTo>
                  <a:pt x="4779" y="1776"/>
                </a:lnTo>
                <a:lnTo>
                  <a:pt x="4779" y="1776"/>
                </a:lnTo>
                <a:lnTo>
                  <a:pt x="4779" y="1776"/>
                </a:lnTo>
                <a:lnTo>
                  <a:pt x="4777" y="1774"/>
                </a:lnTo>
                <a:lnTo>
                  <a:pt x="4777" y="1774"/>
                </a:lnTo>
                <a:lnTo>
                  <a:pt x="4777" y="1772"/>
                </a:lnTo>
                <a:lnTo>
                  <a:pt x="4779" y="1772"/>
                </a:lnTo>
                <a:lnTo>
                  <a:pt x="4779" y="1772"/>
                </a:lnTo>
                <a:lnTo>
                  <a:pt x="4781" y="1772"/>
                </a:lnTo>
                <a:lnTo>
                  <a:pt x="4781" y="1770"/>
                </a:lnTo>
                <a:lnTo>
                  <a:pt x="4779" y="1770"/>
                </a:lnTo>
                <a:lnTo>
                  <a:pt x="4779" y="1770"/>
                </a:lnTo>
                <a:lnTo>
                  <a:pt x="4777" y="1770"/>
                </a:lnTo>
                <a:lnTo>
                  <a:pt x="4773" y="1770"/>
                </a:lnTo>
                <a:lnTo>
                  <a:pt x="4773" y="1770"/>
                </a:lnTo>
                <a:lnTo>
                  <a:pt x="4771" y="1767"/>
                </a:lnTo>
                <a:lnTo>
                  <a:pt x="4769" y="1767"/>
                </a:lnTo>
                <a:lnTo>
                  <a:pt x="4769" y="1765"/>
                </a:lnTo>
                <a:lnTo>
                  <a:pt x="4771" y="1763"/>
                </a:lnTo>
                <a:lnTo>
                  <a:pt x="4769" y="1761"/>
                </a:lnTo>
                <a:lnTo>
                  <a:pt x="4769" y="1761"/>
                </a:lnTo>
                <a:lnTo>
                  <a:pt x="4769" y="1761"/>
                </a:lnTo>
                <a:lnTo>
                  <a:pt x="4767" y="1761"/>
                </a:lnTo>
                <a:lnTo>
                  <a:pt x="4763" y="1761"/>
                </a:lnTo>
                <a:lnTo>
                  <a:pt x="4763" y="1761"/>
                </a:lnTo>
                <a:lnTo>
                  <a:pt x="4761" y="1761"/>
                </a:lnTo>
                <a:lnTo>
                  <a:pt x="4758" y="1759"/>
                </a:lnTo>
                <a:lnTo>
                  <a:pt x="4758" y="1757"/>
                </a:lnTo>
                <a:lnTo>
                  <a:pt x="4758" y="1755"/>
                </a:lnTo>
                <a:lnTo>
                  <a:pt x="4756" y="1755"/>
                </a:lnTo>
                <a:lnTo>
                  <a:pt x="4754" y="1753"/>
                </a:lnTo>
                <a:lnTo>
                  <a:pt x="4754" y="1753"/>
                </a:lnTo>
                <a:lnTo>
                  <a:pt x="4754" y="1751"/>
                </a:lnTo>
                <a:lnTo>
                  <a:pt x="4754" y="1749"/>
                </a:lnTo>
                <a:lnTo>
                  <a:pt x="4754" y="1749"/>
                </a:lnTo>
                <a:lnTo>
                  <a:pt x="4750" y="1747"/>
                </a:lnTo>
                <a:lnTo>
                  <a:pt x="4750" y="1744"/>
                </a:lnTo>
                <a:lnTo>
                  <a:pt x="4748" y="1744"/>
                </a:lnTo>
                <a:lnTo>
                  <a:pt x="4746" y="1742"/>
                </a:lnTo>
                <a:lnTo>
                  <a:pt x="4744" y="1740"/>
                </a:lnTo>
                <a:lnTo>
                  <a:pt x="4742" y="1740"/>
                </a:lnTo>
                <a:lnTo>
                  <a:pt x="4742" y="1738"/>
                </a:lnTo>
                <a:lnTo>
                  <a:pt x="4740" y="1738"/>
                </a:lnTo>
                <a:lnTo>
                  <a:pt x="4740" y="1734"/>
                </a:lnTo>
                <a:lnTo>
                  <a:pt x="4737" y="1730"/>
                </a:lnTo>
                <a:lnTo>
                  <a:pt x="4737" y="1730"/>
                </a:lnTo>
                <a:lnTo>
                  <a:pt x="4737" y="1730"/>
                </a:lnTo>
                <a:lnTo>
                  <a:pt x="4740" y="1728"/>
                </a:lnTo>
                <a:lnTo>
                  <a:pt x="4742" y="1728"/>
                </a:lnTo>
                <a:lnTo>
                  <a:pt x="4748" y="1728"/>
                </a:lnTo>
                <a:lnTo>
                  <a:pt x="4750" y="1728"/>
                </a:lnTo>
                <a:lnTo>
                  <a:pt x="4750" y="1728"/>
                </a:lnTo>
                <a:lnTo>
                  <a:pt x="4750" y="1726"/>
                </a:lnTo>
                <a:lnTo>
                  <a:pt x="4750" y="1723"/>
                </a:lnTo>
                <a:lnTo>
                  <a:pt x="4748" y="1721"/>
                </a:lnTo>
                <a:lnTo>
                  <a:pt x="4748" y="1721"/>
                </a:lnTo>
                <a:lnTo>
                  <a:pt x="4748" y="1721"/>
                </a:lnTo>
                <a:lnTo>
                  <a:pt x="4746" y="1719"/>
                </a:lnTo>
                <a:lnTo>
                  <a:pt x="4746" y="1717"/>
                </a:lnTo>
                <a:lnTo>
                  <a:pt x="4746" y="1717"/>
                </a:lnTo>
                <a:lnTo>
                  <a:pt x="4744" y="1717"/>
                </a:lnTo>
                <a:lnTo>
                  <a:pt x="4744" y="1717"/>
                </a:lnTo>
                <a:lnTo>
                  <a:pt x="4742" y="1717"/>
                </a:lnTo>
                <a:lnTo>
                  <a:pt x="4740" y="1717"/>
                </a:lnTo>
                <a:lnTo>
                  <a:pt x="4737" y="1717"/>
                </a:lnTo>
                <a:lnTo>
                  <a:pt x="4729" y="1711"/>
                </a:lnTo>
                <a:lnTo>
                  <a:pt x="4725" y="1711"/>
                </a:lnTo>
                <a:lnTo>
                  <a:pt x="4723" y="1711"/>
                </a:lnTo>
                <a:lnTo>
                  <a:pt x="4721" y="1709"/>
                </a:lnTo>
                <a:lnTo>
                  <a:pt x="4719" y="1709"/>
                </a:lnTo>
                <a:lnTo>
                  <a:pt x="4721" y="1705"/>
                </a:lnTo>
                <a:lnTo>
                  <a:pt x="4721" y="1700"/>
                </a:lnTo>
                <a:lnTo>
                  <a:pt x="4719" y="1700"/>
                </a:lnTo>
                <a:lnTo>
                  <a:pt x="4712" y="1694"/>
                </a:lnTo>
                <a:lnTo>
                  <a:pt x="4712" y="1694"/>
                </a:lnTo>
                <a:lnTo>
                  <a:pt x="4710" y="1694"/>
                </a:lnTo>
                <a:lnTo>
                  <a:pt x="4708" y="1692"/>
                </a:lnTo>
                <a:lnTo>
                  <a:pt x="4708" y="1692"/>
                </a:lnTo>
                <a:lnTo>
                  <a:pt x="4706" y="1690"/>
                </a:lnTo>
                <a:lnTo>
                  <a:pt x="4704" y="1690"/>
                </a:lnTo>
                <a:lnTo>
                  <a:pt x="4704" y="1688"/>
                </a:lnTo>
                <a:lnTo>
                  <a:pt x="4702" y="1688"/>
                </a:lnTo>
                <a:lnTo>
                  <a:pt x="4702" y="1686"/>
                </a:lnTo>
                <a:lnTo>
                  <a:pt x="4700" y="1686"/>
                </a:lnTo>
                <a:lnTo>
                  <a:pt x="4700" y="1686"/>
                </a:lnTo>
                <a:lnTo>
                  <a:pt x="4700" y="1686"/>
                </a:lnTo>
                <a:lnTo>
                  <a:pt x="4698" y="1686"/>
                </a:lnTo>
                <a:lnTo>
                  <a:pt x="4696" y="1686"/>
                </a:lnTo>
                <a:lnTo>
                  <a:pt x="4696" y="1686"/>
                </a:lnTo>
                <a:lnTo>
                  <a:pt x="4693" y="1686"/>
                </a:lnTo>
                <a:lnTo>
                  <a:pt x="4691" y="1684"/>
                </a:lnTo>
                <a:lnTo>
                  <a:pt x="4691" y="1684"/>
                </a:lnTo>
                <a:lnTo>
                  <a:pt x="4689" y="1682"/>
                </a:lnTo>
                <a:lnTo>
                  <a:pt x="4687" y="1679"/>
                </a:lnTo>
                <a:lnTo>
                  <a:pt x="4685" y="1679"/>
                </a:lnTo>
                <a:lnTo>
                  <a:pt x="4681" y="1679"/>
                </a:lnTo>
                <a:lnTo>
                  <a:pt x="4679" y="1679"/>
                </a:lnTo>
                <a:lnTo>
                  <a:pt x="4679" y="1679"/>
                </a:lnTo>
                <a:lnTo>
                  <a:pt x="4673" y="1677"/>
                </a:lnTo>
                <a:lnTo>
                  <a:pt x="4668" y="1675"/>
                </a:lnTo>
                <a:lnTo>
                  <a:pt x="4664" y="1673"/>
                </a:lnTo>
                <a:lnTo>
                  <a:pt x="4664" y="1673"/>
                </a:lnTo>
                <a:lnTo>
                  <a:pt x="4664" y="1673"/>
                </a:lnTo>
                <a:lnTo>
                  <a:pt x="4662" y="1673"/>
                </a:lnTo>
                <a:lnTo>
                  <a:pt x="4660" y="1671"/>
                </a:lnTo>
                <a:lnTo>
                  <a:pt x="4654" y="1669"/>
                </a:lnTo>
                <a:lnTo>
                  <a:pt x="4652" y="1669"/>
                </a:lnTo>
                <a:lnTo>
                  <a:pt x="4647" y="1669"/>
                </a:lnTo>
                <a:lnTo>
                  <a:pt x="4647" y="1667"/>
                </a:lnTo>
                <a:lnTo>
                  <a:pt x="4645" y="1667"/>
                </a:lnTo>
                <a:lnTo>
                  <a:pt x="4645" y="1667"/>
                </a:lnTo>
                <a:lnTo>
                  <a:pt x="4641" y="1667"/>
                </a:lnTo>
                <a:lnTo>
                  <a:pt x="4639" y="1665"/>
                </a:lnTo>
                <a:lnTo>
                  <a:pt x="4639" y="1665"/>
                </a:lnTo>
                <a:lnTo>
                  <a:pt x="4639" y="1665"/>
                </a:lnTo>
                <a:lnTo>
                  <a:pt x="4635" y="1665"/>
                </a:lnTo>
                <a:lnTo>
                  <a:pt x="4633" y="1665"/>
                </a:lnTo>
                <a:lnTo>
                  <a:pt x="4629" y="1663"/>
                </a:lnTo>
                <a:lnTo>
                  <a:pt x="4624" y="1661"/>
                </a:lnTo>
                <a:lnTo>
                  <a:pt x="4624" y="1661"/>
                </a:lnTo>
                <a:lnTo>
                  <a:pt x="4622" y="1661"/>
                </a:lnTo>
                <a:lnTo>
                  <a:pt x="4620" y="1658"/>
                </a:lnTo>
                <a:lnTo>
                  <a:pt x="4618" y="1658"/>
                </a:lnTo>
                <a:lnTo>
                  <a:pt x="4618" y="1658"/>
                </a:lnTo>
                <a:lnTo>
                  <a:pt x="4616" y="1656"/>
                </a:lnTo>
                <a:lnTo>
                  <a:pt x="4608" y="1654"/>
                </a:lnTo>
                <a:lnTo>
                  <a:pt x="4608" y="1654"/>
                </a:lnTo>
                <a:lnTo>
                  <a:pt x="4605" y="1652"/>
                </a:lnTo>
                <a:lnTo>
                  <a:pt x="4603" y="1652"/>
                </a:lnTo>
                <a:lnTo>
                  <a:pt x="4601" y="1654"/>
                </a:lnTo>
                <a:lnTo>
                  <a:pt x="4597" y="1656"/>
                </a:lnTo>
                <a:lnTo>
                  <a:pt x="4595" y="1656"/>
                </a:lnTo>
                <a:lnTo>
                  <a:pt x="4595" y="1658"/>
                </a:lnTo>
                <a:lnTo>
                  <a:pt x="4595" y="1658"/>
                </a:lnTo>
                <a:lnTo>
                  <a:pt x="4595" y="1658"/>
                </a:lnTo>
                <a:lnTo>
                  <a:pt x="4595" y="1661"/>
                </a:lnTo>
                <a:lnTo>
                  <a:pt x="4593" y="1661"/>
                </a:lnTo>
                <a:lnTo>
                  <a:pt x="4591" y="1663"/>
                </a:lnTo>
                <a:lnTo>
                  <a:pt x="4587" y="1663"/>
                </a:lnTo>
                <a:lnTo>
                  <a:pt x="4585" y="1665"/>
                </a:lnTo>
                <a:lnTo>
                  <a:pt x="4582" y="1665"/>
                </a:lnTo>
                <a:lnTo>
                  <a:pt x="4582" y="1667"/>
                </a:lnTo>
                <a:lnTo>
                  <a:pt x="4582" y="1667"/>
                </a:lnTo>
                <a:lnTo>
                  <a:pt x="4582" y="1669"/>
                </a:lnTo>
                <a:lnTo>
                  <a:pt x="4578" y="1671"/>
                </a:lnTo>
                <a:lnTo>
                  <a:pt x="4578" y="1671"/>
                </a:lnTo>
                <a:lnTo>
                  <a:pt x="4576" y="1673"/>
                </a:lnTo>
                <a:lnTo>
                  <a:pt x="4576" y="1673"/>
                </a:lnTo>
                <a:lnTo>
                  <a:pt x="4572" y="1677"/>
                </a:lnTo>
                <a:lnTo>
                  <a:pt x="4572" y="1677"/>
                </a:lnTo>
                <a:lnTo>
                  <a:pt x="4570" y="1679"/>
                </a:lnTo>
                <a:lnTo>
                  <a:pt x="4570" y="1679"/>
                </a:lnTo>
                <a:lnTo>
                  <a:pt x="4568" y="1679"/>
                </a:lnTo>
                <a:lnTo>
                  <a:pt x="4566" y="1679"/>
                </a:lnTo>
                <a:lnTo>
                  <a:pt x="4564" y="1679"/>
                </a:lnTo>
                <a:lnTo>
                  <a:pt x="4561" y="1677"/>
                </a:lnTo>
                <a:lnTo>
                  <a:pt x="4561" y="1677"/>
                </a:lnTo>
                <a:lnTo>
                  <a:pt x="4561" y="1675"/>
                </a:lnTo>
                <a:lnTo>
                  <a:pt x="4561" y="1673"/>
                </a:lnTo>
                <a:lnTo>
                  <a:pt x="4561" y="1673"/>
                </a:lnTo>
                <a:lnTo>
                  <a:pt x="4559" y="1673"/>
                </a:lnTo>
                <a:lnTo>
                  <a:pt x="4559" y="1673"/>
                </a:lnTo>
                <a:lnTo>
                  <a:pt x="4559" y="1669"/>
                </a:lnTo>
                <a:lnTo>
                  <a:pt x="4557" y="1669"/>
                </a:lnTo>
                <a:lnTo>
                  <a:pt x="4557" y="1667"/>
                </a:lnTo>
                <a:lnTo>
                  <a:pt x="4557" y="1667"/>
                </a:lnTo>
                <a:lnTo>
                  <a:pt x="4557" y="1667"/>
                </a:lnTo>
                <a:lnTo>
                  <a:pt x="4555" y="1669"/>
                </a:lnTo>
                <a:lnTo>
                  <a:pt x="4555" y="1671"/>
                </a:lnTo>
                <a:lnTo>
                  <a:pt x="4555" y="1671"/>
                </a:lnTo>
                <a:lnTo>
                  <a:pt x="4555" y="1669"/>
                </a:lnTo>
                <a:lnTo>
                  <a:pt x="4551" y="1665"/>
                </a:lnTo>
                <a:lnTo>
                  <a:pt x="4551" y="1663"/>
                </a:lnTo>
                <a:lnTo>
                  <a:pt x="4551" y="1661"/>
                </a:lnTo>
                <a:lnTo>
                  <a:pt x="4551" y="1658"/>
                </a:lnTo>
                <a:lnTo>
                  <a:pt x="4551" y="1658"/>
                </a:lnTo>
                <a:lnTo>
                  <a:pt x="4551" y="1656"/>
                </a:lnTo>
                <a:lnTo>
                  <a:pt x="4551" y="1654"/>
                </a:lnTo>
                <a:lnTo>
                  <a:pt x="4553" y="1652"/>
                </a:lnTo>
                <a:lnTo>
                  <a:pt x="4553" y="1652"/>
                </a:lnTo>
                <a:lnTo>
                  <a:pt x="4553" y="1650"/>
                </a:lnTo>
                <a:lnTo>
                  <a:pt x="4553" y="1650"/>
                </a:lnTo>
                <a:lnTo>
                  <a:pt x="4551" y="1648"/>
                </a:lnTo>
                <a:lnTo>
                  <a:pt x="4551" y="1648"/>
                </a:lnTo>
                <a:lnTo>
                  <a:pt x="4551" y="1646"/>
                </a:lnTo>
                <a:lnTo>
                  <a:pt x="4551" y="1644"/>
                </a:lnTo>
                <a:lnTo>
                  <a:pt x="4551" y="1644"/>
                </a:lnTo>
                <a:lnTo>
                  <a:pt x="4549" y="1642"/>
                </a:lnTo>
                <a:lnTo>
                  <a:pt x="4549" y="1642"/>
                </a:lnTo>
                <a:lnTo>
                  <a:pt x="4547" y="1642"/>
                </a:lnTo>
                <a:lnTo>
                  <a:pt x="4545" y="1642"/>
                </a:lnTo>
                <a:lnTo>
                  <a:pt x="4541" y="1642"/>
                </a:lnTo>
                <a:lnTo>
                  <a:pt x="4538" y="1640"/>
                </a:lnTo>
                <a:lnTo>
                  <a:pt x="4536" y="1638"/>
                </a:lnTo>
                <a:lnTo>
                  <a:pt x="4532" y="1638"/>
                </a:lnTo>
                <a:lnTo>
                  <a:pt x="4530" y="1635"/>
                </a:lnTo>
                <a:lnTo>
                  <a:pt x="4528" y="1635"/>
                </a:lnTo>
                <a:lnTo>
                  <a:pt x="4526" y="1635"/>
                </a:lnTo>
                <a:lnTo>
                  <a:pt x="4522" y="1638"/>
                </a:lnTo>
                <a:lnTo>
                  <a:pt x="4522" y="1638"/>
                </a:lnTo>
                <a:lnTo>
                  <a:pt x="4522" y="1640"/>
                </a:lnTo>
                <a:lnTo>
                  <a:pt x="4520" y="1640"/>
                </a:lnTo>
                <a:lnTo>
                  <a:pt x="4517" y="1640"/>
                </a:lnTo>
                <a:lnTo>
                  <a:pt x="4517" y="1642"/>
                </a:lnTo>
                <a:lnTo>
                  <a:pt x="4511" y="1642"/>
                </a:lnTo>
                <a:lnTo>
                  <a:pt x="4509" y="1644"/>
                </a:lnTo>
                <a:lnTo>
                  <a:pt x="4509" y="1644"/>
                </a:lnTo>
                <a:lnTo>
                  <a:pt x="4509" y="1644"/>
                </a:lnTo>
                <a:lnTo>
                  <a:pt x="4509" y="1644"/>
                </a:lnTo>
                <a:lnTo>
                  <a:pt x="4509" y="1646"/>
                </a:lnTo>
                <a:lnTo>
                  <a:pt x="4509" y="1648"/>
                </a:lnTo>
                <a:lnTo>
                  <a:pt x="4507" y="1648"/>
                </a:lnTo>
                <a:lnTo>
                  <a:pt x="4507" y="1650"/>
                </a:lnTo>
                <a:lnTo>
                  <a:pt x="4507" y="1650"/>
                </a:lnTo>
                <a:lnTo>
                  <a:pt x="4505" y="1650"/>
                </a:lnTo>
                <a:lnTo>
                  <a:pt x="4505" y="1652"/>
                </a:lnTo>
                <a:lnTo>
                  <a:pt x="4507" y="1652"/>
                </a:lnTo>
                <a:lnTo>
                  <a:pt x="4507" y="1652"/>
                </a:lnTo>
                <a:lnTo>
                  <a:pt x="4509" y="1652"/>
                </a:lnTo>
                <a:lnTo>
                  <a:pt x="4509" y="1652"/>
                </a:lnTo>
                <a:lnTo>
                  <a:pt x="4509" y="1652"/>
                </a:lnTo>
                <a:lnTo>
                  <a:pt x="4515" y="1654"/>
                </a:lnTo>
                <a:lnTo>
                  <a:pt x="4517" y="1654"/>
                </a:lnTo>
                <a:lnTo>
                  <a:pt x="4520" y="1654"/>
                </a:lnTo>
                <a:lnTo>
                  <a:pt x="4520" y="1656"/>
                </a:lnTo>
                <a:lnTo>
                  <a:pt x="4520" y="1658"/>
                </a:lnTo>
                <a:lnTo>
                  <a:pt x="4520" y="1661"/>
                </a:lnTo>
                <a:lnTo>
                  <a:pt x="4522" y="1661"/>
                </a:lnTo>
                <a:lnTo>
                  <a:pt x="4522" y="1661"/>
                </a:lnTo>
                <a:lnTo>
                  <a:pt x="4524" y="1663"/>
                </a:lnTo>
                <a:lnTo>
                  <a:pt x="4524" y="1663"/>
                </a:lnTo>
                <a:lnTo>
                  <a:pt x="4526" y="1663"/>
                </a:lnTo>
                <a:lnTo>
                  <a:pt x="4528" y="1663"/>
                </a:lnTo>
                <a:lnTo>
                  <a:pt x="4530" y="1663"/>
                </a:lnTo>
                <a:lnTo>
                  <a:pt x="4532" y="1665"/>
                </a:lnTo>
                <a:lnTo>
                  <a:pt x="4534" y="1665"/>
                </a:lnTo>
                <a:lnTo>
                  <a:pt x="4538" y="1663"/>
                </a:lnTo>
                <a:lnTo>
                  <a:pt x="4541" y="1663"/>
                </a:lnTo>
                <a:lnTo>
                  <a:pt x="4541" y="1663"/>
                </a:lnTo>
                <a:lnTo>
                  <a:pt x="4545" y="1663"/>
                </a:lnTo>
                <a:lnTo>
                  <a:pt x="4547" y="1661"/>
                </a:lnTo>
                <a:lnTo>
                  <a:pt x="4547" y="1663"/>
                </a:lnTo>
                <a:lnTo>
                  <a:pt x="4547" y="1663"/>
                </a:lnTo>
                <a:lnTo>
                  <a:pt x="4547" y="1663"/>
                </a:lnTo>
                <a:lnTo>
                  <a:pt x="4547" y="1665"/>
                </a:lnTo>
                <a:lnTo>
                  <a:pt x="4547" y="1665"/>
                </a:lnTo>
                <a:lnTo>
                  <a:pt x="4547" y="1665"/>
                </a:lnTo>
                <a:lnTo>
                  <a:pt x="4547" y="1667"/>
                </a:lnTo>
                <a:lnTo>
                  <a:pt x="4547" y="1667"/>
                </a:lnTo>
                <a:lnTo>
                  <a:pt x="4545" y="1667"/>
                </a:lnTo>
                <a:lnTo>
                  <a:pt x="4545" y="1667"/>
                </a:lnTo>
                <a:lnTo>
                  <a:pt x="4545" y="1669"/>
                </a:lnTo>
                <a:lnTo>
                  <a:pt x="4545" y="1669"/>
                </a:lnTo>
                <a:lnTo>
                  <a:pt x="4543" y="1667"/>
                </a:lnTo>
                <a:lnTo>
                  <a:pt x="4543" y="1667"/>
                </a:lnTo>
                <a:lnTo>
                  <a:pt x="4541" y="1667"/>
                </a:lnTo>
                <a:lnTo>
                  <a:pt x="4538" y="1667"/>
                </a:lnTo>
                <a:lnTo>
                  <a:pt x="4536" y="1667"/>
                </a:lnTo>
                <a:lnTo>
                  <a:pt x="4536" y="1667"/>
                </a:lnTo>
                <a:lnTo>
                  <a:pt x="4534" y="1667"/>
                </a:lnTo>
                <a:lnTo>
                  <a:pt x="4532" y="1669"/>
                </a:lnTo>
                <a:lnTo>
                  <a:pt x="4530" y="1671"/>
                </a:lnTo>
                <a:lnTo>
                  <a:pt x="4530" y="1671"/>
                </a:lnTo>
                <a:lnTo>
                  <a:pt x="4528" y="1671"/>
                </a:lnTo>
                <a:lnTo>
                  <a:pt x="4524" y="1669"/>
                </a:lnTo>
                <a:lnTo>
                  <a:pt x="4524" y="1669"/>
                </a:lnTo>
                <a:lnTo>
                  <a:pt x="4522" y="1671"/>
                </a:lnTo>
                <a:lnTo>
                  <a:pt x="4520" y="1671"/>
                </a:lnTo>
                <a:lnTo>
                  <a:pt x="4520" y="1673"/>
                </a:lnTo>
                <a:lnTo>
                  <a:pt x="4522" y="1673"/>
                </a:lnTo>
                <a:lnTo>
                  <a:pt x="4522" y="1673"/>
                </a:lnTo>
                <a:lnTo>
                  <a:pt x="4524" y="1673"/>
                </a:lnTo>
                <a:lnTo>
                  <a:pt x="4526" y="1673"/>
                </a:lnTo>
                <a:lnTo>
                  <a:pt x="4528" y="1675"/>
                </a:lnTo>
                <a:lnTo>
                  <a:pt x="4530" y="1679"/>
                </a:lnTo>
                <a:lnTo>
                  <a:pt x="4532" y="1679"/>
                </a:lnTo>
                <a:lnTo>
                  <a:pt x="4532" y="1682"/>
                </a:lnTo>
                <a:lnTo>
                  <a:pt x="4530" y="1684"/>
                </a:lnTo>
                <a:lnTo>
                  <a:pt x="4532" y="1686"/>
                </a:lnTo>
                <a:lnTo>
                  <a:pt x="4532" y="1688"/>
                </a:lnTo>
                <a:lnTo>
                  <a:pt x="4532" y="1688"/>
                </a:lnTo>
                <a:lnTo>
                  <a:pt x="4534" y="1690"/>
                </a:lnTo>
                <a:lnTo>
                  <a:pt x="4534" y="1690"/>
                </a:lnTo>
                <a:lnTo>
                  <a:pt x="4536" y="1690"/>
                </a:lnTo>
                <a:lnTo>
                  <a:pt x="4536" y="1690"/>
                </a:lnTo>
                <a:lnTo>
                  <a:pt x="4538" y="1690"/>
                </a:lnTo>
                <a:lnTo>
                  <a:pt x="4541" y="1688"/>
                </a:lnTo>
                <a:lnTo>
                  <a:pt x="4541" y="1686"/>
                </a:lnTo>
                <a:lnTo>
                  <a:pt x="4541" y="1686"/>
                </a:lnTo>
                <a:lnTo>
                  <a:pt x="4541" y="1686"/>
                </a:lnTo>
                <a:lnTo>
                  <a:pt x="4543" y="1684"/>
                </a:lnTo>
                <a:lnTo>
                  <a:pt x="4543" y="1682"/>
                </a:lnTo>
                <a:lnTo>
                  <a:pt x="4543" y="1679"/>
                </a:lnTo>
                <a:lnTo>
                  <a:pt x="4543" y="1679"/>
                </a:lnTo>
                <a:lnTo>
                  <a:pt x="4545" y="1679"/>
                </a:lnTo>
                <a:lnTo>
                  <a:pt x="4545" y="1677"/>
                </a:lnTo>
                <a:lnTo>
                  <a:pt x="4545" y="1675"/>
                </a:lnTo>
                <a:lnTo>
                  <a:pt x="4545" y="1675"/>
                </a:lnTo>
                <a:lnTo>
                  <a:pt x="4545" y="1675"/>
                </a:lnTo>
                <a:lnTo>
                  <a:pt x="4547" y="1675"/>
                </a:lnTo>
                <a:lnTo>
                  <a:pt x="4547" y="1677"/>
                </a:lnTo>
                <a:lnTo>
                  <a:pt x="4545" y="1677"/>
                </a:lnTo>
                <a:lnTo>
                  <a:pt x="4545" y="1679"/>
                </a:lnTo>
                <a:lnTo>
                  <a:pt x="4545" y="1682"/>
                </a:lnTo>
                <a:lnTo>
                  <a:pt x="4545" y="1682"/>
                </a:lnTo>
                <a:lnTo>
                  <a:pt x="4547" y="1684"/>
                </a:lnTo>
                <a:lnTo>
                  <a:pt x="4547" y="1684"/>
                </a:lnTo>
                <a:lnTo>
                  <a:pt x="4547" y="1684"/>
                </a:lnTo>
                <a:lnTo>
                  <a:pt x="4549" y="1686"/>
                </a:lnTo>
                <a:lnTo>
                  <a:pt x="4549" y="1686"/>
                </a:lnTo>
                <a:lnTo>
                  <a:pt x="4549" y="1686"/>
                </a:lnTo>
                <a:lnTo>
                  <a:pt x="4551" y="1686"/>
                </a:lnTo>
                <a:lnTo>
                  <a:pt x="4551" y="1686"/>
                </a:lnTo>
                <a:lnTo>
                  <a:pt x="4551" y="1686"/>
                </a:lnTo>
                <a:lnTo>
                  <a:pt x="4551" y="1688"/>
                </a:lnTo>
                <a:lnTo>
                  <a:pt x="4553" y="1688"/>
                </a:lnTo>
                <a:lnTo>
                  <a:pt x="4555" y="1688"/>
                </a:lnTo>
                <a:lnTo>
                  <a:pt x="4555" y="1688"/>
                </a:lnTo>
                <a:lnTo>
                  <a:pt x="4557" y="1688"/>
                </a:lnTo>
                <a:lnTo>
                  <a:pt x="4557" y="1688"/>
                </a:lnTo>
                <a:lnTo>
                  <a:pt x="4559" y="1688"/>
                </a:lnTo>
                <a:lnTo>
                  <a:pt x="4559" y="1688"/>
                </a:lnTo>
                <a:lnTo>
                  <a:pt x="4561" y="1688"/>
                </a:lnTo>
                <a:lnTo>
                  <a:pt x="4559" y="1688"/>
                </a:lnTo>
                <a:lnTo>
                  <a:pt x="4559" y="1688"/>
                </a:lnTo>
                <a:lnTo>
                  <a:pt x="4559" y="1690"/>
                </a:lnTo>
                <a:lnTo>
                  <a:pt x="4559" y="1692"/>
                </a:lnTo>
                <a:lnTo>
                  <a:pt x="4566" y="1694"/>
                </a:lnTo>
                <a:lnTo>
                  <a:pt x="4568" y="1694"/>
                </a:lnTo>
                <a:lnTo>
                  <a:pt x="4568" y="1694"/>
                </a:lnTo>
                <a:lnTo>
                  <a:pt x="4570" y="1694"/>
                </a:lnTo>
                <a:lnTo>
                  <a:pt x="4574" y="1696"/>
                </a:lnTo>
                <a:lnTo>
                  <a:pt x="4578" y="1696"/>
                </a:lnTo>
                <a:lnTo>
                  <a:pt x="4580" y="1696"/>
                </a:lnTo>
                <a:lnTo>
                  <a:pt x="4580" y="1698"/>
                </a:lnTo>
                <a:lnTo>
                  <a:pt x="4585" y="1698"/>
                </a:lnTo>
                <a:lnTo>
                  <a:pt x="4587" y="1700"/>
                </a:lnTo>
                <a:lnTo>
                  <a:pt x="4591" y="1700"/>
                </a:lnTo>
                <a:lnTo>
                  <a:pt x="4591" y="1702"/>
                </a:lnTo>
                <a:lnTo>
                  <a:pt x="4593" y="1702"/>
                </a:lnTo>
                <a:lnTo>
                  <a:pt x="4593" y="1702"/>
                </a:lnTo>
                <a:lnTo>
                  <a:pt x="4593" y="1702"/>
                </a:lnTo>
                <a:lnTo>
                  <a:pt x="4595" y="1702"/>
                </a:lnTo>
                <a:lnTo>
                  <a:pt x="4595" y="1702"/>
                </a:lnTo>
                <a:lnTo>
                  <a:pt x="4595" y="1702"/>
                </a:lnTo>
                <a:lnTo>
                  <a:pt x="4597" y="1702"/>
                </a:lnTo>
                <a:lnTo>
                  <a:pt x="4597" y="1702"/>
                </a:lnTo>
                <a:lnTo>
                  <a:pt x="4603" y="1707"/>
                </a:lnTo>
                <a:lnTo>
                  <a:pt x="4603" y="1707"/>
                </a:lnTo>
                <a:lnTo>
                  <a:pt x="4605" y="1709"/>
                </a:lnTo>
                <a:lnTo>
                  <a:pt x="4605" y="1709"/>
                </a:lnTo>
                <a:lnTo>
                  <a:pt x="4605" y="1709"/>
                </a:lnTo>
                <a:lnTo>
                  <a:pt x="4608" y="1709"/>
                </a:lnTo>
                <a:lnTo>
                  <a:pt x="4608" y="1709"/>
                </a:lnTo>
                <a:lnTo>
                  <a:pt x="4608" y="1711"/>
                </a:lnTo>
                <a:lnTo>
                  <a:pt x="4608" y="1713"/>
                </a:lnTo>
                <a:lnTo>
                  <a:pt x="4608" y="1713"/>
                </a:lnTo>
                <a:lnTo>
                  <a:pt x="4608" y="1713"/>
                </a:lnTo>
                <a:lnTo>
                  <a:pt x="4610" y="1713"/>
                </a:lnTo>
                <a:lnTo>
                  <a:pt x="4610" y="1713"/>
                </a:lnTo>
                <a:lnTo>
                  <a:pt x="4610" y="1713"/>
                </a:lnTo>
                <a:lnTo>
                  <a:pt x="4612" y="1713"/>
                </a:lnTo>
                <a:lnTo>
                  <a:pt x="4610" y="1713"/>
                </a:lnTo>
                <a:lnTo>
                  <a:pt x="4610" y="1715"/>
                </a:lnTo>
                <a:lnTo>
                  <a:pt x="4612" y="1715"/>
                </a:lnTo>
                <a:lnTo>
                  <a:pt x="4612" y="1715"/>
                </a:lnTo>
                <a:lnTo>
                  <a:pt x="4612" y="1715"/>
                </a:lnTo>
                <a:lnTo>
                  <a:pt x="4612" y="1717"/>
                </a:lnTo>
                <a:lnTo>
                  <a:pt x="4612" y="1719"/>
                </a:lnTo>
                <a:lnTo>
                  <a:pt x="4614" y="1721"/>
                </a:lnTo>
                <a:lnTo>
                  <a:pt x="4614" y="1723"/>
                </a:lnTo>
                <a:lnTo>
                  <a:pt x="4616" y="1726"/>
                </a:lnTo>
                <a:lnTo>
                  <a:pt x="4618" y="1726"/>
                </a:lnTo>
                <a:lnTo>
                  <a:pt x="4618" y="1728"/>
                </a:lnTo>
                <a:lnTo>
                  <a:pt x="4618" y="1730"/>
                </a:lnTo>
                <a:lnTo>
                  <a:pt x="4620" y="1730"/>
                </a:lnTo>
                <a:lnTo>
                  <a:pt x="4616" y="1730"/>
                </a:lnTo>
                <a:lnTo>
                  <a:pt x="4616" y="1730"/>
                </a:lnTo>
                <a:lnTo>
                  <a:pt x="4616" y="1732"/>
                </a:lnTo>
                <a:lnTo>
                  <a:pt x="4618" y="1732"/>
                </a:lnTo>
                <a:lnTo>
                  <a:pt x="4620" y="1734"/>
                </a:lnTo>
                <a:lnTo>
                  <a:pt x="4622" y="1734"/>
                </a:lnTo>
                <a:lnTo>
                  <a:pt x="4622" y="1734"/>
                </a:lnTo>
                <a:lnTo>
                  <a:pt x="4624" y="1734"/>
                </a:lnTo>
                <a:lnTo>
                  <a:pt x="4622" y="1736"/>
                </a:lnTo>
                <a:lnTo>
                  <a:pt x="4622" y="1736"/>
                </a:lnTo>
                <a:lnTo>
                  <a:pt x="4620" y="1734"/>
                </a:lnTo>
                <a:lnTo>
                  <a:pt x="4620" y="1734"/>
                </a:lnTo>
                <a:lnTo>
                  <a:pt x="4618" y="1734"/>
                </a:lnTo>
                <a:lnTo>
                  <a:pt x="4618" y="1736"/>
                </a:lnTo>
                <a:lnTo>
                  <a:pt x="4618" y="1736"/>
                </a:lnTo>
                <a:lnTo>
                  <a:pt x="4620" y="1736"/>
                </a:lnTo>
                <a:lnTo>
                  <a:pt x="4620" y="1738"/>
                </a:lnTo>
                <a:lnTo>
                  <a:pt x="4620" y="1738"/>
                </a:lnTo>
                <a:lnTo>
                  <a:pt x="4620" y="1738"/>
                </a:lnTo>
                <a:lnTo>
                  <a:pt x="4622" y="1740"/>
                </a:lnTo>
                <a:lnTo>
                  <a:pt x="4622" y="1740"/>
                </a:lnTo>
                <a:lnTo>
                  <a:pt x="4622" y="1740"/>
                </a:lnTo>
                <a:lnTo>
                  <a:pt x="4622" y="1742"/>
                </a:lnTo>
                <a:lnTo>
                  <a:pt x="4622" y="1744"/>
                </a:lnTo>
                <a:lnTo>
                  <a:pt x="4620" y="1744"/>
                </a:lnTo>
                <a:lnTo>
                  <a:pt x="4620" y="1747"/>
                </a:lnTo>
                <a:lnTo>
                  <a:pt x="4620" y="1747"/>
                </a:lnTo>
                <a:lnTo>
                  <a:pt x="4620" y="1749"/>
                </a:lnTo>
                <a:lnTo>
                  <a:pt x="4620" y="1749"/>
                </a:lnTo>
                <a:lnTo>
                  <a:pt x="4620" y="1749"/>
                </a:lnTo>
                <a:lnTo>
                  <a:pt x="4620" y="1751"/>
                </a:lnTo>
                <a:lnTo>
                  <a:pt x="4622" y="1749"/>
                </a:lnTo>
                <a:lnTo>
                  <a:pt x="4624" y="1747"/>
                </a:lnTo>
                <a:lnTo>
                  <a:pt x="4624" y="1747"/>
                </a:lnTo>
                <a:lnTo>
                  <a:pt x="4624" y="1747"/>
                </a:lnTo>
                <a:lnTo>
                  <a:pt x="4626" y="1749"/>
                </a:lnTo>
                <a:lnTo>
                  <a:pt x="4626" y="1749"/>
                </a:lnTo>
                <a:lnTo>
                  <a:pt x="4626" y="1749"/>
                </a:lnTo>
                <a:lnTo>
                  <a:pt x="4629" y="1749"/>
                </a:lnTo>
                <a:lnTo>
                  <a:pt x="4631" y="1749"/>
                </a:lnTo>
                <a:lnTo>
                  <a:pt x="4633" y="1749"/>
                </a:lnTo>
                <a:lnTo>
                  <a:pt x="4635" y="1749"/>
                </a:lnTo>
                <a:lnTo>
                  <a:pt x="4637" y="1747"/>
                </a:lnTo>
                <a:lnTo>
                  <a:pt x="4637" y="1744"/>
                </a:lnTo>
                <a:lnTo>
                  <a:pt x="4637" y="1747"/>
                </a:lnTo>
                <a:lnTo>
                  <a:pt x="4635" y="1749"/>
                </a:lnTo>
                <a:lnTo>
                  <a:pt x="4635" y="1749"/>
                </a:lnTo>
                <a:lnTo>
                  <a:pt x="4637" y="1749"/>
                </a:lnTo>
                <a:lnTo>
                  <a:pt x="4637" y="1751"/>
                </a:lnTo>
                <a:lnTo>
                  <a:pt x="4643" y="1755"/>
                </a:lnTo>
                <a:lnTo>
                  <a:pt x="4645" y="1757"/>
                </a:lnTo>
                <a:lnTo>
                  <a:pt x="4645" y="1759"/>
                </a:lnTo>
                <a:lnTo>
                  <a:pt x="4647" y="1761"/>
                </a:lnTo>
                <a:lnTo>
                  <a:pt x="4649" y="1761"/>
                </a:lnTo>
                <a:lnTo>
                  <a:pt x="4652" y="1763"/>
                </a:lnTo>
                <a:lnTo>
                  <a:pt x="4654" y="1763"/>
                </a:lnTo>
                <a:lnTo>
                  <a:pt x="4654" y="1763"/>
                </a:lnTo>
                <a:lnTo>
                  <a:pt x="4656" y="1763"/>
                </a:lnTo>
                <a:lnTo>
                  <a:pt x="4658" y="1763"/>
                </a:lnTo>
                <a:lnTo>
                  <a:pt x="4660" y="1763"/>
                </a:lnTo>
                <a:lnTo>
                  <a:pt x="4660" y="1763"/>
                </a:lnTo>
                <a:lnTo>
                  <a:pt x="4664" y="1763"/>
                </a:lnTo>
                <a:lnTo>
                  <a:pt x="4668" y="1763"/>
                </a:lnTo>
                <a:lnTo>
                  <a:pt x="4668" y="1763"/>
                </a:lnTo>
                <a:lnTo>
                  <a:pt x="4670" y="1763"/>
                </a:lnTo>
                <a:lnTo>
                  <a:pt x="4670" y="1763"/>
                </a:lnTo>
                <a:lnTo>
                  <a:pt x="4673" y="1765"/>
                </a:lnTo>
                <a:lnTo>
                  <a:pt x="4675" y="1765"/>
                </a:lnTo>
                <a:lnTo>
                  <a:pt x="4677" y="1763"/>
                </a:lnTo>
                <a:lnTo>
                  <a:pt x="4681" y="1761"/>
                </a:lnTo>
                <a:lnTo>
                  <a:pt x="4683" y="1761"/>
                </a:lnTo>
                <a:lnTo>
                  <a:pt x="4685" y="1759"/>
                </a:lnTo>
                <a:lnTo>
                  <a:pt x="4685" y="1759"/>
                </a:lnTo>
                <a:lnTo>
                  <a:pt x="4685" y="1757"/>
                </a:lnTo>
                <a:lnTo>
                  <a:pt x="4685" y="1757"/>
                </a:lnTo>
                <a:lnTo>
                  <a:pt x="4683" y="1755"/>
                </a:lnTo>
                <a:lnTo>
                  <a:pt x="4683" y="1755"/>
                </a:lnTo>
                <a:lnTo>
                  <a:pt x="4681" y="1753"/>
                </a:lnTo>
                <a:lnTo>
                  <a:pt x="4681" y="1753"/>
                </a:lnTo>
                <a:lnTo>
                  <a:pt x="4679" y="1753"/>
                </a:lnTo>
                <a:lnTo>
                  <a:pt x="4677" y="1751"/>
                </a:lnTo>
                <a:lnTo>
                  <a:pt x="4673" y="1751"/>
                </a:lnTo>
                <a:lnTo>
                  <a:pt x="4673" y="1751"/>
                </a:lnTo>
                <a:lnTo>
                  <a:pt x="4670" y="1751"/>
                </a:lnTo>
                <a:lnTo>
                  <a:pt x="4670" y="1751"/>
                </a:lnTo>
                <a:lnTo>
                  <a:pt x="4670" y="1749"/>
                </a:lnTo>
                <a:lnTo>
                  <a:pt x="4668" y="1749"/>
                </a:lnTo>
                <a:lnTo>
                  <a:pt x="4668" y="1749"/>
                </a:lnTo>
                <a:lnTo>
                  <a:pt x="4670" y="1749"/>
                </a:lnTo>
                <a:lnTo>
                  <a:pt x="4670" y="1749"/>
                </a:lnTo>
                <a:lnTo>
                  <a:pt x="4670" y="1751"/>
                </a:lnTo>
                <a:lnTo>
                  <a:pt x="4670" y="1751"/>
                </a:lnTo>
                <a:lnTo>
                  <a:pt x="4673" y="1751"/>
                </a:lnTo>
                <a:lnTo>
                  <a:pt x="4675" y="1751"/>
                </a:lnTo>
                <a:lnTo>
                  <a:pt x="4675" y="1751"/>
                </a:lnTo>
                <a:lnTo>
                  <a:pt x="4677" y="1751"/>
                </a:lnTo>
                <a:lnTo>
                  <a:pt x="4679" y="1751"/>
                </a:lnTo>
                <a:lnTo>
                  <a:pt x="4681" y="1751"/>
                </a:lnTo>
                <a:lnTo>
                  <a:pt x="4683" y="1751"/>
                </a:lnTo>
                <a:lnTo>
                  <a:pt x="4685" y="1751"/>
                </a:lnTo>
                <a:lnTo>
                  <a:pt x="4689" y="1749"/>
                </a:lnTo>
                <a:lnTo>
                  <a:pt x="4687" y="1749"/>
                </a:lnTo>
                <a:lnTo>
                  <a:pt x="4687" y="1747"/>
                </a:lnTo>
                <a:lnTo>
                  <a:pt x="4687" y="1747"/>
                </a:lnTo>
                <a:lnTo>
                  <a:pt x="4687" y="1747"/>
                </a:lnTo>
                <a:lnTo>
                  <a:pt x="4689" y="1747"/>
                </a:lnTo>
                <a:lnTo>
                  <a:pt x="4691" y="1747"/>
                </a:lnTo>
                <a:lnTo>
                  <a:pt x="4691" y="1747"/>
                </a:lnTo>
                <a:lnTo>
                  <a:pt x="4691" y="1747"/>
                </a:lnTo>
                <a:lnTo>
                  <a:pt x="4691" y="1744"/>
                </a:lnTo>
                <a:lnTo>
                  <a:pt x="4691" y="1747"/>
                </a:lnTo>
                <a:lnTo>
                  <a:pt x="4693" y="1744"/>
                </a:lnTo>
                <a:lnTo>
                  <a:pt x="4689" y="1740"/>
                </a:lnTo>
                <a:lnTo>
                  <a:pt x="4689" y="1738"/>
                </a:lnTo>
                <a:lnTo>
                  <a:pt x="4689" y="1738"/>
                </a:lnTo>
                <a:lnTo>
                  <a:pt x="4691" y="1740"/>
                </a:lnTo>
                <a:lnTo>
                  <a:pt x="4691" y="1740"/>
                </a:lnTo>
                <a:lnTo>
                  <a:pt x="4691" y="1742"/>
                </a:lnTo>
                <a:lnTo>
                  <a:pt x="4693" y="1742"/>
                </a:lnTo>
                <a:lnTo>
                  <a:pt x="4696" y="1742"/>
                </a:lnTo>
                <a:lnTo>
                  <a:pt x="4698" y="1742"/>
                </a:lnTo>
                <a:lnTo>
                  <a:pt x="4698" y="1742"/>
                </a:lnTo>
                <a:lnTo>
                  <a:pt x="4698" y="1742"/>
                </a:lnTo>
                <a:lnTo>
                  <a:pt x="4700" y="1742"/>
                </a:lnTo>
                <a:lnTo>
                  <a:pt x="4700" y="1742"/>
                </a:lnTo>
                <a:lnTo>
                  <a:pt x="4700" y="1742"/>
                </a:lnTo>
                <a:lnTo>
                  <a:pt x="4700" y="1740"/>
                </a:lnTo>
                <a:lnTo>
                  <a:pt x="4702" y="1740"/>
                </a:lnTo>
                <a:lnTo>
                  <a:pt x="4702" y="1740"/>
                </a:lnTo>
                <a:lnTo>
                  <a:pt x="4704" y="1740"/>
                </a:lnTo>
                <a:lnTo>
                  <a:pt x="4706" y="1740"/>
                </a:lnTo>
                <a:lnTo>
                  <a:pt x="4706" y="1740"/>
                </a:lnTo>
                <a:lnTo>
                  <a:pt x="4706" y="1742"/>
                </a:lnTo>
                <a:lnTo>
                  <a:pt x="4708" y="1742"/>
                </a:lnTo>
                <a:lnTo>
                  <a:pt x="4708" y="1742"/>
                </a:lnTo>
                <a:lnTo>
                  <a:pt x="4710" y="1744"/>
                </a:lnTo>
                <a:lnTo>
                  <a:pt x="4710" y="1744"/>
                </a:lnTo>
                <a:lnTo>
                  <a:pt x="4712" y="1744"/>
                </a:lnTo>
                <a:lnTo>
                  <a:pt x="4714" y="1744"/>
                </a:lnTo>
                <a:lnTo>
                  <a:pt x="4717" y="1744"/>
                </a:lnTo>
                <a:lnTo>
                  <a:pt x="4719" y="1747"/>
                </a:lnTo>
                <a:lnTo>
                  <a:pt x="4719" y="1747"/>
                </a:lnTo>
                <a:lnTo>
                  <a:pt x="4721" y="1747"/>
                </a:lnTo>
                <a:lnTo>
                  <a:pt x="4723" y="1747"/>
                </a:lnTo>
                <a:lnTo>
                  <a:pt x="4725" y="1749"/>
                </a:lnTo>
                <a:lnTo>
                  <a:pt x="4725" y="1749"/>
                </a:lnTo>
                <a:lnTo>
                  <a:pt x="4725" y="1749"/>
                </a:lnTo>
                <a:lnTo>
                  <a:pt x="4725" y="1751"/>
                </a:lnTo>
                <a:lnTo>
                  <a:pt x="4727" y="1751"/>
                </a:lnTo>
                <a:lnTo>
                  <a:pt x="4727" y="1753"/>
                </a:lnTo>
                <a:lnTo>
                  <a:pt x="4729" y="1755"/>
                </a:lnTo>
                <a:lnTo>
                  <a:pt x="4731" y="1757"/>
                </a:lnTo>
                <a:lnTo>
                  <a:pt x="4731" y="1759"/>
                </a:lnTo>
                <a:lnTo>
                  <a:pt x="4733" y="1761"/>
                </a:lnTo>
                <a:lnTo>
                  <a:pt x="4735" y="1761"/>
                </a:lnTo>
                <a:lnTo>
                  <a:pt x="4735" y="1761"/>
                </a:lnTo>
                <a:lnTo>
                  <a:pt x="4737" y="1761"/>
                </a:lnTo>
                <a:lnTo>
                  <a:pt x="4735" y="1763"/>
                </a:lnTo>
                <a:lnTo>
                  <a:pt x="4735" y="1763"/>
                </a:lnTo>
                <a:lnTo>
                  <a:pt x="4737" y="1765"/>
                </a:lnTo>
                <a:lnTo>
                  <a:pt x="4737" y="1767"/>
                </a:lnTo>
                <a:lnTo>
                  <a:pt x="4742" y="1770"/>
                </a:lnTo>
                <a:lnTo>
                  <a:pt x="4744" y="1770"/>
                </a:lnTo>
                <a:lnTo>
                  <a:pt x="4744" y="1772"/>
                </a:lnTo>
                <a:lnTo>
                  <a:pt x="4746" y="1774"/>
                </a:lnTo>
                <a:lnTo>
                  <a:pt x="4746" y="1774"/>
                </a:lnTo>
                <a:lnTo>
                  <a:pt x="4748" y="1776"/>
                </a:lnTo>
                <a:lnTo>
                  <a:pt x="4748" y="1776"/>
                </a:lnTo>
                <a:lnTo>
                  <a:pt x="4750" y="1776"/>
                </a:lnTo>
                <a:lnTo>
                  <a:pt x="4752" y="1778"/>
                </a:lnTo>
                <a:lnTo>
                  <a:pt x="4754" y="1778"/>
                </a:lnTo>
                <a:lnTo>
                  <a:pt x="4754" y="1776"/>
                </a:lnTo>
                <a:lnTo>
                  <a:pt x="4756" y="1778"/>
                </a:lnTo>
                <a:lnTo>
                  <a:pt x="4756" y="1778"/>
                </a:lnTo>
                <a:lnTo>
                  <a:pt x="4758" y="1778"/>
                </a:lnTo>
                <a:lnTo>
                  <a:pt x="4761" y="1778"/>
                </a:lnTo>
                <a:lnTo>
                  <a:pt x="4761" y="1778"/>
                </a:lnTo>
                <a:lnTo>
                  <a:pt x="4763" y="1778"/>
                </a:lnTo>
                <a:lnTo>
                  <a:pt x="4765" y="1778"/>
                </a:lnTo>
                <a:lnTo>
                  <a:pt x="4765" y="1778"/>
                </a:lnTo>
                <a:lnTo>
                  <a:pt x="4771" y="1780"/>
                </a:lnTo>
                <a:lnTo>
                  <a:pt x="4775" y="1780"/>
                </a:lnTo>
                <a:lnTo>
                  <a:pt x="4775" y="1780"/>
                </a:lnTo>
                <a:lnTo>
                  <a:pt x="4777" y="1780"/>
                </a:lnTo>
                <a:lnTo>
                  <a:pt x="4779" y="1780"/>
                </a:lnTo>
                <a:lnTo>
                  <a:pt x="4779" y="1782"/>
                </a:lnTo>
                <a:lnTo>
                  <a:pt x="4781" y="1782"/>
                </a:lnTo>
                <a:lnTo>
                  <a:pt x="4781" y="1784"/>
                </a:lnTo>
                <a:lnTo>
                  <a:pt x="4784" y="1784"/>
                </a:lnTo>
                <a:lnTo>
                  <a:pt x="4786" y="1784"/>
                </a:lnTo>
                <a:lnTo>
                  <a:pt x="4788" y="1784"/>
                </a:lnTo>
                <a:lnTo>
                  <a:pt x="4788" y="1784"/>
                </a:lnTo>
                <a:lnTo>
                  <a:pt x="4790" y="1784"/>
                </a:lnTo>
                <a:lnTo>
                  <a:pt x="4790" y="1782"/>
                </a:lnTo>
                <a:lnTo>
                  <a:pt x="4790" y="1782"/>
                </a:lnTo>
                <a:lnTo>
                  <a:pt x="4788" y="1782"/>
                </a:lnTo>
                <a:lnTo>
                  <a:pt x="4788" y="1780"/>
                </a:lnTo>
                <a:lnTo>
                  <a:pt x="4788" y="1780"/>
                </a:lnTo>
                <a:lnTo>
                  <a:pt x="4790" y="1780"/>
                </a:lnTo>
                <a:close/>
                <a:moveTo>
                  <a:pt x="4687" y="1753"/>
                </a:moveTo>
                <a:lnTo>
                  <a:pt x="4687" y="1753"/>
                </a:lnTo>
                <a:lnTo>
                  <a:pt x="4687" y="1753"/>
                </a:lnTo>
                <a:lnTo>
                  <a:pt x="4687" y="1751"/>
                </a:lnTo>
                <a:lnTo>
                  <a:pt x="4683" y="1751"/>
                </a:lnTo>
                <a:lnTo>
                  <a:pt x="4685" y="1753"/>
                </a:lnTo>
                <a:lnTo>
                  <a:pt x="4687" y="1753"/>
                </a:lnTo>
                <a:lnTo>
                  <a:pt x="4687" y="1753"/>
                </a:lnTo>
                <a:close/>
                <a:moveTo>
                  <a:pt x="4629" y="1879"/>
                </a:moveTo>
                <a:lnTo>
                  <a:pt x="4626" y="1879"/>
                </a:lnTo>
                <a:lnTo>
                  <a:pt x="4629" y="1879"/>
                </a:lnTo>
                <a:lnTo>
                  <a:pt x="4629" y="1879"/>
                </a:lnTo>
                <a:lnTo>
                  <a:pt x="4631" y="1879"/>
                </a:lnTo>
                <a:lnTo>
                  <a:pt x="4629" y="1879"/>
                </a:lnTo>
                <a:lnTo>
                  <a:pt x="4629" y="1877"/>
                </a:lnTo>
                <a:lnTo>
                  <a:pt x="4629" y="1879"/>
                </a:lnTo>
                <a:close/>
                <a:moveTo>
                  <a:pt x="4616" y="1751"/>
                </a:moveTo>
                <a:lnTo>
                  <a:pt x="4620" y="1753"/>
                </a:lnTo>
                <a:lnTo>
                  <a:pt x="4620" y="1753"/>
                </a:lnTo>
                <a:lnTo>
                  <a:pt x="4620" y="1751"/>
                </a:lnTo>
                <a:lnTo>
                  <a:pt x="4618" y="1749"/>
                </a:lnTo>
                <a:lnTo>
                  <a:pt x="4618" y="1749"/>
                </a:lnTo>
                <a:lnTo>
                  <a:pt x="4616" y="1749"/>
                </a:lnTo>
                <a:lnTo>
                  <a:pt x="4616" y="1751"/>
                </a:lnTo>
                <a:lnTo>
                  <a:pt x="4616" y="1751"/>
                </a:lnTo>
                <a:lnTo>
                  <a:pt x="4616" y="1751"/>
                </a:lnTo>
                <a:lnTo>
                  <a:pt x="4616" y="1751"/>
                </a:lnTo>
                <a:close/>
                <a:moveTo>
                  <a:pt x="4620" y="1744"/>
                </a:moveTo>
                <a:lnTo>
                  <a:pt x="4622" y="1742"/>
                </a:lnTo>
                <a:lnTo>
                  <a:pt x="4620" y="1740"/>
                </a:lnTo>
                <a:lnTo>
                  <a:pt x="4620" y="1738"/>
                </a:lnTo>
                <a:lnTo>
                  <a:pt x="4618" y="1738"/>
                </a:lnTo>
                <a:lnTo>
                  <a:pt x="4618" y="1738"/>
                </a:lnTo>
                <a:lnTo>
                  <a:pt x="4614" y="1738"/>
                </a:lnTo>
                <a:lnTo>
                  <a:pt x="4612" y="1738"/>
                </a:lnTo>
                <a:lnTo>
                  <a:pt x="4610" y="1738"/>
                </a:lnTo>
                <a:lnTo>
                  <a:pt x="4608" y="1740"/>
                </a:lnTo>
                <a:lnTo>
                  <a:pt x="4608" y="1740"/>
                </a:lnTo>
                <a:lnTo>
                  <a:pt x="4605" y="1744"/>
                </a:lnTo>
                <a:lnTo>
                  <a:pt x="4603" y="1751"/>
                </a:lnTo>
                <a:lnTo>
                  <a:pt x="4601" y="1753"/>
                </a:lnTo>
                <a:lnTo>
                  <a:pt x="4603" y="1753"/>
                </a:lnTo>
                <a:lnTo>
                  <a:pt x="4605" y="1751"/>
                </a:lnTo>
                <a:lnTo>
                  <a:pt x="4608" y="1751"/>
                </a:lnTo>
                <a:lnTo>
                  <a:pt x="4612" y="1753"/>
                </a:lnTo>
                <a:lnTo>
                  <a:pt x="4614" y="1751"/>
                </a:lnTo>
                <a:lnTo>
                  <a:pt x="4616" y="1749"/>
                </a:lnTo>
                <a:lnTo>
                  <a:pt x="4618" y="1747"/>
                </a:lnTo>
                <a:lnTo>
                  <a:pt x="4620" y="1744"/>
                </a:lnTo>
                <a:close/>
                <a:moveTo>
                  <a:pt x="4591" y="1837"/>
                </a:moveTo>
                <a:lnTo>
                  <a:pt x="4591" y="1837"/>
                </a:lnTo>
                <a:lnTo>
                  <a:pt x="4591" y="1837"/>
                </a:lnTo>
                <a:lnTo>
                  <a:pt x="4591" y="1837"/>
                </a:lnTo>
                <a:lnTo>
                  <a:pt x="4589" y="1837"/>
                </a:lnTo>
                <a:lnTo>
                  <a:pt x="4589" y="1835"/>
                </a:lnTo>
                <a:lnTo>
                  <a:pt x="4589" y="1835"/>
                </a:lnTo>
                <a:lnTo>
                  <a:pt x="4589" y="1832"/>
                </a:lnTo>
                <a:lnTo>
                  <a:pt x="4591" y="1832"/>
                </a:lnTo>
                <a:lnTo>
                  <a:pt x="4591" y="1832"/>
                </a:lnTo>
                <a:lnTo>
                  <a:pt x="4591" y="1830"/>
                </a:lnTo>
                <a:lnTo>
                  <a:pt x="4591" y="1830"/>
                </a:lnTo>
                <a:lnTo>
                  <a:pt x="4591" y="1830"/>
                </a:lnTo>
                <a:lnTo>
                  <a:pt x="4591" y="1830"/>
                </a:lnTo>
                <a:lnTo>
                  <a:pt x="4589" y="1830"/>
                </a:lnTo>
                <a:lnTo>
                  <a:pt x="4589" y="1830"/>
                </a:lnTo>
                <a:lnTo>
                  <a:pt x="4589" y="1830"/>
                </a:lnTo>
                <a:lnTo>
                  <a:pt x="4589" y="1830"/>
                </a:lnTo>
                <a:lnTo>
                  <a:pt x="4589" y="1828"/>
                </a:lnTo>
                <a:lnTo>
                  <a:pt x="4587" y="1828"/>
                </a:lnTo>
                <a:lnTo>
                  <a:pt x="4587" y="1828"/>
                </a:lnTo>
                <a:lnTo>
                  <a:pt x="4587" y="1830"/>
                </a:lnTo>
                <a:lnTo>
                  <a:pt x="4585" y="1830"/>
                </a:lnTo>
                <a:lnTo>
                  <a:pt x="4585" y="1835"/>
                </a:lnTo>
                <a:lnTo>
                  <a:pt x="4585" y="1835"/>
                </a:lnTo>
                <a:lnTo>
                  <a:pt x="4585" y="1837"/>
                </a:lnTo>
                <a:lnTo>
                  <a:pt x="4582" y="1837"/>
                </a:lnTo>
                <a:lnTo>
                  <a:pt x="4582" y="1837"/>
                </a:lnTo>
                <a:lnTo>
                  <a:pt x="4585" y="1837"/>
                </a:lnTo>
                <a:lnTo>
                  <a:pt x="4587" y="1837"/>
                </a:lnTo>
                <a:lnTo>
                  <a:pt x="4589" y="1837"/>
                </a:lnTo>
                <a:lnTo>
                  <a:pt x="4591" y="1837"/>
                </a:lnTo>
                <a:lnTo>
                  <a:pt x="4591" y="1837"/>
                </a:lnTo>
                <a:close/>
                <a:moveTo>
                  <a:pt x="4828" y="1998"/>
                </a:moveTo>
                <a:lnTo>
                  <a:pt x="4825" y="2000"/>
                </a:lnTo>
                <a:lnTo>
                  <a:pt x="4825" y="2002"/>
                </a:lnTo>
                <a:lnTo>
                  <a:pt x="4825" y="2002"/>
                </a:lnTo>
                <a:lnTo>
                  <a:pt x="4823" y="2004"/>
                </a:lnTo>
                <a:lnTo>
                  <a:pt x="4823" y="2006"/>
                </a:lnTo>
                <a:lnTo>
                  <a:pt x="4823" y="2009"/>
                </a:lnTo>
                <a:lnTo>
                  <a:pt x="4825" y="2009"/>
                </a:lnTo>
                <a:lnTo>
                  <a:pt x="4825" y="2009"/>
                </a:lnTo>
                <a:lnTo>
                  <a:pt x="4825" y="2009"/>
                </a:lnTo>
                <a:lnTo>
                  <a:pt x="4825" y="2004"/>
                </a:lnTo>
                <a:lnTo>
                  <a:pt x="4830" y="1998"/>
                </a:lnTo>
                <a:lnTo>
                  <a:pt x="4830" y="1998"/>
                </a:lnTo>
                <a:lnTo>
                  <a:pt x="4828" y="1996"/>
                </a:lnTo>
                <a:lnTo>
                  <a:pt x="4828" y="1994"/>
                </a:lnTo>
                <a:lnTo>
                  <a:pt x="4828" y="1994"/>
                </a:lnTo>
                <a:lnTo>
                  <a:pt x="4828" y="1994"/>
                </a:lnTo>
                <a:lnTo>
                  <a:pt x="4828" y="1994"/>
                </a:lnTo>
                <a:lnTo>
                  <a:pt x="4825" y="1994"/>
                </a:lnTo>
                <a:lnTo>
                  <a:pt x="4828" y="1994"/>
                </a:lnTo>
                <a:lnTo>
                  <a:pt x="4828" y="1996"/>
                </a:lnTo>
                <a:lnTo>
                  <a:pt x="4828" y="1998"/>
                </a:lnTo>
                <a:lnTo>
                  <a:pt x="4828" y="1998"/>
                </a:lnTo>
                <a:close/>
                <a:moveTo>
                  <a:pt x="4631" y="1868"/>
                </a:moveTo>
                <a:lnTo>
                  <a:pt x="4631" y="1868"/>
                </a:lnTo>
                <a:lnTo>
                  <a:pt x="4629" y="1870"/>
                </a:lnTo>
                <a:lnTo>
                  <a:pt x="4626" y="1870"/>
                </a:lnTo>
                <a:lnTo>
                  <a:pt x="4624" y="1870"/>
                </a:lnTo>
                <a:lnTo>
                  <a:pt x="4624" y="1872"/>
                </a:lnTo>
                <a:lnTo>
                  <a:pt x="4624" y="1872"/>
                </a:lnTo>
                <a:lnTo>
                  <a:pt x="4624" y="1874"/>
                </a:lnTo>
                <a:lnTo>
                  <a:pt x="4624" y="1872"/>
                </a:lnTo>
                <a:lnTo>
                  <a:pt x="4626" y="1872"/>
                </a:lnTo>
                <a:lnTo>
                  <a:pt x="4626" y="1872"/>
                </a:lnTo>
                <a:lnTo>
                  <a:pt x="4626" y="1872"/>
                </a:lnTo>
                <a:lnTo>
                  <a:pt x="4629" y="1872"/>
                </a:lnTo>
                <a:lnTo>
                  <a:pt x="4629" y="1870"/>
                </a:lnTo>
                <a:lnTo>
                  <a:pt x="4629" y="1870"/>
                </a:lnTo>
                <a:lnTo>
                  <a:pt x="4631" y="1870"/>
                </a:lnTo>
                <a:lnTo>
                  <a:pt x="4631" y="1868"/>
                </a:lnTo>
                <a:close/>
                <a:moveTo>
                  <a:pt x="4668" y="1778"/>
                </a:moveTo>
                <a:lnTo>
                  <a:pt x="4668" y="1776"/>
                </a:lnTo>
                <a:lnTo>
                  <a:pt x="4666" y="1776"/>
                </a:lnTo>
                <a:lnTo>
                  <a:pt x="4666" y="1776"/>
                </a:lnTo>
                <a:lnTo>
                  <a:pt x="4666" y="1778"/>
                </a:lnTo>
                <a:lnTo>
                  <a:pt x="4668" y="1778"/>
                </a:lnTo>
                <a:close/>
                <a:moveTo>
                  <a:pt x="4668" y="1786"/>
                </a:moveTo>
                <a:lnTo>
                  <a:pt x="4668" y="1786"/>
                </a:lnTo>
                <a:lnTo>
                  <a:pt x="4668" y="1784"/>
                </a:lnTo>
                <a:lnTo>
                  <a:pt x="4666" y="1784"/>
                </a:lnTo>
                <a:lnTo>
                  <a:pt x="4666" y="1784"/>
                </a:lnTo>
                <a:lnTo>
                  <a:pt x="4666" y="1786"/>
                </a:lnTo>
                <a:lnTo>
                  <a:pt x="4668" y="1786"/>
                </a:lnTo>
                <a:close/>
                <a:moveTo>
                  <a:pt x="4670" y="1778"/>
                </a:moveTo>
                <a:lnTo>
                  <a:pt x="4668" y="1778"/>
                </a:lnTo>
                <a:lnTo>
                  <a:pt x="4668" y="1778"/>
                </a:lnTo>
                <a:lnTo>
                  <a:pt x="4668" y="1778"/>
                </a:lnTo>
                <a:lnTo>
                  <a:pt x="4668" y="1778"/>
                </a:lnTo>
                <a:lnTo>
                  <a:pt x="4668" y="1778"/>
                </a:lnTo>
                <a:lnTo>
                  <a:pt x="4670" y="1778"/>
                </a:lnTo>
                <a:close/>
                <a:moveTo>
                  <a:pt x="4798" y="1975"/>
                </a:moveTo>
                <a:lnTo>
                  <a:pt x="4798" y="1975"/>
                </a:lnTo>
                <a:lnTo>
                  <a:pt x="4798" y="1975"/>
                </a:lnTo>
                <a:lnTo>
                  <a:pt x="4796" y="1975"/>
                </a:lnTo>
                <a:lnTo>
                  <a:pt x="4796" y="1975"/>
                </a:lnTo>
                <a:lnTo>
                  <a:pt x="4798" y="1979"/>
                </a:lnTo>
                <a:lnTo>
                  <a:pt x="4798" y="1979"/>
                </a:lnTo>
                <a:lnTo>
                  <a:pt x="4798" y="1979"/>
                </a:lnTo>
                <a:lnTo>
                  <a:pt x="4800" y="1977"/>
                </a:lnTo>
                <a:lnTo>
                  <a:pt x="4798" y="1977"/>
                </a:lnTo>
                <a:lnTo>
                  <a:pt x="4798" y="1977"/>
                </a:lnTo>
                <a:lnTo>
                  <a:pt x="4798" y="1975"/>
                </a:lnTo>
                <a:lnTo>
                  <a:pt x="4798" y="1975"/>
                </a:lnTo>
                <a:close/>
                <a:moveTo>
                  <a:pt x="4746" y="937"/>
                </a:moveTo>
                <a:lnTo>
                  <a:pt x="4746" y="937"/>
                </a:lnTo>
                <a:lnTo>
                  <a:pt x="4744" y="939"/>
                </a:lnTo>
                <a:lnTo>
                  <a:pt x="4742" y="941"/>
                </a:lnTo>
                <a:lnTo>
                  <a:pt x="4740" y="941"/>
                </a:lnTo>
                <a:lnTo>
                  <a:pt x="4740" y="944"/>
                </a:lnTo>
                <a:lnTo>
                  <a:pt x="4737" y="946"/>
                </a:lnTo>
                <a:lnTo>
                  <a:pt x="4735" y="946"/>
                </a:lnTo>
                <a:lnTo>
                  <a:pt x="4735" y="948"/>
                </a:lnTo>
                <a:lnTo>
                  <a:pt x="4740" y="946"/>
                </a:lnTo>
                <a:lnTo>
                  <a:pt x="4740" y="946"/>
                </a:lnTo>
                <a:lnTo>
                  <a:pt x="4742" y="944"/>
                </a:lnTo>
                <a:lnTo>
                  <a:pt x="4746" y="941"/>
                </a:lnTo>
                <a:lnTo>
                  <a:pt x="4746" y="939"/>
                </a:lnTo>
                <a:lnTo>
                  <a:pt x="4746" y="939"/>
                </a:lnTo>
                <a:lnTo>
                  <a:pt x="4746" y="939"/>
                </a:lnTo>
                <a:lnTo>
                  <a:pt x="4748" y="939"/>
                </a:lnTo>
                <a:lnTo>
                  <a:pt x="4750" y="937"/>
                </a:lnTo>
                <a:lnTo>
                  <a:pt x="4752" y="937"/>
                </a:lnTo>
                <a:lnTo>
                  <a:pt x="4756" y="933"/>
                </a:lnTo>
                <a:lnTo>
                  <a:pt x="4758" y="933"/>
                </a:lnTo>
                <a:lnTo>
                  <a:pt x="4761" y="933"/>
                </a:lnTo>
                <a:lnTo>
                  <a:pt x="4763" y="933"/>
                </a:lnTo>
                <a:lnTo>
                  <a:pt x="4765" y="931"/>
                </a:lnTo>
                <a:lnTo>
                  <a:pt x="4763" y="931"/>
                </a:lnTo>
                <a:lnTo>
                  <a:pt x="4765" y="929"/>
                </a:lnTo>
                <a:lnTo>
                  <a:pt x="4765" y="929"/>
                </a:lnTo>
                <a:lnTo>
                  <a:pt x="4763" y="929"/>
                </a:lnTo>
                <a:lnTo>
                  <a:pt x="4763" y="929"/>
                </a:lnTo>
                <a:lnTo>
                  <a:pt x="4763" y="929"/>
                </a:lnTo>
                <a:lnTo>
                  <a:pt x="4761" y="929"/>
                </a:lnTo>
                <a:lnTo>
                  <a:pt x="4756" y="933"/>
                </a:lnTo>
                <a:lnTo>
                  <a:pt x="4754" y="933"/>
                </a:lnTo>
                <a:lnTo>
                  <a:pt x="4752" y="933"/>
                </a:lnTo>
                <a:lnTo>
                  <a:pt x="4752" y="931"/>
                </a:lnTo>
                <a:lnTo>
                  <a:pt x="4750" y="931"/>
                </a:lnTo>
                <a:lnTo>
                  <a:pt x="4750" y="933"/>
                </a:lnTo>
                <a:lnTo>
                  <a:pt x="4750" y="933"/>
                </a:lnTo>
                <a:lnTo>
                  <a:pt x="4748" y="935"/>
                </a:lnTo>
                <a:lnTo>
                  <a:pt x="4746" y="937"/>
                </a:lnTo>
                <a:close/>
                <a:moveTo>
                  <a:pt x="4662" y="799"/>
                </a:moveTo>
                <a:lnTo>
                  <a:pt x="4662" y="801"/>
                </a:lnTo>
                <a:lnTo>
                  <a:pt x="4660" y="801"/>
                </a:lnTo>
                <a:lnTo>
                  <a:pt x="4660" y="803"/>
                </a:lnTo>
                <a:lnTo>
                  <a:pt x="4660" y="809"/>
                </a:lnTo>
                <a:lnTo>
                  <a:pt x="4660" y="811"/>
                </a:lnTo>
                <a:lnTo>
                  <a:pt x="4662" y="814"/>
                </a:lnTo>
                <a:lnTo>
                  <a:pt x="4662" y="814"/>
                </a:lnTo>
                <a:lnTo>
                  <a:pt x="4660" y="814"/>
                </a:lnTo>
                <a:lnTo>
                  <a:pt x="4662" y="816"/>
                </a:lnTo>
                <a:lnTo>
                  <a:pt x="4662" y="816"/>
                </a:lnTo>
                <a:lnTo>
                  <a:pt x="4664" y="818"/>
                </a:lnTo>
                <a:lnTo>
                  <a:pt x="4666" y="820"/>
                </a:lnTo>
                <a:lnTo>
                  <a:pt x="4668" y="824"/>
                </a:lnTo>
                <a:lnTo>
                  <a:pt x="4668" y="828"/>
                </a:lnTo>
                <a:lnTo>
                  <a:pt x="4666" y="830"/>
                </a:lnTo>
                <a:lnTo>
                  <a:pt x="4666" y="832"/>
                </a:lnTo>
                <a:lnTo>
                  <a:pt x="4666" y="835"/>
                </a:lnTo>
                <a:lnTo>
                  <a:pt x="4666" y="837"/>
                </a:lnTo>
                <a:lnTo>
                  <a:pt x="4666" y="841"/>
                </a:lnTo>
                <a:lnTo>
                  <a:pt x="4666" y="843"/>
                </a:lnTo>
                <a:lnTo>
                  <a:pt x="4666" y="856"/>
                </a:lnTo>
                <a:lnTo>
                  <a:pt x="4666" y="858"/>
                </a:lnTo>
                <a:lnTo>
                  <a:pt x="4666" y="860"/>
                </a:lnTo>
                <a:lnTo>
                  <a:pt x="4664" y="864"/>
                </a:lnTo>
                <a:lnTo>
                  <a:pt x="4664" y="866"/>
                </a:lnTo>
                <a:lnTo>
                  <a:pt x="4662" y="870"/>
                </a:lnTo>
                <a:lnTo>
                  <a:pt x="4662" y="870"/>
                </a:lnTo>
                <a:lnTo>
                  <a:pt x="4664" y="872"/>
                </a:lnTo>
                <a:lnTo>
                  <a:pt x="4666" y="874"/>
                </a:lnTo>
                <a:lnTo>
                  <a:pt x="4666" y="879"/>
                </a:lnTo>
                <a:lnTo>
                  <a:pt x="4668" y="883"/>
                </a:lnTo>
                <a:lnTo>
                  <a:pt x="4666" y="885"/>
                </a:lnTo>
                <a:lnTo>
                  <a:pt x="4666" y="887"/>
                </a:lnTo>
                <a:lnTo>
                  <a:pt x="4664" y="889"/>
                </a:lnTo>
                <a:lnTo>
                  <a:pt x="4664" y="891"/>
                </a:lnTo>
                <a:lnTo>
                  <a:pt x="4664" y="893"/>
                </a:lnTo>
                <a:lnTo>
                  <a:pt x="4664" y="895"/>
                </a:lnTo>
                <a:lnTo>
                  <a:pt x="4664" y="897"/>
                </a:lnTo>
                <a:lnTo>
                  <a:pt x="4666" y="900"/>
                </a:lnTo>
                <a:lnTo>
                  <a:pt x="4664" y="902"/>
                </a:lnTo>
                <a:lnTo>
                  <a:pt x="4662" y="908"/>
                </a:lnTo>
                <a:lnTo>
                  <a:pt x="4662" y="912"/>
                </a:lnTo>
                <a:lnTo>
                  <a:pt x="4664" y="916"/>
                </a:lnTo>
                <a:lnTo>
                  <a:pt x="4664" y="918"/>
                </a:lnTo>
                <a:lnTo>
                  <a:pt x="4664" y="921"/>
                </a:lnTo>
                <a:lnTo>
                  <a:pt x="4664" y="921"/>
                </a:lnTo>
                <a:lnTo>
                  <a:pt x="4666" y="923"/>
                </a:lnTo>
                <a:lnTo>
                  <a:pt x="4666" y="921"/>
                </a:lnTo>
                <a:lnTo>
                  <a:pt x="4668" y="918"/>
                </a:lnTo>
                <a:lnTo>
                  <a:pt x="4668" y="914"/>
                </a:lnTo>
                <a:lnTo>
                  <a:pt x="4670" y="912"/>
                </a:lnTo>
                <a:lnTo>
                  <a:pt x="4670" y="910"/>
                </a:lnTo>
                <a:lnTo>
                  <a:pt x="4673" y="908"/>
                </a:lnTo>
                <a:lnTo>
                  <a:pt x="4673" y="908"/>
                </a:lnTo>
                <a:lnTo>
                  <a:pt x="4675" y="908"/>
                </a:lnTo>
                <a:lnTo>
                  <a:pt x="4675" y="908"/>
                </a:lnTo>
                <a:lnTo>
                  <a:pt x="4677" y="908"/>
                </a:lnTo>
                <a:lnTo>
                  <a:pt x="4677" y="908"/>
                </a:lnTo>
                <a:lnTo>
                  <a:pt x="4677" y="910"/>
                </a:lnTo>
                <a:lnTo>
                  <a:pt x="4681" y="910"/>
                </a:lnTo>
                <a:lnTo>
                  <a:pt x="4683" y="910"/>
                </a:lnTo>
                <a:lnTo>
                  <a:pt x="4685" y="912"/>
                </a:lnTo>
                <a:lnTo>
                  <a:pt x="4685" y="914"/>
                </a:lnTo>
                <a:lnTo>
                  <a:pt x="4685" y="916"/>
                </a:lnTo>
                <a:lnTo>
                  <a:pt x="4685" y="921"/>
                </a:lnTo>
                <a:lnTo>
                  <a:pt x="4685" y="918"/>
                </a:lnTo>
                <a:lnTo>
                  <a:pt x="4687" y="918"/>
                </a:lnTo>
                <a:lnTo>
                  <a:pt x="4687" y="916"/>
                </a:lnTo>
                <a:lnTo>
                  <a:pt x="4687" y="916"/>
                </a:lnTo>
                <a:lnTo>
                  <a:pt x="4687" y="914"/>
                </a:lnTo>
                <a:lnTo>
                  <a:pt x="4687" y="912"/>
                </a:lnTo>
                <a:lnTo>
                  <a:pt x="4687" y="910"/>
                </a:lnTo>
                <a:lnTo>
                  <a:pt x="4687" y="906"/>
                </a:lnTo>
                <a:lnTo>
                  <a:pt x="4685" y="906"/>
                </a:lnTo>
                <a:lnTo>
                  <a:pt x="4685" y="906"/>
                </a:lnTo>
                <a:lnTo>
                  <a:pt x="4683" y="906"/>
                </a:lnTo>
                <a:lnTo>
                  <a:pt x="4683" y="906"/>
                </a:lnTo>
                <a:lnTo>
                  <a:pt x="4681" y="906"/>
                </a:lnTo>
                <a:lnTo>
                  <a:pt x="4681" y="902"/>
                </a:lnTo>
                <a:lnTo>
                  <a:pt x="4679" y="897"/>
                </a:lnTo>
                <a:lnTo>
                  <a:pt x="4679" y="895"/>
                </a:lnTo>
                <a:lnTo>
                  <a:pt x="4679" y="895"/>
                </a:lnTo>
                <a:lnTo>
                  <a:pt x="4677" y="895"/>
                </a:lnTo>
                <a:lnTo>
                  <a:pt x="4677" y="895"/>
                </a:lnTo>
                <a:lnTo>
                  <a:pt x="4677" y="893"/>
                </a:lnTo>
                <a:lnTo>
                  <a:pt x="4675" y="893"/>
                </a:lnTo>
                <a:lnTo>
                  <a:pt x="4673" y="889"/>
                </a:lnTo>
                <a:lnTo>
                  <a:pt x="4673" y="889"/>
                </a:lnTo>
                <a:lnTo>
                  <a:pt x="4673" y="887"/>
                </a:lnTo>
                <a:lnTo>
                  <a:pt x="4673" y="883"/>
                </a:lnTo>
                <a:lnTo>
                  <a:pt x="4675" y="879"/>
                </a:lnTo>
                <a:lnTo>
                  <a:pt x="4679" y="866"/>
                </a:lnTo>
                <a:lnTo>
                  <a:pt x="4679" y="864"/>
                </a:lnTo>
                <a:lnTo>
                  <a:pt x="4681" y="862"/>
                </a:lnTo>
                <a:lnTo>
                  <a:pt x="4683" y="860"/>
                </a:lnTo>
                <a:lnTo>
                  <a:pt x="4685" y="860"/>
                </a:lnTo>
                <a:lnTo>
                  <a:pt x="4689" y="860"/>
                </a:lnTo>
                <a:lnTo>
                  <a:pt x="4691" y="860"/>
                </a:lnTo>
                <a:lnTo>
                  <a:pt x="4693" y="860"/>
                </a:lnTo>
                <a:lnTo>
                  <a:pt x="4696" y="862"/>
                </a:lnTo>
                <a:lnTo>
                  <a:pt x="4696" y="862"/>
                </a:lnTo>
                <a:lnTo>
                  <a:pt x="4698" y="864"/>
                </a:lnTo>
                <a:lnTo>
                  <a:pt x="4700" y="866"/>
                </a:lnTo>
                <a:lnTo>
                  <a:pt x="4702" y="868"/>
                </a:lnTo>
                <a:lnTo>
                  <a:pt x="4702" y="868"/>
                </a:lnTo>
                <a:lnTo>
                  <a:pt x="4704" y="872"/>
                </a:lnTo>
                <a:lnTo>
                  <a:pt x="4704" y="872"/>
                </a:lnTo>
                <a:lnTo>
                  <a:pt x="4704" y="868"/>
                </a:lnTo>
                <a:lnTo>
                  <a:pt x="4704" y="868"/>
                </a:lnTo>
                <a:lnTo>
                  <a:pt x="4702" y="866"/>
                </a:lnTo>
                <a:lnTo>
                  <a:pt x="4700" y="864"/>
                </a:lnTo>
                <a:lnTo>
                  <a:pt x="4700" y="862"/>
                </a:lnTo>
                <a:lnTo>
                  <a:pt x="4698" y="860"/>
                </a:lnTo>
                <a:lnTo>
                  <a:pt x="4698" y="858"/>
                </a:lnTo>
                <a:lnTo>
                  <a:pt x="4698" y="856"/>
                </a:lnTo>
                <a:lnTo>
                  <a:pt x="4696" y="853"/>
                </a:lnTo>
                <a:lnTo>
                  <a:pt x="4696" y="849"/>
                </a:lnTo>
                <a:lnTo>
                  <a:pt x="4691" y="841"/>
                </a:lnTo>
                <a:lnTo>
                  <a:pt x="4689" y="837"/>
                </a:lnTo>
                <a:lnTo>
                  <a:pt x="4687" y="824"/>
                </a:lnTo>
                <a:lnTo>
                  <a:pt x="4687" y="822"/>
                </a:lnTo>
                <a:lnTo>
                  <a:pt x="4687" y="822"/>
                </a:lnTo>
                <a:lnTo>
                  <a:pt x="4685" y="820"/>
                </a:lnTo>
                <a:lnTo>
                  <a:pt x="4685" y="820"/>
                </a:lnTo>
                <a:lnTo>
                  <a:pt x="4685" y="818"/>
                </a:lnTo>
                <a:lnTo>
                  <a:pt x="4683" y="818"/>
                </a:lnTo>
                <a:lnTo>
                  <a:pt x="4683" y="816"/>
                </a:lnTo>
                <a:lnTo>
                  <a:pt x="4683" y="814"/>
                </a:lnTo>
                <a:lnTo>
                  <a:pt x="4683" y="811"/>
                </a:lnTo>
                <a:lnTo>
                  <a:pt x="4683" y="809"/>
                </a:lnTo>
                <a:lnTo>
                  <a:pt x="4681" y="807"/>
                </a:lnTo>
                <a:lnTo>
                  <a:pt x="4681" y="803"/>
                </a:lnTo>
                <a:lnTo>
                  <a:pt x="4683" y="801"/>
                </a:lnTo>
                <a:lnTo>
                  <a:pt x="4683" y="799"/>
                </a:lnTo>
                <a:lnTo>
                  <a:pt x="4683" y="799"/>
                </a:lnTo>
                <a:lnTo>
                  <a:pt x="4685" y="797"/>
                </a:lnTo>
                <a:lnTo>
                  <a:pt x="4685" y="795"/>
                </a:lnTo>
                <a:lnTo>
                  <a:pt x="4685" y="791"/>
                </a:lnTo>
                <a:lnTo>
                  <a:pt x="4683" y="786"/>
                </a:lnTo>
                <a:lnTo>
                  <a:pt x="4683" y="786"/>
                </a:lnTo>
                <a:lnTo>
                  <a:pt x="4683" y="784"/>
                </a:lnTo>
                <a:lnTo>
                  <a:pt x="4681" y="780"/>
                </a:lnTo>
                <a:lnTo>
                  <a:pt x="4679" y="774"/>
                </a:lnTo>
                <a:lnTo>
                  <a:pt x="4679" y="774"/>
                </a:lnTo>
                <a:lnTo>
                  <a:pt x="4679" y="772"/>
                </a:lnTo>
                <a:lnTo>
                  <a:pt x="4679" y="772"/>
                </a:lnTo>
                <a:lnTo>
                  <a:pt x="4679" y="770"/>
                </a:lnTo>
                <a:lnTo>
                  <a:pt x="4679" y="767"/>
                </a:lnTo>
                <a:lnTo>
                  <a:pt x="4679" y="767"/>
                </a:lnTo>
                <a:lnTo>
                  <a:pt x="4677" y="763"/>
                </a:lnTo>
                <a:lnTo>
                  <a:pt x="4675" y="761"/>
                </a:lnTo>
                <a:lnTo>
                  <a:pt x="4675" y="763"/>
                </a:lnTo>
                <a:lnTo>
                  <a:pt x="4675" y="763"/>
                </a:lnTo>
                <a:lnTo>
                  <a:pt x="4673" y="765"/>
                </a:lnTo>
                <a:lnTo>
                  <a:pt x="4670" y="765"/>
                </a:lnTo>
                <a:lnTo>
                  <a:pt x="4673" y="767"/>
                </a:lnTo>
                <a:lnTo>
                  <a:pt x="4675" y="772"/>
                </a:lnTo>
                <a:lnTo>
                  <a:pt x="4675" y="772"/>
                </a:lnTo>
                <a:lnTo>
                  <a:pt x="4675" y="774"/>
                </a:lnTo>
                <a:lnTo>
                  <a:pt x="4675" y="776"/>
                </a:lnTo>
                <a:lnTo>
                  <a:pt x="4675" y="776"/>
                </a:lnTo>
                <a:lnTo>
                  <a:pt x="4675" y="776"/>
                </a:lnTo>
                <a:lnTo>
                  <a:pt x="4673" y="776"/>
                </a:lnTo>
                <a:lnTo>
                  <a:pt x="4673" y="778"/>
                </a:lnTo>
                <a:lnTo>
                  <a:pt x="4673" y="780"/>
                </a:lnTo>
                <a:lnTo>
                  <a:pt x="4673" y="780"/>
                </a:lnTo>
                <a:lnTo>
                  <a:pt x="4670" y="782"/>
                </a:lnTo>
                <a:lnTo>
                  <a:pt x="4670" y="782"/>
                </a:lnTo>
                <a:lnTo>
                  <a:pt x="4670" y="782"/>
                </a:lnTo>
                <a:lnTo>
                  <a:pt x="4668" y="780"/>
                </a:lnTo>
                <a:lnTo>
                  <a:pt x="4666" y="780"/>
                </a:lnTo>
                <a:lnTo>
                  <a:pt x="4664" y="780"/>
                </a:lnTo>
                <a:lnTo>
                  <a:pt x="4662" y="782"/>
                </a:lnTo>
                <a:lnTo>
                  <a:pt x="4662" y="782"/>
                </a:lnTo>
                <a:lnTo>
                  <a:pt x="4662" y="786"/>
                </a:lnTo>
                <a:lnTo>
                  <a:pt x="4662" y="788"/>
                </a:lnTo>
                <a:lnTo>
                  <a:pt x="4662" y="793"/>
                </a:lnTo>
                <a:lnTo>
                  <a:pt x="4662" y="799"/>
                </a:lnTo>
                <a:close/>
                <a:moveTo>
                  <a:pt x="4731" y="1663"/>
                </a:moveTo>
                <a:lnTo>
                  <a:pt x="4731" y="1663"/>
                </a:lnTo>
                <a:lnTo>
                  <a:pt x="4731" y="1663"/>
                </a:lnTo>
                <a:lnTo>
                  <a:pt x="4731" y="1663"/>
                </a:lnTo>
                <a:lnTo>
                  <a:pt x="4733" y="1663"/>
                </a:lnTo>
                <a:lnTo>
                  <a:pt x="4733" y="1663"/>
                </a:lnTo>
                <a:lnTo>
                  <a:pt x="4735" y="1663"/>
                </a:lnTo>
                <a:lnTo>
                  <a:pt x="4737" y="1663"/>
                </a:lnTo>
                <a:lnTo>
                  <a:pt x="4740" y="1663"/>
                </a:lnTo>
                <a:lnTo>
                  <a:pt x="4740" y="1663"/>
                </a:lnTo>
                <a:lnTo>
                  <a:pt x="4742" y="1661"/>
                </a:lnTo>
                <a:lnTo>
                  <a:pt x="4742" y="1661"/>
                </a:lnTo>
                <a:lnTo>
                  <a:pt x="4744" y="1661"/>
                </a:lnTo>
                <a:lnTo>
                  <a:pt x="4744" y="1661"/>
                </a:lnTo>
                <a:lnTo>
                  <a:pt x="4744" y="1661"/>
                </a:lnTo>
                <a:lnTo>
                  <a:pt x="4744" y="1661"/>
                </a:lnTo>
                <a:lnTo>
                  <a:pt x="4744" y="1661"/>
                </a:lnTo>
                <a:lnTo>
                  <a:pt x="4744" y="1661"/>
                </a:lnTo>
                <a:lnTo>
                  <a:pt x="4744" y="1661"/>
                </a:lnTo>
                <a:lnTo>
                  <a:pt x="4737" y="1658"/>
                </a:lnTo>
                <a:lnTo>
                  <a:pt x="4735" y="1658"/>
                </a:lnTo>
                <a:lnTo>
                  <a:pt x="4733" y="1661"/>
                </a:lnTo>
                <a:lnTo>
                  <a:pt x="4733" y="1658"/>
                </a:lnTo>
                <a:lnTo>
                  <a:pt x="4731" y="1661"/>
                </a:lnTo>
                <a:lnTo>
                  <a:pt x="4731" y="1661"/>
                </a:lnTo>
                <a:lnTo>
                  <a:pt x="4731" y="1663"/>
                </a:lnTo>
                <a:lnTo>
                  <a:pt x="4731" y="1663"/>
                </a:lnTo>
                <a:close/>
                <a:moveTo>
                  <a:pt x="4790" y="667"/>
                </a:moveTo>
                <a:lnTo>
                  <a:pt x="4792" y="667"/>
                </a:lnTo>
                <a:lnTo>
                  <a:pt x="4792" y="665"/>
                </a:lnTo>
                <a:lnTo>
                  <a:pt x="4790" y="665"/>
                </a:lnTo>
                <a:lnTo>
                  <a:pt x="4790" y="667"/>
                </a:lnTo>
                <a:lnTo>
                  <a:pt x="4788" y="667"/>
                </a:lnTo>
                <a:lnTo>
                  <a:pt x="4788" y="667"/>
                </a:lnTo>
                <a:lnTo>
                  <a:pt x="4788" y="669"/>
                </a:lnTo>
                <a:lnTo>
                  <a:pt x="4790" y="667"/>
                </a:lnTo>
                <a:close/>
                <a:moveTo>
                  <a:pt x="4784" y="1665"/>
                </a:moveTo>
                <a:lnTo>
                  <a:pt x="4781" y="1665"/>
                </a:lnTo>
                <a:lnTo>
                  <a:pt x="4779" y="1667"/>
                </a:lnTo>
                <a:lnTo>
                  <a:pt x="4781" y="1667"/>
                </a:lnTo>
                <a:lnTo>
                  <a:pt x="4781" y="1667"/>
                </a:lnTo>
                <a:lnTo>
                  <a:pt x="4781" y="1669"/>
                </a:lnTo>
                <a:lnTo>
                  <a:pt x="4784" y="1669"/>
                </a:lnTo>
                <a:lnTo>
                  <a:pt x="4784" y="1669"/>
                </a:lnTo>
                <a:lnTo>
                  <a:pt x="4788" y="1669"/>
                </a:lnTo>
                <a:lnTo>
                  <a:pt x="4788" y="1669"/>
                </a:lnTo>
                <a:lnTo>
                  <a:pt x="4788" y="1667"/>
                </a:lnTo>
                <a:lnTo>
                  <a:pt x="4788" y="1667"/>
                </a:lnTo>
                <a:lnTo>
                  <a:pt x="4788" y="1667"/>
                </a:lnTo>
                <a:lnTo>
                  <a:pt x="4784" y="1665"/>
                </a:lnTo>
                <a:close/>
                <a:moveTo>
                  <a:pt x="4786" y="916"/>
                </a:moveTo>
                <a:lnTo>
                  <a:pt x="4779" y="921"/>
                </a:lnTo>
                <a:lnTo>
                  <a:pt x="4777" y="923"/>
                </a:lnTo>
                <a:lnTo>
                  <a:pt x="4775" y="923"/>
                </a:lnTo>
                <a:lnTo>
                  <a:pt x="4773" y="927"/>
                </a:lnTo>
                <a:lnTo>
                  <a:pt x="4773" y="927"/>
                </a:lnTo>
                <a:lnTo>
                  <a:pt x="4777" y="927"/>
                </a:lnTo>
                <a:lnTo>
                  <a:pt x="4779" y="925"/>
                </a:lnTo>
                <a:lnTo>
                  <a:pt x="4779" y="923"/>
                </a:lnTo>
                <a:lnTo>
                  <a:pt x="4781" y="923"/>
                </a:lnTo>
                <a:lnTo>
                  <a:pt x="4784" y="921"/>
                </a:lnTo>
                <a:lnTo>
                  <a:pt x="4784" y="921"/>
                </a:lnTo>
                <a:lnTo>
                  <a:pt x="4788" y="916"/>
                </a:lnTo>
                <a:lnTo>
                  <a:pt x="4786" y="916"/>
                </a:lnTo>
                <a:lnTo>
                  <a:pt x="4786" y="916"/>
                </a:lnTo>
                <a:close/>
                <a:moveTo>
                  <a:pt x="4641" y="975"/>
                </a:moveTo>
                <a:lnTo>
                  <a:pt x="4639" y="977"/>
                </a:lnTo>
                <a:lnTo>
                  <a:pt x="4637" y="977"/>
                </a:lnTo>
                <a:lnTo>
                  <a:pt x="4637" y="979"/>
                </a:lnTo>
                <a:lnTo>
                  <a:pt x="4635" y="979"/>
                </a:lnTo>
                <a:lnTo>
                  <a:pt x="4635" y="979"/>
                </a:lnTo>
                <a:lnTo>
                  <a:pt x="4635" y="981"/>
                </a:lnTo>
                <a:lnTo>
                  <a:pt x="4633" y="983"/>
                </a:lnTo>
                <a:lnTo>
                  <a:pt x="4633" y="983"/>
                </a:lnTo>
                <a:lnTo>
                  <a:pt x="4633" y="986"/>
                </a:lnTo>
                <a:lnTo>
                  <a:pt x="4635" y="988"/>
                </a:lnTo>
                <a:lnTo>
                  <a:pt x="4637" y="990"/>
                </a:lnTo>
                <a:lnTo>
                  <a:pt x="4637" y="990"/>
                </a:lnTo>
                <a:lnTo>
                  <a:pt x="4637" y="992"/>
                </a:lnTo>
                <a:lnTo>
                  <a:pt x="4637" y="994"/>
                </a:lnTo>
                <a:lnTo>
                  <a:pt x="4637" y="996"/>
                </a:lnTo>
                <a:lnTo>
                  <a:pt x="4635" y="998"/>
                </a:lnTo>
                <a:lnTo>
                  <a:pt x="4637" y="998"/>
                </a:lnTo>
                <a:lnTo>
                  <a:pt x="4637" y="1000"/>
                </a:lnTo>
                <a:lnTo>
                  <a:pt x="4637" y="1000"/>
                </a:lnTo>
                <a:lnTo>
                  <a:pt x="4639" y="1000"/>
                </a:lnTo>
                <a:lnTo>
                  <a:pt x="4639" y="1000"/>
                </a:lnTo>
                <a:lnTo>
                  <a:pt x="4641" y="998"/>
                </a:lnTo>
                <a:lnTo>
                  <a:pt x="4643" y="998"/>
                </a:lnTo>
                <a:lnTo>
                  <a:pt x="4643" y="996"/>
                </a:lnTo>
                <a:lnTo>
                  <a:pt x="4645" y="994"/>
                </a:lnTo>
                <a:lnTo>
                  <a:pt x="4645" y="994"/>
                </a:lnTo>
                <a:lnTo>
                  <a:pt x="4647" y="994"/>
                </a:lnTo>
                <a:lnTo>
                  <a:pt x="4649" y="994"/>
                </a:lnTo>
                <a:lnTo>
                  <a:pt x="4649" y="994"/>
                </a:lnTo>
                <a:lnTo>
                  <a:pt x="4652" y="994"/>
                </a:lnTo>
                <a:lnTo>
                  <a:pt x="4652" y="994"/>
                </a:lnTo>
                <a:lnTo>
                  <a:pt x="4652" y="994"/>
                </a:lnTo>
                <a:lnTo>
                  <a:pt x="4649" y="992"/>
                </a:lnTo>
                <a:lnTo>
                  <a:pt x="4647" y="988"/>
                </a:lnTo>
                <a:lnTo>
                  <a:pt x="4645" y="988"/>
                </a:lnTo>
                <a:lnTo>
                  <a:pt x="4645" y="988"/>
                </a:lnTo>
                <a:lnTo>
                  <a:pt x="4643" y="988"/>
                </a:lnTo>
                <a:lnTo>
                  <a:pt x="4641" y="988"/>
                </a:lnTo>
                <a:lnTo>
                  <a:pt x="4641" y="986"/>
                </a:lnTo>
                <a:lnTo>
                  <a:pt x="4641" y="986"/>
                </a:lnTo>
                <a:lnTo>
                  <a:pt x="4641" y="983"/>
                </a:lnTo>
                <a:lnTo>
                  <a:pt x="4641" y="983"/>
                </a:lnTo>
                <a:lnTo>
                  <a:pt x="4641" y="981"/>
                </a:lnTo>
                <a:lnTo>
                  <a:pt x="4643" y="981"/>
                </a:lnTo>
                <a:lnTo>
                  <a:pt x="4643" y="981"/>
                </a:lnTo>
                <a:lnTo>
                  <a:pt x="4645" y="981"/>
                </a:lnTo>
                <a:lnTo>
                  <a:pt x="4645" y="981"/>
                </a:lnTo>
                <a:lnTo>
                  <a:pt x="4647" y="981"/>
                </a:lnTo>
                <a:lnTo>
                  <a:pt x="4649" y="983"/>
                </a:lnTo>
                <a:lnTo>
                  <a:pt x="4649" y="986"/>
                </a:lnTo>
                <a:lnTo>
                  <a:pt x="4656" y="981"/>
                </a:lnTo>
                <a:lnTo>
                  <a:pt x="4662" y="981"/>
                </a:lnTo>
                <a:lnTo>
                  <a:pt x="4666" y="981"/>
                </a:lnTo>
                <a:lnTo>
                  <a:pt x="4673" y="986"/>
                </a:lnTo>
                <a:lnTo>
                  <a:pt x="4679" y="988"/>
                </a:lnTo>
                <a:lnTo>
                  <a:pt x="4681" y="990"/>
                </a:lnTo>
                <a:lnTo>
                  <a:pt x="4683" y="990"/>
                </a:lnTo>
                <a:lnTo>
                  <a:pt x="4683" y="990"/>
                </a:lnTo>
                <a:lnTo>
                  <a:pt x="4683" y="990"/>
                </a:lnTo>
                <a:lnTo>
                  <a:pt x="4685" y="988"/>
                </a:lnTo>
                <a:lnTo>
                  <a:pt x="4685" y="988"/>
                </a:lnTo>
                <a:lnTo>
                  <a:pt x="4685" y="986"/>
                </a:lnTo>
                <a:lnTo>
                  <a:pt x="4685" y="983"/>
                </a:lnTo>
                <a:lnTo>
                  <a:pt x="4687" y="979"/>
                </a:lnTo>
                <a:lnTo>
                  <a:pt x="4691" y="977"/>
                </a:lnTo>
                <a:lnTo>
                  <a:pt x="4693" y="975"/>
                </a:lnTo>
                <a:lnTo>
                  <a:pt x="4698" y="973"/>
                </a:lnTo>
                <a:lnTo>
                  <a:pt x="4698" y="973"/>
                </a:lnTo>
                <a:lnTo>
                  <a:pt x="4702" y="975"/>
                </a:lnTo>
                <a:lnTo>
                  <a:pt x="4704" y="975"/>
                </a:lnTo>
                <a:lnTo>
                  <a:pt x="4706" y="973"/>
                </a:lnTo>
                <a:lnTo>
                  <a:pt x="4708" y="973"/>
                </a:lnTo>
                <a:lnTo>
                  <a:pt x="4708" y="973"/>
                </a:lnTo>
                <a:lnTo>
                  <a:pt x="4710" y="971"/>
                </a:lnTo>
                <a:lnTo>
                  <a:pt x="4712" y="971"/>
                </a:lnTo>
                <a:lnTo>
                  <a:pt x="4712" y="971"/>
                </a:lnTo>
                <a:lnTo>
                  <a:pt x="4714" y="971"/>
                </a:lnTo>
                <a:lnTo>
                  <a:pt x="4717" y="971"/>
                </a:lnTo>
                <a:lnTo>
                  <a:pt x="4717" y="969"/>
                </a:lnTo>
                <a:lnTo>
                  <a:pt x="4717" y="969"/>
                </a:lnTo>
                <a:lnTo>
                  <a:pt x="4719" y="967"/>
                </a:lnTo>
                <a:lnTo>
                  <a:pt x="4721" y="967"/>
                </a:lnTo>
                <a:lnTo>
                  <a:pt x="4719" y="967"/>
                </a:lnTo>
                <a:lnTo>
                  <a:pt x="4719" y="967"/>
                </a:lnTo>
                <a:lnTo>
                  <a:pt x="4717" y="967"/>
                </a:lnTo>
                <a:lnTo>
                  <a:pt x="4714" y="969"/>
                </a:lnTo>
                <a:lnTo>
                  <a:pt x="4714" y="969"/>
                </a:lnTo>
                <a:lnTo>
                  <a:pt x="4712" y="969"/>
                </a:lnTo>
                <a:lnTo>
                  <a:pt x="4712" y="965"/>
                </a:lnTo>
                <a:lnTo>
                  <a:pt x="4712" y="962"/>
                </a:lnTo>
                <a:lnTo>
                  <a:pt x="4710" y="962"/>
                </a:lnTo>
                <a:lnTo>
                  <a:pt x="4710" y="960"/>
                </a:lnTo>
                <a:lnTo>
                  <a:pt x="4710" y="958"/>
                </a:lnTo>
                <a:lnTo>
                  <a:pt x="4712" y="954"/>
                </a:lnTo>
                <a:lnTo>
                  <a:pt x="4714" y="952"/>
                </a:lnTo>
                <a:lnTo>
                  <a:pt x="4714" y="950"/>
                </a:lnTo>
                <a:lnTo>
                  <a:pt x="4714" y="950"/>
                </a:lnTo>
                <a:lnTo>
                  <a:pt x="4712" y="950"/>
                </a:lnTo>
                <a:lnTo>
                  <a:pt x="4710" y="952"/>
                </a:lnTo>
                <a:lnTo>
                  <a:pt x="4706" y="956"/>
                </a:lnTo>
                <a:lnTo>
                  <a:pt x="4706" y="956"/>
                </a:lnTo>
                <a:lnTo>
                  <a:pt x="4704" y="956"/>
                </a:lnTo>
                <a:lnTo>
                  <a:pt x="4702" y="956"/>
                </a:lnTo>
                <a:lnTo>
                  <a:pt x="4702" y="956"/>
                </a:lnTo>
                <a:lnTo>
                  <a:pt x="4696" y="954"/>
                </a:lnTo>
                <a:lnTo>
                  <a:pt x="4693" y="954"/>
                </a:lnTo>
                <a:lnTo>
                  <a:pt x="4693" y="954"/>
                </a:lnTo>
                <a:lnTo>
                  <a:pt x="4691" y="954"/>
                </a:lnTo>
                <a:lnTo>
                  <a:pt x="4691" y="954"/>
                </a:lnTo>
                <a:lnTo>
                  <a:pt x="4689" y="952"/>
                </a:lnTo>
                <a:lnTo>
                  <a:pt x="4687" y="950"/>
                </a:lnTo>
                <a:lnTo>
                  <a:pt x="4683" y="948"/>
                </a:lnTo>
                <a:lnTo>
                  <a:pt x="4681" y="946"/>
                </a:lnTo>
                <a:lnTo>
                  <a:pt x="4677" y="944"/>
                </a:lnTo>
                <a:lnTo>
                  <a:pt x="4675" y="941"/>
                </a:lnTo>
                <a:lnTo>
                  <a:pt x="4670" y="935"/>
                </a:lnTo>
                <a:lnTo>
                  <a:pt x="4668" y="933"/>
                </a:lnTo>
                <a:lnTo>
                  <a:pt x="4664" y="931"/>
                </a:lnTo>
                <a:lnTo>
                  <a:pt x="4664" y="929"/>
                </a:lnTo>
                <a:lnTo>
                  <a:pt x="4664" y="929"/>
                </a:lnTo>
                <a:lnTo>
                  <a:pt x="4664" y="929"/>
                </a:lnTo>
                <a:lnTo>
                  <a:pt x="4662" y="931"/>
                </a:lnTo>
                <a:lnTo>
                  <a:pt x="4662" y="931"/>
                </a:lnTo>
                <a:lnTo>
                  <a:pt x="4660" y="931"/>
                </a:lnTo>
                <a:lnTo>
                  <a:pt x="4660" y="931"/>
                </a:lnTo>
                <a:lnTo>
                  <a:pt x="4660" y="931"/>
                </a:lnTo>
                <a:lnTo>
                  <a:pt x="4660" y="933"/>
                </a:lnTo>
                <a:lnTo>
                  <a:pt x="4658" y="935"/>
                </a:lnTo>
                <a:lnTo>
                  <a:pt x="4660" y="937"/>
                </a:lnTo>
                <a:lnTo>
                  <a:pt x="4660" y="939"/>
                </a:lnTo>
                <a:lnTo>
                  <a:pt x="4662" y="944"/>
                </a:lnTo>
                <a:lnTo>
                  <a:pt x="4662" y="948"/>
                </a:lnTo>
                <a:lnTo>
                  <a:pt x="4660" y="950"/>
                </a:lnTo>
                <a:lnTo>
                  <a:pt x="4660" y="952"/>
                </a:lnTo>
                <a:lnTo>
                  <a:pt x="4660" y="956"/>
                </a:lnTo>
                <a:lnTo>
                  <a:pt x="4660" y="956"/>
                </a:lnTo>
                <a:lnTo>
                  <a:pt x="4658" y="960"/>
                </a:lnTo>
                <a:lnTo>
                  <a:pt x="4656" y="962"/>
                </a:lnTo>
                <a:lnTo>
                  <a:pt x="4656" y="965"/>
                </a:lnTo>
                <a:lnTo>
                  <a:pt x="4656" y="967"/>
                </a:lnTo>
                <a:lnTo>
                  <a:pt x="4656" y="969"/>
                </a:lnTo>
                <a:lnTo>
                  <a:pt x="4654" y="969"/>
                </a:lnTo>
                <a:lnTo>
                  <a:pt x="4654" y="971"/>
                </a:lnTo>
                <a:lnTo>
                  <a:pt x="4652" y="971"/>
                </a:lnTo>
                <a:lnTo>
                  <a:pt x="4649" y="969"/>
                </a:lnTo>
                <a:lnTo>
                  <a:pt x="4647" y="969"/>
                </a:lnTo>
                <a:lnTo>
                  <a:pt x="4647" y="969"/>
                </a:lnTo>
                <a:lnTo>
                  <a:pt x="4645" y="967"/>
                </a:lnTo>
                <a:lnTo>
                  <a:pt x="4643" y="967"/>
                </a:lnTo>
                <a:lnTo>
                  <a:pt x="4641" y="969"/>
                </a:lnTo>
                <a:lnTo>
                  <a:pt x="4641" y="969"/>
                </a:lnTo>
                <a:lnTo>
                  <a:pt x="4641" y="971"/>
                </a:lnTo>
                <a:lnTo>
                  <a:pt x="4643" y="973"/>
                </a:lnTo>
                <a:lnTo>
                  <a:pt x="4643" y="973"/>
                </a:lnTo>
                <a:lnTo>
                  <a:pt x="4641" y="975"/>
                </a:lnTo>
                <a:close/>
                <a:moveTo>
                  <a:pt x="4629" y="990"/>
                </a:moveTo>
                <a:lnTo>
                  <a:pt x="4629" y="990"/>
                </a:lnTo>
                <a:lnTo>
                  <a:pt x="4629" y="986"/>
                </a:lnTo>
                <a:lnTo>
                  <a:pt x="4629" y="986"/>
                </a:lnTo>
                <a:lnTo>
                  <a:pt x="4629" y="988"/>
                </a:lnTo>
                <a:lnTo>
                  <a:pt x="4626" y="988"/>
                </a:lnTo>
                <a:lnTo>
                  <a:pt x="4629" y="990"/>
                </a:lnTo>
                <a:lnTo>
                  <a:pt x="4629" y="990"/>
                </a:lnTo>
                <a:lnTo>
                  <a:pt x="4629" y="990"/>
                </a:lnTo>
                <a:close/>
                <a:moveTo>
                  <a:pt x="4652" y="931"/>
                </a:moveTo>
                <a:lnTo>
                  <a:pt x="4652" y="931"/>
                </a:lnTo>
                <a:lnTo>
                  <a:pt x="4652" y="931"/>
                </a:lnTo>
                <a:lnTo>
                  <a:pt x="4649" y="929"/>
                </a:lnTo>
                <a:lnTo>
                  <a:pt x="4649" y="929"/>
                </a:lnTo>
                <a:lnTo>
                  <a:pt x="4649" y="931"/>
                </a:lnTo>
                <a:lnTo>
                  <a:pt x="4652" y="933"/>
                </a:lnTo>
                <a:lnTo>
                  <a:pt x="4652" y="931"/>
                </a:lnTo>
                <a:close/>
                <a:moveTo>
                  <a:pt x="4825" y="889"/>
                </a:moveTo>
                <a:lnTo>
                  <a:pt x="4825" y="887"/>
                </a:lnTo>
                <a:lnTo>
                  <a:pt x="4825" y="887"/>
                </a:lnTo>
                <a:lnTo>
                  <a:pt x="4823" y="889"/>
                </a:lnTo>
                <a:lnTo>
                  <a:pt x="4823" y="889"/>
                </a:lnTo>
                <a:lnTo>
                  <a:pt x="4825" y="889"/>
                </a:lnTo>
                <a:lnTo>
                  <a:pt x="4825" y="889"/>
                </a:lnTo>
                <a:close/>
                <a:moveTo>
                  <a:pt x="4654" y="935"/>
                </a:moveTo>
                <a:lnTo>
                  <a:pt x="4654" y="935"/>
                </a:lnTo>
                <a:lnTo>
                  <a:pt x="4656" y="935"/>
                </a:lnTo>
                <a:lnTo>
                  <a:pt x="4656" y="935"/>
                </a:lnTo>
                <a:lnTo>
                  <a:pt x="4654" y="933"/>
                </a:lnTo>
                <a:lnTo>
                  <a:pt x="4654" y="933"/>
                </a:lnTo>
                <a:lnTo>
                  <a:pt x="4652" y="935"/>
                </a:lnTo>
                <a:lnTo>
                  <a:pt x="4652" y="935"/>
                </a:lnTo>
                <a:lnTo>
                  <a:pt x="4654" y="935"/>
                </a:lnTo>
                <a:close/>
                <a:moveTo>
                  <a:pt x="4811" y="1671"/>
                </a:moveTo>
                <a:lnTo>
                  <a:pt x="4809" y="1671"/>
                </a:lnTo>
                <a:lnTo>
                  <a:pt x="4809" y="1671"/>
                </a:lnTo>
                <a:lnTo>
                  <a:pt x="4809" y="1671"/>
                </a:lnTo>
                <a:lnTo>
                  <a:pt x="4809" y="1671"/>
                </a:lnTo>
                <a:lnTo>
                  <a:pt x="4811" y="1671"/>
                </a:lnTo>
                <a:lnTo>
                  <a:pt x="4811" y="1671"/>
                </a:lnTo>
                <a:close/>
                <a:moveTo>
                  <a:pt x="4813" y="900"/>
                </a:moveTo>
                <a:lnTo>
                  <a:pt x="4813" y="900"/>
                </a:lnTo>
                <a:lnTo>
                  <a:pt x="4811" y="902"/>
                </a:lnTo>
                <a:lnTo>
                  <a:pt x="4809" y="904"/>
                </a:lnTo>
                <a:lnTo>
                  <a:pt x="4807" y="904"/>
                </a:lnTo>
                <a:lnTo>
                  <a:pt x="4807" y="906"/>
                </a:lnTo>
                <a:lnTo>
                  <a:pt x="4807" y="906"/>
                </a:lnTo>
                <a:lnTo>
                  <a:pt x="4807" y="906"/>
                </a:lnTo>
                <a:lnTo>
                  <a:pt x="4811" y="904"/>
                </a:lnTo>
                <a:lnTo>
                  <a:pt x="4813" y="900"/>
                </a:lnTo>
                <a:lnTo>
                  <a:pt x="4813" y="900"/>
                </a:lnTo>
                <a:close/>
                <a:moveTo>
                  <a:pt x="4809" y="1524"/>
                </a:moveTo>
                <a:lnTo>
                  <a:pt x="4809" y="1524"/>
                </a:lnTo>
                <a:lnTo>
                  <a:pt x="4809" y="1524"/>
                </a:lnTo>
                <a:lnTo>
                  <a:pt x="4809" y="1524"/>
                </a:lnTo>
                <a:lnTo>
                  <a:pt x="4809" y="1524"/>
                </a:lnTo>
                <a:lnTo>
                  <a:pt x="4809" y="1524"/>
                </a:lnTo>
                <a:lnTo>
                  <a:pt x="4809" y="1524"/>
                </a:lnTo>
                <a:lnTo>
                  <a:pt x="4809" y="1524"/>
                </a:lnTo>
                <a:lnTo>
                  <a:pt x="4809" y="1524"/>
                </a:lnTo>
                <a:close/>
                <a:moveTo>
                  <a:pt x="4819" y="1675"/>
                </a:moveTo>
                <a:lnTo>
                  <a:pt x="4819" y="1675"/>
                </a:lnTo>
                <a:lnTo>
                  <a:pt x="4817" y="1675"/>
                </a:lnTo>
                <a:lnTo>
                  <a:pt x="4817" y="1675"/>
                </a:lnTo>
                <a:lnTo>
                  <a:pt x="4819" y="1677"/>
                </a:lnTo>
                <a:lnTo>
                  <a:pt x="4819" y="1677"/>
                </a:lnTo>
                <a:lnTo>
                  <a:pt x="4819" y="1675"/>
                </a:lnTo>
                <a:close/>
                <a:moveTo>
                  <a:pt x="4775" y="1650"/>
                </a:moveTo>
                <a:lnTo>
                  <a:pt x="4775" y="1652"/>
                </a:lnTo>
                <a:lnTo>
                  <a:pt x="4775" y="1652"/>
                </a:lnTo>
                <a:lnTo>
                  <a:pt x="4775" y="1654"/>
                </a:lnTo>
                <a:lnTo>
                  <a:pt x="4777" y="1654"/>
                </a:lnTo>
                <a:lnTo>
                  <a:pt x="4777" y="1654"/>
                </a:lnTo>
                <a:lnTo>
                  <a:pt x="4777" y="1654"/>
                </a:lnTo>
                <a:lnTo>
                  <a:pt x="4777" y="1652"/>
                </a:lnTo>
                <a:lnTo>
                  <a:pt x="4775" y="1650"/>
                </a:lnTo>
                <a:lnTo>
                  <a:pt x="4775" y="1650"/>
                </a:lnTo>
                <a:close/>
                <a:moveTo>
                  <a:pt x="4792" y="1671"/>
                </a:moveTo>
                <a:lnTo>
                  <a:pt x="4794" y="1671"/>
                </a:lnTo>
                <a:lnTo>
                  <a:pt x="4794" y="1671"/>
                </a:lnTo>
                <a:lnTo>
                  <a:pt x="4796" y="1671"/>
                </a:lnTo>
                <a:lnTo>
                  <a:pt x="4800" y="1675"/>
                </a:lnTo>
                <a:lnTo>
                  <a:pt x="4802" y="1675"/>
                </a:lnTo>
                <a:lnTo>
                  <a:pt x="4805" y="1677"/>
                </a:lnTo>
                <a:lnTo>
                  <a:pt x="4807" y="1679"/>
                </a:lnTo>
                <a:lnTo>
                  <a:pt x="4809" y="1679"/>
                </a:lnTo>
                <a:lnTo>
                  <a:pt x="4809" y="1682"/>
                </a:lnTo>
                <a:lnTo>
                  <a:pt x="4811" y="1682"/>
                </a:lnTo>
                <a:lnTo>
                  <a:pt x="4811" y="1682"/>
                </a:lnTo>
                <a:lnTo>
                  <a:pt x="4813" y="1682"/>
                </a:lnTo>
                <a:lnTo>
                  <a:pt x="4813" y="1682"/>
                </a:lnTo>
                <a:lnTo>
                  <a:pt x="4815" y="1684"/>
                </a:lnTo>
                <a:lnTo>
                  <a:pt x="4819" y="1688"/>
                </a:lnTo>
                <a:lnTo>
                  <a:pt x="4819" y="1690"/>
                </a:lnTo>
                <a:lnTo>
                  <a:pt x="4819" y="1692"/>
                </a:lnTo>
                <a:lnTo>
                  <a:pt x="4819" y="1694"/>
                </a:lnTo>
                <a:lnTo>
                  <a:pt x="4819" y="1694"/>
                </a:lnTo>
                <a:lnTo>
                  <a:pt x="4819" y="1696"/>
                </a:lnTo>
                <a:lnTo>
                  <a:pt x="4821" y="1698"/>
                </a:lnTo>
                <a:lnTo>
                  <a:pt x="4821" y="1698"/>
                </a:lnTo>
                <a:lnTo>
                  <a:pt x="4821" y="1700"/>
                </a:lnTo>
                <a:lnTo>
                  <a:pt x="4823" y="1700"/>
                </a:lnTo>
                <a:lnTo>
                  <a:pt x="4823" y="1700"/>
                </a:lnTo>
                <a:lnTo>
                  <a:pt x="4825" y="1698"/>
                </a:lnTo>
                <a:lnTo>
                  <a:pt x="4825" y="1696"/>
                </a:lnTo>
                <a:lnTo>
                  <a:pt x="4825" y="1696"/>
                </a:lnTo>
                <a:lnTo>
                  <a:pt x="4825" y="1694"/>
                </a:lnTo>
                <a:lnTo>
                  <a:pt x="4825" y="1694"/>
                </a:lnTo>
                <a:lnTo>
                  <a:pt x="4825" y="1692"/>
                </a:lnTo>
                <a:lnTo>
                  <a:pt x="4825" y="1690"/>
                </a:lnTo>
                <a:lnTo>
                  <a:pt x="4815" y="1682"/>
                </a:lnTo>
                <a:lnTo>
                  <a:pt x="4815" y="1682"/>
                </a:lnTo>
                <a:lnTo>
                  <a:pt x="4813" y="1679"/>
                </a:lnTo>
                <a:lnTo>
                  <a:pt x="4811" y="1677"/>
                </a:lnTo>
                <a:lnTo>
                  <a:pt x="4811" y="1677"/>
                </a:lnTo>
                <a:lnTo>
                  <a:pt x="4807" y="1677"/>
                </a:lnTo>
                <a:lnTo>
                  <a:pt x="4805" y="1675"/>
                </a:lnTo>
                <a:lnTo>
                  <a:pt x="4805" y="1675"/>
                </a:lnTo>
                <a:lnTo>
                  <a:pt x="4802" y="1673"/>
                </a:lnTo>
                <a:lnTo>
                  <a:pt x="4800" y="1673"/>
                </a:lnTo>
                <a:lnTo>
                  <a:pt x="4798" y="1673"/>
                </a:lnTo>
                <a:lnTo>
                  <a:pt x="4798" y="1671"/>
                </a:lnTo>
                <a:lnTo>
                  <a:pt x="4796" y="1669"/>
                </a:lnTo>
                <a:lnTo>
                  <a:pt x="4792" y="1669"/>
                </a:lnTo>
                <a:lnTo>
                  <a:pt x="4792" y="1669"/>
                </a:lnTo>
                <a:lnTo>
                  <a:pt x="4792" y="1671"/>
                </a:lnTo>
                <a:lnTo>
                  <a:pt x="4792" y="1671"/>
                </a:lnTo>
                <a:close/>
                <a:moveTo>
                  <a:pt x="4769" y="1711"/>
                </a:moveTo>
                <a:lnTo>
                  <a:pt x="4769" y="1711"/>
                </a:lnTo>
                <a:lnTo>
                  <a:pt x="4767" y="1711"/>
                </a:lnTo>
                <a:lnTo>
                  <a:pt x="4763" y="1711"/>
                </a:lnTo>
                <a:lnTo>
                  <a:pt x="4763" y="1711"/>
                </a:lnTo>
                <a:lnTo>
                  <a:pt x="4761" y="1711"/>
                </a:lnTo>
                <a:lnTo>
                  <a:pt x="4761" y="1711"/>
                </a:lnTo>
                <a:lnTo>
                  <a:pt x="4761" y="1711"/>
                </a:lnTo>
                <a:lnTo>
                  <a:pt x="4758" y="1709"/>
                </a:lnTo>
                <a:lnTo>
                  <a:pt x="4756" y="1711"/>
                </a:lnTo>
                <a:lnTo>
                  <a:pt x="4756" y="1713"/>
                </a:lnTo>
                <a:lnTo>
                  <a:pt x="4758" y="1713"/>
                </a:lnTo>
                <a:lnTo>
                  <a:pt x="4758" y="1715"/>
                </a:lnTo>
                <a:lnTo>
                  <a:pt x="4761" y="1715"/>
                </a:lnTo>
                <a:lnTo>
                  <a:pt x="4763" y="1715"/>
                </a:lnTo>
                <a:lnTo>
                  <a:pt x="4763" y="1717"/>
                </a:lnTo>
                <a:lnTo>
                  <a:pt x="4767" y="1719"/>
                </a:lnTo>
                <a:lnTo>
                  <a:pt x="4769" y="1719"/>
                </a:lnTo>
                <a:lnTo>
                  <a:pt x="4771" y="1719"/>
                </a:lnTo>
                <a:lnTo>
                  <a:pt x="4771" y="1719"/>
                </a:lnTo>
                <a:lnTo>
                  <a:pt x="4773" y="1719"/>
                </a:lnTo>
                <a:lnTo>
                  <a:pt x="4775" y="1721"/>
                </a:lnTo>
                <a:lnTo>
                  <a:pt x="4775" y="1721"/>
                </a:lnTo>
                <a:lnTo>
                  <a:pt x="4777" y="1721"/>
                </a:lnTo>
                <a:lnTo>
                  <a:pt x="4779" y="1721"/>
                </a:lnTo>
                <a:lnTo>
                  <a:pt x="4784" y="1721"/>
                </a:lnTo>
                <a:lnTo>
                  <a:pt x="4788" y="1721"/>
                </a:lnTo>
                <a:lnTo>
                  <a:pt x="4788" y="1721"/>
                </a:lnTo>
                <a:lnTo>
                  <a:pt x="4790" y="1719"/>
                </a:lnTo>
                <a:lnTo>
                  <a:pt x="4792" y="1719"/>
                </a:lnTo>
                <a:lnTo>
                  <a:pt x="4792" y="1719"/>
                </a:lnTo>
                <a:lnTo>
                  <a:pt x="4792" y="1719"/>
                </a:lnTo>
                <a:lnTo>
                  <a:pt x="4794" y="1717"/>
                </a:lnTo>
                <a:lnTo>
                  <a:pt x="4796" y="1717"/>
                </a:lnTo>
                <a:lnTo>
                  <a:pt x="4796" y="1717"/>
                </a:lnTo>
                <a:lnTo>
                  <a:pt x="4798" y="1717"/>
                </a:lnTo>
                <a:lnTo>
                  <a:pt x="4800" y="1715"/>
                </a:lnTo>
                <a:lnTo>
                  <a:pt x="4802" y="1713"/>
                </a:lnTo>
                <a:lnTo>
                  <a:pt x="4802" y="1713"/>
                </a:lnTo>
                <a:lnTo>
                  <a:pt x="4802" y="1713"/>
                </a:lnTo>
                <a:lnTo>
                  <a:pt x="4802" y="1711"/>
                </a:lnTo>
                <a:lnTo>
                  <a:pt x="4802" y="1711"/>
                </a:lnTo>
                <a:lnTo>
                  <a:pt x="4805" y="1711"/>
                </a:lnTo>
                <a:lnTo>
                  <a:pt x="4809" y="1711"/>
                </a:lnTo>
                <a:lnTo>
                  <a:pt x="4809" y="1711"/>
                </a:lnTo>
                <a:lnTo>
                  <a:pt x="4811" y="1709"/>
                </a:lnTo>
                <a:lnTo>
                  <a:pt x="4811" y="1709"/>
                </a:lnTo>
                <a:lnTo>
                  <a:pt x="4811" y="1707"/>
                </a:lnTo>
                <a:lnTo>
                  <a:pt x="4809" y="1705"/>
                </a:lnTo>
                <a:lnTo>
                  <a:pt x="4809" y="1705"/>
                </a:lnTo>
                <a:lnTo>
                  <a:pt x="4811" y="1702"/>
                </a:lnTo>
                <a:lnTo>
                  <a:pt x="4813" y="1702"/>
                </a:lnTo>
                <a:lnTo>
                  <a:pt x="4813" y="1702"/>
                </a:lnTo>
                <a:lnTo>
                  <a:pt x="4813" y="1702"/>
                </a:lnTo>
                <a:lnTo>
                  <a:pt x="4815" y="1700"/>
                </a:lnTo>
                <a:lnTo>
                  <a:pt x="4815" y="1698"/>
                </a:lnTo>
                <a:lnTo>
                  <a:pt x="4815" y="1698"/>
                </a:lnTo>
                <a:lnTo>
                  <a:pt x="4815" y="1696"/>
                </a:lnTo>
                <a:lnTo>
                  <a:pt x="4815" y="1696"/>
                </a:lnTo>
                <a:lnTo>
                  <a:pt x="4815" y="1694"/>
                </a:lnTo>
                <a:lnTo>
                  <a:pt x="4815" y="1694"/>
                </a:lnTo>
                <a:lnTo>
                  <a:pt x="4813" y="1692"/>
                </a:lnTo>
                <a:lnTo>
                  <a:pt x="4811" y="1692"/>
                </a:lnTo>
                <a:lnTo>
                  <a:pt x="4809" y="1694"/>
                </a:lnTo>
                <a:lnTo>
                  <a:pt x="4809" y="1692"/>
                </a:lnTo>
                <a:lnTo>
                  <a:pt x="4809" y="1692"/>
                </a:lnTo>
                <a:lnTo>
                  <a:pt x="4807" y="1692"/>
                </a:lnTo>
                <a:lnTo>
                  <a:pt x="4805" y="1692"/>
                </a:lnTo>
                <a:lnTo>
                  <a:pt x="4805" y="1692"/>
                </a:lnTo>
                <a:lnTo>
                  <a:pt x="4802" y="1692"/>
                </a:lnTo>
                <a:lnTo>
                  <a:pt x="4802" y="1692"/>
                </a:lnTo>
                <a:lnTo>
                  <a:pt x="4802" y="1694"/>
                </a:lnTo>
                <a:lnTo>
                  <a:pt x="4805" y="1698"/>
                </a:lnTo>
                <a:lnTo>
                  <a:pt x="4805" y="1700"/>
                </a:lnTo>
                <a:lnTo>
                  <a:pt x="4805" y="1700"/>
                </a:lnTo>
                <a:lnTo>
                  <a:pt x="4805" y="1702"/>
                </a:lnTo>
                <a:lnTo>
                  <a:pt x="4802" y="1702"/>
                </a:lnTo>
                <a:lnTo>
                  <a:pt x="4800" y="1702"/>
                </a:lnTo>
                <a:lnTo>
                  <a:pt x="4800" y="1702"/>
                </a:lnTo>
                <a:lnTo>
                  <a:pt x="4798" y="1705"/>
                </a:lnTo>
                <a:lnTo>
                  <a:pt x="4796" y="1707"/>
                </a:lnTo>
                <a:lnTo>
                  <a:pt x="4796" y="1707"/>
                </a:lnTo>
                <a:lnTo>
                  <a:pt x="4794" y="1709"/>
                </a:lnTo>
                <a:lnTo>
                  <a:pt x="4794" y="1709"/>
                </a:lnTo>
                <a:lnTo>
                  <a:pt x="4792" y="1709"/>
                </a:lnTo>
                <a:lnTo>
                  <a:pt x="4792" y="1709"/>
                </a:lnTo>
                <a:lnTo>
                  <a:pt x="4792" y="1711"/>
                </a:lnTo>
                <a:lnTo>
                  <a:pt x="4790" y="1711"/>
                </a:lnTo>
                <a:lnTo>
                  <a:pt x="4788" y="1709"/>
                </a:lnTo>
                <a:lnTo>
                  <a:pt x="4786" y="1709"/>
                </a:lnTo>
                <a:lnTo>
                  <a:pt x="4786" y="1711"/>
                </a:lnTo>
                <a:lnTo>
                  <a:pt x="4784" y="1711"/>
                </a:lnTo>
                <a:lnTo>
                  <a:pt x="4781" y="1709"/>
                </a:lnTo>
                <a:lnTo>
                  <a:pt x="4781" y="1707"/>
                </a:lnTo>
                <a:lnTo>
                  <a:pt x="4781" y="1707"/>
                </a:lnTo>
                <a:lnTo>
                  <a:pt x="4781" y="1705"/>
                </a:lnTo>
                <a:lnTo>
                  <a:pt x="4784" y="1705"/>
                </a:lnTo>
                <a:lnTo>
                  <a:pt x="4784" y="1702"/>
                </a:lnTo>
                <a:lnTo>
                  <a:pt x="4781" y="1702"/>
                </a:lnTo>
                <a:lnTo>
                  <a:pt x="4781" y="1702"/>
                </a:lnTo>
                <a:lnTo>
                  <a:pt x="4781" y="1705"/>
                </a:lnTo>
                <a:lnTo>
                  <a:pt x="4779" y="1709"/>
                </a:lnTo>
                <a:lnTo>
                  <a:pt x="4779" y="1711"/>
                </a:lnTo>
                <a:lnTo>
                  <a:pt x="4775" y="1711"/>
                </a:lnTo>
                <a:lnTo>
                  <a:pt x="4775" y="1711"/>
                </a:lnTo>
                <a:lnTo>
                  <a:pt x="4773" y="1711"/>
                </a:lnTo>
                <a:lnTo>
                  <a:pt x="4771" y="1711"/>
                </a:lnTo>
                <a:lnTo>
                  <a:pt x="4769" y="1711"/>
                </a:lnTo>
                <a:close/>
                <a:moveTo>
                  <a:pt x="4805" y="1526"/>
                </a:moveTo>
                <a:lnTo>
                  <a:pt x="4805" y="1526"/>
                </a:lnTo>
                <a:lnTo>
                  <a:pt x="4805" y="1526"/>
                </a:lnTo>
                <a:lnTo>
                  <a:pt x="4805" y="1526"/>
                </a:lnTo>
                <a:lnTo>
                  <a:pt x="4805" y="1526"/>
                </a:lnTo>
                <a:lnTo>
                  <a:pt x="4805" y="1524"/>
                </a:lnTo>
                <a:lnTo>
                  <a:pt x="4805" y="1524"/>
                </a:lnTo>
                <a:lnTo>
                  <a:pt x="4805" y="1524"/>
                </a:lnTo>
                <a:lnTo>
                  <a:pt x="4805" y="1524"/>
                </a:lnTo>
                <a:lnTo>
                  <a:pt x="4805" y="1524"/>
                </a:lnTo>
                <a:lnTo>
                  <a:pt x="4805" y="1524"/>
                </a:lnTo>
                <a:lnTo>
                  <a:pt x="4805" y="1526"/>
                </a:lnTo>
                <a:lnTo>
                  <a:pt x="4805" y="1526"/>
                </a:lnTo>
                <a:close/>
                <a:moveTo>
                  <a:pt x="4811" y="1673"/>
                </a:moveTo>
                <a:lnTo>
                  <a:pt x="4811" y="1673"/>
                </a:lnTo>
                <a:lnTo>
                  <a:pt x="4811" y="1673"/>
                </a:lnTo>
                <a:lnTo>
                  <a:pt x="4811" y="1673"/>
                </a:lnTo>
                <a:lnTo>
                  <a:pt x="4809" y="1671"/>
                </a:lnTo>
                <a:lnTo>
                  <a:pt x="4809" y="1673"/>
                </a:lnTo>
                <a:lnTo>
                  <a:pt x="4809" y="1673"/>
                </a:lnTo>
                <a:lnTo>
                  <a:pt x="4811" y="1673"/>
                </a:lnTo>
                <a:close/>
                <a:moveTo>
                  <a:pt x="4559" y="1726"/>
                </a:moveTo>
                <a:lnTo>
                  <a:pt x="4559" y="1723"/>
                </a:lnTo>
                <a:lnTo>
                  <a:pt x="4557" y="1723"/>
                </a:lnTo>
                <a:lnTo>
                  <a:pt x="4559" y="1726"/>
                </a:lnTo>
                <a:lnTo>
                  <a:pt x="4559" y="1726"/>
                </a:lnTo>
                <a:lnTo>
                  <a:pt x="4559" y="1726"/>
                </a:lnTo>
                <a:close/>
                <a:moveTo>
                  <a:pt x="4377" y="1757"/>
                </a:moveTo>
                <a:lnTo>
                  <a:pt x="4379" y="1757"/>
                </a:lnTo>
                <a:lnTo>
                  <a:pt x="4381" y="1757"/>
                </a:lnTo>
                <a:lnTo>
                  <a:pt x="4381" y="1757"/>
                </a:lnTo>
                <a:lnTo>
                  <a:pt x="4383" y="1757"/>
                </a:lnTo>
                <a:lnTo>
                  <a:pt x="4385" y="1755"/>
                </a:lnTo>
                <a:lnTo>
                  <a:pt x="4385" y="1755"/>
                </a:lnTo>
                <a:lnTo>
                  <a:pt x="4388" y="1755"/>
                </a:lnTo>
                <a:lnTo>
                  <a:pt x="4388" y="1755"/>
                </a:lnTo>
                <a:lnTo>
                  <a:pt x="4388" y="1753"/>
                </a:lnTo>
                <a:lnTo>
                  <a:pt x="4388" y="1753"/>
                </a:lnTo>
                <a:lnTo>
                  <a:pt x="4388" y="1751"/>
                </a:lnTo>
                <a:lnTo>
                  <a:pt x="4390" y="1751"/>
                </a:lnTo>
                <a:lnTo>
                  <a:pt x="4390" y="1751"/>
                </a:lnTo>
                <a:lnTo>
                  <a:pt x="4390" y="1749"/>
                </a:lnTo>
                <a:lnTo>
                  <a:pt x="4388" y="1749"/>
                </a:lnTo>
                <a:lnTo>
                  <a:pt x="4388" y="1747"/>
                </a:lnTo>
                <a:lnTo>
                  <a:pt x="4388" y="1749"/>
                </a:lnTo>
                <a:lnTo>
                  <a:pt x="4385" y="1749"/>
                </a:lnTo>
                <a:lnTo>
                  <a:pt x="4388" y="1749"/>
                </a:lnTo>
                <a:lnTo>
                  <a:pt x="4388" y="1751"/>
                </a:lnTo>
                <a:lnTo>
                  <a:pt x="4385" y="1751"/>
                </a:lnTo>
                <a:lnTo>
                  <a:pt x="4383" y="1753"/>
                </a:lnTo>
                <a:lnTo>
                  <a:pt x="4383" y="1753"/>
                </a:lnTo>
                <a:lnTo>
                  <a:pt x="4383" y="1753"/>
                </a:lnTo>
                <a:lnTo>
                  <a:pt x="4381" y="1753"/>
                </a:lnTo>
                <a:lnTo>
                  <a:pt x="4381" y="1755"/>
                </a:lnTo>
                <a:lnTo>
                  <a:pt x="4381" y="1755"/>
                </a:lnTo>
                <a:lnTo>
                  <a:pt x="4379" y="1755"/>
                </a:lnTo>
                <a:lnTo>
                  <a:pt x="4379" y="1755"/>
                </a:lnTo>
                <a:lnTo>
                  <a:pt x="4377" y="1753"/>
                </a:lnTo>
                <a:lnTo>
                  <a:pt x="4375" y="1753"/>
                </a:lnTo>
                <a:lnTo>
                  <a:pt x="4375" y="1753"/>
                </a:lnTo>
                <a:lnTo>
                  <a:pt x="4373" y="1753"/>
                </a:lnTo>
                <a:lnTo>
                  <a:pt x="4373" y="1753"/>
                </a:lnTo>
                <a:lnTo>
                  <a:pt x="4371" y="1753"/>
                </a:lnTo>
                <a:lnTo>
                  <a:pt x="4371" y="1753"/>
                </a:lnTo>
                <a:lnTo>
                  <a:pt x="4369" y="1753"/>
                </a:lnTo>
                <a:lnTo>
                  <a:pt x="4369" y="1755"/>
                </a:lnTo>
                <a:lnTo>
                  <a:pt x="4369" y="1755"/>
                </a:lnTo>
                <a:lnTo>
                  <a:pt x="4367" y="1755"/>
                </a:lnTo>
                <a:lnTo>
                  <a:pt x="4367" y="1755"/>
                </a:lnTo>
                <a:lnTo>
                  <a:pt x="4365" y="1753"/>
                </a:lnTo>
                <a:lnTo>
                  <a:pt x="4362" y="1753"/>
                </a:lnTo>
                <a:lnTo>
                  <a:pt x="4360" y="1751"/>
                </a:lnTo>
                <a:lnTo>
                  <a:pt x="4358" y="1751"/>
                </a:lnTo>
                <a:lnTo>
                  <a:pt x="4356" y="1751"/>
                </a:lnTo>
                <a:lnTo>
                  <a:pt x="4356" y="1751"/>
                </a:lnTo>
                <a:lnTo>
                  <a:pt x="4354" y="1751"/>
                </a:lnTo>
                <a:lnTo>
                  <a:pt x="4354" y="1751"/>
                </a:lnTo>
                <a:lnTo>
                  <a:pt x="4354" y="1751"/>
                </a:lnTo>
                <a:lnTo>
                  <a:pt x="4352" y="1751"/>
                </a:lnTo>
                <a:lnTo>
                  <a:pt x="4352" y="1751"/>
                </a:lnTo>
                <a:lnTo>
                  <a:pt x="4350" y="1751"/>
                </a:lnTo>
                <a:lnTo>
                  <a:pt x="4348" y="1751"/>
                </a:lnTo>
                <a:lnTo>
                  <a:pt x="4346" y="1753"/>
                </a:lnTo>
                <a:lnTo>
                  <a:pt x="4346" y="1753"/>
                </a:lnTo>
                <a:lnTo>
                  <a:pt x="4344" y="1753"/>
                </a:lnTo>
                <a:lnTo>
                  <a:pt x="4344" y="1753"/>
                </a:lnTo>
                <a:lnTo>
                  <a:pt x="4344" y="1753"/>
                </a:lnTo>
                <a:lnTo>
                  <a:pt x="4344" y="1755"/>
                </a:lnTo>
                <a:lnTo>
                  <a:pt x="4344" y="1755"/>
                </a:lnTo>
                <a:lnTo>
                  <a:pt x="4344" y="1757"/>
                </a:lnTo>
                <a:lnTo>
                  <a:pt x="4344" y="1757"/>
                </a:lnTo>
                <a:lnTo>
                  <a:pt x="4344" y="1757"/>
                </a:lnTo>
                <a:lnTo>
                  <a:pt x="4346" y="1759"/>
                </a:lnTo>
                <a:lnTo>
                  <a:pt x="4346" y="1757"/>
                </a:lnTo>
                <a:lnTo>
                  <a:pt x="4348" y="1757"/>
                </a:lnTo>
                <a:lnTo>
                  <a:pt x="4350" y="1759"/>
                </a:lnTo>
                <a:lnTo>
                  <a:pt x="4354" y="1757"/>
                </a:lnTo>
                <a:lnTo>
                  <a:pt x="4358" y="1759"/>
                </a:lnTo>
                <a:lnTo>
                  <a:pt x="4360" y="1759"/>
                </a:lnTo>
                <a:lnTo>
                  <a:pt x="4360" y="1759"/>
                </a:lnTo>
                <a:lnTo>
                  <a:pt x="4362" y="1759"/>
                </a:lnTo>
                <a:lnTo>
                  <a:pt x="4362" y="1759"/>
                </a:lnTo>
                <a:lnTo>
                  <a:pt x="4362" y="1759"/>
                </a:lnTo>
                <a:lnTo>
                  <a:pt x="4365" y="1759"/>
                </a:lnTo>
                <a:lnTo>
                  <a:pt x="4367" y="1757"/>
                </a:lnTo>
                <a:lnTo>
                  <a:pt x="4369" y="1757"/>
                </a:lnTo>
                <a:lnTo>
                  <a:pt x="4369" y="1759"/>
                </a:lnTo>
                <a:lnTo>
                  <a:pt x="4369" y="1759"/>
                </a:lnTo>
                <a:lnTo>
                  <a:pt x="4371" y="1759"/>
                </a:lnTo>
                <a:lnTo>
                  <a:pt x="4371" y="1759"/>
                </a:lnTo>
                <a:lnTo>
                  <a:pt x="4373" y="1759"/>
                </a:lnTo>
                <a:lnTo>
                  <a:pt x="4377" y="1757"/>
                </a:lnTo>
                <a:lnTo>
                  <a:pt x="4377" y="1757"/>
                </a:lnTo>
                <a:close/>
                <a:moveTo>
                  <a:pt x="4413" y="1851"/>
                </a:moveTo>
                <a:lnTo>
                  <a:pt x="4411" y="1851"/>
                </a:lnTo>
                <a:lnTo>
                  <a:pt x="4411" y="1851"/>
                </a:lnTo>
                <a:lnTo>
                  <a:pt x="4411" y="1853"/>
                </a:lnTo>
                <a:lnTo>
                  <a:pt x="4413" y="1853"/>
                </a:lnTo>
                <a:lnTo>
                  <a:pt x="4413" y="1853"/>
                </a:lnTo>
                <a:lnTo>
                  <a:pt x="4413" y="1853"/>
                </a:lnTo>
                <a:lnTo>
                  <a:pt x="4413" y="1853"/>
                </a:lnTo>
                <a:lnTo>
                  <a:pt x="4413" y="1853"/>
                </a:lnTo>
                <a:lnTo>
                  <a:pt x="4413" y="1853"/>
                </a:lnTo>
                <a:lnTo>
                  <a:pt x="4413" y="1851"/>
                </a:lnTo>
                <a:close/>
                <a:moveTo>
                  <a:pt x="4398" y="1753"/>
                </a:moveTo>
                <a:lnTo>
                  <a:pt x="4400" y="1753"/>
                </a:lnTo>
                <a:lnTo>
                  <a:pt x="4400" y="1751"/>
                </a:lnTo>
                <a:lnTo>
                  <a:pt x="4402" y="1751"/>
                </a:lnTo>
                <a:lnTo>
                  <a:pt x="4402" y="1749"/>
                </a:lnTo>
                <a:lnTo>
                  <a:pt x="4402" y="1749"/>
                </a:lnTo>
                <a:lnTo>
                  <a:pt x="4400" y="1749"/>
                </a:lnTo>
                <a:lnTo>
                  <a:pt x="4398" y="1751"/>
                </a:lnTo>
                <a:lnTo>
                  <a:pt x="4398" y="1751"/>
                </a:lnTo>
                <a:lnTo>
                  <a:pt x="4398" y="1751"/>
                </a:lnTo>
                <a:lnTo>
                  <a:pt x="4396" y="1751"/>
                </a:lnTo>
                <a:lnTo>
                  <a:pt x="4396" y="1751"/>
                </a:lnTo>
                <a:lnTo>
                  <a:pt x="4396" y="1751"/>
                </a:lnTo>
                <a:lnTo>
                  <a:pt x="4396" y="1751"/>
                </a:lnTo>
                <a:lnTo>
                  <a:pt x="4396" y="1751"/>
                </a:lnTo>
                <a:lnTo>
                  <a:pt x="4396" y="1751"/>
                </a:lnTo>
                <a:lnTo>
                  <a:pt x="4394" y="1753"/>
                </a:lnTo>
                <a:lnTo>
                  <a:pt x="4394" y="1755"/>
                </a:lnTo>
                <a:lnTo>
                  <a:pt x="4394" y="1755"/>
                </a:lnTo>
                <a:lnTo>
                  <a:pt x="4394" y="1755"/>
                </a:lnTo>
                <a:lnTo>
                  <a:pt x="4396" y="1755"/>
                </a:lnTo>
                <a:lnTo>
                  <a:pt x="4396" y="1755"/>
                </a:lnTo>
                <a:lnTo>
                  <a:pt x="4396" y="1755"/>
                </a:lnTo>
                <a:lnTo>
                  <a:pt x="4398" y="1755"/>
                </a:lnTo>
                <a:lnTo>
                  <a:pt x="4398" y="1755"/>
                </a:lnTo>
                <a:lnTo>
                  <a:pt x="4398" y="1753"/>
                </a:lnTo>
                <a:lnTo>
                  <a:pt x="4398" y="1753"/>
                </a:lnTo>
                <a:lnTo>
                  <a:pt x="4398" y="1753"/>
                </a:lnTo>
                <a:lnTo>
                  <a:pt x="4398" y="1753"/>
                </a:lnTo>
                <a:close/>
                <a:moveTo>
                  <a:pt x="4310" y="1751"/>
                </a:moveTo>
                <a:lnTo>
                  <a:pt x="4310" y="1751"/>
                </a:lnTo>
                <a:lnTo>
                  <a:pt x="4312" y="1749"/>
                </a:lnTo>
                <a:lnTo>
                  <a:pt x="4312" y="1749"/>
                </a:lnTo>
                <a:lnTo>
                  <a:pt x="4310" y="1749"/>
                </a:lnTo>
                <a:lnTo>
                  <a:pt x="4310" y="1749"/>
                </a:lnTo>
                <a:lnTo>
                  <a:pt x="4310" y="1749"/>
                </a:lnTo>
                <a:lnTo>
                  <a:pt x="4310" y="1751"/>
                </a:lnTo>
                <a:lnTo>
                  <a:pt x="4310" y="1751"/>
                </a:lnTo>
                <a:lnTo>
                  <a:pt x="4310" y="1751"/>
                </a:lnTo>
                <a:close/>
                <a:moveTo>
                  <a:pt x="4331" y="1757"/>
                </a:moveTo>
                <a:lnTo>
                  <a:pt x="4331" y="1757"/>
                </a:lnTo>
                <a:lnTo>
                  <a:pt x="4331" y="1757"/>
                </a:lnTo>
                <a:lnTo>
                  <a:pt x="4331" y="1757"/>
                </a:lnTo>
                <a:lnTo>
                  <a:pt x="4333" y="1757"/>
                </a:lnTo>
                <a:lnTo>
                  <a:pt x="4333" y="1757"/>
                </a:lnTo>
                <a:lnTo>
                  <a:pt x="4333" y="1755"/>
                </a:lnTo>
                <a:lnTo>
                  <a:pt x="4333" y="1755"/>
                </a:lnTo>
                <a:lnTo>
                  <a:pt x="4333" y="1755"/>
                </a:lnTo>
                <a:lnTo>
                  <a:pt x="4333" y="1755"/>
                </a:lnTo>
                <a:lnTo>
                  <a:pt x="4333" y="1753"/>
                </a:lnTo>
                <a:lnTo>
                  <a:pt x="4331" y="1751"/>
                </a:lnTo>
                <a:lnTo>
                  <a:pt x="4331" y="1751"/>
                </a:lnTo>
                <a:lnTo>
                  <a:pt x="4329" y="1751"/>
                </a:lnTo>
                <a:lnTo>
                  <a:pt x="4329" y="1751"/>
                </a:lnTo>
                <a:lnTo>
                  <a:pt x="4329" y="1751"/>
                </a:lnTo>
                <a:lnTo>
                  <a:pt x="4327" y="1753"/>
                </a:lnTo>
                <a:lnTo>
                  <a:pt x="4327" y="1753"/>
                </a:lnTo>
                <a:lnTo>
                  <a:pt x="4327" y="1751"/>
                </a:lnTo>
                <a:lnTo>
                  <a:pt x="4327" y="1751"/>
                </a:lnTo>
                <a:lnTo>
                  <a:pt x="4325" y="1751"/>
                </a:lnTo>
                <a:lnTo>
                  <a:pt x="4325" y="1751"/>
                </a:lnTo>
                <a:lnTo>
                  <a:pt x="4323" y="1751"/>
                </a:lnTo>
                <a:lnTo>
                  <a:pt x="4323" y="1751"/>
                </a:lnTo>
                <a:lnTo>
                  <a:pt x="4321" y="1751"/>
                </a:lnTo>
                <a:lnTo>
                  <a:pt x="4321" y="1751"/>
                </a:lnTo>
                <a:lnTo>
                  <a:pt x="4321" y="1751"/>
                </a:lnTo>
                <a:lnTo>
                  <a:pt x="4318" y="1749"/>
                </a:lnTo>
                <a:lnTo>
                  <a:pt x="4318" y="1749"/>
                </a:lnTo>
                <a:lnTo>
                  <a:pt x="4316" y="1747"/>
                </a:lnTo>
                <a:lnTo>
                  <a:pt x="4316" y="1749"/>
                </a:lnTo>
                <a:lnTo>
                  <a:pt x="4314" y="1749"/>
                </a:lnTo>
                <a:lnTo>
                  <a:pt x="4314" y="1749"/>
                </a:lnTo>
                <a:lnTo>
                  <a:pt x="4314" y="1751"/>
                </a:lnTo>
                <a:lnTo>
                  <a:pt x="4314" y="1751"/>
                </a:lnTo>
                <a:lnTo>
                  <a:pt x="4316" y="1753"/>
                </a:lnTo>
                <a:lnTo>
                  <a:pt x="4318" y="1753"/>
                </a:lnTo>
                <a:lnTo>
                  <a:pt x="4318" y="1753"/>
                </a:lnTo>
                <a:lnTo>
                  <a:pt x="4318" y="1753"/>
                </a:lnTo>
                <a:lnTo>
                  <a:pt x="4321" y="1753"/>
                </a:lnTo>
                <a:lnTo>
                  <a:pt x="4321" y="1755"/>
                </a:lnTo>
                <a:lnTo>
                  <a:pt x="4321" y="1755"/>
                </a:lnTo>
                <a:lnTo>
                  <a:pt x="4318" y="1755"/>
                </a:lnTo>
                <a:lnTo>
                  <a:pt x="4316" y="1757"/>
                </a:lnTo>
                <a:lnTo>
                  <a:pt x="4316" y="1757"/>
                </a:lnTo>
                <a:lnTo>
                  <a:pt x="4314" y="1757"/>
                </a:lnTo>
                <a:lnTo>
                  <a:pt x="4312" y="1755"/>
                </a:lnTo>
                <a:lnTo>
                  <a:pt x="4312" y="1755"/>
                </a:lnTo>
                <a:lnTo>
                  <a:pt x="4312" y="1755"/>
                </a:lnTo>
                <a:lnTo>
                  <a:pt x="4312" y="1753"/>
                </a:lnTo>
                <a:lnTo>
                  <a:pt x="4310" y="1753"/>
                </a:lnTo>
                <a:lnTo>
                  <a:pt x="4310" y="1753"/>
                </a:lnTo>
                <a:lnTo>
                  <a:pt x="4308" y="1753"/>
                </a:lnTo>
                <a:lnTo>
                  <a:pt x="4306" y="1751"/>
                </a:lnTo>
                <a:lnTo>
                  <a:pt x="4306" y="1751"/>
                </a:lnTo>
                <a:lnTo>
                  <a:pt x="4304" y="1753"/>
                </a:lnTo>
                <a:lnTo>
                  <a:pt x="4302" y="1753"/>
                </a:lnTo>
                <a:lnTo>
                  <a:pt x="4302" y="1753"/>
                </a:lnTo>
                <a:lnTo>
                  <a:pt x="4300" y="1755"/>
                </a:lnTo>
                <a:lnTo>
                  <a:pt x="4300" y="1755"/>
                </a:lnTo>
                <a:lnTo>
                  <a:pt x="4300" y="1755"/>
                </a:lnTo>
                <a:lnTo>
                  <a:pt x="4300" y="1757"/>
                </a:lnTo>
                <a:lnTo>
                  <a:pt x="4300" y="1759"/>
                </a:lnTo>
                <a:lnTo>
                  <a:pt x="4300" y="1759"/>
                </a:lnTo>
                <a:lnTo>
                  <a:pt x="4300" y="1761"/>
                </a:lnTo>
                <a:lnTo>
                  <a:pt x="4302" y="1761"/>
                </a:lnTo>
                <a:lnTo>
                  <a:pt x="4302" y="1761"/>
                </a:lnTo>
                <a:lnTo>
                  <a:pt x="4304" y="1761"/>
                </a:lnTo>
                <a:lnTo>
                  <a:pt x="4306" y="1761"/>
                </a:lnTo>
                <a:lnTo>
                  <a:pt x="4306" y="1761"/>
                </a:lnTo>
                <a:lnTo>
                  <a:pt x="4306" y="1761"/>
                </a:lnTo>
                <a:lnTo>
                  <a:pt x="4308" y="1761"/>
                </a:lnTo>
                <a:lnTo>
                  <a:pt x="4308" y="1761"/>
                </a:lnTo>
                <a:lnTo>
                  <a:pt x="4310" y="1761"/>
                </a:lnTo>
                <a:lnTo>
                  <a:pt x="4314" y="1759"/>
                </a:lnTo>
                <a:lnTo>
                  <a:pt x="4314" y="1759"/>
                </a:lnTo>
                <a:lnTo>
                  <a:pt x="4314" y="1759"/>
                </a:lnTo>
                <a:lnTo>
                  <a:pt x="4318" y="1759"/>
                </a:lnTo>
                <a:lnTo>
                  <a:pt x="4318" y="1759"/>
                </a:lnTo>
                <a:lnTo>
                  <a:pt x="4321" y="1759"/>
                </a:lnTo>
                <a:lnTo>
                  <a:pt x="4321" y="1757"/>
                </a:lnTo>
                <a:lnTo>
                  <a:pt x="4323" y="1755"/>
                </a:lnTo>
                <a:lnTo>
                  <a:pt x="4323" y="1757"/>
                </a:lnTo>
                <a:lnTo>
                  <a:pt x="4323" y="1757"/>
                </a:lnTo>
                <a:lnTo>
                  <a:pt x="4323" y="1759"/>
                </a:lnTo>
                <a:lnTo>
                  <a:pt x="4325" y="1759"/>
                </a:lnTo>
                <a:lnTo>
                  <a:pt x="4327" y="1757"/>
                </a:lnTo>
                <a:lnTo>
                  <a:pt x="4327" y="1757"/>
                </a:lnTo>
                <a:lnTo>
                  <a:pt x="4329" y="1759"/>
                </a:lnTo>
                <a:lnTo>
                  <a:pt x="4329" y="1759"/>
                </a:lnTo>
                <a:lnTo>
                  <a:pt x="4329" y="1757"/>
                </a:lnTo>
                <a:lnTo>
                  <a:pt x="4329" y="1757"/>
                </a:lnTo>
                <a:lnTo>
                  <a:pt x="4329" y="1757"/>
                </a:lnTo>
                <a:lnTo>
                  <a:pt x="4329" y="1757"/>
                </a:lnTo>
                <a:lnTo>
                  <a:pt x="4329" y="1757"/>
                </a:lnTo>
                <a:lnTo>
                  <a:pt x="4331" y="1757"/>
                </a:lnTo>
                <a:close/>
                <a:moveTo>
                  <a:pt x="4585" y="1858"/>
                </a:moveTo>
                <a:lnTo>
                  <a:pt x="4585" y="1858"/>
                </a:lnTo>
                <a:lnTo>
                  <a:pt x="4587" y="1858"/>
                </a:lnTo>
                <a:lnTo>
                  <a:pt x="4587" y="1858"/>
                </a:lnTo>
                <a:lnTo>
                  <a:pt x="4587" y="1856"/>
                </a:lnTo>
                <a:lnTo>
                  <a:pt x="4587" y="1856"/>
                </a:lnTo>
                <a:lnTo>
                  <a:pt x="4585" y="1856"/>
                </a:lnTo>
                <a:lnTo>
                  <a:pt x="4585" y="1858"/>
                </a:lnTo>
                <a:close/>
                <a:moveTo>
                  <a:pt x="4455" y="1677"/>
                </a:moveTo>
                <a:lnTo>
                  <a:pt x="4455" y="1677"/>
                </a:lnTo>
                <a:lnTo>
                  <a:pt x="4455" y="1679"/>
                </a:lnTo>
                <a:lnTo>
                  <a:pt x="4457" y="1679"/>
                </a:lnTo>
                <a:lnTo>
                  <a:pt x="4457" y="1679"/>
                </a:lnTo>
                <a:lnTo>
                  <a:pt x="4455" y="1677"/>
                </a:lnTo>
                <a:lnTo>
                  <a:pt x="4455" y="1677"/>
                </a:lnTo>
                <a:close/>
                <a:moveTo>
                  <a:pt x="4461" y="1654"/>
                </a:moveTo>
                <a:lnTo>
                  <a:pt x="4463" y="1656"/>
                </a:lnTo>
                <a:lnTo>
                  <a:pt x="4463" y="1656"/>
                </a:lnTo>
                <a:lnTo>
                  <a:pt x="4465" y="1654"/>
                </a:lnTo>
                <a:lnTo>
                  <a:pt x="4465" y="1654"/>
                </a:lnTo>
                <a:lnTo>
                  <a:pt x="4463" y="1652"/>
                </a:lnTo>
                <a:lnTo>
                  <a:pt x="4461" y="1652"/>
                </a:lnTo>
                <a:lnTo>
                  <a:pt x="4459" y="1650"/>
                </a:lnTo>
                <a:lnTo>
                  <a:pt x="4457" y="1650"/>
                </a:lnTo>
                <a:lnTo>
                  <a:pt x="4457" y="1650"/>
                </a:lnTo>
                <a:lnTo>
                  <a:pt x="4455" y="1652"/>
                </a:lnTo>
                <a:lnTo>
                  <a:pt x="4453" y="1654"/>
                </a:lnTo>
                <a:lnTo>
                  <a:pt x="4453" y="1654"/>
                </a:lnTo>
                <a:lnTo>
                  <a:pt x="4455" y="1656"/>
                </a:lnTo>
                <a:lnTo>
                  <a:pt x="4457" y="1656"/>
                </a:lnTo>
                <a:lnTo>
                  <a:pt x="4459" y="1656"/>
                </a:lnTo>
                <a:lnTo>
                  <a:pt x="4461" y="1654"/>
                </a:lnTo>
                <a:close/>
                <a:moveTo>
                  <a:pt x="4425" y="1765"/>
                </a:moveTo>
                <a:lnTo>
                  <a:pt x="4429" y="1763"/>
                </a:lnTo>
                <a:lnTo>
                  <a:pt x="4432" y="1763"/>
                </a:lnTo>
                <a:lnTo>
                  <a:pt x="4432" y="1763"/>
                </a:lnTo>
                <a:lnTo>
                  <a:pt x="4432" y="1763"/>
                </a:lnTo>
                <a:lnTo>
                  <a:pt x="4434" y="1761"/>
                </a:lnTo>
                <a:lnTo>
                  <a:pt x="4436" y="1761"/>
                </a:lnTo>
                <a:lnTo>
                  <a:pt x="4438" y="1761"/>
                </a:lnTo>
                <a:lnTo>
                  <a:pt x="4438" y="1759"/>
                </a:lnTo>
                <a:lnTo>
                  <a:pt x="4440" y="1759"/>
                </a:lnTo>
                <a:lnTo>
                  <a:pt x="4442" y="1759"/>
                </a:lnTo>
                <a:lnTo>
                  <a:pt x="4442" y="1757"/>
                </a:lnTo>
                <a:lnTo>
                  <a:pt x="4444" y="1757"/>
                </a:lnTo>
                <a:lnTo>
                  <a:pt x="4446" y="1757"/>
                </a:lnTo>
                <a:lnTo>
                  <a:pt x="4448" y="1755"/>
                </a:lnTo>
                <a:lnTo>
                  <a:pt x="4453" y="1753"/>
                </a:lnTo>
                <a:lnTo>
                  <a:pt x="4450" y="1753"/>
                </a:lnTo>
                <a:lnTo>
                  <a:pt x="4450" y="1751"/>
                </a:lnTo>
                <a:lnTo>
                  <a:pt x="4448" y="1751"/>
                </a:lnTo>
                <a:lnTo>
                  <a:pt x="4446" y="1751"/>
                </a:lnTo>
                <a:lnTo>
                  <a:pt x="4446" y="1751"/>
                </a:lnTo>
                <a:lnTo>
                  <a:pt x="4446" y="1751"/>
                </a:lnTo>
                <a:lnTo>
                  <a:pt x="4444" y="1753"/>
                </a:lnTo>
                <a:lnTo>
                  <a:pt x="4442" y="1753"/>
                </a:lnTo>
                <a:lnTo>
                  <a:pt x="4440" y="1753"/>
                </a:lnTo>
                <a:lnTo>
                  <a:pt x="4436" y="1753"/>
                </a:lnTo>
                <a:lnTo>
                  <a:pt x="4432" y="1753"/>
                </a:lnTo>
                <a:lnTo>
                  <a:pt x="4429" y="1753"/>
                </a:lnTo>
                <a:lnTo>
                  <a:pt x="4423" y="1755"/>
                </a:lnTo>
                <a:lnTo>
                  <a:pt x="4423" y="1755"/>
                </a:lnTo>
                <a:lnTo>
                  <a:pt x="4421" y="1755"/>
                </a:lnTo>
                <a:lnTo>
                  <a:pt x="4421" y="1757"/>
                </a:lnTo>
                <a:lnTo>
                  <a:pt x="4419" y="1759"/>
                </a:lnTo>
                <a:lnTo>
                  <a:pt x="4417" y="1761"/>
                </a:lnTo>
                <a:lnTo>
                  <a:pt x="4415" y="1761"/>
                </a:lnTo>
                <a:lnTo>
                  <a:pt x="4413" y="1763"/>
                </a:lnTo>
                <a:lnTo>
                  <a:pt x="4413" y="1763"/>
                </a:lnTo>
                <a:lnTo>
                  <a:pt x="4406" y="1765"/>
                </a:lnTo>
                <a:lnTo>
                  <a:pt x="4404" y="1765"/>
                </a:lnTo>
                <a:lnTo>
                  <a:pt x="4402" y="1767"/>
                </a:lnTo>
                <a:lnTo>
                  <a:pt x="4400" y="1770"/>
                </a:lnTo>
                <a:lnTo>
                  <a:pt x="4400" y="1772"/>
                </a:lnTo>
                <a:lnTo>
                  <a:pt x="4398" y="1774"/>
                </a:lnTo>
                <a:lnTo>
                  <a:pt x="4398" y="1774"/>
                </a:lnTo>
                <a:lnTo>
                  <a:pt x="4398" y="1776"/>
                </a:lnTo>
                <a:lnTo>
                  <a:pt x="4400" y="1776"/>
                </a:lnTo>
                <a:lnTo>
                  <a:pt x="4400" y="1778"/>
                </a:lnTo>
                <a:lnTo>
                  <a:pt x="4398" y="1778"/>
                </a:lnTo>
                <a:lnTo>
                  <a:pt x="4398" y="1778"/>
                </a:lnTo>
                <a:lnTo>
                  <a:pt x="4398" y="1780"/>
                </a:lnTo>
                <a:lnTo>
                  <a:pt x="4398" y="1780"/>
                </a:lnTo>
                <a:lnTo>
                  <a:pt x="4400" y="1780"/>
                </a:lnTo>
                <a:lnTo>
                  <a:pt x="4402" y="1780"/>
                </a:lnTo>
                <a:lnTo>
                  <a:pt x="4404" y="1780"/>
                </a:lnTo>
                <a:lnTo>
                  <a:pt x="4406" y="1778"/>
                </a:lnTo>
                <a:lnTo>
                  <a:pt x="4409" y="1778"/>
                </a:lnTo>
                <a:lnTo>
                  <a:pt x="4411" y="1778"/>
                </a:lnTo>
                <a:lnTo>
                  <a:pt x="4411" y="1776"/>
                </a:lnTo>
                <a:lnTo>
                  <a:pt x="4413" y="1776"/>
                </a:lnTo>
                <a:lnTo>
                  <a:pt x="4415" y="1774"/>
                </a:lnTo>
                <a:lnTo>
                  <a:pt x="4417" y="1772"/>
                </a:lnTo>
                <a:lnTo>
                  <a:pt x="4419" y="1770"/>
                </a:lnTo>
                <a:lnTo>
                  <a:pt x="4419" y="1770"/>
                </a:lnTo>
                <a:lnTo>
                  <a:pt x="4421" y="1767"/>
                </a:lnTo>
                <a:lnTo>
                  <a:pt x="4425" y="1765"/>
                </a:lnTo>
                <a:close/>
                <a:moveTo>
                  <a:pt x="4421" y="1841"/>
                </a:moveTo>
                <a:lnTo>
                  <a:pt x="4421" y="1841"/>
                </a:lnTo>
                <a:lnTo>
                  <a:pt x="4419" y="1843"/>
                </a:lnTo>
                <a:lnTo>
                  <a:pt x="4421" y="1843"/>
                </a:lnTo>
                <a:lnTo>
                  <a:pt x="4421" y="1841"/>
                </a:lnTo>
                <a:lnTo>
                  <a:pt x="4421" y="1841"/>
                </a:lnTo>
                <a:lnTo>
                  <a:pt x="4421" y="1841"/>
                </a:lnTo>
                <a:lnTo>
                  <a:pt x="4421" y="1841"/>
                </a:lnTo>
                <a:close/>
                <a:moveTo>
                  <a:pt x="4333" y="1749"/>
                </a:moveTo>
                <a:lnTo>
                  <a:pt x="4333" y="1749"/>
                </a:lnTo>
                <a:lnTo>
                  <a:pt x="4333" y="1749"/>
                </a:lnTo>
                <a:lnTo>
                  <a:pt x="4333" y="1749"/>
                </a:lnTo>
                <a:lnTo>
                  <a:pt x="4333" y="1749"/>
                </a:lnTo>
                <a:lnTo>
                  <a:pt x="4333" y="1749"/>
                </a:lnTo>
                <a:lnTo>
                  <a:pt x="4331" y="1749"/>
                </a:lnTo>
                <a:lnTo>
                  <a:pt x="4333" y="1751"/>
                </a:lnTo>
                <a:lnTo>
                  <a:pt x="4333" y="1749"/>
                </a:lnTo>
                <a:lnTo>
                  <a:pt x="4333" y="1749"/>
                </a:lnTo>
                <a:close/>
                <a:moveTo>
                  <a:pt x="4379" y="1707"/>
                </a:moveTo>
                <a:lnTo>
                  <a:pt x="4379" y="1709"/>
                </a:lnTo>
                <a:lnTo>
                  <a:pt x="4381" y="1709"/>
                </a:lnTo>
                <a:lnTo>
                  <a:pt x="4381" y="1709"/>
                </a:lnTo>
                <a:lnTo>
                  <a:pt x="4381" y="1709"/>
                </a:lnTo>
                <a:lnTo>
                  <a:pt x="4383" y="1709"/>
                </a:lnTo>
                <a:lnTo>
                  <a:pt x="4383" y="1709"/>
                </a:lnTo>
                <a:lnTo>
                  <a:pt x="4383" y="1709"/>
                </a:lnTo>
                <a:lnTo>
                  <a:pt x="4385" y="1707"/>
                </a:lnTo>
                <a:lnTo>
                  <a:pt x="4383" y="1705"/>
                </a:lnTo>
                <a:lnTo>
                  <a:pt x="4385" y="1702"/>
                </a:lnTo>
                <a:lnTo>
                  <a:pt x="4385" y="1698"/>
                </a:lnTo>
                <a:lnTo>
                  <a:pt x="4385" y="1698"/>
                </a:lnTo>
                <a:lnTo>
                  <a:pt x="4385" y="1698"/>
                </a:lnTo>
                <a:lnTo>
                  <a:pt x="4383" y="1698"/>
                </a:lnTo>
                <a:lnTo>
                  <a:pt x="4381" y="1700"/>
                </a:lnTo>
                <a:lnTo>
                  <a:pt x="4379" y="1700"/>
                </a:lnTo>
                <a:lnTo>
                  <a:pt x="4381" y="1702"/>
                </a:lnTo>
                <a:lnTo>
                  <a:pt x="4381" y="1705"/>
                </a:lnTo>
                <a:lnTo>
                  <a:pt x="4379" y="1705"/>
                </a:lnTo>
                <a:lnTo>
                  <a:pt x="4379" y="1707"/>
                </a:lnTo>
                <a:close/>
                <a:moveTo>
                  <a:pt x="4612" y="1061"/>
                </a:moveTo>
                <a:lnTo>
                  <a:pt x="4610" y="1061"/>
                </a:lnTo>
                <a:lnTo>
                  <a:pt x="4610" y="1061"/>
                </a:lnTo>
                <a:lnTo>
                  <a:pt x="4612" y="1061"/>
                </a:lnTo>
                <a:lnTo>
                  <a:pt x="4614" y="1059"/>
                </a:lnTo>
                <a:lnTo>
                  <a:pt x="4616" y="1057"/>
                </a:lnTo>
                <a:lnTo>
                  <a:pt x="4614" y="1057"/>
                </a:lnTo>
                <a:lnTo>
                  <a:pt x="4614" y="1057"/>
                </a:lnTo>
                <a:lnTo>
                  <a:pt x="4614" y="1055"/>
                </a:lnTo>
                <a:lnTo>
                  <a:pt x="4614" y="1053"/>
                </a:lnTo>
                <a:lnTo>
                  <a:pt x="4614" y="1053"/>
                </a:lnTo>
                <a:lnTo>
                  <a:pt x="4612" y="1055"/>
                </a:lnTo>
                <a:lnTo>
                  <a:pt x="4610" y="1057"/>
                </a:lnTo>
                <a:lnTo>
                  <a:pt x="4610" y="1059"/>
                </a:lnTo>
                <a:lnTo>
                  <a:pt x="4612" y="1059"/>
                </a:lnTo>
                <a:lnTo>
                  <a:pt x="4612" y="1059"/>
                </a:lnTo>
                <a:lnTo>
                  <a:pt x="4612" y="1059"/>
                </a:lnTo>
                <a:lnTo>
                  <a:pt x="4612" y="1061"/>
                </a:lnTo>
                <a:close/>
                <a:moveTo>
                  <a:pt x="4373" y="1707"/>
                </a:moveTo>
                <a:lnTo>
                  <a:pt x="4373" y="1707"/>
                </a:lnTo>
                <a:lnTo>
                  <a:pt x="4373" y="1709"/>
                </a:lnTo>
                <a:lnTo>
                  <a:pt x="4375" y="1709"/>
                </a:lnTo>
                <a:lnTo>
                  <a:pt x="4375" y="1709"/>
                </a:lnTo>
                <a:lnTo>
                  <a:pt x="4375" y="1707"/>
                </a:lnTo>
                <a:lnTo>
                  <a:pt x="4375" y="1705"/>
                </a:lnTo>
                <a:lnTo>
                  <a:pt x="4375" y="1705"/>
                </a:lnTo>
                <a:lnTo>
                  <a:pt x="4375" y="1705"/>
                </a:lnTo>
                <a:lnTo>
                  <a:pt x="4373" y="1705"/>
                </a:lnTo>
                <a:lnTo>
                  <a:pt x="4373" y="1705"/>
                </a:lnTo>
                <a:lnTo>
                  <a:pt x="4373" y="1705"/>
                </a:lnTo>
                <a:lnTo>
                  <a:pt x="4373" y="1705"/>
                </a:lnTo>
                <a:lnTo>
                  <a:pt x="4373" y="1707"/>
                </a:lnTo>
                <a:close/>
                <a:moveTo>
                  <a:pt x="4398" y="1654"/>
                </a:moveTo>
                <a:lnTo>
                  <a:pt x="4398" y="1652"/>
                </a:lnTo>
                <a:lnTo>
                  <a:pt x="4398" y="1652"/>
                </a:lnTo>
                <a:lnTo>
                  <a:pt x="4396" y="1652"/>
                </a:lnTo>
                <a:lnTo>
                  <a:pt x="4396" y="1654"/>
                </a:lnTo>
                <a:lnTo>
                  <a:pt x="4398" y="1656"/>
                </a:lnTo>
                <a:lnTo>
                  <a:pt x="4398" y="1656"/>
                </a:lnTo>
                <a:lnTo>
                  <a:pt x="4398" y="1654"/>
                </a:lnTo>
                <a:lnTo>
                  <a:pt x="4398" y="1654"/>
                </a:lnTo>
                <a:lnTo>
                  <a:pt x="4398" y="1654"/>
                </a:lnTo>
                <a:close/>
                <a:moveTo>
                  <a:pt x="4331" y="1770"/>
                </a:moveTo>
                <a:lnTo>
                  <a:pt x="4333" y="1770"/>
                </a:lnTo>
                <a:lnTo>
                  <a:pt x="4333" y="1772"/>
                </a:lnTo>
                <a:lnTo>
                  <a:pt x="4337" y="1772"/>
                </a:lnTo>
                <a:lnTo>
                  <a:pt x="4337" y="1772"/>
                </a:lnTo>
                <a:lnTo>
                  <a:pt x="4339" y="1772"/>
                </a:lnTo>
                <a:lnTo>
                  <a:pt x="4339" y="1772"/>
                </a:lnTo>
                <a:lnTo>
                  <a:pt x="4344" y="1774"/>
                </a:lnTo>
                <a:lnTo>
                  <a:pt x="4346" y="1774"/>
                </a:lnTo>
                <a:lnTo>
                  <a:pt x="4346" y="1776"/>
                </a:lnTo>
                <a:lnTo>
                  <a:pt x="4348" y="1778"/>
                </a:lnTo>
                <a:lnTo>
                  <a:pt x="4348" y="1778"/>
                </a:lnTo>
                <a:lnTo>
                  <a:pt x="4350" y="1778"/>
                </a:lnTo>
                <a:lnTo>
                  <a:pt x="4352" y="1778"/>
                </a:lnTo>
                <a:lnTo>
                  <a:pt x="4352" y="1780"/>
                </a:lnTo>
                <a:lnTo>
                  <a:pt x="4354" y="1778"/>
                </a:lnTo>
                <a:lnTo>
                  <a:pt x="4356" y="1778"/>
                </a:lnTo>
                <a:lnTo>
                  <a:pt x="4356" y="1778"/>
                </a:lnTo>
                <a:lnTo>
                  <a:pt x="4358" y="1776"/>
                </a:lnTo>
                <a:lnTo>
                  <a:pt x="4358" y="1776"/>
                </a:lnTo>
                <a:lnTo>
                  <a:pt x="4358" y="1774"/>
                </a:lnTo>
                <a:lnTo>
                  <a:pt x="4356" y="1774"/>
                </a:lnTo>
                <a:lnTo>
                  <a:pt x="4356" y="1772"/>
                </a:lnTo>
                <a:lnTo>
                  <a:pt x="4354" y="1772"/>
                </a:lnTo>
                <a:lnTo>
                  <a:pt x="4354" y="1770"/>
                </a:lnTo>
                <a:lnTo>
                  <a:pt x="4352" y="1770"/>
                </a:lnTo>
                <a:lnTo>
                  <a:pt x="4352" y="1770"/>
                </a:lnTo>
                <a:lnTo>
                  <a:pt x="4350" y="1770"/>
                </a:lnTo>
                <a:lnTo>
                  <a:pt x="4350" y="1770"/>
                </a:lnTo>
                <a:lnTo>
                  <a:pt x="4350" y="1767"/>
                </a:lnTo>
                <a:lnTo>
                  <a:pt x="4350" y="1767"/>
                </a:lnTo>
                <a:lnTo>
                  <a:pt x="4348" y="1767"/>
                </a:lnTo>
                <a:lnTo>
                  <a:pt x="4346" y="1765"/>
                </a:lnTo>
                <a:lnTo>
                  <a:pt x="4346" y="1765"/>
                </a:lnTo>
                <a:lnTo>
                  <a:pt x="4346" y="1765"/>
                </a:lnTo>
                <a:lnTo>
                  <a:pt x="4344" y="1765"/>
                </a:lnTo>
                <a:lnTo>
                  <a:pt x="4344" y="1765"/>
                </a:lnTo>
                <a:lnTo>
                  <a:pt x="4341" y="1765"/>
                </a:lnTo>
                <a:lnTo>
                  <a:pt x="4337" y="1765"/>
                </a:lnTo>
                <a:lnTo>
                  <a:pt x="4335" y="1765"/>
                </a:lnTo>
                <a:lnTo>
                  <a:pt x="4335" y="1765"/>
                </a:lnTo>
                <a:lnTo>
                  <a:pt x="4333" y="1767"/>
                </a:lnTo>
                <a:lnTo>
                  <a:pt x="4331" y="1767"/>
                </a:lnTo>
                <a:lnTo>
                  <a:pt x="4331" y="1767"/>
                </a:lnTo>
                <a:lnTo>
                  <a:pt x="4331" y="1770"/>
                </a:lnTo>
                <a:lnTo>
                  <a:pt x="4331" y="1770"/>
                </a:lnTo>
                <a:close/>
                <a:moveTo>
                  <a:pt x="4339" y="1755"/>
                </a:moveTo>
                <a:lnTo>
                  <a:pt x="4339" y="1755"/>
                </a:lnTo>
                <a:lnTo>
                  <a:pt x="4339" y="1753"/>
                </a:lnTo>
                <a:lnTo>
                  <a:pt x="4339" y="1753"/>
                </a:lnTo>
                <a:lnTo>
                  <a:pt x="4339" y="1753"/>
                </a:lnTo>
                <a:lnTo>
                  <a:pt x="4339" y="1753"/>
                </a:lnTo>
                <a:lnTo>
                  <a:pt x="4339" y="1753"/>
                </a:lnTo>
                <a:lnTo>
                  <a:pt x="4337" y="1753"/>
                </a:lnTo>
                <a:lnTo>
                  <a:pt x="4337" y="1753"/>
                </a:lnTo>
                <a:lnTo>
                  <a:pt x="4337" y="1755"/>
                </a:lnTo>
                <a:lnTo>
                  <a:pt x="4337" y="1755"/>
                </a:lnTo>
                <a:lnTo>
                  <a:pt x="4337" y="1755"/>
                </a:lnTo>
                <a:lnTo>
                  <a:pt x="4337" y="1757"/>
                </a:lnTo>
                <a:lnTo>
                  <a:pt x="4337" y="1757"/>
                </a:lnTo>
                <a:lnTo>
                  <a:pt x="4339" y="1757"/>
                </a:lnTo>
                <a:lnTo>
                  <a:pt x="4337" y="1755"/>
                </a:lnTo>
                <a:lnTo>
                  <a:pt x="4339" y="1755"/>
                </a:lnTo>
                <a:lnTo>
                  <a:pt x="4339" y="1755"/>
                </a:lnTo>
                <a:close/>
                <a:moveTo>
                  <a:pt x="4358" y="1734"/>
                </a:moveTo>
                <a:lnTo>
                  <a:pt x="4358" y="1732"/>
                </a:lnTo>
                <a:lnTo>
                  <a:pt x="4356" y="1732"/>
                </a:lnTo>
                <a:lnTo>
                  <a:pt x="4356" y="1732"/>
                </a:lnTo>
                <a:lnTo>
                  <a:pt x="4356" y="1734"/>
                </a:lnTo>
                <a:lnTo>
                  <a:pt x="4356" y="1734"/>
                </a:lnTo>
                <a:lnTo>
                  <a:pt x="4358" y="1734"/>
                </a:lnTo>
                <a:close/>
                <a:moveTo>
                  <a:pt x="4465" y="1686"/>
                </a:moveTo>
                <a:lnTo>
                  <a:pt x="4465" y="1684"/>
                </a:lnTo>
                <a:lnTo>
                  <a:pt x="4465" y="1684"/>
                </a:lnTo>
                <a:lnTo>
                  <a:pt x="4465" y="1684"/>
                </a:lnTo>
                <a:lnTo>
                  <a:pt x="4467" y="1684"/>
                </a:lnTo>
                <a:lnTo>
                  <a:pt x="4467" y="1682"/>
                </a:lnTo>
                <a:lnTo>
                  <a:pt x="4467" y="1682"/>
                </a:lnTo>
                <a:lnTo>
                  <a:pt x="4465" y="1682"/>
                </a:lnTo>
                <a:lnTo>
                  <a:pt x="4463" y="1684"/>
                </a:lnTo>
                <a:lnTo>
                  <a:pt x="4463" y="1684"/>
                </a:lnTo>
                <a:lnTo>
                  <a:pt x="4461" y="1684"/>
                </a:lnTo>
                <a:lnTo>
                  <a:pt x="4461" y="1684"/>
                </a:lnTo>
                <a:lnTo>
                  <a:pt x="4461" y="1686"/>
                </a:lnTo>
                <a:lnTo>
                  <a:pt x="4461" y="1686"/>
                </a:lnTo>
                <a:lnTo>
                  <a:pt x="4463" y="1684"/>
                </a:lnTo>
                <a:lnTo>
                  <a:pt x="4463" y="1684"/>
                </a:lnTo>
                <a:lnTo>
                  <a:pt x="4465" y="1684"/>
                </a:lnTo>
                <a:lnTo>
                  <a:pt x="4465" y="1684"/>
                </a:lnTo>
                <a:lnTo>
                  <a:pt x="4465" y="1686"/>
                </a:lnTo>
                <a:lnTo>
                  <a:pt x="4465" y="1686"/>
                </a:lnTo>
                <a:close/>
                <a:moveTo>
                  <a:pt x="4352" y="1721"/>
                </a:moveTo>
                <a:lnTo>
                  <a:pt x="4352" y="1723"/>
                </a:lnTo>
                <a:lnTo>
                  <a:pt x="4354" y="1723"/>
                </a:lnTo>
                <a:lnTo>
                  <a:pt x="4354" y="1721"/>
                </a:lnTo>
                <a:lnTo>
                  <a:pt x="4354" y="1717"/>
                </a:lnTo>
                <a:lnTo>
                  <a:pt x="4354" y="1715"/>
                </a:lnTo>
                <a:lnTo>
                  <a:pt x="4354" y="1715"/>
                </a:lnTo>
                <a:lnTo>
                  <a:pt x="4352" y="1715"/>
                </a:lnTo>
                <a:lnTo>
                  <a:pt x="4352" y="1719"/>
                </a:lnTo>
                <a:lnTo>
                  <a:pt x="4352" y="1719"/>
                </a:lnTo>
                <a:lnTo>
                  <a:pt x="4352" y="1721"/>
                </a:lnTo>
                <a:close/>
                <a:moveTo>
                  <a:pt x="4373" y="1782"/>
                </a:moveTo>
                <a:lnTo>
                  <a:pt x="4371" y="1782"/>
                </a:lnTo>
                <a:lnTo>
                  <a:pt x="4371" y="1784"/>
                </a:lnTo>
                <a:lnTo>
                  <a:pt x="4373" y="1784"/>
                </a:lnTo>
                <a:lnTo>
                  <a:pt x="4373" y="1784"/>
                </a:lnTo>
                <a:lnTo>
                  <a:pt x="4375" y="1782"/>
                </a:lnTo>
                <a:lnTo>
                  <a:pt x="4375" y="1782"/>
                </a:lnTo>
                <a:lnTo>
                  <a:pt x="4375" y="1782"/>
                </a:lnTo>
                <a:lnTo>
                  <a:pt x="4373" y="1782"/>
                </a:lnTo>
                <a:lnTo>
                  <a:pt x="4373" y="1782"/>
                </a:lnTo>
                <a:close/>
                <a:moveTo>
                  <a:pt x="4559" y="1719"/>
                </a:moveTo>
                <a:lnTo>
                  <a:pt x="4559" y="1719"/>
                </a:lnTo>
                <a:lnTo>
                  <a:pt x="4559" y="1717"/>
                </a:lnTo>
                <a:lnTo>
                  <a:pt x="4559" y="1717"/>
                </a:lnTo>
                <a:lnTo>
                  <a:pt x="4559" y="1715"/>
                </a:lnTo>
                <a:lnTo>
                  <a:pt x="4559" y="1715"/>
                </a:lnTo>
                <a:lnTo>
                  <a:pt x="4559" y="1713"/>
                </a:lnTo>
                <a:lnTo>
                  <a:pt x="4559" y="1713"/>
                </a:lnTo>
                <a:lnTo>
                  <a:pt x="4559" y="1711"/>
                </a:lnTo>
                <a:lnTo>
                  <a:pt x="4559" y="1711"/>
                </a:lnTo>
                <a:lnTo>
                  <a:pt x="4559" y="1711"/>
                </a:lnTo>
                <a:lnTo>
                  <a:pt x="4559" y="1711"/>
                </a:lnTo>
                <a:lnTo>
                  <a:pt x="4557" y="1709"/>
                </a:lnTo>
                <a:lnTo>
                  <a:pt x="4557" y="1709"/>
                </a:lnTo>
                <a:lnTo>
                  <a:pt x="4557" y="1709"/>
                </a:lnTo>
                <a:lnTo>
                  <a:pt x="4555" y="1711"/>
                </a:lnTo>
                <a:lnTo>
                  <a:pt x="4555" y="1711"/>
                </a:lnTo>
                <a:lnTo>
                  <a:pt x="4553" y="1713"/>
                </a:lnTo>
                <a:lnTo>
                  <a:pt x="4553" y="1713"/>
                </a:lnTo>
                <a:lnTo>
                  <a:pt x="4551" y="1713"/>
                </a:lnTo>
                <a:lnTo>
                  <a:pt x="4553" y="1713"/>
                </a:lnTo>
                <a:lnTo>
                  <a:pt x="4553" y="1715"/>
                </a:lnTo>
                <a:lnTo>
                  <a:pt x="4553" y="1717"/>
                </a:lnTo>
                <a:lnTo>
                  <a:pt x="4553" y="1717"/>
                </a:lnTo>
                <a:lnTo>
                  <a:pt x="4553" y="1717"/>
                </a:lnTo>
                <a:lnTo>
                  <a:pt x="4551" y="1717"/>
                </a:lnTo>
                <a:lnTo>
                  <a:pt x="4551" y="1719"/>
                </a:lnTo>
                <a:lnTo>
                  <a:pt x="4551" y="1719"/>
                </a:lnTo>
                <a:lnTo>
                  <a:pt x="4553" y="1719"/>
                </a:lnTo>
                <a:lnTo>
                  <a:pt x="4553" y="1719"/>
                </a:lnTo>
                <a:lnTo>
                  <a:pt x="4553" y="1721"/>
                </a:lnTo>
                <a:lnTo>
                  <a:pt x="4555" y="1721"/>
                </a:lnTo>
                <a:lnTo>
                  <a:pt x="4557" y="1723"/>
                </a:lnTo>
                <a:lnTo>
                  <a:pt x="4559" y="1721"/>
                </a:lnTo>
                <a:lnTo>
                  <a:pt x="4559" y="1721"/>
                </a:lnTo>
                <a:lnTo>
                  <a:pt x="4559" y="1721"/>
                </a:lnTo>
                <a:lnTo>
                  <a:pt x="4559" y="1719"/>
                </a:lnTo>
                <a:lnTo>
                  <a:pt x="4559" y="1719"/>
                </a:lnTo>
                <a:close/>
                <a:moveTo>
                  <a:pt x="4557" y="1728"/>
                </a:moveTo>
                <a:lnTo>
                  <a:pt x="4559" y="1728"/>
                </a:lnTo>
                <a:lnTo>
                  <a:pt x="4559" y="1728"/>
                </a:lnTo>
                <a:lnTo>
                  <a:pt x="4559" y="1728"/>
                </a:lnTo>
                <a:lnTo>
                  <a:pt x="4559" y="1726"/>
                </a:lnTo>
                <a:lnTo>
                  <a:pt x="4559" y="1726"/>
                </a:lnTo>
                <a:lnTo>
                  <a:pt x="4559" y="1728"/>
                </a:lnTo>
                <a:lnTo>
                  <a:pt x="4557" y="1728"/>
                </a:lnTo>
                <a:lnTo>
                  <a:pt x="4557" y="1728"/>
                </a:lnTo>
                <a:close/>
                <a:moveTo>
                  <a:pt x="4534" y="1711"/>
                </a:moveTo>
                <a:lnTo>
                  <a:pt x="4534" y="1713"/>
                </a:lnTo>
                <a:lnTo>
                  <a:pt x="4534" y="1715"/>
                </a:lnTo>
                <a:lnTo>
                  <a:pt x="4532" y="1717"/>
                </a:lnTo>
                <a:lnTo>
                  <a:pt x="4534" y="1715"/>
                </a:lnTo>
                <a:lnTo>
                  <a:pt x="4534" y="1713"/>
                </a:lnTo>
                <a:lnTo>
                  <a:pt x="4536" y="1711"/>
                </a:lnTo>
                <a:lnTo>
                  <a:pt x="4536" y="1709"/>
                </a:lnTo>
                <a:lnTo>
                  <a:pt x="4536" y="1707"/>
                </a:lnTo>
                <a:lnTo>
                  <a:pt x="4536" y="1707"/>
                </a:lnTo>
                <a:lnTo>
                  <a:pt x="4534" y="1711"/>
                </a:lnTo>
                <a:close/>
                <a:moveTo>
                  <a:pt x="4473" y="1684"/>
                </a:moveTo>
                <a:lnTo>
                  <a:pt x="4473" y="1682"/>
                </a:lnTo>
                <a:lnTo>
                  <a:pt x="4471" y="1682"/>
                </a:lnTo>
                <a:lnTo>
                  <a:pt x="4471" y="1682"/>
                </a:lnTo>
                <a:lnTo>
                  <a:pt x="4471" y="1682"/>
                </a:lnTo>
                <a:lnTo>
                  <a:pt x="4471" y="1682"/>
                </a:lnTo>
                <a:lnTo>
                  <a:pt x="4471" y="1684"/>
                </a:lnTo>
                <a:lnTo>
                  <a:pt x="4471" y="1684"/>
                </a:lnTo>
                <a:lnTo>
                  <a:pt x="4471" y="1684"/>
                </a:lnTo>
                <a:lnTo>
                  <a:pt x="4473" y="1684"/>
                </a:lnTo>
                <a:close/>
                <a:moveTo>
                  <a:pt x="4541" y="1692"/>
                </a:moveTo>
                <a:lnTo>
                  <a:pt x="4538" y="1690"/>
                </a:lnTo>
                <a:lnTo>
                  <a:pt x="4538" y="1692"/>
                </a:lnTo>
                <a:lnTo>
                  <a:pt x="4543" y="1692"/>
                </a:lnTo>
                <a:lnTo>
                  <a:pt x="4543" y="1692"/>
                </a:lnTo>
                <a:lnTo>
                  <a:pt x="4543" y="1692"/>
                </a:lnTo>
                <a:lnTo>
                  <a:pt x="4541" y="1692"/>
                </a:lnTo>
                <a:close/>
                <a:moveTo>
                  <a:pt x="4398" y="1707"/>
                </a:moveTo>
                <a:lnTo>
                  <a:pt x="4398" y="1707"/>
                </a:lnTo>
                <a:lnTo>
                  <a:pt x="4398" y="1707"/>
                </a:lnTo>
                <a:lnTo>
                  <a:pt x="4398" y="1709"/>
                </a:lnTo>
                <a:lnTo>
                  <a:pt x="4398" y="1709"/>
                </a:lnTo>
                <a:lnTo>
                  <a:pt x="4398" y="1707"/>
                </a:lnTo>
                <a:lnTo>
                  <a:pt x="4398" y="1707"/>
                </a:lnTo>
                <a:lnTo>
                  <a:pt x="4398" y="1707"/>
                </a:lnTo>
                <a:close/>
                <a:moveTo>
                  <a:pt x="4561" y="1723"/>
                </a:moveTo>
                <a:lnTo>
                  <a:pt x="4561" y="1723"/>
                </a:lnTo>
                <a:lnTo>
                  <a:pt x="4561" y="1723"/>
                </a:lnTo>
                <a:lnTo>
                  <a:pt x="4561" y="1721"/>
                </a:lnTo>
                <a:lnTo>
                  <a:pt x="4561" y="1721"/>
                </a:lnTo>
                <a:lnTo>
                  <a:pt x="4561" y="1721"/>
                </a:lnTo>
                <a:lnTo>
                  <a:pt x="4561" y="1723"/>
                </a:lnTo>
                <a:close/>
                <a:moveTo>
                  <a:pt x="4589" y="1793"/>
                </a:moveTo>
                <a:lnTo>
                  <a:pt x="4589" y="1793"/>
                </a:lnTo>
                <a:lnTo>
                  <a:pt x="4587" y="1793"/>
                </a:lnTo>
                <a:lnTo>
                  <a:pt x="4587" y="1795"/>
                </a:lnTo>
                <a:lnTo>
                  <a:pt x="4585" y="1795"/>
                </a:lnTo>
                <a:lnTo>
                  <a:pt x="4587" y="1797"/>
                </a:lnTo>
                <a:lnTo>
                  <a:pt x="4587" y="1795"/>
                </a:lnTo>
                <a:lnTo>
                  <a:pt x="4589" y="1793"/>
                </a:lnTo>
                <a:lnTo>
                  <a:pt x="4589" y="1791"/>
                </a:lnTo>
                <a:lnTo>
                  <a:pt x="4589" y="1791"/>
                </a:lnTo>
                <a:lnTo>
                  <a:pt x="4589" y="1791"/>
                </a:lnTo>
                <a:lnTo>
                  <a:pt x="4589" y="1793"/>
                </a:lnTo>
                <a:close/>
                <a:moveTo>
                  <a:pt x="4593" y="1860"/>
                </a:moveTo>
                <a:lnTo>
                  <a:pt x="4593" y="1860"/>
                </a:lnTo>
                <a:lnTo>
                  <a:pt x="4593" y="1860"/>
                </a:lnTo>
                <a:lnTo>
                  <a:pt x="4593" y="1860"/>
                </a:lnTo>
                <a:lnTo>
                  <a:pt x="4593" y="1858"/>
                </a:lnTo>
                <a:lnTo>
                  <a:pt x="4593" y="1858"/>
                </a:lnTo>
                <a:lnTo>
                  <a:pt x="4593" y="1858"/>
                </a:lnTo>
                <a:lnTo>
                  <a:pt x="4593" y="1858"/>
                </a:lnTo>
                <a:lnTo>
                  <a:pt x="4591" y="1858"/>
                </a:lnTo>
                <a:lnTo>
                  <a:pt x="4593" y="1860"/>
                </a:lnTo>
                <a:lnTo>
                  <a:pt x="4593" y="1860"/>
                </a:lnTo>
                <a:close/>
                <a:moveTo>
                  <a:pt x="4580" y="1799"/>
                </a:moveTo>
                <a:lnTo>
                  <a:pt x="4582" y="1799"/>
                </a:lnTo>
                <a:lnTo>
                  <a:pt x="4582" y="1799"/>
                </a:lnTo>
                <a:lnTo>
                  <a:pt x="4585" y="1797"/>
                </a:lnTo>
                <a:lnTo>
                  <a:pt x="4585" y="1797"/>
                </a:lnTo>
                <a:lnTo>
                  <a:pt x="4585" y="1797"/>
                </a:lnTo>
                <a:lnTo>
                  <a:pt x="4582" y="1799"/>
                </a:lnTo>
                <a:lnTo>
                  <a:pt x="4580" y="1799"/>
                </a:lnTo>
                <a:close/>
                <a:moveTo>
                  <a:pt x="4551" y="1723"/>
                </a:moveTo>
                <a:lnTo>
                  <a:pt x="4551" y="1723"/>
                </a:lnTo>
                <a:lnTo>
                  <a:pt x="4549" y="1728"/>
                </a:lnTo>
                <a:lnTo>
                  <a:pt x="4551" y="1730"/>
                </a:lnTo>
                <a:lnTo>
                  <a:pt x="4551" y="1730"/>
                </a:lnTo>
                <a:lnTo>
                  <a:pt x="4553" y="1730"/>
                </a:lnTo>
                <a:lnTo>
                  <a:pt x="4553" y="1730"/>
                </a:lnTo>
                <a:lnTo>
                  <a:pt x="4555" y="1728"/>
                </a:lnTo>
                <a:lnTo>
                  <a:pt x="4557" y="1726"/>
                </a:lnTo>
                <a:lnTo>
                  <a:pt x="4557" y="1726"/>
                </a:lnTo>
                <a:lnTo>
                  <a:pt x="4557" y="1723"/>
                </a:lnTo>
                <a:lnTo>
                  <a:pt x="4555" y="1723"/>
                </a:lnTo>
                <a:lnTo>
                  <a:pt x="4553" y="1721"/>
                </a:lnTo>
                <a:lnTo>
                  <a:pt x="4553" y="1721"/>
                </a:lnTo>
                <a:lnTo>
                  <a:pt x="4551" y="1719"/>
                </a:lnTo>
                <a:lnTo>
                  <a:pt x="4551" y="1719"/>
                </a:lnTo>
                <a:lnTo>
                  <a:pt x="4551" y="1721"/>
                </a:lnTo>
                <a:lnTo>
                  <a:pt x="4551" y="1723"/>
                </a:lnTo>
                <a:lnTo>
                  <a:pt x="4551" y="1723"/>
                </a:lnTo>
                <a:lnTo>
                  <a:pt x="4551" y="1723"/>
                </a:lnTo>
                <a:lnTo>
                  <a:pt x="4551" y="1723"/>
                </a:lnTo>
                <a:close/>
                <a:moveTo>
                  <a:pt x="4490" y="1679"/>
                </a:moveTo>
                <a:lnTo>
                  <a:pt x="4490" y="1682"/>
                </a:lnTo>
                <a:lnTo>
                  <a:pt x="4492" y="1682"/>
                </a:lnTo>
                <a:lnTo>
                  <a:pt x="4494" y="1682"/>
                </a:lnTo>
                <a:lnTo>
                  <a:pt x="4497" y="1684"/>
                </a:lnTo>
                <a:lnTo>
                  <a:pt x="4499" y="1686"/>
                </a:lnTo>
                <a:lnTo>
                  <a:pt x="4503" y="1686"/>
                </a:lnTo>
                <a:lnTo>
                  <a:pt x="4503" y="1682"/>
                </a:lnTo>
                <a:lnTo>
                  <a:pt x="4503" y="1682"/>
                </a:lnTo>
                <a:lnTo>
                  <a:pt x="4503" y="1679"/>
                </a:lnTo>
                <a:lnTo>
                  <a:pt x="4501" y="1679"/>
                </a:lnTo>
                <a:lnTo>
                  <a:pt x="4501" y="1679"/>
                </a:lnTo>
                <a:lnTo>
                  <a:pt x="4501" y="1679"/>
                </a:lnTo>
                <a:lnTo>
                  <a:pt x="4501" y="1677"/>
                </a:lnTo>
                <a:lnTo>
                  <a:pt x="4499" y="1675"/>
                </a:lnTo>
                <a:lnTo>
                  <a:pt x="4497" y="1673"/>
                </a:lnTo>
                <a:lnTo>
                  <a:pt x="4494" y="1673"/>
                </a:lnTo>
                <a:lnTo>
                  <a:pt x="4492" y="1673"/>
                </a:lnTo>
                <a:lnTo>
                  <a:pt x="4490" y="1673"/>
                </a:lnTo>
                <a:lnTo>
                  <a:pt x="4488" y="1673"/>
                </a:lnTo>
                <a:lnTo>
                  <a:pt x="4486" y="1671"/>
                </a:lnTo>
                <a:lnTo>
                  <a:pt x="4484" y="1671"/>
                </a:lnTo>
                <a:lnTo>
                  <a:pt x="4484" y="1671"/>
                </a:lnTo>
                <a:lnTo>
                  <a:pt x="4482" y="1671"/>
                </a:lnTo>
                <a:lnTo>
                  <a:pt x="4482" y="1671"/>
                </a:lnTo>
                <a:lnTo>
                  <a:pt x="4480" y="1673"/>
                </a:lnTo>
                <a:lnTo>
                  <a:pt x="4480" y="1673"/>
                </a:lnTo>
                <a:lnTo>
                  <a:pt x="4478" y="1673"/>
                </a:lnTo>
                <a:lnTo>
                  <a:pt x="4478" y="1673"/>
                </a:lnTo>
                <a:lnTo>
                  <a:pt x="4478" y="1671"/>
                </a:lnTo>
                <a:lnTo>
                  <a:pt x="4476" y="1671"/>
                </a:lnTo>
                <a:lnTo>
                  <a:pt x="4476" y="1671"/>
                </a:lnTo>
                <a:lnTo>
                  <a:pt x="4473" y="1673"/>
                </a:lnTo>
                <a:lnTo>
                  <a:pt x="4469" y="1671"/>
                </a:lnTo>
                <a:lnTo>
                  <a:pt x="4465" y="1673"/>
                </a:lnTo>
                <a:lnTo>
                  <a:pt x="4463" y="1673"/>
                </a:lnTo>
                <a:lnTo>
                  <a:pt x="4461" y="1677"/>
                </a:lnTo>
                <a:lnTo>
                  <a:pt x="4461" y="1677"/>
                </a:lnTo>
                <a:lnTo>
                  <a:pt x="4461" y="1679"/>
                </a:lnTo>
                <a:lnTo>
                  <a:pt x="4461" y="1679"/>
                </a:lnTo>
                <a:lnTo>
                  <a:pt x="4461" y="1682"/>
                </a:lnTo>
                <a:lnTo>
                  <a:pt x="4461" y="1682"/>
                </a:lnTo>
                <a:lnTo>
                  <a:pt x="4461" y="1682"/>
                </a:lnTo>
                <a:lnTo>
                  <a:pt x="4463" y="1679"/>
                </a:lnTo>
                <a:lnTo>
                  <a:pt x="4463" y="1679"/>
                </a:lnTo>
                <a:lnTo>
                  <a:pt x="4463" y="1677"/>
                </a:lnTo>
                <a:lnTo>
                  <a:pt x="4463" y="1677"/>
                </a:lnTo>
                <a:lnTo>
                  <a:pt x="4463" y="1677"/>
                </a:lnTo>
                <a:lnTo>
                  <a:pt x="4465" y="1677"/>
                </a:lnTo>
                <a:lnTo>
                  <a:pt x="4465" y="1677"/>
                </a:lnTo>
                <a:lnTo>
                  <a:pt x="4465" y="1677"/>
                </a:lnTo>
                <a:lnTo>
                  <a:pt x="4467" y="1679"/>
                </a:lnTo>
                <a:lnTo>
                  <a:pt x="4469" y="1682"/>
                </a:lnTo>
                <a:lnTo>
                  <a:pt x="4469" y="1682"/>
                </a:lnTo>
                <a:lnTo>
                  <a:pt x="4471" y="1679"/>
                </a:lnTo>
                <a:lnTo>
                  <a:pt x="4471" y="1679"/>
                </a:lnTo>
                <a:lnTo>
                  <a:pt x="4473" y="1679"/>
                </a:lnTo>
                <a:lnTo>
                  <a:pt x="4473" y="1677"/>
                </a:lnTo>
                <a:lnTo>
                  <a:pt x="4476" y="1677"/>
                </a:lnTo>
                <a:lnTo>
                  <a:pt x="4476" y="1677"/>
                </a:lnTo>
                <a:lnTo>
                  <a:pt x="4476" y="1677"/>
                </a:lnTo>
                <a:lnTo>
                  <a:pt x="4476" y="1677"/>
                </a:lnTo>
                <a:lnTo>
                  <a:pt x="4476" y="1679"/>
                </a:lnTo>
                <a:lnTo>
                  <a:pt x="4476" y="1679"/>
                </a:lnTo>
                <a:lnTo>
                  <a:pt x="4478" y="1679"/>
                </a:lnTo>
                <a:lnTo>
                  <a:pt x="4480" y="1679"/>
                </a:lnTo>
                <a:lnTo>
                  <a:pt x="4482" y="1679"/>
                </a:lnTo>
                <a:lnTo>
                  <a:pt x="4484" y="1682"/>
                </a:lnTo>
                <a:lnTo>
                  <a:pt x="4484" y="1679"/>
                </a:lnTo>
                <a:lnTo>
                  <a:pt x="4484" y="1679"/>
                </a:lnTo>
                <a:lnTo>
                  <a:pt x="4484" y="1679"/>
                </a:lnTo>
                <a:lnTo>
                  <a:pt x="4484" y="1679"/>
                </a:lnTo>
                <a:lnTo>
                  <a:pt x="4486" y="1679"/>
                </a:lnTo>
                <a:lnTo>
                  <a:pt x="4488" y="1679"/>
                </a:lnTo>
                <a:lnTo>
                  <a:pt x="4490" y="1679"/>
                </a:lnTo>
                <a:close/>
                <a:moveTo>
                  <a:pt x="4530" y="1715"/>
                </a:moveTo>
                <a:lnTo>
                  <a:pt x="4530" y="1715"/>
                </a:lnTo>
                <a:lnTo>
                  <a:pt x="4530" y="1717"/>
                </a:lnTo>
                <a:lnTo>
                  <a:pt x="4532" y="1715"/>
                </a:lnTo>
                <a:lnTo>
                  <a:pt x="4532" y="1715"/>
                </a:lnTo>
                <a:lnTo>
                  <a:pt x="4530" y="1713"/>
                </a:lnTo>
                <a:lnTo>
                  <a:pt x="4530" y="1713"/>
                </a:lnTo>
                <a:lnTo>
                  <a:pt x="4530" y="1711"/>
                </a:lnTo>
                <a:lnTo>
                  <a:pt x="4530" y="1711"/>
                </a:lnTo>
                <a:lnTo>
                  <a:pt x="4530" y="1713"/>
                </a:lnTo>
                <a:lnTo>
                  <a:pt x="4530" y="1715"/>
                </a:lnTo>
                <a:lnTo>
                  <a:pt x="4530" y="1715"/>
                </a:lnTo>
                <a:close/>
                <a:moveTo>
                  <a:pt x="4471" y="1734"/>
                </a:moveTo>
                <a:lnTo>
                  <a:pt x="4471" y="1732"/>
                </a:lnTo>
                <a:lnTo>
                  <a:pt x="4471" y="1734"/>
                </a:lnTo>
                <a:lnTo>
                  <a:pt x="4469" y="1734"/>
                </a:lnTo>
                <a:lnTo>
                  <a:pt x="4469" y="1734"/>
                </a:lnTo>
                <a:lnTo>
                  <a:pt x="4471" y="1734"/>
                </a:lnTo>
                <a:lnTo>
                  <a:pt x="4471" y="1734"/>
                </a:lnTo>
                <a:lnTo>
                  <a:pt x="4471" y="1734"/>
                </a:lnTo>
                <a:lnTo>
                  <a:pt x="4471" y="1734"/>
                </a:lnTo>
                <a:lnTo>
                  <a:pt x="4471" y="1734"/>
                </a:lnTo>
                <a:close/>
                <a:moveTo>
                  <a:pt x="4469" y="1682"/>
                </a:moveTo>
                <a:lnTo>
                  <a:pt x="4469" y="1682"/>
                </a:lnTo>
                <a:lnTo>
                  <a:pt x="4467" y="1684"/>
                </a:lnTo>
                <a:lnTo>
                  <a:pt x="4469" y="1684"/>
                </a:lnTo>
                <a:lnTo>
                  <a:pt x="4469" y="1682"/>
                </a:lnTo>
                <a:lnTo>
                  <a:pt x="4469" y="1682"/>
                </a:lnTo>
                <a:close/>
                <a:moveTo>
                  <a:pt x="4486" y="1742"/>
                </a:moveTo>
                <a:lnTo>
                  <a:pt x="4486" y="1744"/>
                </a:lnTo>
                <a:lnTo>
                  <a:pt x="4486" y="1744"/>
                </a:lnTo>
                <a:lnTo>
                  <a:pt x="4486" y="1747"/>
                </a:lnTo>
                <a:lnTo>
                  <a:pt x="4488" y="1747"/>
                </a:lnTo>
                <a:lnTo>
                  <a:pt x="4488" y="1747"/>
                </a:lnTo>
                <a:lnTo>
                  <a:pt x="4488" y="1744"/>
                </a:lnTo>
                <a:lnTo>
                  <a:pt x="4488" y="1744"/>
                </a:lnTo>
                <a:lnTo>
                  <a:pt x="4486" y="1742"/>
                </a:lnTo>
                <a:lnTo>
                  <a:pt x="4486" y="1742"/>
                </a:lnTo>
                <a:close/>
                <a:moveTo>
                  <a:pt x="4515" y="1734"/>
                </a:moveTo>
                <a:lnTo>
                  <a:pt x="4517" y="1734"/>
                </a:lnTo>
                <a:lnTo>
                  <a:pt x="4517" y="1734"/>
                </a:lnTo>
                <a:lnTo>
                  <a:pt x="4517" y="1734"/>
                </a:lnTo>
                <a:lnTo>
                  <a:pt x="4520" y="1736"/>
                </a:lnTo>
                <a:lnTo>
                  <a:pt x="4520" y="1736"/>
                </a:lnTo>
                <a:lnTo>
                  <a:pt x="4520" y="1734"/>
                </a:lnTo>
                <a:lnTo>
                  <a:pt x="4520" y="1734"/>
                </a:lnTo>
                <a:lnTo>
                  <a:pt x="4515" y="1734"/>
                </a:lnTo>
                <a:close/>
                <a:moveTo>
                  <a:pt x="4515" y="1734"/>
                </a:moveTo>
                <a:lnTo>
                  <a:pt x="4515" y="1734"/>
                </a:lnTo>
                <a:lnTo>
                  <a:pt x="4513" y="1734"/>
                </a:lnTo>
                <a:lnTo>
                  <a:pt x="4513" y="1734"/>
                </a:lnTo>
                <a:lnTo>
                  <a:pt x="4513" y="1734"/>
                </a:lnTo>
                <a:lnTo>
                  <a:pt x="4513" y="1736"/>
                </a:lnTo>
                <a:lnTo>
                  <a:pt x="4511" y="1736"/>
                </a:lnTo>
                <a:lnTo>
                  <a:pt x="4511" y="1736"/>
                </a:lnTo>
                <a:lnTo>
                  <a:pt x="4511" y="1738"/>
                </a:lnTo>
                <a:lnTo>
                  <a:pt x="4509" y="1738"/>
                </a:lnTo>
                <a:lnTo>
                  <a:pt x="4509" y="1738"/>
                </a:lnTo>
                <a:lnTo>
                  <a:pt x="4509" y="1740"/>
                </a:lnTo>
                <a:lnTo>
                  <a:pt x="4509" y="1742"/>
                </a:lnTo>
                <a:lnTo>
                  <a:pt x="4507" y="1742"/>
                </a:lnTo>
                <a:lnTo>
                  <a:pt x="4507" y="1742"/>
                </a:lnTo>
                <a:lnTo>
                  <a:pt x="4507" y="1744"/>
                </a:lnTo>
                <a:lnTo>
                  <a:pt x="4507" y="1744"/>
                </a:lnTo>
                <a:lnTo>
                  <a:pt x="4507" y="1747"/>
                </a:lnTo>
                <a:lnTo>
                  <a:pt x="4509" y="1747"/>
                </a:lnTo>
                <a:lnTo>
                  <a:pt x="4509" y="1747"/>
                </a:lnTo>
                <a:lnTo>
                  <a:pt x="4511" y="1747"/>
                </a:lnTo>
                <a:lnTo>
                  <a:pt x="4511" y="1747"/>
                </a:lnTo>
                <a:lnTo>
                  <a:pt x="4511" y="1744"/>
                </a:lnTo>
                <a:lnTo>
                  <a:pt x="4511" y="1744"/>
                </a:lnTo>
                <a:lnTo>
                  <a:pt x="4513" y="1742"/>
                </a:lnTo>
                <a:lnTo>
                  <a:pt x="4513" y="1742"/>
                </a:lnTo>
                <a:lnTo>
                  <a:pt x="4513" y="1742"/>
                </a:lnTo>
                <a:lnTo>
                  <a:pt x="4515" y="1740"/>
                </a:lnTo>
                <a:lnTo>
                  <a:pt x="4515" y="1738"/>
                </a:lnTo>
                <a:lnTo>
                  <a:pt x="4515" y="1736"/>
                </a:lnTo>
                <a:lnTo>
                  <a:pt x="4515" y="1734"/>
                </a:lnTo>
                <a:lnTo>
                  <a:pt x="4515" y="1734"/>
                </a:lnTo>
                <a:close/>
                <a:moveTo>
                  <a:pt x="4528" y="1795"/>
                </a:moveTo>
                <a:lnTo>
                  <a:pt x="4528" y="1795"/>
                </a:lnTo>
                <a:lnTo>
                  <a:pt x="4530" y="1793"/>
                </a:lnTo>
                <a:lnTo>
                  <a:pt x="4528" y="1791"/>
                </a:lnTo>
                <a:lnTo>
                  <a:pt x="4528" y="1791"/>
                </a:lnTo>
                <a:lnTo>
                  <a:pt x="4528" y="1788"/>
                </a:lnTo>
                <a:lnTo>
                  <a:pt x="4528" y="1791"/>
                </a:lnTo>
                <a:lnTo>
                  <a:pt x="4528" y="1791"/>
                </a:lnTo>
                <a:lnTo>
                  <a:pt x="4528" y="1791"/>
                </a:lnTo>
                <a:lnTo>
                  <a:pt x="4528" y="1793"/>
                </a:lnTo>
                <a:lnTo>
                  <a:pt x="4528" y="1795"/>
                </a:lnTo>
                <a:close/>
                <a:moveTo>
                  <a:pt x="5364" y="508"/>
                </a:moveTo>
                <a:lnTo>
                  <a:pt x="5362" y="508"/>
                </a:lnTo>
                <a:lnTo>
                  <a:pt x="5356" y="508"/>
                </a:lnTo>
                <a:lnTo>
                  <a:pt x="5358" y="508"/>
                </a:lnTo>
                <a:lnTo>
                  <a:pt x="5358" y="505"/>
                </a:lnTo>
                <a:lnTo>
                  <a:pt x="5356" y="505"/>
                </a:lnTo>
                <a:lnTo>
                  <a:pt x="5356" y="505"/>
                </a:lnTo>
                <a:lnTo>
                  <a:pt x="5356" y="505"/>
                </a:lnTo>
                <a:lnTo>
                  <a:pt x="5353" y="505"/>
                </a:lnTo>
                <a:lnTo>
                  <a:pt x="5351" y="505"/>
                </a:lnTo>
                <a:lnTo>
                  <a:pt x="5351" y="505"/>
                </a:lnTo>
                <a:lnTo>
                  <a:pt x="5353" y="503"/>
                </a:lnTo>
                <a:lnTo>
                  <a:pt x="5353" y="503"/>
                </a:lnTo>
                <a:lnTo>
                  <a:pt x="5351" y="503"/>
                </a:lnTo>
                <a:lnTo>
                  <a:pt x="5347" y="499"/>
                </a:lnTo>
                <a:lnTo>
                  <a:pt x="5343" y="497"/>
                </a:lnTo>
                <a:lnTo>
                  <a:pt x="5341" y="495"/>
                </a:lnTo>
                <a:lnTo>
                  <a:pt x="5337" y="493"/>
                </a:lnTo>
                <a:lnTo>
                  <a:pt x="5335" y="489"/>
                </a:lnTo>
                <a:lnTo>
                  <a:pt x="5330" y="489"/>
                </a:lnTo>
                <a:lnTo>
                  <a:pt x="5326" y="489"/>
                </a:lnTo>
                <a:lnTo>
                  <a:pt x="5324" y="489"/>
                </a:lnTo>
                <a:lnTo>
                  <a:pt x="5322" y="487"/>
                </a:lnTo>
                <a:lnTo>
                  <a:pt x="5316" y="487"/>
                </a:lnTo>
                <a:lnTo>
                  <a:pt x="5316" y="487"/>
                </a:lnTo>
                <a:lnTo>
                  <a:pt x="5322" y="489"/>
                </a:lnTo>
                <a:lnTo>
                  <a:pt x="5324" y="489"/>
                </a:lnTo>
                <a:lnTo>
                  <a:pt x="5324" y="489"/>
                </a:lnTo>
                <a:lnTo>
                  <a:pt x="5322" y="489"/>
                </a:lnTo>
                <a:lnTo>
                  <a:pt x="5318" y="489"/>
                </a:lnTo>
                <a:lnTo>
                  <a:pt x="5316" y="489"/>
                </a:lnTo>
                <a:lnTo>
                  <a:pt x="5314" y="489"/>
                </a:lnTo>
                <a:lnTo>
                  <a:pt x="5314" y="489"/>
                </a:lnTo>
                <a:lnTo>
                  <a:pt x="5314" y="489"/>
                </a:lnTo>
                <a:lnTo>
                  <a:pt x="5314" y="491"/>
                </a:lnTo>
                <a:lnTo>
                  <a:pt x="5314" y="491"/>
                </a:lnTo>
                <a:lnTo>
                  <a:pt x="5314" y="491"/>
                </a:lnTo>
                <a:lnTo>
                  <a:pt x="5312" y="491"/>
                </a:lnTo>
                <a:lnTo>
                  <a:pt x="5312" y="491"/>
                </a:lnTo>
                <a:lnTo>
                  <a:pt x="5312" y="489"/>
                </a:lnTo>
                <a:lnTo>
                  <a:pt x="5314" y="487"/>
                </a:lnTo>
                <a:lnTo>
                  <a:pt x="5314" y="487"/>
                </a:lnTo>
                <a:lnTo>
                  <a:pt x="5314" y="487"/>
                </a:lnTo>
                <a:lnTo>
                  <a:pt x="5309" y="484"/>
                </a:lnTo>
                <a:lnTo>
                  <a:pt x="5307" y="484"/>
                </a:lnTo>
                <a:lnTo>
                  <a:pt x="5307" y="484"/>
                </a:lnTo>
                <a:lnTo>
                  <a:pt x="5303" y="484"/>
                </a:lnTo>
                <a:lnTo>
                  <a:pt x="5295" y="484"/>
                </a:lnTo>
                <a:lnTo>
                  <a:pt x="5295" y="487"/>
                </a:lnTo>
                <a:lnTo>
                  <a:pt x="5295" y="487"/>
                </a:lnTo>
                <a:lnTo>
                  <a:pt x="5295" y="487"/>
                </a:lnTo>
                <a:lnTo>
                  <a:pt x="5295" y="487"/>
                </a:lnTo>
                <a:lnTo>
                  <a:pt x="5297" y="487"/>
                </a:lnTo>
                <a:lnTo>
                  <a:pt x="5299" y="489"/>
                </a:lnTo>
                <a:lnTo>
                  <a:pt x="5299" y="489"/>
                </a:lnTo>
                <a:lnTo>
                  <a:pt x="5301" y="489"/>
                </a:lnTo>
                <a:lnTo>
                  <a:pt x="5301" y="491"/>
                </a:lnTo>
                <a:lnTo>
                  <a:pt x="5301" y="493"/>
                </a:lnTo>
                <a:lnTo>
                  <a:pt x="5301" y="493"/>
                </a:lnTo>
                <a:lnTo>
                  <a:pt x="5301" y="495"/>
                </a:lnTo>
                <a:lnTo>
                  <a:pt x="5301" y="497"/>
                </a:lnTo>
                <a:lnTo>
                  <a:pt x="5299" y="497"/>
                </a:lnTo>
                <a:lnTo>
                  <a:pt x="5299" y="497"/>
                </a:lnTo>
                <a:lnTo>
                  <a:pt x="5301" y="499"/>
                </a:lnTo>
                <a:lnTo>
                  <a:pt x="5303" y="499"/>
                </a:lnTo>
                <a:lnTo>
                  <a:pt x="5305" y="499"/>
                </a:lnTo>
                <a:lnTo>
                  <a:pt x="5305" y="501"/>
                </a:lnTo>
                <a:lnTo>
                  <a:pt x="5305" y="503"/>
                </a:lnTo>
                <a:lnTo>
                  <a:pt x="5303" y="505"/>
                </a:lnTo>
                <a:lnTo>
                  <a:pt x="5303" y="505"/>
                </a:lnTo>
                <a:lnTo>
                  <a:pt x="5303" y="505"/>
                </a:lnTo>
                <a:lnTo>
                  <a:pt x="5301" y="505"/>
                </a:lnTo>
                <a:lnTo>
                  <a:pt x="5301" y="505"/>
                </a:lnTo>
                <a:lnTo>
                  <a:pt x="5301" y="503"/>
                </a:lnTo>
                <a:lnTo>
                  <a:pt x="5301" y="501"/>
                </a:lnTo>
                <a:lnTo>
                  <a:pt x="5299" y="501"/>
                </a:lnTo>
                <a:lnTo>
                  <a:pt x="5299" y="501"/>
                </a:lnTo>
                <a:lnTo>
                  <a:pt x="5297" y="503"/>
                </a:lnTo>
                <a:lnTo>
                  <a:pt x="5297" y="503"/>
                </a:lnTo>
                <a:lnTo>
                  <a:pt x="5297" y="503"/>
                </a:lnTo>
                <a:lnTo>
                  <a:pt x="5295" y="501"/>
                </a:lnTo>
                <a:lnTo>
                  <a:pt x="5295" y="499"/>
                </a:lnTo>
                <a:lnTo>
                  <a:pt x="5295" y="499"/>
                </a:lnTo>
                <a:lnTo>
                  <a:pt x="5293" y="497"/>
                </a:lnTo>
                <a:lnTo>
                  <a:pt x="5293" y="497"/>
                </a:lnTo>
                <a:lnTo>
                  <a:pt x="5291" y="497"/>
                </a:lnTo>
                <a:lnTo>
                  <a:pt x="5289" y="497"/>
                </a:lnTo>
                <a:lnTo>
                  <a:pt x="5289" y="495"/>
                </a:lnTo>
                <a:lnTo>
                  <a:pt x="5291" y="493"/>
                </a:lnTo>
                <a:lnTo>
                  <a:pt x="5291" y="491"/>
                </a:lnTo>
                <a:lnTo>
                  <a:pt x="5291" y="489"/>
                </a:lnTo>
                <a:lnTo>
                  <a:pt x="5289" y="489"/>
                </a:lnTo>
                <a:lnTo>
                  <a:pt x="5289" y="487"/>
                </a:lnTo>
                <a:lnTo>
                  <a:pt x="5289" y="482"/>
                </a:lnTo>
                <a:lnTo>
                  <a:pt x="5289" y="482"/>
                </a:lnTo>
                <a:lnTo>
                  <a:pt x="5291" y="480"/>
                </a:lnTo>
                <a:lnTo>
                  <a:pt x="5289" y="478"/>
                </a:lnTo>
                <a:lnTo>
                  <a:pt x="5289" y="478"/>
                </a:lnTo>
                <a:lnTo>
                  <a:pt x="5286" y="478"/>
                </a:lnTo>
                <a:lnTo>
                  <a:pt x="5286" y="478"/>
                </a:lnTo>
                <a:lnTo>
                  <a:pt x="5284" y="478"/>
                </a:lnTo>
                <a:lnTo>
                  <a:pt x="5282" y="478"/>
                </a:lnTo>
                <a:lnTo>
                  <a:pt x="5284" y="476"/>
                </a:lnTo>
                <a:lnTo>
                  <a:pt x="5284" y="476"/>
                </a:lnTo>
                <a:lnTo>
                  <a:pt x="5284" y="474"/>
                </a:lnTo>
                <a:lnTo>
                  <a:pt x="5282" y="474"/>
                </a:lnTo>
                <a:lnTo>
                  <a:pt x="5282" y="472"/>
                </a:lnTo>
                <a:lnTo>
                  <a:pt x="5259" y="461"/>
                </a:lnTo>
                <a:lnTo>
                  <a:pt x="5257" y="459"/>
                </a:lnTo>
                <a:lnTo>
                  <a:pt x="5255" y="457"/>
                </a:lnTo>
                <a:lnTo>
                  <a:pt x="5253" y="457"/>
                </a:lnTo>
                <a:lnTo>
                  <a:pt x="5251" y="457"/>
                </a:lnTo>
                <a:lnTo>
                  <a:pt x="5251" y="457"/>
                </a:lnTo>
                <a:lnTo>
                  <a:pt x="5249" y="457"/>
                </a:lnTo>
                <a:lnTo>
                  <a:pt x="5251" y="457"/>
                </a:lnTo>
                <a:lnTo>
                  <a:pt x="5251" y="455"/>
                </a:lnTo>
                <a:lnTo>
                  <a:pt x="5249" y="455"/>
                </a:lnTo>
                <a:lnTo>
                  <a:pt x="5240" y="451"/>
                </a:lnTo>
                <a:lnTo>
                  <a:pt x="5238" y="449"/>
                </a:lnTo>
                <a:lnTo>
                  <a:pt x="5240" y="451"/>
                </a:lnTo>
                <a:lnTo>
                  <a:pt x="5247" y="455"/>
                </a:lnTo>
                <a:lnTo>
                  <a:pt x="5247" y="455"/>
                </a:lnTo>
                <a:lnTo>
                  <a:pt x="5245" y="457"/>
                </a:lnTo>
                <a:lnTo>
                  <a:pt x="5242" y="457"/>
                </a:lnTo>
                <a:lnTo>
                  <a:pt x="5245" y="455"/>
                </a:lnTo>
                <a:lnTo>
                  <a:pt x="5242" y="453"/>
                </a:lnTo>
                <a:lnTo>
                  <a:pt x="5242" y="453"/>
                </a:lnTo>
                <a:lnTo>
                  <a:pt x="5240" y="451"/>
                </a:lnTo>
                <a:lnTo>
                  <a:pt x="5238" y="451"/>
                </a:lnTo>
                <a:lnTo>
                  <a:pt x="5234" y="451"/>
                </a:lnTo>
                <a:lnTo>
                  <a:pt x="5234" y="449"/>
                </a:lnTo>
                <a:lnTo>
                  <a:pt x="5234" y="447"/>
                </a:lnTo>
                <a:lnTo>
                  <a:pt x="5236" y="449"/>
                </a:lnTo>
                <a:lnTo>
                  <a:pt x="5236" y="449"/>
                </a:lnTo>
                <a:lnTo>
                  <a:pt x="5234" y="447"/>
                </a:lnTo>
                <a:lnTo>
                  <a:pt x="5232" y="445"/>
                </a:lnTo>
                <a:lnTo>
                  <a:pt x="5226" y="443"/>
                </a:lnTo>
                <a:lnTo>
                  <a:pt x="5224" y="443"/>
                </a:lnTo>
                <a:lnTo>
                  <a:pt x="5224" y="440"/>
                </a:lnTo>
                <a:lnTo>
                  <a:pt x="5221" y="440"/>
                </a:lnTo>
                <a:lnTo>
                  <a:pt x="5221" y="440"/>
                </a:lnTo>
                <a:lnTo>
                  <a:pt x="5217" y="440"/>
                </a:lnTo>
                <a:lnTo>
                  <a:pt x="5215" y="438"/>
                </a:lnTo>
                <a:lnTo>
                  <a:pt x="5215" y="438"/>
                </a:lnTo>
                <a:lnTo>
                  <a:pt x="5213" y="438"/>
                </a:lnTo>
                <a:lnTo>
                  <a:pt x="5205" y="432"/>
                </a:lnTo>
                <a:lnTo>
                  <a:pt x="5201" y="430"/>
                </a:lnTo>
                <a:lnTo>
                  <a:pt x="5201" y="430"/>
                </a:lnTo>
                <a:lnTo>
                  <a:pt x="5201" y="430"/>
                </a:lnTo>
                <a:lnTo>
                  <a:pt x="5198" y="428"/>
                </a:lnTo>
                <a:lnTo>
                  <a:pt x="5192" y="428"/>
                </a:lnTo>
                <a:lnTo>
                  <a:pt x="5186" y="426"/>
                </a:lnTo>
                <a:lnTo>
                  <a:pt x="5177" y="424"/>
                </a:lnTo>
                <a:lnTo>
                  <a:pt x="5171" y="422"/>
                </a:lnTo>
                <a:lnTo>
                  <a:pt x="5163" y="419"/>
                </a:lnTo>
                <a:lnTo>
                  <a:pt x="5159" y="417"/>
                </a:lnTo>
                <a:lnTo>
                  <a:pt x="5157" y="415"/>
                </a:lnTo>
                <a:lnTo>
                  <a:pt x="5154" y="415"/>
                </a:lnTo>
                <a:lnTo>
                  <a:pt x="5148" y="417"/>
                </a:lnTo>
                <a:lnTo>
                  <a:pt x="5140" y="417"/>
                </a:lnTo>
                <a:lnTo>
                  <a:pt x="5133" y="415"/>
                </a:lnTo>
                <a:lnTo>
                  <a:pt x="5127" y="415"/>
                </a:lnTo>
                <a:lnTo>
                  <a:pt x="5125" y="415"/>
                </a:lnTo>
                <a:lnTo>
                  <a:pt x="5121" y="415"/>
                </a:lnTo>
                <a:lnTo>
                  <a:pt x="5119" y="415"/>
                </a:lnTo>
                <a:lnTo>
                  <a:pt x="5119" y="417"/>
                </a:lnTo>
                <a:lnTo>
                  <a:pt x="5115" y="417"/>
                </a:lnTo>
                <a:lnTo>
                  <a:pt x="5113" y="415"/>
                </a:lnTo>
                <a:lnTo>
                  <a:pt x="5108" y="413"/>
                </a:lnTo>
                <a:lnTo>
                  <a:pt x="5100" y="413"/>
                </a:lnTo>
                <a:lnTo>
                  <a:pt x="5089" y="411"/>
                </a:lnTo>
                <a:lnTo>
                  <a:pt x="5083" y="411"/>
                </a:lnTo>
                <a:lnTo>
                  <a:pt x="5077" y="411"/>
                </a:lnTo>
                <a:lnTo>
                  <a:pt x="5079" y="415"/>
                </a:lnTo>
                <a:lnTo>
                  <a:pt x="5077" y="417"/>
                </a:lnTo>
                <a:lnTo>
                  <a:pt x="5075" y="419"/>
                </a:lnTo>
                <a:lnTo>
                  <a:pt x="5073" y="422"/>
                </a:lnTo>
                <a:lnTo>
                  <a:pt x="5073" y="422"/>
                </a:lnTo>
                <a:lnTo>
                  <a:pt x="5079" y="424"/>
                </a:lnTo>
                <a:lnTo>
                  <a:pt x="5081" y="428"/>
                </a:lnTo>
                <a:lnTo>
                  <a:pt x="5083" y="432"/>
                </a:lnTo>
                <a:lnTo>
                  <a:pt x="5085" y="434"/>
                </a:lnTo>
                <a:lnTo>
                  <a:pt x="5085" y="436"/>
                </a:lnTo>
                <a:lnTo>
                  <a:pt x="5079" y="443"/>
                </a:lnTo>
                <a:lnTo>
                  <a:pt x="5071" y="443"/>
                </a:lnTo>
                <a:lnTo>
                  <a:pt x="5064" y="445"/>
                </a:lnTo>
                <a:lnTo>
                  <a:pt x="5062" y="440"/>
                </a:lnTo>
                <a:lnTo>
                  <a:pt x="5060" y="436"/>
                </a:lnTo>
                <a:lnTo>
                  <a:pt x="5056" y="434"/>
                </a:lnTo>
                <a:lnTo>
                  <a:pt x="5050" y="432"/>
                </a:lnTo>
                <a:lnTo>
                  <a:pt x="5048" y="432"/>
                </a:lnTo>
                <a:lnTo>
                  <a:pt x="5045" y="432"/>
                </a:lnTo>
                <a:lnTo>
                  <a:pt x="5045" y="428"/>
                </a:lnTo>
                <a:lnTo>
                  <a:pt x="5043" y="424"/>
                </a:lnTo>
                <a:lnTo>
                  <a:pt x="5041" y="422"/>
                </a:lnTo>
                <a:lnTo>
                  <a:pt x="5041" y="422"/>
                </a:lnTo>
                <a:lnTo>
                  <a:pt x="5039" y="419"/>
                </a:lnTo>
                <a:lnTo>
                  <a:pt x="5037" y="419"/>
                </a:lnTo>
                <a:lnTo>
                  <a:pt x="5029" y="424"/>
                </a:lnTo>
                <a:lnTo>
                  <a:pt x="5025" y="426"/>
                </a:lnTo>
                <a:lnTo>
                  <a:pt x="5025" y="426"/>
                </a:lnTo>
                <a:lnTo>
                  <a:pt x="5012" y="424"/>
                </a:lnTo>
                <a:lnTo>
                  <a:pt x="5010" y="424"/>
                </a:lnTo>
                <a:lnTo>
                  <a:pt x="4991" y="424"/>
                </a:lnTo>
                <a:lnTo>
                  <a:pt x="4987" y="419"/>
                </a:lnTo>
                <a:lnTo>
                  <a:pt x="4983" y="419"/>
                </a:lnTo>
                <a:lnTo>
                  <a:pt x="4978" y="419"/>
                </a:lnTo>
                <a:lnTo>
                  <a:pt x="4976" y="422"/>
                </a:lnTo>
                <a:lnTo>
                  <a:pt x="4972" y="419"/>
                </a:lnTo>
                <a:lnTo>
                  <a:pt x="4968" y="422"/>
                </a:lnTo>
                <a:lnTo>
                  <a:pt x="4960" y="422"/>
                </a:lnTo>
                <a:lnTo>
                  <a:pt x="4957" y="424"/>
                </a:lnTo>
                <a:lnTo>
                  <a:pt x="4953" y="424"/>
                </a:lnTo>
                <a:lnTo>
                  <a:pt x="4947" y="428"/>
                </a:lnTo>
                <a:lnTo>
                  <a:pt x="4947" y="430"/>
                </a:lnTo>
                <a:lnTo>
                  <a:pt x="4947" y="434"/>
                </a:lnTo>
                <a:lnTo>
                  <a:pt x="4949" y="436"/>
                </a:lnTo>
                <a:lnTo>
                  <a:pt x="4949" y="440"/>
                </a:lnTo>
                <a:lnTo>
                  <a:pt x="4947" y="443"/>
                </a:lnTo>
                <a:lnTo>
                  <a:pt x="4945" y="443"/>
                </a:lnTo>
                <a:lnTo>
                  <a:pt x="4943" y="447"/>
                </a:lnTo>
                <a:lnTo>
                  <a:pt x="4941" y="449"/>
                </a:lnTo>
                <a:lnTo>
                  <a:pt x="4939" y="449"/>
                </a:lnTo>
                <a:lnTo>
                  <a:pt x="4941" y="449"/>
                </a:lnTo>
                <a:lnTo>
                  <a:pt x="4943" y="447"/>
                </a:lnTo>
                <a:lnTo>
                  <a:pt x="4945" y="440"/>
                </a:lnTo>
                <a:lnTo>
                  <a:pt x="4945" y="438"/>
                </a:lnTo>
                <a:lnTo>
                  <a:pt x="4943" y="438"/>
                </a:lnTo>
                <a:lnTo>
                  <a:pt x="4941" y="436"/>
                </a:lnTo>
                <a:lnTo>
                  <a:pt x="4941" y="430"/>
                </a:lnTo>
                <a:lnTo>
                  <a:pt x="4939" y="426"/>
                </a:lnTo>
                <a:lnTo>
                  <a:pt x="4939" y="424"/>
                </a:lnTo>
                <a:lnTo>
                  <a:pt x="4937" y="422"/>
                </a:lnTo>
                <a:lnTo>
                  <a:pt x="4928" y="419"/>
                </a:lnTo>
                <a:lnTo>
                  <a:pt x="4924" y="417"/>
                </a:lnTo>
                <a:lnTo>
                  <a:pt x="4922" y="415"/>
                </a:lnTo>
                <a:lnTo>
                  <a:pt x="4924" y="413"/>
                </a:lnTo>
                <a:lnTo>
                  <a:pt x="4924" y="411"/>
                </a:lnTo>
                <a:lnTo>
                  <a:pt x="4924" y="409"/>
                </a:lnTo>
                <a:lnTo>
                  <a:pt x="4926" y="407"/>
                </a:lnTo>
                <a:lnTo>
                  <a:pt x="4926" y="405"/>
                </a:lnTo>
                <a:lnTo>
                  <a:pt x="4926" y="403"/>
                </a:lnTo>
                <a:lnTo>
                  <a:pt x="4924" y="401"/>
                </a:lnTo>
                <a:lnTo>
                  <a:pt x="4922" y="396"/>
                </a:lnTo>
                <a:lnTo>
                  <a:pt x="4922" y="396"/>
                </a:lnTo>
                <a:lnTo>
                  <a:pt x="4916" y="392"/>
                </a:lnTo>
                <a:lnTo>
                  <a:pt x="4907" y="388"/>
                </a:lnTo>
                <a:lnTo>
                  <a:pt x="4897" y="386"/>
                </a:lnTo>
                <a:lnTo>
                  <a:pt x="4888" y="386"/>
                </a:lnTo>
                <a:lnTo>
                  <a:pt x="4878" y="384"/>
                </a:lnTo>
                <a:lnTo>
                  <a:pt x="4865" y="384"/>
                </a:lnTo>
                <a:lnTo>
                  <a:pt x="4861" y="386"/>
                </a:lnTo>
                <a:lnTo>
                  <a:pt x="4853" y="386"/>
                </a:lnTo>
                <a:lnTo>
                  <a:pt x="4844" y="388"/>
                </a:lnTo>
                <a:lnTo>
                  <a:pt x="4836" y="390"/>
                </a:lnTo>
                <a:lnTo>
                  <a:pt x="4832" y="390"/>
                </a:lnTo>
                <a:lnTo>
                  <a:pt x="4821" y="392"/>
                </a:lnTo>
                <a:lnTo>
                  <a:pt x="4817" y="392"/>
                </a:lnTo>
                <a:lnTo>
                  <a:pt x="4807" y="388"/>
                </a:lnTo>
                <a:lnTo>
                  <a:pt x="4809" y="386"/>
                </a:lnTo>
                <a:lnTo>
                  <a:pt x="4811" y="386"/>
                </a:lnTo>
                <a:lnTo>
                  <a:pt x="4807" y="382"/>
                </a:lnTo>
                <a:lnTo>
                  <a:pt x="4805" y="380"/>
                </a:lnTo>
                <a:lnTo>
                  <a:pt x="4798" y="378"/>
                </a:lnTo>
                <a:lnTo>
                  <a:pt x="4794" y="378"/>
                </a:lnTo>
                <a:lnTo>
                  <a:pt x="4792" y="378"/>
                </a:lnTo>
                <a:lnTo>
                  <a:pt x="4784" y="380"/>
                </a:lnTo>
                <a:lnTo>
                  <a:pt x="4781" y="382"/>
                </a:lnTo>
                <a:lnTo>
                  <a:pt x="4786" y="378"/>
                </a:lnTo>
                <a:lnTo>
                  <a:pt x="4788" y="378"/>
                </a:lnTo>
                <a:lnTo>
                  <a:pt x="4790" y="375"/>
                </a:lnTo>
                <a:lnTo>
                  <a:pt x="4790" y="373"/>
                </a:lnTo>
                <a:lnTo>
                  <a:pt x="4790" y="373"/>
                </a:lnTo>
                <a:lnTo>
                  <a:pt x="4781" y="373"/>
                </a:lnTo>
                <a:lnTo>
                  <a:pt x="4781" y="373"/>
                </a:lnTo>
                <a:lnTo>
                  <a:pt x="4779" y="371"/>
                </a:lnTo>
                <a:lnTo>
                  <a:pt x="4779" y="371"/>
                </a:lnTo>
                <a:lnTo>
                  <a:pt x="4773" y="369"/>
                </a:lnTo>
                <a:lnTo>
                  <a:pt x="4769" y="369"/>
                </a:lnTo>
                <a:lnTo>
                  <a:pt x="4767" y="369"/>
                </a:lnTo>
                <a:lnTo>
                  <a:pt x="4765" y="367"/>
                </a:lnTo>
                <a:lnTo>
                  <a:pt x="4765" y="367"/>
                </a:lnTo>
                <a:lnTo>
                  <a:pt x="4767" y="367"/>
                </a:lnTo>
                <a:lnTo>
                  <a:pt x="4767" y="365"/>
                </a:lnTo>
                <a:lnTo>
                  <a:pt x="4771" y="365"/>
                </a:lnTo>
                <a:lnTo>
                  <a:pt x="4779" y="365"/>
                </a:lnTo>
                <a:lnTo>
                  <a:pt x="4781" y="363"/>
                </a:lnTo>
                <a:lnTo>
                  <a:pt x="4781" y="361"/>
                </a:lnTo>
                <a:lnTo>
                  <a:pt x="4779" y="361"/>
                </a:lnTo>
                <a:lnTo>
                  <a:pt x="4777" y="359"/>
                </a:lnTo>
                <a:lnTo>
                  <a:pt x="4773" y="357"/>
                </a:lnTo>
                <a:lnTo>
                  <a:pt x="4767" y="354"/>
                </a:lnTo>
                <a:lnTo>
                  <a:pt x="4758" y="352"/>
                </a:lnTo>
                <a:lnTo>
                  <a:pt x="4744" y="350"/>
                </a:lnTo>
                <a:lnTo>
                  <a:pt x="4742" y="352"/>
                </a:lnTo>
                <a:lnTo>
                  <a:pt x="4740" y="352"/>
                </a:lnTo>
                <a:lnTo>
                  <a:pt x="4735" y="354"/>
                </a:lnTo>
                <a:lnTo>
                  <a:pt x="4729" y="363"/>
                </a:lnTo>
                <a:lnTo>
                  <a:pt x="4725" y="365"/>
                </a:lnTo>
                <a:lnTo>
                  <a:pt x="4721" y="367"/>
                </a:lnTo>
                <a:lnTo>
                  <a:pt x="4710" y="369"/>
                </a:lnTo>
                <a:lnTo>
                  <a:pt x="4710" y="369"/>
                </a:lnTo>
                <a:lnTo>
                  <a:pt x="4708" y="367"/>
                </a:lnTo>
                <a:lnTo>
                  <a:pt x="4708" y="365"/>
                </a:lnTo>
                <a:lnTo>
                  <a:pt x="4710" y="365"/>
                </a:lnTo>
                <a:lnTo>
                  <a:pt x="4710" y="365"/>
                </a:lnTo>
                <a:lnTo>
                  <a:pt x="4708" y="363"/>
                </a:lnTo>
                <a:lnTo>
                  <a:pt x="4710" y="363"/>
                </a:lnTo>
                <a:lnTo>
                  <a:pt x="4710" y="363"/>
                </a:lnTo>
                <a:lnTo>
                  <a:pt x="4712" y="363"/>
                </a:lnTo>
                <a:lnTo>
                  <a:pt x="4714" y="363"/>
                </a:lnTo>
                <a:lnTo>
                  <a:pt x="4719" y="363"/>
                </a:lnTo>
                <a:lnTo>
                  <a:pt x="4719" y="361"/>
                </a:lnTo>
                <a:lnTo>
                  <a:pt x="4719" y="359"/>
                </a:lnTo>
                <a:lnTo>
                  <a:pt x="4719" y="357"/>
                </a:lnTo>
                <a:lnTo>
                  <a:pt x="4719" y="354"/>
                </a:lnTo>
                <a:lnTo>
                  <a:pt x="4719" y="354"/>
                </a:lnTo>
                <a:lnTo>
                  <a:pt x="4721" y="354"/>
                </a:lnTo>
                <a:lnTo>
                  <a:pt x="4723" y="357"/>
                </a:lnTo>
                <a:lnTo>
                  <a:pt x="4725" y="357"/>
                </a:lnTo>
                <a:lnTo>
                  <a:pt x="4727" y="357"/>
                </a:lnTo>
                <a:lnTo>
                  <a:pt x="4723" y="363"/>
                </a:lnTo>
                <a:lnTo>
                  <a:pt x="4725" y="363"/>
                </a:lnTo>
                <a:lnTo>
                  <a:pt x="4729" y="359"/>
                </a:lnTo>
                <a:lnTo>
                  <a:pt x="4731" y="357"/>
                </a:lnTo>
                <a:lnTo>
                  <a:pt x="4735" y="354"/>
                </a:lnTo>
                <a:lnTo>
                  <a:pt x="4735" y="352"/>
                </a:lnTo>
                <a:lnTo>
                  <a:pt x="4731" y="352"/>
                </a:lnTo>
                <a:lnTo>
                  <a:pt x="4708" y="354"/>
                </a:lnTo>
                <a:lnTo>
                  <a:pt x="4700" y="357"/>
                </a:lnTo>
                <a:lnTo>
                  <a:pt x="4698" y="354"/>
                </a:lnTo>
                <a:lnTo>
                  <a:pt x="4696" y="354"/>
                </a:lnTo>
                <a:lnTo>
                  <a:pt x="4700" y="352"/>
                </a:lnTo>
                <a:lnTo>
                  <a:pt x="4702" y="352"/>
                </a:lnTo>
                <a:lnTo>
                  <a:pt x="4706" y="350"/>
                </a:lnTo>
                <a:lnTo>
                  <a:pt x="4706" y="350"/>
                </a:lnTo>
                <a:lnTo>
                  <a:pt x="4712" y="350"/>
                </a:lnTo>
                <a:lnTo>
                  <a:pt x="4714" y="350"/>
                </a:lnTo>
                <a:lnTo>
                  <a:pt x="4727" y="350"/>
                </a:lnTo>
                <a:lnTo>
                  <a:pt x="4727" y="348"/>
                </a:lnTo>
                <a:lnTo>
                  <a:pt x="4725" y="348"/>
                </a:lnTo>
                <a:lnTo>
                  <a:pt x="4719" y="346"/>
                </a:lnTo>
                <a:lnTo>
                  <a:pt x="4714" y="346"/>
                </a:lnTo>
                <a:lnTo>
                  <a:pt x="4710" y="346"/>
                </a:lnTo>
                <a:lnTo>
                  <a:pt x="4702" y="344"/>
                </a:lnTo>
                <a:lnTo>
                  <a:pt x="4698" y="344"/>
                </a:lnTo>
                <a:lnTo>
                  <a:pt x="4689" y="342"/>
                </a:lnTo>
                <a:lnTo>
                  <a:pt x="4687" y="342"/>
                </a:lnTo>
                <a:lnTo>
                  <a:pt x="4666" y="342"/>
                </a:lnTo>
                <a:lnTo>
                  <a:pt x="4658" y="340"/>
                </a:lnTo>
                <a:lnTo>
                  <a:pt x="4656" y="338"/>
                </a:lnTo>
                <a:lnTo>
                  <a:pt x="4647" y="336"/>
                </a:lnTo>
                <a:lnTo>
                  <a:pt x="4645" y="336"/>
                </a:lnTo>
                <a:lnTo>
                  <a:pt x="4645" y="338"/>
                </a:lnTo>
                <a:lnTo>
                  <a:pt x="4645" y="338"/>
                </a:lnTo>
                <a:lnTo>
                  <a:pt x="4649" y="342"/>
                </a:lnTo>
                <a:lnTo>
                  <a:pt x="4649" y="344"/>
                </a:lnTo>
                <a:lnTo>
                  <a:pt x="4652" y="344"/>
                </a:lnTo>
                <a:lnTo>
                  <a:pt x="4645" y="346"/>
                </a:lnTo>
                <a:lnTo>
                  <a:pt x="4643" y="348"/>
                </a:lnTo>
                <a:lnTo>
                  <a:pt x="4631" y="346"/>
                </a:lnTo>
                <a:lnTo>
                  <a:pt x="4629" y="348"/>
                </a:lnTo>
                <a:lnTo>
                  <a:pt x="4624" y="352"/>
                </a:lnTo>
                <a:lnTo>
                  <a:pt x="4624" y="352"/>
                </a:lnTo>
                <a:lnTo>
                  <a:pt x="4624" y="357"/>
                </a:lnTo>
                <a:lnTo>
                  <a:pt x="4629" y="357"/>
                </a:lnTo>
                <a:lnTo>
                  <a:pt x="4629" y="354"/>
                </a:lnTo>
                <a:lnTo>
                  <a:pt x="4631" y="354"/>
                </a:lnTo>
                <a:lnTo>
                  <a:pt x="4637" y="354"/>
                </a:lnTo>
                <a:lnTo>
                  <a:pt x="4639" y="354"/>
                </a:lnTo>
                <a:lnTo>
                  <a:pt x="4637" y="357"/>
                </a:lnTo>
                <a:lnTo>
                  <a:pt x="4633" y="357"/>
                </a:lnTo>
                <a:lnTo>
                  <a:pt x="4631" y="361"/>
                </a:lnTo>
                <a:lnTo>
                  <a:pt x="4626" y="361"/>
                </a:lnTo>
                <a:lnTo>
                  <a:pt x="4629" y="363"/>
                </a:lnTo>
                <a:lnTo>
                  <a:pt x="4633" y="363"/>
                </a:lnTo>
                <a:lnTo>
                  <a:pt x="4631" y="369"/>
                </a:lnTo>
                <a:lnTo>
                  <a:pt x="4635" y="371"/>
                </a:lnTo>
                <a:lnTo>
                  <a:pt x="4635" y="373"/>
                </a:lnTo>
                <a:lnTo>
                  <a:pt x="4631" y="373"/>
                </a:lnTo>
                <a:lnTo>
                  <a:pt x="4626" y="375"/>
                </a:lnTo>
                <a:lnTo>
                  <a:pt x="4624" y="375"/>
                </a:lnTo>
                <a:lnTo>
                  <a:pt x="4622" y="371"/>
                </a:lnTo>
                <a:lnTo>
                  <a:pt x="4618" y="371"/>
                </a:lnTo>
                <a:lnTo>
                  <a:pt x="4616" y="369"/>
                </a:lnTo>
                <a:lnTo>
                  <a:pt x="4614" y="371"/>
                </a:lnTo>
                <a:lnTo>
                  <a:pt x="4612" y="371"/>
                </a:lnTo>
                <a:lnTo>
                  <a:pt x="4610" y="371"/>
                </a:lnTo>
                <a:lnTo>
                  <a:pt x="4610" y="371"/>
                </a:lnTo>
                <a:lnTo>
                  <a:pt x="4608" y="373"/>
                </a:lnTo>
                <a:lnTo>
                  <a:pt x="4608" y="375"/>
                </a:lnTo>
                <a:lnTo>
                  <a:pt x="4605" y="375"/>
                </a:lnTo>
                <a:lnTo>
                  <a:pt x="4605" y="378"/>
                </a:lnTo>
                <a:lnTo>
                  <a:pt x="4608" y="378"/>
                </a:lnTo>
                <a:lnTo>
                  <a:pt x="4608" y="378"/>
                </a:lnTo>
                <a:lnTo>
                  <a:pt x="4612" y="378"/>
                </a:lnTo>
                <a:lnTo>
                  <a:pt x="4608" y="380"/>
                </a:lnTo>
                <a:lnTo>
                  <a:pt x="4608" y="380"/>
                </a:lnTo>
                <a:lnTo>
                  <a:pt x="4608" y="380"/>
                </a:lnTo>
                <a:lnTo>
                  <a:pt x="4605" y="382"/>
                </a:lnTo>
                <a:lnTo>
                  <a:pt x="4605" y="382"/>
                </a:lnTo>
                <a:lnTo>
                  <a:pt x="4608" y="382"/>
                </a:lnTo>
                <a:lnTo>
                  <a:pt x="4608" y="384"/>
                </a:lnTo>
                <a:lnTo>
                  <a:pt x="4605" y="384"/>
                </a:lnTo>
                <a:lnTo>
                  <a:pt x="4603" y="382"/>
                </a:lnTo>
                <a:lnTo>
                  <a:pt x="4601" y="382"/>
                </a:lnTo>
                <a:lnTo>
                  <a:pt x="4599" y="380"/>
                </a:lnTo>
                <a:lnTo>
                  <a:pt x="4597" y="378"/>
                </a:lnTo>
                <a:lnTo>
                  <a:pt x="4595" y="375"/>
                </a:lnTo>
                <a:lnTo>
                  <a:pt x="4585" y="371"/>
                </a:lnTo>
                <a:lnTo>
                  <a:pt x="4578" y="371"/>
                </a:lnTo>
                <a:lnTo>
                  <a:pt x="4576" y="371"/>
                </a:lnTo>
                <a:lnTo>
                  <a:pt x="4572" y="371"/>
                </a:lnTo>
                <a:lnTo>
                  <a:pt x="4568" y="373"/>
                </a:lnTo>
                <a:lnTo>
                  <a:pt x="4564" y="373"/>
                </a:lnTo>
                <a:lnTo>
                  <a:pt x="4561" y="375"/>
                </a:lnTo>
                <a:lnTo>
                  <a:pt x="4559" y="378"/>
                </a:lnTo>
                <a:lnTo>
                  <a:pt x="4551" y="378"/>
                </a:lnTo>
                <a:lnTo>
                  <a:pt x="4545" y="375"/>
                </a:lnTo>
                <a:lnTo>
                  <a:pt x="4541" y="373"/>
                </a:lnTo>
                <a:lnTo>
                  <a:pt x="4536" y="371"/>
                </a:lnTo>
                <a:lnTo>
                  <a:pt x="4532" y="367"/>
                </a:lnTo>
                <a:lnTo>
                  <a:pt x="4532" y="367"/>
                </a:lnTo>
                <a:lnTo>
                  <a:pt x="4532" y="365"/>
                </a:lnTo>
                <a:lnTo>
                  <a:pt x="4530" y="363"/>
                </a:lnTo>
                <a:lnTo>
                  <a:pt x="4530" y="363"/>
                </a:lnTo>
                <a:lnTo>
                  <a:pt x="4528" y="363"/>
                </a:lnTo>
                <a:lnTo>
                  <a:pt x="4524" y="367"/>
                </a:lnTo>
                <a:lnTo>
                  <a:pt x="4524" y="369"/>
                </a:lnTo>
                <a:lnTo>
                  <a:pt x="4522" y="373"/>
                </a:lnTo>
                <a:lnTo>
                  <a:pt x="4520" y="378"/>
                </a:lnTo>
                <a:lnTo>
                  <a:pt x="4520" y="380"/>
                </a:lnTo>
                <a:lnTo>
                  <a:pt x="4520" y="380"/>
                </a:lnTo>
                <a:lnTo>
                  <a:pt x="4520" y="382"/>
                </a:lnTo>
                <a:lnTo>
                  <a:pt x="4517" y="384"/>
                </a:lnTo>
                <a:lnTo>
                  <a:pt x="4513" y="390"/>
                </a:lnTo>
                <a:lnTo>
                  <a:pt x="4511" y="392"/>
                </a:lnTo>
                <a:lnTo>
                  <a:pt x="4509" y="392"/>
                </a:lnTo>
                <a:lnTo>
                  <a:pt x="4507" y="394"/>
                </a:lnTo>
                <a:lnTo>
                  <a:pt x="4505" y="394"/>
                </a:lnTo>
                <a:lnTo>
                  <a:pt x="4505" y="392"/>
                </a:lnTo>
                <a:lnTo>
                  <a:pt x="4503" y="388"/>
                </a:lnTo>
                <a:lnTo>
                  <a:pt x="4503" y="388"/>
                </a:lnTo>
                <a:lnTo>
                  <a:pt x="4501" y="390"/>
                </a:lnTo>
                <a:lnTo>
                  <a:pt x="4499" y="390"/>
                </a:lnTo>
                <a:lnTo>
                  <a:pt x="4494" y="388"/>
                </a:lnTo>
                <a:lnTo>
                  <a:pt x="4492" y="386"/>
                </a:lnTo>
                <a:lnTo>
                  <a:pt x="4488" y="384"/>
                </a:lnTo>
                <a:lnTo>
                  <a:pt x="4482" y="375"/>
                </a:lnTo>
                <a:lnTo>
                  <a:pt x="4480" y="373"/>
                </a:lnTo>
                <a:lnTo>
                  <a:pt x="4478" y="371"/>
                </a:lnTo>
                <a:lnTo>
                  <a:pt x="4476" y="371"/>
                </a:lnTo>
                <a:lnTo>
                  <a:pt x="4473" y="369"/>
                </a:lnTo>
                <a:lnTo>
                  <a:pt x="4476" y="369"/>
                </a:lnTo>
                <a:lnTo>
                  <a:pt x="4480" y="367"/>
                </a:lnTo>
                <a:lnTo>
                  <a:pt x="4484" y="367"/>
                </a:lnTo>
                <a:lnTo>
                  <a:pt x="4480" y="365"/>
                </a:lnTo>
                <a:lnTo>
                  <a:pt x="4480" y="363"/>
                </a:lnTo>
                <a:lnTo>
                  <a:pt x="4478" y="361"/>
                </a:lnTo>
                <a:lnTo>
                  <a:pt x="4480" y="363"/>
                </a:lnTo>
                <a:lnTo>
                  <a:pt x="4478" y="365"/>
                </a:lnTo>
                <a:lnTo>
                  <a:pt x="4478" y="367"/>
                </a:lnTo>
                <a:lnTo>
                  <a:pt x="4476" y="367"/>
                </a:lnTo>
                <a:lnTo>
                  <a:pt x="4467" y="359"/>
                </a:lnTo>
                <a:lnTo>
                  <a:pt x="4463" y="354"/>
                </a:lnTo>
                <a:lnTo>
                  <a:pt x="4459" y="352"/>
                </a:lnTo>
                <a:lnTo>
                  <a:pt x="4459" y="350"/>
                </a:lnTo>
                <a:lnTo>
                  <a:pt x="4459" y="348"/>
                </a:lnTo>
                <a:lnTo>
                  <a:pt x="4465" y="352"/>
                </a:lnTo>
                <a:lnTo>
                  <a:pt x="4469" y="354"/>
                </a:lnTo>
                <a:lnTo>
                  <a:pt x="4476" y="359"/>
                </a:lnTo>
                <a:lnTo>
                  <a:pt x="4480" y="359"/>
                </a:lnTo>
                <a:lnTo>
                  <a:pt x="4482" y="357"/>
                </a:lnTo>
                <a:lnTo>
                  <a:pt x="4482" y="352"/>
                </a:lnTo>
                <a:lnTo>
                  <a:pt x="4480" y="348"/>
                </a:lnTo>
                <a:lnTo>
                  <a:pt x="4478" y="348"/>
                </a:lnTo>
                <a:lnTo>
                  <a:pt x="4469" y="346"/>
                </a:lnTo>
                <a:lnTo>
                  <a:pt x="4467" y="346"/>
                </a:lnTo>
                <a:lnTo>
                  <a:pt x="4469" y="346"/>
                </a:lnTo>
                <a:lnTo>
                  <a:pt x="4471" y="346"/>
                </a:lnTo>
                <a:lnTo>
                  <a:pt x="4473" y="344"/>
                </a:lnTo>
                <a:lnTo>
                  <a:pt x="4478" y="342"/>
                </a:lnTo>
                <a:lnTo>
                  <a:pt x="4480" y="342"/>
                </a:lnTo>
                <a:lnTo>
                  <a:pt x="4480" y="340"/>
                </a:lnTo>
                <a:lnTo>
                  <a:pt x="4478" y="338"/>
                </a:lnTo>
                <a:lnTo>
                  <a:pt x="4471" y="336"/>
                </a:lnTo>
                <a:lnTo>
                  <a:pt x="4471" y="336"/>
                </a:lnTo>
                <a:lnTo>
                  <a:pt x="4473" y="336"/>
                </a:lnTo>
                <a:lnTo>
                  <a:pt x="4473" y="333"/>
                </a:lnTo>
                <a:lnTo>
                  <a:pt x="4478" y="331"/>
                </a:lnTo>
                <a:lnTo>
                  <a:pt x="4478" y="329"/>
                </a:lnTo>
                <a:lnTo>
                  <a:pt x="4478" y="331"/>
                </a:lnTo>
                <a:lnTo>
                  <a:pt x="4476" y="329"/>
                </a:lnTo>
                <a:lnTo>
                  <a:pt x="4476" y="329"/>
                </a:lnTo>
                <a:lnTo>
                  <a:pt x="4476" y="327"/>
                </a:lnTo>
                <a:lnTo>
                  <a:pt x="4473" y="327"/>
                </a:lnTo>
                <a:lnTo>
                  <a:pt x="4471" y="325"/>
                </a:lnTo>
                <a:lnTo>
                  <a:pt x="4465" y="325"/>
                </a:lnTo>
                <a:lnTo>
                  <a:pt x="4465" y="325"/>
                </a:lnTo>
                <a:lnTo>
                  <a:pt x="4467" y="325"/>
                </a:lnTo>
                <a:lnTo>
                  <a:pt x="4465" y="323"/>
                </a:lnTo>
                <a:lnTo>
                  <a:pt x="4463" y="323"/>
                </a:lnTo>
                <a:lnTo>
                  <a:pt x="4463" y="321"/>
                </a:lnTo>
                <a:lnTo>
                  <a:pt x="4461" y="321"/>
                </a:lnTo>
                <a:lnTo>
                  <a:pt x="4459" y="321"/>
                </a:lnTo>
                <a:lnTo>
                  <a:pt x="4448" y="319"/>
                </a:lnTo>
                <a:lnTo>
                  <a:pt x="4446" y="319"/>
                </a:lnTo>
                <a:lnTo>
                  <a:pt x="4446" y="321"/>
                </a:lnTo>
                <a:lnTo>
                  <a:pt x="4442" y="325"/>
                </a:lnTo>
                <a:lnTo>
                  <a:pt x="4438" y="323"/>
                </a:lnTo>
                <a:lnTo>
                  <a:pt x="4438" y="323"/>
                </a:lnTo>
                <a:lnTo>
                  <a:pt x="4438" y="321"/>
                </a:lnTo>
                <a:lnTo>
                  <a:pt x="4438" y="321"/>
                </a:lnTo>
                <a:lnTo>
                  <a:pt x="4438" y="319"/>
                </a:lnTo>
                <a:lnTo>
                  <a:pt x="4438" y="319"/>
                </a:lnTo>
                <a:lnTo>
                  <a:pt x="4436" y="319"/>
                </a:lnTo>
                <a:lnTo>
                  <a:pt x="4434" y="319"/>
                </a:lnTo>
                <a:lnTo>
                  <a:pt x="4432" y="319"/>
                </a:lnTo>
                <a:lnTo>
                  <a:pt x="4429" y="321"/>
                </a:lnTo>
                <a:lnTo>
                  <a:pt x="4427" y="321"/>
                </a:lnTo>
                <a:lnTo>
                  <a:pt x="4427" y="319"/>
                </a:lnTo>
                <a:lnTo>
                  <a:pt x="4415" y="315"/>
                </a:lnTo>
                <a:lnTo>
                  <a:pt x="4413" y="313"/>
                </a:lnTo>
                <a:lnTo>
                  <a:pt x="4411" y="313"/>
                </a:lnTo>
                <a:lnTo>
                  <a:pt x="4404" y="315"/>
                </a:lnTo>
                <a:lnTo>
                  <a:pt x="4402" y="315"/>
                </a:lnTo>
                <a:lnTo>
                  <a:pt x="4400" y="317"/>
                </a:lnTo>
                <a:lnTo>
                  <a:pt x="4396" y="315"/>
                </a:lnTo>
                <a:lnTo>
                  <a:pt x="4396" y="317"/>
                </a:lnTo>
                <a:lnTo>
                  <a:pt x="4394" y="319"/>
                </a:lnTo>
                <a:lnTo>
                  <a:pt x="4394" y="321"/>
                </a:lnTo>
                <a:lnTo>
                  <a:pt x="4394" y="323"/>
                </a:lnTo>
                <a:lnTo>
                  <a:pt x="4396" y="323"/>
                </a:lnTo>
                <a:lnTo>
                  <a:pt x="4396" y="325"/>
                </a:lnTo>
                <a:lnTo>
                  <a:pt x="4398" y="327"/>
                </a:lnTo>
                <a:lnTo>
                  <a:pt x="4398" y="329"/>
                </a:lnTo>
                <a:lnTo>
                  <a:pt x="4398" y="329"/>
                </a:lnTo>
                <a:lnTo>
                  <a:pt x="4396" y="329"/>
                </a:lnTo>
                <a:lnTo>
                  <a:pt x="4396" y="331"/>
                </a:lnTo>
                <a:lnTo>
                  <a:pt x="4394" y="333"/>
                </a:lnTo>
                <a:lnTo>
                  <a:pt x="4392" y="336"/>
                </a:lnTo>
                <a:lnTo>
                  <a:pt x="4390" y="333"/>
                </a:lnTo>
                <a:lnTo>
                  <a:pt x="4383" y="333"/>
                </a:lnTo>
                <a:lnTo>
                  <a:pt x="4383" y="333"/>
                </a:lnTo>
                <a:lnTo>
                  <a:pt x="4383" y="333"/>
                </a:lnTo>
                <a:lnTo>
                  <a:pt x="4385" y="336"/>
                </a:lnTo>
                <a:lnTo>
                  <a:pt x="4385" y="336"/>
                </a:lnTo>
                <a:lnTo>
                  <a:pt x="4385" y="336"/>
                </a:lnTo>
                <a:lnTo>
                  <a:pt x="4383" y="338"/>
                </a:lnTo>
                <a:lnTo>
                  <a:pt x="4379" y="336"/>
                </a:lnTo>
                <a:lnTo>
                  <a:pt x="4375" y="336"/>
                </a:lnTo>
                <a:lnTo>
                  <a:pt x="4373" y="333"/>
                </a:lnTo>
                <a:lnTo>
                  <a:pt x="4371" y="333"/>
                </a:lnTo>
                <a:lnTo>
                  <a:pt x="4367" y="333"/>
                </a:lnTo>
                <a:lnTo>
                  <a:pt x="4360" y="336"/>
                </a:lnTo>
                <a:lnTo>
                  <a:pt x="4354" y="333"/>
                </a:lnTo>
                <a:lnTo>
                  <a:pt x="4346" y="333"/>
                </a:lnTo>
                <a:lnTo>
                  <a:pt x="4344" y="333"/>
                </a:lnTo>
                <a:lnTo>
                  <a:pt x="4337" y="331"/>
                </a:lnTo>
                <a:lnTo>
                  <a:pt x="4331" y="329"/>
                </a:lnTo>
                <a:lnTo>
                  <a:pt x="4323" y="327"/>
                </a:lnTo>
                <a:lnTo>
                  <a:pt x="4323" y="323"/>
                </a:lnTo>
                <a:lnTo>
                  <a:pt x="4325" y="321"/>
                </a:lnTo>
                <a:lnTo>
                  <a:pt x="4329" y="321"/>
                </a:lnTo>
                <a:lnTo>
                  <a:pt x="4331" y="321"/>
                </a:lnTo>
                <a:lnTo>
                  <a:pt x="4331" y="319"/>
                </a:lnTo>
                <a:lnTo>
                  <a:pt x="4329" y="319"/>
                </a:lnTo>
                <a:lnTo>
                  <a:pt x="4325" y="317"/>
                </a:lnTo>
                <a:lnTo>
                  <a:pt x="4308" y="317"/>
                </a:lnTo>
                <a:lnTo>
                  <a:pt x="4295" y="315"/>
                </a:lnTo>
                <a:lnTo>
                  <a:pt x="4279" y="315"/>
                </a:lnTo>
                <a:lnTo>
                  <a:pt x="4270" y="317"/>
                </a:lnTo>
                <a:lnTo>
                  <a:pt x="4260" y="317"/>
                </a:lnTo>
                <a:lnTo>
                  <a:pt x="4258" y="319"/>
                </a:lnTo>
                <a:lnTo>
                  <a:pt x="4251" y="319"/>
                </a:lnTo>
                <a:lnTo>
                  <a:pt x="4253" y="321"/>
                </a:lnTo>
                <a:lnTo>
                  <a:pt x="4256" y="323"/>
                </a:lnTo>
                <a:lnTo>
                  <a:pt x="4256" y="323"/>
                </a:lnTo>
                <a:lnTo>
                  <a:pt x="4258" y="323"/>
                </a:lnTo>
                <a:lnTo>
                  <a:pt x="4258" y="325"/>
                </a:lnTo>
                <a:lnTo>
                  <a:pt x="4256" y="325"/>
                </a:lnTo>
                <a:lnTo>
                  <a:pt x="4253" y="325"/>
                </a:lnTo>
                <a:lnTo>
                  <a:pt x="4253" y="327"/>
                </a:lnTo>
                <a:lnTo>
                  <a:pt x="4253" y="329"/>
                </a:lnTo>
                <a:lnTo>
                  <a:pt x="4253" y="331"/>
                </a:lnTo>
                <a:lnTo>
                  <a:pt x="4251" y="336"/>
                </a:lnTo>
                <a:lnTo>
                  <a:pt x="4249" y="338"/>
                </a:lnTo>
                <a:lnTo>
                  <a:pt x="4247" y="338"/>
                </a:lnTo>
                <a:lnTo>
                  <a:pt x="4249" y="340"/>
                </a:lnTo>
                <a:lnTo>
                  <a:pt x="4251" y="342"/>
                </a:lnTo>
                <a:lnTo>
                  <a:pt x="4253" y="342"/>
                </a:lnTo>
                <a:lnTo>
                  <a:pt x="4256" y="342"/>
                </a:lnTo>
                <a:lnTo>
                  <a:pt x="4253" y="344"/>
                </a:lnTo>
                <a:lnTo>
                  <a:pt x="4249" y="342"/>
                </a:lnTo>
                <a:lnTo>
                  <a:pt x="4247" y="340"/>
                </a:lnTo>
                <a:lnTo>
                  <a:pt x="4247" y="340"/>
                </a:lnTo>
                <a:lnTo>
                  <a:pt x="4247" y="338"/>
                </a:lnTo>
                <a:lnTo>
                  <a:pt x="4249" y="336"/>
                </a:lnTo>
                <a:lnTo>
                  <a:pt x="4249" y="336"/>
                </a:lnTo>
                <a:lnTo>
                  <a:pt x="4251" y="331"/>
                </a:lnTo>
                <a:lnTo>
                  <a:pt x="4251" y="329"/>
                </a:lnTo>
                <a:lnTo>
                  <a:pt x="4251" y="323"/>
                </a:lnTo>
                <a:lnTo>
                  <a:pt x="4249" y="323"/>
                </a:lnTo>
                <a:lnTo>
                  <a:pt x="4247" y="321"/>
                </a:lnTo>
                <a:lnTo>
                  <a:pt x="4249" y="317"/>
                </a:lnTo>
                <a:lnTo>
                  <a:pt x="4251" y="315"/>
                </a:lnTo>
                <a:lnTo>
                  <a:pt x="4249" y="315"/>
                </a:lnTo>
                <a:lnTo>
                  <a:pt x="4247" y="310"/>
                </a:lnTo>
                <a:lnTo>
                  <a:pt x="4245" y="308"/>
                </a:lnTo>
                <a:lnTo>
                  <a:pt x="4243" y="306"/>
                </a:lnTo>
                <a:lnTo>
                  <a:pt x="4243" y="306"/>
                </a:lnTo>
                <a:lnTo>
                  <a:pt x="4243" y="310"/>
                </a:lnTo>
                <a:lnTo>
                  <a:pt x="4243" y="313"/>
                </a:lnTo>
                <a:lnTo>
                  <a:pt x="4241" y="313"/>
                </a:lnTo>
                <a:lnTo>
                  <a:pt x="4237" y="315"/>
                </a:lnTo>
                <a:lnTo>
                  <a:pt x="4233" y="315"/>
                </a:lnTo>
                <a:lnTo>
                  <a:pt x="4228" y="313"/>
                </a:lnTo>
                <a:lnTo>
                  <a:pt x="4222" y="310"/>
                </a:lnTo>
                <a:lnTo>
                  <a:pt x="4220" y="308"/>
                </a:lnTo>
                <a:lnTo>
                  <a:pt x="4220" y="306"/>
                </a:lnTo>
                <a:lnTo>
                  <a:pt x="4222" y="306"/>
                </a:lnTo>
                <a:lnTo>
                  <a:pt x="4224" y="304"/>
                </a:lnTo>
                <a:lnTo>
                  <a:pt x="4220" y="304"/>
                </a:lnTo>
                <a:lnTo>
                  <a:pt x="4218" y="304"/>
                </a:lnTo>
                <a:lnTo>
                  <a:pt x="4216" y="308"/>
                </a:lnTo>
                <a:lnTo>
                  <a:pt x="4214" y="306"/>
                </a:lnTo>
                <a:lnTo>
                  <a:pt x="4205" y="304"/>
                </a:lnTo>
                <a:lnTo>
                  <a:pt x="4203" y="306"/>
                </a:lnTo>
                <a:lnTo>
                  <a:pt x="4199" y="308"/>
                </a:lnTo>
                <a:lnTo>
                  <a:pt x="4199" y="308"/>
                </a:lnTo>
                <a:lnTo>
                  <a:pt x="4197" y="310"/>
                </a:lnTo>
                <a:lnTo>
                  <a:pt x="4197" y="313"/>
                </a:lnTo>
                <a:lnTo>
                  <a:pt x="4197" y="313"/>
                </a:lnTo>
                <a:lnTo>
                  <a:pt x="4203" y="315"/>
                </a:lnTo>
                <a:lnTo>
                  <a:pt x="4207" y="313"/>
                </a:lnTo>
                <a:lnTo>
                  <a:pt x="4212" y="313"/>
                </a:lnTo>
                <a:lnTo>
                  <a:pt x="4214" y="313"/>
                </a:lnTo>
                <a:lnTo>
                  <a:pt x="4214" y="313"/>
                </a:lnTo>
                <a:lnTo>
                  <a:pt x="4212" y="315"/>
                </a:lnTo>
                <a:lnTo>
                  <a:pt x="4207" y="317"/>
                </a:lnTo>
                <a:lnTo>
                  <a:pt x="4199" y="321"/>
                </a:lnTo>
                <a:lnTo>
                  <a:pt x="4197" y="321"/>
                </a:lnTo>
                <a:lnTo>
                  <a:pt x="4191" y="321"/>
                </a:lnTo>
                <a:lnTo>
                  <a:pt x="4189" y="323"/>
                </a:lnTo>
                <a:lnTo>
                  <a:pt x="4189" y="323"/>
                </a:lnTo>
                <a:lnTo>
                  <a:pt x="4180" y="325"/>
                </a:lnTo>
                <a:lnTo>
                  <a:pt x="4178" y="325"/>
                </a:lnTo>
                <a:lnTo>
                  <a:pt x="4176" y="325"/>
                </a:lnTo>
                <a:lnTo>
                  <a:pt x="4174" y="327"/>
                </a:lnTo>
                <a:lnTo>
                  <a:pt x="4172" y="327"/>
                </a:lnTo>
                <a:lnTo>
                  <a:pt x="4170" y="329"/>
                </a:lnTo>
                <a:lnTo>
                  <a:pt x="4163" y="329"/>
                </a:lnTo>
                <a:lnTo>
                  <a:pt x="4159" y="329"/>
                </a:lnTo>
                <a:lnTo>
                  <a:pt x="4151" y="329"/>
                </a:lnTo>
                <a:lnTo>
                  <a:pt x="4149" y="331"/>
                </a:lnTo>
                <a:lnTo>
                  <a:pt x="4147" y="331"/>
                </a:lnTo>
                <a:lnTo>
                  <a:pt x="4147" y="333"/>
                </a:lnTo>
                <a:lnTo>
                  <a:pt x="4144" y="336"/>
                </a:lnTo>
                <a:lnTo>
                  <a:pt x="4138" y="338"/>
                </a:lnTo>
                <a:lnTo>
                  <a:pt x="4134" y="340"/>
                </a:lnTo>
                <a:lnTo>
                  <a:pt x="4132" y="340"/>
                </a:lnTo>
                <a:lnTo>
                  <a:pt x="4134" y="338"/>
                </a:lnTo>
                <a:lnTo>
                  <a:pt x="4138" y="333"/>
                </a:lnTo>
                <a:lnTo>
                  <a:pt x="4147" y="325"/>
                </a:lnTo>
                <a:lnTo>
                  <a:pt x="4153" y="325"/>
                </a:lnTo>
                <a:lnTo>
                  <a:pt x="4155" y="323"/>
                </a:lnTo>
                <a:lnTo>
                  <a:pt x="4161" y="317"/>
                </a:lnTo>
                <a:lnTo>
                  <a:pt x="4161" y="317"/>
                </a:lnTo>
                <a:lnTo>
                  <a:pt x="4170" y="317"/>
                </a:lnTo>
                <a:lnTo>
                  <a:pt x="4176" y="315"/>
                </a:lnTo>
                <a:lnTo>
                  <a:pt x="4189" y="304"/>
                </a:lnTo>
                <a:lnTo>
                  <a:pt x="4195" y="304"/>
                </a:lnTo>
                <a:lnTo>
                  <a:pt x="4199" y="300"/>
                </a:lnTo>
                <a:lnTo>
                  <a:pt x="4199" y="300"/>
                </a:lnTo>
                <a:lnTo>
                  <a:pt x="4199" y="298"/>
                </a:lnTo>
                <a:lnTo>
                  <a:pt x="4199" y="298"/>
                </a:lnTo>
                <a:lnTo>
                  <a:pt x="4199" y="296"/>
                </a:lnTo>
                <a:lnTo>
                  <a:pt x="4205" y="296"/>
                </a:lnTo>
                <a:lnTo>
                  <a:pt x="4207" y="292"/>
                </a:lnTo>
                <a:lnTo>
                  <a:pt x="4214" y="289"/>
                </a:lnTo>
                <a:lnTo>
                  <a:pt x="4220" y="287"/>
                </a:lnTo>
                <a:lnTo>
                  <a:pt x="4228" y="285"/>
                </a:lnTo>
                <a:lnTo>
                  <a:pt x="4233" y="281"/>
                </a:lnTo>
                <a:lnTo>
                  <a:pt x="4243" y="277"/>
                </a:lnTo>
                <a:lnTo>
                  <a:pt x="4253" y="269"/>
                </a:lnTo>
                <a:lnTo>
                  <a:pt x="4256" y="264"/>
                </a:lnTo>
                <a:lnTo>
                  <a:pt x="4253" y="262"/>
                </a:lnTo>
                <a:lnTo>
                  <a:pt x="4249" y="262"/>
                </a:lnTo>
                <a:lnTo>
                  <a:pt x="4249" y="260"/>
                </a:lnTo>
                <a:lnTo>
                  <a:pt x="4247" y="260"/>
                </a:lnTo>
                <a:lnTo>
                  <a:pt x="4245" y="260"/>
                </a:lnTo>
                <a:lnTo>
                  <a:pt x="4241" y="256"/>
                </a:lnTo>
                <a:lnTo>
                  <a:pt x="4237" y="254"/>
                </a:lnTo>
                <a:lnTo>
                  <a:pt x="4237" y="254"/>
                </a:lnTo>
                <a:lnTo>
                  <a:pt x="4237" y="252"/>
                </a:lnTo>
                <a:lnTo>
                  <a:pt x="4239" y="254"/>
                </a:lnTo>
                <a:lnTo>
                  <a:pt x="4247" y="258"/>
                </a:lnTo>
                <a:lnTo>
                  <a:pt x="4251" y="258"/>
                </a:lnTo>
                <a:lnTo>
                  <a:pt x="4251" y="258"/>
                </a:lnTo>
                <a:lnTo>
                  <a:pt x="4251" y="260"/>
                </a:lnTo>
                <a:lnTo>
                  <a:pt x="4251" y="260"/>
                </a:lnTo>
                <a:lnTo>
                  <a:pt x="4253" y="260"/>
                </a:lnTo>
                <a:lnTo>
                  <a:pt x="4253" y="260"/>
                </a:lnTo>
                <a:lnTo>
                  <a:pt x="4256" y="256"/>
                </a:lnTo>
                <a:lnTo>
                  <a:pt x="4258" y="252"/>
                </a:lnTo>
                <a:lnTo>
                  <a:pt x="4258" y="250"/>
                </a:lnTo>
                <a:lnTo>
                  <a:pt x="4253" y="252"/>
                </a:lnTo>
                <a:lnTo>
                  <a:pt x="4251" y="245"/>
                </a:lnTo>
                <a:lnTo>
                  <a:pt x="4249" y="243"/>
                </a:lnTo>
                <a:lnTo>
                  <a:pt x="4249" y="241"/>
                </a:lnTo>
                <a:lnTo>
                  <a:pt x="4245" y="241"/>
                </a:lnTo>
                <a:lnTo>
                  <a:pt x="4245" y="241"/>
                </a:lnTo>
                <a:lnTo>
                  <a:pt x="4245" y="241"/>
                </a:lnTo>
                <a:lnTo>
                  <a:pt x="4247" y="243"/>
                </a:lnTo>
                <a:lnTo>
                  <a:pt x="4245" y="243"/>
                </a:lnTo>
                <a:lnTo>
                  <a:pt x="4245" y="245"/>
                </a:lnTo>
                <a:lnTo>
                  <a:pt x="4243" y="245"/>
                </a:lnTo>
                <a:lnTo>
                  <a:pt x="4239" y="248"/>
                </a:lnTo>
                <a:lnTo>
                  <a:pt x="4241" y="245"/>
                </a:lnTo>
                <a:lnTo>
                  <a:pt x="4241" y="243"/>
                </a:lnTo>
                <a:lnTo>
                  <a:pt x="4241" y="243"/>
                </a:lnTo>
                <a:lnTo>
                  <a:pt x="4241" y="241"/>
                </a:lnTo>
                <a:lnTo>
                  <a:pt x="4239" y="237"/>
                </a:lnTo>
                <a:lnTo>
                  <a:pt x="4237" y="237"/>
                </a:lnTo>
                <a:lnTo>
                  <a:pt x="4235" y="235"/>
                </a:lnTo>
                <a:lnTo>
                  <a:pt x="4233" y="235"/>
                </a:lnTo>
                <a:lnTo>
                  <a:pt x="4230" y="237"/>
                </a:lnTo>
                <a:lnTo>
                  <a:pt x="4230" y="235"/>
                </a:lnTo>
                <a:lnTo>
                  <a:pt x="4233" y="235"/>
                </a:lnTo>
                <a:lnTo>
                  <a:pt x="4230" y="231"/>
                </a:lnTo>
                <a:lnTo>
                  <a:pt x="4226" y="231"/>
                </a:lnTo>
                <a:lnTo>
                  <a:pt x="4224" y="231"/>
                </a:lnTo>
                <a:lnTo>
                  <a:pt x="4222" y="229"/>
                </a:lnTo>
                <a:lnTo>
                  <a:pt x="4218" y="227"/>
                </a:lnTo>
                <a:lnTo>
                  <a:pt x="4207" y="227"/>
                </a:lnTo>
                <a:lnTo>
                  <a:pt x="4201" y="227"/>
                </a:lnTo>
                <a:lnTo>
                  <a:pt x="4193" y="227"/>
                </a:lnTo>
                <a:lnTo>
                  <a:pt x="4182" y="227"/>
                </a:lnTo>
                <a:lnTo>
                  <a:pt x="4178" y="227"/>
                </a:lnTo>
                <a:lnTo>
                  <a:pt x="4176" y="227"/>
                </a:lnTo>
                <a:lnTo>
                  <a:pt x="4172" y="227"/>
                </a:lnTo>
                <a:lnTo>
                  <a:pt x="4172" y="229"/>
                </a:lnTo>
                <a:lnTo>
                  <a:pt x="4172" y="231"/>
                </a:lnTo>
                <a:lnTo>
                  <a:pt x="4168" y="233"/>
                </a:lnTo>
                <a:lnTo>
                  <a:pt x="4168" y="233"/>
                </a:lnTo>
                <a:lnTo>
                  <a:pt x="4159" y="233"/>
                </a:lnTo>
                <a:lnTo>
                  <a:pt x="4155" y="235"/>
                </a:lnTo>
                <a:lnTo>
                  <a:pt x="4153" y="233"/>
                </a:lnTo>
                <a:lnTo>
                  <a:pt x="4149" y="233"/>
                </a:lnTo>
                <a:lnTo>
                  <a:pt x="4149" y="231"/>
                </a:lnTo>
                <a:lnTo>
                  <a:pt x="4151" y="231"/>
                </a:lnTo>
                <a:lnTo>
                  <a:pt x="4153" y="231"/>
                </a:lnTo>
                <a:lnTo>
                  <a:pt x="4157" y="227"/>
                </a:lnTo>
                <a:lnTo>
                  <a:pt x="4161" y="224"/>
                </a:lnTo>
                <a:lnTo>
                  <a:pt x="4163" y="220"/>
                </a:lnTo>
                <a:lnTo>
                  <a:pt x="4161" y="218"/>
                </a:lnTo>
                <a:lnTo>
                  <a:pt x="4157" y="218"/>
                </a:lnTo>
                <a:lnTo>
                  <a:pt x="4155" y="218"/>
                </a:lnTo>
                <a:lnTo>
                  <a:pt x="4153" y="218"/>
                </a:lnTo>
                <a:lnTo>
                  <a:pt x="4149" y="216"/>
                </a:lnTo>
                <a:lnTo>
                  <a:pt x="4144" y="216"/>
                </a:lnTo>
                <a:lnTo>
                  <a:pt x="4140" y="218"/>
                </a:lnTo>
                <a:lnTo>
                  <a:pt x="4138" y="218"/>
                </a:lnTo>
                <a:lnTo>
                  <a:pt x="4138" y="216"/>
                </a:lnTo>
                <a:lnTo>
                  <a:pt x="4134" y="216"/>
                </a:lnTo>
                <a:lnTo>
                  <a:pt x="4117" y="216"/>
                </a:lnTo>
                <a:lnTo>
                  <a:pt x="4119" y="214"/>
                </a:lnTo>
                <a:lnTo>
                  <a:pt x="4128" y="214"/>
                </a:lnTo>
                <a:lnTo>
                  <a:pt x="4134" y="212"/>
                </a:lnTo>
                <a:lnTo>
                  <a:pt x="4140" y="208"/>
                </a:lnTo>
                <a:lnTo>
                  <a:pt x="4144" y="206"/>
                </a:lnTo>
                <a:lnTo>
                  <a:pt x="4142" y="206"/>
                </a:lnTo>
                <a:lnTo>
                  <a:pt x="4142" y="204"/>
                </a:lnTo>
                <a:lnTo>
                  <a:pt x="4138" y="201"/>
                </a:lnTo>
                <a:lnTo>
                  <a:pt x="4134" y="201"/>
                </a:lnTo>
                <a:lnTo>
                  <a:pt x="4128" y="199"/>
                </a:lnTo>
                <a:lnTo>
                  <a:pt x="4126" y="199"/>
                </a:lnTo>
                <a:lnTo>
                  <a:pt x="4117" y="195"/>
                </a:lnTo>
                <a:lnTo>
                  <a:pt x="4115" y="195"/>
                </a:lnTo>
                <a:lnTo>
                  <a:pt x="4109" y="199"/>
                </a:lnTo>
                <a:lnTo>
                  <a:pt x="4105" y="199"/>
                </a:lnTo>
                <a:lnTo>
                  <a:pt x="4103" y="199"/>
                </a:lnTo>
                <a:lnTo>
                  <a:pt x="4094" y="204"/>
                </a:lnTo>
                <a:lnTo>
                  <a:pt x="4077" y="212"/>
                </a:lnTo>
                <a:lnTo>
                  <a:pt x="4075" y="216"/>
                </a:lnTo>
                <a:lnTo>
                  <a:pt x="4073" y="218"/>
                </a:lnTo>
                <a:lnTo>
                  <a:pt x="4071" y="218"/>
                </a:lnTo>
                <a:lnTo>
                  <a:pt x="4069" y="222"/>
                </a:lnTo>
                <a:lnTo>
                  <a:pt x="4069" y="224"/>
                </a:lnTo>
                <a:lnTo>
                  <a:pt x="4071" y="224"/>
                </a:lnTo>
                <a:lnTo>
                  <a:pt x="4073" y="227"/>
                </a:lnTo>
                <a:lnTo>
                  <a:pt x="4071" y="231"/>
                </a:lnTo>
                <a:lnTo>
                  <a:pt x="4069" y="231"/>
                </a:lnTo>
                <a:lnTo>
                  <a:pt x="4071" y="233"/>
                </a:lnTo>
                <a:lnTo>
                  <a:pt x="4073" y="233"/>
                </a:lnTo>
                <a:lnTo>
                  <a:pt x="4082" y="233"/>
                </a:lnTo>
                <a:lnTo>
                  <a:pt x="4080" y="235"/>
                </a:lnTo>
                <a:lnTo>
                  <a:pt x="4075" y="235"/>
                </a:lnTo>
                <a:lnTo>
                  <a:pt x="4071" y="235"/>
                </a:lnTo>
                <a:lnTo>
                  <a:pt x="4069" y="233"/>
                </a:lnTo>
                <a:lnTo>
                  <a:pt x="4061" y="235"/>
                </a:lnTo>
                <a:lnTo>
                  <a:pt x="4056" y="233"/>
                </a:lnTo>
                <a:lnTo>
                  <a:pt x="4050" y="235"/>
                </a:lnTo>
                <a:lnTo>
                  <a:pt x="4040" y="233"/>
                </a:lnTo>
                <a:lnTo>
                  <a:pt x="4040" y="235"/>
                </a:lnTo>
                <a:lnTo>
                  <a:pt x="4042" y="235"/>
                </a:lnTo>
                <a:lnTo>
                  <a:pt x="4044" y="237"/>
                </a:lnTo>
                <a:lnTo>
                  <a:pt x="4048" y="239"/>
                </a:lnTo>
                <a:lnTo>
                  <a:pt x="4050" y="241"/>
                </a:lnTo>
                <a:lnTo>
                  <a:pt x="4054" y="243"/>
                </a:lnTo>
                <a:lnTo>
                  <a:pt x="4054" y="250"/>
                </a:lnTo>
                <a:lnTo>
                  <a:pt x="4052" y="252"/>
                </a:lnTo>
                <a:lnTo>
                  <a:pt x="4050" y="254"/>
                </a:lnTo>
                <a:lnTo>
                  <a:pt x="4050" y="254"/>
                </a:lnTo>
                <a:lnTo>
                  <a:pt x="4048" y="254"/>
                </a:lnTo>
                <a:lnTo>
                  <a:pt x="4050" y="252"/>
                </a:lnTo>
                <a:lnTo>
                  <a:pt x="4052" y="250"/>
                </a:lnTo>
                <a:lnTo>
                  <a:pt x="4052" y="248"/>
                </a:lnTo>
                <a:lnTo>
                  <a:pt x="4052" y="245"/>
                </a:lnTo>
                <a:lnTo>
                  <a:pt x="4050" y="245"/>
                </a:lnTo>
                <a:lnTo>
                  <a:pt x="4050" y="245"/>
                </a:lnTo>
                <a:lnTo>
                  <a:pt x="4044" y="243"/>
                </a:lnTo>
                <a:lnTo>
                  <a:pt x="4042" y="241"/>
                </a:lnTo>
                <a:lnTo>
                  <a:pt x="4038" y="241"/>
                </a:lnTo>
                <a:lnTo>
                  <a:pt x="4038" y="241"/>
                </a:lnTo>
                <a:lnTo>
                  <a:pt x="4031" y="243"/>
                </a:lnTo>
                <a:lnTo>
                  <a:pt x="4029" y="243"/>
                </a:lnTo>
                <a:lnTo>
                  <a:pt x="4027" y="243"/>
                </a:lnTo>
                <a:lnTo>
                  <a:pt x="4027" y="245"/>
                </a:lnTo>
                <a:lnTo>
                  <a:pt x="4023" y="245"/>
                </a:lnTo>
                <a:lnTo>
                  <a:pt x="4023" y="248"/>
                </a:lnTo>
                <a:lnTo>
                  <a:pt x="4021" y="250"/>
                </a:lnTo>
                <a:lnTo>
                  <a:pt x="4019" y="248"/>
                </a:lnTo>
                <a:lnTo>
                  <a:pt x="4017" y="248"/>
                </a:lnTo>
                <a:lnTo>
                  <a:pt x="4010" y="250"/>
                </a:lnTo>
                <a:lnTo>
                  <a:pt x="4006" y="252"/>
                </a:lnTo>
                <a:lnTo>
                  <a:pt x="4006" y="250"/>
                </a:lnTo>
                <a:lnTo>
                  <a:pt x="4006" y="248"/>
                </a:lnTo>
                <a:lnTo>
                  <a:pt x="4006" y="248"/>
                </a:lnTo>
                <a:lnTo>
                  <a:pt x="3998" y="250"/>
                </a:lnTo>
                <a:lnTo>
                  <a:pt x="3996" y="252"/>
                </a:lnTo>
                <a:lnTo>
                  <a:pt x="3994" y="252"/>
                </a:lnTo>
                <a:lnTo>
                  <a:pt x="3998" y="248"/>
                </a:lnTo>
                <a:lnTo>
                  <a:pt x="4000" y="245"/>
                </a:lnTo>
                <a:lnTo>
                  <a:pt x="3998" y="245"/>
                </a:lnTo>
                <a:lnTo>
                  <a:pt x="3992" y="243"/>
                </a:lnTo>
                <a:lnTo>
                  <a:pt x="3989" y="243"/>
                </a:lnTo>
                <a:lnTo>
                  <a:pt x="3985" y="245"/>
                </a:lnTo>
                <a:lnTo>
                  <a:pt x="3977" y="243"/>
                </a:lnTo>
                <a:lnTo>
                  <a:pt x="3977" y="245"/>
                </a:lnTo>
                <a:lnTo>
                  <a:pt x="3975" y="245"/>
                </a:lnTo>
                <a:lnTo>
                  <a:pt x="3971" y="245"/>
                </a:lnTo>
                <a:lnTo>
                  <a:pt x="3966" y="245"/>
                </a:lnTo>
                <a:lnTo>
                  <a:pt x="3964" y="248"/>
                </a:lnTo>
                <a:lnTo>
                  <a:pt x="3960" y="245"/>
                </a:lnTo>
                <a:lnTo>
                  <a:pt x="3958" y="245"/>
                </a:lnTo>
                <a:lnTo>
                  <a:pt x="3956" y="248"/>
                </a:lnTo>
                <a:lnTo>
                  <a:pt x="3954" y="245"/>
                </a:lnTo>
                <a:lnTo>
                  <a:pt x="3954" y="250"/>
                </a:lnTo>
                <a:lnTo>
                  <a:pt x="3954" y="252"/>
                </a:lnTo>
                <a:lnTo>
                  <a:pt x="3954" y="252"/>
                </a:lnTo>
                <a:lnTo>
                  <a:pt x="3956" y="252"/>
                </a:lnTo>
                <a:lnTo>
                  <a:pt x="3956" y="250"/>
                </a:lnTo>
                <a:lnTo>
                  <a:pt x="3958" y="250"/>
                </a:lnTo>
                <a:lnTo>
                  <a:pt x="3960" y="252"/>
                </a:lnTo>
                <a:lnTo>
                  <a:pt x="3962" y="250"/>
                </a:lnTo>
                <a:lnTo>
                  <a:pt x="3964" y="250"/>
                </a:lnTo>
                <a:lnTo>
                  <a:pt x="3964" y="250"/>
                </a:lnTo>
                <a:lnTo>
                  <a:pt x="3973" y="250"/>
                </a:lnTo>
                <a:lnTo>
                  <a:pt x="3971" y="252"/>
                </a:lnTo>
                <a:lnTo>
                  <a:pt x="3962" y="252"/>
                </a:lnTo>
                <a:lnTo>
                  <a:pt x="3950" y="254"/>
                </a:lnTo>
                <a:lnTo>
                  <a:pt x="3945" y="256"/>
                </a:lnTo>
                <a:lnTo>
                  <a:pt x="3939" y="256"/>
                </a:lnTo>
                <a:lnTo>
                  <a:pt x="3933" y="258"/>
                </a:lnTo>
                <a:lnTo>
                  <a:pt x="3927" y="258"/>
                </a:lnTo>
                <a:lnTo>
                  <a:pt x="3914" y="260"/>
                </a:lnTo>
                <a:lnTo>
                  <a:pt x="3906" y="264"/>
                </a:lnTo>
                <a:lnTo>
                  <a:pt x="3901" y="264"/>
                </a:lnTo>
                <a:lnTo>
                  <a:pt x="3893" y="266"/>
                </a:lnTo>
                <a:lnTo>
                  <a:pt x="3889" y="269"/>
                </a:lnTo>
                <a:lnTo>
                  <a:pt x="3878" y="273"/>
                </a:lnTo>
                <a:lnTo>
                  <a:pt x="3870" y="273"/>
                </a:lnTo>
                <a:lnTo>
                  <a:pt x="3868" y="273"/>
                </a:lnTo>
                <a:lnTo>
                  <a:pt x="3868" y="275"/>
                </a:lnTo>
                <a:lnTo>
                  <a:pt x="3868" y="275"/>
                </a:lnTo>
                <a:lnTo>
                  <a:pt x="3870" y="275"/>
                </a:lnTo>
                <a:lnTo>
                  <a:pt x="3872" y="275"/>
                </a:lnTo>
                <a:lnTo>
                  <a:pt x="3874" y="277"/>
                </a:lnTo>
                <a:lnTo>
                  <a:pt x="3874" y="279"/>
                </a:lnTo>
                <a:lnTo>
                  <a:pt x="3868" y="283"/>
                </a:lnTo>
                <a:lnTo>
                  <a:pt x="3866" y="285"/>
                </a:lnTo>
                <a:lnTo>
                  <a:pt x="3864" y="287"/>
                </a:lnTo>
                <a:lnTo>
                  <a:pt x="3857" y="283"/>
                </a:lnTo>
                <a:lnTo>
                  <a:pt x="3855" y="283"/>
                </a:lnTo>
                <a:lnTo>
                  <a:pt x="3855" y="285"/>
                </a:lnTo>
                <a:lnTo>
                  <a:pt x="3851" y="285"/>
                </a:lnTo>
                <a:lnTo>
                  <a:pt x="3851" y="287"/>
                </a:lnTo>
                <a:lnTo>
                  <a:pt x="3855" y="287"/>
                </a:lnTo>
                <a:lnTo>
                  <a:pt x="3860" y="289"/>
                </a:lnTo>
                <a:lnTo>
                  <a:pt x="3864" y="292"/>
                </a:lnTo>
                <a:lnTo>
                  <a:pt x="3866" y="294"/>
                </a:lnTo>
                <a:lnTo>
                  <a:pt x="3870" y="294"/>
                </a:lnTo>
                <a:lnTo>
                  <a:pt x="3872" y="296"/>
                </a:lnTo>
                <a:lnTo>
                  <a:pt x="3866" y="296"/>
                </a:lnTo>
                <a:lnTo>
                  <a:pt x="3864" y="294"/>
                </a:lnTo>
                <a:lnTo>
                  <a:pt x="3862" y="294"/>
                </a:lnTo>
                <a:lnTo>
                  <a:pt x="3860" y="294"/>
                </a:lnTo>
                <a:lnTo>
                  <a:pt x="3855" y="294"/>
                </a:lnTo>
                <a:lnTo>
                  <a:pt x="3853" y="296"/>
                </a:lnTo>
                <a:lnTo>
                  <a:pt x="3855" y="298"/>
                </a:lnTo>
                <a:lnTo>
                  <a:pt x="3862" y="298"/>
                </a:lnTo>
                <a:lnTo>
                  <a:pt x="3864" y="300"/>
                </a:lnTo>
                <a:lnTo>
                  <a:pt x="3872" y="308"/>
                </a:lnTo>
                <a:lnTo>
                  <a:pt x="3872" y="310"/>
                </a:lnTo>
                <a:lnTo>
                  <a:pt x="3876" y="310"/>
                </a:lnTo>
                <a:lnTo>
                  <a:pt x="3876" y="310"/>
                </a:lnTo>
                <a:lnTo>
                  <a:pt x="3874" y="313"/>
                </a:lnTo>
                <a:lnTo>
                  <a:pt x="3872" y="315"/>
                </a:lnTo>
                <a:lnTo>
                  <a:pt x="3870" y="317"/>
                </a:lnTo>
                <a:lnTo>
                  <a:pt x="3860" y="317"/>
                </a:lnTo>
                <a:lnTo>
                  <a:pt x="3855" y="319"/>
                </a:lnTo>
                <a:lnTo>
                  <a:pt x="3855" y="319"/>
                </a:lnTo>
                <a:lnTo>
                  <a:pt x="3853" y="321"/>
                </a:lnTo>
                <a:lnTo>
                  <a:pt x="3853" y="321"/>
                </a:lnTo>
                <a:lnTo>
                  <a:pt x="3853" y="323"/>
                </a:lnTo>
                <a:lnTo>
                  <a:pt x="3853" y="323"/>
                </a:lnTo>
                <a:lnTo>
                  <a:pt x="3855" y="325"/>
                </a:lnTo>
                <a:lnTo>
                  <a:pt x="3864" y="329"/>
                </a:lnTo>
                <a:lnTo>
                  <a:pt x="3864" y="331"/>
                </a:lnTo>
                <a:lnTo>
                  <a:pt x="3862" y="329"/>
                </a:lnTo>
                <a:lnTo>
                  <a:pt x="3857" y="327"/>
                </a:lnTo>
                <a:lnTo>
                  <a:pt x="3855" y="325"/>
                </a:lnTo>
                <a:lnTo>
                  <a:pt x="3851" y="325"/>
                </a:lnTo>
                <a:lnTo>
                  <a:pt x="3851" y="323"/>
                </a:lnTo>
                <a:lnTo>
                  <a:pt x="3851" y="321"/>
                </a:lnTo>
                <a:lnTo>
                  <a:pt x="3851" y="321"/>
                </a:lnTo>
                <a:lnTo>
                  <a:pt x="3851" y="319"/>
                </a:lnTo>
                <a:lnTo>
                  <a:pt x="3855" y="317"/>
                </a:lnTo>
                <a:lnTo>
                  <a:pt x="3860" y="317"/>
                </a:lnTo>
                <a:lnTo>
                  <a:pt x="3864" y="313"/>
                </a:lnTo>
                <a:lnTo>
                  <a:pt x="3868" y="310"/>
                </a:lnTo>
                <a:lnTo>
                  <a:pt x="3868" y="310"/>
                </a:lnTo>
                <a:lnTo>
                  <a:pt x="3866" y="308"/>
                </a:lnTo>
                <a:lnTo>
                  <a:pt x="3862" y="308"/>
                </a:lnTo>
                <a:lnTo>
                  <a:pt x="3853" y="310"/>
                </a:lnTo>
                <a:lnTo>
                  <a:pt x="3847" y="310"/>
                </a:lnTo>
                <a:lnTo>
                  <a:pt x="3845" y="313"/>
                </a:lnTo>
                <a:lnTo>
                  <a:pt x="3843" y="313"/>
                </a:lnTo>
                <a:lnTo>
                  <a:pt x="3841" y="313"/>
                </a:lnTo>
                <a:lnTo>
                  <a:pt x="3834" y="313"/>
                </a:lnTo>
                <a:lnTo>
                  <a:pt x="3830" y="313"/>
                </a:lnTo>
                <a:lnTo>
                  <a:pt x="3820" y="315"/>
                </a:lnTo>
                <a:lnTo>
                  <a:pt x="3818" y="315"/>
                </a:lnTo>
                <a:lnTo>
                  <a:pt x="3792" y="315"/>
                </a:lnTo>
                <a:lnTo>
                  <a:pt x="3788" y="315"/>
                </a:lnTo>
                <a:lnTo>
                  <a:pt x="3776" y="317"/>
                </a:lnTo>
                <a:lnTo>
                  <a:pt x="3776" y="319"/>
                </a:lnTo>
                <a:lnTo>
                  <a:pt x="3776" y="321"/>
                </a:lnTo>
                <a:lnTo>
                  <a:pt x="3774" y="321"/>
                </a:lnTo>
                <a:lnTo>
                  <a:pt x="3772" y="323"/>
                </a:lnTo>
                <a:lnTo>
                  <a:pt x="3774" y="325"/>
                </a:lnTo>
                <a:lnTo>
                  <a:pt x="3774" y="327"/>
                </a:lnTo>
                <a:lnTo>
                  <a:pt x="3774" y="329"/>
                </a:lnTo>
                <a:lnTo>
                  <a:pt x="3774" y="331"/>
                </a:lnTo>
                <a:lnTo>
                  <a:pt x="3776" y="331"/>
                </a:lnTo>
                <a:lnTo>
                  <a:pt x="3778" y="333"/>
                </a:lnTo>
                <a:lnTo>
                  <a:pt x="3778" y="336"/>
                </a:lnTo>
                <a:lnTo>
                  <a:pt x="3778" y="338"/>
                </a:lnTo>
                <a:lnTo>
                  <a:pt x="3776" y="340"/>
                </a:lnTo>
                <a:lnTo>
                  <a:pt x="3776" y="342"/>
                </a:lnTo>
                <a:lnTo>
                  <a:pt x="3778" y="344"/>
                </a:lnTo>
                <a:lnTo>
                  <a:pt x="3778" y="346"/>
                </a:lnTo>
                <a:lnTo>
                  <a:pt x="3778" y="348"/>
                </a:lnTo>
                <a:lnTo>
                  <a:pt x="3782" y="350"/>
                </a:lnTo>
                <a:lnTo>
                  <a:pt x="3786" y="350"/>
                </a:lnTo>
                <a:lnTo>
                  <a:pt x="3790" y="350"/>
                </a:lnTo>
                <a:lnTo>
                  <a:pt x="3792" y="352"/>
                </a:lnTo>
                <a:lnTo>
                  <a:pt x="3797" y="352"/>
                </a:lnTo>
                <a:lnTo>
                  <a:pt x="3799" y="354"/>
                </a:lnTo>
                <a:lnTo>
                  <a:pt x="3799" y="354"/>
                </a:lnTo>
                <a:lnTo>
                  <a:pt x="3799" y="357"/>
                </a:lnTo>
                <a:lnTo>
                  <a:pt x="3801" y="359"/>
                </a:lnTo>
                <a:lnTo>
                  <a:pt x="3805" y="363"/>
                </a:lnTo>
                <a:lnTo>
                  <a:pt x="3807" y="363"/>
                </a:lnTo>
                <a:lnTo>
                  <a:pt x="3813" y="363"/>
                </a:lnTo>
                <a:lnTo>
                  <a:pt x="3816" y="365"/>
                </a:lnTo>
                <a:lnTo>
                  <a:pt x="3818" y="369"/>
                </a:lnTo>
                <a:lnTo>
                  <a:pt x="3818" y="369"/>
                </a:lnTo>
                <a:lnTo>
                  <a:pt x="3818" y="371"/>
                </a:lnTo>
                <a:lnTo>
                  <a:pt x="3818" y="373"/>
                </a:lnTo>
                <a:lnTo>
                  <a:pt x="3818" y="373"/>
                </a:lnTo>
                <a:lnTo>
                  <a:pt x="3818" y="375"/>
                </a:lnTo>
                <a:lnTo>
                  <a:pt x="3813" y="380"/>
                </a:lnTo>
                <a:lnTo>
                  <a:pt x="3811" y="384"/>
                </a:lnTo>
                <a:lnTo>
                  <a:pt x="3816" y="388"/>
                </a:lnTo>
                <a:lnTo>
                  <a:pt x="3818" y="392"/>
                </a:lnTo>
                <a:lnTo>
                  <a:pt x="3820" y="396"/>
                </a:lnTo>
                <a:lnTo>
                  <a:pt x="3822" y="398"/>
                </a:lnTo>
                <a:lnTo>
                  <a:pt x="3820" y="401"/>
                </a:lnTo>
                <a:lnTo>
                  <a:pt x="3820" y="403"/>
                </a:lnTo>
                <a:lnTo>
                  <a:pt x="3818" y="405"/>
                </a:lnTo>
                <a:lnTo>
                  <a:pt x="3813" y="405"/>
                </a:lnTo>
                <a:lnTo>
                  <a:pt x="3811" y="405"/>
                </a:lnTo>
                <a:lnTo>
                  <a:pt x="3811" y="407"/>
                </a:lnTo>
                <a:lnTo>
                  <a:pt x="3811" y="409"/>
                </a:lnTo>
                <a:lnTo>
                  <a:pt x="3811" y="411"/>
                </a:lnTo>
                <a:lnTo>
                  <a:pt x="3811" y="411"/>
                </a:lnTo>
                <a:lnTo>
                  <a:pt x="3809" y="411"/>
                </a:lnTo>
                <a:lnTo>
                  <a:pt x="3807" y="411"/>
                </a:lnTo>
                <a:lnTo>
                  <a:pt x="3807" y="409"/>
                </a:lnTo>
                <a:lnTo>
                  <a:pt x="3805" y="407"/>
                </a:lnTo>
                <a:lnTo>
                  <a:pt x="3807" y="405"/>
                </a:lnTo>
                <a:lnTo>
                  <a:pt x="3809" y="403"/>
                </a:lnTo>
                <a:lnTo>
                  <a:pt x="3811" y="398"/>
                </a:lnTo>
                <a:lnTo>
                  <a:pt x="3811" y="394"/>
                </a:lnTo>
                <a:lnTo>
                  <a:pt x="3811" y="392"/>
                </a:lnTo>
                <a:lnTo>
                  <a:pt x="3809" y="390"/>
                </a:lnTo>
                <a:lnTo>
                  <a:pt x="3809" y="388"/>
                </a:lnTo>
                <a:lnTo>
                  <a:pt x="3807" y="388"/>
                </a:lnTo>
                <a:lnTo>
                  <a:pt x="3805" y="390"/>
                </a:lnTo>
                <a:lnTo>
                  <a:pt x="3803" y="394"/>
                </a:lnTo>
                <a:lnTo>
                  <a:pt x="3799" y="398"/>
                </a:lnTo>
                <a:lnTo>
                  <a:pt x="3799" y="401"/>
                </a:lnTo>
                <a:lnTo>
                  <a:pt x="3799" y="403"/>
                </a:lnTo>
                <a:lnTo>
                  <a:pt x="3799" y="403"/>
                </a:lnTo>
                <a:lnTo>
                  <a:pt x="3799" y="401"/>
                </a:lnTo>
                <a:lnTo>
                  <a:pt x="3799" y="396"/>
                </a:lnTo>
                <a:lnTo>
                  <a:pt x="3799" y="394"/>
                </a:lnTo>
                <a:lnTo>
                  <a:pt x="3801" y="392"/>
                </a:lnTo>
                <a:lnTo>
                  <a:pt x="3801" y="390"/>
                </a:lnTo>
                <a:lnTo>
                  <a:pt x="3799" y="388"/>
                </a:lnTo>
                <a:lnTo>
                  <a:pt x="3799" y="386"/>
                </a:lnTo>
                <a:lnTo>
                  <a:pt x="3799" y="384"/>
                </a:lnTo>
                <a:lnTo>
                  <a:pt x="3801" y="380"/>
                </a:lnTo>
                <a:lnTo>
                  <a:pt x="3803" y="380"/>
                </a:lnTo>
                <a:lnTo>
                  <a:pt x="3809" y="375"/>
                </a:lnTo>
                <a:lnTo>
                  <a:pt x="3809" y="375"/>
                </a:lnTo>
                <a:lnTo>
                  <a:pt x="3811" y="371"/>
                </a:lnTo>
                <a:lnTo>
                  <a:pt x="3813" y="371"/>
                </a:lnTo>
                <a:lnTo>
                  <a:pt x="3813" y="369"/>
                </a:lnTo>
                <a:lnTo>
                  <a:pt x="3811" y="367"/>
                </a:lnTo>
                <a:lnTo>
                  <a:pt x="3809" y="367"/>
                </a:lnTo>
                <a:lnTo>
                  <a:pt x="3807" y="367"/>
                </a:lnTo>
                <a:lnTo>
                  <a:pt x="3803" y="367"/>
                </a:lnTo>
                <a:lnTo>
                  <a:pt x="3797" y="369"/>
                </a:lnTo>
                <a:lnTo>
                  <a:pt x="3790" y="367"/>
                </a:lnTo>
                <a:lnTo>
                  <a:pt x="3788" y="367"/>
                </a:lnTo>
                <a:lnTo>
                  <a:pt x="3780" y="361"/>
                </a:lnTo>
                <a:lnTo>
                  <a:pt x="3778" y="359"/>
                </a:lnTo>
                <a:lnTo>
                  <a:pt x="3778" y="359"/>
                </a:lnTo>
                <a:lnTo>
                  <a:pt x="3778" y="359"/>
                </a:lnTo>
                <a:lnTo>
                  <a:pt x="3774" y="357"/>
                </a:lnTo>
                <a:lnTo>
                  <a:pt x="3765" y="354"/>
                </a:lnTo>
                <a:lnTo>
                  <a:pt x="3759" y="350"/>
                </a:lnTo>
                <a:lnTo>
                  <a:pt x="3744" y="350"/>
                </a:lnTo>
                <a:lnTo>
                  <a:pt x="3740" y="350"/>
                </a:lnTo>
                <a:lnTo>
                  <a:pt x="3738" y="352"/>
                </a:lnTo>
                <a:lnTo>
                  <a:pt x="3734" y="354"/>
                </a:lnTo>
                <a:lnTo>
                  <a:pt x="3732" y="354"/>
                </a:lnTo>
                <a:lnTo>
                  <a:pt x="3730" y="354"/>
                </a:lnTo>
                <a:lnTo>
                  <a:pt x="3730" y="357"/>
                </a:lnTo>
                <a:lnTo>
                  <a:pt x="3730" y="357"/>
                </a:lnTo>
                <a:lnTo>
                  <a:pt x="3730" y="359"/>
                </a:lnTo>
                <a:lnTo>
                  <a:pt x="3734" y="357"/>
                </a:lnTo>
                <a:lnTo>
                  <a:pt x="3738" y="359"/>
                </a:lnTo>
                <a:lnTo>
                  <a:pt x="3740" y="359"/>
                </a:lnTo>
                <a:lnTo>
                  <a:pt x="3740" y="361"/>
                </a:lnTo>
                <a:lnTo>
                  <a:pt x="3740" y="363"/>
                </a:lnTo>
                <a:lnTo>
                  <a:pt x="3734" y="365"/>
                </a:lnTo>
                <a:lnTo>
                  <a:pt x="3732" y="365"/>
                </a:lnTo>
                <a:lnTo>
                  <a:pt x="3723" y="361"/>
                </a:lnTo>
                <a:lnTo>
                  <a:pt x="3721" y="359"/>
                </a:lnTo>
                <a:lnTo>
                  <a:pt x="3715" y="361"/>
                </a:lnTo>
                <a:lnTo>
                  <a:pt x="3711" y="363"/>
                </a:lnTo>
                <a:lnTo>
                  <a:pt x="3709" y="363"/>
                </a:lnTo>
                <a:lnTo>
                  <a:pt x="3711" y="365"/>
                </a:lnTo>
                <a:lnTo>
                  <a:pt x="3713" y="369"/>
                </a:lnTo>
                <a:lnTo>
                  <a:pt x="3713" y="371"/>
                </a:lnTo>
                <a:lnTo>
                  <a:pt x="3715" y="373"/>
                </a:lnTo>
                <a:lnTo>
                  <a:pt x="3721" y="375"/>
                </a:lnTo>
                <a:lnTo>
                  <a:pt x="3725" y="375"/>
                </a:lnTo>
                <a:lnTo>
                  <a:pt x="3730" y="380"/>
                </a:lnTo>
                <a:lnTo>
                  <a:pt x="3734" y="380"/>
                </a:lnTo>
                <a:lnTo>
                  <a:pt x="3736" y="378"/>
                </a:lnTo>
                <a:lnTo>
                  <a:pt x="3740" y="380"/>
                </a:lnTo>
                <a:lnTo>
                  <a:pt x="3744" y="384"/>
                </a:lnTo>
                <a:lnTo>
                  <a:pt x="3744" y="386"/>
                </a:lnTo>
                <a:lnTo>
                  <a:pt x="3746" y="388"/>
                </a:lnTo>
                <a:lnTo>
                  <a:pt x="3748" y="388"/>
                </a:lnTo>
                <a:lnTo>
                  <a:pt x="3748" y="388"/>
                </a:lnTo>
                <a:lnTo>
                  <a:pt x="3751" y="388"/>
                </a:lnTo>
                <a:lnTo>
                  <a:pt x="3753" y="386"/>
                </a:lnTo>
                <a:lnTo>
                  <a:pt x="3753" y="388"/>
                </a:lnTo>
                <a:lnTo>
                  <a:pt x="3751" y="388"/>
                </a:lnTo>
                <a:lnTo>
                  <a:pt x="3744" y="390"/>
                </a:lnTo>
                <a:lnTo>
                  <a:pt x="3742" y="388"/>
                </a:lnTo>
                <a:lnTo>
                  <a:pt x="3738" y="388"/>
                </a:lnTo>
                <a:lnTo>
                  <a:pt x="3732" y="382"/>
                </a:lnTo>
                <a:lnTo>
                  <a:pt x="3723" y="382"/>
                </a:lnTo>
                <a:lnTo>
                  <a:pt x="3721" y="384"/>
                </a:lnTo>
                <a:lnTo>
                  <a:pt x="3719" y="382"/>
                </a:lnTo>
                <a:lnTo>
                  <a:pt x="3711" y="382"/>
                </a:lnTo>
                <a:lnTo>
                  <a:pt x="3704" y="380"/>
                </a:lnTo>
                <a:lnTo>
                  <a:pt x="3698" y="378"/>
                </a:lnTo>
                <a:lnTo>
                  <a:pt x="3698" y="378"/>
                </a:lnTo>
                <a:lnTo>
                  <a:pt x="3698" y="375"/>
                </a:lnTo>
                <a:lnTo>
                  <a:pt x="3700" y="373"/>
                </a:lnTo>
                <a:lnTo>
                  <a:pt x="3700" y="373"/>
                </a:lnTo>
                <a:lnTo>
                  <a:pt x="3702" y="369"/>
                </a:lnTo>
                <a:lnTo>
                  <a:pt x="3698" y="365"/>
                </a:lnTo>
                <a:lnTo>
                  <a:pt x="3698" y="361"/>
                </a:lnTo>
                <a:lnTo>
                  <a:pt x="3700" y="361"/>
                </a:lnTo>
                <a:lnTo>
                  <a:pt x="3702" y="357"/>
                </a:lnTo>
                <a:lnTo>
                  <a:pt x="3704" y="354"/>
                </a:lnTo>
                <a:lnTo>
                  <a:pt x="3704" y="354"/>
                </a:lnTo>
                <a:lnTo>
                  <a:pt x="3704" y="352"/>
                </a:lnTo>
                <a:lnTo>
                  <a:pt x="3704" y="350"/>
                </a:lnTo>
                <a:lnTo>
                  <a:pt x="3704" y="350"/>
                </a:lnTo>
                <a:lnTo>
                  <a:pt x="3702" y="348"/>
                </a:lnTo>
                <a:lnTo>
                  <a:pt x="3702" y="346"/>
                </a:lnTo>
                <a:lnTo>
                  <a:pt x="3702" y="344"/>
                </a:lnTo>
                <a:lnTo>
                  <a:pt x="3700" y="342"/>
                </a:lnTo>
                <a:lnTo>
                  <a:pt x="3700" y="340"/>
                </a:lnTo>
                <a:lnTo>
                  <a:pt x="3696" y="338"/>
                </a:lnTo>
                <a:lnTo>
                  <a:pt x="3694" y="338"/>
                </a:lnTo>
                <a:lnTo>
                  <a:pt x="3692" y="338"/>
                </a:lnTo>
                <a:lnTo>
                  <a:pt x="3692" y="338"/>
                </a:lnTo>
                <a:lnTo>
                  <a:pt x="3692" y="342"/>
                </a:lnTo>
                <a:lnTo>
                  <a:pt x="3694" y="344"/>
                </a:lnTo>
                <a:lnTo>
                  <a:pt x="3696" y="346"/>
                </a:lnTo>
                <a:lnTo>
                  <a:pt x="3696" y="348"/>
                </a:lnTo>
                <a:lnTo>
                  <a:pt x="3696" y="352"/>
                </a:lnTo>
                <a:lnTo>
                  <a:pt x="3694" y="354"/>
                </a:lnTo>
                <a:lnTo>
                  <a:pt x="3694" y="357"/>
                </a:lnTo>
                <a:lnTo>
                  <a:pt x="3692" y="359"/>
                </a:lnTo>
                <a:lnTo>
                  <a:pt x="3688" y="361"/>
                </a:lnTo>
                <a:lnTo>
                  <a:pt x="3684" y="361"/>
                </a:lnTo>
                <a:lnTo>
                  <a:pt x="3679" y="363"/>
                </a:lnTo>
                <a:lnTo>
                  <a:pt x="3675" y="365"/>
                </a:lnTo>
                <a:lnTo>
                  <a:pt x="3667" y="375"/>
                </a:lnTo>
                <a:lnTo>
                  <a:pt x="3667" y="378"/>
                </a:lnTo>
                <a:lnTo>
                  <a:pt x="3671" y="378"/>
                </a:lnTo>
                <a:lnTo>
                  <a:pt x="3673" y="380"/>
                </a:lnTo>
                <a:lnTo>
                  <a:pt x="3673" y="382"/>
                </a:lnTo>
                <a:lnTo>
                  <a:pt x="3675" y="386"/>
                </a:lnTo>
                <a:lnTo>
                  <a:pt x="3684" y="396"/>
                </a:lnTo>
                <a:lnTo>
                  <a:pt x="3686" y="398"/>
                </a:lnTo>
                <a:lnTo>
                  <a:pt x="3684" y="401"/>
                </a:lnTo>
                <a:lnTo>
                  <a:pt x="3679" y="407"/>
                </a:lnTo>
                <a:lnTo>
                  <a:pt x="3677" y="409"/>
                </a:lnTo>
                <a:lnTo>
                  <a:pt x="3673" y="417"/>
                </a:lnTo>
                <a:lnTo>
                  <a:pt x="3673" y="419"/>
                </a:lnTo>
                <a:lnTo>
                  <a:pt x="3675" y="424"/>
                </a:lnTo>
                <a:lnTo>
                  <a:pt x="3677" y="426"/>
                </a:lnTo>
                <a:lnTo>
                  <a:pt x="3677" y="428"/>
                </a:lnTo>
                <a:lnTo>
                  <a:pt x="3677" y="434"/>
                </a:lnTo>
                <a:lnTo>
                  <a:pt x="3677" y="434"/>
                </a:lnTo>
                <a:lnTo>
                  <a:pt x="3679" y="436"/>
                </a:lnTo>
                <a:lnTo>
                  <a:pt x="3686" y="434"/>
                </a:lnTo>
                <a:lnTo>
                  <a:pt x="3692" y="436"/>
                </a:lnTo>
                <a:lnTo>
                  <a:pt x="3694" y="436"/>
                </a:lnTo>
                <a:lnTo>
                  <a:pt x="3700" y="432"/>
                </a:lnTo>
                <a:lnTo>
                  <a:pt x="3702" y="432"/>
                </a:lnTo>
                <a:lnTo>
                  <a:pt x="3709" y="432"/>
                </a:lnTo>
                <a:lnTo>
                  <a:pt x="3717" y="436"/>
                </a:lnTo>
                <a:lnTo>
                  <a:pt x="3728" y="438"/>
                </a:lnTo>
                <a:lnTo>
                  <a:pt x="3730" y="440"/>
                </a:lnTo>
                <a:lnTo>
                  <a:pt x="3732" y="440"/>
                </a:lnTo>
                <a:lnTo>
                  <a:pt x="3734" y="447"/>
                </a:lnTo>
                <a:lnTo>
                  <a:pt x="3736" y="451"/>
                </a:lnTo>
                <a:lnTo>
                  <a:pt x="3738" y="453"/>
                </a:lnTo>
                <a:lnTo>
                  <a:pt x="3738" y="457"/>
                </a:lnTo>
                <a:lnTo>
                  <a:pt x="3736" y="457"/>
                </a:lnTo>
                <a:lnTo>
                  <a:pt x="3734" y="457"/>
                </a:lnTo>
                <a:lnTo>
                  <a:pt x="3734" y="459"/>
                </a:lnTo>
                <a:lnTo>
                  <a:pt x="3732" y="463"/>
                </a:lnTo>
                <a:lnTo>
                  <a:pt x="3732" y="466"/>
                </a:lnTo>
                <a:lnTo>
                  <a:pt x="3732" y="470"/>
                </a:lnTo>
                <a:lnTo>
                  <a:pt x="3740" y="472"/>
                </a:lnTo>
                <a:lnTo>
                  <a:pt x="3746" y="472"/>
                </a:lnTo>
                <a:lnTo>
                  <a:pt x="3751" y="472"/>
                </a:lnTo>
                <a:lnTo>
                  <a:pt x="3751" y="472"/>
                </a:lnTo>
                <a:lnTo>
                  <a:pt x="3751" y="474"/>
                </a:lnTo>
                <a:lnTo>
                  <a:pt x="3746" y="474"/>
                </a:lnTo>
                <a:lnTo>
                  <a:pt x="3738" y="474"/>
                </a:lnTo>
                <a:lnTo>
                  <a:pt x="3734" y="474"/>
                </a:lnTo>
                <a:lnTo>
                  <a:pt x="3734" y="474"/>
                </a:lnTo>
                <a:lnTo>
                  <a:pt x="3732" y="472"/>
                </a:lnTo>
                <a:lnTo>
                  <a:pt x="3730" y="470"/>
                </a:lnTo>
                <a:lnTo>
                  <a:pt x="3728" y="470"/>
                </a:lnTo>
                <a:lnTo>
                  <a:pt x="3725" y="468"/>
                </a:lnTo>
                <a:lnTo>
                  <a:pt x="3728" y="466"/>
                </a:lnTo>
                <a:lnTo>
                  <a:pt x="3728" y="455"/>
                </a:lnTo>
                <a:lnTo>
                  <a:pt x="3728" y="451"/>
                </a:lnTo>
                <a:lnTo>
                  <a:pt x="3725" y="449"/>
                </a:lnTo>
                <a:lnTo>
                  <a:pt x="3719" y="445"/>
                </a:lnTo>
                <a:lnTo>
                  <a:pt x="3717" y="440"/>
                </a:lnTo>
                <a:lnTo>
                  <a:pt x="3715" y="438"/>
                </a:lnTo>
                <a:lnTo>
                  <a:pt x="3713" y="438"/>
                </a:lnTo>
                <a:lnTo>
                  <a:pt x="3711" y="438"/>
                </a:lnTo>
                <a:lnTo>
                  <a:pt x="3702" y="440"/>
                </a:lnTo>
                <a:lnTo>
                  <a:pt x="3696" y="443"/>
                </a:lnTo>
                <a:lnTo>
                  <a:pt x="3688" y="445"/>
                </a:lnTo>
                <a:lnTo>
                  <a:pt x="3688" y="447"/>
                </a:lnTo>
                <a:lnTo>
                  <a:pt x="3686" y="453"/>
                </a:lnTo>
                <a:lnTo>
                  <a:pt x="3688" y="455"/>
                </a:lnTo>
                <a:lnTo>
                  <a:pt x="3690" y="457"/>
                </a:lnTo>
                <a:lnTo>
                  <a:pt x="3690" y="461"/>
                </a:lnTo>
                <a:lnTo>
                  <a:pt x="3692" y="463"/>
                </a:lnTo>
                <a:lnTo>
                  <a:pt x="3692" y="466"/>
                </a:lnTo>
                <a:lnTo>
                  <a:pt x="3692" y="470"/>
                </a:lnTo>
                <a:lnTo>
                  <a:pt x="3690" y="470"/>
                </a:lnTo>
                <a:lnTo>
                  <a:pt x="3681" y="478"/>
                </a:lnTo>
                <a:lnTo>
                  <a:pt x="3679" y="480"/>
                </a:lnTo>
                <a:lnTo>
                  <a:pt x="3677" y="487"/>
                </a:lnTo>
                <a:lnTo>
                  <a:pt x="3677" y="489"/>
                </a:lnTo>
                <a:lnTo>
                  <a:pt x="3673" y="491"/>
                </a:lnTo>
                <a:lnTo>
                  <a:pt x="3671" y="493"/>
                </a:lnTo>
                <a:lnTo>
                  <a:pt x="3656" y="499"/>
                </a:lnTo>
                <a:lnTo>
                  <a:pt x="3656" y="499"/>
                </a:lnTo>
                <a:lnTo>
                  <a:pt x="3656" y="503"/>
                </a:lnTo>
                <a:lnTo>
                  <a:pt x="3652" y="505"/>
                </a:lnTo>
                <a:lnTo>
                  <a:pt x="3650" y="505"/>
                </a:lnTo>
                <a:lnTo>
                  <a:pt x="3644" y="503"/>
                </a:lnTo>
                <a:lnTo>
                  <a:pt x="3642" y="503"/>
                </a:lnTo>
                <a:lnTo>
                  <a:pt x="3637" y="503"/>
                </a:lnTo>
                <a:lnTo>
                  <a:pt x="3627" y="503"/>
                </a:lnTo>
                <a:lnTo>
                  <a:pt x="3621" y="501"/>
                </a:lnTo>
                <a:lnTo>
                  <a:pt x="3616" y="499"/>
                </a:lnTo>
                <a:lnTo>
                  <a:pt x="3612" y="499"/>
                </a:lnTo>
                <a:lnTo>
                  <a:pt x="3610" y="497"/>
                </a:lnTo>
                <a:lnTo>
                  <a:pt x="3610" y="497"/>
                </a:lnTo>
                <a:lnTo>
                  <a:pt x="3608" y="495"/>
                </a:lnTo>
                <a:lnTo>
                  <a:pt x="3608" y="493"/>
                </a:lnTo>
                <a:lnTo>
                  <a:pt x="3608" y="493"/>
                </a:lnTo>
                <a:lnTo>
                  <a:pt x="3608" y="493"/>
                </a:lnTo>
                <a:lnTo>
                  <a:pt x="3610" y="491"/>
                </a:lnTo>
                <a:lnTo>
                  <a:pt x="3619" y="493"/>
                </a:lnTo>
                <a:lnTo>
                  <a:pt x="3621" y="491"/>
                </a:lnTo>
                <a:lnTo>
                  <a:pt x="3621" y="491"/>
                </a:lnTo>
                <a:lnTo>
                  <a:pt x="3623" y="493"/>
                </a:lnTo>
                <a:lnTo>
                  <a:pt x="3625" y="495"/>
                </a:lnTo>
                <a:lnTo>
                  <a:pt x="3629" y="495"/>
                </a:lnTo>
                <a:lnTo>
                  <a:pt x="3631" y="493"/>
                </a:lnTo>
                <a:lnTo>
                  <a:pt x="3631" y="493"/>
                </a:lnTo>
                <a:lnTo>
                  <a:pt x="3631" y="493"/>
                </a:lnTo>
                <a:lnTo>
                  <a:pt x="3629" y="495"/>
                </a:lnTo>
                <a:lnTo>
                  <a:pt x="3629" y="495"/>
                </a:lnTo>
                <a:lnTo>
                  <a:pt x="3627" y="497"/>
                </a:lnTo>
                <a:lnTo>
                  <a:pt x="3627" y="497"/>
                </a:lnTo>
                <a:lnTo>
                  <a:pt x="3629" y="499"/>
                </a:lnTo>
                <a:lnTo>
                  <a:pt x="3633" y="499"/>
                </a:lnTo>
                <a:lnTo>
                  <a:pt x="3635" y="499"/>
                </a:lnTo>
                <a:lnTo>
                  <a:pt x="3637" y="497"/>
                </a:lnTo>
                <a:lnTo>
                  <a:pt x="3642" y="495"/>
                </a:lnTo>
                <a:lnTo>
                  <a:pt x="3644" y="495"/>
                </a:lnTo>
                <a:lnTo>
                  <a:pt x="3644" y="493"/>
                </a:lnTo>
                <a:lnTo>
                  <a:pt x="3644" y="491"/>
                </a:lnTo>
                <a:lnTo>
                  <a:pt x="3642" y="489"/>
                </a:lnTo>
                <a:lnTo>
                  <a:pt x="3646" y="489"/>
                </a:lnTo>
                <a:lnTo>
                  <a:pt x="3648" y="487"/>
                </a:lnTo>
                <a:lnTo>
                  <a:pt x="3658" y="474"/>
                </a:lnTo>
                <a:lnTo>
                  <a:pt x="3665" y="470"/>
                </a:lnTo>
                <a:lnTo>
                  <a:pt x="3667" y="470"/>
                </a:lnTo>
                <a:lnTo>
                  <a:pt x="3667" y="466"/>
                </a:lnTo>
                <a:lnTo>
                  <a:pt x="3667" y="463"/>
                </a:lnTo>
                <a:lnTo>
                  <a:pt x="3667" y="461"/>
                </a:lnTo>
                <a:lnTo>
                  <a:pt x="3667" y="459"/>
                </a:lnTo>
                <a:lnTo>
                  <a:pt x="3669" y="455"/>
                </a:lnTo>
                <a:lnTo>
                  <a:pt x="3671" y="453"/>
                </a:lnTo>
                <a:lnTo>
                  <a:pt x="3673" y="451"/>
                </a:lnTo>
                <a:lnTo>
                  <a:pt x="3673" y="451"/>
                </a:lnTo>
                <a:lnTo>
                  <a:pt x="3673" y="449"/>
                </a:lnTo>
                <a:lnTo>
                  <a:pt x="3669" y="445"/>
                </a:lnTo>
                <a:lnTo>
                  <a:pt x="3663" y="443"/>
                </a:lnTo>
                <a:lnTo>
                  <a:pt x="3660" y="440"/>
                </a:lnTo>
                <a:lnTo>
                  <a:pt x="3658" y="438"/>
                </a:lnTo>
                <a:lnTo>
                  <a:pt x="3658" y="436"/>
                </a:lnTo>
                <a:lnTo>
                  <a:pt x="3658" y="434"/>
                </a:lnTo>
                <a:lnTo>
                  <a:pt x="3658" y="428"/>
                </a:lnTo>
                <a:lnTo>
                  <a:pt x="3660" y="426"/>
                </a:lnTo>
                <a:lnTo>
                  <a:pt x="3660" y="417"/>
                </a:lnTo>
                <a:lnTo>
                  <a:pt x="3658" y="409"/>
                </a:lnTo>
                <a:lnTo>
                  <a:pt x="3658" y="405"/>
                </a:lnTo>
                <a:lnTo>
                  <a:pt x="3658" y="405"/>
                </a:lnTo>
                <a:lnTo>
                  <a:pt x="3660" y="403"/>
                </a:lnTo>
                <a:lnTo>
                  <a:pt x="3660" y="401"/>
                </a:lnTo>
                <a:lnTo>
                  <a:pt x="3660" y="392"/>
                </a:lnTo>
                <a:lnTo>
                  <a:pt x="3660" y="388"/>
                </a:lnTo>
                <a:lnTo>
                  <a:pt x="3658" y="384"/>
                </a:lnTo>
                <a:lnTo>
                  <a:pt x="3652" y="380"/>
                </a:lnTo>
                <a:lnTo>
                  <a:pt x="3648" y="375"/>
                </a:lnTo>
                <a:lnTo>
                  <a:pt x="3650" y="373"/>
                </a:lnTo>
                <a:lnTo>
                  <a:pt x="3650" y="373"/>
                </a:lnTo>
                <a:lnTo>
                  <a:pt x="3652" y="371"/>
                </a:lnTo>
                <a:lnTo>
                  <a:pt x="3654" y="369"/>
                </a:lnTo>
                <a:lnTo>
                  <a:pt x="3656" y="365"/>
                </a:lnTo>
                <a:lnTo>
                  <a:pt x="3658" y="361"/>
                </a:lnTo>
                <a:lnTo>
                  <a:pt x="3660" y="359"/>
                </a:lnTo>
                <a:lnTo>
                  <a:pt x="3663" y="350"/>
                </a:lnTo>
                <a:lnTo>
                  <a:pt x="3663" y="348"/>
                </a:lnTo>
                <a:lnTo>
                  <a:pt x="3663" y="342"/>
                </a:lnTo>
                <a:lnTo>
                  <a:pt x="3660" y="340"/>
                </a:lnTo>
                <a:lnTo>
                  <a:pt x="3656" y="340"/>
                </a:lnTo>
                <a:lnTo>
                  <a:pt x="3652" y="338"/>
                </a:lnTo>
                <a:lnTo>
                  <a:pt x="3650" y="338"/>
                </a:lnTo>
                <a:lnTo>
                  <a:pt x="3646" y="336"/>
                </a:lnTo>
                <a:lnTo>
                  <a:pt x="3644" y="336"/>
                </a:lnTo>
                <a:lnTo>
                  <a:pt x="3631" y="336"/>
                </a:lnTo>
                <a:lnTo>
                  <a:pt x="3625" y="336"/>
                </a:lnTo>
                <a:lnTo>
                  <a:pt x="3621" y="336"/>
                </a:lnTo>
                <a:lnTo>
                  <a:pt x="3619" y="336"/>
                </a:lnTo>
                <a:lnTo>
                  <a:pt x="3616" y="336"/>
                </a:lnTo>
                <a:lnTo>
                  <a:pt x="3616" y="336"/>
                </a:lnTo>
                <a:lnTo>
                  <a:pt x="3619" y="333"/>
                </a:lnTo>
                <a:lnTo>
                  <a:pt x="3616" y="333"/>
                </a:lnTo>
                <a:lnTo>
                  <a:pt x="3616" y="333"/>
                </a:lnTo>
                <a:lnTo>
                  <a:pt x="3612" y="336"/>
                </a:lnTo>
                <a:lnTo>
                  <a:pt x="3608" y="342"/>
                </a:lnTo>
                <a:lnTo>
                  <a:pt x="3604" y="350"/>
                </a:lnTo>
                <a:lnTo>
                  <a:pt x="3602" y="361"/>
                </a:lnTo>
                <a:lnTo>
                  <a:pt x="3600" y="365"/>
                </a:lnTo>
                <a:lnTo>
                  <a:pt x="3598" y="369"/>
                </a:lnTo>
                <a:lnTo>
                  <a:pt x="3591" y="373"/>
                </a:lnTo>
                <a:lnTo>
                  <a:pt x="3587" y="375"/>
                </a:lnTo>
                <a:lnTo>
                  <a:pt x="3583" y="378"/>
                </a:lnTo>
                <a:lnTo>
                  <a:pt x="3577" y="380"/>
                </a:lnTo>
                <a:lnTo>
                  <a:pt x="3575" y="384"/>
                </a:lnTo>
                <a:lnTo>
                  <a:pt x="3572" y="384"/>
                </a:lnTo>
                <a:lnTo>
                  <a:pt x="3575" y="386"/>
                </a:lnTo>
                <a:lnTo>
                  <a:pt x="3577" y="386"/>
                </a:lnTo>
                <a:lnTo>
                  <a:pt x="3575" y="388"/>
                </a:lnTo>
                <a:lnTo>
                  <a:pt x="3572" y="390"/>
                </a:lnTo>
                <a:lnTo>
                  <a:pt x="3575" y="390"/>
                </a:lnTo>
                <a:lnTo>
                  <a:pt x="3575" y="392"/>
                </a:lnTo>
                <a:lnTo>
                  <a:pt x="3577" y="392"/>
                </a:lnTo>
                <a:lnTo>
                  <a:pt x="3581" y="392"/>
                </a:lnTo>
                <a:lnTo>
                  <a:pt x="3581" y="392"/>
                </a:lnTo>
                <a:lnTo>
                  <a:pt x="3583" y="394"/>
                </a:lnTo>
                <a:lnTo>
                  <a:pt x="3581" y="401"/>
                </a:lnTo>
                <a:lnTo>
                  <a:pt x="3581" y="405"/>
                </a:lnTo>
                <a:lnTo>
                  <a:pt x="3581" y="407"/>
                </a:lnTo>
                <a:lnTo>
                  <a:pt x="3581" y="409"/>
                </a:lnTo>
                <a:lnTo>
                  <a:pt x="3581" y="411"/>
                </a:lnTo>
                <a:lnTo>
                  <a:pt x="3581" y="411"/>
                </a:lnTo>
                <a:lnTo>
                  <a:pt x="3579" y="413"/>
                </a:lnTo>
                <a:lnTo>
                  <a:pt x="3577" y="413"/>
                </a:lnTo>
                <a:lnTo>
                  <a:pt x="3577" y="417"/>
                </a:lnTo>
                <a:lnTo>
                  <a:pt x="3575" y="419"/>
                </a:lnTo>
                <a:lnTo>
                  <a:pt x="3575" y="422"/>
                </a:lnTo>
                <a:lnTo>
                  <a:pt x="3577" y="424"/>
                </a:lnTo>
                <a:lnTo>
                  <a:pt x="3577" y="424"/>
                </a:lnTo>
                <a:lnTo>
                  <a:pt x="3577" y="424"/>
                </a:lnTo>
                <a:lnTo>
                  <a:pt x="3579" y="422"/>
                </a:lnTo>
                <a:lnTo>
                  <a:pt x="3579" y="422"/>
                </a:lnTo>
                <a:lnTo>
                  <a:pt x="3587" y="424"/>
                </a:lnTo>
                <a:lnTo>
                  <a:pt x="3589" y="426"/>
                </a:lnTo>
                <a:lnTo>
                  <a:pt x="3593" y="426"/>
                </a:lnTo>
                <a:lnTo>
                  <a:pt x="3593" y="428"/>
                </a:lnTo>
                <a:lnTo>
                  <a:pt x="3596" y="432"/>
                </a:lnTo>
                <a:lnTo>
                  <a:pt x="3598" y="436"/>
                </a:lnTo>
                <a:lnTo>
                  <a:pt x="3600" y="438"/>
                </a:lnTo>
                <a:lnTo>
                  <a:pt x="3602" y="440"/>
                </a:lnTo>
                <a:lnTo>
                  <a:pt x="3604" y="440"/>
                </a:lnTo>
                <a:lnTo>
                  <a:pt x="3606" y="440"/>
                </a:lnTo>
                <a:lnTo>
                  <a:pt x="3610" y="440"/>
                </a:lnTo>
                <a:lnTo>
                  <a:pt x="3608" y="443"/>
                </a:lnTo>
                <a:lnTo>
                  <a:pt x="3604" y="449"/>
                </a:lnTo>
                <a:lnTo>
                  <a:pt x="3600" y="455"/>
                </a:lnTo>
                <a:lnTo>
                  <a:pt x="3598" y="455"/>
                </a:lnTo>
                <a:lnTo>
                  <a:pt x="3596" y="453"/>
                </a:lnTo>
                <a:lnTo>
                  <a:pt x="3589" y="451"/>
                </a:lnTo>
                <a:lnTo>
                  <a:pt x="3587" y="449"/>
                </a:lnTo>
                <a:lnTo>
                  <a:pt x="3581" y="445"/>
                </a:lnTo>
                <a:lnTo>
                  <a:pt x="3579" y="440"/>
                </a:lnTo>
                <a:lnTo>
                  <a:pt x="3575" y="440"/>
                </a:lnTo>
                <a:lnTo>
                  <a:pt x="3570" y="440"/>
                </a:lnTo>
                <a:lnTo>
                  <a:pt x="3564" y="438"/>
                </a:lnTo>
                <a:lnTo>
                  <a:pt x="3562" y="436"/>
                </a:lnTo>
                <a:lnTo>
                  <a:pt x="3560" y="434"/>
                </a:lnTo>
                <a:lnTo>
                  <a:pt x="3558" y="434"/>
                </a:lnTo>
                <a:lnTo>
                  <a:pt x="3554" y="434"/>
                </a:lnTo>
                <a:lnTo>
                  <a:pt x="3549" y="432"/>
                </a:lnTo>
                <a:lnTo>
                  <a:pt x="3547" y="432"/>
                </a:lnTo>
                <a:lnTo>
                  <a:pt x="3547" y="430"/>
                </a:lnTo>
                <a:lnTo>
                  <a:pt x="3543" y="428"/>
                </a:lnTo>
                <a:lnTo>
                  <a:pt x="3537" y="426"/>
                </a:lnTo>
                <a:lnTo>
                  <a:pt x="3526" y="422"/>
                </a:lnTo>
                <a:lnTo>
                  <a:pt x="3516" y="419"/>
                </a:lnTo>
                <a:lnTo>
                  <a:pt x="3503" y="419"/>
                </a:lnTo>
                <a:lnTo>
                  <a:pt x="3491" y="417"/>
                </a:lnTo>
                <a:lnTo>
                  <a:pt x="3491" y="417"/>
                </a:lnTo>
                <a:lnTo>
                  <a:pt x="3489" y="417"/>
                </a:lnTo>
                <a:lnTo>
                  <a:pt x="3484" y="422"/>
                </a:lnTo>
                <a:lnTo>
                  <a:pt x="3480" y="422"/>
                </a:lnTo>
                <a:lnTo>
                  <a:pt x="3480" y="424"/>
                </a:lnTo>
                <a:lnTo>
                  <a:pt x="3482" y="426"/>
                </a:lnTo>
                <a:lnTo>
                  <a:pt x="3487" y="436"/>
                </a:lnTo>
                <a:lnTo>
                  <a:pt x="3489" y="434"/>
                </a:lnTo>
                <a:lnTo>
                  <a:pt x="3491" y="438"/>
                </a:lnTo>
                <a:lnTo>
                  <a:pt x="3489" y="440"/>
                </a:lnTo>
                <a:lnTo>
                  <a:pt x="3487" y="445"/>
                </a:lnTo>
                <a:lnTo>
                  <a:pt x="3484" y="445"/>
                </a:lnTo>
                <a:lnTo>
                  <a:pt x="3480" y="447"/>
                </a:lnTo>
                <a:lnTo>
                  <a:pt x="3476" y="445"/>
                </a:lnTo>
                <a:lnTo>
                  <a:pt x="3474" y="449"/>
                </a:lnTo>
                <a:lnTo>
                  <a:pt x="3476" y="451"/>
                </a:lnTo>
                <a:lnTo>
                  <a:pt x="3476" y="451"/>
                </a:lnTo>
                <a:lnTo>
                  <a:pt x="3476" y="453"/>
                </a:lnTo>
                <a:lnTo>
                  <a:pt x="3474" y="453"/>
                </a:lnTo>
                <a:lnTo>
                  <a:pt x="3474" y="453"/>
                </a:lnTo>
                <a:lnTo>
                  <a:pt x="3472" y="455"/>
                </a:lnTo>
                <a:lnTo>
                  <a:pt x="3472" y="455"/>
                </a:lnTo>
                <a:lnTo>
                  <a:pt x="3468" y="453"/>
                </a:lnTo>
                <a:lnTo>
                  <a:pt x="3464" y="453"/>
                </a:lnTo>
                <a:lnTo>
                  <a:pt x="3464" y="449"/>
                </a:lnTo>
                <a:lnTo>
                  <a:pt x="3466" y="447"/>
                </a:lnTo>
                <a:lnTo>
                  <a:pt x="3468" y="445"/>
                </a:lnTo>
                <a:lnTo>
                  <a:pt x="3468" y="445"/>
                </a:lnTo>
                <a:lnTo>
                  <a:pt x="3466" y="443"/>
                </a:lnTo>
                <a:lnTo>
                  <a:pt x="3464" y="440"/>
                </a:lnTo>
                <a:lnTo>
                  <a:pt x="3464" y="438"/>
                </a:lnTo>
                <a:lnTo>
                  <a:pt x="3464" y="438"/>
                </a:lnTo>
                <a:lnTo>
                  <a:pt x="3461" y="438"/>
                </a:lnTo>
                <a:lnTo>
                  <a:pt x="3453" y="440"/>
                </a:lnTo>
                <a:lnTo>
                  <a:pt x="3451" y="443"/>
                </a:lnTo>
                <a:lnTo>
                  <a:pt x="3451" y="440"/>
                </a:lnTo>
                <a:lnTo>
                  <a:pt x="3440" y="447"/>
                </a:lnTo>
                <a:lnTo>
                  <a:pt x="3436" y="449"/>
                </a:lnTo>
                <a:lnTo>
                  <a:pt x="3432" y="449"/>
                </a:lnTo>
                <a:lnTo>
                  <a:pt x="3428" y="449"/>
                </a:lnTo>
                <a:lnTo>
                  <a:pt x="3424" y="447"/>
                </a:lnTo>
                <a:lnTo>
                  <a:pt x="3420" y="447"/>
                </a:lnTo>
                <a:lnTo>
                  <a:pt x="3417" y="447"/>
                </a:lnTo>
                <a:lnTo>
                  <a:pt x="3413" y="449"/>
                </a:lnTo>
                <a:lnTo>
                  <a:pt x="3411" y="449"/>
                </a:lnTo>
                <a:lnTo>
                  <a:pt x="3407" y="451"/>
                </a:lnTo>
                <a:lnTo>
                  <a:pt x="3403" y="453"/>
                </a:lnTo>
                <a:lnTo>
                  <a:pt x="3403" y="457"/>
                </a:lnTo>
                <a:lnTo>
                  <a:pt x="3401" y="459"/>
                </a:lnTo>
                <a:lnTo>
                  <a:pt x="3399" y="457"/>
                </a:lnTo>
                <a:lnTo>
                  <a:pt x="3396" y="455"/>
                </a:lnTo>
                <a:lnTo>
                  <a:pt x="3396" y="457"/>
                </a:lnTo>
                <a:lnTo>
                  <a:pt x="3394" y="457"/>
                </a:lnTo>
                <a:lnTo>
                  <a:pt x="3392" y="457"/>
                </a:lnTo>
                <a:lnTo>
                  <a:pt x="3390" y="457"/>
                </a:lnTo>
                <a:lnTo>
                  <a:pt x="3388" y="457"/>
                </a:lnTo>
                <a:lnTo>
                  <a:pt x="3384" y="457"/>
                </a:lnTo>
                <a:lnTo>
                  <a:pt x="3382" y="457"/>
                </a:lnTo>
                <a:lnTo>
                  <a:pt x="3380" y="457"/>
                </a:lnTo>
                <a:lnTo>
                  <a:pt x="3380" y="455"/>
                </a:lnTo>
                <a:lnTo>
                  <a:pt x="3380" y="455"/>
                </a:lnTo>
                <a:lnTo>
                  <a:pt x="3384" y="455"/>
                </a:lnTo>
                <a:lnTo>
                  <a:pt x="3386" y="453"/>
                </a:lnTo>
                <a:lnTo>
                  <a:pt x="3388" y="453"/>
                </a:lnTo>
                <a:lnTo>
                  <a:pt x="3388" y="453"/>
                </a:lnTo>
                <a:lnTo>
                  <a:pt x="3388" y="451"/>
                </a:lnTo>
                <a:lnTo>
                  <a:pt x="3386" y="447"/>
                </a:lnTo>
                <a:lnTo>
                  <a:pt x="3388" y="445"/>
                </a:lnTo>
                <a:lnTo>
                  <a:pt x="3388" y="443"/>
                </a:lnTo>
                <a:lnTo>
                  <a:pt x="3388" y="443"/>
                </a:lnTo>
                <a:lnTo>
                  <a:pt x="3390" y="443"/>
                </a:lnTo>
                <a:lnTo>
                  <a:pt x="3388" y="443"/>
                </a:lnTo>
                <a:lnTo>
                  <a:pt x="3388" y="440"/>
                </a:lnTo>
                <a:lnTo>
                  <a:pt x="3388" y="440"/>
                </a:lnTo>
                <a:lnTo>
                  <a:pt x="3388" y="440"/>
                </a:lnTo>
                <a:lnTo>
                  <a:pt x="3396" y="438"/>
                </a:lnTo>
                <a:lnTo>
                  <a:pt x="3396" y="438"/>
                </a:lnTo>
                <a:lnTo>
                  <a:pt x="3392" y="438"/>
                </a:lnTo>
                <a:lnTo>
                  <a:pt x="3388" y="438"/>
                </a:lnTo>
                <a:lnTo>
                  <a:pt x="3382" y="440"/>
                </a:lnTo>
                <a:lnTo>
                  <a:pt x="3371" y="445"/>
                </a:lnTo>
                <a:lnTo>
                  <a:pt x="3365" y="449"/>
                </a:lnTo>
                <a:lnTo>
                  <a:pt x="3367" y="449"/>
                </a:lnTo>
                <a:lnTo>
                  <a:pt x="3369" y="449"/>
                </a:lnTo>
                <a:lnTo>
                  <a:pt x="3371" y="451"/>
                </a:lnTo>
                <a:lnTo>
                  <a:pt x="3371" y="451"/>
                </a:lnTo>
                <a:lnTo>
                  <a:pt x="3371" y="453"/>
                </a:lnTo>
                <a:lnTo>
                  <a:pt x="3367" y="453"/>
                </a:lnTo>
                <a:lnTo>
                  <a:pt x="3367" y="455"/>
                </a:lnTo>
                <a:lnTo>
                  <a:pt x="3365" y="455"/>
                </a:lnTo>
                <a:lnTo>
                  <a:pt x="3365" y="455"/>
                </a:lnTo>
                <a:lnTo>
                  <a:pt x="3363" y="453"/>
                </a:lnTo>
                <a:lnTo>
                  <a:pt x="3365" y="453"/>
                </a:lnTo>
                <a:lnTo>
                  <a:pt x="3365" y="451"/>
                </a:lnTo>
                <a:lnTo>
                  <a:pt x="3363" y="451"/>
                </a:lnTo>
                <a:lnTo>
                  <a:pt x="3361" y="449"/>
                </a:lnTo>
                <a:lnTo>
                  <a:pt x="3361" y="449"/>
                </a:lnTo>
                <a:lnTo>
                  <a:pt x="3355" y="451"/>
                </a:lnTo>
                <a:lnTo>
                  <a:pt x="3350" y="453"/>
                </a:lnTo>
                <a:lnTo>
                  <a:pt x="3348" y="455"/>
                </a:lnTo>
                <a:lnTo>
                  <a:pt x="3344" y="455"/>
                </a:lnTo>
                <a:lnTo>
                  <a:pt x="3342" y="455"/>
                </a:lnTo>
                <a:lnTo>
                  <a:pt x="3338" y="457"/>
                </a:lnTo>
                <a:lnTo>
                  <a:pt x="3336" y="459"/>
                </a:lnTo>
                <a:lnTo>
                  <a:pt x="3332" y="461"/>
                </a:lnTo>
                <a:lnTo>
                  <a:pt x="3319" y="466"/>
                </a:lnTo>
                <a:lnTo>
                  <a:pt x="3317" y="468"/>
                </a:lnTo>
                <a:lnTo>
                  <a:pt x="3315" y="466"/>
                </a:lnTo>
                <a:lnTo>
                  <a:pt x="3315" y="466"/>
                </a:lnTo>
                <a:lnTo>
                  <a:pt x="3313" y="466"/>
                </a:lnTo>
                <a:lnTo>
                  <a:pt x="3315" y="468"/>
                </a:lnTo>
                <a:lnTo>
                  <a:pt x="3315" y="470"/>
                </a:lnTo>
                <a:lnTo>
                  <a:pt x="3315" y="472"/>
                </a:lnTo>
                <a:lnTo>
                  <a:pt x="3313" y="470"/>
                </a:lnTo>
                <a:lnTo>
                  <a:pt x="3306" y="472"/>
                </a:lnTo>
                <a:lnTo>
                  <a:pt x="3302" y="474"/>
                </a:lnTo>
                <a:lnTo>
                  <a:pt x="3302" y="476"/>
                </a:lnTo>
                <a:lnTo>
                  <a:pt x="3302" y="476"/>
                </a:lnTo>
                <a:lnTo>
                  <a:pt x="3300" y="478"/>
                </a:lnTo>
                <a:lnTo>
                  <a:pt x="3300" y="480"/>
                </a:lnTo>
                <a:lnTo>
                  <a:pt x="3298" y="487"/>
                </a:lnTo>
                <a:lnTo>
                  <a:pt x="3298" y="489"/>
                </a:lnTo>
                <a:lnTo>
                  <a:pt x="3296" y="489"/>
                </a:lnTo>
                <a:lnTo>
                  <a:pt x="3283" y="493"/>
                </a:lnTo>
                <a:lnTo>
                  <a:pt x="3281" y="493"/>
                </a:lnTo>
                <a:lnTo>
                  <a:pt x="3281" y="493"/>
                </a:lnTo>
                <a:lnTo>
                  <a:pt x="3281" y="493"/>
                </a:lnTo>
                <a:lnTo>
                  <a:pt x="3279" y="491"/>
                </a:lnTo>
                <a:lnTo>
                  <a:pt x="3275" y="491"/>
                </a:lnTo>
                <a:lnTo>
                  <a:pt x="3273" y="491"/>
                </a:lnTo>
                <a:lnTo>
                  <a:pt x="3273" y="491"/>
                </a:lnTo>
                <a:lnTo>
                  <a:pt x="3271" y="489"/>
                </a:lnTo>
                <a:lnTo>
                  <a:pt x="3269" y="482"/>
                </a:lnTo>
                <a:lnTo>
                  <a:pt x="3262" y="480"/>
                </a:lnTo>
                <a:lnTo>
                  <a:pt x="3258" y="478"/>
                </a:lnTo>
                <a:lnTo>
                  <a:pt x="3258" y="478"/>
                </a:lnTo>
                <a:lnTo>
                  <a:pt x="3258" y="476"/>
                </a:lnTo>
                <a:lnTo>
                  <a:pt x="3264" y="472"/>
                </a:lnTo>
                <a:lnTo>
                  <a:pt x="3267" y="470"/>
                </a:lnTo>
                <a:lnTo>
                  <a:pt x="3277" y="468"/>
                </a:lnTo>
                <a:lnTo>
                  <a:pt x="3281" y="468"/>
                </a:lnTo>
                <a:lnTo>
                  <a:pt x="3283" y="468"/>
                </a:lnTo>
                <a:lnTo>
                  <a:pt x="3283" y="463"/>
                </a:lnTo>
                <a:lnTo>
                  <a:pt x="3281" y="459"/>
                </a:lnTo>
                <a:lnTo>
                  <a:pt x="3277" y="455"/>
                </a:lnTo>
                <a:lnTo>
                  <a:pt x="3273" y="451"/>
                </a:lnTo>
                <a:lnTo>
                  <a:pt x="3267" y="449"/>
                </a:lnTo>
                <a:lnTo>
                  <a:pt x="3260" y="449"/>
                </a:lnTo>
                <a:lnTo>
                  <a:pt x="3248" y="449"/>
                </a:lnTo>
                <a:lnTo>
                  <a:pt x="3246" y="449"/>
                </a:lnTo>
                <a:lnTo>
                  <a:pt x="3237" y="447"/>
                </a:lnTo>
                <a:lnTo>
                  <a:pt x="3237" y="447"/>
                </a:lnTo>
                <a:lnTo>
                  <a:pt x="3235" y="447"/>
                </a:lnTo>
                <a:lnTo>
                  <a:pt x="3235" y="447"/>
                </a:lnTo>
                <a:lnTo>
                  <a:pt x="3237" y="449"/>
                </a:lnTo>
                <a:lnTo>
                  <a:pt x="3248" y="455"/>
                </a:lnTo>
                <a:lnTo>
                  <a:pt x="3248" y="457"/>
                </a:lnTo>
                <a:lnTo>
                  <a:pt x="3248" y="459"/>
                </a:lnTo>
                <a:lnTo>
                  <a:pt x="3248" y="461"/>
                </a:lnTo>
                <a:lnTo>
                  <a:pt x="3248" y="461"/>
                </a:lnTo>
                <a:lnTo>
                  <a:pt x="3248" y="463"/>
                </a:lnTo>
                <a:lnTo>
                  <a:pt x="3246" y="472"/>
                </a:lnTo>
                <a:lnTo>
                  <a:pt x="3244" y="476"/>
                </a:lnTo>
                <a:lnTo>
                  <a:pt x="3241" y="480"/>
                </a:lnTo>
                <a:lnTo>
                  <a:pt x="3241" y="482"/>
                </a:lnTo>
                <a:lnTo>
                  <a:pt x="3244" y="482"/>
                </a:lnTo>
                <a:lnTo>
                  <a:pt x="3246" y="484"/>
                </a:lnTo>
                <a:lnTo>
                  <a:pt x="3250" y="484"/>
                </a:lnTo>
                <a:lnTo>
                  <a:pt x="3252" y="487"/>
                </a:lnTo>
                <a:lnTo>
                  <a:pt x="3252" y="489"/>
                </a:lnTo>
                <a:lnTo>
                  <a:pt x="3252" y="493"/>
                </a:lnTo>
                <a:lnTo>
                  <a:pt x="3252" y="495"/>
                </a:lnTo>
                <a:lnTo>
                  <a:pt x="3250" y="499"/>
                </a:lnTo>
                <a:lnTo>
                  <a:pt x="3248" y="501"/>
                </a:lnTo>
                <a:lnTo>
                  <a:pt x="3246" y="505"/>
                </a:lnTo>
                <a:lnTo>
                  <a:pt x="3248" y="510"/>
                </a:lnTo>
                <a:lnTo>
                  <a:pt x="3248" y="510"/>
                </a:lnTo>
                <a:lnTo>
                  <a:pt x="3246" y="512"/>
                </a:lnTo>
                <a:lnTo>
                  <a:pt x="3246" y="510"/>
                </a:lnTo>
                <a:lnTo>
                  <a:pt x="3244" y="510"/>
                </a:lnTo>
                <a:lnTo>
                  <a:pt x="3244" y="508"/>
                </a:lnTo>
                <a:lnTo>
                  <a:pt x="3241" y="508"/>
                </a:lnTo>
                <a:lnTo>
                  <a:pt x="3239" y="508"/>
                </a:lnTo>
                <a:lnTo>
                  <a:pt x="3239" y="510"/>
                </a:lnTo>
                <a:lnTo>
                  <a:pt x="3239" y="508"/>
                </a:lnTo>
                <a:lnTo>
                  <a:pt x="3239" y="505"/>
                </a:lnTo>
                <a:lnTo>
                  <a:pt x="3239" y="505"/>
                </a:lnTo>
                <a:lnTo>
                  <a:pt x="3239" y="503"/>
                </a:lnTo>
                <a:lnTo>
                  <a:pt x="3233" y="501"/>
                </a:lnTo>
                <a:lnTo>
                  <a:pt x="3231" y="501"/>
                </a:lnTo>
                <a:lnTo>
                  <a:pt x="3229" y="501"/>
                </a:lnTo>
                <a:lnTo>
                  <a:pt x="3225" y="501"/>
                </a:lnTo>
                <a:lnTo>
                  <a:pt x="3223" y="499"/>
                </a:lnTo>
                <a:lnTo>
                  <a:pt x="3220" y="499"/>
                </a:lnTo>
                <a:lnTo>
                  <a:pt x="3218" y="499"/>
                </a:lnTo>
                <a:lnTo>
                  <a:pt x="3218" y="501"/>
                </a:lnTo>
                <a:lnTo>
                  <a:pt x="3212" y="505"/>
                </a:lnTo>
                <a:lnTo>
                  <a:pt x="3208" y="510"/>
                </a:lnTo>
                <a:lnTo>
                  <a:pt x="3204" y="512"/>
                </a:lnTo>
                <a:lnTo>
                  <a:pt x="3197" y="512"/>
                </a:lnTo>
                <a:lnTo>
                  <a:pt x="3197" y="512"/>
                </a:lnTo>
                <a:lnTo>
                  <a:pt x="3195" y="516"/>
                </a:lnTo>
                <a:lnTo>
                  <a:pt x="3191" y="518"/>
                </a:lnTo>
                <a:lnTo>
                  <a:pt x="3185" y="520"/>
                </a:lnTo>
                <a:lnTo>
                  <a:pt x="3185" y="522"/>
                </a:lnTo>
                <a:lnTo>
                  <a:pt x="3183" y="524"/>
                </a:lnTo>
                <a:lnTo>
                  <a:pt x="3185" y="526"/>
                </a:lnTo>
                <a:lnTo>
                  <a:pt x="3185" y="528"/>
                </a:lnTo>
                <a:lnTo>
                  <a:pt x="3189" y="533"/>
                </a:lnTo>
                <a:lnTo>
                  <a:pt x="3191" y="535"/>
                </a:lnTo>
                <a:lnTo>
                  <a:pt x="3193" y="537"/>
                </a:lnTo>
                <a:lnTo>
                  <a:pt x="3193" y="541"/>
                </a:lnTo>
                <a:lnTo>
                  <a:pt x="3193" y="541"/>
                </a:lnTo>
                <a:lnTo>
                  <a:pt x="3191" y="541"/>
                </a:lnTo>
                <a:lnTo>
                  <a:pt x="3189" y="541"/>
                </a:lnTo>
                <a:lnTo>
                  <a:pt x="3185" y="543"/>
                </a:lnTo>
                <a:lnTo>
                  <a:pt x="3185" y="543"/>
                </a:lnTo>
                <a:lnTo>
                  <a:pt x="3183" y="545"/>
                </a:lnTo>
                <a:lnTo>
                  <a:pt x="3181" y="545"/>
                </a:lnTo>
                <a:lnTo>
                  <a:pt x="3174" y="541"/>
                </a:lnTo>
                <a:lnTo>
                  <a:pt x="3168" y="541"/>
                </a:lnTo>
                <a:lnTo>
                  <a:pt x="3166" y="539"/>
                </a:lnTo>
                <a:lnTo>
                  <a:pt x="3164" y="539"/>
                </a:lnTo>
                <a:lnTo>
                  <a:pt x="3164" y="539"/>
                </a:lnTo>
                <a:lnTo>
                  <a:pt x="3162" y="539"/>
                </a:lnTo>
                <a:lnTo>
                  <a:pt x="3160" y="539"/>
                </a:lnTo>
                <a:lnTo>
                  <a:pt x="3158" y="539"/>
                </a:lnTo>
                <a:lnTo>
                  <a:pt x="3151" y="533"/>
                </a:lnTo>
                <a:lnTo>
                  <a:pt x="3145" y="531"/>
                </a:lnTo>
                <a:lnTo>
                  <a:pt x="3145" y="531"/>
                </a:lnTo>
                <a:lnTo>
                  <a:pt x="3143" y="531"/>
                </a:lnTo>
                <a:lnTo>
                  <a:pt x="3141" y="535"/>
                </a:lnTo>
                <a:lnTo>
                  <a:pt x="3139" y="537"/>
                </a:lnTo>
                <a:lnTo>
                  <a:pt x="3137" y="537"/>
                </a:lnTo>
                <a:lnTo>
                  <a:pt x="3137" y="539"/>
                </a:lnTo>
                <a:lnTo>
                  <a:pt x="3137" y="539"/>
                </a:lnTo>
                <a:lnTo>
                  <a:pt x="3139" y="541"/>
                </a:lnTo>
                <a:lnTo>
                  <a:pt x="3141" y="543"/>
                </a:lnTo>
                <a:lnTo>
                  <a:pt x="3145" y="547"/>
                </a:lnTo>
                <a:lnTo>
                  <a:pt x="3147" y="549"/>
                </a:lnTo>
                <a:lnTo>
                  <a:pt x="3147" y="549"/>
                </a:lnTo>
                <a:lnTo>
                  <a:pt x="3149" y="549"/>
                </a:lnTo>
                <a:lnTo>
                  <a:pt x="3153" y="549"/>
                </a:lnTo>
                <a:lnTo>
                  <a:pt x="3156" y="549"/>
                </a:lnTo>
                <a:lnTo>
                  <a:pt x="3158" y="552"/>
                </a:lnTo>
                <a:lnTo>
                  <a:pt x="3158" y="554"/>
                </a:lnTo>
                <a:lnTo>
                  <a:pt x="3160" y="556"/>
                </a:lnTo>
                <a:lnTo>
                  <a:pt x="3160" y="558"/>
                </a:lnTo>
                <a:lnTo>
                  <a:pt x="3158" y="560"/>
                </a:lnTo>
                <a:lnTo>
                  <a:pt x="3153" y="560"/>
                </a:lnTo>
                <a:lnTo>
                  <a:pt x="3149" y="562"/>
                </a:lnTo>
                <a:lnTo>
                  <a:pt x="3149" y="562"/>
                </a:lnTo>
                <a:lnTo>
                  <a:pt x="3143" y="560"/>
                </a:lnTo>
                <a:lnTo>
                  <a:pt x="3139" y="560"/>
                </a:lnTo>
                <a:lnTo>
                  <a:pt x="3135" y="558"/>
                </a:lnTo>
                <a:lnTo>
                  <a:pt x="3135" y="558"/>
                </a:lnTo>
                <a:lnTo>
                  <a:pt x="3130" y="554"/>
                </a:lnTo>
                <a:lnTo>
                  <a:pt x="3126" y="552"/>
                </a:lnTo>
                <a:lnTo>
                  <a:pt x="3124" y="549"/>
                </a:lnTo>
                <a:lnTo>
                  <a:pt x="3122" y="549"/>
                </a:lnTo>
                <a:lnTo>
                  <a:pt x="3120" y="549"/>
                </a:lnTo>
                <a:lnTo>
                  <a:pt x="3116" y="547"/>
                </a:lnTo>
                <a:lnTo>
                  <a:pt x="3114" y="545"/>
                </a:lnTo>
                <a:lnTo>
                  <a:pt x="3114" y="541"/>
                </a:lnTo>
                <a:lnTo>
                  <a:pt x="3114" y="541"/>
                </a:lnTo>
                <a:lnTo>
                  <a:pt x="3114" y="541"/>
                </a:lnTo>
                <a:lnTo>
                  <a:pt x="3112" y="539"/>
                </a:lnTo>
                <a:lnTo>
                  <a:pt x="3112" y="537"/>
                </a:lnTo>
                <a:lnTo>
                  <a:pt x="3112" y="535"/>
                </a:lnTo>
                <a:lnTo>
                  <a:pt x="3109" y="531"/>
                </a:lnTo>
                <a:lnTo>
                  <a:pt x="3107" y="528"/>
                </a:lnTo>
                <a:lnTo>
                  <a:pt x="3105" y="526"/>
                </a:lnTo>
                <a:lnTo>
                  <a:pt x="3107" y="524"/>
                </a:lnTo>
                <a:lnTo>
                  <a:pt x="3109" y="522"/>
                </a:lnTo>
                <a:lnTo>
                  <a:pt x="3112" y="520"/>
                </a:lnTo>
                <a:lnTo>
                  <a:pt x="3112" y="518"/>
                </a:lnTo>
                <a:lnTo>
                  <a:pt x="3112" y="518"/>
                </a:lnTo>
                <a:lnTo>
                  <a:pt x="3112" y="516"/>
                </a:lnTo>
                <a:lnTo>
                  <a:pt x="3112" y="514"/>
                </a:lnTo>
                <a:lnTo>
                  <a:pt x="3109" y="512"/>
                </a:lnTo>
                <a:lnTo>
                  <a:pt x="3105" y="508"/>
                </a:lnTo>
                <a:lnTo>
                  <a:pt x="3101" y="505"/>
                </a:lnTo>
                <a:lnTo>
                  <a:pt x="3095" y="503"/>
                </a:lnTo>
                <a:lnTo>
                  <a:pt x="3093" y="503"/>
                </a:lnTo>
                <a:lnTo>
                  <a:pt x="3091" y="503"/>
                </a:lnTo>
                <a:lnTo>
                  <a:pt x="3093" y="503"/>
                </a:lnTo>
                <a:lnTo>
                  <a:pt x="3095" y="503"/>
                </a:lnTo>
                <a:lnTo>
                  <a:pt x="3095" y="501"/>
                </a:lnTo>
                <a:lnTo>
                  <a:pt x="3093" y="501"/>
                </a:lnTo>
                <a:lnTo>
                  <a:pt x="3093" y="499"/>
                </a:lnTo>
                <a:lnTo>
                  <a:pt x="3088" y="499"/>
                </a:lnTo>
                <a:lnTo>
                  <a:pt x="3088" y="497"/>
                </a:lnTo>
                <a:lnTo>
                  <a:pt x="3088" y="497"/>
                </a:lnTo>
                <a:lnTo>
                  <a:pt x="3088" y="495"/>
                </a:lnTo>
                <a:lnTo>
                  <a:pt x="3084" y="495"/>
                </a:lnTo>
                <a:lnTo>
                  <a:pt x="3084" y="495"/>
                </a:lnTo>
                <a:lnTo>
                  <a:pt x="3084" y="493"/>
                </a:lnTo>
                <a:lnTo>
                  <a:pt x="3082" y="491"/>
                </a:lnTo>
                <a:lnTo>
                  <a:pt x="3078" y="489"/>
                </a:lnTo>
                <a:lnTo>
                  <a:pt x="3078" y="487"/>
                </a:lnTo>
                <a:lnTo>
                  <a:pt x="3076" y="487"/>
                </a:lnTo>
                <a:lnTo>
                  <a:pt x="3074" y="484"/>
                </a:lnTo>
                <a:lnTo>
                  <a:pt x="3072" y="484"/>
                </a:lnTo>
                <a:lnTo>
                  <a:pt x="3070" y="484"/>
                </a:lnTo>
                <a:lnTo>
                  <a:pt x="3078" y="484"/>
                </a:lnTo>
                <a:lnTo>
                  <a:pt x="3084" y="484"/>
                </a:lnTo>
                <a:lnTo>
                  <a:pt x="3084" y="487"/>
                </a:lnTo>
                <a:lnTo>
                  <a:pt x="3084" y="487"/>
                </a:lnTo>
                <a:lnTo>
                  <a:pt x="3086" y="491"/>
                </a:lnTo>
                <a:lnTo>
                  <a:pt x="3088" y="491"/>
                </a:lnTo>
                <a:lnTo>
                  <a:pt x="3093" y="493"/>
                </a:lnTo>
                <a:lnTo>
                  <a:pt x="3093" y="493"/>
                </a:lnTo>
                <a:lnTo>
                  <a:pt x="3095" y="493"/>
                </a:lnTo>
                <a:lnTo>
                  <a:pt x="3097" y="493"/>
                </a:lnTo>
                <a:lnTo>
                  <a:pt x="3099" y="495"/>
                </a:lnTo>
                <a:lnTo>
                  <a:pt x="3103" y="495"/>
                </a:lnTo>
                <a:lnTo>
                  <a:pt x="3107" y="497"/>
                </a:lnTo>
                <a:lnTo>
                  <a:pt x="3107" y="497"/>
                </a:lnTo>
                <a:lnTo>
                  <a:pt x="3105" y="497"/>
                </a:lnTo>
                <a:lnTo>
                  <a:pt x="3107" y="499"/>
                </a:lnTo>
                <a:lnTo>
                  <a:pt x="3109" y="499"/>
                </a:lnTo>
                <a:lnTo>
                  <a:pt x="3112" y="497"/>
                </a:lnTo>
                <a:lnTo>
                  <a:pt x="3120" y="501"/>
                </a:lnTo>
                <a:lnTo>
                  <a:pt x="3122" y="501"/>
                </a:lnTo>
                <a:lnTo>
                  <a:pt x="3135" y="505"/>
                </a:lnTo>
                <a:lnTo>
                  <a:pt x="3141" y="505"/>
                </a:lnTo>
                <a:lnTo>
                  <a:pt x="3143" y="505"/>
                </a:lnTo>
                <a:lnTo>
                  <a:pt x="3147" y="505"/>
                </a:lnTo>
                <a:lnTo>
                  <a:pt x="3153" y="508"/>
                </a:lnTo>
                <a:lnTo>
                  <a:pt x="3158" y="510"/>
                </a:lnTo>
                <a:lnTo>
                  <a:pt x="3164" y="510"/>
                </a:lnTo>
                <a:lnTo>
                  <a:pt x="3168" y="510"/>
                </a:lnTo>
                <a:lnTo>
                  <a:pt x="3176" y="508"/>
                </a:lnTo>
                <a:lnTo>
                  <a:pt x="3189" y="505"/>
                </a:lnTo>
                <a:lnTo>
                  <a:pt x="3195" y="501"/>
                </a:lnTo>
                <a:lnTo>
                  <a:pt x="3204" y="493"/>
                </a:lnTo>
                <a:lnTo>
                  <a:pt x="3206" y="489"/>
                </a:lnTo>
                <a:lnTo>
                  <a:pt x="3206" y="484"/>
                </a:lnTo>
                <a:lnTo>
                  <a:pt x="3208" y="482"/>
                </a:lnTo>
                <a:lnTo>
                  <a:pt x="3206" y="482"/>
                </a:lnTo>
                <a:lnTo>
                  <a:pt x="3204" y="480"/>
                </a:lnTo>
                <a:lnTo>
                  <a:pt x="3204" y="478"/>
                </a:lnTo>
                <a:lnTo>
                  <a:pt x="3202" y="476"/>
                </a:lnTo>
                <a:lnTo>
                  <a:pt x="3202" y="470"/>
                </a:lnTo>
                <a:lnTo>
                  <a:pt x="3197" y="470"/>
                </a:lnTo>
                <a:lnTo>
                  <a:pt x="3197" y="470"/>
                </a:lnTo>
                <a:lnTo>
                  <a:pt x="3195" y="468"/>
                </a:lnTo>
                <a:lnTo>
                  <a:pt x="3193" y="468"/>
                </a:lnTo>
                <a:lnTo>
                  <a:pt x="3191" y="466"/>
                </a:lnTo>
                <a:lnTo>
                  <a:pt x="3187" y="463"/>
                </a:lnTo>
                <a:lnTo>
                  <a:pt x="3185" y="461"/>
                </a:lnTo>
                <a:lnTo>
                  <a:pt x="3185" y="459"/>
                </a:lnTo>
                <a:lnTo>
                  <a:pt x="3183" y="459"/>
                </a:lnTo>
                <a:lnTo>
                  <a:pt x="3185" y="461"/>
                </a:lnTo>
                <a:lnTo>
                  <a:pt x="3185" y="461"/>
                </a:lnTo>
                <a:lnTo>
                  <a:pt x="3181" y="461"/>
                </a:lnTo>
                <a:lnTo>
                  <a:pt x="3170" y="455"/>
                </a:lnTo>
                <a:lnTo>
                  <a:pt x="3168" y="455"/>
                </a:lnTo>
                <a:lnTo>
                  <a:pt x="3168" y="455"/>
                </a:lnTo>
                <a:lnTo>
                  <a:pt x="3164" y="455"/>
                </a:lnTo>
                <a:lnTo>
                  <a:pt x="3164" y="453"/>
                </a:lnTo>
                <a:lnTo>
                  <a:pt x="3153" y="447"/>
                </a:lnTo>
                <a:lnTo>
                  <a:pt x="3139" y="438"/>
                </a:lnTo>
                <a:lnTo>
                  <a:pt x="3126" y="434"/>
                </a:lnTo>
                <a:lnTo>
                  <a:pt x="3120" y="432"/>
                </a:lnTo>
                <a:lnTo>
                  <a:pt x="3118" y="432"/>
                </a:lnTo>
                <a:lnTo>
                  <a:pt x="3118" y="432"/>
                </a:lnTo>
                <a:lnTo>
                  <a:pt x="3116" y="432"/>
                </a:lnTo>
                <a:lnTo>
                  <a:pt x="3114" y="432"/>
                </a:lnTo>
                <a:lnTo>
                  <a:pt x="3105" y="430"/>
                </a:lnTo>
                <a:lnTo>
                  <a:pt x="3103" y="430"/>
                </a:lnTo>
                <a:lnTo>
                  <a:pt x="3095" y="430"/>
                </a:lnTo>
                <a:lnTo>
                  <a:pt x="3095" y="430"/>
                </a:lnTo>
                <a:lnTo>
                  <a:pt x="3093" y="434"/>
                </a:lnTo>
                <a:lnTo>
                  <a:pt x="3091" y="436"/>
                </a:lnTo>
                <a:lnTo>
                  <a:pt x="3088" y="436"/>
                </a:lnTo>
                <a:lnTo>
                  <a:pt x="3088" y="436"/>
                </a:lnTo>
                <a:lnTo>
                  <a:pt x="3091" y="434"/>
                </a:lnTo>
                <a:lnTo>
                  <a:pt x="3093" y="432"/>
                </a:lnTo>
                <a:lnTo>
                  <a:pt x="3093" y="430"/>
                </a:lnTo>
                <a:lnTo>
                  <a:pt x="3093" y="428"/>
                </a:lnTo>
                <a:lnTo>
                  <a:pt x="3093" y="428"/>
                </a:lnTo>
                <a:lnTo>
                  <a:pt x="3091" y="428"/>
                </a:lnTo>
                <a:lnTo>
                  <a:pt x="3088" y="428"/>
                </a:lnTo>
                <a:lnTo>
                  <a:pt x="3086" y="430"/>
                </a:lnTo>
                <a:lnTo>
                  <a:pt x="3084" y="428"/>
                </a:lnTo>
                <a:lnTo>
                  <a:pt x="3086" y="428"/>
                </a:lnTo>
                <a:lnTo>
                  <a:pt x="3086" y="426"/>
                </a:lnTo>
                <a:lnTo>
                  <a:pt x="3084" y="426"/>
                </a:lnTo>
                <a:lnTo>
                  <a:pt x="3080" y="426"/>
                </a:lnTo>
                <a:lnTo>
                  <a:pt x="3076" y="426"/>
                </a:lnTo>
                <a:lnTo>
                  <a:pt x="3076" y="424"/>
                </a:lnTo>
                <a:lnTo>
                  <a:pt x="3074" y="424"/>
                </a:lnTo>
                <a:lnTo>
                  <a:pt x="3072" y="422"/>
                </a:lnTo>
                <a:lnTo>
                  <a:pt x="3074" y="422"/>
                </a:lnTo>
                <a:lnTo>
                  <a:pt x="3082" y="424"/>
                </a:lnTo>
                <a:lnTo>
                  <a:pt x="3084" y="424"/>
                </a:lnTo>
                <a:lnTo>
                  <a:pt x="3086" y="422"/>
                </a:lnTo>
                <a:lnTo>
                  <a:pt x="3086" y="422"/>
                </a:lnTo>
                <a:lnTo>
                  <a:pt x="3086" y="419"/>
                </a:lnTo>
                <a:lnTo>
                  <a:pt x="3084" y="419"/>
                </a:lnTo>
                <a:lnTo>
                  <a:pt x="3080" y="417"/>
                </a:lnTo>
                <a:lnTo>
                  <a:pt x="3078" y="415"/>
                </a:lnTo>
                <a:lnTo>
                  <a:pt x="3072" y="413"/>
                </a:lnTo>
                <a:lnTo>
                  <a:pt x="3072" y="415"/>
                </a:lnTo>
                <a:lnTo>
                  <a:pt x="3072" y="417"/>
                </a:lnTo>
                <a:lnTo>
                  <a:pt x="3072" y="417"/>
                </a:lnTo>
                <a:lnTo>
                  <a:pt x="3070" y="417"/>
                </a:lnTo>
                <a:lnTo>
                  <a:pt x="3068" y="417"/>
                </a:lnTo>
                <a:lnTo>
                  <a:pt x="3065" y="419"/>
                </a:lnTo>
                <a:lnTo>
                  <a:pt x="3065" y="422"/>
                </a:lnTo>
                <a:lnTo>
                  <a:pt x="3063" y="422"/>
                </a:lnTo>
                <a:lnTo>
                  <a:pt x="3057" y="419"/>
                </a:lnTo>
                <a:lnTo>
                  <a:pt x="3055" y="419"/>
                </a:lnTo>
                <a:lnTo>
                  <a:pt x="3053" y="417"/>
                </a:lnTo>
                <a:lnTo>
                  <a:pt x="3051" y="417"/>
                </a:lnTo>
                <a:lnTo>
                  <a:pt x="3049" y="417"/>
                </a:lnTo>
                <a:lnTo>
                  <a:pt x="3049" y="419"/>
                </a:lnTo>
                <a:lnTo>
                  <a:pt x="3049" y="419"/>
                </a:lnTo>
                <a:lnTo>
                  <a:pt x="3047" y="417"/>
                </a:lnTo>
                <a:lnTo>
                  <a:pt x="3047" y="417"/>
                </a:lnTo>
                <a:lnTo>
                  <a:pt x="3044" y="417"/>
                </a:lnTo>
                <a:lnTo>
                  <a:pt x="3044" y="419"/>
                </a:lnTo>
                <a:lnTo>
                  <a:pt x="3044" y="419"/>
                </a:lnTo>
                <a:lnTo>
                  <a:pt x="3042" y="419"/>
                </a:lnTo>
                <a:lnTo>
                  <a:pt x="3040" y="419"/>
                </a:lnTo>
                <a:lnTo>
                  <a:pt x="3038" y="419"/>
                </a:lnTo>
                <a:lnTo>
                  <a:pt x="3036" y="419"/>
                </a:lnTo>
                <a:lnTo>
                  <a:pt x="3036" y="417"/>
                </a:lnTo>
                <a:lnTo>
                  <a:pt x="3036" y="415"/>
                </a:lnTo>
                <a:lnTo>
                  <a:pt x="3038" y="415"/>
                </a:lnTo>
                <a:lnTo>
                  <a:pt x="3036" y="413"/>
                </a:lnTo>
                <a:lnTo>
                  <a:pt x="3026" y="411"/>
                </a:lnTo>
                <a:lnTo>
                  <a:pt x="3026" y="409"/>
                </a:lnTo>
                <a:lnTo>
                  <a:pt x="3040" y="411"/>
                </a:lnTo>
                <a:lnTo>
                  <a:pt x="3047" y="409"/>
                </a:lnTo>
                <a:lnTo>
                  <a:pt x="3049" y="407"/>
                </a:lnTo>
                <a:lnTo>
                  <a:pt x="3055" y="405"/>
                </a:lnTo>
                <a:lnTo>
                  <a:pt x="3057" y="405"/>
                </a:lnTo>
                <a:lnTo>
                  <a:pt x="3055" y="403"/>
                </a:lnTo>
                <a:lnTo>
                  <a:pt x="3051" y="398"/>
                </a:lnTo>
                <a:lnTo>
                  <a:pt x="3049" y="398"/>
                </a:lnTo>
                <a:lnTo>
                  <a:pt x="3044" y="398"/>
                </a:lnTo>
                <a:lnTo>
                  <a:pt x="3044" y="398"/>
                </a:lnTo>
                <a:lnTo>
                  <a:pt x="3047" y="396"/>
                </a:lnTo>
                <a:lnTo>
                  <a:pt x="3042" y="394"/>
                </a:lnTo>
                <a:lnTo>
                  <a:pt x="3042" y="394"/>
                </a:lnTo>
                <a:lnTo>
                  <a:pt x="3040" y="396"/>
                </a:lnTo>
                <a:lnTo>
                  <a:pt x="3038" y="396"/>
                </a:lnTo>
                <a:lnTo>
                  <a:pt x="3038" y="396"/>
                </a:lnTo>
                <a:lnTo>
                  <a:pt x="3036" y="394"/>
                </a:lnTo>
                <a:lnTo>
                  <a:pt x="3034" y="394"/>
                </a:lnTo>
                <a:lnTo>
                  <a:pt x="3032" y="392"/>
                </a:lnTo>
                <a:lnTo>
                  <a:pt x="3032" y="392"/>
                </a:lnTo>
                <a:lnTo>
                  <a:pt x="3030" y="390"/>
                </a:lnTo>
                <a:lnTo>
                  <a:pt x="3026" y="390"/>
                </a:lnTo>
                <a:lnTo>
                  <a:pt x="3024" y="390"/>
                </a:lnTo>
                <a:lnTo>
                  <a:pt x="3021" y="392"/>
                </a:lnTo>
                <a:lnTo>
                  <a:pt x="3019" y="396"/>
                </a:lnTo>
                <a:lnTo>
                  <a:pt x="3019" y="401"/>
                </a:lnTo>
                <a:lnTo>
                  <a:pt x="3017" y="401"/>
                </a:lnTo>
                <a:lnTo>
                  <a:pt x="3017" y="403"/>
                </a:lnTo>
                <a:lnTo>
                  <a:pt x="3015" y="407"/>
                </a:lnTo>
                <a:lnTo>
                  <a:pt x="3015" y="405"/>
                </a:lnTo>
                <a:lnTo>
                  <a:pt x="3015" y="403"/>
                </a:lnTo>
                <a:lnTo>
                  <a:pt x="3015" y="401"/>
                </a:lnTo>
                <a:lnTo>
                  <a:pt x="3017" y="398"/>
                </a:lnTo>
                <a:lnTo>
                  <a:pt x="3017" y="396"/>
                </a:lnTo>
                <a:lnTo>
                  <a:pt x="3017" y="394"/>
                </a:lnTo>
                <a:lnTo>
                  <a:pt x="3013" y="396"/>
                </a:lnTo>
                <a:lnTo>
                  <a:pt x="3011" y="394"/>
                </a:lnTo>
                <a:lnTo>
                  <a:pt x="3013" y="394"/>
                </a:lnTo>
                <a:lnTo>
                  <a:pt x="3017" y="392"/>
                </a:lnTo>
                <a:lnTo>
                  <a:pt x="3017" y="392"/>
                </a:lnTo>
                <a:lnTo>
                  <a:pt x="3019" y="390"/>
                </a:lnTo>
                <a:lnTo>
                  <a:pt x="3019" y="388"/>
                </a:lnTo>
                <a:lnTo>
                  <a:pt x="3015" y="386"/>
                </a:lnTo>
                <a:lnTo>
                  <a:pt x="3011" y="386"/>
                </a:lnTo>
                <a:lnTo>
                  <a:pt x="3009" y="384"/>
                </a:lnTo>
                <a:lnTo>
                  <a:pt x="3007" y="384"/>
                </a:lnTo>
                <a:lnTo>
                  <a:pt x="3005" y="388"/>
                </a:lnTo>
                <a:lnTo>
                  <a:pt x="3003" y="388"/>
                </a:lnTo>
                <a:lnTo>
                  <a:pt x="3003" y="390"/>
                </a:lnTo>
                <a:lnTo>
                  <a:pt x="3007" y="392"/>
                </a:lnTo>
                <a:lnTo>
                  <a:pt x="3007" y="392"/>
                </a:lnTo>
                <a:lnTo>
                  <a:pt x="3003" y="392"/>
                </a:lnTo>
                <a:lnTo>
                  <a:pt x="3000" y="394"/>
                </a:lnTo>
                <a:lnTo>
                  <a:pt x="3000" y="394"/>
                </a:lnTo>
                <a:lnTo>
                  <a:pt x="3000" y="396"/>
                </a:lnTo>
                <a:lnTo>
                  <a:pt x="2998" y="401"/>
                </a:lnTo>
                <a:lnTo>
                  <a:pt x="2994" y="403"/>
                </a:lnTo>
                <a:lnTo>
                  <a:pt x="2992" y="403"/>
                </a:lnTo>
                <a:lnTo>
                  <a:pt x="2992" y="401"/>
                </a:lnTo>
                <a:lnTo>
                  <a:pt x="2992" y="401"/>
                </a:lnTo>
                <a:lnTo>
                  <a:pt x="2994" y="398"/>
                </a:lnTo>
                <a:lnTo>
                  <a:pt x="2994" y="396"/>
                </a:lnTo>
                <a:lnTo>
                  <a:pt x="2992" y="396"/>
                </a:lnTo>
                <a:lnTo>
                  <a:pt x="2994" y="394"/>
                </a:lnTo>
                <a:lnTo>
                  <a:pt x="2994" y="390"/>
                </a:lnTo>
                <a:lnTo>
                  <a:pt x="2994" y="388"/>
                </a:lnTo>
                <a:lnTo>
                  <a:pt x="2992" y="390"/>
                </a:lnTo>
                <a:lnTo>
                  <a:pt x="2988" y="392"/>
                </a:lnTo>
                <a:lnTo>
                  <a:pt x="2984" y="396"/>
                </a:lnTo>
                <a:lnTo>
                  <a:pt x="2977" y="405"/>
                </a:lnTo>
                <a:lnTo>
                  <a:pt x="2975" y="407"/>
                </a:lnTo>
                <a:lnTo>
                  <a:pt x="2973" y="409"/>
                </a:lnTo>
                <a:lnTo>
                  <a:pt x="2971" y="411"/>
                </a:lnTo>
                <a:lnTo>
                  <a:pt x="2969" y="409"/>
                </a:lnTo>
                <a:lnTo>
                  <a:pt x="2969" y="407"/>
                </a:lnTo>
                <a:lnTo>
                  <a:pt x="2971" y="405"/>
                </a:lnTo>
                <a:lnTo>
                  <a:pt x="2973" y="401"/>
                </a:lnTo>
                <a:lnTo>
                  <a:pt x="2973" y="398"/>
                </a:lnTo>
                <a:lnTo>
                  <a:pt x="2977" y="396"/>
                </a:lnTo>
                <a:lnTo>
                  <a:pt x="2980" y="392"/>
                </a:lnTo>
                <a:lnTo>
                  <a:pt x="2982" y="392"/>
                </a:lnTo>
                <a:lnTo>
                  <a:pt x="2982" y="390"/>
                </a:lnTo>
                <a:lnTo>
                  <a:pt x="2980" y="390"/>
                </a:lnTo>
                <a:lnTo>
                  <a:pt x="2980" y="390"/>
                </a:lnTo>
                <a:lnTo>
                  <a:pt x="2977" y="390"/>
                </a:lnTo>
                <a:lnTo>
                  <a:pt x="2975" y="390"/>
                </a:lnTo>
                <a:lnTo>
                  <a:pt x="2975" y="390"/>
                </a:lnTo>
                <a:lnTo>
                  <a:pt x="2975" y="390"/>
                </a:lnTo>
                <a:lnTo>
                  <a:pt x="2973" y="390"/>
                </a:lnTo>
                <a:lnTo>
                  <a:pt x="2973" y="390"/>
                </a:lnTo>
                <a:lnTo>
                  <a:pt x="2971" y="388"/>
                </a:lnTo>
                <a:lnTo>
                  <a:pt x="2967" y="388"/>
                </a:lnTo>
                <a:lnTo>
                  <a:pt x="2967" y="386"/>
                </a:lnTo>
                <a:lnTo>
                  <a:pt x="2965" y="386"/>
                </a:lnTo>
                <a:lnTo>
                  <a:pt x="2963" y="390"/>
                </a:lnTo>
                <a:lnTo>
                  <a:pt x="2959" y="392"/>
                </a:lnTo>
                <a:lnTo>
                  <a:pt x="2959" y="392"/>
                </a:lnTo>
                <a:lnTo>
                  <a:pt x="2961" y="394"/>
                </a:lnTo>
                <a:lnTo>
                  <a:pt x="2961" y="394"/>
                </a:lnTo>
                <a:lnTo>
                  <a:pt x="2961" y="394"/>
                </a:lnTo>
                <a:lnTo>
                  <a:pt x="2959" y="396"/>
                </a:lnTo>
                <a:lnTo>
                  <a:pt x="2956" y="401"/>
                </a:lnTo>
                <a:lnTo>
                  <a:pt x="2954" y="401"/>
                </a:lnTo>
                <a:lnTo>
                  <a:pt x="2950" y="403"/>
                </a:lnTo>
                <a:lnTo>
                  <a:pt x="2946" y="407"/>
                </a:lnTo>
                <a:lnTo>
                  <a:pt x="2946" y="407"/>
                </a:lnTo>
                <a:lnTo>
                  <a:pt x="2946" y="411"/>
                </a:lnTo>
                <a:lnTo>
                  <a:pt x="2946" y="411"/>
                </a:lnTo>
                <a:lnTo>
                  <a:pt x="2946" y="413"/>
                </a:lnTo>
                <a:lnTo>
                  <a:pt x="2946" y="413"/>
                </a:lnTo>
                <a:lnTo>
                  <a:pt x="2944" y="413"/>
                </a:lnTo>
                <a:lnTo>
                  <a:pt x="2944" y="411"/>
                </a:lnTo>
                <a:lnTo>
                  <a:pt x="2942" y="411"/>
                </a:lnTo>
                <a:lnTo>
                  <a:pt x="2940" y="407"/>
                </a:lnTo>
                <a:lnTo>
                  <a:pt x="2940" y="405"/>
                </a:lnTo>
                <a:lnTo>
                  <a:pt x="2940" y="405"/>
                </a:lnTo>
                <a:lnTo>
                  <a:pt x="2936" y="403"/>
                </a:lnTo>
                <a:lnTo>
                  <a:pt x="2933" y="405"/>
                </a:lnTo>
                <a:lnTo>
                  <a:pt x="2931" y="405"/>
                </a:lnTo>
                <a:lnTo>
                  <a:pt x="2931" y="407"/>
                </a:lnTo>
                <a:lnTo>
                  <a:pt x="2929" y="405"/>
                </a:lnTo>
                <a:lnTo>
                  <a:pt x="2927" y="405"/>
                </a:lnTo>
                <a:lnTo>
                  <a:pt x="2927" y="405"/>
                </a:lnTo>
                <a:lnTo>
                  <a:pt x="2923" y="407"/>
                </a:lnTo>
                <a:lnTo>
                  <a:pt x="2919" y="407"/>
                </a:lnTo>
                <a:lnTo>
                  <a:pt x="2917" y="407"/>
                </a:lnTo>
                <a:lnTo>
                  <a:pt x="2917" y="407"/>
                </a:lnTo>
                <a:lnTo>
                  <a:pt x="2919" y="409"/>
                </a:lnTo>
                <a:lnTo>
                  <a:pt x="2921" y="411"/>
                </a:lnTo>
                <a:lnTo>
                  <a:pt x="2923" y="411"/>
                </a:lnTo>
                <a:lnTo>
                  <a:pt x="2925" y="413"/>
                </a:lnTo>
                <a:lnTo>
                  <a:pt x="2925" y="417"/>
                </a:lnTo>
                <a:lnTo>
                  <a:pt x="2925" y="417"/>
                </a:lnTo>
                <a:lnTo>
                  <a:pt x="2923" y="415"/>
                </a:lnTo>
                <a:lnTo>
                  <a:pt x="2921" y="415"/>
                </a:lnTo>
                <a:lnTo>
                  <a:pt x="2919" y="413"/>
                </a:lnTo>
                <a:lnTo>
                  <a:pt x="2917" y="413"/>
                </a:lnTo>
                <a:lnTo>
                  <a:pt x="2915" y="415"/>
                </a:lnTo>
                <a:lnTo>
                  <a:pt x="2912" y="415"/>
                </a:lnTo>
                <a:lnTo>
                  <a:pt x="2912" y="415"/>
                </a:lnTo>
                <a:lnTo>
                  <a:pt x="2910" y="415"/>
                </a:lnTo>
                <a:lnTo>
                  <a:pt x="2906" y="415"/>
                </a:lnTo>
                <a:lnTo>
                  <a:pt x="2906" y="417"/>
                </a:lnTo>
                <a:lnTo>
                  <a:pt x="2906" y="422"/>
                </a:lnTo>
                <a:lnTo>
                  <a:pt x="2906" y="422"/>
                </a:lnTo>
                <a:lnTo>
                  <a:pt x="2906" y="424"/>
                </a:lnTo>
                <a:lnTo>
                  <a:pt x="2908" y="426"/>
                </a:lnTo>
                <a:lnTo>
                  <a:pt x="2908" y="426"/>
                </a:lnTo>
                <a:lnTo>
                  <a:pt x="2904" y="424"/>
                </a:lnTo>
                <a:lnTo>
                  <a:pt x="2900" y="430"/>
                </a:lnTo>
                <a:lnTo>
                  <a:pt x="2900" y="430"/>
                </a:lnTo>
                <a:lnTo>
                  <a:pt x="2898" y="430"/>
                </a:lnTo>
                <a:lnTo>
                  <a:pt x="2898" y="430"/>
                </a:lnTo>
                <a:lnTo>
                  <a:pt x="2902" y="426"/>
                </a:lnTo>
                <a:lnTo>
                  <a:pt x="2902" y="424"/>
                </a:lnTo>
                <a:lnTo>
                  <a:pt x="2902" y="422"/>
                </a:lnTo>
                <a:lnTo>
                  <a:pt x="2904" y="415"/>
                </a:lnTo>
                <a:lnTo>
                  <a:pt x="2902" y="415"/>
                </a:lnTo>
                <a:lnTo>
                  <a:pt x="2902" y="415"/>
                </a:lnTo>
                <a:lnTo>
                  <a:pt x="2900" y="415"/>
                </a:lnTo>
                <a:lnTo>
                  <a:pt x="2900" y="415"/>
                </a:lnTo>
                <a:lnTo>
                  <a:pt x="2898" y="415"/>
                </a:lnTo>
                <a:lnTo>
                  <a:pt x="2898" y="417"/>
                </a:lnTo>
                <a:lnTo>
                  <a:pt x="2896" y="419"/>
                </a:lnTo>
                <a:lnTo>
                  <a:pt x="2894" y="426"/>
                </a:lnTo>
                <a:lnTo>
                  <a:pt x="2892" y="428"/>
                </a:lnTo>
                <a:lnTo>
                  <a:pt x="2892" y="426"/>
                </a:lnTo>
                <a:lnTo>
                  <a:pt x="2894" y="424"/>
                </a:lnTo>
                <a:lnTo>
                  <a:pt x="2894" y="419"/>
                </a:lnTo>
                <a:lnTo>
                  <a:pt x="2894" y="417"/>
                </a:lnTo>
                <a:lnTo>
                  <a:pt x="2885" y="419"/>
                </a:lnTo>
                <a:lnTo>
                  <a:pt x="2883" y="422"/>
                </a:lnTo>
                <a:lnTo>
                  <a:pt x="2883" y="422"/>
                </a:lnTo>
                <a:lnTo>
                  <a:pt x="2883" y="424"/>
                </a:lnTo>
                <a:lnTo>
                  <a:pt x="2883" y="424"/>
                </a:lnTo>
                <a:lnTo>
                  <a:pt x="2881" y="426"/>
                </a:lnTo>
                <a:lnTo>
                  <a:pt x="2879" y="426"/>
                </a:lnTo>
                <a:lnTo>
                  <a:pt x="2879" y="426"/>
                </a:lnTo>
                <a:lnTo>
                  <a:pt x="2877" y="426"/>
                </a:lnTo>
                <a:lnTo>
                  <a:pt x="2877" y="428"/>
                </a:lnTo>
                <a:lnTo>
                  <a:pt x="2879" y="428"/>
                </a:lnTo>
                <a:lnTo>
                  <a:pt x="2881" y="430"/>
                </a:lnTo>
                <a:lnTo>
                  <a:pt x="2881" y="430"/>
                </a:lnTo>
                <a:lnTo>
                  <a:pt x="2877" y="430"/>
                </a:lnTo>
                <a:lnTo>
                  <a:pt x="2875" y="430"/>
                </a:lnTo>
                <a:lnTo>
                  <a:pt x="2875" y="428"/>
                </a:lnTo>
                <a:lnTo>
                  <a:pt x="2873" y="426"/>
                </a:lnTo>
                <a:lnTo>
                  <a:pt x="2873" y="426"/>
                </a:lnTo>
                <a:lnTo>
                  <a:pt x="2871" y="428"/>
                </a:lnTo>
                <a:lnTo>
                  <a:pt x="2871" y="430"/>
                </a:lnTo>
                <a:lnTo>
                  <a:pt x="2871" y="432"/>
                </a:lnTo>
                <a:lnTo>
                  <a:pt x="2871" y="434"/>
                </a:lnTo>
                <a:lnTo>
                  <a:pt x="2871" y="434"/>
                </a:lnTo>
                <a:lnTo>
                  <a:pt x="2864" y="436"/>
                </a:lnTo>
                <a:lnTo>
                  <a:pt x="2862" y="438"/>
                </a:lnTo>
                <a:lnTo>
                  <a:pt x="2860" y="440"/>
                </a:lnTo>
                <a:lnTo>
                  <a:pt x="2860" y="443"/>
                </a:lnTo>
                <a:lnTo>
                  <a:pt x="2856" y="447"/>
                </a:lnTo>
                <a:lnTo>
                  <a:pt x="2852" y="447"/>
                </a:lnTo>
                <a:lnTo>
                  <a:pt x="2850" y="447"/>
                </a:lnTo>
                <a:lnTo>
                  <a:pt x="2848" y="449"/>
                </a:lnTo>
                <a:lnTo>
                  <a:pt x="2848" y="451"/>
                </a:lnTo>
                <a:lnTo>
                  <a:pt x="2848" y="451"/>
                </a:lnTo>
                <a:lnTo>
                  <a:pt x="2848" y="451"/>
                </a:lnTo>
                <a:lnTo>
                  <a:pt x="2856" y="451"/>
                </a:lnTo>
                <a:lnTo>
                  <a:pt x="2860" y="451"/>
                </a:lnTo>
                <a:lnTo>
                  <a:pt x="2860" y="451"/>
                </a:lnTo>
                <a:lnTo>
                  <a:pt x="2862" y="451"/>
                </a:lnTo>
                <a:lnTo>
                  <a:pt x="2862" y="453"/>
                </a:lnTo>
                <a:lnTo>
                  <a:pt x="2862" y="453"/>
                </a:lnTo>
                <a:lnTo>
                  <a:pt x="2860" y="453"/>
                </a:lnTo>
                <a:lnTo>
                  <a:pt x="2858" y="453"/>
                </a:lnTo>
                <a:lnTo>
                  <a:pt x="2856" y="455"/>
                </a:lnTo>
                <a:lnTo>
                  <a:pt x="2854" y="455"/>
                </a:lnTo>
                <a:lnTo>
                  <a:pt x="2852" y="455"/>
                </a:lnTo>
                <a:lnTo>
                  <a:pt x="2848" y="453"/>
                </a:lnTo>
                <a:lnTo>
                  <a:pt x="2845" y="453"/>
                </a:lnTo>
                <a:lnTo>
                  <a:pt x="2843" y="455"/>
                </a:lnTo>
                <a:lnTo>
                  <a:pt x="2841" y="457"/>
                </a:lnTo>
                <a:lnTo>
                  <a:pt x="2843" y="459"/>
                </a:lnTo>
                <a:lnTo>
                  <a:pt x="2843" y="461"/>
                </a:lnTo>
                <a:lnTo>
                  <a:pt x="2845" y="461"/>
                </a:lnTo>
                <a:lnTo>
                  <a:pt x="2845" y="461"/>
                </a:lnTo>
                <a:lnTo>
                  <a:pt x="2843" y="461"/>
                </a:lnTo>
                <a:lnTo>
                  <a:pt x="2843" y="463"/>
                </a:lnTo>
                <a:lnTo>
                  <a:pt x="2843" y="466"/>
                </a:lnTo>
                <a:lnTo>
                  <a:pt x="2843" y="466"/>
                </a:lnTo>
                <a:lnTo>
                  <a:pt x="2841" y="463"/>
                </a:lnTo>
                <a:lnTo>
                  <a:pt x="2841" y="457"/>
                </a:lnTo>
                <a:lnTo>
                  <a:pt x="2839" y="457"/>
                </a:lnTo>
                <a:lnTo>
                  <a:pt x="2839" y="457"/>
                </a:lnTo>
                <a:lnTo>
                  <a:pt x="2837" y="459"/>
                </a:lnTo>
                <a:lnTo>
                  <a:pt x="2835" y="459"/>
                </a:lnTo>
                <a:lnTo>
                  <a:pt x="2833" y="461"/>
                </a:lnTo>
                <a:lnTo>
                  <a:pt x="2829" y="461"/>
                </a:lnTo>
                <a:lnTo>
                  <a:pt x="2829" y="461"/>
                </a:lnTo>
                <a:lnTo>
                  <a:pt x="2831" y="463"/>
                </a:lnTo>
                <a:lnTo>
                  <a:pt x="2833" y="463"/>
                </a:lnTo>
                <a:lnTo>
                  <a:pt x="2835" y="463"/>
                </a:lnTo>
                <a:lnTo>
                  <a:pt x="2833" y="466"/>
                </a:lnTo>
                <a:lnTo>
                  <a:pt x="2831" y="466"/>
                </a:lnTo>
                <a:lnTo>
                  <a:pt x="2829" y="463"/>
                </a:lnTo>
                <a:lnTo>
                  <a:pt x="2827" y="463"/>
                </a:lnTo>
                <a:lnTo>
                  <a:pt x="2827" y="463"/>
                </a:lnTo>
                <a:lnTo>
                  <a:pt x="2822" y="468"/>
                </a:lnTo>
                <a:lnTo>
                  <a:pt x="2822" y="470"/>
                </a:lnTo>
                <a:lnTo>
                  <a:pt x="2822" y="472"/>
                </a:lnTo>
                <a:lnTo>
                  <a:pt x="2822" y="472"/>
                </a:lnTo>
                <a:lnTo>
                  <a:pt x="2827" y="472"/>
                </a:lnTo>
                <a:lnTo>
                  <a:pt x="2829" y="470"/>
                </a:lnTo>
                <a:lnTo>
                  <a:pt x="2831" y="470"/>
                </a:lnTo>
                <a:lnTo>
                  <a:pt x="2829" y="470"/>
                </a:lnTo>
                <a:lnTo>
                  <a:pt x="2829" y="472"/>
                </a:lnTo>
                <a:lnTo>
                  <a:pt x="2829" y="474"/>
                </a:lnTo>
                <a:lnTo>
                  <a:pt x="2831" y="474"/>
                </a:lnTo>
                <a:lnTo>
                  <a:pt x="2833" y="476"/>
                </a:lnTo>
                <a:lnTo>
                  <a:pt x="2835" y="474"/>
                </a:lnTo>
                <a:lnTo>
                  <a:pt x="2835" y="474"/>
                </a:lnTo>
                <a:lnTo>
                  <a:pt x="2833" y="476"/>
                </a:lnTo>
                <a:lnTo>
                  <a:pt x="2833" y="478"/>
                </a:lnTo>
                <a:lnTo>
                  <a:pt x="2833" y="478"/>
                </a:lnTo>
                <a:lnTo>
                  <a:pt x="2831" y="476"/>
                </a:lnTo>
                <a:lnTo>
                  <a:pt x="2831" y="476"/>
                </a:lnTo>
                <a:lnTo>
                  <a:pt x="2829" y="476"/>
                </a:lnTo>
                <a:lnTo>
                  <a:pt x="2827" y="474"/>
                </a:lnTo>
                <a:lnTo>
                  <a:pt x="2824" y="474"/>
                </a:lnTo>
                <a:lnTo>
                  <a:pt x="2822" y="476"/>
                </a:lnTo>
                <a:lnTo>
                  <a:pt x="2818" y="478"/>
                </a:lnTo>
                <a:lnTo>
                  <a:pt x="2818" y="480"/>
                </a:lnTo>
                <a:lnTo>
                  <a:pt x="2816" y="480"/>
                </a:lnTo>
                <a:lnTo>
                  <a:pt x="2816" y="480"/>
                </a:lnTo>
                <a:lnTo>
                  <a:pt x="2818" y="482"/>
                </a:lnTo>
                <a:lnTo>
                  <a:pt x="2818" y="480"/>
                </a:lnTo>
                <a:lnTo>
                  <a:pt x="2822" y="480"/>
                </a:lnTo>
                <a:lnTo>
                  <a:pt x="2829" y="482"/>
                </a:lnTo>
                <a:lnTo>
                  <a:pt x="2831" y="482"/>
                </a:lnTo>
                <a:lnTo>
                  <a:pt x="2831" y="482"/>
                </a:lnTo>
                <a:lnTo>
                  <a:pt x="2822" y="482"/>
                </a:lnTo>
                <a:lnTo>
                  <a:pt x="2818" y="482"/>
                </a:lnTo>
                <a:lnTo>
                  <a:pt x="2818" y="484"/>
                </a:lnTo>
                <a:lnTo>
                  <a:pt x="2816" y="484"/>
                </a:lnTo>
                <a:lnTo>
                  <a:pt x="2814" y="484"/>
                </a:lnTo>
                <a:lnTo>
                  <a:pt x="2812" y="484"/>
                </a:lnTo>
                <a:lnTo>
                  <a:pt x="2810" y="487"/>
                </a:lnTo>
                <a:lnTo>
                  <a:pt x="2810" y="489"/>
                </a:lnTo>
                <a:lnTo>
                  <a:pt x="2808" y="489"/>
                </a:lnTo>
                <a:lnTo>
                  <a:pt x="2806" y="489"/>
                </a:lnTo>
                <a:lnTo>
                  <a:pt x="2806" y="491"/>
                </a:lnTo>
                <a:lnTo>
                  <a:pt x="2806" y="491"/>
                </a:lnTo>
                <a:lnTo>
                  <a:pt x="2810" y="493"/>
                </a:lnTo>
                <a:lnTo>
                  <a:pt x="2810" y="493"/>
                </a:lnTo>
                <a:lnTo>
                  <a:pt x="2808" y="493"/>
                </a:lnTo>
                <a:lnTo>
                  <a:pt x="2806" y="493"/>
                </a:lnTo>
                <a:lnTo>
                  <a:pt x="2804" y="493"/>
                </a:lnTo>
                <a:lnTo>
                  <a:pt x="2804" y="495"/>
                </a:lnTo>
                <a:lnTo>
                  <a:pt x="2801" y="495"/>
                </a:lnTo>
                <a:lnTo>
                  <a:pt x="2799" y="497"/>
                </a:lnTo>
                <a:lnTo>
                  <a:pt x="2799" y="499"/>
                </a:lnTo>
                <a:lnTo>
                  <a:pt x="2797" y="499"/>
                </a:lnTo>
                <a:lnTo>
                  <a:pt x="2797" y="501"/>
                </a:lnTo>
                <a:lnTo>
                  <a:pt x="2797" y="505"/>
                </a:lnTo>
                <a:lnTo>
                  <a:pt x="2801" y="505"/>
                </a:lnTo>
                <a:lnTo>
                  <a:pt x="2801" y="505"/>
                </a:lnTo>
                <a:lnTo>
                  <a:pt x="2804" y="505"/>
                </a:lnTo>
                <a:lnTo>
                  <a:pt x="2806" y="505"/>
                </a:lnTo>
                <a:lnTo>
                  <a:pt x="2810" y="503"/>
                </a:lnTo>
                <a:lnTo>
                  <a:pt x="2812" y="505"/>
                </a:lnTo>
                <a:lnTo>
                  <a:pt x="2810" y="505"/>
                </a:lnTo>
                <a:lnTo>
                  <a:pt x="2808" y="505"/>
                </a:lnTo>
                <a:lnTo>
                  <a:pt x="2806" y="508"/>
                </a:lnTo>
                <a:lnTo>
                  <a:pt x="2801" y="508"/>
                </a:lnTo>
                <a:lnTo>
                  <a:pt x="2793" y="510"/>
                </a:lnTo>
                <a:lnTo>
                  <a:pt x="2793" y="510"/>
                </a:lnTo>
                <a:lnTo>
                  <a:pt x="2795" y="512"/>
                </a:lnTo>
                <a:lnTo>
                  <a:pt x="2797" y="512"/>
                </a:lnTo>
                <a:lnTo>
                  <a:pt x="2795" y="514"/>
                </a:lnTo>
                <a:lnTo>
                  <a:pt x="2793" y="512"/>
                </a:lnTo>
                <a:lnTo>
                  <a:pt x="2791" y="514"/>
                </a:lnTo>
                <a:lnTo>
                  <a:pt x="2791" y="516"/>
                </a:lnTo>
                <a:lnTo>
                  <a:pt x="2787" y="520"/>
                </a:lnTo>
                <a:lnTo>
                  <a:pt x="2785" y="522"/>
                </a:lnTo>
                <a:lnTo>
                  <a:pt x="2785" y="524"/>
                </a:lnTo>
                <a:lnTo>
                  <a:pt x="2783" y="526"/>
                </a:lnTo>
                <a:lnTo>
                  <a:pt x="2783" y="528"/>
                </a:lnTo>
                <a:lnTo>
                  <a:pt x="2785" y="528"/>
                </a:lnTo>
                <a:lnTo>
                  <a:pt x="2785" y="528"/>
                </a:lnTo>
                <a:lnTo>
                  <a:pt x="2787" y="528"/>
                </a:lnTo>
                <a:lnTo>
                  <a:pt x="2787" y="531"/>
                </a:lnTo>
                <a:lnTo>
                  <a:pt x="2787" y="531"/>
                </a:lnTo>
                <a:lnTo>
                  <a:pt x="2789" y="531"/>
                </a:lnTo>
                <a:lnTo>
                  <a:pt x="2791" y="528"/>
                </a:lnTo>
                <a:lnTo>
                  <a:pt x="2793" y="528"/>
                </a:lnTo>
                <a:lnTo>
                  <a:pt x="2795" y="526"/>
                </a:lnTo>
                <a:lnTo>
                  <a:pt x="2793" y="531"/>
                </a:lnTo>
                <a:lnTo>
                  <a:pt x="2789" y="533"/>
                </a:lnTo>
                <a:lnTo>
                  <a:pt x="2787" y="533"/>
                </a:lnTo>
                <a:lnTo>
                  <a:pt x="2785" y="533"/>
                </a:lnTo>
                <a:lnTo>
                  <a:pt x="2785" y="531"/>
                </a:lnTo>
                <a:lnTo>
                  <a:pt x="2774" y="535"/>
                </a:lnTo>
                <a:lnTo>
                  <a:pt x="2772" y="537"/>
                </a:lnTo>
                <a:lnTo>
                  <a:pt x="2772" y="539"/>
                </a:lnTo>
                <a:lnTo>
                  <a:pt x="2772" y="541"/>
                </a:lnTo>
                <a:lnTo>
                  <a:pt x="2772" y="541"/>
                </a:lnTo>
                <a:lnTo>
                  <a:pt x="2774" y="539"/>
                </a:lnTo>
                <a:lnTo>
                  <a:pt x="2776" y="539"/>
                </a:lnTo>
                <a:lnTo>
                  <a:pt x="2774" y="541"/>
                </a:lnTo>
                <a:lnTo>
                  <a:pt x="2772" y="543"/>
                </a:lnTo>
                <a:lnTo>
                  <a:pt x="2770" y="543"/>
                </a:lnTo>
                <a:lnTo>
                  <a:pt x="2768" y="543"/>
                </a:lnTo>
                <a:lnTo>
                  <a:pt x="2766" y="545"/>
                </a:lnTo>
                <a:lnTo>
                  <a:pt x="2764" y="547"/>
                </a:lnTo>
                <a:lnTo>
                  <a:pt x="2762" y="549"/>
                </a:lnTo>
                <a:lnTo>
                  <a:pt x="2755" y="554"/>
                </a:lnTo>
                <a:lnTo>
                  <a:pt x="2753" y="556"/>
                </a:lnTo>
                <a:lnTo>
                  <a:pt x="2751" y="558"/>
                </a:lnTo>
                <a:lnTo>
                  <a:pt x="2751" y="560"/>
                </a:lnTo>
                <a:lnTo>
                  <a:pt x="2749" y="562"/>
                </a:lnTo>
                <a:lnTo>
                  <a:pt x="2747" y="562"/>
                </a:lnTo>
                <a:lnTo>
                  <a:pt x="2747" y="564"/>
                </a:lnTo>
                <a:lnTo>
                  <a:pt x="2747" y="566"/>
                </a:lnTo>
                <a:lnTo>
                  <a:pt x="2747" y="564"/>
                </a:lnTo>
                <a:lnTo>
                  <a:pt x="2749" y="564"/>
                </a:lnTo>
                <a:lnTo>
                  <a:pt x="2751" y="566"/>
                </a:lnTo>
                <a:lnTo>
                  <a:pt x="2751" y="568"/>
                </a:lnTo>
                <a:lnTo>
                  <a:pt x="2751" y="568"/>
                </a:lnTo>
                <a:lnTo>
                  <a:pt x="2753" y="568"/>
                </a:lnTo>
                <a:lnTo>
                  <a:pt x="2757" y="568"/>
                </a:lnTo>
                <a:lnTo>
                  <a:pt x="2766" y="564"/>
                </a:lnTo>
                <a:lnTo>
                  <a:pt x="2768" y="562"/>
                </a:lnTo>
                <a:lnTo>
                  <a:pt x="2766" y="560"/>
                </a:lnTo>
                <a:lnTo>
                  <a:pt x="2766" y="560"/>
                </a:lnTo>
                <a:lnTo>
                  <a:pt x="2768" y="558"/>
                </a:lnTo>
                <a:lnTo>
                  <a:pt x="2770" y="558"/>
                </a:lnTo>
                <a:lnTo>
                  <a:pt x="2772" y="558"/>
                </a:lnTo>
                <a:lnTo>
                  <a:pt x="2774" y="558"/>
                </a:lnTo>
                <a:lnTo>
                  <a:pt x="2774" y="558"/>
                </a:lnTo>
                <a:lnTo>
                  <a:pt x="2772" y="560"/>
                </a:lnTo>
                <a:lnTo>
                  <a:pt x="2770" y="560"/>
                </a:lnTo>
                <a:lnTo>
                  <a:pt x="2770" y="562"/>
                </a:lnTo>
                <a:lnTo>
                  <a:pt x="2772" y="562"/>
                </a:lnTo>
                <a:lnTo>
                  <a:pt x="2772" y="562"/>
                </a:lnTo>
                <a:lnTo>
                  <a:pt x="2772" y="562"/>
                </a:lnTo>
                <a:lnTo>
                  <a:pt x="2770" y="564"/>
                </a:lnTo>
                <a:lnTo>
                  <a:pt x="2768" y="564"/>
                </a:lnTo>
                <a:lnTo>
                  <a:pt x="2766" y="564"/>
                </a:lnTo>
                <a:lnTo>
                  <a:pt x="2764" y="566"/>
                </a:lnTo>
                <a:lnTo>
                  <a:pt x="2764" y="566"/>
                </a:lnTo>
                <a:lnTo>
                  <a:pt x="2762" y="568"/>
                </a:lnTo>
                <a:lnTo>
                  <a:pt x="2764" y="568"/>
                </a:lnTo>
                <a:lnTo>
                  <a:pt x="2764" y="570"/>
                </a:lnTo>
                <a:lnTo>
                  <a:pt x="2764" y="570"/>
                </a:lnTo>
                <a:lnTo>
                  <a:pt x="2762" y="570"/>
                </a:lnTo>
                <a:lnTo>
                  <a:pt x="2757" y="570"/>
                </a:lnTo>
                <a:lnTo>
                  <a:pt x="2755" y="570"/>
                </a:lnTo>
                <a:lnTo>
                  <a:pt x="2753" y="570"/>
                </a:lnTo>
                <a:lnTo>
                  <a:pt x="2753" y="572"/>
                </a:lnTo>
                <a:lnTo>
                  <a:pt x="2753" y="572"/>
                </a:lnTo>
                <a:lnTo>
                  <a:pt x="2751" y="570"/>
                </a:lnTo>
                <a:lnTo>
                  <a:pt x="2751" y="570"/>
                </a:lnTo>
                <a:lnTo>
                  <a:pt x="2751" y="568"/>
                </a:lnTo>
                <a:lnTo>
                  <a:pt x="2749" y="566"/>
                </a:lnTo>
                <a:lnTo>
                  <a:pt x="2747" y="566"/>
                </a:lnTo>
                <a:lnTo>
                  <a:pt x="2745" y="568"/>
                </a:lnTo>
                <a:lnTo>
                  <a:pt x="2743" y="568"/>
                </a:lnTo>
                <a:lnTo>
                  <a:pt x="2741" y="570"/>
                </a:lnTo>
                <a:lnTo>
                  <a:pt x="2739" y="570"/>
                </a:lnTo>
                <a:lnTo>
                  <a:pt x="2739" y="570"/>
                </a:lnTo>
                <a:lnTo>
                  <a:pt x="2741" y="568"/>
                </a:lnTo>
                <a:lnTo>
                  <a:pt x="2741" y="568"/>
                </a:lnTo>
                <a:lnTo>
                  <a:pt x="2736" y="566"/>
                </a:lnTo>
                <a:lnTo>
                  <a:pt x="2734" y="566"/>
                </a:lnTo>
                <a:lnTo>
                  <a:pt x="2732" y="568"/>
                </a:lnTo>
                <a:lnTo>
                  <a:pt x="2730" y="568"/>
                </a:lnTo>
                <a:lnTo>
                  <a:pt x="2728" y="570"/>
                </a:lnTo>
                <a:lnTo>
                  <a:pt x="2730" y="570"/>
                </a:lnTo>
                <a:lnTo>
                  <a:pt x="2730" y="570"/>
                </a:lnTo>
                <a:lnTo>
                  <a:pt x="2732" y="570"/>
                </a:lnTo>
                <a:lnTo>
                  <a:pt x="2732" y="572"/>
                </a:lnTo>
                <a:lnTo>
                  <a:pt x="2732" y="572"/>
                </a:lnTo>
                <a:lnTo>
                  <a:pt x="2732" y="575"/>
                </a:lnTo>
                <a:lnTo>
                  <a:pt x="2728" y="575"/>
                </a:lnTo>
                <a:lnTo>
                  <a:pt x="2726" y="575"/>
                </a:lnTo>
                <a:lnTo>
                  <a:pt x="2726" y="577"/>
                </a:lnTo>
                <a:lnTo>
                  <a:pt x="2726" y="579"/>
                </a:lnTo>
                <a:lnTo>
                  <a:pt x="2728" y="581"/>
                </a:lnTo>
                <a:lnTo>
                  <a:pt x="2732" y="583"/>
                </a:lnTo>
                <a:lnTo>
                  <a:pt x="2732" y="585"/>
                </a:lnTo>
                <a:lnTo>
                  <a:pt x="2728" y="581"/>
                </a:lnTo>
                <a:lnTo>
                  <a:pt x="2726" y="581"/>
                </a:lnTo>
                <a:lnTo>
                  <a:pt x="2726" y="579"/>
                </a:lnTo>
                <a:lnTo>
                  <a:pt x="2722" y="579"/>
                </a:lnTo>
                <a:lnTo>
                  <a:pt x="2720" y="579"/>
                </a:lnTo>
                <a:lnTo>
                  <a:pt x="2718" y="579"/>
                </a:lnTo>
                <a:lnTo>
                  <a:pt x="2718" y="579"/>
                </a:lnTo>
                <a:lnTo>
                  <a:pt x="2716" y="581"/>
                </a:lnTo>
                <a:lnTo>
                  <a:pt x="2709" y="581"/>
                </a:lnTo>
                <a:lnTo>
                  <a:pt x="2709" y="583"/>
                </a:lnTo>
                <a:lnTo>
                  <a:pt x="2707" y="583"/>
                </a:lnTo>
                <a:lnTo>
                  <a:pt x="2705" y="585"/>
                </a:lnTo>
                <a:lnTo>
                  <a:pt x="2705" y="587"/>
                </a:lnTo>
                <a:lnTo>
                  <a:pt x="2705" y="587"/>
                </a:lnTo>
                <a:lnTo>
                  <a:pt x="2709" y="587"/>
                </a:lnTo>
                <a:lnTo>
                  <a:pt x="2711" y="587"/>
                </a:lnTo>
                <a:lnTo>
                  <a:pt x="2713" y="587"/>
                </a:lnTo>
                <a:lnTo>
                  <a:pt x="2716" y="587"/>
                </a:lnTo>
                <a:lnTo>
                  <a:pt x="2724" y="585"/>
                </a:lnTo>
                <a:lnTo>
                  <a:pt x="2726" y="587"/>
                </a:lnTo>
                <a:lnTo>
                  <a:pt x="2722" y="587"/>
                </a:lnTo>
                <a:lnTo>
                  <a:pt x="2718" y="589"/>
                </a:lnTo>
                <a:lnTo>
                  <a:pt x="2718" y="589"/>
                </a:lnTo>
                <a:lnTo>
                  <a:pt x="2718" y="589"/>
                </a:lnTo>
                <a:lnTo>
                  <a:pt x="2720" y="589"/>
                </a:lnTo>
                <a:lnTo>
                  <a:pt x="2718" y="591"/>
                </a:lnTo>
                <a:lnTo>
                  <a:pt x="2718" y="591"/>
                </a:lnTo>
                <a:lnTo>
                  <a:pt x="2716" y="591"/>
                </a:lnTo>
                <a:lnTo>
                  <a:pt x="2713" y="589"/>
                </a:lnTo>
                <a:lnTo>
                  <a:pt x="2709" y="589"/>
                </a:lnTo>
                <a:lnTo>
                  <a:pt x="2705" y="589"/>
                </a:lnTo>
                <a:lnTo>
                  <a:pt x="2703" y="589"/>
                </a:lnTo>
                <a:lnTo>
                  <a:pt x="2701" y="589"/>
                </a:lnTo>
                <a:lnTo>
                  <a:pt x="2699" y="589"/>
                </a:lnTo>
                <a:lnTo>
                  <a:pt x="2699" y="589"/>
                </a:lnTo>
                <a:lnTo>
                  <a:pt x="2699" y="591"/>
                </a:lnTo>
                <a:lnTo>
                  <a:pt x="2697" y="593"/>
                </a:lnTo>
                <a:lnTo>
                  <a:pt x="2697" y="593"/>
                </a:lnTo>
                <a:lnTo>
                  <a:pt x="2697" y="593"/>
                </a:lnTo>
                <a:lnTo>
                  <a:pt x="2699" y="593"/>
                </a:lnTo>
                <a:lnTo>
                  <a:pt x="2701" y="593"/>
                </a:lnTo>
                <a:lnTo>
                  <a:pt x="2705" y="593"/>
                </a:lnTo>
                <a:lnTo>
                  <a:pt x="2703" y="593"/>
                </a:lnTo>
                <a:lnTo>
                  <a:pt x="2703" y="593"/>
                </a:lnTo>
                <a:lnTo>
                  <a:pt x="2697" y="596"/>
                </a:lnTo>
                <a:lnTo>
                  <a:pt x="2697" y="596"/>
                </a:lnTo>
                <a:lnTo>
                  <a:pt x="2695" y="596"/>
                </a:lnTo>
                <a:lnTo>
                  <a:pt x="2695" y="593"/>
                </a:lnTo>
                <a:lnTo>
                  <a:pt x="2692" y="593"/>
                </a:lnTo>
                <a:lnTo>
                  <a:pt x="2692" y="596"/>
                </a:lnTo>
                <a:lnTo>
                  <a:pt x="2690" y="596"/>
                </a:lnTo>
                <a:lnTo>
                  <a:pt x="2688" y="596"/>
                </a:lnTo>
                <a:lnTo>
                  <a:pt x="2686" y="598"/>
                </a:lnTo>
                <a:lnTo>
                  <a:pt x="2686" y="598"/>
                </a:lnTo>
                <a:lnTo>
                  <a:pt x="2686" y="600"/>
                </a:lnTo>
                <a:lnTo>
                  <a:pt x="2684" y="600"/>
                </a:lnTo>
                <a:lnTo>
                  <a:pt x="2684" y="600"/>
                </a:lnTo>
                <a:lnTo>
                  <a:pt x="2682" y="600"/>
                </a:lnTo>
                <a:lnTo>
                  <a:pt x="2682" y="602"/>
                </a:lnTo>
                <a:lnTo>
                  <a:pt x="2682" y="604"/>
                </a:lnTo>
                <a:lnTo>
                  <a:pt x="2684" y="604"/>
                </a:lnTo>
                <a:lnTo>
                  <a:pt x="2686" y="604"/>
                </a:lnTo>
                <a:lnTo>
                  <a:pt x="2690" y="604"/>
                </a:lnTo>
                <a:lnTo>
                  <a:pt x="2697" y="606"/>
                </a:lnTo>
                <a:lnTo>
                  <a:pt x="2701" y="606"/>
                </a:lnTo>
                <a:lnTo>
                  <a:pt x="2705" y="606"/>
                </a:lnTo>
                <a:lnTo>
                  <a:pt x="2705" y="606"/>
                </a:lnTo>
                <a:lnTo>
                  <a:pt x="2701" y="608"/>
                </a:lnTo>
                <a:lnTo>
                  <a:pt x="2695" y="608"/>
                </a:lnTo>
                <a:lnTo>
                  <a:pt x="2692" y="606"/>
                </a:lnTo>
                <a:lnTo>
                  <a:pt x="2686" y="606"/>
                </a:lnTo>
                <a:lnTo>
                  <a:pt x="2682" y="606"/>
                </a:lnTo>
                <a:lnTo>
                  <a:pt x="2680" y="606"/>
                </a:lnTo>
                <a:lnTo>
                  <a:pt x="2680" y="606"/>
                </a:lnTo>
                <a:lnTo>
                  <a:pt x="2678" y="608"/>
                </a:lnTo>
                <a:lnTo>
                  <a:pt x="2680" y="610"/>
                </a:lnTo>
                <a:lnTo>
                  <a:pt x="2680" y="610"/>
                </a:lnTo>
                <a:lnTo>
                  <a:pt x="2682" y="612"/>
                </a:lnTo>
                <a:lnTo>
                  <a:pt x="2682" y="612"/>
                </a:lnTo>
                <a:lnTo>
                  <a:pt x="2684" y="614"/>
                </a:lnTo>
                <a:lnTo>
                  <a:pt x="2684" y="614"/>
                </a:lnTo>
                <a:lnTo>
                  <a:pt x="2684" y="614"/>
                </a:lnTo>
                <a:lnTo>
                  <a:pt x="2682" y="614"/>
                </a:lnTo>
                <a:lnTo>
                  <a:pt x="2680" y="617"/>
                </a:lnTo>
                <a:lnTo>
                  <a:pt x="2680" y="617"/>
                </a:lnTo>
                <a:lnTo>
                  <a:pt x="2680" y="621"/>
                </a:lnTo>
                <a:lnTo>
                  <a:pt x="2682" y="621"/>
                </a:lnTo>
                <a:lnTo>
                  <a:pt x="2684" y="623"/>
                </a:lnTo>
                <a:lnTo>
                  <a:pt x="2686" y="623"/>
                </a:lnTo>
                <a:lnTo>
                  <a:pt x="2690" y="623"/>
                </a:lnTo>
                <a:lnTo>
                  <a:pt x="2697" y="621"/>
                </a:lnTo>
                <a:lnTo>
                  <a:pt x="2701" y="623"/>
                </a:lnTo>
                <a:lnTo>
                  <a:pt x="2701" y="623"/>
                </a:lnTo>
                <a:lnTo>
                  <a:pt x="2703" y="621"/>
                </a:lnTo>
                <a:lnTo>
                  <a:pt x="2703" y="619"/>
                </a:lnTo>
                <a:lnTo>
                  <a:pt x="2703" y="619"/>
                </a:lnTo>
                <a:lnTo>
                  <a:pt x="2703" y="621"/>
                </a:lnTo>
                <a:lnTo>
                  <a:pt x="2705" y="621"/>
                </a:lnTo>
                <a:lnTo>
                  <a:pt x="2707" y="621"/>
                </a:lnTo>
                <a:lnTo>
                  <a:pt x="2709" y="621"/>
                </a:lnTo>
                <a:lnTo>
                  <a:pt x="2711" y="621"/>
                </a:lnTo>
                <a:lnTo>
                  <a:pt x="2713" y="621"/>
                </a:lnTo>
                <a:lnTo>
                  <a:pt x="2713" y="621"/>
                </a:lnTo>
                <a:lnTo>
                  <a:pt x="2713" y="619"/>
                </a:lnTo>
                <a:lnTo>
                  <a:pt x="2713" y="617"/>
                </a:lnTo>
                <a:lnTo>
                  <a:pt x="2716" y="617"/>
                </a:lnTo>
                <a:lnTo>
                  <a:pt x="2716" y="617"/>
                </a:lnTo>
                <a:lnTo>
                  <a:pt x="2713" y="619"/>
                </a:lnTo>
                <a:lnTo>
                  <a:pt x="2716" y="621"/>
                </a:lnTo>
                <a:lnTo>
                  <a:pt x="2718" y="621"/>
                </a:lnTo>
                <a:lnTo>
                  <a:pt x="2718" y="621"/>
                </a:lnTo>
                <a:lnTo>
                  <a:pt x="2709" y="623"/>
                </a:lnTo>
                <a:lnTo>
                  <a:pt x="2709" y="625"/>
                </a:lnTo>
                <a:lnTo>
                  <a:pt x="2709" y="625"/>
                </a:lnTo>
                <a:lnTo>
                  <a:pt x="2709" y="627"/>
                </a:lnTo>
                <a:lnTo>
                  <a:pt x="2709" y="625"/>
                </a:lnTo>
                <a:lnTo>
                  <a:pt x="2709" y="625"/>
                </a:lnTo>
                <a:lnTo>
                  <a:pt x="2707" y="623"/>
                </a:lnTo>
                <a:lnTo>
                  <a:pt x="2705" y="623"/>
                </a:lnTo>
                <a:lnTo>
                  <a:pt x="2703" y="623"/>
                </a:lnTo>
                <a:lnTo>
                  <a:pt x="2701" y="623"/>
                </a:lnTo>
                <a:lnTo>
                  <a:pt x="2699" y="623"/>
                </a:lnTo>
                <a:lnTo>
                  <a:pt x="2695" y="623"/>
                </a:lnTo>
                <a:lnTo>
                  <a:pt x="2688" y="625"/>
                </a:lnTo>
                <a:lnTo>
                  <a:pt x="2684" y="625"/>
                </a:lnTo>
                <a:lnTo>
                  <a:pt x="2682" y="625"/>
                </a:lnTo>
                <a:lnTo>
                  <a:pt x="2682" y="623"/>
                </a:lnTo>
                <a:lnTo>
                  <a:pt x="2680" y="625"/>
                </a:lnTo>
                <a:lnTo>
                  <a:pt x="2680" y="627"/>
                </a:lnTo>
                <a:lnTo>
                  <a:pt x="2680" y="629"/>
                </a:lnTo>
                <a:lnTo>
                  <a:pt x="2680" y="631"/>
                </a:lnTo>
                <a:lnTo>
                  <a:pt x="2682" y="633"/>
                </a:lnTo>
                <a:lnTo>
                  <a:pt x="2684" y="635"/>
                </a:lnTo>
                <a:lnTo>
                  <a:pt x="2686" y="633"/>
                </a:lnTo>
                <a:lnTo>
                  <a:pt x="2688" y="631"/>
                </a:lnTo>
                <a:lnTo>
                  <a:pt x="2690" y="631"/>
                </a:lnTo>
                <a:lnTo>
                  <a:pt x="2688" y="633"/>
                </a:lnTo>
                <a:lnTo>
                  <a:pt x="2682" y="635"/>
                </a:lnTo>
                <a:lnTo>
                  <a:pt x="2682" y="637"/>
                </a:lnTo>
                <a:lnTo>
                  <a:pt x="2682" y="640"/>
                </a:lnTo>
                <a:lnTo>
                  <a:pt x="2684" y="642"/>
                </a:lnTo>
                <a:lnTo>
                  <a:pt x="2686" y="644"/>
                </a:lnTo>
                <a:lnTo>
                  <a:pt x="2688" y="644"/>
                </a:lnTo>
                <a:lnTo>
                  <a:pt x="2690" y="644"/>
                </a:lnTo>
                <a:lnTo>
                  <a:pt x="2690" y="644"/>
                </a:lnTo>
                <a:lnTo>
                  <a:pt x="2688" y="646"/>
                </a:lnTo>
                <a:lnTo>
                  <a:pt x="2686" y="646"/>
                </a:lnTo>
                <a:lnTo>
                  <a:pt x="2684" y="646"/>
                </a:lnTo>
                <a:lnTo>
                  <a:pt x="2684" y="646"/>
                </a:lnTo>
                <a:lnTo>
                  <a:pt x="2682" y="646"/>
                </a:lnTo>
                <a:lnTo>
                  <a:pt x="2684" y="648"/>
                </a:lnTo>
                <a:lnTo>
                  <a:pt x="2682" y="648"/>
                </a:lnTo>
                <a:lnTo>
                  <a:pt x="2682" y="650"/>
                </a:lnTo>
                <a:lnTo>
                  <a:pt x="2682" y="652"/>
                </a:lnTo>
                <a:lnTo>
                  <a:pt x="2682" y="654"/>
                </a:lnTo>
                <a:lnTo>
                  <a:pt x="2682" y="654"/>
                </a:lnTo>
                <a:lnTo>
                  <a:pt x="2682" y="654"/>
                </a:lnTo>
                <a:lnTo>
                  <a:pt x="2684" y="654"/>
                </a:lnTo>
                <a:lnTo>
                  <a:pt x="2684" y="652"/>
                </a:lnTo>
                <a:lnTo>
                  <a:pt x="2686" y="652"/>
                </a:lnTo>
                <a:lnTo>
                  <a:pt x="2688" y="650"/>
                </a:lnTo>
                <a:lnTo>
                  <a:pt x="2688" y="648"/>
                </a:lnTo>
                <a:lnTo>
                  <a:pt x="2690" y="646"/>
                </a:lnTo>
                <a:lnTo>
                  <a:pt x="2692" y="646"/>
                </a:lnTo>
                <a:lnTo>
                  <a:pt x="2692" y="646"/>
                </a:lnTo>
                <a:lnTo>
                  <a:pt x="2692" y="644"/>
                </a:lnTo>
                <a:lnTo>
                  <a:pt x="2695" y="642"/>
                </a:lnTo>
                <a:lnTo>
                  <a:pt x="2697" y="640"/>
                </a:lnTo>
                <a:lnTo>
                  <a:pt x="2697" y="640"/>
                </a:lnTo>
                <a:lnTo>
                  <a:pt x="2699" y="637"/>
                </a:lnTo>
                <a:lnTo>
                  <a:pt x="2707" y="635"/>
                </a:lnTo>
                <a:lnTo>
                  <a:pt x="2709" y="635"/>
                </a:lnTo>
                <a:lnTo>
                  <a:pt x="2709" y="637"/>
                </a:lnTo>
                <a:lnTo>
                  <a:pt x="2705" y="637"/>
                </a:lnTo>
                <a:lnTo>
                  <a:pt x="2705" y="637"/>
                </a:lnTo>
                <a:lnTo>
                  <a:pt x="2705" y="640"/>
                </a:lnTo>
                <a:lnTo>
                  <a:pt x="2703" y="644"/>
                </a:lnTo>
                <a:lnTo>
                  <a:pt x="2703" y="642"/>
                </a:lnTo>
                <a:lnTo>
                  <a:pt x="2703" y="640"/>
                </a:lnTo>
                <a:lnTo>
                  <a:pt x="2703" y="637"/>
                </a:lnTo>
                <a:lnTo>
                  <a:pt x="2699" y="640"/>
                </a:lnTo>
                <a:lnTo>
                  <a:pt x="2697" y="642"/>
                </a:lnTo>
                <a:lnTo>
                  <a:pt x="2697" y="644"/>
                </a:lnTo>
                <a:lnTo>
                  <a:pt x="2697" y="644"/>
                </a:lnTo>
                <a:lnTo>
                  <a:pt x="2697" y="646"/>
                </a:lnTo>
                <a:lnTo>
                  <a:pt x="2695" y="646"/>
                </a:lnTo>
                <a:lnTo>
                  <a:pt x="2692" y="648"/>
                </a:lnTo>
                <a:lnTo>
                  <a:pt x="2690" y="650"/>
                </a:lnTo>
                <a:lnTo>
                  <a:pt x="2690" y="650"/>
                </a:lnTo>
                <a:lnTo>
                  <a:pt x="2692" y="652"/>
                </a:lnTo>
                <a:lnTo>
                  <a:pt x="2695" y="650"/>
                </a:lnTo>
                <a:lnTo>
                  <a:pt x="2695" y="650"/>
                </a:lnTo>
                <a:lnTo>
                  <a:pt x="2697" y="650"/>
                </a:lnTo>
                <a:lnTo>
                  <a:pt x="2699" y="650"/>
                </a:lnTo>
                <a:lnTo>
                  <a:pt x="2695" y="652"/>
                </a:lnTo>
                <a:lnTo>
                  <a:pt x="2692" y="652"/>
                </a:lnTo>
                <a:lnTo>
                  <a:pt x="2690" y="654"/>
                </a:lnTo>
                <a:lnTo>
                  <a:pt x="2688" y="654"/>
                </a:lnTo>
                <a:lnTo>
                  <a:pt x="2688" y="652"/>
                </a:lnTo>
                <a:lnTo>
                  <a:pt x="2686" y="652"/>
                </a:lnTo>
                <a:lnTo>
                  <a:pt x="2686" y="654"/>
                </a:lnTo>
                <a:lnTo>
                  <a:pt x="2684" y="654"/>
                </a:lnTo>
                <a:lnTo>
                  <a:pt x="2684" y="656"/>
                </a:lnTo>
                <a:lnTo>
                  <a:pt x="2682" y="658"/>
                </a:lnTo>
                <a:lnTo>
                  <a:pt x="2682" y="663"/>
                </a:lnTo>
                <a:lnTo>
                  <a:pt x="2682" y="665"/>
                </a:lnTo>
                <a:lnTo>
                  <a:pt x="2686" y="665"/>
                </a:lnTo>
                <a:lnTo>
                  <a:pt x="2686" y="665"/>
                </a:lnTo>
                <a:lnTo>
                  <a:pt x="2688" y="663"/>
                </a:lnTo>
                <a:lnTo>
                  <a:pt x="2690" y="661"/>
                </a:lnTo>
                <a:lnTo>
                  <a:pt x="2690" y="661"/>
                </a:lnTo>
                <a:lnTo>
                  <a:pt x="2692" y="661"/>
                </a:lnTo>
                <a:lnTo>
                  <a:pt x="2695" y="658"/>
                </a:lnTo>
                <a:lnTo>
                  <a:pt x="2697" y="658"/>
                </a:lnTo>
                <a:lnTo>
                  <a:pt x="2699" y="656"/>
                </a:lnTo>
                <a:lnTo>
                  <a:pt x="2701" y="656"/>
                </a:lnTo>
                <a:lnTo>
                  <a:pt x="2701" y="656"/>
                </a:lnTo>
                <a:lnTo>
                  <a:pt x="2699" y="656"/>
                </a:lnTo>
                <a:lnTo>
                  <a:pt x="2697" y="658"/>
                </a:lnTo>
                <a:lnTo>
                  <a:pt x="2695" y="661"/>
                </a:lnTo>
                <a:lnTo>
                  <a:pt x="2695" y="663"/>
                </a:lnTo>
                <a:lnTo>
                  <a:pt x="2695" y="663"/>
                </a:lnTo>
                <a:lnTo>
                  <a:pt x="2695" y="665"/>
                </a:lnTo>
                <a:lnTo>
                  <a:pt x="2695" y="665"/>
                </a:lnTo>
                <a:lnTo>
                  <a:pt x="2692" y="667"/>
                </a:lnTo>
                <a:lnTo>
                  <a:pt x="2692" y="667"/>
                </a:lnTo>
                <a:lnTo>
                  <a:pt x="2695" y="669"/>
                </a:lnTo>
                <a:lnTo>
                  <a:pt x="2697" y="669"/>
                </a:lnTo>
                <a:lnTo>
                  <a:pt x="2699" y="667"/>
                </a:lnTo>
                <a:lnTo>
                  <a:pt x="2701" y="669"/>
                </a:lnTo>
                <a:lnTo>
                  <a:pt x="2699" y="669"/>
                </a:lnTo>
                <a:lnTo>
                  <a:pt x="2697" y="671"/>
                </a:lnTo>
                <a:lnTo>
                  <a:pt x="2697" y="671"/>
                </a:lnTo>
                <a:lnTo>
                  <a:pt x="2692" y="669"/>
                </a:lnTo>
                <a:lnTo>
                  <a:pt x="2688" y="667"/>
                </a:lnTo>
                <a:lnTo>
                  <a:pt x="2688" y="669"/>
                </a:lnTo>
                <a:lnTo>
                  <a:pt x="2688" y="671"/>
                </a:lnTo>
                <a:lnTo>
                  <a:pt x="2688" y="673"/>
                </a:lnTo>
                <a:lnTo>
                  <a:pt x="2688" y="675"/>
                </a:lnTo>
                <a:lnTo>
                  <a:pt x="2690" y="677"/>
                </a:lnTo>
                <a:lnTo>
                  <a:pt x="2695" y="679"/>
                </a:lnTo>
                <a:lnTo>
                  <a:pt x="2695" y="682"/>
                </a:lnTo>
                <a:lnTo>
                  <a:pt x="2701" y="684"/>
                </a:lnTo>
                <a:lnTo>
                  <a:pt x="2701" y="684"/>
                </a:lnTo>
                <a:lnTo>
                  <a:pt x="2703" y="684"/>
                </a:lnTo>
                <a:lnTo>
                  <a:pt x="2705" y="684"/>
                </a:lnTo>
                <a:lnTo>
                  <a:pt x="2705" y="684"/>
                </a:lnTo>
                <a:lnTo>
                  <a:pt x="2705" y="684"/>
                </a:lnTo>
                <a:lnTo>
                  <a:pt x="2703" y="686"/>
                </a:lnTo>
                <a:lnTo>
                  <a:pt x="2703" y="686"/>
                </a:lnTo>
                <a:lnTo>
                  <a:pt x="2703" y="688"/>
                </a:lnTo>
                <a:lnTo>
                  <a:pt x="2705" y="688"/>
                </a:lnTo>
                <a:lnTo>
                  <a:pt x="2705" y="688"/>
                </a:lnTo>
                <a:lnTo>
                  <a:pt x="2705" y="686"/>
                </a:lnTo>
                <a:lnTo>
                  <a:pt x="2707" y="686"/>
                </a:lnTo>
                <a:lnTo>
                  <a:pt x="2707" y="686"/>
                </a:lnTo>
                <a:lnTo>
                  <a:pt x="2707" y="686"/>
                </a:lnTo>
                <a:lnTo>
                  <a:pt x="2707" y="686"/>
                </a:lnTo>
                <a:lnTo>
                  <a:pt x="2707" y="688"/>
                </a:lnTo>
                <a:lnTo>
                  <a:pt x="2707" y="688"/>
                </a:lnTo>
                <a:lnTo>
                  <a:pt x="2709" y="688"/>
                </a:lnTo>
                <a:lnTo>
                  <a:pt x="2711" y="688"/>
                </a:lnTo>
                <a:lnTo>
                  <a:pt x="2716" y="688"/>
                </a:lnTo>
                <a:lnTo>
                  <a:pt x="2722" y="688"/>
                </a:lnTo>
                <a:lnTo>
                  <a:pt x="2724" y="686"/>
                </a:lnTo>
                <a:lnTo>
                  <a:pt x="2726" y="686"/>
                </a:lnTo>
                <a:lnTo>
                  <a:pt x="2728" y="684"/>
                </a:lnTo>
                <a:lnTo>
                  <a:pt x="2730" y="684"/>
                </a:lnTo>
                <a:lnTo>
                  <a:pt x="2736" y="677"/>
                </a:lnTo>
                <a:lnTo>
                  <a:pt x="2741" y="675"/>
                </a:lnTo>
                <a:lnTo>
                  <a:pt x="2741" y="675"/>
                </a:lnTo>
                <a:lnTo>
                  <a:pt x="2741" y="673"/>
                </a:lnTo>
                <a:lnTo>
                  <a:pt x="2743" y="673"/>
                </a:lnTo>
                <a:lnTo>
                  <a:pt x="2745" y="673"/>
                </a:lnTo>
                <a:lnTo>
                  <a:pt x="2743" y="671"/>
                </a:lnTo>
                <a:lnTo>
                  <a:pt x="2747" y="669"/>
                </a:lnTo>
                <a:lnTo>
                  <a:pt x="2747" y="669"/>
                </a:lnTo>
                <a:lnTo>
                  <a:pt x="2747" y="669"/>
                </a:lnTo>
                <a:lnTo>
                  <a:pt x="2749" y="669"/>
                </a:lnTo>
                <a:lnTo>
                  <a:pt x="2747" y="667"/>
                </a:lnTo>
                <a:lnTo>
                  <a:pt x="2747" y="665"/>
                </a:lnTo>
                <a:lnTo>
                  <a:pt x="2747" y="665"/>
                </a:lnTo>
                <a:lnTo>
                  <a:pt x="2749" y="667"/>
                </a:lnTo>
                <a:lnTo>
                  <a:pt x="2751" y="669"/>
                </a:lnTo>
                <a:lnTo>
                  <a:pt x="2751" y="669"/>
                </a:lnTo>
                <a:lnTo>
                  <a:pt x="2753" y="667"/>
                </a:lnTo>
                <a:lnTo>
                  <a:pt x="2755" y="669"/>
                </a:lnTo>
                <a:lnTo>
                  <a:pt x="2755" y="667"/>
                </a:lnTo>
                <a:lnTo>
                  <a:pt x="2755" y="667"/>
                </a:lnTo>
                <a:lnTo>
                  <a:pt x="2760" y="663"/>
                </a:lnTo>
                <a:lnTo>
                  <a:pt x="2760" y="661"/>
                </a:lnTo>
                <a:lnTo>
                  <a:pt x="2760" y="658"/>
                </a:lnTo>
                <a:lnTo>
                  <a:pt x="2760" y="658"/>
                </a:lnTo>
                <a:lnTo>
                  <a:pt x="2757" y="656"/>
                </a:lnTo>
                <a:lnTo>
                  <a:pt x="2760" y="656"/>
                </a:lnTo>
                <a:lnTo>
                  <a:pt x="2762" y="656"/>
                </a:lnTo>
                <a:lnTo>
                  <a:pt x="2760" y="654"/>
                </a:lnTo>
                <a:lnTo>
                  <a:pt x="2762" y="652"/>
                </a:lnTo>
                <a:lnTo>
                  <a:pt x="2762" y="654"/>
                </a:lnTo>
                <a:lnTo>
                  <a:pt x="2762" y="656"/>
                </a:lnTo>
                <a:lnTo>
                  <a:pt x="2762" y="658"/>
                </a:lnTo>
                <a:lnTo>
                  <a:pt x="2762" y="661"/>
                </a:lnTo>
                <a:lnTo>
                  <a:pt x="2764" y="663"/>
                </a:lnTo>
                <a:lnTo>
                  <a:pt x="2764" y="665"/>
                </a:lnTo>
                <a:lnTo>
                  <a:pt x="2766" y="665"/>
                </a:lnTo>
                <a:lnTo>
                  <a:pt x="2768" y="665"/>
                </a:lnTo>
                <a:lnTo>
                  <a:pt x="2768" y="665"/>
                </a:lnTo>
                <a:lnTo>
                  <a:pt x="2770" y="665"/>
                </a:lnTo>
                <a:lnTo>
                  <a:pt x="2772" y="667"/>
                </a:lnTo>
                <a:lnTo>
                  <a:pt x="2772" y="667"/>
                </a:lnTo>
                <a:lnTo>
                  <a:pt x="2772" y="667"/>
                </a:lnTo>
                <a:lnTo>
                  <a:pt x="2772" y="667"/>
                </a:lnTo>
                <a:lnTo>
                  <a:pt x="2770" y="667"/>
                </a:lnTo>
                <a:lnTo>
                  <a:pt x="2770" y="667"/>
                </a:lnTo>
                <a:lnTo>
                  <a:pt x="2770" y="669"/>
                </a:lnTo>
                <a:lnTo>
                  <a:pt x="2770" y="669"/>
                </a:lnTo>
                <a:lnTo>
                  <a:pt x="2770" y="671"/>
                </a:lnTo>
                <a:lnTo>
                  <a:pt x="2770" y="675"/>
                </a:lnTo>
                <a:lnTo>
                  <a:pt x="2770" y="679"/>
                </a:lnTo>
                <a:lnTo>
                  <a:pt x="2770" y="679"/>
                </a:lnTo>
                <a:lnTo>
                  <a:pt x="2770" y="682"/>
                </a:lnTo>
                <a:lnTo>
                  <a:pt x="2772" y="682"/>
                </a:lnTo>
                <a:lnTo>
                  <a:pt x="2774" y="682"/>
                </a:lnTo>
                <a:lnTo>
                  <a:pt x="2774" y="686"/>
                </a:lnTo>
                <a:lnTo>
                  <a:pt x="2774" y="690"/>
                </a:lnTo>
                <a:lnTo>
                  <a:pt x="2776" y="690"/>
                </a:lnTo>
                <a:lnTo>
                  <a:pt x="2778" y="694"/>
                </a:lnTo>
                <a:lnTo>
                  <a:pt x="2778" y="694"/>
                </a:lnTo>
                <a:lnTo>
                  <a:pt x="2780" y="696"/>
                </a:lnTo>
                <a:lnTo>
                  <a:pt x="2780" y="696"/>
                </a:lnTo>
                <a:lnTo>
                  <a:pt x="2780" y="698"/>
                </a:lnTo>
                <a:lnTo>
                  <a:pt x="2780" y="700"/>
                </a:lnTo>
                <a:lnTo>
                  <a:pt x="2783" y="700"/>
                </a:lnTo>
                <a:lnTo>
                  <a:pt x="2785" y="705"/>
                </a:lnTo>
                <a:lnTo>
                  <a:pt x="2787" y="711"/>
                </a:lnTo>
                <a:lnTo>
                  <a:pt x="2789" y="713"/>
                </a:lnTo>
                <a:lnTo>
                  <a:pt x="2791" y="717"/>
                </a:lnTo>
                <a:lnTo>
                  <a:pt x="2793" y="717"/>
                </a:lnTo>
                <a:lnTo>
                  <a:pt x="2795" y="717"/>
                </a:lnTo>
                <a:lnTo>
                  <a:pt x="2795" y="719"/>
                </a:lnTo>
                <a:lnTo>
                  <a:pt x="2793" y="721"/>
                </a:lnTo>
                <a:lnTo>
                  <a:pt x="2793" y="721"/>
                </a:lnTo>
                <a:lnTo>
                  <a:pt x="2791" y="721"/>
                </a:lnTo>
                <a:lnTo>
                  <a:pt x="2791" y="721"/>
                </a:lnTo>
                <a:lnTo>
                  <a:pt x="2793" y="723"/>
                </a:lnTo>
                <a:lnTo>
                  <a:pt x="2793" y="726"/>
                </a:lnTo>
                <a:lnTo>
                  <a:pt x="2793" y="726"/>
                </a:lnTo>
                <a:lnTo>
                  <a:pt x="2791" y="726"/>
                </a:lnTo>
                <a:lnTo>
                  <a:pt x="2789" y="723"/>
                </a:lnTo>
                <a:lnTo>
                  <a:pt x="2789" y="723"/>
                </a:lnTo>
                <a:lnTo>
                  <a:pt x="2789" y="726"/>
                </a:lnTo>
                <a:lnTo>
                  <a:pt x="2791" y="728"/>
                </a:lnTo>
                <a:lnTo>
                  <a:pt x="2793" y="732"/>
                </a:lnTo>
                <a:lnTo>
                  <a:pt x="2795" y="734"/>
                </a:lnTo>
                <a:lnTo>
                  <a:pt x="2795" y="736"/>
                </a:lnTo>
                <a:lnTo>
                  <a:pt x="2795" y="736"/>
                </a:lnTo>
                <a:lnTo>
                  <a:pt x="2795" y="738"/>
                </a:lnTo>
                <a:lnTo>
                  <a:pt x="2795" y="740"/>
                </a:lnTo>
                <a:lnTo>
                  <a:pt x="2795" y="740"/>
                </a:lnTo>
                <a:lnTo>
                  <a:pt x="2795" y="742"/>
                </a:lnTo>
                <a:lnTo>
                  <a:pt x="2801" y="742"/>
                </a:lnTo>
                <a:lnTo>
                  <a:pt x="2808" y="742"/>
                </a:lnTo>
                <a:lnTo>
                  <a:pt x="2812" y="742"/>
                </a:lnTo>
                <a:lnTo>
                  <a:pt x="2814" y="742"/>
                </a:lnTo>
                <a:lnTo>
                  <a:pt x="2816" y="740"/>
                </a:lnTo>
                <a:lnTo>
                  <a:pt x="2814" y="738"/>
                </a:lnTo>
                <a:lnTo>
                  <a:pt x="2814" y="736"/>
                </a:lnTo>
                <a:lnTo>
                  <a:pt x="2814" y="734"/>
                </a:lnTo>
                <a:lnTo>
                  <a:pt x="2814" y="732"/>
                </a:lnTo>
                <a:lnTo>
                  <a:pt x="2816" y="730"/>
                </a:lnTo>
                <a:lnTo>
                  <a:pt x="2818" y="730"/>
                </a:lnTo>
                <a:lnTo>
                  <a:pt x="2818" y="730"/>
                </a:lnTo>
                <a:lnTo>
                  <a:pt x="2820" y="730"/>
                </a:lnTo>
                <a:lnTo>
                  <a:pt x="2822" y="730"/>
                </a:lnTo>
                <a:lnTo>
                  <a:pt x="2820" y="728"/>
                </a:lnTo>
                <a:lnTo>
                  <a:pt x="2822" y="728"/>
                </a:lnTo>
                <a:lnTo>
                  <a:pt x="2827" y="728"/>
                </a:lnTo>
                <a:lnTo>
                  <a:pt x="2831" y="728"/>
                </a:lnTo>
                <a:lnTo>
                  <a:pt x="2833" y="726"/>
                </a:lnTo>
                <a:lnTo>
                  <a:pt x="2835" y="726"/>
                </a:lnTo>
                <a:lnTo>
                  <a:pt x="2835" y="728"/>
                </a:lnTo>
                <a:lnTo>
                  <a:pt x="2837" y="728"/>
                </a:lnTo>
                <a:lnTo>
                  <a:pt x="2839" y="728"/>
                </a:lnTo>
                <a:lnTo>
                  <a:pt x="2839" y="726"/>
                </a:lnTo>
                <a:lnTo>
                  <a:pt x="2841" y="719"/>
                </a:lnTo>
                <a:lnTo>
                  <a:pt x="2843" y="717"/>
                </a:lnTo>
                <a:lnTo>
                  <a:pt x="2845" y="715"/>
                </a:lnTo>
                <a:lnTo>
                  <a:pt x="2845" y="713"/>
                </a:lnTo>
                <a:lnTo>
                  <a:pt x="2845" y="711"/>
                </a:lnTo>
                <a:lnTo>
                  <a:pt x="2848" y="709"/>
                </a:lnTo>
                <a:lnTo>
                  <a:pt x="2848" y="707"/>
                </a:lnTo>
                <a:lnTo>
                  <a:pt x="2845" y="707"/>
                </a:lnTo>
                <a:lnTo>
                  <a:pt x="2845" y="705"/>
                </a:lnTo>
                <a:lnTo>
                  <a:pt x="2850" y="700"/>
                </a:lnTo>
                <a:lnTo>
                  <a:pt x="2850" y="700"/>
                </a:lnTo>
                <a:lnTo>
                  <a:pt x="2848" y="698"/>
                </a:lnTo>
                <a:lnTo>
                  <a:pt x="2848" y="696"/>
                </a:lnTo>
                <a:lnTo>
                  <a:pt x="2848" y="694"/>
                </a:lnTo>
                <a:lnTo>
                  <a:pt x="2848" y="692"/>
                </a:lnTo>
                <a:lnTo>
                  <a:pt x="2848" y="690"/>
                </a:lnTo>
                <a:lnTo>
                  <a:pt x="2850" y="690"/>
                </a:lnTo>
                <a:lnTo>
                  <a:pt x="2850" y="686"/>
                </a:lnTo>
                <a:lnTo>
                  <a:pt x="2850" y="684"/>
                </a:lnTo>
                <a:lnTo>
                  <a:pt x="2850" y="684"/>
                </a:lnTo>
                <a:lnTo>
                  <a:pt x="2850" y="679"/>
                </a:lnTo>
                <a:lnTo>
                  <a:pt x="2852" y="679"/>
                </a:lnTo>
                <a:lnTo>
                  <a:pt x="2854" y="679"/>
                </a:lnTo>
                <a:lnTo>
                  <a:pt x="2852" y="677"/>
                </a:lnTo>
                <a:lnTo>
                  <a:pt x="2850" y="677"/>
                </a:lnTo>
                <a:lnTo>
                  <a:pt x="2845" y="675"/>
                </a:lnTo>
                <a:lnTo>
                  <a:pt x="2845" y="677"/>
                </a:lnTo>
                <a:lnTo>
                  <a:pt x="2843" y="675"/>
                </a:lnTo>
                <a:lnTo>
                  <a:pt x="2843" y="675"/>
                </a:lnTo>
                <a:lnTo>
                  <a:pt x="2843" y="675"/>
                </a:lnTo>
                <a:lnTo>
                  <a:pt x="2850" y="675"/>
                </a:lnTo>
                <a:lnTo>
                  <a:pt x="2854" y="675"/>
                </a:lnTo>
                <a:lnTo>
                  <a:pt x="2856" y="675"/>
                </a:lnTo>
                <a:lnTo>
                  <a:pt x="2858" y="673"/>
                </a:lnTo>
                <a:lnTo>
                  <a:pt x="2860" y="671"/>
                </a:lnTo>
                <a:lnTo>
                  <a:pt x="2864" y="669"/>
                </a:lnTo>
                <a:lnTo>
                  <a:pt x="2864" y="669"/>
                </a:lnTo>
                <a:lnTo>
                  <a:pt x="2866" y="669"/>
                </a:lnTo>
                <a:lnTo>
                  <a:pt x="2868" y="669"/>
                </a:lnTo>
                <a:lnTo>
                  <a:pt x="2871" y="667"/>
                </a:lnTo>
                <a:lnTo>
                  <a:pt x="2873" y="667"/>
                </a:lnTo>
                <a:lnTo>
                  <a:pt x="2873" y="665"/>
                </a:lnTo>
                <a:lnTo>
                  <a:pt x="2875" y="665"/>
                </a:lnTo>
                <a:lnTo>
                  <a:pt x="2875" y="663"/>
                </a:lnTo>
                <a:lnTo>
                  <a:pt x="2875" y="663"/>
                </a:lnTo>
                <a:lnTo>
                  <a:pt x="2877" y="661"/>
                </a:lnTo>
                <a:lnTo>
                  <a:pt x="2877" y="661"/>
                </a:lnTo>
                <a:lnTo>
                  <a:pt x="2877" y="658"/>
                </a:lnTo>
                <a:lnTo>
                  <a:pt x="2875" y="661"/>
                </a:lnTo>
                <a:lnTo>
                  <a:pt x="2875" y="661"/>
                </a:lnTo>
                <a:lnTo>
                  <a:pt x="2873" y="661"/>
                </a:lnTo>
                <a:lnTo>
                  <a:pt x="2873" y="661"/>
                </a:lnTo>
                <a:lnTo>
                  <a:pt x="2871" y="661"/>
                </a:lnTo>
                <a:lnTo>
                  <a:pt x="2871" y="661"/>
                </a:lnTo>
                <a:lnTo>
                  <a:pt x="2868" y="661"/>
                </a:lnTo>
                <a:lnTo>
                  <a:pt x="2868" y="661"/>
                </a:lnTo>
                <a:lnTo>
                  <a:pt x="2871" y="658"/>
                </a:lnTo>
                <a:lnTo>
                  <a:pt x="2871" y="658"/>
                </a:lnTo>
                <a:lnTo>
                  <a:pt x="2873" y="658"/>
                </a:lnTo>
                <a:lnTo>
                  <a:pt x="2873" y="658"/>
                </a:lnTo>
                <a:lnTo>
                  <a:pt x="2875" y="658"/>
                </a:lnTo>
                <a:lnTo>
                  <a:pt x="2877" y="656"/>
                </a:lnTo>
                <a:lnTo>
                  <a:pt x="2877" y="656"/>
                </a:lnTo>
                <a:lnTo>
                  <a:pt x="2879" y="654"/>
                </a:lnTo>
                <a:lnTo>
                  <a:pt x="2881" y="652"/>
                </a:lnTo>
                <a:lnTo>
                  <a:pt x="2883" y="652"/>
                </a:lnTo>
                <a:lnTo>
                  <a:pt x="2883" y="650"/>
                </a:lnTo>
                <a:lnTo>
                  <a:pt x="2881" y="648"/>
                </a:lnTo>
                <a:lnTo>
                  <a:pt x="2881" y="648"/>
                </a:lnTo>
                <a:lnTo>
                  <a:pt x="2881" y="646"/>
                </a:lnTo>
                <a:lnTo>
                  <a:pt x="2879" y="646"/>
                </a:lnTo>
                <a:lnTo>
                  <a:pt x="2877" y="644"/>
                </a:lnTo>
                <a:lnTo>
                  <a:pt x="2877" y="644"/>
                </a:lnTo>
                <a:lnTo>
                  <a:pt x="2877" y="642"/>
                </a:lnTo>
                <a:lnTo>
                  <a:pt x="2875" y="640"/>
                </a:lnTo>
                <a:lnTo>
                  <a:pt x="2873" y="640"/>
                </a:lnTo>
                <a:lnTo>
                  <a:pt x="2871" y="637"/>
                </a:lnTo>
                <a:lnTo>
                  <a:pt x="2868" y="635"/>
                </a:lnTo>
                <a:lnTo>
                  <a:pt x="2868" y="633"/>
                </a:lnTo>
                <a:lnTo>
                  <a:pt x="2866" y="633"/>
                </a:lnTo>
                <a:lnTo>
                  <a:pt x="2864" y="635"/>
                </a:lnTo>
                <a:lnTo>
                  <a:pt x="2864" y="635"/>
                </a:lnTo>
                <a:lnTo>
                  <a:pt x="2862" y="633"/>
                </a:lnTo>
                <a:lnTo>
                  <a:pt x="2862" y="633"/>
                </a:lnTo>
                <a:lnTo>
                  <a:pt x="2862" y="633"/>
                </a:lnTo>
                <a:lnTo>
                  <a:pt x="2860" y="633"/>
                </a:lnTo>
                <a:lnTo>
                  <a:pt x="2860" y="633"/>
                </a:lnTo>
                <a:lnTo>
                  <a:pt x="2858" y="631"/>
                </a:lnTo>
                <a:lnTo>
                  <a:pt x="2858" y="631"/>
                </a:lnTo>
                <a:lnTo>
                  <a:pt x="2858" y="629"/>
                </a:lnTo>
                <a:lnTo>
                  <a:pt x="2856" y="627"/>
                </a:lnTo>
                <a:lnTo>
                  <a:pt x="2858" y="625"/>
                </a:lnTo>
                <a:lnTo>
                  <a:pt x="2856" y="623"/>
                </a:lnTo>
                <a:lnTo>
                  <a:pt x="2856" y="621"/>
                </a:lnTo>
                <a:lnTo>
                  <a:pt x="2856" y="619"/>
                </a:lnTo>
                <a:lnTo>
                  <a:pt x="2856" y="619"/>
                </a:lnTo>
                <a:lnTo>
                  <a:pt x="2856" y="617"/>
                </a:lnTo>
                <a:lnTo>
                  <a:pt x="2856" y="617"/>
                </a:lnTo>
                <a:lnTo>
                  <a:pt x="2856" y="614"/>
                </a:lnTo>
                <a:lnTo>
                  <a:pt x="2856" y="614"/>
                </a:lnTo>
                <a:lnTo>
                  <a:pt x="2856" y="612"/>
                </a:lnTo>
                <a:lnTo>
                  <a:pt x="2858" y="610"/>
                </a:lnTo>
                <a:lnTo>
                  <a:pt x="2856" y="610"/>
                </a:lnTo>
                <a:lnTo>
                  <a:pt x="2858" y="610"/>
                </a:lnTo>
                <a:lnTo>
                  <a:pt x="2860" y="610"/>
                </a:lnTo>
                <a:lnTo>
                  <a:pt x="2860" y="608"/>
                </a:lnTo>
                <a:lnTo>
                  <a:pt x="2860" y="608"/>
                </a:lnTo>
                <a:lnTo>
                  <a:pt x="2860" y="606"/>
                </a:lnTo>
                <a:lnTo>
                  <a:pt x="2860" y="604"/>
                </a:lnTo>
                <a:lnTo>
                  <a:pt x="2860" y="602"/>
                </a:lnTo>
                <a:lnTo>
                  <a:pt x="2862" y="600"/>
                </a:lnTo>
                <a:lnTo>
                  <a:pt x="2862" y="598"/>
                </a:lnTo>
                <a:lnTo>
                  <a:pt x="2862" y="598"/>
                </a:lnTo>
                <a:lnTo>
                  <a:pt x="2862" y="598"/>
                </a:lnTo>
                <a:lnTo>
                  <a:pt x="2860" y="596"/>
                </a:lnTo>
                <a:lnTo>
                  <a:pt x="2860" y="593"/>
                </a:lnTo>
                <a:lnTo>
                  <a:pt x="2860" y="593"/>
                </a:lnTo>
                <a:lnTo>
                  <a:pt x="2860" y="591"/>
                </a:lnTo>
                <a:lnTo>
                  <a:pt x="2862" y="593"/>
                </a:lnTo>
                <a:lnTo>
                  <a:pt x="2862" y="593"/>
                </a:lnTo>
                <a:lnTo>
                  <a:pt x="2864" y="593"/>
                </a:lnTo>
                <a:lnTo>
                  <a:pt x="2864" y="591"/>
                </a:lnTo>
                <a:lnTo>
                  <a:pt x="2866" y="591"/>
                </a:lnTo>
                <a:lnTo>
                  <a:pt x="2868" y="591"/>
                </a:lnTo>
                <a:lnTo>
                  <a:pt x="2868" y="589"/>
                </a:lnTo>
                <a:lnTo>
                  <a:pt x="2868" y="589"/>
                </a:lnTo>
                <a:lnTo>
                  <a:pt x="2868" y="589"/>
                </a:lnTo>
                <a:lnTo>
                  <a:pt x="2866" y="589"/>
                </a:lnTo>
                <a:lnTo>
                  <a:pt x="2868" y="587"/>
                </a:lnTo>
                <a:lnTo>
                  <a:pt x="2868" y="587"/>
                </a:lnTo>
                <a:lnTo>
                  <a:pt x="2868" y="585"/>
                </a:lnTo>
                <a:lnTo>
                  <a:pt x="2866" y="585"/>
                </a:lnTo>
                <a:lnTo>
                  <a:pt x="2866" y="583"/>
                </a:lnTo>
                <a:lnTo>
                  <a:pt x="2866" y="583"/>
                </a:lnTo>
                <a:lnTo>
                  <a:pt x="2868" y="585"/>
                </a:lnTo>
                <a:lnTo>
                  <a:pt x="2871" y="585"/>
                </a:lnTo>
                <a:lnTo>
                  <a:pt x="2871" y="585"/>
                </a:lnTo>
                <a:lnTo>
                  <a:pt x="2871" y="585"/>
                </a:lnTo>
                <a:lnTo>
                  <a:pt x="2871" y="585"/>
                </a:lnTo>
                <a:lnTo>
                  <a:pt x="2871" y="585"/>
                </a:lnTo>
                <a:lnTo>
                  <a:pt x="2873" y="585"/>
                </a:lnTo>
                <a:lnTo>
                  <a:pt x="2875" y="583"/>
                </a:lnTo>
                <a:lnTo>
                  <a:pt x="2875" y="583"/>
                </a:lnTo>
                <a:lnTo>
                  <a:pt x="2875" y="581"/>
                </a:lnTo>
                <a:lnTo>
                  <a:pt x="2875" y="581"/>
                </a:lnTo>
                <a:lnTo>
                  <a:pt x="2873" y="581"/>
                </a:lnTo>
                <a:lnTo>
                  <a:pt x="2873" y="581"/>
                </a:lnTo>
                <a:lnTo>
                  <a:pt x="2875" y="581"/>
                </a:lnTo>
                <a:lnTo>
                  <a:pt x="2877" y="579"/>
                </a:lnTo>
                <a:lnTo>
                  <a:pt x="2877" y="579"/>
                </a:lnTo>
                <a:lnTo>
                  <a:pt x="2877" y="577"/>
                </a:lnTo>
                <a:lnTo>
                  <a:pt x="2879" y="577"/>
                </a:lnTo>
                <a:lnTo>
                  <a:pt x="2879" y="577"/>
                </a:lnTo>
                <a:lnTo>
                  <a:pt x="2881" y="577"/>
                </a:lnTo>
                <a:lnTo>
                  <a:pt x="2881" y="577"/>
                </a:lnTo>
                <a:lnTo>
                  <a:pt x="2881" y="577"/>
                </a:lnTo>
                <a:lnTo>
                  <a:pt x="2879" y="575"/>
                </a:lnTo>
                <a:lnTo>
                  <a:pt x="2881" y="575"/>
                </a:lnTo>
                <a:lnTo>
                  <a:pt x="2883" y="575"/>
                </a:lnTo>
                <a:lnTo>
                  <a:pt x="2887" y="572"/>
                </a:lnTo>
                <a:lnTo>
                  <a:pt x="2887" y="570"/>
                </a:lnTo>
                <a:lnTo>
                  <a:pt x="2887" y="570"/>
                </a:lnTo>
                <a:lnTo>
                  <a:pt x="2889" y="570"/>
                </a:lnTo>
                <a:lnTo>
                  <a:pt x="2889" y="570"/>
                </a:lnTo>
                <a:lnTo>
                  <a:pt x="2889" y="570"/>
                </a:lnTo>
                <a:lnTo>
                  <a:pt x="2892" y="570"/>
                </a:lnTo>
                <a:lnTo>
                  <a:pt x="2892" y="570"/>
                </a:lnTo>
                <a:lnTo>
                  <a:pt x="2894" y="570"/>
                </a:lnTo>
                <a:lnTo>
                  <a:pt x="2894" y="568"/>
                </a:lnTo>
                <a:lnTo>
                  <a:pt x="2896" y="566"/>
                </a:lnTo>
                <a:lnTo>
                  <a:pt x="2900" y="566"/>
                </a:lnTo>
                <a:lnTo>
                  <a:pt x="2902" y="564"/>
                </a:lnTo>
                <a:lnTo>
                  <a:pt x="2904" y="564"/>
                </a:lnTo>
                <a:lnTo>
                  <a:pt x="2908" y="562"/>
                </a:lnTo>
                <a:lnTo>
                  <a:pt x="2908" y="562"/>
                </a:lnTo>
                <a:lnTo>
                  <a:pt x="2912" y="554"/>
                </a:lnTo>
                <a:lnTo>
                  <a:pt x="2917" y="552"/>
                </a:lnTo>
                <a:lnTo>
                  <a:pt x="2919" y="549"/>
                </a:lnTo>
                <a:lnTo>
                  <a:pt x="2919" y="549"/>
                </a:lnTo>
                <a:lnTo>
                  <a:pt x="2919" y="547"/>
                </a:lnTo>
                <a:lnTo>
                  <a:pt x="2917" y="545"/>
                </a:lnTo>
                <a:lnTo>
                  <a:pt x="2917" y="543"/>
                </a:lnTo>
                <a:lnTo>
                  <a:pt x="2917" y="541"/>
                </a:lnTo>
                <a:lnTo>
                  <a:pt x="2915" y="541"/>
                </a:lnTo>
                <a:lnTo>
                  <a:pt x="2915" y="539"/>
                </a:lnTo>
                <a:lnTo>
                  <a:pt x="2915" y="539"/>
                </a:lnTo>
                <a:lnTo>
                  <a:pt x="2917" y="537"/>
                </a:lnTo>
                <a:lnTo>
                  <a:pt x="2919" y="535"/>
                </a:lnTo>
                <a:lnTo>
                  <a:pt x="2921" y="533"/>
                </a:lnTo>
                <a:lnTo>
                  <a:pt x="2921" y="531"/>
                </a:lnTo>
                <a:lnTo>
                  <a:pt x="2921" y="531"/>
                </a:lnTo>
                <a:lnTo>
                  <a:pt x="2919" y="528"/>
                </a:lnTo>
                <a:lnTo>
                  <a:pt x="2919" y="528"/>
                </a:lnTo>
                <a:lnTo>
                  <a:pt x="2919" y="528"/>
                </a:lnTo>
                <a:lnTo>
                  <a:pt x="2919" y="528"/>
                </a:lnTo>
                <a:lnTo>
                  <a:pt x="2921" y="528"/>
                </a:lnTo>
                <a:lnTo>
                  <a:pt x="2921" y="528"/>
                </a:lnTo>
                <a:lnTo>
                  <a:pt x="2921" y="528"/>
                </a:lnTo>
                <a:lnTo>
                  <a:pt x="2921" y="528"/>
                </a:lnTo>
                <a:lnTo>
                  <a:pt x="2921" y="526"/>
                </a:lnTo>
                <a:lnTo>
                  <a:pt x="2919" y="526"/>
                </a:lnTo>
                <a:lnTo>
                  <a:pt x="2919" y="526"/>
                </a:lnTo>
                <a:lnTo>
                  <a:pt x="2921" y="526"/>
                </a:lnTo>
                <a:lnTo>
                  <a:pt x="2921" y="526"/>
                </a:lnTo>
                <a:lnTo>
                  <a:pt x="2925" y="524"/>
                </a:lnTo>
                <a:lnTo>
                  <a:pt x="2925" y="524"/>
                </a:lnTo>
                <a:lnTo>
                  <a:pt x="2925" y="524"/>
                </a:lnTo>
                <a:lnTo>
                  <a:pt x="2925" y="522"/>
                </a:lnTo>
                <a:lnTo>
                  <a:pt x="2925" y="522"/>
                </a:lnTo>
                <a:lnTo>
                  <a:pt x="2927" y="522"/>
                </a:lnTo>
                <a:lnTo>
                  <a:pt x="2929" y="522"/>
                </a:lnTo>
                <a:lnTo>
                  <a:pt x="2929" y="522"/>
                </a:lnTo>
                <a:lnTo>
                  <a:pt x="2927" y="522"/>
                </a:lnTo>
                <a:lnTo>
                  <a:pt x="2927" y="520"/>
                </a:lnTo>
                <a:lnTo>
                  <a:pt x="2929" y="520"/>
                </a:lnTo>
                <a:lnTo>
                  <a:pt x="2931" y="520"/>
                </a:lnTo>
                <a:lnTo>
                  <a:pt x="2931" y="518"/>
                </a:lnTo>
                <a:lnTo>
                  <a:pt x="2931" y="518"/>
                </a:lnTo>
                <a:lnTo>
                  <a:pt x="2931" y="516"/>
                </a:lnTo>
                <a:lnTo>
                  <a:pt x="2931" y="516"/>
                </a:lnTo>
                <a:lnTo>
                  <a:pt x="2931" y="514"/>
                </a:lnTo>
                <a:lnTo>
                  <a:pt x="2933" y="516"/>
                </a:lnTo>
                <a:lnTo>
                  <a:pt x="2933" y="516"/>
                </a:lnTo>
                <a:lnTo>
                  <a:pt x="2936" y="516"/>
                </a:lnTo>
                <a:lnTo>
                  <a:pt x="2938" y="514"/>
                </a:lnTo>
                <a:lnTo>
                  <a:pt x="2940" y="516"/>
                </a:lnTo>
                <a:lnTo>
                  <a:pt x="2942" y="518"/>
                </a:lnTo>
                <a:lnTo>
                  <a:pt x="2944" y="518"/>
                </a:lnTo>
                <a:lnTo>
                  <a:pt x="2944" y="516"/>
                </a:lnTo>
                <a:lnTo>
                  <a:pt x="2946" y="516"/>
                </a:lnTo>
                <a:lnTo>
                  <a:pt x="2950" y="516"/>
                </a:lnTo>
                <a:lnTo>
                  <a:pt x="2950" y="516"/>
                </a:lnTo>
                <a:lnTo>
                  <a:pt x="2954" y="516"/>
                </a:lnTo>
                <a:lnTo>
                  <a:pt x="2959" y="516"/>
                </a:lnTo>
                <a:lnTo>
                  <a:pt x="2959" y="516"/>
                </a:lnTo>
                <a:lnTo>
                  <a:pt x="2961" y="516"/>
                </a:lnTo>
                <a:lnTo>
                  <a:pt x="2963" y="516"/>
                </a:lnTo>
                <a:lnTo>
                  <a:pt x="2965" y="516"/>
                </a:lnTo>
                <a:lnTo>
                  <a:pt x="2965" y="516"/>
                </a:lnTo>
                <a:lnTo>
                  <a:pt x="2965" y="516"/>
                </a:lnTo>
                <a:lnTo>
                  <a:pt x="2965" y="518"/>
                </a:lnTo>
                <a:lnTo>
                  <a:pt x="2965" y="520"/>
                </a:lnTo>
                <a:lnTo>
                  <a:pt x="2967" y="520"/>
                </a:lnTo>
                <a:lnTo>
                  <a:pt x="2967" y="520"/>
                </a:lnTo>
                <a:lnTo>
                  <a:pt x="2973" y="522"/>
                </a:lnTo>
                <a:lnTo>
                  <a:pt x="2975" y="524"/>
                </a:lnTo>
                <a:lnTo>
                  <a:pt x="2975" y="526"/>
                </a:lnTo>
                <a:lnTo>
                  <a:pt x="2973" y="528"/>
                </a:lnTo>
                <a:lnTo>
                  <a:pt x="2973" y="533"/>
                </a:lnTo>
                <a:lnTo>
                  <a:pt x="2975" y="533"/>
                </a:lnTo>
                <a:lnTo>
                  <a:pt x="2975" y="533"/>
                </a:lnTo>
                <a:lnTo>
                  <a:pt x="2975" y="535"/>
                </a:lnTo>
                <a:lnTo>
                  <a:pt x="2973" y="535"/>
                </a:lnTo>
                <a:lnTo>
                  <a:pt x="2973" y="537"/>
                </a:lnTo>
                <a:lnTo>
                  <a:pt x="2973" y="537"/>
                </a:lnTo>
                <a:lnTo>
                  <a:pt x="2973" y="539"/>
                </a:lnTo>
                <a:lnTo>
                  <a:pt x="2973" y="539"/>
                </a:lnTo>
                <a:lnTo>
                  <a:pt x="2971" y="539"/>
                </a:lnTo>
                <a:lnTo>
                  <a:pt x="2969" y="537"/>
                </a:lnTo>
                <a:lnTo>
                  <a:pt x="2967" y="539"/>
                </a:lnTo>
                <a:lnTo>
                  <a:pt x="2965" y="539"/>
                </a:lnTo>
                <a:lnTo>
                  <a:pt x="2963" y="539"/>
                </a:lnTo>
                <a:lnTo>
                  <a:pt x="2963" y="541"/>
                </a:lnTo>
                <a:lnTo>
                  <a:pt x="2963" y="543"/>
                </a:lnTo>
                <a:lnTo>
                  <a:pt x="2959" y="547"/>
                </a:lnTo>
                <a:lnTo>
                  <a:pt x="2956" y="549"/>
                </a:lnTo>
                <a:lnTo>
                  <a:pt x="2954" y="552"/>
                </a:lnTo>
                <a:lnTo>
                  <a:pt x="2954" y="552"/>
                </a:lnTo>
                <a:lnTo>
                  <a:pt x="2950" y="556"/>
                </a:lnTo>
                <a:lnTo>
                  <a:pt x="2950" y="558"/>
                </a:lnTo>
                <a:lnTo>
                  <a:pt x="2948" y="558"/>
                </a:lnTo>
                <a:lnTo>
                  <a:pt x="2944" y="560"/>
                </a:lnTo>
                <a:lnTo>
                  <a:pt x="2942" y="562"/>
                </a:lnTo>
                <a:lnTo>
                  <a:pt x="2942" y="562"/>
                </a:lnTo>
                <a:lnTo>
                  <a:pt x="2938" y="566"/>
                </a:lnTo>
                <a:lnTo>
                  <a:pt x="2933" y="566"/>
                </a:lnTo>
                <a:lnTo>
                  <a:pt x="2933" y="568"/>
                </a:lnTo>
                <a:lnTo>
                  <a:pt x="2931" y="570"/>
                </a:lnTo>
                <a:lnTo>
                  <a:pt x="2931" y="570"/>
                </a:lnTo>
                <a:lnTo>
                  <a:pt x="2931" y="570"/>
                </a:lnTo>
                <a:lnTo>
                  <a:pt x="2931" y="570"/>
                </a:lnTo>
                <a:lnTo>
                  <a:pt x="2931" y="570"/>
                </a:lnTo>
                <a:lnTo>
                  <a:pt x="2929" y="570"/>
                </a:lnTo>
                <a:lnTo>
                  <a:pt x="2931" y="572"/>
                </a:lnTo>
                <a:lnTo>
                  <a:pt x="2931" y="572"/>
                </a:lnTo>
                <a:lnTo>
                  <a:pt x="2931" y="575"/>
                </a:lnTo>
                <a:lnTo>
                  <a:pt x="2927" y="575"/>
                </a:lnTo>
                <a:lnTo>
                  <a:pt x="2925" y="577"/>
                </a:lnTo>
                <a:lnTo>
                  <a:pt x="2923" y="575"/>
                </a:lnTo>
                <a:lnTo>
                  <a:pt x="2921" y="577"/>
                </a:lnTo>
                <a:lnTo>
                  <a:pt x="2921" y="577"/>
                </a:lnTo>
                <a:lnTo>
                  <a:pt x="2921" y="579"/>
                </a:lnTo>
                <a:lnTo>
                  <a:pt x="2921" y="581"/>
                </a:lnTo>
                <a:lnTo>
                  <a:pt x="2919" y="581"/>
                </a:lnTo>
                <a:lnTo>
                  <a:pt x="2919" y="583"/>
                </a:lnTo>
                <a:lnTo>
                  <a:pt x="2915" y="585"/>
                </a:lnTo>
                <a:lnTo>
                  <a:pt x="2915" y="587"/>
                </a:lnTo>
                <a:lnTo>
                  <a:pt x="2915" y="587"/>
                </a:lnTo>
                <a:lnTo>
                  <a:pt x="2912" y="589"/>
                </a:lnTo>
                <a:lnTo>
                  <a:pt x="2915" y="591"/>
                </a:lnTo>
                <a:lnTo>
                  <a:pt x="2915" y="593"/>
                </a:lnTo>
                <a:lnTo>
                  <a:pt x="2917" y="596"/>
                </a:lnTo>
                <a:lnTo>
                  <a:pt x="2917" y="598"/>
                </a:lnTo>
                <a:lnTo>
                  <a:pt x="2917" y="598"/>
                </a:lnTo>
                <a:lnTo>
                  <a:pt x="2917" y="600"/>
                </a:lnTo>
                <a:lnTo>
                  <a:pt x="2917" y="604"/>
                </a:lnTo>
                <a:lnTo>
                  <a:pt x="2917" y="606"/>
                </a:lnTo>
                <a:lnTo>
                  <a:pt x="2919" y="608"/>
                </a:lnTo>
                <a:lnTo>
                  <a:pt x="2921" y="610"/>
                </a:lnTo>
                <a:lnTo>
                  <a:pt x="2921" y="610"/>
                </a:lnTo>
                <a:lnTo>
                  <a:pt x="2921" y="612"/>
                </a:lnTo>
                <a:lnTo>
                  <a:pt x="2921" y="612"/>
                </a:lnTo>
                <a:lnTo>
                  <a:pt x="2921" y="612"/>
                </a:lnTo>
                <a:lnTo>
                  <a:pt x="2919" y="612"/>
                </a:lnTo>
                <a:lnTo>
                  <a:pt x="2919" y="612"/>
                </a:lnTo>
                <a:lnTo>
                  <a:pt x="2919" y="614"/>
                </a:lnTo>
                <a:lnTo>
                  <a:pt x="2921" y="614"/>
                </a:lnTo>
                <a:lnTo>
                  <a:pt x="2921" y="614"/>
                </a:lnTo>
                <a:lnTo>
                  <a:pt x="2919" y="614"/>
                </a:lnTo>
                <a:lnTo>
                  <a:pt x="2919" y="614"/>
                </a:lnTo>
                <a:lnTo>
                  <a:pt x="2919" y="617"/>
                </a:lnTo>
                <a:lnTo>
                  <a:pt x="2919" y="619"/>
                </a:lnTo>
                <a:lnTo>
                  <a:pt x="2919" y="621"/>
                </a:lnTo>
                <a:lnTo>
                  <a:pt x="2919" y="623"/>
                </a:lnTo>
                <a:lnTo>
                  <a:pt x="2917" y="625"/>
                </a:lnTo>
                <a:lnTo>
                  <a:pt x="2917" y="625"/>
                </a:lnTo>
                <a:lnTo>
                  <a:pt x="2917" y="629"/>
                </a:lnTo>
                <a:lnTo>
                  <a:pt x="2919" y="631"/>
                </a:lnTo>
                <a:lnTo>
                  <a:pt x="2919" y="631"/>
                </a:lnTo>
                <a:lnTo>
                  <a:pt x="2919" y="633"/>
                </a:lnTo>
                <a:lnTo>
                  <a:pt x="2919" y="633"/>
                </a:lnTo>
                <a:lnTo>
                  <a:pt x="2919" y="635"/>
                </a:lnTo>
                <a:lnTo>
                  <a:pt x="2921" y="635"/>
                </a:lnTo>
                <a:lnTo>
                  <a:pt x="2923" y="633"/>
                </a:lnTo>
                <a:lnTo>
                  <a:pt x="2923" y="633"/>
                </a:lnTo>
                <a:lnTo>
                  <a:pt x="2925" y="635"/>
                </a:lnTo>
                <a:lnTo>
                  <a:pt x="2925" y="635"/>
                </a:lnTo>
                <a:lnTo>
                  <a:pt x="2929" y="637"/>
                </a:lnTo>
                <a:lnTo>
                  <a:pt x="2933" y="640"/>
                </a:lnTo>
                <a:lnTo>
                  <a:pt x="2936" y="640"/>
                </a:lnTo>
                <a:lnTo>
                  <a:pt x="2936" y="640"/>
                </a:lnTo>
                <a:lnTo>
                  <a:pt x="2936" y="640"/>
                </a:lnTo>
                <a:lnTo>
                  <a:pt x="2933" y="642"/>
                </a:lnTo>
                <a:lnTo>
                  <a:pt x="2933" y="642"/>
                </a:lnTo>
                <a:lnTo>
                  <a:pt x="2936" y="642"/>
                </a:lnTo>
                <a:lnTo>
                  <a:pt x="2936" y="642"/>
                </a:lnTo>
                <a:lnTo>
                  <a:pt x="2936" y="642"/>
                </a:lnTo>
                <a:lnTo>
                  <a:pt x="2933" y="642"/>
                </a:lnTo>
                <a:lnTo>
                  <a:pt x="2933" y="642"/>
                </a:lnTo>
                <a:lnTo>
                  <a:pt x="2933" y="644"/>
                </a:lnTo>
                <a:lnTo>
                  <a:pt x="2933" y="644"/>
                </a:lnTo>
                <a:lnTo>
                  <a:pt x="2933" y="646"/>
                </a:lnTo>
                <a:lnTo>
                  <a:pt x="2933" y="646"/>
                </a:lnTo>
                <a:lnTo>
                  <a:pt x="2933" y="646"/>
                </a:lnTo>
                <a:lnTo>
                  <a:pt x="2936" y="646"/>
                </a:lnTo>
                <a:lnTo>
                  <a:pt x="2936" y="646"/>
                </a:lnTo>
                <a:lnTo>
                  <a:pt x="2938" y="646"/>
                </a:lnTo>
                <a:lnTo>
                  <a:pt x="2938" y="646"/>
                </a:lnTo>
                <a:lnTo>
                  <a:pt x="2938" y="644"/>
                </a:lnTo>
                <a:lnTo>
                  <a:pt x="2940" y="644"/>
                </a:lnTo>
                <a:lnTo>
                  <a:pt x="2940" y="642"/>
                </a:lnTo>
                <a:lnTo>
                  <a:pt x="2940" y="642"/>
                </a:lnTo>
                <a:lnTo>
                  <a:pt x="2942" y="644"/>
                </a:lnTo>
                <a:lnTo>
                  <a:pt x="2942" y="646"/>
                </a:lnTo>
                <a:lnTo>
                  <a:pt x="2944" y="646"/>
                </a:lnTo>
                <a:lnTo>
                  <a:pt x="2944" y="646"/>
                </a:lnTo>
                <a:lnTo>
                  <a:pt x="2944" y="648"/>
                </a:lnTo>
                <a:lnTo>
                  <a:pt x="2942" y="648"/>
                </a:lnTo>
                <a:lnTo>
                  <a:pt x="2942" y="650"/>
                </a:lnTo>
                <a:lnTo>
                  <a:pt x="2940" y="650"/>
                </a:lnTo>
                <a:lnTo>
                  <a:pt x="2942" y="650"/>
                </a:lnTo>
                <a:lnTo>
                  <a:pt x="2944" y="650"/>
                </a:lnTo>
                <a:lnTo>
                  <a:pt x="2946" y="648"/>
                </a:lnTo>
                <a:lnTo>
                  <a:pt x="2948" y="648"/>
                </a:lnTo>
                <a:lnTo>
                  <a:pt x="2950" y="648"/>
                </a:lnTo>
                <a:lnTo>
                  <a:pt x="2952" y="648"/>
                </a:lnTo>
                <a:lnTo>
                  <a:pt x="2956" y="646"/>
                </a:lnTo>
                <a:lnTo>
                  <a:pt x="2961" y="646"/>
                </a:lnTo>
                <a:lnTo>
                  <a:pt x="2963" y="646"/>
                </a:lnTo>
                <a:lnTo>
                  <a:pt x="2963" y="646"/>
                </a:lnTo>
                <a:lnTo>
                  <a:pt x="2965" y="644"/>
                </a:lnTo>
                <a:lnTo>
                  <a:pt x="2967" y="644"/>
                </a:lnTo>
                <a:lnTo>
                  <a:pt x="2969" y="644"/>
                </a:lnTo>
                <a:lnTo>
                  <a:pt x="2971" y="642"/>
                </a:lnTo>
                <a:lnTo>
                  <a:pt x="2973" y="642"/>
                </a:lnTo>
                <a:lnTo>
                  <a:pt x="2977" y="642"/>
                </a:lnTo>
                <a:lnTo>
                  <a:pt x="2977" y="640"/>
                </a:lnTo>
                <a:lnTo>
                  <a:pt x="2980" y="640"/>
                </a:lnTo>
                <a:lnTo>
                  <a:pt x="2980" y="642"/>
                </a:lnTo>
                <a:lnTo>
                  <a:pt x="2982" y="642"/>
                </a:lnTo>
                <a:lnTo>
                  <a:pt x="2982" y="640"/>
                </a:lnTo>
                <a:lnTo>
                  <a:pt x="2984" y="640"/>
                </a:lnTo>
                <a:lnTo>
                  <a:pt x="2986" y="640"/>
                </a:lnTo>
                <a:lnTo>
                  <a:pt x="2986" y="640"/>
                </a:lnTo>
                <a:lnTo>
                  <a:pt x="2984" y="637"/>
                </a:lnTo>
                <a:lnTo>
                  <a:pt x="2984" y="637"/>
                </a:lnTo>
                <a:lnTo>
                  <a:pt x="2986" y="637"/>
                </a:lnTo>
                <a:lnTo>
                  <a:pt x="2988" y="637"/>
                </a:lnTo>
                <a:lnTo>
                  <a:pt x="2990" y="637"/>
                </a:lnTo>
                <a:lnTo>
                  <a:pt x="2990" y="637"/>
                </a:lnTo>
                <a:lnTo>
                  <a:pt x="2992" y="635"/>
                </a:lnTo>
                <a:lnTo>
                  <a:pt x="2992" y="633"/>
                </a:lnTo>
                <a:lnTo>
                  <a:pt x="2994" y="633"/>
                </a:lnTo>
                <a:lnTo>
                  <a:pt x="2992" y="633"/>
                </a:lnTo>
                <a:lnTo>
                  <a:pt x="2992" y="635"/>
                </a:lnTo>
                <a:lnTo>
                  <a:pt x="2992" y="637"/>
                </a:lnTo>
                <a:lnTo>
                  <a:pt x="2992" y="637"/>
                </a:lnTo>
                <a:lnTo>
                  <a:pt x="2994" y="637"/>
                </a:lnTo>
                <a:lnTo>
                  <a:pt x="2994" y="637"/>
                </a:lnTo>
                <a:lnTo>
                  <a:pt x="2998" y="637"/>
                </a:lnTo>
                <a:lnTo>
                  <a:pt x="3000" y="635"/>
                </a:lnTo>
                <a:lnTo>
                  <a:pt x="3003" y="635"/>
                </a:lnTo>
                <a:lnTo>
                  <a:pt x="3003" y="635"/>
                </a:lnTo>
                <a:lnTo>
                  <a:pt x="3005" y="637"/>
                </a:lnTo>
                <a:lnTo>
                  <a:pt x="3007" y="635"/>
                </a:lnTo>
                <a:lnTo>
                  <a:pt x="3009" y="635"/>
                </a:lnTo>
                <a:lnTo>
                  <a:pt x="3009" y="635"/>
                </a:lnTo>
                <a:lnTo>
                  <a:pt x="3011" y="635"/>
                </a:lnTo>
                <a:lnTo>
                  <a:pt x="3015" y="635"/>
                </a:lnTo>
                <a:lnTo>
                  <a:pt x="3021" y="631"/>
                </a:lnTo>
                <a:lnTo>
                  <a:pt x="3021" y="633"/>
                </a:lnTo>
                <a:lnTo>
                  <a:pt x="3024" y="633"/>
                </a:lnTo>
                <a:lnTo>
                  <a:pt x="3024" y="635"/>
                </a:lnTo>
                <a:lnTo>
                  <a:pt x="3021" y="635"/>
                </a:lnTo>
                <a:lnTo>
                  <a:pt x="3021" y="635"/>
                </a:lnTo>
                <a:lnTo>
                  <a:pt x="3021" y="635"/>
                </a:lnTo>
                <a:lnTo>
                  <a:pt x="3024" y="640"/>
                </a:lnTo>
                <a:lnTo>
                  <a:pt x="3026" y="640"/>
                </a:lnTo>
                <a:lnTo>
                  <a:pt x="3030" y="642"/>
                </a:lnTo>
                <a:lnTo>
                  <a:pt x="3034" y="644"/>
                </a:lnTo>
                <a:lnTo>
                  <a:pt x="3036" y="642"/>
                </a:lnTo>
                <a:lnTo>
                  <a:pt x="3038" y="642"/>
                </a:lnTo>
                <a:lnTo>
                  <a:pt x="3040" y="644"/>
                </a:lnTo>
                <a:lnTo>
                  <a:pt x="3042" y="646"/>
                </a:lnTo>
                <a:lnTo>
                  <a:pt x="3042" y="646"/>
                </a:lnTo>
                <a:lnTo>
                  <a:pt x="3044" y="648"/>
                </a:lnTo>
                <a:lnTo>
                  <a:pt x="3044" y="648"/>
                </a:lnTo>
                <a:lnTo>
                  <a:pt x="3044" y="650"/>
                </a:lnTo>
                <a:lnTo>
                  <a:pt x="3038" y="648"/>
                </a:lnTo>
                <a:lnTo>
                  <a:pt x="3030" y="646"/>
                </a:lnTo>
                <a:lnTo>
                  <a:pt x="3030" y="648"/>
                </a:lnTo>
                <a:lnTo>
                  <a:pt x="3028" y="648"/>
                </a:lnTo>
                <a:lnTo>
                  <a:pt x="3028" y="650"/>
                </a:lnTo>
                <a:lnTo>
                  <a:pt x="3028" y="650"/>
                </a:lnTo>
                <a:lnTo>
                  <a:pt x="3026" y="650"/>
                </a:lnTo>
                <a:lnTo>
                  <a:pt x="3024" y="650"/>
                </a:lnTo>
                <a:lnTo>
                  <a:pt x="3021" y="650"/>
                </a:lnTo>
                <a:lnTo>
                  <a:pt x="3021" y="650"/>
                </a:lnTo>
                <a:lnTo>
                  <a:pt x="3019" y="650"/>
                </a:lnTo>
                <a:lnTo>
                  <a:pt x="3019" y="652"/>
                </a:lnTo>
                <a:lnTo>
                  <a:pt x="3017" y="654"/>
                </a:lnTo>
                <a:lnTo>
                  <a:pt x="3017" y="652"/>
                </a:lnTo>
                <a:lnTo>
                  <a:pt x="3015" y="652"/>
                </a:lnTo>
                <a:lnTo>
                  <a:pt x="3015" y="652"/>
                </a:lnTo>
                <a:lnTo>
                  <a:pt x="3013" y="652"/>
                </a:lnTo>
                <a:lnTo>
                  <a:pt x="3013" y="654"/>
                </a:lnTo>
                <a:lnTo>
                  <a:pt x="3015" y="656"/>
                </a:lnTo>
                <a:lnTo>
                  <a:pt x="3013" y="658"/>
                </a:lnTo>
                <a:lnTo>
                  <a:pt x="3013" y="658"/>
                </a:lnTo>
                <a:lnTo>
                  <a:pt x="3011" y="658"/>
                </a:lnTo>
                <a:lnTo>
                  <a:pt x="3005" y="658"/>
                </a:lnTo>
                <a:lnTo>
                  <a:pt x="2998" y="658"/>
                </a:lnTo>
                <a:lnTo>
                  <a:pt x="2996" y="658"/>
                </a:lnTo>
                <a:lnTo>
                  <a:pt x="2994" y="656"/>
                </a:lnTo>
                <a:lnTo>
                  <a:pt x="2992" y="656"/>
                </a:lnTo>
                <a:lnTo>
                  <a:pt x="2982" y="654"/>
                </a:lnTo>
                <a:lnTo>
                  <a:pt x="2980" y="654"/>
                </a:lnTo>
                <a:lnTo>
                  <a:pt x="2977" y="654"/>
                </a:lnTo>
                <a:lnTo>
                  <a:pt x="2977" y="656"/>
                </a:lnTo>
                <a:lnTo>
                  <a:pt x="2977" y="656"/>
                </a:lnTo>
                <a:lnTo>
                  <a:pt x="2975" y="656"/>
                </a:lnTo>
                <a:lnTo>
                  <a:pt x="2969" y="656"/>
                </a:lnTo>
                <a:lnTo>
                  <a:pt x="2965" y="658"/>
                </a:lnTo>
                <a:lnTo>
                  <a:pt x="2961" y="658"/>
                </a:lnTo>
                <a:lnTo>
                  <a:pt x="2959" y="661"/>
                </a:lnTo>
                <a:lnTo>
                  <a:pt x="2956" y="661"/>
                </a:lnTo>
                <a:lnTo>
                  <a:pt x="2956" y="663"/>
                </a:lnTo>
                <a:lnTo>
                  <a:pt x="2952" y="663"/>
                </a:lnTo>
                <a:lnTo>
                  <a:pt x="2950" y="663"/>
                </a:lnTo>
                <a:lnTo>
                  <a:pt x="2948" y="665"/>
                </a:lnTo>
                <a:lnTo>
                  <a:pt x="2948" y="667"/>
                </a:lnTo>
                <a:lnTo>
                  <a:pt x="2948" y="667"/>
                </a:lnTo>
                <a:lnTo>
                  <a:pt x="2948" y="667"/>
                </a:lnTo>
                <a:lnTo>
                  <a:pt x="2948" y="669"/>
                </a:lnTo>
                <a:lnTo>
                  <a:pt x="2948" y="669"/>
                </a:lnTo>
                <a:lnTo>
                  <a:pt x="2948" y="669"/>
                </a:lnTo>
                <a:lnTo>
                  <a:pt x="2948" y="671"/>
                </a:lnTo>
                <a:lnTo>
                  <a:pt x="2948" y="673"/>
                </a:lnTo>
                <a:lnTo>
                  <a:pt x="2948" y="673"/>
                </a:lnTo>
                <a:lnTo>
                  <a:pt x="2950" y="673"/>
                </a:lnTo>
                <a:lnTo>
                  <a:pt x="2950" y="673"/>
                </a:lnTo>
                <a:lnTo>
                  <a:pt x="2948" y="673"/>
                </a:lnTo>
                <a:lnTo>
                  <a:pt x="2948" y="675"/>
                </a:lnTo>
                <a:lnTo>
                  <a:pt x="2948" y="677"/>
                </a:lnTo>
                <a:lnTo>
                  <a:pt x="2950" y="679"/>
                </a:lnTo>
                <a:lnTo>
                  <a:pt x="2950" y="679"/>
                </a:lnTo>
                <a:lnTo>
                  <a:pt x="2952" y="682"/>
                </a:lnTo>
                <a:lnTo>
                  <a:pt x="2956" y="684"/>
                </a:lnTo>
                <a:lnTo>
                  <a:pt x="2956" y="684"/>
                </a:lnTo>
                <a:lnTo>
                  <a:pt x="2959" y="684"/>
                </a:lnTo>
                <a:lnTo>
                  <a:pt x="2959" y="682"/>
                </a:lnTo>
                <a:lnTo>
                  <a:pt x="2961" y="682"/>
                </a:lnTo>
                <a:lnTo>
                  <a:pt x="2961" y="682"/>
                </a:lnTo>
                <a:lnTo>
                  <a:pt x="2963" y="682"/>
                </a:lnTo>
                <a:lnTo>
                  <a:pt x="2963" y="684"/>
                </a:lnTo>
                <a:lnTo>
                  <a:pt x="2963" y="684"/>
                </a:lnTo>
                <a:lnTo>
                  <a:pt x="2963" y="684"/>
                </a:lnTo>
                <a:lnTo>
                  <a:pt x="2963" y="688"/>
                </a:lnTo>
                <a:lnTo>
                  <a:pt x="2961" y="692"/>
                </a:lnTo>
                <a:lnTo>
                  <a:pt x="2961" y="692"/>
                </a:lnTo>
                <a:lnTo>
                  <a:pt x="2961" y="694"/>
                </a:lnTo>
                <a:lnTo>
                  <a:pt x="2961" y="696"/>
                </a:lnTo>
                <a:lnTo>
                  <a:pt x="2961" y="702"/>
                </a:lnTo>
                <a:lnTo>
                  <a:pt x="2961" y="705"/>
                </a:lnTo>
                <a:lnTo>
                  <a:pt x="2959" y="707"/>
                </a:lnTo>
                <a:lnTo>
                  <a:pt x="2956" y="709"/>
                </a:lnTo>
                <a:lnTo>
                  <a:pt x="2954" y="709"/>
                </a:lnTo>
                <a:lnTo>
                  <a:pt x="2950" y="711"/>
                </a:lnTo>
                <a:lnTo>
                  <a:pt x="2946" y="709"/>
                </a:lnTo>
                <a:lnTo>
                  <a:pt x="2944" y="702"/>
                </a:lnTo>
                <a:lnTo>
                  <a:pt x="2942" y="702"/>
                </a:lnTo>
                <a:lnTo>
                  <a:pt x="2936" y="698"/>
                </a:lnTo>
                <a:lnTo>
                  <a:pt x="2936" y="696"/>
                </a:lnTo>
                <a:lnTo>
                  <a:pt x="2933" y="694"/>
                </a:lnTo>
                <a:lnTo>
                  <a:pt x="2929" y="696"/>
                </a:lnTo>
                <a:lnTo>
                  <a:pt x="2925" y="698"/>
                </a:lnTo>
                <a:lnTo>
                  <a:pt x="2923" y="698"/>
                </a:lnTo>
                <a:lnTo>
                  <a:pt x="2919" y="702"/>
                </a:lnTo>
                <a:lnTo>
                  <a:pt x="2919" y="705"/>
                </a:lnTo>
                <a:lnTo>
                  <a:pt x="2919" y="707"/>
                </a:lnTo>
                <a:lnTo>
                  <a:pt x="2917" y="709"/>
                </a:lnTo>
                <a:lnTo>
                  <a:pt x="2917" y="711"/>
                </a:lnTo>
                <a:lnTo>
                  <a:pt x="2912" y="713"/>
                </a:lnTo>
                <a:lnTo>
                  <a:pt x="2912" y="717"/>
                </a:lnTo>
                <a:lnTo>
                  <a:pt x="2912" y="726"/>
                </a:lnTo>
                <a:lnTo>
                  <a:pt x="2912" y="730"/>
                </a:lnTo>
                <a:lnTo>
                  <a:pt x="2912" y="730"/>
                </a:lnTo>
                <a:lnTo>
                  <a:pt x="2912" y="734"/>
                </a:lnTo>
                <a:lnTo>
                  <a:pt x="2915" y="738"/>
                </a:lnTo>
                <a:lnTo>
                  <a:pt x="2915" y="740"/>
                </a:lnTo>
                <a:lnTo>
                  <a:pt x="2915" y="742"/>
                </a:lnTo>
                <a:lnTo>
                  <a:pt x="2915" y="744"/>
                </a:lnTo>
                <a:lnTo>
                  <a:pt x="2915" y="749"/>
                </a:lnTo>
                <a:lnTo>
                  <a:pt x="2915" y="751"/>
                </a:lnTo>
                <a:lnTo>
                  <a:pt x="2912" y="753"/>
                </a:lnTo>
                <a:lnTo>
                  <a:pt x="2910" y="753"/>
                </a:lnTo>
                <a:lnTo>
                  <a:pt x="2908" y="751"/>
                </a:lnTo>
                <a:lnTo>
                  <a:pt x="2908" y="751"/>
                </a:lnTo>
                <a:lnTo>
                  <a:pt x="2906" y="751"/>
                </a:lnTo>
                <a:lnTo>
                  <a:pt x="2910" y="747"/>
                </a:lnTo>
                <a:lnTo>
                  <a:pt x="2912" y="742"/>
                </a:lnTo>
                <a:lnTo>
                  <a:pt x="2912" y="740"/>
                </a:lnTo>
                <a:lnTo>
                  <a:pt x="2915" y="738"/>
                </a:lnTo>
                <a:lnTo>
                  <a:pt x="2915" y="738"/>
                </a:lnTo>
                <a:lnTo>
                  <a:pt x="2912" y="738"/>
                </a:lnTo>
                <a:lnTo>
                  <a:pt x="2912" y="740"/>
                </a:lnTo>
                <a:lnTo>
                  <a:pt x="2912" y="742"/>
                </a:lnTo>
                <a:lnTo>
                  <a:pt x="2910" y="744"/>
                </a:lnTo>
                <a:lnTo>
                  <a:pt x="2910" y="747"/>
                </a:lnTo>
                <a:lnTo>
                  <a:pt x="2908" y="749"/>
                </a:lnTo>
                <a:lnTo>
                  <a:pt x="2904" y="751"/>
                </a:lnTo>
                <a:lnTo>
                  <a:pt x="2904" y="751"/>
                </a:lnTo>
                <a:lnTo>
                  <a:pt x="2900" y="751"/>
                </a:lnTo>
                <a:lnTo>
                  <a:pt x="2898" y="753"/>
                </a:lnTo>
                <a:lnTo>
                  <a:pt x="2898" y="753"/>
                </a:lnTo>
                <a:lnTo>
                  <a:pt x="2896" y="755"/>
                </a:lnTo>
                <a:lnTo>
                  <a:pt x="2896" y="757"/>
                </a:lnTo>
                <a:lnTo>
                  <a:pt x="2894" y="759"/>
                </a:lnTo>
                <a:lnTo>
                  <a:pt x="2892" y="761"/>
                </a:lnTo>
                <a:lnTo>
                  <a:pt x="2892" y="761"/>
                </a:lnTo>
                <a:lnTo>
                  <a:pt x="2889" y="763"/>
                </a:lnTo>
                <a:lnTo>
                  <a:pt x="2883" y="763"/>
                </a:lnTo>
                <a:lnTo>
                  <a:pt x="2881" y="763"/>
                </a:lnTo>
                <a:lnTo>
                  <a:pt x="2879" y="761"/>
                </a:lnTo>
                <a:lnTo>
                  <a:pt x="2877" y="759"/>
                </a:lnTo>
                <a:lnTo>
                  <a:pt x="2875" y="755"/>
                </a:lnTo>
                <a:lnTo>
                  <a:pt x="2875" y="755"/>
                </a:lnTo>
                <a:lnTo>
                  <a:pt x="2879" y="757"/>
                </a:lnTo>
                <a:lnTo>
                  <a:pt x="2881" y="757"/>
                </a:lnTo>
                <a:lnTo>
                  <a:pt x="2879" y="757"/>
                </a:lnTo>
                <a:lnTo>
                  <a:pt x="2877" y="755"/>
                </a:lnTo>
                <a:lnTo>
                  <a:pt x="2873" y="753"/>
                </a:lnTo>
                <a:lnTo>
                  <a:pt x="2871" y="753"/>
                </a:lnTo>
                <a:lnTo>
                  <a:pt x="2866" y="755"/>
                </a:lnTo>
                <a:lnTo>
                  <a:pt x="2858" y="755"/>
                </a:lnTo>
                <a:lnTo>
                  <a:pt x="2854" y="757"/>
                </a:lnTo>
                <a:lnTo>
                  <a:pt x="2852" y="759"/>
                </a:lnTo>
                <a:lnTo>
                  <a:pt x="2848" y="759"/>
                </a:lnTo>
                <a:lnTo>
                  <a:pt x="2845" y="761"/>
                </a:lnTo>
                <a:lnTo>
                  <a:pt x="2843" y="763"/>
                </a:lnTo>
                <a:lnTo>
                  <a:pt x="2843" y="763"/>
                </a:lnTo>
                <a:lnTo>
                  <a:pt x="2841" y="763"/>
                </a:lnTo>
                <a:lnTo>
                  <a:pt x="2839" y="765"/>
                </a:lnTo>
                <a:lnTo>
                  <a:pt x="2837" y="765"/>
                </a:lnTo>
                <a:lnTo>
                  <a:pt x="2829" y="767"/>
                </a:lnTo>
                <a:lnTo>
                  <a:pt x="2820" y="770"/>
                </a:lnTo>
                <a:lnTo>
                  <a:pt x="2816" y="772"/>
                </a:lnTo>
                <a:lnTo>
                  <a:pt x="2814" y="772"/>
                </a:lnTo>
                <a:lnTo>
                  <a:pt x="2814" y="772"/>
                </a:lnTo>
                <a:lnTo>
                  <a:pt x="2812" y="770"/>
                </a:lnTo>
                <a:lnTo>
                  <a:pt x="2808" y="767"/>
                </a:lnTo>
                <a:lnTo>
                  <a:pt x="2808" y="767"/>
                </a:lnTo>
                <a:lnTo>
                  <a:pt x="2808" y="770"/>
                </a:lnTo>
                <a:lnTo>
                  <a:pt x="2808" y="770"/>
                </a:lnTo>
                <a:lnTo>
                  <a:pt x="2810" y="770"/>
                </a:lnTo>
                <a:lnTo>
                  <a:pt x="2810" y="772"/>
                </a:lnTo>
                <a:lnTo>
                  <a:pt x="2810" y="772"/>
                </a:lnTo>
                <a:lnTo>
                  <a:pt x="2812" y="774"/>
                </a:lnTo>
                <a:lnTo>
                  <a:pt x="2814" y="772"/>
                </a:lnTo>
                <a:lnTo>
                  <a:pt x="2816" y="774"/>
                </a:lnTo>
                <a:lnTo>
                  <a:pt x="2818" y="774"/>
                </a:lnTo>
                <a:lnTo>
                  <a:pt x="2818" y="776"/>
                </a:lnTo>
                <a:lnTo>
                  <a:pt x="2818" y="776"/>
                </a:lnTo>
                <a:lnTo>
                  <a:pt x="2818" y="776"/>
                </a:lnTo>
                <a:lnTo>
                  <a:pt x="2818" y="778"/>
                </a:lnTo>
                <a:lnTo>
                  <a:pt x="2818" y="776"/>
                </a:lnTo>
                <a:lnTo>
                  <a:pt x="2814" y="776"/>
                </a:lnTo>
                <a:lnTo>
                  <a:pt x="2812" y="774"/>
                </a:lnTo>
                <a:lnTo>
                  <a:pt x="2810" y="774"/>
                </a:lnTo>
                <a:lnTo>
                  <a:pt x="2808" y="774"/>
                </a:lnTo>
                <a:lnTo>
                  <a:pt x="2808" y="770"/>
                </a:lnTo>
                <a:lnTo>
                  <a:pt x="2806" y="767"/>
                </a:lnTo>
                <a:lnTo>
                  <a:pt x="2804" y="767"/>
                </a:lnTo>
                <a:lnTo>
                  <a:pt x="2797" y="765"/>
                </a:lnTo>
                <a:lnTo>
                  <a:pt x="2797" y="761"/>
                </a:lnTo>
                <a:lnTo>
                  <a:pt x="2795" y="761"/>
                </a:lnTo>
                <a:lnTo>
                  <a:pt x="2793" y="761"/>
                </a:lnTo>
                <a:lnTo>
                  <a:pt x="2789" y="761"/>
                </a:lnTo>
                <a:lnTo>
                  <a:pt x="2787" y="763"/>
                </a:lnTo>
                <a:lnTo>
                  <a:pt x="2787" y="765"/>
                </a:lnTo>
                <a:lnTo>
                  <a:pt x="2785" y="765"/>
                </a:lnTo>
                <a:lnTo>
                  <a:pt x="2783" y="767"/>
                </a:lnTo>
                <a:lnTo>
                  <a:pt x="2778" y="767"/>
                </a:lnTo>
                <a:lnTo>
                  <a:pt x="2776" y="767"/>
                </a:lnTo>
                <a:lnTo>
                  <a:pt x="2774" y="772"/>
                </a:lnTo>
                <a:lnTo>
                  <a:pt x="2772" y="772"/>
                </a:lnTo>
                <a:lnTo>
                  <a:pt x="2768" y="770"/>
                </a:lnTo>
                <a:lnTo>
                  <a:pt x="2766" y="770"/>
                </a:lnTo>
                <a:lnTo>
                  <a:pt x="2766" y="770"/>
                </a:lnTo>
                <a:lnTo>
                  <a:pt x="2764" y="770"/>
                </a:lnTo>
                <a:lnTo>
                  <a:pt x="2768" y="767"/>
                </a:lnTo>
                <a:lnTo>
                  <a:pt x="2768" y="765"/>
                </a:lnTo>
                <a:lnTo>
                  <a:pt x="2768" y="763"/>
                </a:lnTo>
                <a:lnTo>
                  <a:pt x="2766" y="763"/>
                </a:lnTo>
                <a:lnTo>
                  <a:pt x="2764" y="763"/>
                </a:lnTo>
                <a:lnTo>
                  <a:pt x="2757" y="761"/>
                </a:lnTo>
                <a:lnTo>
                  <a:pt x="2755" y="761"/>
                </a:lnTo>
                <a:lnTo>
                  <a:pt x="2755" y="761"/>
                </a:lnTo>
                <a:lnTo>
                  <a:pt x="2755" y="761"/>
                </a:lnTo>
                <a:lnTo>
                  <a:pt x="2751" y="761"/>
                </a:lnTo>
                <a:lnTo>
                  <a:pt x="2751" y="759"/>
                </a:lnTo>
                <a:lnTo>
                  <a:pt x="2753" y="759"/>
                </a:lnTo>
                <a:lnTo>
                  <a:pt x="2753" y="757"/>
                </a:lnTo>
                <a:lnTo>
                  <a:pt x="2751" y="755"/>
                </a:lnTo>
                <a:lnTo>
                  <a:pt x="2751" y="755"/>
                </a:lnTo>
                <a:lnTo>
                  <a:pt x="2749" y="755"/>
                </a:lnTo>
                <a:lnTo>
                  <a:pt x="2749" y="751"/>
                </a:lnTo>
                <a:lnTo>
                  <a:pt x="2749" y="751"/>
                </a:lnTo>
                <a:lnTo>
                  <a:pt x="2749" y="751"/>
                </a:lnTo>
                <a:lnTo>
                  <a:pt x="2747" y="751"/>
                </a:lnTo>
                <a:lnTo>
                  <a:pt x="2747" y="749"/>
                </a:lnTo>
                <a:lnTo>
                  <a:pt x="2745" y="749"/>
                </a:lnTo>
                <a:lnTo>
                  <a:pt x="2745" y="749"/>
                </a:lnTo>
                <a:lnTo>
                  <a:pt x="2747" y="747"/>
                </a:lnTo>
                <a:lnTo>
                  <a:pt x="2747" y="744"/>
                </a:lnTo>
                <a:lnTo>
                  <a:pt x="2747" y="742"/>
                </a:lnTo>
                <a:lnTo>
                  <a:pt x="2747" y="742"/>
                </a:lnTo>
                <a:lnTo>
                  <a:pt x="2747" y="740"/>
                </a:lnTo>
                <a:lnTo>
                  <a:pt x="2747" y="738"/>
                </a:lnTo>
                <a:lnTo>
                  <a:pt x="2749" y="738"/>
                </a:lnTo>
                <a:lnTo>
                  <a:pt x="2749" y="738"/>
                </a:lnTo>
                <a:lnTo>
                  <a:pt x="2751" y="736"/>
                </a:lnTo>
                <a:lnTo>
                  <a:pt x="2753" y="736"/>
                </a:lnTo>
                <a:lnTo>
                  <a:pt x="2753" y="734"/>
                </a:lnTo>
                <a:lnTo>
                  <a:pt x="2751" y="734"/>
                </a:lnTo>
                <a:lnTo>
                  <a:pt x="2751" y="734"/>
                </a:lnTo>
                <a:lnTo>
                  <a:pt x="2753" y="732"/>
                </a:lnTo>
                <a:lnTo>
                  <a:pt x="2753" y="732"/>
                </a:lnTo>
                <a:lnTo>
                  <a:pt x="2755" y="734"/>
                </a:lnTo>
                <a:lnTo>
                  <a:pt x="2755" y="732"/>
                </a:lnTo>
                <a:lnTo>
                  <a:pt x="2755" y="730"/>
                </a:lnTo>
                <a:lnTo>
                  <a:pt x="2757" y="726"/>
                </a:lnTo>
                <a:lnTo>
                  <a:pt x="2757" y="726"/>
                </a:lnTo>
                <a:lnTo>
                  <a:pt x="2760" y="726"/>
                </a:lnTo>
                <a:lnTo>
                  <a:pt x="2760" y="726"/>
                </a:lnTo>
                <a:lnTo>
                  <a:pt x="2762" y="726"/>
                </a:lnTo>
                <a:lnTo>
                  <a:pt x="2764" y="726"/>
                </a:lnTo>
                <a:lnTo>
                  <a:pt x="2766" y="723"/>
                </a:lnTo>
                <a:lnTo>
                  <a:pt x="2766" y="723"/>
                </a:lnTo>
                <a:lnTo>
                  <a:pt x="2766" y="721"/>
                </a:lnTo>
                <a:lnTo>
                  <a:pt x="2766" y="719"/>
                </a:lnTo>
                <a:lnTo>
                  <a:pt x="2766" y="719"/>
                </a:lnTo>
                <a:lnTo>
                  <a:pt x="2760" y="719"/>
                </a:lnTo>
                <a:lnTo>
                  <a:pt x="2757" y="719"/>
                </a:lnTo>
                <a:lnTo>
                  <a:pt x="2757" y="717"/>
                </a:lnTo>
                <a:lnTo>
                  <a:pt x="2757" y="715"/>
                </a:lnTo>
                <a:lnTo>
                  <a:pt x="2757" y="713"/>
                </a:lnTo>
                <a:lnTo>
                  <a:pt x="2757" y="709"/>
                </a:lnTo>
                <a:lnTo>
                  <a:pt x="2757" y="709"/>
                </a:lnTo>
                <a:lnTo>
                  <a:pt x="2760" y="707"/>
                </a:lnTo>
                <a:lnTo>
                  <a:pt x="2760" y="705"/>
                </a:lnTo>
                <a:lnTo>
                  <a:pt x="2760" y="702"/>
                </a:lnTo>
                <a:lnTo>
                  <a:pt x="2760" y="700"/>
                </a:lnTo>
                <a:lnTo>
                  <a:pt x="2760" y="698"/>
                </a:lnTo>
                <a:lnTo>
                  <a:pt x="2760" y="696"/>
                </a:lnTo>
                <a:lnTo>
                  <a:pt x="2760" y="696"/>
                </a:lnTo>
                <a:lnTo>
                  <a:pt x="2762" y="694"/>
                </a:lnTo>
                <a:lnTo>
                  <a:pt x="2760" y="694"/>
                </a:lnTo>
                <a:lnTo>
                  <a:pt x="2755" y="696"/>
                </a:lnTo>
                <a:lnTo>
                  <a:pt x="2751" y="698"/>
                </a:lnTo>
                <a:lnTo>
                  <a:pt x="2749" y="700"/>
                </a:lnTo>
                <a:lnTo>
                  <a:pt x="2747" y="705"/>
                </a:lnTo>
                <a:lnTo>
                  <a:pt x="2745" y="707"/>
                </a:lnTo>
                <a:lnTo>
                  <a:pt x="2743" y="707"/>
                </a:lnTo>
                <a:lnTo>
                  <a:pt x="2739" y="707"/>
                </a:lnTo>
                <a:lnTo>
                  <a:pt x="2736" y="707"/>
                </a:lnTo>
                <a:lnTo>
                  <a:pt x="2734" y="707"/>
                </a:lnTo>
                <a:lnTo>
                  <a:pt x="2732" y="707"/>
                </a:lnTo>
                <a:lnTo>
                  <a:pt x="2730" y="711"/>
                </a:lnTo>
                <a:lnTo>
                  <a:pt x="2728" y="713"/>
                </a:lnTo>
                <a:lnTo>
                  <a:pt x="2728" y="713"/>
                </a:lnTo>
                <a:lnTo>
                  <a:pt x="2728" y="715"/>
                </a:lnTo>
                <a:lnTo>
                  <a:pt x="2728" y="715"/>
                </a:lnTo>
                <a:lnTo>
                  <a:pt x="2730" y="717"/>
                </a:lnTo>
                <a:lnTo>
                  <a:pt x="2732" y="715"/>
                </a:lnTo>
                <a:lnTo>
                  <a:pt x="2734" y="715"/>
                </a:lnTo>
                <a:lnTo>
                  <a:pt x="2736" y="713"/>
                </a:lnTo>
                <a:lnTo>
                  <a:pt x="2739" y="709"/>
                </a:lnTo>
                <a:lnTo>
                  <a:pt x="2741" y="709"/>
                </a:lnTo>
                <a:lnTo>
                  <a:pt x="2743" y="709"/>
                </a:lnTo>
                <a:lnTo>
                  <a:pt x="2741" y="713"/>
                </a:lnTo>
                <a:lnTo>
                  <a:pt x="2741" y="715"/>
                </a:lnTo>
                <a:lnTo>
                  <a:pt x="2741" y="715"/>
                </a:lnTo>
                <a:lnTo>
                  <a:pt x="2739" y="713"/>
                </a:lnTo>
                <a:lnTo>
                  <a:pt x="2739" y="715"/>
                </a:lnTo>
                <a:lnTo>
                  <a:pt x="2736" y="715"/>
                </a:lnTo>
                <a:lnTo>
                  <a:pt x="2734" y="717"/>
                </a:lnTo>
                <a:lnTo>
                  <a:pt x="2734" y="719"/>
                </a:lnTo>
                <a:lnTo>
                  <a:pt x="2734" y="719"/>
                </a:lnTo>
                <a:lnTo>
                  <a:pt x="2732" y="719"/>
                </a:lnTo>
                <a:lnTo>
                  <a:pt x="2732" y="719"/>
                </a:lnTo>
                <a:lnTo>
                  <a:pt x="2730" y="719"/>
                </a:lnTo>
                <a:lnTo>
                  <a:pt x="2728" y="717"/>
                </a:lnTo>
                <a:lnTo>
                  <a:pt x="2726" y="717"/>
                </a:lnTo>
                <a:lnTo>
                  <a:pt x="2726" y="717"/>
                </a:lnTo>
                <a:lnTo>
                  <a:pt x="2726" y="723"/>
                </a:lnTo>
                <a:lnTo>
                  <a:pt x="2726" y="728"/>
                </a:lnTo>
                <a:lnTo>
                  <a:pt x="2726" y="730"/>
                </a:lnTo>
                <a:lnTo>
                  <a:pt x="2726" y="732"/>
                </a:lnTo>
                <a:lnTo>
                  <a:pt x="2726" y="738"/>
                </a:lnTo>
                <a:lnTo>
                  <a:pt x="2728" y="740"/>
                </a:lnTo>
                <a:lnTo>
                  <a:pt x="2732" y="742"/>
                </a:lnTo>
                <a:lnTo>
                  <a:pt x="2732" y="744"/>
                </a:lnTo>
                <a:lnTo>
                  <a:pt x="2732" y="747"/>
                </a:lnTo>
                <a:lnTo>
                  <a:pt x="2732" y="747"/>
                </a:lnTo>
                <a:lnTo>
                  <a:pt x="2732" y="749"/>
                </a:lnTo>
                <a:lnTo>
                  <a:pt x="2732" y="751"/>
                </a:lnTo>
                <a:lnTo>
                  <a:pt x="2734" y="755"/>
                </a:lnTo>
                <a:lnTo>
                  <a:pt x="2734" y="757"/>
                </a:lnTo>
                <a:lnTo>
                  <a:pt x="2736" y="759"/>
                </a:lnTo>
                <a:lnTo>
                  <a:pt x="2736" y="759"/>
                </a:lnTo>
                <a:lnTo>
                  <a:pt x="2736" y="761"/>
                </a:lnTo>
                <a:lnTo>
                  <a:pt x="2736" y="761"/>
                </a:lnTo>
                <a:lnTo>
                  <a:pt x="2732" y="761"/>
                </a:lnTo>
                <a:lnTo>
                  <a:pt x="2732" y="763"/>
                </a:lnTo>
                <a:lnTo>
                  <a:pt x="2732" y="763"/>
                </a:lnTo>
                <a:lnTo>
                  <a:pt x="2734" y="763"/>
                </a:lnTo>
                <a:lnTo>
                  <a:pt x="2734" y="763"/>
                </a:lnTo>
                <a:lnTo>
                  <a:pt x="2736" y="763"/>
                </a:lnTo>
                <a:lnTo>
                  <a:pt x="2736" y="765"/>
                </a:lnTo>
                <a:lnTo>
                  <a:pt x="2736" y="770"/>
                </a:lnTo>
                <a:lnTo>
                  <a:pt x="2736" y="772"/>
                </a:lnTo>
                <a:lnTo>
                  <a:pt x="2739" y="772"/>
                </a:lnTo>
                <a:lnTo>
                  <a:pt x="2739" y="772"/>
                </a:lnTo>
                <a:lnTo>
                  <a:pt x="2741" y="772"/>
                </a:lnTo>
                <a:lnTo>
                  <a:pt x="2743" y="774"/>
                </a:lnTo>
                <a:lnTo>
                  <a:pt x="2747" y="778"/>
                </a:lnTo>
                <a:lnTo>
                  <a:pt x="2749" y="778"/>
                </a:lnTo>
                <a:lnTo>
                  <a:pt x="2747" y="778"/>
                </a:lnTo>
                <a:lnTo>
                  <a:pt x="2747" y="778"/>
                </a:lnTo>
                <a:lnTo>
                  <a:pt x="2743" y="774"/>
                </a:lnTo>
                <a:lnTo>
                  <a:pt x="2741" y="774"/>
                </a:lnTo>
                <a:lnTo>
                  <a:pt x="2736" y="774"/>
                </a:lnTo>
                <a:lnTo>
                  <a:pt x="2732" y="772"/>
                </a:lnTo>
                <a:lnTo>
                  <a:pt x="2732" y="774"/>
                </a:lnTo>
                <a:lnTo>
                  <a:pt x="2732" y="774"/>
                </a:lnTo>
                <a:lnTo>
                  <a:pt x="2730" y="776"/>
                </a:lnTo>
                <a:lnTo>
                  <a:pt x="2732" y="778"/>
                </a:lnTo>
                <a:lnTo>
                  <a:pt x="2730" y="782"/>
                </a:lnTo>
                <a:lnTo>
                  <a:pt x="2730" y="780"/>
                </a:lnTo>
                <a:lnTo>
                  <a:pt x="2730" y="778"/>
                </a:lnTo>
                <a:lnTo>
                  <a:pt x="2728" y="778"/>
                </a:lnTo>
                <a:lnTo>
                  <a:pt x="2728" y="778"/>
                </a:lnTo>
                <a:lnTo>
                  <a:pt x="2728" y="780"/>
                </a:lnTo>
                <a:lnTo>
                  <a:pt x="2728" y="780"/>
                </a:lnTo>
                <a:lnTo>
                  <a:pt x="2726" y="782"/>
                </a:lnTo>
                <a:lnTo>
                  <a:pt x="2726" y="780"/>
                </a:lnTo>
                <a:lnTo>
                  <a:pt x="2726" y="778"/>
                </a:lnTo>
                <a:lnTo>
                  <a:pt x="2724" y="776"/>
                </a:lnTo>
                <a:lnTo>
                  <a:pt x="2718" y="776"/>
                </a:lnTo>
                <a:lnTo>
                  <a:pt x="2713" y="776"/>
                </a:lnTo>
                <a:lnTo>
                  <a:pt x="2711" y="776"/>
                </a:lnTo>
                <a:lnTo>
                  <a:pt x="2711" y="778"/>
                </a:lnTo>
                <a:lnTo>
                  <a:pt x="2709" y="780"/>
                </a:lnTo>
                <a:lnTo>
                  <a:pt x="2709" y="782"/>
                </a:lnTo>
                <a:lnTo>
                  <a:pt x="2711" y="784"/>
                </a:lnTo>
                <a:lnTo>
                  <a:pt x="2711" y="784"/>
                </a:lnTo>
                <a:lnTo>
                  <a:pt x="2709" y="784"/>
                </a:lnTo>
                <a:lnTo>
                  <a:pt x="2709" y="784"/>
                </a:lnTo>
                <a:lnTo>
                  <a:pt x="2707" y="782"/>
                </a:lnTo>
                <a:lnTo>
                  <a:pt x="2707" y="780"/>
                </a:lnTo>
                <a:lnTo>
                  <a:pt x="2703" y="782"/>
                </a:lnTo>
                <a:lnTo>
                  <a:pt x="2699" y="782"/>
                </a:lnTo>
                <a:lnTo>
                  <a:pt x="2695" y="782"/>
                </a:lnTo>
                <a:lnTo>
                  <a:pt x="2692" y="782"/>
                </a:lnTo>
                <a:lnTo>
                  <a:pt x="2688" y="784"/>
                </a:lnTo>
                <a:lnTo>
                  <a:pt x="2686" y="786"/>
                </a:lnTo>
                <a:lnTo>
                  <a:pt x="2686" y="788"/>
                </a:lnTo>
                <a:lnTo>
                  <a:pt x="2682" y="791"/>
                </a:lnTo>
                <a:lnTo>
                  <a:pt x="2678" y="791"/>
                </a:lnTo>
                <a:lnTo>
                  <a:pt x="2678" y="791"/>
                </a:lnTo>
                <a:lnTo>
                  <a:pt x="2678" y="791"/>
                </a:lnTo>
                <a:lnTo>
                  <a:pt x="2676" y="793"/>
                </a:lnTo>
                <a:lnTo>
                  <a:pt x="2676" y="793"/>
                </a:lnTo>
                <a:lnTo>
                  <a:pt x="2674" y="801"/>
                </a:lnTo>
                <a:lnTo>
                  <a:pt x="2674" y="803"/>
                </a:lnTo>
                <a:lnTo>
                  <a:pt x="2672" y="805"/>
                </a:lnTo>
                <a:lnTo>
                  <a:pt x="2669" y="807"/>
                </a:lnTo>
                <a:lnTo>
                  <a:pt x="2667" y="809"/>
                </a:lnTo>
                <a:lnTo>
                  <a:pt x="2667" y="809"/>
                </a:lnTo>
                <a:lnTo>
                  <a:pt x="2665" y="809"/>
                </a:lnTo>
                <a:lnTo>
                  <a:pt x="2665" y="811"/>
                </a:lnTo>
                <a:lnTo>
                  <a:pt x="2665" y="814"/>
                </a:lnTo>
                <a:lnTo>
                  <a:pt x="2667" y="816"/>
                </a:lnTo>
                <a:lnTo>
                  <a:pt x="2667" y="816"/>
                </a:lnTo>
                <a:lnTo>
                  <a:pt x="2667" y="816"/>
                </a:lnTo>
                <a:lnTo>
                  <a:pt x="2665" y="816"/>
                </a:lnTo>
                <a:lnTo>
                  <a:pt x="2667" y="818"/>
                </a:lnTo>
                <a:lnTo>
                  <a:pt x="2667" y="818"/>
                </a:lnTo>
                <a:lnTo>
                  <a:pt x="2669" y="818"/>
                </a:lnTo>
                <a:lnTo>
                  <a:pt x="2669" y="820"/>
                </a:lnTo>
                <a:lnTo>
                  <a:pt x="2669" y="820"/>
                </a:lnTo>
                <a:lnTo>
                  <a:pt x="2667" y="820"/>
                </a:lnTo>
                <a:lnTo>
                  <a:pt x="2663" y="818"/>
                </a:lnTo>
                <a:lnTo>
                  <a:pt x="2661" y="816"/>
                </a:lnTo>
                <a:lnTo>
                  <a:pt x="2659" y="818"/>
                </a:lnTo>
                <a:lnTo>
                  <a:pt x="2659" y="818"/>
                </a:lnTo>
                <a:lnTo>
                  <a:pt x="2657" y="818"/>
                </a:lnTo>
                <a:lnTo>
                  <a:pt x="2659" y="818"/>
                </a:lnTo>
                <a:lnTo>
                  <a:pt x="2659" y="820"/>
                </a:lnTo>
                <a:lnTo>
                  <a:pt x="2661" y="820"/>
                </a:lnTo>
                <a:lnTo>
                  <a:pt x="2663" y="820"/>
                </a:lnTo>
                <a:lnTo>
                  <a:pt x="2665" y="820"/>
                </a:lnTo>
                <a:lnTo>
                  <a:pt x="2667" y="820"/>
                </a:lnTo>
                <a:lnTo>
                  <a:pt x="2669" y="820"/>
                </a:lnTo>
                <a:lnTo>
                  <a:pt x="2667" y="822"/>
                </a:lnTo>
                <a:lnTo>
                  <a:pt x="2665" y="820"/>
                </a:lnTo>
                <a:lnTo>
                  <a:pt x="2663" y="822"/>
                </a:lnTo>
                <a:lnTo>
                  <a:pt x="2661" y="822"/>
                </a:lnTo>
                <a:lnTo>
                  <a:pt x="2659" y="820"/>
                </a:lnTo>
                <a:lnTo>
                  <a:pt x="2657" y="820"/>
                </a:lnTo>
                <a:lnTo>
                  <a:pt x="2657" y="820"/>
                </a:lnTo>
                <a:lnTo>
                  <a:pt x="2655" y="822"/>
                </a:lnTo>
                <a:lnTo>
                  <a:pt x="2651" y="822"/>
                </a:lnTo>
                <a:lnTo>
                  <a:pt x="2642" y="826"/>
                </a:lnTo>
                <a:lnTo>
                  <a:pt x="2636" y="828"/>
                </a:lnTo>
                <a:lnTo>
                  <a:pt x="2634" y="828"/>
                </a:lnTo>
                <a:lnTo>
                  <a:pt x="2632" y="830"/>
                </a:lnTo>
                <a:lnTo>
                  <a:pt x="2632" y="830"/>
                </a:lnTo>
                <a:lnTo>
                  <a:pt x="2630" y="832"/>
                </a:lnTo>
                <a:lnTo>
                  <a:pt x="2630" y="841"/>
                </a:lnTo>
                <a:lnTo>
                  <a:pt x="2632" y="843"/>
                </a:lnTo>
                <a:lnTo>
                  <a:pt x="2630" y="843"/>
                </a:lnTo>
                <a:lnTo>
                  <a:pt x="2630" y="843"/>
                </a:lnTo>
                <a:lnTo>
                  <a:pt x="2628" y="845"/>
                </a:lnTo>
                <a:lnTo>
                  <a:pt x="2625" y="847"/>
                </a:lnTo>
                <a:lnTo>
                  <a:pt x="2621" y="849"/>
                </a:lnTo>
                <a:lnTo>
                  <a:pt x="2617" y="849"/>
                </a:lnTo>
                <a:lnTo>
                  <a:pt x="2611" y="853"/>
                </a:lnTo>
                <a:lnTo>
                  <a:pt x="2609" y="853"/>
                </a:lnTo>
                <a:lnTo>
                  <a:pt x="2609" y="856"/>
                </a:lnTo>
                <a:lnTo>
                  <a:pt x="2609" y="856"/>
                </a:lnTo>
                <a:lnTo>
                  <a:pt x="2611" y="858"/>
                </a:lnTo>
                <a:lnTo>
                  <a:pt x="2615" y="858"/>
                </a:lnTo>
                <a:lnTo>
                  <a:pt x="2613" y="858"/>
                </a:lnTo>
                <a:lnTo>
                  <a:pt x="2609" y="858"/>
                </a:lnTo>
                <a:lnTo>
                  <a:pt x="2607" y="860"/>
                </a:lnTo>
                <a:lnTo>
                  <a:pt x="2604" y="860"/>
                </a:lnTo>
                <a:lnTo>
                  <a:pt x="2600" y="860"/>
                </a:lnTo>
                <a:lnTo>
                  <a:pt x="2596" y="860"/>
                </a:lnTo>
                <a:lnTo>
                  <a:pt x="2594" y="858"/>
                </a:lnTo>
                <a:lnTo>
                  <a:pt x="2592" y="858"/>
                </a:lnTo>
                <a:lnTo>
                  <a:pt x="2590" y="858"/>
                </a:lnTo>
                <a:lnTo>
                  <a:pt x="2590" y="856"/>
                </a:lnTo>
                <a:lnTo>
                  <a:pt x="2590" y="853"/>
                </a:lnTo>
                <a:lnTo>
                  <a:pt x="2590" y="853"/>
                </a:lnTo>
                <a:lnTo>
                  <a:pt x="2588" y="851"/>
                </a:lnTo>
                <a:lnTo>
                  <a:pt x="2586" y="853"/>
                </a:lnTo>
                <a:lnTo>
                  <a:pt x="2584" y="853"/>
                </a:lnTo>
                <a:lnTo>
                  <a:pt x="2581" y="853"/>
                </a:lnTo>
                <a:lnTo>
                  <a:pt x="2581" y="853"/>
                </a:lnTo>
                <a:lnTo>
                  <a:pt x="2581" y="853"/>
                </a:lnTo>
                <a:lnTo>
                  <a:pt x="2581" y="856"/>
                </a:lnTo>
                <a:lnTo>
                  <a:pt x="2584" y="860"/>
                </a:lnTo>
                <a:lnTo>
                  <a:pt x="2586" y="862"/>
                </a:lnTo>
                <a:lnTo>
                  <a:pt x="2586" y="868"/>
                </a:lnTo>
                <a:lnTo>
                  <a:pt x="2586" y="870"/>
                </a:lnTo>
                <a:lnTo>
                  <a:pt x="2588" y="872"/>
                </a:lnTo>
                <a:lnTo>
                  <a:pt x="2588" y="872"/>
                </a:lnTo>
                <a:lnTo>
                  <a:pt x="2581" y="872"/>
                </a:lnTo>
                <a:lnTo>
                  <a:pt x="2581" y="872"/>
                </a:lnTo>
                <a:lnTo>
                  <a:pt x="2579" y="870"/>
                </a:lnTo>
                <a:lnTo>
                  <a:pt x="2579" y="872"/>
                </a:lnTo>
                <a:lnTo>
                  <a:pt x="2579" y="872"/>
                </a:lnTo>
                <a:lnTo>
                  <a:pt x="2577" y="872"/>
                </a:lnTo>
                <a:lnTo>
                  <a:pt x="2573" y="872"/>
                </a:lnTo>
                <a:lnTo>
                  <a:pt x="2569" y="874"/>
                </a:lnTo>
                <a:lnTo>
                  <a:pt x="2567" y="872"/>
                </a:lnTo>
                <a:lnTo>
                  <a:pt x="2565" y="870"/>
                </a:lnTo>
                <a:lnTo>
                  <a:pt x="2560" y="868"/>
                </a:lnTo>
                <a:lnTo>
                  <a:pt x="2558" y="868"/>
                </a:lnTo>
                <a:lnTo>
                  <a:pt x="2556" y="870"/>
                </a:lnTo>
                <a:lnTo>
                  <a:pt x="2554" y="870"/>
                </a:lnTo>
                <a:lnTo>
                  <a:pt x="2552" y="870"/>
                </a:lnTo>
                <a:lnTo>
                  <a:pt x="2548" y="870"/>
                </a:lnTo>
                <a:lnTo>
                  <a:pt x="2542" y="872"/>
                </a:lnTo>
                <a:lnTo>
                  <a:pt x="2540" y="874"/>
                </a:lnTo>
                <a:lnTo>
                  <a:pt x="2540" y="876"/>
                </a:lnTo>
                <a:lnTo>
                  <a:pt x="2540" y="876"/>
                </a:lnTo>
                <a:lnTo>
                  <a:pt x="2540" y="876"/>
                </a:lnTo>
                <a:lnTo>
                  <a:pt x="2542" y="876"/>
                </a:lnTo>
                <a:lnTo>
                  <a:pt x="2542" y="876"/>
                </a:lnTo>
                <a:lnTo>
                  <a:pt x="2544" y="876"/>
                </a:lnTo>
                <a:lnTo>
                  <a:pt x="2544" y="876"/>
                </a:lnTo>
                <a:lnTo>
                  <a:pt x="2546" y="876"/>
                </a:lnTo>
                <a:lnTo>
                  <a:pt x="2546" y="879"/>
                </a:lnTo>
                <a:lnTo>
                  <a:pt x="2544" y="879"/>
                </a:lnTo>
                <a:lnTo>
                  <a:pt x="2542" y="879"/>
                </a:lnTo>
                <a:lnTo>
                  <a:pt x="2542" y="879"/>
                </a:lnTo>
                <a:lnTo>
                  <a:pt x="2542" y="879"/>
                </a:lnTo>
                <a:lnTo>
                  <a:pt x="2542" y="879"/>
                </a:lnTo>
                <a:lnTo>
                  <a:pt x="2542" y="881"/>
                </a:lnTo>
                <a:lnTo>
                  <a:pt x="2544" y="881"/>
                </a:lnTo>
                <a:lnTo>
                  <a:pt x="2546" y="881"/>
                </a:lnTo>
                <a:lnTo>
                  <a:pt x="2544" y="881"/>
                </a:lnTo>
                <a:lnTo>
                  <a:pt x="2542" y="883"/>
                </a:lnTo>
                <a:lnTo>
                  <a:pt x="2542" y="883"/>
                </a:lnTo>
                <a:lnTo>
                  <a:pt x="2540" y="883"/>
                </a:lnTo>
                <a:lnTo>
                  <a:pt x="2544" y="885"/>
                </a:lnTo>
                <a:lnTo>
                  <a:pt x="2544" y="887"/>
                </a:lnTo>
                <a:lnTo>
                  <a:pt x="2546" y="887"/>
                </a:lnTo>
                <a:lnTo>
                  <a:pt x="2546" y="887"/>
                </a:lnTo>
                <a:lnTo>
                  <a:pt x="2548" y="887"/>
                </a:lnTo>
                <a:lnTo>
                  <a:pt x="2552" y="887"/>
                </a:lnTo>
                <a:lnTo>
                  <a:pt x="2556" y="889"/>
                </a:lnTo>
                <a:lnTo>
                  <a:pt x="2558" y="889"/>
                </a:lnTo>
                <a:lnTo>
                  <a:pt x="2558" y="889"/>
                </a:lnTo>
                <a:lnTo>
                  <a:pt x="2560" y="889"/>
                </a:lnTo>
                <a:lnTo>
                  <a:pt x="2560" y="889"/>
                </a:lnTo>
                <a:lnTo>
                  <a:pt x="2560" y="889"/>
                </a:lnTo>
                <a:lnTo>
                  <a:pt x="2563" y="889"/>
                </a:lnTo>
                <a:lnTo>
                  <a:pt x="2563" y="891"/>
                </a:lnTo>
                <a:lnTo>
                  <a:pt x="2565" y="891"/>
                </a:lnTo>
                <a:lnTo>
                  <a:pt x="2567" y="891"/>
                </a:lnTo>
                <a:lnTo>
                  <a:pt x="2567" y="891"/>
                </a:lnTo>
                <a:lnTo>
                  <a:pt x="2569" y="891"/>
                </a:lnTo>
                <a:lnTo>
                  <a:pt x="2567" y="893"/>
                </a:lnTo>
                <a:lnTo>
                  <a:pt x="2567" y="893"/>
                </a:lnTo>
                <a:lnTo>
                  <a:pt x="2569" y="893"/>
                </a:lnTo>
                <a:lnTo>
                  <a:pt x="2571" y="893"/>
                </a:lnTo>
                <a:lnTo>
                  <a:pt x="2571" y="893"/>
                </a:lnTo>
                <a:lnTo>
                  <a:pt x="2573" y="893"/>
                </a:lnTo>
                <a:lnTo>
                  <a:pt x="2571" y="895"/>
                </a:lnTo>
                <a:lnTo>
                  <a:pt x="2571" y="895"/>
                </a:lnTo>
                <a:lnTo>
                  <a:pt x="2571" y="897"/>
                </a:lnTo>
                <a:lnTo>
                  <a:pt x="2573" y="897"/>
                </a:lnTo>
                <a:lnTo>
                  <a:pt x="2573" y="897"/>
                </a:lnTo>
                <a:lnTo>
                  <a:pt x="2579" y="897"/>
                </a:lnTo>
                <a:lnTo>
                  <a:pt x="2581" y="897"/>
                </a:lnTo>
                <a:lnTo>
                  <a:pt x="2581" y="897"/>
                </a:lnTo>
                <a:lnTo>
                  <a:pt x="2579" y="897"/>
                </a:lnTo>
                <a:lnTo>
                  <a:pt x="2579" y="897"/>
                </a:lnTo>
                <a:lnTo>
                  <a:pt x="2577" y="897"/>
                </a:lnTo>
                <a:lnTo>
                  <a:pt x="2577" y="897"/>
                </a:lnTo>
                <a:lnTo>
                  <a:pt x="2575" y="900"/>
                </a:lnTo>
                <a:lnTo>
                  <a:pt x="2577" y="900"/>
                </a:lnTo>
                <a:lnTo>
                  <a:pt x="2577" y="900"/>
                </a:lnTo>
                <a:lnTo>
                  <a:pt x="2579" y="902"/>
                </a:lnTo>
                <a:lnTo>
                  <a:pt x="2577" y="904"/>
                </a:lnTo>
                <a:lnTo>
                  <a:pt x="2577" y="904"/>
                </a:lnTo>
                <a:lnTo>
                  <a:pt x="2577" y="906"/>
                </a:lnTo>
                <a:lnTo>
                  <a:pt x="2579" y="908"/>
                </a:lnTo>
                <a:lnTo>
                  <a:pt x="2581" y="910"/>
                </a:lnTo>
                <a:lnTo>
                  <a:pt x="2588" y="914"/>
                </a:lnTo>
                <a:lnTo>
                  <a:pt x="2588" y="914"/>
                </a:lnTo>
                <a:lnTo>
                  <a:pt x="2590" y="914"/>
                </a:lnTo>
                <a:lnTo>
                  <a:pt x="2592" y="914"/>
                </a:lnTo>
                <a:lnTo>
                  <a:pt x="2592" y="916"/>
                </a:lnTo>
                <a:lnTo>
                  <a:pt x="2592" y="916"/>
                </a:lnTo>
                <a:lnTo>
                  <a:pt x="2592" y="921"/>
                </a:lnTo>
                <a:lnTo>
                  <a:pt x="2592" y="923"/>
                </a:lnTo>
                <a:lnTo>
                  <a:pt x="2592" y="925"/>
                </a:lnTo>
                <a:lnTo>
                  <a:pt x="2592" y="925"/>
                </a:lnTo>
                <a:lnTo>
                  <a:pt x="2592" y="925"/>
                </a:lnTo>
                <a:lnTo>
                  <a:pt x="2590" y="925"/>
                </a:lnTo>
                <a:lnTo>
                  <a:pt x="2590" y="925"/>
                </a:lnTo>
                <a:lnTo>
                  <a:pt x="2590" y="925"/>
                </a:lnTo>
                <a:lnTo>
                  <a:pt x="2594" y="929"/>
                </a:lnTo>
                <a:lnTo>
                  <a:pt x="2596" y="929"/>
                </a:lnTo>
                <a:lnTo>
                  <a:pt x="2596" y="931"/>
                </a:lnTo>
                <a:lnTo>
                  <a:pt x="2598" y="937"/>
                </a:lnTo>
                <a:lnTo>
                  <a:pt x="2600" y="937"/>
                </a:lnTo>
                <a:lnTo>
                  <a:pt x="2600" y="937"/>
                </a:lnTo>
                <a:lnTo>
                  <a:pt x="2598" y="937"/>
                </a:lnTo>
                <a:lnTo>
                  <a:pt x="2598" y="937"/>
                </a:lnTo>
                <a:lnTo>
                  <a:pt x="2596" y="933"/>
                </a:lnTo>
                <a:lnTo>
                  <a:pt x="2596" y="931"/>
                </a:lnTo>
                <a:lnTo>
                  <a:pt x="2594" y="929"/>
                </a:lnTo>
                <a:lnTo>
                  <a:pt x="2592" y="929"/>
                </a:lnTo>
                <a:lnTo>
                  <a:pt x="2592" y="931"/>
                </a:lnTo>
                <a:lnTo>
                  <a:pt x="2590" y="935"/>
                </a:lnTo>
                <a:lnTo>
                  <a:pt x="2590" y="944"/>
                </a:lnTo>
                <a:lnTo>
                  <a:pt x="2590" y="944"/>
                </a:lnTo>
                <a:lnTo>
                  <a:pt x="2590" y="944"/>
                </a:lnTo>
                <a:lnTo>
                  <a:pt x="2592" y="941"/>
                </a:lnTo>
                <a:lnTo>
                  <a:pt x="2592" y="944"/>
                </a:lnTo>
                <a:lnTo>
                  <a:pt x="2590" y="944"/>
                </a:lnTo>
                <a:lnTo>
                  <a:pt x="2590" y="946"/>
                </a:lnTo>
                <a:lnTo>
                  <a:pt x="2588" y="956"/>
                </a:lnTo>
                <a:lnTo>
                  <a:pt x="2586" y="962"/>
                </a:lnTo>
                <a:lnTo>
                  <a:pt x="2584" y="965"/>
                </a:lnTo>
                <a:lnTo>
                  <a:pt x="2581" y="967"/>
                </a:lnTo>
                <a:lnTo>
                  <a:pt x="2581" y="967"/>
                </a:lnTo>
                <a:lnTo>
                  <a:pt x="2579" y="967"/>
                </a:lnTo>
                <a:lnTo>
                  <a:pt x="2575" y="967"/>
                </a:lnTo>
                <a:lnTo>
                  <a:pt x="2573" y="967"/>
                </a:lnTo>
                <a:lnTo>
                  <a:pt x="2571" y="967"/>
                </a:lnTo>
                <a:lnTo>
                  <a:pt x="2567" y="965"/>
                </a:lnTo>
                <a:lnTo>
                  <a:pt x="2565" y="965"/>
                </a:lnTo>
                <a:lnTo>
                  <a:pt x="2563" y="967"/>
                </a:lnTo>
                <a:lnTo>
                  <a:pt x="2558" y="965"/>
                </a:lnTo>
                <a:lnTo>
                  <a:pt x="2556" y="965"/>
                </a:lnTo>
                <a:lnTo>
                  <a:pt x="2556" y="965"/>
                </a:lnTo>
                <a:lnTo>
                  <a:pt x="2552" y="965"/>
                </a:lnTo>
                <a:lnTo>
                  <a:pt x="2552" y="965"/>
                </a:lnTo>
                <a:lnTo>
                  <a:pt x="2550" y="965"/>
                </a:lnTo>
                <a:lnTo>
                  <a:pt x="2546" y="967"/>
                </a:lnTo>
                <a:lnTo>
                  <a:pt x="2542" y="967"/>
                </a:lnTo>
                <a:lnTo>
                  <a:pt x="2533" y="965"/>
                </a:lnTo>
                <a:lnTo>
                  <a:pt x="2531" y="962"/>
                </a:lnTo>
                <a:lnTo>
                  <a:pt x="2525" y="962"/>
                </a:lnTo>
                <a:lnTo>
                  <a:pt x="2523" y="962"/>
                </a:lnTo>
                <a:lnTo>
                  <a:pt x="2521" y="962"/>
                </a:lnTo>
                <a:lnTo>
                  <a:pt x="2519" y="962"/>
                </a:lnTo>
                <a:lnTo>
                  <a:pt x="2514" y="962"/>
                </a:lnTo>
                <a:lnTo>
                  <a:pt x="2512" y="962"/>
                </a:lnTo>
                <a:lnTo>
                  <a:pt x="2508" y="962"/>
                </a:lnTo>
                <a:lnTo>
                  <a:pt x="2506" y="962"/>
                </a:lnTo>
                <a:lnTo>
                  <a:pt x="2502" y="962"/>
                </a:lnTo>
                <a:lnTo>
                  <a:pt x="2500" y="960"/>
                </a:lnTo>
                <a:lnTo>
                  <a:pt x="2500" y="960"/>
                </a:lnTo>
                <a:lnTo>
                  <a:pt x="2498" y="960"/>
                </a:lnTo>
                <a:lnTo>
                  <a:pt x="2496" y="960"/>
                </a:lnTo>
                <a:lnTo>
                  <a:pt x="2493" y="960"/>
                </a:lnTo>
                <a:lnTo>
                  <a:pt x="2491" y="960"/>
                </a:lnTo>
                <a:lnTo>
                  <a:pt x="2489" y="962"/>
                </a:lnTo>
                <a:lnTo>
                  <a:pt x="2487" y="962"/>
                </a:lnTo>
                <a:lnTo>
                  <a:pt x="2487" y="965"/>
                </a:lnTo>
                <a:lnTo>
                  <a:pt x="2487" y="965"/>
                </a:lnTo>
                <a:lnTo>
                  <a:pt x="2489" y="965"/>
                </a:lnTo>
                <a:lnTo>
                  <a:pt x="2487" y="967"/>
                </a:lnTo>
                <a:lnTo>
                  <a:pt x="2485" y="967"/>
                </a:lnTo>
                <a:lnTo>
                  <a:pt x="2485" y="967"/>
                </a:lnTo>
                <a:lnTo>
                  <a:pt x="2483" y="967"/>
                </a:lnTo>
                <a:lnTo>
                  <a:pt x="2479" y="967"/>
                </a:lnTo>
                <a:lnTo>
                  <a:pt x="2477" y="969"/>
                </a:lnTo>
                <a:lnTo>
                  <a:pt x="2477" y="969"/>
                </a:lnTo>
                <a:lnTo>
                  <a:pt x="2475" y="971"/>
                </a:lnTo>
                <a:lnTo>
                  <a:pt x="2475" y="973"/>
                </a:lnTo>
                <a:lnTo>
                  <a:pt x="2475" y="973"/>
                </a:lnTo>
                <a:lnTo>
                  <a:pt x="2475" y="975"/>
                </a:lnTo>
                <a:lnTo>
                  <a:pt x="2475" y="975"/>
                </a:lnTo>
                <a:lnTo>
                  <a:pt x="2477" y="977"/>
                </a:lnTo>
                <a:lnTo>
                  <a:pt x="2479" y="977"/>
                </a:lnTo>
                <a:lnTo>
                  <a:pt x="2479" y="977"/>
                </a:lnTo>
                <a:lnTo>
                  <a:pt x="2477" y="979"/>
                </a:lnTo>
                <a:lnTo>
                  <a:pt x="2477" y="979"/>
                </a:lnTo>
                <a:lnTo>
                  <a:pt x="2477" y="981"/>
                </a:lnTo>
                <a:lnTo>
                  <a:pt x="2481" y="979"/>
                </a:lnTo>
                <a:lnTo>
                  <a:pt x="2481" y="979"/>
                </a:lnTo>
                <a:lnTo>
                  <a:pt x="2481" y="981"/>
                </a:lnTo>
                <a:lnTo>
                  <a:pt x="2481" y="981"/>
                </a:lnTo>
                <a:lnTo>
                  <a:pt x="2481" y="983"/>
                </a:lnTo>
                <a:lnTo>
                  <a:pt x="2481" y="983"/>
                </a:lnTo>
                <a:lnTo>
                  <a:pt x="2481" y="983"/>
                </a:lnTo>
                <a:lnTo>
                  <a:pt x="2481" y="986"/>
                </a:lnTo>
                <a:lnTo>
                  <a:pt x="2481" y="986"/>
                </a:lnTo>
                <a:lnTo>
                  <a:pt x="2481" y="986"/>
                </a:lnTo>
                <a:lnTo>
                  <a:pt x="2481" y="986"/>
                </a:lnTo>
                <a:lnTo>
                  <a:pt x="2481" y="988"/>
                </a:lnTo>
                <a:lnTo>
                  <a:pt x="2479" y="988"/>
                </a:lnTo>
                <a:lnTo>
                  <a:pt x="2479" y="992"/>
                </a:lnTo>
                <a:lnTo>
                  <a:pt x="2479" y="992"/>
                </a:lnTo>
                <a:lnTo>
                  <a:pt x="2481" y="992"/>
                </a:lnTo>
                <a:lnTo>
                  <a:pt x="2479" y="994"/>
                </a:lnTo>
                <a:lnTo>
                  <a:pt x="2479" y="994"/>
                </a:lnTo>
                <a:lnTo>
                  <a:pt x="2479" y="996"/>
                </a:lnTo>
                <a:lnTo>
                  <a:pt x="2481" y="996"/>
                </a:lnTo>
                <a:lnTo>
                  <a:pt x="2481" y="996"/>
                </a:lnTo>
                <a:lnTo>
                  <a:pt x="2481" y="998"/>
                </a:lnTo>
                <a:lnTo>
                  <a:pt x="2481" y="1002"/>
                </a:lnTo>
                <a:lnTo>
                  <a:pt x="2483" y="1004"/>
                </a:lnTo>
                <a:lnTo>
                  <a:pt x="2483" y="1006"/>
                </a:lnTo>
                <a:lnTo>
                  <a:pt x="2483" y="1006"/>
                </a:lnTo>
                <a:lnTo>
                  <a:pt x="2483" y="1009"/>
                </a:lnTo>
                <a:lnTo>
                  <a:pt x="2481" y="1013"/>
                </a:lnTo>
                <a:lnTo>
                  <a:pt x="2481" y="1013"/>
                </a:lnTo>
                <a:lnTo>
                  <a:pt x="2481" y="1015"/>
                </a:lnTo>
                <a:lnTo>
                  <a:pt x="2479" y="1021"/>
                </a:lnTo>
                <a:lnTo>
                  <a:pt x="2479" y="1021"/>
                </a:lnTo>
                <a:lnTo>
                  <a:pt x="2479" y="1021"/>
                </a:lnTo>
                <a:lnTo>
                  <a:pt x="2479" y="1023"/>
                </a:lnTo>
                <a:lnTo>
                  <a:pt x="2477" y="1027"/>
                </a:lnTo>
                <a:lnTo>
                  <a:pt x="2475" y="1032"/>
                </a:lnTo>
                <a:lnTo>
                  <a:pt x="2475" y="1034"/>
                </a:lnTo>
                <a:lnTo>
                  <a:pt x="2472" y="1036"/>
                </a:lnTo>
                <a:lnTo>
                  <a:pt x="2472" y="1036"/>
                </a:lnTo>
                <a:lnTo>
                  <a:pt x="2472" y="1036"/>
                </a:lnTo>
                <a:lnTo>
                  <a:pt x="2472" y="1038"/>
                </a:lnTo>
                <a:lnTo>
                  <a:pt x="2470" y="1040"/>
                </a:lnTo>
                <a:lnTo>
                  <a:pt x="2470" y="1042"/>
                </a:lnTo>
                <a:lnTo>
                  <a:pt x="2470" y="1044"/>
                </a:lnTo>
                <a:lnTo>
                  <a:pt x="2470" y="1044"/>
                </a:lnTo>
                <a:lnTo>
                  <a:pt x="2470" y="1046"/>
                </a:lnTo>
                <a:lnTo>
                  <a:pt x="2470" y="1046"/>
                </a:lnTo>
                <a:lnTo>
                  <a:pt x="2472" y="1046"/>
                </a:lnTo>
                <a:lnTo>
                  <a:pt x="2475" y="1046"/>
                </a:lnTo>
                <a:lnTo>
                  <a:pt x="2475" y="1046"/>
                </a:lnTo>
                <a:lnTo>
                  <a:pt x="2477" y="1044"/>
                </a:lnTo>
                <a:lnTo>
                  <a:pt x="2479" y="1042"/>
                </a:lnTo>
                <a:lnTo>
                  <a:pt x="2479" y="1040"/>
                </a:lnTo>
                <a:lnTo>
                  <a:pt x="2481" y="1040"/>
                </a:lnTo>
                <a:lnTo>
                  <a:pt x="2479" y="1042"/>
                </a:lnTo>
                <a:lnTo>
                  <a:pt x="2477" y="1042"/>
                </a:lnTo>
                <a:lnTo>
                  <a:pt x="2477" y="1044"/>
                </a:lnTo>
                <a:lnTo>
                  <a:pt x="2477" y="1046"/>
                </a:lnTo>
                <a:lnTo>
                  <a:pt x="2477" y="1046"/>
                </a:lnTo>
                <a:lnTo>
                  <a:pt x="2475" y="1046"/>
                </a:lnTo>
                <a:lnTo>
                  <a:pt x="2475" y="1046"/>
                </a:lnTo>
                <a:lnTo>
                  <a:pt x="2475" y="1048"/>
                </a:lnTo>
                <a:lnTo>
                  <a:pt x="2475" y="1050"/>
                </a:lnTo>
                <a:lnTo>
                  <a:pt x="2475" y="1050"/>
                </a:lnTo>
                <a:lnTo>
                  <a:pt x="2477" y="1050"/>
                </a:lnTo>
                <a:lnTo>
                  <a:pt x="2479" y="1050"/>
                </a:lnTo>
                <a:lnTo>
                  <a:pt x="2479" y="1050"/>
                </a:lnTo>
                <a:lnTo>
                  <a:pt x="2481" y="1050"/>
                </a:lnTo>
                <a:lnTo>
                  <a:pt x="2481" y="1050"/>
                </a:lnTo>
                <a:lnTo>
                  <a:pt x="2483" y="1050"/>
                </a:lnTo>
                <a:lnTo>
                  <a:pt x="2479" y="1050"/>
                </a:lnTo>
                <a:lnTo>
                  <a:pt x="2481" y="1053"/>
                </a:lnTo>
                <a:lnTo>
                  <a:pt x="2481" y="1055"/>
                </a:lnTo>
                <a:lnTo>
                  <a:pt x="2479" y="1059"/>
                </a:lnTo>
                <a:lnTo>
                  <a:pt x="2481" y="1061"/>
                </a:lnTo>
                <a:lnTo>
                  <a:pt x="2481" y="1063"/>
                </a:lnTo>
                <a:lnTo>
                  <a:pt x="2481" y="1065"/>
                </a:lnTo>
                <a:lnTo>
                  <a:pt x="2481" y="1067"/>
                </a:lnTo>
                <a:lnTo>
                  <a:pt x="2479" y="1071"/>
                </a:lnTo>
                <a:lnTo>
                  <a:pt x="2477" y="1074"/>
                </a:lnTo>
                <a:lnTo>
                  <a:pt x="2479" y="1074"/>
                </a:lnTo>
                <a:lnTo>
                  <a:pt x="2479" y="1074"/>
                </a:lnTo>
                <a:lnTo>
                  <a:pt x="2481" y="1074"/>
                </a:lnTo>
                <a:lnTo>
                  <a:pt x="2483" y="1074"/>
                </a:lnTo>
                <a:lnTo>
                  <a:pt x="2485" y="1074"/>
                </a:lnTo>
                <a:lnTo>
                  <a:pt x="2489" y="1074"/>
                </a:lnTo>
                <a:lnTo>
                  <a:pt x="2493" y="1076"/>
                </a:lnTo>
                <a:lnTo>
                  <a:pt x="2493" y="1076"/>
                </a:lnTo>
                <a:lnTo>
                  <a:pt x="2500" y="1071"/>
                </a:lnTo>
                <a:lnTo>
                  <a:pt x="2500" y="1071"/>
                </a:lnTo>
                <a:lnTo>
                  <a:pt x="2504" y="1071"/>
                </a:lnTo>
                <a:lnTo>
                  <a:pt x="2506" y="1071"/>
                </a:lnTo>
                <a:lnTo>
                  <a:pt x="2508" y="1071"/>
                </a:lnTo>
                <a:lnTo>
                  <a:pt x="2508" y="1069"/>
                </a:lnTo>
                <a:lnTo>
                  <a:pt x="2508" y="1071"/>
                </a:lnTo>
                <a:lnTo>
                  <a:pt x="2508" y="1071"/>
                </a:lnTo>
                <a:lnTo>
                  <a:pt x="2514" y="1076"/>
                </a:lnTo>
                <a:lnTo>
                  <a:pt x="2514" y="1078"/>
                </a:lnTo>
                <a:lnTo>
                  <a:pt x="2516" y="1076"/>
                </a:lnTo>
                <a:lnTo>
                  <a:pt x="2519" y="1076"/>
                </a:lnTo>
                <a:lnTo>
                  <a:pt x="2516" y="1076"/>
                </a:lnTo>
                <a:lnTo>
                  <a:pt x="2516" y="1078"/>
                </a:lnTo>
                <a:lnTo>
                  <a:pt x="2514" y="1080"/>
                </a:lnTo>
                <a:lnTo>
                  <a:pt x="2514" y="1080"/>
                </a:lnTo>
                <a:lnTo>
                  <a:pt x="2516" y="1082"/>
                </a:lnTo>
                <a:lnTo>
                  <a:pt x="2516" y="1082"/>
                </a:lnTo>
                <a:lnTo>
                  <a:pt x="2516" y="1082"/>
                </a:lnTo>
                <a:lnTo>
                  <a:pt x="2516" y="1084"/>
                </a:lnTo>
                <a:lnTo>
                  <a:pt x="2519" y="1086"/>
                </a:lnTo>
                <a:lnTo>
                  <a:pt x="2521" y="1088"/>
                </a:lnTo>
                <a:lnTo>
                  <a:pt x="2521" y="1088"/>
                </a:lnTo>
                <a:lnTo>
                  <a:pt x="2523" y="1090"/>
                </a:lnTo>
                <a:lnTo>
                  <a:pt x="2527" y="1090"/>
                </a:lnTo>
                <a:lnTo>
                  <a:pt x="2527" y="1090"/>
                </a:lnTo>
                <a:lnTo>
                  <a:pt x="2529" y="1090"/>
                </a:lnTo>
                <a:lnTo>
                  <a:pt x="2529" y="1088"/>
                </a:lnTo>
                <a:lnTo>
                  <a:pt x="2529" y="1088"/>
                </a:lnTo>
                <a:lnTo>
                  <a:pt x="2529" y="1088"/>
                </a:lnTo>
                <a:lnTo>
                  <a:pt x="2529" y="1088"/>
                </a:lnTo>
                <a:lnTo>
                  <a:pt x="2531" y="1088"/>
                </a:lnTo>
                <a:lnTo>
                  <a:pt x="2531" y="1084"/>
                </a:lnTo>
                <a:lnTo>
                  <a:pt x="2533" y="1084"/>
                </a:lnTo>
                <a:lnTo>
                  <a:pt x="2535" y="1082"/>
                </a:lnTo>
                <a:lnTo>
                  <a:pt x="2540" y="1082"/>
                </a:lnTo>
                <a:lnTo>
                  <a:pt x="2542" y="1080"/>
                </a:lnTo>
                <a:lnTo>
                  <a:pt x="2544" y="1080"/>
                </a:lnTo>
                <a:lnTo>
                  <a:pt x="2544" y="1080"/>
                </a:lnTo>
                <a:lnTo>
                  <a:pt x="2552" y="1078"/>
                </a:lnTo>
                <a:lnTo>
                  <a:pt x="2556" y="1080"/>
                </a:lnTo>
                <a:lnTo>
                  <a:pt x="2558" y="1080"/>
                </a:lnTo>
                <a:lnTo>
                  <a:pt x="2560" y="1078"/>
                </a:lnTo>
                <a:lnTo>
                  <a:pt x="2563" y="1078"/>
                </a:lnTo>
                <a:lnTo>
                  <a:pt x="2565" y="1080"/>
                </a:lnTo>
                <a:lnTo>
                  <a:pt x="2567" y="1080"/>
                </a:lnTo>
                <a:lnTo>
                  <a:pt x="2569" y="1080"/>
                </a:lnTo>
                <a:lnTo>
                  <a:pt x="2571" y="1078"/>
                </a:lnTo>
                <a:lnTo>
                  <a:pt x="2573" y="1078"/>
                </a:lnTo>
                <a:lnTo>
                  <a:pt x="2575" y="1078"/>
                </a:lnTo>
                <a:lnTo>
                  <a:pt x="2575" y="1080"/>
                </a:lnTo>
                <a:lnTo>
                  <a:pt x="2577" y="1078"/>
                </a:lnTo>
                <a:lnTo>
                  <a:pt x="2579" y="1076"/>
                </a:lnTo>
                <a:lnTo>
                  <a:pt x="2581" y="1071"/>
                </a:lnTo>
                <a:lnTo>
                  <a:pt x="2584" y="1067"/>
                </a:lnTo>
                <a:lnTo>
                  <a:pt x="2588" y="1065"/>
                </a:lnTo>
                <a:lnTo>
                  <a:pt x="2594" y="1065"/>
                </a:lnTo>
                <a:lnTo>
                  <a:pt x="2596" y="1065"/>
                </a:lnTo>
                <a:lnTo>
                  <a:pt x="2596" y="1065"/>
                </a:lnTo>
                <a:lnTo>
                  <a:pt x="2598" y="1065"/>
                </a:lnTo>
                <a:lnTo>
                  <a:pt x="2596" y="1063"/>
                </a:lnTo>
                <a:lnTo>
                  <a:pt x="2596" y="1061"/>
                </a:lnTo>
                <a:lnTo>
                  <a:pt x="2596" y="1061"/>
                </a:lnTo>
                <a:lnTo>
                  <a:pt x="2596" y="1061"/>
                </a:lnTo>
                <a:lnTo>
                  <a:pt x="2598" y="1059"/>
                </a:lnTo>
                <a:lnTo>
                  <a:pt x="2598" y="1055"/>
                </a:lnTo>
                <a:lnTo>
                  <a:pt x="2600" y="1055"/>
                </a:lnTo>
                <a:lnTo>
                  <a:pt x="2600" y="1053"/>
                </a:lnTo>
                <a:lnTo>
                  <a:pt x="2602" y="1050"/>
                </a:lnTo>
                <a:lnTo>
                  <a:pt x="2607" y="1048"/>
                </a:lnTo>
                <a:lnTo>
                  <a:pt x="2609" y="1046"/>
                </a:lnTo>
                <a:lnTo>
                  <a:pt x="2611" y="1046"/>
                </a:lnTo>
                <a:lnTo>
                  <a:pt x="2611" y="1044"/>
                </a:lnTo>
                <a:lnTo>
                  <a:pt x="2607" y="1044"/>
                </a:lnTo>
                <a:lnTo>
                  <a:pt x="2607" y="1042"/>
                </a:lnTo>
                <a:lnTo>
                  <a:pt x="2604" y="1040"/>
                </a:lnTo>
                <a:lnTo>
                  <a:pt x="2602" y="1034"/>
                </a:lnTo>
                <a:lnTo>
                  <a:pt x="2602" y="1034"/>
                </a:lnTo>
                <a:lnTo>
                  <a:pt x="2607" y="1027"/>
                </a:lnTo>
                <a:lnTo>
                  <a:pt x="2609" y="1025"/>
                </a:lnTo>
                <a:lnTo>
                  <a:pt x="2611" y="1023"/>
                </a:lnTo>
                <a:lnTo>
                  <a:pt x="2613" y="1019"/>
                </a:lnTo>
                <a:lnTo>
                  <a:pt x="2617" y="1015"/>
                </a:lnTo>
                <a:lnTo>
                  <a:pt x="2617" y="1015"/>
                </a:lnTo>
                <a:lnTo>
                  <a:pt x="2617" y="1015"/>
                </a:lnTo>
                <a:lnTo>
                  <a:pt x="2619" y="1015"/>
                </a:lnTo>
                <a:lnTo>
                  <a:pt x="2619" y="1013"/>
                </a:lnTo>
                <a:lnTo>
                  <a:pt x="2621" y="1013"/>
                </a:lnTo>
                <a:lnTo>
                  <a:pt x="2619" y="1011"/>
                </a:lnTo>
                <a:lnTo>
                  <a:pt x="2617" y="1011"/>
                </a:lnTo>
                <a:lnTo>
                  <a:pt x="2619" y="1009"/>
                </a:lnTo>
                <a:lnTo>
                  <a:pt x="2623" y="1006"/>
                </a:lnTo>
                <a:lnTo>
                  <a:pt x="2625" y="1006"/>
                </a:lnTo>
                <a:lnTo>
                  <a:pt x="2630" y="1004"/>
                </a:lnTo>
                <a:lnTo>
                  <a:pt x="2638" y="1002"/>
                </a:lnTo>
                <a:lnTo>
                  <a:pt x="2638" y="1002"/>
                </a:lnTo>
                <a:lnTo>
                  <a:pt x="2642" y="1000"/>
                </a:lnTo>
                <a:lnTo>
                  <a:pt x="2651" y="994"/>
                </a:lnTo>
                <a:lnTo>
                  <a:pt x="2653" y="992"/>
                </a:lnTo>
                <a:lnTo>
                  <a:pt x="2655" y="992"/>
                </a:lnTo>
                <a:lnTo>
                  <a:pt x="2655" y="990"/>
                </a:lnTo>
                <a:lnTo>
                  <a:pt x="2655" y="988"/>
                </a:lnTo>
                <a:lnTo>
                  <a:pt x="2655" y="988"/>
                </a:lnTo>
                <a:lnTo>
                  <a:pt x="2653" y="988"/>
                </a:lnTo>
                <a:lnTo>
                  <a:pt x="2653" y="986"/>
                </a:lnTo>
                <a:lnTo>
                  <a:pt x="2655" y="986"/>
                </a:lnTo>
                <a:lnTo>
                  <a:pt x="2655" y="986"/>
                </a:lnTo>
                <a:lnTo>
                  <a:pt x="2655" y="986"/>
                </a:lnTo>
                <a:lnTo>
                  <a:pt x="2655" y="983"/>
                </a:lnTo>
                <a:lnTo>
                  <a:pt x="2655" y="983"/>
                </a:lnTo>
                <a:lnTo>
                  <a:pt x="2655" y="983"/>
                </a:lnTo>
                <a:lnTo>
                  <a:pt x="2653" y="979"/>
                </a:lnTo>
                <a:lnTo>
                  <a:pt x="2653" y="975"/>
                </a:lnTo>
                <a:lnTo>
                  <a:pt x="2653" y="975"/>
                </a:lnTo>
                <a:lnTo>
                  <a:pt x="2653" y="971"/>
                </a:lnTo>
                <a:lnTo>
                  <a:pt x="2655" y="969"/>
                </a:lnTo>
                <a:lnTo>
                  <a:pt x="2663" y="965"/>
                </a:lnTo>
                <a:lnTo>
                  <a:pt x="2663" y="965"/>
                </a:lnTo>
                <a:lnTo>
                  <a:pt x="2665" y="962"/>
                </a:lnTo>
                <a:lnTo>
                  <a:pt x="2667" y="962"/>
                </a:lnTo>
                <a:lnTo>
                  <a:pt x="2667" y="962"/>
                </a:lnTo>
                <a:lnTo>
                  <a:pt x="2667" y="962"/>
                </a:lnTo>
                <a:lnTo>
                  <a:pt x="2667" y="965"/>
                </a:lnTo>
                <a:lnTo>
                  <a:pt x="2669" y="965"/>
                </a:lnTo>
                <a:lnTo>
                  <a:pt x="2672" y="965"/>
                </a:lnTo>
                <a:lnTo>
                  <a:pt x="2672" y="965"/>
                </a:lnTo>
                <a:lnTo>
                  <a:pt x="2676" y="967"/>
                </a:lnTo>
                <a:lnTo>
                  <a:pt x="2676" y="967"/>
                </a:lnTo>
                <a:lnTo>
                  <a:pt x="2678" y="967"/>
                </a:lnTo>
                <a:lnTo>
                  <a:pt x="2678" y="967"/>
                </a:lnTo>
                <a:lnTo>
                  <a:pt x="2678" y="967"/>
                </a:lnTo>
                <a:lnTo>
                  <a:pt x="2678" y="967"/>
                </a:lnTo>
                <a:lnTo>
                  <a:pt x="2678" y="967"/>
                </a:lnTo>
                <a:lnTo>
                  <a:pt x="2680" y="967"/>
                </a:lnTo>
                <a:lnTo>
                  <a:pt x="2680" y="967"/>
                </a:lnTo>
                <a:lnTo>
                  <a:pt x="2682" y="965"/>
                </a:lnTo>
                <a:lnTo>
                  <a:pt x="2682" y="967"/>
                </a:lnTo>
                <a:lnTo>
                  <a:pt x="2682" y="967"/>
                </a:lnTo>
                <a:lnTo>
                  <a:pt x="2682" y="967"/>
                </a:lnTo>
                <a:lnTo>
                  <a:pt x="2682" y="967"/>
                </a:lnTo>
                <a:lnTo>
                  <a:pt x="2684" y="967"/>
                </a:lnTo>
                <a:lnTo>
                  <a:pt x="2686" y="969"/>
                </a:lnTo>
                <a:lnTo>
                  <a:pt x="2690" y="971"/>
                </a:lnTo>
                <a:lnTo>
                  <a:pt x="2692" y="971"/>
                </a:lnTo>
                <a:lnTo>
                  <a:pt x="2695" y="971"/>
                </a:lnTo>
                <a:lnTo>
                  <a:pt x="2697" y="971"/>
                </a:lnTo>
                <a:lnTo>
                  <a:pt x="2699" y="971"/>
                </a:lnTo>
                <a:lnTo>
                  <a:pt x="2701" y="971"/>
                </a:lnTo>
                <a:lnTo>
                  <a:pt x="2703" y="969"/>
                </a:lnTo>
                <a:lnTo>
                  <a:pt x="2705" y="969"/>
                </a:lnTo>
                <a:lnTo>
                  <a:pt x="2705" y="967"/>
                </a:lnTo>
                <a:lnTo>
                  <a:pt x="2705" y="967"/>
                </a:lnTo>
                <a:lnTo>
                  <a:pt x="2707" y="965"/>
                </a:lnTo>
                <a:lnTo>
                  <a:pt x="2711" y="962"/>
                </a:lnTo>
                <a:lnTo>
                  <a:pt x="2713" y="960"/>
                </a:lnTo>
                <a:lnTo>
                  <a:pt x="2716" y="960"/>
                </a:lnTo>
                <a:lnTo>
                  <a:pt x="2720" y="958"/>
                </a:lnTo>
                <a:lnTo>
                  <a:pt x="2724" y="958"/>
                </a:lnTo>
                <a:lnTo>
                  <a:pt x="2724" y="956"/>
                </a:lnTo>
                <a:lnTo>
                  <a:pt x="2728" y="954"/>
                </a:lnTo>
                <a:lnTo>
                  <a:pt x="2732" y="950"/>
                </a:lnTo>
                <a:lnTo>
                  <a:pt x="2734" y="948"/>
                </a:lnTo>
                <a:lnTo>
                  <a:pt x="2736" y="948"/>
                </a:lnTo>
                <a:lnTo>
                  <a:pt x="2741" y="950"/>
                </a:lnTo>
                <a:lnTo>
                  <a:pt x="2743" y="950"/>
                </a:lnTo>
                <a:lnTo>
                  <a:pt x="2749" y="954"/>
                </a:lnTo>
                <a:lnTo>
                  <a:pt x="2753" y="956"/>
                </a:lnTo>
                <a:lnTo>
                  <a:pt x="2755" y="956"/>
                </a:lnTo>
                <a:lnTo>
                  <a:pt x="2755" y="958"/>
                </a:lnTo>
                <a:lnTo>
                  <a:pt x="2757" y="965"/>
                </a:lnTo>
                <a:lnTo>
                  <a:pt x="2760" y="967"/>
                </a:lnTo>
                <a:lnTo>
                  <a:pt x="2760" y="969"/>
                </a:lnTo>
                <a:lnTo>
                  <a:pt x="2760" y="971"/>
                </a:lnTo>
                <a:lnTo>
                  <a:pt x="2760" y="973"/>
                </a:lnTo>
                <a:lnTo>
                  <a:pt x="2760" y="973"/>
                </a:lnTo>
                <a:lnTo>
                  <a:pt x="2762" y="973"/>
                </a:lnTo>
                <a:lnTo>
                  <a:pt x="2762" y="973"/>
                </a:lnTo>
                <a:lnTo>
                  <a:pt x="2764" y="975"/>
                </a:lnTo>
                <a:lnTo>
                  <a:pt x="2764" y="975"/>
                </a:lnTo>
                <a:lnTo>
                  <a:pt x="2764" y="975"/>
                </a:lnTo>
                <a:lnTo>
                  <a:pt x="2764" y="977"/>
                </a:lnTo>
                <a:lnTo>
                  <a:pt x="2766" y="977"/>
                </a:lnTo>
                <a:lnTo>
                  <a:pt x="2770" y="981"/>
                </a:lnTo>
                <a:lnTo>
                  <a:pt x="2770" y="983"/>
                </a:lnTo>
                <a:lnTo>
                  <a:pt x="2770" y="983"/>
                </a:lnTo>
                <a:lnTo>
                  <a:pt x="2768" y="983"/>
                </a:lnTo>
                <a:lnTo>
                  <a:pt x="2770" y="983"/>
                </a:lnTo>
                <a:lnTo>
                  <a:pt x="2770" y="983"/>
                </a:lnTo>
                <a:lnTo>
                  <a:pt x="2770" y="983"/>
                </a:lnTo>
                <a:lnTo>
                  <a:pt x="2772" y="983"/>
                </a:lnTo>
                <a:lnTo>
                  <a:pt x="2774" y="983"/>
                </a:lnTo>
                <a:lnTo>
                  <a:pt x="2776" y="986"/>
                </a:lnTo>
                <a:lnTo>
                  <a:pt x="2778" y="990"/>
                </a:lnTo>
                <a:lnTo>
                  <a:pt x="2783" y="992"/>
                </a:lnTo>
                <a:lnTo>
                  <a:pt x="2785" y="994"/>
                </a:lnTo>
                <a:lnTo>
                  <a:pt x="2791" y="1000"/>
                </a:lnTo>
                <a:lnTo>
                  <a:pt x="2793" y="1000"/>
                </a:lnTo>
                <a:lnTo>
                  <a:pt x="2797" y="1002"/>
                </a:lnTo>
                <a:lnTo>
                  <a:pt x="2797" y="1002"/>
                </a:lnTo>
                <a:lnTo>
                  <a:pt x="2797" y="1004"/>
                </a:lnTo>
                <a:lnTo>
                  <a:pt x="2799" y="1002"/>
                </a:lnTo>
                <a:lnTo>
                  <a:pt x="2799" y="1002"/>
                </a:lnTo>
                <a:lnTo>
                  <a:pt x="2801" y="1002"/>
                </a:lnTo>
                <a:lnTo>
                  <a:pt x="2804" y="1004"/>
                </a:lnTo>
                <a:lnTo>
                  <a:pt x="2806" y="1002"/>
                </a:lnTo>
                <a:lnTo>
                  <a:pt x="2808" y="1004"/>
                </a:lnTo>
                <a:lnTo>
                  <a:pt x="2808" y="1004"/>
                </a:lnTo>
                <a:lnTo>
                  <a:pt x="2812" y="1011"/>
                </a:lnTo>
                <a:lnTo>
                  <a:pt x="2812" y="1011"/>
                </a:lnTo>
                <a:lnTo>
                  <a:pt x="2812" y="1011"/>
                </a:lnTo>
                <a:lnTo>
                  <a:pt x="2812" y="1011"/>
                </a:lnTo>
                <a:lnTo>
                  <a:pt x="2812" y="1011"/>
                </a:lnTo>
                <a:lnTo>
                  <a:pt x="2814" y="1011"/>
                </a:lnTo>
                <a:lnTo>
                  <a:pt x="2816" y="1011"/>
                </a:lnTo>
                <a:lnTo>
                  <a:pt x="2818" y="1013"/>
                </a:lnTo>
                <a:lnTo>
                  <a:pt x="2816" y="1015"/>
                </a:lnTo>
                <a:lnTo>
                  <a:pt x="2816" y="1015"/>
                </a:lnTo>
                <a:lnTo>
                  <a:pt x="2818" y="1015"/>
                </a:lnTo>
                <a:lnTo>
                  <a:pt x="2818" y="1015"/>
                </a:lnTo>
                <a:lnTo>
                  <a:pt x="2820" y="1013"/>
                </a:lnTo>
                <a:lnTo>
                  <a:pt x="2822" y="1013"/>
                </a:lnTo>
                <a:lnTo>
                  <a:pt x="2822" y="1015"/>
                </a:lnTo>
                <a:lnTo>
                  <a:pt x="2824" y="1015"/>
                </a:lnTo>
                <a:lnTo>
                  <a:pt x="2824" y="1017"/>
                </a:lnTo>
                <a:lnTo>
                  <a:pt x="2824" y="1019"/>
                </a:lnTo>
                <a:lnTo>
                  <a:pt x="2824" y="1019"/>
                </a:lnTo>
                <a:lnTo>
                  <a:pt x="2824" y="1019"/>
                </a:lnTo>
                <a:lnTo>
                  <a:pt x="2824" y="1021"/>
                </a:lnTo>
                <a:lnTo>
                  <a:pt x="2829" y="1023"/>
                </a:lnTo>
                <a:lnTo>
                  <a:pt x="2831" y="1023"/>
                </a:lnTo>
                <a:lnTo>
                  <a:pt x="2833" y="1023"/>
                </a:lnTo>
                <a:lnTo>
                  <a:pt x="2835" y="1025"/>
                </a:lnTo>
                <a:lnTo>
                  <a:pt x="2837" y="1027"/>
                </a:lnTo>
                <a:lnTo>
                  <a:pt x="2837" y="1032"/>
                </a:lnTo>
                <a:lnTo>
                  <a:pt x="2839" y="1036"/>
                </a:lnTo>
                <a:lnTo>
                  <a:pt x="2841" y="1040"/>
                </a:lnTo>
                <a:lnTo>
                  <a:pt x="2841" y="1040"/>
                </a:lnTo>
                <a:lnTo>
                  <a:pt x="2843" y="1042"/>
                </a:lnTo>
                <a:lnTo>
                  <a:pt x="2843" y="1046"/>
                </a:lnTo>
                <a:lnTo>
                  <a:pt x="2841" y="1046"/>
                </a:lnTo>
                <a:lnTo>
                  <a:pt x="2839" y="1046"/>
                </a:lnTo>
                <a:lnTo>
                  <a:pt x="2839" y="1046"/>
                </a:lnTo>
                <a:lnTo>
                  <a:pt x="2837" y="1048"/>
                </a:lnTo>
                <a:lnTo>
                  <a:pt x="2839" y="1050"/>
                </a:lnTo>
                <a:lnTo>
                  <a:pt x="2837" y="1053"/>
                </a:lnTo>
                <a:lnTo>
                  <a:pt x="2835" y="1055"/>
                </a:lnTo>
                <a:lnTo>
                  <a:pt x="2835" y="1055"/>
                </a:lnTo>
                <a:lnTo>
                  <a:pt x="2835" y="1057"/>
                </a:lnTo>
                <a:lnTo>
                  <a:pt x="2835" y="1059"/>
                </a:lnTo>
                <a:lnTo>
                  <a:pt x="2841" y="1059"/>
                </a:lnTo>
                <a:lnTo>
                  <a:pt x="2841" y="1057"/>
                </a:lnTo>
                <a:lnTo>
                  <a:pt x="2841" y="1057"/>
                </a:lnTo>
                <a:lnTo>
                  <a:pt x="2843" y="1055"/>
                </a:lnTo>
                <a:lnTo>
                  <a:pt x="2848" y="1050"/>
                </a:lnTo>
                <a:lnTo>
                  <a:pt x="2848" y="1050"/>
                </a:lnTo>
                <a:lnTo>
                  <a:pt x="2848" y="1046"/>
                </a:lnTo>
                <a:lnTo>
                  <a:pt x="2848" y="1044"/>
                </a:lnTo>
                <a:lnTo>
                  <a:pt x="2850" y="1044"/>
                </a:lnTo>
                <a:lnTo>
                  <a:pt x="2854" y="1042"/>
                </a:lnTo>
                <a:lnTo>
                  <a:pt x="2856" y="1042"/>
                </a:lnTo>
                <a:lnTo>
                  <a:pt x="2856" y="1042"/>
                </a:lnTo>
                <a:lnTo>
                  <a:pt x="2856" y="1040"/>
                </a:lnTo>
                <a:lnTo>
                  <a:pt x="2856" y="1036"/>
                </a:lnTo>
                <a:lnTo>
                  <a:pt x="2854" y="1034"/>
                </a:lnTo>
                <a:lnTo>
                  <a:pt x="2852" y="1032"/>
                </a:lnTo>
                <a:lnTo>
                  <a:pt x="2848" y="1032"/>
                </a:lnTo>
                <a:lnTo>
                  <a:pt x="2848" y="1030"/>
                </a:lnTo>
                <a:lnTo>
                  <a:pt x="2848" y="1027"/>
                </a:lnTo>
                <a:lnTo>
                  <a:pt x="2850" y="1023"/>
                </a:lnTo>
                <a:lnTo>
                  <a:pt x="2852" y="1019"/>
                </a:lnTo>
                <a:lnTo>
                  <a:pt x="2854" y="1017"/>
                </a:lnTo>
                <a:lnTo>
                  <a:pt x="2854" y="1015"/>
                </a:lnTo>
                <a:lnTo>
                  <a:pt x="2856" y="1017"/>
                </a:lnTo>
                <a:lnTo>
                  <a:pt x="2858" y="1017"/>
                </a:lnTo>
                <a:lnTo>
                  <a:pt x="2858" y="1017"/>
                </a:lnTo>
                <a:lnTo>
                  <a:pt x="2858" y="1017"/>
                </a:lnTo>
                <a:lnTo>
                  <a:pt x="2860" y="1019"/>
                </a:lnTo>
                <a:lnTo>
                  <a:pt x="2860" y="1019"/>
                </a:lnTo>
                <a:lnTo>
                  <a:pt x="2866" y="1019"/>
                </a:lnTo>
                <a:lnTo>
                  <a:pt x="2871" y="1025"/>
                </a:lnTo>
                <a:lnTo>
                  <a:pt x="2873" y="1027"/>
                </a:lnTo>
                <a:lnTo>
                  <a:pt x="2873" y="1027"/>
                </a:lnTo>
                <a:lnTo>
                  <a:pt x="2875" y="1025"/>
                </a:lnTo>
                <a:lnTo>
                  <a:pt x="2875" y="1025"/>
                </a:lnTo>
                <a:lnTo>
                  <a:pt x="2875" y="1023"/>
                </a:lnTo>
                <a:lnTo>
                  <a:pt x="2875" y="1021"/>
                </a:lnTo>
                <a:lnTo>
                  <a:pt x="2873" y="1019"/>
                </a:lnTo>
                <a:lnTo>
                  <a:pt x="2868" y="1015"/>
                </a:lnTo>
                <a:lnTo>
                  <a:pt x="2868" y="1013"/>
                </a:lnTo>
                <a:lnTo>
                  <a:pt x="2860" y="1011"/>
                </a:lnTo>
                <a:lnTo>
                  <a:pt x="2858" y="1009"/>
                </a:lnTo>
                <a:lnTo>
                  <a:pt x="2856" y="1006"/>
                </a:lnTo>
                <a:lnTo>
                  <a:pt x="2848" y="1004"/>
                </a:lnTo>
                <a:lnTo>
                  <a:pt x="2839" y="1000"/>
                </a:lnTo>
                <a:lnTo>
                  <a:pt x="2837" y="998"/>
                </a:lnTo>
                <a:lnTo>
                  <a:pt x="2839" y="996"/>
                </a:lnTo>
                <a:lnTo>
                  <a:pt x="2839" y="996"/>
                </a:lnTo>
                <a:lnTo>
                  <a:pt x="2841" y="994"/>
                </a:lnTo>
                <a:lnTo>
                  <a:pt x="2841" y="994"/>
                </a:lnTo>
                <a:lnTo>
                  <a:pt x="2841" y="992"/>
                </a:lnTo>
                <a:lnTo>
                  <a:pt x="2841" y="992"/>
                </a:lnTo>
                <a:lnTo>
                  <a:pt x="2839" y="992"/>
                </a:lnTo>
                <a:lnTo>
                  <a:pt x="2831" y="992"/>
                </a:lnTo>
                <a:lnTo>
                  <a:pt x="2827" y="992"/>
                </a:lnTo>
                <a:lnTo>
                  <a:pt x="2822" y="990"/>
                </a:lnTo>
                <a:lnTo>
                  <a:pt x="2818" y="986"/>
                </a:lnTo>
                <a:lnTo>
                  <a:pt x="2814" y="981"/>
                </a:lnTo>
                <a:lnTo>
                  <a:pt x="2810" y="979"/>
                </a:lnTo>
                <a:lnTo>
                  <a:pt x="2810" y="975"/>
                </a:lnTo>
                <a:lnTo>
                  <a:pt x="2808" y="971"/>
                </a:lnTo>
                <a:lnTo>
                  <a:pt x="2806" y="967"/>
                </a:lnTo>
                <a:lnTo>
                  <a:pt x="2804" y="962"/>
                </a:lnTo>
                <a:lnTo>
                  <a:pt x="2804" y="962"/>
                </a:lnTo>
                <a:lnTo>
                  <a:pt x="2799" y="960"/>
                </a:lnTo>
                <a:lnTo>
                  <a:pt x="2795" y="956"/>
                </a:lnTo>
                <a:lnTo>
                  <a:pt x="2791" y="956"/>
                </a:lnTo>
                <a:lnTo>
                  <a:pt x="2789" y="954"/>
                </a:lnTo>
                <a:lnTo>
                  <a:pt x="2787" y="952"/>
                </a:lnTo>
                <a:lnTo>
                  <a:pt x="2787" y="948"/>
                </a:lnTo>
                <a:lnTo>
                  <a:pt x="2785" y="944"/>
                </a:lnTo>
                <a:lnTo>
                  <a:pt x="2785" y="941"/>
                </a:lnTo>
                <a:lnTo>
                  <a:pt x="2787" y="941"/>
                </a:lnTo>
                <a:lnTo>
                  <a:pt x="2787" y="941"/>
                </a:lnTo>
                <a:lnTo>
                  <a:pt x="2789" y="941"/>
                </a:lnTo>
                <a:lnTo>
                  <a:pt x="2789" y="939"/>
                </a:lnTo>
                <a:lnTo>
                  <a:pt x="2789" y="939"/>
                </a:lnTo>
                <a:lnTo>
                  <a:pt x="2787" y="937"/>
                </a:lnTo>
                <a:lnTo>
                  <a:pt x="2785" y="935"/>
                </a:lnTo>
                <a:lnTo>
                  <a:pt x="2785" y="933"/>
                </a:lnTo>
                <a:lnTo>
                  <a:pt x="2785" y="931"/>
                </a:lnTo>
                <a:lnTo>
                  <a:pt x="2785" y="931"/>
                </a:lnTo>
                <a:lnTo>
                  <a:pt x="2787" y="929"/>
                </a:lnTo>
                <a:lnTo>
                  <a:pt x="2789" y="929"/>
                </a:lnTo>
                <a:lnTo>
                  <a:pt x="2789" y="929"/>
                </a:lnTo>
                <a:lnTo>
                  <a:pt x="2789" y="929"/>
                </a:lnTo>
                <a:lnTo>
                  <a:pt x="2789" y="929"/>
                </a:lnTo>
                <a:lnTo>
                  <a:pt x="2791" y="929"/>
                </a:lnTo>
                <a:lnTo>
                  <a:pt x="2793" y="929"/>
                </a:lnTo>
                <a:lnTo>
                  <a:pt x="2795" y="927"/>
                </a:lnTo>
                <a:lnTo>
                  <a:pt x="2797" y="927"/>
                </a:lnTo>
                <a:lnTo>
                  <a:pt x="2797" y="925"/>
                </a:lnTo>
                <a:lnTo>
                  <a:pt x="2799" y="925"/>
                </a:lnTo>
                <a:lnTo>
                  <a:pt x="2799" y="925"/>
                </a:lnTo>
                <a:lnTo>
                  <a:pt x="2804" y="925"/>
                </a:lnTo>
                <a:lnTo>
                  <a:pt x="2804" y="925"/>
                </a:lnTo>
                <a:lnTo>
                  <a:pt x="2806" y="925"/>
                </a:lnTo>
                <a:lnTo>
                  <a:pt x="2808" y="927"/>
                </a:lnTo>
                <a:lnTo>
                  <a:pt x="2806" y="927"/>
                </a:lnTo>
                <a:lnTo>
                  <a:pt x="2806" y="929"/>
                </a:lnTo>
                <a:lnTo>
                  <a:pt x="2804" y="929"/>
                </a:lnTo>
                <a:lnTo>
                  <a:pt x="2804" y="929"/>
                </a:lnTo>
                <a:lnTo>
                  <a:pt x="2806" y="933"/>
                </a:lnTo>
                <a:lnTo>
                  <a:pt x="2806" y="935"/>
                </a:lnTo>
                <a:lnTo>
                  <a:pt x="2806" y="935"/>
                </a:lnTo>
                <a:lnTo>
                  <a:pt x="2808" y="937"/>
                </a:lnTo>
                <a:lnTo>
                  <a:pt x="2808" y="941"/>
                </a:lnTo>
                <a:lnTo>
                  <a:pt x="2810" y="941"/>
                </a:lnTo>
                <a:lnTo>
                  <a:pt x="2810" y="941"/>
                </a:lnTo>
                <a:lnTo>
                  <a:pt x="2812" y="939"/>
                </a:lnTo>
                <a:lnTo>
                  <a:pt x="2812" y="937"/>
                </a:lnTo>
                <a:lnTo>
                  <a:pt x="2814" y="935"/>
                </a:lnTo>
                <a:lnTo>
                  <a:pt x="2814" y="933"/>
                </a:lnTo>
                <a:lnTo>
                  <a:pt x="2816" y="931"/>
                </a:lnTo>
                <a:lnTo>
                  <a:pt x="2816" y="931"/>
                </a:lnTo>
                <a:lnTo>
                  <a:pt x="2818" y="933"/>
                </a:lnTo>
                <a:lnTo>
                  <a:pt x="2820" y="933"/>
                </a:lnTo>
                <a:lnTo>
                  <a:pt x="2822" y="937"/>
                </a:lnTo>
                <a:lnTo>
                  <a:pt x="2824" y="939"/>
                </a:lnTo>
                <a:lnTo>
                  <a:pt x="2822" y="941"/>
                </a:lnTo>
                <a:lnTo>
                  <a:pt x="2824" y="944"/>
                </a:lnTo>
                <a:lnTo>
                  <a:pt x="2824" y="946"/>
                </a:lnTo>
                <a:lnTo>
                  <a:pt x="2829" y="950"/>
                </a:lnTo>
                <a:lnTo>
                  <a:pt x="2831" y="950"/>
                </a:lnTo>
                <a:lnTo>
                  <a:pt x="2833" y="950"/>
                </a:lnTo>
                <a:lnTo>
                  <a:pt x="2831" y="950"/>
                </a:lnTo>
                <a:lnTo>
                  <a:pt x="2829" y="950"/>
                </a:lnTo>
                <a:lnTo>
                  <a:pt x="2829" y="950"/>
                </a:lnTo>
                <a:lnTo>
                  <a:pt x="2829" y="950"/>
                </a:lnTo>
                <a:lnTo>
                  <a:pt x="2827" y="952"/>
                </a:lnTo>
                <a:lnTo>
                  <a:pt x="2829" y="952"/>
                </a:lnTo>
                <a:lnTo>
                  <a:pt x="2833" y="958"/>
                </a:lnTo>
                <a:lnTo>
                  <a:pt x="2835" y="958"/>
                </a:lnTo>
                <a:lnTo>
                  <a:pt x="2837" y="960"/>
                </a:lnTo>
                <a:lnTo>
                  <a:pt x="2839" y="962"/>
                </a:lnTo>
                <a:lnTo>
                  <a:pt x="2839" y="962"/>
                </a:lnTo>
                <a:lnTo>
                  <a:pt x="2839" y="962"/>
                </a:lnTo>
                <a:lnTo>
                  <a:pt x="2839" y="965"/>
                </a:lnTo>
                <a:lnTo>
                  <a:pt x="2839" y="965"/>
                </a:lnTo>
                <a:lnTo>
                  <a:pt x="2841" y="965"/>
                </a:lnTo>
                <a:lnTo>
                  <a:pt x="2843" y="965"/>
                </a:lnTo>
                <a:lnTo>
                  <a:pt x="2845" y="965"/>
                </a:lnTo>
                <a:lnTo>
                  <a:pt x="2848" y="965"/>
                </a:lnTo>
                <a:lnTo>
                  <a:pt x="2852" y="967"/>
                </a:lnTo>
                <a:lnTo>
                  <a:pt x="2856" y="969"/>
                </a:lnTo>
                <a:lnTo>
                  <a:pt x="2858" y="971"/>
                </a:lnTo>
                <a:lnTo>
                  <a:pt x="2862" y="973"/>
                </a:lnTo>
                <a:lnTo>
                  <a:pt x="2862" y="975"/>
                </a:lnTo>
                <a:lnTo>
                  <a:pt x="2864" y="975"/>
                </a:lnTo>
                <a:lnTo>
                  <a:pt x="2864" y="975"/>
                </a:lnTo>
                <a:lnTo>
                  <a:pt x="2858" y="973"/>
                </a:lnTo>
                <a:lnTo>
                  <a:pt x="2856" y="973"/>
                </a:lnTo>
                <a:lnTo>
                  <a:pt x="2854" y="973"/>
                </a:lnTo>
                <a:lnTo>
                  <a:pt x="2858" y="973"/>
                </a:lnTo>
                <a:lnTo>
                  <a:pt x="2862" y="975"/>
                </a:lnTo>
                <a:lnTo>
                  <a:pt x="2866" y="977"/>
                </a:lnTo>
                <a:lnTo>
                  <a:pt x="2871" y="979"/>
                </a:lnTo>
                <a:lnTo>
                  <a:pt x="2873" y="981"/>
                </a:lnTo>
                <a:lnTo>
                  <a:pt x="2877" y="983"/>
                </a:lnTo>
                <a:lnTo>
                  <a:pt x="2877" y="983"/>
                </a:lnTo>
                <a:lnTo>
                  <a:pt x="2877" y="983"/>
                </a:lnTo>
                <a:lnTo>
                  <a:pt x="2877" y="983"/>
                </a:lnTo>
                <a:lnTo>
                  <a:pt x="2877" y="983"/>
                </a:lnTo>
                <a:lnTo>
                  <a:pt x="2877" y="983"/>
                </a:lnTo>
                <a:lnTo>
                  <a:pt x="2877" y="983"/>
                </a:lnTo>
                <a:lnTo>
                  <a:pt x="2881" y="986"/>
                </a:lnTo>
                <a:lnTo>
                  <a:pt x="2885" y="990"/>
                </a:lnTo>
                <a:lnTo>
                  <a:pt x="2885" y="992"/>
                </a:lnTo>
                <a:lnTo>
                  <a:pt x="2887" y="992"/>
                </a:lnTo>
                <a:lnTo>
                  <a:pt x="2889" y="994"/>
                </a:lnTo>
                <a:lnTo>
                  <a:pt x="2892" y="994"/>
                </a:lnTo>
                <a:lnTo>
                  <a:pt x="2892" y="996"/>
                </a:lnTo>
                <a:lnTo>
                  <a:pt x="2892" y="998"/>
                </a:lnTo>
                <a:lnTo>
                  <a:pt x="2889" y="998"/>
                </a:lnTo>
                <a:lnTo>
                  <a:pt x="2889" y="1000"/>
                </a:lnTo>
                <a:lnTo>
                  <a:pt x="2889" y="1002"/>
                </a:lnTo>
                <a:lnTo>
                  <a:pt x="2889" y="1004"/>
                </a:lnTo>
                <a:lnTo>
                  <a:pt x="2889" y="1006"/>
                </a:lnTo>
                <a:lnTo>
                  <a:pt x="2889" y="1009"/>
                </a:lnTo>
                <a:lnTo>
                  <a:pt x="2889" y="1011"/>
                </a:lnTo>
                <a:lnTo>
                  <a:pt x="2887" y="1013"/>
                </a:lnTo>
                <a:lnTo>
                  <a:pt x="2887" y="1015"/>
                </a:lnTo>
                <a:lnTo>
                  <a:pt x="2889" y="1017"/>
                </a:lnTo>
                <a:lnTo>
                  <a:pt x="2889" y="1017"/>
                </a:lnTo>
                <a:lnTo>
                  <a:pt x="2889" y="1019"/>
                </a:lnTo>
                <a:lnTo>
                  <a:pt x="2889" y="1017"/>
                </a:lnTo>
                <a:lnTo>
                  <a:pt x="2887" y="1017"/>
                </a:lnTo>
                <a:lnTo>
                  <a:pt x="2887" y="1017"/>
                </a:lnTo>
                <a:lnTo>
                  <a:pt x="2887" y="1019"/>
                </a:lnTo>
                <a:lnTo>
                  <a:pt x="2889" y="1019"/>
                </a:lnTo>
                <a:lnTo>
                  <a:pt x="2889" y="1021"/>
                </a:lnTo>
                <a:lnTo>
                  <a:pt x="2896" y="1023"/>
                </a:lnTo>
                <a:lnTo>
                  <a:pt x="2898" y="1027"/>
                </a:lnTo>
                <a:lnTo>
                  <a:pt x="2898" y="1027"/>
                </a:lnTo>
                <a:lnTo>
                  <a:pt x="2898" y="1030"/>
                </a:lnTo>
                <a:lnTo>
                  <a:pt x="2900" y="1032"/>
                </a:lnTo>
                <a:lnTo>
                  <a:pt x="2900" y="1032"/>
                </a:lnTo>
                <a:lnTo>
                  <a:pt x="2902" y="1036"/>
                </a:lnTo>
                <a:lnTo>
                  <a:pt x="2904" y="1038"/>
                </a:lnTo>
                <a:lnTo>
                  <a:pt x="2906" y="1038"/>
                </a:lnTo>
                <a:lnTo>
                  <a:pt x="2908" y="1040"/>
                </a:lnTo>
                <a:lnTo>
                  <a:pt x="2908" y="1040"/>
                </a:lnTo>
                <a:lnTo>
                  <a:pt x="2908" y="1042"/>
                </a:lnTo>
                <a:lnTo>
                  <a:pt x="2910" y="1040"/>
                </a:lnTo>
                <a:lnTo>
                  <a:pt x="2912" y="1040"/>
                </a:lnTo>
                <a:lnTo>
                  <a:pt x="2912" y="1040"/>
                </a:lnTo>
                <a:lnTo>
                  <a:pt x="2915" y="1040"/>
                </a:lnTo>
                <a:lnTo>
                  <a:pt x="2915" y="1042"/>
                </a:lnTo>
                <a:lnTo>
                  <a:pt x="2915" y="1042"/>
                </a:lnTo>
                <a:lnTo>
                  <a:pt x="2915" y="1042"/>
                </a:lnTo>
                <a:lnTo>
                  <a:pt x="2912" y="1044"/>
                </a:lnTo>
                <a:lnTo>
                  <a:pt x="2910" y="1042"/>
                </a:lnTo>
                <a:lnTo>
                  <a:pt x="2908" y="1042"/>
                </a:lnTo>
                <a:lnTo>
                  <a:pt x="2908" y="1044"/>
                </a:lnTo>
                <a:lnTo>
                  <a:pt x="2908" y="1044"/>
                </a:lnTo>
                <a:lnTo>
                  <a:pt x="2910" y="1044"/>
                </a:lnTo>
                <a:lnTo>
                  <a:pt x="2912" y="1046"/>
                </a:lnTo>
                <a:lnTo>
                  <a:pt x="2912" y="1050"/>
                </a:lnTo>
                <a:lnTo>
                  <a:pt x="2915" y="1053"/>
                </a:lnTo>
                <a:lnTo>
                  <a:pt x="2915" y="1053"/>
                </a:lnTo>
                <a:lnTo>
                  <a:pt x="2917" y="1053"/>
                </a:lnTo>
                <a:lnTo>
                  <a:pt x="2917" y="1050"/>
                </a:lnTo>
                <a:lnTo>
                  <a:pt x="2917" y="1050"/>
                </a:lnTo>
                <a:lnTo>
                  <a:pt x="2917" y="1050"/>
                </a:lnTo>
                <a:lnTo>
                  <a:pt x="2917" y="1050"/>
                </a:lnTo>
                <a:lnTo>
                  <a:pt x="2919" y="1053"/>
                </a:lnTo>
                <a:lnTo>
                  <a:pt x="2921" y="1053"/>
                </a:lnTo>
                <a:lnTo>
                  <a:pt x="2921" y="1053"/>
                </a:lnTo>
                <a:lnTo>
                  <a:pt x="2923" y="1053"/>
                </a:lnTo>
                <a:lnTo>
                  <a:pt x="2923" y="1053"/>
                </a:lnTo>
                <a:lnTo>
                  <a:pt x="2925" y="1050"/>
                </a:lnTo>
                <a:lnTo>
                  <a:pt x="2929" y="1053"/>
                </a:lnTo>
                <a:lnTo>
                  <a:pt x="2931" y="1053"/>
                </a:lnTo>
                <a:lnTo>
                  <a:pt x="2931" y="1053"/>
                </a:lnTo>
                <a:lnTo>
                  <a:pt x="2933" y="1050"/>
                </a:lnTo>
                <a:lnTo>
                  <a:pt x="2936" y="1053"/>
                </a:lnTo>
                <a:lnTo>
                  <a:pt x="2938" y="1053"/>
                </a:lnTo>
                <a:lnTo>
                  <a:pt x="2938" y="1055"/>
                </a:lnTo>
                <a:lnTo>
                  <a:pt x="2938" y="1055"/>
                </a:lnTo>
                <a:lnTo>
                  <a:pt x="2940" y="1055"/>
                </a:lnTo>
                <a:lnTo>
                  <a:pt x="2942" y="1055"/>
                </a:lnTo>
                <a:lnTo>
                  <a:pt x="2942" y="1055"/>
                </a:lnTo>
                <a:lnTo>
                  <a:pt x="2942" y="1055"/>
                </a:lnTo>
                <a:lnTo>
                  <a:pt x="2944" y="1055"/>
                </a:lnTo>
                <a:lnTo>
                  <a:pt x="2944" y="1057"/>
                </a:lnTo>
                <a:lnTo>
                  <a:pt x="2944" y="1057"/>
                </a:lnTo>
                <a:lnTo>
                  <a:pt x="2942" y="1057"/>
                </a:lnTo>
                <a:lnTo>
                  <a:pt x="2940" y="1057"/>
                </a:lnTo>
                <a:lnTo>
                  <a:pt x="2940" y="1057"/>
                </a:lnTo>
                <a:lnTo>
                  <a:pt x="2940" y="1059"/>
                </a:lnTo>
                <a:lnTo>
                  <a:pt x="2940" y="1059"/>
                </a:lnTo>
                <a:lnTo>
                  <a:pt x="2940" y="1059"/>
                </a:lnTo>
                <a:lnTo>
                  <a:pt x="2938" y="1059"/>
                </a:lnTo>
                <a:lnTo>
                  <a:pt x="2938" y="1057"/>
                </a:lnTo>
                <a:lnTo>
                  <a:pt x="2933" y="1057"/>
                </a:lnTo>
                <a:lnTo>
                  <a:pt x="2929" y="1055"/>
                </a:lnTo>
                <a:lnTo>
                  <a:pt x="2925" y="1053"/>
                </a:lnTo>
                <a:lnTo>
                  <a:pt x="2923" y="1053"/>
                </a:lnTo>
                <a:lnTo>
                  <a:pt x="2923" y="1053"/>
                </a:lnTo>
                <a:lnTo>
                  <a:pt x="2921" y="1055"/>
                </a:lnTo>
                <a:lnTo>
                  <a:pt x="2921" y="1055"/>
                </a:lnTo>
                <a:lnTo>
                  <a:pt x="2919" y="1055"/>
                </a:lnTo>
                <a:lnTo>
                  <a:pt x="2919" y="1055"/>
                </a:lnTo>
                <a:lnTo>
                  <a:pt x="2917" y="1057"/>
                </a:lnTo>
                <a:lnTo>
                  <a:pt x="2915" y="1059"/>
                </a:lnTo>
                <a:lnTo>
                  <a:pt x="2915" y="1061"/>
                </a:lnTo>
                <a:lnTo>
                  <a:pt x="2915" y="1061"/>
                </a:lnTo>
                <a:lnTo>
                  <a:pt x="2915" y="1061"/>
                </a:lnTo>
                <a:lnTo>
                  <a:pt x="2917" y="1061"/>
                </a:lnTo>
                <a:lnTo>
                  <a:pt x="2917" y="1063"/>
                </a:lnTo>
                <a:lnTo>
                  <a:pt x="2919" y="1063"/>
                </a:lnTo>
                <a:lnTo>
                  <a:pt x="2921" y="1065"/>
                </a:lnTo>
                <a:lnTo>
                  <a:pt x="2921" y="1067"/>
                </a:lnTo>
                <a:lnTo>
                  <a:pt x="2923" y="1069"/>
                </a:lnTo>
                <a:lnTo>
                  <a:pt x="2921" y="1071"/>
                </a:lnTo>
                <a:lnTo>
                  <a:pt x="2921" y="1074"/>
                </a:lnTo>
                <a:lnTo>
                  <a:pt x="2923" y="1078"/>
                </a:lnTo>
                <a:lnTo>
                  <a:pt x="2925" y="1080"/>
                </a:lnTo>
                <a:lnTo>
                  <a:pt x="2925" y="1078"/>
                </a:lnTo>
                <a:lnTo>
                  <a:pt x="2925" y="1076"/>
                </a:lnTo>
                <a:lnTo>
                  <a:pt x="2925" y="1076"/>
                </a:lnTo>
                <a:lnTo>
                  <a:pt x="2927" y="1074"/>
                </a:lnTo>
                <a:lnTo>
                  <a:pt x="2927" y="1074"/>
                </a:lnTo>
                <a:lnTo>
                  <a:pt x="2929" y="1076"/>
                </a:lnTo>
                <a:lnTo>
                  <a:pt x="2929" y="1076"/>
                </a:lnTo>
                <a:lnTo>
                  <a:pt x="2929" y="1076"/>
                </a:lnTo>
                <a:lnTo>
                  <a:pt x="2931" y="1080"/>
                </a:lnTo>
                <a:lnTo>
                  <a:pt x="2931" y="1080"/>
                </a:lnTo>
                <a:lnTo>
                  <a:pt x="2931" y="1082"/>
                </a:lnTo>
                <a:lnTo>
                  <a:pt x="2933" y="1084"/>
                </a:lnTo>
                <a:lnTo>
                  <a:pt x="2933" y="1084"/>
                </a:lnTo>
                <a:lnTo>
                  <a:pt x="2933" y="1082"/>
                </a:lnTo>
                <a:lnTo>
                  <a:pt x="2936" y="1078"/>
                </a:lnTo>
                <a:lnTo>
                  <a:pt x="2938" y="1078"/>
                </a:lnTo>
                <a:lnTo>
                  <a:pt x="2938" y="1078"/>
                </a:lnTo>
                <a:lnTo>
                  <a:pt x="2938" y="1080"/>
                </a:lnTo>
                <a:lnTo>
                  <a:pt x="2940" y="1082"/>
                </a:lnTo>
                <a:lnTo>
                  <a:pt x="2942" y="1084"/>
                </a:lnTo>
                <a:lnTo>
                  <a:pt x="2942" y="1084"/>
                </a:lnTo>
                <a:lnTo>
                  <a:pt x="2944" y="1084"/>
                </a:lnTo>
                <a:lnTo>
                  <a:pt x="2942" y="1082"/>
                </a:lnTo>
                <a:lnTo>
                  <a:pt x="2942" y="1080"/>
                </a:lnTo>
                <a:lnTo>
                  <a:pt x="2942" y="1078"/>
                </a:lnTo>
                <a:lnTo>
                  <a:pt x="2942" y="1078"/>
                </a:lnTo>
                <a:lnTo>
                  <a:pt x="2942" y="1074"/>
                </a:lnTo>
                <a:lnTo>
                  <a:pt x="2940" y="1069"/>
                </a:lnTo>
                <a:lnTo>
                  <a:pt x="2938" y="1067"/>
                </a:lnTo>
                <a:lnTo>
                  <a:pt x="2938" y="1065"/>
                </a:lnTo>
                <a:lnTo>
                  <a:pt x="2938" y="1065"/>
                </a:lnTo>
                <a:lnTo>
                  <a:pt x="2940" y="1065"/>
                </a:lnTo>
                <a:lnTo>
                  <a:pt x="2940" y="1065"/>
                </a:lnTo>
                <a:lnTo>
                  <a:pt x="2942" y="1067"/>
                </a:lnTo>
                <a:lnTo>
                  <a:pt x="2942" y="1067"/>
                </a:lnTo>
                <a:lnTo>
                  <a:pt x="2942" y="1069"/>
                </a:lnTo>
                <a:lnTo>
                  <a:pt x="2944" y="1069"/>
                </a:lnTo>
                <a:lnTo>
                  <a:pt x="2944" y="1069"/>
                </a:lnTo>
                <a:lnTo>
                  <a:pt x="2944" y="1069"/>
                </a:lnTo>
                <a:lnTo>
                  <a:pt x="2948" y="1067"/>
                </a:lnTo>
                <a:lnTo>
                  <a:pt x="2948" y="1067"/>
                </a:lnTo>
                <a:lnTo>
                  <a:pt x="2948" y="1067"/>
                </a:lnTo>
                <a:lnTo>
                  <a:pt x="2946" y="1065"/>
                </a:lnTo>
                <a:lnTo>
                  <a:pt x="2946" y="1065"/>
                </a:lnTo>
                <a:lnTo>
                  <a:pt x="2946" y="1065"/>
                </a:lnTo>
                <a:lnTo>
                  <a:pt x="2944" y="1065"/>
                </a:lnTo>
                <a:lnTo>
                  <a:pt x="2944" y="1065"/>
                </a:lnTo>
                <a:lnTo>
                  <a:pt x="2944" y="1063"/>
                </a:lnTo>
                <a:lnTo>
                  <a:pt x="2944" y="1061"/>
                </a:lnTo>
                <a:lnTo>
                  <a:pt x="2942" y="1061"/>
                </a:lnTo>
                <a:lnTo>
                  <a:pt x="2942" y="1061"/>
                </a:lnTo>
                <a:lnTo>
                  <a:pt x="2942" y="1059"/>
                </a:lnTo>
                <a:lnTo>
                  <a:pt x="2942" y="1059"/>
                </a:lnTo>
                <a:lnTo>
                  <a:pt x="2944" y="1059"/>
                </a:lnTo>
                <a:lnTo>
                  <a:pt x="2946" y="1059"/>
                </a:lnTo>
                <a:lnTo>
                  <a:pt x="2948" y="1057"/>
                </a:lnTo>
                <a:lnTo>
                  <a:pt x="2948" y="1057"/>
                </a:lnTo>
                <a:lnTo>
                  <a:pt x="2950" y="1059"/>
                </a:lnTo>
                <a:lnTo>
                  <a:pt x="2952" y="1061"/>
                </a:lnTo>
                <a:lnTo>
                  <a:pt x="2954" y="1061"/>
                </a:lnTo>
                <a:lnTo>
                  <a:pt x="2954" y="1063"/>
                </a:lnTo>
                <a:lnTo>
                  <a:pt x="2956" y="1063"/>
                </a:lnTo>
                <a:lnTo>
                  <a:pt x="2956" y="1063"/>
                </a:lnTo>
                <a:lnTo>
                  <a:pt x="2956" y="1061"/>
                </a:lnTo>
                <a:lnTo>
                  <a:pt x="2956" y="1061"/>
                </a:lnTo>
                <a:lnTo>
                  <a:pt x="2956" y="1059"/>
                </a:lnTo>
                <a:lnTo>
                  <a:pt x="2956" y="1057"/>
                </a:lnTo>
                <a:lnTo>
                  <a:pt x="2956" y="1055"/>
                </a:lnTo>
                <a:lnTo>
                  <a:pt x="2954" y="1053"/>
                </a:lnTo>
                <a:lnTo>
                  <a:pt x="2952" y="1053"/>
                </a:lnTo>
                <a:lnTo>
                  <a:pt x="2950" y="1053"/>
                </a:lnTo>
                <a:lnTo>
                  <a:pt x="2950" y="1050"/>
                </a:lnTo>
                <a:lnTo>
                  <a:pt x="2946" y="1048"/>
                </a:lnTo>
                <a:lnTo>
                  <a:pt x="2944" y="1046"/>
                </a:lnTo>
                <a:lnTo>
                  <a:pt x="2944" y="1046"/>
                </a:lnTo>
                <a:lnTo>
                  <a:pt x="2942" y="1046"/>
                </a:lnTo>
                <a:lnTo>
                  <a:pt x="2938" y="1044"/>
                </a:lnTo>
                <a:lnTo>
                  <a:pt x="2936" y="1044"/>
                </a:lnTo>
                <a:lnTo>
                  <a:pt x="2936" y="1044"/>
                </a:lnTo>
                <a:lnTo>
                  <a:pt x="2936" y="1044"/>
                </a:lnTo>
                <a:lnTo>
                  <a:pt x="2936" y="1044"/>
                </a:lnTo>
                <a:lnTo>
                  <a:pt x="2936" y="1042"/>
                </a:lnTo>
                <a:lnTo>
                  <a:pt x="2938" y="1042"/>
                </a:lnTo>
                <a:lnTo>
                  <a:pt x="2940" y="1042"/>
                </a:lnTo>
                <a:lnTo>
                  <a:pt x="2942" y="1040"/>
                </a:lnTo>
                <a:lnTo>
                  <a:pt x="2940" y="1040"/>
                </a:lnTo>
                <a:lnTo>
                  <a:pt x="2940" y="1040"/>
                </a:lnTo>
                <a:lnTo>
                  <a:pt x="2940" y="1038"/>
                </a:lnTo>
                <a:lnTo>
                  <a:pt x="2938" y="1038"/>
                </a:lnTo>
                <a:lnTo>
                  <a:pt x="2940" y="1036"/>
                </a:lnTo>
                <a:lnTo>
                  <a:pt x="2942" y="1036"/>
                </a:lnTo>
                <a:lnTo>
                  <a:pt x="2944" y="1038"/>
                </a:lnTo>
                <a:lnTo>
                  <a:pt x="2944" y="1038"/>
                </a:lnTo>
                <a:lnTo>
                  <a:pt x="2942" y="1040"/>
                </a:lnTo>
                <a:lnTo>
                  <a:pt x="2944" y="1040"/>
                </a:lnTo>
                <a:lnTo>
                  <a:pt x="2944" y="1040"/>
                </a:lnTo>
                <a:lnTo>
                  <a:pt x="2946" y="1038"/>
                </a:lnTo>
                <a:lnTo>
                  <a:pt x="2946" y="1036"/>
                </a:lnTo>
                <a:lnTo>
                  <a:pt x="2944" y="1036"/>
                </a:lnTo>
                <a:lnTo>
                  <a:pt x="2942" y="1034"/>
                </a:lnTo>
                <a:lnTo>
                  <a:pt x="2940" y="1032"/>
                </a:lnTo>
                <a:lnTo>
                  <a:pt x="2940" y="1032"/>
                </a:lnTo>
                <a:lnTo>
                  <a:pt x="2938" y="1027"/>
                </a:lnTo>
                <a:lnTo>
                  <a:pt x="2936" y="1023"/>
                </a:lnTo>
                <a:lnTo>
                  <a:pt x="2936" y="1023"/>
                </a:lnTo>
                <a:lnTo>
                  <a:pt x="2936" y="1019"/>
                </a:lnTo>
                <a:lnTo>
                  <a:pt x="2936" y="1019"/>
                </a:lnTo>
                <a:lnTo>
                  <a:pt x="2936" y="1017"/>
                </a:lnTo>
                <a:lnTo>
                  <a:pt x="2936" y="1017"/>
                </a:lnTo>
                <a:lnTo>
                  <a:pt x="2938" y="1015"/>
                </a:lnTo>
                <a:lnTo>
                  <a:pt x="2938" y="1015"/>
                </a:lnTo>
                <a:lnTo>
                  <a:pt x="2940" y="1015"/>
                </a:lnTo>
                <a:lnTo>
                  <a:pt x="2940" y="1015"/>
                </a:lnTo>
                <a:lnTo>
                  <a:pt x="2940" y="1017"/>
                </a:lnTo>
                <a:lnTo>
                  <a:pt x="2940" y="1017"/>
                </a:lnTo>
                <a:lnTo>
                  <a:pt x="2942" y="1019"/>
                </a:lnTo>
                <a:lnTo>
                  <a:pt x="2946" y="1021"/>
                </a:lnTo>
                <a:lnTo>
                  <a:pt x="2946" y="1023"/>
                </a:lnTo>
                <a:lnTo>
                  <a:pt x="2946" y="1025"/>
                </a:lnTo>
                <a:lnTo>
                  <a:pt x="2950" y="1025"/>
                </a:lnTo>
                <a:lnTo>
                  <a:pt x="2950" y="1025"/>
                </a:lnTo>
                <a:lnTo>
                  <a:pt x="2950" y="1025"/>
                </a:lnTo>
                <a:lnTo>
                  <a:pt x="2948" y="1023"/>
                </a:lnTo>
                <a:lnTo>
                  <a:pt x="2948" y="1023"/>
                </a:lnTo>
                <a:lnTo>
                  <a:pt x="2946" y="1021"/>
                </a:lnTo>
                <a:lnTo>
                  <a:pt x="2948" y="1019"/>
                </a:lnTo>
                <a:lnTo>
                  <a:pt x="2950" y="1021"/>
                </a:lnTo>
                <a:lnTo>
                  <a:pt x="2952" y="1023"/>
                </a:lnTo>
                <a:lnTo>
                  <a:pt x="2954" y="1025"/>
                </a:lnTo>
                <a:lnTo>
                  <a:pt x="2954" y="1025"/>
                </a:lnTo>
                <a:lnTo>
                  <a:pt x="2954" y="1023"/>
                </a:lnTo>
                <a:lnTo>
                  <a:pt x="2954" y="1023"/>
                </a:lnTo>
                <a:lnTo>
                  <a:pt x="2954" y="1021"/>
                </a:lnTo>
                <a:lnTo>
                  <a:pt x="2952" y="1021"/>
                </a:lnTo>
                <a:lnTo>
                  <a:pt x="2952" y="1019"/>
                </a:lnTo>
                <a:lnTo>
                  <a:pt x="2952" y="1019"/>
                </a:lnTo>
                <a:lnTo>
                  <a:pt x="2952" y="1019"/>
                </a:lnTo>
                <a:lnTo>
                  <a:pt x="2954" y="1019"/>
                </a:lnTo>
                <a:lnTo>
                  <a:pt x="2956" y="1019"/>
                </a:lnTo>
                <a:lnTo>
                  <a:pt x="2959" y="1019"/>
                </a:lnTo>
                <a:lnTo>
                  <a:pt x="2959" y="1021"/>
                </a:lnTo>
                <a:lnTo>
                  <a:pt x="2961" y="1021"/>
                </a:lnTo>
                <a:lnTo>
                  <a:pt x="2961" y="1021"/>
                </a:lnTo>
                <a:lnTo>
                  <a:pt x="2959" y="1019"/>
                </a:lnTo>
                <a:lnTo>
                  <a:pt x="2956" y="1017"/>
                </a:lnTo>
                <a:lnTo>
                  <a:pt x="2954" y="1017"/>
                </a:lnTo>
                <a:lnTo>
                  <a:pt x="2954" y="1017"/>
                </a:lnTo>
                <a:lnTo>
                  <a:pt x="2952" y="1017"/>
                </a:lnTo>
                <a:lnTo>
                  <a:pt x="2954" y="1015"/>
                </a:lnTo>
                <a:lnTo>
                  <a:pt x="2952" y="1015"/>
                </a:lnTo>
                <a:lnTo>
                  <a:pt x="2952" y="1013"/>
                </a:lnTo>
                <a:lnTo>
                  <a:pt x="2952" y="1013"/>
                </a:lnTo>
                <a:lnTo>
                  <a:pt x="2954" y="1013"/>
                </a:lnTo>
                <a:lnTo>
                  <a:pt x="2956" y="1013"/>
                </a:lnTo>
                <a:lnTo>
                  <a:pt x="2959" y="1011"/>
                </a:lnTo>
                <a:lnTo>
                  <a:pt x="2961" y="1009"/>
                </a:lnTo>
                <a:lnTo>
                  <a:pt x="2963" y="1009"/>
                </a:lnTo>
                <a:lnTo>
                  <a:pt x="2963" y="1009"/>
                </a:lnTo>
                <a:lnTo>
                  <a:pt x="2965" y="1011"/>
                </a:lnTo>
                <a:lnTo>
                  <a:pt x="2967" y="1011"/>
                </a:lnTo>
                <a:lnTo>
                  <a:pt x="2969" y="1009"/>
                </a:lnTo>
                <a:lnTo>
                  <a:pt x="2971" y="1009"/>
                </a:lnTo>
                <a:lnTo>
                  <a:pt x="2973" y="1009"/>
                </a:lnTo>
                <a:lnTo>
                  <a:pt x="2975" y="1009"/>
                </a:lnTo>
                <a:lnTo>
                  <a:pt x="2977" y="1009"/>
                </a:lnTo>
                <a:lnTo>
                  <a:pt x="2982" y="1011"/>
                </a:lnTo>
                <a:lnTo>
                  <a:pt x="2984" y="1011"/>
                </a:lnTo>
                <a:lnTo>
                  <a:pt x="2986" y="1013"/>
                </a:lnTo>
                <a:lnTo>
                  <a:pt x="2986" y="1013"/>
                </a:lnTo>
                <a:lnTo>
                  <a:pt x="2986" y="1015"/>
                </a:lnTo>
                <a:lnTo>
                  <a:pt x="2988" y="1015"/>
                </a:lnTo>
                <a:lnTo>
                  <a:pt x="2990" y="1015"/>
                </a:lnTo>
                <a:lnTo>
                  <a:pt x="2992" y="1015"/>
                </a:lnTo>
                <a:lnTo>
                  <a:pt x="2996" y="1015"/>
                </a:lnTo>
                <a:lnTo>
                  <a:pt x="2994" y="1015"/>
                </a:lnTo>
                <a:lnTo>
                  <a:pt x="2990" y="1017"/>
                </a:lnTo>
                <a:lnTo>
                  <a:pt x="2990" y="1017"/>
                </a:lnTo>
                <a:lnTo>
                  <a:pt x="2988" y="1019"/>
                </a:lnTo>
                <a:lnTo>
                  <a:pt x="2988" y="1021"/>
                </a:lnTo>
                <a:lnTo>
                  <a:pt x="2988" y="1021"/>
                </a:lnTo>
                <a:lnTo>
                  <a:pt x="2988" y="1021"/>
                </a:lnTo>
                <a:lnTo>
                  <a:pt x="2988" y="1023"/>
                </a:lnTo>
                <a:lnTo>
                  <a:pt x="2988" y="1023"/>
                </a:lnTo>
                <a:lnTo>
                  <a:pt x="2990" y="1023"/>
                </a:lnTo>
                <a:lnTo>
                  <a:pt x="2992" y="1021"/>
                </a:lnTo>
                <a:lnTo>
                  <a:pt x="2996" y="1017"/>
                </a:lnTo>
                <a:lnTo>
                  <a:pt x="2998" y="1015"/>
                </a:lnTo>
                <a:lnTo>
                  <a:pt x="3003" y="1013"/>
                </a:lnTo>
                <a:lnTo>
                  <a:pt x="3005" y="1011"/>
                </a:lnTo>
                <a:lnTo>
                  <a:pt x="3007" y="1009"/>
                </a:lnTo>
                <a:lnTo>
                  <a:pt x="3009" y="1006"/>
                </a:lnTo>
                <a:lnTo>
                  <a:pt x="3013" y="1009"/>
                </a:lnTo>
                <a:lnTo>
                  <a:pt x="3015" y="1006"/>
                </a:lnTo>
                <a:lnTo>
                  <a:pt x="3015" y="1006"/>
                </a:lnTo>
                <a:lnTo>
                  <a:pt x="3017" y="1006"/>
                </a:lnTo>
                <a:lnTo>
                  <a:pt x="3026" y="1009"/>
                </a:lnTo>
                <a:lnTo>
                  <a:pt x="3028" y="1006"/>
                </a:lnTo>
                <a:lnTo>
                  <a:pt x="3028" y="1006"/>
                </a:lnTo>
                <a:lnTo>
                  <a:pt x="3028" y="1004"/>
                </a:lnTo>
                <a:lnTo>
                  <a:pt x="3028" y="1004"/>
                </a:lnTo>
                <a:lnTo>
                  <a:pt x="3028" y="1002"/>
                </a:lnTo>
                <a:lnTo>
                  <a:pt x="3019" y="1000"/>
                </a:lnTo>
                <a:lnTo>
                  <a:pt x="3017" y="998"/>
                </a:lnTo>
                <a:lnTo>
                  <a:pt x="3013" y="996"/>
                </a:lnTo>
                <a:lnTo>
                  <a:pt x="3013" y="994"/>
                </a:lnTo>
                <a:lnTo>
                  <a:pt x="3013" y="992"/>
                </a:lnTo>
                <a:lnTo>
                  <a:pt x="3013" y="990"/>
                </a:lnTo>
                <a:lnTo>
                  <a:pt x="3011" y="988"/>
                </a:lnTo>
                <a:lnTo>
                  <a:pt x="3009" y="983"/>
                </a:lnTo>
                <a:lnTo>
                  <a:pt x="3009" y="983"/>
                </a:lnTo>
                <a:lnTo>
                  <a:pt x="3007" y="981"/>
                </a:lnTo>
                <a:lnTo>
                  <a:pt x="3009" y="979"/>
                </a:lnTo>
                <a:lnTo>
                  <a:pt x="3011" y="977"/>
                </a:lnTo>
                <a:lnTo>
                  <a:pt x="3011" y="977"/>
                </a:lnTo>
                <a:lnTo>
                  <a:pt x="3011" y="973"/>
                </a:lnTo>
                <a:lnTo>
                  <a:pt x="3013" y="971"/>
                </a:lnTo>
                <a:lnTo>
                  <a:pt x="3013" y="969"/>
                </a:lnTo>
                <a:lnTo>
                  <a:pt x="3013" y="969"/>
                </a:lnTo>
                <a:lnTo>
                  <a:pt x="3015" y="967"/>
                </a:lnTo>
                <a:lnTo>
                  <a:pt x="3017" y="967"/>
                </a:lnTo>
                <a:lnTo>
                  <a:pt x="3019" y="967"/>
                </a:lnTo>
                <a:lnTo>
                  <a:pt x="3021" y="965"/>
                </a:lnTo>
                <a:lnTo>
                  <a:pt x="3021" y="960"/>
                </a:lnTo>
                <a:lnTo>
                  <a:pt x="3021" y="958"/>
                </a:lnTo>
                <a:lnTo>
                  <a:pt x="3024" y="956"/>
                </a:lnTo>
                <a:lnTo>
                  <a:pt x="3024" y="950"/>
                </a:lnTo>
                <a:lnTo>
                  <a:pt x="3024" y="950"/>
                </a:lnTo>
                <a:lnTo>
                  <a:pt x="3026" y="946"/>
                </a:lnTo>
                <a:lnTo>
                  <a:pt x="3026" y="946"/>
                </a:lnTo>
                <a:lnTo>
                  <a:pt x="3026" y="946"/>
                </a:lnTo>
                <a:lnTo>
                  <a:pt x="3026" y="946"/>
                </a:lnTo>
                <a:lnTo>
                  <a:pt x="3026" y="944"/>
                </a:lnTo>
                <a:lnTo>
                  <a:pt x="3026" y="944"/>
                </a:lnTo>
                <a:lnTo>
                  <a:pt x="3026" y="941"/>
                </a:lnTo>
                <a:lnTo>
                  <a:pt x="3028" y="941"/>
                </a:lnTo>
                <a:lnTo>
                  <a:pt x="3026" y="939"/>
                </a:lnTo>
                <a:lnTo>
                  <a:pt x="3028" y="939"/>
                </a:lnTo>
                <a:lnTo>
                  <a:pt x="3028" y="937"/>
                </a:lnTo>
                <a:lnTo>
                  <a:pt x="3030" y="939"/>
                </a:lnTo>
                <a:lnTo>
                  <a:pt x="3028" y="939"/>
                </a:lnTo>
                <a:lnTo>
                  <a:pt x="3030" y="939"/>
                </a:lnTo>
                <a:lnTo>
                  <a:pt x="3030" y="941"/>
                </a:lnTo>
                <a:lnTo>
                  <a:pt x="3028" y="941"/>
                </a:lnTo>
                <a:lnTo>
                  <a:pt x="3036" y="941"/>
                </a:lnTo>
                <a:lnTo>
                  <a:pt x="3036" y="939"/>
                </a:lnTo>
                <a:lnTo>
                  <a:pt x="3036" y="937"/>
                </a:lnTo>
                <a:lnTo>
                  <a:pt x="3038" y="935"/>
                </a:lnTo>
                <a:lnTo>
                  <a:pt x="3038" y="935"/>
                </a:lnTo>
                <a:lnTo>
                  <a:pt x="3038" y="933"/>
                </a:lnTo>
                <a:lnTo>
                  <a:pt x="3038" y="931"/>
                </a:lnTo>
                <a:lnTo>
                  <a:pt x="3038" y="929"/>
                </a:lnTo>
                <a:lnTo>
                  <a:pt x="3036" y="927"/>
                </a:lnTo>
                <a:lnTo>
                  <a:pt x="3036" y="927"/>
                </a:lnTo>
                <a:lnTo>
                  <a:pt x="3036" y="925"/>
                </a:lnTo>
                <a:lnTo>
                  <a:pt x="3038" y="925"/>
                </a:lnTo>
                <a:lnTo>
                  <a:pt x="3040" y="925"/>
                </a:lnTo>
                <a:lnTo>
                  <a:pt x="3040" y="925"/>
                </a:lnTo>
                <a:lnTo>
                  <a:pt x="3042" y="925"/>
                </a:lnTo>
                <a:lnTo>
                  <a:pt x="3044" y="923"/>
                </a:lnTo>
                <a:lnTo>
                  <a:pt x="3044" y="923"/>
                </a:lnTo>
                <a:lnTo>
                  <a:pt x="3049" y="918"/>
                </a:lnTo>
                <a:lnTo>
                  <a:pt x="3051" y="918"/>
                </a:lnTo>
                <a:lnTo>
                  <a:pt x="3053" y="916"/>
                </a:lnTo>
                <a:lnTo>
                  <a:pt x="3053" y="914"/>
                </a:lnTo>
                <a:lnTo>
                  <a:pt x="3053" y="914"/>
                </a:lnTo>
                <a:lnTo>
                  <a:pt x="3053" y="912"/>
                </a:lnTo>
                <a:lnTo>
                  <a:pt x="3053" y="910"/>
                </a:lnTo>
                <a:lnTo>
                  <a:pt x="3059" y="908"/>
                </a:lnTo>
                <a:lnTo>
                  <a:pt x="3061" y="910"/>
                </a:lnTo>
                <a:lnTo>
                  <a:pt x="3063" y="908"/>
                </a:lnTo>
                <a:lnTo>
                  <a:pt x="3063" y="906"/>
                </a:lnTo>
                <a:lnTo>
                  <a:pt x="3065" y="906"/>
                </a:lnTo>
                <a:lnTo>
                  <a:pt x="3065" y="908"/>
                </a:lnTo>
                <a:lnTo>
                  <a:pt x="3065" y="908"/>
                </a:lnTo>
                <a:lnTo>
                  <a:pt x="3068" y="908"/>
                </a:lnTo>
                <a:lnTo>
                  <a:pt x="3070" y="908"/>
                </a:lnTo>
                <a:lnTo>
                  <a:pt x="3070" y="908"/>
                </a:lnTo>
                <a:lnTo>
                  <a:pt x="3070" y="904"/>
                </a:lnTo>
                <a:lnTo>
                  <a:pt x="3070" y="902"/>
                </a:lnTo>
                <a:lnTo>
                  <a:pt x="3070" y="900"/>
                </a:lnTo>
                <a:lnTo>
                  <a:pt x="3068" y="897"/>
                </a:lnTo>
                <a:lnTo>
                  <a:pt x="3070" y="900"/>
                </a:lnTo>
                <a:lnTo>
                  <a:pt x="3070" y="900"/>
                </a:lnTo>
                <a:lnTo>
                  <a:pt x="3070" y="902"/>
                </a:lnTo>
                <a:lnTo>
                  <a:pt x="3072" y="904"/>
                </a:lnTo>
                <a:lnTo>
                  <a:pt x="3070" y="906"/>
                </a:lnTo>
                <a:lnTo>
                  <a:pt x="3072" y="908"/>
                </a:lnTo>
                <a:lnTo>
                  <a:pt x="3072" y="908"/>
                </a:lnTo>
                <a:lnTo>
                  <a:pt x="3074" y="910"/>
                </a:lnTo>
                <a:lnTo>
                  <a:pt x="3076" y="910"/>
                </a:lnTo>
                <a:lnTo>
                  <a:pt x="3080" y="910"/>
                </a:lnTo>
                <a:lnTo>
                  <a:pt x="3080" y="910"/>
                </a:lnTo>
                <a:lnTo>
                  <a:pt x="3078" y="910"/>
                </a:lnTo>
                <a:lnTo>
                  <a:pt x="3076" y="912"/>
                </a:lnTo>
                <a:lnTo>
                  <a:pt x="3074" y="910"/>
                </a:lnTo>
                <a:lnTo>
                  <a:pt x="3070" y="910"/>
                </a:lnTo>
                <a:lnTo>
                  <a:pt x="3068" y="910"/>
                </a:lnTo>
                <a:lnTo>
                  <a:pt x="3065" y="910"/>
                </a:lnTo>
                <a:lnTo>
                  <a:pt x="3065" y="910"/>
                </a:lnTo>
                <a:lnTo>
                  <a:pt x="3068" y="912"/>
                </a:lnTo>
                <a:lnTo>
                  <a:pt x="3070" y="912"/>
                </a:lnTo>
                <a:lnTo>
                  <a:pt x="3072" y="912"/>
                </a:lnTo>
                <a:lnTo>
                  <a:pt x="3072" y="912"/>
                </a:lnTo>
                <a:lnTo>
                  <a:pt x="3072" y="914"/>
                </a:lnTo>
                <a:lnTo>
                  <a:pt x="3070" y="914"/>
                </a:lnTo>
                <a:lnTo>
                  <a:pt x="3070" y="914"/>
                </a:lnTo>
                <a:lnTo>
                  <a:pt x="3068" y="914"/>
                </a:lnTo>
                <a:lnTo>
                  <a:pt x="3070" y="914"/>
                </a:lnTo>
                <a:lnTo>
                  <a:pt x="3070" y="914"/>
                </a:lnTo>
                <a:lnTo>
                  <a:pt x="3072" y="916"/>
                </a:lnTo>
                <a:lnTo>
                  <a:pt x="3076" y="918"/>
                </a:lnTo>
                <a:lnTo>
                  <a:pt x="3078" y="918"/>
                </a:lnTo>
                <a:lnTo>
                  <a:pt x="3082" y="918"/>
                </a:lnTo>
                <a:lnTo>
                  <a:pt x="3084" y="918"/>
                </a:lnTo>
                <a:lnTo>
                  <a:pt x="3088" y="916"/>
                </a:lnTo>
                <a:lnTo>
                  <a:pt x="3091" y="918"/>
                </a:lnTo>
                <a:lnTo>
                  <a:pt x="3093" y="918"/>
                </a:lnTo>
                <a:lnTo>
                  <a:pt x="3093" y="918"/>
                </a:lnTo>
                <a:lnTo>
                  <a:pt x="3095" y="918"/>
                </a:lnTo>
                <a:lnTo>
                  <a:pt x="3095" y="921"/>
                </a:lnTo>
                <a:lnTo>
                  <a:pt x="3095" y="921"/>
                </a:lnTo>
                <a:lnTo>
                  <a:pt x="3093" y="923"/>
                </a:lnTo>
                <a:lnTo>
                  <a:pt x="3091" y="925"/>
                </a:lnTo>
                <a:lnTo>
                  <a:pt x="3088" y="925"/>
                </a:lnTo>
                <a:lnTo>
                  <a:pt x="3084" y="927"/>
                </a:lnTo>
                <a:lnTo>
                  <a:pt x="3078" y="931"/>
                </a:lnTo>
                <a:lnTo>
                  <a:pt x="3080" y="931"/>
                </a:lnTo>
                <a:lnTo>
                  <a:pt x="3080" y="933"/>
                </a:lnTo>
                <a:lnTo>
                  <a:pt x="3082" y="931"/>
                </a:lnTo>
                <a:lnTo>
                  <a:pt x="3084" y="931"/>
                </a:lnTo>
                <a:lnTo>
                  <a:pt x="3088" y="935"/>
                </a:lnTo>
                <a:lnTo>
                  <a:pt x="3091" y="935"/>
                </a:lnTo>
                <a:lnTo>
                  <a:pt x="3091" y="935"/>
                </a:lnTo>
                <a:lnTo>
                  <a:pt x="3095" y="935"/>
                </a:lnTo>
                <a:lnTo>
                  <a:pt x="3095" y="937"/>
                </a:lnTo>
                <a:lnTo>
                  <a:pt x="3095" y="939"/>
                </a:lnTo>
                <a:lnTo>
                  <a:pt x="3093" y="944"/>
                </a:lnTo>
                <a:lnTo>
                  <a:pt x="3093" y="946"/>
                </a:lnTo>
                <a:lnTo>
                  <a:pt x="3093" y="946"/>
                </a:lnTo>
                <a:lnTo>
                  <a:pt x="3093" y="946"/>
                </a:lnTo>
                <a:lnTo>
                  <a:pt x="3095" y="948"/>
                </a:lnTo>
                <a:lnTo>
                  <a:pt x="3097" y="948"/>
                </a:lnTo>
                <a:lnTo>
                  <a:pt x="3099" y="948"/>
                </a:lnTo>
                <a:lnTo>
                  <a:pt x="3101" y="948"/>
                </a:lnTo>
                <a:lnTo>
                  <a:pt x="3105" y="946"/>
                </a:lnTo>
                <a:lnTo>
                  <a:pt x="3107" y="944"/>
                </a:lnTo>
                <a:lnTo>
                  <a:pt x="3112" y="941"/>
                </a:lnTo>
                <a:lnTo>
                  <a:pt x="3114" y="941"/>
                </a:lnTo>
                <a:lnTo>
                  <a:pt x="3116" y="941"/>
                </a:lnTo>
                <a:lnTo>
                  <a:pt x="3118" y="939"/>
                </a:lnTo>
                <a:lnTo>
                  <a:pt x="3120" y="939"/>
                </a:lnTo>
                <a:lnTo>
                  <a:pt x="3122" y="935"/>
                </a:lnTo>
                <a:lnTo>
                  <a:pt x="3122" y="935"/>
                </a:lnTo>
                <a:lnTo>
                  <a:pt x="3124" y="935"/>
                </a:lnTo>
                <a:lnTo>
                  <a:pt x="3126" y="937"/>
                </a:lnTo>
                <a:lnTo>
                  <a:pt x="3126" y="937"/>
                </a:lnTo>
                <a:lnTo>
                  <a:pt x="3128" y="937"/>
                </a:lnTo>
                <a:lnTo>
                  <a:pt x="3130" y="937"/>
                </a:lnTo>
                <a:lnTo>
                  <a:pt x="3132" y="937"/>
                </a:lnTo>
                <a:lnTo>
                  <a:pt x="3135" y="937"/>
                </a:lnTo>
                <a:lnTo>
                  <a:pt x="3135" y="935"/>
                </a:lnTo>
                <a:lnTo>
                  <a:pt x="3137" y="933"/>
                </a:lnTo>
                <a:lnTo>
                  <a:pt x="3137" y="933"/>
                </a:lnTo>
                <a:lnTo>
                  <a:pt x="3137" y="931"/>
                </a:lnTo>
                <a:lnTo>
                  <a:pt x="3135" y="931"/>
                </a:lnTo>
                <a:lnTo>
                  <a:pt x="3132" y="929"/>
                </a:lnTo>
                <a:lnTo>
                  <a:pt x="3132" y="929"/>
                </a:lnTo>
                <a:lnTo>
                  <a:pt x="3130" y="931"/>
                </a:lnTo>
                <a:lnTo>
                  <a:pt x="3130" y="931"/>
                </a:lnTo>
                <a:lnTo>
                  <a:pt x="3126" y="931"/>
                </a:lnTo>
                <a:lnTo>
                  <a:pt x="3126" y="931"/>
                </a:lnTo>
                <a:lnTo>
                  <a:pt x="3122" y="933"/>
                </a:lnTo>
                <a:lnTo>
                  <a:pt x="3122" y="933"/>
                </a:lnTo>
                <a:lnTo>
                  <a:pt x="3120" y="931"/>
                </a:lnTo>
                <a:lnTo>
                  <a:pt x="3118" y="931"/>
                </a:lnTo>
                <a:lnTo>
                  <a:pt x="3116" y="925"/>
                </a:lnTo>
                <a:lnTo>
                  <a:pt x="3114" y="923"/>
                </a:lnTo>
                <a:lnTo>
                  <a:pt x="3114" y="921"/>
                </a:lnTo>
                <a:lnTo>
                  <a:pt x="3112" y="918"/>
                </a:lnTo>
                <a:lnTo>
                  <a:pt x="3112" y="916"/>
                </a:lnTo>
                <a:lnTo>
                  <a:pt x="3114" y="916"/>
                </a:lnTo>
                <a:lnTo>
                  <a:pt x="3116" y="916"/>
                </a:lnTo>
                <a:lnTo>
                  <a:pt x="3118" y="912"/>
                </a:lnTo>
                <a:lnTo>
                  <a:pt x="3120" y="914"/>
                </a:lnTo>
                <a:lnTo>
                  <a:pt x="3120" y="914"/>
                </a:lnTo>
                <a:lnTo>
                  <a:pt x="3118" y="914"/>
                </a:lnTo>
                <a:lnTo>
                  <a:pt x="3118" y="916"/>
                </a:lnTo>
                <a:lnTo>
                  <a:pt x="3116" y="918"/>
                </a:lnTo>
                <a:lnTo>
                  <a:pt x="3116" y="918"/>
                </a:lnTo>
                <a:lnTo>
                  <a:pt x="3116" y="918"/>
                </a:lnTo>
                <a:lnTo>
                  <a:pt x="3118" y="916"/>
                </a:lnTo>
                <a:lnTo>
                  <a:pt x="3118" y="916"/>
                </a:lnTo>
                <a:lnTo>
                  <a:pt x="3120" y="914"/>
                </a:lnTo>
                <a:lnTo>
                  <a:pt x="3126" y="908"/>
                </a:lnTo>
                <a:lnTo>
                  <a:pt x="3130" y="908"/>
                </a:lnTo>
                <a:lnTo>
                  <a:pt x="3132" y="908"/>
                </a:lnTo>
                <a:lnTo>
                  <a:pt x="3132" y="908"/>
                </a:lnTo>
                <a:lnTo>
                  <a:pt x="3135" y="908"/>
                </a:lnTo>
                <a:lnTo>
                  <a:pt x="3137" y="906"/>
                </a:lnTo>
                <a:lnTo>
                  <a:pt x="3139" y="906"/>
                </a:lnTo>
                <a:lnTo>
                  <a:pt x="3141" y="908"/>
                </a:lnTo>
                <a:lnTo>
                  <a:pt x="3143" y="906"/>
                </a:lnTo>
                <a:lnTo>
                  <a:pt x="3145" y="904"/>
                </a:lnTo>
                <a:lnTo>
                  <a:pt x="3147" y="904"/>
                </a:lnTo>
                <a:lnTo>
                  <a:pt x="3149" y="904"/>
                </a:lnTo>
                <a:lnTo>
                  <a:pt x="3151" y="902"/>
                </a:lnTo>
                <a:lnTo>
                  <a:pt x="3156" y="900"/>
                </a:lnTo>
                <a:lnTo>
                  <a:pt x="3162" y="902"/>
                </a:lnTo>
                <a:lnTo>
                  <a:pt x="3162" y="900"/>
                </a:lnTo>
                <a:lnTo>
                  <a:pt x="3166" y="900"/>
                </a:lnTo>
                <a:lnTo>
                  <a:pt x="3166" y="897"/>
                </a:lnTo>
                <a:lnTo>
                  <a:pt x="3170" y="897"/>
                </a:lnTo>
                <a:lnTo>
                  <a:pt x="3168" y="897"/>
                </a:lnTo>
                <a:lnTo>
                  <a:pt x="3168" y="897"/>
                </a:lnTo>
                <a:lnTo>
                  <a:pt x="3166" y="900"/>
                </a:lnTo>
                <a:lnTo>
                  <a:pt x="3168" y="900"/>
                </a:lnTo>
                <a:lnTo>
                  <a:pt x="3172" y="900"/>
                </a:lnTo>
                <a:lnTo>
                  <a:pt x="3172" y="897"/>
                </a:lnTo>
                <a:lnTo>
                  <a:pt x="3176" y="897"/>
                </a:lnTo>
                <a:lnTo>
                  <a:pt x="3176" y="897"/>
                </a:lnTo>
                <a:lnTo>
                  <a:pt x="3176" y="900"/>
                </a:lnTo>
                <a:lnTo>
                  <a:pt x="3176" y="902"/>
                </a:lnTo>
                <a:lnTo>
                  <a:pt x="3176" y="902"/>
                </a:lnTo>
                <a:lnTo>
                  <a:pt x="3174" y="902"/>
                </a:lnTo>
                <a:lnTo>
                  <a:pt x="3170" y="904"/>
                </a:lnTo>
                <a:lnTo>
                  <a:pt x="3168" y="904"/>
                </a:lnTo>
                <a:lnTo>
                  <a:pt x="3164" y="906"/>
                </a:lnTo>
                <a:lnTo>
                  <a:pt x="3166" y="908"/>
                </a:lnTo>
                <a:lnTo>
                  <a:pt x="3166" y="908"/>
                </a:lnTo>
                <a:lnTo>
                  <a:pt x="3164" y="908"/>
                </a:lnTo>
                <a:lnTo>
                  <a:pt x="3162" y="908"/>
                </a:lnTo>
                <a:lnTo>
                  <a:pt x="3160" y="908"/>
                </a:lnTo>
                <a:lnTo>
                  <a:pt x="3158" y="910"/>
                </a:lnTo>
                <a:lnTo>
                  <a:pt x="3156" y="908"/>
                </a:lnTo>
                <a:lnTo>
                  <a:pt x="3156" y="908"/>
                </a:lnTo>
                <a:lnTo>
                  <a:pt x="3156" y="910"/>
                </a:lnTo>
                <a:lnTo>
                  <a:pt x="3158" y="912"/>
                </a:lnTo>
                <a:lnTo>
                  <a:pt x="3158" y="914"/>
                </a:lnTo>
                <a:lnTo>
                  <a:pt x="3160" y="912"/>
                </a:lnTo>
                <a:lnTo>
                  <a:pt x="3162" y="916"/>
                </a:lnTo>
                <a:lnTo>
                  <a:pt x="3166" y="918"/>
                </a:lnTo>
                <a:lnTo>
                  <a:pt x="3164" y="918"/>
                </a:lnTo>
                <a:lnTo>
                  <a:pt x="3162" y="918"/>
                </a:lnTo>
                <a:lnTo>
                  <a:pt x="3162" y="918"/>
                </a:lnTo>
                <a:lnTo>
                  <a:pt x="3160" y="921"/>
                </a:lnTo>
                <a:lnTo>
                  <a:pt x="3160" y="921"/>
                </a:lnTo>
                <a:lnTo>
                  <a:pt x="3160" y="921"/>
                </a:lnTo>
                <a:lnTo>
                  <a:pt x="3160" y="921"/>
                </a:lnTo>
                <a:lnTo>
                  <a:pt x="3158" y="918"/>
                </a:lnTo>
                <a:lnTo>
                  <a:pt x="3158" y="921"/>
                </a:lnTo>
                <a:lnTo>
                  <a:pt x="3156" y="925"/>
                </a:lnTo>
                <a:lnTo>
                  <a:pt x="3153" y="927"/>
                </a:lnTo>
                <a:lnTo>
                  <a:pt x="3153" y="929"/>
                </a:lnTo>
                <a:lnTo>
                  <a:pt x="3153" y="929"/>
                </a:lnTo>
                <a:lnTo>
                  <a:pt x="3153" y="929"/>
                </a:lnTo>
                <a:lnTo>
                  <a:pt x="3153" y="929"/>
                </a:lnTo>
                <a:lnTo>
                  <a:pt x="3153" y="931"/>
                </a:lnTo>
                <a:lnTo>
                  <a:pt x="3153" y="931"/>
                </a:lnTo>
                <a:lnTo>
                  <a:pt x="3147" y="933"/>
                </a:lnTo>
                <a:lnTo>
                  <a:pt x="3147" y="933"/>
                </a:lnTo>
                <a:lnTo>
                  <a:pt x="3145" y="933"/>
                </a:lnTo>
                <a:lnTo>
                  <a:pt x="3143" y="931"/>
                </a:lnTo>
                <a:lnTo>
                  <a:pt x="3141" y="931"/>
                </a:lnTo>
                <a:lnTo>
                  <a:pt x="3141" y="931"/>
                </a:lnTo>
                <a:lnTo>
                  <a:pt x="3139" y="931"/>
                </a:lnTo>
                <a:lnTo>
                  <a:pt x="3141" y="931"/>
                </a:lnTo>
                <a:lnTo>
                  <a:pt x="3141" y="931"/>
                </a:lnTo>
                <a:lnTo>
                  <a:pt x="3143" y="933"/>
                </a:lnTo>
                <a:lnTo>
                  <a:pt x="3141" y="933"/>
                </a:lnTo>
                <a:lnTo>
                  <a:pt x="3139" y="935"/>
                </a:lnTo>
                <a:lnTo>
                  <a:pt x="3139" y="935"/>
                </a:lnTo>
                <a:lnTo>
                  <a:pt x="3139" y="935"/>
                </a:lnTo>
                <a:lnTo>
                  <a:pt x="3143" y="937"/>
                </a:lnTo>
                <a:lnTo>
                  <a:pt x="3147" y="939"/>
                </a:lnTo>
                <a:lnTo>
                  <a:pt x="3147" y="939"/>
                </a:lnTo>
                <a:lnTo>
                  <a:pt x="3149" y="941"/>
                </a:lnTo>
                <a:lnTo>
                  <a:pt x="3149" y="944"/>
                </a:lnTo>
                <a:lnTo>
                  <a:pt x="3151" y="944"/>
                </a:lnTo>
                <a:lnTo>
                  <a:pt x="3151" y="944"/>
                </a:lnTo>
                <a:lnTo>
                  <a:pt x="3153" y="944"/>
                </a:lnTo>
                <a:lnTo>
                  <a:pt x="3156" y="944"/>
                </a:lnTo>
                <a:lnTo>
                  <a:pt x="3162" y="948"/>
                </a:lnTo>
                <a:lnTo>
                  <a:pt x="3162" y="950"/>
                </a:lnTo>
                <a:lnTo>
                  <a:pt x="3168" y="950"/>
                </a:lnTo>
                <a:lnTo>
                  <a:pt x="3168" y="950"/>
                </a:lnTo>
                <a:lnTo>
                  <a:pt x="3176" y="958"/>
                </a:lnTo>
                <a:lnTo>
                  <a:pt x="3181" y="960"/>
                </a:lnTo>
                <a:lnTo>
                  <a:pt x="3185" y="965"/>
                </a:lnTo>
                <a:lnTo>
                  <a:pt x="3187" y="967"/>
                </a:lnTo>
                <a:lnTo>
                  <a:pt x="3189" y="967"/>
                </a:lnTo>
                <a:lnTo>
                  <a:pt x="3193" y="971"/>
                </a:lnTo>
                <a:lnTo>
                  <a:pt x="3195" y="971"/>
                </a:lnTo>
                <a:lnTo>
                  <a:pt x="3200" y="973"/>
                </a:lnTo>
                <a:lnTo>
                  <a:pt x="3202" y="975"/>
                </a:lnTo>
                <a:lnTo>
                  <a:pt x="3204" y="977"/>
                </a:lnTo>
                <a:lnTo>
                  <a:pt x="3208" y="977"/>
                </a:lnTo>
                <a:lnTo>
                  <a:pt x="3208" y="979"/>
                </a:lnTo>
                <a:lnTo>
                  <a:pt x="3210" y="983"/>
                </a:lnTo>
                <a:lnTo>
                  <a:pt x="3212" y="988"/>
                </a:lnTo>
                <a:lnTo>
                  <a:pt x="3212" y="992"/>
                </a:lnTo>
                <a:lnTo>
                  <a:pt x="3212" y="992"/>
                </a:lnTo>
                <a:lnTo>
                  <a:pt x="3212" y="994"/>
                </a:lnTo>
                <a:lnTo>
                  <a:pt x="3212" y="996"/>
                </a:lnTo>
                <a:lnTo>
                  <a:pt x="3210" y="998"/>
                </a:lnTo>
                <a:lnTo>
                  <a:pt x="3208" y="1000"/>
                </a:lnTo>
                <a:lnTo>
                  <a:pt x="3204" y="1002"/>
                </a:lnTo>
                <a:lnTo>
                  <a:pt x="3202" y="1004"/>
                </a:lnTo>
                <a:lnTo>
                  <a:pt x="3200" y="1004"/>
                </a:lnTo>
                <a:lnTo>
                  <a:pt x="3197" y="1006"/>
                </a:lnTo>
                <a:lnTo>
                  <a:pt x="3191" y="1009"/>
                </a:lnTo>
                <a:lnTo>
                  <a:pt x="3189" y="1009"/>
                </a:lnTo>
                <a:lnTo>
                  <a:pt x="3187" y="1009"/>
                </a:lnTo>
                <a:lnTo>
                  <a:pt x="3185" y="1009"/>
                </a:lnTo>
                <a:lnTo>
                  <a:pt x="3185" y="1009"/>
                </a:lnTo>
                <a:lnTo>
                  <a:pt x="3179" y="1006"/>
                </a:lnTo>
                <a:lnTo>
                  <a:pt x="3170" y="1006"/>
                </a:lnTo>
                <a:lnTo>
                  <a:pt x="3166" y="1009"/>
                </a:lnTo>
                <a:lnTo>
                  <a:pt x="3164" y="1009"/>
                </a:lnTo>
                <a:lnTo>
                  <a:pt x="3158" y="1009"/>
                </a:lnTo>
                <a:lnTo>
                  <a:pt x="3156" y="1006"/>
                </a:lnTo>
                <a:lnTo>
                  <a:pt x="3149" y="1006"/>
                </a:lnTo>
                <a:lnTo>
                  <a:pt x="3145" y="1004"/>
                </a:lnTo>
                <a:lnTo>
                  <a:pt x="3143" y="1002"/>
                </a:lnTo>
                <a:lnTo>
                  <a:pt x="3141" y="1002"/>
                </a:lnTo>
                <a:lnTo>
                  <a:pt x="3139" y="1002"/>
                </a:lnTo>
                <a:lnTo>
                  <a:pt x="3139" y="1002"/>
                </a:lnTo>
                <a:lnTo>
                  <a:pt x="3137" y="1002"/>
                </a:lnTo>
                <a:lnTo>
                  <a:pt x="3135" y="1002"/>
                </a:lnTo>
                <a:lnTo>
                  <a:pt x="3132" y="1002"/>
                </a:lnTo>
                <a:lnTo>
                  <a:pt x="3132" y="1000"/>
                </a:lnTo>
                <a:lnTo>
                  <a:pt x="3130" y="996"/>
                </a:lnTo>
                <a:lnTo>
                  <a:pt x="3128" y="996"/>
                </a:lnTo>
                <a:lnTo>
                  <a:pt x="3128" y="996"/>
                </a:lnTo>
                <a:lnTo>
                  <a:pt x="3122" y="996"/>
                </a:lnTo>
                <a:lnTo>
                  <a:pt x="3120" y="996"/>
                </a:lnTo>
                <a:lnTo>
                  <a:pt x="3118" y="994"/>
                </a:lnTo>
                <a:lnTo>
                  <a:pt x="3116" y="992"/>
                </a:lnTo>
                <a:lnTo>
                  <a:pt x="3116" y="992"/>
                </a:lnTo>
                <a:lnTo>
                  <a:pt x="3118" y="990"/>
                </a:lnTo>
                <a:lnTo>
                  <a:pt x="3118" y="990"/>
                </a:lnTo>
                <a:lnTo>
                  <a:pt x="3116" y="990"/>
                </a:lnTo>
                <a:lnTo>
                  <a:pt x="3112" y="992"/>
                </a:lnTo>
                <a:lnTo>
                  <a:pt x="3103" y="992"/>
                </a:lnTo>
                <a:lnTo>
                  <a:pt x="3091" y="990"/>
                </a:lnTo>
                <a:lnTo>
                  <a:pt x="3091" y="990"/>
                </a:lnTo>
                <a:lnTo>
                  <a:pt x="3084" y="992"/>
                </a:lnTo>
                <a:lnTo>
                  <a:pt x="3080" y="994"/>
                </a:lnTo>
                <a:lnTo>
                  <a:pt x="3076" y="996"/>
                </a:lnTo>
                <a:lnTo>
                  <a:pt x="3072" y="998"/>
                </a:lnTo>
                <a:lnTo>
                  <a:pt x="3063" y="1002"/>
                </a:lnTo>
                <a:lnTo>
                  <a:pt x="3061" y="1004"/>
                </a:lnTo>
                <a:lnTo>
                  <a:pt x="3061" y="1006"/>
                </a:lnTo>
                <a:lnTo>
                  <a:pt x="3055" y="1006"/>
                </a:lnTo>
                <a:lnTo>
                  <a:pt x="3047" y="1004"/>
                </a:lnTo>
                <a:lnTo>
                  <a:pt x="3040" y="1004"/>
                </a:lnTo>
                <a:lnTo>
                  <a:pt x="3032" y="1004"/>
                </a:lnTo>
                <a:lnTo>
                  <a:pt x="3030" y="1004"/>
                </a:lnTo>
                <a:lnTo>
                  <a:pt x="3030" y="1004"/>
                </a:lnTo>
                <a:lnTo>
                  <a:pt x="3030" y="1006"/>
                </a:lnTo>
                <a:lnTo>
                  <a:pt x="3028" y="1006"/>
                </a:lnTo>
                <a:lnTo>
                  <a:pt x="3030" y="1009"/>
                </a:lnTo>
                <a:lnTo>
                  <a:pt x="3030" y="1009"/>
                </a:lnTo>
                <a:lnTo>
                  <a:pt x="3032" y="1011"/>
                </a:lnTo>
                <a:lnTo>
                  <a:pt x="3034" y="1011"/>
                </a:lnTo>
                <a:lnTo>
                  <a:pt x="3040" y="1011"/>
                </a:lnTo>
                <a:lnTo>
                  <a:pt x="3040" y="1011"/>
                </a:lnTo>
                <a:lnTo>
                  <a:pt x="3040" y="1013"/>
                </a:lnTo>
                <a:lnTo>
                  <a:pt x="3036" y="1013"/>
                </a:lnTo>
                <a:lnTo>
                  <a:pt x="3028" y="1013"/>
                </a:lnTo>
                <a:lnTo>
                  <a:pt x="3028" y="1015"/>
                </a:lnTo>
                <a:lnTo>
                  <a:pt x="3026" y="1015"/>
                </a:lnTo>
                <a:lnTo>
                  <a:pt x="3026" y="1017"/>
                </a:lnTo>
                <a:lnTo>
                  <a:pt x="3026" y="1017"/>
                </a:lnTo>
                <a:lnTo>
                  <a:pt x="3028" y="1017"/>
                </a:lnTo>
                <a:lnTo>
                  <a:pt x="3028" y="1017"/>
                </a:lnTo>
                <a:lnTo>
                  <a:pt x="3028" y="1017"/>
                </a:lnTo>
                <a:lnTo>
                  <a:pt x="3024" y="1017"/>
                </a:lnTo>
                <a:lnTo>
                  <a:pt x="3021" y="1019"/>
                </a:lnTo>
                <a:lnTo>
                  <a:pt x="3017" y="1017"/>
                </a:lnTo>
                <a:lnTo>
                  <a:pt x="3013" y="1019"/>
                </a:lnTo>
                <a:lnTo>
                  <a:pt x="3013" y="1019"/>
                </a:lnTo>
                <a:lnTo>
                  <a:pt x="3013" y="1017"/>
                </a:lnTo>
                <a:lnTo>
                  <a:pt x="3013" y="1017"/>
                </a:lnTo>
                <a:lnTo>
                  <a:pt x="3013" y="1017"/>
                </a:lnTo>
                <a:lnTo>
                  <a:pt x="3011" y="1015"/>
                </a:lnTo>
                <a:lnTo>
                  <a:pt x="3011" y="1017"/>
                </a:lnTo>
                <a:lnTo>
                  <a:pt x="3009" y="1017"/>
                </a:lnTo>
                <a:lnTo>
                  <a:pt x="3011" y="1019"/>
                </a:lnTo>
                <a:lnTo>
                  <a:pt x="3011" y="1019"/>
                </a:lnTo>
                <a:lnTo>
                  <a:pt x="3009" y="1019"/>
                </a:lnTo>
                <a:lnTo>
                  <a:pt x="3007" y="1019"/>
                </a:lnTo>
                <a:lnTo>
                  <a:pt x="3005" y="1019"/>
                </a:lnTo>
                <a:lnTo>
                  <a:pt x="3003" y="1017"/>
                </a:lnTo>
                <a:lnTo>
                  <a:pt x="3003" y="1017"/>
                </a:lnTo>
                <a:lnTo>
                  <a:pt x="3000" y="1017"/>
                </a:lnTo>
                <a:lnTo>
                  <a:pt x="2998" y="1017"/>
                </a:lnTo>
                <a:lnTo>
                  <a:pt x="2994" y="1017"/>
                </a:lnTo>
                <a:lnTo>
                  <a:pt x="2992" y="1021"/>
                </a:lnTo>
                <a:lnTo>
                  <a:pt x="2988" y="1023"/>
                </a:lnTo>
                <a:lnTo>
                  <a:pt x="2988" y="1025"/>
                </a:lnTo>
                <a:lnTo>
                  <a:pt x="2986" y="1027"/>
                </a:lnTo>
                <a:lnTo>
                  <a:pt x="2986" y="1030"/>
                </a:lnTo>
                <a:lnTo>
                  <a:pt x="2986" y="1032"/>
                </a:lnTo>
                <a:lnTo>
                  <a:pt x="2986" y="1032"/>
                </a:lnTo>
                <a:lnTo>
                  <a:pt x="2986" y="1034"/>
                </a:lnTo>
                <a:lnTo>
                  <a:pt x="2990" y="1034"/>
                </a:lnTo>
                <a:lnTo>
                  <a:pt x="2992" y="1032"/>
                </a:lnTo>
                <a:lnTo>
                  <a:pt x="2996" y="1032"/>
                </a:lnTo>
                <a:lnTo>
                  <a:pt x="2998" y="1032"/>
                </a:lnTo>
                <a:lnTo>
                  <a:pt x="2998" y="1034"/>
                </a:lnTo>
                <a:lnTo>
                  <a:pt x="2996" y="1034"/>
                </a:lnTo>
                <a:lnTo>
                  <a:pt x="2994" y="1036"/>
                </a:lnTo>
                <a:lnTo>
                  <a:pt x="2994" y="1036"/>
                </a:lnTo>
                <a:lnTo>
                  <a:pt x="2994" y="1038"/>
                </a:lnTo>
                <a:lnTo>
                  <a:pt x="2996" y="1040"/>
                </a:lnTo>
                <a:lnTo>
                  <a:pt x="2996" y="1040"/>
                </a:lnTo>
                <a:lnTo>
                  <a:pt x="2996" y="1042"/>
                </a:lnTo>
                <a:lnTo>
                  <a:pt x="2996" y="1042"/>
                </a:lnTo>
                <a:lnTo>
                  <a:pt x="2996" y="1042"/>
                </a:lnTo>
                <a:lnTo>
                  <a:pt x="2998" y="1042"/>
                </a:lnTo>
                <a:lnTo>
                  <a:pt x="2998" y="1042"/>
                </a:lnTo>
                <a:lnTo>
                  <a:pt x="2998" y="1044"/>
                </a:lnTo>
                <a:lnTo>
                  <a:pt x="2998" y="1044"/>
                </a:lnTo>
                <a:lnTo>
                  <a:pt x="2996" y="1046"/>
                </a:lnTo>
                <a:lnTo>
                  <a:pt x="2996" y="1046"/>
                </a:lnTo>
                <a:lnTo>
                  <a:pt x="2996" y="1046"/>
                </a:lnTo>
                <a:lnTo>
                  <a:pt x="2996" y="1048"/>
                </a:lnTo>
                <a:lnTo>
                  <a:pt x="2996" y="1048"/>
                </a:lnTo>
                <a:lnTo>
                  <a:pt x="2998" y="1050"/>
                </a:lnTo>
                <a:lnTo>
                  <a:pt x="2998" y="1050"/>
                </a:lnTo>
                <a:lnTo>
                  <a:pt x="3000" y="1050"/>
                </a:lnTo>
                <a:lnTo>
                  <a:pt x="3000" y="1050"/>
                </a:lnTo>
                <a:lnTo>
                  <a:pt x="2996" y="1053"/>
                </a:lnTo>
                <a:lnTo>
                  <a:pt x="2996" y="1053"/>
                </a:lnTo>
                <a:lnTo>
                  <a:pt x="2994" y="1050"/>
                </a:lnTo>
                <a:lnTo>
                  <a:pt x="2994" y="1050"/>
                </a:lnTo>
                <a:lnTo>
                  <a:pt x="2994" y="1053"/>
                </a:lnTo>
                <a:lnTo>
                  <a:pt x="2994" y="1053"/>
                </a:lnTo>
                <a:lnTo>
                  <a:pt x="2992" y="1050"/>
                </a:lnTo>
                <a:lnTo>
                  <a:pt x="2994" y="1050"/>
                </a:lnTo>
                <a:lnTo>
                  <a:pt x="2992" y="1048"/>
                </a:lnTo>
                <a:lnTo>
                  <a:pt x="2992" y="1048"/>
                </a:lnTo>
                <a:lnTo>
                  <a:pt x="2990" y="1048"/>
                </a:lnTo>
                <a:lnTo>
                  <a:pt x="2990" y="1048"/>
                </a:lnTo>
                <a:lnTo>
                  <a:pt x="2990" y="1048"/>
                </a:lnTo>
                <a:lnTo>
                  <a:pt x="2990" y="1050"/>
                </a:lnTo>
                <a:lnTo>
                  <a:pt x="2990" y="1053"/>
                </a:lnTo>
                <a:lnTo>
                  <a:pt x="2990" y="1053"/>
                </a:lnTo>
                <a:lnTo>
                  <a:pt x="2988" y="1053"/>
                </a:lnTo>
                <a:lnTo>
                  <a:pt x="2990" y="1055"/>
                </a:lnTo>
                <a:lnTo>
                  <a:pt x="2990" y="1055"/>
                </a:lnTo>
                <a:lnTo>
                  <a:pt x="2992" y="1055"/>
                </a:lnTo>
                <a:lnTo>
                  <a:pt x="2992" y="1055"/>
                </a:lnTo>
                <a:lnTo>
                  <a:pt x="2994" y="1055"/>
                </a:lnTo>
                <a:lnTo>
                  <a:pt x="2994" y="1055"/>
                </a:lnTo>
                <a:lnTo>
                  <a:pt x="2996" y="1057"/>
                </a:lnTo>
                <a:lnTo>
                  <a:pt x="2996" y="1057"/>
                </a:lnTo>
                <a:lnTo>
                  <a:pt x="2998" y="1057"/>
                </a:lnTo>
                <a:lnTo>
                  <a:pt x="3000" y="1059"/>
                </a:lnTo>
                <a:lnTo>
                  <a:pt x="3003" y="1059"/>
                </a:lnTo>
                <a:lnTo>
                  <a:pt x="3003" y="1061"/>
                </a:lnTo>
                <a:lnTo>
                  <a:pt x="3003" y="1063"/>
                </a:lnTo>
                <a:lnTo>
                  <a:pt x="3000" y="1063"/>
                </a:lnTo>
                <a:lnTo>
                  <a:pt x="3000" y="1063"/>
                </a:lnTo>
                <a:lnTo>
                  <a:pt x="3000" y="1065"/>
                </a:lnTo>
                <a:lnTo>
                  <a:pt x="3003" y="1067"/>
                </a:lnTo>
                <a:lnTo>
                  <a:pt x="3003" y="1067"/>
                </a:lnTo>
                <a:lnTo>
                  <a:pt x="3003" y="1069"/>
                </a:lnTo>
                <a:lnTo>
                  <a:pt x="3005" y="1069"/>
                </a:lnTo>
                <a:lnTo>
                  <a:pt x="3005" y="1069"/>
                </a:lnTo>
                <a:lnTo>
                  <a:pt x="3007" y="1071"/>
                </a:lnTo>
                <a:lnTo>
                  <a:pt x="3007" y="1071"/>
                </a:lnTo>
                <a:lnTo>
                  <a:pt x="3005" y="1074"/>
                </a:lnTo>
                <a:lnTo>
                  <a:pt x="3003" y="1074"/>
                </a:lnTo>
                <a:lnTo>
                  <a:pt x="3003" y="1074"/>
                </a:lnTo>
                <a:lnTo>
                  <a:pt x="3003" y="1076"/>
                </a:lnTo>
                <a:lnTo>
                  <a:pt x="3003" y="1076"/>
                </a:lnTo>
                <a:lnTo>
                  <a:pt x="3005" y="1074"/>
                </a:lnTo>
                <a:lnTo>
                  <a:pt x="3009" y="1074"/>
                </a:lnTo>
                <a:lnTo>
                  <a:pt x="3015" y="1074"/>
                </a:lnTo>
                <a:lnTo>
                  <a:pt x="3017" y="1074"/>
                </a:lnTo>
                <a:lnTo>
                  <a:pt x="3017" y="1076"/>
                </a:lnTo>
                <a:lnTo>
                  <a:pt x="3015" y="1076"/>
                </a:lnTo>
                <a:lnTo>
                  <a:pt x="3013" y="1078"/>
                </a:lnTo>
                <a:lnTo>
                  <a:pt x="3013" y="1078"/>
                </a:lnTo>
                <a:lnTo>
                  <a:pt x="3009" y="1078"/>
                </a:lnTo>
                <a:lnTo>
                  <a:pt x="3007" y="1078"/>
                </a:lnTo>
                <a:lnTo>
                  <a:pt x="3005" y="1080"/>
                </a:lnTo>
                <a:lnTo>
                  <a:pt x="3005" y="1080"/>
                </a:lnTo>
                <a:lnTo>
                  <a:pt x="3007" y="1080"/>
                </a:lnTo>
                <a:lnTo>
                  <a:pt x="3009" y="1080"/>
                </a:lnTo>
                <a:lnTo>
                  <a:pt x="3011" y="1080"/>
                </a:lnTo>
                <a:lnTo>
                  <a:pt x="3015" y="1080"/>
                </a:lnTo>
                <a:lnTo>
                  <a:pt x="3013" y="1080"/>
                </a:lnTo>
                <a:lnTo>
                  <a:pt x="3013" y="1080"/>
                </a:lnTo>
                <a:lnTo>
                  <a:pt x="3015" y="1080"/>
                </a:lnTo>
                <a:lnTo>
                  <a:pt x="3015" y="1080"/>
                </a:lnTo>
                <a:lnTo>
                  <a:pt x="3017" y="1078"/>
                </a:lnTo>
                <a:lnTo>
                  <a:pt x="3019" y="1078"/>
                </a:lnTo>
                <a:lnTo>
                  <a:pt x="3024" y="1080"/>
                </a:lnTo>
                <a:lnTo>
                  <a:pt x="3026" y="1080"/>
                </a:lnTo>
                <a:lnTo>
                  <a:pt x="3026" y="1080"/>
                </a:lnTo>
                <a:lnTo>
                  <a:pt x="3028" y="1080"/>
                </a:lnTo>
                <a:lnTo>
                  <a:pt x="3028" y="1080"/>
                </a:lnTo>
                <a:lnTo>
                  <a:pt x="3028" y="1080"/>
                </a:lnTo>
                <a:lnTo>
                  <a:pt x="3030" y="1082"/>
                </a:lnTo>
                <a:lnTo>
                  <a:pt x="3030" y="1082"/>
                </a:lnTo>
                <a:lnTo>
                  <a:pt x="3030" y="1084"/>
                </a:lnTo>
                <a:lnTo>
                  <a:pt x="3032" y="1086"/>
                </a:lnTo>
                <a:lnTo>
                  <a:pt x="3032" y="1086"/>
                </a:lnTo>
                <a:lnTo>
                  <a:pt x="3038" y="1088"/>
                </a:lnTo>
                <a:lnTo>
                  <a:pt x="3040" y="1088"/>
                </a:lnTo>
                <a:lnTo>
                  <a:pt x="3044" y="1086"/>
                </a:lnTo>
                <a:lnTo>
                  <a:pt x="3047" y="1086"/>
                </a:lnTo>
                <a:lnTo>
                  <a:pt x="3047" y="1086"/>
                </a:lnTo>
                <a:lnTo>
                  <a:pt x="3049" y="1086"/>
                </a:lnTo>
                <a:lnTo>
                  <a:pt x="3049" y="1086"/>
                </a:lnTo>
                <a:lnTo>
                  <a:pt x="3049" y="1086"/>
                </a:lnTo>
                <a:lnTo>
                  <a:pt x="3049" y="1084"/>
                </a:lnTo>
                <a:lnTo>
                  <a:pt x="3051" y="1082"/>
                </a:lnTo>
                <a:lnTo>
                  <a:pt x="3051" y="1078"/>
                </a:lnTo>
                <a:lnTo>
                  <a:pt x="3051" y="1078"/>
                </a:lnTo>
                <a:lnTo>
                  <a:pt x="3057" y="1078"/>
                </a:lnTo>
                <a:lnTo>
                  <a:pt x="3061" y="1078"/>
                </a:lnTo>
                <a:lnTo>
                  <a:pt x="3061" y="1078"/>
                </a:lnTo>
                <a:lnTo>
                  <a:pt x="3068" y="1082"/>
                </a:lnTo>
                <a:lnTo>
                  <a:pt x="3072" y="1082"/>
                </a:lnTo>
                <a:lnTo>
                  <a:pt x="3074" y="1084"/>
                </a:lnTo>
                <a:lnTo>
                  <a:pt x="3076" y="1086"/>
                </a:lnTo>
                <a:lnTo>
                  <a:pt x="3076" y="1088"/>
                </a:lnTo>
                <a:lnTo>
                  <a:pt x="3078" y="1090"/>
                </a:lnTo>
                <a:lnTo>
                  <a:pt x="3082" y="1090"/>
                </a:lnTo>
                <a:lnTo>
                  <a:pt x="3084" y="1090"/>
                </a:lnTo>
                <a:lnTo>
                  <a:pt x="3086" y="1090"/>
                </a:lnTo>
                <a:lnTo>
                  <a:pt x="3093" y="1088"/>
                </a:lnTo>
                <a:lnTo>
                  <a:pt x="3093" y="1088"/>
                </a:lnTo>
                <a:lnTo>
                  <a:pt x="3097" y="1088"/>
                </a:lnTo>
                <a:lnTo>
                  <a:pt x="3099" y="1086"/>
                </a:lnTo>
                <a:lnTo>
                  <a:pt x="3101" y="1086"/>
                </a:lnTo>
                <a:lnTo>
                  <a:pt x="3105" y="1082"/>
                </a:lnTo>
                <a:lnTo>
                  <a:pt x="3109" y="1078"/>
                </a:lnTo>
                <a:lnTo>
                  <a:pt x="3109" y="1078"/>
                </a:lnTo>
                <a:lnTo>
                  <a:pt x="3112" y="1078"/>
                </a:lnTo>
                <a:lnTo>
                  <a:pt x="3114" y="1080"/>
                </a:lnTo>
                <a:lnTo>
                  <a:pt x="3118" y="1080"/>
                </a:lnTo>
                <a:lnTo>
                  <a:pt x="3120" y="1082"/>
                </a:lnTo>
                <a:lnTo>
                  <a:pt x="3122" y="1082"/>
                </a:lnTo>
                <a:lnTo>
                  <a:pt x="3124" y="1080"/>
                </a:lnTo>
                <a:lnTo>
                  <a:pt x="3124" y="1080"/>
                </a:lnTo>
                <a:lnTo>
                  <a:pt x="3126" y="1078"/>
                </a:lnTo>
                <a:lnTo>
                  <a:pt x="3126" y="1078"/>
                </a:lnTo>
                <a:lnTo>
                  <a:pt x="3128" y="1078"/>
                </a:lnTo>
                <a:lnTo>
                  <a:pt x="3130" y="1076"/>
                </a:lnTo>
                <a:lnTo>
                  <a:pt x="3130" y="1078"/>
                </a:lnTo>
                <a:lnTo>
                  <a:pt x="3132" y="1078"/>
                </a:lnTo>
                <a:lnTo>
                  <a:pt x="3132" y="1080"/>
                </a:lnTo>
                <a:lnTo>
                  <a:pt x="3132" y="1080"/>
                </a:lnTo>
                <a:lnTo>
                  <a:pt x="3130" y="1082"/>
                </a:lnTo>
                <a:lnTo>
                  <a:pt x="3128" y="1084"/>
                </a:lnTo>
                <a:lnTo>
                  <a:pt x="3126" y="1086"/>
                </a:lnTo>
                <a:lnTo>
                  <a:pt x="3128" y="1088"/>
                </a:lnTo>
                <a:lnTo>
                  <a:pt x="3128" y="1090"/>
                </a:lnTo>
                <a:lnTo>
                  <a:pt x="3128" y="1092"/>
                </a:lnTo>
                <a:lnTo>
                  <a:pt x="3126" y="1095"/>
                </a:lnTo>
                <a:lnTo>
                  <a:pt x="3126" y="1099"/>
                </a:lnTo>
                <a:lnTo>
                  <a:pt x="3128" y="1101"/>
                </a:lnTo>
                <a:lnTo>
                  <a:pt x="3128" y="1101"/>
                </a:lnTo>
                <a:lnTo>
                  <a:pt x="3128" y="1103"/>
                </a:lnTo>
                <a:lnTo>
                  <a:pt x="3128" y="1103"/>
                </a:lnTo>
                <a:lnTo>
                  <a:pt x="3128" y="1107"/>
                </a:lnTo>
                <a:lnTo>
                  <a:pt x="3128" y="1109"/>
                </a:lnTo>
                <a:lnTo>
                  <a:pt x="3128" y="1109"/>
                </a:lnTo>
                <a:lnTo>
                  <a:pt x="3128" y="1113"/>
                </a:lnTo>
                <a:lnTo>
                  <a:pt x="3128" y="1115"/>
                </a:lnTo>
                <a:lnTo>
                  <a:pt x="3128" y="1115"/>
                </a:lnTo>
                <a:lnTo>
                  <a:pt x="3126" y="1118"/>
                </a:lnTo>
                <a:lnTo>
                  <a:pt x="3124" y="1120"/>
                </a:lnTo>
                <a:lnTo>
                  <a:pt x="3124" y="1124"/>
                </a:lnTo>
                <a:lnTo>
                  <a:pt x="3122" y="1126"/>
                </a:lnTo>
                <a:lnTo>
                  <a:pt x="3120" y="1132"/>
                </a:lnTo>
                <a:lnTo>
                  <a:pt x="3118" y="1134"/>
                </a:lnTo>
                <a:lnTo>
                  <a:pt x="3118" y="1136"/>
                </a:lnTo>
                <a:lnTo>
                  <a:pt x="3118" y="1136"/>
                </a:lnTo>
                <a:lnTo>
                  <a:pt x="3116" y="1139"/>
                </a:lnTo>
                <a:lnTo>
                  <a:pt x="3116" y="1141"/>
                </a:lnTo>
                <a:lnTo>
                  <a:pt x="3116" y="1143"/>
                </a:lnTo>
                <a:lnTo>
                  <a:pt x="3114" y="1147"/>
                </a:lnTo>
                <a:lnTo>
                  <a:pt x="3112" y="1153"/>
                </a:lnTo>
                <a:lnTo>
                  <a:pt x="3109" y="1157"/>
                </a:lnTo>
                <a:lnTo>
                  <a:pt x="3107" y="1162"/>
                </a:lnTo>
                <a:lnTo>
                  <a:pt x="3107" y="1162"/>
                </a:lnTo>
                <a:lnTo>
                  <a:pt x="3105" y="1164"/>
                </a:lnTo>
                <a:lnTo>
                  <a:pt x="3103" y="1166"/>
                </a:lnTo>
                <a:lnTo>
                  <a:pt x="3103" y="1166"/>
                </a:lnTo>
                <a:lnTo>
                  <a:pt x="3099" y="1168"/>
                </a:lnTo>
                <a:lnTo>
                  <a:pt x="3095" y="1170"/>
                </a:lnTo>
                <a:lnTo>
                  <a:pt x="3091" y="1170"/>
                </a:lnTo>
                <a:lnTo>
                  <a:pt x="3088" y="1170"/>
                </a:lnTo>
                <a:lnTo>
                  <a:pt x="3088" y="1170"/>
                </a:lnTo>
                <a:lnTo>
                  <a:pt x="3088" y="1168"/>
                </a:lnTo>
                <a:lnTo>
                  <a:pt x="3084" y="1170"/>
                </a:lnTo>
                <a:lnTo>
                  <a:pt x="3084" y="1170"/>
                </a:lnTo>
                <a:lnTo>
                  <a:pt x="3082" y="1170"/>
                </a:lnTo>
                <a:lnTo>
                  <a:pt x="3080" y="1170"/>
                </a:lnTo>
                <a:lnTo>
                  <a:pt x="3078" y="1170"/>
                </a:lnTo>
                <a:lnTo>
                  <a:pt x="3076" y="1168"/>
                </a:lnTo>
                <a:lnTo>
                  <a:pt x="3076" y="1168"/>
                </a:lnTo>
                <a:lnTo>
                  <a:pt x="3074" y="1168"/>
                </a:lnTo>
                <a:lnTo>
                  <a:pt x="3074" y="1168"/>
                </a:lnTo>
                <a:lnTo>
                  <a:pt x="3076" y="1168"/>
                </a:lnTo>
                <a:lnTo>
                  <a:pt x="3074" y="1170"/>
                </a:lnTo>
                <a:lnTo>
                  <a:pt x="3072" y="1170"/>
                </a:lnTo>
                <a:lnTo>
                  <a:pt x="3072" y="1170"/>
                </a:lnTo>
                <a:lnTo>
                  <a:pt x="3072" y="1168"/>
                </a:lnTo>
                <a:lnTo>
                  <a:pt x="3070" y="1168"/>
                </a:lnTo>
                <a:lnTo>
                  <a:pt x="3068" y="1168"/>
                </a:lnTo>
                <a:lnTo>
                  <a:pt x="3070" y="1166"/>
                </a:lnTo>
                <a:lnTo>
                  <a:pt x="3070" y="1164"/>
                </a:lnTo>
                <a:lnTo>
                  <a:pt x="3072" y="1166"/>
                </a:lnTo>
                <a:lnTo>
                  <a:pt x="3074" y="1166"/>
                </a:lnTo>
                <a:lnTo>
                  <a:pt x="3072" y="1164"/>
                </a:lnTo>
                <a:lnTo>
                  <a:pt x="3070" y="1164"/>
                </a:lnTo>
                <a:lnTo>
                  <a:pt x="3070" y="1164"/>
                </a:lnTo>
                <a:lnTo>
                  <a:pt x="3065" y="1164"/>
                </a:lnTo>
                <a:lnTo>
                  <a:pt x="3065" y="1164"/>
                </a:lnTo>
                <a:lnTo>
                  <a:pt x="3059" y="1162"/>
                </a:lnTo>
                <a:lnTo>
                  <a:pt x="3057" y="1162"/>
                </a:lnTo>
                <a:lnTo>
                  <a:pt x="3057" y="1162"/>
                </a:lnTo>
                <a:lnTo>
                  <a:pt x="3057" y="1164"/>
                </a:lnTo>
                <a:lnTo>
                  <a:pt x="3057" y="1164"/>
                </a:lnTo>
                <a:lnTo>
                  <a:pt x="3055" y="1164"/>
                </a:lnTo>
                <a:lnTo>
                  <a:pt x="3053" y="1166"/>
                </a:lnTo>
                <a:lnTo>
                  <a:pt x="3051" y="1166"/>
                </a:lnTo>
                <a:lnTo>
                  <a:pt x="3055" y="1164"/>
                </a:lnTo>
                <a:lnTo>
                  <a:pt x="3055" y="1162"/>
                </a:lnTo>
                <a:lnTo>
                  <a:pt x="3051" y="1164"/>
                </a:lnTo>
                <a:lnTo>
                  <a:pt x="3049" y="1164"/>
                </a:lnTo>
                <a:lnTo>
                  <a:pt x="3047" y="1166"/>
                </a:lnTo>
                <a:lnTo>
                  <a:pt x="3047" y="1166"/>
                </a:lnTo>
                <a:lnTo>
                  <a:pt x="3047" y="1166"/>
                </a:lnTo>
                <a:lnTo>
                  <a:pt x="3047" y="1168"/>
                </a:lnTo>
                <a:lnTo>
                  <a:pt x="3044" y="1168"/>
                </a:lnTo>
                <a:lnTo>
                  <a:pt x="3042" y="1168"/>
                </a:lnTo>
                <a:lnTo>
                  <a:pt x="3040" y="1168"/>
                </a:lnTo>
                <a:lnTo>
                  <a:pt x="3036" y="1172"/>
                </a:lnTo>
                <a:lnTo>
                  <a:pt x="3034" y="1172"/>
                </a:lnTo>
                <a:lnTo>
                  <a:pt x="3032" y="1174"/>
                </a:lnTo>
                <a:lnTo>
                  <a:pt x="3030" y="1174"/>
                </a:lnTo>
                <a:lnTo>
                  <a:pt x="3030" y="1174"/>
                </a:lnTo>
                <a:lnTo>
                  <a:pt x="3028" y="1174"/>
                </a:lnTo>
                <a:lnTo>
                  <a:pt x="3026" y="1172"/>
                </a:lnTo>
                <a:lnTo>
                  <a:pt x="3021" y="1170"/>
                </a:lnTo>
                <a:lnTo>
                  <a:pt x="3013" y="1170"/>
                </a:lnTo>
                <a:lnTo>
                  <a:pt x="3011" y="1168"/>
                </a:lnTo>
                <a:lnTo>
                  <a:pt x="3009" y="1168"/>
                </a:lnTo>
                <a:lnTo>
                  <a:pt x="3007" y="1168"/>
                </a:lnTo>
                <a:lnTo>
                  <a:pt x="3003" y="1166"/>
                </a:lnTo>
                <a:lnTo>
                  <a:pt x="2996" y="1164"/>
                </a:lnTo>
                <a:lnTo>
                  <a:pt x="2990" y="1164"/>
                </a:lnTo>
                <a:lnTo>
                  <a:pt x="2984" y="1162"/>
                </a:lnTo>
                <a:lnTo>
                  <a:pt x="2975" y="1164"/>
                </a:lnTo>
                <a:lnTo>
                  <a:pt x="2973" y="1164"/>
                </a:lnTo>
                <a:lnTo>
                  <a:pt x="2971" y="1162"/>
                </a:lnTo>
                <a:lnTo>
                  <a:pt x="2971" y="1160"/>
                </a:lnTo>
                <a:lnTo>
                  <a:pt x="2971" y="1157"/>
                </a:lnTo>
                <a:lnTo>
                  <a:pt x="2969" y="1157"/>
                </a:lnTo>
                <a:lnTo>
                  <a:pt x="2969" y="1155"/>
                </a:lnTo>
                <a:lnTo>
                  <a:pt x="2965" y="1155"/>
                </a:lnTo>
                <a:lnTo>
                  <a:pt x="2963" y="1155"/>
                </a:lnTo>
                <a:lnTo>
                  <a:pt x="2956" y="1155"/>
                </a:lnTo>
                <a:lnTo>
                  <a:pt x="2956" y="1155"/>
                </a:lnTo>
                <a:lnTo>
                  <a:pt x="2954" y="1153"/>
                </a:lnTo>
                <a:lnTo>
                  <a:pt x="2952" y="1153"/>
                </a:lnTo>
                <a:lnTo>
                  <a:pt x="2946" y="1153"/>
                </a:lnTo>
                <a:lnTo>
                  <a:pt x="2942" y="1151"/>
                </a:lnTo>
                <a:lnTo>
                  <a:pt x="2942" y="1149"/>
                </a:lnTo>
                <a:lnTo>
                  <a:pt x="2942" y="1149"/>
                </a:lnTo>
                <a:lnTo>
                  <a:pt x="2942" y="1145"/>
                </a:lnTo>
                <a:lnTo>
                  <a:pt x="2940" y="1145"/>
                </a:lnTo>
                <a:lnTo>
                  <a:pt x="2938" y="1145"/>
                </a:lnTo>
                <a:lnTo>
                  <a:pt x="2933" y="1143"/>
                </a:lnTo>
                <a:lnTo>
                  <a:pt x="2931" y="1141"/>
                </a:lnTo>
                <a:lnTo>
                  <a:pt x="2929" y="1141"/>
                </a:lnTo>
                <a:lnTo>
                  <a:pt x="2925" y="1141"/>
                </a:lnTo>
                <a:lnTo>
                  <a:pt x="2923" y="1141"/>
                </a:lnTo>
                <a:lnTo>
                  <a:pt x="2921" y="1141"/>
                </a:lnTo>
                <a:lnTo>
                  <a:pt x="2919" y="1143"/>
                </a:lnTo>
                <a:lnTo>
                  <a:pt x="2917" y="1143"/>
                </a:lnTo>
                <a:lnTo>
                  <a:pt x="2912" y="1143"/>
                </a:lnTo>
                <a:lnTo>
                  <a:pt x="2906" y="1147"/>
                </a:lnTo>
                <a:lnTo>
                  <a:pt x="2902" y="1149"/>
                </a:lnTo>
                <a:lnTo>
                  <a:pt x="2900" y="1153"/>
                </a:lnTo>
                <a:lnTo>
                  <a:pt x="2898" y="1153"/>
                </a:lnTo>
                <a:lnTo>
                  <a:pt x="2898" y="1155"/>
                </a:lnTo>
                <a:lnTo>
                  <a:pt x="2896" y="1160"/>
                </a:lnTo>
                <a:lnTo>
                  <a:pt x="2898" y="1164"/>
                </a:lnTo>
                <a:lnTo>
                  <a:pt x="2898" y="1166"/>
                </a:lnTo>
                <a:lnTo>
                  <a:pt x="2900" y="1166"/>
                </a:lnTo>
                <a:lnTo>
                  <a:pt x="2900" y="1168"/>
                </a:lnTo>
                <a:lnTo>
                  <a:pt x="2900" y="1170"/>
                </a:lnTo>
                <a:lnTo>
                  <a:pt x="2900" y="1172"/>
                </a:lnTo>
                <a:lnTo>
                  <a:pt x="2898" y="1174"/>
                </a:lnTo>
                <a:lnTo>
                  <a:pt x="2894" y="1180"/>
                </a:lnTo>
                <a:lnTo>
                  <a:pt x="2892" y="1180"/>
                </a:lnTo>
                <a:lnTo>
                  <a:pt x="2887" y="1183"/>
                </a:lnTo>
                <a:lnTo>
                  <a:pt x="2885" y="1183"/>
                </a:lnTo>
                <a:lnTo>
                  <a:pt x="2881" y="1183"/>
                </a:lnTo>
                <a:lnTo>
                  <a:pt x="2879" y="1180"/>
                </a:lnTo>
                <a:lnTo>
                  <a:pt x="2871" y="1174"/>
                </a:lnTo>
                <a:lnTo>
                  <a:pt x="2868" y="1174"/>
                </a:lnTo>
                <a:lnTo>
                  <a:pt x="2866" y="1172"/>
                </a:lnTo>
                <a:lnTo>
                  <a:pt x="2860" y="1170"/>
                </a:lnTo>
                <a:lnTo>
                  <a:pt x="2852" y="1168"/>
                </a:lnTo>
                <a:lnTo>
                  <a:pt x="2845" y="1168"/>
                </a:lnTo>
                <a:lnTo>
                  <a:pt x="2841" y="1168"/>
                </a:lnTo>
                <a:lnTo>
                  <a:pt x="2837" y="1166"/>
                </a:lnTo>
                <a:lnTo>
                  <a:pt x="2835" y="1166"/>
                </a:lnTo>
                <a:lnTo>
                  <a:pt x="2833" y="1164"/>
                </a:lnTo>
                <a:lnTo>
                  <a:pt x="2833" y="1162"/>
                </a:lnTo>
                <a:lnTo>
                  <a:pt x="2831" y="1157"/>
                </a:lnTo>
                <a:lnTo>
                  <a:pt x="2831" y="1155"/>
                </a:lnTo>
                <a:lnTo>
                  <a:pt x="2831" y="1153"/>
                </a:lnTo>
                <a:lnTo>
                  <a:pt x="2829" y="1151"/>
                </a:lnTo>
                <a:lnTo>
                  <a:pt x="2827" y="1149"/>
                </a:lnTo>
                <a:lnTo>
                  <a:pt x="2818" y="1147"/>
                </a:lnTo>
                <a:lnTo>
                  <a:pt x="2816" y="1147"/>
                </a:lnTo>
                <a:lnTo>
                  <a:pt x="2814" y="1145"/>
                </a:lnTo>
                <a:lnTo>
                  <a:pt x="2812" y="1145"/>
                </a:lnTo>
                <a:lnTo>
                  <a:pt x="2808" y="1143"/>
                </a:lnTo>
                <a:lnTo>
                  <a:pt x="2806" y="1143"/>
                </a:lnTo>
                <a:lnTo>
                  <a:pt x="2804" y="1143"/>
                </a:lnTo>
                <a:lnTo>
                  <a:pt x="2799" y="1141"/>
                </a:lnTo>
                <a:lnTo>
                  <a:pt x="2797" y="1141"/>
                </a:lnTo>
                <a:lnTo>
                  <a:pt x="2793" y="1143"/>
                </a:lnTo>
                <a:lnTo>
                  <a:pt x="2787" y="1143"/>
                </a:lnTo>
                <a:lnTo>
                  <a:pt x="2785" y="1143"/>
                </a:lnTo>
                <a:lnTo>
                  <a:pt x="2778" y="1139"/>
                </a:lnTo>
                <a:lnTo>
                  <a:pt x="2776" y="1139"/>
                </a:lnTo>
                <a:lnTo>
                  <a:pt x="2774" y="1136"/>
                </a:lnTo>
                <a:lnTo>
                  <a:pt x="2772" y="1136"/>
                </a:lnTo>
                <a:lnTo>
                  <a:pt x="2772" y="1136"/>
                </a:lnTo>
                <a:lnTo>
                  <a:pt x="2770" y="1136"/>
                </a:lnTo>
                <a:lnTo>
                  <a:pt x="2770" y="1136"/>
                </a:lnTo>
                <a:lnTo>
                  <a:pt x="2770" y="1134"/>
                </a:lnTo>
                <a:lnTo>
                  <a:pt x="2770" y="1134"/>
                </a:lnTo>
                <a:lnTo>
                  <a:pt x="2770" y="1134"/>
                </a:lnTo>
                <a:lnTo>
                  <a:pt x="2770" y="1134"/>
                </a:lnTo>
                <a:lnTo>
                  <a:pt x="2768" y="1130"/>
                </a:lnTo>
                <a:lnTo>
                  <a:pt x="2766" y="1130"/>
                </a:lnTo>
                <a:lnTo>
                  <a:pt x="2766" y="1130"/>
                </a:lnTo>
                <a:lnTo>
                  <a:pt x="2764" y="1132"/>
                </a:lnTo>
                <a:lnTo>
                  <a:pt x="2764" y="1132"/>
                </a:lnTo>
                <a:lnTo>
                  <a:pt x="2764" y="1130"/>
                </a:lnTo>
                <a:lnTo>
                  <a:pt x="2764" y="1128"/>
                </a:lnTo>
                <a:lnTo>
                  <a:pt x="2760" y="1128"/>
                </a:lnTo>
                <a:lnTo>
                  <a:pt x="2757" y="1128"/>
                </a:lnTo>
                <a:lnTo>
                  <a:pt x="2755" y="1126"/>
                </a:lnTo>
                <a:lnTo>
                  <a:pt x="2753" y="1122"/>
                </a:lnTo>
                <a:lnTo>
                  <a:pt x="2753" y="1122"/>
                </a:lnTo>
                <a:lnTo>
                  <a:pt x="2753" y="1120"/>
                </a:lnTo>
                <a:lnTo>
                  <a:pt x="2755" y="1120"/>
                </a:lnTo>
                <a:lnTo>
                  <a:pt x="2755" y="1118"/>
                </a:lnTo>
                <a:lnTo>
                  <a:pt x="2760" y="1115"/>
                </a:lnTo>
                <a:lnTo>
                  <a:pt x="2762" y="1113"/>
                </a:lnTo>
                <a:lnTo>
                  <a:pt x="2766" y="1109"/>
                </a:lnTo>
                <a:lnTo>
                  <a:pt x="2766" y="1107"/>
                </a:lnTo>
                <a:lnTo>
                  <a:pt x="2768" y="1103"/>
                </a:lnTo>
                <a:lnTo>
                  <a:pt x="2768" y="1103"/>
                </a:lnTo>
                <a:lnTo>
                  <a:pt x="2768" y="1101"/>
                </a:lnTo>
                <a:lnTo>
                  <a:pt x="2768" y="1099"/>
                </a:lnTo>
                <a:lnTo>
                  <a:pt x="2768" y="1097"/>
                </a:lnTo>
                <a:lnTo>
                  <a:pt x="2764" y="1095"/>
                </a:lnTo>
                <a:lnTo>
                  <a:pt x="2762" y="1095"/>
                </a:lnTo>
                <a:lnTo>
                  <a:pt x="2762" y="1092"/>
                </a:lnTo>
                <a:lnTo>
                  <a:pt x="2760" y="1090"/>
                </a:lnTo>
                <a:lnTo>
                  <a:pt x="2760" y="1088"/>
                </a:lnTo>
                <a:lnTo>
                  <a:pt x="2760" y="1086"/>
                </a:lnTo>
                <a:lnTo>
                  <a:pt x="2760" y="1086"/>
                </a:lnTo>
                <a:lnTo>
                  <a:pt x="2762" y="1084"/>
                </a:lnTo>
                <a:lnTo>
                  <a:pt x="2764" y="1084"/>
                </a:lnTo>
                <a:lnTo>
                  <a:pt x="2766" y="1080"/>
                </a:lnTo>
                <a:lnTo>
                  <a:pt x="2768" y="1078"/>
                </a:lnTo>
                <a:lnTo>
                  <a:pt x="2768" y="1078"/>
                </a:lnTo>
                <a:lnTo>
                  <a:pt x="2768" y="1076"/>
                </a:lnTo>
                <a:lnTo>
                  <a:pt x="2768" y="1074"/>
                </a:lnTo>
                <a:lnTo>
                  <a:pt x="2766" y="1074"/>
                </a:lnTo>
                <a:lnTo>
                  <a:pt x="2764" y="1076"/>
                </a:lnTo>
                <a:lnTo>
                  <a:pt x="2762" y="1076"/>
                </a:lnTo>
                <a:lnTo>
                  <a:pt x="2760" y="1078"/>
                </a:lnTo>
                <a:lnTo>
                  <a:pt x="2760" y="1080"/>
                </a:lnTo>
                <a:lnTo>
                  <a:pt x="2757" y="1078"/>
                </a:lnTo>
                <a:lnTo>
                  <a:pt x="2757" y="1078"/>
                </a:lnTo>
                <a:lnTo>
                  <a:pt x="2755" y="1074"/>
                </a:lnTo>
                <a:lnTo>
                  <a:pt x="2755" y="1071"/>
                </a:lnTo>
                <a:lnTo>
                  <a:pt x="2753" y="1071"/>
                </a:lnTo>
                <a:lnTo>
                  <a:pt x="2753" y="1071"/>
                </a:lnTo>
                <a:lnTo>
                  <a:pt x="2751" y="1071"/>
                </a:lnTo>
                <a:lnTo>
                  <a:pt x="2751" y="1071"/>
                </a:lnTo>
                <a:lnTo>
                  <a:pt x="2751" y="1071"/>
                </a:lnTo>
                <a:lnTo>
                  <a:pt x="2751" y="1071"/>
                </a:lnTo>
                <a:lnTo>
                  <a:pt x="2749" y="1071"/>
                </a:lnTo>
                <a:lnTo>
                  <a:pt x="2749" y="1071"/>
                </a:lnTo>
                <a:lnTo>
                  <a:pt x="2751" y="1069"/>
                </a:lnTo>
                <a:lnTo>
                  <a:pt x="2749" y="1069"/>
                </a:lnTo>
                <a:lnTo>
                  <a:pt x="2749" y="1069"/>
                </a:lnTo>
                <a:lnTo>
                  <a:pt x="2741" y="1071"/>
                </a:lnTo>
                <a:lnTo>
                  <a:pt x="2739" y="1071"/>
                </a:lnTo>
                <a:lnTo>
                  <a:pt x="2736" y="1076"/>
                </a:lnTo>
                <a:lnTo>
                  <a:pt x="2732" y="1076"/>
                </a:lnTo>
                <a:lnTo>
                  <a:pt x="2726" y="1076"/>
                </a:lnTo>
                <a:lnTo>
                  <a:pt x="2722" y="1078"/>
                </a:lnTo>
                <a:lnTo>
                  <a:pt x="2720" y="1076"/>
                </a:lnTo>
                <a:lnTo>
                  <a:pt x="2718" y="1076"/>
                </a:lnTo>
                <a:lnTo>
                  <a:pt x="2716" y="1074"/>
                </a:lnTo>
                <a:lnTo>
                  <a:pt x="2711" y="1074"/>
                </a:lnTo>
                <a:lnTo>
                  <a:pt x="2713" y="1076"/>
                </a:lnTo>
                <a:lnTo>
                  <a:pt x="2711" y="1076"/>
                </a:lnTo>
                <a:lnTo>
                  <a:pt x="2707" y="1076"/>
                </a:lnTo>
                <a:lnTo>
                  <a:pt x="2703" y="1076"/>
                </a:lnTo>
                <a:lnTo>
                  <a:pt x="2701" y="1074"/>
                </a:lnTo>
                <a:lnTo>
                  <a:pt x="2699" y="1074"/>
                </a:lnTo>
                <a:lnTo>
                  <a:pt x="2699" y="1076"/>
                </a:lnTo>
                <a:lnTo>
                  <a:pt x="2695" y="1078"/>
                </a:lnTo>
                <a:lnTo>
                  <a:pt x="2690" y="1078"/>
                </a:lnTo>
                <a:lnTo>
                  <a:pt x="2686" y="1080"/>
                </a:lnTo>
                <a:lnTo>
                  <a:pt x="2684" y="1080"/>
                </a:lnTo>
                <a:lnTo>
                  <a:pt x="2682" y="1080"/>
                </a:lnTo>
                <a:lnTo>
                  <a:pt x="2680" y="1078"/>
                </a:lnTo>
                <a:lnTo>
                  <a:pt x="2678" y="1078"/>
                </a:lnTo>
                <a:lnTo>
                  <a:pt x="2676" y="1076"/>
                </a:lnTo>
                <a:lnTo>
                  <a:pt x="2663" y="1076"/>
                </a:lnTo>
                <a:lnTo>
                  <a:pt x="2659" y="1078"/>
                </a:lnTo>
                <a:lnTo>
                  <a:pt x="2651" y="1078"/>
                </a:lnTo>
                <a:lnTo>
                  <a:pt x="2648" y="1080"/>
                </a:lnTo>
                <a:lnTo>
                  <a:pt x="2644" y="1082"/>
                </a:lnTo>
                <a:lnTo>
                  <a:pt x="2642" y="1082"/>
                </a:lnTo>
                <a:lnTo>
                  <a:pt x="2636" y="1082"/>
                </a:lnTo>
                <a:lnTo>
                  <a:pt x="2625" y="1082"/>
                </a:lnTo>
                <a:lnTo>
                  <a:pt x="2621" y="1084"/>
                </a:lnTo>
                <a:lnTo>
                  <a:pt x="2619" y="1086"/>
                </a:lnTo>
                <a:lnTo>
                  <a:pt x="2615" y="1086"/>
                </a:lnTo>
                <a:lnTo>
                  <a:pt x="2613" y="1088"/>
                </a:lnTo>
                <a:lnTo>
                  <a:pt x="2611" y="1090"/>
                </a:lnTo>
                <a:lnTo>
                  <a:pt x="2609" y="1092"/>
                </a:lnTo>
                <a:lnTo>
                  <a:pt x="2607" y="1095"/>
                </a:lnTo>
                <a:lnTo>
                  <a:pt x="2604" y="1095"/>
                </a:lnTo>
                <a:lnTo>
                  <a:pt x="2602" y="1092"/>
                </a:lnTo>
                <a:lnTo>
                  <a:pt x="2602" y="1092"/>
                </a:lnTo>
                <a:lnTo>
                  <a:pt x="2594" y="1097"/>
                </a:lnTo>
                <a:lnTo>
                  <a:pt x="2592" y="1099"/>
                </a:lnTo>
                <a:lnTo>
                  <a:pt x="2590" y="1099"/>
                </a:lnTo>
                <a:lnTo>
                  <a:pt x="2588" y="1101"/>
                </a:lnTo>
                <a:lnTo>
                  <a:pt x="2586" y="1103"/>
                </a:lnTo>
                <a:lnTo>
                  <a:pt x="2584" y="1105"/>
                </a:lnTo>
                <a:lnTo>
                  <a:pt x="2579" y="1105"/>
                </a:lnTo>
                <a:lnTo>
                  <a:pt x="2579" y="1107"/>
                </a:lnTo>
                <a:lnTo>
                  <a:pt x="2575" y="1105"/>
                </a:lnTo>
                <a:lnTo>
                  <a:pt x="2573" y="1105"/>
                </a:lnTo>
                <a:lnTo>
                  <a:pt x="2569" y="1105"/>
                </a:lnTo>
                <a:lnTo>
                  <a:pt x="2569" y="1105"/>
                </a:lnTo>
                <a:lnTo>
                  <a:pt x="2567" y="1105"/>
                </a:lnTo>
                <a:lnTo>
                  <a:pt x="2567" y="1105"/>
                </a:lnTo>
                <a:lnTo>
                  <a:pt x="2565" y="1103"/>
                </a:lnTo>
                <a:lnTo>
                  <a:pt x="2565" y="1103"/>
                </a:lnTo>
                <a:lnTo>
                  <a:pt x="2565" y="1101"/>
                </a:lnTo>
                <a:lnTo>
                  <a:pt x="2565" y="1101"/>
                </a:lnTo>
                <a:lnTo>
                  <a:pt x="2563" y="1103"/>
                </a:lnTo>
                <a:lnTo>
                  <a:pt x="2560" y="1103"/>
                </a:lnTo>
                <a:lnTo>
                  <a:pt x="2558" y="1105"/>
                </a:lnTo>
                <a:lnTo>
                  <a:pt x="2556" y="1103"/>
                </a:lnTo>
                <a:lnTo>
                  <a:pt x="2554" y="1103"/>
                </a:lnTo>
                <a:lnTo>
                  <a:pt x="2552" y="1103"/>
                </a:lnTo>
                <a:lnTo>
                  <a:pt x="2550" y="1103"/>
                </a:lnTo>
                <a:lnTo>
                  <a:pt x="2546" y="1105"/>
                </a:lnTo>
                <a:lnTo>
                  <a:pt x="2542" y="1105"/>
                </a:lnTo>
                <a:lnTo>
                  <a:pt x="2537" y="1103"/>
                </a:lnTo>
                <a:lnTo>
                  <a:pt x="2533" y="1101"/>
                </a:lnTo>
                <a:lnTo>
                  <a:pt x="2531" y="1097"/>
                </a:lnTo>
                <a:lnTo>
                  <a:pt x="2531" y="1095"/>
                </a:lnTo>
                <a:lnTo>
                  <a:pt x="2531" y="1095"/>
                </a:lnTo>
                <a:lnTo>
                  <a:pt x="2531" y="1092"/>
                </a:lnTo>
                <a:lnTo>
                  <a:pt x="2529" y="1092"/>
                </a:lnTo>
                <a:lnTo>
                  <a:pt x="2527" y="1092"/>
                </a:lnTo>
                <a:lnTo>
                  <a:pt x="2527" y="1095"/>
                </a:lnTo>
                <a:lnTo>
                  <a:pt x="2525" y="1095"/>
                </a:lnTo>
                <a:lnTo>
                  <a:pt x="2523" y="1095"/>
                </a:lnTo>
                <a:lnTo>
                  <a:pt x="2521" y="1097"/>
                </a:lnTo>
                <a:lnTo>
                  <a:pt x="2516" y="1111"/>
                </a:lnTo>
                <a:lnTo>
                  <a:pt x="2510" y="1122"/>
                </a:lnTo>
                <a:lnTo>
                  <a:pt x="2508" y="1124"/>
                </a:lnTo>
                <a:lnTo>
                  <a:pt x="2504" y="1126"/>
                </a:lnTo>
                <a:lnTo>
                  <a:pt x="2498" y="1130"/>
                </a:lnTo>
                <a:lnTo>
                  <a:pt x="2487" y="1134"/>
                </a:lnTo>
                <a:lnTo>
                  <a:pt x="2485" y="1136"/>
                </a:lnTo>
                <a:lnTo>
                  <a:pt x="2483" y="1136"/>
                </a:lnTo>
                <a:lnTo>
                  <a:pt x="2479" y="1141"/>
                </a:lnTo>
                <a:lnTo>
                  <a:pt x="2475" y="1147"/>
                </a:lnTo>
                <a:lnTo>
                  <a:pt x="2475" y="1147"/>
                </a:lnTo>
                <a:lnTo>
                  <a:pt x="2472" y="1151"/>
                </a:lnTo>
                <a:lnTo>
                  <a:pt x="2472" y="1155"/>
                </a:lnTo>
                <a:lnTo>
                  <a:pt x="2468" y="1160"/>
                </a:lnTo>
                <a:lnTo>
                  <a:pt x="2466" y="1166"/>
                </a:lnTo>
                <a:lnTo>
                  <a:pt x="2466" y="1170"/>
                </a:lnTo>
                <a:lnTo>
                  <a:pt x="2466" y="1174"/>
                </a:lnTo>
                <a:lnTo>
                  <a:pt x="2464" y="1176"/>
                </a:lnTo>
                <a:lnTo>
                  <a:pt x="2464" y="1176"/>
                </a:lnTo>
                <a:lnTo>
                  <a:pt x="2466" y="1178"/>
                </a:lnTo>
                <a:lnTo>
                  <a:pt x="2468" y="1180"/>
                </a:lnTo>
                <a:lnTo>
                  <a:pt x="2468" y="1183"/>
                </a:lnTo>
                <a:lnTo>
                  <a:pt x="2468" y="1185"/>
                </a:lnTo>
                <a:lnTo>
                  <a:pt x="2466" y="1189"/>
                </a:lnTo>
                <a:lnTo>
                  <a:pt x="2464" y="1191"/>
                </a:lnTo>
                <a:lnTo>
                  <a:pt x="2462" y="1193"/>
                </a:lnTo>
                <a:lnTo>
                  <a:pt x="2460" y="1197"/>
                </a:lnTo>
                <a:lnTo>
                  <a:pt x="2456" y="1201"/>
                </a:lnTo>
                <a:lnTo>
                  <a:pt x="2454" y="1204"/>
                </a:lnTo>
                <a:lnTo>
                  <a:pt x="2447" y="1208"/>
                </a:lnTo>
                <a:lnTo>
                  <a:pt x="2443" y="1210"/>
                </a:lnTo>
                <a:lnTo>
                  <a:pt x="2443" y="1212"/>
                </a:lnTo>
                <a:lnTo>
                  <a:pt x="2441" y="1214"/>
                </a:lnTo>
                <a:lnTo>
                  <a:pt x="2435" y="1216"/>
                </a:lnTo>
                <a:lnTo>
                  <a:pt x="2426" y="1218"/>
                </a:lnTo>
                <a:lnTo>
                  <a:pt x="2422" y="1218"/>
                </a:lnTo>
                <a:lnTo>
                  <a:pt x="2420" y="1220"/>
                </a:lnTo>
                <a:lnTo>
                  <a:pt x="2418" y="1222"/>
                </a:lnTo>
                <a:lnTo>
                  <a:pt x="2416" y="1224"/>
                </a:lnTo>
                <a:lnTo>
                  <a:pt x="2416" y="1227"/>
                </a:lnTo>
                <a:lnTo>
                  <a:pt x="2414" y="1231"/>
                </a:lnTo>
                <a:lnTo>
                  <a:pt x="2412" y="1235"/>
                </a:lnTo>
                <a:lnTo>
                  <a:pt x="2412" y="1239"/>
                </a:lnTo>
                <a:lnTo>
                  <a:pt x="2410" y="1239"/>
                </a:lnTo>
                <a:lnTo>
                  <a:pt x="2405" y="1241"/>
                </a:lnTo>
                <a:lnTo>
                  <a:pt x="2403" y="1243"/>
                </a:lnTo>
                <a:lnTo>
                  <a:pt x="2401" y="1245"/>
                </a:lnTo>
                <a:lnTo>
                  <a:pt x="2399" y="1245"/>
                </a:lnTo>
                <a:lnTo>
                  <a:pt x="2397" y="1248"/>
                </a:lnTo>
                <a:lnTo>
                  <a:pt x="2397" y="1250"/>
                </a:lnTo>
                <a:lnTo>
                  <a:pt x="2397" y="1252"/>
                </a:lnTo>
                <a:lnTo>
                  <a:pt x="2395" y="1256"/>
                </a:lnTo>
                <a:lnTo>
                  <a:pt x="2393" y="1258"/>
                </a:lnTo>
                <a:lnTo>
                  <a:pt x="2393" y="1262"/>
                </a:lnTo>
                <a:lnTo>
                  <a:pt x="2393" y="1266"/>
                </a:lnTo>
                <a:lnTo>
                  <a:pt x="2391" y="1269"/>
                </a:lnTo>
                <a:lnTo>
                  <a:pt x="2391" y="1271"/>
                </a:lnTo>
                <a:lnTo>
                  <a:pt x="2389" y="1273"/>
                </a:lnTo>
                <a:lnTo>
                  <a:pt x="2382" y="1279"/>
                </a:lnTo>
                <a:lnTo>
                  <a:pt x="2378" y="1281"/>
                </a:lnTo>
                <a:lnTo>
                  <a:pt x="2378" y="1283"/>
                </a:lnTo>
                <a:lnTo>
                  <a:pt x="2376" y="1283"/>
                </a:lnTo>
                <a:lnTo>
                  <a:pt x="2376" y="1285"/>
                </a:lnTo>
                <a:lnTo>
                  <a:pt x="2378" y="1283"/>
                </a:lnTo>
                <a:lnTo>
                  <a:pt x="2378" y="1283"/>
                </a:lnTo>
                <a:lnTo>
                  <a:pt x="2378" y="1283"/>
                </a:lnTo>
                <a:lnTo>
                  <a:pt x="2378" y="1283"/>
                </a:lnTo>
                <a:lnTo>
                  <a:pt x="2378" y="1283"/>
                </a:lnTo>
                <a:lnTo>
                  <a:pt x="2376" y="1287"/>
                </a:lnTo>
                <a:lnTo>
                  <a:pt x="2376" y="1289"/>
                </a:lnTo>
                <a:lnTo>
                  <a:pt x="2374" y="1292"/>
                </a:lnTo>
                <a:lnTo>
                  <a:pt x="2372" y="1294"/>
                </a:lnTo>
                <a:lnTo>
                  <a:pt x="2374" y="1294"/>
                </a:lnTo>
                <a:lnTo>
                  <a:pt x="2374" y="1296"/>
                </a:lnTo>
                <a:lnTo>
                  <a:pt x="2372" y="1298"/>
                </a:lnTo>
                <a:lnTo>
                  <a:pt x="2370" y="1302"/>
                </a:lnTo>
                <a:lnTo>
                  <a:pt x="2368" y="1306"/>
                </a:lnTo>
                <a:lnTo>
                  <a:pt x="2366" y="1306"/>
                </a:lnTo>
                <a:lnTo>
                  <a:pt x="2364" y="1308"/>
                </a:lnTo>
                <a:lnTo>
                  <a:pt x="2361" y="1313"/>
                </a:lnTo>
                <a:lnTo>
                  <a:pt x="2361" y="1319"/>
                </a:lnTo>
                <a:lnTo>
                  <a:pt x="2359" y="1327"/>
                </a:lnTo>
                <a:lnTo>
                  <a:pt x="2361" y="1327"/>
                </a:lnTo>
                <a:lnTo>
                  <a:pt x="2361" y="1325"/>
                </a:lnTo>
                <a:lnTo>
                  <a:pt x="2361" y="1325"/>
                </a:lnTo>
                <a:lnTo>
                  <a:pt x="2364" y="1323"/>
                </a:lnTo>
                <a:lnTo>
                  <a:pt x="2364" y="1323"/>
                </a:lnTo>
                <a:lnTo>
                  <a:pt x="2366" y="1327"/>
                </a:lnTo>
                <a:lnTo>
                  <a:pt x="2368" y="1331"/>
                </a:lnTo>
                <a:lnTo>
                  <a:pt x="2368" y="1331"/>
                </a:lnTo>
                <a:lnTo>
                  <a:pt x="2368" y="1331"/>
                </a:lnTo>
                <a:lnTo>
                  <a:pt x="2368" y="1329"/>
                </a:lnTo>
                <a:lnTo>
                  <a:pt x="2370" y="1329"/>
                </a:lnTo>
                <a:lnTo>
                  <a:pt x="2370" y="1331"/>
                </a:lnTo>
                <a:lnTo>
                  <a:pt x="2372" y="1334"/>
                </a:lnTo>
                <a:lnTo>
                  <a:pt x="2372" y="1338"/>
                </a:lnTo>
                <a:lnTo>
                  <a:pt x="2372" y="1338"/>
                </a:lnTo>
                <a:lnTo>
                  <a:pt x="2372" y="1340"/>
                </a:lnTo>
                <a:lnTo>
                  <a:pt x="2372" y="1344"/>
                </a:lnTo>
                <a:lnTo>
                  <a:pt x="2370" y="1348"/>
                </a:lnTo>
                <a:lnTo>
                  <a:pt x="2372" y="1348"/>
                </a:lnTo>
                <a:lnTo>
                  <a:pt x="2370" y="1348"/>
                </a:lnTo>
                <a:lnTo>
                  <a:pt x="2370" y="1350"/>
                </a:lnTo>
                <a:lnTo>
                  <a:pt x="2368" y="1350"/>
                </a:lnTo>
                <a:lnTo>
                  <a:pt x="2370" y="1350"/>
                </a:lnTo>
                <a:lnTo>
                  <a:pt x="2372" y="1352"/>
                </a:lnTo>
                <a:lnTo>
                  <a:pt x="2372" y="1354"/>
                </a:lnTo>
                <a:lnTo>
                  <a:pt x="2374" y="1359"/>
                </a:lnTo>
                <a:lnTo>
                  <a:pt x="2374" y="1363"/>
                </a:lnTo>
                <a:lnTo>
                  <a:pt x="2376" y="1367"/>
                </a:lnTo>
                <a:lnTo>
                  <a:pt x="2376" y="1371"/>
                </a:lnTo>
                <a:lnTo>
                  <a:pt x="2374" y="1378"/>
                </a:lnTo>
                <a:lnTo>
                  <a:pt x="2372" y="1382"/>
                </a:lnTo>
                <a:lnTo>
                  <a:pt x="2372" y="1386"/>
                </a:lnTo>
                <a:lnTo>
                  <a:pt x="2370" y="1390"/>
                </a:lnTo>
                <a:lnTo>
                  <a:pt x="2370" y="1392"/>
                </a:lnTo>
                <a:lnTo>
                  <a:pt x="2368" y="1394"/>
                </a:lnTo>
                <a:lnTo>
                  <a:pt x="2368" y="1403"/>
                </a:lnTo>
                <a:lnTo>
                  <a:pt x="2368" y="1403"/>
                </a:lnTo>
                <a:lnTo>
                  <a:pt x="2364" y="1409"/>
                </a:lnTo>
                <a:lnTo>
                  <a:pt x="2359" y="1415"/>
                </a:lnTo>
                <a:lnTo>
                  <a:pt x="2355" y="1417"/>
                </a:lnTo>
                <a:lnTo>
                  <a:pt x="2353" y="1417"/>
                </a:lnTo>
                <a:lnTo>
                  <a:pt x="2355" y="1419"/>
                </a:lnTo>
                <a:lnTo>
                  <a:pt x="2355" y="1417"/>
                </a:lnTo>
                <a:lnTo>
                  <a:pt x="2357" y="1417"/>
                </a:lnTo>
                <a:lnTo>
                  <a:pt x="2357" y="1419"/>
                </a:lnTo>
                <a:lnTo>
                  <a:pt x="2359" y="1419"/>
                </a:lnTo>
                <a:lnTo>
                  <a:pt x="2359" y="1422"/>
                </a:lnTo>
                <a:lnTo>
                  <a:pt x="2361" y="1424"/>
                </a:lnTo>
                <a:lnTo>
                  <a:pt x="2364" y="1426"/>
                </a:lnTo>
                <a:lnTo>
                  <a:pt x="2364" y="1428"/>
                </a:lnTo>
                <a:lnTo>
                  <a:pt x="2364" y="1428"/>
                </a:lnTo>
                <a:lnTo>
                  <a:pt x="2366" y="1428"/>
                </a:lnTo>
                <a:lnTo>
                  <a:pt x="2366" y="1428"/>
                </a:lnTo>
                <a:lnTo>
                  <a:pt x="2368" y="1428"/>
                </a:lnTo>
                <a:lnTo>
                  <a:pt x="2366" y="1428"/>
                </a:lnTo>
                <a:lnTo>
                  <a:pt x="2366" y="1430"/>
                </a:lnTo>
                <a:lnTo>
                  <a:pt x="2366" y="1430"/>
                </a:lnTo>
                <a:lnTo>
                  <a:pt x="2366" y="1432"/>
                </a:lnTo>
                <a:lnTo>
                  <a:pt x="2366" y="1432"/>
                </a:lnTo>
                <a:lnTo>
                  <a:pt x="2368" y="1434"/>
                </a:lnTo>
                <a:lnTo>
                  <a:pt x="2368" y="1434"/>
                </a:lnTo>
                <a:lnTo>
                  <a:pt x="2368" y="1436"/>
                </a:lnTo>
                <a:lnTo>
                  <a:pt x="2370" y="1438"/>
                </a:lnTo>
                <a:lnTo>
                  <a:pt x="2370" y="1438"/>
                </a:lnTo>
                <a:lnTo>
                  <a:pt x="2374" y="1436"/>
                </a:lnTo>
                <a:lnTo>
                  <a:pt x="2378" y="1436"/>
                </a:lnTo>
                <a:lnTo>
                  <a:pt x="2382" y="1436"/>
                </a:lnTo>
                <a:lnTo>
                  <a:pt x="2384" y="1436"/>
                </a:lnTo>
                <a:lnTo>
                  <a:pt x="2384" y="1436"/>
                </a:lnTo>
                <a:lnTo>
                  <a:pt x="2384" y="1436"/>
                </a:lnTo>
                <a:lnTo>
                  <a:pt x="2382" y="1436"/>
                </a:lnTo>
                <a:lnTo>
                  <a:pt x="2378" y="1436"/>
                </a:lnTo>
                <a:lnTo>
                  <a:pt x="2376" y="1438"/>
                </a:lnTo>
                <a:lnTo>
                  <a:pt x="2374" y="1438"/>
                </a:lnTo>
                <a:lnTo>
                  <a:pt x="2374" y="1438"/>
                </a:lnTo>
                <a:lnTo>
                  <a:pt x="2374" y="1438"/>
                </a:lnTo>
                <a:lnTo>
                  <a:pt x="2372" y="1438"/>
                </a:lnTo>
                <a:lnTo>
                  <a:pt x="2370" y="1440"/>
                </a:lnTo>
                <a:lnTo>
                  <a:pt x="2368" y="1438"/>
                </a:lnTo>
                <a:lnTo>
                  <a:pt x="2368" y="1438"/>
                </a:lnTo>
                <a:lnTo>
                  <a:pt x="2368" y="1436"/>
                </a:lnTo>
                <a:lnTo>
                  <a:pt x="2366" y="1436"/>
                </a:lnTo>
                <a:lnTo>
                  <a:pt x="2366" y="1436"/>
                </a:lnTo>
                <a:lnTo>
                  <a:pt x="2364" y="1438"/>
                </a:lnTo>
                <a:lnTo>
                  <a:pt x="2366" y="1440"/>
                </a:lnTo>
                <a:lnTo>
                  <a:pt x="2366" y="1443"/>
                </a:lnTo>
                <a:lnTo>
                  <a:pt x="2366" y="1445"/>
                </a:lnTo>
                <a:lnTo>
                  <a:pt x="2366" y="1445"/>
                </a:lnTo>
                <a:lnTo>
                  <a:pt x="2366" y="1449"/>
                </a:lnTo>
                <a:lnTo>
                  <a:pt x="2366" y="1449"/>
                </a:lnTo>
                <a:lnTo>
                  <a:pt x="2366" y="1449"/>
                </a:lnTo>
                <a:lnTo>
                  <a:pt x="2366" y="1449"/>
                </a:lnTo>
                <a:lnTo>
                  <a:pt x="2366" y="1449"/>
                </a:lnTo>
                <a:lnTo>
                  <a:pt x="2366" y="1449"/>
                </a:lnTo>
                <a:lnTo>
                  <a:pt x="2368" y="1449"/>
                </a:lnTo>
                <a:lnTo>
                  <a:pt x="2368" y="1447"/>
                </a:lnTo>
                <a:lnTo>
                  <a:pt x="2368" y="1449"/>
                </a:lnTo>
                <a:lnTo>
                  <a:pt x="2370" y="1449"/>
                </a:lnTo>
                <a:lnTo>
                  <a:pt x="2370" y="1449"/>
                </a:lnTo>
                <a:lnTo>
                  <a:pt x="2370" y="1449"/>
                </a:lnTo>
                <a:lnTo>
                  <a:pt x="2370" y="1449"/>
                </a:lnTo>
                <a:lnTo>
                  <a:pt x="2368" y="1449"/>
                </a:lnTo>
                <a:lnTo>
                  <a:pt x="2366" y="1451"/>
                </a:lnTo>
                <a:lnTo>
                  <a:pt x="2366" y="1451"/>
                </a:lnTo>
                <a:lnTo>
                  <a:pt x="2364" y="1451"/>
                </a:lnTo>
                <a:lnTo>
                  <a:pt x="2366" y="1453"/>
                </a:lnTo>
                <a:lnTo>
                  <a:pt x="2366" y="1453"/>
                </a:lnTo>
                <a:lnTo>
                  <a:pt x="2370" y="1455"/>
                </a:lnTo>
                <a:lnTo>
                  <a:pt x="2372" y="1455"/>
                </a:lnTo>
                <a:lnTo>
                  <a:pt x="2372" y="1455"/>
                </a:lnTo>
                <a:lnTo>
                  <a:pt x="2372" y="1455"/>
                </a:lnTo>
                <a:lnTo>
                  <a:pt x="2372" y="1455"/>
                </a:lnTo>
                <a:lnTo>
                  <a:pt x="2372" y="1457"/>
                </a:lnTo>
                <a:lnTo>
                  <a:pt x="2372" y="1459"/>
                </a:lnTo>
                <a:lnTo>
                  <a:pt x="2374" y="1459"/>
                </a:lnTo>
                <a:lnTo>
                  <a:pt x="2376" y="1459"/>
                </a:lnTo>
                <a:lnTo>
                  <a:pt x="2376" y="1459"/>
                </a:lnTo>
                <a:lnTo>
                  <a:pt x="2378" y="1459"/>
                </a:lnTo>
                <a:lnTo>
                  <a:pt x="2376" y="1461"/>
                </a:lnTo>
                <a:lnTo>
                  <a:pt x="2378" y="1461"/>
                </a:lnTo>
                <a:lnTo>
                  <a:pt x="2380" y="1461"/>
                </a:lnTo>
                <a:lnTo>
                  <a:pt x="2382" y="1459"/>
                </a:lnTo>
                <a:lnTo>
                  <a:pt x="2384" y="1459"/>
                </a:lnTo>
                <a:lnTo>
                  <a:pt x="2389" y="1459"/>
                </a:lnTo>
                <a:lnTo>
                  <a:pt x="2389" y="1459"/>
                </a:lnTo>
                <a:lnTo>
                  <a:pt x="2389" y="1459"/>
                </a:lnTo>
                <a:lnTo>
                  <a:pt x="2389" y="1459"/>
                </a:lnTo>
                <a:lnTo>
                  <a:pt x="2389" y="1459"/>
                </a:lnTo>
                <a:lnTo>
                  <a:pt x="2389" y="1459"/>
                </a:lnTo>
                <a:lnTo>
                  <a:pt x="2387" y="1459"/>
                </a:lnTo>
                <a:lnTo>
                  <a:pt x="2384" y="1459"/>
                </a:lnTo>
                <a:lnTo>
                  <a:pt x="2384" y="1461"/>
                </a:lnTo>
                <a:lnTo>
                  <a:pt x="2382" y="1461"/>
                </a:lnTo>
                <a:lnTo>
                  <a:pt x="2382" y="1461"/>
                </a:lnTo>
                <a:lnTo>
                  <a:pt x="2384" y="1463"/>
                </a:lnTo>
                <a:lnTo>
                  <a:pt x="2384" y="1463"/>
                </a:lnTo>
                <a:lnTo>
                  <a:pt x="2387" y="1463"/>
                </a:lnTo>
                <a:lnTo>
                  <a:pt x="2387" y="1463"/>
                </a:lnTo>
                <a:lnTo>
                  <a:pt x="2389" y="1463"/>
                </a:lnTo>
                <a:lnTo>
                  <a:pt x="2389" y="1463"/>
                </a:lnTo>
                <a:lnTo>
                  <a:pt x="2389" y="1463"/>
                </a:lnTo>
                <a:lnTo>
                  <a:pt x="2387" y="1463"/>
                </a:lnTo>
                <a:lnTo>
                  <a:pt x="2384" y="1466"/>
                </a:lnTo>
                <a:lnTo>
                  <a:pt x="2384" y="1468"/>
                </a:lnTo>
                <a:lnTo>
                  <a:pt x="2384" y="1468"/>
                </a:lnTo>
                <a:lnTo>
                  <a:pt x="2384" y="1468"/>
                </a:lnTo>
                <a:lnTo>
                  <a:pt x="2384" y="1468"/>
                </a:lnTo>
                <a:lnTo>
                  <a:pt x="2384" y="1468"/>
                </a:lnTo>
                <a:lnTo>
                  <a:pt x="2384" y="1468"/>
                </a:lnTo>
                <a:lnTo>
                  <a:pt x="2384" y="1470"/>
                </a:lnTo>
                <a:lnTo>
                  <a:pt x="2384" y="1470"/>
                </a:lnTo>
                <a:lnTo>
                  <a:pt x="2387" y="1470"/>
                </a:lnTo>
                <a:lnTo>
                  <a:pt x="2387" y="1470"/>
                </a:lnTo>
                <a:lnTo>
                  <a:pt x="2387" y="1470"/>
                </a:lnTo>
                <a:lnTo>
                  <a:pt x="2387" y="1472"/>
                </a:lnTo>
                <a:lnTo>
                  <a:pt x="2389" y="1472"/>
                </a:lnTo>
                <a:lnTo>
                  <a:pt x="2389" y="1470"/>
                </a:lnTo>
                <a:lnTo>
                  <a:pt x="2389" y="1470"/>
                </a:lnTo>
                <a:lnTo>
                  <a:pt x="2389" y="1472"/>
                </a:lnTo>
                <a:lnTo>
                  <a:pt x="2391" y="1474"/>
                </a:lnTo>
                <a:lnTo>
                  <a:pt x="2389" y="1474"/>
                </a:lnTo>
                <a:lnTo>
                  <a:pt x="2391" y="1476"/>
                </a:lnTo>
                <a:lnTo>
                  <a:pt x="2391" y="1476"/>
                </a:lnTo>
                <a:lnTo>
                  <a:pt x="2391" y="1474"/>
                </a:lnTo>
                <a:lnTo>
                  <a:pt x="2393" y="1474"/>
                </a:lnTo>
                <a:lnTo>
                  <a:pt x="2393" y="1474"/>
                </a:lnTo>
                <a:lnTo>
                  <a:pt x="2393" y="1474"/>
                </a:lnTo>
                <a:lnTo>
                  <a:pt x="2395" y="1474"/>
                </a:lnTo>
                <a:lnTo>
                  <a:pt x="2395" y="1476"/>
                </a:lnTo>
                <a:lnTo>
                  <a:pt x="2395" y="1478"/>
                </a:lnTo>
                <a:lnTo>
                  <a:pt x="2397" y="1476"/>
                </a:lnTo>
                <a:lnTo>
                  <a:pt x="2397" y="1476"/>
                </a:lnTo>
                <a:lnTo>
                  <a:pt x="2397" y="1478"/>
                </a:lnTo>
                <a:lnTo>
                  <a:pt x="2397" y="1478"/>
                </a:lnTo>
                <a:lnTo>
                  <a:pt x="2399" y="1484"/>
                </a:lnTo>
                <a:lnTo>
                  <a:pt x="2403" y="1484"/>
                </a:lnTo>
                <a:lnTo>
                  <a:pt x="2403" y="1484"/>
                </a:lnTo>
                <a:lnTo>
                  <a:pt x="2403" y="1484"/>
                </a:lnTo>
                <a:lnTo>
                  <a:pt x="2405" y="1484"/>
                </a:lnTo>
                <a:lnTo>
                  <a:pt x="2405" y="1487"/>
                </a:lnTo>
                <a:lnTo>
                  <a:pt x="2405" y="1487"/>
                </a:lnTo>
                <a:lnTo>
                  <a:pt x="2408" y="1489"/>
                </a:lnTo>
                <a:lnTo>
                  <a:pt x="2408" y="1489"/>
                </a:lnTo>
                <a:lnTo>
                  <a:pt x="2410" y="1489"/>
                </a:lnTo>
                <a:lnTo>
                  <a:pt x="2410" y="1489"/>
                </a:lnTo>
                <a:lnTo>
                  <a:pt x="2410" y="1489"/>
                </a:lnTo>
                <a:lnTo>
                  <a:pt x="2410" y="1491"/>
                </a:lnTo>
                <a:lnTo>
                  <a:pt x="2410" y="1493"/>
                </a:lnTo>
                <a:lnTo>
                  <a:pt x="2410" y="1493"/>
                </a:lnTo>
                <a:lnTo>
                  <a:pt x="2412" y="1493"/>
                </a:lnTo>
                <a:lnTo>
                  <a:pt x="2414" y="1495"/>
                </a:lnTo>
                <a:lnTo>
                  <a:pt x="2414" y="1497"/>
                </a:lnTo>
                <a:lnTo>
                  <a:pt x="2414" y="1497"/>
                </a:lnTo>
                <a:lnTo>
                  <a:pt x="2416" y="1499"/>
                </a:lnTo>
                <a:lnTo>
                  <a:pt x="2416" y="1499"/>
                </a:lnTo>
                <a:lnTo>
                  <a:pt x="2416" y="1501"/>
                </a:lnTo>
                <a:lnTo>
                  <a:pt x="2416" y="1501"/>
                </a:lnTo>
                <a:lnTo>
                  <a:pt x="2416" y="1501"/>
                </a:lnTo>
                <a:lnTo>
                  <a:pt x="2418" y="1503"/>
                </a:lnTo>
                <a:lnTo>
                  <a:pt x="2418" y="1503"/>
                </a:lnTo>
                <a:lnTo>
                  <a:pt x="2418" y="1503"/>
                </a:lnTo>
                <a:lnTo>
                  <a:pt x="2416" y="1503"/>
                </a:lnTo>
                <a:lnTo>
                  <a:pt x="2416" y="1505"/>
                </a:lnTo>
                <a:lnTo>
                  <a:pt x="2416" y="1505"/>
                </a:lnTo>
                <a:lnTo>
                  <a:pt x="2416" y="1508"/>
                </a:lnTo>
                <a:lnTo>
                  <a:pt x="2418" y="1508"/>
                </a:lnTo>
                <a:lnTo>
                  <a:pt x="2418" y="1508"/>
                </a:lnTo>
                <a:lnTo>
                  <a:pt x="2420" y="1508"/>
                </a:lnTo>
                <a:lnTo>
                  <a:pt x="2420" y="1508"/>
                </a:lnTo>
                <a:lnTo>
                  <a:pt x="2420" y="1508"/>
                </a:lnTo>
                <a:lnTo>
                  <a:pt x="2420" y="1508"/>
                </a:lnTo>
                <a:lnTo>
                  <a:pt x="2420" y="1508"/>
                </a:lnTo>
                <a:lnTo>
                  <a:pt x="2418" y="1510"/>
                </a:lnTo>
                <a:lnTo>
                  <a:pt x="2418" y="1510"/>
                </a:lnTo>
                <a:lnTo>
                  <a:pt x="2416" y="1510"/>
                </a:lnTo>
                <a:lnTo>
                  <a:pt x="2416" y="1510"/>
                </a:lnTo>
                <a:lnTo>
                  <a:pt x="2416" y="1510"/>
                </a:lnTo>
                <a:lnTo>
                  <a:pt x="2416" y="1512"/>
                </a:lnTo>
                <a:lnTo>
                  <a:pt x="2418" y="1514"/>
                </a:lnTo>
                <a:lnTo>
                  <a:pt x="2420" y="1514"/>
                </a:lnTo>
                <a:lnTo>
                  <a:pt x="2420" y="1514"/>
                </a:lnTo>
                <a:lnTo>
                  <a:pt x="2420" y="1516"/>
                </a:lnTo>
                <a:lnTo>
                  <a:pt x="2420" y="1518"/>
                </a:lnTo>
                <a:lnTo>
                  <a:pt x="2422" y="1518"/>
                </a:lnTo>
                <a:lnTo>
                  <a:pt x="2422" y="1520"/>
                </a:lnTo>
                <a:lnTo>
                  <a:pt x="2424" y="1520"/>
                </a:lnTo>
                <a:lnTo>
                  <a:pt x="2426" y="1520"/>
                </a:lnTo>
                <a:lnTo>
                  <a:pt x="2426" y="1520"/>
                </a:lnTo>
                <a:lnTo>
                  <a:pt x="2426" y="1520"/>
                </a:lnTo>
                <a:lnTo>
                  <a:pt x="2426" y="1520"/>
                </a:lnTo>
                <a:lnTo>
                  <a:pt x="2428" y="1522"/>
                </a:lnTo>
                <a:lnTo>
                  <a:pt x="2426" y="1524"/>
                </a:lnTo>
                <a:lnTo>
                  <a:pt x="2426" y="1524"/>
                </a:lnTo>
                <a:lnTo>
                  <a:pt x="2428" y="1526"/>
                </a:lnTo>
                <a:lnTo>
                  <a:pt x="2435" y="1528"/>
                </a:lnTo>
                <a:lnTo>
                  <a:pt x="2437" y="1528"/>
                </a:lnTo>
                <a:lnTo>
                  <a:pt x="2441" y="1531"/>
                </a:lnTo>
                <a:lnTo>
                  <a:pt x="2441" y="1533"/>
                </a:lnTo>
                <a:lnTo>
                  <a:pt x="2443" y="1535"/>
                </a:lnTo>
                <a:lnTo>
                  <a:pt x="2447" y="1537"/>
                </a:lnTo>
                <a:lnTo>
                  <a:pt x="2452" y="1539"/>
                </a:lnTo>
                <a:lnTo>
                  <a:pt x="2452" y="1541"/>
                </a:lnTo>
                <a:lnTo>
                  <a:pt x="2454" y="1541"/>
                </a:lnTo>
                <a:lnTo>
                  <a:pt x="2454" y="1541"/>
                </a:lnTo>
                <a:lnTo>
                  <a:pt x="2458" y="1543"/>
                </a:lnTo>
                <a:lnTo>
                  <a:pt x="2458" y="1543"/>
                </a:lnTo>
                <a:lnTo>
                  <a:pt x="2468" y="1552"/>
                </a:lnTo>
                <a:lnTo>
                  <a:pt x="2472" y="1556"/>
                </a:lnTo>
                <a:lnTo>
                  <a:pt x="2475" y="1558"/>
                </a:lnTo>
                <a:lnTo>
                  <a:pt x="2487" y="1566"/>
                </a:lnTo>
                <a:lnTo>
                  <a:pt x="2491" y="1566"/>
                </a:lnTo>
                <a:lnTo>
                  <a:pt x="2498" y="1568"/>
                </a:lnTo>
                <a:lnTo>
                  <a:pt x="2498" y="1568"/>
                </a:lnTo>
                <a:lnTo>
                  <a:pt x="2500" y="1568"/>
                </a:lnTo>
                <a:lnTo>
                  <a:pt x="2504" y="1566"/>
                </a:lnTo>
                <a:lnTo>
                  <a:pt x="2506" y="1566"/>
                </a:lnTo>
                <a:lnTo>
                  <a:pt x="2508" y="1564"/>
                </a:lnTo>
                <a:lnTo>
                  <a:pt x="2508" y="1564"/>
                </a:lnTo>
                <a:lnTo>
                  <a:pt x="2512" y="1562"/>
                </a:lnTo>
                <a:lnTo>
                  <a:pt x="2521" y="1560"/>
                </a:lnTo>
                <a:lnTo>
                  <a:pt x="2523" y="1560"/>
                </a:lnTo>
                <a:lnTo>
                  <a:pt x="2527" y="1558"/>
                </a:lnTo>
                <a:lnTo>
                  <a:pt x="2535" y="1558"/>
                </a:lnTo>
                <a:lnTo>
                  <a:pt x="2533" y="1558"/>
                </a:lnTo>
                <a:lnTo>
                  <a:pt x="2531" y="1558"/>
                </a:lnTo>
                <a:lnTo>
                  <a:pt x="2529" y="1558"/>
                </a:lnTo>
                <a:lnTo>
                  <a:pt x="2531" y="1556"/>
                </a:lnTo>
                <a:lnTo>
                  <a:pt x="2531" y="1556"/>
                </a:lnTo>
                <a:lnTo>
                  <a:pt x="2535" y="1556"/>
                </a:lnTo>
                <a:lnTo>
                  <a:pt x="2535" y="1558"/>
                </a:lnTo>
                <a:lnTo>
                  <a:pt x="2537" y="1558"/>
                </a:lnTo>
                <a:lnTo>
                  <a:pt x="2540" y="1558"/>
                </a:lnTo>
                <a:lnTo>
                  <a:pt x="2550" y="1556"/>
                </a:lnTo>
                <a:lnTo>
                  <a:pt x="2548" y="1556"/>
                </a:lnTo>
                <a:lnTo>
                  <a:pt x="2548" y="1556"/>
                </a:lnTo>
                <a:lnTo>
                  <a:pt x="2542" y="1556"/>
                </a:lnTo>
                <a:lnTo>
                  <a:pt x="2542" y="1556"/>
                </a:lnTo>
                <a:lnTo>
                  <a:pt x="2544" y="1556"/>
                </a:lnTo>
                <a:lnTo>
                  <a:pt x="2548" y="1556"/>
                </a:lnTo>
                <a:lnTo>
                  <a:pt x="2550" y="1556"/>
                </a:lnTo>
                <a:lnTo>
                  <a:pt x="2552" y="1556"/>
                </a:lnTo>
                <a:lnTo>
                  <a:pt x="2558" y="1558"/>
                </a:lnTo>
                <a:lnTo>
                  <a:pt x="2560" y="1558"/>
                </a:lnTo>
                <a:lnTo>
                  <a:pt x="2560" y="1554"/>
                </a:lnTo>
                <a:lnTo>
                  <a:pt x="2560" y="1554"/>
                </a:lnTo>
                <a:lnTo>
                  <a:pt x="2563" y="1554"/>
                </a:lnTo>
                <a:lnTo>
                  <a:pt x="2563" y="1556"/>
                </a:lnTo>
                <a:lnTo>
                  <a:pt x="2563" y="1558"/>
                </a:lnTo>
                <a:lnTo>
                  <a:pt x="2565" y="1558"/>
                </a:lnTo>
                <a:lnTo>
                  <a:pt x="2565" y="1558"/>
                </a:lnTo>
                <a:lnTo>
                  <a:pt x="2563" y="1558"/>
                </a:lnTo>
                <a:lnTo>
                  <a:pt x="2560" y="1558"/>
                </a:lnTo>
                <a:lnTo>
                  <a:pt x="2560" y="1558"/>
                </a:lnTo>
                <a:lnTo>
                  <a:pt x="2563" y="1558"/>
                </a:lnTo>
                <a:lnTo>
                  <a:pt x="2563" y="1558"/>
                </a:lnTo>
                <a:lnTo>
                  <a:pt x="2565" y="1558"/>
                </a:lnTo>
                <a:lnTo>
                  <a:pt x="2569" y="1560"/>
                </a:lnTo>
                <a:lnTo>
                  <a:pt x="2573" y="1560"/>
                </a:lnTo>
                <a:lnTo>
                  <a:pt x="2575" y="1562"/>
                </a:lnTo>
                <a:lnTo>
                  <a:pt x="2577" y="1562"/>
                </a:lnTo>
                <a:lnTo>
                  <a:pt x="2579" y="1562"/>
                </a:lnTo>
                <a:lnTo>
                  <a:pt x="2581" y="1562"/>
                </a:lnTo>
                <a:lnTo>
                  <a:pt x="2584" y="1560"/>
                </a:lnTo>
                <a:lnTo>
                  <a:pt x="2586" y="1558"/>
                </a:lnTo>
                <a:lnTo>
                  <a:pt x="2592" y="1556"/>
                </a:lnTo>
                <a:lnTo>
                  <a:pt x="2596" y="1556"/>
                </a:lnTo>
                <a:lnTo>
                  <a:pt x="2598" y="1556"/>
                </a:lnTo>
                <a:lnTo>
                  <a:pt x="2600" y="1554"/>
                </a:lnTo>
                <a:lnTo>
                  <a:pt x="2602" y="1552"/>
                </a:lnTo>
                <a:lnTo>
                  <a:pt x="2607" y="1552"/>
                </a:lnTo>
                <a:lnTo>
                  <a:pt x="2611" y="1549"/>
                </a:lnTo>
                <a:lnTo>
                  <a:pt x="2617" y="1547"/>
                </a:lnTo>
                <a:lnTo>
                  <a:pt x="2619" y="1547"/>
                </a:lnTo>
                <a:lnTo>
                  <a:pt x="2621" y="1547"/>
                </a:lnTo>
                <a:lnTo>
                  <a:pt x="2623" y="1545"/>
                </a:lnTo>
                <a:lnTo>
                  <a:pt x="2623" y="1545"/>
                </a:lnTo>
                <a:lnTo>
                  <a:pt x="2623" y="1543"/>
                </a:lnTo>
                <a:lnTo>
                  <a:pt x="2625" y="1543"/>
                </a:lnTo>
                <a:lnTo>
                  <a:pt x="2628" y="1543"/>
                </a:lnTo>
                <a:lnTo>
                  <a:pt x="2632" y="1541"/>
                </a:lnTo>
                <a:lnTo>
                  <a:pt x="2634" y="1541"/>
                </a:lnTo>
                <a:lnTo>
                  <a:pt x="2640" y="1541"/>
                </a:lnTo>
                <a:lnTo>
                  <a:pt x="2646" y="1539"/>
                </a:lnTo>
                <a:lnTo>
                  <a:pt x="2648" y="1539"/>
                </a:lnTo>
                <a:lnTo>
                  <a:pt x="2657" y="1539"/>
                </a:lnTo>
                <a:lnTo>
                  <a:pt x="2657" y="1537"/>
                </a:lnTo>
                <a:lnTo>
                  <a:pt x="2659" y="1537"/>
                </a:lnTo>
                <a:lnTo>
                  <a:pt x="2661" y="1537"/>
                </a:lnTo>
                <a:lnTo>
                  <a:pt x="2661" y="1537"/>
                </a:lnTo>
                <a:lnTo>
                  <a:pt x="2659" y="1539"/>
                </a:lnTo>
                <a:lnTo>
                  <a:pt x="2659" y="1539"/>
                </a:lnTo>
                <a:lnTo>
                  <a:pt x="2657" y="1539"/>
                </a:lnTo>
                <a:lnTo>
                  <a:pt x="2659" y="1539"/>
                </a:lnTo>
                <a:lnTo>
                  <a:pt x="2667" y="1539"/>
                </a:lnTo>
                <a:lnTo>
                  <a:pt x="2672" y="1539"/>
                </a:lnTo>
                <a:lnTo>
                  <a:pt x="2676" y="1541"/>
                </a:lnTo>
                <a:lnTo>
                  <a:pt x="2678" y="1545"/>
                </a:lnTo>
                <a:lnTo>
                  <a:pt x="2680" y="1547"/>
                </a:lnTo>
                <a:lnTo>
                  <a:pt x="2682" y="1547"/>
                </a:lnTo>
                <a:lnTo>
                  <a:pt x="2682" y="1549"/>
                </a:lnTo>
                <a:lnTo>
                  <a:pt x="2682" y="1549"/>
                </a:lnTo>
                <a:lnTo>
                  <a:pt x="2682" y="1552"/>
                </a:lnTo>
                <a:lnTo>
                  <a:pt x="2684" y="1549"/>
                </a:lnTo>
                <a:lnTo>
                  <a:pt x="2684" y="1549"/>
                </a:lnTo>
                <a:lnTo>
                  <a:pt x="2684" y="1549"/>
                </a:lnTo>
                <a:lnTo>
                  <a:pt x="2684" y="1549"/>
                </a:lnTo>
                <a:lnTo>
                  <a:pt x="2686" y="1549"/>
                </a:lnTo>
                <a:lnTo>
                  <a:pt x="2686" y="1549"/>
                </a:lnTo>
                <a:lnTo>
                  <a:pt x="2686" y="1552"/>
                </a:lnTo>
                <a:lnTo>
                  <a:pt x="2686" y="1552"/>
                </a:lnTo>
                <a:lnTo>
                  <a:pt x="2684" y="1552"/>
                </a:lnTo>
                <a:lnTo>
                  <a:pt x="2684" y="1552"/>
                </a:lnTo>
                <a:lnTo>
                  <a:pt x="2682" y="1552"/>
                </a:lnTo>
                <a:lnTo>
                  <a:pt x="2684" y="1552"/>
                </a:lnTo>
                <a:lnTo>
                  <a:pt x="2686" y="1554"/>
                </a:lnTo>
                <a:lnTo>
                  <a:pt x="2688" y="1552"/>
                </a:lnTo>
                <a:lnTo>
                  <a:pt x="2688" y="1554"/>
                </a:lnTo>
                <a:lnTo>
                  <a:pt x="2688" y="1554"/>
                </a:lnTo>
                <a:lnTo>
                  <a:pt x="2686" y="1554"/>
                </a:lnTo>
                <a:lnTo>
                  <a:pt x="2686" y="1554"/>
                </a:lnTo>
                <a:lnTo>
                  <a:pt x="2686" y="1556"/>
                </a:lnTo>
                <a:lnTo>
                  <a:pt x="2686" y="1556"/>
                </a:lnTo>
                <a:lnTo>
                  <a:pt x="2686" y="1558"/>
                </a:lnTo>
                <a:lnTo>
                  <a:pt x="2686" y="1558"/>
                </a:lnTo>
                <a:lnTo>
                  <a:pt x="2686" y="1558"/>
                </a:lnTo>
                <a:lnTo>
                  <a:pt x="2686" y="1558"/>
                </a:lnTo>
                <a:lnTo>
                  <a:pt x="2686" y="1558"/>
                </a:lnTo>
                <a:lnTo>
                  <a:pt x="2686" y="1560"/>
                </a:lnTo>
                <a:lnTo>
                  <a:pt x="2688" y="1562"/>
                </a:lnTo>
                <a:lnTo>
                  <a:pt x="2688" y="1564"/>
                </a:lnTo>
                <a:lnTo>
                  <a:pt x="2688" y="1564"/>
                </a:lnTo>
                <a:lnTo>
                  <a:pt x="2692" y="1566"/>
                </a:lnTo>
                <a:lnTo>
                  <a:pt x="2692" y="1568"/>
                </a:lnTo>
                <a:lnTo>
                  <a:pt x="2695" y="1568"/>
                </a:lnTo>
                <a:lnTo>
                  <a:pt x="2697" y="1570"/>
                </a:lnTo>
                <a:lnTo>
                  <a:pt x="2697" y="1570"/>
                </a:lnTo>
                <a:lnTo>
                  <a:pt x="2697" y="1570"/>
                </a:lnTo>
                <a:lnTo>
                  <a:pt x="2699" y="1568"/>
                </a:lnTo>
                <a:lnTo>
                  <a:pt x="2699" y="1568"/>
                </a:lnTo>
                <a:lnTo>
                  <a:pt x="2699" y="1568"/>
                </a:lnTo>
                <a:lnTo>
                  <a:pt x="2699" y="1568"/>
                </a:lnTo>
                <a:lnTo>
                  <a:pt x="2699" y="1568"/>
                </a:lnTo>
                <a:lnTo>
                  <a:pt x="2699" y="1568"/>
                </a:lnTo>
                <a:lnTo>
                  <a:pt x="2701" y="1568"/>
                </a:lnTo>
                <a:lnTo>
                  <a:pt x="2701" y="1568"/>
                </a:lnTo>
                <a:lnTo>
                  <a:pt x="2703" y="1568"/>
                </a:lnTo>
                <a:lnTo>
                  <a:pt x="2703" y="1566"/>
                </a:lnTo>
                <a:lnTo>
                  <a:pt x="2703" y="1566"/>
                </a:lnTo>
                <a:lnTo>
                  <a:pt x="2703" y="1568"/>
                </a:lnTo>
                <a:lnTo>
                  <a:pt x="2703" y="1568"/>
                </a:lnTo>
                <a:lnTo>
                  <a:pt x="2705" y="1568"/>
                </a:lnTo>
                <a:lnTo>
                  <a:pt x="2705" y="1568"/>
                </a:lnTo>
                <a:lnTo>
                  <a:pt x="2707" y="1568"/>
                </a:lnTo>
                <a:lnTo>
                  <a:pt x="2707" y="1566"/>
                </a:lnTo>
                <a:lnTo>
                  <a:pt x="2707" y="1564"/>
                </a:lnTo>
                <a:lnTo>
                  <a:pt x="2705" y="1564"/>
                </a:lnTo>
                <a:lnTo>
                  <a:pt x="2705" y="1564"/>
                </a:lnTo>
                <a:lnTo>
                  <a:pt x="2705" y="1564"/>
                </a:lnTo>
                <a:lnTo>
                  <a:pt x="2707" y="1564"/>
                </a:lnTo>
                <a:lnTo>
                  <a:pt x="2707" y="1566"/>
                </a:lnTo>
                <a:lnTo>
                  <a:pt x="2707" y="1568"/>
                </a:lnTo>
                <a:lnTo>
                  <a:pt x="2707" y="1568"/>
                </a:lnTo>
                <a:lnTo>
                  <a:pt x="2709" y="1568"/>
                </a:lnTo>
                <a:lnTo>
                  <a:pt x="2711" y="1566"/>
                </a:lnTo>
                <a:lnTo>
                  <a:pt x="2711" y="1564"/>
                </a:lnTo>
                <a:lnTo>
                  <a:pt x="2711" y="1564"/>
                </a:lnTo>
                <a:lnTo>
                  <a:pt x="2709" y="1564"/>
                </a:lnTo>
                <a:lnTo>
                  <a:pt x="2711" y="1564"/>
                </a:lnTo>
                <a:lnTo>
                  <a:pt x="2711" y="1564"/>
                </a:lnTo>
                <a:lnTo>
                  <a:pt x="2713" y="1566"/>
                </a:lnTo>
                <a:lnTo>
                  <a:pt x="2716" y="1566"/>
                </a:lnTo>
                <a:lnTo>
                  <a:pt x="2716" y="1564"/>
                </a:lnTo>
                <a:lnTo>
                  <a:pt x="2718" y="1564"/>
                </a:lnTo>
                <a:lnTo>
                  <a:pt x="2718" y="1564"/>
                </a:lnTo>
                <a:lnTo>
                  <a:pt x="2718" y="1566"/>
                </a:lnTo>
                <a:lnTo>
                  <a:pt x="2718" y="1566"/>
                </a:lnTo>
                <a:lnTo>
                  <a:pt x="2720" y="1566"/>
                </a:lnTo>
                <a:lnTo>
                  <a:pt x="2724" y="1566"/>
                </a:lnTo>
                <a:lnTo>
                  <a:pt x="2728" y="1566"/>
                </a:lnTo>
                <a:lnTo>
                  <a:pt x="2728" y="1564"/>
                </a:lnTo>
                <a:lnTo>
                  <a:pt x="2726" y="1560"/>
                </a:lnTo>
                <a:lnTo>
                  <a:pt x="2728" y="1560"/>
                </a:lnTo>
                <a:lnTo>
                  <a:pt x="2728" y="1562"/>
                </a:lnTo>
                <a:lnTo>
                  <a:pt x="2730" y="1562"/>
                </a:lnTo>
                <a:lnTo>
                  <a:pt x="2730" y="1562"/>
                </a:lnTo>
                <a:lnTo>
                  <a:pt x="2730" y="1564"/>
                </a:lnTo>
                <a:lnTo>
                  <a:pt x="2732" y="1562"/>
                </a:lnTo>
                <a:lnTo>
                  <a:pt x="2732" y="1562"/>
                </a:lnTo>
                <a:lnTo>
                  <a:pt x="2732" y="1562"/>
                </a:lnTo>
                <a:lnTo>
                  <a:pt x="2732" y="1564"/>
                </a:lnTo>
                <a:lnTo>
                  <a:pt x="2732" y="1566"/>
                </a:lnTo>
                <a:lnTo>
                  <a:pt x="2732" y="1566"/>
                </a:lnTo>
                <a:lnTo>
                  <a:pt x="2732" y="1566"/>
                </a:lnTo>
                <a:lnTo>
                  <a:pt x="2734" y="1566"/>
                </a:lnTo>
                <a:lnTo>
                  <a:pt x="2732" y="1564"/>
                </a:lnTo>
                <a:lnTo>
                  <a:pt x="2734" y="1564"/>
                </a:lnTo>
                <a:lnTo>
                  <a:pt x="2734" y="1566"/>
                </a:lnTo>
                <a:lnTo>
                  <a:pt x="2734" y="1566"/>
                </a:lnTo>
                <a:lnTo>
                  <a:pt x="2736" y="1566"/>
                </a:lnTo>
                <a:lnTo>
                  <a:pt x="2736" y="1566"/>
                </a:lnTo>
                <a:lnTo>
                  <a:pt x="2736" y="1566"/>
                </a:lnTo>
                <a:lnTo>
                  <a:pt x="2736" y="1568"/>
                </a:lnTo>
                <a:lnTo>
                  <a:pt x="2736" y="1568"/>
                </a:lnTo>
                <a:lnTo>
                  <a:pt x="2736" y="1570"/>
                </a:lnTo>
                <a:lnTo>
                  <a:pt x="2739" y="1570"/>
                </a:lnTo>
                <a:lnTo>
                  <a:pt x="2739" y="1573"/>
                </a:lnTo>
                <a:lnTo>
                  <a:pt x="2741" y="1573"/>
                </a:lnTo>
                <a:lnTo>
                  <a:pt x="2743" y="1575"/>
                </a:lnTo>
                <a:lnTo>
                  <a:pt x="2743" y="1575"/>
                </a:lnTo>
                <a:lnTo>
                  <a:pt x="2743" y="1575"/>
                </a:lnTo>
                <a:lnTo>
                  <a:pt x="2743" y="1575"/>
                </a:lnTo>
                <a:lnTo>
                  <a:pt x="2745" y="1575"/>
                </a:lnTo>
                <a:lnTo>
                  <a:pt x="2745" y="1575"/>
                </a:lnTo>
                <a:lnTo>
                  <a:pt x="2745" y="1575"/>
                </a:lnTo>
                <a:lnTo>
                  <a:pt x="2745" y="1573"/>
                </a:lnTo>
                <a:lnTo>
                  <a:pt x="2745" y="1573"/>
                </a:lnTo>
                <a:lnTo>
                  <a:pt x="2747" y="1573"/>
                </a:lnTo>
                <a:lnTo>
                  <a:pt x="2747" y="1573"/>
                </a:lnTo>
                <a:lnTo>
                  <a:pt x="2747" y="1573"/>
                </a:lnTo>
                <a:lnTo>
                  <a:pt x="2749" y="1573"/>
                </a:lnTo>
                <a:lnTo>
                  <a:pt x="2747" y="1575"/>
                </a:lnTo>
                <a:lnTo>
                  <a:pt x="2747" y="1575"/>
                </a:lnTo>
                <a:lnTo>
                  <a:pt x="2749" y="1575"/>
                </a:lnTo>
                <a:lnTo>
                  <a:pt x="2749" y="1577"/>
                </a:lnTo>
                <a:lnTo>
                  <a:pt x="2747" y="1575"/>
                </a:lnTo>
                <a:lnTo>
                  <a:pt x="2747" y="1577"/>
                </a:lnTo>
                <a:lnTo>
                  <a:pt x="2747" y="1577"/>
                </a:lnTo>
                <a:lnTo>
                  <a:pt x="2747" y="1579"/>
                </a:lnTo>
                <a:lnTo>
                  <a:pt x="2747" y="1579"/>
                </a:lnTo>
                <a:lnTo>
                  <a:pt x="2749" y="1579"/>
                </a:lnTo>
                <a:lnTo>
                  <a:pt x="2747" y="1581"/>
                </a:lnTo>
                <a:lnTo>
                  <a:pt x="2751" y="1583"/>
                </a:lnTo>
                <a:lnTo>
                  <a:pt x="2751" y="1585"/>
                </a:lnTo>
                <a:lnTo>
                  <a:pt x="2751" y="1587"/>
                </a:lnTo>
                <a:lnTo>
                  <a:pt x="2751" y="1589"/>
                </a:lnTo>
                <a:lnTo>
                  <a:pt x="2751" y="1591"/>
                </a:lnTo>
                <a:lnTo>
                  <a:pt x="2749" y="1596"/>
                </a:lnTo>
                <a:lnTo>
                  <a:pt x="2749" y="1598"/>
                </a:lnTo>
                <a:lnTo>
                  <a:pt x="2749" y="1602"/>
                </a:lnTo>
                <a:lnTo>
                  <a:pt x="2749" y="1604"/>
                </a:lnTo>
                <a:lnTo>
                  <a:pt x="2749" y="1606"/>
                </a:lnTo>
                <a:lnTo>
                  <a:pt x="2747" y="1608"/>
                </a:lnTo>
                <a:lnTo>
                  <a:pt x="2747" y="1608"/>
                </a:lnTo>
                <a:lnTo>
                  <a:pt x="2747" y="1608"/>
                </a:lnTo>
                <a:lnTo>
                  <a:pt x="2745" y="1610"/>
                </a:lnTo>
                <a:lnTo>
                  <a:pt x="2745" y="1612"/>
                </a:lnTo>
                <a:lnTo>
                  <a:pt x="2743" y="1614"/>
                </a:lnTo>
                <a:lnTo>
                  <a:pt x="2745" y="1614"/>
                </a:lnTo>
                <a:lnTo>
                  <a:pt x="2745" y="1614"/>
                </a:lnTo>
                <a:lnTo>
                  <a:pt x="2747" y="1617"/>
                </a:lnTo>
                <a:lnTo>
                  <a:pt x="2747" y="1617"/>
                </a:lnTo>
                <a:lnTo>
                  <a:pt x="2747" y="1617"/>
                </a:lnTo>
                <a:lnTo>
                  <a:pt x="2747" y="1621"/>
                </a:lnTo>
                <a:lnTo>
                  <a:pt x="2747" y="1623"/>
                </a:lnTo>
                <a:lnTo>
                  <a:pt x="2747" y="1623"/>
                </a:lnTo>
                <a:lnTo>
                  <a:pt x="2747" y="1623"/>
                </a:lnTo>
                <a:lnTo>
                  <a:pt x="2747" y="1623"/>
                </a:lnTo>
                <a:lnTo>
                  <a:pt x="2745" y="1621"/>
                </a:lnTo>
                <a:lnTo>
                  <a:pt x="2745" y="1621"/>
                </a:lnTo>
                <a:lnTo>
                  <a:pt x="2743" y="1623"/>
                </a:lnTo>
                <a:lnTo>
                  <a:pt x="2743" y="1623"/>
                </a:lnTo>
                <a:lnTo>
                  <a:pt x="2745" y="1625"/>
                </a:lnTo>
                <a:lnTo>
                  <a:pt x="2745" y="1625"/>
                </a:lnTo>
                <a:lnTo>
                  <a:pt x="2747" y="1627"/>
                </a:lnTo>
                <a:lnTo>
                  <a:pt x="2749" y="1629"/>
                </a:lnTo>
                <a:lnTo>
                  <a:pt x="2751" y="1627"/>
                </a:lnTo>
                <a:lnTo>
                  <a:pt x="2753" y="1629"/>
                </a:lnTo>
                <a:lnTo>
                  <a:pt x="2749" y="1629"/>
                </a:lnTo>
                <a:lnTo>
                  <a:pt x="2749" y="1631"/>
                </a:lnTo>
                <a:lnTo>
                  <a:pt x="2749" y="1629"/>
                </a:lnTo>
                <a:lnTo>
                  <a:pt x="2747" y="1629"/>
                </a:lnTo>
                <a:lnTo>
                  <a:pt x="2745" y="1629"/>
                </a:lnTo>
                <a:lnTo>
                  <a:pt x="2745" y="1629"/>
                </a:lnTo>
                <a:lnTo>
                  <a:pt x="2743" y="1627"/>
                </a:lnTo>
                <a:lnTo>
                  <a:pt x="2743" y="1627"/>
                </a:lnTo>
                <a:lnTo>
                  <a:pt x="2743" y="1627"/>
                </a:lnTo>
                <a:lnTo>
                  <a:pt x="2743" y="1627"/>
                </a:lnTo>
                <a:lnTo>
                  <a:pt x="2743" y="1629"/>
                </a:lnTo>
                <a:lnTo>
                  <a:pt x="2743" y="1631"/>
                </a:lnTo>
                <a:lnTo>
                  <a:pt x="2743" y="1635"/>
                </a:lnTo>
                <a:lnTo>
                  <a:pt x="2741" y="1640"/>
                </a:lnTo>
                <a:lnTo>
                  <a:pt x="2739" y="1640"/>
                </a:lnTo>
                <a:lnTo>
                  <a:pt x="2739" y="1640"/>
                </a:lnTo>
                <a:lnTo>
                  <a:pt x="2739" y="1640"/>
                </a:lnTo>
                <a:lnTo>
                  <a:pt x="2736" y="1642"/>
                </a:lnTo>
                <a:lnTo>
                  <a:pt x="2736" y="1642"/>
                </a:lnTo>
                <a:lnTo>
                  <a:pt x="2734" y="1640"/>
                </a:lnTo>
                <a:lnTo>
                  <a:pt x="2734" y="1640"/>
                </a:lnTo>
                <a:lnTo>
                  <a:pt x="2736" y="1644"/>
                </a:lnTo>
                <a:lnTo>
                  <a:pt x="2736" y="1644"/>
                </a:lnTo>
                <a:lnTo>
                  <a:pt x="2736" y="1646"/>
                </a:lnTo>
                <a:lnTo>
                  <a:pt x="2736" y="1646"/>
                </a:lnTo>
                <a:lnTo>
                  <a:pt x="2739" y="1650"/>
                </a:lnTo>
                <a:lnTo>
                  <a:pt x="2741" y="1650"/>
                </a:lnTo>
                <a:lnTo>
                  <a:pt x="2743" y="1650"/>
                </a:lnTo>
                <a:lnTo>
                  <a:pt x="2743" y="1650"/>
                </a:lnTo>
                <a:lnTo>
                  <a:pt x="2743" y="1650"/>
                </a:lnTo>
                <a:lnTo>
                  <a:pt x="2743" y="1650"/>
                </a:lnTo>
                <a:lnTo>
                  <a:pt x="2743" y="1652"/>
                </a:lnTo>
                <a:lnTo>
                  <a:pt x="2743" y="1652"/>
                </a:lnTo>
                <a:lnTo>
                  <a:pt x="2743" y="1652"/>
                </a:lnTo>
                <a:lnTo>
                  <a:pt x="2745" y="1652"/>
                </a:lnTo>
                <a:lnTo>
                  <a:pt x="2745" y="1652"/>
                </a:lnTo>
                <a:lnTo>
                  <a:pt x="2745" y="1654"/>
                </a:lnTo>
                <a:lnTo>
                  <a:pt x="2745" y="1654"/>
                </a:lnTo>
                <a:lnTo>
                  <a:pt x="2745" y="1654"/>
                </a:lnTo>
                <a:lnTo>
                  <a:pt x="2743" y="1654"/>
                </a:lnTo>
                <a:lnTo>
                  <a:pt x="2743" y="1654"/>
                </a:lnTo>
                <a:lnTo>
                  <a:pt x="2739" y="1650"/>
                </a:lnTo>
                <a:lnTo>
                  <a:pt x="2739" y="1650"/>
                </a:lnTo>
                <a:lnTo>
                  <a:pt x="2741" y="1652"/>
                </a:lnTo>
                <a:lnTo>
                  <a:pt x="2743" y="1656"/>
                </a:lnTo>
                <a:lnTo>
                  <a:pt x="2741" y="1656"/>
                </a:lnTo>
                <a:lnTo>
                  <a:pt x="2743" y="1656"/>
                </a:lnTo>
                <a:lnTo>
                  <a:pt x="2743" y="1656"/>
                </a:lnTo>
                <a:lnTo>
                  <a:pt x="2745" y="1658"/>
                </a:lnTo>
                <a:lnTo>
                  <a:pt x="2745" y="1658"/>
                </a:lnTo>
                <a:lnTo>
                  <a:pt x="2745" y="1658"/>
                </a:lnTo>
                <a:lnTo>
                  <a:pt x="2743" y="1658"/>
                </a:lnTo>
                <a:lnTo>
                  <a:pt x="2743" y="1658"/>
                </a:lnTo>
                <a:lnTo>
                  <a:pt x="2743" y="1658"/>
                </a:lnTo>
                <a:lnTo>
                  <a:pt x="2745" y="1661"/>
                </a:lnTo>
                <a:lnTo>
                  <a:pt x="2745" y="1663"/>
                </a:lnTo>
                <a:lnTo>
                  <a:pt x="2747" y="1663"/>
                </a:lnTo>
                <a:lnTo>
                  <a:pt x="2747" y="1665"/>
                </a:lnTo>
                <a:lnTo>
                  <a:pt x="2747" y="1665"/>
                </a:lnTo>
                <a:lnTo>
                  <a:pt x="2747" y="1667"/>
                </a:lnTo>
                <a:lnTo>
                  <a:pt x="2749" y="1665"/>
                </a:lnTo>
                <a:lnTo>
                  <a:pt x="2751" y="1667"/>
                </a:lnTo>
                <a:lnTo>
                  <a:pt x="2751" y="1667"/>
                </a:lnTo>
                <a:lnTo>
                  <a:pt x="2753" y="1667"/>
                </a:lnTo>
                <a:lnTo>
                  <a:pt x="2753" y="1669"/>
                </a:lnTo>
                <a:lnTo>
                  <a:pt x="2753" y="1669"/>
                </a:lnTo>
                <a:lnTo>
                  <a:pt x="2749" y="1667"/>
                </a:lnTo>
                <a:lnTo>
                  <a:pt x="2749" y="1667"/>
                </a:lnTo>
                <a:lnTo>
                  <a:pt x="2749" y="1667"/>
                </a:lnTo>
                <a:lnTo>
                  <a:pt x="2753" y="1671"/>
                </a:lnTo>
                <a:lnTo>
                  <a:pt x="2757" y="1675"/>
                </a:lnTo>
                <a:lnTo>
                  <a:pt x="2762" y="1677"/>
                </a:lnTo>
                <a:lnTo>
                  <a:pt x="2762" y="1679"/>
                </a:lnTo>
                <a:lnTo>
                  <a:pt x="2766" y="1682"/>
                </a:lnTo>
                <a:lnTo>
                  <a:pt x="2766" y="1684"/>
                </a:lnTo>
                <a:lnTo>
                  <a:pt x="2768" y="1686"/>
                </a:lnTo>
                <a:lnTo>
                  <a:pt x="2770" y="1688"/>
                </a:lnTo>
                <a:lnTo>
                  <a:pt x="2772" y="1690"/>
                </a:lnTo>
                <a:lnTo>
                  <a:pt x="2772" y="1692"/>
                </a:lnTo>
                <a:lnTo>
                  <a:pt x="2776" y="1694"/>
                </a:lnTo>
                <a:lnTo>
                  <a:pt x="2778" y="1696"/>
                </a:lnTo>
                <a:lnTo>
                  <a:pt x="2778" y="1698"/>
                </a:lnTo>
                <a:lnTo>
                  <a:pt x="2778" y="1698"/>
                </a:lnTo>
                <a:lnTo>
                  <a:pt x="2778" y="1700"/>
                </a:lnTo>
                <a:lnTo>
                  <a:pt x="2780" y="1700"/>
                </a:lnTo>
                <a:lnTo>
                  <a:pt x="2780" y="1702"/>
                </a:lnTo>
                <a:lnTo>
                  <a:pt x="2783" y="1702"/>
                </a:lnTo>
                <a:lnTo>
                  <a:pt x="2783" y="1702"/>
                </a:lnTo>
                <a:lnTo>
                  <a:pt x="2783" y="1702"/>
                </a:lnTo>
                <a:lnTo>
                  <a:pt x="2783" y="1707"/>
                </a:lnTo>
                <a:lnTo>
                  <a:pt x="2785" y="1707"/>
                </a:lnTo>
                <a:lnTo>
                  <a:pt x="2785" y="1709"/>
                </a:lnTo>
                <a:lnTo>
                  <a:pt x="2785" y="1711"/>
                </a:lnTo>
                <a:lnTo>
                  <a:pt x="2785" y="1713"/>
                </a:lnTo>
                <a:lnTo>
                  <a:pt x="2785" y="1713"/>
                </a:lnTo>
                <a:lnTo>
                  <a:pt x="2785" y="1715"/>
                </a:lnTo>
                <a:lnTo>
                  <a:pt x="2787" y="1715"/>
                </a:lnTo>
                <a:lnTo>
                  <a:pt x="2787" y="1717"/>
                </a:lnTo>
                <a:lnTo>
                  <a:pt x="2789" y="1717"/>
                </a:lnTo>
                <a:lnTo>
                  <a:pt x="2789" y="1717"/>
                </a:lnTo>
                <a:lnTo>
                  <a:pt x="2791" y="1717"/>
                </a:lnTo>
                <a:lnTo>
                  <a:pt x="2793" y="1715"/>
                </a:lnTo>
                <a:lnTo>
                  <a:pt x="2793" y="1715"/>
                </a:lnTo>
                <a:lnTo>
                  <a:pt x="2795" y="1715"/>
                </a:lnTo>
                <a:lnTo>
                  <a:pt x="2797" y="1715"/>
                </a:lnTo>
                <a:lnTo>
                  <a:pt x="2795" y="1715"/>
                </a:lnTo>
                <a:lnTo>
                  <a:pt x="2793" y="1717"/>
                </a:lnTo>
                <a:lnTo>
                  <a:pt x="2789" y="1717"/>
                </a:lnTo>
                <a:lnTo>
                  <a:pt x="2787" y="1719"/>
                </a:lnTo>
                <a:lnTo>
                  <a:pt x="2787" y="1719"/>
                </a:lnTo>
                <a:lnTo>
                  <a:pt x="2785" y="1719"/>
                </a:lnTo>
                <a:lnTo>
                  <a:pt x="2787" y="1719"/>
                </a:lnTo>
                <a:lnTo>
                  <a:pt x="2787" y="1723"/>
                </a:lnTo>
                <a:lnTo>
                  <a:pt x="2789" y="1726"/>
                </a:lnTo>
                <a:lnTo>
                  <a:pt x="2793" y="1732"/>
                </a:lnTo>
                <a:lnTo>
                  <a:pt x="2793" y="1736"/>
                </a:lnTo>
                <a:lnTo>
                  <a:pt x="2797" y="1742"/>
                </a:lnTo>
                <a:lnTo>
                  <a:pt x="2801" y="1751"/>
                </a:lnTo>
                <a:lnTo>
                  <a:pt x="2801" y="1753"/>
                </a:lnTo>
                <a:lnTo>
                  <a:pt x="2801" y="1755"/>
                </a:lnTo>
                <a:lnTo>
                  <a:pt x="2801" y="1755"/>
                </a:lnTo>
                <a:lnTo>
                  <a:pt x="2801" y="1757"/>
                </a:lnTo>
                <a:lnTo>
                  <a:pt x="2797" y="1761"/>
                </a:lnTo>
                <a:lnTo>
                  <a:pt x="2797" y="1761"/>
                </a:lnTo>
                <a:lnTo>
                  <a:pt x="2797" y="1759"/>
                </a:lnTo>
                <a:lnTo>
                  <a:pt x="2797" y="1759"/>
                </a:lnTo>
                <a:lnTo>
                  <a:pt x="2797" y="1759"/>
                </a:lnTo>
                <a:lnTo>
                  <a:pt x="2795" y="1761"/>
                </a:lnTo>
                <a:lnTo>
                  <a:pt x="2795" y="1761"/>
                </a:lnTo>
                <a:lnTo>
                  <a:pt x="2797" y="1763"/>
                </a:lnTo>
                <a:lnTo>
                  <a:pt x="2799" y="1765"/>
                </a:lnTo>
                <a:lnTo>
                  <a:pt x="2799" y="1770"/>
                </a:lnTo>
                <a:lnTo>
                  <a:pt x="2799" y="1772"/>
                </a:lnTo>
                <a:lnTo>
                  <a:pt x="2799" y="1772"/>
                </a:lnTo>
                <a:lnTo>
                  <a:pt x="2801" y="1776"/>
                </a:lnTo>
                <a:lnTo>
                  <a:pt x="2804" y="1778"/>
                </a:lnTo>
                <a:lnTo>
                  <a:pt x="2804" y="1782"/>
                </a:lnTo>
                <a:lnTo>
                  <a:pt x="2806" y="1782"/>
                </a:lnTo>
                <a:lnTo>
                  <a:pt x="2806" y="1784"/>
                </a:lnTo>
                <a:lnTo>
                  <a:pt x="2808" y="1786"/>
                </a:lnTo>
                <a:lnTo>
                  <a:pt x="2808" y="1788"/>
                </a:lnTo>
                <a:lnTo>
                  <a:pt x="2808" y="1791"/>
                </a:lnTo>
                <a:lnTo>
                  <a:pt x="2808" y="1797"/>
                </a:lnTo>
                <a:lnTo>
                  <a:pt x="2808" y="1801"/>
                </a:lnTo>
                <a:lnTo>
                  <a:pt x="2806" y="1805"/>
                </a:lnTo>
                <a:lnTo>
                  <a:pt x="2806" y="1807"/>
                </a:lnTo>
                <a:lnTo>
                  <a:pt x="2801" y="1812"/>
                </a:lnTo>
                <a:lnTo>
                  <a:pt x="2799" y="1814"/>
                </a:lnTo>
                <a:lnTo>
                  <a:pt x="2795" y="1816"/>
                </a:lnTo>
                <a:lnTo>
                  <a:pt x="2795" y="1820"/>
                </a:lnTo>
                <a:lnTo>
                  <a:pt x="2789" y="1826"/>
                </a:lnTo>
                <a:lnTo>
                  <a:pt x="2789" y="1830"/>
                </a:lnTo>
                <a:lnTo>
                  <a:pt x="2787" y="1835"/>
                </a:lnTo>
                <a:lnTo>
                  <a:pt x="2785" y="1843"/>
                </a:lnTo>
                <a:lnTo>
                  <a:pt x="2783" y="1851"/>
                </a:lnTo>
                <a:lnTo>
                  <a:pt x="2783" y="1856"/>
                </a:lnTo>
                <a:lnTo>
                  <a:pt x="2780" y="1858"/>
                </a:lnTo>
                <a:lnTo>
                  <a:pt x="2780" y="1858"/>
                </a:lnTo>
                <a:lnTo>
                  <a:pt x="2778" y="1860"/>
                </a:lnTo>
                <a:lnTo>
                  <a:pt x="2778" y="1860"/>
                </a:lnTo>
                <a:lnTo>
                  <a:pt x="2778" y="1862"/>
                </a:lnTo>
                <a:lnTo>
                  <a:pt x="2778" y="1862"/>
                </a:lnTo>
                <a:lnTo>
                  <a:pt x="2778" y="1870"/>
                </a:lnTo>
                <a:lnTo>
                  <a:pt x="2778" y="1872"/>
                </a:lnTo>
                <a:lnTo>
                  <a:pt x="2778" y="1877"/>
                </a:lnTo>
                <a:lnTo>
                  <a:pt x="2778" y="1881"/>
                </a:lnTo>
                <a:lnTo>
                  <a:pt x="2778" y="1885"/>
                </a:lnTo>
                <a:lnTo>
                  <a:pt x="2778" y="1889"/>
                </a:lnTo>
                <a:lnTo>
                  <a:pt x="2778" y="1893"/>
                </a:lnTo>
                <a:lnTo>
                  <a:pt x="2780" y="1895"/>
                </a:lnTo>
                <a:lnTo>
                  <a:pt x="2783" y="1900"/>
                </a:lnTo>
                <a:lnTo>
                  <a:pt x="2783" y="1900"/>
                </a:lnTo>
                <a:lnTo>
                  <a:pt x="2787" y="1904"/>
                </a:lnTo>
                <a:lnTo>
                  <a:pt x="2789" y="1906"/>
                </a:lnTo>
                <a:lnTo>
                  <a:pt x="2797" y="1923"/>
                </a:lnTo>
                <a:lnTo>
                  <a:pt x="2799" y="1925"/>
                </a:lnTo>
                <a:lnTo>
                  <a:pt x="2799" y="1929"/>
                </a:lnTo>
                <a:lnTo>
                  <a:pt x="2804" y="1935"/>
                </a:lnTo>
                <a:lnTo>
                  <a:pt x="2808" y="1944"/>
                </a:lnTo>
                <a:lnTo>
                  <a:pt x="2810" y="1946"/>
                </a:lnTo>
                <a:lnTo>
                  <a:pt x="2810" y="1948"/>
                </a:lnTo>
                <a:lnTo>
                  <a:pt x="2816" y="1954"/>
                </a:lnTo>
                <a:lnTo>
                  <a:pt x="2818" y="1958"/>
                </a:lnTo>
                <a:lnTo>
                  <a:pt x="2818" y="1962"/>
                </a:lnTo>
                <a:lnTo>
                  <a:pt x="2818" y="1965"/>
                </a:lnTo>
                <a:lnTo>
                  <a:pt x="2818" y="1967"/>
                </a:lnTo>
                <a:lnTo>
                  <a:pt x="2818" y="1967"/>
                </a:lnTo>
                <a:lnTo>
                  <a:pt x="2816" y="1965"/>
                </a:lnTo>
                <a:lnTo>
                  <a:pt x="2816" y="1967"/>
                </a:lnTo>
                <a:lnTo>
                  <a:pt x="2816" y="1969"/>
                </a:lnTo>
                <a:lnTo>
                  <a:pt x="2818" y="1971"/>
                </a:lnTo>
                <a:lnTo>
                  <a:pt x="2818" y="1975"/>
                </a:lnTo>
                <a:lnTo>
                  <a:pt x="2818" y="1977"/>
                </a:lnTo>
                <a:lnTo>
                  <a:pt x="2818" y="1983"/>
                </a:lnTo>
                <a:lnTo>
                  <a:pt x="2818" y="1986"/>
                </a:lnTo>
                <a:lnTo>
                  <a:pt x="2820" y="1990"/>
                </a:lnTo>
                <a:lnTo>
                  <a:pt x="2822" y="1994"/>
                </a:lnTo>
                <a:lnTo>
                  <a:pt x="2822" y="1998"/>
                </a:lnTo>
                <a:lnTo>
                  <a:pt x="2822" y="2002"/>
                </a:lnTo>
                <a:lnTo>
                  <a:pt x="2822" y="2002"/>
                </a:lnTo>
                <a:lnTo>
                  <a:pt x="2822" y="2006"/>
                </a:lnTo>
                <a:lnTo>
                  <a:pt x="2822" y="2009"/>
                </a:lnTo>
                <a:lnTo>
                  <a:pt x="2824" y="2013"/>
                </a:lnTo>
                <a:lnTo>
                  <a:pt x="2824" y="2017"/>
                </a:lnTo>
                <a:lnTo>
                  <a:pt x="2827" y="2019"/>
                </a:lnTo>
                <a:lnTo>
                  <a:pt x="2827" y="2021"/>
                </a:lnTo>
                <a:lnTo>
                  <a:pt x="2827" y="2021"/>
                </a:lnTo>
                <a:lnTo>
                  <a:pt x="2827" y="2023"/>
                </a:lnTo>
                <a:lnTo>
                  <a:pt x="2827" y="2025"/>
                </a:lnTo>
                <a:lnTo>
                  <a:pt x="2829" y="2027"/>
                </a:lnTo>
                <a:lnTo>
                  <a:pt x="2829" y="2032"/>
                </a:lnTo>
                <a:lnTo>
                  <a:pt x="2831" y="2034"/>
                </a:lnTo>
                <a:lnTo>
                  <a:pt x="2835" y="2042"/>
                </a:lnTo>
                <a:lnTo>
                  <a:pt x="2837" y="2046"/>
                </a:lnTo>
                <a:lnTo>
                  <a:pt x="2839" y="2046"/>
                </a:lnTo>
                <a:lnTo>
                  <a:pt x="2843" y="2053"/>
                </a:lnTo>
                <a:lnTo>
                  <a:pt x="2845" y="2053"/>
                </a:lnTo>
                <a:lnTo>
                  <a:pt x="2845" y="2055"/>
                </a:lnTo>
                <a:lnTo>
                  <a:pt x="2850" y="2059"/>
                </a:lnTo>
                <a:lnTo>
                  <a:pt x="2854" y="2065"/>
                </a:lnTo>
                <a:lnTo>
                  <a:pt x="2856" y="2076"/>
                </a:lnTo>
                <a:lnTo>
                  <a:pt x="2858" y="2082"/>
                </a:lnTo>
                <a:lnTo>
                  <a:pt x="2864" y="2090"/>
                </a:lnTo>
                <a:lnTo>
                  <a:pt x="2868" y="2097"/>
                </a:lnTo>
                <a:lnTo>
                  <a:pt x="2871" y="2101"/>
                </a:lnTo>
                <a:lnTo>
                  <a:pt x="2871" y="2103"/>
                </a:lnTo>
                <a:lnTo>
                  <a:pt x="2873" y="2109"/>
                </a:lnTo>
                <a:lnTo>
                  <a:pt x="2873" y="2111"/>
                </a:lnTo>
                <a:lnTo>
                  <a:pt x="2873" y="2115"/>
                </a:lnTo>
                <a:lnTo>
                  <a:pt x="2873" y="2118"/>
                </a:lnTo>
                <a:lnTo>
                  <a:pt x="2871" y="2118"/>
                </a:lnTo>
                <a:lnTo>
                  <a:pt x="2868" y="2120"/>
                </a:lnTo>
                <a:lnTo>
                  <a:pt x="2868" y="2118"/>
                </a:lnTo>
                <a:lnTo>
                  <a:pt x="2866" y="2118"/>
                </a:lnTo>
                <a:lnTo>
                  <a:pt x="2866" y="2120"/>
                </a:lnTo>
                <a:lnTo>
                  <a:pt x="2866" y="2122"/>
                </a:lnTo>
                <a:lnTo>
                  <a:pt x="2868" y="2124"/>
                </a:lnTo>
                <a:lnTo>
                  <a:pt x="2868" y="2126"/>
                </a:lnTo>
                <a:lnTo>
                  <a:pt x="2871" y="2126"/>
                </a:lnTo>
                <a:lnTo>
                  <a:pt x="2871" y="2128"/>
                </a:lnTo>
                <a:lnTo>
                  <a:pt x="2873" y="2130"/>
                </a:lnTo>
                <a:lnTo>
                  <a:pt x="2873" y="2130"/>
                </a:lnTo>
                <a:lnTo>
                  <a:pt x="2875" y="2134"/>
                </a:lnTo>
                <a:lnTo>
                  <a:pt x="2875" y="2134"/>
                </a:lnTo>
                <a:lnTo>
                  <a:pt x="2875" y="2136"/>
                </a:lnTo>
                <a:lnTo>
                  <a:pt x="2873" y="2139"/>
                </a:lnTo>
                <a:lnTo>
                  <a:pt x="2873" y="2141"/>
                </a:lnTo>
                <a:lnTo>
                  <a:pt x="2873" y="2141"/>
                </a:lnTo>
                <a:lnTo>
                  <a:pt x="2875" y="2143"/>
                </a:lnTo>
                <a:lnTo>
                  <a:pt x="2875" y="2145"/>
                </a:lnTo>
                <a:lnTo>
                  <a:pt x="2875" y="2141"/>
                </a:lnTo>
                <a:lnTo>
                  <a:pt x="2875" y="2141"/>
                </a:lnTo>
                <a:lnTo>
                  <a:pt x="2877" y="2141"/>
                </a:lnTo>
                <a:lnTo>
                  <a:pt x="2877" y="2141"/>
                </a:lnTo>
                <a:lnTo>
                  <a:pt x="2879" y="2141"/>
                </a:lnTo>
                <a:lnTo>
                  <a:pt x="2879" y="2141"/>
                </a:lnTo>
                <a:lnTo>
                  <a:pt x="2881" y="2141"/>
                </a:lnTo>
                <a:lnTo>
                  <a:pt x="2881" y="2141"/>
                </a:lnTo>
                <a:lnTo>
                  <a:pt x="2881" y="2143"/>
                </a:lnTo>
                <a:lnTo>
                  <a:pt x="2881" y="2143"/>
                </a:lnTo>
                <a:lnTo>
                  <a:pt x="2881" y="2145"/>
                </a:lnTo>
                <a:lnTo>
                  <a:pt x="2881" y="2145"/>
                </a:lnTo>
                <a:lnTo>
                  <a:pt x="2883" y="2145"/>
                </a:lnTo>
                <a:lnTo>
                  <a:pt x="2885" y="2145"/>
                </a:lnTo>
                <a:lnTo>
                  <a:pt x="2885" y="2145"/>
                </a:lnTo>
                <a:lnTo>
                  <a:pt x="2887" y="2145"/>
                </a:lnTo>
                <a:lnTo>
                  <a:pt x="2887" y="2145"/>
                </a:lnTo>
                <a:lnTo>
                  <a:pt x="2887" y="2147"/>
                </a:lnTo>
                <a:lnTo>
                  <a:pt x="2887" y="2147"/>
                </a:lnTo>
                <a:lnTo>
                  <a:pt x="2887" y="2149"/>
                </a:lnTo>
                <a:lnTo>
                  <a:pt x="2889" y="2149"/>
                </a:lnTo>
                <a:lnTo>
                  <a:pt x="2892" y="2151"/>
                </a:lnTo>
                <a:lnTo>
                  <a:pt x="2896" y="2151"/>
                </a:lnTo>
                <a:lnTo>
                  <a:pt x="2896" y="2151"/>
                </a:lnTo>
                <a:lnTo>
                  <a:pt x="2898" y="2151"/>
                </a:lnTo>
                <a:lnTo>
                  <a:pt x="2904" y="2147"/>
                </a:lnTo>
                <a:lnTo>
                  <a:pt x="2904" y="2147"/>
                </a:lnTo>
                <a:lnTo>
                  <a:pt x="2908" y="2145"/>
                </a:lnTo>
                <a:lnTo>
                  <a:pt x="2910" y="2145"/>
                </a:lnTo>
                <a:lnTo>
                  <a:pt x="2912" y="2145"/>
                </a:lnTo>
                <a:lnTo>
                  <a:pt x="2912" y="2145"/>
                </a:lnTo>
                <a:lnTo>
                  <a:pt x="2915" y="2145"/>
                </a:lnTo>
                <a:lnTo>
                  <a:pt x="2917" y="2145"/>
                </a:lnTo>
                <a:lnTo>
                  <a:pt x="2921" y="2145"/>
                </a:lnTo>
                <a:lnTo>
                  <a:pt x="2923" y="2145"/>
                </a:lnTo>
                <a:lnTo>
                  <a:pt x="2929" y="2141"/>
                </a:lnTo>
                <a:lnTo>
                  <a:pt x="2933" y="2139"/>
                </a:lnTo>
                <a:lnTo>
                  <a:pt x="2933" y="2139"/>
                </a:lnTo>
                <a:lnTo>
                  <a:pt x="2938" y="2139"/>
                </a:lnTo>
                <a:lnTo>
                  <a:pt x="2940" y="2141"/>
                </a:lnTo>
                <a:lnTo>
                  <a:pt x="2944" y="2141"/>
                </a:lnTo>
                <a:lnTo>
                  <a:pt x="2946" y="2141"/>
                </a:lnTo>
                <a:lnTo>
                  <a:pt x="2950" y="2139"/>
                </a:lnTo>
                <a:lnTo>
                  <a:pt x="2950" y="2139"/>
                </a:lnTo>
                <a:lnTo>
                  <a:pt x="2959" y="2139"/>
                </a:lnTo>
                <a:lnTo>
                  <a:pt x="2965" y="2141"/>
                </a:lnTo>
                <a:lnTo>
                  <a:pt x="2967" y="2141"/>
                </a:lnTo>
                <a:lnTo>
                  <a:pt x="2969" y="2139"/>
                </a:lnTo>
                <a:lnTo>
                  <a:pt x="2969" y="2139"/>
                </a:lnTo>
                <a:lnTo>
                  <a:pt x="2973" y="2139"/>
                </a:lnTo>
                <a:lnTo>
                  <a:pt x="2977" y="2139"/>
                </a:lnTo>
                <a:lnTo>
                  <a:pt x="2977" y="2139"/>
                </a:lnTo>
                <a:lnTo>
                  <a:pt x="2980" y="2139"/>
                </a:lnTo>
                <a:lnTo>
                  <a:pt x="2980" y="2136"/>
                </a:lnTo>
                <a:lnTo>
                  <a:pt x="2982" y="2134"/>
                </a:lnTo>
                <a:lnTo>
                  <a:pt x="2984" y="2134"/>
                </a:lnTo>
                <a:lnTo>
                  <a:pt x="2990" y="2134"/>
                </a:lnTo>
                <a:lnTo>
                  <a:pt x="2994" y="2134"/>
                </a:lnTo>
                <a:lnTo>
                  <a:pt x="3000" y="2130"/>
                </a:lnTo>
                <a:lnTo>
                  <a:pt x="3005" y="2128"/>
                </a:lnTo>
                <a:lnTo>
                  <a:pt x="3009" y="2124"/>
                </a:lnTo>
                <a:lnTo>
                  <a:pt x="3011" y="2124"/>
                </a:lnTo>
                <a:lnTo>
                  <a:pt x="3017" y="2120"/>
                </a:lnTo>
                <a:lnTo>
                  <a:pt x="3019" y="2115"/>
                </a:lnTo>
                <a:lnTo>
                  <a:pt x="3026" y="2111"/>
                </a:lnTo>
                <a:lnTo>
                  <a:pt x="3030" y="2107"/>
                </a:lnTo>
                <a:lnTo>
                  <a:pt x="3034" y="2101"/>
                </a:lnTo>
                <a:lnTo>
                  <a:pt x="3038" y="2099"/>
                </a:lnTo>
                <a:lnTo>
                  <a:pt x="3040" y="2097"/>
                </a:lnTo>
                <a:lnTo>
                  <a:pt x="3042" y="2097"/>
                </a:lnTo>
                <a:lnTo>
                  <a:pt x="3047" y="2090"/>
                </a:lnTo>
                <a:lnTo>
                  <a:pt x="3049" y="2086"/>
                </a:lnTo>
                <a:lnTo>
                  <a:pt x="3053" y="2082"/>
                </a:lnTo>
                <a:lnTo>
                  <a:pt x="3055" y="2076"/>
                </a:lnTo>
                <a:lnTo>
                  <a:pt x="3057" y="2074"/>
                </a:lnTo>
                <a:lnTo>
                  <a:pt x="3059" y="2069"/>
                </a:lnTo>
                <a:lnTo>
                  <a:pt x="3061" y="2065"/>
                </a:lnTo>
                <a:lnTo>
                  <a:pt x="3068" y="2059"/>
                </a:lnTo>
                <a:lnTo>
                  <a:pt x="3070" y="2059"/>
                </a:lnTo>
                <a:lnTo>
                  <a:pt x="3070" y="2057"/>
                </a:lnTo>
                <a:lnTo>
                  <a:pt x="3072" y="2057"/>
                </a:lnTo>
                <a:lnTo>
                  <a:pt x="3076" y="2053"/>
                </a:lnTo>
                <a:lnTo>
                  <a:pt x="3076" y="2051"/>
                </a:lnTo>
                <a:lnTo>
                  <a:pt x="3078" y="2046"/>
                </a:lnTo>
                <a:lnTo>
                  <a:pt x="3080" y="2038"/>
                </a:lnTo>
                <a:lnTo>
                  <a:pt x="3082" y="2036"/>
                </a:lnTo>
                <a:lnTo>
                  <a:pt x="3084" y="2030"/>
                </a:lnTo>
                <a:lnTo>
                  <a:pt x="3084" y="2025"/>
                </a:lnTo>
                <a:lnTo>
                  <a:pt x="3084" y="2025"/>
                </a:lnTo>
                <a:lnTo>
                  <a:pt x="3084" y="2017"/>
                </a:lnTo>
                <a:lnTo>
                  <a:pt x="3084" y="2015"/>
                </a:lnTo>
                <a:lnTo>
                  <a:pt x="3084" y="2015"/>
                </a:lnTo>
                <a:lnTo>
                  <a:pt x="3084" y="2015"/>
                </a:lnTo>
                <a:lnTo>
                  <a:pt x="3084" y="2017"/>
                </a:lnTo>
                <a:lnTo>
                  <a:pt x="3082" y="2017"/>
                </a:lnTo>
                <a:lnTo>
                  <a:pt x="3082" y="2017"/>
                </a:lnTo>
                <a:lnTo>
                  <a:pt x="3082" y="2015"/>
                </a:lnTo>
                <a:lnTo>
                  <a:pt x="3080" y="2015"/>
                </a:lnTo>
                <a:lnTo>
                  <a:pt x="3080" y="2013"/>
                </a:lnTo>
                <a:lnTo>
                  <a:pt x="3080" y="2011"/>
                </a:lnTo>
                <a:lnTo>
                  <a:pt x="3082" y="2011"/>
                </a:lnTo>
                <a:lnTo>
                  <a:pt x="3082" y="2006"/>
                </a:lnTo>
                <a:lnTo>
                  <a:pt x="3084" y="2004"/>
                </a:lnTo>
                <a:lnTo>
                  <a:pt x="3091" y="2002"/>
                </a:lnTo>
                <a:lnTo>
                  <a:pt x="3093" y="2000"/>
                </a:lnTo>
                <a:lnTo>
                  <a:pt x="3097" y="1998"/>
                </a:lnTo>
                <a:lnTo>
                  <a:pt x="3109" y="1994"/>
                </a:lnTo>
                <a:lnTo>
                  <a:pt x="3114" y="1992"/>
                </a:lnTo>
                <a:lnTo>
                  <a:pt x="3118" y="1990"/>
                </a:lnTo>
                <a:lnTo>
                  <a:pt x="3118" y="1990"/>
                </a:lnTo>
                <a:lnTo>
                  <a:pt x="3122" y="1986"/>
                </a:lnTo>
                <a:lnTo>
                  <a:pt x="3122" y="1983"/>
                </a:lnTo>
                <a:lnTo>
                  <a:pt x="3122" y="1979"/>
                </a:lnTo>
                <a:lnTo>
                  <a:pt x="3122" y="1979"/>
                </a:lnTo>
                <a:lnTo>
                  <a:pt x="3122" y="1979"/>
                </a:lnTo>
                <a:lnTo>
                  <a:pt x="3122" y="1979"/>
                </a:lnTo>
                <a:lnTo>
                  <a:pt x="3120" y="1979"/>
                </a:lnTo>
                <a:lnTo>
                  <a:pt x="3120" y="1979"/>
                </a:lnTo>
                <a:lnTo>
                  <a:pt x="3120" y="1977"/>
                </a:lnTo>
                <a:lnTo>
                  <a:pt x="3122" y="1971"/>
                </a:lnTo>
                <a:lnTo>
                  <a:pt x="3124" y="1967"/>
                </a:lnTo>
                <a:lnTo>
                  <a:pt x="3122" y="1965"/>
                </a:lnTo>
                <a:lnTo>
                  <a:pt x="3122" y="1962"/>
                </a:lnTo>
                <a:lnTo>
                  <a:pt x="3122" y="1958"/>
                </a:lnTo>
                <a:lnTo>
                  <a:pt x="3122" y="1956"/>
                </a:lnTo>
                <a:lnTo>
                  <a:pt x="3122" y="1956"/>
                </a:lnTo>
                <a:lnTo>
                  <a:pt x="3122" y="1954"/>
                </a:lnTo>
                <a:lnTo>
                  <a:pt x="3122" y="1954"/>
                </a:lnTo>
                <a:lnTo>
                  <a:pt x="3122" y="1954"/>
                </a:lnTo>
                <a:lnTo>
                  <a:pt x="3120" y="1954"/>
                </a:lnTo>
                <a:lnTo>
                  <a:pt x="3120" y="1956"/>
                </a:lnTo>
                <a:lnTo>
                  <a:pt x="3120" y="1958"/>
                </a:lnTo>
                <a:lnTo>
                  <a:pt x="3120" y="1958"/>
                </a:lnTo>
                <a:lnTo>
                  <a:pt x="3120" y="1958"/>
                </a:lnTo>
                <a:lnTo>
                  <a:pt x="3120" y="1956"/>
                </a:lnTo>
                <a:lnTo>
                  <a:pt x="3120" y="1952"/>
                </a:lnTo>
                <a:lnTo>
                  <a:pt x="3118" y="1948"/>
                </a:lnTo>
                <a:lnTo>
                  <a:pt x="3118" y="1948"/>
                </a:lnTo>
                <a:lnTo>
                  <a:pt x="3116" y="1944"/>
                </a:lnTo>
                <a:lnTo>
                  <a:pt x="3116" y="1939"/>
                </a:lnTo>
                <a:lnTo>
                  <a:pt x="3114" y="1933"/>
                </a:lnTo>
                <a:lnTo>
                  <a:pt x="3114" y="1931"/>
                </a:lnTo>
                <a:lnTo>
                  <a:pt x="3112" y="1931"/>
                </a:lnTo>
                <a:lnTo>
                  <a:pt x="3109" y="1929"/>
                </a:lnTo>
                <a:lnTo>
                  <a:pt x="3109" y="1929"/>
                </a:lnTo>
                <a:lnTo>
                  <a:pt x="3112" y="1923"/>
                </a:lnTo>
                <a:lnTo>
                  <a:pt x="3112" y="1921"/>
                </a:lnTo>
                <a:lnTo>
                  <a:pt x="3112" y="1918"/>
                </a:lnTo>
                <a:lnTo>
                  <a:pt x="3112" y="1918"/>
                </a:lnTo>
                <a:lnTo>
                  <a:pt x="3109" y="1918"/>
                </a:lnTo>
                <a:lnTo>
                  <a:pt x="3112" y="1918"/>
                </a:lnTo>
                <a:lnTo>
                  <a:pt x="3114" y="1918"/>
                </a:lnTo>
                <a:lnTo>
                  <a:pt x="3114" y="1918"/>
                </a:lnTo>
                <a:lnTo>
                  <a:pt x="3114" y="1918"/>
                </a:lnTo>
                <a:lnTo>
                  <a:pt x="3120" y="1914"/>
                </a:lnTo>
                <a:lnTo>
                  <a:pt x="3124" y="1910"/>
                </a:lnTo>
                <a:lnTo>
                  <a:pt x="3126" y="1908"/>
                </a:lnTo>
                <a:lnTo>
                  <a:pt x="3128" y="1906"/>
                </a:lnTo>
                <a:lnTo>
                  <a:pt x="3130" y="1904"/>
                </a:lnTo>
                <a:lnTo>
                  <a:pt x="3132" y="1906"/>
                </a:lnTo>
                <a:lnTo>
                  <a:pt x="3132" y="1906"/>
                </a:lnTo>
                <a:lnTo>
                  <a:pt x="3132" y="1904"/>
                </a:lnTo>
                <a:lnTo>
                  <a:pt x="3135" y="1904"/>
                </a:lnTo>
                <a:lnTo>
                  <a:pt x="3135" y="1904"/>
                </a:lnTo>
                <a:lnTo>
                  <a:pt x="3135" y="1902"/>
                </a:lnTo>
                <a:lnTo>
                  <a:pt x="3137" y="1902"/>
                </a:lnTo>
                <a:lnTo>
                  <a:pt x="3137" y="1900"/>
                </a:lnTo>
                <a:lnTo>
                  <a:pt x="3141" y="1897"/>
                </a:lnTo>
                <a:lnTo>
                  <a:pt x="3143" y="1893"/>
                </a:lnTo>
                <a:lnTo>
                  <a:pt x="3143" y="1893"/>
                </a:lnTo>
                <a:lnTo>
                  <a:pt x="3143" y="1891"/>
                </a:lnTo>
                <a:lnTo>
                  <a:pt x="3143" y="1891"/>
                </a:lnTo>
                <a:lnTo>
                  <a:pt x="3145" y="1891"/>
                </a:lnTo>
                <a:lnTo>
                  <a:pt x="3147" y="1889"/>
                </a:lnTo>
                <a:lnTo>
                  <a:pt x="3151" y="1885"/>
                </a:lnTo>
                <a:lnTo>
                  <a:pt x="3156" y="1883"/>
                </a:lnTo>
                <a:lnTo>
                  <a:pt x="3160" y="1883"/>
                </a:lnTo>
                <a:lnTo>
                  <a:pt x="3160" y="1881"/>
                </a:lnTo>
                <a:lnTo>
                  <a:pt x="3160" y="1881"/>
                </a:lnTo>
                <a:lnTo>
                  <a:pt x="3164" y="1881"/>
                </a:lnTo>
                <a:lnTo>
                  <a:pt x="3168" y="1879"/>
                </a:lnTo>
                <a:lnTo>
                  <a:pt x="3168" y="1879"/>
                </a:lnTo>
                <a:lnTo>
                  <a:pt x="3168" y="1879"/>
                </a:lnTo>
                <a:lnTo>
                  <a:pt x="3170" y="1879"/>
                </a:lnTo>
                <a:lnTo>
                  <a:pt x="3170" y="1879"/>
                </a:lnTo>
                <a:lnTo>
                  <a:pt x="3172" y="1879"/>
                </a:lnTo>
                <a:lnTo>
                  <a:pt x="3174" y="1877"/>
                </a:lnTo>
                <a:lnTo>
                  <a:pt x="3174" y="1874"/>
                </a:lnTo>
                <a:lnTo>
                  <a:pt x="3176" y="1874"/>
                </a:lnTo>
                <a:lnTo>
                  <a:pt x="3183" y="1872"/>
                </a:lnTo>
                <a:lnTo>
                  <a:pt x="3183" y="1870"/>
                </a:lnTo>
                <a:lnTo>
                  <a:pt x="3185" y="1868"/>
                </a:lnTo>
                <a:lnTo>
                  <a:pt x="3185" y="1868"/>
                </a:lnTo>
                <a:lnTo>
                  <a:pt x="3185" y="1866"/>
                </a:lnTo>
                <a:lnTo>
                  <a:pt x="3187" y="1866"/>
                </a:lnTo>
                <a:lnTo>
                  <a:pt x="3189" y="1864"/>
                </a:lnTo>
                <a:lnTo>
                  <a:pt x="3189" y="1864"/>
                </a:lnTo>
                <a:lnTo>
                  <a:pt x="3189" y="1862"/>
                </a:lnTo>
                <a:lnTo>
                  <a:pt x="3191" y="1862"/>
                </a:lnTo>
                <a:lnTo>
                  <a:pt x="3191" y="1860"/>
                </a:lnTo>
                <a:lnTo>
                  <a:pt x="3195" y="1856"/>
                </a:lnTo>
                <a:lnTo>
                  <a:pt x="3197" y="1851"/>
                </a:lnTo>
                <a:lnTo>
                  <a:pt x="3197" y="1851"/>
                </a:lnTo>
                <a:lnTo>
                  <a:pt x="3195" y="1849"/>
                </a:lnTo>
                <a:lnTo>
                  <a:pt x="3197" y="1849"/>
                </a:lnTo>
                <a:lnTo>
                  <a:pt x="3197" y="1849"/>
                </a:lnTo>
                <a:lnTo>
                  <a:pt x="3197" y="1849"/>
                </a:lnTo>
                <a:lnTo>
                  <a:pt x="3197" y="1847"/>
                </a:lnTo>
                <a:lnTo>
                  <a:pt x="3197" y="1845"/>
                </a:lnTo>
                <a:lnTo>
                  <a:pt x="3200" y="1845"/>
                </a:lnTo>
                <a:lnTo>
                  <a:pt x="3200" y="1843"/>
                </a:lnTo>
                <a:lnTo>
                  <a:pt x="3200" y="1843"/>
                </a:lnTo>
                <a:lnTo>
                  <a:pt x="3200" y="1841"/>
                </a:lnTo>
                <a:lnTo>
                  <a:pt x="3200" y="1841"/>
                </a:lnTo>
                <a:lnTo>
                  <a:pt x="3200" y="1841"/>
                </a:lnTo>
                <a:lnTo>
                  <a:pt x="3197" y="1839"/>
                </a:lnTo>
                <a:lnTo>
                  <a:pt x="3197" y="1839"/>
                </a:lnTo>
                <a:lnTo>
                  <a:pt x="3197" y="1841"/>
                </a:lnTo>
                <a:lnTo>
                  <a:pt x="3197" y="1841"/>
                </a:lnTo>
                <a:lnTo>
                  <a:pt x="3197" y="1839"/>
                </a:lnTo>
                <a:lnTo>
                  <a:pt x="3197" y="1837"/>
                </a:lnTo>
                <a:lnTo>
                  <a:pt x="3197" y="1837"/>
                </a:lnTo>
                <a:lnTo>
                  <a:pt x="3197" y="1837"/>
                </a:lnTo>
                <a:lnTo>
                  <a:pt x="3195" y="1837"/>
                </a:lnTo>
                <a:lnTo>
                  <a:pt x="3195" y="1835"/>
                </a:lnTo>
                <a:lnTo>
                  <a:pt x="3195" y="1830"/>
                </a:lnTo>
                <a:lnTo>
                  <a:pt x="3195" y="1828"/>
                </a:lnTo>
                <a:lnTo>
                  <a:pt x="3195" y="1826"/>
                </a:lnTo>
                <a:lnTo>
                  <a:pt x="3195" y="1826"/>
                </a:lnTo>
                <a:lnTo>
                  <a:pt x="3195" y="1824"/>
                </a:lnTo>
                <a:lnTo>
                  <a:pt x="3195" y="1824"/>
                </a:lnTo>
                <a:lnTo>
                  <a:pt x="3195" y="1822"/>
                </a:lnTo>
                <a:lnTo>
                  <a:pt x="3195" y="1820"/>
                </a:lnTo>
                <a:lnTo>
                  <a:pt x="3195" y="1820"/>
                </a:lnTo>
                <a:lnTo>
                  <a:pt x="3195" y="1818"/>
                </a:lnTo>
                <a:lnTo>
                  <a:pt x="3193" y="1818"/>
                </a:lnTo>
                <a:lnTo>
                  <a:pt x="3193" y="1818"/>
                </a:lnTo>
                <a:lnTo>
                  <a:pt x="3193" y="1818"/>
                </a:lnTo>
                <a:lnTo>
                  <a:pt x="3195" y="1816"/>
                </a:lnTo>
                <a:lnTo>
                  <a:pt x="3195" y="1816"/>
                </a:lnTo>
                <a:lnTo>
                  <a:pt x="3195" y="1814"/>
                </a:lnTo>
                <a:lnTo>
                  <a:pt x="3195" y="1812"/>
                </a:lnTo>
                <a:lnTo>
                  <a:pt x="3193" y="1812"/>
                </a:lnTo>
                <a:lnTo>
                  <a:pt x="3195" y="1809"/>
                </a:lnTo>
                <a:lnTo>
                  <a:pt x="3195" y="1809"/>
                </a:lnTo>
                <a:lnTo>
                  <a:pt x="3195" y="1805"/>
                </a:lnTo>
                <a:lnTo>
                  <a:pt x="3195" y="1805"/>
                </a:lnTo>
                <a:lnTo>
                  <a:pt x="3195" y="1803"/>
                </a:lnTo>
                <a:lnTo>
                  <a:pt x="3195" y="1801"/>
                </a:lnTo>
                <a:lnTo>
                  <a:pt x="3193" y="1799"/>
                </a:lnTo>
                <a:lnTo>
                  <a:pt x="3193" y="1797"/>
                </a:lnTo>
                <a:lnTo>
                  <a:pt x="3193" y="1795"/>
                </a:lnTo>
                <a:lnTo>
                  <a:pt x="3193" y="1793"/>
                </a:lnTo>
                <a:lnTo>
                  <a:pt x="3195" y="1793"/>
                </a:lnTo>
                <a:lnTo>
                  <a:pt x="3195" y="1791"/>
                </a:lnTo>
                <a:lnTo>
                  <a:pt x="3195" y="1791"/>
                </a:lnTo>
                <a:lnTo>
                  <a:pt x="3195" y="1791"/>
                </a:lnTo>
                <a:lnTo>
                  <a:pt x="3195" y="1788"/>
                </a:lnTo>
                <a:lnTo>
                  <a:pt x="3195" y="1786"/>
                </a:lnTo>
                <a:lnTo>
                  <a:pt x="3193" y="1786"/>
                </a:lnTo>
                <a:lnTo>
                  <a:pt x="3195" y="1786"/>
                </a:lnTo>
                <a:lnTo>
                  <a:pt x="3195" y="1784"/>
                </a:lnTo>
                <a:lnTo>
                  <a:pt x="3195" y="1784"/>
                </a:lnTo>
                <a:lnTo>
                  <a:pt x="3193" y="1782"/>
                </a:lnTo>
                <a:lnTo>
                  <a:pt x="3193" y="1782"/>
                </a:lnTo>
                <a:lnTo>
                  <a:pt x="3193" y="1780"/>
                </a:lnTo>
                <a:lnTo>
                  <a:pt x="3193" y="1780"/>
                </a:lnTo>
                <a:lnTo>
                  <a:pt x="3191" y="1778"/>
                </a:lnTo>
                <a:lnTo>
                  <a:pt x="3189" y="1778"/>
                </a:lnTo>
                <a:lnTo>
                  <a:pt x="3189" y="1778"/>
                </a:lnTo>
                <a:lnTo>
                  <a:pt x="3187" y="1778"/>
                </a:lnTo>
                <a:lnTo>
                  <a:pt x="3187" y="1776"/>
                </a:lnTo>
                <a:lnTo>
                  <a:pt x="3185" y="1776"/>
                </a:lnTo>
                <a:lnTo>
                  <a:pt x="3183" y="1776"/>
                </a:lnTo>
                <a:lnTo>
                  <a:pt x="3185" y="1774"/>
                </a:lnTo>
                <a:lnTo>
                  <a:pt x="3185" y="1774"/>
                </a:lnTo>
                <a:lnTo>
                  <a:pt x="3183" y="1772"/>
                </a:lnTo>
                <a:lnTo>
                  <a:pt x="3183" y="1770"/>
                </a:lnTo>
                <a:lnTo>
                  <a:pt x="3183" y="1767"/>
                </a:lnTo>
                <a:lnTo>
                  <a:pt x="3183" y="1763"/>
                </a:lnTo>
                <a:lnTo>
                  <a:pt x="3179" y="1759"/>
                </a:lnTo>
                <a:lnTo>
                  <a:pt x="3181" y="1759"/>
                </a:lnTo>
                <a:lnTo>
                  <a:pt x="3181" y="1759"/>
                </a:lnTo>
                <a:lnTo>
                  <a:pt x="3179" y="1757"/>
                </a:lnTo>
                <a:lnTo>
                  <a:pt x="3176" y="1753"/>
                </a:lnTo>
                <a:lnTo>
                  <a:pt x="3176" y="1751"/>
                </a:lnTo>
                <a:lnTo>
                  <a:pt x="3179" y="1751"/>
                </a:lnTo>
                <a:lnTo>
                  <a:pt x="3179" y="1747"/>
                </a:lnTo>
                <a:lnTo>
                  <a:pt x="3179" y="1744"/>
                </a:lnTo>
                <a:lnTo>
                  <a:pt x="3176" y="1742"/>
                </a:lnTo>
                <a:lnTo>
                  <a:pt x="3176" y="1742"/>
                </a:lnTo>
                <a:lnTo>
                  <a:pt x="3176" y="1740"/>
                </a:lnTo>
                <a:lnTo>
                  <a:pt x="3179" y="1736"/>
                </a:lnTo>
                <a:lnTo>
                  <a:pt x="3179" y="1734"/>
                </a:lnTo>
                <a:lnTo>
                  <a:pt x="3181" y="1734"/>
                </a:lnTo>
                <a:lnTo>
                  <a:pt x="3181" y="1732"/>
                </a:lnTo>
                <a:lnTo>
                  <a:pt x="3179" y="1730"/>
                </a:lnTo>
                <a:lnTo>
                  <a:pt x="3176" y="1730"/>
                </a:lnTo>
                <a:lnTo>
                  <a:pt x="3176" y="1728"/>
                </a:lnTo>
                <a:lnTo>
                  <a:pt x="3174" y="1726"/>
                </a:lnTo>
                <a:lnTo>
                  <a:pt x="3174" y="1726"/>
                </a:lnTo>
                <a:lnTo>
                  <a:pt x="3172" y="1723"/>
                </a:lnTo>
                <a:lnTo>
                  <a:pt x="3170" y="1721"/>
                </a:lnTo>
                <a:lnTo>
                  <a:pt x="3170" y="1719"/>
                </a:lnTo>
                <a:lnTo>
                  <a:pt x="3170" y="1719"/>
                </a:lnTo>
                <a:lnTo>
                  <a:pt x="3170" y="1715"/>
                </a:lnTo>
                <a:lnTo>
                  <a:pt x="3172" y="1713"/>
                </a:lnTo>
                <a:lnTo>
                  <a:pt x="3172" y="1711"/>
                </a:lnTo>
                <a:lnTo>
                  <a:pt x="3174" y="1707"/>
                </a:lnTo>
                <a:lnTo>
                  <a:pt x="3174" y="1705"/>
                </a:lnTo>
                <a:lnTo>
                  <a:pt x="3174" y="1705"/>
                </a:lnTo>
                <a:lnTo>
                  <a:pt x="3174" y="1702"/>
                </a:lnTo>
                <a:lnTo>
                  <a:pt x="3176" y="1700"/>
                </a:lnTo>
                <a:lnTo>
                  <a:pt x="3176" y="1698"/>
                </a:lnTo>
                <a:lnTo>
                  <a:pt x="3176" y="1698"/>
                </a:lnTo>
                <a:lnTo>
                  <a:pt x="3176" y="1698"/>
                </a:lnTo>
                <a:lnTo>
                  <a:pt x="3179" y="1698"/>
                </a:lnTo>
                <a:lnTo>
                  <a:pt x="3181" y="1696"/>
                </a:lnTo>
                <a:lnTo>
                  <a:pt x="3183" y="1690"/>
                </a:lnTo>
                <a:lnTo>
                  <a:pt x="3183" y="1690"/>
                </a:lnTo>
                <a:lnTo>
                  <a:pt x="3183" y="1690"/>
                </a:lnTo>
                <a:lnTo>
                  <a:pt x="3183" y="1688"/>
                </a:lnTo>
                <a:lnTo>
                  <a:pt x="3183" y="1688"/>
                </a:lnTo>
                <a:lnTo>
                  <a:pt x="3183" y="1688"/>
                </a:lnTo>
                <a:lnTo>
                  <a:pt x="3185" y="1686"/>
                </a:lnTo>
                <a:lnTo>
                  <a:pt x="3185" y="1682"/>
                </a:lnTo>
                <a:lnTo>
                  <a:pt x="3185" y="1682"/>
                </a:lnTo>
                <a:lnTo>
                  <a:pt x="3187" y="1682"/>
                </a:lnTo>
                <a:lnTo>
                  <a:pt x="3187" y="1679"/>
                </a:lnTo>
                <a:lnTo>
                  <a:pt x="3189" y="1677"/>
                </a:lnTo>
                <a:lnTo>
                  <a:pt x="3189" y="1677"/>
                </a:lnTo>
                <a:lnTo>
                  <a:pt x="3189" y="1675"/>
                </a:lnTo>
                <a:lnTo>
                  <a:pt x="3189" y="1671"/>
                </a:lnTo>
                <a:lnTo>
                  <a:pt x="3191" y="1669"/>
                </a:lnTo>
                <a:lnTo>
                  <a:pt x="3191" y="1669"/>
                </a:lnTo>
                <a:lnTo>
                  <a:pt x="3193" y="1667"/>
                </a:lnTo>
                <a:lnTo>
                  <a:pt x="3197" y="1667"/>
                </a:lnTo>
                <a:lnTo>
                  <a:pt x="3200" y="1665"/>
                </a:lnTo>
                <a:lnTo>
                  <a:pt x="3200" y="1665"/>
                </a:lnTo>
                <a:lnTo>
                  <a:pt x="3200" y="1665"/>
                </a:lnTo>
                <a:lnTo>
                  <a:pt x="3200" y="1663"/>
                </a:lnTo>
                <a:lnTo>
                  <a:pt x="3200" y="1663"/>
                </a:lnTo>
                <a:lnTo>
                  <a:pt x="3200" y="1661"/>
                </a:lnTo>
                <a:lnTo>
                  <a:pt x="3200" y="1661"/>
                </a:lnTo>
                <a:lnTo>
                  <a:pt x="3202" y="1661"/>
                </a:lnTo>
                <a:lnTo>
                  <a:pt x="3202" y="1661"/>
                </a:lnTo>
                <a:lnTo>
                  <a:pt x="3202" y="1658"/>
                </a:lnTo>
                <a:lnTo>
                  <a:pt x="3202" y="1658"/>
                </a:lnTo>
                <a:lnTo>
                  <a:pt x="3204" y="1661"/>
                </a:lnTo>
                <a:lnTo>
                  <a:pt x="3206" y="1658"/>
                </a:lnTo>
                <a:lnTo>
                  <a:pt x="3208" y="1658"/>
                </a:lnTo>
                <a:lnTo>
                  <a:pt x="3210" y="1656"/>
                </a:lnTo>
                <a:lnTo>
                  <a:pt x="3210" y="1654"/>
                </a:lnTo>
                <a:lnTo>
                  <a:pt x="3212" y="1652"/>
                </a:lnTo>
                <a:lnTo>
                  <a:pt x="3214" y="1648"/>
                </a:lnTo>
                <a:lnTo>
                  <a:pt x="3214" y="1648"/>
                </a:lnTo>
                <a:lnTo>
                  <a:pt x="3214" y="1646"/>
                </a:lnTo>
                <a:lnTo>
                  <a:pt x="3216" y="1646"/>
                </a:lnTo>
                <a:lnTo>
                  <a:pt x="3218" y="1644"/>
                </a:lnTo>
                <a:lnTo>
                  <a:pt x="3218" y="1642"/>
                </a:lnTo>
                <a:lnTo>
                  <a:pt x="3223" y="1638"/>
                </a:lnTo>
                <a:lnTo>
                  <a:pt x="3223" y="1638"/>
                </a:lnTo>
                <a:lnTo>
                  <a:pt x="3225" y="1635"/>
                </a:lnTo>
                <a:lnTo>
                  <a:pt x="3225" y="1635"/>
                </a:lnTo>
                <a:lnTo>
                  <a:pt x="3227" y="1633"/>
                </a:lnTo>
                <a:lnTo>
                  <a:pt x="3237" y="1623"/>
                </a:lnTo>
                <a:lnTo>
                  <a:pt x="3241" y="1619"/>
                </a:lnTo>
                <a:lnTo>
                  <a:pt x="3246" y="1614"/>
                </a:lnTo>
                <a:lnTo>
                  <a:pt x="3250" y="1610"/>
                </a:lnTo>
                <a:lnTo>
                  <a:pt x="3258" y="1606"/>
                </a:lnTo>
                <a:lnTo>
                  <a:pt x="3271" y="1598"/>
                </a:lnTo>
                <a:lnTo>
                  <a:pt x="3275" y="1596"/>
                </a:lnTo>
                <a:lnTo>
                  <a:pt x="3288" y="1583"/>
                </a:lnTo>
                <a:lnTo>
                  <a:pt x="3296" y="1575"/>
                </a:lnTo>
                <a:lnTo>
                  <a:pt x="3302" y="1566"/>
                </a:lnTo>
                <a:lnTo>
                  <a:pt x="3306" y="1560"/>
                </a:lnTo>
                <a:lnTo>
                  <a:pt x="3313" y="1552"/>
                </a:lnTo>
                <a:lnTo>
                  <a:pt x="3319" y="1543"/>
                </a:lnTo>
                <a:lnTo>
                  <a:pt x="3319" y="1539"/>
                </a:lnTo>
                <a:lnTo>
                  <a:pt x="3321" y="1533"/>
                </a:lnTo>
                <a:lnTo>
                  <a:pt x="3323" y="1531"/>
                </a:lnTo>
                <a:lnTo>
                  <a:pt x="3325" y="1526"/>
                </a:lnTo>
                <a:lnTo>
                  <a:pt x="3327" y="1524"/>
                </a:lnTo>
                <a:lnTo>
                  <a:pt x="3329" y="1520"/>
                </a:lnTo>
                <a:lnTo>
                  <a:pt x="3329" y="1516"/>
                </a:lnTo>
                <a:lnTo>
                  <a:pt x="3334" y="1514"/>
                </a:lnTo>
                <a:lnTo>
                  <a:pt x="3336" y="1510"/>
                </a:lnTo>
                <a:lnTo>
                  <a:pt x="3336" y="1508"/>
                </a:lnTo>
                <a:lnTo>
                  <a:pt x="3338" y="1503"/>
                </a:lnTo>
                <a:lnTo>
                  <a:pt x="3342" y="1499"/>
                </a:lnTo>
                <a:lnTo>
                  <a:pt x="3342" y="1499"/>
                </a:lnTo>
                <a:lnTo>
                  <a:pt x="3344" y="1495"/>
                </a:lnTo>
                <a:lnTo>
                  <a:pt x="3344" y="1491"/>
                </a:lnTo>
                <a:lnTo>
                  <a:pt x="3344" y="1489"/>
                </a:lnTo>
                <a:lnTo>
                  <a:pt x="3344" y="1484"/>
                </a:lnTo>
                <a:lnTo>
                  <a:pt x="3346" y="1482"/>
                </a:lnTo>
                <a:lnTo>
                  <a:pt x="3346" y="1482"/>
                </a:lnTo>
                <a:lnTo>
                  <a:pt x="3350" y="1480"/>
                </a:lnTo>
                <a:lnTo>
                  <a:pt x="3350" y="1480"/>
                </a:lnTo>
                <a:lnTo>
                  <a:pt x="3352" y="1482"/>
                </a:lnTo>
                <a:lnTo>
                  <a:pt x="3352" y="1480"/>
                </a:lnTo>
                <a:lnTo>
                  <a:pt x="3352" y="1480"/>
                </a:lnTo>
                <a:lnTo>
                  <a:pt x="3350" y="1480"/>
                </a:lnTo>
                <a:lnTo>
                  <a:pt x="3348" y="1478"/>
                </a:lnTo>
                <a:lnTo>
                  <a:pt x="3348" y="1480"/>
                </a:lnTo>
                <a:lnTo>
                  <a:pt x="3348" y="1480"/>
                </a:lnTo>
                <a:lnTo>
                  <a:pt x="3348" y="1480"/>
                </a:lnTo>
                <a:lnTo>
                  <a:pt x="3346" y="1480"/>
                </a:lnTo>
                <a:lnTo>
                  <a:pt x="3348" y="1480"/>
                </a:lnTo>
                <a:lnTo>
                  <a:pt x="3348" y="1480"/>
                </a:lnTo>
                <a:lnTo>
                  <a:pt x="3348" y="1480"/>
                </a:lnTo>
                <a:lnTo>
                  <a:pt x="3348" y="1478"/>
                </a:lnTo>
                <a:lnTo>
                  <a:pt x="3348" y="1478"/>
                </a:lnTo>
                <a:lnTo>
                  <a:pt x="3348" y="1472"/>
                </a:lnTo>
                <a:lnTo>
                  <a:pt x="3348" y="1468"/>
                </a:lnTo>
                <a:lnTo>
                  <a:pt x="3348" y="1466"/>
                </a:lnTo>
                <a:lnTo>
                  <a:pt x="3350" y="1463"/>
                </a:lnTo>
                <a:lnTo>
                  <a:pt x="3350" y="1461"/>
                </a:lnTo>
                <a:lnTo>
                  <a:pt x="3350" y="1461"/>
                </a:lnTo>
                <a:lnTo>
                  <a:pt x="3348" y="1461"/>
                </a:lnTo>
                <a:lnTo>
                  <a:pt x="3344" y="1459"/>
                </a:lnTo>
                <a:lnTo>
                  <a:pt x="3342" y="1459"/>
                </a:lnTo>
                <a:lnTo>
                  <a:pt x="3340" y="1461"/>
                </a:lnTo>
                <a:lnTo>
                  <a:pt x="3338" y="1461"/>
                </a:lnTo>
                <a:lnTo>
                  <a:pt x="3334" y="1466"/>
                </a:lnTo>
                <a:lnTo>
                  <a:pt x="3327" y="1466"/>
                </a:lnTo>
                <a:lnTo>
                  <a:pt x="3323" y="1468"/>
                </a:lnTo>
                <a:lnTo>
                  <a:pt x="3319" y="1468"/>
                </a:lnTo>
                <a:lnTo>
                  <a:pt x="3317" y="1470"/>
                </a:lnTo>
                <a:lnTo>
                  <a:pt x="3317" y="1470"/>
                </a:lnTo>
                <a:lnTo>
                  <a:pt x="3313" y="1468"/>
                </a:lnTo>
                <a:lnTo>
                  <a:pt x="3311" y="1468"/>
                </a:lnTo>
                <a:lnTo>
                  <a:pt x="3308" y="1468"/>
                </a:lnTo>
                <a:lnTo>
                  <a:pt x="3304" y="1470"/>
                </a:lnTo>
                <a:lnTo>
                  <a:pt x="3298" y="1472"/>
                </a:lnTo>
                <a:lnTo>
                  <a:pt x="3296" y="1470"/>
                </a:lnTo>
                <a:lnTo>
                  <a:pt x="3294" y="1470"/>
                </a:lnTo>
                <a:lnTo>
                  <a:pt x="3292" y="1472"/>
                </a:lnTo>
                <a:lnTo>
                  <a:pt x="3288" y="1474"/>
                </a:lnTo>
                <a:lnTo>
                  <a:pt x="3281" y="1476"/>
                </a:lnTo>
                <a:lnTo>
                  <a:pt x="3281" y="1476"/>
                </a:lnTo>
                <a:lnTo>
                  <a:pt x="3277" y="1476"/>
                </a:lnTo>
                <a:lnTo>
                  <a:pt x="3275" y="1476"/>
                </a:lnTo>
                <a:lnTo>
                  <a:pt x="3271" y="1474"/>
                </a:lnTo>
                <a:lnTo>
                  <a:pt x="3269" y="1476"/>
                </a:lnTo>
                <a:lnTo>
                  <a:pt x="3264" y="1478"/>
                </a:lnTo>
                <a:lnTo>
                  <a:pt x="3258" y="1480"/>
                </a:lnTo>
                <a:lnTo>
                  <a:pt x="3250" y="1480"/>
                </a:lnTo>
                <a:lnTo>
                  <a:pt x="3250" y="1480"/>
                </a:lnTo>
                <a:lnTo>
                  <a:pt x="3248" y="1478"/>
                </a:lnTo>
                <a:lnTo>
                  <a:pt x="3244" y="1476"/>
                </a:lnTo>
                <a:lnTo>
                  <a:pt x="3239" y="1472"/>
                </a:lnTo>
                <a:lnTo>
                  <a:pt x="3237" y="1468"/>
                </a:lnTo>
                <a:lnTo>
                  <a:pt x="3235" y="1466"/>
                </a:lnTo>
                <a:lnTo>
                  <a:pt x="3233" y="1463"/>
                </a:lnTo>
                <a:lnTo>
                  <a:pt x="3231" y="1463"/>
                </a:lnTo>
                <a:lnTo>
                  <a:pt x="3229" y="1463"/>
                </a:lnTo>
                <a:lnTo>
                  <a:pt x="3227" y="1463"/>
                </a:lnTo>
                <a:lnTo>
                  <a:pt x="3225" y="1466"/>
                </a:lnTo>
                <a:lnTo>
                  <a:pt x="3225" y="1466"/>
                </a:lnTo>
                <a:lnTo>
                  <a:pt x="3225" y="1466"/>
                </a:lnTo>
                <a:lnTo>
                  <a:pt x="3225" y="1463"/>
                </a:lnTo>
                <a:lnTo>
                  <a:pt x="3225" y="1463"/>
                </a:lnTo>
                <a:lnTo>
                  <a:pt x="3227" y="1461"/>
                </a:lnTo>
                <a:lnTo>
                  <a:pt x="3231" y="1461"/>
                </a:lnTo>
                <a:lnTo>
                  <a:pt x="3235" y="1459"/>
                </a:lnTo>
                <a:lnTo>
                  <a:pt x="3235" y="1457"/>
                </a:lnTo>
                <a:lnTo>
                  <a:pt x="3235" y="1457"/>
                </a:lnTo>
                <a:lnTo>
                  <a:pt x="3237" y="1455"/>
                </a:lnTo>
                <a:lnTo>
                  <a:pt x="3235" y="1453"/>
                </a:lnTo>
                <a:lnTo>
                  <a:pt x="3235" y="1451"/>
                </a:lnTo>
                <a:lnTo>
                  <a:pt x="3233" y="1449"/>
                </a:lnTo>
                <a:lnTo>
                  <a:pt x="3233" y="1447"/>
                </a:lnTo>
                <a:lnTo>
                  <a:pt x="3231" y="1447"/>
                </a:lnTo>
                <a:lnTo>
                  <a:pt x="3231" y="1445"/>
                </a:lnTo>
                <a:lnTo>
                  <a:pt x="3231" y="1447"/>
                </a:lnTo>
                <a:lnTo>
                  <a:pt x="3227" y="1445"/>
                </a:lnTo>
                <a:lnTo>
                  <a:pt x="3227" y="1443"/>
                </a:lnTo>
                <a:lnTo>
                  <a:pt x="3225" y="1440"/>
                </a:lnTo>
                <a:lnTo>
                  <a:pt x="3223" y="1440"/>
                </a:lnTo>
                <a:lnTo>
                  <a:pt x="3220" y="1438"/>
                </a:lnTo>
                <a:lnTo>
                  <a:pt x="3220" y="1434"/>
                </a:lnTo>
                <a:lnTo>
                  <a:pt x="3212" y="1430"/>
                </a:lnTo>
                <a:lnTo>
                  <a:pt x="3208" y="1426"/>
                </a:lnTo>
                <a:lnTo>
                  <a:pt x="3204" y="1419"/>
                </a:lnTo>
                <a:lnTo>
                  <a:pt x="3200" y="1417"/>
                </a:lnTo>
                <a:lnTo>
                  <a:pt x="3197" y="1415"/>
                </a:lnTo>
                <a:lnTo>
                  <a:pt x="3195" y="1415"/>
                </a:lnTo>
                <a:lnTo>
                  <a:pt x="3193" y="1415"/>
                </a:lnTo>
                <a:lnTo>
                  <a:pt x="3191" y="1415"/>
                </a:lnTo>
                <a:lnTo>
                  <a:pt x="3191" y="1413"/>
                </a:lnTo>
                <a:lnTo>
                  <a:pt x="3189" y="1411"/>
                </a:lnTo>
                <a:lnTo>
                  <a:pt x="3189" y="1411"/>
                </a:lnTo>
                <a:lnTo>
                  <a:pt x="3187" y="1409"/>
                </a:lnTo>
                <a:lnTo>
                  <a:pt x="3187" y="1409"/>
                </a:lnTo>
                <a:lnTo>
                  <a:pt x="3185" y="1407"/>
                </a:lnTo>
                <a:lnTo>
                  <a:pt x="3185" y="1409"/>
                </a:lnTo>
                <a:lnTo>
                  <a:pt x="3185" y="1409"/>
                </a:lnTo>
                <a:lnTo>
                  <a:pt x="3185" y="1411"/>
                </a:lnTo>
                <a:lnTo>
                  <a:pt x="3185" y="1411"/>
                </a:lnTo>
                <a:lnTo>
                  <a:pt x="3185" y="1413"/>
                </a:lnTo>
                <a:lnTo>
                  <a:pt x="3183" y="1411"/>
                </a:lnTo>
                <a:lnTo>
                  <a:pt x="3183" y="1407"/>
                </a:lnTo>
                <a:lnTo>
                  <a:pt x="3181" y="1407"/>
                </a:lnTo>
                <a:lnTo>
                  <a:pt x="3181" y="1407"/>
                </a:lnTo>
                <a:lnTo>
                  <a:pt x="3179" y="1403"/>
                </a:lnTo>
                <a:lnTo>
                  <a:pt x="3176" y="1401"/>
                </a:lnTo>
                <a:lnTo>
                  <a:pt x="3176" y="1396"/>
                </a:lnTo>
                <a:lnTo>
                  <a:pt x="3174" y="1388"/>
                </a:lnTo>
                <a:lnTo>
                  <a:pt x="3172" y="1384"/>
                </a:lnTo>
                <a:lnTo>
                  <a:pt x="3172" y="1378"/>
                </a:lnTo>
                <a:lnTo>
                  <a:pt x="3166" y="1369"/>
                </a:lnTo>
                <a:lnTo>
                  <a:pt x="3166" y="1369"/>
                </a:lnTo>
                <a:lnTo>
                  <a:pt x="3164" y="1367"/>
                </a:lnTo>
                <a:lnTo>
                  <a:pt x="3162" y="1365"/>
                </a:lnTo>
                <a:lnTo>
                  <a:pt x="3162" y="1367"/>
                </a:lnTo>
                <a:lnTo>
                  <a:pt x="3162" y="1367"/>
                </a:lnTo>
                <a:lnTo>
                  <a:pt x="3160" y="1365"/>
                </a:lnTo>
                <a:lnTo>
                  <a:pt x="3160" y="1365"/>
                </a:lnTo>
                <a:lnTo>
                  <a:pt x="3158" y="1361"/>
                </a:lnTo>
                <a:lnTo>
                  <a:pt x="3153" y="1359"/>
                </a:lnTo>
                <a:lnTo>
                  <a:pt x="3153" y="1359"/>
                </a:lnTo>
                <a:lnTo>
                  <a:pt x="3151" y="1359"/>
                </a:lnTo>
                <a:lnTo>
                  <a:pt x="3151" y="1359"/>
                </a:lnTo>
                <a:lnTo>
                  <a:pt x="3149" y="1354"/>
                </a:lnTo>
                <a:lnTo>
                  <a:pt x="3147" y="1346"/>
                </a:lnTo>
                <a:lnTo>
                  <a:pt x="3147" y="1344"/>
                </a:lnTo>
                <a:lnTo>
                  <a:pt x="3147" y="1338"/>
                </a:lnTo>
                <a:lnTo>
                  <a:pt x="3147" y="1334"/>
                </a:lnTo>
                <a:lnTo>
                  <a:pt x="3147" y="1331"/>
                </a:lnTo>
                <a:lnTo>
                  <a:pt x="3147" y="1329"/>
                </a:lnTo>
                <a:lnTo>
                  <a:pt x="3145" y="1327"/>
                </a:lnTo>
                <a:lnTo>
                  <a:pt x="3145" y="1325"/>
                </a:lnTo>
                <a:lnTo>
                  <a:pt x="3145" y="1323"/>
                </a:lnTo>
                <a:lnTo>
                  <a:pt x="3147" y="1325"/>
                </a:lnTo>
                <a:lnTo>
                  <a:pt x="3147" y="1325"/>
                </a:lnTo>
                <a:lnTo>
                  <a:pt x="3147" y="1325"/>
                </a:lnTo>
                <a:lnTo>
                  <a:pt x="3147" y="1323"/>
                </a:lnTo>
                <a:lnTo>
                  <a:pt x="3147" y="1323"/>
                </a:lnTo>
                <a:lnTo>
                  <a:pt x="3145" y="1321"/>
                </a:lnTo>
                <a:lnTo>
                  <a:pt x="3143" y="1317"/>
                </a:lnTo>
                <a:lnTo>
                  <a:pt x="3143" y="1315"/>
                </a:lnTo>
                <a:lnTo>
                  <a:pt x="3141" y="1310"/>
                </a:lnTo>
                <a:lnTo>
                  <a:pt x="3141" y="1310"/>
                </a:lnTo>
                <a:lnTo>
                  <a:pt x="3141" y="1308"/>
                </a:lnTo>
                <a:lnTo>
                  <a:pt x="3135" y="1304"/>
                </a:lnTo>
                <a:lnTo>
                  <a:pt x="3132" y="1300"/>
                </a:lnTo>
                <a:lnTo>
                  <a:pt x="3128" y="1300"/>
                </a:lnTo>
                <a:lnTo>
                  <a:pt x="3126" y="1298"/>
                </a:lnTo>
                <a:lnTo>
                  <a:pt x="3126" y="1298"/>
                </a:lnTo>
                <a:lnTo>
                  <a:pt x="3124" y="1296"/>
                </a:lnTo>
                <a:lnTo>
                  <a:pt x="3122" y="1292"/>
                </a:lnTo>
                <a:lnTo>
                  <a:pt x="3122" y="1289"/>
                </a:lnTo>
                <a:lnTo>
                  <a:pt x="3122" y="1283"/>
                </a:lnTo>
                <a:lnTo>
                  <a:pt x="3122" y="1283"/>
                </a:lnTo>
                <a:lnTo>
                  <a:pt x="3122" y="1281"/>
                </a:lnTo>
                <a:lnTo>
                  <a:pt x="3124" y="1281"/>
                </a:lnTo>
                <a:lnTo>
                  <a:pt x="3124" y="1281"/>
                </a:lnTo>
                <a:lnTo>
                  <a:pt x="3126" y="1281"/>
                </a:lnTo>
                <a:lnTo>
                  <a:pt x="3124" y="1279"/>
                </a:lnTo>
                <a:lnTo>
                  <a:pt x="3122" y="1277"/>
                </a:lnTo>
                <a:lnTo>
                  <a:pt x="3120" y="1277"/>
                </a:lnTo>
                <a:lnTo>
                  <a:pt x="3118" y="1273"/>
                </a:lnTo>
                <a:lnTo>
                  <a:pt x="3114" y="1262"/>
                </a:lnTo>
                <a:lnTo>
                  <a:pt x="3109" y="1258"/>
                </a:lnTo>
                <a:lnTo>
                  <a:pt x="3109" y="1254"/>
                </a:lnTo>
                <a:lnTo>
                  <a:pt x="3105" y="1250"/>
                </a:lnTo>
                <a:lnTo>
                  <a:pt x="3101" y="1241"/>
                </a:lnTo>
                <a:lnTo>
                  <a:pt x="3099" y="1239"/>
                </a:lnTo>
                <a:lnTo>
                  <a:pt x="3099" y="1233"/>
                </a:lnTo>
                <a:lnTo>
                  <a:pt x="3099" y="1231"/>
                </a:lnTo>
                <a:lnTo>
                  <a:pt x="3097" y="1231"/>
                </a:lnTo>
                <a:lnTo>
                  <a:pt x="3097" y="1229"/>
                </a:lnTo>
                <a:lnTo>
                  <a:pt x="3095" y="1227"/>
                </a:lnTo>
                <a:lnTo>
                  <a:pt x="3095" y="1224"/>
                </a:lnTo>
                <a:lnTo>
                  <a:pt x="3095" y="1222"/>
                </a:lnTo>
                <a:lnTo>
                  <a:pt x="3093" y="1220"/>
                </a:lnTo>
                <a:lnTo>
                  <a:pt x="3093" y="1218"/>
                </a:lnTo>
                <a:lnTo>
                  <a:pt x="3091" y="1218"/>
                </a:lnTo>
                <a:lnTo>
                  <a:pt x="3088" y="1216"/>
                </a:lnTo>
                <a:lnTo>
                  <a:pt x="3086" y="1212"/>
                </a:lnTo>
                <a:lnTo>
                  <a:pt x="3084" y="1210"/>
                </a:lnTo>
                <a:lnTo>
                  <a:pt x="3084" y="1208"/>
                </a:lnTo>
                <a:lnTo>
                  <a:pt x="3084" y="1208"/>
                </a:lnTo>
                <a:lnTo>
                  <a:pt x="3082" y="1206"/>
                </a:lnTo>
                <a:lnTo>
                  <a:pt x="3080" y="1204"/>
                </a:lnTo>
                <a:lnTo>
                  <a:pt x="3080" y="1204"/>
                </a:lnTo>
                <a:lnTo>
                  <a:pt x="3080" y="1199"/>
                </a:lnTo>
                <a:lnTo>
                  <a:pt x="3080" y="1197"/>
                </a:lnTo>
                <a:lnTo>
                  <a:pt x="3080" y="1197"/>
                </a:lnTo>
                <a:lnTo>
                  <a:pt x="3078" y="1195"/>
                </a:lnTo>
                <a:lnTo>
                  <a:pt x="3076" y="1193"/>
                </a:lnTo>
                <a:lnTo>
                  <a:pt x="3078" y="1191"/>
                </a:lnTo>
                <a:lnTo>
                  <a:pt x="3078" y="1189"/>
                </a:lnTo>
                <a:lnTo>
                  <a:pt x="3078" y="1189"/>
                </a:lnTo>
                <a:lnTo>
                  <a:pt x="3080" y="1187"/>
                </a:lnTo>
                <a:lnTo>
                  <a:pt x="3080" y="1191"/>
                </a:lnTo>
                <a:lnTo>
                  <a:pt x="3082" y="1195"/>
                </a:lnTo>
                <a:lnTo>
                  <a:pt x="3082" y="1195"/>
                </a:lnTo>
                <a:lnTo>
                  <a:pt x="3082" y="1197"/>
                </a:lnTo>
                <a:lnTo>
                  <a:pt x="3084" y="1199"/>
                </a:lnTo>
                <a:lnTo>
                  <a:pt x="3086" y="1201"/>
                </a:lnTo>
                <a:lnTo>
                  <a:pt x="3088" y="1204"/>
                </a:lnTo>
                <a:lnTo>
                  <a:pt x="3088" y="1206"/>
                </a:lnTo>
                <a:lnTo>
                  <a:pt x="3088" y="1208"/>
                </a:lnTo>
                <a:lnTo>
                  <a:pt x="3088" y="1210"/>
                </a:lnTo>
                <a:lnTo>
                  <a:pt x="3093" y="1212"/>
                </a:lnTo>
                <a:lnTo>
                  <a:pt x="3095" y="1214"/>
                </a:lnTo>
                <a:lnTo>
                  <a:pt x="3097" y="1218"/>
                </a:lnTo>
                <a:lnTo>
                  <a:pt x="3101" y="1220"/>
                </a:lnTo>
                <a:lnTo>
                  <a:pt x="3103" y="1222"/>
                </a:lnTo>
                <a:lnTo>
                  <a:pt x="3105" y="1220"/>
                </a:lnTo>
                <a:lnTo>
                  <a:pt x="3105" y="1218"/>
                </a:lnTo>
                <a:lnTo>
                  <a:pt x="3107" y="1216"/>
                </a:lnTo>
                <a:lnTo>
                  <a:pt x="3107" y="1214"/>
                </a:lnTo>
                <a:lnTo>
                  <a:pt x="3109" y="1208"/>
                </a:lnTo>
                <a:lnTo>
                  <a:pt x="3112" y="1199"/>
                </a:lnTo>
                <a:lnTo>
                  <a:pt x="3112" y="1197"/>
                </a:lnTo>
                <a:lnTo>
                  <a:pt x="3114" y="1195"/>
                </a:lnTo>
                <a:lnTo>
                  <a:pt x="3114" y="1195"/>
                </a:lnTo>
                <a:lnTo>
                  <a:pt x="3114" y="1195"/>
                </a:lnTo>
                <a:lnTo>
                  <a:pt x="3114" y="1197"/>
                </a:lnTo>
                <a:lnTo>
                  <a:pt x="3112" y="1208"/>
                </a:lnTo>
                <a:lnTo>
                  <a:pt x="3112" y="1210"/>
                </a:lnTo>
                <a:lnTo>
                  <a:pt x="3109" y="1214"/>
                </a:lnTo>
                <a:lnTo>
                  <a:pt x="3109" y="1216"/>
                </a:lnTo>
                <a:lnTo>
                  <a:pt x="3109" y="1218"/>
                </a:lnTo>
                <a:lnTo>
                  <a:pt x="3112" y="1216"/>
                </a:lnTo>
                <a:lnTo>
                  <a:pt x="3112" y="1216"/>
                </a:lnTo>
                <a:lnTo>
                  <a:pt x="3116" y="1218"/>
                </a:lnTo>
                <a:lnTo>
                  <a:pt x="3118" y="1218"/>
                </a:lnTo>
                <a:lnTo>
                  <a:pt x="3120" y="1222"/>
                </a:lnTo>
                <a:lnTo>
                  <a:pt x="3124" y="1227"/>
                </a:lnTo>
                <a:lnTo>
                  <a:pt x="3126" y="1231"/>
                </a:lnTo>
                <a:lnTo>
                  <a:pt x="3126" y="1233"/>
                </a:lnTo>
                <a:lnTo>
                  <a:pt x="3130" y="1235"/>
                </a:lnTo>
                <a:lnTo>
                  <a:pt x="3130" y="1237"/>
                </a:lnTo>
                <a:lnTo>
                  <a:pt x="3132" y="1241"/>
                </a:lnTo>
                <a:lnTo>
                  <a:pt x="3137" y="1248"/>
                </a:lnTo>
                <a:lnTo>
                  <a:pt x="3139" y="1250"/>
                </a:lnTo>
                <a:lnTo>
                  <a:pt x="3139" y="1252"/>
                </a:lnTo>
                <a:lnTo>
                  <a:pt x="3141" y="1254"/>
                </a:lnTo>
                <a:lnTo>
                  <a:pt x="3141" y="1254"/>
                </a:lnTo>
                <a:lnTo>
                  <a:pt x="3143" y="1256"/>
                </a:lnTo>
                <a:lnTo>
                  <a:pt x="3145" y="1260"/>
                </a:lnTo>
                <a:lnTo>
                  <a:pt x="3147" y="1262"/>
                </a:lnTo>
                <a:lnTo>
                  <a:pt x="3147" y="1264"/>
                </a:lnTo>
                <a:lnTo>
                  <a:pt x="3147" y="1264"/>
                </a:lnTo>
                <a:lnTo>
                  <a:pt x="3147" y="1266"/>
                </a:lnTo>
                <a:lnTo>
                  <a:pt x="3147" y="1269"/>
                </a:lnTo>
                <a:lnTo>
                  <a:pt x="3149" y="1271"/>
                </a:lnTo>
                <a:lnTo>
                  <a:pt x="3149" y="1273"/>
                </a:lnTo>
                <a:lnTo>
                  <a:pt x="3151" y="1275"/>
                </a:lnTo>
                <a:lnTo>
                  <a:pt x="3153" y="1275"/>
                </a:lnTo>
                <a:lnTo>
                  <a:pt x="3153" y="1275"/>
                </a:lnTo>
                <a:lnTo>
                  <a:pt x="3156" y="1277"/>
                </a:lnTo>
                <a:lnTo>
                  <a:pt x="3158" y="1277"/>
                </a:lnTo>
                <a:lnTo>
                  <a:pt x="3158" y="1279"/>
                </a:lnTo>
                <a:lnTo>
                  <a:pt x="3160" y="1279"/>
                </a:lnTo>
                <a:lnTo>
                  <a:pt x="3162" y="1281"/>
                </a:lnTo>
                <a:lnTo>
                  <a:pt x="3164" y="1285"/>
                </a:lnTo>
                <a:lnTo>
                  <a:pt x="3166" y="1287"/>
                </a:lnTo>
                <a:lnTo>
                  <a:pt x="3168" y="1292"/>
                </a:lnTo>
                <a:lnTo>
                  <a:pt x="3170" y="1292"/>
                </a:lnTo>
                <a:lnTo>
                  <a:pt x="3170" y="1294"/>
                </a:lnTo>
                <a:lnTo>
                  <a:pt x="3170" y="1296"/>
                </a:lnTo>
                <a:lnTo>
                  <a:pt x="3172" y="1298"/>
                </a:lnTo>
                <a:lnTo>
                  <a:pt x="3170" y="1298"/>
                </a:lnTo>
                <a:lnTo>
                  <a:pt x="3172" y="1298"/>
                </a:lnTo>
                <a:lnTo>
                  <a:pt x="3172" y="1298"/>
                </a:lnTo>
                <a:lnTo>
                  <a:pt x="3172" y="1300"/>
                </a:lnTo>
                <a:lnTo>
                  <a:pt x="3174" y="1302"/>
                </a:lnTo>
                <a:lnTo>
                  <a:pt x="3174" y="1304"/>
                </a:lnTo>
                <a:lnTo>
                  <a:pt x="3174" y="1306"/>
                </a:lnTo>
                <a:lnTo>
                  <a:pt x="3172" y="1306"/>
                </a:lnTo>
                <a:lnTo>
                  <a:pt x="3172" y="1310"/>
                </a:lnTo>
                <a:lnTo>
                  <a:pt x="3172" y="1313"/>
                </a:lnTo>
                <a:lnTo>
                  <a:pt x="3172" y="1315"/>
                </a:lnTo>
                <a:lnTo>
                  <a:pt x="3174" y="1315"/>
                </a:lnTo>
                <a:lnTo>
                  <a:pt x="3174" y="1317"/>
                </a:lnTo>
                <a:lnTo>
                  <a:pt x="3174" y="1319"/>
                </a:lnTo>
                <a:lnTo>
                  <a:pt x="3174" y="1321"/>
                </a:lnTo>
                <a:lnTo>
                  <a:pt x="3176" y="1325"/>
                </a:lnTo>
                <a:lnTo>
                  <a:pt x="3181" y="1329"/>
                </a:lnTo>
                <a:lnTo>
                  <a:pt x="3181" y="1334"/>
                </a:lnTo>
                <a:lnTo>
                  <a:pt x="3183" y="1334"/>
                </a:lnTo>
                <a:lnTo>
                  <a:pt x="3185" y="1336"/>
                </a:lnTo>
                <a:lnTo>
                  <a:pt x="3189" y="1336"/>
                </a:lnTo>
                <a:lnTo>
                  <a:pt x="3193" y="1340"/>
                </a:lnTo>
                <a:lnTo>
                  <a:pt x="3195" y="1342"/>
                </a:lnTo>
                <a:lnTo>
                  <a:pt x="3197" y="1344"/>
                </a:lnTo>
                <a:lnTo>
                  <a:pt x="3197" y="1344"/>
                </a:lnTo>
                <a:lnTo>
                  <a:pt x="3200" y="1346"/>
                </a:lnTo>
                <a:lnTo>
                  <a:pt x="3200" y="1346"/>
                </a:lnTo>
                <a:lnTo>
                  <a:pt x="3200" y="1348"/>
                </a:lnTo>
                <a:lnTo>
                  <a:pt x="3204" y="1354"/>
                </a:lnTo>
                <a:lnTo>
                  <a:pt x="3204" y="1354"/>
                </a:lnTo>
                <a:lnTo>
                  <a:pt x="3204" y="1357"/>
                </a:lnTo>
                <a:lnTo>
                  <a:pt x="3206" y="1359"/>
                </a:lnTo>
                <a:lnTo>
                  <a:pt x="3206" y="1361"/>
                </a:lnTo>
                <a:lnTo>
                  <a:pt x="3208" y="1363"/>
                </a:lnTo>
                <a:lnTo>
                  <a:pt x="3210" y="1367"/>
                </a:lnTo>
                <a:lnTo>
                  <a:pt x="3212" y="1369"/>
                </a:lnTo>
                <a:lnTo>
                  <a:pt x="3212" y="1371"/>
                </a:lnTo>
                <a:lnTo>
                  <a:pt x="3216" y="1375"/>
                </a:lnTo>
                <a:lnTo>
                  <a:pt x="3220" y="1378"/>
                </a:lnTo>
                <a:lnTo>
                  <a:pt x="3220" y="1382"/>
                </a:lnTo>
                <a:lnTo>
                  <a:pt x="3223" y="1384"/>
                </a:lnTo>
                <a:lnTo>
                  <a:pt x="3223" y="1384"/>
                </a:lnTo>
                <a:lnTo>
                  <a:pt x="3225" y="1386"/>
                </a:lnTo>
                <a:lnTo>
                  <a:pt x="3225" y="1386"/>
                </a:lnTo>
                <a:lnTo>
                  <a:pt x="3225" y="1388"/>
                </a:lnTo>
                <a:lnTo>
                  <a:pt x="3227" y="1388"/>
                </a:lnTo>
                <a:lnTo>
                  <a:pt x="3227" y="1390"/>
                </a:lnTo>
                <a:lnTo>
                  <a:pt x="3227" y="1390"/>
                </a:lnTo>
                <a:lnTo>
                  <a:pt x="3227" y="1392"/>
                </a:lnTo>
                <a:lnTo>
                  <a:pt x="3227" y="1394"/>
                </a:lnTo>
                <a:lnTo>
                  <a:pt x="3229" y="1399"/>
                </a:lnTo>
                <a:lnTo>
                  <a:pt x="3227" y="1405"/>
                </a:lnTo>
                <a:lnTo>
                  <a:pt x="3227" y="1409"/>
                </a:lnTo>
                <a:lnTo>
                  <a:pt x="3227" y="1409"/>
                </a:lnTo>
                <a:lnTo>
                  <a:pt x="3227" y="1411"/>
                </a:lnTo>
                <a:lnTo>
                  <a:pt x="3227" y="1409"/>
                </a:lnTo>
                <a:lnTo>
                  <a:pt x="3227" y="1409"/>
                </a:lnTo>
                <a:lnTo>
                  <a:pt x="3225" y="1411"/>
                </a:lnTo>
                <a:lnTo>
                  <a:pt x="3229" y="1413"/>
                </a:lnTo>
                <a:lnTo>
                  <a:pt x="3229" y="1413"/>
                </a:lnTo>
                <a:lnTo>
                  <a:pt x="3229" y="1415"/>
                </a:lnTo>
                <a:lnTo>
                  <a:pt x="3229" y="1415"/>
                </a:lnTo>
                <a:lnTo>
                  <a:pt x="3229" y="1415"/>
                </a:lnTo>
                <a:lnTo>
                  <a:pt x="3229" y="1417"/>
                </a:lnTo>
                <a:lnTo>
                  <a:pt x="3229" y="1417"/>
                </a:lnTo>
                <a:lnTo>
                  <a:pt x="3231" y="1422"/>
                </a:lnTo>
                <a:lnTo>
                  <a:pt x="3231" y="1422"/>
                </a:lnTo>
                <a:lnTo>
                  <a:pt x="3231" y="1422"/>
                </a:lnTo>
                <a:lnTo>
                  <a:pt x="3231" y="1424"/>
                </a:lnTo>
                <a:lnTo>
                  <a:pt x="3231" y="1426"/>
                </a:lnTo>
                <a:lnTo>
                  <a:pt x="3231" y="1428"/>
                </a:lnTo>
                <a:lnTo>
                  <a:pt x="3233" y="1430"/>
                </a:lnTo>
                <a:lnTo>
                  <a:pt x="3235" y="1434"/>
                </a:lnTo>
                <a:lnTo>
                  <a:pt x="3235" y="1434"/>
                </a:lnTo>
                <a:lnTo>
                  <a:pt x="3233" y="1440"/>
                </a:lnTo>
                <a:lnTo>
                  <a:pt x="3237" y="1447"/>
                </a:lnTo>
                <a:lnTo>
                  <a:pt x="3237" y="1449"/>
                </a:lnTo>
                <a:lnTo>
                  <a:pt x="3239" y="1447"/>
                </a:lnTo>
                <a:lnTo>
                  <a:pt x="3244" y="1449"/>
                </a:lnTo>
                <a:lnTo>
                  <a:pt x="3244" y="1449"/>
                </a:lnTo>
                <a:lnTo>
                  <a:pt x="3246" y="1449"/>
                </a:lnTo>
                <a:lnTo>
                  <a:pt x="3248" y="1449"/>
                </a:lnTo>
                <a:lnTo>
                  <a:pt x="3250" y="1449"/>
                </a:lnTo>
                <a:lnTo>
                  <a:pt x="3250" y="1449"/>
                </a:lnTo>
                <a:lnTo>
                  <a:pt x="3254" y="1447"/>
                </a:lnTo>
                <a:lnTo>
                  <a:pt x="3256" y="1447"/>
                </a:lnTo>
                <a:lnTo>
                  <a:pt x="3258" y="1447"/>
                </a:lnTo>
                <a:lnTo>
                  <a:pt x="3260" y="1447"/>
                </a:lnTo>
                <a:lnTo>
                  <a:pt x="3260" y="1445"/>
                </a:lnTo>
                <a:lnTo>
                  <a:pt x="3262" y="1443"/>
                </a:lnTo>
                <a:lnTo>
                  <a:pt x="3264" y="1443"/>
                </a:lnTo>
                <a:lnTo>
                  <a:pt x="3267" y="1440"/>
                </a:lnTo>
                <a:lnTo>
                  <a:pt x="3269" y="1438"/>
                </a:lnTo>
                <a:lnTo>
                  <a:pt x="3273" y="1438"/>
                </a:lnTo>
                <a:lnTo>
                  <a:pt x="3277" y="1438"/>
                </a:lnTo>
                <a:lnTo>
                  <a:pt x="3281" y="1438"/>
                </a:lnTo>
                <a:lnTo>
                  <a:pt x="3283" y="1436"/>
                </a:lnTo>
                <a:lnTo>
                  <a:pt x="3285" y="1436"/>
                </a:lnTo>
                <a:lnTo>
                  <a:pt x="3288" y="1436"/>
                </a:lnTo>
                <a:lnTo>
                  <a:pt x="3292" y="1434"/>
                </a:lnTo>
                <a:lnTo>
                  <a:pt x="3294" y="1434"/>
                </a:lnTo>
                <a:lnTo>
                  <a:pt x="3298" y="1430"/>
                </a:lnTo>
                <a:lnTo>
                  <a:pt x="3300" y="1430"/>
                </a:lnTo>
                <a:lnTo>
                  <a:pt x="3302" y="1428"/>
                </a:lnTo>
                <a:lnTo>
                  <a:pt x="3302" y="1428"/>
                </a:lnTo>
                <a:lnTo>
                  <a:pt x="3306" y="1430"/>
                </a:lnTo>
                <a:lnTo>
                  <a:pt x="3311" y="1428"/>
                </a:lnTo>
                <a:lnTo>
                  <a:pt x="3313" y="1428"/>
                </a:lnTo>
                <a:lnTo>
                  <a:pt x="3313" y="1428"/>
                </a:lnTo>
                <a:lnTo>
                  <a:pt x="3315" y="1428"/>
                </a:lnTo>
                <a:lnTo>
                  <a:pt x="3317" y="1426"/>
                </a:lnTo>
                <a:lnTo>
                  <a:pt x="3317" y="1424"/>
                </a:lnTo>
                <a:lnTo>
                  <a:pt x="3319" y="1422"/>
                </a:lnTo>
                <a:lnTo>
                  <a:pt x="3319" y="1422"/>
                </a:lnTo>
                <a:lnTo>
                  <a:pt x="3323" y="1419"/>
                </a:lnTo>
                <a:lnTo>
                  <a:pt x="3325" y="1417"/>
                </a:lnTo>
                <a:lnTo>
                  <a:pt x="3332" y="1417"/>
                </a:lnTo>
                <a:lnTo>
                  <a:pt x="3334" y="1417"/>
                </a:lnTo>
                <a:lnTo>
                  <a:pt x="3338" y="1415"/>
                </a:lnTo>
                <a:lnTo>
                  <a:pt x="3340" y="1413"/>
                </a:lnTo>
                <a:lnTo>
                  <a:pt x="3346" y="1413"/>
                </a:lnTo>
                <a:lnTo>
                  <a:pt x="3350" y="1411"/>
                </a:lnTo>
                <a:lnTo>
                  <a:pt x="3355" y="1409"/>
                </a:lnTo>
                <a:lnTo>
                  <a:pt x="3357" y="1409"/>
                </a:lnTo>
                <a:lnTo>
                  <a:pt x="3357" y="1407"/>
                </a:lnTo>
                <a:lnTo>
                  <a:pt x="3359" y="1407"/>
                </a:lnTo>
                <a:lnTo>
                  <a:pt x="3361" y="1407"/>
                </a:lnTo>
                <a:lnTo>
                  <a:pt x="3363" y="1405"/>
                </a:lnTo>
                <a:lnTo>
                  <a:pt x="3365" y="1405"/>
                </a:lnTo>
                <a:lnTo>
                  <a:pt x="3365" y="1403"/>
                </a:lnTo>
                <a:lnTo>
                  <a:pt x="3363" y="1401"/>
                </a:lnTo>
                <a:lnTo>
                  <a:pt x="3365" y="1396"/>
                </a:lnTo>
                <a:lnTo>
                  <a:pt x="3365" y="1394"/>
                </a:lnTo>
                <a:lnTo>
                  <a:pt x="3367" y="1394"/>
                </a:lnTo>
                <a:lnTo>
                  <a:pt x="3369" y="1392"/>
                </a:lnTo>
                <a:lnTo>
                  <a:pt x="3378" y="1390"/>
                </a:lnTo>
                <a:lnTo>
                  <a:pt x="3380" y="1388"/>
                </a:lnTo>
                <a:lnTo>
                  <a:pt x="3384" y="1388"/>
                </a:lnTo>
                <a:lnTo>
                  <a:pt x="3386" y="1386"/>
                </a:lnTo>
                <a:lnTo>
                  <a:pt x="3390" y="1386"/>
                </a:lnTo>
                <a:lnTo>
                  <a:pt x="3390" y="1384"/>
                </a:lnTo>
                <a:lnTo>
                  <a:pt x="3396" y="1384"/>
                </a:lnTo>
                <a:lnTo>
                  <a:pt x="3399" y="1384"/>
                </a:lnTo>
                <a:lnTo>
                  <a:pt x="3401" y="1384"/>
                </a:lnTo>
                <a:lnTo>
                  <a:pt x="3401" y="1386"/>
                </a:lnTo>
                <a:lnTo>
                  <a:pt x="3405" y="1384"/>
                </a:lnTo>
                <a:lnTo>
                  <a:pt x="3407" y="1382"/>
                </a:lnTo>
                <a:lnTo>
                  <a:pt x="3409" y="1380"/>
                </a:lnTo>
                <a:lnTo>
                  <a:pt x="3409" y="1380"/>
                </a:lnTo>
                <a:lnTo>
                  <a:pt x="3409" y="1378"/>
                </a:lnTo>
                <a:lnTo>
                  <a:pt x="3407" y="1378"/>
                </a:lnTo>
                <a:lnTo>
                  <a:pt x="3409" y="1375"/>
                </a:lnTo>
                <a:lnTo>
                  <a:pt x="3411" y="1373"/>
                </a:lnTo>
                <a:lnTo>
                  <a:pt x="3413" y="1371"/>
                </a:lnTo>
                <a:lnTo>
                  <a:pt x="3420" y="1371"/>
                </a:lnTo>
                <a:lnTo>
                  <a:pt x="3424" y="1371"/>
                </a:lnTo>
                <a:lnTo>
                  <a:pt x="3424" y="1369"/>
                </a:lnTo>
                <a:lnTo>
                  <a:pt x="3428" y="1367"/>
                </a:lnTo>
                <a:lnTo>
                  <a:pt x="3428" y="1361"/>
                </a:lnTo>
                <a:lnTo>
                  <a:pt x="3430" y="1359"/>
                </a:lnTo>
                <a:lnTo>
                  <a:pt x="3432" y="1359"/>
                </a:lnTo>
                <a:lnTo>
                  <a:pt x="3436" y="1357"/>
                </a:lnTo>
                <a:lnTo>
                  <a:pt x="3440" y="1357"/>
                </a:lnTo>
                <a:lnTo>
                  <a:pt x="3443" y="1357"/>
                </a:lnTo>
                <a:lnTo>
                  <a:pt x="3445" y="1354"/>
                </a:lnTo>
                <a:lnTo>
                  <a:pt x="3445" y="1354"/>
                </a:lnTo>
                <a:lnTo>
                  <a:pt x="3445" y="1352"/>
                </a:lnTo>
                <a:lnTo>
                  <a:pt x="3445" y="1352"/>
                </a:lnTo>
                <a:lnTo>
                  <a:pt x="3445" y="1348"/>
                </a:lnTo>
                <a:lnTo>
                  <a:pt x="3445" y="1346"/>
                </a:lnTo>
                <a:lnTo>
                  <a:pt x="3445" y="1346"/>
                </a:lnTo>
                <a:lnTo>
                  <a:pt x="3445" y="1344"/>
                </a:lnTo>
                <a:lnTo>
                  <a:pt x="3445" y="1342"/>
                </a:lnTo>
                <a:lnTo>
                  <a:pt x="3445" y="1338"/>
                </a:lnTo>
                <a:lnTo>
                  <a:pt x="3447" y="1336"/>
                </a:lnTo>
                <a:lnTo>
                  <a:pt x="3447" y="1336"/>
                </a:lnTo>
                <a:lnTo>
                  <a:pt x="3449" y="1331"/>
                </a:lnTo>
                <a:lnTo>
                  <a:pt x="3451" y="1331"/>
                </a:lnTo>
                <a:lnTo>
                  <a:pt x="3451" y="1331"/>
                </a:lnTo>
                <a:lnTo>
                  <a:pt x="3451" y="1334"/>
                </a:lnTo>
                <a:lnTo>
                  <a:pt x="3451" y="1334"/>
                </a:lnTo>
                <a:lnTo>
                  <a:pt x="3451" y="1334"/>
                </a:lnTo>
                <a:lnTo>
                  <a:pt x="3453" y="1334"/>
                </a:lnTo>
                <a:lnTo>
                  <a:pt x="3455" y="1334"/>
                </a:lnTo>
                <a:lnTo>
                  <a:pt x="3455" y="1334"/>
                </a:lnTo>
                <a:lnTo>
                  <a:pt x="3457" y="1327"/>
                </a:lnTo>
                <a:lnTo>
                  <a:pt x="3461" y="1323"/>
                </a:lnTo>
                <a:lnTo>
                  <a:pt x="3464" y="1321"/>
                </a:lnTo>
                <a:lnTo>
                  <a:pt x="3468" y="1319"/>
                </a:lnTo>
                <a:lnTo>
                  <a:pt x="3468" y="1319"/>
                </a:lnTo>
                <a:lnTo>
                  <a:pt x="3470" y="1313"/>
                </a:lnTo>
                <a:lnTo>
                  <a:pt x="3472" y="1310"/>
                </a:lnTo>
                <a:lnTo>
                  <a:pt x="3472" y="1310"/>
                </a:lnTo>
                <a:lnTo>
                  <a:pt x="3474" y="1306"/>
                </a:lnTo>
                <a:lnTo>
                  <a:pt x="3474" y="1306"/>
                </a:lnTo>
                <a:lnTo>
                  <a:pt x="3474" y="1304"/>
                </a:lnTo>
                <a:lnTo>
                  <a:pt x="3474" y="1302"/>
                </a:lnTo>
                <a:lnTo>
                  <a:pt x="3472" y="1302"/>
                </a:lnTo>
                <a:lnTo>
                  <a:pt x="3470" y="1302"/>
                </a:lnTo>
                <a:lnTo>
                  <a:pt x="3468" y="1300"/>
                </a:lnTo>
                <a:lnTo>
                  <a:pt x="3468" y="1298"/>
                </a:lnTo>
                <a:lnTo>
                  <a:pt x="3466" y="1296"/>
                </a:lnTo>
                <a:lnTo>
                  <a:pt x="3464" y="1294"/>
                </a:lnTo>
                <a:lnTo>
                  <a:pt x="3461" y="1292"/>
                </a:lnTo>
                <a:lnTo>
                  <a:pt x="3461" y="1289"/>
                </a:lnTo>
                <a:lnTo>
                  <a:pt x="3459" y="1289"/>
                </a:lnTo>
                <a:lnTo>
                  <a:pt x="3459" y="1287"/>
                </a:lnTo>
                <a:lnTo>
                  <a:pt x="3457" y="1285"/>
                </a:lnTo>
                <a:lnTo>
                  <a:pt x="3455" y="1285"/>
                </a:lnTo>
                <a:lnTo>
                  <a:pt x="3453" y="1285"/>
                </a:lnTo>
                <a:lnTo>
                  <a:pt x="3453" y="1285"/>
                </a:lnTo>
                <a:lnTo>
                  <a:pt x="3449" y="1285"/>
                </a:lnTo>
                <a:lnTo>
                  <a:pt x="3445" y="1283"/>
                </a:lnTo>
                <a:lnTo>
                  <a:pt x="3443" y="1283"/>
                </a:lnTo>
                <a:lnTo>
                  <a:pt x="3436" y="1281"/>
                </a:lnTo>
                <a:lnTo>
                  <a:pt x="3436" y="1281"/>
                </a:lnTo>
                <a:lnTo>
                  <a:pt x="3432" y="1277"/>
                </a:lnTo>
                <a:lnTo>
                  <a:pt x="3430" y="1275"/>
                </a:lnTo>
                <a:lnTo>
                  <a:pt x="3428" y="1273"/>
                </a:lnTo>
                <a:lnTo>
                  <a:pt x="3426" y="1269"/>
                </a:lnTo>
                <a:lnTo>
                  <a:pt x="3424" y="1264"/>
                </a:lnTo>
                <a:lnTo>
                  <a:pt x="3424" y="1264"/>
                </a:lnTo>
                <a:lnTo>
                  <a:pt x="3424" y="1256"/>
                </a:lnTo>
                <a:lnTo>
                  <a:pt x="3424" y="1254"/>
                </a:lnTo>
                <a:lnTo>
                  <a:pt x="3424" y="1254"/>
                </a:lnTo>
                <a:lnTo>
                  <a:pt x="3424" y="1254"/>
                </a:lnTo>
                <a:lnTo>
                  <a:pt x="3424" y="1252"/>
                </a:lnTo>
                <a:lnTo>
                  <a:pt x="3426" y="1248"/>
                </a:lnTo>
                <a:lnTo>
                  <a:pt x="3426" y="1245"/>
                </a:lnTo>
                <a:lnTo>
                  <a:pt x="3426" y="1245"/>
                </a:lnTo>
                <a:lnTo>
                  <a:pt x="3426" y="1243"/>
                </a:lnTo>
                <a:lnTo>
                  <a:pt x="3424" y="1243"/>
                </a:lnTo>
                <a:lnTo>
                  <a:pt x="3424" y="1245"/>
                </a:lnTo>
                <a:lnTo>
                  <a:pt x="3424" y="1245"/>
                </a:lnTo>
                <a:lnTo>
                  <a:pt x="3422" y="1245"/>
                </a:lnTo>
                <a:lnTo>
                  <a:pt x="3422" y="1245"/>
                </a:lnTo>
                <a:lnTo>
                  <a:pt x="3422" y="1245"/>
                </a:lnTo>
                <a:lnTo>
                  <a:pt x="3420" y="1248"/>
                </a:lnTo>
                <a:lnTo>
                  <a:pt x="3420" y="1250"/>
                </a:lnTo>
                <a:lnTo>
                  <a:pt x="3420" y="1252"/>
                </a:lnTo>
                <a:lnTo>
                  <a:pt x="3417" y="1252"/>
                </a:lnTo>
                <a:lnTo>
                  <a:pt x="3411" y="1258"/>
                </a:lnTo>
                <a:lnTo>
                  <a:pt x="3411" y="1258"/>
                </a:lnTo>
                <a:lnTo>
                  <a:pt x="3409" y="1260"/>
                </a:lnTo>
                <a:lnTo>
                  <a:pt x="3409" y="1260"/>
                </a:lnTo>
                <a:lnTo>
                  <a:pt x="3405" y="1264"/>
                </a:lnTo>
                <a:lnTo>
                  <a:pt x="3401" y="1269"/>
                </a:lnTo>
                <a:lnTo>
                  <a:pt x="3399" y="1269"/>
                </a:lnTo>
                <a:lnTo>
                  <a:pt x="3399" y="1271"/>
                </a:lnTo>
                <a:lnTo>
                  <a:pt x="3399" y="1271"/>
                </a:lnTo>
                <a:lnTo>
                  <a:pt x="3399" y="1273"/>
                </a:lnTo>
                <a:lnTo>
                  <a:pt x="3396" y="1273"/>
                </a:lnTo>
                <a:lnTo>
                  <a:pt x="3396" y="1275"/>
                </a:lnTo>
                <a:lnTo>
                  <a:pt x="3396" y="1275"/>
                </a:lnTo>
                <a:lnTo>
                  <a:pt x="3394" y="1277"/>
                </a:lnTo>
                <a:lnTo>
                  <a:pt x="3392" y="1277"/>
                </a:lnTo>
                <a:lnTo>
                  <a:pt x="3388" y="1279"/>
                </a:lnTo>
                <a:lnTo>
                  <a:pt x="3388" y="1279"/>
                </a:lnTo>
                <a:lnTo>
                  <a:pt x="3380" y="1279"/>
                </a:lnTo>
                <a:lnTo>
                  <a:pt x="3376" y="1277"/>
                </a:lnTo>
                <a:lnTo>
                  <a:pt x="3371" y="1277"/>
                </a:lnTo>
                <a:lnTo>
                  <a:pt x="3369" y="1279"/>
                </a:lnTo>
                <a:lnTo>
                  <a:pt x="3365" y="1281"/>
                </a:lnTo>
                <a:lnTo>
                  <a:pt x="3363" y="1281"/>
                </a:lnTo>
                <a:lnTo>
                  <a:pt x="3359" y="1281"/>
                </a:lnTo>
                <a:lnTo>
                  <a:pt x="3359" y="1279"/>
                </a:lnTo>
                <a:lnTo>
                  <a:pt x="3359" y="1279"/>
                </a:lnTo>
                <a:lnTo>
                  <a:pt x="3357" y="1277"/>
                </a:lnTo>
                <a:lnTo>
                  <a:pt x="3357" y="1277"/>
                </a:lnTo>
                <a:lnTo>
                  <a:pt x="3357" y="1277"/>
                </a:lnTo>
                <a:lnTo>
                  <a:pt x="3355" y="1275"/>
                </a:lnTo>
                <a:lnTo>
                  <a:pt x="3355" y="1275"/>
                </a:lnTo>
                <a:lnTo>
                  <a:pt x="3355" y="1275"/>
                </a:lnTo>
                <a:lnTo>
                  <a:pt x="3355" y="1275"/>
                </a:lnTo>
                <a:lnTo>
                  <a:pt x="3352" y="1275"/>
                </a:lnTo>
                <a:lnTo>
                  <a:pt x="3352" y="1275"/>
                </a:lnTo>
                <a:lnTo>
                  <a:pt x="3350" y="1275"/>
                </a:lnTo>
                <a:lnTo>
                  <a:pt x="3352" y="1273"/>
                </a:lnTo>
                <a:lnTo>
                  <a:pt x="3352" y="1273"/>
                </a:lnTo>
                <a:lnTo>
                  <a:pt x="3352" y="1271"/>
                </a:lnTo>
                <a:lnTo>
                  <a:pt x="3352" y="1271"/>
                </a:lnTo>
                <a:lnTo>
                  <a:pt x="3350" y="1271"/>
                </a:lnTo>
                <a:lnTo>
                  <a:pt x="3352" y="1271"/>
                </a:lnTo>
                <a:lnTo>
                  <a:pt x="3352" y="1271"/>
                </a:lnTo>
                <a:lnTo>
                  <a:pt x="3355" y="1266"/>
                </a:lnTo>
                <a:lnTo>
                  <a:pt x="3355" y="1264"/>
                </a:lnTo>
                <a:lnTo>
                  <a:pt x="3355" y="1264"/>
                </a:lnTo>
                <a:lnTo>
                  <a:pt x="3355" y="1262"/>
                </a:lnTo>
                <a:lnTo>
                  <a:pt x="3355" y="1260"/>
                </a:lnTo>
                <a:lnTo>
                  <a:pt x="3355" y="1258"/>
                </a:lnTo>
                <a:lnTo>
                  <a:pt x="3355" y="1258"/>
                </a:lnTo>
                <a:lnTo>
                  <a:pt x="3355" y="1256"/>
                </a:lnTo>
                <a:lnTo>
                  <a:pt x="3355" y="1254"/>
                </a:lnTo>
                <a:lnTo>
                  <a:pt x="3355" y="1254"/>
                </a:lnTo>
                <a:lnTo>
                  <a:pt x="3355" y="1252"/>
                </a:lnTo>
                <a:lnTo>
                  <a:pt x="3352" y="1250"/>
                </a:lnTo>
                <a:lnTo>
                  <a:pt x="3350" y="1248"/>
                </a:lnTo>
                <a:lnTo>
                  <a:pt x="3348" y="1248"/>
                </a:lnTo>
                <a:lnTo>
                  <a:pt x="3346" y="1250"/>
                </a:lnTo>
                <a:lnTo>
                  <a:pt x="3344" y="1254"/>
                </a:lnTo>
                <a:lnTo>
                  <a:pt x="3344" y="1256"/>
                </a:lnTo>
                <a:lnTo>
                  <a:pt x="3344" y="1258"/>
                </a:lnTo>
                <a:lnTo>
                  <a:pt x="3344" y="1258"/>
                </a:lnTo>
                <a:lnTo>
                  <a:pt x="3342" y="1258"/>
                </a:lnTo>
                <a:lnTo>
                  <a:pt x="3344" y="1262"/>
                </a:lnTo>
                <a:lnTo>
                  <a:pt x="3344" y="1266"/>
                </a:lnTo>
                <a:lnTo>
                  <a:pt x="3344" y="1266"/>
                </a:lnTo>
                <a:lnTo>
                  <a:pt x="3344" y="1269"/>
                </a:lnTo>
                <a:lnTo>
                  <a:pt x="3342" y="1266"/>
                </a:lnTo>
                <a:lnTo>
                  <a:pt x="3342" y="1264"/>
                </a:lnTo>
                <a:lnTo>
                  <a:pt x="3340" y="1264"/>
                </a:lnTo>
                <a:lnTo>
                  <a:pt x="3340" y="1260"/>
                </a:lnTo>
                <a:lnTo>
                  <a:pt x="3338" y="1258"/>
                </a:lnTo>
                <a:lnTo>
                  <a:pt x="3336" y="1256"/>
                </a:lnTo>
                <a:lnTo>
                  <a:pt x="3336" y="1256"/>
                </a:lnTo>
                <a:lnTo>
                  <a:pt x="3336" y="1254"/>
                </a:lnTo>
                <a:lnTo>
                  <a:pt x="3334" y="1252"/>
                </a:lnTo>
                <a:lnTo>
                  <a:pt x="3334" y="1250"/>
                </a:lnTo>
                <a:lnTo>
                  <a:pt x="3332" y="1248"/>
                </a:lnTo>
                <a:lnTo>
                  <a:pt x="3334" y="1248"/>
                </a:lnTo>
                <a:lnTo>
                  <a:pt x="3334" y="1248"/>
                </a:lnTo>
                <a:lnTo>
                  <a:pt x="3334" y="1248"/>
                </a:lnTo>
                <a:lnTo>
                  <a:pt x="3334" y="1248"/>
                </a:lnTo>
                <a:lnTo>
                  <a:pt x="3336" y="1245"/>
                </a:lnTo>
                <a:lnTo>
                  <a:pt x="3336" y="1243"/>
                </a:lnTo>
                <a:lnTo>
                  <a:pt x="3334" y="1243"/>
                </a:lnTo>
                <a:lnTo>
                  <a:pt x="3332" y="1241"/>
                </a:lnTo>
                <a:lnTo>
                  <a:pt x="3332" y="1239"/>
                </a:lnTo>
                <a:lnTo>
                  <a:pt x="3332" y="1239"/>
                </a:lnTo>
                <a:lnTo>
                  <a:pt x="3332" y="1239"/>
                </a:lnTo>
                <a:lnTo>
                  <a:pt x="3334" y="1239"/>
                </a:lnTo>
                <a:lnTo>
                  <a:pt x="3334" y="1239"/>
                </a:lnTo>
                <a:lnTo>
                  <a:pt x="3334" y="1239"/>
                </a:lnTo>
                <a:lnTo>
                  <a:pt x="3332" y="1237"/>
                </a:lnTo>
                <a:lnTo>
                  <a:pt x="3327" y="1235"/>
                </a:lnTo>
                <a:lnTo>
                  <a:pt x="3325" y="1231"/>
                </a:lnTo>
                <a:lnTo>
                  <a:pt x="3323" y="1231"/>
                </a:lnTo>
                <a:lnTo>
                  <a:pt x="3321" y="1229"/>
                </a:lnTo>
                <a:lnTo>
                  <a:pt x="3321" y="1227"/>
                </a:lnTo>
                <a:lnTo>
                  <a:pt x="3321" y="1227"/>
                </a:lnTo>
                <a:lnTo>
                  <a:pt x="3319" y="1227"/>
                </a:lnTo>
                <a:lnTo>
                  <a:pt x="3319" y="1227"/>
                </a:lnTo>
                <a:lnTo>
                  <a:pt x="3317" y="1224"/>
                </a:lnTo>
                <a:lnTo>
                  <a:pt x="3315" y="1222"/>
                </a:lnTo>
                <a:lnTo>
                  <a:pt x="3315" y="1222"/>
                </a:lnTo>
                <a:lnTo>
                  <a:pt x="3315" y="1222"/>
                </a:lnTo>
                <a:lnTo>
                  <a:pt x="3315" y="1220"/>
                </a:lnTo>
                <a:lnTo>
                  <a:pt x="3315" y="1218"/>
                </a:lnTo>
                <a:lnTo>
                  <a:pt x="3313" y="1216"/>
                </a:lnTo>
                <a:lnTo>
                  <a:pt x="3311" y="1214"/>
                </a:lnTo>
                <a:lnTo>
                  <a:pt x="3311" y="1212"/>
                </a:lnTo>
                <a:lnTo>
                  <a:pt x="3308" y="1210"/>
                </a:lnTo>
                <a:lnTo>
                  <a:pt x="3308" y="1208"/>
                </a:lnTo>
                <a:lnTo>
                  <a:pt x="3308" y="1208"/>
                </a:lnTo>
                <a:lnTo>
                  <a:pt x="3308" y="1208"/>
                </a:lnTo>
                <a:lnTo>
                  <a:pt x="3306" y="1204"/>
                </a:lnTo>
                <a:lnTo>
                  <a:pt x="3306" y="1204"/>
                </a:lnTo>
                <a:lnTo>
                  <a:pt x="3304" y="1199"/>
                </a:lnTo>
                <a:lnTo>
                  <a:pt x="3304" y="1199"/>
                </a:lnTo>
                <a:lnTo>
                  <a:pt x="3304" y="1197"/>
                </a:lnTo>
                <a:lnTo>
                  <a:pt x="3302" y="1197"/>
                </a:lnTo>
                <a:lnTo>
                  <a:pt x="3302" y="1197"/>
                </a:lnTo>
                <a:lnTo>
                  <a:pt x="3300" y="1197"/>
                </a:lnTo>
                <a:lnTo>
                  <a:pt x="3300" y="1197"/>
                </a:lnTo>
                <a:lnTo>
                  <a:pt x="3300" y="1197"/>
                </a:lnTo>
                <a:lnTo>
                  <a:pt x="3300" y="1195"/>
                </a:lnTo>
                <a:lnTo>
                  <a:pt x="3302" y="1193"/>
                </a:lnTo>
                <a:lnTo>
                  <a:pt x="3304" y="1193"/>
                </a:lnTo>
                <a:lnTo>
                  <a:pt x="3304" y="1193"/>
                </a:lnTo>
                <a:lnTo>
                  <a:pt x="3304" y="1193"/>
                </a:lnTo>
                <a:lnTo>
                  <a:pt x="3304" y="1193"/>
                </a:lnTo>
                <a:lnTo>
                  <a:pt x="3304" y="1191"/>
                </a:lnTo>
                <a:lnTo>
                  <a:pt x="3302" y="1191"/>
                </a:lnTo>
                <a:lnTo>
                  <a:pt x="3302" y="1189"/>
                </a:lnTo>
                <a:lnTo>
                  <a:pt x="3302" y="1187"/>
                </a:lnTo>
                <a:lnTo>
                  <a:pt x="3302" y="1187"/>
                </a:lnTo>
                <a:lnTo>
                  <a:pt x="3304" y="1187"/>
                </a:lnTo>
                <a:lnTo>
                  <a:pt x="3304" y="1187"/>
                </a:lnTo>
                <a:lnTo>
                  <a:pt x="3308" y="1189"/>
                </a:lnTo>
                <a:lnTo>
                  <a:pt x="3311" y="1189"/>
                </a:lnTo>
                <a:lnTo>
                  <a:pt x="3311" y="1189"/>
                </a:lnTo>
                <a:lnTo>
                  <a:pt x="3313" y="1187"/>
                </a:lnTo>
                <a:lnTo>
                  <a:pt x="3313" y="1187"/>
                </a:lnTo>
                <a:lnTo>
                  <a:pt x="3315" y="1187"/>
                </a:lnTo>
                <a:lnTo>
                  <a:pt x="3315" y="1187"/>
                </a:lnTo>
                <a:lnTo>
                  <a:pt x="3317" y="1185"/>
                </a:lnTo>
                <a:lnTo>
                  <a:pt x="3317" y="1183"/>
                </a:lnTo>
                <a:lnTo>
                  <a:pt x="3317" y="1183"/>
                </a:lnTo>
                <a:lnTo>
                  <a:pt x="3317" y="1180"/>
                </a:lnTo>
                <a:lnTo>
                  <a:pt x="3319" y="1180"/>
                </a:lnTo>
                <a:lnTo>
                  <a:pt x="3317" y="1178"/>
                </a:lnTo>
                <a:lnTo>
                  <a:pt x="3319" y="1178"/>
                </a:lnTo>
                <a:lnTo>
                  <a:pt x="3321" y="1180"/>
                </a:lnTo>
                <a:lnTo>
                  <a:pt x="3321" y="1180"/>
                </a:lnTo>
                <a:lnTo>
                  <a:pt x="3321" y="1180"/>
                </a:lnTo>
                <a:lnTo>
                  <a:pt x="3319" y="1180"/>
                </a:lnTo>
                <a:lnTo>
                  <a:pt x="3319" y="1180"/>
                </a:lnTo>
                <a:lnTo>
                  <a:pt x="3317" y="1180"/>
                </a:lnTo>
                <a:lnTo>
                  <a:pt x="3319" y="1183"/>
                </a:lnTo>
                <a:lnTo>
                  <a:pt x="3319" y="1183"/>
                </a:lnTo>
                <a:lnTo>
                  <a:pt x="3323" y="1185"/>
                </a:lnTo>
                <a:lnTo>
                  <a:pt x="3325" y="1187"/>
                </a:lnTo>
                <a:lnTo>
                  <a:pt x="3332" y="1185"/>
                </a:lnTo>
                <a:lnTo>
                  <a:pt x="3334" y="1185"/>
                </a:lnTo>
                <a:lnTo>
                  <a:pt x="3334" y="1187"/>
                </a:lnTo>
                <a:lnTo>
                  <a:pt x="3334" y="1189"/>
                </a:lnTo>
                <a:lnTo>
                  <a:pt x="3336" y="1189"/>
                </a:lnTo>
                <a:lnTo>
                  <a:pt x="3338" y="1193"/>
                </a:lnTo>
                <a:lnTo>
                  <a:pt x="3340" y="1195"/>
                </a:lnTo>
                <a:lnTo>
                  <a:pt x="3342" y="1197"/>
                </a:lnTo>
                <a:lnTo>
                  <a:pt x="3342" y="1197"/>
                </a:lnTo>
                <a:lnTo>
                  <a:pt x="3342" y="1199"/>
                </a:lnTo>
                <a:lnTo>
                  <a:pt x="3342" y="1201"/>
                </a:lnTo>
                <a:lnTo>
                  <a:pt x="3344" y="1201"/>
                </a:lnTo>
                <a:lnTo>
                  <a:pt x="3344" y="1201"/>
                </a:lnTo>
                <a:lnTo>
                  <a:pt x="3344" y="1204"/>
                </a:lnTo>
                <a:lnTo>
                  <a:pt x="3344" y="1204"/>
                </a:lnTo>
                <a:lnTo>
                  <a:pt x="3344" y="1206"/>
                </a:lnTo>
                <a:lnTo>
                  <a:pt x="3346" y="1206"/>
                </a:lnTo>
                <a:lnTo>
                  <a:pt x="3348" y="1208"/>
                </a:lnTo>
                <a:lnTo>
                  <a:pt x="3348" y="1210"/>
                </a:lnTo>
                <a:lnTo>
                  <a:pt x="3348" y="1212"/>
                </a:lnTo>
                <a:lnTo>
                  <a:pt x="3350" y="1216"/>
                </a:lnTo>
                <a:lnTo>
                  <a:pt x="3350" y="1216"/>
                </a:lnTo>
                <a:lnTo>
                  <a:pt x="3355" y="1220"/>
                </a:lnTo>
                <a:lnTo>
                  <a:pt x="3355" y="1220"/>
                </a:lnTo>
                <a:lnTo>
                  <a:pt x="3357" y="1220"/>
                </a:lnTo>
                <a:lnTo>
                  <a:pt x="3359" y="1220"/>
                </a:lnTo>
                <a:lnTo>
                  <a:pt x="3361" y="1220"/>
                </a:lnTo>
                <a:lnTo>
                  <a:pt x="3363" y="1222"/>
                </a:lnTo>
                <a:lnTo>
                  <a:pt x="3367" y="1224"/>
                </a:lnTo>
                <a:lnTo>
                  <a:pt x="3369" y="1227"/>
                </a:lnTo>
                <a:lnTo>
                  <a:pt x="3369" y="1229"/>
                </a:lnTo>
                <a:lnTo>
                  <a:pt x="3371" y="1229"/>
                </a:lnTo>
                <a:lnTo>
                  <a:pt x="3376" y="1233"/>
                </a:lnTo>
                <a:lnTo>
                  <a:pt x="3380" y="1235"/>
                </a:lnTo>
                <a:lnTo>
                  <a:pt x="3382" y="1235"/>
                </a:lnTo>
                <a:lnTo>
                  <a:pt x="3382" y="1237"/>
                </a:lnTo>
                <a:lnTo>
                  <a:pt x="3386" y="1239"/>
                </a:lnTo>
                <a:lnTo>
                  <a:pt x="3388" y="1239"/>
                </a:lnTo>
                <a:lnTo>
                  <a:pt x="3390" y="1239"/>
                </a:lnTo>
                <a:lnTo>
                  <a:pt x="3394" y="1239"/>
                </a:lnTo>
                <a:lnTo>
                  <a:pt x="3399" y="1241"/>
                </a:lnTo>
                <a:lnTo>
                  <a:pt x="3399" y="1241"/>
                </a:lnTo>
                <a:lnTo>
                  <a:pt x="3401" y="1241"/>
                </a:lnTo>
                <a:lnTo>
                  <a:pt x="3403" y="1241"/>
                </a:lnTo>
                <a:lnTo>
                  <a:pt x="3407" y="1239"/>
                </a:lnTo>
                <a:lnTo>
                  <a:pt x="3409" y="1237"/>
                </a:lnTo>
                <a:lnTo>
                  <a:pt x="3411" y="1237"/>
                </a:lnTo>
                <a:lnTo>
                  <a:pt x="3411" y="1237"/>
                </a:lnTo>
                <a:lnTo>
                  <a:pt x="3413" y="1235"/>
                </a:lnTo>
                <a:lnTo>
                  <a:pt x="3413" y="1235"/>
                </a:lnTo>
                <a:lnTo>
                  <a:pt x="3417" y="1233"/>
                </a:lnTo>
                <a:lnTo>
                  <a:pt x="3422" y="1233"/>
                </a:lnTo>
                <a:lnTo>
                  <a:pt x="3424" y="1231"/>
                </a:lnTo>
                <a:lnTo>
                  <a:pt x="3424" y="1231"/>
                </a:lnTo>
                <a:lnTo>
                  <a:pt x="3430" y="1233"/>
                </a:lnTo>
                <a:lnTo>
                  <a:pt x="3430" y="1233"/>
                </a:lnTo>
                <a:lnTo>
                  <a:pt x="3432" y="1235"/>
                </a:lnTo>
                <a:lnTo>
                  <a:pt x="3434" y="1235"/>
                </a:lnTo>
                <a:lnTo>
                  <a:pt x="3434" y="1237"/>
                </a:lnTo>
                <a:lnTo>
                  <a:pt x="3434" y="1239"/>
                </a:lnTo>
                <a:lnTo>
                  <a:pt x="3434" y="1243"/>
                </a:lnTo>
                <a:lnTo>
                  <a:pt x="3436" y="1248"/>
                </a:lnTo>
                <a:lnTo>
                  <a:pt x="3436" y="1250"/>
                </a:lnTo>
                <a:lnTo>
                  <a:pt x="3436" y="1250"/>
                </a:lnTo>
                <a:lnTo>
                  <a:pt x="3438" y="1252"/>
                </a:lnTo>
                <a:lnTo>
                  <a:pt x="3445" y="1254"/>
                </a:lnTo>
                <a:lnTo>
                  <a:pt x="3445" y="1254"/>
                </a:lnTo>
                <a:lnTo>
                  <a:pt x="3447" y="1254"/>
                </a:lnTo>
                <a:lnTo>
                  <a:pt x="3449" y="1256"/>
                </a:lnTo>
                <a:lnTo>
                  <a:pt x="3451" y="1256"/>
                </a:lnTo>
                <a:lnTo>
                  <a:pt x="3453" y="1256"/>
                </a:lnTo>
                <a:lnTo>
                  <a:pt x="3455" y="1256"/>
                </a:lnTo>
                <a:lnTo>
                  <a:pt x="3459" y="1256"/>
                </a:lnTo>
                <a:lnTo>
                  <a:pt x="3464" y="1258"/>
                </a:lnTo>
                <a:lnTo>
                  <a:pt x="3466" y="1258"/>
                </a:lnTo>
                <a:lnTo>
                  <a:pt x="3470" y="1258"/>
                </a:lnTo>
                <a:lnTo>
                  <a:pt x="3472" y="1258"/>
                </a:lnTo>
                <a:lnTo>
                  <a:pt x="3474" y="1258"/>
                </a:lnTo>
                <a:lnTo>
                  <a:pt x="3476" y="1260"/>
                </a:lnTo>
                <a:lnTo>
                  <a:pt x="3478" y="1258"/>
                </a:lnTo>
                <a:lnTo>
                  <a:pt x="3482" y="1260"/>
                </a:lnTo>
                <a:lnTo>
                  <a:pt x="3484" y="1258"/>
                </a:lnTo>
                <a:lnTo>
                  <a:pt x="3484" y="1258"/>
                </a:lnTo>
                <a:lnTo>
                  <a:pt x="3487" y="1260"/>
                </a:lnTo>
                <a:lnTo>
                  <a:pt x="3487" y="1260"/>
                </a:lnTo>
                <a:lnTo>
                  <a:pt x="3493" y="1262"/>
                </a:lnTo>
                <a:lnTo>
                  <a:pt x="3495" y="1262"/>
                </a:lnTo>
                <a:lnTo>
                  <a:pt x="3497" y="1262"/>
                </a:lnTo>
                <a:lnTo>
                  <a:pt x="3499" y="1262"/>
                </a:lnTo>
                <a:lnTo>
                  <a:pt x="3499" y="1262"/>
                </a:lnTo>
                <a:lnTo>
                  <a:pt x="3501" y="1262"/>
                </a:lnTo>
                <a:lnTo>
                  <a:pt x="3505" y="1262"/>
                </a:lnTo>
                <a:lnTo>
                  <a:pt x="3508" y="1262"/>
                </a:lnTo>
                <a:lnTo>
                  <a:pt x="3508" y="1262"/>
                </a:lnTo>
                <a:lnTo>
                  <a:pt x="3510" y="1262"/>
                </a:lnTo>
                <a:lnTo>
                  <a:pt x="3510" y="1262"/>
                </a:lnTo>
                <a:lnTo>
                  <a:pt x="3510" y="1262"/>
                </a:lnTo>
                <a:lnTo>
                  <a:pt x="3512" y="1262"/>
                </a:lnTo>
                <a:lnTo>
                  <a:pt x="3512" y="1262"/>
                </a:lnTo>
                <a:lnTo>
                  <a:pt x="3514" y="1260"/>
                </a:lnTo>
                <a:lnTo>
                  <a:pt x="3516" y="1260"/>
                </a:lnTo>
                <a:lnTo>
                  <a:pt x="3520" y="1262"/>
                </a:lnTo>
                <a:lnTo>
                  <a:pt x="3522" y="1260"/>
                </a:lnTo>
                <a:lnTo>
                  <a:pt x="3524" y="1262"/>
                </a:lnTo>
                <a:lnTo>
                  <a:pt x="3528" y="1262"/>
                </a:lnTo>
                <a:lnTo>
                  <a:pt x="3528" y="1260"/>
                </a:lnTo>
                <a:lnTo>
                  <a:pt x="3528" y="1260"/>
                </a:lnTo>
                <a:lnTo>
                  <a:pt x="3531" y="1258"/>
                </a:lnTo>
                <a:lnTo>
                  <a:pt x="3535" y="1260"/>
                </a:lnTo>
                <a:lnTo>
                  <a:pt x="3535" y="1260"/>
                </a:lnTo>
                <a:lnTo>
                  <a:pt x="3535" y="1258"/>
                </a:lnTo>
                <a:lnTo>
                  <a:pt x="3537" y="1258"/>
                </a:lnTo>
                <a:lnTo>
                  <a:pt x="3537" y="1260"/>
                </a:lnTo>
                <a:lnTo>
                  <a:pt x="3543" y="1260"/>
                </a:lnTo>
                <a:lnTo>
                  <a:pt x="3543" y="1262"/>
                </a:lnTo>
                <a:lnTo>
                  <a:pt x="3545" y="1262"/>
                </a:lnTo>
                <a:lnTo>
                  <a:pt x="3545" y="1260"/>
                </a:lnTo>
                <a:lnTo>
                  <a:pt x="3549" y="1260"/>
                </a:lnTo>
                <a:lnTo>
                  <a:pt x="3556" y="1258"/>
                </a:lnTo>
                <a:lnTo>
                  <a:pt x="3560" y="1260"/>
                </a:lnTo>
                <a:lnTo>
                  <a:pt x="3562" y="1258"/>
                </a:lnTo>
                <a:lnTo>
                  <a:pt x="3568" y="1258"/>
                </a:lnTo>
                <a:lnTo>
                  <a:pt x="3568" y="1258"/>
                </a:lnTo>
                <a:lnTo>
                  <a:pt x="3570" y="1258"/>
                </a:lnTo>
                <a:lnTo>
                  <a:pt x="3570" y="1258"/>
                </a:lnTo>
                <a:lnTo>
                  <a:pt x="3570" y="1258"/>
                </a:lnTo>
                <a:lnTo>
                  <a:pt x="3568" y="1258"/>
                </a:lnTo>
                <a:lnTo>
                  <a:pt x="3566" y="1258"/>
                </a:lnTo>
                <a:lnTo>
                  <a:pt x="3566" y="1256"/>
                </a:lnTo>
                <a:lnTo>
                  <a:pt x="3566" y="1256"/>
                </a:lnTo>
                <a:lnTo>
                  <a:pt x="3568" y="1256"/>
                </a:lnTo>
                <a:lnTo>
                  <a:pt x="3570" y="1256"/>
                </a:lnTo>
                <a:lnTo>
                  <a:pt x="3572" y="1258"/>
                </a:lnTo>
                <a:lnTo>
                  <a:pt x="3572" y="1258"/>
                </a:lnTo>
                <a:lnTo>
                  <a:pt x="3575" y="1262"/>
                </a:lnTo>
                <a:lnTo>
                  <a:pt x="3575" y="1262"/>
                </a:lnTo>
                <a:lnTo>
                  <a:pt x="3575" y="1266"/>
                </a:lnTo>
                <a:lnTo>
                  <a:pt x="3575" y="1266"/>
                </a:lnTo>
                <a:lnTo>
                  <a:pt x="3579" y="1269"/>
                </a:lnTo>
                <a:lnTo>
                  <a:pt x="3581" y="1269"/>
                </a:lnTo>
                <a:lnTo>
                  <a:pt x="3583" y="1275"/>
                </a:lnTo>
                <a:lnTo>
                  <a:pt x="3583" y="1277"/>
                </a:lnTo>
                <a:lnTo>
                  <a:pt x="3583" y="1277"/>
                </a:lnTo>
                <a:lnTo>
                  <a:pt x="3583" y="1279"/>
                </a:lnTo>
                <a:lnTo>
                  <a:pt x="3585" y="1279"/>
                </a:lnTo>
                <a:lnTo>
                  <a:pt x="3585" y="1279"/>
                </a:lnTo>
                <a:lnTo>
                  <a:pt x="3585" y="1279"/>
                </a:lnTo>
                <a:lnTo>
                  <a:pt x="3585" y="1281"/>
                </a:lnTo>
                <a:lnTo>
                  <a:pt x="3587" y="1281"/>
                </a:lnTo>
                <a:lnTo>
                  <a:pt x="3587" y="1281"/>
                </a:lnTo>
                <a:lnTo>
                  <a:pt x="3587" y="1281"/>
                </a:lnTo>
                <a:lnTo>
                  <a:pt x="3587" y="1283"/>
                </a:lnTo>
                <a:lnTo>
                  <a:pt x="3589" y="1283"/>
                </a:lnTo>
                <a:lnTo>
                  <a:pt x="3591" y="1281"/>
                </a:lnTo>
                <a:lnTo>
                  <a:pt x="3591" y="1283"/>
                </a:lnTo>
                <a:lnTo>
                  <a:pt x="3593" y="1283"/>
                </a:lnTo>
                <a:lnTo>
                  <a:pt x="3593" y="1283"/>
                </a:lnTo>
                <a:lnTo>
                  <a:pt x="3593" y="1283"/>
                </a:lnTo>
                <a:lnTo>
                  <a:pt x="3596" y="1283"/>
                </a:lnTo>
                <a:lnTo>
                  <a:pt x="3596" y="1283"/>
                </a:lnTo>
                <a:lnTo>
                  <a:pt x="3596" y="1283"/>
                </a:lnTo>
                <a:lnTo>
                  <a:pt x="3596" y="1283"/>
                </a:lnTo>
                <a:lnTo>
                  <a:pt x="3596" y="1285"/>
                </a:lnTo>
                <a:lnTo>
                  <a:pt x="3598" y="1285"/>
                </a:lnTo>
                <a:lnTo>
                  <a:pt x="3600" y="1285"/>
                </a:lnTo>
                <a:lnTo>
                  <a:pt x="3600" y="1283"/>
                </a:lnTo>
                <a:lnTo>
                  <a:pt x="3602" y="1283"/>
                </a:lnTo>
                <a:lnTo>
                  <a:pt x="3604" y="1283"/>
                </a:lnTo>
                <a:lnTo>
                  <a:pt x="3602" y="1283"/>
                </a:lnTo>
                <a:lnTo>
                  <a:pt x="3600" y="1285"/>
                </a:lnTo>
                <a:lnTo>
                  <a:pt x="3600" y="1287"/>
                </a:lnTo>
                <a:lnTo>
                  <a:pt x="3600" y="1289"/>
                </a:lnTo>
                <a:lnTo>
                  <a:pt x="3602" y="1292"/>
                </a:lnTo>
                <a:lnTo>
                  <a:pt x="3604" y="1294"/>
                </a:lnTo>
                <a:lnTo>
                  <a:pt x="3610" y="1298"/>
                </a:lnTo>
                <a:lnTo>
                  <a:pt x="3616" y="1298"/>
                </a:lnTo>
                <a:lnTo>
                  <a:pt x="3619" y="1298"/>
                </a:lnTo>
                <a:lnTo>
                  <a:pt x="3619" y="1298"/>
                </a:lnTo>
                <a:lnTo>
                  <a:pt x="3623" y="1296"/>
                </a:lnTo>
                <a:lnTo>
                  <a:pt x="3625" y="1296"/>
                </a:lnTo>
                <a:lnTo>
                  <a:pt x="3625" y="1296"/>
                </a:lnTo>
                <a:lnTo>
                  <a:pt x="3627" y="1296"/>
                </a:lnTo>
                <a:lnTo>
                  <a:pt x="3627" y="1296"/>
                </a:lnTo>
                <a:lnTo>
                  <a:pt x="3627" y="1294"/>
                </a:lnTo>
                <a:lnTo>
                  <a:pt x="3629" y="1294"/>
                </a:lnTo>
                <a:lnTo>
                  <a:pt x="3629" y="1294"/>
                </a:lnTo>
                <a:lnTo>
                  <a:pt x="3629" y="1294"/>
                </a:lnTo>
                <a:lnTo>
                  <a:pt x="3629" y="1296"/>
                </a:lnTo>
                <a:lnTo>
                  <a:pt x="3629" y="1296"/>
                </a:lnTo>
                <a:lnTo>
                  <a:pt x="3627" y="1298"/>
                </a:lnTo>
                <a:lnTo>
                  <a:pt x="3625" y="1302"/>
                </a:lnTo>
                <a:lnTo>
                  <a:pt x="3623" y="1302"/>
                </a:lnTo>
                <a:lnTo>
                  <a:pt x="3623" y="1302"/>
                </a:lnTo>
                <a:lnTo>
                  <a:pt x="3619" y="1304"/>
                </a:lnTo>
                <a:lnTo>
                  <a:pt x="3619" y="1304"/>
                </a:lnTo>
                <a:lnTo>
                  <a:pt x="3616" y="1304"/>
                </a:lnTo>
                <a:lnTo>
                  <a:pt x="3614" y="1304"/>
                </a:lnTo>
                <a:lnTo>
                  <a:pt x="3612" y="1306"/>
                </a:lnTo>
                <a:lnTo>
                  <a:pt x="3610" y="1306"/>
                </a:lnTo>
                <a:lnTo>
                  <a:pt x="3610" y="1304"/>
                </a:lnTo>
                <a:lnTo>
                  <a:pt x="3610" y="1304"/>
                </a:lnTo>
                <a:lnTo>
                  <a:pt x="3608" y="1304"/>
                </a:lnTo>
                <a:lnTo>
                  <a:pt x="3608" y="1304"/>
                </a:lnTo>
                <a:lnTo>
                  <a:pt x="3606" y="1306"/>
                </a:lnTo>
                <a:lnTo>
                  <a:pt x="3608" y="1306"/>
                </a:lnTo>
                <a:lnTo>
                  <a:pt x="3610" y="1310"/>
                </a:lnTo>
                <a:lnTo>
                  <a:pt x="3612" y="1313"/>
                </a:lnTo>
                <a:lnTo>
                  <a:pt x="3614" y="1315"/>
                </a:lnTo>
                <a:lnTo>
                  <a:pt x="3619" y="1317"/>
                </a:lnTo>
                <a:lnTo>
                  <a:pt x="3623" y="1323"/>
                </a:lnTo>
                <a:lnTo>
                  <a:pt x="3623" y="1323"/>
                </a:lnTo>
                <a:lnTo>
                  <a:pt x="3629" y="1327"/>
                </a:lnTo>
                <a:lnTo>
                  <a:pt x="3633" y="1329"/>
                </a:lnTo>
                <a:lnTo>
                  <a:pt x="3635" y="1329"/>
                </a:lnTo>
                <a:lnTo>
                  <a:pt x="3637" y="1329"/>
                </a:lnTo>
                <a:lnTo>
                  <a:pt x="3642" y="1327"/>
                </a:lnTo>
                <a:lnTo>
                  <a:pt x="3644" y="1325"/>
                </a:lnTo>
                <a:lnTo>
                  <a:pt x="3650" y="1323"/>
                </a:lnTo>
                <a:lnTo>
                  <a:pt x="3652" y="1321"/>
                </a:lnTo>
                <a:lnTo>
                  <a:pt x="3654" y="1317"/>
                </a:lnTo>
                <a:lnTo>
                  <a:pt x="3654" y="1315"/>
                </a:lnTo>
                <a:lnTo>
                  <a:pt x="3654" y="1315"/>
                </a:lnTo>
                <a:lnTo>
                  <a:pt x="3654" y="1315"/>
                </a:lnTo>
                <a:lnTo>
                  <a:pt x="3652" y="1313"/>
                </a:lnTo>
                <a:lnTo>
                  <a:pt x="3652" y="1313"/>
                </a:lnTo>
                <a:lnTo>
                  <a:pt x="3652" y="1313"/>
                </a:lnTo>
                <a:lnTo>
                  <a:pt x="3652" y="1310"/>
                </a:lnTo>
                <a:lnTo>
                  <a:pt x="3652" y="1310"/>
                </a:lnTo>
                <a:lnTo>
                  <a:pt x="3654" y="1310"/>
                </a:lnTo>
                <a:lnTo>
                  <a:pt x="3654" y="1308"/>
                </a:lnTo>
                <a:lnTo>
                  <a:pt x="3654" y="1308"/>
                </a:lnTo>
                <a:lnTo>
                  <a:pt x="3654" y="1306"/>
                </a:lnTo>
                <a:lnTo>
                  <a:pt x="3654" y="1306"/>
                </a:lnTo>
                <a:lnTo>
                  <a:pt x="3656" y="1306"/>
                </a:lnTo>
                <a:lnTo>
                  <a:pt x="3658" y="1306"/>
                </a:lnTo>
                <a:lnTo>
                  <a:pt x="3658" y="1306"/>
                </a:lnTo>
                <a:lnTo>
                  <a:pt x="3660" y="1306"/>
                </a:lnTo>
                <a:lnTo>
                  <a:pt x="3663" y="1306"/>
                </a:lnTo>
                <a:lnTo>
                  <a:pt x="3660" y="1306"/>
                </a:lnTo>
                <a:lnTo>
                  <a:pt x="3660" y="1306"/>
                </a:lnTo>
                <a:lnTo>
                  <a:pt x="3658" y="1308"/>
                </a:lnTo>
                <a:lnTo>
                  <a:pt x="3658" y="1310"/>
                </a:lnTo>
                <a:lnTo>
                  <a:pt x="3660" y="1310"/>
                </a:lnTo>
                <a:lnTo>
                  <a:pt x="3660" y="1310"/>
                </a:lnTo>
                <a:lnTo>
                  <a:pt x="3660" y="1310"/>
                </a:lnTo>
                <a:lnTo>
                  <a:pt x="3658" y="1313"/>
                </a:lnTo>
                <a:lnTo>
                  <a:pt x="3658" y="1315"/>
                </a:lnTo>
                <a:lnTo>
                  <a:pt x="3663" y="1315"/>
                </a:lnTo>
                <a:lnTo>
                  <a:pt x="3665" y="1315"/>
                </a:lnTo>
                <a:lnTo>
                  <a:pt x="3667" y="1315"/>
                </a:lnTo>
                <a:lnTo>
                  <a:pt x="3665" y="1315"/>
                </a:lnTo>
                <a:lnTo>
                  <a:pt x="3663" y="1317"/>
                </a:lnTo>
                <a:lnTo>
                  <a:pt x="3660" y="1317"/>
                </a:lnTo>
                <a:lnTo>
                  <a:pt x="3660" y="1319"/>
                </a:lnTo>
                <a:lnTo>
                  <a:pt x="3660" y="1319"/>
                </a:lnTo>
                <a:lnTo>
                  <a:pt x="3660" y="1319"/>
                </a:lnTo>
                <a:lnTo>
                  <a:pt x="3660" y="1319"/>
                </a:lnTo>
                <a:lnTo>
                  <a:pt x="3660" y="1319"/>
                </a:lnTo>
                <a:lnTo>
                  <a:pt x="3660" y="1323"/>
                </a:lnTo>
                <a:lnTo>
                  <a:pt x="3663" y="1323"/>
                </a:lnTo>
                <a:lnTo>
                  <a:pt x="3663" y="1323"/>
                </a:lnTo>
                <a:lnTo>
                  <a:pt x="3663" y="1323"/>
                </a:lnTo>
                <a:lnTo>
                  <a:pt x="3663" y="1325"/>
                </a:lnTo>
                <a:lnTo>
                  <a:pt x="3663" y="1327"/>
                </a:lnTo>
                <a:lnTo>
                  <a:pt x="3665" y="1329"/>
                </a:lnTo>
                <a:lnTo>
                  <a:pt x="3663" y="1331"/>
                </a:lnTo>
                <a:lnTo>
                  <a:pt x="3660" y="1340"/>
                </a:lnTo>
                <a:lnTo>
                  <a:pt x="3660" y="1342"/>
                </a:lnTo>
                <a:lnTo>
                  <a:pt x="3660" y="1344"/>
                </a:lnTo>
                <a:lnTo>
                  <a:pt x="3660" y="1344"/>
                </a:lnTo>
                <a:lnTo>
                  <a:pt x="3660" y="1346"/>
                </a:lnTo>
                <a:lnTo>
                  <a:pt x="3663" y="1348"/>
                </a:lnTo>
                <a:lnTo>
                  <a:pt x="3663" y="1348"/>
                </a:lnTo>
                <a:lnTo>
                  <a:pt x="3663" y="1348"/>
                </a:lnTo>
                <a:lnTo>
                  <a:pt x="3663" y="1350"/>
                </a:lnTo>
                <a:lnTo>
                  <a:pt x="3665" y="1350"/>
                </a:lnTo>
                <a:lnTo>
                  <a:pt x="3663" y="1350"/>
                </a:lnTo>
                <a:lnTo>
                  <a:pt x="3663" y="1352"/>
                </a:lnTo>
                <a:lnTo>
                  <a:pt x="3663" y="1352"/>
                </a:lnTo>
                <a:lnTo>
                  <a:pt x="3663" y="1354"/>
                </a:lnTo>
                <a:lnTo>
                  <a:pt x="3663" y="1354"/>
                </a:lnTo>
                <a:lnTo>
                  <a:pt x="3665" y="1354"/>
                </a:lnTo>
                <a:lnTo>
                  <a:pt x="3665" y="1352"/>
                </a:lnTo>
                <a:lnTo>
                  <a:pt x="3665" y="1354"/>
                </a:lnTo>
                <a:lnTo>
                  <a:pt x="3665" y="1357"/>
                </a:lnTo>
                <a:lnTo>
                  <a:pt x="3665" y="1359"/>
                </a:lnTo>
                <a:lnTo>
                  <a:pt x="3663" y="1361"/>
                </a:lnTo>
                <a:lnTo>
                  <a:pt x="3663" y="1361"/>
                </a:lnTo>
                <a:lnTo>
                  <a:pt x="3665" y="1361"/>
                </a:lnTo>
                <a:lnTo>
                  <a:pt x="3665" y="1365"/>
                </a:lnTo>
                <a:lnTo>
                  <a:pt x="3665" y="1367"/>
                </a:lnTo>
                <a:lnTo>
                  <a:pt x="3665" y="1369"/>
                </a:lnTo>
                <a:lnTo>
                  <a:pt x="3667" y="1371"/>
                </a:lnTo>
                <a:lnTo>
                  <a:pt x="3667" y="1375"/>
                </a:lnTo>
                <a:lnTo>
                  <a:pt x="3667" y="1378"/>
                </a:lnTo>
                <a:lnTo>
                  <a:pt x="3669" y="1382"/>
                </a:lnTo>
                <a:lnTo>
                  <a:pt x="3671" y="1392"/>
                </a:lnTo>
                <a:lnTo>
                  <a:pt x="3671" y="1396"/>
                </a:lnTo>
                <a:lnTo>
                  <a:pt x="3673" y="1399"/>
                </a:lnTo>
                <a:lnTo>
                  <a:pt x="3673" y="1401"/>
                </a:lnTo>
                <a:lnTo>
                  <a:pt x="3675" y="1405"/>
                </a:lnTo>
                <a:lnTo>
                  <a:pt x="3675" y="1405"/>
                </a:lnTo>
                <a:lnTo>
                  <a:pt x="3677" y="1405"/>
                </a:lnTo>
                <a:lnTo>
                  <a:pt x="3677" y="1405"/>
                </a:lnTo>
                <a:lnTo>
                  <a:pt x="3677" y="1407"/>
                </a:lnTo>
                <a:lnTo>
                  <a:pt x="3677" y="1407"/>
                </a:lnTo>
                <a:lnTo>
                  <a:pt x="3679" y="1409"/>
                </a:lnTo>
                <a:lnTo>
                  <a:pt x="3677" y="1409"/>
                </a:lnTo>
                <a:lnTo>
                  <a:pt x="3677" y="1409"/>
                </a:lnTo>
                <a:lnTo>
                  <a:pt x="3679" y="1413"/>
                </a:lnTo>
                <a:lnTo>
                  <a:pt x="3679" y="1415"/>
                </a:lnTo>
                <a:lnTo>
                  <a:pt x="3681" y="1415"/>
                </a:lnTo>
                <a:lnTo>
                  <a:pt x="3684" y="1419"/>
                </a:lnTo>
                <a:lnTo>
                  <a:pt x="3684" y="1419"/>
                </a:lnTo>
                <a:lnTo>
                  <a:pt x="3686" y="1419"/>
                </a:lnTo>
                <a:lnTo>
                  <a:pt x="3686" y="1422"/>
                </a:lnTo>
                <a:lnTo>
                  <a:pt x="3686" y="1424"/>
                </a:lnTo>
                <a:lnTo>
                  <a:pt x="3686" y="1426"/>
                </a:lnTo>
                <a:lnTo>
                  <a:pt x="3686" y="1426"/>
                </a:lnTo>
                <a:lnTo>
                  <a:pt x="3688" y="1428"/>
                </a:lnTo>
                <a:lnTo>
                  <a:pt x="3688" y="1432"/>
                </a:lnTo>
                <a:lnTo>
                  <a:pt x="3690" y="1434"/>
                </a:lnTo>
                <a:lnTo>
                  <a:pt x="3690" y="1434"/>
                </a:lnTo>
                <a:lnTo>
                  <a:pt x="3690" y="1436"/>
                </a:lnTo>
                <a:lnTo>
                  <a:pt x="3692" y="1443"/>
                </a:lnTo>
                <a:lnTo>
                  <a:pt x="3692" y="1445"/>
                </a:lnTo>
                <a:lnTo>
                  <a:pt x="3692" y="1447"/>
                </a:lnTo>
                <a:lnTo>
                  <a:pt x="3694" y="1449"/>
                </a:lnTo>
                <a:lnTo>
                  <a:pt x="3696" y="1457"/>
                </a:lnTo>
                <a:lnTo>
                  <a:pt x="3698" y="1457"/>
                </a:lnTo>
                <a:lnTo>
                  <a:pt x="3698" y="1459"/>
                </a:lnTo>
                <a:lnTo>
                  <a:pt x="3700" y="1461"/>
                </a:lnTo>
                <a:lnTo>
                  <a:pt x="3702" y="1461"/>
                </a:lnTo>
                <a:lnTo>
                  <a:pt x="3704" y="1466"/>
                </a:lnTo>
                <a:lnTo>
                  <a:pt x="3704" y="1468"/>
                </a:lnTo>
                <a:lnTo>
                  <a:pt x="3707" y="1472"/>
                </a:lnTo>
                <a:lnTo>
                  <a:pt x="3707" y="1476"/>
                </a:lnTo>
                <a:lnTo>
                  <a:pt x="3711" y="1480"/>
                </a:lnTo>
                <a:lnTo>
                  <a:pt x="3711" y="1482"/>
                </a:lnTo>
                <a:lnTo>
                  <a:pt x="3711" y="1484"/>
                </a:lnTo>
                <a:lnTo>
                  <a:pt x="3711" y="1484"/>
                </a:lnTo>
                <a:lnTo>
                  <a:pt x="3711" y="1487"/>
                </a:lnTo>
                <a:lnTo>
                  <a:pt x="3713" y="1487"/>
                </a:lnTo>
                <a:lnTo>
                  <a:pt x="3713" y="1487"/>
                </a:lnTo>
                <a:lnTo>
                  <a:pt x="3713" y="1489"/>
                </a:lnTo>
                <a:lnTo>
                  <a:pt x="3715" y="1493"/>
                </a:lnTo>
                <a:lnTo>
                  <a:pt x="3715" y="1495"/>
                </a:lnTo>
                <a:lnTo>
                  <a:pt x="3715" y="1493"/>
                </a:lnTo>
                <a:lnTo>
                  <a:pt x="3715" y="1491"/>
                </a:lnTo>
                <a:lnTo>
                  <a:pt x="3713" y="1489"/>
                </a:lnTo>
                <a:lnTo>
                  <a:pt x="3713" y="1489"/>
                </a:lnTo>
                <a:lnTo>
                  <a:pt x="3713" y="1489"/>
                </a:lnTo>
                <a:lnTo>
                  <a:pt x="3713" y="1493"/>
                </a:lnTo>
                <a:lnTo>
                  <a:pt x="3713" y="1495"/>
                </a:lnTo>
                <a:lnTo>
                  <a:pt x="3715" y="1499"/>
                </a:lnTo>
                <a:lnTo>
                  <a:pt x="3715" y="1499"/>
                </a:lnTo>
                <a:lnTo>
                  <a:pt x="3715" y="1499"/>
                </a:lnTo>
                <a:lnTo>
                  <a:pt x="3715" y="1499"/>
                </a:lnTo>
                <a:lnTo>
                  <a:pt x="3715" y="1501"/>
                </a:lnTo>
                <a:lnTo>
                  <a:pt x="3717" y="1503"/>
                </a:lnTo>
                <a:lnTo>
                  <a:pt x="3717" y="1503"/>
                </a:lnTo>
                <a:lnTo>
                  <a:pt x="3723" y="1510"/>
                </a:lnTo>
                <a:lnTo>
                  <a:pt x="3723" y="1512"/>
                </a:lnTo>
                <a:lnTo>
                  <a:pt x="3728" y="1514"/>
                </a:lnTo>
                <a:lnTo>
                  <a:pt x="3732" y="1516"/>
                </a:lnTo>
                <a:lnTo>
                  <a:pt x="3732" y="1514"/>
                </a:lnTo>
                <a:lnTo>
                  <a:pt x="3734" y="1514"/>
                </a:lnTo>
                <a:lnTo>
                  <a:pt x="3738" y="1510"/>
                </a:lnTo>
                <a:lnTo>
                  <a:pt x="3740" y="1510"/>
                </a:lnTo>
                <a:lnTo>
                  <a:pt x="3740" y="1505"/>
                </a:lnTo>
                <a:lnTo>
                  <a:pt x="3740" y="1503"/>
                </a:lnTo>
                <a:lnTo>
                  <a:pt x="3742" y="1501"/>
                </a:lnTo>
                <a:lnTo>
                  <a:pt x="3744" y="1499"/>
                </a:lnTo>
                <a:lnTo>
                  <a:pt x="3753" y="1497"/>
                </a:lnTo>
                <a:lnTo>
                  <a:pt x="3755" y="1497"/>
                </a:lnTo>
                <a:lnTo>
                  <a:pt x="3759" y="1499"/>
                </a:lnTo>
                <a:lnTo>
                  <a:pt x="3757" y="1497"/>
                </a:lnTo>
                <a:lnTo>
                  <a:pt x="3757" y="1497"/>
                </a:lnTo>
                <a:lnTo>
                  <a:pt x="3755" y="1497"/>
                </a:lnTo>
                <a:lnTo>
                  <a:pt x="3753" y="1497"/>
                </a:lnTo>
                <a:lnTo>
                  <a:pt x="3751" y="1495"/>
                </a:lnTo>
                <a:lnTo>
                  <a:pt x="3751" y="1495"/>
                </a:lnTo>
                <a:lnTo>
                  <a:pt x="3751" y="1493"/>
                </a:lnTo>
                <a:lnTo>
                  <a:pt x="3753" y="1491"/>
                </a:lnTo>
                <a:lnTo>
                  <a:pt x="3757" y="1487"/>
                </a:lnTo>
                <a:lnTo>
                  <a:pt x="3757" y="1484"/>
                </a:lnTo>
                <a:lnTo>
                  <a:pt x="3757" y="1482"/>
                </a:lnTo>
                <a:lnTo>
                  <a:pt x="3757" y="1482"/>
                </a:lnTo>
                <a:lnTo>
                  <a:pt x="3759" y="1482"/>
                </a:lnTo>
                <a:lnTo>
                  <a:pt x="3761" y="1482"/>
                </a:lnTo>
                <a:lnTo>
                  <a:pt x="3761" y="1482"/>
                </a:lnTo>
                <a:lnTo>
                  <a:pt x="3763" y="1482"/>
                </a:lnTo>
                <a:lnTo>
                  <a:pt x="3765" y="1482"/>
                </a:lnTo>
                <a:lnTo>
                  <a:pt x="3765" y="1476"/>
                </a:lnTo>
                <a:lnTo>
                  <a:pt x="3765" y="1470"/>
                </a:lnTo>
                <a:lnTo>
                  <a:pt x="3765" y="1468"/>
                </a:lnTo>
                <a:lnTo>
                  <a:pt x="3763" y="1468"/>
                </a:lnTo>
                <a:lnTo>
                  <a:pt x="3763" y="1468"/>
                </a:lnTo>
                <a:lnTo>
                  <a:pt x="3763" y="1468"/>
                </a:lnTo>
                <a:lnTo>
                  <a:pt x="3763" y="1466"/>
                </a:lnTo>
                <a:lnTo>
                  <a:pt x="3763" y="1463"/>
                </a:lnTo>
                <a:lnTo>
                  <a:pt x="3763" y="1463"/>
                </a:lnTo>
                <a:lnTo>
                  <a:pt x="3765" y="1457"/>
                </a:lnTo>
                <a:lnTo>
                  <a:pt x="3767" y="1455"/>
                </a:lnTo>
                <a:lnTo>
                  <a:pt x="3767" y="1453"/>
                </a:lnTo>
                <a:lnTo>
                  <a:pt x="3769" y="1451"/>
                </a:lnTo>
                <a:lnTo>
                  <a:pt x="3769" y="1449"/>
                </a:lnTo>
                <a:lnTo>
                  <a:pt x="3772" y="1438"/>
                </a:lnTo>
                <a:lnTo>
                  <a:pt x="3772" y="1436"/>
                </a:lnTo>
                <a:lnTo>
                  <a:pt x="3767" y="1436"/>
                </a:lnTo>
                <a:lnTo>
                  <a:pt x="3767" y="1434"/>
                </a:lnTo>
                <a:lnTo>
                  <a:pt x="3769" y="1432"/>
                </a:lnTo>
                <a:lnTo>
                  <a:pt x="3769" y="1434"/>
                </a:lnTo>
                <a:lnTo>
                  <a:pt x="3772" y="1436"/>
                </a:lnTo>
                <a:lnTo>
                  <a:pt x="3772" y="1436"/>
                </a:lnTo>
                <a:lnTo>
                  <a:pt x="3769" y="1434"/>
                </a:lnTo>
                <a:lnTo>
                  <a:pt x="3769" y="1432"/>
                </a:lnTo>
                <a:lnTo>
                  <a:pt x="3769" y="1430"/>
                </a:lnTo>
                <a:lnTo>
                  <a:pt x="3769" y="1428"/>
                </a:lnTo>
                <a:lnTo>
                  <a:pt x="3767" y="1426"/>
                </a:lnTo>
                <a:lnTo>
                  <a:pt x="3769" y="1424"/>
                </a:lnTo>
                <a:lnTo>
                  <a:pt x="3769" y="1424"/>
                </a:lnTo>
                <a:lnTo>
                  <a:pt x="3769" y="1422"/>
                </a:lnTo>
                <a:lnTo>
                  <a:pt x="3769" y="1419"/>
                </a:lnTo>
                <a:lnTo>
                  <a:pt x="3767" y="1417"/>
                </a:lnTo>
                <a:lnTo>
                  <a:pt x="3767" y="1413"/>
                </a:lnTo>
                <a:lnTo>
                  <a:pt x="3767" y="1409"/>
                </a:lnTo>
                <a:lnTo>
                  <a:pt x="3772" y="1405"/>
                </a:lnTo>
                <a:lnTo>
                  <a:pt x="3772" y="1403"/>
                </a:lnTo>
                <a:lnTo>
                  <a:pt x="3776" y="1401"/>
                </a:lnTo>
                <a:lnTo>
                  <a:pt x="3778" y="1401"/>
                </a:lnTo>
                <a:lnTo>
                  <a:pt x="3778" y="1401"/>
                </a:lnTo>
                <a:lnTo>
                  <a:pt x="3778" y="1403"/>
                </a:lnTo>
                <a:lnTo>
                  <a:pt x="3780" y="1403"/>
                </a:lnTo>
                <a:lnTo>
                  <a:pt x="3780" y="1403"/>
                </a:lnTo>
                <a:lnTo>
                  <a:pt x="3780" y="1403"/>
                </a:lnTo>
                <a:lnTo>
                  <a:pt x="3782" y="1403"/>
                </a:lnTo>
                <a:lnTo>
                  <a:pt x="3782" y="1401"/>
                </a:lnTo>
                <a:lnTo>
                  <a:pt x="3784" y="1401"/>
                </a:lnTo>
                <a:lnTo>
                  <a:pt x="3784" y="1396"/>
                </a:lnTo>
                <a:lnTo>
                  <a:pt x="3786" y="1394"/>
                </a:lnTo>
                <a:lnTo>
                  <a:pt x="3786" y="1394"/>
                </a:lnTo>
                <a:lnTo>
                  <a:pt x="3792" y="1394"/>
                </a:lnTo>
                <a:lnTo>
                  <a:pt x="3792" y="1394"/>
                </a:lnTo>
                <a:lnTo>
                  <a:pt x="3797" y="1392"/>
                </a:lnTo>
                <a:lnTo>
                  <a:pt x="3799" y="1392"/>
                </a:lnTo>
                <a:lnTo>
                  <a:pt x="3801" y="1390"/>
                </a:lnTo>
                <a:lnTo>
                  <a:pt x="3801" y="1390"/>
                </a:lnTo>
                <a:lnTo>
                  <a:pt x="3801" y="1388"/>
                </a:lnTo>
                <a:lnTo>
                  <a:pt x="3801" y="1388"/>
                </a:lnTo>
                <a:lnTo>
                  <a:pt x="3801" y="1386"/>
                </a:lnTo>
                <a:lnTo>
                  <a:pt x="3799" y="1386"/>
                </a:lnTo>
                <a:lnTo>
                  <a:pt x="3799" y="1386"/>
                </a:lnTo>
                <a:lnTo>
                  <a:pt x="3801" y="1384"/>
                </a:lnTo>
                <a:lnTo>
                  <a:pt x="3805" y="1382"/>
                </a:lnTo>
                <a:lnTo>
                  <a:pt x="3809" y="1378"/>
                </a:lnTo>
                <a:lnTo>
                  <a:pt x="3813" y="1375"/>
                </a:lnTo>
                <a:lnTo>
                  <a:pt x="3816" y="1373"/>
                </a:lnTo>
                <a:lnTo>
                  <a:pt x="3818" y="1369"/>
                </a:lnTo>
                <a:lnTo>
                  <a:pt x="3820" y="1369"/>
                </a:lnTo>
                <a:lnTo>
                  <a:pt x="3826" y="1365"/>
                </a:lnTo>
                <a:lnTo>
                  <a:pt x="3828" y="1365"/>
                </a:lnTo>
                <a:lnTo>
                  <a:pt x="3832" y="1361"/>
                </a:lnTo>
                <a:lnTo>
                  <a:pt x="3834" y="1357"/>
                </a:lnTo>
                <a:lnTo>
                  <a:pt x="3834" y="1357"/>
                </a:lnTo>
                <a:lnTo>
                  <a:pt x="3836" y="1354"/>
                </a:lnTo>
                <a:lnTo>
                  <a:pt x="3836" y="1352"/>
                </a:lnTo>
                <a:lnTo>
                  <a:pt x="3843" y="1348"/>
                </a:lnTo>
                <a:lnTo>
                  <a:pt x="3845" y="1346"/>
                </a:lnTo>
                <a:lnTo>
                  <a:pt x="3845" y="1346"/>
                </a:lnTo>
                <a:lnTo>
                  <a:pt x="3845" y="1344"/>
                </a:lnTo>
                <a:lnTo>
                  <a:pt x="3843" y="1346"/>
                </a:lnTo>
                <a:lnTo>
                  <a:pt x="3841" y="1346"/>
                </a:lnTo>
                <a:lnTo>
                  <a:pt x="3841" y="1346"/>
                </a:lnTo>
                <a:lnTo>
                  <a:pt x="3843" y="1344"/>
                </a:lnTo>
                <a:lnTo>
                  <a:pt x="3845" y="1342"/>
                </a:lnTo>
                <a:lnTo>
                  <a:pt x="3847" y="1342"/>
                </a:lnTo>
                <a:lnTo>
                  <a:pt x="3847" y="1342"/>
                </a:lnTo>
                <a:lnTo>
                  <a:pt x="3847" y="1344"/>
                </a:lnTo>
                <a:lnTo>
                  <a:pt x="3847" y="1344"/>
                </a:lnTo>
                <a:lnTo>
                  <a:pt x="3847" y="1344"/>
                </a:lnTo>
                <a:lnTo>
                  <a:pt x="3847" y="1344"/>
                </a:lnTo>
                <a:lnTo>
                  <a:pt x="3851" y="1344"/>
                </a:lnTo>
                <a:lnTo>
                  <a:pt x="3857" y="1342"/>
                </a:lnTo>
                <a:lnTo>
                  <a:pt x="3857" y="1342"/>
                </a:lnTo>
                <a:lnTo>
                  <a:pt x="3857" y="1342"/>
                </a:lnTo>
                <a:lnTo>
                  <a:pt x="3857" y="1340"/>
                </a:lnTo>
                <a:lnTo>
                  <a:pt x="3857" y="1340"/>
                </a:lnTo>
                <a:lnTo>
                  <a:pt x="3857" y="1340"/>
                </a:lnTo>
                <a:lnTo>
                  <a:pt x="3860" y="1340"/>
                </a:lnTo>
                <a:lnTo>
                  <a:pt x="3860" y="1340"/>
                </a:lnTo>
                <a:lnTo>
                  <a:pt x="3862" y="1338"/>
                </a:lnTo>
                <a:lnTo>
                  <a:pt x="3864" y="1336"/>
                </a:lnTo>
                <a:lnTo>
                  <a:pt x="3864" y="1336"/>
                </a:lnTo>
                <a:lnTo>
                  <a:pt x="3864" y="1334"/>
                </a:lnTo>
                <a:lnTo>
                  <a:pt x="3866" y="1331"/>
                </a:lnTo>
                <a:lnTo>
                  <a:pt x="3868" y="1331"/>
                </a:lnTo>
                <a:lnTo>
                  <a:pt x="3868" y="1329"/>
                </a:lnTo>
                <a:lnTo>
                  <a:pt x="3868" y="1329"/>
                </a:lnTo>
                <a:lnTo>
                  <a:pt x="3866" y="1325"/>
                </a:lnTo>
                <a:lnTo>
                  <a:pt x="3866" y="1323"/>
                </a:lnTo>
                <a:lnTo>
                  <a:pt x="3866" y="1321"/>
                </a:lnTo>
                <a:lnTo>
                  <a:pt x="3868" y="1319"/>
                </a:lnTo>
                <a:lnTo>
                  <a:pt x="3870" y="1317"/>
                </a:lnTo>
                <a:lnTo>
                  <a:pt x="3870" y="1317"/>
                </a:lnTo>
                <a:lnTo>
                  <a:pt x="3878" y="1315"/>
                </a:lnTo>
                <a:lnTo>
                  <a:pt x="3880" y="1315"/>
                </a:lnTo>
                <a:lnTo>
                  <a:pt x="3883" y="1313"/>
                </a:lnTo>
                <a:lnTo>
                  <a:pt x="3883" y="1310"/>
                </a:lnTo>
                <a:lnTo>
                  <a:pt x="3885" y="1310"/>
                </a:lnTo>
                <a:lnTo>
                  <a:pt x="3885" y="1308"/>
                </a:lnTo>
                <a:lnTo>
                  <a:pt x="3885" y="1308"/>
                </a:lnTo>
                <a:lnTo>
                  <a:pt x="3883" y="1306"/>
                </a:lnTo>
                <a:lnTo>
                  <a:pt x="3883" y="1306"/>
                </a:lnTo>
                <a:lnTo>
                  <a:pt x="3883" y="1304"/>
                </a:lnTo>
                <a:lnTo>
                  <a:pt x="3883" y="1306"/>
                </a:lnTo>
                <a:lnTo>
                  <a:pt x="3885" y="1306"/>
                </a:lnTo>
                <a:lnTo>
                  <a:pt x="3885" y="1308"/>
                </a:lnTo>
                <a:lnTo>
                  <a:pt x="3885" y="1310"/>
                </a:lnTo>
                <a:lnTo>
                  <a:pt x="3885" y="1313"/>
                </a:lnTo>
                <a:lnTo>
                  <a:pt x="3883" y="1315"/>
                </a:lnTo>
                <a:lnTo>
                  <a:pt x="3885" y="1317"/>
                </a:lnTo>
                <a:lnTo>
                  <a:pt x="3887" y="1317"/>
                </a:lnTo>
                <a:lnTo>
                  <a:pt x="3887" y="1315"/>
                </a:lnTo>
                <a:lnTo>
                  <a:pt x="3887" y="1315"/>
                </a:lnTo>
                <a:lnTo>
                  <a:pt x="3887" y="1315"/>
                </a:lnTo>
                <a:lnTo>
                  <a:pt x="3889" y="1317"/>
                </a:lnTo>
                <a:lnTo>
                  <a:pt x="3891" y="1315"/>
                </a:lnTo>
                <a:lnTo>
                  <a:pt x="3891" y="1315"/>
                </a:lnTo>
                <a:lnTo>
                  <a:pt x="3891" y="1313"/>
                </a:lnTo>
                <a:lnTo>
                  <a:pt x="3891" y="1308"/>
                </a:lnTo>
                <a:lnTo>
                  <a:pt x="3893" y="1308"/>
                </a:lnTo>
                <a:lnTo>
                  <a:pt x="3893" y="1310"/>
                </a:lnTo>
                <a:lnTo>
                  <a:pt x="3893" y="1310"/>
                </a:lnTo>
                <a:lnTo>
                  <a:pt x="3893" y="1310"/>
                </a:lnTo>
                <a:lnTo>
                  <a:pt x="3893" y="1315"/>
                </a:lnTo>
                <a:lnTo>
                  <a:pt x="3893" y="1315"/>
                </a:lnTo>
                <a:lnTo>
                  <a:pt x="3893" y="1317"/>
                </a:lnTo>
                <a:lnTo>
                  <a:pt x="3893" y="1317"/>
                </a:lnTo>
                <a:lnTo>
                  <a:pt x="3895" y="1315"/>
                </a:lnTo>
                <a:lnTo>
                  <a:pt x="3895" y="1315"/>
                </a:lnTo>
                <a:lnTo>
                  <a:pt x="3895" y="1315"/>
                </a:lnTo>
                <a:lnTo>
                  <a:pt x="3897" y="1315"/>
                </a:lnTo>
                <a:lnTo>
                  <a:pt x="3897" y="1315"/>
                </a:lnTo>
                <a:lnTo>
                  <a:pt x="3897" y="1315"/>
                </a:lnTo>
                <a:lnTo>
                  <a:pt x="3897" y="1313"/>
                </a:lnTo>
                <a:lnTo>
                  <a:pt x="3897" y="1310"/>
                </a:lnTo>
                <a:lnTo>
                  <a:pt x="3897" y="1310"/>
                </a:lnTo>
                <a:lnTo>
                  <a:pt x="3897" y="1308"/>
                </a:lnTo>
                <a:lnTo>
                  <a:pt x="3897" y="1310"/>
                </a:lnTo>
                <a:lnTo>
                  <a:pt x="3899" y="1313"/>
                </a:lnTo>
                <a:lnTo>
                  <a:pt x="3899" y="1313"/>
                </a:lnTo>
                <a:lnTo>
                  <a:pt x="3901" y="1315"/>
                </a:lnTo>
                <a:lnTo>
                  <a:pt x="3901" y="1315"/>
                </a:lnTo>
                <a:lnTo>
                  <a:pt x="3901" y="1315"/>
                </a:lnTo>
                <a:lnTo>
                  <a:pt x="3904" y="1313"/>
                </a:lnTo>
                <a:lnTo>
                  <a:pt x="3904" y="1313"/>
                </a:lnTo>
                <a:lnTo>
                  <a:pt x="3904" y="1310"/>
                </a:lnTo>
                <a:lnTo>
                  <a:pt x="3904" y="1306"/>
                </a:lnTo>
                <a:lnTo>
                  <a:pt x="3904" y="1306"/>
                </a:lnTo>
                <a:lnTo>
                  <a:pt x="3906" y="1310"/>
                </a:lnTo>
                <a:lnTo>
                  <a:pt x="3906" y="1313"/>
                </a:lnTo>
                <a:lnTo>
                  <a:pt x="3906" y="1315"/>
                </a:lnTo>
                <a:lnTo>
                  <a:pt x="3906" y="1313"/>
                </a:lnTo>
                <a:lnTo>
                  <a:pt x="3908" y="1313"/>
                </a:lnTo>
                <a:lnTo>
                  <a:pt x="3908" y="1310"/>
                </a:lnTo>
                <a:lnTo>
                  <a:pt x="3910" y="1310"/>
                </a:lnTo>
                <a:lnTo>
                  <a:pt x="3910" y="1308"/>
                </a:lnTo>
                <a:lnTo>
                  <a:pt x="3910" y="1308"/>
                </a:lnTo>
                <a:lnTo>
                  <a:pt x="3910" y="1306"/>
                </a:lnTo>
                <a:lnTo>
                  <a:pt x="3910" y="1304"/>
                </a:lnTo>
                <a:lnTo>
                  <a:pt x="3912" y="1304"/>
                </a:lnTo>
                <a:lnTo>
                  <a:pt x="3910" y="1306"/>
                </a:lnTo>
                <a:lnTo>
                  <a:pt x="3910" y="1306"/>
                </a:lnTo>
                <a:lnTo>
                  <a:pt x="3910" y="1308"/>
                </a:lnTo>
                <a:lnTo>
                  <a:pt x="3912" y="1310"/>
                </a:lnTo>
                <a:lnTo>
                  <a:pt x="3912" y="1308"/>
                </a:lnTo>
                <a:lnTo>
                  <a:pt x="3914" y="1308"/>
                </a:lnTo>
                <a:lnTo>
                  <a:pt x="3914" y="1308"/>
                </a:lnTo>
                <a:lnTo>
                  <a:pt x="3912" y="1310"/>
                </a:lnTo>
                <a:lnTo>
                  <a:pt x="3912" y="1310"/>
                </a:lnTo>
                <a:lnTo>
                  <a:pt x="3912" y="1313"/>
                </a:lnTo>
                <a:lnTo>
                  <a:pt x="3914" y="1313"/>
                </a:lnTo>
                <a:lnTo>
                  <a:pt x="3914" y="1313"/>
                </a:lnTo>
                <a:lnTo>
                  <a:pt x="3914" y="1313"/>
                </a:lnTo>
                <a:lnTo>
                  <a:pt x="3916" y="1313"/>
                </a:lnTo>
                <a:lnTo>
                  <a:pt x="3916" y="1310"/>
                </a:lnTo>
                <a:lnTo>
                  <a:pt x="3918" y="1308"/>
                </a:lnTo>
                <a:lnTo>
                  <a:pt x="3920" y="1306"/>
                </a:lnTo>
                <a:lnTo>
                  <a:pt x="3920" y="1306"/>
                </a:lnTo>
                <a:lnTo>
                  <a:pt x="3920" y="1304"/>
                </a:lnTo>
                <a:lnTo>
                  <a:pt x="3920" y="1304"/>
                </a:lnTo>
                <a:lnTo>
                  <a:pt x="3918" y="1302"/>
                </a:lnTo>
                <a:lnTo>
                  <a:pt x="3918" y="1302"/>
                </a:lnTo>
                <a:lnTo>
                  <a:pt x="3918" y="1300"/>
                </a:lnTo>
                <a:lnTo>
                  <a:pt x="3918" y="1300"/>
                </a:lnTo>
                <a:lnTo>
                  <a:pt x="3918" y="1298"/>
                </a:lnTo>
                <a:lnTo>
                  <a:pt x="3918" y="1298"/>
                </a:lnTo>
                <a:lnTo>
                  <a:pt x="3918" y="1298"/>
                </a:lnTo>
                <a:lnTo>
                  <a:pt x="3920" y="1296"/>
                </a:lnTo>
                <a:lnTo>
                  <a:pt x="3918" y="1296"/>
                </a:lnTo>
                <a:lnTo>
                  <a:pt x="3918" y="1294"/>
                </a:lnTo>
                <a:lnTo>
                  <a:pt x="3918" y="1294"/>
                </a:lnTo>
                <a:lnTo>
                  <a:pt x="3920" y="1294"/>
                </a:lnTo>
                <a:lnTo>
                  <a:pt x="3920" y="1292"/>
                </a:lnTo>
                <a:lnTo>
                  <a:pt x="3920" y="1292"/>
                </a:lnTo>
                <a:lnTo>
                  <a:pt x="3918" y="1289"/>
                </a:lnTo>
                <a:lnTo>
                  <a:pt x="3918" y="1289"/>
                </a:lnTo>
                <a:lnTo>
                  <a:pt x="3916" y="1287"/>
                </a:lnTo>
                <a:lnTo>
                  <a:pt x="3918" y="1289"/>
                </a:lnTo>
                <a:lnTo>
                  <a:pt x="3920" y="1289"/>
                </a:lnTo>
                <a:lnTo>
                  <a:pt x="3920" y="1287"/>
                </a:lnTo>
                <a:lnTo>
                  <a:pt x="3920" y="1287"/>
                </a:lnTo>
                <a:lnTo>
                  <a:pt x="3920" y="1287"/>
                </a:lnTo>
                <a:lnTo>
                  <a:pt x="3920" y="1285"/>
                </a:lnTo>
                <a:lnTo>
                  <a:pt x="3920" y="1287"/>
                </a:lnTo>
                <a:lnTo>
                  <a:pt x="3920" y="1289"/>
                </a:lnTo>
                <a:lnTo>
                  <a:pt x="3920" y="1292"/>
                </a:lnTo>
                <a:lnTo>
                  <a:pt x="3920" y="1294"/>
                </a:lnTo>
                <a:lnTo>
                  <a:pt x="3920" y="1296"/>
                </a:lnTo>
                <a:lnTo>
                  <a:pt x="3924" y="1300"/>
                </a:lnTo>
                <a:lnTo>
                  <a:pt x="3924" y="1302"/>
                </a:lnTo>
                <a:lnTo>
                  <a:pt x="3929" y="1300"/>
                </a:lnTo>
                <a:lnTo>
                  <a:pt x="3929" y="1300"/>
                </a:lnTo>
                <a:lnTo>
                  <a:pt x="3931" y="1300"/>
                </a:lnTo>
                <a:lnTo>
                  <a:pt x="3933" y="1298"/>
                </a:lnTo>
                <a:lnTo>
                  <a:pt x="3933" y="1298"/>
                </a:lnTo>
                <a:lnTo>
                  <a:pt x="3933" y="1298"/>
                </a:lnTo>
                <a:lnTo>
                  <a:pt x="3933" y="1300"/>
                </a:lnTo>
                <a:lnTo>
                  <a:pt x="3937" y="1302"/>
                </a:lnTo>
                <a:lnTo>
                  <a:pt x="3937" y="1304"/>
                </a:lnTo>
                <a:lnTo>
                  <a:pt x="3937" y="1306"/>
                </a:lnTo>
                <a:lnTo>
                  <a:pt x="3939" y="1304"/>
                </a:lnTo>
                <a:lnTo>
                  <a:pt x="3939" y="1304"/>
                </a:lnTo>
                <a:lnTo>
                  <a:pt x="3939" y="1306"/>
                </a:lnTo>
                <a:lnTo>
                  <a:pt x="3937" y="1306"/>
                </a:lnTo>
                <a:lnTo>
                  <a:pt x="3939" y="1308"/>
                </a:lnTo>
                <a:lnTo>
                  <a:pt x="3939" y="1313"/>
                </a:lnTo>
                <a:lnTo>
                  <a:pt x="3941" y="1315"/>
                </a:lnTo>
                <a:lnTo>
                  <a:pt x="3941" y="1317"/>
                </a:lnTo>
                <a:lnTo>
                  <a:pt x="3941" y="1323"/>
                </a:lnTo>
                <a:lnTo>
                  <a:pt x="3943" y="1325"/>
                </a:lnTo>
                <a:lnTo>
                  <a:pt x="3943" y="1327"/>
                </a:lnTo>
                <a:lnTo>
                  <a:pt x="3945" y="1329"/>
                </a:lnTo>
                <a:lnTo>
                  <a:pt x="3945" y="1329"/>
                </a:lnTo>
                <a:lnTo>
                  <a:pt x="3945" y="1329"/>
                </a:lnTo>
                <a:lnTo>
                  <a:pt x="3950" y="1334"/>
                </a:lnTo>
                <a:lnTo>
                  <a:pt x="3952" y="1336"/>
                </a:lnTo>
                <a:lnTo>
                  <a:pt x="3952" y="1334"/>
                </a:lnTo>
                <a:lnTo>
                  <a:pt x="3952" y="1331"/>
                </a:lnTo>
                <a:lnTo>
                  <a:pt x="3952" y="1331"/>
                </a:lnTo>
                <a:lnTo>
                  <a:pt x="3952" y="1334"/>
                </a:lnTo>
                <a:lnTo>
                  <a:pt x="3954" y="1334"/>
                </a:lnTo>
                <a:lnTo>
                  <a:pt x="3954" y="1336"/>
                </a:lnTo>
                <a:lnTo>
                  <a:pt x="3954" y="1336"/>
                </a:lnTo>
                <a:lnTo>
                  <a:pt x="3952" y="1336"/>
                </a:lnTo>
                <a:lnTo>
                  <a:pt x="3952" y="1338"/>
                </a:lnTo>
                <a:lnTo>
                  <a:pt x="3952" y="1338"/>
                </a:lnTo>
                <a:lnTo>
                  <a:pt x="3954" y="1338"/>
                </a:lnTo>
                <a:lnTo>
                  <a:pt x="3954" y="1336"/>
                </a:lnTo>
                <a:lnTo>
                  <a:pt x="3956" y="1336"/>
                </a:lnTo>
                <a:lnTo>
                  <a:pt x="3956" y="1334"/>
                </a:lnTo>
                <a:lnTo>
                  <a:pt x="3956" y="1336"/>
                </a:lnTo>
                <a:lnTo>
                  <a:pt x="3956" y="1338"/>
                </a:lnTo>
                <a:lnTo>
                  <a:pt x="3956" y="1338"/>
                </a:lnTo>
                <a:lnTo>
                  <a:pt x="3956" y="1338"/>
                </a:lnTo>
                <a:lnTo>
                  <a:pt x="3956" y="1338"/>
                </a:lnTo>
                <a:lnTo>
                  <a:pt x="3956" y="1340"/>
                </a:lnTo>
                <a:lnTo>
                  <a:pt x="3956" y="1342"/>
                </a:lnTo>
                <a:lnTo>
                  <a:pt x="3958" y="1342"/>
                </a:lnTo>
                <a:lnTo>
                  <a:pt x="3958" y="1342"/>
                </a:lnTo>
                <a:lnTo>
                  <a:pt x="3958" y="1340"/>
                </a:lnTo>
                <a:lnTo>
                  <a:pt x="3958" y="1340"/>
                </a:lnTo>
                <a:lnTo>
                  <a:pt x="3960" y="1340"/>
                </a:lnTo>
                <a:lnTo>
                  <a:pt x="3960" y="1340"/>
                </a:lnTo>
                <a:lnTo>
                  <a:pt x="3962" y="1340"/>
                </a:lnTo>
                <a:lnTo>
                  <a:pt x="3964" y="1342"/>
                </a:lnTo>
                <a:lnTo>
                  <a:pt x="3964" y="1342"/>
                </a:lnTo>
                <a:lnTo>
                  <a:pt x="3964" y="1342"/>
                </a:lnTo>
                <a:lnTo>
                  <a:pt x="3964" y="1344"/>
                </a:lnTo>
                <a:lnTo>
                  <a:pt x="3964" y="1344"/>
                </a:lnTo>
                <a:lnTo>
                  <a:pt x="3966" y="1344"/>
                </a:lnTo>
                <a:lnTo>
                  <a:pt x="3966" y="1346"/>
                </a:lnTo>
                <a:lnTo>
                  <a:pt x="3966" y="1346"/>
                </a:lnTo>
                <a:lnTo>
                  <a:pt x="3966" y="1348"/>
                </a:lnTo>
                <a:lnTo>
                  <a:pt x="3968" y="1348"/>
                </a:lnTo>
                <a:lnTo>
                  <a:pt x="3968" y="1348"/>
                </a:lnTo>
                <a:lnTo>
                  <a:pt x="3968" y="1348"/>
                </a:lnTo>
                <a:lnTo>
                  <a:pt x="3968" y="1350"/>
                </a:lnTo>
                <a:lnTo>
                  <a:pt x="3968" y="1350"/>
                </a:lnTo>
                <a:lnTo>
                  <a:pt x="3966" y="1352"/>
                </a:lnTo>
                <a:lnTo>
                  <a:pt x="3966" y="1350"/>
                </a:lnTo>
                <a:lnTo>
                  <a:pt x="3964" y="1348"/>
                </a:lnTo>
                <a:lnTo>
                  <a:pt x="3962" y="1348"/>
                </a:lnTo>
                <a:lnTo>
                  <a:pt x="3962" y="1350"/>
                </a:lnTo>
                <a:lnTo>
                  <a:pt x="3964" y="1352"/>
                </a:lnTo>
                <a:lnTo>
                  <a:pt x="3964" y="1354"/>
                </a:lnTo>
                <a:lnTo>
                  <a:pt x="3966" y="1357"/>
                </a:lnTo>
                <a:lnTo>
                  <a:pt x="3968" y="1357"/>
                </a:lnTo>
                <a:lnTo>
                  <a:pt x="3968" y="1357"/>
                </a:lnTo>
                <a:lnTo>
                  <a:pt x="3968" y="1354"/>
                </a:lnTo>
                <a:lnTo>
                  <a:pt x="3968" y="1352"/>
                </a:lnTo>
                <a:lnTo>
                  <a:pt x="3968" y="1352"/>
                </a:lnTo>
                <a:lnTo>
                  <a:pt x="3971" y="1350"/>
                </a:lnTo>
                <a:lnTo>
                  <a:pt x="3971" y="1350"/>
                </a:lnTo>
                <a:lnTo>
                  <a:pt x="3971" y="1352"/>
                </a:lnTo>
                <a:lnTo>
                  <a:pt x="3971" y="1357"/>
                </a:lnTo>
                <a:lnTo>
                  <a:pt x="3971" y="1357"/>
                </a:lnTo>
                <a:lnTo>
                  <a:pt x="3973" y="1359"/>
                </a:lnTo>
                <a:lnTo>
                  <a:pt x="3973" y="1359"/>
                </a:lnTo>
                <a:lnTo>
                  <a:pt x="3973" y="1361"/>
                </a:lnTo>
                <a:lnTo>
                  <a:pt x="3973" y="1363"/>
                </a:lnTo>
                <a:lnTo>
                  <a:pt x="3975" y="1367"/>
                </a:lnTo>
                <a:lnTo>
                  <a:pt x="3977" y="1373"/>
                </a:lnTo>
                <a:lnTo>
                  <a:pt x="3977" y="1375"/>
                </a:lnTo>
                <a:lnTo>
                  <a:pt x="3979" y="1375"/>
                </a:lnTo>
                <a:lnTo>
                  <a:pt x="3977" y="1380"/>
                </a:lnTo>
                <a:lnTo>
                  <a:pt x="3977" y="1382"/>
                </a:lnTo>
                <a:lnTo>
                  <a:pt x="3977" y="1384"/>
                </a:lnTo>
                <a:lnTo>
                  <a:pt x="3977" y="1386"/>
                </a:lnTo>
                <a:lnTo>
                  <a:pt x="3975" y="1386"/>
                </a:lnTo>
                <a:lnTo>
                  <a:pt x="3975" y="1390"/>
                </a:lnTo>
                <a:lnTo>
                  <a:pt x="3975" y="1390"/>
                </a:lnTo>
                <a:lnTo>
                  <a:pt x="3973" y="1392"/>
                </a:lnTo>
                <a:lnTo>
                  <a:pt x="3973" y="1399"/>
                </a:lnTo>
                <a:lnTo>
                  <a:pt x="3973" y="1399"/>
                </a:lnTo>
                <a:lnTo>
                  <a:pt x="3975" y="1399"/>
                </a:lnTo>
                <a:lnTo>
                  <a:pt x="3977" y="1399"/>
                </a:lnTo>
                <a:lnTo>
                  <a:pt x="3977" y="1396"/>
                </a:lnTo>
                <a:lnTo>
                  <a:pt x="3979" y="1394"/>
                </a:lnTo>
                <a:lnTo>
                  <a:pt x="3979" y="1394"/>
                </a:lnTo>
                <a:lnTo>
                  <a:pt x="3979" y="1394"/>
                </a:lnTo>
                <a:lnTo>
                  <a:pt x="3979" y="1394"/>
                </a:lnTo>
                <a:lnTo>
                  <a:pt x="3979" y="1392"/>
                </a:lnTo>
                <a:lnTo>
                  <a:pt x="3979" y="1392"/>
                </a:lnTo>
                <a:lnTo>
                  <a:pt x="3979" y="1394"/>
                </a:lnTo>
                <a:lnTo>
                  <a:pt x="3979" y="1396"/>
                </a:lnTo>
                <a:lnTo>
                  <a:pt x="3979" y="1399"/>
                </a:lnTo>
                <a:lnTo>
                  <a:pt x="3979" y="1399"/>
                </a:lnTo>
                <a:lnTo>
                  <a:pt x="3979" y="1401"/>
                </a:lnTo>
                <a:lnTo>
                  <a:pt x="3979" y="1401"/>
                </a:lnTo>
                <a:lnTo>
                  <a:pt x="3981" y="1401"/>
                </a:lnTo>
                <a:lnTo>
                  <a:pt x="3981" y="1399"/>
                </a:lnTo>
                <a:lnTo>
                  <a:pt x="3981" y="1399"/>
                </a:lnTo>
                <a:lnTo>
                  <a:pt x="3983" y="1396"/>
                </a:lnTo>
                <a:lnTo>
                  <a:pt x="3983" y="1399"/>
                </a:lnTo>
                <a:lnTo>
                  <a:pt x="3983" y="1399"/>
                </a:lnTo>
                <a:lnTo>
                  <a:pt x="3983" y="1399"/>
                </a:lnTo>
                <a:lnTo>
                  <a:pt x="3983" y="1401"/>
                </a:lnTo>
                <a:lnTo>
                  <a:pt x="3983" y="1403"/>
                </a:lnTo>
                <a:lnTo>
                  <a:pt x="3985" y="1403"/>
                </a:lnTo>
                <a:lnTo>
                  <a:pt x="3987" y="1403"/>
                </a:lnTo>
                <a:lnTo>
                  <a:pt x="3987" y="1401"/>
                </a:lnTo>
                <a:lnTo>
                  <a:pt x="3989" y="1399"/>
                </a:lnTo>
                <a:lnTo>
                  <a:pt x="3989" y="1399"/>
                </a:lnTo>
                <a:lnTo>
                  <a:pt x="3989" y="1401"/>
                </a:lnTo>
                <a:lnTo>
                  <a:pt x="3989" y="1401"/>
                </a:lnTo>
                <a:lnTo>
                  <a:pt x="3987" y="1403"/>
                </a:lnTo>
                <a:lnTo>
                  <a:pt x="3989" y="1403"/>
                </a:lnTo>
                <a:lnTo>
                  <a:pt x="3989" y="1403"/>
                </a:lnTo>
                <a:lnTo>
                  <a:pt x="3992" y="1403"/>
                </a:lnTo>
                <a:lnTo>
                  <a:pt x="3994" y="1401"/>
                </a:lnTo>
                <a:lnTo>
                  <a:pt x="3994" y="1399"/>
                </a:lnTo>
                <a:lnTo>
                  <a:pt x="3996" y="1396"/>
                </a:lnTo>
                <a:lnTo>
                  <a:pt x="3998" y="1396"/>
                </a:lnTo>
                <a:lnTo>
                  <a:pt x="4000" y="1394"/>
                </a:lnTo>
                <a:lnTo>
                  <a:pt x="4000" y="1394"/>
                </a:lnTo>
                <a:lnTo>
                  <a:pt x="4000" y="1394"/>
                </a:lnTo>
                <a:lnTo>
                  <a:pt x="4000" y="1394"/>
                </a:lnTo>
                <a:lnTo>
                  <a:pt x="4002" y="1394"/>
                </a:lnTo>
                <a:lnTo>
                  <a:pt x="4004" y="1392"/>
                </a:lnTo>
                <a:lnTo>
                  <a:pt x="4002" y="1392"/>
                </a:lnTo>
                <a:lnTo>
                  <a:pt x="4002" y="1390"/>
                </a:lnTo>
                <a:lnTo>
                  <a:pt x="4002" y="1388"/>
                </a:lnTo>
                <a:lnTo>
                  <a:pt x="4002" y="1388"/>
                </a:lnTo>
                <a:lnTo>
                  <a:pt x="4002" y="1388"/>
                </a:lnTo>
                <a:lnTo>
                  <a:pt x="4002" y="1390"/>
                </a:lnTo>
                <a:lnTo>
                  <a:pt x="4002" y="1390"/>
                </a:lnTo>
                <a:lnTo>
                  <a:pt x="4004" y="1392"/>
                </a:lnTo>
                <a:lnTo>
                  <a:pt x="4004" y="1392"/>
                </a:lnTo>
                <a:lnTo>
                  <a:pt x="4006" y="1392"/>
                </a:lnTo>
                <a:lnTo>
                  <a:pt x="4008" y="1392"/>
                </a:lnTo>
                <a:lnTo>
                  <a:pt x="4010" y="1388"/>
                </a:lnTo>
                <a:lnTo>
                  <a:pt x="4010" y="1388"/>
                </a:lnTo>
                <a:lnTo>
                  <a:pt x="4010" y="1386"/>
                </a:lnTo>
                <a:lnTo>
                  <a:pt x="4012" y="1384"/>
                </a:lnTo>
                <a:lnTo>
                  <a:pt x="4010" y="1382"/>
                </a:lnTo>
                <a:lnTo>
                  <a:pt x="4012" y="1380"/>
                </a:lnTo>
                <a:lnTo>
                  <a:pt x="4010" y="1380"/>
                </a:lnTo>
                <a:lnTo>
                  <a:pt x="4010" y="1380"/>
                </a:lnTo>
                <a:lnTo>
                  <a:pt x="4012" y="1380"/>
                </a:lnTo>
                <a:lnTo>
                  <a:pt x="4015" y="1382"/>
                </a:lnTo>
                <a:lnTo>
                  <a:pt x="4015" y="1382"/>
                </a:lnTo>
                <a:lnTo>
                  <a:pt x="4017" y="1384"/>
                </a:lnTo>
                <a:lnTo>
                  <a:pt x="4015" y="1384"/>
                </a:lnTo>
                <a:lnTo>
                  <a:pt x="4017" y="1386"/>
                </a:lnTo>
                <a:lnTo>
                  <a:pt x="4017" y="1388"/>
                </a:lnTo>
                <a:lnTo>
                  <a:pt x="4019" y="1390"/>
                </a:lnTo>
                <a:lnTo>
                  <a:pt x="4019" y="1392"/>
                </a:lnTo>
                <a:lnTo>
                  <a:pt x="4021" y="1392"/>
                </a:lnTo>
                <a:lnTo>
                  <a:pt x="4023" y="1392"/>
                </a:lnTo>
                <a:lnTo>
                  <a:pt x="4023" y="1392"/>
                </a:lnTo>
                <a:lnTo>
                  <a:pt x="4023" y="1390"/>
                </a:lnTo>
                <a:lnTo>
                  <a:pt x="4023" y="1392"/>
                </a:lnTo>
                <a:lnTo>
                  <a:pt x="4023" y="1392"/>
                </a:lnTo>
                <a:lnTo>
                  <a:pt x="4023" y="1396"/>
                </a:lnTo>
                <a:lnTo>
                  <a:pt x="4021" y="1396"/>
                </a:lnTo>
                <a:lnTo>
                  <a:pt x="4021" y="1399"/>
                </a:lnTo>
                <a:lnTo>
                  <a:pt x="4023" y="1401"/>
                </a:lnTo>
                <a:lnTo>
                  <a:pt x="4025" y="1407"/>
                </a:lnTo>
                <a:lnTo>
                  <a:pt x="4023" y="1409"/>
                </a:lnTo>
                <a:lnTo>
                  <a:pt x="4025" y="1411"/>
                </a:lnTo>
                <a:lnTo>
                  <a:pt x="4025" y="1415"/>
                </a:lnTo>
                <a:lnTo>
                  <a:pt x="4025" y="1417"/>
                </a:lnTo>
                <a:lnTo>
                  <a:pt x="4027" y="1417"/>
                </a:lnTo>
                <a:lnTo>
                  <a:pt x="4027" y="1419"/>
                </a:lnTo>
                <a:lnTo>
                  <a:pt x="4027" y="1419"/>
                </a:lnTo>
                <a:lnTo>
                  <a:pt x="4027" y="1419"/>
                </a:lnTo>
                <a:lnTo>
                  <a:pt x="4027" y="1422"/>
                </a:lnTo>
                <a:lnTo>
                  <a:pt x="4027" y="1424"/>
                </a:lnTo>
                <a:lnTo>
                  <a:pt x="4029" y="1426"/>
                </a:lnTo>
                <a:lnTo>
                  <a:pt x="4029" y="1430"/>
                </a:lnTo>
                <a:lnTo>
                  <a:pt x="4029" y="1430"/>
                </a:lnTo>
                <a:lnTo>
                  <a:pt x="4029" y="1432"/>
                </a:lnTo>
                <a:lnTo>
                  <a:pt x="4029" y="1434"/>
                </a:lnTo>
                <a:lnTo>
                  <a:pt x="4031" y="1430"/>
                </a:lnTo>
                <a:lnTo>
                  <a:pt x="4031" y="1430"/>
                </a:lnTo>
                <a:lnTo>
                  <a:pt x="4031" y="1432"/>
                </a:lnTo>
                <a:lnTo>
                  <a:pt x="4031" y="1432"/>
                </a:lnTo>
                <a:lnTo>
                  <a:pt x="4033" y="1436"/>
                </a:lnTo>
                <a:lnTo>
                  <a:pt x="4033" y="1438"/>
                </a:lnTo>
                <a:lnTo>
                  <a:pt x="4036" y="1440"/>
                </a:lnTo>
                <a:lnTo>
                  <a:pt x="4036" y="1445"/>
                </a:lnTo>
                <a:lnTo>
                  <a:pt x="4038" y="1447"/>
                </a:lnTo>
                <a:lnTo>
                  <a:pt x="4038" y="1447"/>
                </a:lnTo>
                <a:lnTo>
                  <a:pt x="4038" y="1449"/>
                </a:lnTo>
                <a:lnTo>
                  <a:pt x="4038" y="1451"/>
                </a:lnTo>
                <a:lnTo>
                  <a:pt x="4036" y="1451"/>
                </a:lnTo>
                <a:lnTo>
                  <a:pt x="4038" y="1453"/>
                </a:lnTo>
                <a:lnTo>
                  <a:pt x="4036" y="1453"/>
                </a:lnTo>
                <a:lnTo>
                  <a:pt x="4036" y="1455"/>
                </a:lnTo>
                <a:lnTo>
                  <a:pt x="4036" y="1455"/>
                </a:lnTo>
                <a:lnTo>
                  <a:pt x="4038" y="1455"/>
                </a:lnTo>
                <a:lnTo>
                  <a:pt x="4038" y="1457"/>
                </a:lnTo>
                <a:lnTo>
                  <a:pt x="4038" y="1457"/>
                </a:lnTo>
                <a:lnTo>
                  <a:pt x="4038" y="1459"/>
                </a:lnTo>
                <a:lnTo>
                  <a:pt x="4038" y="1459"/>
                </a:lnTo>
                <a:lnTo>
                  <a:pt x="4038" y="1459"/>
                </a:lnTo>
                <a:lnTo>
                  <a:pt x="4036" y="1461"/>
                </a:lnTo>
                <a:lnTo>
                  <a:pt x="4038" y="1461"/>
                </a:lnTo>
                <a:lnTo>
                  <a:pt x="4038" y="1461"/>
                </a:lnTo>
                <a:lnTo>
                  <a:pt x="4040" y="1461"/>
                </a:lnTo>
                <a:lnTo>
                  <a:pt x="4040" y="1461"/>
                </a:lnTo>
                <a:lnTo>
                  <a:pt x="4040" y="1461"/>
                </a:lnTo>
                <a:lnTo>
                  <a:pt x="4040" y="1463"/>
                </a:lnTo>
                <a:lnTo>
                  <a:pt x="4038" y="1463"/>
                </a:lnTo>
                <a:lnTo>
                  <a:pt x="4038" y="1466"/>
                </a:lnTo>
                <a:lnTo>
                  <a:pt x="4038" y="1466"/>
                </a:lnTo>
                <a:lnTo>
                  <a:pt x="4038" y="1468"/>
                </a:lnTo>
                <a:lnTo>
                  <a:pt x="4038" y="1470"/>
                </a:lnTo>
                <a:lnTo>
                  <a:pt x="4038" y="1470"/>
                </a:lnTo>
                <a:lnTo>
                  <a:pt x="4038" y="1472"/>
                </a:lnTo>
                <a:lnTo>
                  <a:pt x="4036" y="1474"/>
                </a:lnTo>
                <a:lnTo>
                  <a:pt x="4036" y="1476"/>
                </a:lnTo>
                <a:lnTo>
                  <a:pt x="4036" y="1476"/>
                </a:lnTo>
                <a:lnTo>
                  <a:pt x="4033" y="1478"/>
                </a:lnTo>
                <a:lnTo>
                  <a:pt x="4036" y="1482"/>
                </a:lnTo>
                <a:lnTo>
                  <a:pt x="4036" y="1484"/>
                </a:lnTo>
                <a:lnTo>
                  <a:pt x="4036" y="1487"/>
                </a:lnTo>
                <a:lnTo>
                  <a:pt x="4036" y="1487"/>
                </a:lnTo>
                <a:lnTo>
                  <a:pt x="4038" y="1484"/>
                </a:lnTo>
                <a:lnTo>
                  <a:pt x="4038" y="1484"/>
                </a:lnTo>
                <a:lnTo>
                  <a:pt x="4036" y="1489"/>
                </a:lnTo>
                <a:lnTo>
                  <a:pt x="4036" y="1493"/>
                </a:lnTo>
                <a:lnTo>
                  <a:pt x="4033" y="1495"/>
                </a:lnTo>
                <a:lnTo>
                  <a:pt x="4033" y="1497"/>
                </a:lnTo>
                <a:lnTo>
                  <a:pt x="4031" y="1501"/>
                </a:lnTo>
                <a:lnTo>
                  <a:pt x="4031" y="1505"/>
                </a:lnTo>
                <a:lnTo>
                  <a:pt x="4031" y="1508"/>
                </a:lnTo>
                <a:lnTo>
                  <a:pt x="4031" y="1510"/>
                </a:lnTo>
                <a:lnTo>
                  <a:pt x="4031" y="1514"/>
                </a:lnTo>
                <a:lnTo>
                  <a:pt x="4033" y="1514"/>
                </a:lnTo>
                <a:lnTo>
                  <a:pt x="4033" y="1514"/>
                </a:lnTo>
                <a:lnTo>
                  <a:pt x="4033" y="1512"/>
                </a:lnTo>
                <a:lnTo>
                  <a:pt x="4036" y="1512"/>
                </a:lnTo>
                <a:lnTo>
                  <a:pt x="4036" y="1512"/>
                </a:lnTo>
                <a:lnTo>
                  <a:pt x="4038" y="1512"/>
                </a:lnTo>
                <a:lnTo>
                  <a:pt x="4038" y="1512"/>
                </a:lnTo>
                <a:lnTo>
                  <a:pt x="4040" y="1516"/>
                </a:lnTo>
                <a:lnTo>
                  <a:pt x="4040" y="1516"/>
                </a:lnTo>
                <a:lnTo>
                  <a:pt x="4042" y="1516"/>
                </a:lnTo>
                <a:lnTo>
                  <a:pt x="4042" y="1518"/>
                </a:lnTo>
                <a:lnTo>
                  <a:pt x="4042" y="1520"/>
                </a:lnTo>
                <a:lnTo>
                  <a:pt x="4044" y="1520"/>
                </a:lnTo>
                <a:lnTo>
                  <a:pt x="4044" y="1520"/>
                </a:lnTo>
                <a:lnTo>
                  <a:pt x="4046" y="1522"/>
                </a:lnTo>
                <a:lnTo>
                  <a:pt x="4046" y="1522"/>
                </a:lnTo>
                <a:lnTo>
                  <a:pt x="4048" y="1524"/>
                </a:lnTo>
                <a:lnTo>
                  <a:pt x="4048" y="1526"/>
                </a:lnTo>
                <a:lnTo>
                  <a:pt x="4050" y="1526"/>
                </a:lnTo>
                <a:lnTo>
                  <a:pt x="4050" y="1526"/>
                </a:lnTo>
                <a:lnTo>
                  <a:pt x="4050" y="1526"/>
                </a:lnTo>
                <a:lnTo>
                  <a:pt x="4050" y="1528"/>
                </a:lnTo>
                <a:lnTo>
                  <a:pt x="4052" y="1528"/>
                </a:lnTo>
                <a:lnTo>
                  <a:pt x="4052" y="1528"/>
                </a:lnTo>
                <a:lnTo>
                  <a:pt x="4052" y="1533"/>
                </a:lnTo>
                <a:lnTo>
                  <a:pt x="4054" y="1535"/>
                </a:lnTo>
                <a:lnTo>
                  <a:pt x="4059" y="1539"/>
                </a:lnTo>
                <a:lnTo>
                  <a:pt x="4059" y="1541"/>
                </a:lnTo>
                <a:lnTo>
                  <a:pt x="4061" y="1543"/>
                </a:lnTo>
                <a:lnTo>
                  <a:pt x="4061" y="1545"/>
                </a:lnTo>
                <a:lnTo>
                  <a:pt x="4063" y="1547"/>
                </a:lnTo>
                <a:lnTo>
                  <a:pt x="4061" y="1552"/>
                </a:lnTo>
                <a:lnTo>
                  <a:pt x="4063" y="1558"/>
                </a:lnTo>
                <a:lnTo>
                  <a:pt x="4065" y="1564"/>
                </a:lnTo>
                <a:lnTo>
                  <a:pt x="4065" y="1568"/>
                </a:lnTo>
                <a:lnTo>
                  <a:pt x="4067" y="1570"/>
                </a:lnTo>
                <a:lnTo>
                  <a:pt x="4067" y="1573"/>
                </a:lnTo>
                <a:lnTo>
                  <a:pt x="4067" y="1573"/>
                </a:lnTo>
                <a:lnTo>
                  <a:pt x="4067" y="1575"/>
                </a:lnTo>
                <a:lnTo>
                  <a:pt x="4067" y="1575"/>
                </a:lnTo>
                <a:lnTo>
                  <a:pt x="4067" y="1575"/>
                </a:lnTo>
                <a:lnTo>
                  <a:pt x="4069" y="1577"/>
                </a:lnTo>
                <a:lnTo>
                  <a:pt x="4071" y="1579"/>
                </a:lnTo>
                <a:lnTo>
                  <a:pt x="4073" y="1581"/>
                </a:lnTo>
                <a:lnTo>
                  <a:pt x="4075" y="1585"/>
                </a:lnTo>
                <a:lnTo>
                  <a:pt x="4075" y="1585"/>
                </a:lnTo>
                <a:lnTo>
                  <a:pt x="4075" y="1587"/>
                </a:lnTo>
                <a:lnTo>
                  <a:pt x="4075" y="1589"/>
                </a:lnTo>
                <a:lnTo>
                  <a:pt x="4075" y="1591"/>
                </a:lnTo>
                <a:lnTo>
                  <a:pt x="4077" y="1591"/>
                </a:lnTo>
                <a:lnTo>
                  <a:pt x="4077" y="1593"/>
                </a:lnTo>
                <a:lnTo>
                  <a:pt x="4082" y="1593"/>
                </a:lnTo>
                <a:lnTo>
                  <a:pt x="4084" y="1596"/>
                </a:lnTo>
                <a:lnTo>
                  <a:pt x="4088" y="1600"/>
                </a:lnTo>
                <a:lnTo>
                  <a:pt x="4094" y="1602"/>
                </a:lnTo>
                <a:lnTo>
                  <a:pt x="4096" y="1604"/>
                </a:lnTo>
                <a:lnTo>
                  <a:pt x="4098" y="1606"/>
                </a:lnTo>
                <a:lnTo>
                  <a:pt x="4105" y="1608"/>
                </a:lnTo>
                <a:lnTo>
                  <a:pt x="4105" y="1610"/>
                </a:lnTo>
                <a:lnTo>
                  <a:pt x="4107" y="1610"/>
                </a:lnTo>
                <a:lnTo>
                  <a:pt x="4107" y="1612"/>
                </a:lnTo>
                <a:lnTo>
                  <a:pt x="4109" y="1612"/>
                </a:lnTo>
                <a:lnTo>
                  <a:pt x="4111" y="1610"/>
                </a:lnTo>
                <a:lnTo>
                  <a:pt x="4111" y="1610"/>
                </a:lnTo>
                <a:lnTo>
                  <a:pt x="4113" y="1610"/>
                </a:lnTo>
                <a:lnTo>
                  <a:pt x="4115" y="1610"/>
                </a:lnTo>
                <a:lnTo>
                  <a:pt x="4115" y="1608"/>
                </a:lnTo>
                <a:lnTo>
                  <a:pt x="4113" y="1608"/>
                </a:lnTo>
                <a:lnTo>
                  <a:pt x="4115" y="1608"/>
                </a:lnTo>
                <a:lnTo>
                  <a:pt x="4115" y="1608"/>
                </a:lnTo>
                <a:lnTo>
                  <a:pt x="4115" y="1610"/>
                </a:lnTo>
                <a:lnTo>
                  <a:pt x="4115" y="1610"/>
                </a:lnTo>
                <a:lnTo>
                  <a:pt x="4115" y="1610"/>
                </a:lnTo>
                <a:lnTo>
                  <a:pt x="4117" y="1612"/>
                </a:lnTo>
                <a:lnTo>
                  <a:pt x="4117" y="1610"/>
                </a:lnTo>
                <a:lnTo>
                  <a:pt x="4119" y="1610"/>
                </a:lnTo>
                <a:lnTo>
                  <a:pt x="4119" y="1610"/>
                </a:lnTo>
                <a:lnTo>
                  <a:pt x="4117" y="1606"/>
                </a:lnTo>
                <a:lnTo>
                  <a:pt x="4113" y="1598"/>
                </a:lnTo>
                <a:lnTo>
                  <a:pt x="4111" y="1596"/>
                </a:lnTo>
                <a:lnTo>
                  <a:pt x="4111" y="1593"/>
                </a:lnTo>
                <a:lnTo>
                  <a:pt x="4107" y="1591"/>
                </a:lnTo>
                <a:lnTo>
                  <a:pt x="4107" y="1591"/>
                </a:lnTo>
                <a:lnTo>
                  <a:pt x="4107" y="1589"/>
                </a:lnTo>
                <a:lnTo>
                  <a:pt x="4107" y="1585"/>
                </a:lnTo>
                <a:lnTo>
                  <a:pt x="4107" y="1583"/>
                </a:lnTo>
                <a:lnTo>
                  <a:pt x="4107" y="1581"/>
                </a:lnTo>
                <a:lnTo>
                  <a:pt x="4105" y="1579"/>
                </a:lnTo>
                <a:lnTo>
                  <a:pt x="4105" y="1577"/>
                </a:lnTo>
                <a:lnTo>
                  <a:pt x="4107" y="1575"/>
                </a:lnTo>
                <a:lnTo>
                  <a:pt x="4107" y="1568"/>
                </a:lnTo>
                <a:lnTo>
                  <a:pt x="4107" y="1564"/>
                </a:lnTo>
                <a:lnTo>
                  <a:pt x="4107" y="1562"/>
                </a:lnTo>
                <a:lnTo>
                  <a:pt x="4103" y="1556"/>
                </a:lnTo>
                <a:lnTo>
                  <a:pt x="4100" y="1554"/>
                </a:lnTo>
                <a:lnTo>
                  <a:pt x="4100" y="1552"/>
                </a:lnTo>
                <a:lnTo>
                  <a:pt x="4098" y="1552"/>
                </a:lnTo>
                <a:lnTo>
                  <a:pt x="4096" y="1549"/>
                </a:lnTo>
                <a:lnTo>
                  <a:pt x="4092" y="1547"/>
                </a:lnTo>
                <a:lnTo>
                  <a:pt x="4090" y="1543"/>
                </a:lnTo>
                <a:lnTo>
                  <a:pt x="4090" y="1541"/>
                </a:lnTo>
                <a:lnTo>
                  <a:pt x="4086" y="1541"/>
                </a:lnTo>
                <a:lnTo>
                  <a:pt x="4082" y="1539"/>
                </a:lnTo>
                <a:lnTo>
                  <a:pt x="4080" y="1535"/>
                </a:lnTo>
                <a:lnTo>
                  <a:pt x="4077" y="1533"/>
                </a:lnTo>
                <a:lnTo>
                  <a:pt x="4077" y="1533"/>
                </a:lnTo>
                <a:lnTo>
                  <a:pt x="4075" y="1533"/>
                </a:lnTo>
                <a:lnTo>
                  <a:pt x="4073" y="1533"/>
                </a:lnTo>
                <a:lnTo>
                  <a:pt x="4071" y="1533"/>
                </a:lnTo>
                <a:lnTo>
                  <a:pt x="4067" y="1531"/>
                </a:lnTo>
                <a:lnTo>
                  <a:pt x="4067" y="1528"/>
                </a:lnTo>
                <a:lnTo>
                  <a:pt x="4065" y="1528"/>
                </a:lnTo>
                <a:lnTo>
                  <a:pt x="4063" y="1528"/>
                </a:lnTo>
                <a:lnTo>
                  <a:pt x="4063" y="1528"/>
                </a:lnTo>
                <a:lnTo>
                  <a:pt x="4063" y="1526"/>
                </a:lnTo>
                <a:lnTo>
                  <a:pt x="4059" y="1524"/>
                </a:lnTo>
                <a:lnTo>
                  <a:pt x="4059" y="1522"/>
                </a:lnTo>
                <a:lnTo>
                  <a:pt x="4059" y="1520"/>
                </a:lnTo>
                <a:lnTo>
                  <a:pt x="4061" y="1520"/>
                </a:lnTo>
                <a:lnTo>
                  <a:pt x="4061" y="1520"/>
                </a:lnTo>
                <a:lnTo>
                  <a:pt x="4061" y="1522"/>
                </a:lnTo>
                <a:lnTo>
                  <a:pt x="4061" y="1522"/>
                </a:lnTo>
                <a:lnTo>
                  <a:pt x="4061" y="1522"/>
                </a:lnTo>
                <a:lnTo>
                  <a:pt x="4061" y="1522"/>
                </a:lnTo>
                <a:lnTo>
                  <a:pt x="4063" y="1522"/>
                </a:lnTo>
                <a:lnTo>
                  <a:pt x="4063" y="1524"/>
                </a:lnTo>
                <a:lnTo>
                  <a:pt x="4063" y="1526"/>
                </a:lnTo>
                <a:lnTo>
                  <a:pt x="4065" y="1526"/>
                </a:lnTo>
                <a:lnTo>
                  <a:pt x="4063" y="1526"/>
                </a:lnTo>
                <a:lnTo>
                  <a:pt x="4063" y="1524"/>
                </a:lnTo>
                <a:lnTo>
                  <a:pt x="4061" y="1512"/>
                </a:lnTo>
                <a:lnTo>
                  <a:pt x="4061" y="1510"/>
                </a:lnTo>
                <a:lnTo>
                  <a:pt x="4059" y="1510"/>
                </a:lnTo>
                <a:lnTo>
                  <a:pt x="4059" y="1510"/>
                </a:lnTo>
                <a:lnTo>
                  <a:pt x="4059" y="1510"/>
                </a:lnTo>
                <a:lnTo>
                  <a:pt x="4059" y="1510"/>
                </a:lnTo>
                <a:lnTo>
                  <a:pt x="4056" y="1510"/>
                </a:lnTo>
                <a:lnTo>
                  <a:pt x="4056" y="1508"/>
                </a:lnTo>
                <a:lnTo>
                  <a:pt x="4056" y="1505"/>
                </a:lnTo>
                <a:lnTo>
                  <a:pt x="4054" y="1499"/>
                </a:lnTo>
                <a:lnTo>
                  <a:pt x="4054" y="1499"/>
                </a:lnTo>
                <a:lnTo>
                  <a:pt x="4054" y="1497"/>
                </a:lnTo>
                <a:lnTo>
                  <a:pt x="4052" y="1497"/>
                </a:lnTo>
                <a:lnTo>
                  <a:pt x="4048" y="1499"/>
                </a:lnTo>
                <a:lnTo>
                  <a:pt x="4046" y="1499"/>
                </a:lnTo>
                <a:lnTo>
                  <a:pt x="4046" y="1497"/>
                </a:lnTo>
                <a:lnTo>
                  <a:pt x="4046" y="1497"/>
                </a:lnTo>
                <a:lnTo>
                  <a:pt x="4046" y="1495"/>
                </a:lnTo>
                <a:lnTo>
                  <a:pt x="4044" y="1493"/>
                </a:lnTo>
                <a:lnTo>
                  <a:pt x="4044" y="1491"/>
                </a:lnTo>
                <a:lnTo>
                  <a:pt x="4044" y="1489"/>
                </a:lnTo>
                <a:lnTo>
                  <a:pt x="4044" y="1484"/>
                </a:lnTo>
                <a:lnTo>
                  <a:pt x="4044" y="1482"/>
                </a:lnTo>
                <a:lnTo>
                  <a:pt x="4044" y="1482"/>
                </a:lnTo>
                <a:lnTo>
                  <a:pt x="4046" y="1482"/>
                </a:lnTo>
                <a:lnTo>
                  <a:pt x="4046" y="1478"/>
                </a:lnTo>
                <a:lnTo>
                  <a:pt x="4048" y="1474"/>
                </a:lnTo>
                <a:lnTo>
                  <a:pt x="4050" y="1472"/>
                </a:lnTo>
                <a:lnTo>
                  <a:pt x="4050" y="1470"/>
                </a:lnTo>
                <a:lnTo>
                  <a:pt x="4050" y="1466"/>
                </a:lnTo>
                <a:lnTo>
                  <a:pt x="4052" y="1463"/>
                </a:lnTo>
                <a:lnTo>
                  <a:pt x="4054" y="1461"/>
                </a:lnTo>
                <a:lnTo>
                  <a:pt x="4054" y="1459"/>
                </a:lnTo>
                <a:lnTo>
                  <a:pt x="4054" y="1457"/>
                </a:lnTo>
                <a:lnTo>
                  <a:pt x="4056" y="1455"/>
                </a:lnTo>
                <a:lnTo>
                  <a:pt x="4056" y="1453"/>
                </a:lnTo>
                <a:lnTo>
                  <a:pt x="4056" y="1449"/>
                </a:lnTo>
                <a:lnTo>
                  <a:pt x="4056" y="1447"/>
                </a:lnTo>
                <a:lnTo>
                  <a:pt x="4059" y="1443"/>
                </a:lnTo>
                <a:lnTo>
                  <a:pt x="4056" y="1440"/>
                </a:lnTo>
                <a:lnTo>
                  <a:pt x="4056" y="1440"/>
                </a:lnTo>
                <a:lnTo>
                  <a:pt x="4056" y="1438"/>
                </a:lnTo>
                <a:lnTo>
                  <a:pt x="4059" y="1436"/>
                </a:lnTo>
                <a:lnTo>
                  <a:pt x="4061" y="1436"/>
                </a:lnTo>
                <a:lnTo>
                  <a:pt x="4065" y="1436"/>
                </a:lnTo>
                <a:lnTo>
                  <a:pt x="4065" y="1436"/>
                </a:lnTo>
                <a:lnTo>
                  <a:pt x="4065" y="1436"/>
                </a:lnTo>
                <a:lnTo>
                  <a:pt x="4069" y="1436"/>
                </a:lnTo>
                <a:lnTo>
                  <a:pt x="4071" y="1436"/>
                </a:lnTo>
                <a:lnTo>
                  <a:pt x="4071" y="1438"/>
                </a:lnTo>
                <a:lnTo>
                  <a:pt x="4069" y="1438"/>
                </a:lnTo>
                <a:lnTo>
                  <a:pt x="4069" y="1440"/>
                </a:lnTo>
                <a:lnTo>
                  <a:pt x="4069" y="1443"/>
                </a:lnTo>
                <a:lnTo>
                  <a:pt x="4069" y="1447"/>
                </a:lnTo>
                <a:lnTo>
                  <a:pt x="4069" y="1447"/>
                </a:lnTo>
                <a:lnTo>
                  <a:pt x="4069" y="1449"/>
                </a:lnTo>
                <a:lnTo>
                  <a:pt x="4071" y="1449"/>
                </a:lnTo>
                <a:lnTo>
                  <a:pt x="4073" y="1449"/>
                </a:lnTo>
                <a:lnTo>
                  <a:pt x="4077" y="1449"/>
                </a:lnTo>
                <a:lnTo>
                  <a:pt x="4082" y="1449"/>
                </a:lnTo>
                <a:lnTo>
                  <a:pt x="4084" y="1449"/>
                </a:lnTo>
                <a:lnTo>
                  <a:pt x="4084" y="1449"/>
                </a:lnTo>
                <a:lnTo>
                  <a:pt x="4084" y="1449"/>
                </a:lnTo>
                <a:lnTo>
                  <a:pt x="4086" y="1451"/>
                </a:lnTo>
                <a:lnTo>
                  <a:pt x="4088" y="1451"/>
                </a:lnTo>
                <a:lnTo>
                  <a:pt x="4088" y="1453"/>
                </a:lnTo>
                <a:lnTo>
                  <a:pt x="4090" y="1453"/>
                </a:lnTo>
                <a:lnTo>
                  <a:pt x="4090" y="1453"/>
                </a:lnTo>
                <a:lnTo>
                  <a:pt x="4090" y="1455"/>
                </a:lnTo>
                <a:lnTo>
                  <a:pt x="4092" y="1455"/>
                </a:lnTo>
                <a:lnTo>
                  <a:pt x="4094" y="1457"/>
                </a:lnTo>
                <a:lnTo>
                  <a:pt x="4094" y="1455"/>
                </a:lnTo>
                <a:lnTo>
                  <a:pt x="4094" y="1455"/>
                </a:lnTo>
                <a:lnTo>
                  <a:pt x="4094" y="1455"/>
                </a:lnTo>
                <a:lnTo>
                  <a:pt x="4096" y="1457"/>
                </a:lnTo>
                <a:lnTo>
                  <a:pt x="4096" y="1459"/>
                </a:lnTo>
                <a:lnTo>
                  <a:pt x="4098" y="1461"/>
                </a:lnTo>
                <a:lnTo>
                  <a:pt x="4098" y="1461"/>
                </a:lnTo>
                <a:lnTo>
                  <a:pt x="4098" y="1461"/>
                </a:lnTo>
                <a:lnTo>
                  <a:pt x="4098" y="1461"/>
                </a:lnTo>
                <a:lnTo>
                  <a:pt x="4098" y="1461"/>
                </a:lnTo>
                <a:lnTo>
                  <a:pt x="4100" y="1461"/>
                </a:lnTo>
                <a:lnTo>
                  <a:pt x="4100" y="1463"/>
                </a:lnTo>
                <a:lnTo>
                  <a:pt x="4103" y="1466"/>
                </a:lnTo>
                <a:lnTo>
                  <a:pt x="4100" y="1468"/>
                </a:lnTo>
                <a:lnTo>
                  <a:pt x="4100" y="1470"/>
                </a:lnTo>
                <a:lnTo>
                  <a:pt x="4100" y="1472"/>
                </a:lnTo>
                <a:lnTo>
                  <a:pt x="4103" y="1474"/>
                </a:lnTo>
                <a:lnTo>
                  <a:pt x="4105" y="1474"/>
                </a:lnTo>
                <a:lnTo>
                  <a:pt x="4105" y="1474"/>
                </a:lnTo>
                <a:lnTo>
                  <a:pt x="4107" y="1474"/>
                </a:lnTo>
                <a:lnTo>
                  <a:pt x="4107" y="1472"/>
                </a:lnTo>
                <a:lnTo>
                  <a:pt x="4107" y="1470"/>
                </a:lnTo>
                <a:lnTo>
                  <a:pt x="4109" y="1472"/>
                </a:lnTo>
                <a:lnTo>
                  <a:pt x="4109" y="1472"/>
                </a:lnTo>
                <a:lnTo>
                  <a:pt x="4111" y="1474"/>
                </a:lnTo>
                <a:lnTo>
                  <a:pt x="4109" y="1476"/>
                </a:lnTo>
                <a:lnTo>
                  <a:pt x="4109" y="1476"/>
                </a:lnTo>
                <a:lnTo>
                  <a:pt x="4107" y="1478"/>
                </a:lnTo>
                <a:lnTo>
                  <a:pt x="4107" y="1478"/>
                </a:lnTo>
                <a:lnTo>
                  <a:pt x="4109" y="1478"/>
                </a:lnTo>
                <a:lnTo>
                  <a:pt x="4109" y="1480"/>
                </a:lnTo>
                <a:lnTo>
                  <a:pt x="4113" y="1478"/>
                </a:lnTo>
                <a:lnTo>
                  <a:pt x="4113" y="1478"/>
                </a:lnTo>
                <a:lnTo>
                  <a:pt x="4113" y="1478"/>
                </a:lnTo>
                <a:lnTo>
                  <a:pt x="4113" y="1478"/>
                </a:lnTo>
                <a:lnTo>
                  <a:pt x="4117" y="1480"/>
                </a:lnTo>
                <a:lnTo>
                  <a:pt x="4121" y="1480"/>
                </a:lnTo>
                <a:lnTo>
                  <a:pt x="4121" y="1482"/>
                </a:lnTo>
                <a:lnTo>
                  <a:pt x="4124" y="1482"/>
                </a:lnTo>
                <a:lnTo>
                  <a:pt x="4124" y="1484"/>
                </a:lnTo>
                <a:lnTo>
                  <a:pt x="4124" y="1484"/>
                </a:lnTo>
                <a:lnTo>
                  <a:pt x="4126" y="1484"/>
                </a:lnTo>
                <a:lnTo>
                  <a:pt x="4126" y="1484"/>
                </a:lnTo>
                <a:lnTo>
                  <a:pt x="4128" y="1484"/>
                </a:lnTo>
                <a:lnTo>
                  <a:pt x="4128" y="1487"/>
                </a:lnTo>
                <a:lnTo>
                  <a:pt x="4130" y="1487"/>
                </a:lnTo>
                <a:lnTo>
                  <a:pt x="4130" y="1487"/>
                </a:lnTo>
                <a:lnTo>
                  <a:pt x="4130" y="1489"/>
                </a:lnTo>
                <a:lnTo>
                  <a:pt x="4130" y="1489"/>
                </a:lnTo>
                <a:lnTo>
                  <a:pt x="4128" y="1489"/>
                </a:lnTo>
                <a:lnTo>
                  <a:pt x="4128" y="1491"/>
                </a:lnTo>
                <a:lnTo>
                  <a:pt x="4126" y="1493"/>
                </a:lnTo>
                <a:lnTo>
                  <a:pt x="4126" y="1499"/>
                </a:lnTo>
                <a:lnTo>
                  <a:pt x="4126" y="1505"/>
                </a:lnTo>
                <a:lnTo>
                  <a:pt x="4128" y="1505"/>
                </a:lnTo>
                <a:lnTo>
                  <a:pt x="4126" y="1508"/>
                </a:lnTo>
                <a:lnTo>
                  <a:pt x="4128" y="1508"/>
                </a:lnTo>
                <a:lnTo>
                  <a:pt x="4130" y="1508"/>
                </a:lnTo>
                <a:lnTo>
                  <a:pt x="4132" y="1505"/>
                </a:lnTo>
                <a:lnTo>
                  <a:pt x="4134" y="1505"/>
                </a:lnTo>
                <a:lnTo>
                  <a:pt x="4134" y="1501"/>
                </a:lnTo>
                <a:lnTo>
                  <a:pt x="4136" y="1501"/>
                </a:lnTo>
                <a:lnTo>
                  <a:pt x="4147" y="1495"/>
                </a:lnTo>
                <a:lnTo>
                  <a:pt x="4147" y="1495"/>
                </a:lnTo>
                <a:lnTo>
                  <a:pt x="4147" y="1495"/>
                </a:lnTo>
                <a:lnTo>
                  <a:pt x="4147" y="1493"/>
                </a:lnTo>
                <a:lnTo>
                  <a:pt x="4144" y="1493"/>
                </a:lnTo>
                <a:lnTo>
                  <a:pt x="4140" y="1487"/>
                </a:lnTo>
                <a:lnTo>
                  <a:pt x="4142" y="1489"/>
                </a:lnTo>
                <a:lnTo>
                  <a:pt x="4147" y="1493"/>
                </a:lnTo>
                <a:lnTo>
                  <a:pt x="4149" y="1493"/>
                </a:lnTo>
                <a:lnTo>
                  <a:pt x="4151" y="1493"/>
                </a:lnTo>
                <a:lnTo>
                  <a:pt x="4151" y="1493"/>
                </a:lnTo>
                <a:lnTo>
                  <a:pt x="4151" y="1493"/>
                </a:lnTo>
                <a:lnTo>
                  <a:pt x="4151" y="1491"/>
                </a:lnTo>
                <a:lnTo>
                  <a:pt x="4151" y="1491"/>
                </a:lnTo>
                <a:lnTo>
                  <a:pt x="4147" y="1484"/>
                </a:lnTo>
                <a:lnTo>
                  <a:pt x="4144" y="1484"/>
                </a:lnTo>
                <a:lnTo>
                  <a:pt x="4151" y="1489"/>
                </a:lnTo>
                <a:lnTo>
                  <a:pt x="4151" y="1489"/>
                </a:lnTo>
                <a:lnTo>
                  <a:pt x="4153" y="1489"/>
                </a:lnTo>
                <a:lnTo>
                  <a:pt x="4153" y="1489"/>
                </a:lnTo>
                <a:lnTo>
                  <a:pt x="4153" y="1489"/>
                </a:lnTo>
                <a:lnTo>
                  <a:pt x="4153" y="1487"/>
                </a:lnTo>
                <a:lnTo>
                  <a:pt x="4153" y="1487"/>
                </a:lnTo>
                <a:lnTo>
                  <a:pt x="4155" y="1484"/>
                </a:lnTo>
                <a:lnTo>
                  <a:pt x="4155" y="1484"/>
                </a:lnTo>
                <a:lnTo>
                  <a:pt x="4153" y="1484"/>
                </a:lnTo>
                <a:lnTo>
                  <a:pt x="4153" y="1484"/>
                </a:lnTo>
                <a:lnTo>
                  <a:pt x="4151" y="1482"/>
                </a:lnTo>
                <a:lnTo>
                  <a:pt x="4151" y="1482"/>
                </a:lnTo>
                <a:lnTo>
                  <a:pt x="4153" y="1482"/>
                </a:lnTo>
                <a:lnTo>
                  <a:pt x="4155" y="1482"/>
                </a:lnTo>
                <a:lnTo>
                  <a:pt x="4155" y="1482"/>
                </a:lnTo>
                <a:lnTo>
                  <a:pt x="4155" y="1482"/>
                </a:lnTo>
                <a:lnTo>
                  <a:pt x="4155" y="1480"/>
                </a:lnTo>
                <a:lnTo>
                  <a:pt x="4153" y="1480"/>
                </a:lnTo>
                <a:lnTo>
                  <a:pt x="4153" y="1480"/>
                </a:lnTo>
                <a:lnTo>
                  <a:pt x="4153" y="1480"/>
                </a:lnTo>
                <a:lnTo>
                  <a:pt x="4153" y="1480"/>
                </a:lnTo>
                <a:lnTo>
                  <a:pt x="4155" y="1480"/>
                </a:lnTo>
                <a:lnTo>
                  <a:pt x="4157" y="1482"/>
                </a:lnTo>
                <a:lnTo>
                  <a:pt x="4157" y="1482"/>
                </a:lnTo>
                <a:lnTo>
                  <a:pt x="4157" y="1480"/>
                </a:lnTo>
                <a:lnTo>
                  <a:pt x="4157" y="1478"/>
                </a:lnTo>
                <a:lnTo>
                  <a:pt x="4157" y="1478"/>
                </a:lnTo>
                <a:lnTo>
                  <a:pt x="4157" y="1478"/>
                </a:lnTo>
                <a:lnTo>
                  <a:pt x="4159" y="1478"/>
                </a:lnTo>
                <a:lnTo>
                  <a:pt x="4159" y="1480"/>
                </a:lnTo>
                <a:lnTo>
                  <a:pt x="4161" y="1480"/>
                </a:lnTo>
                <a:lnTo>
                  <a:pt x="4161" y="1480"/>
                </a:lnTo>
                <a:lnTo>
                  <a:pt x="4161" y="1482"/>
                </a:lnTo>
                <a:lnTo>
                  <a:pt x="4163" y="1480"/>
                </a:lnTo>
                <a:lnTo>
                  <a:pt x="4165" y="1480"/>
                </a:lnTo>
                <a:lnTo>
                  <a:pt x="4165" y="1478"/>
                </a:lnTo>
                <a:lnTo>
                  <a:pt x="4170" y="1476"/>
                </a:lnTo>
                <a:lnTo>
                  <a:pt x="4172" y="1476"/>
                </a:lnTo>
                <a:lnTo>
                  <a:pt x="4174" y="1474"/>
                </a:lnTo>
                <a:lnTo>
                  <a:pt x="4174" y="1474"/>
                </a:lnTo>
                <a:lnTo>
                  <a:pt x="4176" y="1474"/>
                </a:lnTo>
                <a:lnTo>
                  <a:pt x="4178" y="1472"/>
                </a:lnTo>
                <a:lnTo>
                  <a:pt x="4180" y="1470"/>
                </a:lnTo>
                <a:lnTo>
                  <a:pt x="4182" y="1470"/>
                </a:lnTo>
                <a:lnTo>
                  <a:pt x="4184" y="1468"/>
                </a:lnTo>
                <a:lnTo>
                  <a:pt x="4186" y="1468"/>
                </a:lnTo>
                <a:lnTo>
                  <a:pt x="4186" y="1466"/>
                </a:lnTo>
                <a:lnTo>
                  <a:pt x="4186" y="1463"/>
                </a:lnTo>
                <a:lnTo>
                  <a:pt x="4189" y="1463"/>
                </a:lnTo>
                <a:lnTo>
                  <a:pt x="4189" y="1463"/>
                </a:lnTo>
                <a:lnTo>
                  <a:pt x="4191" y="1461"/>
                </a:lnTo>
                <a:lnTo>
                  <a:pt x="4191" y="1461"/>
                </a:lnTo>
                <a:lnTo>
                  <a:pt x="4189" y="1461"/>
                </a:lnTo>
                <a:lnTo>
                  <a:pt x="4189" y="1459"/>
                </a:lnTo>
                <a:lnTo>
                  <a:pt x="4191" y="1459"/>
                </a:lnTo>
                <a:lnTo>
                  <a:pt x="4191" y="1457"/>
                </a:lnTo>
                <a:lnTo>
                  <a:pt x="4191" y="1457"/>
                </a:lnTo>
                <a:lnTo>
                  <a:pt x="4191" y="1459"/>
                </a:lnTo>
                <a:lnTo>
                  <a:pt x="4191" y="1459"/>
                </a:lnTo>
                <a:lnTo>
                  <a:pt x="4191" y="1459"/>
                </a:lnTo>
                <a:lnTo>
                  <a:pt x="4191" y="1457"/>
                </a:lnTo>
                <a:lnTo>
                  <a:pt x="4191" y="1457"/>
                </a:lnTo>
                <a:lnTo>
                  <a:pt x="4191" y="1453"/>
                </a:lnTo>
                <a:lnTo>
                  <a:pt x="4191" y="1453"/>
                </a:lnTo>
                <a:lnTo>
                  <a:pt x="4191" y="1449"/>
                </a:lnTo>
                <a:lnTo>
                  <a:pt x="4191" y="1447"/>
                </a:lnTo>
                <a:lnTo>
                  <a:pt x="4193" y="1447"/>
                </a:lnTo>
                <a:lnTo>
                  <a:pt x="4193" y="1449"/>
                </a:lnTo>
                <a:lnTo>
                  <a:pt x="4193" y="1449"/>
                </a:lnTo>
                <a:lnTo>
                  <a:pt x="4193" y="1447"/>
                </a:lnTo>
                <a:lnTo>
                  <a:pt x="4193" y="1445"/>
                </a:lnTo>
                <a:lnTo>
                  <a:pt x="4193" y="1443"/>
                </a:lnTo>
                <a:lnTo>
                  <a:pt x="4191" y="1440"/>
                </a:lnTo>
                <a:lnTo>
                  <a:pt x="4191" y="1440"/>
                </a:lnTo>
                <a:lnTo>
                  <a:pt x="4191" y="1436"/>
                </a:lnTo>
                <a:lnTo>
                  <a:pt x="4191" y="1434"/>
                </a:lnTo>
                <a:lnTo>
                  <a:pt x="4191" y="1432"/>
                </a:lnTo>
                <a:lnTo>
                  <a:pt x="4191" y="1432"/>
                </a:lnTo>
                <a:lnTo>
                  <a:pt x="4191" y="1430"/>
                </a:lnTo>
                <a:lnTo>
                  <a:pt x="4191" y="1428"/>
                </a:lnTo>
                <a:lnTo>
                  <a:pt x="4191" y="1428"/>
                </a:lnTo>
                <a:lnTo>
                  <a:pt x="4191" y="1426"/>
                </a:lnTo>
                <a:lnTo>
                  <a:pt x="4191" y="1426"/>
                </a:lnTo>
                <a:lnTo>
                  <a:pt x="4189" y="1424"/>
                </a:lnTo>
                <a:lnTo>
                  <a:pt x="4189" y="1422"/>
                </a:lnTo>
                <a:lnTo>
                  <a:pt x="4189" y="1417"/>
                </a:lnTo>
                <a:lnTo>
                  <a:pt x="4186" y="1417"/>
                </a:lnTo>
                <a:lnTo>
                  <a:pt x="4186" y="1413"/>
                </a:lnTo>
                <a:lnTo>
                  <a:pt x="4184" y="1411"/>
                </a:lnTo>
                <a:lnTo>
                  <a:pt x="4184" y="1409"/>
                </a:lnTo>
                <a:lnTo>
                  <a:pt x="4182" y="1409"/>
                </a:lnTo>
                <a:lnTo>
                  <a:pt x="4182" y="1407"/>
                </a:lnTo>
                <a:lnTo>
                  <a:pt x="4180" y="1405"/>
                </a:lnTo>
                <a:lnTo>
                  <a:pt x="4178" y="1403"/>
                </a:lnTo>
                <a:lnTo>
                  <a:pt x="4178" y="1401"/>
                </a:lnTo>
                <a:lnTo>
                  <a:pt x="4176" y="1401"/>
                </a:lnTo>
                <a:lnTo>
                  <a:pt x="4176" y="1399"/>
                </a:lnTo>
                <a:lnTo>
                  <a:pt x="4176" y="1399"/>
                </a:lnTo>
                <a:lnTo>
                  <a:pt x="4176" y="1399"/>
                </a:lnTo>
                <a:lnTo>
                  <a:pt x="4176" y="1399"/>
                </a:lnTo>
                <a:lnTo>
                  <a:pt x="4174" y="1396"/>
                </a:lnTo>
                <a:lnTo>
                  <a:pt x="4174" y="1396"/>
                </a:lnTo>
                <a:lnTo>
                  <a:pt x="4172" y="1394"/>
                </a:lnTo>
                <a:lnTo>
                  <a:pt x="4172" y="1394"/>
                </a:lnTo>
                <a:lnTo>
                  <a:pt x="4172" y="1394"/>
                </a:lnTo>
                <a:lnTo>
                  <a:pt x="4170" y="1394"/>
                </a:lnTo>
                <a:lnTo>
                  <a:pt x="4170" y="1394"/>
                </a:lnTo>
                <a:lnTo>
                  <a:pt x="4170" y="1394"/>
                </a:lnTo>
                <a:lnTo>
                  <a:pt x="4168" y="1392"/>
                </a:lnTo>
                <a:lnTo>
                  <a:pt x="4165" y="1390"/>
                </a:lnTo>
                <a:lnTo>
                  <a:pt x="4165" y="1390"/>
                </a:lnTo>
                <a:lnTo>
                  <a:pt x="4165" y="1390"/>
                </a:lnTo>
                <a:lnTo>
                  <a:pt x="4163" y="1388"/>
                </a:lnTo>
                <a:lnTo>
                  <a:pt x="4161" y="1386"/>
                </a:lnTo>
                <a:lnTo>
                  <a:pt x="4159" y="1384"/>
                </a:lnTo>
                <a:lnTo>
                  <a:pt x="4157" y="1382"/>
                </a:lnTo>
                <a:lnTo>
                  <a:pt x="4155" y="1380"/>
                </a:lnTo>
                <a:lnTo>
                  <a:pt x="4151" y="1375"/>
                </a:lnTo>
                <a:lnTo>
                  <a:pt x="4149" y="1373"/>
                </a:lnTo>
                <a:lnTo>
                  <a:pt x="4149" y="1373"/>
                </a:lnTo>
                <a:lnTo>
                  <a:pt x="4151" y="1373"/>
                </a:lnTo>
                <a:lnTo>
                  <a:pt x="4151" y="1371"/>
                </a:lnTo>
                <a:lnTo>
                  <a:pt x="4151" y="1371"/>
                </a:lnTo>
                <a:lnTo>
                  <a:pt x="4149" y="1369"/>
                </a:lnTo>
                <a:lnTo>
                  <a:pt x="4147" y="1367"/>
                </a:lnTo>
                <a:lnTo>
                  <a:pt x="4144" y="1367"/>
                </a:lnTo>
                <a:lnTo>
                  <a:pt x="4144" y="1365"/>
                </a:lnTo>
                <a:lnTo>
                  <a:pt x="4142" y="1363"/>
                </a:lnTo>
                <a:lnTo>
                  <a:pt x="4140" y="1361"/>
                </a:lnTo>
                <a:lnTo>
                  <a:pt x="4140" y="1361"/>
                </a:lnTo>
                <a:lnTo>
                  <a:pt x="4140" y="1359"/>
                </a:lnTo>
                <a:lnTo>
                  <a:pt x="4140" y="1359"/>
                </a:lnTo>
                <a:lnTo>
                  <a:pt x="4138" y="1357"/>
                </a:lnTo>
                <a:lnTo>
                  <a:pt x="4138" y="1354"/>
                </a:lnTo>
                <a:lnTo>
                  <a:pt x="4138" y="1352"/>
                </a:lnTo>
                <a:lnTo>
                  <a:pt x="4140" y="1350"/>
                </a:lnTo>
                <a:lnTo>
                  <a:pt x="4140" y="1350"/>
                </a:lnTo>
                <a:lnTo>
                  <a:pt x="4140" y="1348"/>
                </a:lnTo>
                <a:lnTo>
                  <a:pt x="4140" y="1346"/>
                </a:lnTo>
                <a:lnTo>
                  <a:pt x="4142" y="1342"/>
                </a:lnTo>
                <a:lnTo>
                  <a:pt x="4144" y="1340"/>
                </a:lnTo>
                <a:lnTo>
                  <a:pt x="4147" y="1340"/>
                </a:lnTo>
                <a:lnTo>
                  <a:pt x="4149" y="1338"/>
                </a:lnTo>
                <a:lnTo>
                  <a:pt x="4151" y="1336"/>
                </a:lnTo>
                <a:lnTo>
                  <a:pt x="4151" y="1334"/>
                </a:lnTo>
                <a:lnTo>
                  <a:pt x="4151" y="1331"/>
                </a:lnTo>
                <a:lnTo>
                  <a:pt x="4155" y="1329"/>
                </a:lnTo>
                <a:lnTo>
                  <a:pt x="4155" y="1327"/>
                </a:lnTo>
                <a:lnTo>
                  <a:pt x="4153" y="1325"/>
                </a:lnTo>
                <a:lnTo>
                  <a:pt x="4153" y="1325"/>
                </a:lnTo>
                <a:lnTo>
                  <a:pt x="4153" y="1325"/>
                </a:lnTo>
                <a:lnTo>
                  <a:pt x="4155" y="1325"/>
                </a:lnTo>
                <a:lnTo>
                  <a:pt x="4155" y="1325"/>
                </a:lnTo>
                <a:lnTo>
                  <a:pt x="4157" y="1325"/>
                </a:lnTo>
                <a:lnTo>
                  <a:pt x="4157" y="1325"/>
                </a:lnTo>
                <a:lnTo>
                  <a:pt x="4157" y="1325"/>
                </a:lnTo>
                <a:lnTo>
                  <a:pt x="4157" y="1325"/>
                </a:lnTo>
                <a:lnTo>
                  <a:pt x="4159" y="1325"/>
                </a:lnTo>
                <a:lnTo>
                  <a:pt x="4159" y="1325"/>
                </a:lnTo>
                <a:lnTo>
                  <a:pt x="4159" y="1325"/>
                </a:lnTo>
                <a:lnTo>
                  <a:pt x="4163" y="1325"/>
                </a:lnTo>
                <a:lnTo>
                  <a:pt x="4163" y="1323"/>
                </a:lnTo>
                <a:lnTo>
                  <a:pt x="4163" y="1323"/>
                </a:lnTo>
                <a:lnTo>
                  <a:pt x="4163" y="1321"/>
                </a:lnTo>
                <a:lnTo>
                  <a:pt x="4165" y="1321"/>
                </a:lnTo>
                <a:lnTo>
                  <a:pt x="4168" y="1319"/>
                </a:lnTo>
                <a:lnTo>
                  <a:pt x="4168" y="1319"/>
                </a:lnTo>
                <a:lnTo>
                  <a:pt x="4170" y="1319"/>
                </a:lnTo>
                <a:lnTo>
                  <a:pt x="4172" y="1319"/>
                </a:lnTo>
                <a:lnTo>
                  <a:pt x="4172" y="1317"/>
                </a:lnTo>
                <a:lnTo>
                  <a:pt x="4174" y="1317"/>
                </a:lnTo>
                <a:lnTo>
                  <a:pt x="4174" y="1317"/>
                </a:lnTo>
                <a:lnTo>
                  <a:pt x="4176" y="1317"/>
                </a:lnTo>
                <a:lnTo>
                  <a:pt x="4176" y="1317"/>
                </a:lnTo>
                <a:lnTo>
                  <a:pt x="4178" y="1315"/>
                </a:lnTo>
                <a:lnTo>
                  <a:pt x="4178" y="1315"/>
                </a:lnTo>
                <a:lnTo>
                  <a:pt x="4178" y="1315"/>
                </a:lnTo>
                <a:lnTo>
                  <a:pt x="4178" y="1317"/>
                </a:lnTo>
                <a:lnTo>
                  <a:pt x="4180" y="1317"/>
                </a:lnTo>
                <a:lnTo>
                  <a:pt x="4180" y="1315"/>
                </a:lnTo>
                <a:lnTo>
                  <a:pt x="4180" y="1315"/>
                </a:lnTo>
                <a:lnTo>
                  <a:pt x="4180" y="1313"/>
                </a:lnTo>
                <a:lnTo>
                  <a:pt x="4180" y="1313"/>
                </a:lnTo>
                <a:lnTo>
                  <a:pt x="4180" y="1313"/>
                </a:lnTo>
                <a:lnTo>
                  <a:pt x="4182" y="1313"/>
                </a:lnTo>
                <a:lnTo>
                  <a:pt x="4180" y="1313"/>
                </a:lnTo>
                <a:lnTo>
                  <a:pt x="4182" y="1315"/>
                </a:lnTo>
                <a:lnTo>
                  <a:pt x="4182" y="1315"/>
                </a:lnTo>
                <a:lnTo>
                  <a:pt x="4182" y="1315"/>
                </a:lnTo>
                <a:lnTo>
                  <a:pt x="4184" y="1317"/>
                </a:lnTo>
                <a:lnTo>
                  <a:pt x="4184" y="1317"/>
                </a:lnTo>
                <a:lnTo>
                  <a:pt x="4186" y="1317"/>
                </a:lnTo>
                <a:lnTo>
                  <a:pt x="4186" y="1317"/>
                </a:lnTo>
                <a:lnTo>
                  <a:pt x="4189" y="1317"/>
                </a:lnTo>
                <a:lnTo>
                  <a:pt x="4189" y="1317"/>
                </a:lnTo>
                <a:lnTo>
                  <a:pt x="4189" y="1319"/>
                </a:lnTo>
                <a:lnTo>
                  <a:pt x="4189" y="1319"/>
                </a:lnTo>
                <a:lnTo>
                  <a:pt x="4189" y="1319"/>
                </a:lnTo>
                <a:lnTo>
                  <a:pt x="4191" y="1319"/>
                </a:lnTo>
                <a:lnTo>
                  <a:pt x="4193" y="1319"/>
                </a:lnTo>
                <a:lnTo>
                  <a:pt x="4193" y="1319"/>
                </a:lnTo>
                <a:lnTo>
                  <a:pt x="4195" y="1317"/>
                </a:lnTo>
                <a:lnTo>
                  <a:pt x="4195" y="1315"/>
                </a:lnTo>
                <a:lnTo>
                  <a:pt x="4195" y="1315"/>
                </a:lnTo>
                <a:lnTo>
                  <a:pt x="4195" y="1315"/>
                </a:lnTo>
                <a:lnTo>
                  <a:pt x="4197" y="1317"/>
                </a:lnTo>
                <a:lnTo>
                  <a:pt x="4197" y="1317"/>
                </a:lnTo>
                <a:lnTo>
                  <a:pt x="4197" y="1317"/>
                </a:lnTo>
                <a:lnTo>
                  <a:pt x="4199" y="1319"/>
                </a:lnTo>
                <a:lnTo>
                  <a:pt x="4201" y="1319"/>
                </a:lnTo>
                <a:lnTo>
                  <a:pt x="4201" y="1319"/>
                </a:lnTo>
                <a:lnTo>
                  <a:pt x="4199" y="1321"/>
                </a:lnTo>
                <a:lnTo>
                  <a:pt x="4197" y="1321"/>
                </a:lnTo>
                <a:lnTo>
                  <a:pt x="4197" y="1323"/>
                </a:lnTo>
                <a:lnTo>
                  <a:pt x="4197" y="1325"/>
                </a:lnTo>
                <a:lnTo>
                  <a:pt x="4197" y="1327"/>
                </a:lnTo>
                <a:lnTo>
                  <a:pt x="4197" y="1327"/>
                </a:lnTo>
                <a:lnTo>
                  <a:pt x="4197" y="1327"/>
                </a:lnTo>
                <a:lnTo>
                  <a:pt x="4197" y="1329"/>
                </a:lnTo>
                <a:lnTo>
                  <a:pt x="4199" y="1329"/>
                </a:lnTo>
                <a:lnTo>
                  <a:pt x="4199" y="1331"/>
                </a:lnTo>
                <a:lnTo>
                  <a:pt x="4199" y="1334"/>
                </a:lnTo>
                <a:lnTo>
                  <a:pt x="4201" y="1334"/>
                </a:lnTo>
                <a:lnTo>
                  <a:pt x="4201" y="1334"/>
                </a:lnTo>
                <a:lnTo>
                  <a:pt x="4201" y="1334"/>
                </a:lnTo>
                <a:lnTo>
                  <a:pt x="4201" y="1334"/>
                </a:lnTo>
                <a:lnTo>
                  <a:pt x="4199" y="1334"/>
                </a:lnTo>
                <a:lnTo>
                  <a:pt x="4199" y="1336"/>
                </a:lnTo>
                <a:lnTo>
                  <a:pt x="4201" y="1336"/>
                </a:lnTo>
                <a:lnTo>
                  <a:pt x="4203" y="1336"/>
                </a:lnTo>
                <a:lnTo>
                  <a:pt x="4205" y="1336"/>
                </a:lnTo>
                <a:lnTo>
                  <a:pt x="4207" y="1336"/>
                </a:lnTo>
                <a:lnTo>
                  <a:pt x="4207" y="1334"/>
                </a:lnTo>
                <a:lnTo>
                  <a:pt x="4209" y="1334"/>
                </a:lnTo>
                <a:lnTo>
                  <a:pt x="4209" y="1334"/>
                </a:lnTo>
                <a:lnTo>
                  <a:pt x="4205" y="1329"/>
                </a:lnTo>
                <a:lnTo>
                  <a:pt x="4205" y="1329"/>
                </a:lnTo>
                <a:lnTo>
                  <a:pt x="4207" y="1329"/>
                </a:lnTo>
                <a:lnTo>
                  <a:pt x="4207" y="1329"/>
                </a:lnTo>
                <a:lnTo>
                  <a:pt x="4207" y="1327"/>
                </a:lnTo>
                <a:lnTo>
                  <a:pt x="4203" y="1327"/>
                </a:lnTo>
                <a:lnTo>
                  <a:pt x="4203" y="1325"/>
                </a:lnTo>
                <a:lnTo>
                  <a:pt x="4203" y="1325"/>
                </a:lnTo>
                <a:lnTo>
                  <a:pt x="4205" y="1323"/>
                </a:lnTo>
                <a:lnTo>
                  <a:pt x="4207" y="1323"/>
                </a:lnTo>
                <a:lnTo>
                  <a:pt x="4207" y="1321"/>
                </a:lnTo>
                <a:lnTo>
                  <a:pt x="4207" y="1321"/>
                </a:lnTo>
                <a:lnTo>
                  <a:pt x="4207" y="1321"/>
                </a:lnTo>
                <a:lnTo>
                  <a:pt x="4207" y="1321"/>
                </a:lnTo>
                <a:lnTo>
                  <a:pt x="4209" y="1323"/>
                </a:lnTo>
                <a:lnTo>
                  <a:pt x="4209" y="1323"/>
                </a:lnTo>
                <a:lnTo>
                  <a:pt x="4212" y="1321"/>
                </a:lnTo>
                <a:lnTo>
                  <a:pt x="4212" y="1319"/>
                </a:lnTo>
                <a:lnTo>
                  <a:pt x="4214" y="1319"/>
                </a:lnTo>
                <a:lnTo>
                  <a:pt x="4216" y="1319"/>
                </a:lnTo>
                <a:lnTo>
                  <a:pt x="4216" y="1317"/>
                </a:lnTo>
                <a:lnTo>
                  <a:pt x="4216" y="1317"/>
                </a:lnTo>
                <a:lnTo>
                  <a:pt x="4218" y="1319"/>
                </a:lnTo>
                <a:lnTo>
                  <a:pt x="4218" y="1319"/>
                </a:lnTo>
                <a:lnTo>
                  <a:pt x="4220" y="1319"/>
                </a:lnTo>
                <a:lnTo>
                  <a:pt x="4220" y="1319"/>
                </a:lnTo>
                <a:lnTo>
                  <a:pt x="4222" y="1317"/>
                </a:lnTo>
                <a:lnTo>
                  <a:pt x="4224" y="1317"/>
                </a:lnTo>
                <a:lnTo>
                  <a:pt x="4226" y="1317"/>
                </a:lnTo>
                <a:lnTo>
                  <a:pt x="4226" y="1315"/>
                </a:lnTo>
                <a:lnTo>
                  <a:pt x="4226" y="1315"/>
                </a:lnTo>
                <a:lnTo>
                  <a:pt x="4228" y="1315"/>
                </a:lnTo>
                <a:lnTo>
                  <a:pt x="4228" y="1315"/>
                </a:lnTo>
                <a:lnTo>
                  <a:pt x="4228" y="1315"/>
                </a:lnTo>
                <a:lnTo>
                  <a:pt x="4230" y="1313"/>
                </a:lnTo>
                <a:lnTo>
                  <a:pt x="4230" y="1313"/>
                </a:lnTo>
                <a:lnTo>
                  <a:pt x="4233" y="1313"/>
                </a:lnTo>
                <a:lnTo>
                  <a:pt x="4233" y="1315"/>
                </a:lnTo>
                <a:lnTo>
                  <a:pt x="4235" y="1315"/>
                </a:lnTo>
                <a:lnTo>
                  <a:pt x="4235" y="1315"/>
                </a:lnTo>
                <a:lnTo>
                  <a:pt x="4237" y="1313"/>
                </a:lnTo>
                <a:lnTo>
                  <a:pt x="4237" y="1310"/>
                </a:lnTo>
                <a:lnTo>
                  <a:pt x="4235" y="1310"/>
                </a:lnTo>
                <a:lnTo>
                  <a:pt x="4237" y="1310"/>
                </a:lnTo>
                <a:lnTo>
                  <a:pt x="4237" y="1310"/>
                </a:lnTo>
                <a:lnTo>
                  <a:pt x="4237" y="1310"/>
                </a:lnTo>
                <a:lnTo>
                  <a:pt x="4237" y="1313"/>
                </a:lnTo>
                <a:lnTo>
                  <a:pt x="4237" y="1313"/>
                </a:lnTo>
                <a:lnTo>
                  <a:pt x="4239" y="1315"/>
                </a:lnTo>
                <a:lnTo>
                  <a:pt x="4239" y="1313"/>
                </a:lnTo>
                <a:lnTo>
                  <a:pt x="4239" y="1313"/>
                </a:lnTo>
                <a:lnTo>
                  <a:pt x="4241" y="1313"/>
                </a:lnTo>
                <a:lnTo>
                  <a:pt x="4243" y="1310"/>
                </a:lnTo>
                <a:lnTo>
                  <a:pt x="4243" y="1313"/>
                </a:lnTo>
                <a:lnTo>
                  <a:pt x="4245" y="1313"/>
                </a:lnTo>
                <a:lnTo>
                  <a:pt x="4245" y="1310"/>
                </a:lnTo>
                <a:lnTo>
                  <a:pt x="4245" y="1308"/>
                </a:lnTo>
                <a:lnTo>
                  <a:pt x="4245" y="1306"/>
                </a:lnTo>
                <a:lnTo>
                  <a:pt x="4247" y="1308"/>
                </a:lnTo>
                <a:lnTo>
                  <a:pt x="4249" y="1308"/>
                </a:lnTo>
                <a:lnTo>
                  <a:pt x="4249" y="1308"/>
                </a:lnTo>
                <a:lnTo>
                  <a:pt x="4249" y="1308"/>
                </a:lnTo>
                <a:lnTo>
                  <a:pt x="4251" y="1308"/>
                </a:lnTo>
                <a:lnTo>
                  <a:pt x="4251" y="1306"/>
                </a:lnTo>
                <a:lnTo>
                  <a:pt x="4253" y="1306"/>
                </a:lnTo>
                <a:lnTo>
                  <a:pt x="4253" y="1306"/>
                </a:lnTo>
                <a:lnTo>
                  <a:pt x="4253" y="1304"/>
                </a:lnTo>
                <a:lnTo>
                  <a:pt x="4253" y="1304"/>
                </a:lnTo>
                <a:lnTo>
                  <a:pt x="4253" y="1302"/>
                </a:lnTo>
                <a:lnTo>
                  <a:pt x="4251" y="1300"/>
                </a:lnTo>
                <a:lnTo>
                  <a:pt x="4251" y="1300"/>
                </a:lnTo>
                <a:lnTo>
                  <a:pt x="4251" y="1298"/>
                </a:lnTo>
                <a:lnTo>
                  <a:pt x="4249" y="1298"/>
                </a:lnTo>
                <a:lnTo>
                  <a:pt x="4249" y="1298"/>
                </a:lnTo>
                <a:lnTo>
                  <a:pt x="4249" y="1296"/>
                </a:lnTo>
                <a:lnTo>
                  <a:pt x="4251" y="1296"/>
                </a:lnTo>
                <a:lnTo>
                  <a:pt x="4251" y="1296"/>
                </a:lnTo>
                <a:lnTo>
                  <a:pt x="4251" y="1294"/>
                </a:lnTo>
                <a:lnTo>
                  <a:pt x="4251" y="1294"/>
                </a:lnTo>
                <a:lnTo>
                  <a:pt x="4253" y="1294"/>
                </a:lnTo>
                <a:lnTo>
                  <a:pt x="4253" y="1294"/>
                </a:lnTo>
                <a:lnTo>
                  <a:pt x="4253" y="1296"/>
                </a:lnTo>
                <a:lnTo>
                  <a:pt x="4253" y="1296"/>
                </a:lnTo>
                <a:lnTo>
                  <a:pt x="4253" y="1298"/>
                </a:lnTo>
                <a:lnTo>
                  <a:pt x="4253" y="1298"/>
                </a:lnTo>
                <a:lnTo>
                  <a:pt x="4256" y="1300"/>
                </a:lnTo>
                <a:lnTo>
                  <a:pt x="4258" y="1302"/>
                </a:lnTo>
                <a:lnTo>
                  <a:pt x="4258" y="1302"/>
                </a:lnTo>
                <a:lnTo>
                  <a:pt x="4260" y="1302"/>
                </a:lnTo>
                <a:lnTo>
                  <a:pt x="4260" y="1302"/>
                </a:lnTo>
                <a:lnTo>
                  <a:pt x="4258" y="1304"/>
                </a:lnTo>
                <a:lnTo>
                  <a:pt x="4258" y="1304"/>
                </a:lnTo>
                <a:lnTo>
                  <a:pt x="4258" y="1304"/>
                </a:lnTo>
                <a:lnTo>
                  <a:pt x="4260" y="1304"/>
                </a:lnTo>
                <a:lnTo>
                  <a:pt x="4262" y="1304"/>
                </a:lnTo>
                <a:lnTo>
                  <a:pt x="4264" y="1306"/>
                </a:lnTo>
                <a:lnTo>
                  <a:pt x="4264" y="1306"/>
                </a:lnTo>
                <a:lnTo>
                  <a:pt x="4264" y="1304"/>
                </a:lnTo>
                <a:lnTo>
                  <a:pt x="4264" y="1304"/>
                </a:lnTo>
                <a:lnTo>
                  <a:pt x="4264" y="1304"/>
                </a:lnTo>
                <a:lnTo>
                  <a:pt x="4264" y="1304"/>
                </a:lnTo>
                <a:lnTo>
                  <a:pt x="4264" y="1302"/>
                </a:lnTo>
                <a:lnTo>
                  <a:pt x="4264" y="1302"/>
                </a:lnTo>
                <a:lnTo>
                  <a:pt x="4264" y="1302"/>
                </a:lnTo>
                <a:lnTo>
                  <a:pt x="4266" y="1302"/>
                </a:lnTo>
                <a:lnTo>
                  <a:pt x="4266" y="1302"/>
                </a:lnTo>
                <a:lnTo>
                  <a:pt x="4268" y="1302"/>
                </a:lnTo>
                <a:lnTo>
                  <a:pt x="4268" y="1300"/>
                </a:lnTo>
                <a:lnTo>
                  <a:pt x="4268" y="1300"/>
                </a:lnTo>
                <a:lnTo>
                  <a:pt x="4268" y="1300"/>
                </a:lnTo>
                <a:lnTo>
                  <a:pt x="4268" y="1298"/>
                </a:lnTo>
                <a:lnTo>
                  <a:pt x="4270" y="1300"/>
                </a:lnTo>
                <a:lnTo>
                  <a:pt x="4270" y="1300"/>
                </a:lnTo>
                <a:lnTo>
                  <a:pt x="4272" y="1300"/>
                </a:lnTo>
                <a:lnTo>
                  <a:pt x="4272" y="1300"/>
                </a:lnTo>
                <a:lnTo>
                  <a:pt x="4272" y="1300"/>
                </a:lnTo>
                <a:lnTo>
                  <a:pt x="4274" y="1300"/>
                </a:lnTo>
                <a:lnTo>
                  <a:pt x="4274" y="1298"/>
                </a:lnTo>
                <a:lnTo>
                  <a:pt x="4277" y="1298"/>
                </a:lnTo>
                <a:lnTo>
                  <a:pt x="4279" y="1298"/>
                </a:lnTo>
                <a:lnTo>
                  <a:pt x="4279" y="1300"/>
                </a:lnTo>
                <a:lnTo>
                  <a:pt x="4281" y="1300"/>
                </a:lnTo>
                <a:lnTo>
                  <a:pt x="4281" y="1298"/>
                </a:lnTo>
                <a:lnTo>
                  <a:pt x="4283" y="1298"/>
                </a:lnTo>
                <a:lnTo>
                  <a:pt x="4283" y="1298"/>
                </a:lnTo>
                <a:lnTo>
                  <a:pt x="4285" y="1298"/>
                </a:lnTo>
                <a:lnTo>
                  <a:pt x="4287" y="1298"/>
                </a:lnTo>
                <a:lnTo>
                  <a:pt x="4289" y="1298"/>
                </a:lnTo>
                <a:lnTo>
                  <a:pt x="4291" y="1298"/>
                </a:lnTo>
                <a:lnTo>
                  <a:pt x="4291" y="1296"/>
                </a:lnTo>
                <a:lnTo>
                  <a:pt x="4291" y="1296"/>
                </a:lnTo>
                <a:lnTo>
                  <a:pt x="4291" y="1296"/>
                </a:lnTo>
                <a:lnTo>
                  <a:pt x="4293" y="1296"/>
                </a:lnTo>
                <a:lnTo>
                  <a:pt x="4295" y="1296"/>
                </a:lnTo>
                <a:lnTo>
                  <a:pt x="4295" y="1296"/>
                </a:lnTo>
                <a:lnTo>
                  <a:pt x="4295" y="1292"/>
                </a:lnTo>
                <a:lnTo>
                  <a:pt x="4297" y="1292"/>
                </a:lnTo>
                <a:lnTo>
                  <a:pt x="4297" y="1292"/>
                </a:lnTo>
                <a:lnTo>
                  <a:pt x="4297" y="1292"/>
                </a:lnTo>
                <a:lnTo>
                  <a:pt x="4297" y="1289"/>
                </a:lnTo>
                <a:lnTo>
                  <a:pt x="4297" y="1289"/>
                </a:lnTo>
                <a:lnTo>
                  <a:pt x="4300" y="1289"/>
                </a:lnTo>
                <a:lnTo>
                  <a:pt x="4300" y="1289"/>
                </a:lnTo>
                <a:lnTo>
                  <a:pt x="4302" y="1287"/>
                </a:lnTo>
                <a:lnTo>
                  <a:pt x="4302" y="1285"/>
                </a:lnTo>
                <a:lnTo>
                  <a:pt x="4304" y="1285"/>
                </a:lnTo>
                <a:lnTo>
                  <a:pt x="4304" y="1287"/>
                </a:lnTo>
                <a:lnTo>
                  <a:pt x="4306" y="1285"/>
                </a:lnTo>
                <a:lnTo>
                  <a:pt x="4306" y="1285"/>
                </a:lnTo>
                <a:lnTo>
                  <a:pt x="4308" y="1285"/>
                </a:lnTo>
                <a:lnTo>
                  <a:pt x="4308" y="1285"/>
                </a:lnTo>
                <a:lnTo>
                  <a:pt x="4308" y="1285"/>
                </a:lnTo>
                <a:lnTo>
                  <a:pt x="4308" y="1285"/>
                </a:lnTo>
                <a:lnTo>
                  <a:pt x="4308" y="1285"/>
                </a:lnTo>
                <a:lnTo>
                  <a:pt x="4310" y="1283"/>
                </a:lnTo>
                <a:lnTo>
                  <a:pt x="4310" y="1283"/>
                </a:lnTo>
                <a:lnTo>
                  <a:pt x="4308" y="1283"/>
                </a:lnTo>
                <a:lnTo>
                  <a:pt x="4310" y="1283"/>
                </a:lnTo>
                <a:lnTo>
                  <a:pt x="4312" y="1283"/>
                </a:lnTo>
                <a:lnTo>
                  <a:pt x="4312" y="1283"/>
                </a:lnTo>
                <a:lnTo>
                  <a:pt x="4312" y="1281"/>
                </a:lnTo>
                <a:lnTo>
                  <a:pt x="4314" y="1279"/>
                </a:lnTo>
                <a:lnTo>
                  <a:pt x="4314" y="1279"/>
                </a:lnTo>
                <a:lnTo>
                  <a:pt x="4316" y="1279"/>
                </a:lnTo>
                <a:lnTo>
                  <a:pt x="4318" y="1277"/>
                </a:lnTo>
                <a:lnTo>
                  <a:pt x="4318" y="1275"/>
                </a:lnTo>
                <a:lnTo>
                  <a:pt x="4318" y="1275"/>
                </a:lnTo>
                <a:lnTo>
                  <a:pt x="4316" y="1275"/>
                </a:lnTo>
                <a:lnTo>
                  <a:pt x="4314" y="1273"/>
                </a:lnTo>
                <a:lnTo>
                  <a:pt x="4314" y="1273"/>
                </a:lnTo>
                <a:lnTo>
                  <a:pt x="4316" y="1273"/>
                </a:lnTo>
                <a:lnTo>
                  <a:pt x="4316" y="1273"/>
                </a:lnTo>
                <a:lnTo>
                  <a:pt x="4316" y="1273"/>
                </a:lnTo>
                <a:lnTo>
                  <a:pt x="4318" y="1271"/>
                </a:lnTo>
                <a:lnTo>
                  <a:pt x="4318" y="1271"/>
                </a:lnTo>
                <a:lnTo>
                  <a:pt x="4321" y="1271"/>
                </a:lnTo>
                <a:lnTo>
                  <a:pt x="4321" y="1271"/>
                </a:lnTo>
                <a:lnTo>
                  <a:pt x="4323" y="1271"/>
                </a:lnTo>
                <a:lnTo>
                  <a:pt x="4325" y="1271"/>
                </a:lnTo>
                <a:lnTo>
                  <a:pt x="4327" y="1271"/>
                </a:lnTo>
                <a:lnTo>
                  <a:pt x="4327" y="1269"/>
                </a:lnTo>
                <a:lnTo>
                  <a:pt x="4327" y="1269"/>
                </a:lnTo>
                <a:lnTo>
                  <a:pt x="4327" y="1269"/>
                </a:lnTo>
                <a:lnTo>
                  <a:pt x="4327" y="1266"/>
                </a:lnTo>
                <a:lnTo>
                  <a:pt x="4327" y="1266"/>
                </a:lnTo>
                <a:lnTo>
                  <a:pt x="4329" y="1266"/>
                </a:lnTo>
                <a:lnTo>
                  <a:pt x="4331" y="1266"/>
                </a:lnTo>
                <a:lnTo>
                  <a:pt x="4331" y="1264"/>
                </a:lnTo>
                <a:lnTo>
                  <a:pt x="4331" y="1262"/>
                </a:lnTo>
                <a:lnTo>
                  <a:pt x="4331" y="1262"/>
                </a:lnTo>
                <a:lnTo>
                  <a:pt x="4333" y="1262"/>
                </a:lnTo>
                <a:lnTo>
                  <a:pt x="4335" y="1262"/>
                </a:lnTo>
                <a:lnTo>
                  <a:pt x="4335" y="1262"/>
                </a:lnTo>
                <a:lnTo>
                  <a:pt x="4335" y="1260"/>
                </a:lnTo>
                <a:lnTo>
                  <a:pt x="4333" y="1260"/>
                </a:lnTo>
                <a:lnTo>
                  <a:pt x="4333" y="1258"/>
                </a:lnTo>
                <a:lnTo>
                  <a:pt x="4335" y="1258"/>
                </a:lnTo>
                <a:lnTo>
                  <a:pt x="4335" y="1258"/>
                </a:lnTo>
                <a:lnTo>
                  <a:pt x="4337" y="1258"/>
                </a:lnTo>
                <a:lnTo>
                  <a:pt x="4337" y="1258"/>
                </a:lnTo>
                <a:lnTo>
                  <a:pt x="4339" y="1258"/>
                </a:lnTo>
                <a:lnTo>
                  <a:pt x="4339" y="1260"/>
                </a:lnTo>
                <a:lnTo>
                  <a:pt x="4341" y="1258"/>
                </a:lnTo>
                <a:lnTo>
                  <a:pt x="4341" y="1258"/>
                </a:lnTo>
                <a:lnTo>
                  <a:pt x="4339" y="1256"/>
                </a:lnTo>
                <a:lnTo>
                  <a:pt x="4339" y="1254"/>
                </a:lnTo>
                <a:lnTo>
                  <a:pt x="4341" y="1252"/>
                </a:lnTo>
                <a:lnTo>
                  <a:pt x="4341" y="1250"/>
                </a:lnTo>
                <a:lnTo>
                  <a:pt x="4341" y="1250"/>
                </a:lnTo>
                <a:lnTo>
                  <a:pt x="4339" y="1250"/>
                </a:lnTo>
                <a:lnTo>
                  <a:pt x="4337" y="1250"/>
                </a:lnTo>
                <a:lnTo>
                  <a:pt x="4337" y="1250"/>
                </a:lnTo>
                <a:lnTo>
                  <a:pt x="4335" y="1250"/>
                </a:lnTo>
                <a:lnTo>
                  <a:pt x="4333" y="1248"/>
                </a:lnTo>
                <a:lnTo>
                  <a:pt x="4335" y="1248"/>
                </a:lnTo>
                <a:lnTo>
                  <a:pt x="4335" y="1248"/>
                </a:lnTo>
                <a:lnTo>
                  <a:pt x="4337" y="1250"/>
                </a:lnTo>
                <a:lnTo>
                  <a:pt x="4339" y="1250"/>
                </a:lnTo>
                <a:lnTo>
                  <a:pt x="4339" y="1248"/>
                </a:lnTo>
                <a:lnTo>
                  <a:pt x="4341" y="1245"/>
                </a:lnTo>
                <a:lnTo>
                  <a:pt x="4344" y="1245"/>
                </a:lnTo>
                <a:lnTo>
                  <a:pt x="4344" y="1243"/>
                </a:lnTo>
                <a:lnTo>
                  <a:pt x="4344" y="1243"/>
                </a:lnTo>
                <a:lnTo>
                  <a:pt x="4344" y="1243"/>
                </a:lnTo>
                <a:lnTo>
                  <a:pt x="4344" y="1243"/>
                </a:lnTo>
                <a:lnTo>
                  <a:pt x="4344" y="1241"/>
                </a:lnTo>
                <a:lnTo>
                  <a:pt x="4341" y="1239"/>
                </a:lnTo>
                <a:lnTo>
                  <a:pt x="4341" y="1239"/>
                </a:lnTo>
                <a:lnTo>
                  <a:pt x="4341" y="1239"/>
                </a:lnTo>
                <a:lnTo>
                  <a:pt x="4339" y="1239"/>
                </a:lnTo>
                <a:lnTo>
                  <a:pt x="4339" y="1237"/>
                </a:lnTo>
                <a:lnTo>
                  <a:pt x="4341" y="1237"/>
                </a:lnTo>
                <a:lnTo>
                  <a:pt x="4341" y="1239"/>
                </a:lnTo>
                <a:lnTo>
                  <a:pt x="4344" y="1237"/>
                </a:lnTo>
                <a:lnTo>
                  <a:pt x="4344" y="1237"/>
                </a:lnTo>
                <a:lnTo>
                  <a:pt x="4344" y="1237"/>
                </a:lnTo>
                <a:lnTo>
                  <a:pt x="4344" y="1237"/>
                </a:lnTo>
                <a:lnTo>
                  <a:pt x="4344" y="1237"/>
                </a:lnTo>
                <a:lnTo>
                  <a:pt x="4344" y="1239"/>
                </a:lnTo>
                <a:lnTo>
                  <a:pt x="4344" y="1239"/>
                </a:lnTo>
                <a:lnTo>
                  <a:pt x="4344" y="1239"/>
                </a:lnTo>
                <a:lnTo>
                  <a:pt x="4346" y="1241"/>
                </a:lnTo>
                <a:lnTo>
                  <a:pt x="4348" y="1239"/>
                </a:lnTo>
                <a:lnTo>
                  <a:pt x="4348" y="1239"/>
                </a:lnTo>
                <a:lnTo>
                  <a:pt x="4348" y="1237"/>
                </a:lnTo>
                <a:lnTo>
                  <a:pt x="4348" y="1235"/>
                </a:lnTo>
                <a:lnTo>
                  <a:pt x="4350" y="1233"/>
                </a:lnTo>
                <a:lnTo>
                  <a:pt x="4352" y="1231"/>
                </a:lnTo>
                <a:lnTo>
                  <a:pt x="4352" y="1231"/>
                </a:lnTo>
                <a:lnTo>
                  <a:pt x="4354" y="1229"/>
                </a:lnTo>
                <a:lnTo>
                  <a:pt x="4354" y="1229"/>
                </a:lnTo>
                <a:lnTo>
                  <a:pt x="4356" y="1227"/>
                </a:lnTo>
                <a:lnTo>
                  <a:pt x="4354" y="1224"/>
                </a:lnTo>
                <a:lnTo>
                  <a:pt x="4356" y="1224"/>
                </a:lnTo>
                <a:lnTo>
                  <a:pt x="4356" y="1222"/>
                </a:lnTo>
                <a:lnTo>
                  <a:pt x="4356" y="1222"/>
                </a:lnTo>
                <a:lnTo>
                  <a:pt x="4358" y="1220"/>
                </a:lnTo>
                <a:lnTo>
                  <a:pt x="4358" y="1220"/>
                </a:lnTo>
                <a:lnTo>
                  <a:pt x="4358" y="1218"/>
                </a:lnTo>
                <a:lnTo>
                  <a:pt x="4356" y="1218"/>
                </a:lnTo>
                <a:lnTo>
                  <a:pt x="4358" y="1218"/>
                </a:lnTo>
                <a:lnTo>
                  <a:pt x="4358" y="1218"/>
                </a:lnTo>
                <a:lnTo>
                  <a:pt x="4360" y="1218"/>
                </a:lnTo>
                <a:lnTo>
                  <a:pt x="4360" y="1216"/>
                </a:lnTo>
                <a:lnTo>
                  <a:pt x="4362" y="1214"/>
                </a:lnTo>
                <a:lnTo>
                  <a:pt x="4362" y="1214"/>
                </a:lnTo>
                <a:lnTo>
                  <a:pt x="4365" y="1214"/>
                </a:lnTo>
                <a:lnTo>
                  <a:pt x="4365" y="1216"/>
                </a:lnTo>
                <a:lnTo>
                  <a:pt x="4367" y="1214"/>
                </a:lnTo>
                <a:lnTo>
                  <a:pt x="4369" y="1214"/>
                </a:lnTo>
                <a:lnTo>
                  <a:pt x="4369" y="1214"/>
                </a:lnTo>
                <a:lnTo>
                  <a:pt x="4369" y="1212"/>
                </a:lnTo>
                <a:lnTo>
                  <a:pt x="4369" y="1210"/>
                </a:lnTo>
                <a:lnTo>
                  <a:pt x="4367" y="1208"/>
                </a:lnTo>
                <a:lnTo>
                  <a:pt x="4369" y="1208"/>
                </a:lnTo>
                <a:lnTo>
                  <a:pt x="4369" y="1208"/>
                </a:lnTo>
                <a:lnTo>
                  <a:pt x="4371" y="1206"/>
                </a:lnTo>
                <a:lnTo>
                  <a:pt x="4371" y="1206"/>
                </a:lnTo>
                <a:lnTo>
                  <a:pt x="4369" y="1204"/>
                </a:lnTo>
                <a:lnTo>
                  <a:pt x="4371" y="1204"/>
                </a:lnTo>
                <a:lnTo>
                  <a:pt x="4371" y="1204"/>
                </a:lnTo>
                <a:lnTo>
                  <a:pt x="4371" y="1204"/>
                </a:lnTo>
                <a:lnTo>
                  <a:pt x="4369" y="1201"/>
                </a:lnTo>
                <a:lnTo>
                  <a:pt x="4367" y="1201"/>
                </a:lnTo>
                <a:lnTo>
                  <a:pt x="4369" y="1199"/>
                </a:lnTo>
                <a:lnTo>
                  <a:pt x="4369" y="1199"/>
                </a:lnTo>
                <a:lnTo>
                  <a:pt x="4371" y="1199"/>
                </a:lnTo>
                <a:lnTo>
                  <a:pt x="4371" y="1199"/>
                </a:lnTo>
                <a:lnTo>
                  <a:pt x="4373" y="1199"/>
                </a:lnTo>
                <a:lnTo>
                  <a:pt x="4373" y="1201"/>
                </a:lnTo>
                <a:lnTo>
                  <a:pt x="4373" y="1201"/>
                </a:lnTo>
                <a:lnTo>
                  <a:pt x="4375" y="1195"/>
                </a:lnTo>
                <a:lnTo>
                  <a:pt x="4375" y="1193"/>
                </a:lnTo>
                <a:lnTo>
                  <a:pt x="4373" y="1193"/>
                </a:lnTo>
                <a:lnTo>
                  <a:pt x="4373" y="1193"/>
                </a:lnTo>
                <a:lnTo>
                  <a:pt x="4371" y="1195"/>
                </a:lnTo>
                <a:lnTo>
                  <a:pt x="4369" y="1195"/>
                </a:lnTo>
                <a:lnTo>
                  <a:pt x="4369" y="1195"/>
                </a:lnTo>
                <a:lnTo>
                  <a:pt x="4371" y="1193"/>
                </a:lnTo>
                <a:lnTo>
                  <a:pt x="4373" y="1191"/>
                </a:lnTo>
                <a:lnTo>
                  <a:pt x="4377" y="1189"/>
                </a:lnTo>
                <a:lnTo>
                  <a:pt x="4375" y="1189"/>
                </a:lnTo>
                <a:lnTo>
                  <a:pt x="4375" y="1189"/>
                </a:lnTo>
                <a:lnTo>
                  <a:pt x="4373" y="1189"/>
                </a:lnTo>
                <a:lnTo>
                  <a:pt x="4371" y="1187"/>
                </a:lnTo>
                <a:lnTo>
                  <a:pt x="4367" y="1185"/>
                </a:lnTo>
                <a:lnTo>
                  <a:pt x="4367" y="1183"/>
                </a:lnTo>
                <a:lnTo>
                  <a:pt x="4365" y="1183"/>
                </a:lnTo>
                <a:lnTo>
                  <a:pt x="4362" y="1183"/>
                </a:lnTo>
                <a:lnTo>
                  <a:pt x="4358" y="1185"/>
                </a:lnTo>
                <a:lnTo>
                  <a:pt x="4356" y="1185"/>
                </a:lnTo>
                <a:lnTo>
                  <a:pt x="4354" y="1183"/>
                </a:lnTo>
                <a:lnTo>
                  <a:pt x="4352" y="1183"/>
                </a:lnTo>
                <a:lnTo>
                  <a:pt x="4350" y="1183"/>
                </a:lnTo>
                <a:lnTo>
                  <a:pt x="4350" y="1183"/>
                </a:lnTo>
                <a:lnTo>
                  <a:pt x="4350" y="1183"/>
                </a:lnTo>
                <a:lnTo>
                  <a:pt x="4350" y="1183"/>
                </a:lnTo>
                <a:lnTo>
                  <a:pt x="4352" y="1180"/>
                </a:lnTo>
                <a:lnTo>
                  <a:pt x="4356" y="1180"/>
                </a:lnTo>
                <a:lnTo>
                  <a:pt x="4358" y="1183"/>
                </a:lnTo>
                <a:lnTo>
                  <a:pt x="4358" y="1180"/>
                </a:lnTo>
                <a:lnTo>
                  <a:pt x="4360" y="1180"/>
                </a:lnTo>
                <a:lnTo>
                  <a:pt x="4360" y="1178"/>
                </a:lnTo>
                <a:lnTo>
                  <a:pt x="4365" y="1176"/>
                </a:lnTo>
                <a:lnTo>
                  <a:pt x="4367" y="1174"/>
                </a:lnTo>
                <a:lnTo>
                  <a:pt x="4369" y="1174"/>
                </a:lnTo>
                <a:lnTo>
                  <a:pt x="4371" y="1174"/>
                </a:lnTo>
                <a:lnTo>
                  <a:pt x="4371" y="1174"/>
                </a:lnTo>
                <a:lnTo>
                  <a:pt x="4373" y="1172"/>
                </a:lnTo>
                <a:lnTo>
                  <a:pt x="4373" y="1170"/>
                </a:lnTo>
                <a:lnTo>
                  <a:pt x="4373" y="1170"/>
                </a:lnTo>
                <a:lnTo>
                  <a:pt x="4371" y="1166"/>
                </a:lnTo>
                <a:lnTo>
                  <a:pt x="4367" y="1164"/>
                </a:lnTo>
                <a:lnTo>
                  <a:pt x="4365" y="1162"/>
                </a:lnTo>
                <a:lnTo>
                  <a:pt x="4362" y="1160"/>
                </a:lnTo>
                <a:lnTo>
                  <a:pt x="4360" y="1160"/>
                </a:lnTo>
                <a:lnTo>
                  <a:pt x="4358" y="1160"/>
                </a:lnTo>
                <a:lnTo>
                  <a:pt x="4356" y="1157"/>
                </a:lnTo>
                <a:lnTo>
                  <a:pt x="4356" y="1155"/>
                </a:lnTo>
                <a:lnTo>
                  <a:pt x="4354" y="1155"/>
                </a:lnTo>
                <a:lnTo>
                  <a:pt x="4352" y="1157"/>
                </a:lnTo>
                <a:lnTo>
                  <a:pt x="4350" y="1157"/>
                </a:lnTo>
                <a:lnTo>
                  <a:pt x="4346" y="1157"/>
                </a:lnTo>
                <a:lnTo>
                  <a:pt x="4348" y="1155"/>
                </a:lnTo>
                <a:lnTo>
                  <a:pt x="4348" y="1155"/>
                </a:lnTo>
                <a:lnTo>
                  <a:pt x="4350" y="1155"/>
                </a:lnTo>
                <a:lnTo>
                  <a:pt x="4354" y="1153"/>
                </a:lnTo>
                <a:lnTo>
                  <a:pt x="4356" y="1155"/>
                </a:lnTo>
                <a:lnTo>
                  <a:pt x="4358" y="1155"/>
                </a:lnTo>
                <a:lnTo>
                  <a:pt x="4360" y="1157"/>
                </a:lnTo>
                <a:lnTo>
                  <a:pt x="4362" y="1157"/>
                </a:lnTo>
                <a:lnTo>
                  <a:pt x="4365" y="1157"/>
                </a:lnTo>
                <a:lnTo>
                  <a:pt x="4367" y="1157"/>
                </a:lnTo>
                <a:lnTo>
                  <a:pt x="4371" y="1160"/>
                </a:lnTo>
                <a:lnTo>
                  <a:pt x="4371" y="1160"/>
                </a:lnTo>
                <a:lnTo>
                  <a:pt x="4373" y="1160"/>
                </a:lnTo>
                <a:lnTo>
                  <a:pt x="4373" y="1160"/>
                </a:lnTo>
                <a:lnTo>
                  <a:pt x="4373" y="1157"/>
                </a:lnTo>
                <a:lnTo>
                  <a:pt x="4371" y="1155"/>
                </a:lnTo>
                <a:lnTo>
                  <a:pt x="4371" y="1155"/>
                </a:lnTo>
                <a:lnTo>
                  <a:pt x="4369" y="1153"/>
                </a:lnTo>
                <a:lnTo>
                  <a:pt x="4367" y="1153"/>
                </a:lnTo>
                <a:lnTo>
                  <a:pt x="4367" y="1153"/>
                </a:lnTo>
                <a:lnTo>
                  <a:pt x="4367" y="1149"/>
                </a:lnTo>
                <a:lnTo>
                  <a:pt x="4367" y="1149"/>
                </a:lnTo>
                <a:lnTo>
                  <a:pt x="4365" y="1149"/>
                </a:lnTo>
                <a:lnTo>
                  <a:pt x="4360" y="1147"/>
                </a:lnTo>
                <a:lnTo>
                  <a:pt x="4358" y="1145"/>
                </a:lnTo>
                <a:lnTo>
                  <a:pt x="4358" y="1143"/>
                </a:lnTo>
                <a:lnTo>
                  <a:pt x="4358" y="1143"/>
                </a:lnTo>
                <a:lnTo>
                  <a:pt x="4358" y="1139"/>
                </a:lnTo>
                <a:lnTo>
                  <a:pt x="4356" y="1136"/>
                </a:lnTo>
                <a:lnTo>
                  <a:pt x="4356" y="1132"/>
                </a:lnTo>
                <a:lnTo>
                  <a:pt x="4354" y="1130"/>
                </a:lnTo>
                <a:lnTo>
                  <a:pt x="4354" y="1128"/>
                </a:lnTo>
                <a:lnTo>
                  <a:pt x="4352" y="1126"/>
                </a:lnTo>
                <a:lnTo>
                  <a:pt x="4350" y="1122"/>
                </a:lnTo>
                <a:lnTo>
                  <a:pt x="4350" y="1120"/>
                </a:lnTo>
                <a:lnTo>
                  <a:pt x="4350" y="1118"/>
                </a:lnTo>
                <a:lnTo>
                  <a:pt x="4346" y="1115"/>
                </a:lnTo>
                <a:lnTo>
                  <a:pt x="4344" y="1115"/>
                </a:lnTo>
                <a:lnTo>
                  <a:pt x="4339" y="1113"/>
                </a:lnTo>
                <a:lnTo>
                  <a:pt x="4337" y="1111"/>
                </a:lnTo>
                <a:lnTo>
                  <a:pt x="4337" y="1111"/>
                </a:lnTo>
                <a:lnTo>
                  <a:pt x="4335" y="1111"/>
                </a:lnTo>
                <a:lnTo>
                  <a:pt x="4333" y="1109"/>
                </a:lnTo>
                <a:lnTo>
                  <a:pt x="4335" y="1107"/>
                </a:lnTo>
                <a:lnTo>
                  <a:pt x="4337" y="1105"/>
                </a:lnTo>
                <a:lnTo>
                  <a:pt x="4337" y="1103"/>
                </a:lnTo>
                <a:lnTo>
                  <a:pt x="4339" y="1101"/>
                </a:lnTo>
                <a:lnTo>
                  <a:pt x="4341" y="1101"/>
                </a:lnTo>
                <a:lnTo>
                  <a:pt x="4341" y="1099"/>
                </a:lnTo>
                <a:lnTo>
                  <a:pt x="4344" y="1097"/>
                </a:lnTo>
                <a:lnTo>
                  <a:pt x="4344" y="1097"/>
                </a:lnTo>
                <a:lnTo>
                  <a:pt x="4346" y="1097"/>
                </a:lnTo>
                <a:lnTo>
                  <a:pt x="4346" y="1095"/>
                </a:lnTo>
                <a:lnTo>
                  <a:pt x="4346" y="1095"/>
                </a:lnTo>
                <a:lnTo>
                  <a:pt x="4348" y="1092"/>
                </a:lnTo>
                <a:lnTo>
                  <a:pt x="4350" y="1092"/>
                </a:lnTo>
                <a:lnTo>
                  <a:pt x="4350" y="1092"/>
                </a:lnTo>
                <a:lnTo>
                  <a:pt x="4350" y="1090"/>
                </a:lnTo>
                <a:lnTo>
                  <a:pt x="4348" y="1090"/>
                </a:lnTo>
                <a:lnTo>
                  <a:pt x="4348" y="1088"/>
                </a:lnTo>
                <a:lnTo>
                  <a:pt x="4348" y="1088"/>
                </a:lnTo>
                <a:lnTo>
                  <a:pt x="4350" y="1088"/>
                </a:lnTo>
                <a:lnTo>
                  <a:pt x="4350" y="1088"/>
                </a:lnTo>
                <a:lnTo>
                  <a:pt x="4352" y="1088"/>
                </a:lnTo>
                <a:lnTo>
                  <a:pt x="4352" y="1088"/>
                </a:lnTo>
                <a:lnTo>
                  <a:pt x="4352" y="1090"/>
                </a:lnTo>
                <a:lnTo>
                  <a:pt x="4352" y="1090"/>
                </a:lnTo>
                <a:lnTo>
                  <a:pt x="4352" y="1090"/>
                </a:lnTo>
                <a:lnTo>
                  <a:pt x="4354" y="1090"/>
                </a:lnTo>
                <a:lnTo>
                  <a:pt x="4356" y="1088"/>
                </a:lnTo>
                <a:lnTo>
                  <a:pt x="4356" y="1088"/>
                </a:lnTo>
                <a:lnTo>
                  <a:pt x="4356" y="1086"/>
                </a:lnTo>
                <a:lnTo>
                  <a:pt x="4356" y="1084"/>
                </a:lnTo>
                <a:lnTo>
                  <a:pt x="4358" y="1084"/>
                </a:lnTo>
                <a:lnTo>
                  <a:pt x="4358" y="1084"/>
                </a:lnTo>
                <a:lnTo>
                  <a:pt x="4358" y="1084"/>
                </a:lnTo>
                <a:lnTo>
                  <a:pt x="4358" y="1084"/>
                </a:lnTo>
                <a:lnTo>
                  <a:pt x="4358" y="1082"/>
                </a:lnTo>
                <a:lnTo>
                  <a:pt x="4358" y="1082"/>
                </a:lnTo>
                <a:lnTo>
                  <a:pt x="4358" y="1080"/>
                </a:lnTo>
                <a:lnTo>
                  <a:pt x="4358" y="1080"/>
                </a:lnTo>
                <a:lnTo>
                  <a:pt x="4360" y="1082"/>
                </a:lnTo>
                <a:lnTo>
                  <a:pt x="4362" y="1082"/>
                </a:lnTo>
                <a:lnTo>
                  <a:pt x="4362" y="1080"/>
                </a:lnTo>
                <a:lnTo>
                  <a:pt x="4367" y="1080"/>
                </a:lnTo>
                <a:lnTo>
                  <a:pt x="4371" y="1078"/>
                </a:lnTo>
                <a:lnTo>
                  <a:pt x="4375" y="1076"/>
                </a:lnTo>
                <a:lnTo>
                  <a:pt x="4375" y="1076"/>
                </a:lnTo>
                <a:lnTo>
                  <a:pt x="4377" y="1076"/>
                </a:lnTo>
                <a:lnTo>
                  <a:pt x="4377" y="1076"/>
                </a:lnTo>
                <a:lnTo>
                  <a:pt x="4379" y="1076"/>
                </a:lnTo>
                <a:lnTo>
                  <a:pt x="4379" y="1078"/>
                </a:lnTo>
                <a:lnTo>
                  <a:pt x="4379" y="1078"/>
                </a:lnTo>
                <a:lnTo>
                  <a:pt x="4379" y="1078"/>
                </a:lnTo>
                <a:lnTo>
                  <a:pt x="4381" y="1076"/>
                </a:lnTo>
                <a:lnTo>
                  <a:pt x="4383" y="1076"/>
                </a:lnTo>
                <a:lnTo>
                  <a:pt x="4383" y="1076"/>
                </a:lnTo>
                <a:lnTo>
                  <a:pt x="4381" y="1074"/>
                </a:lnTo>
                <a:lnTo>
                  <a:pt x="4381" y="1074"/>
                </a:lnTo>
                <a:lnTo>
                  <a:pt x="4383" y="1071"/>
                </a:lnTo>
                <a:lnTo>
                  <a:pt x="4383" y="1071"/>
                </a:lnTo>
                <a:lnTo>
                  <a:pt x="4383" y="1069"/>
                </a:lnTo>
                <a:lnTo>
                  <a:pt x="4385" y="1067"/>
                </a:lnTo>
                <a:lnTo>
                  <a:pt x="4383" y="1067"/>
                </a:lnTo>
                <a:lnTo>
                  <a:pt x="4381" y="1067"/>
                </a:lnTo>
                <a:lnTo>
                  <a:pt x="4379" y="1067"/>
                </a:lnTo>
                <a:lnTo>
                  <a:pt x="4377" y="1067"/>
                </a:lnTo>
                <a:lnTo>
                  <a:pt x="4377" y="1065"/>
                </a:lnTo>
                <a:lnTo>
                  <a:pt x="4375" y="1065"/>
                </a:lnTo>
                <a:lnTo>
                  <a:pt x="4375" y="1067"/>
                </a:lnTo>
                <a:lnTo>
                  <a:pt x="4375" y="1067"/>
                </a:lnTo>
                <a:lnTo>
                  <a:pt x="4373" y="1067"/>
                </a:lnTo>
                <a:lnTo>
                  <a:pt x="4371" y="1067"/>
                </a:lnTo>
                <a:lnTo>
                  <a:pt x="4369" y="1065"/>
                </a:lnTo>
                <a:lnTo>
                  <a:pt x="4367" y="1065"/>
                </a:lnTo>
                <a:lnTo>
                  <a:pt x="4365" y="1065"/>
                </a:lnTo>
                <a:lnTo>
                  <a:pt x="4360" y="1063"/>
                </a:lnTo>
                <a:lnTo>
                  <a:pt x="4356" y="1061"/>
                </a:lnTo>
                <a:lnTo>
                  <a:pt x="4352" y="1063"/>
                </a:lnTo>
                <a:lnTo>
                  <a:pt x="4350" y="1063"/>
                </a:lnTo>
                <a:lnTo>
                  <a:pt x="4350" y="1063"/>
                </a:lnTo>
                <a:lnTo>
                  <a:pt x="4350" y="1063"/>
                </a:lnTo>
                <a:lnTo>
                  <a:pt x="4350" y="1065"/>
                </a:lnTo>
                <a:lnTo>
                  <a:pt x="4348" y="1067"/>
                </a:lnTo>
                <a:lnTo>
                  <a:pt x="4344" y="1069"/>
                </a:lnTo>
                <a:lnTo>
                  <a:pt x="4344" y="1069"/>
                </a:lnTo>
                <a:lnTo>
                  <a:pt x="4344" y="1071"/>
                </a:lnTo>
                <a:lnTo>
                  <a:pt x="4344" y="1071"/>
                </a:lnTo>
                <a:lnTo>
                  <a:pt x="4337" y="1074"/>
                </a:lnTo>
                <a:lnTo>
                  <a:pt x="4335" y="1071"/>
                </a:lnTo>
                <a:lnTo>
                  <a:pt x="4333" y="1071"/>
                </a:lnTo>
                <a:lnTo>
                  <a:pt x="4331" y="1069"/>
                </a:lnTo>
                <a:lnTo>
                  <a:pt x="4331" y="1069"/>
                </a:lnTo>
                <a:lnTo>
                  <a:pt x="4331" y="1067"/>
                </a:lnTo>
                <a:lnTo>
                  <a:pt x="4331" y="1063"/>
                </a:lnTo>
                <a:lnTo>
                  <a:pt x="4333" y="1063"/>
                </a:lnTo>
                <a:lnTo>
                  <a:pt x="4333" y="1063"/>
                </a:lnTo>
                <a:lnTo>
                  <a:pt x="4333" y="1063"/>
                </a:lnTo>
                <a:lnTo>
                  <a:pt x="4333" y="1061"/>
                </a:lnTo>
                <a:lnTo>
                  <a:pt x="4333" y="1061"/>
                </a:lnTo>
                <a:lnTo>
                  <a:pt x="4333" y="1059"/>
                </a:lnTo>
                <a:lnTo>
                  <a:pt x="4331" y="1057"/>
                </a:lnTo>
                <a:lnTo>
                  <a:pt x="4329" y="1057"/>
                </a:lnTo>
                <a:lnTo>
                  <a:pt x="4327" y="1057"/>
                </a:lnTo>
                <a:lnTo>
                  <a:pt x="4325" y="1057"/>
                </a:lnTo>
                <a:lnTo>
                  <a:pt x="4318" y="1055"/>
                </a:lnTo>
                <a:lnTo>
                  <a:pt x="4314" y="1053"/>
                </a:lnTo>
                <a:lnTo>
                  <a:pt x="4312" y="1050"/>
                </a:lnTo>
                <a:lnTo>
                  <a:pt x="4310" y="1048"/>
                </a:lnTo>
                <a:lnTo>
                  <a:pt x="4310" y="1046"/>
                </a:lnTo>
                <a:lnTo>
                  <a:pt x="4312" y="1044"/>
                </a:lnTo>
                <a:lnTo>
                  <a:pt x="4314" y="1040"/>
                </a:lnTo>
                <a:lnTo>
                  <a:pt x="4314" y="1038"/>
                </a:lnTo>
                <a:lnTo>
                  <a:pt x="4318" y="1038"/>
                </a:lnTo>
                <a:lnTo>
                  <a:pt x="4318" y="1038"/>
                </a:lnTo>
                <a:lnTo>
                  <a:pt x="4321" y="1040"/>
                </a:lnTo>
                <a:lnTo>
                  <a:pt x="4325" y="1040"/>
                </a:lnTo>
                <a:lnTo>
                  <a:pt x="4327" y="1038"/>
                </a:lnTo>
                <a:lnTo>
                  <a:pt x="4329" y="1038"/>
                </a:lnTo>
                <a:lnTo>
                  <a:pt x="4329" y="1038"/>
                </a:lnTo>
                <a:lnTo>
                  <a:pt x="4331" y="1038"/>
                </a:lnTo>
                <a:lnTo>
                  <a:pt x="4331" y="1038"/>
                </a:lnTo>
                <a:lnTo>
                  <a:pt x="4333" y="1038"/>
                </a:lnTo>
                <a:lnTo>
                  <a:pt x="4335" y="1034"/>
                </a:lnTo>
                <a:lnTo>
                  <a:pt x="4335" y="1032"/>
                </a:lnTo>
                <a:lnTo>
                  <a:pt x="4337" y="1030"/>
                </a:lnTo>
                <a:lnTo>
                  <a:pt x="4337" y="1030"/>
                </a:lnTo>
                <a:lnTo>
                  <a:pt x="4339" y="1025"/>
                </a:lnTo>
                <a:lnTo>
                  <a:pt x="4344" y="1025"/>
                </a:lnTo>
                <a:lnTo>
                  <a:pt x="4352" y="1021"/>
                </a:lnTo>
                <a:lnTo>
                  <a:pt x="4354" y="1021"/>
                </a:lnTo>
                <a:lnTo>
                  <a:pt x="4358" y="1015"/>
                </a:lnTo>
                <a:lnTo>
                  <a:pt x="4358" y="1013"/>
                </a:lnTo>
                <a:lnTo>
                  <a:pt x="4360" y="1013"/>
                </a:lnTo>
                <a:lnTo>
                  <a:pt x="4360" y="1013"/>
                </a:lnTo>
                <a:lnTo>
                  <a:pt x="4362" y="1011"/>
                </a:lnTo>
                <a:lnTo>
                  <a:pt x="4362" y="1009"/>
                </a:lnTo>
                <a:lnTo>
                  <a:pt x="4369" y="1011"/>
                </a:lnTo>
                <a:lnTo>
                  <a:pt x="4369" y="1011"/>
                </a:lnTo>
                <a:lnTo>
                  <a:pt x="4371" y="1011"/>
                </a:lnTo>
                <a:lnTo>
                  <a:pt x="4371" y="1011"/>
                </a:lnTo>
                <a:lnTo>
                  <a:pt x="4373" y="1009"/>
                </a:lnTo>
                <a:lnTo>
                  <a:pt x="4373" y="1009"/>
                </a:lnTo>
                <a:lnTo>
                  <a:pt x="4373" y="1011"/>
                </a:lnTo>
                <a:lnTo>
                  <a:pt x="4377" y="1013"/>
                </a:lnTo>
                <a:lnTo>
                  <a:pt x="4377" y="1015"/>
                </a:lnTo>
                <a:lnTo>
                  <a:pt x="4379" y="1015"/>
                </a:lnTo>
                <a:lnTo>
                  <a:pt x="4379" y="1017"/>
                </a:lnTo>
                <a:lnTo>
                  <a:pt x="4377" y="1017"/>
                </a:lnTo>
                <a:lnTo>
                  <a:pt x="4377" y="1019"/>
                </a:lnTo>
                <a:lnTo>
                  <a:pt x="4375" y="1023"/>
                </a:lnTo>
                <a:lnTo>
                  <a:pt x="4373" y="1023"/>
                </a:lnTo>
                <a:lnTo>
                  <a:pt x="4373" y="1025"/>
                </a:lnTo>
                <a:lnTo>
                  <a:pt x="4369" y="1027"/>
                </a:lnTo>
                <a:lnTo>
                  <a:pt x="4367" y="1030"/>
                </a:lnTo>
                <a:lnTo>
                  <a:pt x="4369" y="1030"/>
                </a:lnTo>
                <a:lnTo>
                  <a:pt x="4369" y="1032"/>
                </a:lnTo>
                <a:lnTo>
                  <a:pt x="4367" y="1032"/>
                </a:lnTo>
                <a:lnTo>
                  <a:pt x="4367" y="1032"/>
                </a:lnTo>
                <a:lnTo>
                  <a:pt x="4365" y="1032"/>
                </a:lnTo>
                <a:lnTo>
                  <a:pt x="4365" y="1034"/>
                </a:lnTo>
                <a:lnTo>
                  <a:pt x="4365" y="1034"/>
                </a:lnTo>
                <a:lnTo>
                  <a:pt x="4365" y="1036"/>
                </a:lnTo>
                <a:lnTo>
                  <a:pt x="4367" y="1036"/>
                </a:lnTo>
                <a:lnTo>
                  <a:pt x="4369" y="1036"/>
                </a:lnTo>
                <a:lnTo>
                  <a:pt x="4373" y="1034"/>
                </a:lnTo>
                <a:lnTo>
                  <a:pt x="4373" y="1036"/>
                </a:lnTo>
                <a:lnTo>
                  <a:pt x="4371" y="1036"/>
                </a:lnTo>
                <a:lnTo>
                  <a:pt x="4371" y="1038"/>
                </a:lnTo>
                <a:lnTo>
                  <a:pt x="4369" y="1038"/>
                </a:lnTo>
                <a:lnTo>
                  <a:pt x="4371" y="1040"/>
                </a:lnTo>
                <a:lnTo>
                  <a:pt x="4365" y="1042"/>
                </a:lnTo>
                <a:lnTo>
                  <a:pt x="4362" y="1042"/>
                </a:lnTo>
                <a:lnTo>
                  <a:pt x="4362" y="1042"/>
                </a:lnTo>
                <a:lnTo>
                  <a:pt x="4362" y="1044"/>
                </a:lnTo>
                <a:lnTo>
                  <a:pt x="4362" y="1046"/>
                </a:lnTo>
                <a:lnTo>
                  <a:pt x="4365" y="1046"/>
                </a:lnTo>
                <a:lnTo>
                  <a:pt x="4365" y="1046"/>
                </a:lnTo>
                <a:lnTo>
                  <a:pt x="4365" y="1044"/>
                </a:lnTo>
                <a:lnTo>
                  <a:pt x="4369" y="1044"/>
                </a:lnTo>
                <a:lnTo>
                  <a:pt x="4371" y="1044"/>
                </a:lnTo>
                <a:lnTo>
                  <a:pt x="4371" y="1044"/>
                </a:lnTo>
                <a:lnTo>
                  <a:pt x="4371" y="1042"/>
                </a:lnTo>
                <a:lnTo>
                  <a:pt x="4371" y="1042"/>
                </a:lnTo>
                <a:lnTo>
                  <a:pt x="4371" y="1042"/>
                </a:lnTo>
                <a:lnTo>
                  <a:pt x="4373" y="1042"/>
                </a:lnTo>
                <a:lnTo>
                  <a:pt x="4373" y="1042"/>
                </a:lnTo>
                <a:lnTo>
                  <a:pt x="4375" y="1040"/>
                </a:lnTo>
                <a:lnTo>
                  <a:pt x="4375" y="1040"/>
                </a:lnTo>
                <a:lnTo>
                  <a:pt x="4375" y="1040"/>
                </a:lnTo>
                <a:lnTo>
                  <a:pt x="4377" y="1038"/>
                </a:lnTo>
                <a:lnTo>
                  <a:pt x="4379" y="1038"/>
                </a:lnTo>
                <a:lnTo>
                  <a:pt x="4379" y="1036"/>
                </a:lnTo>
                <a:lnTo>
                  <a:pt x="4388" y="1032"/>
                </a:lnTo>
                <a:lnTo>
                  <a:pt x="4390" y="1032"/>
                </a:lnTo>
                <a:lnTo>
                  <a:pt x="4390" y="1030"/>
                </a:lnTo>
                <a:lnTo>
                  <a:pt x="4394" y="1030"/>
                </a:lnTo>
                <a:lnTo>
                  <a:pt x="4394" y="1030"/>
                </a:lnTo>
                <a:lnTo>
                  <a:pt x="4394" y="1030"/>
                </a:lnTo>
                <a:lnTo>
                  <a:pt x="4396" y="1030"/>
                </a:lnTo>
                <a:lnTo>
                  <a:pt x="4398" y="1027"/>
                </a:lnTo>
                <a:lnTo>
                  <a:pt x="4398" y="1027"/>
                </a:lnTo>
                <a:lnTo>
                  <a:pt x="4398" y="1027"/>
                </a:lnTo>
                <a:lnTo>
                  <a:pt x="4400" y="1027"/>
                </a:lnTo>
                <a:lnTo>
                  <a:pt x="4406" y="1027"/>
                </a:lnTo>
                <a:lnTo>
                  <a:pt x="4409" y="1025"/>
                </a:lnTo>
                <a:lnTo>
                  <a:pt x="4409" y="1025"/>
                </a:lnTo>
                <a:lnTo>
                  <a:pt x="4409" y="1025"/>
                </a:lnTo>
                <a:lnTo>
                  <a:pt x="4409" y="1025"/>
                </a:lnTo>
                <a:lnTo>
                  <a:pt x="4409" y="1025"/>
                </a:lnTo>
                <a:lnTo>
                  <a:pt x="4411" y="1027"/>
                </a:lnTo>
                <a:lnTo>
                  <a:pt x="4413" y="1027"/>
                </a:lnTo>
                <a:lnTo>
                  <a:pt x="4413" y="1030"/>
                </a:lnTo>
                <a:lnTo>
                  <a:pt x="4413" y="1032"/>
                </a:lnTo>
                <a:lnTo>
                  <a:pt x="4415" y="1032"/>
                </a:lnTo>
                <a:lnTo>
                  <a:pt x="4415" y="1030"/>
                </a:lnTo>
                <a:lnTo>
                  <a:pt x="4415" y="1030"/>
                </a:lnTo>
                <a:lnTo>
                  <a:pt x="4415" y="1030"/>
                </a:lnTo>
                <a:lnTo>
                  <a:pt x="4417" y="1030"/>
                </a:lnTo>
                <a:lnTo>
                  <a:pt x="4421" y="1032"/>
                </a:lnTo>
                <a:lnTo>
                  <a:pt x="4421" y="1032"/>
                </a:lnTo>
                <a:lnTo>
                  <a:pt x="4423" y="1032"/>
                </a:lnTo>
                <a:lnTo>
                  <a:pt x="4423" y="1034"/>
                </a:lnTo>
                <a:lnTo>
                  <a:pt x="4425" y="1036"/>
                </a:lnTo>
                <a:lnTo>
                  <a:pt x="4425" y="1036"/>
                </a:lnTo>
                <a:lnTo>
                  <a:pt x="4421" y="1044"/>
                </a:lnTo>
                <a:lnTo>
                  <a:pt x="4421" y="1044"/>
                </a:lnTo>
                <a:lnTo>
                  <a:pt x="4423" y="1046"/>
                </a:lnTo>
                <a:lnTo>
                  <a:pt x="4425" y="1046"/>
                </a:lnTo>
                <a:lnTo>
                  <a:pt x="4425" y="1046"/>
                </a:lnTo>
                <a:lnTo>
                  <a:pt x="4427" y="1046"/>
                </a:lnTo>
                <a:lnTo>
                  <a:pt x="4425" y="1046"/>
                </a:lnTo>
                <a:lnTo>
                  <a:pt x="4425" y="1046"/>
                </a:lnTo>
                <a:lnTo>
                  <a:pt x="4423" y="1046"/>
                </a:lnTo>
                <a:lnTo>
                  <a:pt x="4419" y="1048"/>
                </a:lnTo>
                <a:lnTo>
                  <a:pt x="4419" y="1050"/>
                </a:lnTo>
                <a:lnTo>
                  <a:pt x="4417" y="1053"/>
                </a:lnTo>
                <a:lnTo>
                  <a:pt x="4417" y="1053"/>
                </a:lnTo>
                <a:lnTo>
                  <a:pt x="4417" y="1055"/>
                </a:lnTo>
                <a:lnTo>
                  <a:pt x="4415" y="1057"/>
                </a:lnTo>
                <a:lnTo>
                  <a:pt x="4415" y="1057"/>
                </a:lnTo>
                <a:lnTo>
                  <a:pt x="4417" y="1057"/>
                </a:lnTo>
                <a:lnTo>
                  <a:pt x="4419" y="1057"/>
                </a:lnTo>
                <a:lnTo>
                  <a:pt x="4421" y="1057"/>
                </a:lnTo>
                <a:lnTo>
                  <a:pt x="4421" y="1057"/>
                </a:lnTo>
                <a:lnTo>
                  <a:pt x="4423" y="1057"/>
                </a:lnTo>
                <a:lnTo>
                  <a:pt x="4421" y="1057"/>
                </a:lnTo>
                <a:lnTo>
                  <a:pt x="4419" y="1059"/>
                </a:lnTo>
                <a:lnTo>
                  <a:pt x="4419" y="1059"/>
                </a:lnTo>
                <a:lnTo>
                  <a:pt x="4421" y="1061"/>
                </a:lnTo>
                <a:lnTo>
                  <a:pt x="4423" y="1061"/>
                </a:lnTo>
                <a:lnTo>
                  <a:pt x="4423" y="1063"/>
                </a:lnTo>
                <a:lnTo>
                  <a:pt x="4423" y="1063"/>
                </a:lnTo>
                <a:lnTo>
                  <a:pt x="4425" y="1063"/>
                </a:lnTo>
                <a:lnTo>
                  <a:pt x="4425" y="1063"/>
                </a:lnTo>
                <a:lnTo>
                  <a:pt x="4427" y="1061"/>
                </a:lnTo>
                <a:lnTo>
                  <a:pt x="4427" y="1059"/>
                </a:lnTo>
                <a:lnTo>
                  <a:pt x="4429" y="1059"/>
                </a:lnTo>
                <a:lnTo>
                  <a:pt x="4429" y="1059"/>
                </a:lnTo>
                <a:lnTo>
                  <a:pt x="4432" y="1061"/>
                </a:lnTo>
                <a:lnTo>
                  <a:pt x="4434" y="1061"/>
                </a:lnTo>
                <a:lnTo>
                  <a:pt x="4436" y="1063"/>
                </a:lnTo>
                <a:lnTo>
                  <a:pt x="4436" y="1063"/>
                </a:lnTo>
                <a:lnTo>
                  <a:pt x="4436" y="1061"/>
                </a:lnTo>
                <a:lnTo>
                  <a:pt x="4438" y="1061"/>
                </a:lnTo>
                <a:lnTo>
                  <a:pt x="4442" y="1061"/>
                </a:lnTo>
                <a:lnTo>
                  <a:pt x="4442" y="1061"/>
                </a:lnTo>
                <a:lnTo>
                  <a:pt x="4442" y="1061"/>
                </a:lnTo>
                <a:lnTo>
                  <a:pt x="4442" y="1063"/>
                </a:lnTo>
                <a:lnTo>
                  <a:pt x="4442" y="1063"/>
                </a:lnTo>
                <a:lnTo>
                  <a:pt x="4442" y="1063"/>
                </a:lnTo>
                <a:lnTo>
                  <a:pt x="4442" y="1063"/>
                </a:lnTo>
                <a:lnTo>
                  <a:pt x="4442" y="1065"/>
                </a:lnTo>
                <a:lnTo>
                  <a:pt x="4442" y="1065"/>
                </a:lnTo>
                <a:lnTo>
                  <a:pt x="4442" y="1067"/>
                </a:lnTo>
                <a:lnTo>
                  <a:pt x="4444" y="1067"/>
                </a:lnTo>
                <a:lnTo>
                  <a:pt x="4444" y="1069"/>
                </a:lnTo>
                <a:lnTo>
                  <a:pt x="4444" y="1071"/>
                </a:lnTo>
                <a:lnTo>
                  <a:pt x="4444" y="1071"/>
                </a:lnTo>
                <a:lnTo>
                  <a:pt x="4444" y="1074"/>
                </a:lnTo>
                <a:lnTo>
                  <a:pt x="4446" y="1076"/>
                </a:lnTo>
                <a:lnTo>
                  <a:pt x="4446" y="1076"/>
                </a:lnTo>
                <a:lnTo>
                  <a:pt x="4446" y="1076"/>
                </a:lnTo>
                <a:lnTo>
                  <a:pt x="4446" y="1076"/>
                </a:lnTo>
                <a:lnTo>
                  <a:pt x="4446" y="1078"/>
                </a:lnTo>
                <a:lnTo>
                  <a:pt x="4446" y="1078"/>
                </a:lnTo>
                <a:lnTo>
                  <a:pt x="4446" y="1078"/>
                </a:lnTo>
                <a:lnTo>
                  <a:pt x="4444" y="1076"/>
                </a:lnTo>
                <a:lnTo>
                  <a:pt x="4442" y="1076"/>
                </a:lnTo>
                <a:lnTo>
                  <a:pt x="4442" y="1074"/>
                </a:lnTo>
                <a:lnTo>
                  <a:pt x="4440" y="1074"/>
                </a:lnTo>
                <a:lnTo>
                  <a:pt x="4440" y="1076"/>
                </a:lnTo>
                <a:lnTo>
                  <a:pt x="4438" y="1076"/>
                </a:lnTo>
                <a:lnTo>
                  <a:pt x="4436" y="1078"/>
                </a:lnTo>
                <a:lnTo>
                  <a:pt x="4436" y="1078"/>
                </a:lnTo>
                <a:lnTo>
                  <a:pt x="4436" y="1080"/>
                </a:lnTo>
                <a:lnTo>
                  <a:pt x="4436" y="1080"/>
                </a:lnTo>
                <a:lnTo>
                  <a:pt x="4438" y="1080"/>
                </a:lnTo>
                <a:lnTo>
                  <a:pt x="4440" y="1080"/>
                </a:lnTo>
                <a:lnTo>
                  <a:pt x="4440" y="1080"/>
                </a:lnTo>
                <a:lnTo>
                  <a:pt x="4440" y="1082"/>
                </a:lnTo>
                <a:lnTo>
                  <a:pt x="4442" y="1084"/>
                </a:lnTo>
                <a:lnTo>
                  <a:pt x="4442" y="1084"/>
                </a:lnTo>
                <a:lnTo>
                  <a:pt x="4440" y="1086"/>
                </a:lnTo>
                <a:lnTo>
                  <a:pt x="4442" y="1088"/>
                </a:lnTo>
                <a:lnTo>
                  <a:pt x="4440" y="1088"/>
                </a:lnTo>
                <a:lnTo>
                  <a:pt x="4442" y="1090"/>
                </a:lnTo>
                <a:lnTo>
                  <a:pt x="4442" y="1090"/>
                </a:lnTo>
                <a:lnTo>
                  <a:pt x="4444" y="1090"/>
                </a:lnTo>
                <a:lnTo>
                  <a:pt x="4442" y="1092"/>
                </a:lnTo>
                <a:lnTo>
                  <a:pt x="4442" y="1092"/>
                </a:lnTo>
                <a:lnTo>
                  <a:pt x="4444" y="1092"/>
                </a:lnTo>
                <a:lnTo>
                  <a:pt x="4444" y="1092"/>
                </a:lnTo>
                <a:lnTo>
                  <a:pt x="4444" y="1095"/>
                </a:lnTo>
                <a:lnTo>
                  <a:pt x="4442" y="1097"/>
                </a:lnTo>
                <a:lnTo>
                  <a:pt x="4440" y="1097"/>
                </a:lnTo>
                <a:lnTo>
                  <a:pt x="4440" y="1097"/>
                </a:lnTo>
                <a:lnTo>
                  <a:pt x="4440" y="1097"/>
                </a:lnTo>
                <a:lnTo>
                  <a:pt x="4442" y="1099"/>
                </a:lnTo>
                <a:lnTo>
                  <a:pt x="4442" y="1099"/>
                </a:lnTo>
                <a:lnTo>
                  <a:pt x="4442" y="1099"/>
                </a:lnTo>
                <a:lnTo>
                  <a:pt x="4440" y="1099"/>
                </a:lnTo>
                <a:lnTo>
                  <a:pt x="4440" y="1101"/>
                </a:lnTo>
                <a:lnTo>
                  <a:pt x="4438" y="1103"/>
                </a:lnTo>
                <a:lnTo>
                  <a:pt x="4438" y="1103"/>
                </a:lnTo>
                <a:lnTo>
                  <a:pt x="4438" y="1105"/>
                </a:lnTo>
                <a:lnTo>
                  <a:pt x="4438" y="1107"/>
                </a:lnTo>
                <a:lnTo>
                  <a:pt x="4438" y="1109"/>
                </a:lnTo>
                <a:lnTo>
                  <a:pt x="4440" y="1111"/>
                </a:lnTo>
                <a:lnTo>
                  <a:pt x="4440" y="1111"/>
                </a:lnTo>
                <a:lnTo>
                  <a:pt x="4442" y="1109"/>
                </a:lnTo>
                <a:lnTo>
                  <a:pt x="4442" y="1111"/>
                </a:lnTo>
                <a:lnTo>
                  <a:pt x="4440" y="1111"/>
                </a:lnTo>
                <a:lnTo>
                  <a:pt x="4440" y="1111"/>
                </a:lnTo>
                <a:lnTo>
                  <a:pt x="4440" y="1111"/>
                </a:lnTo>
                <a:lnTo>
                  <a:pt x="4440" y="1113"/>
                </a:lnTo>
                <a:lnTo>
                  <a:pt x="4440" y="1113"/>
                </a:lnTo>
                <a:lnTo>
                  <a:pt x="4438" y="1111"/>
                </a:lnTo>
                <a:lnTo>
                  <a:pt x="4438" y="1113"/>
                </a:lnTo>
                <a:lnTo>
                  <a:pt x="4438" y="1113"/>
                </a:lnTo>
                <a:lnTo>
                  <a:pt x="4440" y="1115"/>
                </a:lnTo>
                <a:lnTo>
                  <a:pt x="4440" y="1118"/>
                </a:lnTo>
                <a:lnTo>
                  <a:pt x="4440" y="1118"/>
                </a:lnTo>
                <a:lnTo>
                  <a:pt x="4440" y="1118"/>
                </a:lnTo>
                <a:lnTo>
                  <a:pt x="4442" y="1118"/>
                </a:lnTo>
                <a:lnTo>
                  <a:pt x="4442" y="1118"/>
                </a:lnTo>
                <a:lnTo>
                  <a:pt x="4444" y="1115"/>
                </a:lnTo>
                <a:lnTo>
                  <a:pt x="4444" y="1115"/>
                </a:lnTo>
                <a:lnTo>
                  <a:pt x="4444" y="1115"/>
                </a:lnTo>
                <a:lnTo>
                  <a:pt x="4446" y="1118"/>
                </a:lnTo>
                <a:lnTo>
                  <a:pt x="4448" y="1113"/>
                </a:lnTo>
                <a:lnTo>
                  <a:pt x="4450" y="1111"/>
                </a:lnTo>
                <a:lnTo>
                  <a:pt x="4453" y="1111"/>
                </a:lnTo>
                <a:lnTo>
                  <a:pt x="4450" y="1113"/>
                </a:lnTo>
                <a:lnTo>
                  <a:pt x="4450" y="1113"/>
                </a:lnTo>
                <a:lnTo>
                  <a:pt x="4450" y="1115"/>
                </a:lnTo>
                <a:lnTo>
                  <a:pt x="4453" y="1115"/>
                </a:lnTo>
                <a:lnTo>
                  <a:pt x="4453" y="1115"/>
                </a:lnTo>
                <a:lnTo>
                  <a:pt x="4453" y="1115"/>
                </a:lnTo>
                <a:lnTo>
                  <a:pt x="4455" y="1113"/>
                </a:lnTo>
                <a:lnTo>
                  <a:pt x="4455" y="1113"/>
                </a:lnTo>
                <a:lnTo>
                  <a:pt x="4453" y="1111"/>
                </a:lnTo>
                <a:lnTo>
                  <a:pt x="4453" y="1111"/>
                </a:lnTo>
                <a:lnTo>
                  <a:pt x="4455" y="1109"/>
                </a:lnTo>
                <a:lnTo>
                  <a:pt x="4455" y="1109"/>
                </a:lnTo>
                <a:lnTo>
                  <a:pt x="4457" y="1111"/>
                </a:lnTo>
                <a:lnTo>
                  <a:pt x="4457" y="1113"/>
                </a:lnTo>
                <a:lnTo>
                  <a:pt x="4459" y="1111"/>
                </a:lnTo>
                <a:lnTo>
                  <a:pt x="4459" y="1111"/>
                </a:lnTo>
                <a:lnTo>
                  <a:pt x="4457" y="1109"/>
                </a:lnTo>
                <a:lnTo>
                  <a:pt x="4457" y="1109"/>
                </a:lnTo>
                <a:lnTo>
                  <a:pt x="4457" y="1109"/>
                </a:lnTo>
                <a:lnTo>
                  <a:pt x="4459" y="1109"/>
                </a:lnTo>
                <a:lnTo>
                  <a:pt x="4461" y="1107"/>
                </a:lnTo>
                <a:lnTo>
                  <a:pt x="4461" y="1107"/>
                </a:lnTo>
                <a:lnTo>
                  <a:pt x="4463" y="1107"/>
                </a:lnTo>
                <a:lnTo>
                  <a:pt x="4463" y="1109"/>
                </a:lnTo>
                <a:lnTo>
                  <a:pt x="4465" y="1109"/>
                </a:lnTo>
                <a:lnTo>
                  <a:pt x="4465" y="1109"/>
                </a:lnTo>
                <a:lnTo>
                  <a:pt x="4467" y="1109"/>
                </a:lnTo>
                <a:lnTo>
                  <a:pt x="4469" y="1109"/>
                </a:lnTo>
                <a:lnTo>
                  <a:pt x="4469" y="1109"/>
                </a:lnTo>
                <a:lnTo>
                  <a:pt x="4467" y="1107"/>
                </a:lnTo>
                <a:lnTo>
                  <a:pt x="4469" y="1107"/>
                </a:lnTo>
                <a:lnTo>
                  <a:pt x="4469" y="1105"/>
                </a:lnTo>
                <a:lnTo>
                  <a:pt x="4471" y="1105"/>
                </a:lnTo>
                <a:lnTo>
                  <a:pt x="4473" y="1105"/>
                </a:lnTo>
                <a:lnTo>
                  <a:pt x="4476" y="1105"/>
                </a:lnTo>
                <a:lnTo>
                  <a:pt x="4478" y="1105"/>
                </a:lnTo>
                <a:lnTo>
                  <a:pt x="4480" y="1105"/>
                </a:lnTo>
                <a:lnTo>
                  <a:pt x="4482" y="1103"/>
                </a:lnTo>
                <a:lnTo>
                  <a:pt x="4482" y="1099"/>
                </a:lnTo>
                <a:lnTo>
                  <a:pt x="4484" y="1097"/>
                </a:lnTo>
                <a:lnTo>
                  <a:pt x="4484" y="1092"/>
                </a:lnTo>
                <a:lnTo>
                  <a:pt x="4484" y="1090"/>
                </a:lnTo>
                <a:lnTo>
                  <a:pt x="4484" y="1090"/>
                </a:lnTo>
                <a:lnTo>
                  <a:pt x="4484" y="1090"/>
                </a:lnTo>
                <a:lnTo>
                  <a:pt x="4482" y="1090"/>
                </a:lnTo>
                <a:lnTo>
                  <a:pt x="4482" y="1090"/>
                </a:lnTo>
                <a:lnTo>
                  <a:pt x="4482" y="1088"/>
                </a:lnTo>
                <a:lnTo>
                  <a:pt x="4482" y="1088"/>
                </a:lnTo>
                <a:lnTo>
                  <a:pt x="4482" y="1086"/>
                </a:lnTo>
                <a:lnTo>
                  <a:pt x="4482" y="1084"/>
                </a:lnTo>
                <a:lnTo>
                  <a:pt x="4484" y="1084"/>
                </a:lnTo>
                <a:lnTo>
                  <a:pt x="4482" y="1080"/>
                </a:lnTo>
                <a:lnTo>
                  <a:pt x="4484" y="1080"/>
                </a:lnTo>
                <a:lnTo>
                  <a:pt x="4482" y="1076"/>
                </a:lnTo>
                <a:lnTo>
                  <a:pt x="4482" y="1074"/>
                </a:lnTo>
                <a:lnTo>
                  <a:pt x="4482" y="1069"/>
                </a:lnTo>
                <a:lnTo>
                  <a:pt x="4478" y="1063"/>
                </a:lnTo>
                <a:lnTo>
                  <a:pt x="4473" y="1061"/>
                </a:lnTo>
                <a:lnTo>
                  <a:pt x="4471" y="1055"/>
                </a:lnTo>
                <a:lnTo>
                  <a:pt x="4467" y="1048"/>
                </a:lnTo>
                <a:lnTo>
                  <a:pt x="4467" y="1046"/>
                </a:lnTo>
                <a:lnTo>
                  <a:pt x="4465" y="1046"/>
                </a:lnTo>
                <a:lnTo>
                  <a:pt x="4465" y="1044"/>
                </a:lnTo>
                <a:lnTo>
                  <a:pt x="4463" y="1044"/>
                </a:lnTo>
                <a:lnTo>
                  <a:pt x="4461" y="1042"/>
                </a:lnTo>
                <a:lnTo>
                  <a:pt x="4459" y="1040"/>
                </a:lnTo>
                <a:lnTo>
                  <a:pt x="4457" y="1040"/>
                </a:lnTo>
                <a:lnTo>
                  <a:pt x="4457" y="1040"/>
                </a:lnTo>
                <a:lnTo>
                  <a:pt x="4455" y="1038"/>
                </a:lnTo>
                <a:lnTo>
                  <a:pt x="4453" y="1038"/>
                </a:lnTo>
                <a:lnTo>
                  <a:pt x="4453" y="1036"/>
                </a:lnTo>
                <a:lnTo>
                  <a:pt x="4455" y="1036"/>
                </a:lnTo>
                <a:lnTo>
                  <a:pt x="4455" y="1034"/>
                </a:lnTo>
                <a:lnTo>
                  <a:pt x="4455" y="1036"/>
                </a:lnTo>
                <a:lnTo>
                  <a:pt x="4455" y="1034"/>
                </a:lnTo>
                <a:lnTo>
                  <a:pt x="4455" y="1032"/>
                </a:lnTo>
                <a:lnTo>
                  <a:pt x="4455" y="1030"/>
                </a:lnTo>
                <a:lnTo>
                  <a:pt x="4457" y="1027"/>
                </a:lnTo>
                <a:lnTo>
                  <a:pt x="4461" y="1025"/>
                </a:lnTo>
                <a:lnTo>
                  <a:pt x="4461" y="1025"/>
                </a:lnTo>
                <a:lnTo>
                  <a:pt x="4463" y="1023"/>
                </a:lnTo>
                <a:lnTo>
                  <a:pt x="4467" y="1023"/>
                </a:lnTo>
                <a:lnTo>
                  <a:pt x="4467" y="1023"/>
                </a:lnTo>
                <a:lnTo>
                  <a:pt x="4469" y="1023"/>
                </a:lnTo>
                <a:lnTo>
                  <a:pt x="4471" y="1021"/>
                </a:lnTo>
                <a:lnTo>
                  <a:pt x="4471" y="1019"/>
                </a:lnTo>
                <a:lnTo>
                  <a:pt x="4473" y="1019"/>
                </a:lnTo>
                <a:lnTo>
                  <a:pt x="4476" y="1017"/>
                </a:lnTo>
                <a:lnTo>
                  <a:pt x="4478" y="1017"/>
                </a:lnTo>
                <a:lnTo>
                  <a:pt x="4480" y="1013"/>
                </a:lnTo>
                <a:lnTo>
                  <a:pt x="4482" y="1013"/>
                </a:lnTo>
                <a:lnTo>
                  <a:pt x="4486" y="1011"/>
                </a:lnTo>
                <a:lnTo>
                  <a:pt x="4488" y="1009"/>
                </a:lnTo>
                <a:lnTo>
                  <a:pt x="4486" y="1006"/>
                </a:lnTo>
                <a:lnTo>
                  <a:pt x="4488" y="1002"/>
                </a:lnTo>
                <a:lnTo>
                  <a:pt x="4488" y="1000"/>
                </a:lnTo>
                <a:lnTo>
                  <a:pt x="4486" y="998"/>
                </a:lnTo>
                <a:lnTo>
                  <a:pt x="4486" y="998"/>
                </a:lnTo>
                <a:lnTo>
                  <a:pt x="4488" y="996"/>
                </a:lnTo>
                <a:lnTo>
                  <a:pt x="4490" y="994"/>
                </a:lnTo>
                <a:lnTo>
                  <a:pt x="4490" y="992"/>
                </a:lnTo>
                <a:lnTo>
                  <a:pt x="4490" y="990"/>
                </a:lnTo>
                <a:lnTo>
                  <a:pt x="4492" y="990"/>
                </a:lnTo>
                <a:lnTo>
                  <a:pt x="4494" y="990"/>
                </a:lnTo>
                <a:lnTo>
                  <a:pt x="4494" y="988"/>
                </a:lnTo>
                <a:lnTo>
                  <a:pt x="4497" y="988"/>
                </a:lnTo>
                <a:lnTo>
                  <a:pt x="4499" y="986"/>
                </a:lnTo>
                <a:lnTo>
                  <a:pt x="4499" y="986"/>
                </a:lnTo>
                <a:lnTo>
                  <a:pt x="4501" y="986"/>
                </a:lnTo>
                <a:lnTo>
                  <a:pt x="4501" y="986"/>
                </a:lnTo>
                <a:lnTo>
                  <a:pt x="4501" y="986"/>
                </a:lnTo>
                <a:lnTo>
                  <a:pt x="4503" y="981"/>
                </a:lnTo>
                <a:lnTo>
                  <a:pt x="4501" y="979"/>
                </a:lnTo>
                <a:lnTo>
                  <a:pt x="4503" y="979"/>
                </a:lnTo>
                <a:lnTo>
                  <a:pt x="4505" y="979"/>
                </a:lnTo>
                <a:lnTo>
                  <a:pt x="4505" y="979"/>
                </a:lnTo>
                <a:lnTo>
                  <a:pt x="4507" y="979"/>
                </a:lnTo>
                <a:lnTo>
                  <a:pt x="4509" y="979"/>
                </a:lnTo>
                <a:lnTo>
                  <a:pt x="4509" y="977"/>
                </a:lnTo>
                <a:lnTo>
                  <a:pt x="4511" y="977"/>
                </a:lnTo>
                <a:lnTo>
                  <a:pt x="4513" y="973"/>
                </a:lnTo>
                <a:lnTo>
                  <a:pt x="4515" y="969"/>
                </a:lnTo>
                <a:lnTo>
                  <a:pt x="4517" y="969"/>
                </a:lnTo>
                <a:lnTo>
                  <a:pt x="4520" y="969"/>
                </a:lnTo>
                <a:lnTo>
                  <a:pt x="4520" y="969"/>
                </a:lnTo>
                <a:lnTo>
                  <a:pt x="4520" y="969"/>
                </a:lnTo>
                <a:lnTo>
                  <a:pt x="4520" y="971"/>
                </a:lnTo>
                <a:lnTo>
                  <a:pt x="4517" y="971"/>
                </a:lnTo>
                <a:lnTo>
                  <a:pt x="4520" y="971"/>
                </a:lnTo>
                <a:lnTo>
                  <a:pt x="4520" y="971"/>
                </a:lnTo>
                <a:lnTo>
                  <a:pt x="4524" y="969"/>
                </a:lnTo>
                <a:lnTo>
                  <a:pt x="4524" y="967"/>
                </a:lnTo>
                <a:lnTo>
                  <a:pt x="4526" y="969"/>
                </a:lnTo>
                <a:lnTo>
                  <a:pt x="4524" y="975"/>
                </a:lnTo>
                <a:lnTo>
                  <a:pt x="4528" y="975"/>
                </a:lnTo>
                <a:lnTo>
                  <a:pt x="4528" y="975"/>
                </a:lnTo>
                <a:lnTo>
                  <a:pt x="4530" y="975"/>
                </a:lnTo>
                <a:lnTo>
                  <a:pt x="4532" y="977"/>
                </a:lnTo>
                <a:lnTo>
                  <a:pt x="4534" y="977"/>
                </a:lnTo>
                <a:lnTo>
                  <a:pt x="4534" y="977"/>
                </a:lnTo>
                <a:lnTo>
                  <a:pt x="4536" y="977"/>
                </a:lnTo>
                <a:lnTo>
                  <a:pt x="4536" y="979"/>
                </a:lnTo>
                <a:lnTo>
                  <a:pt x="4538" y="977"/>
                </a:lnTo>
                <a:lnTo>
                  <a:pt x="4543" y="977"/>
                </a:lnTo>
                <a:lnTo>
                  <a:pt x="4545" y="975"/>
                </a:lnTo>
                <a:lnTo>
                  <a:pt x="4549" y="975"/>
                </a:lnTo>
                <a:lnTo>
                  <a:pt x="4551" y="973"/>
                </a:lnTo>
                <a:lnTo>
                  <a:pt x="4559" y="969"/>
                </a:lnTo>
                <a:lnTo>
                  <a:pt x="4561" y="967"/>
                </a:lnTo>
                <a:lnTo>
                  <a:pt x="4566" y="965"/>
                </a:lnTo>
                <a:lnTo>
                  <a:pt x="4568" y="960"/>
                </a:lnTo>
                <a:lnTo>
                  <a:pt x="4570" y="958"/>
                </a:lnTo>
                <a:lnTo>
                  <a:pt x="4570" y="958"/>
                </a:lnTo>
                <a:lnTo>
                  <a:pt x="4572" y="956"/>
                </a:lnTo>
                <a:lnTo>
                  <a:pt x="4576" y="950"/>
                </a:lnTo>
                <a:lnTo>
                  <a:pt x="4578" y="948"/>
                </a:lnTo>
                <a:lnTo>
                  <a:pt x="4580" y="948"/>
                </a:lnTo>
                <a:lnTo>
                  <a:pt x="4580" y="946"/>
                </a:lnTo>
                <a:lnTo>
                  <a:pt x="4582" y="944"/>
                </a:lnTo>
                <a:lnTo>
                  <a:pt x="4585" y="941"/>
                </a:lnTo>
                <a:lnTo>
                  <a:pt x="4587" y="939"/>
                </a:lnTo>
                <a:lnTo>
                  <a:pt x="4589" y="937"/>
                </a:lnTo>
                <a:lnTo>
                  <a:pt x="4589" y="935"/>
                </a:lnTo>
                <a:lnTo>
                  <a:pt x="4595" y="931"/>
                </a:lnTo>
                <a:lnTo>
                  <a:pt x="4599" y="927"/>
                </a:lnTo>
                <a:lnTo>
                  <a:pt x="4603" y="923"/>
                </a:lnTo>
                <a:lnTo>
                  <a:pt x="4603" y="921"/>
                </a:lnTo>
                <a:lnTo>
                  <a:pt x="4608" y="916"/>
                </a:lnTo>
                <a:lnTo>
                  <a:pt x="4610" y="912"/>
                </a:lnTo>
                <a:lnTo>
                  <a:pt x="4612" y="910"/>
                </a:lnTo>
                <a:lnTo>
                  <a:pt x="4612" y="906"/>
                </a:lnTo>
                <a:lnTo>
                  <a:pt x="4614" y="904"/>
                </a:lnTo>
                <a:lnTo>
                  <a:pt x="4614" y="902"/>
                </a:lnTo>
                <a:lnTo>
                  <a:pt x="4616" y="902"/>
                </a:lnTo>
                <a:lnTo>
                  <a:pt x="4622" y="895"/>
                </a:lnTo>
                <a:lnTo>
                  <a:pt x="4624" y="891"/>
                </a:lnTo>
                <a:lnTo>
                  <a:pt x="4626" y="887"/>
                </a:lnTo>
                <a:lnTo>
                  <a:pt x="4629" y="885"/>
                </a:lnTo>
                <a:lnTo>
                  <a:pt x="4631" y="883"/>
                </a:lnTo>
                <a:lnTo>
                  <a:pt x="4633" y="881"/>
                </a:lnTo>
                <a:lnTo>
                  <a:pt x="4637" y="879"/>
                </a:lnTo>
                <a:lnTo>
                  <a:pt x="4637" y="876"/>
                </a:lnTo>
                <a:lnTo>
                  <a:pt x="4639" y="874"/>
                </a:lnTo>
                <a:lnTo>
                  <a:pt x="4639" y="870"/>
                </a:lnTo>
                <a:lnTo>
                  <a:pt x="4641" y="866"/>
                </a:lnTo>
                <a:lnTo>
                  <a:pt x="4641" y="866"/>
                </a:lnTo>
                <a:lnTo>
                  <a:pt x="4641" y="864"/>
                </a:lnTo>
                <a:lnTo>
                  <a:pt x="4641" y="864"/>
                </a:lnTo>
                <a:lnTo>
                  <a:pt x="4641" y="862"/>
                </a:lnTo>
                <a:lnTo>
                  <a:pt x="4641" y="862"/>
                </a:lnTo>
                <a:lnTo>
                  <a:pt x="4641" y="860"/>
                </a:lnTo>
                <a:lnTo>
                  <a:pt x="4643" y="860"/>
                </a:lnTo>
                <a:lnTo>
                  <a:pt x="4643" y="853"/>
                </a:lnTo>
                <a:lnTo>
                  <a:pt x="4643" y="851"/>
                </a:lnTo>
                <a:lnTo>
                  <a:pt x="4643" y="849"/>
                </a:lnTo>
                <a:lnTo>
                  <a:pt x="4643" y="849"/>
                </a:lnTo>
                <a:lnTo>
                  <a:pt x="4645" y="847"/>
                </a:lnTo>
                <a:lnTo>
                  <a:pt x="4645" y="845"/>
                </a:lnTo>
                <a:lnTo>
                  <a:pt x="4645" y="845"/>
                </a:lnTo>
                <a:lnTo>
                  <a:pt x="4643" y="845"/>
                </a:lnTo>
                <a:lnTo>
                  <a:pt x="4643" y="845"/>
                </a:lnTo>
                <a:lnTo>
                  <a:pt x="4643" y="837"/>
                </a:lnTo>
                <a:lnTo>
                  <a:pt x="4643" y="832"/>
                </a:lnTo>
                <a:lnTo>
                  <a:pt x="4645" y="828"/>
                </a:lnTo>
                <a:lnTo>
                  <a:pt x="4645" y="826"/>
                </a:lnTo>
                <a:lnTo>
                  <a:pt x="4645" y="824"/>
                </a:lnTo>
                <a:lnTo>
                  <a:pt x="4647" y="820"/>
                </a:lnTo>
                <a:lnTo>
                  <a:pt x="4649" y="816"/>
                </a:lnTo>
                <a:lnTo>
                  <a:pt x="4652" y="814"/>
                </a:lnTo>
                <a:lnTo>
                  <a:pt x="4654" y="811"/>
                </a:lnTo>
                <a:lnTo>
                  <a:pt x="4656" y="809"/>
                </a:lnTo>
                <a:lnTo>
                  <a:pt x="4656" y="807"/>
                </a:lnTo>
                <a:lnTo>
                  <a:pt x="4658" y="805"/>
                </a:lnTo>
                <a:lnTo>
                  <a:pt x="4656" y="805"/>
                </a:lnTo>
                <a:lnTo>
                  <a:pt x="4656" y="803"/>
                </a:lnTo>
                <a:lnTo>
                  <a:pt x="4654" y="801"/>
                </a:lnTo>
                <a:lnTo>
                  <a:pt x="4652" y="801"/>
                </a:lnTo>
                <a:lnTo>
                  <a:pt x="4654" y="799"/>
                </a:lnTo>
                <a:lnTo>
                  <a:pt x="4654" y="797"/>
                </a:lnTo>
                <a:lnTo>
                  <a:pt x="4654" y="793"/>
                </a:lnTo>
                <a:lnTo>
                  <a:pt x="4652" y="793"/>
                </a:lnTo>
                <a:lnTo>
                  <a:pt x="4649" y="788"/>
                </a:lnTo>
                <a:lnTo>
                  <a:pt x="4647" y="788"/>
                </a:lnTo>
                <a:lnTo>
                  <a:pt x="4649" y="788"/>
                </a:lnTo>
                <a:lnTo>
                  <a:pt x="4654" y="788"/>
                </a:lnTo>
                <a:lnTo>
                  <a:pt x="4656" y="788"/>
                </a:lnTo>
                <a:lnTo>
                  <a:pt x="4656" y="786"/>
                </a:lnTo>
                <a:lnTo>
                  <a:pt x="4656" y="784"/>
                </a:lnTo>
                <a:lnTo>
                  <a:pt x="4654" y="782"/>
                </a:lnTo>
                <a:lnTo>
                  <a:pt x="4652" y="780"/>
                </a:lnTo>
                <a:lnTo>
                  <a:pt x="4649" y="780"/>
                </a:lnTo>
                <a:lnTo>
                  <a:pt x="4645" y="778"/>
                </a:lnTo>
                <a:lnTo>
                  <a:pt x="4641" y="774"/>
                </a:lnTo>
                <a:lnTo>
                  <a:pt x="4639" y="770"/>
                </a:lnTo>
                <a:lnTo>
                  <a:pt x="4639" y="770"/>
                </a:lnTo>
                <a:lnTo>
                  <a:pt x="4635" y="765"/>
                </a:lnTo>
                <a:lnTo>
                  <a:pt x="4633" y="765"/>
                </a:lnTo>
                <a:lnTo>
                  <a:pt x="4633" y="765"/>
                </a:lnTo>
                <a:lnTo>
                  <a:pt x="4626" y="765"/>
                </a:lnTo>
                <a:lnTo>
                  <a:pt x="4622" y="765"/>
                </a:lnTo>
                <a:lnTo>
                  <a:pt x="4618" y="763"/>
                </a:lnTo>
                <a:lnTo>
                  <a:pt x="4616" y="763"/>
                </a:lnTo>
                <a:lnTo>
                  <a:pt x="4618" y="765"/>
                </a:lnTo>
                <a:lnTo>
                  <a:pt x="4618" y="767"/>
                </a:lnTo>
                <a:lnTo>
                  <a:pt x="4618" y="770"/>
                </a:lnTo>
                <a:lnTo>
                  <a:pt x="4618" y="772"/>
                </a:lnTo>
                <a:lnTo>
                  <a:pt x="4616" y="776"/>
                </a:lnTo>
                <a:lnTo>
                  <a:pt x="4614" y="778"/>
                </a:lnTo>
                <a:lnTo>
                  <a:pt x="4614" y="780"/>
                </a:lnTo>
                <a:lnTo>
                  <a:pt x="4612" y="780"/>
                </a:lnTo>
                <a:lnTo>
                  <a:pt x="4610" y="780"/>
                </a:lnTo>
                <a:lnTo>
                  <a:pt x="4612" y="778"/>
                </a:lnTo>
                <a:lnTo>
                  <a:pt x="4614" y="776"/>
                </a:lnTo>
                <a:lnTo>
                  <a:pt x="4616" y="774"/>
                </a:lnTo>
                <a:lnTo>
                  <a:pt x="4616" y="772"/>
                </a:lnTo>
                <a:lnTo>
                  <a:pt x="4614" y="772"/>
                </a:lnTo>
                <a:lnTo>
                  <a:pt x="4614" y="772"/>
                </a:lnTo>
                <a:lnTo>
                  <a:pt x="4612" y="772"/>
                </a:lnTo>
                <a:lnTo>
                  <a:pt x="4610" y="776"/>
                </a:lnTo>
                <a:lnTo>
                  <a:pt x="4605" y="778"/>
                </a:lnTo>
                <a:lnTo>
                  <a:pt x="4603" y="778"/>
                </a:lnTo>
                <a:lnTo>
                  <a:pt x="4597" y="780"/>
                </a:lnTo>
                <a:lnTo>
                  <a:pt x="4597" y="778"/>
                </a:lnTo>
                <a:lnTo>
                  <a:pt x="4595" y="778"/>
                </a:lnTo>
                <a:lnTo>
                  <a:pt x="4597" y="778"/>
                </a:lnTo>
                <a:lnTo>
                  <a:pt x="4599" y="776"/>
                </a:lnTo>
                <a:lnTo>
                  <a:pt x="4601" y="772"/>
                </a:lnTo>
                <a:lnTo>
                  <a:pt x="4603" y="772"/>
                </a:lnTo>
                <a:lnTo>
                  <a:pt x="4605" y="772"/>
                </a:lnTo>
                <a:lnTo>
                  <a:pt x="4601" y="772"/>
                </a:lnTo>
                <a:lnTo>
                  <a:pt x="4599" y="770"/>
                </a:lnTo>
                <a:lnTo>
                  <a:pt x="4597" y="767"/>
                </a:lnTo>
                <a:lnTo>
                  <a:pt x="4599" y="767"/>
                </a:lnTo>
                <a:lnTo>
                  <a:pt x="4599" y="767"/>
                </a:lnTo>
                <a:lnTo>
                  <a:pt x="4599" y="767"/>
                </a:lnTo>
                <a:lnTo>
                  <a:pt x="4601" y="765"/>
                </a:lnTo>
                <a:lnTo>
                  <a:pt x="4599" y="763"/>
                </a:lnTo>
                <a:lnTo>
                  <a:pt x="4597" y="765"/>
                </a:lnTo>
                <a:lnTo>
                  <a:pt x="4595" y="767"/>
                </a:lnTo>
                <a:lnTo>
                  <a:pt x="4593" y="767"/>
                </a:lnTo>
                <a:lnTo>
                  <a:pt x="4595" y="770"/>
                </a:lnTo>
                <a:lnTo>
                  <a:pt x="4597" y="770"/>
                </a:lnTo>
                <a:lnTo>
                  <a:pt x="4595" y="774"/>
                </a:lnTo>
                <a:lnTo>
                  <a:pt x="4593" y="774"/>
                </a:lnTo>
                <a:lnTo>
                  <a:pt x="4591" y="774"/>
                </a:lnTo>
                <a:lnTo>
                  <a:pt x="4589" y="774"/>
                </a:lnTo>
                <a:lnTo>
                  <a:pt x="4589" y="774"/>
                </a:lnTo>
                <a:lnTo>
                  <a:pt x="4589" y="772"/>
                </a:lnTo>
                <a:lnTo>
                  <a:pt x="4589" y="770"/>
                </a:lnTo>
                <a:lnTo>
                  <a:pt x="4589" y="763"/>
                </a:lnTo>
                <a:lnTo>
                  <a:pt x="4591" y="761"/>
                </a:lnTo>
                <a:lnTo>
                  <a:pt x="4591" y="759"/>
                </a:lnTo>
                <a:lnTo>
                  <a:pt x="4589" y="757"/>
                </a:lnTo>
                <a:lnTo>
                  <a:pt x="4589" y="757"/>
                </a:lnTo>
                <a:lnTo>
                  <a:pt x="4587" y="757"/>
                </a:lnTo>
                <a:lnTo>
                  <a:pt x="4582" y="757"/>
                </a:lnTo>
                <a:lnTo>
                  <a:pt x="4576" y="759"/>
                </a:lnTo>
                <a:lnTo>
                  <a:pt x="4570" y="757"/>
                </a:lnTo>
                <a:lnTo>
                  <a:pt x="4568" y="757"/>
                </a:lnTo>
                <a:lnTo>
                  <a:pt x="4568" y="755"/>
                </a:lnTo>
                <a:lnTo>
                  <a:pt x="4566" y="753"/>
                </a:lnTo>
                <a:lnTo>
                  <a:pt x="4568" y="753"/>
                </a:lnTo>
                <a:lnTo>
                  <a:pt x="4568" y="751"/>
                </a:lnTo>
                <a:lnTo>
                  <a:pt x="4572" y="749"/>
                </a:lnTo>
                <a:lnTo>
                  <a:pt x="4574" y="747"/>
                </a:lnTo>
                <a:lnTo>
                  <a:pt x="4580" y="742"/>
                </a:lnTo>
                <a:lnTo>
                  <a:pt x="4582" y="740"/>
                </a:lnTo>
                <a:lnTo>
                  <a:pt x="4585" y="738"/>
                </a:lnTo>
                <a:lnTo>
                  <a:pt x="4589" y="736"/>
                </a:lnTo>
                <a:lnTo>
                  <a:pt x="4593" y="734"/>
                </a:lnTo>
                <a:lnTo>
                  <a:pt x="4595" y="732"/>
                </a:lnTo>
                <a:lnTo>
                  <a:pt x="4597" y="730"/>
                </a:lnTo>
                <a:lnTo>
                  <a:pt x="4601" y="728"/>
                </a:lnTo>
                <a:lnTo>
                  <a:pt x="4603" y="728"/>
                </a:lnTo>
                <a:lnTo>
                  <a:pt x="4608" y="721"/>
                </a:lnTo>
                <a:lnTo>
                  <a:pt x="4610" y="719"/>
                </a:lnTo>
                <a:lnTo>
                  <a:pt x="4610" y="717"/>
                </a:lnTo>
                <a:lnTo>
                  <a:pt x="4610" y="717"/>
                </a:lnTo>
                <a:lnTo>
                  <a:pt x="4616" y="711"/>
                </a:lnTo>
                <a:lnTo>
                  <a:pt x="4620" y="709"/>
                </a:lnTo>
                <a:lnTo>
                  <a:pt x="4624" y="705"/>
                </a:lnTo>
                <a:lnTo>
                  <a:pt x="4629" y="702"/>
                </a:lnTo>
                <a:lnTo>
                  <a:pt x="4629" y="702"/>
                </a:lnTo>
                <a:lnTo>
                  <a:pt x="4631" y="700"/>
                </a:lnTo>
                <a:lnTo>
                  <a:pt x="4633" y="698"/>
                </a:lnTo>
                <a:lnTo>
                  <a:pt x="4635" y="698"/>
                </a:lnTo>
                <a:lnTo>
                  <a:pt x="4637" y="696"/>
                </a:lnTo>
                <a:lnTo>
                  <a:pt x="4643" y="692"/>
                </a:lnTo>
                <a:lnTo>
                  <a:pt x="4643" y="692"/>
                </a:lnTo>
                <a:lnTo>
                  <a:pt x="4645" y="686"/>
                </a:lnTo>
                <a:lnTo>
                  <a:pt x="4647" y="684"/>
                </a:lnTo>
                <a:lnTo>
                  <a:pt x="4649" y="679"/>
                </a:lnTo>
                <a:lnTo>
                  <a:pt x="4656" y="677"/>
                </a:lnTo>
                <a:lnTo>
                  <a:pt x="4660" y="675"/>
                </a:lnTo>
                <a:lnTo>
                  <a:pt x="4662" y="673"/>
                </a:lnTo>
                <a:lnTo>
                  <a:pt x="4666" y="669"/>
                </a:lnTo>
                <a:lnTo>
                  <a:pt x="4670" y="665"/>
                </a:lnTo>
                <a:lnTo>
                  <a:pt x="4673" y="663"/>
                </a:lnTo>
                <a:lnTo>
                  <a:pt x="4683" y="661"/>
                </a:lnTo>
                <a:lnTo>
                  <a:pt x="4687" y="661"/>
                </a:lnTo>
                <a:lnTo>
                  <a:pt x="4691" y="658"/>
                </a:lnTo>
                <a:lnTo>
                  <a:pt x="4696" y="658"/>
                </a:lnTo>
                <a:lnTo>
                  <a:pt x="4702" y="661"/>
                </a:lnTo>
                <a:lnTo>
                  <a:pt x="4717" y="658"/>
                </a:lnTo>
                <a:lnTo>
                  <a:pt x="4719" y="661"/>
                </a:lnTo>
                <a:lnTo>
                  <a:pt x="4721" y="661"/>
                </a:lnTo>
                <a:lnTo>
                  <a:pt x="4723" y="665"/>
                </a:lnTo>
                <a:lnTo>
                  <a:pt x="4723" y="665"/>
                </a:lnTo>
                <a:lnTo>
                  <a:pt x="4727" y="663"/>
                </a:lnTo>
                <a:lnTo>
                  <a:pt x="4729" y="658"/>
                </a:lnTo>
                <a:lnTo>
                  <a:pt x="4731" y="658"/>
                </a:lnTo>
                <a:lnTo>
                  <a:pt x="4735" y="661"/>
                </a:lnTo>
                <a:lnTo>
                  <a:pt x="4737" y="661"/>
                </a:lnTo>
                <a:lnTo>
                  <a:pt x="4744" y="663"/>
                </a:lnTo>
                <a:lnTo>
                  <a:pt x="4748" y="663"/>
                </a:lnTo>
                <a:lnTo>
                  <a:pt x="4750" y="661"/>
                </a:lnTo>
                <a:lnTo>
                  <a:pt x="4756" y="658"/>
                </a:lnTo>
                <a:lnTo>
                  <a:pt x="4758" y="663"/>
                </a:lnTo>
                <a:lnTo>
                  <a:pt x="4763" y="663"/>
                </a:lnTo>
                <a:lnTo>
                  <a:pt x="4765" y="663"/>
                </a:lnTo>
                <a:lnTo>
                  <a:pt x="4767" y="661"/>
                </a:lnTo>
                <a:lnTo>
                  <a:pt x="4765" y="661"/>
                </a:lnTo>
                <a:lnTo>
                  <a:pt x="4763" y="661"/>
                </a:lnTo>
                <a:lnTo>
                  <a:pt x="4763" y="658"/>
                </a:lnTo>
                <a:lnTo>
                  <a:pt x="4763" y="656"/>
                </a:lnTo>
                <a:lnTo>
                  <a:pt x="4765" y="658"/>
                </a:lnTo>
                <a:lnTo>
                  <a:pt x="4769" y="658"/>
                </a:lnTo>
                <a:lnTo>
                  <a:pt x="4769" y="658"/>
                </a:lnTo>
                <a:lnTo>
                  <a:pt x="4769" y="656"/>
                </a:lnTo>
                <a:lnTo>
                  <a:pt x="4769" y="656"/>
                </a:lnTo>
                <a:lnTo>
                  <a:pt x="4767" y="654"/>
                </a:lnTo>
                <a:lnTo>
                  <a:pt x="4771" y="652"/>
                </a:lnTo>
                <a:lnTo>
                  <a:pt x="4773" y="652"/>
                </a:lnTo>
                <a:lnTo>
                  <a:pt x="4775" y="652"/>
                </a:lnTo>
                <a:lnTo>
                  <a:pt x="4784" y="654"/>
                </a:lnTo>
                <a:lnTo>
                  <a:pt x="4786" y="654"/>
                </a:lnTo>
                <a:lnTo>
                  <a:pt x="4788" y="656"/>
                </a:lnTo>
                <a:lnTo>
                  <a:pt x="4790" y="656"/>
                </a:lnTo>
                <a:lnTo>
                  <a:pt x="4788" y="656"/>
                </a:lnTo>
                <a:lnTo>
                  <a:pt x="4788" y="658"/>
                </a:lnTo>
                <a:lnTo>
                  <a:pt x="4790" y="656"/>
                </a:lnTo>
                <a:lnTo>
                  <a:pt x="4792" y="658"/>
                </a:lnTo>
                <a:lnTo>
                  <a:pt x="4792" y="658"/>
                </a:lnTo>
                <a:lnTo>
                  <a:pt x="4794" y="658"/>
                </a:lnTo>
                <a:lnTo>
                  <a:pt x="4794" y="656"/>
                </a:lnTo>
                <a:lnTo>
                  <a:pt x="4794" y="656"/>
                </a:lnTo>
                <a:lnTo>
                  <a:pt x="4796" y="656"/>
                </a:lnTo>
                <a:lnTo>
                  <a:pt x="4798" y="656"/>
                </a:lnTo>
                <a:lnTo>
                  <a:pt x="4800" y="656"/>
                </a:lnTo>
                <a:lnTo>
                  <a:pt x="4802" y="656"/>
                </a:lnTo>
                <a:lnTo>
                  <a:pt x="4807" y="661"/>
                </a:lnTo>
                <a:lnTo>
                  <a:pt x="4809" y="663"/>
                </a:lnTo>
                <a:lnTo>
                  <a:pt x="4811" y="663"/>
                </a:lnTo>
                <a:lnTo>
                  <a:pt x="4813" y="663"/>
                </a:lnTo>
                <a:lnTo>
                  <a:pt x="4813" y="663"/>
                </a:lnTo>
                <a:lnTo>
                  <a:pt x="4809" y="665"/>
                </a:lnTo>
                <a:lnTo>
                  <a:pt x="4807" y="665"/>
                </a:lnTo>
                <a:lnTo>
                  <a:pt x="4802" y="665"/>
                </a:lnTo>
                <a:lnTo>
                  <a:pt x="4796" y="667"/>
                </a:lnTo>
                <a:lnTo>
                  <a:pt x="4800" y="671"/>
                </a:lnTo>
                <a:lnTo>
                  <a:pt x="4805" y="671"/>
                </a:lnTo>
                <a:lnTo>
                  <a:pt x="4811" y="671"/>
                </a:lnTo>
                <a:lnTo>
                  <a:pt x="4813" y="669"/>
                </a:lnTo>
                <a:lnTo>
                  <a:pt x="4815" y="667"/>
                </a:lnTo>
                <a:lnTo>
                  <a:pt x="4815" y="667"/>
                </a:lnTo>
                <a:lnTo>
                  <a:pt x="4817" y="669"/>
                </a:lnTo>
                <a:lnTo>
                  <a:pt x="4821" y="669"/>
                </a:lnTo>
                <a:lnTo>
                  <a:pt x="4823" y="669"/>
                </a:lnTo>
                <a:lnTo>
                  <a:pt x="4825" y="667"/>
                </a:lnTo>
                <a:lnTo>
                  <a:pt x="4828" y="667"/>
                </a:lnTo>
                <a:lnTo>
                  <a:pt x="4828" y="667"/>
                </a:lnTo>
                <a:lnTo>
                  <a:pt x="4830" y="663"/>
                </a:lnTo>
                <a:lnTo>
                  <a:pt x="4834" y="663"/>
                </a:lnTo>
                <a:lnTo>
                  <a:pt x="4838" y="665"/>
                </a:lnTo>
                <a:lnTo>
                  <a:pt x="4838" y="667"/>
                </a:lnTo>
                <a:lnTo>
                  <a:pt x="4842" y="667"/>
                </a:lnTo>
                <a:lnTo>
                  <a:pt x="4844" y="665"/>
                </a:lnTo>
                <a:lnTo>
                  <a:pt x="4844" y="663"/>
                </a:lnTo>
                <a:lnTo>
                  <a:pt x="4849" y="665"/>
                </a:lnTo>
                <a:lnTo>
                  <a:pt x="4851" y="665"/>
                </a:lnTo>
                <a:lnTo>
                  <a:pt x="4853" y="665"/>
                </a:lnTo>
                <a:lnTo>
                  <a:pt x="4855" y="665"/>
                </a:lnTo>
                <a:lnTo>
                  <a:pt x="4855" y="663"/>
                </a:lnTo>
                <a:lnTo>
                  <a:pt x="4855" y="661"/>
                </a:lnTo>
                <a:lnTo>
                  <a:pt x="4853" y="658"/>
                </a:lnTo>
                <a:lnTo>
                  <a:pt x="4846" y="656"/>
                </a:lnTo>
                <a:lnTo>
                  <a:pt x="4844" y="658"/>
                </a:lnTo>
                <a:lnTo>
                  <a:pt x="4842" y="658"/>
                </a:lnTo>
                <a:lnTo>
                  <a:pt x="4842" y="658"/>
                </a:lnTo>
                <a:lnTo>
                  <a:pt x="4840" y="656"/>
                </a:lnTo>
                <a:lnTo>
                  <a:pt x="4842" y="656"/>
                </a:lnTo>
                <a:lnTo>
                  <a:pt x="4842" y="654"/>
                </a:lnTo>
                <a:lnTo>
                  <a:pt x="4842" y="652"/>
                </a:lnTo>
                <a:lnTo>
                  <a:pt x="4842" y="650"/>
                </a:lnTo>
                <a:lnTo>
                  <a:pt x="4844" y="650"/>
                </a:lnTo>
                <a:lnTo>
                  <a:pt x="4844" y="650"/>
                </a:lnTo>
                <a:lnTo>
                  <a:pt x="4846" y="644"/>
                </a:lnTo>
                <a:lnTo>
                  <a:pt x="4853" y="640"/>
                </a:lnTo>
                <a:lnTo>
                  <a:pt x="4859" y="635"/>
                </a:lnTo>
                <a:lnTo>
                  <a:pt x="4863" y="631"/>
                </a:lnTo>
                <a:lnTo>
                  <a:pt x="4865" y="629"/>
                </a:lnTo>
                <a:lnTo>
                  <a:pt x="4869" y="625"/>
                </a:lnTo>
                <a:lnTo>
                  <a:pt x="4874" y="623"/>
                </a:lnTo>
                <a:lnTo>
                  <a:pt x="4874" y="621"/>
                </a:lnTo>
                <a:lnTo>
                  <a:pt x="4878" y="619"/>
                </a:lnTo>
                <a:lnTo>
                  <a:pt x="4878" y="614"/>
                </a:lnTo>
                <a:lnTo>
                  <a:pt x="4880" y="614"/>
                </a:lnTo>
                <a:lnTo>
                  <a:pt x="4880" y="612"/>
                </a:lnTo>
                <a:lnTo>
                  <a:pt x="4884" y="610"/>
                </a:lnTo>
                <a:lnTo>
                  <a:pt x="4888" y="608"/>
                </a:lnTo>
                <a:lnTo>
                  <a:pt x="4888" y="608"/>
                </a:lnTo>
                <a:lnTo>
                  <a:pt x="4895" y="608"/>
                </a:lnTo>
                <a:lnTo>
                  <a:pt x="4897" y="608"/>
                </a:lnTo>
                <a:lnTo>
                  <a:pt x="4899" y="608"/>
                </a:lnTo>
                <a:lnTo>
                  <a:pt x="4901" y="608"/>
                </a:lnTo>
                <a:lnTo>
                  <a:pt x="4905" y="608"/>
                </a:lnTo>
                <a:lnTo>
                  <a:pt x="4909" y="606"/>
                </a:lnTo>
                <a:lnTo>
                  <a:pt x="4911" y="604"/>
                </a:lnTo>
                <a:lnTo>
                  <a:pt x="4913" y="604"/>
                </a:lnTo>
                <a:lnTo>
                  <a:pt x="4916" y="606"/>
                </a:lnTo>
                <a:lnTo>
                  <a:pt x="4918" y="608"/>
                </a:lnTo>
                <a:lnTo>
                  <a:pt x="4918" y="608"/>
                </a:lnTo>
                <a:lnTo>
                  <a:pt x="4920" y="610"/>
                </a:lnTo>
                <a:lnTo>
                  <a:pt x="4922" y="608"/>
                </a:lnTo>
                <a:lnTo>
                  <a:pt x="4928" y="606"/>
                </a:lnTo>
                <a:lnTo>
                  <a:pt x="4928" y="606"/>
                </a:lnTo>
                <a:lnTo>
                  <a:pt x="4930" y="606"/>
                </a:lnTo>
                <a:lnTo>
                  <a:pt x="4930" y="606"/>
                </a:lnTo>
                <a:lnTo>
                  <a:pt x="4930" y="608"/>
                </a:lnTo>
                <a:lnTo>
                  <a:pt x="4930" y="610"/>
                </a:lnTo>
                <a:lnTo>
                  <a:pt x="4928" y="614"/>
                </a:lnTo>
                <a:lnTo>
                  <a:pt x="4924" y="619"/>
                </a:lnTo>
                <a:lnTo>
                  <a:pt x="4924" y="619"/>
                </a:lnTo>
                <a:lnTo>
                  <a:pt x="4924" y="621"/>
                </a:lnTo>
                <a:lnTo>
                  <a:pt x="4924" y="623"/>
                </a:lnTo>
                <a:lnTo>
                  <a:pt x="4924" y="625"/>
                </a:lnTo>
                <a:lnTo>
                  <a:pt x="4922" y="627"/>
                </a:lnTo>
                <a:lnTo>
                  <a:pt x="4924" y="627"/>
                </a:lnTo>
                <a:lnTo>
                  <a:pt x="4926" y="625"/>
                </a:lnTo>
                <a:lnTo>
                  <a:pt x="4928" y="625"/>
                </a:lnTo>
                <a:lnTo>
                  <a:pt x="4930" y="625"/>
                </a:lnTo>
                <a:lnTo>
                  <a:pt x="4930" y="625"/>
                </a:lnTo>
                <a:lnTo>
                  <a:pt x="4928" y="629"/>
                </a:lnTo>
                <a:lnTo>
                  <a:pt x="4928" y="631"/>
                </a:lnTo>
                <a:lnTo>
                  <a:pt x="4928" y="631"/>
                </a:lnTo>
                <a:lnTo>
                  <a:pt x="4928" y="633"/>
                </a:lnTo>
                <a:lnTo>
                  <a:pt x="4930" y="633"/>
                </a:lnTo>
                <a:lnTo>
                  <a:pt x="4930" y="631"/>
                </a:lnTo>
                <a:lnTo>
                  <a:pt x="4932" y="631"/>
                </a:lnTo>
                <a:lnTo>
                  <a:pt x="4937" y="631"/>
                </a:lnTo>
                <a:lnTo>
                  <a:pt x="4939" y="627"/>
                </a:lnTo>
                <a:lnTo>
                  <a:pt x="4941" y="627"/>
                </a:lnTo>
                <a:lnTo>
                  <a:pt x="4957" y="612"/>
                </a:lnTo>
                <a:lnTo>
                  <a:pt x="4960" y="610"/>
                </a:lnTo>
                <a:lnTo>
                  <a:pt x="4962" y="610"/>
                </a:lnTo>
                <a:lnTo>
                  <a:pt x="4964" y="610"/>
                </a:lnTo>
                <a:lnTo>
                  <a:pt x="4964" y="610"/>
                </a:lnTo>
                <a:lnTo>
                  <a:pt x="4966" y="610"/>
                </a:lnTo>
                <a:lnTo>
                  <a:pt x="4966" y="610"/>
                </a:lnTo>
                <a:lnTo>
                  <a:pt x="4968" y="610"/>
                </a:lnTo>
                <a:lnTo>
                  <a:pt x="4968" y="612"/>
                </a:lnTo>
                <a:lnTo>
                  <a:pt x="4970" y="612"/>
                </a:lnTo>
                <a:lnTo>
                  <a:pt x="4970" y="612"/>
                </a:lnTo>
                <a:lnTo>
                  <a:pt x="4970" y="612"/>
                </a:lnTo>
                <a:lnTo>
                  <a:pt x="4972" y="612"/>
                </a:lnTo>
                <a:lnTo>
                  <a:pt x="4972" y="610"/>
                </a:lnTo>
                <a:lnTo>
                  <a:pt x="4972" y="610"/>
                </a:lnTo>
                <a:lnTo>
                  <a:pt x="4972" y="608"/>
                </a:lnTo>
                <a:lnTo>
                  <a:pt x="4970" y="608"/>
                </a:lnTo>
                <a:lnTo>
                  <a:pt x="4970" y="606"/>
                </a:lnTo>
                <a:lnTo>
                  <a:pt x="4970" y="602"/>
                </a:lnTo>
                <a:lnTo>
                  <a:pt x="4970" y="600"/>
                </a:lnTo>
                <a:lnTo>
                  <a:pt x="4972" y="598"/>
                </a:lnTo>
                <a:lnTo>
                  <a:pt x="4972" y="596"/>
                </a:lnTo>
                <a:lnTo>
                  <a:pt x="4972" y="596"/>
                </a:lnTo>
                <a:lnTo>
                  <a:pt x="4974" y="596"/>
                </a:lnTo>
                <a:lnTo>
                  <a:pt x="4972" y="593"/>
                </a:lnTo>
                <a:lnTo>
                  <a:pt x="4974" y="591"/>
                </a:lnTo>
                <a:lnTo>
                  <a:pt x="4974" y="591"/>
                </a:lnTo>
                <a:lnTo>
                  <a:pt x="4987" y="587"/>
                </a:lnTo>
                <a:lnTo>
                  <a:pt x="4989" y="587"/>
                </a:lnTo>
                <a:lnTo>
                  <a:pt x="4991" y="587"/>
                </a:lnTo>
                <a:lnTo>
                  <a:pt x="4995" y="591"/>
                </a:lnTo>
                <a:lnTo>
                  <a:pt x="4999" y="591"/>
                </a:lnTo>
                <a:lnTo>
                  <a:pt x="5004" y="591"/>
                </a:lnTo>
                <a:lnTo>
                  <a:pt x="5004" y="593"/>
                </a:lnTo>
                <a:lnTo>
                  <a:pt x="5001" y="593"/>
                </a:lnTo>
                <a:lnTo>
                  <a:pt x="5001" y="593"/>
                </a:lnTo>
                <a:lnTo>
                  <a:pt x="5001" y="593"/>
                </a:lnTo>
                <a:lnTo>
                  <a:pt x="5001" y="596"/>
                </a:lnTo>
                <a:lnTo>
                  <a:pt x="4999" y="593"/>
                </a:lnTo>
                <a:lnTo>
                  <a:pt x="4997" y="593"/>
                </a:lnTo>
                <a:lnTo>
                  <a:pt x="4993" y="593"/>
                </a:lnTo>
                <a:lnTo>
                  <a:pt x="4993" y="593"/>
                </a:lnTo>
                <a:lnTo>
                  <a:pt x="4987" y="596"/>
                </a:lnTo>
                <a:lnTo>
                  <a:pt x="4987" y="598"/>
                </a:lnTo>
                <a:lnTo>
                  <a:pt x="4985" y="602"/>
                </a:lnTo>
                <a:lnTo>
                  <a:pt x="4985" y="606"/>
                </a:lnTo>
                <a:lnTo>
                  <a:pt x="4985" y="610"/>
                </a:lnTo>
                <a:lnTo>
                  <a:pt x="4983" y="610"/>
                </a:lnTo>
                <a:lnTo>
                  <a:pt x="4981" y="612"/>
                </a:lnTo>
                <a:lnTo>
                  <a:pt x="4981" y="614"/>
                </a:lnTo>
                <a:lnTo>
                  <a:pt x="4983" y="617"/>
                </a:lnTo>
                <a:lnTo>
                  <a:pt x="4983" y="617"/>
                </a:lnTo>
                <a:lnTo>
                  <a:pt x="4985" y="619"/>
                </a:lnTo>
                <a:lnTo>
                  <a:pt x="4983" y="621"/>
                </a:lnTo>
                <a:lnTo>
                  <a:pt x="4978" y="623"/>
                </a:lnTo>
                <a:lnTo>
                  <a:pt x="4978" y="623"/>
                </a:lnTo>
                <a:lnTo>
                  <a:pt x="4976" y="625"/>
                </a:lnTo>
                <a:lnTo>
                  <a:pt x="4978" y="627"/>
                </a:lnTo>
                <a:lnTo>
                  <a:pt x="4978" y="627"/>
                </a:lnTo>
                <a:lnTo>
                  <a:pt x="4976" y="629"/>
                </a:lnTo>
                <a:lnTo>
                  <a:pt x="4974" y="629"/>
                </a:lnTo>
                <a:lnTo>
                  <a:pt x="4968" y="629"/>
                </a:lnTo>
                <a:lnTo>
                  <a:pt x="4966" y="633"/>
                </a:lnTo>
                <a:lnTo>
                  <a:pt x="4957" y="635"/>
                </a:lnTo>
                <a:lnTo>
                  <a:pt x="4955" y="637"/>
                </a:lnTo>
                <a:lnTo>
                  <a:pt x="4955" y="637"/>
                </a:lnTo>
                <a:lnTo>
                  <a:pt x="4953" y="642"/>
                </a:lnTo>
                <a:lnTo>
                  <a:pt x="4951" y="644"/>
                </a:lnTo>
                <a:lnTo>
                  <a:pt x="4947" y="646"/>
                </a:lnTo>
                <a:lnTo>
                  <a:pt x="4943" y="650"/>
                </a:lnTo>
                <a:lnTo>
                  <a:pt x="4939" y="654"/>
                </a:lnTo>
                <a:lnTo>
                  <a:pt x="4937" y="656"/>
                </a:lnTo>
                <a:lnTo>
                  <a:pt x="4934" y="656"/>
                </a:lnTo>
                <a:lnTo>
                  <a:pt x="4930" y="661"/>
                </a:lnTo>
                <a:lnTo>
                  <a:pt x="4924" y="665"/>
                </a:lnTo>
                <a:lnTo>
                  <a:pt x="4920" y="673"/>
                </a:lnTo>
                <a:lnTo>
                  <a:pt x="4918" y="675"/>
                </a:lnTo>
                <a:lnTo>
                  <a:pt x="4916" y="677"/>
                </a:lnTo>
                <a:lnTo>
                  <a:pt x="4913" y="677"/>
                </a:lnTo>
                <a:lnTo>
                  <a:pt x="4911" y="679"/>
                </a:lnTo>
                <a:lnTo>
                  <a:pt x="4907" y="684"/>
                </a:lnTo>
                <a:lnTo>
                  <a:pt x="4903" y="686"/>
                </a:lnTo>
                <a:lnTo>
                  <a:pt x="4901" y="688"/>
                </a:lnTo>
                <a:lnTo>
                  <a:pt x="4901" y="690"/>
                </a:lnTo>
                <a:lnTo>
                  <a:pt x="4899" y="688"/>
                </a:lnTo>
                <a:lnTo>
                  <a:pt x="4897" y="690"/>
                </a:lnTo>
                <a:lnTo>
                  <a:pt x="4893" y="688"/>
                </a:lnTo>
                <a:lnTo>
                  <a:pt x="4888" y="694"/>
                </a:lnTo>
                <a:lnTo>
                  <a:pt x="4886" y="694"/>
                </a:lnTo>
                <a:lnTo>
                  <a:pt x="4882" y="692"/>
                </a:lnTo>
                <a:lnTo>
                  <a:pt x="4880" y="694"/>
                </a:lnTo>
                <a:lnTo>
                  <a:pt x="4880" y="694"/>
                </a:lnTo>
                <a:lnTo>
                  <a:pt x="4880" y="694"/>
                </a:lnTo>
                <a:lnTo>
                  <a:pt x="4880" y="696"/>
                </a:lnTo>
                <a:lnTo>
                  <a:pt x="4882" y="696"/>
                </a:lnTo>
                <a:lnTo>
                  <a:pt x="4882" y="698"/>
                </a:lnTo>
                <a:lnTo>
                  <a:pt x="4882" y="700"/>
                </a:lnTo>
                <a:lnTo>
                  <a:pt x="4880" y="705"/>
                </a:lnTo>
                <a:lnTo>
                  <a:pt x="4878" y="707"/>
                </a:lnTo>
                <a:lnTo>
                  <a:pt x="4876" y="709"/>
                </a:lnTo>
                <a:lnTo>
                  <a:pt x="4869" y="715"/>
                </a:lnTo>
                <a:lnTo>
                  <a:pt x="4867" y="715"/>
                </a:lnTo>
                <a:lnTo>
                  <a:pt x="4867" y="715"/>
                </a:lnTo>
                <a:lnTo>
                  <a:pt x="4863" y="728"/>
                </a:lnTo>
                <a:lnTo>
                  <a:pt x="4863" y="734"/>
                </a:lnTo>
                <a:lnTo>
                  <a:pt x="4861" y="742"/>
                </a:lnTo>
                <a:lnTo>
                  <a:pt x="4861" y="747"/>
                </a:lnTo>
                <a:lnTo>
                  <a:pt x="4863" y="753"/>
                </a:lnTo>
                <a:lnTo>
                  <a:pt x="4863" y="759"/>
                </a:lnTo>
                <a:lnTo>
                  <a:pt x="4865" y="772"/>
                </a:lnTo>
                <a:lnTo>
                  <a:pt x="4867" y="776"/>
                </a:lnTo>
                <a:lnTo>
                  <a:pt x="4869" y="788"/>
                </a:lnTo>
                <a:lnTo>
                  <a:pt x="4869" y="793"/>
                </a:lnTo>
                <a:lnTo>
                  <a:pt x="4869" y="795"/>
                </a:lnTo>
                <a:lnTo>
                  <a:pt x="4872" y="797"/>
                </a:lnTo>
                <a:lnTo>
                  <a:pt x="4874" y="799"/>
                </a:lnTo>
                <a:lnTo>
                  <a:pt x="4874" y="801"/>
                </a:lnTo>
                <a:lnTo>
                  <a:pt x="4876" y="811"/>
                </a:lnTo>
                <a:lnTo>
                  <a:pt x="4876" y="820"/>
                </a:lnTo>
                <a:lnTo>
                  <a:pt x="4876" y="820"/>
                </a:lnTo>
                <a:lnTo>
                  <a:pt x="4876" y="822"/>
                </a:lnTo>
                <a:lnTo>
                  <a:pt x="4878" y="824"/>
                </a:lnTo>
                <a:lnTo>
                  <a:pt x="4878" y="826"/>
                </a:lnTo>
                <a:lnTo>
                  <a:pt x="4878" y="826"/>
                </a:lnTo>
                <a:lnTo>
                  <a:pt x="4878" y="828"/>
                </a:lnTo>
                <a:lnTo>
                  <a:pt x="4880" y="828"/>
                </a:lnTo>
                <a:lnTo>
                  <a:pt x="4884" y="824"/>
                </a:lnTo>
                <a:lnTo>
                  <a:pt x="4888" y="820"/>
                </a:lnTo>
                <a:lnTo>
                  <a:pt x="4890" y="820"/>
                </a:lnTo>
                <a:lnTo>
                  <a:pt x="4890" y="818"/>
                </a:lnTo>
                <a:lnTo>
                  <a:pt x="4895" y="816"/>
                </a:lnTo>
                <a:lnTo>
                  <a:pt x="4899" y="814"/>
                </a:lnTo>
                <a:lnTo>
                  <a:pt x="4901" y="807"/>
                </a:lnTo>
                <a:lnTo>
                  <a:pt x="4903" y="803"/>
                </a:lnTo>
                <a:lnTo>
                  <a:pt x="4903" y="801"/>
                </a:lnTo>
                <a:lnTo>
                  <a:pt x="4903" y="801"/>
                </a:lnTo>
                <a:lnTo>
                  <a:pt x="4903" y="797"/>
                </a:lnTo>
                <a:lnTo>
                  <a:pt x="4905" y="795"/>
                </a:lnTo>
                <a:lnTo>
                  <a:pt x="4905" y="793"/>
                </a:lnTo>
                <a:lnTo>
                  <a:pt x="4905" y="791"/>
                </a:lnTo>
                <a:lnTo>
                  <a:pt x="4903" y="791"/>
                </a:lnTo>
                <a:lnTo>
                  <a:pt x="4903" y="788"/>
                </a:lnTo>
                <a:lnTo>
                  <a:pt x="4905" y="788"/>
                </a:lnTo>
                <a:lnTo>
                  <a:pt x="4905" y="788"/>
                </a:lnTo>
                <a:lnTo>
                  <a:pt x="4907" y="791"/>
                </a:lnTo>
                <a:lnTo>
                  <a:pt x="4907" y="791"/>
                </a:lnTo>
                <a:lnTo>
                  <a:pt x="4911" y="788"/>
                </a:lnTo>
                <a:lnTo>
                  <a:pt x="4913" y="786"/>
                </a:lnTo>
                <a:lnTo>
                  <a:pt x="4920" y="784"/>
                </a:lnTo>
                <a:lnTo>
                  <a:pt x="4922" y="784"/>
                </a:lnTo>
                <a:lnTo>
                  <a:pt x="4924" y="786"/>
                </a:lnTo>
                <a:lnTo>
                  <a:pt x="4926" y="786"/>
                </a:lnTo>
                <a:lnTo>
                  <a:pt x="4926" y="784"/>
                </a:lnTo>
                <a:lnTo>
                  <a:pt x="4924" y="782"/>
                </a:lnTo>
                <a:lnTo>
                  <a:pt x="4924" y="780"/>
                </a:lnTo>
                <a:lnTo>
                  <a:pt x="4924" y="778"/>
                </a:lnTo>
                <a:lnTo>
                  <a:pt x="4924" y="778"/>
                </a:lnTo>
                <a:lnTo>
                  <a:pt x="4924" y="776"/>
                </a:lnTo>
                <a:lnTo>
                  <a:pt x="4924" y="774"/>
                </a:lnTo>
                <a:lnTo>
                  <a:pt x="4924" y="770"/>
                </a:lnTo>
                <a:lnTo>
                  <a:pt x="4926" y="767"/>
                </a:lnTo>
                <a:lnTo>
                  <a:pt x="4926" y="765"/>
                </a:lnTo>
                <a:lnTo>
                  <a:pt x="4930" y="765"/>
                </a:lnTo>
                <a:lnTo>
                  <a:pt x="4932" y="761"/>
                </a:lnTo>
                <a:lnTo>
                  <a:pt x="4937" y="759"/>
                </a:lnTo>
                <a:lnTo>
                  <a:pt x="4939" y="759"/>
                </a:lnTo>
                <a:lnTo>
                  <a:pt x="4943" y="759"/>
                </a:lnTo>
                <a:lnTo>
                  <a:pt x="4945" y="759"/>
                </a:lnTo>
                <a:lnTo>
                  <a:pt x="4949" y="759"/>
                </a:lnTo>
                <a:lnTo>
                  <a:pt x="4951" y="759"/>
                </a:lnTo>
                <a:lnTo>
                  <a:pt x="4953" y="757"/>
                </a:lnTo>
                <a:lnTo>
                  <a:pt x="4955" y="755"/>
                </a:lnTo>
                <a:lnTo>
                  <a:pt x="4955" y="753"/>
                </a:lnTo>
                <a:lnTo>
                  <a:pt x="4955" y="751"/>
                </a:lnTo>
                <a:lnTo>
                  <a:pt x="4951" y="747"/>
                </a:lnTo>
                <a:lnTo>
                  <a:pt x="4951" y="747"/>
                </a:lnTo>
                <a:lnTo>
                  <a:pt x="4951" y="742"/>
                </a:lnTo>
                <a:lnTo>
                  <a:pt x="4951" y="740"/>
                </a:lnTo>
                <a:lnTo>
                  <a:pt x="4951" y="738"/>
                </a:lnTo>
                <a:lnTo>
                  <a:pt x="4953" y="734"/>
                </a:lnTo>
                <a:lnTo>
                  <a:pt x="4955" y="728"/>
                </a:lnTo>
                <a:lnTo>
                  <a:pt x="4957" y="728"/>
                </a:lnTo>
                <a:lnTo>
                  <a:pt x="4960" y="726"/>
                </a:lnTo>
                <a:lnTo>
                  <a:pt x="4962" y="726"/>
                </a:lnTo>
                <a:lnTo>
                  <a:pt x="4962" y="726"/>
                </a:lnTo>
                <a:lnTo>
                  <a:pt x="4962" y="721"/>
                </a:lnTo>
                <a:lnTo>
                  <a:pt x="4964" y="721"/>
                </a:lnTo>
                <a:lnTo>
                  <a:pt x="4964" y="719"/>
                </a:lnTo>
                <a:lnTo>
                  <a:pt x="4968" y="721"/>
                </a:lnTo>
                <a:lnTo>
                  <a:pt x="4968" y="719"/>
                </a:lnTo>
                <a:lnTo>
                  <a:pt x="4970" y="719"/>
                </a:lnTo>
                <a:lnTo>
                  <a:pt x="4968" y="721"/>
                </a:lnTo>
                <a:lnTo>
                  <a:pt x="4968" y="721"/>
                </a:lnTo>
                <a:lnTo>
                  <a:pt x="4966" y="723"/>
                </a:lnTo>
                <a:lnTo>
                  <a:pt x="4964" y="726"/>
                </a:lnTo>
                <a:lnTo>
                  <a:pt x="4966" y="730"/>
                </a:lnTo>
                <a:lnTo>
                  <a:pt x="4968" y="730"/>
                </a:lnTo>
                <a:lnTo>
                  <a:pt x="4970" y="730"/>
                </a:lnTo>
                <a:lnTo>
                  <a:pt x="4972" y="728"/>
                </a:lnTo>
                <a:lnTo>
                  <a:pt x="4972" y="728"/>
                </a:lnTo>
                <a:lnTo>
                  <a:pt x="4974" y="726"/>
                </a:lnTo>
                <a:lnTo>
                  <a:pt x="4974" y="721"/>
                </a:lnTo>
                <a:lnTo>
                  <a:pt x="4972" y="719"/>
                </a:lnTo>
                <a:lnTo>
                  <a:pt x="4972" y="717"/>
                </a:lnTo>
                <a:lnTo>
                  <a:pt x="4972" y="715"/>
                </a:lnTo>
                <a:lnTo>
                  <a:pt x="4970" y="715"/>
                </a:lnTo>
                <a:lnTo>
                  <a:pt x="4968" y="715"/>
                </a:lnTo>
                <a:lnTo>
                  <a:pt x="4968" y="715"/>
                </a:lnTo>
                <a:lnTo>
                  <a:pt x="4966" y="713"/>
                </a:lnTo>
                <a:lnTo>
                  <a:pt x="4966" y="713"/>
                </a:lnTo>
                <a:lnTo>
                  <a:pt x="4966" y="709"/>
                </a:lnTo>
                <a:lnTo>
                  <a:pt x="4966" y="707"/>
                </a:lnTo>
                <a:lnTo>
                  <a:pt x="4966" y="705"/>
                </a:lnTo>
                <a:lnTo>
                  <a:pt x="4966" y="705"/>
                </a:lnTo>
                <a:lnTo>
                  <a:pt x="4966" y="702"/>
                </a:lnTo>
                <a:lnTo>
                  <a:pt x="4968" y="700"/>
                </a:lnTo>
                <a:lnTo>
                  <a:pt x="4970" y="698"/>
                </a:lnTo>
                <a:lnTo>
                  <a:pt x="4972" y="696"/>
                </a:lnTo>
                <a:lnTo>
                  <a:pt x="4972" y="696"/>
                </a:lnTo>
                <a:lnTo>
                  <a:pt x="4972" y="694"/>
                </a:lnTo>
                <a:lnTo>
                  <a:pt x="4972" y="692"/>
                </a:lnTo>
                <a:lnTo>
                  <a:pt x="4966" y="690"/>
                </a:lnTo>
                <a:lnTo>
                  <a:pt x="4964" y="690"/>
                </a:lnTo>
                <a:lnTo>
                  <a:pt x="4962" y="692"/>
                </a:lnTo>
                <a:lnTo>
                  <a:pt x="4962" y="694"/>
                </a:lnTo>
                <a:lnTo>
                  <a:pt x="4960" y="694"/>
                </a:lnTo>
                <a:lnTo>
                  <a:pt x="4960" y="694"/>
                </a:lnTo>
                <a:lnTo>
                  <a:pt x="4960" y="694"/>
                </a:lnTo>
                <a:lnTo>
                  <a:pt x="4957" y="692"/>
                </a:lnTo>
                <a:lnTo>
                  <a:pt x="4955" y="692"/>
                </a:lnTo>
                <a:lnTo>
                  <a:pt x="4955" y="690"/>
                </a:lnTo>
                <a:lnTo>
                  <a:pt x="4955" y="690"/>
                </a:lnTo>
                <a:lnTo>
                  <a:pt x="4953" y="688"/>
                </a:lnTo>
                <a:lnTo>
                  <a:pt x="4955" y="684"/>
                </a:lnTo>
                <a:lnTo>
                  <a:pt x="4957" y="679"/>
                </a:lnTo>
                <a:lnTo>
                  <a:pt x="4962" y="675"/>
                </a:lnTo>
                <a:lnTo>
                  <a:pt x="4964" y="673"/>
                </a:lnTo>
                <a:lnTo>
                  <a:pt x="4966" y="669"/>
                </a:lnTo>
                <a:lnTo>
                  <a:pt x="4968" y="669"/>
                </a:lnTo>
                <a:lnTo>
                  <a:pt x="4968" y="669"/>
                </a:lnTo>
                <a:lnTo>
                  <a:pt x="4970" y="667"/>
                </a:lnTo>
                <a:lnTo>
                  <a:pt x="4968" y="665"/>
                </a:lnTo>
                <a:lnTo>
                  <a:pt x="4968" y="665"/>
                </a:lnTo>
                <a:lnTo>
                  <a:pt x="4970" y="665"/>
                </a:lnTo>
                <a:lnTo>
                  <a:pt x="4970" y="665"/>
                </a:lnTo>
                <a:lnTo>
                  <a:pt x="4972" y="663"/>
                </a:lnTo>
                <a:lnTo>
                  <a:pt x="4972" y="656"/>
                </a:lnTo>
                <a:lnTo>
                  <a:pt x="4974" y="652"/>
                </a:lnTo>
                <a:lnTo>
                  <a:pt x="4974" y="652"/>
                </a:lnTo>
                <a:lnTo>
                  <a:pt x="4974" y="650"/>
                </a:lnTo>
                <a:lnTo>
                  <a:pt x="4976" y="650"/>
                </a:lnTo>
                <a:lnTo>
                  <a:pt x="4978" y="648"/>
                </a:lnTo>
                <a:lnTo>
                  <a:pt x="4978" y="648"/>
                </a:lnTo>
                <a:lnTo>
                  <a:pt x="4981" y="646"/>
                </a:lnTo>
                <a:lnTo>
                  <a:pt x="4981" y="646"/>
                </a:lnTo>
                <a:lnTo>
                  <a:pt x="4983" y="646"/>
                </a:lnTo>
                <a:lnTo>
                  <a:pt x="4985" y="646"/>
                </a:lnTo>
                <a:lnTo>
                  <a:pt x="4985" y="648"/>
                </a:lnTo>
                <a:lnTo>
                  <a:pt x="4985" y="650"/>
                </a:lnTo>
                <a:lnTo>
                  <a:pt x="4987" y="648"/>
                </a:lnTo>
                <a:lnTo>
                  <a:pt x="4989" y="646"/>
                </a:lnTo>
                <a:lnTo>
                  <a:pt x="4991" y="646"/>
                </a:lnTo>
                <a:lnTo>
                  <a:pt x="4991" y="646"/>
                </a:lnTo>
                <a:lnTo>
                  <a:pt x="4993" y="646"/>
                </a:lnTo>
                <a:lnTo>
                  <a:pt x="4995" y="650"/>
                </a:lnTo>
                <a:lnTo>
                  <a:pt x="4995" y="650"/>
                </a:lnTo>
                <a:lnTo>
                  <a:pt x="4997" y="650"/>
                </a:lnTo>
                <a:lnTo>
                  <a:pt x="4999" y="650"/>
                </a:lnTo>
                <a:lnTo>
                  <a:pt x="4999" y="648"/>
                </a:lnTo>
                <a:lnTo>
                  <a:pt x="4999" y="644"/>
                </a:lnTo>
                <a:lnTo>
                  <a:pt x="5001" y="644"/>
                </a:lnTo>
                <a:lnTo>
                  <a:pt x="5001" y="644"/>
                </a:lnTo>
                <a:lnTo>
                  <a:pt x="5004" y="642"/>
                </a:lnTo>
                <a:lnTo>
                  <a:pt x="5006" y="642"/>
                </a:lnTo>
                <a:lnTo>
                  <a:pt x="5012" y="640"/>
                </a:lnTo>
                <a:lnTo>
                  <a:pt x="5016" y="637"/>
                </a:lnTo>
                <a:lnTo>
                  <a:pt x="5018" y="635"/>
                </a:lnTo>
                <a:lnTo>
                  <a:pt x="5016" y="637"/>
                </a:lnTo>
                <a:lnTo>
                  <a:pt x="5016" y="640"/>
                </a:lnTo>
                <a:lnTo>
                  <a:pt x="5016" y="644"/>
                </a:lnTo>
                <a:lnTo>
                  <a:pt x="5014" y="646"/>
                </a:lnTo>
                <a:lnTo>
                  <a:pt x="5014" y="648"/>
                </a:lnTo>
                <a:lnTo>
                  <a:pt x="5014" y="648"/>
                </a:lnTo>
                <a:lnTo>
                  <a:pt x="5016" y="650"/>
                </a:lnTo>
                <a:lnTo>
                  <a:pt x="5016" y="650"/>
                </a:lnTo>
                <a:lnTo>
                  <a:pt x="5018" y="650"/>
                </a:lnTo>
                <a:lnTo>
                  <a:pt x="5018" y="648"/>
                </a:lnTo>
                <a:lnTo>
                  <a:pt x="5027" y="640"/>
                </a:lnTo>
                <a:lnTo>
                  <a:pt x="5031" y="637"/>
                </a:lnTo>
                <a:lnTo>
                  <a:pt x="5037" y="637"/>
                </a:lnTo>
                <a:lnTo>
                  <a:pt x="5037" y="635"/>
                </a:lnTo>
                <a:lnTo>
                  <a:pt x="5043" y="635"/>
                </a:lnTo>
                <a:lnTo>
                  <a:pt x="5048" y="633"/>
                </a:lnTo>
                <a:lnTo>
                  <a:pt x="5052" y="635"/>
                </a:lnTo>
                <a:lnTo>
                  <a:pt x="5054" y="635"/>
                </a:lnTo>
                <a:lnTo>
                  <a:pt x="5060" y="633"/>
                </a:lnTo>
                <a:lnTo>
                  <a:pt x="5060" y="635"/>
                </a:lnTo>
                <a:lnTo>
                  <a:pt x="5064" y="637"/>
                </a:lnTo>
                <a:lnTo>
                  <a:pt x="5069" y="642"/>
                </a:lnTo>
                <a:lnTo>
                  <a:pt x="5069" y="642"/>
                </a:lnTo>
                <a:lnTo>
                  <a:pt x="5069" y="642"/>
                </a:lnTo>
                <a:lnTo>
                  <a:pt x="5069" y="644"/>
                </a:lnTo>
                <a:lnTo>
                  <a:pt x="5069" y="644"/>
                </a:lnTo>
                <a:lnTo>
                  <a:pt x="5071" y="646"/>
                </a:lnTo>
                <a:lnTo>
                  <a:pt x="5073" y="648"/>
                </a:lnTo>
                <a:lnTo>
                  <a:pt x="5075" y="648"/>
                </a:lnTo>
                <a:lnTo>
                  <a:pt x="5077" y="646"/>
                </a:lnTo>
                <a:lnTo>
                  <a:pt x="5077" y="646"/>
                </a:lnTo>
                <a:lnTo>
                  <a:pt x="5077" y="642"/>
                </a:lnTo>
                <a:lnTo>
                  <a:pt x="5079" y="640"/>
                </a:lnTo>
                <a:lnTo>
                  <a:pt x="5079" y="637"/>
                </a:lnTo>
                <a:lnTo>
                  <a:pt x="5079" y="637"/>
                </a:lnTo>
                <a:lnTo>
                  <a:pt x="5081" y="635"/>
                </a:lnTo>
                <a:lnTo>
                  <a:pt x="5085" y="635"/>
                </a:lnTo>
                <a:lnTo>
                  <a:pt x="5092" y="631"/>
                </a:lnTo>
                <a:lnTo>
                  <a:pt x="5096" y="629"/>
                </a:lnTo>
                <a:lnTo>
                  <a:pt x="5098" y="629"/>
                </a:lnTo>
                <a:lnTo>
                  <a:pt x="5098" y="629"/>
                </a:lnTo>
                <a:lnTo>
                  <a:pt x="5100" y="627"/>
                </a:lnTo>
                <a:lnTo>
                  <a:pt x="5100" y="627"/>
                </a:lnTo>
                <a:lnTo>
                  <a:pt x="5102" y="625"/>
                </a:lnTo>
                <a:lnTo>
                  <a:pt x="5104" y="623"/>
                </a:lnTo>
                <a:lnTo>
                  <a:pt x="5104" y="623"/>
                </a:lnTo>
                <a:lnTo>
                  <a:pt x="5106" y="621"/>
                </a:lnTo>
                <a:lnTo>
                  <a:pt x="5106" y="621"/>
                </a:lnTo>
                <a:lnTo>
                  <a:pt x="5108" y="621"/>
                </a:lnTo>
                <a:lnTo>
                  <a:pt x="5110" y="621"/>
                </a:lnTo>
                <a:lnTo>
                  <a:pt x="5110" y="619"/>
                </a:lnTo>
                <a:lnTo>
                  <a:pt x="5110" y="619"/>
                </a:lnTo>
                <a:lnTo>
                  <a:pt x="5110" y="619"/>
                </a:lnTo>
                <a:lnTo>
                  <a:pt x="5113" y="619"/>
                </a:lnTo>
                <a:lnTo>
                  <a:pt x="5113" y="619"/>
                </a:lnTo>
                <a:lnTo>
                  <a:pt x="5113" y="617"/>
                </a:lnTo>
                <a:lnTo>
                  <a:pt x="5110" y="617"/>
                </a:lnTo>
                <a:lnTo>
                  <a:pt x="5113" y="614"/>
                </a:lnTo>
                <a:lnTo>
                  <a:pt x="5115" y="617"/>
                </a:lnTo>
                <a:lnTo>
                  <a:pt x="5117" y="617"/>
                </a:lnTo>
                <a:lnTo>
                  <a:pt x="5119" y="612"/>
                </a:lnTo>
                <a:lnTo>
                  <a:pt x="5123" y="610"/>
                </a:lnTo>
                <a:lnTo>
                  <a:pt x="5125" y="610"/>
                </a:lnTo>
                <a:lnTo>
                  <a:pt x="5131" y="608"/>
                </a:lnTo>
                <a:lnTo>
                  <a:pt x="5133" y="608"/>
                </a:lnTo>
                <a:lnTo>
                  <a:pt x="5136" y="608"/>
                </a:lnTo>
                <a:lnTo>
                  <a:pt x="5138" y="606"/>
                </a:lnTo>
                <a:lnTo>
                  <a:pt x="5140" y="604"/>
                </a:lnTo>
                <a:lnTo>
                  <a:pt x="5140" y="604"/>
                </a:lnTo>
                <a:lnTo>
                  <a:pt x="5146" y="602"/>
                </a:lnTo>
                <a:lnTo>
                  <a:pt x="5146" y="602"/>
                </a:lnTo>
                <a:lnTo>
                  <a:pt x="5148" y="600"/>
                </a:lnTo>
                <a:lnTo>
                  <a:pt x="5150" y="600"/>
                </a:lnTo>
                <a:lnTo>
                  <a:pt x="5152" y="600"/>
                </a:lnTo>
                <a:lnTo>
                  <a:pt x="5163" y="596"/>
                </a:lnTo>
                <a:lnTo>
                  <a:pt x="5163" y="593"/>
                </a:lnTo>
                <a:lnTo>
                  <a:pt x="5167" y="591"/>
                </a:lnTo>
                <a:lnTo>
                  <a:pt x="5171" y="591"/>
                </a:lnTo>
                <a:lnTo>
                  <a:pt x="5173" y="591"/>
                </a:lnTo>
                <a:lnTo>
                  <a:pt x="5175" y="589"/>
                </a:lnTo>
                <a:lnTo>
                  <a:pt x="5171" y="589"/>
                </a:lnTo>
                <a:lnTo>
                  <a:pt x="5171" y="589"/>
                </a:lnTo>
                <a:lnTo>
                  <a:pt x="5171" y="587"/>
                </a:lnTo>
                <a:lnTo>
                  <a:pt x="5171" y="587"/>
                </a:lnTo>
                <a:lnTo>
                  <a:pt x="5173" y="585"/>
                </a:lnTo>
                <a:lnTo>
                  <a:pt x="5173" y="585"/>
                </a:lnTo>
                <a:lnTo>
                  <a:pt x="5175" y="587"/>
                </a:lnTo>
                <a:lnTo>
                  <a:pt x="5175" y="587"/>
                </a:lnTo>
                <a:lnTo>
                  <a:pt x="5175" y="585"/>
                </a:lnTo>
                <a:lnTo>
                  <a:pt x="5177" y="585"/>
                </a:lnTo>
                <a:lnTo>
                  <a:pt x="5177" y="587"/>
                </a:lnTo>
                <a:lnTo>
                  <a:pt x="5177" y="587"/>
                </a:lnTo>
                <a:lnTo>
                  <a:pt x="5175" y="589"/>
                </a:lnTo>
                <a:lnTo>
                  <a:pt x="5175" y="589"/>
                </a:lnTo>
                <a:lnTo>
                  <a:pt x="5177" y="589"/>
                </a:lnTo>
                <a:lnTo>
                  <a:pt x="5182" y="589"/>
                </a:lnTo>
                <a:lnTo>
                  <a:pt x="5186" y="591"/>
                </a:lnTo>
                <a:lnTo>
                  <a:pt x="5201" y="596"/>
                </a:lnTo>
                <a:lnTo>
                  <a:pt x="5201" y="596"/>
                </a:lnTo>
                <a:lnTo>
                  <a:pt x="5203" y="596"/>
                </a:lnTo>
                <a:lnTo>
                  <a:pt x="5203" y="593"/>
                </a:lnTo>
                <a:lnTo>
                  <a:pt x="5203" y="593"/>
                </a:lnTo>
                <a:lnTo>
                  <a:pt x="5205" y="591"/>
                </a:lnTo>
                <a:lnTo>
                  <a:pt x="5207" y="589"/>
                </a:lnTo>
                <a:lnTo>
                  <a:pt x="5209" y="587"/>
                </a:lnTo>
                <a:lnTo>
                  <a:pt x="5209" y="585"/>
                </a:lnTo>
                <a:lnTo>
                  <a:pt x="5209" y="583"/>
                </a:lnTo>
                <a:lnTo>
                  <a:pt x="5207" y="583"/>
                </a:lnTo>
                <a:lnTo>
                  <a:pt x="5205" y="583"/>
                </a:lnTo>
                <a:lnTo>
                  <a:pt x="5205" y="581"/>
                </a:lnTo>
                <a:lnTo>
                  <a:pt x="5205" y="579"/>
                </a:lnTo>
                <a:lnTo>
                  <a:pt x="5207" y="579"/>
                </a:lnTo>
                <a:lnTo>
                  <a:pt x="5207" y="577"/>
                </a:lnTo>
                <a:lnTo>
                  <a:pt x="5205" y="577"/>
                </a:lnTo>
                <a:lnTo>
                  <a:pt x="5201" y="575"/>
                </a:lnTo>
                <a:lnTo>
                  <a:pt x="5201" y="572"/>
                </a:lnTo>
                <a:lnTo>
                  <a:pt x="5201" y="572"/>
                </a:lnTo>
                <a:lnTo>
                  <a:pt x="5198" y="568"/>
                </a:lnTo>
                <a:lnTo>
                  <a:pt x="5198" y="570"/>
                </a:lnTo>
                <a:lnTo>
                  <a:pt x="5198" y="570"/>
                </a:lnTo>
                <a:lnTo>
                  <a:pt x="5196" y="572"/>
                </a:lnTo>
                <a:lnTo>
                  <a:pt x="5196" y="572"/>
                </a:lnTo>
                <a:lnTo>
                  <a:pt x="5196" y="570"/>
                </a:lnTo>
                <a:lnTo>
                  <a:pt x="5196" y="568"/>
                </a:lnTo>
                <a:lnTo>
                  <a:pt x="5196" y="568"/>
                </a:lnTo>
                <a:lnTo>
                  <a:pt x="5192" y="568"/>
                </a:lnTo>
                <a:lnTo>
                  <a:pt x="5192" y="566"/>
                </a:lnTo>
                <a:lnTo>
                  <a:pt x="5196" y="566"/>
                </a:lnTo>
                <a:lnTo>
                  <a:pt x="5196" y="566"/>
                </a:lnTo>
                <a:lnTo>
                  <a:pt x="5196" y="566"/>
                </a:lnTo>
                <a:lnTo>
                  <a:pt x="5196" y="562"/>
                </a:lnTo>
                <a:lnTo>
                  <a:pt x="5196" y="560"/>
                </a:lnTo>
                <a:lnTo>
                  <a:pt x="5194" y="558"/>
                </a:lnTo>
                <a:lnTo>
                  <a:pt x="5192" y="558"/>
                </a:lnTo>
                <a:lnTo>
                  <a:pt x="5194" y="556"/>
                </a:lnTo>
                <a:lnTo>
                  <a:pt x="5194" y="556"/>
                </a:lnTo>
                <a:lnTo>
                  <a:pt x="5192" y="552"/>
                </a:lnTo>
                <a:lnTo>
                  <a:pt x="5190" y="552"/>
                </a:lnTo>
                <a:lnTo>
                  <a:pt x="5190" y="549"/>
                </a:lnTo>
                <a:lnTo>
                  <a:pt x="5188" y="552"/>
                </a:lnTo>
                <a:lnTo>
                  <a:pt x="5188" y="554"/>
                </a:lnTo>
                <a:lnTo>
                  <a:pt x="5188" y="554"/>
                </a:lnTo>
                <a:lnTo>
                  <a:pt x="5186" y="554"/>
                </a:lnTo>
                <a:lnTo>
                  <a:pt x="5182" y="552"/>
                </a:lnTo>
                <a:lnTo>
                  <a:pt x="5177" y="547"/>
                </a:lnTo>
                <a:lnTo>
                  <a:pt x="5177" y="545"/>
                </a:lnTo>
                <a:lnTo>
                  <a:pt x="5180" y="541"/>
                </a:lnTo>
                <a:lnTo>
                  <a:pt x="5177" y="541"/>
                </a:lnTo>
                <a:lnTo>
                  <a:pt x="5177" y="541"/>
                </a:lnTo>
                <a:lnTo>
                  <a:pt x="5173" y="541"/>
                </a:lnTo>
                <a:lnTo>
                  <a:pt x="5169" y="543"/>
                </a:lnTo>
                <a:lnTo>
                  <a:pt x="5167" y="543"/>
                </a:lnTo>
                <a:lnTo>
                  <a:pt x="5165" y="543"/>
                </a:lnTo>
                <a:lnTo>
                  <a:pt x="5159" y="545"/>
                </a:lnTo>
                <a:lnTo>
                  <a:pt x="5161" y="543"/>
                </a:lnTo>
                <a:lnTo>
                  <a:pt x="5161" y="543"/>
                </a:lnTo>
                <a:lnTo>
                  <a:pt x="5163" y="541"/>
                </a:lnTo>
                <a:lnTo>
                  <a:pt x="5163" y="541"/>
                </a:lnTo>
                <a:lnTo>
                  <a:pt x="5161" y="539"/>
                </a:lnTo>
                <a:lnTo>
                  <a:pt x="5161" y="537"/>
                </a:lnTo>
                <a:lnTo>
                  <a:pt x="5159" y="537"/>
                </a:lnTo>
                <a:lnTo>
                  <a:pt x="5157" y="539"/>
                </a:lnTo>
                <a:lnTo>
                  <a:pt x="5154" y="539"/>
                </a:lnTo>
                <a:lnTo>
                  <a:pt x="5152" y="541"/>
                </a:lnTo>
                <a:lnTo>
                  <a:pt x="5148" y="541"/>
                </a:lnTo>
                <a:lnTo>
                  <a:pt x="5144" y="541"/>
                </a:lnTo>
                <a:lnTo>
                  <a:pt x="5138" y="543"/>
                </a:lnTo>
                <a:lnTo>
                  <a:pt x="5136" y="543"/>
                </a:lnTo>
                <a:lnTo>
                  <a:pt x="5144" y="541"/>
                </a:lnTo>
                <a:lnTo>
                  <a:pt x="5148" y="541"/>
                </a:lnTo>
                <a:lnTo>
                  <a:pt x="5154" y="539"/>
                </a:lnTo>
                <a:lnTo>
                  <a:pt x="5159" y="537"/>
                </a:lnTo>
                <a:lnTo>
                  <a:pt x="5163" y="539"/>
                </a:lnTo>
                <a:lnTo>
                  <a:pt x="5165" y="539"/>
                </a:lnTo>
                <a:lnTo>
                  <a:pt x="5169" y="539"/>
                </a:lnTo>
                <a:lnTo>
                  <a:pt x="5173" y="541"/>
                </a:lnTo>
                <a:lnTo>
                  <a:pt x="5173" y="539"/>
                </a:lnTo>
                <a:lnTo>
                  <a:pt x="5175" y="539"/>
                </a:lnTo>
                <a:lnTo>
                  <a:pt x="5173" y="537"/>
                </a:lnTo>
                <a:lnTo>
                  <a:pt x="5173" y="535"/>
                </a:lnTo>
                <a:lnTo>
                  <a:pt x="5171" y="535"/>
                </a:lnTo>
                <a:lnTo>
                  <a:pt x="5167" y="535"/>
                </a:lnTo>
                <a:lnTo>
                  <a:pt x="5165" y="535"/>
                </a:lnTo>
                <a:lnTo>
                  <a:pt x="5163" y="535"/>
                </a:lnTo>
                <a:lnTo>
                  <a:pt x="5163" y="533"/>
                </a:lnTo>
                <a:lnTo>
                  <a:pt x="5167" y="535"/>
                </a:lnTo>
                <a:lnTo>
                  <a:pt x="5171" y="533"/>
                </a:lnTo>
                <a:lnTo>
                  <a:pt x="5175" y="535"/>
                </a:lnTo>
                <a:lnTo>
                  <a:pt x="5175" y="537"/>
                </a:lnTo>
                <a:lnTo>
                  <a:pt x="5177" y="537"/>
                </a:lnTo>
                <a:lnTo>
                  <a:pt x="5180" y="541"/>
                </a:lnTo>
                <a:lnTo>
                  <a:pt x="5184" y="541"/>
                </a:lnTo>
                <a:lnTo>
                  <a:pt x="5190" y="543"/>
                </a:lnTo>
                <a:lnTo>
                  <a:pt x="5194" y="545"/>
                </a:lnTo>
                <a:lnTo>
                  <a:pt x="5196" y="543"/>
                </a:lnTo>
                <a:lnTo>
                  <a:pt x="5203" y="541"/>
                </a:lnTo>
                <a:lnTo>
                  <a:pt x="5207" y="539"/>
                </a:lnTo>
                <a:lnTo>
                  <a:pt x="5211" y="537"/>
                </a:lnTo>
                <a:lnTo>
                  <a:pt x="5213" y="535"/>
                </a:lnTo>
                <a:lnTo>
                  <a:pt x="5215" y="533"/>
                </a:lnTo>
                <a:lnTo>
                  <a:pt x="5215" y="535"/>
                </a:lnTo>
                <a:lnTo>
                  <a:pt x="5219" y="531"/>
                </a:lnTo>
                <a:lnTo>
                  <a:pt x="5221" y="531"/>
                </a:lnTo>
                <a:lnTo>
                  <a:pt x="5221" y="526"/>
                </a:lnTo>
                <a:lnTo>
                  <a:pt x="5224" y="524"/>
                </a:lnTo>
                <a:lnTo>
                  <a:pt x="5224" y="522"/>
                </a:lnTo>
                <a:lnTo>
                  <a:pt x="5226" y="522"/>
                </a:lnTo>
                <a:lnTo>
                  <a:pt x="5224" y="520"/>
                </a:lnTo>
                <a:lnTo>
                  <a:pt x="5224" y="520"/>
                </a:lnTo>
                <a:lnTo>
                  <a:pt x="5219" y="518"/>
                </a:lnTo>
                <a:lnTo>
                  <a:pt x="5219" y="516"/>
                </a:lnTo>
                <a:lnTo>
                  <a:pt x="5217" y="514"/>
                </a:lnTo>
                <a:lnTo>
                  <a:pt x="5217" y="512"/>
                </a:lnTo>
                <a:lnTo>
                  <a:pt x="5219" y="510"/>
                </a:lnTo>
                <a:lnTo>
                  <a:pt x="5219" y="508"/>
                </a:lnTo>
                <a:lnTo>
                  <a:pt x="5221" y="510"/>
                </a:lnTo>
                <a:lnTo>
                  <a:pt x="5224" y="508"/>
                </a:lnTo>
                <a:lnTo>
                  <a:pt x="5226" y="508"/>
                </a:lnTo>
                <a:lnTo>
                  <a:pt x="5226" y="508"/>
                </a:lnTo>
                <a:lnTo>
                  <a:pt x="5226" y="505"/>
                </a:lnTo>
                <a:lnTo>
                  <a:pt x="5226" y="505"/>
                </a:lnTo>
                <a:lnTo>
                  <a:pt x="5228" y="505"/>
                </a:lnTo>
                <a:lnTo>
                  <a:pt x="5228" y="503"/>
                </a:lnTo>
                <a:lnTo>
                  <a:pt x="5228" y="503"/>
                </a:lnTo>
                <a:lnTo>
                  <a:pt x="5228" y="503"/>
                </a:lnTo>
                <a:lnTo>
                  <a:pt x="5228" y="505"/>
                </a:lnTo>
                <a:lnTo>
                  <a:pt x="5230" y="508"/>
                </a:lnTo>
                <a:lnTo>
                  <a:pt x="5230" y="508"/>
                </a:lnTo>
                <a:lnTo>
                  <a:pt x="5232" y="508"/>
                </a:lnTo>
                <a:lnTo>
                  <a:pt x="5232" y="508"/>
                </a:lnTo>
                <a:lnTo>
                  <a:pt x="5234" y="505"/>
                </a:lnTo>
                <a:lnTo>
                  <a:pt x="5236" y="503"/>
                </a:lnTo>
                <a:lnTo>
                  <a:pt x="5236" y="501"/>
                </a:lnTo>
                <a:lnTo>
                  <a:pt x="5236" y="503"/>
                </a:lnTo>
                <a:lnTo>
                  <a:pt x="5236" y="508"/>
                </a:lnTo>
                <a:lnTo>
                  <a:pt x="5236" y="508"/>
                </a:lnTo>
                <a:lnTo>
                  <a:pt x="5234" y="510"/>
                </a:lnTo>
                <a:lnTo>
                  <a:pt x="5234" y="512"/>
                </a:lnTo>
                <a:lnTo>
                  <a:pt x="5234" y="512"/>
                </a:lnTo>
                <a:lnTo>
                  <a:pt x="5232" y="512"/>
                </a:lnTo>
                <a:lnTo>
                  <a:pt x="5230" y="512"/>
                </a:lnTo>
                <a:lnTo>
                  <a:pt x="5232" y="514"/>
                </a:lnTo>
                <a:lnTo>
                  <a:pt x="5232" y="516"/>
                </a:lnTo>
                <a:lnTo>
                  <a:pt x="5234" y="516"/>
                </a:lnTo>
                <a:lnTo>
                  <a:pt x="5236" y="518"/>
                </a:lnTo>
                <a:lnTo>
                  <a:pt x="5236" y="518"/>
                </a:lnTo>
                <a:lnTo>
                  <a:pt x="5236" y="518"/>
                </a:lnTo>
                <a:lnTo>
                  <a:pt x="5236" y="518"/>
                </a:lnTo>
                <a:lnTo>
                  <a:pt x="5236" y="522"/>
                </a:lnTo>
                <a:lnTo>
                  <a:pt x="5236" y="522"/>
                </a:lnTo>
                <a:lnTo>
                  <a:pt x="5238" y="524"/>
                </a:lnTo>
                <a:lnTo>
                  <a:pt x="5240" y="524"/>
                </a:lnTo>
                <a:lnTo>
                  <a:pt x="5249" y="524"/>
                </a:lnTo>
                <a:lnTo>
                  <a:pt x="5251" y="524"/>
                </a:lnTo>
                <a:lnTo>
                  <a:pt x="5257" y="522"/>
                </a:lnTo>
                <a:lnTo>
                  <a:pt x="5257" y="520"/>
                </a:lnTo>
                <a:lnTo>
                  <a:pt x="5259" y="522"/>
                </a:lnTo>
                <a:lnTo>
                  <a:pt x="5265" y="522"/>
                </a:lnTo>
                <a:lnTo>
                  <a:pt x="5272" y="524"/>
                </a:lnTo>
                <a:lnTo>
                  <a:pt x="5274" y="526"/>
                </a:lnTo>
                <a:lnTo>
                  <a:pt x="5276" y="531"/>
                </a:lnTo>
                <a:lnTo>
                  <a:pt x="5276" y="533"/>
                </a:lnTo>
                <a:lnTo>
                  <a:pt x="5276" y="535"/>
                </a:lnTo>
                <a:lnTo>
                  <a:pt x="5276" y="535"/>
                </a:lnTo>
                <a:lnTo>
                  <a:pt x="5278" y="537"/>
                </a:lnTo>
                <a:lnTo>
                  <a:pt x="5280" y="539"/>
                </a:lnTo>
                <a:lnTo>
                  <a:pt x="5280" y="539"/>
                </a:lnTo>
                <a:lnTo>
                  <a:pt x="5282" y="539"/>
                </a:lnTo>
                <a:lnTo>
                  <a:pt x="5282" y="539"/>
                </a:lnTo>
                <a:lnTo>
                  <a:pt x="5284" y="541"/>
                </a:lnTo>
                <a:lnTo>
                  <a:pt x="5286" y="539"/>
                </a:lnTo>
                <a:lnTo>
                  <a:pt x="5286" y="539"/>
                </a:lnTo>
                <a:lnTo>
                  <a:pt x="5291" y="541"/>
                </a:lnTo>
                <a:lnTo>
                  <a:pt x="5295" y="541"/>
                </a:lnTo>
                <a:lnTo>
                  <a:pt x="5297" y="543"/>
                </a:lnTo>
                <a:lnTo>
                  <a:pt x="5299" y="545"/>
                </a:lnTo>
                <a:lnTo>
                  <a:pt x="5301" y="547"/>
                </a:lnTo>
                <a:lnTo>
                  <a:pt x="5303" y="549"/>
                </a:lnTo>
                <a:lnTo>
                  <a:pt x="5305" y="549"/>
                </a:lnTo>
                <a:lnTo>
                  <a:pt x="5307" y="549"/>
                </a:lnTo>
                <a:lnTo>
                  <a:pt x="5307" y="549"/>
                </a:lnTo>
                <a:lnTo>
                  <a:pt x="5309" y="549"/>
                </a:lnTo>
                <a:lnTo>
                  <a:pt x="5312" y="547"/>
                </a:lnTo>
                <a:lnTo>
                  <a:pt x="5312" y="545"/>
                </a:lnTo>
                <a:lnTo>
                  <a:pt x="5312" y="547"/>
                </a:lnTo>
                <a:lnTo>
                  <a:pt x="5312" y="547"/>
                </a:lnTo>
                <a:lnTo>
                  <a:pt x="5312" y="549"/>
                </a:lnTo>
                <a:lnTo>
                  <a:pt x="5312" y="549"/>
                </a:lnTo>
                <a:lnTo>
                  <a:pt x="5312" y="552"/>
                </a:lnTo>
                <a:lnTo>
                  <a:pt x="5314" y="552"/>
                </a:lnTo>
                <a:lnTo>
                  <a:pt x="5316" y="552"/>
                </a:lnTo>
                <a:lnTo>
                  <a:pt x="5318" y="552"/>
                </a:lnTo>
                <a:lnTo>
                  <a:pt x="5318" y="549"/>
                </a:lnTo>
                <a:lnTo>
                  <a:pt x="5318" y="547"/>
                </a:lnTo>
                <a:lnTo>
                  <a:pt x="5318" y="547"/>
                </a:lnTo>
                <a:lnTo>
                  <a:pt x="5320" y="547"/>
                </a:lnTo>
                <a:lnTo>
                  <a:pt x="5320" y="547"/>
                </a:lnTo>
                <a:lnTo>
                  <a:pt x="5320" y="549"/>
                </a:lnTo>
                <a:lnTo>
                  <a:pt x="5322" y="549"/>
                </a:lnTo>
                <a:lnTo>
                  <a:pt x="5326" y="549"/>
                </a:lnTo>
                <a:lnTo>
                  <a:pt x="5326" y="549"/>
                </a:lnTo>
                <a:lnTo>
                  <a:pt x="5326" y="547"/>
                </a:lnTo>
                <a:lnTo>
                  <a:pt x="5324" y="547"/>
                </a:lnTo>
                <a:lnTo>
                  <a:pt x="5324" y="545"/>
                </a:lnTo>
                <a:lnTo>
                  <a:pt x="5322" y="545"/>
                </a:lnTo>
                <a:lnTo>
                  <a:pt x="5320" y="545"/>
                </a:lnTo>
                <a:lnTo>
                  <a:pt x="5318" y="545"/>
                </a:lnTo>
                <a:lnTo>
                  <a:pt x="5318" y="543"/>
                </a:lnTo>
                <a:lnTo>
                  <a:pt x="5318" y="543"/>
                </a:lnTo>
                <a:lnTo>
                  <a:pt x="5318" y="543"/>
                </a:lnTo>
                <a:lnTo>
                  <a:pt x="5318" y="541"/>
                </a:lnTo>
                <a:lnTo>
                  <a:pt x="5320" y="541"/>
                </a:lnTo>
                <a:lnTo>
                  <a:pt x="5320" y="541"/>
                </a:lnTo>
                <a:lnTo>
                  <a:pt x="5318" y="539"/>
                </a:lnTo>
                <a:lnTo>
                  <a:pt x="5316" y="539"/>
                </a:lnTo>
                <a:lnTo>
                  <a:pt x="5316" y="539"/>
                </a:lnTo>
                <a:lnTo>
                  <a:pt x="5316" y="539"/>
                </a:lnTo>
                <a:lnTo>
                  <a:pt x="5316" y="539"/>
                </a:lnTo>
                <a:lnTo>
                  <a:pt x="5318" y="539"/>
                </a:lnTo>
                <a:lnTo>
                  <a:pt x="5320" y="539"/>
                </a:lnTo>
                <a:lnTo>
                  <a:pt x="5322" y="537"/>
                </a:lnTo>
                <a:lnTo>
                  <a:pt x="5326" y="537"/>
                </a:lnTo>
                <a:lnTo>
                  <a:pt x="5326" y="535"/>
                </a:lnTo>
                <a:lnTo>
                  <a:pt x="5328" y="535"/>
                </a:lnTo>
                <a:lnTo>
                  <a:pt x="5328" y="533"/>
                </a:lnTo>
                <a:lnTo>
                  <a:pt x="5326" y="531"/>
                </a:lnTo>
                <a:lnTo>
                  <a:pt x="5326" y="531"/>
                </a:lnTo>
                <a:lnTo>
                  <a:pt x="5324" y="531"/>
                </a:lnTo>
                <a:lnTo>
                  <a:pt x="5322" y="531"/>
                </a:lnTo>
                <a:lnTo>
                  <a:pt x="5322" y="531"/>
                </a:lnTo>
                <a:lnTo>
                  <a:pt x="5326" y="528"/>
                </a:lnTo>
                <a:lnTo>
                  <a:pt x="5326" y="528"/>
                </a:lnTo>
                <a:lnTo>
                  <a:pt x="5328" y="526"/>
                </a:lnTo>
                <a:lnTo>
                  <a:pt x="5328" y="524"/>
                </a:lnTo>
                <a:lnTo>
                  <a:pt x="5326" y="524"/>
                </a:lnTo>
                <a:lnTo>
                  <a:pt x="5324" y="524"/>
                </a:lnTo>
                <a:lnTo>
                  <a:pt x="5326" y="524"/>
                </a:lnTo>
                <a:lnTo>
                  <a:pt x="5326" y="524"/>
                </a:lnTo>
                <a:lnTo>
                  <a:pt x="5322" y="520"/>
                </a:lnTo>
                <a:lnTo>
                  <a:pt x="5320" y="520"/>
                </a:lnTo>
                <a:lnTo>
                  <a:pt x="5320" y="520"/>
                </a:lnTo>
                <a:lnTo>
                  <a:pt x="5322" y="520"/>
                </a:lnTo>
                <a:lnTo>
                  <a:pt x="5324" y="520"/>
                </a:lnTo>
                <a:lnTo>
                  <a:pt x="5326" y="520"/>
                </a:lnTo>
                <a:lnTo>
                  <a:pt x="5326" y="522"/>
                </a:lnTo>
                <a:lnTo>
                  <a:pt x="5328" y="522"/>
                </a:lnTo>
                <a:lnTo>
                  <a:pt x="5328" y="522"/>
                </a:lnTo>
                <a:lnTo>
                  <a:pt x="5333" y="522"/>
                </a:lnTo>
                <a:lnTo>
                  <a:pt x="5333" y="524"/>
                </a:lnTo>
                <a:lnTo>
                  <a:pt x="5333" y="524"/>
                </a:lnTo>
                <a:lnTo>
                  <a:pt x="5335" y="524"/>
                </a:lnTo>
                <a:lnTo>
                  <a:pt x="5339" y="522"/>
                </a:lnTo>
                <a:lnTo>
                  <a:pt x="5341" y="522"/>
                </a:lnTo>
                <a:lnTo>
                  <a:pt x="5343" y="524"/>
                </a:lnTo>
                <a:lnTo>
                  <a:pt x="5343" y="524"/>
                </a:lnTo>
                <a:lnTo>
                  <a:pt x="5343" y="524"/>
                </a:lnTo>
                <a:lnTo>
                  <a:pt x="5345" y="522"/>
                </a:lnTo>
                <a:lnTo>
                  <a:pt x="5343" y="520"/>
                </a:lnTo>
                <a:lnTo>
                  <a:pt x="5341" y="518"/>
                </a:lnTo>
                <a:lnTo>
                  <a:pt x="5339" y="518"/>
                </a:lnTo>
                <a:lnTo>
                  <a:pt x="5339" y="516"/>
                </a:lnTo>
                <a:lnTo>
                  <a:pt x="5339" y="516"/>
                </a:lnTo>
                <a:lnTo>
                  <a:pt x="5341" y="516"/>
                </a:lnTo>
                <a:lnTo>
                  <a:pt x="5343" y="518"/>
                </a:lnTo>
                <a:lnTo>
                  <a:pt x="5343" y="518"/>
                </a:lnTo>
                <a:lnTo>
                  <a:pt x="5345" y="520"/>
                </a:lnTo>
                <a:lnTo>
                  <a:pt x="5347" y="520"/>
                </a:lnTo>
                <a:lnTo>
                  <a:pt x="5351" y="520"/>
                </a:lnTo>
                <a:lnTo>
                  <a:pt x="5351" y="520"/>
                </a:lnTo>
                <a:lnTo>
                  <a:pt x="5351" y="518"/>
                </a:lnTo>
                <a:lnTo>
                  <a:pt x="5351" y="516"/>
                </a:lnTo>
                <a:lnTo>
                  <a:pt x="5351" y="516"/>
                </a:lnTo>
                <a:lnTo>
                  <a:pt x="5353" y="514"/>
                </a:lnTo>
                <a:lnTo>
                  <a:pt x="5358" y="512"/>
                </a:lnTo>
                <a:lnTo>
                  <a:pt x="5360" y="512"/>
                </a:lnTo>
                <a:lnTo>
                  <a:pt x="5360" y="512"/>
                </a:lnTo>
                <a:lnTo>
                  <a:pt x="5362" y="512"/>
                </a:lnTo>
                <a:lnTo>
                  <a:pt x="5362" y="512"/>
                </a:lnTo>
                <a:lnTo>
                  <a:pt x="5364" y="510"/>
                </a:lnTo>
                <a:lnTo>
                  <a:pt x="5364" y="508"/>
                </a:lnTo>
                <a:close/>
                <a:moveTo>
                  <a:pt x="3401" y="1009"/>
                </a:moveTo>
                <a:lnTo>
                  <a:pt x="3401" y="1011"/>
                </a:lnTo>
                <a:lnTo>
                  <a:pt x="3399" y="1011"/>
                </a:lnTo>
                <a:lnTo>
                  <a:pt x="3399" y="1011"/>
                </a:lnTo>
                <a:lnTo>
                  <a:pt x="3394" y="1011"/>
                </a:lnTo>
                <a:lnTo>
                  <a:pt x="3394" y="1011"/>
                </a:lnTo>
                <a:lnTo>
                  <a:pt x="3394" y="1011"/>
                </a:lnTo>
                <a:lnTo>
                  <a:pt x="3396" y="1013"/>
                </a:lnTo>
                <a:lnTo>
                  <a:pt x="3394" y="1013"/>
                </a:lnTo>
                <a:lnTo>
                  <a:pt x="3394" y="1013"/>
                </a:lnTo>
                <a:lnTo>
                  <a:pt x="3392" y="1013"/>
                </a:lnTo>
                <a:lnTo>
                  <a:pt x="3392" y="1013"/>
                </a:lnTo>
                <a:lnTo>
                  <a:pt x="3388" y="1013"/>
                </a:lnTo>
                <a:lnTo>
                  <a:pt x="3386" y="1013"/>
                </a:lnTo>
                <a:lnTo>
                  <a:pt x="3386" y="1013"/>
                </a:lnTo>
                <a:lnTo>
                  <a:pt x="3384" y="1011"/>
                </a:lnTo>
                <a:lnTo>
                  <a:pt x="3384" y="1011"/>
                </a:lnTo>
                <a:lnTo>
                  <a:pt x="3382" y="1011"/>
                </a:lnTo>
                <a:lnTo>
                  <a:pt x="3380" y="1011"/>
                </a:lnTo>
                <a:lnTo>
                  <a:pt x="3378" y="1011"/>
                </a:lnTo>
                <a:lnTo>
                  <a:pt x="3378" y="1011"/>
                </a:lnTo>
                <a:lnTo>
                  <a:pt x="3376" y="1009"/>
                </a:lnTo>
                <a:lnTo>
                  <a:pt x="3376" y="1009"/>
                </a:lnTo>
                <a:lnTo>
                  <a:pt x="3376" y="1006"/>
                </a:lnTo>
                <a:lnTo>
                  <a:pt x="3373" y="1011"/>
                </a:lnTo>
                <a:lnTo>
                  <a:pt x="3373" y="1013"/>
                </a:lnTo>
                <a:lnTo>
                  <a:pt x="3373" y="1015"/>
                </a:lnTo>
                <a:lnTo>
                  <a:pt x="3371" y="1017"/>
                </a:lnTo>
                <a:lnTo>
                  <a:pt x="3371" y="1021"/>
                </a:lnTo>
                <a:lnTo>
                  <a:pt x="3373" y="1023"/>
                </a:lnTo>
                <a:lnTo>
                  <a:pt x="3373" y="1025"/>
                </a:lnTo>
                <a:lnTo>
                  <a:pt x="3376" y="1027"/>
                </a:lnTo>
                <a:lnTo>
                  <a:pt x="3376" y="1027"/>
                </a:lnTo>
                <a:lnTo>
                  <a:pt x="3376" y="1025"/>
                </a:lnTo>
                <a:lnTo>
                  <a:pt x="3376" y="1025"/>
                </a:lnTo>
                <a:lnTo>
                  <a:pt x="3378" y="1025"/>
                </a:lnTo>
                <a:lnTo>
                  <a:pt x="3380" y="1025"/>
                </a:lnTo>
                <a:lnTo>
                  <a:pt x="3382" y="1025"/>
                </a:lnTo>
                <a:lnTo>
                  <a:pt x="3382" y="1025"/>
                </a:lnTo>
                <a:lnTo>
                  <a:pt x="3382" y="1025"/>
                </a:lnTo>
                <a:lnTo>
                  <a:pt x="3382" y="1027"/>
                </a:lnTo>
                <a:lnTo>
                  <a:pt x="3382" y="1030"/>
                </a:lnTo>
                <a:lnTo>
                  <a:pt x="3382" y="1030"/>
                </a:lnTo>
                <a:lnTo>
                  <a:pt x="3384" y="1032"/>
                </a:lnTo>
                <a:lnTo>
                  <a:pt x="3384" y="1032"/>
                </a:lnTo>
                <a:lnTo>
                  <a:pt x="3384" y="1032"/>
                </a:lnTo>
                <a:lnTo>
                  <a:pt x="3382" y="1032"/>
                </a:lnTo>
                <a:lnTo>
                  <a:pt x="3382" y="1032"/>
                </a:lnTo>
                <a:lnTo>
                  <a:pt x="3380" y="1032"/>
                </a:lnTo>
                <a:lnTo>
                  <a:pt x="3380" y="1032"/>
                </a:lnTo>
                <a:lnTo>
                  <a:pt x="3378" y="1034"/>
                </a:lnTo>
                <a:lnTo>
                  <a:pt x="3378" y="1036"/>
                </a:lnTo>
                <a:lnTo>
                  <a:pt x="3378" y="1038"/>
                </a:lnTo>
                <a:lnTo>
                  <a:pt x="3378" y="1036"/>
                </a:lnTo>
                <a:lnTo>
                  <a:pt x="3380" y="1036"/>
                </a:lnTo>
                <a:lnTo>
                  <a:pt x="3380" y="1036"/>
                </a:lnTo>
                <a:lnTo>
                  <a:pt x="3382" y="1036"/>
                </a:lnTo>
                <a:lnTo>
                  <a:pt x="3384" y="1036"/>
                </a:lnTo>
                <a:lnTo>
                  <a:pt x="3384" y="1038"/>
                </a:lnTo>
                <a:lnTo>
                  <a:pt x="3386" y="1038"/>
                </a:lnTo>
                <a:lnTo>
                  <a:pt x="3386" y="1038"/>
                </a:lnTo>
                <a:lnTo>
                  <a:pt x="3386" y="1040"/>
                </a:lnTo>
                <a:lnTo>
                  <a:pt x="3388" y="1042"/>
                </a:lnTo>
                <a:lnTo>
                  <a:pt x="3388" y="1042"/>
                </a:lnTo>
                <a:lnTo>
                  <a:pt x="3388" y="1044"/>
                </a:lnTo>
                <a:lnTo>
                  <a:pt x="3388" y="1046"/>
                </a:lnTo>
                <a:lnTo>
                  <a:pt x="3388" y="1048"/>
                </a:lnTo>
                <a:lnTo>
                  <a:pt x="3388" y="1050"/>
                </a:lnTo>
                <a:lnTo>
                  <a:pt x="3388" y="1050"/>
                </a:lnTo>
                <a:lnTo>
                  <a:pt x="3388" y="1053"/>
                </a:lnTo>
                <a:lnTo>
                  <a:pt x="3388" y="1057"/>
                </a:lnTo>
                <a:lnTo>
                  <a:pt x="3388" y="1059"/>
                </a:lnTo>
                <a:lnTo>
                  <a:pt x="3388" y="1063"/>
                </a:lnTo>
                <a:lnTo>
                  <a:pt x="3388" y="1067"/>
                </a:lnTo>
                <a:lnTo>
                  <a:pt x="3388" y="1069"/>
                </a:lnTo>
                <a:lnTo>
                  <a:pt x="3390" y="1071"/>
                </a:lnTo>
                <a:lnTo>
                  <a:pt x="3390" y="1076"/>
                </a:lnTo>
                <a:lnTo>
                  <a:pt x="3390" y="1076"/>
                </a:lnTo>
                <a:lnTo>
                  <a:pt x="3390" y="1078"/>
                </a:lnTo>
                <a:lnTo>
                  <a:pt x="3390" y="1078"/>
                </a:lnTo>
                <a:lnTo>
                  <a:pt x="3388" y="1078"/>
                </a:lnTo>
                <a:lnTo>
                  <a:pt x="3386" y="1078"/>
                </a:lnTo>
                <a:lnTo>
                  <a:pt x="3386" y="1078"/>
                </a:lnTo>
                <a:lnTo>
                  <a:pt x="3388" y="1076"/>
                </a:lnTo>
                <a:lnTo>
                  <a:pt x="3388" y="1076"/>
                </a:lnTo>
                <a:lnTo>
                  <a:pt x="3386" y="1076"/>
                </a:lnTo>
                <a:lnTo>
                  <a:pt x="3382" y="1078"/>
                </a:lnTo>
                <a:lnTo>
                  <a:pt x="3363" y="1082"/>
                </a:lnTo>
                <a:lnTo>
                  <a:pt x="3357" y="1082"/>
                </a:lnTo>
                <a:lnTo>
                  <a:pt x="3348" y="1080"/>
                </a:lnTo>
                <a:lnTo>
                  <a:pt x="3346" y="1078"/>
                </a:lnTo>
                <a:lnTo>
                  <a:pt x="3340" y="1074"/>
                </a:lnTo>
                <a:lnTo>
                  <a:pt x="3338" y="1071"/>
                </a:lnTo>
                <a:lnTo>
                  <a:pt x="3336" y="1069"/>
                </a:lnTo>
                <a:lnTo>
                  <a:pt x="3334" y="1069"/>
                </a:lnTo>
                <a:lnTo>
                  <a:pt x="3334" y="1067"/>
                </a:lnTo>
                <a:lnTo>
                  <a:pt x="3332" y="1067"/>
                </a:lnTo>
                <a:lnTo>
                  <a:pt x="3327" y="1067"/>
                </a:lnTo>
                <a:lnTo>
                  <a:pt x="3325" y="1067"/>
                </a:lnTo>
                <a:lnTo>
                  <a:pt x="3323" y="1065"/>
                </a:lnTo>
                <a:lnTo>
                  <a:pt x="3321" y="1065"/>
                </a:lnTo>
                <a:lnTo>
                  <a:pt x="3319" y="1063"/>
                </a:lnTo>
                <a:lnTo>
                  <a:pt x="3317" y="1061"/>
                </a:lnTo>
                <a:lnTo>
                  <a:pt x="3317" y="1061"/>
                </a:lnTo>
                <a:lnTo>
                  <a:pt x="3317" y="1059"/>
                </a:lnTo>
                <a:lnTo>
                  <a:pt x="3317" y="1057"/>
                </a:lnTo>
                <a:lnTo>
                  <a:pt x="3315" y="1053"/>
                </a:lnTo>
                <a:lnTo>
                  <a:pt x="3315" y="1050"/>
                </a:lnTo>
                <a:lnTo>
                  <a:pt x="3315" y="1044"/>
                </a:lnTo>
                <a:lnTo>
                  <a:pt x="3315" y="1044"/>
                </a:lnTo>
                <a:lnTo>
                  <a:pt x="3317" y="1042"/>
                </a:lnTo>
                <a:lnTo>
                  <a:pt x="3317" y="1040"/>
                </a:lnTo>
                <a:lnTo>
                  <a:pt x="3317" y="1040"/>
                </a:lnTo>
                <a:lnTo>
                  <a:pt x="3319" y="1040"/>
                </a:lnTo>
                <a:lnTo>
                  <a:pt x="3319" y="1040"/>
                </a:lnTo>
                <a:lnTo>
                  <a:pt x="3319" y="1042"/>
                </a:lnTo>
                <a:lnTo>
                  <a:pt x="3319" y="1040"/>
                </a:lnTo>
                <a:lnTo>
                  <a:pt x="3321" y="1040"/>
                </a:lnTo>
                <a:lnTo>
                  <a:pt x="3321" y="1036"/>
                </a:lnTo>
                <a:lnTo>
                  <a:pt x="3323" y="1036"/>
                </a:lnTo>
                <a:lnTo>
                  <a:pt x="3323" y="1036"/>
                </a:lnTo>
                <a:lnTo>
                  <a:pt x="3323" y="1034"/>
                </a:lnTo>
                <a:lnTo>
                  <a:pt x="3323" y="1034"/>
                </a:lnTo>
                <a:lnTo>
                  <a:pt x="3323" y="1032"/>
                </a:lnTo>
                <a:lnTo>
                  <a:pt x="3323" y="1027"/>
                </a:lnTo>
                <a:lnTo>
                  <a:pt x="3325" y="1023"/>
                </a:lnTo>
                <a:lnTo>
                  <a:pt x="3325" y="1021"/>
                </a:lnTo>
                <a:lnTo>
                  <a:pt x="3327" y="1021"/>
                </a:lnTo>
                <a:lnTo>
                  <a:pt x="3329" y="1019"/>
                </a:lnTo>
                <a:lnTo>
                  <a:pt x="3332" y="1019"/>
                </a:lnTo>
                <a:lnTo>
                  <a:pt x="3334" y="1019"/>
                </a:lnTo>
                <a:lnTo>
                  <a:pt x="3338" y="1019"/>
                </a:lnTo>
                <a:lnTo>
                  <a:pt x="3336" y="1017"/>
                </a:lnTo>
                <a:lnTo>
                  <a:pt x="3336" y="1017"/>
                </a:lnTo>
                <a:lnTo>
                  <a:pt x="3336" y="1017"/>
                </a:lnTo>
                <a:lnTo>
                  <a:pt x="3334" y="1015"/>
                </a:lnTo>
                <a:lnTo>
                  <a:pt x="3332" y="1015"/>
                </a:lnTo>
                <a:lnTo>
                  <a:pt x="3329" y="1015"/>
                </a:lnTo>
                <a:lnTo>
                  <a:pt x="3329" y="1015"/>
                </a:lnTo>
                <a:lnTo>
                  <a:pt x="3327" y="1015"/>
                </a:lnTo>
                <a:lnTo>
                  <a:pt x="3325" y="1013"/>
                </a:lnTo>
                <a:lnTo>
                  <a:pt x="3323" y="1011"/>
                </a:lnTo>
                <a:lnTo>
                  <a:pt x="3321" y="1006"/>
                </a:lnTo>
                <a:lnTo>
                  <a:pt x="3321" y="1006"/>
                </a:lnTo>
                <a:lnTo>
                  <a:pt x="3319" y="1004"/>
                </a:lnTo>
                <a:lnTo>
                  <a:pt x="3319" y="1002"/>
                </a:lnTo>
                <a:lnTo>
                  <a:pt x="3319" y="1000"/>
                </a:lnTo>
                <a:lnTo>
                  <a:pt x="3315" y="996"/>
                </a:lnTo>
                <a:lnTo>
                  <a:pt x="3313" y="994"/>
                </a:lnTo>
                <a:lnTo>
                  <a:pt x="3311" y="994"/>
                </a:lnTo>
                <a:lnTo>
                  <a:pt x="3311" y="992"/>
                </a:lnTo>
                <a:lnTo>
                  <a:pt x="3308" y="992"/>
                </a:lnTo>
                <a:lnTo>
                  <a:pt x="3308" y="992"/>
                </a:lnTo>
                <a:lnTo>
                  <a:pt x="3308" y="990"/>
                </a:lnTo>
                <a:lnTo>
                  <a:pt x="3306" y="988"/>
                </a:lnTo>
                <a:lnTo>
                  <a:pt x="3304" y="983"/>
                </a:lnTo>
                <a:lnTo>
                  <a:pt x="3300" y="979"/>
                </a:lnTo>
                <a:lnTo>
                  <a:pt x="3300" y="979"/>
                </a:lnTo>
                <a:lnTo>
                  <a:pt x="3300" y="979"/>
                </a:lnTo>
                <a:lnTo>
                  <a:pt x="3298" y="977"/>
                </a:lnTo>
                <a:lnTo>
                  <a:pt x="3298" y="975"/>
                </a:lnTo>
                <a:lnTo>
                  <a:pt x="3296" y="973"/>
                </a:lnTo>
                <a:lnTo>
                  <a:pt x="3296" y="973"/>
                </a:lnTo>
                <a:lnTo>
                  <a:pt x="3296" y="973"/>
                </a:lnTo>
                <a:lnTo>
                  <a:pt x="3296" y="969"/>
                </a:lnTo>
                <a:lnTo>
                  <a:pt x="3296" y="969"/>
                </a:lnTo>
                <a:lnTo>
                  <a:pt x="3296" y="967"/>
                </a:lnTo>
                <a:lnTo>
                  <a:pt x="3296" y="965"/>
                </a:lnTo>
                <a:lnTo>
                  <a:pt x="3296" y="960"/>
                </a:lnTo>
                <a:lnTo>
                  <a:pt x="3298" y="958"/>
                </a:lnTo>
                <a:lnTo>
                  <a:pt x="3298" y="958"/>
                </a:lnTo>
                <a:lnTo>
                  <a:pt x="3296" y="958"/>
                </a:lnTo>
                <a:lnTo>
                  <a:pt x="3296" y="962"/>
                </a:lnTo>
                <a:lnTo>
                  <a:pt x="3294" y="960"/>
                </a:lnTo>
                <a:lnTo>
                  <a:pt x="3294" y="956"/>
                </a:lnTo>
                <a:lnTo>
                  <a:pt x="3294" y="954"/>
                </a:lnTo>
                <a:lnTo>
                  <a:pt x="3292" y="952"/>
                </a:lnTo>
                <a:lnTo>
                  <a:pt x="3290" y="952"/>
                </a:lnTo>
                <a:lnTo>
                  <a:pt x="3290" y="950"/>
                </a:lnTo>
                <a:lnTo>
                  <a:pt x="3288" y="948"/>
                </a:lnTo>
                <a:lnTo>
                  <a:pt x="3285" y="948"/>
                </a:lnTo>
                <a:lnTo>
                  <a:pt x="3285" y="948"/>
                </a:lnTo>
                <a:lnTo>
                  <a:pt x="3283" y="948"/>
                </a:lnTo>
                <a:lnTo>
                  <a:pt x="3285" y="946"/>
                </a:lnTo>
                <a:lnTo>
                  <a:pt x="3285" y="944"/>
                </a:lnTo>
                <a:lnTo>
                  <a:pt x="3285" y="944"/>
                </a:lnTo>
                <a:lnTo>
                  <a:pt x="3288" y="941"/>
                </a:lnTo>
                <a:lnTo>
                  <a:pt x="3288" y="941"/>
                </a:lnTo>
                <a:lnTo>
                  <a:pt x="3290" y="939"/>
                </a:lnTo>
                <a:lnTo>
                  <a:pt x="3290" y="941"/>
                </a:lnTo>
                <a:lnTo>
                  <a:pt x="3290" y="941"/>
                </a:lnTo>
                <a:lnTo>
                  <a:pt x="3290" y="939"/>
                </a:lnTo>
                <a:lnTo>
                  <a:pt x="3292" y="939"/>
                </a:lnTo>
                <a:lnTo>
                  <a:pt x="3292" y="937"/>
                </a:lnTo>
                <a:lnTo>
                  <a:pt x="3294" y="935"/>
                </a:lnTo>
                <a:lnTo>
                  <a:pt x="3294" y="933"/>
                </a:lnTo>
                <a:lnTo>
                  <a:pt x="3294" y="933"/>
                </a:lnTo>
                <a:lnTo>
                  <a:pt x="3294" y="931"/>
                </a:lnTo>
                <a:lnTo>
                  <a:pt x="3296" y="931"/>
                </a:lnTo>
                <a:lnTo>
                  <a:pt x="3296" y="929"/>
                </a:lnTo>
                <a:lnTo>
                  <a:pt x="3296" y="929"/>
                </a:lnTo>
                <a:lnTo>
                  <a:pt x="3296" y="929"/>
                </a:lnTo>
                <a:lnTo>
                  <a:pt x="3296" y="927"/>
                </a:lnTo>
                <a:lnTo>
                  <a:pt x="3296" y="927"/>
                </a:lnTo>
                <a:lnTo>
                  <a:pt x="3296" y="925"/>
                </a:lnTo>
                <a:lnTo>
                  <a:pt x="3296" y="927"/>
                </a:lnTo>
                <a:lnTo>
                  <a:pt x="3296" y="927"/>
                </a:lnTo>
                <a:lnTo>
                  <a:pt x="3298" y="927"/>
                </a:lnTo>
                <a:lnTo>
                  <a:pt x="3298" y="927"/>
                </a:lnTo>
                <a:lnTo>
                  <a:pt x="3298" y="925"/>
                </a:lnTo>
                <a:lnTo>
                  <a:pt x="3300" y="927"/>
                </a:lnTo>
                <a:lnTo>
                  <a:pt x="3300" y="927"/>
                </a:lnTo>
                <a:lnTo>
                  <a:pt x="3304" y="925"/>
                </a:lnTo>
                <a:lnTo>
                  <a:pt x="3306" y="925"/>
                </a:lnTo>
                <a:lnTo>
                  <a:pt x="3306" y="925"/>
                </a:lnTo>
                <a:lnTo>
                  <a:pt x="3311" y="921"/>
                </a:lnTo>
                <a:lnTo>
                  <a:pt x="3311" y="921"/>
                </a:lnTo>
                <a:lnTo>
                  <a:pt x="3311" y="921"/>
                </a:lnTo>
                <a:lnTo>
                  <a:pt x="3313" y="923"/>
                </a:lnTo>
                <a:lnTo>
                  <a:pt x="3313" y="923"/>
                </a:lnTo>
                <a:lnTo>
                  <a:pt x="3313" y="923"/>
                </a:lnTo>
                <a:lnTo>
                  <a:pt x="3315" y="921"/>
                </a:lnTo>
                <a:lnTo>
                  <a:pt x="3313" y="921"/>
                </a:lnTo>
                <a:lnTo>
                  <a:pt x="3313" y="921"/>
                </a:lnTo>
                <a:lnTo>
                  <a:pt x="3313" y="918"/>
                </a:lnTo>
                <a:lnTo>
                  <a:pt x="3315" y="918"/>
                </a:lnTo>
                <a:lnTo>
                  <a:pt x="3315" y="918"/>
                </a:lnTo>
                <a:lnTo>
                  <a:pt x="3319" y="916"/>
                </a:lnTo>
                <a:lnTo>
                  <a:pt x="3319" y="916"/>
                </a:lnTo>
                <a:lnTo>
                  <a:pt x="3319" y="914"/>
                </a:lnTo>
                <a:lnTo>
                  <a:pt x="3321" y="914"/>
                </a:lnTo>
                <a:lnTo>
                  <a:pt x="3321" y="914"/>
                </a:lnTo>
                <a:lnTo>
                  <a:pt x="3321" y="914"/>
                </a:lnTo>
                <a:lnTo>
                  <a:pt x="3321" y="912"/>
                </a:lnTo>
                <a:lnTo>
                  <a:pt x="3323" y="912"/>
                </a:lnTo>
                <a:lnTo>
                  <a:pt x="3323" y="912"/>
                </a:lnTo>
                <a:lnTo>
                  <a:pt x="3323" y="910"/>
                </a:lnTo>
                <a:lnTo>
                  <a:pt x="3323" y="910"/>
                </a:lnTo>
                <a:lnTo>
                  <a:pt x="3325" y="910"/>
                </a:lnTo>
                <a:lnTo>
                  <a:pt x="3327" y="910"/>
                </a:lnTo>
                <a:lnTo>
                  <a:pt x="3329" y="910"/>
                </a:lnTo>
                <a:lnTo>
                  <a:pt x="3329" y="910"/>
                </a:lnTo>
                <a:lnTo>
                  <a:pt x="3332" y="908"/>
                </a:lnTo>
                <a:lnTo>
                  <a:pt x="3334" y="908"/>
                </a:lnTo>
                <a:lnTo>
                  <a:pt x="3336" y="906"/>
                </a:lnTo>
                <a:lnTo>
                  <a:pt x="3338" y="904"/>
                </a:lnTo>
                <a:lnTo>
                  <a:pt x="3340" y="904"/>
                </a:lnTo>
                <a:lnTo>
                  <a:pt x="3340" y="904"/>
                </a:lnTo>
                <a:lnTo>
                  <a:pt x="3340" y="904"/>
                </a:lnTo>
                <a:lnTo>
                  <a:pt x="3342" y="904"/>
                </a:lnTo>
                <a:lnTo>
                  <a:pt x="3342" y="904"/>
                </a:lnTo>
                <a:lnTo>
                  <a:pt x="3346" y="902"/>
                </a:lnTo>
                <a:lnTo>
                  <a:pt x="3348" y="900"/>
                </a:lnTo>
                <a:lnTo>
                  <a:pt x="3350" y="900"/>
                </a:lnTo>
                <a:lnTo>
                  <a:pt x="3355" y="902"/>
                </a:lnTo>
                <a:lnTo>
                  <a:pt x="3357" y="902"/>
                </a:lnTo>
                <a:lnTo>
                  <a:pt x="3357" y="904"/>
                </a:lnTo>
                <a:lnTo>
                  <a:pt x="3361" y="904"/>
                </a:lnTo>
                <a:lnTo>
                  <a:pt x="3361" y="904"/>
                </a:lnTo>
                <a:lnTo>
                  <a:pt x="3363" y="906"/>
                </a:lnTo>
                <a:lnTo>
                  <a:pt x="3363" y="906"/>
                </a:lnTo>
                <a:lnTo>
                  <a:pt x="3363" y="906"/>
                </a:lnTo>
                <a:lnTo>
                  <a:pt x="3365" y="904"/>
                </a:lnTo>
                <a:lnTo>
                  <a:pt x="3367" y="904"/>
                </a:lnTo>
                <a:lnTo>
                  <a:pt x="3367" y="904"/>
                </a:lnTo>
                <a:lnTo>
                  <a:pt x="3367" y="902"/>
                </a:lnTo>
                <a:lnTo>
                  <a:pt x="3371" y="904"/>
                </a:lnTo>
                <a:lnTo>
                  <a:pt x="3373" y="904"/>
                </a:lnTo>
                <a:lnTo>
                  <a:pt x="3376" y="904"/>
                </a:lnTo>
                <a:lnTo>
                  <a:pt x="3376" y="904"/>
                </a:lnTo>
                <a:lnTo>
                  <a:pt x="3378" y="906"/>
                </a:lnTo>
                <a:lnTo>
                  <a:pt x="3378" y="908"/>
                </a:lnTo>
                <a:lnTo>
                  <a:pt x="3378" y="910"/>
                </a:lnTo>
                <a:lnTo>
                  <a:pt x="3378" y="910"/>
                </a:lnTo>
                <a:lnTo>
                  <a:pt x="3376" y="912"/>
                </a:lnTo>
                <a:lnTo>
                  <a:pt x="3378" y="912"/>
                </a:lnTo>
                <a:lnTo>
                  <a:pt x="3378" y="916"/>
                </a:lnTo>
                <a:lnTo>
                  <a:pt x="3376" y="921"/>
                </a:lnTo>
                <a:lnTo>
                  <a:pt x="3373" y="925"/>
                </a:lnTo>
                <a:lnTo>
                  <a:pt x="3371" y="927"/>
                </a:lnTo>
                <a:lnTo>
                  <a:pt x="3373" y="929"/>
                </a:lnTo>
                <a:lnTo>
                  <a:pt x="3378" y="931"/>
                </a:lnTo>
                <a:lnTo>
                  <a:pt x="3378" y="933"/>
                </a:lnTo>
                <a:lnTo>
                  <a:pt x="3378" y="933"/>
                </a:lnTo>
                <a:lnTo>
                  <a:pt x="3373" y="933"/>
                </a:lnTo>
                <a:lnTo>
                  <a:pt x="3371" y="931"/>
                </a:lnTo>
                <a:lnTo>
                  <a:pt x="3369" y="931"/>
                </a:lnTo>
                <a:lnTo>
                  <a:pt x="3367" y="931"/>
                </a:lnTo>
                <a:lnTo>
                  <a:pt x="3361" y="931"/>
                </a:lnTo>
                <a:lnTo>
                  <a:pt x="3357" y="931"/>
                </a:lnTo>
                <a:lnTo>
                  <a:pt x="3355" y="931"/>
                </a:lnTo>
                <a:lnTo>
                  <a:pt x="3352" y="931"/>
                </a:lnTo>
                <a:lnTo>
                  <a:pt x="3350" y="933"/>
                </a:lnTo>
                <a:lnTo>
                  <a:pt x="3350" y="933"/>
                </a:lnTo>
                <a:lnTo>
                  <a:pt x="3350" y="935"/>
                </a:lnTo>
                <a:lnTo>
                  <a:pt x="3348" y="937"/>
                </a:lnTo>
                <a:lnTo>
                  <a:pt x="3346" y="937"/>
                </a:lnTo>
                <a:lnTo>
                  <a:pt x="3346" y="939"/>
                </a:lnTo>
                <a:lnTo>
                  <a:pt x="3346" y="941"/>
                </a:lnTo>
                <a:lnTo>
                  <a:pt x="3348" y="941"/>
                </a:lnTo>
                <a:lnTo>
                  <a:pt x="3350" y="944"/>
                </a:lnTo>
                <a:lnTo>
                  <a:pt x="3350" y="946"/>
                </a:lnTo>
                <a:lnTo>
                  <a:pt x="3352" y="946"/>
                </a:lnTo>
                <a:lnTo>
                  <a:pt x="3352" y="946"/>
                </a:lnTo>
                <a:lnTo>
                  <a:pt x="3355" y="946"/>
                </a:lnTo>
                <a:lnTo>
                  <a:pt x="3355" y="946"/>
                </a:lnTo>
                <a:lnTo>
                  <a:pt x="3352" y="946"/>
                </a:lnTo>
                <a:lnTo>
                  <a:pt x="3350" y="946"/>
                </a:lnTo>
                <a:lnTo>
                  <a:pt x="3348" y="948"/>
                </a:lnTo>
                <a:lnTo>
                  <a:pt x="3348" y="946"/>
                </a:lnTo>
                <a:lnTo>
                  <a:pt x="3348" y="946"/>
                </a:lnTo>
                <a:lnTo>
                  <a:pt x="3344" y="944"/>
                </a:lnTo>
                <a:lnTo>
                  <a:pt x="3342" y="944"/>
                </a:lnTo>
                <a:lnTo>
                  <a:pt x="3338" y="944"/>
                </a:lnTo>
                <a:lnTo>
                  <a:pt x="3336" y="946"/>
                </a:lnTo>
                <a:lnTo>
                  <a:pt x="3336" y="946"/>
                </a:lnTo>
                <a:lnTo>
                  <a:pt x="3336" y="948"/>
                </a:lnTo>
                <a:lnTo>
                  <a:pt x="3336" y="948"/>
                </a:lnTo>
                <a:lnTo>
                  <a:pt x="3336" y="950"/>
                </a:lnTo>
                <a:lnTo>
                  <a:pt x="3338" y="950"/>
                </a:lnTo>
                <a:lnTo>
                  <a:pt x="3340" y="950"/>
                </a:lnTo>
                <a:lnTo>
                  <a:pt x="3342" y="952"/>
                </a:lnTo>
                <a:lnTo>
                  <a:pt x="3344" y="952"/>
                </a:lnTo>
                <a:lnTo>
                  <a:pt x="3344" y="952"/>
                </a:lnTo>
                <a:lnTo>
                  <a:pt x="3346" y="956"/>
                </a:lnTo>
                <a:lnTo>
                  <a:pt x="3348" y="960"/>
                </a:lnTo>
                <a:lnTo>
                  <a:pt x="3348" y="962"/>
                </a:lnTo>
                <a:lnTo>
                  <a:pt x="3350" y="962"/>
                </a:lnTo>
                <a:lnTo>
                  <a:pt x="3350" y="965"/>
                </a:lnTo>
                <a:lnTo>
                  <a:pt x="3350" y="965"/>
                </a:lnTo>
                <a:lnTo>
                  <a:pt x="3350" y="967"/>
                </a:lnTo>
                <a:lnTo>
                  <a:pt x="3350" y="967"/>
                </a:lnTo>
                <a:lnTo>
                  <a:pt x="3350" y="969"/>
                </a:lnTo>
                <a:lnTo>
                  <a:pt x="3350" y="971"/>
                </a:lnTo>
                <a:lnTo>
                  <a:pt x="3352" y="971"/>
                </a:lnTo>
                <a:lnTo>
                  <a:pt x="3355" y="971"/>
                </a:lnTo>
                <a:lnTo>
                  <a:pt x="3355" y="971"/>
                </a:lnTo>
                <a:lnTo>
                  <a:pt x="3357" y="971"/>
                </a:lnTo>
                <a:lnTo>
                  <a:pt x="3359" y="973"/>
                </a:lnTo>
                <a:lnTo>
                  <a:pt x="3359" y="973"/>
                </a:lnTo>
                <a:lnTo>
                  <a:pt x="3359" y="975"/>
                </a:lnTo>
                <a:lnTo>
                  <a:pt x="3359" y="975"/>
                </a:lnTo>
                <a:lnTo>
                  <a:pt x="3361" y="975"/>
                </a:lnTo>
                <a:lnTo>
                  <a:pt x="3361" y="975"/>
                </a:lnTo>
                <a:lnTo>
                  <a:pt x="3363" y="975"/>
                </a:lnTo>
                <a:lnTo>
                  <a:pt x="3363" y="975"/>
                </a:lnTo>
                <a:lnTo>
                  <a:pt x="3365" y="977"/>
                </a:lnTo>
                <a:lnTo>
                  <a:pt x="3365" y="977"/>
                </a:lnTo>
                <a:lnTo>
                  <a:pt x="3367" y="977"/>
                </a:lnTo>
                <a:lnTo>
                  <a:pt x="3367" y="977"/>
                </a:lnTo>
                <a:lnTo>
                  <a:pt x="3369" y="977"/>
                </a:lnTo>
                <a:lnTo>
                  <a:pt x="3369" y="977"/>
                </a:lnTo>
                <a:lnTo>
                  <a:pt x="3369" y="981"/>
                </a:lnTo>
                <a:lnTo>
                  <a:pt x="3369" y="983"/>
                </a:lnTo>
                <a:lnTo>
                  <a:pt x="3369" y="986"/>
                </a:lnTo>
                <a:lnTo>
                  <a:pt x="3369" y="986"/>
                </a:lnTo>
                <a:lnTo>
                  <a:pt x="3367" y="990"/>
                </a:lnTo>
                <a:lnTo>
                  <a:pt x="3367" y="990"/>
                </a:lnTo>
                <a:lnTo>
                  <a:pt x="3367" y="992"/>
                </a:lnTo>
                <a:lnTo>
                  <a:pt x="3367" y="994"/>
                </a:lnTo>
                <a:lnTo>
                  <a:pt x="3369" y="998"/>
                </a:lnTo>
                <a:lnTo>
                  <a:pt x="3371" y="1002"/>
                </a:lnTo>
                <a:lnTo>
                  <a:pt x="3373" y="1004"/>
                </a:lnTo>
                <a:lnTo>
                  <a:pt x="3373" y="1004"/>
                </a:lnTo>
                <a:lnTo>
                  <a:pt x="3373" y="1004"/>
                </a:lnTo>
                <a:lnTo>
                  <a:pt x="3373" y="1002"/>
                </a:lnTo>
                <a:lnTo>
                  <a:pt x="3373" y="998"/>
                </a:lnTo>
                <a:lnTo>
                  <a:pt x="3373" y="996"/>
                </a:lnTo>
                <a:lnTo>
                  <a:pt x="3373" y="996"/>
                </a:lnTo>
                <a:lnTo>
                  <a:pt x="3373" y="992"/>
                </a:lnTo>
                <a:lnTo>
                  <a:pt x="3376" y="992"/>
                </a:lnTo>
                <a:lnTo>
                  <a:pt x="3378" y="990"/>
                </a:lnTo>
                <a:lnTo>
                  <a:pt x="3378" y="990"/>
                </a:lnTo>
                <a:lnTo>
                  <a:pt x="3380" y="990"/>
                </a:lnTo>
                <a:lnTo>
                  <a:pt x="3382" y="988"/>
                </a:lnTo>
                <a:lnTo>
                  <a:pt x="3384" y="988"/>
                </a:lnTo>
                <a:lnTo>
                  <a:pt x="3386" y="988"/>
                </a:lnTo>
                <a:lnTo>
                  <a:pt x="3388" y="988"/>
                </a:lnTo>
                <a:lnTo>
                  <a:pt x="3388" y="990"/>
                </a:lnTo>
                <a:lnTo>
                  <a:pt x="3390" y="992"/>
                </a:lnTo>
                <a:lnTo>
                  <a:pt x="3390" y="994"/>
                </a:lnTo>
                <a:lnTo>
                  <a:pt x="3390" y="996"/>
                </a:lnTo>
                <a:lnTo>
                  <a:pt x="3392" y="998"/>
                </a:lnTo>
                <a:lnTo>
                  <a:pt x="3392" y="1000"/>
                </a:lnTo>
                <a:lnTo>
                  <a:pt x="3394" y="1002"/>
                </a:lnTo>
                <a:lnTo>
                  <a:pt x="3399" y="1004"/>
                </a:lnTo>
                <a:lnTo>
                  <a:pt x="3401" y="1006"/>
                </a:lnTo>
                <a:lnTo>
                  <a:pt x="3401" y="1006"/>
                </a:lnTo>
                <a:lnTo>
                  <a:pt x="3401" y="1006"/>
                </a:lnTo>
                <a:lnTo>
                  <a:pt x="3401" y="1009"/>
                </a:lnTo>
                <a:lnTo>
                  <a:pt x="3401" y="1009"/>
                </a:lnTo>
                <a:close/>
              </a:path>
            </a:pathLst>
          </a:custGeom>
          <a:solidFill>
            <a:srgbClr val="C5E0F3">
              <a:alpha val="21000"/>
            </a:srgbClr>
          </a:solidFill>
          <a:ln>
            <a:noFill/>
          </a:ln>
        </p:spPr>
        <p:txBody>
          <a:bodyPr vert="horz" wrap="square" lIns="68580" tIns="34290" rIns="68580" bIns="34290" numCol="1" anchor="t" anchorCtr="0" compatLnSpc="1">
            <a:prstTxWarp prst="textNoShape">
              <a:avLst/>
            </a:prstTxWarp>
          </a:bodyPr>
          <a:lstStyle/>
          <a:p>
            <a:pPr defTabSz="914400"/>
            <a:endParaRPr lang="en-US" sz="1350" dirty="0">
              <a:solidFill>
                <a:prstClr val="white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670031699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26.xml><?xml version="1.0" encoding="utf-8"?>
<p:sldLayout xmlns:a="http://schemas.openxmlformats.org/drawingml/2006/main" xmlns:r="http://schemas.openxmlformats.org/officeDocument/2006/relationships" xmlns:p="http://schemas.openxmlformats.org/presentationml/2006/main" userDrawn="1">
  <p:cSld name="3_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" name="Picture 7"/>
          <p:cNvPicPr>
            <a:picLocks noChangeAspect="1"/>
          </p:cNvPicPr>
          <p:nvPr userDrawn="1"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-368102" y="0"/>
            <a:ext cx="3790291" cy="586182"/>
          </a:xfrm>
          <a:prstGeom prst="rect">
            <a:avLst/>
          </a:prstGeom>
        </p:spPr>
      </p:pic>
      <p:sp>
        <p:nvSpPr>
          <p:cNvPr id="2" name="Rectangle 1"/>
          <p:cNvSpPr/>
          <p:nvPr userDrawn="1"/>
        </p:nvSpPr>
        <p:spPr>
          <a:xfrm>
            <a:off x="11613606" y="6279606"/>
            <a:ext cx="552994" cy="552994"/>
          </a:xfrm>
          <a:prstGeom prst="rect">
            <a:avLst/>
          </a:prstGeom>
          <a:solidFill>
            <a:srgbClr val="FF0000"/>
          </a:solidFill>
          <a:ln>
            <a:noFill/>
          </a:ln>
          <a:effectLst>
            <a:outerShdw blurRad="44450" dist="27940" dir="5400000" algn="ctr">
              <a:srgbClr val="000000">
                <a:alpha val="32000"/>
              </a:srgbClr>
            </a:outerShdw>
          </a:effectLst>
          <a:scene3d>
            <a:camera prst="orthographicFront">
              <a:rot lat="0" lon="0" rev="0"/>
            </a:camera>
            <a:lightRig rig="balanced" dir="t">
              <a:rot lat="0" lon="0" rev="8700000"/>
            </a:lightRig>
          </a:scene3d>
          <a:sp3d>
            <a:bevelT w="190500" h="381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914400"/>
            <a:endParaRPr lang="id-ID" sz="1800">
              <a:solidFill>
                <a:prstClr val="white"/>
              </a:solidFill>
            </a:endParaRPr>
          </a:p>
        </p:txBody>
      </p:sp>
      <p:sp>
        <p:nvSpPr>
          <p:cNvPr id="3" name="Title 2"/>
          <p:cNvSpPr>
            <a:spLocks noGrp="1"/>
          </p:cNvSpPr>
          <p:nvPr>
            <p:ph type="title"/>
          </p:nvPr>
        </p:nvSpPr>
        <p:spPr>
          <a:xfrm>
            <a:off x="838200" y="365125"/>
            <a:ext cx="10515600" cy="1325563"/>
          </a:xfrm>
          <a:prstGeom prst="rect">
            <a:avLst/>
          </a:prstGeom>
        </p:spPr>
        <p:txBody>
          <a:bodyPr/>
          <a:lstStyle/>
          <a:p>
            <a:r>
              <a:rPr lang="en-US" smtClean="0"/>
              <a:t>Click to edit Master title style</a:t>
            </a:r>
            <a:endParaRPr lang="id-ID"/>
          </a:p>
        </p:txBody>
      </p:sp>
      <p:sp>
        <p:nvSpPr>
          <p:cNvPr id="10" name="Slide Number Placeholder 5"/>
          <p:cNvSpPr>
            <a:spLocks noGrp="1"/>
          </p:cNvSpPr>
          <p:nvPr>
            <p:ph type="sldNum" sz="quarter" idx="12"/>
          </p:nvPr>
        </p:nvSpPr>
        <p:spPr>
          <a:xfrm>
            <a:off x="11610340" y="6373540"/>
            <a:ext cx="556260" cy="365125"/>
          </a:xfrm>
          <a:prstGeom prst="rect">
            <a:avLst/>
          </a:prstGeom>
        </p:spPr>
        <p:txBody>
          <a:bodyPr anchor="ctr"/>
          <a:lstStyle>
            <a:lvl1pPr algn="ctr">
              <a:defRPr sz="2400">
                <a:solidFill>
                  <a:schemeClr val="bg1"/>
                </a:solidFill>
                <a:latin typeface="Bauhaus 93" panose="04030905020B02020C02" pitchFamily="82" charset="0"/>
              </a:defRPr>
            </a:lvl1pPr>
          </a:lstStyle>
          <a:p>
            <a:fld id="{0E3F1A4D-2304-4A46-B37D-AE4BCB026C91}" type="slidenum">
              <a:rPr lang="id-ID" smtClean="0">
                <a:solidFill>
                  <a:prstClr val="white"/>
                </a:solidFill>
              </a:rPr>
              <a:pPr/>
              <a:t>‹#›</a:t>
            </a:fld>
            <a:endParaRPr lang="id-ID" dirty="0">
              <a:solidFill>
                <a:prstClr val="white"/>
              </a:solidFill>
            </a:endParaRPr>
          </a:p>
        </p:txBody>
      </p:sp>
      <p:sp>
        <p:nvSpPr>
          <p:cNvPr id="7" name="Freeform 9"/>
          <p:cNvSpPr>
            <a:spLocks noEditPoints="1"/>
          </p:cNvSpPr>
          <p:nvPr userDrawn="1"/>
        </p:nvSpPr>
        <p:spPr bwMode="auto">
          <a:xfrm>
            <a:off x="2279576" y="1400762"/>
            <a:ext cx="7168387" cy="4090095"/>
          </a:xfrm>
          <a:custGeom>
            <a:avLst/>
            <a:gdLst>
              <a:gd name="T0" fmla="*/ 1414 w 5364"/>
              <a:gd name="T1" fmla="*/ 1497 h 2583"/>
              <a:gd name="T2" fmla="*/ 1486 w 5364"/>
              <a:gd name="T3" fmla="*/ 1115 h 2583"/>
              <a:gd name="T4" fmla="*/ 1546 w 5364"/>
              <a:gd name="T5" fmla="*/ 923 h 2583"/>
              <a:gd name="T6" fmla="*/ 1469 w 5364"/>
              <a:gd name="T7" fmla="*/ 805 h 2583"/>
              <a:gd name="T8" fmla="*/ 1215 w 5364"/>
              <a:gd name="T9" fmla="*/ 415 h 2583"/>
              <a:gd name="T10" fmla="*/ 289 w 5364"/>
              <a:gd name="T11" fmla="*/ 401 h 2583"/>
              <a:gd name="T12" fmla="*/ 425 w 5364"/>
              <a:gd name="T13" fmla="*/ 656 h 2583"/>
              <a:gd name="T14" fmla="*/ 826 w 5364"/>
              <a:gd name="T15" fmla="*/ 895 h 2583"/>
              <a:gd name="T16" fmla="*/ 1469 w 5364"/>
              <a:gd name="T17" fmla="*/ 1505 h 2583"/>
              <a:gd name="T18" fmla="*/ 1559 w 5364"/>
              <a:gd name="T19" fmla="*/ 2480 h 2583"/>
              <a:gd name="T20" fmla="*/ 1509 w 5364"/>
              <a:gd name="T21" fmla="*/ 952 h 2583"/>
              <a:gd name="T22" fmla="*/ 1354 w 5364"/>
              <a:gd name="T23" fmla="*/ 910 h 2583"/>
              <a:gd name="T24" fmla="*/ 1768 w 5364"/>
              <a:gd name="T25" fmla="*/ 889 h 2583"/>
              <a:gd name="T26" fmla="*/ 754 w 5364"/>
              <a:gd name="T27" fmla="*/ 837 h 2583"/>
              <a:gd name="T28" fmla="*/ 1590 w 5364"/>
              <a:gd name="T29" fmla="*/ 2470 h 2583"/>
              <a:gd name="T30" fmla="*/ 1519 w 5364"/>
              <a:gd name="T31" fmla="*/ 2375 h 2583"/>
              <a:gd name="T32" fmla="*/ 2330 w 5364"/>
              <a:gd name="T33" fmla="*/ 510 h 2583"/>
              <a:gd name="T34" fmla="*/ 2330 w 5364"/>
              <a:gd name="T35" fmla="*/ 145 h 2583"/>
              <a:gd name="T36" fmla="*/ 1831 w 5364"/>
              <a:gd name="T37" fmla="*/ 472 h 2583"/>
              <a:gd name="T38" fmla="*/ 1662 w 5364"/>
              <a:gd name="T39" fmla="*/ 1474 h 2583"/>
              <a:gd name="T40" fmla="*/ 1530 w 5364"/>
              <a:gd name="T41" fmla="*/ 1340 h 2583"/>
              <a:gd name="T42" fmla="*/ 2565 w 5364"/>
              <a:gd name="T43" fmla="*/ 726 h 2583"/>
              <a:gd name="T44" fmla="*/ 1435 w 5364"/>
              <a:gd name="T45" fmla="*/ 788 h 2583"/>
              <a:gd name="T46" fmla="*/ 2458 w 5364"/>
              <a:gd name="T47" fmla="*/ 805 h 2583"/>
              <a:gd name="T48" fmla="*/ 1930 w 5364"/>
              <a:gd name="T49" fmla="*/ 44 h 2583"/>
              <a:gd name="T50" fmla="*/ 1668 w 5364"/>
              <a:gd name="T51" fmla="*/ 568 h 2583"/>
              <a:gd name="T52" fmla="*/ 2762 w 5364"/>
              <a:gd name="T53" fmla="*/ 132 h 2583"/>
              <a:gd name="T54" fmla="*/ 4572 w 5364"/>
              <a:gd name="T55" fmla="*/ 262 h 2583"/>
              <a:gd name="T56" fmla="*/ 3587 w 5364"/>
              <a:gd name="T57" fmla="*/ 218 h 2583"/>
              <a:gd name="T58" fmla="*/ 109 w 5364"/>
              <a:gd name="T59" fmla="*/ 803 h 2583"/>
              <a:gd name="T60" fmla="*/ 1020 w 5364"/>
              <a:gd name="T61" fmla="*/ 461 h 2583"/>
              <a:gd name="T62" fmla="*/ 1488 w 5364"/>
              <a:gd name="T63" fmla="*/ 470 h 2583"/>
              <a:gd name="T64" fmla="*/ 928 w 5364"/>
              <a:gd name="T65" fmla="*/ 325 h 2583"/>
              <a:gd name="T66" fmla="*/ 1385 w 5364"/>
              <a:gd name="T67" fmla="*/ 292 h 2583"/>
              <a:gd name="T68" fmla="*/ 970 w 5364"/>
              <a:gd name="T69" fmla="*/ 178 h 2583"/>
              <a:gd name="T70" fmla="*/ 5110 w 5364"/>
              <a:gd name="T71" fmla="*/ 1587 h 2583"/>
              <a:gd name="T72" fmla="*/ 5045 w 5364"/>
              <a:gd name="T73" fmla="*/ 2350 h 2583"/>
              <a:gd name="T74" fmla="*/ 4362 w 5364"/>
              <a:gd name="T75" fmla="*/ 1675 h 2583"/>
              <a:gd name="T76" fmla="*/ 4710 w 5364"/>
              <a:gd name="T77" fmla="*/ 1845 h 2583"/>
              <a:gd name="T78" fmla="*/ 4706 w 5364"/>
              <a:gd name="T79" fmla="*/ 2210 h 2583"/>
              <a:gd name="T80" fmla="*/ 2975 w 5364"/>
              <a:gd name="T81" fmla="*/ 1025 h 2583"/>
              <a:gd name="T82" fmla="*/ 3964 w 5364"/>
              <a:gd name="T83" fmla="*/ 1348 h 2583"/>
              <a:gd name="T84" fmla="*/ 2747 w 5364"/>
              <a:gd name="T85" fmla="*/ 1006 h 2583"/>
              <a:gd name="T86" fmla="*/ 4264 w 5364"/>
              <a:gd name="T87" fmla="*/ 1757 h 2583"/>
              <a:gd name="T88" fmla="*/ 4486 w 5364"/>
              <a:gd name="T89" fmla="*/ 1128 h 2583"/>
              <a:gd name="T90" fmla="*/ 4375 w 5364"/>
              <a:gd name="T91" fmla="*/ 1365 h 2583"/>
              <a:gd name="T92" fmla="*/ 2734 w 5364"/>
              <a:gd name="T93" fmla="*/ 1577 h 2583"/>
              <a:gd name="T94" fmla="*/ 4455 w 5364"/>
              <a:gd name="T95" fmla="*/ 1740 h 2583"/>
              <a:gd name="T96" fmla="*/ 4721 w 5364"/>
              <a:gd name="T97" fmla="*/ 1367 h 2583"/>
              <a:gd name="T98" fmla="*/ 4668 w 5364"/>
              <a:gd name="T99" fmla="*/ 1776 h 2583"/>
              <a:gd name="T100" fmla="*/ 4318 w 5364"/>
              <a:gd name="T101" fmla="*/ 1749 h 2583"/>
              <a:gd name="T102" fmla="*/ 4928 w 5364"/>
              <a:gd name="T103" fmla="*/ 419 h 2583"/>
              <a:gd name="T104" fmla="*/ 3696 w 5364"/>
              <a:gd name="T105" fmla="*/ 348 h 2583"/>
              <a:gd name="T106" fmla="*/ 2848 w 5364"/>
              <a:gd name="T107" fmla="*/ 451 h 2583"/>
              <a:gd name="T108" fmla="*/ 2921 w 5364"/>
              <a:gd name="T109" fmla="*/ 577 h 2583"/>
              <a:gd name="T110" fmla="*/ 2516 w 5364"/>
              <a:gd name="T111" fmla="*/ 1076 h 2583"/>
              <a:gd name="T112" fmla="*/ 3120 w 5364"/>
              <a:gd name="T113" fmla="*/ 914 h 2583"/>
              <a:gd name="T114" fmla="*/ 2372 w 5364"/>
              <a:gd name="T115" fmla="*/ 1457 h 2583"/>
              <a:gd name="T116" fmla="*/ 3195 w 5364"/>
              <a:gd name="T117" fmla="*/ 1793 h 2583"/>
              <a:gd name="T118" fmla="*/ 3484 w 5364"/>
              <a:gd name="T119" fmla="*/ 1258 h 2583"/>
              <a:gd name="T120" fmla="*/ 4090 w 5364"/>
              <a:gd name="T121" fmla="*/ 1543 h 2583"/>
              <a:gd name="T122" fmla="*/ 4333 w 5364"/>
              <a:gd name="T123" fmla="*/ 1061 h 2583"/>
              <a:gd name="T124" fmla="*/ 4926 w 5364"/>
              <a:gd name="T125" fmla="*/ 784 h 258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5364" h="2583">
                <a:moveTo>
                  <a:pt x="2043" y="1824"/>
                </a:moveTo>
                <a:lnTo>
                  <a:pt x="2043" y="1826"/>
                </a:lnTo>
                <a:lnTo>
                  <a:pt x="2043" y="1826"/>
                </a:lnTo>
                <a:lnTo>
                  <a:pt x="2043" y="1826"/>
                </a:lnTo>
                <a:lnTo>
                  <a:pt x="2043" y="1826"/>
                </a:lnTo>
                <a:lnTo>
                  <a:pt x="2045" y="1826"/>
                </a:lnTo>
                <a:lnTo>
                  <a:pt x="2045" y="1824"/>
                </a:lnTo>
                <a:lnTo>
                  <a:pt x="2043" y="1824"/>
                </a:lnTo>
                <a:lnTo>
                  <a:pt x="2043" y="1824"/>
                </a:lnTo>
                <a:close/>
                <a:moveTo>
                  <a:pt x="1400" y="914"/>
                </a:moveTo>
                <a:lnTo>
                  <a:pt x="1400" y="914"/>
                </a:lnTo>
                <a:lnTo>
                  <a:pt x="1400" y="914"/>
                </a:lnTo>
                <a:lnTo>
                  <a:pt x="1402" y="914"/>
                </a:lnTo>
                <a:lnTo>
                  <a:pt x="1402" y="914"/>
                </a:lnTo>
                <a:lnTo>
                  <a:pt x="1400" y="912"/>
                </a:lnTo>
                <a:lnTo>
                  <a:pt x="1400" y="912"/>
                </a:lnTo>
                <a:lnTo>
                  <a:pt x="1400" y="912"/>
                </a:lnTo>
                <a:lnTo>
                  <a:pt x="1400" y="910"/>
                </a:lnTo>
                <a:lnTo>
                  <a:pt x="1400" y="910"/>
                </a:lnTo>
                <a:lnTo>
                  <a:pt x="1400" y="910"/>
                </a:lnTo>
                <a:lnTo>
                  <a:pt x="1400" y="912"/>
                </a:lnTo>
                <a:lnTo>
                  <a:pt x="1400" y="912"/>
                </a:lnTo>
                <a:lnTo>
                  <a:pt x="1400" y="914"/>
                </a:lnTo>
                <a:close/>
                <a:moveTo>
                  <a:pt x="1419" y="923"/>
                </a:moveTo>
                <a:lnTo>
                  <a:pt x="1419" y="923"/>
                </a:lnTo>
                <a:lnTo>
                  <a:pt x="1421" y="925"/>
                </a:lnTo>
                <a:lnTo>
                  <a:pt x="1423" y="925"/>
                </a:lnTo>
                <a:lnTo>
                  <a:pt x="1425" y="925"/>
                </a:lnTo>
                <a:lnTo>
                  <a:pt x="1425" y="925"/>
                </a:lnTo>
                <a:lnTo>
                  <a:pt x="1427" y="927"/>
                </a:lnTo>
                <a:lnTo>
                  <a:pt x="1427" y="927"/>
                </a:lnTo>
                <a:lnTo>
                  <a:pt x="1429" y="927"/>
                </a:lnTo>
                <a:lnTo>
                  <a:pt x="1429" y="927"/>
                </a:lnTo>
                <a:lnTo>
                  <a:pt x="1431" y="927"/>
                </a:lnTo>
                <a:lnTo>
                  <a:pt x="1431" y="929"/>
                </a:lnTo>
                <a:lnTo>
                  <a:pt x="1431" y="929"/>
                </a:lnTo>
                <a:lnTo>
                  <a:pt x="1433" y="925"/>
                </a:lnTo>
                <a:lnTo>
                  <a:pt x="1435" y="925"/>
                </a:lnTo>
                <a:lnTo>
                  <a:pt x="1435" y="927"/>
                </a:lnTo>
                <a:lnTo>
                  <a:pt x="1433" y="927"/>
                </a:lnTo>
                <a:lnTo>
                  <a:pt x="1433" y="927"/>
                </a:lnTo>
                <a:lnTo>
                  <a:pt x="1433" y="927"/>
                </a:lnTo>
                <a:lnTo>
                  <a:pt x="1431" y="927"/>
                </a:lnTo>
                <a:lnTo>
                  <a:pt x="1431" y="929"/>
                </a:lnTo>
                <a:lnTo>
                  <a:pt x="1431" y="929"/>
                </a:lnTo>
                <a:lnTo>
                  <a:pt x="1433" y="929"/>
                </a:lnTo>
                <a:lnTo>
                  <a:pt x="1433" y="929"/>
                </a:lnTo>
                <a:lnTo>
                  <a:pt x="1433" y="929"/>
                </a:lnTo>
                <a:lnTo>
                  <a:pt x="1435" y="927"/>
                </a:lnTo>
                <a:lnTo>
                  <a:pt x="1435" y="927"/>
                </a:lnTo>
                <a:lnTo>
                  <a:pt x="1437" y="925"/>
                </a:lnTo>
                <a:lnTo>
                  <a:pt x="1437" y="925"/>
                </a:lnTo>
                <a:lnTo>
                  <a:pt x="1435" y="925"/>
                </a:lnTo>
                <a:lnTo>
                  <a:pt x="1435" y="923"/>
                </a:lnTo>
                <a:lnTo>
                  <a:pt x="1435" y="923"/>
                </a:lnTo>
                <a:lnTo>
                  <a:pt x="1435" y="923"/>
                </a:lnTo>
                <a:lnTo>
                  <a:pt x="1435" y="923"/>
                </a:lnTo>
                <a:lnTo>
                  <a:pt x="1435" y="923"/>
                </a:lnTo>
                <a:lnTo>
                  <a:pt x="1435" y="923"/>
                </a:lnTo>
                <a:lnTo>
                  <a:pt x="1435" y="923"/>
                </a:lnTo>
                <a:lnTo>
                  <a:pt x="1435" y="925"/>
                </a:lnTo>
                <a:lnTo>
                  <a:pt x="1433" y="925"/>
                </a:lnTo>
                <a:lnTo>
                  <a:pt x="1433" y="925"/>
                </a:lnTo>
                <a:lnTo>
                  <a:pt x="1433" y="923"/>
                </a:lnTo>
                <a:lnTo>
                  <a:pt x="1433" y="923"/>
                </a:lnTo>
                <a:lnTo>
                  <a:pt x="1433" y="923"/>
                </a:lnTo>
                <a:lnTo>
                  <a:pt x="1433" y="923"/>
                </a:lnTo>
                <a:lnTo>
                  <a:pt x="1433" y="923"/>
                </a:lnTo>
                <a:lnTo>
                  <a:pt x="1433" y="921"/>
                </a:lnTo>
                <a:lnTo>
                  <a:pt x="1433" y="921"/>
                </a:lnTo>
                <a:lnTo>
                  <a:pt x="1433" y="921"/>
                </a:lnTo>
                <a:lnTo>
                  <a:pt x="1431" y="921"/>
                </a:lnTo>
                <a:lnTo>
                  <a:pt x="1431" y="921"/>
                </a:lnTo>
                <a:lnTo>
                  <a:pt x="1429" y="923"/>
                </a:lnTo>
                <a:lnTo>
                  <a:pt x="1429" y="923"/>
                </a:lnTo>
                <a:lnTo>
                  <a:pt x="1429" y="923"/>
                </a:lnTo>
                <a:lnTo>
                  <a:pt x="1429" y="921"/>
                </a:lnTo>
                <a:lnTo>
                  <a:pt x="1427" y="921"/>
                </a:lnTo>
                <a:lnTo>
                  <a:pt x="1427" y="921"/>
                </a:lnTo>
                <a:lnTo>
                  <a:pt x="1427" y="921"/>
                </a:lnTo>
                <a:lnTo>
                  <a:pt x="1427" y="921"/>
                </a:lnTo>
                <a:lnTo>
                  <a:pt x="1427" y="921"/>
                </a:lnTo>
                <a:lnTo>
                  <a:pt x="1425" y="921"/>
                </a:lnTo>
                <a:lnTo>
                  <a:pt x="1425" y="921"/>
                </a:lnTo>
                <a:lnTo>
                  <a:pt x="1425" y="921"/>
                </a:lnTo>
                <a:lnTo>
                  <a:pt x="1425" y="921"/>
                </a:lnTo>
                <a:lnTo>
                  <a:pt x="1425" y="921"/>
                </a:lnTo>
                <a:lnTo>
                  <a:pt x="1423" y="921"/>
                </a:lnTo>
                <a:lnTo>
                  <a:pt x="1423" y="923"/>
                </a:lnTo>
                <a:lnTo>
                  <a:pt x="1423" y="923"/>
                </a:lnTo>
                <a:lnTo>
                  <a:pt x="1423" y="923"/>
                </a:lnTo>
                <a:lnTo>
                  <a:pt x="1423" y="923"/>
                </a:lnTo>
                <a:lnTo>
                  <a:pt x="1425" y="923"/>
                </a:lnTo>
                <a:lnTo>
                  <a:pt x="1425" y="923"/>
                </a:lnTo>
                <a:lnTo>
                  <a:pt x="1423" y="923"/>
                </a:lnTo>
                <a:lnTo>
                  <a:pt x="1423" y="923"/>
                </a:lnTo>
                <a:lnTo>
                  <a:pt x="1423" y="923"/>
                </a:lnTo>
                <a:lnTo>
                  <a:pt x="1423" y="923"/>
                </a:lnTo>
                <a:lnTo>
                  <a:pt x="1423" y="923"/>
                </a:lnTo>
                <a:lnTo>
                  <a:pt x="1423" y="923"/>
                </a:lnTo>
                <a:lnTo>
                  <a:pt x="1423" y="923"/>
                </a:lnTo>
                <a:lnTo>
                  <a:pt x="1421" y="923"/>
                </a:lnTo>
                <a:lnTo>
                  <a:pt x="1421" y="923"/>
                </a:lnTo>
                <a:lnTo>
                  <a:pt x="1421" y="923"/>
                </a:lnTo>
                <a:lnTo>
                  <a:pt x="1421" y="923"/>
                </a:lnTo>
                <a:lnTo>
                  <a:pt x="1421" y="923"/>
                </a:lnTo>
                <a:lnTo>
                  <a:pt x="1419" y="923"/>
                </a:lnTo>
                <a:lnTo>
                  <a:pt x="1419" y="921"/>
                </a:lnTo>
                <a:lnTo>
                  <a:pt x="1419" y="921"/>
                </a:lnTo>
                <a:lnTo>
                  <a:pt x="1419" y="921"/>
                </a:lnTo>
                <a:lnTo>
                  <a:pt x="1419" y="921"/>
                </a:lnTo>
                <a:lnTo>
                  <a:pt x="1419" y="921"/>
                </a:lnTo>
                <a:lnTo>
                  <a:pt x="1419" y="921"/>
                </a:lnTo>
                <a:lnTo>
                  <a:pt x="1416" y="921"/>
                </a:lnTo>
                <a:lnTo>
                  <a:pt x="1416" y="921"/>
                </a:lnTo>
                <a:lnTo>
                  <a:pt x="1416" y="921"/>
                </a:lnTo>
                <a:lnTo>
                  <a:pt x="1416" y="921"/>
                </a:lnTo>
                <a:lnTo>
                  <a:pt x="1414" y="921"/>
                </a:lnTo>
                <a:lnTo>
                  <a:pt x="1414" y="921"/>
                </a:lnTo>
                <a:lnTo>
                  <a:pt x="1414" y="921"/>
                </a:lnTo>
                <a:lnTo>
                  <a:pt x="1414" y="921"/>
                </a:lnTo>
                <a:lnTo>
                  <a:pt x="1414" y="921"/>
                </a:lnTo>
                <a:lnTo>
                  <a:pt x="1414" y="923"/>
                </a:lnTo>
                <a:lnTo>
                  <a:pt x="1414" y="923"/>
                </a:lnTo>
                <a:lnTo>
                  <a:pt x="1419" y="923"/>
                </a:lnTo>
                <a:close/>
                <a:moveTo>
                  <a:pt x="1433" y="929"/>
                </a:moveTo>
                <a:lnTo>
                  <a:pt x="1433" y="929"/>
                </a:lnTo>
                <a:lnTo>
                  <a:pt x="1433" y="929"/>
                </a:lnTo>
                <a:lnTo>
                  <a:pt x="1433" y="929"/>
                </a:lnTo>
                <a:lnTo>
                  <a:pt x="1435" y="929"/>
                </a:lnTo>
                <a:lnTo>
                  <a:pt x="1435" y="929"/>
                </a:lnTo>
                <a:lnTo>
                  <a:pt x="1435" y="929"/>
                </a:lnTo>
                <a:lnTo>
                  <a:pt x="1435" y="929"/>
                </a:lnTo>
                <a:lnTo>
                  <a:pt x="1433" y="929"/>
                </a:lnTo>
                <a:close/>
                <a:moveTo>
                  <a:pt x="1412" y="923"/>
                </a:moveTo>
                <a:lnTo>
                  <a:pt x="1412" y="923"/>
                </a:lnTo>
                <a:lnTo>
                  <a:pt x="1412" y="921"/>
                </a:lnTo>
                <a:lnTo>
                  <a:pt x="1412" y="921"/>
                </a:lnTo>
                <a:lnTo>
                  <a:pt x="1412" y="921"/>
                </a:lnTo>
                <a:lnTo>
                  <a:pt x="1412" y="921"/>
                </a:lnTo>
                <a:lnTo>
                  <a:pt x="1412" y="921"/>
                </a:lnTo>
                <a:lnTo>
                  <a:pt x="1410" y="921"/>
                </a:lnTo>
                <a:lnTo>
                  <a:pt x="1410" y="921"/>
                </a:lnTo>
                <a:lnTo>
                  <a:pt x="1410" y="923"/>
                </a:lnTo>
                <a:lnTo>
                  <a:pt x="1410" y="923"/>
                </a:lnTo>
                <a:lnTo>
                  <a:pt x="1412" y="923"/>
                </a:lnTo>
                <a:close/>
                <a:moveTo>
                  <a:pt x="1404" y="921"/>
                </a:moveTo>
                <a:lnTo>
                  <a:pt x="1404" y="921"/>
                </a:lnTo>
                <a:lnTo>
                  <a:pt x="1404" y="921"/>
                </a:lnTo>
                <a:lnTo>
                  <a:pt x="1404" y="921"/>
                </a:lnTo>
                <a:lnTo>
                  <a:pt x="1406" y="921"/>
                </a:lnTo>
                <a:lnTo>
                  <a:pt x="1406" y="921"/>
                </a:lnTo>
                <a:lnTo>
                  <a:pt x="1408" y="921"/>
                </a:lnTo>
                <a:lnTo>
                  <a:pt x="1410" y="921"/>
                </a:lnTo>
                <a:lnTo>
                  <a:pt x="1410" y="921"/>
                </a:lnTo>
                <a:lnTo>
                  <a:pt x="1410" y="921"/>
                </a:lnTo>
                <a:lnTo>
                  <a:pt x="1410" y="921"/>
                </a:lnTo>
                <a:lnTo>
                  <a:pt x="1408" y="918"/>
                </a:lnTo>
                <a:lnTo>
                  <a:pt x="1408" y="918"/>
                </a:lnTo>
                <a:lnTo>
                  <a:pt x="1408" y="918"/>
                </a:lnTo>
                <a:lnTo>
                  <a:pt x="1406" y="918"/>
                </a:lnTo>
                <a:lnTo>
                  <a:pt x="1408" y="918"/>
                </a:lnTo>
                <a:lnTo>
                  <a:pt x="1408" y="918"/>
                </a:lnTo>
                <a:lnTo>
                  <a:pt x="1406" y="918"/>
                </a:lnTo>
                <a:lnTo>
                  <a:pt x="1406" y="921"/>
                </a:lnTo>
                <a:lnTo>
                  <a:pt x="1406" y="921"/>
                </a:lnTo>
                <a:lnTo>
                  <a:pt x="1404" y="921"/>
                </a:lnTo>
                <a:close/>
                <a:moveTo>
                  <a:pt x="1456" y="941"/>
                </a:moveTo>
                <a:lnTo>
                  <a:pt x="1458" y="941"/>
                </a:lnTo>
                <a:lnTo>
                  <a:pt x="1458" y="941"/>
                </a:lnTo>
                <a:lnTo>
                  <a:pt x="1458" y="941"/>
                </a:lnTo>
                <a:lnTo>
                  <a:pt x="1458" y="939"/>
                </a:lnTo>
                <a:lnTo>
                  <a:pt x="1456" y="939"/>
                </a:lnTo>
                <a:lnTo>
                  <a:pt x="1456" y="939"/>
                </a:lnTo>
                <a:lnTo>
                  <a:pt x="1456" y="941"/>
                </a:lnTo>
                <a:lnTo>
                  <a:pt x="1456" y="941"/>
                </a:lnTo>
                <a:close/>
                <a:moveTo>
                  <a:pt x="1377" y="889"/>
                </a:moveTo>
                <a:lnTo>
                  <a:pt x="1379" y="889"/>
                </a:lnTo>
                <a:lnTo>
                  <a:pt x="1379" y="889"/>
                </a:lnTo>
                <a:lnTo>
                  <a:pt x="1379" y="889"/>
                </a:lnTo>
                <a:lnTo>
                  <a:pt x="1379" y="887"/>
                </a:lnTo>
                <a:lnTo>
                  <a:pt x="1377" y="887"/>
                </a:lnTo>
                <a:lnTo>
                  <a:pt x="1377" y="887"/>
                </a:lnTo>
                <a:lnTo>
                  <a:pt x="1377" y="887"/>
                </a:lnTo>
                <a:lnTo>
                  <a:pt x="1375" y="889"/>
                </a:lnTo>
                <a:lnTo>
                  <a:pt x="1375" y="889"/>
                </a:lnTo>
                <a:lnTo>
                  <a:pt x="1375" y="889"/>
                </a:lnTo>
                <a:lnTo>
                  <a:pt x="1377" y="889"/>
                </a:lnTo>
                <a:close/>
                <a:moveTo>
                  <a:pt x="1402" y="916"/>
                </a:moveTo>
                <a:lnTo>
                  <a:pt x="1404" y="918"/>
                </a:lnTo>
                <a:lnTo>
                  <a:pt x="1404" y="918"/>
                </a:lnTo>
                <a:lnTo>
                  <a:pt x="1404" y="918"/>
                </a:lnTo>
                <a:lnTo>
                  <a:pt x="1404" y="918"/>
                </a:lnTo>
                <a:lnTo>
                  <a:pt x="1404" y="918"/>
                </a:lnTo>
                <a:lnTo>
                  <a:pt x="1404" y="916"/>
                </a:lnTo>
                <a:lnTo>
                  <a:pt x="1406" y="918"/>
                </a:lnTo>
                <a:lnTo>
                  <a:pt x="1406" y="916"/>
                </a:lnTo>
                <a:lnTo>
                  <a:pt x="1406" y="916"/>
                </a:lnTo>
                <a:lnTo>
                  <a:pt x="1406" y="916"/>
                </a:lnTo>
                <a:lnTo>
                  <a:pt x="1404" y="914"/>
                </a:lnTo>
                <a:lnTo>
                  <a:pt x="1404" y="914"/>
                </a:lnTo>
                <a:lnTo>
                  <a:pt x="1402" y="914"/>
                </a:lnTo>
                <a:lnTo>
                  <a:pt x="1402" y="914"/>
                </a:lnTo>
                <a:lnTo>
                  <a:pt x="1402" y="916"/>
                </a:lnTo>
                <a:lnTo>
                  <a:pt x="1402" y="916"/>
                </a:lnTo>
                <a:close/>
                <a:moveTo>
                  <a:pt x="1349" y="870"/>
                </a:moveTo>
                <a:lnTo>
                  <a:pt x="1349" y="870"/>
                </a:lnTo>
                <a:lnTo>
                  <a:pt x="1349" y="870"/>
                </a:lnTo>
                <a:lnTo>
                  <a:pt x="1349" y="870"/>
                </a:lnTo>
                <a:lnTo>
                  <a:pt x="1351" y="870"/>
                </a:lnTo>
                <a:lnTo>
                  <a:pt x="1351" y="870"/>
                </a:lnTo>
                <a:lnTo>
                  <a:pt x="1349" y="868"/>
                </a:lnTo>
                <a:lnTo>
                  <a:pt x="1349" y="868"/>
                </a:lnTo>
                <a:lnTo>
                  <a:pt x="1349" y="868"/>
                </a:lnTo>
                <a:lnTo>
                  <a:pt x="1349" y="868"/>
                </a:lnTo>
                <a:lnTo>
                  <a:pt x="1349" y="868"/>
                </a:lnTo>
                <a:lnTo>
                  <a:pt x="1349" y="870"/>
                </a:lnTo>
                <a:lnTo>
                  <a:pt x="1349" y="870"/>
                </a:lnTo>
                <a:close/>
                <a:moveTo>
                  <a:pt x="1305" y="904"/>
                </a:moveTo>
                <a:lnTo>
                  <a:pt x="1305" y="904"/>
                </a:lnTo>
                <a:lnTo>
                  <a:pt x="1305" y="904"/>
                </a:lnTo>
                <a:lnTo>
                  <a:pt x="1305" y="904"/>
                </a:lnTo>
                <a:lnTo>
                  <a:pt x="1305" y="904"/>
                </a:lnTo>
                <a:lnTo>
                  <a:pt x="1305" y="904"/>
                </a:lnTo>
                <a:lnTo>
                  <a:pt x="1305" y="904"/>
                </a:lnTo>
                <a:lnTo>
                  <a:pt x="1305" y="904"/>
                </a:lnTo>
                <a:close/>
                <a:moveTo>
                  <a:pt x="2102" y="1732"/>
                </a:moveTo>
                <a:lnTo>
                  <a:pt x="2102" y="1730"/>
                </a:lnTo>
                <a:lnTo>
                  <a:pt x="2102" y="1728"/>
                </a:lnTo>
                <a:lnTo>
                  <a:pt x="2102" y="1723"/>
                </a:lnTo>
                <a:lnTo>
                  <a:pt x="2099" y="1719"/>
                </a:lnTo>
                <a:lnTo>
                  <a:pt x="2099" y="1717"/>
                </a:lnTo>
                <a:lnTo>
                  <a:pt x="2097" y="1711"/>
                </a:lnTo>
                <a:lnTo>
                  <a:pt x="2095" y="1707"/>
                </a:lnTo>
                <a:lnTo>
                  <a:pt x="2093" y="1705"/>
                </a:lnTo>
                <a:lnTo>
                  <a:pt x="2093" y="1705"/>
                </a:lnTo>
                <a:lnTo>
                  <a:pt x="2087" y="1705"/>
                </a:lnTo>
                <a:lnTo>
                  <a:pt x="2085" y="1705"/>
                </a:lnTo>
                <a:lnTo>
                  <a:pt x="2081" y="1705"/>
                </a:lnTo>
                <a:lnTo>
                  <a:pt x="2079" y="1705"/>
                </a:lnTo>
                <a:lnTo>
                  <a:pt x="2074" y="1705"/>
                </a:lnTo>
                <a:lnTo>
                  <a:pt x="2074" y="1702"/>
                </a:lnTo>
                <a:lnTo>
                  <a:pt x="2072" y="1702"/>
                </a:lnTo>
                <a:lnTo>
                  <a:pt x="2070" y="1702"/>
                </a:lnTo>
                <a:lnTo>
                  <a:pt x="2068" y="1698"/>
                </a:lnTo>
                <a:lnTo>
                  <a:pt x="2062" y="1696"/>
                </a:lnTo>
                <a:lnTo>
                  <a:pt x="2060" y="1694"/>
                </a:lnTo>
                <a:lnTo>
                  <a:pt x="2055" y="1692"/>
                </a:lnTo>
                <a:lnTo>
                  <a:pt x="2053" y="1688"/>
                </a:lnTo>
                <a:lnTo>
                  <a:pt x="2051" y="1688"/>
                </a:lnTo>
                <a:lnTo>
                  <a:pt x="2051" y="1684"/>
                </a:lnTo>
                <a:lnTo>
                  <a:pt x="2047" y="1684"/>
                </a:lnTo>
                <a:lnTo>
                  <a:pt x="2045" y="1682"/>
                </a:lnTo>
                <a:lnTo>
                  <a:pt x="2043" y="1679"/>
                </a:lnTo>
                <a:lnTo>
                  <a:pt x="2037" y="1677"/>
                </a:lnTo>
                <a:lnTo>
                  <a:pt x="2035" y="1675"/>
                </a:lnTo>
                <a:lnTo>
                  <a:pt x="2035" y="1675"/>
                </a:lnTo>
                <a:lnTo>
                  <a:pt x="2032" y="1673"/>
                </a:lnTo>
                <a:lnTo>
                  <a:pt x="2028" y="1673"/>
                </a:lnTo>
                <a:lnTo>
                  <a:pt x="2024" y="1671"/>
                </a:lnTo>
                <a:lnTo>
                  <a:pt x="2022" y="1671"/>
                </a:lnTo>
                <a:lnTo>
                  <a:pt x="2016" y="1673"/>
                </a:lnTo>
                <a:lnTo>
                  <a:pt x="2011" y="1673"/>
                </a:lnTo>
                <a:lnTo>
                  <a:pt x="2009" y="1673"/>
                </a:lnTo>
                <a:lnTo>
                  <a:pt x="2007" y="1673"/>
                </a:lnTo>
                <a:lnTo>
                  <a:pt x="2005" y="1673"/>
                </a:lnTo>
                <a:lnTo>
                  <a:pt x="2003" y="1671"/>
                </a:lnTo>
                <a:lnTo>
                  <a:pt x="2001" y="1671"/>
                </a:lnTo>
                <a:lnTo>
                  <a:pt x="1999" y="1671"/>
                </a:lnTo>
                <a:lnTo>
                  <a:pt x="1995" y="1671"/>
                </a:lnTo>
                <a:lnTo>
                  <a:pt x="1991" y="1669"/>
                </a:lnTo>
                <a:lnTo>
                  <a:pt x="1988" y="1669"/>
                </a:lnTo>
                <a:lnTo>
                  <a:pt x="1986" y="1667"/>
                </a:lnTo>
                <a:lnTo>
                  <a:pt x="1986" y="1667"/>
                </a:lnTo>
                <a:lnTo>
                  <a:pt x="1982" y="1665"/>
                </a:lnTo>
                <a:lnTo>
                  <a:pt x="1980" y="1665"/>
                </a:lnTo>
                <a:lnTo>
                  <a:pt x="1978" y="1665"/>
                </a:lnTo>
                <a:lnTo>
                  <a:pt x="1978" y="1667"/>
                </a:lnTo>
                <a:lnTo>
                  <a:pt x="1974" y="1667"/>
                </a:lnTo>
                <a:lnTo>
                  <a:pt x="1972" y="1669"/>
                </a:lnTo>
                <a:lnTo>
                  <a:pt x="1972" y="1669"/>
                </a:lnTo>
                <a:lnTo>
                  <a:pt x="1970" y="1669"/>
                </a:lnTo>
                <a:lnTo>
                  <a:pt x="1967" y="1671"/>
                </a:lnTo>
                <a:lnTo>
                  <a:pt x="1967" y="1671"/>
                </a:lnTo>
                <a:lnTo>
                  <a:pt x="1967" y="1669"/>
                </a:lnTo>
                <a:lnTo>
                  <a:pt x="1970" y="1669"/>
                </a:lnTo>
                <a:lnTo>
                  <a:pt x="1970" y="1667"/>
                </a:lnTo>
                <a:lnTo>
                  <a:pt x="1970" y="1667"/>
                </a:lnTo>
                <a:lnTo>
                  <a:pt x="1967" y="1667"/>
                </a:lnTo>
                <a:lnTo>
                  <a:pt x="1967" y="1667"/>
                </a:lnTo>
                <a:lnTo>
                  <a:pt x="1965" y="1667"/>
                </a:lnTo>
                <a:lnTo>
                  <a:pt x="1965" y="1671"/>
                </a:lnTo>
                <a:lnTo>
                  <a:pt x="1963" y="1673"/>
                </a:lnTo>
                <a:lnTo>
                  <a:pt x="1961" y="1675"/>
                </a:lnTo>
                <a:lnTo>
                  <a:pt x="1959" y="1677"/>
                </a:lnTo>
                <a:lnTo>
                  <a:pt x="1959" y="1675"/>
                </a:lnTo>
                <a:lnTo>
                  <a:pt x="1961" y="1671"/>
                </a:lnTo>
                <a:lnTo>
                  <a:pt x="1961" y="1669"/>
                </a:lnTo>
                <a:lnTo>
                  <a:pt x="1961" y="1669"/>
                </a:lnTo>
                <a:lnTo>
                  <a:pt x="1961" y="1667"/>
                </a:lnTo>
                <a:lnTo>
                  <a:pt x="1963" y="1667"/>
                </a:lnTo>
                <a:lnTo>
                  <a:pt x="1963" y="1665"/>
                </a:lnTo>
                <a:lnTo>
                  <a:pt x="1965" y="1665"/>
                </a:lnTo>
                <a:lnTo>
                  <a:pt x="1965" y="1665"/>
                </a:lnTo>
                <a:lnTo>
                  <a:pt x="1963" y="1663"/>
                </a:lnTo>
                <a:lnTo>
                  <a:pt x="1963" y="1663"/>
                </a:lnTo>
                <a:lnTo>
                  <a:pt x="1961" y="1663"/>
                </a:lnTo>
                <a:lnTo>
                  <a:pt x="1961" y="1665"/>
                </a:lnTo>
                <a:lnTo>
                  <a:pt x="1959" y="1665"/>
                </a:lnTo>
                <a:lnTo>
                  <a:pt x="1959" y="1663"/>
                </a:lnTo>
                <a:lnTo>
                  <a:pt x="1959" y="1663"/>
                </a:lnTo>
                <a:lnTo>
                  <a:pt x="1961" y="1663"/>
                </a:lnTo>
                <a:lnTo>
                  <a:pt x="1961" y="1663"/>
                </a:lnTo>
                <a:lnTo>
                  <a:pt x="1961" y="1661"/>
                </a:lnTo>
                <a:lnTo>
                  <a:pt x="1963" y="1661"/>
                </a:lnTo>
                <a:lnTo>
                  <a:pt x="1963" y="1658"/>
                </a:lnTo>
                <a:lnTo>
                  <a:pt x="1961" y="1658"/>
                </a:lnTo>
                <a:lnTo>
                  <a:pt x="1961" y="1656"/>
                </a:lnTo>
                <a:lnTo>
                  <a:pt x="1959" y="1656"/>
                </a:lnTo>
                <a:lnTo>
                  <a:pt x="1959" y="1656"/>
                </a:lnTo>
                <a:lnTo>
                  <a:pt x="1959" y="1656"/>
                </a:lnTo>
                <a:lnTo>
                  <a:pt x="1959" y="1656"/>
                </a:lnTo>
                <a:lnTo>
                  <a:pt x="1959" y="1654"/>
                </a:lnTo>
                <a:lnTo>
                  <a:pt x="1957" y="1654"/>
                </a:lnTo>
                <a:lnTo>
                  <a:pt x="1955" y="1652"/>
                </a:lnTo>
                <a:lnTo>
                  <a:pt x="1955" y="1652"/>
                </a:lnTo>
                <a:lnTo>
                  <a:pt x="1953" y="1652"/>
                </a:lnTo>
                <a:lnTo>
                  <a:pt x="1953" y="1654"/>
                </a:lnTo>
                <a:lnTo>
                  <a:pt x="1951" y="1656"/>
                </a:lnTo>
                <a:lnTo>
                  <a:pt x="1951" y="1656"/>
                </a:lnTo>
                <a:lnTo>
                  <a:pt x="1951" y="1654"/>
                </a:lnTo>
                <a:lnTo>
                  <a:pt x="1949" y="1650"/>
                </a:lnTo>
                <a:lnTo>
                  <a:pt x="1949" y="1650"/>
                </a:lnTo>
                <a:lnTo>
                  <a:pt x="1947" y="1650"/>
                </a:lnTo>
                <a:lnTo>
                  <a:pt x="1944" y="1650"/>
                </a:lnTo>
                <a:lnTo>
                  <a:pt x="1942" y="1648"/>
                </a:lnTo>
                <a:lnTo>
                  <a:pt x="1940" y="1648"/>
                </a:lnTo>
                <a:lnTo>
                  <a:pt x="1940" y="1648"/>
                </a:lnTo>
                <a:lnTo>
                  <a:pt x="1938" y="1646"/>
                </a:lnTo>
                <a:lnTo>
                  <a:pt x="1938" y="1646"/>
                </a:lnTo>
                <a:lnTo>
                  <a:pt x="1936" y="1646"/>
                </a:lnTo>
                <a:lnTo>
                  <a:pt x="1936" y="1646"/>
                </a:lnTo>
                <a:lnTo>
                  <a:pt x="1934" y="1646"/>
                </a:lnTo>
                <a:lnTo>
                  <a:pt x="1932" y="1646"/>
                </a:lnTo>
                <a:lnTo>
                  <a:pt x="1932" y="1644"/>
                </a:lnTo>
                <a:lnTo>
                  <a:pt x="1930" y="1644"/>
                </a:lnTo>
                <a:lnTo>
                  <a:pt x="1930" y="1642"/>
                </a:lnTo>
                <a:lnTo>
                  <a:pt x="1928" y="1642"/>
                </a:lnTo>
                <a:lnTo>
                  <a:pt x="1928" y="1642"/>
                </a:lnTo>
                <a:lnTo>
                  <a:pt x="1926" y="1642"/>
                </a:lnTo>
                <a:lnTo>
                  <a:pt x="1926" y="1642"/>
                </a:lnTo>
                <a:lnTo>
                  <a:pt x="1923" y="1642"/>
                </a:lnTo>
                <a:lnTo>
                  <a:pt x="1923" y="1640"/>
                </a:lnTo>
                <a:lnTo>
                  <a:pt x="1921" y="1640"/>
                </a:lnTo>
                <a:lnTo>
                  <a:pt x="1921" y="1640"/>
                </a:lnTo>
                <a:lnTo>
                  <a:pt x="1919" y="1642"/>
                </a:lnTo>
                <a:lnTo>
                  <a:pt x="1921" y="1642"/>
                </a:lnTo>
                <a:lnTo>
                  <a:pt x="1921" y="1642"/>
                </a:lnTo>
                <a:lnTo>
                  <a:pt x="1919" y="1642"/>
                </a:lnTo>
                <a:lnTo>
                  <a:pt x="1919" y="1642"/>
                </a:lnTo>
                <a:lnTo>
                  <a:pt x="1917" y="1642"/>
                </a:lnTo>
                <a:lnTo>
                  <a:pt x="1917" y="1642"/>
                </a:lnTo>
                <a:lnTo>
                  <a:pt x="1917" y="1642"/>
                </a:lnTo>
                <a:lnTo>
                  <a:pt x="1915" y="1642"/>
                </a:lnTo>
                <a:lnTo>
                  <a:pt x="1915" y="1642"/>
                </a:lnTo>
                <a:lnTo>
                  <a:pt x="1913" y="1642"/>
                </a:lnTo>
                <a:lnTo>
                  <a:pt x="1913" y="1642"/>
                </a:lnTo>
                <a:lnTo>
                  <a:pt x="1911" y="1642"/>
                </a:lnTo>
                <a:lnTo>
                  <a:pt x="1911" y="1642"/>
                </a:lnTo>
                <a:lnTo>
                  <a:pt x="1911" y="1642"/>
                </a:lnTo>
                <a:lnTo>
                  <a:pt x="1911" y="1642"/>
                </a:lnTo>
                <a:lnTo>
                  <a:pt x="1909" y="1644"/>
                </a:lnTo>
                <a:lnTo>
                  <a:pt x="1909" y="1644"/>
                </a:lnTo>
                <a:lnTo>
                  <a:pt x="1907" y="1646"/>
                </a:lnTo>
                <a:lnTo>
                  <a:pt x="1909" y="1646"/>
                </a:lnTo>
                <a:lnTo>
                  <a:pt x="1907" y="1648"/>
                </a:lnTo>
                <a:lnTo>
                  <a:pt x="1907" y="1648"/>
                </a:lnTo>
                <a:lnTo>
                  <a:pt x="1905" y="1650"/>
                </a:lnTo>
                <a:lnTo>
                  <a:pt x="1905" y="1652"/>
                </a:lnTo>
                <a:lnTo>
                  <a:pt x="1907" y="1652"/>
                </a:lnTo>
                <a:lnTo>
                  <a:pt x="1907" y="1652"/>
                </a:lnTo>
                <a:lnTo>
                  <a:pt x="1907" y="1652"/>
                </a:lnTo>
                <a:lnTo>
                  <a:pt x="1905" y="1654"/>
                </a:lnTo>
                <a:lnTo>
                  <a:pt x="1905" y="1654"/>
                </a:lnTo>
                <a:lnTo>
                  <a:pt x="1905" y="1652"/>
                </a:lnTo>
                <a:lnTo>
                  <a:pt x="1903" y="1652"/>
                </a:lnTo>
                <a:lnTo>
                  <a:pt x="1898" y="1656"/>
                </a:lnTo>
                <a:lnTo>
                  <a:pt x="1896" y="1658"/>
                </a:lnTo>
                <a:lnTo>
                  <a:pt x="1894" y="1658"/>
                </a:lnTo>
                <a:lnTo>
                  <a:pt x="1892" y="1665"/>
                </a:lnTo>
                <a:lnTo>
                  <a:pt x="1892" y="1667"/>
                </a:lnTo>
                <a:lnTo>
                  <a:pt x="1890" y="1669"/>
                </a:lnTo>
                <a:lnTo>
                  <a:pt x="1890" y="1669"/>
                </a:lnTo>
                <a:lnTo>
                  <a:pt x="1888" y="1669"/>
                </a:lnTo>
                <a:lnTo>
                  <a:pt x="1890" y="1669"/>
                </a:lnTo>
                <a:lnTo>
                  <a:pt x="1890" y="1667"/>
                </a:lnTo>
                <a:lnTo>
                  <a:pt x="1890" y="1665"/>
                </a:lnTo>
                <a:lnTo>
                  <a:pt x="1892" y="1663"/>
                </a:lnTo>
                <a:lnTo>
                  <a:pt x="1892" y="1658"/>
                </a:lnTo>
                <a:lnTo>
                  <a:pt x="1894" y="1656"/>
                </a:lnTo>
                <a:lnTo>
                  <a:pt x="1890" y="1658"/>
                </a:lnTo>
                <a:lnTo>
                  <a:pt x="1888" y="1658"/>
                </a:lnTo>
                <a:lnTo>
                  <a:pt x="1886" y="1658"/>
                </a:lnTo>
                <a:lnTo>
                  <a:pt x="1884" y="1658"/>
                </a:lnTo>
                <a:lnTo>
                  <a:pt x="1882" y="1658"/>
                </a:lnTo>
                <a:lnTo>
                  <a:pt x="1882" y="1658"/>
                </a:lnTo>
                <a:lnTo>
                  <a:pt x="1879" y="1658"/>
                </a:lnTo>
                <a:lnTo>
                  <a:pt x="1877" y="1661"/>
                </a:lnTo>
                <a:lnTo>
                  <a:pt x="1875" y="1658"/>
                </a:lnTo>
                <a:lnTo>
                  <a:pt x="1873" y="1656"/>
                </a:lnTo>
                <a:lnTo>
                  <a:pt x="1873" y="1656"/>
                </a:lnTo>
                <a:lnTo>
                  <a:pt x="1873" y="1656"/>
                </a:lnTo>
                <a:lnTo>
                  <a:pt x="1873" y="1654"/>
                </a:lnTo>
                <a:lnTo>
                  <a:pt x="1871" y="1652"/>
                </a:lnTo>
                <a:lnTo>
                  <a:pt x="1871" y="1650"/>
                </a:lnTo>
                <a:lnTo>
                  <a:pt x="1871" y="1650"/>
                </a:lnTo>
                <a:lnTo>
                  <a:pt x="1871" y="1648"/>
                </a:lnTo>
                <a:lnTo>
                  <a:pt x="1871" y="1648"/>
                </a:lnTo>
                <a:lnTo>
                  <a:pt x="1869" y="1648"/>
                </a:lnTo>
                <a:lnTo>
                  <a:pt x="1871" y="1646"/>
                </a:lnTo>
                <a:lnTo>
                  <a:pt x="1871" y="1646"/>
                </a:lnTo>
                <a:lnTo>
                  <a:pt x="1871" y="1644"/>
                </a:lnTo>
                <a:lnTo>
                  <a:pt x="1869" y="1646"/>
                </a:lnTo>
                <a:lnTo>
                  <a:pt x="1869" y="1646"/>
                </a:lnTo>
                <a:lnTo>
                  <a:pt x="1867" y="1648"/>
                </a:lnTo>
                <a:lnTo>
                  <a:pt x="1865" y="1648"/>
                </a:lnTo>
                <a:lnTo>
                  <a:pt x="1861" y="1650"/>
                </a:lnTo>
                <a:lnTo>
                  <a:pt x="1859" y="1652"/>
                </a:lnTo>
                <a:lnTo>
                  <a:pt x="1854" y="1654"/>
                </a:lnTo>
                <a:lnTo>
                  <a:pt x="1852" y="1654"/>
                </a:lnTo>
                <a:lnTo>
                  <a:pt x="1850" y="1654"/>
                </a:lnTo>
                <a:lnTo>
                  <a:pt x="1844" y="1654"/>
                </a:lnTo>
                <a:lnTo>
                  <a:pt x="1846" y="1652"/>
                </a:lnTo>
                <a:lnTo>
                  <a:pt x="1850" y="1650"/>
                </a:lnTo>
                <a:lnTo>
                  <a:pt x="1854" y="1652"/>
                </a:lnTo>
                <a:lnTo>
                  <a:pt x="1854" y="1650"/>
                </a:lnTo>
                <a:lnTo>
                  <a:pt x="1854" y="1650"/>
                </a:lnTo>
                <a:lnTo>
                  <a:pt x="1856" y="1648"/>
                </a:lnTo>
                <a:lnTo>
                  <a:pt x="1856" y="1648"/>
                </a:lnTo>
                <a:lnTo>
                  <a:pt x="1859" y="1646"/>
                </a:lnTo>
                <a:lnTo>
                  <a:pt x="1859" y="1644"/>
                </a:lnTo>
                <a:lnTo>
                  <a:pt x="1859" y="1642"/>
                </a:lnTo>
                <a:lnTo>
                  <a:pt x="1861" y="1640"/>
                </a:lnTo>
                <a:lnTo>
                  <a:pt x="1861" y="1638"/>
                </a:lnTo>
                <a:lnTo>
                  <a:pt x="1863" y="1638"/>
                </a:lnTo>
                <a:lnTo>
                  <a:pt x="1865" y="1633"/>
                </a:lnTo>
                <a:lnTo>
                  <a:pt x="1865" y="1633"/>
                </a:lnTo>
                <a:lnTo>
                  <a:pt x="1867" y="1631"/>
                </a:lnTo>
                <a:lnTo>
                  <a:pt x="1869" y="1629"/>
                </a:lnTo>
                <a:lnTo>
                  <a:pt x="1871" y="1629"/>
                </a:lnTo>
                <a:lnTo>
                  <a:pt x="1871" y="1629"/>
                </a:lnTo>
                <a:lnTo>
                  <a:pt x="1873" y="1627"/>
                </a:lnTo>
                <a:lnTo>
                  <a:pt x="1875" y="1625"/>
                </a:lnTo>
                <a:lnTo>
                  <a:pt x="1877" y="1623"/>
                </a:lnTo>
                <a:lnTo>
                  <a:pt x="1877" y="1621"/>
                </a:lnTo>
                <a:lnTo>
                  <a:pt x="1879" y="1619"/>
                </a:lnTo>
                <a:lnTo>
                  <a:pt x="1882" y="1617"/>
                </a:lnTo>
                <a:lnTo>
                  <a:pt x="1884" y="1617"/>
                </a:lnTo>
                <a:lnTo>
                  <a:pt x="1884" y="1614"/>
                </a:lnTo>
                <a:lnTo>
                  <a:pt x="1886" y="1614"/>
                </a:lnTo>
                <a:lnTo>
                  <a:pt x="1884" y="1612"/>
                </a:lnTo>
                <a:lnTo>
                  <a:pt x="1886" y="1610"/>
                </a:lnTo>
                <a:lnTo>
                  <a:pt x="1884" y="1608"/>
                </a:lnTo>
                <a:lnTo>
                  <a:pt x="1882" y="1606"/>
                </a:lnTo>
                <a:lnTo>
                  <a:pt x="1882" y="1606"/>
                </a:lnTo>
                <a:lnTo>
                  <a:pt x="1879" y="1606"/>
                </a:lnTo>
                <a:lnTo>
                  <a:pt x="1877" y="1604"/>
                </a:lnTo>
                <a:lnTo>
                  <a:pt x="1875" y="1604"/>
                </a:lnTo>
                <a:lnTo>
                  <a:pt x="1875" y="1602"/>
                </a:lnTo>
                <a:lnTo>
                  <a:pt x="1875" y="1602"/>
                </a:lnTo>
                <a:lnTo>
                  <a:pt x="1873" y="1600"/>
                </a:lnTo>
                <a:lnTo>
                  <a:pt x="1873" y="1600"/>
                </a:lnTo>
                <a:lnTo>
                  <a:pt x="1873" y="1600"/>
                </a:lnTo>
                <a:lnTo>
                  <a:pt x="1873" y="1600"/>
                </a:lnTo>
                <a:lnTo>
                  <a:pt x="1873" y="1598"/>
                </a:lnTo>
                <a:lnTo>
                  <a:pt x="1871" y="1596"/>
                </a:lnTo>
                <a:lnTo>
                  <a:pt x="1871" y="1593"/>
                </a:lnTo>
                <a:lnTo>
                  <a:pt x="1871" y="1593"/>
                </a:lnTo>
                <a:lnTo>
                  <a:pt x="1869" y="1587"/>
                </a:lnTo>
                <a:lnTo>
                  <a:pt x="1869" y="1583"/>
                </a:lnTo>
                <a:lnTo>
                  <a:pt x="1867" y="1579"/>
                </a:lnTo>
                <a:lnTo>
                  <a:pt x="1865" y="1573"/>
                </a:lnTo>
                <a:lnTo>
                  <a:pt x="1865" y="1570"/>
                </a:lnTo>
                <a:lnTo>
                  <a:pt x="1863" y="1568"/>
                </a:lnTo>
                <a:lnTo>
                  <a:pt x="1861" y="1568"/>
                </a:lnTo>
                <a:lnTo>
                  <a:pt x="1861" y="1570"/>
                </a:lnTo>
                <a:lnTo>
                  <a:pt x="1859" y="1573"/>
                </a:lnTo>
                <a:lnTo>
                  <a:pt x="1859" y="1573"/>
                </a:lnTo>
                <a:lnTo>
                  <a:pt x="1859" y="1573"/>
                </a:lnTo>
                <a:lnTo>
                  <a:pt x="1859" y="1570"/>
                </a:lnTo>
                <a:lnTo>
                  <a:pt x="1859" y="1570"/>
                </a:lnTo>
                <a:lnTo>
                  <a:pt x="1856" y="1566"/>
                </a:lnTo>
                <a:lnTo>
                  <a:pt x="1856" y="1564"/>
                </a:lnTo>
                <a:lnTo>
                  <a:pt x="1856" y="1564"/>
                </a:lnTo>
                <a:lnTo>
                  <a:pt x="1856" y="1566"/>
                </a:lnTo>
                <a:lnTo>
                  <a:pt x="1856" y="1568"/>
                </a:lnTo>
                <a:lnTo>
                  <a:pt x="1854" y="1568"/>
                </a:lnTo>
                <a:lnTo>
                  <a:pt x="1854" y="1568"/>
                </a:lnTo>
                <a:lnTo>
                  <a:pt x="1854" y="1568"/>
                </a:lnTo>
                <a:lnTo>
                  <a:pt x="1854" y="1568"/>
                </a:lnTo>
                <a:lnTo>
                  <a:pt x="1854" y="1566"/>
                </a:lnTo>
                <a:lnTo>
                  <a:pt x="1854" y="1564"/>
                </a:lnTo>
                <a:lnTo>
                  <a:pt x="1854" y="1564"/>
                </a:lnTo>
                <a:lnTo>
                  <a:pt x="1850" y="1562"/>
                </a:lnTo>
                <a:lnTo>
                  <a:pt x="1850" y="1562"/>
                </a:lnTo>
                <a:lnTo>
                  <a:pt x="1850" y="1562"/>
                </a:lnTo>
                <a:lnTo>
                  <a:pt x="1850" y="1560"/>
                </a:lnTo>
                <a:lnTo>
                  <a:pt x="1848" y="1560"/>
                </a:lnTo>
                <a:lnTo>
                  <a:pt x="1844" y="1556"/>
                </a:lnTo>
                <a:lnTo>
                  <a:pt x="1842" y="1554"/>
                </a:lnTo>
                <a:lnTo>
                  <a:pt x="1835" y="1552"/>
                </a:lnTo>
                <a:lnTo>
                  <a:pt x="1833" y="1552"/>
                </a:lnTo>
                <a:lnTo>
                  <a:pt x="1827" y="1547"/>
                </a:lnTo>
                <a:lnTo>
                  <a:pt x="1827" y="1547"/>
                </a:lnTo>
                <a:lnTo>
                  <a:pt x="1825" y="1549"/>
                </a:lnTo>
                <a:lnTo>
                  <a:pt x="1825" y="1554"/>
                </a:lnTo>
                <a:lnTo>
                  <a:pt x="1823" y="1554"/>
                </a:lnTo>
                <a:lnTo>
                  <a:pt x="1825" y="1552"/>
                </a:lnTo>
                <a:lnTo>
                  <a:pt x="1825" y="1552"/>
                </a:lnTo>
                <a:lnTo>
                  <a:pt x="1825" y="1549"/>
                </a:lnTo>
                <a:lnTo>
                  <a:pt x="1825" y="1547"/>
                </a:lnTo>
                <a:lnTo>
                  <a:pt x="1823" y="1547"/>
                </a:lnTo>
                <a:lnTo>
                  <a:pt x="1821" y="1545"/>
                </a:lnTo>
                <a:lnTo>
                  <a:pt x="1812" y="1545"/>
                </a:lnTo>
                <a:lnTo>
                  <a:pt x="1808" y="1545"/>
                </a:lnTo>
                <a:lnTo>
                  <a:pt x="1806" y="1545"/>
                </a:lnTo>
                <a:lnTo>
                  <a:pt x="1802" y="1545"/>
                </a:lnTo>
                <a:lnTo>
                  <a:pt x="1800" y="1545"/>
                </a:lnTo>
                <a:lnTo>
                  <a:pt x="1798" y="1547"/>
                </a:lnTo>
                <a:lnTo>
                  <a:pt x="1798" y="1547"/>
                </a:lnTo>
                <a:lnTo>
                  <a:pt x="1798" y="1549"/>
                </a:lnTo>
                <a:lnTo>
                  <a:pt x="1798" y="1547"/>
                </a:lnTo>
                <a:lnTo>
                  <a:pt x="1794" y="1547"/>
                </a:lnTo>
                <a:lnTo>
                  <a:pt x="1789" y="1545"/>
                </a:lnTo>
                <a:lnTo>
                  <a:pt x="1783" y="1545"/>
                </a:lnTo>
                <a:lnTo>
                  <a:pt x="1781" y="1545"/>
                </a:lnTo>
                <a:lnTo>
                  <a:pt x="1781" y="1547"/>
                </a:lnTo>
                <a:lnTo>
                  <a:pt x="1781" y="1549"/>
                </a:lnTo>
                <a:lnTo>
                  <a:pt x="1779" y="1549"/>
                </a:lnTo>
                <a:lnTo>
                  <a:pt x="1779" y="1552"/>
                </a:lnTo>
                <a:lnTo>
                  <a:pt x="1779" y="1552"/>
                </a:lnTo>
                <a:lnTo>
                  <a:pt x="1779" y="1552"/>
                </a:lnTo>
                <a:lnTo>
                  <a:pt x="1779" y="1547"/>
                </a:lnTo>
                <a:lnTo>
                  <a:pt x="1779" y="1543"/>
                </a:lnTo>
                <a:lnTo>
                  <a:pt x="1779" y="1543"/>
                </a:lnTo>
                <a:lnTo>
                  <a:pt x="1777" y="1541"/>
                </a:lnTo>
                <a:lnTo>
                  <a:pt x="1775" y="1541"/>
                </a:lnTo>
                <a:lnTo>
                  <a:pt x="1773" y="1539"/>
                </a:lnTo>
                <a:lnTo>
                  <a:pt x="1771" y="1537"/>
                </a:lnTo>
                <a:lnTo>
                  <a:pt x="1768" y="1533"/>
                </a:lnTo>
                <a:lnTo>
                  <a:pt x="1766" y="1533"/>
                </a:lnTo>
                <a:lnTo>
                  <a:pt x="1764" y="1533"/>
                </a:lnTo>
                <a:lnTo>
                  <a:pt x="1762" y="1533"/>
                </a:lnTo>
                <a:lnTo>
                  <a:pt x="1762" y="1533"/>
                </a:lnTo>
                <a:lnTo>
                  <a:pt x="1760" y="1535"/>
                </a:lnTo>
                <a:lnTo>
                  <a:pt x="1760" y="1537"/>
                </a:lnTo>
                <a:lnTo>
                  <a:pt x="1758" y="1539"/>
                </a:lnTo>
                <a:lnTo>
                  <a:pt x="1758" y="1539"/>
                </a:lnTo>
                <a:lnTo>
                  <a:pt x="1758" y="1537"/>
                </a:lnTo>
                <a:lnTo>
                  <a:pt x="1758" y="1535"/>
                </a:lnTo>
                <a:lnTo>
                  <a:pt x="1758" y="1533"/>
                </a:lnTo>
                <a:lnTo>
                  <a:pt x="1760" y="1531"/>
                </a:lnTo>
                <a:lnTo>
                  <a:pt x="1760" y="1526"/>
                </a:lnTo>
                <a:lnTo>
                  <a:pt x="1760" y="1524"/>
                </a:lnTo>
                <a:lnTo>
                  <a:pt x="1758" y="1522"/>
                </a:lnTo>
                <a:lnTo>
                  <a:pt x="1758" y="1522"/>
                </a:lnTo>
                <a:lnTo>
                  <a:pt x="1756" y="1520"/>
                </a:lnTo>
                <a:lnTo>
                  <a:pt x="1750" y="1516"/>
                </a:lnTo>
                <a:lnTo>
                  <a:pt x="1745" y="1512"/>
                </a:lnTo>
                <a:lnTo>
                  <a:pt x="1743" y="1512"/>
                </a:lnTo>
                <a:lnTo>
                  <a:pt x="1743" y="1510"/>
                </a:lnTo>
                <a:lnTo>
                  <a:pt x="1741" y="1512"/>
                </a:lnTo>
                <a:lnTo>
                  <a:pt x="1741" y="1512"/>
                </a:lnTo>
                <a:lnTo>
                  <a:pt x="1741" y="1512"/>
                </a:lnTo>
                <a:lnTo>
                  <a:pt x="1739" y="1508"/>
                </a:lnTo>
                <a:lnTo>
                  <a:pt x="1739" y="1508"/>
                </a:lnTo>
                <a:lnTo>
                  <a:pt x="1737" y="1508"/>
                </a:lnTo>
                <a:lnTo>
                  <a:pt x="1733" y="1508"/>
                </a:lnTo>
                <a:lnTo>
                  <a:pt x="1733" y="1508"/>
                </a:lnTo>
                <a:lnTo>
                  <a:pt x="1731" y="1508"/>
                </a:lnTo>
                <a:lnTo>
                  <a:pt x="1727" y="1508"/>
                </a:lnTo>
                <a:lnTo>
                  <a:pt x="1727" y="1508"/>
                </a:lnTo>
                <a:lnTo>
                  <a:pt x="1724" y="1510"/>
                </a:lnTo>
                <a:lnTo>
                  <a:pt x="1720" y="1510"/>
                </a:lnTo>
                <a:lnTo>
                  <a:pt x="1720" y="1510"/>
                </a:lnTo>
                <a:lnTo>
                  <a:pt x="1718" y="1510"/>
                </a:lnTo>
                <a:lnTo>
                  <a:pt x="1716" y="1508"/>
                </a:lnTo>
                <a:lnTo>
                  <a:pt x="1716" y="1508"/>
                </a:lnTo>
                <a:lnTo>
                  <a:pt x="1720" y="1508"/>
                </a:lnTo>
                <a:lnTo>
                  <a:pt x="1722" y="1505"/>
                </a:lnTo>
                <a:lnTo>
                  <a:pt x="1722" y="1503"/>
                </a:lnTo>
                <a:lnTo>
                  <a:pt x="1722" y="1503"/>
                </a:lnTo>
                <a:lnTo>
                  <a:pt x="1722" y="1501"/>
                </a:lnTo>
                <a:lnTo>
                  <a:pt x="1722" y="1501"/>
                </a:lnTo>
                <a:lnTo>
                  <a:pt x="1722" y="1501"/>
                </a:lnTo>
                <a:lnTo>
                  <a:pt x="1724" y="1499"/>
                </a:lnTo>
                <a:lnTo>
                  <a:pt x="1724" y="1499"/>
                </a:lnTo>
                <a:lnTo>
                  <a:pt x="1727" y="1497"/>
                </a:lnTo>
                <a:lnTo>
                  <a:pt x="1727" y="1497"/>
                </a:lnTo>
                <a:lnTo>
                  <a:pt x="1727" y="1495"/>
                </a:lnTo>
                <a:lnTo>
                  <a:pt x="1724" y="1493"/>
                </a:lnTo>
                <a:lnTo>
                  <a:pt x="1720" y="1493"/>
                </a:lnTo>
                <a:lnTo>
                  <a:pt x="1720" y="1493"/>
                </a:lnTo>
                <a:lnTo>
                  <a:pt x="1716" y="1489"/>
                </a:lnTo>
                <a:lnTo>
                  <a:pt x="1716" y="1489"/>
                </a:lnTo>
                <a:lnTo>
                  <a:pt x="1714" y="1491"/>
                </a:lnTo>
                <a:lnTo>
                  <a:pt x="1712" y="1491"/>
                </a:lnTo>
                <a:lnTo>
                  <a:pt x="1714" y="1491"/>
                </a:lnTo>
                <a:lnTo>
                  <a:pt x="1714" y="1491"/>
                </a:lnTo>
                <a:lnTo>
                  <a:pt x="1714" y="1493"/>
                </a:lnTo>
                <a:lnTo>
                  <a:pt x="1714" y="1493"/>
                </a:lnTo>
                <a:lnTo>
                  <a:pt x="1712" y="1491"/>
                </a:lnTo>
                <a:lnTo>
                  <a:pt x="1712" y="1491"/>
                </a:lnTo>
                <a:lnTo>
                  <a:pt x="1712" y="1491"/>
                </a:lnTo>
                <a:lnTo>
                  <a:pt x="1712" y="1489"/>
                </a:lnTo>
                <a:lnTo>
                  <a:pt x="1710" y="1489"/>
                </a:lnTo>
                <a:lnTo>
                  <a:pt x="1708" y="1487"/>
                </a:lnTo>
                <a:lnTo>
                  <a:pt x="1708" y="1487"/>
                </a:lnTo>
                <a:lnTo>
                  <a:pt x="1708" y="1487"/>
                </a:lnTo>
                <a:lnTo>
                  <a:pt x="1708" y="1489"/>
                </a:lnTo>
                <a:lnTo>
                  <a:pt x="1708" y="1489"/>
                </a:lnTo>
                <a:lnTo>
                  <a:pt x="1708" y="1491"/>
                </a:lnTo>
                <a:lnTo>
                  <a:pt x="1708" y="1489"/>
                </a:lnTo>
                <a:lnTo>
                  <a:pt x="1708" y="1489"/>
                </a:lnTo>
                <a:lnTo>
                  <a:pt x="1706" y="1489"/>
                </a:lnTo>
                <a:lnTo>
                  <a:pt x="1706" y="1491"/>
                </a:lnTo>
                <a:lnTo>
                  <a:pt x="1706" y="1491"/>
                </a:lnTo>
                <a:lnTo>
                  <a:pt x="1706" y="1491"/>
                </a:lnTo>
                <a:lnTo>
                  <a:pt x="1706" y="1491"/>
                </a:lnTo>
                <a:lnTo>
                  <a:pt x="1703" y="1489"/>
                </a:lnTo>
                <a:lnTo>
                  <a:pt x="1701" y="1484"/>
                </a:lnTo>
                <a:lnTo>
                  <a:pt x="1701" y="1484"/>
                </a:lnTo>
                <a:lnTo>
                  <a:pt x="1701" y="1484"/>
                </a:lnTo>
                <a:lnTo>
                  <a:pt x="1701" y="1484"/>
                </a:lnTo>
                <a:lnTo>
                  <a:pt x="1701" y="1484"/>
                </a:lnTo>
                <a:lnTo>
                  <a:pt x="1699" y="1487"/>
                </a:lnTo>
                <a:lnTo>
                  <a:pt x="1699" y="1487"/>
                </a:lnTo>
                <a:lnTo>
                  <a:pt x="1699" y="1487"/>
                </a:lnTo>
                <a:lnTo>
                  <a:pt x="1699" y="1484"/>
                </a:lnTo>
                <a:lnTo>
                  <a:pt x="1699" y="1482"/>
                </a:lnTo>
                <a:lnTo>
                  <a:pt x="1699" y="1482"/>
                </a:lnTo>
                <a:lnTo>
                  <a:pt x="1697" y="1482"/>
                </a:lnTo>
                <a:lnTo>
                  <a:pt x="1697" y="1482"/>
                </a:lnTo>
                <a:lnTo>
                  <a:pt x="1697" y="1480"/>
                </a:lnTo>
                <a:lnTo>
                  <a:pt x="1697" y="1480"/>
                </a:lnTo>
                <a:lnTo>
                  <a:pt x="1697" y="1480"/>
                </a:lnTo>
                <a:lnTo>
                  <a:pt x="1699" y="1478"/>
                </a:lnTo>
                <a:lnTo>
                  <a:pt x="1703" y="1478"/>
                </a:lnTo>
                <a:lnTo>
                  <a:pt x="1706" y="1478"/>
                </a:lnTo>
                <a:lnTo>
                  <a:pt x="1710" y="1478"/>
                </a:lnTo>
                <a:lnTo>
                  <a:pt x="1710" y="1478"/>
                </a:lnTo>
                <a:lnTo>
                  <a:pt x="1712" y="1476"/>
                </a:lnTo>
                <a:lnTo>
                  <a:pt x="1706" y="1476"/>
                </a:lnTo>
                <a:lnTo>
                  <a:pt x="1699" y="1476"/>
                </a:lnTo>
                <a:lnTo>
                  <a:pt x="1695" y="1476"/>
                </a:lnTo>
                <a:lnTo>
                  <a:pt x="1695" y="1476"/>
                </a:lnTo>
                <a:lnTo>
                  <a:pt x="1693" y="1476"/>
                </a:lnTo>
                <a:lnTo>
                  <a:pt x="1689" y="1478"/>
                </a:lnTo>
                <a:lnTo>
                  <a:pt x="1683" y="1478"/>
                </a:lnTo>
                <a:lnTo>
                  <a:pt x="1678" y="1478"/>
                </a:lnTo>
                <a:lnTo>
                  <a:pt x="1676" y="1478"/>
                </a:lnTo>
                <a:lnTo>
                  <a:pt x="1676" y="1480"/>
                </a:lnTo>
                <a:lnTo>
                  <a:pt x="1678" y="1478"/>
                </a:lnTo>
                <a:lnTo>
                  <a:pt x="1683" y="1478"/>
                </a:lnTo>
                <a:lnTo>
                  <a:pt x="1685" y="1480"/>
                </a:lnTo>
                <a:lnTo>
                  <a:pt x="1685" y="1480"/>
                </a:lnTo>
                <a:lnTo>
                  <a:pt x="1683" y="1480"/>
                </a:lnTo>
                <a:lnTo>
                  <a:pt x="1678" y="1480"/>
                </a:lnTo>
                <a:lnTo>
                  <a:pt x="1668" y="1487"/>
                </a:lnTo>
                <a:lnTo>
                  <a:pt x="1668" y="1487"/>
                </a:lnTo>
                <a:lnTo>
                  <a:pt x="1666" y="1487"/>
                </a:lnTo>
                <a:lnTo>
                  <a:pt x="1664" y="1487"/>
                </a:lnTo>
                <a:lnTo>
                  <a:pt x="1662" y="1484"/>
                </a:lnTo>
                <a:lnTo>
                  <a:pt x="1659" y="1484"/>
                </a:lnTo>
                <a:lnTo>
                  <a:pt x="1657" y="1484"/>
                </a:lnTo>
                <a:lnTo>
                  <a:pt x="1653" y="1482"/>
                </a:lnTo>
                <a:lnTo>
                  <a:pt x="1651" y="1480"/>
                </a:lnTo>
                <a:lnTo>
                  <a:pt x="1651" y="1480"/>
                </a:lnTo>
                <a:lnTo>
                  <a:pt x="1649" y="1478"/>
                </a:lnTo>
                <a:lnTo>
                  <a:pt x="1649" y="1478"/>
                </a:lnTo>
                <a:lnTo>
                  <a:pt x="1636" y="1478"/>
                </a:lnTo>
                <a:lnTo>
                  <a:pt x="1634" y="1478"/>
                </a:lnTo>
                <a:lnTo>
                  <a:pt x="1628" y="1480"/>
                </a:lnTo>
                <a:lnTo>
                  <a:pt x="1624" y="1480"/>
                </a:lnTo>
                <a:lnTo>
                  <a:pt x="1620" y="1480"/>
                </a:lnTo>
                <a:lnTo>
                  <a:pt x="1620" y="1478"/>
                </a:lnTo>
                <a:lnTo>
                  <a:pt x="1618" y="1478"/>
                </a:lnTo>
                <a:lnTo>
                  <a:pt x="1618" y="1476"/>
                </a:lnTo>
                <a:lnTo>
                  <a:pt x="1620" y="1474"/>
                </a:lnTo>
                <a:lnTo>
                  <a:pt x="1618" y="1474"/>
                </a:lnTo>
                <a:lnTo>
                  <a:pt x="1618" y="1472"/>
                </a:lnTo>
                <a:lnTo>
                  <a:pt x="1618" y="1470"/>
                </a:lnTo>
                <a:lnTo>
                  <a:pt x="1613" y="1468"/>
                </a:lnTo>
                <a:lnTo>
                  <a:pt x="1611" y="1466"/>
                </a:lnTo>
                <a:lnTo>
                  <a:pt x="1607" y="1466"/>
                </a:lnTo>
                <a:lnTo>
                  <a:pt x="1605" y="1466"/>
                </a:lnTo>
                <a:lnTo>
                  <a:pt x="1601" y="1466"/>
                </a:lnTo>
                <a:lnTo>
                  <a:pt x="1601" y="1466"/>
                </a:lnTo>
                <a:lnTo>
                  <a:pt x="1599" y="1466"/>
                </a:lnTo>
                <a:lnTo>
                  <a:pt x="1599" y="1463"/>
                </a:lnTo>
                <a:lnTo>
                  <a:pt x="1597" y="1463"/>
                </a:lnTo>
                <a:lnTo>
                  <a:pt x="1597" y="1461"/>
                </a:lnTo>
                <a:lnTo>
                  <a:pt x="1597" y="1457"/>
                </a:lnTo>
                <a:lnTo>
                  <a:pt x="1597" y="1457"/>
                </a:lnTo>
                <a:lnTo>
                  <a:pt x="1595" y="1457"/>
                </a:lnTo>
                <a:lnTo>
                  <a:pt x="1595" y="1455"/>
                </a:lnTo>
                <a:lnTo>
                  <a:pt x="1592" y="1455"/>
                </a:lnTo>
                <a:lnTo>
                  <a:pt x="1590" y="1457"/>
                </a:lnTo>
                <a:lnTo>
                  <a:pt x="1590" y="1457"/>
                </a:lnTo>
                <a:lnTo>
                  <a:pt x="1590" y="1459"/>
                </a:lnTo>
                <a:lnTo>
                  <a:pt x="1590" y="1461"/>
                </a:lnTo>
                <a:lnTo>
                  <a:pt x="1590" y="1463"/>
                </a:lnTo>
                <a:lnTo>
                  <a:pt x="1590" y="1463"/>
                </a:lnTo>
                <a:lnTo>
                  <a:pt x="1595" y="1463"/>
                </a:lnTo>
                <a:lnTo>
                  <a:pt x="1597" y="1463"/>
                </a:lnTo>
                <a:lnTo>
                  <a:pt x="1597" y="1466"/>
                </a:lnTo>
                <a:lnTo>
                  <a:pt x="1597" y="1466"/>
                </a:lnTo>
                <a:lnTo>
                  <a:pt x="1595" y="1466"/>
                </a:lnTo>
                <a:lnTo>
                  <a:pt x="1592" y="1466"/>
                </a:lnTo>
                <a:lnTo>
                  <a:pt x="1592" y="1466"/>
                </a:lnTo>
                <a:lnTo>
                  <a:pt x="1590" y="1466"/>
                </a:lnTo>
                <a:lnTo>
                  <a:pt x="1590" y="1468"/>
                </a:lnTo>
                <a:lnTo>
                  <a:pt x="1586" y="1470"/>
                </a:lnTo>
                <a:lnTo>
                  <a:pt x="1582" y="1470"/>
                </a:lnTo>
                <a:lnTo>
                  <a:pt x="1576" y="1472"/>
                </a:lnTo>
                <a:lnTo>
                  <a:pt x="1571" y="1474"/>
                </a:lnTo>
                <a:lnTo>
                  <a:pt x="1571" y="1474"/>
                </a:lnTo>
                <a:lnTo>
                  <a:pt x="1571" y="1476"/>
                </a:lnTo>
                <a:lnTo>
                  <a:pt x="1571" y="1478"/>
                </a:lnTo>
                <a:lnTo>
                  <a:pt x="1571" y="1480"/>
                </a:lnTo>
                <a:lnTo>
                  <a:pt x="1571" y="1480"/>
                </a:lnTo>
                <a:lnTo>
                  <a:pt x="1574" y="1482"/>
                </a:lnTo>
                <a:lnTo>
                  <a:pt x="1576" y="1484"/>
                </a:lnTo>
                <a:lnTo>
                  <a:pt x="1576" y="1487"/>
                </a:lnTo>
                <a:lnTo>
                  <a:pt x="1578" y="1489"/>
                </a:lnTo>
                <a:lnTo>
                  <a:pt x="1578" y="1491"/>
                </a:lnTo>
                <a:lnTo>
                  <a:pt x="1578" y="1495"/>
                </a:lnTo>
                <a:lnTo>
                  <a:pt x="1578" y="1497"/>
                </a:lnTo>
                <a:lnTo>
                  <a:pt x="1576" y="1499"/>
                </a:lnTo>
                <a:lnTo>
                  <a:pt x="1576" y="1499"/>
                </a:lnTo>
                <a:lnTo>
                  <a:pt x="1576" y="1499"/>
                </a:lnTo>
                <a:lnTo>
                  <a:pt x="1571" y="1501"/>
                </a:lnTo>
                <a:lnTo>
                  <a:pt x="1569" y="1501"/>
                </a:lnTo>
                <a:lnTo>
                  <a:pt x="1569" y="1501"/>
                </a:lnTo>
                <a:lnTo>
                  <a:pt x="1569" y="1499"/>
                </a:lnTo>
                <a:lnTo>
                  <a:pt x="1567" y="1497"/>
                </a:lnTo>
                <a:lnTo>
                  <a:pt x="1567" y="1497"/>
                </a:lnTo>
                <a:lnTo>
                  <a:pt x="1567" y="1497"/>
                </a:lnTo>
                <a:lnTo>
                  <a:pt x="1567" y="1495"/>
                </a:lnTo>
                <a:lnTo>
                  <a:pt x="1565" y="1493"/>
                </a:lnTo>
                <a:lnTo>
                  <a:pt x="1565" y="1493"/>
                </a:lnTo>
                <a:lnTo>
                  <a:pt x="1563" y="1491"/>
                </a:lnTo>
                <a:lnTo>
                  <a:pt x="1565" y="1487"/>
                </a:lnTo>
                <a:lnTo>
                  <a:pt x="1567" y="1484"/>
                </a:lnTo>
                <a:lnTo>
                  <a:pt x="1567" y="1482"/>
                </a:lnTo>
                <a:lnTo>
                  <a:pt x="1569" y="1480"/>
                </a:lnTo>
                <a:lnTo>
                  <a:pt x="1571" y="1478"/>
                </a:lnTo>
                <a:lnTo>
                  <a:pt x="1571" y="1476"/>
                </a:lnTo>
                <a:lnTo>
                  <a:pt x="1569" y="1474"/>
                </a:lnTo>
                <a:lnTo>
                  <a:pt x="1569" y="1472"/>
                </a:lnTo>
                <a:lnTo>
                  <a:pt x="1569" y="1472"/>
                </a:lnTo>
                <a:lnTo>
                  <a:pt x="1569" y="1472"/>
                </a:lnTo>
                <a:lnTo>
                  <a:pt x="1567" y="1470"/>
                </a:lnTo>
                <a:lnTo>
                  <a:pt x="1567" y="1470"/>
                </a:lnTo>
                <a:lnTo>
                  <a:pt x="1565" y="1466"/>
                </a:lnTo>
                <a:lnTo>
                  <a:pt x="1565" y="1466"/>
                </a:lnTo>
                <a:lnTo>
                  <a:pt x="1565" y="1463"/>
                </a:lnTo>
                <a:lnTo>
                  <a:pt x="1565" y="1463"/>
                </a:lnTo>
                <a:lnTo>
                  <a:pt x="1567" y="1463"/>
                </a:lnTo>
                <a:lnTo>
                  <a:pt x="1571" y="1461"/>
                </a:lnTo>
                <a:lnTo>
                  <a:pt x="1574" y="1461"/>
                </a:lnTo>
                <a:lnTo>
                  <a:pt x="1574" y="1461"/>
                </a:lnTo>
                <a:lnTo>
                  <a:pt x="1574" y="1459"/>
                </a:lnTo>
                <a:lnTo>
                  <a:pt x="1576" y="1459"/>
                </a:lnTo>
                <a:lnTo>
                  <a:pt x="1578" y="1457"/>
                </a:lnTo>
                <a:lnTo>
                  <a:pt x="1578" y="1455"/>
                </a:lnTo>
                <a:lnTo>
                  <a:pt x="1576" y="1453"/>
                </a:lnTo>
                <a:lnTo>
                  <a:pt x="1571" y="1451"/>
                </a:lnTo>
                <a:lnTo>
                  <a:pt x="1571" y="1451"/>
                </a:lnTo>
                <a:lnTo>
                  <a:pt x="1569" y="1451"/>
                </a:lnTo>
                <a:lnTo>
                  <a:pt x="1565" y="1453"/>
                </a:lnTo>
                <a:lnTo>
                  <a:pt x="1565" y="1455"/>
                </a:lnTo>
                <a:lnTo>
                  <a:pt x="1565" y="1455"/>
                </a:lnTo>
                <a:lnTo>
                  <a:pt x="1563" y="1455"/>
                </a:lnTo>
                <a:lnTo>
                  <a:pt x="1563" y="1455"/>
                </a:lnTo>
                <a:lnTo>
                  <a:pt x="1563" y="1457"/>
                </a:lnTo>
                <a:lnTo>
                  <a:pt x="1561" y="1459"/>
                </a:lnTo>
                <a:lnTo>
                  <a:pt x="1559" y="1461"/>
                </a:lnTo>
                <a:lnTo>
                  <a:pt x="1555" y="1461"/>
                </a:lnTo>
                <a:lnTo>
                  <a:pt x="1546" y="1468"/>
                </a:lnTo>
                <a:lnTo>
                  <a:pt x="1540" y="1468"/>
                </a:lnTo>
                <a:lnTo>
                  <a:pt x="1538" y="1468"/>
                </a:lnTo>
                <a:lnTo>
                  <a:pt x="1538" y="1468"/>
                </a:lnTo>
                <a:lnTo>
                  <a:pt x="1534" y="1468"/>
                </a:lnTo>
                <a:lnTo>
                  <a:pt x="1534" y="1468"/>
                </a:lnTo>
                <a:lnTo>
                  <a:pt x="1534" y="1470"/>
                </a:lnTo>
                <a:lnTo>
                  <a:pt x="1532" y="1472"/>
                </a:lnTo>
                <a:lnTo>
                  <a:pt x="1532" y="1474"/>
                </a:lnTo>
                <a:lnTo>
                  <a:pt x="1530" y="1476"/>
                </a:lnTo>
                <a:lnTo>
                  <a:pt x="1530" y="1476"/>
                </a:lnTo>
                <a:lnTo>
                  <a:pt x="1530" y="1476"/>
                </a:lnTo>
                <a:lnTo>
                  <a:pt x="1527" y="1474"/>
                </a:lnTo>
                <a:lnTo>
                  <a:pt x="1527" y="1474"/>
                </a:lnTo>
                <a:lnTo>
                  <a:pt x="1530" y="1474"/>
                </a:lnTo>
                <a:lnTo>
                  <a:pt x="1530" y="1474"/>
                </a:lnTo>
                <a:lnTo>
                  <a:pt x="1532" y="1472"/>
                </a:lnTo>
                <a:lnTo>
                  <a:pt x="1530" y="1472"/>
                </a:lnTo>
                <a:lnTo>
                  <a:pt x="1523" y="1472"/>
                </a:lnTo>
                <a:lnTo>
                  <a:pt x="1523" y="1472"/>
                </a:lnTo>
                <a:lnTo>
                  <a:pt x="1519" y="1474"/>
                </a:lnTo>
                <a:lnTo>
                  <a:pt x="1517" y="1476"/>
                </a:lnTo>
                <a:lnTo>
                  <a:pt x="1517" y="1476"/>
                </a:lnTo>
                <a:lnTo>
                  <a:pt x="1515" y="1478"/>
                </a:lnTo>
                <a:lnTo>
                  <a:pt x="1515" y="1480"/>
                </a:lnTo>
                <a:lnTo>
                  <a:pt x="1513" y="1482"/>
                </a:lnTo>
                <a:lnTo>
                  <a:pt x="1511" y="1484"/>
                </a:lnTo>
                <a:lnTo>
                  <a:pt x="1511" y="1484"/>
                </a:lnTo>
                <a:lnTo>
                  <a:pt x="1513" y="1484"/>
                </a:lnTo>
                <a:lnTo>
                  <a:pt x="1513" y="1484"/>
                </a:lnTo>
                <a:lnTo>
                  <a:pt x="1513" y="1484"/>
                </a:lnTo>
                <a:lnTo>
                  <a:pt x="1513" y="1484"/>
                </a:lnTo>
                <a:lnTo>
                  <a:pt x="1513" y="1487"/>
                </a:lnTo>
                <a:lnTo>
                  <a:pt x="1513" y="1489"/>
                </a:lnTo>
                <a:lnTo>
                  <a:pt x="1511" y="1491"/>
                </a:lnTo>
                <a:lnTo>
                  <a:pt x="1513" y="1493"/>
                </a:lnTo>
                <a:lnTo>
                  <a:pt x="1513" y="1493"/>
                </a:lnTo>
                <a:lnTo>
                  <a:pt x="1513" y="1495"/>
                </a:lnTo>
                <a:lnTo>
                  <a:pt x="1511" y="1495"/>
                </a:lnTo>
                <a:lnTo>
                  <a:pt x="1509" y="1495"/>
                </a:lnTo>
                <a:lnTo>
                  <a:pt x="1507" y="1497"/>
                </a:lnTo>
                <a:lnTo>
                  <a:pt x="1504" y="1497"/>
                </a:lnTo>
                <a:lnTo>
                  <a:pt x="1502" y="1501"/>
                </a:lnTo>
                <a:lnTo>
                  <a:pt x="1496" y="1505"/>
                </a:lnTo>
                <a:lnTo>
                  <a:pt x="1496" y="1508"/>
                </a:lnTo>
                <a:lnTo>
                  <a:pt x="1494" y="1508"/>
                </a:lnTo>
                <a:lnTo>
                  <a:pt x="1494" y="1508"/>
                </a:lnTo>
                <a:lnTo>
                  <a:pt x="1494" y="1510"/>
                </a:lnTo>
                <a:lnTo>
                  <a:pt x="1494" y="1510"/>
                </a:lnTo>
                <a:lnTo>
                  <a:pt x="1496" y="1512"/>
                </a:lnTo>
                <a:lnTo>
                  <a:pt x="1496" y="1516"/>
                </a:lnTo>
                <a:lnTo>
                  <a:pt x="1496" y="1518"/>
                </a:lnTo>
                <a:lnTo>
                  <a:pt x="1494" y="1518"/>
                </a:lnTo>
                <a:lnTo>
                  <a:pt x="1494" y="1516"/>
                </a:lnTo>
                <a:lnTo>
                  <a:pt x="1494" y="1516"/>
                </a:lnTo>
                <a:lnTo>
                  <a:pt x="1494" y="1516"/>
                </a:lnTo>
                <a:lnTo>
                  <a:pt x="1494" y="1516"/>
                </a:lnTo>
                <a:lnTo>
                  <a:pt x="1494" y="1514"/>
                </a:lnTo>
                <a:lnTo>
                  <a:pt x="1494" y="1514"/>
                </a:lnTo>
                <a:lnTo>
                  <a:pt x="1494" y="1514"/>
                </a:lnTo>
                <a:lnTo>
                  <a:pt x="1492" y="1512"/>
                </a:lnTo>
                <a:lnTo>
                  <a:pt x="1490" y="1510"/>
                </a:lnTo>
                <a:lnTo>
                  <a:pt x="1488" y="1510"/>
                </a:lnTo>
                <a:lnTo>
                  <a:pt x="1488" y="1508"/>
                </a:lnTo>
                <a:lnTo>
                  <a:pt x="1488" y="1508"/>
                </a:lnTo>
                <a:lnTo>
                  <a:pt x="1481" y="1503"/>
                </a:lnTo>
                <a:lnTo>
                  <a:pt x="1479" y="1501"/>
                </a:lnTo>
                <a:lnTo>
                  <a:pt x="1477" y="1499"/>
                </a:lnTo>
                <a:lnTo>
                  <a:pt x="1471" y="1495"/>
                </a:lnTo>
                <a:lnTo>
                  <a:pt x="1467" y="1495"/>
                </a:lnTo>
                <a:lnTo>
                  <a:pt x="1465" y="1495"/>
                </a:lnTo>
                <a:lnTo>
                  <a:pt x="1465" y="1495"/>
                </a:lnTo>
                <a:lnTo>
                  <a:pt x="1463" y="1495"/>
                </a:lnTo>
                <a:lnTo>
                  <a:pt x="1463" y="1493"/>
                </a:lnTo>
                <a:lnTo>
                  <a:pt x="1460" y="1495"/>
                </a:lnTo>
                <a:lnTo>
                  <a:pt x="1458" y="1493"/>
                </a:lnTo>
                <a:lnTo>
                  <a:pt x="1454" y="1493"/>
                </a:lnTo>
                <a:lnTo>
                  <a:pt x="1454" y="1493"/>
                </a:lnTo>
                <a:lnTo>
                  <a:pt x="1452" y="1495"/>
                </a:lnTo>
                <a:lnTo>
                  <a:pt x="1450" y="1497"/>
                </a:lnTo>
                <a:lnTo>
                  <a:pt x="1450" y="1497"/>
                </a:lnTo>
                <a:lnTo>
                  <a:pt x="1450" y="1497"/>
                </a:lnTo>
                <a:lnTo>
                  <a:pt x="1448" y="1499"/>
                </a:lnTo>
                <a:lnTo>
                  <a:pt x="1442" y="1501"/>
                </a:lnTo>
                <a:lnTo>
                  <a:pt x="1439" y="1501"/>
                </a:lnTo>
                <a:lnTo>
                  <a:pt x="1437" y="1503"/>
                </a:lnTo>
                <a:lnTo>
                  <a:pt x="1433" y="1503"/>
                </a:lnTo>
                <a:lnTo>
                  <a:pt x="1431" y="1505"/>
                </a:lnTo>
                <a:lnTo>
                  <a:pt x="1429" y="1505"/>
                </a:lnTo>
                <a:lnTo>
                  <a:pt x="1427" y="1503"/>
                </a:lnTo>
                <a:lnTo>
                  <a:pt x="1425" y="1501"/>
                </a:lnTo>
                <a:lnTo>
                  <a:pt x="1423" y="1501"/>
                </a:lnTo>
                <a:lnTo>
                  <a:pt x="1423" y="1499"/>
                </a:lnTo>
                <a:lnTo>
                  <a:pt x="1421" y="1499"/>
                </a:lnTo>
                <a:lnTo>
                  <a:pt x="1421" y="1499"/>
                </a:lnTo>
                <a:lnTo>
                  <a:pt x="1423" y="1501"/>
                </a:lnTo>
                <a:lnTo>
                  <a:pt x="1423" y="1501"/>
                </a:lnTo>
                <a:lnTo>
                  <a:pt x="1423" y="1503"/>
                </a:lnTo>
                <a:lnTo>
                  <a:pt x="1421" y="1501"/>
                </a:lnTo>
                <a:lnTo>
                  <a:pt x="1419" y="1503"/>
                </a:lnTo>
                <a:lnTo>
                  <a:pt x="1419" y="1501"/>
                </a:lnTo>
                <a:lnTo>
                  <a:pt x="1416" y="1501"/>
                </a:lnTo>
                <a:lnTo>
                  <a:pt x="1416" y="1499"/>
                </a:lnTo>
                <a:lnTo>
                  <a:pt x="1416" y="1499"/>
                </a:lnTo>
                <a:lnTo>
                  <a:pt x="1416" y="1499"/>
                </a:lnTo>
                <a:lnTo>
                  <a:pt x="1416" y="1499"/>
                </a:lnTo>
                <a:lnTo>
                  <a:pt x="1416" y="1499"/>
                </a:lnTo>
                <a:lnTo>
                  <a:pt x="1414" y="1499"/>
                </a:lnTo>
                <a:lnTo>
                  <a:pt x="1414" y="1497"/>
                </a:lnTo>
                <a:lnTo>
                  <a:pt x="1414" y="1497"/>
                </a:lnTo>
                <a:lnTo>
                  <a:pt x="1414" y="1495"/>
                </a:lnTo>
                <a:lnTo>
                  <a:pt x="1412" y="1495"/>
                </a:lnTo>
                <a:lnTo>
                  <a:pt x="1412" y="1493"/>
                </a:lnTo>
                <a:lnTo>
                  <a:pt x="1410" y="1493"/>
                </a:lnTo>
                <a:lnTo>
                  <a:pt x="1408" y="1493"/>
                </a:lnTo>
                <a:lnTo>
                  <a:pt x="1408" y="1491"/>
                </a:lnTo>
                <a:lnTo>
                  <a:pt x="1408" y="1491"/>
                </a:lnTo>
                <a:lnTo>
                  <a:pt x="1404" y="1487"/>
                </a:lnTo>
                <a:lnTo>
                  <a:pt x="1404" y="1487"/>
                </a:lnTo>
                <a:lnTo>
                  <a:pt x="1400" y="1482"/>
                </a:lnTo>
                <a:lnTo>
                  <a:pt x="1400" y="1480"/>
                </a:lnTo>
                <a:lnTo>
                  <a:pt x="1398" y="1476"/>
                </a:lnTo>
                <a:lnTo>
                  <a:pt x="1398" y="1476"/>
                </a:lnTo>
                <a:lnTo>
                  <a:pt x="1395" y="1474"/>
                </a:lnTo>
                <a:lnTo>
                  <a:pt x="1395" y="1474"/>
                </a:lnTo>
                <a:lnTo>
                  <a:pt x="1395" y="1474"/>
                </a:lnTo>
                <a:lnTo>
                  <a:pt x="1393" y="1472"/>
                </a:lnTo>
                <a:lnTo>
                  <a:pt x="1393" y="1470"/>
                </a:lnTo>
                <a:lnTo>
                  <a:pt x="1393" y="1468"/>
                </a:lnTo>
                <a:lnTo>
                  <a:pt x="1393" y="1468"/>
                </a:lnTo>
                <a:lnTo>
                  <a:pt x="1393" y="1466"/>
                </a:lnTo>
                <a:lnTo>
                  <a:pt x="1393" y="1466"/>
                </a:lnTo>
                <a:lnTo>
                  <a:pt x="1395" y="1463"/>
                </a:lnTo>
                <a:lnTo>
                  <a:pt x="1395" y="1463"/>
                </a:lnTo>
                <a:lnTo>
                  <a:pt x="1395" y="1461"/>
                </a:lnTo>
                <a:lnTo>
                  <a:pt x="1395" y="1461"/>
                </a:lnTo>
                <a:lnTo>
                  <a:pt x="1393" y="1461"/>
                </a:lnTo>
                <a:lnTo>
                  <a:pt x="1393" y="1461"/>
                </a:lnTo>
                <a:lnTo>
                  <a:pt x="1393" y="1459"/>
                </a:lnTo>
                <a:lnTo>
                  <a:pt x="1393" y="1459"/>
                </a:lnTo>
                <a:lnTo>
                  <a:pt x="1393" y="1459"/>
                </a:lnTo>
                <a:lnTo>
                  <a:pt x="1393" y="1459"/>
                </a:lnTo>
                <a:lnTo>
                  <a:pt x="1393" y="1457"/>
                </a:lnTo>
                <a:lnTo>
                  <a:pt x="1395" y="1457"/>
                </a:lnTo>
                <a:lnTo>
                  <a:pt x="1395" y="1457"/>
                </a:lnTo>
                <a:lnTo>
                  <a:pt x="1395" y="1457"/>
                </a:lnTo>
                <a:lnTo>
                  <a:pt x="1395" y="1455"/>
                </a:lnTo>
                <a:lnTo>
                  <a:pt x="1395" y="1453"/>
                </a:lnTo>
                <a:lnTo>
                  <a:pt x="1395" y="1453"/>
                </a:lnTo>
                <a:lnTo>
                  <a:pt x="1395" y="1453"/>
                </a:lnTo>
                <a:lnTo>
                  <a:pt x="1393" y="1451"/>
                </a:lnTo>
                <a:lnTo>
                  <a:pt x="1395" y="1451"/>
                </a:lnTo>
                <a:lnTo>
                  <a:pt x="1395" y="1449"/>
                </a:lnTo>
                <a:lnTo>
                  <a:pt x="1395" y="1449"/>
                </a:lnTo>
                <a:lnTo>
                  <a:pt x="1398" y="1447"/>
                </a:lnTo>
                <a:lnTo>
                  <a:pt x="1398" y="1449"/>
                </a:lnTo>
                <a:lnTo>
                  <a:pt x="1398" y="1449"/>
                </a:lnTo>
                <a:lnTo>
                  <a:pt x="1395" y="1451"/>
                </a:lnTo>
                <a:lnTo>
                  <a:pt x="1395" y="1451"/>
                </a:lnTo>
                <a:lnTo>
                  <a:pt x="1398" y="1453"/>
                </a:lnTo>
                <a:lnTo>
                  <a:pt x="1398" y="1453"/>
                </a:lnTo>
                <a:lnTo>
                  <a:pt x="1398" y="1453"/>
                </a:lnTo>
                <a:lnTo>
                  <a:pt x="1398" y="1451"/>
                </a:lnTo>
                <a:lnTo>
                  <a:pt x="1398" y="1449"/>
                </a:lnTo>
                <a:lnTo>
                  <a:pt x="1398" y="1445"/>
                </a:lnTo>
                <a:lnTo>
                  <a:pt x="1398" y="1438"/>
                </a:lnTo>
                <a:lnTo>
                  <a:pt x="1398" y="1432"/>
                </a:lnTo>
                <a:lnTo>
                  <a:pt x="1400" y="1430"/>
                </a:lnTo>
                <a:lnTo>
                  <a:pt x="1400" y="1428"/>
                </a:lnTo>
                <a:lnTo>
                  <a:pt x="1402" y="1426"/>
                </a:lnTo>
                <a:lnTo>
                  <a:pt x="1402" y="1426"/>
                </a:lnTo>
                <a:lnTo>
                  <a:pt x="1402" y="1424"/>
                </a:lnTo>
                <a:lnTo>
                  <a:pt x="1402" y="1417"/>
                </a:lnTo>
                <a:lnTo>
                  <a:pt x="1400" y="1417"/>
                </a:lnTo>
                <a:lnTo>
                  <a:pt x="1400" y="1417"/>
                </a:lnTo>
                <a:lnTo>
                  <a:pt x="1400" y="1417"/>
                </a:lnTo>
                <a:lnTo>
                  <a:pt x="1400" y="1415"/>
                </a:lnTo>
                <a:lnTo>
                  <a:pt x="1400" y="1415"/>
                </a:lnTo>
                <a:lnTo>
                  <a:pt x="1402" y="1415"/>
                </a:lnTo>
                <a:lnTo>
                  <a:pt x="1402" y="1417"/>
                </a:lnTo>
                <a:lnTo>
                  <a:pt x="1402" y="1417"/>
                </a:lnTo>
                <a:lnTo>
                  <a:pt x="1402" y="1415"/>
                </a:lnTo>
                <a:lnTo>
                  <a:pt x="1402" y="1415"/>
                </a:lnTo>
                <a:lnTo>
                  <a:pt x="1404" y="1415"/>
                </a:lnTo>
                <a:lnTo>
                  <a:pt x="1402" y="1413"/>
                </a:lnTo>
                <a:lnTo>
                  <a:pt x="1402" y="1413"/>
                </a:lnTo>
                <a:lnTo>
                  <a:pt x="1400" y="1411"/>
                </a:lnTo>
                <a:lnTo>
                  <a:pt x="1395" y="1409"/>
                </a:lnTo>
                <a:lnTo>
                  <a:pt x="1395" y="1409"/>
                </a:lnTo>
                <a:lnTo>
                  <a:pt x="1398" y="1409"/>
                </a:lnTo>
                <a:lnTo>
                  <a:pt x="1398" y="1411"/>
                </a:lnTo>
                <a:lnTo>
                  <a:pt x="1398" y="1411"/>
                </a:lnTo>
                <a:lnTo>
                  <a:pt x="1398" y="1411"/>
                </a:lnTo>
                <a:lnTo>
                  <a:pt x="1395" y="1411"/>
                </a:lnTo>
                <a:lnTo>
                  <a:pt x="1395" y="1411"/>
                </a:lnTo>
                <a:lnTo>
                  <a:pt x="1393" y="1411"/>
                </a:lnTo>
                <a:lnTo>
                  <a:pt x="1393" y="1409"/>
                </a:lnTo>
                <a:lnTo>
                  <a:pt x="1393" y="1409"/>
                </a:lnTo>
                <a:lnTo>
                  <a:pt x="1391" y="1409"/>
                </a:lnTo>
                <a:lnTo>
                  <a:pt x="1391" y="1409"/>
                </a:lnTo>
                <a:lnTo>
                  <a:pt x="1389" y="1409"/>
                </a:lnTo>
                <a:lnTo>
                  <a:pt x="1389" y="1409"/>
                </a:lnTo>
                <a:lnTo>
                  <a:pt x="1389" y="1407"/>
                </a:lnTo>
                <a:lnTo>
                  <a:pt x="1389" y="1407"/>
                </a:lnTo>
                <a:lnTo>
                  <a:pt x="1389" y="1407"/>
                </a:lnTo>
                <a:lnTo>
                  <a:pt x="1391" y="1407"/>
                </a:lnTo>
                <a:lnTo>
                  <a:pt x="1393" y="1409"/>
                </a:lnTo>
                <a:lnTo>
                  <a:pt x="1393" y="1407"/>
                </a:lnTo>
                <a:lnTo>
                  <a:pt x="1387" y="1403"/>
                </a:lnTo>
                <a:lnTo>
                  <a:pt x="1383" y="1401"/>
                </a:lnTo>
                <a:lnTo>
                  <a:pt x="1383" y="1403"/>
                </a:lnTo>
                <a:lnTo>
                  <a:pt x="1385" y="1403"/>
                </a:lnTo>
                <a:lnTo>
                  <a:pt x="1385" y="1403"/>
                </a:lnTo>
                <a:lnTo>
                  <a:pt x="1383" y="1403"/>
                </a:lnTo>
                <a:lnTo>
                  <a:pt x="1383" y="1403"/>
                </a:lnTo>
                <a:lnTo>
                  <a:pt x="1381" y="1401"/>
                </a:lnTo>
                <a:lnTo>
                  <a:pt x="1377" y="1401"/>
                </a:lnTo>
                <a:lnTo>
                  <a:pt x="1377" y="1401"/>
                </a:lnTo>
                <a:lnTo>
                  <a:pt x="1375" y="1401"/>
                </a:lnTo>
                <a:lnTo>
                  <a:pt x="1368" y="1401"/>
                </a:lnTo>
                <a:lnTo>
                  <a:pt x="1364" y="1399"/>
                </a:lnTo>
                <a:lnTo>
                  <a:pt x="1362" y="1399"/>
                </a:lnTo>
                <a:lnTo>
                  <a:pt x="1362" y="1399"/>
                </a:lnTo>
                <a:lnTo>
                  <a:pt x="1362" y="1401"/>
                </a:lnTo>
                <a:lnTo>
                  <a:pt x="1360" y="1401"/>
                </a:lnTo>
                <a:lnTo>
                  <a:pt x="1360" y="1401"/>
                </a:lnTo>
                <a:lnTo>
                  <a:pt x="1356" y="1403"/>
                </a:lnTo>
                <a:lnTo>
                  <a:pt x="1356" y="1403"/>
                </a:lnTo>
                <a:lnTo>
                  <a:pt x="1351" y="1403"/>
                </a:lnTo>
                <a:lnTo>
                  <a:pt x="1349" y="1403"/>
                </a:lnTo>
                <a:lnTo>
                  <a:pt x="1343" y="1403"/>
                </a:lnTo>
                <a:lnTo>
                  <a:pt x="1341" y="1403"/>
                </a:lnTo>
                <a:lnTo>
                  <a:pt x="1341" y="1403"/>
                </a:lnTo>
                <a:lnTo>
                  <a:pt x="1339" y="1403"/>
                </a:lnTo>
                <a:lnTo>
                  <a:pt x="1339" y="1401"/>
                </a:lnTo>
                <a:lnTo>
                  <a:pt x="1337" y="1401"/>
                </a:lnTo>
                <a:lnTo>
                  <a:pt x="1335" y="1401"/>
                </a:lnTo>
                <a:lnTo>
                  <a:pt x="1335" y="1401"/>
                </a:lnTo>
                <a:lnTo>
                  <a:pt x="1333" y="1403"/>
                </a:lnTo>
                <a:lnTo>
                  <a:pt x="1333" y="1403"/>
                </a:lnTo>
                <a:lnTo>
                  <a:pt x="1331" y="1405"/>
                </a:lnTo>
                <a:lnTo>
                  <a:pt x="1331" y="1403"/>
                </a:lnTo>
                <a:lnTo>
                  <a:pt x="1324" y="1401"/>
                </a:lnTo>
                <a:lnTo>
                  <a:pt x="1324" y="1401"/>
                </a:lnTo>
                <a:lnTo>
                  <a:pt x="1324" y="1401"/>
                </a:lnTo>
                <a:lnTo>
                  <a:pt x="1324" y="1403"/>
                </a:lnTo>
                <a:lnTo>
                  <a:pt x="1324" y="1403"/>
                </a:lnTo>
                <a:lnTo>
                  <a:pt x="1322" y="1403"/>
                </a:lnTo>
                <a:lnTo>
                  <a:pt x="1322" y="1401"/>
                </a:lnTo>
                <a:lnTo>
                  <a:pt x="1320" y="1401"/>
                </a:lnTo>
                <a:lnTo>
                  <a:pt x="1320" y="1401"/>
                </a:lnTo>
                <a:lnTo>
                  <a:pt x="1320" y="1401"/>
                </a:lnTo>
                <a:lnTo>
                  <a:pt x="1320" y="1399"/>
                </a:lnTo>
                <a:lnTo>
                  <a:pt x="1322" y="1396"/>
                </a:lnTo>
                <a:lnTo>
                  <a:pt x="1324" y="1394"/>
                </a:lnTo>
                <a:lnTo>
                  <a:pt x="1326" y="1392"/>
                </a:lnTo>
                <a:lnTo>
                  <a:pt x="1326" y="1392"/>
                </a:lnTo>
                <a:lnTo>
                  <a:pt x="1328" y="1390"/>
                </a:lnTo>
                <a:lnTo>
                  <a:pt x="1328" y="1386"/>
                </a:lnTo>
                <a:lnTo>
                  <a:pt x="1328" y="1382"/>
                </a:lnTo>
                <a:lnTo>
                  <a:pt x="1328" y="1380"/>
                </a:lnTo>
                <a:lnTo>
                  <a:pt x="1328" y="1380"/>
                </a:lnTo>
                <a:lnTo>
                  <a:pt x="1331" y="1378"/>
                </a:lnTo>
                <a:lnTo>
                  <a:pt x="1328" y="1375"/>
                </a:lnTo>
                <a:lnTo>
                  <a:pt x="1331" y="1373"/>
                </a:lnTo>
                <a:lnTo>
                  <a:pt x="1331" y="1371"/>
                </a:lnTo>
                <a:lnTo>
                  <a:pt x="1331" y="1369"/>
                </a:lnTo>
                <a:lnTo>
                  <a:pt x="1333" y="1367"/>
                </a:lnTo>
                <a:lnTo>
                  <a:pt x="1331" y="1365"/>
                </a:lnTo>
                <a:lnTo>
                  <a:pt x="1328" y="1365"/>
                </a:lnTo>
                <a:lnTo>
                  <a:pt x="1328" y="1365"/>
                </a:lnTo>
                <a:lnTo>
                  <a:pt x="1328" y="1365"/>
                </a:lnTo>
                <a:lnTo>
                  <a:pt x="1328" y="1363"/>
                </a:lnTo>
                <a:lnTo>
                  <a:pt x="1328" y="1363"/>
                </a:lnTo>
                <a:lnTo>
                  <a:pt x="1331" y="1361"/>
                </a:lnTo>
                <a:lnTo>
                  <a:pt x="1331" y="1359"/>
                </a:lnTo>
                <a:lnTo>
                  <a:pt x="1331" y="1359"/>
                </a:lnTo>
                <a:lnTo>
                  <a:pt x="1333" y="1357"/>
                </a:lnTo>
                <a:lnTo>
                  <a:pt x="1333" y="1357"/>
                </a:lnTo>
                <a:lnTo>
                  <a:pt x="1333" y="1359"/>
                </a:lnTo>
                <a:lnTo>
                  <a:pt x="1333" y="1363"/>
                </a:lnTo>
                <a:lnTo>
                  <a:pt x="1333" y="1363"/>
                </a:lnTo>
                <a:lnTo>
                  <a:pt x="1333" y="1363"/>
                </a:lnTo>
                <a:lnTo>
                  <a:pt x="1335" y="1365"/>
                </a:lnTo>
                <a:lnTo>
                  <a:pt x="1335" y="1367"/>
                </a:lnTo>
                <a:lnTo>
                  <a:pt x="1335" y="1365"/>
                </a:lnTo>
                <a:lnTo>
                  <a:pt x="1337" y="1363"/>
                </a:lnTo>
                <a:lnTo>
                  <a:pt x="1337" y="1361"/>
                </a:lnTo>
                <a:lnTo>
                  <a:pt x="1339" y="1359"/>
                </a:lnTo>
                <a:lnTo>
                  <a:pt x="1339" y="1354"/>
                </a:lnTo>
                <a:lnTo>
                  <a:pt x="1341" y="1350"/>
                </a:lnTo>
                <a:lnTo>
                  <a:pt x="1339" y="1350"/>
                </a:lnTo>
                <a:lnTo>
                  <a:pt x="1339" y="1350"/>
                </a:lnTo>
                <a:lnTo>
                  <a:pt x="1339" y="1352"/>
                </a:lnTo>
                <a:lnTo>
                  <a:pt x="1337" y="1350"/>
                </a:lnTo>
                <a:lnTo>
                  <a:pt x="1337" y="1350"/>
                </a:lnTo>
                <a:lnTo>
                  <a:pt x="1339" y="1350"/>
                </a:lnTo>
                <a:lnTo>
                  <a:pt x="1339" y="1348"/>
                </a:lnTo>
                <a:lnTo>
                  <a:pt x="1339" y="1348"/>
                </a:lnTo>
                <a:lnTo>
                  <a:pt x="1341" y="1348"/>
                </a:lnTo>
                <a:lnTo>
                  <a:pt x="1341" y="1348"/>
                </a:lnTo>
                <a:lnTo>
                  <a:pt x="1341" y="1346"/>
                </a:lnTo>
                <a:lnTo>
                  <a:pt x="1341" y="1346"/>
                </a:lnTo>
                <a:lnTo>
                  <a:pt x="1339" y="1346"/>
                </a:lnTo>
                <a:lnTo>
                  <a:pt x="1339" y="1346"/>
                </a:lnTo>
                <a:lnTo>
                  <a:pt x="1339" y="1346"/>
                </a:lnTo>
                <a:lnTo>
                  <a:pt x="1337" y="1346"/>
                </a:lnTo>
                <a:lnTo>
                  <a:pt x="1337" y="1346"/>
                </a:lnTo>
                <a:lnTo>
                  <a:pt x="1339" y="1344"/>
                </a:lnTo>
                <a:lnTo>
                  <a:pt x="1341" y="1342"/>
                </a:lnTo>
                <a:lnTo>
                  <a:pt x="1341" y="1342"/>
                </a:lnTo>
                <a:lnTo>
                  <a:pt x="1341" y="1342"/>
                </a:lnTo>
                <a:lnTo>
                  <a:pt x="1341" y="1342"/>
                </a:lnTo>
                <a:lnTo>
                  <a:pt x="1341" y="1340"/>
                </a:lnTo>
                <a:lnTo>
                  <a:pt x="1341" y="1338"/>
                </a:lnTo>
                <a:lnTo>
                  <a:pt x="1341" y="1338"/>
                </a:lnTo>
                <a:lnTo>
                  <a:pt x="1343" y="1334"/>
                </a:lnTo>
                <a:lnTo>
                  <a:pt x="1347" y="1331"/>
                </a:lnTo>
                <a:lnTo>
                  <a:pt x="1349" y="1329"/>
                </a:lnTo>
                <a:lnTo>
                  <a:pt x="1349" y="1327"/>
                </a:lnTo>
                <a:lnTo>
                  <a:pt x="1349" y="1325"/>
                </a:lnTo>
                <a:lnTo>
                  <a:pt x="1351" y="1323"/>
                </a:lnTo>
                <a:lnTo>
                  <a:pt x="1349" y="1323"/>
                </a:lnTo>
                <a:lnTo>
                  <a:pt x="1349" y="1321"/>
                </a:lnTo>
                <a:lnTo>
                  <a:pt x="1349" y="1319"/>
                </a:lnTo>
                <a:lnTo>
                  <a:pt x="1349" y="1319"/>
                </a:lnTo>
                <a:lnTo>
                  <a:pt x="1347" y="1317"/>
                </a:lnTo>
                <a:lnTo>
                  <a:pt x="1345" y="1317"/>
                </a:lnTo>
                <a:lnTo>
                  <a:pt x="1345" y="1317"/>
                </a:lnTo>
                <a:lnTo>
                  <a:pt x="1343" y="1317"/>
                </a:lnTo>
                <a:lnTo>
                  <a:pt x="1341" y="1317"/>
                </a:lnTo>
                <a:lnTo>
                  <a:pt x="1341" y="1317"/>
                </a:lnTo>
                <a:lnTo>
                  <a:pt x="1343" y="1317"/>
                </a:lnTo>
                <a:lnTo>
                  <a:pt x="1343" y="1317"/>
                </a:lnTo>
                <a:lnTo>
                  <a:pt x="1345" y="1317"/>
                </a:lnTo>
                <a:lnTo>
                  <a:pt x="1345" y="1317"/>
                </a:lnTo>
                <a:lnTo>
                  <a:pt x="1345" y="1317"/>
                </a:lnTo>
                <a:lnTo>
                  <a:pt x="1345" y="1319"/>
                </a:lnTo>
                <a:lnTo>
                  <a:pt x="1345" y="1319"/>
                </a:lnTo>
                <a:lnTo>
                  <a:pt x="1343" y="1319"/>
                </a:lnTo>
                <a:lnTo>
                  <a:pt x="1341" y="1319"/>
                </a:lnTo>
                <a:lnTo>
                  <a:pt x="1337" y="1317"/>
                </a:lnTo>
                <a:lnTo>
                  <a:pt x="1337" y="1317"/>
                </a:lnTo>
                <a:lnTo>
                  <a:pt x="1333" y="1317"/>
                </a:lnTo>
                <a:lnTo>
                  <a:pt x="1331" y="1317"/>
                </a:lnTo>
                <a:lnTo>
                  <a:pt x="1331" y="1317"/>
                </a:lnTo>
                <a:lnTo>
                  <a:pt x="1331" y="1317"/>
                </a:lnTo>
                <a:lnTo>
                  <a:pt x="1331" y="1317"/>
                </a:lnTo>
                <a:lnTo>
                  <a:pt x="1328" y="1317"/>
                </a:lnTo>
                <a:lnTo>
                  <a:pt x="1326" y="1317"/>
                </a:lnTo>
                <a:lnTo>
                  <a:pt x="1324" y="1317"/>
                </a:lnTo>
                <a:lnTo>
                  <a:pt x="1322" y="1319"/>
                </a:lnTo>
                <a:lnTo>
                  <a:pt x="1320" y="1319"/>
                </a:lnTo>
                <a:lnTo>
                  <a:pt x="1307" y="1321"/>
                </a:lnTo>
                <a:lnTo>
                  <a:pt x="1305" y="1321"/>
                </a:lnTo>
                <a:lnTo>
                  <a:pt x="1301" y="1323"/>
                </a:lnTo>
                <a:lnTo>
                  <a:pt x="1299" y="1325"/>
                </a:lnTo>
                <a:lnTo>
                  <a:pt x="1297" y="1329"/>
                </a:lnTo>
                <a:lnTo>
                  <a:pt x="1297" y="1329"/>
                </a:lnTo>
                <a:lnTo>
                  <a:pt x="1297" y="1331"/>
                </a:lnTo>
                <a:lnTo>
                  <a:pt x="1297" y="1336"/>
                </a:lnTo>
                <a:lnTo>
                  <a:pt x="1297" y="1338"/>
                </a:lnTo>
                <a:lnTo>
                  <a:pt x="1297" y="1340"/>
                </a:lnTo>
                <a:lnTo>
                  <a:pt x="1297" y="1342"/>
                </a:lnTo>
                <a:lnTo>
                  <a:pt x="1297" y="1342"/>
                </a:lnTo>
                <a:lnTo>
                  <a:pt x="1295" y="1344"/>
                </a:lnTo>
                <a:lnTo>
                  <a:pt x="1293" y="1344"/>
                </a:lnTo>
                <a:lnTo>
                  <a:pt x="1293" y="1350"/>
                </a:lnTo>
                <a:lnTo>
                  <a:pt x="1291" y="1352"/>
                </a:lnTo>
                <a:lnTo>
                  <a:pt x="1289" y="1354"/>
                </a:lnTo>
                <a:lnTo>
                  <a:pt x="1287" y="1354"/>
                </a:lnTo>
                <a:lnTo>
                  <a:pt x="1282" y="1357"/>
                </a:lnTo>
                <a:lnTo>
                  <a:pt x="1282" y="1357"/>
                </a:lnTo>
                <a:lnTo>
                  <a:pt x="1282" y="1359"/>
                </a:lnTo>
                <a:lnTo>
                  <a:pt x="1282" y="1359"/>
                </a:lnTo>
                <a:lnTo>
                  <a:pt x="1284" y="1357"/>
                </a:lnTo>
                <a:lnTo>
                  <a:pt x="1284" y="1357"/>
                </a:lnTo>
                <a:lnTo>
                  <a:pt x="1284" y="1359"/>
                </a:lnTo>
                <a:lnTo>
                  <a:pt x="1284" y="1359"/>
                </a:lnTo>
                <a:lnTo>
                  <a:pt x="1284" y="1359"/>
                </a:lnTo>
                <a:lnTo>
                  <a:pt x="1284" y="1359"/>
                </a:lnTo>
                <a:lnTo>
                  <a:pt x="1284" y="1361"/>
                </a:lnTo>
                <a:lnTo>
                  <a:pt x="1282" y="1363"/>
                </a:lnTo>
                <a:lnTo>
                  <a:pt x="1282" y="1363"/>
                </a:lnTo>
                <a:lnTo>
                  <a:pt x="1280" y="1363"/>
                </a:lnTo>
                <a:lnTo>
                  <a:pt x="1278" y="1363"/>
                </a:lnTo>
                <a:lnTo>
                  <a:pt x="1276" y="1363"/>
                </a:lnTo>
                <a:lnTo>
                  <a:pt x="1276" y="1361"/>
                </a:lnTo>
                <a:lnTo>
                  <a:pt x="1276" y="1361"/>
                </a:lnTo>
                <a:lnTo>
                  <a:pt x="1276" y="1361"/>
                </a:lnTo>
                <a:lnTo>
                  <a:pt x="1276" y="1359"/>
                </a:lnTo>
                <a:lnTo>
                  <a:pt x="1274" y="1359"/>
                </a:lnTo>
                <a:lnTo>
                  <a:pt x="1272" y="1361"/>
                </a:lnTo>
                <a:lnTo>
                  <a:pt x="1268" y="1361"/>
                </a:lnTo>
                <a:lnTo>
                  <a:pt x="1268" y="1361"/>
                </a:lnTo>
                <a:lnTo>
                  <a:pt x="1266" y="1361"/>
                </a:lnTo>
                <a:lnTo>
                  <a:pt x="1263" y="1361"/>
                </a:lnTo>
                <a:lnTo>
                  <a:pt x="1263" y="1363"/>
                </a:lnTo>
                <a:lnTo>
                  <a:pt x="1261" y="1363"/>
                </a:lnTo>
                <a:lnTo>
                  <a:pt x="1259" y="1363"/>
                </a:lnTo>
                <a:lnTo>
                  <a:pt x="1257" y="1363"/>
                </a:lnTo>
                <a:lnTo>
                  <a:pt x="1253" y="1363"/>
                </a:lnTo>
                <a:lnTo>
                  <a:pt x="1249" y="1365"/>
                </a:lnTo>
                <a:lnTo>
                  <a:pt x="1247" y="1365"/>
                </a:lnTo>
                <a:lnTo>
                  <a:pt x="1243" y="1367"/>
                </a:lnTo>
                <a:lnTo>
                  <a:pt x="1240" y="1367"/>
                </a:lnTo>
                <a:lnTo>
                  <a:pt x="1238" y="1367"/>
                </a:lnTo>
                <a:lnTo>
                  <a:pt x="1238" y="1367"/>
                </a:lnTo>
                <a:lnTo>
                  <a:pt x="1236" y="1365"/>
                </a:lnTo>
                <a:lnTo>
                  <a:pt x="1234" y="1363"/>
                </a:lnTo>
                <a:lnTo>
                  <a:pt x="1232" y="1361"/>
                </a:lnTo>
                <a:lnTo>
                  <a:pt x="1228" y="1359"/>
                </a:lnTo>
                <a:lnTo>
                  <a:pt x="1224" y="1359"/>
                </a:lnTo>
                <a:lnTo>
                  <a:pt x="1222" y="1359"/>
                </a:lnTo>
                <a:lnTo>
                  <a:pt x="1222" y="1359"/>
                </a:lnTo>
                <a:lnTo>
                  <a:pt x="1222" y="1359"/>
                </a:lnTo>
                <a:lnTo>
                  <a:pt x="1224" y="1361"/>
                </a:lnTo>
                <a:lnTo>
                  <a:pt x="1222" y="1361"/>
                </a:lnTo>
                <a:lnTo>
                  <a:pt x="1219" y="1359"/>
                </a:lnTo>
                <a:lnTo>
                  <a:pt x="1217" y="1359"/>
                </a:lnTo>
                <a:lnTo>
                  <a:pt x="1217" y="1357"/>
                </a:lnTo>
                <a:lnTo>
                  <a:pt x="1219" y="1359"/>
                </a:lnTo>
                <a:lnTo>
                  <a:pt x="1219" y="1359"/>
                </a:lnTo>
                <a:lnTo>
                  <a:pt x="1217" y="1357"/>
                </a:lnTo>
                <a:lnTo>
                  <a:pt x="1217" y="1354"/>
                </a:lnTo>
                <a:lnTo>
                  <a:pt x="1215" y="1354"/>
                </a:lnTo>
                <a:lnTo>
                  <a:pt x="1215" y="1352"/>
                </a:lnTo>
                <a:lnTo>
                  <a:pt x="1213" y="1350"/>
                </a:lnTo>
                <a:lnTo>
                  <a:pt x="1213" y="1348"/>
                </a:lnTo>
                <a:lnTo>
                  <a:pt x="1211" y="1346"/>
                </a:lnTo>
                <a:lnTo>
                  <a:pt x="1211" y="1342"/>
                </a:lnTo>
                <a:lnTo>
                  <a:pt x="1207" y="1338"/>
                </a:lnTo>
                <a:lnTo>
                  <a:pt x="1201" y="1331"/>
                </a:lnTo>
                <a:lnTo>
                  <a:pt x="1201" y="1329"/>
                </a:lnTo>
                <a:lnTo>
                  <a:pt x="1201" y="1329"/>
                </a:lnTo>
                <a:lnTo>
                  <a:pt x="1196" y="1323"/>
                </a:lnTo>
                <a:lnTo>
                  <a:pt x="1194" y="1319"/>
                </a:lnTo>
                <a:lnTo>
                  <a:pt x="1194" y="1319"/>
                </a:lnTo>
                <a:lnTo>
                  <a:pt x="1194" y="1319"/>
                </a:lnTo>
                <a:lnTo>
                  <a:pt x="1194" y="1317"/>
                </a:lnTo>
                <a:lnTo>
                  <a:pt x="1194" y="1317"/>
                </a:lnTo>
                <a:lnTo>
                  <a:pt x="1192" y="1317"/>
                </a:lnTo>
                <a:lnTo>
                  <a:pt x="1192" y="1310"/>
                </a:lnTo>
                <a:lnTo>
                  <a:pt x="1194" y="1315"/>
                </a:lnTo>
                <a:lnTo>
                  <a:pt x="1196" y="1317"/>
                </a:lnTo>
                <a:lnTo>
                  <a:pt x="1196" y="1317"/>
                </a:lnTo>
                <a:lnTo>
                  <a:pt x="1196" y="1317"/>
                </a:lnTo>
                <a:lnTo>
                  <a:pt x="1196" y="1319"/>
                </a:lnTo>
                <a:lnTo>
                  <a:pt x="1196" y="1321"/>
                </a:lnTo>
                <a:lnTo>
                  <a:pt x="1196" y="1321"/>
                </a:lnTo>
                <a:lnTo>
                  <a:pt x="1196" y="1319"/>
                </a:lnTo>
                <a:lnTo>
                  <a:pt x="1199" y="1319"/>
                </a:lnTo>
                <a:lnTo>
                  <a:pt x="1199" y="1317"/>
                </a:lnTo>
                <a:lnTo>
                  <a:pt x="1196" y="1317"/>
                </a:lnTo>
                <a:lnTo>
                  <a:pt x="1196" y="1315"/>
                </a:lnTo>
                <a:lnTo>
                  <a:pt x="1194" y="1313"/>
                </a:lnTo>
                <a:lnTo>
                  <a:pt x="1192" y="1308"/>
                </a:lnTo>
                <a:lnTo>
                  <a:pt x="1190" y="1306"/>
                </a:lnTo>
                <a:lnTo>
                  <a:pt x="1190" y="1302"/>
                </a:lnTo>
                <a:lnTo>
                  <a:pt x="1190" y="1302"/>
                </a:lnTo>
                <a:lnTo>
                  <a:pt x="1190" y="1300"/>
                </a:lnTo>
                <a:lnTo>
                  <a:pt x="1190" y="1298"/>
                </a:lnTo>
                <a:lnTo>
                  <a:pt x="1192" y="1298"/>
                </a:lnTo>
                <a:lnTo>
                  <a:pt x="1192" y="1296"/>
                </a:lnTo>
                <a:lnTo>
                  <a:pt x="1192" y="1289"/>
                </a:lnTo>
                <a:lnTo>
                  <a:pt x="1192" y="1283"/>
                </a:lnTo>
                <a:lnTo>
                  <a:pt x="1192" y="1283"/>
                </a:lnTo>
                <a:lnTo>
                  <a:pt x="1192" y="1283"/>
                </a:lnTo>
                <a:lnTo>
                  <a:pt x="1192" y="1281"/>
                </a:lnTo>
                <a:lnTo>
                  <a:pt x="1192" y="1275"/>
                </a:lnTo>
                <a:lnTo>
                  <a:pt x="1194" y="1264"/>
                </a:lnTo>
                <a:lnTo>
                  <a:pt x="1196" y="1262"/>
                </a:lnTo>
                <a:lnTo>
                  <a:pt x="1199" y="1256"/>
                </a:lnTo>
                <a:lnTo>
                  <a:pt x="1201" y="1254"/>
                </a:lnTo>
                <a:lnTo>
                  <a:pt x="1201" y="1250"/>
                </a:lnTo>
                <a:lnTo>
                  <a:pt x="1201" y="1248"/>
                </a:lnTo>
                <a:lnTo>
                  <a:pt x="1199" y="1248"/>
                </a:lnTo>
                <a:lnTo>
                  <a:pt x="1196" y="1243"/>
                </a:lnTo>
                <a:lnTo>
                  <a:pt x="1196" y="1241"/>
                </a:lnTo>
                <a:lnTo>
                  <a:pt x="1196" y="1239"/>
                </a:lnTo>
                <a:lnTo>
                  <a:pt x="1194" y="1237"/>
                </a:lnTo>
                <a:lnTo>
                  <a:pt x="1194" y="1235"/>
                </a:lnTo>
                <a:lnTo>
                  <a:pt x="1194" y="1235"/>
                </a:lnTo>
                <a:lnTo>
                  <a:pt x="1194" y="1233"/>
                </a:lnTo>
                <a:lnTo>
                  <a:pt x="1196" y="1233"/>
                </a:lnTo>
                <a:lnTo>
                  <a:pt x="1196" y="1231"/>
                </a:lnTo>
                <a:lnTo>
                  <a:pt x="1196" y="1231"/>
                </a:lnTo>
                <a:lnTo>
                  <a:pt x="1192" y="1229"/>
                </a:lnTo>
                <a:lnTo>
                  <a:pt x="1192" y="1227"/>
                </a:lnTo>
                <a:lnTo>
                  <a:pt x="1192" y="1229"/>
                </a:lnTo>
                <a:lnTo>
                  <a:pt x="1194" y="1229"/>
                </a:lnTo>
                <a:lnTo>
                  <a:pt x="1196" y="1229"/>
                </a:lnTo>
                <a:lnTo>
                  <a:pt x="1196" y="1229"/>
                </a:lnTo>
                <a:lnTo>
                  <a:pt x="1196" y="1227"/>
                </a:lnTo>
                <a:lnTo>
                  <a:pt x="1199" y="1224"/>
                </a:lnTo>
                <a:lnTo>
                  <a:pt x="1196" y="1220"/>
                </a:lnTo>
                <a:lnTo>
                  <a:pt x="1196" y="1220"/>
                </a:lnTo>
                <a:lnTo>
                  <a:pt x="1196" y="1220"/>
                </a:lnTo>
                <a:lnTo>
                  <a:pt x="1199" y="1220"/>
                </a:lnTo>
                <a:lnTo>
                  <a:pt x="1201" y="1220"/>
                </a:lnTo>
                <a:lnTo>
                  <a:pt x="1201" y="1218"/>
                </a:lnTo>
                <a:lnTo>
                  <a:pt x="1203" y="1216"/>
                </a:lnTo>
                <a:lnTo>
                  <a:pt x="1201" y="1218"/>
                </a:lnTo>
                <a:lnTo>
                  <a:pt x="1201" y="1216"/>
                </a:lnTo>
                <a:lnTo>
                  <a:pt x="1201" y="1216"/>
                </a:lnTo>
                <a:lnTo>
                  <a:pt x="1201" y="1216"/>
                </a:lnTo>
                <a:lnTo>
                  <a:pt x="1203" y="1216"/>
                </a:lnTo>
                <a:lnTo>
                  <a:pt x="1203" y="1216"/>
                </a:lnTo>
                <a:lnTo>
                  <a:pt x="1203" y="1216"/>
                </a:lnTo>
                <a:lnTo>
                  <a:pt x="1203" y="1216"/>
                </a:lnTo>
                <a:lnTo>
                  <a:pt x="1205" y="1216"/>
                </a:lnTo>
                <a:lnTo>
                  <a:pt x="1205" y="1216"/>
                </a:lnTo>
                <a:lnTo>
                  <a:pt x="1205" y="1216"/>
                </a:lnTo>
                <a:lnTo>
                  <a:pt x="1205" y="1214"/>
                </a:lnTo>
                <a:lnTo>
                  <a:pt x="1205" y="1212"/>
                </a:lnTo>
                <a:lnTo>
                  <a:pt x="1207" y="1214"/>
                </a:lnTo>
                <a:lnTo>
                  <a:pt x="1209" y="1212"/>
                </a:lnTo>
                <a:lnTo>
                  <a:pt x="1209" y="1212"/>
                </a:lnTo>
                <a:lnTo>
                  <a:pt x="1211" y="1212"/>
                </a:lnTo>
                <a:lnTo>
                  <a:pt x="1211" y="1212"/>
                </a:lnTo>
                <a:lnTo>
                  <a:pt x="1209" y="1212"/>
                </a:lnTo>
                <a:lnTo>
                  <a:pt x="1207" y="1208"/>
                </a:lnTo>
                <a:lnTo>
                  <a:pt x="1209" y="1208"/>
                </a:lnTo>
                <a:lnTo>
                  <a:pt x="1209" y="1208"/>
                </a:lnTo>
                <a:lnTo>
                  <a:pt x="1209" y="1208"/>
                </a:lnTo>
                <a:lnTo>
                  <a:pt x="1209" y="1208"/>
                </a:lnTo>
                <a:lnTo>
                  <a:pt x="1211" y="1210"/>
                </a:lnTo>
                <a:lnTo>
                  <a:pt x="1211" y="1208"/>
                </a:lnTo>
                <a:lnTo>
                  <a:pt x="1211" y="1208"/>
                </a:lnTo>
                <a:lnTo>
                  <a:pt x="1213" y="1208"/>
                </a:lnTo>
                <a:lnTo>
                  <a:pt x="1215" y="1210"/>
                </a:lnTo>
                <a:lnTo>
                  <a:pt x="1217" y="1208"/>
                </a:lnTo>
                <a:lnTo>
                  <a:pt x="1215" y="1210"/>
                </a:lnTo>
                <a:lnTo>
                  <a:pt x="1213" y="1212"/>
                </a:lnTo>
                <a:lnTo>
                  <a:pt x="1215" y="1210"/>
                </a:lnTo>
                <a:lnTo>
                  <a:pt x="1217" y="1210"/>
                </a:lnTo>
                <a:lnTo>
                  <a:pt x="1219" y="1208"/>
                </a:lnTo>
                <a:lnTo>
                  <a:pt x="1222" y="1208"/>
                </a:lnTo>
                <a:lnTo>
                  <a:pt x="1222" y="1208"/>
                </a:lnTo>
                <a:lnTo>
                  <a:pt x="1226" y="1206"/>
                </a:lnTo>
                <a:lnTo>
                  <a:pt x="1228" y="1204"/>
                </a:lnTo>
                <a:lnTo>
                  <a:pt x="1230" y="1201"/>
                </a:lnTo>
                <a:lnTo>
                  <a:pt x="1230" y="1199"/>
                </a:lnTo>
                <a:lnTo>
                  <a:pt x="1232" y="1199"/>
                </a:lnTo>
                <a:lnTo>
                  <a:pt x="1232" y="1197"/>
                </a:lnTo>
                <a:lnTo>
                  <a:pt x="1232" y="1195"/>
                </a:lnTo>
                <a:lnTo>
                  <a:pt x="1232" y="1195"/>
                </a:lnTo>
                <a:lnTo>
                  <a:pt x="1232" y="1193"/>
                </a:lnTo>
                <a:lnTo>
                  <a:pt x="1232" y="1191"/>
                </a:lnTo>
                <a:lnTo>
                  <a:pt x="1232" y="1193"/>
                </a:lnTo>
                <a:lnTo>
                  <a:pt x="1232" y="1193"/>
                </a:lnTo>
                <a:lnTo>
                  <a:pt x="1234" y="1191"/>
                </a:lnTo>
                <a:lnTo>
                  <a:pt x="1234" y="1191"/>
                </a:lnTo>
                <a:lnTo>
                  <a:pt x="1236" y="1193"/>
                </a:lnTo>
                <a:lnTo>
                  <a:pt x="1234" y="1195"/>
                </a:lnTo>
                <a:lnTo>
                  <a:pt x="1236" y="1195"/>
                </a:lnTo>
                <a:lnTo>
                  <a:pt x="1236" y="1195"/>
                </a:lnTo>
                <a:lnTo>
                  <a:pt x="1238" y="1195"/>
                </a:lnTo>
                <a:lnTo>
                  <a:pt x="1234" y="1197"/>
                </a:lnTo>
                <a:lnTo>
                  <a:pt x="1234" y="1197"/>
                </a:lnTo>
                <a:lnTo>
                  <a:pt x="1238" y="1195"/>
                </a:lnTo>
                <a:lnTo>
                  <a:pt x="1245" y="1193"/>
                </a:lnTo>
                <a:lnTo>
                  <a:pt x="1247" y="1193"/>
                </a:lnTo>
                <a:lnTo>
                  <a:pt x="1247" y="1191"/>
                </a:lnTo>
                <a:lnTo>
                  <a:pt x="1247" y="1191"/>
                </a:lnTo>
                <a:lnTo>
                  <a:pt x="1249" y="1187"/>
                </a:lnTo>
                <a:lnTo>
                  <a:pt x="1249" y="1187"/>
                </a:lnTo>
                <a:lnTo>
                  <a:pt x="1249" y="1189"/>
                </a:lnTo>
                <a:lnTo>
                  <a:pt x="1249" y="1189"/>
                </a:lnTo>
                <a:lnTo>
                  <a:pt x="1249" y="1189"/>
                </a:lnTo>
                <a:lnTo>
                  <a:pt x="1249" y="1191"/>
                </a:lnTo>
                <a:lnTo>
                  <a:pt x="1247" y="1191"/>
                </a:lnTo>
                <a:lnTo>
                  <a:pt x="1249" y="1191"/>
                </a:lnTo>
                <a:lnTo>
                  <a:pt x="1249" y="1191"/>
                </a:lnTo>
                <a:lnTo>
                  <a:pt x="1249" y="1191"/>
                </a:lnTo>
                <a:lnTo>
                  <a:pt x="1251" y="1191"/>
                </a:lnTo>
                <a:lnTo>
                  <a:pt x="1255" y="1191"/>
                </a:lnTo>
                <a:lnTo>
                  <a:pt x="1257" y="1191"/>
                </a:lnTo>
                <a:lnTo>
                  <a:pt x="1257" y="1191"/>
                </a:lnTo>
                <a:lnTo>
                  <a:pt x="1261" y="1191"/>
                </a:lnTo>
                <a:lnTo>
                  <a:pt x="1263" y="1193"/>
                </a:lnTo>
                <a:lnTo>
                  <a:pt x="1266" y="1193"/>
                </a:lnTo>
                <a:lnTo>
                  <a:pt x="1272" y="1195"/>
                </a:lnTo>
                <a:lnTo>
                  <a:pt x="1274" y="1193"/>
                </a:lnTo>
                <a:lnTo>
                  <a:pt x="1274" y="1193"/>
                </a:lnTo>
                <a:lnTo>
                  <a:pt x="1274" y="1193"/>
                </a:lnTo>
                <a:lnTo>
                  <a:pt x="1274" y="1193"/>
                </a:lnTo>
                <a:lnTo>
                  <a:pt x="1274" y="1191"/>
                </a:lnTo>
                <a:lnTo>
                  <a:pt x="1274" y="1191"/>
                </a:lnTo>
                <a:lnTo>
                  <a:pt x="1276" y="1191"/>
                </a:lnTo>
                <a:lnTo>
                  <a:pt x="1278" y="1191"/>
                </a:lnTo>
                <a:lnTo>
                  <a:pt x="1280" y="1191"/>
                </a:lnTo>
                <a:lnTo>
                  <a:pt x="1280" y="1193"/>
                </a:lnTo>
                <a:lnTo>
                  <a:pt x="1282" y="1195"/>
                </a:lnTo>
                <a:lnTo>
                  <a:pt x="1284" y="1195"/>
                </a:lnTo>
                <a:lnTo>
                  <a:pt x="1284" y="1195"/>
                </a:lnTo>
                <a:lnTo>
                  <a:pt x="1287" y="1195"/>
                </a:lnTo>
                <a:lnTo>
                  <a:pt x="1287" y="1195"/>
                </a:lnTo>
                <a:lnTo>
                  <a:pt x="1287" y="1195"/>
                </a:lnTo>
                <a:lnTo>
                  <a:pt x="1287" y="1197"/>
                </a:lnTo>
                <a:lnTo>
                  <a:pt x="1287" y="1197"/>
                </a:lnTo>
                <a:lnTo>
                  <a:pt x="1287" y="1197"/>
                </a:lnTo>
                <a:lnTo>
                  <a:pt x="1284" y="1197"/>
                </a:lnTo>
                <a:lnTo>
                  <a:pt x="1284" y="1199"/>
                </a:lnTo>
                <a:lnTo>
                  <a:pt x="1289" y="1199"/>
                </a:lnTo>
                <a:lnTo>
                  <a:pt x="1293" y="1201"/>
                </a:lnTo>
                <a:lnTo>
                  <a:pt x="1295" y="1201"/>
                </a:lnTo>
                <a:lnTo>
                  <a:pt x="1295" y="1199"/>
                </a:lnTo>
                <a:lnTo>
                  <a:pt x="1297" y="1199"/>
                </a:lnTo>
                <a:lnTo>
                  <a:pt x="1299" y="1199"/>
                </a:lnTo>
                <a:lnTo>
                  <a:pt x="1299" y="1199"/>
                </a:lnTo>
                <a:lnTo>
                  <a:pt x="1301" y="1201"/>
                </a:lnTo>
                <a:lnTo>
                  <a:pt x="1301" y="1201"/>
                </a:lnTo>
                <a:lnTo>
                  <a:pt x="1301" y="1201"/>
                </a:lnTo>
                <a:lnTo>
                  <a:pt x="1303" y="1199"/>
                </a:lnTo>
                <a:lnTo>
                  <a:pt x="1303" y="1199"/>
                </a:lnTo>
                <a:lnTo>
                  <a:pt x="1303" y="1199"/>
                </a:lnTo>
                <a:lnTo>
                  <a:pt x="1303" y="1197"/>
                </a:lnTo>
                <a:lnTo>
                  <a:pt x="1303" y="1197"/>
                </a:lnTo>
                <a:lnTo>
                  <a:pt x="1303" y="1195"/>
                </a:lnTo>
                <a:lnTo>
                  <a:pt x="1301" y="1195"/>
                </a:lnTo>
                <a:lnTo>
                  <a:pt x="1301" y="1195"/>
                </a:lnTo>
                <a:lnTo>
                  <a:pt x="1301" y="1195"/>
                </a:lnTo>
                <a:lnTo>
                  <a:pt x="1305" y="1195"/>
                </a:lnTo>
                <a:lnTo>
                  <a:pt x="1307" y="1197"/>
                </a:lnTo>
                <a:lnTo>
                  <a:pt x="1307" y="1197"/>
                </a:lnTo>
                <a:lnTo>
                  <a:pt x="1307" y="1197"/>
                </a:lnTo>
                <a:lnTo>
                  <a:pt x="1307" y="1197"/>
                </a:lnTo>
                <a:lnTo>
                  <a:pt x="1310" y="1197"/>
                </a:lnTo>
                <a:lnTo>
                  <a:pt x="1310" y="1197"/>
                </a:lnTo>
                <a:lnTo>
                  <a:pt x="1310" y="1199"/>
                </a:lnTo>
                <a:lnTo>
                  <a:pt x="1312" y="1199"/>
                </a:lnTo>
                <a:lnTo>
                  <a:pt x="1312" y="1199"/>
                </a:lnTo>
                <a:lnTo>
                  <a:pt x="1312" y="1201"/>
                </a:lnTo>
                <a:lnTo>
                  <a:pt x="1314" y="1201"/>
                </a:lnTo>
                <a:lnTo>
                  <a:pt x="1314" y="1204"/>
                </a:lnTo>
                <a:lnTo>
                  <a:pt x="1314" y="1204"/>
                </a:lnTo>
                <a:lnTo>
                  <a:pt x="1316" y="1201"/>
                </a:lnTo>
                <a:lnTo>
                  <a:pt x="1316" y="1201"/>
                </a:lnTo>
                <a:lnTo>
                  <a:pt x="1316" y="1204"/>
                </a:lnTo>
                <a:lnTo>
                  <a:pt x="1316" y="1201"/>
                </a:lnTo>
                <a:lnTo>
                  <a:pt x="1316" y="1201"/>
                </a:lnTo>
                <a:lnTo>
                  <a:pt x="1318" y="1201"/>
                </a:lnTo>
                <a:lnTo>
                  <a:pt x="1318" y="1199"/>
                </a:lnTo>
                <a:lnTo>
                  <a:pt x="1318" y="1199"/>
                </a:lnTo>
                <a:lnTo>
                  <a:pt x="1316" y="1199"/>
                </a:lnTo>
                <a:lnTo>
                  <a:pt x="1316" y="1197"/>
                </a:lnTo>
                <a:lnTo>
                  <a:pt x="1314" y="1197"/>
                </a:lnTo>
                <a:lnTo>
                  <a:pt x="1312" y="1197"/>
                </a:lnTo>
                <a:lnTo>
                  <a:pt x="1310" y="1195"/>
                </a:lnTo>
                <a:lnTo>
                  <a:pt x="1310" y="1195"/>
                </a:lnTo>
                <a:lnTo>
                  <a:pt x="1307" y="1193"/>
                </a:lnTo>
                <a:lnTo>
                  <a:pt x="1307" y="1193"/>
                </a:lnTo>
                <a:lnTo>
                  <a:pt x="1307" y="1193"/>
                </a:lnTo>
                <a:lnTo>
                  <a:pt x="1310" y="1193"/>
                </a:lnTo>
                <a:lnTo>
                  <a:pt x="1310" y="1193"/>
                </a:lnTo>
                <a:lnTo>
                  <a:pt x="1310" y="1193"/>
                </a:lnTo>
                <a:lnTo>
                  <a:pt x="1310" y="1191"/>
                </a:lnTo>
                <a:lnTo>
                  <a:pt x="1312" y="1191"/>
                </a:lnTo>
                <a:lnTo>
                  <a:pt x="1312" y="1191"/>
                </a:lnTo>
                <a:lnTo>
                  <a:pt x="1314" y="1191"/>
                </a:lnTo>
                <a:lnTo>
                  <a:pt x="1314" y="1189"/>
                </a:lnTo>
                <a:lnTo>
                  <a:pt x="1314" y="1189"/>
                </a:lnTo>
                <a:lnTo>
                  <a:pt x="1312" y="1187"/>
                </a:lnTo>
                <a:lnTo>
                  <a:pt x="1312" y="1187"/>
                </a:lnTo>
                <a:lnTo>
                  <a:pt x="1312" y="1187"/>
                </a:lnTo>
                <a:lnTo>
                  <a:pt x="1312" y="1187"/>
                </a:lnTo>
                <a:lnTo>
                  <a:pt x="1310" y="1187"/>
                </a:lnTo>
                <a:lnTo>
                  <a:pt x="1310" y="1189"/>
                </a:lnTo>
                <a:lnTo>
                  <a:pt x="1310" y="1189"/>
                </a:lnTo>
                <a:lnTo>
                  <a:pt x="1307" y="1189"/>
                </a:lnTo>
                <a:lnTo>
                  <a:pt x="1307" y="1187"/>
                </a:lnTo>
                <a:lnTo>
                  <a:pt x="1307" y="1187"/>
                </a:lnTo>
                <a:lnTo>
                  <a:pt x="1307" y="1187"/>
                </a:lnTo>
                <a:lnTo>
                  <a:pt x="1310" y="1185"/>
                </a:lnTo>
                <a:lnTo>
                  <a:pt x="1310" y="1185"/>
                </a:lnTo>
                <a:lnTo>
                  <a:pt x="1307" y="1185"/>
                </a:lnTo>
                <a:lnTo>
                  <a:pt x="1307" y="1185"/>
                </a:lnTo>
                <a:lnTo>
                  <a:pt x="1307" y="1185"/>
                </a:lnTo>
                <a:lnTo>
                  <a:pt x="1305" y="1185"/>
                </a:lnTo>
                <a:lnTo>
                  <a:pt x="1303" y="1187"/>
                </a:lnTo>
                <a:lnTo>
                  <a:pt x="1301" y="1187"/>
                </a:lnTo>
                <a:lnTo>
                  <a:pt x="1299" y="1187"/>
                </a:lnTo>
                <a:lnTo>
                  <a:pt x="1297" y="1185"/>
                </a:lnTo>
                <a:lnTo>
                  <a:pt x="1299" y="1183"/>
                </a:lnTo>
                <a:lnTo>
                  <a:pt x="1301" y="1180"/>
                </a:lnTo>
                <a:lnTo>
                  <a:pt x="1301" y="1183"/>
                </a:lnTo>
                <a:lnTo>
                  <a:pt x="1303" y="1183"/>
                </a:lnTo>
                <a:lnTo>
                  <a:pt x="1305" y="1183"/>
                </a:lnTo>
                <a:lnTo>
                  <a:pt x="1310" y="1185"/>
                </a:lnTo>
                <a:lnTo>
                  <a:pt x="1312" y="1185"/>
                </a:lnTo>
                <a:lnTo>
                  <a:pt x="1314" y="1183"/>
                </a:lnTo>
                <a:lnTo>
                  <a:pt x="1314" y="1183"/>
                </a:lnTo>
                <a:lnTo>
                  <a:pt x="1316" y="1183"/>
                </a:lnTo>
                <a:lnTo>
                  <a:pt x="1318" y="1183"/>
                </a:lnTo>
                <a:lnTo>
                  <a:pt x="1320" y="1180"/>
                </a:lnTo>
                <a:lnTo>
                  <a:pt x="1320" y="1180"/>
                </a:lnTo>
                <a:lnTo>
                  <a:pt x="1320" y="1180"/>
                </a:lnTo>
                <a:lnTo>
                  <a:pt x="1322" y="1183"/>
                </a:lnTo>
                <a:lnTo>
                  <a:pt x="1328" y="1180"/>
                </a:lnTo>
                <a:lnTo>
                  <a:pt x="1328" y="1183"/>
                </a:lnTo>
                <a:lnTo>
                  <a:pt x="1331" y="1183"/>
                </a:lnTo>
                <a:lnTo>
                  <a:pt x="1331" y="1180"/>
                </a:lnTo>
                <a:lnTo>
                  <a:pt x="1333" y="1178"/>
                </a:lnTo>
                <a:lnTo>
                  <a:pt x="1333" y="1176"/>
                </a:lnTo>
                <a:lnTo>
                  <a:pt x="1333" y="1176"/>
                </a:lnTo>
                <a:lnTo>
                  <a:pt x="1333" y="1178"/>
                </a:lnTo>
                <a:lnTo>
                  <a:pt x="1335" y="1178"/>
                </a:lnTo>
                <a:lnTo>
                  <a:pt x="1335" y="1180"/>
                </a:lnTo>
                <a:lnTo>
                  <a:pt x="1335" y="1180"/>
                </a:lnTo>
                <a:lnTo>
                  <a:pt x="1335" y="1180"/>
                </a:lnTo>
                <a:lnTo>
                  <a:pt x="1335" y="1183"/>
                </a:lnTo>
                <a:lnTo>
                  <a:pt x="1337" y="1183"/>
                </a:lnTo>
                <a:lnTo>
                  <a:pt x="1335" y="1183"/>
                </a:lnTo>
                <a:lnTo>
                  <a:pt x="1333" y="1183"/>
                </a:lnTo>
                <a:lnTo>
                  <a:pt x="1333" y="1185"/>
                </a:lnTo>
                <a:lnTo>
                  <a:pt x="1339" y="1183"/>
                </a:lnTo>
                <a:lnTo>
                  <a:pt x="1339" y="1183"/>
                </a:lnTo>
                <a:lnTo>
                  <a:pt x="1341" y="1180"/>
                </a:lnTo>
                <a:lnTo>
                  <a:pt x="1341" y="1183"/>
                </a:lnTo>
                <a:lnTo>
                  <a:pt x="1341" y="1183"/>
                </a:lnTo>
                <a:lnTo>
                  <a:pt x="1341" y="1183"/>
                </a:lnTo>
                <a:lnTo>
                  <a:pt x="1343" y="1183"/>
                </a:lnTo>
                <a:lnTo>
                  <a:pt x="1343" y="1180"/>
                </a:lnTo>
                <a:lnTo>
                  <a:pt x="1345" y="1180"/>
                </a:lnTo>
                <a:lnTo>
                  <a:pt x="1345" y="1178"/>
                </a:lnTo>
                <a:lnTo>
                  <a:pt x="1345" y="1178"/>
                </a:lnTo>
                <a:lnTo>
                  <a:pt x="1347" y="1180"/>
                </a:lnTo>
                <a:lnTo>
                  <a:pt x="1347" y="1178"/>
                </a:lnTo>
                <a:lnTo>
                  <a:pt x="1347" y="1178"/>
                </a:lnTo>
                <a:lnTo>
                  <a:pt x="1347" y="1180"/>
                </a:lnTo>
                <a:lnTo>
                  <a:pt x="1347" y="1180"/>
                </a:lnTo>
                <a:lnTo>
                  <a:pt x="1345" y="1180"/>
                </a:lnTo>
                <a:lnTo>
                  <a:pt x="1345" y="1180"/>
                </a:lnTo>
                <a:lnTo>
                  <a:pt x="1345" y="1183"/>
                </a:lnTo>
                <a:lnTo>
                  <a:pt x="1347" y="1180"/>
                </a:lnTo>
                <a:lnTo>
                  <a:pt x="1351" y="1180"/>
                </a:lnTo>
                <a:lnTo>
                  <a:pt x="1354" y="1180"/>
                </a:lnTo>
                <a:lnTo>
                  <a:pt x="1354" y="1180"/>
                </a:lnTo>
                <a:lnTo>
                  <a:pt x="1356" y="1180"/>
                </a:lnTo>
                <a:lnTo>
                  <a:pt x="1356" y="1180"/>
                </a:lnTo>
                <a:lnTo>
                  <a:pt x="1358" y="1180"/>
                </a:lnTo>
                <a:lnTo>
                  <a:pt x="1360" y="1180"/>
                </a:lnTo>
                <a:lnTo>
                  <a:pt x="1360" y="1180"/>
                </a:lnTo>
                <a:lnTo>
                  <a:pt x="1360" y="1180"/>
                </a:lnTo>
                <a:lnTo>
                  <a:pt x="1358" y="1180"/>
                </a:lnTo>
                <a:lnTo>
                  <a:pt x="1356" y="1180"/>
                </a:lnTo>
                <a:lnTo>
                  <a:pt x="1360" y="1183"/>
                </a:lnTo>
                <a:lnTo>
                  <a:pt x="1364" y="1185"/>
                </a:lnTo>
                <a:lnTo>
                  <a:pt x="1364" y="1185"/>
                </a:lnTo>
                <a:lnTo>
                  <a:pt x="1366" y="1185"/>
                </a:lnTo>
                <a:lnTo>
                  <a:pt x="1366" y="1185"/>
                </a:lnTo>
                <a:lnTo>
                  <a:pt x="1366" y="1183"/>
                </a:lnTo>
                <a:lnTo>
                  <a:pt x="1366" y="1183"/>
                </a:lnTo>
                <a:lnTo>
                  <a:pt x="1368" y="1183"/>
                </a:lnTo>
                <a:lnTo>
                  <a:pt x="1366" y="1185"/>
                </a:lnTo>
                <a:lnTo>
                  <a:pt x="1366" y="1185"/>
                </a:lnTo>
                <a:lnTo>
                  <a:pt x="1368" y="1185"/>
                </a:lnTo>
                <a:lnTo>
                  <a:pt x="1368" y="1185"/>
                </a:lnTo>
                <a:lnTo>
                  <a:pt x="1366" y="1185"/>
                </a:lnTo>
                <a:lnTo>
                  <a:pt x="1368" y="1187"/>
                </a:lnTo>
                <a:lnTo>
                  <a:pt x="1370" y="1189"/>
                </a:lnTo>
                <a:lnTo>
                  <a:pt x="1372" y="1191"/>
                </a:lnTo>
                <a:lnTo>
                  <a:pt x="1372" y="1191"/>
                </a:lnTo>
                <a:lnTo>
                  <a:pt x="1372" y="1191"/>
                </a:lnTo>
                <a:lnTo>
                  <a:pt x="1370" y="1191"/>
                </a:lnTo>
                <a:lnTo>
                  <a:pt x="1370" y="1189"/>
                </a:lnTo>
                <a:lnTo>
                  <a:pt x="1370" y="1191"/>
                </a:lnTo>
                <a:lnTo>
                  <a:pt x="1370" y="1193"/>
                </a:lnTo>
                <a:lnTo>
                  <a:pt x="1372" y="1193"/>
                </a:lnTo>
                <a:lnTo>
                  <a:pt x="1375" y="1191"/>
                </a:lnTo>
                <a:lnTo>
                  <a:pt x="1377" y="1191"/>
                </a:lnTo>
                <a:lnTo>
                  <a:pt x="1377" y="1191"/>
                </a:lnTo>
                <a:lnTo>
                  <a:pt x="1379" y="1191"/>
                </a:lnTo>
                <a:lnTo>
                  <a:pt x="1379" y="1191"/>
                </a:lnTo>
                <a:lnTo>
                  <a:pt x="1383" y="1189"/>
                </a:lnTo>
                <a:lnTo>
                  <a:pt x="1385" y="1189"/>
                </a:lnTo>
                <a:lnTo>
                  <a:pt x="1385" y="1189"/>
                </a:lnTo>
                <a:lnTo>
                  <a:pt x="1385" y="1189"/>
                </a:lnTo>
                <a:lnTo>
                  <a:pt x="1385" y="1187"/>
                </a:lnTo>
                <a:lnTo>
                  <a:pt x="1385" y="1187"/>
                </a:lnTo>
                <a:lnTo>
                  <a:pt x="1387" y="1187"/>
                </a:lnTo>
                <a:lnTo>
                  <a:pt x="1389" y="1185"/>
                </a:lnTo>
                <a:lnTo>
                  <a:pt x="1395" y="1189"/>
                </a:lnTo>
                <a:lnTo>
                  <a:pt x="1402" y="1195"/>
                </a:lnTo>
                <a:lnTo>
                  <a:pt x="1408" y="1201"/>
                </a:lnTo>
                <a:lnTo>
                  <a:pt x="1410" y="1206"/>
                </a:lnTo>
                <a:lnTo>
                  <a:pt x="1410" y="1206"/>
                </a:lnTo>
                <a:lnTo>
                  <a:pt x="1410" y="1206"/>
                </a:lnTo>
                <a:lnTo>
                  <a:pt x="1410" y="1212"/>
                </a:lnTo>
                <a:lnTo>
                  <a:pt x="1408" y="1214"/>
                </a:lnTo>
                <a:lnTo>
                  <a:pt x="1408" y="1220"/>
                </a:lnTo>
                <a:lnTo>
                  <a:pt x="1408" y="1222"/>
                </a:lnTo>
                <a:lnTo>
                  <a:pt x="1408" y="1222"/>
                </a:lnTo>
                <a:lnTo>
                  <a:pt x="1408" y="1222"/>
                </a:lnTo>
                <a:lnTo>
                  <a:pt x="1410" y="1222"/>
                </a:lnTo>
                <a:lnTo>
                  <a:pt x="1410" y="1222"/>
                </a:lnTo>
                <a:lnTo>
                  <a:pt x="1410" y="1222"/>
                </a:lnTo>
                <a:lnTo>
                  <a:pt x="1410" y="1222"/>
                </a:lnTo>
                <a:lnTo>
                  <a:pt x="1410" y="1220"/>
                </a:lnTo>
                <a:lnTo>
                  <a:pt x="1410" y="1220"/>
                </a:lnTo>
                <a:lnTo>
                  <a:pt x="1410" y="1218"/>
                </a:lnTo>
                <a:lnTo>
                  <a:pt x="1410" y="1218"/>
                </a:lnTo>
                <a:lnTo>
                  <a:pt x="1412" y="1218"/>
                </a:lnTo>
                <a:lnTo>
                  <a:pt x="1412" y="1220"/>
                </a:lnTo>
                <a:lnTo>
                  <a:pt x="1412" y="1220"/>
                </a:lnTo>
                <a:lnTo>
                  <a:pt x="1414" y="1220"/>
                </a:lnTo>
                <a:lnTo>
                  <a:pt x="1414" y="1220"/>
                </a:lnTo>
                <a:lnTo>
                  <a:pt x="1414" y="1220"/>
                </a:lnTo>
                <a:lnTo>
                  <a:pt x="1414" y="1222"/>
                </a:lnTo>
                <a:lnTo>
                  <a:pt x="1412" y="1224"/>
                </a:lnTo>
                <a:lnTo>
                  <a:pt x="1410" y="1227"/>
                </a:lnTo>
                <a:lnTo>
                  <a:pt x="1410" y="1227"/>
                </a:lnTo>
                <a:lnTo>
                  <a:pt x="1410" y="1227"/>
                </a:lnTo>
                <a:lnTo>
                  <a:pt x="1410" y="1227"/>
                </a:lnTo>
                <a:lnTo>
                  <a:pt x="1410" y="1229"/>
                </a:lnTo>
                <a:lnTo>
                  <a:pt x="1414" y="1233"/>
                </a:lnTo>
                <a:lnTo>
                  <a:pt x="1414" y="1235"/>
                </a:lnTo>
                <a:lnTo>
                  <a:pt x="1416" y="1237"/>
                </a:lnTo>
                <a:lnTo>
                  <a:pt x="1416" y="1237"/>
                </a:lnTo>
                <a:lnTo>
                  <a:pt x="1416" y="1237"/>
                </a:lnTo>
                <a:lnTo>
                  <a:pt x="1416" y="1235"/>
                </a:lnTo>
                <a:lnTo>
                  <a:pt x="1416" y="1235"/>
                </a:lnTo>
                <a:lnTo>
                  <a:pt x="1419" y="1235"/>
                </a:lnTo>
                <a:lnTo>
                  <a:pt x="1419" y="1235"/>
                </a:lnTo>
                <a:lnTo>
                  <a:pt x="1419" y="1235"/>
                </a:lnTo>
                <a:lnTo>
                  <a:pt x="1419" y="1239"/>
                </a:lnTo>
                <a:lnTo>
                  <a:pt x="1419" y="1241"/>
                </a:lnTo>
                <a:lnTo>
                  <a:pt x="1421" y="1241"/>
                </a:lnTo>
                <a:lnTo>
                  <a:pt x="1421" y="1241"/>
                </a:lnTo>
                <a:lnTo>
                  <a:pt x="1421" y="1239"/>
                </a:lnTo>
                <a:lnTo>
                  <a:pt x="1421" y="1239"/>
                </a:lnTo>
                <a:lnTo>
                  <a:pt x="1423" y="1239"/>
                </a:lnTo>
                <a:lnTo>
                  <a:pt x="1421" y="1241"/>
                </a:lnTo>
                <a:lnTo>
                  <a:pt x="1421" y="1241"/>
                </a:lnTo>
                <a:lnTo>
                  <a:pt x="1421" y="1241"/>
                </a:lnTo>
                <a:lnTo>
                  <a:pt x="1423" y="1243"/>
                </a:lnTo>
                <a:lnTo>
                  <a:pt x="1423" y="1248"/>
                </a:lnTo>
                <a:lnTo>
                  <a:pt x="1425" y="1250"/>
                </a:lnTo>
                <a:lnTo>
                  <a:pt x="1427" y="1252"/>
                </a:lnTo>
                <a:lnTo>
                  <a:pt x="1429" y="1252"/>
                </a:lnTo>
                <a:lnTo>
                  <a:pt x="1429" y="1254"/>
                </a:lnTo>
                <a:lnTo>
                  <a:pt x="1431" y="1256"/>
                </a:lnTo>
                <a:lnTo>
                  <a:pt x="1433" y="1260"/>
                </a:lnTo>
                <a:lnTo>
                  <a:pt x="1433" y="1260"/>
                </a:lnTo>
                <a:lnTo>
                  <a:pt x="1435" y="1260"/>
                </a:lnTo>
                <a:lnTo>
                  <a:pt x="1435" y="1260"/>
                </a:lnTo>
                <a:lnTo>
                  <a:pt x="1435" y="1262"/>
                </a:lnTo>
                <a:lnTo>
                  <a:pt x="1433" y="1260"/>
                </a:lnTo>
                <a:lnTo>
                  <a:pt x="1433" y="1260"/>
                </a:lnTo>
                <a:lnTo>
                  <a:pt x="1431" y="1260"/>
                </a:lnTo>
                <a:lnTo>
                  <a:pt x="1431" y="1262"/>
                </a:lnTo>
                <a:lnTo>
                  <a:pt x="1433" y="1262"/>
                </a:lnTo>
                <a:lnTo>
                  <a:pt x="1433" y="1262"/>
                </a:lnTo>
                <a:lnTo>
                  <a:pt x="1435" y="1262"/>
                </a:lnTo>
                <a:lnTo>
                  <a:pt x="1437" y="1262"/>
                </a:lnTo>
                <a:lnTo>
                  <a:pt x="1442" y="1262"/>
                </a:lnTo>
                <a:lnTo>
                  <a:pt x="1442" y="1262"/>
                </a:lnTo>
                <a:lnTo>
                  <a:pt x="1444" y="1260"/>
                </a:lnTo>
                <a:lnTo>
                  <a:pt x="1444" y="1258"/>
                </a:lnTo>
                <a:lnTo>
                  <a:pt x="1444" y="1256"/>
                </a:lnTo>
                <a:lnTo>
                  <a:pt x="1446" y="1254"/>
                </a:lnTo>
                <a:lnTo>
                  <a:pt x="1446" y="1252"/>
                </a:lnTo>
                <a:lnTo>
                  <a:pt x="1446" y="1252"/>
                </a:lnTo>
                <a:lnTo>
                  <a:pt x="1446" y="1252"/>
                </a:lnTo>
                <a:lnTo>
                  <a:pt x="1448" y="1252"/>
                </a:lnTo>
                <a:lnTo>
                  <a:pt x="1448" y="1248"/>
                </a:lnTo>
                <a:lnTo>
                  <a:pt x="1448" y="1241"/>
                </a:lnTo>
                <a:lnTo>
                  <a:pt x="1448" y="1237"/>
                </a:lnTo>
                <a:lnTo>
                  <a:pt x="1448" y="1235"/>
                </a:lnTo>
                <a:lnTo>
                  <a:pt x="1448" y="1233"/>
                </a:lnTo>
                <a:lnTo>
                  <a:pt x="1446" y="1231"/>
                </a:lnTo>
                <a:lnTo>
                  <a:pt x="1439" y="1216"/>
                </a:lnTo>
                <a:lnTo>
                  <a:pt x="1439" y="1214"/>
                </a:lnTo>
                <a:lnTo>
                  <a:pt x="1437" y="1212"/>
                </a:lnTo>
                <a:lnTo>
                  <a:pt x="1437" y="1210"/>
                </a:lnTo>
                <a:lnTo>
                  <a:pt x="1437" y="1208"/>
                </a:lnTo>
                <a:lnTo>
                  <a:pt x="1437" y="1208"/>
                </a:lnTo>
                <a:lnTo>
                  <a:pt x="1437" y="1208"/>
                </a:lnTo>
                <a:lnTo>
                  <a:pt x="1437" y="1208"/>
                </a:lnTo>
                <a:lnTo>
                  <a:pt x="1437" y="1208"/>
                </a:lnTo>
                <a:lnTo>
                  <a:pt x="1437" y="1208"/>
                </a:lnTo>
                <a:lnTo>
                  <a:pt x="1439" y="1210"/>
                </a:lnTo>
                <a:lnTo>
                  <a:pt x="1439" y="1210"/>
                </a:lnTo>
                <a:lnTo>
                  <a:pt x="1437" y="1210"/>
                </a:lnTo>
                <a:lnTo>
                  <a:pt x="1437" y="1212"/>
                </a:lnTo>
                <a:lnTo>
                  <a:pt x="1439" y="1214"/>
                </a:lnTo>
                <a:lnTo>
                  <a:pt x="1439" y="1212"/>
                </a:lnTo>
                <a:lnTo>
                  <a:pt x="1439" y="1212"/>
                </a:lnTo>
                <a:lnTo>
                  <a:pt x="1439" y="1210"/>
                </a:lnTo>
                <a:lnTo>
                  <a:pt x="1439" y="1210"/>
                </a:lnTo>
                <a:lnTo>
                  <a:pt x="1439" y="1214"/>
                </a:lnTo>
                <a:lnTo>
                  <a:pt x="1439" y="1216"/>
                </a:lnTo>
                <a:lnTo>
                  <a:pt x="1442" y="1220"/>
                </a:lnTo>
                <a:lnTo>
                  <a:pt x="1442" y="1220"/>
                </a:lnTo>
                <a:lnTo>
                  <a:pt x="1442" y="1218"/>
                </a:lnTo>
                <a:lnTo>
                  <a:pt x="1439" y="1216"/>
                </a:lnTo>
                <a:lnTo>
                  <a:pt x="1439" y="1214"/>
                </a:lnTo>
                <a:lnTo>
                  <a:pt x="1439" y="1212"/>
                </a:lnTo>
                <a:lnTo>
                  <a:pt x="1439" y="1212"/>
                </a:lnTo>
                <a:lnTo>
                  <a:pt x="1442" y="1212"/>
                </a:lnTo>
                <a:lnTo>
                  <a:pt x="1442" y="1210"/>
                </a:lnTo>
                <a:lnTo>
                  <a:pt x="1435" y="1201"/>
                </a:lnTo>
                <a:lnTo>
                  <a:pt x="1433" y="1195"/>
                </a:lnTo>
                <a:lnTo>
                  <a:pt x="1431" y="1191"/>
                </a:lnTo>
                <a:lnTo>
                  <a:pt x="1429" y="1185"/>
                </a:lnTo>
                <a:lnTo>
                  <a:pt x="1429" y="1183"/>
                </a:lnTo>
                <a:lnTo>
                  <a:pt x="1427" y="1176"/>
                </a:lnTo>
                <a:lnTo>
                  <a:pt x="1427" y="1176"/>
                </a:lnTo>
                <a:lnTo>
                  <a:pt x="1427" y="1174"/>
                </a:lnTo>
                <a:lnTo>
                  <a:pt x="1427" y="1174"/>
                </a:lnTo>
                <a:lnTo>
                  <a:pt x="1427" y="1172"/>
                </a:lnTo>
                <a:lnTo>
                  <a:pt x="1427" y="1172"/>
                </a:lnTo>
                <a:lnTo>
                  <a:pt x="1427" y="1170"/>
                </a:lnTo>
                <a:lnTo>
                  <a:pt x="1427" y="1170"/>
                </a:lnTo>
                <a:lnTo>
                  <a:pt x="1427" y="1168"/>
                </a:lnTo>
                <a:lnTo>
                  <a:pt x="1429" y="1168"/>
                </a:lnTo>
                <a:lnTo>
                  <a:pt x="1429" y="1168"/>
                </a:lnTo>
                <a:lnTo>
                  <a:pt x="1431" y="1168"/>
                </a:lnTo>
                <a:lnTo>
                  <a:pt x="1429" y="1166"/>
                </a:lnTo>
                <a:lnTo>
                  <a:pt x="1429" y="1166"/>
                </a:lnTo>
                <a:lnTo>
                  <a:pt x="1429" y="1166"/>
                </a:lnTo>
                <a:lnTo>
                  <a:pt x="1429" y="1166"/>
                </a:lnTo>
                <a:lnTo>
                  <a:pt x="1431" y="1164"/>
                </a:lnTo>
                <a:lnTo>
                  <a:pt x="1431" y="1164"/>
                </a:lnTo>
                <a:lnTo>
                  <a:pt x="1431" y="1164"/>
                </a:lnTo>
                <a:lnTo>
                  <a:pt x="1431" y="1164"/>
                </a:lnTo>
                <a:lnTo>
                  <a:pt x="1431" y="1164"/>
                </a:lnTo>
                <a:lnTo>
                  <a:pt x="1431" y="1164"/>
                </a:lnTo>
                <a:lnTo>
                  <a:pt x="1431" y="1162"/>
                </a:lnTo>
                <a:lnTo>
                  <a:pt x="1431" y="1162"/>
                </a:lnTo>
                <a:lnTo>
                  <a:pt x="1431" y="1162"/>
                </a:lnTo>
                <a:lnTo>
                  <a:pt x="1431" y="1162"/>
                </a:lnTo>
                <a:lnTo>
                  <a:pt x="1431" y="1160"/>
                </a:lnTo>
                <a:lnTo>
                  <a:pt x="1431" y="1160"/>
                </a:lnTo>
                <a:lnTo>
                  <a:pt x="1433" y="1160"/>
                </a:lnTo>
                <a:lnTo>
                  <a:pt x="1433" y="1160"/>
                </a:lnTo>
                <a:lnTo>
                  <a:pt x="1433" y="1160"/>
                </a:lnTo>
                <a:lnTo>
                  <a:pt x="1433" y="1157"/>
                </a:lnTo>
                <a:lnTo>
                  <a:pt x="1433" y="1157"/>
                </a:lnTo>
                <a:lnTo>
                  <a:pt x="1433" y="1157"/>
                </a:lnTo>
                <a:lnTo>
                  <a:pt x="1433" y="1157"/>
                </a:lnTo>
                <a:lnTo>
                  <a:pt x="1435" y="1157"/>
                </a:lnTo>
                <a:lnTo>
                  <a:pt x="1435" y="1155"/>
                </a:lnTo>
                <a:lnTo>
                  <a:pt x="1435" y="1155"/>
                </a:lnTo>
                <a:lnTo>
                  <a:pt x="1437" y="1153"/>
                </a:lnTo>
                <a:lnTo>
                  <a:pt x="1437" y="1153"/>
                </a:lnTo>
                <a:lnTo>
                  <a:pt x="1437" y="1153"/>
                </a:lnTo>
                <a:lnTo>
                  <a:pt x="1439" y="1153"/>
                </a:lnTo>
                <a:lnTo>
                  <a:pt x="1439" y="1151"/>
                </a:lnTo>
                <a:lnTo>
                  <a:pt x="1437" y="1151"/>
                </a:lnTo>
                <a:lnTo>
                  <a:pt x="1437" y="1151"/>
                </a:lnTo>
                <a:lnTo>
                  <a:pt x="1437" y="1149"/>
                </a:lnTo>
                <a:lnTo>
                  <a:pt x="1437" y="1149"/>
                </a:lnTo>
                <a:lnTo>
                  <a:pt x="1439" y="1151"/>
                </a:lnTo>
                <a:lnTo>
                  <a:pt x="1439" y="1151"/>
                </a:lnTo>
                <a:lnTo>
                  <a:pt x="1439" y="1149"/>
                </a:lnTo>
                <a:lnTo>
                  <a:pt x="1439" y="1149"/>
                </a:lnTo>
                <a:lnTo>
                  <a:pt x="1439" y="1151"/>
                </a:lnTo>
                <a:lnTo>
                  <a:pt x="1439" y="1151"/>
                </a:lnTo>
                <a:lnTo>
                  <a:pt x="1439" y="1151"/>
                </a:lnTo>
                <a:lnTo>
                  <a:pt x="1442" y="1151"/>
                </a:lnTo>
                <a:lnTo>
                  <a:pt x="1442" y="1151"/>
                </a:lnTo>
                <a:lnTo>
                  <a:pt x="1442" y="1149"/>
                </a:lnTo>
                <a:lnTo>
                  <a:pt x="1442" y="1149"/>
                </a:lnTo>
                <a:lnTo>
                  <a:pt x="1439" y="1147"/>
                </a:lnTo>
                <a:lnTo>
                  <a:pt x="1439" y="1147"/>
                </a:lnTo>
                <a:lnTo>
                  <a:pt x="1442" y="1147"/>
                </a:lnTo>
                <a:lnTo>
                  <a:pt x="1444" y="1147"/>
                </a:lnTo>
                <a:lnTo>
                  <a:pt x="1446" y="1147"/>
                </a:lnTo>
                <a:lnTo>
                  <a:pt x="1446" y="1147"/>
                </a:lnTo>
                <a:lnTo>
                  <a:pt x="1446" y="1147"/>
                </a:lnTo>
                <a:lnTo>
                  <a:pt x="1448" y="1147"/>
                </a:lnTo>
                <a:lnTo>
                  <a:pt x="1448" y="1145"/>
                </a:lnTo>
                <a:lnTo>
                  <a:pt x="1450" y="1145"/>
                </a:lnTo>
                <a:lnTo>
                  <a:pt x="1450" y="1145"/>
                </a:lnTo>
                <a:lnTo>
                  <a:pt x="1450" y="1143"/>
                </a:lnTo>
                <a:lnTo>
                  <a:pt x="1452" y="1143"/>
                </a:lnTo>
                <a:lnTo>
                  <a:pt x="1452" y="1143"/>
                </a:lnTo>
                <a:lnTo>
                  <a:pt x="1454" y="1141"/>
                </a:lnTo>
                <a:lnTo>
                  <a:pt x="1454" y="1141"/>
                </a:lnTo>
                <a:lnTo>
                  <a:pt x="1456" y="1139"/>
                </a:lnTo>
                <a:lnTo>
                  <a:pt x="1456" y="1139"/>
                </a:lnTo>
                <a:lnTo>
                  <a:pt x="1458" y="1139"/>
                </a:lnTo>
                <a:lnTo>
                  <a:pt x="1460" y="1136"/>
                </a:lnTo>
                <a:lnTo>
                  <a:pt x="1458" y="1134"/>
                </a:lnTo>
                <a:lnTo>
                  <a:pt x="1460" y="1132"/>
                </a:lnTo>
                <a:lnTo>
                  <a:pt x="1460" y="1134"/>
                </a:lnTo>
                <a:lnTo>
                  <a:pt x="1460" y="1134"/>
                </a:lnTo>
                <a:lnTo>
                  <a:pt x="1460" y="1136"/>
                </a:lnTo>
                <a:lnTo>
                  <a:pt x="1460" y="1132"/>
                </a:lnTo>
                <a:lnTo>
                  <a:pt x="1465" y="1130"/>
                </a:lnTo>
                <a:lnTo>
                  <a:pt x="1465" y="1128"/>
                </a:lnTo>
                <a:lnTo>
                  <a:pt x="1469" y="1126"/>
                </a:lnTo>
                <a:lnTo>
                  <a:pt x="1471" y="1126"/>
                </a:lnTo>
                <a:lnTo>
                  <a:pt x="1477" y="1126"/>
                </a:lnTo>
                <a:lnTo>
                  <a:pt x="1477" y="1124"/>
                </a:lnTo>
                <a:lnTo>
                  <a:pt x="1479" y="1122"/>
                </a:lnTo>
                <a:lnTo>
                  <a:pt x="1479" y="1122"/>
                </a:lnTo>
                <a:lnTo>
                  <a:pt x="1479" y="1124"/>
                </a:lnTo>
                <a:lnTo>
                  <a:pt x="1479" y="1124"/>
                </a:lnTo>
                <a:lnTo>
                  <a:pt x="1479" y="1124"/>
                </a:lnTo>
                <a:lnTo>
                  <a:pt x="1479" y="1122"/>
                </a:lnTo>
                <a:lnTo>
                  <a:pt x="1481" y="1120"/>
                </a:lnTo>
                <a:lnTo>
                  <a:pt x="1481" y="1118"/>
                </a:lnTo>
                <a:lnTo>
                  <a:pt x="1483" y="1118"/>
                </a:lnTo>
                <a:lnTo>
                  <a:pt x="1486" y="1115"/>
                </a:lnTo>
                <a:lnTo>
                  <a:pt x="1488" y="1115"/>
                </a:lnTo>
                <a:lnTo>
                  <a:pt x="1486" y="1115"/>
                </a:lnTo>
                <a:lnTo>
                  <a:pt x="1486" y="1113"/>
                </a:lnTo>
                <a:lnTo>
                  <a:pt x="1486" y="1111"/>
                </a:lnTo>
                <a:lnTo>
                  <a:pt x="1486" y="1113"/>
                </a:lnTo>
                <a:lnTo>
                  <a:pt x="1488" y="1113"/>
                </a:lnTo>
                <a:lnTo>
                  <a:pt x="1488" y="1113"/>
                </a:lnTo>
                <a:lnTo>
                  <a:pt x="1488" y="1113"/>
                </a:lnTo>
                <a:lnTo>
                  <a:pt x="1490" y="1111"/>
                </a:lnTo>
                <a:lnTo>
                  <a:pt x="1492" y="1113"/>
                </a:lnTo>
                <a:lnTo>
                  <a:pt x="1494" y="1111"/>
                </a:lnTo>
                <a:lnTo>
                  <a:pt x="1496" y="1111"/>
                </a:lnTo>
                <a:lnTo>
                  <a:pt x="1496" y="1111"/>
                </a:lnTo>
                <a:lnTo>
                  <a:pt x="1496" y="1111"/>
                </a:lnTo>
                <a:lnTo>
                  <a:pt x="1498" y="1111"/>
                </a:lnTo>
                <a:lnTo>
                  <a:pt x="1498" y="1111"/>
                </a:lnTo>
                <a:lnTo>
                  <a:pt x="1500" y="1109"/>
                </a:lnTo>
                <a:lnTo>
                  <a:pt x="1502" y="1109"/>
                </a:lnTo>
                <a:lnTo>
                  <a:pt x="1500" y="1107"/>
                </a:lnTo>
                <a:lnTo>
                  <a:pt x="1496" y="1109"/>
                </a:lnTo>
                <a:lnTo>
                  <a:pt x="1494" y="1107"/>
                </a:lnTo>
                <a:lnTo>
                  <a:pt x="1492" y="1107"/>
                </a:lnTo>
                <a:lnTo>
                  <a:pt x="1492" y="1105"/>
                </a:lnTo>
                <a:lnTo>
                  <a:pt x="1494" y="1107"/>
                </a:lnTo>
                <a:lnTo>
                  <a:pt x="1496" y="1107"/>
                </a:lnTo>
                <a:lnTo>
                  <a:pt x="1498" y="1107"/>
                </a:lnTo>
                <a:lnTo>
                  <a:pt x="1498" y="1105"/>
                </a:lnTo>
                <a:lnTo>
                  <a:pt x="1498" y="1105"/>
                </a:lnTo>
                <a:lnTo>
                  <a:pt x="1498" y="1105"/>
                </a:lnTo>
                <a:lnTo>
                  <a:pt x="1500" y="1103"/>
                </a:lnTo>
                <a:lnTo>
                  <a:pt x="1498" y="1103"/>
                </a:lnTo>
                <a:lnTo>
                  <a:pt x="1498" y="1103"/>
                </a:lnTo>
                <a:lnTo>
                  <a:pt x="1492" y="1101"/>
                </a:lnTo>
                <a:lnTo>
                  <a:pt x="1492" y="1099"/>
                </a:lnTo>
                <a:lnTo>
                  <a:pt x="1494" y="1101"/>
                </a:lnTo>
                <a:lnTo>
                  <a:pt x="1496" y="1101"/>
                </a:lnTo>
                <a:lnTo>
                  <a:pt x="1498" y="1101"/>
                </a:lnTo>
                <a:lnTo>
                  <a:pt x="1498" y="1099"/>
                </a:lnTo>
                <a:lnTo>
                  <a:pt x="1498" y="1099"/>
                </a:lnTo>
                <a:lnTo>
                  <a:pt x="1498" y="1099"/>
                </a:lnTo>
                <a:lnTo>
                  <a:pt x="1500" y="1101"/>
                </a:lnTo>
                <a:lnTo>
                  <a:pt x="1500" y="1101"/>
                </a:lnTo>
                <a:lnTo>
                  <a:pt x="1500" y="1101"/>
                </a:lnTo>
                <a:lnTo>
                  <a:pt x="1500" y="1101"/>
                </a:lnTo>
                <a:lnTo>
                  <a:pt x="1502" y="1101"/>
                </a:lnTo>
                <a:lnTo>
                  <a:pt x="1504" y="1101"/>
                </a:lnTo>
                <a:lnTo>
                  <a:pt x="1504" y="1101"/>
                </a:lnTo>
                <a:lnTo>
                  <a:pt x="1507" y="1099"/>
                </a:lnTo>
                <a:lnTo>
                  <a:pt x="1511" y="1097"/>
                </a:lnTo>
                <a:lnTo>
                  <a:pt x="1511" y="1095"/>
                </a:lnTo>
                <a:lnTo>
                  <a:pt x="1511" y="1095"/>
                </a:lnTo>
                <a:lnTo>
                  <a:pt x="1511" y="1092"/>
                </a:lnTo>
                <a:lnTo>
                  <a:pt x="1509" y="1092"/>
                </a:lnTo>
                <a:lnTo>
                  <a:pt x="1509" y="1092"/>
                </a:lnTo>
                <a:lnTo>
                  <a:pt x="1507" y="1092"/>
                </a:lnTo>
                <a:lnTo>
                  <a:pt x="1507" y="1097"/>
                </a:lnTo>
                <a:lnTo>
                  <a:pt x="1507" y="1097"/>
                </a:lnTo>
                <a:lnTo>
                  <a:pt x="1504" y="1097"/>
                </a:lnTo>
                <a:lnTo>
                  <a:pt x="1507" y="1095"/>
                </a:lnTo>
                <a:lnTo>
                  <a:pt x="1507" y="1092"/>
                </a:lnTo>
                <a:lnTo>
                  <a:pt x="1507" y="1092"/>
                </a:lnTo>
                <a:lnTo>
                  <a:pt x="1504" y="1090"/>
                </a:lnTo>
                <a:lnTo>
                  <a:pt x="1502" y="1092"/>
                </a:lnTo>
                <a:lnTo>
                  <a:pt x="1502" y="1092"/>
                </a:lnTo>
                <a:lnTo>
                  <a:pt x="1500" y="1092"/>
                </a:lnTo>
                <a:lnTo>
                  <a:pt x="1498" y="1092"/>
                </a:lnTo>
                <a:lnTo>
                  <a:pt x="1496" y="1092"/>
                </a:lnTo>
                <a:lnTo>
                  <a:pt x="1496" y="1090"/>
                </a:lnTo>
                <a:lnTo>
                  <a:pt x="1496" y="1088"/>
                </a:lnTo>
                <a:lnTo>
                  <a:pt x="1496" y="1088"/>
                </a:lnTo>
                <a:lnTo>
                  <a:pt x="1496" y="1088"/>
                </a:lnTo>
                <a:lnTo>
                  <a:pt x="1496" y="1090"/>
                </a:lnTo>
                <a:lnTo>
                  <a:pt x="1498" y="1090"/>
                </a:lnTo>
                <a:lnTo>
                  <a:pt x="1500" y="1090"/>
                </a:lnTo>
                <a:lnTo>
                  <a:pt x="1500" y="1090"/>
                </a:lnTo>
                <a:lnTo>
                  <a:pt x="1500" y="1088"/>
                </a:lnTo>
                <a:lnTo>
                  <a:pt x="1502" y="1088"/>
                </a:lnTo>
                <a:lnTo>
                  <a:pt x="1502" y="1088"/>
                </a:lnTo>
                <a:lnTo>
                  <a:pt x="1502" y="1088"/>
                </a:lnTo>
                <a:lnTo>
                  <a:pt x="1504" y="1088"/>
                </a:lnTo>
                <a:lnTo>
                  <a:pt x="1504" y="1088"/>
                </a:lnTo>
                <a:lnTo>
                  <a:pt x="1504" y="1088"/>
                </a:lnTo>
                <a:lnTo>
                  <a:pt x="1504" y="1086"/>
                </a:lnTo>
                <a:lnTo>
                  <a:pt x="1507" y="1088"/>
                </a:lnTo>
                <a:lnTo>
                  <a:pt x="1507" y="1088"/>
                </a:lnTo>
                <a:lnTo>
                  <a:pt x="1509" y="1088"/>
                </a:lnTo>
                <a:lnTo>
                  <a:pt x="1509" y="1090"/>
                </a:lnTo>
                <a:lnTo>
                  <a:pt x="1509" y="1086"/>
                </a:lnTo>
                <a:lnTo>
                  <a:pt x="1509" y="1084"/>
                </a:lnTo>
                <a:lnTo>
                  <a:pt x="1507" y="1084"/>
                </a:lnTo>
                <a:lnTo>
                  <a:pt x="1507" y="1084"/>
                </a:lnTo>
                <a:lnTo>
                  <a:pt x="1507" y="1082"/>
                </a:lnTo>
                <a:lnTo>
                  <a:pt x="1507" y="1082"/>
                </a:lnTo>
                <a:lnTo>
                  <a:pt x="1507" y="1080"/>
                </a:lnTo>
                <a:lnTo>
                  <a:pt x="1507" y="1080"/>
                </a:lnTo>
                <a:lnTo>
                  <a:pt x="1509" y="1080"/>
                </a:lnTo>
                <a:lnTo>
                  <a:pt x="1509" y="1082"/>
                </a:lnTo>
                <a:lnTo>
                  <a:pt x="1509" y="1086"/>
                </a:lnTo>
                <a:lnTo>
                  <a:pt x="1511" y="1090"/>
                </a:lnTo>
                <a:lnTo>
                  <a:pt x="1513" y="1092"/>
                </a:lnTo>
                <a:lnTo>
                  <a:pt x="1513" y="1095"/>
                </a:lnTo>
                <a:lnTo>
                  <a:pt x="1513" y="1092"/>
                </a:lnTo>
                <a:lnTo>
                  <a:pt x="1511" y="1088"/>
                </a:lnTo>
                <a:lnTo>
                  <a:pt x="1509" y="1080"/>
                </a:lnTo>
                <a:lnTo>
                  <a:pt x="1507" y="1078"/>
                </a:lnTo>
                <a:lnTo>
                  <a:pt x="1507" y="1078"/>
                </a:lnTo>
                <a:lnTo>
                  <a:pt x="1507" y="1076"/>
                </a:lnTo>
                <a:lnTo>
                  <a:pt x="1504" y="1076"/>
                </a:lnTo>
                <a:lnTo>
                  <a:pt x="1502" y="1076"/>
                </a:lnTo>
                <a:lnTo>
                  <a:pt x="1500" y="1076"/>
                </a:lnTo>
                <a:lnTo>
                  <a:pt x="1500" y="1076"/>
                </a:lnTo>
                <a:lnTo>
                  <a:pt x="1500" y="1076"/>
                </a:lnTo>
                <a:lnTo>
                  <a:pt x="1498" y="1074"/>
                </a:lnTo>
                <a:lnTo>
                  <a:pt x="1496" y="1071"/>
                </a:lnTo>
                <a:lnTo>
                  <a:pt x="1496" y="1071"/>
                </a:lnTo>
                <a:lnTo>
                  <a:pt x="1494" y="1071"/>
                </a:lnTo>
                <a:lnTo>
                  <a:pt x="1492" y="1069"/>
                </a:lnTo>
                <a:lnTo>
                  <a:pt x="1490" y="1069"/>
                </a:lnTo>
                <a:lnTo>
                  <a:pt x="1490" y="1069"/>
                </a:lnTo>
                <a:lnTo>
                  <a:pt x="1488" y="1069"/>
                </a:lnTo>
                <a:lnTo>
                  <a:pt x="1492" y="1069"/>
                </a:lnTo>
                <a:lnTo>
                  <a:pt x="1496" y="1071"/>
                </a:lnTo>
                <a:lnTo>
                  <a:pt x="1498" y="1071"/>
                </a:lnTo>
                <a:lnTo>
                  <a:pt x="1498" y="1071"/>
                </a:lnTo>
                <a:lnTo>
                  <a:pt x="1500" y="1074"/>
                </a:lnTo>
                <a:lnTo>
                  <a:pt x="1500" y="1074"/>
                </a:lnTo>
                <a:lnTo>
                  <a:pt x="1500" y="1076"/>
                </a:lnTo>
                <a:lnTo>
                  <a:pt x="1502" y="1074"/>
                </a:lnTo>
                <a:lnTo>
                  <a:pt x="1502" y="1074"/>
                </a:lnTo>
                <a:lnTo>
                  <a:pt x="1502" y="1074"/>
                </a:lnTo>
                <a:lnTo>
                  <a:pt x="1502" y="1071"/>
                </a:lnTo>
                <a:lnTo>
                  <a:pt x="1500" y="1071"/>
                </a:lnTo>
                <a:lnTo>
                  <a:pt x="1500" y="1071"/>
                </a:lnTo>
                <a:lnTo>
                  <a:pt x="1498" y="1069"/>
                </a:lnTo>
                <a:lnTo>
                  <a:pt x="1496" y="1067"/>
                </a:lnTo>
                <a:lnTo>
                  <a:pt x="1496" y="1067"/>
                </a:lnTo>
                <a:lnTo>
                  <a:pt x="1496" y="1067"/>
                </a:lnTo>
                <a:lnTo>
                  <a:pt x="1498" y="1069"/>
                </a:lnTo>
                <a:lnTo>
                  <a:pt x="1500" y="1069"/>
                </a:lnTo>
                <a:lnTo>
                  <a:pt x="1500" y="1069"/>
                </a:lnTo>
                <a:lnTo>
                  <a:pt x="1500" y="1069"/>
                </a:lnTo>
                <a:lnTo>
                  <a:pt x="1500" y="1069"/>
                </a:lnTo>
                <a:lnTo>
                  <a:pt x="1502" y="1069"/>
                </a:lnTo>
                <a:lnTo>
                  <a:pt x="1502" y="1067"/>
                </a:lnTo>
                <a:lnTo>
                  <a:pt x="1502" y="1067"/>
                </a:lnTo>
                <a:lnTo>
                  <a:pt x="1502" y="1065"/>
                </a:lnTo>
                <a:lnTo>
                  <a:pt x="1502" y="1065"/>
                </a:lnTo>
                <a:lnTo>
                  <a:pt x="1500" y="1065"/>
                </a:lnTo>
                <a:lnTo>
                  <a:pt x="1498" y="1063"/>
                </a:lnTo>
                <a:lnTo>
                  <a:pt x="1498" y="1063"/>
                </a:lnTo>
                <a:lnTo>
                  <a:pt x="1496" y="1061"/>
                </a:lnTo>
                <a:lnTo>
                  <a:pt x="1494" y="1059"/>
                </a:lnTo>
                <a:lnTo>
                  <a:pt x="1494" y="1057"/>
                </a:lnTo>
                <a:lnTo>
                  <a:pt x="1490" y="1055"/>
                </a:lnTo>
                <a:lnTo>
                  <a:pt x="1492" y="1055"/>
                </a:lnTo>
                <a:lnTo>
                  <a:pt x="1494" y="1057"/>
                </a:lnTo>
                <a:lnTo>
                  <a:pt x="1494" y="1059"/>
                </a:lnTo>
                <a:lnTo>
                  <a:pt x="1496" y="1059"/>
                </a:lnTo>
                <a:lnTo>
                  <a:pt x="1500" y="1063"/>
                </a:lnTo>
                <a:lnTo>
                  <a:pt x="1500" y="1063"/>
                </a:lnTo>
                <a:lnTo>
                  <a:pt x="1502" y="1063"/>
                </a:lnTo>
                <a:lnTo>
                  <a:pt x="1502" y="1063"/>
                </a:lnTo>
                <a:lnTo>
                  <a:pt x="1502" y="1061"/>
                </a:lnTo>
                <a:lnTo>
                  <a:pt x="1502" y="1061"/>
                </a:lnTo>
                <a:lnTo>
                  <a:pt x="1502" y="1059"/>
                </a:lnTo>
                <a:lnTo>
                  <a:pt x="1502" y="1059"/>
                </a:lnTo>
                <a:lnTo>
                  <a:pt x="1500" y="1059"/>
                </a:lnTo>
                <a:lnTo>
                  <a:pt x="1498" y="1057"/>
                </a:lnTo>
                <a:lnTo>
                  <a:pt x="1498" y="1057"/>
                </a:lnTo>
                <a:lnTo>
                  <a:pt x="1494" y="1055"/>
                </a:lnTo>
                <a:lnTo>
                  <a:pt x="1492" y="1053"/>
                </a:lnTo>
                <a:lnTo>
                  <a:pt x="1490" y="1053"/>
                </a:lnTo>
                <a:lnTo>
                  <a:pt x="1490" y="1053"/>
                </a:lnTo>
                <a:lnTo>
                  <a:pt x="1488" y="1053"/>
                </a:lnTo>
                <a:lnTo>
                  <a:pt x="1488" y="1050"/>
                </a:lnTo>
                <a:lnTo>
                  <a:pt x="1488" y="1048"/>
                </a:lnTo>
                <a:lnTo>
                  <a:pt x="1488" y="1048"/>
                </a:lnTo>
                <a:lnTo>
                  <a:pt x="1490" y="1046"/>
                </a:lnTo>
                <a:lnTo>
                  <a:pt x="1492" y="1046"/>
                </a:lnTo>
                <a:lnTo>
                  <a:pt x="1492" y="1044"/>
                </a:lnTo>
                <a:lnTo>
                  <a:pt x="1492" y="1044"/>
                </a:lnTo>
                <a:lnTo>
                  <a:pt x="1492" y="1044"/>
                </a:lnTo>
                <a:lnTo>
                  <a:pt x="1492" y="1046"/>
                </a:lnTo>
                <a:lnTo>
                  <a:pt x="1490" y="1046"/>
                </a:lnTo>
                <a:lnTo>
                  <a:pt x="1490" y="1048"/>
                </a:lnTo>
                <a:lnTo>
                  <a:pt x="1488" y="1050"/>
                </a:lnTo>
                <a:lnTo>
                  <a:pt x="1490" y="1050"/>
                </a:lnTo>
                <a:lnTo>
                  <a:pt x="1490" y="1050"/>
                </a:lnTo>
                <a:lnTo>
                  <a:pt x="1492" y="1050"/>
                </a:lnTo>
                <a:lnTo>
                  <a:pt x="1492" y="1050"/>
                </a:lnTo>
                <a:lnTo>
                  <a:pt x="1492" y="1053"/>
                </a:lnTo>
                <a:lnTo>
                  <a:pt x="1494" y="1053"/>
                </a:lnTo>
                <a:lnTo>
                  <a:pt x="1494" y="1053"/>
                </a:lnTo>
                <a:lnTo>
                  <a:pt x="1494" y="1053"/>
                </a:lnTo>
                <a:lnTo>
                  <a:pt x="1494" y="1053"/>
                </a:lnTo>
                <a:lnTo>
                  <a:pt x="1496" y="1055"/>
                </a:lnTo>
                <a:lnTo>
                  <a:pt x="1498" y="1055"/>
                </a:lnTo>
                <a:lnTo>
                  <a:pt x="1500" y="1055"/>
                </a:lnTo>
                <a:lnTo>
                  <a:pt x="1500" y="1057"/>
                </a:lnTo>
                <a:lnTo>
                  <a:pt x="1502" y="1057"/>
                </a:lnTo>
                <a:lnTo>
                  <a:pt x="1502" y="1057"/>
                </a:lnTo>
                <a:lnTo>
                  <a:pt x="1502" y="1055"/>
                </a:lnTo>
                <a:lnTo>
                  <a:pt x="1500" y="1055"/>
                </a:lnTo>
                <a:lnTo>
                  <a:pt x="1498" y="1050"/>
                </a:lnTo>
                <a:lnTo>
                  <a:pt x="1496" y="1048"/>
                </a:lnTo>
                <a:lnTo>
                  <a:pt x="1496" y="1048"/>
                </a:lnTo>
                <a:lnTo>
                  <a:pt x="1498" y="1048"/>
                </a:lnTo>
                <a:lnTo>
                  <a:pt x="1498" y="1048"/>
                </a:lnTo>
                <a:lnTo>
                  <a:pt x="1498" y="1050"/>
                </a:lnTo>
                <a:lnTo>
                  <a:pt x="1500" y="1050"/>
                </a:lnTo>
                <a:lnTo>
                  <a:pt x="1500" y="1053"/>
                </a:lnTo>
                <a:lnTo>
                  <a:pt x="1500" y="1053"/>
                </a:lnTo>
                <a:lnTo>
                  <a:pt x="1500" y="1050"/>
                </a:lnTo>
                <a:lnTo>
                  <a:pt x="1500" y="1050"/>
                </a:lnTo>
                <a:lnTo>
                  <a:pt x="1500" y="1048"/>
                </a:lnTo>
                <a:lnTo>
                  <a:pt x="1498" y="1046"/>
                </a:lnTo>
                <a:lnTo>
                  <a:pt x="1498" y="1044"/>
                </a:lnTo>
                <a:lnTo>
                  <a:pt x="1500" y="1044"/>
                </a:lnTo>
                <a:lnTo>
                  <a:pt x="1498" y="1042"/>
                </a:lnTo>
                <a:lnTo>
                  <a:pt x="1500" y="1042"/>
                </a:lnTo>
                <a:lnTo>
                  <a:pt x="1498" y="1042"/>
                </a:lnTo>
                <a:lnTo>
                  <a:pt x="1498" y="1040"/>
                </a:lnTo>
                <a:lnTo>
                  <a:pt x="1498" y="1040"/>
                </a:lnTo>
                <a:lnTo>
                  <a:pt x="1500" y="1040"/>
                </a:lnTo>
                <a:lnTo>
                  <a:pt x="1500" y="1040"/>
                </a:lnTo>
                <a:lnTo>
                  <a:pt x="1500" y="1040"/>
                </a:lnTo>
                <a:lnTo>
                  <a:pt x="1500" y="1038"/>
                </a:lnTo>
                <a:lnTo>
                  <a:pt x="1498" y="1038"/>
                </a:lnTo>
                <a:lnTo>
                  <a:pt x="1498" y="1038"/>
                </a:lnTo>
                <a:lnTo>
                  <a:pt x="1500" y="1038"/>
                </a:lnTo>
                <a:lnTo>
                  <a:pt x="1500" y="1038"/>
                </a:lnTo>
                <a:lnTo>
                  <a:pt x="1500" y="1036"/>
                </a:lnTo>
                <a:lnTo>
                  <a:pt x="1502" y="1036"/>
                </a:lnTo>
                <a:lnTo>
                  <a:pt x="1502" y="1036"/>
                </a:lnTo>
                <a:lnTo>
                  <a:pt x="1502" y="1036"/>
                </a:lnTo>
                <a:lnTo>
                  <a:pt x="1502" y="1034"/>
                </a:lnTo>
                <a:lnTo>
                  <a:pt x="1502" y="1036"/>
                </a:lnTo>
                <a:lnTo>
                  <a:pt x="1502" y="1036"/>
                </a:lnTo>
                <a:lnTo>
                  <a:pt x="1502" y="1034"/>
                </a:lnTo>
                <a:lnTo>
                  <a:pt x="1504" y="1034"/>
                </a:lnTo>
                <a:lnTo>
                  <a:pt x="1504" y="1036"/>
                </a:lnTo>
                <a:lnTo>
                  <a:pt x="1504" y="1034"/>
                </a:lnTo>
                <a:lnTo>
                  <a:pt x="1504" y="1034"/>
                </a:lnTo>
                <a:lnTo>
                  <a:pt x="1507" y="1034"/>
                </a:lnTo>
                <a:lnTo>
                  <a:pt x="1504" y="1032"/>
                </a:lnTo>
                <a:lnTo>
                  <a:pt x="1507" y="1032"/>
                </a:lnTo>
                <a:lnTo>
                  <a:pt x="1507" y="1032"/>
                </a:lnTo>
                <a:lnTo>
                  <a:pt x="1507" y="1032"/>
                </a:lnTo>
                <a:lnTo>
                  <a:pt x="1507" y="1034"/>
                </a:lnTo>
                <a:lnTo>
                  <a:pt x="1509" y="1034"/>
                </a:lnTo>
                <a:lnTo>
                  <a:pt x="1509" y="1034"/>
                </a:lnTo>
                <a:lnTo>
                  <a:pt x="1507" y="1034"/>
                </a:lnTo>
                <a:lnTo>
                  <a:pt x="1507" y="1034"/>
                </a:lnTo>
                <a:lnTo>
                  <a:pt x="1507" y="1034"/>
                </a:lnTo>
                <a:lnTo>
                  <a:pt x="1509" y="1036"/>
                </a:lnTo>
                <a:lnTo>
                  <a:pt x="1507" y="1036"/>
                </a:lnTo>
                <a:lnTo>
                  <a:pt x="1507" y="1036"/>
                </a:lnTo>
                <a:lnTo>
                  <a:pt x="1504" y="1036"/>
                </a:lnTo>
                <a:lnTo>
                  <a:pt x="1502" y="1038"/>
                </a:lnTo>
                <a:lnTo>
                  <a:pt x="1504" y="1040"/>
                </a:lnTo>
                <a:lnTo>
                  <a:pt x="1504" y="1040"/>
                </a:lnTo>
                <a:lnTo>
                  <a:pt x="1504" y="1040"/>
                </a:lnTo>
                <a:lnTo>
                  <a:pt x="1504" y="1042"/>
                </a:lnTo>
                <a:lnTo>
                  <a:pt x="1502" y="1042"/>
                </a:lnTo>
                <a:lnTo>
                  <a:pt x="1502" y="1042"/>
                </a:lnTo>
                <a:lnTo>
                  <a:pt x="1502" y="1042"/>
                </a:lnTo>
                <a:lnTo>
                  <a:pt x="1502" y="1042"/>
                </a:lnTo>
                <a:lnTo>
                  <a:pt x="1502" y="1042"/>
                </a:lnTo>
                <a:lnTo>
                  <a:pt x="1504" y="1042"/>
                </a:lnTo>
                <a:lnTo>
                  <a:pt x="1504" y="1044"/>
                </a:lnTo>
                <a:lnTo>
                  <a:pt x="1502" y="1044"/>
                </a:lnTo>
                <a:lnTo>
                  <a:pt x="1502" y="1044"/>
                </a:lnTo>
                <a:lnTo>
                  <a:pt x="1502" y="1046"/>
                </a:lnTo>
                <a:lnTo>
                  <a:pt x="1502" y="1046"/>
                </a:lnTo>
                <a:lnTo>
                  <a:pt x="1502" y="1044"/>
                </a:lnTo>
                <a:lnTo>
                  <a:pt x="1504" y="1046"/>
                </a:lnTo>
                <a:lnTo>
                  <a:pt x="1504" y="1046"/>
                </a:lnTo>
                <a:lnTo>
                  <a:pt x="1507" y="1048"/>
                </a:lnTo>
                <a:lnTo>
                  <a:pt x="1507" y="1048"/>
                </a:lnTo>
                <a:lnTo>
                  <a:pt x="1507" y="1048"/>
                </a:lnTo>
                <a:lnTo>
                  <a:pt x="1504" y="1048"/>
                </a:lnTo>
                <a:lnTo>
                  <a:pt x="1504" y="1048"/>
                </a:lnTo>
                <a:lnTo>
                  <a:pt x="1502" y="1048"/>
                </a:lnTo>
                <a:lnTo>
                  <a:pt x="1502" y="1050"/>
                </a:lnTo>
                <a:lnTo>
                  <a:pt x="1502" y="1050"/>
                </a:lnTo>
                <a:lnTo>
                  <a:pt x="1504" y="1053"/>
                </a:lnTo>
                <a:lnTo>
                  <a:pt x="1504" y="1053"/>
                </a:lnTo>
                <a:lnTo>
                  <a:pt x="1507" y="1053"/>
                </a:lnTo>
                <a:lnTo>
                  <a:pt x="1507" y="1053"/>
                </a:lnTo>
                <a:lnTo>
                  <a:pt x="1507" y="1053"/>
                </a:lnTo>
                <a:lnTo>
                  <a:pt x="1507" y="1053"/>
                </a:lnTo>
                <a:lnTo>
                  <a:pt x="1507" y="1053"/>
                </a:lnTo>
                <a:lnTo>
                  <a:pt x="1509" y="1053"/>
                </a:lnTo>
                <a:lnTo>
                  <a:pt x="1509" y="1053"/>
                </a:lnTo>
                <a:lnTo>
                  <a:pt x="1509" y="1053"/>
                </a:lnTo>
                <a:lnTo>
                  <a:pt x="1509" y="1053"/>
                </a:lnTo>
                <a:lnTo>
                  <a:pt x="1509" y="1055"/>
                </a:lnTo>
                <a:lnTo>
                  <a:pt x="1509" y="1055"/>
                </a:lnTo>
                <a:lnTo>
                  <a:pt x="1509" y="1055"/>
                </a:lnTo>
                <a:lnTo>
                  <a:pt x="1509" y="1055"/>
                </a:lnTo>
                <a:lnTo>
                  <a:pt x="1509" y="1057"/>
                </a:lnTo>
                <a:lnTo>
                  <a:pt x="1509" y="1057"/>
                </a:lnTo>
                <a:lnTo>
                  <a:pt x="1509" y="1057"/>
                </a:lnTo>
                <a:lnTo>
                  <a:pt x="1509" y="1059"/>
                </a:lnTo>
                <a:lnTo>
                  <a:pt x="1511" y="1059"/>
                </a:lnTo>
                <a:lnTo>
                  <a:pt x="1511" y="1059"/>
                </a:lnTo>
                <a:lnTo>
                  <a:pt x="1511" y="1061"/>
                </a:lnTo>
                <a:lnTo>
                  <a:pt x="1511" y="1063"/>
                </a:lnTo>
                <a:lnTo>
                  <a:pt x="1509" y="1065"/>
                </a:lnTo>
                <a:lnTo>
                  <a:pt x="1507" y="1067"/>
                </a:lnTo>
                <a:lnTo>
                  <a:pt x="1507" y="1069"/>
                </a:lnTo>
                <a:lnTo>
                  <a:pt x="1507" y="1071"/>
                </a:lnTo>
                <a:lnTo>
                  <a:pt x="1509" y="1071"/>
                </a:lnTo>
                <a:lnTo>
                  <a:pt x="1509" y="1069"/>
                </a:lnTo>
                <a:lnTo>
                  <a:pt x="1509" y="1067"/>
                </a:lnTo>
                <a:lnTo>
                  <a:pt x="1511" y="1067"/>
                </a:lnTo>
                <a:lnTo>
                  <a:pt x="1511" y="1065"/>
                </a:lnTo>
                <a:lnTo>
                  <a:pt x="1513" y="1065"/>
                </a:lnTo>
                <a:lnTo>
                  <a:pt x="1513" y="1065"/>
                </a:lnTo>
                <a:lnTo>
                  <a:pt x="1513" y="1065"/>
                </a:lnTo>
                <a:lnTo>
                  <a:pt x="1517" y="1057"/>
                </a:lnTo>
                <a:lnTo>
                  <a:pt x="1517" y="1057"/>
                </a:lnTo>
                <a:lnTo>
                  <a:pt x="1517" y="1055"/>
                </a:lnTo>
                <a:lnTo>
                  <a:pt x="1519" y="1055"/>
                </a:lnTo>
                <a:lnTo>
                  <a:pt x="1519" y="1053"/>
                </a:lnTo>
                <a:lnTo>
                  <a:pt x="1519" y="1053"/>
                </a:lnTo>
                <a:lnTo>
                  <a:pt x="1519" y="1050"/>
                </a:lnTo>
                <a:lnTo>
                  <a:pt x="1519" y="1050"/>
                </a:lnTo>
                <a:lnTo>
                  <a:pt x="1519" y="1050"/>
                </a:lnTo>
                <a:lnTo>
                  <a:pt x="1519" y="1053"/>
                </a:lnTo>
                <a:lnTo>
                  <a:pt x="1521" y="1053"/>
                </a:lnTo>
                <a:lnTo>
                  <a:pt x="1521" y="1050"/>
                </a:lnTo>
                <a:lnTo>
                  <a:pt x="1521" y="1050"/>
                </a:lnTo>
                <a:lnTo>
                  <a:pt x="1519" y="1048"/>
                </a:lnTo>
                <a:lnTo>
                  <a:pt x="1519" y="1048"/>
                </a:lnTo>
                <a:lnTo>
                  <a:pt x="1519" y="1048"/>
                </a:lnTo>
                <a:lnTo>
                  <a:pt x="1519" y="1048"/>
                </a:lnTo>
                <a:lnTo>
                  <a:pt x="1519" y="1046"/>
                </a:lnTo>
                <a:lnTo>
                  <a:pt x="1519" y="1044"/>
                </a:lnTo>
                <a:lnTo>
                  <a:pt x="1519" y="1044"/>
                </a:lnTo>
                <a:lnTo>
                  <a:pt x="1517" y="1042"/>
                </a:lnTo>
                <a:lnTo>
                  <a:pt x="1515" y="1040"/>
                </a:lnTo>
                <a:lnTo>
                  <a:pt x="1515" y="1036"/>
                </a:lnTo>
                <a:lnTo>
                  <a:pt x="1513" y="1034"/>
                </a:lnTo>
                <a:lnTo>
                  <a:pt x="1513" y="1034"/>
                </a:lnTo>
                <a:lnTo>
                  <a:pt x="1513" y="1032"/>
                </a:lnTo>
                <a:lnTo>
                  <a:pt x="1513" y="1032"/>
                </a:lnTo>
                <a:lnTo>
                  <a:pt x="1513" y="1032"/>
                </a:lnTo>
                <a:lnTo>
                  <a:pt x="1515" y="1030"/>
                </a:lnTo>
                <a:lnTo>
                  <a:pt x="1515" y="1027"/>
                </a:lnTo>
                <a:lnTo>
                  <a:pt x="1515" y="1027"/>
                </a:lnTo>
                <a:lnTo>
                  <a:pt x="1517" y="1027"/>
                </a:lnTo>
                <a:lnTo>
                  <a:pt x="1519" y="1025"/>
                </a:lnTo>
                <a:lnTo>
                  <a:pt x="1519" y="1025"/>
                </a:lnTo>
                <a:lnTo>
                  <a:pt x="1519" y="1025"/>
                </a:lnTo>
                <a:lnTo>
                  <a:pt x="1519" y="1027"/>
                </a:lnTo>
                <a:lnTo>
                  <a:pt x="1517" y="1027"/>
                </a:lnTo>
                <a:lnTo>
                  <a:pt x="1515" y="1027"/>
                </a:lnTo>
                <a:lnTo>
                  <a:pt x="1515" y="1030"/>
                </a:lnTo>
                <a:lnTo>
                  <a:pt x="1513" y="1032"/>
                </a:lnTo>
                <a:lnTo>
                  <a:pt x="1513" y="1032"/>
                </a:lnTo>
                <a:lnTo>
                  <a:pt x="1513" y="1034"/>
                </a:lnTo>
                <a:lnTo>
                  <a:pt x="1517" y="1036"/>
                </a:lnTo>
                <a:lnTo>
                  <a:pt x="1517" y="1036"/>
                </a:lnTo>
                <a:lnTo>
                  <a:pt x="1519" y="1038"/>
                </a:lnTo>
                <a:lnTo>
                  <a:pt x="1521" y="1038"/>
                </a:lnTo>
                <a:lnTo>
                  <a:pt x="1521" y="1038"/>
                </a:lnTo>
                <a:lnTo>
                  <a:pt x="1523" y="1040"/>
                </a:lnTo>
                <a:lnTo>
                  <a:pt x="1523" y="1040"/>
                </a:lnTo>
                <a:lnTo>
                  <a:pt x="1521" y="1042"/>
                </a:lnTo>
                <a:lnTo>
                  <a:pt x="1523" y="1042"/>
                </a:lnTo>
                <a:lnTo>
                  <a:pt x="1523" y="1042"/>
                </a:lnTo>
                <a:lnTo>
                  <a:pt x="1525" y="1038"/>
                </a:lnTo>
                <a:lnTo>
                  <a:pt x="1527" y="1038"/>
                </a:lnTo>
                <a:lnTo>
                  <a:pt x="1527" y="1036"/>
                </a:lnTo>
                <a:lnTo>
                  <a:pt x="1527" y="1036"/>
                </a:lnTo>
                <a:lnTo>
                  <a:pt x="1527" y="1036"/>
                </a:lnTo>
                <a:lnTo>
                  <a:pt x="1530" y="1036"/>
                </a:lnTo>
                <a:lnTo>
                  <a:pt x="1530" y="1036"/>
                </a:lnTo>
                <a:lnTo>
                  <a:pt x="1530" y="1034"/>
                </a:lnTo>
                <a:lnTo>
                  <a:pt x="1530" y="1034"/>
                </a:lnTo>
                <a:lnTo>
                  <a:pt x="1530" y="1032"/>
                </a:lnTo>
                <a:lnTo>
                  <a:pt x="1532" y="1032"/>
                </a:lnTo>
                <a:lnTo>
                  <a:pt x="1532" y="1032"/>
                </a:lnTo>
                <a:lnTo>
                  <a:pt x="1534" y="1030"/>
                </a:lnTo>
                <a:lnTo>
                  <a:pt x="1534" y="1025"/>
                </a:lnTo>
                <a:lnTo>
                  <a:pt x="1534" y="1025"/>
                </a:lnTo>
                <a:lnTo>
                  <a:pt x="1534" y="1025"/>
                </a:lnTo>
                <a:lnTo>
                  <a:pt x="1534" y="1027"/>
                </a:lnTo>
                <a:lnTo>
                  <a:pt x="1534" y="1027"/>
                </a:lnTo>
                <a:lnTo>
                  <a:pt x="1536" y="1025"/>
                </a:lnTo>
                <a:lnTo>
                  <a:pt x="1536" y="1023"/>
                </a:lnTo>
                <a:lnTo>
                  <a:pt x="1536" y="1021"/>
                </a:lnTo>
                <a:lnTo>
                  <a:pt x="1536" y="1021"/>
                </a:lnTo>
                <a:lnTo>
                  <a:pt x="1536" y="1019"/>
                </a:lnTo>
                <a:lnTo>
                  <a:pt x="1536" y="1017"/>
                </a:lnTo>
                <a:lnTo>
                  <a:pt x="1536" y="1017"/>
                </a:lnTo>
                <a:lnTo>
                  <a:pt x="1536" y="1017"/>
                </a:lnTo>
                <a:lnTo>
                  <a:pt x="1532" y="1017"/>
                </a:lnTo>
                <a:lnTo>
                  <a:pt x="1532" y="1015"/>
                </a:lnTo>
                <a:lnTo>
                  <a:pt x="1532" y="1015"/>
                </a:lnTo>
                <a:lnTo>
                  <a:pt x="1534" y="1013"/>
                </a:lnTo>
                <a:lnTo>
                  <a:pt x="1534" y="1013"/>
                </a:lnTo>
                <a:lnTo>
                  <a:pt x="1534" y="1013"/>
                </a:lnTo>
                <a:lnTo>
                  <a:pt x="1534" y="1013"/>
                </a:lnTo>
                <a:lnTo>
                  <a:pt x="1536" y="1013"/>
                </a:lnTo>
                <a:lnTo>
                  <a:pt x="1536" y="1009"/>
                </a:lnTo>
                <a:lnTo>
                  <a:pt x="1538" y="1009"/>
                </a:lnTo>
                <a:lnTo>
                  <a:pt x="1536" y="1004"/>
                </a:lnTo>
                <a:lnTo>
                  <a:pt x="1536" y="1002"/>
                </a:lnTo>
                <a:lnTo>
                  <a:pt x="1536" y="1004"/>
                </a:lnTo>
                <a:lnTo>
                  <a:pt x="1538" y="1004"/>
                </a:lnTo>
                <a:lnTo>
                  <a:pt x="1538" y="1006"/>
                </a:lnTo>
                <a:lnTo>
                  <a:pt x="1538" y="1009"/>
                </a:lnTo>
                <a:lnTo>
                  <a:pt x="1536" y="1011"/>
                </a:lnTo>
                <a:lnTo>
                  <a:pt x="1536" y="1013"/>
                </a:lnTo>
                <a:lnTo>
                  <a:pt x="1536" y="1011"/>
                </a:lnTo>
                <a:lnTo>
                  <a:pt x="1538" y="1011"/>
                </a:lnTo>
                <a:lnTo>
                  <a:pt x="1538" y="1011"/>
                </a:lnTo>
                <a:lnTo>
                  <a:pt x="1538" y="1011"/>
                </a:lnTo>
                <a:lnTo>
                  <a:pt x="1540" y="1009"/>
                </a:lnTo>
                <a:lnTo>
                  <a:pt x="1542" y="1006"/>
                </a:lnTo>
                <a:lnTo>
                  <a:pt x="1548" y="1004"/>
                </a:lnTo>
                <a:lnTo>
                  <a:pt x="1551" y="1004"/>
                </a:lnTo>
                <a:lnTo>
                  <a:pt x="1551" y="1002"/>
                </a:lnTo>
                <a:lnTo>
                  <a:pt x="1553" y="1002"/>
                </a:lnTo>
                <a:lnTo>
                  <a:pt x="1557" y="1002"/>
                </a:lnTo>
                <a:lnTo>
                  <a:pt x="1559" y="1002"/>
                </a:lnTo>
                <a:lnTo>
                  <a:pt x="1561" y="1002"/>
                </a:lnTo>
                <a:lnTo>
                  <a:pt x="1563" y="1002"/>
                </a:lnTo>
                <a:lnTo>
                  <a:pt x="1565" y="1002"/>
                </a:lnTo>
                <a:lnTo>
                  <a:pt x="1567" y="1002"/>
                </a:lnTo>
                <a:lnTo>
                  <a:pt x="1571" y="1000"/>
                </a:lnTo>
                <a:lnTo>
                  <a:pt x="1574" y="1000"/>
                </a:lnTo>
                <a:lnTo>
                  <a:pt x="1574" y="996"/>
                </a:lnTo>
                <a:lnTo>
                  <a:pt x="1574" y="996"/>
                </a:lnTo>
                <a:lnTo>
                  <a:pt x="1574" y="994"/>
                </a:lnTo>
                <a:lnTo>
                  <a:pt x="1574" y="994"/>
                </a:lnTo>
                <a:lnTo>
                  <a:pt x="1574" y="994"/>
                </a:lnTo>
                <a:lnTo>
                  <a:pt x="1574" y="996"/>
                </a:lnTo>
                <a:lnTo>
                  <a:pt x="1576" y="996"/>
                </a:lnTo>
                <a:lnTo>
                  <a:pt x="1576" y="994"/>
                </a:lnTo>
                <a:lnTo>
                  <a:pt x="1578" y="994"/>
                </a:lnTo>
                <a:lnTo>
                  <a:pt x="1576" y="996"/>
                </a:lnTo>
                <a:lnTo>
                  <a:pt x="1576" y="998"/>
                </a:lnTo>
                <a:lnTo>
                  <a:pt x="1576" y="1000"/>
                </a:lnTo>
                <a:lnTo>
                  <a:pt x="1578" y="998"/>
                </a:lnTo>
                <a:lnTo>
                  <a:pt x="1580" y="998"/>
                </a:lnTo>
                <a:lnTo>
                  <a:pt x="1584" y="996"/>
                </a:lnTo>
                <a:lnTo>
                  <a:pt x="1584" y="996"/>
                </a:lnTo>
                <a:lnTo>
                  <a:pt x="1584" y="998"/>
                </a:lnTo>
                <a:lnTo>
                  <a:pt x="1584" y="998"/>
                </a:lnTo>
                <a:lnTo>
                  <a:pt x="1584" y="998"/>
                </a:lnTo>
                <a:lnTo>
                  <a:pt x="1586" y="998"/>
                </a:lnTo>
                <a:lnTo>
                  <a:pt x="1588" y="996"/>
                </a:lnTo>
                <a:lnTo>
                  <a:pt x="1592" y="996"/>
                </a:lnTo>
                <a:lnTo>
                  <a:pt x="1595" y="996"/>
                </a:lnTo>
                <a:lnTo>
                  <a:pt x="1595" y="996"/>
                </a:lnTo>
                <a:lnTo>
                  <a:pt x="1595" y="996"/>
                </a:lnTo>
                <a:lnTo>
                  <a:pt x="1595" y="994"/>
                </a:lnTo>
                <a:lnTo>
                  <a:pt x="1595" y="992"/>
                </a:lnTo>
                <a:lnTo>
                  <a:pt x="1592" y="990"/>
                </a:lnTo>
                <a:lnTo>
                  <a:pt x="1590" y="990"/>
                </a:lnTo>
                <a:lnTo>
                  <a:pt x="1590" y="990"/>
                </a:lnTo>
                <a:lnTo>
                  <a:pt x="1590" y="990"/>
                </a:lnTo>
                <a:lnTo>
                  <a:pt x="1590" y="990"/>
                </a:lnTo>
                <a:lnTo>
                  <a:pt x="1590" y="990"/>
                </a:lnTo>
                <a:lnTo>
                  <a:pt x="1590" y="990"/>
                </a:lnTo>
                <a:lnTo>
                  <a:pt x="1592" y="990"/>
                </a:lnTo>
                <a:lnTo>
                  <a:pt x="1592" y="992"/>
                </a:lnTo>
                <a:lnTo>
                  <a:pt x="1595" y="992"/>
                </a:lnTo>
                <a:lnTo>
                  <a:pt x="1595" y="994"/>
                </a:lnTo>
                <a:lnTo>
                  <a:pt x="1592" y="994"/>
                </a:lnTo>
                <a:lnTo>
                  <a:pt x="1590" y="996"/>
                </a:lnTo>
                <a:lnTo>
                  <a:pt x="1588" y="994"/>
                </a:lnTo>
                <a:lnTo>
                  <a:pt x="1586" y="994"/>
                </a:lnTo>
                <a:lnTo>
                  <a:pt x="1586" y="992"/>
                </a:lnTo>
                <a:lnTo>
                  <a:pt x="1584" y="990"/>
                </a:lnTo>
                <a:lnTo>
                  <a:pt x="1584" y="990"/>
                </a:lnTo>
                <a:lnTo>
                  <a:pt x="1584" y="990"/>
                </a:lnTo>
                <a:lnTo>
                  <a:pt x="1582" y="986"/>
                </a:lnTo>
                <a:lnTo>
                  <a:pt x="1582" y="986"/>
                </a:lnTo>
                <a:lnTo>
                  <a:pt x="1580" y="986"/>
                </a:lnTo>
                <a:lnTo>
                  <a:pt x="1578" y="986"/>
                </a:lnTo>
                <a:lnTo>
                  <a:pt x="1580" y="983"/>
                </a:lnTo>
                <a:lnTo>
                  <a:pt x="1582" y="981"/>
                </a:lnTo>
                <a:lnTo>
                  <a:pt x="1582" y="981"/>
                </a:lnTo>
                <a:lnTo>
                  <a:pt x="1582" y="981"/>
                </a:lnTo>
                <a:lnTo>
                  <a:pt x="1584" y="979"/>
                </a:lnTo>
                <a:lnTo>
                  <a:pt x="1584" y="979"/>
                </a:lnTo>
                <a:lnTo>
                  <a:pt x="1584" y="979"/>
                </a:lnTo>
                <a:lnTo>
                  <a:pt x="1584" y="979"/>
                </a:lnTo>
                <a:lnTo>
                  <a:pt x="1584" y="979"/>
                </a:lnTo>
                <a:lnTo>
                  <a:pt x="1584" y="979"/>
                </a:lnTo>
                <a:lnTo>
                  <a:pt x="1582" y="979"/>
                </a:lnTo>
                <a:lnTo>
                  <a:pt x="1582" y="977"/>
                </a:lnTo>
                <a:lnTo>
                  <a:pt x="1582" y="977"/>
                </a:lnTo>
                <a:lnTo>
                  <a:pt x="1582" y="977"/>
                </a:lnTo>
                <a:lnTo>
                  <a:pt x="1582" y="975"/>
                </a:lnTo>
                <a:lnTo>
                  <a:pt x="1582" y="971"/>
                </a:lnTo>
                <a:lnTo>
                  <a:pt x="1584" y="971"/>
                </a:lnTo>
                <a:lnTo>
                  <a:pt x="1584" y="971"/>
                </a:lnTo>
                <a:lnTo>
                  <a:pt x="1586" y="967"/>
                </a:lnTo>
                <a:lnTo>
                  <a:pt x="1588" y="965"/>
                </a:lnTo>
                <a:lnTo>
                  <a:pt x="1590" y="962"/>
                </a:lnTo>
                <a:lnTo>
                  <a:pt x="1590" y="962"/>
                </a:lnTo>
                <a:lnTo>
                  <a:pt x="1590" y="960"/>
                </a:lnTo>
                <a:lnTo>
                  <a:pt x="1590" y="960"/>
                </a:lnTo>
                <a:lnTo>
                  <a:pt x="1592" y="958"/>
                </a:lnTo>
                <a:lnTo>
                  <a:pt x="1595" y="958"/>
                </a:lnTo>
                <a:lnTo>
                  <a:pt x="1595" y="958"/>
                </a:lnTo>
                <a:lnTo>
                  <a:pt x="1595" y="960"/>
                </a:lnTo>
                <a:lnTo>
                  <a:pt x="1595" y="958"/>
                </a:lnTo>
                <a:lnTo>
                  <a:pt x="1595" y="958"/>
                </a:lnTo>
                <a:lnTo>
                  <a:pt x="1597" y="960"/>
                </a:lnTo>
                <a:lnTo>
                  <a:pt x="1597" y="960"/>
                </a:lnTo>
                <a:lnTo>
                  <a:pt x="1597" y="958"/>
                </a:lnTo>
                <a:lnTo>
                  <a:pt x="1597" y="958"/>
                </a:lnTo>
                <a:lnTo>
                  <a:pt x="1597" y="956"/>
                </a:lnTo>
                <a:lnTo>
                  <a:pt x="1597" y="958"/>
                </a:lnTo>
                <a:lnTo>
                  <a:pt x="1597" y="958"/>
                </a:lnTo>
                <a:lnTo>
                  <a:pt x="1597" y="958"/>
                </a:lnTo>
                <a:lnTo>
                  <a:pt x="1599" y="956"/>
                </a:lnTo>
                <a:lnTo>
                  <a:pt x="1599" y="956"/>
                </a:lnTo>
                <a:lnTo>
                  <a:pt x="1599" y="956"/>
                </a:lnTo>
                <a:lnTo>
                  <a:pt x="1599" y="958"/>
                </a:lnTo>
                <a:lnTo>
                  <a:pt x="1599" y="958"/>
                </a:lnTo>
                <a:lnTo>
                  <a:pt x="1601" y="956"/>
                </a:lnTo>
                <a:lnTo>
                  <a:pt x="1601" y="956"/>
                </a:lnTo>
                <a:lnTo>
                  <a:pt x="1601" y="958"/>
                </a:lnTo>
                <a:lnTo>
                  <a:pt x="1601" y="958"/>
                </a:lnTo>
                <a:lnTo>
                  <a:pt x="1601" y="956"/>
                </a:lnTo>
                <a:lnTo>
                  <a:pt x="1603" y="956"/>
                </a:lnTo>
                <a:lnTo>
                  <a:pt x="1605" y="956"/>
                </a:lnTo>
                <a:lnTo>
                  <a:pt x="1607" y="954"/>
                </a:lnTo>
                <a:lnTo>
                  <a:pt x="1607" y="954"/>
                </a:lnTo>
                <a:lnTo>
                  <a:pt x="1607" y="952"/>
                </a:lnTo>
                <a:lnTo>
                  <a:pt x="1609" y="950"/>
                </a:lnTo>
                <a:lnTo>
                  <a:pt x="1609" y="948"/>
                </a:lnTo>
                <a:lnTo>
                  <a:pt x="1611" y="948"/>
                </a:lnTo>
                <a:lnTo>
                  <a:pt x="1611" y="946"/>
                </a:lnTo>
                <a:lnTo>
                  <a:pt x="1611" y="946"/>
                </a:lnTo>
                <a:lnTo>
                  <a:pt x="1611" y="946"/>
                </a:lnTo>
                <a:lnTo>
                  <a:pt x="1611" y="948"/>
                </a:lnTo>
                <a:lnTo>
                  <a:pt x="1611" y="948"/>
                </a:lnTo>
                <a:lnTo>
                  <a:pt x="1611" y="948"/>
                </a:lnTo>
                <a:lnTo>
                  <a:pt x="1611" y="948"/>
                </a:lnTo>
                <a:lnTo>
                  <a:pt x="1611" y="950"/>
                </a:lnTo>
                <a:lnTo>
                  <a:pt x="1611" y="950"/>
                </a:lnTo>
                <a:lnTo>
                  <a:pt x="1611" y="950"/>
                </a:lnTo>
                <a:lnTo>
                  <a:pt x="1613" y="950"/>
                </a:lnTo>
                <a:lnTo>
                  <a:pt x="1613" y="950"/>
                </a:lnTo>
                <a:lnTo>
                  <a:pt x="1615" y="952"/>
                </a:lnTo>
                <a:lnTo>
                  <a:pt x="1615" y="950"/>
                </a:lnTo>
                <a:lnTo>
                  <a:pt x="1615" y="950"/>
                </a:lnTo>
                <a:lnTo>
                  <a:pt x="1615" y="948"/>
                </a:lnTo>
                <a:lnTo>
                  <a:pt x="1615" y="946"/>
                </a:lnTo>
                <a:lnTo>
                  <a:pt x="1618" y="948"/>
                </a:lnTo>
                <a:lnTo>
                  <a:pt x="1618" y="948"/>
                </a:lnTo>
                <a:lnTo>
                  <a:pt x="1618" y="948"/>
                </a:lnTo>
                <a:lnTo>
                  <a:pt x="1618" y="946"/>
                </a:lnTo>
                <a:lnTo>
                  <a:pt x="1620" y="946"/>
                </a:lnTo>
                <a:lnTo>
                  <a:pt x="1620" y="946"/>
                </a:lnTo>
                <a:lnTo>
                  <a:pt x="1620" y="948"/>
                </a:lnTo>
                <a:lnTo>
                  <a:pt x="1622" y="948"/>
                </a:lnTo>
                <a:lnTo>
                  <a:pt x="1622" y="948"/>
                </a:lnTo>
                <a:lnTo>
                  <a:pt x="1622" y="950"/>
                </a:lnTo>
                <a:lnTo>
                  <a:pt x="1622" y="948"/>
                </a:lnTo>
                <a:lnTo>
                  <a:pt x="1622" y="948"/>
                </a:lnTo>
                <a:lnTo>
                  <a:pt x="1624" y="948"/>
                </a:lnTo>
                <a:lnTo>
                  <a:pt x="1624" y="948"/>
                </a:lnTo>
                <a:lnTo>
                  <a:pt x="1624" y="946"/>
                </a:lnTo>
                <a:lnTo>
                  <a:pt x="1626" y="946"/>
                </a:lnTo>
                <a:lnTo>
                  <a:pt x="1626" y="946"/>
                </a:lnTo>
                <a:lnTo>
                  <a:pt x="1628" y="946"/>
                </a:lnTo>
                <a:lnTo>
                  <a:pt x="1628" y="946"/>
                </a:lnTo>
                <a:lnTo>
                  <a:pt x="1628" y="944"/>
                </a:lnTo>
                <a:lnTo>
                  <a:pt x="1630" y="944"/>
                </a:lnTo>
                <a:lnTo>
                  <a:pt x="1632" y="944"/>
                </a:lnTo>
                <a:lnTo>
                  <a:pt x="1634" y="944"/>
                </a:lnTo>
                <a:lnTo>
                  <a:pt x="1636" y="941"/>
                </a:lnTo>
                <a:lnTo>
                  <a:pt x="1636" y="941"/>
                </a:lnTo>
                <a:lnTo>
                  <a:pt x="1636" y="939"/>
                </a:lnTo>
                <a:lnTo>
                  <a:pt x="1636" y="939"/>
                </a:lnTo>
                <a:lnTo>
                  <a:pt x="1636" y="939"/>
                </a:lnTo>
                <a:lnTo>
                  <a:pt x="1636" y="937"/>
                </a:lnTo>
                <a:lnTo>
                  <a:pt x="1636" y="937"/>
                </a:lnTo>
                <a:lnTo>
                  <a:pt x="1634" y="935"/>
                </a:lnTo>
                <a:lnTo>
                  <a:pt x="1634" y="935"/>
                </a:lnTo>
                <a:lnTo>
                  <a:pt x="1636" y="935"/>
                </a:lnTo>
                <a:lnTo>
                  <a:pt x="1636" y="935"/>
                </a:lnTo>
                <a:lnTo>
                  <a:pt x="1639" y="935"/>
                </a:lnTo>
                <a:lnTo>
                  <a:pt x="1639" y="935"/>
                </a:lnTo>
                <a:lnTo>
                  <a:pt x="1639" y="937"/>
                </a:lnTo>
                <a:lnTo>
                  <a:pt x="1641" y="937"/>
                </a:lnTo>
                <a:lnTo>
                  <a:pt x="1645" y="935"/>
                </a:lnTo>
                <a:lnTo>
                  <a:pt x="1645" y="937"/>
                </a:lnTo>
                <a:lnTo>
                  <a:pt x="1647" y="935"/>
                </a:lnTo>
                <a:lnTo>
                  <a:pt x="1647" y="935"/>
                </a:lnTo>
                <a:lnTo>
                  <a:pt x="1649" y="933"/>
                </a:lnTo>
                <a:lnTo>
                  <a:pt x="1649" y="933"/>
                </a:lnTo>
                <a:lnTo>
                  <a:pt x="1649" y="931"/>
                </a:lnTo>
                <a:lnTo>
                  <a:pt x="1651" y="931"/>
                </a:lnTo>
                <a:lnTo>
                  <a:pt x="1651" y="931"/>
                </a:lnTo>
                <a:lnTo>
                  <a:pt x="1651" y="931"/>
                </a:lnTo>
                <a:lnTo>
                  <a:pt x="1651" y="931"/>
                </a:lnTo>
                <a:lnTo>
                  <a:pt x="1649" y="933"/>
                </a:lnTo>
                <a:lnTo>
                  <a:pt x="1653" y="933"/>
                </a:lnTo>
                <a:lnTo>
                  <a:pt x="1653" y="933"/>
                </a:lnTo>
                <a:lnTo>
                  <a:pt x="1657" y="931"/>
                </a:lnTo>
                <a:lnTo>
                  <a:pt x="1662" y="929"/>
                </a:lnTo>
                <a:lnTo>
                  <a:pt x="1666" y="929"/>
                </a:lnTo>
                <a:lnTo>
                  <a:pt x="1668" y="927"/>
                </a:lnTo>
                <a:lnTo>
                  <a:pt x="1670" y="927"/>
                </a:lnTo>
                <a:lnTo>
                  <a:pt x="1672" y="923"/>
                </a:lnTo>
                <a:lnTo>
                  <a:pt x="1672" y="923"/>
                </a:lnTo>
                <a:lnTo>
                  <a:pt x="1672" y="921"/>
                </a:lnTo>
                <a:lnTo>
                  <a:pt x="1672" y="923"/>
                </a:lnTo>
                <a:lnTo>
                  <a:pt x="1674" y="923"/>
                </a:lnTo>
                <a:lnTo>
                  <a:pt x="1674" y="923"/>
                </a:lnTo>
                <a:lnTo>
                  <a:pt x="1676" y="923"/>
                </a:lnTo>
                <a:lnTo>
                  <a:pt x="1676" y="925"/>
                </a:lnTo>
                <a:lnTo>
                  <a:pt x="1674" y="925"/>
                </a:lnTo>
                <a:lnTo>
                  <a:pt x="1672" y="927"/>
                </a:lnTo>
                <a:lnTo>
                  <a:pt x="1668" y="929"/>
                </a:lnTo>
                <a:lnTo>
                  <a:pt x="1668" y="931"/>
                </a:lnTo>
                <a:lnTo>
                  <a:pt x="1668" y="931"/>
                </a:lnTo>
                <a:lnTo>
                  <a:pt x="1668" y="931"/>
                </a:lnTo>
                <a:lnTo>
                  <a:pt x="1670" y="933"/>
                </a:lnTo>
                <a:lnTo>
                  <a:pt x="1670" y="931"/>
                </a:lnTo>
                <a:lnTo>
                  <a:pt x="1672" y="931"/>
                </a:lnTo>
                <a:lnTo>
                  <a:pt x="1676" y="931"/>
                </a:lnTo>
                <a:lnTo>
                  <a:pt x="1678" y="931"/>
                </a:lnTo>
                <a:lnTo>
                  <a:pt x="1683" y="931"/>
                </a:lnTo>
                <a:lnTo>
                  <a:pt x="1687" y="931"/>
                </a:lnTo>
                <a:lnTo>
                  <a:pt x="1689" y="931"/>
                </a:lnTo>
                <a:lnTo>
                  <a:pt x="1689" y="933"/>
                </a:lnTo>
                <a:lnTo>
                  <a:pt x="1685" y="933"/>
                </a:lnTo>
                <a:lnTo>
                  <a:pt x="1678" y="933"/>
                </a:lnTo>
                <a:lnTo>
                  <a:pt x="1678" y="935"/>
                </a:lnTo>
                <a:lnTo>
                  <a:pt x="1678" y="937"/>
                </a:lnTo>
                <a:lnTo>
                  <a:pt x="1676" y="935"/>
                </a:lnTo>
                <a:lnTo>
                  <a:pt x="1676" y="935"/>
                </a:lnTo>
                <a:lnTo>
                  <a:pt x="1676" y="935"/>
                </a:lnTo>
                <a:lnTo>
                  <a:pt x="1676" y="933"/>
                </a:lnTo>
                <a:lnTo>
                  <a:pt x="1676" y="933"/>
                </a:lnTo>
                <a:lnTo>
                  <a:pt x="1676" y="933"/>
                </a:lnTo>
                <a:lnTo>
                  <a:pt x="1674" y="931"/>
                </a:lnTo>
                <a:lnTo>
                  <a:pt x="1674" y="933"/>
                </a:lnTo>
                <a:lnTo>
                  <a:pt x="1674" y="933"/>
                </a:lnTo>
                <a:lnTo>
                  <a:pt x="1670" y="935"/>
                </a:lnTo>
                <a:lnTo>
                  <a:pt x="1668" y="935"/>
                </a:lnTo>
                <a:lnTo>
                  <a:pt x="1657" y="941"/>
                </a:lnTo>
                <a:lnTo>
                  <a:pt x="1655" y="944"/>
                </a:lnTo>
                <a:lnTo>
                  <a:pt x="1655" y="944"/>
                </a:lnTo>
                <a:lnTo>
                  <a:pt x="1657" y="944"/>
                </a:lnTo>
                <a:lnTo>
                  <a:pt x="1659" y="941"/>
                </a:lnTo>
                <a:lnTo>
                  <a:pt x="1659" y="944"/>
                </a:lnTo>
                <a:lnTo>
                  <a:pt x="1657" y="944"/>
                </a:lnTo>
                <a:lnTo>
                  <a:pt x="1655" y="944"/>
                </a:lnTo>
                <a:lnTo>
                  <a:pt x="1655" y="944"/>
                </a:lnTo>
                <a:lnTo>
                  <a:pt x="1653" y="946"/>
                </a:lnTo>
                <a:lnTo>
                  <a:pt x="1651" y="946"/>
                </a:lnTo>
                <a:lnTo>
                  <a:pt x="1651" y="948"/>
                </a:lnTo>
                <a:lnTo>
                  <a:pt x="1649" y="948"/>
                </a:lnTo>
                <a:lnTo>
                  <a:pt x="1649" y="948"/>
                </a:lnTo>
                <a:lnTo>
                  <a:pt x="1653" y="946"/>
                </a:lnTo>
                <a:lnTo>
                  <a:pt x="1653" y="946"/>
                </a:lnTo>
                <a:lnTo>
                  <a:pt x="1651" y="950"/>
                </a:lnTo>
                <a:lnTo>
                  <a:pt x="1649" y="954"/>
                </a:lnTo>
                <a:lnTo>
                  <a:pt x="1649" y="954"/>
                </a:lnTo>
                <a:lnTo>
                  <a:pt x="1649" y="958"/>
                </a:lnTo>
                <a:lnTo>
                  <a:pt x="1651" y="960"/>
                </a:lnTo>
                <a:lnTo>
                  <a:pt x="1651" y="960"/>
                </a:lnTo>
                <a:lnTo>
                  <a:pt x="1651" y="958"/>
                </a:lnTo>
                <a:lnTo>
                  <a:pt x="1653" y="958"/>
                </a:lnTo>
                <a:lnTo>
                  <a:pt x="1653" y="960"/>
                </a:lnTo>
                <a:lnTo>
                  <a:pt x="1655" y="962"/>
                </a:lnTo>
                <a:lnTo>
                  <a:pt x="1657" y="965"/>
                </a:lnTo>
                <a:lnTo>
                  <a:pt x="1657" y="962"/>
                </a:lnTo>
                <a:lnTo>
                  <a:pt x="1659" y="965"/>
                </a:lnTo>
                <a:lnTo>
                  <a:pt x="1659" y="965"/>
                </a:lnTo>
                <a:lnTo>
                  <a:pt x="1659" y="962"/>
                </a:lnTo>
                <a:lnTo>
                  <a:pt x="1659" y="962"/>
                </a:lnTo>
                <a:lnTo>
                  <a:pt x="1662" y="965"/>
                </a:lnTo>
                <a:lnTo>
                  <a:pt x="1662" y="962"/>
                </a:lnTo>
                <a:lnTo>
                  <a:pt x="1664" y="960"/>
                </a:lnTo>
                <a:lnTo>
                  <a:pt x="1664" y="960"/>
                </a:lnTo>
                <a:lnTo>
                  <a:pt x="1666" y="960"/>
                </a:lnTo>
                <a:lnTo>
                  <a:pt x="1668" y="958"/>
                </a:lnTo>
                <a:lnTo>
                  <a:pt x="1668" y="956"/>
                </a:lnTo>
                <a:lnTo>
                  <a:pt x="1670" y="956"/>
                </a:lnTo>
                <a:lnTo>
                  <a:pt x="1672" y="954"/>
                </a:lnTo>
                <a:lnTo>
                  <a:pt x="1674" y="952"/>
                </a:lnTo>
                <a:lnTo>
                  <a:pt x="1674" y="950"/>
                </a:lnTo>
                <a:lnTo>
                  <a:pt x="1676" y="950"/>
                </a:lnTo>
                <a:lnTo>
                  <a:pt x="1676" y="950"/>
                </a:lnTo>
                <a:lnTo>
                  <a:pt x="1676" y="948"/>
                </a:lnTo>
                <a:lnTo>
                  <a:pt x="1676" y="948"/>
                </a:lnTo>
                <a:lnTo>
                  <a:pt x="1676" y="946"/>
                </a:lnTo>
                <a:lnTo>
                  <a:pt x="1678" y="946"/>
                </a:lnTo>
                <a:lnTo>
                  <a:pt x="1678" y="948"/>
                </a:lnTo>
                <a:lnTo>
                  <a:pt x="1680" y="946"/>
                </a:lnTo>
                <a:lnTo>
                  <a:pt x="1680" y="946"/>
                </a:lnTo>
                <a:lnTo>
                  <a:pt x="1680" y="944"/>
                </a:lnTo>
                <a:lnTo>
                  <a:pt x="1683" y="946"/>
                </a:lnTo>
                <a:lnTo>
                  <a:pt x="1683" y="946"/>
                </a:lnTo>
                <a:lnTo>
                  <a:pt x="1683" y="946"/>
                </a:lnTo>
                <a:lnTo>
                  <a:pt x="1685" y="948"/>
                </a:lnTo>
                <a:lnTo>
                  <a:pt x="1687" y="948"/>
                </a:lnTo>
                <a:lnTo>
                  <a:pt x="1687" y="946"/>
                </a:lnTo>
                <a:lnTo>
                  <a:pt x="1687" y="946"/>
                </a:lnTo>
                <a:lnTo>
                  <a:pt x="1687" y="946"/>
                </a:lnTo>
                <a:lnTo>
                  <a:pt x="1687" y="944"/>
                </a:lnTo>
                <a:lnTo>
                  <a:pt x="1687" y="944"/>
                </a:lnTo>
                <a:lnTo>
                  <a:pt x="1689" y="944"/>
                </a:lnTo>
                <a:lnTo>
                  <a:pt x="1689" y="944"/>
                </a:lnTo>
                <a:lnTo>
                  <a:pt x="1691" y="944"/>
                </a:lnTo>
                <a:lnTo>
                  <a:pt x="1693" y="944"/>
                </a:lnTo>
                <a:lnTo>
                  <a:pt x="1693" y="944"/>
                </a:lnTo>
                <a:lnTo>
                  <a:pt x="1695" y="944"/>
                </a:lnTo>
                <a:lnTo>
                  <a:pt x="1699" y="941"/>
                </a:lnTo>
                <a:lnTo>
                  <a:pt x="1701" y="941"/>
                </a:lnTo>
                <a:lnTo>
                  <a:pt x="1706" y="939"/>
                </a:lnTo>
                <a:lnTo>
                  <a:pt x="1710" y="937"/>
                </a:lnTo>
                <a:lnTo>
                  <a:pt x="1712" y="937"/>
                </a:lnTo>
                <a:lnTo>
                  <a:pt x="1714" y="937"/>
                </a:lnTo>
                <a:lnTo>
                  <a:pt x="1714" y="935"/>
                </a:lnTo>
                <a:lnTo>
                  <a:pt x="1716" y="935"/>
                </a:lnTo>
                <a:lnTo>
                  <a:pt x="1716" y="935"/>
                </a:lnTo>
                <a:lnTo>
                  <a:pt x="1718" y="935"/>
                </a:lnTo>
                <a:lnTo>
                  <a:pt x="1720" y="933"/>
                </a:lnTo>
                <a:lnTo>
                  <a:pt x="1722" y="933"/>
                </a:lnTo>
                <a:lnTo>
                  <a:pt x="1722" y="933"/>
                </a:lnTo>
                <a:lnTo>
                  <a:pt x="1722" y="933"/>
                </a:lnTo>
                <a:lnTo>
                  <a:pt x="1724" y="933"/>
                </a:lnTo>
                <a:lnTo>
                  <a:pt x="1722" y="933"/>
                </a:lnTo>
                <a:lnTo>
                  <a:pt x="1722" y="931"/>
                </a:lnTo>
                <a:lnTo>
                  <a:pt x="1718" y="931"/>
                </a:lnTo>
                <a:lnTo>
                  <a:pt x="1718" y="931"/>
                </a:lnTo>
                <a:lnTo>
                  <a:pt x="1720" y="931"/>
                </a:lnTo>
                <a:lnTo>
                  <a:pt x="1720" y="929"/>
                </a:lnTo>
                <a:lnTo>
                  <a:pt x="1718" y="927"/>
                </a:lnTo>
                <a:lnTo>
                  <a:pt x="1718" y="927"/>
                </a:lnTo>
                <a:lnTo>
                  <a:pt x="1716" y="925"/>
                </a:lnTo>
                <a:lnTo>
                  <a:pt x="1714" y="927"/>
                </a:lnTo>
                <a:lnTo>
                  <a:pt x="1712" y="927"/>
                </a:lnTo>
                <a:lnTo>
                  <a:pt x="1712" y="925"/>
                </a:lnTo>
                <a:lnTo>
                  <a:pt x="1710" y="925"/>
                </a:lnTo>
                <a:lnTo>
                  <a:pt x="1710" y="923"/>
                </a:lnTo>
                <a:lnTo>
                  <a:pt x="1710" y="923"/>
                </a:lnTo>
                <a:lnTo>
                  <a:pt x="1706" y="925"/>
                </a:lnTo>
                <a:lnTo>
                  <a:pt x="1703" y="927"/>
                </a:lnTo>
                <a:lnTo>
                  <a:pt x="1703" y="927"/>
                </a:lnTo>
                <a:lnTo>
                  <a:pt x="1703" y="927"/>
                </a:lnTo>
                <a:lnTo>
                  <a:pt x="1701" y="927"/>
                </a:lnTo>
                <a:lnTo>
                  <a:pt x="1699" y="927"/>
                </a:lnTo>
                <a:lnTo>
                  <a:pt x="1699" y="925"/>
                </a:lnTo>
                <a:lnTo>
                  <a:pt x="1699" y="925"/>
                </a:lnTo>
                <a:lnTo>
                  <a:pt x="1697" y="925"/>
                </a:lnTo>
                <a:lnTo>
                  <a:pt x="1693" y="925"/>
                </a:lnTo>
                <a:lnTo>
                  <a:pt x="1691" y="925"/>
                </a:lnTo>
                <a:lnTo>
                  <a:pt x="1691" y="925"/>
                </a:lnTo>
                <a:lnTo>
                  <a:pt x="1691" y="925"/>
                </a:lnTo>
                <a:lnTo>
                  <a:pt x="1689" y="923"/>
                </a:lnTo>
                <a:lnTo>
                  <a:pt x="1687" y="923"/>
                </a:lnTo>
                <a:lnTo>
                  <a:pt x="1687" y="923"/>
                </a:lnTo>
                <a:lnTo>
                  <a:pt x="1685" y="923"/>
                </a:lnTo>
                <a:lnTo>
                  <a:pt x="1683" y="921"/>
                </a:lnTo>
                <a:lnTo>
                  <a:pt x="1680" y="921"/>
                </a:lnTo>
                <a:lnTo>
                  <a:pt x="1683" y="918"/>
                </a:lnTo>
                <a:lnTo>
                  <a:pt x="1683" y="918"/>
                </a:lnTo>
                <a:lnTo>
                  <a:pt x="1683" y="916"/>
                </a:lnTo>
                <a:lnTo>
                  <a:pt x="1678" y="916"/>
                </a:lnTo>
                <a:lnTo>
                  <a:pt x="1678" y="916"/>
                </a:lnTo>
                <a:lnTo>
                  <a:pt x="1672" y="916"/>
                </a:lnTo>
                <a:lnTo>
                  <a:pt x="1672" y="914"/>
                </a:lnTo>
                <a:lnTo>
                  <a:pt x="1672" y="914"/>
                </a:lnTo>
                <a:lnTo>
                  <a:pt x="1672" y="912"/>
                </a:lnTo>
                <a:lnTo>
                  <a:pt x="1670" y="910"/>
                </a:lnTo>
                <a:lnTo>
                  <a:pt x="1670" y="908"/>
                </a:lnTo>
                <a:lnTo>
                  <a:pt x="1668" y="908"/>
                </a:lnTo>
                <a:lnTo>
                  <a:pt x="1668" y="906"/>
                </a:lnTo>
                <a:lnTo>
                  <a:pt x="1668" y="904"/>
                </a:lnTo>
                <a:lnTo>
                  <a:pt x="1668" y="904"/>
                </a:lnTo>
                <a:lnTo>
                  <a:pt x="1668" y="902"/>
                </a:lnTo>
                <a:lnTo>
                  <a:pt x="1668" y="900"/>
                </a:lnTo>
                <a:lnTo>
                  <a:pt x="1666" y="900"/>
                </a:lnTo>
                <a:lnTo>
                  <a:pt x="1664" y="902"/>
                </a:lnTo>
                <a:lnTo>
                  <a:pt x="1662" y="902"/>
                </a:lnTo>
                <a:lnTo>
                  <a:pt x="1662" y="900"/>
                </a:lnTo>
                <a:lnTo>
                  <a:pt x="1666" y="897"/>
                </a:lnTo>
                <a:lnTo>
                  <a:pt x="1668" y="895"/>
                </a:lnTo>
                <a:lnTo>
                  <a:pt x="1668" y="891"/>
                </a:lnTo>
                <a:lnTo>
                  <a:pt x="1670" y="889"/>
                </a:lnTo>
                <a:lnTo>
                  <a:pt x="1670" y="889"/>
                </a:lnTo>
                <a:lnTo>
                  <a:pt x="1668" y="887"/>
                </a:lnTo>
                <a:lnTo>
                  <a:pt x="1666" y="887"/>
                </a:lnTo>
                <a:lnTo>
                  <a:pt x="1666" y="887"/>
                </a:lnTo>
                <a:lnTo>
                  <a:pt x="1664" y="887"/>
                </a:lnTo>
                <a:lnTo>
                  <a:pt x="1662" y="889"/>
                </a:lnTo>
                <a:lnTo>
                  <a:pt x="1659" y="889"/>
                </a:lnTo>
                <a:lnTo>
                  <a:pt x="1657" y="889"/>
                </a:lnTo>
                <a:lnTo>
                  <a:pt x="1657" y="889"/>
                </a:lnTo>
                <a:lnTo>
                  <a:pt x="1655" y="887"/>
                </a:lnTo>
                <a:lnTo>
                  <a:pt x="1653" y="885"/>
                </a:lnTo>
                <a:lnTo>
                  <a:pt x="1649" y="885"/>
                </a:lnTo>
                <a:lnTo>
                  <a:pt x="1647" y="883"/>
                </a:lnTo>
                <a:lnTo>
                  <a:pt x="1645" y="883"/>
                </a:lnTo>
                <a:lnTo>
                  <a:pt x="1643" y="883"/>
                </a:lnTo>
                <a:lnTo>
                  <a:pt x="1641" y="883"/>
                </a:lnTo>
                <a:lnTo>
                  <a:pt x="1645" y="881"/>
                </a:lnTo>
                <a:lnTo>
                  <a:pt x="1647" y="883"/>
                </a:lnTo>
                <a:lnTo>
                  <a:pt x="1647" y="883"/>
                </a:lnTo>
                <a:lnTo>
                  <a:pt x="1651" y="883"/>
                </a:lnTo>
                <a:lnTo>
                  <a:pt x="1651" y="881"/>
                </a:lnTo>
                <a:lnTo>
                  <a:pt x="1653" y="881"/>
                </a:lnTo>
                <a:lnTo>
                  <a:pt x="1655" y="883"/>
                </a:lnTo>
                <a:lnTo>
                  <a:pt x="1659" y="883"/>
                </a:lnTo>
                <a:lnTo>
                  <a:pt x="1662" y="883"/>
                </a:lnTo>
                <a:lnTo>
                  <a:pt x="1662" y="883"/>
                </a:lnTo>
                <a:lnTo>
                  <a:pt x="1666" y="883"/>
                </a:lnTo>
                <a:lnTo>
                  <a:pt x="1666" y="881"/>
                </a:lnTo>
                <a:lnTo>
                  <a:pt x="1668" y="881"/>
                </a:lnTo>
                <a:lnTo>
                  <a:pt x="1670" y="881"/>
                </a:lnTo>
                <a:lnTo>
                  <a:pt x="1670" y="879"/>
                </a:lnTo>
                <a:lnTo>
                  <a:pt x="1672" y="876"/>
                </a:lnTo>
                <a:lnTo>
                  <a:pt x="1676" y="876"/>
                </a:lnTo>
                <a:lnTo>
                  <a:pt x="1676" y="874"/>
                </a:lnTo>
                <a:lnTo>
                  <a:pt x="1676" y="870"/>
                </a:lnTo>
                <a:lnTo>
                  <a:pt x="1674" y="868"/>
                </a:lnTo>
                <a:lnTo>
                  <a:pt x="1672" y="868"/>
                </a:lnTo>
                <a:lnTo>
                  <a:pt x="1674" y="868"/>
                </a:lnTo>
                <a:lnTo>
                  <a:pt x="1678" y="868"/>
                </a:lnTo>
                <a:lnTo>
                  <a:pt x="1678" y="868"/>
                </a:lnTo>
                <a:lnTo>
                  <a:pt x="1676" y="866"/>
                </a:lnTo>
                <a:lnTo>
                  <a:pt x="1672" y="864"/>
                </a:lnTo>
                <a:lnTo>
                  <a:pt x="1668" y="862"/>
                </a:lnTo>
                <a:lnTo>
                  <a:pt x="1659" y="860"/>
                </a:lnTo>
                <a:lnTo>
                  <a:pt x="1659" y="860"/>
                </a:lnTo>
                <a:lnTo>
                  <a:pt x="1653" y="862"/>
                </a:lnTo>
                <a:lnTo>
                  <a:pt x="1649" y="862"/>
                </a:lnTo>
                <a:lnTo>
                  <a:pt x="1643" y="864"/>
                </a:lnTo>
                <a:lnTo>
                  <a:pt x="1634" y="866"/>
                </a:lnTo>
                <a:lnTo>
                  <a:pt x="1628" y="868"/>
                </a:lnTo>
                <a:lnTo>
                  <a:pt x="1624" y="870"/>
                </a:lnTo>
                <a:lnTo>
                  <a:pt x="1620" y="872"/>
                </a:lnTo>
                <a:lnTo>
                  <a:pt x="1615" y="874"/>
                </a:lnTo>
                <a:lnTo>
                  <a:pt x="1615" y="876"/>
                </a:lnTo>
                <a:lnTo>
                  <a:pt x="1611" y="876"/>
                </a:lnTo>
                <a:lnTo>
                  <a:pt x="1611" y="876"/>
                </a:lnTo>
                <a:lnTo>
                  <a:pt x="1609" y="879"/>
                </a:lnTo>
                <a:lnTo>
                  <a:pt x="1603" y="883"/>
                </a:lnTo>
                <a:lnTo>
                  <a:pt x="1601" y="885"/>
                </a:lnTo>
                <a:lnTo>
                  <a:pt x="1599" y="887"/>
                </a:lnTo>
                <a:lnTo>
                  <a:pt x="1597" y="891"/>
                </a:lnTo>
                <a:lnTo>
                  <a:pt x="1592" y="893"/>
                </a:lnTo>
                <a:lnTo>
                  <a:pt x="1592" y="895"/>
                </a:lnTo>
                <a:lnTo>
                  <a:pt x="1590" y="897"/>
                </a:lnTo>
                <a:lnTo>
                  <a:pt x="1588" y="900"/>
                </a:lnTo>
                <a:lnTo>
                  <a:pt x="1586" y="902"/>
                </a:lnTo>
                <a:lnTo>
                  <a:pt x="1580" y="904"/>
                </a:lnTo>
                <a:lnTo>
                  <a:pt x="1578" y="906"/>
                </a:lnTo>
                <a:lnTo>
                  <a:pt x="1576" y="906"/>
                </a:lnTo>
                <a:lnTo>
                  <a:pt x="1574" y="908"/>
                </a:lnTo>
                <a:lnTo>
                  <a:pt x="1569" y="908"/>
                </a:lnTo>
                <a:lnTo>
                  <a:pt x="1565" y="908"/>
                </a:lnTo>
                <a:lnTo>
                  <a:pt x="1563" y="910"/>
                </a:lnTo>
                <a:lnTo>
                  <a:pt x="1561" y="910"/>
                </a:lnTo>
                <a:lnTo>
                  <a:pt x="1561" y="912"/>
                </a:lnTo>
                <a:lnTo>
                  <a:pt x="1559" y="912"/>
                </a:lnTo>
                <a:lnTo>
                  <a:pt x="1557" y="914"/>
                </a:lnTo>
                <a:lnTo>
                  <a:pt x="1555" y="916"/>
                </a:lnTo>
                <a:lnTo>
                  <a:pt x="1551" y="918"/>
                </a:lnTo>
                <a:lnTo>
                  <a:pt x="1548" y="921"/>
                </a:lnTo>
                <a:lnTo>
                  <a:pt x="1546" y="923"/>
                </a:lnTo>
                <a:lnTo>
                  <a:pt x="1544" y="925"/>
                </a:lnTo>
                <a:lnTo>
                  <a:pt x="1544" y="927"/>
                </a:lnTo>
                <a:lnTo>
                  <a:pt x="1542" y="927"/>
                </a:lnTo>
                <a:lnTo>
                  <a:pt x="1542" y="929"/>
                </a:lnTo>
                <a:lnTo>
                  <a:pt x="1542" y="931"/>
                </a:lnTo>
                <a:lnTo>
                  <a:pt x="1540" y="931"/>
                </a:lnTo>
                <a:lnTo>
                  <a:pt x="1536" y="933"/>
                </a:lnTo>
                <a:lnTo>
                  <a:pt x="1532" y="935"/>
                </a:lnTo>
                <a:lnTo>
                  <a:pt x="1527" y="937"/>
                </a:lnTo>
                <a:lnTo>
                  <a:pt x="1525" y="937"/>
                </a:lnTo>
                <a:lnTo>
                  <a:pt x="1530" y="935"/>
                </a:lnTo>
                <a:lnTo>
                  <a:pt x="1534" y="933"/>
                </a:lnTo>
                <a:lnTo>
                  <a:pt x="1536" y="931"/>
                </a:lnTo>
                <a:lnTo>
                  <a:pt x="1536" y="931"/>
                </a:lnTo>
                <a:lnTo>
                  <a:pt x="1532" y="929"/>
                </a:lnTo>
                <a:lnTo>
                  <a:pt x="1532" y="929"/>
                </a:lnTo>
                <a:lnTo>
                  <a:pt x="1536" y="929"/>
                </a:lnTo>
                <a:lnTo>
                  <a:pt x="1538" y="929"/>
                </a:lnTo>
                <a:lnTo>
                  <a:pt x="1538" y="927"/>
                </a:lnTo>
                <a:lnTo>
                  <a:pt x="1540" y="925"/>
                </a:lnTo>
                <a:lnTo>
                  <a:pt x="1544" y="925"/>
                </a:lnTo>
                <a:lnTo>
                  <a:pt x="1546" y="923"/>
                </a:lnTo>
                <a:lnTo>
                  <a:pt x="1548" y="921"/>
                </a:lnTo>
                <a:lnTo>
                  <a:pt x="1548" y="918"/>
                </a:lnTo>
                <a:lnTo>
                  <a:pt x="1551" y="918"/>
                </a:lnTo>
                <a:lnTo>
                  <a:pt x="1551" y="916"/>
                </a:lnTo>
                <a:lnTo>
                  <a:pt x="1553" y="916"/>
                </a:lnTo>
                <a:lnTo>
                  <a:pt x="1555" y="914"/>
                </a:lnTo>
                <a:lnTo>
                  <a:pt x="1561" y="912"/>
                </a:lnTo>
                <a:lnTo>
                  <a:pt x="1561" y="910"/>
                </a:lnTo>
                <a:lnTo>
                  <a:pt x="1565" y="910"/>
                </a:lnTo>
                <a:lnTo>
                  <a:pt x="1567" y="908"/>
                </a:lnTo>
                <a:lnTo>
                  <a:pt x="1567" y="908"/>
                </a:lnTo>
                <a:lnTo>
                  <a:pt x="1569" y="908"/>
                </a:lnTo>
                <a:lnTo>
                  <a:pt x="1576" y="906"/>
                </a:lnTo>
                <a:lnTo>
                  <a:pt x="1578" y="904"/>
                </a:lnTo>
                <a:lnTo>
                  <a:pt x="1580" y="902"/>
                </a:lnTo>
                <a:lnTo>
                  <a:pt x="1584" y="900"/>
                </a:lnTo>
                <a:lnTo>
                  <a:pt x="1586" y="895"/>
                </a:lnTo>
                <a:lnTo>
                  <a:pt x="1588" y="893"/>
                </a:lnTo>
                <a:lnTo>
                  <a:pt x="1595" y="889"/>
                </a:lnTo>
                <a:lnTo>
                  <a:pt x="1595" y="887"/>
                </a:lnTo>
                <a:lnTo>
                  <a:pt x="1597" y="885"/>
                </a:lnTo>
                <a:lnTo>
                  <a:pt x="1597" y="883"/>
                </a:lnTo>
                <a:lnTo>
                  <a:pt x="1595" y="881"/>
                </a:lnTo>
                <a:lnTo>
                  <a:pt x="1595" y="881"/>
                </a:lnTo>
                <a:lnTo>
                  <a:pt x="1592" y="879"/>
                </a:lnTo>
                <a:lnTo>
                  <a:pt x="1586" y="876"/>
                </a:lnTo>
                <a:lnTo>
                  <a:pt x="1584" y="876"/>
                </a:lnTo>
                <a:lnTo>
                  <a:pt x="1582" y="876"/>
                </a:lnTo>
                <a:lnTo>
                  <a:pt x="1580" y="876"/>
                </a:lnTo>
                <a:lnTo>
                  <a:pt x="1580" y="876"/>
                </a:lnTo>
                <a:lnTo>
                  <a:pt x="1588" y="876"/>
                </a:lnTo>
                <a:lnTo>
                  <a:pt x="1592" y="879"/>
                </a:lnTo>
                <a:lnTo>
                  <a:pt x="1595" y="879"/>
                </a:lnTo>
                <a:lnTo>
                  <a:pt x="1597" y="881"/>
                </a:lnTo>
                <a:lnTo>
                  <a:pt x="1597" y="881"/>
                </a:lnTo>
                <a:lnTo>
                  <a:pt x="1599" y="881"/>
                </a:lnTo>
                <a:lnTo>
                  <a:pt x="1601" y="879"/>
                </a:lnTo>
                <a:lnTo>
                  <a:pt x="1603" y="876"/>
                </a:lnTo>
                <a:lnTo>
                  <a:pt x="1605" y="874"/>
                </a:lnTo>
                <a:lnTo>
                  <a:pt x="1609" y="868"/>
                </a:lnTo>
                <a:lnTo>
                  <a:pt x="1613" y="866"/>
                </a:lnTo>
                <a:lnTo>
                  <a:pt x="1613" y="866"/>
                </a:lnTo>
                <a:lnTo>
                  <a:pt x="1615" y="864"/>
                </a:lnTo>
                <a:lnTo>
                  <a:pt x="1618" y="864"/>
                </a:lnTo>
                <a:lnTo>
                  <a:pt x="1618" y="864"/>
                </a:lnTo>
                <a:lnTo>
                  <a:pt x="1620" y="862"/>
                </a:lnTo>
                <a:lnTo>
                  <a:pt x="1618" y="862"/>
                </a:lnTo>
                <a:lnTo>
                  <a:pt x="1622" y="860"/>
                </a:lnTo>
                <a:lnTo>
                  <a:pt x="1630" y="860"/>
                </a:lnTo>
                <a:lnTo>
                  <a:pt x="1630" y="860"/>
                </a:lnTo>
                <a:lnTo>
                  <a:pt x="1632" y="860"/>
                </a:lnTo>
                <a:lnTo>
                  <a:pt x="1632" y="858"/>
                </a:lnTo>
                <a:lnTo>
                  <a:pt x="1634" y="853"/>
                </a:lnTo>
                <a:lnTo>
                  <a:pt x="1639" y="847"/>
                </a:lnTo>
                <a:lnTo>
                  <a:pt x="1641" y="845"/>
                </a:lnTo>
                <a:lnTo>
                  <a:pt x="1643" y="843"/>
                </a:lnTo>
                <a:lnTo>
                  <a:pt x="1643" y="843"/>
                </a:lnTo>
                <a:lnTo>
                  <a:pt x="1645" y="843"/>
                </a:lnTo>
                <a:lnTo>
                  <a:pt x="1645" y="843"/>
                </a:lnTo>
                <a:lnTo>
                  <a:pt x="1647" y="843"/>
                </a:lnTo>
                <a:lnTo>
                  <a:pt x="1649" y="843"/>
                </a:lnTo>
                <a:lnTo>
                  <a:pt x="1649" y="843"/>
                </a:lnTo>
                <a:lnTo>
                  <a:pt x="1653" y="841"/>
                </a:lnTo>
                <a:lnTo>
                  <a:pt x="1655" y="843"/>
                </a:lnTo>
                <a:lnTo>
                  <a:pt x="1662" y="841"/>
                </a:lnTo>
                <a:lnTo>
                  <a:pt x="1664" y="841"/>
                </a:lnTo>
                <a:lnTo>
                  <a:pt x="1668" y="841"/>
                </a:lnTo>
                <a:lnTo>
                  <a:pt x="1674" y="841"/>
                </a:lnTo>
                <a:lnTo>
                  <a:pt x="1678" y="841"/>
                </a:lnTo>
                <a:lnTo>
                  <a:pt x="1680" y="841"/>
                </a:lnTo>
                <a:lnTo>
                  <a:pt x="1683" y="841"/>
                </a:lnTo>
                <a:lnTo>
                  <a:pt x="1685" y="841"/>
                </a:lnTo>
                <a:lnTo>
                  <a:pt x="1687" y="843"/>
                </a:lnTo>
                <a:lnTo>
                  <a:pt x="1691" y="843"/>
                </a:lnTo>
                <a:lnTo>
                  <a:pt x="1693" y="841"/>
                </a:lnTo>
                <a:lnTo>
                  <a:pt x="1695" y="841"/>
                </a:lnTo>
                <a:lnTo>
                  <a:pt x="1697" y="841"/>
                </a:lnTo>
                <a:lnTo>
                  <a:pt x="1699" y="841"/>
                </a:lnTo>
                <a:lnTo>
                  <a:pt x="1701" y="841"/>
                </a:lnTo>
                <a:lnTo>
                  <a:pt x="1703" y="841"/>
                </a:lnTo>
                <a:lnTo>
                  <a:pt x="1708" y="843"/>
                </a:lnTo>
                <a:lnTo>
                  <a:pt x="1710" y="843"/>
                </a:lnTo>
                <a:lnTo>
                  <a:pt x="1712" y="843"/>
                </a:lnTo>
                <a:lnTo>
                  <a:pt x="1714" y="845"/>
                </a:lnTo>
                <a:lnTo>
                  <a:pt x="1720" y="843"/>
                </a:lnTo>
                <a:lnTo>
                  <a:pt x="1722" y="843"/>
                </a:lnTo>
                <a:lnTo>
                  <a:pt x="1724" y="843"/>
                </a:lnTo>
                <a:lnTo>
                  <a:pt x="1727" y="843"/>
                </a:lnTo>
                <a:lnTo>
                  <a:pt x="1729" y="843"/>
                </a:lnTo>
                <a:lnTo>
                  <a:pt x="1733" y="843"/>
                </a:lnTo>
                <a:lnTo>
                  <a:pt x="1737" y="843"/>
                </a:lnTo>
                <a:lnTo>
                  <a:pt x="1739" y="841"/>
                </a:lnTo>
                <a:lnTo>
                  <a:pt x="1741" y="839"/>
                </a:lnTo>
                <a:lnTo>
                  <a:pt x="1743" y="837"/>
                </a:lnTo>
                <a:lnTo>
                  <a:pt x="1747" y="835"/>
                </a:lnTo>
                <a:lnTo>
                  <a:pt x="1750" y="832"/>
                </a:lnTo>
                <a:lnTo>
                  <a:pt x="1752" y="830"/>
                </a:lnTo>
                <a:lnTo>
                  <a:pt x="1758" y="824"/>
                </a:lnTo>
                <a:lnTo>
                  <a:pt x="1758" y="824"/>
                </a:lnTo>
                <a:lnTo>
                  <a:pt x="1758" y="824"/>
                </a:lnTo>
                <a:lnTo>
                  <a:pt x="1760" y="822"/>
                </a:lnTo>
                <a:lnTo>
                  <a:pt x="1760" y="822"/>
                </a:lnTo>
                <a:lnTo>
                  <a:pt x="1764" y="822"/>
                </a:lnTo>
                <a:lnTo>
                  <a:pt x="1766" y="822"/>
                </a:lnTo>
                <a:lnTo>
                  <a:pt x="1766" y="822"/>
                </a:lnTo>
                <a:lnTo>
                  <a:pt x="1771" y="820"/>
                </a:lnTo>
                <a:lnTo>
                  <a:pt x="1771" y="820"/>
                </a:lnTo>
                <a:lnTo>
                  <a:pt x="1775" y="820"/>
                </a:lnTo>
                <a:lnTo>
                  <a:pt x="1777" y="820"/>
                </a:lnTo>
                <a:lnTo>
                  <a:pt x="1781" y="820"/>
                </a:lnTo>
                <a:lnTo>
                  <a:pt x="1781" y="820"/>
                </a:lnTo>
                <a:lnTo>
                  <a:pt x="1783" y="820"/>
                </a:lnTo>
                <a:lnTo>
                  <a:pt x="1789" y="816"/>
                </a:lnTo>
                <a:lnTo>
                  <a:pt x="1791" y="814"/>
                </a:lnTo>
                <a:lnTo>
                  <a:pt x="1796" y="809"/>
                </a:lnTo>
                <a:lnTo>
                  <a:pt x="1800" y="807"/>
                </a:lnTo>
                <a:lnTo>
                  <a:pt x="1802" y="805"/>
                </a:lnTo>
                <a:lnTo>
                  <a:pt x="1800" y="805"/>
                </a:lnTo>
                <a:lnTo>
                  <a:pt x="1800" y="803"/>
                </a:lnTo>
                <a:lnTo>
                  <a:pt x="1800" y="803"/>
                </a:lnTo>
                <a:lnTo>
                  <a:pt x="1796" y="801"/>
                </a:lnTo>
                <a:lnTo>
                  <a:pt x="1796" y="801"/>
                </a:lnTo>
                <a:lnTo>
                  <a:pt x="1798" y="801"/>
                </a:lnTo>
                <a:lnTo>
                  <a:pt x="1800" y="801"/>
                </a:lnTo>
                <a:lnTo>
                  <a:pt x="1800" y="801"/>
                </a:lnTo>
                <a:lnTo>
                  <a:pt x="1800" y="801"/>
                </a:lnTo>
                <a:lnTo>
                  <a:pt x="1800" y="799"/>
                </a:lnTo>
                <a:lnTo>
                  <a:pt x="1798" y="799"/>
                </a:lnTo>
                <a:lnTo>
                  <a:pt x="1796" y="799"/>
                </a:lnTo>
                <a:lnTo>
                  <a:pt x="1794" y="799"/>
                </a:lnTo>
                <a:lnTo>
                  <a:pt x="1791" y="799"/>
                </a:lnTo>
                <a:lnTo>
                  <a:pt x="1791" y="797"/>
                </a:lnTo>
                <a:lnTo>
                  <a:pt x="1794" y="797"/>
                </a:lnTo>
                <a:lnTo>
                  <a:pt x="1798" y="797"/>
                </a:lnTo>
                <a:lnTo>
                  <a:pt x="1800" y="797"/>
                </a:lnTo>
                <a:lnTo>
                  <a:pt x="1800" y="797"/>
                </a:lnTo>
                <a:lnTo>
                  <a:pt x="1798" y="795"/>
                </a:lnTo>
                <a:lnTo>
                  <a:pt x="1798" y="793"/>
                </a:lnTo>
                <a:lnTo>
                  <a:pt x="1800" y="793"/>
                </a:lnTo>
                <a:lnTo>
                  <a:pt x="1798" y="791"/>
                </a:lnTo>
                <a:lnTo>
                  <a:pt x="1800" y="786"/>
                </a:lnTo>
                <a:lnTo>
                  <a:pt x="1800" y="786"/>
                </a:lnTo>
                <a:lnTo>
                  <a:pt x="1800" y="784"/>
                </a:lnTo>
                <a:lnTo>
                  <a:pt x="1798" y="784"/>
                </a:lnTo>
                <a:lnTo>
                  <a:pt x="1798" y="784"/>
                </a:lnTo>
                <a:lnTo>
                  <a:pt x="1798" y="782"/>
                </a:lnTo>
                <a:lnTo>
                  <a:pt x="1798" y="782"/>
                </a:lnTo>
                <a:lnTo>
                  <a:pt x="1798" y="780"/>
                </a:lnTo>
                <a:lnTo>
                  <a:pt x="1796" y="778"/>
                </a:lnTo>
                <a:lnTo>
                  <a:pt x="1791" y="778"/>
                </a:lnTo>
                <a:lnTo>
                  <a:pt x="1791" y="778"/>
                </a:lnTo>
                <a:lnTo>
                  <a:pt x="1789" y="776"/>
                </a:lnTo>
                <a:lnTo>
                  <a:pt x="1789" y="774"/>
                </a:lnTo>
                <a:lnTo>
                  <a:pt x="1789" y="774"/>
                </a:lnTo>
                <a:lnTo>
                  <a:pt x="1787" y="774"/>
                </a:lnTo>
                <a:lnTo>
                  <a:pt x="1785" y="776"/>
                </a:lnTo>
                <a:lnTo>
                  <a:pt x="1781" y="776"/>
                </a:lnTo>
                <a:lnTo>
                  <a:pt x="1779" y="780"/>
                </a:lnTo>
                <a:lnTo>
                  <a:pt x="1777" y="780"/>
                </a:lnTo>
                <a:lnTo>
                  <a:pt x="1777" y="778"/>
                </a:lnTo>
                <a:lnTo>
                  <a:pt x="1777" y="778"/>
                </a:lnTo>
                <a:lnTo>
                  <a:pt x="1775" y="778"/>
                </a:lnTo>
                <a:lnTo>
                  <a:pt x="1775" y="778"/>
                </a:lnTo>
                <a:lnTo>
                  <a:pt x="1775" y="778"/>
                </a:lnTo>
                <a:lnTo>
                  <a:pt x="1779" y="776"/>
                </a:lnTo>
                <a:lnTo>
                  <a:pt x="1779" y="776"/>
                </a:lnTo>
                <a:lnTo>
                  <a:pt x="1781" y="774"/>
                </a:lnTo>
                <a:lnTo>
                  <a:pt x="1779" y="774"/>
                </a:lnTo>
                <a:lnTo>
                  <a:pt x="1779" y="772"/>
                </a:lnTo>
                <a:lnTo>
                  <a:pt x="1777" y="767"/>
                </a:lnTo>
                <a:lnTo>
                  <a:pt x="1773" y="765"/>
                </a:lnTo>
                <a:lnTo>
                  <a:pt x="1764" y="765"/>
                </a:lnTo>
                <a:lnTo>
                  <a:pt x="1762" y="765"/>
                </a:lnTo>
                <a:lnTo>
                  <a:pt x="1762" y="767"/>
                </a:lnTo>
                <a:lnTo>
                  <a:pt x="1762" y="767"/>
                </a:lnTo>
                <a:lnTo>
                  <a:pt x="1762" y="767"/>
                </a:lnTo>
                <a:lnTo>
                  <a:pt x="1764" y="767"/>
                </a:lnTo>
                <a:lnTo>
                  <a:pt x="1766" y="767"/>
                </a:lnTo>
                <a:lnTo>
                  <a:pt x="1768" y="767"/>
                </a:lnTo>
                <a:lnTo>
                  <a:pt x="1768" y="767"/>
                </a:lnTo>
                <a:lnTo>
                  <a:pt x="1766" y="767"/>
                </a:lnTo>
                <a:lnTo>
                  <a:pt x="1762" y="770"/>
                </a:lnTo>
                <a:lnTo>
                  <a:pt x="1758" y="770"/>
                </a:lnTo>
                <a:lnTo>
                  <a:pt x="1754" y="772"/>
                </a:lnTo>
                <a:lnTo>
                  <a:pt x="1752" y="776"/>
                </a:lnTo>
                <a:lnTo>
                  <a:pt x="1747" y="778"/>
                </a:lnTo>
                <a:lnTo>
                  <a:pt x="1745" y="778"/>
                </a:lnTo>
                <a:lnTo>
                  <a:pt x="1743" y="780"/>
                </a:lnTo>
                <a:lnTo>
                  <a:pt x="1741" y="780"/>
                </a:lnTo>
                <a:lnTo>
                  <a:pt x="1741" y="780"/>
                </a:lnTo>
                <a:lnTo>
                  <a:pt x="1739" y="782"/>
                </a:lnTo>
                <a:lnTo>
                  <a:pt x="1737" y="784"/>
                </a:lnTo>
                <a:lnTo>
                  <a:pt x="1733" y="784"/>
                </a:lnTo>
                <a:lnTo>
                  <a:pt x="1733" y="784"/>
                </a:lnTo>
                <a:lnTo>
                  <a:pt x="1733" y="784"/>
                </a:lnTo>
                <a:lnTo>
                  <a:pt x="1735" y="784"/>
                </a:lnTo>
                <a:lnTo>
                  <a:pt x="1735" y="782"/>
                </a:lnTo>
                <a:lnTo>
                  <a:pt x="1735" y="782"/>
                </a:lnTo>
                <a:lnTo>
                  <a:pt x="1735" y="782"/>
                </a:lnTo>
                <a:lnTo>
                  <a:pt x="1737" y="780"/>
                </a:lnTo>
                <a:lnTo>
                  <a:pt x="1737" y="780"/>
                </a:lnTo>
                <a:lnTo>
                  <a:pt x="1737" y="780"/>
                </a:lnTo>
                <a:lnTo>
                  <a:pt x="1733" y="778"/>
                </a:lnTo>
                <a:lnTo>
                  <a:pt x="1733" y="776"/>
                </a:lnTo>
                <a:lnTo>
                  <a:pt x="1735" y="778"/>
                </a:lnTo>
                <a:lnTo>
                  <a:pt x="1737" y="778"/>
                </a:lnTo>
                <a:lnTo>
                  <a:pt x="1737" y="778"/>
                </a:lnTo>
                <a:lnTo>
                  <a:pt x="1737" y="778"/>
                </a:lnTo>
                <a:lnTo>
                  <a:pt x="1737" y="776"/>
                </a:lnTo>
                <a:lnTo>
                  <a:pt x="1737" y="776"/>
                </a:lnTo>
                <a:lnTo>
                  <a:pt x="1739" y="774"/>
                </a:lnTo>
                <a:lnTo>
                  <a:pt x="1741" y="774"/>
                </a:lnTo>
                <a:lnTo>
                  <a:pt x="1741" y="774"/>
                </a:lnTo>
                <a:lnTo>
                  <a:pt x="1741" y="774"/>
                </a:lnTo>
                <a:lnTo>
                  <a:pt x="1743" y="774"/>
                </a:lnTo>
                <a:lnTo>
                  <a:pt x="1745" y="774"/>
                </a:lnTo>
                <a:lnTo>
                  <a:pt x="1750" y="772"/>
                </a:lnTo>
                <a:lnTo>
                  <a:pt x="1752" y="772"/>
                </a:lnTo>
                <a:lnTo>
                  <a:pt x="1754" y="770"/>
                </a:lnTo>
                <a:lnTo>
                  <a:pt x="1754" y="770"/>
                </a:lnTo>
                <a:lnTo>
                  <a:pt x="1754" y="770"/>
                </a:lnTo>
                <a:lnTo>
                  <a:pt x="1756" y="770"/>
                </a:lnTo>
                <a:lnTo>
                  <a:pt x="1758" y="770"/>
                </a:lnTo>
                <a:lnTo>
                  <a:pt x="1758" y="770"/>
                </a:lnTo>
                <a:lnTo>
                  <a:pt x="1760" y="767"/>
                </a:lnTo>
                <a:lnTo>
                  <a:pt x="1762" y="765"/>
                </a:lnTo>
                <a:lnTo>
                  <a:pt x="1762" y="765"/>
                </a:lnTo>
                <a:lnTo>
                  <a:pt x="1764" y="765"/>
                </a:lnTo>
                <a:lnTo>
                  <a:pt x="1764" y="763"/>
                </a:lnTo>
                <a:lnTo>
                  <a:pt x="1764" y="763"/>
                </a:lnTo>
                <a:lnTo>
                  <a:pt x="1768" y="763"/>
                </a:lnTo>
                <a:lnTo>
                  <a:pt x="1773" y="763"/>
                </a:lnTo>
                <a:lnTo>
                  <a:pt x="1775" y="761"/>
                </a:lnTo>
                <a:lnTo>
                  <a:pt x="1775" y="759"/>
                </a:lnTo>
                <a:lnTo>
                  <a:pt x="1777" y="759"/>
                </a:lnTo>
                <a:lnTo>
                  <a:pt x="1777" y="759"/>
                </a:lnTo>
                <a:lnTo>
                  <a:pt x="1775" y="757"/>
                </a:lnTo>
                <a:lnTo>
                  <a:pt x="1773" y="757"/>
                </a:lnTo>
                <a:lnTo>
                  <a:pt x="1771" y="757"/>
                </a:lnTo>
                <a:lnTo>
                  <a:pt x="1771" y="755"/>
                </a:lnTo>
                <a:lnTo>
                  <a:pt x="1768" y="755"/>
                </a:lnTo>
                <a:lnTo>
                  <a:pt x="1768" y="753"/>
                </a:lnTo>
                <a:lnTo>
                  <a:pt x="1766" y="753"/>
                </a:lnTo>
                <a:lnTo>
                  <a:pt x="1764" y="753"/>
                </a:lnTo>
                <a:lnTo>
                  <a:pt x="1764" y="755"/>
                </a:lnTo>
                <a:lnTo>
                  <a:pt x="1762" y="755"/>
                </a:lnTo>
                <a:lnTo>
                  <a:pt x="1760" y="755"/>
                </a:lnTo>
                <a:lnTo>
                  <a:pt x="1756" y="753"/>
                </a:lnTo>
                <a:lnTo>
                  <a:pt x="1754" y="751"/>
                </a:lnTo>
                <a:lnTo>
                  <a:pt x="1754" y="749"/>
                </a:lnTo>
                <a:lnTo>
                  <a:pt x="1754" y="747"/>
                </a:lnTo>
                <a:lnTo>
                  <a:pt x="1752" y="747"/>
                </a:lnTo>
                <a:lnTo>
                  <a:pt x="1750" y="747"/>
                </a:lnTo>
                <a:lnTo>
                  <a:pt x="1747" y="747"/>
                </a:lnTo>
                <a:lnTo>
                  <a:pt x="1747" y="749"/>
                </a:lnTo>
                <a:lnTo>
                  <a:pt x="1747" y="749"/>
                </a:lnTo>
                <a:lnTo>
                  <a:pt x="1741" y="753"/>
                </a:lnTo>
                <a:lnTo>
                  <a:pt x="1741" y="755"/>
                </a:lnTo>
                <a:lnTo>
                  <a:pt x="1741" y="753"/>
                </a:lnTo>
                <a:lnTo>
                  <a:pt x="1741" y="751"/>
                </a:lnTo>
                <a:lnTo>
                  <a:pt x="1745" y="749"/>
                </a:lnTo>
                <a:lnTo>
                  <a:pt x="1747" y="747"/>
                </a:lnTo>
                <a:lnTo>
                  <a:pt x="1745" y="747"/>
                </a:lnTo>
                <a:lnTo>
                  <a:pt x="1743" y="747"/>
                </a:lnTo>
                <a:lnTo>
                  <a:pt x="1743" y="747"/>
                </a:lnTo>
                <a:lnTo>
                  <a:pt x="1743" y="744"/>
                </a:lnTo>
                <a:lnTo>
                  <a:pt x="1741" y="744"/>
                </a:lnTo>
                <a:lnTo>
                  <a:pt x="1741" y="744"/>
                </a:lnTo>
                <a:lnTo>
                  <a:pt x="1739" y="744"/>
                </a:lnTo>
                <a:lnTo>
                  <a:pt x="1735" y="747"/>
                </a:lnTo>
                <a:lnTo>
                  <a:pt x="1733" y="747"/>
                </a:lnTo>
                <a:lnTo>
                  <a:pt x="1731" y="749"/>
                </a:lnTo>
                <a:lnTo>
                  <a:pt x="1729" y="749"/>
                </a:lnTo>
                <a:lnTo>
                  <a:pt x="1731" y="749"/>
                </a:lnTo>
                <a:lnTo>
                  <a:pt x="1733" y="747"/>
                </a:lnTo>
                <a:lnTo>
                  <a:pt x="1733" y="744"/>
                </a:lnTo>
                <a:lnTo>
                  <a:pt x="1733" y="742"/>
                </a:lnTo>
                <a:lnTo>
                  <a:pt x="1735" y="742"/>
                </a:lnTo>
                <a:lnTo>
                  <a:pt x="1735" y="740"/>
                </a:lnTo>
                <a:lnTo>
                  <a:pt x="1735" y="738"/>
                </a:lnTo>
                <a:lnTo>
                  <a:pt x="1733" y="738"/>
                </a:lnTo>
                <a:lnTo>
                  <a:pt x="1733" y="738"/>
                </a:lnTo>
                <a:lnTo>
                  <a:pt x="1733" y="736"/>
                </a:lnTo>
                <a:lnTo>
                  <a:pt x="1733" y="734"/>
                </a:lnTo>
                <a:lnTo>
                  <a:pt x="1733" y="734"/>
                </a:lnTo>
                <a:lnTo>
                  <a:pt x="1731" y="734"/>
                </a:lnTo>
                <a:lnTo>
                  <a:pt x="1731" y="736"/>
                </a:lnTo>
                <a:lnTo>
                  <a:pt x="1731" y="734"/>
                </a:lnTo>
                <a:lnTo>
                  <a:pt x="1729" y="734"/>
                </a:lnTo>
                <a:lnTo>
                  <a:pt x="1729" y="732"/>
                </a:lnTo>
                <a:lnTo>
                  <a:pt x="1729" y="732"/>
                </a:lnTo>
                <a:lnTo>
                  <a:pt x="1727" y="732"/>
                </a:lnTo>
                <a:lnTo>
                  <a:pt x="1727" y="732"/>
                </a:lnTo>
                <a:lnTo>
                  <a:pt x="1724" y="734"/>
                </a:lnTo>
                <a:lnTo>
                  <a:pt x="1722" y="732"/>
                </a:lnTo>
                <a:lnTo>
                  <a:pt x="1722" y="732"/>
                </a:lnTo>
                <a:lnTo>
                  <a:pt x="1722" y="732"/>
                </a:lnTo>
                <a:lnTo>
                  <a:pt x="1720" y="732"/>
                </a:lnTo>
                <a:lnTo>
                  <a:pt x="1718" y="730"/>
                </a:lnTo>
                <a:lnTo>
                  <a:pt x="1718" y="730"/>
                </a:lnTo>
                <a:lnTo>
                  <a:pt x="1718" y="730"/>
                </a:lnTo>
                <a:lnTo>
                  <a:pt x="1720" y="730"/>
                </a:lnTo>
                <a:lnTo>
                  <a:pt x="1720" y="728"/>
                </a:lnTo>
                <a:lnTo>
                  <a:pt x="1718" y="726"/>
                </a:lnTo>
                <a:lnTo>
                  <a:pt x="1718" y="726"/>
                </a:lnTo>
                <a:lnTo>
                  <a:pt x="1716" y="726"/>
                </a:lnTo>
                <a:lnTo>
                  <a:pt x="1714" y="726"/>
                </a:lnTo>
                <a:lnTo>
                  <a:pt x="1714" y="723"/>
                </a:lnTo>
                <a:lnTo>
                  <a:pt x="1716" y="723"/>
                </a:lnTo>
                <a:lnTo>
                  <a:pt x="1718" y="723"/>
                </a:lnTo>
                <a:lnTo>
                  <a:pt x="1716" y="721"/>
                </a:lnTo>
                <a:lnTo>
                  <a:pt x="1714" y="721"/>
                </a:lnTo>
                <a:lnTo>
                  <a:pt x="1710" y="721"/>
                </a:lnTo>
                <a:lnTo>
                  <a:pt x="1710" y="721"/>
                </a:lnTo>
                <a:lnTo>
                  <a:pt x="1712" y="719"/>
                </a:lnTo>
                <a:lnTo>
                  <a:pt x="1714" y="719"/>
                </a:lnTo>
                <a:lnTo>
                  <a:pt x="1714" y="719"/>
                </a:lnTo>
                <a:lnTo>
                  <a:pt x="1712" y="719"/>
                </a:lnTo>
                <a:lnTo>
                  <a:pt x="1712" y="719"/>
                </a:lnTo>
                <a:lnTo>
                  <a:pt x="1710" y="717"/>
                </a:lnTo>
                <a:lnTo>
                  <a:pt x="1708" y="717"/>
                </a:lnTo>
                <a:lnTo>
                  <a:pt x="1703" y="715"/>
                </a:lnTo>
                <a:lnTo>
                  <a:pt x="1701" y="713"/>
                </a:lnTo>
                <a:lnTo>
                  <a:pt x="1703" y="713"/>
                </a:lnTo>
                <a:lnTo>
                  <a:pt x="1703" y="713"/>
                </a:lnTo>
                <a:lnTo>
                  <a:pt x="1706" y="713"/>
                </a:lnTo>
                <a:lnTo>
                  <a:pt x="1703" y="715"/>
                </a:lnTo>
                <a:lnTo>
                  <a:pt x="1703" y="715"/>
                </a:lnTo>
                <a:lnTo>
                  <a:pt x="1708" y="715"/>
                </a:lnTo>
                <a:lnTo>
                  <a:pt x="1716" y="717"/>
                </a:lnTo>
                <a:lnTo>
                  <a:pt x="1718" y="717"/>
                </a:lnTo>
                <a:lnTo>
                  <a:pt x="1718" y="715"/>
                </a:lnTo>
                <a:lnTo>
                  <a:pt x="1718" y="713"/>
                </a:lnTo>
                <a:lnTo>
                  <a:pt x="1718" y="711"/>
                </a:lnTo>
                <a:lnTo>
                  <a:pt x="1718" y="709"/>
                </a:lnTo>
                <a:lnTo>
                  <a:pt x="1714" y="707"/>
                </a:lnTo>
                <a:lnTo>
                  <a:pt x="1714" y="707"/>
                </a:lnTo>
                <a:lnTo>
                  <a:pt x="1712" y="707"/>
                </a:lnTo>
                <a:lnTo>
                  <a:pt x="1712" y="707"/>
                </a:lnTo>
                <a:lnTo>
                  <a:pt x="1710" y="705"/>
                </a:lnTo>
                <a:lnTo>
                  <a:pt x="1710" y="705"/>
                </a:lnTo>
                <a:lnTo>
                  <a:pt x="1710" y="705"/>
                </a:lnTo>
                <a:lnTo>
                  <a:pt x="1712" y="702"/>
                </a:lnTo>
                <a:lnTo>
                  <a:pt x="1712" y="702"/>
                </a:lnTo>
                <a:lnTo>
                  <a:pt x="1712" y="702"/>
                </a:lnTo>
                <a:lnTo>
                  <a:pt x="1710" y="700"/>
                </a:lnTo>
                <a:lnTo>
                  <a:pt x="1708" y="700"/>
                </a:lnTo>
                <a:lnTo>
                  <a:pt x="1708" y="700"/>
                </a:lnTo>
                <a:lnTo>
                  <a:pt x="1706" y="700"/>
                </a:lnTo>
                <a:lnTo>
                  <a:pt x="1703" y="700"/>
                </a:lnTo>
                <a:lnTo>
                  <a:pt x="1703" y="700"/>
                </a:lnTo>
                <a:lnTo>
                  <a:pt x="1701" y="700"/>
                </a:lnTo>
                <a:lnTo>
                  <a:pt x="1703" y="700"/>
                </a:lnTo>
                <a:lnTo>
                  <a:pt x="1706" y="700"/>
                </a:lnTo>
                <a:lnTo>
                  <a:pt x="1706" y="698"/>
                </a:lnTo>
                <a:lnTo>
                  <a:pt x="1708" y="698"/>
                </a:lnTo>
                <a:lnTo>
                  <a:pt x="1708" y="698"/>
                </a:lnTo>
                <a:lnTo>
                  <a:pt x="1710" y="696"/>
                </a:lnTo>
                <a:lnTo>
                  <a:pt x="1710" y="696"/>
                </a:lnTo>
                <a:lnTo>
                  <a:pt x="1710" y="694"/>
                </a:lnTo>
                <a:lnTo>
                  <a:pt x="1710" y="694"/>
                </a:lnTo>
                <a:lnTo>
                  <a:pt x="1710" y="692"/>
                </a:lnTo>
                <a:lnTo>
                  <a:pt x="1712" y="692"/>
                </a:lnTo>
                <a:lnTo>
                  <a:pt x="1710" y="690"/>
                </a:lnTo>
                <a:lnTo>
                  <a:pt x="1708" y="690"/>
                </a:lnTo>
                <a:lnTo>
                  <a:pt x="1706" y="690"/>
                </a:lnTo>
                <a:lnTo>
                  <a:pt x="1706" y="690"/>
                </a:lnTo>
                <a:lnTo>
                  <a:pt x="1703" y="686"/>
                </a:lnTo>
                <a:lnTo>
                  <a:pt x="1701" y="686"/>
                </a:lnTo>
                <a:lnTo>
                  <a:pt x="1697" y="686"/>
                </a:lnTo>
                <a:lnTo>
                  <a:pt x="1695" y="688"/>
                </a:lnTo>
                <a:lnTo>
                  <a:pt x="1691" y="690"/>
                </a:lnTo>
                <a:lnTo>
                  <a:pt x="1691" y="688"/>
                </a:lnTo>
                <a:lnTo>
                  <a:pt x="1693" y="688"/>
                </a:lnTo>
                <a:lnTo>
                  <a:pt x="1695" y="686"/>
                </a:lnTo>
                <a:lnTo>
                  <a:pt x="1697" y="686"/>
                </a:lnTo>
                <a:lnTo>
                  <a:pt x="1699" y="682"/>
                </a:lnTo>
                <a:lnTo>
                  <a:pt x="1701" y="679"/>
                </a:lnTo>
                <a:lnTo>
                  <a:pt x="1701" y="679"/>
                </a:lnTo>
                <a:lnTo>
                  <a:pt x="1699" y="679"/>
                </a:lnTo>
                <a:lnTo>
                  <a:pt x="1697" y="679"/>
                </a:lnTo>
                <a:lnTo>
                  <a:pt x="1693" y="679"/>
                </a:lnTo>
                <a:lnTo>
                  <a:pt x="1693" y="682"/>
                </a:lnTo>
                <a:lnTo>
                  <a:pt x="1693" y="679"/>
                </a:lnTo>
                <a:lnTo>
                  <a:pt x="1693" y="679"/>
                </a:lnTo>
                <a:lnTo>
                  <a:pt x="1693" y="679"/>
                </a:lnTo>
                <a:lnTo>
                  <a:pt x="1691" y="679"/>
                </a:lnTo>
                <a:lnTo>
                  <a:pt x="1689" y="682"/>
                </a:lnTo>
                <a:lnTo>
                  <a:pt x="1687" y="682"/>
                </a:lnTo>
                <a:lnTo>
                  <a:pt x="1689" y="682"/>
                </a:lnTo>
                <a:lnTo>
                  <a:pt x="1689" y="679"/>
                </a:lnTo>
                <a:lnTo>
                  <a:pt x="1691" y="677"/>
                </a:lnTo>
                <a:lnTo>
                  <a:pt x="1693" y="677"/>
                </a:lnTo>
                <a:lnTo>
                  <a:pt x="1697" y="675"/>
                </a:lnTo>
                <a:lnTo>
                  <a:pt x="1695" y="673"/>
                </a:lnTo>
                <a:lnTo>
                  <a:pt x="1695" y="671"/>
                </a:lnTo>
                <a:lnTo>
                  <a:pt x="1695" y="671"/>
                </a:lnTo>
                <a:lnTo>
                  <a:pt x="1693" y="671"/>
                </a:lnTo>
                <a:lnTo>
                  <a:pt x="1691" y="671"/>
                </a:lnTo>
                <a:lnTo>
                  <a:pt x="1691" y="671"/>
                </a:lnTo>
                <a:lnTo>
                  <a:pt x="1691" y="669"/>
                </a:lnTo>
                <a:lnTo>
                  <a:pt x="1691" y="669"/>
                </a:lnTo>
                <a:lnTo>
                  <a:pt x="1691" y="667"/>
                </a:lnTo>
                <a:lnTo>
                  <a:pt x="1691" y="667"/>
                </a:lnTo>
                <a:lnTo>
                  <a:pt x="1691" y="667"/>
                </a:lnTo>
                <a:lnTo>
                  <a:pt x="1691" y="667"/>
                </a:lnTo>
                <a:lnTo>
                  <a:pt x="1691" y="667"/>
                </a:lnTo>
                <a:lnTo>
                  <a:pt x="1689" y="667"/>
                </a:lnTo>
                <a:lnTo>
                  <a:pt x="1687" y="667"/>
                </a:lnTo>
                <a:lnTo>
                  <a:pt x="1683" y="667"/>
                </a:lnTo>
                <a:lnTo>
                  <a:pt x="1680" y="667"/>
                </a:lnTo>
                <a:lnTo>
                  <a:pt x="1680" y="667"/>
                </a:lnTo>
                <a:lnTo>
                  <a:pt x="1683" y="667"/>
                </a:lnTo>
                <a:lnTo>
                  <a:pt x="1685" y="667"/>
                </a:lnTo>
                <a:lnTo>
                  <a:pt x="1685" y="667"/>
                </a:lnTo>
                <a:lnTo>
                  <a:pt x="1687" y="665"/>
                </a:lnTo>
                <a:lnTo>
                  <a:pt x="1689" y="665"/>
                </a:lnTo>
                <a:lnTo>
                  <a:pt x="1687" y="661"/>
                </a:lnTo>
                <a:lnTo>
                  <a:pt x="1687" y="661"/>
                </a:lnTo>
                <a:lnTo>
                  <a:pt x="1685" y="663"/>
                </a:lnTo>
                <a:lnTo>
                  <a:pt x="1685" y="663"/>
                </a:lnTo>
                <a:lnTo>
                  <a:pt x="1685" y="661"/>
                </a:lnTo>
                <a:lnTo>
                  <a:pt x="1685" y="661"/>
                </a:lnTo>
                <a:lnTo>
                  <a:pt x="1680" y="661"/>
                </a:lnTo>
                <a:lnTo>
                  <a:pt x="1680" y="658"/>
                </a:lnTo>
                <a:lnTo>
                  <a:pt x="1683" y="658"/>
                </a:lnTo>
                <a:lnTo>
                  <a:pt x="1685" y="656"/>
                </a:lnTo>
                <a:lnTo>
                  <a:pt x="1683" y="656"/>
                </a:lnTo>
                <a:lnTo>
                  <a:pt x="1683" y="654"/>
                </a:lnTo>
                <a:lnTo>
                  <a:pt x="1680" y="654"/>
                </a:lnTo>
                <a:lnTo>
                  <a:pt x="1680" y="652"/>
                </a:lnTo>
                <a:lnTo>
                  <a:pt x="1680" y="650"/>
                </a:lnTo>
                <a:lnTo>
                  <a:pt x="1678" y="652"/>
                </a:lnTo>
                <a:lnTo>
                  <a:pt x="1676" y="652"/>
                </a:lnTo>
                <a:lnTo>
                  <a:pt x="1678" y="650"/>
                </a:lnTo>
                <a:lnTo>
                  <a:pt x="1678" y="648"/>
                </a:lnTo>
                <a:lnTo>
                  <a:pt x="1676" y="646"/>
                </a:lnTo>
                <a:lnTo>
                  <a:pt x="1674" y="646"/>
                </a:lnTo>
                <a:lnTo>
                  <a:pt x="1672" y="646"/>
                </a:lnTo>
                <a:lnTo>
                  <a:pt x="1670" y="646"/>
                </a:lnTo>
                <a:lnTo>
                  <a:pt x="1670" y="646"/>
                </a:lnTo>
                <a:lnTo>
                  <a:pt x="1670" y="646"/>
                </a:lnTo>
                <a:lnTo>
                  <a:pt x="1672" y="644"/>
                </a:lnTo>
                <a:lnTo>
                  <a:pt x="1674" y="644"/>
                </a:lnTo>
                <a:lnTo>
                  <a:pt x="1674" y="642"/>
                </a:lnTo>
                <a:lnTo>
                  <a:pt x="1674" y="642"/>
                </a:lnTo>
                <a:lnTo>
                  <a:pt x="1670" y="640"/>
                </a:lnTo>
                <a:lnTo>
                  <a:pt x="1668" y="640"/>
                </a:lnTo>
                <a:lnTo>
                  <a:pt x="1668" y="640"/>
                </a:lnTo>
                <a:lnTo>
                  <a:pt x="1668" y="642"/>
                </a:lnTo>
                <a:lnTo>
                  <a:pt x="1668" y="642"/>
                </a:lnTo>
                <a:lnTo>
                  <a:pt x="1666" y="646"/>
                </a:lnTo>
                <a:lnTo>
                  <a:pt x="1664" y="648"/>
                </a:lnTo>
                <a:lnTo>
                  <a:pt x="1664" y="648"/>
                </a:lnTo>
                <a:lnTo>
                  <a:pt x="1664" y="650"/>
                </a:lnTo>
                <a:lnTo>
                  <a:pt x="1664" y="650"/>
                </a:lnTo>
                <a:lnTo>
                  <a:pt x="1664" y="650"/>
                </a:lnTo>
                <a:lnTo>
                  <a:pt x="1666" y="652"/>
                </a:lnTo>
                <a:lnTo>
                  <a:pt x="1666" y="652"/>
                </a:lnTo>
                <a:lnTo>
                  <a:pt x="1664" y="650"/>
                </a:lnTo>
                <a:lnTo>
                  <a:pt x="1662" y="650"/>
                </a:lnTo>
                <a:lnTo>
                  <a:pt x="1662" y="650"/>
                </a:lnTo>
                <a:lnTo>
                  <a:pt x="1659" y="652"/>
                </a:lnTo>
                <a:lnTo>
                  <a:pt x="1659" y="652"/>
                </a:lnTo>
                <a:lnTo>
                  <a:pt x="1659" y="654"/>
                </a:lnTo>
                <a:lnTo>
                  <a:pt x="1659" y="654"/>
                </a:lnTo>
                <a:lnTo>
                  <a:pt x="1659" y="654"/>
                </a:lnTo>
                <a:lnTo>
                  <a:pt x="1659" y="656"/>
                </a:lnTo>
                <a:lnTo>
                  <a:pt x="1662" y="656"/>
                </a:lnTo>
                <a:lnTo>
                  <a:pt x="1662" y="658"/>
                </a:lnTo>
                <a:lnTo>
                  <a:pt x="1664" y="658"/>
                </a:lnTo>
                <a:lnTo>
                  <a:pt x="1666" y="658"/>
                </a:lnTo>
                <a:lnTo>
                  <a:pt x="1666" y="661"/>
                </a:lnTo>
                <a:lnTo>
                  <a:pt x="1666" y="661"/>
                </a:lnTo>
                <a:lnTo>
                  <a:pt x="1662" y="658"/>
                </a:lnTo>
                <a:lnTo>
                  <a:pt x="1662" y="658"/>
                </a:lnTo>
                <a:lnTo>
                  <a:pt x="1659" y="658"/>
                </a:lnTo>
                <a:lnTo>
                  <a:pt x="1659" y="658"/>
                </a:lnTo>
                <a:lnTo>
                  <a:pt x="1659" y="661"/>
                </a:lnTo>
                <a:lnTo>
                  <a:pt x="1659" y="661"/>
                </a:lnTo>
                <a:lnTo>
                  <a:pt x="1659" y="661"/>
                </a:lnTo>
                <a:lnTo>
                  <a:pt x="1657" y="661"/>
                </a:lnTo>
                <a:lnTo>
                  <a:pt x="1657" y="663"/>
                </a:lnTo>
                <a:lnTo>
                  <a:pt x="1657" y="663"/>
                </a:lnTo>
                <a:lnTo>
                  <a:pt x="1657" y="663"/>
                </a:lnTo>
                <a:lnTo>
                  <a:pt x="1655" y="663"/>
                </a:lnTo>
                <a:lnTo>
                  <a:pt x="1655" y="663"/>
                </a:lnTo>
                <a:lnTo>
                  <a:pt x="1657" y="665"/>
                </a:lnTo>
                <a:lnTo>
                  <a:pt x="1657" y="665"/>
                </a:lnTo>
                <a:lnTo>
                  <a:pt x="1657" y="665"/>
                </a:lnTo>
                <a:lnTo>
                  <a:pt x="1659" y="667"/>
                </a:lnTo>
                <a:lnTo>
                  <a:pt x="1659" y="667"/>
                </a:lnTo>
                <a:lnTo>
                  <a:pt x="1659" y="667"/>
                </a:lnTo>
                <a:lnTo>
                  <a:pt x="1657" y="667"/>
                </a:lnTo>
                <a:lnTo>
                  <a:pt x="1657" y="667"/>
                </a:lnTo>
                <a:lnTo>
                  <a:pt x="1655" y="667"/>
                </a:lnTo>
                <a:lnTo>
                  <a:pt x="1655" y="667"/>
                </a:lnTo>
                <a:lnTo>
                  <a:pt x="1655" y="669"/>
                </a:lnTo>
                <a:lnTo>
                  <a:pt x="1655" y="669"/>
                </a:lnTo>
                <a:lnTo>
                  <a:pt x="1655" y="669"/>
                </a:lnTo>
                <a:lnTo>
                  <a:pt x="1653" y="669"/>
                </a:lnTo>
                <a:lnTo>
                  <a:pt x="1653" y="669"/>
                </a:lnTo>
                <a:lnTo>
                  <a:pt x="1653" y="671"/>
                </a:lnTo>
                <a:lnTo>
                  <a:pt x="1653" y="671"/>
                </a:lnTo>
                <a:lnTo>
                  <a:pt x="1653" y="671"/>
                </a:lnTo>
                <a:lnTo>
                  <a:pt x="1651" y="671"/>
                </a:lnTo>
                <a:lnTo>
                  <a:pt x="1651" y="671"/>
                </a:lnTo>
                <a:lnTo>
                  <a:pt x="1651" y="673"/>
                </a:lnTo>
                <a:lnTo>
                  <a:pt x="1651" y="673"/>
                </a:lnTo>
                <a:lnTo>
                  <a:pt x="1653" y="675"/>
                </a:lnTo>
                <a:lnTo>
                  <a:pt x="1653" y="677"/>
                </a:lnTo>
                <a:lnTo>
                  <a:pt x="1653" y="677"/>
                </a:lnTo>
                <a:lnTo>
                  <a:pt x="1653" y="677"/>
                </a:lnTo>
                <a:lnTo>
                  <a:pt x="1651" y="679"/>
                </a:lnTo>
                <a:lnTo>
                  <a:pt x="1651" y="679"/>
                </a:lnTo>
                <a:lnTo>
                  <a:pt x="1651" y="677"/>
                </a:lnTo>
                <a:lnTo>
                  <a:pt x="1651" y="677"/>
                </a:lnTo>
                <a:lnTo>
                  <a:pt x="1651" y="675"/>
                </a:lnTo>
                <a:lnTo>
                  <a:pt x="1649" y="673"/>
                </a:lnTo>
                <a:lnTo>
                  <a:pt x="1649" y="673"/>
                </a:lnTo>
                <a:lnTo>
                  <a:pt x="1647" y="673"/>
                </a:lnTo>
                <a:lnTo>
                  <a:pt x="1647" y="673"/>
                </a:lnTo>
                <a:lnTo>
                  <a:pt x="1645" y="673"/>
                </a:lnTo>
                <a:lnTo>
                  <a:pt x="1645" y="675"/>
                </a:lnTo>
                <a:lnTo>
                  <a:pt x="1643" y="675"/>
                </a:lnTo>
                <a:lnTo>
                  <a:pt x="1643" y="677"/>
                </a:lnTo>
                <a:lnTo>
                  <a:pt x="1641" y="679"/>
                </a:lnTo>
                <a:lnTo>
                  <a:pt x="1639" y="679"/>
                </a:lnTo>
                <a:lnTo>
                  <a:pt x="1636" y="679"/>
                </a:lnTo>
                <a:lnTo>
                  <a:pt x="1634" y="682"/>
                </a:lnTo>
                <a:lnTo>
                  <a:pt x="1632" y="684"/>
                </a:lnTo>
                <a:lnTo>
                  <a:pt x="1628" y="684"/>
                </a:lnTo>
                <a:lnTo>
                  <a:pt x="1628" y="686"/>
                </a:lnTo>
                <a:lnTo>
                  <a:pt x="1628" y="686"/>
                </a:lnTo>
                <a:lnTo>
                  <a:pt x="1628" y="688"/>
                </a:lnTo>
                <a:lnTo>
                  <a:pt x="1628" y="690"/>
                </a:lnTo>
                <a:lnTo>
                  <a:pt x="1626" y="690"/>
                </a:lnTo>
                <a:lnTo>
                  <a:pt x="1628" y="688"/>
                </a:lnTo>
                <a:lnTo>
                  <a:pt x="1628" y="686"/>
                </a:lnTo>
                <a:lnTo>
                  <a:pt x="1628" y="684"/>
                </a:lnTo>
                <a:lnTo>
                  <a:pt x="1626" y="682"/>
                </a:lnTo>
                <a:lnTo>
                  <a:pt x="1626" y="682"/>
                </a:lnTo>
                <a:lnTo>
                  <a:pt x="1626" y="682"/>
                </a:lnTo>
                <a:lnTo>
                  <a:pt x="1626" y="684"/>
                </a:lnTo>
                <a:lnTo>
                  <a:pt x="1624" y="684"/>
                </a:lnTo>
                <a:lnTo>
                  <a:pt x="1622" y="686"/>
                </a:lnTo>
                <a:lnTo>
                  <a:pt x="1622" y="686"/>
                </a:lnTo>
                <a:lnTo>
                  <a:pt x="1624" y="684"/>
                </a:lnTo>
                <a:lnTo>
                  <a:pt x="1624" y="684"/>
                </a:lnTo>
                <a:lnTo>
                  <a:pt x="1624" y="682"/>
                </a:lnTo>
                <a:lnTo>
                  <a:pt x="1624" y="679"/>
                </a:lnTo>
                <a:lnTo>
                  <a:pt x="1622" y="679"/>
                </a:lnTo>
                <a:lnTo>
                  <a:pt x="1622" y="679"/>
                </a:lnTo>
                <a:lnTo>
                  <a:pt x="1620" y="682"/>
                </a:lnTo>
                <a:lnTo>
                  <a:pt x="1618" y="686"/>
                </a:lnTo>
                <a:lnTo>
                  <a:pt x="1618" y="688"/>
                </a:lnTo>
                <a:lnTo>
                  <a:pt x="1618" y="688"/>
                </a:lnTo>
                <a:lnTo>
                  <a:pt x="1615" y="688"/>
                </a:lnTo>
                <a:lnTo>
                  <a:pt x="1611" y="690"/>
                </a:lnTo>
                <a:lnTo>
                  <a:pt x="1607" y="692"/>
                </a:lnTo>
                <a:lnTo>
                  <a:pt x="1607" y="690"/>
                </a:lnTo>
                <a:lnTo>
                  <a:pt x="1609" y="690"/>
                </a:lnTo>
                <a:lnTo>
                  <a:pt x="1611" y="690"/>
                </a:lnTo>
                <a:lnTo>
                  <a:pt x="1613" y="688"/>
                </a:lnTo>
                <a:lnTo>
                  <a:pt x="1615" y="688"/>
                </a:lnTo>
                <a:lnTo>
                  <a:pt x="1618" y="686"/>
                </a:lnTo>
                <a:lnTo>
                  <a:pt x="1618" y="684"/>
                </a:lnTo>
                <a:lnTo>
                  <a:pt x="1620" y="682"/>
                </a:lnTo>
                <a:lnTo>
                  <a:pt x="1620" y="679"/>
                </a:lnTo>
                <a:lnTo>
                  <a:pt x="1620" y="677"/>
                </a:lnTo>
                <a:lnTo>
                  <a:pt x="1620" y="677"/>
                </a:lnTo>
                <a:lnTo>
                  <a:pt x="1618" y="677"/>
                </a:lnTo>
                <a:lnTo>
                  <a:pt x="1618" y="673"/>
                </a:lnTo>
                <a:lnTo>
                  <a:pt x="1618" y="673"/>
                </a:lnTo>
                <a:lnTo>
                  <a:pt x="1615" y="671"/>
                </a:lnTo>
                <a:lnTo>
                  <a:pt x="1613" y="671"/>
                </a:lnTo>
                <a:lnTo>
                  <a:pt x="1613" y="671"/>
                </a:lnTo>
                <a:lnTo>
                  <a:pt x="1613" y="671"/>
                </a:lnTo>
                <a:lnTo>
                  <a:pt x="1609" y="671"/>
                </a:lnTo>
                <a:lnTo>
                  <a:pt x="1607" y="671"/>
                </a:lnTo>
                <a:lnTo>
                  <a:pt x="1605" y="671"/>
                </a:lnTo>
                <a:lnTo>
                  <a:pt x="1605" y="671"/>
                </a:lnTo>
                <a:lnTo>
                  <a:pt x="1603" y="671"/>
                </a:lnTo>
                <a:lnTo>
                  <a:pt x="1599" y="673"/>
                </a:lnTo>
                <a:lnTo>
                  <a:pt x="1597" y="675"/>
                </a:lnTo>
                <a:lnTo>
                  <a:pt x="1595" y="675"/>
                </a:lnTo>
                <a:lnTo>
                  <a:pt x="1592" y="673"/>
                </a:lnTo>
                <a:lnTo>
                  <a:pt x="1590" y="673"/>
                </a:lnTo>
                <a:lnTo>
                  <a:pt x="1590" y="673"/>
                </a:lnTo>
                <a:lnTo>
                  <a:pt x="1595" y="671"/>
                </a:lnTo>
                <a:lnTo>
                  <a:pt x="1595" y="671"/>
                </a:lnTo>
                <a:lnTo>
                  <a:pt x="1597" y="671"/>
                </a:lnTo>
                <a:lnTo>
                  <a:pt x="1597" y="671"/>
                </a:lnTo>
                <a:lnTo>
                  <a:pt x="1597" y="669"/>
                </a:lnTo>
                <a:lnTo>
                  <a:pt x="1597" y="669"/>
                </a:lnTo>
                <a:lnTo>
                  <a:pt x="1597" y="669"/>
                </a:lnTo>
                <a:lnTo>
                  <a:pt x="1597" y="669"/>
                </a:lnTo>
                <a:lnTo>
                  <a:pt x="1599" y="671"/>
                </a:lnTo>
                <a:lnTo>
                  <a:pt x="1599" y="671"/>
                </a:lnTo>
                <a:lnTo>
                  <a:pt x="1599" y="671"/>
                </a:lnTo>
                <a:lnTo>
                  <a:pt x="1601" y="671"/>
                </a:lnTo>
                <a:lnTo>
                  <a:pt x="1601" y="669"/>
                </a:lnTo>
                <a:lnTo>
                  <a:pt x="1601" y="669"/>
                </a:lnTo>
                <a:lnTo>
                  <a:pt x="1601" y="667"/>
                </a:lnTo>
                <a:lnTo>
                  <a:pt x="1603" y="667"/>
                </a:lnTo>
                <a:lnTo>
                  <a:pt x="1603" y="667"/>
                </a:lnTo>
                <a:lnTo>
                  <a:pt x="1601" y="665"/>
                </a:lnTo>
                <a:lnTo>
                  <a:pt x="1601" y="665"/>
                </a:lnTo>
                <a:lnTo>
                  <a:pt x="1603" y="663"/>
                </a:lnTo>
                <a:lnTo>
                  <a:pt x="1603" y="663"/>
                </a:lnTo>
                <a:lnTo>
                  <a:pt x="1603" y="661"/>
                </a:lnTo>
                <a:lnTo>
                  <a:pt x="1599" y="661"/>
                </a:lnTo>
                <a:lnTo>
                  <a:pt x="1599" y="661"/>
                </a:lnTo>
                <a:lnTo>
                  <a:pt x="1599" y="658"/>
                </a:lnTo>
                <a:lnTo>
                  <a:pt x="1599" y="656"/>
                </a:lnTo>
                <a:lnTo>
                  <a:pt x="1599" y="654"/>
                </a:lnTo>
                <a:lnTo>
                  <a:pt x="1599" y="654"/>
                </a:lnTo>
                <a:lnTo>
                  <a:pt x="1599" y="652"/>
                </a:lnTo>
                <a:lnTo>
                  <a:pt x="1599" y="650"/>
                </a:lnTo>
                <a:lnTo>
                  <a:pt x="1599" y="650"/>
                </a:lnTo>
                <a:lnTo>
                  <a:pt x="1597" y="648"/>
                </a:lnTo>
                <a:lnTo>
                  <a:pt x="1597" y="648"/>
                </a:lnTo>
                <a:lnTo>
                  <a:pt x="1588" y="648"/>
                </a:lnTo>
                <a:lnTo>
                  <a:pt x="1586" y="648"/>
                </a:lnTo>
                <a:lnTo>
                  <a:pt x="1584" y="648"/>
                </a:lnTo>
                <a:lnTo>
                  <a:pt x="1584" y="646"/>
                </a:lnTo>
                <a:lnTo>
                  <a:pt x="1586" y="646"/>
                </a:lnTo>
                <a:lnTo>
                  <a:pt x="1595" y="646"/>
                </a:lnTo>
                <a:lnTo>
                  <a:pt x="1597" y="646"/>
                </a:lnTo>
                <a:lnTo>
                  <a:pt x="1599" y="646"/>
                </a:lnTo>
                <a:lnTo>
                  <a:pt x="1599" y="644"/>
                </a:lnTo>
                <a:lnTo>
                  <a:pt x="1599" y="644"/>
                </a:lnTo>
                <a:lnTo>
                  <a:pt x="1599" y="642"/>
                </a:lnTo>
                <a:lnTo>
                  <a:pt x="1599" y="642"/>
                </a:lnTo>
                <a:lnTo>
                  <a:pt x="1599" y="642"/>
                </a:lnTo>
                <a:lnTo>
                  <a:pt x="1597" y="640"/>
                </a:lnTo>
                <a:lnTo>
                  <a:pt x="1597" y="637"/>
                </a:lnTo>
                <a:lnTo>
                  <a:pt x="1597" y="637"/>
                </a:lnTo>
                <a:lnTo>
                  <a:pt x="1597" y="635"/>
                </a:lnTo>
                <a:lnTo>
                  <a:pt x="1597" y="635"/>
                </a:lnTo>
                <a:lnTo>
                  <a:pt x="1599" y="631"/>
                </a:lnTo>
                <a:lnTo>
                  <a:pt x="1601" y="631"/>
                </a:lnTo>
                <a:lnTo>
                  <a:pt x="1601" y="629"/>
                </a:lnTo>
                <a:lnTo>
                  <a:pt x="1601" y="629"/>
                </a:lnTo>
                <a:lnTo>
                  <a:pt x="1603" y="629"/>
                </a:lnTo>
                <a:lnTo>
                  <a:pt x="1603" y="627"/>
                </a:lnTo>
                <a:lnTo>
                  <a:pt x="1603" y="627"/>
                </a:lnTo>
                <a:lnTo>
                  <a:pt x="1601" y="625"/>
                </a:lnTo>
                <a:lnTo>
                  <a:pt x="1601" y="625"/>
                </a:lnTo>
                <a:lnTo>
                  <a:pt x="1601" y="625"/>
                </a:lnTo>
                <a:lnTo>
                  <a:pt x="1599" y="625"/>
                </a:lnTo>
                <a:lnTo>
                  <a:pt x="1599" y="625"/>
                </a:lnTo>
                <a:lnTo>
                  <a:pt x="1599" y="627"/>
                </a:lnTo>
                <a:lnTo>
                  <a:pt x="1599" y="627"/>
                </a:lnTo>
                <a:lnTo>
                  <a:pt x="1597" y="627"/>
                </a:lnTo>
                <a:lnTo>
                  <a:pt x="1595" y="629"/>
                </a:lnTo>
                <a:lnTo>
                  <a:pt x="1595" y="629"/>
                </a:lnTo>
                <a:lnTo>
                  <a:pt x="1592" y="627"/>
                </a:lnTo>
                <a:lnTo>
                  <a:pt x="1592" y="627"/>
                </a:lnTo>
                <a:lnTo>
                  <a:pt x="1592" y="625"/>
                </a:lnTo>
                <a:lnTo>
                  <a:pt x="1590" y="625"/>
                </a:lnTo>
                <a:lnTo>
                  <a:pt x="1590" y="625"/>
                </a:lnTo>
                <a:lnTo>
                  <a:pt x="1590" y="623"/>
                </a:lnTo>
                <a:lnTo>
                  <a:pt x="1588" y="623"/>
                </a:lnTo>
                <a:lnTo>
                  <a:pt x="1586" y="625"/>
                </a:lnTo>
                <a:lnTo>
                  <a:pt x="1584" y="625"/>
                </a:lnTo>
                <a:lnTo>
                  <a:pt x="1578" y="623"/>
                </a:lnTo>
                <a:lnTo>
                  <a:pt x="1576" y="623"/>
                </a:lnTo>
                <a:lnTo>
                  <a:pt x="1574" y="623"/>
                </a:lnTo>
                <a:lnTo>
                  <a:pt x="1574" y="621"/>
                </a:lnTo>
                <a:lnTo>
                  <a:pt x="1571" y="621"/>
                </a:lnTo>
                <a:lnTo>
                  <a:pt x="1567" y="619"/>
                </a:lnTo>
                <a:lnTo>
                  <a:pt x="1569" y="617"/>
                </a:lnTo>
                <a:lnTo>
                  <a:pt x="1569" y="617"/>
                </a:lnTo>
                <a:lnTo>
                  <a:pt x="1569" y="617"/>
                </a:lnTo>
                <a:lnTo>
                  <a:pt x="1567" y="617"/>
                </a:lnTo>
                <a:lnTo>
                  <a:pt x="1567" y="617"/>
                </a:lnTo>
                <a:lnTo>
                  <a:pt x="1567" y="614"/>
                </a:lnTo>
                <a:lnTo>
                  <a:pt x="1567" y="614"/>
                </a:lnTo>
                <a:lnTo>
                  <a:pt x="1569" y="612"/>
                </a:lnTo>
                <a:lnTo>
                  <a:pt x="1569" y="612"/>
                </a:lnTo>
                <a:lnTo>
                  <a:pt x="1569" y="612"/>
                </a:lnTo>
                <a:lnTo>
                  <a:pt x="1569" y="612"/>
                </a:lnTo>
                <a:lnTo>
                  <a:pt x="1567" y="610"/>
                </a:lnTo>
                <a:lnTo>
                  <a:pt x="1565" y="610"/>
                </a:lnTo>
                <a:lnTo>
                  <a:pt x="1565" y="610"/>
                </a:lnTo>
                <a:lnTo>
                  <a:pt x="1565" y="612"/>
                </a:lnTo>
                <a:lnTo>
                  <a:pt x="1561" y="612"/>
                </a:lnTo>
                <a:lnTo>
                  <a:pt x="1561" y="612"/>
                </a:lnTo>
                <a:lnTo>
                  <a:pt x="1563" y="610"/>
                </a:lnTo>
                <a:lnTo>
                  <a:pt x="1563" y="610"/>
                </a:lnTo>
                <a:lnTo>
                  <a:pt x="1563" y="610"/>
                </a:lnTo>
                <a:lnTo>
                  <a:pt x="1563" y="610"/>
                </a:lnTo>
                <a:lnTo>
                  <a:pt x="1563" y="608"/>
                </a:lnTo>
                <a:lnTo>
                  <a:pt x="1561" y="608"/>
                </a:lnTo>
                <a:lnTo>
                  <a:pt x="1561" y="606"/>
                </a:lnTo>
                <a:lnTo>
                  <a:pt x="1559" y="606"/>
                </a:lnTo>
                <a:lnTo>
                  <a:pt x="1557" y="604"/>
                </a:lnTo>
                <a:lnTo>
                  <a:pt x="1557" y="606"/>
                </a:lnTo>
                <a:lnTo>
                  <a:pt x="1555" y="606"/>
                </a:lnTo>
                <a:lnTo>
                  <a:pt x="1555" y="606"/>
                </a:lnTo>
                <a:lnTo>
                  <a:pt x="1553" y="606"/>
                </a:lnTo>
                <a:lnTo>
                  <a:pt x="1555" y="604"/>
                </a:lnTo>
                <a:lnTo>
                  <a:pt x="1555" y="602"/>
                </a:lnTo>
                <a:lnTo>
                  <a:pt x="1555" y="602"/>
                </a:lnTo>
                <a:lnTo>
                  <a:pt x="1555" y="602"/>
                </a:lnTo>
                <a:lnTo>
                  <a:pt x="1555" y="600"/>
                </a:lnTo>
                <a:lnTo>
                  <a:pt x="1555" y="600"/>
                </a:lnTo>
                <a:lnTo>
                  <a:pt x="1555" y="600"/>
                </a:lnTo>
                <a:lnTo>
                  <a:pt x="1553" y="600"/>
                </a:lnTo>
                <a:lnTo>
                  <a:pt x="1551" y="600"/>
                </a:lnTo>
                <a:lnTo>
                  <a:pt x="1548" y="600"/>
                </a:lnTo>
                <a:lnTo>
                  <a:pt x="1546" y="598"/>
                </a:lnTo>
                <a:lnTo>
                  <a:pt x="1546" y="596"/>
                </a:lnTo>
                <a:lnTo>
                  <a:pt x="1544" y="596"/>
                </a:lnTo>
                <a:lnTo>
                  <a:pt x="1540" y="593"/>
                </a:lnTo>
                <a:lnTo>
                  <a:pt x="1540" y="593"/>
                </a:lnTo>
                <a:lnTo>
                  <a:pt x="1540" y="593"/>
                </a:lnTo>
                <a:lnTo>
                  <a:pt x="1538" y="593"/>
                </a:lnTo>
                <a:lnTo>
                  <a:pt x="1536" y="596"/>
                </a:lnTo>
                <a:lnTo>
                  <a:pt x="1532" y="596"/>
                </a:lnTo>
                <a:lnTo>
                  <a:pt x="1530" y="598"/>
                </a:lnTo>
                <a:lnTo>
                  <a:pt x="1525" y="598"/>
                </a:lnTo>
                <a:lnTo>
                  <a:pt x="1525" y="600"/>
                </a:lnTo>
                <a:lnTo>
                  <a:pt x="1527" y="600"/>
                </a:lnTo>
                <a:lnTo>
                  <a:pt x="1527" y="600"/>
                </a:lnTo>
                <a:lnTo>
                  <a:pt x="1523" y="598"/>
                </a:lnTo>
                <a:lnTo>
                  <a:pt x="1521" y="598"/>
                </a:lnTo>
                <a:lnTo>
                  <a:pt x="1519" y="598"/>
                </a:lnTo>
                <a:lnTo>
                  <a:pt x="1517" y="596"/>
                </a:lnTo>
                <a:lnTo>
                  <a:pt x="1515" y="596"/>
                </a:lnTo>
                <a:lnTo>
                  <a:pt x="1515" y="598"/>
                </a:lnTo>
                <a:lnTo>
                  <a:pt x="1511" y="600"/>
                </a:lnTo>
                <a:lnTo>
                  <a:pt x="1509" y="600"/>
                </a:lnTo>
                <a:lnTo>
                  <a:pt x="1511" y="598"/>
                </a:lnTo>
                <a:lnTo>
                  <a:pt x="1509" y="596"/>
                </a:lnTo>
                <a:lnTo>
                  <a:pt x="1498" y="593"/>
                </a:lnTo>
                <a:lnTo>
                  <a:pt x="1494" y="591"/>
                </a:lnTo>
                <a:lnTo>
                  <a:pt x="1490" y="591"/>
                </a:lnTo>
                <a:lnTo>
                  <a:pt x="1488" y="591"/>
                </a:lnTo>
                <a:lnTo>
                  <a:pt x="1483" y="591"/>
                </a:lnTo>
                <a:lnTo>
                  <a:pt x="1479" y="593"/>
                </a:lnTo>
                <a:lnTo>
                  <a:pt x="1477" y="596"/>
                </a:lnTo>
                <a:lnTo>
                  <a:pt x="1475" y="596"/>
                </a:lnTo>
                <a:lnTo>
                  <a:pt x="1475" y="598"/>
                </a:lnTo>
                <a:lnTo>
                  <a:pt x="1475" y="598"/>
                </a:lnTo>
                <a:lnTo>
                  <a:pt x="1475" y="602"/>
                </a:lnTo>
                <a:lnTo>
                  <a:pt x="1477" y="604"/>
                </a:lnTo>
                <a:lnTo>
                  <a:pt x="1477" y="606"/>
                </a:lnTo>
                <a:lnTo>
                  <a:pt x="1479" y="608"/>
                </a:lnTo>
                <a:lnTo>
                  <a:pt x="1479" y="610"/>
                </a:lnTo>
                <a:lnTo>
                  <a:pt x="1481" y="610"/>
                </a:lnTo>
                <a:lnTo>
                  <a:pt x="1481" y="612"/>
                </a:lnTo>
                <a:lnTo>
                  <a:pt x="1486" y="612"/>
                </a:lnTo>
                <a:lnTo>
                  <a:pt x="1483" y="614"/>
                </a:lnTo>
                <a:lnTo>
                  <a:pt x="1481" y="617"/>
                </a:lnTo>
                <a:lnTo>
                  <a:pt x="1481" y="617"/>
                </a:lnTo>
                <a:lnTo>
                  <a:pt x="1481" y="621"/>
                </a:lnTo>
                <a:lnTo>
                  <a:pt x="1481" y="621"/>
                </a:lnTo>
                <a:lnTo>
                  <a:pt x="1481" y="623"/>
                </a:lnTo>
                <a:lnTo>
                  <a:pt x="1479" y="623"/>
                </a:lnTo>
                <a:lnTo>
                  <a:pt x="1479" y="625"/>
                </a:lnTo>
                <a:lnTo>
                  <a:pt x="1475" y="629"/>
                </a:lnTo>
                <a:lnTo>
                  <a:pt x="1475" y="629"/>
                </a:lnTo>
                <a:lnTo>
                  <a:pt x="1475" y="629"/>
                </a:lnTo>
                <a:lnTo>
                  <a:pt x="1477" y="629"/>
                </a:lnTo>
                <a:lnTo>
                  <a:pt x="1479" y="629"/>
                </a:lnTo>
                <a:lnTo>
                  <a:pt x="1483" y="629"/>
                </a:lnTo>
                <a:lnTo>
                  <a:pt x="1483" y="629"/>
                </a:lnTo>
                <a:lnTo>
                  <a:pt x="1483" y="629"/>
                </a:lnTo>
                <a:lnTo>
                  <a:pt x="1481" y="631"/>
                </a:lnTo>
                <a:lnTo>
                  <a:pt x="1481" y="631"/>
                </a:lnTo>
                <a:lnTo>
                  <a:pt x="1481" y="633"/>
                </a:lnTo>
                <a:lnTo>
                  <a:pt x="1481" y="635"/>
                </a:lnTo>
                <a:lnTo>
                  <a:pt x="1483" y="635"/>
                </a:lnTo>
                <a:lnTo>
                  <a:pt x="1486" y="635"/>
                </a:lnTo>
                <a:lnTo>
                  <a:pt x="1486" y="635"/>
                </a:lnTo>
                <a:lnTo>
                  <a:pt x="1483" y="635"/>
                </a:lnTo>
                <a:lnTo>
                  <a:pt x="1481" y="637"/>
                </a:lnTo>
                <a:lnTo>
                  <a:pt x="1483" y="640"/>
                </a:lnTo>
                <a:lnTo>
                  <a:pt x="1486" y="644"/>
                </a:lnTo>
                <a:lnTo>
                  <a:pt x="1486" y="644"/>
                </a:lnTo>
                <a:lnTo>
                  <a:pt x="1483" y="644"/>
                </a:lnTo>
                <a:lnTo>
                  <a:pt x="1483" y="646"/>
                </a:lnTo>
                <a:lnTo>
                  <a:pt x="1483" y="646"/>
                </a:lnTo>
                <a:lnTo>
                  <a:pt x="1488" y="646"/>
                </a:lnTo>
                <a:lnTo>
                  <a:pt x="1488" y="646"/>
                </a:lnTo>
                <a:lnTo>
                  <a:pt x="1488" y="648"/>
                </a:lnTo>
                <a:lnTo>
                  <a:pt x="1488" y="650"/>
                </a:lnTo>
                <a:lnTo>
                  <a:pt x="1488" y="650"/>
                </a:lnTo>
                <a:lnTo>
                  <a:pt x="1488" y="652"/>
                </a:lnTo>
                <a:lnTo>
                  <a:pt x="1486" y="652"/>
                </a:lnTo>
                <a:lnTo>
                  <a:pt x="1486" y="654"/>
                </a:lnTo>
                <a:lnTo>
                  <a:pt x="1486" y="654"/>
                </a:lnTo>
                <a:lnTo>
                  <a:pt x="1488" y="656"/>
                </a:lnTo>
                <a:lnTo>
                  <a:pt x="1486" y="656"/>
                </a:lnTo>
                <a:lnTo>
                  <a:pt x="1483" y="654"/>
                </a:lnTo>
                <a:lnTo>
                  <a:pt x="1481" y="654"/>
                </a:lnTo>
                <a:lnTo>
                  <a:pt x="1481" y="654"/>
                </a:lnTo>
                <a:lnTo>
                  <a:pt x="1481" y="656"/>
                </a:lnTo>
                <a:lnTo>
                  <a:pt x="1481" y="656"/>
                </a:lnTo>
                <a:lnTo>
                  <a:pt x="1479" y="658"/>
                </a:lnTo>
                <a:lnTo>
                  <a:pt x="1479" y="658"/>
                </a:lnTo>
                <a:lnTo>
                  <a:pt x="1481" y="658"/>
                </a:lnTo>
                <a:lnTo>
                  <a:pt x="1481" y="661"/>
                </a:lnTo>
                <a:lnTo>
                  <a:pt x="1479" y="663"/>
                </a:lnTo>
                <a:lnTo>
                  <a:pt x="1477" y="663"/>
                </a:lnTo>
                <a:lnTo>
                  <a:pt x="1477" y="665"/>
                </a:lnTo>
                <a:lnTo>
                  <a:pt x="1475" y="665"/>
                </a:lnTo>
                <a:lnTo>
                  <a:pt x="1475" y="667"/>
                </a:lnTo>
                <a:lnTo>
                  <a:pt x="1471" y="671"/>
                </a:lnTo>
                <a:lnTo>
                  <a:pt x="1471" y="671"/>
                </a:lnTo>
                <a:lnTo>
                  <a:pt x="1471" y="671"/>
                </a:lnTo>
                <a:lnTo>
                  <a:pt x="1471" y="673"/>
                </a:lnTo>
                <a:lnTo>
                  <a:pt x="1471" y="675"/>
                </a:lnTo>
                <a:lnTo>
                  <a:pt x="1471" y="675"/>
                </a:lnTo>
                <a:lnTo>
                  <a:pt x="1471" y="677"/>
                </a:lnTo>
                <a:lnTo>
                  <a:pt x="1473" y="677"/>
                </a:lnTo>
                <a:lnTo>
                  <a:pt x="1477" y="682"/>
                </a:lnTo>
                <a:lnTo>
                  <a:pt x="1479" y="682"/>
                </a:lnTo>
                <a:lnTo>
                  <a:pt x="1481" y="684"/>
                </a:lnTo>
                <a:lnTo>
                  <a:pt x="1483" y="684"/>
                </a:lnTo>
                <a:lnTo>
                  <a:pt x="1486" y="686"/>
                </a:lnTo>
                <a:lnTo>
                  <a:pt x="1490" y="688"/>
                </a:lnTo>
                <a:lnTo>
                  <a:pt x="1494" y="694"/>
                </a:lnTo>
                <a:lnTo>
                  <a:pt x="1494" y="696"/>
                </a:lnTo>
                <a:lnTo>
                  <a:pt x="1496" y="698"/>
                </a:lnTo>
                <a:lnTo>
                  <a:pt x="1498" y="702"/>
                </a:lnTo>
                <a:lnTo>
                  <a:pt x="1498" y="705"/>
                </a:lnTo>
                <a:lnTo>
                  <a:pt x="1498" y="707"/>
                </a:lnTo>
                <a:lnTo>
                  <a:pt x="1498" y="713"/>
                </a:lnTo>
                <a:lnTo>
                  <a:pt x="1498" y="715"/>
                </a:lnTo>
                <a:lnTo>
                  <a:pt x="1498" y="719"/>
                </a:lnTo>
                <a:lnTo>
                  <a:pt x="1498" y="723"/>
                </a:lnTo>
                <a:lnTo>
                  <a:pt x="1498" y="726"/>
                </a:lnTo>
                <a:lnTo>
                  <a:pt x="1498" y="728"/>
                </a:lnTo>
                <a:lnTo>
                  <a:pt x="1496" y="730"/>
                </a:lnTo>
                <a:lnTo>
                  <a:pt x="1494" y="732"/>
                </a:lnTo>
                <a:lnTo>
                  <a:pt x="1492" y="736"/>
                </a:lnTo>
                <a:lnTo>
                  <a:pt x="1490" y="736"/>
                </a:lnTo>
                <a:lnTo>
                  <a:pt x="1488" y="738"/>
                </a:lnTo>
                <a:lnTo>
                  <a:pt x="1481" y="742"/>
                </a:lnTo>
                <a:lnTo>
                  <a:pt x="1481" y="744"/>
                </a:lnTo>
                <a:lnTo>
                  <a:pt x="1479" y="747"/>
                </a:lnTo>
                <a:lnTo>
                  <a:pt x="1475" y="747"/>
                </a:lnTo>
                <a:lnTo>
                  <a:pt x="1473" y="749"/>
                </a:lnTo>
                <a:lnTo>
                  <a:pt x="1471" y="751"/>
                </a:lnTo>
                <a:lnTo>
                  <a:pt x="1465" y="753"/>
                </a:lnTo>
                <a:lnTo>
                  <a:pt x="1465" y="753"/>
                </a:lnTo>
                <a:lnTo>
                  <a:pt x="1454" y="757"/>
                </a:lnTo>
                <a:lnTo>
                  <a:pt x="1452" y="757"/>
                </a:lnTo>
                <a:lnTo>
                  <a:pt x="1452" y="757"/>
                </a:lnTo>
                <a:lnTo>
                  <a:pt x="1454" y="757"/>
                </a:lnTo>
                <a:lnTo>
                  <a:pt x="1454" y="757"/>
                </a:lnTo>
                <a:lnTo>
                  <a:pt x="1454" y="759"/>
                </a:lnTo>
                <a:lnTo>
                  <a:pt x="1456" y="761"/>
                </a:lnTo>
                <a:lnTo>
                  <a:pt x="1456" y="763"/>
                </a:lnTo>
                <a:lnTo>
                  <a:pt x="1456" y="763"/>
                </a:lnTo>
                <a:lnTo>
                  <a:pt x="1458" y="765"/>
                </a:lnTo>
                <a:lnTo>
                  <a:pt x="1458" y="765"/>
                </a:lnTo>
                <a:lnTo>
                  <a:pt x="1460" y="765"/>
                </a:lnTo>
                <a:lnTo>
                  <a:pt x="1460" y="767"/>
                </a:lnTo>
                <a:lnTo>
                  <a:pt x="1460" y="767"/>
                </a:lnTo>
                <a:lnTo>
                  <a:pt x="1460" y="767"/>
                </a:lnTo>
                <a:lnTo>
                  <a:pt x="1460" y="767"/>
                </a:lnTo>
                <a:lnTo>
                  <a:pt x="1463" y="770"/>
                </a:lnTo>
                <a:lnTo>
                  <a:pt x="1463" y="770"/>
                </a:lnTo>
                <a:lnTo>
                  <a:pt x="1463" y="770"/>
                </a:lnTo>
                <a:lnTo>
                  <a:pt x="1463" y="772"/>
                </a:lnTo>
                <a:lnTo>
                  <a:pt x="1463" y="772"/>
                </a:lnTo>
                <a:lnTo>
                  <a:pt x="1463" y="772"/>
                </a:lnTo>
                <a:lnTo>
                  <a:pt x="1465" y="774"/>
                </a:lnTo>
                <a:lnTo>
                  <a:pt x="1465" y="774"/>
                </a:lnTo>
                <a:lnTo>
                  <a:pt x="1463" y="774"/>
                </a:lnTo>
                <a:lnTo>
                  <a:pt x="1463" y="774"/>
                </a:lnTo>
                <a:lnTo>
                  <a:pt x="1463" y="776"/>
                </a:lnTo>
                <a:lnTo>
                  <a:pt x="1463" y="776"/>
                </a:lnTo>
                <a:lnTo>
                  <a:pt x="1463" y="776"/>
                </a:lnTo>
                <a:lnTo>
                  <a:pt x="1463" y="778"/>
                </a:lnTo>
                <a:lnTo>
                  <a:pt x="1463" y="782"/>
                </a:lnTo>
                <a:lnTo>
                  <a:pt x="1465" y="786"/>
                </a:lnTo>
                <a:lnTo>
                  <a:pt x="1465" y="788"/>
                </a:lnTo>
                <a:lnTo>
                  <a:pt x="1465" y="791"/>
                </a:lnTo>
                <a:lnTo>
                  <a:pt x="1467" y="791"/>
                </a:lnTo>
                <a:lnTo>
                  <a:pt x="1467" y="793"/>
                </a:lnTo>
                <a:lnTo>
                  <a:pt x="1467" y="793"/>
                </a:lnTo>
                <a:lnTo>
                  <a:pt x="1467" y="795"/>
                </a:lnTo>
                <a:lnTo>
                  <a:pt x="1467" y="797"/>
                </a:lnTo>
                <a:lnTo>
                  <a:pt x="1467" y="797"/>
                </a:lnTo>
                <a:lnTo>
                  <a:pt x="1469" y="799"/>
                </a:lnTo>
                <a:lnTo>
                  <a:pt x="1469" y="799"/>
                </a:lnTo>
                <a:lnTo>
                  <a:pt x="1471" y="801"/>
                </a:lnTo>
                <a:lnTo>
                  <a:pt x="1471" y="803"/>
                </a:lnTo>
                <a:lnTo>
                  <a:pt x="1471" y="803"/>
                </a:lnTo>
                <a:lnTo>
                  <a:pt x="1471" y="803"/>
                </a:lnTo>
                <a:lnTo>
                  <a:pt x="1471" y="803"/>
                </a:lnTo>
                <a:lnTo>
                  <a:pt x="1471" y="805"/>
                </a:lnTo>
                <a:lnTo>
                  <a:pt x="1469" y="805"/>
                </a:lnTo>
                <a:lnTo>
                  <a:pt x="1467" y="807"/>
                </a:lnTo>
                <a:lnTo>
                  <a:pt x="1467" y="809"/>
                </a:lnTo>
                <a:lnTo>
                  <a:pt x="1465" y="811"/>
                </a:lnTo>
                <a:lnTo>
                  <a:pt x="1465" y="811"/>
                </a:lnTo>
                <a:lnTo>
                  <a:pt x="1465" y="814"/>
                </a:lnTo>
                <a:lnTo>
                  <a:pt x="1463" y="814"/>
                </a:lnTo>
                <a:lnTo>
                  <a:pt x="1463" y="814"/>
                </a:lnTo>
                <a:lnTo>
                  <a:pt x="1467" y="818"/>
                </a:lnTo>
                <a:lnTo>
                  <a:pt x="1467" y="818"/>
                </a:lnTo>
                <a:lnTo>
                  <a:pt x="1467" y="818"/>
                </a:lnTo>
                <a:lnTo>
                  <a:pt x="1467" y="820"/>
                </a:lnTo>
                <a:lnTo>
                  <a:pt x="1465" y="820"/>
                </a:lnTo>
                <a:lnTo>
                  <a:pt x="1465" y="822"/>
                </a:lnTo>
                <a:lnTo>
                  <a:pt x="1465" y="824"/>
                </a:lnTo>
                <a:lnTo>
                  <a:pt x="1465" y="824"/>
                </a:lnTo>
                <a:lnTo>
                  <a:pt x="1463" y="820"/>
                </a:lnTo>
                <a:lnTo>
                  <a:pt x="1463" y="820"/>
                </a:lnTo>
                <a:lnTo>
                  <a:pt x="1463" y="820"/>
                </a:lnTo>
                <a:lnTo>
                  <a:pt x="1463" y="818"/>
                </a:lnTo>
                <a:lnTo>
                  <a:pt x="1460" y="818"/>
                </a:lnTo>
                <a:lnTo>
                  <a:pt x="1460" y="818"/>
                </a:lnTo>
                <a:lnTo>
                  <a:pt x="1460" y="818"/>
                </a:lnTo>
                <a:lnTo>
                  <a:pt x="1458" y="816"/>
                </a:lnTo>
                <a:lnTo>
                  <a:pt x="1458" y="816"/>
                </a:lnTo>
                <a:lnTo>
                  <a:pt x="1456" y="818"/>
                </a:lnTo>
                <a:lnTo>
                  <a:pt x="1456" y="818"/>
                </a:lnTo>
                <a:lnTo>
                  <a:pt x="1456" y="818"/>
                </a:lnTo>
                <a:lnTo>
                  <a:pt x="1454" y="820"/>
                </a:lnTo>
                <a:lnTo>
                  <a:pt x="1454" y="820"/>
                </a:lnTo>
                <a:lnTo>
                  <a:pt x="1454" y="822"/>
                </a:lnTo>
                <a:lnTo>
                  <a:pt x="1452" y="824"/>
                </a:lnTo>
                <a:lnTo>
                  <a:pt x="1452" y="824"/>
                </a:lnTo>
                <a:lnTo>
                  <a:pt x="1452" y="826"/>
                </a:lnTo>
                <a:lnTo>
                  <a:pt x="1452" y="826"/>
                </a:lnTo>
                <a:lnTo>
                  <a:pt x="1454" y="826"/>
                </a:lnTo>
                <a:lnTo>
                  <a:pt x="1456" y="830"/>
                </a:lnTo>
                <a:lnTo>
                  <a:pt x="1458" y="830"/>
                </a:lnTo>
                <a:lnTo>
                  <a:pt x="1458" y="832"/>
                </a:lnTo>
                <a:lnTo>
                  <a:pt x="1456" y="830"/>
                </a:lnTo>
                <a:lnTo>
                  <a:pt x="1454" y="828"/>
                </a:lnTo>
                <a:lnTo>
                  <a:pt x="1452" y="824"/>
                </a:lnTo>
                <a:lnTo>
                  <a:pt x="1450" y="824"/>
                </a:lnTo>
                <a:lnTo>
                  <a:pt x="1448" y="822"/>
                </a:lnTo>
                <a:lnTo>
                  <a:pt x="1446" y="822"/>
                </a:lnTo>
                <a:lnTo>
                  <a:pt x="1444" y="822"/>
                </a:lnTo>
                <a:lnTo>
                  <a:pt x="1442" y="822"/>
                </a:lnTo>
                <a:lnTo>
                  <a:pt x="1439" y="824"/>
                </a:lnTo>
                <a:lnTo>
                  <a:pt x="1437" y="826"/>
                </a:lnTo>
                <a:lnTo>
                  <a:pt x="1437" y="826"/>
                </a:lnTo>
                <a:lnTo>
                  <a:pt x="1439" y="822"/>
                </a:lnTo>
                <a:lnTo>
                  <a:pt x="1442" y="822"/>
                </a:lnTo>
                <a:lnTo>
                  <a:pt x="1442" y="820"/>
                </a:lnTo>
                <a:lnTo>
                  <a:pt x="1442" y="820"/>
                </a:lnTo>
                <a:lnTo>
                  <a:pt x="1442" y="818"/>
                </a:lnTo>
                <a:lnTo>
                  <a:pt x="1439" y="816"/>
                </a:lnTo>
                <a:lnTo>
                  <a:pt x="1439" y="814"/>
                </a:lnTo>
                <a:lnTo>
                  <a:pt x="1439" y="814"/>
                </a:lnTo>
                <a:lnTo>
                  <a:pt x="1435" y="809"/>
                </a:lnTo>
                <a:lnTo>
                  <a:pt x="1433" y="807"/>
                </a:lnTo>
                <a:lnTo>
                  <a:pt x="1431" y="807"/>
                </a:lnTo>
                <a:lnTo>
                  <a:pt x="1429" y="805"/>
                </a:lnTo>
                <a:lnTo>
                  <a:pt x="1427" y="805"/>
                </a:lnTo>
                <a:lnTo>
                  <a:pt x="1427" y="805"/>
                </a:lnTo>
                <a:lnTo>
                  <a:pt x="1425" y="805"/>
                </a:lnTo>
                <a:lnTo>
                  <a:pt x="1423" y="805"/>
                </a:lnTo>
                <a:lnTo>
                  <a:pt x="1423" y="805"/>
                </a:lnTo>
                <a:lnTo>
                  <a:pt x="1423" y="803"/>
                </a:lnTo>
                <a:lnTo>
                  <a:pt x="1425" y="803"/>
                </a:lnTo>
                <a:lnTo>
                  <a:pt x="1425" y="803"/>
                </a:lnTo>
                <a:lnTo>
                  <a:pt x="1427" y="801"/>
                </a:lnTo>
                <a:lnTo>
                  <a:pt x="1425" y="801"/>
                </a:lnTo>
                <a:lnTo>
                  <a:pt x="1423" y="799"/>
                </a:lnTo>
                <a:lnTo>
                  <a:pt x="1423" y="797"/>
                </a:lnTo>
                <a:lnTo>
                  <a:pt x="1419" y="793"/>
                </a:lnTo>
                <a:lnTo>
                  <a:pt x="1419" y="793"/>
                </a:lnTo>
                <a:lnTo>
                  <a:pt x="1416" y="791"/>
                </a:lnTo>
                <a:lnTo>
                  <a:pt x="1416" y="791"/>
                </a:lnTo>
                <a:lnTo>
                  <a:pt x="1416" y="788"/>
                </a:lnTo>
                <a:lnTo>
                  <a:pt x="1416" y="788"/>
                </a:lnTo>
                <a:lnTo>
                  <a:pt x="1416" y="786"/>
                </a:lnTo>
                <a:lnTo>
                  <a:pt x="1416" y="786"/>
                </a:lnTo>
                <a:lnTo>
                  <a:pt x="1416" y="784"/>
                </a:lnTo>
                <a:lnTo>
                  <a:pt x="1419" y="782"/>
                </a:lnTo>
                <a:lnTo>
                  <a:pt x="1416" y="780"/>
                </a:lnTo>
                <a:lnTo>
                  <a:pt x="1416" y="778"/>
                </a:lnTo>
                <a:lnTo>
                  <a:pt x="1419" y="776"/>
                </a:lnTo>
                <a:lnTo>
                  <a:pt x="1419" y="774"/>
                </a:lnTo>
                <a:lnTo>
                  <a:pt x="1416" y="772"/>
                </a:lnTo>
                <a:lnTo>
                  <a:pt x="1416" y="770"/>
                </a:lnTo>
                <a:lnTo>
                  <a:pt x="1416" y="770"/>
                </a:lnTo>
                <a:lnTo>
                  <a:pt x="1414" y="767"/>
                </a:lnTo>
                <a:lnTo>
                  <a:pt x="1414" y="765"/>
                </a:lnTo>
                <a:lnTo>
                  <a:pt x="1414" y="763"/>
                </a:lnTo>
                <a:lnTo>
                  <a:pt x="1414" y="761"/>
                </a:lnTo>
                <a:lnTo>
                  <a:pt x="1416" y="755"/>
                </a:lnTo>
                <a:lnTo>
                  <a:pt x="1416" y="753"/>
                </a:lnTo>
                <a:lnTo>
                  <a:pt x="1414" y="751"/>
                </a:lnTo>
                <a:lnTo>
                  <a:pt x="1414" y="749"/>
                </a:lnTo>
                <a:lnTo>
                  <a:pt x="1412" y="747"/>
                </a:lnTo>
                <a:lnTo>
                  <a:pt x="1410" y="747"/>
                </a:lnTo>
                <a:lnTo>
                  <a:pt x="1408" y="747"/>
                </a:lnTo>
                <a:lnTo>
                  <a:pt x="1408" y="747"/>
                </a:lnTo>
                <a:lnTo>
                  <a:pt x="1406" y="747"/>
                </a:lnTo>
                <a:lnTo>
                  <a:pt x="1406" y="747"/>
                </a:lnTo>
                <a:lnTo>
                  <a:pt x="1402" y="747"/>
                </a:lnTo>
                <a:lnTo>
                  <a:pt x="1398" y="744"/>
                </a:lnTo>
                <a:lnTo>
                  <a:pt x="1395" y="744"/>
                </a:lnTo>
                <a:lnTo>
                  <a:pt x="1391" y="744"/>
                </a:lnTo>
                <a:lnTo>
                  <a:pt x="1391" y="744"/>
                </a:lnTo>
                <a:lnTo>
                  <a:pt x="1391" y="744"/>
                </a:lnTo>
                <a:lnTo>
                  <a:pt x="1389" y="744"/>
                </a:lnTo>
                <a:lnTo>
                  <a:pt x="1387" y="744"/>
                </a:lnTo>
                <a:lnTo>
                  <a:pt x="1385" y="744"/>
                </a:lnTo>
                <a:lnTo>
                  <a:pt x="1383" y="744"/>
                </a:lnTo>
                <a:lnTo>
                  <a:pt x="1381" y="744"/>
                </a:lnTo>
                <a:lnTo>
                  <a:pt x="1377" y="744"/>
                </a:lnTo>
                <a:lnTo>
                  <a:pt x="1375" y="744"/>
                </a:lnTo>
                <a:lnTo>
                  <a:pt x="1375" y="744"/>
                </a:lnTo>
                <a:lnTo>
                  <a:pt x="1372" y="747"/>
                </a:lnTo>
                <a:lnTo>
                  <a:pt x="1370" y="749"/>
                </a:lnTo>
                <a:lnTo>
                  <a:pt x="1370" y="749"/>
                </a:lnTo>
                <a:lnTo>
                  <a:pt x="1372" y="744"/>
                </a:lnTo>
                <a:lnTo>
                  <a:pt x="1372" y="742"/>
                </a:lnTo>
                <a:lnTo>
                  <a:pt x="1372" y="742"/>
                </a:lnTo>
                <a:lnTo>
                  <a:pt x="1370" y="742"/>
                </a:lnTo>
                <a:lnTo>
                  <a:pt x="1370" y="740"/>
                </a:lnTo>
                <a:lnTo>
                  <a:pt x="1368" y="740"/>
                </a:lnTo>
                <a:lnTo>
                  <a:pt x="1366" y="738"/>
                </a:lnTo>
                <a:lnTo>
                  <a:pt x="1364" y="736"/>
                </a:lnTo>
                <a:lnTo>
                  <a:pt x="1362" y="736"/>
                </a:lnTo>
                <a:lnTo>
                  <a:pt x="1360" y="736"/>
                </a:lnTo>
                <a:lnTo>
                  <a:pt x="1356" y="734"/>
                </a:lnTo>
                <a:lnTo>
                  <a:pt x="1349" y="732"/>
                </a:lnTo>
                <a:lnTo>
                  <a:pt x="1343" y="730"/>
                </a:lnTo>
                <a:lnTo>
                  <a:pt x="1341" y="730"/>
                </a:lnTo>
                <a:lnTo>
                  <a:pt x="1339" y="730"/>
                </a:lnTo>
                <a:lnTo>
                  <a:pt x="1335" y="723"/>
                </a:lnTo>
                <a:lnTo>
                  <a:pt x="1333" y="721"/>
                </a:lnTo>
                <a:lnTo>
                  <a:pt x="1328" y="719"/>
                </a:lnTo>
                <a:lnTo>
                  <a:pt x="1326" y="717"/>
                </a:lnTo>
                <a:lnTo>
                  <a:pt x="1322" y="715"/>
                </a:lnTo>
                <a:lnTo>
                  <a:pt x="1320" y="713"/>
                </a:lnTo>
                <a:lnTo>
                  <a:pt x="1320" y="713"/>
                </a:lnTo>
                <a:lnTo>
                  <a:pt x="1316" y="713"/>
                </a:lnTo>
                <a:lnTo>
                  <a:pt x="1314" y="711"/>
                </a:lnTo>
                <a:lnTo>
                  <a:pt x="1307" y="711"/>
                </a:lnTo>
                <a:lnTo>
                  <a:pt x="1303" y="709"/>
                </a:lnTo>
                <a:lnTo>
                  <a:pt x="1299" y="707"/>
                </a:lnTo>
                <a:lnTo>
                  <a:pt x="1295" y="705"/>
                </a:lnTo>
                <a:lnTo>
                  <a:pt x="1291" y="705"/>
                </a:lnTo>
                <a:lnTo>
                  <a:pt x="1289" y="705"/>
                </a:lnTo>
                <a:lnTo>
                  <a:pt x="1274" y="709"/>
                </a:lnTo>
                <a:lnTo>
                  <a:pt x="1272" y="709"/>
                </a:lnTo>
                <a:lnTo>
                  <a:pt x="1270" y="711"/>
                </a:lnTo>
                <a:lnTo>
                  <a:pt x="1270" y="711"/>
                </a:lnTo>
                <a:lnTo>
                  <a:pt x="1270" y="709"/>
                </a:lnTo>
                <a:lnTo>
                  <a:pt x="1270" y="709"/>
                </a:lnTo>
                <a:lnTo>
                  <a:pt x="1268" y="709"/>
                </a:lnTo>
                <a:lnTo>
                  <a:pt x="1268" y="709"/>
                </a:lnTo>
                <a:lnTo>
                  <a:pt x="1266" y="711"/>
                </a:lnTo>
                <a:lnTo>
                  <a:pt x="1263" y="711"/>
                </a:lnTo>
                <a:lnTo>
                  <a:pt x="1263" y="711"/>
                </a:lnTo>
                <a:lnTo>
                  <a:pt x="1263" y="711"/>
                </a:lnTo>
                <a:lnTo>
                  <a:pt x="1263" y="711"/>
                </a:lnTo>
                <a:lnTo>
                  <a:pt x="1266" y="711"/>
                </a:lnTo>
                <a:lnTo>
                  <a:pt x="1266" y="709"/>
                </a:lnTo>
                <a:lnTo>
                  <a:pt x="1268" y="707"/>
                </a:lnTo>
                <a:lnTo>
                  <a:pt x="1268" y="705"/>
                </a:lnTo>
                <a:lnTo>
                  <a:pt x="1268" y="705"/>
                </a:lnTo>
                <a:lnTo>
                  <a:pt x="1268" y="702"/>
                </a:lnTo>
                <a:lnTo>
                  <a:pt x="1268" y="702"/>
                </a:lnTo>
                <a:lnTo>
                  <a:pt x="1268" y="700"/>
                </a:lnTo>
                <a:lnTo>
                  <a:pt x="1266" y="694"/>
                </a:lnTo>
                <a:lnTo>
                  <a:pt x="1263" y="692"/>
                </a:lnTo>
                <a:lnTo>
                  <a:pt x="1263" y="688"/>
                </a:lnTo>
                <a:lnTo>
                  <a:pt x="1261" y="684"/>
                </a:lnTo>
                <a:lnTo>
                  <a:pt x="1259" y="679"/>
                </a:lnTo>
                <a:lnTo>
                  <a:pt x="1259" y="677"/>
                </a:lnTo>
                <a:lnTo>
                  <a:pt x="1257" y="675"/>
                </a:lnTo>
                <a:lnTo>
                  <a:pt x="1257" y="673"/>
                </a:lnTo>
                <a:lnTo>
                  <a:pt x="1257" y="673"/>
                </a:lnTo>
                <a:lnTo>
                  <a:pt x="1255" y="673"/>
                </a:lnTo>
                <a:lnTo>
                  <a:pt x="1253" y="673"/>
                </a:lnTo>
                <a:lnTo>
                  <a:pt x="1249" y="673"/>
                </a:lnTo>
                <a:lnTo>
                  <a:pt x="1245" y="673"/>
                </a:lnTo>
                <a:lnTo>
                  <a:pt x="1245" y="673"/>
                </a:lnTo>
                <a:lnTo>
                  <a:pt x="1243" y="675"/>
                </a:lnTo>
                <a:lnTo>
                  <a:pt x="1243" y="682"/>
                </a:lnTo>
                <a:lnTo>
                  <a:pt x="1240" y="684"/>
                </a:lnTo>
                <a:lnTo>
                  <a:pt x="1240" y="682"/>
                </a:lnTo>
                <a:lnTo>
                  <a:pt x="1243" y="675"/>
                </a:lnTo>
                <a:lnTo>
                  <a:pt x="1243" y="673"/>
                </a:lnTo>
                <a:lnTo>
                  <a:pt x="1240" y="673"/>
                </a:lnTo>
                <a:lnTo>
                  <a:pt x="1238" y="671"/>
                </a:lnTo>
                <a:lnTo>
                  <a:pt x="1238" y="671"/>
                </a:lnTo>
                <a:lnTo>
                  <a:pt x="1236" y="671"/>
                </a:lnTo>
                <a:lnTo>
                  <a:pt x="1236" y="671"/>
                </a:lnTo>
                <a:lnTo>
                  <a:pt x="1236" y="671"/>
                </a:lnTo>
                <a:lnTo>
                  <a:pt x="1234" y="669"/>
                </a:lnTo>
                <a:lnTo>
                  <a:pt x="1234" y="667"/>
                </a:lnTo>
                <a:lnTo>
                  <a:pt x="1234" y="667"/>
                </a:lnTo>
                <a:lnTo>
                  <a:pt x="1232" y="667"/>
                </a:lnTo>
                <a:lnTo>
                  <a:pt x="1234" y="667"/>
                </a:lnTo>
                <a:lnTo>
                  <a:pt x="1234" y="665"/>
                </a:lnTo>
                <a:lnTo>
                  <a:pt x="1234" y="663"/>
                </a:lnTo>
                <a:lnTo>
                  <a:pt x="1234" y="658"/>
                </a:lnTo>
                <a:lnTo>
                  <a:pt x="1234" y="648"/>
                </a:lnTo>
                <a:lnTo>
                  <a:pt x="1234" y="644"/>
                </a:lnTo>
                <a:lnTo>
                  <a:pt x="1236" y="640"/>
                </a:lnTo>
                <a:lnTo>
                  <a:pt x="1236" y="637"/>
                </a:lnTo>
                <a:lnTo>
                  <a:pt x="1236" y="637"/>
                </a:lnTo>
                <a:lnTo>
                  <a:pt x="1236" y="637"/>
                </a:lnTo>
                <a:lnTo>
                  <a:pt x="1234" y="635"/>
                </a:lnTo>
                <a:lnTo>
                  <a:pt x="1236" y="635"/>
                </a:lnTo>
                <a:lnTo>
                  <a:pt x="1238" y="635"/>
                </a:lnTo>
                <a:lnTo>
                  <a:pt x="1238" y="633"/>
                </a:lnTo>
                <a:lnTo>
                  <a:pt x="1240" y="631"/>
                </a:lnTo>
                <a:lnTo>
                  <a:pt x="1240" y="627"/>
                </a:lnTo>
                <a:lnTo>
                  <a:pt x="1245" y="625"/>
                </a:lnTo>
                <a:lnTo>
                  <a:pt x="1245" y="623"/>
                </a:lnTo>
                <a:lnTo>
                  <a:pt x="1245" y="621"/>
                </a:lnTo>
                <a:lnTo>
                  <a:pt x="1245" y="619"/>
                </a:lnTo>
                <a:lnTo>
                  <a:pt x="1245" y="619"/>
                </a:lnTo>
                <a:lnTo>
                  <a:pt x="1245" y="619"/>
                </a:lnTo>
                <a:lnTo>
                  <a:pt x="1247" y="619"/>
                </a:lnTo>
                <a:lnTo>
                  <a:pt x="1247" y="619"/>
                </a:lnTo>
                <a:lnTo>
                  <a:pt x="1247" y="617"/>
                </a:lnTo>
                <a:lnTo>
                  <a:pt x="1247" y="617"/>
                </a:lnTo>
                <a:lnTo>
                  <a:pt x="1247" y="614"/>
                </a:lnTo>
                <a:lnTo>
                  <a:pt x="1251" y="612"/>
                </a:lnTo>
                <a:lnTo>
                  <a:pt x="1255" y="610"/>
                </a:lnTo>
                <a:lnTo>
                  <a:pt x="1255" y="608"/>
                </a:lnTo>
                <a:lnTo>
                  <a:pt x="1255" y="608"/>
                </a:lnTo>
                <a:lnTo>
                  <a:pt x="1255" y="608"/>
                </a:lnTo>
                <a:lnTo>
                  <a:pt x="1255" y="608"/>
                </a:lnTo>
                <a:lnTo>
                  <a:pt x="1253" y="606"/>
                </a:lnTo>
                <a:lnTo>
                  <a:pt x="1253" y="606"/>
                </a:lnTo>
                <a:lnTo>
                  <a:pt x="1253" y="604"/>
                </a:lnTo>
                <a:lnTo>
                  <a:pt x="1255" y="604"/>
                </a:lnTo>
                <a:lnTo>
                  <a:pt x="1255" y="604"/>
                </a:lnTo>
                <a:lnTo>
                  <a:pt x="1257" y="604"/>
                </a:lnTo>
                <a:lnTo>
                  <a:pt x="1255" y="604"/>
                </a:lnTo>
                <a:lnTo>
                  <a:pt x="1255" y="604"/>
                </a:lnTo>
                <a:lnTo>
                  <a:pt x="1255" y="602"/>
                </a:lnTo>
                <a:lnTo>
                  <a:pt x="1257" y="602"/>
                </a:lnTo>
                <a:lnTo>
                  <a:pt x="1259" y="602"/>
                </a:lnTo>
                <a:lnTo>
                  <a:pt x="1259" y="602"/>
                </a:lnTo>
                <a:lnTo>
                  <a:pt x="1259" y="602"/>
                </a:lnTo>
                <a:lnTo>
                  <a:pt x="1259" y="600"/>
                </a:lnTo>
                <a:lnTo>
                  <a:pt x="1259" y="600"/>
                </a:lnTo>
                <a:lnTo>
                  <a:pt x="1261" y="598"/>
                </a:lnTo>
                <a:lnTo>
                  <a:pt x="1261" y="598"/>
                </a:lnTo>
                <a:lnTo>
                  <a:pt x="1261" y="598"/>
                </a:lnTo>
                <a:lnTo>
                  <a:pt x="1257" y="596"/>
                </a:lnTo>
                <a:lnTo>
                  <a:pt x="1257" y="596"/>
                </a:lnTo>
                <a:lnTo>
                  <a:pt x="1257" y="596"/>
                </a:lnTo>
                <a:lnTo>
                  <a:pt x="1261" y="596"/>
                </a:lnTo>
                <a:lnTo>
                  <a:pt x="1263" y="598"/>
                </a:lnTo>
                <a:lnTo>
                  <a:pt x="1266" y="598"/>
                </a:lnTo>
                <a:lnTo>
                  <a:pt x="1266" y="600"/>
                </a:lnTo>
                <a:lnTo>
                  <a:pt x="1268" y="600"/>
                </a:lnTo>
                <a:lnTo>
                  <a:pt x="1268" y="600"/>
                </a:lnTo>
                <a:lnTo>
                  <a:pt x="1266" y="598"/>
                </a:lnTo>
                <a:lnTo>
                  <a:pt x="1266" y="596"/>
                </a:lnTo>
                <a:lnTo>
                  <a:pt x="1263" y="596"/>
                </a:lnTo>
                <a:lnTo>
                  <a:pt x="1263" y="596"/>
                </a:lnTo>
                <a:lnTo>
                  <a:pt x="1266" y="593"/>
                </a:lnTo>
                <a:lnTo>
                  <a:pt x="1266" y="593"/>
                </a:lnTo>
                <a:lnTo>
                  <a:pt x="1268" y="591"/>
                </a:lnTo>
                <a:lnTo>
                  <a:pt x="1268" y="591"/>
                </a:lnTo>
                <a:lnTo>
                  <a:pt x="1268" y="591"/>
                </a:lnTo>
                <a:lnTo>
                  <a:pt x="1270" y="591"/>
                </a:lnTo>
                <a:lnTo>
                  <a:pt x="1270" y="591"/>
                </a:lnTo>
                <a:lnTo>
                  <a:pt x="1272" y="589"/>
                </a:lnTo>
                <a:lnTo>
                  <a:pt x="1272" y="589"/>
                </a:lnTo>
                <a:lnTo>
                  <a:pt x="1274" y="591"/>
                </a:lnTo>
                <a:lnTo>
                  <a:pt x="1274" y="591"/>
                </a:lnTo>
                <a:lnTo>
                  <a:pt x="1276" y="591"/>
                </a:lnTo>
                <a:lnTo>
                  <a:pt x="1276" y="589"/>
                </a:lnTo>
                <a:lnTo>
                  <a:pt x="1276" y="589"/>
                </a:lnTo>
                <a:lnTo>
                  <a:pt x="1272" y="589"/>
                </a:lnTo>
                <a:lnTo>
                  <a:pt x="1272" y="587"/>
                </a:lnTo>
                <a:lnTo>
                  <a:pt x="1270" y="587"/>
                </a:lnTo>
                <a:lnTo>
                  <a:pt x="1270" y="587"/>
                </a:lnTo>
                <a:lnTo>
                  <a:pt x="1270" y="585"/>
                </a:lnTo>
                <a:lnTo>
                  <a:pt x="1270" y="585"/>
                </a:lnTo>
                <a:lnTo>
                  <a:pt x="1270" y="585"/>
                </a:lnTo>
                <a:lnTo>
                  <a:pt x="1272" y="585"/>
                </a:lnTo>
                <a:lnTo>
                  <a:pt x="1272" y="585"/>
                </a:lnTo>
                <a:lnTo>
                  <a:pt x="1274" y="583"/>
                </a:lnTo>
                <a:lnTo>
                  <a:pt x="1274" y="583"/>
                </a:lnTo>
                <a:lnTo>
                  <a:pt x="1276" y="585"/>
                </a:lnTo>
                <a:lnTo>
                  <a:pt x="1282" y="585"/>
                </a:lnTo>
                <a:lnTo>
                  <a:pt x="1284" y="585"/>
                </a:lnTo>
                <a:lnTo>
                  <a:pt x="1289" y="583"/>
                </a:lnTo>
                <a:lnTo>
                  <a:pt x="1289" y="583"/>
                </a:lnTo>
                <a:lnTo>
                  <a:pt x="1291" y="583"/>
                </a:lnTo>
                <a:lnTo>
                  <a:pt x="1293" y="581"/>
                </a:lnTo>
                <a:lnTo>
                  <a:pt x="1293" y="581"/>
                </a:lnTo>
                <a:lnTo>
                  <a:pt x="1293" y="579"/>
                </a:lnTo>
                <a:lnTo>
                  <a:pt x="1293" y="579"/>
                </a:lnTo>
                <a:lnTo>
                  <a:pt x="1293" y="575"/>
                </a:lnTo>
                <a:lnTo>
                  <a:pt x="1293" y="572"/>
                </a:lnTo>
                <a:lnTo>
                  <a:pt x="1291" y="570"/>
                </a:lnTo>
                <a:lnTo>
                  <a:pt x="1289" y="570"/>
                </a:lnTo>
                <a:lnTo>
                  <a:pt x="1284" y="570"/>
                </a:lnTo>
                <a:lnTo>
                  <a:pt x="1282" y="568"/>
                </a:lnTo>
                <a:lnTo>
                  <a:pt x="1280" y="566"/>
                </a:lnTo>
                <a:lnTo>
                  <a:pt x="1278" y="564"/>
                </a:lnTo>
                <a:lnTo>
                  <a:pt x="1276" y="566"/>
                </a:lnTo>
                <a:lnTo>
                  <a:pt x="1274" y="566"/>
                </a:lnTo>
                <a:lnTo>
                  <a:pt x="1270" y="568"/>
                </a:lnTo>
                <a:lnTo>
                  <a:pt x="1268" y="568"/>
                </a:lnTo>
                <a:lnTo>
                  <a:pt x="1268" y="568"/>
                </a:lnTo>
                <a:lnTo>
                  <a:pt x="1272" y="566"/>
                </a:lnTo>
                <a:lnTo>
                  <a:pt x="1272" y="566"/>
                </a:lnTo>
                <a:lnTo>
                  <a:pt x="1272" y="564"/>
                </a:lnTo>
                <a:lnTo>
                  <a:pt x="1270" y="564"/>
                </a:lnTo>
                <a:lnTo>
                  <a:pt x="1268" y="564"/>
                </a:lnTo>
                <a:lnTo>
                  <a:pt x="1257" y="560"/>
                </a:lnTo>
                <a:lnTo>
                  <a:pt x="1257" y="560"/>
                </a:lnTo>
                <a:lnTo>
                  <a:pt x="1255" y="560"/>
                </a:lnTo>
                <a:lnTo>
                  <a:pt x="1255" y="560"/>
                </a:lnTo>
                <a:lnTo>
                  <a:pt x="1255" y="560"/>
                </a:lnTo>
                <a:lnTo>
                  <a:pt x="1255" y="562"/>
                </a:lnTo>
                <a:lnTo>
                  <a:pt x="1257" y="562"/>
                </a:lnTo>
                <a:lnTo>
                  <a:pt x="1257" y="562"/>
                </a:lnTo>
                <a:lnTo>
                  <a:pt x="1255" y="562"/>
                </a:lnTo>
                <a:lnTo>
                  <a:pt x="1253" y="562"/>
                </a:lnTo>
                <a:lnTo>
                  <a:pt x="1251" y="560"/>
                </a:lnTo>
                <a:lnTo>
                  <a:pt x="1251" y="558"/>
                </a:lnTo>
                <a:lnTo>
                  <a:pt x="1251" y="558"/>
                </a:lnTo>
                <a:lnTo>
                  <a:pt x="1251" y="558"/>
                </a:lnTo>
                <a:lnTo>
                  <a:pt x="1251" y="556"/>
                </a:lnTo>
                <a:lnTo>
                  <a:pt x="1255" y="558"/>
                </a:lnTo>
                <a:lnTo>
                  <a:pt x="1261" y="560"/>
                </a:lnTo>
                <a:lnTo>
                  <a:pt x="1268" y="562"/>
                </a:lnTo>
                <a:lnTo>
                  <a:pt x="1270" y="562"/>
                </a:lnTo>
                <a:lnTo>
                  <a:pt x="1272" y="564"/>
                </a:lnTo>
                <a:lnTo>
                  <a:pt x="1274" y="564"/>
                </a:lnTo>
                <a:lnTo>
                  <a:pt x="1274" y="562"/>
                </a:lnTo>
                <a:lnTo>
                  <a:pt x="1276" y="562"/>
                </a:lnTo>
                <a:lnTo>
                  <a:pt x="1276" y="562"/>
                </a:lnTo>
                <a:lnTo>
                  <a:pt x="1276" y="562"/>
                </a:lnTo>
                <a:lnTo>
                  <a:pt x="1276" y="564"/>
                </a:lnTo>
                <a:lnTo>
                  <a:pt x="1276" y="564"/>
                </a:lnTo>
                <a:lnTo>
                  <a:pt x="1276" y="564"/>
                </a:lnTo>
                <a:lnTo>
                  <a:pt x="1280" y="564"/>
                </a:lnTo>
                <a:lnTo>
                  <a:pt x="1282" y="564"/>
                </a:lnTo>
                <a:lnTo>
                  <a:pt x="1289" y="566"/>
                </a:lnTo>
                <a:lnTo>
                  <a:pt x="1291" y="568"/>
                </a:lnTo>
                <a:lnTo>
                  <a:pt x="1293" y="568"/>
                </a:lnTo>
                <a:lnTo>
                  <a:pt x="1293" y="568"/>
                </a:lnTo>
                <a:lnTo>
                  <a:pt x="1295" y="566"/>
                </a:lnTo>
                <a:lnTo>
                  <a:pt x="1295" y="566"/>
                </a:lnTo>
                <a:lnTo>
                  <a:pt x="1297" y="566"/>
                </a:lnTo>
                <a:lnTo>
                  <a:pt x="1297" y="566"/>
                </a:lnTo>
                <a:lnTo>
                  <a:pt x="1299" y="566"/>
                </a:lnTo>
                <a:lnTo>
                  <a:pt x="1301" y="566"/>
                </a:lnTo>
                <a:lnTo>
                  <a:pt x="1301" y="566"/>
                </a:lnTo>
                <a:lnTo>
                  <a:pt x="1303" y="562"/>
                </a:lnTo>
                <a:lnTo>
                  <a:pt x="1303" y="562"/>
                </a:lnTo>
                <a:lnTo>
                  <a:pt x="1303" y="562"/>
                </a:lnTo>
                <a:lnTo>
                  <a:pt x="1301" y="558"/>
                </a:lnTo>
                <a:lnTo>
                  <a:pt x="1301" y="558"/>
                </a:lnTo>
                <a:lnTo>
                  <a:pt x="1305" y="560"/>
                </a:lnTo>
                <a:lnTo>
                  <a:pt x="1305" y="560"/>
                </a:lnTo>
                <a:lnTo>
                  <a:pt x="1305" y="558"/>
                </a:lnTo>
                <a:lnTo>
                  <a:pt x="1305" y="556"/>
                </a:lnTo>
                <a:lnTo>
                  <a:pt x="1303" y="556"/>
                </a:lnTo>
                <a:lnTo>
                  <a:pt x="1303" y="556"/>
                </a:lnTo>
                <a:lnTo>
                  <a:pt x="1303" y="556"/>
                </a:lnTo>
                <a:lnTo>
                  <a:pt x="1307" y="554"/>
                </a:lnTo>
                <a:lnTo>
                  <a:pt x="1307" y="554"/>
                </a:lnTo>
                <a:lnTo>
                  <a:pt x="1307" y="556"/>
                </a:lnTo>
                <a:lnTo>
                  <a:pt x="1307" y="556"/>
                </a:lnTo>
                <a:lnTo>
                  <a:pt x="1310" y="558"/>
                </a:lnTo>
                <a:lnTo>
                  <a:pt x="1310" y="558"/>
                </a:lnTo>
                <a:lnTo>
                  <a:pt x="1312" y="558"/>
                </a:lnTo>
                <a:lnTo>
                  <a:pt x="1312" y="558"/>
                </a:lnTo>
                <a:lnTo>
                  <a:pt x="1312" y="558"/>
                </a:lnTo>
                <a:lnTo>
                  <a:pt x="1316" y="558"/>
                </a:lnTo>
                <a:lnTo>
                  <a:pt x="1316" y="560"/>
                </a:lnTo>
                <a:lnTo>
                  <a:pt x="1316" y="558"/>
                </a:lnTo>
                <a:lnTo>
                  <a:pt x="1316" y="556"/>
                </a:lnTo>
                <a:lnTo>
                  <a:pt x="1316" y="556"/>
                </a:lnTo>
                <a:lnTo>
                  <a:pt x="1318" y="558"/>
                </a:lnTo>
                <a:lnTo>
                  <a:pt x="1318" y="558"/>
                </a:lnTo>
                <a:lnTo>
                  <a:pt x="1320" y="558"/>
                </a:lnTo>
                <a:lnTo>
                  <a:pt x="1324" y="558"/>
                </a:lnTo>
                <a:lnTo>
                  <a:pt x="1326" y="556"/>
                </a:lnTo>
                <a:lnTo>
                  <a:pt x="1331" y="554"/>
                </a:lnTo>
                <a:lnTo>
                  <a:pt x="1333" y="554"/>
                </a:lnTo>
                <a:lnTo>
                  <a:pt x="1333" y="552"/>
                </a:lnTo>
                <a:lnTo>
                  <a:pt x="1335" y="549"/>
                </a:lnTo>
                <a:lnTo>
                  <a:pt x="1343" y="539"/>
                </a:lnTo>
                <a:lnTo>
                  <a:pt x="1345" y="537"/>
                </a:lnTo>
                <a:lnTo>
                  <a:pt x="1347" y="533"/>
                </a:lnTo>
                <a:lnTo>
                  <a:pt x="1347" y="533"/>
                </a:lnTo>
                <a:lnTo>
                  <a:pt x="1347" y="531"/>
                </a:lnTo>
                <a:lnTo>
                  <a:pt x="1345" y="531"/>
                </a:lnTo>
                <a:lnTo>
                  <a:pt x="1341" y="528"/>
                </a:lnTo>
                <a:lnTo>
                  <a:pt x="1335" y="528"/>
                </a:lnTo>
                <a:lnTo>
                  <a:pt x="1331" y="528"/>
                </a:lnTo>
                <a:lnTo>
                  <a:pt x="1318" y="526"/>
                </a:lnTo>
                <a:lnTo>
                  <a:pt x="1316" y="526"/>
                </a:lnTo>
                <a:lnTo>
                  <a:pt x="1316" y="524"/>
                </a:lnTo>
                <a:lnTo>
                  <a:pt x="1310" y="520"/>
                </a:lnTo>
                <a:lnTo>
                  <a:pt x="1307" y="518"/>
                </a:lnTo>
                <a:lnTo>
                  <a:pt x="1305" y="516"/>
                </a:lnTo>
                <a:lnTo>
                  <a:pt x="1303" y="516"/>
                </a:lnTo>
                <a:lnTo>
                  <a:pt x="1301" y="516"/>
                </a:lnTo>
                <a:lnTo>
                  <a:pt x="1295" y="514"/>
                </a:lnTo>
                <a:lnTo>
                  <a:pt x="1289" y="514"/>
                </a:lnTo>
                <a:lnTo>
                  <a:pt x="1289" y="514"/>
                </a:lnTo>
                <a:lnTo>
                  <a:pt x="1289" y="514"/>
                </a:lnTo>
                <a:lnTo>
                  <a:pt x="1289" y="516"/>
                </a:lnTo>
                <a:lnTo>
                  <a:pt x="1284" y="514"/>
                </a:lnTo>
                <a:lnTo>
                  <a:pt x="1282" y="514"/>
                </a:lnTo>
                <a:lnTo>
                  <a:pt x="1284" y="512"/>
                </a:lnTo>
                <a:lnTo>
                  <a:pt x="1284" y="512"/>
                </a:lnTo>
                <a:lnTo>
                  <a:pt x="1289" y="512"/>
                </a:lnTo>
                <a:lnTo>
                  <a:pt x="1293" y="512"/>
                </a:lnTo>
                <a:lnTo>
                  <a:pt x="1295" y="514"/>
                </a:lnTo>
                <a:lnTo>
                  <a:pt x="1297" y="514"/>
                </a:lnTo>
                <a:lnTo>
                  <a:pt x="1299" y="514"/>
                </a:lnTo>
                <a:lnTo>
                  <a:pt x="1301" y="514"/>
                </a:lnTo>
                <a:lnTo>
                  <a:pt x="1303" y="514"/>
                </a:lnTo>
                <a:lnTo>
                  <a:pt x="1305" y="514"/>
                </a:lnTo>
                <a:lnTo>
                  <a:pt x="1305" y="514"/>
                </a:lnTo>
                <a:lnTo>
                  <a:pt x="1305" y="514"/>
                </a:lnTo>
                <a:lnTo>
                  <a:pt x="1305" y="514"/>
                </a:lnTo>
                <a:lnTo>
                  <a:pt x="1307" y="514"/>
                </a:lnTo>
                <a:lnTo>
                  <a:pt x="1310" y="514"/>
                </a:lnTo>
                <a:lnTo>
                  <a:pt x="1312" y="516"/>
                </a:lnTo>
                <a:lnTo>
                  <a:pt x="1318" y="518"/>
                </a:lnTo>
                <a:lnTo>
                  <a:pt x="1320" y="518"/>
                </a:lnTo>
                <a:lnTo>
                  <a:pt x="1322" y="518"/>
                </a:lnTo>
                <a:lnTo>
                  <a:pt x="1322" y="520"/>
                </a:lnTo>
                <a:lnTo>
                  <a:pt x="1322" y="520"/>
                </a:lnTo>
                <a:lnTo>
                  <a:pt x="1324" y="522"/>
                </a:lnTo>
                <a:lnTo>
                  <a:pt x="1326" y="522"/>
                </a:lnTo>
                <a:lnTo>
                  <a:pt x="1331" y="526"/>
                </a:lnTo>
                <a:lnTo>
                  <a:pt x="1333" y="526"/>
                </a:lnTo>
                <a:lnTo>
                  <a:pt x="1337" y="526"/>
                </a:lnTo>
                <a:lnTo>
                  <a:pt x="1341" y="526"/>
                </a:lnTo>
                <a:lnTo>
                  <a:pt x="1343" y="526"/>
                </a:lnTo>
                <a:lnTo>
                  <a:pt x="1345" y="526"/>
                </a:lnTo>
                <a:lnTo>
                  <a:pt x="1345" y="524"/>
                </a:lnTo>
                <a:lnTo>
                  <a:pt x="1347" y="522"/>
                </a:lnTo>
                <a:lnTo>
                  <a:pt x="1351" y="520"/>
                </a:lnTo>
                <a:lnTo>
                  <a:pt x="1362" y="512"/>
                </a:lnTo>
                <a:lnTo>
                  <a:pt x="1362" y="510"/>
                </a:lnTo>
                <a:lnTo>
                  <a:pt x="1362" y="510"/>
                </a:lnTo>
                <a:lnTo>
                  <a:pt x="1362" y="508"/>
                </a:lnTo>
                <a:lnTo>
                  <a:pt x="1362" y="508"/>
                </a:lnTo>
                <a:lnTo>
                  <a:pt x="1360" y="505"/>
                </a:lnTo>
                <a:lnTo>
                  <a:pt x="1358" y="505"/>
                </a:lnTo>
                <a:lnTo>
                  <a:pt x="1354" y="503"/>
                </a:lnTo>
                <a:lnTo>
                  <a:pt x="1351" y="503"/>
                </a:lnTo>
                <a:lnTo>
                  <a:pt x="1351" y="501"/>
                </a:lnTo>
                <a:lnTo>
                  <a:pt x="1351" y="501"/>
                </a:lnTo>
                <a:lnTo>
                  <a:pt x="1351" y="501"/>
                </a:lnTo>
                <a:lnTo>
                  <a:pt x="1351" y="501"/>
                </a:lnTo>
                <a:lnTo>
                  <a:pt x="1351" y="499"/>
                </a:lnTo>
                <a:lnTo>
                  <a:pt x="1351" y="499"/>
                </a:lnTo>
                <a:lnTo>
                  <a:pt x="1354" y="499"/>
                </a:lnTo>
                <a:lnTo>
                  <a:pt x="1360" y="499"/>
                </a:lnTo>
                <a:lnTo>
                  <a:pt x="1364" y="499"/>
                </a:lnTo>
                <a:lnTo>
                  <a:pt x="1368" y="497"/>
                </a:lnTo>
                <a:lnTo>
                  <a:pt x="1370" y="499"/>
                </a:lnTo>
                <a:lnTo>
                  <a:pt x="1372" y="501"/>
                </a:lnTo>
                <a:lnTo>
                  <a:pt x="1375" y="503"/>
                </a:lnTo>
                <a:lnTo>
                  <a:pt x="1375" y="503"/>
                </a:lnTo>
                <a:lnTo>
                  <a:pt x="1377" y="505"/>
                </a:lnTo>
                <a:lnTo>
                  <a:pt x="1381" y="508"/>
                </a:lnTo>
                <a:lnTo>
                  <a:pt x="1383" y="508"/>
                </a:lnTo>
                <a:lnTo>
                  <a:pt x="1385" y="508"/>
                </a:lnTo>
                <a:lnTo>
                  <a:pt x="1385" y="505"/>
                </a:lnTo>
                <a:lnTo>
                  <a:pt x="1387" y="505"/>
                </a:lnTo>
                <a:lnTo>
                  <a:pt x="1387" y="505"/>
                </a:lnTo>
                <a:lnTo>
                  <a:pt x="1391" y="505"/>
                </a:lnTo>
                <a:lnTo>
                  <a:pt x="1391" y="508"/>
                </a:lnTo>
                <a:lnTo>
                  <a:pt x="1393" y="508"/>
                </a:lnTo>
                <a:lnTo>
                  <a:pt x="1393" y="505"/>
                </a:lnTo>
                <a:lnTo>
                  <a:pt x="1393" y="505"/>
                </a:lnTo>
                <a:lnTo>
                  <a:pt x="1391" y="501"/>
                </a:lnTo>
                <a:lnTo>
                  <a:pt x="1389" y="499"/>
                </a:lnTo>
                <a:lnTo>
                  <a:pt x="1389" y="497"/>
                </a:lnTo>
                <a:lnTo>
                  <a:pt x="1387" y="497"/>
                </a:lnTo>
                <a:lnTo>
                  <a:pt x="1387" y="495"/>
                </a:lnTo>
                <a:lnTo>
                  <a:pt x="1387" y="495"/>
                </a:lnTo>
                <a:lnTo>
                  <a:pt x="1383" y="491"/>
                </a:lnTo>
                <a:lnTo>
                  <a:pt x="1383" y="491"/>
                </a:lnTo>
                <a:lnTo>
                  <a:pt x="1381" y="491"/>
                </a:lnTo>
                <a:lnTo>
                  <a:pt x="1381" y="489"/>
                </a:lnTo>
                <a:lnTo>
                  <a:pt x="1379" y="489"/>
                </a:lnTo>
                <a:lnTo>
                  <a:pt x="1379" y="489"/>
                </a:lnTo>
                <a:lnTo>
                  <a:pt x="1377" y="491"/>
                </a:lnTo>
                <a:lnTo>
                  <a:pt x="1377" y="491"/>
                </a:lnTo>
                <a:lnTo>
                  <a:pt x="1375" y="491"/>
                </a:lnTo>
                <a:lnTo>
                  <a:pt x="1375" y="491"/>
                </a:lnTo>
                <a:lnTo>
                  <a:pt x="1377" y="489"/>
                </a:lnTo>
                <a:lnTo>
                  <a:pt x="1379" y="487"/>
                </a:lnTo>
                <a:lnTo>
                  <a:pt x="1381" y="487"/>
                </a:lnTo>
                <a:lnTo>
                  <a:pt x="1383" y="489"/>
                </a:lnTo>
                <a:lnTo>
                  <a:pt x="1383" y="489"/>
                </a:lnTo>
                <a:lnTo>
                  <a:pt x="1385" y="489"/>
                </a:lnTo>
                <a:lnTo>
                  <a:pt x="1387" y="491"/>
                </a:lnTo>
                <a:lnTo>
                  <a:pt x="1387" y="491"/>
                </a:lnTo>
                <a:lnTo>
                  <a:pt x="1385" y="493"/>
                </a:lnTo>
                <a:lnTo>
                  <a:pt x="1385" y="493"/>
                </a:lnTo>
                <a:lnTo>
                  <a:pt x="1387" y="493"/>
                </a:lnTo>
                <a:lnTo>
                  <a:pt x="1387" y="495"/>
                </a:lnTo>
                <a:lnTo>
                  <a:pt x="1389" y="495"/>
                </a:lnTo>
                <a:lnTo>
                  <a:pt x="1389" y="495"/>
                </a:lnTo>
                <a:lnTo>
                  <a:pt x="1391" y="495"/>
                </a:lnTo>
                <a:lnTo>
                  <a:pt x="1391" y="495"/>
                </a:lnTo>
                <a:lnTo>
                  <a:pt x="1395" y="499"/>
                </a:lnTo>
                <a:lnTo>
                  <a:pt x="1395" y="499"/>
                </a:lnTo>
                <a:lnTo>
                  <a:pt x="1395" y="501"/>
                </a:lnTo>
                <a:lnTo>
                  <a:pt x="1398" y="503"/>
                </a:lnTo>
                <a:lnTo>
                  <a:pt x="1398" y="503"/>
                </a:lnTo>
                <a:lnTo>
                  <a:pt x="1400" y="503"/>
                </a:lnTo>
                <a:lnTo>
                  <a:pt x="1402" y="501"/>
                </a:lnTo>
                <a:lnTo>
                  <a:pt x="1402" y="501"/>
                </a:lnTo>
                <a:lnTo>
                  <a:pt x="1406" y="499"/>
                </a:lnTo>
                <a:lnTo>
                  <a:pt x="1410" y="497"/>
                </a:lnTo>
                <a:lnTo>
                  <a:pt x="1412" y="497"/>
                </a:lnTo>
                <a:lnTo>
                  <a:pt x="1414" y="495"/>
                </a:lnTo>
                <a:lnTo>
                  <a:pt x="1416" y="495"/>
                </a:lnTo>
                <a:lnTo>
                  <a:pt x="1416" y="493"/>
                </a:lnTo>
                <a:lnTo>
                  <a:pt x="1419" y="493"/>
                </a:lnTo>
                <a:lnTo>
                  <a:pt x="1421" y="489"/>
                </a:lnTo>
                <a:lnTo>
                  <a:pt x="1421" y="489"/>
                </a:lnTo>
                <a:lnTo>
                  <a:pt x="1421" y="489"/>
                </a:lnTo>
                <a:lnTo>
                  <a:pt x="1425" y="489"/>
                </a:lnTo>
                <a:lnTo>
                  <a:pt x="1425" y="487"/>
                </a:lnTo>
                <a:lnTo>
                  <a:pt x="1427" y="487"/>
                </a:lnTo>
                <a:lnTo>
                  <a:pt x="1427" y="484"/>
                </a:lnTo>
                <a:lnTo>
                  <a:pt x="1429" y="482"/>
                </a:lnTo>
                <a:lnTo>
                  <a:pt x="1429" y="478"/>
                </a:lnTo>
                <a:lnTo>
                  <a:pt x="1431" y="476"/>
                </a:lnTo>
                <a:lnTo>
                  <a:pt x="1429" y="476"/>
                </a:lnTo>
                <a:lnTo>
                  <a:pt x="1429" y="474"/>
                </a:lnTo>
                <a:lnTo>
                  <a:pt x="1427" y="472"/>
                </a:lnTo>
                <a:lnTo>
                  <a:pt x="1425" y="470"/>
                </a:lnTo>
                <a:lnTo>
                  <a:pt x="1421" y="468"/>
                </a:lnTo>
                <a:lnTo>
                  <a:pt x="1421" y="466"/>
                </a:lnTo>
                <a:lnTo>
                  <a:pt x="1419" y="466"/>
                </a:lnTo>
                <a:lnTo>
                  <a:pt x="1419" y="463"/>
                </a:lnTo>
                <a:lnTo>
                  <a:pt x="1419" y="463"/>
                </a:lnTo>
                <a:lnTo>
                  <a:pt x="1419" y="461"/>
                </a:lnTo>
                <a:lnTo>
                  <a:pt x="1419" y="459"/>
                </a:lnTo>
                <a:lnTo>
                  <a:pt x="1421" y="459"/>
                </a:lnTo>
                <a:lnTo>
                  <a:pt x="1419" y="459"/>
                </a:lnTo>
                <a:lnTo>
                  <a:pt x="1419" y="459"/>
                </a:lnTo>
                <a:lnTo>
                  <a:pt x="1419" y="459"/>
                </a:lnTo>
                <a:lnTo>
                  <a:pt x="1416" y="459"/>
                </a:lnTo>
                <a:lnTo>
                  <a:pt x="1416" y="459"/>
                </a:lnTo>
                <a:lnTo>
                  <a:pt x="1414" y="455"/>
                </a:lnTo>
                <a:lnTo>
                  <a:pt x="1414" y="455"/>
                </a:lnTo>
                <a:lnTo>
                  <a:pt x="1414" y="455"/>
                </a:lnTo>
                <a:lnTo>
                  <a:pt x="1414" y="455"/>
                </a:lnTo>
                <a:lnTo>
                  <a:pt x="1414" y="455"/>
                </a:lnTo>
                <a:lnTo>
                  <a:pt x="1412" y="453"/>
                </a:lnTo>
                <a:lnTo>
                  <a:pt x="1412" y="453"/>
                </a:lnTo>
                <a:lnTo>
                  <a:pt x="1412" y="451"/>
                </a:lnTo>
                <a:lnTo>
                  <a:pt x="1412" y="451"/>
                </a:lnTo>
                <a:lnTo>
                  <a:pt x="1414" y="451"/>
                </a:lnTo>
                <a:lnTo>
                  <a:pt x="1416" y="451"/>
                </a:lnTo>
                <a:lnTo>
                  <a:pt x="1419" y="451"/>
                </a:lnTo>
                <a:lnTo>
                  <a:pt x="1421" y="451"/>
                </a:lnTo>
                <a:lnTo>
                  <a:pt x="1421" y="451"/>
                </a:lnTo>
                <a:lnTo>
                  <a:pt x="1423" y="451"/>
                </a:lnTo>
                <a:lnTo>
                  <a:pt x="1425" y="451"/>
                </a:lnTo>
                <a:lnTo>
                  <a:pt x="1427" y="449"/>
                </a:lnTo>
                <a:lnTo>
                  <a:pt x="1431" y="447"/>
                </a:lnTo>
                <a:lnTo>
                  <a:pt x="1431" y="447"/>
                </a:lnTo>
                <a:lnTo>
                  <a:pt x="1431" y="445"/>
                </a:lnTo>
                <a:lnTo>
                  <a:pt x="1431" y="445"/>
                </a:lnTo>
                <a:lnTo>
                  <a:pt x="1429" y="443"/>
                </a:lnTo>
                <a:lnTo>
                  <a:pt x="1429" y="443"/>
                </a:lnTo>
                <a:lnTo>
                  <a:pt x="1427" y="443"/>
                </a:lnTo>
                <a:lnTo>
                  <a:pt x="1425" y="440"/>
                </a:lnTo>
                <a:lnTo>
                  <a:pt x="1421" y="440"/>
                </a:lnTo>
                <a:lnTo>
                  <a:pt x="1421" y="440"/>
                </a:lnTo>
                <a:lnTo>
                  <a:pt x="1423" y="438"/>
                </a:lnTo>
                <a:lnTo>
                  <a:pt x="1425" y="438"/>
                </a:lnTo>
                <a:lnTo>
                  <a:pt x="1429" y="436"/>
                </a:lnTo>
                <a:lnTo>
                  <a:pt x="1429" y="434"/>
                </a:lnTo>
                <a:lnTo>
                  <a:pt x="1429" y="434"/>
                </a:lnTo>
                <a:lnTo>
                  <a:pt x="1429" y="434"/>
                </a:lnTo>
                <a:lnTo>
                  <a:pt x="1423" y="432"/>
                </a:lnTo>
                <a:lnTo>
                  <a:pt x="1421" y="432"/>
                </a:lnTo>
                <a:lnTo>
                  <a:pt x="1419" y="432"/>
                </a:lnTo>
                <a:lnTo>
                  <a:pt x="1416" y="432"/>
                </a:lnTo>
                <a:lnTo>
                  <a:pt x="1416" y="432"/>
                </a:lnTo>
                <a:lnTo>
                  <a:pt x="1416" y="430"/>
                </a:lnTo>
                <a:lnTo>
                  <a:pt x="1416" y="430"/>
                </a:lnTo>
                <a:lnTo>
                  <a:pt x="1414" y="428"/>
                </a:lnTo>
                <a:lnTo>
                  <a:pt x="1410" y="426"/>
                </a:lnTo>
                <a:lnTo>
                  <a:pt x="1408" y="426"/>
                </a:lnTo>
                <a:lnTo>
                  <a:pt x="1410" y="426"/>
                </a:lnTo>
                <a:lnTo>
                  <a:pt x="1412" y="426"/>
                </a:lnTo>
                <a:lnTo>
                  <a:pt x="1414" y="424"/>
                </a:lnTo>
                <a:lnTo>
                  <a:pt x="1414" y="422"/>
                </a:lnTo>
                <a:lnTo>
                  <a:pt x="1410" y="422"/>
                </a:lnTo>
                <a:lnTo>
                  <a:pt x="1408" y="422"/>
                </a:lnTo>
                <a:lnTo>
                  <a:pt x="1406" y="422"/>
                </a:lnTo>
                <a:lnTo>
                  <a:pt x="1398" y="419"/>
                </a:lnTo>
                <a:lnTo>
                  <a:pt x="1395" y="422"/>
                </a:lnTo>
                <a:lnTo>
                  <a:pt x="1391" y="419"/>
                </a:lnTo>
                <a:lnTo>
                  <a:pt x="1387" y="417"/>
                </a:lnTo>
                <a:lnTo>
                  <a:pt x="1387" y="417"/>
                </a:lnTo>
                <a:lnTo>
                  <a:pt x="1381" y="417"/>
                </a:lnTo>
                <a:lnTo>
                  <a:pt x="1379" y="417"/>
                </a:lnTo>
                <a:lnTo>
                  <a:pt x="1377" y="417"/>
                </a:lnTo>
                <a:lnTo>
                  <a:pt x="1375" y="417"/>
                </a:lnTo>
                <a:lnTo>
                  <a:pt x="1372" y="417"/>
                </a:lnTo>
                <a:lnTo>
                  <a:pt x="1370" y="417"/>
                </a:lnTo>
                <a:lnTo>
                  <a:pt x="1368" y="417"/>
                </a:lnTo>
                <a:lnTo>
                  <a:pt x="1368" y="417"/>
                </a:lnTo>
                <a:lnTo>
                  <a:pt x="1368" y="417"/>
                </a:lnTo>
                <a:lnTo>
                  <a:pt x="1370" y="419"/>
                </a:lnTo>
                <a:lnTo>
                  <a:pt x="1370" y="419"/>
                </a:lnTo>
                <a:lnTo>
                  <a:pt x="1368" y="422"/>
                </a:lnTo>
                <a:lnTo>
                  <a:pt x="1370" y="424"/>
                </a:lnTo>
                <a:lnTo>
                  <a:pt x="1370" y="424"/>
                </a:lnTo>
                <a:lnTo>
                  <a:pt x="1370" y="424"/>
                </a:lnTo>
                <a:lnTo>
                  <a:pt x="1370" y="426"/>
                </a:lnTo>
                <a:lnTo>
                  <a:pt x="1370" y="426"/>
                </a:lnTo>
                <a:lnTo>
                  <a:pt x="1370" y="428"/>
                </a:lnTo>
                <a:lnTo>
                  <a:pt x="1370" y="428"/>
                </a:lnTo>
                <a:lnTo>
                  <a:pt x="1370" y="428"/>
                </a:lnTo>
                <a:lnTo>
                  <a:pt x="1370" y="430"/>
                </a:lnTo>
                <a:lnTo>
                  <a:pt x="1370" y="430"/>
                </a:lnTo>
                <a:lnTo>
                  <a:pt x="1370" y="432"/>
                </a:lnTo>
                <a:lnTo>
                  <a:pt x="1372" y="434"/>
                </a:lnTo>
                <a:lnTo>
                  <a:pt x="1372" y="434"/>
                </a:lnTo>
                <a:lnTo>
                  <a:pt x="1375" y="434"/>
                </a:lnTo>
                <a:lnTo>
                  <a:pt x="1379" y="436"/>
                </a:lnTo>
                <a:lnTo>
                  <a:pt x="1379" y="436"/>
                </a:lnTo>
                <a:lnTo>
                  <a:pt x="1379" y="438"/>
                </a:lnTo>
                <a:lnTo>
                  <a:pt x="1379" y="438"/>
                </a:lnTo>
                <a:lnTo>
                  <a:pt x="1377" y="438"/>
                </a:lnTo>
                <a:lnTo>
                  <a:pt x="1377" y="440"/>
                </a:lnTo>
                <a:lnTo>
                  <a:pt x="1375" y="440"/>
                </a:lnTo>
                <a:lnTo>
                  <a:pt x="1375" y="443"/>
                </a:lnTo>
                <a:lnTo>
                  <a:pt x="1375" y="443"/>
                </a:lnTo>
                <a:lnTo>
                  <a:pt x="1379" y="443"/>
                </a:lnTo>
                <a:lnTo>
                  <a:pt x="1379" y="445"/>
                </a:lnTo>
                <a:lnTo>
                  <a:pt x="1372" y="445"/>
                </a:lnTo>
                <a:lnTo>
                  <a:pt x="1372" y="445"/>
                </a:lnTo>
                <a:lnTo>
                  <a:pt x="1370" y="445"/>
                </a:lnTo>
                <a:lnTo>
                  <a:pt x="1368" y="445"/>
                </a:lnTo>
                <a:lnTo>
                  <a:pt x="1368" y="445"/>
                </a:lnTo>
                <a:lnTo>
                  <a:pt x="1368" y="445"/>
                </a:lnTo>
                <a:lnTo>
                  <a:pt x="1366" y="447"/>
                </a:lnTo>
                <a:lnTo>
                  <a:pt x="1366" y="447"/>
                </a:lnTo>
                <a:lnTo>
                  <a:pt x="1366" y="447"/>
                </a:lnTo>
                <a:lnTo>
                  <a:pt x="1366" y="449"/>
                </a:lnTo>
                <a:lnTo>
                  <a:pt x="1366" y="451"/>
                </a:lnTo>
                <a:lnTo>
                  <a:pt x="1366" y="453"/>
                </a:lnTo>
                <a:lnTo>
                  <a:pt x="1364" y="455"/>
                </a:lnTo>
                <a:lnTo>
                  <a:pt x="1362" y="461"/>
                </a:lnTo>
                <a:lnTo>
                  <a:pt x="1362" y="461"/>
                </a:lnTo>
                <a:lnTo>
                  <a:pt x="1356" y="468"/>
                </a:lnTo>
                <a:lnTo>
                  <a:pt x="1356" y="468"/>
                </a:lnTo>
                <a:lnTo>
                  <a:pt x="1356" y="470"/>
                </a:lnTo>
                <a:lnTo>
                  <a:pt x="1354" y="472"/>
                </a:lnTo>
                <a:lnTo>
                  <a:pt x="1354" y="476"/>
                </a:lnTo>
                <a:lnTo>
                  <a:pt x="1354" y="476"/>
                </a:lnTo>
                <a:lnTo>
                  <a:pt x="1354" y="476"/>
                </a:lnTo>
                <a:lnTo>
                  <a:pt x="1351" y="478"/>
                </a:lnTo>
                <a:lnTo>
                  <a:pt x="1351" y="478"/>
                </a:lnTo>
                <a:lnTo>
                  <a:pt x="1349" y="478"/>
                </a:lnTo>
                <a:lnTo>
                  <a:pt x="1349" y="478"/>
                </a:lnTo>
                <a:lnTo>
                  <a:pt x="1345" y="480"/>
                </a:lnTo>
                <a:lnTo>
                  <a:pt x="1343" y="482"/>
                </a:lnTo>
                <a:lnTo>
                  <a:pt x="1343" y="484"/>
                </a:lnTo>
                <a:lnTo>
                  <a:pt x="1343" y="482"/>
                </a:lnTo>
                <a:lnTo>
                  <a:pt x="1341" y="482"/>
                </a:lnTo>
                <a:lnTo>
                  <a:pt x="1341" y="482"/>
                </a:lnTo>
                <a:lnTo>
                  <a:pt x="1341" y="480"/>
                </a:lnTo>
                <a:lnTo>
                  <a:pt x="1341" y="478"/>
                </a:lnTo>
                <a:lnTo>
                  <a:pt x="1333" y="472"/>
                </a:lnTo>
                <a:lnTo>
                  <a:pt x="1331" y="470"/>
                </a:lnTo>
                <a:lnTo>
                  <a:pt x="1328" y="463"/>
                </a:lnTo>
                <a:lnTo>
                  <a:pt x="1328" y="463"/>
                </a:lnTo>
                <a:lnTo>
                  <a:pt x="1328" y="459"/>
                </a:lnTo>
                <a:lnTo>
                  <a:pt x="1328" y="457"/>
                </a:lnTo>
                <a:lnTo>
                  <a:pt x="1328" y="455"/>
                </a:lnTo>
                <a:lnTo>
                  <a:pt x="1328" y="455"/>
                </a:lnTo>
                <a:lnTo>
                  <a:pt x="1331" y="455"/>
                </a:lnTo>
                <a:lnTo>
                  <a:pt x="1331" y="457"/>
                </a:lnTo>
                <a:lnTo>
                  <a:pt x="1331" y="457"/>
                </a:lnTo>
                <a:lnTo>
                  <a:pt x="1333" y="457"/>
                </a:lnTo>
                <a:lnTo>
                  <a:pt x="1335" y="457"/>
                </a:lnTo>
                <a:lnTo>
                  <a:pt x="1335" y="457"/>
                </a:lnTo>
                <a:lnTo>
                  <a:pt x="1335" y="455"/>
                </a:lnTo>
                <a:lnTo>
                  <a:pt x="1335" y="455"/>
                </a:lnTo>
                <a:lnTo>
                  <a:pt x="1335" y="453"/>
                </a:lnTo>
                <a:lnTo>
                  <a:pt x="1335" y="453"/>
                </a:lnTo>
                <a:lnTo>
                  <a:pt x="1335" y="451"/>
                </a:lnTo>
                <a:lnTo>
                  <a:pt x="1335" y="449"/>
                </a:lnTo>
                <a:lnTo>
                  <a:pt x="1333" y="445"/>
                </a:lnTo>
                <a:lnTo>
                  <a:pt x="1333" y="443"/>
                </a:lnTo>
                <a:lnTo>
                  <a:pt x="1331" y="440"/>
                </a:lnTo>
                <a:lnTo>
                  <a:pt x="1328" y="440"/>
                </a:lnTo>
                <a:lnTo>
                  <a:pt x="1324" y="436"/>
                </a:lnTo>
                <a:lnTo>
                  <a:pt x="1320" y="434"/>
                </a:lnTo>
                <a:lnTo>
                  <a:pt x="1320" y="432"/>
                </a:lnTo>
                <a:lnTo>
                  <a:pt x="1318" y="432"/>
                </a:lnTo>
                <a:lnTo>
                  <a:pt x="1316" y="432"/>
                </a:lnTo>
                <a:lnTo>
                  <a:pt x="1314" y="432"/>
                </a:lnTo>
                <a:lnTo>
                  <a:pt x="1314" y="432"/>
                </a:lnTo>
                <a:lnTo>
                  <a:pt x="1310" y="436"/>
                </a:lnTo>
                <a:lnTo>
                  <a:pt x="1310" y="438"/>
                </a:lnTo>
                <a:lnTo>
                  <a:pt x="1307" y="440"/>
                </a:lnTo>
                <a:lnTo>
                  <a:pt x="1307" y="443"/>
                </a:lnTo>
                <a:lnTo>
                  <a:pt x="1307" y="445"/>
                </a:lnTo>
                <a:lnTo>
                  <a:pt x="1305" y="447"/>
                </a:lnTo>
                <a:lnTo>
                  <a:pt x="1305" y="449"/>
                </a:lnTo>
                <a:lnTo>
                  <a:pt x="1305" y="451"/>
                </a:lnTo>
                <a:lnTo>
                  <a:pt x="1305" y="451"/>
                </a:lnTo>
                <a:lnTo>
                  <a:pt x="1303" y="453"/>
                </a:lnTo>
                <a:lnTo>
                  <a:pt x="1301" y="455"/>
                </a:lnTo>
                <a:lnTo>
                  <a:pt x="1301" y="455"/>
                </a:lnTo>
                <a:lnTo>
                  <a:pt x="1301" y="457"/>
                </a:lnTo>
                <a:lnTo>
                  <a:pt x="1301" y="457"/>
                </a:lnTo>
                <a:lnTo>
                  <a:pt x="1301" y="457"/>
                </a:lnTo>
                <a:lnTo>
                  <a:pt x="1299" y="455"/>
                </a:lnTo>
                <a:lnTo>
                  <a:pt x="1299" y="455"/>
                </a:lnTo>
                <a:lnTo>
                  <a:pt x="1299" y="455"/>
                </a:lnTo>
                <a:lnTo>
                  <a:pt x="1297" y="453"/>
                </a:lnTo>
                <a:lnTo>
                  <a:pt x="1297" y="453"/>
                </a:lnTo>
                <a:lnTo>
                  <a:pt x="1295" y="451"/>
                </a:lnTo>
                <a:lnTo>
                  <a:pt x="1297" y="449"/>
                </a:lnTo>
                <a:lnTo>
                  <a:pt x="1297" y="447"/>
                </a:lnTo>
                <a:lnTo>
                  <a:pt x="1297" y="445"/>
                </a:lnTo>
                <a:lnTo>
                  <a:pt x="1297" y="443"/>
                </a:lnTo>
                <a:lnTo>
                  <a:pt x="1297" y="443"/>
                </a:lnTo>
                <a:lnTo>
                  <a:pt x="1297" y="440"/>
                </a:lnTo>
                <a:lnTo>
                  <a:pt x="1295" y="440"/>
                </a:lnTo>
                <a:lnTo>
                  <a:pt x="1293" y="436"/>
                </a:lnTo>
                <a:lnTo>
                  <a:pt x="1287" y="432"/>
                </a:lnTo>
                <a:lnTo>
                  <a:pt x="1287" y="430"/>
                </a:lnTo>
                <a:lnTo>
                  <a:pt x="1287" y="430"/>
                </a:lnTo>
                <a:lnTo>
                  <a:pt x="1289" y="430"/>
                </a:lnTo>
                <a:lnTo>
                  <a:pt x="1289" y="430"/>
                </a:lnTo>
                <a:lnTo>
                  <a:pt x="1289" y="430"/>
                </a:lnTo>
                <a:lnTo>
                  <a:pt x="1289" y="432"/>
                </a:lnTo>
                <a:lnTo>
                  <a:pt x="1291" y="432"/>
                </a:lnTo>
                <a:lnTo>
                  <a:pt x="1293" y="430"/>
                </a:lnTo>
                <a:lnTo>
                  <a:pt x="1293" y="430"/>
                </a:lnTo>
                <a:lnTo>
                  <a:pt x="1293" y="428"/>
                </a:lnTo>
                <a:lnTo>
                  <a:pt x="1295" y="428"/>
                </a:lnTo>
                <a:lnTo>
                  <a:pt x="1295" y="428"/>
                </a:lnTo>
                <a:lnTo>
                  <a:pt x="1297" y="428"/>
                </a:lnTo>
                <a:lnTo>
                  <a:pt x="1297" y="426"/>
                </a:lnTo>
                <a:lnTo>
                  <a:pt x="1297" y="426"/>
                </a:lnTo>
                <a:lnTo>
                  <a:pt x="1295" y="426"/>
                </a:lnTo>
                <a:lnTo>
                  <a:pt x="1295" y="426"/>
                </a:lnTo>
                <a:lnTo>
                  <a:pt x="1293" y="426"/>
                </a:lnTo>
                <a:lnTo>
                  <a:pt x="1291" y="426"/>
                </a:lnTo>
                <a:lnTo>
                  <a:pt x="1284" y="424"/>
                </a:lnTo>
                <a:lnTo>
                  <a:pt x="1282" y="426"/>
                </a:lnTo>
                <a:lnTo>
                  <a:pt x="1282" y="424"/>
                </a:lnTo>
                <a:lnTo>
                  <a:pt x="1284" y="424"/>
                </a:lnTo>
                <a:lnTo>
                  <a:pt x="1287" y="422"/>
                </a:lnTo>
                <a:lnTo>
                  <a:pt x="1287" y="422"/>
                </a:lnTo>
                <a:lnTo>
                  <a:pt x="1287" y="422"/>
                </a:lnTo>
                <a:lnTo>
                  <a:pt x="1284" y="422"/>
                </a:lnTo>
                <a:lnTo>
                  <a:pt x="1282" y="424"/>
                </a:lnTo>
                <a:lnTo>
                  <a:pt x="1278" y="424"/>
                </a:lnTo>
                <a:lnTo>
                  <a:pt x="1276" y="426"/>
                </a:lnTo>
                <a:lnTo>
                  <a:pt x="1272" y="424"/>
                </a:lnTo>
                <a:lnTo>
                  <a:pt x="1272" y="422"/>
                </a:lnTo>
                <a:lnTo>
                  <a:pt x="1272" y="422"/>
                </a:lnTo>
                <a:lnTo>
                  <a:pt x="1270" y="422"/>
                </a:lnTo>
                <a:lnTo>
                  <a:pt x="1268" y="422"/>
                </a:lnTo>
                <a:lnTo>
                  <a:pt x="1266" y="422"/>
                </a:lnTo>
                <a:lnTo>
                  <a:pt x="1263" y="422"/>
                </a:lnTo>
                <a:lnTo>
                  <a:pt x="1263" y="422"/>
                </a:lnTo>
                <a:lnTo>
                  <a:pt x="1261" y="422"/>
                </a:lnTo>
                <a:lnTo>
                  <a:pt x="1263" y="419"/>
                </a:lnTo>
                <a:lnTo>
                  <a:pt x="1270" y="415"/>
                </a:lnTo>
                <a:lnTo>
                  <a:pt x="1274" y="413"/>
                </a:lnTo>
                <a:lnTo>
                  <a:pt x="1276" y="411"/>
                </a:lnTo>
                <a:lnTo>
                  <a:pt x="1274" y="411"/>
                </a:lnTo>
                <a:lnTo>
                  <a:pt x="1274" y="411"/>
                </a:lnTo>
                <a:lnTo>
                  <a:pt x="1268" y="411"/>
                </a:lnTo>
                <a:lnTo>
                  <a:pt x="1268" y="411"/>
                </a:lnTo>
                <a:lnTo>
                  <a:pt x="1268" y="409"/>
                </a:lnTo>
                <a:lnTo>
                  <a:pt x="1270" y="407"/>
                </a:lnTo>
                <a:lnTo>
                  <a:pt x="1270" y="407"/>
                </a:lnTo>
                <a:lnTo>
                  <a:pt x="1270" y="407"/>
                </a:lnTo>
                <a:lnTo>
                  <a:pt x="1272" y="407"/>
                </a:lnTo>
                <a:lnTo>
                  <a:pt x="1274" y="409"/>
                </a:lnTo>
                <a:lnTo>
                  <a:pt x="1274" y="409"/>
                </a:lnTo>
                <a:lnTo>
                  <a:pt x="1276" y="409"/>
                </a:lnTo>
                <a:lnTo>
                  <a:pt x="1280" y="409"/>
                </a:lnTo>
                <a:lnTo>
                  <a:pt x="1280" y="409"/>
                </a:lnTo>
                <a:lnTo>
                  <a:pt x="1280" y="409"/>
                </a:lnTo>
                <a:lnTo>
                  <a:pt x="1280" y="407"/>
                </a:lnTo>
                <a:lnTo>
                  <a:pt x="1278" y="405"/>
                </a:lnTo>
                <a:lnTo>
                  <a:pt x="1278" y="405"/>
                </a:lnTo>
                <a:lnTo>
                  <a:pt x="1278" y="405"/>
                </a:lnTo>
                <a:lnTo>
                  <a:pt x="1276" y="405"/>
                </a:lnTo>
                <a:lnTo>
                  <a:pt x="1276" y="405"/>
                </a:lnTo>
                <a:lnTo>
                  <a:pt x="1276" y="405"/>
                </a:lnTo>
                <a:lnTo>
                  <a:pt x="1274" y="405"/>
                </a:lnTo>
                <a:lnTo>
                  <a:pt x="1274" y="405"/>
                </a:lnTo>
                <a:lnTo>
                  <a:pt x="1274" y="403"/>
                </a:lnTo>
                <a:lnTo>
                  <a:pt x="1274" y="403"/>
                </a:lnTo>
                <a:lnTo>
                  <a:pt x="1272" y="401"/>
                </a:lnTo>
                <a:lnTo>
                  <a:pt x="1270" y="396"/>
                </a:lnTo>
                <a:lnTo>
                  <a:pt x="1270" y="396"/>
                </a:lnTo>
                <a:lnTo>
                  <a:pt x="1270" y="396"/>
                </a:lnTo>
                <a:lnTo>
                  <a:pt x="1268" y="394"/>
                </a:lnTo>
                <a:lnTo>
                  <a:pt x="1266" y="394"/>
                </a:lnTo>
                <a:lnTo>
                  <a:pt x="1263" y="392"/>
                </a:lnTo>
                <a:lnTo>
                  <a:pt x="1261" y="392"/>
                </a:lnTo>
                <a:lnTo>
                  <a:pt x="1261" y="390"/>
                </a:lnTo>
                <a:lnTo>
                  <a:pt x="1261" y="390"/>
                </a:lnTo>
                <a:lnTo>
                  <a:pt x="1261" y="390"/>
                </a:lnTo>
                <a:lnTo>
                  <a:pt x="1261" y="386"/>
                </a:lnTo>
                <a:lnTo>
                  <a:pt x="1261" y="384"/>
                </a:lnTo>
                <a:lnTo>
                  <a:pt x="1261" y="380"/>
                </a:lnTo>
                <a:lnTo>
                  <a:pt x="1261" y="380"/>
                </a:lnTo>
                <a:lnTo>
                  <a:pt x="1259" y="378"/>
                </a:lnTo>
                <a:lnTo>
                  <a:pt x="1257" y="375"/>
                </a:lnTo>
                <a:lnTo>
                  <a:pt x="1255" y="373"/>
                </a:lnTo>
                <a:lnTo>
                  <a:pt x="1253" y="371"/>
                </a:lnTo>
                <a:lnTo>
                  <a:pt x="1249" y="369"/>
                </a:lnTo>
                <a:lnTo>
                  <a:pt x="1249" y="369"/>
                </a:lnTo>
                <a:lnTo>
                  <a:pt x="1249" y="367"/>
                </a:lnTo>
                <a:lnTo>
                  <a:pt x="1249" y="367"/>
                </a:lnTo>
                <a:lnTo>
                  <a:pt x="1249" y="367"/>
                </a:lnTo>
                <a:lnTo>
                  <a:pt x="1245" y="367"/>
                </a:lnTo>
                <a:lnTo>
                  <a:pt x="1243" y="367"/>
                </a:lnTo>
                <a:lnTo>
                  <a:pt x="1240" y="367"/>
                </a:lnTo>
                <a:lnTo>
                  <a:pt x="1238" y="365"/>
                </a:lnTo>
                <a:lnTo>
                  <a:pt x="1238" y="363"/>
                </a:lnTo>
                <a:lnTo>
                  <a:pt x="1238" y="361"/>
                </a:lnTo>
                <a:lnTo>
                  <a:pt x="1236" y="361"/>
                </a:lnTo>
                <a:lnTo>
                  <a:pt x="1236" y="361"/>
                </a:lnTo>
                <a:lnTo>
                  <a:pt x="1232" y="361"/>
                </a:lnTo>
                <a:lnTo>
                  <a:pt x="1228" y="363"/>
                </a:lnTo>
                <a:lnTo>
                  <a:pt x="1224" y="367"/>
                </a:lnTo>
                <a:lnTo>
                  <a:pt x="1222" y="369"/>
                </a:lnTo>
                <a:lnTo>
                  <a:pt x="1219" y="371"/>
                </a:lnTo>
                <a:lnTo>
                  <a:pt x="1219" y="371"/>
                </a:lnTo>
                <a:lnTo>
                  <a:pt x="1219" y="373"/>
                </a:lnTo>
                <a:lnTo>
                  <a:pt x="1219" y="373"/>
                </a:lnTo>
                <a:lnTo>
                  <a:pt x="1222" y="373"/>
                </a:lnTo>
                <a:lnTo>
                  <a:pt x="1226" y="373"/>
                </a:lnTo>
                <a:lnTo>
                  <a:pt x="1226" y="373"/>
                </a:lnTo>
                <a:lnTo>
                  <a:pt x="1226" y="375"/>
                </a:lnTo>
                <a:lnTo>
                  <a:pt x="1224" y="378"/>
                </a:lnTo>
                <a:lnTo>
                  <a:pt x="1222" y="378"/>
                </a:lnTo>
                <a:lnTo>
                  <a:pt x="1222" y="378"/>
                </a:lnTo>
                <a:lnTo>
                  <a:pt x="1219" y="378"/>
                </a:lnTo>
                <a:lnTo>
                  <a:pt x="1217" y="378"/>
                </a:lnTo>
                <a:lnTo>
                  <a:pt x="1217" y="375"/>
                </a:lnTo>
                <a:lnTo>
                  <a:pt x="1215" y="375"/>
                </a:lnTo>
                <a:lnTo>
                  <a:pt x="1215" y="378"/>
                </a:lnTo>
                <a:lnTo>
                  <a:pt x="1213" y="378"/>
                </a:lnTo>
                <a:lnTo>
                  <a:pt x="1211" y="380"/>
                </a:lnTo>
                <a:lnTo>
                  <a:pt x="1211" y="380"/>
                </a:lnTo>
                <a:lnTo>
                  <a:pt x="1211" y="382"/>
                </a:lnTo>
                <a:lnTo>
                  <a:pt x="1211" y="382"/>
                </a:lnTo>
                <a:lnTo>
                  <a:pt x="1209" y="384"/>
                </a:lnTo>
                <a:lnTo>
                  <a:pt x="1209" y="384"/>
                </a:lnTo>
                <a:lnTo>
                  <a:pt x="1211" y="386"/>
                </a:lnTo>
                <a:lnTo>
                  <a:pt x="1209" y="386"/>
                </a:lnTo>
                <a:lnTo>
                  <a:pt x="1209" y="390"/>
                </a:lnTo>
                <a:lnTo>
                  <a:pt x="1209" y="392"/>
                </a:lnTo>
                <a:lnTo>
                  <a:pt x="1211" y="394"/>
                </a:lnTo>
                <a:lnTo>
                  <a:pt x="1213" y="396"/>
                </a:lnTo>
                <a:lnTo>
                  <a:pt x="1215" y="396"/>
                </a:lnTo>
                <a:lnTo>
                  <a:pt x="1217" y="394"/>
                </a:lnTo>
                <a:lnTo>
                  <a:pt x="1219" y="394"/>
                </a:lnTo>
                <a:lnTo>
                  <a:pt x="1217" y="396"/>
                </a:lnTo>
                <a:lnTo>
                  <a:pt x="1217" y="398"/>
                </a:lnTo>
                <a:lnTo>
                  <a:pt x="1219" y="398"/>
                </a:lnTo>
                <a:lnTo>
                  <a:pt x="1215" y="398"/>
                </a:lnTo>
                <a:lnTo>
                  <a:pt x="1215" y="398"/>
                </a:lnTo>
                <a:lnTo>
                  <a:pt x="1213" y="398"/>
                </a:lnTo>
                <a:lnTo>
                  <a:pt x="1213" y="401"/>
                </a:lnTo>
                <a:lnTo>
                  <a:pt x="1211" y="401"/>
                </a:lnTo>
                <a:lnTo>
                  <a:pt x="1209" y="405"/>
                </a:lnTo>
                <a:lnTo>
                  <a:pt x="1209" y="407"/>
                </a:lnTo>
                <a:lnTo>
                  <a:pt x="1209" y="407"/>
                </a:lnTo>
                <a:lnTo>
                  <a:pt x="1209" y="409"/>
                </a:lnTo>
                <a:lnTo>
                  <a:pt x="1213" y="413"/>
                </a:lnTo>
                <a:lnTo>
                  <a:pt x="1215" y="415"/>
                </a:lnTo>
                <a:lnTo>
                  <a:pt x="1215" y="415"/>
                </a:lnTo>
                <a:lnTo>
                  <a:pt x="1215" y="417"/>
                </a:lnTo>
                <a:lnTo>
                  <a:pt x="1217" y="417"/>
                </a:lnTo>
                <a:lnTo>
                  <a:pt x="1219" y="417"/>
                </a:lnTo>
                <a:lnTo>
                  <a:pt x="1222" y="419"/>
                </a:lnTo>
                <a:lnTo>
                  <a:pt x="1224" y="419"/>
                </a:lnTo>
                <a:lnTo>
                  <a:pt x="1224" y="419"/>
                </a:lnTo>
                <a:lnTo>
                  <a:pt x="1228" y="422"/>
                </a:lnTo>
                <a:lnTo>
                  <a:pt x="1234" y="424"/>
                </a:lnTo>
                <a:lnTo>
                  <a:pt x="1234" y="424"/>
                </a:lnTo>
                <a:lnTo>
                  <a:pt x="1236" y="422"/>
                </a:lnTo>
                <a:lnTo>
                  <a:pt x="1236" y="422"/>
                </a:lnTo>
                <a:lnTo>
                  <a:pt x="1236" y="422"/>
                </a:lnTo>
                <a:lnTo>
                  <a:pt x="1238" y="424"/>
                </a:lnTo>
                <a:lnTo>
                  <a:pt x="1240" y="426"/>
                </a:lnTo>
                <a:lnTo>
                  <a:pt x="1240" y="426"/>
                </a:lnTo>
                <a:lnTo>
                  <a:pt x="1243" y="426"/>
                </a:lnTo>
                <a:lnTo>
                  <a:pt x="1243" y="428"/>
                </a:lnTo>
                <a:lnTo>
                  <a:pt x="1247" y="428"/>
                </a:lnTo>
                <a:lnTo>
                  <a:pt x="1247" y="426"/>
                </a:lnTo>
                <a:lnTo>
                  <a:pt x="1249" y="426"/>
                </a:lnTo>
                <a:lnTo>
                  <a:pt x="1251" y="426"/>
                </a:lnTo>
                <a:lnTo>
                  <a:pt x="1253" y="426"/>
                </a:lnTo>
                <a:lnTo>
                  <a:pt x="1253" y="428"/>
                </a:lnTo>
                <a:lnTo>
                  <a:pt x="1253" y="428"/>
                </a:lnTo>
                <a:lnTo>
                  <a:pt x="1253" y="428"/>
                </a:lnTo>
                <a:lnTo>
                  <a:pt x="1255" y="428"/>
                </a:lnTo>
                <a:lnTo>
                  <a:pt x="1253" y="430"/>
                </a:lnTo>
                <a:lnTo>
                  <a:pt x="1253" y="430"/>
                </a:lnTo>
                <a:lnTo>
                  <a:pt x="1249" y="432"/>
                </a:lnTo>
                <a:lnTo>
                  <a:pt x="1249" y="432"/>
                </a:lnTo>
                <a:lnTo>
                  <a:pt x="1249" y="432"/>
                </a:lnTo>
                <a:lnTo>
                  <a:pt x="1251" y="428"/>
                </a:lnTo>
                <a:lnTo>
                  <a:pt x="1251" y="428"/>
                </a:lnTo>
                <a:lnTo>
                  <a:pt x="1249" y="428"/>
                </a:lnTo>
                <a:lnTo>
                  <a:pt x="1245" y="430"/>
                </a:lnTo>
                <a:lnTo>
                  <a:pt x="1243" y="430"/>
                </a:lnTo>
                <a:lnTo>
                  <a:pt x="1243" y="432"/>
                </a:lnTo>
                <a:lnTo>
                  <a:pt x="1243" y="432"/>
                </a:lnTo>
                <a:lnTo>
                  <a:pt x="1243" y="434"/>
                </a:lnTo>
                <a:lnTo>
                  <a:pt x="1243" y="434"/>
                </a:lnTo>
                <a:lnTo>
                  <a:pt x="1245" y="434"/>
                </a:lnTo>
                <a:lnTo>
                  <a:pt x="1245" y="434"/>
                </a:lnTo>
                <a:lnTo>
                  <a:pt x="1243" y="436"/>
                </a:lnTo>
                <a:lnTo>
                  <a:pt x="1238" y="438"/>
                </a:lnTo>
                <a:lnTo>
                  <a:pt x="1238" y="440"/>
                </a:lnTo>
                <a:lnTo>
                  <a:pt x="1236" y="443"/>
                </a:lnTo>
                <a:lnTo>
                  <a:pt x="1238" y="445"/>
                </a:lnTo>
                <a:lnTo>
                  <a:pt x="1238" y="445"/>
                </a:lnTo>
                <a:lnTo>
                  <a:pt x="1243" y="445"/>
                </a:lnTo>
                <a:lnTo>
                  <a:pt x="1245" y="445"/>
                </a:lnTo>
                <a:lnTo>
                  <a:pt x="1247" y="443"/>
                </a:lnTo>
                <a:lnTo>
                  <a:pt x="1247" y="440"/>
                </a:lnTo>
                <a:lnTo>
                  <a:pt x="1247" y="438"/>
                </a:lnTo>
                <a:lnTo>
                  <a:pt x="1247" y="438"/>
                </a:lnTo>
                <a:lnTo>
                  <a:pt x="1249" y="438"/>
                </a:lnTo>
                <a:lnTo>
                  <a:pt x="1249" y="438"/>
                </a:lnTo>
                <a:lnTo>
                  <a:pt x="1249" y="438"/>
                </a:lnTo>
                <a:lnTo>
                  <a:pt x="1251" y="440"/>
                </a:lnTo>
                <a:lnTo>
                  <a:pt x="1251" y="440"/>
                </a:lnTo>
                <a:lnTo>
                  <a:pt x="1251" y="443"/>
                </a:lnTo>
                <a:lnTo>
                  <a:pt x="1251" y="445"/>
                </a:lnTo>
                <a:lnTo>
                  <a:pt x="1251" y="447"/>
                </a:lnTo>
                <a:lnTo>
                  <a:pt x="1251" y="447"/>
                </a:lnTo>
                <a:lnTo>
                  <a:pt x="1251" y="447"/>
                </a:lnTo>
                <a:lnTo>
                  <a:pt x="1253" y="449"/>
                </a:lnTo>
                <a:lnTo>
                  <a:pt x="1253" y="449"/>
                </a:lnTo>
                <a:lnTo>
                  <a:pt x="1251" y="449"/>
                </a:lnTo>
                <a:lnTo>
                  <a:pt x="1247" y="451"/>
                </a:lnTo>
                <a:lnTo>
                  <a:pt x="1245" y="453"/>
                </a:lnTo>
                <a:lnTo>
                  <a:pt x="1243" y="455"/>
                </a:lnTo>
                <a:lnTo>
                  <a:pt x="1240" y="457"/>
                </a:lnTo>
                <a:lnTo>
                  <a:pt x="1238" y="459"/>
                </a:lnTo>
                <a:lnTo>
                  <a:pt x="1234" y="461"/>
                </a:lnTo>
                <a:lnTo>
                  <a:pt x="1234" y="461"/>
                </a:lnTo>
                <a:lnTo>
                  <a:pt x="1232" y="461"/>
                </a:lnTo>
                <a:lnTo>
                  <a:pt x="1230" y="461"/>
                </a:lnTo>
                <a:lnTo>
                  <a:pt x="1228" y="461"/>
                </a:lnTo>
                <a:lnTo>
                  <a:pt x="1226" y="461"/>
                </a:lnTo>
                <a:lnTo>
                  <a:pt x="1226" y="461"/>
                </a:lnTo>
                <a:lnTo>
                  <a:pt x="1226" y="463"/>
                </a:lnTo>
                <a:lnTo>
                  <a:pt x="1222" y="470"/>
                </a:lnTo>
                <a:lnTo>
                  <a:pt x="1222" y="470"/>
                </a:lnTo>
                <a:lnTo>
                  <a:pt x="1226" y="472"/>
                </a:lnTo>
                <a:lnTo>
                  <a:pt x="1226" y="474"/>
                </a:lnTo>
                <a:lnTo>
                  <a:pt x="1228" y="478"/>
                </a:lnTo>
                <a:lnTo>
                  <a:pt x="1228" y="480"/>
                </a:lnTo>
                <a:lnTo>
                  <a:pt x="1226" y="484"/>
                </a:lnTo>
                <a:lnTo>
                  <a:pt x="1226" y="489"/>
                </a:lnTo>
                <a:lnTo>
                  <a:pt x="1226" y="489"/>
                </a:lnTo>
                <a:lnTo>
                  <a:pt x="1224" y="489"/>
                </a:lnTo>
                <a:lnTo>
                  <a:pt x="1222" y="489"/>
                </a:lnTo>
                <a:lnTo>
                  <a:pt x="1217" y="489"/>
                </a:lnTo>
                <a:lnTo>
                  <a:pt x="1217" y="489"/>
                </a:lnTo>
                <a:lnTo>
                  <a:pt x="1215" y="489"/>
                </a:lnTo>
                <a:lnTo>
                  <a:pt x="1217" y="491"/>
                </a:lnTo>
                <a:lnTo>
                  <a:pt x="1219" y="495"/>
                </a:lnTo>
                <a:lnTo>
                  <a:pt x="1222" y="495"/>
                </a:lnTo>
                <a:lnTo>
                  <a:pt x="1219" y="497"/>
                </a:lnTo>
                <a:lnTo>
                  <a:pt x="1219" y="497"/>
                </a:lnTo>
                <a:lnTo>
                  <a:pt x="1219" y="495"/>
                </a:lnTo>
                <a:lnTo>
                  <a:pt x="1219" y="493"/>
                </a:lnTo>
                <a:lnTo>
                  <a:pt x="1211" y="489"/>
                </a:lnTo>
                <a:lnTo>
                  <a:pt x="1211" y="487"/>
                </a:lnTo>
                <a:lnTo>
                  <a:pt x="1211" y="487"/>
                </a:lnTo>
                <a:lnTo>
                  <a:pt x="1211" y="487"/>
                </a:lnTo>
                <a:lnTo>
                  <a:pt x="1211" y="487"/>
                </a:lnTo>
                <a:lnTo>
                  <a:pt x="1213" y="489"/>
                </a:lnTo>
                <a:lnTo>
                  <a:pt x="1215" y="489"/>
                </a:lnTo>
                <a:lnTo>
                  <a:pt x="1217" y="487"/>
                </a:lnTo>
                <a:lnTo>
                  <a:pt x="1217" y="487"/>
                </a:lnTo>
                <a:lnTo>
                  <a:pt x="1219" y="489"/>
                </a:lnTo>
                <a:lnTo>
                  <a:pt x="1219" y="489"/>
                </a:lnTo>
                <a:lnTo>
                  <a:pt x="1222" y="489"/>
                </a:lnTo>
                <a:lnTo>
                  <a:pt x="1224" y="489"/>
                </a:lnTo>
                <a:lnTo>
                  <a:pt x="1224" y="489"/>
                </a:lnTo>
                <a:lnTo>
                  <a:pt x="1226" y="489"/>
                </a:lnTo>
                <a:lnTo>
                  <a:pt x="1226" y="487"/>
                </a:lnTo>
                <a:lnTo>
                  <a:pt x="1226" y="487"/>
                </a:lnTo>
                <a:lnTo>
                  <a:pt x="1226" y="484"/>
                </a:lnTo>
                <a:lnTo>
                  <a:pt x="1226" y="484"/>
                </a:lnTo>
                <a:lnTo>
                  <a:pt x="1224" y="482"/>
                </a:lnTo>
                <a:lnTo>
                  <a:pt x="1224" y="482"/>
                </a:lnTo>
                <a:lnTo>
                  <a:pt x="1222" y="482"/>
                </a:lnTo>
                <a:lnTo>
                  <a:pt x="1219" y="482"/>
                </a:lnTo>
                <a:lnTo>
                  <a:pt x="1219" y="482"/>
                </a:lnTo>
                <a:lnTo>
                  <a:pt x="1222" y="480"/>
                </a:lnTo>
                <a:lnTo>
                  <a:pt x="1222" y="480"/>
                </a:lnTo>
                <a:lnTo>
                  <a:pt x="1219" y="480"/>
                </a:lnTo>
                <a:lnTo>
                  <a:pt x="1217" y="480"/>
                </a:lnTo>
                <a:lnTo>
                  <a:pt x="1215" y="480"/>
                </a:lnTo>
                <a:lnTo>
                  <a:pt x="1215" y="480"/>
                </a:lnTo>
                <a:lnTo>
                  <a:pt x="1215" y="478"/>
                </a:lnTo>
                <a:lnTo>
                  <a:pt x="1213" y="478"/>
                </a:lnTo>
                <a:lnTo>
                  <a:pt x="1211" y="476"/>
                </a:lnTo>
                <a:lnTo>
                  <a:pt x="1211" y="474"/>
                </a:lnTo>
                <a:lnTo>
                  <a:pt x="1213" y="472"/>
                </a:lnTo>
                <a:lnTo>
                  <a:pt x="1213" y="470"/>
                </a:lnTo>
                <a:lnTo>
                  <a:pt x="1215" y="468"/>
                </a:lnTo>
                <a:lnTo>
                  <a:pt x="1217" y="459"/>
                </a:lnTo>
                <a:lnTo>
                  <a:pt x="1217" y="457"/>
                </a:lnTo>
                <a:lnTo>
                  <a:pt x="1215" y="457"/>
                </a:lnTo>
                <a:lnTo>
                  <a:pt x="1211" y="459"/>
                </a:lnTo>
                <a:lnTo>
                  <a:pt x="1211" y="459"/>
                </a:lnTo>
                <a:lnTo>
                  <a:pt x="1209" y="461"/>
                </a:lnTo>
                <a:lnTo>
                  <a:pt x="1209" y="461"/>
                </a:lnTo>
                <a:lnTo>
                  <a:pt x="1209" y="461"/>
                </a:lnTo>
                <a:lnTo>
                  <a:pt x="1207" y="461"/>
                </a:lnTo>
                <a:lnTo>
                  <a:pt x="1207" y="461"/>
                </a:lnTo>
                <a:lnTo>
                  <a:pt x="1209" y="457"/>
                </a:lnTo>
                <a:lnTo>
                  <a:pt x="1211" y="455"/>
                </a:lnTo>
                <a:lnTo>
                  <a:pt x="1211" y="455"/>
                </a:lnTo>
                <a:lnTo>
                  <a:pt x="1207" y="457"/>
                </a:lnTo>
                <a:lnTo>
                  <a:pt x="1203" y="457"/>
                </a:lnTo>
                <a:lnTo>
                  <a:pt x="1203" y="457"/>
                </a:lnTo>
                <a:lnTo>
                  <a:pt x="1201" y="455"/>
                </a:lnTo>
                <a:lnTo>
                  <a:pt x="1201" y="453"/>
                </a:lnTo>
                <a:lnTo>
                  <a:pt x="1199" y="453"/>
                </a:lnTo>
                <a:lnTo>
                  <a:pt x="1199" y="451"/>
                </a:lnTo>
                <a:lnTo>
                  <a:pt x="1196" y="451"/>
                </a:lnTo>
                <a:lnTo>
                  <a:pt x="1196" y="451"/>
                </a:lnTo>
                <a:lnTo>
                  <a:pt x="1194" y="451"/>
                </a:lnTo>
                <a:lnTo>
                  <a:pt x="1192" y="451"/>
                </a:lnTo>
                <a:lnTo>
                  <a:pt x="1190" y="451"/>
                </a:lnTo>
                <a:lnTo>
                  <a:pt x="1188" y="451"/>
                </a:lnTo>
                <a:lnTo>
                  <a:pt x="1188" y="451"/>
                </a:lnTo>
                <a:lnTo>
                  <a:pt x="1190" y="453"/>
                </a:lnTo>
                <a:lnTo>
                  <a:pt x="1190" y="453"/>
                </a:lnTo>
                <a:lnTo>
                  <a:pt x="1186" y="455"/>
                </a:lnTo>
                <a:lnTo>
                  <a:pt x="1184" y="455"/>
                </a:lnTo>
                <a:lnTo>
                  <a:pt x="1182" y="453"/>
                </a:lnTo>
                <a:lnTo>
                  <a:pt x="1180" y="453"/>
                </a:lnTo>
                <a:lnTo>
                  <a:pt x="1180" y="453"/>
                </a:lnTo>
                <a:lnTo>
                  <a:pt x="1178" y="455"/>
                </a:lnTo>
                <a:lnTo>
                  <a:pt x="1180" y="455"/>
                </a:lnTo>
                <a:lnTo>
                  <a:pt x="1182" y="457"/>
                </a:lnTo>
                <a:lnTo>
                  <a:pt x="1182" y="457"/>
                </a:lnTo>
                <a:lnTo>
                  <a:pt x="1182" y="459"/>
                </a:lnTo>
                <a:lnTo>
                  <a:pt x="1182" y="459"/>
                </a:lnTo>
                <a:lnTo>
                  <a:pt x="1182" y="459"/>
                </a:lnTo>
                <a:lnTo>
                  <a:pt x="1182" y="459"/>
                </a:lnTo>
                <a:lnTo>
                  <a:pt x="1182" y="461"/>
                </a:lnTo>
                <a:lnTo>
                  <a:pt x="1186" y="466"/>
                </a:lnTo>
                <a:lnTo>
                  <a:pt x="1186" y="466"/>
                </a:lnTo>
                <a:lnTo>
                  <a:pt x="1190" y="463"/>
                </a:lnTo>
                <a:lnTo>
                  <a:pt x="1192" y="463"/>
                </a:lnTo>
                <a:lnTo>
                  <a:pt x="1194" y="463"/>
                </a:lnTo>
                <a:lnTo>
                  <a:pt x="1199" y="466"/>
                </a:lnTo>
                <a:lnTo>
                  <a:pt x="1199" y="468"/>
                </a:lnTo>
                <a:lnTo>
                  <a:pt x="1201" y="468"/>
                </a:lnTo>
                <a:lnTo>
                  <a:pt x="1201" y="468"/>
                </a:lnTo>
                <a:lnTo>
                  <a:pt x="1201" y="470"/>
                </a:lnTo>
                <a:lnTo>
                  <a:pt x="1201" y="470"/>
                </a:lnTo>
                <a:lnTo>
                  <a:pt x="1201" y="470"/>
                </a:lnTo>
                <a:lnTo>
                  <a:pt x="1199" y="472"/>
                </a:lnTo>
                <a:lnTo>
                  <a:pt x="1196" y="472"/>
                </a:lnTo>
                <a:lnTo>
                  <a:pt x="1194" y="472"/>
                </a:lnTo>
                <a:lnTo>
                  <a:pt x="1188" y="470"/>
                </a:lnTo>
                <a:lnTo>
                  <a:pt x="1188" y="470"/>
                </a:lnTo>
                <a:lnTo>
                  <a:pt x="1188" y="470"/>
                </a:lnTo>
                <a:lnTo>
                  <a:pt x="1182" y="463"/>
                </a:lnTo>
                <a:lnTo>
                  <a:pt x="1180" y="461"/>
                </a:lnTo>
                <a:lnTo>
                  <a:pt x="1180" y="461"/>
                </a:lnTo>
                <a:lnTo>
                  <a:pt x="1178" y="461"/>
                </a:lnTo>
                <a:lnTo>
                  <a:pt x="1178" y="461"/>
                </a:lnTo>
                <a:lnTo>
                  <a:pt x="1178" y="463"/>
                </a:lnTo>
                <a:lnTo>
                  <a:pt x="1178" y="463"/>
                </a:lnTo>
                <a:lnTo>
                  <a:pt x="1180" y="466"/>
                </a:lnTo>
                <a:lnTo>
                  <a:pt x="1182" y="468"/>
                </a:lnTo>
                <a:lnTo>
                  <a:pt x="1182" y="468"/>
                </a:lnTo>
                <a:lnTo>
                  <a:pt x="1182" y="468"/>
                </a:lnTo>
                <a:lnTo>
                  <a:pt x="1182" y="468"/>
                </a:lnTo>
                <a:lnTo>
                  <a:pt x="1178" y="468"/>
                </a:lnTo>
                <a:lnTo>
                  <a:pt x="1175" y="470"/>
                </a:lnTo>
                <a:lnTo>
                  <a:pt x="1175" y="470"/>
                </a:lnTo>
                <a:lnTo>
                  <a:pt x="1173" y="470"/>
                </a:lnTo>
                <a:lnTo>
                  <a:pt x="1171" y="470"/>
                </a:lnTo>
                <a:lnTo>
                  <a:pt x="1169" y="470"/>
                </a:lnTo>
                <a:lnTo>
                  <a:pt x="1167" y="468"/>
                </a:lnTo>
                <a:lnTo>
                  <a:pt x="1163" y="468"/>
                </a:lnTo>
                <a:lnTo>
                  <a:pt x="1157" y="468"/>
                </a:lnTo>
                <a:lnTo>
                  <a:pt x="1152" y="468"/>
                </a:lnTo>
                <a:lnTo>
                  <a:pt x="1152" y="468"/>
                </a:lnTo>
                <a:lnTo>
                  <a:pt x="1150" y="468"/>
                </a:lnTo>
                <a:lnTo>
                  <a:pt x="1148" y="468"/>
                </a:lnTo>
                <a:lnTo>
                  <a:pt x="1146" y="468"/>
                </a:lnTo>
                <a:lnTo>
                  <a:pt x="1144" y="470"/>
                </a:lnTo>
                <a:lnTo>
                  <a:pt x="1144" y="470"/>
                </a:lnTo>
                <a:lnTo>
                  <a:pt x="1136" y="470"/>
                </a:lnTo>
                <a:lnTo>
                  <a:pt x="1134" y="470"/>
                </a:lnTo>
                <a:lnTo>
                  <a:pt x="1131" y="470"/>
                </a:lnTo>
                <a:lnTo>
                  <a:pt x="1129" y="470"/>
                </a:lnTo>
                <a:lnTo>
                  <a:pt x="1127" y="470"/>
                </a:lnTo>
                <a:lnTo>
                  <a:pt x="1125" y="470"/>
                </a:lnTo>
                <a:lnTo>
                  <a:pt x="1125" y="470"/>
                </a:lnTo>
                <a:lnTo>
                  <a:pt x="1121" y="468"/>
                </a:lnTo>
                <a:lnTo>
                  <a:pt x="1117" y="468"/>
                </a:lnTo>
                <a:lnTo>
                  <a:pt x="1115" y="466"/>
                </a:lnTo>
                <a:lnTo>
                  <a:pt x="1111" y="461"/>
                </a:lnTo>
                <a:lnTo>
                  <a:pt x="1108" y="459"/>
                </a:lnTo>
                <a:lnTo>
                  <a:pt x="1106" y="461"/>
                </a:lnTo>
                <a:lnTo>
                  <a:pt x="1102" y="461"/>
                </a:lnTo>
                <a:lnTo>
                  <a:pt x="1098" y="461"/>
                </a:lnTo>
                <a:lnTo>
                  <a:pt x="1096" y="461"/>
                </a:lnTo>
                <a:lnTo>
                  <a:pt x="1094" y="461"/>
                </a:lnTo>
                <a:lnTo>
                  <a:pt x="1092" y="459"/>
                </a:lnTo>
                <a:lnTo>
                  <a:pt x="1092" y="459"/>
                </a:lnTo>
                <a:lnTo>
                  <a:pt x="1092" y="457"/>
                </a:lnTo>
                <a:lnTo>
                  <a:pt x="1092" y="457"/>
                </a:lnTo>
                <a:lnTo>
                  <a:pt x="1090" y="457"/>
                </a:lnTo>
                <a:lnTo>
                  <a:pt x="1087" y="457"/>
                </a:lnTo>
                <a:lnTo>
                  <a:pt x="1087" y="457"/>
                </a:lnTo>
                <a:lnTo>
                  <a:pt x="1087" y="455"/>
                </a:lnTo>
                <a:lnTo>
                  <a:pt x="1087" y="455"/>
                </a:lnTo>
                <a:lnTo>
                  <a:pt x="1087" y="455"/>
                </a:lnTo>
                <a:lnTo>
                  <a:pt x="1085" y="455"/>
                </a:lnTo>
                <a:lnTo>
                  <a:pt x="1085" y="455"/>
                </a:lnTo>
                <a:lnTo>
                  <a:pt x="1083" y="455"/>
                </a:lnTo>
                <a:lnTo>
                  <a:pt x="1081" y="453"/>
                </a:lnTo>
                <a:lnTo>
                  <a:pt x="1081" y="451"/>
                </a:lnTo>
                <a:lnTo>
                  <a:pt x="1079" y="449"/>
                </a:lnTo>
                <a:lnTo>
                  <a:pt x="1079" y="445"/>
                </a:lnTo>
                <a:lnTo>
                  <a:pt x="1077" y="445"/>
                </a:lnTo>
                <a:lnTo>
                  <a:pt x="1077" y="443"/>
                </a:lnTo>
                <a:lnTo>
                  <a:pt x="1075" y="443"/>
                </a:lnTo>
                <a:lnTo>
                  <a:pt x="1073" y="440"/>
                </a:lnTo>
                <a:lnTo>
                  <a:pt x="1071" y="440"/>
                </a:lnTo>
                <a:lnTo>
                  <a:pt x="1067" y="440"/>
                </a:lnTo>
                <a:lnTo>
                  <a:pt x="1062" y="443"/>
                </a:lnTo>
                <a:lnTo>
                  <a:pt x="1060" y="443"/>
                </a:lnTo>
                <a:lnTo>
                  <a:pt x="1052" y="447"/>
                </a:lnTo>
                <a:lnTo>
                  <a:pt x="1046" y="447"/>
                </a:lnTo>
                <a:lnTo>
                  <a:pt x="1039" y="449"/>
                </a:lnTo>
                <a:lnTo>
                  <a:pt x="1037" y="449"/>
                </a:lnTo>
                <a:lnTo>
                  <a:pt x="1033" y="453"/>
                </a:lnTo>
                <a:lnTo>
                  <a:pt x="1033" y="455"/>
                </a:lnTo>
                <a:lnTo>
                  <a:pt x="1033" y="457"/>
                </a:lnTo>
                <a:lnTo>
                  <a:pt x="1037" y="459"/>
                </a:lnTo>
                <a:lnTo>
                  <a:pt x="1039" y="459"/>
                </a:lnTo>
                <a:lnTo>
                  <a:pt x="1039" y="459"/>
                </a:lnTo>
                <a:lnTo>
                  <a:pt x="1041" y="459"/>
                </a:lnTo>
                <a:lnTo>
                  <a:pt x="1043" y="459"/>
                </a:lnTo>
                <a:lnTo>
                  <a:pt x="1048" y="459"/>
                </a:lnTo>
                <a:lnTo>
                  <a:pt x="1048" y="457"/>
                </a:lnTo>
                <a:lnTo>
                  <a:pt x="1048" y="457"/>
                </a:lnTo>
                <a:lnTo>
                  <a:pt x="1048" y="455"/>
                </a:lnTo>
                <a:lnTo>
                  <a:pt x="1048" y="455"/>
                </a:lnTo>
                <a:lnTo>
                  <a:pt x="1050" y="455"/>
                </a:lnTo>
                <a:lnTo>
                  <a:pt x="1054" y="455"/>
                </a:lnTo>
                <a:lnTo>
                  <a:pt x="1056" y="455"/>
                </a:lnTo>
                <a:lnTo>
                  <a:pt x="1056" y="455"/>
                </a:lnTo>
                <a:lnTo>
                  <a:pt x="1058" y="453"/>
                </a:lnTo>
                <a:lnTo>
                  <a:pt x="1060" y="453"/>
                </a:lnTo>
                <a:lnTo>
                  <a:pt x="1060" y="453"/>
                </a:lnTo>
                <a:lnTo>
                  <a:pt x="1062" y="455"/>
                </a:lnTo>
                <a:lnTo>
                  <a:pt x="1064" y="453"/>
                </a:lnTo>
                <a:lnTo>
                  <a:pt x="1064" y="451"/>
                </a:lnTo>
                <a:lnTo>
                  <a:pt x="1064" y="451"/>
                </a:lnTo>
                <a:lnTo>
                  <a:pt x="1069" y="449"/>
                </a:lnTo>
                <a:lnTo>
                  <a:pt x="1071" y="447"/>
                </a:lnTo>
                <a:lnTo>
                  <a:pt x="1073" y="447"/>
                </a:lnTo>
                <a:lnTo>
                  <a:pt x="1075" y="449"/>
                </a:lnTo>
                <a:lnTo>
                  <a:pt x="1075" y="449"/>
                </a:lnTo>
                <a:lnTo>
                  <a:pt x="1075" y="451"/>
                </a:lnTo>
                <a:lnTo>
                  <a:pt x="1075" y="451"/>
                </a:lnTo>
                <a:lnTo>
                  <a:pt x="1073" y="453"/>
                </a:lnTo>
                <a:lnTo>
                  <a:pt x="1071" y="453"/>
                </a:lnTo>
                <a:lnTo>
                  <a:pt x="1071" y="453"/>
                </a:lnTo>
                <a:lnTo>
                  <a:pt x="1069" y="453"/>
                </a:lnTo>
                <a:lnTo>
                  <a:pt x="1067" y="455"/>
                </a:lnTo>
                <a:lnTo>
                  <a:pt x="1067" y="455"/>
                </a:lnTo>
                <a:lnTo>
                  <a:pt x="1067" y="457"/>
                </a:lnTo>
                <a:lnTo>
                  <a:pt x="1064" y="459"/>
                </a:lnTo>
                <a:lnTo>
                  <a:pt x="1064" y="457"/>
                </a:lnTo>
                <a:lnTo>
                  <a:pt x="1062" y="457"/>
                </a:lnTo>
                <a:lnTo>
                  <a:pt x="1062" y="457"/>
                </a:lnTo>
                <a:lnTo>
                  <a:pt x="1060" y="459"/>
                </a:lnTo>
                <a:lnTo>
                  <a:pt x="1060" y="459"/>
                </a:lnTo>
                <a:lnTo>
                  <a:pt x="1058" y="461"/>
                </a:lnTo>
                <a:lnTo>
                  <a:pt x="1058" y="461"/>
                </a:lnTo>
                <a:lnTo>
                  <a:pt x="1056" y="461"/>
                </a:lnTo>
                <a:lnTo>
                  <a:pt x="1054" y="461"/>
                </a:lnTo>
                <a:lnTo>
                  <a:pt x="1052" y="461"/>
                </a:lnTo>
                <a:lnTo>
                  <a:pt x="1052" y="461"/>
                </a:lnTo>
                <a:lnTo>
                  <a:pt x="1050" y="461"/>
                </a:lnTo>
                <a:lnTo>
                  <a:pt x="1046" y="461"/>
                </a:lnTo>
                <a:lnTo>
                  <a:pt x="1046" y="461"/>
                </a:lnTo>
                <a:lnTo>
                  <a:pt x="1046" y="463"/>
                </a:lnTo>
                <a:lnTo>
                  <a:pt x="1048" y="463"/>
                </a:lnTo>
                <a:lnTo>
                  <a:pt x="1046" y="466"/>
                </a:lnTo>
                <a:lnTo>
                  <a:pt x="1046" y="468"/>
                </a:lnTo>
                <a:lnTo>
                  <a:pt x="1043" y="468"/>
                </a:lnTo>
                <a:lnTo>
                  <a:pt x="1043" y="470"/>
                </a:lnTo>
                <a:lnTo>
                  <a:pt x="1043" y="470"/>
                </a:lnTo>
                <a:lnTo>
                  <a:pt x="1046" y="472"/>
                </a:lnTo>
                <a:lnTo>
                  <a:pt x="1048" y="474"/>
                </a:lnTo>
                <a:lnTo>
                  <a:pt x="1048" y="476"/>
                </a:lnTo>
                <a:lnTo>
                  <a:pt x="1048" y="476"/>
                </a:lnTo>
                <a:lnTo>
                  <a:pt x="1048" y="478"/>
                </a:lnTo>
                <a:lnTo>
                  <a:pt x="1048" y="478"/>
                </a:lnTo>
                <a:lnTo>
                  <a:pt x="1050" y="480"/>
                </a:lnTo>
                <a:lnTo>
                  <a:pt x="1050" y="482"/>
                </a:lnTo>
                <a:lnTo>
                  <a:pt x="1054" y="484"/>
                </a:lnTo>
                <a:lnTo>
                  <a:pt x="1054" y="484"/>
                </a:lnTo>
                <a:lnTo>
                  <a:pt x="1052" y="487"/>
                </a:lnTo>
                <a:lnTo>
                  <a:pt x="1052" y="487"/>
                </a:lnTo>
                <a:lnTo>
                  <a:pt x="1054" y="489"/>
                </a:lnTo>
                <a:lnTo>
                  <a:pt x="1056" y="491"/>
                </a:lnTo>
                <a:lnTo>
                  <a:pt x="1054" y="491"/>
                </a:lnTo>
                <a:lnTo>
                  <a:pt x="1052" y="489"/>
                </a:lnTo>
                <a:lnTo>
                  <a:pt x="1052" y="489"/>
                </a:lnTo>
                <a:lnTo>
                  <a:pt x="1052" y="489"/>
                </a:lnTo>
                <a:lnTo>
                  <a:pt x="1052" y="489"/>
                </a:lnTo>
                <a:lnTo>
                  <a:pt x="1050" y="489"/>
                </a:lnTo>
                <a:lnTo>
                  <a:pt x="1048" y="487"/>
                </a:lnTo>
                <a:lnTo>
                  <a:pt x="1048" y="489"/>
                </a:lnTo>
                <a:lnTo>
                  <a:pt x="1048" y="489"/>
                </a:lnTo>
                <a:lnTo>
                  <a:pt x="1048" y="493"/>
                </a:lnTo>
                <a:lnTo>
                  <a:pt x="1048" y="493"/>
                </a:lnTo>
                <a:lnTo>
                  <a:pt x="1048" y="493"/>
                </a:lnTo>
                <a:lnTo>
                  <a:pt x="1050" y="497"/>
                </a:lnTo>
                <a:lnTo>
                  <a:pt x="1054" y="501"/>
                </a:lnTo>
                <a:lnTo>
                  <a:pt x="1054" y="501"/>
                </a:lnTo>
                <a:lnTo>
                  <a:pt x="1054" y="501"/>
                </a:lnTo>
                <a:lnTo>
                  <a:pt x="1052" y="501"/>
                </a:lnTo>
                <a:lnTo>
                  <a:pt x="1050" y="499"/>
                </a:lnTo>
                <a:lnTo>
                  <a:pt x="1048" y="497"/>
                </a:lnTo>
                <a:lnTo>
                  <a:pt x="1046" y="495"/>
                </a:lnTo>
                <a:lnTo>
                  <a:pt x="1043" y="493"/>
                </a:lnTo>
                <a:lnTo>
                  <a:pt x="1043" y="493"/>
                </a:lnTo>
                <a:lnTo>
                  <a:pt x="1041" y="491"/>
                </a:lnTo>
                <a:lnTo>
                  <a:pt x="1041" y="491"/>
                </a:lnTo>
                <a:lnTo>
                  <a:pt x="1041" y="491"/>
                </a:lnTo>
                <a:lnTo>
                  <a:pt x="1039" y="489"/>
                </a:lnTo>
                <a:lnTo>
                  <a:pt x="1037" y="487"/>
                </a:lnTo>
                <a:lnTo>
                  <a:pt x="1035" y="484"/>
                </a:lnTo>
                <a:lnTo>
                  <a:pt x="1037" y="484"/>
                </a:lnTo>
                <a:lnTo>
                  <a:pt x="1037" y="487"/>
                </a:lnTo>
                <a:lnTo>
                  <a:pt x="1039" y="487"/>
                </a:lnTo>
                <a:lnTo>
                  <a:pt x="1041" y="487"/>
                </a:lnTo>
                <a:lnTo>
                  <a:pt x="1043" y="484"/>
                </a:lnTo>
                <a:lnTo>
                  <a:pt x="1043" y="484"/>
                </a:lnTo>
                <a:lnTo>
                  <a:pt x="1043" y="484"/>
                </a:lnTo>
                <a:lnTo>
                  <a:pt x="1043" y="482"/>
                </a:lnTo>
                <a:lnTo>
                  <a:pt x="1043" y="482"/>
                </a:lnTo>
                <a:lnTo>
                  <a:pt x="1037" y="478"/>
                </a:lnTo>
                <a:lnTo>
                  <a:pt x="1035" y="476"/>
                </a:lnTo>
                <a:lnTo>
                  <a:pt x="1035" y="474"/>
                </a:lnTo>
                <a:lnTo>
                  <a:pt x="1035" y="474"/>
                </a:lnTo>
                <a:lnTo>
                  <a:pt x="1033" y="472"/>
                </a:lnTo>
                <a:lnTo>
                  <a:pt x="1033" y="474"/>
                </a:lnTo>
                <a:lnTo>
                  <a:pt x="1031" y="476"/>
                </a:lnTo>
                <a:lnTo>
                  <a:pt x="1031" y="478"/>
                </a:lnTo>
                <a:lnTo>
                  <a:pt x="1031" y="476"/>
                </a:lnTo>
                <a:lnTo>
                  <a:pt x="1029" y="476"/>
                </a:lnTo>
                <a:lnTo>
                  <a:pt x="1029" y="474"/>
                </a:lnTo>
                <a:lnTo>
                  <a:pt x="1029" y="472"/>
                </a:lnTo>
                <a:lnTo>
                  <a:pt x="1029" y="470"/>
                </a:lnTo>
                <a:lnTo>
                  <a:pt x="1027" y="470"/>
                </a:lnTo>
                <a:lnTo>
                  <a:pt x="1025" y="470"/>
                </a:lnTo>
                <a:lnTo>
                  <a:pt x="1020" y="470"/>
                </a:lnTo>
                <a:lnTo>
                  <a:pt x="1018" y="470"/>
                </a:lnTo>
                <a:lnTo>
                  <a:pt x="1018" y="468"/>
                </a:lnTo>
                <a:lnTo>
                  <a:pt x="1016" y="466"/>
                </a:lnTo>
                <a:lnTo>
                  <a:pt x="1016" y="466"/>
                </a:lnTo>
                <a:lnTo>
                  <a:pt x="1014" y="466"/>
                </a:lnTo>
                <a:lnTo>
                  <a:pt x="1014" y="463"/>
                </a:lnTo>
                <a:lnTo>
                  <a:pt x="1012" y="463"/>
                </a:lnTo>
                <a:lnTo>
                  <a:pt x="1012" y="463"/>
                </a:lnTo>
                <a:lnTo>
                  <a:pt x="1010" y="463"/>
                </a:lnTo>
                <a:lnTo>
                  <a:pt x="1008" y="463"/>
                </a:lnTo>
                <a:lnTo>
                  <a:pt x="1002" y="468"/>
                </a:lnTo>
                <a:lnTo>
                  <a:pt x="999" y="468"/>
                </a:lnTo>
                <a:lnTo>
                  <a:pt x="997" y="468"/>
                </a:lnTo>
                <a:lnTo>
                  <a:pt x="997" y="468"/>
                </a:lnTo>
                <a:lnTo>
                  <a:pt x="997" y="468"/>
                </a:lnTo>
                <a:lnTo>
                  <a:pt x="995" y="468"/>
                </a:lnTo>
                <a:lnTo>
                  <a:pt x="993" y="468"/>
                </a:lnTo>
                <a:lnTo>
                  <a:pt x="991" y="470"/>
                </a:lnTo>
                <a:lnTo>
                  <a:pt x="989" y="470"/>
                </a:lnTo>
                <a:lnTo>
                  <a:pt x="983" y="470"/>
                </a:lnTo>
                <a:lnTo>
                  <a:pt x="983" y="470"/>
                </a:lnTo>
                <a:lnTo>
                  <a:pt x="981" y="470"/>
                </a:lnTo>
                <a:lnTo>
                  <a:pt x="979" y="472"/>
                </a:lnTo>
                <a:lnTo>
                  <a:pt x="979" y="472"/>
                </a:lnTo>
                <a:lnTo>
                  <a:pt x="972" y="472"/>
                </a:lnTo>
                <a:lnTo>
                  <a:pt x="970" y="472"/>
                </a:lnTo>
                <a:lnTo>
                  <a:pt x="968" y="470"/>
                </a:lnTo>
                <a:lnTo>
                  <a:pt x="962" y="470"/>
                </a:lnTo>
                <a:lnTo>
                  <a:pt x="958" y="470"/>
                </a:lnTo>
                <a:lnTo>
                  <a:pt x="955" y="470"/>
                </a:lnTo>
                <a:lnTo>
                  <a:pt x="953" y="470"/>
                </a:lnTo>
                <a:lnTo>
                  <a:pt x="951" y="470"/>
                </a:lnTo>
                <a:lnTo>
                  <a:pt x="949" y="470"/>
                </a:lnTo>
                <a:lnTo>
                  <a:pt x="947" y="468"/>
                </a:lnTo>
                <a:lnTo>
                  <a:pt x="943" y="468"/>
                </a:lnTo>
                <a:lnTo>
                  <a:pt x="941" y="468"/>
                </a:lnTo>
                <a:lnTo>
                  <a:pt x="939" y="468"/>
                </a:lnTo>
                <a:lnTo>
                  <a:pt x="937" y="466"/>
                </a:lnTo>
                <a:lnTo>
                  <a:pt x="935" y="466"/>
                </a:lnTo>
                <a:lnTo>
                  <a:pt x="935" y="466"/>
                </a:lnTo>
                <a:lnTo>
                  <a:pt x="939" y="463"/>
                </a:lnTo>
                <a:lnTo>
                  <a:pt x="939" y="463"/>
                </a:lnTo>
                <a:lnTo>
                  <a:pt x="939" y="461"/>
                </a:lnTo>
                <a:lnTo>
                  <a:pt x="939" y="461"/>
                </a:lnTo>
                <a:lnTo>
                  <a:pt x="941" y="459"/>
                </a:lnTo>
                <a:lnTo>
                  <a:pt x="943" y="459"/>
                </a:lnTo>
                <a:lnTo>
                  <a:pt x="945" y="457"/>
                </a:lnTo>
                <a:lnTo>
                  <a:pt x="951" y="457"/>
                </a:lnTo>
                <a:lnTo>
                  <a:pt x="955" y="457"/>
                </a:lnTo>
                <a:lnTo>
                  <a:pt x="955" y="457"/>
                </a:lnTo>
                <a:lnTo>
                  <a:pt x="955" y="455"/>
                </a:lnTo>
                <a:lnTo>
                  <a:pt x="958" y="453"/>
                </a:lnTo>
                <a:lnTo>
                  <a:pt x="955" y="453"/>
                </a:lnTo>
                <a:lnTo>
                  <a:pt x="955" y="453"/>
                </a:lnTo>
                <a:lnTo>
                  <a:pt x="955" y="453"/>
                </a:lnTo>
                <a:lnTo>
                  <a:pt x="955" y="451"/>
                </a:lnTo>
                <a:lnTo>
                  <a:pt x="953" y="449"/>
                </a:lnTo>
                <a:lnTo>
                  <a:pt x="949" y="447"/>
                </a:lnTo>
                <a:lnTo>
                  <a:pt x="947" y="445"/>
                </a:lnTo>
                <a:lnTo>
                  <a:pt x="941" y="443"/>
                </a:lnTo>
                <a:lnTo>
                  <a:pt x="939" y="440"/>
                </a:lnTo>
                <a:lnTo>
                  <a:pt x="935" y="440"/>
                </a:lnTo>
                <a:lnTo>
                  <a:pt x="932" y="438"/>
                </a:lnTo>
                <a:lnTo>
                  <a:pt x="930" y="438"/>
                </a:lnTo>
                <a:lnTo>
                  <a:pt x="928" y="438"/>
                </a:lnTo>
                <a:lnTo>
                  <a:pt x="928" y="438"/>
                </a:lnTo>
                <a:lnTo>
                  <a:pt x="924" y="438"/>
                </a:lnTo>
                <a:lnTo>
                  <a:pt x="924" y="438"/>
                </a:lnTo>
                <a:lnTo>
                  <a:pt x="924" y="438"/>
                </a:lnTo>
                <a:lnTo>
                  <a:pt x="926" y="443"/>
                </a:lnTo>
                <a:lnTo>
                  <a:pt x="926" y="443"/>
                </a:lnTo>
                <a:lnTo>
                  <a:pt x="924" y="443"/>
                </a:lnTo>
                <a:lnTo>
                  <a:pt x="922" y="440"/>
                </a:lnTo>
                <a:lnTo>
                  <a:pt x="922" y="440"/>
                </a:lnTo>
                <a:lnTo>
                  <a:pt x="920" y="440"/>
                </a:lnTo>
                <a:lnTo>
                  <a:pt x="911" y="440"/>
                </a:lnTo>
                <a:lnTo>
                  <a:pt x="911" y="440"/>
                </a:lnTo>
                <a:lnTo>
                  <a:pt x="909" y="440"/>
                </a:lnTo>
                <a:lnTo>
                  <a:pt x="907" y="440"/>
                </a:lnTo>
                <a:lnTo>
                  <a:pt x="901" y="438"/>
                </a:lnTo>
                <a:lnTo>
                  <a:pt x="897" y="436"/>
                </a:lnTo>
                <a:lnTo>
                  <a:pt x="895" y="436"/>
                </a:lnTo>
                <a:lnTo>
                  <a:pt x="891" y="434"/>
                </a:lnTo>
                <a:lnTo>
                  <a:pt x="888" y="432"/>
                </a:lnTo>
                <a:lnTo>
                  <a:pt x="886" y="432"/>
                </a:lnTo>
                <a:lnTo>
                  <a:pt x="872" y="430"/>
                </a:lnTo>
                <a:lnTo>
                  <a:pt x="867" y="428"/>
                </a:lnTo>
                <a:lnTo>
                  <a:pt x="865" y="428"/>
                </a:lnTo>
                <a:lnTo>
                  <a:pt x="857" y="424"/>
                </a:lnTo>
                <a:lnTo>
                  <a:pt x="855" y="422"/>
                </a:lnTo>
                <a:lnTo>
                  <a:pt x="851" y="419"/>
                </a:lnTo>
                <a:lnTo>
                  <a:pt x="847" y="419"/>
                </a:lnTo>
                <a:lnTo>
                  <a:pt x="844" y="417"/>
                </a:lnTo>
                <a:lnTo>
                  <a:pt x="840" y="417"/>
                </a:lnTo>
                <a:lnTo>
                  <a:pt x="834" y="417"/>
                </a:lnTo>
                <a:lnTo>
                  <a:pt x="830" y="417"/>
                </a:lnTo>
                <a:lnTo>
                  <a:pt x="830" y="417"/>
                </a:lnTo>
                <a:lnTo>
                  <a:pt x="826" y="417"/>
                </a:lnTo>
                <a:lnTo>
                  <a:pt x="826" y="417"/>
                </a:lnTo>
                <a:lnTo>
                  <a:pt x="826" y="419"/>
                </a:lnTo>
                <a:lnTo>
                  <a:pt x="823" y="419"/>
                </a:lnTo>
                <a:lnTo>
                  <a:pt x="823" y="422"/>
                </a:lnTo>
                <a:lnTo>
                  <a:pt x="823" y="424"/>
                </a:lnTo>
                <a:lnTo>
                  <a:pt x="821" y="426"/>
                </a:lnTo>
                <a:lnTo>
                  <a:pt x="821" y="426"/>
                </a:lnTo>
                <a:lnTo>
                  <a:pt x="819" y="428"/>
                </a:lnTo>
                <a:lnTo>
                  <a:pt x="817" y="428"/>
                </a:lnTo>
                <a:lnTo>
                  <a:pt x="817" y="428"/>
                </a:lnTo>
                <a:lnTo>
                  <a:pt x="811" y="428"/>
                </a:lnTo>
                <a:lnTo>
                  <a:pt x="809" y="430"/>
                </a:lnTo>
                <a:lnTo>
                  <a:pt x="807" y="430"/>
                </a:lnTo>
                <a:lnTo>
                  <a:pt x="805" y="428"/>
                </a:lnTo>
                <a:lnTo>
                  <a:pt x="805" y="428"/>
                </a:lnTo>
                <a:lnTo>
                  <a:pt x="805" y="428"/>
                </a:lnTo>
                <a:lnTo>
                  <a:pt x="805" y="426"/>
                </a:lnTo>
                <a:lnTo>
                  <a:pt x="805" y="426"/>
                </a:lnTo>
                <a:lnTo>
                  <a:pt x="809" y="422"/>
                </a:lnTo>
                <a:lnTo>
                  <a:pt x="809" y="422"/>
                </a:lnTo>
                <a:lnTo>
                  <a:pt x="807" y="419"/>
                </a:lnTo>
                <a:lnTo>
                  <a:pt x="805" y="419"/>
                </a:lnTo>
                <a:lnTo>
                  <a:pt x="805" y="415"/>
                </a:lnTo>
                <a:lnTo>
                  <a:pt x="805" y="413"/>
                </a:lnTo>
                <a:lnTo>
                  <a:pt x="805" y="411"/>
                </a:lnTo>
                <a:lnTo>
                  <a:pt x="805" y="409"/>
                </a:lnTo>
                <a:lnTo>
                  <a:pt x="805" y="409"/>
                </a:lnTo>
                <a:lnTo>
                  <a:pt x="803" y="409"/>
                </a:lnTo>
                <a:lnTo>
                  <a:pt x="803" y="409"/>
                </a:lnTo>
                <a:lnTo>
                  <a:pt x="800" y="409"/>
                </a:lnTo>
                <a:lnTo>
                  <a:pt x="800" y="411"/>
                </a:lnTo>
                <a:lnTo>
                  <a:pt x="798" y="411"/>
                </a:lnTo>
                <a:lnTo>
                  <a:pt x="796" y="413"/>
                </a:lnTo>
                <a:lnTo>
                  <a:pt x="798" y="413"/>
                </a:lnTo>
                <a:lnTo>
                  <a:pt x="798" y="413"/>
                </a:lnTo>
                <a:lnTo>
                  <a:pt x="798" y="413"/>
                </a:lnTo>
                <a:lnTo>
                  <a:pt x="800" y="413"/>
                </a:lnTo>
                <a:lnTo>
                  <a:pt x="800" y="413"/>
                </a:lnTo>
                <a:lnTo>
                  <a:pt x="798" y="415"/>
                </a:lnTo>
                <a:lnTo>
                  <a:pt x="798" y="415"/>
                </a:lnTo>
                <a:lnTo>
                  <a:pt x="796" y="417"/>
                </a:lnTo>
                <a:lnTo>
                  <a:pt x="796" y="417"/>
                </a:lnTo>
                <a:lnTo>
                  <a:pt x="794" y="417"/>
                </a:lnTo>
                <a:lnTo>
                  <a:pt x="794" y="417"/>
                </a:lnTo>
                <a:lnTo>
                  <a:pt x="794" y="419"/>
                </a:lnTo>
                <a:lnTo>
                  <a:pt x="794" y="419"/>
                </a:lnTo>
                <a:lnTo>
                  <a:pt x="792" y="422"/>
                </a:lnTo>
                <a:lnTo>
                  <a:pt x="792" y="422"/>
                </a:lnTo>
                <a:lnTo>
                  <a:pt x="792" y="424"/>
                </a:lnTo>
                <a:lnTo>
                  <a:pt x="794" y="426"/>
                </a:lnTo>
                <a:lnTo>
                  <a:pt x="794" y="428"/>
                </a:lnTo>
                <a:lnTo>
                  <a:pt x="792" y="430"/>
                </a:lnTo>
                <a:lnTo>
                  <a:pt x="790" y="430"/>
                </a:lnTo>
                <a:lnTo>
                  <a:pt x="786" y="428"/>
                </a:lnTo>
                <a:lnTo>
                  <a:pt x="784" y="428"/>
                </a:lnTo>
                <a:lnTo>
                  <a:pt x="782" y="426"/>
                </a:lnTo>
                <a:lnTo>
                  <a:pt x="779" y="424"/>
                </a:lnTo>
                <a:lnTo>
                  <a:pt x="773" y="419"/>
                </a:lnTo>
                <a:lnTo>
                  <a:pt x="773" y="419"/>
                </a:lnTo>
                <a:lnTo>
                  <a:pt x="771" y="417"/>
                </a:lnTo>
                <a:lnTo>
                  <a:pt x="771" y="413"/>
                </a:lnTo>
                <a:lnTo>
                  <a:pt x="769" y="411"/>
                </a:lnTo>
                <a:lnTo>
                  <a:pt x="765" y="407"/>
                </a:lnTo>
                <a:lnTo>
                  <a:pt x="765" y="405"/>
                </a:lnTo>
                <a:lnTo>
                  <a:pt x="763" y="403"/>
                </a:lnTo>
                <a:lnTo>
                  <a:pt x="756" y="398"/>
                </a:lnTo>
                <a:lnTo>
                  <a:pt x="754" y="398"/>
                </a:lnTo>
                <a:lnTo>
                  <a:pt x="754" y="398"/>
                </a:lnTo>
                <a:lnTo>
                  <a:pt x="752" y="398"/>
                </a:lnTo>
                <a:lnTo>
                  <a:pt x="752" y="398"/>
                </a:lnTo>
                <a:lnTo>
                  <a:pt x="750" y="401"/>
                </a:lnTo>
                <a:lnTo>
                  <a:pt x="750" y="403"/>
                </a:lnTo>
                <a:lnTo>
                  <a:pt x="752" y="403"/>
                </a:lnTo>
                <a:lnTo>
                  <a:pt x="754" y="403"/>
                </a:lnTo>
                <a:lnTo>
                  <a:pt x="752" y="405"/>
                </a:lnTo>
                <a:lnTo>
                  <a:pt x="752" y="405"/>
                </a:lnTo>
                <a:lnTo>
                  <a:pt x="754" y="405"/>
                </a:lnTo>
                <a:lnTo>
                  <a:pt x="759" y="407"/>
                </a:lnTo>
                <a:lnTo>
                  <a:pt x="756" y="407"/>
                </a:lnTo>
                <a:lnTo>
                  <a:pt x="752" y="409"/>
                </a:lnTo>
                <a:lnTo>
                  <a:pt x="750" y="411"/>
                </a:lnTo>
                <a:lnTo>
                  <a:pt x="748" y="413"/>
                </a:lnTo>
                <a:lnTo>
                  <a:pt x="748" y="413"/>
                </a:lnTo>
                <a:lnTo>
                  <a:pt x="744" y="417"/>
                </a:lnTo>
                <a:lnTo>
                  <a:pt x="742" y="419"/>
                </a:lnTo>
                <a:lnTo>
                  <a:pt x="740" y="419"/>
                </a:lnTo>
                <a:lnTo>
                  <a:pt x="738" y="422"/>
                </a:lnTo>
                <a:lnTo>
                  <a:pt x="738" y="419"/>
                </a:lnTo>
                <a:lnTo>
                  <a:pt x="738" y="419"/>
                </a:lnTo>
                <a:lnTo>
                  <a:pt x="738" y="417"/>
                </a:lnTo>
                <a:lnTo>
                  <a:pt x="738" y="417"/>
                </a:lnTo>
                <a:lnTo>
                  <a:pt x="740" y="415"/>
                </a:lnTo>
                <a:lnTo>
                  <a:pt x="740" y="415"/>
                </a:lnTo>
                <a:lnTo>
                  <a:pt x="740" y="413"/>
                </a:lnTo>
                <a:lnTo>
                  <a:pt x="740" y="413"/>
                </a:lnTo>
                <a:lnTo>
                  <a:pt x="740" y="415"/>
                </a:lnTo>
                <a:lnTo>
                  <a:pt x="738" y="415"/>
                </a:lnTo>
                <a:lnTo>
                  <a:pt x="738" y="415"/>
                </a:lnTo>
                <a:lnTo>
                  <a:pt x="735" y="417"/>
                </a:lnTo>
                <a:lnTo>
                  <a:pt x="731" y="417"/>
                </a:lnTo>
                <a:lnTo>
                  <a:pt x="723" y="419"/>
                </a:lnTo>
                <a:lnTo>
                  <a:pt x="719" y="422"/>
                </a:lnTo>
                <a:lnTo>
                  <a:pt x="717" y="424"/>
                </a:lnTo>
                <a:lnTo>
                  <a:pt x="715" y="426"/>
                </a:lnTo>
                <a:lnTo>
                  <a:pt x="712" y="430"/>
                </a:lnTo>
                <a:lnTo>
                  <a:pt x="710" y="432"/>
                </a:lnTo>
                <a:lnTo>
                  <a:pt x="710" y="432"/>
                </a:lnTo>
                <a:lnTo>
                  <a:pt x="710" y="432"/>
                </a:lnTo>
                <a:lnTo>
                  <a:pt x="710" y="430"/>
                </a:lnTo>
                <a:lnTo>
                  <a:pt x="710" y="428"/>
                </a:lnTo>
                <a:lnTo>
                  <a:pt x="708" y="428"/>
                </a:lnTo>
                <a:lnTo>
                  <a:pt x="708" y="426"/>
                </a:lnTo>
                <a:lnTo>
                  <a:pt x="708" y="426"/>
                </a:lnTo>
                <a:lnTo>
                  <a:pt x="706" y="428"/>
                </a:lnTo>
                <a:lnTo>
                  <a:pt x="706" y="430"/>
                </a:lnTo>
                <a:lnTo>
                  <a:pt x="706" y="430"/>
                </a:lnTo>
                <a:lnTo>
                  <a:pt x="706" y="428"/>
                </a:lnTo>
                <a:lnTo>
                  <a:pt x="704" y="428"/>
                </a:lnTo>
                <a:lnTo>
                  <a:pt x="702" y="426"/>
                </a:lnTo>
                <a:lnTo>
                  <a:pt x="700" y="426"/>
                </a:lnTo>
                <a:lnTo>
                  <a:pt x="698" y="428"/>
                </a:lnTo>
                <a:lnTo>
                  <a:pt x="698" y="428"/>
                </a:lnTo>
                <a:lnTo>
                  <a:pt x="698" y="428"/>
                </a:lnTo>
                <a:lnTo>
                  <a:pt x="698" y="430"/>
                </a:lnTo>
                <a:lnTo>
                  <a:pt x="698" y="430"/>
                </a:lnTo>
                <a:lnTo>
                  <a:pt x="696" y="430"/>
                </a:lnTo>
                <a:lnTo>
                  <a:pt x="694" y="432"/>
                </a:lnTo>
                <a:lnTo>
                  <a:pt x="691" y="434"/>
                </a:lnTo>
                <a:lnTo>
                  <a:pt x="689" y="434"/>
                </a:lnTo>
                <a:lnTo>
                  <a:pt x="687" y="434"/>
                </a:lnTo>
                <a:lnTo>
                  <a:pt x="685" y="436"/>
                </a:lnTo>
                <a:lnTo>
                  <a:pt x="685" y="436"/>
                </a:lnTo>
                <a:lnTo>
                  <a:pt x="685" y="438"/>
                </a:lnTo>
                <a:lnTo>
                  <a:pt x="685" y="438"/>
                </a:lnTo>
                <a:lnTo>
                  <a:pt x="685" y="440"/>
                </a:lnTo>
                <a:lnTo>
                  <a:pt x="685" y="440"/>
                </a:lnTo>
                <a:lnTo>
                  <a:pt x="687" y="440"/>
                </a:lnTo>
                <a:lnTo>
                  <a:pt x="687" y="440"/>
                </a:lnTo>
                <a:lnTo>
                  <a:pt x="687" y="443"/>
                </a:lnTo>
                <a:lnTo>
                  <a:pt x="685" y="443"/>
                </a:lnTo>
                <a:lnTo>
                  <a:pt x="677" y="443"/>
                </a:lnTo>
                <a:lnTo>
                  <a:pt x="677" y="443"/>
                </a:lnTo>
                <a:lnTo>
                  <a:pt x="677" y="443"/>
                </a:lnTo>
                <a:lnTo>
                  <a:pt x="679" y="445"/>
                </a:lnTo>
                <a:lnTo>
                  <a:pt x="679" y="445"/>
                </a:lnTo>
                <a:lnTo>
                  <a:pt x="679" y="445"/>
                </a:lnTo>
                <a:lnTo>
                  <a:pt x="677" y="445"/>
                </a:lnTo>
                <a:lnTo>
                  <a:pt x="675" y="445"/>
                </a:lnTo>
                <a:lnTo>
                  <a:pt x="675" y="443"/>
                </a:lnTo>
                <a:lnTo>
                  <a:pt x="675" y="440"/>
                </a:lnTo>
                <a:lnTo>
                  <a:pt x="677" y="438"/>
                </a:lnTo>
                <a:lnTo>
                  <a:pt x="679" y="438"/>
                </a:lnTo>
                <a:lnTo>
                  <a:pt x="681" y="436"/>
                </a:lnTo>
                <a:lnTo>
                  <a:pt x="683" y="434"/>
                </a:lnTo>
                <a:lnTo>
                  <a:pt x="685" y="432"/>
                </a:lnTo>
                <a:lnTo>
                  <a:pt x="689" y="432"/>
                </a:lnTo>
                <a:lnTo>
                  <a:pt x="691" y="430"/>
                </a:lnTo>
                <a:lnTo>
                  <a:pt x="694" y="430"/>
                </a:lnTo>
                <a:lnTo>
                  <a:pt x="694" y="428"/>
                </a:lnTo>
                <a:lnTo>
                  <a:pt x="696" y="426"/>
                </a:lnTo>
                <a:lnTo>
                  <a:pt x="696" y="426"/>
                </a:lnTo>
                <a:lnTo>
                  <a:pt x="698" y="424"/>
                </a:lnTo>
                <a:lnTo>
                  <a:pt x="704" y="424"/>
                </a:lnTo>
                <a:lnTo>
                  <a:pt x="706" y="424"/>
                </a:lnTo>
                <a:lnTo>
                  <a:pt x="706" y="424"/>
                </a:lnTo>
                <a:lnTo>
                  <a:pt x="710" y="422"/>
                </a:lnTo>
                <a:lnTo>
                  <a:pt x="712" y="422"/>
                </a:lnTo>
                <a:lnTo>
                  <a:pt x="715" y="422"/>
                </a:lnTo>
                <a:lnTo>
                  <a:pt x="719" y="419"/>
                </a:lnTo>
                <a:lnTo>
                  <a:pt x="729" y="413"/>
                </a:lnTo>
                <a:lnTo>
                  <a:pt x="731" y="411"/>
                </a:lnTo>
                <a:lnTo>
                  <a:pt x="731" y="411"/>
                </a:lnTo>
                <a:lnTo>
                  <a:pt x="729" y="409"/>
                </a:lnTo>
                <a:lnTo>
                  <a:pt x="729" y="407"/>
                </a:lnTo>
                <a:lnTo>
                  <a:pt x="729" y="409"/>
                </a:lnTo>
                <a:lnTo>
                  <a:pt x="725" y="411"/>
                </a:lnTo>
                <a:lnTo>
                  <a:pt x="725" y="411"/>
                </a:lnTo>
                <a:lnTo>
                  <a:pt x="723" y="411"/>
                </a:lnTo>
                <a:lnTo>
                  <a:pt x="721" y="411"/>
                </a:lnTo>
                <a:lnTo>
                  <a:pt x="721" y="411"/>
                </a:lnTo>
                <a:lnTo>
                  <a:pt x="719" y="409"/>
                </a:lnTo>
                <a:lnTo>
                  <a:pt x="717" y="409"/>
                </a:lnTo>
                <a:lnTo>
                  <a:pt x="715" y="409"/>
                </a:lnTo>
                <a:lnTo>
                  <a:pt x="710" y="411"/>
                </a:lnTo>
                <a:lnTo>
                  <a:pt x="710" y="413"/>
                </a:lnTo>
                <a:lnTo>
                  <a:pt x="710" y="413"/>
                </a:lnTo>
                <a:lnTo>
                  <a:pt x="708" y="415"/>
                </a:lnTo>
                <a:lnTo>
                  <a:pt x="706" y="415"/>
                </a:lnTo>
                <a:lnTo>
                  <a:pt x="706" y="415"/>
                </a:lnTo>
                <a:lnTo>
                  <a:pt x="704" y="415"/>
                </a:lnTo>
                <a:lnTo>
                  <a:pt x="702" y="415"/>
                </a:lnTo>
                <a:lnTo>
                  <a:pt x="696" y="419"/>
                </a:lnTo>
                <a:lnTo>
                  <a:pt x="694" y="419"/>
                </a:lnTo>
                <a:lnTo>
                  <a:pt x="691" y="419"/>
                </a:lnTo>
                <a:lnTo>
                  <a:pt x="691" y="419"/>
                </a:lnTo>
                <a:lnTo>
                  <a:pt x="689" y="419"/>
                </a:lnTo>
                <a:lnTo>
                  <a:pt x="687" y="419"/>
                </a:lnTo>
                <a:lnTo>
                  <a:pt x="687" y="419"/>
                </a:lnTo>
                <a:lnTo>
                  <a:pt x="687" y="422"/>
                </a:lnTo>
                <a:lnTo>
                  <a:pt x="689" y="422"/>
                </a:lnTo>
                <a:lnTo>
                  <a:pt x="689" y="422"/>
                </a:lnTo>
                <a:lnTo>
                  <a:pt x="689" y="422"/>
                </a:lnTo>
                <a:lnTo>
                  <a:pt x="689" y="422"/>
                </a:lnTo>
                <a:lnTo>
                  <a:pt x="687" y="422"/>
                </a:lnTo>
                <a:lnTo>
                  <a:pt x="683" y="422"/>
                </a:lnTo>
                <a:lnTo>
                  <a:pt x="683" y="422"/>
                </a:lnTo>
                <a:lnTo>
                  <a:pt x="681" y="426"/>
                </a:lnTo>
                <a:lnTo>
                  <a:pt x="679" y="426"/>
                </a:lnTo>
                <a:lnTo>
                  <a:pt x="679" y="428"/>
                </a:lnTo>
                <a:lnTo>
                  <a:pt x="677" y="428"/>
                </a:lnTo>
                <a:lnTo>
                  <a:pt x="675" y="428"/>
                </a:lnTo>
                <a:lnTo>
                  <a:pt x="671" y="430"/>
                </a:lnTo>
                <a:lnTo>
                  <a:pt x="666" y="430"/>
                </a:lnTo>
                <a:lnTo>
                  <a:pt x="664" y="432"/>
                </a:lnTo>
                <a:lnTo>
                  <a:pt x="664" y="432"/>
                </a:lnTo>
                <a:lnTo>
                  <a:pt x="666" y="428"/>
                </a:lnTo>
                <a:lnTo>
                  <a:pt x="666" y="428"/>
                </a:lnTo>
                <a:lnTo>
                  <a:pt x="668" y="426"/>
                </a:lnTo>
                <a:lnTo>
                  <a:pt x="668" y="426"/>
                </a:lnTo>
                <a:lnTo>
                  <a:pt x="666" y="424"/>
                </a:lnTo>
                <a:lnTo>
                  <a:pt x="664" y="424"/>
                </a:lnTo>
                <a:lnTo>
                  <a:pt x="664" y="422"/>
                </a:lnTo>
                <a:lnTo>
                  <a:pt x="662" y="422"/>
                </a:lnTo>
                <a:lnTo>
                  <a:pt x="660" y="422"/>
                </a:lnTo>
                <a:lnTo>
                  <a:pt x="660" y="422"/>
                </a:lnTo>
                <a:lnTo>
                  <a:pt x="660" y="422"/>
                </a:lnTo>
                <a:lnTo>
                  <a:pt x="660" y="424"/>
                </a:lnTo>
                <a:lnTo>
                  <a:pt x="660" y="424"/>
                </a:lnTo>
                <a:lnTo>
                  <a:pt x="660" y="426"/>
                </a:lnTo>
                <a:lnTo>
                  <a:pt x="660" y="426"/>
                </a:lnTo>
                <a:lnTo>
                  <a:pt x="654" y="426"/>
                </a:lnTo>
                <a:lnTo>
                  <a:pt x="650" y="426"/>
                </a:lnTo>
                <a:lnTo>
                  <a:pt x="650" y="428"/>
                </a:lnTo>
                <a:lnTo>
                  <a:pt x="650" y="428"/>
                </a:lnTo>
                <a:lnTo>
                  <a:pt x="647" y="430"/>
                </a:lnTo>
                <a:lnTo>
                  <a:pt x="647" y="430"/>
                </a:lnTo>
                <a:lnTo>
                  <a:pt x="645" y="430"/>
                </a:lnTo>
                <a:lnTo>
                  <a:pt x="643" y="430"/>
                </a:lnTo>
                <a:lnTo>
                  <a:pt x="641" y="430"/>
                </a:lnTo>
                <a:lnTo>
                  <a:pt x="639" y="436"/>
                </a:lnTo>
                <a:lnTo>
                  <a:pt x="639" y="436"/>
                </a:lnTo>
                <a:lnTo>
                  <a:pt x="641" y="436"/>
                </a:lnTo>
                <a:lnTo>
                  <a:pt x="643" y="438"/>
                </a:lnTo>
                <a:lnTo>
                  <a:pt x="643" y="438"/>
                </a:lnTo>
                <a:lnTo>
                  <a:pt x="643" y="438"/>
                </a:lnTo>
                <a:lnTo>
                  <a:pt x="641" y="438"/>
                </a:lnTo>
                <a:lnTo>
                  <a:pt x="639" y="438"/>
                </a:lnTo>
                <a:lnTo>
                  <a:pt x="639" y="438"/>
                </a:lnTo>
                <a:lnTo>
                  <a:pt x="639" y="438"/>
                </a:lnTo>
                <a:lnTo>
                  <a:pt x="639" y="440"/>
                </a:lnTo>
                <a:lnTo>
                  <a:pt x="639" y="440"/>
                </a:lnTo>
                <a:lnTo>
                  <a:pt x="643" y="440"/>
                </a:lnTo>
                <a:lnTo>
                  <a:pt x="645" y="443"/>
                </a:lnTo>
                <a:lnTo>
                  <a:pt x="645" y="443"/>
                </a:lnTo>
                <a:lnTo>
                  <a:pt x="650" y="447"/>
                </a:lnTo>
                <a:lnTo>
                  <a:pt x="647" y="447"/>
                </a:lnTo>
                <a:lnTo>
                  <a:pt x="647" y="447"/>
                </a:lnTo>
                <a:lnTo>
                  <a:pt x="639" y="443"/>
                </a:lnTo>
                <a:lnTo>
                  <a:pt x="635" y="440"/>
                </a:lnTo>
                <a:lnTo>
                  <a:pt x="631" y="440"/>
                </a:lnTo>
                <a:lnTo>
                  <a:pt x="627" y="440"/>
                </a:lnTo>
                <a:lnTo>
                  <a:pt x="622" y="440"/>
                </a:lnTo>
                <a:lnTo>
                  <a:pt x="620" y="438"/>
                </a:lnTo>
                <a:lnTo>
                  <a:pt x="610" y="436"/>
                </a:lnTo>
                <a:lnTo>
                  <a:pt x="608" y="434"/>
                </a:lnTo>
                <a:lnTo>
                  <a:pt x="603" y="432"/>
                </a:lnTo>
                <a:lnTo>
                  <a:pt x="599" y="430"/>
                </a:lnTo>
                <a:lnTo>
                  <a:pt x="591" y="426"/>
                </a:lnTo>
                <a:lnTo>
                  <a:pt x="580" y="422"/>
                </a:lnTo>
                <a:lnTo>
                  <a:pt x="574" y="424"/>
                </a:lnTo>
                <a:lnTo>
                  <a:pt x="568" y="422"/>
                </a:lnTo>
                <a:lnTo>
                  <a:pt x="566" y="422"/>
                </a:lnTo>
                <a:lnTo>
                  <a:pt x="564" y="422"/>
                </a:lnTo>
                <a:lnTo>
                  <a:pt x="562" y="422"/>
                </a:lnTo>
                <a:lnTo>
                  <a:pt x="559" y="422"/>
                </a:lnTo>
                <a:lnTo>
                  <a:pt x="559" y="422"/>
                </a:lnTo>
                <a:lnTo>
                  <a:pt x="557" y="419"/>
                </a:lnTo>
                <a:lnTo>
                  <a:pt x="555" y="419"/>
                </a:lnTo>
                <a:lnTo>
                  <a:pt x="547" y="415"/>
                </a:lnTo>
                <a:lnTo>
                  <a:pt x="545" y="415"/>
                </a:lnTo>
                <a:lnTo>
                  <a:pt x="541" y="411"/>
                </a:lnTo>
                <a:lnTo>
                  <a:pt x="532" y="409"/>
                </a:lnTo>
                <a:lnTo>
                  <a:pt x="532" y="411"/>
                </a:lnTo>
                <a:lnTo>
                  <a:pt x="530" y="411"/>
                </a:lnTo>
                <a:lnTo>
                  <a:pt x="528" y="411"/>
                </a:lnTo>
                <a:lnTo>
                  <a:pt x="526" y="411"/>
                </a:lnTo>
                <a:lnTo>
                  <a:pt x="520" y="411"/>
                </a:lnTo>
                <a:lnTo>
                  <a:pt x="515" y="411"/>
                </a:lnTo>
                <a:lnTo>
                  <a:pt x="513" y="413"/>
                </a:lnTo>
                <a:lnTo>
                  <a:pt x="505" y="413"/>
                </a:lnTo>
                <a:lnTo>
                  <a:pt x="503" y="411"/>
                </a:lnTo>
                <a:lnTo>
                  <a:pt x="501" y="411"/>
                </a:lnTo>
                <a:lnTo>
                  <a:pt x="495" y="409"/>
                </a:lnTo>
                <a:lnTo>
                  <a:pt x="492" y="409"/>
                </a:lnTo>
                <a:lnTo>
                  <a:pt x="488" y="409"/>
                </a:lnTo>
                <a:lnTo>
                  <a:pt x="482" y="409"/>
                </a:lnTo>
                <a:lnTo>
                  <a:pt x="478" y="409"/>
                </a:lnTo>
                <a:lnTo>
                  <a:pt x="467" y="407"/>
                </a:lnTo>
                <a:lnTo>
                  <a:pt x="467" y="407"/>
                </a:lnTo>
                <a:lnTo>
                  <a:pt x="465" y="405"/>
                </a:lnTo>
                <a:lnTo>
                  <a:pt x="463" y="405"/>
                </a:lnTo>
                <a:lnTo>
                  <a:pt x="461" y="403"/>
                </a:lnTo>
                <a:lnTo>
                  <a:pt x="461" y="403"/>
                </a:lnTo>
                <a:lnTo>
                  <a:pt x="459" y="405"/>
                </a:lnTo>
                <a:lnTo>
                  <a:pt x="457" y="405"/>
                </a:lnTo>
                <a:lnTo>
                  <a:pt x="453" y="403"/>
                </a:lnTo>
                <a:lnTo>
                  <a:pt x="451" y="403"/>
                </a:lnTo>
                <a:lnTo>
                  <a:pt x="444" y="401"/>
                </a:lnTo>
                <a:lnTo>
                  <a:pt x="444" y="401"/>
                </a:lnTo>
                <a:lnTo>
                  <a:pt x="442" y="401"/>
                </a:lnTo>
                <a:lnTo>
                  <a:pt x="436" y="401"/>
                </a:lnTo>
                <a:lnTo>
                  <a:pt x="432" y="401"/>
                </a:lnTo>
                <a:lnTo>
                  <a:pt x="432" y="403"/>
                </a:lnTo>
                <a:lnTo>
                  <a:pt x="430" y="401"/>
                </a:lnTo>
                <a:lnTo>
                  <a:pt x="427" y="401"/>
                </a:lnTo>
                <a:lnTo>
                  <a:pt x="425" y="401"/>
                </a:lnTo>
                <a:lnTo>
                  <a:pt x="421" y="401"/>
                </a:lnTo>
                <a:lnTo>
                  <a:pt x="419" y="401"/>
                </a:lnTo>
                <a:lnTo>
                  <a:pt x="417" y="403"/>
                </a:lnTo>
                <a:lnTo>
                  <a:pt x="407" y="401"/>
                </a:lnTo>
                <a:lnTo>
                  <a:pt x="409" y="401"/>
                </a:lnTo>
                <a:lnTo>
                  <a:pt x="409" y="398"/>
                </a:lnTo>
                <a:lnTo>
                  <a:pt x="409" y="398"/>
                </a:lnTo>
                <a:lnTo>
                  <a:pt x="402" y="398"/>
                </a:lnTo>
                <a:lnTo>
                  <a:pt x="402" y="398"/>
                </a:lnTo>
                <a:lnTo>
                  <a:pt x="402" y="396"/>
                </a:lnTo>
                <a:lnTo>
                  <a:pt x="400" y="396"/>
                </a:lnTo>
                <a:lnTo>
                  <a:pt x="398" y="396"/>
                </a:lnTo>
                <a:lnTo>
                  <a:pt x="400" y="394"/>
                </a:lnTo>
                <a:lnTo>
                  <a:pt x="402" y="392"/>
                </a:lnTo>
                <a:lnTo>
                  <a:pt x="402" y="390"/>
                </a:lnTo>
                <a:lnTo>
                  <a:pt x="398" y="390"/>
                </a:lnTo>
                <a:lnTo>
                  <a:pt x="396" y="390"/>
                </a:lnTo>
                <a:lnTo>
                  <a:pt x="394" y="390"/>
                </a:lnTo>
                <a:lnTo>
                  <a:pt x="388" y="388"/>
                </a:lnTo>
                <a:lnTo>
                  <a:pt x="383" y="390"/>
                </a:lnTo>
                <a:lnTo>
                  <a:pt x="381" y="390"/>
                </a:lnTo>
                <a:lnTo>
                  <a:pt x="377" y="390"/>
                </a:lnTo>
                <a:lnTo>
                  <a:pt x="373" y="392"/>
                </a:lnTo>
                <a:lnTo>
                  <a:pt x="371" y="392"/>
                </a:lnTo>
                <a:lnTo>
                  <a:pt x="369" y="390"/>
                </a:lnTo>
                <a:lnTo>
                  <a:pt x="365" y="390"/>
                </a:lnTo>
                <a:lnTo>
                  <a:pt x="367" y="388"/>
                </a:lnTo>
                <a:lnTo>
                  <a:pt x="367" y="388"/>
                </a:lnTo>
                <a:lnTo>
                  <a:pt x="365" y="386"/>
                </a:lnTo>
                <a:lnTo>
                  <a:pt x="362" y="384"/>
                </a:lnTo>
                <a:lnTo>
                  <a:pt x="360" y="384"/>
                </a:lnTo>
                <a:lnTo>
                  <a:pt x="358" y="384"/>
                </a:lnTo>
                <a:lnTo>
                  <a:pt x="358" y="386"/>
                </a:lnTo>
                <a:lnTo>
                  <a:pt x="354" y="390"/>
                </a:lnTo>
                <a:lnTo>
                  <a:pt x="352" y="390"/>
                </a:lnTo>
                <a:lnTo>
                  <a:pt x="350" y="392"/>
                </a:lnTo>
                <a:lnTo>
                  <a:pt x="348" y="390"/>
                </a:lnTo>
                <a:lnTo>
                  <a:pt x="348" y="390"/>
                </a:lnTo>
                <a:lnTo>
                  <a:pt x="346" y="388"/>
                </a:lnTo>
                <a:lnTo>
                  <a:pt x="350" y="388"/>
                </a:lnTo>
                <a:lnTo>
                  <a:pt x="352" y="386"/>
                </a:lnTo>
                <a:lnTo>
                  <a:pt x="354" y="384"/>
                </a:lnTo>
                <a:lnTo>
                  <a:pt x="352" y="382"/>
                </a:lnTo>
                <a:lnTo>
                  <a:pt x="350" y="382"/>
                </a:lnTo>
                <a:lnTo>
                  <a:pt x="342" y="380"/>
                </a:lnTo>
                <a:lnTo>
                  <a:pt x="339" y="378"/>
                </a:lnTo>
                <a:lnTo>
                  <a:pt x="342" y="378"/>
                </a:lnTo>
                <a:lnTo>
                  <a:pt x="342" y="378"/>
                </a:lnTo>
                <a:lnTo>
                  <a:pt x="342" y="375"/>
                </a:lnTo>
                <a:lnTo>
                  <a:pt x="337" y="378"/>
                </a:lnTo>
                <a:lnTo>
                  <a:pt x="333" y="382"/>
                </a:lnTo>
                <a:lnTo>
                  <a:pt x="331" y="384"/>
                </a:lnTo>
                <a:lnTo>
                  <a:pt x="329" y="386"/>
                </a:lnTo>
                <a:lnTo>
                  <a:pt x="325" y="388"/>
                </a:lnTo>
                <a:lnTo>
                  <a:pt x="321" y="390"/>
                </a:lnTo>
                <a:lnTo>
                  <a:pt x="318" y="390"/>
                </a:lnTo>
                <a:lnTo>
                  <a:pt x="312" y="390"/>
                </a:lnTo>
                <a:lnTo>
                  <a:pt x="312" y="392"/>
                </a:lnTo>
                <a:lnTo>
                  <a:pt x="310" y="392"/>
                </a:lnTo>
                <a:lnTo>
                  <a:pt x="304" y="392"/>
                </a:lnTo>
                <a:lnTo>
                  <a:pt x="304" y="392"/>
                </a:lnTo>
                <a:lnTo>
                  <a:pt x="300" y="394"/>
                </a:lnTo>
                <a:lnTo>
                  <a:pt x="300" y="394"/>
                </a:lnTo>
                <a:lnTo>
                  <a:pt x="300" y="392"/>
                </a:lnTo>
                <a:lnTo>
                  <a:pt x="300" y="392"/>
                </a:lnTo>
                <a:lnTo>
                  <a:pt x="302" y="392"/>
                </a:lnTo>
                <a:lnTo>
                  <a:pt x="302" y="390"/>
                </a:lnTo>
                <a:lnTo>
                  <a:pt x="302" y="390"/>
                </a:lnTo>
                <a:lnTo>
                  <a:pt x="300" y="390"/>
                </a:lnTo>
                <a:lnTo>
                  <a:pt x="293" y="392"/>
                </a:lnTo>
                <a:lnTo>
                  <a:pt x="289" y="396"/>
                </a:lnTo>
                <a:lnTo>
                  <a:pt x="291" y="396"/>
                </a:lnTo>
                <a:lnTo>
                  <a:pt x="293" y="398"/>
                </a:lnTo>
                <a:lnTo>
                  <a:pt x="300" y="398"/>
                </a:lnTo>
                <a:lnTo>
                  <a:pt x="293" y="401"/>
                </a:lnTo>
                <a:lnTo>
                  <a:pt x="293" y="401"/>
                </a:lnTo>
                <a:lnTo>
                  <a:pt x="291" y="401"/>
                </a:lnTo>
                <a:lnTo>
                  <a:pt x="291" y="403"/>
                </a:lnTo>
                <a:lnTo>
                  <a:pt x="291" y="405"/>
                </a:lnTo>
                <a:lnTo>
                  <a:pt x="291" y="405"/>
                </a:lnTo>
                <a:lnTo>
                  <a:pt x="291" y="405"/>
                </a:lnTo>
                <a:lnTo>
                  <a:pt x="289" y="405"/>
                </a:lnTo>
                <a:lnTo>
                  <a:pt x="289" y="401"/>
                </a:lnTo>
                <a:lnTo>
                  <a:pt x="289" y="401"/>
                </a:lnTo>
                <a:lnTo>
                  <a:pt x="291" y="398"/>
                </a:lnTo>
                <a:lnTo>
                  <a:pt x="289" y="398"/>
                </a:lnTo>
                <a:lnTo>
                  <a:pt x="287" y="398"/>
                </a:lnTo>
                <a:lnTo>
                  <a:pt x="281" y="401"/>
                </a:lnTo>
                <a:lnTo>
                  <a:pt x="281" y="403"/>
                </a:lnTo>
                <a:lnTo>
                  <a:pt x="274" y="405"/>
                </a:lnTo>
                <a:lnTo>
                  <a:pt x="266" y="407"/>
                </a:lnTo>
                <a:lnTo>
                  <a:pt x="264" y="407"/>
                </a:lnTo>
                <a:lnTo>
                  <a:pt x="260" y="409"/>
                </a:lnTo>
                <a:lnTo>
                  <a:pt x="260" y="409"/>
                </a:lnTo>
                <a:lnTo>
                  <a:pt x="260" y="409"/>
                </a:lnTo>
                <a:lnTo>
                  <a:pt x="262" y="407"/>
                </a:lnTo>
                <a:lnTo>
                  <a:pt x="264" y="407"/>
                </a:lnTo>
                <a:lnTo>
                  <a:pt x="264" y="407"/>
                </a:lnTo>
                <a:lnTo>
                  <a:pt x="264" y="405"/>
                </a:lnTo>
                <a:lnTo>
                  <a:pt x="264" y="405"/>
                </a:lnTo>
                <a:lnTo>
                  <a:pt x="262" y="405"/>
                </a:lnTo>
                <a:lnTo>
                  <a:pt x="262" y="405"/>
                </a:lnTo>
                <a:lnTo>
                  <a:pt x="260" y="407"/>
                </a:lnTo>
                <a:lnTo>
                  <a:pt x="256" y="411"/>
                </a:lnTo>
                <a:lnTo>
                  <a:pt x="247" y="419"/>
                </a:lnTo>
                <a:lnTo>
                  <a:pt x="245" y="424"/>
                </a:lnTo>
                <a:lnTo>
                  <a:pt x="245" y="428"/>
                </a:lnTo>
                <a:lnTo>
                  <a:pt x="243" y="428"/>
                </a:lnTo>
                <a:lnTo>
                  <a:pt x="243" y="428"/>
                </a:lnTo>
                <a:lnTo>
                  <a:pt x="243" y="428"/>
                </a:lnTo>
                <a:lnTo>
                  <a:pt x="243" y="430"/>
                </a:lnTo>
                <a:lnTo>
                  <a:pt x="239" y="434"/>
                </a:lnTo>
                <a:lnTo>
                  <a:pt x="235" y="438"/>
                </a:lnTo>
                <a:lnTo>
                  <a:pt x="230" y="438"/>
                </a:lnTo>
                <a:lnTo>
                  <a:pt x="228" y="440"/>
                </a:lnTo>
                <a:lnTo>
                  <a:pt x="218" y="440"/>
                </a:lnTo>
                <a:lnTo>
                  <a:pt x="216" y="440"/>
                </a:lnTo>
                <a:lnTo>
                  <a:pt x="210" y="443"/>
                </a:lnTo>
                <a:lnTo>
                  <a:pt x="199" y="440"/>
                </a:lnTo>
                <a:lnTo>
                  <a:pt x="201" y="443"/>
                </a:lnTo>
                <a:lnTo>
                  <a:pt x="199" y="449"/>
                </a:lnTo>
                <a:lnTo>
                  <a:pt x="197" y="453"/>
                </a:lnTo>
                <a:lnTo>
                  <a:pt x="197" y="453"/>
                </a:lnTo>
                <a:lnTo>
                  <a:pt x="195" y="455"/>
                </a:lnTo>
                <a:lnTo>
                  <a:pt x="193" y="453"/>
                </a:lnTo>
                <a:lnTo>
                  <a:pt x="195" y="453"/>
                </a:lnTo>
                <a:lnTo>
                  <a:pt x="193" y="453"/>
                </a:lnTo>
                <a:lnTo>
                  <a:pt x="191" y="455"/>
                </a:lnTo>
                <a:lnTo>
                  <a:pt x="195" y="455"/>
                </a:lnTo>
                <a:lnTo>
                  <a:pt x="197" y="455"/>
                </a:lnTo>
                <a:lnTo>
                  <a:pt x="199" y="457"/>
                </a:lnTo>
                <a:lnTo>
                  <a:pt x="203" y="459"/>
                </a:lnTo>
                <a:lnTo>
                  <a:pt x="212" y="461"/>
                </a:lnTo>
                <a:lnTo>
                  <a:pt x="230" y="472"/>
                </a:lnTo>
                <a:lnTo>
                  <a:pt x="233" y="476"/>
                </a:lnTo>
                <a:lnTo>
                  <a:pt x="235" y="480"/>
                </a:lnTo>
                <a:lnTo>
                  <a:pt x="237" y="482"/>
                </a:lnTo>
                <a:lnTo>
                  <a:pt x="239" y="484"/>
                </a:lnTo>
                <a:lnTo>
                  <a:pt x="247" y="487"/>
                </a:lnTo>
                <a:lnTo>
                  <a:pt x="249" y="487"/>
                </a:lnTo>
                <a:lnTo>
                  <a:pt x="251" y="487"/>
                </a:lnTo>
                <a:lnTo>
                  <a:pt x="256" y="484"/>
                </a:lnTo>
                <a:lnTo>
                  <a:pt x="256" y="487"/>
                </a:lnTo>
                <a:lnTo>
                  <a:pt x="256" y="487"/>
                </a:lnTo>
                <a:lnTo>
                  <a:pt x="262" y="487"/>
                </a:lnTo>
                <a:lnTo>
                  <a:pt x="264" y="487"/>
                </a:lnTo>
                <a:lnTo>
                  <a:pt x="266" y="489"/>
                </a:lnTo>
                <a:lnTo>
                  <a:pt x="264" y="489"/>
                </a:lnTo>
                <a:lnTo>
                  <a:pt x="262" y="493"/>
                </a:lnTo>
                <a:lnTo>
                  <a:pt x="262" y="495"/>
                </a:lnTo>
                <a:lnTo>
                  <a:pt x="266" y="497"/>
                </a:lnTo>
                <a:lnTo>
                  <a:pt x="266" y="497"/>
                </a:lnTo>
                <a:lnTo>
                  <a:pt x="270" y="499"/>
                </a:lnTo>
                <a:lnTo>
                  <a:pt x="274" y="495"/>
                </a:lnTo>
                <a:lnTo>
                  <a:pt x="277" y="495"/>
                </a:lnTo>
                <a:lnTo>
                  <a:pt x="281" y="497"/>
                </a:lnTo>
                <a:lnTo>
                  <a:pt x="285" y="497"/>
                </a:lnTo>
                <a:lnTo>
                  <a:pt x="285" y="497"/>
                </a:lnTo>
                <a:lnTo>
                  <a:pt x="287" y="499"/>
                </a:lnTo>
                <a:lnTo>
                  <a:pt x="287" y="501"/>
                </a:lnTo>
                <a:lnTo>
                  <a:pt x="281" y="503"/>
                </a:lnTo>
                <a:lnTo>
                  <a:pt x="279" y="503"/>
                </a:lnTo>
                <a:lnTo>
                  <a:pt x="274" y="501"/>
                </a:lnTo>
                <a:lnTo>
                  <a:pt x="272" y="499"/>
                </a:lnTo>
                <a:lnTo>
                  <a:pt x="270" y="499"/>
                </a:lnTo>
                <a:lnTo>
                  <a:pt x="266" y="501"/>
                </a:lnTo>
                <a:lnTo>
                  <a:pt x="262" y="499"/>
                </a:lnTo>
                <a:lnTo>
                  <a:pt x="260" y="495"/>
                </a:lnTo>
                <a:lnTo>
                  <a:pt x="260" y="493"/>
                </a:lnTo>
                <a:lnTo>
                  <a:pt x="260" y="493"/>
                </a:lnTo>
                <a:lnTo>
                  <a:pt x="258" y="489"/>
                </a:lnTo>
                <a:lnTo>
                  <a:pt x="256" y="489"/>
                </a:lnTo>
                <a:lnTo>
                  <a:pt x="254" y="489"/>
                </a:lnTo>
                <a:lnTo>
                  <a:pt x="251" y="491"/>
                </a:lnTo>
                <a:lnTo>
                  <a:pt x="254" y="493"/>
                </a:lnTo>
                <a:lnTo>
                  <a:pt x="254" y="495"/>
                </a:lnTo>
                <a:lnTo>
                  <a:pt x="256" y="495"/>
                </a:lnTo>
                <a:lnTo>
                  <a:pt x="258" y="495"/>
                </a:lnTo>
                <a:lnTo>
                  <a:pt x="262" y="499"/>
                </a:lnTo>
                <a:lnTo>
                  <a:pt x="262" y="501"/>
                </a:lnTo>
                <a:lnTo>
                  <a:pt x="264" y="503"/>
                </a:lnTo>
                <a:lnTo>
                  <a:pt x="268" y="501"/>
                </a:lnTo>
                <a:lnTo>
                  <a:pt x="274" y="503"/>
                </a:lnTo>
                <a:lnTo>
                  <a:pt x="274" y="505"/>
                </a:lnTo>
                <a:lnTo>
                  <a:pt x="274" y="508"/>
                </a:lnTo>
                <a:lnTo>
                  <a:pt x="274" y="505"/>
                </a:lnTo>
                <a:lnTo>
                  <a:pt x="272" y="505"/>
                </a:lnTo>
                <a:lnTo>
                  <a:pt x="270" y="505"/>
                </a:lnTo>
                <a:lnTo>
                  <a:pt x="268" y="505"/>
                </a:lnTo>
                <a:lnTo>
                  <a:pt x="268" y="505"/>
                </a:lnTo>
                <a:lnTo>
                  <a:pt x="264" y="510"/>
                </a:lnTo>
                <a:lnTo>
                  <a:pt x="262" y="510"/>
                </a:lnTo>
                <a:lnTo>
                  <a:pt x="258" y="510"/>
                </a:lnTo>
                <a:lnTo>
                  <a:pt x="251" y="510"/>
                </a:lnTo>
                <a:lnTo>
                  <a:pt x="249" y="510"/>
                </a:lnTo>
                <a:lnTo>
                  <a:pt x="247" y="510"/>
                </a:lnTo>
                <a:lnTo>
                  <a:pt x="243" y="510"/>
                </a:lnTo>
                <a:lnTo>
                  <a:pt x="237" y="510"/>
                </a:lnTo>
                <a:lnTo>
                  <a:pt x="230" y="505"/>
                </a:lnTo>
                <a:lnTo>
                  <a:pt x="233" y="505"/>
                </a:lnTo>
                <a:lnTo>
                  <a:pt x="233" y="505"/>
                </a:lnTo>
                <a:lnTo>
                  <a:pt x="233" y="503"/>
                </a:lnTo>
                <a:lnTo>
                  <a:pt x="235" y="499"/>
                </a:lnTo>
                <a:lnTo>
                  <a:pt x="235" y="499"/>
                </a:lnTo>
                <a:lnTo>
                  <a:pt x="235" y="499"/>
                </a:lnTo>
                <a:lnTo>
                  <a:pt x="233" y="497"/>
                </a:lnTo>
                <a:lnTo>
                  <a:pt x="235" y="497"/>
                </a:lnTo>
                <a:lnTo>
                  <a:pt x="237" y="497"/>
                </a:lnTo>
                <a:lnTo>
                  <a:pt x="237" y="497"/>
                </a:lnTo>
                <a:lnTo>
                  <a:pt x="230" y="497"/>
                </a:lnTo>
                <a:lnTo>
                  <a:pt x="224" y="497"/>
                </a:lnTo>
                <a:lnTo>
                  <a:pt x="222" y="499"/>
                </a:lnTo>
                <a:lnTo>
                  <a:pt x="216" y="501"/>
                </a:lnTo>
                <a:lnTo>
                  <a:pt x="214" y="501"/>
                </a:lnTo>
                <a:lnTo>
                  <a:pt x="212" y="501"/>
                </a:lnTo>
                <a:lnTo>
                  <a:pt x="205" y="503"/>
                </a:lnTo>
                <a:lnTo>
                  <a:pt x="205" y="505"/>
                </a:lnTo>
                <a:lnTo>
                  <a:pt x="205" y="505"/>
                </a:lnTo>
                <a:lnTo>
                  <a:pt x="210" y="508"/>
                </a:lnTo>
                <a:lnTo>
                  <a:pt x="210" y="508"/>
                </a:lnTo>
                <a:lnTo>
                  <a:pt x="207" y="508"/>
                </a:lnTo>
                <a:lnTo>
                  <a:pt x="207" y="510"/>
                </a:lnTo>
                <a:lnTo>
                  <a:pt x="203" y="510"/>
                </a:lnTo>
                <a:lnTo>
                  <a:pt x="201" y="508"/>
                </a:lnTo>
                <a:lnTo>
                  <a:pt x="199" y="508"/>
                </a:lnTo>
                <a:lnTo>
                  <a:pt x="197" y="508"/>
                </a:lnTo>
                <a:lnTo>
                  <a:pt x="195" y="510"/>
                </a:lnTo>
                <a:lnTo>
                  <a:pt x="193" y="510"/>
                </a:lnTo>
                <a:lnTo>
                  <a:pt x="191" y="512"/>
                </a:lnTo>
                <a:lnTo>
                  <a:pt x="189" y="514"/>
                </a:lnTo>
                <a:lnTo>
                  <a:pt x="186" y="514"/>
                </a:lnTo>
                <a:lnTo>
                  <a:pt x="182" y="516"/>
                </a:lnTo>
                <a:lnTo>
                  <a:pt x="180" y="518"/>
                </a:lnTo>
                <a:lnTo>
                  <a:pt x="176" y="520"/>
                </a:lnTo>
                <a:lnTo>
                  <a:pt x="174" y="518"/>
                </a:lnTo>
                <a:lnTo>
                  <a:pt x="174" y="518"/>
                </a:lnTo>
                <a:lnTo>
                  <a:pt x="174" y="518"/>
                </a:lnTo>
                <a:lnTo>
                  <a:pt x="172" y="520"/>
                </a:lnTo>
                <a:lnTo>
                  <a:pt x="174" y="520"/>
                </a:lnTo>
                <a:lnTo>
                  <a:pt x="174" y="522"/>
                </a:lnTo>
                <a:lnTo>
                  <a:pt x="182" y="524"/>
                </a:lnTo>
                <a:lnTo>
                  <a:pt x="193" y="526"/>
                </a:lnTo>
                <a:lnTo>
                  <a:pt x="195" y="526"/>
                </a:lnTo>
                <a:lnTo>
                  <a:pt x="199" y="528"/>
                </a:lnTo>
                <a:lnTo>
                  <a:pt x="201" y="528"/>
                </a:lnTo>
                <a:lnTo>
                  <a:pt x="201" y="528"/>
                </a:lnTo>
                <a:lnTo>
                  <a:pt x="199" y="528"/>
                </a:lnTo>
                <a:lnTo>
                  <a:pt x="197" y="528"/>
                </a:lnTo>
                <a:lnTo>
                  <a:pt x="195" y="531"/>
                </a:lnTo>
                <a:lnTo>
                  <a:pt x="193" y="533"/>
                </a:lnTo>
                <a:lnTo>
                  <a:pt x="191" y="533"/>
                </a:lnTo>
                <a:lnTo>
                  <a:pt x="191" y="531"/>
                </a:lnTo>
                <a:lnTo>
                  <a:pt x="189" y="531"/>
                </a:lnTo>
                <a:lnTo>
                  <a:pt x="191" y="533"/>
                </a:lnTo>
                <a:lnTo>
                  <a:pt x="195" y="537"/>
                </a:lnTo>
                <a:lnTo>
                  <a:pt x="197" y="537"/>
                </a:lnTo>
                <a:lnTo>
                  <a:pt x="197" y="539"/>
                </a:lnTo>
                <a:lnTo>
                  <a:pt x="195" y="539"/>
                </a:lnTo>
                <a:lnTo>
                  <a:pt x="195" y="541"/>
                </a:lnTo>
                <a:lnTo>
                  <a:pt x="199" y="543"/>
                </a:lnTo>
                <a:lnTo>
                  <a:pt x="201" y="545"/>
                </a:lnTo>
                <a:lnTo>
                  <a:pt x="212" y="547"/>
                </a:lnTo>
                <a:lnTo>
                  <a:pt x="216" y="547"/>
                </a:lnTo>
                <a:lnTo>
                  <a:pt x="218" y="547"/>
                </a:lnTo>
                <a:lnTo>
                  <a:pt x="218" y="547"/>
                </a:lnTo>
                <a:lnTo>
                  <a:pt x="220" y="547"/>
                </a:lnTo>
                <a:lnTo>
                  <a:pt x="220" y="547"/>
                </a:lnTo>
                <a:lnTo>
                  <a:pt x="220" y="545"/>
                </a:lnTo>
                <a:lnTo>
                  <a:pt x="222" y="545"/>
                </a:lnTo>
                <a:lnTo>
                  <a:pt x="222" y="547"/>
                </a:lnTo>
                <a:lnTo>
                  <a:pt x="228" y="545"/>
                </a:lnTo>
                <a:lnTo>
                  <a:pt x="237" y="545"/>
                </a:lnTo>
                <a:lnTo>
                  <a:pt x="239" y="545"/>
                </a:lnTo>
                <a:lnTo>
                  <a:pt x="243" y="547"/>
                </a:lnTo>
                <a:lnTo>
                  <a:pt x="245" y="549"/>
                </a:lnTo>
                <a:lnTo>
                  <a:pt x="245" y="547"/>
                </a:lnTo>
                <a:lnTo>
                  <a:pt x="245" y="545"/>
                </a:lnTo>
                <a:lnTo>
                  <a:pt x="243" y="545"/>
                </a:lnTo>
                <a:lnTo>
                  <a:pt x="243" y="545"/>
                </a:lnTo>
                <a:lnTo>
                  <a:pt x="241" y="545"/>
                </a:lnTo>
                <a:lnTo>
                  <a:pt x="243" y="543"/>
                </a:lnTo>
                <a:lnTo>
                  <a:pt x="247" y="547"/>
                </a:lnTo>
                <a:lnTo>
                  <a:pt x="249" y="549"/>
                </a:lnTo>
                <a:lnTo>
                  <a:pt x="251" y="549"/>
                </a:lnTo>
                <a:lnTo>
                  <a:pt x="251" y="547"/>
                </a:lnTo>
                <a:lnTo>
                  <a:pt x="256" y="543"/>
                </a:lnTo>
                <a:lnTo>
                  <a:pt x="258" y="543"/>
                </a:lnTo>
                <a:lnTo>
                  <a:pt x="262" y="541"/>
                </a:lnTo>
                <a:lnTo>
                  <a:pt x="264" y="539"/>
                </a:lnTo>
                <a:lnTo>
                  <a:pt x="266" y="539"/>
                </a:lnTo>
                <a:lnTo>
                  <a:pt x="268" y="539"/>
                </a:lnTo>
                <a:lnTo>
                  <a:pt x="272" y="537"/>
                </a:lnTo>
                <a:lnTo>
                  <a:pt x="272" y="537"/>
                </a:lnTo>
                <a:lnTo>
                  <a:pt x="274" y="537"/>
                </a:lnTo>
                <a:lnTo>
                  <a:pt x="277" y="539"/>
                </a:lnTo>
                <a:lnTo>
                  <a:pt x="277" y="539"/>
                </a:lnTo>
                <a:lnTo>
                  <a:pt x="277" y="541"/>
                </a:lnTo>
                <a:lnTo>
                  <a:pt x="279" y="543"/>
                </a:lnTo>
                <a:lnTo>
                  <a:pt x="277" y="543"/>
                </a:lnTo>
                <a:lnTo>
                  <a:pt x="277" y="545"/>
                </a:lnTo>
                <a:lnTo>
                  <a:pt x="274" y="545"/>
                </a:lnTo>
                <a:lnTo>
                  <a:pt x="272" y="547"/>
                </a:lnTo>
                <a:lnTo>
                  <a:pt x="270" y="545"/>
                </a:lnTo>
                <a:lnTo>
                  <a:pt x="268" y="547"/>
                </a:lnTo>
                <a:lnTo>
                  <a:pt x="270" y="547"/>
                </a:lnTo>
                <a:lnTo>
                  <a:pt x="272" y="549"/>
                </a:lnTo>
                <a:lnTo>
                  <a:pt x="274" y="552"/>
                </a:lnTo>
                <a:lnTo>
                  <a:pt x="277" y="558"/>
                </a:lnTo>
                <a:lnTo>
                  <a:pt x="277" y="560"/>
                </a:lnTo>
                <a:lnTo>
                  <a:pt x="279" y="562"/>
                </a:lnTo>
                <a:lnTo>
                  <a:pt x="279" y="564"/>
                </a:lnTo>
                <a:lnTo>
                  <a:pt x="277" y="566"/>
                </a:lnTo>
                <a:lnTo>
                  <a:pt x="274" y="568"/>
                </a:lnTo>
                <a:lnTo>
                  <a:pt x="272" y="570"/>
                </a:lnTo>
                <a:lnTo>
                  <a:pt x="268" y="570"/>
                </a:lnTo>
                <a:lnTo>
                  <a:pt x="262" y="570"/>
                </a:lnTo>
                <a:lnTo>
                  <a:pt x="260" y="570"/>
                </a:lnTo>
                <a:lnTo>
                  <a:pt x="260" y="568"/>
                </a:lnTo>
                <a:lnTo>
                  <a:pt x="258" y="568"/>
                </a:lnTo>
                <a:lnTo>
                  <a:pt x="258" y="568"/>
                </a:lnTo>
                <a:lnTo>
                  <a:pt x="256" y="570"/>
                </a:lnTo>
                <a:lnTo>
                  <a:pt x="251" y="575"/>
                </a:lnTo>
                <a:lnTo>
                  <a:pt x="249" y="577"/>
                </a:lnTo>
                <a:lnTo>
                  <a:pt x="247" y="579"/>
                </a:lnTo>
                <a:lnTo>
                  <a:pt x="245" y="579"/>
                </a:lnTo>
                <a:lnTo>
                  <a:pt x="243" y="581"/>
                </a:lnTo>
                <a:lnTo>
                  <a:pt x="241" y="581"/>
                </a:lnTo>
                <a:lnTo>
                  <a:pt x="241" y="579"/>
                </a:lnTo>
                <a:lnTo>
                  <a:pt x="239" y="579"/>
                </a:lnTo>
                <a:lnTo>
                  <a:pt x="237" y="579"/>
                </a:lnTo>
                <a:lnTo>
                  <a:pt x="235" y="581"/>
                </a:lnTo>
                <a:lnTo>
                  <a:pt x="235" y="581"/>
                </a:lnTo>
                <a:lnTo>
                  <a:pt x="237" y="579"/>
                </a:lnTo>
                <a:lnTo>
                  <a:pt x="237" y="579"/>
                </a:lnTo>
                <a:lnTo>
                  <a:pt x="237" y="579"/>
                </a:lnTo>
                <a:lnTo>
                  <a:pt x="237" y="579"/>
                </a:lnTo>
                <a:lnTo>
                  <a:pt x="235" y="577"/>
                </a:lnTo>
                <a:lnTo>
                  <a:pt x="233" y="575"/>
                </a:lnTo>
                <a:lnTo>
                  <a:pt x="230" y="575"/>
                </a:lnTo>
                <a:lnTo>
                  <a:pt x="226" y="577"/>
                </a:lnTo>
                <a:lnTo>
                  <a:pt x="224" y="577"/>
                </a:lnTo>
                <a:lnTo>
                  <a:pt x="224" y="579"/>
                </a:lnTo>
                <a:lnTo>
                  <a:pt x="226" y="579"/>
                </a:lnTo>
                <a:lnTo>
                  <a:pt x="226" y="581"/>
                </a:lnTo>
                <a:lnTo>
                  <a:pt x="226" y="581"/>
                </a:lnTo>
                <a:lnTo>
                  <a:pt x="222" y="581"/>
                </a:lnTo>
                <a:lnTo>
                  <a:pt x="220" y="581"/>
                </a:lnTo>
                <a:lnTo>
                  <a:pt x="220" y="583"/>
                </a:lnTo>
                <a:lnTo>
                  <a:pt x="220" y="585"/>
                </a:lnTo>
                <a:lnTo>
                  <a:pt x="220" y="587"/>
                </a:lnTo>
                <a:lnTo>
                  <a:pt x="220" y="589"/>
                </a:lnTo>
                <a:lnTo>
                  <a:pt x="222" y="587"/>
                </a:lnTo>
                <a:lnTo>
                  <a:pt x="224" y="587"/>
                </a:lnTo>
                <a:lnTo>
                  <a:pt x="224" y="587"/>
                </a:lnTo>
                <a:lnTo>
                  <a:pt x="222" y="589"/>
                </a:lnTo>
                <a:lnTo>
                  <a:pt x="220" y="589"/>
                </a:lnTo>
                <a:lnTo>
                  <a:pt x="220" y="591"/>
                </a:lnTo>
                <a:lnTo>
                  <a:pt x="220" y="591"/>
                </a:lnTo>
                <a:lnTo>
                  <a:pt x="220" y="593"/>
                </a:lnTo>
                <a:lnTo>
                  <a:pt x="218" y="591"/>
                </a:lnTo>
                <a:lnTo>
                  <a:pt x="218" y="591"/>
                </a:lnTo>
                <a:lnTo>
                  <a:pt x="216" y="591"/>
                </a:lnTo>
                <a:lnTo>
                  <a:pt x="214" y="593"/>
                </a:lnTo>
                <a:lnTo>
                  <a:pt x="212" y="596"/>
                </a:lnTo>
                <a:lnTo>
                  <a:pt x="207" y="602"/>
                </a:lnTo>
                <a:lnTo>
                  <a:pt x="207" y="604"/>
                </a:lnTo>
                <a:lnTo>
                  <a:pt x="207" y="604"/>
                </a:lnTo>
                <a:lnTo>
                  <a:pt x="207" y="604"/>
                </a:lnTo>
                <a:lnTo>
                  <a:pt x="207" y="606"/>
                </a:lnTo>
                <a:lnTo>
                  <a:pt x="205" y="606"/>
                </a:lnTo>
                <a:lnTo>
                  <a:pt x="203" y="606"/>
                </a:lnTo>
                <a:lnTo>
                  <a:pt x="201" y="608"/>
                </a:lnTo>
                <a:lnTo>
                  <a:pt x="203" y="608"/>
                </a:lnTo>
                <a:lnTo>
                  <a:pt x="205" y="610"/>
                </a:lnTo>
                <a:lnTo>
                  <a:pt x="205" y="610"/>
                </a:lnTo>
                <a:lnTo>
                  <a:pt x="201" y="610"/>
                </a:lnTo>
                <a:lnTo>
                  <a:pt x="201" y="610"/>
                </a:lnTo>
                <a:lnTo>
                  <a:pt x="201" y="610"/>
                </a:lnTo>
                <a:lnTo>
                  <a:pt x="201" y="612"/>
                </a:lnTo>
                <a:lnTo>
                  <a:pt x="201" y="612"/>
                </a:lnTo>
                <a:lnTo>
                  <a:pt x="201" y="614"/>
                </a:lnTo>
                <a:lnTo>
                  <a:pt x="203" y="612"/>
                </a:lnTo>
                <a:lnTo>
                  <a:pt x="205" y="614"/>
                </a:lnTo>
                <a:lnTo>
                  <a:pt x="205" y="614"/>
                </a:lnTo>
                <a:lnTo>
                  <a:pt x="203" y="617"/>
                </a:lnTo>
                <a:lnTo>
                  <a:pt x="205" y="619"/>
                </a:lnTo>
                <a:lnTo>
                  <a:pt x="207" y="619"/>
                </a:lnTo>
                <a:lnTo>
                  <a:pt x="207" y="621"/>
                </a:lnTo>
                <a:lnTo>
                  <a:pt x="210" y="623"/>
                </a:lnTo>
                <a:lnTo>
                  <a:pt x="210" y="623"/>
                </a:lnTo>
                <a:lnTo>
                  <a:pt x="212" y="623"/>
                </a:lnTo>
                <a:lnTo>
                  <a:pt x="212" y="621"/>
                </a:lnTo>
                <a:lnTo>
                  <a:pt x="212" y="621"/>
                </a:lnTo>
                <a:lnTo>
                  <a:pt x="212" y="619"/>
                </a:lnTo>
                <a:lnTo>
                  <a:pt x="214" y="619"/>
                </a:lnTo>
                <a:lnTo>
                  <a:pt x="214" y="619"/>
                </a:lnTo>
                <a:lnTo>
                  <a:pt x="214" y="621"/>
                </a:lnTo>
                <a:lnTo>
                  <a:pt x="212" y="621"/>
                </a:lnTo>
                <a:lnTo>
                  <a:pt x="214" y="621"/>
                </a:lnTo>
                <a:lnTo>
                  <a:pt x="214" y="623"/>
                </a:lnTo>
                <a:lnTo>
                  <a:pt x="216" y="621"/>
                </a:lnTo>
                <a:lnTo>
                  <a:pt x="216" y="621"/>
                </a:lnTo>
                <a:lnTo>
                  <a:pt x="216" y="623"/>
                </a:lnTo>
                <a:lnTo>
                  <a:pt x="216" y="623"/>
                </a:lnTo>
                <a:lnTo>
                  <a:pt x="218" y="623"/>
                </a:lnTo>
                <a:lnTo>
                  <a:pt x="220" y="623"/>
                </a:lnTo>
                <a:lnTo>
                  <a:pt x="220" y="623"/>
                </a:lnTo>
                <a:lnTo>
                  <a:pt x="218" y="625"/>
                </a:lnTo>
                <a:lnTo>
                  <a:pt x="214" y="625"/>
                </a:lnTo>
                <a:lnTo>
                  <a:pt x="216" y="627"/>
                </a:lnTo>
                <a:lnTo>
                  <a:pt x="216" y="627"/>
                </a:lnTo>
                <a:lnTo>
                  <a:pt x="220" y="627"/>
                </a:lnTo>
                <a:lnTo>
                  <a:pt x="226" y="627"/>
                </a:lnTo>
                <a:lnTo>
                  <a:pt x="233" y="629"/>
                </a:lnTo>
                <a:lnTo>
                  <a:pt x="235" y="625"/>
                </a:lnTo>
                <a:lnTo>
                  <a:pt x="237" y="627"/>
                </a:lnTo>
                <a:lnTo>
                  <a:pt x="237" y="627"/>
                </a:lnTo>
                <a:lnTo>
                  <a:pt x="237" y="627"/>
                </a:lnTo>
                <a:lnTo>
                  <a:pt x="235" y="627"/>
                </a:lnTo>
                <a:lnTo>
                  <a:pt x="233" y="629"/>
                </a:lnTo>
                <a:lnTo>
                  <a:pt x="237" y="629"/>
                </a:lnTo>
                <a:lnTo>
                  <a:pt x="239" y="629"/>
                </a:lnTo>
                <a:lnTo>
                  <a:pt x="241" y="631"/>
                </a:lnTo>
                <a:lnTo>
                  <a:pt x="239" y="633"/>
                </a:lnTo>
                <a:lnTo>
                  <a:pt x="235" y="633"/>
                </a:lnTo>
                <a:lnTo>
                  <a:pt x="235" y="633"/>
                </a:lnTo>
                <a:lnTo>
                  <a:pt x="233" y="631"/>
                </a:lnTo>
                <a:lnTo>
                  <a:pt x="233" y="631"/>
                </a:lnTo>
                <a:lnTo>
                  <a:pt x="233" y="631"/>
                </a:lnTo>
                <a:lnTo>
                  <a:pt x="230" y="631"/>
                </a:lnTo>
                <a:lnTo>
                  <a:pt x="226" y="633"/>
                </a:lnTo>
                <a:lnTo>
                  <a:pt x="226" y="633"/>
                </a:lnTo>
                <a:lnTo>
                  <a:pt x="226" y="633"/>
                </a:lnTo>
                <a:lnTo>
                  <a:pt x="228" y="631"/>
                </a:lnTo>
                <a:lnTo>
                  <a:pt x="226" y="631"/>
                </a:lnTo>
                <a:lnTo>
                  <a:pt x="226" y="629"/>
                </a:lnTo>
                <a:lnTo>
                  <a:pt x="224" y="629"/>
                </a:lnTo>
                <a:lnTo>
                  <a:pt x="222" y="627"/>
                </a:lnTo>
                <a:lnTo>
                  <a:pt x="220" y="627"/>
                </a:lnTo>
                <a:lnTo>
                  <a:pt x="218" y="627"/>
                </a:lnTo>
                <a:lnTo>
                  <a:pt x="218" y="631"/>
                </a:lnTo>
                <a:lnTo>
                  <a:pt x="212" y="635"/>
                </a:lnTo>
                <a:lnTo>
                  <a:pt x="214" y="635"/>
                </a:lnTo>
                <a:lnTo>
                  <a:pt x="216" y="635"/>
                </a:lnTo>
                <a:lnTo>
                  <a:pt x="218" y="635"/>
                </a:lnTo>
                <a:lnTo>
                  <a:pt x="216" y="637"/>
                </a:lnTo>
                <a:lnTo>
                  <a:pt x="216" y="637"/>
                </a:lnTo>
                <a:lnTo>
                  <a:pt x="218" y="640"/>
                </a:lnTo>
                <a:lnTo>
                  <a:pt x="220" y="640"/>
                </a:lnTo>
                <a:lnTo>
                  <a:pt x="222" y="640"/>
                </a:lnTo>
                <a:lnTo>
                  <a:pt x="224" y="644"/>
                </a:lnTo>
                <a:lnTo>
                  <a:pt x="230" y="648"/>
                </a:lnTo>
                <a:lnTo>
                  <a:pt x="230" y="648"/>
                </a:lnTo>
                <a:lnTo>
                  <a:pt x="230" y="650"/>
                </a:lnTo>
                <a:lnTo>
                  <a:pt x="233" y="650"/>
                </a:lnTo>
                <a:lnTo>
                  <a:pt x="237" y="650"/>
                </a:lnTo>
                <a:lnTo>
                  <a:pt x="243" y="650"/>
                </a:lnTo>
                <a:lnTo>
                  <a:pt x="247" y="648"/>
                </a:lnTo>
                <a:lnTo>
                  <a:pt x="249" y="648"/>
                </a:lnTo>
                <a:lnTo>
                  <a:pt x="254" y="648"/>
                </a:lnTo>
                <a:lnTo>
                  <a:pt x="254" y="646"/>
                </a:lnTo>
                <a:lnTo>
                  <a:pt x="254" y="644"/>
                </a:lnTo>
                <a:lnTo>
                  <a:pt x="254" y="642"/>
                </a:lnTo>
                <a:lnTo>
                  <a:pt x="254" y="642"/>
                </a:lnTo>
                <a:lnTo>
                  <a:pt x="251" y="642"/>
                </a:lnTo>
                <a:lnTo>
                  <a:pt x="251" y="640"/>
                </a:lnTo>
                <a:lnTo>
                  <a:pt x="254" y="637"/>
                </a:lnTo>
                <a:lnTo>
                  <a:pt x="258" y="633"/>
                </a:lnTo>
                <a:lnTo>
                  <a:pt x="258" y="633"/>
                </a:lnTo>
                <a:lnTo>
                  <a:pt x="260" y="631"/>
                </a:lnTo>
                <a:lnTo>
                  <a:pt x="260" y="631"/>
                </a:lnTo>
                <a:lnTo>
                  <a:pt x="262" y="631"/>
                </a:lnTo>
                <a:lnTo>
                  <a:pt x="262" y="631"/>
                </a:lnTo>
                <a:lnTo>
                  <a:pt x="258" y="633"/>
                </a:lnTo>
                <a:lnTo>
                  <a:pt x="256" y="637"/>
                </a:lnTo>
                <a:lnTo>
                  <a:pt x="256" y="642"/>
                </a:lnTo>
                <a:lnTo>
                  <a:pt x="258" y="644"/>
                </a:lnTo>
                <a:lnTo>
                  <a:pt x="260" y="648"/>
                </a:lnTo>
                <a:lnTo>
                  <a:pt x="262" y="652"/>
                </a:lnTo>
                <a:lnTo>
                  <a:pt x="264" y="656"/>
                </a:lnTo>
                <a:lnTo>
                  <a:pt x="264" y="656"/>
                </a:lnTo>
                <a:lnTo>
                  <a:pt x="262" y="658"/>
                </a:lnTo>
                <a:lnTo>
                  <a:pt x="262" y="661"/>
                </a:lnTo>
                <a:lnTo>
                  <a:pt x="260" y="663"/>
                </a:lnTo>
                <a:lnTo>
                  <a:pt x="262" y="665"/>
                </a:lnTo>
                <a:lnTo>
                  <a:pt x="262" y="667"/>
                </a:lnTo>
                <a:lnTo>
                  <a:pt x="264" y="667"/>
                </a:lnTo>
                <a:lnTo>
                  <a:pt x="266" y="667"/>
                </a:lnTo>
                <a:lnTo>
                  <a:pt x="264" y="667"/>
                </a:lnTo>
                <a:lnTo>
                  <a:pt x="264" y="669"/>
                </a:lnTo>
                <a:lnTo>
                  <a:pt x="264" y="671"/>
                </a:lnTo>
                <a:lnTo>
                  <a:pt x="264" y="673"/>
                </a:lnTo>
                <a:lnTo>
                  <a:pt x="262" y="673"/>
                </a:lnTo>
                <a:lnTo>
                  <a:pt x="260" y="675"/>
                </a:lnTo>
                <a:lnTo>
                  <a:pt x="258" y="675"/>
                </a:lnTo>
                <a:lnTo>
                  <a:pt x="264" y="677"/>
                </a:lnTo>
                <a:lnTo>
                  <a:pt x="270" y="675"/>
                </a:lnTo>
                <a:lnTo>
                  <a:pt x="270" y="673"/>
                </a:lnTo>
                <a:lnTo>
                  <a:pt x="270" y="673"/>
                </a:lnTo>
                <a:lnTo>
                  <a:pt x="272" y="673"/>
                </a:lnTo>
                <a:lnTo>
                  <a:pt x="272" y="673"/>
                </a:lnTo>
                <a:lnTo>
                  <a:pt x="277" y="671"/>
                </a:lnTo>
                <a:lnTo>
                  <a:pt x="279" y="671"/>
                </a:lnTo>
                <a:lnTo>
                  <a:pt x="281" y="669"/>
                </a:lnTo>
                <a:lnTo>
                  <a:pt x="283" y="669"/>
                </a:lnTo>
                <a:lnTo>
                  <a:pt x="285" y="667"/>
                </a:lnTo>
                <a:lnTo>
                  <a:pt x="285" y="669"/>
                </a:lnTo>
                <a:lnTo>
                  <a:pt x="287" y="671"/>
                </a:lnTo>
                <a:lnTo>
                  <a:pt x="291" y="671"/>
                </a:lnTo>
                <a:lnTo>
                  <a:pt x="291" y="671"/>
                </a:lnTo>
                <a:lnTo>
                  <a:pt x="293" y="671"/>
                </a:lnTo>
                <a:lnTo>
                  <a:pt x="295" y="671"/>
                </a:lnTo>
                <a:lnTo>
                  <a:pt x="298" y="673"/>
                </a:lnTo>
                <a:lnTo>
                  <a:pt x="300" y="673"/>
                </a:lnTo>
                <a:lnTo>
                  <a:pt x="304" y="679"/>
                </a:lnTo>
                <a:lnTo>
                  <a:pt x="306" y="682"/>
                </a:lnTo>
                <a:lnTo>
                  <a:pt x="308" y="679"/>
                </a:lnTo>
                <a:lnTo>
                  <a:pt x="308" y="677"/>
                </a:lnTo>
                <a:lnTo>
                  <a:pt x="306" y="673"/>
                </a:lnTo>
                <a:lnTo>
                  <a:pt x="306" y="673"/>
                </a:lnTo>
                <a:lnTo>
                  <a:pt x="308" y="671"/>
                </a:lnTo>
                <a:lnTo>
                  <a:pt x="308" y="669"/>
                </a:lnTo>
                <a:lnTo>
                  <a:pt x="308" y="669"/>
                </a:lnTo>
                <a:lnTo>
                  <a:pt x="308" y="669"/>
                </a:lnTo>
                <a:lnTo>
                  <a:pt x="310" y="669"/>
                </a:lnTo>
                <a:lnTo>
                  <a:pt x="312" y="667"/>
                </a:lnTo>
                <a:lnTo>
                  <a:pt x="312" y="667"/>
                </a:lnTo>
                <a:lnTo>
                  <a:pt x="316" y="667"/>
                </a:lnTo>
                <a:lnTo>
                  <a:pt x="318" y="669"/>
                </a:lnTo>
                <a:lnTo>
                  <a:pt x="316" y="669"/>
                </a:lnTo>
                <a:lnTo>
                  <a:pt x="314" y="669"/>
                </a:lnTo>
                <a:lnTo>
                  <a:pt x="312" y="669"/>
                </a:lnTo>
                <a:lnTo>
                  <a:pt x="312" y="669"/>
                </a:lnTo>
                <a:lnTo>
                  <a:pt x="312" y="671"/>
                </a:lnTo>
                <a:lnTo>
                  <a:pt x="312" y="673"/>
                </a:lnTo>
                <a:lnTo>
                  <a:pt x="312" y="673"/>
                </a:lnTo>
                <a:lnTo>
                  <a:pt x="314" y="675"/>
                </a:lnTo>
                <a:lnTo>
                  <a:pt x="316" y="675"/>
                </a:lnTo>
                <a:lnTo>
                  <a:pt x="318" y="675"/>
                </a:lnTo>
                <a:lnTo>
                  <a:pt x="323" y="673"/>
                </a:lnTo>
                <a:lnTo>
                  <a:pt x="331" y="671"/>
                </a:lnTo>
                <a:lnTo>
                  <a:pt x="333" y="669"/>
                </a:lnTo>
                <a:lnTo>
                  <a:pt x="335" y="665"/>
                </a:lnTo>
                <a:lnTo>
                  <a:pt x="335" y="669"/>
                </a:lnTo>
                <a:lnTo>
                  <a:pt x="333" y="673"/>
                </a:lnTo>
                <a:lnTo>
                  <a:pt x="333" y="673"/>
                </a:lnTo>
                <a:lnTo>
                  <a:pt x="333" y="673"/>
                </a:lnTo>
                <a:lnTo>
                  <a:pt x="329" y="675"/>
                </a:lnTo>
                <a:lnTo>
                  <a:pt x="327" y="679"/>
                </a:lnTo>
                <a:lnTo>
                  <a:pt x="325" y="679"/>
                </a:lnTo>
                <a:lnTo>
                  <a:pt x="325" y="682"/>
                </a:lnTo>
                <a:lnTo>
                  <a:pt x="327" y="684"/>
                </a:lnTo>
                <a:lnTo>
                  <a:pt x="327" y="684"/>
                </a:lnTo>
                <a:lnTo>
                  <a:pt x="329" y="684"/>
                </a:lnTo>
                <a:lnTo>
                  <a:pt x="331" y="686"/>
                </a:lnTo>
                <a:lnTo>
                  <a:pt x="327" y="686"/>
                </a:lnTo>
                <a:lnTo>
                  <a:pt x="325" y="686"/>
                </a:lnTo>
                <a:lnTo>
                  <a:pt x="325" y="688"/>
                </a:lnTo>
                <a:lnTo>
                  <a:pt x="325" y="692"/>
                </a:lnTo>
                <a:lnTo>
                  <a:pt x="323" y="694"/>
                </a:lnTo>
                <a:lnTo>
                  <a:pt x="323" y="696"/>
                </a:lnTo>
                <a:lnTo>
                  <a:pt x="323" y="696"/>
                </a:lnTo>
                <a:lnTo>
                  <a:pt x="325" y="698"/>
                </a:lnTo>
                <a:lnTo>
                  <a:pt x="325" y="698"/>
                </a:lnTo>
                <a:lnTo>
                  <a:pt x="325" y="698"/>
                </a:lnTo>
                <a:lnTo>
                  <a:pt x="327" y="698"/>
                </a:lnTo>
                <a:lnTo>
                  <a:pt x="327" y="698"/>
                </a:lnTo>
                <a:lnTo>
                  <a:pt x="325" y="700"/>
                </a:lnTo>
                <a:lnTo>
                  <a:pt x="325" y="700"/>
                </a:lnTo>
                <a:lnTo>
                  <a:pt x="323" y="698"/>
                </a:lnTo>
                <a:lnTo>
                  <a:pt x="323" y="698"/>
                </a:lnTo>
                <a:lnTo>
                  <a:pt x="323" y="698"/>
                </a:lnTo>
                <a:lnTo>
                  <a:pt x="321" y="698"/>
                </a:lnTo>
                <a:lnTo>
                  <a:pt x="321" y="698"/>
                </a:lnTo>
                <a:lnTo>
                  <a:pt x="318" y="700"/>
                </a:lnTo>
                <a:lnTo>
                  <a:pt x="316" y="702"/>
                </a:lnTo>
                <a:lnTo>
                  <a:pt x="316" y="702"/>
                </a:lnTo>
                <a:lnTo>
                  <a:pt x="314" y="705"/>
                </a:lnTo>
                <a:lnTo>
                  <a:pt x="312" y="707"/>
                </a:lnTo>
                <a:lnTo>
                  <a:pt x="310" y="707"/>
                </a:lnTo>
                <a:lnTo>
                  <a:pt x="310" y="709"/>
                </a:lnTo>
                <a:lnTo>
                  <a:pt x="308" y="709"/>
                </a:lnTo>
                <a:lnTo>
                  <a:pt x="308" y="711"/>
                </a:lnTo>
                <a:lnTo>
                  <a:pt x="308" y="713"/>
                </a:lnTo>
                <a:lnTo>
                  <a:pt x="310" y="713"/>
                </a:lnTo>
                <a:lnTo>
                  <a:pt x="308" y="713"/>
                </a:lnTo>
                <a:lnTo>
                  <a:pt x="308" y="715"/>
                </a:lnTo>
                <a:lnTo>
                  <a:pt x="308" y="713"/>
                </a:lnTo>
                <a:lnTo>
                  <a:pt x="306" y="713"/>
                </a:lnTo>
                <a:lnTo>
                  <a:pt x="306" y="713"/>
                </a:lnTo>
                <a:lnTo>
                  <a:pt x="306" y="713"/>
                </a:lnTo>
                <a:lnTo>
                  <a:pt x="304" y="713"/>
                </a:lnTo>
                <a:lnTo>
                  <a:pt x="302" y="715"/>
                </a:lnTo>
                <a:lnTo>
                  <a:pt x="300" y="717"/>
                </a:lnTo>
                <a:lnTo>
                  <a:pt x="293" y="719"/>
                </a:lnTo>
                <a:lnTo>
                  <a:pt x="289" y="721"/>
                </a:lnTo>
                <a:lnTo>
                  <a:pt x="287" y="721"/>
                </a:lnTo>
                <a:lnTo>
                  <a:pt x="285" y="723"/>
                </a:lnTo>
                <a:lnTo>
                  <a:pt x="285" y="726"/>
                </a:lnTo>
                <a:lnTo>
                  <a:pt x="283" y="728"/>
                </a:lnTo>
                <a:lnTo>
                  <a:pt x="283" y="730"/>
                </a:lnTo>
                <a:lnTo>
                  <a:pt x="283" y="730"/>
                </a:lnTo>
                <a:lnTo>
                  <a:pt x="283" y="732"/>
                </a:lnTo>
                <a:lnTo>
                  <a:pt x="283" y="732"/>
                </a:lnTo>
                <a:lnTo>
                  <a:pt x="285" y="732"/>
                </a:lnTo>
                <a:lnTo>
                  <a:pt x="285" y="734"/>
                </a:lnTo>
                <a:lnTo>
                  <a:pt x="285" y="734"/>
                </a:lnTo>
                <a:lnTo>
                  <a:pt x="285" y="734"/>
                </a:lnTo>
                <a:lnTo>
                  <a:pt x="283" y="734"/>
                </a:lnTo>
                <a:lnTo>
                  <a:pt x="283" y="734"/>
                </a:lnTo>
                <a:lnTo>
                  <a:pt x="283" y="734"/>
                </a:lnTo>
                <a:lnTo>
                  <a:pt x="281" y="732"/>
                </a:lnTo>
                <a:lnTo>
                  <a:pt x="279" y="732"/>
                </a:lnTo>
                <a:lnTo>
                  <a:pt x="279" y="734"/>
                </a:lnTo>
                <a:lnTo>
                  <a:pt x="279" y="734"/>
                </a:lnTo>
                <a:lnTo>
                  <a:pt x="279" y="736"/>
                </a:lnTo>
                <a:lnTo>
                  <a:pt x="279" y="736"/>
                </a:lnTo>
                <a:lnTo>
                  <a:pt x="277" y="734"/>
                </a:lnTo>
                <a:lnTo>
                  <a:pt x="274" y="732"/>
                </a:lnTo>
                <a:lnTo>
                  <a:pt x="274" y="732"/>
                </a:lnTo>
                <a:lnTo>
                  <a:pt x="277" y="732"/>
                </a:lnTo>
                <a:lnTo>
                  <a:pt x="277" y="730"/>
                </a:lnTo>
                <a:lnTo>
                  <a:pt x="277" y="730"/>
                </a:lnTo>
                <a:lnTo>
                  <a:pt x="277" y="730"/>
                </a:lnTo>
                <a:lnTo>
                  <a:pt x="272" y="732"/>
                </a:lnTo>
                <a:lnTo>
                  <a:pt x="272" y="732"/>
                </a:lnTo>
                <a:lnTo>
                  <a:pt x="272" y="730"/>
                </a:lnTo>
                <a:lnTo>
                  <a:pt x="272" y="730"/>
                </a:lnTo>
                <a:lnTo>
                  <a:pt x="272" y="730"/>
                </a:lnTo>
                <a:lnTo>
                  <a:pt x="266" y="732"/>
                </a:lnTo>
                <a:lnTo>
                  <a:pt x="262" y="734"/>
                </a:lnTo>
                <a:lnTo>
                  <a:pt x="258" y="736"/>
                </a:lnTo>
                <a:lnTo>
                  <a:pt x="256" y="738"/>
                </a:lnTo>
                <a:lnTo>
                  <a:pt x="254" y="740"/>
                </a:lnTo>
                <a:lnTo>
                  <a:pt x="251" y="742"/>
                </a:lnTo>
                <a:lnTo>
                  <a:pt x="249" y="744"/>
                </a:lnTo>
                <a:lnTo>
                  <a:pt x="249" y="744"/>
                </a:lnTo>
                <a:lnTo>
                  <a:pt x="247" y="747"/>
                </a:lnTo>
                <a:lnTo>
                  <a:pt x="247" y="747"/>
                </a:lnTo>
                <a:lnTo>
                  <a:pt x="247" y="747"/>
                </a:lnTo>
                <a:lnTo>
                  <a:pt x="245" y="747"/>
                </a:lnTo>
                <a:lnTo>
                  <a:pt x="245" y="747"/>
                </a:lnTo>
                <a:lnTo>
                  <a:pt x="245" y="747"/>
                </a:lnTo>
                <a:lnTo>
                  <a:pt x="243" y="749"/>
                </a:lnTo>
                <a:lnTo>
                  <a:pt x="241" y="749"/>
                </a:lnTo>
                <a:lnTo>
                  <a:pt x="241" y="749"/>
                </a:lnTo>
                <a:lnTo>
                  <a:pt x="243" y="751"/>
                </a:lnTo>
                <a:lnTo>
                  <a:pt x="241" y="751"/>
                </a:lnTo>
                <a:lnTo>
                  <a:pt x="241" y="753"/>
                </a:lnTo>
                <a:lnTo>
                  <a:pt x="241" y="753"/>
                </a:lnTo>
                <a:lnTo>
                  <a:pt x="243" y="753"/>
                </a:lnTo>
                <a:lnTo>
                  <a:pt x="243" y="753"/>
                </a:lnTo>
                <a:lnTo>
                  <a:pt x="245" y="753"/>
                </a:lnTo>
                <a:lnTo>
                  <a:pt x="245" y="751"/>
                </a:lnTo>
                <a:lnTo>
                  <a:pt x="245" y="749"/>
                </a:lnTo>
                <a:lnTo>
                  <a:pt x="245" y="749"/>
                </a:lnTo>
                <a:lnTo>
                  <a:pt x="247" y="749"/>
                </a:lnTo>
                <a:lnTo>
                  <a:pt x="247" y="751"/>
                </a:lnTo>
                <a:lnTo>
                  <a:pt x="249" y="751"/>
                </a:lnTo>
                <a:lnTo>
                  <a:pt x="251" y="751"/>
                </a:lnTo>
                <a:lnTo>
                  <a:pt x="251" y="749"/>
                </a:lnTo>
                <a:lnTo>
                  <a:pt x="251" y="749"/>
                </a:lnTo>
                <a:lnTo>
                  <a:pt x="251" y="747"/>
                </a:lnTo>
                <a:lnTo>
                  <a:pt x="251" y="744"/>
                </a:lnTo>
                <a:lnTo>
                  <a:pt x="254" y="744"/>
                </a:lnTo>
                <a:lnTo>
                  <a:pt x="254" y="747"/>
                </a:lnTo>
                <a:lnTo>
                  <a:pt x="256" y="747"/>
                </a:lnTo>
                <a:lnTo>
                  <a:pt x="256" y="749"/>
                </a:lnTo>
                <a:lnTo>
                  <a:pt x="254" y="749"/>
                </a:lnTo>
                <a:lnTo>
                  <a:pt x="254" y="749"/>
                </a:lnTo>
                <a:lnTo>
                  <a:pt x="254" y="749"/>
                </a:lnTo>
                <a:lnTo>
                  <a:pt x="256" y="749"/>
                </a:lnTo>
                <a:lnTo>
                  <a:pt x="256" y="749"/>
                </a:lnTo>
                <a:lnTo>
                  <a:pt x="258" y="749"/>
                </a:lnTo>
                <a:lnTo>
                  <a:pt x="258" y="749"/>
                </a:lnTo>
                <a:lnTo>
                  <a:pt x="258" y="747"/>
                </a:lnTo>
                <a:lnTo>
                  <a:pt x="260" y="747"/>
                </a:lnTo>
                <a:lnTo>
                  <a:pt x="262" y="747"/>
                </a:lnTo>
                <a:lnTo>
                  <a:pt x="264" y="742"/>
                </a:lnTo>
                <a:lnTo>
                  <a:pt x="264" y="742"/>
                </a:lnTo>
                <a:lnTo>
                  <a:pt x="266" y="740"/>
                </a:lnTo>
                <a:lnTo>
                  <a:pt x="266" y="738"/>
                </a:lnTo>
                <a:lnTo>
                  <a:pt x="266" y="738"/>
                </a:lnTo>
                <a:lnTo>
                  <a:pt x="268" y="738"/>
                </a:lnTo>
                <a:lnTo>
                  <a:pt x="268" y="738"/>
                </a:lnTo>
                <a:lnTo>
                  <a:pt x="270" y="738"/>
                </a:lnTo>
                <a:lnTo>
                  <a:pt x="272" y="738"/>
                </a:lnTo>
                <a:lnTo>
                  <a:pt x="272" y="738"/>
                </a:lnTo>
                <a:lnTo>
                  <a:pt x="272" y="740"/>
                </a:lnTo>
                <a:lnTo>
                  <a:pt x="270" y="738"/>
                </a:lnTo>
                <a:lnTo>
                  <a:pt x="270" y="738"/>
                </a:lnTo>
                <a:lnTo>
                  <a:pt x="270" y="740"/>
                </a:lnTo>
                <a:lnTo>
                  <a:pt x="268" y="740"/>
                </a:lnTo>
                <a:lnTo>
                  <a:pt x="268" y="740"/>
                </a:lnTo>
                <a:lnTo>
                  <a:pt x="268" y="742"/>
                </a:lnTo>
                <a:lnTo>
                  <a:pt x="268" y="742"/>
                </a:lnTo>
                <a:lnTo>
                  <a:pt x="270" y="742"/>
                </a:lnTo>
                <a:lnTo>
                  <a:pt x="272" y="742"/>
                </a:lnTo>
                <a:lnTo>
                  <a:pt x="274" y="742"/>
                </a:lnTo>
                <a:lnTo>
                  <a:pt x="274" y="742"/>
                </a:lnTo>
                <a:lnTo>
                  <a:pt x="277" y="740"/>
                </a:lnTo>
                <a:lnTo>
                  <a:pt x="277" y="740"/>
                </a:lnTo>
                <a:lnTo>
                  <a:pt x="279" y="740"/>
                </a:lnTo>
                <a:lnTo>
                  <a:pt x="279" y="740"/>
                </a:lnTo>
                <a:lnTo>
                  <a:pt x="281" y="740"/>
                </a:lnTo>
                <a:lnTo>
                  <a:pt x="281" y="738"/>
                </a:lnTo>
                <a:lnTo>
                  <a:pt x="281" y="740"/>
                </a:lnTo>
                <a:lnTo>
                  <a:pt x="283" y="740"/>
                </a:lnTo>
                <a:lnTo>
                  <a:pt x="283" y="738"/>
                </a:lnTo>
                <a:lnTo>
                  <a:pt x="283" y="738"/>
                </a:lnTo>
                <a:lnTo>
                  <a:pt x="285" y="738"/>
                </a:lnTo>
                <a:lnTo>
                  <a:pt x="287" y="736"/>
                </a:lnTo>
                <a:lnTo>
                  <a:pt x="289" y="734"/>
                </a:lnTo>
                <a:lnTo>
                  <a:pt x="291" y="734"/>
                </a:lnTo>
                <a:lnTo>
                  <a:pt x="291" y="734"/>
                </a:lnTo>
                <a:lnTo>
                  <a:pt x="291" y="734"/>
                </a:lnTo>
                <a:lnTo>
                  <a:pt x="293" y="734"/>
                </a:lnTo>
                <a:lnTo>
                  <a:pt x="293" y="734"/>
                </a:lnTo>
                <a:lnTo>
                  <a:pt x="293" y="734"/>
                </a:lnTo>
                <a:lnTo>
                  <a:pt x="295" y="734"/>
                </a:lnTo>
                <a:lnTo>
                  <a:pt x="295" y="734"/>
                </a:lnTo>
                <a:lnTo>
                  <a:pt x="295" y="738"/>
                </a:lnTo>
                <a:lnTo>
                  <a:pt x="295" y="738"/>
                </a:lnTo>
                <a:lnTo>
                  <a:pt x="295" y="738"/>
                </a:lnTo>
                <a:lnTo>
                  <a:pt x="295" y="736"/>
                </a:lnTo>
                <a:lnTo>
                  <a:pt x="295" y="736"/>
                </a:lnTo>
                <a:lnTo>
                  <a:pt x="298" y="734"/>
                </a:lnTo>
                <a:lnTo>
                  <a:pt x="298" y="734"/>
                </a:lnTo>
                <a:lnTo>
                  <a:pt x="308" y="730"/>
                </a:lnTo>
                <a:lnTo>
                  <a:pt x="308" y="730"/>
                </a:lnTo>
                <a:lnTo>
                  <a:pt x="310" y="728"/>
                </a:lnTo>
                <a:lnTo>
                  <a:pt x="310" y="726"/>
                </a:lnTo>
                <a:lnTo>
                  <a:pt x="310" y="726"/>
                </a:lnTo>
                <a:lnTo>
                  <a:pt x="310" y="728"/>
                </a:lnTo>
                <a:lnTo>
                  <a:pt x="310" y="728"/>
                </a:lnTo>
                <a:lnTo>
                  <a:pt x="312" y="730"/>
                </a:lnTo>
                <a:lnTo>
                  <a:pt x="312" y="728"/>
                </a:lnTo>
                <a:lnTo>
                  <a:pt x="312" y="728"/>
                </a:lnTo>
                <a:lnTo>
                  <a:pt x="314" y="726"/>
                </a:lnTo>
                <a:lnTo>
                  <a:pt x="314" y="726"/>
                </a:lnTo>
                <a:lnTo>
                  <a:pt x="314" y="726"/>
                </a:lnTo>
                <a:lnTo>
                  <a:pt x="314" y="723"/>
                </a:lnTo>
                <a:lnTo>
                  <a:pt x="312" y="723"/>
                </a:lnTo>
                <a:lnTo>
                  <a:pt x="312" y="723"/>
                </a:lnTo>
                <a:lnTo>
                  <a:pt x="310" y="723"/>
                </a:lnTo>
                <a:lnTo>
                  <a:pt x="310" y="723"/>
                </a:lnTo>
                <a:lnTo>
                  <a:pt x="310" y="723"/>
                </a:lnTo>
                <a:lnTo>
                  <a:pt x="312" y="721"/>
                </a:lnTo>
                <a:lnTo>
                  <a:pt x="314" y="721"/>
                </a:lnTo>
                <a:lnTo>
                  <a:pt x="316" y="721"/>
                </a:lnTo>
                <a:lnTo>
                  <a:pt x="316" y="719"/>
                </a:lnTo>
                <a:lnTo>
                  <a:pt x="318" y="719"/>
                </a:lnTo>
                <a:lnTo>
                  <a:pt x="318" y="719"/>
                </a:lnTo>
                <a:lnTo>
                  <a:pt x="321" y="719"/>
                </a:lnTo>
                <a:lnTo>
                  <a:pt x="321" y="719"/>
                </a:lnTo>
                <a:lnTo>
                  <a:pt x="318" y="719"/>
                </a:lnTo>
                <a:lnTo>
                  <a:pt x="318" y="719"/>
                </a:lnTo>
                <a:lnTo>
                  <a:pt x="318" y="717"/>
                </a:lnTo>
                <a:lnTo>
                  <a:pt x="321" y="717"/>
                </a:lnTo>
                <a:lnTo>
                  <a:pt x="323" y="717"/>
                </a:lnTo>
                <a:lnTo>
                  <a:pt x="323" y="717"/>
                </a:lnTo>
                <a:lnTo>
                  <a:pt x="325" y="717"/>
                </a:lnTo>
                <a:lnTo>
                  <a:pt x="325" y="717"/>
                </a:lnTo>
                <a:lnTo>
                  <a:pt x="325" y="717"/>
                </a:lnTo>
                <a:lnTo>
                  <a:pt x="327" y="715"/>
                </a:lnTo>
                <a:lnTo>
                  <a:pt x="327" y="715"/>
                </a:lnTo>
                <a:lnTo>
                  <a:pt x="327" y="713"/>
                </a:lnTo>
                <a:lnTo>
                  <a:pt x="329" y="713"/>
                </a:lnTo>
                <a:lnTo>
                  <a:pt x="329" y="713"/>
                </a:lnTo>
                <a:lnTo>
                  <a:pt x="331" y="713"/>
                </a:lnTo>
                <a:lnTo>
                  <a:pt x="331" y="713"/>
                </a:lnTo>
                <a:lnTo>
                  <a:pt x="333" y="713"/>
                </a:lnTo>
                <a:lnTo>
                  <a:pt x="333" y="711"/>
                </a:lnTo>
                <a:lnTo>
                  <a:pt x="335" y="711"/>
                </a:lnTo>
                <a:lnTo>
                  <a:pt x="335" y="711"/>
                </a:lnTo>
                <a:lnTo>
                  <a:pt x="335" y="711"/>
                </a:lnTo>
                <a:lnTo>
                  <a:pt x="337" y="709"/>
                </a:lnTo>
                <a:lnTo>
                  <a:pt x="337" y="709"/>
                </a:lnTo>
                <a:lnTo>
                  <a:pt x="339" y="709"/>
                </a:lnTo>
                <a:lnTo>
                  <a:pt x="339" y="709"/>
                </a:lnTo>
                <a:lnTo>
                  <a:pt x="339" y="709"/>
                </a:lnTo>
                <a:lnTo>
                  <a:pt x="342" y="707"/>
                </a:lnTo>
                <a:lnTo>
                  <a:pt x="342" y="705"/>
                </a:lnTo>
                <a:lnTo>
                  <a:pt x="342" y="705"/>
                </a:lnTo>
                <a:lnTo>
                  <a:pt x="342" y="705"/>
                </a:lnTo>
                <a:lnTo>
                  <a:pt x="342" y="702"/>
                </a:lnTo>
                <a:lnTo>
                  <a:pt x="342" y="702"/>
                </a:lnTo>
                <a:lnTo>
                  <a:pt x="342" y="702"/>
                </a:lnTo>
                <a:lnTo>
                  <a:pt x="344" y="700"/>
                </a:lnTo>
                <a:lnTo>
                  <a:pt x="346" y="700"/>
                </a:lnTo>
                <a:lnTo>
                  <a:pt x="346" y="700"/>
                </a:lnTo>
                <a:lnTo>
                  <a:pt x="348" y="700"/>
                </a:lnTo>
                <a:lnTo>
                  <a:pt x="348" y="698"/>
                </a:lnTo>
                <a:lnTo>
                  <a:pt x="348" y="698"/>
                </a:lnTo>
                <a:lnTo>
                  <a:pt x="350" y="698"/>
                </a:lnTo>
                <a:lnTo>
                  <a:pt x="350" y="698"/>
                </a:lnTo>
                <a:lnTo>
                  <a:pt x="352" y="696"/>
                </a:lnTo>
                <a:lnTo>
                  <a:pt x="354" y="696"/>
                </a:lnTo>
                <a:lnTo>
                  <a:pt x="354" y="696"/>
                </a:lnTo>
                <a:lnTo>
                  <a:pt x="354" y="694"/>
                </a:lnTo>
                <a:lnTo>
                  <a:pt x="354" y="694"/>
                </a:lnTo>
                <a:lnTo>
                  <a:pt x="356" y="694"/>
                </a:lnTo>
                <a:lnTo>
                  <a:pt x="358" y="694"/>
                </a:lnTo>
                <a:lnTo>
                  <a:pt x="360" y="692"/>
                </a:lnTo>
                <a:lnTo>
                  <a:pt x="360" y="690"/>
                </a:lnTo>
                <a:lnTo>
                  <a:pt x="362" y="688"/>
                </a:lnTo>
                <a:lnTo>
                  <a:pt x="369" y="688"/>
                </a:lnTo>
                <a:lnTo>
                  <a:pt x="369" y="688"/>
                </a:lnTo>
                <a:lnTo>
                  <a:pt x="369" y="686"/>
                </a:lnTo>
                <a:lnTo>
                  <a:pt x="371" y="686"/>
                </a:lnTo>
                <a:lnTo>
                  <a:pt x="373" y="686"/>
                </a:lnTo>
                <a:lnTo>
                  <a:pt x="373" y="686"/>
                </a:lnTo>
                <a:lnTo>
                  <a:pt x="373" y="684"/>
                </a:lnTo>
                <a:lnTo>
                  <a:pt x="373" y="684"/>
                </a:lnTo>
                <a:lnTo>
                  <a:pt x="373" y="684"/>
                </a:lnTo>
                <a:lnTo>
                  <a:pt x="373" y="684"/>
                </a:lnTo>
                <a:lnTo>
                  <a:pt x="375" y="682"/>
                </a:lnTo>
                <a:lnTo>
                  <a:pt x="375" y="682"/>
                </a:lnTo>
                <a:lnTo>
                  <a:pt x="375" y="679"/>
                </a:lnTo>
                <a:lnTo>
                  <a:pt x="377" y="679"/>
                </a:lnTo>
                <a:lnTo>
                  <a:pt x="379" y="677"/>
                </a:lnTo>
                <a:lnTo>
                  <a:pt x="379" y="677"/>
                </a:lnTo>
                <a:lnTo>
                  <a:pt x="381" y="675"/>
                </a:lnTo>
                <a:lnTo>
                  <a:pt x="381" y="675"/>
                </a:lnTo>
                <a:lnTo>
                  <a:pt x="386" y="673"/>
                </a:lnTo>
                <a:lnTo>
                  <a:pt x="386" y="671"/>
                </a:lnTo>
                <a:lnTo>
                  <a:pt x="386" y="671"/>
                </a:lnTo>
                <a:lnTo>
                  <a:pt x="386" y="671"/>
                </a:lnTo>
                <a:lnTo>
                  <a:pt x="386" y="671"/>
                </a:lnTo>
                <a:lnTo>
                  <a:pt x="386" y="669"/>
                </a:lnTo>
                <a:lnTo>
                  <a:pt x="381" y="667"/>
                </a:lnTo>
                <a:lnTo>
                  <a:pt x="379" y="667"/>
                </a:lnTo>
                <a:lnTo>
                  <a:pt x="377" y="667"/>
                </a:lnTo>
                <a:lnTo>
                  <a:pt x="375" y="665"/>
                </a:lnTo>
                <a:lnTo>
                  <a:pt x="375" y="665"/>
                </a:lnTo>
                <a:lnTo>
                  <a:pt x="375" y="663"/>
                </a:lnTo>
                <a:lnTo>
                  <a:pt x="375" y="661"/>
                </a:lnTo>
                <a:lnTo>
                  <a:pt x="375" y="661"/>
                </a:lnTo>
                <a:lnTo>
                  <a:pt x="379" y="658"/>
                </a:lnTo>
                <a:lnTo>
                  <a:pt x="379" y="656"/>
                </a:lnTo>
                <a:lnTo>
                  <a:pt x="381" y="656"/>
                </a:lnTo>
                <a:lnTo>
                  <a:pt x="381" y="656"/>
                </a:lnTo>
                <a:lnTo>
                  <a:pt x="381" y="654"/>
                </a:lnTo>
                <a:lnTo>
                  <a:pt x="381" y="654"/>
                </a:lnTo>
                <a:lnTo>
                  <a:pt x="381" y="654"/>
                </a:lnTo>
                <a:lnTo>
                  <a:pt x="383" y="652"/>
                </a:lnTo>
                <a:lnTo>
                  <a:pt x="386" y="652"/>
                </a:lnTo>
                <a:lnTo>
                  <a:pt x="386" y="652"/>
                </a:lnTo>
                <a:lnTo>
                  <a:pt x="386" y="652"/>
                </a:lnTo>
                <a:lnTo>
                  <a:pt x="386" y="654"/>
                </a:lnTo>
                <a:lnTo>
                  <a:pt x="386" y="654"/>
                </a:lnTo>
                <a:lnTo>
                  <a:pt x="388" y="654"/>
                </a:lnTo>
                <a:lnTo>
                  <a:pt x="390" y="652"/>
                </a:lnTo>
                <a:lnTo>
                  <a:pt x="390" y="652"/>
                </a:lnTo>
                <a:lnTo>
                  <a:pt x="392" y="652"/>
                </a:lnTo>
                <a:lnTo>
                  <a:pt x="390" y="650"/>
                </a:lnTo>
                <a:lnTo>
                  <a:pt x="388" y="650"/>
                </a:lnTo>
                <a:lnTo>
                  <a:pt x="388" y="650"/>
                </a:lnTo>
                <a:lnTo>
                  <a:pt x="390" y="650"/>
                </a:lnTo>
                <a:lnTo>
                  <a:pt x="394" y="648"/>
                </a:lnTo>
                <a:lnTo>
                  <a:pt x="394" y="648"/>
                </a:lnTo>
                <a:lnTo>
                  <a:pt x="396" y="646"/>
                </a:lnTo>
                <a:lnTo>
                  <a:pt x="396" y="646"/>
                </a:lnTo>
                <a:lnTo>
                  <a:pt x="396" y="646"/>
                </a:lnTo>
                <a:lnTo>
                  <a:pt x="396" y="644"/>
                </a:lnTo>
                <a:lnTo>
                  <a:pt x="394" y="644"/>
                </a:lnTo>
                <a:lnTo>
                  <a:pt x="392" y="642"/>
                </a:lnTo>
                <a:lnTo>
                  <a:pt x="390" y="640"/>
                </a:lnTo>
                <a:lnTo>
                  <a:pt x="392" y="640"/>
                </a:lnTo>
                <a:lnTo>
                  <a:pt x="392" y="640"/>
                </a:lnTo>
                <a:lnTo>
                  <a:pt x="394" y="642"/>
                </a:lnTo>
                <a:lnTo>
                  <a:pt x="396" y="642"/>
                </a:lnTo>
                <a:lnTo>
                  <a:pt x="396" y="642"/>
                </a:lnTo>
                <a:lnTo>
                  <a:pt x="398" y="642"/>
                </a:lnTo>
                <a:lnTo>
                  <a:pt x="400" y="640"/>
                </a:lnTo>
                <a:lnTo>
                  <a:pt x="402" y="640"/>
                </a:lnTo>
                <a:lnTo>
                  <a:pt x="402" y="637"/>
                </a:lnTo>
                <a:lnTo>
                  <a:pt x="400" y="637"/>
                </a:lnTo>
                <a:lnTo>
                  <a:pt x="400" y="637"/>
                </a:lnTo>
                <a:lnTo>
                  <a:pt x="402" y="635"/>
                </a:lnTo>
                <a:lnTo>
                  <a:pt x="407" y="631"/>
                </a:lnTo>
                <a:lnTo>
                  <a:pt x="409" y="631"/>
                </a:lnTo>
                <a:lnTo>
                  <a:pt x="409" y="631"/>
                </a:lnTo>
                <a:lnTo>
                  <a:pt x="409" y="631"/>
                </a:lnTo>
                <a:lnTo>
                  <a:pt x="409" y="629"/>
                </a:lnTo>
                <a:lnTo>
                  <a:pt x="409" y="629"/>
                </a:lnTo>
                <a:lnTo>
                  <a:pt x="409" y="627"/>
                </a:lnTo>
                <a:lnTo>
                  <a:pt x="411" y="625"/>
                </a:lnTo>
                <a:lnTo>
                  <a:pt x="413" y="625"/>
                </a:lnTo>
                <a:lnTo>
                  <a:pt x="417" y="625"/>
                </a:lnTo>
                <a:lnTo>
                  <a:pt x="417" y="623"/>
                </a:lnTo>
                <a:lnTo>
                  <a:pt x="419" y="623"/>
                </a:lnTo>
                <a:lnTo>
                  <a:pt x="421" y="621"/>
                </a:lnTo>
                <a:lnTo>
                  <a:pt x="425" y="619"/>
                </a:lnTo>
                <a:lnTo>
                  <a:pt x="427" y="619"/>
                </a:lnTo>
                <a:lnTo>
                  <a:pt x="427" y="619"/>
                </a:lnTo>
                <a:lnTo>
                  <a:pt x="427" y="619"/>
                </a:lnTo>
                <a:lnTo>
                  <a:pt x="434" y="619"/>
                </a:lnTo>
                <a:lnTo>
                  <a:pt x="436" y="619"/>
                </a:lnTo>
                <a:lnTo>
                  <a:pt x="436" y="619"/>
                </a:lnTo>
                <a:lnTo>
                  <a:pt x="436" y="617"/>
                </a:lnTo>
                <a:lnTo>
                  <a:pt x="438" y="617"/>
                </a:lnTo>
                <a:lnTo>
                  <a:pt x="440" y="614"/>
                </a:lnTo>
                <a:lnTo>
                  <a:pt x="440" y="614"/>
                </a:lnTo>
                <a:lnTo>
                  <a:pt x="442" y="614"/>
                </a:lnTo>
                <a:lnTo>
                  <a:pt x="444" y="614"/>
                </a:lnTo>
                <a:lnTo>
                  <a:pt x="440" y="617"/>
                </a:lnTo>
                <a:lnTo>
                  <a:pt x="438" y="617"/>
                </a:lnTo>
                <a:lnTo>
                  <a:pt x="438" y="619"/>
                </a:lnTo>
                <a:lnTo>
                  <a:pt x="436" y="619"/>
                </a:lnTo>
                <a:lnTo>
                  <a:pt x="436" y="621"/>
                </a:lnTo>
                <a:lnTo>
                  <a:pt x="436" y="621"/>
                </a:lnTo>
                <a:lnTo>
                  <a:pt x="434" y="621"/>
                </a:lnTo>
                <a:lnTo>
                  <a:pt x="434" y="621"/>
                </a:lnTo>
                <a:lnTo>
                  <a:pt x="436" y="623"/>
                </a:lnTo>
                <a:lnTo>
                  <a:pt x="440" y="625"/>
                </a:lnTo>
                <a:lnTo>
                  <a:pt x="442" y="627"/>
                </a:lnTo>
                <a:lnTo>
                  <a:pt x="446" y="627"/>
                </a:lnTo>
                <a:lnTo>
                  <a:pt x="448" y="627"/>
                </a:lnTo>
                <a:lnTo>
                  <a:pt x="448" y="627"/>
                </a:lnTo>
                <a:lnTo>
                  <a:pt x="446" y="627"/>
                </a:lnTo>
                <a:lnTo>
                  <a:pt x="440" y="627"/>
                </a:lnTo>
                <a:lnTo>
                  <a:pt x="436" y="627"/>
                </a:lnTo>
                <a:lnTo>
                  <a:pt x="434" y="627"/>
                </a:lnTo>
                <a:lnTo>
                  <a:pt x="434" y="627"/>
                </a:lnTo>
                <a:lnTo>
                  <a:pt x="432" y="627"/>
                </a:lnTo>
                <a:lnTo>
                  <a:pt x="430" y="625"/>
                </a:lnTo>
                <a:lnTo>
                  <a:pt x="430" y="625"/>
                </a:lnTo>
                <a:lnTo>
                  <a:pt x="427" y="625"/>
                </a:lnTo>
                <a:lnTo>
                  <a:pt x="423" y="627"/>
                </a:lnTo>
                <a:lnTo>
                  <a:pt x="421" y="629"/>
                </a:lnTo>
                <a:lnTo>
                  <a:pt x="415" y="631"/>
                </a:lnTo>
                <a:lnTo>
                  <a:pt x="415" y="631"/>
                </a:lnTo>
                <a:lnTo>
                  <a:pt x="415" y="633"/>
                </a:lnTo>
                <a:lnTo>
                  <a:pt x="415" y="635"/>
                </a:lnTo>
                <a:lnTo>
                  <a:pt x="415" y="637"/>
                </a:lnTo>
                <a:lnTo>
                  <a:pt x="415" y="642"/>
                </a:lnTo>
                <a:lnTo>
                  <a:pt x="413" y="642"/>
                </a:lnTo>
                <a:lnTo>
                  <a:pt x="411" y="646"/>
                </a:lnTo>
                <a:lnTo>
                  <a:pt x="409" y="648"/>
                </a:lnTo>
                <a:lnTo>
                  <a:pt x="409" y="648"/>
                </a:lnTo>
                <a:lnTo>
                  <a:pt x="409" y="652"/>
                </a:lnTo>
                <a:lnTo>
                  <a:pt x="409" y="652"/>
                </a:lnTo>
                <a:lnTo>
                  <a:pt x="409" y="654"/>
                </a:lnTo>
                <a:lnTo>
                  <a:pt x="413" y="654"/>
                </a:lnTo>
                <a:lnTo>
                  <a:pt x="413" y="654"/>
                </a:lnTo>
                <a:lnTo>
                  <a:pt x="415" y="654"/>
                </a:lnTo>
                <a:lnTo>
                  <a:pt x="419" y="652"/>
                </a:lnTo>
                <a:lnTo>
                  <a:pt x="419" y="652"/>
                </a:lnTo>
                <a:lnTo>
                  <a:pt x="419" y="652"/>
                </a:lnTo>
                <a:lnTo>
                  <a:pt x="417" y="654"/>
                </a:lnTo>
                <a:lnTo>
                  <a:pt x="417" y="656"/>
                </a:lnTo>
                <a:lnTo>
                  <a:pt x="415" y="656"/>
                </a:lnTo>
                <a:lnTo>
                  <a:pt x="413" y="658"/>
                </a:lnTo>
                <a:lnTo>
                  <a:pt x="411" y="658"/>
                </a:lnTo>
                <a:lnTo>
                  <a:pt x="409" y="661"/>
                </a:lnTo>
                <a:lnTo>
                  <a:pt x="407" y="661"/>
                </a:lnTo>
                <a:lnTo>
                  <a:pt x="407" y="661"/>
                </a:lnTo>
                <a:lnTo>
                  <a:pt x="407" y="663"/>
                </a:lnTo>
                <a:lnTo>
                  <a:pt x="407" y="663"/>
                </a:lnTo>
                <a:lnTo>
                  <a:pt x="407" y="663"/>
                </a:lnTo>
                <a:lnTo>
                  <a:pt x="409" y="665"/>
                </a:lnTo>
                <a:lnTo>
                  <a:pt x="411" y="665"/>
                </a:lnTo>
                <a:lnTo>
                  <a:pt x="413" y="663"/>
                </a:lnTo>
                <a:lnTo>
                  <a:pt x="415" y="663"/>
                </a:lnTo>
                <a:lnTo>
                  <a:pt x="417" y="663"/>
                </a:lnTo>
                <a:lnTo>
                  <a:pt x="417" y="663"/>
                </a:lnTo>
                <a:lnTo>
                  <a:pt x="417" y="663"/>
                </a:lnTo>
                <a:lnTo>
                  <a:pt x="417" y="663"/>
                </a:lnTo>
                <a:lnTo>
                  <a:pt x="417" y="663"/>
                </a:lnTo>
                <a:lnTo>
                  <a:pt x="417" y="663"/>
                </a:lnTo>
                <a:lnTo>
                  <a:pt x="419" y="663"/>
                </a:lnTo>
                <a:lnTo>
                  <a:pt x="421" y="663"/>
                </a:lnTo>
                <a:lnTo>
                  <a:pt x="421" y="663"/>
                </a:lnTo>
                <a:lnTo>
                  <a:pt x="421" y="663"/>
                </a:lnTo>
                <a:lnTo>
                  <a:pt x="423" y="661"/>
                </a:lnTo>
                <a:lnTo>
                  <a:pt x="425" y="658"/>
                </a:lnTo>
                <a:lnTo>
                  <a:pt x="425" y="658"/>
                </a:lnTo>
                <a:lnTo>
                  <a:pt x="425" y="656"/>
                </a:lnTo>
                <a:lnTo>
                  <a:pt x="425" y="656"/>
                </a:lnTo>
                <a:lnTo>
                  <a:pt x="425" y="656"/>
                </a:lnTo>
                <a:lnTo>
                  <a:pt x="427" y="656"/>
                </a:lnTo>
                <a:lnTo>
                  <a:pt x="427" y="656"/>
                </a:lnTo>
                <a:lnTo>
                  <a:pt x="430" y="656"/>
                </a:lnTo>
                <a:lnTo>
                  <a:pt x="430" y="656"/>
                </a:lnTo>
                <a:lnTo>
                  <a:pt x="432" y="656"/>
                </a:lnTo>
                <a:lnTo>
                  <a:pt x="432" y="656"/>
                </a:lnTo>
                <a:lnTo>
                  <a:pt x="436" y="654"/>
                </a:lnTo>
                <a:lnTo>
                  <a:pt x="436" y="652"/>
                </a:lnTo>
                <a:lnTo>
                  <a:pt x="434" y="652"/>
                </a:lnTo>
                <a:lnTo>
                  <a:pt x="434" y="652"/>
                </a:lnTo>
                <a:lnTo>
                  <a:pt x="436" y="652"/>
                </a:lnTo>
                <a:lnTo>
                  <a:pt x="438" y="652"/>
                </a:lnTo>
                <a:lnTo>
                  <a:pt x="438" y="652"/>
                </a:lnTo>
                <a:lnTo>
                  <a:pt x="438" y="650"/>
                </a:lnTo>
                <a:lnTo>
                  <a:pt x="438" y="650"/>
                </a:lnTo>
                <a:lnTo>
                  <a:pt x="438" y="648"/>
                </a:lnTo>
                <a:lnTo>
                  <a:pt x="440" y="650"/>
                </a:lnTo>
                <a:lnTo>
                  <a:pt x="440" y="652"/>
                </a:lnTo>
                <a:lnTo>
                  <a:pt x="440" y="652"/>
                </a:lnTo>
                <a:lnTo>
                  <a:pt x="440" y="652"/>
                </a:lnTo>
                <a:lnTo>
                  <a:pt x="442" y="650"/>
                </a:lnTo>
                <a:lnTo>
                  <a:pt x="442" y="648"/>
                </a:lnTo>
                <a:lnTo>
                  <a:pt x="442" y="646"/>
                </a:lnTo>
                <a:lnTo>
                  <a:pt x="442" y="644"/>
                </a:lnTo>
                <a:lnTo>
                  <a:pt x="444" y="644"/>
                </a:lnTo>
                <a:lnTo>
                  <a:pt x="444" y="646"/>
                </a:lnTo>
                <a:lnTo>
                  <a:pt x="444" y="646"/>
                </a:lnTo>
                <a:lnTo>
                  <a:pt x="448" y="646"/>
                </a:lnTo>
                <a:lnTo>
                  <a:pt x="448" y="646"/>
                </a:lnTo>
                <a:lnTo>
                  <a:pt x="448" y="648"/>
                </a:lnTo>
                <a:lnTo>
                  <a:pt x="451" y="648"/>
                </a:lnTo>
                <a:lnTo>
                  <a:pt x="453" y="648"/>
                </a:lnTo>
                <a:lnTo>
                  <a:pt x="455" y="648"/>
                </a:lnTo>
                <a:lnTo>
                  <a:pt x="455" y="648"/>
                </a:lnTo>
                <a:lnTo>
                  <a:pt x="457" y="648"/>
                </a:lnTo>
                <a:lnTo>
                  <a:pt x="457" y="648"/>
                </a:lnTo>
                <a:lnTo>
                  <a:pt x="457" y="648"/>
                </a:lnTo>
                <a:lnTo>
                  <a:pt x="457" y="648"/>
                </a:lnTo>
                <a:lnTo>
                  <a:pt x="459" y="644"/>
                </a:lnTo>
                <a:lnTo>
                  <a:pt x="459" y="644"/>
                </a:lnTo>
                <a:lnTo>
                  <a:pt x="461" y="644"/>
                </a:lnTo>
                <a:lnTo>
                  <a:pt x="461" y="644"/>
                </a:lnTo>
                <a:lnTo>
                  <a:pt x="461" y="644"/>
                </a:lnTo>
                <a:lnTo>
                  <a:pt x="461" y="642"/>
                </a:lnTo>
                <a:lnTo>
                  <a:pt x="461" y="640"/>
                </a:lnTo>
                <a:lnTo>
                  <a:pt x="461" y="640"/>
                </a:lnTo>
                <a:lnTo>
                  <a:pt x="461" y="637"/>
                </a:lnTo>
                <a:lnTo>
                  <a:pt x="461" y="637"/>
                </a:lnTo>
                <a:lnTo>
                  <a:pt x="463" y="637"/>
                </a:lnTo>
                <a:lnTo>
                  <a:pt x="463" y="637"/>
                </a:lnTo>
                <a:lnTo>
                  <a:pt x="465" y="635"/>
                </a:lnTo>
                <a:lnTo>
                  <a:pt x="463" y="635"/>
                </a:lnTo>
                <a:lnTo>
                  <a:pt x="463" y="635"/>
                </a:lnTo>
                <a:lnTo>
                  <a:pt x="461" y="635"/>
                </a:lnTo>
                <a:lnTo>
                  <a:pt x="461" y="635"/>
                </a:lnTo>
                <a:lnTo>
                  <a:pt x="459" y="635"/>
                </a:lnTo>
                <a:lnTo>
                  <a:pt x="457" y="635"/>
                </a:lnTo>
                <a:lnTo>
                  <a:pt x="455" y="635"/>
                </a:lnTo>
                <a:lnTo>
                  <a:pt x="455" y="635"/>
                </a:lnTo>
                <a:lnTo>
                  <a:pt x="455" y="635"/>
                </a:lnTo>
                <a:lnTo>
                  <a:pt x="455" y="635"/>
                </a:lnTo>
                <a:lnTo>
                  <a:pt x="457" y="635"/>
                </a:lnTo>
                <a:lnTo>
                  <a:pt x="457" y="635"/>
                </a:lnTo>
                <a:lnTo>
                  <a:pt x="459" y="635"/>
                </a:lnTo>
                <a:lnTo>
                  <a:pt x="459" y="633"/>
                </a:lnTo>
                <a:lnTo>
                  <a:pt x="459" y="633"/>
                </a:lnTo>
                <a:lnTo>
                  <a:pt x="459" y="633"/>
                </a:lnTo>
                <a:lnTo>
                  <a:pt x="459" y="631"/>
                </a:lnTo>
                <a:lnTo>
                  <a:pt x="459" y="631"/>
                </a:lnTo>
                <a:lnTo>
                  <a:pt x="457" y="631"/>
                </a:lnTo>
                <a:lnTo>
                  <a:pt x="455" y="629"/>
                </a:lnTo>
                <a:lnTo>
                  <a:pt x="455" y="629"/>
                </a:lnTo>
                <a:lnTo>
                  <a:pt x="457" y="629"/>
                </a:lnTo>
                <a:lnTo>
                  <a:pt x="459" y="629"/>
                </a:lnTo>
                <a:lnTo>
                  <a:pt x="459" y="629"/>
                </a:lnTo>
                <a:lnTo>
                  <a:pt x="459" y="627"/>
                </a:lnTo>
                <a:lnTo>
                  <a:pt x="461" y="625"/>
                </a:lnTo>
                <a:lnTo>
                  <a:pt x="461" y="625"/>
                </a:lnTo>
                <a:lnTo>
                  <a:pt x="459" y="625"/>
                </a:lnTo>
                <a:lnTo>
                  <a:pt x="459" y="625"/>
                </a:lnTo>
                <a:lnTo>
                  <a:pt x="457" y="625"/>
                </a:lnTo>
                <a:lnTo>
                  <a:pt x="459" y="625"/>
                </a:lnTo>
                <a:lnTo>
                  <a:pt x="459" y="625"/>
                </a:lnTo>
                <a:lnTo>
                  <a:pt x="459" y="623"/>
                </a:lnTo>
                <a:lnTo>
                  <a:pt x="461" y="623"/>
                </a:lnTo>
                <a:lnTo>
                  <a:pt x="461" y="623"/>
                </a:lnTo>
                <a:lnTo>
                  <a:pt x="463" y="623"/>
                </a:lnTo>
                <a:lnTo>
                  <a:pt x="463" y="623"/>
                </a:lnTo>
                <a:lnTo>
                  <a:pt x="465" y="621"/>
                </a:lnTo>
                <a:lnTo>
                  <a:pt x="467" y="621"/>
                </a:lnTo>
                <a:lnTo>
                  <a:pt x="467" y="621"/>
                </a:lnTo>
                <a:lnTo>
                  <a:pt x="463" y="625"/>
                </a:lnTo>
                <a:lnTo>
                  <a:pt x="463" y="625"/>
                </a:lnTo>
                <a:lnTo>
                  <a:pt x="463" y="627"/>
                </a:lnTo>
                <a:lnTo>
                  <a:pt x="465" y="627"/>
                </a:lnTo>
                <a:lnTo>
                  <a:pt x="467" y="627"/>
                </a:lnTo>
                <a:lnTo>
                  <a:pt x="469" y="627"/>
                </a:lnTo>
                <a:lnTo>
                  <a:pt x="469" y="627"/>
                </a:lnTo>
                <a:lnTo>
                  <a:pt x="469" y="625"/>
                </a:lnTo>
                <a:lnTo>
                  <a:pt x="469" y="625"/>
                </a:lnTo>
                <a:lnTo>
                  <a:pt x="471" y="625"/>
                </a:lnTo>
                <a:lnTo>
                  <a:pt x="471" y="627"/>
                </a:lnTo>
                <a:lnTo>
                  <a:pt x="471" y="627"/>
                </a:lnTo>
                <a:lnTo>
                  <a:pt x="474" y="627"/>
                </a:lnTo>
                <a:lnTo>
                  <a:pt x="474" y="627"/>
                </a:lnTo>
                <a:lnTo>
                  <a:pt x="474" y="627"/>
                </a:lnTo>
                <a:lnTo>
                  <a:pt x="474" y="625"/>
                </a:lnTo>
                <a:lnTo>
                  <a:pt x="476" y="625"/>
                </a:lnTo>
                <a:lnTo>
                  <a:pt x="476" y="625"/>
                </a:lnTo>
                <a:lnTo>
                  <a:pt x="478" y="625"/>
                </a:lnTo>
                <a:lnTo>
                  <a:pt x="478" y="625"/>
                </a:lnTo>
                <a:lnTo>
                  <a:pt x="480" y="625"/>
                </a:lnTo>
                <a:lnTo>
                  <a:pt x="482" y="623"/>
                </a:lnTo>
                <a:lnTo>
                  <a:pt x="484" y="623"/>
                </a:lnTo>
                <a:lnTo>
                  <a:pt x="486" y="623"/>
                </a:lnTo>
                <a:lnTo>
                  <a:pt x="488" y="623"/>
                </a:lnTo>
                <a:lnTo>
                  <a:pt x="484" y="625"/>
                </a:lnTo>
                <a:lnTo>
                  <a:pt x="484" y="625"/>
                </a:lnTo>
                <a:lnTo>
                  <a:pt x="484" y="627"/>
                </a:lnTo>
                <a:lnTo>
                  <a:pt x="484" y="627"/>
                </a:lnTo>
                <a:lnTo>
                  <a:pt x="484" y="629"/>
                </a:lnTo>
                <a:lnTo>
                  <a:pt x="486" y="629"/>
                </a:lnTo>
                <a:lnTo>
                  <a:pt x="486" y="631"/>
                </a:lnTo>
                <a:lnTo>
                  <a:pt x="484" y="631"/>
                </a:lnTo>
                <a:lnTo>
                  <a:pt x="484" y="631"/>
                </a:lnTo>
                <a:lnTo>
                  <a:pt x="486" y="631"/>
                </a:lnTo>
                <a:lnTo>
                  <a:pt x="488" y="631"/>
                </a:lnTo>
                <a:lnTo>
                  <a:pt x="488" y="631"/>
                </a:lnTo>
                <a:lnTo>
                  <a:pt x="490" y="631"/>
                </a:lnTo>
                <a:lnTo>
                  <a:pt x="490" y="631"/>
                </a:lnTo>
                <a:lnTo>
                  <a:pt x="490" y="631"/>
                </a:lnTo>
                <a:lnTo>
                  <a:pt x="490" y="633"/>
                </a:lnTo>
                <a:lnTo>
                  <a:pt x="497" y="633"/>
                </a:lnTo>
                <a:lnTo>
                  <a:pt x="497" y="633"/>
                </a:lnTo>
                <a:lnTo>
                  <a:pt x="497" y="635"/>
                </a:lnTo>
                <a:lnTo>
                  <a:pt x="495" y="635"/>
                </a:lnTo>
                <a:lnTo>
                  <a:pt x="495" y="637"/>
                </a:lnTo>
                <a:lnTo>
                  <a:pt x="495" y="637"/>
                </a:lnTo>
                <a:lnTo>
                  <a:pt x="497" y="637"/>
                </a:lnTo>
                <a:lnTo>
                  <a:pt x="499" y="637"/>
                </a:lnTo>
                <a:lnTo>
                  <a:pt x="501" y="637"/>
                </a:lnTo>
                <a:lnTo>
                  <a:pt x="503" y="640"/>
                </a:lnTo>
                <a:lnTo>
                  <a:pt x="505" y="637"/>
                </a:lnTo>
                <a:lnTo>
                  <a:pt x="505" y="637"/>
                </a:lnTo>
                <a:lnTo>
                  <a:pt x="507" y="635"/>
                </a:lnTo>
                <a:lnTo>
                  <a:pt x="509" y="633"/>
                </a:lnTo>
                <a:lnTo>
                  <a:pt x="511" y="633"/>
                </a:lnTo>
                <a:lnTo>
                  <a:pt x="511" y="633"/>
                </a:lnTo>
                <a:lnTo>
                  <a:pt x="509" y="633"/>
                </a:lnTo>
                <a:lnTo>
                  <a:pt x="509" y="635"/>
                </a:lnTo>
                <a:lnTo>
                  <a:pt x="509" y="637"/>
                </a:lnTo>
                <a:lnTo>
                  <a:pt x="509" y="640"/>
                </a:lnTo>
                <a:lnTo>
                  <a:pt x="509" y="640"/>
                </a:lnTo>
                <a:lnTo>
                  <a:pt x="511" y="642"/>
                </a:lnTo>
                <a:lnTo>
                  <a:pt x="511" y="642"/>
                </a:lnTo>
                <a:lnTo>
                  <a:pt x="511" y="642"/>
                </a:lnTo>
                <a:lnTo>
                  <a:pt x="513" y="642"/>
                </a:lnTo>
                <a:lnTo>
                  <a:pt x="518" y="642"/>
                </a:lnTo>
                <a:lnTo>
                  <a:pt x="520" y="644"/>
                </a:lnTo>
                <a:lnTo>
                  <a:pt x="520" y="646"/>
                </a:lnTo>
                <a:lnTo>
                  <a:pt x="520" y="646"/>
                </a:lnTo>
                <a:lnTo>
                  <a:pt x="520" y="646"/>
                </a:lnTo>
                <a:lnTo>
                  <a:pt x="520" y="646"/>
                </a:lnTo>
                <a:lnTo>
                  <a:pt x="522" y="646"/>
                </a:lnTo>
                <a:lnTo>
                  <a:pt x="524" y="646"/>
                </a:lnTo>
                <a:lnTo>
                  <a:pt x="528" y="646"/>
                </a:lnTo>
                <a:lnTo>
                  <a:pt x="536" y="644"/>
                </a:lnTo>
                <a:lnTo>
                  <a:pt x="543" y="646"/>
                </a:lnTo>
                <a:lnTo>
                  <a:pt x="549" y="646"/>
                </a:lnTo>
                <a:lnTo>
                  <a:pt x="555" y="648"/>
                </a:lnTo>
                <a:lnTo>
                  <a:pt x="557" y="648"/>
                </a:lnTo>
                <a:lnTo>
                  <a:pt x="559" y="646"/>
                </a:lnTo>
                <a:lnTo>
                  <a:pt x="559" y="646"/>
                </a:lnTo>
                <a:lnTo>
                  <a:pt x="559" y="646"/>
                </a:lnTo>
                <a:lnTo>
                  <a:pt x="559" y="644"/>
                </a:lnTo>
                <a:lnTo>
                  <a:pt x="559" y="644"/>
                </a:lnTo>
                <a:lnTo>
                  <a:pt x="559" y="644"/>
                </a:lnTo>
                <a:lnTo>
                  <a:pt x="559" y="646"/>
                </a:lnTo>
                <a:lnTo>
                  <a:pt x="562" y="646"/>
                </a:lnTo>
                <a:lnTo>
                  <a:pt x="562" y="648"/>
                </a:lnTo>
                <a:lnTo>
                  <a:pt x="559" y="648"/>
                </a:lnTo>
                <a:lnTo>
                  <a:pt x="559" y="650"/>
                </a:lnTo>
                <a:lnTo>
                  <a:pt x="568" y="652"/>
                </a:lnTo>
                <a:lnTo>
                  <a:pt x="570" y="652"/>
                </a:lnTo>
                <a:lnTo>
                  <a:pt x="574" y="652"/>
                </a:lnTo>
                <a:lnTo>
                  <a:pt x="576" y="652"/>
                </a:lnTo>
                <a:lnTo>
                  <a:pt x="580" y="650"/>
                </a:lnTo>
                <a:lnTo>
                  <a:pt x="583" y="650"/>
                </a:lnTo>
                <a:lnTo>
                  <a:pt x="585" y="648"/>
                </a:lnTo>
                <a:lnTo>
                  <a:pt x="587" y="646"/>
                </a:lnTo>
                <a:lnTo>
                  <a:pt x="587" y="646"/>
                </a:lnTo>
                <a:lnTo>
                  <a:pt x="589" y="646"/>
                </a:lnTo>
                <a:lnTo>
                  <a:pt x="591" y="650"/>
                </a:lnTo>
                <a:lnTo>
                  <a:pt x="595" y="650"/>
                </a:lnTo>
                <a:lnTo>
                  <a:pt x="593" y="650"/>
                </a:lnTo>
                <a:lnTo>
                  <a:pt x="591" y="650"/>
                </a:lnTo>
                <a:lnTo>
                  <a:pt x="591" y="650"/>
                </a:lnTo>
                <a:lnTo>
                  <a:pt x="591" y="652"/>
                </a:lnTo>
                <a:lnTo>
                  <a:pt x="591" y="652"/>
                </a:lnTo>
                <a:lnTo>
                  <a:pt x="591" y="654"/>
                </a:lnTo>
                <a:lnTo>
                  <a:pt x="591" y="654"/>
                </a:lnTo>
                <a:lnTo>
                  <a:pt x="589" y="654"/>
                </a:lnTo>
                <a:lnTo>
                  <a:pt x="589" y="652"/>
                </a:lnTo>
                <a:lnTo>
                  <a:pt x="589" y="650"/>
                </a:lnTo>
                <a:lnTo>
                  <a:pt x="589" y="650"/>
                </a:lnTo>
                <a:lnTo>
                  <a:pt x="587" y="648"/>
                </a:lnTo>
                <a:lnTo>
                  <a:pt x="587" y="648"/>
                </a:lnTo>
                <a:lnTo>
                  <a:pt x="587" y="648"/>
                </a:lnTo>
                <a:lnTo>
                  <a:pt x="587" y="648"/>
                </a:lnTo>
                <a:lnTo>
                  <a:pt x="587" y="648"/>
                </a:lnTo>
                <a:lnTo>
                  <a:pt x="585" y="650"/>
                </a:lnTo>
                <a:lnTo>
                  <a:pt x="585" y="650"/>
                </a:lnTo>
                <a:lnTo>
                  <a:pt x="587" y="652"/>
                </a:lnTo>
                <a:lnTo>
                  <a:pt x="587" y="652"/>
                </a:lnTo>
                <a:lnTo>
                  <a:pt x="587" y="654"/>
                </a:lnTo>
                <a:lnTo>
                  <a:pt x="585" y="654"/>
                </a:lnTo>
                <a:lnTo>
                  <a:pt x="585" y="656"/>
                </a:lnTo>
                <a:lnTo>
                  <a:pt x="583" y="656"/>
                </a:lnTo>
                <a:lnTo>
                  <a:pt x="583" y="656"/>
                </a:lnTo>
                <a:lnTo>
                  <a:pt x="583" y="656"/>
                </a:lnTo>
                <a:lnTo>
                  <a:pt x="585" y="658"/>
                </a:lnTo>
                <a:lnTo>
                  <a:pt x="585" y="658"/>
                </a:lnTo>
                <a:lnTo>
                  <a:pt x="589" y="661"/>
                </a:lnTo>
                <a:lnTo>
                  <a:pt x="595" y="663"/>
                </a:lnTo>
                <a:lnTo>
                  <a:pt x="599" y="665"/>
                </a:lnTo>
                <a:lnTo>
                  <a:pt x="601" y="665"/>
                </a:lnTo>
                <a:lnTo>
                  <a:pt x="601" y="665"/>
                </a:lnTo>
                <a:lnTo>
                  <a:pt x="601" y="665"/>
                </a:lnTo>
                <a:lnTo>
                  <a:pt x="601" y="665"/>
                </a:lnTo>
                <a:lnTo>
                  <a:pt x="601" y="665"/>
                </a:lnTo>
                <a:lnTo>
                  <a:pt x="603" y="667"/>
                </a:lnTo>
                <a:lnTo>
                  <a:pt x="606" y="667"/>
                </a:lnTo>
                <a:lnTo>
                  <a:pt x="608" y="669"/>
                </a:lnTo>
                <a:lnTo>
                  <a:pt x="610" y="671"/>
                </a:lnTo>
                <a:lnTo>
                  <a:pt x="610" y="671"/>
                </a:lnTo>
                <a:lnTo>
                  <a:pt x="610" y="673"/>
                </a:lnTo>
                <a:lnTo>
                  <a:pt x="612" y="675"/>
                </a:lnTo>
                <a:lnTo>
                  <a:pt x="614" y="675"/>
                </a:lnTo>
                <a:lnTo>
                  <a:pt x="614" y="675"/>
                </a:lnTo>
                <a:lnTo>
                  <a:pt x="614" y="675"/>
                </a:lnTo>
                <a:lnTo>
                  <a:pt x="614" y="677"/>
                </a:lnTo>
                <a:lnTo>
                  <a:pt x="616" y="677"/>
                </a:lnTo>
                <a:lnTo>
                  <a:pt x="622" y="682"/>
                </a:lnTo>
                <a:lnTo>
                  <a:pt x="624" y="682"/>
                </a:lnTo>
                <a:lnTo>
                  <a:pt x="627" y="684"/>
                </a:lnTo>
                <a:lnTo>
                  <a:pt x="629" y="684"/>
                </a:lnTo>
                <a:lnTo>
                  <a:pt x="629" y="684"/>
                </a:lnTo>
                <a:lnTo>
                  <a:pt x="631" y="682"/>
                </a:lnTo>
                <a:lnTo>
                  <a:pt x="635" y="682"/>
                </a:lnTo>
                <a:lnTo>
                  <a:pt x="637" y="682"/>
                </a:lnTo>
                <a:lnTo>
                  <a:pt x="637" y="682"/>
                </a:lnTo>
                <a:lnTo>
                  <a:pt x="637" y="679"/>
                </a:lnTo>
                <a:lnTo>
                  <a:pt x="637" y="679"/>
                </a:lnTo>
                <a:lnTo>
                  <a:pt x="635" y="677"/>
                </a:lnTo>
                <a:lnTo>
                  <a:pt x="633" y="675"/>
                </a:lnTo>
                <a:lnTo>
                  <a:pt x="631" y="675"/>
                </a:lnTo>
                <a:lnTo>
                  <a:pt x="631" y="675"/>
                </a:lnTo>
                <a:lnTo>
                  <a:pt x="631" y="675"/>
                </a:lnTo>
                <a:lnTo>
                  <a:pt x="631" y="673"/>
                </a:lnTo>
                <a:lnTo>
                  <a:pt x="629" y="673"/>
                </a:lnTo>
                <a:lnTo>
                  <a:pt x="629" y="673"/>
                </a:lnTo>
                <a:lnTo>
                  <a:pt x="629" y="673"/>
                </a:lnTo>
                <a:lnTo>
                  <a:pt x="627" y="671"/>
                </a:lnTo>
                <a:lnTo>
                  <a:pt x="624" y="671"/>
                </a:lnTo>
                <a:lnTo>
                  <a:pt x="624" y="671"/>
                </a:lnTo>
                <a:lnTo>
                  <a:pt x="622" y="671"/>
                </a:lnTo>
                <a:lnTo>
                  <a:pt x="622" y="671"/>
                </a:lnTo>
                <a:lnTo>
                  <a:pt x="622" y="669"/>
                </a:lnTo>
                <a:lnTo>
                  <a:pt x="624" y="669"/>
                </a:lnTo>
                <a:lnTo>
                  <a:pt x="624" y="669"/>
                </a:lnTo>
                <a:lnTo>
                  <a:pt x="622" y="667"/>
                </a:lnTo>
                <a:lnTo>
                  <a:pt x="622" y="667"/>
                </a:lnTo>
                <a:lnTo>
                  <a:pt x="624" y="669"/>
                </a:lnTo>
                <a:lnTo>
                  <a:pt x="629" y="669"/>
                </a:lnTo>
                <a:lnTo>
                  <a:pt x="631" y="671"/>
                </a:lnTo>
                <a:lnTo>
                  <a:pt x="631" y="671"/>
                </a:lnTo>
                <a:lnTo>
                  <a:pt x="631" y="671"/>
                </a:lnTo>
                <a:lnTo>
                  <a:pt x="633" y="671"/>
                </a:lnTo>
                <a:lnTo>
                  <a:pt x="633" y="673"/>
                </a:lnTo>
                <a:lnTo>
                  <a:pt x="635" y="673"/>
                </a:lnTo>
                <a:lnTo>
                  <a:pt x="635" y="673"/>
                </a:lnTo>
                <a:lnTo>
                  <a:pt x="635" y="673"/>
                </a:lnTo>
                <a:lnTo>
                  <a:pt x="635" y="671"/>
                </a:lnTo>
                <a:lnTo>
                  <a:pt x="635" y="671"/>
                </a:lnTo>
                <a:lnTo>
                  <a:pt x="635" y="671"/>
                </a:lnTo>
                <a:lnTo>
                  <a:pt x="635" y="669"/>
                </a:lnTo>
                <a:lnTo>
                  <a:pt x="635" y="667"/>
                </a:lnTo>
                <a:lnTo>
                  <a:pt x="635" y="667"/>
                </a:lnTo>
                <a:lnTo>
                  <a:pt x="637" y="669"/>
                </a:lnTo>
                <a:lnTo>
                  <a:pt x="637" y="671"/>
                </a:lnTo>
                <a:lnTo>
                  <a:pt x="637" y="671"/>
                </a:lnTo>
                <a:lnTo>
                  <a:pt x="639" y="671"/>
                </a:lnTo>
                <a:lnTo>
                  <a:pt x="639" y="671"/>
                </a:lnTo>
                <a:lnTo>
                  <a:pt x="637" y="671"/>
                </a:lnTo>
                <a:lnTo>
                  <a:pt x="637" y="673"/>
                </a:lnTo>
                <a:lnTo>
                  <a:pt x="639" y="675"/>
                </a:lnTo>
                <a:lnTo>
                  <a:pt x="639" y="677"/>
                </a:lnTo>
                <a:lnTo>
                  <a:pt x="639" y="679"/>
                </a:lnTo>
                <a:lnTo>
                  <a:pt x="639" y="682"/>
                </a:lnTo>
                <a:lnTo>
                  <a:pt x="639" y="682"/>
                </a:lnTo>
                <a:lnTo>
                  <a:pt x="643" y="682"/>
                </a:lnTo>
                <a:lnTo>
                  <a:pt x="645" y="682"/>
                </a:lnTo>
                <a:lnTo>
                  <a:pt x="647" y="684"/>
                </a:lnTo>
                <a:lnTo>
                  <a:pt x="647" y="684"/>
                </a:lnTo>
                <a:lnTo>
                  <a:pt x="650" y="684"/>
                </a:lnTo>
                <a:lnTo>
                  <a:pt x="652" y="684"/>
                </a:lnTo>
                <a:lnTo>
                  <a:pt x="652" y="684"/>
                </a:lnTo>
                <a:lnTo>
                  <a:pt x="652" y="684"/>
                </a:lnTo>
                <a:lnTo>
                  <a:pt x="652" y="682"/>
                </a:lnTo>
                <a:lnTo>
                  <a:pt x="650" y="679"/>
                </a:lnTo>
                <a:lnTo>
                  <a:pt x="650" y="677"/>
                </a:lnTo>
                <a:lnTo>
                  <a:pt x="650" y="675"/>
                </a:lnTo>
                <a:lnTo>
                  <a:pt x="647" y="673"/>
                </a:lnTo>
                <a:lnTo>
                  <a:pt x="647" y="671"/>
                </a:lnTo>
                <a:lnTo>
                  <a:pt x="645" y="667"/>
                </a:lnTo>
                <a:lnTo>
                  <a:pt x="645" y="665"/>
                </a:lnTo>
                <a:lnTo>
                  <a:pt x="645" y="663"/>
                </a:lnTo>
                <a:lnTo>
                  <a:pt x="645" y="665"/>
                </a:lnTo>
                <a:lnTo>
                  <a:pt x="645" y="663"/>
                </a:lnTo>
                <a:lnTo>
                  <a:pt x="645" y="661"/>
                </a:lnTo>
                <a:lnTo>
                  <a:pt x="645" y="661"/>
                </a:lnTo>
                <a:lnTo>
                  <a:pt x="645" y="661"/>
                </a:lnTo>
                <a:lnTo>
                  <a:pt x="647" y="658"/>
                </a:lnTo>
                <a:lnTo>
                  <a:pt x="647" y="658"/>
                </a:lnTo>
                <a:lnTo>
                  <a:pt x="647" y="661"/>
                </a:lnTo>
                <a:lnTo>
                  <a:pt x="647" y="663"/>
                </a:lnTo>
                <a:lnTo>
                  <a:pt x="650" y="667"/>
                </a:lnTo>
                <a:lnTo>
                  <a:pt x="650" y="671"/>
                </a:lnTo>
                <a:lnTo>
                  <a:pt x="652" y="673"/>
                </a:lnTo>
                <a:lnTo>
                  <a:pt x="652" y="673"/>
                </a:lnTo>
                <a:lnTo>
                  <a:pt x="652" y="673"/>
                </a:lnTo>
                <a:lnTo>
                  <a:pt x="654" y="675"/>
                </a:lnTo>
                <a:lnTo>
                  <a:pt x="656" y="679"/>
                </a:lnTo>
                <a:lnTo>
                  <a:pt x="656" y="682"/>
                </a:lnTo>
                <a:lnTo>
                  <a:pt x="660" y="682"/>
                </a:lnTo>
                <a:lnTo>
                  <a:pt x="662" y="684"/>
                </a:lnTo>
                <a:lnTo>
                  <a:pt x="662" y="684"/>
                </a:lnTo>
                <a:lnTo>
                  <a:pt x="664" y="684"/>
                </a:lnTo>
                <a:lnTo>
                  <a:pt x="664" y="684"/>
                </a:lnTo>
                <a:lnTo>
                  <a:pt x="666" y="679"/>
                </a:lnTo>
                <a:lnTo>
                  <a:pt x="666" y="679"/>
                </a:lnTo>
                <a:lnTo>
                  <a:pt x="668" y="677"/>
                </a:lnTo>
                <a:lnTo>
                  <a:pt x="668" y="677"/>
                </a:lnTo>
                <a:lnTo>
                  <a:pt x="668" y="679"/>
                </a:lnTo>
                <a:lnTo>
                  <a:pt x="668" y="679"/>
                </a:lnTo>
                <a:lnTo>
                  <a:pt x="666" y="684"/>
                </a:lnTo>
                <a:lnTo>
                  <a:pt x="666" y="686"/>
                </a:lnTo>
                <a:lnTo>
                  <a:pt x="666" y="686"/>
                </a:lnTo>
                <a:lnTo>
                  <a:pt x="666" y="688"/>
                </a:lnTo>
                <a:lnTo>
                  <a:pt x="668" y="690"/>
                </a:lnTo>
                <a:lnTo>
                  <a:pt x="668" y="690"/>
                </a:lnTo>
                <a:lnTo>
                  <a:pt x="671" y="692"/>
                </a:lnTo>
                <a:lnTo>
                  <a:pt x="671" y="692"/>
                </a:lnTo>
                <a:lnTo>
                  <a:pt x="671" y="692"/>
                </a:lnTo>
                <a:lnTo>
                  <a:pt x="673" y="692"/>
                </a:lnTo>
                <a:lnTo>
                  <a:pt x="673" y="690"/>
                </a:lnTo>
                <a:lnTo>
                  <a:pt x="675" y="690"/>
                </a:lnTo>
                <a:lnTo>
                  <a:pt x="679" y="692"/>
                </a:lnTo>
                <a:lnTo>
                  <a:pt x="679" y="692"/>
                </a:lnTo>
                <a:lnTo>
                  <a:pt x="673" y="692"/>
                </a:lnTo>
                <a:lnTo>
                  <a:pt x="673" y="692"/>
                </a:lnTo>
                <a:lnTo>
                  <a:pt x="673" y="692"/>
                </a:lnTo>
                <a:lnTo>
                  <a:pt x="673" y="694"/>
                </a:lnTo>
                <a:lnTo>
                  <a:pt x="675" y="694"/>
                </a:lnTo>
                <a:lnTo>
                  <a:pt x="679" y="698"/>
                </a:lnTo>
                <a:lnTo>
                  <a:pt x="679" y="698"/>
                </a:lnTo>
                <a:lnTo>
                  <a:pt x="677" y="696"/>
                </a:lnTo>
                <a:lnTo>
                  <a:pt x="673" y="696"/>
                </a:lnTo>
                <a:lnTo>
                  <a:pt x="673" y="696"/>
                </a:lnTo>
                <a:lnTo>
                  <a:pt x="673" y="696"/>
                </a:lnTo>
                <a:lnTo>
                  <a:pt x="671" y="696"/>
                </a:lnTo>
                <a:lnTo>
                  <a:pt x="673" y="698"/>
                </a:lnTo>
                <a:lnTo>
                  <a:pt x="675" y="702"/>
                </a:lnTo>
                <a:lnTo>
                  <a:pt x="675" y="707"/>
                </a:lnTo>
                <a:lnTo>
                  <a:pt x="683" y="709"/>
                </a:lnTo>
                <a:lnTo>
                  <a:pt x="683" y="709"/>
                </a:lnTo>
                <a:lnTo>
                  <a:pt x="683" y="709"/>
                </a:lnTo>
                <a:lnTo>
                  <a:pt x="683" y="711"/>
                </a:lnTo>
                <a:lnTo>
                  <a:pt x="683" y="711"/>
                </a:lnTo>
                <a:lnTo>
                  <a:pt x="683" y="711"/>
                </a:lnTo>
                <a:lnTo>
                  <a:pt x="685" y="713"/>
                </a:lnTo>
                <a:lnTo>
                  <a:pt x="685" y="713"/>
                </a:lnTo>
                <a:lnTo>
                  <a:pt x="689" y="715"/>
                </a:lnTo>
                <a:lnTo>
                  <a:pt x="689" y="717"/>
                </a:lnTo>
                <a:lnTo>
                  <a:pt x="689" y="717"/>
                </a:lnTo>
                <a:lnTo>
                  <a:pt x="689" y="717"/>
                </a:lnTo>
                <a:lnTo>
                  <a:pt x="691" y="717"/>
                </a:lnTo>
                <a:lnTo>
                  <a:pt x="691" y="719"/>
                </a:lnTo>
                <a:lnTo>
                  <a:pt x="691" y="719"/>
                </a:lnTo>
                <a:lnTo>
                  <a:pt x="691" y="719"/>
                </a:lnTo>
                <a:lnTo>
                  <a:pt x="694" y="721"/>
                </a:lnTo>
                <a:lnTo>
                  <a:pt x="694" y="721"/>
                </a:lnTo>
                <a:lnTo>
                  <a:pt x="696" y="723"/>
                </a:lnTo>
                <a:lnTo>
                  <a:pt x="696" y="723"/>
                </a:lnTo>
                <a:lnTo>
                  <a:pt x="696" y="726"/>
                </a:lnTo>
                <a:lnTo>
                  <a:pt x="698" y="726"/>
                </a:lnTo>
                <a:lnTo>
                  <a:pt x="698" y="726"/>
                </a:lnTo>
                <a:lnTo>
                  <a:pt x="702" y="726"/>
                </a:lnTo>
                <a:lnTo>
                  <a:pt x="700" y="728"/>
                </a:lnTo>
                <a:lnTo>
                  <a:pt x="698" y="728"/>
                </a:lnTo>
                <a:lnTo>
                  <a:pt x="696" y="732"/>
                </a:lnTo>
                <a:lnTo>
                  <a:pt x="694" y="734"/>
                </a:lnTo>
                <a:lnTo>
                  <a:pt x="694" y="734"/>
                </a:lnTo>
                <a:lnTo>
                  <a:pt x="691" y="736"/>
                </a:lnTo>
                <a:lnTo>
                  <a:pt x="691" y="736"/>
                </a:lnTo>
                <a:lnTo>
                  <a:pt x="694" y="738"/>
                </a:lnTo>
                <a:lnTo>
                  <a:pt x="694" y="738"/>
                </a:lnTo>
                <a:lnTo>
                  <a:pt x="696" y="740"/>
                </a:lnTo>
                <a:lnTo>
                  <a:pt x="696" y="738"/>
                </a:lnTo>
                <a:lnTo>
                  <a:pt x="698" y="738"/>
                </a:lnTo>
                <a:lnTo>
                  <a:pt x="698" y="736"/>
                </a:lnTo>
                <a:lnTo>
                  <a:pt x="698" y="734"/>
                </a:lnTo>
                <a:lnTo>
                  <a:pt x="698" y="734"/>
                </a:lnTo>
                <a:lnTo>
                  <a:pt x="698" y="734"/>
                </a:lnTo>
                <a:lnTo>
                  <a:pt x="698" y="734"/>
                </a:lnTo>
                <a:lnTo>
                  <a:pt x="698" y="732"/>
                </a:lnTo>
                <a:lnTo>
                  <a:pt x="700" y="732"/>
                </a:lnTo>
                <a:lnTo>
                  <a:pt x="706" y="730"/>
                </a:lnTo>
                <a:lnTo>
                  <a:pt x="710" y="728"/>
                </a:lnTo>
                <a:lnTo>
                  <a:pt x="708" y="730"/>
                </a:lnTo>
                <a:lnTo>
                  <a:pt x="708" y="730"/>
                </a:lnTo>
                <a:lnTo>
                  <a:pt x="708" y="732"/>
                </a:lnTo>
                <a:lnTo>
                  <a:pt x="710" y="734"/>
                </a:lnTo>
                <a:lnTo>
                  <a:pt x="710" y="736"/>
                </a:lnTo>
                <a:lnTo>
                  <a:pt x="712" y="738"/>
                </a:lnTo>
                <a:lnTo>
                  <a:pt x="712" y="740"/>
                </a:lnTo>
                <a:lnTo>
                  <a:pt x="712" y="740"/>
                </a:lnTo>
                <a:lnTo>
                  <a:pt x="712" y="742"/>
                </a:lnTo>
                <a:lnTo>
                  <a:pt x="712" y="744"/>
                </a:lnTo>
                <a:lnTo>
                  <a:pt x="715" y="744"/>
                </a:lnTo>
                <a:lnTo>
                  <a:pt x="715" y="744"/>
                </a:lnTo>
                <a:lnTo>
                  <a:pt x="710" y="744"/>
                </a:lnTo>
                <a:lnTo>
                  <a:pt x="708" y="747"/>
                </a:lnTo>
                <a:lnTo>
                  <a:pt x="708" y="747"/>
                </a:lnTo>
                <a:lnTo>
                  <a:pt x="710" y="749"/>
                </a:lnTo>
                <a:lnTo>
                  <a:pt x="710" y="751"/>
                </a:lnTo>
                <a:lnTo>
                  <a:pt x="712" y="755"/>
                </a:lnTo>
                <a:lnTo>
                  <a:pt x="715" y="755"/>
                </a:lnTo>
                <a:lnTo>
                  <a:pt x="717" y="755"/>
                </a:lnTo>
                <a:lnTo>
                  <a:pt x="717" y="755"/>
                </a:lnTo>
                <a:lnTo>
                  <a:pt x="719" y="755"/>
                </a:lnTo>
                <a:lnTo>
                  <a:pt x="721" y="751"/>
                </a:lnTo>
                <a:lnTo>
                  <a:pt x="721" y="751"/>
                </a:lnTo>
                <a:lnTo>
                  <a:pt x="721" y="749"/>
                </a:lnTo>
                <a:lnTo>
                  <a:pt x="723" y="747"/>
                </a:lnTo>
                <a:lnTo>
                  <a:pt x="723" y="744"/>
                </a:lnTo>
                <a:lnTo>
                  <a:pt x="723" y="742"/>
                </a:lnTo>
                <a:lnTo>
                  <a:pt x="723" y="742"/>
                </a:lnTo>
                <a:lnTo>
                  <a:pt x="723" y="740"/>
                </a:lnTo>
                <a:lnTo>
                  <a:pt x="723" y="738"/>
                </a:lnTo>
                <a:lnTo>
                  <a:pt x="723" y="738"/>
                </a:lnTo>
                <a:lnTo>
                  <a:pt x="723" y="736"/>
                </a:lnTo>
                <a:lnTo>
                  <a:pt x="723" y="734"/>
                </a:lnTo>
                <a:lnTo>
                  <a:pt x="723" y="734"/>
                </a:lnTo>
                <a:lnTo>
                  <a:pt x="725" y="732"/>
                </a:lnTo>
                <a:lnTo>
                  <a:pt x="725" y="732"/>
                </a:lnTo>
                <a:lnTo>
                  <a:pt x="723" y="734"/>
                </a:lnTo>
                <a:lnTo>
                  <a:pt x="723" y="736"/>
                </a:lnTo>
                <a:lnTo>
                  <a:pt x="723" y="736"/>
                </a:lnTo>
                <a:lnTo>
                  <a:pt x="723" y="738"/>
                </a:lnTo>
                <a:lnTo>
                  <a:pt x="723" y="738"/>
                </a:lnTo>
                <a:lnTo>
                  <a:pt x="723" y="740"/>
                </a:lnTo>
                <a:lnTo>
                  <a:pt x="725" y="742"/>
                </a:lnTo>
                <a:lnTo>
                  <a:pt x="725" y="744"/>
                </a:lnTo>
                <a:lnTo>
                  <a:pt x="723" y="747"/>
                </a:lnTo>
                <a:lnTo>
                  <a:pt x="723" y="749"/>
                </a:lnTo>
                <a:lnTo>
                  <a:pt x="723" y="749"/>
                </a:lnTo>
                <a:lnTo>
                  <a:pt x="725" y="749"/>
                </a:lnTo>
                <a:lnTo>
                  <a:pt x="727" y="744"/>
                </a:lnTo>
                <a:lnTo>
                  <a:pt x="727" y="744"/>
                </a:lnTo>
                <a:lnTo>
                  <a:pt x="727" y="742"/>
                </a:lnTo>
                <a:lnTo>
                  <a:pt x="727" y="740"/>
                </a:lnTo>
                <a:lnTo>
                  <a:pt x="727" y="738"/>
                </a:lnTo>
                <a:lnTo>
                  <a:pt x="727" y="740"/>
                </a:lnTo>
                <a:lnTo>
                  <a:pt x="729" y="740"/>
                </a:lnTo>
                <a:lnTo>
                  <a:pt x="729" y="742"/>
                </a:lnTo>
                <a:lnTo>
                  <a:pt x="729" y="742"/>
                </a:lnTo>
                <a:lnTo>
                  <a:pt x="729" y="740"/>
                </a:lnTo>
                <a:lnTo>
                  <a:pt x="731" y="740"/>
                </a:lnTo>
                <a:lnTo>
                  <a:pt x="727" y="744"/>
                </a:lnTo>
                <a:lnTo>
                  <a:pt x="725" y="747"/>
                </a:lnTo>
                <a:lnTo>
                  <a:pt x="725" y="749"/>
                </a:lnTo>
                <a:lnTo>
                  <a:pt x="723" y="753"/>
                </a:lnTo>
                <a:lnTo>
                  <a:pt x="723" y="753"/>
                </a:lnTo>
                <a:lnTo>
                  <a:pt x="721" y="755"/>
                </a:lnTo>
                <a:lnTo>
                  <a:pt x="721" y="757"/>
                </a:lnTo>
                <a:lnTo>
                  <a:pt x="719" y="757"/>
                </a:lnTo>
                <a:lnTo>
                  <a:pt x="719" y="757"/>
                </a:lnTo>
                <a:lnTo>
                  <a:pt x="719" y="759"/>
                </a:lnTo>
                <a:lnTo>
                  <a:pt x="719" y="761"/>
                </a:lnTo>
                <a:lnTo>
                  <a:pt x="719" y="761"/>
                </a:lnTo>
                <a:lnTo>
                  <a:pt x="719" y="763"/>
                </a:lnTo>
                <a:lnTo>
                  <a:pt x="721" y="765"/>
                </a:lnTo>
                <a:lnTo>
                  <a:pt x="723" y="767"/>
                </a:lnTo>
                <a:lnTo>
                  <a:pt x="725" y="765"/>
                </a:lnTo>
                <a:lnTo>
                  <a:pt x="727" y="765"/>
                </a:lnTo>
                <a:lnTo>
                  <a:pt x="729" y="765"/>
                </a:lnTo>
                <a:lnTo>
                  <a:pt x="727" y="767"/>
                </a:lnTo>
                <a:lnTo>
                  <a:pt x="723" y="767"/>
                </a:lnTo>
                <a:lnTo>
                  <a:pt x="723" y="767"/>
                </a:lnTo>
                <a:lnTo>
                  <a:pt x="723" y="770"/>
                </a:lnTo>
                <a:lnTo>
                  <a:pt x="721" y="772"/>
                </a:lnTo>
                <a:lnTo>
                  <a:pt x="719" y="776"/>
                </a:lnTo>
                <a:lnTo>
                  <a:pt x="721" y="776"/>
                </a:lnTo>
                <a:lnTo>
                  <a:pt x="723" y="778"/>
                </a:lnTo>
                <a:lnTo>
                  <a:pt x="725" y="778"/>
                </a:lnTo>
                <a:lnTo>
                  <a:pt x="727" y="782"/>
                </a:lnTo>
                <a:lnTo>
                  <a:pt x="729" y="782"/>
                </a:lnTo>
                <a:lnTo>
                  <a:pt x="731" y="784"/>
                </a:lnTo>
                <a:lnTo>
                  <a:pt x="731" y="782"/>
                </a:lnTo>
                <a:lnTo>
                  <a:pt x="735" y="782"/>
                </a:lnTo>
                <a:lnTo>
                  <a:pt x="735" y="782"/>
                </a:lnTo>
                <a:lnTo>
                  <a:pt x="735" y="780"/>
                </a:lnTo>
                <a:lnTo>
                  <a:pt x="735" y="778"/>
                </a:lnTo>
                <a:lnTo>
                  <a:pt x="735" y="778"/>
                </a:lnTo>
                <a:lnTo>
                  <a:pt x="738" y="774"/>
                </a:lnTo>
                <a:lnTo>
                  <a:pt x="740" y="774"/>
                </a:lnTo>
                <a:lnTo>
                  <a:pt x="740" y="774"/>
                </a:lnTo>
                <a:lnTo>
                  <a:pt x="740" y="774"/>
                </a:lnTo>
                <a:lnTo>
                  <a:pt x="740" y="774"/>
                </a:lnTo>
                <a:lnTo>
                  <a:pt x="740" y="774"/>
                </a:lnTo>
                <a:lnTo>
                  <a:pt x="744" y="772"/>
                </a:lnTo>
                <a:lnTo>
                  <a:pt x="744" y="772"/>
                </a:lnTo>
                <a:lnTo>
                  <a:pt x="746" y="774"/>
                </a:lnTo>
                <a:lnTo>
                  <a:pt x="746" y="774"/>
                </a:lnTo>
                <a:lnTo>
                  <a:pt x="744" y="774"/>
                </a:lnTo>
                <a:lnTo>
                  <a:pt x="744" y="774"/>
                </a:lnTo>
                <a:lnTo>
                  <a:pt x="742" y="774"/>
                </a:lnTo>
                <a:lnTo>
                  <a:pt x="742" y="776"/>
                </a:lnTo>
                <a:lnTo>
                  <a:pt x="742" y="776"/>
                </a:lnTo>
                <a:lnTo>
                  <a:pt x="742" y="776"/>
                </a:lnTo>
                <a:lnTo>
                  <a:pt x="744" y="778"/>
                </a:lnTo>
                <a:lnTo>
                  <a:pt x="744" y="780"/>
                </a:lnTo>
                <a:lnTo>
                  <a:pt x="746" y="780"/>
                </a:lnTo>
                <a:lnTo>
                  <a:pt x="746" y="780"/>
                </a:lnTo>
                <a:lnTo>
                  <a:pt x="748" y="780"/>
                </a:lnTo>
                <a:lnTo>
                  <a:pt x="750" y="780"/>
                </a:lnTo>
                <a:lnTo>
                  <a:pt x="752" y="780"/>
                </a:lnTo>
                <a:lnTo>
                  <a:pt x="754" y="782"/>
                </a:lnTo>
                <a:lnTo>
                  <a:pt x="754" y="784"/>
                </a:lnTo>
                <a:lnTo>
                  <a:pt x="752" y="782"/>
                </a:lnTo>
                <a:lnTo>
                  <a:pt x="752" y="782"/>
                </a:lnTo>
                <a:lnTo>
                  <a:pt x="750" y="780"/>
                </a:lnTo>
                <a:lnTo>
                  <a:pt x="748" y="780"/>
                </a:lnTo>
                <a:lnTo>
                  <a:pt x="746" y="782"/>
                </a:lnTo>
                <a:lnTo>
                  <a:pt x="746" y="782"/>
                </a:lnTo>
                <a:lnTo>
                  <a:pt x="742" y="778"/>
                </a:lnTo>
                <a:lnTo>
                  <a:pt x="740" y="778"/>
                </a:lnTo>
                <a:lnTo>
                  <a:pt x="742" y="776"/>
                </a:lnTo>
                <a:lnTo>
                  <a:pt x="742" y="776"/>
                </a:lnTo>
                <a:lnTo>
                  <a:pt x="740" y="776"/>
                </a:lnTo>
                <a:lnTo>
                  <a:pt x="738" y="776"/>
                </a:lnTo>
                <a:lnTo>
                  <a:pt x="738" y="778"/>
                </a:lnTo>
                <a:lnTo>
                  <a:pt x="735" y="780"/>
                </a:lnTo>
                <a:lnTo>
                  <a:pt x="738" y="780"/>
                </a:lnTo>
                <a:lnTo>
                  <a:pt x="738" y="782"/>
                </a:lnTo>
                <a:lnTo>
                  <a:pt x="742" y="784"/>
                </a:lnTo>
                <a:lnTo>
                  <a:pt x="744" y="784"/>
                </a:lnTo>
                <a:lnTo>
                  <a:pt x="746" y="786"/>
                </a:lnTo>
                <a:lnTo>
                  <a:pt x="746" y="793"/>
                </a:lnTo>
                <a:lnTo>
                  <a:pt x="748" y="793"/>
                </a:lnTo>
                <a:lnTo>
                  <a:pt x="752" y="791"/>
                </a:lnTo>
                <a:lnTo>
                  <a:pt x="752" y="791"/>
                </a:lnTo>
                <a:lnTo>
                  <a:pt x="752" y="793"/>
                </a:lnTo>
                <a:lnTo>
                  <a:pt x="752" y="793"/>
                </a:lnTo>
                <a:lnTo>
                  <a:pt x="750" y="797"/>
                </a:lnTo>
                <a:lnTo>
                  <a:pt x="750" y="801"/>
                </a:lnTo>
                <a:lnTo>
                  <a:pt x="750" y="801"/>
                </a:lnTo>
                <a:lnTo>
                  <a:pt x="750" y="801"/>
                </a:lnTo>
                <a:lnTo>
                  <a:pt x="750" y="801"/>
                </a:lnTo>
                <a:lnTo>
                  <a:pt x="752" y="799"/>
                </a:lnTo>
                <a:lnTo>
                  <a:pt x="754" y="799"/>
                </a:lnTo>
                <a:lnTo>
                  <a:pt x="754" y="799"/>
                </a:lnTo>
                <a:lnTo>
                  <a:pt x="752" y="799"/>
                </a:lnTo>
                <a:lnTo>
                  <a:pt x="752" y="801"/>
                </a:lnTo>
                <a:lnTo>
                  <a:pt x="752" y="801"/>
                </a:lnTo>
                <a:lnTo>
                  <a:pt x="752" y="803"/>
                </a:lnTo>
                <a:lnTo>
                  <a:pt x="752" y="803"/>
                </a:lnTo>
                <a:lnTo>
                  <a:pt x="748" y="805"/>
                </a:lnTo>
                <a:lnTo>
                  <a:pt x="750" y="809"/>
                </a:lnTo>
                <a:lnTo>
                  <a:pt x="752" y="814"/>
                </a:lnTo>
                <a:lnTo>
                  <a:pt x="754" y="809"/>
                </a:lnTo>
                <a:lnTo>
                  <a:pt x="754" y="805"/>
                </a:lnTo>
                <a:lnTo>
                  <a:pt x="756" y="803"/>
                </a:lnTo>
                <a:lnTo>
                  <a:pt x="756" y="803"/>
                </a:lnTo>
                <a:lnTo>
                  <a:pt x="759" y="803"/>
                </a:lnTo>
                <a:lnTo>
                  <a:pt x="761" y="803"/>
                </a:lnTo>
                <a:lnTo>
                  <a:pt x="761" y="801"/>
                </a:lnTo>
                <a:lnTo>
                  <a:pt x="767" y="797"/>
                </a:lnTo>
                <a:lnTo>
                  <a:pt x="767" y="797"/>
                </a:lnTo>
                <a:lnTo>
                  <a:pt x="767" y="795"/>
                </a:lnTo>
                <a:lnTo>
                  <a:pt x="767" y="795"/>
                </a:lnTo>
                <a:lnTo>
                  <a:pt x="767" y="795"/>
                </a:lnTo>
                <a:lnTo>
                  <a:pt x="767" y="793"/>
                </a:lnTo>
                <a:lnTo>
                  <a:pt x="767" y="793"/>
                </a:lnTo>
                <a:lnTo>
                  <a:pt x="769" y="795"/>
                </a:lnTo>
                <a:lnTo>
                  <a:pt x="769" y="795"/>
                </a:lnTo>
                <a:lnTo>
                  <a:pt x="769" y="795"/>
                </a:lnTo>
                <a:lnTo>
                  <a:pt x="767" y="797"/>
                </a:lnTo>
                <a:lnTo>
                  <a:pt x="765" y="799"/>
                </a:lnTo>
                <a:lnTo>
                  <a:pt x="765" y="799"/>
                </a:lnTo>
                <a:lnTo>
                  <a:pt x="765" y="801"/>
                </a:lnTo>
                <a:lnTo>
                  <a:pt x="765" y="801"/>
                </a:lnTo>
                <a:lnTo>
                  <a:pt x="767" y="801"/>
                </a:lnTo>
                <a:lnTo>
                  <a:pt x="769" y="803"/>
                </a:lnTo>
                <a:lnTo>
                  <a:pt x="769" y="803"/>
                </a:lnTo>
                <a:lnTo>
                  <a:pt x="769" y="805"/>
                </a:lnTo>
                <a:lnTo>
                  <a:pt x="771" y="807"/>
                </a:lnTo>
                <a:lnTo>
                  <a:pt x="771" y="807"/>
                </a:lnTo>
                <a:lnTo>
                  <a:pt x="771" y="807"/>
                </a:lnTo>
                <a:lnTo>
                  <a:pt x="771" y="807"/>
                </a:lnTo>
                <a:lnTo>
                  <a:pt x="769" y="805"/>
                </a:lnTo>
                <a:lnTo>
                  <a:pt x="769" y="803"/>
                </a:lnTo>
                <a:lnTo>
                  <a:pt x="767" y="803"/>
                </a:lnTo>
                <a:lnTo>
                  <a:pt x="765" y="803"/>
                </a:lnTo>
                <a:lnTo>
                  <a:pt x="765" y="801"/>
                </a:lnTo>
                <a:lnTo>
                  <a:pt x="761" y="801"/>
                </a:lnTo>
                <a:lnTo>
                  <a:pt x="761" y="803"/>
                </a:lnTo>
                <a:lnTo>
                  <a:pt x="759" y="803"/>
                </a:lnTo>
                <a:lnTo>
                  <a:pt x="756" y="805"/>
                </a:lnTo>
                <a:lnTo>
                  <a:pt x="756" y="807"/>
                </a:lnTo>
                <a:lnTo>
                  <a:pt x="756" y="809"/>
                </a:lnTo>
                <a:lnTo>
                  <a:pt x="756" y="809"/>
                </a:lnTo>
                <a:lnTo>
                  <a:pt x="756" y="811"/>
                </a:lnTo>
                <a:lnTo>
                  <a:pt x="754" y="811"/>
                </a:lnTo>
                <a:lnTo>
                  <a:pt x="754" y="814"/>
                </a:lnTo>
                <a:lnTo>
                  <a:pt x="756" y="816"/>
                </a:lnTo>
                <a:lnTo>
                  <a:pt x="756" y="816"/>
                </a:lnTo>
                <a:lnTo>
                  <a:pt x="756" y="818"/>
                </a:lnTo>
                <a:lnTo>
                  <a:pt x="756" y="818"/>
                </a:lnTo>
                <a:lnTo>
                  <a:pt x="759" y="818"/>
                </a:lnTo>
                <a:lnTo>
                  <a:pt x="759" y="820"/>
                </a:lnTo>
                <a:lnTo>
                  <a:pt x="759" y="820"/>
                </a:lnTo>
                <a:lnTo>
                  <a:pt x="759" y="818"/>
                </a:lnTo>
                <a:lnTo>
                  <a:pt x="759" y="818"/>
                </a:lnTo>
                <a:lnTo>
                  <a:pt x="761" y="816"/>
                </a:lnTo>
                <a:lnTo>
                  <a:pt x="763" y="814"/>
                </a:lnTo>
                <a:lnTo>
                  <a:pt x="767" y="814"/>
                </a:lnTo>
                <a:lnTo>
                  <a:pt x="773" y="814"/>
                </a:lnTo>
                <a:lnTo>
                  <a:pt x="771" y="816"/>
                </a:lnTo>
                <a:lnTo>
                  <a:pt x="769" y="816"/>
                </a:lnTo>
                <a:lnTo>
                  <a:pt x="765" y="816"/>
                </a:lnTo>
                <a:lnTo>
                  <a:pt x="763" y="816"/>
                </a:lnTo>
                <a:lnTo>
                  <a:pt x="763" y="816"/>
                </a:lnTo>
                <a:lnTo>
                  <a:pt x="759" y="820"/>
                </a:lnTo>
                <a:lnTo>
                  <a:pt x="759" y="822"/>
                </a:lnTo>
                <a:lnTo>
                  <a:pt x="759" y="822"/>
                </a:lnTo>
                <a:lnTo>
                  <a:pt x="759" y="824"/>
                </a:lnTo>
                <a:lnTo>
                  <a:pt x="759" y="826"/>
                </a:lnTo>
                <a:lnTo>
                  <a:pt x="761" y="828"/>
                </a:lnTo>
                <a:lnTo>
                  <a:pt x="763" y="828"/>
                </a:lnTo>
                <a:lnTo>
                  <a:pt x="765" y="830"/>
                </a:lnTo>
                <a:lnTo>
                  <a:pt x="767" y="830"/>
                </a:lnTo>
                <a:lnTo>
                  <a:pt x="767" y="830"/>
                </a:lnTo>
                <a:lnTo>
                  <a:pt x="769" y="830"/>
                </a:lnTo>
                <a:lnTo>
                  <a:pt x="773" y="830"/>
                </a:lnTo>
                <a:lnTo>
                  <a:pt x="773" y="828"/>
                </a:lnTo>
                <a:lnTo>
                  <a:pt x="775" y="826"/>
                </a:lnTo>
                <a:lnTo>
                  <a:pt x="775" y="828"/>
                </a:lnTo>
                <a:lnTo>
                  <a:pt x="775" y="830"/>
                </a:lnTo>
                <a:lnTo>
                  <a:pt x="775" y="830"/>
                </a:lnTo>
                <a:lnTo>
                  <a:pt x="775" y="830"/>
                </a:lnTo>
                <a:lnTo>
                  <a:pt x="777" y="830"/>
                </a:lnTo>
                <a:lnTo>
                  <a:pt x="777" y="832"/>
                </a:lnTo>
                <a:lnTo>
                  <a:pt x="775" y="832"/>
                </a:lnTo>
                <a:lnTo>
                  <a:pt x="775" y="832"/>
                </a:lnTo>
                <a:lnTo>
                  <a:pt x="775" y="835"/>
                </a:lnTo>
                <a:lnTo>
                  <a:pt x="775" y="835"/>
                </a:lnTo>
                <a:lnTo>
                  <a:pt x="777" y="835"/>
                </a:lnTo>
                <a:lnTo>
                  <a:pt x="782" y="832"/>
                </a:lnTo>
                <a:lnTo>
                  <a:pt x="784" y="835"/>
                </a:lnTo>
                <a:lnTo>
                  <a:pt x="784" y="835"/>
                </a:lnTo>
                <a:lnTo>
                  <a:pt x="782" y="835"/>
                </a:lnTo>
                <a:lnTo>
                  <a:pt x="779" y="835"/>
                </a:lnTo>
                <a:lnTo>
                  <a:pt x="775" y="835"/>
                </a:lnTo>
                <a:lnTo>
                  <a:pt x="775" y="837"/>
                </a:lnTo>
                <a:lnTo>
                  <a:pt x="775" y="837"/>
                </a:lnTo>
                <a:lnTo>
                  <a:pt x="777" y="837"/>
                </a:lnTo>
                <a:lnTo>
                  <a:pt x="779" y="837"/>
                </a:lnTo>
                <a:lnTo>
                  <a:pt x="782" y="837"/>
                </a:lnTo>
                <a:lnTo>
                  <a:pt x="782" y="837"/>
                </a:lnTo>
                <a:lnTo>
                  <a:pt x="784" y="837"/>
                </a:lnTo>
                <a:lnTo>
                  <a:pt x="784" y="837"/>
                </a:lnTo>
                <a:lnTo>
                  <a:pt x="786" y="837"/>
                </a:lnTo>
                <a:lnTo>
                  <a:pt x="786" y="839"/>
                </a:lnTo>
                <a:lnTo>
                  <a:pt x="786" y="839"/>
                </a:lnTo>
                <a:lnTo>
                  <a:pt x="788" y="839"/>
                </a:lnTo>
                <a:lnTo>
                  <a:pt x="788" y="839"/>
                </a:lnTo>
                <a:lnTo>
                  <a:pt x="788" y="837"/>
                </a:lnTo>
                <a:lnTo>
                  <a:pt x="788" y="835"/>
                </a:lnTo>
                <a:lnTo>
                  <a:pt x="790" y="835"/>
                </a:lnTo>
                <a:lnTo>
                  <a:pt x="790" y="837"/>
                </a:lnTo>
                <a:lnTo>
                  <a:pt x="790" y="837"/>
                </a:lnTo>
                <a:lnTo>
                  <a:pt x="790" y="837"/>
                </a:lnTo>
                <a:lnTo>
                  <a:pt x="794" y="839"/>
                </a:lnTo>
                <a:lnTo>
                  <a:pt x="796" y="837"/>
                </a:lnTo>
                <a:lnTo>
                  <a:pt x="796" y="837"/>
                </a:lnTo>
                <a:lnTo>
                  <a:pt x="798" y="835"/>
                </a:lnTo>
                <a:lnTo>
                  <a:pt x="798" y="832"/>
                </a:lnTo>
                <a:lnTo>
                  <a:pt x="798" y="832"/>
                </a:lnTo>
                <a:lnTo>
                  <a:pt x="798" y="832"/>
                </a:lnTo>
                <a:lnTo>
                  <a:pt x="798" y="830"/>
                </a:lnTo>
                <a:lnTo>
                  <a:pt x="798" y="830"/>
                </a:lnTo>
                <a:lnTo>
                  <a:pt x="798" y="832"/>
                </a:lnTo>
                <a:lnTo>
                  <a:pt x="798" y="835"/>
                </a:lnTo>
                <a:lnTo>
                  <a:pt x="798" y="835"/>
                </a:lnTo>
                <a:lnTo>
                  <a:pt x="798" y="837"/>
                </a:lnTo>
                <a:lnTo>
                  <a:pt x="796" y="839"/>
                </a:lnTo>
                <a:lnTo>
                  <a:pt x="796" y="841"/>
                </a:lnTo>
                <a:lnTo>
                  <a:pt x="796" y="841"/>
                </a:lnTo>
                <a:lnTo>
                  <a:pt x="798" y="841"/>
                </a:lnTo>
                <a:lnTo>
                  <a:pt x="798" y="843"/>
                </a:lnTo>
                <a:lnTo>
                  <a:pt x="800" y="845"/>
                </a:lnTo>
                <a:lnTo>
                  <a:pt x="800" y="847"/>
                </a:lnTo>
                <a:lnTo>
                  <a:pt x="800" y="847"/>
                </a:lnTo>
                <a:lnTo>
                  <a:pt x="805" y="851"/>
                </a:lnTo>
                <a:lnTo>
                  <a:pt x="805" y="851"/>
                </a:lnTo>
                <a:lnTo>
                  <a:pt x="807" y="851"/>
                </a:lnTo>
                <a:lnTo>
                  <a:pt x="809" y="851"/>
                </a:lnTo>
                <a:lnTo>
                  <a:pt x="811" y="849"/>
                </a:lnTo>
                <a:lnTo>
                  <a:pt x="811" y="849"/>
                </a:lnTo>
                <a:lnTo>
                  <a:pt x="811" y="849"/>
                </a:lnTo>
                <a:lnTo>
                  <a:pt x="811" y="847"/>
                </a:lnTo>
                <a:lnTo>
                  <a:pt x="811" y="847"/>
                </a:lnTo>
                <a:lnTo>
                  <a:pt x="813" y="845"/>
                </a:lnTo>
                <a:lnTo>
                  <a:pt x="813" y="845"/>
                </a:lnTo>
                <a:lnTo>
                  <a:pt x="813" y="843"/>
                </a:lnTo>
                <a:lnTo>
                  <a:pt x="813" y="843"/>
                </a:lnTo>
                <a:lnTo>
                  <a:pt x="813" y="843"/>
                </a:lnTo>
                <a:lnTo>
                  <a:pt x="813" y="845"/>
                </a:lnTo>
                <a:lnTo>
                  <a:pt x="815" y="845"/>
                </a:lnTo>
                <a:lnTo>
                  <a:pt x="815" y="845"/>
                </a:lnTo>
                <a:lnTo>
                  <a:pt x="813" y="845"/>
                </a:lnTo>
                <a:lnTo>
                  <a:pt x="813" y="847"/>
                </a:lnTo>
                <a:lnTo>
                  <a:pt x="813" y="847"/>
                </a:lnTo>
                <a:lnTo>
                  <a:pt x="813" y="851"/>
                </a:lnTo>
                <a:lnTo>
                  <a:pt x="813" y="851"/>
                </a:lnTo>
                <a:lnTo>
                  <a:pt x="813" y="853"/>
                </a:lnTo>
                <a:lnTo>
                  <a:pt x="815" y="853"/>
                </a:lnTo>
                <a:lnTo>
                  <a:pt x="815" y="853"/>
                </a:lnTo>
                <a:lnTo>
                  <a:pt x="817" y="853"/>
                </a:lnTo>
                <a:lnTo>
                  <a:pt x="817" y="853"/>
                </a:lnTo>
                <a:lnTo>
                  <a:pt x="815" y="853"/>
                </a:lnTo>
                <a:lnTo>
                  <a:pt x="813" y="856"/>
                </a:lnTo>
                <a:lnTo>
                  <a:pt x="813" y="853"/>
                </a:lnTo>
                <a:lnTo>
                  <a:pt x="813" y="851"/>
                </a:lnTo>
                <a:lnTo>
                  <a:pt x="811" y="851"/>
                </a:lnTo>
                <a:lnTo>
                  <a:pt x="811" y="851"/>
                </a:lnTo>
                <a:lnTo>
                  <a:pt x="811" y="851"/>
                </a:lnTo>
                <a:lnTo>
                  <a:pt x="811" y="853"/>
                </a:lnTo>
                <a:lnTo>
                  <a:pt x="811" y="853"/>
                </a:lnTo>
                <a:lnTo>
                  <a:pt x="813" y="856"/>
                </a:lnTo>
                <a:lnTo>
                  <a:pt x="813" y="856"/>
                </a:lnTo>
                <a:lnTo>
                  <a:pt x="813" y="856"/>
                </a:lnTo>
                <a:lnTo>
                  <a:pt x="817" y="858"/>
                </a:lnTo>
                <a:lnTo>
                  <a:pt x="819" y="858"/>
                </a:lnTo>
                <a:lnTo>
                  <a:pt x="819" y="858"/>
                </a:lnTo>
                <a:lnTo>
                  <a:pt x="819" y="858"/>
                </a:lnTo>
                <a:lnTo>
                  <a:pt x="821" y="858"/>
                </a:lnTo>
                <a:lnTo>
                  <a:pt x="821" y="856"/>
                </a:lnTo>
                <a:lnTo>
                  <a:pt x="821" y="856"/>
                </a:lnTo>
                <a:lnTo>
                  <a:pt x="821" y="856"/>
                </a:lnTo>
                <a:lnTo>
                  <a:pt x="823" y="853"/>
                </a:lnTo>
                <a:lnTo>
                  <a:pt x="823" y="853"/>
                </a:lnTo>
                <a:lnTo>
                  <a:pt x="823" y="853"/>
                </a:lnTo>
                <a:lnTo>
                  <a:pt x="823" y="856"/>
                </a:lnTo>
                <a:lnTo>
                  <a:pt x="821" y="858"/>
                </a:lnTo>
                <a:lnTo>
                  <a:pt x="821" y="858"/>
                </a:lnTo>
                <a:lnTo>
                  <a:pt x="821" y="858"/>
                </a:lnTo>
                <a:lnTo>
                  <a:pt x="821" y="860"/>
                </a:lnTo>
                <a:lnTo>
                  <a:pt x="821" y="860"/>
                </a:lnTo>
                <a:lnTo>
                  <a:pt x="823" y="860"/>
                </a:lnTo>
                <a:lnTo>
                  <a:pt x="826" y="860"/>
                </a:lnTo>
                <a:lnTo>
                  <a:pt x="826" y="860"/>
                </a:lnTo>
                <a:lnTo>
                  <a:pt x="828" y="858"/>
                </a:lnTo>
                <a:lnTo>
                  <a:pt x="828" y="860"/>
                </a:lnTo>
                <a:lnTo>
                  <a:pt x="826" y="860"/>
                </a:lnTo>
                <a:lnTo>
                  <a:pt x="826" y="860"/>
                </a:lnTo>
                <a:lnTo>
                  <a:pt x="823" y="860"/>
                </a:lnTo>
                <a:lnTo>
                  <a:pt x="823" y="860"/>
                </a:lnTo>
                <a:lnTo>
                  <a:pt x="823" y="862"/>
                </a:lnTo>
                <a:lnTo>
                  <a:pt x="823" y="862"/>
                </a:lnTo>
                <a:lnTo>
                  <a:pt x="823" y="864"/>
                </a:lnTo>
                <a:lnTo>
                  <a:pt x="823" y="864"/>
                </a:lnTo>
                <a:lnTo>
                  <a:pt x="826" y="864"/>
                </a:lnTo>
                <a:lnTo>
                  <a:pt x="826" y="864"/>
                </a:lnTo>
                <a:lnTo>
                  <a:pt x="823" y="864"/>
                </a:lnTo>
                <a:lnTo>
                  <a:pt x="823" y="864"/>
                </a:lnTo>
                <a:lnTo>
                  <a:pt x="826" y="866"/>
                </a:lnTo>
                <a:lnTo>
                  <a:pt x="826" y="866"/>
                </a:lnTo>
                <a:lnTo>
                  <a:pt x="826" y="866"/>
                </a:lnTo>
                <a:lnTo>
                  <a:pt x="826" y="866"/>
                </a:lnTo>
                <a:lnTo>
                  <a:pt x="826" y="864"/>
                </a:lnTo>
                <a:lnTo>
                  <a:pt x="826" y="864"/>
                </a:lnTo>
                <a:lnTo>
                  <a:pt x="826" y="864"/>
                </a:lnTo>
                <a:lnTo>
                  <a:pt x="828" y="864"/>
                </a:lnTo>
                <a:lnTo>
                  <a:pt x="828" y="864"/>
                </a:lnTo>
                <a:lnTo>
                  <a:pt x="830" y="866"/>
                </a:lnTo>
                <a:lnTo>
                  <a:pt x="830" y="868"/>
                </a:lnTo>
                <a:lnTo>
                  <a:pt x="830" y="870"/>
                </a:lnTo>
                <a:lnTo>
                  <a:pt x="832" y="870"/>
                </a:lnTo>
                <a:lnTo>
                  <a:pt x="832" y="870"/>
                </a:lnTo>
                <a:lnTo>
                  <a:pt x="832" y="870"/>
                </a:lnTo>
                <a:lnTo>
                  <a:pt x="832" y="870"/>
                </a:lnTo>
                <a:lnTo>
                  <a:pt x="832" y="870"/>
                </a:lnTo>
                <a:lnTo>
                  <a:pt x="832" y="872"/>
                </a:lnTo>
                <a:lnTo>
                  <a:pt x="832" y="874"/>
                </a:lnTo>
                <a:lnTo>
                  <a:pt x="834" y="874"/>
                </a:lnTo>
                <a:lnTo>
                  <a:pt x="834" y="874"/>
                </a:lnTo>
                <a:lnTo>
                  <a:pt x="832" y="874"/>
                </a:lnTo>
                <a:lnTo>
                  <a:pt x="832" y="874"/>
                </a:lnTo>
                <a:lnTo>
                  <a:pt x="830" y="874"/>
                </a:lnTo>
                <a:lnTo>
                  <a:pt x="830" y="874"/>
                </a:lnTo>
                <a:lnTo>
                  <a:pt x="830" y="876"/>
                </a:lnTo>
                <a:lnTo>
                  <a:pt x="832" y="876"/>
                </a:lnTo>
                <a:lnTo>
                  <a:pt x="832" y="876"/>
                </a:lnTo>
                <a:lnTo>
                  <a:pt x="832" y="876"/>
                </a:lnTo>
                <a:lnTo>
                  <a:pt x="834" y="876"/>
                </a:lnTo>
                <a:lnTo>
                  <a:pt x="834" y="879"/>
                </a:lnTo>
                <a:lnTo>
                  <a:pt x="834" y="879"/>
                </a:lnTo>
                <a:lnTo>
                  <a:pt x="834" y="879"/>
                </a:lnTo>
                <a:lnTo>
                  <a:pt x="832" y="881"/>
                </a:lnTo>
                <a:lnTo>
                  <a:pt x="832" y="881"/>
                </a:lnTo>
                <a:lnTo>
                  <a:pt x="832" y="881"/>
                </a:lnTo>
                <a:lnTo>
                  <a:pt x="834" y="881"/>
                </a:lnTo>
                <a:lnTo>
                  <a:pt x="834" y="883"/>
                </a:lnTo>
                <a:lnTo>
                  <a:pt x="834" y="883"/>
                </a:lnTo>
                <a:lnTo>
                  <a:pt x="834" y="881"/>
                </a:lnTo>
                <a:lnTo>
                  <a:pt x="834" y="881"/>
                </a:lnTo>
                <a:lnTo>
                  <a:pt x="834" y="881"/>
                </a:lnTo>
                <a:lnTo>
                  <a:pt x="836" y="883"/>
                </a:lnTo>
                <a:lnTo>
                  <a:pt x="836" y="883"/>
                </a:lnTo>
                <a:lnTo>
                  <a:pt x="836" y="883"/>
                </a:lnTo>
                <a:lnTo>
                  <a:pt x="836" y="883"/>
                </a:lnTo>
                <a:lnTo>
                  <a:pt x="836" y="885"/>
                </a:lnTo>
                <a:lnTo>
                  <a:pt x="836" y="885"/>
                </a:lnTo>
                <a:lnTo>
                  <a:pt x="834" y="887"/>
                </a:lnTo>
                <a:lnTo>
                  <a:pt x="834" y="887"/>
                </a:lnTo>
                <a:lnTo>
                  <a:pt x="834" y="889"/>
                </a:lnTo>
                <a:lnTo>
                  <a:pt x="834" y="889"/>
                </a:lnTo>
                <a:lnTo>
                  <a:pt x="834" y="889"/>
                </a:lnTo>
                <a:lnTo>
                  <a:pt x="834" y="891"/>
                </a:lnTo>
                <a:lnTo>
                  <a:pt x="834" y="891"/>
                </a:lnTo>
                <a:lnTo>
                  <a:pt x="834" y="891"/>
                </a:lnTo>
                <a:lnTo>
                  <a:pt x="834" y="893"/>
                </a:lnTo>
                <a:lnTo>
                  <a:pt x="836" y="895"/>
                </a:lnTo>
                <a:lnTo>
                  <a:pt x="836" y="895"/>
                </a:lnTo>
                <a:lnTo>
                  <a:pt x="834" y="897"/>
                </a:lnTo>
                <a:lnTo>
                  <a:pt x="834" y="897"/>
                </a:lnTo>
                <a:lnTo>
                  <a:pt x="832" y="897"/>
                </a:lnTo>
                <a:lnTo>
                  <a:pt x="832" y="897"/>
                </a:lnTo>
                <a:lnTo>
                  <a:pt x="832" y="900"/>
                </a:lnTo>
                <a:lnTo>
                  <a:pt x="832" y="900"/>
                </a:lnTo>
                <a:lnTo>
                  <a:pt x="830" y="900"/>
                </a:lnTo>
                <a:lnTo>
                  <a:pt x="830" y="900"/>
                </a:lnTo>
                <a:lnTo>
                  <a:pt x="828" y="900"/>
                </a:lnTo>
                <a:lnTo>
                  <a:pt x="828" y="900"/>
                </a:lnTo>
                <a:lnTo>
                  <a:pt x="826" y="900"/>
                </a:lnTo>
                <a:lnTo>
                  <a:pt x="826" y="900"/>
                </a:lnTo>
                <a:lnTo>
                  <a:pt x="826" y="897"/>
                </a:lnTo>
                <a:lnTo>
                  <a:pt x="828" y="897"/>
                </a:lnTo>
                <a:lnTo>
                  <a:pt x="828" y="895"/>
                </a:lnTo>
                <a:lnTo>
                  <a:pt x="828" y="895"/>
                </a:lnTo>
                <a:lnTo>
                  <a:pt x="830" y="897"/>
                </a:lnTo>
                <a:lnTo>
                  <a:pt x="830" y="897"/>
                </a:lnTo>
                <a:lnTo>
                  <a:pt x="830" y="897"/>
                </a:lnTo>
                <a:lnTo>
                  <a:pt x="830" y="895"/>
                </a:lnTo>
                <a:lnTo>
                  <a:pt x="832" y="897"/>
                </a:lnTo>
                <a:lnTo>
                  <a:pt x="832" y="897"/>
                </a:lnTo>
                <a:lnTo>
                  <a:pt x="832" y="897"/>
                </a:lnTo>
                <a:lnTo>
                  <a:pt x="832" y="895"/>
                </a:lnTo>
                <a:lnTo>
                  <a:pt x="832" y="893"/>
                </a:lnTo>
                <a:lnTo>
                  <a:pt x="832" y="893"/>
                </a:lnTo>
                <a:lnTo>
                  <a:pt x="830" y="891"/>
                </a:lnTo>
                <a:lnTo>
                  <a:pt x="830" y="891"/>
                </a:lnTo>
                <a:lnTo>
                  <a:pt x="832" y="891"/>
                </a:lnTo>
                <a:lnTo>
                  <a:pt x="832" y="891"/>
                </a:lnTo>
                <a:lnTo>
                  <a:pt x="832" y="889"/>
                </a:lnTo>
                <a:lnTo>
                  <a:pt x="832" y="889"/>
                </a:lnTo>
                <a:lnTo>
                  <a:pt x="832" y="889"/>
                </a:lnTo>
                <a:lnTo>
                  <a:pt x="832" y="887"/>
                </a:lnTo>
                <a:lnTo>
                  <a:pt x="832" y="885"/>
                </a:lnTo>
                <a:lnTo>
                  <a:pt x="832" y="885"/>
                </a:lnTo>
                <a:lnTo>
                  <a:pt x="832" y="885"/>
                </a:lnTo>
                <a:lnTo>
                  <a:pt x="832" y="887"/>
                </a:lnTo>
                <a:lnTo>
                  <a:pt x="832" y="887"/>
                </a:lnTo>
                <a:lnTo>
                  <a:pt x="830" y="889"/>
                </a:lnTo>
                <a:lnTo>
                  <a:pt x="830" y="889"/>
                </a:lnTo>
                <a:lnTo>
                  <a:pt x="828" y="891"/>
                </a:lnTo>
                <a:lnTo>
                  <a:pt x="828" y="891"/>
                </a:lnTo>
                <a:lnTo>
                  <a:pt x="826" y="891"/>
                </a:lnTo>
                <a:lnTo>
                  <a:pt x="826" y="893"/>
                </a:lnTo>
                <a:lnTo>
                  <a:pt x="826" y="893"/>
                </a:lnTo>
                <a:lnTo>
                  <a:pt x="826" y="895"/>
                </a:lnTo>
                <a:lnTo>
                  <a:pt x="826" y="895"/>
                </a:lnTo>
                <a:lnTo>
                  <a:pt x="828" y="895"/>
                </a:lnTo>
                <a:lnTo>
                  <a:pt x="828" y="895"/>
                </a:lnTo>
                <a:lnTo>
                  <a:pt x="826" y="895"/>
                </a:lnTo>
                <a:lnTo>
                  <a:pt x="823" y="895"/>
                </a:lnTo>
                <a:lnTo>
                  <a:pt x="823" y="895"/>
                </a:lnTo>
                <a:lnTo>
                  <a:pt x="823" y="895"/>
                </a:lnTo>
                <a:lnTo>
                  <a:pt x="823" y="893"/>
                </a:lnTo>
                <a:lnTo>
                  <a:pt x="826" y="891"/>
                </a:lnTo>
                <a:lnTo>
                  <a:pt x="828" y="887"/>
                </a:lnTo>
                <a:lnTo>
                  <a:pt x="828" y="887"/>
                </a:lnTo>
                <a:lnTo>
                  <a:pt x="828" y="889"/>
                </a:lnTo>
                <a:lnTo>
                  <a:pt x="830" y="889"/>
                </a:lnTo>
                <a:lnTo>
                  <a:pt x="830" y="887"/>
                </a:lnTo>
                <a:lnTo>
                  <a:pt x="830" y="885"/>
                </a:lnTo>
                <a:lnTo>
                  <a:pt x="830" y="883"/>
                </a:lnTo>
                <a:lnTo>
                  <a:pt x="830" y="883"/>
                </a:lnTo>
                <a:lnTo>
                  <a:pt x="830" y="881"/>
                </a:lnTo>
                <a:lnTo>
                  <a:pt x="830" y="881"/>
                </a:lnTo>
                <a:lnTo>
                  <a:pt x="828" y="883"/>
                </a:lnTo>
                <a:lnTo>
                  <a:pt x="828" y="883"/>
                </a:lnTo>
                <a:lnTo>
                  <a:pt x="826" y="883"/>
                </a:lnTo>
                <a:lnTo>
                  <a:pt x="826" y="883"/>
                </a:lnTo>
                <a:lnTo>
                  <a:pt x="823" y="881"/>
                </a:lnTo>
                <a:lnTo>
                  <a:pt x="823" y="881"/>
                </a:lnTo>
                <a:lnTo>
                  <a:pt x="821" y="881"/>
                </a:lnTo>
                <a:lnTo>
                  <a:pt x="821" y="881"/>
                </a:lnTo>
                <a:lnTo>
                  <a:pt x="811" y="881"/>
                </a:lnTo>
                <a:lnTo>
                  <a:pt x="811" y="881"/>
                </a:lnTo>
                <a:lnTo>
                  <a:pt x="809" y="879"/>
                </a:lnTo>
                <a:lnTo>
                  <a:pt x="805" y="879"/>
                </a:lnTo>
                <a:lnTo>
                  <a:pt x="803" y="876"/>
                </a:lnTo>
                <a:lnTo>
                  <a:pt x="800" y="876"/>
                </a:lnTo>
                <a:lnTo>
                  <a:pt x="800" y="879"/>
                </a:lnTo>
                <a:lnTo>
                  <a:pt x="800" y="881"/>
                </a:lnTo>
                <a:lnTo>
                  <a:pt x="803" y="885"/>
                </a:lnTo>
                <a:lnTo>
                  <a:pt x="803" y="885"/>
                </a:lnTo>
                <a:lnTo>
                  <a:pt x="805" y="887"/>
                </a:lnTo>
                <a:lnTo>
                  <a:pt x="807" y="891"/>
                </a:lnTo>
                <a:lnTo>
                  <a:pt x="807" y="895"/>
                </a:lnTo>
                <a:lnTo>
                  <a:pt x="809" y="897"/>
                </a:lnTo>
                <a:lnTo>
                  <a:pt x="809" y="900"/>
                </a:lnTo>
                <a:lnTo>
                  <a:pt x="809" y="902"/>
                </a:lnTo>
                <a:lnTo>
                  <a:pt x="809" y="904"/>
                </a:lnTo>
                <a:lnTo>
                  <a:pt x="809" y="902"/>
                </a:lnTo>
                <a:lnTo>
                  <a:pt x="809" y="902"/>
                </a:lnTo>
                <a:lnTo>
                  <a:pt x="811" y="902"/>
                </a:lnTo>
                <a:lnTo>
                  <a:pt x="811" y="902"/>
                </a:lnTo>
                <a:lnTo>
                  <a:pt x="813" y="904"/>
                </a:lnTo>
                <a:lnTo>
                  <a:pt x="809" y="904"/>
                </a:lnTo>
                <a:lnTo>
                  <a:pt x="811" y="906"/>
                </a:lnTo>
                <a:lnTo>
                  <a:pt x="811" y="908"/>
                </a:lnTo>
                <a:lnTo>
                  <a:pt x="813" y="908"/>
                </a:lnTo>
                <a:lnTo>
                  <a:pt x="813" y="910"/>
                </a:lnTo>
                <a:lnTo>
                  <a:pt x="813" y="912"/>
                </a:lnTo>
                <a:lnTo>
                  <a:pt x="811" y="910"/>
                </a:lnTo>
                <a:lnTo>
                  <a:pt x="811" y="910"/>
                </a:lnTo>
                <a:lnTo>
                  <a:pt x="811" y="912"/>
                </a:lnTo>
                <a:lnTo>
                  <a:pt x="811" y="914"/>
                </a:lnTo>
                <a:lnTo>
                  <a:pt x="811" y="914"/>
                </a:lnTo>
                <a:lnTo>
                  <a:pt x="811" y="914"/>
                </a:lnTo>
                <a:lnTo>
                  <a:pt x="813" y="916"/>
                </a:lnTo>
                <a:lnTo>
                  <a:pt x="815" y="914"/>
                </a:lnTo>
                <a:lnTo>
                  <a:pt x="817" y="916"/>
                </a:lnTo>
                <a:lnTo>
                  <a:pt x="819" y="914"/>
                </a:lnTo>
                <a:lnTo>
                  <a:pt x="819" y="916"/>
                </a:lnTo>
                <a:lnTo>
                  <a:pt x="821" y="916"/>
                </a:lnTo>
                <a:lnTo>
                  <a:pt x="821" y="916"/>
                </a:lnTo>
                <a:lnTo>
                  <a:pt x="823" y="918"/>
                </a:lnTo>
                <a:lnTo>
                  <a:pt x="821" y="918"/>
                </a:lnTo>
                <a:lnTo>
                  <a:pt x="819" y="916"/>
                </a:lnTo>
                <a:lnTo>
                  <a:pt x="819" y="916"/>
                </a:lnTo>
                <a:lnTo>
                  <a:pt x="817" y="916"/>
                </a:lnTo>
                <a:lnTo>
                  <a:pt x="815" y="916"/>
                </a:lnTo>
                <a:lnTo>
                  <a:pt x="813" y="916"/>
                </a:lnTo>
                <a:lnTo>
                  <a:pt x="811" y="916"/>
                </a:lnTo>
                <a:lnTo>
                  <a:pt x="811" y="916"/>
                </a:lnTo>
                <a:lnTo>
                  <a:pt x="811" y="916"/>
                </a:lnTo>
                <a:lnTo>
                  <a:pt x="813" y="918"/>
                </a:lnTo>
                <a:lnTo>
                  <a:pt x="811" y="923"/>
                </a:lnTo>
                <a:lnTo>
                  <a:pt x="813" y="927"/>
                </a:lnTo>
                <a:lnTo>
                  <a:pt x="811" y="929"/>
                </a:lnTo>
                <a:lnTo>
                  <a:pt x="813" y="931"/>
                </a:lnTo>
                <a:lnTo>
                  <a:pt x="811" y="941"/>
                </a:lnTo>
                <a:lnTo>
                  <a:pt x="811" y="944"/>
                </a:lnTo>
                <a:lnTo>
                  <a:pt x="811" y="946"/>
                </a:lnTo>
                <a:lnTo>
                  <a:pt x="811" y="948"/>
                </a:lnTo>
                <a:lnTo>
                  <a:pt x="811" y="950"/>
                </a:lnTo>
                <a:lnTo>
                  <a:pt x="809" y="954"/>
                </a:lnTo>
                <a:lnTo>
                  <a:pt x="809" y="960"/>
                </a:lnTo>
                <a:lnTo>
                  <a:pt x="809" y="962"/>
                </a:lnTo>
                <a:lnTo>
                  <a:pt x="809" y="965"/>
                </a:lnTo>
                <a:lnTo>
                  <a:pt x="807" y="967"/>
                </a:lnTo>
                <a:lnTo>
                  <a:pt x="809" y="965"/>
                </a:lnTo>
                <a:lnTo>
                  <a:pt x="809" y="967"/>
                </a:lnTo>
                <a:lnTo>
                  <a:pt x="807" y="967"/>
                </a:lnTo>
                <a:lnTo>
                  <a:pt x="807" y="967"/>
                </a:lnTo>
                <a:lnTo>
                  <a:pt x="807" y="967"/>
                </a:lnTo>
                <a:lnTo>
                  <a:pt x="805" y="973"/>
                </a:lnTo>
                <a:lnTo>
                  <a:pt x="805" y="975"/>
                </a:lnTo>
                <a:lnTo>
                  <a:pt x="803" y="977"/>
                </a:lnTo>
                <a:lnTo>
                  <a:pt x="805" y="979"/>
                </a:lnTo>
                <a:lnTo>
                  <a:pt x="805" y="981"/>
                </a:lnTo>
                <a:lnTo>
                  <a:pt x="805" y="983"/>
                </a:lnTo>
                <a:lnTo>
                  <a:pt x="805" y="986"/>
                </a:lnTo>
                <a:lnTo>
                  <a:pt x="807" y="988"/>
                </a:lnTo>
                <a:lnTo>
                  <a:pt x="809" y="990"/>
                </a:lnTo>
                <a:lnTo>
                  <a:pt x="809" y="992"/>
                </a:lnTo>
                <a:lnTo>
                  <a:pt x="809" y="994"/>
                </a:lnTo>
                <a:lnTo>
                  <a:pt x="809" y="996"/>
                </a:lnTo>
                <a:lnTo>
                  <a:pt x="809" y="996"/>
                </a:lnTo>
                <a:lnTo>
                  <a:pt x="811" y="1000"/>
                </a:lnTo>
                <a:lnTo>
                  <a:pt x="811" y="1000"/>
                </a:lnTo>
                <a:lnTo>
                  <a:pt x="809" y="1004"/>
                </a:lnTo>
                <a:lnTo>
                  <a:pt x="809" y="1009"/>
                </a:lnTo>
                <a:lnTo>
                  <a:pt x="809" y="1011"/>
                </a:lnTo>
                <a:lnTo>
                  <a:pt x="809" y="1011"/>
                </a:lnTo>
                <a:lnTo>
                  <a:pt x="809" y="1011"/>
                </a:lnTo>
                <a:lnTo>
                  <a:pt x="809" y="1011"/>
                </a:lnTo>
                <a:lnTo>
                  <a:pt x="809" y="1013"/>
                </a:lnTo>
                <a:lnTo>
                  <a:pt x="809" y="1013"/>
                </a:lnTo>
                <a:lnTo>
                  <a:pt x="807" y="1013"/>
                </a:lnTo>
                <a:lnTo>
                  <a:pt x="809" y="1013"/>
                </a:lnTo>
                <a:lnTo>
                  <a:pt x="807" y="1013"/>
                </a:lnTo>
                <a:lnTo>
                  <a:pt x="807" y="1013"/>
                </a:lnTo>
                <a:lnTo>
                  <a:pt x="807" y="1015"/>
                </a:lnTo>
                <a:lnTo>
                  <a:pt x="807" y="1017"/>
                </a:lnTo>
                <a:lnTo>
                  <a:pt x="807" y="1019"/>
                </a:lnTo>
                <a:lnTo>
                  <a:pt x="807" y="1021"/>
                </a:lnTo>
                <a:lnTo>
                  <a:pt x="809" y="1023"/>
                </a:lnTo>
                <a:lnTo>
                  <a:pt x="813" y="1027"/>
                </a:lnTo>
                <a:lnTo>
                  <a:pt x="813" y="1027"/>
                </a:lnTo>
                <a:lnTo>
                  <a:pt x="815" y="1032"/>
                </a:lnTo>
                <a:lnTo>
                  <a:pt x="815" y="1034"/>
                </a:lnTo>
                <a:lnTo>
                  <a:pt x="813" y="1036"/>
                </a:lnTo>
                <a:lnTo>
                  <a:pt x="815" y="1040"/>
                </a:lnTo>
                <a:lnTo>
                  <a:pt x="815" y="1042"/>
                </a:lnTo>
                <a:lnTo>
                  <a:pt x="819" y="1046"/>
                </a:lnTo>
                <a:lnTo>
                  <a:pt x="821" y="1048"/>
                </a:lnTo>
                <a:lnTo>
                  <a:pt x="823" y="1050"/>
                </a:lnTo>
                <a:lnTo>
                  <a:pt x="826" y="1053"/>
                </a:lnTo>
                <a:lnTo>
                  <a:pt x="826" y="1053"/>
                </a:lnTo>
                <a:lnTo>
                  <a:pt x="828" y="1055"/>
                </a:lnTo>
                <a:lnTo>
                  <a:pt x="828" y="1057"/>
                </a:lnTo>
                <a:lnTo>
                  <a:pt x="826" y="1055"/>
                </a:lnTo>
                <a:lnTo>
                  <a:pt x="826" y="1057"/>
                </a:lnTo>
                <a:lnTo>
                  <a:pt x="826" y="1057"/>
                </a:lnTo>
                <a:lnTo>
                  <a:pt x="826" y="1059"/>
                </a:lnTo>
                <a:lnTo>
                  <a:pt x="828" y="1057"/>
                </a:lnTo>
                <a:lnTo>
                  <a:pt x="828" y="1057"/>
                </a:lnTo>
                <a:lnTo>
                  <a:pt x="830" y="1059"/>
                </a:lnTo>
                <a:lnTo>
                  <a:pt x="830" y="1059"/>
                </a:lnTo>
                <a:lnTo>
                  <a:pt x="832" y="1061"/>
                </a:lnTo>
                <a:lnTo>
                  <a:pt x="832" y="1061"/>
                </a:lnTo>
                <a:lnTo>
                  <a:pt x="834" y="1061"/>
                </a:lnTo>
                <a:lnTo>
                  <a:pt x="834" y="1059"/>
                </a:lnTo>
                <a:lnTo>
                  <a:pt x="834" y="1057"/>
                </a:lnTo>
                <a:lnTo>
                  <a:pt x="834" y="1055"/>
                </a:lnTo>
                <a:lnTo>
                  <a:pt x="836" y="1057"/>
                </a:lnTo>
                <a:lnTo>
                  <a:pt x="838" y="1057"/>
                </a:lnTo>
                <a:lnTo>
                  <a:pt x="838" y="1057"/>
                </a:lnTo>
                <a:lnTo>
                  <a:pt x="840" y="1057"/>
                </a:lnTo>
                <a:lnTo>
                  <a:pt x="840" y="1057"/>
                </a:lnTo>
                <a:lnTo>
                  <a:pt x="840" y="1057"/>
                </a:lnTo>
                <a:lnTo>
                  <a:pt x="842" y="1057"/>
                </a:lnTo>
                <a:lnTo>
                  <a:pt x="844" y="1057"/>
                </a:lnTo>
                <a:lnTo>
                  <a:pt x="844" y="1057"/>
                </a:lnTo>
                <a:lnTo>
                  <a:pt x="847" y="1057"/>
                </a:lnTo>
                <a:lnTo>
                  <a:pt x="847" y="1057"/>
                </a:lnTo>
                <a:lnTo>
                  <a:pt x="847" y="1057"/>
                </a:lnTo>
                <a:lnTo>
                  <a:pt x="847" y="1057"/>
                </a:lnTo>
                <a:lnTo>
                  <a:pt x="844" y="1057"/>
                </a:lnTo>
                <a:lnTo>
                  <a:pt x="838" y="1057"/>
                </a:lnTo>
                <a:lnTo>
                  <a:pt x="838" y="1057"/>
                </a:lnTo>
                <a:lnTo>
                  <a:pt x="836" y="1059"/>
                </a:lnTo>
                <a:lnTo>
                  <a:pt x="834" y="1059"/>
                </a:lnTo>
                <a:lnTo>
                  <a:pt x="834" y="1059"/>
                </a:lnTo>
                <a:lnTo>
                  <a:pt x="836" y="1059"/>
                </a:lnTo>
                <a:lnTo>
                  <a:pt x="836" y="1061"/>
                </a:lnTo>
                <a:lnTo>
                  <a:pt x="836" y="1063"/>
                </a:lnTo>
                <a:lnTo>
                  <a:pt x="838" y="1065"/>
                </a:lnTo>
                <a:lnTo>
                  <a:pt x="838" y="1065"/>
                </a:lnTo>
                <a:lnTo>
                  <a:pt x="838" y="1065"/>
                </a:lnTo>
                <a:lnTo>
                  <a:pt x="840" y="1067"/>
                </a:lnTo>
                <a:lnTo>
                  <a:pt x="838" y="1067"/>
                </a:lnTo>
                <a:lnTo>
                  <a:pt x="838" y="1067"/>
                </a:lnTo>
                <a:lnTo>
                  <a:pt x="836" y="1065"/>
                </a:lnTo>
                <a:lnTo>
                  <a:pt x="836" y="1065"/>
                </a:lnTo>
                <a:lnTo>
                  <a:pt x="834" y="1063"/>
                </a:lnTo>
                <a:lnTo>
                  <a:pt x="834" y="1063"/>
                </a:lnTo>
                <a:lnTo>
                  <a:pt x="834" y="1061"/>
                </a:lnTo>
                <a:lnTo>
                  <a:pt x="834" y="1061"/>
                </a:lnTo>
                <a:lnTo>
                  <a:pt x="832" y="1061"/>
                </a:lnTo>
                <a:lnTo>
                  <a:pt x="834" y="1063"/>
                </a:lnTo>
                <a:lnTo>
                  <a:pt x="834" y="1065"/>
                </a:lnTo>
                <a:lnTo>
                  <a:pt x="834" y="1069"/>
                </a:lnTo>
                <a:lnTo>
                  <a:pt x="834" y="1071"/>
                </a:lnTo>
                <a:lnTo>
                  <a:pt x="838" y="1076"/>
                </a:lnTo>
                <a:lnTo>
                  <a:pt x="842" y="1076"/>
                </a:lnTo>
                <a:lnTo>
                  <a:pt x="842" y="1078"/>
                </a:lnTo>
                <a:lnTo>
                  <a:pt x="842" y="1078"/>
                </a:lnTo>
                <a:lnTo>
                  <a:pt x="842" y="1080"/>
                </a:lnTo>
                <a:lnTo>
                  <a:pt x="842" y="1080"/>
                </a:lnTo>
                <a:lnTo>
                  <a:pt x="842" y="1082"/>
                </a:lnTo>
                <a:lnTo>
                  <a:pt x="842" y="1084"/>
                </a:lnTo>
                <a:lnTo>
                  <a:pt x="842" y="1086"/>
                </a:lnTo>
                <a:lnTo>
                  <a:pt x="844" y="1088"/>
                </a:lnTo>
                <a:lnTo>
                  <a:pt x="849" y="1092"/>
                </a:lnTo>
                <a:lnTo>
                  <a:pt x="849" y="1092"/>
                </a:lnTo>
                <a:lnTo>
                  <a:pt x="851" y="1095"/>
                </a:lnTo>
                <a:lnTo>
                  <a:pt x="851" y="1097"/>
                </a:lnTo>
                <a:lnTo>
                  <a:pt x="853" y="1097"/>
                </a:lnTo>
                <a:lnTo>
                  <a:pt x="855" y="1099"/>
                </a:lnTo>
                <a:lnTo>
                  <a:pt x="857" y="1101"/>
                </a:lnTo>
                <a:lnTo>
                  <a:pt x="857" y="1101"/>
                </a:lnTo>
                <a:lnTo>
                  <a:pt x="857" y="1103"/>
                </a:lnTo>
                <a:lnTo>
                  <a:pt x="857" y="1105"/>
                </a:lnTo>
                <a:lnTo>
                  <a:pt x="859" y="1105"/>
                </a:lnTo>
                <a:lnTo>
                  <a:pt x="859" y="1105"/>
                </a:lnTo>
                <a:lnTo>
                  <a:pt x="859" y="1107"/>
                </a:lnTo>
                <a:lnTo>
                  <a:pt x="859" y="1109"/>
                </a:lnTo>
                <a:lnTo>
                  <a:pt x="861" y="1111"/>
                </a:lnTo>
                <a:lnTo>
                  <a:pt x="859" y="1111"/>
                </a:lnTo>
                <a:lnTo>
                  <a:pt x="861" y="1113"/>
                </a:lnTo>
                <a:lnTo>
                  <a:pt x="859" y="1113"/>
                </a:lnTo>
                <a:lnTo>
                  <a:pt x="861" y="1115"/>
                </a:lnTo>
                <a:lnTo>
                  <a:pt x="863" y="1115"/>
                </a:lnTo>
                <a:lnTo>
                  <a:pt x="863" y="1115"/>
                </a:lnTo>
                <a:lnTo>
                  <a:pt x="867" y="1115"/>
                </a:lnTo>
                <a:lnTo>
                  <a:pt x="867" y="1115"/>
                </a:lnTo>
                <a:lnTo>
                  <a:pt x="872" y="1118"/>
                </a:lnTo>
                <a:lnTo>
                  <a:pt x="874" y="1118"/>
                </a:lnTo>
                <a:lnTo>
                  <a:pt x="876" y="1118"/>
                </a:lnTo>
                <a:lnTo>
                  <a:pt x="878" y="1118"/>
                </a:lnTo>
                <a:lnTo>
                  <a:pt x="880" y="1120"/>
                </a:lnTo>
                <a:lnTo>
                  <a:pt x="880" y="1122"/>
                </a:lnTo>
                <a:lnTo>
                  <a:pt x="882" y="1122"/>
                </a:lnTo>
                <a:lnTo>
                  <a:pt x="886" y="1124"/>
                </a:lnTo>
                <a:lnTo>
                  <a:pt x="891" y="1124"/>
                </a:lnTo>
                <a:lnTo>
                  <a:pt x="891" y="1124"/>
                </a:lnTo>
                <a:lnTo>
                  <a:pt x="893" y="1126"/>
                </a:lnTo>
                <a:lnTo>
                  <a:pt x="893" y="1128"/>
                </a:lnTo>
                <a:lnTo>
                  <a:pt x="895" y="1128"/>
                </a:lnTo>
                <a:lnTo>
                  <a:pt x="895" y="1128"/>
                </a:lnTo>
                <a:lnTo>
                  <a:pt x="897" y="1128"/>
                </a:lnTo>
                <a:lnTo>
                  <a:pt x="897" y="1128"/>
                </a:lnTo>
                <a:lnTo>
                  <a:pt x="899" y="1130"/>
                </a:lnTo>
                <a:lnTo>
                  <a:pt x="901" y="1130"/>
                </a:lnTo>
                <a:lnTo>
                  <a:pt x="905" y="1134"/>
                </a:lnTo>
                <a:lnTo>
                  <a:pt x="907" y="1139"/>
                </a:lnTo>
                <a:lnTo>
                  <a:pt x="909" y="1141"/>
                </a:lnTo>
                <a:lnTo>
                  <a:pt x="909" y="1143"/>
                </a:lnTo>
                <a:lnTo>
                  <a:pt x="909" y="1143"/>
                </a:lnTo>
                <a:lnTo>
                  <a:pt x="909" y="1145"/>
                </a:lnTo>
                <a:lnTo>
                  <a:pt x="909" y="1145"/>
                </a:lnTo>
                <a:lnTo>
                  <a:pt x="911" y="1145"/>
                </a:lnTo>
                <a:lnTo>
                  <a:pt x="911" y="1147"/>
                </a:lnTo>
                <a:lnTo>
                  <a:pt x="911" y="1147"/>
                </a:lnTo>
                <a:lnTo>
                  <a:pt x="911" y="1151"/>
                </a:lnTo>
                <a:lnTo>
                  <a:pt x="911" y="1151"/>
                </a:lnTo>
                <a:lnTo>
                  <a:pt x="914" y="1153"/>
                </a:lnTo>
                <a:lnTo>
                  <a:pt x="916" y="1155"/>
                </a:lnTo>
                <a:lnTo>
                  <a:pt x="918" y="1157"/>
                </a:lnTo>
                <a:lnTo>
                  <a:pt x="918" y="1160"/>
                </a:lnTo>
                <a:lnTo>
                  <a:pt x="918" y="1160"/>
                </a:lnTo>
                <a:lnTo>
                  <a:pt x="918" y="1160"/>
                </a:lnTo>
                <a:lnTo>
                  <a:pt x="918" y="1160"/>
                </a:lnTo>
                <a:lnTo>
                  <a:pt x="918" y="1160"/>
                </a:lnTo>
                <a:lnTo>
                  <a:pt x="918" y="1162"/>
                </a:lnTo>
                <a:lnTo>
                  <a:pt x="918" y="1164"/>
                </a:lnTo>
                <a:lnTo>
                  <a:pt x="920" y="1166"/>
                </a:lnTo>
                <a:lnTo>
                  <a:pt x="922" y="1168"/>
                </a:lnTo>
                <a:lnTo>
                  <a:pt x="922" y="1170"/>
                </a:lnTo>
                <a:lnTo>
                  <a:pt x="922" y="1170"/>
                </a:lnTo>
                <a:lnTo>
                  <a:pt x="922" y="1172"/>
                </a:lnTo>
                <a:lnTo>
                  <a:pt x="926" y="1174"/>
                </a:lnTo>
                <a:lnTo>
                  <a:pt x="926" y="1176"/>
                </a:lnTo>
                <a:lnTo>
                  <a:pt x="926" y="1178"/>
                </a:lnTo>
                <a:lnTo>
                  <a:pt x="928" y="1180"/>
                </a:lnTo>
                <a:lnTo>
                  <a:pt x="928" y="1183"/>
                </a:lnTo>
                <a:lnTo>
                  <a:pt x="930" y="1183"/>
                </a:lnTo>
                <a:lnTo>
                  <a:pt x="930" y="1187"/>
                </a:lnTo>
                <a:lnTo>
                  <a:pt x="930" y="1189"/>
                </a:lnTo>
                <a:lnTo>
                  <a:pt x="930" y="1189"/>
                </a:lnTo>
                <a:lnTo>
                  <a:pt x="932" y="1191"/>
                </a:lnTo>
                <a:lnTo>
                  <a:pt x="935" y="1193"/>
                </a:lnTo>
                <a:lnTo>
                  <a:pt x="937" y="1195"/>
                </a:lnTo>
                <a:lnTo>
                  <a:pt x="939" y="1197"/>
                </a:lnTo>
                <a:lnTo>
                  <a:pt x="941" y="1197"/>
                </a:lnTo>
                <a:lnTo>
                  <a:pt x="943" y="1197"/>
                </a:lnTo>
                <a:lnTo>
                  <a:pt x="943" y="1199"/>
                </a:lnTo>
                <a:lnTo>
                  <a:pt x="947" y="1201"/>
                </a:lnTo>
                <a:lnTo>
                  <a:pt x="951" y="1208"/>
                </a:lnTo>
                <a:lnTo>
                  <a:pt x="953" y="1210"/>
                </a:lnTo>
                <a:lnTo>
                  <a:pt x="955" y="1212"/>
                </a:lnTo>
                <a:lnTo>
                  <a:pt x="955" y="1216"/>
                </a:lnTo>
                <a:lnTo>
                  <a:pt x="953" y="1218"/>
                </a:lnTo>
                <a:lnTo>
                  <a:pt x="951" y="1220"/>
                </a:lnTo>
                <a:lnTo>
                  <a:pt x="953" y="1220"/>
                </a:lnTo>
                <a:lnTo>
                  <a:pt x="953" y="1220"/>
                </a:lnTo>
                <a:lnTo>
                  <a:pt x="953" y="1220"/>
                </a:lnTo>
                <a:lnTo>
                  <a:pt x="953" y="1220"/>
                </a:lnTo>
                <a:lnTo>
                  <a:pt x="953" y="1222"/>
                </a:lnTo>
                <a:lnTo>
                  <a:pt x="955" y="1224"/>
                </a:lnTo>
                <a:lnTo>
                  <a:pt x="953" y="1224"/>
                </a:lnTo>
                <a:lnTo>
                  <a:pt x="953" y="1222"/>
                </a:lnTo>
                <a:lnTo>
                  <a:pt x="951" y="1222"/>
                </a:lnTo>
                <a:lnTo>
                  <a:pt x="951" y="1220"/>
                </a:lnTo>
                <a:lnTo>
                  <a:pt x="951" y="1220"/>
                </a:lnTo>
                <a:lnTo>
                  <a:pt x="951" y="1220"/>
                </a:lnTo>
                <a:lnTo>
                  <a:pt x="949" y="1222"/>
                </a:lnTo>
                <a:lnTo>
                  <a:pt x="947" y="1222"/>
                </a:lnTo>
                <a:lnTo>
                  <a:pt x="945" y="1220"/>
                </a:lnTo>
                <a:lnTo>
                  <a:pt x="941" y="1220"/>
                </a:lnTo>
                <a:lnTo>
                  <a:pt x="941" y="1222"/>
                </a:lnTo>
                <a:lnTo>
                  <a:pt x="941" y="1222"/>
                </a:lnTo>
                <a:lnTo>
                  <a:pt x="943" y="1224"/>
                </a:lnTo>
                <a:lnTo>
                  <a:pt x="945" y="1227"/>
                </a:lnTo>
                <a:lnTo>
                  <a:pt x="949" y="1227"/>
                </a:lnTo>
                <a:lnTo>
                  <a:pt x="949" y="1229"/>
                </a:lnTo>
                <a:lnTo>
                  <a:pt x="949" y="1229"/>
                </a:lnTo>
                <a:lnTo>
                  <a:pt x="949" y="1231"/>
                </a:lnTo>
                <a:lnTo>
                  <a:pt x="951" y="1231"/>
                </a:lnTo>
                <a:lnTo>
                  <a:pt x="953" y="1233"/>
                </a:lnTo>
                <a:lnTo>
                  <a:pt x="955" y="1233"/>
                </a:lnTo>
                <a:lnTo>
                  <a:pt x="955" y="1235"/>
                </a:lnTo>
                <a:lnTo>
                  <a:pt x="958" y="1235"/>
                </a:lnTo>
                <a:lnTo>
                  <a:pt x="958" y="1235"/>
                </a:lnTo>
                <a:lnTo>
                  <a:pt x="960" y="1237"/>
                </a:lnTo>
                <a:lnTo>
                  <a:pt x="960" y="1237"/>
                </a:lnTo>
                <a:lnTo>
                  <a:pt x="962" y="1239"/>
                </a:lnTo>
                <a:lnTo>
                  <a:pt x="964" y="1237"/>
                </a:lnTo>
                <a:lnTo>
                  <a:pt x="966" y="1237"/>
                </a:lnTo>
                <a:lnTo>
                  <a:pt x="968" y="1237"/>
                </a:lnTo>
                <a:lnTo>
                  <a:pt x="968" y="1235"/>
                </a:lnTo>
                <a:lnTo>
                  <a:pt x="968" y="1237"/>
                </a:lnTo>
                <a:lnTo>
                  <a:pt x="968" y="1239"/>
                </a:lnTo>
                <a:lnTo>
                  <a:pt x="970" y="1241"/>
                </a:lnTo>
                <a:lnTo>
                  <a:pt x="976" y="1245"/>
                </a:lnTo>
                <a:lnTo>
                  <a:pt x="979" y="1245"/>
                </a:lnTo>
                <a:lnTo>
                  <a:pt x="981" y="1245"/>
                </a:lnTo>
                <a:lnTo>
                  <a:pt x="983" y="1252"/>
                </a:lnTo>
                <a:lnTo>
                  <a:pt x="983" y="1254"/>
                </a:lnTo>
                <a:lnTo>
                  <a:pt x="983" y="1256"/>
                </a:lnTo>
                <a:lnTo>
                  <a:pt x="985" y="1256"/>
                </a:lnTo>
                <a:lnTo>
                  <a:pt x="985" y="1256"/>
                </a:lnTo>
                <a:lnTo>
                  <a:pt x="985" y="1258"/>
                </a:lnTo>
                <a:lnTo>
                  <a:pt x="985" y="1260"/>
                </a:lnTo>
                <a:lnTo>
                  <a:pt x="983" y="1264"/>
                </a:lnTo>
                <a:lnTo>
                  <a:pt x="983" y="1266"/>
                </a:lnTo>
                <a:lnTo>
                  <a:pt x="985" y="1266"/>
                </a:lnTo>
                <a:lnTo>
                  <a:pt x="987" y="1271"/>
                </a:lnTo>
                <a:lnTo>
                  <a:pt x="987" y="1271"/>
                </a:lnTo>
                <a:lnTo>
                  <a:pt x="987" y="1271"/>
                </a:lnTo>
                <a:lnTo>
                  <a:pt x="989" y="1273"/>
                </a:lnTo>
                <a:lnTo>
                  <a:pt x="989" y="1271"/>
                </a:lnTo>
                <a:lnTo>
                  <a:pt x="989" y="1271"/>
                </a:lnTo>
                <a:lnTo>
                  <a:pt x="991" y="1273"/>
                </a:lnTo>
                <a:lnTo>
                  <a:pt x="993" y="1275"/>
                </a:lnTo>
                <a:lnTo>
                  <a:pt x="999" y="1279"/>
                </a:lnTo>
                <a:lnTo>
                  <a:pt x="1002" y="1281"/>
                </a:lnTo>
                <a:lnTo>
                  <a:pt x="1004" y="1281"/>
                </a:lnTo>
                <a:lnTo>
                  <a:pt x="1006" y="1283"/>
                </a:lnTo>
                <a:lnTo>
                  <a:pt x="1008" y="1285"/>
                </a:lnTo>
                <a:lnTo>
                  <a:pt x="1010" y="1287"/>
                </a:lnTo>
                <a:lnTo>
                  <a:pt x="1010" y="1289"/>
                </a:lnTo>
                <a:lnTo>
                  <a:pt x="1012" y="1289"/>
                </a:lnTo>
                <a:lnTo>
                  <a:pt x="1012" y="1296"/>
                </a:lnTo>
                <a:lnTo>
                  <a:pt x="1014" y="1296"/>
                </a:lnTo>
                <a:lnTo>
                  <a:pt x="1016" y="1298"/>
                </a:lnTo>
                <a:lnTo>
                  <a:pt x="1016" y="1296"/>
                </a:lnTo>
                <a:lnTo>
                  <a:pt x="1018" y="1296"/>
                </a:lnTo>
                <a:lnTo>
                  <a:pt x="1020" y="1294"/>
                </a:lnTo>
                <a:lnTo>
                  <a:pt x="1020" y="1294"/>
                </a:lnTo>
                <a:lnTo>
                  <a:pt x="1023" y="1292"/>
                </a:lnTo>
                <a:lnTo>
                  <a:pt x="1023" y="1289"/>
                </a:lnTo>
                <a:lnTo>
                  <a:pt x="1023" y="1287"/>
                </a:lnTo>
                <a:lnTo>
                  <a:pt x="1020" y="1285"/>
                </a:lnTo>
                <a:lnTo>
                  <a:pt x="1018" y="1285"/>
                </a:lnTo>
                <a:lnTo>
                  <a:pt x="1018" y="1283"/>
                </a:lnTo>
                <a:lnTo>
                  <a:pt x="1018" y="1281"/>
                </a:lnTo>
                <a:lnTo>
                  <a:pt x="1016" y="1281"/>
                </a:lnTo>
                <a:lnTo>
                  <a:pt x="1016" y="1279"/>
                </a:lnTo>
                <a:lnTo>
                  <a:pt x="1014" y="1279"/>
                </a:lnTo>
                <a:lnTo>
                  <a:pt x="1014" y="1277"/>
                </a:lnTo>
                <a:lnTo>
                  <a:pt x="1010" y="1275"/>
                </a:lnTo>
                <a:lnTo>
                  <a:pt x="1010" y="1275"/>
                </a:lnTo>
                <a:lnTo>
                  <a:pt x="1010" y="1275"/>
                </a:lnTo>
                <a:lnTo>
                  <a:pt x="1010" y="1277"/>
                </a:lnTo>
                <a:lnTo>
                  <a:pt x="1010" y="1277"/>
                </a:lnTo>
                <a:lnTo>
                  <a:pt x="1010" y="1277"/>
                </a:lnTo>
                <a:lnTo>
                  <a:pt x="1008" y="1279"/>
                </a:lnTo>
                <a:lnTo>
                  <a:pt x="1008" y="1279"/>
                </a:lnTo>
                <a:lnTo>
                  <a:pt x="1008" y="1277"/>
                </a:lnTo>
                <a:lnTo>
                  <a:pt x="1008" y="1277"/>
                </a:lnTo>
                <a:lnTo>
                  <a:pt x="1006" y="1277"/>
                </a:lnTo>
                <a:lnTo>
                  <a:pt x="1004" y="1275"/>
                </a:lnTo>
                <a:lnTo>
                  <a:pt x="1004" y="1271"/>
                </a:lnTo>
                <a:lnTo>
                  <a:pt x="1004" y="1271"/>
                </a:lnTo>
                <a:lnTo>
                  <a:pt x="1004" y="1269"/>
                </a:lnTo>
                <a:lnTo>
                  <a:pt x="1004" y="1266"/>
                </a:lnTo>
                <a:lnTo>
                  <a:pt x="1004" y="1264"/>
                </a:lnTo>
                <a:lnTo>
                  <a:pt x="1002" y="1262"/>
                </a:lnTo>
                <a:lnTo>
                  <a:pt x="999" y="1258"/>
                </a:lnTo>
                <a:lnTo>
                  <a:pt x="999" y="1256"/>
                </a:lnTo>
                <a:lnTo>
                  <a:pt x="997" y="1256"/>
                </a:lnTo>
                <a:lnTo>
                  <a:pt x="995" y="1252"/>
                </a:lnTo>
                <a:lnTo>
                  <a:pt x="995" y="1250"/>
                </a:lnTo>
                <a:lnTo>
                  <a:pt x="995" y="1248"/>
                </a:lnTo>
                <a:lnTo>
                  <a:pt x="993" y="1245"/>
                </a:lnTo>
                <a:lnTo>
                  <a:pt x="993" y="1243"/>
                </a:lnTo>
                <a:lnTo>
                  <a:pt x="993" y="1243"/>
                </a:lnTo>
                <a:lnTo>
                  <a:pt x="993" y="1241"/>
                </a:lnTo>
                <a:lnTo>
                  <a:pt x="991" y="1241"/>
                </a:lnTo>
                <a:lnTo>
                  <a:pt x="991" y="1239"/>
                </a:lnTo>
                <a:lnTo>
                  <a:pt x="989" y="1235"/>
                </a:lnTo>
                <a:lnTo>
                  <a:pt x="987" y="1237"/>
                </a:lnTo>
                <a:lnTo>
                  <a:pt x="987" y="1237"/>
                </a:lnTo>
                <a:lnTo>
                  <a:pt x="989" y="1239"/>
                </a:lnTo>
                <a:lnTo>
                  <a:pt x="989" y="1241"/>
                </a:lnTo>
                <a:lnTo>
                  <a:pt x="989" y="1241"/>
                </a:lnTo>
                <a:lnTo>
                  <a:pt x="989" y="1241"/>
                </a:lnTo>
                <a:lnTo>
                  <a:pt x="987" y="1239"/>
                </a:lnTo>
                <a:lnTo>
                  <a:pt x="987" y="1237"/>
                </a:lnTo>
                <a:lnTo>
                  <a:pt x="985" y="1235"/>
                </a:lnTo>
                <a:lnTo>
                  <a:pt x="985" y="1233"/>
                </a:lnTo>
                <a:lnTo>
                  <a:pt x="985" y="1233"/>
                </a:lnTo>
                <a:lnTo>
                  <a:pt x="983" y="1231"/>
                </a:lnTo>
                <a:lnTo>
                  <a:pt x="983" y="1231"/>
                </a:lnTo>
                <a:lnTo>
                  <a:pt x="981" y="1229"/>
                </a:lnTo>
                <a:lnTo>
                  <a:pt x="981" y="1227"/>
                </a:lnTo>
                <a:lnTo>
                  <a:pt x="976" y="1224"/>
                </a:lnTo>
                <a:lnTo>
                  <a:pt x="974" y="1220"/>
                </a:lnTo>
                <a:lnTo>
                  <a:pt x="974" y="1220"/>
                </a:lnTo>
                <a:lnTo>
                  <a:pt x="974" y="1218"/>
                </a:lnTo>
                <a:lnTo>
                  <a:pt x="974" y="1216"/>
                </a:lnTo>
                <a:lnTo>
                  <a:pt x="974" y="1216"/>
                </a:lnTo>
                <a:lnTo>
                  <a:pt x="972" y="1214"/>
                </a:lnTo>
                <a:lnTo>
                  <a:pt x="972" y="1214"/>
                </a:lnTo>
                <a:lnTo>
                  <a:pt x="972" y="1212"/>
                </a:lnTo>
                <a:lnTo>
                  <a:pt x="972" y="1212"/>
                </a:lnTo>
                <a:lnTo>
                  <a:pt x="970" y="1212"/>
                </a:lnTo>
                <a:lnTo>
                  <a:pt x="970" y="1210"/>
                </a:lnTo>
                <a:lnTo>
                  <a:pt x="968" y="1206"/>
                </a:lnTo>
                <a:lnTo>
                  <a:pt x="966" y="1206"/>
                </a:lnTo>
                <a:lnTo>
                  <a:pt x="966" y="1206"/>
                </a:lnTo>
                <a:lnTo>
                  <a:pt x="966" y="1206"/>
                </a:lnTo>
                <a:lnTo>
                  <a:pt x="966" y="1206"/>
                </a:lnTo>
                <a:lnTo>
                  <a:pt x="966" y="1204"/>
                </a:lnTo>
                <a:lnTo>
                  <a:pt x="964" y="1204"/>
                </a:lnTo>
                <a:lnTo>
                  <a:pt x="964" y="1204"/>
                </a:lnTo>
                <a:lnTo>
                  <a:pt x="962" y="1201"/>
                </a:lnTo>
                <a:lnTo>
                  <a:pt x="960" y="1197"/>
                </a:lnTo>
                <a:lnTo>
                  <a:pt x="960" y="1195"/>
                </a:lnTo>
                <a:lnTo>
                  <a:pt x="955" y="1193"/>
                </a:lnTo>
                <a:lnTo>
                  <a:pt x="953" y="1191"/>
                </a:lnTo>
                <a:lnTo>
                  <a:pt x="951" y="1191"/>
                </a:lnTo>
                <a:lnTo>
                  <a:pt x="951" y="1189"/>
                </a:lnTo>
                <a:lnTo>
                  <a:pt x="949" y="1187"/>
                </a:lnTo>
                <a:lnTo>
                  <a:pt x="947" y="1185"/>
                </a:lnTo>
                <a:lnTo>
                  <a:pt x="947" y="1183"/>
                </a:lnTo>
                <a:lnTo>
                  <a:pt x="947" y="1178"/>
                </a:lnTo>
                <a:lnTo>
                  <a:pt x="947" y="1178"/>
                </a:lnTo>
                <a:lnTo>
                  <a:pt x="945" y="1176"/>
                </a:lnTo>
                <a:lnTo>
                  <a:pt x="945" y="1172"/>
                </a:lnTo>
                <a:lnTo>
                  <a:pt x="943" y="1170"/>
                </a:lnTo>
                <a:lnTo>
                  <a:pt x="943" y="1170"/>
                </a:lnTo>
                <a:lnTo>
                  <a:pt x="943" y="1164"/>
                </a:lnTo>
                <a:lnTo>
                  <a:pt x="945" y="1162"/>
                </a:lnTo>
                <a:lnTo>
                  <a:pt x="945" y="1160"/>
                </a:lnTo>
                <a:lnTo>
                  <a:pt x="943" y="1157"/>
                </a:lnTo>
                <a:lnTo>
                  <a:pt x="943" y="1157"/>
                </a:lnTo>
                <a:lnTo>
                  <a:pt x="945" y="1160"/>
                </a:lnTo>
                <a:lnTo>
                  <a:pt x="947" y="1160"/>
                </a:lnTo>
                <a:lnTo>
                  <a:pt x="947" y="1160"/>
                </a:lnTo>
                <a:lnTo>
                  <a:pt x="949" y="1160"/>
                </a:lnTo>
                <a:lnTo>
                  <a:pt x="953" y="1164"/>
                </a:lnTo>
                <a:lnTo>
                  <a:pt x="953" y="1164"/>
                </a:lnTo>
                <a:lnTo>
                  <a:pt x="955" y="1164"/>
                </a:lnTo>
                <a:lnTo>
                  <a:pt x="955" y="1164"/>
                </a:lnTo>
                <a:lnTo>
                  <a:pt x="955" y="1162"/>
                </a:lnTo>
                <a:lnTo>
                  <a:pt x="958" y="1162"/>
                </a:lnTo>
                <a:lnTo>
                  <a:pt x="960" y="1164"/>
                </a:lnTo>
                <a:lnTo>
                  <a:pt x="960" y="1164"/>
                </a:lnTo>
                <a:lnTo>
                  <a:pt x="962" y="1164"/>
                </a:lnTo>
                <a:lnTo>
                  <a:pt x="962" y="1166"/>
                </a:lnTo>
                <a:lnTo>
                  <a:pt x="964" y="1168"/>
                </a:lnTo>
                <a:lnTo>
                  <a:pt x="968" y="1168"/>
                </a:lnTo>
                <a:lnTo>
                  <a:pt x="968" y="1168"/>
                </a:lnTo>
                <a:lnTo>
                  <a:pt x="970" y="1168"/>
                </a:lnTo>
                <a:lnTo>
                  <a:pt x="970" y="1168"/>
                </a:lnTo>
                <a:lnTo>
                  <a:pt x="970" y="1170"/>
                </a:lnTo>
                <a:lnTo>
                  <a:pt x="970" y="1170"/>
                </a:lnTo>
                <a:lnTo>
                  <a:pt x="970" y="1170"/>
                </a:lnTo>
                <a:lnTo>
                  <a:pt x="968" y="1170"/>
                </a:lnTo>
                <a:lnTo>
                  <a:pt x="970" y="1172"/>
                </a:lnTo>
                <a:lnTo>
                  <a:pt x="970" y="1172"/>
                </a:lnTo>
                <a:lnTo>
                  <a:pt x="968" y="1174"/>
                </a:lnTo>
                <a:lnTo>
                  <a:pt x="970" y="1176"/>
                </a:lnTo>
                <a:lnTo>
                  <a:pt x="972" y="1178"/>
                </a:lnTo>
                <a:lnTo>
                  <a:pt x="972" y="1183"/>
                </a:lnTo>
                <a:lnTo>
                  <a:pt x="974" y="1185"/>
                </a:lnTo>
                <a:lnTo>
                  <a:pt x="974" y="1187"/>
                </a:lnTo>
                <a:lnTo>
                  <a:pt x="974" y="1189"/>
                </a:lnTo>
                <a:lnTo>
                  <a:pt x="976" y="1189"/>
                </a:lnTo>
                <a:lnTo>
                  <a:pt x="976" y="1191"/>
                </a:lnTo>
                <a:lnTo>
                  <a:pt x="979" y="1195"/>
                </a:lnTo>
                <a:lnTo>
                  <a:pt x="979" y="1195"/>
                </a:lnTo>
                <a:lnTo>
                  <a:pt x="979" y="1197"/>
                </a:lnTo>
                <a:lnTo>
                  <a:pt x="981" y="1197"/>
                </a:lnTo>
                <a:lnTo>
                  <a:pt x="981" y="1197"/>
                </a:lnTo>
                <a:lnTo>
                  <a:pt x="983" y="1199"/>
                </a:lnTo>
                <a:lnTo>
                  <a:pt x="983" y="1201"/>
                </a:lnTo>
                <a:lnTo>
                  <a:pt x="983" y="1204"/>
                </a:lnTo>
                <a:lnTo>
                  <a:pt x="985" y="1206"/>
                </a:lnTo>
                <a:lnTo>
                  <a:pt x="987" y="1206"/>
                </a:lnTo>
                <a:lnTo>
                  <a:pt x="987" y="1206"/>
                </a:lnTo>
                <a:lnTo>
                  <a:pt x="987" y="1208"/>
                </a:lnTo>
                <a:lnTo>
                  <a:pt x="987" y="1208"/>
                </a:lnTo>
                <a:lnTo>
                  <a:pt x="989" y="1210"/>
                </a:lnTo>
                <a:lnTo>
                  <a:pt x="989" y="1212"/>
                </a:lnTo>
                <a:lnTo>
                  <a:pt x="993" y="1212"/>
                </a:lnTo>
                <a:lnTo>
                  <a:pt x="995" y="1216"/>
                </a:lnTo>
                <a:lnTo>
                  <a:pt x="997" y="1218"/>
                </a:lnTo>
                <a:lnTo>
                  <a:pt x="999" y="1220"/>
                </a:lnTo>
                <a:lnTo>
                  <a:pt x="1002" y="1220"/>
                </a:lnTo>
                <a:lnTo>
                  <a:pt x="1002" y="1220"/>
                </a:lnTo>
                <a:lnTo>
                  <a:pt x="1004" y="1220"/>
                </a:lnTo>
                <a:lnTo>
                  <a:pt x="1006" y="1220"/>
                </a:lnTo>
                <a:lnTo>
                  <a:pt x="1006" y="1222"/>
                </a:lnTo>
                <a:lnTo>
                  <a:pt x="1006" y="1224"/>
                </a:lnTo>
                <a:lnTo>
                  <a:pt x="1006" y="1227"/>
                </a:lnTo>
                <a:lnTo>
                  <a:pt x="1006" y="1227"/>
                </a:lnTo>
                <a:lnTo>
                  <a:pt x="1006" y="1229"/>
                </a:lnTo>
                <a:lnTo>
                  <a:pt x="1008" y="1229"/>
                </a:lnTo>
                <a:lnTo>
                  <a:pt x="1008" y="1231"/>
                </a:lnTo>
                <a:lnTo>
                  <a:pt x="1010" y="1231"/>
                </a:lnTo>
                <a:lnTo>
                  <a:pt x="1014" y="1233"/>
                </a:lnTo>
                <a:lnTo>
                  <a:pt x="1016" y="1233"/>
                </a:lnTo>
                <a:lnTo>
                  <a:pt x="1016" y="1235"/>
                </a:lnTo>
                <a:lnTo>
                  <a:pt x="1016" y="1235"/>
                </a:lnTo>
                <a:lnTo>
                  <a:pt x="1016" y="1237"/>
                </a:lnTo>
                <a:lnTo>
                  <a:pt x="1018" y="1239"/>
                </a:lnTo>
                <a:lnTo>
                  <a:pt x="1018" y="1239"/>
                </a:lnTo>
                <a:lnTo>
                  <a:pt x="1023" y="1239"/>
                </a:lnTo>
                <a:lnTo>
                  <a:pt x="1025" y="1241"/>
                </a:lnTo>
                <a:lnTo>
                  <a:pt x="1025" y="1243"/>
                </a:lnTo>
                <a:lnTo>
                  <a:pt x="1025" y="1243"/>
                </a:lnTo>
                <a:lnTo>
                  <a:pt x="1025" y="1243"/>
                </a:lnTo>
                <a:lnTo>
                  <a:pt x="1027" y="1245"/>
                </a:lnTo>
                <a:lnTo>
                  <a:pt x="1027" y="1245"/>
                </a:lnTo>
                <a:lnTo>
                  <a:pt x="1027" y="1245"/>
                </a:lnTo>
                <a:lnTo>
                  <a:pt x="1027" y="1245"/>
                </a:lnTo>
                <a:lnTo>
                  <a:pt x="1025" y="1245"/>
                </a:lnTo>
                <a:lnTo>
                  <a:pt x="1023" y="1248"/>
                </a:lnTo>
                <a:lnTo>
                  <a:pt x="1023" y="1250"/>
                </a:lnTo>
                <a:lnTo>
                  <a:pt x="1023" y="1254"/>
                </a:lnTo>
                <a:lnTo>
                  <a:pt x="1025" y="1256"/>
                </a:lnTo>
                <a:lnTo>
                  <a:pt x="1025" y="1256"/>
                </a:lnTo>
                <a:lnTo>
                  <a:pt x="1027" y="1256"/>
                </a:lnTo>
                <a:lnTo>
                  <a:pt x="1027" y="1256"/>
                </a:lnTo>
                <a:lnTo>
                  <a:pt x="1029" y="1256"/>
                </a:lnTo>
                <a:lnTo>
                  <a:pt x="1029" y="1254"/>
                </a:lnTo>
                <a:lnTo>
                  <a:pt x="1031" y="1254"/>
                </a:lnTo>
                <a:lnTo>
                  <a:pt x="1031" y="1254"/>
                </a:lnTo>
                <a:lnTo>
                  <a:pt x="1029" y="1256"/>
                </a:lnTo>
                <a:lnTo>
                  <a:pt x="1027" y="1256"/>
                </a:lnTo>
                <a:lnTo>
                  <a:pt x="1027" y="1256"/>
                </a:lnTo>
                <a:lnTo>
                  <a:pt x="1029" y="1258"/>
                </a:lnTo>
                <a:lnTo>
                  <a:pt x="1031" y="1256"/>
                </a:lnTo>
                <a:lnTo>
                  <a:pt x="1031" y="1256"/>
                </a:lnTo>
                <a:lnTo>
                  <a:pt x="1031" y="1256"/>
                </a:lnTo>
                <a:lnTo>
                  <a:pt x="1033" y="1258"/>
                </a:lnTo>
                <a:lnTo>
                  <a:pt x="1033" y="1258"/>
                </a:lnTo>
                <a:lnTo>
                  <a:pt x="1037" y="1260"/>
                </a:lnTo>
                <a:lnTo>
                  <a:pt x="1037" y="1262"/>
                </a:lnTo>
                <a:lnTo>
                  <a:pt x="1041" y="1264"/>
                </a:lnTo>
                <a:lnTo>
                  <a:pt x="1041" y="1264"/>
                </a:lnTo>
                <a:lnTo>
                  <a:pt x="1043" y="1264"/>
                </a:lnTo>
                <a:lnTo>
                  <a:pt x="1041" y="1264"/>
                </a:lnTo>
                <a:lnTo>
                  <a:pt x="1041" y="1264"/>
                </a:lnTo>
                <a:lnTo>
                  <a:pt x="1039" y="1264"/>
                </a:lnTo>
                <a:lnTo>
                  <a:pt x="1039" y="1264"/>
                </a:lnTo>
                <a:lnTo>
                  <a:pt x="1039" y="1264"/>
                </a:lnTo>
                <a:lnTo>
                  <a:pt x="1039" y="1264"/>
                </a:lnTo>
                <a:lnTo>
                  <a:pt x="1043" y="1269"/>
                </a:lnTo>
                <a:lnTo>
                  <a:pt x="1043" y="1269"/>
                </a:lnTo>
                <a:lnTo>
                  <a:pt x="1043" y="1271"/>
                </a:lnTo>
                <a:lnTo>
                  <a:pt x="1046" y="1273"/>
                </a:lnTo>
                <a:lnTo>
                  <a:pt x="1048" y="1273"/>
                </a:lnTo>
                <a:lnTo>
                  <a:pt x="1048" y="1273"/>
                </a:lnTo>
                <a:lnTo>
                  <a:pt x="1050" y="1273"/>
                </a:lnTo>
                <a:lnTo>
                  <a:pt x="1050" y="1273"/>
                </a:lnTo>
                <a:lnTo>
                  <a:pt x="1050" y="1273"/>
                </a:lnTo>
                <a:lnTo>
                  <a:pt x="1050" y="1273"/>
                </a:lnTo>
                <a:lnTo>
                  <a:pt x="1050" y="1275"/>
                </a:lnTo>
                <a:lnTo>
                  <a:pt x="1050" y="1275"/>
                </a:lnTo>
                <a:lnTo>
                  <a:pt x="1048" y="1273"/>
                </a:lnTo>
                <a:lnTo>
                  <a:pt x="1046" y="1273"/>
                </a:lnTo>
                <a:lnTo>
                  <a:pt x="1056" y="1279"/>
                </a:lnTo>
                <a:lnTo>
                  <a:pt x="1058" y="1281"/>
                </a:lnTo>
                <a:lnTo>
                  <a:pt x="1062" y="1285"/>
                </a:lnTo>
                <a:lnTo>
                  <a:pt x="1064" y="1287"/>
                </a:lnTo>
                <a:lnTo>
                  <a:pt x="1067" y="1292"/>
                </a:lnTo>
                <a:lnTo>
                  <a:pt x="1069" y="1294"/>
                </a:lnTo>
                <a:lnTo>
                  <a:pt x="1071" y="1298"/>
                </a:lnTo>
                <a:lnTo>
                  <a:pt x="1073" y="1298"/>
                </a:lnTo>
                <a:lnTo>
                  <a:pt x="1075" y="1300"/>
                </a:lnTo>
                <a:lnTo>
                  <a:pt x="1077" y="1306"/>
                </a:lnTo>
                <a:lnTo>
                  <a:pt x="1077" y="1310"/>
                </a:lnTo>
                <a:lnTo>
                  <a:pt x="1079" y="1313"/>
                </a:lnTo>
                <a:lnTo>
                  <a:pt x="1079" y="1315"/>
                </a:lnTo>
                <a:lnTo>
                  <a:pt x="1081" y="1317"/>
                </a:lnTo>
                <a:lnTo>
                  <a:pt x="1083" y="1319"/>
                </a:lnTo>
                <a:lnTo>
                  <a:pt x="1083" y="1319"/>
                </a:lnTo>
                <a:lnTo>
                  <a:pt x="1083" y="1321"/>
                </a:lnTo>
                <a:lnTo>
                  <a:pt x="1083" y="1323"/>
                </a:lnTo>
                <a:lnTo>
                  <a:pt x="1081" y="1325"/>
                </a:lnTo>
                <a:lnTo>
                  <a:pt x="1081" y="1327"/>
                </a:lnTo>
                <a:lnTo>
                  <a:pt x="1079" y="1327"/>
                </a:lnTo>
                <a:lnTo>
                  <a:pt x="1079" y="1327"/>
                </a:lnTo>
                <a:lnTo>
                  <a:pt x="1079" y="1329"/>
                </a:lnTo>
                <a:lnTo>
                  <a:pt x="1081" y="1329"/>
                </a:lnTo>
                <a:lnTo>
                  <a:pt x="1081" y="1329"/>
                </a:lnTo>
                <a:lnTo>
                  <a:pt x="1083" y="1329"/>
                </a:lnTo>
                <a:lnTo>
                  <a:pt x="1083" y="1331"/>
                </a:lnTo>
                <a:lnTo>
                  <a:pt x="1083" y="1331"/>
                </a:lnTo>
                <a:lnTo>
                  <a:pt x="1081" y="1334"/>
                </a:lnTo>
                <a:lnTo>
                  <a:pt x="1079" y="1334"/>
                </a:lnTo>
                <a:lnTo>
                  <a:pt x="1077" y="1334"/>
                </a:lnTo>
                <a:lnTo>
                  <a:pt x="1077" y="1334"/>
                </a:lnTo>
                <a:lnTo>
                  <a:pt x="1077" y="1336"/>
                </a:lnTo>
                <a:lnTo>
                  <a:pt x="1079" y="1338"/>
                </a:lnTo>
                <a:lnTo>
                  <a:pt x="1079" y="1340"/>
                </a:lnTo>
                <a:lnTo>
                  <a:pt x="1079" y="1340"/>
                </a:lnTo>
                <a:lnTo>
                  <a:pt x="1083" y="1344"/>
                </a:lnTo>
                <a:lnTo>
                  <a:pt x="1085" y="1346"/>
                </a:lnTo>
                <a:lnTo>
                  <a:pt x="1085" y="1348"/>
                </a:lnTo>
                <a:lnTo>
                  <a:pt x="1087" y="1350"/>
                </a:lnTo>
                <a:lnTo>
                  <a:pt x="1092" y="1352"/>
                </a:lnTo>
                <a:lnTo>
                  <a:pt x="1096" y="1354"/>
                </a:lnTo>
                <a:lnTo>
                  <a:pt x="1098" y="1354"/>
                </a:lnTo>
                <a:lnTo>
                  <a:pt x="1100" y="1357"/>
                </a:lnTo>
                <a:lnTo>
                  <a:pt x="1102" y="1359"/>
                </a:lnTo>
                <a:lnTo>
                  <a:pt x="1106" y="1361"/>
                </a:lnTo>
                <a:lnTo>
                  <a:pt x="1106" y="1363"/>
                </a:lnTo>
                <a:lnTo>
                  <a:pt x="1108" y="1365"/>
                </a:lnTo>
                <a:lnTo>
                  <a:pt x="1115" y="1367"/>
                </a:lnTo>
                <a:lnTo>
                  <a:pt x="1119" y="1369"/>
                </a:lnTo>
                <a:lnTo>
                  <a:pt x="1123" y="1369"/>
                </a:lnTo>
                <a:lnTo>
                  <a:pt x="1127" y="1371"/>
                </a:lnTo>
                <a:lnTo>
                  <a:pt x="1129" y="1371"/>
                </a:lnTo>
                <a:lnTo>
                  <a:pt x="1131" y="1371"/>
                </a:lnTo>
                <a:lnTo>
                  <a:pt x="1131" y="1371"/>
                </a:lnTo>
                <a:lnTo>
                  <a:pt x="1134" y="1373"/>
                </a:lnTo>
                <a:lnTo>
                  <a:pt x="1136" y="1375"/>
                </a:lnTo>
                <a:lnTo>
                  <a:pt x="1138" y="1375"/>
                </a:lnTo>
                <a:lnTo>
                  <a:pt x="1140" y="1378"/>
                </a:lnTo>
                <a:lnTo>
                  <a:pt x="1142" y="1380"/>
                </a:lnTo>
                <a:lnTo>
                  <a:pt x="1144" y="1382"/>
                </a:lnTo>
                <a:lnTo>
                  <a:pt x="1146" y="1382"/>
                </a:lnTo>
                <a:lnTo>
                  <a:pt x="1152" y="1384"/>
                </a:lnTo>
                <a:lnTo>
                  <a:pt x="1155" y="1386"/>
                </a:lnTo>
                <a:lnTo>
                  <a:pt x="1159" y="1386"/>
                </a:lnTo>
                <a:lnTo>
                  <a:pt x="1163" y="1388"/>
                </a:lnTo>
                <a:lnTo>
                  <a:pt x="1169" y="1390"/>
                </a:lnTo>
                <a:lnTo>
                  <a:pt x="1173" y="1390"/>
                </a:lnTo>
                <a:lnTo>
                  <a:pt x="1175" y="1392"/>
                </a:lnTo>
                <a:lnTo>
                  <a:pt x="1178" y="1392"/>
                </a:lnTo>
                <a:lnTo>
                  <a:pt x="1180" y="1394"/>
                </a:lnTo>
                <a:lnTo>
                  <a:pt x="1186" y="1396"/>
                </a:lnTo>
                <a:lnTo>
                  <a:pt x="1192" y="1401"/>
                </a:lnTo>
                <a:lnTo>
                  <a:pt x="1201" y="1401"/>
                </a:lnTo>
                <a:lnTo>
                  <a:pt x="1205" y="1403"/>
                </a:lnTo>
                <a:lnTo>
                  <a:pt x="1209" y="1405"/>
                </a:lnTo>
                <a:lnTo>
                  <a:pt x="1211" y="1405"/>
                </a:lnTo>
                <a:lnTo>
                  <a:pt x="1213" y="1405"/>
                </a:lnTo>
                <a:lnTo>
                  <a:pt x="1219" y="1401"/>
                </a:lnTo>
                <a:lnTo>
                  <a:pt x="1224" y="1401"/>
                </a:lnTo>
                <a:lnTo>
                  <a:pt x="1230" y="1396"/>
                </a:lnTo>
                <a:lnTo>
                  <a:pt x="1232" y="1396"/>
                </a:lnTo>
                <a:lnTo>
                  <a:pt x="1234" y="1396"/>
                </a:lnTo>
                <a:lnTo>
                  <a:pt x="1234" y="1396"/>
                </a:lnTo>
                <a:lnTo>
                  <a:pt x="1234" y="1396"/>
                </a:lnTo>
                <a:lnTo>
                  <a:pt x="1232" y="1396"/>
                </a:lnTo>
                <a:lnTo>
                  <a:pt x="1232" y="1394"/>
                </a:lnTo>
                <a:lnTo>
                  <a:pt x="1232" y="1394"/>
                </a:lnTo>
                <a:lnTo>
                  <a:pt x="1232" y="1394"/>
                </a:lnTo>
                <a:lnTo>
                  <a:pt x="1234" y="1394"/>
                </a:lnTo>
                <a:lnTo>
                  <a:pt x="1234" y="1394"/>
                </a:lnTo>
                <a:lnTo>
                  <a:pt x="1234" y="1394"/>
                </a:lnTo>
                <a:lnTo>
                  <a:pt x="1234" y="1394"/>
                </a:lnTo>
                <a:lnTo>
                  <a:pt x="1234" y="1394"/>
                </a:lnTo>
                <a:lnTo>
                  <a:pt x="1236" y="1394"/>
                </a:lnTo>
                <a:lnTo>
                  <a:pt x="1236" y="1394"/>
                </a:lnTo>
                <a:lnTo>
                  <a:pt x="1238" y="1394"/>
                </a:lnTo>
                <a:lnTo>
                  <a:pt x="1236" y="1396"/>
                </a:lnTo>
                <a:lnTo>
                  <a:pt x="1236" y="1396"/>
                </a:lnTo>
                <a:lnTo>
                  <a:pt x="1238" y="1396"/>
                </a:lnTo>
                <a:lnTo>
                  <a:pt x="1247" y="1399"/>
                </a:lnTo>
                <a:lnTo>
                  <a:pt x="1245" y="1399"/>
                </a:lnTo>
                <a:lnTo>
                  <a:pt x="1243" y="1396"/>
                </a:lnTo>
                <a:lnTo>
                  <a:pt x="1243" y="1396"/>
                </a:lnTo>
                <a:lnTo>
                  <a:pt x="1243" y="1396"/>
                </a:lnTo>
                <a:lnTo>
                  <a:pt x="1240" y="1396"/>
                </a:lnTo>
                <a:lnTo>
                  <a:pt x="1240" y="1396"/>
                </a:lnTo>
                <a:lnTo>
                  <a:pt x="1240" y="1394"/>
                </a:lnTo>
                <a:lnTo>
                  <a:pt x="1240" y="1394"/>
                </a:lnTo>
                <a:lnTo>
                  <a:pt x="1240" y="1396"/>
                </a:lnTo>
                <a:lnTo>
                  <a:pt x="1243" y="1396"/>
                </a:lnTo>
                <a:lnTo>
                  <a:pt x="1245" y="1396"/>
                </a:lnTo>
                <a:lnTo>
                  <a:pt x="1247" y="1399"/>
                </a:lnTo>
                <a:lnTo>
                  <a:pt x="1249" y="1401"/>
                </a:lnTo>
                <a:lnTo>
                  <a:pt x="1253" y="1403"/>
                </a:lnTo>
                <a:lnTo>
                  <a:pt x="1257" y="1407"/>
                </a:lnTo>
                <a:lnTo>
                  <a:pt x="1259" y="1409"/>
                </a:lnTo>
                <a:lnTo>
                  <a:pt x="1261" y="1411"/>
                </a:lnTo>
                <a:lnTo>
                  <a:pt x="1263" y="1413"/>
                </a:lnTo>
                <a:lnTo>
                  <a:pt x="1268" y="1417"/>
                </a:lnTo>
                <a:lnTo>
                  <a:pt x="1272" y="1422"/>
                </a:lnTo>
                <a:lnTo>
                  <a:pt x="1272" y="1422"/>
                </a:lnTo>
                <a:lnTo>
                  <a:pt x="1278" y="1426"/>
                </a:lnTo>
                <a:lnTo>
                  <a:pt x="1280" y="1428"/>
                </a:lnTo>
                <a:lnTo>
                  <a:pt x="1284" y="1430"/>
                </a:lnTo>
                <a:lnTo>
                  <a:pt x="1287" y="1430"/>
                </a:lnTo>
                <a:lnTo>
                  <a:pt x="1295" y="1430"/>
                </a:lnTo>
                <a:lnTo>
                  <a:pt x="1297" y="1430"/>
                </a:lnTo>
                <a:lnTo>
                  <a:pt x="1303" y="1432"/>
                </a:lnTo>
                <a:lnTo>
                  <a:pt x="1303" y="1434"/>
                </a:lnTo>
                <a:lnTo>
                  <a:pt x="1307" y="1436"/>
                </a:lnTo>
                <a:lnTo>
                  <a:pt x="1312" y="1436"/>
                </a:lnTo>
                <a:lnTo>
                  <a:pt x="1314" y="1436"/>
                </a:lnTo>
                <a:lnTo>
                  <a:pt x="1320" y="1438"/>
                </a:lnTo>
                <a:lnTo>
                  <a:pt x="1326" y="1440"/>
                </a:lnTo>
                <a:lnTo>
                  <a:pt x="1326" y="1440"/>
                </a:lnTo>
                <a:lnTo>
                  <a:pt x="1324" y="1440"/>
                </a:lnTo>
                <a:lnTo>
                  <a:pt x="1324" y="1440"/>
                </a:lnTo>
                <a:lnTo>
                  <a:pt x="1322" y="1440"/>
                </a:lnTo>
                <a:lnTo>
                  <a:pt x="1324" y="1440"/>
                </a:lnTo>
                <a:lnTo>
                  <a:pt x="1326" y="1440"/>
                </a:lnTo>
                <a:lnTo>
                  <a:pt x="1331" y="1440"/>
                </a:lnTo>
                <a:lnTo>
                  <a:pt x="1333" y="1440"/>
                </a:lnTo>
                <a:lnTo>
                  <a:pt x="1335" y="1440"/>
                </a:lnTo>
                <a:lnTo>
                  <a:pt x="1335" y="1440"/>
                </a:lnTo>
                <a:lnTo>
                  <a:pt x="1335" y="1438"/>
                </a:lnTo>
                <a:lnTo>
                  <a:pt x="1335" y="1438"/>
                </a:lnTo>
                <a:lnTo>
                  <a:pt x="1335" y="1438"/>
                </a:lnTo>
                <a:lnTo>
                  <a:pt x="1337" y="1438"/>
                </a:lnTo>
                <a:lnTo>
                  <a:pt x="1337" y="1438"/>
                </a:lnTo>
                <a:lnTo>
                  <a:pt x="1339" y="1438"/>
                </a:lnTo>
                <a:lnTo>
                  <a:pt x="1341" y="1438"/>
                </a:lnTo>
                <a:lnTo>
                  <a:pt x="1341" y="1438"/>
                </a:lnTo>
                <a:lnTo>
                  <a:pt x="1341" y="1440"/>
                </a:lnTo>
                <a:lnTo>
                  <a:pt x="1341" y="1440"/>
                </a:lnTo>
                <a:lnTo>
                  <a:pt x="1341" y="1443"/>
                </a:lnTo>
                <a:lnTo>
                  <a:pt x="1343" y="1443"/>
                </a:lnTo>
                <a:lnTo>
                  <a:pt x="1343" y="1445"/>
                </a:lnTo>
                <a:lnTo>
                  <a:pt x="1343" y="1445"/>
                </a:lnTo>
                <a:lnTo>
                  <a:pt x="1341" y="1445"/>
                </a:lnTo>
                <a:lnTo>
                  <a:pt x="1341" y="1445"/>
                </a:lnTo>
                <a:lnTo>
                  <a:pt x="1341" y="1445"/>
                </a:lnTo>
                <a:lnTo>
                  <a:pt x="1339" y="1443"/>
                </a:lnTo>
                <a:lnTo>
                  <a:pt x="1339" y="1443"/>
                </a:lnTo>
                <a:lnTo>
                  <a:pt x="1337" y="1445"/>
                </a:lnTo>
                <a:lnTo>
                  <a:pt x="1337" y="1445"/>
                </a:lnTo>
                <a:lnTo>
                  <a:pt x="1341" y="1447"/>
                </a:lnTo>
                <a:lnTo>
                  <a:pt x="1345" y="1451"/>
                </a:lnTo>
                <a:lnTo>
                  <a:pt x="1345" y="1451"/>
                </a:lnTo>
                <a:lnTo>
                  <a:pt x="1349" y="1455"/>
                </a:lnTo>
                <a:lnTo>
                  <a:pt x="1351" y="1455"/>
                </a:lnTo>
                <a:lnTo>
                  <a:pt x="1351" y="1459"/>
                </a:lnTo>
                <a:lnTo>
                  <a:pt x="1356" y="1461"/>
                </a:lnTo>
                <a:lnTo>
                  <a:pt x="1362" y="1468"/>
                </a:lnTo>
                <a:lnTo>
                  <a:pt x="1364" y="1470"/>
                </a:lnTo>
                <a:lnTo>
                  <a:pt x="1366" y="1472"/>
                </a:lnTo>
                <a:lnTo>
                  <a:pt x="1366" y="1472"/>
                </a:lnTo>
                <a:lnTo>
                  <a:pt x="1366" y="1472"/>
                </a:lnTo>
                <a:lnTo>
                  <a:pt x="1366" y="1472"/>
                </a:lnTo>
                <a:lnTo>
                  <a:pt x="1364" y="1474"/>
                </a:lnTo>
                <a:lnTo>
                  <a:pt x="1364" y="1474"/>
                </a:lnTo>
                <a:lnTo>
                  <a:pt x="1364" y="1474"/>
                </a:lnTo>
                <a:lnTo>
                  <a:pt x="1366" y="1476"/>
                </a:lnTo>
                <a:lnTo>
                  <a:pt x="1366" y="1476"/>
                </a:lnTo>
                <a:lnTo>
                  <a:pt x="1366" y="1478"/>
                </a:lnTo>
                <a:lnTo>
                  <a:pt x="1366" y="1478"/>
                </a:lnTo>
                <a:lnTo>
                  <a:pt x="1366" y="1478"/>
                </a:lnTo>
                <a:lnTo>
                  <a:pt x="1364" y="1482"/>
                </a:lnTo>
                <a:lnTo>
                  <a:pt x="1364" y="1482"/>
                </a:lnTo>
                <a:lnTo>
                  <a:pt x="1364" y="1484"/>
                </a:lnTo>
                <a:lnTo>
                  <a:pt x="1366" y="1489"/>
                </a:lnTo>
                <a:lnTo>
                  <a:pt x="1368" y="1489"/>
                </a:lnTo>
                <a:lnTo>
                  <a:pt x="1372" y="1491"/>
                </a:lnTo>
                <a:lnTo>
                  <a:pt x="1375" y="1493"/>
                </a:lnTo>
                <a:lnTo>
                  <a:pt x="1375" y="1493"/>
                </a:lnTo>
                <a:lnTo>
                  <a:pt x="1375" y="1493"/>
                </a:lnTo>
                <a:lnTo>
                  <a:pt x="1375" y="1493"/>
                </a:lnTo>
                <a:lnTo>
                  <a:pt x="1377" y="1491"/>
                </a:lnTo>
                <a:lnTo>
                  <a:pt x="1379" y="1491"/>
                </a:lnTo>
                <a:lnTo>
                  <a:pt x="1377" y="1489"/>
                </a:lnTo>
                <a:lnTo>
                  <a:pt x="1377" y="1489"/>
                </a:lnTo>
                <a:lnTo>
                  <a:pt x="1375" y="1487"/>
                </a:lnTo>
                <a:lnTo>
                  <a:pt x="1372" y="1487"/>
                </a:lnTo>
                <a:lnTo>
                  <a:pt x="1372" y="1482"/>
                </a:lnTo>
                <a:lnTo>
                  <a:pt x="1372" y="1484"/>
                </a:lnTo>
                <a:lnTo>
                  <a:pt x="1372" y="1484"/>
                </a:lnTo>
                <a:lnTo>
                  <a:pt x="1377" y="1484"/>
                </a:lnTo>
                <a:lnTo>
                  <a:pt x="1381" y="1489"/>
                </a:lnTo>
                <a:lnTo>
                  <a:pt x="1381" y="1491"/>
                </a:lnTo>
                <a:lnTo>
                  <a:pt x="1381" y="1491"/>
                </a:lnTo>
                <a:lnTo>
                  <a:pt x="1381" y="1493"/>
                </a:lnTo>
                <a:lnTo>
                  <a:pt x="1383" y="1493"/>
                </a:lnTo>
                <a:lnTo>
                  <a:pt x="1383" y="1495"/>
                </a:lnTo>
                <a:lnTo>
                  <a:pt x="1387" y="1495"/>
                </a:lnTo>
                <a:lnTo>
                  <a:pt x="1389" y="1497"/>
                </a:lnTo>
                <a:lnTo>
                  <a:pt x="1391" y="1497"/>
                </a:lnTo>
                <a:lnTo>
                  <a:pt x="1395" y="1499"/>
                </a:lnTo>
                <a:lnTo>
                  <a:pt x="1395" y="1501"/>
                </a:lnTo>
                <a:lnTo>
                  <a:pt x="1395" y="1501"/>
                </a:lnTo>
                <a:lnTo>
                  <a:pt x="1395" y="1505"/>
                </a:lnTo>
                <a:lnTo>
                  <a:pt x="1395" y="1505"/>
                </a:lnTo>
                <a:lnTo>
                  <a:pt x="1395" y="1508"/>
                </a:lnTo>
                <a:lnTo>
                  <a:pt x="1395" y="1510"/>
                </a:lnTo>
                <a:lnTo>
                  <a:pt x="1398" y="1510"/>
                </a:lnTo>
                <a:lnTo>
                  <a:pt x="1400" y="1510"/>
                </a:lnTo>
                <a:lnTo>
                  <a:pt x="1400" y="1510"/>
                </a:lnTo>
                <a:lnTo>
                  <a:pt x="1402" y="1510"/>
                </a:lnTo>
                <a:lnTo>
                  <a:pt x="1402" y="1510"/>
                </a:lnTo>
                <a:lnTo>
                  <a:pt x="1402" y="1510"/>
                </a:lnTo>
                <a:lnTo>
                  <a:pt x="1400" y="1508"/>
                </a:lnTo>
                <a:lnTo>
                  <a:pt x="1398" y="1505"/>
                </a:lnTo>
                <a:lnTo>
                  <a:pt x="1400" y="1505"/>
                </a:lnTo>
                <a:lnTo>
                  <a:pt x="1402" y="1505"/>
                </a:lnTo>
                <a:lnTo>
                  <a:pt x="1404" y="1508"/>
                </a:lnTo>
                <a:lnTo>
                  <a:pt x="1404" y="1510"/>
                </a:lnTo>
                <a:lnTo>
                  <a:pt x="1404" y="1512"/>
                </a:lnTo>
                <a:lnTo>
                  <a:pt x="1404" y="1512"/>
                </a:lnTo>
                <a:lnTo>
                  <a:pt x="1406" y="1514"/>
                </a:lnTo>
                <a:lnTo>
                  <a:pt x="1408" y="1516"/>
                </a:lnTo>
                <a:lnTo>
                  <a:pt x="1408" y="1514"/>
                </a:lnTo>
                <a:lnTo>
                  <a:pt x="1408" y="1512"/>
                </a:lnTo>
                <a:lnTo>
                  <a:pt x="1408" y="1512"/>
                </a:lnTo>
                <a:lnTo>
                  <a:pt x="1410" y="1512"/>
                </a:lnTo>
                <a:lnTo>
                  <a:pt x="1412" y="1512"/>
                </a:lnTo>
                <a:lnTo>
                  <a:pt x="1414" y="1512"/>
                </a:lnTo>
                <a:lnTo>
                  <a:pt x="1416" y="1512"/>
                </a:lnTo>
                <a:lnTo>
                  <a:pt x="1416" y="1512"/>
                </a:lnTo>
                <a:lnTo>
                  <a:pt x="1416" y="1514"/>
                </a:lnTo>
                <a:lnTo>
                  <a:pt x="1419" y="1514"/>
                </a:lnTo>
                <a:lnTo>
                  <a:pt x="1421" y="1514"/>
                </a:lnTo>
                <a:lnTo>
                  <a:pt x="1423" y="1514"/>
                </a:lnTo>
                <a:lnTo>
                  <a:pt x="1423" y="1514"/>
                </a:lnTo>
                <a:lnTo>
                  <a:pt x="1425" y="1516"/>
                </a:lnTo>
                <a:lnTo>
                  <a:pt x="1425" y="1516"/>
                </a:lnTo>
                <a:lnTo>
                  <a:pt x="1427" y="1520"/>
                </a:lnTo>
                <a:lnTo>
                  <a:pt x="1429" y="1520"/>
                </a:lnTo>
                <a:lnTo>
                  <a:pt x="1431" y="1522"/>
                </a:lnTo>
                <a:lnTo>
                  <a:pt x="1431" y="1522"/>
                </a:lnTo>
                <a:lnTo>
                  <a:pt x="1431" y="1520"/>
                </a:lnTo>
                <a:lnTo>
                  <a:pt x="1431" y="1518"/>
                </a:lnTo>
                <a:lnTo>
                  <a:pt x="1431" y="1518"/>
                </a:lnTo>
                <a:lnTo>
                  <a:pt x="1433" y="1518"/>
                </a:lnTo>
                <a:lnTo>
                  <a:pt x="1433" y="1518"/>
                </a:lnTo>
                <a:lnTo>
                  <a:pt x="1433" y="1520"/>
                </a:lnTo>
                <a:lnTo>
                  <a:pt x="1435" y="1524"/>
                </a:lnTo>
                <a:lnTo>
                  <a:pt x="1435" y="1526"/>
                </a:lnTo>
                <a:lnTo>
                  <a:pt x="1437" y="1526"/>
                </a:lnTo>
                <a:lnTo>
                  <a:pt x="1439" y="1526"/>
                </a:lnTo>
                <a:lnTo>
                  <a:pt x="1442" y="1526"/>
                </a:lnTo>
                <a:lnTo>
                  <a:pt x="1444" y="1526"/>
                </a:lnTo>
                <a:lnTo>
                  <a:pt x="1444" y="1524"/>
                </a:lnTo>
                <a:lnTo>
                  <a:pt x="1444" y="1524"/>
                </a:lnTo>
                <a:lnTo>
                  <a:pt x="1448" y="1524"/>
                </a:lnTo>
                <a:lnTo>
                  <a:pt x="1448" y="1524"/>
                </a:lnTo>
                <a:lnTo>
                  <a:pt x="1448" y="1524"/>
                </a:lnTo>
                <a:lnTo>
                  <a:pt x="1448" y="1522"/>
                </a:lnTo>
                <a:lnTo>
                  <a:pt x="1448" y="1520"/>
                </a:lnTo>
                <a:lnTo>
                  <a:pt x="1446" y="1518"/>
                </a:lnTo>
                <a:lnTo>
                  <a:pt x="1444" y="1516"/>
                </a:lnTo>
                <a:lnTo>
                  <a:pt x="1444" y="1516"/>
                </a:lnTo>
                <a:lnTo>
                  <a:pt x="1442" y="1516"/>
                </a:lnTo>
                <a:lnTo>
                  <a:pt x="1442" y="1514"/>
                </a:lnTo>
                <a:lnTo>
                  <a:pt x="1442" y="1514"/>
                </a:lnTo>
                <a:lnTo>
                  <a:pt x="1444" y="1512"/>
                </a:lnTo>
                <a:lnTo>
                  <a:pt x="1444" y="1512"/>
                </a:lnTo>
                <a:lnTo>
                  <a:pt x="1446" y="1512"/>
                </a:lnTo>
                <a:lnTo>
                  <a:pt x="1448" y="1512"/>
                </a:lnTo>
                <a:lnTo>
                  <a:pt x="1452" y="1508"/>
                </a:lnTo>
                <a:lnTo>
                  <a:pt x="1452" y="1508"/>
                </a:lnTo>
                <a:lnTo>
                  <a:pt x="1452" y="1505"/>
                </a:lnTo>
                <a:lnTo>
                  <a:pt x="1452" y="1505"/>
                </a:lnTo>
                <a:lnTo>
                  <a:pt x="1454" y="1503"/>
                </a:lnTo>
                <a:lnTo>
                  <a:pt x="1454" y="1503"/>
                </a:lnTo>
                <a:lnTo>
                  <a:pt x="1456" y="1503"/>
                </a:lnTo>
                <a:lnTo>
                  <a:pt x="1456" y="1501"/>
                </a:lnTo>
                <a:lnTo>
                  <a:pt x="1456" y="1501"/>
                </a:lnTo>
                <a:lnTo>
                  <a:pt x="1460" y="1501"/>
                </a:lnTo>
                <a:lnTo>
                  <a:pt x="1463" y="1501"/>
                </a:lnTo>
                <a:lnTo>
                  <a:pt x="1465" y="1503"/>
                </a:lnTo>
                <a:lnTo>
                  <a:pt x="1465" y="1503"/>
                </a:lnTo>
                <a:lnTo>
                  <a:pt x="1467" y="1503"/>
                </a:lnTo>
                <a:lnTo>
                  <a:pt x="1467" y="1505"/>
                </a:lnTo>
                <a:lnTo>
                  <a:pt x="1469" y="1505"/>
                </a:lnTo>
                <a:lnTo>
                  <a:pt x="1469" y="1505"/>
                </a:lnTo>
                <a:lnTo>
                  <a:pt x="1471" y="1508"/>
                </a:lnTo>
                <a:lnTo>
                  <a:pt x="1471" y="1510"/>
                </a:lnTo>
                <a:lnTo>
                  <a:pt x="1471" y="1510"/>
                </a:lnTo>
                <a:lnTo>
                  <a:pt x="1471" y="1512"/>
                </a:lnTo>
                <a:lnTo>
                  <a:pt x="1473" y="1512"/>
                </a:lnTo>
                <a:lnTo>
                  <a:pt x="1473" y="1510"/>
                </a:lnTo>
                <a:lnTo>
                  <a:pt x="1473" y="1510"/>
                </a:lnTo>
                <a:lnTo>
                  <a:pt x="1471" y="1510"/>
                </a:lnTo>
                <a:lnTo>
                  <a:pt x="1473" y="1510"/>
                </a:lnTo>
                <a:lnTo>
                  <a:pt x="1473" y="1510"/>
                </a:lnTo>
                <a:lnTo>
                  <a:pt x="1473" y="1510"/>
                </a:lnTo>
                <a:lnTo>
                  <a:pt x="1475" y="1510"/>
                </a:lnTo>
                <a:lnTo>
                  <a:pt x="1475" y="1510"/>
                </a:lnTo>
                <a:lnTo>
                  <a:pt x="1475" y="1510"/>
                </a:lnTo>
                <a:lnTo>
                  <a:pt x="1475" y="1510"/>
                </a:lnTo>
                <a:lnTo>
                  <a:pt x="1477" y="1510"/>
                </a:lnTo>
                <a:lnTo>
                  <a:pt x="1477" y="1510"/>
                </a:lnTo>
                <a:lnTo>
                  <a:pt x="1477" y="1512"/>
                </a:lnTo>
                <a:lnTo>
                  <a:pt x="1479" y="1514"/>
                </a:lnTo>
                <a:lnTo>
                  <a:pt x="1481" y="1514"/>
                </a:lnTo>
                <a:lnTo>
                  <a:pt x="1479" y="1514"/>
                </a:lnTo>
                <a:lnTo>
                  <a:pt x="1479" y="1512"/>
                </a:lnTo>
                <a:lnTo>
                  <a:pt x="1477" y="1512"/>
                </a:lnTo>
                <a:lnTo>
                  <a:pt x="1475" y="1510"/>
                </a:lnTo>
                <a:lnTo>
                  <a:pt x="1475" y="1510"/>
                </a:lnTo>
                <a:lnTo>
                  <a:pt x="1475" y="1512"/>
                </a:lnTo>
                <a:lnTo>
                  <a:pt x="1473" y="1512"/>
                </a:lnTo>
                <a:lnTo>
                  <a:pt x="1473" y="1514"/>
                </a:lnTo>
                <a:lnTo>
                  <a:pt x="1473" y="1514"/>
                </a:lnTo>
                <a:lnTo>
                  <a:pt x="1473" y="1516"/>
                </a:lnTo>
                <a:lnTo>
                  <a:pt x="1473" y="1516"/>
                </a:lnTo>
                <a:lnTo>
                  <a:pt x="1471" y="1516"/>
                </a:lnTo>
                <a:lnTo>
                  <a:pt x="1473" y="1518"/>
                </a:lnTo>
                <a:lnTo>
                  <a:pt x="1475" y="1522"/>
                </a:lnTo>
                <a:lnTo>
                  <a:pt x="1479" y="1526"/>
                </a:lnTo>
                <a:lnTo>
                  <a:pt x="1479" y="1526"/>
                </a:lnTo>
                <a:lnTo>
                  <a:pt x="1481" y="1528"/>
                </a:lnTo>
                <a:lnTo>
                  <a:pt x="1481" y="1531"/>
                </a:lnTo>
                <a:lnTo>
                  <a:pt x="1483" y="1533"/>
                </a:lnTo>
                <a:lnTo>
                  <a:pt x="1483" y="1533"/>
                </a:lnTo>
                <a:lnTo>
                  <a:pt x="1486" y="1535"/>
                </a:lnTo>
                <a:lnTo>
                  <a:pt x="1486" y="1535"/>
                </a:lnTo>
                <a:lnTo>
                  <a:pt x="1488" y="1537"/>
                </a:lnTo>
                <a:lnTo>
                  <a:pt x="1488" y="1537"/>
                </a:lnTo>
                <a:lnTo>
                  <a:pt x="1486" y="1541"/>
                </a:lnTo>
                <a:lnTo>
                  <a:pt x="1486" y="1541"/>
                </a:lnTo>
                <a:lnTo>
                  <a:pt x="1486" y="1541"/>
                </a:lnTo>
                <a:lnTo>
                  <a:pt x="1486" y="1543"/>
                </a:lnTo>
                <a:lnTo>
                  <a:pt x="1488" y="1545"/>
                </a:lnTo>
                <a:lnTo>
                  <a:pt x="1488" y="1547"/>
                </a:lnTo>
                <a:lnTo>
                  <a:pt x="1488" y="1549"/>
                </a:lnTo>
                <a:lnTo>
                  <a:pt x="1483" y="1552"/>
                </a:lnTo>
                <a:lnTo>
                  <a:pt x="1486" y="1554"/>
                </a:lnTo>
                <a:lnTo>
                  <a:pt x="1488" y="1554"/>
                </a:lnTo>
                <a:lnTo>
                  <a:pt x="1488" y="1556"/>
                </a:lnTo>
                <a:lnTo>
                  <a:pt x="1488" y="1558"/>
                </a:lnTo>
                <a:lnTo>
                  <a:pt x="1488" y="1562"/>
                </a:lnTo>
                <a:lnTo>
                  <a:pt x="1488" y="1562"/>
                </a:lnTo>
                <a:lnTo>
                  <a:pt x="1488" y="1564"/>
                </a:lnTo>
                <a:lnTo>
                  <a:pt x="1488" y="1564"/>
                </a:lnTo>
                <a:lnTo>
                  <a:pt x="1488" y="1566"/>
                </a:lnTo>
                <a:lnTo>
                  <a:pt x="1488" y="1568"/>
                </a:lnTo>
                <a:lnTo>
                  <a:pt x="1486" y="1568"/>
                </a:lnTo>
                <a:lnTo>
                  <a:pt x="1486" y="1568"/>
                </a:lnTo>
                <a:lnTo>
                  <a:pt x="1486" y="1570"/>
                </a:lnTo>
                <a:lnTo>
                  <a:pt x="1486" y="1570"/>
                </a:lnTo>
                <a:lnTo>
                  <a:pt x="1486" y="1570"/>
                </a:lnTo>
                <a:lnTo>
                  <a:pt x="1486" y="1570"/>
                </a:lnTo>
                <a:lnTo>
                  <a:pt x="1486" y="1573"/>
                </a:lnTo>
                <a:lnTo>
                  <a:pt x="1486" y="1573"/>
                </a:lnTo>
                <a:lnTo>
                  <a:pt x="1488" y="1575"/>
                </a:lnTo>
                <a:lnTo>
                  <a:pt x="1488" y="1573"/>
                </a:lnTo>
                <a:lnTo>
                  <a:pt x="1488" y="1573"/>
                </a:lnTo>
                <a:lnTo>
                  <a:pt x="1488" y="1575"/>
                </a:lnTo>
                <a:lnTo>
                  <a:pt x="1490" y="1575"/>
                </a:lnTo>
                <a:lnTo>
                  <a:pt x="1490" y="1577"/>
                </a:lnTo>
                <a:lnTo>
                  <a:pt x="1490" y="1575"/>
                </a:lnTo>
                <a:lnTo>
                  <a:pt x="1492" y="1575"/>
                </a:lnTo>
                <a:lnTo>
                  <a:pt x="1488" y="1579"/>
                </a:lnTo>
                <a:lnTo>
                  <a:pt x="1488" y="1581"/>
                </a:lnTo>
                <a:lnTo>
                  <a:pt x="1488" y="1583"/>
                </a:lnTo>
                <a:lnTo>
                  <a:pt x="1486" y="1583"/>
                </a:lnTo>
                <a:lnTo>
                  <a:pt x="1486" y="1585"/>
                </a:lnTo>
                <a:lnTo>
                  <a:pt x="1486" y="1585"/>
                </a:lnTo>
                <a:lnTo>
                  <a:pt x="1483" y="1587"/>
                </a:lnTo>
                <a:lnTo>
                  <a:pt x="1483" y="1587"/>
                </a:lnTo>
                <a:lnTo>
                  <a:pt x="1481" y="1587"/>
                </a:lnTo>
                <a:lnTo>
                  <a:pt x="1481" y="1587"/>
                </a:lnTo>
                <a:lnTo>
                  <a:pt x="1483" y="1589"/>
                </a:lnTo>
                <a:lnTo>
                  <a:pt x="1483" y="1589"/>
                </a:lnTo>
                <a:lnTo>
                  <a:pt x="1481" y="1591"/>
                </a:lnTo>
                <a:lnTo>
                  <a:pt x="1481" y="1591"/>
                </a:lnTo>
                <a:lnTo>
                  <a:pt x="1481" y="1591"/>
                </a:lnTo>
                <a:lnTo>
                  <a:pt x="1479" y="1591"/>
                </a:lnTo>
                <a:lnTo>
                  <a:pt x="1479" y="1591"/>
                </a:lnTo>
                <a:lnTo>
                  <a:pt x="1479" y="1593"/>
                </a:lnTo>
                <a:lnTo>
                  <a:pt x="1477" y="1593"/>
                </a:lnTo>
                <a:lnTo>
                  <a:pt x="1477" y="1596"/>
                </a:lnTo>
                <a:lnTo>
                  <a:pt x="1477" y="1596"/>
                </a:lnTo>
                <a:lnTo>
                  <a:pt x="1475" y="1596"/>
                </a:lnTo>
                <a:lnTo>
                  <a:pt x="1473" y="1596"/>
                </a:lnTo>
                <a:lnTo>
                  <a:pt x="1473" y="1596"/>
                </a:lnTo>
                <a:lnTo>
                  <a:pt x="1471" y="1596"/>
                </a:lnTo>
                <a:lnTo>
                  <a:pt x="1471" y="1596"/>
                </a:lnTo>
                <a:lnTo>
                  <a:pt x="1471" y="1596"/>
                </a:lnTo>
                <a:lnTo>
                  <a:pt x="1469" y="1598"/>
                </a:lnTo>
                <a:lnTo>
                  <a:pt x="1469" y="1598"/>
                </a:lnTo>
                <a:lnTo>
                  <a:pt x="1469" y="1602"/>
                </a:lnTo>
                <a:lnTo>
                  <a:pt x="1469" y="1604"/>
                </a:lnTo>
                <a:lnTo>
                  <a:pt x="1469" y="1606"/>
                </a:lnTo>
                <a:lnTo>
                  <a:pt x="1467" y="1604"/>
                </a:lnTo>
                <a:lnTo>
                  <a:pt x="1465" y="1606"/>
                </a:lnTo>
                <a:lnTo>
                  <a:pt x="1463" y="1608"/>
                </a:lnTo>
                <a:lnTo>
                  <a:pt x="1465" y="1610"/>
                </a:lnTo>
                <a:lnTo>
                  <a:pt x="1465" y="1610"/>
                </a:lnTo>
                <a:lnTo>
                  <a:pt x="1467" y="1612"/>
                </a:lnTo>
                <a:lnTo>
                  <a:pt x="1465" y="1614"/>
                </a:lnTo>
                <a:lnTo>
                  <a:pt x="1460" y="1614"/>
                </a:lnTo>
                <a:lnTo>
                  <a:pt x="1456" y="1617"/>
                </a:lnTo>
                <a:lnTo>
                  <a:pt x="1454" y="1617"/>
                </a:lnTo>
                <a:lnTo>
                  <a:pt x="1452" y="1617"/>
                </a:lnTo>
                <a:lnTo>
                  <a:pt x="1452" y="1619"/>
                </a:lnTo>
                <a:lnTo>
                  <a:pt x="1450" y="1619"/>
                </a:lnTo>
                <a:lnTo>
                  <a:pt x="1448" y="1619"/>
                </a:lnTo>
                <a:lnTo>
                  <a:pt x="1448" y="1621"/>
                </a:lnTo>
                <a:lnTo>
                  <a:pt x="1448" y="1623"/>
                </a:lnTo>
                <a:lnTo>
                  <a:pt x="1448" y="1625"/>
                </a:lnTo>
                <a:lnTo>
                  <a:pt x="1448" y="1629"/>
                </a:lnTo>
                <a:lnTo>
                  <a:pt x="1446" y="1631"/>
                </a:lnTo>
                <a:lnTo>
                  <a:pt x="1446" y="1633"/>
                </a:lnTo>
                <a:lnTo>
                  <a:pt x="1444" y="1633"/>
                </a:lnTo>
                <a:lnTo>
                  <a:pt x="1442" y="1635"/>
                </a:lnTo>
                <a:lnTo>
                  <a:pt x="1442" y="1638"/>
                </a:lnTo>
                <a:lnTo>
                  <a:pt x="1444" y="1640"/>
                </a:lnTo>
                <a:lnTo>
                  <a:pt x="1444" y="1640"/>
                </a:lnTo>
                <a:lnTo>
                  <a:pt x="1444" y="1640"/>
                </a:lnTo>
                <a:lnTo>
                  <a:pt x="1442" y="1640"/>
                </a:lnTo>
                <a:lnTo>
                  <a:pt x="1442" y="1642"/>
                </a:lnTo>
                <a:lnTo>
                  <a:pt x="1442" y="1644"/>
                </a:lnTo>
                <a:lnTo>
                  <a:pt x="1439" y="1644"/>
                </a:lnTo>
                <a:lnTo>
                  <a:pt x="1437" y="1646"/>
                </a:lnTo>
                <a:lnTo>
                  <a:pt x="1435" y="1646"/>
                </a:lnTo>
                <a:lnTo>
                  <a:pt x="1437" y="1650"/>
                </a:lnTo>
                <a:lnTo>
                  <a:pt x="1437" y="1650"/>
                </a:lnTo>
                <a:lnTo>
                  <a:pt x="1437" y="1654"/>
                </a:lnTo>
                <a:lnTo>
                  <a:pt x="1437" y="1656"/>
                </a:lnTo>
                <a:lnTo>
                  <a:pt x="1437" y="1658"/>
                </a:lnTo>
                <a:lnTo>
                  <a:pt x="1437" y="1661"/>
                </a:lnTo>
                <a:lnTo>
                  <a:pt x="1435" y="1663"/>
                </a:lnTo>
                <a:lnTo>
                  <a:pt x="1435" y="1663"/>
                </a:lnTo>
                <a:lnTo>
                  <a:pt x="1435" y="1663"/>
                </a:lnTo>
                <a:lnTo>
                  <a:pt x="1435" y="1665"/>
                </a:lnTo>
                <a:lnTo>
                  <a:pt x="1437" y="1665"/>
                </a:lnTo>
                <a:lnTo>
                  <a:pt x="1439" y="1665"/>
                </a:lnTo>
                <a:lnTo>
                  <a:pt x="1442" y="1669"/>
                </a:lnTo>
                <a:lnTo>
                  <a:pt x="1444" y="1669"/>
                </a:lnTo>
                <a:lnTo>
                  <a:pt x="1444" y="1669"/>
                </a:lnTo>
                <a:lnTo>
                  <a:pt x="1446" y="1669"/>
                </a:lnTo>
                <a:lnTo>
                  <a:pt x="1446" y="1669"/>
                </a:lnTo>
                <a:lnTo>
                  <a:pt x="1448" y="1667"/>
                </a:lnTo>
                <a:lnTo>
                  <a:pt x="1448" y="1665"/>
                </a:lnTo>
                <a:lnTo>
                  <a:pt x="1448" y="1665"/>
                </a:lnTo>
                <a:lnTo>
                  <a:pt x="1448" y="1667"/>
                </a:lnTo>
                <a:lnTo>
                  <a:pt x="1448" y="1669"/>
                </a:lnTo>
                <a:lnTo>
                  <a:pt x="1450" y="1667"/>
                </a:lnTo>
                <a:lnTo>
                  <a:pt x="1450" y="1667"/>
                </a:lnTo>
                <a:lnTo>
                  <a:pt x="1450" y="1663"/>
                </a:lnTo>
                <a:lnTo>
                  <a:pt x="1452" y="1661"/>
                </a:lnTo>
                <a:lnTo>
                  <a:pt x="1452" y="1661"/>
                </a:lnTo>
                <a:lnTo>
                  <a:pt x="1452" y="1663"/>
                </a:lnTo>
                <a:lnTo>
                  <a:pt x="1452" y="1665"/>
                </a:lnTo>
                <a:lnTo>
                  <a:pt x="1452" y="1667"/>
                </a:lnTo>
                <a:lnTo>
                  <a:pt x="1452" y="1669"/>
                </a:lnTo>
                <a:lnTo>
                  <a:pt x="1452" y="1671"/>
                </a:lnTo>
                <a:lnTo>
                  <a:pt x="1450" y="1675"/>
                </a:lnTo>
                <a:lnTo>
                  <a:pt x="1450" y="1677"/>
                </a:lnTo>
                <a:lnTo>
                  <a:pt x="1448" y="1677"/>
                </a:lnTo>
                <a:lnTo>
                  <a:pt x="1448" y="1677"/>
                </a:lnTo>
                <a:lnTo>
                  <a:pt x="1446" y="1679"/>
                </a:lnTo>
                <a:lnTo>
                  <a:pt x="1444" y="1679"/>
                </a:lnTo>
                <a:lnTo>
                  <a:pt x="1444" y="1679"/>
                </a:lnTo>
                <a:lnTo>
                  <a:pt x="1442" y="1682"/>
                </a:lnTo>
                <a:lnTo>
                  <a:pt x="1439" y="1684"/>
                </a:lnTo>
                <a:lnTo>
                  <a:pt x="1437" y="1686"/>
                </a:lnTo>
                <a:lnTo>
                  <a:pt x="1435" y="1688"/>
                </a:lnTo>
                <a:lnTo>
                  <a:pt x="1431" y="1692"/>
                </a:lnTo>
                <a:lnTo>
                  <a:pt x="1431" y="1694"/>
                </a:lnTo>
                <a:lnTo>
                  <a:pt x="1429" y="1698"/>
                </a:lnTo>
                <a:lnTo>
                  <a:pt x="1431" y="1700"/>
                </a:lnTo>
                <a:lnTo>
                  <a:pt x="1431" y="1700"/>
                </a:lnTo>
                <a:lnTo>
                  <a:pt x="1433" y="1702"/>
                </a:lnTo>
                <a:lnTo>
                  <a:pt x="1431" y="1705"/>
                </a:lnTo>
                <a:lnTo>
                  <a:pt x="1431" y="1705"/>
                </a:lnTo>
                <a:lnTo>
                  <a:pt x="1435" y="1709"/>
                </a:lnTo>
                <a:lnTo>
                  <a:pt x="1435" y="1713"/>
                </a:lnTo>
                <a:lnTo>
                  <a:pt x="1435" y="1713"/>
                </a:lnTo>
                <a:lnTo>
                  <a:pt x="1435" y="1715"/>
                </a:lnTo>
                <a:lnTo>
                  <a:pt x="1435" y="1715"/>
                </a:lnTo>
                <a:lnTo>
                  <a:pt x="1433" y="1715"/>
                </a:lnTo>
                <a:lnTo>
                  <a:pt x="1431" y="1715"/>
                </a:lnTo>
                <a:lnTo>
                  <a:pt x="1431" y="1717"/>
                </a:lnTo>
                <a:lnTo>
                  <a:pt x="1433" y="1717"/>
                </a:lnTo>
                <a:lnTo>
                  <a:pt x="1433" y="1719"/>
                </a:lnTo>
                <a:lnTo>
                  <a:pt x="1437" y="1721"/>
                </a:lnTo>
                <a:lnTo>
                  <a:pt x="1448" y="1728"/>
                </a:lnTo>
                <a:lnTo>
                  <a:pt x="1448" y="1728"/>
                </a:lnTo>
                <a:lnTo>
                  <a:pt x="1450" y="1730"/>
                </a:lnTo>
                <a:lnTo>
                  <a:pt x="1452" y="1732"/>
                </a:lnTo>
                <a:lnTo>
                  <a:pt x="1454" y="1736"/>
                </a:lnTo>
                <a:lnTo>
                  <a:pt x="1454" y="1738"/>
                </a:lnTo>
                <a:lnTo>
                  <a:pt x="1458" y="1744"/>
                </a:lnTo>
                <a:lnTo>
                  <a:pt x="1458" y="1744"/>
                </a:lnTo>
                <a:lnTo>
                  <a:pt x="1460" y="1747"/>
                </a:lnTo>
                <a:lnTo>
                  <a:pt x="1463" y="1749"/>
                </a:lnTo>
                <a:lnTo>
                  <a:pt x="1465" y="1753"/>
                </a:lnTo>
                <a:lnTo>
                  <a:pt x="1467" y="1755"/>
                </a:lnTo>
                <a:lnTo>
                  <a:pt x="1467" y="1757"/>
                </a:lnTo>
                <a:lnTo>
                  <a:pt x="1469" y="1761"/>
                </a:lnTo>
                <a:lnTo>
                  <a:pt x="1469" y="1763"/>
                </a:lnTo>
                <a:lnTo>
                  <a:pt x="1471" y="1765"/>
                </a:lnTo>
                <a:lnTo>
                  <a:pt x="1473" y="1770"/>
                </a:lnTo>
                <a:lnTo>
                  <a:pt x="1473" y="1772"/>
                </a:lnTo>
                <a:lnTo>
                  <a:pt x="1475" y="1776"/>
                </a:lnTo>
                <a:lnTo>
                  <a:pt x="1477" y="1778"/>
                </a:lnTo>
                <a:lnTo>
                  <a:pt x="1481" y="1786"/>
                </a:lnTo>
                <a:lnTo>
                  <a:pt x="1483" y="1791"/>
                </a:lnTo>
                <a:lnTo>
                  <a:pt x="1483" y="1793"/>
                </a:lnTo>
                <a:lnTo>
                  <a:pt x="1483" y="1795"/>
                </a:lnTo>
                <a:lnTo>
                  <a:pt x="1488" y="1797"/>
                </a:lnTo>
                <a:lnTo>
                  <a:pt x="1490" y="1799"/>
                </a:lnTo>
                <a:lnTo>
                  <a:pt x="1490" y="1803"/>
                </a:lnTo>
                <a:lnTo>
                  <a:pt x="1490" y="1805"/>
                </a:lnTo>
                <a:lnTo>
                  <a:pt x="1492" y="1805"/>
                </a:lnTo>
                <a:lnTo>
                  <a:pt x="1492" y="1807"/>
                </a:lnTo>
                <a:lnTo>
                  <a:pt x="1492" y="1807"/>
                </a:lnTo>
                <a:lnTo>
                  <a:pt x="1494" y="1809"/>
                </a:lnTo>
                <a:lnTo>
                  <a:pt x="1496" y="1812"/>
                </a:lnTo>
                <a:lnTo>
                  <a:pt x="1498" y="1816"/>
                </a:lnTo>
                <a:lnTo>
                  <a:pt x="1498" y="1816"/>
                </a:lnTo>
                <a:lnTo>
                  <a:pt x="1500" y="1818"/>
                </a:lnTo>
                <a:lnTo>
                  <a:pt x="1500" y="1820"/>
                </a:lnTo>
                <a:lnTo>
                  <a:pt x="1504" y="1824"/>
                </a:lnTo>
                <a:lnTo>
                  <a:pt x="1504" y="1826"/>
                </a:lnTo>
                <a:lnTo>
                  <a:pt x="1502" y="1830"/>
                </a:lnTo>
                <a:lnTo>
                  <a:pt x="1502" y="1830"/>
                </a:lnTo>
                <a:lnTo>
                  <a:pt x="1500" y="1830"/>
                </a:lnTo>
                <a:lnTo>
                  <a:pt x="1502" y="1832"/>
                </a:lnTo>
                <a:lnTo>
                  <a:pt x="1502" y="1835"/>
                </a:lnTo>
                <a:lnTo>
                  <a:pt x="1504" y="1837"/>
                </a:lnTo>
                <a:lnTo>
                  <a:pt x="1504" y="1839"/>
                </a:lnTo>
                <a:lnTo>
                  <a:pt x="1507" y="1841"/>
                </a:lnTo>
                <a:lnTo>
                  <a:pt x="1509" y="1843"/>
                </a:lnTo>
                <a:lnTo>
                  <a:pt x="1511" y="1845"/>
                </a:lnTo>
                <a:lnTo>
                  <a:pt x="1513" y="1847"/>
                </a:lnTo>
                <a:lnTo>
                  <a:pt x="1515" y="1849"/>
                </a:lnTo>
                <a:lnTo>
                  <a:pt x="1517" y="1851"/>
                </a:lnTo>
                <a:lnTo>
                  <a:pt x="1519" y="1853"/>
                </a:lnTo>
                <a:lnTo>
                  <a:pt x="1519" y="1853"/>
                </a:lnTo>
                <a:lnTo>
                  <a:pt x="1527" y="1858"/>
                </a:lnTo>
                <a:lnTo>
                  <a:pt x="1530" y="1860"/>
                </a:lnTo>
                <a:lnTo>
                  <a:pt x="1534" y="1862"/>
                </a:lnTo>
                <a:lnTo>
                  <a:pt x="1538" y="1866"/>
                </a:lnTo>
                <a:lnTo>
                  <a:pt x="1540" y="1866"/>
                </a:lnTo>
                <a:lnTo>
                  <a:pt x="1544" y="1868"/>
                </a:lnTo>
                <a:lnTo>
                  <a:pt x="1546" y="1868"/>
                </a:lnTo>
                <a:lnTo>
                  <a:pt x="1551" y="1870"/>
                </a:lnTo>
                <a:lnTo>
                  <a:pt x="1553" y="1872"/>
                </a:lnTo>
                <a:lnTo>
                  <a:pt x="1557" y="1872"/>
                </a:lnTo>
                <a:lnTo>
                  <a:pt x="1559" y="1874"/>
                </a:lnTo>
                <a:lnTo>
                  <a:pt x="1561" y="1877"/>
                </a:lnTo>
                <a:lnTo>
                  <a:pt x="1563" y="1877"/>
                </a:lnTo>
                <a:lnTo>
                  <a:pt x="1565" y="1879"/>
                </a:lnTo>
                <a:lnTo>
                  <a:pt x="1567" y="1881"/>
                </a:lnTo>
                <a:lnTo>
                  <a:pt x="1567" y="1881"/>
                </a:lnTo>
                <a:lnTo>
                  <a:pt x="1571" y="1883"/>
                </a:lnTo>
                <a:lnTo>
                  <a:pt x="1574" y="1883"/>
                </a:lnTo>
                <a:lnTo>
                  <a:pt x="1574" y="1883"/>
                </a:lnTo>
                <a:lnTo>
                  <a:pt x="1574" y="1887"/>
                </a:lnTo>
                <a:lnTo>
                  <a:pt x="1574" y="1887"/>
                </a:lnTo>
                <a:lnTo>
                  <a:pt x="1578" y="1891"/>
                </a:lnTo>
                <a:lnTo>
                  <a:pt x="1580" y="1891"/>
                </a:lnTo>
                <a:lnTo>
                  <a:pt x="1582" y="1893"/>
                </a:lnTo>
                <a:lnTo>
                  <a:pt x="1586" y="1895"/>
                </a:lnTo>
                <a:lnTo>
                  <a:pt x="1588" y="1897"/>
                </a:lnTo>
                <a:lnTo>
                  <a:pt x="1588" y="1897"/>
                </a:lnTo>
                <a:lnTo>
                  <a:pt x="1588" y="1902"/>
                </a:lnTo>
                <a:lnTo>
                  <a:pt x="1588" y="1904"/>
                </a:lnTo>
                <a:lnTo>
                  <a:pt x="1590" y="1912"/>
                </a:lnTo>
                <a:lnTo>
                  <a:pt x="1590" y="1914"/>
                </a:lnTo>
                <a:lnTo>
                  <a:pt x="1590" y="1916"/>
                </a:lnTo>
                <a:lnTo>
                  <a:pt x="1590" y="1918"/>
                </a:lnTo>
                <a:lnTo>
                  <a:pt x="1592" y="1918"/>
                </a:lnTo>
                <a:lnTo>
                  <a:pt x="1592" y="1925"/>
                </a:lnTo>
                <a:lnTo>
                  <a:pt x="1590" y="1931"/>
                </a:lnTo>
                <a:lnTo>
                  <a:pt x="1590" y="1933"/>
                </a:lnTo>
                <a:lnTo>
                  <a:pt x="1592" y="1941"/>
                </a:lnTo>
                <a:lnTo>
                  <a:pt x="1592" y="1941"/>
                </a:lnTo>
                <a:lnTo>
                  <a:pt x="1592" y="1944"/>
                </a:lnTo>
                <a:lnTo>
                  <a:pt x="1592" y="1946"/>
                </a:lnTo>
                <a:lnTo>
                  <a:pt x="1590" y="1950"/>
                </a:lnTo>
                <a:lnTo>
                  <a:pt x="1590" y="1952"/>
                </a:lnTo>
                <a:lnTo>
                  <a:pt x="1590" y="1954"/>
                </a:lnTo>
                <a:lnTo>
                  <a:pt x="1590" y="1960"/>
                </a:lnTo>
                <a:lnTo>
                  <a:pt x="1588" y="1965"/>
                </a:lnTo>
                <a:lnTo>
                  <a:pt x="1588" y="1967"/>
                </a:lnTo>
                <a:lnTo>
                  <a:pt x="1586" y="1967"/>
                </a:lnTo>
                <a:lnTo>
                  <a:pt x="1586" y="1969"/>
                </a:lnTo>
                <a:lnTo>
                  <a:pt x="1586" y="1969"/>
                </a:lnTo>
                <a:lnTo>
                  <a:pt x="1584" y="1971"/>
                </a:lnTo>
                <a:lnTo>
                  <a:pt x="1584" y="1973"/>
                </a:lnTo>
                <a:lnTo>
                  <a:pt x="1586" y="1975"/>
                </a:lnTo>
                <a:lnTo>
                  <a:pt x="1588" y="1975"/>
                </a:lnTo>
                <a:lnTo>
                  <a:pt x="1588" y="1975"/>
                </a:lnTo>
                <a:lnTo>
                  <a:pt x="1588" y="1977"/>
                </a:lnTo>
                <a:lnTo>
                  <a:pt x="1586" y="1979"/>
                </a:lnTo>
                <a:lnTo>
                  <a:pt x="1586" y="1981"/>
                </a:lnTo>
                <a:lnTo>
                  <a:pt x="1586" y="1981"/>
                </a:lnTo>
                <a:lnTo>
                  <a:pt x="1586" y="1983"/>
                </a:lnTo>
                <a:lnTo>
                  <a:pt x="1586" y="1988"/>
                </a:lnTo>
                <a:lnTo>
                  <a:pt x="1586" y="1992"/>
                </a:lnTo>
                <a:lnTo>
                  <a:pt x="1586" y="1994"/>
                </a:lnTo>
                <a:lnTo>
                  <a:pt x="1586" y="2000"/>
                </a:lnTo>
                <a:lnTo>
                  <a:pt x="1586" y="2002"/>
                </a:lnTo>
                <a:lnTo>
                  <a:pt x="1586" y="2002"/>
                </a:lnTo>
                <a:lnTo>
                  <a:pt x="1586" y="2004"/>
                </a:lnTo>
                <a:lnTo>
                  <a:pt x="1584" y="2006"/>
                </a:lnTo>
                <a:lnTo>
                  <a:pt x="1584" y="2009"/>
                </a:lnTo>
                <a:lnTo>
                  <a:pt x="1584" y="2011"/>
                </a:lnTo>
                <a:lnTo>
                  <a:pt x="1584" y="2013"/>
                </a:lnTo>
                <a:lnTo>
                  <a:pt x="1584" y="2017"/>
                </a:lnTo>
                <a:lnTo>
                  <a:pt x="1584" y="2017"/>
                </a:lnTo>
                <a:lnTo>
                  <a:pt x="1584" y="2019"/>
                </a:lnTo>
                <a:lnTo>
                  <a:pt x="1584" y="2021"/>
                </a:lnTo>
                <a:lnTo>
                  <a:pt x="1582" y="2025"/>
                </a:lnTo>
                <a:lnTo>
                  <a:pt x="1582" y="2027"/>
                </a:lnTo>
                <a:lnTo>
                  <a:pt x="1580" y="2032"/>
                </a:lnTo>
                <a:lnTo>
                  <a:pt x="1580" y="2034"/>
                </a:lnTo>
                <a:lnTo>
                  <a:pt x="1580" y="2036"/>
                </a:lnTo>
                <a:lnTo>
                  <a:pt x="1580" y="2038"/>
                </a:lnTo>
                <a:lnTo>
                  <a:pt x="1580" y="2038"/>
                </a:lnTo>
                <a:lnTo>
                  <a:pt x="1578" y="2040"/>
                </a:lnTo>
                <a:lnTo>
                  <a:pt x="1578" y="2040"/>
                </a:lnTo>
                <a:lnTo>
                  <a:pt x="1578" y="2044"/>
                </a:lnTo>
                <a:lnTo>
                  <a:pt x="1576" y="2051"/>
                </a:lnTo>
                <a:lnTo>
                  <a:pt x="1576" y="2053"/>
                </a:lnTo>
                <a:lnTo>
                  <a:pt x="1576" y="2055"/>
                </a:lnTo>
                <a:lnTo>
                  <a:pt x="1574" y="2057"/>
                </a:lnTo>
                <a:lnTo>
                  <a:pt x="1571" y="2057"/>
                </a:lnTo>
                <a:lnTo>
                  <a:pt x="1571" y="2059"/>
                </a:lnTo>
                <a:lnTo>
                  <a:pt x="1571" y="2063"/>
                </a:lnTo>
                <a:lnTo>
                  <a:pt x="1574" y="2065"/>
                </a:lnTo>
                <a:lnTo>
                  <a:pt x="1574" y="2065"/>
                </a:lnTo>
                <a:lnTo>
                  <a:pt x="1574" y="2069"/>
                </a:lnTo>
                <a:lnTo>
                  <a:pt x="1574" y="2074"/>
                </a:lnTo>
                <a:lnTo>
                  <a:pt x="1574" y="2078"/>
                </a:lnTo>
                <a:lnTo>
                  <a:pt x="1569" y="2080"/>
                </a:lnTo>
                <a:lnTo>
                  <a:pt x="1569" y="2084"/>
                </a:lnTo>
                <a:lnTo>
                  <a:pt x="1569" y="2086"/>
                </a:lnTo>
                <a:lnTo>
                  <a:pt x="1569" y="2090"/>
                </a:lnTo>
                <a:lnTo>
                  <a:pt x="1569" y="2092"/>
                </a:lnTo>
                <a:lnTo>
                  <a:pt x="1571" y="2099"/>
                </a:lnTo>
                <a:lnTo>
                  <a:pt x="1571" y="2103"/>
                </a:lnTo>
                <a:lnTo>
                  <a:pt x="1571" y="2109"/>
                </a:lnTo>
                <a:lnTo>
                  <a:pt x="1574" y="2113"/>
                </a:lnTo>
                <a:lnTo>
                  <a:pt x="1571" y="2115"/>
                </a:lnTo>
                <a:lnTo>
                  <a:pt x="1574" y="2118"/>
                </a:lnTo>
                <a:lnTo>
                  <a:pt x="1571" y="2122"/>
                </a:lnTo>
                <a:lnTo>
                  <a:pt x="1569" y="2124"/>
                </a:lnTo>
                <a:lnTo>
                  <a:pt x="1569" y="2124"/>
                </a:lnTo>
                <a:lnTo>
                  <a:pt x="1569" y="2128"/>
                </a:lnTo>
                <a:lnTo>
                  <a:pt x="1569" y="2130"/>
                </a:lnTo>
                <a:lnTo>
                  <a:pt x="1569" y="2130"/>
                </a:lnTo>
                <a:lnTo>
                  <a:pt x="1569" y="2132"/>
                </a:lnTo>
                <a:lnTo>
                  <a:pt x="1567" y="2136"/>
                </a:lnTo>
                <a:lnTo>
                  <a:pt x="1567" y="2136"/>
                </a:lnTo>
                <a:lnTo>
                  <a:pt x="1565" y="2139"/>
                </a:lnTo>
                <a:lnTo>
                  <a:pt x="1565" y="2141"/>
                </a:lnTo>
                <a:lnTo>
                  <a:pt x="1565" y="2143"/>
                </a:lnTo>
                <a:lnTo>
                  <a:pt x="1565" y="2145"/>
                </a:lnTo>
                <a:lnTo>
                  <a:pt x="1563" y="2149"/>
                </a:lnTo>
                <a:lnTo>
                  <a:pt x="1561" y="2153"/>
                </a:lnTo>
                <a:lnTo>
                  <a:pt x="1561" y="2155"/>
                </a:lnTo>
                <a:lnTo>
                  <a:pt x="1559" y="2160"/>
                </a:lnTo>
                <a:lnTo>
                  <a:pt x="1559" y="2160"/>
                </a:lnTo>
                <a:lnTo>
                  <a:pt x="1557" y="2162"/>
                </a:lnTo>
                <a:lnTo>
                  <a:pt x="1557" y="2164"/>
                </a:lnTo>
                <a:lnTo>
                  <a:pt x="1555" y="2164"/>
                </a:lnTo>
                <a:lnTo>
                  <a:pt x="1557" y="2168"/>
                </a:lnTo>
                <a:lnTo>
                  <a:pt x="1555" y="2170"/>
                </a:lnTo>
                <a:lnTo>
                  <a:pt x="1553" y="2170"/>
                </a:lnTo>
                <a:lnTo>
                  <a:pt x="1553" y="2178"/>
                </a:lnTo>
                <a:lnTo>
                  <a:pt x="1551" y="2180"/>
                </a:lnTo>
                <a:lnTo>
                  <a:pt x="1551" y="2183"/>
                </a:lnTo>
                <a:lnTo>
                  <a:pt x="1548" y="2183"/>
                </a:lnTo>
                <a:lnTo>
                  <a:pt x="1548" y="2185"/>
                </a:lnTo>
                <a:lnTo>
                  <a:pt x="1548" y="2185"/>
                </a:lnTo>
                <a:lnTo>
                  <a:pt x="1548" y="2189"/>
                </a:lnTo>
                <a:lnTo>
                  <a:pt x="1546" y="2191"/>
                </a:lnTo>
                <a:lnTo>
                  <a:pt x="1546" y="2191"/>
                </a:lnTo>
                <a:lnTo>
                  <a:pt x="1544" y="2191"/>
                </a:lnTo>
                <a:lnTo>
                  <a:pt x="1542" y="2191"/>
                </a:lnTo>
                <a:lnTo>
                  <a:pt x="1540" y="2191"/>
                </a:lnTo>
                <a:lnTo>
                  <a:pt x="1540" y="2193"/>
                </a:lnTo>
                <a:lnTo>
                  <a:pt x="1542" y="2195"/>
                </a:lnTo>
                <a:lnTo>
                  <a:pt x="1540" y="2197"/>
                </a:lnTo>
                <a:lnTo>
                  <a:pt x="1540" y="2199"/>
                </a:lnTo>
                <a:lnTo>
                  <a:pt x="1542" y="2204"/>
                </a:lnTo>
                <a:lnTo>
                  <a:pt x="1544" y="2206"/>
                </a:lnTo>
                <a:lnTo>
                  <a:pt x="1544" y="2206"/>
                </a:lnTo>
                <a:lnTo>
                  <a:pt x="1542" y="2210"/>
                </a:lnTo>
                <a:lnTo>
                  <a:pt x="1542" y="2212"/>
                </a:lnTo>
                <a:lnTo>
                  <a:pt x="1542" y="2214"/>
                </a:lnTo>
                <a:lnTo>
                  <a:pt x="1546" y="2225"/>
                </a:lnTo>
                <a:lnTo>
                  <a:pt x="1546" y="2229"/>
                </a:lnTo>
                <a:lnTo>
                  <a:pt x="1544" y="2235"/>
                </a:lnTo>
                <a:lnTo>
                  <a:pt x="1542" y="2235"/>
                </a:lnTo>
                <a:lnTo>
                  <a:pt x="1540" y="2237"/>
                </a:lnTo>
                <a:lnTo>
                  <a:pt x="1540" y="2239"/>
                </a:lnTo>
                <a:lnTo>
                  <a:pt x="1540" y="2241"/>
                </a:lnTo>
                <a:lnTo>
                  <a:pt x="1538" y="2245"/>
                </a:lnTo>
                <a:lnTo>
                  <a:pt x="1536" y="2252"/>
                </a:lnTo>
                <a:lnTo>
                  <a:pt x="1536" y="2254"/>
                </a:lnTo>
                <a:lnTo>
                  <a:pt x="1536" y="2256"/>
                </a:lnTo>
                <a:lnTo>
                  <a:pt x="1538" y="2260"/>
                </a:lnTo>
                <a:lnTo>
                  <a:pt x="1538" y="2262"/>
                </a:lnTo>
                <a:lnTo>
                  <a:pt x="1538" y="2264"/>
                </a:lnTo>
                <a:lnTo>
                  <a:pt x="1540" y="2264"/>
                </a:lnTo>
                <a:lnTo>
                  <a:pt x="1542" y="2264"/>
                </a:lnTo>
                <a:lnTo>
                  <a:pt x="1540" y="2264"/>
                </a:lnTo>
                <a:lnTo>
                  <a:pt x="1540" y="2266"/>
                </a:lnTo>
                <a:lnTo>
                  <a:pt x="1540" y="2266"/>
                </a:lnTo>
                <a:lnTo>
                  <a:pt x="1540" y="2266"/>
                </a:lnTo>
                <a:lnTo>
                  <a:pt x="1542" y="2269"/>
                </a:lnTo>
                <a:lnTo>
                  <a:pt x="1542" y="2269"/>
                </a:lnTo>
                <a:lnTo>
                  <a:pt x="1546" y="2269"/>
                </a:lnTo>
                <a:lnTo>
                  <a:pt x="1548" y="2269"/>
                </a:lnTo>
                <a:lnTo>
                  <a:pt x="1551" y="2264"/>
                </a:lnTo>
                <a:lnTo>
                  <a:pt x="1551" y="2264"/>
                </a:lnTo>
                <a:lnTo>
                  <a:pt x="1553" y="2264"/>
                </a:lnTo>
                <a:lnTo>
                  <a:pt x="1553" y="2264"/>
                </a:lnTo>
                <a:lnTo>
                  <a:pt x="1555" y="2266"/>
                </a:lnTo>
                <a:lnTo>
                  <a:pt x="1557" y="2266"/>
                </a:lnTo>
                <a:lnTo>
                  <a:pt x="1557" y="2266"/>
                </a:lnTo>
                <a:lnTo>
                  <a:pt x="1559" y="2266"/>
                </a:lnTo>
                <a:lnTo>
                  <a:pt x="1559" y="2264"/>
                </a:lnTo>
                <a:lnTo>
                  <a:pt x="1561" y="2262"/>
                </a:lnTo>
                <a:lnTo>
                  <a:pt x="1559" y="2266"/>
                </a:lnTo>
                <a:lnTo>
                  <a:pt x="1557" y="2266"/>
                </a:lnTo>
                <a:lnTo>
                  <a:pt x="1555" y="2266"/>
                </a:lnTo>
                <a:lnTo>
                  <a:pt x="1555" y="2269"/>
                </a:lnTo>
                <a:lnTo>
                  <a:pt x="1553" y="2269"/>
                </a:lnTo>
                <a:lnTo>
                  <a:pt x="1553" y="2271"/>
                </a:lnTo>
                <a:lnTo>
                  <a:pt x="1553" y="2271"/>
                </a:lnTo>
                <a:lnTo>
                  <a:pt x="1555" y="2273"/>
                </a:lnTo>
                <a:lnTo>
                  <a:pt x="1555" y="2273"/>
                </a:lnTo>
                <a:lnTo>
                  <a:pt x="1557" y="2271"/>
                </a:lnTo>
                <a:lnTo>
                  <a:pt x="1559" y="2275"/>
                </a:lnTo>
                <a:lnTo>
                  <a:pt x="1559" y="2279"/>
                </a:lnTo>
                <a:lnTo>
                  <a:pt x="1559" y="2279"/>
                </a:lnTo>
                <a:lnTo>
                  <a:pt x="1557" y="2277"/>
                </a:lnTo>
                <a:lnTo>
                  <a:pt x="1555" y="2275"/>
                </a:lnTo>
                <a:lnTo>
                  <a:pt x="1555" y="2275"/>
                </a:lnTo>
                <a:lnTo>
                  <a:pt x="1553" y="2277"/>
                </a:lnTo>
                <a:lnTo>
                  <a:pt x="1553" y="2277"/>
                </a:lnTo>
                <a:lnTo>
                  <a:pt x="1555" y="2279"/>
                </a:lnTo>
                <a:lnTo>
                  <a:pt x="1555" y="2281"/>
                </a:lnTo>
                <a:lnTo>
                  <a:pt x="1555" y="2281"/>
                </a:lnTo>
                <a:lnTo>
                  <a:pt x="1553" y="2281"/>
                </a:lnTo>
                <a:lnTo>
                  <a:pt x="1553" y="2283"/>
                </a:lnTo>
                <a:lnTo>
                  <a:pt x="1553" y="2285"/>
                </a:lnTo>
                <a:lnTo>
                  <a:pt x="1553" y="2287"/>
                </a:lnTo>
                <a:lnTo>
                  <a:pt x="1555" y="2290"/>
                </a:lnTo>
                <a:lnTo>
                  <a:pt x="1553" y="2290"/>
                </a:lnTo>
                <a:lnTo>
                  <a:pt x="1553" y="2290"/>
                </a:lnTo>
                <a:lnTo>
                  <a:pt x="1551" y="2292"/>
                </a:lnTo>
                <a:lnTo>
                  <a:pt x="1551" y="2294"/>
                </a:lnTo>
                <a:lnTo>
                  <a:pt x="1548" y="2296"/>
                </a:lnTo>
                <a:lnTo>
                  <a:pt x="1548" y="2298"/>
                </a:lnTo>
                <a:lnTo>
                  <a:pt x="1551" y="2300"/>
                </a:lnTo>
                <a:lnTo>
                  <a:pt x="1548" y="2304"/>
                </a:lnTo>
                <a:lnTo>
                  <a:pt x="1546" y="2304"/>
                </a:lnTo>
                <a:lnTo>
                  <a:pt x="1546" y="2308"/>
                </a:lnTo>
                <a:lnTo>
                  <a:pt x="1546" y="2310"/>
                </a:lnTo>
                <a:lnTo>
                  <a:pt x="1548" y="2310"/>
                </a:lnTo>
                <a:lnTo>
                  <a:pt x="1551" y="2313"/>
                </a:lnTo>
                <a:lnTo>
                  <a:pt x="1553" y="2315"/>
                </a:lnTo>
                <a:lnTo>
                  <a:pt x="1555" y="2315"/>
                </a:lnTo>
                <a:lnTo>
                  <a:pt x="1555" y="2317"/>
                </a:lnTo>
                <a:lnTo>
                  <a:pt x="1555" y="2319"/>
                </a:lnTo>
                <a:lnTo>
                  <a:pt x="1548" y="2323"/>
                </a:lnTo>
                <a:lnTo>
                  <a:pt x="1546" y="2323"/>
                </a:lnTo>
                <a:lnTo>
                  <a:pt x="1544" y="2323"/>
                </a:lnTo>
                <a:lnTo>
                  <a:pt x="1544" y="2325"/>
                </a:lnTo>
                <a:lnTo>
                  <a:pt x="1544" y="2329"/>
                </a:lnTo>
                <a:lnTo>
                  <a:pt x="1546" y="2329"/>
                </a:lnTo>
                <a:lnTo>
                  <a:pt x="1548" y="2331"/>
                </a:lnTo>
                <a:lnTo>
                  <a:pt x="1551" y="2331"/>
                </a:lnTo>
                <a:lnTo>
                  <a:pt x="1551" y="2331"/>
                </a:lnTo>
                <a:lnTo>
                  <a:pt x="1551" y="2331"/>
                </a:lnTo>
                <a:lnTo>
                  <a:pt x="1551" y="2331"/>
                </a:lnTo>
                <a:lnTo>
                  <a:pt x="1546" y="2331"/>
                </a:lnTo>
                <a:lnTo>
                  <a:pt x="1546" y="2331"/>
                </a:lnTo>
                <a:lnTo>
                  <a:pt x="1544" y="2331"/>
                </a:lnTo>
                <a:lnTo>
                  <a:pt x="1542" y="2334"/>
                </a:lnTo>
                <a:lnTo>
                  <a:pt x="1540" y="2334"/>
                </a:lnTo>
                <a:lnTo>
                  <a:pt x="1538" y="2336"/>
                </a:lnTo>
                <a:lnTo>
                  <a:pt x="1540" y="2338"/>
                </a:lnTo>
                <a:lnTo>
                  <a:pt x="1540" y="2338"/>
                </a:lnTo>
                <a:lnTo>
                  <a:pt x="1542" y="2338"/>
                </a:lnTo>
                <a:lnTo>
                  <a:pt x="1542" y="2340"/>
                </a:lnTo>
                <a:lnTo>
                  <a:pt x="1540" y="2342"/>
                </a:lnTo>
                <a:lnTo>
                  <a:pt x="1540" y="2344"/>
                </a:lnTo>
                <a:lnTo>
                  <a:pt x="1540" y="2346"/>
                </a:lnTo>
                <a:lnTo>
                  <a:pt x="1540" y="2348"/>
                </a:lnTo>
                <a:lnTo>
                  <a:pt x="1540" y="2350"/>
                </a:lnTo>
                <a:lnTo>
                  <a:pt x="1538" y="2350"/>
                </a:lnTo>
                <a:lnTo>
                  <a:pt x="1538" y="2352"/>
                </a:lnTo>
                <a:lnTo>
                  <a:pt x="1536" y="2352"/>
                </a:lnTo>
                <a:lnTo>
                  <a:pt x="1536" y="2352"/>
                </a:lnTo>
                <a:lnTo>
                  <a:pt x="1536" y="2350"/>
                </a:lnTo>
                <a:lnTo>
                  <a:pt x="1538" y="2348"/>
                </a:lnTo>
                <a:lnTo>
                  <a:pt x="1540" y="2344"/>
                </a:lnTo>
                <a:lnTo>
                  <a:pt x="1540" y="2342"/>
                </a:lnTo>
                <a:lnTo>
                  <a:pt x="1540" y="2340"/>
                </a:lnTo>
                <a:lnTo>
                  <a:pt x="1540" y="2340"/>
                </a:lnTo>
                <a:lnTo>
                  <a:pt x="1538" y="2340"/>
                </a:lnTo>
                <a:lnTo>
                  <a:pt x="1538" y="2340"/>
                </a:lnTo>
                <a:lnTo>
                  <a:pt x="1536" y="2344"/>
                </a:lnTo>
                <a:lnTo>
                  <a:pt x="1536" y="2344"/>
                </a:lnTo>
                <a:lnTo>
                  <a:pt x="1534" y="2346"/>
                </a:lnTo>
                <a:lnTo>
                  <a:pt x="1532" y="2346"/>
                </a:lnTo>
                <a:lnTo>
                  <a:pt x="1530" y="2346"/>
                </a:lnTo>
                <a:lnTo>
                  <a:pt x="1530" y="2346"/>
                </a:lnTo>
                <a:lnTo>
                  <a:pt x="1530" y="2346"/>
                </a:lnTo>
                <a:lnTo>
                  <a:pt x="1534" y="2344"/>
                </a:lnTo>
                <a:lnTo>
                  <a:pt x="1536" y="2344"/>
                </a:lnTo>
                <a:lnTo>
                  <a:pt x="1534" y="2342"/>
                </a:lnTo>
                <a:lnTo>
                  <a:pt x="1536" y="2340"/>
                </a:lnTo>
                <a:lnTo>
                  <a:pt x="1536" y="2340"/>
                </a:lnTo>
                <a:lnTo>
                  <a:pt x="1538" y="2334"/>
                </a:lnTo>
                <a:lnTo>
                  <a:pt x="1538" y="2334"/>
                </a:lnTo>
                <a:lnTo>
                  <a:pt x="1538" y="2331"/>
                </a:lnTo>
                <a:lnTo>
                  <a:pt x="1536" y="2331"/>
                </a:lnTo>
                <a:lnTo>
                  <a:pt x="1536" y="2331"/>
                </a:lnTo>
                <a:lnTo>
                  <a:pt x="1536" y="2331"/>
                </a:lnTo>
                <a:lnTo>
                  <a:pt x="1534" y="2334"/>
                </a:lnTo>
                <a:lnTo>
                  <a:pt x="1534" y="2334"/>
                </a:lnTo>
                <a:lnTo>
                  <a:pt x="1534" y="2336"/>
                </a:lnTo>
                <a:lnTo>
                  <a:pt x="1534" y="2336"/>
                </a:lnTo>
                <a:lnTo>
                  <a:pt x="1534" y="2336"/>
                </a:lnTo>
                <a:lnTo>
                  <a:pt x="1534" y="2338"/>
                </a:lnTo>
                <a:lnTo>
                  <a:pt x="1534" y="2338"/>
                </a:lnTo>
                <a:lnTo>
                  <a:pt x="1532" y="2338"/>
                </a:lnTo>
                <a:lnTo>
                  <a:pt x="1530" y="2338"/>
                </a:lnTo>
                <a:lnTo>
                  <a:pt x="1530" y="2340"/>
                </a:lnTo>
                <a:lnTo>
                  <a:pt x="1527" y="2340"/>
                </a:lnTo>
                <a:lnTo>
                  <a:pt x="1525" y="2340"/>
                </a:lnTo>
                <a:lnTo>
                  <a:pt x="1521" y="2340"/>
                </a:lnTo>
                <a:lnTo>
                  <a:pt x="1519" y="2342"/>
                </a:lnTo>
                <a:lnTo>
                  <a:pt x="1521" y="2344"/>
                </a:lnTo>
                <a:lnTo>
                  <a:pt x="1523" y="2344"/>
                </a:lnTo>
                <a:lnTo>
                  <a:pt x="1519" y="2346"/>
                </a:lnTo>
                <a:lnTo>
                  <a:pt x="1517" y="2348"/>
                </a:lnTo>
                <a:lnTo>
                  <a:pt x="1515" y="2350"/>
                </a:lnTo>
                <a:lnTo>
                  <a:pt x="1515" y="2350"/>
                </a:lnTo>
                <a:lnTo>
                  <a:pt x="1511" y="2352"/>
                </a:lnTo>
                <a:lnTo>
                  <a:pt x="1511" y="2354"/>
                </a:lnTo>
                <a:lnTo>
                  <a:pt x="1511" y="2357"/>
                </a:lnTo>
                <a:lnTo>
                  <a:pt x="1513" y="2359"/>
                </a:lnTo>
                <a:lnTo>
                  <a:pt x="1515" y="2359"/>
                </a:lnTo>
                <a:lnTo>
                  <a:pt x="1515" y="2359"/>
                </a:lnTo>
                <a:lnTo>
                  <a:pt x="1515" y="2359"/>
                </a:lnTo>
                <a:lnTo>
                  <a:pt x="1515" y="2359"/>
                </a:lnTo>
                <a:lnTo>
                  <a:pt x="1515" y="2357"/>
                </a:lnTo>
                <a:lnTo>
                  <a:pt x="1513" y="2357"/>
                </a:lnTo>
                <a:lnTo>
                  <a:pt x="1513" y="2354"/>
                </a:lnTo>
                <a:lnTo>
                  <a:pt x="1513" y="2354"/>
                </a:lnTo>
                <a:lnTo>
                  <a:pt x="1515" y="2354"/>
                </a:lnTo>
                <a:lnTo>
                  <a:pt x="1517" y="2354"/>
                </a:lnTo>
                <a:lnTo>
                  <a:pt x="1519" y="2352"/>
                </a:lnTo>
                <a:lnTo>
                  <a:pt x="1521" y="2350"/>
                </a:lnTo>
                <a:lnTo>
                  <a:pt x="1521" y="2352"/>
                </a:lnTo>
                <a:lnTo>
                  <a:pt x="1521" y="2352"/>
                </a:lnTo>
                <a:lnTo>
                  <a:pt x="1521" y="2354"/>
                </a:lnTo>
                <a:lnTo>
                  <a:pt x="1521" y="2354"/>
                </a:lnTo>
                <a:lnTo>
                  <a:pt x="1523" y="2357"/>
                </a:lnTo>
                <a:lnTo>
                  <a:pt x="1525" y="2359"/>
                </a:lnTo>
                <a:lnTo>
                  <a:pt x="1527" y="2359"/>
                </a:lnTo>
                <a:lnTo>
                  <a:pt x="1530" y="2359"/>
                </a:lnTo>
                <a:lnTo>
                  <a:pt x="1530" y="2359"/>
                </a:lnTo>
                <a:lnTo>
                  <a:pt x="1530" y="2357"/>
                </a:lnTo>
                <a:lnTo>
                  <a:pt x="1530" y="2357"/>
                </a:lnTo>
                <a:lnTo>
                  <a:pt x="1530" y="2357"/>
                </a:lnTo>
                <a:lnTo>
                  <a:pt x="1532" y="2357"/>
                </a:lnTo>
                <a:lnTo>
                  <a:pt x="1532" y="2359"/>
                </a:lnTo>
                <a:lnTo>
                  <a:pt x="1534" y="2359"/>
                </a:lnTo>
                <a:lnTo>
                  <a:pt x="1532" y="2361"/>
                </a:lnTo>
                <a:lnTo>
                  <a:pt x="1534" y="2363"/>
                </a:lnTo>
                <a:lnTo>
                  <a:pt x="1532" y="2365"/>
                </a:lnTo>
                <a:lnTo>
                  <a:pt x="1530" y="2367"/>
                </a:lnTo>
                <a:lnTo>
                  <a:pt x="1530" y="2367"/>
                </a:lnTo>
                <a:lnTo>
                  <a:pt x="1532" y="2369"/>
                </a:lnTo>
                <a:lnTo>
                  <a:pt x="1532" y="2371"/>
                </a:lnTo>
                <a:lnTo>
                  <a:pt x="1534" y="2371"/>
                </a:lnTo>
                <a:lnTo>
                  <a:pt x="1534" y="2371"/>
                </a:lnTo>
                <a:lnTo>
                  <a:pt x="1534" y="2371"/>
                </a:lnTo>
                <a:lnTo>
                  <a:pt x="1532" y="2373"/>
                </a:lnTo>
                <a:lnTo>
                  <a:pt x="1532" y="2371"/>
                </a:lnTo>
                <a:lnTo>
                  <a:pt x="1530" y="2371"/>
                </a:lnTo>
                <a:lnTo>
                  <a:pt x="1530" y="2371"/>
                </a:lnTo>
                <a:lnTo>
                  <a:pt x="1527" y="2371"/>
                </a:lnTo>
                <a:lnTo>
                  <a:pt x="1527" y="2371"/>
                </a:lnTo>
                <a:lnTo>
                  <a:pt x="1525" y="2373"/>
                </a:lnTo>
                <a:lnTo>
                  <a:pt x="1527" y="2373"/>
                </a:lnTo>
                <a:lnTo>
                  <a:pt x="1527" y="2373"/>
                </a:lnTo>
                <a:lnTo>
                  <a:pt x="1530" y="2375"/>
                </a:lnTo>
                <a:lnTo>
                  <a:pt x="1530" y="2375"/>
                </a:lnTo>
                <a:lnTo>
                  <a:pt x="1530" y="2375"/>
                </a:lnTo>
                <a:lnTo>
                  <a:pt x="1530" y="2378"/>
                </a:lnTo>
                <a:lnTo>
                  <a:pt x="1532" y="2378"/>
                </a:lnTo>
                <a:lnTo>
                  <a:pt x="1534" y="2378"/>
                </a:lnTo>
                <a:lnTo>
                  <a:pt x="1536" y="2378"/>
                </a:lnTo>
                <a:lnTo>
                  <a:pt x="1538" y="2375"/>
                </a:lnTo>
                <a:lnTo>
                  <a:pt x="1538" y="2373"/>
                </a:lnTo>
                <a:lnTo>
                  <a:pt x="1540" y="2371"/>
                </a:lnTo>
                <a:lnTo>
                  <a:pt x="1540" y="2371"/>
                </a:lnTo>
                <a:lnTo>
                  <a:pt x="1540" y="2375"/>
                </a:lnTo>
                <a:lnTo>
                  <a:pt x="1540" y="2378"/>
                </a:lnTo>
                <a:lnTo>
                  <a:pt x="1542" y="2378"/>
                </a:lnTo>
                <a:lnTo>
                  <a:pt x="1542" y="2380"/>
                </a:lnTo>
                <a:lnTo>
                  <a:pt x="1542" y="2380"/>
                </a:lnTo>
                <a:lnTo>
                  <a:pt x="1544" y="2382"/>
                </a:lnTo>
                <a:lnTo>
                  <a:pt x="1544" y="2382"/>
                </a:lnTo>
                <a:lnTo>
                  <a:pt x="1542" y="2382"/>
                </a:lnTo>
                <a:lnTo>
                  <a:pt x="1538" y="2380"/>
                </a:lnTo>
                <a:lnTo>
                  <a:pt x="1532" y="2380"/>
                </a:lnTo>
                <a:lnTo>
                  <a:pt x="1530" y="2380"/>
                </a:lnTo>
                <a:lnTo>
                  <a:pt x="1527" y="2378"/>
                </a:lnTo>
                <a:lnTo>
                  <a:pt x="1527" y="2382"/>
                </a:lnTo>
                <a:lnTo>
                  <a:pt x="1527" y="2384"/>
                </a:lnTo>
                <a:lnTo>
                  <a:pt x="1527" y="2386"/>
                </a:lnTo>
                <a:lnTo>
                  <a:pt x="1530" y="2386"/>
                </a:lnTo>
                <a:lnTo>
                  <a:pt x="1532" y="2388"/>
                </a:lnTo>
                <a:lnTo>
                  <a:pt x="1532" y="2386"/>
                </a:lnTo>
                <a:lnTo>
                  <a:pt x="1534" y="2386"/>
                </a:lnTo>
                <a:lnTo>
                  <a:pt x="1536" y="2388"/>
                </a:lnTo>
                <a:lnTo>
                  <a:pt x="1536" y="2388"/>
                </a:lnTo>
                <a:lnTo>
                  <a:pt x="1534" y="2388"/>
                </a:lnTo>
                <a:lnTo>
                  <a:pt x="1534" y="2388"/>
                </a:lnTo>
                <a:lnTo>
                  <a:pt x="1532" y="2388"/>
                </a:lnTo>
                <a:lnTo>
                  <a:pt x="1532" y="2390"/>
                </a:lnTo>
                <a:lnTo>
                  <a:pt x="1530" y="2392"/>
                </a:lnTo>
                <a:lnTo>
                  <a:pt x="1530" y="2399"/>
                </a:lnTo>
                <a:lnTo>
                  <a:pt x="1530" y="2403"/>
                </a:lnTo>
                <a:lnTo>
                  <a:pt x="1530" y="2405"/>
                </a:lnTo>
                <a:lnTo>
                  <a:pt x="1530" y="2405"/>
                </a:lnTo>
                <a:lnTo>
                  <a:pt x="1532" y="2405"/>
                </a:lnTo>
                <a:lnTo>
                  <a:pt x="1532" y="2407"/>
                </a:lnTo>
                <a:lnTo>
                  <a:pt x="1534" y="2405"/>
                </a:lnTo>
                <a:lnTo>
                  <a:pt x="1534" y="2403"/>
                </a:lnTo>
                <a:lnTo>
                  <a:pt x="1534" y="2401"/>
                </a:lnTo>
                <a:lnTo>
                  <a:pt x="1534" y="2401"/>
                </a:lnTo>
                <a:lnTo>
                  <a:pt x="1534" y="2399"/>
                </a:lnTo>
                <a:lnTo>
                  <a:pt x="1536" y="2396"/>
                </a:lnTo>
                <a:lnTo>
                  <a:pt x="1536" y="2396"/>
                </a:lnTo>
                <a:lnTo>
                  <a:pt x="1536" y="2399"/>
                </a:lnTo>
                <a:lnTo>
                  <a:pt x="1536" y="2399"/>
                </a:lnTo>
                <a:lnTo>
                  <a:pt x="1536" y="2399"/>
                </a:lnTo>
                <a:lnTo>
                  <a:pt x="1536" y="2401"/>
                </a:lnTo>
                <a:lnTo>
                  <a:pt x="1536" y="2401"/>
                </a:lnTo>
                <a:lnTo>
                  <a:pt x="1536" y="2403"/>
                </a:lnTo>
                <a:lnTo>
                  <a:pt x="1534" y="2403"/>
                </a:lnTo>
                <a:lnTo>
                  <a:pt x="1534" y="2405"/>
                </a:lnTo>
                <a:lnTo>
                  <a:pt x="1536" y="2407"/>
                </a:lnTo>
                <a:lnTo>
                  <a:pt x="1538" y="2407"/>
                </a:lnTo>
                <a:lnTo>
                  <a:pt x="1538" y="2409"/>
                </a:lnTo>
                <a:lnTo>
                  <a:pt x="1538" y="2409"/>
                </a:lnTo>
                <a:lnTo>
                  <a:pt x="1536" y="2407"/>
                </a:lnTo>
                <a:lnTo>
                  <a:pt x="1534" y="2407"/>
                </a:lnTo>
                <a:lnTo>
                  <a:pt x="1532" y="2407"/>
                </a:lnTo>
                <a:lnTo>
                  <a:pt x="1532" y="2409"/>
                </a:lnTo>
                <a:lnTo>
                  <a:pt x="1532" y="2411"/>
                </a:lnTo>
                <a:lnTo>
                  <a:pt x="1532" y="2411"/>
                </a:lnTo>
                <a:lnTo>
                  <a:pt x="1534" y="2413"/>
                </a:lnTo>
                <a:lnTo>
                  <a:pt x="1534" y="2415"/>
                </a:lnTo>
                <a:lnTo>
                  <a:pt x="1536" y="2413"/>
                </a:lnTo>
                <a:lnTo>
                  <a:pt x="1536" y="2415"/>
                </a:lnTo>
                <a:lnTo>
                  <a:pt x="1536" y="2415"/>
                </a:lnTo>
                <a:lnTo>
                  <a:pt x="1532" y="2415"/>
                </a:lnTo>
                <a:lnTo>
                  <a:pt x="1530" y="2417"/>
                </a:lnTo>
                <a:lnTo>
                  <a:pt x="1527" y="2419"/>
                </a:lnTo>
                <a:lnTo>
                  <a:pt x="1527" y="2419"/>
                </a:lnTo>
                <a:lnTo>
                  <a:pt x="1530" y="2422"/>
                </a:lnTo>
                <a:lnTo>
                  <a:pt x="1530" y="2422"/>
                </a:lnTo>
                <a:lnTo>
                  <a:pt x="1532" y="2424"/>
                </a:lnTo>
                <a:lnTo>
                  <a:pt x="1536" y="2424"/>
                </a:lnTo>
                <a:lnTo>
                  <a:pt x="1536" y="2426"/>
                </a:lnTo>
                <a:lnTo>
                  <a:pt x="1534" y="2424"/>
                </a:lnTo>
                <a:lnTo>
                  <a:pt x="1534" y="2428"/>
                </a:lnTo>
                <a:lnTo>
                  <a:pt x="1534" y="2428"/>
                </a:lnTo>
                <a:lnTo>
                  <a:pt x="1534" y="2430"/>
                </a:lnTo>
                <a:lnTo>
                  <a:pt x="1536" y="2430"/>
                </a:lnTo>
                <a:lnTo>
                  <a:pt x="1538" y="2430"/>
                </a:lnTo>
                <a:lnTo>
                  <a:pt x="1540" y="2426"/>
                </a:lnTo>
                <a:lnTo>
                  <a:pt x="1540" y="2424"/>
                </a:lnTo>
                <a:lnTo>
                  <a:pt x="1540" y="2424"/>
                </a:lnTo>
                <a:lnTo>
                  <a:pt x="1540" y="2426"/>
                </a:lnTo>
                <a:lnTo>
                  <a:pt x="1542" y="2428"/>
                </a:lnTo>
                <a:lnTo>
                  <a:pt x="1542" y="2428"/>
                </a:lnTo>
                <a:lnTo>
                  <a:pt x="1540" y="2428"/>
                </a:lnTo>
                <a:lnTo>
                  <a:pt x="1540" y="2428"/>
                </a:lnTo>
                <a:lnTo>
                  <a:pt x="1538" y="2432"/>
                </a:lnTo>
                <a:lnTo>
                  <a:pt x="1538" y="2434"/>
                </a:lnTo>
                <a:lnTo>
                  <a:pt x="1538" y="2434"/>
                </a:lnTo>
                <a:lnTo>
                  <a:pt x="1534" y="2430"/>
                </a:lnTo>
                <a:lnTo>
                  <a:pt x="1534" y="2430"/>
                </a:lnTo>
                <a:lnTo>
                  <a:pt x="1534" y="2430"/>
                </a:lnTo>
                <a:lnTo>
                  <a:pt x="1532" y="2426"/>
                </a:lnTo>
                <a:lnTo>
                  <a:pt x="1530" y="2424"/>
                </a:lnTo>
                <a:lnTo>
                  <a:pt x="1527" y="2422"/>
                </a:lnTo>
                <a:lnTo>
                  <a:pt x="1525" y="2422"/>
                </a:lnTo>
                <a:lnTo>
                  <a:pt x="1525" y="2424"/>
                </a:lnTo>
                <a:lnTo>
                  <a:pt x="1525" y="2424"/>
                </a:lnTo>
                <a:lnTo>
                  <a:pt x="1525" y="2426"/>
                </a:lnTo>
                <a:lnTo>
                  <a:pt x="1525" y="2428"/>
                </a:lnTo>
                <a:lnTo>
                  <a:pt x="1525" y="2428"/>
                </a:lnTo>
                <a:lnTo>
                  <a:pt x="1523" y="2428"/>
                </a:lnTo>
                <a:lnTo>
                  <a:pt x="1519" y="2428"/>
                </a:lnTo>
                <a:lnTo>
                  <a:pt x="1521" y="2430"/>
                </a:lnTo>
                <a:lnTo>
                  <a:pt x="1521" y="2432"/>
                </a:lnTo>
                <a:lnTo>
                  <a:pt x="1523" y="2436"/>
                </a:lnTo>
                <a:lnTo>
                  <a:pt x="1525" y="2436"/>
                </a:lnTo>
                <a:lnTo>
                  <a:pt x="1527" y="2436"/>
                </a:lnTo>
                <a:lnTo>
                  <a:pt x="1527" y="2436"/>
                </a:lnTo>
                <a:lnTo>
                  <a:pt x="1530" y="2438"/>
                </a:lnTo>
                <a:lnTo>
                  <a:pt x="1532" y="2438"/>
                </a:lnTo>
                <a:lnTo>
                  <a:pt x="1532" y="2438"/>
                </a:lnTo>
                <a:lnTo>
                  <a:pt x="1534" y="2438"/>
                </a:lnTo>
                <a:lnTo>
                  <a:pt x="1536" y="2438"/>
                </a:lnTo>
                <a:lnTo>
                  <a:pt x="1538" y="2440"/>
                </a:lnTo>
                <a:lnTo>
                  <a:pt x="1536" y="2447"/>
                </a:lnTo>
                <a:lnTo>
                  <a:pt x="1534" y="2445"/>
                </a:lnTo>
                <a:lnTo>
                  <a:pt x="1534" y="2447"/>
                </a:lnTo>
                <a:lnTo>
                  <a:pt x="1534" y="2449"/>
                </a:lnTo>
                <a:lnTo>
                  <a:pt x="1536" y="2449"/>
                </a:lnTo>
                <a:lnTo>
                  <a:pt x="1538" y="2449"/>
                </a:lnTo>
                <a:lnTo>
                  <a:pt x="1538" y="2449"/>
                </a:lnTo>
                <a:lnTo>
                  <a:pt x="1538" y="2449"/>
                </a:lnTo>
                <a:lnTo>
                  <a:pt x="1540" y="2449"/>
                </a:lnTo>
                <a:lnTo>
                  <a:pt x="1540" y="2451"/>
                </a:lnTo>
                <a:lnTo>
                  <a:pt x="1542" y="2453"/>
                </a:lnTo>
                <a:lnTo>
                  <a:pt x="1542" y="2455"/>
                </a:lnTo>
                <a:lnTo>
                  <a:pt x="1544" y="2455"/>
                </a:lnTo>
                <a:lnTo>
                  <a:pt x="1548" y="2453"/>
                </a:lnTo>
                <a:lnTo>
                  <a:pt x="1551" y="2451"/>
                </a:lnTo>
                <a:lnTo>
                  <a:pt x="1557" y="2449"/>
                </a:lnTo>
                <a:lnTo>
                  <a:pt x="1557" y="2449"/>
                </a:lnTo>
                <a:lnTo>
                  <a:pt x="1555" y="2447"/>
                </a:lnTo>
                <a:lnTo>
                  <a:pt x="1555" y="2447"/>
                </a:lnTo>
                <a:lnTo>
                  <a:pt x="1553" y="2447"/>
                </a:lnTo>
                <a:lnTo>
                  <a:pt x="1548" y="2445"/>
                </a:lnTo>
                <a:lnTo>
                  <a:pt x="1548" y="2445"/>
                </a:lnTo>
                <a:lnTo>
                  <a:pt x="1546" y="2443"/>
                </a:lnTo>
                <a:lnTo>
                  <a:pt x="1548" y="2443"/>
                </a:lnTo>
                <a:lnTo>
                  <a:pt x="1548" y="2443"/>
                </a:lnTo>
                <a:lnTo>
                  <a:pt x="1553" y="2445"/>
                </a:lnTo>
                <a:lnTo>
                  <a:pt x="1557" y="2447"/>
                </a:lnTo>
                <a:lnTo>
                  <a:pt x="1557" y="2449"/>
                </a:lnTo>
                <a:lnTo>
                  <a:pt x="1557" y="2451"/>
                </a:lnTo>
                <a:lnTo>
                  <a:pt x="1557" y="2451"/>
                </a:lnTo>
                <a:lnTo>
                  <a:pt x="1555" y="2453"/>
                </a:lnTo>
                <a:lnTo>
                  <a:pt x="1555" y="2453"/>
                </a:lnTo>
                <a:lnTo>
                  <a:pt x="1555" y="2453"/>
                </a:lnTo>
                <a:lnTo>
                  <a:pt x="1557" y="2457"/>
                </a:lnTo>
                <a:lnTo>
                  <a:pt x="1557" y="2457"/>
                </a:lnTo>
                <a:lnTo>
                  <a:pt x="1557" y="2457"/>
                </a:lnTo>
                <a:lnTo>
                  <a:pt x="1557" y="2459"/>
                </a:lnTo>
                <a:lnTo>
                  <a:pt x="1557" y="2459"/>
                </a:lnTo>
                <a:lnTo>
                  <a:pt x="1555" y="2461"/>
                </a:lnTo>
                <a:lnTo>
                  <a:pt x="1555" y="2461"/>
                </a:lnTo>
                <a:lnTo>
                  <a:pt x="1555" y="2459"/>
                </a:lnTo>
                <a:lnTo>
                  <a:pt x="1555" y="2459"/>
                </a:lnTo>
                <a:lnTo>
                  <a:pt x="1557" y="2457"/>
                </a:lnTo>
                <a:lnTo>
                  <a:pt x="1557" y="2457"/>
                </a:lnTo>
                <a:lnTo>
                  <a:pt x="1557" y="2455"/>
                </a:lnTo>
                <a:lnTo>
                  <a:pt x="1555" y="2455"/>
                </a:lnTo>
                <a:lnTo>
                  <a:pt x="1555" y="2455"/>
                </a:lnTo>
                <a:lnTo>
                  <a:pt x="1555" y="2453"/>
                </a:lnTo>
                <a:lnTo>
                  <a:pt x="1555" y="2453"/>
                </a:lnTo>
                <a:lnTo>
                  <a:pt x="1553" y="2453"/>
                </a:lnTo>
                <a:lnTo>
                  <a:pt x="1553" y="2453"/>
                </a:lnTo>
                <a:lnTo>
                  <a:pt x="1551" y="2455"/>
                </a:lnTo>
                <a:lnTo>
                  <a:pt x="1548" y="2455"/>
                </a:lnTo>
                <a:lnTo>
                  <a:pt x="1546" y="2457"/>
                </a:lnTo>
                <a:lnTo>
                  <a:pt x="1546" y="2457"/>
                </a:lnTo>
                <a:lnTo>
                  <a:pt x="1544" y="2455"/>
                </a:lnTo>
                <a:lnTo>
                  <a:pt x="1542" y="2457"/>
                </a:lnTo>
                <a:lnTo>
                  <a:pt x="1540" y="2455"/>
                </a:lnTo>
                <a:lnTo>
                  <a:pt x="1540" y="2455"/>
                </a:lnTo>
                <a:lnTo>
                  <a:pt x="1540" y="2455"/>
                </a:lnTo>
                <a:lnTo>
                  <a:pt x="1540" y="2457"/>
                </a:lnTo>
                <a:lnTo>
                  <a:pt x="1540" y="2457"/>
                </a:lnTo>
                <a:lnTo>
                  <a:pt x="1538" y="2457"/>
                </a:lnTo>
                <a:lnTo>
                  <a:pt x="1536" y="2457"/>
                </a:lnTo>
                <a:lnTo>
                  <a:pt x="1534" y="2457"/>
                </a:lnTo>
                <a:lnTo>
                  <a:pt x="1534" y="2455"/>
                </a:lnTo>
                <a:lnTo>
                  <a:pt x="1532" y="2455"/>
                </a:lnTo>
                <a:lnTo>
                  <a:pt x="1532" y="2455"/>
                </a:lnTo>
                <a:lnTo>
                  <a:pt x="1532" y="2457"/>
                </a:lnTo>
                <a:lnTo>
                  <a:pt x="1532" y="2457"/>
                </a:lnTo>
                <a:lnTo>
                  <a:pt x="1534" y="2459"/>
                </a:lnTo>
                <a:lnTo>
                  <a:pt x="1534" y="2461"/>
                </a:lnTo>
                <a:lnTo>
                  <a:pt x="1534" y="2461"/>
                </a:lnTo>
                <a:lnTo>
                  <a:pt x="1536" y="2461"/>
                </a:lnTo>
                <a:lnTo>
                  <a:pt x="1536" y="2464"/>
                </a:lnTo>
                <a:lnTo>
                  <a:pt x="1536" y="2464"/>
                </a:lnTo>
                <a:lnTo>
                  <a:pt x="1536" y="2466"/>
                </a:lnTo>
                <a:lnTo>
                  <a:pt x="1536" y="2466"/>
                </a:lnTo>
                <a:lnTo>
                  <a:pt x="1540" y="2466"/>
                </a:lnTo>
                <a:lnTo>
                  <a:pt x="1542" y="2466"/>
                </a:lnTo>
                <a:lnTo>
                  <a:pt x="1544" y="2466"/>
                </a:lnTo>
                <a:lnTo>
                  <a:pt x="1546" y="2466"/>
                </a:lnTo>
                <a:lnTo>
                  <a:pt x="1548" y="2464"/>
                </a:lnTo>
                <a:lnTo>
                  <a:pt x="1548" y="2464"/>
                </a:lnTo>
                <a:lnTo>
                  <a:pt x="1548" y="2464"/>
                </a:lnTo>
                <a:lnTo>
                  <a:pt x="1548" y="2464"/>
                </a:lnTo>
                <a:lnTo>
                  <a:pt x="1548" y="2466"/>
                </a:lnTo>
                <a:lnTo>
                  <a:pt x="1546" y="2468"/>
                </a:lnTo>
                <a:lnTo>
                  <a:pt x="1544" y="2468"/>
                </a:lnTo>
                <a:lnTo>
                  <a:pt x="1540" y="2470"/>
                </a:lnTo>
                <a:lnTo>
                  <a:pt x="1542" y="2470"/>
                </a:lnTo>
                <a:lnTo>
                  <a:pt x="1544" y="2472"/>
                </a:lnTo>
                <a:lnTo>
                  <a:pt x="1544" y="2474"/>
                </a:lnTo>
                <a:lnTo>
                  <a:pt x="1548" y="2474"/>
                </a:lnTo>
                <a:lnTo>
                  <a:pt x="1548" y="2474"/>
                </a:lnTo>
                <a:lnTo>
                  <a:pt x="1551" y="2474"/>
                </a:lnTo>
                <a:lnTo>
                  <a:pt x="1551" y="2472"/>
                </a:lnTo>
                <a:lnTo>
                  <a:pt x="1551" y="2470"/>
                </a:lnTo>
                <a:lnTo>
                  <a:pt x="1551" y="2468"/>
                </a:lnTo>
                <a:lnTo>
                  <a:pt x="1553" y="2468"/>
                </a:lnTo>
                <a:lnTo>
                  <a:pt x="1553" y="2466"/>
                </a:lnTo>
                <a:lnTo>
                  <a:pt x="1553" y="2464"/>
                </a:lnTo>
                <a:lnTo>
                  <a:pt x="1555" y="2464"/>
                </a:lnTo>
                <a:lnTo>
                  <a:pt x="1555" y="2464"/>
                </a:lnTo>
                <a:lnTo>
                  <a:pt x="1557" y="2464"/>
                </a:lnTo>
                <a:lnTo>
                  <a:pt x="1557" y="2466"/>
                </a:lnTo>
                <a:lnTo>
                  <a:pt x="1559" y="2466"/>
                </a:lnTo>
                <a:lnTo>
                  <a:pt x="1561" y="2464"/>
                </a:lnTo>
                <a:lnTo>
                  <a:pt x="1561" y="2464"/>
                </a:lnTo>
                <a:lnTo>
                  <a:pt x="1567" y="2464"/>
                </a:lnTo>
                <a:lnTo>
                  <a:pt x="1569" y="2464"/>
                </a:lnTo>
                <a:lnTo>
                  <a:pt x="1571" y="2466"/>
                </a:lnTo>
                <a:lnTo>
                  <a:pt x="1571" y="2466"/>
                </a:lnTo>
                <a:lnTo>
                  <a:pt x="1571" y="2466"/>
                </a:lnTo>
                <a:lnTo>
                  <a:pt x="1567" y="2466"/>
                </a:lnTo>
                <a:lnTo>
                  <a:pt x="1565" y="2466"/>
                </a:lnTo>
                <a:lnTo>
                  <a:pt x="1563" y="2466"/>
                </a:lnTo>
                <a:lnTo>
                  <a:pt x="1559" y="2470"/>
                </a:lnTo>
                <a:lnTo>
                  <a:pt x="1555" y="2470"/>
                </a:lnTo>
                <a:lnTo>
                  <a:pt x="1555" y="2468"/>
                </a:lnTo>
                <a:lnTo>
                  <a:pt x="1555" y="2468"/>
                </a:lnTo>
                <a:lnTo>
                  <a:pt x="1555" y="2468"/>
                </a:lnTo>
                <a:lnTo>
                  <a:pt x="1553" y="2470"/>
                </a:lnTo>
                <a:lnTo>
                  <a:pt x="1553" y="2470"/>
                </a:lnTo>
                <a:lnTo>
                  <a:pt x="1551" y="2472"/>
                </a:lnTo>
                <a:lnTo>
                  <a:pt x="1551" y="2476"/>
                </a:lnTo>
                <a:lnTo>
                  <a:pt x="1551" y="2476"/>
                </a:lnTo>
                <a:lnTo>
                  <a:pt x="1548" y="2478"/>
                </a:lnTo>
                <a:lnTo>
                  <a:pt x="1551" y="2478"/>
                </a:lnTo>
                <a:lnTo>
                  <a:pt x="1555" y="2480"/>
                </a:lnTo>
                <a:lnTo>
                  <a:pt x="1557" y="2482"/>
                </a:lnTo>
                <a:lnTo>
                  <a:pt x="1557" y="2480"/>
                </a:lnTo>
                <a:lnTo>
                  <a:pt x="1557" y="2478"/>
                </a:lnTo>
                <a:lnTo>
                  <a:pt x="1559" y="2478"/>
                </a:lnTo>
                <a:lnTo>
                  <a:pt x="1561" y="2476"/>
                </a:lnTo>
                <a:lnTo>
                  <a:pt x="1563" y="2474"/>
                </a:lnTo>
                <a:lnTo>
                  <a:pt x="1565" y="2472"/>
                </a:lnTo>
                <a:lnTo>
                  <a:pt x="1574" y="2468"/>
                </a:lnTo>
                <a:lnTo>
                  <a:pt x="1576" y="2470"/>
                </a:lnTo>
                <a:lnTo>
                  <a:pt x="1578" y="2470"/>
                </a:lnTo>
                <a:lnTo>
                  <a:pt x="1578" y="2470"/>
                </a:lnTo>
                <a:lnTo>
                  <a:pt x="1576" y="2472"/>
                </a:lnTo>
                <a:lnTo>
                  <a:pt x="1576" y="2474"/>
                </a:lnTo>
                <a:lnTo>
                  <a:pt x="1574" y="2474"/>
                </a:lnTo>
                <a:lnTo>
                  <a:pt x="1569" y="2478"/>
                </a:lnTo>
                <a:lnTo>
                  <a:pt x="1567" y="2482"/>
                </a:lnTo>
                <a:lnTo>
                  <a:pt x="1565" y="2482"/>
                </a:lnTo>
                <a:lnTo>
                  <a:pt x="1565" y="2482"/>
                </a:lnTo>
                <a:lnTo>
                  <a:pt x="1567" y="2482"/>
                </a:lnTo>
                <a:lnTo>
                  <a:pt x="1567" y="2480"/>
                </a:lnTo>
                <a:lnTo>
                  <a:pt x="1567" y="2478"/>
                </a:lnTo>
                <a:lnTo>
                  <a:pt x="1565" y="2478"/>
                </a:lnTo>
                <a:lnTo>
                  <a:pt x="1563" y="2478"/>
                </a:lnTo>
                <a:lnTo>
                  <a:pt x="1561" y="2478"/>
                </a:lnTo>
                <a:lnTo>
                  <a:pt x="1561" y="2478"/>
                </a:lnTo>
                <a:lnTo>
                  <a:pt x="1559" y="2480"/>
                </a:lnTo>
                <a:lnTo>
                  <a:pt x="1559" y="2480"/>
                </a:lnTo>
                <a:lnTo>
                  <a:pt x="1559" y="2482"/>
                </a:lnTo>
                <a:lnTo>
                  <a:pt x="1563" y="2484"/>
                </a:lnTo>
                <a:lnTo>
                  <a:pt x="1563" y="2487"/>
                </a:lnTo>
                <a:lnTo>
                  <a:pt x="1567" y="2487"/>
                </a:lnTo>
                <a:lnTo>
                  <a:pt x="1569" y="2489"/>
                </a:lnTo>
                <a:lnTo>
                  <a:pt x="1574" y="2489"/>
                </a:lnTo>
                <a:lnTo>
                  <a:pt x="1576" y="2491"/>
                </a:lnTo>
                <a:lnTo>
                  <a:pt x="1578" y="2489"/>
                </a:lnTo>
                <a:lnTo>
                  <a:pt x="1580" y="2489"/>
                </a:lnTo>
                <a:lnTo>
                  <a:pt x="1580" y="2484"/>
                </a:lnTo>
                <a:lnTo>
                  <a:pt x="1580" y="2482"/>
                </a:lnTo>
                <a:lnTo>
                  <a:pt x="1580" y="2480"/>
                </a:lnTo>
                <a:lnTo>
                  <a:pt x="1580" y="2476"/>
                </a:lnTo>
                <a:lnTo>
                  <a:pt x="1582" y="2472"/>
                </a:lnTo>
                <a:lnTo>
                  <a:pt x="1582" y="2470"/>
                </a:lnTo>
                <a:lnTo>
                  <a:pt x="1582" y="2468"/>
                </a:lnTo>
                <a:lnTo>
                  <a:pt x="1584" y="2468"/>
                </a:lnTo>
                <a:lnTo>
                  <a:pt x="1586" y="2466"/>
                </a:lnTo>
                <a:lnTo>
                  <a:pt x="1588" y="2466"/>
                </a:lnTo>
                <a:lnTo>
                  <a:pt x="1595" y="2464"/>
                </a:lnTo>
                <a:lnTo>
                  <a:pt x="1597" y="2464"/>
                </a:lnTo>
                <a:lnTo>
                  <a:pt x="1599" y="2461"/>
                </a:lnTo>
                <a:lnTo>
                  <a:pt x="1601" y="2461"/>
                </a:lnTo>
                <a:lnTo>
                  <a:pt x="1601" y="2459"/>
                </a:lnTo>
                <a:lnTo>
                  <a:pt x="1605" y="2457"/>
                </a:lnTo>
                <a:lnTo>
                  <a:pt x="1607" y="2457"/>
                </a:lnTo>
                <a:lnTo>
                  <a:pt x="1607" y="2459"/>
                </a:lnTo>
                <a:lnTo>
                  <a:pt x="1615" y="2459"/>
                </a:lnTo>
                <a:lnTo>
                  <a:pt x="1618" y="2459"/>
                </a:lnTo>
                <a:lnTo>
                  <a:pt x="1615" y="2457"/>
                </a:lnTo>
                <a:lnTo>
                  <a:pt x="1613" y="2453"/>
                </a:lnTo>
                <a:lnTo>
                  <a:pt x="1609" y="2449"/>
                </a:lnTo>
                <a:lnTo>
                  <a:pt x="1609" y="2447"/>
                </a:lnTo>
                <a:lnTo>
                  <a:pt x="1607" y="2447"/>
                </a:lnTo>
                <a:lnTo>
                  <a:pt x="1605" y="2447"/>
                </a:lnTo>
                <a:lnTo>
                  <a:pt x="1603" y="2447"/>
                </a:lnTo>
                <a:lnTo>
                  <a:pt x="1603" y="2447"/>
                </a:lnTo>
                <a:lnTo>
                  <a:pt x="1601" y="2445"/>
                </a:lnTo>
                <a:lnTo>
                  <a:pt x="1603" y="2445"/>
                </a:lnTo>
                <a:lnTo>
                  <a:pt x="1605" y="2445"/>
                </a:lnTo>
                <a:lnTo>
                  <a:pt x="1607" y="2445"/>
                </a:lnTo>
                <a:lnTo>
                  <a:pt x="1607" y="2443"/>
                </a:lnTo>
                <a:lnTo>
                  <a:pt x="1607" y="2443"/>
                </a:lnTo>
                <a:lnTo>
                  <a:pt x="1607" y="2440"/>
                </a:lnTo>
                <a:lnTo>
                  <a:pt x="1605" y="2436"/>
                </a:lnTo>
                <a:lnTo>
                  <a:pt x="1605" y="2434"/>
                </a:lnTo>
                <a:lnTo>
                  <a:pt x="1605" y="2434"/>
                </a:lnTo>
                <a:lnTo>
                  <a:pt x="1603" y="2434"/>
                </a:lnTo>
                <a:lnTo>
                  <a:pt x="1603" y="2434"/>
                </a:lnTo>
                <a:lnTo>
                  <a:pt x="1605" y="2434"/>
                </a:lnTo>
                <a:lnTo>
                  <a:pt x="1605" y="2432"/>
                </a:lnTo>
                <a:lnTo>
                  <a:pt x="1605" y="2430"/>
                </a:lnTo>
                <a:lnTo>
                  <a:pt x="1607" y="2426"/>
                </a:lnTo>
                <a:lnTo>
                  <a:pt x="1607" y="2426"/>
                </a:lnTo>
                <a:lnTo>
                  <a:pt x="1609" y="2422"/>
                </a:lnTo>
                <a:lnTo>
                  <a:pt x="1611" y="2422"/>
                </a:lnTo>
                <a:lnTo>
                  <a:pt x="1613" y="2419"/>
                </a:lnTo>
                <a:lnTo>
                  <a:pt x="1615" y="2419"/>
                </a:lnTo>
                <a:lnTo>
                  <a:pt x="1615" y="2417"/>
                </a:lnTo>
                <a:lnTo>
                  <a:pt x="1615" y="2417"/>
                </a:lnTo>
                <a:lnTo>
                  <a:pt x="1615" y="2415"/>
                </a:lnTo>
                <a:lnTo>
                  <a:pt x="1613" y="2415"/>
                </a:lnTo>
                <a:lnTo>
                  <a:pt x="1611" y="2415"/>
                </a:lnTo>
                <a:lnTo>
                  <a:pt x="1609" y="2415"/>
                </a:lnTo>
                <a:lnTo>
                  <a:pt x="1609" y="2415"/>
                </a:lnTo>
                <a:lnTo>
                  <a:pt x="1613" y="2413"/>
                </a:lnTo>
                <a:lnTo>
                  <a:pt x="1613" y="2413"/>
                </a:lnTo>
                <a:lnTo>
                  <a:pt x="1613" y="2411"/>
                </a:lnTo>
                <a:lnTo>
                  <a:pt x="1613" y="2411"/>
                </a:lnTo>
                <a:lnTo>
                  <a:pt x="1613" y="2413"/>
                </a:lnTo>
                <a:lnTo>
                  <a:pt x="1615" y="2415"/>
                </a:lnTo>
                <a:lnTo>
                  <a:pt x="1618" y="2415"/>
                </a:lnTo>
                <a:lnTo>
                  <a:pt x="1620" y="2417"/>
                </a:lnTo>
                <a:lnTo>
                  <a:pt x="1620" y="2417"/>
                </a:lnTo>
                <a:lnTo>
                  <a:pt x="1624" y="2415"/>
                </a:lnTo>
                <a:lnTo>
                  <a:pt x="1626" y="2413"/>
                </a:lnTo>
                <a:lnTo>
                  <a:pt x="1626" y="2413"/>
                </a:lnTo>
                <a:lnTo>
                  <a:pt x="1628" y="2403"/>
                </a:lnTo>
                <a:lnTo>
                  <a:pt x="1628" y="2403"/>
                </a:lnTo>
                <a:lnTo>
                  <a:pt x="1628" y="2401"/>
                </a:lnTo>
                <a:lnTo>
                  <a:pt x="1630" y="2396"/>
                </a:lnTo>
                <a:lnTo>
                  <a:pt x="1632" y="2394"/>
                </a:lnTo>
                <a:lnTo>
                  <a:pt x="1634" y="2390"/>
                </a:lnTo>
                <a:lnTo>
                  <a:pt x="1636" y="2390"/>
                </a:lnTo>
                <a:lnTo>
                  <a:pt x="1641" y="2388"/>
                </a:lnTo>
                <a:lnTo>
                  <a:pt x="1643" y="2386"/>
                </a:lnTo>
                <a:lnTo>
                  <a:pt x="1645" y="2384"/>
                </a:lnTo>
                <a:lnTo>
                  <a:pt x="1651" y="2380"/>
                </a:lnTo>
                <a:lnTo>
                  <a:pt x="1653" y="2380"/>
                </a:lnTo>
                <a:lnTo>
                  <a:pt x="1653" y="2378"/>
                </a:lnTo>
                <a:lnTo>
                  <a:pt x="1655" y="2378"/>
                </a:lnTo>
                <a:lnTo>
                  <a:pt x="1653" y="2375"/>
                </a:lnTo>
                <a:lnTo>
                  <a:pt x="1653" y="2375"/>
                </a:lnTo>
                <a:lnTo>
                  <a:pt x="1651" y="2375"/>
                </a:lnTo>
                <a:lnTo>
                  <a:pt x="1649" y="2375"/>
                </a:lnTo>
                <a:lnTo>
                  <a:pt x="1649" y="2375"/>
                </a:lnTo>
                <a:lnTo>
                  <a:pt x="1651" y="2375"/>
                </a:lnTo>
                <a:lnTo>
                  <a:pt x="1653" y="2373"/>
                </a:lnTo>
                <a:lnTo>
                  <a:pt x="1653" y="2371"/>
                </a:lnTo>
                <a:lnTo>
                  <a:pt x="1655" y="2371"/>
                </a:lnTo>
                <a:lnTo>
                  <a:pt x="1655" y="2367"/>
                </a:lnTo>
                <a:lnTo>
                  <a:pt x="1655" y="2365"/>
                </a:lnTo>
                <a:lnTo>
                  <a:pt x="1653" y="2363"/>
                </a:lnTo>
                <a:lnTo>
                  <a:pt x="1651" y="2363"/>
                </a:lnTo>
                <a:lnTo>
                  <a:pt x="1643" y="2361"/>
                </a:lnTo>
                <a:lnTo>
                  <a:pt x="1641" y="2361"/>
                </a:lnTo>
                <a:lnTo>
                  <a:pt x="1632" y="2352"/>
                </a:lnTo>
                <a:lnTo>
                  <a:pt x="1630" y="2350"/>
                </a:lnTo>
                <a:lnTo>
                  <a:pt x="1628" y="2348"/>
                </a:lnTo>
                <a:lnTo>
                  <a:pt x="1628" y="2346"/>
                </a:lnTo>
                <a:lnTo>
                  <a:pt x="1628" y="2346"/>
                </a:lnTo>
                <a:lnTo>
                  <a:pt x="1628" y="2344"/>
                </a:lnTo>
                <a:lnTo>
                  <a:pt x="1628" y="2342"/>
                </a:lnTo>
                <a:lnTo>
                  <a:pt x="1632" y="2338"/>
                </a:lnTo>
                <a:lnTo>
                  <a:pt x="1634" y="2336"/>
                </a:lnTo>
                <a:lnTo>
                  <a:pt x="1639" y="2329"/>
                </a:lnTo>
                <a:lnTo>
                  <a:pt x="1639" y="2329"/>
                </a:lnTo>
                <a:lnTo>
                  <a:pt x="1643" y="2327"/>
                </a:lnTo>
                <a:lnTo>
                  <a:pt x="1645" y="2327"/>
                </a:lnTo>
                <a:lnTo>
                  <a:pt x="1645" y="2327"/>
                </a:lnTo>
                <a:lnTo>
                  <a:pt x="1647" y="2325"/>
                </a:lnTo>
                <a:lnTo>
                  <a:pt x="1649" y="2323"/>
                </a:lnTo>
                <a:lnTo>
                  <a:pt x="1655" y="2325"/>
                </a:lnTo>
                <a:lnTo>
                  <a:pt x="1657" y="2325"/>
                </a:lnTo>
                <a:lnTo>
                  <a:pt x="1657" y="2323"/>
                </a:lnTo>
                <a:lnTo>
                  <a:pt x="1657" y="2323"/>
                </a:lnTo>
                <a:lnTo>
                  <a:pt x="1655" y="2321"/>
                </a:lnTo>
                <a:lnTo>
                  <a:pt x="1657" y="2319"/>
                </a:lnTo>
                <a:lnTo>
                  <a:pt x="1662" y="2315"/>
                </a:lnTo>
                <a:lnTo>
                  <a:pt x="1662" y="2313"/>
                </a:lnTo>
                <a:lnTo>
                  <a:pt x="1662" y="2313"/>
                </a:lnTo>
                <a:lnTo>
                  <a:pt x="1662" y="2310"/>
                </a:lnTo>
                <a:lnTo>
                  <a:pt x="1662" y="2308"/>
                </a:lnTo>
                <a:lnTo>
                  <a:pt x="1662" y="2302"/>
                </a:lnTo>
                <a:lnTo>
                  <a:pt x="1662" y="2300"/>
                </a:lnTo>
                <a:lnTo>
                  <a:pt x="1662" y="2300"/>
                </a:lnTo>
                <a:lnTo>
                  <a:pt x="1664" y="2298"/>
                </a:lnTo>
                <a:lnTo>
                  <a:pt x="1666" y="2294"/>
                </a:lnTo>
                <a:lnTo>
                  <a:pt x="1668" y="2292"/>
                </a:lnTo>
                <a:lnTo>
                  <a:pt x="1670" y="2292"/>
                </a:lnTo>
                <a:lnTo>
                  <a:pt x="1674" y="2290"/>
                </a:lnTo>
                <a:lnTo>
                  <a:pt x="1674" y="2290"/>
                </a:lnTo>
                <a:lnTo>
                  <a:pt x="1676" y="2290"/>
                </a:lnTo>
                <a:lnTo>
                  <a:pt x="1674" y="2287"/>
                </a:lnTo>
                <a:lnTo>
                  <a:pt x="1674" y="2287"/>
                </a:lnTo>
                <a:lnTo>
                  <a:pt x="1672" y="2287"/>
                </a:lnTo>
                <a:lnTo>
                  <a:pt x="1666" y="2285"/>
                </a:lnTo>
                <a:lnTo>
                  <a:pt x="1666" y="2283"/>
                </a:lnTo>
                <a:lnTo>
                  <a:pt x="1668" y="2283"/>
                </a:lnTo>
                <a:lnTo>
                  <a:pt x="1672" y="2281"/>
                </a:lnTo>
                <a:lnTo>
                  <a:pt x="1674" y="2281"/>
                </a:lnTo>
                <a:lnTo>
                  <a:pt x="1676" y="2281"/>
                </a:lnTo>
                <a:lnTo>
                  <a:pt x="1676" y="2283"/>
                </a:lnTo>
                <a:lnTo>
                  <a:pt x="1678" y="2285"/>
                </a:lnTo>
                <a:lnTo>
                  <a:pt x="1678" y="2287"/>
                </a:lnTo>
                <a:lnTo>
                  <a:pt x="1680" y="2287"/>
                </a:lnTo>
                <a:lnTo>
                  <a:pt x="1685" y="2285"/>
                </a:lnTo>
                <a:lnTo>
                  <a:pt x="1685" y="2285"/>
                </a:lnTo>
                <a:lnTo>
                  <a:pt x="1687" y="2283"/>
                </a:lnTo>
                <a:lnTo>
                  <a:pt x="1687" y="2281"/>
                </a:lnTo>
                <a:lnTo>
                  <a:pt x="1687" y="2279"/>
                </a:lnTo>
                <a:lnTo>
                  <a:pt x="1687" y="2277"/>
                </a:lnTo>
                <a:lnTo>
                  <a:pt x="1685" y="2275"/>
                </a:lnTo>
                <a:lnTo>
                  <a:pt x="1685" y="2275"/>
                </a:lnTo>
                <a:lnTo>
                  <a:pt x="1683" y="2275"/>
                </a:lnTo>
                <a:lnTo>
                  <a:pt x="1683" y="2275"/>
                </a:lnTo>
                <a:lnTo>
                  <a:pt x="1678" y="2275"/>
                </a:lnTo>
                <a:lnTo>
                  <a:pt x="1676" y="2275"/>
                </a:lnTo>
                <a:lnTo>
                  <a:pt x="1676" y="2277"/>
                </a:lnTo>
                <a:lnTo>
                  <a:pt x="1680" y="2277"/>
                </a:lnTo>
                <a:lnTo>
                  <a:pt x="1680" y="2277"/>
                </a:lnTo>
                <a:lnTo>
                  <a:pt x="1678" y="2279"/>
                </a:lnTo>
                <a:lnTo>
                  <a:pt x="1676" y="2279"/>
                </a:lnTo>
                <a:lnTo>
                  <a:pt x="1674" y="2279"/>
                </a:lnTo>
                <a:lnTo>
                  <a:pt x="1672" y="2279"/>
                </a:lnTo>
                <a:lnTo>
                  <a:pt x="1672" y="2279"/>
                </a:lnTo>
                <a:lnTo>
                  <a:pt x="1672" y="2277"/>
                </a:lnTo>
                <a:lnTo>
                  <a:pt x="1674" y="2277"/>
                </a:lnTo>
                <a:lnTo>
                  <a:pt x="1672" y="2277"/>
                </a:lnTo>
                <a:lnTo>
                  <a:pt x="1672" y="2277"/>
                </a:lnTo>
                <a:lnTo>
                  <a:pt x="1670" y="2275"/>
                </a:lnTo>
                <a:lnTo>
                  <a:pt x="1668" y="2275"/>
                </a:lnTo>
                <a:lnTo>
                  <a:pt x="1666" y="2273"/>
                </a:lnTo>
                <a:lnTo>
                  <a:pt x="1666" y="2271"/>
                </a:lnTo>
                <a:lnTo>
                  <a:pt x="1666" y="2266"/>
                </a:lnTo>
                <a:lnTo>
                  <a:pt x="1666" y="2264"/>
                </a:lnTo>
                <a:lnTo>
                  <a:pt x="1664" y="2258"/>
                </a:lnTo>
                <a:lnTo>
                  <a:pt x="1664" y="2256"/>
                </a:lnTo>
                <a:lnTo>
                  <a:pt x="1664" y="2254"/>
                </a:lnTo>
                <a:lnTo>
                  <a:pt x="1664" y="2252"/>
                </a:lnTo>
                <a:lnTo>
                  <a:pt x="1666" y="2252"/>
                </a:lnTo>
                <a:lnTo>
                  <a:pt x="1668" y="2250"/>
                </a:lnTo>
                <a:lnTo>
                  <a:pt x="1668" y="2250"/>
                </a:lnTo>
                <a:lnTo>
                  <a:pt x="1668" y="2250"/>
                </a:lnTo>
                <a:lnTo>
                  <a:pt x="1668" y="2252"/>
                </a:lnTo>
                <a:lnTo>
                  <a:pt x="1668" y="2252"/>
                </a:lnTo>
                <a:lnTo>
                  <a:pt x="1672" y="2252"/>
                </a:lnTo>
                <a:lnTo>
                  <a:pt x="1674" y="2254"/>
                </a:lnTo>
                <a:lnTo>
                  <a:pt x="1678" y="2254"/>
                </a:lnTo>
                <a:lnTo>
                  <a:pt x="1685" y="2258"/>
                </a:lnTo>
                <a:lnTo>
                  <a:pt x="1687" y="2258"/>
                </a:lnTo>
                <a:lnTo>
                  <a:pt x="1691" y="2258"/>
                </a:lnTo>
                <a:lnTo>
                  <a:pt x="1695" y="2256"/>
                </a:lnTo>
                <a:lnTo>
                  <a:pt x="1697" y="2256"/>
                </a:lnTo>
                <a:lnTo>
                  <a:pt x="1703" y="2254"/>
                </a:lnTo>
                <a:lnTo>
                  <a:pt x="1706" y="2252"/>
                </a:lnTo>
                <a:lnTo>
                  <a:pt x="1706" y="2250"/>
                </a:lnTo>
                <a:lnTo>
                  <a:pt x="1703" y="2245"/>
                </a:lnTo>
                <a:lnTo>
                  <a:pt x="1703" y="2243"/>
                </a:lnTo>
                <a:lnTo>
                  <a:pt x="1703" y="2241"/>
                </a:lnTo>
                <a:lnTo>
                  <a:pt x="1706" y="2237"/>
                </a:lnTo>
                <a:lnTo>
                  <a:pt x="1706" y="2235"/>
                </a:lnTo>
                <a:lnTo>
                  <a:pt x="1706" y="2235"/>
                </a:lnTo>
                <a:lnTo>
                  <a:pt x="1708" y="2235"/>
                </a:lnTo>
                <a:lnTo>
                  <a:pt x="1708" y="2231"/>
                </a:lnTo>
                <a:lnTo>
                  <a:pt x="1708" y="2229"/>
                </a:lnTo>
                <a:lnTo>
                  <a:pt x="1708" y="2229"/>
                </a:lnTo>
                <a:lnTo>
                  <a:pt x="1708" y="2227"/>
                </a:lnTo>
                <a:lnTo>
                  <a:pt x="1708" y="2227"/>
                </a:lnTo>
                <a:lnTo>
                  <a:pt x="1708" y="2227"/>
                </a:lnTo>
                <a:lnTo>
                  <a:pt x="1706" y="2225"/>
                </a:lnTo>
                <a:lnTo>
                  <a:pt x="1706" y="2225"/>
                </a:lnTo>
                <a:lnTo>
                  <a:pt x="1706" y="2222"/>
                </a:lnTo>
                <a:lnTo>
                  <a:pt x="1706" y="2220"/>
                </a:lnTo>
                <a:lnTo>
                  <a:pt x="1703" y="2218"/>
                </a:lnTo>
                <a:lnTo>
                  <a:pt x="1706" y="2218"/>
                </a:lnTo>
                <a:lnTo>
                  <a:pt x="1708" y="2218"/>
                </a:lnTo>
                <a:lnTo>
                  <a:pt x="1708" y="2220"/>
                </a:lnTo>
                <a:lnTo>
                  <a:pt x="1712" y="2220"/>
                </a:lnTo>
                <a:lnTo>
                  <a:pt x="1716" y="2220"/>
                </a:lnTo>
                <a:lnTo>
                  <a:pt x="1718" y="2220"/>
                </a:lnTo>
                <a:lnTo>
                  <a:pt x="1722" y="2220"/>
                </a:lnTo>
                <a:lnTo>
                  <a:pt x="1724" y="2220"/>
                </a:lnTo>
                <a:lnTo>
                  <a:pt x="1741" y="2218"/>
                </a:lnTo>
                <a:lnTo>
                  <a:pt x="1743" y="2218"/>
                </a:lnTo>
                <a:lnTo>
                  <a:pt x="1754" y="2216"/>
                </a:lnTo>
                <a:lnTo>
                  <a:pt x="1764" y="2212"/>
                </a:lnTo>
                <a:lnTo>
                  <a:pt x="1773" y="2208"/>
                </a:lnTo>
                <a:lnTo>
                  <a:pt x="1775" y="2206"/>
                </a:lnTo>
                <a:lnTo>
                  <a:pt x="1775" y="2204"/>
                </a:lnTo>
                <a:lnTo>
                  <a:pt x="1777" y="2199"/>
                </a:lnTo>
                <a:lnTo>
                  <a:pt x="1781" y="2195"/>
                </a:lnTo>
                <a:lnTo>
                  <a:pt x="1785" y="2187"/>
                </a:lnTo>
                <a:lnTo>
                  <a:pt x="1787" y="2185"/>
                </a:lnTo>
                <a:lnTo>
                  <a:pt x="1787" y="2183"/>
                </a:lnTo>
                <a:lnTo>
                  <a:pt x="1787" y="2178"/>
                </a:lnTo>
                <a:lnTo>
                  <a:pt x="1785" y="2178"/>
                </a:lnTo>
                <a:lnTo>
                  <a:pt x="1785" y="2176"/>
                </a:lnTo>
                <a:lnTo>
                  <a:pt x="1783" y="2176"/>
                </a:lnTo>
                <a:lnTo>
                  <a:pt x="1781" y="2176"/>
                </a:lnTo>
                <a:lnTo>
                  <a:pt x="1779" y="2174"/>
                </a:lnTo>
                <a:lnTo>
                  <a:pt x="1777" y="2172"/>
                </a:lnTo>
                <a:lnTo>
                  <a:pt x="1777" y="2170"/>
                </a:lnTo>
                <a:lnTo>
                  <a:pt x="1777" y="2166"/>
                </a:lnTo>
                <a:lnTo>
                  <a:pt x="1779" y="2164"/>
                </a:lnTo>
                <a:lnTo>
                  <a:pt x="1779" y="2162"/>
                </a:lnTo>
                <a:lnTo>
                  <a:pt x="1777" y="2157"/>
                </a:lnTo>
                <a:lnTo>
                  <a:pt x="1775" y="2155"/>
                </a:lnTo>
                <a:lnTo>
                  <a:pt x="1771" y="2153"/>
                </a:lnTo>
                <a:lnTo>
                  <a:pt x="1764" y="2149"/>
                </a:lnTo>
                <a:lnTo>
                  <a:pt x="1762" y="2147"/>
                </a:lnTo>
                <a:lnTo>
                  <a:pt x="1760" y="2147"/>
                </a:lnTo>
                <a:lnTo>
                  <a:pt x="1760" y="2143"/>
                </a:lnTo>
                <a:lnTo>
                  <a:pt x="1760" y="2143"/>
                </a:lnTo>
                <a:lnTo>
                  <a:pt x="1762" y="2143"/>
                </a:lnTo>
                <a:lnTo>
                  <a:pt x="1762" y="2143"/>
                </a:lnTo>
                <a:lnTo>
                  <a:pt x="1762" y="2139"/>
                </a:lnTo>
                <a:lnTo>
                  <a:pt x="1762" y="2139"/>
                </a:lnTo>
                <a:lnTo>
                  <a:pt x="1760" y="2136"/>
                </a:lnTo>
                <a:lnTo>
                  <a:pt x="1760" y="2134"/>
                </a:lnTo>
                <a:lnTo>
                  <a:pt x="1760" y="2132"/>
                </a:lnTo>
                <a:lnTo>
                  <a:pt x="1760" y="2128"/>
                </a:lnTo>
                <a:lnTo>
                  <a:pt x="1762" y="2124"/>
                </a:lnTo>
                <a:lnTo>
                  <a:pt x="1762" y="2124"/>
                </a:lnTo>
                <a:lnTo>
                  <a:pt x="1762" y="2124"/>
                </a:lnTo>
                <a:lnTo>
                  <a:pt x="1764" y="2124"/>
                </a:lnTo>
                <a:lnTo>
                  <a:pt x="1764" y="2122"/>
                </a:lnTo>
                <a:lnTo>
                  <a:pt x="1764" y="2122"/>
                </a:lnTo>
                <a:lnTo>
                  <a:pt x="1764" y="2115"/>
                </a:lnTo>
                <a:lnTo>
                  <a:pt x="1764" y="2113"/>
                </a:lnTo>
                <a:lnTo>
                  <a:pt x="1764" y="2115"/>
                </a:lnTo>
                <a:lnTo>
                  <a:pt x="1766" y="2120"/>
                </a:lnTo>
                <a:lnTo>
                  <a:pt x="1766" y="2122"/>
                </a:lnTo>
                <a:lnTo>
                  <a:pt x="1766" y="2122"/>
                </a:lnTo>
                <a:lnTo>
                  <a:pt x="1764" y="2124"/>
                </a:lnTo>
                <a:lnTo>
                  <a:pt x="1764" y="2124"/>
                </a:lnTo>
                <a:lnTo>
                  <a:pt x="1764" y="2124"/>
                </a:lnTo>
                <a:lnTo>
                  <a:pt x="1762" y="2126"/>
                </a:lnTo>
                <a:lnTo>
                  <a:pt x="1762" y="2126"/>
                </a:lnTo>
                <a:lnTo>
                  <a:pt x="1762" y="2130"/>
                </a:lnTo>
                <a:lnTo>
                  <a:pt x="1760" y="2134"/>
                </a:lnTo>
                <a:lnTo>
                  <a:pt x="1762" y="2136"/>
                </a:lnTo>
                <a:lnTo>
                  <a:pt x="1764" y="2141"/>
                </a:lnTo>
                <a:lnTo>
                  <a:pt x="1768" y="2143"/>
                </a:lnTo>
                <a:lnTo>
                  <a:pt x="1768" y="2145"/>
                </a:lnTo>
                <a:lnTo>
                  <a:pt x="1768" y="2145"/>
                </a:lnTo>
                <a:lnTo>
                  <a:pt x="1771" y="2147"/>
                </a:lnTo>
                <a:lnTo>
                  <a:pt x="1775" y="2145"/>
                </a:lnTo>
                <a:lnTo>
                  <a:pt x="1779" y="2147"/>
                </a:lnTo>
                <a:lnTo>
                  <a:pt x="1783" y="2149"/>
                </a:lnTo>
                <a:lnTo>
                  <a:pt x="1789" y="2151"/>
                </a:lnTo>
                <a:lnTo>
                  <a:pt x="1791" y="2153"/>
                </a:lnTo>
                <a:lnTo>
                  <a:pt x="1794" y="2153"/>
                </a:lnTo>
                <a:lnTo>
                  <a:pt x="1794" y="2153"/>
                </a:lnTo>
                <a:lnTo>
                  <a:pt x="1796" y="2153"/>
                </a:lnTo>
                <a:lnTo>
                  <a:pt x="1798" y="2151"/>
                </a:lnTo>
                <a:lnTo>
                  <a:pt x="1802" y="2151"/>
                </a:lnTo>
                <a:lnTo>
                  <a:pt x="1806" y="2151"/>
                </a:lnTo>
                <a:lnTo>
                  <a:pt x="1808" y="2153"/>
                </a:lnTo>
                <a:lnTo>
                  <a:pt x="1810" y="2153"/>
                </a:lnTo>
                <a:lnTo>
                  <a:pt x="1812" y="2153"/>
                </a:lnTo>
                <a:lnTo>
                  <a:pt x="1821" y="2151"/>
                </a:lnTo>
                <a:lnTo>
                  <a:pt x="1821" y="2149"/>
                </a:lnTo>
                <a:lnTo>
                  <a:pt x="1823" y="2149"/>
                </a:lnTo>
                <a:lnTo>
                  <a:pt x="1825" y="2147"/>
                </a:lnTo>
                <a:lnTo>
                  <a:pt x="1829" y="2145"/>
                </a:lnTo>
                <a:lnTo>
                  <a:pt x="1829" y="2143"/>
                </a:lnTo>
                <a:lnTo>
                  <a:pt x="1831" y="2139"/>
                </a:lnTo>
                <a:lnTo>
                  <a:pt x="1833" y="2136"/>
                </a:lnTo>
                <a:lnTo>
                  <a:pt x="1833" y="2134"/>
                </a:lnTo>
                <a:lnTo>
                  <a:pt x="1835" y="2134"/>
                </a:lnTo>
                <a:lnTo>
                  <a:pt x="1842" y="2128"/>
                </a:lnTo>
                <a:lnTo>
                  <a:pt x="1844" y="2126"/>
                </a:lnTo>
                <a:lnTo>
                  <a:pt x="1846" y="2124"/>
                </a:lnTo>
                <a:lnTo>
                  <a:pt x="1846" y="2120"/>
                </a:lnTo>
                <a:lnTo>
                  <a:pt x="1850" y="2113"/>
                </a:lnTo>
                <a:lnTo>
                  <a:pt x="1850" y="2111"/>
                </a:lnTo>
                <a:lnTo>
                  <a:pt x="1852" y="2109"/>
                </a:lnTo>
                <a:lnTo>
                  <a:pt x="1852" y="2109"/>
                </a:lnTo>
                <a:lnTo>
                  <a:pt x="1852" y="2107"/>
                </a:lnTo>
                <a:lnTo>
                  <a:pt x="1852" y="2105"/>
                </a:lnTo>
                <a:lnTo>
                  <a:pt x="1852" y="2105"/>
                </a:lnTo>
                <a:lnTo>
                  <a:pt x="1852" y="2101"/>
                </a:lnTo>
                <a:lnTo>
                  <a:pt x="1854" y="2101"/>
                </a:lnTo>
                <a:lnTo>
                  <a:pt x="1854" y="2099"/>
                </a:lnTo>
                <a:lnTo>
                  <a:pt x="1854" y="2097"/>
                </a:lnTo>
                <a:lnTo>
                  <a:pt x="1856" y="2097"/>
                </a:lnTo>
                <a:lnTo>
                  <a:pt x="1859" y="2095"/>
                </a:lnTo>
                <a:lnTo>
                  <a:pt x="1861" y="2092"/>
                </a:lnTo>
                <a:lnTo>
                  <a:pt x="1863" y="2092"/>
                </a:lnTo>
                <a:lnTo>
                  <a:pt x="1863" y="2090"/>
                </a:lnTo>
                <a:lnTo>
                  <a:pt x="1863" y="2090"/>
                </a:lnTo>
                <a:lnTo>
                  <a:pt x="1863" y="2088"/>
                </a:lnTo>
                <a:lnTo>
                  <a:pt x="1863" y="2086"/>
                </a:lnTo>
                <a:lnTo>
                  <a:pt x="1865" y="2086"/>
                </a:lnTo>
                <a:lnTo>
                  <a:pt x="1865" y="2086"/>
                </a:lnTo>
                <a:lnTo>
                  <a:pt x="1865" y="2084"/>
                </a:lnTo>
                <a:lnTo>
                  <a:pt x="1865" y="2082"/>
                </a:lnTo>
                <a:lnTo>
                  <a:pt x="1867" y="2082"/>
                </a:lnTo>
                <a:lnTo>
                  <a:pt x="1867" y="2080"/>
                </a:lnTo>
                <a:lnTo>
                  <a:pt x="1865" y="2078"/>
                </a:lnTo>
                <a:lnTo>
                  <a:pt x="1865" y="2078"/>
                </a:lnTo>
                <a:lnTo>
                  <a:pt x="1865" y="2076"/>
                </a:lnTo>
                <a:lnTo>
                  <a:pt x="1865" y="2076"/>
                </a:lnTo>
                <a:lnTo>
                  <a:pt x="1865" y="2078"/>
                </a:lnTo>
                <a:lnTo>
                  <a:pt x="1867" y="2078"/>
                </a:lnTo>
                <a:lnTo>
                  <a:pt x="1869" y="2080"/>
                </a:lnTo>
                <a:lnTo>
                  <a:pt x="1869" y="2080"/>
                </a:lnTo>
                <a:lnTo>
                  <a:pt x="1869" y="2080"/>
                </a:lnTo>
                <a:lnTo>
                  <a:pt x="1873" y="2078"/>
                </a:lnTo>
                <a:lnTo>
                  <a:pt x="1875" y="2080"/>
                </a:lnTo>
                <a:lnTo>
                  <a:pt x="1875" y="2080"/>
                </a:lnTo>
                <a:lnTo>
                  <a:pt x="1875" y="2082"/>
                </a:lnTo>
                <a:lnTo>
                  <a:pt x="1875" y="2082"/>
                </a:lnTo>
                <a:lnTo>
                  <a:pt x="1873" y="2082"/>
                </a:lnTo>
                <a:lnTo>
                  <a:pt x="1873" y="2082"/>
                </a:lnTo>
                <a:lnTo>
                  <a:pt x="1873" y="2086"/>
                </a:lnTo>
                <a:lnTo>
                  <a:pt x="1873" y="2088"/>
                </a:lnTo>
                <a:lnTo>
                  <a:pt x="1869" y="2088"/>
                </a:lnTo>
                <a:lnTo>
                  <a:pt x="1869" y="2090"/>
                </a:lnTo>
                <a:lnTo>
                  <a:pt x="1869" y="2092"/>
                </a:lnTo>
                <a:lnTo>
                  <a:pt x="1869" y="2092"/>
                </a:lnTo>
                <a:lnTo>
                  <a:pt x="1867" y="2092"/>
                </a:lnTo>
                <a:lnTo>
                  <a:pt x="1867" y="2092"/>
                </a:lnTo>
                <a:lnTo>
                  <a:pt x="1867" y="2095"/>
                </a:lnTo>
                <a:lnTo>
                  <a:pt x="1867" y="2097"/>
                </a:lnTo>
                <a:lnTo>
                  <a:pt x="1865" y="2099"/>
                </a:lnTo>
                <a:lnTo>
                  <a:pt x="1863" y="2099"/>
                </a:lnTo>
                <a:lnTo>
                  <a:pt x="1859" y="2103"/>
                </a:lnTo>
                <a:lnTo>
                  <a:pt x="1856" y="2103"/>
                </a:lnTo>
                <a:lnTo>
                  <a:pt x="1856" y="2103"/>
                </a:lnTo>
                <a:lnTo>
                  <a:pt x="1856" y="2105"/>
                </a:lnTo>
                <a:lnTo>
                  <a:pt x="1854" y="2103"/>
                </a:lnTo>
                <a:lnTo>
                  <a:pt x="1854" y="2103"/>
                </a:lnTo>
                <a:lnTo>
                  <a:pt x="1854" y="2105"/>
                </a:lnTo>
                <a:lnTo>
                  <a:pt x="1854" y="2107"/>
                </a:lnTo>
                <a:lnTo>
                  <a:pt x="1854" y="2107"/>
                </a:lnTo>
                <a:lnTo>
                  <a:pt x="1854" y="2109"/>
                </a:lnTo>
                <a:lnTo>
                  <a:pt x="1856" y="2107"/>
                </a:lnTo>
                <a:lnTo>
                  <a:pt x="1856" y="2105"/>
                </a:lnTo>
                <a:lnTo>
                  <a:pt x="1863" y="2101"/>
                </a:lnTo>
                <a:lnTo>
                  <a:pt x="1867" y="2099"/>
                </a:lnTo>
                <a:lnTo>
                  <a:pt x="1869" y="2095"/>
                </a:lnTo>
                <a:lnTo>
                  <a:pt x="1873" y="2092"/>
                </a:lnTo>
                <a:lnTo>
                  <a:pt x="1875" y="2088"/>
                </a:lnTo>
                <a:lnTo>
                  <a:pt x="1879" y="2082"/>
                </a:lnTo>
                <a:lnTo>
                  <a:pt x="1884" y="2071"/>
                </a:lnTo>
                <a:lnTo>
                  <a:pt x="1888" y="2065"/>
                </a:lnTo>
                <a:lnTo>
                  <a:pt x="1890" y="2061"/>
                </a:lnTo>
                <a:lnTo>
                  <a:pt x="1894" y="2057"/>
                </a:lnTo>
                <a:lnTo>
                  <a:pt x="1898" y="2055"/>
                </a:lnTo>
                <a:lnTo>
                  <a:pt x="1900" y="2053"/>
                </a:lnTo>
                <a:lnTo>
                  <a:pt x="1900" y="2051"/>
                </a:lnTo>
                <a:lnTo>
                  <a:pt x="1903" y="2048"/>
                </a:lnTo>
                <a:lnTo>
                  <a:pt x="1903" y="2046"/>
                </a:lnTo>
                <a:lnTo>
                  <a:pt x="1903" y="2044"/>
                </a:lnTo>
                <a:lnTo>
                  <a:pt x="1903" y="2040"/>
                </a:lnTo>
                <a:lnTo>
                  <a:pt x="1903" y="2036"/>
                </a:lnTo>
                <a:lnTo>
                  <a:pt x="1905" y="2034"/>
                </a:lnTo>
                <a:lnTo>
                  <a:pt x="1905" y="2032"/>
                </a:lnTo>
                <a:lnTo>
                  <a:pt x="1905" y="2032"/>
                </a:lnTo>
                <a:lnTo>
                  <a:pt x="1905" y="2030"/>
                </a:lnTo>
                <a:lnTo>
                  <a:pt x="1905" y="2030"/>
                </a:lnTo>
                <a:lnTo>
                  <a:pt x="1903" y="2025"/>
                </a:lnTo>
                <a:lnTo>
                  <a:pt x="1903" y="2023"/>
                </a:lnTo>
                <a:lnTo>
                  <a:pt x="1903" y="2023"/>
                </a:lnTo>
                <a:lnTo>
                  <a:pt x="1903" y="2021"/>
                </a:lnTo>
                <a:lnTo>
                  <a:pt x="1903" y="2019"/>
                </a:lnTo>
                <a:lnTo>
                  <a:pt x="1903" y="2019"/>
                </a:lnTo>
                <a:lnTo>
                  <a:pt x="1900" y="2017"/>
                </a:lnTo>
                <a:lnTo>
                  <a:pt x="1903" y="2017"/>
                </a:lnTo>
                <a:lnTo>
                  <a:pt x="1903" y="2017"/>
                </a:lnTo>
                <a:lnTo>
                  <a:pt x="1903" y="2015"/>
                </a:lnTo>
                <a:lnTo>
                  <a:pt x="1905" y="2013"/>
                </a:lnTo>
                <a:lnTo>
                  <a:pt x="1903" y="2011"/>
                </a:lnTo>
                <a:lnTo>
                  <a:pt x="1903" y="2011"/>
                </a:lnTo>
                <a:lnTo>
                  <a:pt x="1903" y="2011"/>
                </a:lnTo>
                <a:lnTo>
                  <a:pt x="1905" y="2011"/>
                </a:lnTo>
                <a:lnTo>
                  <a:pt x="1907" y="2006"/>
                </a:lnTo>
                <a:lnTo>
                  <a:pt x="1907" y="2006"/>
                </a:lnTo>
                <a:lnTo>
                  <a:pt x="1905" y="2006"/>
                </a:lnTo>
                <a:lnTo>
                  <a:pt x="1903" y="2004"/>
                </a:lnTo>
                <a:lnTo>
                  <a:pt x="1903" y="2002"/>
                </a:lnTo>
                <a:lnTo>
                  <a:pt x="1903" y="2004"/>
                </a:lnTo>
                <a:lnTo>
                  <a:pt x="1905" y="2004"/>
                </a:lnTo>
                <a:lnTo>
                  <a:pt x="1905" y="2004"/>
                </a:lnTo>
                <a:lnTo>
                  <a:pt x="1907" y="2004"/>
                </a:lnTo>
                <a:lnTo>
                  <a:pt x="1905" y="2002"/>
                </a:lnTo>
                <a:lnTo>
                  <a:pt x="1907" y="2002"/>
                </a:lnTo>
                <a:lnTo>
                  <a:pt x="1909" y="2002"/>
                </a:lnTo>
                <a:lnTo>
                  <a:pt x="1909" y="2002"/>
                </a:lnTo>
                <a:lnTo>
                  <a:pt x="1909" y="2004"/>
                </a:lnTo>
                <a:lnTo>
                  <a:pt x="1909" y="2004"/>
                </a:lnTo>
                <a:lnTo>
                  <a:pt x="1911" y="2000"/>
                </a:lnTo>
                <a:lnTo>
                  <a:pt x="1913" y="2000"/>
                </a:lnTo>
                <a:lnTo>
                  <a:pt x="1913" y="1998"/>
                </a:lnTo>
                <a:lnTo>
                  <a:pt x="1913" y="1998"/>
                </a:lnTo>
                <a:lnTo>
                  <a:pt x="1913" y="1998"/>
                </a:lnTo>
                <a:lnTo>
                  <a:pt x="1913" y="1998"/>
                </a:lnTo>
                <a:lnTo>
                  <a:pt x="1915" y="1998"/>
                </a:lnTo>
                <a:lnTo>
                  <a:pt x="1915" y="1996"/>
                </a:lnTo>
                <a:lnTo>
                  <a:pt x="1917" y="1994"/>
                </a:lnTo>
                <a:lnTo>
                  <a:pt x="1926" y="1990"/>
                </a:lnTo>
                <a:lnTo>
                  <a:pt x="1930" y="1986"/>
                </a:lnTo>
                <a:lnTo>
                  <a:pt x="1932" y="1983"/>
                </a:lnTo>
                <a:lnTo>
                  <a:pt x="1942" y="1979"/>
                </a:lnTo>
                <a:lnTo>
                  <a:pt x="1944" y="1979"/>
                </a:lnTo>
                <a:lnTo>
                  <a:pt x="1947" y="1979"/>
                </a:lnTo>
                <a:lnTo>
                  <a:pt x="1949" y="1979"/>
                </a:lnTo>
                <a:lnTo>
                  <a:pt x="1949" y="1979"/>
                </a:lnTo>
                <a:lnTo>
                  <a:pt x="1949" y="1979"/>
                </a:lnTo>
                <a:lnTo>
                  <a:pt x="1949" y="1977"/>
                </a:lnTo>
                <a:lnTo>
                  <a:pt x="1951" y="1977"/>
                </a:lnTo>
                <a:lnTo>
                  <a:pt x="1953" y="1975"/>
                </a:lnTo>
                <a:lnTo>
                  <a:pt x="1957" y="1973"/>
                </a:lnTo>
                <a:lnTo>
                  <a:pt x="1961" y="1973"/>
                </a:lnTo>
                <a:lnTo>
                  <a:pt x="1961" y="1971"/>
                </a:lnTo>
                <a:lnTo>
                  <a:pt x="1961" y="1971"/>
                </a:lnTo>
                <a:lnTo>
                  <a:pt x="1961" y="1971"/>
                </a:lnTo>
                <a:lnTo>
                  <a:pt x="1961" y="1971"/>
                </a:lnTo>
                <a:lnTo>
                  <a:pt x="1961" y="1969"/>
                </a:lnTo>
                <a:lnTo>
                  <a:pt x="1961" y="1969"/>
                </a:lnTo>
                <a:lnTo>
                  <a:pt x="1965" y="1967"/>
                </a:lnTo>
                <a:lnTo>
                  <a:pt x="1967" y="1967"/>
                </a:lnTo>
                <a:lnTo>
                  <a:pt x="1970" y="1967"/>
                </a:lnTo>
                <a:lnTo>
                  <a:pt x="1972" y="1967"/>
                </a:lnTo>
                <a:lnTo>
                  <a:pt x="1974" y="1967"/>
                </a:lnTo>
                <a:lnTo>
                  <a:pt x="1976" y="1967"/>
                </a:lnTo>
                <a:lnTo>
                  <a:pt x="1974" y="1969"/>
                </a:lnTo>
                <a:lnTo>
                  <a:pt x="1972" y="1967"/>
                </a:lnTo>
                <a:lnTo>
                  <a:pt x="1972" y="1969"/>
                </a:lnTo>
                <a:lnTo>
                  <a:pt x="1972" y="1969"/>
                </a:lnTo>
                <a:lnTo>
                  <a:pt x="1974" y="1969"/>
                </a:lnTo>
                <a:lnTo>
                  <a:pt x="1978" y="1969"/>
                </a:lnTo>
                <a:lnTo>
                  <a:pt x="1980" y="1967"/>
                </a:lnTo>
                <a:lnTo>
                  <a:pt x="1982" y="1967"/>
                </a:lnTo>
                <a:lnTo>
                  <a:pt x="1982" y="1967"/>
                </a:lnTo>
                <a:lnTo>
                  <a:pt x="1982" y="1965"/>
                </a:lnTo>
                <a:lnTo>
                  <a:pt x="1982" y="1965"/>
                </a:lnTo>
                <a:lnTo>
                  <a:pt x="1982" y="1965"/>
                </a:lnTo>
                <a:lnTo>
                  <a:pt x="1982" y="1962"/>
                </a:lnTo>
                <a:lnTo>
                  <a:pt x="1982" y="1962"/>
                </a:lnTo>
                <a:lnTo>
                  <a:pt x="1984" y="1962"/>
                </a:lnTo>
                <a:lnTo>
                  <a:pt x="1984" y="1965"/>
                </a:lnTo>
                <a:lnTo>
                  <a:pt x="1984" y="1965"/>
                </a:lnTo>
                <a:lnTo>
                  <a:pt x="1984" y="1967"/>
                </a:lnTo>
                <a:lnTo>
                  <a:pt x="1984" y="1967"/>
                </a:lnTo>
                <a:lnTo>
                  <a:pt x="1986" y="1967"/>
                </a:lnTo>
                <a:lnTo>
                  <a:pt x="1986" y="1967"/>
                </a:lnTo>
                <a:lnTo>
                  <a:pt x="1991" y="1967"/>
                </a:lnTo>
                <a:lnTo>
                  <a:pt x="1997" y="1967"/>
                </a:lnTo>
                <a:lnTo>
                  <a:pt x="1999" y="1967"/>
                </a:lnTo>
                <a:lnTo>
                  <a:pt x="1999" y="1965"/>
                </a:lnTo>
                <a:lnTo>
                  <a:pt x="2001" y="1965"/>
                </a:lnTo>
                <a:lnTo>
                  <a:pt x="1999" y="1962"/>
                </a:lnTo>
                <a:lnTo>
                  <a:pt x="1999" y="1962"/>
                </a:lnTo>
                <a:lnTo>
                  <a:pt x="1999" y="1960"/>
                </a:lnTo>
                <a:lnTo>
                  <a:pt x="2003" y="1956"/>
                </a:lnTo>
                <a:lnTo>
                  <a:pt x="2005" y="1956"/>
                </a:lnTo>
                <a:lnTo>
                  <a:pt x="2011" y="1954"/>
                </a:lnTo>
                <a:lnTo>
                  <a:pt x="2014" y="1952"/>
                </a:lnTo>
                <a:lnTo>
                  <a:pt x="2014" y="1950"/>
                </a:lnTo>
                <a:lnTo>
                  <a:pt x="2014" y="1946"/>
                </a:lnTo>
                <a:lnTo>
                  <a:pt x="2014" y="1944"/>
                </a:lnTo>
                <a:lnTo>
                  <a:pt x="2014" y="1941"/>
                </a:lnTo>
                <a:lnTo>
                  <a:pt x="2016" y="1937"/>
                </a:lnTo>
                <a:lnTo>
                  <a:pt x="2018" y="1935"/>
                </a:lnTo>
                <a:lnTo>
                  <a:pt x="2018" y="1935"/>
                </a:lnTo>
                <a:lnTo>
                  <a:pt x="2020" y="1933"/>
                </a:lnTo>
                <a:lnTo>
                  <a:pt x="2022" y="1931"/>
                </a:lnTo>
                <a:lnTo>
                  <a:pt x="2024" y="1929"/>
                </a:lnTo>
                <a:lnTo>
                  <a:pt x="2024" y="1927"/>
                </a:lnTo>
                <a:lnTo>
                  <a:pt x="2026" y="1925"/>
                </a:lnTo>
                <a:lnTo>
                  <a:pt x="2026" y="1921"/>
                </a:lnTo>
                <a:lnTo>
                  <a:pt x="2028" y="1918"/>
                </a:lnTo>
                <a:lnTo>
                  <a:pt x="2030" y="1916"/>
                </a:lnTo>
                <a:lnTo>
                  <a:pt x="2030" y="1916"/>
                </a:lnTo>
                <a:lnTo>
                  <a:pt x="2032" y="1914"/>
                </a:lnTo>
                <a:lnTo>
                  <a:pt x="2032" y="1912"/>
                </a:lnTo>
                <a:lnTo>
                  <a:pt x="2032" y="1906"/>
                </a:lnTo>
                <a:lnTo>
                  <a:pt x="2032" y="1902"/>
                </a:lnTo>
                <a:lnTo>
                  <a:pt x="2032" y="1895"/>
                </a:lnTo>
                <a:lnTo>
                  <a:pt x="2037" y="1891"/>
                </a:lnTo>
                <a:lnTo>
                  <a:pt x="2037" y="1891"/>
                </a:lnTo>
                <a:lnTo>
                  <a:pt x="2039" y="1889"/>
                </a:lnTo>
                <a:lnTo>
                  <a:pt x="2041" y="1887"/>
                </a:lnTo>
                <a:lnTo>
                  <a:pt x="2041" y="1887"/>
                </a:lnTo>
                <a:lnTo>
                  <a:pt x="2039" y="1883"/>
                </a:lnTo>
                <a:lnTo>
                  <a:pt x="2039" y="1881"/>
                </a:lnTo>
                <a:lnTo>
                  <a:pt x="2041" y="1879"/>
                </a:lnTo>
                <a:lnTo>
                  <a:pt x="2041" y="1874"/>
                </a:lnTo>
                <a:lnTo>
                  <a:pt x="2041" y="1870"/>
                </a:lnTo>
                <a:lnTo>
                  <a:pt x="2043" y="1866"/>
                </a:lnTo>
                <a:lnTo>
                  <a:pt x="2045" y="1860"/>
                </a:lnTo>
                <a:lnTo>
                  <a:pt x="2045" y="1860"/>
                </a:lnTo>
                <a:lnTo>
                  <a:pt x="2043" y="1856"/>
                </a:lnTo>
                <a:lnTo>
                  <a:pt x="2043" y="1851"/>
                </a:lnTo>
                <a:lnTo>
                  <a:pt x="2043" y="1847"/>
                </a:lnTo>
                <a:lnTo>
                  <a:pt x="2041" y="1843"/>
                </a:lnTo>
                <a:lnTo>
                  <a:pt x="2043" y="1835"/>
                </a:lnTo>
                <a:lnTo>
                  <a:pt x="2043" y="1832"/>
                </a:lnTo>
                <a:lnTo>
                  <a:pt x="2043" y="1835"/>
                </a:lnTo>
                <a:lnTo>
                  <a:pt x="2043" y="1835"/>
                </a:lnTo>
                <a:lnTo>
                  <a:pt x="2043" y="1832"/>
                </a:lnTo>
                <a:lnTo>
                  <a:pt x="2043" y="1830"/>
                </a:lnTo>
                <a:lnTo>
                  <a:pt x="2043" y="1828"/>
                </a:lnTo>
                <a:lnTo>
                  <a:pt x="2043" y="1828"/>
                </a:lnTo>
                <a:lnTo>
                  <a:pt x="2043" y="1828"/>
                </a:lnTo>
                <a:lnTo>
                  <a:pt x="2043" y="1826"/>
                </a:lnTo>
                <a:lnTo>
                  <a:pt x="2041" y="1828"/>
                </a:lnTo>
                <a:lnTo>
                  <a:pt x="2041" y="1826"/>
                </a:lnTo>
                <a:lnTo>
                  <a:pt x="2043" y="1824"/>
                </a:lnTo>
                <a:lnTo>
                  <a:pt x="2043" y="1822"/>
                </a:lnTo>
                <a:lnTo>
                  <a:pt x="2045" y="1820"/>
                </a:lnTo>
                <a:lnTo>
                  <a:pt x="2045" y="1820"/>
                </a:lnTo>
                <a:lnTo>
                  <a:pt x="2047" y="1818"/>
                </a:lnTo>
                <a:lnTo>
                  <a:pt x="2045" y="1816"/>
                </a:lnTo>
                <a:lnTo>
                  <a:pt x="2045" y="1816"/>
                </a:lnTo>
                <a:lnTo>
                  <a:pt x="2045" y="1816"/>
                </a:lnTo>
                <a:lnTo>
                  <a:pt x="2047" y="1816"/>
                </a:lnTo>
                <a:lnTo>
                  <a:pt x="2047" y="1814"/>
                </a:lnTo>
                <a:lnTo>
                  <a:pt x="2047" y="1814"/>
                </a:lnTo>
                <a:lnTo>
                  <a:pt x="2049" y="1816"/>
                </a:lnTo>
                <a:lnTo>
                  <a:pt x="2049" y="1818"/>
                </a:lnTo>
                <a:lnTo>
                  <a:pt x="2051" y="1818"/>
                </a:lnTo>
                <a:lnTo>
                  <a:pt x="2051" y="1818"/>
                </a:lnTo>
                <a:lnTo>
                  <a:pt x="2053" y="1816"/>
                </a:lnTo>
                <a:lnTo>
                  <a:pt x="2058" y="1814"/>
                </a:lnTo>
                <a:lnTo>
                  <a:pt x="2058" y="1812"/>
                </a:lnTo>
                <a:lnTo>
                  <a:pt x="2062" y="1805"/>
                </a:lnTo>
                <a:lnTo>
                  <a:pt x="2064" y="1799"/>
                </a:lnTo>
                <a:lnTo>
                  <a:pt x="2066" y="1797"/>
                </a:lnTo>
                <a:lnTo>
                  <a:pt x="2066" y="1795"/>
                </a:lnTo>
                <a:lnTo>
                  <a:pt x="2066" y="1793"/>
                </a:lnTo>
                <a:lnTo>
                  <a:pt x="2066" y="1793"/>
                </a:lnTo>
                <a:lnTo>
                  <a:pt x="2068" y="1793"/>
                </a:lnTo>
                <a:lnTo>
                  <a:pt x="2066" y="1795"/>
                </a:lnTo>
                <a:lnTo>
                  <a:pt x="2066" y="1795"/>
                </a:lnTo>
                <a:lnTo>
                  <a:pt x="2066" y="1795"/>
                </a:lnTo>
                <a:lnTo>
                  <a:pt x="2068" y="1795"/>
                </a:lnTo>
                <a:lnTo>
                  <a:pt x="2068" y="1793"/>
                </a:lnTo>
                <a:lnTo>
                  <a:pt x="2068" y="1791"/>
                </a:lnTo>
                <a:lnTo>
                  <a:pt x="2070" y="1791"/>
                </a:lnTo>
                <a:lnTo>
                  <a:pt x="2070" y="1791"/>
                </a:lnTo>
                <a:lnTo>
                  <a:pt x="2072" y="1786"/>
                </a:lnTo>
                <a:lnTo>
                  <a:pt x="2074" y="1784"/>
                </a:lnTo>
                <a:lnTo>
                  <a:pt x="2076" y="1784"/>
                </a:lnTo>
                <a:lnTo>
                  <a:pt x="2081" y="1782"/>
                </a:lnTo>
                <a:lnTo>
                  <a:pt x="2081" y="1782"/>
                </a:lnTo>
                <a:lnTo>
                  <a:pt x="2083" y="1778"/>
                </a:lnTo>
                <a:lnTo>
                  <a:pt x="2085" y="1776"/>
                </a:lnTo>
                <a:lnTo>
                  <a:pt x="2087" y="1774"/>
                </a:lnTo>
                <a:lnTo>
                  <a:pt x="2089" y="1772"/>
                </a:lnTo>
                <a:lnTo>
                  <a:pt x="2087" y="1770"/>
                </a:lnTo>
                <a:lnTo>
                  <a:pt x="2089" y="1772"/>
                </a:lnTo>
                <a:lnTo>
                  <a:pt x="2089" y="1772"/>
                </a:lnTo>
                <a:lnTo>
                  <a:pt x="2091" y="1767"/>
                </a:lnTo>
                <a:lnTo>
                  <a:pt x="2095" y="1763"/>
                </a:lnTo>
                <a:lnTo>
                  <a:pt x="2097" y="1759"/>
                </a:lnTo>
                <a:lnTo>
                  <a:pt x="2102" y="1753"/>
                </a:lnTo>
                <a:lnTo>
                  <a:pt x="2102" y="1747"/>
                </a:lnTo>
                <a:lnTo>
                  <a:pt x="2104" y="1747"/>
                </a:lnTo>
                <a:lnTo>
                  <a:pt x="2104" y="1744"/>
                </a:lnTo>
                <a:lnTo>
                  <a:pt x="2102" y="1742"/>
                </a:lnTo>
                <a:lnTo>
                  <a:pt x="2102" y="1742"/>
                </a:lnTo>
                <a:lnTo>
                  <a:pt x="2104" y="1740"/>
                </a:lnTo>
                <a:lnTo>
                  <a:pt x="2104" y="1740"/>
                </a:lnTo>
                <a:lnTo>
                  <a:pt x="2104" y="1740"/>
                </a:lnTo>
                <a:lnTo>
                  <a:pt x="2104" y="1738"/>
                </a:lnTo>
                <a:lnTo>
                  <a:pt x="2104" y="1736"/>
                </a:lnTo>
                <a:lnTo>
                  <a:pt x="2104" y="1732"/>
                </a:lnTo>
                <a:lnTo>
                  <a:pt x="2102" y="1732"/>
                </a:lnTo>
                <a:close/>
                <a:moveTo>
                  <a:pt x="1475" y="977"/>
                </a:moveTo>
                <a:lnTo>
                  <a:pt x="1475" y="977"/>
                </a:lnTo>
                <a:lnTo>
                  <a:pt x="1475" y="977"/>
                </a:lnTo>
                <a:lnTo>
                  <a:pt x="1473" y="979"/>
                </a:lnTo>
                <a:lnTo>
                  <a:pt x="1473" y="979"/>
                </a:lnTo>
                <a:lnTo>
                  <a:pt x="1471" y="981"/>
                </a:lnTo>
                <a:lnTo>
                  <a:pt x="1469" y="981"/>
                </a:lnTo>
                <a:lnTo>
                  <a:pt x="1469" y="983"/>
                </a:lnTo>
                <a:lnTo>
                  <a:pt x="1467" y="983"/>
                </a:lnTo>
                <a:lnTo>
                  <a:pt x="1465" y="986"/>
                </a:lnTo>
                <a:lnTo>
                  <a:pt x="1458" y="988"/>
                </a:lnTo>
                <a:lnTo>
                  <a:pt x="1458" y="988"/>
                </a:lnTo>
                <a:lnTo>
                  <a:pt x="1458" y="988"/>
                </a:lnTo>
                <a:lnTo>
                  <a:pt x="1456" y="990"/>
                </a:lnTo>
                <a:lnTo>
                  <a:pt x="1456" y="990"/>
                </a:lnTo>
                <a:lnTo>
                  <a:pt x="1448" y="992"/>
                </a:lnTo>
                <a:lnTo>
                  <a:pt x="1442" y="994"/>
                </a:lnTo>
                <a:lnTo>
                  <a:pt x="1439" y="996"/>
                </a:lnTo>
                <a:lnTo>
                  <a:pt x="1437" y="998"/>
                </a:lnTo>
                <a:lnTo>
                  <a:pt x="1435" y="998"/>
                </a:lnTo>
                <a:lnTo>
                  <a:pt x="1433" y="998"/>
                </a:lnTo>
                <a:lnTo>
                  <a:pt x="1431" y="998"/>
                </a:lnTo>
                <a:lnTo>
                  <a:pt x="1429" y="998"/>
                </a:lnTo>
                <a:lnTo>
                  <a:pt x="1427" y="1000"/>
                </a:lnTo>
                <a:lnTo>
                  <a:pt x="1425" y="1000"/>
                </a:lnTo>
                <a:lnTo>
                  <a:pt x="1425" y="1000"/>
                </a:lnTo>
                <a:lnTo>
                  <a:pt x="1425" y="1000"/>
                </a:lnTo>
                <a:lnTo>
                  <a:pt x="1425" y="1000"/>
                </a:lnTo>
                <a:lnTo>
                  <a:pt x="1423" y="1000"/>
                </a:lnTo>
                <a:lnTo>
                  <a:pt x="1423" y="1000"/>
                </a:lnTo>
                <a:lnTo>
                  <a:pt x="1421" y="1000"/>
                </a:lnTo>
                <a:lnTo>
                  <a:pt x="1421" y="1000"/>
                </a:lnTo>
                <a:lnTo>
                  <a:pt x="1419" y="1000"/>
                </a:lnTo>
                <a:lnTo>
                  <a:pt x="1419" y="1000"/>
                </a:lnTo>
                <a:lnTo>
                  <a:pt x="1419" y="1000"/>
                </a:lnTo>
                <a:lnTo>
                  <a:pt x="1416" y="1000"/>
                </a:lnTo>
                <a:lnTo>
                  <a:pt x="1416" y="1000"/>
                </a:lnTo>
                <a:lnTo>
                  <a:pt x="1421" y="998"/>
                </a:lnTo>
                <a:lnTo>
                  <a:pt x="1421" y="998"/>
                </a:lnTo>
                <a:lnTo>
                  <a:pt x="1421" y="998"/>
                </a:lnTo>
                <a:lnTo>
                  <a:pt x="1419" y="998"/>
                </a:lnTo>
                <a:lnTo>
                  <a:pt x="1419" y="998"/>
                </a:lnTo>
                <a:lnTo>
                  <a:pt x="1419" y="998"/>
                </a:lnTo>
                <a:lnTo>
                  <a:pt x="1419" y="998"/>
                </a:lnTo>
                <a:lnTo>
                  <a:pt x="1419" y="998"/>
                </a:lnTo>
                <a:lnTo>
                  <a:pt x="1416" y="998"/>
                </a:lnTo>
                <a:lnTo>
                  <a:pt x="1416" y="998"/>
                </a:lnTo>
                <a:lnTo>
                  <a:pt x="1414" y="996"/>
                </a:lnTo>
                <a:lnTo>
                  <a:pt x="1412" y="996"/>
                </a:lnTo>
                <a:lnTo>
                  <a:pt x="1412" y="996"/>
                </a:lnTo>
                <a:lnTo>
                  <a:pt x="1410" y="996"/>
                </a:lnTo>
                <a:lnTo>
                  <a:pt x="1410" y="994"/>
                </a:lnTo>
                <a:lnTo>
                  <a:pt x="1410" y="994"/>
                </a:lnTo>
                <a:lnTo>
                  <a:pt x="1412" y="992"/>
                </a:lnTo>
                <a:lnTo>
                  <a:pt x="1412" y="992"/>
                </a:lnTo>
                <a:lnTo>
                  <a:pt x="1412" y="992"/>
                </a:lnTo>
                <a:lnTo>
                  <a:pt x="1412" y="992"/>
                </a:lnTo>
                <a:lnTo>
                  <a:pt x="1412" y="992"/>
                </a:lnTo>
                <a:lnTo>
                  <a:pt x="1412" y="992"/>
                </a:lnTo>
                <a:lnTo>
                  <a:pt x="1414" y="990"/>
                </a:lnTo>
                <a:lnTo>
                  <a:pt x="1414" y="990"/>
                </a:lnTo>
                <a:lnTo>
                  <a:pt x="1414" y="990"/>
                </a:lnTo>
                <a:lnTo>
                  <a:pt x="1414" y="990"/>
                </a:lnTo>
                <a:lnTo>
                  <a:pt x="1414" y="988"/>
                </a:lnTo>
                <a:lnTo>
                  <a:pt x="1414" y="986"/>
                </a:lnTo>
                <a:lnTo>
                  <a:pt x="1416" y="986"/>
                </a:lnTo>
                <a:lnTo>
                  <a:pt x="1416" y="986"/>
                </a:lnTo>
                <a:lnTo>
                  <a:pt x="1416" y="983"/>
                </a:lnTo>
                <a:lnTo>
                  <a:pt x="1419" y="983"/>
                </a:lnTo>
                <a:lnTo>
                  <a:pt x="1419" y="983"/>
                </a:lnTo>
                <a:lnTo>
                  <a:pt x="1419" y="983"/>
                </a:lnTo>
                <a:lnTo>
                  <a:pt x="1419" y="981"/>
                </a:lnTo>
                <a:lnTo>
                  <a:pt x="1419" y="981"/>
                </a:lnTo>
                <a:lnTo>
                  <a:pt x="1421" y="979"/>
                </a:lnTo>
                <a:lnTo>
                  <a:pt x="1421" y="979"/>
                </a:lnTo>
                <a:lnTo>
                  <a:pt x="1421" y="979"/>
                </a:lnTo>
                <a:lnTo>
                  <a:pt x="1421" y="979"/>
                </a:lnTo>
                <a:lnTo>
                  <a:pt x="1421" y="979"/>
                </a:lnTo>
                <a:lnTo>
                  <a:pt x="1421" y="979"/>
                </a:lnTo>
                <a:lnTo>
                  <a:pt x="1423" y="979"/>
                </a:lnTo>
                <a:lnTo>
                  <a:pt x="1423" y="979"/>
                </a:lnTo>
                <a:lnTo>
                  <a:pt x="1423" y="979"/>
                </a:lnTo>
                <a:lnTo>
                  <a:pt x="1423" y="981"/>
                </a:lnTo>
                <a:lnTo>
                  <a:pt x="1423" y="981"/>
                </a:lnTo>
                <a:lnTo>
                  <a:pt x="1423" y="981"/>
                </a:lnTo>
                <a:lnTo>
                  <a:pt x="1423" y="981"/>
                </a:lnTo>
                <a:lnTo>
                  <a:pt x="1425" y="981"/>
                </a:lnTo>
                <a:lnTo>
                  <a:pt x="1425" y="981"/>
                </a:lnTo>
                <a:lnTo>
                  <a:pt x="1425" y="981"/>
                </a:lnTo>
                <a:lnTo>
                  <a:pt x="1425" y="981"/>
                </a:lnTo>
                <a:lnTo>
                  <a:pt x="1425" y="983"/>
                </a:lnTo>
                <a:lnTo>
                  <a:pt x="1425" y="983"/>
                </a:lnTo>
                <a:lnTo>
                  <a:pt x="1425" y="986"/>
                </a:lnTo>
                <a:lnTo>
                  <a:pt x="1425" y="986"/>
                </a:lnTo>
                <a:lnTo>
                  <a:pt x="1423" y="986"/>
                </a:lnTo>
                <a:lnTo>
                  <a:pt x="1419" y="986"/>
                </a:lnTo>
                <a:lnTo>
                  <a:pt x="1416" y="986"/>
                </a:lnTo>
                <a:lnTo>
                  <a:pt x="1416" y="986"/>
                </a:lnTo>
                <a:lnTo>
                  <a:pt x="1416" y="986"/>
                </a:lnTo>
                <a:lnTo>
                  <a:pt x="1416" y="986"/>
                </a:lnTo>
                <a:lnTo>
                  <a:pt x="1416" y="988"/>
                </a:lnTo>
                <a:lnTo>
                  <a:pt x="1414" y="988"/>
                </a:lnTo>
                <a:lnTo>
                  <a:pt x="1416" y="990"/>
                </a:lnTo>
                <a:lnTo>
                  <a:pt x="1416" y="990"/>
                </a:lnTo>
                <a:lnTo>
                  <a:pt x="1419" y="990"/>
                </a:lnTo>
                <a:lnTo>
                  <a:pt x="1419" y="990"/>
                </a:lnTo>
                <a:lnTo>
                  <a:pt x="1421" y="990"/>
                </a:lnTo>
                <a:lnTo>
                  <a:pt x="1423" y="990"/>
                </a:lnTo>
                <a:lnTo>
                  <a:pt x="1423" y="990"/>
                </a:lnTo>
                <a:lnTo>
                  <a:pt x="1423" y="990"/>
                </a:lnTo>
                <a:lnTo>
                  <a:pt x="1425" y="992"/>
                </a:lnTo>
                <a:lnTo>
                  <a:pt x="1425" y="992"/>
                </a:lnTo>
                <a:lnTo>
                  <a:pt x="1425" y="990"/>
                </a:lnTo>
                <a:lnTo>
                  <a:pt x="1425" y="990"/>
                </a:lnTo>
                <a:lnTo>
                  <a:pt x="1425" y="988"/>
                </a:lnTo>
                <a:lnTo>
                  <a:pt x="1427" y="988"/>
                </a:lnTo>
                <a:lnTo>
                  <a:pt x="1429" y="988"/>
                </a:lnTo>
                <a:lnTo>
                  <a:pt x="1431" y="986"/>
                </a:lnTo>
                <a:lnTo>
                  <a:pt x="1433" y="986"/>
                </a:lnTo>
                <a:lnTo>
                  <a:pt x="1433" y="986"/>
                </a:lnTo>
                <a:lnTo>
                  <a:pt x="1433" y="986"/>
                </a:lnTo>
                <a:lnTo>
                  <a:pt x="1433" y="986"/>
                </a:lnTo>
                <a:lnTo>
                  <a:pt x="1433" y="986"/>
                </a:lnTo>
                <a:lnTo>
                  <a:pt x="1433" y="986"/>
                </a:lnTo>
                <a:lnTo>
                  <a:pt x="1433" y="986"/>
                </a:lnTo>
                <a:lnTo>
                  <a:pt x="1433" y="986"/>
                </a:lnTo>
                <a:lnTo>
                  <a:pt x="1433" y="983"/>
                </a:lnTo>
                <a:lnTo>
                  <a:pt x="1435" y="983"/>
                </a:lnTo>
                <a:lnTo>
                  <a:pt x="1439" y="979"/>
                </a:lnTo>
                <a:lnTo>
                  <a:pt x="1439" y="979"/>
                </a:lnTo>
                <a:lnTo>
                  <a:pt x="1442" y="979"/>
                </a:lnTo>
                <a:lnTo>
                  <a:pt x="1446" y="979"/>
                </a:lnTo>
                <a:lnTo>
                  <a:pt x="1448" y="979"/>
                </a:lnTo>
                <a:lnTo>
                  <a:pt x="1452" y="979"/>
                </a:lnTo>
                <a:lnTo>
                  <a:pt x="1454" y="981"/>
                </a:lnTo>
                <a:lnTo>
                  <a:pt x="1454" y="981"/>
                </a:lnTo>
                <a:lnTo>
                  <a:pt x="1458" y="981"/>
                </a:lnTo>
                <a:lnTo>
                  <a:pt x="1458" y="981"/>
                </a:lnTo>
                <a:lnTo>
                  <a:pt x="1458" y="981"/>
                </a:lnTo>
                <a:lnTo>
                  <a:pt x="1456" y="979"/>
                </a:lnTo>
                <a:lnTo>
                  <a:pt x="1454" y="979"/>
                </a:lnTo>
                <a:lnTo>
                  <a:pt x="1454" y="979"/>
                </a:lnTo>
                <a:lnTo>
                  <a:pt x="1454" y="979"/>
                </a:lnTo>
                <a:lnTo>
                  <a:pt x="1454" y="979"/>
                </a:lnTo>
                <a:lnTo>
                  <a:pt x="1454" y="979"/>
                </a:lnTo>
                <a:lnTo>
                  <a:pt x="1456" y="979"/>
                </a:lnTo>
                <a:lnTo>
                  <a:pt x="1456" y="977"/>
                </a:lnTo>
                <a:lnTo>
                  <a:pt x="1456" y="977"/>
                </a:lnTo>
                <a:lnTo>
                  <a:pt x="1458" y="977"/>
                </a:lnTo>
                <a:lnTo>
                  <a:pt x="1460" y="977"/>
                </a:lnTo>
                <a:lnTo>
                  <a:pt x="1465" y="975"/>
                </a:lnTo>
                <a:lnTo>
                  <a:pt x="1465" y="975"/>
                </a:lnTo>
                <a:lnTo>
                  <a:pt x="1465" y="975"/>
                </a:lnTo>
                <a:lnTo>
                  <a:pt x="1467" y="975"/>
                </a:lnTo>
                <a:lnTo>
                  <a:pt x="1469" y="975"/>
                </a:lnTo>
                <a:lnTo>
                  <a:pt x="1471" y="975"/>
                </a:lnTo>
                <a:lnTo>
                  <a:pt x="1471" y="975"/>
                </a:lnTo>
                <a:lnTo>
                  <a:pt x="1473" y="975"/>
                </a:lnTo>
                <a:lnTo>
                  <a:pt x="1473" y="975"/>
                </a:lnTo>
                <a:lnTo>
                  <a:pt x="1475" y="975"/>
                </a:lnTo>
                <a:lnTo>
                  <a:pt x="1475" y="975"/>
                </a:lnTo>
                <a:lnTo>
                  <a:pt x="1475" y="973"/>
                </a:lnTo>
                <a:lnTo>
                  <a:pt x="1475" y="973"/>
                </a:lnTo>
                <a:lnTo>
                  <a:pt x="1473" y="973"/>
                </a:lnTo>
                <a:lnTo>
                  <a:pt x="1473" y="973"/>
                </a:lnTo>
                <a:lnTo>
                  <a:pt x="1473" y="973"/>
                </a:lnTo>
                <a:lnTo>
                  <a:pt x="1473" y="971"/>
                </a:lnTo>
                <a:lnTo>
                  <a:pt x="1473" y="971"/>
                </a:lnTo>
                <a:lnTo>
                  <a:pt x="1475" y="971"/>
                </a:lnTo>
                <a:lnTo>
                  <a:pt x="1475" y="973"/>
                </a:lnTo>
                <a:lnTo>
                  <a:pt x="1475" y="973"/>
                </a:lnTo>
                <a:lnTo>
                  <a:pt x="1475" y="973"/>
                </a:lnTo>
                <a:lnTo>
                  <a:pt x="1475" y="975"/>
                </a:lnTo>
                <a:lnTo>
                  <a:pt x="1475" y="975"/>
                </a:lnTo>
                <a:lnTo>
                  <a:pt x="1477" y="975"/>
                </a:lnTo>
                <a:lnTo>
                  <a:pt x="1475" y="977"/>
                </a:lnTo>
                <a:close/>
                <a:moveTo>
                  <a:pt x="1465" y="965"/>
                </a:moveTo>
                <a:lnTo>
                  <a:pt x="1465" y="965"/>
                </a:lnTo>
                <a:lnTo>
                  <a:pt x="1467" y="962"/>
                </a:lnTo>
                <a:lnTo>
                  <a:pt x="1467" y="962"/>
                </a:lnTo>
                <a:lnTo>
                  <a:pt x="1467" y="962"/>
                </a:lnTo>
                <a:lnTo>
                  <a:pt x="1467" y="962"/>
                </a:lnTo>
                <a:lnTo>
                  <a:pt x="1469" y="962"/>
                </a:lnTo>
                <a:lnTo>
                  <a:pt x="1469" y="962"/>
                </a:lnTo>
                <a:lnTo>
                  <a:pt x="1471" y="960"/>
                </a:lnTo>
                <a:lnTo>
                  <a:pt x="1473" y="960"/>
                </a:lnTo>
                <a:lnTo>
                  <a:pt x="1473" y="958"/>
                </a:lnTo>
                <a:lnTo>
                  <a:pt x="1475" y="958"/>
                </a:lnTo>
                <a:lnTo>
                  <a:pt x="1477" y="958"/>
                </a:lnTo>
                <a:lnTo>
                  <a:pt x="1479" y="958"/>
                </a:lnTo>
                <a:lnTo>
                  <a:pt x="1481" y="956"/>
                </a:lnTo>
                <a:lnTo>
                  <a:pt x="1481" y="958"/>
                </a:lnTo>
                <a:lnTo>
                  <a:pt x="1481" y="956"/>
                </a:lnTo>
                <a:lnTo>
                  <a:pt x="1483" y="956"/>
                </a:lnTo>
                <a:lnTo>
                  <a:pt x="1486" y="956"/>
                </a:lnTo>
                <a:lnTo>
                  <a:pt x="1488" y="956"/>
                </a:lnTo>
                <a:lnTo>
                  <a:pt x="1490" y="956"/>
                </a:lnTo>
                <a:lnTo>
                  <a:pt x="1492" y="956"/>
                </a:lnTo>
                <a:lnTo>
                  <a:pt x="1492" y="956"/>
                </a:lnTo>
                <a:lnTo>
                  <a:pt x="1492" y="954"/>
                </a:lnTo>
                <a:lnTo>
                  <a:pt x="1494" y="954"/>
                </a:lnTo>
                <a:lnTo>
                  <a:pt x="1494" y="954"/>
                </a:lnTo>
                <a:lnTo>
                  <a:pt x="1496" y="956"/>
                </a:lnTo>
                <a:lnTo>
                  <a:pt x="1496" y="956"/>
                </a:lnTo>
                <a:lnTo>
                  <a:pt x="1494" y="956"/>
                </a:lnTo>
                <a:lnTo>
                  <a:pt x="1496" y="956"/>
                </a:lnTo>
                <a:lnTo>
                  <a:pt x="1496" y="956"/>
                </a:lnTo>
                <a:lnTo>
                  <a:pt x="1496" y="956"/>
                </a:lnTo>
                <a:lnTo>
                  <a:pt x="1498" y="956"/>
                </a:lnTo>
                <a:lnTo>
                  <a:pt x="1500" y="956"/>
                </a:lnTo>
                <a:lnTo>
                  <a:pt x="1498" y="956"/>
                </a:lnTo>
                <a:lnTo>
                  <a:pt x="1498" y="956"/>
                </a:lnTo>
                <a:lnTo>
                  <a:pt x="1498" y="956"/>
                </a:lnTo>
                <a:lnTo>
                  <a:pt x="1498" y="956"/>
                </a:lnTo>
                <a:lnTo>
                  <a:pt x="1500" y="956"/>
                </a:lnTo>
                <a:lnTo>
                  <a:pt x="1500" y="956"/>
                </a:lnTo>
                <a:lnTo>
                  <a:pt x="1500" y="956"/>
                </a:lnTo>
                <a:lnTo>
                  <a:pt x="1500" y="958"/>
                </a:lnTo>
                <a:lnTo>
                  <a:pt x="1500" y="958"/>
                </a:lnTo>
                <a:lnTo>
                  <a:pt x="1500" y="958"/>
                </a:lnTo>
                <a:lnTo>
                  <a:pt x="1502" y="958"/>
                </a:lnTo>
                <a:lnTo>
                  <a:pt x="1504" y="956"/>
                </a:lnTo>
                <a:lnTo>
                  <a:pt x="1504" y="956"/>
                </a:lnTo>
                <a:lnTo>
                  <a:pt x="1504" y="956"/>
                </a:lnTo>
                <a:lnTo>
                  <a:pt x="1504" y="956"/>
                </a:lnTo>
                <a:lnTo>
                  <a:pt x="1502" y="956"/>
                </a:lnTo>
                <a:lnTo>
                  <a:pt x="1502" y="956"/>
                </a:lnTo>
                <a:lnTo>
                  <a:pt x="1502" y="956"/>
                </a:lnTo>
                <a:lnTo>
                  <a:pt x="1502" y="956"/>
                </a:lnTo>
                <a:lnTo>
                  <a:pt x="1504" y="954"/>
                </a:lnTo>
                <a:lnTo>
                  <a:pt x="1504" y="954"/>
                </a:lnTo>
                <a:lnTo>
                  <a:pt x="1504" y="954"/>
                </a:lnTo>
                <a:lnTo>
                  <a:pt x="1504" y="954"/>
                </a:lnTo>
                <a:lnTo>
                  <a:pt x="1504" y="954"/>
                </a:lnTo>
                <a:lnTo>
                  <a:pt x="1502" y="954"/>
                </a:lnTo>
                <a:lnTo>
                  <a:pt x="1502" y="954"/>
                </a:lnTo>
                <a:lnTo>
                  <a:pt x="1502" y="954"/>
                </a:lnTo>
                <a:lnTo>
                  <a:pt x="1502" y="954"/>
                </a:lnTo>
                <a:lnTo>
                  <a:pt x="1502" y="952"/>
                </a:lnTo>
                <a:lnTo>
                  <a:pt x="1498" y="954"/>
                </a:lnTo>
                <a:lnTo>
                  <a:pt x="1498" y="954"/>
                </a:lnTo>
                <a:lnTo>
                  <a:pt x="1498" y="954"/>
                </a:lnTo>
                <a:lnTo>
                  <a:pt x="1498" y="954"/>
                </a:lnTo>
                <a:lnTo>
                  <a:pt x="1498" y="954"/>
                </a:lnTo>
                <a:lnTo>
                  <a:pt x="1498" y="954"/>
                </a:lnTo>
                <a:lnTo>
                  <a:pt x="1498" y="954"/>
                </a:lnTo>
                <a:lnTo>
                  <a:pt x="1498" y="954"/>
                </a:lnTo>
                <a:lnTo>
                  <a:pt x="1498" y="954"/>
                </a:lnTo>
                <a:lnTo>
                  <a:pt x="1498" y="952"/>
                </a:lnTo>
                <a:lnTo>
                  <a:pt x="1498" y="954"/>
                </a:lnTo>
                <a:lnTo>
                  <a:pt x="1496" y="954"/>
                </a:lnTo>
                <a:lnTo>
                  <a:pt x="1494" y="954"/>
                </a:lnTo>
                <a:lnTo>
                  <a:pt x="1494" y="954"/>
                </a:lnTo>
                <a:lnTo>
                  <a:pt x="1496" y="954"/>
                </a:lnTo>
                <a:lnTo>
                  <a:pt x="1498" y="952"/>
                </a:lnTo>
                <a:lnTo>
                  <a:pt x="1498" y="952"/>
                </a:lnTo>
                <a:lnTo>
                  <a:pt x="1498" y="952"/>
                </a:lnTo>
                <a:lnTo>
                  <a:pt x="1500" y="952"/>
                </a:lnTo>
                <a:lnTo>
                  <a:pt x="1500" y="952"/>
                </a:lnTo>
                <a:lnTo>
                  <a:pt x="1500" y="952"/>
                </a:lnTo>
                <a:lnTo>
                  <a:pt x="1500" y="952"/>
                </a:lnTo>
                <a:lnTo>
                  <a:pt x="1502" y="952"/>
                </a:lnTo>
                <a:lnTo>
                  <a:pt x="1502" y="952"/>
                </a:lnTo>
                <a:lnTo>
                  <a:pt x="1502" y="952"/>
                </a:lnTo>
                <a:lnTo>
                  <a:pt x="1502" y="952"/>
                </a:lnTo>
                <a:lnTo>
                  <a:pt x="1504" y="952"/>
                </a:lnTo>
                <a:lnTo>
                  <a:pt x="1504" y="952"/>
                </a:lnTo>
                <a:lnTo>
                  <a:pt x="1504" y="952"/>
                </a:lnTo>
                <a:lnTo>
                  <a:pt x="1502" y="954"/>
                </a:lnTo>
                <a:lnTo>
                  <a:pt x="1502" y="954"/>
                </a:lnTo>
                <a:lnTo>
                  <a:pt x="1502" y="954"/>
                </a:lnTo>
                <a:lnTo>
                  <a:pt x="1502" y="954"/>
                </a:lnTo>
                <a:lnTo>
                  <a:pt x="1502" y="954"/>
                </a:lnTo>
                <a:lnTo>
                  <a:pt x="1507" y="952"/>
                </a:lnTo>
                <a:lnTo>
                  <a:pt x="1507" y="952"/>
                </a:lnTo>
                <a:lnTo>
                  <a:pt x="1509" y="952"/>
                </a:lnTo>
                <a:lnTo>
                  <a:pt x="1511" y="952"/>
                </a:lnTo>
                <a:lnTo>
                  <a:pt x="1511" y="952"/>
                </a:lnTo>
                <a:lnTo>
                  <a:pt x="1513" y="950"/>
                </a:lnTo>
                <a:lnTo>
                  <a:pt x="1517" y="950"/>
                </a:lnTo>
                <a:lnTo>
                  <a:pt x="1519" y="948"/>
                </a:lnTo>
                <a:lnTo>
                  <a:pt x="1519" y="948"/>
                </a:lnTo>
                <a:lnTo>
                  <a:pt x="1521" y="948"/>
                </a:lnTo>
                <a:lnTo>
                  <a:pt x="1521" y="948"/>
                </a:lnTo>
                <a:lnTo>
                  <a:pt x="1521" y="948"/>
                </a:lnTo>
                <a:lnTo>
                  <a:pt x="1521" y="948"/>
                </a:lnTo>
                <a:lnTo>
                  <a:pt x="1519" y="948"/>
                </a:lnTo>
                <a:lnTo>
                  <a:pt x="1515" y="952"/>
                </a:lnTo>
                <a:lnTo>
                  <a:pt x="1513" y="954"/>
                </a:lnTo>
                <a:lnTo>
                  <a:pt x="1513" y="954"/>
                </a:lnTo>
                <a:lnTo>
                  <a:pt x="1513" y="954"/>
                </a:lnTo>
                <a:lnTo>
                  <a:pt x="1513" y="954"/>
                </a:lnTo>
                <a:lnTo>
                  <a:pt x="1515" y="954"/>
                </a:lnTo>
                <a:lnTo>
                  <a:pt x="1515" y="954"/>
                </a:lnTo>
                <a:lnTo>
                  <a:pt x="1515" y="954"/>
                </a:lnTo>
                <a:lnTo>
                  <a:pt x="1515" y="954"/>
                </a:lnTo>
                <a:lnTo>
                  <a:pt x="1515" y="956"/>
                </a:lnTo>
                <a:lnTo>
                  <a:pt x="1515" y="956"/>
                </a:lnTo>
                <a:lnTo>
                  <a:pt x="1515" y="956"/>
                </a:lnTo>
                <a:lnTo>
                  <a:pt x="1517" y="956"/>
                </a:lnTo>
                <a:lnTo>
                  <a:pt x="1517" y="956"/>
                </a:lnTo>
                <a:lnTo>
                  <a:pt x="1515" y="956"/>
                </a:lnTo>
                <a:lnTo>
                  <a:pt x="1515" y="956"/>
                </a:lnTo>
                <a:lnTo>
                  <a:pt x="1515" y="958"/>
                </a:lnTo>
                <a:lnTo>
                  <a:pt x="1515" y="958"/>
                </a:lnTo>
                <a:lnTo>
                  <a:pt x="1515" y="958"/>
                </a:lnTo>
                <a:lnTo>
                  <a:pt x="1515" y="958"/>
                </a:lnTo>
                <a:lnTo>
                  <a:pt x="1513" y="958"/>
                </a:lnTo>
                <a:lnTo>
                  <a:pt x="1513" y="958"/>
                </a:lnTo>
                <a:lnTo>
                  <a:pt x="1513" y="958"/>
                </a:lnTo>
                <a:lnTo>
                  <a:pt x="1515" y="958"/>
                </a:lnTo>
                <a:lnTo>
                  <a:pt x="1515" y="960"/>
                </a:lnTo>
                <a:lnTo>
                  <a:pt x="1515" y="960"/>
                </a:lnTo>
                <a:lnTo>
                  <a:pt x="1515" y="962"/>
                </a:lnTo>
                <a:lnTo>
                  <a:pt x="1515" y="962"/>
                </a:lnTo>
                <a:lnTo>
                  <a:pt x="1515" y="962"/>
                </a:lnTo>
                <a:lnTo>
                  <a:pt x="1515" y="962"/>
                </a:lnTo>
                <a:lnTo>
                  <a:pt x="1515" y="962"/>
                </a:lnTo>
                <a:lnTo>
                  <a:pt x="1515" y="962"/>
                </a:lnTo>
                <a:lnTo>
                  <a:pt x="1515" y="965"/>
                </a:lnTo>
                <a:lnTo>
                  <a:pt x="1513" y="965"/>
                </a:lnTo>
                <a:lnTo>
                  <a:pt x="1513" y="965"/>
                </a:lnTo>
                <a:lnTo>
                  <a:pt x="1511" y="965"/>
                </a:lnTo>
                <a:lnTo>
                  <a:pt x="1509" y="965"/>
                </a:lnTo>
                <a:lnTo>
                  <a:pt x="1509" y="967"/>
                </a:lnTo>
                <a:lnTo>
                  <a:pt x="1507" y="967"/>
                </a:lnTo>
                <a:lnTo>
                  <a:pt x="1507" y="967"/>
                </a:lnTo>
                <a:lnTo>
                  <a:pt x="1507" y="967"/>
                </a:lnTo>
                <a:lnTo>
                  <a:pt x="1504" y="967"/>
                </a:lnTo>
                <a:lnTo>
                  <a:pt x="1504" y="969"/>
                </a:lnTo>
                <a:lnTo>
                  <a:pt x="1504" y="969"/>
                </a:lnTo>
                <a:lnTo>
                  <a:pt x="1504" y="969"/>
                </a:lnTo>
                <a:lnTo>
                  <a:pt x="1504" y="969"/>
                </a:lnTo>
                <a:lnTo>
                  <a:pt x="1502" y="969"/>
                </a:lnTo>
                <a:lnTo>
                  <a:pt x="1498" y="969"/>
                </a:lnTo>
                <a:lnTo>
                  <a:pt x="1496" y="969"/>
                </a:lnTo>
                <a:lnTo>
                  <a:pt x="1496" y="969"/>
                </a:lnTo>
                <a:lnTo>
                  <a:pt x="1494" y="969"/>
                </a:lnTo>
                <a:lnTo>
                  <a:pt x="1494" y="967"/>
                </a:lnTo>
                <a:lnTo>
                  <a:pt x="1492" y="967"/>
                </a:lnTo>
                <a:lnTo>
                  <a:pt x="1486" y="967"/>
                </a:lnTo>
                <a:lnTo>
                  <a:pt x="1481" y="967"/>
                </a:lnTo>
                <a:lnTo>
                  <a:pt x="1479" y="967"/>
                </a:lnTo>
                <a:lnTo>
                  <a:pt x="1473" y="969"/>
                </a:lnTo>
                <a:lnTo>
                  <a:pt x="1471" y="969"/>
                </a:lnTo>
                <a:lnTo>
                  <a:pt x="1471" y="969"/>
                </a:lnTo>
                <a:lnTo>
                  <a:pt x="1469" y="969"/>
                </a:lnTo>
                <a:lnTo>
                  <a:pt x="1469" y="969"/>
                </a:lnTo>
                <a:lnTo>
                  <a:pt x="1467" y="969"/>
                </a:lnTo>
                <a:lnTo>
                  <a:pt x="1465" y="969"/>
                </a:lnTo>
                <a:lnTo>
                  <a:pt x="1465" y="969"/>
                </a:lnTo>
                <a:lnTo>
                  <a:pt x="1463" y="969"/>
                </a:lnTo>
                <a:lnTo>
                  <a:pt x="1463" y="967"/>
                </a:lnTo>
                <a:lnTo>
                  <a:pt x="1465" y="965"/>
                </a:lnTo>
                <a:close/>
                <a:moveTo>
                  <a:pt x="1287" y="906"/>
                </a:moveTo>
                <a:lnTo>
                  <a:pt x="1287" y="906"/>
                </a:lnTo>
                <a:lnTo>
                  <a:pt x="1293" y="902"/>
                </a:lnTo>
                <a:lnTo>
                  <a:pt x="1297" y="897"/>
                </a:lnTo>
                <a:lnTo>
                  <a:pt x="1303" y="893"/>
                </a:lnTo>
                <a:lnTo>
                  <a:pt x="1305" y="891"/>
                </a:lnTo>
                <a:lnTo>
                  <a:pt x="1307" y="889"/>
                </a:lnTo>
                <a:lnTo>
                  <a:pt x="1314" y="887"/>
                </a:lnTo>
                <a:lnTo>
                  <a:pt x="1316" y="887"/>
                </a:lnTo>
                <a:lnTo>
                  <a:pt x="1320" y="885"/>
                </a:lnTo>
                <a:lnTo>
                  <a:pt x="1320" y="885"/>
                </a:lnTo>
                <a:lnTo>
                  <a:pt x="1322" y="885"/>
                </a:lnTo>
                <a:lnTo>
                  <a:pt x="1322" y="885"/>
                </a:lnTo>
                <a:lnTo>
                  <a:pt x="1322" y="885"/>
                </a:lnTo>
                <a:lnTo>
                  <a:pt x="1322" y="883"/>
                </a:lnTo>
                <a:lnTo>
                  <a:pt x="1324" y="883"/>
                </a:lnTo>
                <a:lnTo>
                  <a:pt x="1324" y="883"/>
                </a:lnTo>
                <a:lnTo>
                  <a:pt x="1326" y="881"/>
                </a:lnTo>
                <a:lnTo>
                  <a:pt x="1326" y="881"/>
                </a:lnTo>
                <a:lnTo>
                  <a:pt x="1326" y="881"/>
                </a:lnTo>
                <a:lnTo>
                  <a:pt x="1326" y="879"/>
                </a:lnTo>
                <a:lnTo>
                  <a:pt x="1328" y="879"/>
                </a:lnTo>
                <a:lnTo>
                  <a:pt x="1328" y="879"/>
                </a:lnTo>
                <a:lnTo>
                  <a:pt x="1328" y="876"/>
                </a:lnTo>
                <a:lnTo>
                  <a:pt x="1328" y="876"/>
                </a:lnTo>
                <a:lnTo>
                  <a:pt x="1328" y="876"/>
                </a:lnTo>
                <a:lnTo>
                  <a:pt x="1331" y="874"/>
                </a:lnTo>
                <a:lnTo>
                  <a:pt x="1335" y="872"/>
                </a:lnTo>
                <a:lnTo>
                  <a:pt x="1335" y="874"/>
                </a:lnTo>
                <a:lnTo>
                  <a:pt x="1333" y="874"/>
                </a:lnTo>
                <a:lnTo>
                  <a:pt x="1333" y="876"/>
                </a:lnTo>
                <a:lnTo>
                  <a:pt x="1333" y="876"/>
                </a:lnTo>
                <a:lnTo>
                  <a:pt x="1333" y="876"/>
                </a:lnTo>
                <a:lnTo>
                  <a:pt x="1333" y="879"/>
                </a:lnTo>
                <a:lnTo>
                  <a:pt x="1333" y="879"/>
                </a:lnTo>
                <a:lnTo>
                  <a:pt x="1335" y="876"/>
                </a:lnTo>
                <a:lnTo>
                  <a:pt x="1335" y="876"/>
                </a:lnTo>
                <a:lnTo>
                  <a:pt x="1335" y="876"/>
                </a:lnTo>
                <a:lnTo>
                  <a:pt x="1335" y="874"/>
                </a:lnTo>
                <a:lnTo>
                  <a:pt x="1335" y="874"/>
                </a:lnTo>
                <a:lnTo>
                  <a:pt x="1337" y="874"/>
                </a:lnTo>
                <a:lnTo>
                  <a:pt x="1337" y="874"/>
                </a:lnTo>
                <a:lnTo>
                  <a:pt x="1337" y="872"/>
                </a:lnTo>
                <a:lnTo>
                  <a:pt x="1337" y="872"/>
                </a:lnTo>
                <a:lnTo>
                  <a:pt x="1337" y="872"/>
                </a:lnTo>
                <a:lnTo>
                  <a:pt x="1337" y="872"/>
                </a:lnTo>
                <a:lnTo>
                  <a:pt x="1337" y="872"/>
                </a:lnTo>
                <a:lnTo>
                  <a:pt x="1337" y="870"/>
                </a:lnTo>
                <a:lnTo>
                  <a:pt x="1337" y="870"/>
                </a:lnTo>
                <a:lnTo>
                  <a:pt x="1339" y="868"/>
                </a:lnTo>
                <a:lnTo>
                  <a:pt x="1339" y="868"/>
                </a:lnTo>
                <a:lnTo>
                  <a:pt x="1339" y="868"/>
                </a:lnTo>
                <a:lnTo>
                  <a:pt x="1341" y="868"/>
                </a:lnTo>
                <a:lnTo>
                  <a:pt x="1341" y="870"/>
                </a:lnTo>
                <a:lnTo>
                  <a:pt x="1341" y="870"/>
                </a:lnTo>
                <a:lnTo>
                  <a:pt x="1341" y="870"/>
                </a:lnTo>
                <a:lnTo>
                  <a:pt x="1339" y="872"/>
                </a:lnTo>
                <a:lnTo>
                  <a:pt x="1337" y="874"/>
                </a:lnTo>
                <a:lnTo>
                  <a:pt x="1337" y="874"/>
                </a:lnTo>
                <a:lnTo>
                  <a:pt x="1337" y="874"/>
                </a:lnTo>
                <a:lnTo>
                  <a:pt x="1337" y="876"/>
                </a:lnTo>
                <a:lnTo>
                  <a:pt x="1337" y="876"/>
                </a:lnTo>
                <a:lnTo>
                  <a:pt x="1339" y="874"/>
                </a:lnTo>
                <a:lnTo>
                  <a:pt x="1339" y="874"/>
                </a:lnTo>
                <a:lnTo>
                  <a:pt x="1339" y="874"/>
                </a:lnTo>
                <a:lnTo>
                  <a:pt x="1339" y="874"/>
                </a:lnTo>
                <a:lnTo>
                  <a:pt x="1339" y="874"/>
                </a:lnTo>
                <a:lnTo>
                  <a:pt x="1339" y="874"/>
                </a:lnTo>
                <a:lnTo>
                  <a:pt x="1339" y="874"/>
                </a:lnTo>
                <a:lnTo>
                  <a:pt x="1341" y="874"/>
                </a:lnTo>
                <a:lnTo>
                  <a:pt x="1341" y="872"/>
                </a:lnTo>
                <a:lnTo>
                  <a:pt x="1341" y="872"/>
                </a:lnTo>
                <a:lnTo>
                  <a:pt x="1341" y="872"/>
                </a:lnTo>
                <a:lnTo>
                  <a:pt x="1343" y="872"/>
                </a:lnTo>
                <a:lnTo>
                  <a:pt x="1343" y="870"/>
                </a:lnTo>
                <a:lnTo>
                  <a:pt x="1343" y="870"/>
                </a:lnTo>
                <a:lnTo>
                  <a:pt x="1343" y="868"/>
                </a:lnTo>
                <a:lnTo>
                  <a:pt x="1341" y="868"/>
                </a:lnTo>
                <a:lnTo>
                  <a:pt x="1341" y="866"/>
                </a:lnTo>
                <a:lnTo>
                  <a:pt x="1341" y="866"/>
                </a:lnTo>
                <a:lnTo>
                  <a:pt x="1341" y="866"/>
                </a:lnTo>
                <a:lnTo>
                  <a:pt x="1341" y="866"/>
                </a:lnTo>
                <a:lnTo>
                  <a:pt x="1343" y="866"/>
                </a:lnTo>
                <a:lnTo>
                  <a:pt x="1343" y="866"/>
                </a:lnTo>
                <a:lnTo>
                  <a:pt x="1343" y="866"/>
                </a:lnTo>
                <a:lnTo>
                  <a:pt x="1345" y="866"/>
                </a:lnTo>
                <a:lnTo>
                  <a:pt x="1345" y="866"/>
                </a:lnTo>
                <a:lnTo>
                  <a:pt x="1345" y="866"/>
                </a:lnTo>
                <a:lnTo>
                  <a:pt x="1349" y="866"/>
                </a:lnTo>
                <a:lnTo>
                  <a:pt x="1349" y="868"/>
                </a:lnTo>
                <a:lnTo>
                  <a:pt x="1351" y="868"/>
                </a:lnTo>
                <a:lnTo>
                  <a:pt x="1351" y="868"/>
                </a:lnTo>
                <a:lnTo>
                  <a:pt x="1351" y="868"/>
                </a:lnTo>
                <a:lnTo>
                  <a:pt x="1351" y="868"/>
                </a:lnTo>
                <a:lnTo>
                  <a:pt x="1354" y="868"/>
                </a:lnTo>
                <a:lnTo>
                  <a:pt x="1354" y="868"/>
                </a:lnTo>
                <a:lnTo>
                  <a:pt x="1356" y="870"/>
                </a:lnTo>
                <a:lnTo>
                  <a:pt x="1356" y="870"/>
                </a:lnTo>
                <a:lnTo>
                  <a:pt x="1358" y="870"/>
                </a:lnTo>
                <a:lnTo>
                  <a:pt x="1360" y="870"/>
                </a:lnTo>
                <a:lnTo>
                  <a:pt x="1362" y="870"/>
                </a:lnTo>
                <a:lnTo>
                  <a:pt x="1362" y="870"/>
                </a:lnTo>
                <a:lnTo>
                  <a:pt x="1364" y="870"/>
                </a:lnTo>
                <a:lnTo>
                  <a:pt x="1364" y="868"/>
                </a:lnTo>
                <a:lnTo>
                  <a:pt x="1364" y="870"/>
                </a:lnTo>
                <a:lnTo>
                  <a:pt x="1364" y="870"/>
                </a:lnTo>
                <a:lnTo>
                  <a:pt x="1366" y="870"/>
                </a:lnTo>
                <a:lnTo>
                  <a:pt x="1368" y="870"/>
                </a:lnTo>
                <a:lnTo>
                  <a:pt x="1368" y="870"/>
                </a:lnTo>
                <a:lnTo>
                  <a:pt x="1368" y="870"/>
                </a:lnTo>
                <a:lnTo>
                  <a:pt x="1368" y="870"/>
                </a:lnTo>
                <a:lnTo>
                  <a:pt x="1368" y="870"/>
                </a:lnTo>
                <a:lnTo>
                  <a:pt x="1368" y="872"/>
                </a:lnTo>
                <a:lnTo>
                  <a:pt x="1370" y="872"/>
                </a:lnTo>
                <a:lnTo>
                  <a:pt x="1370" y="872"/>
                </a:lnTo>
                <a:lnTo>
                  <a:pt x="1370" y="874"/>
                </a:lnTo>
                <a:lnTo>
                  <a:pt x="1370" y="874"/>
                </a:lnTo>
                <a:lnTo>
                  <a:pt x="1370" y="876"/>
                </a:lnTo>
                <a:lnTo>
                  <a:pt x="1370" y="876"/>
                </a:lnTo>
                <a:lnTo>
                  <a:pt x="1370" y="876"/>
                </a:lnTo>
                <a:lnTo>
                  <a:pt x="1372" y="879"/>
                </a:lnTo>
                <a:lnTo>
                  <a:pt x="1372" y="881"/>
                </a:lnTo>
                <a:lnTo>
                  <a:pt x="1375" y="881"/>
                </a:lnTo>
                <a:lnTo>
                  <a:pt x="1375" y="883"/>
                </a:lnTo>
                <a:lnTo>
                  <a:pt x="1377" y="885"/>
                </a:lnTo>
                <a:lnTo>
                  <a:pt x="1379" y="885"/>
                </a:lnTo>
                <a:lnTo>
                  <a:pt x="1381" y="885"/>
                </a:lnTo>
                <a:lnTo>
                  <a:pt x="1383" y="885"/>
                </a:lnTo>
                <a:lnTo>
                  <a:pt x="1385" y="885"/>
                </a:lnTo>
                <a:lnTo>
                  <a:pt x="1389" y="885"/>
                </a:lnTo>
                <a:lnTo>
                  <a:pt x="1391" y="885"/>
                </a:lnTo>
                <a:lnTo>
                  <a:pt x="1391" y="885"/>
                </a:lnTo>
                <a:lnTo>
                  <a:pt x="1389" y="885"/>
                </a:lnTo>
                <a:lnTo>
                  <a:pt x="1389" y="887"/>
                </a:lnTo>
                <a:lnTo>
                  <a:pt x="1389" y="887"/>
                </a:lnTo>
                <a:lnTo>
                  <a:pt x="1389" y="887"/>
                </a:lnTo>
                <a:lnTo>
                  <a:pt x="1389" y="889"/>
                </a:lnTo>
                <a:lnTo>
                  <a:pt x="1389" y="889"/>
                </a:lnTo>
                <a:lnTo>
                  <a:pt x="1389" y="889"/>
                </a:lnTo>
                <a:lnTo>
                  <a:pt x="1389" y="889"/>
                </a:lnTo>
                <a:lnTo>
                  <a:pt x="1387" y="891"/>
                </a:lnTo>
                <a:lnTo>
                  <a:pt x="1389" y="891"/>
                </a:lnTo>
                <a:lnTo>
                  <a:pt x="1389" y="893"/>
                </a:lnTo>
                <a:lnTo>
                  <a:pt x="1391" y="893"/>
                </a:lnTo>
                <a:lnTo>
                  <a:pt x="1391" y="893"/>
                </a:lnTo>
                <a:lnTo>
                  <a:pt x="1393" y="895"/>
                </a:lnTo>
                <a:lnTo>
                  <a:pt x="1393" y="895"/>
                </a:lnTo>
                <a:lnTo>
                  <a:pt x="1393" y="895"/>
                </a:lnTo>
                <a:lnTo>
                  <a:pt x="1393" y="895"/>
                </a:lnTo>
                <a:lnTo>
                  <a:pt x="1393" y="895"/>
                </a:lnTo>
                <a:lnTo>
                  <a:pt x="1393" y="895"/>
                </a:lnTo>
                <a:lnTo>
                  <a:pt x="1393" y="897"/>
                </a:lnTo>
                <a:lnTo>
                  <a:pt x="1393" y="900"/>
                </a:lnTo>
                <a:lnTo>
                  <a:pt x="1391" y="900"/>
                </a:lnTo>
                <a:lnTo>
                  <a:pt x="1393" y="900"/>
                </a:lnTo>
                <a:lnTo>
                  <a:pt x="1391" y="902"/>
                </a:lnTo>
                <a:lnTo>
                  <a:pt x="1391" y="902"/>
                </a:lnTo>
                <a:lnTo>
                  <a:pt x="1391" y="902"/>
                </a:lnTo>
                <a:lnTo>
                  <a:pt x="1393" y="904"/>
                </a:lnTo>
                <a:lnTo>
                  <a:pt x="1393" y="904"/>
                </a:lnTo>
                <a:lnTo>
                  <a:pt x="1393" y="904"/>
                </a:lnTo>
                <a:lnTo>
                  <a:pt x="1393" y="904"/>
                </a:lnTo>
                <a:lnTo>
                  <a:pt x="1395" y="904"/>
                </a:lnTo>
                <a:lnTo>
                  <a:pt x="1395" y="904"/>
                </a:lnTo>
                <a:lnTo>
                  <a:pt x="1395" y="904"/>
                </a:lnTo>
                <a:lnTo>
                  <a:pt x="1398" y="904"/>
                </a:lnTo>
                <a:lnTo>
                  <a:pt x="1398" y="904"/>
                </a:lnTo>
                <a:lnTo>
                  <a:pt x="1398" y="904"/>
                </a:lnTo>
                <a:lnTo>
                  <a:pt x="1398" y="906"/>
                </a:lnTo>
                <a:lnTo>
                  <a:pt x="1395" y="906"/>
                </a:lnTo>
                <a:lnTo>
                  <a:pt x="1395" y="906"/>
                </a:lnTo>
                <a:lnTo>
                  <a:pt x="1395" y="906"/>
                </a:lnTo>
                <a:lnTo>
                  <a:pt x="1395" y="908"/>
                </a:lnTo>
                <a:lnTo>
                  <a:pt x="1395" y="908"/>
                </a:lnTo>
                <a:lnTo>
                  <a:pt x="1395" y="908"/>
                </a:lnTo>
                <a:lnTo>
                  <a:pt x="1395" y="908"/>
                </a:lnTo>
                <a:lnTo>
                  <a:pt x="1395" y="906"/>
                </a:lnTo>
                <a:lnTo>
                  <a:pt x="1395" y="906"/>
                </a:lnTo>
                <a:lnTo>
                  <a:pt x="1395" y="908"/>
                </a:lnTo>
                <a:lnTo>
                  <a:pt x="1395" y="908"/>
                </a:lnTo>
                <a:lnTo>
                  <a:pt x="1395" y="910"/>
                </a:lnTo>
                <a:lnTo>
                  <a:pt x="1395" y="910"/>
                </a:lnTo>
                <a:lnTo>
                  <a:pt x="1395" y="910"/>
                </a:lnTo>
                <a:lnTo>
                  <a:pt x="1395" y="912"/>
                </a:lnTo>
                <a:lnTo>
                  <a:pt x="1395" y="912"/>
                </a:lnTo>
                <a:lnTo>
                  <a:pt x="1395" y="910"/>
                </a:lnTo>
                <a:lnTo>
                  <a:pt x="1395" y="910"/>
                </a:lnTo>
                <a:lnTo>
                  <a:pt x="1398" y="910"/>
                </a:lnTo>
                <a:lnTo>
                  <a:pt x="1400" y="910"/>
                </a:lnTo>
                <a:lnTo>
                  <a:pt x="1400" y="910"/>
                </a:lnTo>
                <a:lnTo>
                  <a:pt x="1402" y="910"/>
                </a:lnTo>
                <a:lnTo>
                  <a:pt x="1402" y="910"/>
                </a:lnTo>
                <a:lnTo>
                  <a:pt x="1402" y="912"/>
                </a:lnTo>
                <a:lnTo>
                  <a:pt x="1402" y="912"/>
                </a:lnTo>
                <a:lnTo>
                  <a:pt x="1402" y="912"/>
                </a:lnTo>
                <a:lnTo>
                  <a:pt x="1402" y="914"/>
                </a:lnTo>
                <a:lnTo>
                  <a:pt x="1402" y="914"/>
                </a:lnTo>
                <a:lnTo>
                  <a:pt x="1404" y="914"/>
                </a:lnTo>
                <a:lnTo>
                  <a:pt x="1404" y="914"/>
                </a:lnTo>
                <a:lnTo>
                  <a:pt x="1404" y="914"/>
                </a:lnTo>
                <a:lnTo>
                  <a:pt x="1404" y="914"/>
                </a:lnTo>
                <a:lnTo>
                  <a:pt x="1408" y="914"/>
                </a:lnTo>
                <a:lnTo>
                  <a:pt x="1408" y="914"/>
                </a:lnTo>
                <a:lnTo>
                  <a:pt x="1408" y="916"/>
                </a:lnTo>
                <a:lnTo>
                  <a:pt x="1410" y="916"/>
                </a:lnTo>
                <a:lnTo>
                  <a:pt x="1416" y="916"/>
                </a:lnTo>
                <a:lnTo>
                  <a:pt x="1419" y="916"/>
                </a:lnTo>
                <a:lnTo>
                  <a:pt x="1421" y="916"/>
                </a:lnTo>
                <a:lnTo>
                  <a:pt x="1423" y="916"/>
                </a:lnTo>
                <a:lnTo>
                  <a:pt x="1423" y="916"/>
                </a:lnTo>
                <a:lnTo>
                  <a:pt x="1423" y="916"/>
                </a:lnTo>
                <a:lnTo>
                  <a:pt x="1427" y="916"/>
                </a:lnTo>
                <a:lnTo>
                  <a:pt x="1427" y="916"/>
                </a:lnTo>
                <a:lnTo>
                  <a:pt x="1429" y="918"/>
                </a:lnTo>
                <a:lnTo>
                  <a:pt x="1429" y="918"/>
                </a:lnTo>
                <a:lnTo>
                  <a:pt x="1431" y="918"/>
                </a:lnTo>
                <a:lnTo>
                  <a:pt x="1433" y="918"/>
                </a:lnTo>
                <a:lnTo>
                  <a:pt x="1435" y="918"/>
                </a:lnTo>
                <a:lnTo>
                  <a:pt x="1435" y="918"/>
                </a:lnTo>
                <a:lnTo>
                  <a:pt x="1435" y="918"/>
                </a:lnTo>
                <a:lnTo>
                  <a:pt x="1435" y="918"/>
                </a:lnTo>
                <a:lnTo>
                  <a:pt x="1435" y="918"/>
                </a:lnTo>
                <a:lnTo>
                  <a:pt x="1435" y="918"/>
                </a:lnTo>
                <a:lnTo>
                  <a:pt x="1435" y="918"/>
                </a:lnTo>
                <a:lnTo>
                  <a:pt x="1437" y="918"/>
                </a:lnTo>
                <a:lnTo>
                  <a:pt x="1437" y="918"/>
                </a:lnTo>
                <a:lnTo>
                  <a:pt x="1437" y="918"/>
                </a:lnTo>
                <a:lnTo>
                  <a:pt x="1437" y="918"/>
                </a:lnTo>
                <a:lnTo>
                  <a:pt x="1437" y="918"/>
                </a:lnTo>
                <a:lnTo>
                  <a:pt x="1437" y="921"/>
                </a:lnTo>
                <a:lnTo>
                  <a:pt x="1437" y="921"/>
                </a:lnTo>
                <a:lnTo>
                  <a:pt x="1437" y="921"/>
                </a:lnTo>
                <a:lnTo>
                  <a:pt x="1437" y="921"/>
                </a:lnTo>
                <a:lnTo>
                  <a:pt x="1437" y="921"/>
                </a:lnTo>
                <a:lnTo>
                  <a:pt x="1437" y="921"/>
                </a:lnTo>
                <a:lnTo>
                  <a:pt x="1439" y="921"/>
                </a:lnTo>
                <a:lnTo>
                  <a:pt x="1439" y="921"/>
                </a:lnTo>
                <a:lnTo>
                  <a:pt x="1442" y="921"/>
                </a:lnTo>
                <a:lnTo>
                  <a:pt x="1442" y="921"/>
                </a:lnTo>
                <a:lnTo>
                  <a:pt x="1444" y="921"/>
                </a:lnTo>
                <a:lnTo>
                  <a:pt x="1444" y="921"/>
                </a:lnTo>
                <a:lnTo>
                  <a:pt x="1444" y="921"/>
                </a:lnTo>
                <a:lnTo>
                  <a:pt x="1444" y="921"/>
                </a:lnTo>
                <a:lnTo>
                  <a:pt x="1444" y="921"/>
                </a:lnTo>
                <a:lnTo>
                  <a:pt x="1444" y="921"/>
                </a:lnTo>
                <a:lnTo>
                  <a:pt x="1444" y="921"/>
                </a:lnTo>
                <a:lnTo>
                  <a:pt x="1446" y="921"/>
                </a:lnTo>
                <a:lnTo>
                  <a:pt x="1448" y="921"/>
                </a:lnTo>
                <a:lnTo>
                  <a:pt x="1448" y="921"/>
                </a:lnTo>
                <a:lnTo>
                  <a:pt x="1448" y="921"/>
                </a:lnTo>
                <a:lnTo>
                  <a:pt x="1448" y="923"/>
                </a:lnTo>
                <a:lnTo>
                  <a:pt x="1450" y="923"/>
                </a:lnTo>
                <a:lnTo>
                  <a:pt x="1450" y="923"/>
                </a:lnTo>
                <a:lnTo>
                  <a:pt x="1450" y="923"/>
                </a:lnTo>
                <a:lnTo>
                  <a:pt x="1450" y="925"/>
                </a:lnTo>
                <a:lnTo>
                  <a:pt x="1450" y="925"/>
                </a:lnTo>
                <a:lnTo>
                  <a:pt x="1450" y="925"/>
                </a:lnTo>
                <a:lnTo>
                  <a:pt x="1450" y="925"/>
                </a:lnTo>
                <a:lnTo>
                  <a:pt x="1452" y="927"/>
                </a:lnTo>
                <a:lnTo>
                  <a:pt x="1452" y="927"/>
                </a:lnTo>
                <a:lnTo>
                  <a:pt x="1452" y="927"/>
                </a:lnTo>
                <a:lnTo>
                  <a:pt x="1452" y="927"/>
                </a:lnTo>
                <a:lnTo>
                  <a:pt x="1452" y="927"/>
                </a:lnTo>
                <a:lnTo>
                  <a:pt x="1454" y="927"/>
                </a:lnTo>
                <a:lnTo>
                  <a:pt x="1454" y="927"/>
                </a:lnTo>
                <a:lnTo>
                  <a:pt x="1454" y="927"/>
                </a:lnTo>
                <a:lnTo>
                  <a:pt x="1454" y="927"/>
                </a:lnTo>
                <a:lnTo>
                  <a:pt x="1454" y="927"/>
                </a:lnTo>
                <a:lnTo>
                  <a:pt x="1454" y="929"/>
                </a:lnTo>
                <a:lnTo>
                  <a:pt x="1454" y="929"/>
                </a:lnTo>
                <a:lnTo>
                  <a:pt x="1454" y="931"/>
                </a:lnTo>
                <a:lnTo>
                  <a:pt x="1456" y="931"/>
                </a:lnTo>
                <a:lnTo>
                  <a:pt x="1456" y="931"/>
                </a:lnTo>
                <a:lnTo>
                  <a:pt x="1458" y="931"/>
                </a:lnTo>
                <a:lnTo>
                  <a:pt x="1458" y="931"/>
                </a:lnTo>
                <a:lnTo>
                  <a:pt x="1458" y="931"/>
                </a:lnTo>
                <a:lnTo>
                  <a:pt x="1458" y="931"/>
                </a:lnTo>
                <a:lnTo>
                  <a:pt x="1458" y="931"/>
                </a:lnTo>
                <a:lnTo>
                  <a:pt x="1458" y="931"/>
                </a:lnTo>
                <a:lnTo>
                  <a:pt x="1458" y="931"/>
                </a:lnTo>
                <a:lnTo>
                  <a:pt x="1460" y="931"/>
                </a:lnTo>
                <a:lnTo>
                  <a:pt x="1458" y="933"/>
                </a:lnTo>
                <a:lnTo>
                  <a:pt x="1458" y="933"/>
                </a:lnTo>
                <a:lnTo>
                  <a:pt x="1458" y="933"/>
                </a:lnTo>
                <a:lnTo>
                  <a:pt x="1458" y="935"/>
                </a:lnTo>
                <a:lnTo>
                  <a:pt x="1458" y="935"/>
                </a:lnTo>
                <a:lnTo>
                  <a:pt x="1458" y="935"/>
                </a:lnTo>
                <a:lnTo>
                  <a:pt x="1458" y="935"/>
                </a:lnTo>
                <a:lnTo>
                  <a:pt x="1460" y="935"/>
                </a:lnTo>
                <a:lnTo>
                  <a:pt x="1460" y="935"/>
                </a:lnTo>
                <a:lnTo>
                  <a:pt x="1460" y="935"/>
                </a:lnTo>
                <a:lnTo>
                  <a:pt x="1458" y="935"/>
                </a:lnTo>
                <a:lnTo>
                  <a:pt x="1458" y="935"/>
                </a:lnTo>
                <a:lnTo>
                  <a:pt x="1460" y="937"/>
                </a:lnTo>
                <a:lnTo>
                  <a:pt x="1460" y="937"/>
                </a:lnTo>
                <a:lnTo>
                  <a:pt x="1460" y="937"/>
                </a:lnTo>
                <a:lnTo>
                  <a:pt x="1460" y="937"/>
                </a:lnTo>
                <a:lnTo>
                  <a:pt x="1460" y="939"/>
                </a:lnTo>
                <a:lnTo>
                  <a:pt x="1460" y="939"/>
                </a:lnTo>
                <a:lnTo>
                  <a:pt x="1463" y="939"/>
                </a:lnTo>
                <a:lnTo>
                  <a:pt x="1463" y="939"/>
                </a:lnTo>
                <a:lnTo>
                  <a:pt x="1463" y="941"/>
                </a:lnTo>
                <a:lnTo>
                  <a:pt x="1463" y="941"/>
                </a:lnTo>
                <a:lnTo>
                  <a:pt x="1465" y="941"/>
                </a:lnTo>
                <a:lnTo>
                  <a:pt x="1465" y="941"/>
                </a:lnTo>
                <a:lnTo>
                  <a:pt x="1465" y="939"/>
                </a:lnTo>
                <a:lnTo>
                  <a:pt x="1465" y="939"/>
                </a:lnTo>
                <a:lnTo>
                  <a:pt x="1465" y="941"/>
                </a:lnTo>
                <a:lnTo>
                  <a:pt x="1465" y="941"/>
                </a:lnTo>
                <a:lnTo>
                  <a:pt x="1465" y="941"/>
                </a:lnTo>
                <a:lnTo>
                  <a:pt x="1465" y="941"/>
                </a:lnTo>
                <a:lnTo>
                  <a:pt x="1465" y="941"/>
                </a:lnTo>
                <a:lnTo>
                  <a:pt x="1463" y="941"/>
                </a:lnTo>
                <a:lnTo>
                  <a:pt x="1463" y="941"/>
                </a:lnTo>
                <a:lnTo>
                  <a:pt x="1463" y="941"/>
                </a:lnTo>
                <a:lnTo>
                  <a:pt x="1460" y="941"/>
                </a:lnTo>
                <a:lnTo>
                  <a:pt x="1460" y="941"/>
                </a:lnTo>
                <a:lnTo>
                  <a:pt x="1460" y="941"/>
                </a:lnTo>
                <a:lnTo>
                  <a:pt x="1460" y="939"/>
                </a:lnTo>
                <a:lnTo>
                  <a:pt x="1460" y="941"/>
                </a:lnTo>
                <a:lnTo>
                  <a:pt x="1458" y="941"/>
                </a:lnTo>
                <a:lnTo>
                  <a:pt x="1458" y="941"/>
                </a:lnTo>
                <a:lnTo>
                  <a:pt x="1458" y="941"/>
                </a:lnTo>
                <a:lnTo>
                  <a:pt x="1458" y="941"/>
                </a:lnTo>
                <a:lnTo>
                  <a:pt x="1460" y="944"/>
                </a:lnTo>
                <a:lnTo>
                  <a:pt x="1460" y="944"/>
                </a:lnTo>
                <a:lnTo>
                  <a:pt x="1460" y="946"/>
                </a:lnTo>
                <a:lnTo>
                  <a:pt x="1460" y="946"/>
                </a:lnTo>
                <a:lnTo>
                  <a:pt x="1458" y="948"/>
                </a:lnTo>
                <a:lnTo>
                  <a:pt x="1456" y="946"/>
                </a:lnTo>
                <a:lnTo>
                  <a:pt x="1454" y="946"/>
                </a:lnTo>
                <a:lnTo>
                  <a:pt x="1452" y="944"/>
                </a:lnTo>
                <a:lnTo>
                  <a:pt x="1450" y="944"/>
                </a:lnTo>
                <a:lnTo>
                  <a:pt x="1450" y="944"/>
                </a:lnTo>
                <a:lnTo>
                  <a:pt x="1448" y="944"/>
                </a:lnTo>
                <a:lnTo>
                  <a:pt x="1448" y="944"/>
                </a:lnTo>
                <a:lnTo>
                  <a:pt x="1448" y="946"/>
                </a:lnTo>
                <a:lnTo>
                  <a:pt x="1446" y="944"/>
                </a:lnTo>
                <a:lnTo>
                  <a:pt x="1448" y="944"/>
                </a:lnTo>
                <a:lnTo>
                  <a:pt x="1448" y="941"/>
                </a:lnTo>
                <a:lnTo>
                  <a:pt x="1448" y="941"/>
                </a:lnTo>
                <a:lnTo>
                  <a:pt x="1448" y="941"/>
                </a:lnTo>
                <a:lnTo>
                  <a:pt x="1446" y="941"/>
                </a:lnTo>
                <a:lnTo>
                  <a:pt x="1446" y="941"/>
                </a:lnTo>
                <a:lnTo>
                  <a:pt x="1444" y="941"/>
                </a:lnTo>
                <a:lnTo>
                  <a:pt x="1444" y="941"/>
                </a:lnTo>
                <a:lnTo>
                  <a:pt x="1444" y="941"/>
                </a:lnTo>
                <a:lnTo>
                  <a:pt x="1446" y="941"/>
                </a:lnTo>
                <a:lnTo>
                  <a:pt x="1446" y="939"/>
                </a:lnTo>
                <a:lnTo>
                  <a:pt x="1446" y="939"/>
                </a:lnTo>
                <a:lnTo>
                  <a:pt x="1446" y="939"/>
                </a:lnTo>
                <a:lnTo>
                  <a:pt x="1446" y="939"/>
                </a:lnTo>
                <a:lnTo>
                  <a:pt x="1446" y="939"/>
                </a:lnTo>
                <a:lnTo>
                  <a:pt x="1446" y="939"/>
                </a:lnTo>
                <a:lnTo>
                  <a:pt x="1446" y="939"/>
                </a:lnTo>
                <a:lnTo>
                  <a:pt x="1444" y="939"/>
                </a:lnTo>
                <a:lnTo>
                  <a:pt x="1444" y="939"/>
                </a:lnTo>
                <a:lnTo>
                  <a:pt x="1444" y="939"/>
                </a:lnTo>
                <a:lnTo>
                  <a:pt x="1444" y="939"/>
                </a:lnTo>
                <a:lnTo>
                  <a:pt x="1444" y="939"/>
                </a:lnTo>
                <a:lnTo>
                  <a:pt x="1444" y="939"/>
                </a:lnTo>
                <a:lnTo>
                  <a:pt x="1444" y="937"/>
                </a:lnTo>
                <a:lnTo>
                  <a:pt x="1444" y="937"/>
                </a:lnTo>
                <a:lnTo>
                  <a:pt x="1442" y="937"/>
                </a:lnTo>
                <a:lnTo>
                  <a:pt x="1442" y="937"/>
                </a:lnTo>
                <a:lnTo>
                  <a:pt x="1442" y="935"/>
                </a:lnTo>
                <a:lnTo>
                  <a:pt x="1442" y="935"/>
                </a:lnTo>
                <a:lnTo>
                  <a:pt x="1442" y="935"/>
                </a:lnTo>
                <a:lnTo>
                  <a:pt x="1442" y="933"/>
                </a:lnTo>
                <a:lnTo>
                  <a:pt x="1442" y="933"/>
                </a:lnTo>
                <a:lnTo>
                  <a:pt x="1439" y="933"/>
                </a:lnTo>
                <a:lnTo>
                  <a:pt x="1437" y="933"/>
                </a:lnTo>
                <a:lnTo>
                  <a:pt x="1435" y="933"/>
                </a:lnTo>
                <a:lnTo>
                  <a:pt x="1435" y="933"/>
                </a:lnTo>
                <a:lnTo>
                  <a:pt x="1435" y="935"/>
                </a:lnTo>
                <a:lnTo>
                  <a:pt x="1437" y="935"/>
                </a:lnTo>
                <a:lnTo>
                  <a:pt x="1437" y="935"/>
                </a:lnTo>
                <a:lnTo>
                  <a:pt x="1437" y="935"/>
                </a:lnTo>
                <a:lnTo>
                  <a:pt x="1437" y="935"/>
                </a:lnTo>
                <a:lnTo>
                  <a:pt x="1439" y="937"/>
                </a:lnTo>
                <a:lnTo>
                  <a:pt x="1439" y="937"/>
                </a:lnTo>
                <a:lnTo>
                  <a:pt x="1439" y="937"/>
                </a:lnTo>
                <a:lnTo>
                  <a:pt x="1439" y="937"/>
                </a:lnTo>
                <a:lnTo>
                  <a:pt x="1442" y="939"/>
                </a:lnTo>
                <a:lnTo>
                  <a:pt x="1442" y="939"/>
                </a:lnTo>
                <a:lnTo>
                  <a:pt x="1442" y="939"/>
                </a:lnTo>
                <a:lnTo>
                  <a:pt x="1442" y="941"/>
                </a:lnTo>
                <a:lnTo>
                  <a:pt x="1442" y="941"/>
                </a:lnTo>
                <a:lnTo>
                  <a:pt x="1442" y="944"/>
                </a:lnTo>
                <a:lnTo>
                  <a:pt x="1442" y="944"/>
                </a:lnTo>
                <a:lnTo>
                  <a:pt x="1442" y="946"/>
                </a:lnTo>
                <a:lnTo>
                  <a:pt x="1442" y="946"/>
                </a:lnTo>
                <a:lnTo>
                  <a:pt x="1439" y="948"/>
                </a:lnTo>
                <a:lnTo>
                  <a:pt x="1439" y="948"/>
                </a:lnTo>
                <a:lnTo>
                  <a:pt x="1439" y="948"/>
                </a:lnTo>
                <a:lnTo>
                  <a:pt x="1439" y="948"/>
                </a:lnTo>
                <a:lnTo>
                  <a:pt x="1437" y="948"/>
                </a:lnTo>
                <a:lnTo>
                  <a:pt x="1437" y="950"/>
                </a:lnTo>
                <a:lnTo>
                  <a:pt x="1437" y="950"/>
                </a:lnTo>
                <a:lnTo>
                  <a:pt x="1437" y="952"/>
                </a:lnTo>
                <a:lnTo>
                  <a:pt x="1437" y="952"/>
                </a:lnTo>
                <a:lnTo>
                  <a:pt x="1435" y="954"/>
                </a:lnTo>
                <a:lnTo>
                  <a:pt x="1435" y="954"/>
                </a:lnTo>
                <a:lnTo>
                  <a:pt x="1435" y="956"/>
                </a:lnTo>
                <a:lnTo>
                  <a:pt x="1435" y="962"/>
                </a:lnTo>
                <a:lnTo>
                  <a:pt x="1435" y="962"/>
                </a:lnTo>
                <a:lnTo>
                  <a:pt x="1435" y="965"/>
                </a:lnTo>
                <a:lnTo>
                  <a:pt x="1435" y="967"/>
                </a:lnTo>
                <a:lnTo>
                  <a:pt x="1435" y="967"/>
                </a:lnTo>
                <a:lnTo>
                  <a:pt x="1433" y="969"/>
                </a:lnTo>
                <a:lnTo>
                  <a:pt x="1433" y="969"/>
                </a:lnTo>
                <a:lnTo>
                  <a:pt x="1431" y="969"/>
                </a:lnTo>
                <a:lnTo>
                  <a:pt x="1431" y="971"/>
                </a:lnTo>
                <a:lnTo>
                  <a:pt x="1431" y="971"/>
                </a:lnTo>
                <a:lnTo>
                  <a:pt x="1429" y="971"/>
                </a:lnTo>
                <a:lnTo>
                  <a:pt x="1427" y="973"/>
                </a:lnTo>
                <a:lnTo>
                  <a:pt x="1425" y="973"/>
                </a:lnTo>
                <a:lnTo>
                  <a:pt x="1425" y="973"/>
                </a:lnTo>
                <a:lnTo>
                  <a:pt x="1425" y="971"/>
                </a:lnTo>
                <a:lnTo>
                  <a:pt x="1425" y="969"/>
                </a:lnTo>
                <a:lnTo>
                  <a:pt x="1423" y="962"/>
                </a:lnTo>
                <a:lnTo>
                  <a:pt x="1423" y="958"/>
                </a:lnTo>
                <a:lnTo>
                  <a:pt x="1421" y="956"/>
                </a:lnTo>
                <a:lnTo>
                  <a:pt x="1421" y="956"/>
                </a:lnTo>
                <a:lnTo>
                  <a:pt x="1419" y="954"/>
                </a:lnTo>
                <a:lnTo>
                  <a:pt x="1419" y="954"/>
                </a:lnTo>
                <a:lnTo>
                  <a:pt x="1416" y="954"/>
                </a:lnTo>
                <a:lnTo>
                  <a:pt x="1416" y="956"/>
                </a:lnTo>
                <a:lnTo>
                  <a:pt x="1414" y="956"/>
                </a:lnTo>
                <a:lnTo>
                  <a:pt x="1412" y="956"/>
                </a:lnTo>
                <a:lnTo>
                  <a:pt x="1412" y="956"/>
                </a:lnTo>
                <a:lnTo>
                  <a:pt x="1412" y="956"/>
                </a:lnTo>
                <a:lnTo>
                  <a:pt x="1412" y="956"/>
                </a:lnTo>
                <a:lnTo>
                  <a:pt x="1412" y="956"/>
                </a:lnTo>
                <a:lnTo>
                  <a:pt x="1412" y="958"/>
                </a:lnTo>
                <a:lnTo>
                  <a:pt x="1412" y="958"/>
                </a:lnTo>
                <a:lnTo>
                  <a:pt x="1410" y="960"/>
                </a:lnTo>
                <a:lnTo>
                  <a:pt x="1410" y="960"/>
                </a:lnTo>
                <a:lnTo>
                  <a:pt x="1410" y="960"/>
                </a:lnTo>
                <a:lnTo>
                  <a:pt x="1408" y="960"/>
                </a:lnTo>
                <a:lnTo>
                  <a:pt x="1408" y="962"/>
                </a:lnTo>
                <a:lnTo>
                  <a:pt x="1408" y="962"/>
                </a:lnTo>
                <a:lnTo>
                  <a:pt x="1406" y="962"/>
                </a:lnTo>
                <a:lnTo>
                  <a:pt x="1404" y="962"/>
                </a:lnTo>
                <a:lnTo>
                  <a:pt x="1404" y="960"/>
                </a:lnTo>
                <a:lnTo>
                  <a:pt x="1404" y="960"/>
                </a:lnTo>
                <a:lnTo>
                  <a:pt x="1404" y="960"/>
                </a:lnTo>
                <a:lnTo>
                  <a:pt x="1404" y="958"/>
                </a:lnTo>
                <a:lnTo>
                  <a:pt x="1404" y="958"/>
                </a:lnTo>
                <a:lnTo>
                  <a:pt x="1404" y="956"/>
                </a:lnTo>
                <a:lnTo>
                  <a:pt x="1406" y="956"/>
                </a:lnTo>
                <a:lnTo>
                  <a:pt x="1406" y="956"/>
                </a:lnTo>
                <a:lnTo>
                  <a:pt x="1408" y="956"/>
                </a:lnTo>
                <a:lnTo>
                  <a:pt x="1408" y="954"/>
                </a:lnTo>
                <a:lnTo>
                  <a:pt x="1408" y="954"/>
                </a:lnTo>
                <a:lnTo>
                  <a:pt x="1408" y="954"/>
                </a:lnTo>
                <a:lnTo>
                  <a:pt x="1408" y="954"/>
                </a:lnTo>
                <a:lnTo>
                  <a:pt x="1410" y="952"/>
                </a:lnTo>
                <a:lnTo>
                  <a:pt x="1410" y="950"/>
                </a:lnTo>
                <a:lnTo>
                  <a:pt x="1410" y="950"/>
                </a:lnTo>
                <a:lnTo>
                  <a:pt x="1410" y="950"/>
                </a:lnTo>
                <a:lnTo>
                  <a:pt x="1410" y="952"/>
                </a:lnTo>
                <a:lnTo>
                  <a:pt x="1412" y="950"/>
                </a:lnTo>
                <a:lnTo>
                  <a:pt x="1412" y="950"/>
                </a:lnTo>
                <a:lnTo>
                  <a:pt x="1412" y="948"/>
                </a:lnTo>
                <a:lnTo>
                  <a:pt x="1412" y="946"/>
                </a:lnTo>
                <a:lnTo>
                  <a:pt x="1412" y="944"/>
                </a:lnTo>
                <a:lnTo>
                  <a:pt x="1412" y="944"/>
                </a:lnTo>
                <a:lnTo>
                  <a:pt x="1412" y="941"/>
                </a:lnTo>
                <a:lnTo>
                  <a:pt x="1412" y="939"/>
                </a:lnTo>
                <a:lnTo>
                  <a:pt x="1410" y="939"/>
                </a:lnTo>
                <a:lnTo>
                  <a:pt x="1410" y="937"/>
                </a:lnTo>
                <a:lnTo>
                  <a:pt x="1410" y="937"/>
                </a:lnTo>
                <a:lnTo>
                  <a:pt x="1410" y="937"/>
                </a:lnTo>
                <a:lnTo>
                  <a:pt x="1412" y="937"/>
                </a:lnTo>
                <a:lnTo>
                  <a:pt x="1412" y="937"/>
                </a:lnTo>
                <a:lnTo>
                  <a:pt x="1412" y="937"/>
                </a:lnTo>
                <a:lnTo>
                  <a:pt x="1412" y="937"/>
                </a:lnTo>
                <a:lnTo>
                  <a:pt x="1412" y="937"/>
                </a:lnTo>
                <a:lnTo>
                  <a:pt x="1412" y="935"/>
                </a:lnTo>
                <a:lnTo>
                  <a:pt x="1412" y="935"/>
                </a:lnTo>
                <a:lnTo>
                  <a:pt x="1412" y="935"/>
                </a:lnTo>
                <a:lnTo>
                  <a:pt x="1412" y="933"/>
                </a:lnTo>
                <a:lnTo>
                  <a:pt x="1412" y="933"/>
                </a:lnTo>
                <a:lnTo>
                  <a:pt x="1412" y="933"/>
                </a:lnTo>
                <a:lnTo>
                  <a:pt x="1410" y="933"/>
                </a:lnTo>
                <a:lnTo>
                  <a:pt x="1410" y="931"/>
                </a:lnTo>
                <a:lnTo>
                  <a:pt x="1408" y="931"/>
                </a:lnTo>
                <a:lnTo>
                  <a:pt x="1404" y="929"/>
                </a:lnTo>
                <a:lnTo>
                  <a:pt x="1404" y="929"/>
                </a:lnTo>
                <a:lnTo>
                  <a:pt x="1404" y="929"/>
                </a:lnTo>
                <a:lnTo>
                  <a:pt x="1402" y="929"/>
                </a:lnTo>
                <a:lnTo>
                  <a:pt x="1402" y="929"/>
                </a:lnTo>
                <a:lnTo>
                  <a:pt x="1400" y="927"/>
                </a:lnTo>
                <a:lnTo>
                  <a:pt x="1400" y="927"/>
                </a:lnTo>
                <a:lnTo>
                  <a:pt x="1400" y="927"/>
                </a:lnTo>
                <a:lnTo>
                  <a:pt x="1398" y="927"/>
                </a:lnTo>
                <a:lnTo>
                  <a:pt x="1395" y="927"/>
                </a:lnTo>
                <a:lnTo>
                  <a:pt x="1395" y="925"/>
                </a:lnTo>
                <a:lnTo>
                  <a:pt x="1393" y="925"/>
                </a:lnTo>
                <a:lnTo>
                  <a:pt x="1391" y="925"/>
                </a:lnTo>
                <a:lnTo>
                  <a:pt x="1391" y="925"/>
                </a:lnTo>
                <a:lnTo>
                  <a:pt x="1389" y="925"/>
                </a:lnTo>
                <a:lnTo>
                  <a:pt x="1389" y="925"/>
                </a:lnTo>
                <a:lnTo>
                  <a:pt x="1389" y="925"/>
                </a:lnTo>
                <a:lnTo>
                  <a:pt x="1389" y="925"/>
                </a:lnTo>
                <a:lnTo>
                  <a:pt x="1389" y="925"/>
                </a:lnTo>
                <a:lnTo>
                  <a:pt x="1387" y="927"/>
                </a:lnTo>
                <a:lnTo>
                  <a:pt x="1387" y="927"/>
                </a:lnTo>
                <a:lnTo>
                  <a:pt x="1387" y="929"/>
                </a:lnTo>
                <a:lnTo>
                  <a:pt x="1387" y="929"/>
                </a:lnTo>
                <a:lnTo>
                  <a:pt x="1387" y="929"/>
                </a:lnTo>
                <a:lnTo>
                  <a:pt x="1389" y="931"/>
                </a:lnTo>
                <a:lnTo>
                  <a:pt x="1389" y="931"/>
                </a:lnTo>
                <a:lnTo>
                  <a:pt x="1389" y="931"/>
                </a:lnTo>
                <a:lnTo>
                  <a:pt x="1389" y="931"/>
                </a:lnTo>
                <a:lnTo>
                  <a:pt x="1387" y="931"/>
                </a:lnTo>
                <a:lnTo>
                  <a:pt x="1387" y="931"/>
                </a:lnTo>
                <a:lnTo>
                  <a:pt x="1385" y="931"/>
                </a:lnTo>
                <a:lnTo>
                  <a:pt x="1383" y="933"/>
                </a:lnTo>
                <a:lnTo>
                  <a:pt x="1383" y="933"/>
                </a:lnTo>
                <a:lnTo>
                  <a:pt x="1383" y="933"/>
                </a:lnTo>
                <a:lnTo>
                  <a:pt x="1383" y="935"/>
                </a:lnTo>
                <a:lnTo>
                  <a:pt x="1383" y="937"/>
                </a:lnTo>
                <a:lnTo>
                  <a:pt x="1383" y="937"/>
                </a:lnTo>
                <a:lnTo>
                  <a:pt x="1383" y="939"/>
                </a:lnTo>
                <a:lnTo>
                  <a:pt x="1381" y="941"/>
                </a:lnTo>
                <a:lnTo>
                  <a:pt x="1381" y="941"/>
                </a:lnTo>
                <a:lnTo>
                  <a:pt x="1381" y="941"/>
                </a:lnTo>
                <a:lnTo>
                  <a:pt x="1381" y="941"/>
                </a:lnTo>
                <a:lnTo>
                  <a:pt x="1381" y="939"/>
                </a:lnTo>
                <a:lnTo>
                  <a:pt x="1381" y="939"/>
                </a:lnTo>
                <a:lnTo>
                  <a:pt x="1381" y="937"/>
                </a:lnTo>
                <a:lnTo>
                  <a:pt x="1381" y="937"/>
                </a:lnTo>
                <a:lnTo>
                  <a:pt x="1381" y="939"/>
                </a:lnTo>
                <a:lnTo>
                  <a:pt x="1381" y="939"/>
                </a:lnTo>
                <a:lnTo>
                  <a:pt x="1381" y="939"/>
                </a:lnTo>
                <a:lnTo>
                  <a:pt x="1381" y="939"/>
                </a:lnTo>
                <a:lnTo>
                  <a:pt x="1381" y="939"/>
                </a:lnTo>
                <a:lnTo>
                  <a:pt x="1381" y="941"/>
                </a:lnTo>
                <a:lnTo>
                  <a:pt x="1379" y="941"/>
                </a:lnTo>
                <a:lnTo>
                  <a:pt x="1379" y="941"/>
                </a:lnTo>
                <a:lnTo>
                  <a:pt x="1379" y="939"/>
                </a:lnTo>
                <a:lnTo>
                  <a:pt x="1379" y="939"/>
                </a:lnTo>
                <a:lnTo>
                  <a:pt x="1379" y="937"/>
                </a:lnTo>
                <a:lnTo>
                  <a:pt x="1379" y="937"/>
                </a:lnTo>
                <a:lnTo>
                  <a:pt x="1381" y="937"/>
                </a:lnTo>
                <a:lnTo>
                  <a:pt x="1379" y="935"/>
                </a:lnTo>
                <a:lnTo>
                  <a:pt x="1381" y="935"/>
                </a:lnTo>
                <a:lnTo>
                  <a:pt x="1381" y="935"/>
                </a:lnTo>
                <a:lnTo>
                  <a:pt x="1381" y="935"/>
                </a:lnTo>
                <a:lnTo>
                  <a:pt x="1379" y="935"/>
                </a:lnTo>
                <a:lnTo>
                  <a:pt x="1379" y="935"/>
                </a:lnTo>
                <a:lnTo>
                  <a:pt x="1377" y="937"/>
                </a:lnTo>
                <a:lnTo>
                  <a:pt x="1377" y="939"/>
                </a:lnTo>
                <a:lnTo>
                  <a:pt x="1375" y="939"/>
                </a:lnTo>
                <a:lnTo>
                  <a:pt x="1375" y="939"/>
                </a:lnTo>
                <a:lnTo>
                  <a:pt x="1375" y="939"/>
                </a:lnTo>
                <a:lnTo>
                  <a:pt x="1375" y="939"/>
                </a:lnTo>
                <a:lnTo>
                  <a:pt x="1372" y="939"/>
                </a:lnTo>
                <a:lnTo>
                  <a:pt x="1372" y="939"/>
                </a:lnTo>
                <a:lnTo>
                  <a:pt x="1372" y="941"/>
                </a:lnTo>
                <a:lnTo>
                  <a:pt x="1372" y="941"/>
                </a:lnTo>
                <a:lnTo>
                  <a:pt x="1370" y="944"/>
                </a:lnTo>
                <a:lnTo>
                  <a:pt x="1370" y="944"/>
                </a:lnTo>
                <a:lnTo>
                  <a:pt x="1370" y="944"/>
                </a:lnTo>
                <a:lnTo>
                  <a:pt x="1370" y="944"/>
                </a:lnTo>
                <a:lnTo>
                  <a:pt x="1370" y="946"/>
                </a:lnTo>
                <a:lnTo>
                  <a:pt x="1370" y="948"/>
                </a:lnTo>
                <a:lnTo>
                  <a:pt x="1370" y="950"/>
                </a:lnTo>
                <a:lnTo>
                  <a:pt x="1368" y="952"/>
                </a:lnTo>
                <a:lnTo>
                  <a:pt x="1368" y="952"/>
                </a:lnTo>
                <a:lnTo>
                  <a:pt x="1366" y="954"/>
                </a:lnTo>
                <a:lnTo>
                  <a:pt x="1366" y="954"/>
                </a:lnTo>
                <a:lnTo>
                  <a:pt x="1368" y="956"/>
                </a:lnTo>
                <a:lnTo>
                  <a:pt x="1368" y="956"/>
                </a:lnTo>
                <a:lnTo>
                  <a:pt x="1368" y="958"/>
                </a:lnTo>
                <a:lnTo>
                  <a:pt x="1368" y="958"/>
                </a:lnTo>
                <a:lnTo>
                  <a:pt x="1366" y="962"/>
                </a:lnTo>
                <a:lnTo>
                  <a:pt x="1366" y="962"/>
                </a:lnTo>
                <a:lnTo>
                  <a:pt x="1368" y="967"/>
                </a:lnTo>
                <a:lnTo>
                  <a:pt x="1368" y="969"/>
                </a:lnTo>
                <a:lnTo>
                  <a:pt x="1368" y="969"/>
                </a:lnTo>
                <a:lnTo>
                  <a:pt x="1370" y="971"/>
                </a:lnTo>
                <a:lnTo>
                  <a:pt x="1370" y="973"/>
                </a:lnTo>
                <a:lnTo>
                  <a:pt x="1370" y="975"/>
                </a:lnTo>
                <a:lnTo>
                  <a:pt x="1370" y="977"/>
                </a:lnTo>
                <a:lnTo>
                  <a:pt x="1370" y="979"/>
                </a:lnTo>
                <a:lnTo>
                  <a:pt x="1370" y="981"/>
                </a:lnTo>
                <a:lnTo>
                  <a:pt x="1370" y="983"/>
                </a:lnTo>
                <a:lnTo>
                  <a:pt x="1368" y="986"/>
                </a:lnTo>
                <a:lnTo>
                  <a:pt x="1368" y="986"/>
                </a:lnTo>
                <a:lnTo>
                  <a:pt x="1366" y="990"/>
                </a:lnTo>
                <a:lnTo>
                  <a:pt x="1366" y="990"/>
                </a:lnTo>
                <a:lnTo>
                  <a:pt x="1364" y="992"/>
                </a:lnTo>
                <a:lnTo>
                  <a:pt x="1364" y="994"/>
                </a:lnTo>
                <a:lnTo>
                  <a:pt x="1362" y="994"/>
                </a:lnTo>
                <a:lnTo>
                  <a:pt x="1358" y="996"/>
                </a:lnTo>
                <a:lnTo>
                  <a:pt x="1358" y="996"/>
                </a:lnTo>
                <a:lnTo>
                  <a:pt x="1356" y="996"/>
                </a:lnTo>
                <a:lnTo>
                  <a:pt x="1354" y="996"/>
                </a:lnTo>
                <a:lnTo>
                  <a:pt x="1354" y="996"/>
                </a:lnTo>
                <a:lnTo>
                  <a:pt x="1354" y="996"/>
                </a:lnTo>
                <a:lnTo>
                  <a:pt x="1354" y="996"/>
                </a:lnTo>
                <a:lnTo>
                  <a:pt x="1354" y="996"/>
                </a:lnTo>
                <a:lnTo>
                  <a:pt x="1351" y="996"/>
                </a:lnTo>
                <a:lnTo>
                  <a:pt x="1351" y="994"/>
                </a:lnTo>
                <a:lnTo>
                  <a:pt x="1351" y="992"/>
                </a:lnTo>
                <a:lnTo>
                  <a:pt x="1349" y="990"/>
                </a:lnTo>
                <a:lnTo>
                  <a:pt x="1349" y="990"/>
                </a:lnTo>
                <a:lnTo>
                  <a:pt x="1349" y="988"/>
                </a:lnTo>
                <a:lnTo>
                  <a:pt x="1349" y="988"/>
                </a:lnTo>
                <a:lnTo>
                  <a:pt x="1347" y="988"/>
                </a:lnTo>
                <a:lnTo>
                  <a:pt x="1347" y="986"/>
                </a:lnTo>
                <a:lnTo>
                  <a:pt x="1347" y="981"/>
                </a:lnTo>
                <a:lnTo>
                  <a:pt x="1347" y="979"/>
                </a:lnTo>
                <a:lnTo>
                  <a:pt x="1349" y="977"/>
                </a:lnTo>
                <a:lnTo>
                  <a:pt x="1347" y="977"/>
                </a:lnTo>
                <a:lnTo>
                  <a:pt x="1347" y="975"/>
                </a:lnTo>
                <a:lnTo>
                  <a:pt x="1347" y="975"/>
                </a:lnTo>
                <a:lnTo>
                  <a:pt x="1347" y="973"/>
                </a:lnTo>
                <a:lnTo>
                  <a:pt x="1347" y="973"/>
                </a:lnTo>
                <a:lnTo>
                  <a:pt x="1347" y="973"/>
                </a:lnTo>
                <a:lnTo>
                  <a:pt x="1347" y="973"/>
                </a:lnTo>
                <a:lnTo>
                  <a:pt x="1347" y="971"/>
                </a:lnTo>
                <a:lnTo>
                  <a:pt x="1347" y="971"/>
                </a:lnTo>
                <a:lnTo>
                  <a:pt x="1347" y="971"/>
                </a:lnTo>
                <a:lnTo>
                  <a:pt x="1347" y="971"/>
                </a:lnTo>
                <a:lnTo>
                  <a:pt x="1347" y="971"/>
                </a:lnTo>
                <a:lnTo>
                  <a:pt x="1347" y="969"/>
                </a:lnTo>
                <a:lnTo>
                  <a:pt x="1347" y="969"/>
                </a:lnTo>
                <a:lnTo>
                  <a:pt x="1347" y="967"/>
                </a:lnTo>
                <a:lnTo>
                  <a:pt x="1347" y="965"/>
                </a:lnTo>
                <a:lnTo>
                  <a:pt x="1347" y="965"/>
                </a:lnTo>
                <a:lnTo>
                  <a:pt x="1347" y="965"/>
                </a:lnTo>
                <a:lnTo>
                  <a:pt x="1349" y="962"/>
                </a:lnTo>
                <a:lnTo>
                  <a:pt x="1349" y="960"/>
                </a:lnTo>
                <a:lnTo>
                  <a:pt x="1349" y="960"/>
                </a:lnTo>
                <a:lnTo>
                  <a:pt x="1349" y="958"/>
                </a:lnTo>
                <a:lnTo>
                  <a:pt x="1349" y="958"/>
                </a:lnTo>
                <a:lnTo>
                  <a:pt x="1349" y="958"/>
                </a:lnTo>
                <a:lnTo>
                  <a:pt x="1349" y="956"/>
                </a:lnTo>
                <a:lnTo>
                  <a:pt x="1349" y="954"/>
                </a:lnTo>
                <a:lnTo>
                  <a:pt x="1351" y="954"/>
                </a:lnTo>
                <a:lnTo>
                  <a:pt x="1351" y="952"/>
                </a:lnTo>
                <a:lnTo>
                  <a:pt x="1351" y="952"/>
                </a:lnTo>
                <a:lnTo>
                  <a:pt x="1351" y="950"/>
                </a:lnTo>
                <a:lnTo>
                  <a:pt x="1351" y="950"/>
                </a:lnTo>
                <a:lnTo>
                  <a:pt x="1354" y="946"/>
                </a:lnTo>
                <a:lnTo>
                  <a:pt x="1354" y="946"/>
                </a:lnTo>
                <a:lnTo>
                  <a:pt x="1354" y="944"/>
                </a:lnTo>
                <a:lnTo>
                  <a:pt x="1354" y="944"/>
                </a:lnTo>
                <a:lnTo>
                  <a:pt x="1356" y="941"/>
                </a:lnTo>
                <a:lnTo>
                  <a:pt x="1356" y="941"/>
                </a:lnTo>
                <a:lnTo>
                  <a:pt x="1354" y="941"/>
                </a:lnTo>
                <a:lnTo>
                  <a:pt x="1354" y="939"/>
                </a:lnTo>
                <a:lnTo>
                  <a:pt x="1354" y="939"/>
                </a:lnTo>
                <a:lnTo>
                  <a:pt x="1351" y="941"/>
                </a:lnTo>
                <a:lnTo>
                  <a:pt x="1351" y="941"/>
                </a:lnTo>
                <a:lnTo>
                  <a:pt x="1351" y="941"/>
                </a:lnTo>
                <a:lnTo>
                  <a:pt x="1349" y="941"/>
                </a:lnTo>
                <a:lnTo>
                  <a:pt x="1349" y="944"/>
                </a:lnTo>
                <a:lnTo>
                  <a:pt x="1347" y="944"/>
                </a:lnTo>
                <a:lnTo>
                  <a:pt x="1347" y="944"/>
                </a:lnTo>
                <a:lnTo>
                  <a:pt x="1347" y="946"/>
                </a:lnTo>
                <a:lnTo>
                  <a:pt x="1347" y="946"/>
                </a:lnTo>
                <a:lnTo>
                  <a:pt x="1345" y="946"/>
                </a:lnTo>
                <a:lnTo>
                  <a:pt x="1345" y="946"/>
                </a:lnTo>
                <a:lnTo>
                  <a:pt x="1345" y="946"/>
                </a:lnTo>
                <a:lnTo>
                  <a:pt x="1345" y="944"/>
                </a:lnTo>
                <a:lnTo>
                  <a:pt x="1345" y="941"/>
                </a:lnTo>
                <a:lnTo>
                  <a:pt x="1347" y="939"/>
                </a:lnTo>
                <a:lnTo>
                  <a:pt x="1347" y="939"/>
                </a:lnTo>
                <a:lnTo>
                  <a:pt x="1347" y="939"/>
                </a:lnTo>
                <a:lnTo>
                  <a:pt x="1349" y="937"/>
                </a:lnTo>
                <a:lnTo>
                  <a:pt x="1351" y="937"/>
                </a:lnTo>
                <a:lnTo>
                  <a:pt x="1351" y="937"/>
                </a:lnTo>
                <a:lnTo>
                  <a:pt x="1351" y="935"/>
                </a:lnTo>
                <a:lnTo>
                  <a:pt x="1351" y="935"/>
                </a:lnTo>
                <a:lnTo>
                  <a:pt x="1351" y="935"/>
                </a:lnTo>
                <a:lnTo>
                  <a:pt x="1351" y="933"/>
                </a:lnTo>
                <a:lnTo>
                  <a:pt x="1354" y="931"/>
                </a:lnTo>
                <a:lnTo>
                  <a:pt x="1356" y="929"/>
                </a:lnTo>
                <a:lnTo>
                  <a:pt x="1356" y="927"/>
                </a:lnTo>
                <a:lnTo>
                  <a:pt x="1358" y="927"/>
                </a:lnTo>
                <a:lnTo>
                  <a:pt x="1358" y="925"/>
                </a:lnTo>
                <a:lnTo>
                  <a:pt x="1358" y="925"/>
                </a:lnTo>
                <a:lnTo>
                  <a:pt x="1360" y="923"/>
                </a:lnTo>
                <a:lnTo>
                  <a:pt x="1360" y="923"/>
                </a:lnTo>
                <a:lnTo>
                  <a:pt x="1360" y="923"/>
                </a:lnTo>
                <a:lnTo>
                  <a:pt x="1360" y="923"/>
                </a:lnTo>
                <a:lnTo>
                  <a:pt x="1360" y="923"/>
                </a:lnTo>
                <a:lnTo>
                  <a:pt x="1360" y="925"/>
                </a:lnTo>
                <a:lnTo>
                  <a:pt x="1360" y="925"/>
                </a:lnTo>
                <a:lnTo>
                  <a:pt x="1360" y="925"/>
                </a:lnTo>
                <a:lnTo>
                  <a:pt x="1362" y="925"/>
                </a:lnTo>
                <a:lnTo>
                  <a:pt x="1362" y="925"/>
                </a:lnTo>
                <a:lnTo>
                  <a:pt x="1362" y="923"/>
                </a:lnTo>
                <a:lnTo>
                  <a:pt x="1364" y="923"/>
                </a:lnTo>
                <a:lnTo>
                  <a:pt x="1364" y="923"/>
                </a:lnTo>
                <a:lnTo>
                  <a:pt x="1364" y="923"/>
                </a:lnTo>
                <a:lnTo>
                  <a:pt x="1364" y="923"/>
                </a:lnTo>
                <a:lnTo>
                  <a:pt x="1366" y="923"/>
                </a:lnTo>
                <a:lnTo>
                  <a:pt x="1366" y="923"/>
                </a:lnTo>
                <a:lnTo>
                  <a:pt x="1366" y="923"/>
                </a:lnTo>
                <a:lnTo>
                  <a:pt x="1366" y="925"/>
                </a:lnTo>
                <a:lnTo>
                  <a:pt x="1366" y="925"/>
                </a:lnTo>
                <a:lnTo>
                  <a:pt x="1364" y="925"/>
                </a:lnTo>
                <a:lnTo>
                  <a:pt x="1364" y="925"/>
                </a:lnTo>
                <a:lnTo>
                  <a:pt x="1364" y="927"/>
                </a:lnTo>
                <a:lnTo>
                  <a:pt x="1364" y="927"/>
                </a:lnTo>
                <a:lnTo>
                  <a:pt x="1364" y="927"/>
                </a:lnTo>
                <a:lnTo>
                  <a:pt x="1364" y="927"/>
                </a:lnTo>
                <a:lnTo>
                  <a:pt x="1366" y="927"/>
                </a:lnTo>
                <a:lnTo>
                  <a:pt x="1366" y="925"/>
                </a:lnTo>
                <a:lnTo>
                  <a:pt x="1366" y="925"/>
                </a:lnTo>
                <a:lnTo>
                  <a:pt x="1368" y="925"/>
                </a:lnTo>
                <a:lnTo>
                  <a:pt x="1368" y="923"/>
                </a:lnTo>
                <a:lnTo>
                  <a:pt x="1368" y="923"/>
                </a:lnTo>
                <a:lnTo>
                  <a:pt x="1370" y="921"/>
                </a:lnTo>
                <a:lnTo>
                  <a:pt x="1370" y="921"/>
                </a:lnTo>
                <a:lnTo>
                  <a:pt x="1372" y="921"/>
                </a:lnTo>
                <a:lnTo>
                  <a:pt x="1372" y="921"/>
                </a:lnTo>
                <a:lnTo>
                  <a:pt x="1375" y="921"/>
                </a:lnTo>
                <a:lnTo>
                  <a:pt x="1375" y="921"/>
                </a:lnTo>
                <a:lnTo>
                  <a:pt x="1375" y="921"/>
                </a:lnTo>
                <a:lnTo>
                  <a:pt x="1377" y="921"/>
                </a:lnTo>
                <a:lnTo>
                  <a:pt x="1379" y="921"/>
                </a:lnTo>
                <a:lnTo>
                  <a:pt x="1379" y="921"/>
                </a:lnTo>
                <a:lnTo>
                  <a:pt x="1381" y="918"/>
                </a:lnTo>
                <a:lnTo>
                  <a:pt x="1381" y="918"/>
                </a:lnTo>
                <a:lnTo>
                  <a:pt x="1383" y="918"/>
                </a:lnTo>
                <a:lnTo>
                  <a:pt x="1385" y="918"/>
                </a:lnTo>
                <a:lnTo>
                  <a:pt x="1387" y="918"/>
                </a:lnTo>
                <a:lnTo>
                  <a:pt x="1389" y="921"/>
                </a:lnTo>
                <a:lnTo>
                  <a:pt x="1391" y="923"/>
                </a:lnTo>
                <a:lnTo>
                  <a:pt x="1391" y="923"/>
                </a:lnTo>
                <a:lnTo>
                  <a:pt x="1391" y="923"/>
                </a:lnTo>
                <a:lnTo>
                  <a:pt x="1393" y="923"/>
                </a:lnTo>
                <a:lnTo>
                  <a:pt x="1393" y="923"/>
                </a:lnTo>
                <a:lnTo>
                  <a:pt x="1391" y="923"/>
                </a:lnTo>
                <a:lnTo>
                  <a:pt x="1393" y="921"/>
                </a:lnTo>
                <a:lnTo>
                  <a:pt x="1391" y="921"/>
                </a:lnTo>
                <a:lnTo>
                  <a:pt x="1393" y="921"/>
                </a:lnTo>
                <a:lnTo>
                  <a:pt x="1393" y="918"/>
                </a:lnTo>
                <a:lnTo>
                  <a:pt x="1393" y="918"/>
                </a:lnTo>
                <a:lnTo>
                  <a:pt x="1395" y="921"/>
                </a:lnTo>
                <a:lnTo>
                  <a:pt x="1395" y="921"/>
                </a:lnTo>
                <a:lnTo>
                  <a:pt x="1395" y="921"/>
                </a:lnTo>
                <a:lnTo>
                  <a:pt x="1395" y="921"/>
                </a:lnTo>
                <a:lnTo>
                  <a:pt x="1395" y="921"/>
                </a:lnTo>
                <a:lnTo>
                  <a:pt x="1395" y="921"/>
                </a:lnTo>
                <a:lnTo>
                  <a:pt x="1395" y="921"/>
                </a:lnTo>
                <a:lnTo>
                  <a:pt x="1398" y="921"/>
                </a:lnTo>
                <a:lnTo>
                  <a:pt x="1404" y="921"/>
                </a:lnTo>
                <a:lnTo>
                  <a:pt x="1404" y="921"/>
                </a:lnTo>
                <a:lnTo>
                  <a:pt x="1404" y="921"/>
                </a:lnTo>
                <a:lnTo>
                  <a:pt x="1404" y="921"/>
                </a:lnTo>
                <a:lnTo>
                  <a:pt x="1404" y="921"/>
                </a:lnTo>
                <a:lnTo>
                  <a:pt x="1402" y="918"/>
                </a:lnTo>
                <a:lnTo>
                  <a:pt x="1402" y="918"/>
                </a:lnTo>
                <a:lnTo>
                  <a:pt x="1402" y="918"/>
                </a:lnTo>
                <a:lnTo>
                  <a:pt x="1402" y="918"/>
                </a:lnTo>
                <a:lnTo>
                  <a:pt x="1402" y="916"/>
                </a:lnTo>
                <a:lnTo>
                  <a:pt x="1402" y="916"/>
                </a:lnTo>
                <a:lnTo>
                  <a:pt x="1400" y="916"/>
                </a:lnTo>
                <a:lnTo>
                  <a:pt x="1400" y="916"/>
                </a:lnTo>
                <a:lnTo>
                  <a:pt x="1400" y="916"/>
                </a:lnTo>
                <a:lnTo>
                  <a:pt x="1400" y="916"/>
                </a:lnTo>
                <a:lnTo>
                  <a:pt x="1400" y="914"/>
                </a:lnTo>
                <a:lnTo>
                  <a:pt x="1400" y="914"/>
                </a:lnTo>
                <a:lnTo>
                  <a:pt x="1400" y="914"/>
                </a:lnTo>
                <a:lnTo>
                  <a:pt x="1400" y="912"/>
                </a:lnTo>
                <a:lnTo>
                  <a:pt x="1398" y="912"/>
                </a:lnTo>
                <a:lnTo>
                  <a:pt x="1398" y="912"/>
                </a:lnTo>
                <a:lnTo>
                  <a:pt x="1398" y="910"/>
                </a:lnTo>
                <a:lnTo>
                  <a:pt x="1398" y="912"/>
                </a:lnTo>
                <a:lnTo>
                  <a:pt x="1398" y="912"/>
                </a:lnTo>
                <a:lnTo>
                  <a:pt x="1395" y="912"/>
                </a:lnTo>
                <a:lnTo>
                  <a:pt x="1395" y="912"/>
                </a:lnTo>
                <a:lnTo>
                  <a:pt x="1393" y="912"/>
                </a:lnTo>
                <a:lnTo>
                  <a:pt x="1393" y="912"/>
                </a:lnTo>
                <a:lnTo>
                  <a:pt x="1393" y="912"/>
                </a:lnTo>
                <a:lnTo>
                  <a:pt x="1391" y="912"/>
                </a:lnTo>
                <a:lnTo>
                  <a:pt x="1391" y="912"/>
                </a:lnTo>
                <a:lnTo>
                  <a:pt x="1389" y="912"/>
                </a:lnTo>
                <a:lnTo>
                  <a:pt x="1387" y="910"/>
                </a:lnTo>
                <a:lnTo>
                  <a:pt x="1387" y="910"/>
                </a:lnTo>
                <a:lnTo>
                  <a:pt x="1387" y="910"/>
                </a:lnTo>
                <a:lnTo>
                  <a:pt x="1387" y="910"/>
                </a:lnTo>
                <a:lnTo>
                  <a:pt x="1387" y="910"/>
                </a:lnTo>
                <a:lnTo>
                  <a:pt x="1387" y="908"/>
                </a:lnTo>
                <a:lnTo>
                  <a:pt x="1389" y="906"/>
                </a:lnTo>
                <a:lnTo>
                  <a:pt x="1389" y="906"/>
                </a:lnTo>
                <a:lnTo>
                  <a:pt x="1387" y="906"/>
                </a:lnTo>
                <a:lnTo>
                  <a:pt x="1387" y="906"/>
                </a:lnTo>
                <a:lnTo>
                  <a:pt x="1385" y="906"/>
                </a:lnTo>
                <a:lnTo>
                  <a:pt x="1383" y="908"/>
                </a:lnTo>
                <a:lnTo>
                  <a:pt x="1379" y="908"/>
                </a:lnTo>
                <a:lnTo>
                  <a:pt x="1377" y="908"/>
                </a:lnTo>
                <a:lnTo>
                  <a:pt x="1375" y="908"/>
                </a:lnTo>
                <a:lnTo>
                  <a:pt x="1372" y="908"/>
                </a:lnTo>
                <a:lnTo>
                  <a:pt x="1372" y="908"/>
                </a:lnTo>
                <a:lnTo>
                  <a:pt x="1370" y="908"/>
                </a:lnTo>
                <a:lnTo>
                  <a:pt x="1368" y="910"/>
                </a:lnTo>
                <a:lnTo>
                  <a:pt x="1366" y="910"/>
                </a:lnTo>
                <a:lnTo>
                  <a:pt x="1364" y="912"/>
                </a:lnTo>
                <a:lnTo>
                  <a:pt x="1364" y="912"/>
                </a:lnTo>
                <a:lnTo>
                  <a:pt x="1364" y="912"/>
                </a:lnTo>
                <a:lnTo>
                  <a:pt x="1364" y="912"/>
                </a:lnTo>
                <a:lnTo>
                  <a:pt x="1362" y="912"/>
                </a:lnTo>
                <a:lnTo>
                  <a:pt x="1362" y="912"/>
                </a:lnTo>
                <a:lnTo>
                  <a:pt x="1360" y="912"/>
                </a:lnTo>
                <a:lnTo>
                  <a:pt x="1360" y="910"/>
                </a:lnTo>
                <a:lnTo>
                  <a:pt x="1360" y="910"/>
                </a:lnTo>
                <a:lnTo>
                  <a:pt x="1358" y="910"/>
                </a:lnTo>
                <a:lnTo>
                  <a:pt x="1358" y="910"/>
                </a:lnTo>
                <a:lnTo>
                  <a:pt x="1354" y="910"/>
                </a:lnTo>
                <a:lnTo>
                  <a:pt x="1354" y="910"/>
                </a:lnTo>
                <a:lnTo>
                  <a:pt x="1354" y="910"/>
                </a:lnTo>
                <a:lnTo>
                  <a:pt x="1354" y="910"/>
                </a:lnTo>
                <a:lnTo>
                  <a:pt x="1354" y="908"/>
                </a:lnTo>
                <a:lnTo>
                  <a:pt x="1351" y="908"/>
                </a:lnTo>
                <a:lnTo>
                  <a:pt x="1351" y="906"/>
                </a:lnTo>
                <a:lnTo>
                  <a:pt x="1349" y="906"/>
                </a:lnTo>
                <a:lnTo>
                  <a:pt x="1349" y="904"/>
                </a:lnTo>
                <a:lnTo>
                  <a:pt x="1347" y="904"/>
                </a:lnTo>
                <a:lnTo>
                  <a:pt x="1343" y="904"/>
                </a:lnTo>
                <a:lnTo>
                  <a:pt x="1343" y="904"/>
                </a:lnTo>
                <a:lnTo>
                  <a:pt x="1343" y="904"/>
                </a:lnTo>
                <a:lnTo>
                  <a:pt x="1339" y="904"/>
                </a:lnTo>
                <a:lnTo>
                  <a:pt x="1339" y="904"/>
                </a:lnTo>
                <a:lnTo>
                  <a:pt x="1339" y="906"/>
                </a:lnTo>
                <a:lnTo>
                  <a:pt x="1339" y="906"/>
                </a:lnTo>
                <a:lnTo>
                  <a:pt x="1339" y="906"/>
                </a:lnTo>
                <a:lnTo>
                  <a:pt x="1339" y="906"/>
                </a:lnTo>
                <a:lnTo>
                  <a:pt x="1339" y="906"/>
                </a:lnTo>
                <a:lnTo>
                  <a:pt x="1339" y="904"/>
                </a:lnTo>
                <a:lnTo>
                  <a:pt x="1339" y="904"/>
                </a:lnTo>
                <a:lnTo>
                  <a:pt x="1339" y="902"/>
                </a:lnTo>
                <a:lnTo>
                  <a:pt x="1339" y="902"/>
                </a:lnTo>
                <a:lnTo>
                  <a:pt x="1337" y="902"/>
                </a:lnTo>
                <a:lnTo>
                  <a:pt x="1337" y="900"/>
                </a:lnTo>
                <a:lnTo>
                  <a:pt x="1337" y="900"/>
                </a:lnTo>
                <a:lnTo>
                  <a:pt x="1337" y="900"/>
                </a:lnTo>
                <a:lnTo>
                  <a:pt x="1337" y="900"/>
                </a:lnTo>
                <a:lnTo>
                  <a:pt x="1337" y="900"/>
                </a:lnTo>
                <a:lnTo>
                  <a:pt x="1337" y="897"/>
                </a:lnTo>
                <a:lnTo>
                  <a:pt x="1337" y="897"/>
                </a:lnTo>
                <a:lnTo>
                  <a:pt x="1335" y="897"/>
                </a:lnTo>
                <a:lnTo>
                  <a:pt x="1333" y="900"/>
                </a:lnTo>
                <a:lnTo>
                  <a:pt x="1333" y="900"/>
                </a:lnTo>
                <a:lnTo>
                  <a:pt x="1333" y="902"/>
                </a:lnTo>
                <a:lnTo>
                  <a:pt x="1331" y="902"/>
                </a:lnTo>
                <a:lnTo>
                  <a:pt x="1331" y="902"/>
                </a:lnTo>
                <a:lnTo>
                  <a:pt x="1328" y="902"/>
                </a:lnTo>
                <a:lnTo>
                  <a:pt x="1326" y="904"/>
                </a:lnTo>
                <a:lnTo>
                  <a:pt x="1326" y="904"/>
                </a:lnTo>
                <a:lnTo>
                  <a:pt x="1324" y="904"/>
                </a:lnTo>
                <a:lnTo>
                  <a:pt x="1320" y="906"/>
                </a:lnTo>
                <a:lnTo>
                  <a:pt x="1318" y="906"/>
                </a:lnTo>
                <a:lnTo>
                  <a:pt x="1316" y="908"/>
                </a:lnTo>
                <a:lnTo>
                  <a:pt x="1314" y="908"/>
                </a:lnTo>
                <a:lnTo>
                  <a:pt x="1312" y="910"/>
                </a:lnTo>
                <a:lnTo>
                  <a:pt x="1310" y="910"/>
                </a:lnTo>
                <a:lnTo>
                  <a:pt x="1310" y="910"/>
                </a:lnTo>
                <a:lnTo>
                  <a:pt x="1307" y="908"/>
                </a:lnTo>
                <a:lnTo>
                  <a:pt x="1305" y="908"/>
                </a:lnTo>
                <a:lnTo>
                  <a:pt x="1305" y="908"/>
                </a:lnTo>
                <a:lnTo>
                  <a:pt x="1305" y="908"/>
                </a:lnTo>
                <a:lnTo>
                  <a:pt x="1305" y="908"/>
                </a:lnTo>
                <a:lnTo>
                  <a:pt x="1305" y="908"/>
                </a:lnTo>
                <a:lnTo>
                  <a:pt x="1303" y="910"/>
                </a:lnTo>
                <a:lnTo>
                  <a:pt x="1303" y="910"/>
                </a:lnTo>
                <a:lnTo>
                  <a:pt x="1303" y="908"/>
                </a:lnTo>
                <a:lnTo>
                  <a:pt x="1303" y="908"/>
                </a:lnTo>
                <a:lnTo>
                  <a:pt x="1303" y="906"/>
                </a:lnTo>
                <a:lnTo>
                  <a:pt x="1305" y="906"/>
                </a:lnTo>
                <a:lnTo>
                  <a:pt x="1305" y="904"/>
                </a:lnTo>
                <a:lnTo>
                  <a:pt x="1305" y="904"/>
                </a:lnTo>
                <a:lnTo>
                  <a:pt x="1305" y="904"/>
                </a:lnTo>
                <a:lnTo>
                  <a:pt x="1305" y="904"/>
                </a:lnTo>
                <a:lnTo>
                  <a:pt x="1303" y="904"/>
                </a:lnTo>
                <a:lnTo>
                  <a:pt x="1303" y="904"/>
                </a:lnTo>
                <a:lnTo>
                  <a:pt x="1301" y="904"/>
                </a:lnTo>
                <a:lnTo>
                  <a:pt x="1299" y="904"/>
                </a:lnTo>
                <a:lnTo>
                  <a:pt x="1299" y="904"/>
                </a:lnTo>
                <a:lnTo>
                  <a:pt x="1299" y="904"/>
                </a:lnTo>
                <a:lnTo>
                  <a:pt x="1297" y="906"/>
                </a:lnTo>
                <a:lnTo>
                  <a:pt x="1295" y="906"/>
                </a:lnTo>
                <a:lnTo>
                  <a:pt x="1291" y="908"/>
                </a:lnTo>
                <a:lnTo>
                  <a:pt x="1289" y="908"/>
                </a:lnTo>
                <a:lnTo>
                  <a:pt x="1289" y="908"/>
                </a:lnTo>
                <a:lnTo>
                  <a:pt x="1287" y="906"/>
                </a:lnTo>
                <a:lnTo>
                  <a:pt x="1287" y="906"/>
                </a:lnTo>
                <a:lnTo>
                  <a:pt x="1287" y="906"/>
                </a:lnTo>
                <a:close/>
                <a:moveTo>
                  <a:pt x="1310" y="902"/>
                </a:moveTo>
                <a:lnTo>
                  <a:pt x="1312" y="902"/>
                </a:lnTo>
                <a:lnTo>
                  <a:pt x="1312" y="902"/>
                </a:lnTo>
                <a:lnTo>
                  <a:pt x="1310" y="902"/>
                </a:lnTo>
                <a:lnTo>
                  <a:pt x="1310" y="902"/>
                </a:lnTo>
                <a:lnTo>
                  <a:pt x="1310" y="902"/>
                </a:lnTo>
                <a:lnTo>
                  <a:pt x="1310" y="902"/>
                </a:lnTo>
                <a:lnTo>
                  <a:pt x="1310" y="902"/>
                </a:lnTo>
                <a:lnTo>
                  <a:pt x="1310" y="902"/>
                </a:lnTo>
                <a:close/>
                <a:moveTo>
                  <a:pt x="1310" y="904"/>
                </a:moveTo>
                <a:lnTo>
                  <a:pt x="1310" y="904"/>
                </a:lnTo>
                <a:lnTo>
                  <a:pt x="1310" y="904"/>
                </a:lnTo>
                <a:lnTo>
                  <a:pt x="1307" y="904"/>
                </a:lnTo>
                <a:lnTo>
                  <a:pt x="1307" y="904"/>
                </a:lnTo>
                <a:lnTo>
                  <a:pt x="1307" y="904"/>
                </a:lnTo>
                <a:lnTo>
                  <a:pt x="1307" y="904"/>
                </a:lnTo>
                <a:lnTo>
                  <a:pt x="1310" y="904"/>
                </a:lnTo>
                <a:close/>
                <a:moveTo>
                  <a:pt x="1337" y="897"/>
                </a:moveTo>
                <a:lnTo>
                  <a:pt x="1337" y="900"/>
                </a:lnTo>
                <a:lnTo>
                  <a:pt x="1337" y="900"/>
                </a:lnTo>
                <a:lnTo>
                  <a:pt x="1339" y="900"/>
                </a:lnTo>
                <a:lnTo>
                  <a:pt x="1339" y="900"/>
                </a:lnTo>
                <a:lnTo>
                  <a:pt x="1339" y="900"/>
                </a:lnTo>
                <a:lnTo>
                  <a:pt x="1339" y="900"/>
                </a:lnTo>
                <a:lnTo>
                  <a:pt x="1339" y="900"/>
                </a:lnTo>
                <a:lnTo>
                  <a:pt x="1339" y="900"/>
                </a:lnTo>
                <a:lnTo>
                  <a:pt x="1339" y="900"/>
                </a:lnTo>
                <a:lnTo>
                  <a:pt x="1339" y="900"/>
                </a:lnTo>
                <a:lnTo>
                  <a:pt x="1339" y="902"/>
                </a:lnTo>
                <a:lnTo>
                  <a:pt x="1339" y="902"/>
                </a:lnTo>
                <a:lnTo>
                  <a:pt x="1339" y="902"/>
                </a:lnTo>
                <a:lnTo>
                  <a:pt x="1339" y="902"/>
                </a:lnTo>
                <a:lnTo>
                  <a:pt x="1341" y="902"/>
                </a:lnTo>
                <a:lnTo>
                  <a:pt x="1341" y="900"/>
                </a:lnTo>
                <a:lnTo>
                  <a:pt x="1341" y="900"/>
                </a:lnTo>
                <a:lnTo>
                  <a:pt x="1343" y="897"/>
                </a:lnTo>
                <a:lnTo>
                  <a:pt x="1345" y="895"/>
                </a:lnTo>
                <a:lnTo>
                  <a:pt x="1345" y="895"/>
                </a:lnTo>
                <a:lnTo>
                  <a:pt x="1345" y="895"/>
                </a:lnTo>
                <a:lnTo>
                  <a:pt x="1345" y="895"/>
                </a:lnTo>
                <a:lnTo>
                  <a:pt x="1345" y="895"/>
                </a:lnTo>
                <a:lnTo>
                  <a:pt x="1347" y="895"/>
                </a:lnTo>
                <a:lnTo>
                  <a:pt x="1349" y="893"/>
                </a:lnTo>
                <a:lnTo>
                  <a:pt x="1347" y="893"/>
                </a:lnTo>
                <a:lnTo>
                  <a:pt x="1347" y="893"/>
                </a:lnTo>
                <a:lnTo>
                  <a:pt x="1345" y="893"/>
                </a:lnTo>
                <a:lnTo>
                  <a:pt x="1343" y="893"/>
                </a:lnTo>
                <a:lnTo>
                  <a:pt x="1341" y="895"/>
                </a:lnTo>
                <a:lnTo>
                  <a:pt x="1339" y="895"/>
                </a:lnTo>
                <a:lnTo>
                  <a:pt x="1337" y="897"/>
                </a:lnTo>
                <a:lnTo>
                  <a:pt x="1337" y="897"/>
                </a:lnTo>
                <a:close/>
                <a:moveTo>
                  <a:pt x="1345" y="870"/>
                </a:moveTo>
                <a:lnTo>
                  <a:pt x="1345" y="870"/>
                </a:lnTo>
                <a:lnTo>
                  <a:pt x="1345" y="870"/>
                </a:lnTo>
                <a:lnTo>
                  <a:pt x="1345" y="870"/>
                </a:lnTo>
                <a:lnTo>
                  <a:pt x="1347" y="870"/>
                </a:lnTo>
                <a:lnTo>
                  <a:pt x="1347" y="870"/>
                </a:lnTo>
                <a:lnTo>
                  <a:pt x="1347" y="870"/>
                </a:lnTo>
                <a:lnTo>
                  <a:pt x="1349" y="870"/>
                </a:lnTo>
                <a:lnTo>
                  <a:pt x="1349" y="868"/>
                </a:lnTo>
                <a:lnTo>
                  <a:pt x="1349" y="868"/>
                </a:lnTo>
                <a:lnTo>
                  <a:pt x="1347" y="868"/>
                </a:lnTo>
                <a:lnTo>
                  <a:pt x="1347" y="868"/>
                </a:lnTo>
                <a:lnTo>
                  <a:pt x="1345" y="868"/>
                </a:lnTo>
                <a:lnTo>
                  <a:pt x="1345" y="868"/>
                </a:lnTo>
                <a:lnTo>
                  <a:pt x="1343" y="868"/>
                </a:lnTo>
                <a:lnTo>
                  <a:pt x="1345" y="870"/>
                </a:lnTo>
                <a:lnTo>
                  <a:pt x="1345" y="870"/>
                </a:lnTo>
                <a:close/>
                <a:moveTo>
                  <a:pt x="1328" y="885"/>
                </a:moveTo>
                <a:lnTo>
                  <a:pt x="1328" y="887"/>
                </a:lnTo>
                <a:lnTo>
                  <a:pt x="1328" y="887"/>
                </a:lnTo>
                <a:lnTo>
                  <a:pt x="1328" y="887"/>
                </a:lnTo>
                <a:lnTo>
                  <a:pt x="1331" y="887"/>
                </a:lnTo>
                <a:lnTo>
                  <a:pt x="1331" y="887"/>
                </a:lnTo>
                <a:lnTo>
                  <a:pt x="1333" y="885"/>
                </a:lnTo>
                <a:lnTo>
                  <a:pt x="1333" y="885"/>
                </a:lnTo>
                <a:lnTo>
                  <a:pt x="1331" y="885"/>
                </a:lnTo>
                <a:lnTo>
                  <a:pt x="1331" y="885"/>
                </a:lnTo>
                <a:lnTo>
                  <a:pt x="1333" y="885"/>
                </a:lnTo>
                <a:lnTo>
                  <a:pt x="1337" y="883"/>
                </a:lnTo>
                <a:lnTo>
                  <a:pt x="1337" y="883"/>
                </a:lnTo>
                <a:lnTo>
                  <a:pt x="1337" y="883"/>
                </a:lnTo>
                <a:lnTo>
                  <a:pt x="1337" y="883"/>
                </a:lnTo>
                <a:lnTo>
                  <a:pt x="1339" y="881"/>
                </a:lnTo>
                <a:lnTo>
                  <a:pt x="1339" y="881"/>
                </a:lnTo>
                <a:lnTo>
                  <a:pt x="1337" y="881"/>
                </a:lnTo>
                <a:lnTo>
                  <a:pt x="1335" y="883"/>
                </a:lnTo>
                <a:lnTo>
                  <a:pt x="1328" y="885"/>
                </a:lnTo>
                <a:lnTo>
                  <a:pt x="1328" y="885"/>
                </a:lnTo>
                <a:lnTo>
                  <a:pt x="1328" y="885"/>
                </a:lnTo>
                <a:lnTo>
                  <a:pt x="1328" y="885"/>
                </a:lnTo>
                <a:lnTo>
                  <a:pt x="1328" y="885"/>
                </a:lnTo>
                <a:close/>
                <a:moveTo>
                  <a:pt x="1307" y="904"/>
                </a:moveTo>
                <a:lnTo>
                  <a:pt x="1305" y="906"/>
                </a:lnTo>
                <a:lnTo>
                  <a:pt x="1305" y="906"/>
                </a:lnTo>
                <a:lnTo>
                  <a:pt x="1305" y="906"/>
                </a:lnTo>
                <a:lnTo>
                  <a:pt x="1305" y="906"/>
                </a:lnTo>
                <a:lnTo>
                  <a:pt x="1305" y="906"/>
                </a:lnTo>
                <a:lnTo>
                  <a:pt x="1307" y="906"/>
                </a:lnTo>
                <a:lnTo>
                  <a:pt x="1307" y="906"/>
                </a:lnTo>
                <a:lnTo>
                  <a:pt x="1307" y="906"/>
                </a:lnTo>
                <a:lnTo>
                  <a:pt x="1307" y="904"/>
                </a:lnTo>
                <a:lnTo>
                  <a:pt x="1307" y="904"/>
                </a:lnTo>
                <a:lnTo>
                  <a:pt x="1307" y="904"/>
                </a:lnTo>
                <a:close/>
                <a:moveTo>
                  <a:pt x="1400" y="914"/>
                </a:moveTo>
                <a:lnTo>
                  <a:pt x="1400" y="914"/>
                </a:lnTo>
                <a:lnTo>
                  <a:pt x="1400" y="914"/>
                </a:lnTo>
                <a:lnTo>
                  <a:pt x="1400" y="914"/>
                </a:lnTo>
                <a:lnTo>
                  <a:pt x="1400" y="916"/>
                </a:lnTo>
                <a:lnTo>
                  <a:pt x="1402" y="916"/>
                </a:lnTo>
                <a:lnTo>
                  <a:pt x="1402" y="916"/>
                </a:lnTo>
                <a:lnTo>
                  <a:pt x="1402" y="914"/>
                </a:lnTo>
                <a:lnTo>
                  <a:pt x="1400" y="914"/>
                </a:lnTo>
                <a:lnTo>
                  <a:pt x="1400" y="914"/>
                </a:lnTo>
                <a:close/>
                <a:moveTo>
                  <a:pt x="2047" y="1818"/>
                </a:moveTo>
                <a:lnTo>
                  <a:pt x="2047" y="1818"/>
                </a:lnTo>
                <a:lnTo>
                  <a:pt x="2045" y="1820"/>
                </a:lnTo>
                <a:lnTo>
                  <a:pt x="2045" y="1820"/>
                </a:lnTo>
                <a:lnTo>
                  <a:pt x="2047" y="1820"/>
                </a:lnTo>
                <a:lnTo>
                  <a:pt x="2049" y="1818"/>
                </a:lnTo>
                <a:lnTo>
                  <a:pt x="2049" y="1818"/>
                </a:lnTo>
                <a:lnTo>
                  <a:pt x="2049" y="1818"/>
                </a:lnTo>
                <a:lnTo>
                  <a:pt x="2047" y="1818"/>
                </a:lnTo>
                <a:close/>
                <a:moveTo>
                  <a:pt x="1953" y="1979"/>
                </a:moveTo>
                <a:lnTo>
                  <a:pt x="1951" y="1977"/>
                </a:lnTo>
                <a:lnTo>
                  <a:pt x="1949" y="1981"/>
                </a:lnTo>
                <a:lnTo>
                  <a:pt x="1951" y="1981"/>
                </a:lnTo>
                <a:lnTo>
                  <a:pt x="1951" y="1981"/>
                </a:lnTo>
                <a:lnTo>
                  <a:pt x="1953" y="1981"/>
                </a:lnTo>
                <a:lnTo>
                  <a:pt x="1953" y="1981"/>
                </a:lnTo>
                <a:lnTo>
                  <a:pt x="1953" y="1979"/>
                </a:lnTo>
                <a:lnTo>
                  <a:pt x="1953" y="1979"/>
                </a:lnTo>
                <a:lnTo>
                  <a:pt x="1953" y="1979"/>
                </a:lnTo>
                <a:lnTo>
                  <a:pt x="1953" y="1979"/>
                </a:lnTo>
                <a:close/>
                <a:moveTo>
                  <a:pt x="1967" y="1969"/>
                </a:moveTo>
                <a:lnTo>
                  <a:pt x="1967" y="1969"/>
                </a:lnTo>
                <a:lnTo>
                  <a:pt x="1967" y="1969"/>
                </a:lnTo>
                <a:lnTo>
                  <a:pt x="1965" y="1969"/>
                </a:lnTo>
                <a:lnTo>
                  <a:pt x="1965" y="1969"/>
                </a:lnTo>
                <a:lnTo>
                  <a:pt x="1965" y="1971"/>
                </a:lnTo>
                <a:lnTo>
                  <a:pt x="1967" y="1971"/>
                </a:lnTo>
                <a:lnTo>
                  <a:pt x="1967" y="1969"/>
                </a:lnTo>
                <a:lnTo>
                  <a:pt x="1970" y="1969"/>
                </a:lnTo>
                <a:lnTo>
                  <a:pt x="1967" y="1969"/>
                </a:lnTo>
                <a:lnTo>
                  <a:pt x="1967" y="1969"/>
                </a:lnTo>
                <a:close/>
                <a:moveTo>
                  <a:pt x="2087" y="2505"/>
                </a:moveTo>
                <a:lnTo>
                  <a:pt x="2087" y="2503"/>
                </a:lnTo>
                <a:lnTo>
                  <a:pt x="2087" y="2503"/>
                </a:lnTo>
                <a:lnTo>
                  <a:pt x="2085" y="2503"/>
                </a:lnTo>
                <a:lnTo>
                  <a:pt x="2085" y="2503"/>
                </a:lnTo>
                <a:lnTo>
                  <a:pt x="2085" y="2501"/>
                </a:lnTo>
                <a:lnTo>
                  <a:pt x="2083" y="2499"/>
                </a:lnTo>
                <a:lnTo>
                  <a:pt x="2083" y="2499"/>
                </a:lnTo>
                <a:lnTo>
                  <a:pt x="2083" y="2497"/>
                </a:lnTo>
                <a:lnTo>
                  <a:pt x="2081" y="2497"/>
                </a:lnTo>
                <a:lnTo>
                  <a:pt x="2081" y="2497"/>
                </a:lnTo>
                <a:lnTo>
                  <a:pt x="2081" y="2499"/>
                </a:lnTo>
                <a:lnTo>
                  <a:pt x="2081" y="2499"/>
                </a:lnTo>
                <a:lnTo>
                  <a:pt x="2079" y="2497"/>
                </a:lnTo>
                <a:lnTo>
                  <a:pt x="2076" y="2497"/>
                </a:lnTo>
                <a:lnTo>
                  <a:pt x="2076" y="2495"/>
                </a:lnTo>
                <a:lnTo>
                  <a:pt x="2076" y="2495"/>
                </a:lnTo>
                <a:lnTo>
                  <a:pt x="2074" y="2495"/>
                </a:lnTo>
                <a:lnTo>
                  <a:pt x="2074" y="2495"/>
                </a:lnTo>
                <a:lnTo>
                  <a:pt x="2074" y="2493"/>
                </a:lnTo>
                <a:lnTo>
                  <a:pt x="2072" y="2493"/>
                </a:lnTo>
                <a:lnTo>
                  <a:pt x="2072" y="2495"/>
                </a:lnTo>
                <a:lnTo>
                  <a:pt x="2070" y="2493"/>
                </a:lnTo>
                <a:lnTo>
                  <a:pt x="2068" y="2493"/>
                </a:lnTo>
                <a:lnTo>
                  <a:pt x="2066" y="2493"/>
                </a:lnTo>
                <a:lnTo>
                  <a:pt x="2066" y="2493"/>
                </a:lnTo>
                <a:lnTo>
                  <a:pt x="2064" y="2493"/>
                </a:lnTo>
                <a:lnTo>
                  <a:pt x="2058" y="2493"/>
                </a:lnTo>
                <a:lnTo>
                  <a:pt x="2058" y="2493"/>
                </a:lnTo>
                <a:lnTo>
                  <a:pt x="2058" y="2493"/>
                </a:lnTo>
                <a:lnTo>
                  <a:pt x="2062" y="2493"/>
                </a:lnTo>
                <a:lnTo>
                  <a:pt x="2062" y="2493"/>
                </a:lnTo>
                <a:lnTo>
                  <a:pt x="2062" y="2495"/>
                </a:lnTo>
                <a:lnTo>
                  <a:pt x="2062" y="2495"/>
                </a:lnTo>
                <a:lnTo>
                  <a:pt x="2064" y="2495"/>
                </a:lnTo>
                <a:lnTo>
                  <a:pt x="2070" y="2497"/>
                </a:lnTo>
                <a:lnTo>
                  <a:pt x="2070" y="2499"/>
                </a:lnTo>
                <a:lnTo>
                  <a:pt x="2072" y="2499"/>
                </a:lnTo>
                <a:lnTo>
                  <a:pt x="2074" y="2499"/>
                </a:lnTo>
                <a:lnTo>
                  <a:pt x="2074" y="2499"/>
                </a:lnTo>
                <a:lnTo>
                  <a:pt x="2074" y="2501"/>
                </a:lnTo>
                <a:lnTo>
                  <a:pt x="2076" y="2501"/>
                </a:lnTo>
                <a:lnTo>
                  <a:pt x="2076" y="2501"/>
                </a:lnTo>
                <a:lnTo>
                  <a:pt x="2079" y="2503"/>
                </a:lnTo>
                <a:lnTo>
                  <a:pt x="2079" y="2503"/>
                </a:lnTo>
                <a:lnTo>
                  <a:pt x="2081" y="2503"/>
                </a:lnTo>
                <a:lnTo>
                  <a:pt x="2081" y="2505"/>
                </a:lnTo>
                <a:lnTo>
                  <a:pt x="2083" y="2508"/>
                </a:lnTo>
                <a:lnTo>
                  <a:pt x="2085" y="2510"/>
                </a:lnTo>
                <a:lnTo>
                  <a:pt x="2085" y="2510"/>
                </a:lnTo>
                <a:lnTo>
                  <a:pt x="2087" y="2510"/>
                </a:lnTo>
                <a:lnTo>
                  <a:pt x="2089" y="2508"/>
                </a:lnTo>
                <a:lnTo>
                  <a:pt x="2089" y="2508"/>
                </a:lnTo>
                <a:lnTo>
                  <a:pt x="2087" y="2505"/>
                </a:lnTo>
                <a:lnTo>
                  <a:pt x="2087" y="2505"/>
                </a:lnTo>
                <a:close/>
                <a:moveTo>
                  <a:pt x="1823" y="891"/>
                </a:moveTo>
                <a:lnTo>
                  <a:pt x="1823" y="891"/>
                </a:lnTo>
                <a:lnTo>
                  <a:pt x="1823" y="891"/>
                </a:lnTo>
                <a:lnTo>
                  <a:pt x="1823" y="891"/>
                </a:lnTo>
                <a:lnTo>
                  <a:pt x="1823" y="893"/>
                </a:lnTo>
                <a:lnTo>
                  <a:pt x="1821" y="893"/>
                </a:lnTo>
                <a:lnTo>
                  <a:pt x="1821" y="893"/>
                </a:lnTo>
                <a:lnTo>
                  <a:pt x="1821" y="895"/>
                </a:lnTo>
                <a:lnTo>
                  <a:pt x="1821" y="895"/>
                </a:lnTo>
                <a:lnTo>
                  <a:pt x="1823" y="893"/>
                </a:lnTo>
                <a:lnTo>
                  <a:pt x="1823" y="891"/>
                </a:lnTo>
                <a:lnTo>
                  <a:pt x="1823" y="891"/>
                </a:lnTo>
                <a:close/>
                <a:moveTo>
                  <a:pt x="1768" y="2445"/>
                </a:moveTo>
                <a:lnTo>
                  <a:pt x="1768" y="2445"/>
                </a:lnTo>
                <a:lnTo>
                  <a:pt x="1771" y="2445"/>
                </a:lnTo>
                <a:lnTo>
                  <a:pt x="1768" y="2443"/>
                </a:lnTo>
                <a:lnTo>
                  <a:pt x="1768" y="2443"/>
                </a:lnTo>
                <a:lnTo>
                  <a:pt x="1764" y="2443"/>
                </a:lnTo>
                <a:lnTo>
                  <a:pt x="1764" y="2443"/>
                </a:lnTo>
                <a:lnTo>
                  <a:pt x="1764" y="2443"/>
                </a:lnTo>
                <a:lnTo>
                  <a:pt x="1764" y="2445"/>
                </a:lnTo>
                <a:lnTo>
                  <a:pt x="1764" y="2445"/>
                </a:lnTo>
                <a:lnTo>
                  <a:pt x="1764" y="2445"/>
                </a:lnTo>
                <a:lnTo>
                  <a:pt x="1764" y="2445"/>
                </a:lnTo>
                <a:lnTo>
                  <a:pt x="1760" y="2445"/>
                </a:lnTo>
                <a:lnTo>
                  <a:pt x="1760" y="2443"/>
                </a:lnTo>
                <a:lnTo>
                  <a:pt x="1760" y="2443"/>
                </a:lnTo>
                <a:lnTo>
                  <a:pt x="1760" y="2443"/>
                </a:lnTo>
                <a:lnTo>
                  <a:pt x="1762" y="2443"/>
                </a:lnTo>
                <a:lnTo>
                  <a:pt x="1762" y="2440"/>
                </a:lnTo>
                <a:lnTo>
                  <a:pt x="1762" y="2440"/>
                </a:lnTo>
                <a:lnTo>
                  <a:pt x="1760" y="2440"/>
                </a:lnTo>
                <a:lnTo>
                  <a:pt x="1758" y="2440"/>
                </a:lnTo>
                <a:lnTo>
                  <a:pt x="1756" y="2440"/>
                </a:lnTo>
                <a:lnTo>
                  <a:pt x="1754" y="2440"/>
                </a:lnTo>
                <a:lnTo>
                  <a:pt x="1754" y="2440"/>
                </a:lnTo>
                <a:lnTo>
                  <a:pt x="1752" y="2445"/>
                </a:lnTo>
                <a:lnTo>
                  <a:pt x="1752" y="2445"/>
                </a:lnTo>
                <a:lnTo>
                  <a:pt x="1752" y="2447"/>
                </a:lnTo>
                <a:lnTo>
                  <a:pt x="1752" y="2447"/>
                </a:lnTo>
                <a:lnTo>
                  <a:pt x="1752" y="2447"/>
                </a:lnTo>
                <a:lnTo>
                  <a:pt x="1750" y="2449"/>
                </a:lnTo>
                <a:lnTo>
                  <a:pt x="1750" y="2449"/>
                </a:lnTo>
                <a:lnTo>
                  <a:pt x="1747" y="2449"/>
                </a:lnTo>
                <a:lnTo>
                  <a:pt x="1745" y="2451"/>
                </a:lnTo>
                <a:lnTo>
                  <a:pt x="1745" y="2453"/>
                </a:lnTo>
                <a:lnTo>
                  <a:pt x="1743" y="2455"/>
                </a:lnTo>
                <a:lnTo>
                  <a:pt x="1743" y="2455"/>
                </a:lnTo>
                <a:lnTo>
                  <a:pt x="1745" y="2457"/>
                </a:lnTo>
                <a:lnTo>
                  <a:pt x="1747" y="2459"/>
                </a:lnTo>
                <a:lnTo>
                  <a:pt x="1747" y="2457"/>
                </a:lnTo>
                <a:lnTo>
                  <a:pt x="1750" y="2457"/>
                </a:lnTo>
                <a:lnTo>
                  <a:pt x="1750" y="2457"/>
                </a:lnTo>
                <a:lnTo>
                  <a:pt x="1752" y="2457"/>
                </a:lnTo>
                <a:lnTo>
                  <a:pt x="1750" y="2453"/>
                </a:lnTo>
                <a:lnTo>
                  <a:pt x="1752" y="2453"/>
                </a:lnTo>
                <a:lnTo>
                  <a:pt x="1758" y="2455"/>
                </a:lnTo>
                <a:lnTo>
                  <a:pt x="1758" y="2453"/>
                </a:lnTo>
                <a:lnTo>
                  <a:pt x="1758" y="2453"/>
                </a:lnTo>
                <a:lnTo>
                  <a:pt x="1758" y="2453"/>
                </a:lnTo>
                <a:lnTo>
                  <a:pt x="1762" y="2451"/>
                </a:lnTo>
                <a:lnTo>
                  <a:pt x="1764" y="2451"/>
                </a:lnTo>
                <a:lnTo>
                  <a:pt x="1764" y="2449"/>
                </a:lnTo>
                <a:lnTo>
                  <a:pt x="1768" y="2449"/>
                </a:lnTo>
                <a:lnTo>
                  <a:pt x="1771" y="2447"/>
                </a:lnTo>
                <a:lnTo>
                  <a:pt x="1771" y="2447"/>
                </a:lnTo>
                <a:lnTo>
                  <a:pt x="1771" y="2447"/>
                </a:lnTo>
                <a:lnTo>
                  <a:pt x="1768" y="2447"/>
                </a:lnTo>
                <a:lnTo>
                  <a:pt x="1768" y="2445"/>
                </a:lnTo>
                <a:close/>
                <a:moveTo>
                  <a:pt x="1398" y="923"/>
                </a:moveTo>
                <a:lnTo>
                  <a:pt x="1395" y="923"/>
                </a:lnTo>
                <a:lnTo>
                  <a:pt x="1395" y="923"/>
                </a:lnTo>
                <a:lnTo>
                  <a:pt x="1395" y="923"/>
                </a:lnTo>
                <a:lnTo>
                  <a:pt x="1395" y="925"/>
                </a:lnTo>
                <a:lnTo>
                  <a:pt x="1395" y="925"/>
                </a:lnTo>
                <a:lnTo>
                  <a:pt x="1398" y="925"/>
                </a:lnTo>
                <a:lnTo>
                  <a:pt x="1398" y="925"/>
                </a:lnTo>
                <a:lnTo>
                  <a:pt x="1398" y="925"/>
                </a:lnTo>
                <a:lnTo>
                  <a:pt x="1398" y="925"/>
                </a:lnTo>
                <a:lnTo>
                  <a:pt x="1398" y="923"/>
                </a:lnTo>
                <a:close/>
                <a:moveTo>
                  <a:pt x="1905" y="2036"/>
                </a:moveTo>
                <a:lnTo>
                  <a:pt x="1905" y="2036"/>
                </a:lnTo>
                <a:lnTo>
                  <a:pt x="1905" y="2038"/>
                </a:lnTo>
                <a:lnTo>
                  <a:pt x="1905" y="2040"/>
                </a:lnTo>
                <a:lnTo>
                  <a:pt x="1905" y="2040"/>
                </a:lnTo>
                <a:lnTo>
                  <a:pt x="1905" y="2040"/>
                </a:lnTo>
                <a:lnTo>
                  <a:pt x="1907" y="2038"/>
                </a:lnTo>
                <a:lnTo>
                  <a:pt x="1907" y="2036"/>
                </a:lnTo>
                <a:lnTo>
                  <a:pt x="1907" y="2034"/>
                </a:lnTo>
                <a:lnTo>
                  <a:pt x="1905" y="2036"/>
                </a:lnTo>
                <a:close/>
                <a:moveTo>
                  <a:pt x="1475" y="973"/>
                </a:moveTo>
                <a:lnTo>
                  <a:pt x="1475" y="973"/>
                </a:lnTo>
                <a:lnTo>
                  <a:pt x="1475" y="973"/>
                </a:lnTo>
                <a:lnTo>
                  <a:pt x="1475" y="973"/>
                </a:lnTo>
                <a:lnTo>
                  <a:pt x="1475" y="973"/>
                </a:lnTo>
                <a:lnTo>
                  <a:pt x="1475" y="973"/>
                </a:lnTo>
                <a:lnTo>
                  <a:pt x="1475" y="973"/>
                </a:lnTo>
                <a:lnTo>
                  <a:pt x="1475" y="973"/>
                </a:lnTo>
                <a:lnTo>
                  <a:pt x="1475" y="973"/>
                </a:lnTo>
                <a:lnTo>
                  <a:pt x="1475" y="973"/>
                </a:lnTo>
                <a:close/>
                <a:moveTo>
                  <a:pt x="1760" y="2453"/>
                </a:moveTo>
                <a:lnTo>
                  <a:pt x="1760" y="2453"/>
                </a:lnTo>
                <a:lnTo>
                  <a:pt x="1760" y="2453"/>
                </a:lnTo>
                <a:lnTo>
                  <a:pt x="1760" y="2455"/>
                </a:lnTo>
                <a:lnTo>
                  <a:pt x="1762" y="2455"/>
                </a:lnTo>
                <a:lnTo>
                  <a:pt x="1760" y="2453"/>
                </a:lnTo>
                <a:lnTo>
                  <a:pt x="1760" y="2453"/>
                </a:lnTo>
                <a:close/>
                <a:moveTo>
                  <a:pt x="1375" y="935"/>
                </a:moveTo>
                <a:lnTo>
                  <a:pt x="1372" y="935"/>
                </a:lnTo>
                <a:lnTo>
                  <a:pt x="1372" y="935"/>
                </a:lnTo>
                <a:lnTo>
                  <a:pt x="1372" y="935"/>
                </a:lnTo>
                <a:lnTo>
                  <a:pt x="1375" y="937"/>
                </a:lnTo>
                <a:lnTo>
                  <a:pt x="1375" y="937"/>
                </a:lnTo>
                <a:lnTo>
                  <a:pt x="1375" y="935"/>
                </a:lnTo>
                <a:lnTo>
                  <a:pt x="1375" y="935"/>
                </a:lnTo>
                <a:lnTo>
                  <a:pt x="1375" y="935"/>
                </a:lnTo>
                <a:close/>
                <a:moveTo>
                  <a:pt x="1741" y="2455"/>
                </a:moveTo>
                <a:lnTo>
                  <a:pt x="1741" y="2457"/>
                </a:lnTo>
                <a:lnTo>
                  <a:pt x="1741" y="2457"/>
                </a:lnTo>
                <a:lnTo>
                  <a:pt x="1741" y="2457"/>
                </a:lnTo>
                <a:lnTo>
                  <a:pt x="1741" y="2457"/>
                </a:lnTo>
                <a:lnTo>
                  <a:pt x="1743" y="2457"/>
                </a:lnTo>
                <a:lnTo>
                  <a:pt x="1743" y="2457"/>
                </a:lnTo>
                <a:lnTo>
                  <a:pt x="1741" y="2455"/>
                </a:lnTo>
                <a:lnTo>
                  <a:pt x="1741" y="2455"/>
                </a:lnTo>
                <a:close/>
                <a:moveTo>
                  <a:pt x="1381" y="925"/>
                </a:moveTo>
                <a:lnTo>
                  <a:pt x="1381" y="925"/>
                </a:lnTo>
                <a:lnTo>
                  <a:pt x="1379" y="927"/>
                </a:lnTo>
                <a:lnTo>
                  <a:pt x="1379" y="927"/>
                </a:lnTo>
                <a:lnTo>
                  <a:pt x="1381" y="927"/>
                </a:lnTo>
                <a:lnTo>
                  <a:pt x="1381" y="927"/>
                </a:lnTo>
                <a:lnTo>
                  <a:pt x="1381" y="927"/>
                </a:lnTo>
                <a:lnTo>
                  <a:pt x="1381" y="927"/>
                </a:lnTo>
                <a:lnTo>
                  <a:pt x="1381" y="925"/>
                </a:lnTo>
                <a:lnTo>
                  <a:pt x="1381" y="925"/>
                </a:lnTo>
                <a:lnTo>
                  <a:pt x="1381" y="925"/>
                </a:lnTo>
                <a:close/>
                <a:moveTo>
                  <a:pt x="1360" y="933"/>
                </a:moveTo>
                <a:lnTo>
                  <a:pt x="1358" y="933"/>
                </a:lnTo>
                <a:lnTo>
                  <a:pt x="1358" y="933"/>
                </a:lnTo>
                <a:lnTo>
                  <a:pt x="1358" y="935"/>
                </a:lnTo>
                <a:lnTo>
                  <a:pt x="1356" y="935"/>
                </a:lnTo>
                <a:lnTo>
                  <a:pt x="1356" y="935"/>
                </a:lnTo>
                <a:lnTo>
                  <a:pt x="1356" y="937"/>
                </a:lnTo>
                <a:lnTo>
                  <a:pt x="1356" y="937"/>
                </a:lnTo>
                <a:lnTo>
                  <a:pt x="1354" y="939"/>
                </a:lnTo>
                <a:lnTo>
                  <a:pt x="1354" y="939"/>
                </a:lnTo>
                <a:lnTo>
                  <a:pt x="1354" y="939"/>
                </a:lnTo>
                <a:lnTo>
                  <a:pt x="1354" y="939"/>
                </a:lnTo>
                <a:lnTo>
                  <a:pt x="1354" y="941"/>
                </a:lnTo>
                <a:lnTo>
                  <a:pt x="1356" y="941"/>
                </a:lnTo>
                <a:lnTo>
                  <a:pt x="1356" y="941"/>
                </a:lnTo>
                <a:lnTo>
                  <a:pt x="1358" y="939"/>
                </a:lnTo>
                <a:lnTo>
                  <a:pt x="1358" y="939"/>
                </a:lnTo>
                <a:lnTo>
                  <a:pt x="1358" y="939"/>
                </a:lnTo>
                <a:lnTo>
                  <a:pt x="1358" y="937"/>
                </a:lnTo>
                <a:lnTo>
                  <a:pt x="1358" y="937"/>
                </a:lnTo>
                <a:lnTo>
                  <a:pt x="1358" y="937"/>
                </a:lnTo>
                <a:lnTo>
                  <a:pt x="1358" y="937"/>
                </a:lnTo>
                <a:lnTo>
                  <a:pt x="1358" y="937"/>
                </a:lnTo>
                <a:lnTo>
                  <a:pt x="1358" y="935"/>
                </a:lnTo>
                <a:lnTo>
                  <a:pt x="1358" y="935"/>
                </a:lnTo>
                <a:lnTo>
                  <a:pt x="1358" y="935"/>
                </a:lnTo>
                <a:lnTo>
                  <a:pt x="1358" y="935"/>
                </a:lnTo>
                <a:lnTo>
                  <a:pt x="1358" y="935"/>
                </a:lnTo>
                <a:lnTo>
                  <a:pt x="1360" y="935"/>
                </a:lnTo>
                <a:lnTo>
                  <a:pt x="1360" y="933"/>
                </a:lnTo>
                <a:lnTo>
                  <a:pt x="1360" y="933"/>
                </a:lnTo>
                <a:lnTo>
                  <a:pt x="1360" y="933"/>
                </a:lnTo>
                <a:lnTo>
                  <a:pt x="1360" y="933"/>
                </a:lnTo>
                <a:lnTo>
                  <a:pt x="1360" y="933"/>
                </a:lnTo>
                <a:lnTo>
                  <a:pt x="1360" y="933"/>
                </a:lnTo>
                <a:lnTo>
                  <a:pt x="1360" y="933"/>
                </a:lnTo>
                <a:close/>
                <a:moveTo>
                  <a:pt x="1515" y="950"/>
                </a:moveTo>
                <a:lnTo>
                  <a:pt x="1517" y="950"/>
                </a:lnTo>
                <a:lnTo>
                  <a:pt x="1517" y="950"/>
                </a:lnTo>
                <a:lnTo>
                  <a:pt x="1515" y="950"/>
                </a:lnTo>
                <a:lnTo>
                  <a:pt x="1515" y="950"/>
                </a:lnTo>
                <a:lnTo>
                  <a:pt x="1515" y="950"/>
                </a:lnTo>
                <a:lnTo>
                  <a:pt x="1515" y="950"/>
                </a:lnTo>
                <a:lnTo>
                  <a:pt x="1515" y="950"/>
                </a:lnTo>
                <a:close/>
                <a:moveTo>
                  <a:pt x="1515" y="956"/>
                </a:moveTo>
                <a:lnTo>
                  <a:pt x="1515" y="956"/>
                </a:lnTo>
                <a:lnTo>
                  <a:pt x="1513" y="956"/>
                </a:lnTo>
                <a:lnTo>
                  <a:pt x="1513" y="956"/>
                </a:lnTo>
                <a:lnTo>
                  <a:pt x="1513" y="956"/>
                </a:lnTo>
                <a:lnTo>
                  <a:pt x="1513" y="956"/>
                </a:lnTo>
                <a:lnTo>
                  <a:pt x="1515" y="956"/>
                </a:lnTo>
                <a:close/>
                <a:moveTo>
                  <a:pt x="1423" y="994"/>
                </a:moveTo>
                <a:lnTo>
                  <a:pt x="1421" y="994"/>
                </a:lnTo>
                <a:lnTo>
                  <a:pt x="1421" y="994"/>
                </a:lnTo>
                <a:lnTo>
                  <a:pt x="1421" y="996"/>
                </a:lnTo>
                <a:lnTo>
                  <a:pt x="1423" y="994"/>
                </a:lnTo>
                <a:lnTo>
                  <a:pt x="1423" y="994"/>
                </a:lnTo>
                <a:lnTo>
                  <a:pt x="1423" y="994"/>
                </a:lnTo>
                <a:lnTo>
                  <a:pt x="1423" y="994"/>
                </a:lnTo>
                <a:close/>
                <a:moveTo>
                  <a:pt x="1511" y="954"/>
                </a:moveTo>
                <a:lnTo>
                  <a:pt x="1511" y="954"/>
                </a:lnTo>
                <a:lnTo>
                  <a:pt x="1511" y="954"/>
                </a:lnTo>
                <a:lnTo>
                  <a:pt x="1511" y="954"/>
                </a:lnTo>
                <a:lnTo>
                  <a:pt x="1513" y="952"/>
                </a:lnTo>
                <a:lnTo>
                  <a:pt x="1513" y="952"/>
                </a:lnTo>
                <a:lnTo>
                  <a:pt x="1513" y="952"/>
                </a:lnTo>
                <a:lnTo>
                  <a:pt x="1515" y="952"/>
                </a:lnTo>
                <a:lnTo>
                  <a:pt x="1515" y="952"/>
                </a:lnTo>
                <a:lnTo>
                  <a:pt x="1513" y="952"/>
                </a:lnTo>
                <a:lnTo>
                  <a:pt x="1513" y="952"/>
                </a:lnTo>
                <a:lnTo>
                  <a:pt x="1511" y="952"/>
                </a:lnTo>
                <a:lnTo>
                  <a:pt x="1511" y="952"/>
                </a:lnTo>
                <a:lnTo>
                  <a:pt x="1511" y="952"/>
                </a:lnTo>
                <a:lnTo>
                  <a:pt x="1511" y="952"/>
                </a:lnTo>
                <a:lnTo>
                  <a:pt x="1511" y="952"/>
                </a:lnTo>
                <a:lnTo>
                  <a:pt x="1511" y="954"/>
                </a:lnTo>
                <a:close/>
                <a:moveTo>
                  <a:pt x="1507" y="954"/>
                </a:moveTo>
                <a:lnTo>
                  <a:pt x="1507" y="954"/>
                </a:lnTo>
                <a:lnTo>
                  <a:pt x="1509" y="952"/>
                </a:lnTo>
                <a:lnTo>
                  <a:pt x="1509" y="952"/>
                </a:lnTo>
                <a:lnTo>
                  <a:pt x="1507" y="952"/>
                </a:lnTo>
                <a:lnTo>
                  <a:pt x="1507" y="952"/>
                </a:lnTo>
                <a:lnTo>
                  <a:pt x="1507" y="954"/>
                </a:lnTo>
                <a:lnTo>
                  <a:pt x="1507" y="954"/>
                </a:lnTo>
                <a:lnTo>
                  <a:pt x="1507" y="954"/>
                </a:lnTo>
                <a:close/>
                <a:moveTo>
                  <a:pt x="1362" y="931"/>
                </a:moveTo>
                <a:lnTo>
                  <a:pt x="1360" y="931"/>
                </a:lnTo>
                <a:lnTo>
                  <a:pt x="1360" y="931"/>
                </a:lnTo>
                <a:lnTo>
                  <a:pt x="1360" y="931"/>
                </a:lnTo>
                <a:lnTo>
                  <a:pt x="1360" y="931"/>
                </a:lnTo>
                <a:lnTo>
                  <a:pt x="1362" y="931"/>
                </a:lnTo>
                <a:lnTo>
                  <a:pt x="1362" y="931"/>
                </a:lnTo>
                <a:lnTo>
                  <a:pt x="1362" y="931"/>
                </a:lnTo>
                <a:lnTo>
                  <a:pt x="1362" y="931"/>
                </a:lnTo>
                <a:lnTo>
                  <a:pt x="1362" y="931"/>
                </a:lnTo>
                <a:close/>
                <a:moveTo>
                  <a:pt x="277" y="677"/>
                </a:moveTo>
                <a:lnTo>
                  <a:pt x="279" y="673"/>
                </a:lnTo>
                <a:lnTo>
                  <a:pt x="279" y="673"/>
                </a:lnTo>
                <a:lnTo>
                  <a:pt x="274" y="673"/>
                </a:lnTo>
                <a:lnTo>
                  <a:pt x="274" y="675"/>
                </a:lnTo>
                <a:lnTo>
                  <a:pt x="272" y="675"/>
                </a:lnTo>
                <a:lnTo>
                  <a:pt x="274" y="677"/>
                </a:lnTo>
                <a:lnTo>
                  <a:pt x="274" y="677"/>
                </a:lnTo>
                <a:lnTo>
                  <a:pt x="277" y="677"/>
                </a:lnTo>
                <a:close/>
                <a:moveTo>
                  <a:pt x="828" y="897"/>
                </a:moveTo>
                <a:lnTo>
                  <a:pt x="828" y="900"/>
                </a:lnTo>
                <a:lnTo>
                  <a:pt x="828" y="900"/>
                </a:lnTo>
                <a:lnTo>
                  <a:pt x="828" y="897"/>
                </a:lnTo>
                <a:lnTo>
                  <a:pt x="828" y="897"/>
                </a:lnTo>
                <a:lnTo>
                  <a:pt x="828" y="897"/>
                </a:lnTo>
                <a:lnTo>
                  <a:pt x="828" y="897"/>
                </a:lnTo>
                <a:lnTo>
                  <a:pt x="828" y="897"/>
                </a:lnTo>
                <a:close/>
                <a:moveTo>
                  <a:pt x="205" y="503"/>
                </a:moveTo>
                <a:lnTo>
                  <a:pt x="205" y="503"/>
                </a:lnTo>
                <a:lnTo>
                  <a:pt x="203" y="505"/>
                </a:lnTo>
                <a:lnTo>
                  <a:pt x="201" y="505"/>
                </a:lnTo>
                <a:lnTo>
                  <a:pt x="201" y="505"/>
                </a:lnTo>
                <a:lnTo>
                  <a:pt x="201" y="505"/>
                </a:lnTo>
                <a:lnTo>
                  <a:pt x="203" y="505"/>
                </a:lnTo>
                <a:lnTo>
                  <a:pt x="205" y="503"/>
                </a:lnTo>
                <a:close/>
                <a:moveTo>
                  <a:pt x="1257" y="606"/>
                </a:moveTo>
                <a:lnTo>
                  <a:pt x="1257" y="606"/>
                </a:lnTo>
                <a:lnTo>
                  <a:pt x="1259" y="606"/>
                </a:lnTo>
                <a:lnTo>
                  <a:pt x="1259" y="606"/>
                </a:lnTo>
                <a:lnTo>
                  <a:pt x="1261" y="606"/>
                </a:lnTo>
                <a:lnTo>
                  <a:pt x="1261" y="606"/>
                </a:lnTo>
                <a:lnTo>
                  <a:pt x="1259" y="604"/>
                </a:lnTo>
                <a:lnTo>
                  <a:pt x="1257" y="606"/>
                </a:lnTo>
                <a:close/>
                <a:moveTo>
                  <a:pt x="1041" y="487"/>
                </a:moveTo>
                <a:lnTo>
                  <a:pt x="1041" y="489"/>
                </a:lnTo>
                <a:lnTo>
                  <a:pt x="1043" y="491"/>
                </a:lnTo>
                <a:lnTo>
                  <a:pt x="1043" y="491"/>
                </a:lnTo>
                <a:lnTo>
                  <a:pt x="1046" y="491"/>
                </a:lnTo>
                <a:lnTo>
                  <a:pt x="1046" y="489"/>
                </a:lnTo>
                <a:lnTo>
                  <a:pt x="1046" y="489"/>
                </a:lnTo>
                <a:lnTo>
                  <a:pt x="1043" y="489"/>
                </a:lnTo>
                <a:lnTo>
                  <a:pt x="1041" y="487"/>
                </a:lnTo>
                <a:close/>
                <a:moveTo>
                  <a:pt x="1041" y="478"/>
                </a:moveTo>
                <a:lnTo>
                  <a:pt x="1041" y="478"/>
                </a:lnTo>
                <a:lnTo>
                  <a:pt x="1043" y="478"/>
                </a:lnTo>
                <a:lnTo>
                  <a:pt x="1043" y="480"/>
                </a:lnTo>
                <a:lnTo>
                  <a:pt x="1043" y="480"/>
                </a:lnTo>
                <a:lnTo>
                  <a:pt x="1046" y="478"/>
                </a:lnTo>
                <a:lnTo>
                  <a:pt x="1046" y="476"/>
                </a:lnTo>
                <a:lnTo>
                  <a:pt x="1043" y="476"/>
                </a:lnTo>
                <a:lnTo>
                  <a:pt x="1043" y="476"/>
                </a:lnTo>
                <a:lnTo>
                  <a:pt x="1043" y="476"/>
                </a:lnTo>
                <a:lnTo>
                  <a:pt x="1043" y="474"/>
                </a:lnTo>
                <a:lnTo>
                  <a:pt x="1043" y="472"/>
                </a:lnTo>
                <a:lnTo>
                  <a:pt x="1041" y="472"/>
                </a:lnTo>
                <a:lnTo>
                  <a:pt x="1041" y="472"/>
                </a:lnTo>
                <a:lnTo>
                  <a:pt x="1041" y="474"/>
                </a:lnTo>
                <a:lnTo>
                  <a:pt x="1041" y="474"/>
                </a:lnTo>
                <a:lnTo>
                  <a:pt x="1041" y="478"/>
                </a:lnTo>
                <a:close/>
                <a:moveTo>
                  <a:pt x="832" y="879"/>
                </a:moveTo>
                <a:lnTo>
                  <a:pt x="832" y="879"/>
                </a:lnTo>
                <a:lnTo>
                  <a:pt x="832" y="876"/>
                </a:lnTo>
                <a:lnTo>
                  <a:pt x="832" y="876"/>
                </a:lnTo>
                <a:lnTo>
                  <a:pt x="832" y="876"/>
                </a:lnTo>
                <a:lnTo>
                  <a:pt x="830" y="876"/>
                </a:lnTo>
                <a:lnTo>
                  <a:pt x="830" y="879"/>
                </a:lnTo>
                <a:lnTo>
                  <a:pt x="830" y="879"/>
                </a:lnTo>
                <a:lnTo>
                  <a:pt x="830" y="881"/>
                </a:lnTo>
                <a:lnTo>
                  <a:pt x="830" y="881"/>
                </a:lnTo>
                <a:lnTo>
                  <a:pt x="830" y="881"/>
                </a:lnTo>
                <a:lnTo>
                  <a:pt x="832" y="881"/>
                </a:lnTo>
                <a:lnTo>
                  <a:pt x="832" y="881"/>
                </a:lnTo>
                <a:lnTo>
                  <a:pt x="832" y="883"/>
                </a:lnTo>
                <a:lnTo>
                  <a:pt x="832" y="883"/>
                </a:lnTo>
                <a:lnTo>
                  <a:pt x="832" y="885"/>
                </a:lnTo>
                <a:lnTo>
                  <a:pt x="834" y="885"/>
                </a:lnTo>
                <a:lnTo>
                  <a:pt x="834" y="885"/>
                </a:lnTo>
                <a:lnTo>
                  <a:pt x="834" y="885"/>
                </a:lnTo>
                <a:lnTo>
                  <a:pt x="834" y="885"/>
                </a:lnTo>
                <a:lnTo>
                  <a:pt x="834" y="885"/>
                </a:lnTo>
                <a:lnTo>
                  <a:pt x="834" y="885"/>
                </a:lnTo>
                <a:lnTo>
                  <a:pt x="834" y="885"/>
                </a:lnTo>
                <a:lnTo>
                  <a:pt x="834" y="883"/>
                </a:lnTo>
                <a:lnTo>
                  <a:pt x="832" y="883"/>
                </a:lnTo>
                <a:lnTo>
                  <a:pt x="832" y="881"/>
                </a:lnTo>
                <a:lnTo>
                  <a:pt x="832" y="881"/>
                </a:lnTo>
                <a:lnTo>
                  <a:pt x="832" y="881"/>
                </a:lnTo>
                <a:lnTo>
                  <a:pt x="830" y="881"/>
                </a:lnTo>
                <a:lnTo>
                  <a:pt x="830" y="879"/>
                </a:lnTo>
                <a:lnTo>
                  <a:pt x="832" y="879"/>
                </a:lnTo>
                <a:close/>
                <a:moveTo>
                  <a:pt x="826" y="874"/>
                </a:moveTo>
                <a:lnTo>
                  <a:pt x="823" y="872"/>
                </a:lnTo>
                <a:lnTo>
                  <a:pt x="823" y="872"/>
                </a:lnTo>
                <a:lnTo>
                  <a:pt x="823" y="872"/>
                </a:lnTo>
                <a:lnTo>
                  <a:pt x="823" y="874"/>
                </a:lnTo>
                <a:lnTo>
                  <a:pt x="823" y="874"/>
                </a:lnTo>
                <a:lnTo>
                  <a:pt x="823" y="874"/>
                </a:lnTo>
                <a:lnTo>
                  <a:pt x="826" y="874"/>
                </a:lnTo>
                <a:lnTo>
                  <a:pt x="826" y="874"/>
                </a:lnTo>
                <a:lnTo>
                  <a:pt x="826" y="874"/>
                </a:lnTo>
                <a:close/>
                <a:moveTo>
                  <a:pt x="834" y="891"/>
                </a:moveTo>
                <a:lnTo>
                  <a:pt x="834" y="889"/>
                </a:lnTo>
                <a:lnTo>
                  <a:pt x="832" y="889"/>
                </a:lnTo>
                <a:lnTo>
                  <a:pt x="832" y="889"/>
                </a:lnTo>
                <a:lnTo>
                  <a:pt x="832" y="889"/>
                </a:lnTo>
                <a:lnTo>
                  <a:pt x="832" y="889"/>
                </a:lnTo>
                <a:lnTo>
                  <a:pt x="832" y="891"/>
                </a:lnTo>
                <a:lnTo>
                  <a:pt x="832" y="891"/>
                </a:lnTo>
                <a:lnTo>
                  <a:pt x="834" y="891"/>
                </a:lnTo>
                <a:lnTo>
                  <a:pt x="834" y="891"/>
                </a:lnTo>
                <a:close/>
                <a:moveTo>
                  <a:pt x="834" y="895"/>
                </a:moveTo>
                <a:lnTo>
                  <a:pt x="834" y="895"/>
                </a:lnTo>
                <a:lnTo>
                  <a:pt x="834" y="895"/>
                </a:lnTo>
                <a:lnTo>
                  <a:pt x="834" y="895"/>
                </a:lnTo>
                <a:lnTo>
                  <a:pt x="834" y="895"/>
                </a:lnTo>
                <a:lnTo>
                  <a:pt x="834" y="893"/>
                </a:lnTo>
                <a:lnTo>
                  <a:pt x="834" y="893"/>
                </a:lnTo>
                <a:lnTo>
                  <a:pt x="834" y="893"/>
                </a:lnTo>
                <a:lnTo>
                  <a:pt x="834" y="895"/>
                </a:lnTo>
                <a:lnTo>
                  <a:pt x="832" y="895"/>
                </a:lnTo>
                <a:lnTo>
                  <a:pt x="834" y="895"/>
                </a:lnTo>
                <a:lnTo>
                  <a:pt x="834" y="895"/>
                </a:lnTo>
                <a:close/>
                <a:moveTo>
                  <a:pt x="1802" y="832"/>
                </a:moveTo>
                <a:lnTo>
                  <a:pt x="1802" y="832"/>
                </a:lnTo>
                <a:lnTo>
                  <a:pt x="1802" y="832"/>
                </a:lnTo>
                <a:lnTo>
                  <a:pt x="1802" y="832"/>
                </a:lnTo>
                <a:lnTo>
                  <a:pt x="1804" y="832"/>
                </a:lnTo>
                <a:lnTo>
                  <a:pt x="1804" y="832"/>
                </a:lnTo>
                <a:lnTo>
                  <a:pt x="1804" y="832"/>
                </a:lnTo>
                <a:lnTo>
                  <a:pt x="1804" y="832"/>
                </a:lnTo>
                <a:lnTo>
                  <a:pt x="1804" y="832"/>
                </a:lnTo>
                <a:lnTo>
                  <a:pt x="1802" y="832"/>
                </a:lnTo>
                <a:lnTo>
                  <a:pt x="1802" y="832"/>
                </a:lnTo>
                <a:close/>
                <a:moveTo>
                  <a:pt x="1823" y="851"/>
                </a:moveTo>
                <a:lnTo>
                  <a:pt x="1823" y="853"/>
                </a:lnTo>
                <a:lnTo>
                  <a:pt x="1821" y="851"/>
                </a:lnTo>
                <a:lnTo>
                  <a:pt x="1821" y="851"/>
                </a:lnTo>
                <a:lnTo>
                  <a:pt x="1821" y="853"/>
                </a:lnTo>
                <a:lnTo>
                  <a:pt x="1821" y="853"/>
                </a:lnTo>
                <a:lnTo>
                  <a:pt x="1821" y="856"/>
                </a:lnTo>
                <a:lnTo>
                  <a:pt x="1823" y="853"/>
                </a:lnTo>
                <a:lnTo>
                  <a:pt x="1825" y="853"/>
                </a:lnTo>
                <a:lnTo>
                  <a:pt x="1825" y="853"/>
                </a:lnTo>
                <a:lnTo>
                  <a:pt x="1825" y="851"/>
                </a:lnTo>
                <a:lnTo>
                  <a:pt x="1823" y="851"/>
                </a:lnTo>
                <a:close/>
                <a:moveTo>
                  <a:pt x="1817" y="413"/>
                </a:moveTo>
                <a:lnTo>
                  <a:pt x="1815" y="413"/>
                </a:lnTo>
                <a:lnTo>
                  <a:pt x="1812" y="415"/>
                </a:lnTo>
                <a:lnTo>
                  <a:pt x="1812" y="419"/>
                </a:lnTo>
                <a:lnTo>
                  <a:pt x="1812" y="422"/>
                </a:lnTo>
                <a:lnTo>
                  <a:pt x="1815" y="422"/>
                </a:lnTo>
                <a:lnTo>
                  <a:pt x="1815" y="424"/>
                </a:lnTo>
                <a:lnTo>
                  <a:pt x="1819" y="424"/>
                </a:lnTo>
                <a:lnTo>
                  <a:pt x="1823" y="424"/>
                </a:lnTo>
                <a:lnTo>
                  <a:pt x="1825" y="424"/>
                </a:lnTo>
                <a:lnTo>
                  <a:pt x="1827" y="426"/>
                </a:lnTo>
                <a:lnTo>
                  <a:pt x="1827" y="424"/>
                </a:lnTo>
                <a:lnTo>
                  <a:pt x="1829" y="426"/>
                </a:lnTo>
                <a:lnTo>
                  <a:pt x="1829" y="426"/>
                </a:lnTo>
                <a:lnTo>
                  <a:pt x="1831" y="426"/>
                </a:lnTo>
                <a:lnTo>
                  <a:pt x="1827" y="428"/>
                </a:lnTo>
                <a:lnTo>
                  <a:pt x="1825" y="428"/>
                </a:lnTo>
                <a:lnTo>
                  <a:pt x="1823" y="428"/>
                </a:lnTo>
                <a:lnTo>
                  <a:pt x="1823" y="428"/>
                </a:lnTo>
                <a:lnTo>
                  <a:pt x="1823" y="430"/>
                </a:lnTo>
                <a:lnTo>
                  <a:pt x="1825" y="430"/>
                </a:lnTo>
                <a:lnTo>
                  <a:pt x="1827" y="430"/>
                </a:lnTo>
                <a:lnTo>
                  <a:pt x="1829" y="432"/>
                </a:lnTo>
                <a:lnTo>
                  <a:pt x="1829" y="432"/>
                </a:lnTo>
                <a:lnTo>
                  <a:pt x="1831" y="432"/>
                </a:lnTo>
                <a:lnTo>
                  <a:pt x="1840" y="430"/>
                </a:lnTo>
                <a:lnTo>
                  <a:pt x="1844" y="430"/>
                </a:lnTo>
                <a:lnTo>
                  <a:pt x="1852" y="426"/>
                </a:lnTo>
                <a:lnTo>
                  <a:pt x="1854" y="424"/>
                </a:lnTo>
                <a:lnTo>
                  <a:pt x="1856" y="424"/>
                </a:lnTo>
                <a:lnTo>
                  <a:pt x="1856" y="422"/>
                </a:lnTo>
                <a:lnTo>
                  <a:pt x="1854" y="422"/>
                </a:lnTo>
                <a:lnTo>
                  <a:pt x="1854" y="422"/>
                </a:lnTo>
                <a:lnTo>
                  <a:pt x="1854" y="419"/>
                </a:lnTo>
                <a:lnTo>
                  <a:pt x="1854" y="419"/>
                </a:lnTo>
                <a:lnTo>
                  <a:pt x="1854" y="419"/>
                </a:lnTo>
                <a:lnTo>
                  <a:pt x="1854" y="419"/>
                </a:lnTo>
                <a:lnTo>
                  <a:pt x="1854" y="417"/>
                </a:lnTo>
                <a:lnTo>
                  <a:pt x="1848" y="417"/>
                </a:lnTo>
                <a:lnTo>
                  <a:pt x="1844" y="415"/>
                </a:lnTo>
                <a:lnTo>
                  <a:pt x="1838" y="409"/>
                </a:lnTo>
                <a:lnTo>
                  <a:pt x="1835" y="407"/>
                </a:lnTo>
                <a:lnTo>
                  <a:pt x="1835" y="407"/>
                </a:lnTo>
                <a:lnTo>
                  <a:pt x="1825" y="405"/>
                </a:lnTo>
                <a:lnTo>
                  <a:pt x="1821" y="405"/>
                </a:lnTo>
                <a:lnTo>
                  <a:pt x="1815" y="407"/>
                </a:lnTo>
                <a:lnTo>
                  <a:pt x="1815" y="407"/>
                </a:lnTo>
                <a:lnTo>
                  <a:pt x="1815" y="409"/>
                </a:lnTo>
                <a:lnTo>
                  <a:pt x="1812" y="409"/>
                </a:lnTo>
                <a:lnTo>
                  <a:pt x="1812" y="409"/>
                </a:lnTo>
                <a:lnTo>
                  <a:pt x="1815" y="411"/>
                </a:lnTo>
                <a:lnTo>
                  <a:pt x="1815" y="411"/>
                </a:lnTo>
                <a:lnTo>
                  <a:pt x="1817" y="413"/>
                </a:lnTo>
                <a:lnTo>
                  <a:pt x="1821" y="415"/>
                </a:lnTo>
                <a:lnTo>
                  <a:pt x="1821" y="415"/>
                </a:lnTo>
                <a:lnTo>
                  <a:pt x="1817" y="413"/>
                </a:lnTo>
                <a:close/>
                <a:moveTo>
                  <a:pt x="1806" y="809"/>
                </a:moveTo>
                <a:lnTo>
                  <a:pt x="1806" y="809"/>
                </a:lnTo>
                <a:lnTo>
                  <a:pt x="1806" y="809"/>
                </a:lnTo>
                <a:lnTo>
                  <a:pt x="1806" y="809"/>
                </a:lnTo>
                <a:lnTo>
                  <a:pt x="1804" y="811"/>
                </a:lnTo>
                <a:lnTo>
                  <a:pt x="1804" y="811"/>
                </a:lnTo>
                <a:lnTo>
                  <a:pt x="1806" y="811"/>
                </a:lnTo>
                <a:lnTo>
                  <a:pt x="1806" y="809"/>
                </a:lnTo>
                <a:close/>
                <a:moveTo>
                  <a:pt x="1815" y="856"/>
                </a:moveTo>
                <a:lnTo>
                  <a:pt x="1815" y="856"/>
                </a:lnTo>
                <a:lnTo>
                  <a:pt x="1815" y="856"/>
                </a:lnTo>
                <a:lnTo>
                  <a:pt x="1815" y="856"/>
                </a:lnTo>
                <a:lnTo>
                  <a:pt x="1815" y="853"/>
                </a:lnTo>
                <a:lnTo>
                  <a:pt x="1812" y="853"/>
                </a:lnTo>
                <a:lnTo>
                  <a:pt x="1812" y="856"/>
                </a:lnTo>
                <a:lnTo>
                  <a:pt x="1815" y="856"/>
                </a:lnTo>
                <a:lnTo>
                  <a:pt x="1815" y="856"/>
                </a:lnTo>
                <a:lnTo>
                  <a:pt x="1815" y="856"/>
                </a:lnTo>
                <a:lnTo>
                  <a:pt x="1815" y="856"/>
                </a:lnTo>
                <a:lnTo>
                  <a:pt x="1817" y="856"/>
                </a:lnTo>
                <a:lnTo>
                  <a:pt x="1817" y="853"/>
                </a:lnTo>
                <a:lnTo>
                  <a:pt x="1817" y="853"/>
                </a:lnTo>
                <a:lnTo>
                  <a:pt x="1817" y="853"/>
                </a:lnTo>
                <a:lnTo>
                  <a:pt x="1815" y="856"/>
                </a:lnTo>
                <a:close/>
                <a:moveTo>
                  <a:pt x="1724" y="728"/>
                </a:moveTo>
                <a:lnTo>
                  <a:pt x="1722" y="728"/>
                </a:lnTo>
                <a:lnTo>
                  <a:pt x="1722" y="728"/>
                </a:lnTo>
                <a:lnTo>
                  <a:pt x="1722" y="728"/>
                </a:lnTo>
                <a:lnTo>
                  <a:pt x="1720" y="728"/>
                </a:lnTo>
                <a:lnTo>
                  <a:pt x="1720" y="730"/>
                </a:lnTo>
                <a:lnTo>
                  <a:pt x="1720" y="730"/>
                </a:lnTo>
                <a:lnTo>
                  <a:pt x="1722" y="730"/>
                </a:lnTo>
                <a:lnTo>
                  <a:pt x="1724" y="730"/>
                </a:lnTo>
                <a:lnTo>
                  <a:pt x="1724" y="730"/>
                </a:lnTo>
                <a:lnTo>
                  <a:pt x="1724" y="728"/>
                </a:lnTo>
                <a:lnTo>
                  <a:pt x="1724" y="728"/>
                </a:lnTo>
                <a:close/>
                <a:moveTo>
                  <a:pt x="828" y="874"/>
                </a:moveTo>
                <a:lnTo>
                  <a:pt x="828" y="874"/>
                </a:lnTo>
                <a:lnTo>
                  <a:pt x="828" y="874"/>
                </a:lnTo>
                <a:lnTo>
                  <a:pt x="828" y="874"/>
                </a:lnTo>
                <a:lnTo>
                  <a:pt x="828" y="876"/>
                </a:lnTo>
                <a:lnTo>
                  <a:pt x="828" y="876"/>
                </a:lnTo>
                <a:lnTo>
                  <a:pt x="828" y="876"/>
                </a:lnTo>
                <a:lnTo>
                  <a:pt x="828" y="876"/>
                </a:lnTo>
                <a:lnTo>
                  <a:pt x="828" y="876"/>
                </a:lnTo>
                <a:lnTo>
                  <a:pt x="828" y="874"/>
                </a:lnTo>
                <a:lnTo>
                  <a:pt x="828" y="874"/>
                </a:lnTo>
                <a:close/>
                <a:moveTo>
                  <a:pt x="1456" y="809"/>
                </a:moveTo>
                <a:lnTo>
                  <a:pt x="1456" y="809"/>
                </a:lnTo>
                <a:lnTo>
                  <a:pt x="1458" y="809"/>
                </a:lnTo>
                <a:lnTo>
                  <a:pt x="1458" y="809"/>
                </a:lnTo>
                <a:lnTo>
                  <a:pt x="1458" y="809"/>
                </a:lnTo>
                <a:lnTo>
                  <a:pt x="1458" y="809"/>
                </a:lnTo>
                <a:lnTo>
                  <a:pt x="1458" y="807"/>
                </a:lnTo>
                <a:lnTo>
                  <a:pt x="1458" y="807"/>
                </a:lnTo>
                <a:lnTo>
                  <a:pt x="1458" y="807"/>
                </a:lnTo>
                <a:lnTo>
                  <a:pt x="1454" y="809"/>
                </a:lnTo>
                <a:lnTo>
                  <a:pt x="1454" y="809"/>
                </a:lnTo>
                <a:lnTo>
                  <a:pt x="1456" y="809"/>
                </a:lnTo>
                <a:close/>
                <a:moveTo>
                  <a:pt x="1798" y="342"/>
                </a:moveTo>
                <a:lnTo>
                  <a:pt x="1798" y="342"/>
                </a:lnTo>
                <a:lnTo>
                  <a:pt x="1800" y="342"/>
                </a:lnTo>
                <a:lnTo>
                  <a:pt x="1800" y="344"/>
                </a:lnTo>
                <a:lnTo>
                  <a:pt x="1800" y="344"/>
                </a:lnTo>
                <a:lnTo>
                  <a:pt x="1802" y="344"/>
                </a:lnTo>
                <a:lnTo>
                  <a:pt x="1802" y="344"/>
                </a:lnTo>
                <a:lnTo>
                  <a:pt x="1802" y="346"/>
                </a:lnTo>
                <a:lnTo>
                  <a:pt x="1804" y="346"/>
                </a:lnTo>
                <a:lnTo>
                  <a:pt x="1806" y="342"/>
                </a:lnTo>
                <a:lnTo>
                  <a:pt x="1808" y="342"/>
                </a:lnTo>
                <a:lnTo>
                  <a:pt x="1810" y="340"/>
                </a:lnTo>
                <a:lnTo>
                  <a:pt x="1810" y="338"/>
                </a:lnTo>
                <a:lnTo>
                  <a:pt x="1808" y="338"/>
                </a:lnTo>
                <a:lnTo>
                  <a:pt x="1808" y="338"/>
                </a:lnTo>
                <a:lnTo>
                  <a:pt x="1804" y="340"/>
                </a:lnTo>
                <a:lnTo>
                  <a:pt x="1804" y="340"/>
                </a:lnTo>
                <a:lnTo>
                  <a:pt x="1802" y="340"/>
                </a:lnTo>
                <a:lnTo>
                  <a:pt x="1802" y="340"/>
                </a:lnTo>
                <a:lnTo>
                  <a:pt x="1796" y="340"/>
                </a:lnTo>
                <a:lnTo>
                  <a:pt x="1796" y="340"/>
                </a:lnTo>
                <a:lnTo>
                  <a:pt x="1794" y="342"/>
                </a:lnTo>
                <a:lnTo>
                  <a:pt x="1794" y="342"/>
                </a:lnTo>
                <a:lnTo>
                  <a:pt x="1796" y="342"/>
                </a:lnTo>
                <a:lnTo>
                  <a:pt x="1798" y="342"/>
                </a:lnTo>
                <a:close/>
                <a:moveTo>
                  <a:pt x="1804" y="818"/>
                </a:moveTo>
                <a:lnTo>
                  <a:pt x="1804" y="818"/>
                </a:lnTo>
                <a:lnTo>
                  <a:pt x="1804" y="816"/>
                </a:lnTo>
                <a:lnTo>
                  <a:pt x="1802" y="818"/>
                </a:lnTo>
                <a:lnTo>
                  <a:pt x="1800" y="818"/>
                </a:lnTo>
                <a:lnTo>
                  <a:pt x="1802" y="818"/>
                </a:lnTo>
                <a:lnTo>
                  <a:pt x="1800" y="820"/>
                </a:lnTo>
                <a:lnTo>
                  <a:pt x="1798" y="818"/>
                </a:lnTo>
                <a:lnTo>
                  <a:pt x="1798" y="818"/>
                </a:lnTo>
                <a:lnTo>
                  <a:pt x="1796" y="818"/>
                </a:lnTo>
                <a:lnTo>
                  <a:pt x="1794" y="818"/>
                </a:lnTo>
                <a:lnTo>
                  <a:pt x="1789" y="820"/>
                </a:lnTo>
                <a:lnTo>
                  <a:pt x="1787" y="822"/>
                </a:lnTo>
                <a:lnTo>
                  <a:pt x="1787" y="822"/>
                </a:lnTo>
                <a:lnTo>
                  <a:pt x="1785" y="822"/>
                </a:lnTo>
                <a:lnTo>
                  <a:pt x="1785" y="826"/>
                </a:lnTo>
                <a:lnTo>
                  <a:pt x="1785" y="826"/>
                </a:lnTo>
                <a:lnTo>
                  <a:pt x="1783" y="828"/>
                </a:lnTo>
                <a:lnTo>
                  <a:pt x="1781" y="828"/>
                </a:lnTo>
                <a:lnTo>
                  <a:pt x="1781" y="828"/>
                </a:lnTo>
                <a:lnTo>
                  <a:pt x="1781" y="828"/>
                </a:lnTo>
                <a:lnTo>
                  <a:pt x="1781" y="828"/>
                </a:lnTo>
                <a:lnTo>
                  <a:pt x="1781" y="830"/>
                </a:lnTo>
                <a:lnTo>
                  <a:pt x="1781" y="832"/>
                </a:lnTo>
                <a:lnTo>
                  <a:pt x="1779" y="832"/>
                </a:lnTo>
                <a:lnTo>
                  <a:pt x="1779" y="832"/>
                </a:lnTo>
                <a:lnTo>
                  <a:pt x="1777" y="835"/>
                </a:lnTo>
                <a:lnTo>
                  <a:pt x="1777" y="835"/>
                </a:lnTo>
                <a:lnTo>
                  <a:pt x="1779" y="835"/>
                </a:lnTo>
                <a:lnTo>
                  <a:pt x="1779" y="835"/>
                </a:lnTo>
                <a:lnTo>
                  <a:pt x="1779" y="835"/>
                </a:lnTo>
                <a:lnTo>
                  <a:pt x="1777" y="835"/>
                </a:lnTo>
                <a:lnTo>
                  <a:pt x="1777" y="837"/>
                </a:lnTo>
                <a:lnTo>
                  <a:pt x="1775" y="837"/>
                </a:lnTo>
                <a:lnTo>
                  <a:pt x="1775" y="839"/>
                </a:lnTo>
                <a:lnTo>
                  <a:pt x="1773" y="843"/>
                </a:lnTo>
                <a:lnTo>
                  <a:pt x="1773" y="847"/>
                </a:lnTo>
                <a:lnTo>
                  <a:pt x="1768" y="853"/>
                </a:lnTo>
                <a:lnTo>
                  <a:pt x="1768" y="853"/>
                </a:lnTo>
                <a:lnTo>
                  <a:pt x="1768" y="853"/>
                </a:lnTo>
                <a:lnTo>
                  <a:pt x="1771" y="856"/>
                </a:lnTo>
                <a:lnTo>
                  <a:pt x="1771" y="856"/>
                </a:lnTo>
                <a:lnTo>
                  <a:pt x="1771" y="858"/>
                </a:lnTo>
                <a:lnTo>
                  <a:pt x="1768" y="856"/>
                </a:lnTo>
                <a:lnTo>
                  <a:pt x="1766" y="856"/>
                </a:lnTo>
                <a:lnTo>
                  <a:pt x="1766" y="856"/>
                </a:lnTo>
                <a:lnTo>
                  <a:pt x="1764" y="858"/>
                </a:lnTo>
                <a:lnTo>
                  <a:pt x="1764" y="858"/>
                </a:lnTo>
                <a:lnTo>
                  <a:pt x="1764" y="860"/>
                </a:lnTo>
                <a:lnTo>
                  <a:pt x="1764" y="860"/>
                </a:lnTo>
                <a:lnTo>
                  <a:pt x="1766" y="862"/>
                </a:lnTo>
                <a:lnTo>
                  <a:pt x="1768" y="862"/>
                </a:lnTo>
                <a:lnTo>
                  <a:pt x="1768" y="862"/>
                </a:lnTo>
                <a:lnTo>
                  <a:pt x="1766" y="862"/>
                </a:lnTo>
                <a:lnTo>
                  <a:pt x="1766" y="864"/>
                </a:lnTo>
                <a:lnTo>
                  <a:pt x="1766" y="864"/>
                </a:lnTo>
                <a:lnTo>
                  <a:pt x="1766" y="866"/>
                </a:lnTo>
                <a:lnTo>
                  <a:pt x="1768" y="866"/>
                </a:lnTo>
                <a:lnTo>
                  <a:pt x="1766" y="866"/>
                </a:lnTo>
                <a:lnTo>
                  <a:pt x="1766" y="866"/>
                </a:lnTo>
                <a:lnTo>
                  <a:pt x="1764" y="864"/>
                </a:lnTo>
                <a:lnTo>
                  <a:pt x="1762" y="864"/>
                </a:lnTo>
                <a:lnTo>
                  <a:pt x="1762" y="864"/>
                </a:lnTo>
                <a:lnTo>
                  <a:pt x="1762" y="864"/>
                </a:lnTo>
                <a:lnTo>
                  <a:pt x="1760" y="866"/>
                </a:lnTo>
                <a:lnTo>
                  <a:pt x="1760" y="868"/>
                </a:lnTo>
                <a:lnTo>
                  <a:pt x="1758" y="870"/>
                </a:lnTo>
                <a:lnTo>
                  <a:pt x="1758" y="872"/>
                </a:lnTo>
                <a:lnTo>
                  <a:pt x="1758" y="872"/>
                </a:lnTo>
                <a:lnTo>
                  <a:pt x="1756" y="872"/>
                </a:lnTo>
                <a:lnTo>
                  <a:pt x="1754" y="872"/>
                </a:lnTo>
                <a:lnTo>
                  <a:pt x="1754" y="872"/>
                </a:lnTo>
                <a:lnTo>
                  <a:pt x="1754" y="870"/>
                </a:lnTo>
                <a:lnTo>
                  <a:pt x="1756" y="870"/>
                </a:lnTo>
                <a:lnTo>
                  <a:pt x="1756" y="870"/>
                </a:lnTo>
                <a:lnTo>
                  <a:pt x="1752" y="872"/>
                </a:lnTo>
                <a:lnTo>
                  <a:pt x="1750" y="874"/>
                </a:lnTo>
                <a:lnTo>
                  <a:pt x="1750" y="874"/>
                </a:lnTo>
                <a:lnTo>
                  <a:pt x="1754" y="874"/>
                </a:lnTo>
                <a:lnTo>
                  <a:pt x="1758" y="874"/>
                </a:lnTo>
                <a:lnTo>
                  <a:pt x="1758" y="874"/>
                </a:lnTo>
                <a:lnTo>
                  <a:pt x="1760" y="874"/>
                </a:lnTo>
                <a:lnTo>
                  <a:pt x="1762" y="874"/>
                </a:lnTo>
                <a:lnTo>
                  <a:pt x="1762" y="874"/>
                </a:lnTo>
                <a:lnTo>
                  <a:pt x="1760" y="876"/>
                </a:lnTo>
                <a:lnTo>
                  <a:pt x="1758" y="876"/>
                </a:lnTo>
                <a:lnTo>
                  <a:pt x="1758" y="879"/>
                </a:lnTo>
                <a:lnTo>
                  <a:pt x="1754" y="881"/>
                </a:lnTo>
                <a:lnTo>
                  <a:pt x="1750" y="885"/>
                </a:lnTo>
                <a:lnTo>
                  <a:pt x="1747" y="885"/>
                </a:lnTo>
                <a:lnTo>
                  <a:pt x="1747" y="887"/>
                </a:lnTo>
                <a:lnTo>
                  <a:pt x="1747" y="887"/>
                </a:lnTo>
                <a:lnTo>
                  <a:pt x="1747" y="889"/>
                </a:lnTo>
                <a:lnTo>
                  <a:pt x="1750" y="891"/>
                </a:lnTo>
                <a:lnTo>
                  <a:pt x="1750" y="891"/>
                </a:lnTo>
                <a:lnTo>
                  <a:pt x="1752" y="891"/>
                </a:lnTo>
                <a:lnTo>
                  <a:pt x="1754" y="891"/>
                </a:lnTo>
                <a:lnTo>
                  <a:pt x="1758" y="891"/>
                </a:lnTo>
                <a:lnTo>
                  <a:pt x="1760" y="891"/>
                </a:lnTo>
                <a:lnTo>
                  <a:pt x="1762" y="889"/>
                </a:lnTo>
                <a:lnTo>
                  <a:pt x="1762" y="889"/>
                </a:lnTo>
                <a:lnTo>
                  <a:pt x="1762" y="889"/>
                </a:lnTo>
                <a:lnTo>
                  <a:pt x="1762" y="889"/>
                </a:lnTo>
                <a:lnTo>
                  <a:pt x="1764" y="889"/>
                </a:lnTo>
                <a:lnTo>
                  <a:pt x="1768" y="889"/>
                </a:lnTo>
                <a:lnTo>
                  <a:pt x="1768" y="889"/>
                </a:lnTo>
                <a:lnTo>
                  <a:pt x="1773" y="891"/>
                </a:lnTo>
                <a:lnTo>
                  <a:pt x="1775" y="891"/>
                </a:lnTo>
                <a:lnTo>
                  <a:pt x="1783" y="891"/>
                </a:lnTo>
                <a:lnTo>
                  <a:pt x="1785" y="891"/>
                </a:lnTo>
                <a:lnTo>
                  <a:pt x="1785" y="891"/>
                </a:lnTo>
                <a:lnTo>
                  <a:pt x="1789" y="891"/>
                </a:lnTo>
                <a:lnTo>
                  <a:pt x="1791" y="891"/>
                </a:lnTo>
                <a:lnTo>
                  <a:pt x="1794" y="891"/>
                </a:lnTo>
                <a:lnTo>
                  <a:pt x="1794" y="889"/>
                </a:lnTo>
                <a:lnTo>
                  <a:pt x="1794" y="887"/>
                </a:lnTo>
                <a:lnTo>
                  <a:pt x="1796" y="887"/>
                </a:lnTo>
                <a:lnTo>
                  <a:pt x="1796" y="889"/>
                </a:lnTo>
                <a:lnTo>
                  <a:pt x="1796" y="889"/>
                </a:lnTo>
                <a:lnTo>
                  <a:pt x="1798" y="887"/>
                </a:lnTo>
                <a:lnTo>
                  <a:pt x="1798" y="887"/>
                </a:lnTo>
                <a:lnTo>
                  <a:pt x="1798" y="887"/>
                </a:lnTo>
                <a:lnTo>
                  <a:pt x="1798" y="891"/>
                </a:lnTo>
                <a:lnTo>
                  <a:pt x="1796" y="893"/>
                </a:lnTo>
                <a:lnTo>
                  <a:pt x="1794" y="893"/>
                </a:lnTo>
                <a:lnTo>
                  <a:pt x="1796" y="893"/>
                </a:lnTo>
                <a:lnTo>
                  <a:pt x="1798" y="893"/>
                </a:lnTo>
                <a:lnTo>
                  <a:pt x="1800" y="893"/>
                </a:lnTo>
                <a:lnTo>
                  <a:pt x="1800" y="893"/>
                </a:lnTo>
                <a:lnTo>
                  <a:pt x="1802" y="893"/>
                </a:lnTo>
                <a:lnTo>
                  <a:pt x="1804" y="893"/>
                </a:lnTo>
                <a:lnTo>
                  <a:pt x="1804" y="893"/>
                </a:lnTo>
                <a:lnTo>
                  <a:pt x="1804" y="893"/>
                </a:lnTo>
                <a:lnTo>
                  <a:pt x="1804" y="891"/>
                </a:lnTo>
                <a:lnTo>
                  <a:pt x="1806" y="891"/>
                </a:lnTo>
                <a:lnTo>
                  <a:pt x="1806" y="889"/>
                </a:lnTo>
                <a:lnTo>
                  <a:pt x="1808" y="891"/>
                </a:lnTo>
                <a:lnTo>
                  <a:pt x="1810" y="891"/>
                </a:lnTo>
                <a:lnTo>
                  <a:pt x="1810" y="891"/>
                </a:lnTo>
                <a:lnTo>
                  <a:pt x="1812" y="891"/>
                </a:lnTo>
                <a:lnTo>
                  <a:pt x="1812" y="891"/>
                </a:lnTo>
                <a:lnTo>
                  <a:pt x="1815" y="889"/>
                </a:lnTo>
                <a:lnTo>
                  <a:pt x="1815" y="891"/>
                </a:lnTo>
                <a:lnTo>
                  <a:pt x="1812" y="891"/>
                </a:lnTo>
                <a:lnTo>
                  <a:pt x="1810" y="893"/>
                </a:lnTo>
                <a:lnTo>
                  <a:pt x="1808" y="893"/>
                </a:lnTo>
                <a:lnTo>
                  <a:pt x="1806" y="897"/>
                </a:lnTo>
                <a:lnTo>
                  <a:pt x="1804" y="897"/>
                </a:lnTo>
                <a:lnTo>
                  <a:pt x="1804" y="900"/>
                </a:lnTo>
                <a:lnTo>
                  <a:pt x="1802" y="900"/>
                </a:lnTo>
                <a:lnTo>
                  <a:pt x="1800" y="900"/>
                </a:lnTo>
                <a:lnTo>
                  <a:pt x="1798" y="902"/>
                </a:lnTo>
                <a:lnTo>
                  <a:pt x="1798" y="902"/>
                </a:lnTo>
                <a:lnTo>
                  <a:pt x="1798" y="902"/>
                </a:lnTo>
                <a:lnTo>
                  <a:pt x="1798" y="904"/>
                </a:lnTo>
                <a:lnTo>
                  <a:pt x="1798" y="904"/>
                </a:lnTo>
                <a:lnTo>
                  <a:pt x="1798" y="904"/>
                </a:lnTo>
                <a:lnTo>
                  <a:pt x="1798" y="904"/>
                </a:lnTo>
                <a:lnTo>
                  <a:pt x="1800" y="904"/>
                </a:lnTo>
                <a:lnTo>
                  <a:pt x="1802" y="904"/>
                </a:lnTo>
                <a:lnTo>
                  <a:pt x="1804" y="904"/>
                </a:lnTo>
                <a:lnTo>
                  <a:pt x="1804" y="904"/>
                </a:lnTo>
                <a:lnTo>
                  <a:pt x="1804" y="904"/>
                </a:lnTo>
                <a:lnTo>
                  <a:pt x="1806" y="904"/>
                </a:lnTo>
                <a:lnTo>
                  <a:pt x="1808" y="904"/>
                </a:lnTo>
                <a:lnTo>
                  <a:pt x="1808" y="902"/>
                </a:lnTo>
                <a:lnTo>
                  <a:pt x="1810" y="900"/>
                </a:lnTo>
                <a:lnTo>
                  <a:pt x="1810" y="900"/>
                </a:lnTo>
                <a:lnTo>
                  <a:pt x="1812" y="895"/>
                </a:lnTo>
                <a:lnTo>
                  <a:pt x="1815" y="895"/>
                </a:lnTo>
                <a:lnTo>
                  <a:pt x="1815" y="895"/>
                </a:lnTo>
                <a:lnTo>
                  <a:pt x="1817" y="895"/>
                </a:lnTo>
                <a:lnTo>
                  <a:pt x="1817" y="893"/>
                </a:lnTo>
                <a:lnTo>
                  <a:pt x="1819" y="891"/>
                </a:lnTo>
                <a:lnTo>
                  <a:pt x="1819" y="893"/>
                </a:lnTo>
                <a:lnTo>
                  <a:pt x="1817" y="895"/>
                </a:lnTo>
                <a:lnTo>
                  <a:pt x="1817" y="895"/>
                </a:lnTo>
                <a:lnTo>
                  <a:pt x="1819" y="895"/>
                </a:lnTo>
                <a:lnTo>
                  <a:pt x="1819" y="895"/>
                </a:lnTo>
                <a:lnTo>
                  <a:pt x="1819" y="893"/>
                </a:lnTo>
                <a:lnTo>
                  <a:pt x="1819" y="891"/>
                </a:lnTo>
                <a:lnTo>
                  <a:pt x="1823" y="889"/>
                </a:lnTo>
                <a:lnTo>
                  <a:pt x="1823" y="887"/>
                </a:lnTo>
                <a:lnTo>
                  <a:pt x="1823" y="887"/>
                </a:lnTo>
                <a:lnTo>
                  <a:pt x="1825" y="887"/>
                </a:lnTo>
                <a:lnTo>
                  <a:pt x="1825" y="889"/>
                </a:lnTo>
                <a:lnTo>
                  <a:pt x="1827" y="891"/>
                </a:lnTo>
                <a:lnTo>
                  <a:pt x="1827" y="893"/>
                </a:lnTo>
                <a:lnTo>
                  <a:pt x="1827" y="893"/>
                </a:lnTo>
                <a:lnTo>
                  <a:pt x="1827" y="893"/>
                </a:lnTo>
                <a:lnTo>
                  <a:pt x="1827" y="895"/>
                </a:lnTo>
                <a:lnTo>
                  <a:pt x="1825" y="897"/>
                </a:lnTo>
                <a:lnTo>
                  <a:pt x="1825" y="900"/>
                </a:lnTo>
                <a:lnTo>
                  <a:pt x="1823" y="904"/>
                </a:lnTo>
                <a:lnTo>
                  <a:pt x="1823" y="904"/>
                </a:lnTo>
                <a:lnTo>
                  <a:pt x="1823" y="904"/>
                </a:lnTo>
                <a:lnTo>
                  <a:pt x="1823" y="906"/>
                </a:lnTo>
                <a:lnTo>
                  <a:pt x="1823" y="906"/>
                </a:lnTo>
                <a:lnTo>
                  <a:pt x="1825" y="906"/>
                </a:lnTo>
                <a:lnTo>
                  <a:pt x="1825" y="906"/>
                </a:lnTo>
                <a:lnTo>
                  <a:pt x="1827" y="904"/>
                </a:lnTo>
                <a:lnTo>
                  <a:pt x="1829" y="902"/>
                </a:lnTo>
                <a:lnTo>
                  <a:pt x="1829" y="900"/>
                </a:lnTo>
                <a:lnTo>
                  <a:pt x="1831" y="900"/>
                </a:lnTo>
                <a:lnTo>
                  <a:pt x="1831" y="900"/>
                </a:lnTo>
                <a:lnTo>
                  <a:pt x="1831" y="900"/>
                </a:lnTo>
                <a:lnTo>
                  <a:pt x="1831" y="900"/>
                </a:lnTo>
                <a:lnTo>
                  <a:pt x="1831" y="902"/>
                </a:lnTo>
                <a:lnTo>
                  <a:pt x="1831" y="904"/>
                </a:lnTo>
                <a:lnTo>
                  <a:pt x="1831" y="904"/>
                </a:lnTo>
                <a:lnTo>
                  <a:pt x="1831" y="908"/>
                </a:lnTo>
                <a:lnTo>
                  <a:pt x="1831" y="908"/>
                </a:lnTo>
                <a:lnTo>
                  <a:pt x="1831" y="908"/>
                </a:lnTo>
                <a:lnTo>
                  <a:pt x="1831" y="908"/>
                </a:lnTo>
                <a:lnTo>
                  <a:pt x="1833" y="908"/>
                </a:lnTo>
                <a:lnTo>
                  <a:pt x="1835" y="908"/>
                </a:lnTo>
                <a:lnTo>
                  <a:pt x="1835" y="908"/>
                </a:lnTo>
                <a:lnTo>
                  <a:pt x="1835" y="908"/>
                </a:lnTo>
                <a:lnTo>
                  <a:pt x="1838" y="908"/>
                </a:lnTo>
                <a:lnTo>
                  <a:pt x="1838" y="908"/>
                </a:lnTo>
                <a:lnTo>
                  <a:pt x="1838" y="908"/>
                </a:lnTo>
                <a:lnTo>
                  <a:pt x="1840" y="908"/>
                </a:lnTo>
                <a:lnTo>
                  <a:pt x="1840" y="908"/>
                </a:lnTo>
                <a:lnTo>
                  <a:pt x="1840" y="906"/>
                </a:lnTo>
                <a:lnTo>
                  <a:pt x="1842" y="902"/>
                </a:lnTo>
                <a:lnTo>
                  <a:pt x="1842" y="902"/>
                </a:lnTo>
                <a:lnTo>
                  <a:pt x="1842" y="902"/>
                </a:lnTo>
                <a:lnTo>
                  <a:pt x="1842" y="900"/>
                </a:lnTo>
                <a:lnTo>
                  <a:pt x="1844" y="895"/>
                </a:lnTo>
                <a:lnTo>
                  <a:pt x="1844" y="893"/>
                </a:lnTo>
                <a:lnTo>
                  <a:pt x="1844" y="891"/>
                </a:lnTo>
                <a:lnTo>
                  <a:pt x="1844" y="891"/>
                </a:lnTo>
                <a:lnTo>
                  <a:pt x="1844" y="889"/>
                </a:lnTo>
                <a:lnTo>
                  <a:pt x="1844" y="889"/>
                </a:lnTo>
                <a:lnTo>
                  <a:pt x="1844" y="889"/>
                </a:lnTo>
                <a:lnTo>
                  <a:pt x="1844" y="889"/>
                </a:lnTo>
                <a:lnTo>
                  <a:pt x="1842" y="889"/>
                </a:lnTo>
                <a:lnTo>
                  <a:pt x="1842" y="891"/>
                </a:lnTo>
                <a:lnTo>
                  <a:pt x="1840" y="891"/>
                </a:lnTo>
                <a:lnTo>
                  <a:pt x="1840" y="893"/>
                </a:lnTo>
                <a:lnTo>
                  <a:pt x="1838" y="893"/>
                </a:lnTo>
                <a:lnTo>
                  <a:pt x="1838" y="893"/>
                </a:lnTo>
                <a:lnTo>
                  <a:pt x="1838" y="893"/>
                </a:lnTo>
                <a:lnTo>
                  <a:pt x="1838" y="891"/>
                </a:lnTo>
                <a:lnTo>
                  <a:pt x="1838" y="889"/>
                </a:lnTo>
                <a:lnTo>
                  <a:pt x="1838" y="887"/>
                </a:lnTo>
                <a:lnTo>
                  <a:pt x="1840" y="885"/>
                </a:lnTo>
                <a:lnTo>
                  <a:pt x="1840" y="883"/>
                </a:lnTo>
                <a:lnTo>
                  <a:pt x="1842" y="883"/>
                </a:lnTo>
                <a:lnTo>
                  <a:pt x="1842" y="883"/>
                </a:lnTo>
                <a:lnTo>
                  <a:pt x="1842" y="881"/>
                </a:lnTo>
                <a:lnTo>
                  <a:pt x="1842" y="881"/>
                </a:lnTo>
                <a:lnTo>
                  <a:pt x="1840" y="883"/>
                </a:lnTo>
                <a:lnTo>
                  <a:pt x="1835" y="885"/>
                </a:lnTo>
                <a:lnTo>
                  <a:pt x="1833" y="889"/>
                </a:lnTo>
                <a:lnTo>
                  <a:pt x="1831" y="889"/>
                </a:lnTo>
                <a:lnTo>
                  <a:pt x="1829" y="891"/>
                </a:lnTo>
                <a:lnTo>
                  <a:pt x="1829" y="891"/>
                </a:lnTo>
                <a:lnTo>
                  <a:pt x="1829" y="889"/>
                </a:lnTo>
                <a:lnTo>
                  <a:pt x="1827" y="889"/>
                </a:lnTo>
                <a:lnTo>
                  <a:pt x="1827" y="887"/>
                </a:lnTo>
                <a:lnTo>
                  <a:pt x="1827" y="887"/>
                </a:lnTo>
                <a:lnTo>
                  <a:pt x="1829" y="885"/>
                </a:lnTo>
                <a:lnTo>
                  <a:pt x="1831" y="885"/>
                </a:lnTo>
                <a:lnTo>
                  <a:pt x="1831" y="883"/>
                </a:lnTo>
                <a:lnTo>
                  <a:pt x="1831" y="883"/>
                </a:lnTo>
                <a:lnTo>
                  <a:pt x="1829" y="883"/>
                </a:lnTo>
                <a:lnTo>
                  <a:pt x="1827" y="883"/>
                </a:lnTo>
                <a:lnTo>
                  <a:pt x="1829" y="883"/>
                </a:lnTo>
                <a:lnTo>
                  <a:pt x="1829" y="883"/>
                </a:lnTo>
                <a:lnTo>
                  <a:pt x="1829" y="883"/>
                </a:lnTo>
                <a:lnTo>
                  <a:pt x="1831" y="883"/>
                </a:lnTo>
                <a:lnTo>
                  <a:pt x="1831" y="883"/>
                </a:lnTo>
                <a:lnTo>
                  <a:pt x="1831" y="881"/>
                </a:lnTo>
                <a:lnTo>
                  <a:pt x="1831" y="881"/>
                </a:lnTo>
                <a:lnTo>
                  <a:pt x="1831" y="881"/>
                </a:lnTo>
                <a:lnTo>
                  <a:pt x="1833" y="879"/>
                </a:lnTo>
                <a:lnTo>
                  <a:pt x="1835" y="876"/>
                </a:lnTo>
                <a:lnTo>
                  <a:pt x="1835" y="876"/>
                </a:lnTo>
                <a:lnTo>
                  <a:pt x="1838" y="876"/>
                </a:lnTo>
                <a:lnTo>
                  <a:pt x="1838" y="876"/>
                </a:lnTo>
                <a:lnTo>
                  <a:pt x="1838" y="876"/>
                </a:lnTo>
                <a:lnTo>
                  <a:pt x="1840" y="874"/>
                </a:lnTo>
                <a:lnTo>
                  <a:pt x="1840" y="874"/>
                </a:lnTo>
                <a:lnTo>
                  <a:pt x="1840" y="874"/>
                </a:lnTo>
                <a:lnTo>
                  <a:pt x="1840" y="872"/>
                </a:lnTo>
                <a:lnTo>
                  <a:pt x="1840" y="872"/>
                </a:lnTo>
                <a:lnTo>
                  <a:pt x="1840" y="872"/>
                </a:lnTo>
                <a:lnTo>
                  <a:pt x="1838" y="872"/>
                </a:lnTo>
                <a:lnTo>
                  <a:pt x="1838" y="872"/>
                </a:lnTo>
                <a:lnTo>
                  <a:pt x="1835" y="874"/>
                </a:lnTo>
                <a:lnTo>
                  <a:pt x="1835" y="874"/>
                </a:lnTo>
                <a:lnTo>
                  <a:pt x="1833" y="874"/>
                </a:lnTo>
                <a:lnTo>
                  <a:pt x="1831" y="874"/>
                </a:lnTo>
                <a:lnTo>
                  <a:pt x="1831" y="874"/>
                </a:lnTo>
                <a:lnTo>
                  <a:pt x="1829" y="874"/>
                </a:lnTo>
                <a:lnTo>
                  <a:pt x="1829" y="876"/>
                </a:lnTo>
                <a:lnTo>
                  <a:pt x="1827" y="876"/>
                </a:lnTo>
                <a:lnTo>
                  <a:pt x="1827" y="876"/>
                </a:lnTo>
                <a:lnTo>
                  <a:pt x="1823" y="876"/>
                </a:lnTo>
                <a:lnTo>
                  <a:pt x="1823" y="876"/>
                </a:lnTo>
                <a:lnTo>
                  <a:pt x="1825" y="876"/>
                </a:lnTo>
                <a:lnTo>
                  <a:pt x="1827" y="874"/>
                </a:lnTo>
                <a:lnTo>
                  <a:pt x="1829" y="874"/>
                </a:lnTo>
                <a:lnTo>
                  <a:pt x="1829" y="872"/>
                </a:lnTo>
                <a:lnTo>
                  <a:pt x="1829" y="872"/>
                </a:lnTo>
                <a:lnTo>
                  <a:pt x="1829" y="872"/>
                </a:lnTo>
                <a:lnTo>
                  <a:pt x="1829" y="870"/>
                </a:lnTo>
                <a:lnTo>
                  <a:pt x="1827" y="872"/>
                </a:lnTo>
                <a:lnTo>
                  <a:pt x="1825" y="870"/>
                </a:lnTo>
                <a:lnTo>
                  <a:pt x="1825" y="870"/>
                </a:lnTo>
                <a:lnTo>
                  <a:pt x="1825" y="870"/>
                </a:lnTo>
                <a:lnTo>
                  <a:pt x="1827" y="870"/>
                </a:lnTo>
                <a:lnTo>
                  <a:pt x="1827" y="870"/>
                </a:lnTo>
                <a:lnTo>
                  <a:pt x="1827" y="868"/>
                </a:lnTo>
                <a:lnTo>
                  <a:pt x="1827" y="868"/>
                </a:lnTo>
                <a:lnTo>
                  <a:pt x="1823" y="870"/>
                </a:lnTo>
                <a:lnTo>
                  <a:pt x="1823" y="870"/>
                </a:lnTo>
                <a:lnTo>
                  <a:pt x="1827" y="868"/>
                </a:lnTo>
                <a:lnTo>
                  <a:pt x="1827" y="866"/>
                </a:lnTo>
                <a:lnTo>
                  <a:pt x="1827" y="866"/>
                </a:lnTo>
                <a:lnTo>
                  <a:pt x="1827" y="866"/>
                </a:lnTo>
                <a:lnTo>
                  <a:pt x="1829" y="864"/>
                </a:lnTo>
                <a:lnTo>
                  <a:pt x="1829" y="864"/>
                </a:lnTo>
                <a:lnTo>
                  <a:pt x="1831" y="862"/>
                </a:lnTo>
                <a:lnTo>
                  <a:pt x="1831" y="862"/>
                </a:lnTo>
                <a:lnTo>
                  <a:pt x="1831" y="860"/>
                </a:lnTo>
                <a:lnTo>
                  <a:pt x="1831" y="860"/>
                </a:lnTo>
                <a:lnTo>
                  <a:pt x="1829" y="858"/>
                </a:lnTo>
                <a:lnTo>
                  <a:pt x="1827" y="858"/>
                </a:lnTo>
                <a:lnTo>
                  <a:pt x="1825" y="858"/>
                </a:lnTo>
                <a:lnTo>
                  <a:pt x="1821" y="858"/>
                </a:lnTo>
                <a:lnTo>
                  <a:pt x="1821" y="858"/>
                </a:lnTo>
                <a:lnTo>
                  <a:pt x="1821" y="858"/>
                </a:lnTo>
                <a:lnTo>
                  <a:pt x="1819" y="858"/>
                </a:lnTo>
                <a:lnTo>
                  <a:pt x="1819" y="860"/>
                </a:lnTo>
                <a:lnTo>
                  <a:pt x="1819" y="860"/>
                </a:lnTo>
                <a:lnTo>
                  <a:pt x="1819" y="858"/>
                </a:lnTo>
                <a:lnTo>
                  <a:pt x="1819" y="858"/>
                </a:lnTo>
                <a:lnTo>
                  <a:pt x="1819" y="856"/>
                </a:lnTo>
                <a:lnTo>
                  <a:pt x="1819" y="856"/>
                </a:lnTo>
                <a:lnTo>
                  <a:pt x="1817" y="856"/>
                </a:lnTo>
                <a:lnTo>
                  <a:pt x="1817" y="858"/>
                </a:lnTo>
                <a:lnTo>
                  <a:pt x="1815" y="858"/>
                </a:lnTo>
                <a:lnTo>
                  <a:pt x="1815" y="860"/>
                </a:lnTo>
                <a:lnTo>
                  <a:pt x="1812" y="860"/>
                </a:lnTo>
                <a:lnTo>
                  <a:pt x="1812" y="860"/>
                </a:lnTo>
                <a:lnTo>
                  <a:pt x="1810" y="860"/>
                </a:lnTo>
                <a:lnTo>
                  <a:pt x="1810" y="860"/>
                </a:lnTo>
                <a:lnTo>
                  <a:pt x="1810" y="860"/>
                </a:lnTo>
                <a:lnTo>
                  <a:pt x="1810" y="860"/>
                </a:lnTo>
                <a:lnTo>
                  <a:pt x="1810" y="860"/>
                </a:lnTo>
                <a:lnTo>
                  <a:pt x="1808" y="862"/>
                </a:lnTo>
                <a:lnTo>
                  <a:pt x="1808" y="862"/>
                </a:lnTo>
                <a:lnTo>
                  <a:pt x="1808" y="862"/>
                </a:lnTo>
                <a:lnTo>
                  <a:pt x="1808" y="864"/>
                </a:lnTo>
                <a:lnTo>
                  <a:pt x="1808" y="864"/>
                </a:lnTo>
                <a:lnTo>
                  <a:pt x="1806" y="864"/>
                </a:lnTo>
                <a:lnTo>
                  <a:pt x="1806" y="864"/>
                </a:lnTo>
                <a:lnTo>
                  <a:pt x="1806" y="864"/>
                </a:lnTo>
                <a:lnTo>
                  <a:pt x="1806" y="862"/>
                </a:lnTo>
                <a:lnTo>
                  <a:pt x="1806" y="860"/>
                </a:lnTo>
                <a:lnTo>
                  <a:pt x="1808" y="860"/>
                </a:lnTo>
                <a:lnTo>
                  <a:pt x="1808" y="858"/>
                </a:lnTo>
                <a:lnTo>
                  <a:pt x="1808" y="856"/>
                </a:lnTo>
                <a:lnTo>
                  <a:pt x="1808" y="856"/>
                </a:lnTo>
                <a:lnTo>
                  <a:pt x="1806" y="856"/>
                </a:lnTo>
                <a:lnTo>
                  <a:pt x="1806" y="856"/>
                </a:lnTo>
                <a:lnTo>
                  <a:pt x="1806" y="858"/>
                </a:lnTo>
                <a:lnTo>
                  <a:pt x="1806" y="858"/>
                </a:lnTo>
                <a:lnTo>
                  <a:pt x="1806" y="858"/>
                </a:lnTo>
                <a:lnTo>
                  <a:pt x="1806" y="858"/>
                </a:lnTo>
                <a:lnTo>
                  <a:pt x="1806" y="858"/>
                </a:lnTo>
                <a:lnTo>
                  <a:pt x="1806" y="858"/>
                </a:lnTo>
                <a:lnTo>
                  <a:pt x="1806" y="856"/>
                </a:lnTo>
                <a:lnTo>
                  <a:pt x="1804" y="858"/>
                </a:lnTo>
                <a:lnTo>
                  <a:pt x="1802" y="858"/>
                </a:lnTo>
                <a:lnTo>
                  <a:pt x="1800" y="856"/>
                </a:lnTo>
                <a:lnTo>
                  <a:pt x="1796" y="858"/>
                </a:lnTo>
                <a:lnTo>
                  <a:pt x="1796" y="858"/>
                </a:lnTo>
                <a:lnTo>
                  <a:pt x="1798" y="856"/>
                </a:lnTo>
                <a:lnTo>
                  <a:pt x="1798" y="853"/>
                </a:lnTo>
                <a:lnTo>
                  <a:pt x="1798" y="853"/>
                </a:lnTo>
                <a:lnTo>
                  <a:pt x="1798" y="853"/>
                </a:lnTo>
                <a:lnTo>
                  <a:pt x="1798" y="853"/>
                </a:lnTo>
                <a:lnTo>
                  <a:pt x="1796" y="853"/>
                </a:lnTo>
                <a:lnTo>
                  <a:pt x="1796" y="853"/>
                </a:lnTo>
                <a:lnTo>
                  <a:pt x="1794" y="853"/>
                </a:lnTo>
                <a:lnTo>
                  <a:pt x="1796" y="851"/>
                </a:lnTo>
                <a:lnTo>
                  <a:pt x="1800" y="849"/>
                </a:lnTo>
                <a:lnTo>
                  <a:pt x="1802" y="849"/>
                </a:lnTo>
                <a:lnTo>
                  <a:pt x="1804" y="847"/>
                </a:lnTo>
                <a:lnTo>
                  <a:pt x="1804" y="847"/>
                </a:lnTo>
                <a:lnTo>
                  <a:pt x="1804" y="847"/>
                </a:lnTo>
                <a:lnTo>
                  <a:pt x="1802" y="847"/>
                </a:lnTo>
                <a:lnTo>
                  <a:pt x="1800" y="847"/>
                </a:lnTo>
                <a:lnTo>
                  <a:pt x="1798" y="847"/>
                </a:lnTo>
                <a:lnTo>
                  <a:pt x="1798" y="847"/>
                </a:lnTo>
                <a:lnTo>
                  <a:pt x="1796" y="847"/>
                </a:lnTo>
                <a:lnTo>
                  <a:pt x="1794" y="847"/>
                </a:lnTo>
                <a:lnTo>
                  <a:pt x="1794" y="847"/>
                </a:lnTo>
                <a:lnTo>
                  <a:pt x="1794" y="847"/>
                </a:lnTo>
                <a:lnTo>
                  <a:pt x="1796" y="845"/>
                </a:lnTo>
                <a:lnTo>
                  <a:pt x="1794" y="845"/>
                </a:lnTo>
                <a:lnTo>
                  <a:pt x="1794" y="845"/>
                </a:lnTo>
                <a:lnTo>
                  <a:pt x="1794" y="845"/>
                </a:lnTo>
                <a:lnTo>
                  <a:pt x="1791" y="847"/>
                </a:lnTo>
                <a:lnTo>
                  <a:pt x="1791" y="847"/>
                </a:lnTo>
                <a:lnTo>
                  <a:pt x="1789" y="849"/>
                </a:lnTo>
                <a:lnTo>
                  <a:pt x="1789" y="849"/>
                </a:lnTo>
                <a:lnTo>
                  <a:pt x="1787" y="851"/>
                </a:lnTo>
                <a:lnTo>
                  <a:pt x="1785" y="853"/>
                </a:lnTo>
                <a:lnTo>
                  <a:pt x="1785" y="853"/>
                </a:lnTo>
                <a:lnTo>
                  <a:pt x="1785" y="853"/>
                </a:lnTo>
                <a:lnTo>
                  <a:pt x="1785" y="851"/>
                </a:lnTo>
                <a:lnTo>
                  <a:pt x="1785" y="851"/>
                </a:lnTo>
                <a:lnTo>
                  <a:pt x="1783" y="851"/>
                </a:lnTo>
                <a:lnTo>
                  <a:pt x="1785" y="851"/>
                </a:lnTo>
                <a:lnTo>
                  <a:pt x="1785" y="849"/>
                </a:lnTo>
                <a:lnTo>
                  <a:pt x="1785" y="849"/>
                </a:lnTo>
                <a:lnTo>
                  <a:pt x="1785" y="849"/>
                </a:lnTo>
                <a:lnTo>
                  <a:pt x="1785" y="847"/>
                </a:lnTo>
                <a:lnTo>
                  <a:pt x="1785" y="847"/>
                </a:lnTo>
                <a:lnTo>
                  <a:pt x="1787" y="845"/>
                </a:lnTo>
                <a:lnTo>
                  <a:pt x="1789" y="843"/>
                </a:lnTo>
                <a:lnTo>
                  <a:pt x="1789" y="841"/>
                </a:lnTo>
                <a:lnTo>
                  <a:pt x="1789" y="841"/>
                </a:lnTo>
                <a:lnTo>
                  <a:pt x="1789" y="839"/>
                </a:lnTo>
                <a:lnTo>
                  <a:pt x="1791" y="839"/>
                </a:lnTo>
                <a:lnTo>
                  <a:pt x="1794" y="837"/>
                </a:lnTo>
                <a:lnTo>
                  <a:pt x="1794" y="835"/>
                </a:lnTo>
                <a:lnTo>
                  <a:pt x="1796" y="832"/>
                </a:lnTo>
                <a:lnTo>
                  <a:pt x="1796" y="832"/>
                </a:lnTo>
                <a:lnTo>
                  <a:pt x="1796" y="832"/>
                </a:lnTo>
                <a:lnTo>
                  <a:pt x="1798" y="830"/>
                </a:lnTo>
                <a:lnTo>
                  <a:pt x="1798" y="830"/>
                </a:lnTo>
                <a:lnTo>
                  <a:pt x="1800" y="828"/>
                </a:lnTo>
                <a:lnTo>
                  <a:pt x="1800" y="826"/>
                </a:lnTo>
                <a:lnTo>
                  <a:pt x="1800" y="826"/>
                </a:lnTo>
                <a:lnTo>
                  <a:pt x="1800" y="824"/>
                </a:lnTo>
                <a:lnTo>
                  <a:pt x="1800" y="824"/>
                </a:lnTo>
                <a:lnTo>
                  <a:pt x="1798" y="824"/>
                </a:lnTo>
                <a:lnTo>
                  <a:pt x="1798" y="824"/>
                </a:lnTo>
                <a:lnTo>
                  <a:pt x="1798" y="824"/>
                </a:lnTo>
                <a:lnTo>
                  <a:pt x="1796" y="824"/>
                </a:lnTo>
                <a:lnTo>
                  <a:pt x="1796" y="824"/>
                </a:lnTo>
                <a:lnTo>
                  <a:pt x="1796" y="822"/>
                </a:lnTo>
                <a:lnTo>
                  <a:pt x="1796" y="822"/>
                </a:lnTo>
                <a:lnTo>
                  <a:pt x="1798" y="822"/>
                </a:lnTo>
                <a:lnTo>
                  <a:pt x="1800" y="822"/>
                </a:lnTo>
                <a:lnTo>
                  <a:pt x="1802" y="820"/>
                </a:lnTo>
                <a:lnTo>
                  <a:pt x="1802" y="820"/>
                </a:lnTo>
                <a:lnTo>
                  <a:pt x="1804" y="820"/>
                </a:lnTo>
                <a:lnTo>
                  <a:pt x="1804" y="818"/>
                </a:lnTo>
                <a:lnTo>
                  <a:pt x="1804" y="818"/>
                </a:lnTo>
                <a:close/>
                <a:moveTo>
                  <a:pt x="1475" y="1596"/>
                </a:moveTo>
                <a:lnTo>
                  <a:pt x="1475" y="1593"/>
                </a:lnTo>
                <a:lnTo>
                  <a:pt x="1475" y="1593"/>
                </a:lnTo>
                <a:lnTo>
                  <a:pt x="1475" y="1593"/>
                </a:lnTo>
                <a:lnTo>
                  <a:pt x="1475" y="1593"/>
                </a:lnTo>
                <a:lnTo>
                  <a:pt x="1475" y="1593"/>
                </a:lnTo>
                <a:lnTo>
                  <a:pt x="1475" y="1596"/>
                </a:lnTo>
                <a:lnTo>
                  <a:pt x="1475" y="1596"/>
                </a:lnTo>
                <a:close/>
                <a:moveTo>
                  <a:pt x="1525" y="2336"/>
                </a:moveTo>
                <a:lnTo>
                  <a:pt x="1525" y="2338"/>
                </a:lnTo>
                <a:lnTo>
                  <a:pt x="1527" y="2338"/>
                </a:lnTo>
                <a:lnTo>
                  <a:pt x="1530" y="2338"/>
                </a:lnTo>
                <a:lnTo>
                  <a:pt x="1530" y="2338"/>
                </a:lnTo>
                <a:lnTo>
                  <a:pt x="1532" y="2336"/>
                </a:lnTo>
                <a:lnTo>
                  <a:pt x="1532" y="2336"/>
                </a:lnTo>
                <a:lnTo>
                  <a:pt x="1532" y="2336"/>
                </a:lnTo>
                <a:lnTo>
                  <a:pt x="1532" y="2334"/>
                </a:lnTo>
                <a:lnTo>
                  <a:pt x="1532" y="2334"/>
                </a:lnTo>
                <a:lnTo>
                  <a:pt x="1532" y="2329"/>
                </a:lnTo>
                <a:lnTo>
                  <a:pt x="1532" y="2327"/>
                </a:lnTo>
                <a:lnTo>
                  <a:pt x="1530" y="2327"/>
                </a:lnTo>
                <a:lnTo>
                  <a:pt x="1530" y="2329"/>
                </a:lnTo>
                <a:lnTo>
                  <a:pt x="1527" y="2329"/>
                </a:lnTo>
                <a:lnTo>
                  <a:pt x="1527" y="2331"/>
                </a:lnTo>
                <a:lnTo>
                  <a:pt x="1527" y="2334"/>
                </a:lnTo>
                <a:lnTo>
                  <a:pt x="1525" y="2336"/>
                </a:lnTo>
                <a:lnTo>
                  <a:pt x="1525" y="2336"/>
                </a:lnTo>
                <a:close/>
                <a:moveTo>
                  <a:pt x="1538" y="2302"/>
                </a:moveTo>
                <a:lnTo>
                  <a:pt x="1536" y="2304"/>
                </a:lnTo>
                <a:lnTo>
                  <a:pt x="1534" y="2304"/>
                </a:lnTo>
                <a:lnTo>
                  <a:pt x="1534" y="2304"/>
                </a:lnTo>
                <a:lnTo>
                  <a:pt x="1534" y="2304"/>
                </a:lnTo>
                <a:lnTo>
                  <a:pt x="1536" y="2306"/>
                </a:lnTo>
                <a:lnTo>
                  <a:pt x="1536" y="2304"/>
                </a:lnTo>
                <a:lnTo>
                  <a:pt x="1538" y="2304"/>
                </a:lnTo>
                <a:lnTo>
                  <a:pt x="1538" y="2304"/>
                </a:lnTo>
                <a:lnTo>
                  <a:pt x="1538" y="2304"/>
                </a:lnTo>
                <a:lnTo>
                  <a:pt x="1538" y="2304"/>
                </a:lnTo>
                <a:lnTo>
                  <a:pt x="1538" y="2302"/>
                </a:lnTo>
                <a:lnTo>
                  <a:pt x="1538" y="2302"/>
                </a:lnTo>
                <a:close/>
                <a:moveTo>
                  <a:pt x="830" y="872"/>
                </a:moveTo>
                <a:lnTo>
                  <a:pt x="830" y="872"/>
                </a:lnTo>
                <a:lnTo>
                  <a:pt x="828" y="870"/>
                </a:lnTo>
                <a:lnTo>
                  <a:pt x="828" y="870"/>
                </a:lnTo>
                <a:lnTo>
                  <a:pt x="826" y="872"/>
                </a:lnTo>
                <a:lnTo>
                  <a:pt x="826" y="872"/>
                </a:lnTo>
                <a:lnTo>
                  <a:pt x="826" y="872"/>
                </a:lnTo>
                <a:lnTo>
                  <a:pt x="828" y="872"/>
                </a:lnTo>
                <a:lnTo>
                  <a:pt x="828" y="872"/>
                </a:lnTo>
                <a:lnTo>
                  <a:pt x="828" y="872"/>
                </a:lnTo>
                <a:lnTo>
                  <a:pt x="828" y="872"/>
                </a:lnTo>
                <a:lnTo>
                  <a:pt x="828" y="872"/>
                </a:lnTo>
                <a:lnTo>
                  <a:pt x="828" y="872"/>
                </a:lnTo>
                <a:lnTo>
                  <a:pt x="830" y="872"/>
                </a:lnTo>
                <a:close/>
                <a:moveTo>
                  <a:pt x="1448" y="1673"/>
                </a:moveTo>
                <a:lnTo>
                  <a:pt x="1448" y="1671"/>
                </a:lnTo>
                <a:lnTo>
                  <a:pt x="1448" y="1671"/>
                </a:lnTo>
                <a:lnTo>
                  <a:pt x="1448" y="1671"/>
                </a:lnTo>
                <a:lnTo>
                  <a:pt x="1450" y="1671"/>
                </a:lnTo>
                <a:lnTo>
                  <a:pt x="1448" y="1669"/>
                </a:lnTo>
                <a:lnTo>
                  <a:pt x="1448" y="1669"/>
                </a:lnTo>
                <a:lnTo>
                  <a:pt x="1446" y="1669"/>
                </a:lnTo>
                <a:lnTo>
                  <a:pt x="1446" y="1671"/>
                </a:lnTo>
                <a:lnTo>
                  <a:pt x="1446" y="1671"/>
                </a:lnTo>
                <a:lnTo>
                  <a:pt x="1446" y="1673"/>
                </a:lnTo>
                <a:lnTo>
                  <a:pt x="1446" y="1673"/>
                </a:lnTo>
                <a:lnTo>
                  <a:pt x="1446" y="1675"/>
                </a:lnTo>
                <a:lnTo>
                  <a:pt x="1446" y="1675"/>
                </a:lnTo>
                <a:lnTo>
                  <a:pt x="1448" y="1673"/>
                </a:lnTo>
                <a:close/>
                <a:moveTo>
                  <a:pt x="1463" y="1512"/>
                </a:moveTo>
                <a:lnTo>
                  <a:pt x="1463" y="1512"/>
                </a:lnTo>
                <a:lnTo>
                  <a:pt x="1460" y="1512"/>
                </a:lnTo>
                <a:lnTo>
                  <a:pt x="1463" y="1514"/>
                </a:lnTo>
                <a:lnTo>
                  <a:pt x="1463" y="1512"/>
                </a:lnTo>
                <a:lnTo>
                  <a:pt x="1463" y="1512"/>
                </a:lnTo>
                <a:close/>
                <a:moveTo>
                  <a:pt x="1532" y="2292"/>
                </a:moveTo>
                <a:lnTo>
                  <a:pt x="1530" y="2292"/>
                </a:lnTo>
                <a:lnTo>
                  <a:pt x="1530" y="2294"/>
                </a:lnTo>
                <a:lnTo>
                  <a:pt x="1530" y="2294"/>
                </a:lnTo>
                <a:lnTo>
                  <a:pt x="1532" y="2294"/>
                </a:lnTo>
                <a:lnTo>
                  <a:pt x="1534" y="2296"/>
                </a:lnTo>
                <a:lnTo>
                  <a:pt x="1536" y="2296"/>
                </a:lnTo>
                <a:lnTo>
                  <a:pt x="1536" y="2296"/>
                </a:lnTo>
                <a:lnTo>
                  <a:pt x="1538" y="2296"/>
                </a:lnTo>
                <a:lnTo>
                  <a:pt x="1538" y="2296"/>
                </a:lnTo>
                <a:lnTo>
                  <a:pt x="1540" y="2294"/>
                </a:lnTo>
                <a:lnTo>
                  <a:pt x="1540" y="2292"/>
                </a:lnTo>
                <a:lnTo>
                  <a:pt x="1540" y="2292"/>
                </a:lnTo>
                <a:lnTo>
                  <a:pt x="1542" y="2290"/>
                </a:lnTo>
                <a:lnTo>
                  <a:pt x="1544" y="2290"/>
                </a:lnTo>
                <a:lnTo>
                  <a:pt x="1544" y="2287"/>
                </a:lnTo>
                <a:lnTo>
                  <a:pt x="1542" y="2287"/>
                </a:lnTo>
                <a:lnTo>
                  <a:pt x="1542" y="2285"/>
                </a:lnTo>
                <a:lnTo>
                  <a:pt x="1540" y="2283"/>
                </a:lnTo>
                <a:lnTo>
                  <a:pt x="1540" y="2283"/>
                </a:lnTo>
                <a:lnTo>
                  <a:pt x="1538" y="2281"/>
                </a:lnTo>
                <a:lnTo>
                  <a:pt x="1540" y="2281"/>
                </a:lnTo>
                <a:lnTo>
                  <a:pt x="1540" y="2281"/>
                </a:lnTo>
                <a:lnTo>
                  <a:pt x="1540" y="2281"/>
                </a:lnTo>
                <a:lnTo>
                  <a:pt x="1542" y="2281"/>
                </a:lnTo>
                <a:lnTo>
                  <a:pt x="1544" y="2279"/>
                </a:lnTo>
                <a:lnTo>
                  <a:pt x="1542" y="2279"/>
                </a:lnTo>
                <a:lnTo>
                  <a:pt x="1542" y="2277"/>
                </a:lnTo>
                <a:lnTo>
                  <a:pt x="1544" y="2277"/>
                </a:lnTo>
                <a:lnTo>
                  <a:pt x="1544" y="2275"/>
                </a:lnTo>
                <a:lnTo>
                  <a:pt x="1544" y="2275"/>
                </a:lnTo>
                <a:lnTo>
                  <a:pt x="1544" y="2273"/>
                </a:lnTo>
                <a:lnTo>
                  <a:pt x="1542" y="2271"/>
                </a:lnTo>
                <a:lnTo>
                  <a:pt x="1542" y="2271"/>
                </a:lnTo>
                <a:lnTo>
                  <a:pt x="1540" y="2271"/>
                </a:lnTo>
                <a:lnTo>
                  <a:pt x="1536" y="2269"/>
                </a:lnTo>
                <a:lnTo>
                  <a:pt x="1534" y="2269"/>
                </a:lnTo>
                <a:lnTo>
                  <a:pt x="1536" y="2269"/>
                </a:lnTo>
                <a:lnTo>
                  <a:pt x="1536" y="2271"/>
                </a:lnTo>
                <a:lnTo>
                  <a:pt x="1536" y="2273"/>
                </a:lnTo>
                <a:lnTo>
                  <a:pt x="1534" y="2273"/>
                </a:lnTo>
                <a:lnTo>
                  <a:pt x="1534" y="2273"/>
                </a:lnTo>
                <a:lnTo>
                  <a:pt x="1534" y="2275"/>
                </a:lnTo>
                <a:lnTo>
                  <a:pt x="1534" y="2277"/>
                </a:lnTo>
                <a:lnTo>
                  <a:pt x="1534" y="2277"/>
                </a:lnTo>
                <a:lnTo>
                  <a:pt x="1534" y="2279"/>
                </a:lnTo>
                <a:lnTo>
                  <a:pt x="1534" y="2279"/>
                </a:lnTo>
                <a:lnTo>
                  <a:pt x="1534" y="2281"/>
                </a:lnTo>
                <a:lnTo>
                  <a:pt x="1534" y="2281"/>
                </a:lnTo>
                <a:lnTo>
                  <a:pt x="1532" y="2287"/>
                </a:lnTo>
                <a:lnTo>
                  <a:pt x="1532" y="2292"/>
                </a:lnTo>
                <a:close/>
                <a:moveTo>
                  <a:pt x="1540" y="2317"/>
                </a:moveTo>
                <a:lnTo>
                  <a:pt x="1540" y="2317"/>
                </a:lnTo>
                <a:lnTo>
                  <a:pt x="1538" y="2317"/>
                </a:lnTo>
                <a:lnTo>
                  <a:pt x="1538" y="2317"/>
                </a:lnTo>
                <a:lnTo>
                  <a:pt x="1538" y="2319"/>
                </a:lnTo>
                <a:lnTo>
                  <a:pt x="1538" y="2319"/>
                </a:lnTo>
                <a:lnTo>
                  <a:pt x="1540" y="2321"/>
                </a:lnTo>
                <a:lnTo>
                  <a:pt x="1540" y="2321"/>
                </a:lnTo>
                <a:lnTo>
                  <a:pt x="1540" y="2321"/>
                </a:lnTo>
                <a:lnTo>
                  <a:pt x="1540" y="2321"/>
                </a:lnTo>
                <a:lnTo>
                  <a:pt x="1540" y="2321"/>
                </a:lnTo>
                <a:lnTo>
                  <a:pt x="1542" y="2321"/>
                </a:lnTo>
                <a:lnTo>
                  <a:pt x="1540" y="2319"/>
                </a:lnTo>
                <a:lnTo>
                  <a:pt x="1540" y="2317"/>
                </a:lnTo>
                <a:lnTo>
                  <a:pt x="1540" y="2317"/>
                </a:lnTo>
                <a:close/>
                <a:moveTo>
                  <a:pt x="1527" y="2319"/>
                </a:moveTo>
                <a:lnTo>
                  <a:pt x="1530" y="2321"/>
                </a:lnTo>
                <a:lnTo>
                  <a:pt x="1530" y="2323"/>
                </a:lnTo>
                <a:lnTo>
                  <a:pt x="1532" y="2325"/>
                </a:lnTo>
                <a:lnTo>
                  <a:pt x="1534" y="2327"/>
                </a:lnTo>
                <a:lnTo>
                  <a:pt x="1534" y="2327"/>
                </a:lnTo>
                <a:lnTo>
                  <a:pt x="1534" y="2329"/>
                </a:lnTo>
                <a:lnTo>
                  <a:pt x="1536" y="2331"/>
                </a:lnTo>
                <a:lnTo>
                  <a:pt x="1538" y="2329"/>
                </a:lnTo>
                <a:lnTo>
                  <a:pt x="1538" y="2329"/>
                </a:lnTo>
                <a:lnTo>
                  <a:pt x="1538" y="2329"/>
                </a:lnTo>
                <a:lnTo>
                  <a:pt x="1538" y="2329"/>
                </a:lnTo>
                <a:lnTo>
                  <a:pt x="1540" y="2329"/>
                </a:lnTo>
                <a:lnTo>
                  <a:pt x="1540" y="2327"/>
                </a:lnTo>
                <a:lnTo>
                  <a:pt x="1540" y="2327"/>
                </a:lnTo>
                <a:lnTo>
                  <a:pt x="1540" y="2327"/>
                </a:lnTo>
                <a:lnTo>
                  <a:pt x="1538" y="2325"/>
                </a:lnTo>
                <a:lnTo>
                  <a:pt x="1538" y="2323"/>
                </a:lnTo>
                <a:lnTo>
                  <a:pt x="1538" y="2323"/>
                </a:lnTo>
                <a:lnTo>
                  <a:pt x="1538" y="2321"/>
                </a:lnTo>
                <a:lnTo>
                  <a:pt x="1538" y="2319"/>
                </a:lnTo>
                <a:lnTo>
                  <a:pt x="1536" y="2319"/>
                </a:lnTo>
                <a:lnTo>
                  <a:pt x="1536" y="2317"/>
                </a:lnTo>
                <a:lnTo>
                  <a:pt x="1536" y="2317"/>
                </a:lnTo>
                <a:lnTo>
                  <a:pt x="1536" y="2315"/>
                </a:lnTo>
                <a:lnTo>
                  <a:pt x="1538" y="2315"/>
                </a:lnTo>
                <a:lnTo>
                  <a:pt x="1538" y="2315"/>
                </a:lnTo>
                <a:lnTo>
                  <a:pt x="1540" y="2313"/>
                </a:lnTo>
                <a:lnTo>
                  <a:pt x="1540" y="2313"/>
                </a:lnTo>
                <a:lnTo>
                  <a:pt x="1540" y="2310"/>
                </a:lnTo>
                <a:lnTo>
                  <a:pt x="1538" y="2310"/>
                </a:lnTo>
                <a:lnTo>
                  <a:pt x="1538" y="2310"/>
                </a:lnTo>
                <a:lnTo>
                  <a:pt x="1538" y="2308"/>
                </a:lnTo>
                <a:lnTo>
                  <a:pt x="1536" y="2308"/>
                </a:lnTo>
                <a:lnTo>
                  <a:pt x="1534" y="2310"/>
                </a:lnTo>
                <a:lnTo>
                  <a:pt x="1534" y="2310"/>
                </a:lnTo>
                <a:lnTo>
                  <a:pt x="1534" y="2313"/>
                </a:lnTo>
                <a:lnTo>
                  <a:pt x="1534" y="2315"/>
                </a:lnTo>
                <a:lnTo>
                  <a:pt x="1532" y="2315"/>
                </a:lnTo>
                <a:lnTo>
                  <a:pt x="1532" y="2315"/>
                </a:lnTo>
                <a:lnTo>
                  <a:pt x="1530" y="2315"/>
                </a:lnTo>
                <a:lnTo>
                  <a:pt x="1527" y="2315"/>
                </a:lnTo>
                <a:lnTo>
                  <a:pt x="1530" y="2317"/>
                </a:lnTo>
                <a:lnTo>
                  <a:pt x="1527" y="2319"/>
                </a:lnTo>
                <a:lnTo>
                  <a:pt x="1527" y="2319"/>
                </a:lnTo>
                <a:close/>
                <a:moveTo>
                  <a:pt x="1546" y="2317"/>
                </a:moveTo>
                <a:lnTo>
                  <a:pt x="1544" y="2317"/>
                </a:lnTo>
                <a:lnTo>
                  <a:pt x="1544" y="2319"/>
                </a:lnTo>
                <a:lnTo>
                  <a:pt x="1544" y="2319"/>
                </a:lnTo>
                <a:lnTo>
                  <a:pt x="1544" y="2321"/>
                </a:lnTo>
                <a:lnTo>
                  <a:pt x="1544" y="2321"/>
                </a:lnTo>
                <a:lnTo>
                  <a:pt x="1546" y="2321"/>
                </a:lnTo>
                <a:lnTo>
                  <a:pt x="1551" y="2321"/>
                </a:lnTo>
                <a:lnTo>
                  <a:pt x="1553" y="2319"/>
                </a:lnTo>
                <a:lnTo>
                  <a:pt x="1553" y="2319"/>
                </a:lnTo>
                <a:lnTo>
                  <a:pt x="1553" y="2317"/>
                </a:lnTo>
                <a:lnTo>
                  <a:pt x="1553" y="2315"/>
                </a:lnTo>
                <a:lnTo>
                  <a:pt x="1553" y="2315"/>
                </a:lnTo>
                <a:lnTo>
                  <a:pt x="1551" y="2313"/>
                </a:lnTo>
                <a:lnTo>
                  <a:pt x="1546" y="2313"/>
                </a:lnTo>
                <a:lnTo>
                  <a:pt x="1546" y="2313"/>
                </a:lnTo>
                <a:lnTo>
                  <a:pt x="1546" y="2313"/>
                </a:lnTo>
                <a:lnTo>
                  <a:pt x="1546" y="2315"/>
                </a:lnTo>
                <a:lnTo>
                  <a:pt x="1546" y="2315"/>
                </a:lnTo>
                <a:lnTo>
                  <a:pt x="1546" y="2317"/>
                </a:lnTo>
                <a:close/>
                <a:moveTo>
                  <a:pt x="1525" y="2298"/>
                </a:moveTo>
                <a:lnTo>
                  <a:pt x="1525" y="2298"/>
                </a:lnTo>
                <a:lnTo>
                  <a:pt x="1523" y="2298"/>
                </a:lnTo>
                <a:lnTo>
                  <a:pt x="1523" y="2300"/>
                </a:lnTo>
                <a:lnTo>
                  <a:pt x="1523" y="2300"/>
                </a:lnTo>
                <a:lnTo>
                  <a:pt x="1523" y="2300"/>
                </a:lnTo>
                <a:lnTo>
                  <a:pt x="1525" y="2300"/>
                </a:lnTo>
                <a:lnTo>
                  <a:pt x="1525" y="2300"/>
                </a:lnTo>
                <a:lnTo>
                  <a:pt x="1525" y="2300"/>
                </a:lnTo>
                <a:lnTo>
                  <a:pt x="1525" y="2298"/>
                </a:lnTo>
                <a:close/>
                <a:moveTo>
                  <a:pt x="599" y="1782"/>
                </a:moveTo>
                <a:lnTo>
                  <a:pt x="599" y="1782"/>
                </a:lnTo>
                <a:lnTo>
                  <a:pt x="599" y="1782"/>
                </a:lnTo>
                <a:lnTo>
                  <a:pt x="599" y="1782"/>
                </a:lnTo>
                <a:lnTo>
                  <a:pt x="599" y="1782"/>
                </a:lnTo>
                <a:lnTo>
                  <a:pt x="599" y="1782"/>
                </a:lnTo>
                <a:lnTo>
                  <a:pt x="599" y="1782"/>
                </a:lnTo>
                <a:close/>
                <a:moveTo>
                  <a:pt x="966" y="1197"/>
                </a:moveTo>
                <a:lnTo>
                  <a:pt x="966" y="1197"/>
                </a:lnTo>
                <a:lnTo>
                  <a:pt x="964" y="1195"/>
                </a:lnTo>
                <a:lnTo>
                  <a:pt x="964" y="1195"/>
                </a:lnTo>
                <a:lnTo>
                  <a:pt x="962" y="1193"/>
                </a:lnTo>
                <a:lnTo>
                  <a:pt x="962" y="1195"/>
                </a:lnTo>
                <a:lnTo>
                  <a:pt x="962" y="1197"/>
                </a:lnTo>
                <a:lnTo>
                  <a:pt x="964" y="1197"/>
                </a:lnTo>
                <a:lnTo>
                  <a:pt x="966" y="1201"/>
                </a:lnTo>
                <a:lnTo>
                  <a:pt x="968" y="1201"/>
                </a:lnTo>
                <a:lnTo>
                  <a:pt x="968" y="1201"/>
                </a:lnTo>
                <a:lnTo>
                  <a:pt x="968" y="1201"/>
                </a:lnTo>
                <a:lnTo>
                  <a:pt x="968" y="1197"/>
                </a:lnTo>
                <a:lnTo>
                  <a:pt x="966" y="1197"/>
                </a:lnTo>
                <a:close/>
                <a:moveTo>
                  <a:pt x="997" y="1248"/>
                </a:moveTo>
                <a:lnTo>
                  <a:pt x="997" y="1250"/>
                </a:lnTo>
                <a:lnTo>
                  <a:pt x="997" y="1252"/>
                </a:lnTo>
                <a:lnTo>
                  <a:pt x="997" y="1252"/>
                </a:lnTo>
                <a:lnTo>
                  <a:pt x="997" y="1250"/>
                </a:lnTo>
                <a:lnTo>
                  <a:pt x="997" y="1250"/>
                </a:lnTo>
                <a:lnTo>
                  <a:pt x="997" y="1250"/>
                </a:lnTo>
                <a:lnTo>
                  <a:pt x="997" y="1250"/>
                </a:lnTo>
                <a:lnTo>
                  <a:pt x="997" y="1248"/>
                </a:lnTo>
                <a:lnTo>
                  <a:pt x="997" y="1248"/>
                </a:lnTo>
                <a:close/>
                <a:moveTo>
                  <a:pt x="945" y="1160"/>
                </a:moveTo>
                <a:lnTo>
                  <a:pt x="945" y="1160"/>
                </a:lnTo>
                <a:lnTo>
                  <a:pt x="945" y="1160"/>
                </a:lnTo>
                <a:lnTo>
                  <a:pt x="945" y="1160"/>
                </a:lnTo>
                <a:lnTo>
                  <a:pt x="947" y="1160"/>
                </a:lnTo>
                <a:lnTo>
                  <a:pt x="947" y="1160"/>
                </a:lnTo>
                <a:lnTo>
                  <a:pt x="945" y="1160"/>
                </a:lnTo>
                <a:lnTo>
                  <a:pt x="945" y="1160"/>
                </a:lnTo>
                <a:close/>
                <a:moveTo>
                  <a:pt x="981" y="1199"/>
                </a:moveTo>
                <a:lnTo>
                  <a:pt x="981" y="1199"/>
                </a:lnTo>
                <a:lnTo>
                  <a:pt x="979" y="1199"/>
                </a:lnTo>
                <a:lnTo>
                  <a:pt x="979" y="1199"/>
                </a:lnTo>
                <a:lnTo>
                  <a:pt x="976" y="1206"/>
                </a:lnTo>
                <a:lnTo>
                  <a:pt x="979" y="1206"/>
                </a:lnTo>
                <a:lnTo>
                  <a:pt x="981" y="1206"/>
                </a:lnTo>
                <a:lnTo>
                  <a:pt x="981" y="1206"/>
                </a:lnTo>
                <a:lnTo>
                  <a:pt x="983" y="1204"/>
                </a:lnTo>
                <a:lnTo>
                  <a:pt x="981" y="1201"/>
                </a:lnTo>
                <a:lnTo>
                  <a:pt x="981" y="1199"/>
                </a:lnTo>
                <a:close/>
                <a:moveTo>
                  <a:pt x="1521" y="2323"/>
                </a:moveTo>
                <a:lnTo>
                  <a:pt x="1521" y="2323"/>
                </a:lnTo>
                <a:lnTo>
                  <a:pt x="1521" y="2323"/>
                </a:lnTo>
                <a:lnTo>
                  <a:pt x="1521" y="2321"/>
                </a:lnTo>
                <a:lnTo>
                  <a:pt x="1519" y="2321"/>
                </a:lnTo>
                <a:lnTo>
                  <a:pt x="1519" y="2321"/>
                </a:lnTo>
                <a:lnTo>
                  <a:pt x="1519" y="2321"/>
                </a:lnTo>
                <a:lnTo>
                  <a:pt x="1519" y="2323"/>
                </a:lnTo>
                <a:lnTo>
                  <a:pt x="1519" y="2323"/>
                </a:lnTo>
                <a:lnTo>
                  <a:pt x="1521" y="2323"/>
                </a:lnTo>
                <a:close/>
                <a:moveTo>
                  <a:pt x="1465" y="1512"/>
                </a:moveTo>
                <a:lnTo>
                  <a:pt x="1465" y="1512"/>
                </a:lnTo>
                <a:lnTo>
                  <a:pt x="1465" y="1512"/>
                </a:lnTo>
                <a:lnTo>
                  <a:pt x="1465" y="1512"/>
                </a:lnTo>
                <a:lnTo>
                  <a:pt x="1465" y="1510"/>
                </a:lnTo>
                <a:lnTo>
                  <a:pt x="1465" y="1510"/>
                </a:lnTo>
                <a:lnTo>
                  <a:pt x="1465" y="1510"/>
                </a:lnTo>
                <a:lnTo>
                  <a:pt x="1465" y="1510"/>
                </a:lnTo>
                <a:lnTo>
                  <a:pt x="1465" y="1512"/>
                </a:lnTo>
                <a:lnTo>
                  <a:pt x="1465" y="1512"/>
                </a:lnTo>
                <a:lnTo>
                  <a:pt x="1465" y="1512"/>
                </a:lnTo>
                <a:close/>
                <a:moveTo>
                  <a:pt x="1006" y="1264"/>
                </a:moveTo>
                <a:lnTo>
                  <a:pt x="1004" y="1264"/>
                </a:lnTo>
                <a:lnTo>
                  <a:pt x="1004" y="1264"/>
                </a:lnTo>
                <a:lnTo>
                  <a:pt x="1004" y="1264"/>
                </a:lnTo>
                <a:lnTo>
                  <a:pt x="1004" y="1264"/>
                </a:lnTo>
                <a:lnTo>
                  <a:pt x="1006" y="1266"/>
                </a:lnTo>
                <a:lnTo>
                  <a:pt x="1006" y="1266"/>
                </a:lnTo>
                <a:lnTo>
                  <a:pt x="1006" y="1264"/>
                </a:lnTo>
                <a:lnTo>
                  <a:pt x="1006" y="1264"/>
                </a:lnTo>
                <a:close/>
                <a:moveTo>
                  <a:pt x="1016" y="1275"/>
                </a:moveTo>
                <a:lnTo>
                  <a:pt x="1016" y="1277"/>
                </a:lnTo>
                <a:lnTo>
                  <a:pt x="1016" y="1277"/>
                </a:lnTo>
                <a:lnTo>
                  <a:pt x="1016" y="1277"/>
                </a:lnTo>
                <a:lnTo>
                  <a:pt x="1016" y="1277"/>
                </a:lnTo>
                <a:lnTo>
                  <a:pt x="1016" y="1277"/>
                </a:lnTo>
                <a:lnTo>
                  <a:pt x="1016" y="1275"/>
                </a:lnTo>
                <a:lnTo>
                  <a:pt x="1016" y="1275"/>
                </a:lnTo>
                <a:close/>
                <a:moveTo>
                  <a:pt x="1905" y="2015"/>
                </a:moveTo>
                <a:lnTo>
                  <a:pt x="1903" y="2017"/>
                </a:lnTo>
                <a:lnTo>
                  <a:pt x="1903" y="2019"/>
                </a:lnTo>
                <a:lnTo>
                  <a:pt x="1905" y="2019"/>
                </a:lnTo>
                <a:lnTo>
                  <a:pt x="1905" y="2019"/>
                </a:lnTo>
                <a:lnTo>
                  <a:pt x="1905" y="2017"/>
                </a:lnTo>
                <a:lnTo>
                  <a:pt x="1905" y="2017"/>
                </a:lnTo>
                <a:lnTo>
                  <a:pt x="1905" y="2015"/>
                </a:lnTo>
                <a:close/>
                <a:moveTo>
                  <a:pt x="744" y="788"/>
                </a:moveTo>
                <a:lnTo>
                  <a:pt x="742" y="786"/>
                </a:lnTo>
                <a:lnTo>
                  <a:pt x="742" y="784"/>
                </a:lnTo>
                <a:lnTo>
                  <a:pt x="740" y="784"/>
                </a:lnTo>
                <a:lnTo>
                  <a:pt x="738" y="784"/>
                </a:lnTo>
                <a:lnTo>
                  <a:pt x="738" y="784"/>
                </a:lnTo>
                <a:lnTo>
                  <a:pt x="738" y="786"/>
                </a:lnTo>
                <a:lnTo>
                  <a:pt x="738" y="788"/>
                </a:lnTo>
                <a:lnTo>
                  <a:pt x="735" y="788"/>
                </a:lnTo>
                <a:lnTo>
                  <a:pt x="735" y="791"/>
                </a:lnTo>
                <a:lnTo>
                  <a:pt x="735" y="791"/>
                </a:lnTo>
                <a:lnTo>
                  <a:pt x="738" y="793"/>
                </a:lnTo>
                <a:lnTo>
                  <a:pt x="738" y="793"/>
                </a:lnTo>
                <a:lnTo>
                  <a:pt x="738" y="795"/>
                </a:lnTo>
                <a:lnTo>
                  <a:pt x="740" y="797"/>
                </a:lnTo>
                <a:lnTo>
                  <a:pt x="742" y="797"/>
                </a:lnTo>
                <a:lnTo>
                  <a:pt x="742" y="795"/>
                </a:lnTo>
                <a:lnTo>
                  <a:pt x="742" y="795"/>
                </a:lnTo>
                <a:lnTo>
                  <a:pt x="742" y="797"/>
                </a:lnTo>
                <a:lnTo>
                  <a:pt x="742" y="799"/>
                </a:lnTo>
                <a:lnTo>
                  <a:pt x="742" y="799"/>
                </a:lnTo>
                <a:lnTo>
                  <a:pt x="742" y="801"/>
                </a:lnTo>
                <a:lnTo>
                  <a:pt x="744" y="803"/>
                </a:lnTo>
                <a:lnTo>
                  <a:pt x="744" y="803"/>
                </a:lnTo>
                <a:lnTo>
                  <a:pt x="746" y="801"/>
                </a:lnTo>
                <a:lnTo>
                  <a:pt x="746" y="799"/>
                </a:lnTo>
                <a:lnTo>
                  <a:pt x="746" y="797"/>
                </a:lnTo>
                <a:lnTo>
                  <a:pt x="746" y="791"/>
                </a:lnTo>
                <a:lnTo>
                  <a:pt x="744" y="788"/>
                </a:lnTo>
                <a:close/>
                <a:moveTo>
                  <a:pt x="740" y="797"/>
                </a:moveTo>
                <a:lnTo>
                  <a:pt x="735" y="793"/>
                </a:lnTo>
                <a:lnTo>
                  <a:pt x="735" y="793"/>
                </a:lnTo>
                <a:lnTo>
                  <a:pt x="735" y="793"/>
                </a:lnTo>
                <a:lnTo>
                  <a:pt x="735" y="793"/>
                </a:lnTo>
                <a:lnTo>
                  <a:pt x="735" y="795"/>
                </a:lnTo>
                <a:lnTo>
                  <a:pt x="735" y="795"/>
                </a:lnTo>
                <a:lnTo>
                  <a:pt x="738" y="797"/>
                </a:lnTo>
                <a:lnTo>
                  <a:pt x="738" y="797"/>
                </a:lnTo>
                <a:lnTo>
                  <a:pt x="740" y="801"/>
                </a:lnTo>
                <a:lnTo>
                  <a:pt x="740" y="799"/>
                </a:lnTo>
                <a:lnTo>
                  <a:pt x="740" y="797"/>
                </a:lnTo>
                <a:lnTo>
                  <a:pt x="740" y="797"/>
                </a:lnTo>
                <a:close/>
                <a:moveTo>
                  <a:pt x="748" y="801"/>
                </a:moveTo>
                <a:lnTo>
                  <a:pt x="748" y="799"/>
                </a:lnTo>
                <a:lnTo>
                  <a:pt x="750" y="795"/>
                </a:lnTo>
                <a:lnTo>
                  <a:pt x="750" y="795"/>
                </a:lnTo>
                <a:lnTo>
                  <a:pt x="748" y="795"/>
                </a:lnTo>
                <a:lnTo>
                  <a:pt x="746" y="795"/>
                </a:lnTo>
                <a:lnTo>
                  <a:pt x="748" y="799"/>
                </a:lnTo>
                <a:lnTo>
                  <a:pt x="748" y="799"/>
                </a:lnTo>
                <a:lnTo>
                  <a:pt x="748" y="799"/>
                </a:lnTo>
                <a:lnTo>
                  <a:pt x="748" y="801"/>
                </a:lnTo>
                <a:lnTo>
                  <a:pt x="746" y="801"/>
                </a:lnTo>
                <a:lnTo>
                  <a:pt x="748" y="801"/>
                </a:lnTo>
                <a:lnTo>
                  <a:pt x="748" y="801"/>
                </a:lnTo>
                <a:lnTo>
                  <a:pt x="748" y="801"/>
                </a:lnTo>
                <a:close/>
                <a:moveTo>
                  <a:pt x="748" y="1988"/>
                </a:moveTo>
                <a:lnTo>
                  <a:pt x="748" y="1988"/>
                </a:lnTo>
                <a:lnTo>
                  <a:pt x="748" y="1988"/>
                </a:lnTo>
                <a:lnTo>
                  <a:pt x="748" y="1988"/>
                </a:lnTo>
                <a:lnTo>
                  <a:pt x="748" y="1988"/>
                </a:lnTo>
                <a:lnTo>
                  <a:pt x="748" y="1988"/>
                </a:lnTo>
                <a:lnTo>
                  <a:pt x="750" y="1988"/>
                </a:lnTo>
                <a:lnTo>
                  <a:pt x="750" y="1988"/>
                </a:lnTo>
                <a:lnTo>
                  <a:pt x="748" y="1988"/>
                </a:lnTo>
                <a:close/>
                <a:moveTo>
                  <a:pt x="773" y="851"/>
                </a:moveTo>
                <a:lnTo>
                  <a:pt x="773" y="851"/>
                </a:lnTo>
                <a:lnTo>
                  <a:pt x="771" y="849"/>
                </a:lnTo>
                <a:lnTo>
                  <a:pt x="771" y="849"/>
                </a:lnTo>
                <a:lnTo>
                  <a:pt x="769" y="849"/>
                </a:lnTo>
                <a:lnTo>
                  <a:pt x="769" y="851"/>
                </a:lnTo>
                <a:lnTo>
                  <a:pt x="769" y="851"/>
                </a:lnTo>
                <a:lnTo>
                  <a:pt x="769" y="851"/>
                </a:lnTo>
                <a:lnTo>
                  <a:pt x="769" y="851"/>
                </a:lnTo>
                <a:lnTo>
                  <a:pt x="769" y="851"/>
                </a:lnTo>
                <a:lnTo>
                  <a:pt x="771" y="853"/>
                </a:lnTo>
                <a:lnTo>
                  <a:pt x="771" y="853"/>
                </a:lnTo>
                <a:lnTo>
                  <a:pt x="773" y="853"/>
                </a:lnTo>
                <a:lnTo>
                  <a:pt x="773" y="853"/>
                </a:lnTo>
                <a:lnTo>
                  <a:pt x="773" y="853"/>
                </a:lnTo>
                <a:lnTo>
                  <a:pt x="773" y="853"/>
                </a:lnTo>
                <a:lnTo>
                  <a:pt x="773" y="851"/>
                </a:lnTo>
                <a:close/>
                <a:moveTo>
                  <a:pt x="733" y="786"/>
                </a:moveTo>
                <a:lnTo>
                  <a:pt x="731" y="786"/>
                </a:lnTo>
                <a:lnTo>
                  <a:pt x="731" y="786"/>
                </a:lnTo>
                <a:lnTo>
                  <a:pt x="731" y="786"/>
                </a:lnTo>
                <a:lnTo>
                  <a:pt x="731" y="786"/>
                </a:lnTo>
                <a:lnTo>
                  <a:pt x="731" y="788"/>
                </a:lnTo>
                <a:lnTo>
                  <a:pt x="733" y="788"/>
                </a:lnTo>
                <a:lnTo>
                  <a:pt x="733" y="791"/>
                </a:lnTo>
                <a:lnTo>
                  <a:pt x="733" y="791"/>
                </a:lnTo>
                <a:lnTo>
                  <a:pt x="733" y="791"/>
                </a:lnTo>
                <a:lnTo>
                  <a:pt x="733" y="788"/>
                </a:lnTo>
                <a:lnTo>
                  <a:pt x="733" y="786"/>
                </a:lnTo>
                <a:close/>
                <a:moveTo>
                  <a:pt x="723" y="780"/>
                </a:moveTo>
                <a:lnTo>
                  <a:pt x="721" y="778"/>
                </a:lnTo>
                <a:lnTo>
                  <a:pt x="719" y="778"/>
                </a:lnTo>
                <a:lnTo>
                  <a:pt x="719" y="778"/>
                </a:lnTo>
                <a:lnTo>
                  <a:pt x="717" y="778"/>
                </a:lnTo>
                <a:lnTo>
                  <a:pt x="719" y="780"/>
                </a:lnTo>
                <a:lnTo>
                  <a:pt x="721" y="782"/>
                </a:lnTo>
                <a:lnTo>
                  <a:pt x="723" y="782"/>
                </a:lnTo>
                <a:lnTo>
                  <a:pt x="725" y="786"/>
                </a:lnTo>
                <a:lnTo>
                  <a:pt x="727" y="786"/>
                </a:lnTo>
                <a:lnTo>
                  <a:pt x="727" y="786"/>
                </a:lnTo>
                <a:lnTo>
                  <a:pt x="727" y="786"/>
                </a:lnTo>
                <a:lnTo>
                  <a:pt x="727" y="784"/>
                </a:lnTo>
                <a:lnTo>
                  <a:pt x="725" y="780"/>
                </a:lnTo>
                <a:lnTo>
                  <a:pt x="723" y="780"/>
                </a:lnTo>
                <a:close/>
                <a:moveTo>
                  <a:pt x="719" y="774"/>
                </a:moveTo>
                <a:lnTo>
                  <a:pt x="719" y="774"/>
                </a:lnTo>
                <a:lnTo>
                  <a:pt x="719" y="772"/>
                </a:lnTo>
                <a:lnTo>
                  <a:pt x="721" y="772"/>
                </a:lnTo>
                <a:lnTo>
                  <a:pt x="721" y="772"/>
                </a:lnTo>
                <a:lnTo>
                  <a:pt x="721" y="770"/>
                </a:lnTo>
                <a:lnTo>
                  <a:pt x="721" y="770"/>
                </a:lnTo>
                <a:lnTo>
                  <a:pt x="719" y="767"/>
                </a:lnTo>
                <a:lnTo>
                  <a:pt x="719" y="767"/>
                </a:lnTo>
                <a:lnTo>
                  <a:pt x="717" y="770"/>
                </a:lnTo>
                <a:lnTo>
                  <a:pt x="715" y="770"/>
                </a:lnTo>
                <a:lnTo>
                  <a:pt x="715" y="772"/>
                </a:lnTo>
                <a:lnTo>
                  <a:pt x="715" y="772"/>
                </a:lnTo>
                <a:lnTo>
                  <a:pt x="715" y="772"/>
                </a:lnTo>
                <a:lnTo>
                  <a:pt x="715" y="774"/>
                </a:lnTo>
                <a:lnTo>
                  <a:pt x="715" y="774"/>
                </a:lnTo>
                <a:lnTo>
                  <a:pt x="715" y="774"/>
                </a:lnTo>
                <a:lnTo>
                  <a:pt x="715" y="774"/>
                </a:lnTo>
                <a:lnTo>
                  <a:pt x="715" y="772"/>
                </a:lnTo>
                <a:lnTo>
                  <a:pt x="715" y="772"/>
                </a:lnTo>
                <a:lnTo>
                  <a:pt x="715" y="772"/>
                </a:lnTo>
                <a:lnTo>
                  <a:pt x="717" y="772"/>
                </a:lnTo>
                <a:lnTo>
                  <a:pt x="717" y="772"/>
                </a:lnTo>
                <a:lnTo>
                  <a:pt x="717" y="774"/>
                </a:lnTo>
                <a:lnTo>
                  <a:pt x="719" y="774"/>
                </a:lnTo>
                <a:close/>
                <a:moveTo>
                  <a:pt x="735" y="786"/>
                </a:moveTo>
                <a:lnTo>
                  <a:pt x="735" y="784"/>
                </a:lnTo>
                <a:lnTo>
                  <a:pt x="735" y="784"/>
                </a:lnTo>
                <a:lnTo>
                  <a:pt x="735" y="782"/>
                </a:lnTo>
                <a:lnTo>
                  <a:pt x="735" y="784"/>
                </a:lnTo>
                <a:lnTo>
                  <a:pt x="735" y="784"/>
                </a:lnTo>
                <a:lnTo>
                  <a:pt x="733" y="786"/>
                </a:lnTo>
                <a:lnTo>
                  <a:pt x="733" y="786"/>
                </a:lnTo>
                <a:lnTo>
                  <a:pt x="733" y="786"/>
                </a:lnTo>
                <a:lnTo>
                  <a:pt x="735" y="786"/>
                </a:lnTo>
                <a:lnTo>
                  <a:pt x="735" y="788"/>
                </a:lnTo>
                <a:lnTo>
                  <a:pt x="735" y="788"/>
                </a:lnTo>
                <a:lnTo>
                  <a:pt x="735" y="786"/>
                </a:lnTo>
                <a:close/>
                <a:moveTo>
                  <a:pt x="712" y="757"/>
                </a:moveTo>
                <a:lnTo>
                  <a:pt x="710" y="757"/>
                </a:lnTo>
                <a:lnTo>
                  <a:pt x="710" y="757"/>
                </a:lnTo>
                <a:lnTo>
                  <a:pt x="710" y="759"/>
                </a:lnTo>
                <a:lnTo>
                  <a:pt x="710" y="761"/>
                </a:lnTo>
                <a:lnTo>
                  <a:pt x="710" y="761"/>
                </a:lnTo>
                <a:lnTo>
                  <a:pt x="710" y="761"/>
                </a:lnTo>
                <a:lnTo>
                  <a:pt x="712" y="759"/>
                </a:lnTo>
                <a:lnTo>
                  <a:pt x="712" y="759"/>
                </a:lnTo>
                <a:lnTo>
                  <a:pt x="712" y="759"/>
                </a:lnTo>
                <a:lnTo>
                  <a:pt x="712" y="757"/>
                </a:lnTo>
                <a:lnTo>
                  <a:pt x="712" y="757"/>
                </a:lnTo>
                <a:close/>
                <a:moveTo>
                  <a:pt x="782" y="860"/>
                </a:moveTo>
                <a:lnTo>
                  <a:pt x="779" y="858"/>
                </a:lnTo>
                <a:lnTo>
                  <a:pt x="779" y="860"/>
                </a:lnTo>
                <a:lnTo>
                  <a:pt x="779" y="860"/>
                </a:lnTo>
                <a:lnTo>
                  <a:pt x="779" y="860"/>
                </a:lnTo>
                <a:lnTo>
                  <a:pt x="782" y="860"/>
                </a:lnTo>
                <a:lnTo>
                  <a:pt x="782" y="860"/>
                </a:lnTo>
                <a:lnTo>
                  <a:pt x="782" y="860"/>
                </a:lnTo>
                <a:close/>
                <a:moveTo>
                  <a:pt x="876" y="1134"/>
                </a:moveTo>
                <a:lnTo>
                  <a:pt x="876" y="1134"/>
                </a:lnTo>
                <a:lnTo>
                  <a:pt x="876" y="1134"/>
                </a:lnTo>
                <a:lnTo>
                  <a:pt x="876" y="1136"/>
                </a:lnTo>
                <a:lnTo>
                  <a:pt x="876" y="1136"/>
                </a:lnTo>
                <a:lnTo>
                  <a:pt x="878" y="1136"/>
                </a:lnTo>
                <a:lnTo>
                  <a:pt x="878" y="1136"/>
                </a:lnTo>
                <a:lnTo>
                  <a:pt x="876" y="1134"/>
                </a:lnTo>
                <a:close/>
                <a:moveTo>
                  <a:pt x="863" y="1122"/>
                </a:moveTo>
                <a:lnTo>
                  <a:pt x="863" y="1122"/>
                </a:lnTo>
                <a:lnTo>
                  <a:pt x="863" y="1124"/>
                </a:lnTo>
                <a:lnTo>
                  <a:pt x="863" y="1124"/>
                </a:lnTo>
                <a:lnTo>
                  <a:pt x="865" y="1124"/>
                </a:lnTo>
                <a:lnTo>
                  <a:pt x="863" y="1122"/>
                </a:lnTo>
                <a:lnTo>
                  <a:pt x="863" y="1122"/>
                </a:lnTo>
                <a:close/>
                <a:moveTo>
                  <a:pt x="807" y="874"/>
                </a:moveTo>
                <a:lnTo>
                  <a:pt x="809" y="876"/>
                </a:lnTo>
                <a:lnTo>
                  <a:pt x="813" y="876"/>
                </a:lnTo>
                <a:lnTo>
                  <a:pt x="817" y="879"/>
                </a:lnTo>
                <a:lnTo>
                  <a:pt x="817" y="879"/>
                </a:lnTo>
                <a:lnTo>
                  <a:pt x="817" y="879"/>
                </a:lnTo>
                <a:lnTo>
                  <a:pt x="819" y="876"/>
                </a:lnTo>
                <a:lnTo>
                  <a:pt x="819" y="876"/>
                </a:lnTo>
                <a:lnTo>
                  <a:pt x="821" y="876"/>
                </a:lnTo>
                <a:lnTo>
                  <a:pt x="821" y="876"/>
                </a:lnTo>
                <a:lnTo>
                  <a:pt x="821" y="876"/>
                </a:lnTo>
                <a:lnTo>
                  <a:pt x="821" y="872"/>
                </a:lnTo>
                <a:lnTo>
                  <a:pt x="819" y="872"/>
                </a:lnTo>
                <a:lnTo>
                  <a:pt x="819" y="870"/>
                </a:lnTo>
                <a:lnTo>
                  <a:pt x="819" y="870"/>
                </a:lnTo>
                <a:lnTo>
                  <a:pt x="819" y="872"/>
                </a:lnTo>
                <a:lnTo>
                  <a:pt x="819" y="872"/>
                </a:lnTo>
                <a:lnTo>
                  <a:pt x="819" y="872"/>
                </a:lnTo>
                <a:lnTo>
                  <a:pt x="817" y="868"/>
                </a:lnTo>
                <a:lnTo>
                  <a:pt x="815" y="866"/>
                </a:lnTo>
                <a:lnTo>
                  <a:pt x="813" y="864"/>
                </a:lnTo>
                <a:lnTo>
                  <a:pt x="813" y="864"/>
                </a:lnTo>
                <a:lnTo>
                  <a:pt x="813" y="862"/>
                </a:lnTo>
                <a:lnTo>
                  <a:pt x="811" y="862"/>
                </a:lnTo>
                <a:lnTo>
                  <a:pt x="809" y="860"/>
                </a:lnTo>
                <a:lnTo>
                  <a:pt x="805" y="858"/>
                </a:lnTo>
                <a:lnTo>
                  <a:pt x="803" y="858"/>
                </a:lnTo>
                <a:lnTo>
                  <a:pt x="798" y="856"/>
                </a:lnTo>
                <a:lnTo>
                  <a:pt x="798" y="853"/>
                </a:lnTo>
                <a:lnTo>
                  <a:pt x="798" y="853"/>
                </a:lnTo>
                <a:lnTo>
                  <a:pt x="798" y="853"/>
                </a:lnTo>
                <a:lnTo>
                  <a:pt x="798" y="851"/>
                </a:lnTo>
                <a:lnTo>
                  <a:pt x="796" y="849"/>
                </a:lnTo>
                <a:lnTo>
                  <a:pt x="794" y="847"/>
                </a:lnTo>
                <a:lnTo>
                  <a:pt x="792" y="845"/>
                </a:lnTo>
                <a:lnTo>
                  <a:pt x="790" y="843"/>
                </a:lnTo>
                <a:lnTo>
                  <a:pt x="790" y="841"/>
                </a:lnTo>
                <a:lnTo>
                  <a:pt x="790" y="841"/>
                </a:lnTo>
                <a:lnTo>
                  <a:pt x="788" y="841"/>
                </a:lnTo>
                <a:lnTo>
                  <a:pt x="784" y="839"/>
                </a:lnTo>
                <a:lnTo>
                  <a:pt x="779" y="839"/>
                </a:lnTo>
                <a:lnTo>
                  <a:pt x="773" y="837"/>
                </a:lnTo>
                <a:lnTo>
                  <a:pt x="765" y="835"/>
                </a:lnTo>
                <a:lnTo>
                  <a:pt x="759" y="830"/>
                </a:lnTo>
                <a:lnTo>
                  <a:pt x="754" y="830"/>
                </a:lnTo>
                <a:lnTo>
                  <a:pt x="752" y="830"/>
                </a:lnTo>
                <a:lnTo>
                  <a:pt x="750" y="830"/>
                </a:lnTo>
                <a:lnTo>
                  <a:pt x="748" y="832"/>
                </a:lnTo>
                <a:lnTo>
                  <a:pt x="748" y="832"/>
                </a:lnTo>
                <a:lnTo>
                  <a:pt x="748" y="835"/>
                </a:lnTo>
                <a:lnTo>
                  <a:pt x="750" y="835"/>
                </a:lnTo>
                <a:lnTo>
                  <a:pt x="752" y="837"/>
                </a:lnTo>
                <a:lnTo>
                  <a:pt x="752" y="837"/>
                </a:lnTo>
                <a:lnTo>
                  <a:pt x="754" y="837"/>
                </a:lnTo>
                <a:lnTo>
                  <a:pt x="754" y="837"/>
                </a:lnTo>
                <a:lnTo>
                  <a:pt x="756" y="837"/>
                </a:lnTo>
                <a:lnTo>
                  <a:pt x="756" y="837"/>
                </a:lnTo>
                <a:lnTo>
                  <a:pt x="756" y="835"/>
                </a:lnTo>
                <a:lnTo>
                  <a:pt x="761" y="837"/>
                </a:lnTo>
                <a:lnTo>
                  <a:pt x="761" y="837"/>
                </a:lnTo>
                <a:lnTo>
                  <a:pt x="761" y="837"/>
                </a:lnTo>
                <a:lnTo>
                  <a:pt x="761" y="837"/>
                </a:lnTo>
                <a:lnTo>
                  <a:pt x="761" y="839"/>
                </a:lnTo>
                <a:lnTo>
                  <a:pt x="761" y="839"/>
                </a:lnTo>
                <a:lnTo>
                  <a:pt x="759" y="839"/>
                </a:lnTo>
                <a:lnTo>
                  <a:pt x="759" y="839"/>
                </a:lnTo>
                <a:lnTo>
                  <a:pt x="756" y="839"/>
                </a:lnTo>
                <a:lnTo>
                  <a:pt x="754" y="839"/>
                </a:lnTo>
                <a:lnTo>
                  <a:pt x="754" y="839"/>
                </a:lnTo>
                <a:lnTo>
                  <a:pt x="754" y="841"/>
                </a:lnTo>
                <a:lnTo>
                  <a:pt x="754" y="841"/>
                </a:lnTo>
                <a:lnTo>
                  <a:pt x="756" y="841"/>
                </a:lnTo>
                <a:lnTo>
                  <a:pt x="756" y="841"/>
                </a:lnTo>
                <a:lnTo>
                  <a:pt x="756" y="843"/>
                </a:lnTo>
                <a:lnTo>
                  <a:pt x="754" y="845"/>
                </a:lnTo>
                <a:lnTo>
                  <a:pt x="754" y="845"/>
                </a:lnTo>
                <a:lnTo>
                  <a:pt x="756" y="845"/>
                </a:lnTo>
                <a:lnTo>
                  <a:pt x="756" y="845"/>
                </a:lnTo>
                <a:lnTo>
                  <a:pt x="759" y="843"/>
                </a:lnTo>
                <a:lnTo>
                  <a:pt x="761" y="843"/>
                </a:lnTo>
                <a:lnTo>
                  <a:pt x="761" y="845"/>
                </a:lnTo>
                <a:lnTo>
                  <a:pt x="763" y="845"/>
                </a:lnTo>
                <a:lnTo>
                  <a:pt x="763" y="845"/>
                </a:lnTo>
                <a:lnTo>
                  <a:pt x="763" y="845"/>
                </a:lnTo>
                <a:lnTo>
                  <a:pt x="765" y="845"/>
                </a:lnTo>
                <a:lnTo>
                  <a:pt x="765" y="845"/>
                </a:lnTo>
                <a:lnTo>
                  <a:pt x="765" y="845"/>
                </a:lnTo>
                <a:lnTo>
                  <a:pt x="765" y="845"/>
                </a:lnTo>
                <a:lnTo>
                  <a:pt x="765" y="845"/>
                </a:lnTo>
                <a:lnTo>
                  <a:pt x="765" y="845"/>
                </a:lnTo>
                <a:lnTo>
                  <a:pt x="765" y="845"/>
                </a:lnTo>
                <a:lnTo>
                  <a:pt x="765" y="847"/>
                </a:lnTo>
                <a:lnTo>
                  <a:pt x="765" y="847"/>
                </a:lnTo>
                <a:lnTo>
                  <a:pt x="765" y="849"/>
                </a:lnTo>
                <a:lnTo>
                  <a:pt x="767" y="849"/>
                </a:lnTo>
                <a:lnTo>
                  <a:pt x="767" y="849"/>
                </a:lnTo>
                <a:lnTo>
                  <a:pt x="769" y="849"/>
                </a:lnTo>
                <a:lnTo>
                  <a:pt x="769" y="849"/>
                </a:lnTo>
                <a:lnTo>
                  <a:pt x="769" y="847"/>
                </a:lnTo>
                <a:lnTo>
                  <a:pt x="769" y="847"/>
                </a:lnTo>
                <a:lnTo>
                  <a:pt x="769" y="849"/>
                </a:lnTo>
                <a:lnTo>
                  <a:pt x="771" y="849"/>
                </a:lnTo>
                <a:lnTo>
                  <a:pt x="773" y="849"/>
                </a:lnTo>
                <a:lnTo>
                  <a:pt x="773" y="851"/>
                </a:lnTo>
                <a:lnTo>
                  <a:pt x="775" y="851"/>
                </a:lnTo>
                <a:lnTo>
                  <a:pt x="775" y="851"/>
                </a:lnTo>
                <a:lnTo>
                  <a:pt x="775" y="851"/>
                </a:lnTo>
                <a:lnTo>
                  <a:pt x="777" y="853"/>
                </a:lnTo>
                <a:lnTo>
                  <a:pt x="777" y="853"/>
                </a:lnTo>
                <a:lnTo>
                  <a:pt x="779" y="853"/>
                </a:lnTo>
                <a:lnTo>
                  <a:pt x="779" y="853"/>
                </a:lnTo>
                <a:lnTo>
                  <a:pt x="775" y="853"/>
                </a:lnTo>
                <a:lnTo>
                  <a:pt x="775" y="856"/>
                </a:lnTo>
                <a:lnTo>
                  <a:pt x="775" y="856"/>
                </a:lnTo>
                <a:lnTo>
                  <a:pt x="773" y="856"/>
                </a:lnTo>
                <a:lnTo>
                  <a:pt x="775" y="858"/>
                </a:lnTo>
                <a:lnTo>
                  <a:pt x="775" y="858"/>
                </a:lnTo>
                <a:lnTo>
                  <a:pt x="775" y="858"/>
                </a:lnTo>
                <a:lnTo>
                  <a:pt x="775" y="858"/>
                </a:lnTo>
                <a:lnTo>
                  <a:pt x="775" y="858"/>
                </a:lnTo>
                <a:lnTo>
                  <a:pt x="777" y="858"/>
                </a:lnTo>
                <a:lnTo>
                  <a:pt x="777" y="858"/>
                </a:lnTo>
                <a:lnTo>
                  <a:pt x="779" y="858"/>
                </a:lnTo>
                <a:lnTo>
                  <a:pt x="779" y="858"/>
                </a:lnTo>
                <a:lnTo>
                  <a:pt x="779" y="858"/>
                </a:lnTo>
                <a:lnTo>
                  <a:pt x="782" y="858"/>
                </a:lnTo>
                <a:lnTo>
                  <a:pt x="782" y="858"/>
                </a:lnTo>
                <a:lnTo>
                  <a:pt x="782" y="858"/>
                </a:lnTo>
                <a:lnTo>
                  <a:pt x="782" y="858"/>
                </a:lnTo>
                <a:lnTo>
                  <a:pt x="784" y="858"/>
                </a:lnTo>
                <a:lnTo>
                  <a:pt x="784" y="858"/>
                </a:lnTo>
                <a:lnTo>
                  <a:pt x="782" y="860"/>
                </a:lnTo>
                <a:lnTo>
                  <a:pt x="784" y="862"/>
                </a:lnTo>
                <a:lnTo>
                  <a:pt x="784" y="862"/>
                </a:lnTo>
                <a:lnTo>
                  <a:pt x="786" y="860"/>
                </a:lnTo>
                <a:lnTo>
                  <a:pt x="786" y="860"/>
                </a:lnTo>
                <a:lnTo>
                  <a:pt x="786" y="862"/>
                </a:lnTo>
                <a:lnTo>
                  <a:pt x="786" y="862"/>
                </a:lnTo>
                <a:lnTo>
                  <a:pt x="788" y="862"/>
                </a:lnTo>
                <a:lnTo>
                  <a:pt x="788" y="862"/>
                </a:lnTo>
                <a:lnTo>
                  <a:pt x="786" y="864"/>
                </a:lnTo>
                <a:lnTo>
                  <a:pt x="786" y="864"/>
                </a:lnTo>
                <a:lnTo>
                  <a:pt x="786" y="864"/>
                </a:lnTo>
                <a:lnTo>
                  <a:pt x="788" y="864"/>
                </a:lnTo>
                <a:lnTo>
                  <a:pt x="790" y="866"/>
                </a:lnTo>
                <a:lnTo>
                  <a:pt x="790" y="866"/>
                </a:lnTo>
                <a:lnTo>
                  <a:pt x="790" y="866"/>
                </a:lnTo>
                <a:lnTo>
                  <a:pt x="792" y="866"/>
                </a:lnTo>
                <a:lnTo>
                  <a:pt x="794" y="866"/>
                </a:lnTo>
                <a:lnTo>
                  <a:pt x="798" y="866"/>
                </a:lnTo>
                <a:lnTo>
                  <a:pt x="798" y="864"/>
                </a:lnTo>
                <a:lnTo>
                  <a:pt x="798" y="864"/>
                </a:lnTo>
                <a:lnTo>
                  <a:pt x="798" y="864"/>
                </a:lnTo>
                <a:lnTo>
                  <a:pt x="800" y="862"/>
                </a:lnTo>
                <a:lnTo>
                  <a:pt x="800" y="862"/>
                </a:lnTo>
                <a:lnTo>
                  <a:pt x="800" y="862"/>
                </a:lnTo>
                <a:lnTo>
                  <a:pt x="800" y="864"/>
                </a:lnTo>
                <a:lnTo>
                  <a:pt x="798" y="864"/>
                </a:lnTo>
                <a:lnTo>
                  <a:pt x="798" y="866"/>
                </a:lnTo>
                <a:lnTo>
                  <a:pt x="794" y="868"/>
                </a:lnTo>
                <a:lnTo>
                  <a:pt x="794" y="868"/>
                </a:lnTo>
                <a:lnTo>
                  <a:pt x="794" y="870"/>
                </a:lnTo>
                <a:lnTo>
                  <a:pt x="796" y="870"/>
                </a:lnTo>
                <a:lnTo>
                  <a:pt x="798" y="872"/>
                </a:lnTo>
                <a:lnTo>
                  <a:pt x="800" y="872"/>
                </a:lnTo>
                <a:lnTo>
                  <a:pt x="807" y="874"/>
                </a:lnTo>
                <a:close/>
                <a:moveTo>
                  <a:pt x="817" y="866"/>
                </a:moveTo>
                <a:lnTo>
                  <a:pt x="817" y="866"/>
                </a:lnTo>
                <a:lnTo>
                  <a:pt x="819" y="870"/>
                </a:lnTo>
                <a:lnTo>
                  <a:pt x="819" y="870"/>
                </a:lnTo>
                <a:lnTo>
                  <a:pt x="819" y="870"/>
                </a:lnTo>
                <a:lnTo>
                  <a:pt x="819" y="870"/>
                </a:lnTo>
                <a:lnTo>
                  <a:pt x="819" y="870"/>
                </a:lnTo>
                <a:lnTo>
                  <a:pt x="819" y="870"/>
                </a:lnTo>
                <a:lnTo>
                  <a:pt x="819" y="868"/>
                </a:lnTo>
                <a:lnTo>
                  <a:pt x="819" y="868"/>
                </a:lnTo>
                <a:lnTo>
                  <a:pt x="817" y="866"/>
                </a:lnTo>
                <a:close/>
                <a:moveTo>
                  <a:pt x="867" y="1124"/>
                </a:moveTo>
                <a:lnTo>
                  <a:pt x="865" y="1124"/>
                </a:lnTo>
                <a:lnTo>
                  <a:pt x="867" y="1126"/>
                </a:lnTo>
                <a:lnTo>
                  <a:pt x="867" y="1126"/>
                </a:lnTo>
                <a:lnTo>
                  <a:pt x="870" y="1126"/>
                </a:lnTo>
                <a:lnTo>
                  <a:pt x="870" y="1124"/>
                </a:lnTo>
                <a:lnTo>
                  <a:pt x="870" y="1124"/>
                </a:lnTo>
                <a:lnTo>
                  <a:pt x="867" y="1124"/>
                </a:lnTo>
                <a:close/>
                <a:moveTo>
                  <a:pt x="876" y="1124"/>
                </a:moveTo>
                <a:lnTo>
                  <a:pt x="876" y="1122"/>
                </a:lnTo>
                <a:lnTo>
                  <a:pt x="874" y="1124"/>
                </a:lnTo>
                <a:lnTo>
                  <a:pt x="872" y="1122"/>
                </a:lnTo>
                <a:lnTo>
                  <a:pt x="870" y="1122"/>
                </a:lnTo>
                <a:lnTo>
                  <a:pt x="872" y="1124"/>
                </a:lnTo>
                <a:lnTo>
                  <a:pt x="872" y="1124"/>
                </a:lnTo>
                <a:lnTo>
                  <a:pt x="872" y="1124"/>
                </a:lnTo>
                <a:lnTo>
                  <a:pt x="876" y="1124"/>
                </a:lnTo>
                <a:lnTo>
                  <a:pt x="876" y="1124"/>
                </a:lnTo>
                <a:close/>
                <a:moveTo>
                  <a:pt x="805" y="853"/>
                </a:moveTo>
                <a:lnTo>
                  <a:pt x="805" y="853"/>
                </a:lnTo>
                <a:lnTo>
                  <a:pt x="805" y="853"/>
                </a:lnTo>
                <a:lnTo>
                  <a:pt x="807" y="856"/>
                </a:lnTo>
                <a:lnTo>
                  <a:pt x="809" y="856"/>
                </a:lnTo>
                <a:lnTo>
                  <a:pt x="809" y="856"/>
                </a:lnTo>
                <a:lnTo>
                  <a:pt x="807" y="853"/>
                </a:lnTo>
                <a:lnTo>
                  <a:pt x="805" y="851"/>
                </a:lnTo>
                <a:lnTo>
                  <a:pt x="803" y="851"/>
                </a:lnTo>
                <a:lnTo>
                  <a:pt x="803" y="851"/>
                </a:lnTo>
                <a:lnTo>
                  <a:pt x="803" y="851"/>
                </a:lnTo>
                <a:lnTo>
                  <a:pt x="803" y="851"/>
                </a:lnTo>
                <a:lnTo>
                  <a:pt x="805" y="853"/>
                </a:lnTo>
                <a:close/>
                <a:moveTo>
                  <a:pt x="794" y="845"/>
                </a:moveTo>
                <a:lnTo>
                  <a:pt x="794" y="845"/>
                </a:lnTo>
                <a:lnTo>
                  <a:pt x="794" y="843"/>
                </a:lnTo>
                <a:lnTo>
                  <a:pt x="796" y="843"/>
                </a:lnTo>
                <a:lnTo>
                  <a:pt x="796" y="841"/>
                </a:lnTo>
                <a:lnTo>
                  <a:pt x="794" y="841"/>
                </a:lnTo>
                <a:lnTo>
                  <a:pt x="794" y="841"/>
                </a:lnTo>
                <a:lnTo>
                  <a:pt x="794" y="839"/>
                </a:lnTo>
                <a:lnTo>
                  <a:pt x="792" y="839"/>
                </a:lnTo>
                <a:lnTo>
                  <a:pt x="792" y="839"/>
                </a:lnTo>
                <a:lnTo>
                  <a:pt x="792" y="841"/>
                </a:lnTo>
                <a:lnTo>
                  <a:pt x="792" y="841"/>
                </a:lnTo>
                <a:lnTo>
                  <a:pt x="792" y="845"/>
                </a:lnTo>
                <a:lnTo>
                  <a:pt x="794" y="845"/>
                </a:lnTo>
                <a:close/>
                <a:moveTo>
                  <a:pt x="752" y="820"/>
                </a:moveTo>
                <a:lnTo>
                  <a:pt x="754" y="820"/>
                </a:lnTo>
                <a:lnTo>
                  <a:pt x="754" y="820"/>
                </a:lnTo>
                <a:lnTo>
                  <a:pt x="754" y="820"/>
                </a:lnTo>
                <a:lnTo>
                  <a:pt x="754" y="818"/>
                </a:lnTo>
                <a:lnTo>
                  <a:pt x="754" y="818"/>
                </a:lnTo>
                <a:lnTo>
                  <a:pt x="754" y="816"/>
                </a:lnTo>
                <a:lnTo>
                  <a:pt x="754" y="816"/>
                </a:lnTo>
                <a:lnTo>
                  <a:pt x="754" y="814"/>
                </a:lnTo>
                <a:lnTo>
                  <a:pt x="752" y="814"/>
                </a:lnTo>
                <a:lnTo>
                  <a:pt x="752" y="816"/>
                </a:lnTo>
                <a:lnTo>
                  <a:pt x="752" y="816"/>
                </a:lnTo>
                <a:lnTo>
                  <a:pt x="752" y="816"/>
                </a:lnTo>
                <a:lnTo>
                  <a:pt x="752" y="818"/>
                </a:lnTo>
                <a:lnTo>
                  <a:pt x="752" y="820"/>
                </a:lnTo>
                <a:close/>
                <a:moveTo>
                  <a:pt x="796" y="845"/>
                </a:moveTo>
                <a:lnTo>
                  <a:pt x="796" y="847"/>
                </a:lnTo>
                <a:lnTo>
                  <a:pt x="796" y="847"/>
                </a:lnTo>
                <a:lnTo>
                  <a:pt x="798" y="845"/>
                </a:lnTo>
                <a:lnTo>
                  <a:pt x="798" y="845"/>
                </a:lnTo>
                <a:lnTo>
                  <a:pt x="798" y="845"/>
                </a:lnTo>
                <a:lnTo>
                  <a:pt x="798" y="843"/>
                </a:lnTo>
                <a:lnTo>
                  <a:pt x="796" y="843"/>
                </a:lnTo>
                <a:lnTo>
                  <a:pt x="796" y="843"/>
                </a:lnTo>
                <a:lnTo>
                  <a:pt x="796" y="843"/>
                </a:lnTo>
                <a:lnTo>
                  <a:pt x="796" y="845"/>
                </a:lnTo>
                <a:close/>
                <a:moveTo>
                  <a:pt x="821" y="868"/>
                </a:moveTo>
                <a:lnTo>
                  <a:pt x="819" y="868"/>
                </a:lnTo>
                <a:lnTo>
                  <a:pt x="819" y="866"/>
                </a:lnTo>
                <a:lnTo>
                  <a:pt x="815" y="864"/>
                </a:lnTo>
                <a:lnTo>
                  <a:pt x="817" y="864"/>
                </a:lnTo>
                <a:lnTo>
                  <a:pt x="817" y="866"/>
                </a:lnTo>
                <a:lnTo>
                  <a:pt x="819" y="868"/>
                </a:lnTo>
                <a:lnTo>
                  <a:pt x="821" y="868"/>
                </a:lnTo>
                <a:close/>
                <a:moveTo>
                  <a:pt x="658" y="715"/>
                </a:moveTo>
                <a:lnTo>
                  <a:pt x="656" y="713"/>
                </a:lnTo>
                <a:lnTo>
                  <a:pt x="656" y="709"/>
                </a:lnTo>
                <a:lnTo>
                  <a:pt x="654" y="707"/>
                </a:lnTo>
                <a:lnTo>
                  <a:pt x="654" y="705"/>
                </a:lnTo>
                <a:lnTo>
                  <a:pt x="652" y="702"/>
                </a:lnTo>
                <a:lnTo>
                  <a:pt x="652" y="700"/>
                </a:lnTo>
                <a:lnTo>
                  <a:pt x="650" y="700"/>
                </a:lnTo>
                <a:lnTo>
                  <a:pt x="647" y="698"/>
                </a:lnTo>
                <a:lnTo>
                  <a:pt x="645" y="698"/>
                </a:lnTo>
                <a:lnTo>
                  <a:pt x="645" y="698"/>
                </a:lnTo>
                <a:lnTo>
                  <a:pt x="643" y="700"/>
                </a:lnTo>
                <a:lnTo>
                  <a:pt x="643" y="702"/>
                </a:lnTo>
                <a:lnTo>
                  <a:pt x="643" y="702"/>
                </a:lnTo>
                <a:lnTo>
                  <a:pt x="641" y="702"/>
                </a:lnTo>
                <a:lnTo>
                  <a:pt x="641" y="702"/>
                </a:lnTo>
                <a:lnTo>
                  <a:pt x="639" y="705"/>
                </a:lnTo>
                <a:lnTo>
                  <a:pt x="639" y="705"/>
                </a:lnTo>
                <a:lnTo>
                  <a:pt x="641" y="707"/>
                </a:lnTo>
                <a:lnTo>
                  <a:pt x="641" y="709"/>
                </a:lnTo>
                <a:lnTo>
                  <a:pt x="641" y="709"/>
                </a:lnTo>
                <a:lnTo>
                  <a:pt x="643" y="709"/>
                </a:lnTo>
                <a:lnTo>
                  <a:pt x="643" y="709"/>
                </a:lnTo>
                <a:lnTo>
                  <a:pt x="645" y="705"/>
                </a:lnTo>
                <a:lnTo>
                  <a:pt x="645" y="705"/>
                </a:lnTo>
                <a:lnTo>
                  <a:pt x="647" y="707"/>
                </a:lnTo>
                <a:lnTo>
                  <a:pt x="647" y="709"/>
                </a:lnTo>
                <a:lnTo>
                  <a:pt x="647" y="709"/>
                </a:lnTo>
                <a:lnTo>
                  <a:pt x="650" y="709"/>
                </a:lnTo>
                <a:lnTo>
                  <a:pt x="650" y="709"/>
                </a:lnTo>
                <a:lnTo>
                  <a:pt x="647" y="711"/>
                </a:lnTo>
                <a:lnTo>
                  <a:pt x="647" y="713"/>
                </a:lnTo>
                <a:lnTo>
                  <a:pt x="647" y="713"/>
                </a:lnTo>
                <a:lnTo>
                  <a:pt x="647" y="713"/>
                </a:lnTo>
                <a:lnTo>
                  <a:pt x="647" y="713"/>
                </a:lnTo>
                <a:lnTo>
                  <a:pt x="650" y="713"/>
                </a:lnTo>
                <a:lnTo>
                  <a:pt x="650" y="713"/>
                </a:lnTo>
                <a:lnTo>
                  <a:pt x="650" y="715"/>
                </a:lnTo>
                <a:lnTo>
                  <a:pt x="650" y="715"/>
                </a:lnTo>
                <a:lnTo>
                  <a:pt x="652" y="717"/>
                </a:lnTo>
                <a:lnTo>
                  <a:pt x="654" y="717"/>
                </a:lnTo>
                <a:lnTo>
                  <a:pt x="654" y="717"/>
                </a:lnTo>
                <a:lnTo>
                  <a:pt x="654" y="717"/>
                </a:lnTo>
                <a:lnTo>
                  <a:pt x="654" y="717"/>
                </a:lnTo>
                <a:lnTo>
                  <a:pt x="652" y="717"/>
                </a:lnTo>
                <a:lnTo>
                  <a:pt x="652" y="719"/>
                </a:lnTo>
                <a:lnTo>
                  <a:pt x="652" y="719"/>
                </a:lnTo>
                <a:lnTo>
                  <a:pt x="652" y="721"/>
                </a:lnTo>
                <a:lnTo>
                  <a:pt x="654" y="723"/>
                </a:lnTo>
                <a:lnTo>
                  <a:pt x="654" y="723"/>
                </a:lnTo>
                <a:lnTo>
                  <a:pt x="656" y="726"/>
                </a:lnTo>
                <a:lnTo>
                  <a:pt x="656" y="726"/>
                </a:lnTo>
                <a:lnTo>
                  <a:pt x="658" y="726"/>
                </a:lnTo>
                <a:lnTo>
                  <a:pt x="658" y="723"/>
                </a:lnTo>
                <a:lnTo>
                  <a:pt x="658" y="721"/>
                </a:lnTo>
                <a:lnTo>
                  <a:pt x="658" y="719"/>
                </a:lnTo>
                <a:lnTo>
                  <a:pt x="658" y="719"/>
                </a:lnTo>
                <a:lnTo>
                  <a:pt x="658" y="719"/>
                </a:lnTo>
                <a:lnTo>
                  <a:pt x="658" y="717"/>
                </a:lnTo>
                <a:lnTo>
                  <a:pt x="658" y="715"/>
                </a:lnTo>
                <a:lnTo>
                  <a:pt x="658" y="715"/>
                </a:lnTo>
                <a:close/>
                <a:moveTo>
                  <a:pt x="681" y="723"/>
                </a:moveTo>
                <a:lnTo>
                  <a:pt x="681" y="723"/>
                </a:lnTo>
                <a:lnTo>
                  <a:pt x="683" y="726"/>
                </a:lnTo>
                <a:lnTo>
                  <a:pt x="683" y="726"/>
                </a:lnTo>
                <a:lnTo>
                  <a:pt x="683" y="726"/>
                </a:lnTo>
                <a:lnTo>
                  <a:pt x="685" y="723"/>
                </a:lnTo>
                <a:lnTo>
                  <a:pt x="685" y="723"/>
                </a:lnTo>
                <a:lnTo>
                  <a:pt x="685" y="723"/>
                </a:lnTo>
                <a:lnTo>
                  <a:pt x="685" y="723"/>
                </a:lnTo>
                <a:lnTo>
                  <a:pt x="687" y="721"/>
                </a:lnTo>
                <a:lnTo>
                  <a:pt x="687" y="721"/>
                </a:lnTo>
                <a:lnTo>
                  <a:pt x="685" y="721"/>
                </a:lnTo>
                <a:lnTo>
                  <a:pt x="685" y="721"/>
                </a:lnTo>
                <a:lnTo>
                  <a:pt x="683" y="721"/>
                </a:lnTo>
                <a:lnTo>
                  <a:pt x="681" y="721"/>
                </a:lnTo>
                <a:lnTo>
                  <a:pt x="681" y="721"/>
                </a:lnTo>
                <a:lnTo>
                  <a:pt x="681" y="723"/>
                </a:lnTo>
                <a:close/>
                <a:moveTo>
                  <a:pt x="664" y="705"/>
                </a:moveTo>
                <a:lnTo>
                  <a:pt x="668" y="702"/>
                </a:lnTo>
                <a:lnTo>
                  <a:pt x="668" y="702"/>
                </a:lnTo>
                <a:lnTo>
                  <a:pt x="668" y="702"/>
                </a:lnTo>
                <a:lnTo>
                  <a:pt x="666" y="700"/>
                </a:lnTo>
                <a:lnTo>
                  <a:pt x="668" y="700"/>
                </a:lnTo>
                <a:lnTo>
                  <a:pt x="666" y="698"/>
                </a:lnTo>
                <a:lnTo>
                  <a:pt x="666" y="696"/>
                </a:lnTo>
                <a:lnTo>
                  <a:pt x="664" y="694"/>
                </a:lnTo>
                <a:lnTo>
                  <a:pt x="662" y="692"/>
                </a:lnTo>
                <a:lnTo>
                  <a:pt x="662" y="690"/>
                </a:lnTo>
                <a:lnTo>
                  <a:pt x="662" y="688"/>
                </a:lnTo>
                <a:lnTo>
                  <a:pt x="662" y="688"/>
                </a:lnTo>
                <a:lnTo>
                  <a:pt x="662" y="688"/>
                </a:lnTo>
                <a:lnTo>
                  <a:pt x="664" y="688"/>
                </a:lnTo>
                <a:lnTo>
                  <a:pt x="664" y="690"/>
                </a:lnTo>
                <a:lnTo>
                  <a:pt x="664" y="690"/>
                </a:lnTo>
                <a:lnTo>
                  <a:pt x="664" y="692"/>
                </a:lnTo>
                <a:lnTo>
                  <a:pt x="666" y="692"/>
                </a:lnTo>
                <a:lnTo>
                  <a:pt x="666" y="692"/>
                </a:lnTo>
                <a:lnTo>
                  <a:pt x="666" y="694"/>
                </a:lnTo>
                <a:lnTo>
                  <a:pt x="668" y="696"/>
                </a:lnTo>
                <a:lnTo>
                  <a:pt x="668" y="696"/>
                </a:lnTo>
                <a:lnTo>
                  <a:pt x="668" y="696"/>
                </a:lnTo>
                <a:lnTo>
                  <a:pt x="668" y="696"/>
                </a:lnTo>
                <a:lnTo>
                  <a:pt x="668" y="694"/>
                </a:lnTo>
                <a:lnTo>
                  <a:pt x="666" y="692"/>
                </a:lnTo>
                <a:lnTo>
                  <a:pt x="666" y="690"/>
                </a:lnTo>
                <a:lnTo>
                  <a:pt x="662" y="686"/>
                </a:lnTo>
                <a:lnTo>
                  <a:pt x="660" y="686"/>
                </a:lnTo>
                <a:lnTo>
                  <a:pt x="656" y="686"/>
                </a:lnTo>
                <a:lnTo>
                  <a:pt x="656" y="684"/>
                </a:lnTo>
                <a:lnTo>
                  <a:pt x="654" y="682"/>
                </a:lnTo>
                <a:lnTo>
                  <a:pt x="654" y="682"/>
                </a:lnTo>
                <a:lnTo>
                  <a:pt x="654" y="682"/>
                </a:lnTo>
                <a:lnTo>
                  <a:pt x="654" y="684"/>
                </a:lnTo>
                <a:lnTo>
                  <a:pt x="654" y="686"/>
                </a:lnTo>
                <a:lnTo>
                  <a:pt x="654" y="686"/>
                </a:lnTo>
                <a:lnTo>
                  <a:pt x="656" y="688"/>
                </a:lnTo>
                <a:lnTo>
                  <a:pt x="656" y="690"/>
                </a:lnTo>
                <a:lnTo>
                  <a:pt x="656" y="694"/>
                </a:lnTo>
                <a:lnTo>
                  <a:pt x="656" y="696"/>
                </a:lnTo>
                <a:lnTo>
                  <a:pt x="658" y="698"/>
                </a:lnTo>
                <a:lnTo>
                  <a:pt x="660" y="700"/>
                </a:lnTo>
                <a:lnTo>
                  <a:pt x="660" y="700"/>
                </a:lnTo>
                <a:lnTo>
                  <a:pt x="658" y="705"/>
                </a:lnTo>
                <a:lnTo>
                  <a:pt x="658" y="707"/>
                </a:lnTo>
                <a:lnTo>
                  <a:pt x="658" y="707"/>
                </a:lnTo>
                <a:lnTo>
                  <a:pt x="658" y="709"/>
                </a:lnTo>
                <a:lnTo>
                  <a:pt x="658" y="709"/>
                </a:lnTo>
                <a:lnTo>
                  <a:pt x="658" y="709"/>
                </a:lnTo>
                <a:lnTo>
                  <a:pt x="660" y="709"/>
                </a:lnTo>
                <a:lnTo>
                  <a:pt x="662" y="707"/>
                </a:lnTo>
                <a:lnTo>
                  <a:pt x="664" y="705"/>
                </a:lnTo>
                <a:close/>
                <a:moveTo>
                  <a:pt x="689" y="732"/>
                </a:moveTo>
                <a:lnTo>
                  <a:pt x="689" y="732"/>
                </a:lnTo>
                <a:lnTo>
                  <a:pt x="691" y="732"/>
                </a:lnTo>
                <a:lnTo>
                  <a:pt x="691" y="732"/>
                </a:lnTo>
                <a:lnTo>
                  <a:pt x="694" y="732"/>
                </a:lnTo>
                <a:lnTo>
                  <a:pt x="694" y="732"/>
                </a:lnTo>
                <a:lnTo>
                  <a:pt x="694" y="728"/>
                </a:lnTo>
                <a:lnTo>
                  <a:pt x="694" y="726"/>
                </a:lnTo>
                <a:lnTo>
                  <a:pt x="691" y="721"/>
                </a:lnTo>
                <a:lnTo>
                  <a:pt x="691" y="719"/>
                </a:lnTo>
                <a:lnTo>
                  <a:pt x="689" y="719"/>
                </a:lnTo>
                <a:lnTo>
                  <a:pt x="687" y="723"/>
                </a:lnTo>
                <a:lnTo>
                  <a:pt x="687" y="723"/>
                </a:lnTo>
                <a:lnTo>
                  <a:pt x="687" y="726"/>
                </a:lnTo>
                <a:lnTo>
                  <a:pt x="685" y="726"/>
                </a:lnTo>
                <a:lnTo>
                  <a:pt x="685" y="726"/>
                </a:lnTo>
                <a:lnTo>
                  <a:pt x="685" y="728"/>
                </a:lnTo>
                <a:lnTo>
                  <a:pt x="685" y="728"/>
                </a:lnTo>
                <a:lnTo>
                  <a:pt x="687" y="730"/>
                </a:lnTo>
                <a:lnTo>
                  <a:pt x="689" y="730"/>
                </a:lnTo>
                <a:lnTo>
                  <a:pt x="689" y="730"/>
                </a:lnTo>
                <a:lnTo>
                  <a:pt x="689" y="730"/>
                </a:lnTo>
                <a:lnTo>
                  <a:pt x="689" y="732"/>
                </a:lnTo>
                <a:close/>
                <a:moveTo>
                  <a:pt x="685" y="717"/>
                </a:moveTo>
                <a:lnTo>
                  <a:pt x="683" y="713"/>
                </a:lnTo>
                <a:lnTo>
                  <a:pt x="683" y="715"/>
                </a:lnTo>
                <a:lnTo>
                  <a:pt x="683" y="717"/>
                </a:lnTo>
                <a:lnTo>
                  <a:pt x="681" y="717"/>
                </a:lnTo>
                <a:lnTo>
                  <a:pt x="681" y="719"/>
                </a:lnTo>
                <a:lnTo>
                  <a:pt x="681" y="719"/>
                </a:lnTo>
                <a:lnTo>
                  <a:pt x="683" y="719"/>
                </a:lnTo>
                <a:lnTo>
                  <a:pt x="685" y="719"/>
                </a:lnTo>
                <a:lnTo>
                  <a:pt x="685" y="719"/>
                </a:lnTo>
                <a:lnTo>
                  <a:pt x="685" y="719"/>
                </a:lnTo>
                <a:lnTo>
                  <a:pt x="685" y="719"/>
                </a:lnTo>
                <a:lnTo>
                  <a:pt x="687" y="719"/>
                </a:lnTo>
                <a:lnTo>
                  <a:pt x="687" y="717"/>
                </a:lnTo>
                <a:lnTo>
                  <a:pt x="685" y="717"/>
                </a:lnTo>
                <a:close/>
                <a:moveTo>
                  <a:pt x="662" y="686"/>
                </a:moveTo>
                <a:lnTo>
                  <a:pt x="662" y="684"/>
                </a:lnTo>
                <a:lnTo>
                  <a:pt x="660" y="684"/>
                </a:lnTo>
                <a:lnTo>
                  <a:pt x="658" y="682"/>
                </a:lnTo>
                <a:lnTo>
                  <a:pt x="658" y="684"/>
                </a:lnTo>
                <a:lnTo>
                  <a:pt x="656" y="684"/>
                </a:lnTo>
                <a:lnTo>
                  <a:pt x="658" y="684"/>
                </a:lnTo>
                <a:lnTo>
                  <a:pt x="660" y="686"/>
                </a:lnTo>
                <a:lnTo>
                  <a:pt x="662" y="686"/>
                </a:lnTo>
                <a:close/>
                <a:moveTo>
                  <a:pt x="643" y="700"/>
                </a:moveTo>
                <a:lnTo>
                  <a:pt x="643" y="698"/>
                </a:lnTo>
                <a:lnTo>
                  <a:pt x="643" y="696"/>
                </a:lnTo>
                <a:lnTo>
                  <a:pt x="643" y="696"/>
                </a:lnTo>
                <a:lnTo>
                  <a:pt x="645" y="696"/>
                </a:lnTo>
                <a:lnTo>
                  <a:pt x="650" y="698"/>
                </a:lnTo>
                <a:lnTo>
                  <a:pt x="652" y="698"/>
                </a:lnTo>
                <a:lnTo>
                  <a:pt x="654" y="700"/>
                </a:lnTo>
                <a:lnTo>
                  <a:pt x="654" y="698"/>
                </a:lnTo>
                <a:lnTo>
                  <a:pt x="654" y="696"/>
                </a:lnTo>
                <a:lnTo>
                  <a:pt x="652" y="694"/>
                </a:lnTo>
                <a:lnTo>
                  <a:pt x="647" y="694"/>
                </a:lnTo>
                <a:lnTo>
                  <a:pt x="647" y="694"/>
                </a:lnTo>
                <a:lnTo>
                  <a:pt x="650" y="692"/>
                </a:lnTo>
                <a:lnTo>
                  <a:pt x="650" y="694"/>
                </a:lnTo>
                <a:lnTo>
                  <a:pt x="650" y="694"/>
                </a:lnTo>
                <a:lnTo>
                  <a:pt x="652" y="692"/>
                </a:lnTo>
                <a:lnTo>
                  <a:pt x="654" y="690"/>
                </a:lnTo>
                <a:lnTo>
                  <a:pt x="652" y="688"/>
                </a:lnTo>
                <a:lnTo>
                  <a:pt x="652" y="688"/>
                </a:lnTo>
                <a:lnTo>
                  <a:pt x="650" y="688"/>
                </a:lnTo>
                <a:lnTo>
                  <a:pt x="647" y="686"/>
                </a:lnTo>
                <a:lnTo>
                  <a:pt x="647" y="686"/>
                </a:lnTo>
                <a:lnTo>
                  <a:pt x="645" y="688"/>
                </a:lnTo>
                <a:lnTo>
                  <a:pt x="643" y="690"/>
                </a:lnTo>
                <a:lnTo>
                  <a:pt x="643" y="690"/>
                </a:lnTo>
                <a:lnTo>
                  <a:pt x="641" y="688"/>
                </a:lnTo>
                <a:lnTo>
                  <a:pt x="641" y="688"/>
                </a:lnTo>
                <a:lnTo>
                  <a:pt x="643" y="688"/>
                </a:lnTo>
                <a:lnTo>
                  <a:pt x="643" y="686"/>
                </a:lnTo>
                <a:lnTo>
                  <a:pt x="643" y="686"/>
                </a:lnTo>
                <a:lnTo>
                  <a:pt x="641" y="684"/>
                </a:lnTo>
                <a:lnTo>
                  <a:pt x="641" y="684"/>
                </a:lnTo>
                <a:lnTo>
                  <a:pt x="639" y="684"/>
                </a:lnTo>
                <a:lnTo>
                  <a:pt x="639" y="686"/>
                </a:lnTo>
                <a:lnTo>
                  <a:pt x="637" y="686"/>
                </a:lnTo>
                <a:lnTo>
                  <a:pt x="637" y="686"/>
                </a:lnTo>
                <a:lnTo>
                  <a:pt x="635" y="686"/>
                </a:lnTo>
                <a:lnTo>
                  <a:pt x="635" y="688"/>
                </a:lnTo>
                <a:lnTo>
                  <a:pt x="635" y="686"/>
                </a:lnTo>
                <a:lnTo>
                  <a:pt x="633" y="684"/>
                </a:lnTo>
                <a:lnTo>
                  <a:pt x="633" y="686"/>
                </a:lnTo>
                <a:lnTo>
                  <a:pt x="631" y="688"/>
                </a:lnTo>
                <a:lnTo>
                  <a:pt x="631" y="688"/>
                </a:lnTo>
                <a:lnTo>
                  <a:pt x="631" y="688"/>
                </a:lnTo>
                <a:lnTo>
                  <a:pt x="629" y="690"/>
                </a:lnTo>
                <a:lnTo>
                  <a:pt x="631" y="692"/>
                </a:lnTo>
                <a:lnTo>
                  <a:pt x="633" y="692"/>
                </a:lnTo>
                <a:lnTo>
                  <a:pt x="637" y="696"/>
                </a:lnTo>
                <a:lnTo>
                  <a:pt x="637" y="698"/>
                </a:lnTo>
                <a:lnTo>
                  <a:pt x="639" y="700"/>
                </a:lnTo>
                <a:lnTo>
                  <a:pt x="641" y="700"/>
                </a:lnTo>
                <a:lnTo>
                  <a:pt x="643" y="700"/>
                </a:lnTo>
                <a:close/>
                <a:moveTo>
                  <a:pt x="622" y="1895"/>
                </a:moveTo>
                <a:lnTo>
                  <a:pt x="624" y="1897"/>
                </a:lnTo>
                <a:lnTo>
                  <a:pt x="624" y="1897"/>
                </a:lnTo>
                <a:lnTo>
                  <a:pt x="622" y="1895"/>
                </a:lnTo>
                <a:lnTo>
                  <a:pt x="622" y="1895"/>
                </a:lnTo>
                <a:close/>
                <a:moveTo>
                  <a:pt x="601" y="1933"/>
                </a:moveTo>
                <a:lnTo>
                  <a:pt x="599" y="1933"/>
                </a:lnTo>
                <a:lnTo>
                  <a:pt x="601" y="1933"/>
                </a:lnTo>
                <a:lnTo>
                  <a:pt x="601" y="1935"/>
                </a:lnTo>
                <a:lnTo>
                  <a:pt x="601" y="1935"/>
                </a:lnTo>
                <a:lnTo>
                  <a:pt x="601" y="1935"/>
                </a:lnTo>
                <a:lnTo>
                  <a:pt x="601" y="1935"/>
                </a:lnTo>
                <a:lnTo>
                  <a:pt x="601" y="1933"/>
                </a:lnTo>
                <a:close/>
                <a:moveTo>
                  <a:pt x="633" y="1900"/>
                </a:moveTo>
                <a:lnTo>
                  <a:pt x="631" y="1900"/>
                </a:lnTo>
                <a:lnTo>
                  <a:pt x="631" y="1900"/>
                </a:lnTo>
                <a:lnTo>
                  <a:pt x="631" y="1900"/>
                </a:lnTo>
                <a:lnTo>
                  <a:pt x="631" y="1900"/>
                </a:lnTo>
                <a:lnTo>
                  <a:pt x="631" y="1900"/>
                </a:lnTo>
                <a:lnTo>
                  <a:pt x="633" y="1900"/>
                </a:lnTo>
                <a:lnTo>
                  <a:pt x="633" y="1900"/>
                </a:lnTo>
                <a:lnTo>
                  <a:pt x="633" y="1900"/>
                </a:lnTo>
                <a:lnTo>
                  <a:pt x="633" y="1902"/>
                </a:lnTo>
                <a:lnTo>
                  <a:pt x="633" y="1900"/>
                </a:lnTo>
                <a:lnTo>
                  <a:pt x="633" y="1900"/>
                </a:lnTo>
                <a:lnTo>
                  <a:pt x="633" y="1900"/>
                </a:lnTo>
                <a:close/>
                <a:moveTo>
                  <a:pt x="679" y="753"/>
                </a:moveTo>
                <a:lnTo>
                  <a:pt x="681" y="753"/>
                </a:lnTo>
                <a:lnTo>
                  <a:pt x="683" y="755"/>
                </a:lnTo>
                <a:lnTo>
                  <a:pt x="683" y="757"/>
                </a:lnTo>
                <a:lnTo>
                  <a:pt x="685" y="757"/>
                </a:lnTo>
                <a:lnTo>
                  <a:pt x="685" y="755"/>
                </a:lnTo>
                <a:lnTo>
                  <a:pt x="685" y="755"/>
                </a:lnTo>
                <a:lnTo>
                  <a:pt x="685" y="753"/>
                </a:lnTo>
                <a:lnTo>
                  <a:pt x="687" y="753"/>
                </a:lnTo>
                <a:lnTo>
                  <a:pt x="685" y="753"/>
                </a:lnTo>
                <a:lnTo>
                  <a:pt x="685" y="753"/>
                </a:lnTo>
                <a:lnTo>
                  <a:pt x="685" y="751"/>
                </a:lnTo>
                <a:lnTo>
                  <a:pt x="683" y="753"/>
                </a:lnTo>
                <a:lnTo>
                  <a:pt x="683" y="753"/>
                </a:lnTo>
                <a:lnTo>
                  <a:pt x="683" y="753"/>
                </a:lnTo>
                <a:lnTo>
                  <a:pt x="681" y="751"/>
                </a:lnTo>
                <a:lnTo>
                  <a:pt x="681" y="749"/>
                </a:lnTo>
                <a:lnTo>
                  <a:pt x="681" y="749"/>
                </a:lnTo>
                <a:lnTo>
                  <a:pt x="681" y="747"/>
                </a:lnTo>
                <a:lnTo>
                  <a:pt x="679" y="747"/>
                </a:lnTo>
                <a:lnTo>
                  <a:pt x="677" y="744"/>
                </a:lnTo>
                <a:lnTo>
                  <a:pt x="675" y="744"/>
                </a:lnTo>
                <a:lnTo>
                  <a:pt x="675" y="744"/>
                </a:lnTo>
                <a:lnTo>
                  <a:pt x="675" y="747"/>
                </a:lnTo>
                <a:lnTo>
                  <a:pt x="677" y="747"/>
                </a:lnTo>
                <a:lnTo>
                  <a:pt x="677" y="747"/>
                </a:lnTo>
                <a:lnTo>
                  <a:pt x="679" y="749"/>
                </a:lnTo>
                <a:lnTo>
                  <a:pt x="679" y="751"/>
                </a:lnTo>
                <a:lnTo>
                  <a:pt x="679" y="751"/>
                </a:lnTo>
                <a:lnTo>
                  <a:pt x="679" y="753"/>
                </a:lnTo>
                <a:close/>
                <a:moveTo>
                  <a:pt x="689" y="786"/>
                </a:moveTo>
                <a:lnTo>
                  <a:pt x="696" y="784"/>
                </a:lnTo>
                <a:lnTo>
                  <a:pt x="696" y="784"/>
                </a:lnTo>
                <a:lnTo>
                  <a:pt x="696" y="782"/>
                </a:lnTo>
                <a:lnTo>
                  <a:pt x="696" y="778"/>
                </a:lnTo>
                <a:lnTo>
                  <a:pt x="698" y="776"/>
                </a:lnTo>
                <a:lnTo>
                  <a:pt x="698" y="774"/>
                </a:lnTo>
                <a:lnTo>
                  <a:pt x="700" y="770"/>
                </a:lnTo>
                <a:lnTo>
                  <a:pt x="700" y="770"/>
                </a:lnTo>
                <a:lnTo>
                  <a:pt x="700" y="767"/>
                </a:lnTo>
                <a:lnTo>
                  <a:pt x="700" y="767"/>
                </a:lnTo>
                <a:lnTo>
                  <a:pt x="698" y="767"/>
                </a:lnTo>
                <a:lnTo>
                  <a:pt x="696" y="770"/>
                </a:lnTo>
                <a:lnTo>
                  <a:pt x="694" y="770"/>
                </a:lnTo>
                <a:lnTo>
                  <a:pt x="694" y="770"/>
                </a:lnTo>
                <a:lnTo>
                  <a:pt x="694" y="772"/>
                </a:lnTo>
                <a:lnTo>
                  <a:pt x="694" y="774"/>
                </a:lnTo>
                <a:lnTo>
                  <a:pt x="694" y="774"/>
                </a:lnTo>
                <a:lnTo>
                  <a:pt x="694" y="776"/>
                </a:lnTo>
                <a:lnTo>
                  <a:pt x="694" y="776"/>
                </a:lnTo>
                <a:lnTo>
                  <a:pt x="689" y="776"/>
                </a:lnTo>
                <a:lnTo>
                  <a:pt x="687" y="776"/>
                </a:lnTo>
                <a:lnTo>
                  <a:pt x="687" y="776"/>
                </a:lnTo>
                <a:lnTo>
                  <a:pt x="687" y="776"/>
                </a:lnTo>
                <a:lnTo>
                  <a:pt x="687" y="776"/>
                </a:lnTo>
                <a:lnTo>
                  <a:pt x="691" y="774"/>
                </a:lnTo>
                <a:lnTo>
                  <a:pt x="694" y="774"/>
                </a:lnTo>
                <a:lnTo>
                  <a:pt x="694" y="772"/>
                </a:lnTo>
                <a:lnTo>
                  <a:pt x="694" y="772"/>
                </a:lnTo>
                <a:lnTo>
                  <a:pt x="691" y="770"/>
                </a:lnTo>
                <a:lnTo>
                  <a:pt x="691" y="770"/>
                </a:lnTo>
                <a:lnTo>
                  <a:pt x="691" y="767"/>
                </a:lnTo>
                <a:lnTo>
                  <a:pt x="689" y="767"/>
                </a:lnTo>
                <a:lnTo>
                  <a:pt x="687" y="770"/>
                </a:lnTo>
                <a:lnTo>
                  <a:pt x="685" y="767"/>
                </a:lnTo>
                <a:lnTo>
                  <a:pt x="683" y="767"/>
                </a:lnTo>
                <a:lnTo>
                  <a:pt x="681" y="767"/>
                </a:lnTo>
                <a:lnTo>
                  <a:pt x="681" y="767"/>
                </a:lnTo>
                <a:lnTo>
                  <a:pt x="681" y="767"/>
                </a:lnTo>
                <a:lnTo>
                  <a:pt x="679" y="770"/>
                </a:lnTo>
                <a:lnTo>
                  <a:pt x="679" y="772"/>
                </a:lnTo>
                <a:lnTo>
                  <a:pt x="679" y="774"/>
                </a:lnTo>
                <a:lnTo>
                  <a:pt x="681" y="774"/>
                </a:lnTo>
                <a:lnTo>
                  <a:pt x="683" y="778"/>
                </a:lnTo>
                <a:lnTo>
                  <a:pt x="683" y="778"/>
                </a:lnTo>
                <a:lnTo>
                  <a:pt x="683" y="778"/>
                </a:lnTo>
                <a:lnTo>
                  <a:pt x="683" y="780"/>
                </a:lnTo>
                <a:lnTo>
                  <a:pt x="685" y="780"/>
                </a:lnTo>
                <a:lnTo>
                  <a:pt x="689" y="782"/>
                </a:lnTo>
                <a:lnTo>
                  <a:pt x="689" y="782"/>
                </a:lnTo>
                <a:lnTo>
                  <a:pt x="689" y="782"/>
                </a:lnTo>
                <a:lnTo>
                  <a:pt x="687" y="782"/>
                </a:lnTo>
                <a:lnTo>
                  <a:pt x="685" y="782"/>
                </a:lnTo>
                <a:lnTo>
                  <a:pt x="685" y="782"/>
                </a:lnTo>
                <a:lnTo>
                  <a:pt x="685" y="784"/>
                </a:lnTo>
                <a:lnTo>
                  <a:pt x="685" y="784"/>
                </a:lnTo>
                <a:lnTo>
                  <a:pt x="687" y="786"/>
                </a:lnTo>
                <a:lnTo>
                  <a:pt x="689" y="786"/>
                </a:lnTo>
                <a:close/>
                <a:moveTo>
                  <a:pt x="704" y="753"/>
                </a:moveTo>
                <a:lnTo>
                  <a:pt x="704" y="753"/>
                </a:lnTo>
                <a:lnTo>
                  <a:pt x="706" y="753"/>
                </a:lnTo>
                <a:lnTo>
                  <a:pt x="706" y="753"/>
                </a:lnTo>
                <a:lnTo>
                  <a:pt x="706" y="751"/>
                </a:lnTo>
                <a:lnTo>
                  <a:pt x="704" y="749"/>
                </a:lnTo>
                <a:lnTo>
                  <a:pt x="704" y="747"/>
                </a:lnTo>
                <a:lnTo>
                  <a:pt x="702" y="744"/>
                </a:lnTo>
                <a:lnTo>
                  <a:pt x="702" y="744"/>
                </a:lnTo>
                <a:lnTo>
                  <a:pt x="702" y="744"/>
                </a:lnTo>
                <a:lnTo>
                  <a:pt x="702" y="747"/>
                </a:lnTo>
                <a:lnTo>
                  <a:pt x="702" y="747"/>
                </a:lnTo>
                <a:lnTo>
                  <a:pt x="702" y="749"/>
                </a:lnTo>
                <a:lnTo>
                  <a:pt x="702" y="751"/>
                </a:lnTo>
                <a:lnTo>
                  <a:pt x="702" y="749"/>
                </a:lnTo>
                <a:lnTo>
                  <a:pt x="702" y="749"/>
                </a:lnTo>
                <a:lnTo>
                  <a:pt x="704" y="751"/>
                </a:lnTo>
                <a:lnTo>
                  <a:pt x="704" y="751"/>
                </a:lnTo>
                <a:lnTo>
                  <a:pt x="704" y="753"/>
                </a:lnTo>
                <a:close/>
                <a:moveTo>
                  <a:pt x="708" y="744"/>
                </a:moveTo>
                <a:lnTo>
                  <a:pt x="710" y="742"/>
                </a:lnTo>
                <a:lnTo>
                  <a:pt x="710" y="740"/>
                </a:lnTo>
                <a:lnTo>
                  <a:pt x="710" y="738"/>
                </a:lnTo>
                <a:lnTo>
                  <a:pt x="710" y="736"/>
                </a:lnTo>
                <a:lnTo>
                  <a:pt x="710" y="736"/>
                </a:lnTo>
                <a:lnTo>
                  <a:pt x="708" y="734"/>
                </a:lnTo>
                <a:lnTo>
                  <a:pt x="706" y="732"/>
                </a:lnTo>
                <a:lnTo>
                  <a:pt x="706" y="732"/>
                </a:lnTo>
                <a:lnTo>
                  <a:pt x="700" y="734"/>
                </a:lnTo>
                <a:lnTo>
                  <a:pt x="700" y="738"/>
                </a:lnTo>
                <a:lnTo>
                  <a:pt x="700" y="740"/>
                </a:lnTo>
                <a:lnTo>
                  <a:pt x="698" y="742"/>
                </a:lnTo>
                <a:lnTo>
                  <a:pt x="698" y="742"/>
                </a:lnTo>
                <a:lnTo>
                  <a:pt x="698" y="747"/>
                </a:lnTo>
                <a:lnTo>
                  <a:pt x="700" y="747"/>
                </a:lnTo>
                <a:lnTo>
                  <a:pt x="700" y="747"/>
                </a:lnTo>
                <a:lnTo>
                  <a:pt x="700" y="744"/>
                </a:lnTo>
                <a:lnTo>
                  <a:pt x="702" y="744"/>
                </a:lnTo>
                <a:lnTo>
                  <a:pt x="704" y="742"/>
                </a:lnTo>
                <a:lnTo>
                  <a:pt x="704" y="742"/>
                </a:lnTo>
                <a:lnTo>
                  <a:pt x="704" y="742"/>
                </a:lnTo>
                <a:lnTo>
                  <a:pt x="704" y="744"/>
                </a:lnTo>
                <a:lnTo>
                  <a:pt x="704" y="744"/>
                </a:lnTo>
                <a:lnTo>
                  <a:pt x="704" y="744"/>
                </a:lnTo>
                <a:lnTo>
                  <a:pt x="706" y="744"/>
                </a:lnTo>
                <a:lnTo>
                  <a:pt x="706" y="747"/>
                </a:lnTo>
                <a:lnTo>
                  <a:pt x="706" y="747"/>
                </a:lnTo>
                <a:lnTo>
                  <a:pt x="708" y="744"/>
                </a:lnTo>
                <a:close/>
                <a:moveTo>
                  <a:pt x="708" y="803"/>
                </a:moveTo>
                <a:lnTo>
                  <a:pt x="706" y="803"/>
                </a:lnTo>
                <a:lnTo>
                  <a:pt x="706" y="803"/>
                </a:lnTo>
                <a:lnTo>
                  <a:pt x="706" y="803"/>
                </a:lnTo>
                <a:lnTo>
                  <a:pt x="706" y="801"/>
                </a:lnTo>
                <a:lnTo>
                  <a:pt x="706" y="801"/>
                </a:lnTo>
                <a:lnTo>
                  <a:pt x="706" y="801"/>
                </a:lnTo>
                <a:lnTo>
                  <a:pt x="704" y="801"/>
                </a:lnTo>
                <a:lnTo>
                  <a:pt x="704" y="801"/>
                </a:lnTo>
                <a:lnTo>
                  <a:pt x="704" y="801"/>
                </a:lnTo>
                <a:lnTo>
                  <a:pt x="702" y="797"/>
                </a:lnTo>
                <a:lnTo>
                  <a:pt x="702" y="797"/>
                </a:lnTo>
                <a:lnTo>
                  <a:pt x="704" y="795"/>
                </a:lnTo>
                <a:lnTo>
                  <a:pt x="702" y="795"/>
                </a:lnTo>
                <a:lnTo>
                  <a:pt x="700" y="795"/>
                </a:lnTo>
                <a:lnTo>
                  <a:pt x="698" y="793"/>
                </a:lnTo>
                <a:lnTo>
                  <a:pt x="698" y="793"/>
                </a:lnTo>
                <a:lnTo>
                  <a:pt x="696" y="793"/>
                </a:lnTo>
                <a:lnTo>
                  <a:pt x="696" y="791"/>
                </a:lnTo>
                <a:lnTo>
                  <a:pt x="698" y="791"/>
                </a:lnTo>
                <a:lnTo>
                  <a:pt x="698" y="793"/>
                </a:lnTo>
                <a:lnTo>
                  <a:pt x="700" y="791"/>
                </a:lnTo>
                <a:lnTo>
                  <a:pt x="700" y="788"/>
                </a:lnTo>
                <a:lnTo>
                  <a:pt x="700" y="788"/>
                </a:lnTo>
                <a:lnTo>
                  <a:pt x="700" y="786"/>
                </a:lnTo>
                <a:lnTo>
                  <a:pt x="698" y="784"/>
                </a:lnTo>
                <a:lnTo>
                  <a:pt x="698" y="784"/>
                </a:lnTo>
                <a:lnTo>
                  <a:pt x="696" y="786"/>
                </a:lnTo>
                <a:lnTo>
                  <a:pt x="696" y="786"/>
                </a:lnTo>
                <a:lnTo>
                  <a:pt x="694" y="786"/>
                </a:lnTo>
                <a:lnTo>
                  <a:pt x="689" y="786"/>
                </a:lnTo>
                <a:lnTo>
                  <a:pt x="687" y="786"/>
                </a:lnTo>
                <a:lnTo>
                  <a:pt x="687" y="786"/>
                </a:lnTo>
                <a:lnTo>
                  <a:pt x="687" y="788"/>
                </a:lnTo>
                <a:lnTo>
                  <a:pt x="689" y="788"/>
                </a:lnTo>
                <a:lnTo>
                  <a:pt x="694" y="791"/>
                </a:lnTo>
                <a:lnTo>
                  <a:pt x="694" y="791"/>
                </a:lnTo>
                <a:lnTo>
                  <a:pt x="691" y="791"/>
                </a:lnTo>
                <a:lnTo>
                  <a:pt x="691" y="791"/>
                </a:lnTo>
                <a:lnTo>
                  <a:pt x="691" y="791"/>
                </a:lnTo>
                <a:lnTo>
                  <a:pt x="691" y="793"/>
                </a:lnTo>
                <a:lnTo>
                  <a:pt x="694" y="795"/>
                </a:lnTo>
                <a:lnTo>
                  <a:pt x="694" y="795"/>
                </a:lnTo>
                <a:lnTo>
                  <a:pt x="698" y="799"/>
                </a:lnTo>
                <a:lnTo>
                  <a:pt x="700" y="801"/>
                </a:lnTo>
                <a:lnTo>
                  <a:pt x="702" y="801"/>
                </a:lnTo>
                <a:lnTo>
                  <a:pt x="702" y="803"/>
                </a:lnTo>
                <a:lnTo>
                  <a:pt x="704" y="805"/>
                </a:lnTo>
                <a:lnTo>
                  <a:pt x="706" y="805"/>
                </a:lnTo>
                <a:lnTo>
                  <a:pt x="708" y="805"/>
                </a:lnTo>
                <a:lnTo>
                  <a:pt x="708" y="803"/>
                </a:lnTo>
                <a:close/>
                <a:moveTo>
                  <a:pt x="681" y="713"/>
                </a:moveTo>
                <a:lnTo>
                  <a:pt x="681" y="711"/>
                </a:lnTo>
                <a:lnTo>
                  <a:pt x="679" y="711"/>
                </a:lnTo>
                <a:lnTo>
                  <a:pt x="679" y="709"/>
                </a:lnTo>
                <a:lnTo>
                  <a:pt x="677" y="709"/>
                </a:lnTo>
                <a:lnTo>
                  <a:pt x="677" y="711"/>
                </a:lnTo>
                <a:lnTo>
                  <a:pt x="675" y="709"/>
                </a:lnTo>
                <a:lnTo>
                  <a:pt x="671" y="709"/>
                </a:lnTo>
                <a:lnTo>
                  <a:pt x="668" y="709"/>
                </a:lnTo>
                <a:lnTo>
                  <a:pt x="666" y="709"/>
                </a:lnTo>
                <a:lnTo>
                  <a:pt x="666" y="709"/>
                </a:lnTo>
                <a:lnTo>
                  <a:pt x="668" y="711"/>
                </a:lnTo>
                <a:lnTo>
                  <a:pt x="668" y="711"/>
                </a:lnTo>
                <a:lnTo>
                  <a:pt x="671" y="713"/>
                </a:lnTo>
                <a:lnTo>
                  <a:pt x="671" y="713"/>
                </a:lnTo>
                <a:lnTo>
                  <a:pt x="671" y="715"/>
                </a:lnTo>
                <a:lnTo>
                  <a:pt x="671" y="717"/>
                </a:lnTo>
                <a:lnTo>
                  <a:pt x="671" y="719"/>
                </a:lnTo>
                <a:lnTo>
                  <a:pt x="673" y="721"/>
                </a:lnTo>
                <a:lnTo>
                  <a:pt x="673" y="721"/>
                </a:lnTo>
                <a:lnTo>
                  <a:pt x="675" y="721"/>
                </a:lnTo>
                <a:lnTo>
                  <a:pt x="675" y="721"/>
                </a:lnTo>
                <a:lnTo>
                  <a:pt x="677" y="721"/>
                </a:lnTo>
                <a:lnTo>
                  <a:pt x="679" y="721"/>
                </a:lnTo>
                <a:lnTo>
                  <a:pt x="679" y="719"/>
                </a:lnTo>
                <a:lnTo>
                  <a:pt x="679" y="719"/>
                </a:lnTo>
                <a:lnTo>
                  <a:pt x="679" y="719"/>
                </a:lnTo>
                <a:lnTo>
                  <a:pt x="679" y="717"/>
                </a:lnTo>
                <a:lnTo>
                  <a:pt x="679" y="717"/>
                </a:lnTo>
                <a:lnTo>
                  <a:pt x="677" y="717"/>
                </a:lnTo>
                <a:lnTo>
                  <a:pt x="677" y="715"/>
                </a:lnTo>
                <a:lnTo>
                  <a:pt x="677" y="715"/>
                </a:lnTo>
                <a:lnTo>
                  <a:pt x="677" y="713"/>
                </a:lnTo>
                <a:lnTo>
                  <a:pt x="677" y="713"/>
                </a:lnTo>
                <a:lnTo>
                  <a:pt x="677" y="713"/>
                </a:lnTo>
                <a:lnTo>
                  <a:pt x="679" y="717"/>
                </a:lnTo>
                <a:lnTo>
                  <a:pt x="681" y="717"/>
                </a:lnTo>
                <a:lnTo>
                  <a:pt x="681" y="717"/>
                </a:lnTo>
                <a:lnTo>
                  <a:pt x="681" y="717"/>
                </a:lnTo>
                <a:lnTo>
                  <a:pt x="681" y="717"/>
                </a:lnTo>
                <a:lnTo>
                  <a:pt x="681" y="715"/>
                </a:lnTo>
                <a:lnTo>
                  <a:pt x="681" y="715"/>
                </a:lnTo>
                <a:lnTo>
                  <a:pt x="681" y="713"/>
                </a:lnTo>
                <a:lnTo>
                  <a:pt x="681" y="713"/>
                </a:lnTo>
                <a:close/>
                <a:moveTo>
                  <a:pt x="673" y="730"/>
                </a:moveTo>
                <a:lnTo>
                  <a:pt x="675" y="730"/>
                </a:lnTo>
                <a:lnTo>
                  <a:pt x="677" y="730"/>
                </a:lnTo>
                <a:lnTo>
                  <a:pt x="677" y="732"/>
                </a:lnTo>
                <a:lnTo>
                  <a:pt x="677" y="732"/>
                </a:lnTo>
                <a:lnTo>
                  <a:pt x="677" y="732"/>
                </a:lnTo>
                <a:lnTo>
                  <a:pt x="677" y="734"/>
                </a:lnTo>
                <a:lnTo>
                  <a:pt x="675" y="734"/>
                </a:lnTo>
                <a:lnTo>
                  <a:pt x="675" y="734"/>
                </a:lnTo>
                <a:lnTo>
                  <a:pt x="673" y="734"/>
                </a:lnTo>
                <a:lnTo>
                  <a:pt x="673" y="734"/>
                </a:lnTo>
                <a:lnTo>
                  <a:pt x="671" y="734"/>
                </a:lnTo>
                <a:lnTo>
                  <a:pt x="671" y="734"/>
                </a:lnTo>
                <a:lnTo>
                  <a:pt x="673" y="736"/>
                </a:lnTo>
                <a:lnTo>
                  <a:pt x="673" y="736"/>
                </a:lnTo>
                <a:lnTo>
                  <a:pt x="673" y="736"/>
                </a:lnTo>
                <a:lnTo>
                  <a:pt x="675" y="736"/>
                </a:lnTo>
                <a:lnTo>
                  <a:pt x="677" y="738"/>
                </a:lnTo>
                <a:lnTo>
                  <a:pt x="677" y="738"/>
                </a:lnTo>
                <a:lnTo>
                  <a:pt x="677" y="738"/>
                </a:lnTo>
                <a:lnTo>
                  <a:pt x="679" y="738"/>
                </a:lnTo>
                <a:lnTo>
                  <a:pt x="681" y="738"/>
                </a:lnTo>
                <a:lnTo>
                  <a:pt x="679" y="740"/>
                </a:lnTo>
                <a:lnTo>
                  <a:pt x="679" y="740"/>
                </a:lnTo>
                <a:lnTo>
                  <a:pt x="681" y="742"/>
                </a:lnTo>
                <a:lnTo>
                  <a:pt x="681" y="742"/>
                </a:lnTo>
                <a:lnTo>
                  <a:pt x="681" y="742"/>
                </a:lnTo>
                <a:lnTo>
                  <a:pt x="679" y="742"/>
                </a:lnTo>
                <a:lnTo>
                  <a:pt x="679" y="744"/>
                </a:lnTo>
                <a:lnTo>
                  <a:pt x="681" y="744"/>
                </a:lnTo>
                <a:lnTo>
                  <a:pt x="683" y="747"/>
                </a:lnTo>
                <a:lnTo>
                  <a:pt x="683" y="749"/>
                </a:lnTo>
                <a:lnTo>
                  <a:pt x="685" y="749"/>
                </a:lnTo>
                <a:lnTo>
                  <a:pt x="685" y="749"/>
                </a:lnTo>
                <a:lnTo>
                  <a:pt x="685" y="749"/>
                </a:lnTo>
                <a:lnTo>
                  <a:pt x="685" y="747"/>
                </a:lnTo>
                <a:lnTo>
                  <a:pt x="687" y="747"/>
                </a:lnTo>
                <a:lnTo>
                  <a:pt x="687" y="749"/>
                </a:lnTo>
                <a:lnTo>
                  <a:pt x="687" y="749"/>
                </a:lnTo>
                <a:lnTo>
                  <a:pt x="687" y="751"/>
                </a:lnTo>
                <a:lnTo>
                  <a:pt x="687" y="751"/>
                </a:lnTo>
                <a:lnTo>
                  <a:pt x="689" y="751"/>
                </a:lnTo>
                <a:lnTo>
                  <a:pt x="689" y="751"/>
                </a:lnTo>
                <a:lnTo>
                  <a:pt x="689" y="753"/>
                </a:lnTo>
                <a:lnTo>
                  <a:pt x="691" y="753"/>
                </a:lnTo>
                <a:lnTo>
                  <a:pt x="691" y="755"/>
                </a:lnTo>
                <a:lnTo>
                  <a:pt x="694" y="755"/>
                </a:lnTo>
                <a:lnTo>
                  <a:pt x="694" y="755"/>
                </a:lnTo>
                <a:lnTo>
                  <a:pt x="694" y="755"/>
                </a:lnTo>
                <a:lnTo>
                  <a:pt x="696" y="755"/>
                </a:lnTo>
                <a:lnTo>
                  <a:pt x="696" y="755"/>
                </a:lnTo>
                <a:lnTo>
                  <a:pt x="696" y="753"/>
                </a:lnTo>
                <a:lnTo>
                  <a:pt x="696" y="753"/>
                </a:lnTo>
                <a:lnTo>
                  <a:pt x="696" y="753"/>
                </a:lnTo>
                <a:lnTo>
                  <a:pt x="696" y="751"/>
                </a:lnTo>
                <a:lnTo>
                  <a:pt x="696" y="751"/>
                </a:lnTo>
                <a:lnTo>
                  <a:pt x="696" y="749"/>
                </a:lnTo>
                <a:lnTo>
                  <a:pt x="696" y="747"/>
                </a:lnTo>
                <a:lnTo>
                  <a:pt x="696" y="747"/>
                </a:lnTo>
                <a:lnTo>
                  <a:pt x="694" y="747"/>
                </a:lnTo>
                <a:lnTo>
                  <a:pt x="691" y="747"/>
                </a:lnTo>
                <a:lnTo>
                  <a:pt x="691" y="747"/>
                </a:lnTo>
                <a:lnTo>
                  <a:pt x="694" y="744"/>
                </a:lnTo>
                <a:lnTo>
                  <a:pt x="694" y="744"/>
                </a:lnTo>
                <a:lnTo>
                  <a:pt x="694" y="744"/>
                </a:lnTo>
                <a:lnTo>
                  <a:pt x="691" y="742"/>
                </a:lnTo>
                <a:lnTo>
                  <a:pt x="691" y="742"/>
                </a:lnTo>
                <a:lnTo>
                  <a:pt x="689" y="740"/>
                </a:lnTo>
                <a:lnTo>
                  <a:pt x="687" y="740"/>
                </a:lnTo>
                <a:lnTo>
                  <a:pt x="687" y="740"/>
                </a:lnTo>
                <a:lnTo>
                  <a:pt x="687" y="740"/>
                </a:lnTo>
                <a:lnTo>
                  <a:pt x="687" y="740"/>
                </a:lnTo>
                <a:lnTo>
                  <a:pt x="687" y="738"/>
                </a:lnTo>
                <a:lnTo>
                  <a:pt x="687" y="738"/>
                </a:lnTo>
                <a:lnTo>
                  <a:pt x="691" y="740"/>
                </a:lnTo>
                <a:lnTo>
                  <a:pt x="694" y="740"/>
                </a:lnTo>
                <a:lnTo>
                  <a:pt x="694" y="740"/>
                </a:lnTo>
                <a:lnTo>
                  <a:pt x="691" y="740"/>
                </a:lnTo>
                <a:lnTo>
                  <a:pt x="691" y="738"/>
                </a:lnTo>
                <a:lnTo>
                  <a:pt x="689" y="736"/>
                </a:lnTo>
                <a:lnTo>
                  <a:pt x="687" y="734"/>
                </a:lnTo>
                <a:lnTo>
                  <a:pt x="687" y="734"/>
                </a:lnTo>
                <a:lnTo>
                  <a:pt x="687" y="732"/>
                </a:lnTo>
                <a:lnTo>
                  <a:pt x="685" y="730"/>
                </a:lnTo>
                <a:lnTo>
                  <a:pt x="679" y="728"/>
                </a:lnTo>
                <a:lnTo>
                  <a:pt x="679" y="728"/>
                </a:lnTo>
                <a:lnTo>
                  <a:pt x="679" y="728"/>
                </a:lnTo>
                <a:lnTo>
                  <a:pt x="679" y="728"/>
                </a:lnTo>
                <a:lnTo>
                  <a:pt x="679" y="726"/>
                </a:lnTo>
                <a:lnTo>
                  <a:pt x="679" y="726"/>
                </a:lnTo>
                <a:lnTo>
                  <a:pt x="679" y="723"/>
                </a:lnTo>
                <a:lnTo>
                  <a:pt x="679" y="723"/>
                </a:lnTo>
                <a:lnTo>
                  <a:pt x="675" y="723"/>
                </a:lnTo>
                <a:lnTo>
                  <a:pt x="673" y="723"/>
                </a:lnTo>
                <a:lnTo>
                  <a:pt x="673" y="723"/>
                </a:lnTo>
                <a:lnTo>
                  <a:pt x="673" y="726"/>
                </a:lnTo>
                <a:lnTo>
                  <a:pt x="673" y="726"/>
                </a:lnTo>
                <a:lnTo>
                  <a:pt x="673" y="728"/>
                </a:lnTo>
                <a:lnTo>
                  <a:pt x="673" y="728"/>
                </a:lnTo>
                <a:lnTo>
                  <a:pt x="671" y="730"/>
                </a:lnTo>
                <a:lnTo>
                  <a:pt x="671" y="732"/>
                </a:lnTo>
                <a:lnTo>
                  <a:pt x="671" y="732"/>
                </a:lnTo>
                <a:lnTo>
                  <a:pt x="673" y="730"/>
                </a:lnTo>
                <a:close/>
                <a:moveTo>
                  <a:pt x="708" y="807"/>
                </a:moveTo>
                <a:lnTo>
                  <a:pt x="708" y="807"/>
                </a:lnTo>
                <a:lnTo>
                  <a:pt x="708" y="809"/>
                </a:lnTo>
                <a:lnTo>
                  <a:pt x="708" y="809"/>
                </a:lnTo>
                <a:lnTo>
                  <a:pt x="708" y="809"/>
                </a:lnTo>
                <a:lnTo>
                  <a:pt x="710" y="809"/>
                </a:lnTo>
                <a:lnTo>
                  <a:pt x="710" y="807"/>
                </a:lnTo>
                <a:lnTo>
                  <a:pt x="708" y="805"/>
                </a:lnTo>
                <a:lnTo>
                  <a:pt x="708" y="807"/>
                </a:lnTo>
                <a:close/>
                <a:moveTo>
                  <a:pt x="671" y="715"/>
                </a:moveTo>
                <a:lnTo>
                  <a:pt x="668" y="715"/>
                </a:lnTo>
                <a:lnTo>
                  <a:pt x="668" y="715"/>
                </a:lnTo>
                <a:lnTo>
                  <a:pt x="666" y="713"/>
                </a:lnTo>
                <a:lnTo>
                  <a:pt x="666" y="713"/>
                </a:lnTo>
                <a:lnTo>
                  <a:pt x="666" y="711"/>
                </a:lnTo>
                <a:lnTo>
                  <a:pt x="664" y="711"/>
                </a:lnTo>
                <a:lnTo>
                  <a:pt x="662" y="711"/>
                </a:lnTo>
                <a:lnTo>
                  <a:pt x="660" y="713"/>
                </a:lnTo>
                <a:lnTo>
                  <a:pt x="660" y="715"/>
                </a:lnTo>
                <a:lnTo>
                  <a:pt x="660" y="715"/>
                </a:lnTo>
                <a:lnTo>
                  <a:pt x="662" y="717"/>
                </a:lnTo>
                <a:lnTo>
                  <a:pt x="662" y="719"/>
                </a:lnTo>
                <a:lnTo>
                  <a:pt x="664" y="719"/>
                </a:lnTo>
                <a:lnTo>
                  <a:pt x="664" y="721"/>
                </a:lnTo>
                <a:lnTo>
                  <a:pt x="664" y="721"/>
                </a:lnTo>
                <a:lnTo>
                  <a:pt x="662" y="726"/>
                </a:lnTo>
                <a:lnTo>
                  <a:pt x="664" y="728"/>
                </a:lnTo>
                <a:lnTo>
                  <a:pt x="664" y="728"/>
                </a:lnTo>
                <a:lnTo>
                  <a:pt x="666" y="728"/>
                </a:lnTo>
                <a:lnTo>
                  <a:pt x="666" y="728"/>
                </a:lnTo>
                <a:lnTo>
                  <a:pt x="666" y="728"/>
                </a:lnTo>
                <a:lnTo>
                  <a:pt x="666" y="728"/>
                </a:lnTo>
                <a:lnTo>
                  <a:pt x="666" y="728"/>
                </a:lnTo>
                <a:lnTo>
                  <a:pt x="666" y="726"/>
                </a:lnTo>
                <a:lnTo>
                  <a:pt x="668" y="723"/>
                </a:lnTo>
                <a:lnTo>
                  <a:pt x="668" y="721"/>
                </a:lnTo>
                <a:lnTo>
                  <a:pt x="668" y="719"/>
                </a:lnTo>
                <a:lnTo>
                  <a:pt x="668" y="719"/>
                </a:lnTo>
                <a:lnTo>
                  <a:pt x="668" y="717"/>
                </a:lnTo>
                <a:lnTo>
                  <a:pt x="671" y="717"/>
                </a:lnTo>
                <a:lnTo>
                  <a:pt x="671" y="717"/>
                </a:lnTo>
                <a:lnTo>
                  <a:pt x="671" y="715"/>
                </a:lnTo>
                <a:close/>
                <a:moveTo>
                  <a:pt x="675" y="742"/>
                </a:moveTo>
                <a:lnTo>
                  <a:pt x="677" y="740"/>
                </a:lnTo>
                <a:lnTo>
                  <a:pt x="677" y="740"/>
                </a:lnTo>
                <a:lnTo>
                  <a:pt x="677" y="740"/>
                </a:lnTo>
                <a:lnTo>
                  <a:pt x="677" y="738"/>
                </a:lnTo>
                <a:lnTo>
                  <a:pt x="675" y="740"/>
                </a:lnTo>
                <a:lnTo>
                  <a:pt x="673" y="740"/>
                </a:lnTo>
                <a:lnTo>
                  <a:pt x="673" y="740"/>
                </a:lnTo>
                <a:lnTo>
                  <a:pt x="671" y="740"/>
                </a:lnTo>
                <a:lnTo>
                  <a:pt x="673" y="742"/>
                </a:lnTo>
                <a:lnTo>
                  <a:pt x="671" y="744"/>
                </a:lnTo>
                <a:lnTo>
                  <a:pt x="673" y="744"/>
                </a:lnTo>
                <a:lnTo>
                  <a:pt x="675" y="742"/>
                </a:lnTo>
                <a:lnTo>
                  <a:pt x="675" y="742"/>
                </a:lnTo>
                <a:lnTo>
                  <a:pt x="675" y="742"/>
                </a:lnTo>
                <a:lnTo>
                  <a:pt x="675" y="742"/>
                </a:lnTo>
                <a:close/>
                <a:moveTo>
                  <a:pt x="1662" y="2505"/>
                </a:moveTo>
                <a:lnTo>
                  <a:pt x="1655" y="2505"/>
                </a:lnTo>
                <a:lnTo>
                  <a:pt x="1651" y="2503"/>
                </a:lnTo>
                <a:lnTo>
                  <a:pt x="1649" y="2503"/>
                </a:lnTo>
                <a:lnTo>
                  <a:pt x="1645" y="2501"/>
                </a:lnTo>
                <a:lnTo>
                  <a:pt x="1643" y="2499"/>
                </a:lnTo>
                <a:lnTo>
                  <a:pt x="1639" y="2497"/>
                </a:lnTo>
                <a:lnTo>
                  <a:pt x="1636" y="2495"/>
                </a:lnTo>
                <a:lnTo>
                  <a:pt x="1632" y="2493"/>
                </a:lnTo>
                <a:lnTo>
                  <a:pt x="1630" y="2491"/>
                </a:lnTo>
                <a:lnTo>
                  <a:pt x="1628" y="2489"/>
                </a:lnTo>
                <a:lnTo>
                  <a:pt x="1624" y="2487"/>
                </a:lnTo>
                <a:lnTo>
                  <a:pt x="1624" y="2484"/>
                </a:lnTo>
                <a:lnTo>
                  <a:pt x="1622" y="2484"/>
                </a:lnTo>
                <a:lnTo>
                  <a:pt x="1620" y="2478"/>
                </a:lnTo>
                <a:lnTo>
                  <a:pt x="1620" y="2478"/>
                </a:lnTo>
                <a:lnTo>
                  <a:pt x="1618" y="2478"/>
                </a:lnTo>
                <a:lnTo>
                  <a:pt x="1615" y="2478"/>
                </a:lnTo>
                <a:lnTo>
                  <a:pt x="1615" y="2476"/>
                </a:lnTo>
                <a:lnTo>
                  <a:pt x="1615" y="2476"/>
                </a:lnTo>
                <a:lnTo>
                  <a:pt x="1615" y="2474"/>
                </a:lnTo>
                <a:lnTo>
                  <a:pt x="1615" y="2474"/>
                </a:lnTo>
                <a:lnTo>
                  <a:pt x="1618" y="2474"/>
                </a:lnTo>
                <a:lnTo>
                  <a:pt x="1620" y="2474"/>
                </a:lnTo>
                <a:lnTo>
                  <a:pt x="1618" y="2472"/>
                </a:lnTo>
                <a:lnTo>
                  <a:pt x="1618" y="2470"/>
                </a:lnTo>
                <a:lnTo>
                  <a:pt x="1613" y="2468"/>
                </a:lnTo>
                <a:lnTo>
                  <a:pt x="1613" y="2466"/>
                </a:lnTo>
                <a:lnTo>
                  <a:pt x="1613" y="2466"/>
                </a:lnTo>
                <a:lnTo>
                  <a:pt x="1611" y="2466"/>
                </a:lnTo>
                <a:lnTo>
                  <a:pt x="1611" y="2464"/>
                </a:lnTo>
                <a:lnTo>
                  <a:pt x="1607" y="2466"/>
                </a:lnTo>
                <a:lnTo>
                  <a:pt x="1605" y="2466"/>
                </a:lnTo>
                <a:lnTo>
                  <a:pt x="1603" y="2464"/>
                </a:lnTo>
                <a:lnTo>
                  <a:pt x="1601" y="2464"/>
                </a:lnTo>
                <a:lnTo>
                  <a:pt x="1601" y="2464"/>
                </a:lnTo>
                <a:lnTo>
                  <a:pt x="1599" y="2466"/>
                </a:lnTo>
                <a:lnTo>
                  <a:pt x="1597" y="2468"/>
                </a:lnTo>
                <a:lnTo>
                  <a:pt x="1595" y="2470"/>
                </a:lnTo>
                <a:lnTo>
                  <a:pt x="1595" y="2470"/>
                </a:lnTo>
                <a:lnTo>
                  <a:pt x="1595" y="2470"/>
                </a:lnTo>
                <a:lnTo>
                  <a:pt x="1592" y="2468"/>
                </a:lnTo>
                <a:lnTo>
                  <a:pt x="1590" y="2468"/>
                </a:lnTo>
                <a:lnTo>
                  <a:pt x="1588" y="2468"/>
                </a:lnTo>
                <a:lnTo>
                  <a:pt x="1588" y="2468"/>
                </a:lnTo>
                <a:lnTo>
                  <a:pt x="1590" y="2470"/>
                </a:lnTo>
                <a:lnTo>
                  <a:pt x="1590" y="2470"/>
                </a:lnTo>
                <a:lnTo>
                  <a:pt x="1590" y="2470"/>
                </a:lnTo>
                <a:lnTo>
                  <a:pt x="1592" y="2472"/>
                </a:lnTo>
                <a:lnTo>
                  <a:pt x="1592" y="2472"/>
                </a:lnTo>
                <a:lnTo>
                  <a:pt x="1590" y="2472"/>
                </a:lnTo>
                <a:lnTo>
                  <a:pt x="1590" y="2472"/>
                </a:lnTo>
                <a:lnTo>
                  <a:pt x="1590" y="2472"/>
                </a:lnTo>
                <a:lnTo>
                  <a:pt x="1588" y="2472"/>
                </a:lnTo>
                <a:lnTo>
                  <a:pt x="1588" y="2474"/>
                </a:lnTo>
                <a:lnTo>
                  <a:pt x="1586" y="2474"/>
                </a:lnTo>
                <a:lnTo>
                  <a:pt x="1586" y="2476"/>
                </a:lnTo>
                <a:lnTo>
                  <a:pt x="1586" y="2476"/>
                </a:lnTo>
                <a:lnTo>
                  <a:pt x="1588" y="2478"/>
                </a:lnTo>
                <a:lnTo>
                  <a:pt x="1588" y="2480"/>
                </a:lnTo>
                <a:lnTo>
                  <a:pt x="1590" y="2480"/>
                </a:lnTo>
                <a:lnTo>
                  <a:pt x="1592" y="2480"/>
                </a:lnTo>
                <a:lnTo>
                  <a:pt x="1595" y="2480"/>
                </a:lnTo>
                <a:lnTo>
                  <a:pt x="1597" y="2480"/>
                </a:lnTo>
                <a:lnTo>
                  <a:pt x="1599" y="2478"/>
                </a:lnTo>
                <a:lnTo>
                  <a:pt x="1601" y="2480"/>
                </a:lnTo>
                <a:lnTo>
                  <a:pt x="1603" y="2480"/>
                </a:lnTo>
                <a:lnTo>
                  <a:pt x="1603" y="2480"/>
                </a:lnTo>
                <a:lnTo>
                  <a:pt x="1603" y="2482"/>
                </a:lnTo>
                <a:lnTo>
                  <a:pt x="1603" y="2482"/>
                </a:lnTo>
                <a:lnTo>
                  <a:pt x="1599" y="2484"/>
                </a:lnTo>
                <a:lnTo>
                  <a:pt x="1595" y="2487"/>
                </a:lnTo>
                <a:lnTo>
                  <a:pt x="1592" y="2487"/>
                </a:lnTo>
                <a:lnTo>
                  <a:pt x="1592" y="2487"/>
                </a:lnTo>
                <a:lnTo>
                  <a:pt x="1592" y="2491"/>
                </a:lnTo>
                <a:lnTo>
                  <a:pt x="1592" y="2493"/>
                </a:lnTo>
                <a:lnTo>
                  <a:pt x="1595" y="2495"/>
                </a:lnTo>
                <a:lnTo>
                  <a:pt x="1605" y="2499"/>
                </a:lnTo>
                <a:lnTo>
                  <a:pt x="1607" y="2501"/>
                </a:lnTo>
                <a:lnTo>
                  <a:pt x="1607" y="2501"/>
                </a:lnTo>
                <a:lnTo>
                  <a:pt x="1607" y="2501"/>
                </a:lnTo>
                <a:lnTo>
                  <a:pt x="1607" y="2501"/>
                </a:lnTo>
                <a:lnTo>
                  <a:pt x="1605" y="2501"/>
                </a:lnTo>
                <a:lnTo>
                  <a:pt x="1605" y="2503"/>
                </a:lnTo>
                <a:lnTo>
                  <a:pt x="1603" y="2503"/>
                </a:lnTo>
                <a:lnTo>
                  <a:pt x="1603" y="2503"/>
                </a:lnTo>
                <a:lnTo>
                  <a:pt x="1603" y="2501"/>
                </a:lnTo>
                <a:lnTo>
                  <a:pt x="1603" y="2501"/>
                </a:lnTo>
                <a:lnTo>
                  <a:pt x="1603" y="2501"/>
                </a:lnTo>
                <a:lnTo>
                  <a:pt x="1599" y="2499"/>
                </a:lnTo>
                <a:lnTo>
                  <a:pt x="1597" y="2499"/>
                </a:lnTo>
                <a:lnTo>
                  <a:pt x="1597" y="2499"/>
                </a:lnTo>
                <a:lnTo>
                  <a:pt x="1595" y="2499"/>
                </a:lnTo>
                <a:lnTo>
                  <a:pt x="1595" y="2499"/>
                </a:lnTo>
                <a:lnTo>
                  <a:pt x="1590" y="2499"/>
                </a:lnTo>
                <a:lnTo>
                  <a:pt x="1590" y="2499"/>
                </a:lnTo>
                <a:lnTo>
                  <a:pt x="1590" y="2497"/>
                </a:lnTo>
                <a:lnTo>
                  <a:pt x="1588" y="2495"/>
                </a:lnTo>
                <a:lnTo>
                  <a:pt x="1586" y="2495"/>
                </a:lnTo>
                <a:lnTo>
                  <a:pt x="1584" y="2493"/>
                </a:lnTo>
                <a:lnTo>
                  <a:pt x="1586" y="2493"/>
                </a:lnTo>
                <a:lnTo>
                  <a:pt x="1588" y="2493"/>
                </a:lnTo>
                <a:lnTo>
                  <a:pt x="1586" y="2491"/>
                </a:lnTo>
                <a:lnTo>
                  <a:pt x="1586" y="2484"/>
                </a:lnTo>
                <a:lnTo>
                  <a:pt x="1584" y="2484"/>
                </a:lnTo>
                <a:lnTo>
                  <a:pt x="1584" y="2487"/>
                </a:lnTo>
                <a:lnTo>
                  <a:pt x="1584" y="2489"/>
                </a:lnTo>
                <a:lnTo>
                  <a:pt x="1582" y="2491"/>
                </a:lnTo>
                <a:lnTo>
                  <a:pt x="1582" y="2493"/>
                </a:lnTo>
                <a:lnTo>
                  <a:pt x="1582" y="2495"/>
                </a:lnTo>
                <a:lnTo>
                  <a:pt x="1582" y="2497"/>
                </a:lnTo>
                <a:lnTo>
                  <a:pt x="1584" y="2497"/>
                </a:lnTo>
                <a:lnTo>
                  <a:pt x="1586" y="2499"/>
                </a:lnTo>
                <a:lnTo>
                  <a:pt x="1586" y="2499"/>
                </a:lnTo>
                <a:lnTo>
                  <a:pt x="1590" y="2501"/>
                </a:lnTo>
                <a:lnTo>
                  <a:pt x="1588" y="2503"/>
                </a:lnTo>
                <a:lnTo>
                  <a:pt x="1588" y="2501"/>
                </a:lnTo>
                <a:lnTo>
                  <a:pt x="1586" y="2501"/>
                </a:lnTo>
                <a:lnTo>
                  <a:pt x="1584" y="2501"/>
                </a:lnTo>
                <a:lnTo>
                  <a:pt x="1584" y="2501"/>
                </a:lnTo>
                <a:lnTo>
                  <a:pt x="1584" y="2499"/>
                </a:lnTo>
                <a:lnTo>
                  <a:pt x="1582" y="2499"/>
                </a:lnTo>
                <a:lnTo>
                  <a:pt x="1580" y="2499"/>
                </a:lnTo>
                <a:lnTo>
                  <a:pt x="1580" y="2499"/>
                </a:lnTo>
                <a:lnTo>
                  <a:pt x="1580" y="2499"/>
                </a:lnTo>
                <a:lnTo>
                  <a:pt x="1580" y="2501"/>
                </a:lnTo>
                <a:lnTo>
                  <a:pt x="1578" y="2501"/>
                </a:lnTo>
                <a:lnTo>
                  <a:pt x="1578" y="2501"/>
                </a:lnTo>
                <a:lnTo>
                  <a:pt x="1574" y="2499"/>
                </a:lnTo>
                <a:lnTo>
                  <a:pt x="1574" y="2499"/>
                </a:lnTo>
                <a:lnTo>
                  <a:pt x="1571" y="2501"/>
                </a:lnTo>
                <a:lnTo>
                  <a:pt x="1571" y="2501"/>
                </a:lnTo>
                <a:lnTo>
                  <a:pt x="1569" y="2501"/>
                </a:lnTo>
                <a:lnTo>
                  <a:pt x="1569" y="2501"/>
                </a:lnTo>
                <a:lnTo>
                  <a:pt x="1567" y="2501"/>
                </a:lnTo>
                <a:lnTo>
                  <a:pt x="1567" y="2501"/>
                </a:lnTo>
                <a:lnTo>
                  <a:pt x="1565" y="2501"/>
                </a:lnTo>
                <a:lnTo>
                  <a:pt x="1565" y="2503"/>
                </a:lnTo>
                <a:lnTo>
                  <a:pt x="1565" y="2503"/>
                </a:lnTo>
                <a:lnTo>
                  <a:pt x="1567" y="2505"/>
                </a:lnTo>
                <a:lnTo>
                  <a:pt x="1574" y="2505"/>
                </a:lnTo>
                <a:lnTo>
                  <a:pt x="1576" y="2505"/>
                </a:lnTo>
                <a:lnTo>
                  <a:pt x="1580" y="2505"/>
                </a:lnTo>
                <a:lnTo>
                  <a:pt x="1582" y="2508"/>
                </a:lnTo>
                <a:lnTo>
                  <a:pt x="1586" y="2508"/>
                </a:lnTo>
                <a:lnTo>
                  <a:pt x="1590" y="2508"/>
                </a:lnTo>
                <a:lnTo>
                  <a:pt x="1590" y="2508"/>
                </a:lnTo>
                <a:lnTo>
                  <a:pt x="1590" y="2508"/>
                </a:lnTo>
                <a:lnTo>
                  <a:pt x="1592" y="2508"/>
                </a:lnTo>
                <a:lnTo>
                  <a:pt x="1592" y="2508"/>
                </a:lnTo>
                <a:lnTo>
                  <a:pt x="1595" y="2508"/>
                </a:lnTo>
                <a:lnTo>
                  <a:pt x="1597" y="2508"/>
                </a:lnTo>
                <a:lnTo>
                  <a:pt x="1597" y="2505"/>
                </a:lnTo>
                <a:lnTo>
                  <a:pt x="1599" y="2508"/>
                </a:lnTo>
                <a:lnTo>
                  <a:pt x="1601" y="2510"/>
                </a:lnTo>
                <a:lnTo>
                  <a:pt x="1607" y="2510"/>
                </a:lnTo>
                <a:lnTo>
                  <a:pt x="1611" y="2510"/>
                </a:lnTo>
                <a:lnTo>
                  <a:pt x="1611" y="2510"/>
                </a:lnTo>
                <a:lnTo>
                  <a:pt x="1613" y="2510"/>
                </a:lnTo>
                <a:lnTo>
                  <a:pt x="1613" y="2510"/>
                </a:lnTo>
                <a:lnTo>
                  <a:pt x="1615" y="2510"/>
                </a:lnTo>
                <a:lnTo>
                  <a:pt x="1618" y="2508"/>
                </a:lnTo>
                <a:lnTo>
                  <a:pt x="1620" y="2508"/>
                </a:lnTo>
                <a:lnTo>
                  <a:pt x="1622" y="2510"/>
                </a:lnTo>
                <a:lnTo>
                  <a:pt x="1626" y="2510"/>
                </a:lnTo>
                <a:lnTo>
                  <a:pt x="1634" y="2510"/>
                </a:lnTo>
                <a:lnTo>
                  <a:pt x="1639" y="2510"/>
                </a:lnTo>
                <a:lnTo>
                  <a:pt x="1643" y="2512"/>
                </a:lnTo>
                <a:lnTo>
                  <a:pt x="1645" y="2512"/>
                </a:lnTo>
                <a:lnTo>
                  <a:pt x="1645" y="2512"/>
                </a:lnTo>
                <a:lnTo>
                  <a:pt x="1647" y="2512"/>
                </a:lnTo>
                <a:lnTo>
                  <a:pt x="1649" y="2512"/>
                </a:lnTo>
                <a:lnTo>
                  <a:pt x="1651" y="2512"/>
                </a:lnTo>
                <a:lnTo>
                  <a:pt x="1653" y="2510"/>
                </a:lnTo>
                <a:lnTo>
                  <a:pt x="1653" y="2510"/>
                </a:lnTo>
                <a:lnTo>
                  <a:pt x="1655" y="2510"/>
                </a:lnTo>
                <a:lnTo>
                  <a:pt x="1657" y="2510"/>
                </a:lnTo>
                <a:lnTo>
                  <a:pt x="1659" y="2510"/>
                </a:lnTo>
                <a:lnTo>
                  <a:pt x="1662" y="2510"/>
                </a:lnTo>
                <a:lnTo>
                  <a:pt x="1662" y="2508"/>
                </a:lnTo>
                <a:lnTo>
                  <a:pt x="1664" y="2505"/>
                </a:lnTo>
                <a:lnTo>
                  <a:pt x="1662" y="2505"/>
                </a:lnTo>
                <a:lnTo>
                  <a:pt x="1662" y="2505"/>
                </a:lnTo>
                <a:close/>
                <a:moveTo>
                  <a:pt x="1530" y="2451"/>
                </a:moveTo>
                <a:lnTo>
                  <a:pt x="1532" y="2451"/>
                </a:lnTo>
                <a:lnTo>
                  <a:pt x="1532" y="2451"/>
                </a:lnTo>
                <a:lnTo>
                  <a:pt x="1534" y="2453"/>
                </a:lnTo>
                <a:lnTo>
                  <a:pt x="1534" y="2453"/>
                </a:lnTo>
                <a:lnTo>
                  <a:pt x="1534" y="2451"/>
                </a:lnTo>
                <a:lnTo>
                  <a:pt x="1534" y="2451"/>
                </a:lnTo>
                <a:lnTo>
                  <a:pt x="1534" y="2451"/>
                </a:lnTo>
                <a:lnTo>
                  <a:pt x="1532" y="2449"/>
                </a:lnTo>
                <a:lnTo>
                  <a:pt x="1532" y="2449"/>
                </a:lnTo>
                <a:lnTo>
                  <a:pt x="1530" y="2449"/>
                </a:lnTo>
                <a:lnTo>
                  <a:pt x="1530" y="2449"/>
                </a:lnTo>
                <a:lnTo>
                  <a:pt x="1530" y="2449"/>
                </a:lnTo>
                <a:lnTo>
                  <a:pt x="1530" y="2449"/>
                </a:lnTo>
                <a:lnTo>
                  <a:pt x="1530" y="2451"/>
                </a:lnTo>
                <a:close/>
                <a:moveTo>
                  <a:pt x="1561" y="2487"/>
                </a:moveTo>
                <a:lnTo>
                  <a:pt x="1559" y="2487"/>
                </a:lnTo>
                <a:lnTo>
                  <a:pt x="1559" y="2484"/>
                </a:lnTo>
                <a:lnTo>
                  <a:pt x="1557" y="2484"/>
                </a:lnTo>
                <a:lnTo>
                  <a:pt x="1555" y="2484"/>
                </a:lnTo>
                <a:lnTo>
                  <a:pt x="1553" y="2484"/>
                </a:lnTo>
                <a:lnTo>
                  <a:pt x="1553" y="2484"/>
                </a:lnTo>
                <a:lnTo>
                  <a:pt x="1553" y="2484"/>
                </a:lnTo>
                <a:lnTo>
                  <a:pt x="1551" y="2482"/>
                </a:lnTo>
                <a:lnTo>
                  <a:pt x="1551" y="2480"/>
                </a:lnTo>
                <a:lnTo>
                  <a:pt x="1551" y="2480"/>
                </a:lnTo>
                <a:lnTo>
                  <a:pt x="1551" y="2480"/>
                </a:lnTo>
                <a:lnTo>
                  <a:pt x="1548" y="2480"/>
                </a:lnTo>
                <a:lnTo>
                  <a:pt x="1548" y="2480"/>
                </a:lnTo>
                <a:lnTo>
                  <a:pt x="1548" y="2480"/>
                </a:lnTo>
                <a:lnTo>
                  <a:pt x="1548" y="2482"/>
                </a:lnTo>
                <a:lnTo>
                  <a:pt x="1548" y="2482"/>
                </a:lnTo>
                <a:lnTo>
                  <a:pt x="1544" y="2482"/>
                </a:lnTo>
                <a:lnTo>
                  <a:pt x="1544" y="2480"/>
                </a:lnTo>
                <a:lnTo>
                  <a:pt x="1540" y="2480"/>
                </a:lnTo>
                <a:lnTo>
                  <a:pt x="1538" y="2482"/>
                </a:lnTo>
                <a:lnTo>
                  <a:pt x="1540" y="2484"/>
                </a:lnTo>
                <a:lnTo>
                  <a:pt x="1542" y="2484"/>
                </a:lnTo>
                <a:lnTo>
                  <a:pt x="1544" y="2487"/>
                </a:lnTo>
                <a:lnTo>
                  <a:pt x="1544" y="2487"/>
                </a:lnTo>
                <a:lnTo>
                  <a:pt x="1546" y="2487"/>
                </a:lnTo>
                <a:lnTo>
                  <a:pt x="1546" y="2487"/>
                </a:lnTo>
                <a:lnTo>
                  <a:pt x="1546" y="2489"/>
                </a:lnTo>
                <a:lnTo>
                  <a:pt x="1546" y="2489"/>
                </a:lnTo>
                <a:lnTo>
                  <a:pt x="1546" y="2491"/>
                </a:lnTo>
                <a:lnTo>
                  <a:pt x="1546" y="2491"/>
                </a:lnTo>
                <a:lnTo>
                  <a:pt x="1546" y="2493"/>
                </a:lnTo>
                <a:lnTo>
                  <a:pt x="1548" y="2493"/>
                </a:lnTo>
                <a:lnTo>
                  <a:pt x="1548" y="2493"/>
                </a:lnTo>
                <a:lnTo>
                  <a:pt x="1548" y="2491"/>
                </a:lnTo>
                <a:lnTo>
                  <a:pt x="1548" y="2491"/>
                </a:lnTo>
                <a:lnTo>
                  <a:pt x="1548" y="2491"/>
                </a:lnTo>
                <a:lnTo>
                  <a:pt x="1551" y="2489"/>
                </a:lnTo>
                <a:lnTo>
                  <a:pt x="1551" y="2489"/>
                </a:lnTo>
                <a:lnTo>
                  <a:pt x="1551" y="2489"/>
                </a:lnTo>
                <a:lnTo>
                  <a:pt x="1553" y="2489"/>
                </a:lnTo>
                <a:lnTo>
                  <a:pt x="1553" y="2489"/>
                </a:lnTo>
                <a:lnTo>
                  <a:pt x="1553" y="2491"/>
                </a:lnTo>
                <a:lnTo>
                  <a:pt x="1553" y="2493"/>
                </a:lnTo>
                <a:lnTo>
                  <a:pt x="1551" y="2493"/>
                </a:lnTo>
                <a:lnTo>
                  <a:pt x="1551" y="2495"/>
                </a:lnTo>
                <a:lnTo>
                  <a:pt x="1551" y="2495"/>
                </a:lnTo>
                <a:lnTo>
                  <a:pt x="1553" y="2495"/>
                </a:lnTo>
                <a:lnTo>
                  <a:pt x="1553" y="2495"/>
                </a:lnTo>
                <a:lnTo>
                  <a:pt x="1553" y="2495"/>
                </a:lnTo>
                <a:lnTo>
                  <a:pt x="1555" y="2493"/>
                </a:lnTo>
                <a:lnTo>
                  <a:pt x="1557" y="2493"/>
                </a:lnTo>
                <a:lnTo>
                  <a:pt x="1557" y="2493"/>
                </a:lnTo>
                <a:lnTo>
                  <a:pt x="1559" y="2493"/>
                </a:lnTo>
                <a:lnTo>
                  <a:pt x="1559" y="2493"/>
                </a:lnTo>
                <a:lnTo>
                  <a:pt x="1559" y="2491"/>
                </a:lnTo>
                <a:lnTo>
                  <a:pt x="1561" y="2489"/>
                </a:lnTo>
                <a:lnTo>
                  <a:pt x="1561" y="2489"/>
                </a:lnTo>
                <a:lnTo>
                  <a:pt x="1561" y="2487"/>
                </a:lnTo>
                <a:close/>
                <a:moveTo>
                  <a:pt x="1622" y="2522"/>
                </a:moveTo>
                <a:lnTo>
                  <a:pt x="1620" y="2520"/>
                </a:lnTo>
                <a:lnTo>
                  <a:pt x="1618" y="2520"/>
                </a:lnTo>
                <a:lnTo>
                  <a:pt x="1618" y="2518"/>
                </a:lnTo>
                <a:lnTo>
                  <a:pt x="1618" y="2518"/>
                </a:lnTo>
                <a:lnTo>
                  <a:pt x="1618" y="2518"/>
                </a:lnTo>
                <a:lnTo>
                  <a:pt x="1618" y="2516"/>
                </a:lnTo>
                <a:lnTo>
                  <a:pt x="1618" y="2516"/>
                </a:lnTo>
                <a:lnTo>
                  <a:pt x="1613" y="2516"/>
                </a:lnTo>
                <a:lnTo>
                  <a:pt x="1613" y="2516"/>
                </a:lnTo>
                <a:lnTo>
                  <a:pt x="1613" y="2514"/>
                </a:lnTo>
                <a:lnTo>
                  <a:pt x="1618" y="2514"/>
                </a:lnTo>
                <a:lnTo>
                  <a:pt x="1615" y="2512"/>
                </a:lnTo>
                <a:lnTo>
                  <a:pt x="1613" y="2512"/>
                </a:lnTo>
                <a:lnTo>
                  <a:pt x="1609" y="2512"/>
                </a:lnTo>
                <a:lnTo>
                  <a:pt x="1599" y="2510"/>
                </a:lnTo>
                <a:lnTo>
                  <a:pt x="1595" y="2510"/>
                </a:lnTo>
                <a:lnTo>
                  <a:pt x="1595" y="2514"/>
                </a:lnTo>
                <a:lnTo>
                  <a:pt x="1595" y="2514"/>
                </a:lnTo>
                <a:lnTo>
                  <a:pt x="1595" y="2514"/>
                </a:lnTo>
                <a:lnTo>
                  <a:pt x="1595" y="2516"/>
                </a:lnTo>
                <a:lnTo>
                  <a:pt x="1595" y="2516"/>
                </a:lnTo>
                <a:lnTo>
                  <a:pt x="1595" y="2516"/>
                </a:lnTo>
                <a:lnTo>
                  <a:pt x="1597" y="2516"/>
                </a:lnTo>
                <a:lnTo>
                  <a:pt x="1597" y="2516"/>
                </a:lnTo>
                <a:lnTo>
                  <a:pt x="1599" y="2516"/>
                </a:lnTo>
                <a:lnTo>
                  <a:pt x="1599" y="2516"/>
                </a:lnTo>
                <a:lnTo>
                  <a:pt x="1599" y="2518"/>
                </a:lnTo>
                <a:lnTo>
                  <a:pt x="1599" y="2518"/>
                </a:lnTo>
                <a:lnTo>
                  <a:pt x="1599" y="2518"/>
                </a:lnTo>
                <a:lnTo>
                  <a:pt x="1601" y="2520"/>
                </a:lnTo>
                <a:lnTo>
                  <a:pt x="1601" y="2520"/>
                </a:lnTo>
                <a:lnTo>
                  <a:pt x="1603" y="2520"/>
                </a:lnTo>
                <a:lnTo>
                  <a:pt x="1605" y="2522"/>
                </a:lnTo>
                <a:lnTo>
                  <a:pt x="1605" y="2522"/>
                </a:lnTo>
                <a:lnTo>
                  <a:pt x="1603" y="2520"/>
                </a:lnTo>
                <a:lnTo>
                  <a:pt x="1603" y="2518"/>
                </a:lnTo>
                <a:lnTo>
                  <a:pt x="1603" y="2518"/>
                </a:lnTo>
                <a:lnTo>
                  <a:pt x="1603" y="2516"/>
                </a:lnTo>
                <a:lnTo>
                  <a:pt x="1605" y="2516"/>
                </a:lnTo>
                <a:lnTo>
                  <a:pt x="1605" y="2516"/>
                </a:lnTo>
                <a:lnTo>
                  <a:pt x="1607" y="2516"/>
                </a:lnTo>
                <a:lnTo>
                  <a:pt x="1607" y="2518"/>
                </a:lnTo>
                <a:lnTo>
                  <a:pt x="1609" y="2516"/>
                </a:lnTo>
                <a:lnTo>
                  <a:pt x="1609" y="2516"/>
                </a:lnTo>
                <a:lnTo>
                  <a:pt x="1609" y="2518"/>
                </a:lnTo>
                <a:lnTo>
                  <a:pt x="1609" y="2518"/>
                </a:lnTo>
                <a:lnTo>
                  <a:pt x="1609" y="2520"/>
                </a:lnTo>
                <a:lnTo>
                  <a:pt x="1609" y="2520"/>
                </a:lnTo>
                <a:lnTo>
                  <a:pt x="1609" y="2520"/>
                </a:lnTo>
                <a:lnTo>
                  <a:pt x="1611" y="2520"/>
                </a:lnTo>
                <a:lnTo>
                  <a:pt x="1613" y="2520"/>
                </a:lnTo>
                <a:lnTo>
                  <a:pt x="1613" y="2520"/>
                </a:lnTo>
                <a:lnTo>
                  <a:pt x="1615" y="2522"/>
                </a:lnTo>
                <a:lnTo>
                  <a:pt x="1618" y="2522"/>
                </a:lnTo>
                <a:lnTo>
                  <a:pt x="1618" y="2522"/>
                </a:lnTo>
                <a:lnTo>
                  <a:pt x="1620" y="2524"/>
                </a:lnTo>
                <a:lnTo>
                  <a:pt x="1620" y="2524"/>
                </a:lnTo>
                <a:lnTo>
                  <a:pt x="1622" y="2524"/>
                </a:lnTo>
                <a:lnTo>
                  <a:pt x="1622" y="2524"/>
                </a:lnTo>
                <a:lnTo>
                  <a:pt x="1622" y="2524"/>
                </a:lnTo>
                <a:lnTo>
                  <a:pt x="1622" y="2522"/>
                </a:lnTo>
                <a:lnTo>
                  <a:pt x="1622" y="2522"/>
                </a:lnTo>
                <a:close/>
                <a:moveTo>
                  <a:pt x="1542" y="2478"/>
                </a:moveTo>
                <a:lnTo>
                  <a:pt x="1542" y="2478"/>
                </a:lnTo>
                <a:lnTo>
                  <a:pt x="1542" y="2478"/>
                </a:lnTo>
                <a:lnTo>
                  <a:pt x="1542" y="2478"/>
                </a:lnTo>
                <a:lnTo>
                  <a:pt x="1542" y="2478"/>
                </a:lnTo>
                <a:lnTo>
                  <a:pt x="1544" y="2478"/>
                </a:lnTo>
                <a:lnTo>
                  <a:pt x="1546" y="2480"/>
                </a:lnTo>
                <a:lnTo>
                  <a:pt x="1548" y="2480"/>
                </a:lnTo>
                <a:lnTo>
                  <a:pt x="1548" y="2480"/>
                </a:lnTo>
                <a:lnTo>
                  <a:pt x="1546" y="2478"/>
                </a:lnTo>
                <a:lnTo>
                  <a:pt x="1546" y="2478"/>
                </a:lnTo>
                <a:lnTo>
                  <a:pt x="1544" y="2476"/>
                </a:lnTo>
                <a:lnTo>
                  <a:pt x="1542" y="2476"/>
                </a:lnTo>
                <a:lnTo>
                  <a:pt x="1542" y="2476"/>
                </a:lnTo>
                <a:lnTo>
                  <a:pt x="1540" y="2474"/>
                </a:lnTo>
                <a:lnTo>
                  <a:pt x="1538" y="2474"/>
                </a:lnTo>
                <a:lnTo>
                  <a:pt x="1538" y="2472"/>
                </a:lnTo>
                <a:lnTo>
                  <a:pt x="1534" y="2472"/>
                </a:lnTo>
                <a:lnTo>
                  <a:pt x="1532" y="2472"/>
                </a:lnTo>
                <a:lnTo>
                  <a:pt x="1532" y="2472"/>
                </a:lnTo>
                <a:lnTo>
                  <a:pt x="1530" y="2472"/>
                </a:lnTo>
                <a:lnTo>
                  <a:pt x="1530" y="2472"/>
                </a:lnTo>
                <a:lnTo>
                  <a:pt x="1530" y="2470"/>
                </a:lnTo>
                <a:lnTo>
                  <a:pt x="1530" y="2470"/>
                </a:lnTo>
                <a:lnTo>
                  <a:pt x="1527" y="2468"/>
                </a:lnTo>
                <a:lnTo>
                  <a:pt x="1525" y="2468"/>
                </a:lnTo>
                <a:lnTo>
                  <a:pt x="1525" y="2468"/>
                </a:lnTo>
                <a:lnTo>
                  <a:pt x="1525" y="2468"/>
                </a:lnTo>
                <a:lnTo>
                  <a:pt x="1527" y="2470"/>
                </a:lnTo>
                <a:lnTo>
                  <a:pt x="1527" y="2472"/>
                </a:lnTo>
                <a:lnTo>
                  <a:pt x="1530" y="2472"/>
                </a:lnTo>
                <a:lnTo>
                  <a:pt x="1532" y="2474"/>
                </a:lnTo>
                <a:lnTo>
                  <a:pt x="1532" y="2474"/>
                </a:lnTo>
                <a:lnTo>
                  <a:pt x="1534" y="2474"/>
                </a:lnTo>
                <a:lnTo>
                  <a:pt x="1536" y="2474"/>
                </a:lnTo>
                <a:lnTo>
                  <a:pt x="1538" y="2474"/>
                </a:lnTo>
                <a:lnTo>
                  <a:pt x="1538" y="2474"/>
                </a:lnTo>
                <a:lnTo>
                  <a:pt x="1542" y="2478"/>
                </a:lnTo>
                <a:close/>
                <a:moveTo>
                  <a:pt x="1517" y="2413"/>
                </a:moveTo>
                <a:lnTo>
                  <a:pt x="1519" y="2413"/>
                </a:lnTo>
                <a:lnTo>
                  <a:pt x="1521" y="2413"/>
                </a:lnTo>
                <a:lnTo>
                  <a:pt x="1521" y="2413"/>
                </a:lnTo>
                <a:lnTo>
                  <a:pt x="1521" y="2411"/>
                </a:lnTo>
                <a:lnTo>
                  <a:pt x="1521" y="2409"/>
                </a:lnTo>
                <a:lnTo>
                  <a:pt x="1521" y="2407"/>
                </a:lnTo>
                <a:lnTo>
                  <a:pt x="1521" y="2407"/>
                </a:lnTo>
                <a:lnTo>
                  <a:pt x="1525" y="2405"/>
                </a:lnTo>
                <a:lnTo>
                  <a:pt x="1525" y="2405"/>
                </a:lnTo>
                <a:lnTo>
                  <a:pt x="1525" y="2405"/>
                </a:lnTo>
                <a:lnTo>
                  <a:pt x="1525" y="2405"/>
                </a:lnTo>
                <a:lnTo>
                  <a:pt x="1523" y="2407"/>
                </a:lnTo>
                <a:lnTo>
                  <a:pt x="1523" y="2407"/>
                </a:lnTo>
                <a:lnTo>
                  <a:pt x="1523" y="2409"/>
                </a:lnTo>
                <a:lnTo>
                  <a:pt x="1523" y="2409"/>
                </a:lnTo>
                <a:lnTo>
                  <a:pt x="1523" y="2409"/>
                </a:lnTo>
                <a:lnTo>
                  <a:pt x="1523" y="2411"/>
                </a:lnTo>
                <a:lnTo>
                  <a:pt x="1523" y="2411"/>
                </a:lnTo>
                <a:lnTo>
                  <a:pt x="1523" y="2413"/>
                </a:lnTo>
                <a:lnTo>
                  <a:pt x="1523" y="2413"/>
                </a:lnTo>
                <a:lnTo>
                  <a:pt x="1525" y="2415"/>
                </a:lnTo>
                <a:lnTo>
                  <a:pt x="1525" y="2415"/>
                </a:lnTo>
                <a:lnTo>
                  <a:pt x="1527" y="2415"/>
                </a:lnTo>
                <a:lnTo>
                  <a:pt x="1527" y="2415"/>
                </a:lnTo>
                <a:lnTo>
                  <a:pt x="1527" y="2413"/>
                </a:lnTo>
                <a:lnTo>
                  <a:pt x="1527" y="2413"/>
                </a:lnTo>
                <a:lnTo>
                  <a:pt x="1530" y="2411"/>
                </a:lnTo>
                <a:lnTo>
                  <a:pt x="1530" y="2409"/>
                </a:lnTo>
                <a:lnTo>
                  <a:pt x="1530" y="2409"/>
                </a:lnTo>
                <a:lnTo>
                  <a:pt x="1527" y="2409"/>
                </a:lnTo>
                <a:lnTo>
                  <a:pt x="1527" y="2409"/>
                </a:lnTo>
                <a:lnTo>
                  <a:pt x="1530" y="2405"/>
                </a:lnTo>
                <a:lnTo>
                  <a:pt x="1530" y="2403"/>
                </a:lnTo>
                <a:lnTo>
                  <a:pt x="1530" y="2399"/>
                </a:lnTo>
                <a:lnTo>
                  <a:pt x="1527" y="2394"/>
                </a:lnTo>
                <a:lnTo>
                  <a:pt x="1527" y="2392"/>
                </a:lnTo>
                <a:lnTo>
                  <a:pt x="1527" y="2392"/>
                </a:lnTo>
                <a:lnTo>
                  <a:pt x="1525" y="2392"/>
                </a:lnTo>
                <a:lnTo>
                  <a:pt x="1525" y="2392"/>
                </a:lnTo>
                <a:lnTo>
                  <a:pt x="1523" y="2392"/>
                </a:lnTo>
                <a:lnTo>
                  <a:pt x="1523" y="2392"/>
                </a:lnTo>
                <a:lnTo>
                  <a:pt x="1521" y="2392"/>
                </a:lnTo>
                <a:lnTo>
                  <a:pt x="1521" y="2394"/>
                </a:lnTo>
                <a:lnTo>
                  <a:pt x="1521" y="2394"/>
                </a:lnTo>
                <a:lnTo>
                  <a:pt x="1521" y="2396"/>
                </a:lnTo>
                <a:lnTo>
                  <a:pt x="1521" y="2396"/>
                </a:lnTo>
                <a:lnTo>
                  <a:pt x="1519" y="2399"/>
                </a:lnTo>
                <a:lnTo>
                  <a:pt x="1519" y="2399"/>
                </a:lnTo>
                <a:lnTo>
                  <a:pt x="1519" y="2401"/>
                </a:lnTo>
                <a:lnTo>
                  <a:pt x="1519" y="2403"/>
                </a:lnTo>
                <a:lnTo>
                  <a:pt x="1517" y="2403"/>
                </a:lnTo>
                <a:lnTo>
                  <a:pt x="1517" y="2403"/>
                </a:lnTo>
                <a:lnTo>
                  <a:pt x="1517" y="2403"/>
                </a:lnTo>
                <a:lnTo>
                  <a:pt x="1515" y="2403"/>
                </a:lnTo>
                <a:lnTo>
                  <a:pt x="1515" y="2403"/>
                </a:lnTo>
                <a:lnTo>
                  <a:pt x="1515" y="2405"/>
                </a:lnTo>
                <a:lnTo>
                  <a:pt x="1515" y="2405"/>
                </a:lnTo>
                <a:lnTo>
                  <a:pt x="1517" y="2407"/>
                </a:lnTo>
                <a:lnTo>
                  <a:pt x="1517" y="2409"/>
                </a:lnTo>
                <a:lnTo>
                  <a:pt x="1513" y="2409"/>
                </a:lnTo>
                <a:lnTo>
                  <a:pt x="1513" y="2409"/>
                </a:lnTo>
                <a:lnTo>
                  <a:pt x="1513" y="2411"/>
                </a:lnTo>
                <a:lnTo>
                  <a:pt x="1515" y="2411"/>
                </a:lnTo>
                <a:lnTo>
                  <a:pt x="1517" y="2413"/>
                </a:lnTo>
                <a:close/>
                <a:moveTo>
                  <a:pt x="1586" y="2510"/>
                </a:moveTo>
                <a:lnTo>
                  <a:pt x="1584" y="2512"/>
                </a:lnTo>
                <a:lnTo>
                  <a:pt x="1582" y="2512"/>
                </a:lnTo>
                <a:lnTo>
                  <a:pt x="1582" y="2512"/>
                </a:lnTo>
                <a:lnTo>
                  <a:pt x="1580" y="2512"/>
                </a:lnTo>
                <a:lnTo>
                  <a:pt x="1580" y="2512"/>
                </a:lnTo>
                <a:lnTo>
                  <a:pt x="1580" y="2510"/>
                </a:lnTo>
                <a:lnTo>
                  <a:pt x="1578" y="2510"/>
                </a:lnTo>
                <a:lnTo>
                  <a:pt x="1576" y="2510"/>
                </a:lnTo>
                <a:lnTo>
                  <a:pt x="1574" y="2510"/>
                </a:lnTo>
                <a:lnTo>
                  <a:pt x="1574" y="2510"/>
                </a:lnTo>
                <a:lnTo>
                  <a:pt x="1574" y="2510"/>
                </a:lnTo>
                <a:lnTo>
                  <a:pt x="1574" y="2510"/>
                </a:lnTo>
                <a:lnTo>
                  <a:pt x="1574" y="2510"/>
                </a:lnTo>
                <a:lnTo>
                  <a:pt x="1574" y="2512"/>
                </a:lnTo>
                <a:lnTo>
                  <a:pt x="1574" y="2510"/>
                </a:lnTo>
                <a:lnTo>
                  <a:pt x="1576" y="2510"/>
                </a:lnTo>
                <a:lnTo>
                  <a:pt x="1576" y="2510"/>
                </a:lnTo>
                <a:lnTo>
                  <a:pt x="1576" y="2510"/>
                </a:lnTo>
                <a:lnTo>
                  <a:pt x="1578" y="2512"/>
                </a:lnTo>
                <a:lnTo>
                  <a:pt x="1580" y="2512"/>
                </a:lnTo>
                <a:lnTo>
                  <a:pt x="1580" y="2512"/>
                </a:lnTo>
                <a:lnTo>
                  <a:pt x="1580" y="2514"/>
                </a:lnTo>
                <a:lnTo>
                  <a:pt x="1580" y="2514"/>
                </a:lnTo>
                <a:lnTo>
                  <a:pt x="1582" y="2514"/>
                </a:lnTo>
                <a:lnTo>
                  <a:pt x="1582" y="2514"/>
                </a:lnTo>
                <a:lnTo>
                  <a:pt x="1584" y="2514"/>
                </a:lnTo>
                <a:lnTo>
                  <a:pt x="1584" y="2514"/>
                </a:lnTo>
                <a:lnTo>
                  <a:pt x="1584" y="2514"/>
                </a:lnTo>
                <a:lnTo>
                  <a:pt x="1586" y="2514"/>
                </a:lnTo>
                <a:lnTo>
                  <a:pt x="1586" y="2514"/>
                </a:lnTo>
                <a:lnTo>
                  <a:pt x="1586" y="2516"/>
                </a:lnTo>
                <a:lnTo>
                  <a:pt x="1586" y="2516"/>
                </a:lnTo>
                <a:lnTo>
                  <a:pt x="1588" y="2516"/>
                </a:lnTo>
                <a:lnTo>
                  <a:pt x="1588" y="2514"/>
                </a:lnTo>
                <a:lnTo>
                  <a:pt x="1590" y="2514"/>
                </a:lnTo>
                <a:lnTo>
                  <a:pt x="1588" y="2510"/>
                </a:lnTo>
                <a:lnTo>
                  <a:pt x="1586" y="2510"/>
                </a:lnTo>
                <a:close/>
                <a:moveTo>
                  <a:pt x="1519" y="2417"/>
                </a:moveTo>
                <a:lnTo>
                  <a:pt x="1519" y="2415"/>
                </a:lnTo>
                <a:lnTo>
                  <a:pt x="1517" y="2415"/>
                </a:lnTo>
                <a:lnTo>
                  <a:pt x="1515" y="2417"/>
                </a:lnTo>
                <a:lnTo>
                  <a:pt x="1515" y="2419"/>
                </a:lnTo>
                <a:lnTo>
                  <a:pt x="1515" y="2419"/>
                </a:lnTo>
                <a:lnTo>
                  <a:pt x="1515" y="2419"/>
                </a:lnTo>
                <a:lnTo>
                  <a:pt x="1515" y="2422"/>
                </a:lnTo>
                <a:lnTo>
                  <a:pt x="1517" y="2422"/>
                </a:lnTo>
                <a:lnTo>
                  <a:pt x="1517" y="2422"/>
                </a:lnTo>
                <a:lnTo>
                  <a:pt x="1521" y="2422"/>
                </a:lnTo>
                <a:lnTo>
                  <a:pt x="1521" y="2419"/>
                </a:lnTo>
                <a:lnTo>
                  <a:pt x="1523" y="2419"/>
                </a:lnTo>
                <a:lnTo>
                  <a:pt x="1523" y="2417"/>
                </a:lnTo>
                <a:lnTo>
                  <a:pt x="1521" y="2417"/>
                </a:lnTo>
                <a:lnTo>
                  <a:pt x="1519" y="2417"/>
                </a:lnTo>
                <a:close/>
                <a:moveTo>
                  <a:pt x="1519" y="2426"/>
                </a:moveTo>
                <a:lnTo>
                  <a:pt x="1519" y="2426"/>
                </a:lnTo>
                <a:lnTo>
                  <a:pt x="1519" y="2426"/>
                </a:lnTo>
                <a:lnTo>
                  <a:pt x="1519" y="2426"/>
                </a:lnTo>
                <a:lnTo>
                  <a:pt x="1517" y="2424"/>
                </a:lnTo>
                <a:lnTo>
                  <a:pt x="1515" y="2424"/>
                </a:lnTo>
                <a:lnTo>
                  <a:pt x="1515" y="2426"/>
                </a:lnTo>
                <a:lnTo>
                  <a:pt x="1515" y="2426"/>
                </a:lnTo>
                <a:lnTo>
                  <a:pt x="1515" y="2428"/>
                </a:lnTo>
                <a:lnTo>
                  <a:pt x="1515" y="2428"/>
                </a:lnTo>
                <a:lnTo>
                  <a:pt x="1515" y="2430"/>
                </a:lnTo>
                <a:lnTo>
                  <a:pt x="1515" y="2430"/>
                </a:lnTo>
                <a:lnTo>
                  <a:pt x="1517" y="2430"/>
                </a:lnTo>
                <a:lnTo>
                  <a:pt x="1517" y="2428"/>
                </a:lnTo>
                <a:lnTo>
                  <a:pt x="1517" y="2426"/>
                </a:lnTo>
                <a:lnTo>
                  <a:pt x="1519" y="2426"/>
                </a:lnTo>
                <a:close/>
                <a:moveTo>
                  <a:pt x="1521" y="2443"/>
                </a:moveTo>
                <a:lnTo>
                  <a:pt x="1523" y="2443"/>
                </a:lnTo>
                <a:lnTo>
                  <a:pt x="1523" y="2443"/>
                </a:lnTo>
                <a:lnTo>
                  <a:pt x="1525" y="2440"/>
                </a:lnTo>
                <a:lnTo>
                  <a:pt x="1525" y="2440"/>
                </a:lnTo>
                <a:lnTo>
                  <a:pt x="1527" y="2443"/>
                </a:lnTo>
                <a:lnTo>
                  <a:pt x="1527" y="2443"/>
                </a:lnTo>
                <a:lnTo>
                  <a:pt x="1527" y="2440"/>
                </a:lnTo>
                <a:lnTo>
                  <a:pt x="1527" y="2440"/>
                </a:lnTo>
                <a:lnTo>
                  <a:pt x="1527" y="2438"/>
                </a:lnTo>
                <a:lnTo>
                  <a:pt x="1527" y="2438"/>
                </a:lnTo>
                <a:lnTo>
                  <a:pt x="1525" y="2438"/>
                </a:lnTo>
                <a:lnTo>
                  <a:pt x="1523" y="2440"/>
                </a:lnTo>
                <a:lnTo>
                  <a:pt x="1521" y="2440"/>
                </a:lnTo>
                <a:lnTo>
                  <a:pt x="1519" y="2440"/>
                </a:lnTo>
                <a:lnTo>
                  <a:pt x="1519" y="2443"/>
                </a:lnTo>
                <a:lnTo>
                  <a:pt x="1517" y="2443"/>
                </a:lnTo>
                <a:lnTo>
                  <a:pt x="1517" y="2445"/>
                </a:lnTo>
                <a:lnTo>
                  <a:pt x="1517" y="2447"/>
                </a:lnTo>
                <a:lnTo>
                  <a:pt x="1519" y="2445"/>
                </a:lnTo>
                <a:lnTo>
                  <a:pt x="1519" y="2445"/>
                </a:lnTo>
                <a:lnTo>
                  <a:pt x="1521" y="2443"/>
                </a:lnTo>
                <a:lnTo>
                  <a:pt x="1521" y="2443"/>
                </a:lnTo>
                <a:close/>
                <a:moveTo>
                  <a:pt x="1525" y="2457"/>
                </a:moveTo>
                <a:lnTo>
                  <a:pt x="1527" y="2453"/>
                </a:lnTo>
                <a:lnTo>
                  <a:pt x="1527" y="2453"/>
                </a:lnTo>
                <a:lnTo>
                  <a:pt x="1525" y="2451"/>
                </a:lnTo>
                <a:lnTo>
                  <a:pt x="1525" y="2451"/>
                </a:lnTo>
                <a:lnTo>
                  <a:pt x="1525" y="2451"/>
                </a:lnTo>
                <a:lnTo>
                  <a:pt x="1523" y="2447"/>
                </a:lnTo>
                <a:lnTo>
                  <a:pt x="1523" y="2447"/>
                </a:lnTo>
                <a:lnTo>
                  <a:pt x="1523" y="2449"/>
                </a:lnTo>
                <a:lnTo>
                  <a:pt x="1521" y="2449"/>
                </a:lnTo>
                <a:lnTo>
                  <a:pt x="1519" y="2449"/>
                </a:lnTo>
                <a:lnTo>
                  <a:pt x="1521" y="2451"/>
                </a:lnTo>
                <a:lnTo>
                  <a:pt x="1521" y="2455"/>
                </a:lnTo>
                <a:lnTo>
                  <a:pt x="1523" y="2457"/>
                </a:lnTo>
                <a:lnTo>
                  <a:pt x="1523" y="2459"/>
                </a:lnTo>
                <a:lnTo>
                  <a:pt x="1525" y="2459"/>
                </a:lnTo>
                <a:lnTo>
                  <a:pt x="1525" y="2457"/>
                </a:lnTo>
                <a:close/>
                <a:moveTo>
                  <a:pt x="1567" y="2497"/>
                </a:moveTo>
                <a:lnTo>
                  <a:pt x="1569" y="2497"/>
                </a:lnTo>
                <a:lnTo>
                  <a:pt x="1571" y="2497"/>
                </a:lnTo>
                <a:lnTo>
                  <a:pt x="1571" y="2497"/>
                </a:lnTo>
                <a:lnTo>
                  <a:pt x="1576" y="2499"/>
                </a:lnTo>
                <a:lnTo>
                  <a:pt x="1578" y="2499"/>
                </a:lnTo>
                <a:lnTo>
                  <a:pt x="1578" y="2499"/>
                </a:lnTo>
                <a:lnTo>
                  <a:pt x="1578" y="2499"/>
                </a:lnTo>
                <a:lnTo>
                  <a:pt x="1578" y="2497"/>
                </a:lnTo>
                <a:lnTo>
                  <a:pt x="1580" y="2497"/>
                </a:lnTo>
                <a:lnTo>
                  <a:pt x="1578" y="2495"/>
                </a:lnTo>
                <a:lnTo>
                  <a:pt x="1578" y="2495"/>
                </a:lnTo>
                <a:lnTo>
                  <a:pt x="1576" y="2495"/>
                </a:lnTo>
                <a:lnTo>
                  <a:pt x="1574" y="2493"/>
                </a:lnTo>
                <a:lnTo>
                  <a:pt x="1571" y="2491"/>
                </a:lnTo>
                <a:lnTo>
                  <a:pt x="1569" y="2491"/>
                </a:lnTo>
                <a:lnTo>
                  <a:pt x="1565" y="2491"/>
                </a:lnTo>
                <a:lnTo>
                  <a:pt x="1563" y="2491"/>
                </a:lnTo>
                <a:lnTo>
                  <a:pt x="1563" y="2491"/>
                </a:lnTo>
                <a:lnTo>
                  <a:pt x="1561" y="2493"/>
                </a:lnTo>
                <a:lnTo>
                  <a:pt x="1563" y="2495"/>
                </a:lnTo>
                <a:lnTo>
                  <a:pt x="1565" y="2497"/>
                </a:lnTo>
                <a:lnTo>
                  <a:pt x="1565" y="2499"/>
                </a:lnTo>
                <a:lnTo>
                  <a:pt x="1567" y="2497"/>
                </a:lnTo>
                <a:lnTo>
                  <a:pt x="1567" y="2497"/>
                </a:lnTo>
                <a:close/>
                <a:moveTo>
                  <a:pt x="1712" y="2222"/>
                </a:moveTo>
                <a:lnTo>
                  <a:pt x="1710" y="2222"/>
                </a:lnTo>
                <a:lnTo>
                  <a:pt x="1708" y="2222"/>
                </a:lnTo>
                <a:lnTo>
                  <a:pt x="1708" y="2222"/>
                </a:lnTo>
                <a:lnTo>
                  <a:pt x="1710" y="2225"/>
                </a:lnTo>
                <a:lnTo>
                  <a:pt x="1710" y="2225"/>
                </a:lnTo>
                <a:lnTo>
                  <a:pt x="1712" y="2225"/>
                </a:lnTo>
                <a:lnTo>
                  <a:pt x="1712" y="2225"/>
                </a:lnTo>
                <a:lnTo>
                  <a:pt x="1712" y="2222"/>
                </a:lnTo>
                <a:close/>
                <a:moveTo>
                  <a:pt x="1680" y="2508"/>
                </a:moveTo>
                <a:lnTo>
                  <a:pt x="1680" y="2508"/>
                </a:lnTo>
                <a:lnTo>
                  <a:pt x="1678" y="2508"/>
                </a:lnTo>
                <a:lnTo>
                  <a:pt x="1678" y="2508"/>
                </a:lnTo>
                <a:lnTo>
                  <a:pt x="1674" y="2508"/>
                </a:lnTo>
                <a:lnTo>
                  <a:pt x="1672" y="2505"/>
                </a:lnTo>
                <a:lnTo>
                  <a:pt x="1672" y="2508"/>
                </a:lnTo>
                <a:lnTo>
                  <a:pt x="1672" y="2508"/>
                </a:lnTo>
                <a:lnTo>
                  <a:pt x="1670" y="2508"/>
                </a:lnTo>
                <a:lnTo>
                  <a:pt x="1670" y="2510"/>
                </a:lnTo>
                <a:lnTo>
                  <a:pt x="1670" y="2510"/>
                </a:lnTo>
                <a:lnTo>
                  <a:pt x="1672" y="2510"/>
                </a:lnTo>
                <a:lnTo>
                  <a:pt x="1674" y="2510"/>
                </a:lnTo>
                <a:lnTo>
                  <a:pt x="1674" y="2510"/>
                </a:lnTo>
                <a:lnTo>
                  <a:pt x="1676" y="2508"/>
                </a:lnTo>
                <a:lnTo>
                  <a:pt x="1680" y="2508"/>
                </a:lnTo>
                <a:lnTo>
                  <a:pt x="1680" y="2508"/>
                </a:lnTo>
                <a:lnTo>
                  <a:pt x="1683" y="2508"/>
                </a:lnTo>
                <a:lnTo>
                  <a:pt x="1683" y="2508"/>
                </a:lnTo>
                <a:lnTo>
                  <a:pt x="1683" y="2508"/>
                </a:lnTo>
                <a:lnTo>
                  <a:pt x="1680" y="2508"/>
                </a:lnTo>
                <a:close/>
                <a:moveTo>
                  <a:pt x="1724" y="2451"/>
                </a:moveTo>
                <a:lnTo>
                  <a:pt x="1727" y="2449"/>
                </a:lnTo>
                <a:lnTo>
                  <a:pt x="1724" y="2449"/>
                </a:lnTo>
                <a:lnTo>
                  <a:pt x="1724" y="2449"/>
                </a:lnTo>
                <a:lnTo>
                  <a:pt x="1722" y="2449"/>
                </a:lnTo>
                <a:lnTo>
                  <a:pt x="1722" y="2451"/>
                </a:lnTo>
                <a:lnTo>
                  <a:pt x="1722" y="2451"/>
                </a:lnTo>
                <a:lnTo>
                  <a:pt x="1724" y="2453"/>
                </a:lnTo>
                <a:lnTo>
                  <a:pt x="1724" y="2453"/>
                </a:lnTo>
                <a:lnTo>
                  <a:pt x="1724" y="2451"/>
                </a:lnTo>
                <a:close/>
                <a:moveTo>
                  <a:pt x="1745" y="2447"/>
                </a:moveTo>
                <a:lnTo>
                  <a:pt x="1745" y="2447"/>
                </a:lnTo>
                <a:lnTo>
                  <a:pt x="1747" y="2445"/>
                </a:lnTo>
                <a:lnTo>
                  <a:pt x="1747" y="2445"/>
                </a:lnTo>
                <a:lnTo>
                  <a:pt x="1747" y="2445"/>
                </a:lnTo>
                <a:lnTo>
                  <a:pt x="1750" y="2443"/>
                </a:lnTo>
                <a:lnTo>
                  <a:pt x="1750" y="2443"/>
                </a:lnTo>
                <a:lnTo>
                  <a:pt x="1747" y="2443"/>
                </a:lnTo>
                <a:lnTo>
                  <a:pt x="1747" y="2440"/>
                </a:lnTo>
                <a:lnTo>
                  <a:pt x="1745" y="2443"/>
                </a:lnTo>
                <a:lnTo>
                  <a:pt x="1745" y="2443"/>
                </a:lnTo>
                <a:lnTo>
                  <a:pt x="1743" y="2443"/>
                </a:lnTo>
                <a:lnTo>
                  <a:pt x="1741" y="2443"/>
                </a:lnTo>
                <a:lnTo>
                  <a:pt x="1741" y="2443"/>
                </a:lnTo>
                <a:lnTo>
                  <a:pt x="1739" y="2443"/>
                </a:lnTo>
                <a:lnTo>
                  <a:pt x="1739" y="2443"/>
                </a:lnTo>
                <a:lnTo>
                  <a:pt x="1737" y="2443"/>
                </a:lnTo>
                <a:lnTo>
                  <a:pt x="1735" y="2443"/>
                </a:lnTo>
                <a:lnTo>
                  <a:pt x="1733" y="2443"/>
                </a:lnTo>
                <a:lnTo>
                  <a:pt x="1731" y="2440"/>
                </a:lnTo>
                <a:lnTo>
                  <a:pt x="1731" y="2440"/>
                </a:lnTo>
                <a:lnTo>
                  <a:pt x="1731" y="2443"/>
                </a:lnTo>
                <a:lnTo>
                  <a:pt x="1731" y="2443"/>
                </a:lnTo>
                <a:lnTo>
                  <a:pt x="1731" y="2443"/>
                </a:lnTo>
                <a:lnTo>
                  <a:pt x="1733" y="2445"/>
                </a:lnTo>
                <a:lnTo>
                  <a:pt x="1735" y="2445"/>
                </a:lnTo>
                <a:lnTo>
                  <a:pt x="1735" y="2447"/>
                </a:lnTo>
                <a:lnTo>
                  <a:pt x="1735" y="2447"/>
                </a:lnTo>
                <a:lnTo>
                  <a:pt x="1731" y="2447"/>
                </a:lnTo>
                <a:lnTo>
                  <a:pt x="1731" y="2447"/>
                </a:lnTo>
                <a:lnTo>
                  <a:pt x="1731" y="2449"/>
                </a:lnTo>
                <a:lnTo>
                  <a:pt x="1731" y="2449"/>
                </a:lnTo>
                <a:lnTo>
                  <a:pt x="1733" y="2449"/>
                </a:lnTo>
                <a:lnTo>
                  <a:pt x="1733" y="2449"/>
                </a:lnTo>
                <a:lnTo>
                  <a:pt x="1735" y="2449"/>
                </a:lnTo>
                <a:lnTo>
                  <a:pt x="1735" y="2449"/>
                </a:lnTo>
                <a:lnTo>
                  <a:pt x="1735" y="2449"/>
                </a:lnTo>
                <a:lnTo>
                  <a:pt x="1735" y="2449"/>
                </a:lnTo>
                <a:lnTo>
                  <a:pt x="1733" y="2451"/>
                </a:lnTo>
                <a:lnTo>
                  <a:pt x="1733" y="2451"/>
                </a:lnTo>
                <a:lnTo>
                  <a:pt x="1731" y="2453"/>
                </a:lnTo>
                <a:lnTo>
                  <a:pt x="1727" y="2453"/>
                </a:lnTo>
                <a:lnTo>
                  <a:pt x="1724" y="2455"/>
                </a:lnTo>
                <a:lnTo>
                  <a:pt x="1727" y="2457"/>
                </a:lnTo>
                <a:lnTo>
                  <a:pt x="1729" y="2457"/>
                </a:lnTo>
                <a:lnTo>
                  <a:pt x="1731" y="2457"/>
                </a:lnTo>
                <a:lnTo>
                  <a:pt x="1731" y="2457"/>
                </a:lnTo>
                <a:lnTo>
                  <a:pt x="1733" y="2457"/>
                </a:lnTo>
                <a:lnTo>
                  <a:pt x="1733" y="2457"/>
                </a:lnTo>
                <a:lnTo>
                  <a:pt x="1733" y="2455"/>
                </a:lnTo>
                <a:lnTo>
                  <a:pt x="1735" y="2455"/>
                </a:lnTo>
                <a:lnTo>
                  <a:pt x="1735" y="2453"/>
                </a:lnTo>
                <a:lnTo>
                  <a:pt x="1735" y="2453"/>
                </a:lnTo>
                <a:lnTo>
                  <a:pt x="1737" y="2453"/>
                </a:lnTo>
                <a:lnTo>
                  <a:pt x="1739" y="2453"/>
                </a:lnTo>
                <a:lnTo>
                  <a:pt x="1739" y="2453"/>
                </a:lnTo>
                <a:lnTo>
                  <a:pt x="1743" y="2449"/>
                </a:lnTo>
                <a:lnTo>
                  <a:pt x="1745" y="2447"/>
                </a:lnTo>
                <a:close/>
                <a:moveTo>
                  <a:pt x="1630" y="2529"/>
                </a:moveTo>
                <a:lnTo>
                  <a:pt x="1626" y="2529"/>
                </a:lnTo>
                <a:lnTo>
                  <a:pt x="1626" y="2529"/>
                </a:lnTo>
                <a:lnTo>
                  <a:pt x="1624" y="2529"/>
                </a:lnTo>
                <a:lnTo>
                  <a:pt x="1624" y="2529"/>
                </a:lnTo>
                <a:lnTo>
                  <a:pt x="1626" y="2529"/>
                </a:lnTo>
                <a:lnTo>
                  <a:pt x="1626" y="2531"/>
                </a:lnTo>
                <a:lnTo>
                  <a:pt x="1628" y="2531"/>
                </a:lnTo>
                <a:lnTo>
                  <a:pt x="1628" y="2531"/>
                </a:lnTo>
                <a:lnTo>
                  <a:pt x="1630" y="2531"/>
                </a:lnTo>
                <a:lnTo>
                  <a:pt x="1630" y="2529"/>
                </a:lnTo>
                <a:lnTo>
                  <a:pt x="1630" y="2529"/>
                </a:lnTo>
                <a:lnTo>
                  <a:pt x="1630" y="2529"/>
                </a:lnTo>
                <a:close/>
                <a:moveTo>
                  <a:pt x="1636" y="2514"/>
                </a:moveTo>
                <a:lnTo>
                  <a:pt x="1634" y="2512"/>
                </a:lnTo>
                <a:lnTo>
                  <a:pt x="1630" y="2512"/>
                </a:lnTo>
                <a:lnTo>
                  <a:pt x="1624" y="2510"/>
                </a:lnTo>
                <a:lnTo>
                  <a:pt x="1622" y="2510"/>
                </a:lnTo>
                <a:lnTo>
                  <a:pt x="1618" y="2512"/>
                </a:lnTo>
                <a:lnTo>
                  <a:pt x="1620" y="2514"/>
                </a:lnTo>
                <a:lnTo>
                  <a:pt x="1620" y="2516"/>
                </a:lnTo>
                <a:lnTo>
                  <a:pt x="1622" y="2516"/>
                </a:lnTo>
                <a:lnTo>
                  <a:pt x="1622" y="2516"/>
                </a:lnTo>
                <a:lnTo>
                  <a:pt x="1626" y="2518"/>
                </a:lnTo>
                <a:lnTo>
                  <a:pt x="1626" y="2518"/>
                </a:lnTo>
                <a:lnTo>
                  <a:pt x="1628" y="2516"/>
                </a:lnTo>
                <a:lnTo>
                  <a:pt x="1628" y="2516"/>
                </a:lnTo>
                <a:lnTo>
                  <a:pt x="1630" y="2516"/>
                </a:lnTo>
                <a:lnTo>
                  <a:pt x="1630" y="2516"/>
                </a:lnTo>
                <a:lnTo>
                  <a:pt x="1630" y="2516"/>
                </a:lnTo>
                <a:lnTo>
                  <a:pt x="1630" y="2516"/>
                </a:lnTo>
                <a:lnTo>
                  <a:pt x="1630" y="2516"/>
                </a:lnTo>
                <a:lnTo>
                  <a:pt x="1632" y="2518"/>
                </a:lnTo>
                <a:lnTo>
                  <a:pt x="1632" y="2518"/>
                </a:lnTo>
                <a:lnTo>
                  <a:pt x="1634" y="2518"/>
                </a:lnTo>
                <a:lnTo>
                  <a:pt x="1634" y="2516"/>
                </a:lnTo>
                <a:lnTo>
                  <a:pt x="1636" y="2516"/>
                </a:lnTo>
                <a:lnTo>
                  <a:pt x="1636" y="2516"/>
                </a:lnTo>
                <a:lnTo>
                  <a:pt x="1636" y="2514"/>
                </a:lnTo>
                <a:lnTo>
                  <a:pt x="1636" y="2514"/>
                </a:lnTo>
                <a:close/>
                <a:moveTo>
                  <a:pt x="1632" y="2524"/>
                </a:moveTo>
                <a:lnTo>
                  <a:pt x="1632" y="2524"/>
                </a:lnTo>
                <a:lnTo>
                  <a:pt x="1632" y="2524"/>
                </a:lnTo>
                <a:lnTo>
                  <a:pt x="1630" y="2524"/>
                </a:lnTo>
                <a:lnTo>
                  <a:pt x="1630" y="2524"/>
                </a:lnTo>
                <a:lnTo>
                  <a:pt x="1630" y="2526"/>
                </a:lnTo>
                <a:lnTo>
                  <a:pt x="1628" y="2526"/>
                </a:lnTo>
                <a:lnTo>
                  <a:pt x="1628" y="2526"/>
                </a:lnTo>
                <a:lnTo>
                  <a:pt x="1632" y="2526"/>
                </a:lnTo>
                <a:lnTo>
                  <a:pt x="1632" y="2526"/>
                </a:lnTo>
                <a:lnTo>
                  <a:pt x="1632" y="2529"/>
                </a:lnTo>
                <a:lnTo>
                  <a:pt x="1632" y="2529"/>
                </a:lnTo>
                <a:lnTo>
                  <a:pt x="1632" y="2526"/>
                </a:lnTo>
                <a:lnTo>
                  <a:pt x="1632" y="2526"/>
                </a:lnTo>
                <a:lnTo>
                  <a:pt x="1632" y="2526"/>
                </a:lnTo>
                <a:lnTo>
                  <a:pt x="1632" y="2524"/>
                </a:lnTo>
                <a:close/>
                <a:moveTo>
                  <a:pt x="1643" y="2516"/>
                </a:moveTo>
                <a:lnTo>
                  <a:pt x="1643" y="2516"/>
                </a:lnTo>
                <a:lnTo>
                  <a:pt x="1643" y="2516"/>
                </a:lnTo>
                <a:lnTo>
                  <a:pt x="1643" y="2516"/>
                </a:lnTo>
                <a:lnTo>
                  <a:pt x="1643" y="2518"/>
                </a:lnTo>
                <a:lnTo>
                  <a:pt x="1643" y="2518"/>
                </a:lnTo>
                <a:lnTo>
                  <a:pt x="1643" y="2518"/>
                </a:lnTo>
                <a:lnTo>
                  <a:pt x="1645" y="2516"/>
                </a:lnTo>
                <a:lnTo>
                  <a:pt x="1645" y="2516"/>
                </a:lnTo>
                <a:lnTo>
                  <a:pt x="1645" y="2516"/>
                </a:lnTo>
                <a:lnTo>
                  <a:pt x="1643" y="2516"/>
                </a:lnTo>
                <a:close/>
                <a:moveTo>
                  <a:pt x="1737" y="2440"/>
                </a:moveTo>
                <a:lnTo>
                  <a:pt x="1737" y="2440"/>
                </a:lnTo>
                <a:lnTo>
                  <a:pt x="1737" y="2440"/>
                </a:lnTo>
                <a:lnTo>
                  <a:pt x="1735" y="2440"/>
                </a:lnTo>
                <a:lnTo>
                  <a:pt x="1735" y="2440"/>
                </a:lnTo>
                <a:lnTo>
                  <a:pt x="1735" y="2443"/>
                </a:lnTo>
                <a:lnTo>
                  <a:pt x="1737" y="2443"/>
                </a:lnTo>
                <a:lnTo>
                  <a:pt x="1737" y="2440"/>
                </a:lnTo>
                <a:close/>
                <a:moveTo>
                  <a:pt x="1297" y="1640"/>
                </a:moveTo>
                <a:lnTo>
                  <a:pt x="1297" y="1640"/>
                </a:lnTo>
                <a:lnTo>
                  <a:pt x="1297" y="1642"/>
                </a:lnTo>
                <a:lnTo>
                  <a:pt x="1299" y="1642"/>
                </a:lnTo>
                <a:lnTo>
                  <a:pt x="1299" y="1642"/>
                </a:lnTo>
                <a:lnTo>
                  <a:pt x="1299" y="1642"/>
                </a:lnTo>
                <a:lnTo>
                  <a:pt x="1299" y="1642"/>
                </a:lnTo>
                <a:lnTo>
                  <a:pt x="1301" y="1640"/>
                </a:lnTo>
                <a:lnTo>
                  <a:pt x="1301" y="1640"/>
                </a:lnTo>
                <a:lnTo>
                  <a:pt x="1299" y="1638"/>
                </a:lnTo>
                <a:lnTo>
                  <a:pt x="1297" y="1640"/>
                </a:lnTo>
                <a:close/>
                <a:moveTo>
                  <a:pt x="1291" y="1640"/>
                </a:moveTo>
                <a:lnTo>
                  <a:pt x="1291" y="1640"/>
                </a:lnTo>
                <a:lnTo>
                  <a:pt x="1291" y="1640"/>
                </a:lnTo>
                <a:lnTo>
                  <a:pt x="1291" y="1638"/>
                </a:lnTo>
                <a:lnTo>
                  <a:pt x="1287" y="1633"/>
                </a:lnTo>
                <a:lnTo>
                  <a:pt x="1287" y="1631"/>
                </a:lnTo>
                <a:lnTo>
                  <a:pt x="1284" y="1631"/>
                </a:lnTo>
                <a:lnTo>
                  <a:pt x="1284" y="1629"/>
                </a:lnTo>
                <a:lnTo>
                  <a:pt x="1284" y="1629"/>
                </a:lnTo>
                <a:lnTo>
                  <a:pt x="1282" y="1629"/>
                </a:lnTo>
                <a:lnTo>
                  <a:pt x="1282" y="1631"/>
                </a:lnTo>
                <a:lnTo>
                  <a:pt x="1280" y="1631"/>
                </a:lnTo>
                <a:lnTo>
                  <a:pt x="1280" y="1631"/>
                </a:lnTo>
                <a:lnTo>
                  <a:pt x="1282" y="1631"/>
                </a:lnTo>
                <a:lnTo>
                  <a:pt x="1282" y="1631"/>
                </a:lnTo>
                <a:lnTo>
                  <a:pt x="1282" y="1631"/>
                </a:lnTo>
                <a:lnTo>
                  <a:pt x="1284" y="1635"/>
                </a:lnTo>
                <a:lnTo>
                  <a:pt x="1287" y="1638"/>
                </a:lnTo>
                <a:lnTo>
                  <a:pt x="1287" y="1638"/>
                </a:lnTo>
                <a:lnTo>
                  <a:pt x="1289" y="1640"/>
                </a:lnTo>
                <a:lnTo>
                  <a:pt x="1287" y="1640"/>
                </a:lnTo>
                <a:lnTo>
                  <a:pt x="1284" y="1642"/>
                </a:lnTo>
                <a:lnTo>
                  <a:pt x="1282" y="1642"/>
                </a:lnTo>
                <a:lnTo>
                  <a:pt x="1282" y="1644"/>
                </a:lnTo>
                <a:lnTo>
                  <a:pt x="1282" y="1644"/>
                </a:lnTo>
                <a:lnTo>
                  <a:pt x="1282" y="1646"/>
                </a:lnTo>
                <a:lnTo>
                  <a:pt x="1284" y="1646"/>
                </a:lnTo>
                <a:lnTo>
                  <a:pt x="1287" y="1646"/>
                </a:lnTo>
                <a:lnTo>
                  <a:pt x="1291" y="1644"/>
                </a:lnTo>
                <a:lnTo>
                  <a:pt x="1293" y="1642"/>
                </a:lnTo>
                <a:lnTo>
                  <a:pt x="1291" y="1642"/>
                </a:lnTo>
                <a:lnTo>
                  <a:pt x="1291" y="1640"/>
                </a:lnTo>
                <a:close/>
                <a:moveTo>
                  <a:pt x="1023" y="2030"/>
                </a:moveTo>
                <a:lnTo>
                  <a:pt x="1023" y="2030"/>
                </a:lnTo>
                <a:lnTo>
                  <a:pt x="1023" y="2032"/>
                </a:lnTo>
                <a:lnTo>
                  <a:pt x="1025" y="2030"/>
                </a:lnTo>
                <a:lnTo>
                  <a:pt x="1025" y="2030"/>
                </a:lnTo>
                <a:lnTo>
                  <a:pt x="1025" y="2030"/>
                </a:lnTo>
                <a:lnTo>
                  <a:pt x="1023" y="2030"/>
                </a:lnTo>
                <a:close/>
                <a:moveTo>
                  <a:pt x="1284" y="1638"/>
                </a:moveTo>
                <a:lnTo>
                  <a:pt x="1284" y="1635"/>
                </a:lnTo>
                <a:lnTo>
                  <a:pt x="1282" y="1635"/>
                </a:lnTo>
                <a:lnTo>
                  <a:pt x="1280" y="1635"/>
                </a:lnTo>
                <a:lnTo>
                  <a:pt x="1280" y="1635"/>
                </a:lnTo>
                <a:lnTo>
                  <a:pt x="1280" y="1638"/>
                </a:lnTo>
                <a:lnTo>
                  <a:pt x="1280" y="1638"/>
                </a:lnTo>
                <a:lnTo>
                  <a:pt x="1282" y="1638"/>
                </a:lnTo>
                <a:lnTo>
                  <a:pt x="1282" y="1638"/>
                </a:lnTo>
                <a:lnTo>
                  <a:pt x="1284" y="1638"/>
                </a:lnTo>
                <a:close/>
                <a:moveTo>
                  <a:pt x="987" y="1271"/>
                </a:moveTo>
                <a:lnTo>
                  <a:pt x="985" y="1273"/>
                </a:lnTo>
                <a:lnTo>
                  <a:pt x="989" y="1275"/>
                </a:lnTo>
                <a:lnTo>
                  <a:pt x="989" y="1275"/>
                </a:lnTo>
                <a:lnTo>
                  <a:pt x="987" y="1273"/>
                </a:lnTo>
                <a:lnTo>
                  <a:pt x="987" y="1271"/>
                </a:lnTo>
                <a:close/>
                <a:moveTo>
                  <a:pt x="1064" y="1315"/>
                </a:moveTo>
                <a:lnTo>
                  <a:pt x="1062" y="1315"/>
                </a:lnTo>
                <a:lnTo>
                  <a:pt x="1062" y="1317"/>
                </a:lnTo>
                <a:lnTo>
                  <a:pt x="1062" y="1317"/>
                </a:lnTo>
                <a:lnTo>
                  <a:pt x="1064" y="1317"/>
                </a:lnTo>
                <a:lnTo>
                  <a:pt x="1064" y="1317"/>
                </a:lnTo>
                <a:lnTo>
                  <a:pt x="1064" y="1315"/>
                </a:lnTo>
                <a:lnTo>
                  <a:pt x="1064" y="1315"/>
                </a:lnTo>
                <a:close/>
                <a:moveTo>
                  <a:pt x="999" y="1357"/>
                </a:moveTo>
                <a:lnTo>
                  <a:pt x="999" y="1359"/>
                </a:lnTo>
                <a:lnTo>
                  <a:pt x="999" y="1359"/>
                </a:lnTo>
                <a:lnTo>
                  <a:pt x="999" y="1359"/>
                </a:lnTo>
                <a:lnTo>
                  <a:pt x="1002" y="1359"/>
                </a:lnTo>
                <a:lnTo>
                  <a:pt x="999" y="1359"/>
                </a:lnTo>
                <a:lnTo>
                  <a:pt x="999" y="1357"/>
                </a:lnTo>
                <a:close/>
                <a:moveTo>
                  <a:pt x="891" y="1132"/>
                </a:moveTo>
                <a:lnTo>
                  <a:pt x="891" y="1132"/>
                </a:lnTo>
                <a:lnTo>
                  <a:pt x="891" y="1134"/>
                </a:lnTo>
                <a:lnTo>
                  <a:pt x="893" y="1134"/>
                </a:lnTo>
                <a:lnTo>
                  <a:pt x="893" y="1134"/>
                </a:lnTo>
                <a:lnTo>
                  <a:pt x="895" y="1134"/>
                </a:lnTo>
                <a:lnTo>
                  <a:pt x="893" y="1134"/>
                </a:lnTo>
                <a:lnTo>
                  <a:pt x="893" y="1132"/>
                </a:lnTo>
                <a:lnTo>
                  <a:pt x="891" y="1132"/>
                </a:lnTo>
                <a:lnTo>
                  <a:pt x="891" y="1132"/>
                </a:lnTo>
                <a:lnTo>
                  <a:pt x="891" y="1132"/>
                </a:lnTo>
                <a:lnTo>
                  <a:pt x="891" y="1132"/>
                </a:lnTo>
                <a:lnTo>
                  <a:pt x="891" y="1132"/>
                </a:lnTo>
                <a:close/>
                <a:moveTo>
                  <a:pt x="1515" y="2401"/>
                </a:moveTo>
                <a:lnTo>
                  <a:pt x="1517" y="2399"/>
                </a:lnTo>
                <a:lnTo>
                  <a:pt x="1519" y="2394"/>
                </a:lnTo>
                <a:lnTo>
                  <a:pt x="1519" y="2394"/>
                </a:lnTo>
                <a:lnTo>
                  <a:pt x="1519" y="2392"/>
                </a:lnTo>
                <a:lnTo>
                  <a:pt x="1517" y="2392"/>
                </a:lnTo>
                <a:lnTo>
                  <a:pt x="1517" y="2394"/>
                </a:lnTo>
                <a:lnTo>
                  <a:pt x="1515" y="2394"/>
                </a:lnTo>
                <a:lnTo>
                  <a:pt x="1513" y="2394"/>
                </a:lnTo>
                <a:lnTo>
                  <a:pt x="1513" y="2394"/>
                </a:lnTo>
                <a:lnTo>
                  <a:pt x="1513" y="2394"/>
                </a:lnTo>
                <a:lnTo>
                  <a:pt x="1513" y="2396"/>
                </a:lnTo>
                <a:lnTo>
                  <a:pt x="1513" y="2396"/>
                </a:lnTo>
                <a:lnTo>
                  <a:pt x="1513" y="2396"/>
                </a:lnTo>
                <a:lnTo>
                  <a:pt x="1513" y="2396"/>
                </a:lnTo>
                <a:lnTo>
                  <a:pt x="1515" y="2399"/>
                </a:lnTo>
                <a:lnTo>
                  <a:pt x="1513" y="2399"/>
                </a:lnTo>
                <a:lnTo>
                  <a:pt x="1513" y="2401"/>
                </a:lnTo>
                <a:lnTo>
                  <a:pt x="1513" y="2401"/>
                </a:lnTo>
                <a:lnTo>
                  <a:pt x="1513" y="2401"/>
                </a:lnTo>
                <a:lnTo>
                  <a:pt x="1515" y="2401"/>
                </a:lnTo>
                <a:close/>
                <a:moveTo>
                  <a:pt x="939" y="1212"/>
                </a:moveTo>
                <a:lnTo>
                  <a:pt x="939" y="1214"/>
                </a:lnTo>
                <a:lnTo>
                  <a:pt x="939" y="1216"/>
                </a:lnTo>
                <a:lnTo>
                  <a:pt x="937" y="1216"/>
                </a:lnTo>
                <a:lnTo>
                  <a:pt x="939" y="1218"/>
                </a:lnTo>
                <a:lnTo>
                  <a:pt x="939" y="1218"/>
                </a:lnTo>
                <a:lnTo>
                  <a:pt x="939" y="1216"/>
                </a:lnTo>
                <a:lnTo>
                  <a:pt x="939" y="1214"/>
                </a:lnTo>
                <a:lnTo>
                  <a:pt x="939" y="1212"/>
                </a:lnTo>
                <a:close/>
                <a:moveTo>
                  <a:pt x="983" y="1271"/>
                </a:moveTo>
                <a:lnTo>
                  <a:pt x="983" y="1269"/>
                </a:lnTo>
                <a:lnTo>
                  <a:pt x="983" y="1269"/>
                </a:lnTo>
                <a:lnTo>
                  <a:pt x="983" y="1266"/>
                </a:lnTo>
                <a:lnTo>
                  <a:pt x="983" y="1266"/>
                </a:lnTo>
                <a:lnTo>
                  <a:pt x="983" y="1262"/>
                </a:lnTo>
                <a:lnTo>
                  <a:pt x="983" y="1260"/>
                </a:lnTo>
                <a:lnTo>
                  <a:pt x="983" y="1266"/>
                </a:lnTo>
                <a:lnTo>
                  <a:pt x="981" y="1269"/>
                </a:lnTo>
                <a:lnTo>
                  <a:pt x="983" y="1269"/>
                </a:lnTo>
                <a:lnTo>
                  <a:pt x="983" y="1269"/>
                </a:lnTo>
                <a:lnTo>
                  <a:pt x="983" y="1271"/>
                </a:lnTo>
                <a:lnTo>
                  <a:pt x="985" y="1273"/>
                </a:lnTo>
                <a:lnTo>
                  <a:pt x="985" y="1273"/>
                </a:lnTo>
                <a:lnTo>
                  <a:pt x="985" y="1271"/>
                </a:lnTo>
                <a:lnTo>
                  <a:pt x="983" y="1271"/>
                </a:lnTo>
                <a:close/>
                <a:moveTo>
                  <a:pt x="895" y="1201"/>
                </a:moveTo>
                <a:lnTo>
                  <a:pt x="895" y="1201"/>
                </a:lnTo>
                <a:lnTo>
                  <a:pt x="895" y="1199"/>
                </a:lnTo>
                <a:lnTo>
                  <a:pt x="893" y="1199"/>
                </a:lnTo>
                <a:lnTo>
                  <a:pt x="893" y="1201"/>
                </a:lnTo>
                <a:lnTo>
                  <a:pt x="893" y="1201"/>
                </a:lnTo>
                <a:lnTo>
                  <a:pt x="895" y="1204"/>
                </a:lnTo>
                <a:lnTo>
                  <a:pt x="895" y="1204"/>
                </a:lnTo>
                <a:lnTo>
                  <a:pt x="895" y="1201"/>
                </a:lnTo>
                <a:lnTo>
                  <a:pt x="895" y="1201"/>
                </a:lnTo>
                <a:close/>
                <a:moveTo>
                  <a:pt x="1523" y="2375"/>
                </a:moveTo>
                <a:lnTo>
                  <a:pt x="1521" y="2378"/>
                </a:lnTo>
                <a:lnTo>
                  <a:pt x="1519" y="2378"/>
                </a:lnTo>
                <a:lnTo>
                  <a:pt x="1517" y="2380"/>
                </a:lnTo>
                <a:lnTo>
                  <a:pt x="1517" y="2380"/>
                </a:lnTo>
                <a:lnTo>
                  <a:pt x="1519" y="2382"/>
                </a:lnTo>
                <a:lnTo>
                  <a:pt x="1519" y="2382"/>
                </a:lnTo>
                <a:lnTo>
                  <a:pt x="1519" y="2384"/>
                </a:lnTo>
                <a:lnTo>
                  <a:pt x="1519" y="2386"/>
                </a:lnTo>
                <a:lnTo>
                  <a:pt x="1521" y="2386"/>
                </a:lnTo>
                <a:lnTo>
                  <a:pt x="1521" y="2388"/>
                </a:lnTo>
                <a:lnTo>
                  <a:pt x="1523" y="2390"/>
                </a:lnTo>
                <a:lnTo>
                  <a:pt x="1525" y="2390"/>
                </a:lnTo>
                <a:lnTo>
                  <a:pt x="1527" y="2390"/>
                </a:lnTo>
                <a:lnTo>
                  <a:pt x="1527" y="2390"/>
                </a:lnTo>
                <a:lnTo>
                  <a:pt x="1527" y="2386"/>
                </a:lnTo>
                <a:lnTo>
                  <a:pt x="1527" y="2386"/>
                </a:lnTo>
                <a:lnTo>
                  <a:pt x="1527" y="2386"/>
                </a:lnTo>
                <a:lnTo>
                  <a:pt x="1527" y="2384"/>
                </a:lnTo>
                <a:lnTo>
                  <a:pt x="1525" y="2384"/>
                </a:lnTo>
                <a:lnTo>
                  <a:pt x="1525" y="2382"/>
                </a:lnTo>
                <a:lnTo>
                  <a:pt x="1525" y="2382"/>
                </a:lnTo>
                <a:lnTo>
                  <a:pt x="1525" y="2380"/>
                </a:lnTo>
                <a:lnTo>
                  <a:pt x="1523" y="2380"/>
                </a:lnTo>
                <a:lnTo>
                  <a:pt x="1523" y="2380"/>
                </a:lnTo>
                <a:lnTo>
                  <a:pt x="1523" y="2375"/>
                </a:lnTo>
                <a:lnTo>
                  <a:pt x="1523" y="2375"/>
                </a:lnTo>
                <a:close/>
                <a:moveTo>
                  <a:pt x="1511" y="2390"/>
                </a:moveTo>
                <a:lnTo>
                  <a:pt x="1513" y="2392"/>
                </a:lnTo>
                <a:lnTo>
                  <a:pt x="1513" y="2392"/>
                </a:lnTo>
                <a:lnTo>
                  <a:pt x="1515" y="2392"/>
                </a:lnTo>
                <a:lnTo>
                  <a:pt x="1517" y="2390"/>
                </a:lnTo>
                <a:lnTo>
                  <a:pt x="1519" y="2390"/>
                </a:lnTo>
                <a:lnTo>
                  <a:pt x="1519" y="2386"/>
                </a:lnTo>
                <a:lnTo>
                  <a:pt x="1517" y="2382"/>
                </a:lnTo>
                <a:lnTo>
                  <a:pt x="1517" y="2380"/>
                </a:lnTo>
                <a:lnTo>
                  <a:pt x="1515" y="2380"/>
                </a:lnTo>
                <a:lnTo>
                  <a:pt x="1513" y="2380"/>
                </a:lnTo>
                <a:lnTo>
                  <a:pt x="1513" y="2380"/>
                </a:lnTo>
                <a:lnTo>
                  <a:pt x="1513" y="2382"/>
                </a:lnTo>
                <a:lnTo>
                  <a:pt x="1513" y="2382"/>
                </a:lnTo>
                <a:lnTo>
                  <a:pt x="1513" y="2384"/>
                </a:lnTo>
                <a:lnTo>
                  <a:pt x="1511" y="2390"/>
                </a:lnTo>
                <a:close/>
                <a:moveTo>
                  <a:pt x="1465" y="2132"/>
                </a:moveTo>
                <a:lnTo>
                  <a:pt x="1465" y="2132"/>
                </a:lnTo>
                <a:lnTo>
                  <a:pt x="1465" y="2132"/>
                </a:lnTo>
                <a:lnTo>
                  <a:pt x="1465" y="2132"/>
                </a:lnTo>
                <a:lnTo>
                  <a:pt x="1465" y="2132"/>
                </a:lnTo>
                <a:lnTo>
                  <a:pt x="1463" y="2132"/>
                </a:lnTo>
                <a:lnTo>
                  <a:pt x="1463" y="2132"/>
                </a:lnTo>
                <a:lnTo>
                  <a:pt x="1463" y="2132"/>
                </a:lnTo>
                <a:lnTo>
                  <a:pt x="1467" y="2132"/>
                </a:lnTo>
                <a:lnTo>
                  <a:pt x="1467" y="2132"/>
                </a:lnTo>
                <a:lnTo>
                  <a:pt x="1467" y="2132"/>
                </a:lnTo>
                <a:lnTo>
                  <a:pt x="1467" y="2132"/>
                </a:lnTo>
                <a:lnTo>
                  <a:pt x="1465" y="2132"/>
                </a:lnTo>
                <a:close/>
                <a:moveTo>
                  <a:pt x="1521" y="2373"/>
                </a:moveTo>
                <a:lnTo>
                  <a:pt x="1519" y="2373"/>
                </a:lnTo>
                <a:lnTo>
                  <a:pt x="1519" y="2373"/>
                </a:lnTo>
                <a:lnTo>
                  <a:pt x="1517" y="2373"/>
                </a:lnTo>
                <a:lnTo>
                  <a:pt x="1519" y="2375"/>
                </a:lnTo>
                <a:lnTo>
                  <a:pt x="1519" y="2375"/>
                </a:lnTo>
                <a:lnTo>
                  <a:pt x="1519" y="2375"/>
                </a:lnTo>
                <a:lnTo>
                  <a:pt x="1519" y="2375"/>
                </a:lnTo>
                <a:lnTo>
                  <a:pt x="1521" y="2375"/>
                </a:lnTo>
                <a:lnTo>
                  <a:pt x="1523" y="2373"/>
                </a:lnTo>
                <a:lnTo>
                  <a:pt x="1521" y="2373"/>
                </a:lnTo>
                <a:lnTo>
                  <a:pt x="1521" y="2373"/>
                </a:lnTo>
                <a:close/>
                <a:moveTo>
                  <a:pt x="1314" y="1642"/>
                </a:moveTo>
                <a:lnTo>
                  <a:pt x="1314" y="1642"/>
                </a:lnTo>
                <a:lnTo>
                  <a:pt x="1312" y="1642"/>
                </a:lnTo>
                <a:lnTo>
                  <a:pt x="1312" y="1642"/>
                </a:lnTo>
                <a:lnTo>
                  <a:pt x="1310" y="1644"/>
                </a:lnTo>
                <a:lnTo>
                  <a:pt x="1310" y="1644"/>
                </a:lnTo>
                <a:lnTo>
                  <a:pt x="1310" y="1644"/>
                </a:lnTo>
                <a:lnTo>
                  <a:pt x="1310" y="1644"/>
                </a:lnTo>
                <a:lnTo>
                  <a:pt x="1310" y="1644"/>
                </a:lnTo>
                <a:lnTo>
                  <a:pt x="1312" y="1644"/>
                </a:lnTo>
                <a:lnTo>
                  <a:pt x="1314" y="1644"/>
                </a:lnTo>
                <a:lnTo>
                  <a:pt x="1314" y="1642"/>
                </a:lnTo>
                <a:lnTo>
                  <a:pt x="1314" y="1642"/>
                </a:lnTo>
                <a:lnTo>
                  <a:pt x="1314" y="1642"/>
                </a:lnTo>
                <a:lnTo>
                  <a:pt x="1314" y="1642"/>
                </a:lnTo>
                <a:close/>
                <a:moveTo>
                  <a:pt x="1297" y="1648"/>
                </a:moveTo>
                <a:lnTo>
                  <a:pt x="1297" y="1648"/>
                </a:lnTo>
                <a:lnTo>
                  <a:pt x="1297" y="1650"/>
                </a:lnTo>
                <a:lnTo>
                  <a:pt x="1297" y="1650"/>
                </a:lnTo>
                <a:lnTo>
                  <a:pt x="1297" y="1650"/>
                </a:lnTo>
                <a:lnTo>
                  <a:pt x="1299" y="1650"/>
                </a:lnTo>
                <a:lnTo>
                  <a:pt x="1299" y="1650"/>
                </a:lnTo>
                <a:lnTo>
                  <a:pt x="1297" y="1648"/>
                </a:lnTo>
                <a:close/>
                <a:moveTo>
                  <a:pt x="893" y="1143"/>
                </a:moveTo>
                <a:lnTo>
                  <a:pt x="891" y="1141"/>
                </a:lnTo>
                <a:lnTo>
                  <a:pt x="891" y="1139"/>
                </a:lnTo>
                <a:lnTo>
                  <a:pt x="891" y="1139"/>
                </a:lnTo>
                <a:lnTo>
                  <a:pt x="891" y="1141"/>
                </a:lnTo>
                <a:lnTo>
                  <a:pt x="891" y="1143"/>
                </a:lnTo>
                <a:lnTo>
                  <a:pt x="893" y="1143"/>
                </a:lnTo>
                <a:lnTo>
                  <a:pt x="893" y="1143"/>
                </a:lnTo>
                <a:lnTo>
                  <a:pt x="893" y="1143"/>
                </a:lnTo>
                <a:close/>
                <a:moveTo>
                  <a:pt x="1293" y="1633"/>
                </a:moveTo>
                <a:lnTo>
                  <a:pt x="1293" y="1633"/>
                </a:lnTo>
                <a:lnTo>
                  <a:pt x="1291" y="1635"/>
                </a:lnTo>
                <a:lnTo>
                  <a:pt x="1293" y="1635"/>
                </a:lnTo>
                <a:lnTo>
                  <a:pt x="1295" y="1635"/>
                </a:lnTo>
                <a:lnTo>
                  <a:pt x="1295" y="1635"/>
                </a:lnTo>
                <a:lnTo>
                  <a:pt x="1295" y="1635"/>
                </a:lnTo>
                <a:lnTo>
                  <a:pt x="1295" y="1633"/>
                </a:lnTo>
                <a:lnTo>
                  <a:pt x="1293" y="1633"/>
                </a:lnTo>
                <a:close/>
                <a:moveTo>
                  <a:pt x="1425" y="1524"/>
                </a:moveTo>
                <a:lnTo>
                  <a:pt x="1425" y="1524"/>
                </a:lnTo>
                <a:lnTo>
                  <a:pt x="1425" y="1522"/>
                </a:lnTo>
                <a:lnTo>
                  <a:pt x="1423" y="1522"/>
                </a:lnTo>
                <a:lnTo>
                  <a:pt x="1423" y="1522"/>
                </a:lnTo>
                <a:lnTo>
                  <a:pt x="1423" y="1522"/>
                </a:lnTo>
                <a:lnTo>
                  <a:pt x="1423" y="1522"/>
                </a:lnTo>
                <a:lnTo>
                  <a:pt x="1423" y="1524"/>
                </a:lnTo>
                <a:lnTo>
                  <a:pt x="1423" y="1524"/>
                </a:lnTo>
                <a:lnTo>
                  <a:pt x="1423" y="1524"/>
                </a:lnTo>
                <a:lnTo>
                  <a:pt x="1425" y="1526"/>
                </a:lnTo>
                <a:lnTo>
                  <a:pt x="1425" y="1526"/>
                </a:lnTo>
                <a:lnTo>
                  <a:pt x="1425" y="1524"/>
                </a:lnTo>
                <a:lnTo>
                  <a:pt x="1425" y="1524"/>
                </a:lnTo>
                <a:close/>
                <a:moveTo>
                  <a:pt x="1465" y="1612"/>
                </a:moveTo>
                <a:lnTo>
                  <a:pt x="1465" y="1612"/>
                </a:lnTo>
                <a:lnTo>
                  <a:pt x="1463" y="1612"/>
                </a:lnTo>
                <a:lnTo>
                  <a:pt x="1465" y="1612"/>
                </a:lnTo>
                <a:lnTo>
                  <a:pt x="1465" y="1612"/>
                </a:lnTo>
                <a:lnTo>
                  <a:pt x="1465" y="1612"/>
                </a:lnTo>
                <a:close/>
                <a:moveTo>
                  <a:pt x="1320" y="1191"/>
                </a:moveTo>
                <a:lnTo>
                  <a:pt x="1320" y="1189"/>
                </a:lnTo>
                <a:lnTo>
                  <a:pt x="1320" y="1187"/>
                </a:lnTo>
                <a:lnTo>
                  <a:pt x="1320" y="1187"/>
                </a:lnTo>
                <a:lnTo>
                  <a:pt x="1320" y="1189"/>
                </a:lnTo>
                <a:lnTo>
                  <a:pt x="1320" y="1191"/>
                </a:lnTo>
                <a:lnTo>
                  <a:pt x="1320" y="1191"/>
                </a:lnTo>
                <a:close/>
                <a:moveTo>
                  <a:pt x="1905" y="1642"/>
                </a:moveTo>
                <a:lnTo>
                  <a:pt x="1905" y="1640"/>
                </a:lnTo>
                <a:lnTo>
                  <a:pt x="1907" y="1638"/>
                </a:lnTo>
                <a:lnTo>
                  <a:pt x="1907" y="1635"/>
                </a:lnTo>
                <a:lnTo>
                  <a:pt x="1907" y="1635"/>
                </a:lnTo>
                <a:lnTo>
                  <a:pt x="1907" y="1635"/>
                </a:lnTo>
                <a:lnTo>
                  <a:pt x="1905" y="1635"/>
                </a:lnTo>
                <a:lnTo>
                  <a:pt x="1905" y="1635"/>
                </a:lnTo>
                <a:lnTo>
                  <a:pt x="1900" y="1633"/>
                </a:lnTo>
                <a:lnTo>
                  <a:pt x="1896" y="1633"/>
                </a:lnTo>
                <a:lnTo>
                  <a:pt x="1894" y="1633"/>
                </a:lnTo>
                <a:lnTo>
                  <a:pt x="1894" y="1633"/>
                </a:lnTo>
                <a:lnTo>
                  <a:pt x="1892" y="1633"/>
                </a:lnTo>
                <a:lnTo>
                  <a:pt x="1890" y="1635"/>
                </a:lnTo>
                <a:lnTo>
                  <a:pt x="1888" y="1635"/>
                </a:lnTo>
                <a:lnTo>
                  <a:pt x="1879" y="1633"/>
                </a:lnTo>
                <a:lnTo>
                  <a:pt x="1877" y="1633"/>
                </a:lnTo>
                <a:lnTo>
                  <a:pt x="1873" y="1635"/>
                </a:lnTo>
                <a:lnTo>
                  <a:pt x="1873" y="1635"/>
                </a:lnTo>
                <a:lnTo>
                  <a:pt x="1873" y="1638"/>
                </a:lnTo>
                <a:lnTo>
                  <a:pt x="1873" y="1640"/>
                </a:lnTo>
                <a:lnTo>
                  <a:pt x="1873" y="1640"/>
                </a:lnTo>
                <a:lnTo>
                  <a:pt x="1873" y="1640"/>
                </a:lnTo>
                <a:lnTo>
                  <a:pt x="1871" y="1642"/>
                </a:lnTo>
                <a:lnTo>
                  <a:pt x="1871" y="1644"/>
                </a:lnTo>
                <a:lnTo>
                  <a:pt x="1871" y="1646"/>
                </a:lnTo>
                <a:lnTo>
                  <a:pt x="1873" y="1646"/>
                </a:lnTo>
                <a:lnTo>
                  <a:pt x="1875" y="1646"/>
                </a:lnTo>
                <a:lnTo>
                  <a:pt x="1875" y="1648"/>
                </a:lnTo>
                <a:lnTo>
                  <a:pt x="1875" y="1648"/>
                </a:lnTo>
                <a:lnTo>
                  <a:pt x="1875" y="1648"/>
                </a:lnTo>
                <a:lnTo>
                  <a:pt x="1873" y="1648"/>
                </a:lnTo>
                <a:lnTo>
                  <a:pt x="1873" y="1648"/>
                </a:lnTo>
                <a:lnTo>
                  <a:pt x="1873" y="1648"/>
                </a:lnTo>
                <a:lnTo>
                  <a:pt x="1873" y="1650"/>
                </a:lnTo>
                <a:lnTo>
                  <a:pt x="1873" y="1652"/>
                </a:lnTo>
                <a:lnTo>
                  <a:pt x="1875" y="1654"/>
                </a:lnTo>
                <a:lnTo>
                  <a:pt x="1875" y="1656"/>
                </a:lnTo>
                <a:lnTo>
                  <a:pt x="1875" y="1656"/>
                </a:lnTo>
                <a:lnTo>
                  <a:pt x="1877" y="1656"/>
                </a:lnTo>
                <a:lnTo>
                  <a:pt x="1877" y="1656"/>
                </a:lnTo>
                <a:lnTo>
                  <a:pt x="1882" y="1656"/>
                </a:lnTo>
                <a:lnTo>
                  <a:pt x="1882" y="1656"/>
                </a:lnTo>
                <a:lnTo>
                  <a:pt x="1884" y="1656"/>
                </a:lnTo>
                <a:lnTo>
                  <a:pt x="1884" y="1656"/>
                </a:lnTo>
                <a:lnTo>
                  <a:pt x="1886" y="1656"/>
                </a:lnTo>
                <a:lnTo>
                  <a:pt x="1888" y="1656"/>
                </a:lnTo>
                <a:lnTo>
                  <a:pt x="1888" y="1656"/>
                </a:lnTo>
                <a:lnTo>
                  <a:pt x="1890" y="1656"/>
                </a:lnTo>
                <a:lnTo>
                  <a:pt x="1890" y="1654"/>
                </a:lnTo>
                <a:lnTo>
                  <a:pt x="1890" y="1652"/>
                </a:lnTo>
                <a:lnTo>
                  <a:pt x="1892" y="1654"/>
                </a:lnTo>
                <a:lnTo>
                  <a:pt x="1892" y="1654"/>
                </a:lnTo>
                <a:lnTo>
                  <a:pt x="1894" y="1654"/>
                </a:lnTo>
                <a:lnTo>
                  <a:pt x="1894" y="1654"/>
                </a:lnTo>
                <a:lnTo>
                  <a:pt x="1894" y="1652"/>
                </a:lnTo>
                <a:lnTo>
                  <a:pt x="1896" y="1652"/>
                </a:lnTo>
                <a:lnTo>
                  <a:pt x="1896" y="1652"/>
                </a:lnTo>
                <a:lnTo>
                  <a:pt x="1896" y="1652"/>
                </a:lnTo>
                <a:lnTo>
                  <a:pt x="1898" y="1652"/>
                </a:lnTo>
                <a:lnTo>
                  <a:pt x="1898" y="1652"/>
                </a:lnTo>
                <a:lnTo>
                  <a:pt x="1900" y="1650"/>
                </a:lnTo>
                <a:lnTo>
                  <a:pt x="1900" y="1650"/>
                </a:lnTo>
                <a:lnTo>
                  <a:pt x="1900" y="1650"/>
                </a:lnTo>
                <a:lnTo>
                  <a:pt x="1900" y="1648"/>
                </a:lnTo>
                <a:lnTo>
                  <a:pt x="1900" y="1648"/>
                </a:lnTo>
                <a:lnTo>
                  <a:pt x="1903" y="1648"/>
                </a:lnTo>
                <a:lnTo>
                  <a:pt x="1903" y="1648"/>
                </a:lnTo>
                <a:lnTo>
                  <a:pt x="1903" y="1646"/>
                </a:lnTo>
                <a:lnTo>
                  <a:pt x="1905" y="1644"/>
                </a:lnTo>
                <a:lnTo>
                  <a:pt x="1905" y="1644"/>
                </a:lnTo>
                <a:lnTo>
                  <a:pt x="1905" y="1642"/>
                </a:lnTo>
                <a:lnTo>
                  <a:pt x="1905" y="1642"/>
                </a:lnTo>
                <a:lnTo>
                  <a:pt x="1905" y="1642"/>
                </a:lnTo>
                <a:lnTo>
                  <a:pt x="1905" y="1642"/>
                </a:lnTo>
                <a:close/>
                <a:moveTo>
                  <a:pt x="1322" y="1183"/>
                </a:moveTo>
                <a:lnTo>
                  <a:pt x="1324" y="1185"/>
                </a:lnTo>
                <a:lnTo>
                  <a:pt x="1324" y="1185"/>
                </a:lnTo>
                <a:lnTo>
                  <a:pt x="1324" y="1185"/>
                </a:lnTo>
                <a:lnTo>
                  <a:pt x="1324" y="1185"/>
                </a:lnTo>
                <a:lnTo>
                  <a:pt x="1322" y="1183"/>
                </a:lnTo>
                <a:lnTo>
                  <a:pt x="1322" y="1183"/>
                </a:lnTo>
                <a:close/>
                <a:moveTo>
                  <a:pt x="1320" y="1193"/>
                </a:moveTo>
                <a:lnTo>
                  <a:pt x="1320" y="1191"/>
                </a:lnTo>
                <a:lnTo>
                  <a:pt x="1320" y="1191"/>
                </a:lnTo>
                <a:lnTo>
                  <a:pt x="1320" y="1191"/>
                </a:lnTo>
                <a:lnTo>
                  <a:pt x="1320" y="1193"/>
                </a:lnTo>
                <a:lnTo>
                  <a:pt x="1320" y="1193"/>
                </a:lnTo>
                <a:close/>
                <a:moveTo>
                  <a:pt x="1316" y="1185"/>
                </a:moveTo>
                <a:lnTo>
                  <a:pt x="1314" y="1185"/>
                </a:lnTo>
                <a:lnTo>
                  <a:pt x="1314" y="1187"/>
                </a:lnTo>
                <a:lnTo>
                  <a:pt x="1314" y="1187"/>
                </a:lnTo>
                <a:lnTo>
                  <a:pt x="1314" y="1187"/>
                </a:lnTo>
                <a:lnTo>
                  <a:pt x="1314" y="1187"/>
                </a:lnTo>
                <a:lnTo>
                  <a:pt x="1316" y="1187"/>
                </a:lnTo>
                <a:lnTo>
                  <a:pt x="1316" y="1187"/>
                </a:lnTo>
                <a:lnTo>
                  <a:pt x="1316" y="1185"/>
                </a:lnTo>
                <a:lnTo>
                  <a:pt x="1316" y="1185"/>
                </a:lnTo>
                <a:close/>
                <a:moveTo>
                  <a:pt x="1349" y="1331"/>
                </a:moveTo>
                <a:lnTo>
                  <a:pt x="1347" y="1334"/>
                </a:lnTo>
                <a:lnTo>
                  <a:pt x="1347" y="1334"/>
                </a:lnTo>
                <a:lnTo>
                  <a:pt x="1347" y="1336"/>
                </a:lnTo>
                <a:lnTo>
                  <a:pt x="1347" y="1336"/>
                </a:lnTo>
                <a:lnTo>
                  <a:pt x="1349" y="1334"/>
                </a:lnTo>
                <a:lnTo>
                  <a:pt x="1351" y="1331"/>
                </a:lnTo>
                <a:lnTo>
                  <a:pt x="1351" y="1331"/>
                </a:lnTo>
                <a:lnTo>
                  <a:pt x="1349" y="1331"/>
                </a:lnTo>
                <a:lnTo>
                  <a:pt x="1349" y="1331"/>
                </a:lnTo>
                <a:close/>
                <a:moveTo>
                  <a:pt x="1362" y="1392"/>
                </a:moveTo>
                <a:lnTo>
                  <a:pt x="1362" y="1392"/>
                </a:lnTo>
                <a:lnTo>
                  <a:pt x="1362" y="1394"/>
                </a:lnTo>
                <a:lnTo>
                  <a:pt x="1364" y="1392"/>
                </a:lnTo>
                <a:lnTo>
                  <a:pt x="1364" y="1392"/>
                </a:lnTo>
                <a:lnTo>
                  <a:pt x="1364" y="1392"/>
                </a:lnTo>
                <a:lnTo>
                  <a:pt x="1364" y="1392"/>
                </a:lnTo>
                <a:lnTo>
                  <a:pt x="1362" y="1392"/>
                </a:lnTo>
                <a:close/>
                <a:moveTo>
                  <a:pt x="1280" y="1361"/>
                </a:moveTo>
                <a:lnTo>
                  <a:pt x="1280" y="1359"/>
                </a:lnTo>
                <a:lnTo>
                  <a:pt x="1282" y="1359"/>
                </a:lnTo>
                <a:lnTo>
                  <a:pt x="1282" y="1359"/>
                </a:lnTo>
                <a:lnTo>
                  <a:pt x="1280" y="1359"/>
                </a:lnTo>
                <a:lnTo>
                  <a:pt x="1278" y="1361"/>
                </a:lnTo>
                <a:lnTo>
                  <a:pt x="1278" y="1361"/>
                </a:lnTo>
                <a:lnTo>
                  <a:pt x="1280" y="1361"/>
                </a:lnTo>
                <a:close/>
                <a:moveTo>
                  <a:pt x="1354" y="1394"/>
                </a:moveTo>
                <a:lnTo>
                  <a:pt x="1354" y="1394"/>
                </a:lnTo>
                <a:lnTo>
                  <a:pt x="1354" y="1394"/>
                </a:lnTo>
                <a:lnTo>
                  <a:pt x="1356" y="1394"/>
                </a:lnTo>
                <a:lnTo>
                  <a:pt x="1358" y="1392"/>
                </a:lnTo>
                <a:lnTo>
                  <a:pt x="1358" y="1392"/>
                </a:lnTo>
                <a:lnTo>
                  <a:pt x="1356" y="1394"/>
                </a:lnTo>
                <a:lnTo>
                  <a:pt x="1354" y="1394"/>
                </a:lnTo>
                <a:close/>
                <a:moveTo>
                  <a:pt x="1351" y="1321"/>
                </a:moveTo>
                <a:lnTo>
                  <a:pt x="1351" y="1321"/>
                </a:lnTo>
                <a:lnTo>
                  <a:pt x="1351" y="1321"/>
                </a:lnTo>
                <a:lnTo>
                  <a:pt x="1351" y="1323"/>
                </a:lnTo>
                <a:lnTo>
                  <a:pt x="1351" y="1323"/>
                </a:lnTo>
                <a:lnTo>
                  <a:pt x="1351" y="1321"/>
                </a:lnTo>
                <a:lnTo>
                  <a:pt x="1351" y="1321"/>
                </a:lnTo>
                <a:lnTo>
                  <a:pt x="1351" y="1321"/>
                </a:lnTo>
                <a:close/>
                <a:moveTo>
                  <a:pt x="1427" y="1174"/>
                </a:moveTo>
                <a:lnTo>
                  <a:pt x="1427" y="1174"/>
                </a:lnTo>
                <a:lnTo>
                  <a:pt x="1427" y="1176"/>
                </a:lnTo>
                <a:lnTo>
                  <a:pt x="1429" y="1172"/>
                </a:lnTo>
                <a:lnTo>
                  <a:pt x="1427" y="1172"/>
                </a:lnTo>
                <a:lnTo>
                  <a:pt x="1427" y="1174"/>
                </a:lnTo>
                <a:close/>
                <a:moveTo>
                  <a:pt x="1335" y="1378"/>
                </a:moveTo>
                <a:lnTo>
                  <a:pt x="1335" y="1378"/>
                </a:lnTo>
                <a:lnTo>
                  <a:pt x="1337" y="1378"/>
                </a:lnTo>
                <a:lnTo>
                  <a:pt x="1335" y="1378"/>
                </a:lnTo>
                <a:lnTo>
                  <a:pt x="1335" y="1378"/>
                </a:lnTo>
                <a:lnTo>
                  <a:pt x="1335" y="1378"/>
                </a:lnTo>
                <a:lnTo>
                  <a:pt x="1335" y="1378"/>
                </a:lnTo>
                <a:lnTo>
                  <a:pt x="1335" y="1380"/>
                </a:lnTo>
                <a:lnTo>
                  <a:pt x="1335" y="1380"/>
                </a:lnTo>
                <a:lnTo>
                  <a:pt x="1335" y="1378"/>
                </a:lnTo>
                <a:close/>
                <a:moveTo>
                  <a:pt x="1335" y="1367"/>
                </a:moveTo>
                <a:lnTo>
                  <a:pt x="1335" y="1367"/>
                </a:lnTo>
                <a:lnTo>
                  <a:pt x="1333" y="1369"/>
                </a:lnTo>
                <a:lnTo>
                  <a:pt x="1333" y="1371"/>
                </a:lnTo>
                <a:lnTo>
                  <a:pt x="1333" y="1371"/>
                </a:lnTo>
                <a:lnTo>
                  <a:pt x="1333" y="1371"/>
                </a:lnTo>
                <a:lnTo>
                  <a:pt x="1335" y="1367"/>
                </a:lnTo>
                <a:lnTo>
                  <a:pt x="1335" y="1367"/>
                </a:lnTo>
                <a:close/>
                <a:moveTo>
                  <a:pt x="1196" y="1231"/>
                </a:moveTo>
                <a:lnTo>
                  <a:pt x="1196" y="1233"/>
                </a:lnTo>
                <a:lnTo>
                  <a:pt x="1196" y="1237"/>
                </a:lnTo>
                <a:lnTo>
                  <a:pt x="1199" y="1243"/>
                </a:lnTo>
                <a:lnTo>
                  <a:pt x="1201" y="1248"/>
                </a:lnTo>
                <a:lnTo>
                  <a:pt x="1201" y="1248"/>
                </a:lnTo>
                <a:lnTo>
                  <a:pt x="1199" y="1245"/>
                </a:lnTo>
                <a:lnTo>
                  <a:pt x="1196" y="1237"/>
                </a:lnTo>
                <a:lnTo>
                  <a:pt x="1196" y="1231"/>
                </a:lnTo>
                <a:close/>
                <a:moveTo>
                  <a:pt x="1877" y="1604"/>
                </a:moveTo>
                <a:lnTo>
                  <a:pt x="1879" y="1604"/>
                </a:lnTo>
                <a:lnTo>
                  <a:pt x="1879" y="1602"/>
                </a:lnTo>
                <a:lnTo>
                  <a:pt x="1877" y="1600"/>
                </a:lnTo>
                <a:lnTo>
                  <a:pt x="1877" y="1600"/>
                </a:lnTo>
                <a:lnTo>
                  <a:pt x="1877" y="1600"/>
                </a:lnTo>
                <a:lnTo>
                  <a:pt x="1875" y="1600"/>
                </a:lnTo>
                <a:lnTo>
                  <a:pt x="1875" y="1602"/>
                </a:lnTo>
                <a:lnTo>
                  <a:pt x="1877" y="1604"/>
                </a:lnTo>
                <a:lnTo>
                  <a:pt x="1877" y="1604"/>
                </a:lnTo>
                <a:close/>
                <a:moveTo>
                  <a:pt x="1209" y="1214"/>
                </a:moveTo>
                <a:lnTo>
                  <a:pt x="1207" y="1214"/>
                </a:lnTo>
                <a:lnTo>
                  <a:pt x="1207" y="1216"/>
                </a:lnTo>
                <a:lnTo>
                  <a:pt x="1205" y="1216"/>
                </a:lnTo>
                <a:lnTo>
                  <a:pt x="1207" y="1216"/>
                </a:lnTo>
                <a:lnTo>
                  <a:pt x="1209" y="1214"/>
                </a:lnTo>
                <a:lnTo>
                  <a:pt x="1211" y="1214"/>
                </a:lnTo>
                <a:lnTo>
                  <a:pt x="1211" y="1212"/>
                </a:lnTo>
                <a:lnTo>
                  <a:pt x="1211" y="1212"/>
                </a:lnTo>
                <a:lnTo>
                  <a:pt x="1211" y="1214"/>
                </a:lnTo>
                <a:lnTo>
                  <a:pt x="1209" y="1214"/>
                </a:lnTo>
                <a:close/>
                <a:moveTo>
                  <a:pt x="1201" y="1222"/>
                </a:moveTo>
                <a:lnTo>
                  <a:pt x="1199" y="1227"/>
                </a:lnTo>
                <a:lnTo>
                  <a:pt x="1196" y="1229"/>
                </a:lnTo>
                <a:lnTo>
                  <a:pt x="1196" y="1231"/>
                </a:lnTo>
                <a:lnTo>
                  <a:pt x="1196" y="1229"/>
                </a:lnTo>
                <a:lnTo>
                  <a:pt x="1199" y="1227"/>
                </a:lnTo>
                <a:lnTo>
                  <a:pt x="1201" y="1220"/>
                </a:lnTo>
                <a:lnTo>
                  <a:pt x="1201" y="1222"/>
                </a:lnTo>
                <a:close/>
                <a:moveTo>
                  <a:pt x="1278" y="1195"/>
                </a:moveTo>
                <a:lnTo>
                  <a:pt x="1278" y="1193"/>
                </a:lnTo>
                <a:lnTo>
                  <a:pt x="1278" y="1193"/>
                </a:lnTo>
                <a:lnTo>
                  <a:pt x="1276" y="1193"/>
                </a:lnTo>
                <a:lnTo>
                  <a:pt x="1276" y="1193"/>
                </a:lnTo>
                <a:lnTo>
                  <a:pt x="1274" y="1193"/>
                </a:lnTo>
                <a:lnTo>
                  <a:pt x="1274" y="1193"/>
                </a:lnTo>
                <a:lnTo>
                  <a:pt x="1278" y="1195"/>
                </a:lnTo>
                <a:lnTo>
                  <a:pt x="1278" y="1195"/>
                </a:lnTo>
                <a:lnTo>
                  <a:pt x="1278" y="1195"/>
                </a:lnTo>
                <a:lnTo>
                  <a:pt x="1278" y="1195"/>
                </a:lnTo>
                <a:close/>
                <a:moveTo>
                  <a:pt x="1234" y="1199"/>
                </a:moveTo>
                <a:lnTo>
                  <a:pt x="1230" y="1201"/>
                </a:lnTo>
                <a:lnTo>
                  <a:pt x="1230" y="1201"/>
                </a:lnTo>
                <a:lnTo>
                  <a:pt x="1234" y="1199"/>
                </a:lnTo>
                <a:lnTo>
                  <a:pt x="1234" y="1197"/>
                </a:lnTo>
                <a:lnTo>
                  <a:pt x="1234" y="1197"/>
                </a:lnTo>
                <a:lnTo>
                  <a:pt x="1234" y="1199"/>
                </a:lnTo>
                <a:close/>
                <a:moveTo>
                  <a:pt x="1203" y="1218"/>
                </a:moveTo>
                <a:lnTo>
                  <a:pt x="1203" y="1218"/>
                </a:lnTo>
                <a:lnTo>
                  <a:pt x="1203" y="1220"/>
                </a:lnTo>
                <a:lnTo>
                  <a:pt x="1203" y="1220"/>
                </a:lnTo>
                <a:lnTo>
                  <a:pt x="1203" y="1218"/>
                </a:lnTo>
                <a:lnTo>
                  <a:pt x="1205" y="1218"/>
                </a:lnTo>
                <a:lnTo>
                  <a:pt x="1205" y="1216"/>
                </a:lnTo>
                <a:lnTo>
                  <a:pt x="1205" y="1216"/>
                </a:lnTo>
                <a:lnTo>
                  <a:pt x="1203" y="1218"/>
                </a:lnTo>
                <a:close/>
                <a:moveTo>
                  <a:pt x="1328" y="1183"/>
                </a:moveTo>
                <a:lnTo>
                  <a:pt x="1328" y="1183"/>
                </a:lnTo>
                <a:lnTo>
                  <a:pt x="1328" y="1185"/>
                </a:lnTo>
                <a:lnTo>
                  <a:pt x="1331" y="1185"/>
                </a:lnTo>
                <a:lnTo>
                  <a:pt x="1333" y="1183"/>
                </a:lnTo>
                <a:lnTo>
                  <a:pt x="1331" y="1183"/>
                </a:lnTo>
                <a:lnTo>
                  <a:pt x="1328" y="1183"/>
                </a:lnTo>
                <a:close/>
                <a:moveTo>
                  <a:pt x="1444" y="1224"/>
                </a:moveTo>
                <a:lnTo>
                  <a:pt x="1444" y="1222"/>
                </a:lnTo>
                <a:lnTo>
                  <a:pt x="1442" y="1220"/>
                </a:lnTo>
                <a:lnTo>
                  <a:pt x="1444" y="1224"/>
                </a:lnTo>
                <a:lnTo>
                  <a:pt x="1446" y="1229"/>
                </a:lnTo>
                <a:lnTo>
                  <a:pt x="1446" y="1231"/>
                </a:lnTo>
                <a:lnTo>
                  <a:pt x="1446" y="1231"/>
                </a:lnTo>
                <a:lnTo>
                  <a:pt x="1444" y="1224"/>
                </a:lnTo>
                <a:close/>
                <a:moveTo>
                  <a:pt x="1540" y="1325"/>
                </a:moveTo>
                <a:lnTo>
                  <a:pt x="1540" y="1327"/>
                </a:lnTo>
                <a:lnTo>
                  <a:pt x="1544" y="1325"/>
                </a:lnTo>
                <a:lnTo>
                  <a:pt x="1548" y="1325"/>
                </a:lnTo>
                <a:lnTo>
                  <a:pt x="1548" y="1323"/>
                </a:lnTo>
                <a:lnTo>
                  <a:pt x="1551" y="1323"/>
                </a:lnTo>
                <a:lnTo>
                  <a:pt x="1551" y="1321"/>
                </a:lnTo>
                <a:lnTo>
                  <a:pt x="1548" y="1321"/>
                </a:lnTo>
                <a:lnTo>
                  <a:pt x="1548" y="1323"/>
                </a:lnTo>
                <a:lnTo>
                  <a:pt x="1546" y="1323"/>
                </a:lnTo>
                <a:lnTo>
                  <a:pt x="1546" y="1323"/>
                </a:lnTo>
                <a:lnTo>
                  <a:pt x="1544" y="1323"/>
                </a:lnTo>
                <a:lnTo>
                  <a:pt x="1542" y="1323"/>
                </a:lnTo>
                <a:lnTo>
                  <a:pt x="1542" y="1323"/>
                </a:lnTo>
                <a:lnTo>
                  <a:pt x="1540" y="1323"/>
                </a:lnTo>
                <a:lnTo>
                  <a:pt x="1540" y="1323"/>
                </a:lnTo>
                <a:lnTo>
                  <a:pt x="1540" y="1325"/>
                </a:lnTo>
                <a:lnTo>
                  <a:pt x="1540" y="1325"/>
                </a:lnTo>
                <a:lnTo>
                  <a:pt x="1540" y="1325"/>
                </a:lnTo>
                <a:close/>
                <a:moveTo>
                  <a:pt x="1553" y="1359"/>
                </a:moveTo>
                <a:lnTo>
                  <a:pt x="1551" y="1357"/>
                </a:lnTo>
                <a:lnTo>
                  <a:pt x="1548" y="1357"/>
                </a:lnTo>
                <a:lnTo>
                  <a:pt x="1548" y="1357"/>
                </a:lnTo>
                <a:lnTo>
                  <a:pt x="1546" y="1357"/>
                </a:lnTo>
                <a:lnTo>
                  <a:pt x="1546" y="1357"/>
                </a:lnTo>
                <a:lnTo>
                  <a:pt x="1548" y="1359"/>
                </a:lnTo>
                <a:lnTo>
                  <a:pt x="1553" y="1359"/>
                </a:lnTo>
                <a:lnTo>
                  <a:pt x="1553" y="1359"/>
                </a:lnTo>
                <a:close/>
                <a:moveTo>
                  <a:pt x="1551" y="1317"/>
                </a:moveTo>
                <a:lnTo>
                  <a:pt x="1548" y="1317"/>
                </a:lnTo>
                <a:lnTo>
                  <a:pt x="1548" y="1319"/>
                </a:lnTo>
                <a:lnTo>
                  <a:pt x="1551" y="1317"/>
                </a:lnTo>
                <a:lnTo>
                  <a:pt x="1551" y="1317"/>
                </a:lnTo>
                <a:close/>
                <a:moveTo>
                  <a:pt x="1559" y="1313"/>
                </a:moveTo>
                <a:lnTo>
                  <a:pt x="1559" y="1313"/>
                </a:lnTo>
                <a:lnTo>
                  <a:pt x="1559" y="1315"/>
                </a:lnTo>
                <a:lnTo>
                  <a:pt x="1561" y="1315"/>
                </a:lnTo>
                <a:lnTo>
                  <a:pt x="1561" y="1315"/>
                </a:lnTo>
                <a:lnTo>
                  <a:pt x="1561" y="1313"/>
                </a:lnTo>
                <a:lnTo>
                  <a:pt x="1563" y="1313"/>
                </a:lnTo>
                <a:lnTo>
                  <a:pt x="1563" y="1313"/>
                </a:lnTo>
                <a:lnTo>
                  <a:pt x="1561" y="1313"/>
                </a:lnTo>
                <a:lnTo>
                  <a:pt x="1559" y="1313"/>
                </a:lnTo>
                <a:close/>
                <a:moveTo>
                  <a:pt x="1553" y="1340"/>
                </a:moveTo>
                <a:lnTo>
                  <a:pt x="1553" y="1340"/>
                </a:lnTo>
                <a:lnTo>
                  <a:pt x="1555" y="1340"/>
                </a:lnTo>
                <a:lnTo>
                  <a:pt x="1555" y="1340"/>
                </a:lnTo>
                <a:lnTo>
                  <a:pt x="1555" y="1340"/>
                </a:lnTo>
                <a:lnTo>
                  <a:pt x="1555" y="1340"/>
                </a:lnTo>
                <a:lnTo>
                  <a:pt x="1553" y="1340"/>
                </a:lnTo>
                <a:lnTo>
                  <a:pt x="1553" y="1340"/>
                </a:lnTo>
                <a:lnTo>
                  <a:pt x="1551" y="1340"/>
                </a:lnTo>
                <a:lnTo>
                  <a:pt x="1551" y="1340"/>
                </a:lnTo>
                <a:lnTo>
                  <a:pt x="1553" y="1340"/>
                </a:lnTo>
                <a:lnTo>
                  <a:pt x="1553" y="1340"/>
                </a:lnTo>
                <a:close/>
                <a:moveTo>
                  <a:pt x="1534" y="1030"/>
                </a:moveTo>
                <a:lnTo>
                  <a:pt x="1532" y="1032"/>
                </a:lnTo>
                <a:lnTo>
                  <a:pt x="1532" y="1032"/>
                </a:lnTo>
                <a:lnTo>
                  <a:pt x="1534" y="1030"/>
                </a:lnTo>
                <a:lnTo>
                  <a:pt x="1534" y="1030"/>
                </a:lnTo>
                <a:close/>
                <a:moveTo>
                  <a:pt x="1536" y="1304"/>
                </a:moveTo>
                <a:lnTo>
                  <a:pt x="1536" y="1304"/>
                </a:lnTo>
                <a:lnTo>
                  <a:pt x="1536" y="1304"/>
                </a:lnTo>
                <a:lnTo>
                  <a:pt x="1534" y="1306"/>
                </a:lnTo>
                <a:lnTo>
                  <a:pt x="1532" y="1306"/>
                </a:lnTo>
                <a:lnTo>
                  <a:pt x="1532" y="1308"/>
                </a:lnTo>
                <a:lnTo>
                  <a:pt x="1532" y="1306"/>
                </a:lnTo>
                <a:lnTo>
                  <a:pt x="1534" y="1306"/>
                </a:lnTo>
                <a:lnTo>
                  <a:pt x="1536" y="1304"/>
                </a:lnTo>
                <a:lnTo>
                  <a:pt x="1538" y="1302"/>
                </a:lnTo>
                <a:lnTo>
                  <a:pt x="1538" y="1300"/>
                </a:lnTo>
                <a:lnTo>
                  <a:pt x="1538" y="1300"/>
                </a:lnTo>
                <a:lnTo>
                  <a:pt x="1536" y="1300"/>
                </a:lnTo>
                <a:lnTo>
                  <a:pt x="1536" y="1300"/>
                </a:lnTo>
                <a:lnTo>
                  <a:pt x="1536" y="1300"/>
                </a:lnTo>
                <a:lnTo>
                  <a:pt x="1536" y="1302"/>
                </a:lnTo>
                <a:lnTo>
                  <a:pt x="1538" y="1302"/>
                </a:lnTo>
                <a:lnTo>
                  <a:pt x="1536" y="1302"/>
                </a:lnTo>
                <a:lnTo>
                  <a:pt x="1536" y="1304"/>
                </a:lnTo>
                <a:close/>
                <a:moveTo>
                  <a:pt x="1559" y="1006"/>
                </a:moveTo>
                <a:lnTo>
                  <a:pt x="1561" y="1004"/>
                </a:lnTo>
                <a:lnTo>
                  <a:pt x="1559" y="1004"/>
                </a:lnTo>
                <a:lnTo>
                  <a:pt x="1557" y="1006"/>
                </a:lnTo>
                <a:lnTo>
                  <a:pt x="1555" y="1009"/>
                </a:lnTo>
                <a:lnTo>
                  <a:pt x="1553" y="1009"/>
                </a:lnTo>
                <a:lnTo>
                  <a:pt x="1551" y="1009"/>
                </a:lnTo>
                <a:lnTo>
                  <a:pt x="1548" y="1009"/>
                </a:lnTo>
                <a:lnTo>
                  <a:pt x="1548" y="1009"/>
                </a:lnTo>
                <a:lnTo>
                  <a:pt x="1546" y="1009"/>
                </a:lnTo>
                <a:lnTo>
                  <a:pt x="1544" y="1009"/>
                </a:lnTo>
                <a:lnTo>
                  <a:pt x="1544" y="1009"/>
                </a:lnTo>
                <a:lnTo>
                  <a:pt x="1544" y="1009"/>
                </a:lnTo>
                <a:lnTo>
                  <a:pt x="1542" y="1009"/>
                </a:lnTo>
                <a:lnTo>
                  <a:pt x="1542" y="1009"/>
                </a:lnTo>
                <a:lnTo>
                  <a:pt x="1542" y="1009"/>
                </a:lnTo>
                <a:lnTo>
                  <a:pt x="1540" y="1009"/>
                </a:lnTo>
                <a:lnTo>
                  <a:pt x="1540" y="1011"/>
                </a:lnTo>
                <a:lnTo>
                  <a:pt x="1540" y="1011"/>
                </a:lnTo>
                <a:lnTo>
                  <a:pt x="1540" y="1011"/>
                </a:lnTo>
                <a:lnTo>
                  <a:pt x="1538" y="1011"/>
                </a:lnTo>
                <a:lnTo>
                  <a:pt x="1536" y="1013"/>
                </a:lnTo>
                <a:lnTo>
                  <a:pt x="1536" y="1013"/>
                </a:lnTo>
                <a:lnTo>
                  <a:pt x="1536" y="1013"/>
                </a:lnTo>
                <a:lnTo>
                  <a:pt x="1536" y="1015"/>
                </a:lnTo>
                <a:lnTo>
                  <a:pt x="1536" y="1015"/>
                </a:lnTo>
                <a:lnTo>
                  <a:pt x="1538" y="1013"/>
                </a:lnTo>
                <a:lnTo>
                  <a:pt x="1538" y="1013"/>
                </a:lnTo>
                <a:lnTo>
                  <a:pt x="1538" y="1013"/>
                </a:lnTo>
                <a:lnTo>
                  <a:pt x="1538" y="1015"/>
                </a:lnTo>
                <a:lnTo>
                  <a:pt x="1538" y="1015"/>
                </a:lnTo>
                <a:lnTo>
                  <a:pt x="1540" y="1015"/>
                </a:lnTo>
                <a:lnTo>
                  <a:pt x="1542" y="1015"/>
                </a:lnTo>
                <a:lnTo>
                  <a:pt x="1546" y="1013"/>
                </a:lnTo>
                <a:lnTo>
                  <a:pt x="1546" y="1013"/>
                </a:lnTo>
                <a:lnTo>
                  <a:pt x="1546" y="1013"/>
                </a:lnTo>
                <a:lnTo>
                  <a:pt x="1553" y="1011"/>
                </a:lnTo>
                <a:lnTo>
                  <a:pt x="1555" y="1011"/>
                </a:lnTo>
                <a:lnTo>
                  <a:pt x="1557" y="1011"/>
                </a:lnTo>
                <a:lnTo>
                  <a:pt x="1559" y="1011"/>
                </a:lnTo>
                <a:lnTo>
                  <a:pt x="1559" y="1009"/>
                </a:lnTo>
                <a:lnTo>
                  <a:pt x="1565" y="1006"/>
                </a:lnTo>
                <a:lnTo>
                  <a:pt x="1565" y="1006"/>
                </a:lnTo>
                <a:lnTo>
                  <a:pt x="1563" y="1006"/>
                </a:lnTo>
                <a:lnTo>
                  <a:pt x="1563" y="1006"/>
                </a:lnTo>
                <a:lnTo>
                  <a:pt x="1561" y="1006"/>
                </a:lnTo>
                <a:lnTo>
                  <a:pt x="1561" y="1006"/>
                </a:lnTo>
                <a:lnTo>
                  <a:pt x="1559" y="1009"/>
                </a:lnTo>
                <a:lnTo>
                  <a:pt x="1559" y="1009"/>
                </a:lnTo>
                <a:lnTo>
                  <a:pt x="1557" y="1009"/>
                </a:lnTo>
                <a:lnTo>
                  <a:pt x="1557" y="1009"/>
                </a:lnTo>
                <a:lnTo>
                  <a:pt x="1557" y="1009"/>
                </a:lnTo>
                <a:lnTo>
                  <a:pt x="1559" y="1006"/>
                </a:lnTo>
                <a:close/>
                <a:moveTo>
                  <a:pt x="1565" y="1310"/>
                </a:moveTo>
                <a:lnTo>
                  <a:pt x="1565" y="1313"/>
                </a:lnTo>
                <a:lnTo>
                  <a:pt x="1565" y="1313"/>
                </a:lnTo>
                <a:lnTo>
                  <a:pt x="1565" y="1313"/>
                </a:lnTo>
                <a:lnTo>
                  <a:pt x="1565" y="1313"/>
                </a:lnTo>
                <a:lnTo>
                  <a:pt x="1567" y="1313"/>
                </a:lnTo>
                <a:lnTo>
                  <a:pt x="1565" y="1313"/>
                </a:lnTo>
                <a:lnTo>
                  <a:pt x="1565" y="1310"/>
                </a:lnTo>
                <a:lnTo>
                  <a:pt x="1565" y="1310"/>
                </a:lnTo>
                <a:lnTo>
                  <a:pt x="1565" y="1310"/>
                </a:lnTo>
                <a:close/>
                <a:moveTo>
                  <a:pt x="1551" y="1304"/>
                </a:moveTo>
                <a:lnTo>
                  <a:pt x="1553" y="1304"/>
                </a:lnTo>
                <a:lnTo>
                  <a:pt x="1553" y="1306"/>
                </a:lnTo>
                <a:lnTo>
                  <a:pt x="1555" y="1306"/>
                </a:lnTo>
                <a:lnTo>
                  <a:pt x="1553" y="1304"/>
                </a:lnTo>
                <a:lnTo>
                  <a:pt x="1553" y="1304"/>
                </a:lnTo>
                <a:lnTo>
                  <a:pt x="1551" y="1304"/>
                </a:lnTo>
                <a:lnTo>
                  <a:pt x="1551" y="1304"/>
                </a:lnTo>
                <a:lnTo>
                  <a:pt x="1551" y="1304"/>
                </a:lnTo>
                <a:lnTo>
                  <a:pt x="1548" y="1304"/>
                </a:lnTo>
                <a:lnTo>
                  <a:pt x="1548" y="1304"/>
                </a:lnTo>
                <a:lnTo>
                  <a:pt x="1548" y="1304"/>
                </a:lnTo>
                <a:lnTo>
                  <a:pt x="1551" y="1304"/>
                </a:lnTo>
                <a:close/>
                <a:moveTo>
                  <a:pt x="1618" y="1455"/>
                </a:moveTo>
                <a:lnTo>
                  <a:pt x="1618" y="1455"/>
                </a:lnTo>
                <a:lnTo>
                  <a:pt x="1618" y="1457"/>
                </a:lnTo>
                <a:lnTo>
                  <a:pt x="1620" y="1457"/>
                </a:lnTo>
                <a:lnTo>
                  <a:pt x="1620" y="1455"/>
                </a:lnTo>
                <a:lnTo>
                  <a:pt x="1620" y="1455"/>
                </a:lnTo>
                <a:lnTo>
                  <a:pt x="1618" y="1453"/>
                </a:lnTo>
                <a:lnTo>
                  <a:pt x="1618" y="1455"/>
                </a:lnTo>
                <a:lnTo>
                  <a:pt x="1618" y="1455"/>
                </a:lnTo>
                <a:lnTo>
                  <a:pt x="1618" y="1455"/>
                </a:lnTo>
                <a:close/>
                <a:moveTo>
                  <a:pt x="1620" y="950"/>
                </a:moveTo>
                <a:lnTo>
                  <a:pt x="1620" y="948"/>
                </a:lnTo>
                <a:lnTo>
                  <a:pt x="1618" y="948"/>
                </a:lnTo>
                <a:lnTo>
                  <a:pt x="1618" y="948"/>
                </a:lnTo>
                <a:lnTo>
                  <a:pt x="1618" y="950"/>
                </a:lnTo>
                <a:lnTo>
                  <a:pt x="1618" y="950"/>
                </a:lnTo>
                <a:lnTo>
                  <a:pt x="1618" y="950"/>
                </a:lnTo>
                <a:lnTo>
                  <a:pt x="1618" y="952"/>
                </a:lnTo>
                <a:lnTo>
                  <a:pt x="1618" y="950"/>
                </a:lnTo>
                <a:lnTo>
                  <a:pt x="1618" y="950"/>
                </a:lnTo>
                <a:lnTo>
                  <a:pt x="1620" y="950"/>
                </a:lnTo>
                <a:lnTo>
                  <a:pt x="1620" y="950"/>
                </a:lnTo>
                <a:lnTo>
                  <a:pt x="1620" y="950"/>
                </a:lnTo>
                <a:close/>
                <a:moveTo>
                  <a:pt x="1613" y="952"/>
                </a:moveTo>
                <a:lnTo>
                  <a:pt x="1613" y="952"/>
                </a:lnTo>
                <a:lnTo>
                  <a:pt x="1613" y="952"/>
                </a:lnTo>
                <a:lnTo>
                  <a:pt x="1613" y="952"/>
                </a:lnTo>
                <a:lnTo>
                  <a:pt x="1613" y="952"/>
                </a:lnTo>
                <a:lnTo>
                  <a:pt x="1613" y="952"/>
                </a:lnTo>
                <a:lnTo>
                  <a:pt x="1613" y="952"/>
                </a:lnTo>
                <a:lnTo>
                  <a:pt x="1613" y="952"/>
                </a:lnTo>
                <a:close/>
                <a:moveTo>
                  <a:pt x="1532" y="1298"/>
                </a:moveTo>
                <a:lnTo>
                  <a:pt x="1532" y="1298"/>
                </a:lnTo>
                <a:lnTo>
                  <a:pt x="1532" y="1300"/>
                </a:lnTo>
                <a:lnTo>
                  <a:pt x="1532" y="1300"/>
                </a:lnTo>
                <a:lnTo>
                  <a:pt x="1534" y="1300"/>
                </a:lnTo>
                <a:lnTo>
                  <a:pt x="1536" y="1300"/>
                </a:lnTo>
                <a:lnTo>
                  <a:pt x="1534" y="1300"/>
                </a:lnTo>
                <a:lnTo>
                  <a:pt x="1534" y="1298"/>
                </a:lnTo>
                <a:lnTo>
                  <a:pt x="1532" y="1298"/>
                </a:lnTo>
                <a:lnTo>
                  <a:pt x="1532" y="1298"/>
                </a:lnTo>
                <a:lnTo>
                  <a:pt x="1532" y="1298"/>
                </a:lnTo>
                <a:close/>
                <a:moveTo>
                  <a:pt x="1586" y="1000"/>
                </a:moveTo>
                <a:lnTo>
                  <a:pt x="1586" y="1000"/>
                </a:lnTo>
                <a:lnTo>
                  <a:pt x="1584" y="1000"/>
                </a:lnTo>
                <a:lnTo>
                  <a:pt x="1584" y="1000"/>
                </a:lnTo>
                <a:lnTo>
                  <a:pt x="1582" y="1000"/>
                </a:lnTo>
                <a:lnTo>
                  <a:pt x="1582" y="1002"/>
                </a:lnTo>
                <a:lnTo>
                  <a:pt x="1582" y="1002"/>
                </a:lnTo>
                <a:lnTo>
                  <a:pt x="1586" y="1000"/>
                </a:lnTo>
                <a:close/>
                <a:moveTo>
                  <a:pt x="1574" y="998"/>
                </a:moveTo>
                <a:lnTo>
                  <a:pt x="1574" y="998"/>
                </a:lnTo>
                <a:lnTo>
                  <a:pt x="1574" y="998"/>
                </a:lnTo>
                <a:lnTo>
                  <a:pt x="1574" y="998"/>
                </a:lnTo>
                <a:lnTo>
                  <a:pt x="1574" y="1000"/>
                </a:lnTo>
                <a:lnTo>
                  <a:pt x="1574" y="1000"/>
                </a:lnTo>
                <a:lnTo>
                  <a:pt x="1574" y="998"/>
                </a:lnTo>
                <a:close/>
                <a:moveTo>
                  <a:pt x="1576" y="996"/>
                </a:moveTo>
                <a:lnTo>
                  <a:pt x="1576" y="996"/>
                </a:lnTo>
                <a:lnTo>
                  <a:pt x="1576" y="996"/>
                </a:lnTo>
                <a:lnTo>
                  <a:pt x="1576" y="998"/>
                </a:lnTo>
                <a:lnTo>
                  <a:pt x="1574" y="998"/>
                </a:lnTo>
                <a:lnTo>
                  <a:pt x="1574" y="1000"/>
                </a:lnTo>
                <a:lnTo>
                  <a:pt x="1576" y="1000"/>
                </a:lnTo>
                <a:lnTo>
                  <a:pt x="1576" y="1000"/>
                </a:lnTo>
                <a:lnTo>
                  <a:pt x="1576" y="996"/>
                </a:lnTo>
                <a:close/>
                <a:moveTo>
                  <a:pt x="1569" y="1313"/>
                </a:moveTo>
                <a:lnTo>
                  <a:pt x="1569" y="1315"/>
                </a:lnTo>
                <a:lnTo>
                  <a:pt x="1569" y="1315"/>
                </a:lnTo>
                <a:lnTo>
                  <a:pt x="1569" y="1313"/>
                </a:lnTo>
                <a:lnTo>
                  <a:pt x="1569" y="1313"/>
                </a:lnTo>
                <a:lnTo>
                  <a:pt x="1567" y="1313"/>
                </a:lnTo>
                <a:lnTo>
                  <a:pt x="1567" y="1313"/>
                </a:lnTo>
                <a:lnTo>
                  <a:pt x="1567" y="1313"/>
                </a:lnTo>
                <a:lnTo>
                  <a:pt x="1569" y="1313"/>
                </a:lnTo>
                <a:close/>
                <a:moveTo>
                  <a:pt x="1595" y="1002"/>
                </a:moveTo>
                <a:lnTo>
                  <a:pt x="1595" y="1002"/>
                </a:lnTo>
                <a:lnTo>
                  <a:pt x="1592" y="1000"/>
                </a:lnTo>
                <a:lnTo>
                  <a:pt x="1592" y="1000"/>
                </a:lnTo>
                <a:lnTo>
                  <a:pt x="1592" y="1002"/>
                </a:lnTo>
                <a:lnTo>
                  <a:pt x="1592" y="1002"/>
                </a:lnTo>
                <a:lnTo>
                  <a:pt x="1590" y="1002"/>
                </a:lnTo>
                <a:lnTo>
                  <a:pt x="1592" y="1002"/>
                </a:lnTo>
                <a:lnTo>
                  <a:pt x="1595" y="1002"/>
                </a:lnTo>
                <a:close/>
                <a:moveTo>
                  <a:pt x="1534" y="1015"/>
                </a:moveTo>
                <a:lnTo>
                  <a:pt x="1532" y="1015"/>
                </a:lnTo>
                <a:lnTo>
                  <a:pt x="1534" y="1015"/>
                </a:lnTo>
                <a:lnTo>
                  <a:pt x="1534" y="1015"/>
                </a:lnTo>
                <a:lnTo>
                  <a:pt x="1534" y="1015"/>
                </a:lnTo>
                <a:lnTo>
                  <a:pt x="1534" y="1015"/>
                </a:lnTo>
                <a:lnTo>
                  <a:pt x="1534" y="1013"/>
                </a:lnTo>
                <a:lnTo>
                  <a:pt x="1534" y="1013"/>
                </a:lnTo>
                <a:lnTo>
                  <a:pt x="1534" y="1015"/>
                </a:lnTo>
                <a:close/>
                <a:moveTo>
                  <a:pt x="2334" y="174"/>
                </a:moveTo>
                <a:lnTo>
                  <a:pt x="2332" y="174"/>
                </a:lnTo>
                <a:lnTo>
                  <a:pt x="2330" y="174"/>
                </a:lnTo>
                <a:lnTo>
                  <a:pt x="2328" y="176"/>
                </a:lnTo>
                <a:lnTo>
                  <a:pt x="2328" y="183"/>
                </a:lnTo>
                <a:lnTo>
                  <a:pt x="2330" y="187"/>
                </a:lnTo>
                <a:lnTo>
                  <a:pt x="2330" y="189"/>
                </a:lnTo>
                <a:lnTo>
                  <a:pt x="2332" y="189"/>
                </a:lnTo>
                <a:lnTo>
                  <a:pt x="2334" y="185"/>
                </a:lnTo>
                <a:lnTo>
                  <a:pt x="2334" y="180"/>
                </a:lnTo>
                <a:lnTo>
                  <a:pt x="2334" y="176"/>
                </a:lnTo>
                <a:lnTo>
                  <a:pt x="2334" y="174"/>
                </a:lnTo>
                <a:close/>
                <a:moveTo>
                  <a:pt x="2343" y="277"/>
                </a:moveTo>
                <a:lnTo>
                  <a:pt x="2353" y="277"/>
                </a:lnTo>
                <a:lnTo>
                  <a:pt x="2355" y="277"/>
                </a:lnTo>
                <a:lnTo>
                  <a:pt x="2355" y="273"/>
                </a:lnTo>
                <a:lnTo>
                  <a:pt x="2351" y="273"/>
                </a:lnTo>
                <a:lnTo>
                  <a:pt x="2349" y="271"/>
                </a:lnTo>
                <a:lnTo>
                  <a:pt x="2349" y="269"/>
                </a:lnTo>
                <a:lnTo>
                  <a:pt x="2347" y="266"/>
                </a:lnTo>
                <a:lnTo>
                  <a:pt x="2345" y="266"/>
                </a:lnTo>
                <a:lnTo>
                  <a:pt x="2340" y="269"/>
                </a:lnTo>
                <a:lnTo>
                  <a:pt x="2338" y="266"/>
                </a:lnTo>
                <a:lnTo>
                  <a:pt x="2334" y="269"/>
                </a:lnTo>
                <a:lnTo>
                  <a:pt x="2334" y="271"/>
                </a:lnTo>
                <a:lnTo>
                  <a:pt x="2334" y="275"/>
                </a:lnTo>
                <a:lnTo>
                  <a:pt x="2336" y="277"/>
                </a:lnTo>
                <a:lnTo>
                  <a:pt x="2343" y="277"/>
                </a:lnTo>
                <a:close/>
                <a:moveTo>
                  <a:pt x="2338" y="248"/>
                </a:moveTo>
                <a:lnTo>
                  <a:pt x="2338" y="237"/>
                </a:lnTo>
                <a:lnTo>
                  <a:pt x="2336" y="229"/>
                </a:lnTo>
                <a:lnTo>
                  <a:pt x="2334" y="227"/>
                </a:lnTo>
                <a:lnTo>
                  <a:pt x="2332" y="227"/>
                </a:lnTo>
                <a:lnTo>
                  <a:pt x="2332" y="231"/>
                </a:lnTo>
                <a:lnTo>
                  <a:pt x="2332" y="235"/>
                </a:lnTo>
                <a:lnTo>
                  <a:pt x="2336" y="248"/>
                </a:lnTo>
                <a:lnTo>
                  <a:pt x="2338" y="248"/>
                </a:lnTo>
                <a:close/>
                <a:moveTo>
                  <a:pt x="2347" y="134"/>
                </a:moveTo>
                <a:lnTo>
                  <a:pt x="2353" y="130"/>
                </a:lnTo>
                <a:lnTo>
                  <a:pt x="2355" y="126"/>
                </a:lnTo>
                <a:lnTo>
                  <a:pt x="2355" y="124"/>
                </a:lnTo>
                <a:lnTo>
                  <a:pt x="2347" y="122"/>
                </a:lnTo>
                <a:lnTo>
                  <a:pt x="2338" y="124"/>
                </a:lnTo>
                <a:lnTo>
                  <a:pt x="2332" y="126"/>
                </a:lnTo>
                <a:lnTo>
                  <a:pt x="2330" y="128"/>
                </a:lnTo>
                <a:lnTo>
                  <a:pt x="2332" y="132"/>
                </a:lnTo>
                <a:lnTo>
                  <a:pt x="2338" y="132"/>
                </a:lnTo>
                <a:lnTo>
                  <a:pt x="2347" y="134"/>
                </a:lnTo>
                <a:close/>
                <a:moveTo>
                  <a:pt x="2349" y="193"/>
                </a:moveTo>
                <a:lnTo>
                  <a:pt x="2345" y="197"/>
                </a:lnTo>
                <a:lnTo>
                  <a:pt x="2345" y="197"/>
                </a:lnTo>
                <a:lnTo>
                  <a:pt x="2345" y="199"/>
                </a:lnTo>
                <a:lnTo>
                  <a:pt x="2347" y="199"/>
                </a:lnTo>
                <a:lnTo>
                  <a:pt x="2351" y="197"/>
                </a:lnTo>
                <a:lnTo>
                  <a:pt x="2353" y="195"/>
                </a:lnTo>
                <a:lnTo>
                  <a:pt x="2351" y="193"/>
                </a:lnTo>
                <a:lnTo>
                  <a:pt x="2349" y="191"/>
                </a:lnTo>
                <a:lnTo>
                  <a:pt x="2349" y="193"/>
                </a:lnTo>
                <a:close/>
                <a:moveTo>
                  <a:pt x="2202" y="396"/>
                </a:moveTo>
                <a:lnTo>
                  <a:pt x="2202" y="398"/>
                </a:lnTo>
                <a:lnTo>
                  <a:pt x="2202" y="401"/>
                </a:lnTo>
                <a:lnTo>
                  <a:pt x="2202" y="401"/>
                </a:lnTo>
                <a:lnTo>
                  <a:pt x="2202" y="401"/>
                </a:lnTo>
                <a:lnTo>
                  <a:pt x="2204" y="401"/>
                </a:lnTo>
                <a:lnTo>
                  <a:pt x="2206" y="401"/>
                </a:lnTo>
                <a:lnTo>
                  <a:pt x="2215" y="398"/>
                </a:lnTo>
                <a:lnTo>
                  <a:pt x="2223" y="398"/>
                </a:lnTo>
                <a:lnTo>
                  <a:pt x="2225" y="401"/>
                </a:lnTo>
                <a:lnTo>
                  <a:pt x="2227" y="401"/>
                </a:lnTo>
                <a:lnTo>
                  <a:pt x="2227" y="401"/>
                </a:lnTo>
                <a:lnTo>
                  <a:pt x="2229" y="401"/>
                </a:lnTo>
                <a:lnTo>
                  <a:pt x="2231" y="398"/>
                </a:lnTo>
                <a:lnTo>
                  <a:pt x="2234" y="396"/>
                </a:lnTo>
                <a:lnTo>
                  <a:pt x="2240" y="396"/>
                </a:lnTo>
                <a:lnTo>
                  <a:pt x="2240" y="394"/>
                </a:lnTo>
                <a:lnTo>
                  <a:pt x="2240" y="394"/>
                </a:lnTo>
                <a:lnTo>
                  <a:pt x="2240" y="394"/>
                </a:lnTo>
                <a:lnTo>
                  <a:pt x="2238" y="392"/>
                </a:lnTo>
                <a:lnTo>
                  <a:pt x="2240" y="392"/>
                </a:lnTo>
                <a:lnTo>
                  <a:pt x="2240" y="392"/>
                </a:lnTo>
                <a:lnTo>
                  <a:pt x="2240" y="392"/>
                </a:lnTo>
                <a:lnTo>
                  <a:pt x="2240" y="390"/>
                </a:lnTo>
                <a:lnTo>
                  <a:pt x="2240" y="388"/>
                </a:lnTo>
                <a:lnTo>
                  <a:pt x="2240" y="388"/>
                </a:lnTo>
                <a:lnTo>
                  <a:pt x="2236" y="388"/>
                </a:lnTo>
                <a:lnTo>
                  <a:pt x="2236" y="388"/>
                </a:lnTo>
                <a:lnTo>
                  <a:pt x="2236" y="386"/>
                </a:lnTo>
                <a:lnTo>
                  <a:pt x="2234" y="386"/>
                </a:lnTo>
                <a:lnTo>
                  <a:pt x="2225" y="388"/>
                </a:lnTo>
                <a:lnTo>
                  <a:pt x="2221" y="390"/>
                </a:lnTo>
                <a:lnTo>
                  <a:pt x="2217" y="390"/>
                </a:lnTo>
                <a:lnTo>
                  <a:pt x="2213" y="390"/>
                </a:lnTo>
                <a:lnTo>
                  <a:pt x="2211" y="390"/>
                </a:lnTo>
                <a:lnTo>
                  <a:pt x="2208" y="390"/>
                </a:lnTo>
                <a:lnTo>
                  <a:pt x="2206" y="390"/>
                </a:lnTo>
                <a:lnTo>
                  <a:pt x="2206" y="392"/>
                </a:lnTo>
                <a:lnTo>
                  <a:pt x="2206" y="394"/>
                </a:lnTo>
                <a:lnTo>
                  <a:pt x="2204" y="396"/>
                </a:lnTo>
                <a:lnTo>
                  <a:pt x="2202" y="396"/>
                </a:lnTo>
                <a:close/>
                <a:moveTo>
                  <a:pt x="2405" y="1208"/>
                </a:moveTo>
                <a:lnTo>
                  <a:pt x="2405" y="1208"/>
                </a:lnTo>
                <a:lnTo>
                  <a:pt x="2405" y="1210"/>
                </a:lnTo>
                <a:lnTo>
                  <a:pt x="2403" y="1212"/>
                </a:lnTo>
                <a:lnTo>
                  <a:pt x="2401" y="1216"/>
                </a:lnTo>
                <a:lnTo>
                  <a:pt x="2399" y="1216"/>
                </a:lnTo>
                <a:lnTo>
                  <a:pt x="2397" y="1216"/>
                </a:lnTo>
                <a:lnTo>
                  <a:pt x="2399" y="1218"/>
                </a:lnTo>
                <a:lnTo>
                  <a:pt x="2399" y="1218"/>
                </a:lnTo>
                <a:lnTo>
                  <a:pt x="2401" y="1216"/>
                </a:lnTo>
                <a:lnTo>
                  <a:pt x="2405" y="1214"/>
                </a:lnTo>
                <a:lnTo>
                  <a:pt x="2408" y="1212"/>
                </a:lnTo>
                <a:lnTo>
                  <a:pt x="2408" y="1210"/>
                </a:lnTo>
                <a:lnTo>
                  <a:pt x="2408" y="1208"/>
                </a:lnTo>
                <a:lnTo>
                  <a:pt x="2408" y="1208"/>
                </a:lnTo>
                <a:lnTo>
                  <a:pt x="2408" y="1208"/>
                </a:lnTo>
                <a:lnTo>
                  <a:pt x="2405" y="1208"/>
                </a:lnTo>
                <a:close/>
                <a:moveTo>
                  <a:pt x="1856" y="390"/>
                </a:moveTo>
                <a:lnTo>
                  <a:pt x="1859" y="390"/>
                </a:lnTo>
                <a:lnTo>
                  <a:pt x="1861" y="390"/>
                </a:lnTo>
                <a:lnTo>
                  <a:pt x="1861" y="390"/>
                </a:lnTo>
                <a:lnTo>
                  <a:pt x="1856" y="388"/>
                </a:lnTo>
                <a:lnTo>
                  <a:pt x="1854" y="388"/>
                </a:lnTo>
                <a:lnTo>
                  <a:pt x="1852" y="388"/>
                </a:lnTo>
                <a:lnTo>
                  <a:pt x="1852" y="390"/>
                </a:lnTo>
                <a:lnTo>
                  <a:pt x="1852" y="390"/>
                </a:lnTo>
                <a:lnTo>
                  <a:pt x="1852" y="390"/>
                </a:lnTo>
                <a:lnTo>
                  <a:pt x="1856" y="390"/>
                </a:lnTo>
                <a:close/>
                <a:moveTo>
                  <a:pt x="1831" y="386"/>
                </a:moveTo>
                <a:lnTo>
                  <a:pt x="1831" y="386"/>
                </a:lnTo>
                <a:lnTo>
                  <a:pt x="1833" y="386"/>
                </a:lnTo>
                <a:lnTo>
                  <a:pt x="1833" y="384"/>
                </a:lnTo>
                <a:lnTo>
                  <a:pt x="1833" y="384"/>
                </a:lnTo>
                <a:lnTo>
                  <a:pt x="1833" y="384"/>
                </a:lnTo>
                <a:lnTo>
                  <a:pt x="1833" y="382"/>
                </a:lnTo>
                <a:lnTo>
                  <a:pt x="1833" y="380"/>
                </a:lnTo>
                <a:lnTo>
                  <a:pt x="1831" y="380"/>
                </a:lnTo>
                <a:lnTo>
                  <a:pt x="1829" y="380"/>
                </a:lnTo>
                <a:lnTo>
                  <a:pt x="1827" y="382"/>
                </a:lnTo>
                <a:lnTo>
                  <a:pt x="1827" y="384"/>
                </a:lnTo>
                <a:lnTo>
                  <a:pt x="1825" y="384"/>
                </a:lnTo>
                <a:lnTo>
                  <a:pt x="1827" y="384"/>
                </a:lnTo>
                <a:lnTo>
                  <a:pt x="1827" y="384"/>
                </a:lnTo>
                <a:lnTo>
                  <a:pt x="1831" y="386"/>
                </a:lnTo>
                <a:close/>
                <a:moveTo>
                  <a:pt x="2410" y="1204"/>
                </a:moveTo>
                <a:lnTo>
                  <a:pt x="2412" y="1204"/>
                </a:lnTo>
                <a:lnTo>
                  <a:pt x="2412" y="1204"/>
                </a:lnTo>
                <a:lnTo>
                  <a:pt x="2414" y="1201"/>
                </a:lnTo>
                <a:lnTo>
                  <a:pt x="2414" y="1199"/>
                </a:lnTo>
                <a:lnTo>
                  <a:pt x="2412" y="1199"/>
                </a:lnTo>
                <a:lnTo>
                  <a:pt x="2412" y="1199"/>
                </a:lnTo>
                <a:lnTo>
                  <a:pt x="2412" y="1201"/>
                </a:lnTo>
                <a:lnTo>
                  <a:pt x="2410" y="1201"/>
                </a:lnTo>
                <a:lnTo>
                  <a:pt x="2408" y="1201"/>
                </a:lnTo>
                <a:lnTo>
                  <a:pt x="2408" y="1204"/>
                </a:lnTo>
                <a:lnTo>
                  <a:pt x="2408" y="1206"/>
                </a:lnTo>
                <a:lnTo>
                  <a:pt x="2408" y="1206"/>
                </a:lnTo>
                <a:lnTo>
                  <a:pt x="2410" y="1204"/>
                </a:lnTo>
                <a:close/>
                <a:moveTo>
                  <a:pt x="2259" y="1390"/>
                </a:moveTo>
                <a:lnTo>
                  <a:pt x="2257" y="1390"/>
                </a:lnTo>
                <a:lnTo>
                  <a:pt x="2255" y="1390"/>
                </a:lnTo>
                <a:lnTo>
                  <a:pt x="2255" y="1390"/>
                </a:lnTo>
                <a:lnTo>
                  <a:pt x="2255" y="1390"/>
                </a:lnTo>
                <a:lnTo>
                  <a:pt x="2255" y="1392"/>
                </a:lnTo>
                <a:lnTo>
                  <a:pt x="2257" y="1390"/>
                </a:lnTo>
                <a:lnTo>
                  <a:pt x="2257" y="1390"/>
                </a:lnTo>
                <a:lnTo>
                  <a:pt x="2259" y="1392"/>
                </a:lnTo>
                <a:lnTo>
                  <a:pt x="2259" y="1390"/>
                </a:lnTo>
                <a:lnTo>
                  <a:pt x="2259" y="1390"/>
                </a:lnTo>
                <a:lnTo>
                  <a:pt x="2259" y="1390"/>
                </a:lnTo>
                <a:close/>
                <a:moveTo>
                  <a:pt x="2351" y="1206"/>
                </a:moveTo>
                <a:lnTo>
                  <a:pt x="2349" y="1206"/>
                </a:lnTo>
                <a:lnTo>
                  <a:pt x="2349" y="1206"/>
                </a:lnTo>
                <a:lnTo>
                  <a:pt x="2347" y="1208"/>
                </a:lnTo>
                <a:lnTo>
                  <a:pt x="2349" y="1210"/>
                </a:lnTo>
                <a:lnTo>
                  <a:pt x="2349" y="1212"/>
                </a:lnTo>
                <a:lnTo>
                  <a:pt x="2349" y="1212"/>
                </a:lnTo>
                <a:lnTo>
                  <a:pt x="2351" y="1210"/>
                </a:lnTo>
                <a:lnTo>
                  <a:pt x="2351" y="1210"/>
                </a:lnTo>
                <a:lnTo>
                  <a:pt x="2351" y="1208"/>
                </a:lnTo>
                <a:lnTo>
                  <a:pt x="2351" y="1208"/>
                </a:lnTo>
                <a:lnTo>
                  <a:pt x="2351" y="1206"/>
                </a:lnTo>
                <a:close/>
                <a:moveTo>
                  <a:pt x="2347" y="1222"/>
                </a:moveTo>
                <a:lnTo>
                  <a:pt x="2345" y="1222"/>
                </a:lnTo>
                <a:lnTo>
                  <a:pt x="2345" y="1222"/>
                </a:lnTo>
                <a:lnTo>
                  <a:pt x="2345" y="1222"/>
                </a:lnTo>
                <a:lnTo>
                  <a:pt x="2347" y="1224"/>
                </a:lnTo>
                <a:lnTo>
                  <a:pt x="2349" y="1222"/>
                </a:lnTo>
                <a:lnTo>
                  <a:pt x="2349" y="1220"/>
                </a:lnTo>
                <a:lnTo>
                  <a:pt x="2347" y="1222"/>
                </a:lnTo>
                <a:close/>
                <a:moveTo>
                  <a:pt x="2361" y="562"/>
                </a:moveTo>
                <a:lnTo>
                  <a:pt x="2366" y="562"/>
                </a:lnTo>
                <a:lnTo>
                  <a:pt x="2366" y="562"/>
                </a:lnTo>
                <a:lnTo>
                  <a:pt x="2370" y="560"/>
                </a:lnTo>
                <a:lnTo>
                  <a:pt x="2372" y="558"/>
                </a:lnTo>
                <a:lnTo>
                  <a:pt x="2376" y="556"/>
                </a:lnTo>
                <a:lnTo>
                  <a:pt x="2378" y="554"/>
                </a:lnTo>
                <a:lnTo>
                  <a:pt x="2382" y="552"/>
                </a:lnTo>
                <a:lnTo>
                  <a:pt x="2387" y="552"/>
                </a:lnTo>
                <a:lnTo>
                  <a:pt x="2391" y="552"/>
                </a:lnTo>
                <a:lnTo>
                  <a:pt x="2391" y="552"/>
                </a:lnTo>
                <a:lnTo>
                  <a:pt x="2393" y="549"/>
                </a:lnTo>
                <a:lnTo>
                  <a:pt x="2395" y="549"/>
                </a:lnTo>
                <a:lnTo>
                  <a:pt x="2397" y="547"/>
                </a:lnTo>
                <a:lnTo>
                  <a:pt x="2397" y="547"/>
                </a:lnTo>
                <a:lnTo>
                  <a:pt x="2399" y="545"/>
                </a:lnTo>
                <a:lnTo>
                  <a:pt x="2399" y="545"/>
                </a:lnTo>
                <a:lnTo>
                  <a:pt x="2399" y="545"/>
                </a:lnTo>
                <a:lnTo>
                  <a:pt x="2399" y="543"/>
                </a:lnTo>
                <a:lnTo>
                  <a:pt x="2399" y="543"/>
                </a:lnTo>
                <a:lnTo>
                  <a:pt x="2399" y="541"/>
                </a:lnTo>
                <a:lnTo>
                  <a:pt x="2401" y="541"/>
                </a:lnTo>
                <a:lnTo>
                  <a:pt x="2403" y="541"/>
                </a:lnTo>
                <a:lnTo>
                  <a:pt x="2403" y="541"/>
                </a:lnTo>
                <a:lnTo>
                  <a:pt x="2405" y="541"/>
                </a:lnTo>
                <a:lnTo>
                  <a:pt x="2408" y="539"/>
                </a:lnTo>
                <a:lnTo>
                  <a:pt x="2408" y="537"/>
                </a:lnTo>
                <a:lnTo>
                  <a:pt x="2408" y="537"/>
                </a:lnTo>
                <a:lnTo>
                  <a:pt x="2408" y="535"/>
                </a:lnTo>
                <a:lnTo>
                  <a:pt x="2408" y="535"/>
                </a:lnTo>
                <a:lnTo>
                  <a:pt x="2410" y="535"/>
                </a:lnTo>
                <a:lnTo>
                  <a:pt x="2412" y="535"/>
                </a:lnTo>
                <a:lnTo>
                  <a:pt x="2412" y="533"/>
                </a:lnTo>
                <a:lnTo>
                  <a:pt x="2412" y="533"/>
                </a:lnTo>
                <a:lnTo>
                  <a:pt x="2412" y="533"/>
                </a:lnTo>
                <a:lnTo>
                  <a:pt x="2412" y="533"/>
                </a:lnTo>
                <a:lnTo>
                  <a:pt x="2408" y="531"/>
                </a:lnTo>
                <a:lnTo>
                  <a:pt x="2410" y="531"/>
                </a:lnTo>
                <a:lnTo>
                  <a:pt x="2410" y="531"/>
                </a:lnTo>
                <a:lnTo>
                  <a:pt x="2410" y="531"/>
                </a:lnTo>
                <a:lnTo>
                  <a:pt x="2410" y="528"/>
                </a:lnTo>
                <a:lnTo>
                  <a:pt x="2410" y="528"/>
                </a:lnTo>
                <a:lnTo>
                  <a:pt x="2410" y="528"/>
                </a:lnTo>
                <a:lnTo>
                  <a:pt x="2410" y="528"/>
                </a:lnTo>
                <a:lnTo>
                  <a:pt x="2408" y="528"/>
                </a:lnTo>
                <a:lnTo>
                  <a:pt x="2408" y="526"/>
                </a:lnTo>
                <a:lnTo>
                  <a:pt x="2408" y="526"/>
                </a:lnTo>
                <a:lnTo>
                  <a:pt x="2410" y="526"/>
                </a:lnTo>
                <a:lnTo>
                  <a:pt x="2410" y="526"/>
                </a:lnTo>
                <a:lnTo>
                  <a:pt x="2410" y="524"/>
                </a:lnTo>
                <a:lnTo>
                  <a:pt x="2410" y="524"/>
                </a:lnTo>
                <a:lnTo>
                  <a:pt x="2410" y="522"/>
                </a:lnTo>
                <a:lnTo>
                  <a:pt x="2410" y="522"/>
                </a:lnTo>
                <a:lnTo>
                  <a:pt x="2410" y="522"/>
                </a:lnTo>
                <a:lnTo>
                  <a:pt x="2408" y="522"/>
                </a:lnTo>
                <a:lnTo>
                  <a:pt x="2408" y="522"/>
                </a:lnTo>
                <a:lnTo>
                  <a:pt x="2405" y="520"/>
                </a:lnTo>
                <a:lnTo>
                  <a:pt x="2403" y="520"/>
                </a:lnTo>
                <a:lnTo>
                  <a:pt x="2401" y="520"/>
                </a:lnTo>
                <a:lnTo>
                  <a:pt x="2397" y="522"/>
                </a:lnTo>
                <a:lnTo>
                  <a:pt x="2399" y="520"/>
                </a:lnTo>
                <a:lnTo>
                  <a:pt x="2401" y="518"/>
                </a:lnTo>
                <a:lnTo>
                  <a:pt x="2399" y="518"/>
                </a:lnTo>
                <a:lnTo>
                  <a:pt x="2399" y="518"/>
                </a:lnTo>
                <a:lnTo>
                  <a:pt x="2399" y="518"/>
                </a:lnTo>
                <a:lnTo>
                  <a:pt x="2399" y="516"/>
                </a:lnTo>
                <a:lnTo>
                  <a:pt x="2399" y="516"/>
                </a:lnTo>
                <a:lnTo>
                  <a:pt x="2395" y="518"/>
                </a:lnTo>
                <a:lnTo>
                  <a:pt x="2393" y="518"/>
                </a:lnTo>
                <a:lnTo>
                  <a:pt x="2393" y="516"/>
                </a:lnTo>
                <a:lnTo>
                  <a:pt x="2395" y="516"/>
                </a:lnTo>
                <a:lnTo>
                  <a:pt x="2395" y="514"/>
                </a:lnTo>
                <a:lnTo>
                  <a:pt x="2395" y="512"/>
                </a:lnTo>
                <a:lnTo>
                  <a:pt x="2395" y="512"/>
                </a:lnTo>
                <a:lnTo>
                  <a:pt x="2395" y="512"/>
                </a:lnTo>
                <a:lnTo>
                  <a:pt x="2395" y="510"/>
                </a:lnTo>
                <a:lnTo>
                  <a:pt x="2393" y="510"/>
                </a:lnTo>
                <a:lnTo>
                  <a:pt x="2393" y="512"/>
                </a:lnTo>
                <a:lnTo>
                  <a:pt x="2391" y="510"/>
                </a:lnTo>
                <a:lnTo>
                  <a:pt x="2389" y="510"/>
                </a:lnTo>
                <a:lnTo>
                  <a:pt x="2389" y="510"/>
                </a:lnTo>
                <a:lnTo>
                  <a:pt x="2391" y="508"/>
                </a:lnTo>
                <a:lnTo>
                  <a:pt x="2391" y="505"/>
                </a:lnTo>
                <a:lnTo>
                  <a:pt x="2393" y="503"/>
                </a:lnTo>
                <a:lnTo>
                  <a:pt x="2395" y="503"/>
                </a:lnTo>
                <a:lnTo>
                  <a:pt x="2397" y="503"/>
                </a:lnTo>
                <a:lnTo>
                  <a:pt x="2397" y="503"/>
                </a:lnTo>
                <a:lnTo>
                  <a:pt x="2395" y="503"/>
                </a:lnTo>
                <a:lnTo>
                  <a:pt x="2393" y="503"/>
                </a:lnTo>
                <a:lnTo>
                  <a:pt x="2391" y="503"/>
                </a:lnTo>
                <a:lnTo>
                  <a:pt x="2389" y="505"/>
                </a:lnTo>
                <a:lnTo>
                  <a:pt x="2387" y="505"/>
                </a:lnTo>
                <a:lnTo>
                  <a:pt x="2384" y="505"/>
                </a:lnTo>
                <a:lnTo>
                  <a:pt x="2382" y="505"/>
                </a:lnTo>
                <a:lnTo>
                  <a:pt x="2380" y="505"/>
                </a:lnTo>
                <a:lnTo>
                  <a:pt x="2380" y="505"/>
                </a:lnTo>
                <a:lnTo>
                  <a:pt x="2380" y="503"/>
                </a:lnTo>
                <a:lnTo>
                  <a:pt x="2380" y="501"/>
                </a:lnTo>
                <a:lnTo>
                  <a:pt x="2378" y="501"/>
                </a:lnTo>
                <a:lnTo>
                  <a:pt x="2376" y="499"/>
                </a:lnTo>
                <a:lnTo>
                  <a:pt x="2376" y="499"/>
                </a:lnTo>
                <a:lnTo>
                  <a:pt x="2372" y="499"/>
                </a:lnTo>
                <a:lnTo>
                  <a:pt x="2370" y="499"/>
                </a:lnTo>
                <a:lnTo>
                  <a:pt x="2368" y="501"/>
                </a:lnTo>
                <a:lnTo>
                  <a:pt x="2370" y="505"/>
                </a:lnTo>
                <a:lnTo>
                  <a:pt x="2370" y="505"/>
                </a:lnTo>
                <a:lnTo>
                  <a:pt x="2370" y="508"/>
                </a:lnTo>
                <a:lnTo>
                  <a:pt x="2368" y="508"/>
                </a:lnTo>
                <a:lnTo>
                  <a:pt x="2366" y="508"/>
                </a:lnTo>
                <a:lnTo>
                  <a:pt x="2364" y="510"/>
                </a:lnTo>
                <a:lnTo>
                  <a:pt x="2364" y="508"/>
                </a:lnTo>
                <a:lnTo>
                  <a:pt x="2361" y="508"/>
                </a:lnTo>
                <a:lnTo>
                  <a:pt x="2361" y="508"/>
                </a:lnTo>
                <a:lnTo>
                  <a:pt x="2359" y="508"/>
                </a:lnTo>
                <a:lnTo>
                  <a:pt x="2359" y="508"/>
                </a:lnTo>
                <a:lnTo>
                  <a:pt x="2357" y="510"/>
                </a:lnTo>
                <a:lnTo>
                  <a:pt x="2355" y="512"/>
                </a:lnTo>
                <a:lnTo>
                  <a:pt x="2355" y="512"/>
                </a:lnTo>
                <a:lnTo>
                  <a:pt x="2353" y="512"/>
                </a:lnTo>
                <a:lnTo>
                  <a:pt x="2353" y="512"/>
                </a:lnTo>
                <a:lnTo>
                  <a:pt x="2353" y="512"/>
                </a:lnTo>
                <a:lnTo>
                  <a:pt x="2353" y="512"/>
                </a:lnTo>
                <a:lnTo>
                  <a:pt x="2349" y="510"/>
                </a:lnTo>
                <a:lnTo>
                  <a:pt x="2349" y="508"/>
                </a:lnTo>
                <a:lnTo>
                  <a:pt x="2345" y="508"/>
                </a:lnTo>
                <a:lnTo>
                  <a:pt x="2343" y="508"/>
                </a:lnTo>
                <a:lnTo>
                  <a:pt x="2343" y="508"/>
                </a:lnTo>
                <a:lnTo>
                  <a:pt x="2343" y="510"/>
                </a:lnTo>
                <a:lnTo>
                  <a:pt x="2345" y="514"/>
                </a:lnTo>
                <a:lnTo>
                  <a:pt x="2345" y="516"/>
                </a:lnTo>
                <a:lnTo>
                  <a:pt x="2345" y="516"/>
                </a:lnTo>
                <a:lnTo>
                  <a:pt x="2345" y="518"/>
                </a:lnTo>
                <a:lnTo>
                  <a:pt x="2345" y="518"/>
                </a:lnTo>
                <a:lnTo>
                  <a:pt x="2345" y="518"/>
                </a:lnTo>
                <a:lnTo>
                  <a:pt x="2345" y="518"/>
                </a:lnTo>
                <a:lnTo>
                  <a:pt x="2343" y="514"/>
                </a:lnTo>
                <a:lnTo>
                  <a:pt x="2340" y="512"/>
                </a:lnTo>
                <a:lnTo>
                  <a:pt x="2338" y="510"/>
                </a:lnTo>
                <a:lnTo>
                  <a:pt x="2336" y="508"/>
                </a:lnTo>
                <a:lnTo>
                  <a:pt x="2336" y="508"/>
                </a:lnTo>
                <a:lnTo>
                  <a:pt x="2334" y="508"/>
                </a:lnTo>
                <a:lnTo>
                  <a:pt x="2334" y="508"/>
                </a:lnTo>
                <a:lnTo>
                  <a:pt x="2332" y="508"/>
                </a:lnTo>
                <a:lnTo>
                  <a:pt x="2332" y="510"/>
                </a:lnTo>
                <a:lnTo>
                  <a:pt x="2330" y="510"/>
                </a:lnTo>
                <a:lnTo>
                  <a:pt x="2328" y="510"/>
                </a:lnTo>
                <a:lnTo>
                  <a:pt x="2326" y="512"/>
                </a:lnTo>
                <a:lnTo>
                  <a:pt x="2326" y="512"/>
                </a:lnTo>
                <a:lnTo>
                  <a:pt x="2326" y="516"/>
                </a:lnTo>
                <a:lnTo>
                  <a:pt x="2326" y="516"/>
                </a:lnTo>
                <a:lnTo>
                  <a:pt x="2326" y="518"/>
                </a:lnTo>
                <a:lnTo>
                  <a:pt x="2326" y="518"/>
                </a:lnTo>
                <a:lnTo>
                  <a:pt x="2324" y="516"/>
                </a:lnTo>
                <a:lnTo>
                  <a:pt x="2324" y="516"/>
                </a:lnTo>
                <a:lnTo>
                  <a:pt x="2322" y="514"/>
                </a:lnTo>
                <a:lnTo>
                  <a:pt x="2320" y="514"/>
                </a:lnTo>
                <a:lnTo>
                  <a:pt x="2317" y="510"/>
                </a:lnTo>
                <a:lnTo>
                  <a:pt x="2317" y="510"/>
                </a:lnTo>
                <a:lnTo>
                  <a:pt x="2315" y="510"/>
                </a:lnTo>
                <a:lnTo>
                  <a:pt x="2313" y="510"/>
                </a:lnTo>
                <a:lnTo>
                  <a:pt x="2313" y="512"/>
                </a:lnTo>
                <a:lnTo>
                  <a:pt x="2313" y="514"/>
                </a:lnTo>
                <a:lnTo>
                  <a:pt x="2313" y="516"/>
                </a:lnTo>
                <a:lnTo>
                  <a:pt x="2313" y="518"/>
                </a:lnTo>
                <a:lnTo>
                  <a:pt x="2311" y="520"/>
                </a:lnTo>
                <a:lnTo>
                  <a:pt x="2311" y="522"/>
                </a:lnTo>
                <a:lnTo>
                  <a:pt x="2311" y="522"/>
                </a:lnTo>
                <a:lnTo>
                  <a:pt x="2309" y="522"/>
                </a:lnTo>
                <a:lnTo>
                  <a:pt x="2309" y="520"/>
                </a:lnTo>
                <a:lnTo>
                  <a:pt x="2309" y="520"/>
                </a:lnTo>
                <a:lnTo>
                  <a:pt x="2307" y="520"/>
                </a:lnTo>
                <a:lnTo>
                  <a:pt x="2307" y="520"/>
                </a:lnTo>
                <a:lnTo>
                  <a:pt x="2305" y="522"/>
                </a:lnTo>
                <a:lnTo>
                  <a:pt x="2303" y="524"/>
                </a:lnTo>
                <a:lnTo>
                  <a:pt x="2303" y="524"/>
                </a:lnTo>
                <a:lnTo>
                  <a:pt x="2303" y="524"/>
                </a:lnTo>
                <a:lnTo>
                  <a:pt x="2303" y="524"/>
                </a:lnTo>
                <a:lnTo>
                  <a:pt x="2303" y="526"/>
                </a:lnTo>
                <a:lnTo>
                  <a:pt x="2303" y="528"/>
                </a:lnTo>
                <a:lnTo>
                  <a:pt x="2301" y="528"/>
                </a:lnTo>
                <a:lnTo>
                  <a:pt x="2301" y="528"/>
                </a:lnTo>
                <a:lnTo>
                  <a:pt x="2301" y="524"/>
                </a:lnTo>
                <a:lnTo>
                  <a:pt x="2299" y="524"/>
                </a:lnTo>
                <a:lnTo>
                  <a:pt x="2299" y="524"/>
                </a:lnTo>
                <a:lnTo>
                  <a:pt x="2296" y="524"/>
                </a:lnTo>
                <a:lnTo>
                  <a:pt x="2296" y="524"/>
                </a:lnTo>
                <a:lnTo>
                  <a:pt x="2299" y="524"/>
                </a:lnTo>
                <a:lnTo>
                  <a:pt x="2299" y="522"/>
                </a:lnTo>
                <a:lnTo>
                  <a:pt x="2299" y="522"/>
                </a:lnTo>
                <a:lnTo>
                  <a:pt x="2299" y="522"/>
                </a:lnTo>
                <a:lnTo>
                  <a:pt x="2296" y="522"/>
                </a:lnTo>
                <a:lnTo>
                  <a:pt x="2296" y="522"/>
                </a:lnTo>
                <a:lnTo>
                  <a:pt x="2296" y="520"/>
                </a:lnTo>
                <a:lnTo>
                  <a:pt x="2296" y="520"/>
                </a:lnTo>
                <a:lnTo>
                  <a:pt x="2294" y="520"/>
                </a:lnTo>
                <a:lnTo>
                  <a:pt x="2294" y="518"/>
                </a:lnTo>
                <a:lnTo>
                  <a:pt x="2296" y="518"/>
                </a:lnTo>
                <a:lnTo>
                  <a:pt x="2296" y="518"/>
                </a:lnTo>
                <a:lnTo>
                  <a:pt x="2299" y="518"/>
                </a:lnTo>
                <a:lnTo>
                  <a:pt x="2299" y="514"/>
                </a:lnTo>
                <a:lnTo>
                  <a:pt x="2299" y="514"/>
                </a:lnTo>
                <a:lnTo>
                  <a:pt x="2299" y="514"/>
                </a:lnTo>
                <a:lnTo>
                  <a:pt x="2296" y="512"/>
                </a:lnTo>
                <a:lnTo>
                  <a:pt x="2296" y="512"/>
                </a:lnTo>
                <a:lnTo>
                  <a:pt x="2296" y="512"/>
                </a:lnTo>
                <a:lnTo>
                  <a:pt x="2299" y="512"/>
                </a:lnTo>
                <a:lnTo>
                  <a:pt x="2299" y="512"/>
                </a:lnTo>
                <a:lnTo>
                  <a:pt x="2294" y="510"/>
                </a:lnTo>
                <a:lnTo>
                  <a:pt x="2292" y="508"/>
                </a:lnTo>
                <a:lnTo>
                  <a:pt x="2290" y="505"/>
                </a:lnTo>
                <a:lnTo>
                  <a:pt x="2290" y="505"/>
                </a:lnTo>
                <a:lnTo>
                  <a:pt x="2286" y="503"/>
                </a:lnTo>
                <a:lnTo>
                  <a:pt x="2284" y="503"/>
                </a:lnTo>
                <a:lnTo>
                  <a:pt x="2282" y="501"/>
                </a:lnTo>
                <a:lnTo>
                  <a:pt x="2282" y="501"/>
                </a:lnTo>
                <a:lnTo>
                  <a:pt x="2278" y="501"/>
                </a:lnTo>
                <a:lnTo>
                  <a:pt x="2276" y="501"/>
                </a:lnTo>
                <a:lnTo>
                  <a:pt x="2276" y="501"/>
                </a:lnTo>
                <a:lnTo>
                  <a:pt x="2273" y="503"/>
                </a:lnTo>
                <a:lnTo>
                  <a:pt x="2273" y="503"/>
                </a:lnTo>
                <a:lnTo>
                  <a:pt x="2273" y="503"/>
                </a:lnTo>
                <a:lnTo>
                  <a:pt x="2276" y="503"/>
                </a:lnTo>
                <a:lnTo>
                  <a:pt x="2278" y="503"/>
                </a:lnTo>
                <a:lnTo>
                  <a:pt x="2280" y="503"/>
                </a:lnTo>
                <a:lnTo>
                  <a:pt x="2280" y="503"/>
                </a:lnTo>
                <a:lnTo>
                  <a:pt x="2280" y="505"/>
                </a:lnTo>
                <a:lnTo>
                  <a:pt x="2282" y="505"/>
                </a:lnTo>
                <a:lnTo>
                  <a:pt x="2282" y="505"/>
                </a:lnTo>
                <a:lnTo>
                  <a:pt x="2282" y="505"/>
                </a:lnTo>
                <a:lnTo>
                  <a:pt x="2278" y="505"/>
                </a:lnTo>
                <a:lnTo>
                  <a:pt x="2276" y="505"/>
                </a:lnTo>
                <a:lnTo>
                  <a:pt x="2276" y="505"/>
                </a:lnTo>
                <a:lnTo>
                  <a:pt x="2276" y="508"/>
                </a:lnTo>
                <a:lnTo>
                  <a:pt x="2276" y="508"/>
                </a:lnTo>
                <a:lnTo>
                  <a:pt x="2278" y="508"/>
                </a:lnTo>
                <a:lnTo>
                  <a:pt x="2282" y="510"/>
                </a:lnTo>
                <a:lnTo>
                  <a:pt x="2282" y="510"/>
                </a:lnTo>
                <a:lnTo>
                  <a:pt x="2284" y="512"/>
                </a:lnTo>
                <a:lnTo>
                  <a:pt x="2282" y="514"/>
                </a:lnTo>
                <a:lnTo>
                  <a:pt x="2282" y="514"/>
                </a:lnTo>
                <a:lnTo>
                  <a:pt x="2282" y="514"/>
                </a:lnTo>
                <a:lnTo>
                  <a:pt x="2280" y="514"/>
                </a:lnTo>
                <a:lnTo>
                  <a:pt x="2280" y="514"/>
                </a:lnTo>
                <a:lnTo>
                  <a:pt x="2280" y="514"/>
                </a:lnTo>
                <a:lnTo>
                  <a:pt x="2280" y="512"/>
                </a:lnTo>
                <a:lnTo>
                  <a:pt x="2280" y="512"/>
                </a:lnTo>
                <a:lnTo>
                  <a:pt x="2280" y="512"/>
                </a:lnTo>
                <a:lnTo>
                  <a:pt x="2278" y="510"/>
                </a:lnTo>
                <a:lnTo>
                  <a:pt x="2278" y="512"/>
                </a:lnTo>
                <a:lnTo>
                  <a:pt x="2278" y="512"/>
                </a:lnTo>
                <a:lnTo>
                  <a:pt x="2276" y="512"/>
                </a:lnTo>
                <a:lnTo>
                  <a:pt x="2273" y="512"/>
                </a:lnTo>
                <a:lnTo>
                  <a:pt x="2273" y="512"/>
                </a:lnTo>
                <a:lnTo>
                  <a:pt x="2273" y="512"/>
                </a:lnTo>
                <a:lnTo>
                  <a:pt x="2273" y="510"/>
                </a:lnTo>
                <a:lnTo>
                  <a:pt x="2273" y="510"/>
                </a:lnTo>
                <a:lnTo>
                  <a:pt x="2269" y="508"/>
                </a:lnTo>
                <a:lnTo>
                  <a:pt x="2269" y="508"/>
                </a:lnTo>
                <a:lnTo>
                  <a:pt x="2267" y="508"/>
                </a:lnTo>
                <a:lnTo>
                  <a:pt x="2267" y="508"/>
                </a:lnTo>
                <a:lnTo>
                  <a:pt x="2267" y="508"/>
                </a:lnTo>
                <a:lnTo>
                  <a:pt x="2267" y="510"/>
                </a:lnTo>
                <a:lnTo>
                  <a:pt x="2265" y="510"/>
                </a:lnTo>
                <a:lnTo>
                  <a:pt x="2265" y="510"/>
                </a:lnTo>
                <a:lnTo>
                  <a:pt x="2267" y="510"/>
                </a:lnTo>
                <a:lnTo>
                  <a:pt x="2269" y="512"/>
                </a:lnTo>
                <a:lnTo>
                  <a:pt x="2267" y="512"/>
                </a:lnTo>
                <a:lnTo>
                  <a:pt x="2263" y="510"/>
                </a:lnTo>
                <a:lnTo>
                  <a:pt x="2263" y="510"/>
                </a:lnTo>
                <a:lnTo>
                  <a:pt x="2263" y="510"/>
                </a:lnTo>
                <a:lnTo>
                  <a:pt x="2263" y="512"/>
                </a:lnTo>
                <a:lnTo>
                  <a:pt x="2263" y="512"/>
                </a:lnTo>
                <a:lnTo>
                  <a:pt x="2265" y="512"/>
                </a:lnTo>
                <a:lnTo>
                  <a:pt x="2267" y="514"/>
                </a:lnTo>
                <a:lnTo>
                  <a:pt x="2263" y="514"/>
                </a:lnTo>
                <a:lnTo>
                  <a:pt x="2263" y="514"/>
                </a:lnTo>
                <a:lnTo>
                  <a:pt x="2263" y="516"/>
                </a:lnTo>
                <a:lnTo>
                  <a:pt x="2263" y="516"/>
                </a:lnTo>
                <a:lnTo>
                  <a:pt x="2265" y="516"/>
                </a:lnTo>
                <a:lnTo>
                  <a:pt x="2267" y="518"/>
                </a:lnTo>
                <a:lnTo>
                  <a:pt x="2269" y="518"/>
                </a:lnTo>
                <a:lnTo>
                  <a:pt x="2271" y="518"/>
                </a:lnTo>
                <a:lnTo>
                  <a:pt x="2269" y="518"/>
                </a:lnTo>
                <a:lnTo>
                  <a:pt x="2267" y="518"/>
                </a:lnTo>
                <a:lnTo>
                  <a:pt x="2265" y="520"/>
                </a:lnTo>
                <a:lnTo>
                  <a:pt x="2261" y="518"/>
                </a:lnTo>
                <a:lnTo>
                  <a:pt x="2259" y="516"/>
                </a:lnTo>
                <a:lnTo>
                  <a:pt x="2259" y="516"/>
                </a:lnTo>
                <a:lnTo>
                  <a:pt x="2259" y="518"/>
                </a:lnTo>
                <a:lnTo>
                  <a:pt x="2259" y="518"/>
                </a:lnTo>
                <a:lnTo>
                  <a:pt x="2259" y="518"/>
                </a:lnTo>
                <a:lnTo>
                  <a:pt x="2261" y="520"/>
                </a:lnTo>
                <a:lnTo>
                  <a:pt x="2261" y="520"/>
                </a:lnTo>
                <a:lnTo>
                  <a:pt x="2263" y="522"/>
                </a:lnTo>
                <a:lnTo>
                  <a:pt x="2261" y="522"/>
                </a:lnTo>
                <a:lnTo>
                  <a:pt x="2259" y="520"/>
                </a:lnTo>
                <a:lnTo>
                  <a:pt x="2257" y="520"/>
                </a:lnTo>
                <a:lnTo>
                  <a:pt x="2255" y="520"/>
                </a:lnTo>
                <a:lnTo>
                  <a:pt x="2252" y="522"/>
                </a:lnTo>
                <a:lnTo>
                  <a:pt x="2252" y="524"/>
                </a:lnTo>
                <a:lnTo>
                  <a:pt x="2257" y="524"/>
                </a:lnTo>
                <a:lnTo>
                  <a:pt x="2259" y="524"/>
                </a:lnTo>
                <a:lnTo>
                  <a:pt x="2261" y="526"/>
                </a:lnTo>
                <a:lnTo>
                  <a:pt x="2263" y="524"/>
                </a:lnTo>
                <a:lnTo>
                  <a:pt x="2265" y="524"/>
                </a:lnTo>
                <a:lnTo>
                  <a:pt x="2273" y="522"/>
                </a:lnTo>
                <a:lnTo>
                  <a:pt x="2276" y="522"/>
                </a:lnTo>
                <a:lnTo>
                  <a:pt x="2278" y="522"/>
                </a:lnTo>
                <a:lnTo>
                  <a:pt x="2280" y="522"/>
                </a:lnTo>
                <a:lnTo>
                  <a:pt x="2284" y="522"/>
                </a:lnTo>
                <a:lnTo>
                  <a:pt x="2284" y="524"/>
                </a:lnTo>
                <a:lnTo>
                  <a:pt x="2288" y="524"/>
                </a:lnTo>
                <a:lnTo>
                  <a:pt x="2292" y="524"/>
                </a:lnTo>
                <a:lnTo>
                  <a:pt x="2290" y="524"/>
                </a:lnTo>
                <a:lnTo>
                  <a:pt x="2290" y="526"/>
                </a:lnTo>
                <a:lnTo>
                  <a:pt x="2286" y="526"/>
                </a:lnTo>
                <a:lnTo>
                  <a:pt x="2284" y="528"/>
                </a:lnTo>
                <a:lnTo>
                  <a:pt x="2282" y="531"/>
                </a:lnTo>
                <a:lnTo>
                  <a:pt x="2282" y="531"/>
                </a:lnTo>
                <a:lnTo>
                  <a:pt x="2284" y="531"/>
                </a:lnTo>
                <a:lnTo>
                  <a:pt x="2288" y="533"/>
                </a:lnTo>
                <a:lnTo>
                  <a:pt x="2288" y="533"/>
                </a:lnTo>
                <a:lnTo>
                  <a:pt x="2292" y="531"/>
                </a:lnTo>
                <a:lnTo>
                  <a:pt x="2292" y="531"/>
                </a:lnTo>
                <a:lnTo>
                  <a:pt x="2292" y="533"/>
                </a:lnTo>
                <a:lnTo>
                  <a:pt x="2292" y="533"/>
                </a:lnTo>
                <a:lnTo>
                  <a:pt x="2290" y="535"/>
                </a:lnTo>
                <a:lnTo>
                  <a:pt x="2284" y="535"/>
                </a:lnTo>
                <a:lnTo>
                  <a:pt x="2282" y="535"/>
                </a:lnTo>
                <a:lnTo>
                  <a:pt x="2280" y="535"/>
                </a:lnTo>
                <a:lnTo>
                  <a:pt x="2280" y="535"/>
                </a:lnTo>
                <a:lnTo>
                  <a:pt x="2278" y="535"/>
                </a:lnTo>
                <a:lnTo>
                  <a:pt x="2278" y="535"/>
                </a:lnTo>
                <a:lnTo>
                  <a:pt x="2278" y="535"/>
                </a:lnTo>
                <a:lnTo>
                  <a:pt x="2276" y="535"/>
                </a:lnTo>
                <a:lnTo>
                  <a:pt x="2273" y="537"/>
                </a:lnTo>
                <a:lnTo>
                  <a:pt x="2273" y="535"/>
                </a:lnTo>
                <a:lnTo>
                  <a:pt x="2271" y="535"/>
                </a:lnTo>
                <a:lnTo>
                  <a:pt x="2271" y="535"/>
                </a:lnTo>
                <a:lnTo>
                  <a:pt x="2269" y="537"/>
                </a:lnTo>
                <a:lnTo>
                  <a:pt x="2269" y="537"/>
                </a:lnTo>
                <a:lnTo>
                  <a:pt x="2267" y="537"/>
                </a:lnTo>
                <a:lnTo>
                  <a:pt x="2265" y="537"/>
                </a:lnTo>
                <a:lnTo>
                  <a:pt x="2263" y="537"/>
                </a:lnTo>
                <a:lnTo>
                  <a:pt x="2261" y="537"/>
                </a:lnTo>
                <a:lnTo>
                  <a:pt x="2261" y="537"/>
                </a:lnTo>
                <a:lnTo>
                  <a:pt x="2259" y="539"/>
                </a:lnTo>
                <a:lnTo>
                  <a:pt x="2261" y="539"/>
                </a:lnTo>
                <a:lnTo>
                  <a:pt x="2261" y="541"/>
                </a:lnTo>
                <a:lnTo>
                  <a:pt x="2261" y="541"/>
                </a:lnTo>
                <a:lnTo>
                  <a:pt x="2263" y="541"/>
                </a:lnTo>
                <a:lnTo>
                  <a:pt x="2265" y="541"/>
                </a:lnTo>
                <a:lnTo>
                  <a:pt x="2267" y="539"/>
                </a:lnTo>
                <a:lnTo>
                  <a:pt x="2269" y="539"/>
                </a:lnTo>
                <a:lnTo>
                  <a:pt x="2278" y="541"/>
                </a:lnTo>
                <a:lnTo>
                  <a:pt x="2282" y="539"/>
                </a:lnTo>
                <a:lnTo>
                  <a:pt x="2284" y="541"/>
                </a:lnTo>
                <a:lnTo>
                  <a:pt x="2286" y="541"/>
                </a:lnTo>
                <a:lnTo>
                  <a:pt x="2286" y="541"/>
                </a:lnTo>
                <a:lnTo>
                  <a:pt x="2284" y="543"/>
                </a:lnTo>
                <a:lnTo>
                  <a:pt x="2284" y="543"/>
                </a:lnTo>
                <a:lnTo>
                  <a:pt x="2284" y="545"/>
                </a:lnTo>
                <a:lnTo>
                  <a:pt x="2286" y="545"/>
                </a:lnTo>
                <a:lnTo>
                  <a:pt x="2286" y="545"/>
                </a:lnTo>
                <a:lnTo>
                  <a:pt x="2288" y="545"/>
                </a:lnTo>
                <a:lnTo>
                  <a:pt x="2290" y="545"/>
                </a:lnTo>
                <a:lnTo>
                  <a:pt x="2294" y="543"/>
                </a:lnTo>
                <a:lnTo>
                  <a:pt x="2294" y="543"/>
                </a:lnTo>
                <a:lnTo>
                  <a:pt x="2294" y="543"/>
                </a:lnTo>
                <a:lnTo>
                  <a:pt x="2294" y="543"/>
                </a:lnTo>
                <a:lnTo>
                  <a:pt x="2292" y="545"/>
                </a:lnTo>
                <a:lnTo>
                  <a:pt x="2290" y="547"/>
                </a:lnTo>
                <a:lnTo>
                  <a:pt x="2288" y="547"/>
                </a:lnTo>
                <a:lnTo>
                  <a:pt x="2288" y="549"/>
                </a:lnTo>
                <a:lnTo>
                  <a:pt x="2290" y="549"/>
                </a:lnTo>
                <a:lnTo>
                  <a:pt x="2290" y="549"/>
                </a:lnTo>
                <a:lnTo>
                  <a:pt x="2288" y="549"/>
                </a:lnTo>
                <a:lnTo>
                  <a:pt x="2288" y="552"/>
                </a:lnTo>
                <a:lnTo>
                  <a:pt x="2288" y="552"/>
                </a:lnTo>
                <a:lnTo>
                  <a:pt x="2290" y="552"/>
                </a:lnTo>
                <a:lnTo>
                  <a:pt x="2294" y="549"/>
                </a:lnTo>
                <a:lnTo>
                  <a:pt x="2294" y="549"/>
                </a:lnTo>
                <a:lnTo>
                  <a:pt x="2296" y="549"/>
                </a:lnTo>
                <a:lnTo>
                  <a:pt x="2294" y="549"/>
                </a:lnTo>
                <a:lnTo>
                  <a:pt x="2294" y="549"/>
                </a:lnTo>
                <a:lnTo>
                  <a:pt x="2292" y="552"/>
                </a:lnTo>
                <a:lnTo>
                  <a:pt x="2292" y="552"/>
                </a:lnTo>
                <a:lnTo>
                  <a:pt x="2292" y="554"/>
                </a:lnTo>
                <a:lnTo>
                  <a:pt x="2290" y="554"/>
                </a:lnTo>
                <a:lnTo>
                  <a:pt x="2290" y="554"/>
                </a:lnTo>
                <a:lnTo>
                  <a:pt x="2288" y="556"/>
                </a:lnTo>
                <a:lnTo>
                  <a:pt x="2288" y="556"/>
                </a:lnTo>
                <a:lnTo>
                  <a:pt x="2286" y="558"/>
                </a:lnTo>
                <a:lnTo>
                  <a:pt x="2282" y="558"/>
                </a:lnTo>
                <a:lnTo>
                  <a:pt x="2282" y="558"/>
                </a:lnTo>
                <a:lnTo>
                  <a:pt x="2280" y="558"/>
                </a:lnTo>
                <a:lnTo>
                  <a:pt x="2280" y="556"/>
                </a:lnTo>
                <a:lnTo>
                  <a:pt x="2280" y="556"/>
                </a:lnTo>
                <a:lnTo>
                  <a:pt x="2278" y="558"/>
                </a:lnTo>
                <a:lnTo>
                  <a:pt x="2278" y="558"/>
                </a:lnTo>
                <a:lnTo>
                  <a:pt x="2278" y="560"/>
                </a:lnTo>
                <a:lnTo>
                  <a:pt x="2280" y="562"/>
                </a:lnTo>
                <a:lnTo>
                  <a:pt x="2280" y="562"/>
                </a:lnTo>
                <a:lnTo>
                  <a:pt x="2280" y="562"/>
                </a:lnTo>
                <a:lnTo>
                  <a:pt x="2284" y="562"/>
                </a:lnTo>
                <a:lnTo>
                  <a:pt x="2296" y="562"/>
                </a:lnTo>
                <a:lnTo>
                  <a:pt x="2299" y="562"/>
                </a:lnTo>
                <a:lnTo>
                  <a:pt x="2301" y="560"/>
                </a:lnTo>
                <a:lnTo>
                  <a:pt x="2301" y="560"/>
                </a:lnTo>
                <a:lnTo>
                  <a:pt x="2303" y="560"/>
                </a:lnTo>
                <a:lnTo>
                  <a:pt x="2303" y="560"/>
                </a:lnTo>
                <a:lnTo>
                  <a:pt x="2301" y="560"/>
                </a:lnTo>
                <a:lnTo>
                  <a:pt x="2301" y="560"/>
                </a:lnTo>
                <a:lnTo>
                  <a:pt x="2303" y="562"/>
                </a:lnTo>
                <a:lnTo>
                  <a:pt x="2305" y="562"/>
                </a:lnTo>
                <a:lnTo>
                  <a:pt x="2307" y="562"/>
                </a:lnTo>
                <a:lnTo>
                  <a:pt x="2307" y="564"/>
                </a:lnTo>
                <a:lnTo>
                  <a:pt x="2309" y="564"/>
                </a:lnTo>
                <a:lnTo>
                  <a:pt x="2309" y="564"/>
                </a:lnTo>
                <a:lnTo>
                  <a:pt x="2311" y="562"/>
                </a:lnTo>
                <a:lnTo>
                  <a:pt x="2311" y="562"/>
                </a:lnTo>
                <a:lnTo>
                  <a:pt x="2313" y="564"/>
                </a:lnTo>
                <a:lnTo>
                  <a:pt x="2313" y="564"/>
                </a:lnTo>
                <a:lnTo>
                  <a:pt x="2311" y="564"/>
                </a:lnTo>
                <a:lnTo>
                  <a:pt x="2311" y="564"/>
                </a:lnTo>
                <a:lnTo>
                  <a:pt x="2311" y="564"/>
                </a:lnTo>
                <a:lnTo>
                  <a:pt x="2311" y="564"/>
                </a:lnTo>
                <a:lnTo>
                  <a:pt x="2311" y="566"/>
                </a:lnTo>
                <a:lnTo>
                  <a:pt x="2311" y="566"/>
                </a:lnTo>
                <a:lnTo>
                  <a:pt x="2315" y="568"/>
                </a:lnTo>
                <a:lnTo>
                  <a:pt x="2320" y="568"/>
                </a:lnTo>
                <a:lnTo>
                  <a:pt x="2322" y="568"/>
                </a:lnTo>
                <a:lnTo>
                  <a:pt x="2326" y="570"/>
                </a:lnTo>
                <a:lnTo>
                  <a:pt x="2328" y="570"/>
                </a:lnTo>
                <a:lnTo>
                  <a:pt x="2338" y="572"/>
                </a:lnTo>
                <a:lnTo>
                  <a:pt x="2343" y="570"/>
                </a:lnTo>
                <a:lnTo>
                  <a:pt x="2345" y="570"/>
                </a:lnTo>
                <a:lnTo>
                  <a:pt x="2343" y="568"/>
                </a:lnTo>
                <a:lnTo>
                  <a:pt x="2343" y="568"/>
                </a:lnTo>
                <a:lnTo>
                  <a:pt x="2343" y="568"/>
                </a:lnTo>
                <a:lnTo>
                  <a:pt x="2345" y="568"/>
                </a:lnTo>
                <a:lnTo>
                  <a:pt x="2345" y="570"/>
                </a:lnTo>
                <a:lnTo>
                  <a:pt x="2347" y="570"/>
                </a:lnTo>
                <a:lnTo>
                  <a:pt x="2347" y="568"/>
                </a:lnTo>
                <a:lnTo>
                  <a:pt x="2349" y="568"/>
                </a:lnTo>
                <a:lnTo>
                  <a:pt x="2349" y="566"/>
                </a:lnTo>
                <a:lnTo>
                  <a:pt x="2349" y="566"/>
                </a:lnTo>
                <a:lnTo>
                  <a:pt x="2349" y="566"/>
                </a:lnTo>
                <a:lnTo>
                  <a:pt x="2349" y="566"/>
                </a:lnTo>
                <a:lnTo>
                  <a:pt x="2349" y="564"/>
                </a:lnTo>
                <a:lnTo>
                  <a:pt x="2353" y="564"/>
                </a:lnTo>
                <a:lnTo>
                  <a:pt x="2359" y="562"/>
                </a:lnTo>
                <a:lnTo>
                  <a:pt x="2361" y="562"/>
                </a:lnTo>
                <a:close/>
                <a:moveTo>
                  <a:pt x="1869" y="1635"/>
                </a:moveTo>
                <a:lnTo>
                  <a:pt x="1869" y="1635"/>
                </a:lnTo>
                <a:lnTo>
                  <a:pt x="1873" y="1633"/>
                </a:lnTo>
                <a:lnTo>
                  <a:pt x="1873" y="1633"/>
                </a:lnTo>
                <a:lnTo>
                  <a:pt x="1873" y="1631"/>
                </a:lnTo>
                <a:lnTo>
                  <a:pt x="1873" y="1631"/>
                </a:lnTo>
                <a:lnTo>
                  <a:pt x="1871" y="1631"/>
                </a:lnTo>
                <a:lnTo>
                  <a:pt x="1869" y="1633"/>
                </a:lnTo>
                <a:lnTo>
                  <a:pt x="1869" y="1633"/>
                </a:lnTo>
                <a:lnTo>
                  <a:pt x="1869" y="1633"/>
                </a:lnTo>
                <a:lnTo>
                  <a:pt x="1869" y="1635"/>
                </a:lnTo>
                <a:lnTo>
                  <a:pt x="1869" y="1635"/>
                </a:lnTo>
                <a:close/>
                <a:moveTo>
                  <a:pt x="1871" y="419"/>
                </a:moveTo>
                <a:lnTo>
                  <a:pt x="1873" y="417"/>
                </a:lnTo>
                <a:lnTo>
                  <a:pt x="1873" y="417"/>
                </a:lnTo>
                <a:lnTo>
                  <a:pt x="1873" y="417"/>
                </a:lnTo>
                <a:lnTo>
                  <a:pt x="1869" y="415"/>
                </a:lnTo>
                <a:lnTo>
                  <a:pt x="1867" y="415"/>
                </a:lnTo>
                <a:lnTo>
                  <a:pt x="1865" y="415"/>
                </a:lnTo>
                <a:lnTo>
                  <a:pt x="1865" y="417"/>
                </a:lnTo>
                <a:lnTo>
                  <a:pt x="1865" y="417"/>
                </a:lnTo>
                <a:lnTo>
                  <a:pt x="1865" y="419"/>
                </a:lnTo>
                <a:lnTo>
                  <a:pt x="1865" y="422"/>
                </a:lnTo>
                <a:lnTo>
                  <a:pt x="1865" y="424"/>
                </a:lnTo>
                <a:lnTo>
                  <a:pt x="1867" y="426"/>
                </a:lnTo>
                <a:lnTo>
                  <a:pt x="1867" y="426"/>
                </a:lnTo>
                <a:lnTo>
                  <a:pt x="1869" y="424"/>
                </a:lnTo>
                <a:lnTo>
                  <a:pt x="1869" y="424"/>
                </a:lnTo>
                <a:lnTo>
                  <a:pt x="1869" y="424"/>
                </a:lnTo>
                <a:lnTo>
                  <a:pt x="1869" y="422"/>
                </a:lnTo>
                <a:lnTo>
                  <a:pt x="1871" y="419"/>
                </a:lnTo>
                <a:close/>
                <a:moveTo>
                  <a:pt x="2255" y="1413"/>
                </a:moveTo>
                <a:lnTo>
                  <a:pt x="2252" y="1415"/>
                </a:lnTo>
                <a:lnTo>
                  <a:pt x="2252" y="1415"/>
                </a:lnTo>
                <a:lnTo>
                  <a:pt x="2252" y="1415"/>
                </a:lnTo>
                <a:lnTo>
                  <a:pt x="2255" y="1417"/>
                </a:lnTo>
                <a:lnTo>
                  <a:pt x="2255" y="1417"/>
                </a:lnTo>
                <a:lnTo>
                  <a:pt x="2255" y="1417"/>
                </a:lnTo>
                <a:lnTo>
                  <a:pt x="2257" y="1415"/>
                </a:lnTo>
                <a:lnTo>
                  <a:pt x="2255" y="1413"/>
                </a:lnTo>
                <a:lnTo>
                  <a:pt x="2255" y="1413"/>
                </a:lnTo>
                <a:close/>
                <a:moveTo>
                  <a:pt x="2267" y="1411"/>
                </a:moveTo>
                <a:lnTo>
                  <a:pt x="2265" y="1411"/>
                </a:lnTo>
                <a:lnTo>
                  <a:pt x="2265" y="1409"/>
                </a:lnTo>
                <a:lnTo>
                  <a:pt x="2263" y="1409"/>
                </a:lnTo>
                <a:lnTo>
                  <a:pt x="2263" y="1409"/>
                </a:lnTo>
                <a:lnTo>
                  <a:pt x="2263" y="1411"/>
                </a:lnTo>
                <a:lnTo>
                  <a:pt x="2263" y="1411"/>
                </a:lnTo>
                <a:lnTo>
                  <a:pt x="2263" y="1413"/>
                </a:lnTo>
                <a:lnTo>
                  <a:pt x="2265" y="1415"/>
                </a:lnTo>
                <a:lnTo>
                  <a:pt x="2265" y="1415"/>
                </a:lnTo>
                <a:lnTo>
                  <a:pt x="2267" y="1415"/>
                </a:lnTo>
                <a:lnTo>
                  <a:pt x="2267" y="1413"/>
                </a:lnTo>
                <a:lnTo>
                  <a:pt x="2267" y="1413"/>
                </a:lnTo>
                <a:lnTo>
                  <a:pt x="2267" y="1411"/>
                </a:lnTo>
                <a:close/>
                <a:moveTo>
                  <a:pt x="2276" y="1390"/>
                </a:moveTo>
                <a:lnTo>
                  <a:pt x="2276" y="1390"/>
                </a:lnTo>
                <a:lnTo>
                  <a:pt x="2276" y="1388"/>
                </a:lnTo>
                <a:lnTo>
                  <a:pt x="2276" y="1388"/>
                </a:lnTo>
                <a:lnTo>
                  <a:pt x="2276" y="1388"/>
                </a:lnTo>
                <a:lnTo>
                  <a:pt x="2276" y="1388"/>
                </a:lnTo>
                <a:lnTo>
                  <a:pt x="2276" y="1390"/>
                </a:lnTo>
                <a:lnTo>
                  <a:pt x="2276" y="1390"/>
                </a:lnTo>
                <a:lnTo>
                  <a:pt x="2276" y="1390"/>
                </a:lnTo>
                <a:close/>
                <a:moveTo>
                  <a:pt x="2273" y="1409"/>
                </a:moveTo>
                <a:lnTo>
                  <a:pt x="2271" y="1409"/>
                </a:lnTo>
                <a:lnTo>
                  <a:pt x="2271" y="1411"/>
                </a:lnTo>
                <a:lnTo>
                  <a:pt x="2271" y="1411"/>
                </a:lnTo>
                <a:lnTo>
                  <a:pt x="2271" y="1411"/>
                </a:lnTo>
                <a:lnTo>
                  <a:pt x="2271" y="1413"/>
                </a:lnTo>
                <a:lnTo>
                  <a:pt x="2271" y="1413"/>
                </a:lnTo>
                <a:lnTo>
                  <a:pt x="2273" y="1411"/>
                </a:lnTo>
                <a:lnTo>
                  <a:pt x="2273" y="1411"/>
                </a:lnTo>
                <a:lnTo>
                  <a:pt x="2273" y="1409"/>
                </a:lnTo>
                <a:close/>
                <a:moveTo>
                  <a:pt x="2278" y="1396"/>
                </a:moveTo>
                <a:lnTo>
                  <a:pt x="2278" y="1396"/>
                </a:lnTo>
                <a:lnTo>
                  <a:pt x="2278" y="1396"/>
                </a:lnTo>
                <a:lnTo>
                  <a:pt x="2276" y="1396"/>
                </a:lnTo>
                <a:lnTo>
                  <a:pt x="2276" y="1396"/>
                </a:lnTo>
                <a:lnTo>
                  <a:pt x="2276" y="1399"/>
                </a:lnTo>
                <a:lnTo>
                  <a:pt x="2276" y="1401"/>
                </a:lnTo>
                <a:lnTo>
                  <a:pt x="2278" y="1401"/>
                </a:lnTo>
                <a:lnTo>
                  <a:pt x="2280" y="1399"/>
                </a:lnTo>
                <a:lnTo>
                  <a:pt x="2280" y="1399"/>
                </a:lnTo>
                <a:lnTo>
                  <a:pt x="2280" y="1396"/>
                </a:lnTo>
                <a:lnTo>
                  <a:pt x="2278" y="1396"/>
                </a:lnTo>
                <a:close/>
                <a:moveTo>
                  <a:pt x="1934" y="631"/>
                </a:moveTo>
                <a:lnTo>
                  <a:pt x="1934" y="631"/>
                </a:lnTo>
                <a:lnTo>
                  <a:pt x="1936" y="633"/>
                </a:lnTo>
                <a:lnTo>
                  <a:pt x="1938" y="629"/>
                </a:lnTo>
                <a:lnTo>
                  <a:pt x="1938" y="629"/>
                </a:lnTo>
                <a:lnTo>
                  <a:pt x="1938" y="627"/>
                </a:lnTo>
                <a:lnTo>
                  <a:pt x="1938" y="627"/>
                </a:lnTo>
                <a:lnTo>
                  <a:pt x="1936" y="627"/>
                </a:lnTo>
                <a:lnTo>
                  <a:pt x="1930" y="629"/>
                </a:lnTo>
                <a:lnTo>
                  <a:pt x="1930" y="631"/>
                </a:lnTo>
                <a:lnTo>
                  <a:pt x="1932" y="631"/>
                </a:lnTo>
                <a:lnTo>
                  <a:pt x="1934" y="631"/>
                </a:lnTo>
                <a:close/>
                <a:moveTo>
                  <a:pt x="1957" y="1650"/>
                </a:moveTo>
                <a:lnTo>
                  <a:pt x="1957" y="1650"/>
                </a:lnTo>
                <a:lnTo>
                  <a:pt x="1957" y="1650"/>
                </a:lnTo>
                <a:lnTo>
                  <a:pt x="1955" y="1650"/>
                </a:lnTo>
                <a:lnTo>
                  <a:pt x="1955" y="1650"/>
                </a:lnTo>
                <a:lnTo>
                  <a:pt x="1955" y="1650"/>
                </a:lnTo>
                <a:lnTo>
                  <a:pt x="1957" y="1650"/>
                </a:lnTo>
                <a:lnTo>
                  <a:pt x="1957" y="1650"/>
                </a:lnTo>
                <a:lnTo>
                  <a:pt x="1957" y="1650"/>
                </a:lnTo>
                <a:close/>
                <a:moveTo>
                  <a:pt x="2072" y="522"/>
                </a:moveTo>
                <a:lnTo>
                  <a:pt x="2072" y="520"/>
                </a:lnTo>
                <a:lnTo>
                  <a:pt x="2070" y="518"/>
                </a:lnTo>
                <a:lnTo>
                  <a:pt x="2068" y="518"/>
                </a:lnTo>
                <a:lnTo>
                  <a:pt x="2068" y="520"/>
                </a:lnTo>
                <a:lnTo>
                  <a:pt x="2068" y="522"/>
                </a:lnTo>
                <a:lnTo>
                  <a:pt x="2072" y="522"/>
                </a:lnTo>
                <a:lnTo>
                  <a:pt x="2072" y="522"/>
                </a:lnTo>
                <a:close/>
                <a:moveTo>
                  <a:pt x="1861" y="1640"/>
                </a:moveTo>
                <a:lnTo>
                  <a:pt x="1859" y="1644"/>
                </a:lnTo>
                <a:lnTo>
                  <a:pt x="1859" y="1646"/>
                </a:lnTo>
                <a:lnTo>
                  <a:pt x="1856" y="1648"/>
                </a:lnTo>
                <a:lnTo>
                  <a:pt x="1854" y="1652"/>
                </a:lnTo>
                <a:lnTo>
                  <a:pt x="1856" y="1652"/>
                </a:lnTo>
                <a:lnTo>
                  <a:pt x="1861" y="1650"/>
                </a:lnTo>
                <a:lnTo>
                  <a:pt x="1863" y="1648"/>
                </a:lnTo>
                <a:lnTo>
                  <a:pt x="1865" y="1646"/>
                </a:lnTo>
                <a:lnTo>
                  <a:pt x="1865" y="1646"/>
                </a:lnTo>
                <a:lnTo>
                  <a:pt x="1867" y="1642"/>
                </a:lnTo>
                <a:lnTo>
                  <a:pt x="1865" y="1640"/>
                </a:lnTo>
                <a:lnTo>
                  <a:pt x="1863" y="1640"/>
                </a:lnTo>
                <a:lnTo>
                  <a:pt x="1861" y="1640"/>
                </a:lnTo>
                <a:close/>
                <a:moveTo>
                  <a:pt x="2257" y="428"/>
                </a:moveTo>
                <a:lnTo>
                  <a:pt x="2257" y="426"/>
                </a:lnTo>
                <a:lnTo>
                  <a:pt x="2257" y="426"/>
                </a:lnTo>
                <a:lnTo>
                  <a:pt x="2257" y="424"/>
                </a:lnTo>
                <a:lnTo>
                  <a:pt x="2257" y="424"/>
                </a:lnTo>
                <a:lnTo>
                  <a:pt x="2257" y="424"/>
                </a:lnTo>
                <a:lnTo>
                  <a:pt x="2261" y="424"/>
                </a:lnTo>
                <a:lnTo>
                  <a:pt x="2263" y="424"/>
                </a:lnTo>
                <a:lnTo>
                  <a:pt x="2263" y="424"/>
                </a:lnTo>
                <a:lnTo>
                  <a:pt x="2265" y="422"/>
                </a:lnTo>
                <a:lnTo>
                  <a:pt x="2263" y="422"/>
                </a:lnTo>
                <a:lnTo>
                  <a:pt x="2263" y="419"/>
                </a:lnTo>
                <a:lnTo>
                  <a:pt x="2263" y="419"/>
                </a:lnTo>
                <a:lnTo>
                  <a:pt x="2263" y="419"/>
                </a:lnTo>
                <a:lnTo>
                  <a:pt x="2267" y="419"/>
                </a:lnTo>
                <a:lnTo>
                  <a:pt x="2271" y="417"/>
                </a:lnTo>
                <a:lnTo>
                  <a:pt x="2273" y="417"/>
                </a:lnTo>
                <a:lnTo>
                  <a:pt x="2273" y="417"/>
                </a:lnTo>
                <a:lnTo>
                  <a:pt x="2273" y="415"/>
                </a:lnTo>
                <a:lnTo>
                  <a:pt x="2273" y="415"/>
                </a:lnTo>
                <a:lnTo>
                  <a:pt x="2278" y="415"/>
                </a:lnTo>
                <a:lnTo>
                  <a:pt x="2278" y="415"/>
                </a:lnTo>
                <a:lnTo>
                  <a:pt x="2280" y="413"/>
                </a:lnTo>
                <a:lnTo>
                  <a:pt x="2282" y="413"/>
                </a:lnTo>
                <a:lnTo>
                  <a:pt x="2284" y="411"/>
                </a:lnTo>
                <a:lnTo>
                  <a:pt x="2286" y="411"/>
                </a:lnTo>
                <a:lnTo>
                  <a:pt x="2286" y="411"/>
                </a:lnTo>
                <a:lnTo>
                  <a:pt x="2284" y="409"/>
                </a:lnTo>
                <a:lnTo>
                  <a:pt x="2271" y="409"/>
                </a:lnTo>
                <a:lnTo>
                  <a:pt x="2265" y="409"/>
                </a:lnTo>
                <a:lnTo>
                  <a:pt x="2259" y="409"/>
                </a:lnTo>
                <a:lnTo>
                  <a:pt x="2248" y="405"/>
                </a:lnTo>
                <a:lnTo>
                  <a:pt x="2238" y="405"/>
                </a:lnTo>
                <a:lnTo>
                  <a:pt x="2236" y="405"/>
                </a:lnTo>
                <a:lnTo>
                  <a:pt x="2229" y="407"/>
                </a:lnTo>
                <a:lnTo>
                  <a:pt x="2225" y="407"/>
                </a:lnTo>
                <a:lnTo>
                  <a:pt x="2221" y="407"/>
                </a:lnTo>
                <a:lnTo>
                  <a:pt x="2217" y="407"/>
                </a:lnTo>
                <a:lnTo>
                  <a:pt x="2215" y="409"/>
                </a:lnTo>
                <a:lnTo>
                  <a:pt x="2213" y="411"/>
                </a:lnTo>
                <a:lnTo>
                  <a:pt x="2211" y="413"/>
                </a:lnTo>
                <a:lnTo>
                  <a:pt x="2208" y="413"/>
                </a:lnTo>
                <a:lnTo>
                  <a:pt x="2208" y="409"/>
                </a:lnTo>
                <a:lnTo>
                  <a:pt x="2213" y="407"/>
                </a:lnTo>
                <a:lnTo>
                  <a:pt x="2213" y="407"/>
                </a:lnTo>
                <a:lnTo>
                  <a:pt x="2215" y="405"/>
                </a:lnTo>
                <a:lnTo>
                  <a:pt x="2219" y="405"/>
                </a:lnTo>
                <a:lnTo>
                  <a:pt x="2223" y="403"/>
                </a:lnTo>
                <a:lnTo>
                  <a:pt x="2223" y="403"/>
                </a:lnTo>
                <a:lnTo>
                  <a:pt x="2223" y="401"/>
                </a:lnTo>
                <a:lnTo>
                  <a:pt x="2221" y="401"/>
                </a:lnTo>
                <a:lnTo>
                  <a:pt x="2221" y="401"/>
                </a:lnTo>
                <a:lnTo>
                  <a:pt x="2221" y="401"/>
                </a:lnTo>
                <a:lnTo>
                  <a:pt x="2208" y="403"/>
                </a:lnTo>
                <a:lnTo>
                  <a:pt x="2202" y="403"/>
                </a:lnTo>
                <a:lnTo>
                  <a:pt x="2194" y="401"/>
                </a:lnTo>
                <a:lnTo>
                  <a:pt x="2194" y="401"/>
                </a:lnTo>
                <a:lnTo>
                  <a:pt x="2187" y="401"/>
                </a:lnTo>
                <a:lnTo>
                  <a:pt x="2187" y="401"/>
                </a:lnTo>
                <a:lnTo>
                  <a:pt x="2187" y="401"/>
                </a:lnTo>
                <a:lnTo>
                  <a:pt x="2194" y="398"/>
                </a:lnTo>
                <a:lnTo>
                  <a:pt x="2196" y="398"/>
                </a:lnTo>
                <a:lnTo>
                  <a:pt x="2200" y="396"/>
                </a:lnTo>
                <a:lnTo>
                  <a:pt x="2200" y="394"/>
                </a:lnTo>
                <a:lnTo>
                  <a:pt x="2202" y="394"/>
                </a:lnTo>
                <a:lnTo>
                  <a:pt x="2202" y="390"/>
                </a:lnTo>
                <a:lnTo>
                  <a:pt x="2202" y="390"/>
                </a:lnTo>
                <a:lnTo>
                  <a:pt x="2200" y="388"/>
                </a:lnTo>
                <a:lnTo>
                  <a:pt x="2198" y="388"/>
                </a:lnTo>
                <a:lnTo>
                  <a:pt x="2196" y="388"/>
                </a:lnTo>
                <a:lnTo>
                  <a:pt x="2198" y="386"/>
                </a:lnTo>
                <a:lnTo>
                  <a:pt x="2204" y="386"/>
                </a:lnTo>
                <a:lnTo>
                  <a:pt x="2206" y="388"/>
                </a:lnTo>
                <a:lnTo>
                  <a:pt x="2213" y="388"/>
                </a:lnTo>
                <a:lnTo>
                  <a:pt x="2215" y="388"/>
                </a:lnTo>
                <a:lnTo>
                  <a:pt x="2221" y="388"/>
                </a:lnTo>
                <a:lnTo>
                  <a:pt x="2223" y="388"/>
                </a:lnTo>
                <a:lnTo>
                  <a:pt x="2229" y="386"/>
                </a:lnTo>
                <a:lnTo>
                  <a:pt x="2231" y="384"/>
                </a:lnTo>
                <a:lnTo>
                  <a:pt x="2236" y="382"/>
                </a:lnTo>
                <a:lnTo>
                  <a:pt x="2236" y="380"/>
                </a:lnTo>
                <a:lnTo>
                  <a:pt x="2236" y="378"/>
                </a:lnTo>
                <a:lnTo>
                  <a:pt x="2234" y="375"/>
                </a:lnTo>
                <a:lnTo>
                  <a:pt x="2234" y="373"/>
                </a:lnTo>
                <a:lnTo>
                  <a:pt x="2229" y="373"/>
                </a:lnTo>
                <a:lnTo>
                  <a:pt x="2225" y="373"/>
                </a:lnTo>
                <a:lnTo>
                  <a:pt x="2221" y="373"/>
                </a:lnTo>
                <a:lnTo>
                  <a:pt x="2215" y="373"/>
                </a:lnTo>
                <a:lnTo>
                  <a:pt x="2215" y="371"/>
                </a:lnTo>
                <a:lnTo>
                  <a:pt x="2215" y="371"/>
                </a:lnTo>
                <a:lnTo>
                  <a:pt x="2217" y="371"/>
                </a:lnTo>
                <a:lnTo>
                  <a:pt x="2221" y="371"/>
                </a:lnTo>
                <a:lnTo>
                  <a:pt x="2227" y="371"/>
                </a:lnTo>
                <a:lnTo>
                  <a:pt x="2234" y="371"/>
                </a:lnTo>
                <a:lnTo>
                  <a:pt x="2236" y="373"/>
                </a:lnTo>
                <a:lnTo>
                  <a:pt x="2240" y="375"/>
                </a:lnTo>
                <a:lnTo>
                  <a:pt x="2242" y="378"/>
                </a:lnTo>
                <a:lnTo>
                  <a:pt x="2244" y="378"/>
                </a:lnTo>
                <a:lnTo>
                  <a:pt x="2248" y="380"/>
                </a:lnTo>
                <a:lnTo>
                  <a:pt x="2252" y="382"/>
                </a:lnTo>
                <a:lnTo>
                  <a:pt x="2255" y="384"/>
                </a:lnTo>
                <a:lnTo>
                  <a:pt x="2257" y="386"/>
                </a:lnTo>
                <a:lnTo>
                  <a:pt x="2257" y="388"/>
                </a:lnTo>
                <a:lnTo>
                  <a:pt x="2259" y="392"/>
                </a:lnTo>
                <a:lnTo>
                  <a:pt x="2261" y="396"/>
                </a:lnTo>
                <a:lnTo>
                  <a:pt x="2263" y="398"/>
                </a:lnTo>
                <a:lnTo>
                  <a:pt x="2269" y="401"/>
                </a:lnTo>
                <a:lnTo>
                  <a:pt x="2271" y="401"/>
                </a:lnTo>
                <a:lnTo>
                  <a:pt x="2276" y="401"/>
                </a:lnTo>
                <a:lnTo>
                  <a:pt x="2280" y="401"/>
                </a:lnTo>
                <a:lnTo>
                  <a:pt x="2280" y="401"/>
                </a:lnTo>
                <a:lnTo>
                  <a:pt x="2282" y="394"/>
                </a:lnTo>
                <a:lnTo>
                  <a:pt x="2282" y="392"/>
                </a:lnTo>
                <a:lnTo>
                  <a:pt x="2282" y="392"/>
                </a:lnTo>
                <a:lnTo>
                  <a:pt x="2282" y="390"/>
                </a:lnTo>
                <a:lnTo>
                  <a:pt x="2284" y="396"/>
                </a:lnTo>
                <a:lnTo>
                  <a:pt x="2284" y="396"/>
                </a:lnTo>
                <a:lnTo>
                  <a:pt x="2284" y="398"/>
                </a:lnTo>
                <a:lnTo>
                  <a:pt x="2284" y="401"/>
                </a:lnTo>
                <a:lnTo>
                  <a:pt x="2284" y="401"/>
                </a:lnTo>
                <a:lnTo>
                  <a:pt x="2288" y="401"/>
                </a:lnTo>
                <a:lnTo>
                  <a:pt x="2290" y="401"/>
                </a:lnTo>
                <a:lnTo>
                  <a:pt x="2294" y="401"/>
                </a:lnTo>
                <a:lnTo>
                  <a:pt x="2296" y="398"/>
                </a:lnTo>
                <a:lnTo>
                  <a:pt x="2294" y="398"/>
                </a:lnTo>
                <a:lnTo>
                  <a:pt x="2294" y="392"/>
                </a:lnTo>
                <a:lnTo>
                  <a:pt x="2294" y="390"/>
                </a:lnTo>
                <a:lnTo>
                  <a:pt x="2294" y="390"/>
                </a:lnTo>
                <a:lnTo>
                  <a:pt x="2294" y="384"/>
                </a:lnTo>
                <a:lnTo>
                  <a:pt x="2294" y="382"/>
                </a:lnTo>
                <a:lnTo>
                  <a:pt x="2294" y="378"/>
                </a:lnTo>
                <a:lnTo>
                  <a:pt x="2292" y="373"/>
                </a:lnTo>
                <a:lnTo>
                  <a:pt x="2290" y="373"/>
                </a:lnTo>
                <a:lnTo>
                  <a:pt x="2286" y="375"/>
                </a:lnTo>
                <a:lnTo>
                  <a:pt x="2286" y="375"/>
                </a:lnTo>
                <a:lnTo>
                  <a:pt x="2284" y="375"/>
                </a:lnTo>
                <a:lnTo>
                  <a:pt x="2284" y="378"/>
                </a:lnTo>
                <a:lnTo>
                  <a:pt x="2284" y="380"/>
                </a:lnTo>
                <a:lnTo>
                  <a:pt x="2282" y="378"/>
                </a:lnTo>
                <a:lnTo>
                  <a:pt x="2282" y="375"/>
                </a:lnTo>
                <a:lnTo>
                  <a:pt x="2282" y="373"/>
                </a:lnTo>
                <a:lnTo>
                  <a:pt x="2282" y="373"/>
                </a:lnTo>
                <a:lnTo>
                  <a:pt x="2284" y="371"/>
                </a:lnTo>
                <a:lnTo>
                  <a:pt x="2288" y="369"/>
                </a:lnTo>
                <a:lnTo>
                  <a:pt x="2290" y="367"/>
                </a:lnTo>
                <a:lnTo>
                  <a:pt x="2286" y="367"/>
                </a:lnTo>
                <a:lnTo>
                  <a:pt x="2284" y="367"/>
                </a:lnTo>
                <a:lnTo>
                  <a:pt x="2282" y="363"/>
                </a:lnTo>
                <a:lnTo>
                  <a:pt x="2282" y="363"/>
                </a:lnTo>
                <a:lnTo>
                  <a:pt x="2276" y="361"/>
                </a:lnTo>
                <a:lnTo>
                  <a:pt x="2276" y="361"/>
                </a:lnTo>
                <a:lnTo>
                  <a:pt x="2271" y="359"/>
                </a:lnTo>
                <a:lnTo>
                  <a:pt x="2265" y="357"/>
                </a:lnTo>
                <a:lnTo>
                  <a:pt x="2263" y="354"/>
                </a:lnTo>
                <a:lnTo>
                  <a:pt x="2257" y="352"/>
                </a:lnTo>
                <a:lnTo>
                  <a:pt x="2255" y="350"/>
                </a:lnTo>
                <a:lnTo>
                  <a:pt x="2252" y="348"/>
                </a:lnTo>
                <a:lnTo>
                  <a:pt x="2250" y="348"/>
                </a:lnTo>
                <a:lnTo>
                  <a:pt x="2248" y="350"/>
                </a:lnTo>
                <a:lnTo>
                  <a:pt x="2244" y="350"/>
                </a:lnTo>
                <a:lnTo>
                  <a:pt x="2242" y="350"/>
                </a:lnTo>
                <a:lnTo>
                  <a:pt x="2244" y="348"/>
                </a:lnTo>
                <a:lnTo>
                  <a:pt x="2248" y="348"/>
                </a:lnTo>
                <a:lnTo>
                  <a:pt x="2250" y="346"/>
                </a:lnTo>
                <a:lnTo>
                  <a:pt x="2250" y="344"/>
                </a:lnTo>
                <a:lnTo>
                  <a:pt x="2248" y="338"/>
                </a:lnTo>
                <a:lnTo>
                  <a:pt x="2248" y="336"/>
                </a:lnTo>
                <a:lnTo>
                  <a:pt x="2248" y="336"/>
                </a:lnTo>
                <a:lnTo>
                  <a:pt x="2246" y="336"/>
                </a:lnTo>
                <a:lnTo>
                  <a:pt x="2242" y="338"/>
                </a:lnTo>
                <a:lnTo>
                  <a:pt x="2240" y="338"/>
                </a:lnTo>
                <a:lnTo>
                  <a:pt x="2236" y="340"/>
                </a:lnTo>
                <a:lnTo>
                  <a:pt x="2229" y="342"/>
                </a:lnTo>
                <a:lnTo>
                  <a:pt x="2227" y="342"/>
                </a:lnTo>
                <a:lnTo>
                  <a:pt x="2225" y="342"/>
                </a:lnTo>
                <a:lnTo>
                  <a:pt x="2223" y="342"/>
                </a:lnTo>
                <a:lnTo>
                  <a:pt x="2221" y="342"/>
                </a:lnTo>
                <a:lnTo>
                  <a:pt x="2227" y="340"/>
                </a:lnTo>
                <a:lnTo>
                  <a:pt x="2229" y="340"/>
                </a:lnTo>
                <a:lnTo>
                  <a:pt x="2234" y="338"/>
                </a:lnTo>
                <a:lnTo>
                  <a:pt x="2242" y="336"/>
                </a:lnTo>
                <a:lnTo>
                  <a:pt x="2244" y="333"/>
                </a:lnTo>
                <a:lnTo>
                  <a:pt x="2246" y="333"/>
                </a:lnTo>
                <a:lnTo>
                  <a:pt x="2248" y="331"/>
                </a:lnTo>
                <a:lnTo>
                  <a:pt x="2250" y="331"/>
                </a:lnTo>
                <a:lnTo>
                  <a:pt x="2252" y="336"/>
                </a:lnTo>
                <a:lnTo>
                  <a:pt x="2255" y="342"/>
                </a:lnTo>
                <a:lnTo>
                  <a:pt x="2259" y="346"/>
                </a:lnTo>
                <a:lnTo>
                  <a:pt x="2263" y="348"/>
                </a:lnTo>
                <a:lnTo>
                  <a:pt x="2265" y="350"/>
                </a:lnTo>
                <a:lnTo>
                  <a:pt x="2271" y="352"/>
                </a:lnTo>
                <a:lnTo>
                  <a:pt x="2280" y="354"/>
                </a:lnTo>
                <a:lnTo>
                  <a:pt x="2282" y="357"/>
                </a:lnTo>
                <a:lnTo>
                  <a:pt x="2284" y="357"/>
                </a:lnTo>
                <a:lnTo>
                  <a:pt x="2286" y="354"/>
                </a:lnTo>
                <a:lnTo>
                  <a:pt x="2284" y="350"/>
                </a:lnTo>
                <a:lnTo>
                  <a:pt x="2288" y="350"/>
                </a:lnTo>
                <a:lnTo>
                  <a:pt x="2288" y="344"/>
                </a:lnTo>
                <a:lnTo>
                  <a:pt x="2288" y="342"/>
                </a:lnTo>
                <a:lnTo>
                  <a:pt x="2288" y="336"/>
                </a:lnTo>
                <a:lnTo>
                  <a:pt x="2286" y="333"/>
                </a:lnTo>
                <a:lnTo>
                  <a:pt x="2282" y="333"/>
                </a:lnTo>
                <a:lnTo>
                  <a:pt x="2278" y="331"/>
                </a:lnTo>
                <a:lnTo>
                  <a:pt x="2276" y="329"/>
                </a:lnTo>
                <a:lnTo>
                  <a:pt x="2271" y="327"/>
                </a:lnTo>
                <a:lnTo>
                  <a:pt x="2267" y="327"/>
                </a:lnTo>
                <a:lnTo>
                  <a:pt x="2265" y="325"/>
                </a:lnTo>
                <a:lnTo>
                  <a:pt x="2261" y="323"/>
                </a:lnTo>
                <a:lnTo>
                  <a:pt x="2259" y="323"/>
                </a:lnTo>
                <a:lnTo>
                  <a:pt x="2252" y="321"/>
                </a:lnTo>
                <a:lnTo>
                  <a:pt x="2244" y="323"/>
                </a:lnTo>
                <a:lnTo>
                  <a:pt x="2242" y="323"/>
                </a:lnTo>
                <a:lnTo>
                  <a:pt x="2240" y="325"/>
                </a:lnTo>
                <a:lnTo>
                  <a:pt x="2231" y="327"/>
                </a:lnTo>
                <a:lnTo>
                  <a:pt x="2227" y="327"/>
                </a:lnTo>
                <a:lnTo>
                  <a:pt x="2225" y="329"/>
                </a:lnTo>
                <a:lnTo>
                  <a:pt x="2221" y="329"/>
                </a:lnTo>
                <a:lnTo>
                  <a:pt x="2215" y="329"/>
                </a:lnTo>
                <a:lnTo>
                  <a:pt x="2215" y="329"/>
                </a:lnTo>
                <a:lnTo>
                  <a:pt x="2211" y="331"/>
                </a:lnTo>
                <a:lnTo>
                  <a:pt x="2211" y="331"/>
                </a:lnTo>
                <a:lnTo>
                  <a:pt x="2211" y="331"/>
                </a:lnTo>
                <a:lnTo>
                  <a:pt x="2208" y="329"/>
                </a:lnTo>
                <a:lnTo>
                  <a:pt x="2208" y="329"/>
                </a:lnTo>
                <a:lnTo>
                  <a:pt x="2211" y="329"/>
                </a:lnTo>
                <a:lnTo>
                  <a:pt x="2213" y="329"/>
                </a:lnTo>
                <a:lnTo>
                  <a:pt x="2215" y="329"/>
                </a:lnTo>
                <a:lnTo>
                  <a:pt x="2219" y="329"/>
                </a:lnTo>
                <a:lnTo>
                  <a:pt x="2221" y="329"/>
                </a:lnTo>
                <a:lnTo>
                  <a:pt x="2221" y="327"/>
                </a:lnTo>
                <a:lnTo>
                  <a:pt x="2223" y="327"/>
                </a:lnTo>
                <a:lnTo>
                  <a:pt x="2223" y="325"/>
                </a:lnTo>
                <a:lnTo>
                  <a:pt x="2215" y="323"/>
                </a:lnTo>
                <a:lnTo>
                  <a:pt x="2213" y="321"/>
                </a:lnTo>
                <a:lnTo>
                  <a:pt x="2217" y="323"/>
                </a:lnTo>
                <a:lnTo>
                  <a:pt x="2219" y="323"/>
                </a:lnTo>
                <a:lnTo>
                  <a:pt x="2225" y="325"/>
                </a:lnTo>
                <a:lnTo>
                  <a:pt x="2229" y="327"/>
                </a:lnTo>
                <a:lnTo>
                  <a:pt x="2229" y="327"/>
                </a:lnTo>
                <a:lnTo>
                  <a:pt x="2236" y="325"/>
                </a:lnTo>
                <a:lnTo>
                  <a:pt x="2236" y="325"/>
                </a:lnTo>
                <a:lnTo>
                  <a:pt x="2240" y="323"/>
                </a:lnTo>
                <a:lnTo>
                  <a:pt x="2242" y="321"/>
                </a:lnTo>
                <a:lnTo>
                  <a:pt x="2246" y="321"/>
                </a:lnTo>
                <a:lnTo>
                  <a:pt x="2248" y="319"/>
                </a:lnTo>
                <a:lnTo>
                  <a:pt x="2248" y="319"/>
                </a:lnTo>
                <a:lnTo>
                  <a:pt x="2246" y="317"/>
                </a:lnTo>
                <a:lnTo>
                  <a:pt x="2242" y="313"/>
                </a:lnTo>
                <a:lnTo>
                  <a:pt x="2240" y="310"/>
                </a:lnTo>
                <a:lnTo>
                  <a:pt x="2238" y="310"/>
                </a:lnTo>
                <a:lnTo>
                  <a:pt x="2238" y="310"/>
                </a:lnTo>
                <a:lnTo>
                  <a:pt x="2240" y="310"/>
                </a:lnTo>
                <a:lnTo>
                  <a:pt x="2244" y="313"/>
                </a:lnTo>
                <a:lnTo>
                  <a:pt x="2246" y="315"/>
                </a:lnTo>
                <a:lnTo>
                  <a:pt x="2248" y="317"/>
                </a:lnTo>
                <a:lnTo>
                  <a:pt x="2250" y="317"/>
                </a:lnTo>
                <a:lnTo>
                  <a:pt x="2252" y="317"/>
                </a:lnTo>
                <a:lnTo>
                  <a:pt x="2252" y="317"/>
                </a:lnTo>
                <a:lnTo>
                  <a:pt x="2255" y="315"/>
                </a:lnTo>
                <a:lnTo>
                  <a:pt x="2259" y="313"/>
                </a:lnTo>
                <a:lnTo>
                  <a:pt x="2263" y="319"/>
                </a:lnTo>
                <a:lnTo>
                  <a:pt x="2271" y="323"/>
                </a:lnTo>
                <a:lnTo>
                  <a:pt x="2276" y="323"/>
                </a:lnTo>
                <a:lnTo>
                  <a:pt x="2284" y="325"/>
                </a:lnTo>
                <a:lnTo>
                  <a:pt x="2286" y="325"/>
                </a:lnTo>
                <a:lnTo>
                  <a:pt x="2290" y="323"/>
                </a:lnTo>
                <a:lnTo>
                  <a:pt x="2296" y="321"/>
                </a:lnTo>
                <a:lnTo>
                  <a:pt x="2299" y="321"/>
                </a:lnTo>
                <a:lnTo>
                  <a:pt x="2309" y="321"/>
                </a:lnTo>
                <a:lnTo>
                  <a:pt x="2311" y="319"/>
                </a:lnTo>
                <a:lnTo>
                  <a:pt x="2311" y="315"/>
                </a:lnTo>
                <a:lnTo>
                  <a:pt x="2313" y="310"/>
                </a:lnTo>
                <a:lnTo>
                  <a:pt x="2313" y="310"/>
                </a:lnTo>
                <a:lnTo>
                  <a:pt x="2303" y="306"/>
                </a:lnTo>
                <a:lnTo>
                  <a:pt x="2299" y="306"/>
                </a:lnTo>
                <a:lnTo>
                  <a:pt x="2290" y="306"/>
                </a:lnTo>
                <a:lnTo>
                  <a:pt x="2288" y="306"/>
                </a:lnTo>
                <a:lnTo>
                  <a:pt x="2286" y="304"/>
                </a:lnTo>
                <a:lnTo>
                  <a:pt x="2284" y="304"/>
                </a:lnTo>
                <a:lnTo>
                  <a:pt x="2284" y="302"/>
                </a:lnTo>
                <a:lnTo>
                  <a:pt x="2284" y="302"/>
                </a:lnTo>
                <a:lnTo>
                  <a:pt x="2286" y="300"/>
                </a:lnTo>
                <a:lnTo>
                  <a:pt x="2286" y="300"/>
                </a:lnTo>
                <a:lnTo>
                  <a:pt x="2286" y="298"/>
                </a:lnTo>
                <a:lnTo>
                  <a:pt x="2286" y="298"/>
                </a:lnTo>
                <a:lnTo>
                  <a:pt x="2284" y="298"/>
                </a:lnTo>
                <a:lnTo>
                  <a:pt x="2284" y="298"/>
                </a:lnTo>
                <a:lnTo>
                  <a:pt x="2286" y="296"/>
                </a:lnTo>
                <a:lnTo>
                  <a:pt x="2290" y="294"/>
                </a:lnTo>
                <a:lnTo>
                  <a:pt x="2290" y="294"/>
                </a:lnTo>
                <a:lnTo>
                  <a:pt x="2290" y="289"/>
                </a:lnTo>
                <a:lnTo>
                  <a:pt x="2290" y="289"/>
                </a:lnTo>
                <a:lnTo>
                  <a:pt x="2292" y="292"/>
                </a:lnTo>
                <a:lnTo>
                  <a:pt x="2292" y="296"/>
                </a:lnTo>
                <a:lnTo>
                  <a:pt x="2290" y="298"/>
                </a:lnTo>
                <a:lnTo>
                  <a:pt x="2294" y="302"/>
                </a:lnTo>
                <a:lnTo>
                  <a:pt x="2301" y="302"/>
                </a:lnTo>
                <a:lnTo>
                  <a:pt x="2309" y="302"/>
                </a:lnTo>
                <a:lnTo>
                  <a:pt x="2315" y="300"/>
                </a:lnTo>
                <a:lnTo>
                  <a:pt x="2313" y="298"/>
                </a:lnTo>
                <a:lnTo>
                  <a:pt x="2317" y="298"/>
                </a:lnTo>
                <a:lnTo>
                  <a:pt x="2324" y="298"/>
                </a:lnTo>
                <a:lnTo>
                  <a:pt x="2326" y="298"/>
                </a:lnTo>
                <a:lnTo>
                  <a:pt x="2328" y="298"/>
                </a:lnTo>
                <a:lnTo>
                  <a:pt x="2328" y="298"/>
                </a:lnTo>
                <a:lnTo>
                  <a:pt x="2328" y="296"/>
                </a:lnTo>
                <a:lnTo>
                  <a:pt x="2330" y="294"/>
                </a:lnTo>
                <a:lnTo>
                  <a:pt x="2330" y="292"/>
                </a:lnTo>
                <a:lnTo>
                  <a:pt x="2328" y="289"/>
                </a:lnTo>
                <a:lnTo>
                  <a:pt x="2326" y="289"/>
                </a:lnTo>
                <a:lnTo>
                  <a:pt x="2324" y="287"/>
                </a:lnTo>
                <a:lnTo>
                  <a:pt x="2322" y="281"/>
                </a:lnTo>
                <a:lnTo>
                  <a:pt x="2317" y="279"/>
                </a:lnTo>
                <a:lnTo>
                  <a:pt x="2315" y="277"/>
                </a:lnTo>
                <a:lnTo>
                  <a:pt x="2311" y="279"/>
                </a:lnTo>
                <a:lnTo>
                  <a:pt x="2311" y="281"/>
                </a:lnTo>
                <a:lnTo>
                  <a:pt x="2309" y="285"/>
                </a:lnTo>
                <a:lnTo>
                  <a:pt x="2305" y="287"/>
                </a:lnTo>
                <a:lnTo>
                  <a:pt x="2303" y="287"/>
                </a:lnTo>
                <a:lnTo>
                  <a:pt x="2303" y="287"/>
                </a:lnTo>
                <a:lnTo>
                  <a:pt x="2305" y="285"/>
                </a:lnTo>
                <a:lnTo>
                  <a:pt x="2305" y="285"/>
                </a:lnTo>
                <a:lnTo>
                  <a:pt x="2307" y="283"/>
                </a:lnTo>
                <a:lnTo>
                  <a:pt x="2307" y="281"/>
                </a:lnTo>
                <a:lnTo>
                  <a:pt x="2305" y="277"/>
                </a:lnTo>
                <a:lnTo>
                  <a:pt x="2305" y="275"/>
                </a:lnTo>
                <a:lnTo>
                  <a:pt x="2303" y="275"/>
                </a:lnTo>
                <a:lnTo>
                  <a:pt x="2303" y="275"/>
                </a:lnTo>
                <a:lnTo>
                  <a:pt x="2301" y="275"/>
                </a:lnTo>
                <a:lnTo>
                  <a:pt x="2296" y="277"/>
                </a:lnTo>
                <a:lnTo>
                  <a:pt x="2294" y="279"/>
                </a:lnTo>
                <a:lnTo>
                  <a:pt x="2294" y="279"/>
                </a:lnTo>
                <a:lnTo>
                  <a:pt x="2292" y="279"/>
                </a:lnTo>
                <a:lnTo>
                  <a:pt x="2290" y="277"/>
                </a:lnTo>
                <a:lnTo>
                  <a:pt x="2288" y="275"/>
                </a:lnTo>
                <a:lnTo>
                  <a:pt x="2286" y="275"/>
                </a:lnTo>
                <a:lnTo>
                  <a:pt x="2290" y="277"/>
                </a:lnTo>
                <a:lnTo>
                  <a:pt x="2294" y="277"/>
                </a:lnTo>
                <a:lnTo>
                  <a:pt x="2299" y="275"/>
                </a:lnTo>
                <a:lnTo>
                  <a:pt x="2301" y="273"/>
                </a:lnTo>
                <a:lnTo>
                  <a:pt x="2303" y="273"/>
                </a:lnTo>
                <a:lnTo>
                  <a:pt x="2305" y="273"/>
                </a:lnTo>
                <a:lnTo>
                  <a:pt x="2311" y="269"/>
                </a:lnTo>
                <a:lnTo>
                  <a:pt x="2315" y="269"/>
                </a:lnTo>
                <a:lnTo>
                  <a:pt x="2317" y="271"/>
                </a:lnTo>
                <a:lnTo>
                  <a:pt x="2320" y="271"/>
                </a:lnTo>
                <a:lnTo>
                  <a:pt x="2322" y="273"/>
                </a:lnTo>
                <a:lnTo>
                  <a:pt x="2324" y="273"/>
                </a:lnTo>
                <a:lnTo>
                  <a:pt x="2326" y="273"/>
                </a:lnTo>
                <a:lnTo>
                  <a:pt x="2326" y="271"/>
                </a:lnTo>
                <a:lnTo>
                  <a:pt x="2328" y="269"/>
                </a:lnTo>
                <a:lnTo>
                  <a:pt x="2328" y="266"/>
                </a:lnTo>
                <a:lnTo>
                  <a:pt x="2326" y="262"/>
                </a:lnTo>
                <a:lnTo>
                  <a:pt x="2326" y="260"/>
                </a:lnTo>
                <a:lnTo>
                  <a:pt x="2326" y="260"/>
                </a:lnTo>
                <a:lnTo>
                  <a:pt x="2326" y="258"/>
                </a:lnTo>
                <a:lnTo>
                  <a:pt x="2326" y="258"/>
                </a:lnTo>
                <a:lnTo>
                  <a:pt x="2326" y="256"/>
                </a:lnTo>
                <a:lnTo>
                  <a:pt x="2324" y="254"/>
                </a:lnTo>
                <a:lnTo>
                  <a:pt x="2322" y="252"/>
                </a:lnTo>
                <a:lnTo>
                  <a:pt x="2320" y="248"/>
                </a:lnTo>
                <a:lnTo>
                  <a:pt x="2320" y="245"/>
                </a:lnTo>
                <a:lnTo>
                  <a:pt x="2317" y="241"/>
                </a:lnTo>
                <a:lnTo>
                  <a:pt x="2313" y="241"/>
                </a:lnTo>
                <a:lnTo>
                  <a:pt x="2311" y="241"/>
                </a:lnTo>
                <a:lnTo>
                  <a:pt x="2309" y="241"/>
                </a:lnTo>
                <a:lnTo>
                  <a:pt x="2307" y="239"/>
                </a:lnTo>
                <a:lnTo>
                  <a:pt x="2305" y="239"/>
                </a:lnTo>
                <a:lnTo>
                  <a:pt x="2301" y="241"/>
                </a:lnTo>
                <a:lnTo>
                  <a:pt x="2296" y="241"/>
                </a:lnTo>
                <a:lnTo>
                  <a:pt x="2296" y="239"/>
                </a:lnTo>
                <a:lnTo>
                  <a:pt x="2294" y="239"/>
                </a:lnTo>
                <a:lnTo>
                  <a:pt x="2292" y="237"/>
                </a:lnTo>
                <a:lnTo>
                  <a:pt x="2290" y="231"/>
                </a:lnTo>
                <a:lnTo>
                  <a:pt x="2288" y="231"/>
                </a:lnTo>
                <a:lnTo>
                  <a:pt x="2284" y="231"/>
                </a:lnTo>
                <a:lnTo>
                  <a:pt x="2284" y="231"/>
                </a:lnTo>
                <a:lnTo>
                  <a:pt x="2282" y="229"/>
                </a:lnTo>
                <a:lnTo>
                  <a:pt x="2280" y="229"/>
                </a:lnTo>
                <a:lnTo>
                  <a:pt x="2280" y="227"/>
                </a:lnTo>
                <a:lnTo>
                  <a:pt x="2282" y="227"/>
                </a:lnTo>
                <a:lnTo>
                  <a:pt x="2284" y="224"/>
                </a:lnTo>
                <a:lnTo>
                  <a:pt x="2286" y="224"/>
                </a:lnTo>
                <a:lnTo>
                  <a:pt x="2290" y="227"/>
                </a:lnTo>
                <a:lnTo>
                  <a:pt x="2292" y="229"/>
                </a:lnTo>
                <a:lnTo>
                  <a:pt x="2294" y="229"/>
                </a:lnTo>
                <a:lnTo>
                  <a:pt x="2305" y="222"/>
                </a:lnTo>
                <a:lnTo>
                  <a:pt x="2305" y="222"/>
                </a:lnTo>
                <a:lnTo>
                  <a:pt x="2311" y="220"/>
                </a:lnTo>
                <a:lnTo>
                  <a:pt x="2317" y="220"/>
                </a:lnTo>
                <a:lnTo>
                  <a:pt x="2320" y="220"/>
                </a:lnTo>
                <a:lnTo>
                  <a:pt x="2326" y="222"/>
                </a:lnTo>
                <a:lnTo>
                  <a:pt x="2330" y="222"/>
                </a:lnTo>
                <a:lnTo>
                  <a:pt x="2332" y="224"/>
                </a:lnTo>
                <a:lnTo>
                  <a:pt x="2334" y="224"/>
                </a:lnTo>
                <a:lnTo>
                  <a:pt x="2336" y="224"/>
                </a:lnTo>
                <a:lnTo>
                  <a:pt x="2338" y="224"/>
                </a:lnTo>
                <a:lnTo>
                  <a:pt x="2340" y="224"/>
                </a:lnTo>
                <a:lnTo>
                  <a:pt x="2340" y="222"/>
                </a:lnTo>
                <a:lnTo>
                  <a:pt x="2343" y="220"/>
                </a:lnTo>
                <a:lnTo>
                  <a:pt x="2343" y="218"/>
                </a:lnTo>
                <a:lnTo>
                  <a:pt x="2343" y="214"/>
                </a:lnTo>
                <a:lnTo>
                  <a:pt x="2343" y="212"/>
                </a:lnTo>
                <a:lnTo>
                  <a:pt x="2340" y="210"/>
                </a:lnTo>
                <a:lnTo>
                  <a:pt x="2338" y="210"/>
                </a:lnTo>
                <a:lnTo>
                  <a:pt x="2334" y="210"/>
                </a:lnTo>
                <a:lnTo>
                  <a:pt x="2330" y="212"/>
                </a:lnTo>
                <a:lnTo>
                  <a:pt x="2328" y="212"/>
                </a:lnTo>
                <a:lnTo>
                  <a:pt x="2326" y="212"/>
                </a:lnTo>
                <a:lnTo>
                  <a:pt x="2324" y="210"/>
                </a:lnTo>
                <a:lnTo>
                  <a:pt x="2322" y="208"/>
                </a:lnTo>
                <a:lnTo>
                  <a:pt x="2315" y="208"/>
                </a:lnTo>
                <a:lnTo>
                  <a:pt x="2311" y="206"/>
                </a:lnTo>
                <a:lnTo>
                  <a:pt x="2309" y="199"/>
                </a:lnTo>
                <a:lnTo>
                  <a:pt x="2311" y="197"/>
                </a:lnTo>
                <a:lnTo>
                  <a:pt x="2315" y="197"/>
                </a:lnTo>
                <a:lnTo>
                  <a:pt x="2320" y="197"/>
                </a:lnTo>
                <a:lnTo>
                  <a:pt x="2326" y="201"/>
                </a:lnTo>
                <a:lnTo>
                  <a:pt x="2326" y="201"/>
                </a:lnTo>
                <a:lnTo>
                  <a:pt x="2328" y="201"/>
                </a:lnTo>
                <a:lnTo>
                  <a:pt x="2328" y="199"/>
                </a:lnTo>
                <a:lnTo>
                  <a:pt x="2326" y="197"/>
                </a:lnTo>
                <a:lnTo>
                  <a:pt x="2326" y="197"/>
                </a:lnTo>
                <a:lnTo>
                  <a:pt x="2322" y="195"/>
                </a:lnTo>
                <a:lnTo>
                  <a:pt x="2317" y="193"/>
                </a:lnTo>
                <a:lnTo>
                  <a:pt x="2313" y="193"/>
                </a:lnTo>
                <a:lnTo>
                  <a:pt x="2309" y="191"/>
                </a:lnTo>
                <a:lnTo>
                  <a:pt x="2305" y="191"/>
                </a:lnTo>
                <a:lnTo>
                  <a:pt x="2301" y="193"/>
                </a:lnTo>
                <a:lnTo>
                  <a:pt x="2299" y="197"/>
                </a:lnTo>
                <a:lnTo>
                  <a:pt x="2294" y="199"/>
                </a:lnTo>
                <a:lnTo>
                  <a:pt x="2292" y="197"/>
                </a:lnTo>
                <a:lnTo>
                  <a:pt x="2292" y="195"/>
                </a:lnTo>
                <a:lnTo>
                  <a:pt x="2294" y="191"/>
                </a:lnTo>
                <a:lnTo>
                  <a:pt x="2296" y="189"/>
                </a:lnTo>
                <a:lnTo>
                  <a:pt x="2299" y="185"/>
                </a:lnTo>
                <a:lnTo>
                  <a:pt x="2299" y="183"/>
                </a:lnTo>
                <a:lnTo>
                  <a:pt x="2301" y="178"/>
                </a:lnTo>
                <a:lnTo>
                  <a:pt x="2301" y="176"/>
                </a:lnTo>
                <a:lnTo>
                  <a:pt x="2305" y="170"/>
                </a:lnTo>
                <a:lnTo>
                  <a:pt x="2305" y="170"/>
                </a:lnTo>
                <a:lnTo>
                  <a:pt x="2301" y="168"/>
                </a:lnTo>
                <a:lnTo>
                  <a:pt x="2301" y="168"/>
                </a:lnTo>
                <a:lnTo>
                  <a:pt x="2309" y="164"/>
                </a:lnTo>
                <a:lnTo>
                  <a:pt x="2313" y="162"/>
                </a:lnTo>
                <a:lnTo>
                  <a:pt x="2315" y="162"/>
                </a:lnTo>
                <a:lnTo>
                  <a:pt x="2317" y="162"/>
                </a:lnTo>
                <a:lnTo>
                  <a:pt x="2317" y="162"/>
                </a:lnTo>
                <a:lnTo>
                  <a:pt x="2320" y="159"/>
                </a:lnTo>
                <a:lnTo>
                  <a:pt x="2320" y="157"/>
                </a:lnTo>
                <a:lnTo>
                  <a:pt x="2322" y="155"/>
                </a:lnTo>
                <a:lnTo>
                  <a:pt x="2322" y="155"/>
                </a:lnTo>
                <a:lnTo>
                  <a:pt x="2322" y="155"/>
                </a:lnTo>
                <a:lnTo>
                  <a:pt x="2328" y="153"/>
                </a:lnTo>
                <a:lnTo>
                  <a:pt x="2332" y="151"/>
                </a:lnTo>
                <a:lnTo>
                  <a:pt x="2332" y="151"/>
                </a:lnTo>
                <a:lnTo>
                  <a:pt x="2332" y="149"/>
                </a:lnTo>
                <a:lnTo>
                  <a:pt x="2332" y="149"/>
                </a:lnTo>
                <a:lnTo>
                  <a:pt x="2332" y="147"/>
                </a:lnTo>
                <a:lnTo>
                  <a:pt x="2330" y="147"/>
                </a:lnTo>
                <a:lnTo>
                  <a:pt x="2330" y="145"/>
                </a:lnTo>
                <a:lnTo>
                  <a:pt x="2328" y="145"/>
                </a:lnTo>
                <a:lnTo>
                  <a:pt x="2326" y="145"/>
                </a:lnTo>
                <a:lnTo>
                  <a:pt x="2326" y="143"/>
                </a:lnTo>
                <a:lnTo>
                  <a:pt x="2326" y="141"/>
                </a:lnTo>
                <a:lnTo>
                  <a:pt x="2328" y="139"/>
                </a:lnTo>
                <a:lnTo>
                  <a:pt x="2328" y="136"/>
                </a:lnTo>
                <a:lnTo>
                  <a:pt x="2328" y="134"/>
                </a:lnTo>
                <a:lnTo>
                  <a:pt x="2328" y="132"/>
                </a:lnTo>
                <a:lnTo>
                  <a:pt x="2326" y="132"/>
                </a:lnTo>
                <a:lnTo>
                  <a:pt x="2326" y="132"/>
                </a:lnTo>
                <a:lnTo>
                  <a:pt x="2320" y="132"/>
                </a:lnTo>
                <a:lnTo>
                  <a:pt x="2317" y="132"/>
                </a:lnTo>
                <a:lnTo>
                  <a:pt x="2317" y="132"/>
                </a:lnTo>
                <a:lnTo>
                  <a:pt x="2315" y="130"/>
                </a:lnTo>
                <a:lnTo>
                  <a:pt x="2315" y="128"/>
                </a:lnTo>
                <a:lnTo>
                  <a:pt x="2315" y="126"/>
                </a:lnTo>
                <a:lnTo>
                  <a:pt x="2315" y="124"/>
                </a:lnTo>
                <a:lnTo>
                  <a:pt x="2317" y="122"/>
                </a:lnTo>
                <a:lnTo>
                  <a:pt x="2320" y="120"/>
                </a:lnTo>
                <a:lnTo>
                  <a:pt x="2326" y="115"/>
                </a:lnTo>
                <a:lnTo>
                  <a:pt x="2326" y="115"/>
                </a:lnTo>
                <a:lnTo>
                  <a:pt x="2330" y="115"/>
                </a:lnTo>
                <a:lnTo>
                  <a:pt x="2332" y="115"/>
                </a:lnTo>
                <a:lnTo>
                  <a:pt x="2336" y="118"/>
                </a:lnTo>
                <a:lnTo>
                  <a:pt x="2347" y="118"/>
                </a:lnTo>
                <a:lnTo>
                  <a:pt x="2351" y="118"/>
                </a:lnTo>
                <a:lnTo>
                  <a:pt x="2357" y="118"/>
                </a:lnTo>
                <a:lnTo>
                  <a:pt x="2359" y="118"/>
                </a:lnTo>
                <a:lnTo>
                  <a:pt x="2361" y="118"/>
                </a:lnTo>
                <a:lnTo>
                  <a:pt x="2364" y="118"/>
                </a:lnTo>
                <a:lnTo>
                  <a:pt x="2370" y="115"/>
                </a:lnTo>
                <a:lnTo>
                  <a:pt x="2374" y="113"/>
                </a:lnTo>
                <a:lnTo>
                  <a:pt x="2376" y="111"/>
                </a:lnTo>
                <a:lnTo>
                  <a:pt x="2376" y="109"/>
                </a:lnTo>
                <a:lnTo>
                  <a:pt x="2370" y="109"/>
                </a:lnTo>
                <a:lnTo>
                  <a:pt x="2368" y="107"/>
                </a:lnTo>
                <a:lnTo>
                  <a:pt x="2366" y="105"/>
                </a:lnTo>
                <a:lnTo>
                  <a:pt x="2372" y="103"/>
                </a:lnTo>
                <a:lnTo>
                  <a:pt x="2376" y="103"/>
                </a:lnTo>
                <a:lnTo>
                  <a:pt x="2382" y="103"/>
                </a:lnTo>
                <a:lnTo>
                  <a:pt x="2387" y="101"/>
                </a:lnTo>
                <a:lnTo>
                  <a:pt x="2397" y="99"/>
                </a:lnTo>
                <a:lnTo>
                  <a:pt x="2399" y="99"/>
                </a:lnTo>
                <a:lnTo>
                  <a:pt x="2401" y="97"/>
                </a:lnTo>
                <a:lnTo>
                  <a:pt x="2401" y="95"/>
                </a:lnTo>
                <a:lnTo>
                  <a:pt x="2401" y="95"/>
                </a:lnTo>
                <a:lnTo>
                  <a:pt x="2397" y="92"/>
                </a:lnTo>
                <a:lnTo>
                  <a:pt x="2399" y="90"/>
                </a:lnTo>
                <a:lnTo>
                  <a:pt x="2401" y="90"/>
                </a:lnTo>
                <a:lnTo>
                  <a:pt x="2408" y="90"/>
                </a:lnTo>
                <a:lnTo>
                  <a:pt x="2414" y="90"/>
                </a:lnTo>
                <a:lnTo>
                  <a:pt x="2418" y="88"/>
                </a:lnTo>
                <a:lnTo>
                  <a:pt x="2426" y="84"/>
                </a:lnTo>
                <a:lnTo>
                  <a:pt x="2431" y="80"/>
                </a:lnTo>
                <a:lnTo>
                  <a:pt x="2441" y="76"/>
                </a:lnTo>
                <a:lnTo>
                  <a:pt x="2443" y="76"/>
                </a:lnTo>
                <a:lnTo>
                  <a:pt x="2443" y="76"/>
                </a:lnTo>
                <a:lnTo>
                  <a:pt x="2441" y="74"/>
                </a:lnTo>
                <a:lnTo>
                  <a:pt x="2437" y="71"/>
                </a:lnTo>
                <a:lnTo>
                  <a:pt x="2431" y="69"/>
                </a:lnTo>
                <a:lnTo>
                  <a:pt x="2428" y="67"/>
                </a:lnTo>
                <a:lnTo>
                  <a:pt x="2420" y="67"/>
                </a:lnTo>
                <a:lnTo>
                  <a:pt x="2410" y="63"/>
                </a:lnTo>
                <a:lnTo>
                  <a:pt x="2401" y="63"/>
                </a:lnTo>
                <a:lnTo>
                  <a:pt x="2387" y="63"/>
                </a:lnTo>
                <a:lnTo>
                  <a:pt x="2384" y="63"/>
                </a:lnTo>
                <a:lnTo>
                  <a:pt x="2382" y="63"/>
                </a:lnTo>
                <a:lnTo>
                  <a:pt x="2376" y="65"/>
                </a:lnTo>
                <a:lnTo>
                  <a:pt x="2374" y="65"/>
                </a:lnTo>
                <a:lnTo>
                  <a:pt x="2372" y="65"/>
                </a:lnTo>
                <a:lnTo>
                  <a:pt x="2370" y="65"/>
                </a:lnTo>
                <a:lnTo>
                  <a:pt x="2368" y="69"/>
                </a:lnTo>
                <a:lnTo>
                  <a:pt x="2361" y="71"/>
                </a:lnTo>
                <a:lnTo>
                  <a:pt x="2359" y="76"/>
                </a:lnTo>
                <a:lnTo>
                  <a:pt x="2357" y="76"/>
                </a:lnTo>
                <a:lnTo>
                  <a:pt x="2355" y="78"/>
                </a:lnTo>
                <a:lnTo>
                  <a:pt x="2351" y="76"/>
                </a:lnTo>
                <a:lnTo>
                  <a:pt x="2347" y="76"/>
                </a:lnTo>
                <a:lnTo>
                  <a:pt x="2345" y="76"/>
                </a:lnTo>
                <a:lnTo>
                  <a:pt x="2340" y="74"/>
                </a:lnTo>
                <a:lnTo>
                  <a:pt x="2336" y="74"/>
                </a:lnTo>
                <a:lnTo>
                  <a:pt x="2330" y="74"/>
                </a:lnTo>
                <a:lnTo>
                  <a:pt x="2330" y="69"/>
                </a:lnTo>
                <a:lnTo>
                  <a:pt x="2324" y="69"/>
                </a:lnTo>
                <a:lnTo>
                  <a:pt x="2317" y="71"/>
                </a:lnTo>
                <a:lnTo>
                  <a:pt x="2307" y="80"/>
                </a:lnTo>
                <a:lnTo>
                  <a:pt x="2305" y="82"/>
                </a:lnTo>
                <a:lnTo>
                  <a:pt x="2301" y="84"/>
                </a:lnTo>
                <a:lnTo>
                  <a:pt x="2296" y="84"/>
                </a:lnTo>
                <a:lnTo>
                  <a:pt x="2290" y="88"/>
                </a:lnTo>
                <a:lnTo>
                  <a:pt x="2288" y="90"/>
                </a:lnTo>
                <a:lnTo>
                  <a:pt x="2278" y="95"/>
                </a:lnTo>
                <a:lnTo>
                  <a:pt x="2276" y="95"/>
                </a:lnTo>
                <a:lnTo>
                  <a:pt x="2276" y="97"/>
                </a:lnTo>
                <a:lnTo>
                  <a:pt x="2273" y="99"/>
                </a:lnTo>
                <a:lnTo>
                  <a:pt x="2271" y="99"/>
                </a:lnTo>
                <a:lnTo>
                  <a:pt x="2271" y="97"/>
                </a:lnTo>
                <a:lnTo>
                  <a:pt x="2273" y="92"/>
                </a:lnTo>
                <a:lnTo>
                  <a:pt x="2280" y="88"/>
                </a:lnTo>
                <a:lnTo>
                  <a:pt x="2284" y="86"/>
                </a:lnTo>
                <a:lnTo>
                  <a:pt x="2290" y="82"/>
                </a:lnTo>
                <a:lnTo>
                  <a:pt x="2292" y="80"/>
                </a:lnTo>
                <a:lnTo>
                  <a:pt x="2296" y="76"/>
                </a:lnTo>
                <a:lnTo>
                  <a:pt x="2301" y="71"/>
                </a:lnTo>
                <a:lnTo>
                  <a:pt x="2301" y="67"/>
                </a:lnTo>
                <a:lnTo>
                  <a:pt x="2301" y="63"/>
                </a:lnTo>
                <a:lnTo>
                  <a:pt x="2303" y="61"/>
                </a:lnTo>
                <a:lnTo>
                  <a:pt x="2301" y="59"/>
                </a:lnTo>
                <a:lnTo>
                  <a:pt x="2301" y="57"/>
                </a:lnTo>
                <a:lnTo>
                  <a:pt x="2299" y="55"/>
                </a:lnTo>
                <a:lnTo>
                  <a:pt x="2294" y="55"/>
                </a:lnTo>
                <a:lnTo>
                  <a:pt x="2282" y="55"/>
                </a:lnTo>
                <a:lnTo>
                  <a:pt x="2276" y="55"/>
                </a:lnTo>
                <a:lnTo>
                  <a:pt x="2273" y="57"/>
                </a:lnTo>
                <a:lnTo>
                  <a:pt x="2271" y="57"/>
                </a:lnTo>
                <a:lnTo>
                  <a:pt x="2271" y="59"/>
                </a:lnTo>
                <a:lnTo>
                  <a:pt x="2269" y="61"/>
                </a:lnTo>
                <a:lnTo>
                  <a:pt x="2269" y="63"/>
                </a:lnTo>
                <a:lnTo>
                  <a:pt x="2267" y="65"/>
                </a:lnTo>
                <a:lnTo>
                  <a:pt x="2265" y="65"/>
                </a:lnTo>
                <a:lnTo>
                  <a:pt x="2257" y="67"/>
                </a:lnTo>
                <a:lnTo>
                  <a:pt x="2252" y="61"/>
                </a:lnTo>
                <a:lnTo>
                  <a:pt x="2244" y="57"/>
                </a:lnTo>
                <a:lnTo>
                  <a:pt x="2217" y="55"/>
                </a:lnTo>
                <a:lnTo>
                  <a:pt x="2204" y="55"/>
                </a:lnTo>
                <a:lnTo>
                  <a:pt x="2190" y="57"/>
                </a:lnTo>
                <a:lnTo>
                  <a:pt x="2179" y="59"/>
                </a:lnTo>
                <a:lnTo>
                  <a:pt x="2175" y="59"/>
                </a:lnTo>
                <a:lnTo>
                  <a:pt x="2175" y="55"/>
                </a:lnTo>
                <a:lnTo>
                  <a:pt x="2177" y="53"/>
                </a:lnTo>
                <a:lnTo>
                  <a:pt x="2179" y="50"/>
                </a:lnTo>
                <a:lnTo>
                  <a:pt x="2263" y="46"/>
                </a:lnTo>
                <a:lnTo>
                  <a:pt x="2273" y="46"/>
                </a:lnTo>
                <a:lnTo>
                  <a:pt x="2282" y="44"/>
                </a:lnTo>
                <a:lnTo>
                  <a:pt x="2288" y="40"/>
                </a:lnTo>
                <a:lnTo>
                  <a:pt x="2294" y="38"/>
                </a:lnTo>
                <a:lnTo>
                  <a:pt x="2296" y="36"/>
                </a:lnTo>
                <a:lnTo>
                  <a:pt x="2294" y="34"/>
                </a:lnTo>
                <a:lnTo>
                  <a:pt x="2294" y="34"/>
                </a:lnTo>
                <a:lnTo>
                  <a:pt x="2290" y="32"/>
                </a:lnTo>
                <a:lnTo>
                  <a:pt x="2282" y="30"/>
                </a:lnTo>
                <a:lnTo>
                  <a:pt x="2269" y="27"/>
                </a:lnTo>
                <a:lnTo>
                  <a:pt x="2265" y="27"/>
                </a:lnTo>
                <a:lnTo>
                  <a:pt x="2263" y="27"/>
                </a:lnTo>
                <a:lnTo>
                  <a:pt x="2261" y="25"/>
                </a:lnTo>
                <a:lnTo>
                  <a:pt x="2257" y="25"/>
                </a:lnTo>
                <a:lnTo>
                  <a:pt x="2252" y="25"/>
                </a:lnTo>
                <a:lnTo>
                  <a:pt x="2248" y="21"/>
                </a:lnTo>
                <a:lnTo>
                  <a:pt x="2244" y="15"/>
                </a:lnTo>
                <a:lnTo>
                  <a:pt x="2229" y="17"/>
                </a:lnTo>
                <a:lnTo>
                  <a:pt x="2217" y="19"/>
                </a:lnTo>
                <a:lnTo>
                  <a:pt x="2206" y="19"/>
                </a:lnTo>
                <a:lnTo>
                  <a:pt x="2200" y="19"/>
                </a:lnTo>
                <a:lnTo>
                  <a:pt x="2185" y="17"/>
                </a:lnTo>
                <a:lnTo>
                  <a:pt x="2173" y="17"/>
                </a:lnTo>
                <a:lnTo>
                  <a:pt x="2167" y="19"/>
                </a:lnTo>
                <a:lnTo>
                  <a:pt x="2152" y="21"/>
                </a:lnTo>
                <a:lnTo>
                  <a:pt x="2146" y="23"/>
                </a:lnTo>
                <a:lnTo>
                  <a:pt x="2143" y="21"/>
                </a:lnTo>
                <a:lnTo>
                  <a:pt x="2143" y="19"/>
                </a:lnTo>
                <a:lnTo>
                  <a:pt x="2152" y="19"/>
                </a:lnTo>
                <a:lnTo>
                  <a:pt x="2171" y="15"/>
                </a:lnTo>
                <a:lnTo>
                  <a:pt x="2208" y="15"/>
                </a:lnTo>
                <a:lnTo>
                  <a:pt x="2229" y="13"/>
                </a:lnTo>
                <a:lnTo>
                  <a:pt x="2231" y="13"/>
                </a:lnTo>
                <a:lnTo>
                  <a:pt x="2234" y="13"/>
                </a:lnTo>
                <a:lnTo>
                  <a:pt x="2231" y="11"/>
                </a:lnTo>
                <a:lnTo>
                  <a:pt x="2217" y="9"/>
                </a:lnTo>
                <a:lnTo>
                  <a:pt x="2206" y="6"/>
                </a:lnTo>
                <a:lnTo>
                  <a:pt x="2196" y="6"/>
                </a:lnTo>
                <a:lnTo>
                  <a:pt x="2196" y="6"/>
                </a:lnTo>
                <a:lnTo>
                  <a:pt x="2187" y="2"/>
                </a:lnTo>
                <a:lnTo>
                  <a:pt x="2173" y="0"/>
                </a:lnTo>
                <a:lnTo>
                  <a:pt x="2162" y="0"/>
                </a:lnTo>
                <a:lnTo>
                  <a:pt x="2129" y="0"/>
                </a:lnTo>
                <a:lnTo>
                  <a:pt x="2125" y="0"/>
                </a:lnTo>
                <a:lnTo>
                  <a:pt x="2118" y="2"/>
                </a:lnTo>
                <a:lnTo>
                  <a:pt x="2114" y="2"/>
                </a:lnTo>
                <a:lnTo>
                  <a:pt x="2110" y="2"/>
                </a:lnTo>
                <a:lnTo>
                  <a:pt x="2106" y="0"/>
                </a:lnTo>
                <a:lnTo>
                  <a:pt x="2102" y="0"/>
                </a:lnTo>
                <a:lnTo>
                  <a:pt x="2097" y="2"/>
                </a:lnTo>
                <a:lnTo>
                  <a:pt x="2093" y="2"/>
                </a:lnTo>
                <a:lnTo>
                  <a:pt x="2076" y="2"/>
                </a:lnTo>
                <a:lnTo>
                  <a:pt x="2076" y="2"/>
                </a:lnTo>
                <a:lnTo>
                  <a:pt x="2076" y="2"/>
                </a:lnTo>
                <a:lnTo>
                  <a:pt x="2076" y="4"/>
                </a:lnTo>
                <a:lnTo>
                  <a:pt x="2074" y="4"/>
                </a:lnTo>
                <a:lnTo>
                  <a:pt x="2070" y="4"/>
                </a:lnTo>
                <a:lnTo>
                  <a:pt x="2064" y="4"/>
                </a:lnTo>
                <a:lnTo>
                  <a:pt x="2062" y="4"/>
                </a:lnTo>
                <a:lnTo>
                  <a:pt x="2060" y="4"/>
                </a:lnTo>
                <a:lnTo>
                  <a:pt x="2058" y="6"/>
                </a:lnTo>
                <a:lnTo>
                  <a:pt x="2055" y="6"/>
                </a:lnTo>
                <a:lnTo>
                  <a:pt x="2055" y="6"/>
                </a:lnTo>
                <a:lnTo>
                  <a:pt x="2049" y="6"/>
                </a:lnTo>
                <a:lnTo>
                  <a:pt x="2047" y="6"/>
                </a:lnTo>
                <a:lnTo>
                  <a:pt x="2047" y="9"/>
                </a:lnTo>
                <a:lnTo>
                  <a:pt x="2047" y="9"/>
                </a:lnTo>
                <a:lnTo>
                  <a:pt x="2047" y="11"/>
                </a:lnTo>
                <a:lnTo>
                  <a:pt x="2049" y="13"/>
                </a:lnTo>
                <a:lnTo>
                  <a:pt x="2058" y="15"/>
                </a:lnTo>
                <a:lnTo>
                  <a:pt x="2058" y="15"/>
                </a:lnTo>
                <a:lnTo>
                  <a:pt x="2058" y="19"/>
                </a:lnTo>
                <a:lnTo>
                  <a:pt x="2058" y="19"/>
                </a:lnTo>
                <a:lnTo>
                  <a:pt x="2055" y="21"/>
                </a:lnTo>
                <a:lnTo>
                  <a:pt x="2055" y="21"/>
                </a:lnTo>
                <a:lnTo>
                  <a:pt x="2053" y="21"/>
                </a:lnTo>
                <a:lnTo>
                  <a:pt x="2043" y="15"/>
                </a:lnTo>
                <a:lnTo>
                  <a:pt x="2039" y="15"/>
                </a:lnTo>
                <a:lnTo>
                  <a:pt x="2035" y="13"/>
                </a:lnTo>
                <a:lnTo>
                  <a:pt x="2030" y="11"/>
                </a:lnTo>
                <a:lnTo>
                  <a:pt x="2024" y="9"/>
                </a:lnTo>
                <a:lnTo>
                  <a:pt x="2018" y="11"/>
                </a:lnTo>
                <a:lnTo>
                  <a:pt x="2014" y="15"/>
                </a:lnTo>
                <a:lnTo>
                  <a:pt x="2009" y="17"/>
                </a:lnTo>
                <a:lnTo>
                  <a:pt x="2005" y="17"/>
                </a:lnTo>
                <a:lnTo>
                  <a:pt x="2003" y="17"/>
                </a:lnTo>
                <a:lnTo>
                  <a:pt x="2001" y="17"/>
                </a:lnTo>
                <a:lnTo>
                  <a:pt x="1999" y="15"/>
                </a:lnTo>
                <a:lnTo>
                  <a:pt x="1995" y="13"/>
                </a:lnTo>
                <a:lnTo>
                  <a:pt x="1988" y="13"/>
                </a:lnTo>
                <a:lnTo>
                  <a:pt x="1984" y="13"/>
                </a:lnTo>
                <a:lnTo>
                  <a:pt x="1982" y="13"/>
                </a:lnTo>
                <a:lnTo>
                  <a:pt x="1967" y="17"/>
                </a:lnTo>
                <a:lnTo>
                  <a:pt x="1961" y="17"/>
                </a:lnTo>
                <a:lnTo>
                  <a:pt x="1955" y="19"/>
                </a:lnTo>
                <a:lnTo>
                  <a:pt x="1951" y="21"/>
                </a:lnTo>
                <a:lnTo>
                  <a:pt x="1942" y="19"/>
                </a:lnTo>
                <a:lnTo>
                  <a:pt x="1938" y="19"/>
                </a:lnTo>
                <a:lnTo>
                  <a:pt x="1934" y="23"/>
                </a:lnTo>
                <a:lnTo>
                  <a:pt x="1940" y="27"/>
                </a:lnTo>
                <a:lnTo>
                  <a:pt x="1942" y="27"/>
                </a:lnTo>
                <a:lnTo>
                  <a:pt x="1951" y="25"/>
                </a:lnTo>
                <a:lnTo>
                  <a:pt x="1955" y="25"/>
                </a:lnTo>
                <a:lnTo>
                  <a:pt x="1959" y="25"/>
                </a:lnTo>
                <a:lnTo>
                  <a:pt x="1967" y="27"/>
                </a:lnTo>
                <a:lnTo>
                  <a:pt x="2007" y="30"/>
                </a:lnTo>
                <a:lnTo>
                  <a:pt x="2009" y="30"/>
                </a:lnTo>
                <a:lnTo>
                  <a:pt x="2009" y="32"/>
                </a:lnTo>
                <a:lnTo>
                  <a:pt x="2001" y="34"/>
                </a:lnTo>
                <a:lnTo>
                  <a:pt x="1999" y="32"/>
                </a:lnTo>
                <a:lnTo>
                  <a:pt x="1999" y="32"/>
                </a:lnTo>
                <a:lnTo>
                  <a:pt x="1997" y="32"/>
                </a:lnTo>
                <a:lnTo>
                  <a:pt x="1991" y="32"/>
                </a:lnTo>
                <a:lnTo>
                  <a:pt x="1955" y="30"/>
                </a:lnTo>
                <a:lnTo>
                  <a:pt x="1951" y="30"/>
                </a:lnTo>
                <a:lnTo>
                  <a:pt x="1949" y="30"/>
                </a:lnTo>
                <a:lnTo>
                  <a:pt x="1949" y="32"/>
                </a:lnTo>
                <a:lnTo>
                  <a:pt x="1961" y="38"/>
                </a:lnTo>
                <a:lnTo>
                  <a:pt x="1965" y="40"/>
                </a:lnTo>
                <a:lnTo>
                  <a:pt x="1967" y="44"/>
                </a:lnTo>
                <a:lnTo>
                  <a:pt x="1965" y="46"/>
                </a:lnTo>
                <a:lnTo>
                  <a:pt x="1963" y="48"/>
                </a:lnTo>
                <a:lnTo>
                  <a:pt x="1961" y="53"/>
                </a:lnTo>
                <a:lnTo>
                  <a:pt x="1961" y="57"/>
                </a:lnTo>
                <a:lnTo>
                  <a:pt x="1961" y="59"/>
                </a:lnTo>
                <a:lnTo>
                  <a:pt x="1963" y="61"/>
                </a:lnTo>
                <a:lnTo>
                  <a:pt x="1963" y="61"/>
                </a:lnTo>
                <a:lnTo>
                  <a:pt x="1961" y="63"/>
                </a:lnTo>
                <a:lnTo>
                  <a:pt x="1959" y="65"/>
                </a:lnTo>
                <a:lnTo>
                  <a:pt x="1957" y="63"/>
                </a:lnTo>
                <a:lnTo>
                  <a:pt x="1951" y="63"/>
                </a:lnTo>
                <a:lnTo>
                  <a:pt x="1932" y="53"/>
                </a:lnTo>
                <a:lnTo>
                  <a:pt x="1921" y="50"/>
                </a:lnTo>
                <a:lnTo>
                  <a:pt x="1900" y="42"/>
                </a:lnTo>
                <a:lnTo>
                  <a:pt x="1884" y="40"/>
                </a:lnTo>
                <a:lnTo>
                  <a:pt x="1871" y="40"/>
                </a:lnTo>
                <a:lnTo>
                  <a:pt x="1869" y="40"/>
                </a:lnTo>
                <a:lnTo>
                  <a:pt x="1869" y="44"/>
                </a:lnTo>
                <a:lnTo>
                  <a:pt x="1873" y="48"/>
                </a:lnTo>
                <a:lnTo>
                  <a:pt x="1877" y="53"/>
                </a:lnTo>
                <a:lnTo>
                  <a:pt x="1888" y="57"/>
                </a:lnTo>
                <a:lnTo>
                  <a:pt x="1890" y="59"/>
                </a:lnTo>
                <a:lnTo>
                  <a:pt x="1888" y="61"/>
                </a:lnTo>
                <a:lnTo>
                  <a:pt x="1886" y="61"/>
                </a:lnTo>
                <a:lnTo>
                  <a:pt x="1877" y="59"/>
                </a:lnTo>
                <a:lnTo>
                  <a:pt x="1871" y="61"/>
                </a:lnTo>
                <a:lnTo>
                  <a:pt x="1863" y="57"/>
                </a:lnTo>
                <a:lnTo>
                  <a:pt x="1859" y="55"/>
                </a:lnTo>
                <a:lnTo>
                  <a:pt x="1844" y="46"/>
                </a:lnTo>
                <a:lnTo>
                  <a:pt x="1840" y="46"/>
                </a:lnTo>
                <a:lnTo>
                  <a:pt x="1838" y="48"/>
                </a:lnTo>
                <a:lnTo>
                  <a:pt x="1838" y="53"/>
                </a:lnTo>
                <a:lnTo>
                  <a:pt x="1842" y="55"/>
                </a:lnTo>
                <a:lnTo>
                  <a:pt x="1840" y="59"/>
                </a:lnTo>
                <a:lnTo>
                  <a:pt x="1840" y="61"/>
                </a:lnTo>
                <a:lnTo>
                  <a:pt x="1838" y="63"/>
                </a:lnTo>
                <a:lnTo>
                  <a:pt x="1835" y="65"/>
                </a:lnTo>
                <a:lnTo>
                  <a:pt x="1833" y="67"/>
                </a:lnTo>
                <a:lnTo>
                  <a:pt x="1831" y="69"/>
                </a:lnTo>
                <a:lnTo>
                  <a:pt x="1831" y="67"/>
                </a:lnTo>
                <a:lnTo>
                  <a:pt x="1831" y="65"/>
                </a:lnTo>
                <a:lnTo>
                  <a:pt x="1831" y="55"/>
                </a:lnTo>
                <a:lnTo>
                  <a:pt x="1829" y="50"/>
                </a:lnTo>
                <a:lnTo>
                  <a:pt x="1827" y="48"/>
                </a:lnTo>
                <a:lnTo>
                  <a:pt x="1825" y="46"/>
                </a:lnTo>
                <a:lnTo>
                  <a:pt x="1821" y="46"/>
                </a:lnTo>
                <a:lnTo>
                  <a:pt x="1817" y="44"/>
                </a:lnTo>
                <a:lnTo>
                  <a:pt x="1815" y="44"/>
                </a:lnTo>
                <a:lnTo>
                  <a:pt x="1806" y="46"/>
                </a:lnTo>
                <a:lnTo>
                  <a:pt x="1804" y="46"/>
                </a:lnTo>
                <a:lnTo>
                  <a:pt x="1802" y="48"/>
                </a:lnTo>
                <a:lnTo>
                  <a:pt x="1794" y="48"/>
                </a:lnTo>
                <a:lnTo>
                  <a:pt x="1787" y="48"/>
                </a:lnTo>
                <a:lnTo>
                  <a:pt x="1771" y="50"/>
                </a:lnTo>
                <a:lnTo>
                  <a:pt x="1758" y="53"/>
                </a:lnTo>
                <a:lnTo>
                  <a:pt x="1750" y="57"/>
                </a:lnTo>
                <a:lnTo>
                  <a:pt x="1750" y="57"/>
                </a:lnTo>
                <a:lnTo>
                  <a:pt x="1756" y="59"/>
                </a:lnTo>
                <a:lnTo>
                  <a:pt x="1760" y="61"/>
                </a:lnTo>
                <a:lnTo>
                  <a:pt x="1764" y="65"/>
                </a:lnTo>
                <a:lnTo>
                  <a:pt x="1771" y="69"/>
                </a:lnTo>
                <a:lnTo>
                  <a:pt x="1779" y="74"/>
                </a:lnTo>
                <a:lnTo>
                  <a:pt x="1783" y="76"/>
                </a:lnTo>
                <a:lnTo>
                  <a:pt x="1787" y="78"/>
                </a:lnTo>
                <a:lnTo>
                  <a:pt x="1787" y="78"/>
                </a:lnTo>
                <a:lnTo>
                  <a:pt x="1785" y="78"/>
                </a:lnTo>
                <a:lnTo>
                  <a:pt x="1783" y="78"/>
                </a:lnTo>
                <a:lnTo>
                  <a:pt x="1781" y="76"/>
                </a:lnTo>
                <a:lnTo>
                  <a:pt x="1775" y="74"/>
                </a:lnTo>
                <a:lnTo>
                  <a:pt x="1771" y="71"/>
                </a:lnTo>
                <a:lnTo>
                  <a:pt x="1766" y="69"/>
                </a:lnTo>
                <a:lnTo>
                  <a:pt x="1762" y="67"/>
                </a:lnTo>
                <a:lnTo>
                  <a:pt x="1754" y="63"/>
                </a:lnTo>
                <a:lnTo>
                  <a:pt x="1750" y="61"/>
                </a:lnTo>
                <a:lnTo>
                  <a:pt x="1743" y="61"/>
                </a:lnTo>
                <a:lnTo>
                  <a:pt x="1739" y="59"/>
                </a:lnTo>
                <a:lnTo>
                  <a:pt x="1737" y="59"/>
                </a:lnTo>
                <a:lnTo>
                  <a:pt x="1733" y="59"/>
                </a:lnTo>
                <a:lnTo>
                  <a:pt x="1727" y="61"/>
                </a:lnTo>
                <a:lnTo>
                  <a:pt x="1724" y="63"/>
                </a:lnTo>
                <a:lnTo>
                  <a:pt x="1720" y="65"/>
                </a:lnTo>
                <a:lnTo>
                  <a:pt x="1720" y="67"/>
                </a:lnTo>
                <a:lnTo>
                  <a:pt x="1722" y="69"/>
                </a:lnTo>
                <a:lnTo>
                  <a:pt x="1722" y="74"/>
                </a:lnTo>
                <a:lnTo>
                  <a:pt x="1722" y="78"/>
                </a:lnTo>
                <a:lnTo>
                  <a:pt x="1722" y="82"/>
                </a:lnTo>
                <a:lnTo>
                  <a:pt x="1720" y="84"/>
                </a:lnTo>
                <a:lnTo>
                  <a:pt x="1718" y="86"/>
                </a:lnTo>
                <a:lnTo>
                  <a:pt x="1716" y="86"/>
                </a:lnTo>
                <a:lnTo>
                  <a:pt x="1714" y="86"/>
                </a:lnTo>
                <a:lnTo>
                  <a:pt x="1712" y="86"/>
                </a:lnTo>
                <a:lnTo>
                  <a:pt x="1710" y="86"/>
                </a:lnTo>
                <a:lnTo>
                  <a:pt x="1706" y="84"/>
                </a:lnTo>
                <a:lnTo>
                  <a:pt x="1699" y="84"/>
                </a:lnTo>
                <a:lnTo>
                  <a:pt x="1697" y="84"/>
                </a:lnTo>
                <a:lnTo>
                  <a:pt x="1695" y="84"/>
                </a:lnTo>
                <a:lnTo>
                  <a:pt x="1691" y="86"/>
                </a:lnTo>
                <a:lnTo>
                  <a:pt x="1691" y="88"/>
                </a:lnTo>
                <a:lnTo>
                  <a:pt x="1693" y="92"/>
                </a:lnTo>
                <a:lnTo>
                  <a:pt x="1695" y="95"/>
                </a:lnTo>
                <a:lnTo>
                  <a:pt x="1695" y="95"/>
                </a:lnTo>
                <a:lnTo>
                  <a:pt x="1689" y="90"/>
                </a:lnTo>
                <a:lnTo>
                  <a:pt x="1687" y="90"/>
                </a:lnTo>
                <a:lnTo>
                  <a:pt x="1685" y="88"/>
                </a:lnTo>
                <a:lnTo>
                  <a:pt x="1683" y="88"/>
                </a:lnTo>
                <a:lnTo>
                  <a:pt x="1672" y="90"/>
                </a:lnTo>
                <a:lnTo>
                  <a:pt x="1670" y="92"/>
                </a:lnTo>
                <a:lnTo>
                  <a:pt x="1666" y="97"/>
                </a:lnTo>
                <a:lnTo>
                  <a:pt x="1662" y="99"/>
                </a:lnTo>
                <a:lnTo>
                  <a:pt x="1657" y="101"/>
                </a:lnTo>
                <a:lnTo>
                  <a:pt x="1655" y="103"/>
                </a:lnTo>
                <a:lnTo>
                  <a:pt x="1651" y="103"/>
                </a:lnTo>
                <a:lnTo>
                  <a:pt x="1649" y="103"/>
                </a:lnTo>
                <a:lnTo>
                  <a:pt x="1647" y="105"/>
                </a:lnTo>
                <a:lnTo>
                  <a:pt x="1643" y="107"/>
                </a:lnTo>
                <a:lnTo>
                  <a:pt x="1636" y="111"/>
                </a:lnTo>
                <a:lnTo>
                  <a:pt x="1636" y="111"/>
                </a:lnTo>
                <a:lnTo>
                  <a:pt x="1634" y="115"/>
                </a:lnTo>
                <a:lnTo>
                  <a:pt x="1634" y="118"/>
                </a:lnTo>
                <a:lnTo>
                  <a:pt x="1634" y="120"/>
                </a:lnTo>
                <a:lnTo>
                  <a:pt x="1636" y="120"/>
                </a:lnTo>
                <a:lnTo>
                  <a:pt x="1639" y="122"/>
                </a:lnTo>
                <a:lnTo>
                  <a:pt x="1639" y="122"/>
                </a:lnTo>
                <a:lnTo>
                  <a:pt x="1645" y="122"/>
                </a:lnTo>
                <a:lnTo>
                  <a:pt x="1647" y="122"/>
                </a:lnTo>
                <a:lnTo>
                  <a:pt x="1651" y="124"/>
                </a:lnTo>
                <a:lnTo>
                  <a:pt x="1655" y="124"/>
                </a:lnTo>
                <a:lnTo>
                  <a:pt x="1657" y="122"/>
                </a:lnTo>
                <a:lnTo>
                  <a:pt x="1659" y="122"/>
                </a:lnTo>
                <a:lnTo>
                  <a:pt x="1664" y="122"/>
                </a:lnTo>
                <a:lnTo>
                  <a:pt x="1666" y="122"/>
                </a:lnTo>
                <a:lnTo>
                  <a:pt x="1670" y="122"/>
                </a:lnTo>
                <a:lnTo>
                  <a:pt x="1672" y="120"/>
                </a:lnTo>
                <a:lnTo>
                  <a:pt x="1674" y="120"/>
                </a:lnTo>
                <a:lnTo>
                  <a:pt x="1676" y="120"/>
                </a:lnTo>
                <a:lnTo>
                  <a:pt x="1678" y="120"/>
                </a:lnTo>
                <a:lnTo>
                  <a:pt x="1678" y="122"/>
                </a:lnTo>
                <a:lnTo>
                  <a:pt x="1674" y="122"/>
                </a:lnTo>
                <a:lnTo>
                  <a:pt x="1672" y="122"/>
                </a:lnTo>
                <a:lnTo>
                  <a:pt x="1670" y="124"/>
                </a:lnTo>
                <a:lnTo>
                  <a:pt x="1668" y="126"/>
                </a:lnTo>
                <a:lnTo>
                  <a:pt x="1668" y="128"/>
                </a:lnTo>
                <a:lnTo>
                  <a:pt x="1666" y="132"/>
                </a:lnTo>
                <a:lnTo>
                  <a:pt x="1664" y="139"/>
                </a:lnTo>
                <a:lnTo>
                  <a:pt x="1662" y="143"/>
                </a:lnTo>
                <a:lnTo>
                  <a:pt x="1659" y="145"/>
                </a:lnTo>
                <a:lnTo>
                  <a:pt x="1657" y="147"/>
                </a:lnTo>
                <a:lnTo>
                  <a:pt x="1653" y="151"/>
                </a:lnTo>
                <a:lnTo>
                  <a:pt x="1651" y="153"/>
                </a:lnTo>
                <a:lnTo>
                  <a:pt x="1651" y="153"/>
                </a:lnTo>
                <a:lnTo>
                  <a:pt x="1649" y="153"/>
                </a:lnTo>
                <a:lnTo>
                  <a:pt x="1643" y="151"/>
                </a:lnTo>
                <a:lnTo>
                  <a:pt x="1632" y="153"/>
                </a:lnTo>
                <a:lnTo>
                  <a:pt x="1630" y="153"/>
                </a:lnTo>
                <a:lnTo>
                  <a:pt x="1626" y="153"/>
                </a:lnTo>
                <a:lnTo>
                  <a:pt x="1624" y="155"/>
                </a:lnTo>
                <a:lnTo>
                  <a:pt x="1622" y="155"/>
                </a:lnTo>
                <a:lnTo>
                  <a:pt x="1618" y="155"/>
                </a:lnTo>
                <a:lnTo>
                  <a:pt x="1611" y="157"/>
                </a:lnTo>
                <a:lnTo>
                  <a:pt x="1607" y="157"/>
                </a:lnTo>
                <a:lnTo>
                  <a:pt x="1607" y="159"/>
                </a:lnTo>
                <a:lnTo>
                  <a:pt x="1609" y="159"/>
                </a:lnTo>
                <a:lnTo>
                  <a:pt x="1609" y="162"/>
                </a:lnTo>
                <a:lnTo>
                  <a:pt x="1609" y="162"/>
                </a:lnTo>
                <a:lnTo>
                  <a:pt x="1595" y="164"/>
                </a:lnTo>
                <a:lnTo>
                  <a:pt x="1588" y="166"/>
                </a:lnTo>
                <a:lnTo>
                  <a:pt x="1584" y="166"/>
                </a:lnTo>
                <a:lnTo>
                  <a:pt x="1582" y="168"/>
                </a:lnTo>
                <a:lnTo>
                  <a:pt x="1580" y="168"/>
                </a:lnTo>
                <a:lnTo>
                  <a:pt x="1574" y="168"/>
                </a:lnTo>
                <a:lnTo>
                  <a:pt x="1571" y="168"/>
                </a:lnTo>
                <a:lnTo>
                  <a:pt x="1569" y="168"/>
                </a:lnTo>
                <a:lnTo>
                  <a:pt x="1565" y="170"/>
                </a:lnTo>
                <a:lnTo>
                  <a:pt x="1559" y="172"/>
                </a:lnTo>
                <a:lnTo>
                  <a:pt x="1557" y="172"/>
                </a:lnTo>
                <a:lnTo>
                  <a:pt x="1555" y="176"/>
                </a:lnTo>
                <a:lnTo>
                  <a:pt x="1555" y="176"/>
                </a:lnTo>
                <a:lnTo>
                  <a:pt x="1555" y="178"/>
                </a:lnTo>
                <a:lnTo>
                  <a:pt x="1557" y="178"/>
                </a:lnTo>
                <a:lnTo>
                  <a:pt x="1557" y="178"/>
                </a:lnTo>
                <a:lnTo>
                  <a:pt x="1553" y="183"/>
                </a:lnTo>
                <a:lnTo>
                  <a:pt x="1553" y="183"/>
                </a:lnTo>
                <a:lnTo>
                  <a:pt x="1557" y="185"/>
                </a:lnTo>
                <a:lnTo>
                  <a:pt x="1561" y="189"/>
                </a:lnTo>
                <a:lnTo>
                  <a:pt x="1563" y="189"/>
                </a:lnTo>
                <a:lnTo>
                  <a:pt x="1563" y="189"/>
                </a:lnTo>
                <a:lnTo>
                  <a:pt x="1569" y="191"/>
                </a:lnTo>
                <a:lnTo>
                  <a:pt x="1571" y="191"/>
                </a:lnTo>
                <a:lnTo>
                  <a:pt x="1574" y="193"/>
                </a:lnTo>
                <a:lnTo>
                  <a:pt x="1576" y="193"/>
                </a:lnTo>
                <a:lnTo>
                  <a:pt x="1580" y="195"/>
                </a:lnTo>
                <a:lnTo>
                  <a:pt x="1584" y="195"/>
                </a:lnTo>
                <a:lnTo>
                  <a:pt x="1584" y="193"/>
                </a:lnTo>
                <a:lnTo>
                  <a:pt x="1588" y="193"/>
                </a:lnTo>
                <a:lnTo>
                  <a:pt x="1592" y="193"/>
                </a:lnTo>
                <a:lnTo>
                  <a:pt x="1592" y="193"/>
                </a:lnTo>
                <a:lnTo>
                  <a:pt x="1590" y="193"/>
                </a:lnTo>
                <a:lnTo>
                  <a:pt x="1586" y="197"/>
                </a:lnTo>
                <a:lnTo>
                  <a:pt x="1586" y="197"/>
                </a:lnTo>
                <a:lnTo>
                  <a:pt x="1588" y="197"/>
                </a:lnTo>
                <a:lnTo>
                  <a:pt x="1592" y="199"/>
                </a:lnTo>
                <a:lnTo>
                  <a:pt x="1592" y="201"/>
                </a:lnTo>
                <a:lnTo>
                  <a:pt x="1595" y="201"/>
                </a:lnTo>
                <a:lnTo>
                  <a:pt x="1603" y="204"/>
                </a:lnTo>
                <a:lnTo>
                  <a:pt x="1605" y="204"/>
                </a:lnTo>
                <a:lnTo>
                  <a:pt x="1607" y="204"/>
                </a:lnTo>
                <a:lnTo>
                  <a:pt x="1609" y="204"/>
                </a:lnTo>
                <a:lnTo>
                  <a:pt x="1609" y="201"/>
                </a:lnTo>
                <a:lnTo>
                  <a:pt x="1611" y="201"/>
                </a:lnTo>
                <a:lnTo>
                  <a:pt x="1613" y="199"/>
                </a:lnTo>
                <a:lnTo>
                  <a:pt x="1615" y="199"/>
                </a:lnTo>
                <a:lnTo>
                  <a:pt x="1618" y="201"/>
                </a:lnTo>
                <a:lnTo>
                  <a:pt x="1620" y="201"/>
                </a:lnTo>
                <a:lnTo>
                  <a:pt x="1624" y="204"/>
                </a:lnTo>
                <a:lnTo>
                  <a:pt x="1628" y="204"/>
                </a:lnTo>
                <a:lnTo>
                  <a:pt x="1630" y="201"/>
                </a:lnTo>
                <a:lnTo>
                  <a:pt x="1634" y="199"/>
                </a:lnTo>
                <a:lnTo>
                  <a:pt x="1639" y="197"/>
                </a:lnTo>
                <a:lnTo>
                  <a:pt x="1641" y="197"/>
                </a:lnTo>
                <a:lnTo>
                  <a:pt x="1641" y="197"/>
                </a:lnTo>
                <a:lnTo>
                  <a:pt x="1645" y="199"/>
                </a:lnTo>
                <a:lnTo>
                  <a:pt x="1647" y="201"/>
                </a:lnTo>
                <a:lnTo>
                  <a:pt x="1647" y="204"/>
                </a:lnTo>
                <a:lnTo>
                  <a:pt x="1647" y="204"/>
                </a:lnTo>
                <a:lnTo>
                  <a:pt x="1645" y="206"/>
                </a:lnTo>
                <a:lnTo>
                  <a:pt x="1645" y="208"/>
                </a:lnTo>
                <a:lnTo>
                  <a:pt x="1647" y="210"/>
                </a:lnTo>
                <a:lnTo>
                  <a:pt x="1647" y="210"/>
                </a:lnTo>
                <a:lnTo>
                  <a:pt x="1641" y="208"/>
                </a:lnTo>
                <a:lnTo>
                  <a:pt x="1639" y="208"/>
                </a:lnTo>
                <a:lnTo>
                  <a:pt x="1630" y="208"/>
                </a:lnTo>
                <a:lnTo>
                  <a:pt x="1620" y="208"/>
                </a:lnTo>
                <a:lnTo>
                  <a:pt x="1613" y="208"/>
                </a:lnTo>
                <a:lnTo>
                  <a:pt x="1611" y="210"/>
                </a:lnTo>
                <a:lnTo>
                  <a:pt x="1609" y="212"/>
                </a:lnTo>
                <a:lnTo>
                  <a:pt x="1599" y="212"/>
                </a:lnTo>
                <a:lnTo>
                  <a:pt x="1584" y="212"/>
                </a:lnTo>
                <a:lnTo>
                  <a:pt x="1582" y="214"/>
                </a:lnTo>
                <a:lnTo>
                  <a:pt x="1580" y="214"/>
                </a:lnTo>
                <a:lnTo>
                  <a:pt x="1578" y="214"/>
                </a:lnTo>
                <a:lnTo>
                  <a:pt x="1578" y="216"/>
                </a:lnTo>
                <a:lnTo>
                  <a:pt x="1578" y="218"/>
                </a:lnTo>
                <a:lnTo>
                  <a:pt x="1580" y="218"/>
                </a:lnTo>
                <a:lnTo>
                  <a:pt x="1582" y="220"/>
                </a:lnTo>
                <a:lnTo>
                  <a:pt x="1582" y="220"/>
                </a:lnTo>
                <a:lnTo>
                  <a:pt x="1582" y="222"/>
                </a:lnTo>
                <a:lnTo>
                  <a:pt x="1582" y="222"/>
                </a:lnTo>
                <a:lnTo>
                  <a:pt x="1582" y="222"/>
                </a:lnTo>
                <a:lnTo>
                  <a:pt x="1584" y="224"/>
                </a:lnTo>
                <a:lnTo>
                  <a:pt x="1588" y="224"/>
                </a:lnTo>
                <a:lnTo>
                  <a:pt x="1590" y="222"/>
                </a:lnTo>
                <a:lnTo>
                  <a:pt x="1599" y="218"/>
                </a:lnTo>
                <a:lnTo>
                  <a:pt x="1599" y="220"/>
                </a:lnTo>
                <a:lnTo>
                  <a:pt x="1597" y="220"/>
                </a:lnTo>
                <a:lnTo>
                  <a:pt x="1595" y="222"/>
                </a:lnTo>
                <a:lnTo>
                  <a:pt x="1595" y="224"/>
                </a:lnTo>
                <a:lnTo>
                  <a:pt x="1597" y="224"/>
                </a:lnTo>
                <a:lnTo>
                  <a:pt x="1597" y="227"/>
                </a:lnTo>
                <a:lnTo>
                  <a:pt x="1599" y="227"/>
                </a:lnTo>
                <a:lnTo>
                  <a:pt x="1605" y="229"/>
                </a:lnTo>
                <a:lnTo>
                  <a:pt x="1611" y="229"/>
                </a:lnTo>
                <a:lnTo>
                  <a:pt x="1620" y="229"/>
                </a:lnTo>
                <a:lnTo>
                  <a:pt x="1622" y="229"/>
                </a:lnTo>
                <a:lnTo>
                  <a:pt x="1620" y="229"/>
                </a:lnTo>
                <a:lnTo>
                  <a:pt x="1620" y="231"/>
                </a:lnTo>
                <a:lnTo>
                  <a:pt x="1613" y="231"/>
                </a:lnTo>
                <a:lnTo>
                  <a:pt x="1609" y="231"/>
                </a:lnTo>
                <a:lnTo>
                  <a:pt x="1603" y="235"/>
                </a:lnTo>
                <a:lnTo>
                  <a:pt x="1601" y="237"/>
                </a:lnTo>
                <a:lnTo>
                  <a:pt x="1601" y="237"/>
                </a:lnTo>
                <a:lnTo>
                  <a:pt x="1603" y="239"/>
                </a:lnTo>
                <a:lnTo>
                  <a:pt x="1607" y="239"/>
                </a:lnTo>
                <a:lnTo>
                  <a:pt x="1611" y="243"/>
                </a:lnTo>
                <a:lnTo>
                  <a:pt x="1615" y="243"/>
                </a:lnTo>
                <a:lnTo>
                  <a:pt x="1618" y="245"/>
                </a:lnTo>
                <a:lnTo>
                  <a:pt x="1620" y="245"/>
                </a:lnTo>
                <a:lnTo>
                  <a:pt x="1641" y="250"/>
                </a:lnTo>
                <a:lnTo>
                  <a:pt x="1643" y="250"/>
                </a:lnTo>
                <a:lnTo>
                  <a:pt x="1639" y="248"/>
                </a:lnTo>
                <a:lnTo>
                  <a:pt x="1636" y="243"/>
                </a:lnTo>
                <a:lnTo>
                  <a:pt x="1636" y="243"/>
                </a:lnTo>
                <a:lnTo>
                  <a:pt x="1636" y="241"/>
                </a:lnTo>
                <a:lnTo>
                  <a:pt x="1639" y="241"/>
                </a:lnTo>
                <a:lnTo>
                  <a:pt x="1643" y="243"/>
                </a:lnTo>
                <a:lnTo>
                  <a:pt x="1643" y="243"/>
                </a:lnTo>
                <a:lnTo>
                  <a:pt x="1645" y="243"/>
                </a:lnTo>
                <a:lnTo>
                  <a:pt x="1647" y="243"/>
                </a:lnTo>
                <a:lnTo>
                  <a:pt x="1649" y="241"/>
                </a:lnTo>
                <a:lnTo>
                  <a:pt x="1653" y="241"/>
                </a:lnTo>
                <a:lnTo>
                  <a:pt x="1653" y="241"/>
                </a:lnTo>
                <a:lnTo>
                  <a:pt x="1655" y="241"/>
                </a:lnTo>
                <a:lnTo>
                  <a:pt x="1655" y="243"/>
                </a:lnTo>
                <a:lnTo>
                  <a:pt x="1657" y="243"/>
                </a:lnTo>
                <a:lnTo>
                  <a:pt x="1659" y="243"/>
                </a:lnTo>
                <a:lnTo>
                  <a:pt x="1662" y="243"/>
                </a:lnTo>
                <a:lnTo>
                  <a:pt x="1662" y="243"/>
                </a:lnTo>
                <a:lnTo>
                  <a:pt x="1666" y="243"/>
                </a:lnTo>
                <a:lnTo>
                  <a:pt x="1668" y="243"/>
                </a:lnTo>
                <a:lnTo>
                  <a:pt x="1670" y="241"/>
                </a:lnTo>
                <a:lnTo>
                  <a:pt x="1672" y="241"/>
                </a:lnTo>
                <a:lnTo>
                  <a:pt x="1674" y="239"/>
                </a:lnTo>
                <a:lnTo>
                  <a:pt x="1676" y="239"/>
                </a:lnTo>
                <a:lnTo>
                  <a:pt x="1676" y="239"/>
                </a:lnTo>
                <a:lnTo>
                  <a:pt x="1678" y="241"/>
                </a:lnTo>
                <a:lnTo>
                  <a:pt x="1680" y="241"/>
                </a:lnTo>
                <a:lnTo>
                  <a:pt x="1683" y="241"/>
                </a:lnTo>
                <a:lnTo>
                  <a:pt x="1687" y="239"/>
                </a:lnTo>
                <a:lnTo>
                  <a:pt x="1689" y="239"/>
                </a:lnTo>
                <a:lnTo>
                  <a:pt x="1691" y="237"/>
                </a:lnTo>
                <a:lnTo>
                  <a:pt x="1695" y="239"/>
                </a:lnTo>
                <a:lnTo>
                  <a:pt x="1697" y="241"/>
                </a:lnTo>
                <a:lnTo>
                  <a:pt x="1699" y="241"/>
                </a:lnTo>
                <a:lnTo>
                  <a:pt x="1701" y="241"/>
                </a:lnTo>
                <a:lnTo>
                  <a:pt x="1708" y="241"/>
                </a:lnTo>
                <a:lnTo>
                  <a:pt x="1714" y="243"/>
                </a:lnTo>
                <a:lnTo>
                  <a:pt x="1718" y="243"/>
                </a:lnTo>
                <a:lnTo>
                  <a:pt x="1720" y="243"/>
                </a:lnTo>
                <a:lnTo>
                  <a:pt x="1727" y="245"/>
                </a:lnTo>
                <a:lnTo>
                  <a:pt x="1737" y="248"/>
                </a:lnTo>
                <a:lnTo>
                  <a:pt x="1743" y="252"/>
                </a:lnTo>
                <a:lnTo>
                  <a:pt x="1747" y="252"/>
                </a:lnTo>
                <a:lnTo>
                  <a:pt x="1750" y="254"/>
                </a:lnTo>
                <a:lnTo>
                  <a:pt x="1752" y="256"/>
                </a:lnTo>
                <a:lnTo>
                  <a:pt x="1754" y="256"/>
                </a:lnTo>
                <a:lnTo>
                  <a:pt x="1758" y="256"/>
                </a:lnTo>
                <a:lnTo>
                  <a:pt x="1760" y="258"/>
                </a:lnTo>
                <a:lnTo>
                  <a:pt x="1762" y="260"/>
                </a:lnTo>
                <a:lnTo>
                  <a:pt x="1764" y="262"/>
                </a:lnTo>
                <a:lnTo>
                  <a:pt x="1764" y="264"/>
                </a:lnTo>
                <a:lnTo>
                  <a:pt x="1758" y="266"/>
                </a:lnTo>
                <a:lnTo>
                  <a:pt x="1760" y="266"/>
                </a:lnTo>
                <a:lnTo>
                  <a:pt x="1764" y="269"/>
                </a:lnTo>
                <a:lnTo>
                  <a:pt x="1764" y="271"/>
                </a:lnTo>
                <a:lnTo>
                  <a:pt x="1766" y="271"/>
                </a:lnTo>
                <a:lnTo>
                  <a:pt x="1768" y="275"/>
                </a:lnTo>
                <a:lnTo>
                  <a:pt x="1771" y="277"/>
                </a:lnTo>
                <a:lnTo>
                  <a:pt x="1777" y="279"/>
                </a:lnTo>
                <a:lnTo>
                  <a:pt x="1779" y="281"/>
                </a:lnTo>
                <a:lnTo>
                  <a:pt x="1781" y="281"/>
                </a:lnTo>
                <a:lnTo>
                  <a:pt x="1783" y="283"/>
                </a:lnTo>
                <a:lnTo>
                  <a:pt x="1783" y="285"/>
                </a:lnTo>
                <a:lnTo>
                  <a:pt x="1783" y="285"/>
                </a:lnTo>
                <a:lnTo>
                  <a:pt x="1785" y="287"/>
                </a:lnTo>
                <a:lnTo>
                  <a:pt x="1789" y="287"/>
                </a:lnTo>
                <a:lnTo>
                  <a:pt x="1794" y="292"/>
                </a:lnTo>
                <a:lnTo>
                  <a:pt x="1791" y="292"/>
                </a:lnTo>
                <a:lnTo>
                  <a:pt x="1789" y="292"/>
                </a:lnTo>
                <a:lnTo>
                  <a:pt x="1787" y="294"/>
                </a:lnTo>
                <a:lnTo>
                  <a:pt x="1785" y="294"/>
                </a:lnTo>
                <a:lnTo>
                  <a:pt x="1787" y="296"/>
                </a:lnTo>
                <a:lnTo>
                  <a:pt x="1787" y="296"/>
                </a:lnTo>
                <a:lnTo>
                  <a:pt x="1787" y="298"/>
                </a:lnTo>
                <a:lnTo>
                  <a:pt x="1785" y="300"/>
                </a:lnTo>
                <a:lnTo>
                  <a:pt x="1783" y="300"/>
                </a:lnTo>
                <a:lnTo>
                  <a:pt x="1781" y="302"/>
                </a:lnTo>
                <a:lnTo>
                  <a:pt x="1779" y="302"/>
                </a:lnTo>
                <a:lnTo>
                  <a:pt x="1779" y="302"/>
                </a:lnTo>
                <a:lnTo>
                  <a:pt x="1783" y="302"/>
                </a:lnTo>
                <a:lnTo>
                  <a:pt x="1787" y="302"/>
                </a:lnTo>
                <a:lnTo>
                  <a:pt x="1789" y="300"/>
                </a:lnTo>
                <a:lnTo>
                  <a:pt x="1791" y="300"/>
                </a:lnTo>
                <a:lnTo>
                  <a:pt x="1791" y="302"/>
                </a:lnTo>
                <a:lnTo>
                  <a:pt x="1794" y="302"/>
                </a:lnTo>
                <a:lnTo>
                  <a:pt x="1794" y="304"/>
                </a:lnTo>
                <a:lnTo>
                  <a:pt x="1796" y="306"/>
                </a:lnTo>
                <a:lnTo>
                  <a:pt x="1796" y="306"/>
                </a:lnTo>
                <a:lnTo>
                  <a:pt x="1796" y="306"/>
                </a:lnTo>
                <a:lnTo>
                  <a:pt x="1796" y="308"/>
                </a:lnTo>
                <a:lnTo>
                  <a:pt x="1798" y="308"/>
                </a:lnTo>
                <a:lnTo>
                  <a:pt x="1798" y="310"/>
                </a:lnTo>
                <a:lnTo>
                  <a:pt x="1798" y="313"/>
                </a:lnTo>
                <a:lnTo>
                  <a:pt x="1798" y="313"/>
                </a:lnTo>
                <a:lnTo>
                  <a:pt x="1798" y="313"/>
                </a:lnTo>
                <a:lnTo>
                  <a:pt x="1796" y="315"/>
                </a:lnTo>
                <a:lnTo>
                  <a:pt x="1796" y="317"/>
                </a:lnTo>
                <a:lnTo>
                  <a:pt x="1796" y="317"/>
                </a:lnTo>
                <a:lnTo>
                  <a:pt x="1796" y="319"/>
                </a:lnTo>
                <a:lnTo>
                  <a:pt x="1796" y="319"/>
                </a:lnTo>
                <a:lnTo>
                  <a:pt x="1798" y="319"/>
                </a:lnTo>
                <a:lnTo>
                  <a:pt x="1800" y="321"/>
                </a:lnTo>
                <a:lnTo>
                  <a:pt x="1800" y="321"/>
                </a:lnTo>
                <a:lnTo>
                  <a:pt x="1800" y="323"/>
                </a:lnTo>
                <a:lnTo>
                  <a:pt x="1802" y="323"/>
                </a:lnTo>
                <a:lnTo>
                  <a:pt x="1804" y="321"/>
                </a:lnTo>
                <a:lnTo>
                  <a:pt x="1806" y="323"/>
                </a:lnTo>
                <a:lnTo>
                  <a:pt x="1806" y="325"/>
                </a:lnTo>
                <a:lnTo>
                  <a:pt x="1806" y="325"/>
                </a:lnTo>
                <a:lnTo>
                  <a:pt x="1806" y="327"/>
                </a:lnTo>
                <a:lnTo>
                  <a:pt x="1804" y="329"/>
                </a:lnTo>
                <a:lnTo>
                  <a:pt x="1802" y="329"/>
                </a:lnTo>
                <a:lnTo>
                  <a:pt x="1800" y="329"/>
                </a:lnTo>
                <a:lnTo>
                  <a:pt x="1800" y="331"/>
                </a:lnTo>
                <a:lnTo>
                  <a:pt x="1802" y="333"/>
                </a:lnTo>
                <a:lnTo>
                  <a:pt x="1802" y="333"/>
                </a:lnTo>
                <a:lnTo>
                  <a:pt x="1802" y="333"/>
                </a:lnTo>
                <a:lnTo>
                  <a:pt x="1804" y="333"/>
                </a:lnTo>
                <a:lnTo>
                  <a:pt x="1806" y="333"/>
                </a:lnTo>
                <a:lnTo>
                  <a:pt x="1806" y="336"/>
                </a:lnTo>
                <a:lnTo>
                  <a:pt x="1808" y="336"/>
                </a:lnTo>
                <a:lnTo>
                  <a:pt x="1808" y="333"/>
                </a:lnTo>
                <a:lnTo>
                  <a:pt x="1810" y="333"/>
                </a:lnTo>
                <a:lnTo>
                  <a:pt x="1812" y="333"/>
                </a:lnTo>
                <a:lnTo>
                  <a:pt x="1815" y="336"/>
                </a:lnTo>
                <a:lnTo>
                  <a:pt x="1815" y="338"/>
                </a:lnTo>
                <a:lnTo>
                  <a:pt x="1815" y="338"/>
                </a:lnTo>
                <a:lnTo>
                  <a:pt x="1815" y="340"/>
                </a:lnTo>
                <a:lnTo>
                  <a:pt x="1815" y="340"/>
                </a:lnTo>
                <a:lnTo>
                  <a:pt x="1815" y="342"/>
                </a:lnTo>
                <a:lnTo>
                  <a:pt x="1815" y="344"/>
                </a:lnTo>
                <a:lnTo>
                  <a:pt x="1812" y="344"/>
                </a:lnTo>
                <a:lnTo>
                  <a:pt x="1810" y="346"/>
                </a:lnTo>
                <a:lnTo>
                  <a:pt x="1808" y="346"/>
                </a:lnTo>
                <a:lnTo>
                  <a:pt x="1804" y="346"/>
                </a:lnTo>
                <a:lnTo>
                  <a:pt x="1802" y="348"/>
                </a:lnTo>
                <a:lnTo>
                  <a:pt x="1802" y="348"/>
                </a:lnTo>
                <a:lnTo>
                  <a:pt x="1804" y="348"/>
                </a:lnTo>
                <a:lnTo>
                  <a:pt x="1806" y="350"/>
                </a:lnTo>
                <a:lnTo>
                  <a:pt x="1806" y="352"/>
                </a:lnTo>
                <a:lnTo>
                  <a:pt x="1802" y="352"/>
                </a:lnTo>
                <a:lnTo>
                  <a:pt x="1802" y="352"/>
                </a:lnTo>
                <a:lnTo>
                  <a:pt x="1802" y="354"/>
                </a:lnTo>
                <a:lnTo>
                  <a:pt x="1802" y="357"/>
                </a:lnTo>
                <a:lnTo>
                  <a:pt x="1806" y="354"/>
                </a:lnTo>
                <a:lnTo>
                  <a:pt x="1812" y="350"/>
                </a:lnTo>
                <a:lnTo>
                  <a:pt x="1812" y="350"/>
                </a:lnTo>
                <a:lnTo>
                  <a:pt x="1812" y="350"/>
                </a:lnTo>
                <a:lnTo>
                  <a:pt x="1812" y="352"/>
                </a:lnTo>
                <a:lnTo>
                  <a:pt x="1810" y="352"/>
                </a:lnTo>
                <a:lnTo>
                  <a:pt x="1806" y="357"/>
                </a:lnTo>
                <a:lnTo>
                  <a:pt x="1804" y="361"/>
                </a:lnTo>
                <a:lnTo>
                  <a:pt x="1802" y="367"/>
                </a:lnTo>
                <a:lnTo>
                  <a:pt x="1802" y="367"/>
                </a:lnTo>
                <a:lnTo>
                  <a:pt x="1802" y="369"/>
                </a:lnTo>
                <a:lnTo>
                  <a:pt x="1802" y="371"/>
                </a:lnTo>
                <a:lnTo>
                  <a:pt x="1802" y="373"/>
                </a:lnTo>
                <a:lnTo>
                  <a:pt x="1804" y="375"/>
                </a:lnTo>
                <a:lnTo>
                  <a:pt x="1806" y="375"/>
                </a:lnTo>
                <a:lnTo>
                  <a:pt x="1810" y="375"/>
                </a:lnTo>
                <a:lnTo>
                  <a:pt x="1815" y="378"/>
                </a:lnTo>
                <a:lnTo>
                  <a:pt x="1815" y="378"/>
                </a:lnTo>
                <a:lnTo>
                  <a:pt x="1821" y="378"/>
                </a:lnTo>
                <a:lnTo>
                  <a:pt x="1823" y="375"/>
                </a:lnTo>
                <a:lnTo>
                  <a:pt x="1823" y="375"/>
                </a:lnTo>
                <a:lnTo>
                  <a:pt x="1825" y="375"/>
                </a:lnTo>
                <a:lnTo>
                  <a:pt x="1827" y="373"/>
                </a:lnTo>
                <a:lnTo>
                  <a:pt x="1825" y="371"/>
                </a:lnTo>
                <a:lnTo>
                  <a:pt x="1825" y="369"/>
                </a:lnTo>
                <a:lnTo>
                  <a:pt x="1825" y="369"/>
                </a:lnTo>
                <a:lnTo>
                  <a:pt x="1827" y="369"/>
                </a:lnTo>
                <a:lnTo>
                  <a:pt x="1829" y="369"/>
                </a:lnTo>
                <a:lnTo>
                  <a:pt x="1829" y="367"/>
                </a:lnTo>
                <a:lnTo>
                  <a:pt x="1829" y="367"/>
                </a:lnTo>
                <a:lnTo>
                  <a:pt x="1831" y="365"/>
                </a:lnTo>
                <a:lnTo>
                  <a:pt x="1833" y="365"/>
                </a:lnTo>
                <a:lnTo>
                  <a:pt x="1833" y="363"/>
                </a:lnTo>
                <a:lnTo>
                  <a:pt x="1833" y="361"/>
                </a:lnTo>
                <a:lnTo>
                  <a:pt x="1831" y="359"/>
                </a:lnTo>
                <a:lnTo>
                  <a:pt x="1829" y="359"/>
                </a:lnTo>
                <a:lnTo>
                  <a:pt x="1829" y="357"/>
                </a:lnTo>
                <a:lnTo>
                  <a:pt x="1827" y="354"/>
                </a:lnTo>
                <a:lnTo>
                  <a:pt x="1827" y="354"/>
                </a:lnTo>
                <a:lnTo>
                  <a:pt x="1827" y="352"/>
                </a:lnTo>
                <a:lnTo>
                  <a:pt x="1827" y="352"/>
                </a:lnTo>
                <a:lnTo>
                  <a:pt x="1827" y="350"/>
                </a:lnTo>
                <a:lnTo>
                  <a:pt x="1831" y="350"/>
                </a:lnTo>
                <a:lnTo>
                  <a:pt x="1829" y="350"/>
                </a:lnTo>
                <a:lnTo>
                  <a:pt x="1829" y="352"/>
                </a:lnTo>
                <a:lnTo>
                  <a:pt x="1827" y="352"/>
                </a:lnTo>
                <a:lnTo>
                  <a:pt x="1829" y="357"/>
                </a:lnTo>
                <a:lnTo>
                  <a:pt x="1831" y="357"/>
                </a:lnTo>
                <a:lnTo>
                  <a:pt x="1831" y="359"/>
                </a:lnTo>
                <a:lnTo>
                  <a:pt x="1833" y="361"/>
                </a:lnTo>
                <a:lnTo>
                  <a:pt x="1835" y="363"/>
                </a:lnTo>
                <a:lnTo>
                  <a:pt x="1835" y="363"/>
                </a:lnTo>
                <a:lnTo>
                  <a:pt x="1835" y="365"/>
                </a:lnTo>
                <a:lnTo>
                  <a:pt x="1835" y="367"/>
                </a:lnTo>
                <a:lnTo>
                  <a:pt x="1838" y="365"/>
                </a:lnTo>
                <a:lnTo>
                  <a:pt x="1838" y="367"/>
                </a:lnTo>
                <a:lnTo>
                  <a:pt x="1835" y="369"/>
                </a:lnTo>
                <a:lnTo>
                  <a:pt x="1835" y="369"/>
                </a:lnTo>
                <a:lnTo>
                  <a:pt x="1833" y="369"/>
                </a:lnTo>
                <a:lnTo>
                  <a:pt x="1833" y="371"/>
                </a:lnTo>
                <a:lnTo>
                  <a:pt x="1833" y="371"/>
                </a:lnTo>
                <a:lnTo>
                  <a:pt x="1835" y="373"/>
                </a:lnTo>
                <a:lnTo>
                  <a:pt x="1838" y="373"/>
                </a:lnTo>
                <a:lnTo>
                  <a:pt x="1842" y="371"/>
                </a:lnTo>
                <a:lnTo>
                  <a:pt x="1844" y="369"/>
                </a:lnTo>
                <a:lnTo>
                  <a:pt x="1844" y="369"/>
                </a:lnTo>
                <a:lnTo>
                  <a:pt x="1852" y="371"/>
                </a:lnTo>
                <a:lnTo>
                  <a:pt x="1852" y="369"/>
                </a:lnTo>
                <a:lnTo>
                  <a:pt x="1856" y="369"/>
                </a:lnTo>
                <a:lnTo>
                  <a:pt x="1859" y="369"/>
                </a:lnTo>
                <a:lnTo>
                  <a:pt x="1859" y="369"/>
                </a:lnTo>
                <a:lnTo>
                  <a:pt x="1854" y="371"/>
                </a:lnTo>
                <a:lnTo>
                  <a:pt x="1844" y="373"/>
                </a:lnTo>
                <a:lnTo>
                  <a:pt x="1842" y="375"/>
                </a:lnTo>
                <a:lnTo>
                  <a:pt x="1842" y="375"/>
                </a:lnTo>
                <a:lnTo>
                  <a:pt x="1840" y="378"/>
                </a:lnTo>
                <a:lnTo>
                  <a:pt x="1838" y="378"/>
                </a:lnTo>
                <a:lnTo>
                  <a:pt x="1838" y="380"/>
                </a:lnTo>
                <a:lnTo>
                  <a:pt x="1840" y="382"/>
                </a:lnTo>
                <a:lnTo>
                  <a:pt x="1842" y="382"/>
                </a:lnTo>
                <a:lnTo>
                  <a:pt x="1844" y="382"/>
                </a:lnTo>
                <a:lnTo>
                  <a:pt x="1846" y="382"/>
                </a:lnTo>
                <a:lnTo>
                  <a:pt x="1848" y="382"/>
                </a:lnTo>
                <a:lnTo>
                  <a:pt x="1850" y="384"/>
                </a:lnTo>
                <a:lnTo>
                  <a:pt x="1854" y="384"/>
                </a:lnTo>
                <a:lnTo>
                  <a:pt x="1856" y="384"/>
                </a:lnTo>
                <a:lnTo>
                  <a:pt x="1863" y="384"/>
                </a:lnTo>
                <a:lnTo>
                  <a:pt x="1867" y="386"/>
                </a:lnTo>
                <a:lnTo>
                  <a:pt x="1869" y="386"/>
                </a:lnTo>
                <a:lnTo>
                  <a:pt x="1869" y="388"/>
                </a:lnTo>
                <a:lnTo>
                  <a:pt x="1867" y="388"/>
                </a:lnTo>
                <a:lnTo>
                  <a:pt x="1865" y="388"/>
                </a:lnTo>
                <a:lnTo>
                  <a:pt x="1861" y="386"/>
                </a:lnTo>
                <a:lnTo>
                  <a:pt x="1859" y="386"/>
                </a:lnTo>
                <a:lnTo>
                  <a:pt x="1859" y="386"/>
                </a:lnTo>
                <a:lnTo>
                  <a:pt x="1859" y="388"/>
                </a:lnTo>
                <a:lnTo>
                  <a:pt x="1863" y="388"/>
                </a:lnTo>
                <a:lnTo>
                  <a:pt x="1863" y="390"/>
                </a:lnTo>
                <a:lnTo>
                  <a:pt x="1865" y="390"/>
                </a:lnTo>
                <a:lnTo>
                  <a:pt x="1865" y="392"/>
                </a:lnTo>
                <a:lnTo>
                  <a:pt x="1865" y="394"/>
                </a:lnTo>
                <a:lnTo>
                  <a:pt x="1865" y="394"/>
                </a:lnTo>
                <a:lnTo>
                  <a:pt x="1865" y="398"/>
                </a:lnTo>
                <a:lnTo>
                  <a:pt x="1867" y="398"/>
                </a:lnTo>
                <a:lnTo>
                  <a:pt x="1869" y="401"/>
                </a:lnTo>
                <a:lnTo>
                  <a:pt x="1873" y="401"/>
                </a:lnTo>
                <a:lnTo>
                  <a:pt x="1873" y="403"/>
                </a:lnTo>
                <a:lnTo>
                  <a:pt x="1873" y="403"/>
                </a:lnTo>
                <a:lnTo>
                  <a:pt x="1871" y="403"/>
                </a:lnTo>
                <a:lnTo>
                  <a:pt x="1869" y="403"/>
                </a:lnTo>
                <a:lnTo>
                  <a:pt x="1863" y="403"/>
                </a:lnTo>
                <a:lnTo>
                  <a:pt x="1861" y="401"/>
                </a:lnTo>
                <a:lnTo>
                  <a:pt x="1859" y="401"/>
                </a:lnTo>
                <a:lnTo>
                  <a:pt x="1848" y="394"/>
                </a:lnTo>
                <a:lnTo>
                  <a:pt x="1846" y="394"/>
                </a:lnTo>
                <a:lnTo>
                  <a:pt x="1842" y="394"/>
                </a:lnTo>
                <a:lnTo>
                  <a:pt x="1838" y="392"/>
                </a:lnTo>
                <a:lnTo>
                  <a:pt x="1833" y="392"/>
                </a:lnTo>
                <a:lnTo>
                  <a:pt x="1833" y="392"/>
                </a:lnTo>
                <a:lnTo>
                  <a:pt x="1829" y="392"/>
                </a:lnTo>
                <a:lnTo>
                  <a:pt x="1827" y="392"/>
                </a:lnTo>
                <a:lnTo>
                  <a:pt x="1823" y="392"/>
                </a:lnTo>
                <a:lnTo>
                  <a:pt x="1821" y="392"/>
                </a:lnTo>
                <a:lnTo>
                  <a:pt x="1819" y="394"/>
                </a:lnTo>
                <a:lnTo>
                  <a:pt x="1819" y="394"/>
                </a:lnTo>
                <a:lnTo>
                  <a:pt x="1819" y="396"/>
                </a:lnTo>
                <a:lnTo>
                  <a:pt x="1821" y="398"/>
                </a:lnTo>
                <a:lnTo>
                  <a:pt x="1823" y="401"/>
                </a:lnTo>
                <a:lnTo>
                  <a:pt x="1825" y="403"/>
                </a:lnTo>
                <a:lnTo>
                  <a:pt x="1829" y="403"/>
                </a:lnTo>
                <a:lnTo>
                  <a:pt x="1835" y="405"/>
                </a:lnTo>
                <a:lnTo>
                  <a:pt x="1840" y="405"/>
                </a:lnTo>
                <a:lnTo>
                  <a:pt x="1844" y="407"/>
                </a:lnTo>
                <a:lnTo>
                  <a:pt x="1846" y="409"/>
                </a:lnTo>
                <a:lnTo>
                  <a:pt x="1850" y="411"/>
                </a:lnTo>
                <a:lnTo>
                  <a:pt x="1850" y="411"/>
                </a:lnTo>
                <a:lnTo>
                  <a:pt x="1861" y="413"/>
                </a:lnTo>
                <a:lnTo>
                  <a:pt x="1861" y="413"/>
                </a:lnTo>
                <a:lnTo>
                  <a:pt x="1863" y="413"/>
                </a:lnTo>
                <a:lnTo>
                  <a:pt x="1867" y="411"/>
                </a:lnTo>
                <a:lnTo>
                  <a:pt x="1867" y="411"/>
                </a:lnTo>
                <a:lnTo>
                  <a:pt x="1869" y="411"/>
                </a:lnTo>
                <a:lnTo>
                  <a:pt x="1871" y="413"/>
                </a:lnTo>
                <a:lnTo>
                  <a:pt x="1875" y="413"/>
                </a:lnTo>
                <a:lnTo>
                  <a:pt x="1877" y="411"/>
                </a:lnTo>
                <a:lnTo>
                  <a:pt x="1879" y="413"/>
                </a:lnTo>
                <a:lnTo>
                  <a:pt x="1879" y="413"/>
                </a:lnTo>
                <a:lnTo>
                  <a:pt x="1879" y="413"/>
                </a:lnTo>
                <a:lnTo>
                  <a:pt x="1877" y="413"/>
                </a:lnTo>
                <a:lnTo>
                  <a:pt x="1875" y="415"/>
                </a:lnTo>
                <a:lnTo>
                  <a:pt x="1877" y="417"/>
                </a:lnTo>
                <a:lnTo>
                  <a:pt x="1877" y="417"/>
                </a:lnTo>
                <a:lnTo>
                  <a:pt x="1877" y="419"/>
                </a:lnTo>
                <a:lnTo>
                  <a:pt x="1873" y="419"/>
                </a:lnTo>
                <a:lnTo>
                  <a:pt x="1871" y="422"/>
                </a:lnTo>
                <a:lnTo>
                  <a:pt x="1871" y="424"/>
                </a:lnTo>
                <a:lnTo>
                  <a:pt x="1871" y="426"/>
                </a:lnTo>
                <a:lnTo>
                  <a:pt x="1871" y="428"/>
                </a:lnTo>
                <a:lnTo>
                  <a:pt x="1869" y="432"/>
                </a:lnTo>
                <a:lnTo>
                  <a:pt x="1867" y="432"/>
                </a:lnTo>
                <a:lnTo>
                  <a:pt x="1871" y="432"/>
                </a:lnTo>
                <a:lnTo>
                  <a:pt x="1873" y="432"/>
                </a:lnTo>
                <a:lnTo>
                  <a:pt x="1875" y="432"/>
                </a:lnTo>
                <a:lnTo>
                  <a:pt x="1877" y="434"/>
                </a:lnTo>
                <a:lnTo>
                  <a:pt x="1879" y="434"/>
                </a:lnTo>
                <a:lnTo>
                  <a:pt x="1879" y="434"/>
                </a:lnTo>
                <a:lnTo>
                  <a:pt x="1877" y="434"/>
                </a:lnTo>
                <a:lnTo>
                  <a:pt x="1871" y="436"/>
                </a:lnTo>
                <a:lnTo>
                  <a:pt x="1867" y="434"/>
                </a:lnTo>
                <a:lnTo>
                  <a:pt x="1867" y="436"/>
                </a:lnTo>
                <a:lnTo>
                  <a:pt x="1867" y="440"/>
                </a:lnTo>
                <a:lnTo>
                  <a:pt x="1865" y="445"/>
                </a:lnTo>
                <a:lnTo>
                  <a:pt x="1867" y="445"/>
                </a:lnTo>
                <a:lnTo>
                  <a:pt x="1869" y="445"/>
                </a:lnTo>
                <a:lnTo>
                  <a:pt x="1871" y="443"/>
                </a:lnTo>
                <a:lnTo>
                  <a:pt x="1871" y="443"/>
                </a:lnTo>
                <a:lnTo>
                  <a:pt x="1869" y="447"/>
                </a:lnTo>
                <a:lnTo>
                  <a:pt x="1867" y="449"/>
                </a:lnTo>
                <a:lnTo>
                  <a:pt x="1867" y="449"/>
                </a:lnTo>
                <a:lnTo>
                  <a:pt x="1863" y="449"/>
                </a:lnTo>
                <a:lnTo>
                  <a:pt x="1861" y="451"/>
                </a:lnTo>
                <a:lnTo>
                  <a:pt x="1859" y="449"/>
                </a:lnTo>
                <a:lnTo>
                  <a:pt x="1850" y="447"/>
                </a:lnTo>
                <a:lnTo>
                  <a:pt x="1846" y="445"/>
                </a:lnTo>
                <a:lnTo>
                  <a:pt x="1842" y="447"/>
                </a:lnTo>
                <a:lnTo>
                  <a:pt x="1840" y="449"/>
                </a:lnTo>
                <a:lnTo>
                  <a:pt x="1838" y="453"/>
                </a:lnTo>
                <a:lnTo>
                  <a:pt x="1835" y="455"/>
                </a:lnTo>
                <a:lnTo>
                  <a:pt x="1833" y="455"/>
                </a:lnTo>
                <a:lnTo>
                  <a:pt x="1835" y="455"/>
                </a:lnTo>
                <a:lnTo>
                  <a:pt x="1838" y="455"/>
                </a:lnTo>
                <a:lnTo>
                  <a:pt x="1844" y="455"/>
                </a:lnTo>
                <a:lnTo>
                  <a:pt x="1844" y="457"/>
                </a:lnTo>
                <a:lnTo>
                  <a:pt x="1844" y="457"/>
                </a:lnTo>
                <a:lnTo>
                  <a:pt x="1848" y="457"/>
                </a:lnTo>
                <a:lnTo>
                  <a:pt x="1852" y="457"/>
                </a:lnTo>
                <a:lnTo>
                  <a:pt x="1856" y="457"/>
                </a:lnTo>
                <a:lnTo>
                  <a:pt x="1861" y="457"/>
                </a:lnTo>
                <a:lnTo>
                  <a:pt x="1863" y="455"/>
                </a:lnTo>
                <a:lnTo>
                  <a:pt x="1863" y="453"/>
                </a:lnTo>
                <a:lnTo>
                  <a:pt x="1863" y="453"/>
                </a:lnTo>
                <a:lnTo>
                  <a:pt x="1865" y="453"/>
                </a:lnTo>
                <a:lnTo>
                  <a:pt x="1865" y="453"/>
                </a:lnTo>
                <a:lnTo>
                  <a:pt x="1867" y="453"/>
                </a:lnTo>
                <a:lnTo>
                  <a:pt x="1865" y="455"/>
                </a:lnTo>
                <a:lnTo>
                  <a:pt x="1865" y="457"/>
                </a:lnTo>
                <a:lnTo>
                  <a:pt x="1863" y="457"/>
                </a:lnTo>
                <a:lnTo>
                  <a:pt x="1863" y="459"/>
                </a:lnTo>
                <a:lnTo>
                  <a:pt x="1863" y="459"/>
                </a:lnTo>
                <a:lnTo>
                  <a:pt x="1863" y="459"/>
                </a:lnTo>
                <a:lnTo>
                  <a:pt x="1861" y="461"/>
                </a:lnTo>
                <a:lnTo>
                  <a:pt x="1861" y="461"/>
                </a:lnTo>
                <a:lnTo>
                  <a:pt x="1859" y="461"/>
                </a:lnTo>
                <a:lnTo>
                  <a:pt x="1854" y="461"/>
                </a:lnTo>
                <a:lnTo>
                  <a:pt x="1848" y="459"/>
                </a:lnTo>
                <a:lnTo>
                  <a:pt x="1842" y="457"/>
                </a:lnTo>
                <a:lnTo>
                  <a:pt x="1840" y="457"/>
                </a:lnTo>
                <a:lnTo>
                  <a:pt x="1838" y="457"/>
                </a:lnTo>
                <a:lnTo>
                  <a:pt x="1838" y="459"/>
                </a:lnTo>
                <a:lnTo>
                  <a:pt x="1835" y="463"/>
                </a:lnTo>
                <a:lnTo>
                  <a:pt x="1831" y="468"/>
                </a:lnTo>
                <a:lnTo>
                  <a:pt x="1831" y="470"/>
                </a:lnTo>
                <a:lnTo>
                  <a:pt x="1831" y="470"/>
                </a:lnTo>
                <a:lnTo>
                  <a:pt x="1831" y="472"/>
                </a:lnTo>
                <a:lnTo>
                  <a:pt x="1829" y="474"/>
                </a:lnTo>
                <a:lnTo>
                  <a:pt x="1831" y="474"/>
                </a:lnTo>
                <a:lnTo>
                  <a:pt x="1833" y="474"/>
                </a:lnTo>
                <a:lnTo>
                  <a:pt x="1840" y="470"/>
                </a:lnTo>
                <a:lnTo>
                  <a:pt x="1842" y="470"/>
                </a:lnTo>
                <a:lnTo>
                  <a:pt x="1844" y="468"/>
                </a:lnTo>
                <a:lnTo>
                  <a:pt x="1846" y="468"/>
                </a:lnTo>
                <a:lnTo>
                  <a:pt x="1850" y="468"/>
                </a:lnTo>
                <a:lnTo>
                  <a:pt x="1852" y="468"/>
                </a:lnTo>
                <a:lnTo>
                  <a:pt x="1854" y="470"/>
                </a:lnTo>
                <a:lnTo>
                  <a:pt x="1859" y="470"/>
                </a:lnTo>
                <a:lnTo>
                  <a:pt x="1863" y="470"/>
                </a:lnTo>
                <a:lnTo>
                  <a:pt x="1865" y="468"/>
                </a:lnTo>
                <a:lnTo>
                  <a:pt x="1869" y="468"/>
                </a:lnTo>
                <a:lnTo>
                  <a:pt x="1871" y="468"/>
                </a:lnTo>
                <a:lnTo>
                  <a:pt x="1869" y="470"/>
                </a:lnTo>
                <a:lnTo>
                  <a:pt x="1867" y="470"/>
                </a:lnTo>
                <a:lnTo>
                  <a:pt x="1867" y="470"/>
                </a:lnTo>
                <a:lnTo>
                  <a:pt x="1873" y="474"/>
                </a:lnTo>
                <a:lnTo>
                  <a:pt x="1875" y="474"/>
                </a:lnTo>
                <a:lnTo>
                  <a:pt x="1873" y="476"/>
                </a:lnTo>
                <a:lnTo>
                  <a:pt x="1867" y="472"/>
                </a:lnTo>
                <a:lnTo>
                  <a:pt x="1863" y="472"/>
                </a:lnTo>
                <a:lnTo>
                  <a:pt x="1859" y="472"/>
                </a:lnTo>
                <a:lnTo>
                  <a:pt x="1856" y="472"/>
                </a:lnTo>
                <a:lnTo>
                  <a:pt x="1848" y="470"/>
                </a:lnTo>
                <a:lnTo>
                  <a:pt x="1846" y="470"/>
                </a:lnTo>
                <a:lnTo>
                  <a:pt x="1844" y="470"/>
                </a:lnTo>
                <a:lnTo>
                  <a:pt x="1840" y="472"/>
                </a:lnTo>
                <a:lnTo>
                  <a:pt x="1838" y="474"/>
                </a:lnTo>
                <a:lnTo>
                  <a:pt x="1833" y="474"/>
                </a:lnTo>
                <a:lnTo>
                  <a:pt x="1831" y="476"/>
                </a:lnTo>
                <a:lnTo>
                  <a:pt x="1829" y="478"/>
                </a:lnTo>
                <a:lnTo>
                  <a:pt x="1829" y="480"/>
                </a:lnTo>
                <a:lnTo>
                  <a:pt x="1827" y="484"/>
                </a:lnTo>
                <a:lnTo>
                  <a:pt x="1829" y="489"/>
                </a:lnTo>
                <a:lnTo>
                  <a:pt x="1831" y="489"/>
                </a:lnTo>
                <a:lnTo>
                  <a:pt x="1833" y="489"/>
                </a:lnTo>
                <a:lnTo>
                  <a:pt x="1835" y="489"/>
                </a:lnTo>
                <a:lnTo>
                  <a:pt x="1838" y="489"/>
                </a:lnTo>
                <a:lnTo>
                  <a:pt x="1842" y="491"/>
                </a:lnTo>
                <a:lnTo>
                  <a:pt x="1846" y="491"/>
                </a:lnTo>
                <a:lnTo>
                  <a:pt x="1848" y="491"/>
                </a:lnTo>
                <a:lnTo>
                  <a:pt x="1848" y="491"/>
                </a:lnTo>
                <a:lnTo>
                  <a:pt x="1848" y="491"/>
                </a:lnTo>
                <a:lnTo>
                  <a:pt x="1848" y="491"/>
                </a:lnTo>
                <a:lnTo>
                  <a:pt x="1846" y="491"/>
                </a:lnTo>
                <a:lnTo>
                  <a:pt x="1840" y="491"/>
                </a:lnTo>
                <a:lnTo>
                  <a:pt x="1838" y="493"/>
                </a:lnTo>
                <a:lnTo>
                  <a:pt x="1838" y="495"/>
                </a:lnTo>
                <a:lnTo>
                  <a:pt x="1833" y="497"/>
                </a:lnTo>
                <a:lnTo>
                  <a:pt x="1833" y="497"/>
                </a:lnTo>
                <a:lnTo>
                  <a:pt x="1833" y="497"/>
                </a:lnTo>
                <a:lnTo>
                  <a:pt x="1831" y="499"/>
                </a:lnTo>
                <a:lnTo>
                  <a:pt x="1831" y="501"/>
                </a:lnTo>
                <a:lnTo>
                  <a:pt x="1831" y="503"/>
                </a:lnTo>
                <a:lnTo>
                  <a:pt x="1831" y="505"/>
                </a:lnTo>
                <a:lnTo>
                  <a:pt x="1831" y="508"/>
                </a:lnTo>
                <a:lnTo>
                  <a:pt x="1831" y="508"/>
                </a:lnTo>
                <a:lnTo>
                  <a:pt x="1833" y="508"/>
                </a:lnTo>
                <a:lnTo>
                  <a:pt x="1838" y="508"/>
                </a:lnTo>
                <a:lnTo>
                  <a:pt x="1840" y="508"/>
                </a:lnTo>
                <a:lnTo>
                  <a:pt x="1842" y="505"/>
                </a:lnTo>
                <a:lnTo>
                  <a:pt x="1842" y="505"/>
                </a:lnTo>
                <a:lnTo>
                  <a:pt x="1844" y="503"/>
                </a:lnTo>
                <a:lnTo>
                  <a:pt x="1848" y="501"/>
                </a:lnTo>
                <a:lnTo>
                  <a:pt x="1856" y="495"/>
                </a:lnTo>
                <a:lnTo>
                  <a:pt x="1859" y="493"/>
                </a:lnTo>
                <a:lnTo>
                  <a:pt x="1863" y="491"/>
                </a:lnTo>
                <a:lnTo>
                  <a:pt x="1865" y="491"/>
                </a:lnTo>
                <a:lnTo>
                  <a:pt x="1865" y="491"/>
                </a:lnTo>
                <a:lnTo>
                  <a:pt x="1865" y="491"/>
                </a:lnTo>
                <a:lnTo>
                  <a:pt x="1861" y="495"/>
                </a:lnTo>
                <a:lnTo>
                  <a:pt x="1859" y="495"/>
                </a:lnTo>
                <a:lnTo>
                  <a:pt x="1856" y="497"/>
                </a:lnTo>
                <a:lnTo>
                  <a:pt x="1856" y="497"/>
                </a:lnTo>
                <a:lnTo>
                  <a:pt x="1854" y="497"/>
                </a:lnTo>
                <a:lnTo>
                  <a:pt x="1854" y="499"/>
                </a:lnTo>
                <a:lnTo>
                  <a:pt x="1852" y="501"/>
                </a:lnTo>
                <a:lnTo>
                  <a:pt x="1850" y="501"/>
                </a:lnTo>
                <a:lnTo>
                  <a:pt x="1846" y="503"/>
                </a:lnTo>
                <a:lnTo>
                  <a:pt x="1840" y="508"/>
                </a:lnTo>
                <a:lnTo>
                  <a:pt x="1835" y="510"/>
                </a:lnTo>
                <a:lnTo>
                  <a:pt x="1833" y="510"/>
                </a:lnTo>
                <a:lnTo>
                  <a:pt x="1835" y="512"/>
                </a:lnTo>
                <a:lnTo>
                  <a:pt x="1835" y="512"/>
                </a:lnTo>
                <a:lnTo>
                  <a:pt x="1835" y="512"/>
                </a:lnTo>
                <a:lnTo>
                  <a:pt x="1838" y="512"/>
                </a:lnTo>
                <a:lnTo>
                  <a:pt x="1835" y="518"/>
                </a:lnTo>
                <a:lnTo>
                  <a:pt x="1838" y="522"/>
                </a:lnTo>
                <a:lnTo>
                  <a:pt x="1838" y="522"/>
                </a:lnTo>
                <a:lnTo>
                  <a:pt x="1840" y="522"/>
                </a:lnTo>
                <a:lnTo>
                  <a:pt x="1844" y="522"/>
                </a:lnTo>
                <a:lnTo>
                  <a:pt x="1846" y="524"/>
                </a:lnTo>
                <a:lnTo>
                  <a:pt x="1850" y="524"/>
                </a:lnTo>
                <a:lnTo>
                  <a:pt x="1854" y="522"/>
                </a:lnTo>
                <a:lnTo>
                  <a:pt x="1856" y="520"/>
                </a:lnTo>
                <a:lnTo>
                  <a:pt x="1859" y="518"/>
                </a:lnTo>
                <a:lnTo>
                  <a:pt x="1859" y="518"/>
                </a:lnTo>
                <a:lnTo>
                  <a:pt x="1863" y="516"/>
                </a:lnTo>
                <a:lnTo>
                  <a:pt x="1867" y="516"/>
                </a:lnTo>
                <a:lnTo>
                  <a:pt x="1867" y="516"/>
                </a:lnTo>
                <a:lnTo>
                  <a:pt x="1867" y="518"/>
                </a:lnTo>
                <a:lnTo>
                  <a:pt x="1865" y="518"/>
                </a:lnTo>
                <a:lnTo>
                  <a:pt x="1861" y="518"/>
                </a:lnTo>
                <a:lnTo>
                  <a:pt x="1859" y="520"/>
                </a:lnTo>
                <a:lnTo>
                  <a:pt x="1854" y="522"/>
                </a:lnTo>
                <a:lnTo>
                  <a:pt x="1852" y="524"/>
                </a:lnTo>
                <a:lnTo>
                  <a:pt x="1848" y="526"/>
                </a:lnTo>
                <a:lnTo>
                  <a:pt x="1848" y="526"/>
                </a:lnTo>
                <a:lnTo>
                  <a:pt x="1846" y="526"/>
                </a:lnTo>
                <a:lnTo>
                  <a:pt x="1848" y="528"/>
                </a:lnTo>
                <a:lnTo>
                  <a:pt x="1848" y="531"/>
                </a:lnTo>
                <a:lnTo>
                  <a:pt x="1848" y="531"/>
                </a:lnTo>
                <a:lnTo>
                  <a:pt x="1850" y="531"/>
                </a:lnTo>
                <a:lnTo>
                  <a:pt x="1850" y="533"/>
                </a:lnTo>
                <a:lnTo>
                  <a:pt x="1852" y="539"/>
                </a:lnTo>
                <a:lnTo>
                  <a:pt x="1852" y="543"/>
                </a:lnTo>
                <a:lnTo>
                  <a:pt x="1852" y="545"/>
                </a:lnTo>
                <a:lnTo>
                  <a:pt x="1852" y="549"/>
                </a:lnTo>
                <a:lnTo>
                  <a:pt x="1854" y="549"/>
                </a:lnTo>
                <a:lnTo>
                  <a:pt x="1854" y="552"/>
                </a:lnTo>
                <a:lnTo>
                  <a:pt x="1856" y="554"/>
                </a:lnTo>
                <a:lnTo>
                  <a:pt x="1856" y="554"/>
                </a:lnTo>
                <a:lnTo>
                  <a:pt x="1859" y="552"/>
                </a:lnTo>
                <a:lnTo>
                  <a:pt x="1859" y="549"/>
                </a:lnTo>
                <a:lnTo>
                  <a:pt x="1863" y="545"/>
                </a:lnTo>
                <a:lnTo>
                  <a:pt x="1863" y="543"/>
                </a:lnTo>
                <a:lnTo>
                  <a:pt x="1863" y="541"/>
                </a:lnTo>
                <a:lnTo>
                  <a:pt x="1865" y="541"/>
                </a:lnTo>
                <a:lnTo>
                  <a:pt x="1867" y="541"/>
                </a:lnTo>
                <a:lnTo>
                  <a:pt x="1867" y="541"/>
                </a:lnTo>
                <a:lnTo>
                  <a:pt x="1865" y="543"/>
                </a:lnTo>
                <a:lnTo>
                  <a:pt x="1869" y="543"/>
                </a:lnTo>
                <a:lnTo>
                  <a:pt x="1871" y="543"/>
                </a:lnTo>
                <a:lnTo>
                  <a:pt x="1871" y="541"/>
                </a:lnTo>
                <a:lnTo>
                  <a:pt x="1873" y="539"/>
                </a:lnTo>
                <a:lnTo>
                  <a:pt x="1873" y="539"/>
                </a:lnTo>
                <a:lnTo>
                  <a:pt x="1871" y="535"/>
                </a:lnTo>
                <a:lnTo>
                  <a:pt x="1871" y="533"/>
                </a:lnTo>
                <a:lnTo>
                  <a:pt x="1869" y="531"/>
                </a:lnTo>
                <a:lnTo>
                  <a:pt x="1869" y="531"/>
                </a:lnTo>
                <a:lnTo>
                  <a:pt x="1871" y="533"/>
                </a:lnTo>
                <a:lnTo>
                  <a:pt x="1871" y="535"/>
                </a:lnTo>
                <a:lnTo>
                  <a:pt x="1873" y="537"/>
                </a:lnTo>
                <a:lnTo>
                  <a:pt x="1873" y="537"/>
                </a:lnTo>
                <a:lnTo>
                  <a:pt x="1873" y="539"/>
                </a:lnTo>
                <a:lnTo>
                  <a:pt x="1875" y="541"/>
                </a:lnTo>
                <a:lnTo>
                  <a:pt x="1879" y="541"/>
                </a:lnTo>
                <a:lnTo>
                  <a:pt x="1879" y="541"/>
                </a:lnTo>
                <a:lnTo>
                  <a:pt x="1882" y="541"/>
                </a:lnTo>
                <a:lnTo>
                  <a:pt x="1882" y="545"/>
                </a:lnTo>
                <a:lnTo>
                  <a:pt x="1884" y="547"/>
                </a:lnTo>
                <a:lnTo>
                  <a:pt x="1884" y="547"/>
                </a:lnTo>
                <a:lnTo>
                  <a:pt x="1882" y="547"/>
                </a:lnTo>
                <a:lnTo>
                  <a:pt x="1879" y="543"/>
                </a:lnTo>
                <a:lnTo>
                  <a:pt x="1877" y="543"/>
                </a:lnTo>
                <a:lnTo>
                  <a:pt x="1875" y="543"/>
                </a:lnTo>
                <a:lnTo>
                  <a:pt x="1873" y="543"/>
                </a:lnTo>
                <a:lnTo>
                  <a:pt x="1871" y="543"/>
                </a:lnTo>
                <a:lnTo>
                  <a:pt x="1871" y="543"/>
                </a:lnTo>
                <a:lnTo>
                  <a:pt x="1871" y="545"/>
                </a:lnTo>
                <a:lnTo>
                  <a:pt x="1871" y="545"/>
                </a:lnTo>
                <a:lnTo>
                  <a:pt x="1867" y="545"/>
                </a:lnTo>
                <a:lnTo>
                  <a:pt x="1865" y="545"/>
                </a:lnTo>
                <a:lnTo>
                  <a:pt x="1863" y="547"/>
                </a:lnTo>
                <a:lnTo>
                  <a:pt x="1861" y="552"/>
                </a:lnTo>
                <a:lnTo>
                  <a:pt x="1859" y="554"/>
                </a:lnTo>
                <a:lnTo>
                  <a:pt x="1859" y="554"/>
                </a:lnTo>
                <a:lnTo>
                  <a:pt x="1861" y="556"/>
                </a:lnTo>
                <a:lnTo>
                  <a:pt x="1861" y="556"/>
                </a:lnTo>
                <a:lnTo>
                  <a:pt x="1863" y="556"/>
                </a:lnTo>
                <a:lnTo>
                  <a:pt x="1863" y="556"/>
                </a:lnTo>
                <a:lnTo>
                  <a:pt x="1865" y="556"/>
                </a:lnTo>
                <a:lnTo>
                  <a:pt x="1867" y="554"/>
                </a:lnTo>
                <a:lnTo>
                  <a:pt x="1873" y="554"/>
                </a:lnTo>
                <a:lnTo>
                  <a:pt x="1875" y="552"/>
                </a:lnTo>
                <a:lnTo>
                  <a:pt x="1877" y="552"/>
                </a:lnTo>
                <a:lnTo>
                  <a:pt x="1877" y="552"/>
                </a:lnTo>
                <a:lnTo>
                  <a:pt x="1875" y="554"/>
                </a:lnTo>
                <a:lnTo>
                  <a:pt x="1875" y="554"/>
                </a:lnTo>
                <a:lnTo>
                  <a:pt x="1877" y="554"/>
                </a:lnTo>
                <a:lnTo>
                  <a:pt x="1879" y="554"/>
                </a:lnTo>
                <a:lnTo>
                  <a:pt x="1877" y="554"/>
                </a:lnTo>
                <a:lnTo>
                  <a:pt x="1875" y="554"/>
                </a:lnTo>
                <a:lnTo>
                  <a:pt x="1873" y="556"/>
                </a:lnTo>
                <a:lnTo>
                  <a:pt x="1871" y="556"/>
                </a:lnTo>
                <a:lnTo>
                  <a:pt x="1865" y="558"/>
                </a:lnTo>
                <a:lnTo>
                  <a:pt x="1861" y="558"/>
                </a:lnTo>
                <a:lnTo>
                  <a:pt x="1863" y="560"/>
                </a:lnTo>
                <a:lnTo>
                  <a:pt x="1861" y="564"/>
                </a:lnTo>
                <a:lnTo>
                  <a:pt x="1863" y="566"/>
                </a:lnTo>
                <a:lnTo>
                  <a:pt x="1867" y="570"/>
                </a:lnTo>
                <a:lnTo>
                  <a:pt x="1869" y="575"/>
                </a:lnTo>
                <a:lnTo>
                  <a:pt x="1871" y="577"/>
                </a:lnTo>
                <a:lnTo>
                  <a:pt x="1871" y="579"/>
                </a:lnTo>
                <a:lnTo>
                  <a:pt x="1873" y="579"/>
                </a:lnTo>
                <a:lnTo>
                  <a:pt x="1875" y="581"/>
                </a:lnTo>
                <a:lnTo>
                  <a:pt x="1875" y="581"/>
                </a:lnTo>
                <a:lnTo>
                  <a:pt x="1875" y="583"/>
                </a:lnTo>
                <a:lnTo>
                  <a:pt x="1877" y="585"/>
                </a:lnTo>
                <a:lnTo>
                  <a:pt x="1877" y="585"/>
                </a:lnTo>
                <a:lnTo>
                  <a:pt x="1877" y="585"/>
                </a:lnTo>
                <a:lnTo>
                  <a:pt x="1882" y="581"/>
                </a:lnTo>
                <a:lnTo>
                  <a:pt x="1886" y="581"/>
                </a:lnTo>
                <a:lnTo>
                  <a:pt x="1882" y="583"/>
                </a:lnTo>
                <a:lnTo>
                  <a:pt x="1879" y="585"/>
                </a:lnTo>
                <a:lnTo>
                  <a:pt x="1879" y="587"/>
                </a:lnTo>
                <a:lnTo>
                  <a:pt x="1879" y="587"/>
                </a:lnTo>
                <a:lnTo>
                  <a:pt x="1879" y="591"/>
                </a:lnTo>
                <a:lnTo>
                  <a:pt x="1879" y="591"/>
                </a:lnTo>
                <a:lnTo>
                  <a:pt x="1879" y="593"/>
                </a:lnTo>
                <a:lnTo>
                  <a:pt x="1879" y="593"/>
                </a:lnTo>
                <a:lnTo>
                  <a:pt x="1882" y="593"/>
                </a:lnTo>
                <a:lnTo>
                  <a:pt x="1882" y="596"/>
                </a:lnTo>
                <a:lnTo>
                  <a:pt x="1884" y="596"/>
                </a:lnTo>
                <a:lnTo>
                  <a:pt x="1886" y="598"/>
                </a:lnTo>
                <a:lnTo>
                  <a:pt x="1888" y="598"/>
                </a:lnTo>
                <a:lnTo>
                  <a:pt x="1890" y="598"/>
                </a:lnTo>
                <a:lnTo>
                  <a:pt x="1888" y="600"/>
                </a:lnTo>
                <a:lnTo>
                  <a:pt x="1888" y="602"/>
                </a:lnTo>
                <a:lnTo>
                  <a:pt x="1888" y="602"/>
                </a:lnTo>
                <a:lnTo>
                  <a:pt x="1888" y="604"/>
                </a:lnTo>
                <a:lnTo>
                  <a:pt x="1892" y="604"/>
                </a:lnTo>
                <a:lnTo>
                  <a:pt x="1894" y="602"/>
                </a:lnTo>
                <a:lnTo>
                  <a:pt x="1894" y="602"/>
                </a:lnTo>
                <a:lnTo>
                  <a:pt x="1896" y="600"/>
                </a:lnTo>
                <a:lnTo>
                  <a:pt x="1898" y="602"/>
                </a:lnTo>
                <a:lnTo>
                  <a:pt x="1900" y="602"/>
                </a:lnTo>
                <a:lnTo>
                  <a:pt x="1896" y="602"/>
                </a:lnTo>
                <a:lnTo>
                  <a:pt x="1896" y="604"/>
                </a:lnTo>
                <a:lnTo>
                  <a:pt x="1896" y="604"/>
                </a:lnTo>
                <a:lnTo>
                  <a:pt x="1894" y="604"/>
                </a:lnTo>
                <a:lnTo>
                  <a:pt x="1892" y="606"/>
                </a:lnTo>
                <a:lnTo>
                  <a:pt x="1892" y="606"/>
                </a:lnTo>
                <a:lnTo>
                  <a:pt x="1894" y="608"/>
                </a:lnTo>
                <a:lnTo>
                  <a:pt x="1894" y="608"/>
                </a:lnTo>
                <a:lnTo>
                  <a:pt x="1894" y="610"/>
                </a:lnTo>
                <a:lnTo>
                  <a:pt x="1894" y="610"/>
                </a:lnTo>
                <a:lnTo>
                  <a:pt x="1894" y="612"/>
                </a:lnTo>
                <a:lnTo>
                  <a:pt x="1894" y="612"/>
                </a:lnTo>
                <a:lnTo>
                  <a:pt x="1894" y="612"/>
                </a:lnTo>
                <a:lnTo>
                  <a:pt x="1896" y="614"/>
                </a:lnTo>
                <a:lnTo>
                  <a:pt x="1898" y="617"/>
                </a:lnTo>
                <a:lnTo>
                  <a:pt x="1898" y="617"/>
                </a:lnTo>
                <a:lnTo>
                  <a:pt x="1898" y="619"/>
                </a:lnTo>
                <a:lnTo>
                  <a:pt x="1905" y="621"/>
                </a:lnTo>
                <a:lnTo>
                  <a:pt x="1905" y="621"/>
                </a:lnTo>
                <a:lnTo>
                  <a:pt x="1905" y="621"/>
                </a:lnTo>
                <a:lnTo>
                  <a:pt x="1907" y="621"/>
                </a:lnTo>
                <a:lnTo>
                  <a:pt x="1907" y="621"/>
                </a:lnTo>
                <a:lnTo>
                  <a:pt x="1907" y="623"/>
                </a:lnTo>
                <a:lnTo>
                  <a:pt x="1907" y="625"/>
                </a:lnTo>
                <a:lnTo>
                  <a:pt x="1909" y="625"/>
                </a:lnTo>
                <a:lnTo>
                  <a:pt x="1911" y="625"/>
                </a:lnTo>
                <a:lnTo>
                  <a:pt x="1915" y="625"/>
                </a:lnTo>
                <a:lnTo>
                  <a:pt x="1915" y="625"/>
                </a:lnTo>
                <a:lnTo>
                  <a:pt x="1913" y="627"/>
                </a:lnTo>
                <a:lnTo>
                  <a:pt x="1909" y="629"/>
                </a:lnTo>
                <a:lnTo>
                  <a:pt x="1909" y="629"/>
                </a:lnTo>
                <a:lnTo>
                  <a:pt x="1909" y="631"/>
                </a:lnTo>
                <a:lnTo>
                  <a:pt x="1911" y="631"/>
                </a:lnTo>
                <a:lnTo>
                  <a:pt x="1913" y="631"/>
                </a:lnTo>
                <a:lnTo>
                  <a:pt x="1915" y="631"/>
                </a:lnTo>
                <a:lnTo>
                  <a:pt x="1917" y="631"/>
                </a:lnTo>
                <a:lnTo>
                  <a:pt x="1915" y="629"/>
                </a:lnTo>
                <a:lnTo>
                  <a:pt x="1915" y="629"/>
                </a:lnTo>
                <a:lnTo>
                  <a:pt x="1917" y="629"/>
                </a:lnTo>
                <a:lnTo>
                  <a:pt x="1919" y="629"/>
                </a:lnTo>
                <a:lnTo>
                  <a:pt x="1919" y="629"/>
                </a:lnTo>
                <a:lnTo>
                  <a:pt x="1921" y="629"/>
                </a:lnTo>
                <a:lnTo>
                  <a:pt x="1923" y="629"/>
                </a:lnTo>
                <a:lnTo>
                  <a:pt x="1926" y="629"/>
                </a:lnTo>
                <a:lnTo>
                  <a:pt x="1928" y="629"/>
                </a:lnTo>
                <a:lnTo>
                  <a:pt x="1928" y="629"/>
                </a:lnTo>
                <a:lnTo>
                  <a:pt x="1930" y="629"/>
                </a:lnTo>
                <a:lnTo>
                  <a:pt x="1932" y="627"/>
                </a:lnTo>
                <a:lnTo>
                  <a:pt x="1932" y="627"/>
                </a:lnTo>
                <a:lnTo>
                  <a:pt x="1936" y="625"/>
                </a:lnTo>
                <a:lnTo>
                  <a:pt x="1940" y="623"/>
                </a:lnTo>
                <a:lnTo>
                  <a:pt x="1942" y="623"/>
                </a:lnTo>
                <a:lnTo>
                  <a:pt x="1942" y="621"/>
                </a:lnTo>
                <a:lnTo>
                  <a:pt x="1942" y="621"/>
                </a:lnTo>
                <a:lnTo>
                  <a:pt x="1942" y="621"/>
                </a:lnTo>
                <a:lnTo>
                  <a:pt x="1944" y="621"/>
                </a:lnTo>
                <a:lnTo>
                  <a:pt x="1942" y="623"/>
                </a:lnTo>
                <a:lnTo>
                  <a:pt x="1942" y="625"/>
                </a:lnTo>
                <a:lnTo>
                  <a:pt x="1940" y="625"/>
                </a:lnTo>
                <a:lnTo>
                  <a:pt x="1940" y="629"/>
                </a:lnTo>
                <a:lnTo>
                  <a:pt x="1940" y="633"/>
                </a:lnTo>
                <a:lnTo>
                  <a:pt x="1942" y="633"/>
                </a:lnTo>
                <a:lnTo>
                  <a:pt x="1942" y="633"/>
                </a:lnTo>
                <a:lnTo>
                  <a:pt x="1947" y="635"/>
                </a:lnTo>
                <a:lnTo>
                  <a:pt x="1947" y="635"/>
                </a:lnTo>
                <a:lnTo>
                  <a:pt x="1949" y="637"/>
                </a:lnTo>
                <a:lnTo>
                  <a:pt x="1951" y="637"/>
                </a:lnTo>
                <a:lnTo>
                  <a:pt x="1951" y="637"/>
                </a:lnTo>
                <a:lnTo>
                  <a:pt x="1955" y="635"/>
                </a:lnTo>
                <a:lnTo>
                  <a:pt x="1959" y="633"/>
                </a:lnTo>
                <a:lnTo>
                  <a:pt x="1959" y="633"/>
                </a:lnTo>
                <a:lnTo>
                  <a:pt x="1957" y="635"/>
                </a:lnTo>
                <a:lnTo>
                  <a:pt x="1957" y="637"/>
                </a:lnTo>
                <a:lnTo>
                  <a:pt x="1955" y="637"/>
                </a:lnTo>
                <a:lnTo>
                  <a:pt x="1953" y="640"/>
                </a:lnTo>
                <a:lnTo>
                  <a:pt x="1951" y="640"/>
                </a:lnTo>
                <a:lnTo>
                  <a:pt x="1951" y="640"/>
                </a:lnTo>
                <a:lnTo>
                  <a:pt x="1951" y="642"/>
                </a:lnTo>
                <a:lnTo>
                  <a:pt x="1959" y="646"/>
                </a:lnTo>
                <a:lnTo>
                  <a:pt x="1961" y="646"/>
                </a:lnTo>
                <a:lnTo>
                  <a:pt x="1963" y="646"/>
                </a:lnTo>
                <a:lnTo>
                  <a:pt x="1963" y="644"/>
                </a:lnTo>
                <a:lnTo>
                  <a:pt x="1965" y="642"/>
                </a:lnTo>
                <a:lnTo>
                  <a:pt x="1967" y="642"/>
                </a:lnTo>
                <a:lnTo>
                  <a:pt x="1967" y="642"/>
                </a:lnTo>
                <a:lnTo>
                  <a:pt x="1967" y="644"/>
                </a:lnTo>
                <a:lnTo>
                  <a:pt x="1965" y="646"/>
                </a:lnTo>
                <a:lnTo>
                  <a:pt x="1963" y="646"/>
                </a:lnTo>
                <a:lnTo>
                  <a:pt x="1963" y="648"/>
                </a:lnTo>
                <a:lnTo>
                  <a:pt x="1965" y="648"/>
                </a:lnTo>
                <a:lnTo>
                  <a:pt x="1965" y="648"/>
                </a:lnTo>
                <a:lnTo>
                  <a:pt x="1965" y="650"/>
                </a:lnTo>
                <a:lnTo>
                  <a:pt x="1967" y="648"/>
                </a:lnTo>
                <a:lnTo>
                  <a:pt x="1970" y="648"/>
                </a:lnTo>
                <a:lnTo>
                  <a:pt x="1970" y="650"/>
                </a:lnTo>
                <a:lnTo>
                  <a:pt x="1970" y="650"/>
                </a:lnTo>
                <a:lnTo>
                  <a:pt x="1972" y="650"/>
                </a:lnTo>
                <a:lnTo>
                  <a:pt x="1974" y="650"/>
                </a:lnTo>
                <a:lnTo>
                  <a:pt x="1974" y="650"/>
                </a:lnTo>
                <a:lnTo>
                  <a:pt x="1976" y="650"/>
                </a:lnTo>
                <a:lnTo>
                  <a:pt x="1974" y="648"/>
                </a:lnTo>
                <a:lnTo>
                  <a:pt x="1972" y="648"/>
                </a:lnTo>
                <a:lnTo>
                  <a:pt x="1972" y="646"/>
                </a:lnTo>
                <a:lnTo>
                  <a:pt x="1976" y="648"/>
                </a:lnTo>
                <a:lnTo>
                  <a:pt x="1976" y="648"/>
                </a:lnTo>
                <a:lnTo>
                  <a:pt x="1980" y="648"/>
                </a:lnTo>
                <a:lnTo>
                  <a:pt x="1982" y="648"/>
                </a:lnTo>
                <a:lnTo>
                  <a:pt x="1982" y="646"/>
                </a:lnTo>
                <a:lnTo>
                  <a:pt x="1982" y="642"/>
                </a:lnTo>
                <a:lnTo>
                  <a:pt x="1982" y="640"/>
                </a:lnTo>
                <a:lnTo>
                  <a:pt x="1982" y="640"/>
                </a:lnTo>
                <a:lnTo>
                  <a:pt x="1982" y="637"/>
                </a:lnTo>
                <a:lnTo>
                  <a:pt x="1980" y="637"/>
                </a:lnTo>
                <a:lnTo>
                  <a:pt x="1978" y="637"/>
                </a:lnTo>
                <a:lnTo>
                  <a:pt x="1976" y="635"/>
                </a:lnTo>
                <a:lnTo>
                  <a:pt x="1972" y="635"/>
                </a:lnTo>
                <a:lnTo>
                  <a:pt x="1972" y="635"/>
                </a:lnTo>
                <a:lnTo>
                  <a:pt x="1972" y="633"/>
                </a:lnTo>
                <a:lnTo>
                  <a:pt x="1974" y="633"/>
                </a:lnTo>
                <a:lnTo>
                  <a:pt x="1976" y="635"/>
                </a:lnTo>
                <a:lnTo>
                  <a:pt x="1980" y="635"/>
                </a:lnTo>
                <a:lnTo>
                  <a:pt x="1982" y="635"/>
                </a:lnTo>
                <a:lnTo>
                  <a:pt x="1982" y="635"/>
                </a:lnTo>
                <a:lnTo>
                  <a:pt x="1984" y="635"/>
                </a:lnTo>
                <a:lnTo>
                  <a:pt x="1988" y="631"/>
                </a:lnTo>
                <a:lnTo>
                  <a:pt x="1991" y="623"/>
                </a:lnTo>
                <a:lnTo>
                  <a:pt x="1993" y="617"/>
                </a:lnTo>
                <a:lnTo>
                  <a:pt x="1993" y="614"/>
                </a:lnTo>
                <a:lnTo>
                  <a:pt x="1995" y="612"/>
                </a:lnTo>
                <a:lnTo>
                  <a:pt x="1995" y="610"/>
                </a:lnTo>
                <a:lnTo>
                  <a:pt x="1991" y="610"/>
                </a:lnTo>
                <a:lnTo>
                  <a:pt x="1991" y="608"/>
                </a:lnTo>
                <a:lnTo>
                  <a:pt x="1995" y="608"/>
                </a:lnTo>
                <a:lnTo>
                  <a:pt x="1995" y="608"/>
                </a:lnTo>
                <a:lnTo>
                  <a:pt x="1997" y="606"/>
                </a:lnTo>
                <a:lnTo>
                  <a:pt x="1997" y="604"/>
                </a:lnTo>
                <a:lnTo>
                  <a:pt x="1997" y="604"/>
                </a:lnTo>
                <a:lnTo>
                  <a:pt x="1997" y="602"/>
                </a:lnTo>
                <a:lnTo>
                  <a:pt x="1995" y="600"/>
                </a:lnTo>
                <a:lnTo>
                  <a:pt x="1995" y="598"/>
                </a:lnTo>
                <a:lnTo>
                  <a:pt x="1997" y="596"/>
                </a:lnTo>
                <a:lnTo>
                  <a:pt x="1997" y="593"/>
                </a:lnTo>
                <a:lnTo>
                  <a:pt x="1995" y="593"/>
                </a:lnTo>
                <a:lnTo>
                  <a:pt x="1997" y="591"/>
                </a:lnTo>
                <a:lnTo>
                  <a:pt x="1997" y="591"/>
                </a:lnTo>
                <a:lnTo>
                  <a:pt x="1993" y="589"/>
                </a:lnTo>
                <a:lnTo>
                  <a:pt x="1988" y="589"/>
                </a:lnTo>
                <a:lnTo>
                  <a:pt x="1986" y="587"/>
                </a:lnTo>
                <a:lnTo>
                  <a:pt x="1986" y="587"/>
                </a:lnTo>
                <a:lnTo>
                  <a:pt x="1986" y="587"/>
                </a:lnTo>
                <a:lnTo>
                  <a:pt x="1988" y="587"/>
                </a:lnTo>
                <a:lnTo>
                  <a:pt x="1993" y="587"/>
                </a:lnTo>
                <a:lnTo>
                  <a:pt x="1995" y="587"/>
                </a:lnTo>
                <a:lnTo>
                  <a:pt x="1999" y="587"/>
                </a:lnTo>
                <a:lnTo>
                  <a:pt x="1999" y="587"/>
                </a:lnTo>
                <a:lnTo>
                  <a:pt x="2001" y="587"/>
                </a:lnTo>
                <a:lnTo>
                  <a:pt x="2003" y="583"/>
                </a:lnTo>
                <a:lnTo>
                  <a:pt x="2005" y="583"/>
                </a:lnTo>
                <a:lnTo>
                  <a:pt x="2005" y="581"/>
                </a:lnTo>
                <a:lnTo>
                  <a:pt x="2001" y="579"/>
                </a:lnTo>
                <a:lnTo>
                  <a:pt x="1999" y="579"/>
                </a:lnTo>
                <a:lnTo>
                  <a:pt x="1997" y="577"/>
                </a:lnTo>
                <a:lnTo>
                  <a:pt x="1997" y="577"/>
                </a:lnTo>
                <a:lnTo>
                  <a:pt x="1999" y="577"/>
                </a:lnTo>
                <a:lnTo>
                  <a:pt x="1999" y="577"/>
                </a:lnTo>
                <a:lnTo>
                  <a:pt x="2001" y="579"/>
                </a:lnTo>
                <a:lnTo>
                  <a:pt x="2005" y="579"/>
                </a:lnTo>
                <a:lnTo>
                  <a:pt x="2007" y="579"/>
                </a:lnTo>
                <a:lnTo>
                  <a:pt x="2007" y="579"/>
                </a:lnTo>
                <a:lnTo>
                  <a:pt x="2009" y="579"/>
                </a:lnTo>
                <a:lnTo>
                  <a:pt x="2011" y="577"/>
                </a:lnTo>
                <a:lnTo>
                  <a:pt x="2011" y="575"/>
                </a:lnTo>
                <a:lnTo>
                  <a:pt x="2011" y="575"/>
                </a:lnTo>
                <a:lnTo>
                  <a:pt x="2011" y="572"/>
                </a:lnTo>
                <a:lnTo>
                  <a:pt x="2014" y="572"/>
                </a:lnTo>
                <a:lnTo>
                  <a:pt x="2014" y="568"/>
                </a:lnTo>
                <a:lnTo>
                  <a:pt x="2016" y="570"/>
                </a:lnTo>
                <a:lnTo>
                  <a:pt x="2018" y="568"/>
                </a:lnTo>
                <a:lnTo>
                  <a:pt x="2018" y="566"/>
                </a:lnTo>
                <a:lnTo>
                  <a:pt x="2020" y="564"/>
                </a:lnTo>
                <a:lnTo>
                  <a:pt x="2020" y="564"/>
                </a:lnTo>
                <a:lnTo>
                  <a:pt x="2018" y="560"/>
                </a:lnTo>
                <a:lnTo>
                  <a:pt x="2020" y="556"/>
                </a:lnTo>
                <a:lnTo>
                  <a:pt x="2016" y="554"/>
                </a:lnTo>
                <a:lnTo>
                  <a:pt x="2014" y="554"/>
                </a:lnTo>
                <a:lnTo>
                  <a:pt x="2014" y="556"/>
                </a:lnTo>
                <a:lnTo>
                  <a:pt x="2011" y="554"/>
                </a:lnTo>
                <a:lnTo>
                  <a:pt x="2005" y="552"/>
                </a:lnTo>
                <a:lnTo>
                  <a:pt x="2011" y="552"/>
                </a:lnTo>
                <a:lnTo>
                  <a:pt x="2014" y="552"/>
                </a:lnTo>
                <a:lnTo>
                  <a:pt x="2014" y="554"/>
                </a:lnTo>
                <a:lnTo>
                  <a:pt x="2018" y="554"/>
                </a:lnTo>
                <a:lnTo>
                  <a:pt x="2018" y="552"/>
                </a:lnTo>
                <a:lnTo>
                  <a:pt x="2018" y="552"/>
                </a:lnTo>
                <a:lnTo>
                  <a:pt x="2022" y="549"/>
                </a:lnTo>
                <a:lnTo>
                  <a:pt x="2024" y="549"/>
                </a:lnTo>
                <a:lnTo>
                  <a:pt x="2026" y="547"/>
                </a:lnTo>
                <a:lnTo>
                  <a:pt x="2026" y="545"/>
                </a:lnTo>
                <a:lnTo>
                  <a:pt x="2024" y="545"/>
                </a:lnTo>
                <a:lnTo>
                  <a:pt x="2022" y="543"/>
                </a:lnTo>
                <a:lnTo>
                  <a:pt x="2020" y="539"/>
                </a:lnTo>
                <a:lnTo>
                  <a:pt x="2018" y="537"/>
                </a:lnTo>
                <a:lnTo>
                  <a:pt x="2016" y="539"/>
                </a:lnTo>
                <a:lnTo>
                  <a:pt x="2014" y="539"/>
                </a:lnTo>
                <a:lnTo>
                  <a:pt x="2014" y="535"/>
                </a:lnTo>
                <a:lnTo>
                  <a:pt x="2011" y="535"/>
                </a:lnTo>
                <a:lnTo>
                  <a:pt x="2011" y="533"/>
                </a:lnTo>
                <a:lnTo>
                  <a:pt x="2016" y="533"/>
                </a:lnTo>
                <a:lnTo>
                  <a:pt x="2018" y="533"/>
                </a:lnTo>
                <a:lnTo>
                  <a:pt x="2024" y="535"/>
                </a:lnTo>
                <a:lnTo>
                  <a:pt x="2028" y="533"/>
                </a:lnTo>
                <a:lnTo>
                  <a:pt x="2028" y="533"/>
                </a:lnTo>
                <a:lnTo>
                  <a:pt x="2032" y="528"/>
                </a:lnTo>
                <a:lnTo>
                  <a:pt x="2032" y="528"/>
                </a:lnTo>
                <a:lnTo>
                  <a:pt x="2035" y="526"/>
                </a:lnTo>
                <a:lnTo>
                  <a:pt x="2032" y="526"/>
                </a:lnTo>
                <a:lnTo>
                  <a:pt x="2026" y="522"/>
                </a:lnTo>
                <a:lnTo>
                  <a:pt x="2026" y="522"/>
                </a:lnTo>
                <a:lnTo>
                  <a:pt x="2028" y="522"/>
                </a:lnTo>
                <a:lnTo>
                  <a:pt x="2037" y="522"/>
                </a:lnTo>
                <a:lnTo>
                  <a:pt x="2041" y="520"/>
                </a:lnTo>
                <a:lnTo>
                  <a:pt x="2047" y="520"/>
                </a:lnTo>
                <a:lnTo>
                  <a:pt x="2053" y="518"/>
                </a:lnTo>
                <a:lnTo>
                  <a:pt x="2053" y="516"/>
                </a:lnTo>
                <a:lnTo>
                  <a:pt x="2053" y="516"/>
                </a:lnTo>
                <a:lnTo>
                  <a:pt x="2051" y="514"/>
                </a:lnTo>
                <a:lnTo>
                  <a:pt x="2049" y="512"/>
                </a:lnTo>
                <a:lnTo>
                  <a:pt x="2051" y="512"/>
                </a:lnTo>
                <a:lnTo>
                  <a:pt x="2055" y="514"/>
                </a:lnTo>
                <a:lnTo>
                  <a:pt x="2055" y="512"/>
                </a:lnTo>
                <a:lnTo>
                  <a:pt x="2058" y="508"/>
                </a:lnTo>
                <a:lnTo>
                  <a:pt x="2060" y="508"/>
                </a:lnTo>
                <a:lnTo>
                  <a:pt x="2062" y="505"/>
                </a:lnTo>
                <a:lnTo>
                  <a:pt x="2058" y="503"/>
                </a:lnTo>
                <a:lnTo>
                  <a:pt x="2055" y="503"/>
                </a:lnTo>
                <a:lnTo>
                  <a:pt x="2055" y="501"/>
                </a:lnTo>
                <a:lnTo>
                  <a:pt x="2060" y="503"/>
                </a:lnTo>
                <a:lnTo>
                  <a:pt x="2064" y="503"/>
                </a:lnTo>
                <a:lnTo>
                  <a:pt x="2068" y="503"/>
                </a:lnTo>
                <a:lnTo>
                  <a:pt x="2068" y="503"/>
                </a:lnTo>
                <a:lnTo>
                  <a:pt x="2064" y="508"/>
                </a:lnTo>
                <a:lnTo>
                  <a:pt x="2060" y="512"/>
                </a:lnTo>
                <a:lnTo>
                  <a:pt x="2060" y="514"/>
                </a:lnTo>
                <a:lnTo>
                  <a:pt x="2060" y="516"/>
                </a:lnTo>
                <a:lnTo>
                  <a:pt x="2060" y="516"/>
                </a:lnTo>
                <a:lnTo>
                  <a:pt x="2058" y="518"/>
                </a:lnTo>
                <a:lnTo>
                  <a:pt x="2058" y="520"/>
                </a:lnTo>
                <a:lnTo>
                  <a:pt x="2062" y="522"/>
                </a:lnTo>
                <a:lnTo>
                  <a:pt x="2062" y="520"/>
                </a:lnTo>
                <a:lnTo>
                  <a:pt x="2064" y="520"/>
                </a:lnTo>
                <a:lnTo>
                  <a:pt x="2066" y="520"/>
                </a:lnTo>
                <a:lnTo>
                  <a:pt x="2066" y="518"/>
                </a:lnTo>
                <a:lnTo>
                  <a:pt x="2068" y="516"/>
                </a:lnTo>
                <a:lnTo>
                  <a:pt x="2068" y="516"/>
                </a:lnTo>
                <a:lnTo>
                  <a:pt x="2070" y="514"/>
                </a:lnTo>
                <a:lnTo>
                  <a:pt x="2072" y="516"/>
                </a:lnTo>
                <a:lnTo>
                  <a:pt x="2072" y="516"/>
                </a:lnTo>
                <a:lnTo>
                  <a:pt x="2074" y="518"/>
                </a:lnTo>
                <a:lnTo>
                  <a:pt x="2076" y="516"/>
                </a:lnTo>
                <a:lnTo>
                  <a:pt x="2076" y="516"/>
                </a:lnTo>
                <a:lnTo>
                  <a:pt x="2076" y="516"/>
                </a:lnTo>
                <a:lnTo>
                  <a:pt x="2079" y="514"/>
                </a:lnTo>
                <a:lnTo>
                  <a:pt x="2079" y="512"/>
                </a:lnTo>
                <a:lnTo>
                  <a:pt x="2079" y="512"/>
                </a:lnTo>
                <a:lnTo>
                  <a:pt x="2081" y="512"/>
                </a:lnTo>
                <a:lnTo>
                  <a:pt x="2081" y="514"/>
                </a:lnTo>
                <a:lnTo>
                  <a:pt x="2081" y="516"/>
                </a:lnTo>
                <a:lnTo>
                  <a:pt x="2083" y="514"/>
                </a:lnTo>
                <a:lnTo>
                  <a:pt x="2085" y="512"/>
                </a:lnTo>
                <a:lnTo>
                  <a:pt x="2089" y="510"/>
                </a:lnTo>
                <a:lnTo>
                  <a:pt x="2091" y="510"/>
                </a:lnTo>
                <a:lnTo>
                  <a:pt x="2091" y="508"/>
                </a:lnTo>
                <a:lnTo>
                  <a:pt x="2089" y="503"/>
                </a:lnTo>
                <a:lnTo>
                  <a:pt x="2089" y="503"/>
                </a:lnTo>
                <a:lnTo>
                  <a:pt x="2089" y="503"/>
                </a:lnTo>
                <a:lnTo>
                  <a:pt x="2089" y="501"/>
                </a:lnTo>
                <a:lnTo>
                  <a:pt x="2089" y="501"/>
                </a:lnTo>
                <a:lnTo>
                  <a:pt x="2091" y="503"/>
                </a:lnTo>
                <a:lnTo>
                  <a:pt x="2091" y="503"/>
                </a:lnTo>
                <a:lnTo>
                  <a:pt x="2095" y="505"/>
                </a:lnTo>
                <a:lnTo>
                  <a:pt x="2097" y="505"/>
                </a:lnTo>
                <a:lnTo>
                  <a:pt x="2097" y="505"/>
                </a:lnTo>
                <a:lnTo>
                  <a:pt x="2099" y="505"/>
                </a:lnTo>
                <a:lnTo>
                  <a:pt x="2106" y="501"/>
                </a:lnTo>
                <a:lnTo>
                  <a:pt x="2106" y="501"/>
                </a:lnTo>
                <a:lnTo>
                  <a:pt x="2108" y="499"/>
                </a:lnTo>
                <a:lnTo>
                  <a:pt x="2108" y="497"/>
                </a:lnTo>
                <a:lnTo>
                  <a:pt x="2110" y="497"/>
                </a:lnTo>
                <a:lnTo>
                  <a:pt x="2110" y="497"/>
                </a:lnTo>
                <a:lnTo>
                  <a:pt x="2112" y="497"/>
                </a:lnTo>
                <a:lnTo>
                  <a:pt x="2112" y="495"/>
                </a:lnTo>
                <a:lnTo>
                  <a:pt x="2114" y="495"/>
                </a:lnTo>
                <a:lnTo>
                  <a:pt x="2116" y="489"/>
                </a:lnTo>
                <a:lnTo>
                  <a:pt x="2120" y="482"/>
                </a:lnTo>
                <a:lnTo>
                  <a:pt x="2123" y="482"/>
                </a:lnTo>
                <a:lnTo>
                  <a:pt x="2123" y="480"/>
                </a:lnTo>
                <a:lnTo>
                  <a:pt x="2123" y="478"/>
                </a:lnTo>
                <a:lnTo>
                  <a:pt x="2123" y="478"/>
                </a:lnTo>
                <a:lnTo>
                  <a:pt x="2123" y="478"/>
                </a:lnTo>
                <a:lnTo>
                  <a:pt x="2125" y="476"/>
                </a:lnTo>
                <a:lnTo>
                  <a:pt x="2125" y="476"/>
                </a:lnTo>
                <a:lnTo>
                  <a:pt x="2127" y="472"/>
                </a:lnTo>
                <a:lnTo>
                  <a:pt x="2129" y="472"/>
                </a:lnTo>
                <a:lnTo>
                  <a:pt x="2129" y="472"/>
                </a:lnTo>
                <a:lnTo>
                  <a:pt x="2131" y="470"/>
                </a:lnTo>
                <a:lnTo>
                  <a:pt x="2137" y="466"/>
                </a:lnTo>
                <a:lnTo>
                  <a:pt x="2139" y="466"/>
                </a:lnTo>
                <a:lnTo>
                  <a:pt x="2139" y="466"/>
                </a:lnTo>
                <a:lnTo>
                  <a:pt x="2141" y="463"/>
                </a:lnTo>
                <a:lnTo>
                  <a:pt x="2141" y="461"/>
                </a:lnTo>
                <a:lnTo>
                  <a:pt x="2141" y="459"/>
                </a:lnTo>
                <a:lnTo>
                  <a:pt x="2139" y="457"/>
                </a:lnTo>
                <a:lnTo>
                  <a:pt x="2139" y="457"/>
                </a:lnTo>
                <a:lnTo>
                  <a:pt x="2139" y="457"/>
                </a:lnTo>
                <a:lnTo>
                  <a:pt x="2141" y="457"/>
                </a:lnTo>
                <a:lnTo>
                  <a:pt x="2141" y="457"/>
                </a:lnTo>
                <a:lnTo>
                  <a:pt x="2141" y="455"/>
                </a:lnTo>
                <a:lnTo>
                  <a:pt x="2139" y="455"/>
                </a:lnTo>
                <a:lnTo>
                  <a:pt x="2139" y="453"/>
                </a:lnTo>
                <a:lnTo>
                  <a:pt x="2139" y="453"/>
                </a:lnTo>
                <a:lnTo>
                  <a:pt x="2141" y="453"/>
                </a:lnTo>
                <a:lnTo>
                  <a:pt x="2148" y="457"/>
                </a:lnTo>
                <a:lnTo>
                  <a:pt x="2152" y="459"/>
                </a:lnTo>
                <a:lnTo>
                  <a:pt x="2156" y="461"/>
                </a:lnTo>
                <a:lnTo>
                  <a:pt x="2158" y="461"/>
                </a:lnTo>
                <a:lnTo>
                  <a:pt x="2160" y="461"/>
                </a:lnTo>
                <a:lnTo>
                  <a:pt x="2164" y="459"/>
                </a:lnTo>
                <a:lnTo>
                  <a:pt x="2164" y="459"/>
                </a:lnTo>
                <a:lnTo>
                  <a:pt x="2162" y="457"/>
                </a:lnTo>
                <a:lnTo>
                  <a:pt x="2162" y="457"/>
                </a:lnTo>
                <a:lnTo>
                  <a:pt x="2169" y="459"/>
                </a:lnTo>
                <a:lnTo>
                  <a:pt x="2171" y="459"/>
                </a:lnTo>
                <a:lnTo>
                  <a:pt x="2173" y="457"/>
                </a:lnTo>
                <a:lnTo>
                  <a:pt x="2173" y="455"/>
                </a:lnTo>
                <a:lnTo>
                  <a:pt x="2175" y="455"/>
                </a:lnTo>
                <a:lnTo>
                  <a:pt x="2177" y="455"/>
                </a:lnTo>
                <a:lnTo>
                  <a:pt x="2181" y="455"/>
                </a:lnTo>
                <a:lnTo>
                  <a:pt x="2183" y="455"/>
                </a:lnTo>
                <a:lnTo>
                  <a:pt x="2185" y="455"/>
                </a:lnTo>
                <a:lnTo>
                  <a:pt x="2190" y="455"/>
                </a:lnTo>
                <a:lnTo>
                  <a:pt x="2196" y="453"/>
                </a:lnTo>
                <a:lnTo>
                  <a:pt x="2200" y="451"/>
                </a:lnTo>
                <a:lnTo>
                  <a:pt x="2204" y="451"/>
                </a:lnTo>
                <a:lnTo>
                  <a:pt x="2213" y="449"/>
                </a:lnTo>
                <a:lnTo>
                  <a:pt x="2215" y="449"/>
                </a:lnTo>
                <a:lnTo>
                  <a:pt x="2219" y="447"/>
                </a:lnTo>
                <a:lnTo>
                  <a:pt x="2221" y="447"/>
                </a:lnTo>
                <a:lnTo>
                  <a:pt x="2223" y="447"/>
                </a:lnTo>
                <a:lnTo>
                  <a:pt x="2225" y="447"/>
                </a:lnTo>
                <a:lnTo>
                  <a:pt x="2227" y="445"/>
                </a:lnTo>
                <a:lnTo>
                  <a:pt x="2229" y="445"/>
                </a:lnTo>
                <a:lnTo>
                  <a:pt x="2231" y="443"/>
                </a:lnTo>
                <a:lnTo>
                  <a:pt x="2236" y="440"/>
                </a:lnTo>
                <a:lnTo>
                  <a:pt x="2236" y="440"/>
                </a:lnTo>
                <a:lnTo>
                  <a:pt x="2236" y="440"/>
                </a:lnTo>
                <a:lnTo>
                  <a:pt x="2238" y="438"/>
                </a:lnTo>
                <a:lnTo>
                  <a:pt x="2238" y="436"/>
                </a:lnTo>
                <a:lnTo>
                  <a:pt x="2242" y="436"/>
                </a:lnTo>
                <a:lnTo>
                  <a:pt x="2244" y="434"/>
                </a:lnTo>
                <a:lnTo>
                  <a:pt x="2244" y="434"/>
                </a:lnTo>
                <a:lnTo>
                  <a:pt x="2242" y="432"/>
                </a:lnTo>
                <a:lnTo>
                  <a:pt x="2244" y="432"/>
                </a:lnTo>
                <a:lnTo>
                  <a:pt x="2248" y="430"/>
                </a:lnTo>
                <a:lnTo>
                  <a:pt x="2248" y="430"/>
                </a:lnTo>
                <a:lnTo>
                  <a:pt x="2252" y="428"/>
                </a:lnTo>
                <a:lnTo>
                  <a:pt x="2257" y="428"/>
                </a:lnTo>
                <a:close/>
                <a:moveTo>
                  <a:pt x="1886" y="1627"/>
                </a:moveTo>
                <a:lnTo>
                  <a:pt x="1882" y="1627"/>
                </a:lnTo>
                <a:lnTo>
                  <a:pt x="1879" y="1627"/>
                </a:lnTo>
                <a:lnTo>
                  <a:pt x="1877" y="1629"/>
                </a:lnTo>
                <a:lnTo>
                  <a:pt x="1877" y="1631"/>
                </a:lnTo>
                <a:lnTo>
                  <a:pt x="1879" y="1631"/>
                </a:lnTo>
                <a:lnTo>
                  <a:pt x="1882" y="1631"/>
                </a:lnTo>
                <a:lnTo>
                  <a:pt x="1884" y="1631"/>
                </a:lnTo>
                <a:lnTo>
                  <a:pt x="1884" y="1631"/>
                </a:lnTo>
                <a:lnTo>
                  <a:pt x="1886" y="1631"/>
                </a:lnTo>
                <a:lnTo>
                  <a:pt x="1888" y="1627"/>
                </a:lnTo>
                <a:lnTo>
                  <a:pt x="1888" y="1627"/>
                </a:lnTo>
                <a:lnTo>
                  <a:pt x="1886" y="1627"/>
                </a:lnTo>
                <a:close/>
                <a:moveTo>
                  <a:pt x="1882" y="1625"/>
                </a:moveTo>
                <a:lnTo>
                  <a:pt x="1884" y="1623"/>
                </a:lnTo>
                <a:lnTo>
                  <a:pt x="1884" y="1623"/>
                </a:lnTo>
                <a:lnTo>
                  <a:pt x="1882" y="1623"/>
                </a:lnTo>
                <a:lnTo>
                  <a:pt x="1882" y="1623"/>
                </a:lnTo>
                <a:lnTo>
                  <a:pt x="1882" y="1623"/>
                </a:lnTo>
                <a:lnTo>
                  <a:pt x="1879" y="1623"/>
                </a:lnTo>
                <a:lnTo>
                  <a:pt x="1879" y="1623"/>
                </a:lnTo>
                <a:lnTo>
                  <a:pt x="1879" y="1625"/>
                </a:lnTo>
                <a:lnTo>
                  <a:pt x="1879" y="1627"/>
                </a:lnTo>
                <a:lnTo>
                  <a:pt x="1882" y="1625"/>
                </a:lnTo>
                <a:close/>
                <a:moveTo>
                  <a:pt x="1877" y="1629"/>
                </a:moveTo>
                <a:lnTo>
                  <a:pt x="1879" y="1627"/>
                </a:lnTo>
                <a:lnTo>
                  <a:pt x="1877" y="1625"/>
                </a:lnTo>
                <a:lnTo>
                  <a:pt x="1877" y="1623"/>
                </a:lnTo>
                <a:lnTo>
                  <a:pt x="1877" y="1623"/>
                </a:lnTo>
                <a:lnTo>
                  <a:pt x="1877" y="1623"/>
                </a:lnTo>
                <a:lnTo>
                  <a:pt x="1877" y="1623"/>
                </a:lnTo>
                <a:lnTo>
                  <a:pt x="1877" y="1625"/>
                </a:lnTo>
                <a:lnTo>
                  <a:pt x="1877" y="1627"/>
                </a:lnTo>
                <a:lnTo>
                  <a:pt x="1875" y="1627"/>
                </a:lnTo>
                <a:lnTo>
                  <a:pt x="1875" y="1629"/>
                </a:lnTo>
                <a:lnTo>
                  <a:pt x="1875" y="1631"/>
                </a:lnTo>
                <a:lnTo>
                  <a:pt x="1877" y="1631"/>
                </a:lnTo>
                <a:lnTo>
                  <a:pt x="1877" y="1629"/>
                </a:lnTo>
                <a:close/>
                <a:moveTo>
                  <a:pt x="1890" y="1629"/>
                </a:moveTo>
                <a:lnTo>
                  <a:pt x="1890" y="1631"/>
                </a:lnTo>
                <a:lnTo>
                  <a:pt x="1888" y="1631"/>
                </a:lnTo>
                <a:lnTo>
                  <a:pt x="1886" y="1631"/>
                </a:lnTo>
                <a:lnTo>
                  <a:pt x="1886" y="1633"/>
                </a:lnTo>
                <a:lnTo>
                  <a:pt x="1888" y="1633"/>
                </a:lnTo>
                <a:lnTo>
                  <a:pt x="1892" y="1633"/>
                </a:lnTo>
                <a:lnTo>
                  <a:pt x="1892" y="1631"/>
                </a:lnTo>
                <a:lnTo>
                  <a:pt x="1892" y="1631"/>
                </a:lnTo>
                <a:lnTo>
                  <a:pt x="1892" y="1631"/>
                </a:lnTo>
                <a:lnTo>
                  <a:pt x="1890" y="1629"/>
                </a:lnTo>
                <a:close/>
                <a:moveTo>
                  <a:pt x="2156" y="1032"/>
                </a:moveTo>
                <a:lnTo>
                  <a:pt x="2154" y="1034"/>
                </a:lnTo>
                <a:lnTo>
                  <a:pt x="2154" y="1036"/>
                </a:lnTo>
                <a:lnTo>
                  <a:pt x="2154" y="1036"/>
                </a:lnTo>
                <a:lnTo>
                  <a:pt x="2156" y="1036"/>
                </a:lnTo>
                <a:lnTo>
                  <a:pt x="2156" y="1034"/>
                </a:lnTo>
                <a:lnTo>
                  <a:pt x="2156" y="1034"/>
                </a:lnTo>
                <a:lnTo>
                  <a:pt x="2156" y="1032"/>
                </a:lnTo>
                <a:close/>
                <a:moveTo>
                  <a:pt x="1963" y="1671"/>
                </a:moveTo>
                <a:lnTo>
                  <a:pt x="1961" y="1671"/>
                </a:lnTo>
                <a:lnTo>
                  <a:pt x="1961" y="1671"/>
                </a:lnTo>
                <a:lnTo>
                  <a:pt x="1961" y="1673"/>
                </a:lnTo>
                <a:lnTo>
                  <a:pt x="1961" y="1675"/>
                </a:lnTo>
                <a:lnTo>
                  <a:pt x="1963" y="1673"/>
                </a:lnTo>
                <a:lnTo>
                  <a:pt x="1963" y="1671"/>
                </a:lnTo>
                <a:lnTo>
                  <a:pt x="1963" y="1671"/>
                </a:lnTo>
                <a:lnTo>
                  <a:pt x="1963" y="1671"/>
                </a:lnTo>
                <a:lnTo>
                  <a:pt x="1963" y="1671"/>
                </a:lnTo>
                <a:close/>
                <a:moveTo>
                  <a:pt x="2242" y="1063"/>
                </a:moveTo>
                <a:lnTo>
                  <a:pt x="2242" y="1061"/>
                </a:lnTo>
                <a:lnTo>
                  <a:pt x="2242" y="1061"/>
                </a:lnTo>
                <a:lnTo>
                  <a:pt x="2238" y="1061"/>
                </a:lnTo>
                <a:lnTo>
                  <a:pt x="2236" y="1061"/>
                </a:lnTo>
                <a:lnTo>
                  <a:pt x="2234" y="1059"/>
                </a:lnTo>
                <a:lnTo>
                  <a:pt x="2234" y="1059"/>
                </a:lnTo>
                <a:lnTo>
                  <a:pt x="2234" y="1061"/>
                </a:lnTo>
                <a:lnTo>
                  <a:pt x="2234" y="1061"/>
                </a:lnTo>
                <a:lnTo>
                  <a:pt x="2236" y="1063"/>
                </a:lnTo>
                <a:lnTo>
                  <a:pt x="2240" y="1063"/>
                </a:lnTo>
                <a:lnTo>
                  <a:pt x="2242" y="1063"/>
                </a:lnTo>
                <a:lnTo>
                  <a:pt x="2242" y="1063"/>
                </a:lnTo>
                <a:close/>
                <a:moveTo>
                  <a:pt x="2246" y="1384"/>
                </a:moveTo>
                <a:lnTo>
                  <a:pt x="2244" y="1382"/>
                </a:lnTo>
                <a:lnTo>
                  <a:pt x="2244" y="1382"/>
                </a:lnTo>
                <a:lnTo>
                  <a:pt x="2240" y="1384"/>
                </a:lnTo>
                <a:lnTo>
                  <a:pt x="2240" y="1384"/>
                </a:lnTo>
                <a:lnTo>
                  <a:pt x="2240" y="1384"/>
                </a:lnTo>
                <a:lnTo>
                  <a:pt x="2242" y="1386"/>
                </a:lnTo>
                <a:lnTo>
                  <a:pt x="2242" y="1386"/>
                </a:lnTo>
                <a:lnTo>
                  <a:pt x="2244" y="1386"/>
                </a:lnTo>
                <a:lnTo>
                  <a:pt x="2246" y="1384"/>
                </a:lnTo>
                <a:lnTo>
                  <a:pt x="2246" y="1384"/>
                </a:lnTo>
                <a:close/>
                <a:moveTo>
                  <a:pt x="2244" y="1076"/>
                </a:moveTo>
                <a:lnTo>
                  <a:pt x="2244" y="1076"/>
                </a:lnTo>
                <a:lnTo>
                  <a:pt x="2244" y="1076"/>
                </a:lnTo>
                <a:lnTo>
                  <a:pt x="2246" y="1076"/>
                </a:lnTo>
                <a:lnTo>
                  <a:pt x="2244" y="1076"/>
                </a:lnTo>
                <a:lnTo>
                  <a:pt x="2244" y="1074"/>
                </a:lnTo>
                <a:lnTo>
                  <a:pt x="2244" y="1074"/>
                </a:lnTo>
                <a:lnTo>
                  <a:pt x="2242" y="1076"/>
                </a:lnTo>
                <a:lnTo>
                  <a:pt x="2244" y="1076"/>
                </a:lnTo>
                <a:close/>
                <a:moveTo>
                  <a:pt x="2246" y="1386"/>
                </a:moveTo>
                <a:lnTo>
                  <a:pt x="2246" y="1386"/>
                </a:lnTo>
                <a:lnTo>
                  <a:pt x="2244" y="1386"/>
                </a:lnTo>
                <a:lnTo>
                  <a:pt x="2244" y="1388"/>
                </a:lnTo>
                <a:lnTo>
                  <a:pt x="2246" y="1388"/>
                </a:lnTo>
                <a:lnTo>
                  <a:pt x="2246" y="1388"/>
                </a:lnTo>
                <a:lnTo>
                  <a:pt x="2246" y="1388"/>
                </a:lnTo>
                <a:lnTo>
                  <a:pt x="2246" y="1388"/>
                </a:lnTo>
                <a:lnTo>
                  <a:pt x="2246" y="1386"/>
                </a:lnTo>
                <a:close/>
                <a:moveTo>
                  <a:pt x="2213" y="1044"/>
                </a:moveTo>
                <a:lnTo>
                  <a:pt x="2211" y="1044"/>
                </a:lnTo>
                <a:lnTo>
                  <a:pt x="2211" y="1046"/>
                </a:lnTo>
                <a:lnTo>
                  <a:pt x="2211" y="1046"/>
                </a:lnTo>
                <a:lnTo>
                  <a:pt x="2213" y="1046"/>
                </a:lnTo>
                <a:lnTo>
                  <a:pt x="2215" y="1048"/>
                </a:lnTo>
                <a:lnTo>
                  <a:pt x="2215" y="1048"/>
                </a:lnTo>
                <a:lnTo>
                  <a:pt x="2217" y="1046"/>
                </a:lnTo>
                <a:lnTo>
                  <a:pt x="2217" y="1046"/>
                </a:lnTo>
                <a:lnTo>
                  <a:pt x="2215" y="1044"/>
                </a:lnTo>
                <a:lnTo>
                  <a:pt x="2213" y="1044"/>
                </a:lnTo>
                <a:close/>
                <a:moveTo>
                  <a:pt x="2227" y="2581"/>
                </a:moveTo>
                <a:lnTo>
                  <a:pt x="2227" y="2581"/>
                </a:lnTo>
                <a:lnTo>
                  <a:pt x="2225" y="2581"/>
                </a:lnTo>
                <a:lnTo>
                  <a:pt x="2225" y="2581"/>
                </a:lnTo>
                <a:lnTo>
                  <a:pt x="2225" y="2583"/>
                </a:lnTo>
                <a:lnTo>
                  <a:pt x="2227" y="2583"/>
                </a:lnTo>
                <a:lnTo>
                  <a:pt x="2227" y="2583"/>
                </a:lnTo>
                <a:lnTo>
                  <a:pt x="2227" y="2581"/>
                </a:lnTo>
                <a:close/>
                <a:moveTo>
                  <a:pt x="2196" y="1048"/>
                </a:moveTo>
                <a:lnTo>
                  <a:pt x="2194" y="1048"/>
                </a:lnTo>
                <a:lnTo>
                  <a:pt x="2194" y="1050"/>
                </a:lnTo>
                <a:lnTo>
                  <a:pt x="2194" y="1050"/>
                </a:lnTo>
                <a:lnTo>
                  <a:pt x="2196" y="1050"/>
                </a:lnTo>
                <a:lnTo>
                  <a:pt x="2198" y="1050"/>
                </a:lnTo>
                <a:lnTo>
                  <a:pt x="2198" y="1053"/>
                </a:lnTo>
                <a:lnTo>
                  <a:pt x="2200" y="1050"/>
                </a:lnTo>
                <a:lnTo>
                  <a:pt x="2202" y="1050"/>
                </a:lnTo>
                <a:lnTo>
                  <a:pt x="2200" y="1050"/>
                </a:lnTo>
                <a:lnTo>
                  <a:pt x="2196" y="1048"/>
                </a:lnTo>
                <a:close/>
                <a:moveTo>
                  <a:pt x="2198" y="1046"/>
                </a:moveTo>
                <a:lnTo>
                  <a:pt x="2200" y="1046"/>
                </a:lnTo>
                <a:lnTo>
                  <a:pt x="2200" y="1048"/>
                </a:lnTo>
                <a:lnTo>
                  <a:pt x="2204" y="1048"/>
                </a:lnTo>
                <a:lnTo>
                  <a:pt x="2204" y="1048"/>
                </a:lnTo>
                <a:lnTo>
                  <a:pt x="2202" y="1048"/>
                </a:lnTo>
                <a:lnTo>
                  <a:pt x="2198" y="1046"/>
                </a:lnTo>
                <a:close/>
                <a:moveTo>
                  <a:pt x="2192" y="1048"/>
                </a:moveTo>
                <a:lnTo>
                  <a:pt x="2192" y="1048"/>
                </a:lnTo>
                <a:lnTo>
                  <a:pt x="2190" y="1048"/>
                </a:lnTo>
                <a:lnTo>
                  <a:pt x="2192" y="1048"/>
                </a:lnTo>
                <a:lnTo>
                  <a:pt x="2194" y="1048"/>
                </a:lnTo>
                <a:lnTo>
                  <a:pt x="2194" y="1048"/>
                </a:lnTo>
                <a:lnTo>
                  <a:pt x="2194" y="1048"/>
                </a:lnTo>
                <a:lnTo>
                  <a:pt x="2192" y="1048"/>
                </a:lnTo>
                <a:close/>
                <a:moveTo>
                  <a:pt x="1720" y="1401"/>
                </a:moveTo>
                <a:lnTo>
                  <a:pt x="1720" y="1399"/>
                </a:lnTo>
                <a:lnTo>
                  <a:pt x="1720" y="1401"/>
                </a:lnTo>
                <a:lnTo>
                  <a:pt x="1720" y="1401"/>
                </a:lnTo>
                <a:lnTo>
                  <a:pt x="1720" y="1401"/>
                </a:lnTo>
                <a:lnTo>
                  <a:pt x="1720" y="1401"/>
                </a:lnTo>
                <a:lnTo>
                  <a:pt x="1720" y="1401"/>
                </a:lnTo>
                <a:lnTo>
                  <a:pt x="1720" y="1401"/>
                </a:lnTo>
                <a:lnTo>
                  <a:pt x="1720" y="1401"/>
                </a:lnTo>
                <a:close/>
                <a:moveTo>
                  <a:pt x="1695" y="1367"/>
                </a:moveTo>
                <a:lnTo>
                  <a:pt x="1695" y="1365"/>
                </a:lnTo>
                <a:lnTo>
                  <a:pt x="1693" y="1367"/>
                </a:lnTo>
                <a:lnTo>
                  <a:pt x="1693" y="1367"/>
                </a:lnTo>
                <a:lnTo>
                  <a:pt x="1695" y="1367"/>
                </a:lnTo>
                <a:lnTo>
                  <a:pt x="1695" y="1367"/>
                </a:lnTo>
                <a:close/>
                <a:moveTo>
                  <a:pt x="1674" y="883"/>
                </a:moveTo>
                <a:lnTo>
                  <a:pt x="1674" y="883"/>
                </a:lnTo>
                <a:lnTo>
                  <a:pt x="1672" y="883"/>
                </a:lnTo>
                <a:lnTo>
                  <a:pt x="1672" y="885"/>
                </a:lnTo>
                <a:lnTo>
                  <a:pt x="1672" y="885"/>
                </a:lnTo>
                <a:lnTo>
                  <a:pt x="1674" y="885"/>
                </a:lnTo>
                <a:lnTo>
                  <a:pt x="1674" y="883"/>
                </a:lnTo>
                <a:close/>
                <a:moveTo>
                  <a:pt x="1670" y="889"/>
                </a:moveTo>
                <a:lnTo>
                  <a:pt x="1672" y="889"/>
                </a:lnTo>
                <a:lnTo>
                  <a:pt x="1672" y="887"/>
                </a:lnTo>
                <a:lnTo>
                  <a:pt x="1674" y="887"/>
                </a:lnTo>
                <a:lnTo>
                  <a:pt x="1672" y="887"/>
                </a:lnTo>
                <a:lnTo>
                  <a:pt x="1672" y="887"/>
                </a:lnTo>
                <a:lnTo>
                  <a:pt x="1670" y="887"/>
                </a:lnTo>
                <a:lnTo>
                  <a:pt x="1670" y="887"/>
                </a:lnTo>
                <a:lnTo>
                  <a:pt x="1670" y="889"/>
                </a:lnTo>
                <a:lnTo>
                  <a:pt x="1670" y="889"/>
                </a:lnTo>
                <a:close/>
                <a:moveTo>
                  <a:pt x="1701" y="1382"/>
                </a:moveTo>
                <a:lnTo>
                  <a:pt x="1701" y="1384"/>
                </a:lnTo>
                <a:lnTo>
                  <a:pt x="1701" y="1384"/>
                </a:lnTo>
                <a:lnTo>
                  <a:pt x="1701" y="1384"/>
                </a:lnTo>
                <a:lnTo>
                  <a:pt x="1701" y="1382"/>
                </a:lnTo>
                <a:lnTo>
                  <a:pt x="1701" y="1382"/>
                </a:lnTo>
                <a:lnTo>
                  <a:pt x="1701" y="1382"/>
                </a:lnTo>
                <a:close/>
                <a:moveTo>
                  <a:pt x="1714" y="864"/>
                </a:moveTo>
                <a:lnTo>
                  <a:pt x="1714" y="864"/>
                </a:lnTo>
                <a:lnTo>
                  <a:pt x="1714" y="862"/>
                </a:lnTo>
                <a:lnTo>
                  <a:pt x="1712" y="860"/>
                </a:lnTo>
                <a:lnTo>
                  <a:pt x="1710" y="858"/>
                </a:lnTo>
                <a:lnTo>
                  <a:pt x="1708" y="858"/>
                </a:lnTo>
                <a:lnTo>
                  <a:pt x="1699" y="853"/>
                </a:lnTo>
                <a:lnTo>
                  <a:pt x="1697" y="851"/>
                </a:lnTo>
                <a:lnTo>
                  <a:pt x="1693" y="851"/>
                </a:lnTo>
                <a:lnTo>
                  <a:pt x="1691" y="849"/>
                </a:lnTo>
                <a:lnTo>
                  <a:pt x="1685" y="849"/>
                </a:lnTo>
                <a:lnTo>
                  <a:pt x="1678" y="847"/>
                </a:lnTo>
                <a:lnTo>
                  <a:pt x="1676" y="847"/>
                </a:lnTo>
                <a:lnTo>
                  <a:pt x="1674" y="849"/>
                </a:lnTo>
                <a:lnTo>
                  <a:pt x="1674" y="849"/>
                </a:lnTo>
                <a:lnTo>
                  <a:pt x="1674" y="849"/>
                </a:lnTo>
                <a:lnTo>
                  <a:pt x="1683" y="853"/>
                </a:lnTo>
                <a:lnTo>
                  <a:pt x="1685" y="853"/>
                </a:lnTo>
                <a:lnTo>
                  <a:pt x="1685" y="856"/>
                </a:lnTo>
                <a:lnTo>
                  <a:pt x="1687" y="858"/>
                </a:lnTo>
                <a:lnTo>
                  <a:pt x="1687" y="858"/>
                </a:lnTo>
                <a:lnTo>
                  <a:pt x="1695" y="862"/>
                </a:lnTo>
                <a:lnTo>
                  <a:pt x="1697" y="862"/>
                </a:lnTo>
                <a:lnTo>
                  <a:pt x="1701" y="862"/>
                </a:lnTo>
                <a:lnTo>
                  <a:pt x="1706" y="864"/>
                </a:lnTo>
                <a:lnTo>
                  <a:pt x="1712" y="864"/>
                </a:lnTo>
                <a:lnTo>
                  <a:pt x="1714" y="864"/>
                </a:lnTo>
                <a:close/>
                <a:moveTo>
                  <a:pt x="1706" y="1388"/>
                </a:moveTo>
                <a:lnTo>
                  <a:pt x="1706" y="1390"/>
                </a:lnTo>
                <a:lnTo>
                  <a:pt x="1708" y="1390"/>
                </a:lnTo>
                <a:lnTo>
                  <a:pt x="1708" y="1388"/>
                </a:lnTo>
                <a:lnTo>
                  <a:pt x="1708" y="1388"/>
                </a:lnTo>
                <a:lnTo>
                  <a:pt x="1708" y="1388"/>
                </a:lnTo>
                <a:lnTo>
                  <a:pt x="1706" y="1388"/>
                </a:lnTo>
                <a:close/>
                <a:moveTo>
                  <a:pt x="1540" y="927"/>
                </a:moveTo>
                <a:lnTo>
                  <a:pt x="1542" y="925"/>
                </a:lnTo>
                <a:lnTo>
                  <a:pt x="1540" y="927"/>
                </a:lnTo>
                <a:lnTo>
                  <a:pt x="1538" y="927"/>
                </a:lnTo>
                <a:lnTo>
                  <a:pt x="1538" y="929"/>
                </a:lnTo>
                <a:lnTo>
                  <a:pt x="1540" y="927"/>
                </a:lnTo>
                <a:close/>
                <a:moveTo>
                  <a:pt x="1578" y="904"/>
                </a:moveTo>
                <a:lnTo>
                  <a:pt x="1578" y="904"/>
                </a:lnTo>
                <a:lnTo>
                  <a:pt x="1578" y="904"/>
                </a:lnTo>
                <a:lnTo>
                  <a:pt x="1580" y="904"/>
                </a:lnTo>
                <a:lnTo>
                  <a:pt x="1582" y="902"/>
                </a:lnTo>
                <a:lnTo>
                  <a:pt x="1580" y="902"/>
                </a:lnTo>
                <a:lnTo>
                  <a:pt x="1580" y="904"/>
                </a:lnTo>
                <a:lnTo>
                  <a:pt x="1578" y="904"/>
                </a:lnTo>
                <a:close/>
                <a:moveTo>
                  <a:pt x="1737" y="958"/>
                </a:moveTo>
                <a:lnTo>
                  <a:pt x="1739" y="958"/>
                </a:lnTo>
                <a:lnTo>
                  <a:pt x="1741" y="956"/>
                </a:lnTo>
                <a:lnTo>
                  <a:pt x="1743" y="956"/>
                </a:lnTo>
                <a:lnTo>
                  <a:pt x="1741" y="956"/>
                </a:lnTo>
                <a:lnTo>
                  <a:pt x="1739" y="956"/>
                </a:lnTo>
                <a:lnTo>
                  <a:pt x="1737" y="956"/>
                </a:lnTo>
                <a:lnTo>
                  <a:pt x="1737" y="956"/>
                </a:lnTo>
                <a:lnTo>
                  <a:pt x="1737" y="958"/>
                </a:lnTo>
                <a:close/>
                <a:moveTo>
                  <a:pt x="1536" y="931"/>
                </a:moveTo>
                <a:lnTo>
                  <a:pt x="1538" y="929"/>
                </a:lnTo>
                <a:lnTo>
                  <a:pt x="1540" y="931"/>
                </a:lnTo>
                <a:lnTo>
                  <a:pt x="1542" y="929"/>
                </a:lnTo>
                <a:lnTo>
                  <a:pt x="1542" y="929"/>
                </a:lnTo>
                <a:lnTo>
                  <a:pt x="1542" y="929"/>
                </a:lnTo>
                <a:lnTo>
                  <a:pt x="1544" y="925"/>
                </a:lnTo>
                <a:lnTo>
                  <a:pt x="1542" y="925"/>
                </a:lnTo>
                <a:lnTo>
                  <a:pt x="1540" y="929"/>
                </a:lnTo>
                <a:lnTo>
                  <a:pt x="1538" y="929"/>
                </a:lnTo>
                <a:lnTo>
                  <a:pt x="1536" y="931"/>
                </a:lnTo>
                <a:lnTo>
                  <a:pt x="1536" y="931"/>
                </a:lnTo>
                <a:close/>
                <a:moveTo>
                  <a:pt x="1699" y="1380"/>
                </a:moveTo>
                <a:lnTo>
                  <a:pt x="1697" y="1380"/>
                </a:lnTo>
                <a:lnTo>
                  <a:pt x="1697" y="1380"/>
                </a:lnTo>
                <a:lnTo>
                  <a:pt x="1697" y="1380"/>
                </a:lnTo>
                <a:lnTo>
                  <a:pt x="1697" y="1380"/>
                </a:lnTo>
                <a:lnTo>
                  <a:pt x="1697" y="1380"/>
                </a:lnTo>
                <a:lnTo>
                  <a:pt x="1699" y="1380"/>
                </a:lnTo>
                <a:lnTo>
                  <a:pt x="1699" y="1380"/>
                </a:lnTo>
                <a:lnTo>
                  <a:pt x="1699" y="1382"/>
                </a:lnTo>
                <a:lnTo>
                  <a:pt x="1701" y="1382"/>
                </a:lnTo>
                <a:lnTo>
                  <a:pt x="1699" y="1382"/>
                </a:lnTo>
                <a:lnTo>
                  <a:pt x="1699" y="1380"/>
                </a:lnTo>
                <a:lnTo>
                  <a:pt x="1699" y="1380"/>
                </a:lnTo>
                <a:close/>
                <a:moveTo>
                  <a:pt x="1672" y="1373"/>
                </a:moveTo>
                <a:lnTo>
                  <a:pt x="1670" y="1373"/>
                </a:lnTo>
                <a:lnTo>
                  <a:pt x="1670" y="1373"/>
                </a:lnTo>
                <a:lnTo>
                  <a:pt x="1668" y="1373"/>
                </a:lnTo>
                <a:lnTo>
                  <a:pt x="1668" y="1375"/>
                </a:lnTo>
                <a:lnTo>
                  <a:pt x="1670" y="1373"/>
                </a:lnTo>
                <a:lnTo>
                  <a:pt x="1672" y="1373"/>
                </a:lnTo>
                <a:close/>
                <a:moveTo>
                  <a:pt x="1672" y="1363"/>
                </a:moveTo>
                <a:lnTo>
                  <a:pt x="1672" y="1363"/>
                </a:lnTo>
                <a:lnTo>
                  <a:pt x="1670" y="1363"/>
                </a:lnTo>
                <a:lnTo>
                  <a:pt x="1670" y="1365"/>
                </a:lnTo>
                <a:lnTo>
                  <a:pt x="1672" y="1365"/>
                </a:lnTo>
                <a:lnTo>
                  <a:pt x="1672" y="1363"/>
                </a:lnTo>
                <a:lnTo>
                  <a:pt x="1672" y="1363"/>
                </a:lnTo>
                <a:close/>
                <a:moveTo>
                  <a:pt x="1668" y="1365"/>
                </a:moveTo>
                <a:lnTo>
                  <a:pt x="1666" y="1365"/>
                </a:lnTo>
                <a:lnTo>
                  <a:pt x="1668" y="1365"/>
                </a:lnTo>
                <a:lnTo>
                  <a:pt x="1668" y="1365"/>
                </a:lnTo>
                <a:lnTo>
                  <a:pt x="1668" y="1365"/>
                </a:lnTo>
                <a:lnTo>
                  <a:pt x="1668" y="1365"/>
                </a:lnTo>
                <a:close/>
                <a:moveTo>
                  <a:pt x="1662" y="1474"/>
                </a:moveTo>
                <a:lnTo>
                  <a:pt x="1664" y="1474"/>
                </a:lnTo>
                <a:lnTo>
                  <a:pt x="1664" y="1474"/>
                </a:lnTo>
                <a:lnTo>
                  <a:pt x="1662" y="1474"/>
                </a:lnTo>
                <a:lnTo>
                  <a:pt x="1659" y="1474"/>
                </a:lnTo>
                <a:lnTo>
                  <a:pt x="1659" y="1474"/>
                </a:lnTo>
                <a:lnTo>
                  <a:pt x="1662" y="1474"/>
                </a:lnTo>
                <a:lnTo>
                  <a:pt x="1662" y="1474"/>
                </a:lnTo>
                <a:close/>
                <a:moveTo>
                  <a:pt x="1693" y="1369"/>
                </a:moveTo>
                <a:lnTo>
                  <a:pt x="1693" y="1369"/>
                </a:lnTo>
                <a:lnTo>
                  <a:pt x="1693" y="1369"/>
                </a:lnTo>
                <a:lnTo>
                  <a:pt x="1695" y="1369"/>
                </a:lnTo>
                <a:lnTo>
                  <a:pt x="1695" y="1369"/>
                </a:lnTo>
                <a:lnTo>
                  <a:pt x="1695" y="1369"/>
                </a:lnTo>
                <a:lnTo>
                  <a:pt x="1695" y="1369"/>
                </a:lnTo>
                <a:lnTo>
                  <a:pt x="1695" y="1369"/>
                </a:lnTo>
                <a:lnTo>
                  <a:pt x="1693" y="1369"/>
                </a:lnTo>
                <a:close/>
                <a:moveTo>
                  <a:pt x="1678" y="1474"/>
                </a:moveTo>
                <a:lnTo>
                  <a:pt x="1678" y="1474"/>
                </a:lnTo>
                <a:lnTo>
                  <a:pt x="1678" y="1474"/>
                </a:lnTo>
                <a:lnTo>
                  <a:pt x="1680" y="1474"/>
                </a:lnTo>
                <a:lnTo>
                  <a:pt x="1680" y="1474"/>
                </a:lnTo>
                <a:lnTo>
                  <a:pt x="1683" y="1474"/>
                </a:lnTo>
                <a:lnTo>
                  <a:pt x="1683" y="1474"/>
                </a:lnTo>
                <a:lnTo>
                  <a:pt x="1683" y="1472"/>
                </a:lnTo>
                <a:lnTo>
                  <a:pt x="1683" y="1470"/>
                </a:lnTo>
                <a:lnTo>
                  <a:pt x="1683" y="1470"/>
                </a:lnTo>
                <a:lnTo>
                  <a:pt x="1680" y="1472"/>
                </a:lnTo>
                <a:lnTo>
                  <a:pt x="1680" y="1472"/>
                </a:lnTo>
                <a:lnTo>
                  <a:pt x="1678" y="1472"/>
                </a:lnTo>
                <a:lnTo>
                  <a:pt x="1678" y="1472"/>
                </a:lnTo>
                <a:lnTo>
                  <a:pt x="1678" y="1472"/>
                </a:lnTo>
                <a:lnTo>
                  <a:pt x="1676" y="1472"/>
                </a:lnTo>
                <a:lnTo>
                  <a:pt x="1676" y="1472"/>
                </a:lnTo>
                <a:lnTo>
                  <a:pt x="1674" y="1472"/>
                </a:lnTo>
                <a:lnTo>
                  <a:pt x="1676" y="1474"/>
                </a:lnTo>
                <a:lnTo>
                  <a:pt x="1678" y="1474"/>
                </a:lnTo>
                <a:close/>
                <a:moveTo>
                  <a:pt x="1674" y="1363"/>
                </a:moveTo>
                <a:lnTo>
                  <a:pt x="1674" y="1363"/>
                </a:lnTo>
                <a:lnTo>
                  <a:pt x="1674" y="1363"/>
                </a:lnTo>
                <a:lnTo>
                  <a:pt x="1674" y="1363"/>
                </a:lnTo>
                <a:lnTo>
                  <a:pt x="1674" y="1363"/>
                </a:lnTo>
                <a:lnTo>
                  <a:pt x="1676" y="1363"/>
                </a:lnTo>
                <a:lnTo>
                  <a:pt x="1674" y="1363"/>
                </a:lnTo>
                <a:close/>
                <a:moveTo>
                  <a:pt x="1670" y="1365"/>
                </a:moveTo>
                <a:lnTo>
                  <a:pt x="1670" y="1365"/>
                </a:lnTo>
                <a:lnTo>
                  <a:pt x="1670" y="1365"/>
                </a:lnTo>
                <a:lnTo>
                  <a:pt x="1670" y="1365"/>
                </a:lnTo>
                <a:lnTo>
                  <a:pt x="1670" y="1365"/>
                </a:lnTo>
                <a:lnTo>
                  <a:pt x="1670" y="1365"/>
                </a:lnTo>
                <a:close/>
                <a:moveTo>
                  <a:pt x="1662" y="1367"/>
                </a:moveTo>
                <a:lnTo>
                  <a:pt x="1662" y="1367"/>
                </a:lnTo>
                <a:lnTo>
                  <a:pt x="1659" y="1367"/>
                </a:lnTo>
                <a:lnTo>
                  <a:pt x="1657" y="1367"/>
                </a:lnTo>
                <a:lnTo>
                  <a:pt x="1657" y="1369"/>
                </a:lnTo>
                <a:lnTo>
                  <a:pt x="1659" y="1369"/>
                </a:lnTo>
                <a:lnTo>
                  <a:pt x="1659" y="1369"/>
                </a:lnTo>
                <a:lnTo>
                  <a:pt x="1662" y="1367"/>
                </a:lnTo>
                <a:lnTo>
                  <a:pt x="1662" y="1367"/>
                </a:lnTo>
                <a:close/>
                <a:moveTo>
                  <a:pt x="1670" y="1149"/>
                </a:moveTo>
                <a:lnTo>
                  <a:pt x="1670" y="1151"/>
                </a:lnTo>
                <a:lnTo>
                  <a:pt x="1668" y="1151"/>
                </a:lnTo>
                <a:lnTo>
                  <a:pt x="1668" y="1151"/>
                </a:lnTo>
                <a:lnTo>
                  <a:pt x="1668" y="1151"/>
                </a:lnTo>
                <a:lnTo>
                  <a:pt x="1670" y="1151"/>
                </a:lnTo>
                <a:lnTo>
                  <a:pt x="1670" y="1149"/>
                </a:lnTo>
                <a:lnTo>
                  <a:pt x="1670" y="1149"/>
                </a:lnTo>
                <a:close/>
                <a:moveTo>
                  <a:pt x="1735" y="925"/>
                </a:moveTo>
                <a:lnTo>
                  <a:pt x="1737" y="923"/>
                </a:lnTo>
                <a:lnTo>
                  <a:pt x="1739" y="923"/>
                </a:lnTo>
                <a:lnTo>
                  <a:pt x="1741" y="921"/>
                </a:lnTo>
                <a:lnTo>
                  <a:pt x="1741" y="921"/>
                </a:lnTo>
                <a:lnTo>
                  <a:pt x="1739" y="921"/>
                </a:lnTo>
                <a:lnTo>
                  <a:pt x="1741" y="918"/>
                </a:lnTo>
                <a:lnTo>
                  <a:pt x="1741" y="918"/>
                </a:lnTo>
                <a:lnTo>
                  <a:pt x="1741" y="918"/>
                </a:lnTo>
                <a:lnTo>
                  <a:pt x="1741" y="916"/>
                </a:lnTo>
                <a:lnTo>
                  <a:pt x="1739" y="916"/>
                </a:lnTo>
                <a:lnTo>
                  <a:pt x="1737" y="916"/>
                </a:lnTo>
                <a:lnTo>
                  <a:pt x="1735" y="916"/>
                </a:lnTo>
                <a:lnTo>
                  <a:pt x="1735" y="916"/>
                </a:lnTo>
                <a:lnTo>
                  <a:pt x="1735" y="914"/>
                </a:lnTo>
                <a:lnTo>
                  <a:pt x="1733" y="914"/>
                </a:lnTo>
                <a:lnTo>
                  <a:pt x="1733" y="916"/>
                </a:lnTo>
                <a:lnTo>
                  <a:pt x="1731" y="916"/>
                </a:lnTo>
                <a:lnTo>
                  <a:pt x="1731" y="918"/>
                </a:lnTo>
                <a:lnTo>
                  <a:pt x="1731" y="918"/>
                </a:lnTo>
                <a:lnTo>
                  <a:pt x="1729" y="921"/>
                </a:lnTo>
                <a:lnTo>
                  <a:pt x="1729" y="921"/>
                </a:lnTo>
                <a:lnTo>
                  <a:pt x="1733" y="921"/>
                </a:lnTo>
                <a:lnTo>
                  <a:pt x="1731" y="921"/>
                </a:lnTo>
                <a:lnTo>
                  <a:pt x="1729" y="925"/>
                </a:lnTo>
                <a:lnTo>
                  <a:pt x="1729" y="925"/>
                </a:lnTo>
                <a:lnTo>
                  <a:pt x="1727" y="925"/>
                </a:lnTo>
                <a:lnTo>
                  <a:pt x="1727" y="925"/>
                </a:lnTo>
                <a:lnTo>
                  <a:pt x="1724" y="925"/>
                </a:lnTo>
                <a:lnTo>
                  <a:pt x="1722" y="925"/>
                </a:lnTo>
                <a:lnTo>
                  <a:pt x="1722" y="925"/>
                </a:lnTo>
                <a:lnTo>
                  <a:pt x="1722" y="925"/>
                </a:lnTo>
                <a:lnTo>
                  <a:pt x="1724" y="923"/>
                </a:lnTo>
                <a:lnTo>
                  <a:pt x="1724" y="923"/>
                </a:lnTo>
                <a:lnTo>
                  <a:pt x="1724" y="923"/>
                </a:lnTo>
                <a:lnTo>
                  <a:pt x="1724" y="923"/>
                </a:lnTo>
                <a:lnTo>
                  <a:pt x="1727" y="921"/>
                </a:lnTo>
                <a:lnTo>
                  <a:pt x="1727" y="921"/>
                </a:lnTo>
                <a:lnTo>
                  <a:pt x="1724" y="921"/>
                </a:lnTo>
                <a:lnTo>
                  <a:pt x="1722" y="921"/>
                </a:lnTo>
                <a:lnTo>
                  <a:pt x="1722" y="921"/>
                </a:lnTo>
                <a:lnTo>
                  <a:pt x="1724" y="918"/>
                </a:lnTo>
                <a:lnTo>
                  <a:pt x="1727" y="918"/>
                </a:lnTo>
                <a:lnTo>
                  <a:pt x="1729" y="918"/>
                </a:lnTo>
                <a:lnTo>
                  <a:pt x="1731" y="916"/>
                </a:lnTo>
                <a:lnTo>
                  <a:pt x="1731" y="916"/>
                </a:lnTo>
                <a:lnTo>
                  <a:pt x="1731" y="916"/>
                </a:lnTo>
                <a:lnTo>
                  <a:pt x="1731" y="914"/>
                </a:lnTo>
                <a:lnTo>
                  <a:pt x="1731" y="912"/>
                </a:lnTo>
                <a:lnTo>
                  <a:pt x="1733" y="910"/>
                </a:lnTo>
                <a:lnTo>
                  <a:pt x="1733" y="906"/>
                </a:lnTo>
                <a:lnTo>
                  <a:pt x="1733" y="906"/>
                </a:lnTo>
                <a:lnTo>
                  <a:pt x="1733" y="904"/>
                </a:lnTo>
                <a:lnTo>
                  <a:pt x="1733" y="904"/>
                </a:lnTo>
                <a:lnTo>
                  <a:pt x="1733" y="902"/>
                </a:lnTo>
                <a:lnTo>
                  <a:pt x="1731" y="902"/>
                </a:lnTo>
                <a:lnTo>
                  <a:pt x="1731" y="902"/>
                </a:lnTo>
                <a:lnTo>
                  <a:pt x="1729" y="902"/>
                </a:lnTo>
                <a:lnTo>
                  <a:pt x="1727" y="904"/>
                </a:lnTo>
                <a:lnTo>
                  <a:pt x="1727" y="906"/>
                </a:lnTo>
                <a:lnTo>
                  <a:pt x="1724" y="908"/>
                </a:lnTo>
                <a:lnTo>
                  <a:pt x="1724" y="908"/>
                </a:lnTo>
                <a:lnTo>
                  <a:pt x="1720" y="914"/>
                </a:lnTo>
                <a:lnTo>
                  <a:pt x="1720" y="916"/>
                </a:lnTo>
                <a:lnTo>
                  <a:pt x="1718" y="916"/>
                </a:lnTo>
                <a:lnTo>
                  <a:pt x="1716" y="918"/>
                </a:lnTo>
                <a:lnTo>
                  <a:pt x="1716" y="921"/>
                </a:lnTo>
                <a:lnTo>
                  <a:pt x="1718" y="925"/>
                </a:lnTo>
                <a:lnTo>
                  <a:pt x="1718" y="927"/>
                </a:lnTo>
                <a:lnTo>
                  <a:pt x="1720" y="927"/>
                </a:lnTo>
                <a:lnTo>
                  <a:pt x="1720" y="927"/>
                </a:lnTo>
                <a:lnTo>
                  <a:pt x="1720" y="927"/>
                </a:lnTo>
                <a:lnTo>
                  <a:pt x="1720" y="927"/>
                </a:lnTo>
                <a:lnTo>
                  <a:pt x="1722" y="927"/>
                </a:lnTo>
                <a:lnTo>
                  <a:pt x="1724" y="927"/>
                </a:lnTo>
                <a:lnTo>
                  <a:pt x="1727" y="927"/>
                </a:lnTo>
                <a:lnTo>
                  <a:pt x="1727" y="927"/>
                </a:lnTo>
                <a:lnTo>
                  <a:pt x="1729" y="927"/>
                </a:lnTo>
                <a:lnTo>
                  <a:pt x="1733" y="927"/>
                </a:lnTo>
                <a:lnTo>
                  <a:pt x="1735" y="925"/>
                </a:lnTo>
                <a:close/>
                <a:moveTo>
                  <a:pt x="1724" y="1474"/>
                </a:moveTo>
                <a:lnTo>
                  <a:pt x="1722" y="1476"/>
                </a:lnTo>
                <a:lnTo>
                  <a:pt x="1722" y="1476"/>
                </a:lnTo>
                <a:lnTo>
                  <a:pt x="1718" y="1476"/>
                </a:lnTo>
                <a:lnTo>
                  <a:pt x="1718" y="1476"/>
                </a:lnTo>
                <a:lnTo>
                  <a:pt x="1716" y="1476"/>
                </a:lnTo>
                <a:lnTo>
                  <a:pt x="1714" y="1476"/>
                </a:lnTo>
                <a:lnTo>
                  <a:pt x="1714" y="1476"/>
                </a:lnTo>
                <a:lnTo>
                  <a:pt x="1716" y="1478"/>
                </a:lnTo>
                <a:lnTo>
                  <a:pt x="1716" y="1478"/>
                </a:lnTo>
                <a:lnTo>
                  <a:pt x="1716" y="1478"/>
                </a:lnTo>
                <a:lnTo>
                  <a:pt x="1718" y="1480"/>
                </a:lnTo>
                <a:lnTo>
                  <a:pt x="1716" y="1482"/>
                </a:lnTo>
                <a:lnTo>
                  <a:pt x="1716" y="1484"/>
                </a:lnTo>
                <a:lnTo>
                  <a:pt x="1714" y="1484"/>
                </a:lnTo>
                <a:lnTo>
                  <a:pt x="1714" y="1484"/>
                </a:lnTo>
                <a:lnTo>
                  <a:pt x="1712" y="1487"/>
                </a:lnTo>
                <a:lnTo>
                  <a:pt x="1712" y="1487"/>
                </a:lnTo>
                <a:lnTo>
                  <a:pt x="1716" y="1487"/>
                </a:lnTo>
                <a:lnTo>
                  <a:pt x="1722" y="1487"/>
                </a:lnTo>
                <a:lnTo>
                  <a:pt x="1724" y="1484"/>
                </a:lnTo>
                <a:lnTo>
                  <a:pt x="1724" y="1484"/>
                </a:lnTo>
                <a:lnTo>
                  <a:pt x="1724" y="1482"/>
                </a:lnTo>
                <a:lnTo>
                  <a:pt x="1724" y="1482"/>
                </a:lnTo>
                <a:lnTo>
                  <a:pt x="1724" y="1482"/>
                </a:lnTo>
                <a:lnTo>
                  <a:pt x="1724" y="1480"/>
                </a:lnTo>
                <a:lnTo>
                  <a:pt x="1724" y="1478"/>
                </a:lnTo>
                <a:lnTo>
                  <a:pt x="1724" y="1478"/>
                </a:lnTo>
                <a:lnTo>
                  <a:pt x="1724" y="1476"/>
                </a:lnTo>
                <a:lnTo>
                  <a:pt x="1724" y="1474"/>
                </a:lnTo>
                <a:close/>
                <a:moveTo>
                  <a:pt x="1712" y="1384"/>
                </a:moveTo>
                <a:lnTo>
                  <a:pt x="1712" y="1384"/>
                </a:lnTo>
                <a:lnTo>
                  <a:pt x="1714" y="1384"/>
                </a:lnTo>
                <a:lnTo>
                  <a:pt x="1714" y="1384"/>
                </a:lnTo>
                <a:lnTo>
                  <a:pt x="1714" y="1384"/>
                </a:lnTo>
                <a:lnTo>
                  <a:pt x="1714" y="1384"/>
                </a:lnTo>
                <a:lnTo>
                  <a:pt x="1714" y="1384"/>
                </a:lnTo>
                <a:lnTo>
                  <a:pt x="1714" y="1384"/>
                </a:lnTo>
                <a:lnTo>
                  <a:pt x="1714" y="1382"/>
                </a:lnTo>
                <a:lnTo>
                  <a:pt x="1712" y="1382"/>
                </a:lnTo>
                <a:lnTo>
                  <a:pt x="1712" y="1384"/>
                </a:lnTo>
                <a:lnTo>
                  <a:pt x="1712" y="1384"/>
                </a:lnTo>
                <a:close/>
                <a:moveTo>
                  <a:pt x="1714" y="1375"/>
                </a:moveTo>
                <a:lnTo>
                  <a:pt x="1714" y="1375"/>
                </a:lnTo>
                <a:lnTo>
                  <a:pt x="1712" y="1375"/>
                </a:lnTo>
                <a:lnTo>
                  <a:pt x="1712" y="1375"/>
                </a:lnTo>
                <a:lnTo>
                  <a:pt x="1712" y="1373"/>
                </a:lnTo>
                <a:lnTo>
                  <a:pt x="1712" y="1373"/>
                </a:lnTo>
                <a:lnTo>
                  <a:pt x="1712" y="1375"/>
                </a:lnTo>
                <a:lnTo>
                  <a:pt x="1712" y="1375"/>
                </a:lnTo>
                <a:lnTo>
                  <a:pt x="1714" y="1378"/>
                </a:lnTo>
                <a:lnTo>
                  <a:pt x="1714" y="1375"/>
                </a:lnTo>
                <a:close/>
                <a:moveTo>
                  <a:pt x="1731" y="1468"/>
                </a:moveTo>
                <a:lnTo>
                  <a:pt x="1731" y="1468"/>
                </a:lnTo>
                <a:lnTo>
                  <a:pt x="1729" y="1468"/>
                </a:lnTo>
                <a:lnTo>
                  <a:pt x="1727" y="1470"/>
                </a:lnTo>
                <a:lnTo>
                  <a:pt x="1727" y="1470"/>
                </a:lnTo>
                <a:lnTo>
                  <a:pt x="1727" y="1470"/>
                </a:lnTo>
                <a:lnTo>
                  <a:pt x="1731" y="1470"/>
                </a:lnTo>
                <a:lnTo>
                  <a:pt x="1731" y="1468"/>
                </a:lnTo>
                <a:close/>
                <a:moveTo>
                  <a:pt x="1791" y="906"/>
                </a:moveTo>
                <a:lnTo>
                  <a:pt x="1791" y="906"/>
                </a:lnTo>
                <a:lnTo>
                  <a:pt x="1794" y="906"/>
                </a:lnTo>
                <a:lnTo>
                  <a:pt x="1794" y="904"/>
                </a:lnTo>
                <a:lnTo>
                  <a:pt x="1791" y="904"/>
                </a:lnTo>
                <a:lnTo>
                  <a:pt x="1791" y="904"/>
                </a:lnTo>
                <a:lnTo>
                  <a:pt x="1791" y="902"/>
                </a:lnTo>
                <a:lnTo>
                  <a:pt x="1791" y="902"/>
                </a:lnTo>
                <a:lnTo>
                  <a:pt x="1791" y="900"/>
                </a:lnTo>
                <a:lnTo>
                  <a:pt x="1791" y="900"/>
                </a:lnTo>
                <a:lnTo>
                  <a:pt x="1791" y="902"/>
                </a:lnTo>
                <a:lnTo>
                  <a:pt x="1791" y="904"/>
                </a:lnTo>
                <a:lnTo>
                  <a:pt x="1791" y="904"/>
                </a:lnTo>
                <a:lnTo>
                  <a:pt x="1791" y="906"/>
                </a:lnTo>
                <a:lnTo>
                  <a:pt x="1791" y="906"/>
                </a:lnTo>
                <a:close/>
                <a:moveTo>
                  <a:pt x="1716" y="1394"/>
                </a:moveTo>
                <a:lnTo>
                  <a:pt x="1714" y="1394"/>
                </a:lnTo>
                <a:lnTo>
                  <a:pt x="1714" y="1394"/>
                </a:lnTo>
                <a:lnTo>
                  <a:pt x="1712" y="1394"/>
                </a:lnTo>
                <a:lnTo>
                  <a:pt x="1712" y="1394"/>
                </a:lnTo>
                <a:lnTo>
                  <a:pt x="1714" y="1399"/>
                </a:lnTo>
                <a:lnTo>
                  <a:pt x="1714" y="1401"/>
                </a:lnTo>
                <a:lnTo>
                  <a:pt x="1714" y="1401"/>
                </a:lnTo>
                <a:lnTo>
                  <a:pt x="1716" y="1399"/>
                </a:lnTo>
                <a:lnTo>
                  <a:pt x="1716" y="1399"/>
                </a:lnTo>
                <a:lnTo>
                  <a:pt x="1716" y="1396"/>
                </a:lnTo>
                <a:lnTo>
                  <a:pt x="1716" y="1396"/>
                </a:lnTo>
                <a:lnTo>
                  <a:pt x="1716" y="1394"/>
                </a:lnTo>
                <a:close/>
                <a:moveTo>
                  <a:pt x="1743" y="1438"/>
                </a:moveTo>
                <a:lnTo>
                  <a:pt x="1743" y="1440"/>
                </a:lnTo>
                <a:lnTo>
                  <a:pt x="1743" y="1443"/>
                </a:lnTo>
                <a:lnTo>
                  <a:pt x="1745" y="1443"/>
                </a:lnTo>
                <a:lnTo>
                  <a:pt x="1745" y="1443"/>
                </a:lnTo>
                <a:lnTo>
                  <a:pt x="1747" y="1440"/>
                </a:lnTo>
                <a:lnTo>
                  <a:pt x="1745" y="1440"/>
                </a:lnTo>
                <a:lnTo>
                  <a:pt x="1745" y="1438"/>
                </a:lnTo>
                <a:lnTo>
                  <a:pt x="1743" y="1438"/>
                </a:lnTo>
                <a:close/>
                <a:moveTo>
                  <a:pt x="1724" y="1501"/>
                </a:moveTo>
                <a:lnTo>
                  <a:pt x="1724" y="1501"/>
                </a:lnTo>
                <a:lnTo>
                  <a:pt x="1722" y="1501"/>
                </a:lnTo>
                <a:lnTo>
                  <a:pt x="1722" y="1503"/>
                </a:lnTo>
                <a:lnTo>
                  <a:pt x="1722" y="1503"/>
                </a:lnTo>
                <a:lnTo>
                  <a:pt x="1724" y="1503"/>
                </a:lnTo>
                <a:lnTo>
                  <a:pt x="1724" y="1503"/>
                </a:lnTo>
                <a:lnTo>
                  <a:pt x="1727" y="1503"/>
                </a:lnTo>
                <a:lnTo>
                  <a:pt x="1727" y="1501"/>
                </a:lnTo>
                <a:lnTo>
                  <a:pt x="1724" y="1501"/>
                </a:lnTo>
                <a:lnTo>
                  <a:pt x="1727" y="1501"/>
                </a:lnTo>
                <a:lnTo>
                  <a:pt x="1724" y="1501"/>
                </a:lnTo>
                <a:close/>
                <a:moveTo>
                  <a:pt x="1727" y="1499"/>
                </a:moveTo>
                <a:lnTo>
                  <a:pt x="1729" y="1499"/>
                </a:lnTo>
                <a:lnTo>
                  <a:pt x="1727" y="1499"/>
                </a:lnTo>
                <a:lnTo>
                  <a:pt x="1727" y="1499"/>
                </a:lnTo>
                <a:lnTo>
                  <a:pt x="1727" y="1499"/>
                </a:lnTo>
                <a:lnTo>
                  <a:pt x="1727" y="1499"/>
                </a:lnTo>
                <a:lnTo>
                  <a:pt x="1724" y="1499"/>
                </a:lnTo>
                <a:lnTo>
                  <a:pt x="1724" y="1499"/>
                </a:lnTo>
                <a:lnTo>
                  <a:pt x="1724" y="1499"/>
                </a:lnTo>
                <a:lnTo>
                  <a:pt x="1727" y="1499"/>
                </a:lnTo>
                <a:lnTo>
                  <a:pt x="1727" y="1499"/>
                </a:lnTo>
                <a:close/>
                <a:moveTo>
                  <a:pt x="1714" y="1457"/>
                </a:moveTo>
                <a:lnTo>
                  <a:pt x="1714" y="1457"/>
                </a:lnTo>
                <a:lnTo>
                  <a:pt x="1712" y="1457"/>
                </a:lnTo>
                <a:lnTo>
                  <a:pt x="1714" y="1457"/>
                </a:lnTo>
                <a:lnTo>
                  <a:pt x="1714" y="1457"/>
                </a:lnTo>
                <a:lnTo>
                  <a:pt x="1716" y="1455"/>
                </a:lnTo>
                <a:lnTo>
                  <a:pt x="1714" y="1455"/>
                </a:lnTo>
                <a:lnTo>
                  <a:pt x="1714" y="1455"/>
                </a:lnTo>
                <a:lnTo>
                  <a:pt x="1714" y="1457"/>
                </a:lnTo>
                <a:close/>
                <a:moveTo>
                  <a:pt x="1724" y="929"/>
                </a:moveTo>
                <a:lnTo>
                  <a:pt x="1724" y="929"/>
                </a:lnTo>
                <a:lnTo>
                  <a:pt x="1724" y="929"/>
                </a:lnTo>
                <a:lnTo>
                  <a:pt x="1724" y="927"/>
                </a:lnTo>
                <a:lnTo>
                  <a:pt x="1722" y="929"/>
                </a:lnTo>
                <a:lnTo>
                  <a:pt x="1722" y="929"/>
                </a:lnTo>
                <a:lnTo>
                  <a:pt x="1724" y="929"/>
                </a:lnTo>
                <a:lnTo>
                  <a:pt x="1724" y="929"/>
                </a:lnTo>
                <a:lnTo>
                  <a:pt x="1724" y="929"/>
                </a:lnTo>
                <a:close/>
                <a:moveTo>
                  <a:pt x="1727" y="1422"/>
                </a:moveTo>
                <a:lnTo>
                  <a:pt x="1727" y="1422"/>
                </a:lnTo>
                <a:lnTo>
                  <a:pt x="1727" y="1419"/>
                </a:lnTo>
                <a:lnTo>
                  <a:pt x="1727" y="1419"/>
                </a:lnTo>
                <a:lnTo>
                  <a:pt x="1724" y="1419"/>
                </a:lnTo>
                <a:lnTo>
                  <a:pt x="1724" y="1417"/>
                </a:lnTo>
                <a:lnTo>
                  <a:pt x="1724" y="1417"/>
                </a:lnTo>
                <a:lnTo>
                  <a:pt x="1724" y="1417"/>
                </a:lnTo>
                <a:lnTo>
                  <a:pt x="1724" y="1417"/>
                </a:lnTo>
                <a:lnTo>
                  <a:pt x="1722" y="1415"/>
                </a:lnTo>
                <a:lnTo>
                  <a:pt x="1722" y="1415"/>
                </a:lnTo>
                <a:lnTo>
                  <a:pt x="1720" y="1417"/>
                </a:lnTo>
                <a:lnTo>
                  <a:pt x="1720" y="1417"/>
                </a:lnTo>
                <a:lnTo>
                  <a:pt x="1722" y="1419"/>
                </a:lnTo>
                <a:lnTo>
                  <a:pt x="1722" y="1419"/>
                </a:lnTo>
                <a:lnTo>
                  <a:pt x="1724" y="1419"/>
                </a:lnTo>
                <a:lnTo>
                  <a:pt x="1722" y="1422"/>
                </a:lnTo>
                <a:lnTo>
                  <a:pt x="1722" y="1422"/>
                </a:lnTo>
                <a:lnTo>
                  <a:pt x="1722" y="1422"/>
                </a:lnTo>
                <a:lnTo>
                  <a:pt x="1724" y="1422"/>
                </a:lnTo>
                <a:lnTo>
                  <a:pt x="1727" y="1424"/>
                </a:lnTo>
                <a:lnTo>
                  <a:pt x="1727" y="1422"/>
                </a:lnTo>
                <a:close/>
                <a:moveTo>
                  <a:pt x="1706" y="914"/>
                </a:moveTo>
                <a:lnTo>
                  <a:pt x="1708" y="914"/>
                </a:lnTo>
                <a:lnTo>
                  <a:pt x="1710" y="912"/>
                </a:lnTo>
                <a:lnTo>
                  <a:pt x="1710" y="912"/>
                </a:lnTo>
                <a:lnTo>
                  <a:pt x="1708" y="912"/>
                </a:lnTo>
                <a:lnTo>
                  <a:pt x="1708" y="912"/>
                </a:lnTo>
                <a:lnTo>
                  <a:pt x="1703" y="912"/>
                </a:lnTo>
                <a:lnTo>
                  <a:pt x="1699" y="912"/>
                </a:lnTo>
                <a:lnTo>
                  <a:pt x="1699" y="912"/>
                </a:lnTo>
                <a:lnTo>
                  <a:pt x="1695" y="912"/>
                </a:lnTo>
                <a:lnTo>
                  <a:pt x="1693" y="912"/>
                </a:lnTo>
                <a:lnTo>
                  <a:pt x="1691" y="912"/>
                </a:lnTo>
                <a:lnTo>
                  <a:pt x="1689" y="910"/>
                </a:lnTo>
                <a:lnTo>
                  <a:pt x="1689" y="910"/>
                </a:lnTo>
                <a:lnTo>
                  <a:pt x="1689" y="910"/>
                </a:lnTo>
                <a:lnTo>
                  <a:pt x="1687" y="910"/>
                </a:lnTo>
                <a:lnTo>
                  <a:pt x="1685" y="910"/>
                </a:lnTo>
                <a:lnTo>
                  <a:pt x="1685" y="912"/>
                </a:lnTo>
                <a:lnTo>
                  <a:pt x="1685" y="912"/>
                </a:lnTo>
                <a:lnTo>
                  <a:pt x="1683" y="912"/>
                </a:lnTo>
                <a:lnTo>
                  <a:pt x="1683" y="912"/>
                </a:lnTo>
                <a:lnTo>
                  <a:pt x="1683" y="910"/>
                </a:lnTo>
                <a:lnTo>
                  <a:pt x="1683" y="910"/>
                </a:lnTo>
                <a:lnTo>
                  <a:pt x="1683" y="910"/>
                </a:lnTo>
                <a:lnTo>
                  <a:pt x="1683" y="910"/>
                </a:lnTo>
                <a:lnTo>
                  <a:pt x="1683" y="908"/>
                </a:lnTo>
                <a:lnTo>
                  <a:pt x="1678" y="906"/>
                </a:lnTo>
                <a:lnTo>
                  <a:pt x="1680" y="904"/>
                </a:lnTo>
                <a:lnTo>
                  <a:pt x="1680" y="902"/>
                </a:lnTo>
                <a:lnTo>
                  <a:pt x="1680" y="902"/>
                </a:lnTo>
                <a:lnTo>
                  <a:pt x="1678" y="904"/>
                </a:lnTo>
                <a:lnTo>
                  <a:pt x="1676" y="904"/>
                </a:lnTo>
                <a:lnTo>
                  <a:pt x="1676" y="906"/>
                </a:lnTo>
                <a:lnTo>
                  <a:pt x="1676" y="906"/>
                </a:lnTo>
                <a:lnTo>
                  <a:pt x="1674" y="908"/>
                </a:lnTo>
                <a:lnTo>
                  <a:pt x="1674" y="908"/>
                </a:lnTo>
                <a:lnTo>
                  <a:pt x="1676" y="908"/>
                </a:lnTo>
                <a:lnTo>
                  <a:pt x="1678" y="910"/>
                </a:lnTo>
                <a:lnTo>
                  <a:pt x="1678" y="910"/>
                </a:lnTo>
                <a:lnTo>
                  <a:pt x="1678" y="912"/>
                </a:lnTo>
                <a:lnTo>
                  <a:pt x="1680" y="912"/>
                </a:lnTo>
                <a:lnTo>
                  <a:pt x="1683" y="912"/>
                </a:lnTo>
                <a:lnTo>
                  <a:pt x="1685" y="912"/>
                </a:lnTo>
                <a:lnTo>
                  <a:pt x="1685" y="914"/>
                </a:lnTo>
                <a:lnTo>
                  <a:pt x="1685" y="914"/>
                </a:lnTo>
                <a:lnTo>
                  <a:pt x="1683" y="914"/>
                </a:lnTo>
                <a:lnTo>
                  <a:pt x="1685" y="914"/>
                </a:lnTo>
                <a:lnTo>
                  <a:pt x="1687" y="916"/>
                </a:lnTo>
                <a:lnTo>
                  <a:pt x="1687" y="916"/>
                </a:lnTo>
                <a:lnTo>
                  <a:pt x="1691" y="918"/>
                </a:lnTo>
                <a:lnTo>
                  <a:pt x="1691" y="916"/>
                </a:lnTo>
                <a:lnTo>
                  <a:pt x="1693" y="916"/>
                </a:lnTo>
                <a:lnTo>
                  <a:pt x="1691" y="916"/>
                </a:lnTo>
                <a:lnTo>
                  <a:pt x="1693" y="916"/>
                </a:lnTo>
                <a:lnTo>
                  <a:pt x="1693" y="916"/>
                </a:lnTo>
                <a:lnTo>
                  <a:pt x="1695" y="914"/>
                </a:lnTo>
                <a:lnTo>
                  <a:pt x="1695" y="914"/>
                </a:lnTo>
                <a:lnTo>
                  <a:pt x="1695" y="914"/>
                </a:lnTo>
                <a:lnTo>
                  <a:pt x="1695" y="916"/>
                </a:lnTo>
                <a:lnTo>
                  <a:pt x="1695" y="916"/>
                </a:lnTo>
                <a:lnTo>
                  <a:pt x="1695" y="916"/>
                </a:lnTo>
                <a:lnTo>
                  <a:pt x="1695" y="916"/>
                </a:lnTo>
                <a:lnTo>
                  <a:pt x="1697" y="918"/>
                </a:lnTo>
                <a:lnTo>
                  <a:pt x="1695" y="918"/>
                </a:lnTo>
                <a:lnTo>
                  <a:pt x="1695" y="918"/>
                </a:lnTo>
                <a:lnTo>
                  <a:pt x="1697" y="918"/>
                </a:lnTo>
                <a:lnTo>
                  <a:pt x="1697" y="921"/>
                </a:lnTo>
                <a:lnTo>
                  <a:pt x="1697" y="921"/>
                </a:lnTo>
                <a:lnTo>
                  <a:pt x="1699" y="921"/>
                </a:lnTo>
                <a:lnTo>
                  <a:pt x="1701" y="921"/>
                </a:lnTo>
                <a:lnTo>
                  <a:pt x="1703" y="921"/>
                </a:lnTo>
                <a:lnTo>
                  <a:pt x="1701" y="921"/>
                </a:lnTo>
                <a:lnTo>
                  <a:pt x="1701" y="921"/>
                </a:lnTo>
                <a:lnTo>
                  <a:pt x="1701" y="918"/>
                </a:lnTo>
                <a:lnTo>
                  <a:pt x="1701" y="916"/>
                </a:lnTo>
                <a:lnTo>
                  <a:pt x="1701" y="916"/>
                </a:lnTo>
                <a:lnTo>
                  <a:pt x="1706" y="914"/>
                </a:lnTo>
                <a:close/>
                <a:moveTo>
                  <a:pt x="1712" y="895"/>
                </a:moveTo>
                <a:lnTo>
                  <a:pt x="1714" y="893"/>
                </a:lnTo>
                <a:lnTo>
                  <a:pt x="1714" y="893"/>
                </a:lnTo>
                <a:lnTo>
                  <a:pt x="1716" y="891"/>
                </a:lnTo>
                <a:lnTo>
                  <a:pt x="1716" y="891"/>
                </a:lnTo>
                <a:lnTo>
                  <a:pt x="1718" y="891"/>
                </a:lnTo>
                <a:lnTo>
                  <a:pt x="1718" y="891"/>
                </a:lnTo>
                <a:lnTo>
                  <a:pt x="1716" y="891"/>
                </a:lnTo>
                <a:lnTo>
                  <a:pt x="1714" y="891"/>
                </a:lnTo>
                <a:lnTo>
                  <a:pt x="1712" y="893"/>
                </a:lnTo>
                <a:lnTo>
                  <a:pt x="1710" y="895"/>
                </a:lnTo>
                <a:lnTo>
                  <a:pt x="1710" y="897"/>
                </a:lnTo>
                <a:lnTo>
                  <a:pt x="1710" y="897"/>
                </a:lnTo>
                <a:lnTo>
                  <a:pt x="1712" y="897"/>
                </a:lnTo>
                <a:lnTo>
                  <a:pt x="1712" y="897"/>
                </a:lnTo>
                <a:lnTo>
                  <a:pt x="1712" y="897"/>
                </a:lnTo>
                <a:lnTo>
                  <a:pt x="1712" y="897"/>
                </a:lnTo>
                <a:lnTo>
                  <a:pt x="1710" y="897"/>
                </a:lnTo>
                <a:lnTo>
                  <a:pt x="1712" y="895"/>
                </a:lnTo>
                <a:lnTo>
                  <a:pt x="1712" y="895"/>
                </a:lnTo>
                <a:close/>
                <a:moveTo>
                  <a:pt x="1727" y="1428"/>
                </a:moveTo>
                <a:lnTo>
                  <a:pt x="1724" y="1428"/>
                </a:lnTo>
                <a:lnTo>
                  <a:pt x="1724" y="1428"/>
                </a:lnTo>
                <a:lnTo>
                  <a:pt x="1724" y="1428"/>
                </a:lnTo>
                <a:lnTo>
                  <a:pt x="1722" y="1430"/>
                </a:lnTo>
                <a:lnTo>
                  <a:pt x="1722" y="1430"/>
                </a:lnTo>
                <a:lnTo>
                  <a:pt x="1722" y="1432"/>
                </a:lnTo>
                <a:lnTo>
                  <a:pt x="1724" y="1432"/>
                </a:lnTo>
                <a:lnTo>
                  <a:pt x="1727" y="1432"/>
                </a:lnTo>
                <a:lnTo>
                  <a:pt x="1727" y="1428"/>
                </a:lnTo>
                <a:close/>
                <a:moveTo>
                  <a:pt x="1716" y="1396"/>
                </a:moveTo>
                <a:lnTo>
                  <a:pt x="1718" y="1396"/>
                </a:lnTo>
                <a:lnTo>
                  <a:pt x="1720" y="1396"/>
                </a:lnTo>
                <a:lnTo>
                  <a:pt x="1722" y="1396"/>
                </a:lnTo>
                <a:lnTo>
                  <a:pt x="1718" y="1394"/>
                </a:lnTo>
                <a:lnTo>
                  <a:pt x="1718" y="1394"/>
                </a:lnTo>
                <a:lnTo>
                  <a:pt x="1718" y="1392"/>
                </a:lnTo>
                <a:lnTo>
                  <a:pt x="1718" y="1392"/>
                </a:lnTo>
                <a:lnTo>
                  <a:pt x="1716" y="1392"/>
                </a:lnTo>
                <a:lnTo>
                  <a:pt x="1716" y="1392"/>
                </a:lnTo>
                <a:lnTo>
                  <a:pt x="1716" y="1394"/>
                </a:lnTo>
                <a:lnTo>
                  <a:pt x="1716" y="1394"/>
                </a:lnTo>
                <a:lnTo>
                  <a:pt x="1716" y="1396"/>
                </a:lnTo>
                <a:close/>
                <a:moveTo>
                  <a:pt x="1722" y="1440"/>
                </a:moveTo>
                <a:lnTo>
                  <a:pt x="1722" y="1440"/>
                </a:lnTo>
                <a:lnTo>
                  <a:pt x="1722" y="1438"/>
                </a:lnTo>
                <a:lnTo>
                  <a:pt x="1722" y="1438"/>
                </a:lnTo>
                <a:lnTo>
                  <a:pt x="1722" y="1438"/>
                </a:lnTo>
                <a:lnTo>
                  <a:pt x="1720" y="1438"/>
                </a:lnTo>
                <a:lnTo>
                  <a:pt x="1720" y="1438"/>
                </a:lnTo>
                <a:lnTo>
                  <a:pt x="1720" y="1440"/>
                </a:lnTo>
                <a:lnTo>
                  <a:pt x="1720" y="1440"/>
                </a:lnTo>
                <a:lnTo>
                  <a:pt x="1722" y="1440"/>
                </a:lnTo>
                <a:close/>
                <a:moveTo>
                  <a:pt x="1794" y="906"/>
                </a:moveTo>
                <a:lnTo>
                  <a:pt x="1794" y="906"/>
                </a:lnTo>
                <a:lnTo>
                  <a:pt x="1794" y="906"/>
                </a:lnTo>
                <a:lnTo>
                  <a:pt x="1794" y="906"/>
                </a:lnTo>
                <a:lnTo>
                  <a:pt x="1794" y="906"/>
                </a:lnTo>
                <a:lnTo>
                  <a:pt x="1794" y="906"/>
                </a:lnTo>
                <a:lnTo>
                  <a:pt x="1794" y="906"/>
                </a:lnTo>
                <a:lnTo>
                  <a:pt x="1794" y="906"/>
                </a:lnTo>
                <a:lnTo>
                  <a:pt x="1794" y="906"/>
                </a:lnTo>
                <a:close/>
                <a:moveTo>
                  <a:pt x="1720" y="1407"/>
                </a:moveTo>
                <a:lnTo>
                  <a:pt x="1720" y="1405"/>
                </a:lnTo>
                <a:lnTo>
                  <a:pt x="1718" y="1405"/>
                </a:lnTo>
                <a:lnTo>
                  <a:pt x="1718" y="1405"/>
                </a:lnTo>
                <a:lnTo>
                  <a:pt x="1716" y="1407"/>
                </a:lnTo>
                <a:lnTo>
                  <a:pt x="1718" y="1409"/>
                </a:lnTo>
                <a:lnTo>
                  <a:pt x="1718" y="1411"/>
                </a:lnTo>
                <a:lnTo>
                  <a:pt x="1720" y="1411"/>
                </a:lnTo>
                <a:lnTo>
                  <a:pt x="1720" y="1409"/>
                </a:lnTo>
                <a:lnTo>
                  <a:pt x="1720" y="1407"/>
                </a:lnTo>
                <a:close/>
                <a:moveTo>
                  <a:pt x="1507" y="1285"/>
                </a:moveTo>
                <a:lnTo>
                  <a:pt x="1507" y="1285"/>
                </a:lnTo>
                <a:lnTo>
                  <a:pt x="1511" y="1287"/>
                </a:lnTo>
                <a:lnTo>
                  <a:pt x="1511" y="1287"/>
                </a:lnTo>
                <a:lnTo>
                  <a:pt x="1511" y="1287"/>
                </a:lnTo>
                <a:lnTo>
                  <a:pt x="1511" y="1287"/>
                </a:lnTo>
                <a:lnTo>
                  <a:pt x="1509" y="1287"/>
                </a:lnTo>
                <a:lnTo>
                  <a:pt x="1507" y="1285"/>
                </a:lnTo>
                <a:lnTo>
                  <a:pt x="1507" y="1285"/>
                </a:lnTo>
                <a:lnTo>
                  <a:pt x="1507" y="1285"/>
                </a:lnTo>
                <a:close/>
                <a:moveTo>
                  <a:pt x="1634" y="1369"/>
                </a:moveTo>
                <a:lnTo>
                  <a:pt x="1634" y="1371"/>
                </a:lnTo>
                <a:lnTo>
                  <a:pt x="1636" y="1371"/>
                </a:lnTo>
                <a:lnTo>
                  <a:pt x="1639" y="1371"/>
                </a:lnTo>
                <a:lnTo>
                  <a:pt x="1639" y="1371"/>
                </a:lnTo>
                <a:lnTo>
                  <a:pt x="1639" y="1371"/>
                </a:lnTo>
                <a:lnTo>
                  <a:pt x="1641" y="1369"/>
                </a:lnTo>
                <a:lnTo>
                  <a:pt x="1643" y="1371"/>
                </a:lnTo>
                <a:lnTo>
                  <a:pt x="1645" y="1369"/>
                </a:lnTo>
                <a:lnTo>
                  <a:pt x="1645" y="1371"/>
                </a:lnTo>
                <a:lnTo>
                  <a:pt x="1647" y="1371"/>
                </a:lnTo>
                <a:lnTo>
                  <a:pt x="1647" y="1371"/>
                </a:lnTo>
                <a:lnTo>
                  <a:pt x="1649" y="1371"/>
                </a:lnTo>
                <a:lnTo>
                  <a:pt x="1649" y="1371"/>
                </a:lnTo>
                <a:lnTo>
                  <a:pt x="1651" y="1371"/>
                </a:lnTo>
                <a:lnTo>
                  <a:pt x="1653" y="1369"/>
                </a:lnTo>
                <a:lnTo>
                  <a:pt x="1655" y="1367"/>
                </a:lnTo>
                <a:lnTo>
                  <a:pt x="1655" y="1367"/>
                </a:lnTo>
                <a:lnTo>
                  <a:pt x="1657" y="1367"/>
                </a:lnTo>
                <a:lnTo>
                  <a:pt x="1657" y="1365"/>
                </a:lnTo>
                <a:lnTo>
                  <a:pt x="1655" y="1365"/>
                </a:lnTo>
                <a:lnTo>
                  <a:pt x="1653" y="1363"/>
                </a:lnTo>
                <a:lnTo>
                  <a:pt x="1651" y="1363"/>
                </a:lnTo>
                <a:lnTo>
                  <a:pt x="1651" y="1363"/>
                </a:lnTo>
                <a:lnTo>
                  <a:pt x="1651" y="1363"/>
                </a:lnTo>
                <a:lnTo>
                  <a:pt x="1651" y="1363"/>
                </a:lnTo>
                <a:lnTo>
                  <a:pt x="1649" y="1363"/>
                </a:lnTo>
                <a:lnTo>
                  <a:pt x="1649" y="1363"/>
                </a:lnTo>
                <a:lnTo>
                  <a:pt x="1649" y="1363"/>
                </a:lnTo>
                <a:lnTo>
                  <a:pt x="1641" y="1363"/>
                </a:lnTo>
                <a:lnTo>
                  <a:pt x="1636" y="1363"/>
                </a:lnTo>
                <a:lnTo>
                  <a:pt x="1636" y="1363"/>
                </a:lnTo>
                <a:lnTo>
                  <a:pt x="1634" y="1363"/>
                </a:lnTo>
                <a:lnTo>
                  <a:pt x="1634" y="1363"/>
                </a:lnTo>
                <a:lnTo>
                  <a:pt x="1634" y="1365"/>
                </a:lnTo>
                <a:lnTo>
                  <a:pt x="1632" y="1365"/>
                </a:lnTo>
                <a:lnTo>
                  <a:pt x="1634" y="1365"/>
                </a:lnTo>
                <a:lnTo>
                  <a:pt x="1634" y="1365"/>
                </a:lnTo>
                <a:lnTo>
                  <a:pt x="1634" y="1367"/>
                </a:lnTo>
                <a:lnTo>
                  <a:pt x="1634" y="1367"/>
                </a:lnTo>
                <a:lnTo>
                  <a:pt x="1634" y="1369"/>
                </a:lnTo>
                <a:close/>
                <a:moveTo>
                  <a:pt x="1479" y="1308"/>
                </a:moveTo>
                <a:lnTo>
                  <a:pt x="1479" y="1308"/>
                </a:lnTo>
                <a:lnTo>
                  <a:pt x="1479" y="1308"/>
                </a:lnTo>
                <a:lnTo>
                  <a:pt x="1479" y="1306"/>
                </a:lnTo>
                <a:lnTo>
                  <a:pt x="1479" y="1306"/>
                </a:lnTo>
                <a:lnTo>
                  <a:pt x="1477" y="1306"/>
                </a:lnTo>
                <a:lnTo>
                  <a:pt x="1477" y="1306"/>
                </a:lnTo>
                <a:lnTo>
                  <a:pt x="1477" y="1306"/>
                </a:lnTo>
                <a:lnTo>
                  <a:pt x="1477" y="1306"/>
                </a:lnTo>
                <a:lnTo>
                  <a:pt x="1477" y="1306"/>
                </a:lnTo>
                <a:lnTo>
                  <a:pt x="1477" y="1308"/>
                </a:lnTo>
                <a:lnTo>
                  <a:pt x="1479" y="1308"/>
                </a:lnTo>
                <a:close/>
                <a:moveTo>
                  <a:pt x="1486" y="1281"/>
                </a:moveTo>
                <a:lnTo>
                  <a:pt x="1486" y="1281"/>
                </a:lnTo>
                <a:lnTo>
                  <a:pt x="1483" y="1281"/>
                </a:lnTo>
                <a:lnTo>
                  <a:pt x="1483" y="1281"/>
                </a:lnTo>
                <a:lnTo>
                  <a:pt x="1483" y="1281"/>
                </a:lnTo>
                <a:lnTo>
                  <a:pt x="1483" y="1277"/>
                </a:lnTo>
                <a:lnTo>
                  <a:pt x="1483" y="1277"/>
                </a:lnTo>
                <a:lnTo>
                  <a:pt x="1481" y="1279"/>
                </a:lnTo>
                <a:lnTo>
                  <a:pt x="1481" y="1277"/>
                </a:lnTo>
                <a:lnTo>
                  <a:pt x="1483" y="1277"/>
                </a:lnTo>
                <a:lnTo>
                  <a:pt x="1483" y="1277"/>
                </a:lnTo>
                <a:lnTo>
                  <a:pt x="1481" y="1275"/>
                </a:lnTo>
                <a:lnTo>
                  <a:pt x="1481" y="1277"/>
                </a:lnTo>
                <a:lnTo>
                  <a:pt x="1479" y="1277"/>
                </a:lnTo>
                <a:lnTo>
                  <a:pt x="1479" y="1277"/>
                </a:lnTo>
                <a:lnTo>
                  <a:pt x="1479" y="1277"/>
                </a:lnTo>
                <a:lnTo>
                  <a:pt x="1477" y="1277"/>
                </a:lnTo>
                <a:lnTo>
                  <a:pt x="1479" y="1279"/>
                </a:lnTo>
                <a:lnTo>
                  <a:pt x="1479" y="1279"/>
                </a:lnTo>
                <a:lnTo>
                  <a:pt x="1481" y="1281"/>
                </a:lnTo>
                <a:lnTo>
                  <a:pt x="1481" y="1281"/>
                </a:lnTo>
                <a:lnTo>
                  <a:pt x="1481" y="1283"/>
                </a:lnTo>
                <a:lnTo>
                  <a:pt x="1483" y="1283"/>
                </a:lnTo>
                <a:lnTo>
                  <a:pt x="1486" y="1281"/>
                </a:lnTo>
                <a:close/>
                <a:moveTo>
                  <a:pt x="1488" y="1264"/>
                </a:moveTo>
                <a:lnTo>
                  <a:pt x="1488" y="1264"/>
                </a:lnTo>
                <a:lnTo>
                  <a:pt x="1488" y="1264"/>
                </a:lnTo>
                <a:lnTo>
                  <a:pt x="1488" y="1264"/>
                </a:lnTo>
                <a:lnTo>
                  <a:pt x="1486" y="1264"/>
                </a:lnTo>
                <a:lnTo>
                  <a:pt x="1486" y="1264"/>
                </a:lnTo>
                <a:lnTo>
                  <a:pt x="1483" y="1264"/>
                </a:lnTo>
                <a:lnTo>
                  <a:pt x="1483" y="1264"/>
                </a:lnTo>
                <a:lnTo>
                  <a:pt x="1486" y="1264"/>
                </a:lnTo>
                <a:lnTo>
                  <a:pt x="1488" y="1264"/>
                </a:lnTo>
                <a:close/>
                <a:moveTo>
                  <a:pt x="1475" y="1304"/>
                </a:moveTo>
                <a:lnTo>
                  <a:pt x="1475" y="1306"/>
                </a:lnTo>
                <a:lnTo>
                  <a:pt x="1477" y="1306"/>
                </a:lnTo>
                <a:lnTo>
                  <a:pt x="1477" y="1306"/>
                </a:lnTo>
                <a:lnTo>
                  <a:pt x="1477" y="1306"/>
                </a:lnTo>
                <a:lnTo>
                  <a:pt x="1477" y="1306"/>
                </a:lnTo>
                <a:lnTo>
                  <a:pt x="1477" y="1304"/>
                </a:lnTo>
                <a:lnTo>
                  <a:pt x="1475" y="1304"/>
                </a:lnTo>
                <a:lnTo>
                  <a:pt x="1475" y="1304"/>
                </a:lnTo>
                <a:lnTo>
                  <a:pt x="1473" y="1304"/>
                </a:lnTo>
                <a:lnTo>
                  <a:pt x="1473" y="1304"/>
                </a:lnTo>
                <a:lnTo>
                  <a:pt x="1475" y="1304"/>
                </a:lnTo>
                <a:close/>
                <a:moveTo>
                  <a:pt x="1496" y="1256"/>
                </a:moveTo>
                <a:lnTo>
                  <a:pt x="1496" y="1258"/>
                </a:lnTo>
                <a:lnTo>
                  <a:pt x="1496" y="1258"/>
                </a:lnTo>
                <a:lnTo>
                  <a:pt x="1496" y="1258"/>
                </a:lnTo>
                <a:lnTo>
                  <a:pt x="1498" y="1258"/>
                </a:lnTo>
                <a:lnTo>
                  <a:pt x="1500" y="1260"/>
                </a:lnTo>
                <a:lnTo>
                  <a:pt x="1502" y="1260"/>
                </a:lnTo>
                <a:lnTo>
                  <a:pt x="1502" y="1262"/>
                </a:lnTo>
                <a:lnTo>
                  <a:pt x="1504" y="1262"/>
                </a:lnTo>
                <a:lnTo>
                  <a:pt x="1504" y="1264"/>
                </a:lnTo>
                <a:lnTo>
                  <a:pt x="1504" y="1266"/>
                </a:lnTo>
                <a:lnTo>
                  <a:pt x="1504" y="1266"/>
                </a:lnTo>
                <a:lnTo>
                  <a:pt x="1502" y="1269"/>
                </a:lnTo>
                <a:lnTo>
                  <a:pt x="1502" y="1269"/>
                </a:lnTo>
                <a:lnTo>
                  <a:pt x="1502" y="1269"/>
                </a:lnTo>
                <a:lnTo>
                  <a:pt x="1504" y="1271"/>
                </a:lnTo>
                <a:lnTo>
                  <a:pt x="1504" y="1271"/>
                </a:lnTo>
                <a:lnTo>
                  <a:pt x="1504" y="1269"/>
                </a:lnTo>
                <a:lnTo>
                  <a:pt x="1504" y="1266"/>
                </a:lnTo>
                <a:lnTo>
                  <a:pt x="1504" y="1264"/>
                </a:lnTo>
                <a:lnTo>
                  <a:pt x="1504" y="1262"/>
                </a:lnTo>
                <a:lnTo>
                  <a:pt x="1504" y="1262"/>
                </a:lnTo>
                <a:lnTo>
                  <a:pt x="1502" y="1260"/>
                </a:lnTo>
                <a:lnTo>
                  <a:pt x="1500" y="1258"/>
                </a:lnTo>
                <a:lnTo>
                  <a:pt x="1498" y="1258"/>
                </a:lnTo>
                <a:lnTo>
                  <a:pt x="1496" y="1256"/>
                </a:lnTo>
                <a:lnTo>
                  <a:pt x="1496" y="1256"/>
                </a:lnTo>
                <a:close/>
                <a:moveTo>
                  <a:pt x="1467" y="1241"/>
                </a:moveTo>
                <a:lnTo>
                  <a:pt x="1467" y="1241"/>
                </a:lnTo>
                <a:lnTo>
                  <a:pt x="1465" y="1239"/>
                </a:lnTo>
                <a:lnTo>
                  <a:pt x="1463" y="1239"/>
                </a:lnTo>
                <a:lnTo>
                  <a:pt x="1467" y="1241"/>
                </a:lnTo>
                <a:lnTo>
                  <a:pt x="1467" y="1241"/>
                </a:lnTo>
                <a:lnTo>
                  <a:pt x="1469" y="1241"/>
                </a:lnTo>
                <a:lnTo>
                  <a:pt x="1471" y="1241"/>
                </a:lnTo>
                <a:lnTo>
                  <a:pt x="1475" y="1239"/>
                </a:lnTo>
                <a:lnTo>
                  <a:pt x="1479" y="1239"/>
                </a:lnTo>
                <a:lnTo>
                  <a:pt x="1479" y="1239"/>
                </a:lnTo>
                <a:lnTo>
                  <a:pt x="1479" y="1237"/>
                </a:lnTo>
                <a:lnTo>
                  <a:pt x="1477" y="1239"/>
                </a:lnTo>
                <a:lnTo>
                  <a:pt x="1473" y="1239"/>
                </a:lnTo>
                <a:lnTo>
                  <a:pt x="1473" y="1239"/>
                </a:lnTo>
                <a:lnTo>
                  <a:pt x="1473" y="1239"/>
                </a:lnTo>
                <a:lnTo>
                  <a:pt x="1471" y="1239"/>
                </a:lnTo>
                <a:lnTo>
                  <a:pt x="1469" y="1237"/>
                </a:lnTo>
                <a:lnTo>
                  <a:pt x="1469" y="1239"/>
                </a:lnTo>
                <a:lnTo>
                  <a:pt x="1469" y="1239"/>
                </a:lnTo>
                <a:lnTo>
                  <a:pt x="1469" y="1239"/>
                </a:lnTo>
                <a:lnTo>
                  <a:pt x="1467" y="1241"/>
                </a:lnTo>
                <a:close/>
                <a:moveTo>
                  <a:pt x="1488" y="1239"/>
                </a:moveTo>
                <a:lnTo>
                  <a:pt x="1488" y="1237"/>
                </a:lnTo>
                <a:lnTo>
                  <a:pt x="1486" y="1237"/>
                </a:lnTo>
                <a:lnTo>
                  <a:pt x="1483" y="1235"/>
                </a:lnTo>
                <a:lnTo>
                  <a:pt x="1483" y="1235"/>
                </a:lnTo>
                <a:lnTo>
                  <a:pt x="1481" y="1235"/>
                </a:lnTo>
                <a:lnTo>
                  <a:pt x="1479" y="1235"/>
                </a:lnTo>
                <a:lnTo>
                  <a:pt x="1479" y="1235"/>
                </a:lnTo>
                <a:lnTo>
                  <a:pt x="1481" y="1235"/>
                </a:lnTo>
                <a:lnTo>
                  <a:pt x="1486" y="1237"/>
                </a:lnTo>
                <a:lnTo>
                  <a:pt x="1488" y="1239"/>
                </a:lnTo>
                <a:lnTo>
                  <a:pt x="1490" y="1241"/>
                </a:lnTo>
                <a:lnTo>
                  <a:pt x="1490" y="1241"/>
                </a:lnTo>
                <a:lnTo>
                  <a:pt x="1490" y="1243"/>
                </a:lnTo>
                <a:lnTo>
                  <a:pt x="1490" y="1243"/>
                </a:lnTo>
                <a:lnTo>
                  <a:pt x="1488" y="1245"/>
                </a:lnTo>
                <a:lnTo>
                  <a:pt x="1488" y="1248"/>
                </a:lnTo>
                <a:lnTo>
                  <a:pt x="1488" y="1248"/>
                </a:lnTo>
                <a:lnTo>
                  <a:pt x="1486" y="1250"/>
                </a:lnTo>
                <a:lnTo>
                  <a:pt x="1488" y="1250"/>
                </a:lnTo>
                <a:lnTo>
                  <a:pt x="1488" y="1252"/>
                </a:lnTo>
                <a:lnTo>
                  <a:pt x="1490" y="1252"/>
                </a:lnTo>
                <a:lnTo>
                  <a:pt x="1490" y="1250"/>
                </a:lnTo>
                <a:lnTo>
                  <a:pt x="1490" y="1245"/>
                </a:lnTo>
                <a:lnTo>
                  <a:pt x="1492" y="1243"/>
                </a:lnTo>
                <a:lnTo>
                  <a:pt x="1492" y="1241"/>
                </a:lnTo>
                <a:lnTo>
                  <a:pt x="1490" y="1241"/>
                </a:lnTo>
                <a:lnTo>
                  <a:pt x="1488" y="1239"/>
                </a:lnTo>
                <a:lnTo>
                  <a:pt x="1488" y="1239"/>
                </a:lnTo>
                <a:lnTo>
                  <a:pt x="1488" y="1239"/>
                </a:lnTo>
                <a:lnTo>
                  <a:pt x="1488" y="1239"/>
                </a:lnTo>
                <a:close/>
                <a:moveTo>
                  <a:pt x="1475" y="1273"/>
                </a:moveTo>
                <a:lnTo>
                  <a:pt x="1475" y="1273"/>
                </a:lnTo>
                <a:lnTo>
                  <a:pt x="1475" y="1273"/>
                </a:lnTo>
                <a:lnTo>
                  <a:pt x="1477" y="1275"/>
                </a:lnTo>
                <a:lnTo>
                  <a:pt x="1477" y="1275"/>
                </a:lnTo>
                <a:lnTo>
                  <a:pt x="1477" y="1275"/>
                </a:lnTo>
                <a:lnTo>
                  <a:pt x="1479" y="1275"/>
                </a:lnTo>
                <a:lnTo>
                  <a:pt x="1479" y="1275"/>
                </a:lnTo>
                <a:lnTo>
                  <a:pt x="1481" y="1273"/>
                </a:lnTo>
                <a:lnTo>
                  <a:pt x="1481" y="1273"/>
                </a:lnTo>
                <a:lnTo>
                  <a:pt x="1481" y="1271"/>
                </a:lnTo>
                <a:lnTo>
                  <a:pt x="1481" y="1269"/>
                </a:lnTo>
                <a:lnTo>
                  <a:pt x="1479" y="1269"/>
                </a:lnTo>
                <a:lnTo>
                  <a:pt x="1479" y="1266"/>
                </a:lnTo>
                <a:lnTo>
                  <a:pt x="1477" y="1264"/>
                </a:lnTo>
                <a:lnTo>
                  <a:pt x="1477" y="1264"/>
                </a:lnTo>
                <a:lnTo>
                  <a:pt x="1477" y="1262"/>
                </a:lnTo>
                <a:lnTo>
                  <a:pt x="1475" y="1262"/>
                </a:lnTo>
                <a:lnTo>
                  <a:pt x="1475" y="1262"/>
                </a:lnTo>
                <a:lnTo>
                  <a:pt x="1475" y="1264"/>
                </a:lnTo>
                <a:lnTo>
                  <a:pt x="1475" y="1266"/>
                </a:lnTo>
                <a:lnTo>
                  <a:pt x="1473" y="1269"/>
                </a:lnTo>
                <a:lnTo>
                  <a:pt x="1473" y="1269"/>
                </a:lnTo>
                <a:lnTo>
                  <a:pt x="1473" y="1269"/>
                </a:lnTo>
                <a:lnTo>
                  <a:pt x="1475" y="1271"/>
                </a:lnTo>
                <a:lnTo>
                  <a:pt x="1473" y="1271"/>
                </a:lnTo>
                <a:lnTo>
                  <a:pt x="1473" y="1271"/>
                </a:lnTo>
                <a:lnTo>
                  <a:pt x="1471" y="1271"/>
                </a:lnTo>
                <a:lnTo>
                  <a:pt x="1473" y="1273"/>
                </a:lnTo>
                <a:lnTo>
                  <a:pt x="1473" y="1273"/>
                </a:lnTo>
                <a:lnTo>
                  <a:pt x="1475" y="1273"/>
                </a:lnTo>
                <a:close/>
                <a:moveTo>
                  <a:pt x="1471" y="1302"/>
                </a:moveTo>
                <a:lnTo>
                  <a:pt x="1471" y="1302"/>
                </a:lnTo>
                <a:lnTo>
                  <a:pt x="1469" y="1302"/>
                </a:lnTo>
                <a:lnTo>
                  <a:pt x="1467" y="1302"/>
                </a:lnTo>
                <a:lnTo>
                  <a:pt x="1469" y="1302"/>
                </a:lnTo>
                <a:lnTo>
                  <a:pt x="1469" y="1302"/>
                </a:lnTo>
                <a:lnTo>
                  <a:pt x="1469" y="1304"/>
                </a:lnTo>
                <a:lnTo>
                  <a:pt x="1471" y="1304"/>
                </a:lnTo>
                <a:lnTo>
                  <a:pt x="1473" y="1304"/>
                </a:lnTo>
                <a:lnTo>
                  <a:pt x="1473" y="1304"/>
                </a:lnTo>
                <a:lnTo>
                  <a:pt x="1473" y="1304"/>
                </a:lnTo>
                <a:lnTo>
                  <a:pt x="1473" y="1302"/>
                </a:lnTo>
                <a:lnTo>
                  <a:pt x="1471" y="1302"/>
                </a:lnTo>
                <a:lnTo>
                  <a:pt x="1471" y="1302"/>
                </a:lnTo>
                <a:close/>
                <a:moveTo>
                  <a:pt x="1509" y="1105"/>
                </a:moveTo>
                <a:lnTo>
                  <a:pt x="1507" y="1105"/>
                </a:lnTo>
                <a:lnTo>
                  <a:pt x="1507" y="1105"/>
                </a:lnTo>
                <a:lnTo>
                  <a:pt x="1511" y="1105"/>
                </a:lnTo>
                <a:lnTo>
                  <a:pt x="1509" y="1105"/>
                </a:lnTo>
                <a:close/>
                <a:moveTo>
                  <a:pt x="1511" y="1271"/>
                </a:moveTo>
                <a:lnTo>
                  <a:pt x="1511" y="1271"/>
                </a:lnTo>
                <a:lnTo>
                  <a:pt x="1513" y="1273"/>
                </a:lnTo>
                <a:lnTo>
                  <a:pt x="1513" y="1273"/>
                </a:lnTo>
                <a:lnTo>
                  <a:pt x="1515" y="1275"/>
                </a:lnTo>
                <a:lnTo>
                  <a:pt x="1515" y="1277"/>
                </a:lnTo>
                <a:lnTo>
                  <a:pt x="1515" y="1277"/>
                </a:lnTo>
                <a:lnTo>
                  <a:pt x="1515" y="1277"/>
                </a:lnTo>
                <a:lnTo>
                  <a:pt x="1515" y="1277"/>
                </a:lnTo>
                <a:lnTo>
                  <a:pt x="1515" y="1277"/>
                </a:lnTo>
                <a:lnTo>
                  <a:pt x="1515" y="1277"/>
                </a:lnTo>
                <a:lnTo>
                  <a:pt x="1517" y="1277"/>
                </a:lnTo>
                <a:lnTo>
                  <a:pt x="1517" y="1277"/>
                </a:lnTo>
                <a:lnTo>
                  <a:pt x="1513" y="1273"/>
                </a:lnTo>
                <a:lnTo>
                  <a:pt x="1513" y="1273"/>
                </a:lnTo>
                <a:lnTo>
                  <a:pt x="1511" y="1271"/>
                </a:lnTo>
                <a:lnTo>
                  <a:pt x="1511" y="1269"/>
                </a:lnTo>
                <a:lnTo>
                  <a:pt x="1511" y="1269"/>
                </a:lnTo>
                <a:lnTo>
                  <a:pt x="1511" y="1271"/>
                </a:lnTo>
                <a:close/>
                <a:moveTo>
                  <a:pt x="1519" y="1292"/>
                </a:moveTo>
                <a:lnTo>
                  <a:pt x="1517" y="1294"/>
                </a:lnTo>
                <a:lnTo>
                  <a:pt x="1519" y="1294"/>
                </a:lnTo>
                <a:lnTo>
                  <a:pt x="1521" y="1294"/>
                </a:lnTo>
                <a:lnTo>
                  <a:pt x="1523" y="1298"/>
                </a:lnTo>
                <a:lnTo>
                  <a:pt x="1523" y="1296"/>
                </a:lnTo>
                <a:lnTo>
                  <a:pt x="1523" y="1296"/>
                </a:lnTo>
                <a:lnTo>
                  <a:pt x="1521" y="1294"/>
                </a:lnTo>
                <a:lnTo>
                  <a:pt x="1521" y="1294"/>
                </a:lnTo>
                <a:lnTo>
                  <a:pt x="1519" y="1289"/>
                </a:lnTo>
                <a:lnTo>
                  <a:pt x="1519" y="1289"/>
                </a:lnTo>
                <a:lnTo>
                  <a:pt x="1517" y="1287"/>
                </a:lnTo>
                <a:lnTo>
                  <a:pt x="1517" y="1285"/>
                </a:lnTo>
                <a:lnTo>
                  <a:pt x="1517" y="1285"/>
                </a:lnTo>
                <a:lnTo>
                  <a:pt x="1517" y="1287"/>
                </a:lnTo>
                <a:lnTo>
                  <a:pt x="1517" y="1287"/>
                </a:lnTo>
                <a:lnTo>
                  <a:pt x="1519" y="1289"/>
                </a:lnTo>
                <a:lnTo>
                  <a:pt x="1519" y="1292"/>
                </a:lnTo>
                <a:lnTo>
                  <a:pt x="1519" y="1292"/>
                </a:lnTo>
                <a:lnTo>
                  <a:pt x="1519" y="1292"/>
                </a:lnTo>
                <a:close/>
                <a:moveTo>
                  <a:pt x="1511" y="1092"/>
                </a:moveTo>
                <a:lnTo>
                  <a:pt x="1511" y="1092"/>
                </a:lnTo>
                <a:lnTo>
                  <a:pt x="1511" y="1095"/>
                </a:lnTo>
                <a:lnTo>
                  <a:pt x="1513" y="1095"/>
                </a:lnTo>
                <a:lnTo>
                  <a:pt x="1513" y="1092"/>
                </a:lnTo>
                <a:lnTo>
                  <a:pt x="1511" y="1092"/>
                </a:lnTo>
                <a:close/>
                <a:moveTo>
                  <a:pt x="1517" y="1057"/>
                </a:moveTo>
                <a:lnTo>
                  <a:pt x="1515" y="1061"/>
                </a:lnTo>
                <a:lnTo>
                  <a:pt x="1517" y="1061"/>
                </a:lnTo>
                <a:lnTo>
                  <a:pt x="1519" y="1057"/>
                </a:lnTo>
                <a:lnTo>
                  <a:pt x="1519" y="1055"/>
                </a:lnTo>
                <a:lnTo>
                  <a:pt x="1519" y="1053"/>
                </a:lnTo>
                <a:lnTo>
                  <a:pt x="1519" y="1055"/>
                </a:lnTo>
                <a:lnTo>
                  <a:pt x="1517" y="1057"/>
                </a:lnTo>
                <a:close/>
                <a:moveTo>
                  <a:pt x="1504" y="1109"/>
                </a:moveTo>
                <a:lnTo>
                  <a:pt x="1502" y="1109"/>
                </a:lnTo>
                <a:lnTo>
                  <a:pt x="1500" y="1111"/>
                </a:lnTo>
                <a:lnTo>
                  <a:pt x="1498" y="1113"/>
                </a:lnTo>
                <a:lnTo>
                  <a:pt x="1500" y="1113"/>
                </a:lnTo>
                <a:lnTo>
                  <a:pt x="1502" y="1111"/>
                </a:lnTo>
                <a:lnTo>
                  <a:pt x="1504" y="1109"/>
                </a:lnTo>
                <a:close/>
                <a:moveTo>
                  <a:pt x="1513" y="1103"/>
                </a:moveTo>
                <a:lnTo>
                  <a:pt x="1511" y="1103"/>
                </a:lnTo>
                <a:lnTo>
                  <a:pt x="1511" y="1105"/>
                </a:lnTo>
                <a:lnTo>
                  <a:pt x="1513" y="1103"/>
                </a:lnTo>
                <a:lnTo>
                  <a:pt x="1513" y="1103"/>
                </a:lnTo>
                <a:lnTo>
                  <a:pt x="1515" y="1101"/>
                </a:lnTo>
                <a:lnTo>
                  <a:pt x="1515" y="1099"/>
                </a:lnTo>
                <a:lnTo>
                  <a:pt x="1515" y="1097"/>
                </a:lnTo>
                <a:lnTo>
                  <a:pt x="1515" y="1095"/>
                </a:lnTo>
                <a:lnTo>
                  <a:pt x="1513" y="1095"/>
                </a:lnTo>
                <a:lnTo>
                  <a:pt x="1515" y="1099"/>
                </a:lnTo>
                <a:lnTo>
                  <a:pt x="1515" y="1099"/>
                </a:lnTo>
                <a:lnTo>
                  <a:pt x="1513" y="1103"/>
                </a:lnTo>
                <a:close/>
                <a:moveTo>
                  <a:pt x="1498" y="1113"/>
                </a:moveTo>
                <a:lnTo>
                  <a:pt x="1498" y="1113"/>
                </a:lnTo>
                <a:lnTo>
                  <a:pt x="1498" y="1113"/>
                </a:lnTo>
                <a:lnTo>
                  <a:pt x="1496" y="1111"/>
                </a:lnTo>
                <a:lnTo>
                  <a:pt x="1496" y="1113"/>
                </a:lnTo>
                <a:lnTo>
                  <a:pt x="1498" y="1113"/>
                </a:lnTo>
                <a:lnTo>
                  <a:pt x="1498" y="1113"/>
                </a:lnTo>
                <a:close/>
                <a:moveTo>
                  <a:pt x="1530" y="1279"/>
                </a:moveTo>
                <a:lnTo>
                  <a:pt x="1530" y="1279"/>
                </a:lnTo>
                <a:lnTo>
                  <a:pt x="1530" y="1279"/>
                </a:lnTo>
                <a:lnTo>
                  <a:pt x="1527" y="1279"/>
                </a:lnTo>
                <a:lnTo>
                  <a:pt x="1527" y="1281"/>
                </a:lnTo>
                <a:lnTo>
                  <a:pt x="1527" y="1281"/>
                </a:lnTo>
                <a:lnTo>
                  <a:pt x="1530" y="1279"/>
                </a:lnTo>
                <a:close/>
                <a:moveTo>
                  <a:pt x="1458" y="1300"/>
                </a:moveTo>
                <a:lnTo>
                  <a:pt x="1458" y="1300"/>
                </a:lnTo>
                <a:lnTo>
                  <a:pt x="1458" y="1300"/>
                </a:lnTo>
                <a:lnTo>
                  <a:pt x="1454" y="1298"/>
                </a:lnTo>
                <a:lnTo>
                  <a:pt x="1454" y="1298"/>
                </a:lnTo>
                <a:lnTo>
                  <a:pt x="1454" y="1298"/>
                </a:lnTo>
                <a:lnTo>
                  <a:pt x="1456" y="1300"/>
                </a:lnTo>
                <a:lnTo>
                  <a:pt x="1458" y="1300"/>
                </a:lnTo>
                <a:close/>
                <a:moveTo>
                  <a:pt x="1479" y="1310"/>
                </a:moveTo>
                <a:lnTo>
                  <a:pt x="1481" y="1310"/>
                </a:lnTo>
                <a:lnTo>
                  <a:pt x="1481" y="1310"/>
                </a:lnTo>
                <a:lnTo>
                  <a:pt x="1481" y="1310"/>
                </a:lnTo>
                <a:lnTo>
                  <a:pt x="1483" y="1310"/>
                </a:lnTo>
                <a:lnTo>
                  <a:pt x="1483" y="1310"/>
                </a:lnTo>
                <a:lnTo>
                  <a:pt x="1483" y="1310"/>
                </a:lnTo>
                <a:lnTo>
                  <a:pt x="1481" y="1308"/>
                </a:lnTo>
                <a:lnTo>
                  <a:pt x="1479" y="1308"/>
                </a:lnTo>
                <a:lnTo>
                  <a:pt x="1479" y="1308"/>
                </a:lnTo>
                <a:lnTo>
                  <a:pt x="1479" y="1310"/>
                </a:lnTo>
                <a:lnTo>
                  <a:pt x="1479" y="1310"/>
                </a:lnTo>
                <a:close/>
                <a:moveTo>
                  <a:pt x="1595" y="1451"/>
                </a:moveTo>
                <a:lnTo>
                  <a:pt x="1595" y="1449"/>
                </a:lnTo>
                <a:lnTo>
                  <a:pt x="1592" y="1449"/>
                </a:lnTo>
                <a:lnTo>
                  <a:pt x="1592" y="1449"/>
                </a:lnTo>
                <a:lnTo>
                  <a:pt x="1592" y="1451"/>
                </a:lnTo>
                <a:lnTo>
                  <a:pt x="1595" y="1451"/>
                </a:lnTo>
                <a:lnTo>
                  <a:pt x="1595" y="1451"/>
                </a:lnTo>
                <a:lnTo>
                  <a:pt x="1595" y="1451"/>
                </a:lnTo>
                <a:lnTo>
                  <a:pt x="1595" y="1451"/>
                </a:lnTo>
                <a:lnTo>
                  <a:pt x="1595" y="1451"/>
                </a:lnTo>
                <a:close/>
                <a:moveTo>
                  <a:pt x="1496" y="1371"/>
                </a:moveTo>
                <a:lnTo>
                  <a:pt x="1498" y="1371"/>
                </a:lnTo>
                <a:lnTo>
                  <a:pt x="1498" y="1371"/>
                </a:lnTo>
                <a:lnTo>
                  <a:pt x="1500" y="1371"/>
                </a:lnTo>
                <a:lnTo>
                  <a:pt x="1502" y="1371"/>
                </a:lnTo>
                <a:lnTo>
                  <a:pt x="1504" y="1371"/>
                </a:lnTo>
                <a:lnTo>
                  <a:pt x="1502" y="1371"/>
                </a:lnTo>
                <a:lnTo>
                  <a:pt x="1502" y="1367"/>
                </a:lnTo>
                <a:lnTo>
                  <a:pt x="1496" y="1367"/>
                </a:lnTo>
                <a:lnTo>
                  <a:pt x="1496" y="1365"/>
                </a:lnTo>
                <a:lnTo>
                  <a:pt x="1494" y="1365"/>
                </a:lnTo>
                <a:lnTo>
                  <a:pt x="1492" y="1365"/>
                </a:lnTo>
                <a:lnTo>
                  <a:pt x="1492" y="1365"/>
                </a:lnTo>
                <a:lnTo>
                  <a:pt x="1490" y="1363"/>
                </a:lnTo>
                <a:lnTo>
                  <a:pt x="1488" y="1363"/>
                </a:lnTo>
                <a:lnTo>
                  <a:pt x="1488" y="1363"/>
                </a:lnTo>
                <a:lnTo>
                  <a:pt x="1486" y="1363"/>
                </a:lnTo>
                <a:lnTo>
                  <a:pt x="1479" y="1363"/>
                </a:lnTo>
                <a:lnTo>
                  <a:pt x="1479" y="1363"/>
                </a:lnTo>
                <a:lnTo>
                  <a:pt x="1477" y="1363"/>
                </a:lnTo>
                <a:lnTo>
                  <a:pt x="1477" y="1363"/>
                </a:lnTo>
                <a:lnTo>
                  <a:pt x="1475" y="1363"/>
                </a:lnTo>
                <a:lnTo>
                  <a:pt x="1473" y="1363"/>
                </a:lnTo>
                <a:lnTo>
                  <a:pt x="1473" y="1365"/>
                </a:lnTo>
                <a:lnTo>
                  <a:pt x="1473" y="1365"/>
                </a:lnTo>
                <a:lnTo>
                  <a:pt x="1473" y="1367"/>
                </a:lnTo>
                <a:lnTo>
                  <a:pt x="1477" y="1367"/>
                </a:lnTo>
                <a:lnTo>
                  <a:pt x="1477" y="1367"/>
                </a:lnTo>
                <a:lnTo>
                  <a:pt x="1477" y="1369"/>
                </a:lnTo>
                <a:lnTo>
                  <a:pt x="1479" y="1369"/>
                </a:lnTo>
                <a:lnTo>
                  <a:pt x="1479" y="1369"/>
                </a:lnTo>
                <a:lnTo>
                  <a:pt x="1481" y="1371"/>
                </a:lnTo>
                <a:lnTo>
                  <a:pt x="1483" y="1371"/>
                </a:lnTo>
                <a:lnTo>
                  <a:pt x="1486" y="1371"/>
                </a:lnTo>
                <a:lnTo>
                  <a:pt x="1488" y="1373"/>
                </a:lnTo>
                <a:lnTo>
                  <a:pt x="1488" y="1373"/>
                </a:lnTo>
                <a:lnTo>
                  <a:pt x="1490" y="1373"/>
                </a:lnTo>
                <a:lnTo>
                  <a:pt x="1490" y="1371"/>
                </a:lnTo>
                <a:lnTo>
                  <a:pt x="1490" y="1371"/>
                </a:lnTo>
                <a:lnTo>
                  <a:pt x="1492" y="1371"/>
                </a:lnTo>
                <a:lnTo>
                  <a:pt x="1492" y="1371"/>
                </a:lnTo>
                <a:lnTo>
                  <a:pt x="1494" y="1371"/>
                </a:lnTo>
                <a:lnTo>
                  <a:pt x="1494" y="1371"/>
                </a:lnTo>
                <a:lnTo>
                  <a:pt x="1494" y="1371"/>
                </a:lnTo>
                <a:lnTo>
                  <a:pt x="1496" y="1371"/>
                </a:lnTo>
                <a:lnTo>
                  <a:pt x="1496" y="1371"/>
                </a:lnTo>
                <a:lnTo>
                  <a:pt x="1496" y="1371"/>
                </a:lnTo>
                <a:lnTo>
                  <a:pt x="1496" y="1371"/>
                </a:lnTo>
                <a:close/>
                <a:moveTo>
                  <a:pt x="1404" y="1317"/>
                </a:moveTo>
                <a:lnTo>
                  <a:pt x="1404" y="1317"/>
                </a:lnTo>
                <a:lnTo>
                  <a:pt x="1402" y="1317"/>
                </a:lnTo>
                <a:lnTo>
                  <a:pt x="1402" y="1317"/>
                </a:lnTo>
                <a:lnTo>
                  <a:pt x="1404" y="1317"/>
                </a:lnTo>
                <a:lnTo>
                  <a:pt x="1404" y="1319"/>
                </a:lnTo>
                <a:lnTo>
                  <a:pt x="1406" y="1319"/>
                </a:lnTo>
                <a:lnTo>
                  <a:pt x="1408" y="1319"/>
                </a:lnTo>
                <a:lnTo>
                  <a:pt x="1410" y="1317"/>
                </a:lnTo>
                <a:lnTo>
                  <a:pt x="1412" y="1317"/>
                </a:lnTo>
                <a:lnTo>
                  <a:pt x="1412" y="1317"/>
                </a:lnTo>
                <a:lnTo>
                  <a:pt x="1410" y="1315"/>
                </a:lnTo>
                <a:lnTo>
                  <a:pt x="1410" y="1313"/>
                </a:lnTo>
                <a:lnTo>
                  <a:pt x="1410" y="1313"/>
                </a:lnTo>
                <a:lnTo>
                  <a:pt x="1408" y="1313"/>
                </a:lnTo>
                <a:lnTo>
                  <a:pt x="1406" y="1310"/>
                </a:lnTo>
                <a:lnTo>
                  <a:pt x="1404" y="1313"/>
                </a:lnTo>
                <a:lnTo>
                  <a:pt x="1404" y="1313"/>
                </a:lnTo>
                <a:lnTo>
                  <a:pt x="1406" y="1317"/>
                </a:lnTo>
                <a:lnTo>
                  <a:pt x="1406" y="1317"/>
                </a:lnTo>
                <a:lnTo>
                  <a:pt x="1404" y="1317"/>
                </a:lnTo>
                <a:close/>
                <a:moveTo>
                  <a:pt x="1414" y="1495"/>
                </a:moveTo>
                <a:lnTo>
                  <a:pt x="1416" y="1497"/>
                </a:lnTo>
                <a:lnTo>
                  <a:pt x="1416" y="1497"/>
                </a:lnTo>
                <a:lnTo>
                  <a:pt x="1416" y="1495"/>
                </a:lnTo>
                <a:lnTo>
                  <a:pt x="1416" y="1495"/>
                </a:lnTo>
                <a:lnTo>
                  <a:pt x="1414" y="1495"/>
                </a:lnTo>
                <a:close/>
                <a:moveTo>
                  <a:pt x="1431" y="1350"/>
                </a:moveTo>
                <a:lnTo>
                  <a:pt x="1429" y="1350"/>
                </a:lnTo>
                <a:lnTo>
                  <a:pt x="1429" y="1350"/>
                </a:lnTo>
                <a:lnTo>
                  <a:pt x="1429" y="1350"/>
                </a:lnTo>
                <a:lnTo>
                  <a:pt x="1429" y="1350"/>
                </a:lnTo>
                <a:lnTo>
                  <a:pt x="1429" y="1350"/>
                </a:lnTo>
                <a:lnTo>
                  <a:pt x="1429" y="1350"/>
                </a:lnTo>
                <a:lnTo>
                  <a:pt x="1429" y="1350"/>
                </a:lnTo>
                <a:lnTo>
                  <a:pt x="1431" y="1350"/>
                </a:lnTo>
                <a:lnTo>
                  <a:pt x="1431" y="1350"/>
                </a:lnTo>
                <a:lnTo>
                  <a:pt x="1433" y="1350"/>
                </a:lnTo>
                <a:lnTo>
                  <a:pt x="1433" y="1350"/>
                </a:lnTo>
                <a:lnTo>
                  <a:pt x="1431" y="1350"/>
                </a:lnTo>
                <a:close/>
                <a:moveTo>
                  <a:pt x="1519" y="1342"/>
                </a:moveTo>
                <a:lnTo>
                  <a:pt x="1521" y="1342"/>
                </a:lnTo>
                <a:lnTo>
                  <a:pt x="1521" y="1342"/>
                </a:lnTo>
                <a:lnTo>
                  <a:pt x="1523" y="1340"/>
                </a:lnTo>
                <a:lnTo>
                  <a:pt x="1527" y="1340"/>
                </a:lnTo>
                <a:lnTo>
                  <a:pt x="1530" y="1340"/>
                </a:lnTo>
                <a:lnTo>
                  <a:pt x="1532" y="1340"/>
                </a:lnTo>
                <a:lnTo>
                  <a:pt x="1532" y="1338"/>
                </a:lnTo>
                <a:lnTo>
                  <a:pt x="1534" y="1338"/>
                </a:lnTo>
                <a:lnTo>
                  <a:pt x="1534" y="1338"/>
                </a:lnTo>
                <a:lnTo>
                  <a:pt x="1534" y="1336"/>
                </a:lnTo>
                <a:lnTo>
                  <a:pt x="1534" y="1336"/>
                </a:lnTo>
                <a:lnTo>
                  <a:pt x="1532" y="1336"/>
                </a:lnTo>
                <a:lnTo>
                  <a:pt x="1532" y="1336"/>
                </a:lnTo>
                <a:lnTo>
                  <a:pt x="1530" y="1336"/>
                </a:lnTo>
                <a:lnTo>
                  <a:pt x="1527" y="1334"/>
                </a:lnTo>
                <a:lnTo>
                  <a:pt x="1525" y="1331"/>
                </a:lnTo>
                <a:lnTo>
                  <a:pt x="1525" y="1331"/>
                </a:lnTo>
                <a:lnTo>
                  <a:pt x="1523" y="1331"/>
                </a:lnTo>
                <a:lnTo>
                  <a:pt x="1521" y="1329"/>
                </a:lnTo>
                <a:lnTo>
                  <a:pt x="1519" y="1329"/>
                </a:lnTo>
                <a:lnTo>
                  <a:pt x="1517" y="1329"/>
                </a:lnTo>
                <a:lnTo>
                  <a:pt x="1513" y="1329"/>
                </a:lnTo>
                <a:lnTo>
                  <a:pt x="1513" y="1329"/>
                </a:lnTo>
                <a:lnTo>
                  <a:pt x="1511" y="1329"/>
                </a:lnTo>
                <a:lnTo>
                  <a:pt x="1511" y="1329"/>
                </a:lnTo>
                <a:lnTo>
                  <a:pt x="1511" y="1329"/>
                </a:lnTo>
                <a:lnTo>
                  <a:pt x="1511" y="1327"/>
                </a:lnTo>
                <a:lnTo>
                  <a:pt x="1513" y="1327"/>
                </a:lnTo>
                <a:lnTo>
                  <a:pt x="1511" y="1327"/>
                </a:lnTo>
                <a:lnTo>
                  <a:pt x="1513" y="1325"/>
                </a:lnTo>
                <a:lnTo>
                  <a:pt x="1513" y="1325"/>
                </a:lnTo>
                <a:lnTo>
                  <a:pt x="1513" y="1325"/>
                </a:lnTo>
                <a:lnTo>
                  <a:pt x="1511" y="1323"/>
                </a:lnTo>
                <a:lnTo>
                  <a:pt x="1509" y="1323"/>
                </a:lnTo>
                <a:lnTo>
                  <a:pt x="1507" y="1323"/>
                </a:lnTo>
                <a:lnTo>
                  <a:pt x="1502" y="1321"/>
                </a:lnTo>
                <a:lnTo>
                  <a:pt x="1500" y="1321"/>
                </a:lnTo>
                <a:lnTo>
                  <a:pt x="1498" y="1321"/>
                </a:lnTo>
                <a:lnTo>
                  <a:pt x="1498" y="1321"/>
                </a:lnTo>
                <a:lnTo>
                  <a:pt x="1496" y="1321"/>
                </a:lnTo>
                <a:lnTo>
                  <a:pt x="1496" y="1321"/>
                </a:lnTo>
                <a:lnTo>
                  <a:pt x="1496" y="1319"/>
                </a:lnTo>
                <a:lnTo>
                  <a:pt x="1494" y="1321"/>
                </a:lnTo>
                <a:lnTo>
                  <a:pt x="1494" y="1319"/>
                </a:lnTo>
                <a:lnTo>
                  <a:pt x="1494" y="1319"/>
                </a:lnTo>
                <a:lnTo>
                  <a:pt x="1494" y="1319"/>
                </a:lnTo>
                <a:lnTo>
                  <a:pt x="1490" y="1317"/>
                </a:lnTo>
                <a:lnTo>
                  <a:pt x="1490" y="1317"/>
                </a:lnTo>
                <a:lnTo>
                  <a:pt x="1490" y="1319"/>
                </a:lnTo>
                <a:lnTo>
                  <a:pt x="1488" y="1319"/>
                </a:lnTo>
                <a:lnTo>
                  <a:pt x="1488" y="1317"/>
                </a:lnTo>
                <a:lnTo>
                  <a:pt x="1488" y="1317"/>
                </a:lnTo>
                <a:lnTo>
                  <a:pt x="1488" y="1317"/>
                </a:lnTo>
                <a:lnTo>
                  <a:pt x="1490" y="1317"/>
                </a:lnTo>
                <a:lnTo>
                  <a:pt x="1490" y="1315"/>
                </a:lnTo>
                <a:lnTo>
                  <a:pt x="1490" y="1315"/>
                </a:lnTo>
                <a:lnTo>
                  <a:pt x="1488" y="1315"/>
                </a:lnTo>
                <a:lnTo>
                  <a:pt x="1488" y="1315"/>
                </a:lnTo>
                <a:lnTo>
                  <a:pt x="1486" y="1313"/>
                </a:lnTo>
                <a:lnTo>
                  <a:pt x="1483" y="1313"/>
                </a:lnTo>
                <a:lnTo>
                  <a:pt x="1483" y="1313"/>
                </a:lnTo>
                <a:lnTo>
                  <a:pt x="1486" y="1313"/>
                </a:lnTo>
                <a:lnTo>
                  <a:pt x="1486" y="1313"/>
                </a:lnTo>
                <a:lnTo>
                  <a:pt x="1483" y="1315"/>
                </a:lnTo>
                <a:lnTo>
                  <a:pt x="1483" y="1313"/>
                </a:lnTo>
                <a:lnTo>
                  <a:pt x="1479" y="1313"/>
                </a:lnTo>
                <a:lnTo>
                  <a:pt x="1477" y="1310"/>
                </a:lnTo>
                <a:lnTo>
                  <a:pt x="1475" y="1308"/>
                </a:lnTo>
                <a:lnTo>
                  <a:pt x="1467" y="1304"/>
                </a:lnTo>
                <a:lnTo>
                  <a:pt x="1467" y="1304"/>
                </a:lnTo>
                <a:lnTo>
                  <a:pt x="1467" y="1304"/>
                </a:lnTo>
                <a:lnTo>
                  <a:pt x="1465" y="1304"/>
                </a:lnTo>
                <a:lnTo>
                  <a:pt x="1465" y="1304"/>
                </a:lnTo>
                <a:lnTo>
                  <a:pt x="1460" y="1304"/>
                </a:lnTo>
                <a:lnTo>
                  <a:pt x="1458" y="1304"/>
                </a:lnTo>
                <a:lnTo>
                  <a:pt x="1458" y="1304"/>
                </a:lnTo>
                <a:lnTo>
                  <a:pt x="1456" y="1302"/>
                </a:lnTo>
                <a:lnTo>
                  <a:pt x="1456" y="1302"/>
                </a:lnTo>
                <a:lnTo>
                  <a:pt x="1454" y="1300"/>
                </a:lnTo>
                <a:lnTo>
                  <a:pt x="1450" y="1298"/>
                </a:lnTo>
                <a:lnTo>
                  <a:pt x="1452" y="1298"/>
                </a:lnTo>
                <a:lnTo>
                  <a:pt x="1450" y="1298"/>
                </a:lnTo>
                <a:lnTo>
                  <a:pt x="1450" y="1298"/>
                </a:lnTo>
                <a:lnTo>
                  <a:pt x="1448" y="1296"/>
                </a:lnTo>
                <a:lnTo>
                  <a:pt x="1446" y="1296"/>
                </a:lnTo>
                <a:lnTo>
                  <a:pt x="1446" y="1296"/>
                </a:lnTo>
                <a:lnTo>
                  <a:pt x="1444" y="1296"/>
                </a:lnTo>
                <a:lnTo>
                  <a:pt x="1442" y="1296"/>
                </a:lnTo>
                <a:lnTo>
                  <a:pt x="1442" y="1296"/>
                </a:lnTo>
                <a:lnTo>
                  <a:pt x="1439" y="1294"/>
                </a:lnTo>
                <a:lnTo>
                  <a:pt x="1439" y="1294"/>
                </a:lnTo>
                <a:lnTo>
                  <a:pt x="1433" y="1294"/>
                </a:lnTo>
                <a:lnTo>
                  <a:pt x="1433" y="1294"/>
                </a:lnTo>
                <a:lnTo>
                  <a:pt x="1431" y="1294"/>
                </a:lnTo>
                <a:lnTo>
                  <a:pt x="1431" y="1294"/>
                </a:lnTo>
                <a:lnTo>
                  <a:pt x="1431" y="1294"/>
                </a:lnTo>
                <a:lnTo>
                  <a:pt x="1429" y="1294"/>
                </a:lnTo>
                <a:lnTo>
                  <a:pt x="1427" y="1294"/>
                </a:lnTo>
                <a:lnTo>
                  <a:pt x="1423" y="1294"/>
                </a:lnTo>
                <a:lnTo>
                  <a:pt x="1419" y="1292"/>
                </a:lnTo>
                <a:lnTo>
                  <a:pt x="1414" y="1294"/>
                </a:lnTo>
                <a:lnTo>
                  <a:pt x="1412" y="1294"/>
                </a:lnTo>
                <a:lnTo>
                  <a:pt x="1410" y="1294"/>
                </a:lnTo>
                <a:lnTo>
                  <a:pt x="1402" y="1296"/>
                </a:lnTo>
                <a:lnTo>
                  <a:pt x="1402" y="1296"/>
                </a:lnTo>
                <a:lnTo>
                  <a:pt x="1389" y="1300"/>
                </a:lnTo>
                <a:lnTo>
                  <a:pt x="1389" y="1300"/>
                </a:lnTo>
                <a:lnTo>
                  <a:pt x="1387" y="1302"/>
                </a:lnTo>
                <a:lnTo>
                  <a:pt x="1385" y="1304"/>
                </a:lnTo>
                <a:lnTo>
                  <a:pt x="1385" y="1306"/>
                </a:lnTo>
                <a:lnTo>
                  <a:pt x="1387" y="1308"/>
                </a:lnTo>
                <a:lnTo>
                  <a:pt x="1385" y="1310"/>
                </a:lnTo>
                <a:lnTo>
                  <a:pt x="1385" y="1310"/>
                </a:lnTo>
                <a:lnTo>
                  <a:pt x="1383" y="1310"/>
                </a:lnTo>
                <a:lnTo>
                  <a:pt x="1383" y="1310"/>
                </a:lnTo>
                <a:lnTo>
                  <a:pt x="1379" y="1313"/>
                </a:lnTo>
                <a:lnTo>
                  <a:pt x="1379" y="1313"/>
                </a:lnTo>
                <a:lnTo>
                  <a:pt x="1379" y="1313"/>
                </a:lnTo>
                <a:lnTo>
                  <a:pt x="1379" y="1313"/>
                </a:lnTo>
                <a:lnTo>
                  <a:pt x="1381" y="1313"/>
                </a:lnTo>
                <a:lnTo>
                  <a:pt x="1381" y="1310"/>
                </a:lnTo>
                <a:lnTo>
                  <a:pt x="1383" y="1310"/>
                </a:lnTo>
                <a:lnTo>
                  <a:pt x="1383" y="1310"/>
                </a:lnTo>
                <a:lnTo>
                  <a:pt x="1383" y="1313"/>
                </a:lnTo>
                <a:lnTo>
                  <a:pt x="1383" y="1315"/>
                </a:lnTo>
                <a:lnTo>
                  <a:pt x="1385" y="1313"/>
                </a:lnTo>
                <a:lnTo>
                  <a:pt x="1387" y="1313"/>
                </a:lnTo>
                <a:lnTo>
                  <a:pt x="1389" y="1310"/>
                </a:lnTo>
                <a:lnTo>
                  <a:pt x="1391" y="1310"/>
                </a:lnTo>
                <a:lnTo>
                  <a:pt x="1391" y="1310"/>
                </a:lnTo>
                <a:lnTo>
                  <a:pt x="1391" y="1308"/>
                </a:lnTo>
                <a:lnTo>
                  <a:pt x="1391" y="1308"/>
                </a:lnTo>
                <a:lnTo>
                  <a:pt x="1391" y="1308"/>
                </a:lnTo>
                <a:lnTo>
                  <a:pt x="1395" y="1308"/>
                </a:lnTo>
                <a:lnTo>
                  <a:pt x="1395" y="1308"/>
                </a:lnTo>
                <a:lnTo>
                  <a:pt x="1398" y="1306"/>
                </a:lnTo>
                <a:lnTo>
                  <a:pt x="1398" y="1306"/>
                </a:lnTo>
                <a:lnTo>
                  <a:pt x="1398" y="1308"/>
                </a:lnTo>
                <a:lnTo>
                  <a:pt x="1400" y="1306"/>
                </a:lnTo>
                <a:lnTo>
                  <a:pt x="1402" y="1306"/>
                </a:lnTo>
                <a:lnTo>
                  <a:pt x="1402" y="1304"/>
                </a:lnTo>
                <a:lnTo>
                  <a:pt x="1404" y="1304"/>
                </a:lnTo>
                <a:lnTo>
                  <a:pt x="1404" y="1304"/>
                </a:lnTo>
                <a:lnTo>
                  <a:pt x="1406" y="1302"/>
                </a:lnTo>
                <a:lnTo>
                  <a:pt x="1408" y="1302"/>
                </a:lnTo>
                <a:lnTo>
                  <a:pt x="1408" y="1300"/>
                </a:lnTo>
                <a:lnTo>
                  <a:pt x="1408" y="1300"/>
                </a:lnTo>
                <a:lnTo>
                  <a:pt x="1421" y="1300"/>
                </a:lnTo>
                <a:lnTo>
                  <a:pt x="1423" y="1300"/>
                </a:lnTo>
                <a:lnTo>
                  <a:pt x="1423" y="1300"/>
                </a:lnTo>
                <a:lnTo>
                  <a:pt x="1423" y="1300"/>
                </a:lnTo>
                <a:lnTo>
                  <a:pt x="1425" y="1302"/>
                </a:lnTo>
                <a:lnTo>
                  <a:pt x="1425" y="1302"/>
                </a:lnTo>
                <a:lnTo>
                  <a:pt x="1425" y="1302"/>
                </a:lnTo>
                <a:lnTo>
                  <a:pt x="1423" y="1304"/>
                </a:lnTo>
                <a:lnTo>
                  <a:pt x="1421" y="1304"/>
                </a:lnTo>
                <a:lnTo>
                  <a:pt x="1419" y="1304"/>
                </a:lnTo>
                <a:lnTo>
                  <a:pt x="1421" y="1306"/>
                </a:lnTo>
                <a:lnTo>
                  <a:pt x="1423" y="1306"/>
                </a:lnTo>
                <a:lnTo>
                  <a:pt x="1423" y="1306"/>
                </a:lnTo>
                <a:lnTo>
                  <a:pt x="1427" y="1308"/>
                </a:lnTo>
                <a:lnTo>
                  <a:pt x="1429" y="1308"/>
                </a:lnTo>
                <a:lnTo>
                  <a:pt x="1431" y="1308"/>
                </a:lnTo>
                <a:lnTo>
                  <a:pt x="1431" y="1308"/>
                </a:lnTo>
                <a:lnTo>
                  <a:pt x="1431" y="1306"/>
                </a:lnTo>
                <a:lnTo>
                  <a:pt x="1431" y="1306"/>
                </a:lnTo>
                <a:lnTo>
                  <a:pt x="1433" y="1306"/>
                </a:lnTo>
                <a:lnTo>
                  <a:pt x="1433" y="1308"/>
                </a:lnTo>
                <a:lnTo>
                  <a:pt x="1433" y="1308"/>
                </a:lnTo>
                <a:lnTo>
                  <a:pt x="1433" y="1308"/>
                </a:lnTo>
                <a:lnTo>
                  <a:pt x="1435" y="1310"/>
                </a:lnTo>
                <a:lnTo>
                  <a:pt x="1442" y="1308"/>
                </a:lnTo>
                <a:lnTo>
                  <a:pt x="1442" y="1308"/>
                </a:lnTo>
                <a:lnTo>
                  <a:pt x="1442" y="1308"/>
                </a:lnTo>
                <a:lnTo>
                  <a:pt x="1444" y="1310"/>
                </a:lnTo>
                <a:lnTo>
                  <a:pt x="1444" y="1310"/>
                </a:lnTo>
                <a:lnTo>
                  <a:pt x="1446" y="1313"/>
                </a:lnTo>
                <a:lnTo>
                  <a:pt x="1446" y="1313"/>
                </a:lnTo>
                <a:lnTo>
                  <a:pt x="1450" y="1315"/>
                </a:lnTo>
                <a:lnTo>
                  <a:pt x="1458" y="1317"/>
                </a:lnTo>
                <a:lnTo>
                  <a:pt x="1458" y="1317"/>
                </a:lnTo>
                <a:lnTo>
                  <a:pt x="1460" y="1317"/>
                </a:lnTo>
                <a:lnTo>
                  <a:pt x="1467" y="1317"/>
                </a:lnTo>
                <a:lnTo>
                  <a:pt x="1467" y="1317"/>
                </a:lnTo>
                <a:lnTo>
                  <a:pt x="1469" y="1317"/>
                </a:lnTo>
                <a:lnTo>
                  <a:pt x="1469" y="1319"/>
                </a:lnTo>
                <a:lnTo>
                  <a:pt x="1471" y="1321"/>
                </a:lnTo>
                <a:lnTo>
                  <a:pt x="1471" y="1325"/>
                </a:lnTo>
                <a:lnTo>
                  <a:pt x="1471" y="1325"/>
                </a:lnTo>
                <a:lnTo>
                  <a:pt x="1471" y="1325"/>
                </a:lnTo>
                <a:lnTo>
                  <a:pt x="1473" y="1327"/>
                </a:lnTo>
                <a:lnTo>
                  <a:pt x="1475" y="1329"/>
                </a:lnTo>
                <a:lnTo>
                  <a:pt x="1477" y="1329"/>
                </a:lnTo>
                <a:lnTo>
                  <a:pt x="1479" y="1329"/>
                </a:lnTo>
                <a:lnTo>
                  <a:pt x="1483" y="1329"/>
                </a:lnTo>
                <a:lnTo>
                  <a:pt x="1486" y="1329"/>
                </a:lnTo>
                <a:lnTo>
                  <a:pt x="1488" y="1329"/>
                </a:lnTo>
                <a:lnTo>
                  <a:pt x="1490" y="1331"/>
                </a:lnTo>
                <a:lnTo>
                  <a:pt x="1490" y="1331"/>
                </a:lnTo>
                <a:lnTo>
                  <a:pt x="1490" y="1331"/>
                </a:lnTo>
                <a:lnTo>
                  <a:pt x="1490" y="1334"/>
                </a:lnTo>
                <a:lnTo>
                  <a:pt x="1492" y="1334"/>
                </a:lnTo>
                <a:lnTo>
                  <a:pt x="1490" y="1334"/>
                </a:lnTo>
                <a:lnTo>
                  <a:pt x="1490" y="1336"/>
                </a:lnTo>
                <a:lnTo>
                  <a:pt x="1490" y="1336"/>
                </a:lnTo>
                <a:lnTo>
                  <a:pt x="1483" y="1340"/>
                </a:lnTo>
                <a:lnTo>
                  <a:pt x="1481" y="1342"/>
                </a:lnTo>
                <a:lnTo>
                  <a:pt x="1486" y="1342"/>
                </a:lnTo>
                <a:lnTo>
                  <a:pt x="1490" y="1342"/>
                </a:lnTo>
                <a:lnTo>
                  <a:pt x="1492" y="1342"/>
                </a:lnTo>
                <a:lnTo>
                  <a:pt x="1494" y="1342"/>
                </a:lnTo>
                <a:lnTo>
                  <a:pt x="1496" y="1342"/>
                </a:lnTo>
                <a:lnTo>
                  <a:pt x="1500" y="1342"/>
                </a:lnTo>
                <a:lnTo>
                  <a:pt x="1502" y="1340"/>
                </a:lnTo>
                <a:lnTo>
                  <a:pt x="1504" y="1340"/>
                </a:lnTo>
                <a:lnTo>
                  <a:pt x="1511" y="1340"/>
                </a:lnTo>
                <a:lnTo>
                  <a:pt x="1511" y="1342"/>
                </a:lnTo>
                <a:lnTo>
                  <a:pt x="1513" y="1342"/>
                </a:lnTo>
                <a:lnTo>
                  <a:pt x="1517" y="1342"/>
                </a:lnTo>
                <a:lnTo>
                  <a:pt x="1517" y="1342"/>
                </a:lnTo>
                <a:lnTo>
                  <a:pt x="1519" y="1342"/>
                </a:lnTo>
                <a:lnTo>
                  <a:pt x="1519" y="1340"/>
                </a:lnTo>
                <a:lnTo>
                  <a:pt x="1519" y="1342"/>
                </a:lnTo>
                <a:lnTo>
                  <a:pt x="1519" y="1342"/>
                </a:lnTo>
                <a:lnTo>
                  <a:pt x="1519" y="1342"/>
                </a:lnTo>
                <a:close/>
                <a:moveTo>
                  <a:pt x="1641" y="944"/>
                </a:moveTo>
                <a:lnTo>
                  <a:pt x="1641" y="941"/>
                </a:lnTo>
                <a:lnTo>
                  <a:pt x="1641" y="941"/>
                </a:lnTo>
                <a:lnTo>
                  <a:pt x="1639" y="941"/>
                </a:lnTo>
                <a:lnTo>
                  <a:pt x="1639" y="944"/>
                </a:lnTo>
                <a:lnTo>
                  <a:pt x="1641" y="944"/>
                </a:lnTo>
                <a:lnTo>
                  <a:pt x="1641" y="944"/>
                </a:lnTo>
                <a:close/>
                <a:moveTo>
                  <a:pt x="1607" y="1455"/>
                </a:moveTo>
                <a:lnTo>
                  <a:pt x="1607" y="1453"/>
                </a:lnTo>
                <a:lnTo>
                  <a:pt x="1607" y="1453"/>
                </a:lnTo>
                <a:lnTo>
                  <a:pt x="1605" y="1453"/>
                </a:lnTo>
                <a:lnTo>
                  <a:pt x="1605" y="1453"/>
                </a:lnTo>
                <a:lnTo>
                  <a:pt x="1609" y="1455"/>
                </a:lnTo>
                <a:lnTo>
                  <a:pt x="1611" y="1457"/>
                </a:lnTo>
                <a:lnTo>
                  <a:pt x="1611" y="1457"/>
                </a:lnTo>
                <a:lnTo>
                  <a:pt x="1611" y="1455"/>
                </a:lnTo>
                <a:lnTo>
                  <a:pt x="1607" y="1455"/>
                </a:lnTo>
                <a:close/>
                <a:moveTo>
                  <a:pt x="1647" y="950"/>
                </a:moveTo>
                <a:lnTo>
                  <a:pt x="1647" y="950"/>
                </a:lnTo>
                <a:lnTo>
                  <a:pt x="1647" y="952"/>
                </a:lnTo>
                <a:lnTo>
                  <a:pt x="1647" y="950"/>
                </a:lnTo>
                <a:lnTo>
                  <a:pt x="1649" y="948"/>
                </a:lnTo>
                <a:lnTo>
                  <a:pt x="1647" y="950"/>
                </a:lnTo>
                <a:close/>
                <a:moveTo>
                  <a:pt x="1613" y="1367"/>
                </a:moveTo>
                <a:lnTo>
                  <a:pt x="1613" y="1367"/>
                </a:lnTo>
                <a:lnTo>
                  <a:pt x="1613" y="1365"/>
                </a:lnTo>
                <a:lnTo>
                  <a:pt x="1613" y="1365"/>
                </a:lnTo>
                <a:lnTo>
                  <a:pt x="1615" y="1365"/>
                </a:lnTo>
                <a:lnTo>
                  <a:pt x="1615" y="1363"/>
                </a:lnTo>
                <a:lnTo>
                  <a:pt x="1618" y="1363"/>
                </a:lnTo>
                <a:lnTo>
                  <a:pt x="1618" y="1361"/>
                </a:lnTo>
                <a:lnTo>
                  <a:pt x="1618" y="1361"/>
                </a:lnTo>
                <a:lnTo>
                  <a:pt x="1615" y="1359"/>
                </a:lnTo>
                <a:lnTo>
                  <a:pt x="1613" y="1357"/>
                </a:lnTo>
                <a:lnTo>
                  <a:pt x="1609" y="1354"/>
                </a:lnTo>
                <a:lnTo>
                  <a:pt x="1607" y="1354"/>
                </a:lnTo>
                <a:lnTo>
                  <a:pt x="1605" y="1354"/>
                </a:lnTo>
                <a:lnTo>
                  <a:pt x="1605" y="1354"/>
                </a:lnTo>
                <a:lnTo>
                  <a:pt x="1603" y="1354"/>
                </a:lnTo>
                <a:lnTo>
                  <a:pt x="1601" y="1354"/>
                </a:lnTo>
                <a:lnTo>
                  <a:pt x="1599" y="1352"/>
                </a:lnTo>
                <a:lnTo>
                  <a:pt x="1599" y="1352"/>
                </a:lnTo>
                <a:lnTo>
                  <a:pt x="1599" y="1352"/>
                </a:lnTo>
                <a:lnTo>
                  <a:pt x="1601" y="1352"/>
                </a:lnTo>
                <a:lnTo>
                  <a:pt x="1603" y="1352"/>
                </a:lnTo>
                <a:lnTo>
                  <a:pt x="1605" y="1352"/>
                </a:lnTo>
                <a:lnTo>
                  <a:pt x="1605" y="1350"/>
                </a:lnTo>
                <a:lnTo>
                  <a:pt x="1603" y="1350"/>
                </a:lnTo>
                <a:lnTo>
                  <a:pt x="1597" y="1350"/>
                </a:lnTo>
                <a:lnTo>
                  <a:pt x="1597" y="1350"/>
                </a:lnTo>
                <a:lnTo>
                  <a:pt x="1595" y="1348"/>
                </a:lnTo>
                <a:lnTo>
                  <a:pt x="1595" y="1346"/>
                </a:lnTo>
                <a:lnTo>
                  <a:pt x="1595" y="1346"/>
                </a:lnTo>
                <a:lnTo>
                  <a:pt x="1592" y="1346"/>
                </a:lnTo>
                <a:lnTo>
                  <a:pt x="1592" y="1346"/>
                </a:lnTo>
                <a:lnTo>
                  <a:pt x="1590" y="1346"/>
                </a:lnTo>
                <a:lnTo>
                  <a:pt x="1588" y="1346"/>
                </a:lnTo>
                <a:lnTo>
                  <a:pt x="1588" y="1344"/>
                </a:lnTo>
                <a:lnTo>
                  <a:pt x="1586" y="1344"/>
                </a:lnTo>
                <a:lnTo>
                  <a:pt x="1584" y="1344"/>
                </a:lnTo>
                <a:lnTo>
                  <a:pt x="1584" y="1344"/>
                </a:lnTo>
                <a:lnTo>
                  <a:pt x="1582" y="1342"/>
                </a:lnTo>
                <a:lnTo>
                  <a:pt x="1582" y="1342"/>
                </a:lnTo>
                <a:lnTo>
                  <a:pt x="1580" y="1342"/>
                </a:lnTo>
                <a:lnTo>
                  <a:pt x="1578" y="1342"/>
                </a:lnTo>
                <a:lnTo>
                  <a:pt x="1576" y="1342"/>
                </a:lnTo>
                <a:lnTo>
                  <a:pt x="1576" y="1342"/>
                </a:lnTo>
                <a:lnTo>
                  <a:pt x="1574" y="1342"/>
                </a:lnTo>
                <a:lnTo>
                  <a:pt x="1571" y="1342"/>
                </a:lnTo>
                <a:lnTo>
                  <a:pt x="1569" y="1342"/>
                </a:lnTo>
                <a:lnTo>
                  <a:pt x="1569" y="1342"/>
                </a:lnTo>
                <a:lnTo>
                  <a:pt x="1569" y="1344"/>
                </a:lnTo>
                <a:lnTo>
                  <a:pt x="1569" y="1344"/>
                </a:lnTo>
                <a:lnTo>
                  <a:pt x="1567" y="1344"/>
                </a:lnTo>
                <a:lnTo>
                  <a:pt x="1567" y="1344"/>
                </a:lnTo>
                <a:lnTo>
                  <a:pt x="1565" y="1344"/>
                </a:lnTo>
                <a:lnTo>
                  <a:pt x="1561" y="1344"/>
                </a:lnTo>
                <a:lnTo>
                  <a:pt x="1559" y="1344"/>
                </a:lnTo>
                <a:lnTo>
                  <a:pt x="1555" y="1342"/>
                </a:lnTo>
                <a:lnTo>
                  <a:pt x="1553" y="1342"/>
                </a:lnTo>
                <a:lnTo>
                  <a:pt x="1548" y="1342"/>
                </a:lnTo>
                <a:lnTo>
                  <a:pt x="1546" y="1342"/>
                </a:lnTo>
                <a:lnTo>
                  <a:pt x="1546" y="1342"/>
                </a:lnTo>
                <a:lnTo>
                  <a:pt x="1544" y="1344"/>
                </a:lnTo>
                <a:lnTo>
                  <a:pt x="1544" y="1344"/>
                </a:lnTo>
                <a:lnTo>
                  <a:pt x="1544" y="1346"/>
                </a:lnTo>
                <a:lnTo>
                  <a:pt x="1546" y="1346"/>
                </a:lnTo>
                <a:lnTo>
                  <a:pt x="1548" y="1346"/>
                </a:lnTo>
                <a:lnTo>
                  <a:pt x="1553" y="1348"/>
                </a:lnTo>
                <a:lnTo>
                  <a:pt x="1555" y="1348"/>
                </a:lnTo>
                <a:lnTo>
                  <a:pt x="1555" y="1350"/>
                </a:lnTo>
                <a:lnTo>
                  <a:pt x="1553" y="1352"/>
                </a:lnTo>
                <a:lnTo>
                  <a:pt x="1555" y="1352"/>
                </a:lnTo>
                <a:lnTo>
                  <a:pt x="1553" y="1354"/>
                </a:lnTo>
                <a:lnTo>
                  <a:pt x="1555" y="1357"/>
                </a:lnTo>
                <a:lnTo>
                  <a:pt x="1559" y="1359"/>
                </a:lnTo>
                <a:lnTo>
                  <a:pt x="1559" y="1361"/>
                </a:lnTo>
                <a:lnTo>
                  <a:pt x="1559" y="1361"/>
                </a:lnTo>
                <a:lnTo>
                  <a:pt x="1559" y="1361"/>
                </a:lnTo>
                <a:lnTo>
                  <a:pt x="1559" y="1361"/>
                </a:lnTo>
                <a:lnTo>
                  <a:pt x="1555" y="1363"/>
                </a:lnTo>
                <a:lnTo>
                  <a:pt x="1555" y="1363"/>
                </a:lnTo>
                <a:lnTo>
                  <a:pt x="1555" y="1363"/>
                </a:lnTo>
                <a:lnTo>
                  <a:pt x="1555" y="1363"/>
                </a:lnTo>
                <a:lnTo>
                  <a:pt x="1553" y="1363"/>
                </a:lnTo>
                <a:lnTo>
                  <a:pt x="1551" y="1363"/>
                </a:lnTo>
                <a:lnTo>
                  <a:pt x="1542" y="1363"/>
                </a:lnTo>
                <a:lnTo>
                  <a:pt x="1540" y="1361"/>
                </a:lnTo>
                <a:lnTo>
                  <a:pt x="1538" y="1361"/>
                </a:lnTo>
                <a:lnTo>
                  <a:pt x="1536" y="1361"/>
                </a:lnTo>
                <a:lnTo>
                  <a:pt x="1534" y="1361"/>
                </a:lnTo>
                <a:lnTo>
                  <a:pt x="1532" y="1361"/>
                </a:lnTo>
                <a:lnTo>
                  <a:pt x="1532" y="1361"/>
                </a:lnTo>
                <a:lnTo>
                  <a:pt x="1530" y="1361"/>
                </a:lnTo>
                <a:lnTo>
                  <a:pt x="1530" y="1363"/>
                </a:lnTo>
                <a:lnTo>
                  <a:pt x="1530" y="1365"/>
                </a:lnTo>
                <a:lnTo>
                  <a:pt x="1530" y="1365"/>
                </a:lnTo>
                <a:lnTo>
                  <a:pt x="1534" y="1365"/>
                </a:lnTo>
                <a:lnTo>
                  <a:pt x="1534" y="1367"/>
                </a:lnTo>
                <a:lnTo>
                  <a:pt x="1536" y="1367"/>
                </a:lnTo>
                <a:lnTo>
                  <a:pt x="1538" y="1369"/>
                </a:lnTo>
                <a:lnTo>
                  <a:pt x="1538" y="1369"/>
                </a:lnTo>
                <a:lnTo>
                  <a:pt x="1538" y="1369"/>
                </a:lnTo>
                <a:lnTo>
                  <a:pt x="1540" y="1367"/>
                </a:lnTo>
                <a:lnTo>
                  <a:pt x="1540" y="1367"/>
                </a:lnTo>
                <a:lnTo>
                  <a:pt x="1542" y="1367"/>
                </a:lnTo>
                <a:lnTo>
                  <a:pt x="1544" y="1367"/>
                </a:lnTo>
                <a:lnTo>
                  <a:pt x="1546" y="1367"/>
                </a:lnTo>
                <a:lnTo>
                  <a:pt x="1548" y="1367"/>
                </a:lnTo>
                <a:lnTo>
                  <a:pt x="1553" y="1367"/>
                </a:lnTo>
                <a:lnTo>
                  <a:pt x="1555" y="1367"/>
                </a:lnTo>
                <a:lnTo>
                  <a:pt x="1555" y="1367"/>
                </a:lnTo>
                <a:lnTo>
                  <a:pt x="1557" y="1367"/>
                </a:lnTo>
                <a:lnTo>
                  <a:pt x="1557" y="1367"/>
                </a:lnTo>
                <a:lnTo>
                  <a:pt x="1557" y="1367"/>
                </a:lnTo>
                <a:lnTo>
                  <a:pt x="1563" y="1367"/>
                </a:lnTo>
                <a:lnTo>
                  <a:pt x="1565" y="1367"/>
                </a:lnTo>
                <a:lnTo>
                  <a:pt x="1565" y="1367"/>
                </a:lnTo>
                <a:lnTo>
                  <a:pt x="1567" y="1369"/>
                </a:lnTo>
                <a:lnTo>
                  <a:pt x="1567" y="1369"/>
                </a:lnTo>
                <a:lnTo>
                  <a:pt x="1569" y="1369"/>
                </a:lnTo>
                <a:lnTo>
                  <a:pt x="1569" y="1371"/>
                </a:lnTo>
                <a:lnTo>
                  <a:pt x="1569" y="1371"/>
                </a:lnTo>
                <a:lnTo>
                  <a:pt x="1569" y="1373"/>
                </a:lnTo>
                <a:lnTo>
                  <a:pt x="1569" y="1373"/>
                </a:lnTo>
                <a:lnTo>
                  <a:pt x="1571" y="1373"/>
                </a:lnTo>
                <a:lnTo>
                  <a:pt x="1571" y="1373"/>
                </a:lnTo>
                <a:lnTo>
                  <a:pt x="1574" y="1375"/>
                </a:lnTo>
                <a:lnTo>
                  <a:pt x="1574" y="1375"/>
                </a:lnTo>
                <a:lnTo>
                  <a:pt x="1574" y="1375"/>
                </a:lnTo>
                <a:lnTo>
                  <a:pt x="1576" y="1371"/>
                </a:lnTo>
                <a:lnTo>
                  <a:pt x="1578" y="1369"/>
                </a:lnTo>
                <a:lnTo>
                  <a:pt x="1578" y="1367"/>
                </a:lnTo>
                <a:lnTo>
                  <a:pt x="1578" y="1367"/>
                </a:lnTo>
                <a:lnTo>
                  <a:pt x="1578" y="1367"/>
                </a:lnTo>
                <a:lnTo>
                  <a:pt x="1578" y="1365"/>
                </a:lnTo>
                <a:lnTo>
                  <a:pt x="1580" y="1365"/>
                </a:lnTo>
                <a:lnTo>
                  <a:pt x="1582" y="1365"/>
                </a:lnTo>
                <a:lnTo>
                  <a:pt x="1584" y="1365"/>
                </a:lnTo>
                <a:lnTo>
                  <a:pt x="1586" y="1367"/>
                </a:lnTo>
                <a:lnTo>
                  <a:pt x="1586" y="1367"/>
                </a:lnTo>
                <a:lnTo>
                  <a:pt x="1590" y="1367"/>
                </a:lnTo>
                <a:lnTo>
                  <a:pt x="1592" y="1365"/>
                </a:lnTo>
                <a:lnTo>
                  <a:pt x="1592" y="1365"/>
                </a:lnTo>
                <a:lnTo>
                  <a:pt x="1592" y="1365"/>
                </a:lnTo>
                <a:lnTo>
                  <a:pt x="1595" y="1363"/>
                </a:lnTo>
                <a:lnTo>
                  <a:pt x="1597" y="1363"/>
                </a:lnTo>
                <a:lnTo>
                  <a:pt x="1599" y="1363"/>
                </a:lnTo>
                <a:lnTo>
                  <a:pt x="1601" y="1363"/>
                </a:lnTo>
                <a:lnTo>
                  <a:pt x="1603" y="1363"/>
                </a:lnTo>
                <a:lnTo>
                  <a:pt x="1605" y="1363"/>
                </a:lnTo>
                <a:lnTo>
                  <a:pt x="1607" y="1365"/>
                </a:lnTo>
                <a:lnTo>
                  <a:pt x="1609" y="1365"/>
                </a:lnTo>
                <a:lnTo>
                  <a:pt x="1611" y="1365"/>
                </a:lnTo>
                <a:lnTo>
                  <a:pt x="1611" y="1367"/>
                </a:lnTo>
                <a:lnTo>
                  <a:pt x="1611" y="1367"/>
                </a:lnTo>
                <a:lnTo>
                  <a:pt x="1613" y="1367"/>
                </a:lnTo>
                <a:close/>
                <a:moveTo>
                  <a:pt x="1435" y="1269"/>
                </a:moveTo>
                <a:lnTo>
                  <a:pt x="1435" y="1269"/>
                </a:lnTo>
                <a:lnTo>
                  <a:pt x="1433" y="1269"/>
                </a:lnTo>
                <a:lnTo>
                  <a:pt x="1433" y="1269"/>
                </a:lnTo>
                <a:lnTo>
                  <a:pt x="1433" y="1269"/>
                </a:lnTo>
                <a:lnTo>
                  <a:pt x="1433" y="1269"/>
                </a:lnTo>
                <a:lnTo>
                  <a:pt x="1435" y="1269"/>
                </a:lnTo>
                <a:close/>
                <a:moveTo>
                  <a:pt x="1437" y="1266"/>
                </a:moveTo>
                <a:lnTo>
                  <a:pt x="1437" y="1266"/>
                </a:lnTo>
                <a:lnTo>
                  <a:pt x="1437" y="1269"/>
                </a:lnTo>
                <a:lnTo>
                  <a:pt x="1437" y="1269"/>
                </a:lnTo>
                <a:lnTo>
                  <a:pt x="1437" y="1269"/>
                </a:lnTo>
                <a:lnTo>
                  <a:pt x="1437" y="1269"/>
                </a:lnTo>
                <a:lnTo>
                  <a:pt x="1437" y="1266"/>
                </a:lnTo>
                <a:close/>
                <a:moveTo>
                  <a:pt x="1446" y="1260"/>
                </a:moveTo>
                <a:lnTo>
                  <a:pt x="1444" y="1260"/>
                </a:lnTo>
                <a:lnTo>
                  <a:pt x="1444" y="1260"/>
                </a:lnTo>
                <a:lnTo>
                  <a:pt x="1444" y="1262"/>
                </a:lnTo>
                <a:lnTo>
                  <a:pt x="1444" y="1262"/>
                </a:lnTo>
                <a:lnTo>
                  <a:pt x="1442" y="1262"/>
                </a:lnTo>
                <a:lnTo>
                  <a:pt x="1442" y="1262"/>
                </a:lnTo>
                <a:lnTo>
                  <a:pt x="1442" y="1264"/>
                </a:lnTo>
                <a:lnTo>
                  <a:pt x="1439" y="1266"/>
                </a:lnTo>
                <a:lnTo>
                  <a:pt x="1444" y="1262"/>
                </a:lnTo>
                <a:lnTo>
                  <a:pt x="1446" y="1260"/>
                </a:lnTo>
                <a:close/>
                <a:moveTo>
                  <a:pt x="1429" y="1271"/>
                </a:moveTo>
                <a:lnTo>
                  <a:pt x="1429" y="1271"/>
                </a:lnTo>
                <a:lnTo>
                  <a:pt x="1429" y="1271"/>
                </a:lnTo>
                <a:lnTo>
                  <a:pt x="1429" y="1271"/>
                </a:lnTo>
                <a:lnTo>
                  <a:pt x="1429" y="1269"/>
                </a:lnTo>
                <a:lnTo>
                  <a:pt x="1429" y="1269"/>
                </a:lnTo>
                <a:lnTo>
                  <a:pt x="1429" y="1271"/>
                </a:lnTo>
                <a:lnTo>
                  <a:pt x="1429" y="1271"/>
                </a:lnTo>
                <a:lnTo>
                  <a:pt x="1429" y="1271"/>
                </a:lnTo>
                <a:close/>
                <a:moveTo>
                  <a:pt x="1439" y="1266"/>
                </a:moveTo>
                <a:lnTo>
                  <a:pt x="1439" y="1266"/>
                </a:lnTo>
                <a:lnTo>
                  <a:pt x="1439" y="1266"/>
                </a:lnTo>
                <a:lnTo>
                  <a:pt x="1439" y="1266"/>
                </a:lnTo>
                <a:lnTo>
                  <a:pt x="1439" y="1266"/>
                </a:lnTo>
                <a:close/>
                <a:moveTo>
                  <a:pt x="1379" y="1191"/>
                </a:moveTo>
                <a:lnTo>
                  <a:pt x="1379" y="1193"/>
                </a:lnTo>
                <a:lnTo>
                  <a:pt x="1377" y="1193"/>
                </a:lnTo>
                <a:lnTo>
                  <a:pt x="1377" y="1193"/>
                </a:lnTo>
                <a:lnTo>
                  <a:pt x="1375" y="1193"/>
                </a:lnTo>
                <a:lnTo>
                  <a:pt x="1377" y="1193"/>
                </a:lnTo>
                <a:lnTo>
                  <a:pt x="1377" y="1193"/>
                </a:lnTo>
                <a:lnTo>
                  <a:pt x="1381" y="1191"/>
                </a:lnTo>
                <a:lnTo>
                  <a:pt x="1379" y="1191"/>
                </a:lnTo>
                <a:close/>
                <a:moveTo>
                  <a:pt x="1416" y="1241"/>
                </a:moveTo>
                <a:lnTo>
                  <a:pt x="1419" y="1243"/>
                </a:lnTo>
                <a:lnTo>
                  <a:pt x="1419" y="1243"/>
                </a:lnTo>
                <a:lnTo>
                  <a:pt x="1419" y="1243"/>
                </a:lnTo>
                <a:lnTo>
                  <a:pt x="1419" y="1243"/>
                </a:lnTo>
                <a:lnTo>
                  <a:pt x="1419" y="1241"/>
                </a:lnTo>
                <a:lnTo>
                  <a:pt x="1416" y="1241"/>
                </a:lnTo>
                <a:lnTo>
                  <a:pt x="1416" y="1241"/>
                </a:lnTo>
                <a:close/>
                <a:moveTo>
                  <a:pt x="1419" y="1241"/>
                </a:moveTo>
                <a:lnTo>
                  <a:pt x="1419" y="1241"/>
                </a:lnTo>
                <a:lnTo>
                  <a:pt x="1419" y="1239"/>
                </a:lnTo>
                <a:lnTo>
                  <a:pt x="1416" y="1239"/>
                </a:lnTo>
                <a:lnTo>
                  <a:pt x="1419" y="1241"/>
                </a:lnTo>
                <a:lnTo>
                  <a:pt x="1419" y="1241"/>
                </a:lnTo>
                <a:close/>
                <a:moveTo>
                  <a:pt x="1427" y="1271"/>
                </a:moveTo>
                <a:lnTo>
                  <a:pt x="1427" y="1271"/>
                </a:lnTo>
                <a:lnTo>
                  <a:pt x="1427" y="1269"/>
                </a:lnTo>
                <a:lnTo>
                  <a:pt x="1425" y="1271"/>
                </a:lnTo>
                <a:lnTo>
                  <a:pt x="1425" y="1271"/>
                </a:lnTo>
                <a:lnTo>
                  <a:pt x="1427" y="1271"/>
                </a:lnTo>
                <a:lnTo>
                  <a:pt x="1427" y="1271"/>
                </a:lnTo>
                <a:close/>
                <a:moveTo>
                  <a:pt x="1423" y="1271"/>
                </a:moveTo>
                <a:lnTo>
                  <a:pt x="1423" y="1271"/>
                </a:lnTo>
                <a:lnTo>
                  <a:pt x="1423" y="1271"/>
                </a:lnTo>
                <a:lnTo>
                  <a:pt x="1423" y="1271"/>
                </a:lnTo>
                <a:lnTo>
                  <a:pt x="1423" y="1273"/>
                </a:lnTo>
                <a:lnTo>
                  <a:pt x="1423" y="1273"/>
                </a:lnTo>
                <a:lnTo>
                  <a:pt x="1423" y="1271"/>
                </a:lnTo>
                <a:close/>
                <a:moveTo>
                  <a:pt x="1159" y="440"/>
                </a:moveTo>
                <a:lnTo>
                  <a:pt x="1159" y="438"/>
                </a:lnTo>
                <a:lnTo>
                  <a:pt x="1159" y="436"/>
                </a:lnTo>
                <a:lnTo>
                  <a:pt x="1159" y="436"/>
                </a:lnTo>
                <a:lnTo>
                  <a:pt x="1159" y="436"/>
                </a:lnTo>
                <a:lnTo>
                  <a:pt x="1157" y="434"/>
                </a:lnTo>
                <a:lnTo>
                  <a:pt x="1157" y="436"/>
                </a:lnTo>
                <a:lnTo>
                  <a:pt x="1155" y="436"/>
                </a:lnTo>
                <a:lnTo>
                  <a:pt x="1155" y="436"/>
                </a:lnTo>
                <a:lnTo>
                  <a:pt x="1155" y="436"/>
                </a:lnTo>
                <a:lnTo>
                  <a:pt x="1157" y="438"/>
                </a:lnTo>
                <a:lnTo>
                  <a:pt x="1157" y="438"/>
                </a:lnTo>
                <a:lnTo>
                  <a:pt x="1159" y="440"/>
                </a:lnTo>
                <a:close/>
                <a:moveTo>
                  <a:pt x="2565" y="673"/>
                </a:moveTo>
                <a:lnTo>
                  <a:pt x="2565" y="673"/>
                </a:lnTo>
                <a:lnTo>
                  <a:pt x="2565" y="673"/>
                </a:lnTo>
                <a:lnTo>
                  <a:pt x="2565" y="673"/>
                </a:lnTo>
                <a:lnTo>
                  <a:pt x="2567" y="671"/>
                </a:lnTo>
                <a:lnTo>
                  <a:pt x="2565" y="671"/>
                </a:lnTo>
                <a:lnTo>
                  <a:pt x="2565" y="671"/>
                </a:lnTo>
                <a:lnTo>
                  <a:pt x="2565" y="673"/>
                </a:lnTo>
                <a:close/>
                <a:moveTo>
                  <a:pt x="2525" y="702"/>
                </a:moveTo>
                <a:lnTo>
                  <a:pt x="2527" y="705"/>
                </a:lnTo>
                <a:lnTo>
                  <a:pt x="2527" y="705"/>
                </a:lnTo>
                <a:lnTo>
                  <a:pt x="2527" y="707"/>
                </a:lnTo>
                <a:lnTo>
                  <a:pt x="2525" y="711"/>
                </a:lnTo>
                <a:lnTo>
                  <a:pt x="2523" y="711"/>
                </a:lnTo>
                <a:lnTo>
                  <a:pt x="2523" y="711"/>
                </a:lnTo>
                <a:lnTo>
                  <a:pt x="2525" y="713"/>
                </a:lnTo>
                <a:lnTo>
                  <a:pt x="2523" y="715"/>
                </a:lnTo>
                <a:lnTo>
                  <a:pt x="2521" y="715"/>
                </a:lnTo>
                <a:lnTo>
                  <a:pt x="2519" y="715"/>
                </a:lnTo>
                <a:lnTo>
                  <a:pt x="2519" y="715"/>
                </a:lnTo>
                <a:lnTo>
                  <a:pt x="2521" y="715"/>
                </a:lnTo>
                <a:lnTo>
                  <a:pt x="2521" y="715"/>
                </a:lnTo>
                <a:lnTo>
                  <a:pt x="2521" y="717"/>
                </a:lnTo>
                <a:lnTo>
                  <a:pt x="2523" y="719"/>
                </a:lnTo>
                <a:lnTo>
                  <a:pt x="2525" y="719"/>
                </a:lnTo>
                <a:lnTo>
                  <a:pt x="2525" y="719"/>
                </a:lnTo>
                <a:lnTo>
                  <a:pt x="2527" y="719"/>
                </a:lnTo>
                <a:lnTo>
                  <a:pt x="2531" y="715"/>
                </a:lnTo>
                <a:lnTo>
                  <a:pt x="2533" y="715"/>
                </a:lnTo>
                <a:lnTo>
                  <a:pt x="2531" y="717"/>
                </a:lnTo>
                <a:lnTo>
                  <a:pt x="2531" y="717"/>
                </a:lnTo>
                <a:lnTo>
                  <a:pt x="2531" y="719"/>
                </a:lnTo>
                <a:lnTo>
                  <a:pt x="2529" y="719"/>
                </a:lnTo>
                <a:lnTo>
                  <a:pt x="2529" y="721"/>
                </a:lnTo>
                <a:lnTo>
                  <a:pt x="2529" y="723"/>
                </a:lnTo>
                <a:lnTo>
                  <a:pt x="2527" y="726"/>
                </a:lnTo>
                <a:lnTo>
                  <a:pt x="2527" y="728"/>
                </a:lnTo>
                <a:lnTo>
                  <a:pt x="2527" y="730"/>
                </a:lnTo>
                <a:lnTo>
                  <a:pt x="2527" y="734"/>
                </a:lnTo>
                <a:lnTo>
                  <a:pt x="2527" y="734"/>
                </a:lnTo>
                <a:lnTo>
                  <a:pt x="2527" y="734"/>
                </a:lnTo>
                <a:lnTo>
                  <a:pt x="2527" y="734"/>
                </a:lnTo>
                <a:lnTo>
                  <a:pt x="2527" y="734"/>
                </a:lnTo>
                <a:lnTo>
                  <a:pt x="2527" y="736"/>
                </a:lnTo>
                <a:lnTo>
                  <a:pt x="2525" y="736"/>
                </a:lnTo>
                <a:lnTo>
                  <a:pt x="2525" y="738"/>
                </a:lnTo>
                <a:lnTo>
                  <a:pt x="2525" y="742"/>
                </a:lnTo>
                <a:lnTo>
                  <a:pt x="2525" y="742"/>
                </a:lnTo>
                <a:lnTo>
                  <a:pt x="2525" y="742"/>
                </a:lnTo>
                <a:lnTo>
                  <a:pt x="2525" y="744"/>
                </a:lnTo>
                <a:lnTo>
                  <a:pt x="2527" y="744"/>
                </a:lnTo>
                <a:lnTo>
                  <a:pt x="2527" y="744"/>
                </a:lnTo>
                <a:lnTo>
                  <a:pt x="2527" y="742"/>
                </a:lnTo>
                <a:lnTo>
                  <a:pt x="2527" y="742"/>
                </a:lnTo>
                <a:lnTo>
                  <a:pt x="2529" y="734"/>
                </a:lnTo>
                <a:lnTo>
                  <a:pt x="2529" y="734"/>
                </a:lnTo>
                <a:lnTo>
                  <a:pt x="2529" y="732"/>
                </a:lnTo>
                <a:lnTo>
                  <a:pt x="2529" y="730"/>
                </a:lnTo>
                <a:lnTo>
                  <a:pt x="2529" y="730"/>
                </a:lnTo>
                <a:lnTo>
                  <a:pt x="2529" y="730"/>
                </a:lnTo>
                <a:lnTo>
                  <a:pt x="2531" y="728"/>
                </a:lnTo>
                <a:lnTo>
                  <a:pt x="2533" y="726"/>
                </a:lnTo>
                <a:lnTo>
                  <a:pt x="2535" y="726"/>
                </a:lnTo>
                <a:lnTo>
                  <a:pt x="2533" y="728"/>
                </a:lnTo>
                <a:lnTo>
                  <a:pt x="2531" y="730"/>
                </a:lnTo>
                <a:lnTo>
                  <a:pt x="2531" y="730"/>
                </a:lnTo>
                <a:lnTo>
                  <a:pt x="2531" y="732"/>
                </a:lnTo>
                <a:lnTo>
                  <a:pt x="2531" y="732"/>
                </a:lnTo>
                <a:lnTo>
                  <a:pt x="2531" y="732"/>
                </a:lnTo>
                <a:lnTo>
                  <a:pt x="2533" y="732"/>
                </a:lnTo>
                <a:lnTo>
                  <a:pt x="2533" y="732"/>
                </a:lnTo>
                <a:lnTo>
                  <a:pt x="2533" y="732"/>
                </a:lnTo>
                <a:lnTo>
                  <a:pt x="2533" y="730"/>
                </a:lnTo>
                <a:lnTo>
                  <a:pt x="2535" y="730"/>
                </a:lnTo>
                <a:lnTo>
                  <a:pt x="2535" y="730"/>
                </a:lnTo>
                <a:lnTo>
                  <a:pt x="2537" y="728"/>
                </a:lnTo>
                <a:lnTo>
                  <a:pt x="2537" y="728"/>
                </a:lnTo>
                <a:lnTo>
                  <a:pt x="2537" y="728"/>
                </a:lnTo>
                <a:lnTo>
                  <a:pt x="2537" y="728"/>
                </a:lnTo>
                <a:lnTo>
                  <a:pt x="2537" y="730"/>
                </a:lnTo>
                <a:lnTo>
                  <a:pt x="2540" y="730"/>
                </a:lnTo>
                <a:lnTo>
                  <a:pt x="2542" y="732"/>
                </a:lnTo>
                <a:lnTo>
                  <a:pt x="2537" y="732"/>
                </a:lnTo>
                <a:lnTo>
                  <a:pt x="2537" y="732"/>
                </a:lnTo>
                <a:lnTo>
                  <a:pt x="2537" y="732"/>
                </a:lnTo>
                <a:lnTo>
                  <a:pt x="2537" y="734"/>
                </a:lnTo>
                <a:lnTo>
                  <a:pt x="2537" y="736"/>
                </a:lnTo>
                <a:lnTo>
                  <a:pt x="2540" y="738"/>
                </a:lnTo>
                <a:lnTo>
                  <a:pt x="2540" y="738"/>
                </a:lnTo>
                <a:lnTo>
                  <a:pt x="2540" y="740"/>
                </a:lnTo>
                <a:lnTo>
                  <a:pt x="2540" y="742"/>
                </a:lnTo>
                <a:lnTo>
                  <a:pt x="2537" y="742"/>
                </a:lnTo>
                <a:lnTo>
                  <a:pt x="2535" y="747"/>
                </a:lnTo>
                <a:lnTo>
                  <a:pt x="2535" y="751"/>
                </a:lnTo>
                <a:lnTo>
                  <a:pt x="2533" y="751"/>
                </a:lnTo>
                <a:lnTo>
                  <a:pt x="2533" y="751"/>
                </a:lnTo>
                <a:lnTo>
                  <a:pt x="2533" y="753"/>
                </a:lnTo>
                <a:lnTo>
                  <a:pt x="2533" y="753"/>
                </a:lnTo>
                <a:lnTo>
                  <a:pt x="2535" y="755"/>
                </a:lnTo>
                <a:lnTo>
                  <a:pt x="2537" y="757"/>
                </a:lnTo>
                <a:lnTo>
                  <a:pt x="2537" y="755"/>
                </a:lnTo>
                <a:lnTo>
                  <a:pt x="2537" y="753"/>
                </a:lnTo>
                <a:lnTo>
                  <a:pt x="2537" y="753"/>
                </a:lnTo>
                <a:lnTo>
                  <a:pt x="2540" y="755"/>
                </a:lnTo>
                <a:lnTo>
                  <a:pt x="2542" y="755"/>
                </a:lnTo>
                <a:lnTo>
                  <a:pt x="2544" y="755"/>
                </a:lnTo>
                <a:lnTo>
                  <a:pt x="2546" y="753"/>
                </a:lnTo>
                <a:lnTo>
                  <a:pt x="2546" y="753"/>
                </a:lnTo>
                <a:lnTo>
                  <a:pt x="2546" y="753"/>
                </a:lnTo>
                <a:lnTo>
                  <a:pt x="2548" y="755"/>
                </a:lnTo>
                <a:lnTo>
                  <a:pt x="2548" y="755"/>
                </a:lnTo>
                <a:lnTo>
                  <a:pt x="2548" y="755"/>
                </a:lnTo>
                <a:lnTo>
                  <a:pt x="2550" y="755"/>
                </a:lnTo>
                <a:lnTo>
                  <a:pt x="2552" y="755"/>
                </a:lnTo>
                <a:lnTo>
                  <a:pt x="2552" y="753"/>
                </a:lnTo>
                <a:lnTo>
                  <a:pt x="2552" y="753"/>
                </a:lnTo>
                <a:lnTo>
                  <a:pt x="2554" y="753"/>
                </a:lnTo>
                <a:lnTo>
                  <a:pt x="2554" y="753"/>
                </a:lnTo>
                <a:lnTo>
                  <a:pt x="2556" y="751"/>
                </a:lnTo>
                <a:lnTo>
                  <a:pt x="2558" y="751"/>
                </a:lnTo>
                <a:lnTo>
                  <a:pt x="2563" y="751"/>
                </a:lnTo>
                <a:lnTo>
                  <a:pt x="2565" y="751"/>
                </a:lnTo>
                <a:lnTo>
                  <a:pt x="2560" y="753"/>
                </a:lnTo>
                <a:lnTo>
                  <a:pt x="2558" y="755"/>
                </a:lnTo>
                <a:lnTo>
                  <a:pt x="2556" y="759"/>
                </a:lnTo>
                <a:lnTo>
                  <a:pt x="2556" y="761"/>
                </a:lnTo>
                <a:lnTo>
                  <a:pt x="2558" y="763"/>
                </a:lnTo>
                <a:lnTo>
                  <a:pt x="2560" y="765"/>
                </a:lnTo>
                <a:lnTo>
                  <a:pt x="2563" y="767"/>
                </a:lnTo>
                <a:lnTo>
                  <a:pt x="2563" y="767"/>
                </a:lnTo>
                <a:lnTo>
                  <a:pt x="2563" y="767"/>
                </a:lnTo>
                <a:lnTo>
                  <a:pt x="2565" y="767"/>
                </a:lnTo>
                <a:lnTo>
                  <a:pt x="2567" y="767"/>
                </a:lnTo>
                <a:lnTo>
                  <a:pt x="2567" y="767"/>
                </a:lnTo>
                <a:lnTo>
                  <a:pt x="2567" y="770"/>
                </a:lnTo>
                <a:lnTo>
                  <a:pt x="2565" y="772"/>
                </a:lnTo>
                <a:lnTo>
                  <a:pt x="2565" y="772"/>
                </a:lnTo>
                <a:lnTo>
                  <a:pt x="2563" y="774"/>
                </a:lnTo>
                <a:lnTo>
                  <a:pt x="2565" y="774"/>
                </a:lnTo>
                <a:lnTo>
                  <a:pt x="2565" y="776"/>
                </a:lnTo>
                <a:lnTo>
                  <a:pt x="2565" y="776"/>
                </a:lnTo>
                <a:lnTo>
                  <a:pt x="2565" y="776"/>
                </a:lnTo>
                <a:lnTo>
                  <a:pt x="2563" y="778"/>
                </a:lnTo>
                <a:lnTo>
                  <a:pt x="2563" y="780"/>
                </a:lnTo>
                <a:lnTo>
                  <a:pt x="2565" y="782"/>
                </a:lnTo>
                <a:lnTo>
                  <a:pt x="2565" y="782"/>
                </a:lnTo>
                <a:lnTo>
                  <a:pt x="2567" y="782"/>
                </a:lnTo>
                <a:lnTo>
                  <a:pt x="2567" y="782"/>
                </a:lnTo>
                <a:lnTo>
                  <a:pt x="2569" y="784"/>
                </a:lnTo>
                <a:lnTo>
                  <a:pt x="2567" y="784"/>
                </a:lnTo>
                <a:lnTo>
                  <a:pt x="2565" y="784"/>
                </a:lnTo>
                <a:lnTo>
                  <a:pt x="2563" y="782"/>
                </a:lnTo>
                <a:lnTo>
                  <a:pt x="2563" y="782"/>
                </a:lnTo>
                <a:lnTo>
                  <a:pt x="2563" y="784"/>
                </a:lnTo>
                <a:lnTo>
                  <a:pt x="2560" y="782"/>
                </a:lnTo>
                <a:lnTo>
                  <a:pt x="2558" y="782"/>
                </a:lnTo>
                <a:lnTo>
                  <a:pt x="2556" y="784"/>
                </a:lnTo>
                <a:lnTo>
                  <a:pt x="2554" y="784"/>
                </a:lnTo>
                <a:lnTo>
                  <a:pt x="2554" y="784"/>
                </a:lnTo>
                <a:lnTo>
                  <a:pt x="2552" y="784"/>
                </a:lnTo>
                <a:lnTo>
                  <a:pt x="2548" y="786"/>
                </a:lnTo>
                <a:lnTo>
                  <a:pt x="2546" y="786"/>
                </a:lnTo>
                <a:lnTo>
                  <a:pt x="2546" y="788"/>
                </a:lnTo>
                <a:lnTo>
                  <a:pt x="2544" y="788"/>
                </a:lnTo>
                <a:lnTo>
                  <a:pt x="2544" y="788"/>
                </a:lnTo>
                <a:lnTo>
                  <a:pt x="2542" y="791"/>
                </a:lnTo>
                <a:lnTo>
                  <a:pt x="2540" y="793"/>
                </a:lnTo>
                <a:lnTo>
                  <a:pt x="2540" y="793"/>
                </a:lnTo>
                <a:lnTo>
                  <a:pt x="2540" y="793"/>
                </a:lnTo>
                <a:lnTo>
                  <a:pt x="2542" y="793"/>
                </a:lnTo>
                <a:lnTo>
                  <a:pt x="2544" y="793"/>
                </a:lnTo>
                <a:lnTo>
                  <a:pt x="2544" y="793"/>
                </a:lnTo>
                <a:lnTo>
                  <a:pt x="2546" y="791"/>
                </a:lnTo>
                <a:lnTo>
                  <a:pt x="2548" y="791"/>
                </a:lnTo>
                <a:lnTo>
                  <a:pt x="2548" y="793"/>
                </a:lnTo>
                <a:lnTo>
                  <a:pt x="2548" y="793"/>
                </a:lnTo>
                <a:lnTo>
                  <a:pt x="2548" y="795"/>
                </a:lnTo>
                <a:lnTo>
                  <a:pt x="2550" y="795"/>
                </a:lnTo>
                <a:lnTo>
                  <a:pt x="2548" y="797"/>
                </a:lnTo>
                <a:lnTo>
                  <a:pt x="2548" y="797"/>
                </a:lnTo>
                <a:lnTo>
                  <a:pt x="2550" y="799"/>
                </a:lnTo>
                <a:lnTo>
                  <a:pt x="2550" y="799"/>
                </a:lnTo>
                <a:lnTo>
                  <a:pt x="2550" y="799"/>
                </a:lnTo>
                <a:lnTo>
                  <a:pt x="2548" y="801"/>
                </a:lnTo>
                <a:lnTo>
                  <a:pt x="2548" y="803"/>
                </a:lnTo>
                <a:lnTo>
                  <a:pt x="2546" y="803"/>
                </a:lnTo>
                <a:lnTo>
                  <a:pt x="2544" y="805"/>
                </a:lnTo>
                <a:lnTo>
                  <a:pt x="2542" y="805"/>
                </a:lnTo>
                <a:lnTo>
                  <a:pt x="2537" y="807"/>
                </a:lnTo>
                <a:lnTo>
                  <a:pt x="2533" y="809"/>
                </a:lnTo>
                <a:lnTo>
                  <a:pt x="2533" y="809"/>
                </a:lnTo>
                <a:lnTo>
                  <a:pt x="2531" y="811"/>
                </a:lnTo>
                <a:lnTo>
                  <a:pt x="2533" y="811"/>
                </a:lnTo>
                <a:lnTo>
                  <a:pt x="2533" y="814"/>
                </a:lnTo>
                <a:lnTo>
                  <a:pt x="2533" y="814"/>
                </a:lnTo>
                <a:lnTo>
                  <a:pt x="2533" y="814"/>
                </a:lnTo>
                <a:lnTo>
                  <a:pt x="2537" y="816"/>
                </a:lnTo>
                <a:lnTo>
                  <a:pt x="2540" y="816"/>
                </a:lnTo>
                <a:lnTo>
                  <a:pt x="2542" y="814"/>
                </a:lnTo>
                <a:lnTo>
                  <a:pt x="2542" y="814"/>
                </a:lnTo>
                <a:lnTo>
                  <a:pt x="2544" y="814"/>
                </a:lnTo>
                <a:lnTo>
                  <a:pt x="2546" y="816"/>
                </a:lnTo>
                <a:lnTo>
                  <a:pt x="2546" y="816"/>
                </a:lnTo>
                <a:lnTo>
                  <a:pt x="2548" y="816"/>
                </a:lnTo>
                <a:lnTo>
                  <a:pt x="2548" y="816"/>
                </a:lnTo>
                <a:lnTo>
                  <a:pt x="2546" y="818"/>
                </a:lnTo>
                <a:lnTo>
                  <a:pt x="2548" y="818"/>
                </a:lnTo>
                <a:lnTo>
                  <a:pt x="2550" y="818"/>
                </a:lnTo>
                <a:lnTo>
                  <a:pt x="2550" y="816"/>
                </a:lnTo>
                <a:lnTo>
                  <a:pt x="2552" y="816"/>
                </a:lnTo>
                <a:lnTo>
                  <a:pt x="2554" y="818"/>
                </a:lnTo>
                <a:lnTo>
                  <a:pt x="2556" y="820"/>
                </a:lnTo>
                <a:lnTo>
                  <a:pt x="2560" y="820"/>
                </a:lnTo>
                <a:lnTo>
                  <a:pt x="2560" y="820"/>
                </a:lnTo>
                <a:lnTo>
                  <a:pt x="2563" y="818"/>
                </a:lnTo>
                <a:lnTo>
                  <a:pt x="2565" y="818"/>
                </a:lnTo>
                <a:lnTo>
                  <a:pt x="2569" y="818"/>
                </a:lnTo>
                <a:lnTo>
                  <a:pt x="2569" y="816"/>
                </a:lnTo>
                <a:lnTo>
                  <a:pt x="2571" y="816"/>
                </a:lnTo>
                <a:lnTo>
                  <a:pt x="2573" y="814"/>
                </a:lnTo>
                <a:lnTo>
                  <a:pt x="2571" y="816"/>
                </a:lnTo>
                <a:lnTo>
                  <a:pt x="2569" y="818"/>
                </a:lnTo>
                <a:lnTo>
                  <a:pt x="2567" y="820"/>
                </a:lnTo>
                <a:lnTo>
                  <a:pt x="2567" y="820"/>
                </a:lnTo>
                <a:lnTo>
                  <a:pt x="2565" y="824"/>
                </a:lnTo>
                <a:lnTo>
                  <a:pt x="2563" y="824"/>
                </a:lnTo>
                <a:lnTo>
                  <a:pt x="2560" y="824"/>
                </a:lnTo>
                <a:lnTo>
                  <a:pt x="2558" y="824"/>
                </a:lnTo>
                <a:lnTo>
                  <a:pt x="2556" y="824"/>
                </a:lnTo>
                <a:lnTo>
                  <a:pt x="2552" y="824"/>
                </a:lnTo>
                <a:lnTo>
                  <a:pt x="2548" y="824"/>
                </a:lnTo>
                <a:lnTo>
                  <a:pt x="2548" y="824"/>
                </a:lnTo>
                <a:lnTo>
                  <a:pt x="2546" y="828"/>
                </a:lnTo>
                <a:lnTo>
                  <a:pt x="2542" y="828"/>
                </a:lnTo>
                <a:lnTo>
                  <a:pt x="2542" y="830"/>
                </a:lnTo>
                <a:lnTo>
                  <a:pt x="2542" y="830"/>
                </a:lnTo>
                <a:lnTo>
                  <a:pt x="2542" y="832"/>
                </a:lnTo>
                <a:lnTo>
                  <a:pt x="2537" y="837"/>
                </a:lnTo>
                <a:lnTo>
                  <a:pt x="2537" y="837"/>
                </a:lnTo>
                <a:lnTo>
                  <a:pt x="2535" y="837"/>
                </a:lnTo>
                <a:lnTo>
                  <a:pt x="2535" y="837"/>
                </a:lnTo>
                <a:lnTo>
                  <a:pt x="2535" y="839"/>
                </a:lnTo>
                <a:lnTo>
                  <a:pt x="2533" y="841"/>
                </a:lnTo>
                <a:lnTo>
                  <a:pt x="2531" y="843"/>
                </a:lnTo>
                <a:lnTo>
                  <a:pt x="2527" y="843"/>
                </a:lnTo>
                <a:lnTo>
                  <a:pt x="2525" y="845"/>
                </a:lnTo>
                <a:lnTo>
                  <a:pt x="2525" y="845"/>
                </a:lnTo>
                <a:lnTo>
                  <a:pt x="2527" y="845"/>
                </a:lnTo>
                <a:lnTo>
                  <a:pt x="2527" y="845"/>
                </a:lnTo>
                <a:lnTo>
                  <a:pt x="2529" y="845"/>
                </a:lnTo>
                <a:lnTo>
                  <a:pt x="2531" y="845"/>
                </a:lnTo>
                <a:lnTo>
                  <a:pt x="2531" y="847"/>
                </a:lnTo>
                <a:lnTo>
                  <a:pt x="2533" y="847"/>
                </a:lnTo>
                <a:lnTo>
                  <a:pt x="2535" y="845"/>
                </a:lnTo>
                <a:lnTo>
                  <a:pt x="2535" y="843"/>
                </a:lnTo>
                <a:lnTo>
                  <a:pt x="2537" y="843"/>
                </a:lnTo>
                <a:lnTo>
                  <a:pt x="2540" y="841"/>
                </a:lnTo>
                <a:lnTo>
                  <a:pt x="2542" y="841"/>
                </a:lnTo>
                <a:lnTo>
                  <a:pt x="2544" y="841"/>
                </a:lnTo>
                <a:lnTo>
                  <a:pt x="2546" y="841"/>
                </a:lnTo>
                <a:lnTo>
                  <a:pt x="2546" y="839"/>
                </a:lnTo>
                <a:lnTo>
                  <a:pt x="2548" y="839"/>
                </a:lnTo>
                <a:lnTo>
                  <a:pt x="2548" y="839"/>
                </a:lnTo>
                <a:lnTo>
                  <a:pt x="2548" y="841"/>
                </a:lnTo>
                <a:lnTo>
                  <a:pt x="2552" y="841"/>
                </a:lnTo>
                <a:lnTo>
                  <a:pt x="2552" y="843"/>
                </a:lnTo>
                <a:lnTo>
                  <a:pt x="2554" y="843"/>
                </a:lnTo>
                <a:lnTo>
                  <a:pt x="2556" y="841"/>
                </a:lnTo>
                <a:lnTo>
                  <a:pt x="2556" y="839"/>
                </a:lnTo>
                <a:lnTo>
                  <a:pt x="2556" y="837"/>
                </a:lnTo>
                <a:lnTo>
                  <a:pt x="2558" y="835"/>
                </a:lnTo>
                <a:lnTo>
                  <a:pt x="2565" y="832"/>
                </a:lnTo>
                <a:lnTo>
                  <a:pt x="2565" y="832"/>
                </a:lnTo>
                <a:lnTo>
                  <a:pt x="2567" y="835"/>
                </a:lnTo>
                <a:lnTo>
                  <a:pt x="2569" y="835"/>
                </a:lnTo>
                <a:lnTo>
                  <a:pt x="2571" y="835"/>
                </a:lnTo>
                <a:lnTo>
                  <a:pt x="2573" y="835"/>
                </a:lnTo>
                <a:lnTo>
                  <a:pt x="2573" y="835"/>
                </a:lnTo>
                <a:lnTo>
                  <a:pt x="2573" y="835"/>
                </a:lnTo>
                <a:lnTo>
                  <a:pt x="2577" y="835"/>
                </a:lnTo>
                <a:lnTo>
                  <a:pt x="2579" y="835"/>
                </a:lnTo>
                <a:lnTo>
                  <a:pt x="2579" y="835"/>
                </a:lnTo>
                <a:lnTo>
                  <a:pt x="2579" y="835"/>
                </a:lnTo>
                <a:lnTo>
                  <a:pt x="2577" y="832"/>
                </a:lnTo>
                <a:lnTo>
                  <a:pt x="2581" y="832"/>
                </a:lnTo>
                <a:lnTo>
                  <a:pt x="2584" y="832"/>
                </a:lnTo>
                <a:lnTo>
                  <a:pt x="2584" y="832"/>
                </a:lnTo>
                <a:lnTo>
                  <a:pt x="2586" y="832"/>
                </a:lnTo>
                <a:lnTo>
                  <a:pt x="2588" y="830"/>
                </a:lnTo>
                <a:lnTo>
                  <a:pt x="2588" y="830"/>
                </a:lnTo>
                <a:lnTo>
                  <a:pt x="2590" y="830"/>
                </a:lnTo>
                <a:lnTo>
                  <a:pt x="2592" y="830"/>
                </a:lnTo>
                <a:lnTo>
                  <a:pt x="2594" y="832"/>
                </a:lnTo>
                <a:lnTo>
                  <a:pt x="2596" y="832"/>
                </a:lnTo>
                <a:lnTo>
                  <a:pt x="2596" y="832"/>
                </a:lnTo>
                <a:lnTo>
                  <a:pt x="2600" y="832"/>
                </a:lnTo>
                <a:lnTo>
                  <a:pt x="2604" y="832"/>
                </a:lnTo>
                <a:lnTo>
                  <a:pt x="2611" y="832"/>
                </a:lnTo>
                <a:lnTo>
                  <a:pt x="2613" y="832"/>
                </a:lnTo>
                <a:lnTo>
                  <a:pt x="2613" y="832"/>
                </a:lnTo>
                <a:lnTo>
                  <a:pt x="2615" y="830"/>
                </a:lnTo>
                <a:lnTo>
                  <a:pt x="2617" y="830"/>
                </a:lnTo>
                <a:lnTo>
                  <a:pt x="2619" y="828"/>
                </a:lnTo>
                <a:lnTo>
                  <a:pt x="2621" y="830"/>
                </a:lnTo>
                <a:lnTo>
                  <a:pt x="2621" y="828"/>
                </a:lnTo>
                <a:lnTo>
                  <a:pt x="2623" y="826"/>
                </a:lnTo>
                <a:lnTo>
                  <a:pt x="2628" y="824"/>
                </a:lnTo>
                <a:lnTo>
                  <a:pt x="2628" y="824"/>
                </a:lnTo>
                <a:lnTo>
                  <a:pt x="2628" y="822"/>
                </a:lnTo>
                <a:lnTo>
                  <a:pt x="2628" y="822"/>
                </a:lnTo>
                <a:lnTo>
                  <a:pt x="2628" y="820"/>
                </a:lnTo>
                <a:lnTo>
                  <a:pt x="2625" y="820"/>
                </a:lnTo>
                <a:lnTo>
                  <a:pt x="2623" y="822"/>
                </a:lnTo>
                <a:lnTo>
                  <a:pt x="2621" y="822"/>
                </a:lnTo>
                <a:lnTo>
                  <a:pt x="2617" y="820"/>
                </a:lnTo>
                <a:lnTo>
                  <a:pt x="2617" y="820"/>
                </a:lnTo>
                <a:lnTo>
                  <a:pt x="2617" y="820"/>
                </a:lnTo>
                <a:lnTo>
                  <a:pt x="2615" y="818"/>
                </a:lnTo>
                <a:lnTo>
                  <a:pt x="2613" y="820"/>
                </a:lnTo>
                <a:lnTo>
                  <a:pt x="2615" y="818"/>
                </a:lnTo>
                <a:lnTo>
                  <a:pt x="2617" y="818"/>
                </a:lnTo>
                <a:lnTo>
                  <a:pt x="2617" y="818"/>
                </a:lnTo>
                <a:lnTo>
                  <a:pt x="2619" y="818"/>
                </a:lnTo>
                <a:lnTo>
                  <a:pt x="2621" y="818"/>
                </a:lnTo>
                <a:lnTo>
                  <a:pt x="2621" y="816"/>
                </a:lnTo>
                <a:lnTo>
                  <a:pt x="2621" y="816"/>
                </a:lnTo>
                <a:lnTo>
                  <a:pt x="2619" y="814"/>
                </a:lnTo>
                <a:lnTo>
                  <a:pt x="2621" y="814"/>
                </a:lnTo>
                <a:lnTo>
                  <a:pt x="2623" y="814"/>
                </a:lnTo>
                <a:lnTo>
                  <a:pt x="2625" y="814"/>
                </a:lnTo>
                <a:lnTo>
                  <a:pt x="2625" y="811"/>
                </a:lnTo>
                <a:lnTo>
                  <a:pt x="2625" y="811"/>
                </a:lnTo>
                <a:lnTo>
                  <a:pt x="2625" y="809"/>
                </a:lnTo>
                <a:lnTo>
                  <a:pt x="2625" y="809"/>
                </a:lnTo>
                <a:lnTo>
                  <a:pt x="2625" y="809"/>
                </a:lnTo>
                <a:lnTo>
                  <a:pt x="2628" y="809"/>
                </a:lnTo>
                <a:lnTo>
                  <a:pt x="2628" y="809"/>
                </a:lnTo>
                <a:lnTo>
                  <a:pt x="2630" y="807"/>
                </a:lnTo>
                <a:lnTo>
                  <a:pt x="2632" y="807"/>
                </a:lnTo>
                <a:lnTo>
                  <a:pt x="2632" y="805"/>
                </a:lnTo>
                <a:lnTo>
                  <a:pt x="2632" y="803"/>
                </a:lnTo>
                <a:lnTo>
                  <a:pt x="2632" y="801"/>
                </a:lnTo>
                <a:lnTo>
                  <a:pt x="2634" y="799"/>
                </a:lnTo>
                <a:lnTo>
                  <a:pt x="2634" y="797"/>
                </a:lnTo>
                <a:lnTo>
                  <a:pt x="2632" y="797"/>
                </a:lnTo>
                <a:lnTo>
                  <a:pt x="2632" y="795"/>
                </a:lnTo>
                <a:lnTo>
                  <a:pt x="2628" y="793"/>
                </a:lnTo>
                <a:lnTo>
                  <a:pt x="2625" y="791"/>
                </a:lnTo>
                <a:lnTo>
                  <a:pt x="2623" y="791"/>
                </a:lnTo>
                <a:lnTo>
                  <a:pt x="2621" y="791"/>
                </a:lnTo>
                <a:lnTo>
                  <a:pt x="2619" y="791"/>
                </a:lnTo>
                <a:lnTo>
                  <a:pt x="2617" y="791"/>
                </a:lnTo>
                <a:lnTo>
                  <a:pt x="2615" y="791"/>
                </a:lnTo>
                <a:lnTo>
                  <a:pt x="2615" y="791"/>
                </a:lnTo>
                <a:lnTo>
                  <a:pt x="2615" y="793"/>
                </a:lnTo>
                <a:lnTo>
                  <a:pt x="2613" y="793"/>
                </a:lnTo>
                <a:lnTo>
                  <a:pt x="2613" y="793"/>
                </a:lnTo>
                <a:lnTo>
                  <a:pt x="2611" y="793"/>
                </a:lnTo>
                <a:lnTo>
                  <a:pt x="2609" y="791"/>
                </a:lnTo>
                <a:lnTo>
                  <a:pt x="2609" y="791"/>
                </a:lnTo>
                <a:lnTo>
                  <a:pt x="2611" y="788"/>
                </a:lnTo>
                <a:lnTo>
                  <a:pt x="2613" y="788"/>
                </a:lnTo>
                <a:lnTo>
                  <a:pt x="2613" y="786"/>
                </a:lnTo>
                <a:lnTo>
                  <a:pt x="2611" y="782"/>
                </a:lnTo>
                <a:lnTo>
                  <a:pt x="2609" y="780"/>
                </a:lnTo>
                <a:lnTo>
                  <a:pt x="2604" y="776"/>
                </a:lnTo>
                <a:lnTo>
                  <a:pt x="2600" y="776"/>
                </a:lnTo>
                <a:lnTo>
                  <a:pt x="2598" y="776"/>
                </a:lnTo>
                <a:lnTo>
                  <a:pt x="2600" y="776"/>
                </a:lnTo>
                <a:lnTo>
                  <a:pt x="2600" y="776"/>
                </a:lnTo>
                <a:lnTo>
                  <a:pt x="2604" y="776"/>
                </a:lnTo>
                <a:lnTo>
                  <a:pt x="2604" y="776"/>
                </a:lnTo>
                <a:lnTo>
                  <a:pt x="2607" y="778"/>
                </a:lnTo>
                <a:lnTo>
                  <a:pt x="2607" y="778"/>
                </a:lnTo>
                <a:lnTo>
                  <a:pt x="2609" y="778"/>
                </a:lnTo>
                <a:lnTo>
                  <a:pt x="2609" y="778"/>
                </a:lnTo>
                <a:lnTo>
                  <a:pt x="2609" y="778"/>
                </a:lnTo>
                <a:lnTo>
                  <a:pt x="2609" y="776"/>
                </a:lnTo>
                <a:lnTo>
                  <a:pt x="2607" y="772"/>
                </a:lnTo>
                <a:lnTo>
                  <a:pt x="2604" y="772"/>
                </a:lnTo>
                <a:lnTo>
                  <a:pt x="2604" y="770"/>
                </a:lnTo>
                <a:lnTo>
                  <a:pt x="2604" y="767"/>
                </a:lnTo>
                <a:lnTo>
                  <a:pt x="2607" y="767"/>
                </a:lnTo>
                <a:lnTo>
                  <a:pt x="2604" y="765"/>
                </a:lnTo>
                <a:lnTo>
                  <a:pt x="2602" y="765"/>
                </a:lnTo>
                <a:lnTo>
                  <a:pt x="2600" y="763"/>
                </a:lnTo>
                <a:lnTo>
                  <a:pt x="2598" y="759"/>
                </a:lnTo>
                <a:lnTo>
                  <a:pt x="2596" y="759"/>
                </a:lnTo>
                <a:lnTo>
                  <a:pt x="2592" y="757"/>
                </a:lnTo>
                <a:lnTo>
                  <a:pt x="2590" y="757"/>
                </a:lnTo>
                <a:lnTo>
                  <a:pt x="2590" y="755"/>
                </a:lnTo>
                <a:lnTo>
                  <a:pt x="2588" y="751"/>
                </a:lnTo>
                <a:lnTo>
                  <a:pt x="2586" y="744"/>
                </a:lnTo>
                <a:lnTo>
                  <a:pt x="2584" y="740"/>
                </a:lnTo>
                <a:lnTo>
                  <a:pt x="2584" y="738"/>
                </a:lnTo>
                <a:lnTo>
                  <a:pt x="2584" y="738"/>
                </a:lnTo>
                <a:lnTo>
                  <a:pt x="2581" y="736"/>
                </a:lnTo>
                <a:lnTo>
                  <a:pt x="2579" y="734"/>
                </a:lnTo>
                <a:lnTo>
                  <a:pt x="2577" y="732"/>
                </a:lnTo>
                <a:lnTo>
                  <a:pt x="2571" y="730"/>
                </a:lnTo>
                <a:lnTo>
                  <a:pt x="2567" y="730"/>
                </a:lnTo>
                <a:lnTo>
                  <a:pt x="2565" y="732"/>
                </a:lnTo>
                <a:lnTo>
                  <a:pt x="2563" y="732"/>
                </a:lnTo>
                <a:lnTo>
                  <a:pt x="2556" y="730"/>
                </a:lnTo>
                <a:lnTo>
                  <a:pt x="2554" y="730"/>
                </a:lnTo>
                <a:lnTo>
                  <a:pt x="2552" y="728"/>
                </a:lnTo>
                <a:lnTo>
                  <a:pt x="2554" y="730"/>
                </a:lnTo>
                <a:lnTo>
                  <a:pt x="2556" y="730"/>
                </a:lnTo>
                <a:lnTo>
                  <a:pt x="2558" y="730"/>
                </a:lnTo>
                <a:lnTo>
                  <a:pt x="2560" y="730"/>
                </a:lnTo>
                <a:lnTo>
                  <a:pt x="2563" y="728"/>
                </a:lnTo>
                <a:lnTo>
                  <a:pt x="2565" y="726"/>
                </a:lnTo>
                <a:lnTo>
                  <a:pt x="2567" y="726"/>
                </a:lnTo>
                <a:lnTo>
                  <a:pt x="2569" y="726"/>
                </a:lnTo>
                <a:lnTo>
                  <a:pt x="2569" y="723"/>
                </a:lnTo>
                <a:lnTo>
                  <a:pt x="2567" y="721"/>
                </a:lnTo>
                <a:lnTo>
                  <a:pt x="2563" y="721"/>
                </a:lnTo>
                <a:lnTo>
                  <a:pt x="2560" y="723"/>
                </a:lnTo>
                <a:lnTo>
                  <a:pt x="2560" y="723"/>
                </a:lnTo>
                <a:lnTo>
                  <a:pt x="2560" y="721"/>
                </a:lnTo>
                <a:lnTo>
                  <a:pt x="2563" y="721"/>
                </a:lnTo>
                <a:lnTo>
                  <a:pt x="2563" y="721"/>
                </a:lnTo>
                <a:lnTo>
                  <a:pt x="2567" y="721"/>
                </a:lnTo>
                <a:lnTo>
                  <a:pt x="2569" y="719"/>
                </a:lnTo>
                <a:lnTo>
                  <a:pt x="2571" y="719"/>
                </a:lnTo>
                <a:lnTo>
                  <a:pt x="2571" y="717"/>
                </a:lnTo>
                <a:lnTo>
                  <a:pt x="2573" y="715"/>
                </a:lnTo>
                <a:lnTo>
                  <a:pt x="2575" y="713"/>
                </a:lnTo>
                <a:lnTo>
                  <a:pt x="2577" y="707"/>
                </a:lnTo>
                <a:lnTo>
                  <a:pt x="2577" y="707"/>
                </a:lnTo>
                <a:lnTo>
                  <a:pt x="2577" y="705"/>
                </a:lnTo>
                <a:lnTo>
                  <a:pt x="2579" y="705"/>
                </a:lnTo>
                <a:lnTo>
                  <a:pt x="2579" y="702"/>
                </a:lnTo>
                <a:lnTo>
                  <a:pt x="2581" y="700"/>
                </a:lnTo>
                <a:lnTo>
                  <a:pt x="2581" y="700"/>
                </a:lnTo>
                <a:lnTo>
                  <a:pt x="2581" y="700"/>
                </a:lnTo>
                <a:lnTo>
                  <a:pt x="2581" y="696"/>
                </a:lnTo>
                <a:lnTo>
                  <a:pt x="2579" y="696"/>
                </a:lnTo>
                <a:lnTo>
                  <a:pt x="2577" y="696"/>
                </a:lnTo>
                <a:lnTo>
                  <a:pt x="2575" y="696"/>
                </a:lnTo>
                <a:lnTo>
                  <a:pt x="2567" y="696"/>
                </a:lnTo>
                <a:lnTo>
                  <a:pt x="2565" y="696"/>
                </a:lnTo>
                <a:lnTo>
                  <a:pt x="2565" y="696"/>
                </a:lnTo>
                <a:lnTo>
                  <a:pt x="2563" y="696"/>
                </a:lnTo>
                <a:lnTo>
                  <a:pt x="2560" y="694"/>
                </a:lnTo>
                <a:lnTo>
                  <a:pt x="2558" y="696"/>
                </a:lnTo>
                <a:lnTo>
                  <a:pt x="2554" y="696"/>
                </a:lnTo>
                <a:lnTo>
                  <a:pt x="2552" y="698"/>
                </a:lnTo>
                <a:lnTo>
                  <a:pt x="2550" y="698"/>
                </a:lnTo>
                <a:lnTo>
                  <a:pt x="2548" y="698"/>
                </a:lnTo>
                <a:lnTo>
                  <a:pt x="2548" y="696"/>
                </a:lnTo>
                <a:lnTo>
                  <a:pt x="2552" y="694"/>
                </a:lnTo>
                <a:lnTo>
                  <a:pt x="2552" y="692"/>
                </a:lnTo>
                <a:lnTo>
                  <a:pt x="2552" y="692"/>
                </a:lnTo>
                <a:lnTo>
                  <a:pt x="2550" y="692"/>
                </a:lnTo>
                <a:lnTo>
                  <a:pt x="2550" y="690"/>
                </a:lnTo>
                <a:lnTo>
                  <a:pt x="2550" y="690"/>
                </a:lnTo>
                <a:lnTo>
                  <a:pt x="2552" y="688"/>
                </a:lnTo>
                <a:lnTo>
                  <a:pt x="2558" y="684"/>
                </a:lnTo>
                <a:lnTo>
                  <a:pt x="2560" y="682"/>
                </a:lnTo>
                <a:lnTo>
                  <a:pt x="2563" y="682"/>
                </a:lnTo>
                <a:lnTo>
                  <a:pt x="2563" y="682"/>
                </a:lnTo>
                <a:lnTo>
                  <a:pt x="2563" y="679"/>
                </a:lnTo>
                <a:lnTo>
                  <a:pt x="2563" y="677"/>
                </a:lnTo>
                <a:lnTo>
                  <a:pt x="2563" y="677"/>
                </a:lnTo>
                <a:lnTo>
                  <a:pt x="2563" y="675"/>
                </a:lnTo>
                <a:lnTo>
                  <a:pt x="2563" y="675"/>
                </a:lnTo>
                <a:lnTo>
                  <a:pt x="2560" y="675"/>
                </a:lnTo>
                <a:lnTo>
                  <a:pt x="2558" y="675"/>
                </a:lnTo>
                <a:lnTo>
                  <a:pt x="2554" y="677"/>
                </a:lnTo>
                <a:lnTo>
                  <a:pt x="2552" y="677"/>
                </a:lnTo>
                <a:lnTo>
                  <a:pt x="2548" y="677"/>
                </a:lnTo>
                <a:lnTo>
                  <a:pt x="2544" y="677"/>
                </a:lnTo>
                <a:lnTo>
                  <a:pt x="2542" y="677"/>
                </a:lnTo>
                <a:lnTo>
                  <a:pt x="2542" y="677"/>
                </a:lnTo>
                <a:lnTo>
                  <a:pt x="2540" y="677"/>
                </a:lnTo>
                <a:lnTo>
                  <a:pt x="2540" y="679"/>
                </a:lnTo>
                <a:lnTo>
                  <a:pt x="2540" y="677"/>
                </a:lnTo>
                <a:lnTo>
                  <a:pt x="2537" y="677"/>
                </a:lnTo>
                <a:lnTo>
                  <a:pt x="2535" y="677"/>
                </a:lnTo>
                <a:lnTo>
                  <a:pt x="2535" y="677"/>
                </a:lnTo>
                <a:lnTo>
                  <a:pt x="2535" y="677"/>
                </a:lnTo>
                <a:lnTo>
                  <a:pt x="2535" y="677"/>
                </a:lnTo>
                <a:lnTo>
                  <a:pt x="2533" y="679"/>
                </a:lnTo>
                <a:lnTo>
                  <a:pt x="2533" y="679"/>
                </a:lnTo>
                <a:lnTo>
                  <a:pt x="2533" y="682"/>
                </a:lnTo>
                <a:lnTo>
                  <a:pt x="2533" y="682"/>
                </a:lnTo>
                <a:lnTo>
                  <a:pt x="2535" y="684"/>
                </a:lnTo>
                <a:lnTo>
                  <a:pt x="2535" y="684"/>
                </a:lnTo>
                <a:lnTo>
                  <a:pt x="2535" y="684"/>
                </a:lnTo>
                <a:lnTo>
                  <a:pt x="2531" y="684"/>
                </a:lnTo>
                <a:lnTo>
                  <a:pt x="2531" y="684"/>
                </a:lnTo>
                <a:lnTo>
                  <a:pt x="2531" y="686"/>
                </a:lnTo>
                <a:lnTo>
                  <a:pt x="2531" y="686"/>
                </a:lnTo>
                <a:lnTo>
                  <a:pt x="2531" y="686"/>
                </a:lnTo>
                <a:lnTo>
                  <a:pt x="2529" y="688"/>
                </a:lnTo>
                <a:lnTo>
                  <a:pt x="2529" y="688"/>
                </a:lnTo>
                <a:lnTo>
                  <a:pt x="2533" y="692"/>
                </a:lnTo>
                <a:lnTo>
                  <a:pt x="2533" y="692"/>
                </a:lnTo>
                <a:lnTo>
                  <a:pt x="2531" y="692"/>
                </a:lnTo>
                <a:lnTo>
                  <a:pt x="2531" y="692"/>
                </a:lnTo>
                <a:lnTo>
                  <a:pt x="2531" y="692"/>
                </a:lnTo>
                <a:lnTo>
                  <a:pt x="2527" y="692"/>
                </a:lnTo>
                <a:lnTo>
                  <a:pt x="2525" y="692"/>
                </a:lnTo>
                <a:lnTo>
                  <a:pt x="2525" y="694"/>
                </a:lnTo>
                <a:lnTo>
                  <a:pt x="2525" y="696"/>
                </a:lnTo>
                <a:lnTo>
                  <a:pt x="2525" y="696"/>
                </a:lnTo>
                <a:lnTo>
                  <a:pt x="2525" y="698"/>
                </a:lnTo>
                <a:lnTo>
                  <a:pt x="2525" y="698"/>
                </a:lnTo>
                <a:lnTo>
                  <a:pt x="2527" y="698"/>
                </a:lnTo>
                <a:lnTo>
                  <a:pt x="2525" y="698"/>
                </a:lnTo>
                <a:lnTo>
                  <a:pt x="2525" y="700"/>
                </a:lnTo>
                <a:lnTo>
                  <a:pt x="2523" y="700"/>
                </a:lnTo>
                <a:lnTo>
                  <a:pt x="2523" y="700"/>
                </a:lnTo>
                <a:lnTo>
                  <a:pt x="2523" y="702"/>
                </a:lnTo>
                <a:lnTo>
                  <a:pt x="2525" y="702"/>
                </a:lnTo>
                <a:close/>
                <a:moveTo>
                  <a:pt x="2560" y="673"/>
                </a:moveTo>
                <a:lnTo>
                  <a:pt x="2560" y="673"/>
                </a:lnTo>
                <a:lnTo>
                  <a:pt x="2563" y="673"/>
                </a:lnTo>
                <a:lnTo>
                  <a:pt x="2563" y="673"/>
                </a:lnTo>
                <a:lnTo>
                  <a:pt x="2560" y="671"/>
                </a:lnTo>
                <a:lnTo>
                  <a:pt x="2560" y="671"/>
                </a:lnTo>
                <a:lnTo>
                  <a:pt x="2560" y="671"/>
                </a:lnTo>
                <a:lnTo>
                  <a:pt x="2560" y="671"/>
                </a:lnTo>
                <a:lnTo>
                  <a:pt x="2558" y="669"/>
                </a:lnTo>
                <a:lnTo>
                  <a:pt x="2558" y="671"/>
                </a:lnTo>
                <a:lnTo>
                  <a:pt x="2558" y="671"/>
                </a:lnTo>
                <a:lnTo>
                  <a:pt x="2558" y="671"/>
                </a:lnTo>
                <a:lnTo>
                  <a:pt x="2560" y="673"/>
                </a:lnTo>
                <a:close/>
                <a:moveTo>
                  <a:pt x="2592" y="635"/>
                </a:moveTo>
                <a:lnTo>
                  <a:pt x="2592" y="635"/>
                </a:lnTo>
                <a:lnTo>
                  <a:pt x="2592" y="633"/>
                </a:lnTo>
                <a:lnTo>
                  <a:pt x="2592" y="633"/>
                </a:lnTo>
                <a:lnTo>
                  <a:pt x="2592" y="633"/>
                </a:lnTo>
                <a:lnTo>
                  <a:pt x="2594" y="633"/>
                </a:lnTo>
                <a:lnTo>
                  <a:pt x="2594" y="631"/>
                </a:lnTo>
                <a:lnTo>
                  <a:pt x="2594" y="631"/>
                </a:lnTo>
                <a:lnTo>
                  <a:pt x="2592" y="631"/>
                </a:lnTo>
                <a:lnTo>
                  <a:pt x="2590" y="633"/>
                </a:lnTo>
                <a:lnTo>
                  <a:pt x="2592" y="635"/>
                </a:lnTo>
                <a:lnTo>
                  <a:pt x="2592" y="635"/>
                </a:lnTo>
                <a:close/>
                <a:moveTo>
                  <a:pt x="2588" y="832"/>
                </a:moveTo>
                <a:lnTo>
                  <a:pt x="2588" y="832"/>
                </a:lnTo>
                <a:lnTo>
                  <a:pt x="2586" y="835"/>
                </a:lnTo>
                <a:lnTo>
                  <a:pt x="2586" y="835"/>
                </a:lnTo>
                <a:lnTo>
                  <a:pt x="2586" y="835"/>
                </a:lnTo>
                <a:lnTo>
                  <a:pt x="2590" y="837"/>
                </a:lnTo>
                <a:lnTo>
                  <a:pt x="2590" y="837"/>
                </a:lnTo>
                <a:lnTo>
                  <a:pt x="2590" y="835"/>
                </a:lnTo>
                <a:lnTo>
                  <a:pt x="2590" y="835"/>
                </a:lnTo>
                <a:lnTo>
                  <a:pt x="2592" y="835"/>
                </a:lnTo>
                <a:lnTo>
                  <a:pt x="2592" y="835"/>
                </a:lnTo>
                <a:lnTo>
                  <a:pt x="2592" y="832"/>
                </a:lnTo>
                <a:lnTo>
                  <a:pt x="2588" y="832"/>
                </a:lnTo>
                <a:close/>
                <a:moveTo>
                  <a:pt x="2565" y="663"/>
                </a:moveTo>
                <a:lnTo>
                  <a:pt x="2567" y="663"/>
                </a:lnTo>
                <a:lnTo>
                  <a:pt x="2567" y="665"/>
                </a:lnTo>
                <a:lnTo>
                  <a:pt x="2567" y="665"/>
                </a:lnTo>
                <a:lnTo>
                  <a:pt x="2569" y="665"/>
                </a:lnTo>
                <a:lnTo>
                  <a:pt x="2569" y="663"/>
                </a:lnTo>
                <a:lnTo>
                  <a:pt x="2569" y="663"/>
                </a:lnTo>
                <a:lnTo>
                  <a:pt x="2567" y="663"/>
                </a:lnTo>
                <a:lnTo>
                  <a:pt x="2567" y="663"/>
                </a:lnTo>
                <a:lnTo>
                  <a:pt x="2565" y="661"/>
                </a:lnTo>
                <a:lnTo>
                  <a:pt x="2565" y="661"/>
                </a:lnTo>
                <a:lnTo>
                  <a:pt x="2563" y="661"/>
                </a:lnTo>
                <a:lnTo>
                  <a:pt x="2565" y="663"/>
                </a:lnTo>
                <a:lnTo>
                  <a:pt x="2565" y="663"/>
                </a:lnTo>
                <a:close/>
                <a:moveTo>
                  <a:pt x="2573" y="663"/>
                </a:moveTo>
                <a:lnTo>
                  <a:pt x="2573" y="663"/>
                </a:lnTo>
                <a:lnTo>
                  <a:pt x="2571" y="663"/>
                </a:lnTo>
                <a:lnTo>
                  <a:pt x="2571" y="663"/>
                </a:lnTo>
                <a:lnTo>
                  <a:pt x="2569" y="663"/>
                </a:lnTo>
                <a:lnTo>
                  <a:pt x="2571" y="663"/>
                </a:lnTo>
                <a:lnTo>
                  <a:pt x="2573" y="663"/>
                </a:lnTo>
                <a:close/>
                <a:moveTo>
                  <a:pt x="2584" y="642"/>
                </a:moveTo>
                <a:lnTo>
                  <a:pt x="2584" y="642"/>
                </a:lnTo>
                <a:lnTo>
                  <a:pt x="2586" y="642"/>
                </a:lnTo>
                <a:lnTo>
                  <a:pt x="2586" y="642"/>
                </a:lnTo>
                <a:lnTo>
                  <a:pt x="2586" y="642"/>
                </a:lnTo>
                <a:lnTo>
                  <a:pt x="2586" y="644"/>
                </a:lnTo>
                <a:lnTo>
                  <a:pt x="2588" y="644"/>
                </a:lnTo>
                <a:lnTo>
                  <a:pt x="2588" y="644"/>
                </a:lnTo>
                <a:lnTo>
                  <a:pt x="2590" y="644"/>
                </a:lnTo>
                <a:lnTo>
                  <a:pt x="2590" y="644"/>
                </a:lnTo>
                <a:lnTo>
                  <a:pt x="2590" y="646"/>
                </a:lnTo>
                <a:lnTo>
                  <a:pt x="2588" y="648"/>
                </a:lnTo>
                <a:lnTo>
                  <a:pt x="2590" y="650"/>
                </a:lnTo>
                <a:lnTo>
                  <a:pt x="2590" y="650"/>
                </a:lnTo>
                <a:lnTo>
                  <a:pt x="2590" y="648"/>
                </a:lnTo>
                <a:lnTo>
                  <a:pt x="2590" y="646"/>
                </a:lnTo>
                <a:lnTo>
                  <a:pt x="2590" y="644"/>
                </a:lnTo>
                <a:lnTo>
                  <a:pt x="2590" y="644"/>
                </a:lnTo>
                <a:lnTo>
                  <a:pt x="2592" y="644"/>
                </a:lnTo>
                <a:lnTo>
                  <a:pt x="2592" y="642"/>
                </a:lnTo>
                <a:lnTo>
                  <a:pt x="2592" y="640"/>
                </a:lnTo>
                <a:lnTo>
                  <a:pt x="2592" y="637"/>
                </a:lnTo>
                <a:lnTo>
                  <a:pt x="2592" y="637"/>
                </a:lnTo>
                <a:lnTo>
                  <a:pt x="2592" y="637"/>
                </a:lnTo>
                <a:lnTo>
                  <a:pt x="2590" y="635"/>
                </a:lnTo>
                <a:lnTo>
                  <a:pt x="2590" y="637"/>
                </a:lnTo>
                <a:lnTo>
                  <a:pt x="2588" y="635"/>
                </a:lnTo>
                <a:lnTo>
                  <a:pt x="2590" y="633"/>
                </a:lnTo>
                <a:lnTo>
                  <a:pt x="2588" y="633"/>
                </a:lnTo>
                <a:lnTo>
                  <a:pt x="2588" y="633"/>
                </a:lnTo>
                <a:lnTo>
                  <a:pt x="2586" y="635"/>
                </a:lnTo>
                <a:lnTo>
                  <a:pt x="2586" y="635"/>
                </a:lnTo>
                <a:lnTo>
                  <a:pt x="2586" y="635"/>
                </a:lnTo>
                <a:lnTo>
                  <a:pt x="2586" y="637"/>
                </a:lnTo>
                <a:lnTo>
                  <a:pt x="2588" y="637"/>
                </a:lnTo>
                <a:lnTo>
                  <a:pt x="2588" y="640"/>
                </a:lnTo>
                <a:lnTo>
                  <a:pt x="2586" y="640"/>
                </a:lnTo>
                <a:lnTo>
                  <a:pt x="2586" y="640"/>
                </a:lnTo>
                <a:lnTo>
                  <a:pt x="2584" y="642"/>
                </a:lnTo>
                <a:lnTo>
                  <a:pt x="2584" y="642"/>
                </a:lnTo>
                <a:lnTo>
                  <a:pt x="2584" y="642"/>
                </a:lnTo>
                <a:close/>
                <a:moveTo>
                  <a:pt x="2560" y="669"/>
                </a:moveTo>
                <a:lnTo>
                  <a:pt x="2560" y="669"/>
                </a:lnTo>
                <a:lnTo>
                  <a:pt x="2560" y="669"/>
                </a:lnTo>
                <a:lnTo>
                  <a:pt x="2560" y="669"/>
                </a:lnTo>
                <a:lnTo>
                  <a:pt x="2560" y="669"/>
                </a:lnTo>
                <a:lnTo>
                  <a:pt x="2560" y="669"/>
                </a:lnTo>
                <a:lnTo>
                  <a:pt x="2560" y="669"/>
                </a:lnTo>
                <a:lnTo>
                  <a:pt x="2563" y="669"/>
                </a:lnTo>
                <a:lnTo>
                  <a:pt x="2565" y="669"/>
                </a:lnTo>
                <a:lnTo>
                  <a:pt x="2567" y="671"/>
                </a:lnTo>
                <a:lnTo>
                  <a:pt x="2567" y="671"/>
                </a:lnTo>
                <a:lnTo>
                  <a:pt x="2567" y="671"/>
                </a:lnTo>
                <a:lnTo>
                  <a:pt x="2567" y="669"/>
                </a:lnTo>
                <a:lnTo>
                  <a:pt x="2567" y="669"/>
                </a:lnTo>
                <a:lnTo>
                  <a:pt x="2567" y="669"/>
                </a:lnTo>
                <a:lnTo>
                  <a:pt x="2565" y="669"/>
                </a:lnTo>
                <a:lnTo>
                  <a:pt x="2563" y="669"/>
                </a:lnTo>
                <a:lnTo>
                  <a:pt x="2563" y="667"/>
                </a:lnTo>
                <a:lnTo>
                  <a:pt x="2565" y="667"/>
                </a:lnTo>
                <a:lnTo>
                  <a:pt x="2565" y="667"/>
                </a:lnTo>
                <a:lnTo>
                  <a:pt x="2563" y="667"/>
                </a:lnTo>
                <a:lnTo>
                  <a:pt x="2563" y="665"/>
                </a:lnTo>
                <a:lnTo>
                  <a:pt x="2560" y="665"/>
                </a:lnTo>
                <a:lnTo>
                  <a:pt x="2560" y="665"/>
                </a:lnTo>
                <a:lnTo>
                  <a:pt x="2558" y="667"/>
                </a:lnTo>
                <a:lnTo>
                  <a:pt x="2558" y="667"/>
                </a:lnTo>
                <a:lnTo>
                  <a:pt x="2558" y="669"/>
                </a:lnTo>
                <a:lnTo>
                  <a:pt x="2560" y="669"/>
                </a:lnTo>
                <a:close/>
                <a:moveTo>
                  <a:pt x="2569" y="858"/>
                </a:moveTo>
                <a:lnTo>
                  <a:pt x="2569" y="858"/>
                </a:lnTo>
                <a:lnTo>
                  <a:pt x="2571" y="858"/>
                </a:lnTo>
                <a:lnTo>
                  <a:pt x="2571" y="856"/>
                </a:lnTo>
                <a:lnTo>
                  <a:pt x="2571" y="856"/>
                </a:lnTo>
                <a:lnTo>
                  <a:pt x="2571" y="856"/>
                </a:lnTo>
                <a:lnTo>
                  <a:pt x="2569" y="858"/>
                </a:lnTo>
                <a:close/>
                <a:moveTo>
                  <a:pt x="2575" y="860"/>
                </a:moveTo>
                <a:lnTo>
                  <a:pt x="2575" y="862"/>
                </a:lnTo>
                <a:lnTo>
                  <a:pt x="2577" y="862"/>
                </a:lnTo>
                <a:lnTo>
                  <a:pt x="2577" y="862"/>
                </a:lnTo>
                <a:lnTo>
                  <a:pt x="2577" y="862"/>
                </a:lnTo>
                <a:lnTo>
                  <a:pt x="2579" y="862"/>
                </a:lnTo>
                <a:lnTo>
                  <a:pt x="2579" y="862"/>
                </a:lnTo>
                <a:lnTo>
                  <a:pt x="2577" y="860"/>
                </a:lnTo>
                <a:lnTo>
                  <a:pt x="2575" y="860"/>
                </a:lnTo>
                <a:close/>
                <a:moveTo>
                  <a:pt x="2516" y="709"/>
                </a:moveTo>
                <a:lnTo>
                  <a:pt x="2516" y="709"/>
                </a:lnTo>
                <a:lnTo>
                  <a:pt x="2514" y="709"/>
                </a:lnTo>
                <a:lnTo>
                  <a:pt x="2514" y="711"/>
                </a:lnTo>
                <a:lnTo>
                  <a:pt x="2516" y="711"/>
                </a:lnTo>
                <a:lnTo>
                  <a:pt x="2516" y="711"/>
                </a:lnTo>
                <a:lnTo>
                  <a:pt x="2516" y="711"/>
                </a:lnTo>
                <a:lnTo>
                  <a:pt x="2516" y="711"/>
                </a:lnTo>
                <a:lnTo>
                  <a:pt x="2516" y="709"/>
                </a:lnTo>
                <a:lnTo>
                  <a:pt x="2516" y="709"/>
                </a:lnTo>
                <a:close/>
                <a:moveTo>
                  <a:pt x="2521" y="734"/>
                </a:moveTo>
                <a:lnTo>
                  <a:pt x="2521" y="734"/>
                </a:lnTo>
                <a:lnTo>
                  <a:pt x="2523" y="730"/>
                </a:lnTo>
                <a:lnTo>
                  <a:pt x="2525" y="728"/>
                </a:lnTo>
                <a:lnTo>
                  <a:pt x="2525" y="728"/>
                </a:lnTo>
                <a:lnTo>
                  <a:pt x="2523" y="728"/>
                </a:lnTo>
                <a:lnTo>
                  <a:pt x="2521" y="730"/>
                </a:lnTo>
                <a:lnTo>
                  <a:pt x="2521" y="730"/>
                </a:lnTo>
                <a:lnTo>
                  <a:pt x="2521" y="730"/>
                </a:lnTo>
                <a:lnTo>
                  <a:pt x="2523" y="730"/>
                </a:lnTo>
                <a:lnTo>
                  <a:pt x="2521" y="732"/>
                </a:lnTo>
                <a:lnTo>
                  <a:pt x="2521" y="732"/>
                </a:lnTo>
                <a:lnTo>
                  <a:pt x="2521" y="734"/>
                </a:lnTo>
                <a:lnTo>
                  <a:pt x="2521" y="734"/>
                </a:lnTo>
                <a:lnTo>
                  <a:pt x="2521" y="734"/>
                </a:lnTo>
                <a:lnTo>
                  <a:pt x="2521" y="734"/>
                </a:lnTo>
                <a:close/>
                <a:moveTo>
                  <a:pt x="2516" y="696"/>
                </a:moveTo>
                <a:lnTo>
                  <a:pt x="2516" y="696"/>
                </a:lnTo>
                <a:lnTo>
                  <a:pt x="2514" y="698"/>
                </a:lnTo>
                <a:lnTo>
                  <a:pt x="2512" y="698"/>
                </a:lnTo>
                <a:lnTo>
                  <a:pt x="2512" y="698"/>
                </a:lnTo>
                <a:lnTo>
                  <a:pt x="2512" y="698"/>
                </a:lnTo>
                <a:lnTo>
                  <a:pt x="2512" y="698"/>
                </a:lnTo>
                <a:lnTo>
                  <a:pt x="2512" y="700"/>
                </a:lnTo>
                <a:lnTo>
                  <a:pt x="2512" y="700"/>
                </a:lnTo>
                <a:lnTo>
                  <a:pt x="2510" y="700"/>
                </a:lnTo>
                <a:lnTo>
                  <a:pt x="2510" y="700"/>
                </a:lnTo>
                <a:lnTo>
                  <a:pt x="2510" y="700"/>
                </a:lnTo>
                <a:lnTo>
                  <a:pt x="2510" y="700"/>
                </a:lnTo>
                <a:lnTo>
                  <a:pt x="2510" y="702"/>
                </a:lnTo>
                <a:lnTo>
                  <a:pt x="2514" y="702"/>
                </a:lnTo>
                <a:lnTo>
                  <a:pt x="2516" y="705"/>
                </a:lnTo>
                <a:lnTo>
                  <a:pt x="2516" y="705"/>
                </a:lnTo>
                <a:lnTo>
                  <a:pt x="2516" y="707"/>
                </a:lnTo>
                <a:lnTo>
                  <a:pt x="2519" y="707"/>
                </a:lnTo>
                <a:lnTo>
                  <a:pt x="2521" y="705"/>
                </a:lnTo>
                <a:lnTo>
                  <a:pt x="2521" y="709"/>
                </a:lnTo>
                <a:lnTo>
                  <a:pt x="2521" y="709"/>
                </a:lnTo>
                <a:lnTo>
                  <a:pt x="2521" y="709"/>
                </a:lnTo>
                <a:lnTo>
                  <a:pt x="2523" y="709"/>
                </a:lnTo>
                <a:lnTo>
                  <a:pt x="2523" y="707"/>
                </a:lnTo>
                <a:lnTo>
                  <a:pt x="2525" y="707"/>
                </a:lnTo>
                <a:lnTo>
                  <a:pt x="2525" y="705"/>
                </a:lnTo>
                <a:lnTo>
                  <a:pt x="2525" y="705"/>
                </a:lnTo>
                <a:lnTo>
                  <a:pt x="2525" y="705"/>
                </a:lnTo>
                <a:lnTo>
                  <a:pt x="2523" y="705"/>
                </a:lnTo>
                <a:lnTo>
                  <a:pt x="2521" y="705"/>
                </a:lnTo>
                <a:lnTo>
                  <a:pt x="2519" y="705"/>
                </a:lnTo>
                <a:lnTo>
                  <a:pt x="2519" y="702"/>
                </a:lnTo>
                <a:lnTo>
                  <a:pt x="2519" y="702"/>
                </a:lnTo>
                <a:lnTo>
                  <a:pt x="2519" y="700"/>
                </a:lnTo>
                <a:lnTo>
                  <a:pt x="2519" y="700"/>
                </a:lnTo>
                <a:lnTo>
                  <a:pt x="2519" y="700"/>
                </a:lnTo>
                <a:lnTo>
                  <a:pt x="2519" y="698"/>
                </a:lnTo>
                <a:lnTo>
                  <a:pt x="2516" y="696"/>
                </a:lnTo>
                <a:lnTo>
                  <a:pt x="2516" y="696"/>
                </a:lnTo>
                <a:close/>
                <a:moveTo>
                  <a:pt x="2531" y="740"/>
                </a:moveTo>
                <a:lnTo>
                  <a:pt x="2531" y="740"/>
                </a:lnTo>
                <a:lnTo>
                  <a:pt x="2533" y="740"/>
                </a:lnTo>
                <a:lnTo>
                  <a:pt x="2533" y="740"/>
                </a:lnTo>
                <a:lnTo>
                  <a:pt x="2533" y="738"/>
                </a:lnTo>
                <a:lnTo>
                  <a:pt x="2533" y="736"/>
                </a:lnTo>
                <a:lnTo>
                  <a:pt x="2533" y="736"/>
                </a:lnTo>
                <a:lnTo>
                  <a:pt x="2531" y="736"/>
                </a:lnTo>
                <a:lnTo>
                  <a:pt x="2531" y="736"/>
                </a:lnTo>
                <a:lnTo>
                  <a:pt x="2531" y="736"/>
                </a:lnTo>
                <a:lnTo>
                  <a:pt x="2529" y="736"/>
                </a:lnTo>
                <a:lnTo>
                  <a:pt x="2529" y="738"/>
                </a:lnTo>
                <a:lnTo>
                  <a:pt x="2531" y="740"/>
                </a:lnTo>
                <a:lnTo>
                  <a:pt x="2531" y="740"/>
                </a:lnTo>
                <a:close/>
                <a:moveTo>
                  <a:pt x="2516" y="723"/>
                </a:moveTo>
                <a:lnTo>
                  <a:pt x="2516" y="723"/>
                </a:lnTo>
                <a:lnTo>
                  <a:pt x="2516" y="723"/>
                </a:lnTo>
                <a:lnTo>
                  <a:pt x="2519" y="723"/>
                </a:lnTo>
                <a:lnTo>
                  <a:pt x="2525" y="723"/>
                </a:lnTo>
                <a:lnTo>
                  <a:pt x="2525" y="719"/>
                </a:lnTo>
                <a:lnTo>
                  <a:pt x="2523" y="719"/>
                </a:lnTo>
                <a:lnTo>
                  <a:pt x="2521" y="719"/>
                </a:lnTo>
                <a:lnTo>
                  <a:pt x="2521" y="717"/>
                </a:lnTo>
                <a:lnTo>
                  <a:pt x="2519" y="717"/>
                </a:lnTo>
                <a:lnTo>
                  <a:pt x="2519" y="717"/>
                </a:lnTo>
                <a:lnTo>
                  <a:pt x="2519" y="717"/>
                </a:lnTo>
                <a:lnTo>
                  <a:pt x="2516" y="717"/>
                </a:lnTo>
                <a:lnTo>
                  <a:pt x="2516" y="717"/>
                </a:lnTo>
                <a:lnTo>
                  <a:pt x="2516" y="719"/>
                </a:lnTo>
                <a:lnTo>
                  <a:pt x="2516" y="719"/>
                </a:lnTo>
                <a:lnTo>
                  <a:pt x="2519" y="719"/>
                </a:lnTo>
                <a:lnTo>
                  <a:pt x="2519" y="723"/>
                </a:lnTo>
                <a:lnTo>
                  <a:pt x="2516" y="723"/>
                </a:lnTo>
                <a:close/>
                <a:moveTo>
                  <a:pt x="2542" y="782"/>
                </a:moveTo>
                <a:lnTo>
                  <a:pt x="2542" y="784"/>
                </a:lnTo>
                <a:lnTo>
                  <a:pt x="2544" y="786"/>
                </a:lnTo>
                <a:lnTo>
                  <a:pt x="2544" y="786"/>
                </a:lnTo>
                <a:lnTo>
                  <a:pt x="2544" y="786"/>
                </a:lnTo>
                <a:lnTo>
                  <a:pt x="2546" y="786"/>
                </a:lnTo>
                <a:lnTo>
                  <a:pt x="2548" y="786"/>
                </a:lnTo>
                <a:lnTo>
                  <a:pt x="2548" y="784"/>
                </a:lnTo>
                <a:lnTo>
                  <a:pt x="2550" y="784"/>
                </a:lnTo>
                <a:lnTo>
                  <a:pt x="2548" y="784"/>
                </a:lnTo>
                <a:lnTo>
                  <a:pt x="2548" y="784"/>
                </a:lnTo>
                <a:lnTo>
                  <a:pt x="2546" y="782"/>
                </a:lnTo>
                <a:lnTo>
                  <a:pt x="2544" y="782"/>
                </a:lnTo>
                <a:lnTo>
                  <a:pt x="2542" y="782"/>
                </a:lnTo>
                <a:close/>
                <a:moveTo>
                  <a:pt x="2544" y="761"/>
                </a:moveTo>
                <a:lnTo>
                  <a:pt x="2544" y="761"/>
                </a:lnTo>
                <a:lnTo>
                  <a:pt x="2542" y="763"/>
                </a:lnTo>
                <a:lnTo>
                  <a:pt x="2542" y="765"/>
                </a:lnTo>
                <a:lnTo>
                  <a:pt x="2540" y="765"/>
                </a:lnTo>
                <a:lnTo>
                  <a:pt x="2540" y="767"/>
                </a:lnTo>
                <a:lnTo>
                  <a:pt x="2537" y="770"/>
                </a:lnTo>
                <a:lnTo>
                  <a:pt x="2540" y="770"/>
                </a:lnTo>
                <a:lnTo>
                  <a:pt x="2540" y="767"/>
                </a:lnTo>
                <a:lnTo>
                  <a:pt x="2542" y="770"/>
                </a:lnTo>
                <a:lnTo>
                  <a:pt x="2544" y="765"/>
                </a:lnTo>
                <a:lnTo>
                  <a:pt x="2544" y="765"/>
                </a:lnTo>
                <a:lnTo>
                  <a:pt x="2546" y="765"/>
                </a:lnTo>
                <a:lnTo>
                  <a:pt x="2544" y="763"/>
                </a:lnTo>
                <a:lnTo>
                  <a:pt x="2544" y="761"/>
                </a:lnTo>
                <a:close/>
                <a:moveTo>
                  <a:pt x="2516" y="738"/>
                </a:moveTo>
                <a:lnTo>
                  <a:pt x="2516" y="738"/>
                </a:lnTo>
                <a:lnTo>
                  <a:pt x="2519" y="736"/>
                </a:lnTo>
                <a:lnTo>
                  <a:pt x="2521" y="736"/>
                </a:lnTo>
                <a:lnTo>
                  <a:pt x="2521" y="736"/>
                </a:lnTo>
                <a:lnTo>
                  <a:pt x="2519" y="734"/>
                </a:lnTo>
                <a:lnTo>
                  <a:pt x="2519" y="732"/>
                </a:lnTo>
                <a:lnTo>
                  <a:pt x="2519" y="732"/>
                </a:lnTo>
                <a:lnTo>
                  <a:pt x="2516" y="734"/>
                </a:lnTo>
                <a:lnTo>
                  <a:pt x="2516" y="732"/>
                </a:lnTo>
                <a:lnTo>
                  <a:pt x="2514" y="732"/>
                </a:lnTo>
                <a:lnTo>
                  <a:pt x="2514" y="734"/>
                </a:lnTo>
                <a:lnTo>
                  <a:pt x="2514" y="734"/>
                </a:lnTo>
                <a:lnTo>
                  <a:pt x="2514" y="734"/>
                </a:lnTo>
                <a:lnTo>
                  <a:pt x="2514" y="734"/>
                </a:lnTo>
                <a:lnTo>
                  <a:pt x="2514" y="736"/>
                </a:lnTo>
                <a:lnTo>
                  <a:pt x="2514" y="736"/>
                </a:lnTo>
                <a:lnTo>
                  <a:pt x="2514" y="736"/>
                </a:lnTo>
                <a:lnTo>
                  <a:pt x="2516" y="734"/>
                </a:lnTo>
                <a:lnTo>
                  <a:pt x="2516" y="734"/>
                </a:lnTo>
                <a:lnTo>
                  <a:pt x="2516" y="734"/>
                </a:lnTo>
                <a:lnTo>
                  <a:pt x="2516" y="736"/>
                </a:lnTo>
                <a:lnTo>
                  <a:pt x="2516" y="736"/>
                </a:lnTo>
                <a:lnTo>
                  <a:pt x="2516" y="738"/>
                </a:lnTo>
                <a:lnTo>
                  <a:pt x="2516" y="738"/>
                </a:lnTo>
                <a:close/>
                <a:moveTo>
                  <a:pt x="2512" y="717"/>
                </a:moveTo>
                <a:lnTo>
                  <a:pt x="2510" y="717"/>
                </a:lnTo>
                <a:lnTo>
                  <a:pt x="2510" y="719"/>
                </a:lnTo>
                <a:lnTo>
                  <a:pt x="2512" y="719"/>
                </a:lnTo>
                <a:lnTo>
                  <a:pt x="2512" y="717"/>
                </a:lnTo>
                <a:lnTo>
                  <a:pt x="2514" y="717"/>
                </a:lnTo>
                <a:lnTo>
                  <a:pt x="2514" y="717"/>
                </a:lnTo>
                <a:lnTo>
                  <a:pt x="2512" y="717"/>
                </a:lnTo>
                <a:close/>
                <a:moveTo>
                  <a:pt x="2661" y="816"/>
                </a:moveTo>
                <a:lnTo>
                  <a:pt x="2663" y="816"/>
                </a:lnTo>
                <a:lnTo>
                  <a:pt x="2665" y="816"/>
                </a:lnTo>
                <a:lnTo>
                  <a:pt x="2667" y="816"/>
                </a:lnTo>
                <a:lnTo>
                  <a:pt x="2667" y="816"/>
                </a:lnTo>
                <a:lnTo>
                  <a:pt x="2667" y="816"/>
                </a:lnTo>
                <a:lnTo>
                  <a:pt x="2665" y="814"/>
                </a:lnTo>
                <a:lnTo>
                  <a:pt x="2663" y="814"/>
                </a:lnTo>
                <a:lnTo>
                  <a:pt x="2661" y="814"/>
                </a:lnTo>
                <a:lnTo>
                  <a:pt x="2661" y="814"/>
                </a:lnTo>
                <a:lnTo>
                  <a:pt x="2661" y="816"/>
                </a:lnTo>
                <a:close/>
                <a:moveTo>
                  <a:pt x="2764" y="166"/>
                </a:moveTo>
                <a:lnTo>
                  <a:pt x="2764" y="168"/>
                </a:lnTo>
                <a:lnTo>
                  <a:pt x="2768" y="174"/>
                </a:lnTo>
                <a:lnTo>
                  <a:pt x="2770" y="174"/>
                </a:lnTo>
                <a:lnTo>
                  <a:pt x="2772" y="174"/>
                </a:lnTo>
                <a:lnTo>
                  <a:pt x="2776" y="176"/>
                </a:lnTo>
                <a:lnTo>
                  <a:pt x="2778" y="178"/>
                </a:lnTo>
                <a:lnTo>
                  <a:pt x="2780" y="180"/>
                </a:lnTo>
                <a:lnTo>
                  <a:pt x="2783" y="180"/>
                </a:lnTo>
                <a:lnTo>
                  <a:pt x="2783" y="178"/>
                </a:lnTo>
                <a:lnTo>
                  <a:pt x="2780" y="176"/>
                </a:lnTo>
                <a:lnTo>
                  <a:pt x="2780" y="174"/>
                </a:lnTo>
                <a:lnTo>
                  <a:pt x="2778" y="174"/>
                </a:lnTo>
                <a:lnTo>
                  <a:pt x="2776" y="172"/>
                </a:lnTo>
                <a:lnTo>
                  <a:pt x="2774" y="170"/>
                </a:lnTo>
                <a:lnTo>
                  <a:pt x="2770" y="170"/>
                </a:lnTo>
                <a:lnTo>
                  <a:pt x="2770" y="168"/>
                </a:lnTo>
                <a:lnTo>
                  <a:pt x="2770" y="168"/>
                </a:lnTo>
                <a:lnTo>
                  <a:pt x="2768" y="166"/>
                </a:lnTo>
                <a:lnTo>
                  <a:pt x="2770" y="166"/>
                </a:lnTo>
                <a:lnTo>
                  <a:pt x="2768" y="164"/>
                </a:lnTo>
                <a:lnTo>
                  <a:pt x="2766" y="162"/>
                </a:lnTo>
                <a:lnTo>
                  <a:pt x="2764" y="159"/>
                </a:lnTo>
                <a:lnTo>
                  <a:pt x="2762" y="159"/>
                </a:lnTo>
                <a:lnTo>
                  <a:pt x="2762" y="162"/>
                </a:lnTo>
                <a:lnTo>
                  <a:pt x="2762" y="164"/>
                </a:lnTo>
                <a:lnTo>
                  <a:pt x="2764" y="166"/>
                </a:lnTo>
                <a:close/>
                <a:moveTo>
                  <a:pt x="2808" y="457"/>
                </a:moveTo>
                <a:lnTo>
                  <a:pt x="2808" y="457"/>
                </a:lnTo>
                <a:lnTo>
                  <a:pt x="2806" y="457"/>
                </a:lnTo>
                <a:lnTo>
                  <a:pt x="2804" y="457"/>
                </a:lnTo>
                <a:lnTo>
                  <a:pt x="2801" y="459"/>
                </a:lnTo>
                <a:lnTo>
                  <a:pt x="2801" y="459"/>
                </a:lnTo>
                <a:lnTo>
                  <a:pt x="2801" y="459"/>
                </a:lnTo>
                <a:lnTo>
                  <a:pt x="2799" y="459"/>
                </a:lnTo>
                <a:lnTo>
                  <a:pt x="2799" y="461"/>
                </a:lnTo>
                <a:lnTo>
                  <a:pt x="2799" y="463"/>
                </a:lnTo>
                <a:lnTo>
                  <a:pt x="2801" y="463"/>
                </a:lnTo>
                <a:lnTo>
                  <a:pt x="2801" y="463"/>
                </a:lnTo>
                <a:lnTo>
                  <a:pt x="2801" y="461"/>
                </a:lnTo>
                <a:lnTo>
                  <a:pt x="2801" y="461"/>
                </a:lnTo>
                <a:lnTo>
                  <a:pt x="2804" y="461"/>
                </a:lnTo>
                <a:lnTo>
                  <a:pt x="2804" y="461"/>
                </a:lnTo>
                <a:lnTo>
                  <a:pt x="2806" y="461"/>
                </a:lnTo>
                <a:lnTo>
                  <a:pt x="2808" y="461"/>
                </a:lnTo>
                <a:lnTo>
                  <a:pt x="2808" y="459"/>
                </a:lnTo>
                <a:lnTo>
                  <a:pt x="2810" y="459"/>
                </a:lnTo>
                <a:lnTo>
                  <a:pt x="2812" y="459"/>
                </a:lnTo>
                <a:lnTo>
                  <a:pt x="2812" y="457"/>
                </a:lnTo>
                <a:lnTo>
                  <a:pt x="2812" y="457"/>
                </a:lnTo>
                <a:lnTo>
                  <a:pt x="2812" y="457"/>
                </a:lnTo>
                <a:lnTo>
                  <a:pt x="2810" y="457"/>
                </a:lnTo>
                <a:lnTo>
                  <a:pt x="2808" y="457"/>
                </a:lnTo>
                <a:close/>
                <a:moveTo>
                  <a:pt x="2594" y="631"/>
                </a:moveTo>
                <a:lnTo>
                  <a:pt x="2596" y="631"/>
                </a:lnTo>
                <a:lnTo>
                  <a:pt x="2596" y="631"/>
                </a:lnTo>
                <a:lnTo>
                  <a:pt x="2596" y="629"/>
                </a:lnTo>
                <a:lnTo>
                  <a:pt x="2596" y="629"/>
                </a:lnTo>
                <a:lnTo>
                  <a:pt x="2596" y="629"/>
                </a:lnTo>
                <a:lnTo>
                  <a:pt x="2596" y="629"/>
                </a:lnTo>
                <a:lnTo>
                  <a:pt x="2596" y="629"/>
                </a:lnTo>
                <a:lnTo>
                  <a:pt x="2594" y="629"/>
                </a:lnTo>
                <a:lnTo>
                  <a:pt x="2594" y="629"/>
                </a:lnTo>
                <a:lnTo>
                  <a:pt x="2594" y="629"/>
                </a:lnTo>
                <a:lnTo>
                  <a:pt x="2594" y="631"/>
                </a:lnTo>
                <a:lnTo>
                  <a:pt x="2594" y="631"/>
                </a:lnTo>
                <a:lnTo>
                  <a:pt x="2594" y="631"/>
                </a:lnTo>
                <a:close/>
                <a:moveTo>
                  <a:pt x="2791" y="512"/>
                </a:moveTo>
                <a:lnTo>
                  <a:pt x="2793" y="512"/>
                </a:lnTo>
                <a:lnTo>
                  <a:pt x="2793" y="512"/>
                </a:lnTo>
                <a:lnTo>
                  <a:pt x="2791" y="512"/>
                </a:lnTo>
                <a:lnTo>
                  <a:pt x="2789" y="512"/>
                </a:lnTo>
                <a:lnTo>
                  <a:pt x="2789" y="512"/>
                </a:lnTo>
                <a:lnTo>
                  <a:pt x="2787" y="514"/>
                </a:lnTo>
                <a:lnTo>
                  <a:pt x="2787" y="514"/>
                </a:lnTo>
                <a:lnTo>
                  <a:pt x="2789" y="514"/>
                </a:lnTo>
                <a:lnTo>
                  <a:pt x="2791" y="512"/>
                </a:lnTo>
                <a:close/>
                <a:moveTo>
                  <a:pt x="2791" y="510"/>
                </a:moveTo>
                <a:lnTo>
                  <a:pt x="2791" y="508"/>
                </a:lnTo>
                <a:lnTo>
                  <a:pt x="2789" y="508"/>
                </a:lnTo>
                <a:lnTo>
                  <a:pt x="2789" y="508"/>
                </a:lnTo>
                <a:lnTo>
                  <a:pt x="2789" y="508"/>
                </a:lnTo>
                <a:lnTo>
                  <a:pt x="2787" y="510"/>
                </a:lnTo>
                <a:lnTo>
                  <a:pt x="2787" y="510"/>
                </a:lnTo>
                <a:lnTo>
                  <a:pt x="2787" y="512"/>
                </a:lnTo>
                <a:lnTo>
                  <a:pt x="2787" y="510"/>
                </a:lnTo>
                <a:lnTo>
                  <a:pt x="2791" y="510"/>
                </a:lnTo>
                <a:lnTo>
                  <a:pt x="2791" y="510"/>
                </a:lnTo>
                <a:close/>
                <a:moveTo>
                  <a:pt x="2797" y="461"/>
                </a:moveTo>
                <a:lnTo>
                  <a:pt x="2795" y="463"/>
                </a:lnTo>
                <a:lnTo>
                  <a:pt x="2795" y="466"/>
                </a:lnTo>
                <a:lnTo>
                  <a:pt x="2793" y="468"/>
                </a:lnTo>
                <a:lnTo>
                  <a:pt x="2795" y="466"/>
                </a:lnTo>
                <a:lnTo>
                  <a:pt x="2797" y="466"/>
                </a:lnTo>
                <a:lnTo>
                  <a:pt x="2797" y="463"/>
                </a:lnTo>
                <a:lnTo>
                  <a:pt x="2797" y="463"/>
                </a:lnTo>
                <a:lnTo>
                  <a:pt x="2797" y="461"/>
                </a:lnTo>
                <a:lnTo>
                  <a:pt x="2797" y="461"/>
                </a:lnTo>
                <a:close/>
                <a:moveTo>
                  <a:pt x="2820" y="443"/>
                </a:moveTo>
                <a:lnTo>
                  <a:pt x="2820" y="443"/>
                </a:lnTo>
                <a:lnTo>
                  <a:pt x="2818" y="443"/>
                </a:lnTo>
                <a:lnTo>
                  <a:pt x="2818" y="445"/>
                </a:lnTo>
                <a:lnTo>
                  <a:pt x="2816" y="445"/>
                </a:lnTo>
                <a:lnTo>
                  <a:pt x="2816" y="447"/>
                </a:lnTo>
                <a:lnTo>
                  <a:pt x="2818" y="447"/>
                </a:lnTo>
                <a:lnTo>
                  <a:pt x="2820" y="447"/>
                </a:lnTo>
                <a:lnTo>
                  <a:pt x="2820" y="447"/>
                </a:lnTo>
                <a:lnTo>
                  <a:pt x="2822" y="447"/>
                </a:lnTo>
                <a:lnTo>
                  <a:pt x="2822" y="447"/>
                </a:lnTo>
                <a:lnTo>
                  <a:pt x="2822" y="449"/>
                </a:lnTo>
                <a:lnTo>
                  <a:pt x="2824" y="449"/>
                </a:lnTo>
                <a:lnTo>
                  <a:pt x="2829" y="449"/>
                </a:lnTo>
                <a:lnTo>
                  <a:pt x="2831" y="447"/>
                </a:lnTo>
                <a:lnTo>
                  <a:pt x="2831" y="445"/>
                </a:lnTo>
                <a:lnTo>
                  <a:pt x="2831" y="443"/>
                </a:lnTo>
                <a:lnTo>
                  <a:pt x="2829" y="440"/>
                </a:lnTo>
                <a:lnTo>
                  <a:pt x="2827" y="438"/>
                </a:lnTo>
                <a:lnTo>
                  <a:pt x="2827" y="438"/>
                </a:lnTo>
                <a:lnTo>
                  <a:pt x="2827" y="438"/>
                </a:lnTo>
                <a:lnTo>
                  <a:pt x="2827" y="438"/>
                </a:lnTo>
                <a:lnTo>
                  <a:pt x="2827" y="440"/>
                </a:lnTo>
                <a:lnTo>
                  <a:pt x="2822" y="440"/>
                </a:lnTo>
                <a:lnTo>
                  <a:pt x="2822" y="440"/>
                </a:lnTo>
                <a:lnTo>
                  <a:pt x="2822" y="443"/>
                </a:lnTo>
                <a:lnTo>
                  <a:pt x="2822" y="443"/>
                </a:lnTo>
                <a:lnTo>
                  <a:pt x="2820" y="443"/>
                </a:lnTo>
                <a:close/>
                <a:moveTo>
                  <a:pt x="2873" y="426"/>
                </a:moveTo>
                <a:lnTo>
                  <a:pt x="2875" y="424"/>
                </a:lnTo>
                <a:lnTo>
                  <a:pt x="2879" y="424"/>
                </a:lnTo>
                <a:lnTo>
                  <a:pt x="2881" y="424"/>
                </a:lnTo>
                <a:lnTo>
                  <a:pt x="2881" y="422"/>
                </a:lnTo>
                <a:lnTo>
                  <a:pt x="2881" y="419"/>
                </a:lnTo>
                <a:lnTo>
                  <a:pt x="2883" y="419"/>
                </a:lnTo>
                <a:lnTo>
                  <a:pt x="2885" y="417"/>
                </a:lnTo>
                <a:lnTo>
                  <a:pt x="2885" y="417"/>
                </a:lnTo>
                <a:lnTo>
                  <a:pt x="2887" y="417"/>
                </a:lnTo>
                <a:lnTo>
                  <a:pt x="2889" y="415"/>
                </a:lnTo>
                <a:lnTo>
                  <a:pt x="2892" y="413"/>
                </a:lnTo>
                <a:lnTo>
                  <a:pt x="2892" y="413"/>
                </a:lnTo>
                <a:lnTo>
                  <a:pt x="2889" y="411"/>
                </a:lnTo>
                <a:lnTo>
                  <a:pt x="2889" y="411"/>
                </a:lnTo>
                <a:lnTo>
                  <a:pt x="2889" y="413"/>
                </a:lnTo>
                <a:lnTo>
                  <a:pt x="2887" y="413"/>
                </a:lnTo>
                <a:lnTo>
                  <a:pt x="2887" y="411"/>
                </a:lnTo>
                <a:lnTo>
                  <a:pt x="2887" y="409"/>
                </a:lnTo>
                <a:lnTo>
                  <a:pt x="2885" y="407"/>
                </a:lnTo>
                <a:lnTo>
                  <a:pt x="2885" y="407"/>
                </a:lnTo>
                <a:lnTo>
                  <a:pt x="2883" y="409"/>
                </a:lnTo>
                <a:lnTo>
                  <a:pt x="2883" y="409"/>
                </a:lnTo>
                <a:lnTo>
                  <a:pt x="2883" y="411"/>
                </a:lnTo>
                <a:lnTo>
                  <a:pt x="2883" y="411"/>
                </a:lnTo>
                <a:lnTo>
                  <a:pt x="2883" y="411"/>
                </a:lnTo>
                <a:lnTo>
                  <a:pt x="2881" y="413"/>
                </a:lnTo>
                <a:lnTo>
                  <a:pt x="2881" y="413"/>
                </a:lnTo>
                <a:lnTo>
                  <a:pt x="2879" y="415"/>
                </a:lnTo>
                <a:lnTo>
                  <a:pt x="2879" y="417"/>
                </a:lnTo>
                <a:lnTo>
                  <a:pt x="2879" y="417"/>
                </a:lnTo>
                <a:lnTo>
                  <a:pt x="2879" y="419"/>
                </a:lnTo>
                <a:lnTo>
                  <a:pt x="2877" y="417"/>
                </a:lnTo>
                <a:lnTo>
                  <a:pt x="2877" y="417"/>
                </a:lnTo>
                <a:lnTo>
                  <a:pt x="2877" y="419"/>
                </a:lnTo>
                <a:lnTo>
                  <a:pt x="2875" y="419"/>
                </a:lnTo>
                <a:lnTo>
                  <a:pt x="2873" y="419"/>
                </a:lnTo>
                <a:lnTo>
                  <a:pt x="2873" y="419"/>
                </a:lnTo>
                <a:lnTo>
                  <a:pt x="2873" y="419"/>
                </a:lnTo>
                <a:lnTo>
                  <a:pt x="2873" y="422"/>
                </a:lnTo>
                <a:lnTo>
                  <a:pt x="2873" y="422"/>
                </a:lnTo>
                <a:lnTo>
                  <a:pt x="2871" y="422"/>
                </a:lnTo>
                <a:lnTo>
                  <a:pt x="2868" y="424"/>
                </a:lnTo>
                <a:lnTo>
                  <a:pt x="2871" y="424"/>
                </a:lnTo>
                <a:lnTo>
                  <a:pt x="2873" y="426"/>
                </a:lnTo>
                <a:close/>
                <a:moveTo>
                  <a:pt x="2885" y="296"/>
                </a:moveTo>
                <a:lnTo>
                  <a:pt x="2885" y="294"/>
                </a:lnTo>
                <a:lnTo>
                  <a:pt x="2887" y="294"/>
                </a:lnTo>
                <a:lnTo>
                  <a:pt x="2887" y="292"/>
                </a:lnTo>
                <a:lnTo>
                  <a:pt x="2885" y="292"/>
                </a:lnTo>
                <a:lnTo>
                  <a:pt x="2881" y="292"/>
                </a:lnTo>
                <a:lnTo>
                  <a:pt x="2881" y="292"/>
                </a:lnTo>
                <a:lnTo>
                  <a:pt x="2881" y="294"/>
                </a:lnTo>
                <a:lnTo>
                  <a:pt x="2885" y="296"/>
                </a:lnTo>
                <a:close/>
                <a:moveTo>
                  <a:pt x="2894" y="409"/>
                </a:moveTo>
                <a:lnTo>
                  <a:pt x="2894" y="411"/>
                </a:lnTo>
                <a:lnTo>
                  <a:pt x="2894" y="411"/>
                </a:lnTo>
                <a:lnTo>
                  <a:pt x="2896" y="411"/>
                </a:lnTo>
                <a:lnTo>
                  <a:pt x="2898" y="411"/>
                </a:lnTo>
                <a:lnTo>
                  <a:pt x="2898" y="411"/>
                </a:lnTo>
                <a:lnTo>
                  <a:pt x="2898" y="409"/>
                </a:lnTo>
                <a:lnTo>
                  <a:pt x="2898" y="409"/>
                </a:lnTo>
                <a:lnTo>
                  <a:pt x="2896" y="407"/>
                </a:lnTo>
                <a:lnTo>
                  <a:pt x="2896" y="407"/>
                </a:lnTo>
                <a:lnTo>
                  <a:pt x="2896" y="407"/>
                </a:lnTo>
                <a:lnTo>
                  <a:pt x="2894" y="407"/>
                </a:lnTo>
                <a:lnTo>
                  <a:pt x="2894" y="405"/>
                </a:lnTo>
                <a:lnTo>
                  <a:pt x="2892" y="407"/>
                </a:lnTo>
                <a:lnTo>
                  <a:pt x="2892" y="407"/>
                </a:lnTo>
                <a:lnTo>
                  <a:pt x="2894" y="409"/>
                </a:lnTo>
                <a:close/>
                <a:moveTo>
                  <a:pt x="2814" y="459"/>
                </a:moveTo>
                <a:lnTo>
                  <a:pt x="2816" y="459"/>
                </a:lnTo>
                <a:lnTo>
                  <a:pt x="2820" y="459"/>
                </a:lnTo>
                <a:lnTo>
                  <a:pt x="2824" y="455"/>
                </a:lnTo>
                <a:lnTo>
                  <a:pt x="2827" y="457"/>
                </a:lnTo>
                <a:lnTo>
                  <a:pt x="2827" y="455"/>
                </a:lnTo>
                <a:lnTo>
                  <a:pt x="2829" y="455"/>
                </a:lnTo>
                <a:lnTo>
                  <a:pt x="2829" y="453"/>
                </a:lnTo>
                <a:lnTo>
                  <a:pt x="2831" y="453"/>
                </a:lnTo>
                <a:lnTo>
                  <a:pt x="2831" y="455"/>
                </a:lnTo>
                <a:lnTo>
                  <a:pt x="2831" y="455"/>
                </a:lnTo>
                <a:lnTo>
                  <a:pt x="2835" y="455"/>
                </a:lnTo>
                <a:lnTo>
                  <a:pt x="2837" y="453"/>
                </a:lnTo>
                <a:lnTo>
                  <a:pt x="2837" y="453"/>
                </a:lnTo>
                <a:lnTo>
                  <a:pt x="2837" y="453"/>
                </a:lnTo>
                <a:lnTo>
                  <a:pt x="2839" y="453"/>
                </a:lnTo>
                <a:lnTo>
                  <a:pt x="2839" y="453"/>
                </a:lnTo>
                <a:lnTo>
                  <a:pt x="2841" y="451"/>
                </a:lnTo>
                <a:lnTo>
                  <a:pt x="2843" y="449"/>
                </a:lnTo>
                <a:lnTo>
                  <a:pt x="2845" y="449"/>
                </a:lnTo>
                <a:lnTo>
                  <a:pt x="2848" y="447"/>
                </a:lnTo>
                <a:lnTo>
                  <a:pt x="2848" y="445"/>
                </a:lnTo>
                <a:lnTo>
                  <a:pt x="2845" y="443"/>
                </a:lnTo>
                <a:lnTo>
                  <a:pt x="2845" y="443"/>
                </a:lnTo>
                <a:lnTo>
                  <a:pt x="2843" y="440"/>
                </a:lnTo>
                <a:lnTo>
                  <a:pt x="2843" y="443"/>
                </a:lnTo>
                <a:lnTo>
                  <a:pt x="2843" y="443"/>
                </a:lnTo>
                <a:lnTo>
                  <a:pt x="2841" y="443"/>
                </a:lnTo>
                <a:lnTo>
                  <a:pt x="2841" y="443"/>
                </a:lnTo>
                <a:lnTo>
                  <a:pt x="2841" y="445"/>
                </a:lnTo>
                <a:lnTo>
                  <a:pt x="2841" y="445"/>
                </a:lnTo>
                <a:lnTo>
                  <a:pt x="2841" y="447"/>
                </a:lnTo>
                <a:lnTo>
                  <a:pt x="2839" y="447"/>
                </a:lnTo>
                <a:lnTo>
                  <a:pt x="2837" y="449"/>
                </a:lnTo>
                <a:lnTo>
                  <a:pt x="2837" y="449"/>
                </a:lnTo>
                <a:lnTo>
                  <a:pt x="2837" y="449"/>
                </a:lnTo>
                <a:lnTo>
                  <a:pt x="2839" y="445"/>
                </a:lnTo>
                <a:lnTo>
                  <a:pt x="2839" y="443"/>
                </a:lnTo>
                <a:lnTo>
                  <a:pt x="2839" y="440"/>
                </a:lnTo>
                <a:lnTo>
                  <a:pt x="2837" y="438"/>
                </a:lnTo>
                <a:lnTo>
                  <a:pt x="2837" y="438"/>
                </a:lnTo>
                <a:lnTo>
                  <a:pt x="2839" y="436"/>
                </a:lnTo>
                <a:lnTo>
                  <a:pt x="2841" y="432"/>
                </a:lnTo>
                <a:lnTo>
                  <a:pt x="2841" y="432"/>
                </a:lnTo>
                <a:lnTo>
                  <a:pt x="2841" y="430"/>
                </a:lnTo>
                <a:lnTo>
                  <a:pt x="2839" y="430"/>
                </a:lnTo>
                <a:lnTo>
                  <a:pt x="2837" y="432"/>
                </a:lnTo>
                <a:lnTo>
                  <a:pt x="2835" y="434"/>
                </a:lnTo>
                <a:lnTo>
                  <a:pt x="2835" y="434"/>
                </a:lnTo>
                <a:lnTo>
                  <a:pt x="2833" y="436"/>
                </a:lnTo>
                <a:lnTo>
                  <a:pt x="2831" y="438"/>
                </a:lnTo>
                <a:lnTo>
                  <a:pt x="2831" y="440"/>
                </a:lnTo>
                <a:lnTo>
                  <a:pt x="2833" y="440"/>
                </a:lnTo>
                <a:lnTo>
                  <a:pt x="2833" y="440"/>
                </a:lnTo>
                <a:lnTo>
                  <a:pt x="2833" y="443"/>
                </a:lnTo>
                <a:lnTo>
                  <a:pt x="2831" y="449"/>
                </a:lnTo>
                <a:lnTo>
                  <a:pt x="2827" y="453"/>
                </a:lnTo>
                <a:lnTo>
                  <a:pt x="2818" y="453"/>
                </a:lnTo>
                <a:lnTo>
                  <a:pt x="2816" y="455"/>
                </a:lnTo>
                <a:lnTo>
                  <a:pt x="2814" y="457"/>
                </a:lnTo>
                <a:lnTo>
                  <a:pt x="2814" y="459"/>
                </a:lnTo>
                <a:close/>
                <a:moveTo>
                  <a:pt x="2680" y="784"/>
                </a:moveTo>
                <a:lnTo>
                  <a:pt x="2682" y="784"/>
                </a:lnTo>
                <a:lnTo>
                  <a:pt x="2680" y="784"/>
                </a:lnTo>
                <a:lnTo>
                  <a:pt x="2678" y="784"/>
                </a:lnTo>
                <a:lnTo>
                  <a:pt x="2680" y="784"/>
                </a:lnTo>
                <a:close/>
                <a:moveTo>
                  <a:pt x="2680" y="637"/>
                </a:moveTo>
                <a:lnTo>
                  <a:pt x="2680" y="637"/>
                </a:lnTo>
                <a:lnTo>
                  <a:pt x="2680" y="637"/>
                </a:lnTo>
                <a:lnTo>
                  <a:pt x="2680" y="637"/>
                </a:lnTo>
                <a:lnTo>
                  <a:pt x="2680" y="640"/>
                </a:lnTo>
                <a:lnTo>
                  <a:pt x="2680" y="642"/>
                </a:lnTo>
                <a:lnTo>
                  <a:pt x="2680" y="642"/>
                </a:lnTo>
                <a:lnTo>
                  <a:pt x="2680" y="642"/>
                </a:lnTo>
                <a:lnTo>
                  <a:pt x="2682" y="644"/>
                </a:lnTo>
                <a:lnTo>
                  <a:pt x="2682" y="640"/>
                </a:lnTo>
                <a:lnTo>
                  <a:pt x="2680" y="637"/>
                </a:lnTo>
                <a:close/>
                <a:moveTo>
                  <a:pt x="2678" y="791"/>
                </a:moveTo>
                <a:lnTo>
                  <a:pt x="2678" y="788"/>
                </a:lnTo>
                <a:lnTo>
                  <a:pt x="2678" y="786"/>
                </a:lnTo>
                <a:lnTo>
                  <a:pt x="2676" y="788"/>
                </a:lnTo>
                <a:lnTo>
                  <a:pt x="2676" y="788"/>
                </a:lnTo>
                <a:lnTo>
                  <a:pt x="2676" y="788"/>
                </a:lnTo>
                <a:lnTo>
                  <a:pt x="2678" y="791"/>
                </a:lnTo>
                <a:close/>
                <a:moveTo>
                  <a:pt x="2510" y="682"/>
                </a:moveTo>
                <a:lnTo>
                  <a:pt x="2510" y="684"/>
                </a:lnTo>
                <a:lnTo>
                  <a:pt x="2510" y="684"/>
                </a:lnTo>
                <a:lnTo>
                  <a:pt x="2510" y="686"/>
                </a:lnTo>
                <a:lnTo>
                  <a:pt x="2510" y="686"/>
                </a:lnTo>
                <a:lnTo>
                  <a:pt x="2508" y="686"/>
                </a:lnTo>
                <a:lnTo>
                  <a:pt x="2508" y="686"/>
                </a:lnTo>
                <a:lnTo>
                  <a:pt x="2506" y="684"/>
                </a:lnTo>
                <a:lnTo>
                  <a:pt x="2506" y="684"/>
                </a:lnTo>
                <a:lnTo>
                  <a:pt x="2506" y="684"/>
                </a:lnTo>
                <a:lnTo>
                  <a:pt x="2506" y="686"/>
                </a:lnTo>
                <a:lnTo>
                  <a:pt x="2506" y="686"/>
                </a:lnTo>
                <a:lnTo>
                  <a:pt x="2504" y="686"/>
                </a:lnTo>
                <a:lnTo>
                  <a:pt x="2506" y="688"/>
                </a:lnTo>
                <a:lnTo>
                  <a:pt x="2506" y="688"/>
                </a:lnTo>
                <a:lnTo>
                  <a:pt x="2506" y="688"/>
                </a:lnTo>
                <a:lnTo>
                  <a:pt x="2506" y="688"/>
                </a:lnTo>
                <a:lnTo>
                  <a:pt x="2506" y="688"/>
                </a:lnTo>
                <a:lnTo>
                  <a:pt x="2506" y="688"/>
                </a:lnTo>
                <a:lnTo>
                  <a:pt x="2506" y="690"/>
                </a:lnTo>
                <a:lnTo>
                  <a:pt x="2506" y="690"/>
                </a:lnTo>
                <a:lnTo>
                  <a:pt x="2508" y="690"/>
                </a:lnTo>
                <a:lnTo>
                  <a:pt x="2508" y="690"/>
                </a:lnTo>
                <a:lnTo>
                  <a:pt x="2508" y="692"/>
                </a:lnTo>
                <a:lnTo>
                  <a:pt x="2506" y="692"/>
                </a:lnTo>
                <a:lnTo>
                  <a:pt x="2506" y="692"/>
                </a:lnTo>
                <a:lnTo>
                  <a:pt x="2506" y="694"/>
                </a:lnTo>
                <a:lnTo>
                  <a:pt x="2506" y="694"/>
                </a:lnTo>
                <a:lnTo>
                  <a:pt x="2506" y="694"/>
                </a:lnTo>
                <a:lnTo>
                  <a:pt x="2508" y="694"/>
                </a:lnTo>
                <a:lnTo>
                  <a:pt x="2508" y="692"/>
                </a:lnTo>
                <a:lnTo>
                  <a:pt x="2510" y="692"/>
                </a:lnTo>
                <a:lnTo>
                  <a:pt x="2510" y="690"/>
                </a:lnTo>
                <a:lnTo>
                  <a:pt x="2512" y="690"/>
                </a:lnTo>
                <a:lnTo>
                  <a:pt x="2514" y="688"/>
                </a:lnTo>
                <a:lnTo>
                  <a:pt x="2514" y="688"/>
                </a:lnTo>
                <a:lnTo>
                  <a:pt x="2514" y="688"/>
                </a:lnTo>
                <a:lnTo>
                  <a:pt x="2514" y="688"/>
                </a:lnTo>
                <a:lnTo>
                  <a:pt x="2512" y="688"/>
                </a:lnTo>
                <a:lnTo>
                  <a:pt x="2514" y="686"/>
                </a:lnTo>
                <a:lnTo>
                  <a:pt x="2514" y="686"/>
                </a:lnTo>
                <a:lnTo>
                  <a:pt x="2516" y="686"/>
                </a:lnTo>
                <a:lnTo>
                  <a:pt x="2519" y="682"/>
                </a:lnTo>
                <a:lnTo>
                  <a:pt x="2519" y="679"/>
                </a:lnTo>
                <a:lnTo>
                  <a:pt x="2519" y="679"/>
                </a:lnTo>
                <a:lnTo>
                  <a:pt x="2516" y="679"/>
                </a:lnTo>
                <a:lnTo>
                  <a:pt x="2516" y="679"/>
                </a:lnTo>
                <a:lnTo>
                  <a:pt x="2512" y="682"/>
                </a:lnTo>
                <a:lnTo>
                  <a:pt x="2510" y="682"/>
                </a:lnTo>
                <a:close/>
                <a:moveTo>
                  <a:pt x="2722" y="572"/>
                </a:moveTo>
                <a:lnTo>
                  <a:pt x="2724" y="572"/>
                </a:lnTo>
                <a:lnTo>
                  <a:pt x="2726" y="572"/>
                </a:lnTo>
                <a:lnTo>
                  <a:pt x="2726" y="572"/>
                </a:lnTo>
                <a:lnTo>
                  <a:pt x="2726" y="570"/>
                </a:lnTo>
                <a:lnTo>
                  <a:pt x="2724" y="570"/>
                </a:lnTo>
                <a:lnTo>
                  <a:pt x="2722" y="570"/>
                </a:lnTo>
                <a:lnTo>
                  <a:pt x="2722" y="572"/>
                </a:lnTo>
                <a:lnTo>
                  <a:pt x="2722" y="572"/>
                </a:lnTo>
                <a:lnTo>
                  <a:pt x="2722" y="572"/>
                </a:lnTo>
                <a:close/>
                <a:moveTo>
                  <a:pt x="2768" y="535"/>
                </a:moveTo>
                <a:lnTo>
                  <a:pt x="2764" y="537"/>
                </a:lnTo>
                <a:lnTo>
                  <a:pt x="2764" y="539"/>
                </a:lnTo>
                <a:lnTo>
                  <a:pt x="2764" y="539"/>
                </a:lnTo>
                <a:lnTo>
                  <a:pt x="2768" y="539"/>
                </a:lnTo>
                <a:lnTo>
                  <a:pt x="2770" y="539"/>
                </a:lnTo>
                <a:lnTo>
                  <a:pt x="2770" y="539"/>
                </a:lnTo>
                <a:lnTo>
                  <a:pt x="2770" y="537"/>
                </a:lnTo>
                <a:lnTo>
                  <a:pt x="2770" y="535"/>
                </a:lnTo>
                <a:lnTo>
                  <a:pt x="2768" y="535"/>
                </a:lnTo>
                <a:close/>
                <a:moveTo>
                  <a:pt x="2680" y="623"/>
                </a:moveTo>
                <a:lnTo>
                  <a:pt x="2680" y="623"/>
                </a:lnTo>
                <a:lnTo>
                  <a:pt x="2680" y="621"/>
                </a:lnTo>
                <a:lnTo>
                  <a:pt x="2678" y="621"/>
                </a:lnTo>
                <a:lnTo>
                  <a:pt x="2678" y="621"/>
                </a:lnTo>
                <a:lnTo>
                  <a:pt x="2678" y="623"/>
                </a:lnTo>
                <a:lnTo>
                  <a:pt x="2678" y="623"/>
                </a:lnTo>
                <a:lnTo>
                  <a:pt x="2680" y="623"/>
                </a:lnTo>
                <a:close/>
                <a:moveTo>
                  <a:pt x="2730" y="566"/>
                </a:moveTo>
                <a:lnTo>
                  <a:pt x="2734" y="564"/>
                </a:lnTo>
                <a:lnTo>
                  <a:pt x="2734" y="564"/>
                </a:lnTo>
                <a:lnTo>
                  <a:pt x="2734" y="564"/>
                </a:lnTo>
                <a:lnTo>
                  <a:pt x="2734" y="562"/>
                </a:lnTo>
                <a:lnTo>
                  <a:pt x="2734" y="562"/>
                </a:lnTo>
                <a:lnTo>
                  <a:pt x="2734" y="564"/>
                </a:lnTo>
                <a:lnTo>
                  <a:pt x="2730" y="564"/>
                </a:lnTo>
                <a:lnTo>
                  <a:pt x="2728" y="566"/>
                </a:lnTo>
                <a:lnTo>
                  <a:pt x="2728" y="566"/>
                </a:lnTo>
                <a:lnTo>
                  <a:pt x="2730" y="566"/>
                </a:lnTo>
                <a:close/>
                <a:moveTo>
                  <a:pt x="2778" y="520"/>
                </a:moveTo>
                <a:lnTo>
                  <a:pt x="2778" y="520"/>
                </a:lnTo>
                <a:lnTo>
                  <a:pt x="2778" y="520"/>
                </a:lnTo>
                <a:lnTo>
                  <a:pt x="2780" y="520"/>
                </a:lnTo>
                <a:lnTo>
                  <a:pt x="2780" y="520"/>
                </a:lnTo>
                <a:lnTo>
                  <a:pt x="2783" y="520"/>
                </a:lnTo>
                <a:lnTo>
                  <a:pt x="2780" y="518"/>
                </a:lnTo>
                <a:lnTo>
                  <a:pt x="2780" y="518"/>
                </a:lnTo>
                <a:lnTo>
                  <a:pt x="2778" y="520"/>
                </a:lnTo>
                <a:close/>
                <a:moveTo>
                  <a:pt x="1444" y="654"/>
                </a:moveTo>
                <a:lnTo>
                  <a:pt x="1446" y="654"/>
                </a:lnTo>
                <a:lnTo>
                  <a:pt x="1446" y="654"/>
                </a:lnTo>
                <a:lnTo>
                  <a:pt x="1446" y="652"/>
                </a:lnTo>
                <a:lnTo>
                  <a:pt x="1446" y="652"/>
                </a:lnTo>
                <a:lnTo>
                  <a:pt x="1446" y="654"/>
                </a:lnTo>
                <a:lnTo>
                  <a:pt x="1444" y="654"/>
                </a:lnTo>
                <a:lnTo>
                  <a:pt x="1444" y="654"/>
                </a:lnTo>
                <a:lnTo>
                  <a:pt x="1444" y="654"/>
                </a:lnTo>
                <a:lnTo>
                  <a:pt x="1444" y="654"/>
                </a:lnTo>
                <a:close/>
                <a:moveTo>
                  <a:pt x="1490" y="566"/>
                </a:moveTo>
                <a:lnTo>
                  <a:pt x="1488" y="568"/>
                </a:lnTo>
                <a:lnTo>
                  <a:pt x="1492" y="570"/>
                </a:lnTo>
                <a:lnTo>
                  <a:pt x="1494" y="572"/>
                </a:lnTo>
                <a:lnTo>
                  <a:pt x="1496" y="572"/>
                </a:lnTo>
                <a:lnTo>
                  <a:pt x="1496" y="572"/>
                </a:lnTo>
                <a:lnTo>
                  <a:pt x="1498" y="570"/>
                </a:lnTo>
                <a:lnTo>
                  <a:pt x="1496" y="568"/>
                </a:lnTo>
                <a:lnTo>
                  <a:pt x="1490" y="566"/>
                </a:lnTo>
                <a:close/>
                <a:moveTo>
                  <a:pt x="1530" y="587"/>
                </a:moveTo>
                <a:lnTo>
                  <a:pt x="1527" y="587"/>
                </a:lnTo>
                <a:lnTo>
                  <a:pt x="1527" y="587"/>
                </a:lnTo>
                <a:lnTo>
                  <a:pt x="1527" y="587"/>
                </a:lnTo>
                <a:lnTo>
                  <a:pt x="1527" y="587"/>
                </a:lnTo>
                <a:lnTo>
                  <a:pt x="1527" y="589"/>
                </a:lnTo>
                <a:lnTo>
                  <a:pt x="1532" y="589"/>
                </a:lnTo>
                <a:lnTo>
                  <a:pt x="1536" y="589"/>
                </a:lnTo>
                <a:lnTo>
                  <a:pt x="1536" y="589"/>
                </a:lnTo>
                <a:lnTo>
                  <a:pt x="1536" y="589"/>
                </a:lnTo>
                <a:lnTo>
                  <a:pt x="1536" y="589"/>
                </a:lnTo>
                <a:lnTo>
                  <a:pt x="1534" y="587"/>
                </a:lnTo>
                <a:lnTo>
                  <a:pt x="1530" y="587"/>
                </a:lnTo>
                <a:close/>
                <a:moveTo>
                  <a:pt x="1458" y="732"/>
                </a:moveTo>
                <a:lnTo>
                  <a:pt x="1460" y="732"/>
                </a:lnTo>
                <a:lnTo>
                  <a:pt x="1460" y="732"/>
                </a:lnTo>
                <a:lnTo>
                  <a:pt x="1463" y="730"/>
                </a:lnTo>
                <a:lnTo>
                  <a:pt x="1463" y="728"/>
                </a:lnTo>
                <a:lnTo>
                  <a:pt x="1465" y="726"/>
                </a:lnTo>
                <a:lnTo>
                  <a:pt x="1465" y="723"/>
                </a:lnTo>
                <a:lnTo>
                  <a:pt x="1465" y="723"/>
                </a:lnTo>
                <a:lnTo>
                  <a:pt x="1465" y="723"/>
                </a:lnTo>
                <a:lnTo>
                  <a:pt x="1465" y="723"/>
                </a:lnTo>
                <a:lnTo>
                  <a:pt x="1465" y="721"/>
                </a:lnTo>
                <a:lnTo>
                  <a:pt x="1463" y="721"/>
                </a:lnTo>
                <a:lnTo>
                  <a:pt x="1463" y="721"/>
                </a:lnTo>
                <a:lnTo>
                  <a:pt x="1463" y="721"/>
                </a:lnTo>
                <a:lnTo>
                  <a:pt x="1460" y="719"/>
                </a:lnTo>
                <a:lnTo>
                  <a:pt x="1460" y="719"/>
                </a:lnTo>
                <a:lnTo>
                  <a:pt x="1460" y="719"/>
                </a:lnTo>
                <a:lnTo>
                  <a:pt x="1460" y="719"/>
                </a:lnTo>
                <a:lnTo>
                  <a:pt x="1460" y="717"/>
                </a:lnTo>
                <a:lnTo>
                  <a:pt x="1458" y="717"/>
                </a:lnTo>
                <a:lnTo>
                  <a:pt x="1458" y="721"/>
                </a:lnTo>
                <a:lnTo>
                  <a:pt x="1458" y="723"/>
                </a:lnTo>
                <a:lnTo>
                  <a:pt x="1458" y="726"/>
                </a:lnTo>
                <a:lnTo>
                  <a:pt x="1456" y="726"/>
                </a:lnTo>
                <a:lnTo>
                  <a:pt x="1456" y="726"/>
                </a:lnTo>
                <a:lnTo>
                  <a:pt x="1454" y="726"/>
                </a:lnTo>
                <a:lnTo>
                  <a:pt x="1456" y="726"/>
                </a:lnTo>
                <a:lnTo>
                  <a:pt x="1456" y="723"/>
                </a:lnTo>
                <a:lnTo>
                  <a:pt x="1456" y="721"/>
                </a:lnTo>
                <a:lnTo>
                  <a:pt x="1456" y="719"/>
                </a:lnTo>
                <a:lnTo>
                  <a:pt x="1456" y="719"/>
                </a:lnTo>
                <a:lnTo>
                  <a:pt x="1456" y="719"/>
                </a:lnTo>
                <a:lnTo>
                  <a:pt x="1456" y="719"/>
                </a:lnTo>
                <a:lnTo>
                  <a:pt x="1456" y="721"/>
                </a:lnTo>
                <a:lnTo>
                  <a:pt x="1456" y="721"/>
                </a:lnTo>
                <a:lnTo>
                  <a:pt x="1456" y="723"/>
                </a:lnTo>
                <a:lnTo>
                  <a:pt x="1454" y="726"/>
                </a:lnTo>
                <a:lnTo>
                  <a:pt x="1452" y="728"/>
                </a:lnTo>
                <a:lnTo>
                  <a:pt x="1448" y="732"/>
                </a:lnTo>
                <a:lnTo>
                  <a:pt x="1448" y="732"/>
                </a:lnTo>
                <a:lnTo>
                  <a:pt x="1450" y="732"/>
                </a:lnTo>
                <a:lnTo>
                  <a:pt x="1450" y="732"/>
                </a:lnTo>
                <a:lnTo>
                  <a:pt x="1452" y="732"/>
                </a:lnTo>
                <a:lnTo>
                  <a:pt x="1454" y="728"/>
                </a:lnTo>
                <a:lnTo>
                  <a:pt x="1456" y="728"/>
                </a:lnTo>
                <a:lnTo>
                  <a:pt x="1456" y="728"/>
                </a:lnTo>
                <a:lnTo>
                  <a:pt x="1456" y="728"/>
                </a:lnTo>
                <a:lnTo>
                  <a:pt x="1452" y="734"/>
                </a:lnTo>
                <a:lnTo>
                  <a:pt x="1454" y="732"/>
                </a:lnTo>
                <a:lnTo>
                  <a:pt x="1456" y="732"/>
                </a:lnTo>
                <a:lnTo>
                  <a:pt x="1456" y="732"/>
                </a:lnTo>
                <a:lnTo>
                  <a:pt x="1456" y="732"/>
                </a:lnTo>
                <a:lnTo>
                  <a:pt x="1458" y="732"/>
                </a:lnTo>
                <a:lnTo>
                  <a:pt x="1460" y="726"/>
                </a:lnTo>
                <a:lnTo>
                  <a:pt x="1460" y="726"/>
                </a:lnTo>
                <a:lnTo>
                  <a:pt x="1460" y="726"/>
                </a:lnTo>
                <a:lnTo>
                  <a:pt x="1460" y="728"/>
                </a:lnTo>
                <a:lnTo>
                  <a:pt x="1460" y="728"/>
                </a:lnTo>
                <a:lnTo>
                  <a:pt x="1458" y="732"/>
                </a:lnTo>
                <a:close/>
                <a:moveTo>
                  <a:pt x="1423" y="791"/>
                </a:moveTo>
                <a:lnTo>
                  <a:pt x="1429" y="793"/>
                </a:lnTo>
                <a:lnTo>
                  <a:pt x="1433" y="795"/>
                </a:lnTo>
                <a:lnTo>
                  <a:pt x="1433" y="795"/>
                </a:lnTo>
                <a:lnTo>
                  <a:pt x="1437" y="795"/>
                </a:lnTo>
                <a:lnTo>
                  <a:pt x="1437" y="795"/>
                </a:lnTo>
                <a:lnTo>
                  <a:pt x="1439" y="795"/>
                </a:lnTo>
                <a:lnTo>
                  <a:pt x="1439" y="793"/>
                </a:lnTo>
                <a:lnTo>
                  <a:pt x="1437" y="791"/>
                </a:lnTo>
                <a:lnTo>
                  <a:pt x="1435" y="788"/>
                </a:lnTo>
                <a:lnTo>
                  <a:pt x="1433" y="786"/>
                </a:lnTo>
                <a:lnTo>
                  <a:pt x="1429" y="784"/>
                </a:lnTo>
                <a:lnTo>
                  <a:pt x="1423" y="786"/>
                </a:lnTo>
                <a:lnTo>
                  <a:pt x="1421" y="786"/>
                </a:lnTo>
                <a:lnTo>
                  <a:pt x="1421" y="786"/>
                </a:lnTo>
                <a:lnTo>
                  <a:pt x="1419" y="788"/>
                </a:lnTo>
                <a:lnTo>
                  <a:pt x="1421" y="788"/>
                </a:lnTo>
                <a:lnTo>
                  <a:pt x="1423" y="791"/>
                </a:lnTo>
                <a:close/>
                <a:moveTo>
                  <a:pt x="1421" y="585"/>
                </a:moveTo>
                <a:lnTo>
                  <a:pt x="1421" y="583"/>
                </a:lnTo>
                <a:lnTo>
                  <a:pt x="1421" y="583"/>
                </a:lnTo>
                <a:lnTo>
                  <a:pt x="1421" y="583"/>
                </a:lnTo>
                <a:lnTo>
                  <a:pt x="1419" y="581"/>
                </a:lnTo>
                <a:lnTo>
                  <a:pt x="1419" y="581"/>
                </a:lnTo>
                <a:lnTo>
                  <a:pt x="1416" y="581"/>
                </a:lnTo>
                <a:lnTo>
                  <a:pt x="1412" y="583"/>
                </a:lnTo>
                <a:lnTo>
                  <a:pt x="1410" y="583"/>
                </a:lnTo>
                <a:lnTo>
                  <a:pt x="1406" y="583"/>
                </a:lnTo>
                <a:lnTo>
                  <a:pt x="1404" y="583"/>
                </a:lnTo>
                <a:lnTo>
                  <a:pt x="1404" y="583"/>
                </a:lnTo>
                <a:lnTo>
                  <a:pt x="1402" y="583"/>
                </a:lnTo>
                <a:lnTo>
                  <a:pt x="1400" y="583"/>
                </a:lnTo>
                <a:lnTo>
                  <a:pt x="1395" y="591"/>
                </a:lnTo>
                <a:lnTo>
                  <a:pt x="1391" y="593"/>
                </a:lnTo>
                <a:lnTo>
                  <a:pt x="1391" y="593"/>
                </a:lnTo>
                <a:lnTo>
                  <a:pt x="1391" y="593"/>
                </a:lnTo>
                <a:lnTo>
                  <a:pt x="1391" y="593"/>
                </a:lnTo>
                <a:lnTo>
                  <a:pt x="1393" y="596"/>
                </a:lnTo>
                <a:lnTo>
                  <a:pt x="1395" y="598"/>
                </a:lnTo>
                <a:lnTo>
                  <a:pt x="1395" y="600"/>
                </a:lnTo>
                <a:lnTo>
                  <a:pt x="1395" y="600"/>
                </a:lnTo>
                <a:lnTo>
                  <a:pt x="1400" y="598"/>
                </a:lnTo>
                <a:lnTo>
                  <a:pt x="1402" y="598"/>
                </a:lnTo>
                <a:lnTo>
                  <a:pt x="1404" y="600"/>
                </a:lnTo>
                <a:lnTo>
                  <a:pt x="1404" y="600"/>
                </a:lnTo>
                <a:lnTo>
                  <a:pt x="1406" y="598"/>
                </a:lnTo>
                <a:lnTo>
                  <a:pt x="1412" y="593"/>
                </a:lnTo>
                <a:lnTo>
                  <a:pt x="1412" y="593"/>
                </a:lnTo>
                <a:lnTo>
                  <a:pt x="1414" y="591"/>
                </a:lnTo>
                <a:lnTo>
                  <a:pt x="1419" y="589"/>
                </a:lnTo>
                <a:lnTo>
                  <a:pt x="1419" y="587"/>
                </a:lnTo>
                <a:lnTo>
                  <a:pt x="1421" y="585"/>
                </a:lnTo>
                <a:lnTo>
                  <a:pt x="1421" y="585"/>
                </a:lnTo>
                <a:close/>
                <a:moveTo>
                  <a:pt x="1444" y="564"/>
                </a:moveTo>
                <a:lnTo>
                  <a:pt x="1446" y="562"/>
                </a:lnTo>
                <a:lnTo>
                  <a:pt x="1442" y="562"/>
                </a:lnTo>
                <a:lnTo>
                  <a:pt x="1439" y="560"/>
                </a:lnTo>
                <a:lnTo>
                  <a:pt x="1439" y="560"/>
                </a:lnTo>
                <a:lnTo>
                  <a:pt x="1439" y="560"/>
                </a:lnTo>
                <a:lnTo>
                  <a:pt x="1439" y="558"/>
                </a:lnTo>
                <a:lnTo>
                  <a:pt x="1439" y="558"/>
                </a:lnTo>
                <a:lnTo>
                  <a:pt x="1437" y="556"/>
                </a:lnTo>
                <a:lnTo>
                  <a:pt x="1435" y="556"/>
                </a:lnTo>
                <a:lnTo>
                  <a:pt x="1433" y="558"/>
                </a:lnTo>
                <a:lnTo>
                  <a:pt x="1433" y="558"/>
                </a:lnTo>
                <a:lnTo>
                  <a:pt x="1433" y="558"/>
                </a:lnTo>
                <a:lnTo>
                  <a:pt x="1429" y="556"/>
                </a:lnTo>
                <a:lnTo>
                  <a:pt x="1425" y="558"/>
                </a:lnTo>
                <a:lnTo>
                  <a:pt x="1421" y="558"/>
                </a:lnTo>
                <a:lnTo>
                  <a:pt x="1421" y="558"/>
                </a:lnTo>
                <a:lnTo>
                  <a:pt x="1425" y="556"/>
                </a:lnTo>
                <a:lnTo>
                  <a:pt x="1425" y="556"/>
                </a:lnTo>
                <a:lnTo>
                  <a:pt x="1425" y="554"/>
                </a:lnTo>
                <a:lnTo>
                  <a:pt x="1425" y="554"/>
                </a:lnTo>
                <a:lnTo>
                  <a:pt x="1423" y="549"/>
                </a:lnTo>
                <a:lnTo>
                  <a:pt x="1421" y="545"/>
                </a:lnTo>
                <a:lnTo>
                  <a:pt x="1419" y="543"/>
                </a:lnTo>
                <a:lnTo>
                  <a:pt x="1416" y="543"/>
                </a:lnTo>
                <a:lnTo>
                  <a:pt x="1416" y="541"/>
                </a:lnTo>
                <a:lnTo>
                  <a:pt x="1412" y="541"/>
                </a:lnTo>
                <a:lnTo>
                  <a:pt x="1410" y="541"/>
                </a:lnTo>
                <a:lnTo>
                  <a:pt x="1406" y="537"/>
                </a:lnTo>
                <a:lnTo>
                  <a:pt x="1402" y="537"/>
                </a:lnTo>
                <a:lnTo>
                  <a:pt x="1402" y="537"/>
                </a:lnTo>
                <a:lnTo>
                  <a:pt x="1400" y="533"/>
                </a:lnTo>
                <a:lnTo>
                  <a:pt x="1398" y="533"/>
                </a:lnTo>
                <a:lnTo>
                  <a:pt x="1395" y="531"/>
                </a:lnTo>
                <a:lnTo>
                  <a:pt x="1391" y="531"/>
                </a:lnTo>
                <a:lnTo>
                  <a:pt x="1389" y="531"/>
                </a:lnTo>
                <a:lnTo>
                  <a:pt x="1389" y="528"/>
                </a:lnTo>
                <a:lnTo>
                  <a:pt x="1389" y="528"/>
                </a:lnTo>
                <a:lnTo>
                  <a:pt x="1387" y="526"/>
                </a:lnTo>
                <a:lnTo>
                  <a:pt x="1383" y="524"/>
                </a:lnTo>
                <a:lnTo>
                  <a:pt x="1383" y="524"/>
                </a:lnTo>
                <a:lnTo>
                  <a:pt x="1383" y="524"/>
                </a:lnTo>
                <a:lnTo>
                  <a:pt x="1379" y="528"/>
                </a:lnTo>
                <a:lnTo>
                  <a:pt x="1379" y="528"/>
                </a:lnTo>
                <a:lnTo>
                  <a:pt x="1379" y="528"/>
                </a:lnTo>
                <a:lnTo>
                  <a:pt x="1377" y="528"/>
                </a:lnTo>
                <a:lnTo>
                  <a:pt x="1375" y="524"/>
                </a:lnTo>
                <a:lnTo>
                  <a:pt x="1372" y="522"/>
                </a:lnTo>
                <a:lnTo>
                  <a:pt x="1372" y="522"/>
                </a:lnTo>
                <a:lnTo>
                  <a:pt x="1372" y="522"/>
                </a:lnTo>
                <a:lnTo>
                  <a:pt x="1375" y="522"/>
                </a:lnTo>
                <a:lnTo>
                  <a:pt x="1375" y="520"/>
                </a:lnTo>
                <a:lnTo>
                  <a:pt x="1375" y="518"/>
                </a:lnTo>
                <a:lnTo>
                  <a:pt x="1375" y="518"/>
                </a:lnTo>
                <a:lnTo>
                  <a:pt x="1372" y="516"/>
                </a:lnTo>
                <a:lnTo>
                  <a:pt x="1370" y="516"/>
                </a:lnTo>
                <a:lnTo>
                  <a:pt x="1368" y="514"/>
                </a:lnTo>
                <a:lnTo>
                  <a:pt x="1368" y="514"/>
                </a:lnTo>
                <a:lnTo>
                  <a:pt x="1368" y="514"/>
                </a:lnTo>
                <a:lnTo>
                  <a:pt x="1366" y="514"/>
                </a:lnTo>
                <a:lnTo>
                  <a:pt x="1364" y="516"/>
                </a:lnTo>
                <a:lnTo>
                  <a:pt x="1362" y="518"/>
                </a:lnTo>
                <a:lnTo>
                  <a:pt x="1362" y="520"/>
                </a:lnTo>
                <a:lnTo>
                  <a:pt x="1360" y="522"/>
                </a:lnTo>
                <a:lnTo>
                  <a:pt x="1360" y="524"/>
                </a:lnTo>
                <a:lnTo>
                  <a:pt x="1360" y="535"/>
                </a:lnTo>
                <a:lnTo>
                  <a:pt x="1358" y="537"/>
                </a:lnTo>
                <a:lnTo>
                  <a:pt x="1358" y="543"/>
                </a:lnTo>
                <a:lnTo>
                  <a:pt x="1356" y="545"/>
                </a:lnTo>
                <a:lnTo>
                  <a:pt x="1356" y="547"/>
                </a:lnTo>
                <a:lnTo>
                  <a:pt x="1356" y="549"/>
                </a:lnTo>
                <a:lnTo>
                  <a:pt x="1358" y="554"/>
                </a:lnTo>
                <a:lnTo>
                  <a:pt x="1358" y="554"/>
                </a:lnTo>
                <a:lnTo>
                  <a:pt x="1358" y="556"/>
                </a:lnTo>
                <a:lnTo>
                  <a:pt x="1358" y="556"/>
                </a:lnTo>
                <a:lnTo>
                  <a:pt x="1356" y="558"/>
                </a:lnTo>
                <a:lnTo>
                  <a:pt x="1349" y="560"/>
                </a:lnTo>
                <a:lnTo>
                  <a:pt x="1347" y="560"/>
                </a:lnTo>
                <a:lnTo>
                  <a:pt x="1347" y="562"/>
                </a:lnTo>
                <a:lnTo>
                  <a:pt x="1345" y="564"/>
                </a:lnTo>
                <a:lnTo>
                  <a:pt x="1345" y="566"/>
                </a:lnTo>
                <a:lnTo>
                  <a:pt x="1345" y="566"/>
                </a:lnTo>
                <a:lnTo>
                  <a:pt x="1345" y="568"/>
                </a:lnTo>
                <a:lnTo>
                  <a:pt x="1345" y="568"/>
                </a:lnTo>
                <a:lnTo>
                  <a:pt x="1347" y="568"/>
                </a:lnTo>
                <a:lnTo>
                  <a:pt x="1349" y="568"/>
                </a:lnTo>
                <a:lnTo>
                  <a:pt x="1349" y="568"/>
                </a:lnTo>
                <a:lnTo>
                  <a:pt x="1354" y="566"/>
                </a:lnTo>
                <a:lnTo>
                  <a:pt x="1358" y="566"/>
                </a:lnTo>
                <a:lnTo>
                  <a:pt x="1364" y="564"/>
                </a:lnTo>
                <a:lnTo>
                  <a:pt x="1366" y="564"/>
                </a:lnTo>
                <a:lnTo>
                  <a:pt x="1366" y="566"/>
                </a:lnTo>
                <a:lnTo>
                  <a:pt x="1366" y="566"/>
                </a:lnTo>
                <a:lnTo>
                  <a:pt x="1368" y="575"/>
                </a:lnTo>
                <a:lnTo>
                  <a:pt x="1368" y="579"/>
                </a:lnTo>
                <a:lnTo>
                  <a:pt x="1370" y="579"/>
                </a:lnTo>
                <a:lnTo>
                  <a:pt x="1372" y="579"/>
                </a:lnTo>
                <a:lnTo>
                  <a:pt x="1377" y="577"/>
                </a:lnTo>
                <a:lnTo>
                  <a:pt x="1379" y="575"/>
                </a:lnTo>
                <a:lnTo>
                  <a:pt x="1381" y="575"/>
                </a:lnTo>
                <a:lnTo>
                  <a:pt x="1383" y="572"/>
                </a:lnTo>
                <a:lnTo>
                  <a:pt x="1383" y="572"/>
                </a:lnTo>
                <a:lnTo>
                  <a:pt x="1385" y="568"/>
                </a:lnTo>
                <a:lnTo>
                  <a:pt x="1387" y="568"/>
                </a:lnTo>
                <a:lnTo>
                  <a:pt x="1387" y="568"/>
                </a:lnTo>
                <a:lnTo>
                  <a:pt x="1389" y="566"/>
                </a:lnTo>
                <a:lnTo>
                  <a:pt x="1391" y="566"/>
                </a:lnTo>
                <a:lnTo>
                  <a:pt x="1395" y="562"/>
                </a:lnTo>
                <a:lnTo>
                  <a:pt x="1395" y="562"/>
                </a:lnTo>
                <a:lnTo>
                  <a:pt x="1395" y="560"/>
                </a:lnTo>
                <a:lnTo>
                  <a:pt x="1395" y="558"/>
                </a:lnTo>
                <a:lnTo>
                  <a:pt x="1398" y="558"/>
                </a:lnTo>
                <a:lnTo>
                  <a:pt x="1398" y="556"/>
                </a:lnTo>
                <a:lnTo>
                  <a:pt x="1402" y="556"/>
                </a:lnTo>
                <a:lnTo>
                  <a:pt x="1402" y="554"/>
                </a:lnTo>
                <a:lnTo>
                  <a:pt x="1404" y="554"/>
                </a:lnTo>
                <a:lnTo>
                  <a:pt x="1406" y="556"/>
                </a:lnTo>
                <a:lnTo>
                  <a:pt x="1404" y="558"/>
                </a:lnTo>
                <a:lnTo>
                  <a:pt x="1404" y="558"/>
                </a:lnTo>
                <a:lnTo>
                  <a:pt x="1406" y="558"/>
                </a:lnTo>
                <a:lnTo>
                  <a:pt x="1412" y="560"/>
                </a:lnTo>
                <a:lnTo>
                  <a:pt x="1412" y="560"/>
                </a:lnTo>
                <a:lnTo>
                  <a:pt x="1414" y="564"/>
                </a:lnTo>
                <a:lnTo>
                  <a:pt x="1414" y="564"/>
                </a:lnTo>
                <a:lnTo>
                  <a:pt x="1419" y="566"/>
                </a:lnTo>
                <a:lnTo>
                  <a:pt x="1421" y="566"/>
                </a:lnTo>
                <a:lnTo>
                  <a:pt x="1429" y="568"/>
                </a:lnTo>
                <a:lnTo>
                  <a:pt x="1431" y="570"/>
                </a:lnTo>
                <a:lnTo>
                  <a:pt x="1433" y="570"/>
                </a:lnTo>
                <a:lnTo>
                  <a:pt x="1433" y="570"/>
                </a:lnTo>
                <a:lnTo>
                  <a:pt x="1435" y="570"/>
                </a:lnTo>
                <a:lnTo>
                  <a:pt x="1437" y="568"/>
                </a:lnTo>
                <a:lnTo>
                  <a:pt x="1442" y="566"/>
                </a:lnTo>
                <a:lnTo>
                  <a:pt x="1444" y="564"/>
                </a:lnTo>
                <a:close/>
                <a:moveTo>
                  <a:pt x="1586" y="587"/>
                </a:moveTo>
                <a:lnTo>
                  <a:pt x="1584" y="585"/>
                </a:lnTo>
                <a:lnTo>
                  <a:pt x="1582" y="585"/>
                </a:lnTo>
                <a:lnTo>
                  <a:pt x="1580" y="583"/>
                </a:lnTo>
                <a:lnTo>
                  <a:pt x="1578" y="583"/>
                </a:lnTo>
                <a:lnTo>
                  <a:pt x="1576" y="583"/>
                </a:lnTo>
                <a:lnTo>
                  <a:pt x="1578" y="585"/>
                </a:lnTo>
                <a:lnTo>
                  <a:pt x="1580" y="585"/>
                </a:lnTo>
                <a:lnTo>
                  <a:pt x="1582" y="587"/>
                </a:lnTo>
                <a:lnTo>
                  <a:pt x="1582" y="589"/>
                </a:lnTo>
                <a:lnTo>
                  <a:pt x="1582" y="589"/>
                </a:lnTo>
                <a:lnTo>
                  <a:pt x="1584" y="591"/>
                </a:lnTo>
                <a:lnTo>
                  <a:pt x="1586" y="591"/>
                </a:lnTo>
                <a:lnTo>
                  <a:pt x="1588" y="591"/>
                </a:lnTo>
                <a:lnTo>
                  <a:pt x="1588" y="591"/>
                </a:lnTo>
                <a:lnTo>
                  <a:pt x="1590" y="591"/>
                </a:lnTo>
                <a:lnTo>
                  <a:pt x="1590" y="591"/>
                </a:lnTo>
                <a:lnTo>
                  <a:pt x="1590" y="589"/>
                </a:lnTo>
                <a:lnTo>
                  <a:pt x="1588" y="589"/>
                </a:lnTo>
                <a:lnTo>
                  <a:pt x="1586" y="587"/>
                </a:lnTo>
                <a:close/>
                <a:moveTo>
                  <a:pt x="1624" y="635"/>
                </a:moveTo>
                <a:lnTo>
                  <a:pt x="1622" y="633"/>
                </a:lnTo>
                <a:lnTo>
                  <a:pt x="1620" y="635"/>
                </a:lnTo>
                <a:lnTo>
                  <a:pt x="1620" y="637"/>
                </a:lnTo>
                <a:lnTo>
                  <a:pt x="1618" y="640"/>
                </a:lnTo>
                <a:lnTo>
                  <a:pt x="1618" y="640"/>
                </a:lnTo>
                <a:lnTo>
                  <a:pt x="1618" y="642"/>
                </a:lnTo>
                <a:lnTo>
                  <a:pt x="1618" y="642"/>
                </a:lnTo>
                <a:lnTo>
                  <a:pt x="1620" y="642"/>
                </a:lnTo>
                <a:lnTo>
                  <a:pt x="1622" y="640"/>
                </a:lnTo>
                <a:lnTo>
                  <a:pt x="1624" y="640"/>
                </a:lnTo>
                <a:lnTo>
                  <a:pt x="1624" y="637"/>
                </a:lnTo>
                <a:lnTo>
                  <a:pt x="1626" y="637"/>
                </a:lnTo>
                <a:lnTo>
                  <a:pt x="1624" y="635"/>
                </a:lnTo>
                <a:lnTo>
                  <a:pt x="1624" y="635"/>
                </a:lnTo>
                <a:lnTo>
                  <a:pt x="1624" y="635"/>
                </a:lnTo>
                <a:close/>
                <a:moveTo>
                  <a:pt x="1668" y="637"/>
                </a:moveTo>
                <a:lnTo>
                  <a:pt x="1670" y="640"/>
                </a:lnTo>
                <a:lnTo>
                  <a:pt x="1672" y="640"/>
                </a:lnTo>
                <a:lnTo>
                  <a:pt x="1674" y="640"/>
                </a:lnTo>
                <a:lnTo>
                  <a:pt x="1674" y="640"/>
                </a:lnTo>
                <a:lnTo>
                  <a:pt x="1674" y="637"/>
                </a:lnTo>
                <a:lnTo>
                  <a:pt x="1672" y="637"/>
                </a:lnTo>
                <a:lnTo>
                  <a:pt x="1672" y="635"/>
                </a:lnTo>
                <a:lnTo>
                  <a:pt x="1670" y="635"/>
                </a:lnTo>
                <a:lnTo>
                  <a:pt x="1668" y="635"/>
                </a:lnTo>
                <a:lnTo>
                  <a:pt x="1668" y="637"/>
                </a:lnTo>
                <a:lnTo>
                  <a:pt x="1668" y="637"/>
                </a:lnTo>
                <a:close/>
                <a:moveTo>
                  <a:pt x="1603" y="669"/>
                </a:moveTo>
                <a:lnTo>
                  <a:pt x="1603" y="669"/>
                </a:lnTo>
                <a:lnTo>
                  <a:pt x="1603" y="669"/>
                </a:lnTo>
                <a:lnTo>
                  <a:pt x="1605" y="669"/>
                </a:lnTo>
                <a:lnTo>
                  <a:pt x="1605" y="667"/>
                </a:lnTo>
                <a:lnTo>
                  <a:pt x="1605" y="667"/>
                </a:lnTo>
                <a:lnTo>
                  <a:pt x="1605" y="667"/>
                </a:lnTo>
                <a:lnTo>
                  <a:pt x="1605" y="667"/>
                </a:lnTo>
                <a:lnTo>
                  <a:pt x="1605" y="665"/>
                </a:lnTo>
                <a:lnTo>
                  <a:pt x="1603" y="665"/>
                </a:lnTo>
                <a:lnTo>
                  <a:pt x="1603" y="665"/>
                </a:lnTo>
                <a:lnTo>
                  <a:pt x="1603" y="667"/>
                </a:lnTo>
                <a:lnTo>
                  <a:pt x="1603" y="667"/>
                </a:lnTo>
                <a:lnTo>
                  <a:pt x="1603" y="669"/>
                </a:lnTo>
                <a:close/>
                <a:moveTo>
                  <a:pt x="1659" y="610"/>
                </a:moveTo>
                <a:lnTo>
                  <a:pt x="1659" y="612"/>
                </a:lnTo>
                <a:lnTo>
                  <a:pt x="1659" y="612"/>
                </a:lnTo>
                <a:lnTo>
                  <a:pt x="1664" y="614"/>
                </a:lnTo>
                <a:lnTo>
                  <a:pt x="1666" y="617"/>
                </a:lnTo>
                <a:lnTo>
                  <a:pt x="1666" y="617"/>
                </a:lnTo>
                <a:lnTo>
                  <a:pt x="1668" y="617"/>
                </a:lnTo>
                <a:lnTo>
                  <a:pt x="1668" y="617"/>
                </a:lnTo>
                <a:lnTo>
                  <a:pt x="1668" y="617"/>
                </a:lnTo>
                <a:lnTo>
                  <a:pt x="1670" y="617"/>
                </a:lnTo>
                <a:lnTo>
                  <a:pt x="1670" y="617"/>
                </a:lnTo>
                <a:lnTo>
                  <a:pt x="1670" y="614"/>
                </a:lnTo>
                <a:lnTo>
                  <a:pt x="1670" y="614"/>
                </a:lnTo>
                <a:lnTo>
                  <a:pt x="1670" y="612"/>
                </a:lnTo>
                <a:lnTo>
                  <a:pt x="1670" y="610"/>
                </a:lnTo>
                <a:lnTo>
                  <a:pt x="1670" y="610"/>
                </a:lnTo>
                <a:lnTo>
                  <a:pt x="1666" y="610"/>
                </a:lnTo>
                <a:lnTo>
                  <a:pt x="1664" y="610"/>
                </a:lnTo>
                <a:lnTo>
                  <a:pt x="1662" y="610"/>
                </a:lnTo>
                <a:lnTo>
                  <a:pt x="1659" y="610"/>
                </a:lnTo>
                <a:close/>
                <a:moveTo>
                  <a:pt x="1456" y="417"/>
                </a:moveTo>
                <a:lnTo>
                  <a:pt x="1454" y="417"/>
                </a:lnTo>
                <a:lnTo>
                  <a:pt x="1452" y="417"/>
                </a:lnTo>
                <a:lnTo>
                  <a:pt x="1450" y="419"/>
                </a:lnTo>
                <a:lnTo>
                  <a:pt x="1450" y="419"/>
                </a:lnTo>
                <a:lnTo>
                  <a:pt x="1448" y="419"/>
                </a:lnTo>
                <a:lnTo>
                  <a:pt x="1448" y="419"/>
                </a:lnTo>
                <a:lnTo>
                  <a:pt x="1446" y="419"/>
                </a:lnTo>
                <a:lnTo>
                  <a:pt x="1446" y="417"/>
                </a:lnTo>
                <a:lnTo>
                  <a:pt x="1444" y="417"/>
                </a:lnTo>
                <a:lnTo>
                  <a:pt x="1442" y="417"/>
                </a:lnTo>
                <a:lnTo>
                  <a:pt x="1442" y="419"/>
                </a:lnTo>
                <a:lnTo>
                  <a:pt x="1442" y="419"/>
                </a:lnTo>
                <a:lnTo>
                  <a:pt x="1442" y="419"/>
                </a:lnTo>
                <a:lnTo>
                  <a:pt x="1439" y="419"/>
                </a:lnTo>
                <a:lnTo>
                  <a:pt x="1437" y="419"/>
                </a:lnTo>
                <a:lnTo>
                  <a:pt x="1437" y="419"/>
                </a:lnTo>
                <a:lnTo>
                  <a:pt x="1437" y="422"/>
                </a:lnTo>
                <a:lnTo>
                  <a:pt x="1437" y="422"/>
                </a:lnTo>
                <a:lnTo>
                  <a:pt x="1442" y="422"/>
                </a:lnTo>
                <a:lnTo>
                  <a:pt x="1444" y="422"/>
                </a:lnTo>
                <a:lnTo>
                  <a:pt x="1444" y="424"/>
                </a:lnTo>
                <a:lnTo>
                  <a:pt x="1444" y="424"/>
                </a:lnTo>
                <a:lnTo>
                  <a:pt x="1446" y="424"/>
                </a:lnTo>
                <a:lnTo>
                  <a:pt x="1446" y="424"/>
                </a:lnTo>
                <a:lnTo>
                  <a:pt x="1446" y="424"/>
                </a:lnTo>
                <a:lnTo>
                  <a:pt x="1446" y="426"/>
                </a:lnTo>
                <a:lnTo>
                  <a:pt x="1448" y="426"/>
                </a:lnTo>
                <a:lnTo>
                  <a:pt x="1450" y="426"/>
                </a:lnTo>
                <a:lnTo>
                  <a:pt x="1450" y="426"/>
                </a:lnTo>
                <a:lnTo>
                  <a:pt x="1450" y="424"/>
                </a:lnTo>
                <a:lnTo>
                  <a:pt x="1448" y="422"/>
                </a:lnTo>
                <a:lnTo>
                  <a:pt x="1450" y="424"/>
                </a:lnTo>
                <a:lnTo>
                  <a:pt x="1456" y="422"/>
                </a:lnTo>
                <a:lnTo>
                  <a:pt x="1458" y="422"/>
                </a:lnTo>
                <a:lnTo>
                  <a:pt x="1458" y="419"/>
                </a:lnTo>
                <a:lnTo>
                  <a:pt x="1458" y="419"/>
                </a:lnTo>
                <a:lnTo>
                  <a:pt x="1456" y="417"/>
                </a:lnTo>
                <a:close/>
                <a:moveTo>
                  <a:pt x="1465" y="455"/>
                </a:moveTo>
                <a:lnTo>
                  <a:pt x="1460" y="455"/>
                </a:lnTo>
                <a:lnTo>
                  <a:pt x="1460" y="457"/>
                </a:lnTo>
                <a:lnTo>
                  <a:pt x="1460" y="457"/>
                </a:lnTo>
                <a:lnTo>
                  <a:pt x="1463" y="459"/>
                </a:lnTo>
                <a:lnTo>
                  <a:pt x="1463" y="459"/>
                </a:lnTo>
                <a:lnTo>
                  <a:pt x="1467" y="457"/>
                </a:lnTo>
                <a:lnTo>
                  <a:pt x="1465" y="455"/>
                </a:lnTo>
                <a:lnTo>
                  <a:pt x="1465" y="455"/>
                </a:lnTo>
                <a:close/>
                <a:moveTo>
                  <a:pt x="2868" y="430"/>
                </a:moveTo>
                <a:lnTo>
                  <a:pt x="2871" y="428"/>
                </a:lnTo>
                <a:lnTo>
                  <a:pt x="2868" y="426"/>
                </a:lnTo>
                <a:lnTo>
                  <a:pt x="2868" y="426"/>
                </a:lnTo>
                <a:lnTo>
                  <a:pt x="2868" y="426"/>
                </a:lnTo>
                <a:lnTo>
                  <a:pt x="2866" y="424"/>
                </a:lnTo>
                <a:lnTo>
                  <a:pt x="2866" y="424"/>
                </a:lnTo>
                <a:lnTo>
                  <a:pt x="2864" y="424"/>
                </a:lnTo>
                <a:lnTo>
                  <a:pt x="2862" y="424"/>
                </a:lnTo>
                <a:lnTo>
                  <a:pt x="2862" y="424"/>
                </a:lnTo>
                <a:lnTo>
                  <a:pt x="2860" y="424"/>
                </a:lnTo>
                <a:lnTo>
                  <a:pt x="2860" y="424"/>
                </a:lnTo>
                <a:lnTo>
                  <a:pt x="2860" y="426"/>
                </a:lnTo>
                <a:lnTo>
                  <a:pt x="2860" y="426"/>
                </a:lnTo>
                <a:lnTo>
                  <a:pt x="2858" y="426"/>
                </a:lnTo>
                <a:lnTo>
                  <a:pt x="2858" y="426"/>
                </a:lnTo>
                <a:lnTo>
                  <a:pt x="2860" y="428"/>
                </a:lnTo>
                <a:lnTo>
                  <a:pt x="2860" y="428"/>
                </a:lnTo>
                <a:lnTo>
                  <a:pt x="2860" y="428"/>
                </a:lnTo>
                <a:lnTo>
                  <a:pt x="2856" y="428"/>
                </a:lnTo>
                <a:lnTo>
                  <a:pt x="2854" y="430"/>
                </a:lnTo>
                <a:lnTo>
                  <a:pt x="2854" y="430"/>
                </a:lnTo>
                <a:lnTo>
                  <a:pt x="2854" y="432"/>
                </a:lnTo>
                <a:lnTo>
                  <a:pt x="2854" y="434"/>
                </a:lnTo>
                <a:lnTo>
                  <a:pt x="2854" y="434"/>
                </a:lnTo>
                <a:lnTo>
                  <a:pt x="2852" y="436"/>
                </a:lnTo>
                <a:lnTo>
                  <a:pt x="2852" y="436"/>
                </a:lnTo>
                <a:lnTo>
                  <a:pt x="2852" y="436"/>
                </a:lnTo>
                <a:lnTo>
                  <a:pt x="2854" y="436"/>
                </a:lnTo>
                <a:lnTo>
                  <a:pt x="2856" y="436"/>
                </a:lnTo>
                <a:lnTo>
                  <a:pt x="2856" y="438"/>
                </a:lnTo>
                <a:lnTo>
                  <a:pt x="2856" y="438"/>
                </a:lnTo>
                <a:lnTo>
                  <a:pt x="2858" y="434"/>
                </a:lnTo>
                <a:lnTo>
                  <a:pt x="2860" y="434"/>
                </a:lnTo>
                <a:lnTo>
                  <a:pt x="2862" y="434"/>
                </a:lnTo>
                <a:lnTo>
                  <a:pt x="2864" y="434"/>
                </a:lnTo>
                <a:lnTo>
                  <a:pt x="2868" y="434"/>
                </a:lnTo>
                <a:lnTo>
                  <a:pt x="2866" y="432"/>
                </a:lnTo>
                <a:lnTo>
                  <a:pt x="2868" y="430"/>
                </a:lnTo>
                <a:lnTo>
                  <a:pt x="2868" y="430"/>
                </a:lnTo>
                <a:close/>
                <a:moveTo>
                  <a:pt x="1448" y="610"/>
                </a:moveTo>
                <a:lnTo>
                  <a:pt x="1450" y="612"/>
                </a:lnTo>
                <a:lnTo>
                  <a:pt x="1452" y="612"/>
                </a:lnTo>
                <a:lnTo>
                  <a:pt x="1452" y="612"/>
                </a:lnTo>
                <a:lnTo>
                  <a:pt x="1452" y="612"/>
                </a:lnTo>
                <a:lnTo>
                  <a:pt x="1454" y="610"/>
                </a:lnTo>
                <a:lnTo>
                  <a:pt x="1454" y="610"/>
                </a:lnTo>
                <a:lnTo>
                  <a:pt x="1456" y="608"/>
                </a:lnTo>
                <a:lnTo>
                  <a:pt x="1456" y="606"/>
                </a:lnTo>
                <a:lnTo>
                  <a:pt x="1458" y="604"/>
                </a:lnTo>
                <a:lnTo>
                  <a:pt x="1458" y="602"/>
                </a:lnTo>
                <a:lnTo>
                  <a:pt x="1458" y="602"/>
                </a:lnTo>
                <a:lnTo>
                  <a:pt x="1458" y="600"/>
                </a:lnTo>
                <a:lnTo>
                  <a:pt x="1458" y="598"/>
                </a:lnTo>
                <a:lnTo>
                  <a:pt x="1458" y="598"/>
                </a:lnTo>
                <a:lnTo>
                  <a:pt x="1456" y="596"/>
                </a:lnTo>
                <a:lnTo>
                  <a:pt x="1456" y="593"/>
                </a:lnTo>
                <a:lnTo>
                  <a:pt x="1454" y="593"/>
                </a:lnTo>
                <a:lnTo>
                  <a:pt x="1454" y="593"/>
                </a:lnTo>
                <a:lnTo>
                  <a:pt x="1452" y="593"/>
                </a:lnTo>
                <a:lnTo>
                  <a:pt x="1450" y="593"/>
                </a:lnTo>
                <a:lnTo>
                  <a:pt x="1450" y="596"/>
                </a:lnTo>
                <a:lnTo>
                  <a:pt x="1448" y="596"/>
                </a:lnTo>
                <a:lnTo>
                  <a:pt x="1446" y="598"/>
                </a:lnTo>
                <a:lnTo>
                  <a:pt x="1446" y="600"/>
                </a:lnTo>
                <a:lnTo>
                  <a:pt x="1446" y="602"/>
                </a:lnTo>
                <a:lnTo>
                  <a:pt x="1446" y="602"/>
                </a:lnTo>
                <a:lnTo>
                  <a:pt x="1444" y="604"/>
                </a:lnTo>
                <a:lnTo>
                  <a:pt x="1446" y="606"/>
                </a:lnTo>
                <a:lnTo>
                  <a:pt x="1446" y="608"/>
                </a:lnTo>
                <a:lnTo>
                  <a:pt x="1446" y="608"/>
                </a:lnTo>
                <a:lnTo>
                  <a:pt x="1448" y="608"/>
                </a:lnTo>
                <a:lnTo>
                  <a:pt x="1448" y="610"/>
                </a:lnTo>
                <a:close/>
                <a:moveTo>
                  <a:pt x="1395" y="514"/>
                </a:moveTo>
                <a:lnTo>
                  <a:pt x="1395" y="514"/>
                </a:lnTo>
                <a:lnTo>
                  <a:pt x="1393" y="512"/>
                </a:lnTo>
                <a:lnTo>
                  <a:pt x="1391" y="512"/>
                </a:lnTo>
                <a:lnTo>
                  <a:pt x="1389" y="510"/>
                </a:lnTo>
                <a:lnTo>
                  <a:pt x="1385" y="508"/>
                </a:lnTo>
                <a:lnTo>
                  <a:pt x="1385" y="510"/>
                </a:lnTo>
                <a:lnTo>
                  <a:pt x="1385" y="510"/>
                </a:lnTo>
                <a:lnTo>
                  <a:pt x="1385" y="510"/>
                </a:lnTo>
                <a:lnTo>
                  <a:pt x="1385" y="512"/>
                </a:lnTo>
                <a:lnTo>
                  <a:pt x="1387" y="512"/>
                </a:lnTo>
                <a:lnTo>
                  <a:pt x="1387" y="512"/>
                </a:lnTo>
                <a:lnTo>
                  <a:pt x="1387" y="514"/>
                </a:lnTo>
                <a:lnTo>
                  <a:pt x="1389" y="514"/>
                </a:lnTo>
                <a:lnTo>
                  <a:pt x="1389" y="514"/>
                </a:lnTo>
                <a:lnTo>
                  <a:pt x="1389" y="518"/>
                </a:lnTo>
                <a:lnTo>
                  <a:pt x="1391" y="518"/>
                </a:lnTo>
                <a:lnTo>
                  <a:pt x="1391" y="518"/>
                </a:lnTo>
                <a:lnTo>
                  <a:pt x="1393" y="516"/>
                </a:lnTo>
                <a:lnTo>
                  <a:pt x="1393" y="518"/>
                </a:lnTo>
                <a:lnTo>
                  <a:pt x="1395" y="518"/>
                </a:lnTo>
                <a:lnTo>
                  <a:pt x="1393" y="518"/>
                </a:lnTo>
                <a:lnTo>
                  <a:pt x="1393" y="520"/>
                </a:lnTo>
                <a:lnTo>
                  <a:pt x="1393" y="520"/>
                </a:lnTo>
                <a:lnTo>
                  <a:pt x="1395" y="520"/>
                </a:lnTo>
                <a:lnTo>
                  <a:pt x="1395" y="520"/>
                </a:lnTo>
                <a:lnTo>
                  <a:pt x="1395" y="520"/>
                </a:lnTo>
                <a:lnTo>
                  <a:pt x="1395" y="518"/>
                </a:lnTo>
                <a:lnTo>
                  <a:pt x="1395" y="518"/>
                </a:lnTo>
                <a:lnTo>
                  <a:pt x="1398" y="518"/>
                </a:lnTo>
                <a:lnTo>
                  <a:pt x="1398" y="520"/>
                </a:lnTo>
                <a:lnTo>
                  <a:pt x="1398" y="520"/>
                </a:lnTo>
                <a:lnTo>
                  <a:pt x="1400" y="520"/>
                </a:lnTo>
                <a:lnTo>
                  <a:pt x="1400" y="520"/>
                </a:lnTo>
                <a:lnTo>
                  <a:pt x="1402" y="520"/>
                </a:lnTo>
                <a:lnTo>
                  <a:pt x="1402" y="518"/>
                </a:lnTo>
                <a:lnTo>
                  <a:pt x="1402" y="518"/>
                </a:lnTo>
                <a:lnTo>
                  <a:pt x="1402" y="518"/>
                </a:lnTo>
                <a:lnTo>
                  <a:pt x="1398" y="518"/>
                </a:lnTo>
                <a:lnTo>
                  <a:pt x="1398" y="518"/>
                </a:lnTo>
                <a:lnTo>
                  <a:pt x="1395" y="516"/>
                </a:lnTo>
                <a:lnTo>
                  <a:pt x="1393" y="516"/>
                </a:lnTo>
                <a:lnTo>
                  <a:pt x="1395" y="516"/>
                </a:lnTo>
                <a:lnTo>
                  <a:pt x="1395" y="514"/>
                </a:lnTo>
                <a:close/>
                <a:moveTo>
                  <a:pt x="1469" y="426"/>
                </a:moveTo>
                <a:lnTo>
                  <a:pt x="1469" y="426"/>
                </a:lnTo>
                <a:lnTo>
                  <a:pt x="1471" y="426"/>
                </a:lnTo>
                <a:lnTo>
                  <a:pt x="1473" y="424"/>
                </a:lnTo>
                <a:lnTo>
                  <a:pt x="1477" y="424"/>
                </a:lnTo>
                <a:lnTo>
                  <a:pt x="1477" y="422"/>
                </a:lnTo>
                <a:lnTo>
                  <a:pt x="1477" y="422"/>
                </a:lnTo>
                <a:lnTo>
                  <a:pt x="1477" y="419"/>
                </a:lnTo>
                <a:lnTo>
                  <a:pt x="1475" y="419"/>
                </a:lnTo>
                <a:lnTo>
                  <a:pt x="1475" y="419"/>
                </a:lnTo>
                <a:lnTo>
                  <a:pt x="1473" y="419"/>
                </a:lnTo>
                <a:lnTo>
                  <a:pt x="1473" y="422"/>
                </a:lnTo>
                <a:lnTo>
                  <a:pt x="1473" y="422"/>
                </a:lnTo>
                <a:lnTo>
                  <a:pt x="1473" y="422"/>
                </a:lnTo>
                <a:lnTo>
                  <a:pt x="1471" y="422"/>
                </a:lnTo>
                <a:lnTo>
                  <a:pt x="1469" y="422"/>
                </a:lnTo>
                <a:lnTo>
                  <a:pt x="1467" y="426"/>
                </a:lnTo>
                <a:lnTo>
                  <a:pt x="1465" y="426"/>
                </a:lnTo>
                <a:lnTo>
                  <a:pt x="1467" y="426"/>
                </a:lnTo>
                <a:lnTo>
                  <a:pt x="1469" y="426"/>
                </a:lnTo>
                <a:close/>
                <a:moveTo>
                  <a:pt x="1402" y="505"/>
                </a:moveTo>
                <a:lnTo>
                  <a:pt x="1404" y="505"/>
                </a:lnTo>
                <a:lnTo>
                  <a:pt x="1404" y="508"/>
                </a:lnTo>
                <a:lnTo>
                  <a:pt x="1406" y="508"/>
                </a:lnTo>
                <a:lnTo>
                  <a:pt x="1406" y="505"/>
                </a:lnTo>
                <a:lnTo>
                  <a:pt x="1406" y="505"/>
                </a:lnTo>
                <a:lnTo>
                  <a:pt x="1406" y="505"/>
                </a:lnTo>
                <a:lnTo>
                  <a:pt x="1404" y="505"/>
                </a:lnTo>
                <a:lnTo>
                  <a:pt x="1402" y="503"/>
                </a:lnTo>
                <a:lnTo>
                  <a:pt x="1402" y="503"/>
                </a:lnTo>
                <a:lnTo>
                  <a:pt x="1402" y="503"/>
                </a:lnTo>
                <a:lnTo>
                  <a:pt x="1402" y="505"/>
                </a:lnTo>
                <a:close/>
                <a:moveTo>
                  <a:pt x="1375" y="516"/>
                </a:moveTo>
                <a:lnTo>
                  <a:pt x="1375" y="518"/>
                </a:lnTo>
                <a:lnTo>
                  <a:pt x="1375" y="518"/>
                </a:lnTo>
                <a:lnTo>
                  <a:pt x="1377" y="518"/>
                </a:lnTo>
                <a:lnTo>
                  <a:pt x="1379" y="520"/>
                </a:lnTo>
                <a:lnTo>
                  <a:pt x="1379" y="520"/>
                </a:lnTo>
                <a:lnTo>
                  <a:pt x="1379" y="522"/>
                </a:lnTo>
                <a:lnTo>
                  <a:pt x="1381" y="522"/>
                </a:lnTo>
                <a:lnTo>
                  <a:pt x="1381" y="522"/>
                </a:lnTo>
                <a:lnTo>
                  <a:pt x="1381" y="520"/>
                </a:lnTo>
                <a:lnTo>
                  <a:pt x="1383" y="520"/>
                </a:lnTo>
                <a:lnTo>
                  <a:pt x="1383" y="520"/>
                </a:lnTo>
                <a:lnTo>
                  <a:pt x="1381" y="516"/>
                </a:lnTo>
                <a:lnTo>
                  <a:pt x="1381" y="516"/>
                </a:lnTo>
                <a:lnTo>
                  <a:pt x="1379" y="514"/>
                </a:lnTo>
                <a:lnTo>
                  <a:pt x="1379" y="512"/>
                </a:lnTo>
                <a:lnTo>
                  <a:pt x="1377" y="512"/>
                </a:lnTo>
                <a:lnTo>
                  <a:pt x="1377" y="512"/>
                </a:lnTo>
                <a:lnTo>
                  <a:pt x="1377" y="512"/>
                </a:lnTo>
                <a:lnTo>
                  <a:pt x="1375" y="512"/>
                </a:lnTo>
                <a:lnTo>
                  <a:pt x="1375" y="512"/>
                </a:lnTo>
                <a:lnTo>
                  <a:pt x="1375" y="514"/>
                </a:lnTo>
                <a:lnTo>
                  <a:pt x="1375" y="514"/>
                </a:lnTo>
                <a:lnTo>
                  <a:pt x="1375" y="516"/>
                </a:lnTo>
                <a:close/>
                <a:moveTo>
                  <a:pt x="1465" y="434"/>
                </a:moveTo>
                <a:lnTo>
                  <a:pt x="1460" y="436"/>
                </a:lnTo>
                <a:lnTo>
                  <a:pt x="1460" y="436"/>
                </a:lnTo>
                <a:lnTo>
                  <a:pt x="1458" y="438"/>
                </a:lnTo>
                <a:lnTo>
                  <a:pt x="1458" y="440"/>
                </a:lnTo>
                <a:lnTo>
                  <a:pt x="1458" y="440"/>
                </a:lnTo>
                <a:lnTo>
                  <a:pt x="1458" y="440"/>
                </a:lnTo>
                <a:lnTo>
                  <a:pt x="1458" y="440"/>
                </a:lnTo>
                <a:lnTo>
                  <a:pt x="1458" y="443"/>
                </a:lnTo>
                <a:lnTo>
                  <a:pt x="1458" y="443"/>
                </a:lnTo>
                <a:lnTo>
                  <a:pt x="1460" y="443"/>
                </a:lnTo>
                <a:lnTo>
                  <a:pt x="1463" y="440"/>
                </a:lnTo>
                <a:lnTo>
                  <a:pt x="1465" y="440"/>
                </a:lnTo>
                <a:lnTo>
                  <a:pt x="1467" y="440"/>
                </a:lnTo>
                <a:lnTo>
                  <a:pt x="1467" y="438"/>
                </a:lnTo>
                <a:lnTo>
                  <a:pt x="1469" y="436"/>
                </a:lnTo>
                <a:lnTo>
                  <a:pt x="1469" y="436"/>
                </a:lnTo>
                <a:lnTo>
                  <a:pt x="1469" y="434"/>
                </a:lnTo>
                <a:lnTo>
                  <a:pt x="1471" y="434"/>
                </a:lnTo>
                <a:lnTo>
                  <a:pt x="1471" y="434"/>
                </a:lnTo>
                <a:lnTo>
                  <a:pt x="1473" y="432"/>
                </a:lnTo>
                <a:lnTo>
                  <a:pt x="1475" y="430"/>
                </a:lnTo>
                <a:lnTo>
                  <a:pt x="1475" y="430"/>
                </a:lnTo>
                <a:lnTo>
                  <a:pt x="1473" y="430"/>
                </a:lnTo>
                <a:lnTo>
                  <a:pt x="1473" y="428"/>
                </a:lnTo>
                <a:lnTo>
                  <a:pt x="1473" y="428"/>
                </a:lnTo>
                <a:lnTo>
                  <a:pt x="1471" y="428"/>
                </a:lnTo>
                <a:lnTo>
                  <a:pt x="1469" y="430"/>
                </a:lnTo>
                <a:lnTo>
                  <a:pt x="1469" y="430"/>
                </a:lnTo>
                <a:lnTo>
                  <a:pt x="1467" y="430"/>
                </a:lnTo>
                <a:lnTo>
                  <a:pt x="1467" y="430"/>
                </a:lnTo>
                <a:lnTo>
                  <a:pt x="1469" y="432"/>
                </a:lnTo>
                <a:lnTo>
                  <a:pt x="1469" y="432"/>
                </a:lnTo>
                <a:lnTo>
                  <a:pt x="1467" y="432"/>
                </a:lnTo>
                <a:lnTo>
                  <a:pt x="1467" y="432"/>
                </a:lnTo>
                <a:lnTo>
                  <a:pt x="1465" y="434"/>
                </a:lnTo>
                <a:lnTo>
                  <a:pt x="1465" y="434"/>
                </a:lnTo>
                <a:close/>
                <a:moveTo>
                  <a:pt x="1569" y="208"/>
                </a:moveTo>
                <a:lnTo>
                  <a:pt x="1571" y="208"/>
                </a:lnTo>
                <a:lnTo>
                  <a:pt x="1574" y="206"/>
                </a:lnTo>
                <a:lnTo>
                  <a:pt x="1571" y="206"/>
                </a:lnTo>
                <a:lnTo>
                  <a:pt x="1569" y="206"/>
                </a:lnTo>
                <a:lnTo>
                  <a:pt x="1565" y="204"/>
                </a:lnTo>
                <a:lnTo>
                  <a:pt x="1563" y="204"/>
                </a:lnTo>
                <a:lnTo>
                  <a:pt x="1561" y="204"/>
                </a:lnTo>
                <a:lnTo>
                  <a:pt x="1559" y="206"/>
                </a:lnTo>
                <a:lnTo>
                  <a:pt x="1557" y="206"/>
                </a:lnTo>
                <a:lnTo>
                  <a:pt x="1557" y="208"/>
                </a:lnTo>
                <a:lnTo>
                  <a:pt x="1559" y="208"/>
                </a:lnTo>
                <a:lnTo>
                  <a:pt x="1565" y="210"/>
                </a:lnTo>
                <a:lnTo>
                  <a:pt x="1569" y="208"/>
                </a:lnTo>
                <a:close/>
                <a:moveTo>
                  <a:pt x="2502" y="698"/>
                </a:moveTo>
                <a:lnTo>
                  <a:pt x="2504" y="698"/>
                </a:lnTo>
                <a:lnTo>
                  <a:pt x="2506" y="696"/>
                </a:lnTo>
                <a:lnTo>
                  <a:pt x="2504" y="696"/>
                </a:lnTo>
                <a:lnTo>
                  <a:pt x="2502" y="696"/>
                </a:lnTo>
                <a:lnTo>
                  <a:pt x="2502" y="696"/>
                </a:lnTo>
                <a:lnTo>
                  <a:pt x="2500" y="696"/>
                </a:lnTo>
                <a:lnTo>
                  <a:pt x="2500" y="696"/>
                </a:lnTo>
                <a:lnTo>
                  <a:pt x="2500" y="696"/>
                </a:lnTo>
                <a:lnTo>
                  <a:pt x="2500" y="696"/>
                </a:lnTo>
                <a:lnTo>
                  <a:pt x="2500" y="696"/>
                </a:lnTo>
                <a:lnTo>
                  <a:pt x="2500" y="698"/>
                </a:lnTo>
                <a:lnTo>
                  <a:pt x="2502" y="698"/>
                </a:lnTo>
                <a:close/>
                <a:moveTo>
                  <a:pt x="2500" y="711"/>
                </a:moveTo>
                <a:lnTo>
                  <a:pt x="2500" y="711"/>
                </a:lnTo>
                <a:lnTo>
                  <a:pt x="2500" y="711"/>
                </a:lnTo>
                <a:lnTo>
                  <a:pt x="2500" y="709"/>
                </a:lnTo>
                <a:lnTo>
                  <a:pt x="2500" y="709"/>
                </a:lnTo>
                <a:lnTo>
                  <a:pt x="2500" y="709"/>
                </a:lnTo>
                <a:lnTo>
                  <a:pt x="2498" y="711"/>
                </a:lnTo>
                <a:lnTo>
                  <a:pt x="2498" y="711"/>
                </a:lnTo>
                <a:lnTo>
                  <a:pt x="2500" y="711"/>
                </a:lnTo>
                <a:close/>
                <a:moveTo>
                  <a:pt x="2500" y="707"/>
                </a:moveTo>
                <a:lnTo>
                  <a:pt x="2502" y="707"/>
                </a:lnTo>
                <a:lnTo>
                  <a:pt x="2502" y="707"/>
                </a:lnTo>
                <a:lnTo>
                  <a:pt x="2502" y="707"/>
                </a:lnTo>
                <a:lnTo>
                  <a:pt x="2502" y="707"/>
                </a:lnTo>
                <a:lnTo>
                  <a:pt x="2502" y="707"/>
                </a:lnTo>
                <a:lnTo>
                  <a:pt x="2502" y="702"/>
                </a:lnTo>
                <a:lnTo>
                  <a:pt x="2502" y="702"/>
                </a:lnTo>
                <a:lnTo>
                  <a:pt x="2500" y="702"/>
                </a:lnTo>
                <a:lnTo>
                  <a:pt x="2500" y="705"/>
                </a:lnTo>
                <a:lnTo>
                  <a:pt x="2500" y="705"/>
                </a:lnTo>
                <a:lnTo>
                  <a:pt x="2500" y="707"/>
                </a:lnTo>
                <a:close/>
                <a:moveTo>
                  <a:pt x="2479" y="390"/>
                </a:moveTo>
                <a:lnTo>
                  <a:pt x="2483" y="388"/>
                </a:lnTo>
                <a:lnTo>
                  <a:pt x="2487" y="388"/>
                </a:lnTo>
                <a:lnTo>
                  <a:pt x="2491" y="386"/>
                </a:lnTo>
                <a:lnTo>
                  <a:pt x="2491" y="384"/>
                </a:lnTo>
                <a:lnTo>
                  <a:pt x="2491" y="382"/>
                </a:lnTo>
                <a:lnTo>
                  <a:pt x="2487" y="384"/>
                </a:lnTo>
                <a:lnTo>
                  <a:pt x="2485" y="386"/>
                </a:lnTo>
                <a:lnTo>
                  <a:pt x="2479" y="390"/>
                </a:lnTo>
                <a:lnTo>
                  <a:pt x="2477" y="390"/>
                </a:lnTo>
                <a:lnTo>
                  <a:pt x="2477" y="392"/>
                </a:lnTo>
                <a:lnTo>
                  <a:pt x="2479" y="390"/>
                </a:lnTo>
                <a:close/>
                <a:moveTo>
                  <a:pt x="2462" y="772"/>
                </a:moveTo>
                <a:lnTo>
                  <a:pt x="2464" y="772"/>
                </a:lnTo>
                <a:lnTo>
                  <a:pt x="2464" y="772"/>
                </a:lnTo>
                <a:lnTo>
                  <a:pt x="2464" y="770"/>
                </a:lnTo>
                <a:lnTo>
                  <a:pt x="2462" y="770"/>
                </a:lnTo>
                <a:lnTo>
                  <a:pt x="2460" y="770"/>
                </a:lnTo>
                <a:lnTo>
                  <a:pt x="2460" y="770"/>
                </a:lnTo>
                <a:lnTo>
                  <a:pt x="2460" y="770"/>
                </a:lnTo>
                <a:lnTo>
                  <a:pt x="2462" y="772"/>
                </a:lnTo>
                <a:lnTo>
                  <a:pt x="2462" y="772"/>
                </a:lnTo>
                <a:close/>
                <a:moveTo>
                  <a:pt x="2510" y="606"/>
                </a:moveTo>
                <a:lnTo>
                  <a:pt x="2508" y="606"/>
                </a:lnTo>
                <a:lnTo>
                  <a:pt x="2508" y="606"/>
                </a:lnTo>
                <a:lnTo>
                  <a:pt x="2508" y="606"/>
                </a:lnTo>
                <a:lnTo>
                  <a:pt x="2508" y="606"/>
                </a:lnTo>
                <a:lnTo>
                  <a:pt x="2510" y="608"/>
                </a:lnTo>
                <a:lnTo>
                  <a:pt x="2510" y="608"/>
                </a:lnTo>
                <a:lnTo>
                  <a:pt x="2512" y="608"/>
                </a:lnTo>
                <a:lnTo>
                  <a:pt x="2512" y="608"/>
                </a:lnTo>
                <a:lnTo>
                  <a:pt x="2512" y="606"/>
                </a:lnTo>
                <a:lnTo>
                  <a:pt x="2510" y="606"/>
                </a:lnTo>
                <a:lnTo>
                  <a:pt x="2510" y="606"/>
                </a:lnTo>
                <a:close/>
                <a:moveTo>
                  <a:pt x="2502" y="602"/>
                </a:moveTo>
                <a:lnTo>
                  <a:pt x="2504" y="602"/>
                </a:lnTo>
                <a:lnTo>
                  <a:pt x="2504" y="602"/>
                </a:lnTo>
                <a:lnTo>
                  <a:pt x="2506" y="602"/>
                </a:lnTo>
                <a:lnTo>
                  <a:pt x="2504" y="602"/>
                </a:lnTo>
                <a:lnTo>
                  <a:pt x="2504" y="600"/>
                </a:lnTo>
                <a:lnTo>
                  <a:pt x="2504" y="600"/>
                </a:lnTo>
                <a:lnTo>
                  <a:pt x="2502" y="600"/>
                </a:lnTo>
                <a:lnTo>
                  <a:pt x="2500" y="600"/>
                </a:lnTo>
                <a:lnTo>
                  <a:pt x="2502" y="602"/>
                </a:lnTo>
                <a:lnTo>
                  <a:pt x="2502" y="602"/>
                </a:lnTo>
                <a:close/>
                <a:moveTo>
                  <a:pt x="2464" y="807"/>
                </a:moveTo>
                <a:lnTo>
                  <a:pt x="2464" y="807"/>
                </a:lnTo>
                <a:lnTo>
                  <a:pt x="2464" y="807"/>
                </a:lnTo>
                <a:lnTo>
                  <a:pt x="2462" y="807"/>
                </a:lnTo>
                <a:lnTo>
                  <a:pt x="2460" y="809"/>
                </a:lnTo>
                <a:lnTo>
                  <a:pt x="2460" y="809"/>
                </a:lnTo>
                <a:lnTo>
                  <a:pt x="2458" y="811"/>
                </a:lnTo>
                <a:lnTo>
                  <a:pt x="2458" y="814"/>
                </a:lnTo>
                <a:lnTo>
                  <a:pt x="2460" y="811"/>
                </a:lnTo>
                <a:lnTo>
                  <a:pt x="2460" y="814"/>
                </a:lnTo>
                <a:lnTo>
                  <a:pt x="2462" y="814"/>
                </a:lnTo>
                <a:lnTo>
                  <a:pt x="2468" y="811"/>
                </a:lnTo>
                <a:lnTo>
                  <a:pt x="2466" y="811"/>
                </a:lnTo>
                <a:lnTo>
                  <a:pt x="2466" y="814"/>
                </a:lnTo>
                <a:lnTo>
                  <a:pt x="2464" y="814"/>
                </a:lnTo>
                <a:lnTo>
                  <a:pt x="2464" y="814"/>
                </a:lnTo>
                <a:lnTo>
                  <a:pt x="2462" y="816"/>
                </a:lnTo>
                <a:lnTo>
                  <a:pt x="2462" y="816"/>
                </a:lnTo>
                <a:lnTo>
                  <a:pt x="2462" y="816"/>
                </a:lnTo>
                <a:lnTo>
                  <a:pt x="2464" y="816"/>
                </a:lnTo>
                <a:lnTo>
                  <a:pt x="2468" y="816"/>
                </a:lnTo>
                <a:lnTo>
                  <a:pt x="2470" y="816"/>
                </a:lnTo>
                <a:lnTo>
                  <a:pt x="2470" y="816"/>
                </a:lnTo>
                <a:lnTo>
                  <a:pt x="2466" y="816"/>
                </a:lnTo>
                <a:lnTo>
                  <a:pt x="2466" y="818"/>
                </a:lnTo>
                <a:lnTo>
                  <a:pt x="2466" y="820"/>
                </a:lnTo>
                <a:lnTo>
                  <a:pt x="2470" y="818"/>
                </a:lnTo>
                <a:lnTo>
                  <a:pt x="2470" y="818"/>
                </a:lnTo>
                <a:lnTo>
                  <a:pt x="2472" y="818"/>
                </a:lnTo>
                <a:lnTo>
                  <a:pt x="2472" y="818"/>
                </a:lnTo>
                <a:lnTo>
                  <a:pt x="2472" y="818"/>
                </a:lnTo>
                <a:lnTo>
                  <a:pt x="2481" y="818"/>
                </a:lnTo>
                <a:lnTo>
                  <a:pt x="2481" y="816"/>
                </a:lnTo>
                <a:lnTo>
                  <a:pt x="2483" y="816"/>
                </a:lnTo>
                <a:lnTo>
                  <a:pt x="2485" y="814"/>
                </a:lnTo>
                <a:lnTo>
                  <a:pt x="2485" y="814"/>
                </a:lnTo>
                <a:lnTo>
                  <a:pt x="2487" y="814"/>
                </a:lnTo>
                <a:lnTo>
                  <a:pt x="2487" y="814"/>
                </a:lnTo>
                <a:lnTo>
                  <a:pt x="2487" y="811"/>
                </a:lnTo>
                <a:lnTo>
                  <a:pt x="2487" y="811"/>
                </a:lnTo>
                <a:lnTo>
                  <a:pt x="2485" y="811"/>
                </a:lnTo>
                <a:lnTo>
                  <a:pt x="2487" y="811"/>
                </a:lnTo>
                <a:lnTo>
                  <a:pt x="2487" y="811"/>
                </a:lnTo>
                <a:lnTo>
                  <a:pt x="2489" y="811"/>
                </a:lnTo>
                <a:lnTo>
                  <a:pt x="2489" y="811"/>
                </a:lnTo>
                <a:lnTo>
                  <a:pt x="2491" y="811"/>
                </a:lnTo>
                <a:lnTo>
                  <a:pt x="2493" y="811"/>
                </a:lnTo>
                <a:lnTo>
                  <a:pt x="2493" y="809"/>
                </a:lnTo>
                <a:lnTo>
                  <a:pt x="2493" y="809"/>
                </a:lnTo>
                <a:lnTo>
                  <a:pt x="2498" y="809"/>
                </a:lnTo>
                <a:lnTo>
                  <a:pt x="2498" y="809"/>
                </a:lnTo>
                <a:lnTo>
                  <a:pt x="2498" y="809"/>
                </a:lnTo>
                <a:lnTo>
                  <a:pt x="2498" y="807"/>
                </a:lnTo>
                <a:lnTo>
                  <a:pt x="2500" y="807"/>
                </a:lnTo>
                <a:lnTo>
                  <a:pt x="2500" y="807"/>
                </a:lnTo>
                <a:lnTo>
                  <a:pt x="2504" y="805"/>
                </a:lnTo>
                <a:lnTo>
                  <a:pt x="2506" y="805"/>
                </a:lnTo>
                <a:lnTo>
                  <a:pt x="2506" y="805"/>
                </a:lnTo>
                <a:lnTo>
                  <a:pt x="2506" y="803"/>
                </a:lnTo>
                <a:lnTo>
                  <a:pt x="2508" y="805"/>
                </a:lnTo>
                <a:lnTo>
                  <a:pt x="2508" y="805"/>
                </a:lnTo>
                <a:lnTo>
                  <a:pt x="2508" y="805"/>
                </a:lnTo>
                <a:lnTo>
                  <a:pt x="2510" y="805"/>
                </a:lnTo>
                <a:lnTo>
                  <a:pt x="2510" y="805"/>
                </a:lnTo>
                <a:lnTo>
                  <a:pt x="2512" y="805"/>
                </a:lnTo>
                <a:lnTo>
                  <a:pt x="2514" y="805"/>
                </a:lnTo>
                <a:lnTo>
                  <a:pt x="2516" y="805"/>
                </a:lnTo>
                <a:lnTo>
                  <a:pt x="2514" y="803"/>
                </a:lnTo>
                <a:lnTo>
                  <a:pt x="2514" y="801"/>
                </a:lnTo>
                <a:lnTo>
                  <a:pt x="2516" y="801"/>
                </a:lnTo>
                <a:lnTo>
                  <a:pt x="2519" y="799"/>
                </a:lnTo>
                <a:lnTo>
                  <a:pt x="2519" y="797"/>
                </a:lnTo>
                <a:lnTo>
                  <a:pt x="2519" y="795"/>
                </a:lnTo>
                <a:lnTo>
                  <a:pt x="2519" y="793"/>
                </a:lnTo>
                <a:lnTo>
                  <a:pt x="2521" y="793"/>
                </a:lnTo>
                <a:lnTo>
                  <a:pt x="2521" y="791"/>
                </a:lnTo>
                <a:lnTo>
                  <a:pt x="2521" y="788"/>
                </a:lnTo>
                <a:lnTo>
                  <a:pt x="2521" y="786"/>
                </a:lnTo>
                <a:lnTo>
                  <a:pt x="2519" y="784"/>
                </a:lnTo>
                <a:lnTo>
                  <a:pt x="2519" y="782"/>
                </a:lnTo>
                <a:lnTo>
                  <a:pt x="2519" y="782"/>
                </a:lnTo>
                <a:lnTo>
                  <a:pt x="2519" y="780"/>
                </a:lnTo>
                <a:lnTo>
                  <a:pt x="2519" y="780"/>
                </a:lnTo>
                <a:lnTo>
                  <a:pt x="2519" y="778"/>
                </a:lnTo>
                <a:lnTo>
                  <a:pt x="2519" y="778"/>
                </a:lnTo>
                <a:lnTo>
                  <a:pt x="2516" y="776"/>
                </a:lnTo>
                <a:lnTo>
                  <a:pt x="2516" y="774"/>
                </a:lnTo>
                <a:lnTo>
                  <a:pt x="2516" y="772"/>
                </a:lnTo>
                <a:lnTo>
                  <a:pt x="2516" y="772"/>
                </a:lnTo>
                <a:lnTo>
                  <a:pt x="2516" y="770"/>
                </a:lnTo>
                <a:lnTo>
                  <a:pt x="2516" y="770"/>
                </a:lnTo>
                <a:lnTo>
                  <a:pt x="2516" y="770"/>
                </a:lnTo>
                <a:lnTo>
                  <a:pt x="2519" y="770"/>
                </a:lnTo>
                <a:lnTo>
                  <a:pt x="2519" y="770"/>
                </a:lnTo>
                <a:lnTo>
                  <a:pt x="2519" y="767"/>
                </a:lnTo>
                <a:lnTo>
                  <a:pt x="2519" y="770"/>
                </a:lnTo>
                <a:lnTo>
                  <a:pt x="2521" y="770"/>
                </a:lnTo>
                <a:lnTo>
                  <a:pt x="2521" y="767"/>
                </a:lnTo>
                <a:lnTo>
                  <a:pt x="2523" y="767"/>
                </a:lnTo>
                <a:lnTo>
                  <a:pt x="2523" y="765"/>
                </a:lnTo>
                <a:lnTo>
                  <a:pt x="2523" y="765"/>
                </a:lnTo>
                <a:lnTo>
                  <a:pt x="2525" y="765"/>
                </a:lnTo>
                <a:lnTo>
                  <a:pt x="2527" y="765"/>
                </a:lnTo>
                <a:lnTo>
                  <a:pt x="2527" y="763"/>
                </a:lnTo>
                <a:lnTo>
                  <a:pt x="2527" y="763"/>
                </a:lnTo>
                <a:lnTo>
                  <a:pt x="2525" y="763"/>
                </a:lnTo>
                <a:lnTo>
                  <a:pt x="2527" y="761"/>
                </a:lnTo>
                <a:lnTo>
                  <a:pt x="2525" y="759"/>
                </a:lnTo>
                <a:lnTo>
                  <a:pt x="2527" y="759"/>
                </a:lnTo>
                <a:lnTo>
                  <a:pt x="2527" y="759"/>
                </a:lnTo>
                <a:lnTo>
                  <a:pt x="2527" y="761"/>
                </a:lnTo>
                <a:lnTo>
                  <a:pt x="2529" y="761"/>
                </a:lnTo>
                <a:lnTo>
                  <a:pt x="2529" y="761"/>
                </a:lnTo>
                <a:lnTo>
                  <a:pt x="2529" y="759"/>
                </a:lnTo>
                <a:lnTo>
                  <a:pt x="2527" y="757"/>
                </a:lnTo>
                <a:lnTo>
                  <a:pt x="2527" y="757"/>
                </a:lnTo>
                <a:lnTo>
                  <a:pt x="2525" y="757"/>
                </a:lnTo>
                <a:lnTo>
                  <a:pt x="2523" y="757"/>
                </a:lnTo>
                <a:lnTo>
                  <a:pt x="2523" y="757"/>
                </a:lnTo>
                <a:lnTo>
                  <a:pt x="2523" y="757"/>
                </a:lnTo>
                <a:lnTo>
                  <a:pt x="2525" y="755"/>
                </a:lnTo>
                <a:lnTo>
                  <a:pt x="2525" y="755"/>
                </a:lnTo>
                <a:lnTo>
                  <a:pt x="2525" y="755"/>
                </a:lnTo>
                <a:lnTo>
                  <a:pt x="2523" y="753"/>
                </a:lnTo>
                <a:lnTo>
                  <a:pt x="2521" y="749"/>
                </a:lnTo>
                <a:lnTo>
                  <a:pt x="2521" y="747"/>
                </a:lnTo>
                <a:lnTo>
                  <a:pt x="2519" y="747"/>
                </a:lnTo>
                <a:lnTo>
                  <a:pt x="2516" y="747"/>
                </a:lnTo>
                <a:lnTo>
                  <a:pt x="2514" y="744"/>
                </a:lnTo>
                <a:lnTo>
                  <a:pt x="2514" y="744"/>
                </a:lnTo>
                <a:lnTo>
                  <a:pt x="2510" y="747"/>
                </a:lnTo>
                <a:lnTo>
                  <a:pt x="2508" y="747"/>
                </a:lnTo>
                <a:lnTo>
                  <a:pt x="2508" y="747"/>
                </a:lnTo>
                <a:lnTo>
                  <a:pt x="2508" y="747"/>
                </a:lnTo>
                <a:lnTo>
                  <a:pt x="2506" y="749"/>
                </a:lnTo>
                <a:lnTo>
                  <a:pt x="2504" y="749"/>
                </a:lnTo>
                <a:lnTo>
                  <a:pt x="2504" y="749"/>
                </a:lnTo>
                <a:lnTo>
                  <a:pt x="2504" y="749"/>
                </a:lnTo>
                <a:lnTo>
                  <a:pt x="2504" y="747"/>
                </a:lnTo>
                <a:lnTo>
                  <a:pt x="2506" y="747"/>
                </a:lnTo>
                <a:lnTo>
                  <a:pt x="2506" y="747"/>
                </a:lnTo>
                <a:lnTo>
                  <a:pt x="2506" y="744"/>
                </a:lnTo>
                <a:lnTo>
                  <a:pt x="2504" y="744"/>
                </a:lnTo>
                <a:lnTo>
                  <a:pt x="2502" y="742"/>
                </a:lnTo>
                <a:lnTo>
                  <a:pt x="2502" y="742"/>
                </a:lnTo>
                <a:lnTo>
                  <a:pt x="2502" y="742"/>
                </a:lnTo>
                <a:lnTo>
                  <a:pt x="2502" y="744"/>
                </a:lnTo>
                <a:lnTo>
                  <a:pt x="2500" y="744"/>
                </a:lnTo>
                <a:lnTo>
                  <a:pt x="2500" y="744"/>
                </a:lnTo>
                <a:lnTo>
                  <a:pt x="2498" y="747"/>
                </a:lnTo>
                <a:lnTo>
                  <a:pt x="2500" y="747"/>
                </a:lnTo>
                <a:lnTo>
                  <a:pt x="2500" y="749"/>
                </a:lnTo>
                <a:lnTo>
                  <a:pt x="2500" y="749"/>
                </a:lnTo>
                <a:lnTo>
                  <a:pt x="2498" y="751"/>
                </a:lnTo>
                <a:lnTo>
                  <a:pt x="2498" y="751"/>
                </a:lnTo>
                <a:lnTo>
                  <a:pt x="2498" y="751"/>
                </a:lnTo>
                <a:lnTo>
                  <a:pt x="2498" y="749"/>
                </a:lnTo>
                <a:lnTo>
                  <a:pt x="2498" y="749"/>
                </a:lnTo>
                <a:lnTo>
                  <a:pt x="2498" y="749"/>
                </a:lnTo>
                <a:lnTo>
                  <a:pt x="2498" y="747"/>
                </a:lnTo>
                <a:lnTo>
                  <a:pt x="2498" y="747"/>
                </a:lnTo>
                <a:lnTo>
                  <a:pt x="2498" y="744"/>
                </a:lnTo>
                <a:lnTo>
                  <a:pt x="2498" y="744"/>
                </a:lnTo>
                <a:lnTo>
                  <a:pt x="2496" y="744"/>
                </a:lnTo>
                <a:lnTo>
                  <a:pt x="2496" y="747"/>
                </a:lnTo>
                <a:lnTo>
                  <a:pt x="2496" y="747"/>
                </a:lnTo>
                <a:lnTo>
                  <a:pt x="2493" y="747"/>
                </a:lnTo>
                <a:lnTo>
                  <a:pt x="2491" y="747"/>
                </a:lnTo>
                <a:lnTo>
                  <a:pt x="2489" y="747"/>
                </a:lnTo>
                <a:lnTo>
                  <a:pt x="2487" y="747"/>
                </a:lnTo>
                <a:lnTo>
                  <a:pt x="2487" y="749"/>
                </a:lnTo>
                <a:lnTo>
                  <a:pt x="2487" y="749"/>
                </a:lnTo>
                <a:lnTo>
                  <a:pt x="2487" y="751"/>
                </a:lnTo>
                <a:lnTo>
                  <a:pt x="2485" y="751"/>
                </a:lnTo>
                <a:lnTo>
                  <a:pt x="2487" y="753"/>
                </a:lnTo>
                <a:lnTo>
                  <a:pt x="2485" y="753"/>
                </a:lnTo>
                <a:lnTo>
                  <a:pt x="2485" y="755"/>
                </a:lnTo>
                <a:lnTo>
                  <a:pt x="2485" y="755"/>
                </a:lnTo>
                <a:lnTo>
                  <a:pt x="2483" y="755"/>
                </a:lnTo>
                <a:lnTo>
                  <a:pt x="2481" y="755"/>
                </a:lnTo>
                <a:lnTo>
                  <a:pt x="2481" y="757"/>
                </a:lnTo>
                <a:lnTo>
                  <a:pt x="2485" y="757"/>
                </a:lnTo>
                <a:lnTo>
                  <a:pt x="2489" y="757"/>
                </a:lnTo>
                <a:lnTo>
                  <a:pt x="2489" y="759"/>
                </a:lnTo>
                <a:lnTo>
                  <a:pt x="2489" y="759"/>
                </a:lnTo>
                <a:lnTo>
                  <a:pt x="2487" y="761"/>
                </a:lnTo>
                <a:lnTo>
                  <a:pt x="2485" y="761"/>
                </a:lnTo>
                <a:lnTo>
                  <a:pt x="2485" y="761"/>
                </a:lnTo>
                <a:lnTo>
                  <a:pt x="2483" y="761"/>
                </a:lnTo>
                <a:lnTo>
                  <a:pt x="2483" y="763"/>
                </a:lnTo>
                <a:lnTo>
                  <a:pt x="2483" y="763"/>
                </a:lnTo>
                <a:lnTo>
                  <a:pt x="2483" y="765"/>
                </a:lnTo>
                <a:lnTo>
                  <a:pt x="2483" y="765"/>
                </a:lnTo>
                <a:lnTo>
                  <a:pt x="2481" y="765"/>
                </a:lnTo>
                <a:lnTo>
                  <a:pt x="2477" y="765"/>
                </a:lnTo>
                <a:lnTo>
                  <a:pt x="2477" y="765"/>
                </a:lnTo>
                <a:lnTo>
                  <a:pt x="2477" y="765"/>
                </a:lnTo>
                <a:lnTo>
                  <a:pt x="2475" y="765"/>
                </a:lnTo>
                <a:lnTo>
                  <a:pt x="2472" y="763"/>
                </a:lnTo>
                <a:lnTo>
                  <a:pt x="2468" y="763"/>
                </a:lnTo>
                <a:lnTo>
                  <a:pt x="2466" y="763"/>
                </a:lnTo>
                <a:lnTo>
                  <a:pt x="2466" y="765"/>
                </a:lnTo>
                <a:lnTo>
                  <a:pt x="2464" y="765"/>
                </a:lnTo>
                <a:lnTo>
                  <a:pt x="2462" y="765"/>
                </a:lnTo>
                <a:lnTo>
                  <a:pt x="2462" y="765"/>
                </a:lnTo>
                <a:lnTo>
                  <a:pt x="2462" y="765"/>
                </a:lnTo>
                <a:lnTo>
                  <a:pt x="2462" y="767"/>
                </a:lnTo>
                <a:lnTo>
                  <a:pt x="2464" y="765"/>
                </a:lnTo>
                <a:lnTo>
                  <a:pt x="2464" y="767"/>
                </a:lnTo>
                <a:lnTo>
                  <a:pt x="2464" y="770"/>
                </a:lnTo>
                <a:lnTo>
                  <a:pt x="2464" y="767"/>
                </a:lnTo>
                <a:lnTo>
                  <a:pt x="2464" y="770"/>
                </a:lnTo>
                <a:lnTo>
                  <a:pt x="2464" y="770"/>
                </a:lnTo>
                <a:lnTo>
                  <a:pt x="2464" y="772"/>
                </a:lnTo>
                <a:lnTo>
                  <a:pt x="2464" y="774"/>
                </a:lnTo>
                <a:lnTo>
                  <a:pt x="2466" y="772"/>
                </a:lnTo>
                <a:lnTo>
                  <a:pt x="2468" y="772"/>
                </a:lnTo>
                <a:lnTo>
                  <a:pt x="2468" y="774"/>
                </a:lnTo>
                <a:lnTo>
                  <a:pt x="2468" y="774"/>
                </a:lnTo>
                <a:lnTo>
                  <a:pt x="2466" y="774"/>
                </a:lnTo>
                <a:lnTo>
                  <a:pt x="2464" y="776"/>
                </a:lnTo>
                <a:lnTo>
                  <a:pt x="2464" y="776"/>
                </a:lnTo>
                <a:lnTo>
                  <a:pt x="2464" y="776"/>
                </a:lnTo>
                <a:lnTo>
                  <a:pt x="2464" y="778"/>
                </a:lnTo>
                <a:lnTo>
                  <a:pt x="2466" y="778"/>
                </a:lnTo>
                <a:lnTo>
                  <a:pt x="2464" y="778"/>
                </a:lnTo>
                <a:lnTo>
                  <a:pt x="2462" y="778"/>
                </a:lnTo>
                <a:lnTo>
                  <a:pt x="2462" y="778"/>
                </a:lnTo>
                <a:lnTo>
                  <a:pt x="2462" y="778"/>
                </a:lnTo>
                <a:lnTo>
                  <a:pt x="2462" y="780"/>
                </a:lnTo>
                <a:lnTo>
                  <a:pt x="2462" y="780"/>
                </a:lnTo>
                <a:lnTo>
                  <a:pt x="2462" y="780"/>
                </a:lnTo>
                <a:lnTo>
                  <a:pt x="2462" y="782"/>
                </a:lnTo>
                <a:lnTo>
                  <a:pt x="2462" y="782"/>
                </a:lnTo>
                <a:lnTo>
                  <a:pt x="2464" y="782"/>
                </a:lnTo>
                <a:lnTo>
                  <a:pt x="2466" y="782"/>
                </a:lnTo>
                <a:lnTo>
                  <a:pt x="2464" y="782"/>
                </a:lnTo>
                <a:lnTo>
                  <a:pt x="2466" y="784"/>
                </a:lnTo>
                <a:lnTo>
                  <a:pt x="2466" y="784"/>
                </a:lnTo>
                <a:lnTo>
                  <a:pt x="2466" y="782"/>
                </a:lnTo>
                <a:lnTo>
                  <a:pt x="2468" y="782"/>
                </a:lnTo>
                <a:lnTo>
                  <a:pt x="2468" y="784"/>
                </a:lnTo>
                <a:lnTo>
                  <a:pt x="2468" y="784"/>
                </a:lnTo>
                <a:lnTo>
                  <a:pt x="2468" y="784"/>
                </a:lnTo>
                <a:lnTo>
                  <a:pt x="2470" y="784"/>
                </a:lnTo>
                <a:lnTo>
                  <a:pt x="2470" y="784"/>
                </a:lnTo>
                <a:lnTo>
                  <a:pt x="2475" y="784"/>
                </a:lnTo>
                <a:lnTo>
                  <a:pt x="2477" y="784"/>
                </a:lnTo>
                <a:lnTo>
                  <a:pt x="2479" y="786"/>
                </a:lnTo>
                <a:lnTo>
                  <a:pt x="2477" y="786"/>
                </a:lnTo>
                <a:lnTo>
                  <a:pt x="2477" y="786"/>
                </a:lnTo>
                <a:lnTo>
                  <a:pt x="2477" y="786"/>
                </a:lnTo>
                <a:lnTo>
                  <a:pt x="2475" y="786"/>
                </a:lnTo>
                <a:lnTo>
                  <a:pt x="2475" y="786"/>
                </a:lnTo>
                <a:lnTo>
                  <a:pt x="2472" y="788"/>
                </a:lnTo>
                <a:lnTo>
                  <a:pt x="2470" y="791"/>
                </a:lnTo>
                <a:lnTo>
                  <a:pt x="2470" y="791"/>
                </a:lnTo>
                <a:lnTo>
                  <a:pt x="2472" y="793"/>
                </a:lnTo>
                <a:lnTo>
                  <a:pt x="2470" y="793"/>
                </a:lnTo>
                <a:lnTo>
                  <a:pt x="2470" y="795"/>
                </a:lnTo>
                <a:lnTo>
                  <a:pt x="2466" y="797"/>
                </a:lnTo>
                <a:lnTo>
                  <a:pt x="2464" y="799"/>
                </a:lnTo>
                <a:lnTo>
                  <a:pt x="2466" y="797"/>
                </a:lnTo>
                <a:lnTo>
                  <a:pt x="2468" y="797"/>
                </a:lnTo>
                <a:lnTo>
                  <a:pt x="2468" y="797"/>
                </a:lnTo>
                <a:lnTo>
                  <a:pt x="2468" y="797"/>
                </a:lnTo>
                <a:lnTo>
                  <a:pt x="2470" y="797"/>
                </a:lnTo>
                <a:lnTo>
                  <a:pt x="2472" y="797"/>
                </a:lnTo>
                <a:lnTo>
                  <a:pt x="2475" y="797"/>
                </a:lnTo>
                <a:lnTo>
                  <a:pt x="2477" y="797"/>
                </a:lnTo>
                <a:lnTo>
                  <a:pt x="2477" y="795"/>
                </a:lnTo>
                <a:lnTo>
                  <a:pt x="2479" y="795"/>
                </a:lnTo>
                <a:lnTo>
                  <a:pt x="2481" y="797"/>
                </a:lnTo>
                <a:lnTo>
                  <a:pt x="2477" y="797"/>
                </a:lnTo>
                <a:lnTo>
                  <a:pt x="2472" y="797"/>
                </a:lnTo>
                <a:lnTo>
                  <a:pt x="2468" y="799"/>
                </a:lnTo>
                <a:lnTo>
                  <a:pt x="2468" y="799"/>
                </a:lnTo>
                <a:lnTo>
                  <a:pt x="2466" y="799"/>
                </a:lnTo>
                <a:lnTo>
                  <a:pt x="2466" y="801"/>
                </a:lnTo>
                <a:lnTo>
                  <a:pt x="2464" y="801"/>
                </a:lnTo>
                <a:lnTo>
                  <a:pt x="2464" y="801"/>
                </a:lnTo>
                <a:lnTo>
                  <a:pt x="2466" y="803"/>
                </a:lnTo>
                <a:lnTo>
                  <a:pt x="2466" y="803"/>
                </a:lnTo>
                <a:lnTo>
                  <a:pt x="2464" y="805"/>
                </a:lnTo>
                <a:lnTo>
                  <a:pt x="2462" y="803"/>
                </a:lnTo>
                <a:lnTo>
                  <a:pt x="2462" y="803"/>
                </a:lnTo>
                <a:lnTo>
                  <a:pt x="2460" y="803"/>
                </a:lnTo>
                <a:lnTo>
                  <a:pt x="2460" y="803"/>
                </a:lnTo>
                <a:lnTo>
                  <a:pt x="2458" y="805"/>
                </a:lnTo>
                <a:lnTo>
                  <a:pt x="2458" y="805"/>
                </a:lnTo>
                <a:lnTo>
                  <a:pt x="2458" y="807"/>
                </a:lnTo>
                <a:lnTo>
                  <a:pt x="2460" y="807"/>
                </a:lnTo>
                <a:lnTo>
                  <a:pt x="2464" y="807"/>
                </a:lnTo>
                <a:close/>
                <a:moveTo>
                  <a:pt x="2512" y="598"/>
                </a:moveTo>
                <a:lnTo>
                  <a:pt x="2512" y="600"/>
                </a:lnTo>
                <a:lnTo>
                  <a:pt x="2514" y="600"/>
                </a:lnTo>
                <a:lnTo>
                  <a:pt x="2514" y="598"/>
                </a:lnTo>
                <a:lnTo>
                  <a:pt x="2514" y="598"/>
                </a:lnTo>
                <a:lnTo>
                  <a:pt x="2512" y="596"/>
                </a:lnTo>
                <a:lnTo>
                  <a:pt x="2512" y="598"/>
                </a:lnTo>
                <a:lnTo>
                  <a:pt x="2512" y="598"/>
                </a:lnTo>
                <a:lnTo>
                  <a:pt x="2512" y="598"/>
                </a:lnTo>
                <a:close/>
                <a:moveTo>
                  <a:pt x="2508" y="604"/>
                </a:moveTo>
                <a:lnTo>
                  <a:pt x="2510" y="604"/>
                </a:lnTo>
                <a:lnTo>
                  <a:pt x="2510" y="604"/>
                </a:lnTo>
                <a:lnTo>
                  <a:pt x="2510" y="604"/>
                </a:lnTo>
                <a:lnTo>
                  <a:pt x="2508" y="602"/>
                </a:lnTo>
                <a:lnTo>
                  <a:pt x="2508" y="602"/>
                </a:lnTo>
                <a:lnTo>
                  <a:pt x="2508" y="600"/>
                </a:lnTo>
                <a:lnTo>
                  <a:pt x="2508" y="600"/>
                </a:lnTo>
                <a:lnTo>
                  <a:pt x="2510" y="600"/>
                </a:lnTo>
                <a:lnTo>
                  <a:pt x="2510" y="602"/>
                </a:lnTo>
                <a:lnTo>
                  <a:pt x="2512" y="602"/>
                </a:lnTo>
                <a:lnTo>
                  <a:pt x="2512" y="598"/>
                </a:lnTo>
                <a:lnTo>
                  <a:pt x="2510" y="598"/>
                </a:lnTo>
                <a:lnTo>
                  <a:pt x="2506" y="596"/>
                </a:lnTo>
                <a:lnTo>
                  <a:pt x="2504" y="598"/>
                </a:lnTo>
                <a:lnTo>
                  <a:pt x="2506" y="602"/>
                </a:lnTo>
                <a:lnTo>
                  <a:pt x="2508" y="604"/>
                </a:lnTo>
                <a:close/>
                <a:moveTo>
                  <a:pt x="1624" y="422"/>
                </a:moveTo>
                <a:lnTo>
                  <a:pt x="1622" y="422"/>
                </a:lnTo>
                <a:lnTo>
                  <a:pt x="1622" y="422"/>
                </a:lnTo>
                <a:lnTo>
                  <a:pt x="1620" y="424"/>
                </a:lnTo>
                <a:lnTo>
                  <a:pt x="1620" y="424"/>
                </a:lnTo>
                <a:lnTo>
                  <a:pt x="1624" y="426"/>
                </a:lnTo>
                <a:lnTo>
                  <a:pt x="1624" y="424"/>
                </a:lnTo>
                <a:lnTo>
                  <a:pt x="1624" y="424"/>
                </a:lnTo>
                <a:lnTo>
                  <a:pt x="1626" y="422"/>
                </a:lnTo>
                <a:lnTo>
                  <a:pt x="1626" y="422"/>
                </a:lnTo>
                <a:lnTo>
                  <a:pt x="1624" y="422"/>
                </a:lnTo>
                <a:close/>
                <a:moveTo>
                  <a:pt x="1712" y="698"/>
                </a:moveTo>
                <a:lnTo>
                  <a:pt x="1712" y="698"/>
                </a:lnTo>
                <a:lnTo>
                  <a:pt x="1710" y="698"/>
                </a:lnTo>
                <a:lnTo>
                  <a:pt x="1710" y="698"/>
                </a:lnTo>
                <a:lnTo>
                  <a:pt x="1710" y="698"/>
                </a:lnTo>
                <a:lnTo>
                  <a:pt x="1710" y="698"/>
                </a:lnTo>
                <a:lnTo>
                  <a:pt x="1710" y="700"/>
                </a:lnTo>
                <a:lnTo>
                  <a:pt x="1712" y="700"/>
                </a:lnTo>
                <a:lnTo>
                  <a:pt x="1714" y="700"/>
                </a:lnTo>
                <a:lnTo>
                  <a:pt x="1714" y="698"/>
                </a:lnTo>
                <a:lnTo>
                  <a:pt x="1714" y="698"/>
                </a:lnTo>
                <a:lnTo>
                  <a:pt x="1712" y="698"/>
                </a:lnTo>
                <a:close/>
                <a:moveTo>
                  <a:pt x="1666" y="606"/>
                </a:moveTo>
                <a:lnTo>
                  <a:pt x="1666" y="606"/>
                </a:lnTo>
                <a:lnTo>
                  <a:pt x="1666" y="606"/>
                </a:lnTo>
                <a:lnTo>
                  <a:pt x="1666" y="604"/>
                </a:lnTo>
                <a:lnTo>
                  <a:pt x="1664" y="604"/>
                </a:lnTo>
                <a:lnTo>
                  <a:pt x="1664" y="604"/>
                </a:lnTo>
                <a:lnTo>
                  <a:pt x="1664" y="604"/>
                </a:lnTo>
                <a:lnTo>
                  <a:pt x="1664" y="606"/>
                </a:lnTo>
                <a:lnTo>
                  <a:pt x="1664" y="606"/>
                </a:lnTo>
                <a:lnTo>
                  <a:pt x="1664" y="608"/>
                </a:lnTo>
                <a:lnTo>
                  <a:pt x="1668" y="608"/>
                </a:lnTo>
                <a:lnTo>
                  <a:pt x="1668" y="608"/>
                </a:lnTo>
                <a:lnTo>
                  <a:pt x="1668" y="608"/>
                </a:lnTo>
                <a:lnTo>
                  <a:pt x="1668" y="608"/>
                </a:lnTo>
                <a:lnTo>
                  <a:pt x="1668" y="608"/>
                </a:lnTo>
                <a:lnTo>
                  <a:pt x="1668" y="608"/>
                </a:lnTo>
                <a:lnTo>
                  <a:pt x="1666" y="606"/>
                </a:lnTo>
                <a:lnTo>
                  <a:pt x="1666" y="606"/>
                </a:lnTo>
                <a:lnTo>
                  <a:pt x="1666" y="606"/>
                </a:lnTo>
                <a:close/>
                <a:moveTo>
                  <a:pt x="1699" y="487"/>
                </a:moveTo>
                <a:lnTo>
                  <a:pt x="1703" y="484"/>
                </a:lnTo>
                <a:lnTo>
                  <a:pt x="1703" y="482"/>
                </a:lnTo>
                <a:lnTo>
                  <a:pt x="1703" y="482"/>
                </a:lnTo>
                <a:lnTo>
                  <a:pt x="1703" y="482"/>
                </a:lnTo>
                <a:lnTo>
                  <a:pt x="1701" y="482"/>
                </a:lnTo>
                <a:lnTo>
                  <a:pt x="1699" y="484"/>
                </a:lnTo>
                <a:lnTo>
                  <a:pt x="1699" y="484"/>
                </a:lnTo>
                <a:lnTo>
                  <a:pt x="1697" y="487"/>
                </a:lnTo>
                <a:lnTo>
                  <a:pt x="1697" y="487"/>
                </a:lnTo>
                <a:lnTo>
                  <a:pt x="1697" y="487"/>
                </a:lnTo>
                <a:lnTo>
                  <a:pt x="1699" y="487"/>
                </a:lnTo>
                <a:close/>
                <a:moveTo>
                  <a:pt x="1668" y="593"/>
                </a:moveTo>
                <a:lnTo>
                  <a:pt x="1666" y="593"/>
                </a:lnTo>
                <a:lnTo>
                  <a:pt x="1668" y="593"/>
                </a:lnTo>
                <a:lnTo>
                  <a:pt x="1668" y="593"/>
                </a:lnTo>
                <a:lnTo>
                  <a:pt x="1670" y="596"/>
                </a:lnTo>
                <a:lnTo>
                  <a:pt x="1672" y="596"/>
                </a:lnTo>
                <a:lnTo>
                  <a:pt x="1674" y="593"/>
                </a:lnTo>
                <a:lnTo>
                  <a:pt x="1674" y="591"/>
                </a:lnTo>
                <a:lnTo>
                  <a:pt x="1674" y="591"/>
                </a:lnTo>
                <a:lnTo>
                  <a:pt x="1672" y="591"/>
                </a:lnTo>
                <a:lnTo>
                  <a:pt x="1672" y="591"/>
                </a:lnTo>
                <a:lnTo>
                  <a:pt x="1668" y="591"/>
                </a:lnTo>
                <a:lnTo>
                  <a:pt x="1668" y="591"/>
                </a:lnTo>
                <a:lnTo>
                  <a:pt x="1668" y="591"/>
                </a:lnTo>
                <a:lnTo>
                  <a:pt x="1668" y="591"/>
                </a:lnTo>
                <a:lnTo>
                  <a:pt x="1668" y="591"/>
                </a:lnTo>
                <a:lnTo>
                  <a:pt x="1668" y="593"/>
                </a:lnTo>
                <a:close/>
                <a:moveTo>
                  <a:pt x="2510" y="612"/>
                </a:moveTo>
                <a:lnTo>
                  <a:pt x="2508" y="612"/>
                </a:lnTo>
                <a:lnTo>
                  <a:pt x="2508" y="612"/>
                </a:lnTo>
                <a:lnTo>
                  <a:pt x="2508" y="612"/>
                </a:lnTo>
                <a:lnTo>
                  <a:pt x="2508" y="612"/>
                </a:lnTo>
                <a:lnTo>
                  <a:pt x="2508" y="614"/>
                </a:lnTo>
                <a:lnTo>
                  <a:pt x="2510" y="614"/>
                </a:lnTo>
                <a:lnTo>
                  <a:pt x="2510" y="617"/>
                </a:lnTo>
                <a:lnTo>
                  <a:pt x="2510" y="617"/>
                </a:lnTo>
                <a:lnTo>
                  <a:pt x="2510" y="617"/>
                </a:lnTo>
                <a:lnTo>
                  <a:pt x="2510" y="614"/>
                </a:lnTo>
                <a:lnTo>
                  <a:pt x="2510" y="614"/>
                </a:lnTo>
                <a:lnTo>
                  <a:pt x="2510" y="612"/>
                </a:lnTo>
                <a:lnTo>
                  <a:pt x="2510" y="612"/>
                </a:lnTo>
                <a:close/>
                <a:moveTo>
                  <a:pt x="1284" y="71"/>
                </a:moveTo>
                <a:lnTo>
                  <a:pt x="1289" y="71"/>
                </a:lnTo>
                <a:lnTo>
                  <a:pt x="1293" y="69"/>
                </a:lnTo>
                <a:lnTo>
                  <a:pt x="1295" y="69"/>
                </a:lnTo>
                <a:lnTo>
                  <a:pt x="1297" y="69"/>
                </a:lnTo>
                <a:lnTo>
                  <a:pt x="1299" y="69"/>
                </a:lnTo>
                <a:lnTo>
                  <a:pt x="1307" y="69"/>
                </a:lnTo>
                <a:lnTo>
                  <a:pt x="1305" y="69"/>
                </a:lnTo>
                <a:lnTo>
                  <a:pt x="1295" y="76"/>
                </a:lnTo>
                <a:lnTo>
                  <a:pt x="1295" y="76"/>
                </a:lnTo>
                <a:lnTo>
                  <a:pt x="1297" y="78"/>
                </a:lnTo>
                <a:lnTo>
                  <a:pt x="1299" y="78"/>
                </a:lnTo>
                <a:lnTo>
                  <a:pt x="1318" y="74"/>
                </a:lnTo>
                <a:lnTo>
                  <a:pt x="1326" y="71"/>
                </a:lnTo>
                <a:lnTo>
                  <a:pt x="1331" y="71"/>
                </a:lnTo>
                <a:lnTo>
                  <a:pt x="1339" y="74"/>
                </a:lnTo>
                <a:lnTo>
                  <a:pt x="1339" y="74"/>
                </a:lnTo>
                <a:lnTo>
                  <a:pt x="1331" y="74"/>
                </a:lnTo>
                <a:lnTo>
                  <a:pt x="1324" y="74"/>
                </a:lnTo>
                <a:lnTo>
                  <a:pt x="1320" y="76"/>
                </a:lnTo>
                <a:lnTo>
                  <a:pt x="1312" y="78"/>
                </a:lnTo>
                <a:lnTo>
                  <a:pt x="1310" y="80"/>
                </a:lnTo>
                <a:lnTo>
                  <a:pt x="1310" y="80"/>
                </a:lnTo>
                <a:lnTo>
                  <a:pt x="1316" y="82"/>
                </a:lnTo>
                <a:lnTo>
                  <a:pt x="1314" y="82"/>
                </a:lnTo>
                <a:lnTo>
                  <a:pt x="1310" y="84"/>
                </a:lnTo>
                <a:lnTo>
                  <a:pt x="1305" y="86"/>
                </a:lnTo>
                <a:lnTo>
                  <a:pt x="1303" y="86"/>
                </a:lnTo>
                <a:lnTo>
                  <a:pt x="1307" y="88"/>
                </a:lnTo>
                <a:lnTo>
                  <a:pt x="1310" y="90"/>
                </a:lnTo>
                <a:lnTo>
                  <a:pt x="1312" y="90"/>
                </a:lnTo>
                <a:lnTo>
                  <a:pt x="1320" y="88"/>
                </a:lnTo>
                <a:lnTo>
                  <a:pt x="1343" y="88"/>
                </a:lnTo>
                <a:lnTo>
                  <a:pt x="1354" y="86"/>
                </a:lnTo>
                <a:lnTo>
                  <a:pt x="1364" y="82"/>
                </a:lnTo>
                <a:lnTo>
                  <a:pt x="1370" y="82"/>
                </a:lnTo>
                <a:lnTo>
                  <a:pt x="1372" y="82"/>
                </a:lnTo>
                <a:lnTo>
                  <a:pt x="1377" y="82"/>
                </a:lnTo>
                <a:lnTo>
                  <a:pt x="1375" y="82"/>
                </a:lnTo>
                <a:lnTo>
                  <a:pt x="1364" y="86"/>
                </a:lnTo>
                <a:lnTo>
                  <a:pt x="1356" y="90"/>
                </a:lnTo>
                <a:lnTo>
                  <a:pt x="1349" y="90"/>
                </a:lnTo>
                <a:lnTo>
                  <a:pt x="1341" y="90"/>
                </a:lnTo>
                <a:lnTo>
                  <a:pt x="1326" y="90"/>
                </a:lnTo>
                <a:lnTo>
                  <a:pt x="1316" y="92"/>
                </a:lnTo>
                <a:lnTo>
                  <a:pt x="1314" y="95"/>
                </a:lnTo>
                <a:lnTo>
                  <a:pt x="1316" y="95"/>
                </a:lnTo>
                <a:lnTo>
                  <a:pt x="1316" y="97"/>
                </a:lnTo>
                <a:lnTo>
                  <a:pt x="1318" y="97"/>
                </a:lnTo>
                <a:lnTo>
                  <a:pt x="1320" y="97"/>
                </a:lnTo>
                <a:lnTo>
                  <a:pt x="1324" y="99"/>
                </a:lnTo>
                <a:lnTo>
                  <a:pt x="1328" y="101"/>
                </a:lnTo>
                <a:lnTo>
                  <a:pt x="1333" y="101"/>
                </a:lnTo>
                <a:lnTo>
                  <a:pt x="1337" y="103"/>
                </a:lnTo>
                <a:lnTo>
                  <a:pt x="1343" y="103"/>
                </a:lnTo>
                <a:lnTo>
                  <a:pt x="1345" y="101"/>
                </a:lnTo>
                <a:lnTo>
                  <a:pt x="1358" y="92"/>
                </a:lnTo>
                <a:lnTo>
                  <a:pt x="1362" y="90"/>
                </a:lnTo>
                <a:lnTo>
                  <a:pt x="1364" y="90"/>
                </a:lnTo>
                <a:lnTo>
                  <a:pt x="1381" y="88"/>
                </a:lnTo>
                <a:lnTo>
                  <a:pt x="1402" y="86"/>
                </a:lnTo>
                <a:lnTo>
                  <a:pt x="1400" y="88"/>
                </a:lnTo>
                <a:lnTo>
                  <a:pt x="1381" y="90"/>
                </a:lnTo>
                <a:lnTo>
                  <a:pt x="1372" y="90"/>
                </a:lnTo>
                <a:lnTo>
                  <a:pt x="1366" y="92"/>
                </a:lnTo>
                <a:lnTo>
                  <a:pt x="1358" y="99"/>
                </a:lnTo>
                <a:lnTo>
                  <a:pt x="1356" y="101"/>
                </a:lnTo>
                <a:lnTo>
                  <a:pt x="1354" y="103"/>
                </a:lnTo>
                <a:lnTo>
                  <a:pt x="1354" y="103"/>
                </a:lnTo>
                <a:lnTo>
                  <a:pt x="1354" y="105"/>
                </a:lnTo>
                <a:lnTo>
                  <a:pt x="1358" y="105"/>
                </a:lnTo>
                <a:lnTo>
                  <a:pt x="1360" y="105"/>
                </a:lnTo>
                <a:lnTo>
                  <a:pt x="1366" y="105"/>
                </a:lnTo>
                <a:lnTo>
                  <a:pt x="1372" y="107"/>
                </a:lnTo>
                <a:lnTo>
                  <a:pt x="1375" y="107"/>
                </a:lnTo>
                <a:lnTo>
                  <a:pt x="1385" y="107"/>
                </a:lnTo>
                <a:lnTo>
                  <a:pt x="1387" y="107"/>
                </a:lnTo>
                <a:lnTo>
                  <a:pt x="1389" y="105"/>
                </a:lnTo>
                <a:lnTo>
                  <a:pt x="1393" y="105"/>
                </a:lnTo>
                <a:lnTo>
                  <a:pt x="1395" y="103"/>
                </a:lnTo>
                <a:lnTo>
                  <a:pt x="1400" y="101"/>
                </a:lnTo>
                <a:lnTo>
                  <a:pt x="1408" y="101"/>
                </a:lnTo>
                <a:lnTo>
                  <a:pt x="1412" y="99"/>
                </a:lnTo>
                <a:lnTo>
                  <a:pt x="1416" y="99"/>
                </a:lnTo>
                <a:lnTo>
                  <a:pt x="1414" y="101"/>
                </a:lnTo>
                <a:lnTo>
                  <a:pt x="1408" y="103"/>
                </a:lnTo>
                <a:lnTo>
                  <a:pt x="1406" y="105"/>
                </a:lnTo>
                <a:lnTo>
                  <a:pt x="1410" y="105"/>
                </a:lnTo>
                <a:lnTo>
                  <a:pt x="1414" y="105"/>
                </a:lnTo>
                <a:lnTo>
                  <a:pt x="1427" y="103"/>
                </a:lnTo>
                <a:lnTo>
                  <a:pt x="1429" y="103"/>
                </a:lnTo>
                <a:lnTo>
                  <a:pt x="1433" y="103"/>
                </a:lnTo>
                <a:lnTo>
                  <a:pt x="1446" y="99"/>
                </a:lnTo>
                <a:lnTo>
                  <a:pt x="1452" y="97"/>
                </a:lnTo>
                <a:lnTo>
                  <a:pt x="1454" y="95"/>
                </a:lnTo>
                <a:lnTo>
                  <a:pt x="1456" y="95"/>
                </a:lnTo>
                <a:lnTo>
                  <a:pt x="1456" y="92"/>
                </a:lnTo>
                <a:lnTo>
                  <a:pt x="1458" y="90"/>
                </a:lnTo>
                <a:lnTo>
                  <a:pt x="1458" y="88"/>
                </a:lnTo>
                <a:lnTo>
                  <a:pt x="1460" y="86"/>
                </a:lnTo>
                <a:lnTo>
                  <a:pt x="1463" y="86"/>
                </a:lnTo>
                <a:lnTo>
                  <a:pt x="1465" y="86"/>
                </a:lnTo>
                <a:lnTo>
                  <a:pt x="1467" y="86"/>
                </a:lnTo>
                <a:lnTo>
                  <a:pt x="1473" y="82"/>
                </a:lnTo>
                <a:lnTo>
                  <a:pt x="1477" y="80"/>
                </a:lnTo>
                <a:lnTo>
                  <a:pt x="1494" y="76"/>
                </a:lnTo>
                <a:lnTo>
                  <a:pt x="1492" y="78"/>
                </a:lnTo>
                <a:lnTo>
                  <a:pt x="1483" y="80"/>
                </a:lnTo>
                <a:lnTo>
                  <a:pt x="1473" y="86"/>
                </a:lnTo>
                <a:lnTo>
                  <a:pt x="1471" y="86"/>
                </a:lnTo>
                <a:lnTo>
                  <a:pt x="1469" y="90"/>
                </a:lnTo>
                <a:lnTo>
                  <a:pt x="1469" y="90"/>
                </a:lnTo>
                <a:lnTo>
                  <a:pt x="1467" y="92"/>
                </a:lnTo>
                <a:lnTo>
                  <a:pt x="1469" y="95"/>
                </a:lnTo>
                <a:lnTo>
                  <a:pt x="1477" y="95"/>
                </a:lnTo>
                <a:lnTo>
                  <a:pt x="1486" y="95"/>
                </a:lnTo>
                <a:lnTo>
                  <a:pt x="1490" y="95"/>
                </a:lnTo>
                <a:lnTo>
                  <a:pt x="1494" y="95"/>
                </a:lnTo>
                <a:lnTo>
                  <a:pt x="1494" y="95"/>
                </a:lnTo>
                <a:lnTo>
                  <a:pt x="1490" y="97"/>
                </a:lnTo>
                <a:lnTo>
                  <a:pt x="1486" y="97"/>
                </a:lnTo>
                <a:lnTo>
                  <a:pt x="1473" y="99"/>
                </a:lnTo>
                <a:lnTo>
                  <a:pt x="1454" y="103"/>
                </a:lnTo>
                <a:lnTo>
                  <a:pt x="1454" y="103"/>
                </a:lnTo>
                <a:lnTo>
                  <a:pt x="1448" y="107"/>
                </a:lnTo>
                <a:lnTo>
                  <a:pt x="1435" y="109"/>
                </a:lnTo>
                <a:lnTo>
                  <a:pt x="1412" y="111"/>
                </a:lnTo>
                <a:lnTo>
                  <a:pt x="1408" y="113"/>
                </a:lnTo>
                <a:lnTo>
                  <a:pt x="1406" y="113"/>
                </a:lnTo>
                <a:lnTo>
                  <a:pt x="1406" y="115"/>
                </a:lnTo>
                <a:lnTo>
                  <a:pt x="1410" y="118"/>
                </a:lnTo>
                <a:lnTo>
                  <a:pt x="1414" y="122"/>
                </a:lnTo>
                <a:lnTo>
                  <a:pt x="1423" y="126"/>
                </a:lnTo>
                <a:lnTo>
                  <a:pt x="1425" y="128"/>
                </a:lnTo>
                <a:lnTo>
                  <a:pt x="1429" y="130"/>
                </a:lnTo>
                <a:lnTo>
                  <a:pt x="1431" y="132"/>
                </a:lnTo>
                <a:lnTo>
                  <a:pt x="1433" y="134"/>
                </a:lnTo>
                <a:lnTo>
                  <a:pt x="1437" y="134"/>
                </a:lnTo>
                <a:lnTo>
                  <a:pt x="1444" y="134"/>
                </a:lnTo>
                <a:lnTo>
                  <a:pt x="1448" y="134"/>
                </a:lnTo>
                <a:lnTo>
                  <a:pt x="1446" y="136"/>
                </a:lnTo>
                <a:lnTo>
                  <a:pt x="1442" y="136"/>
                </a:lnTo>
                <a:lnTo>
                  <a:pt x="1439" y="136"/>
                </a:lnTo>
                <a:lnTo>
                  <a:pt x="1433" y="136"/>
                </a:lnTo>
                <a:lnTo>
                  <a:pt x="1427" y="136"/>
                </a:lnTo>
                <a:lnTo>
                  <a:pt x="1425" y="134"/>
                </a:lnTo>
                <a:lnTo>
                  <a:pt x="1423" y="132"/>
                </a:lnTo>
                <a:lnTo>
                  <a:pt x="1419" y="132"/>
                </a:lnTo>
                <a:lnTo>
                  <a:pt x="1414" y="128"/>
                </a:lnTo>
                <a:lnTo>
                  <a:pt x="1410" y="124"/>
                </a:lnTo>
                <a:lnTo>
                  <a:pt x="1406" y="122"/>
                </a:lnTo>
                <a:lnTo>
                  <a:pt x="1400" y="120"/>
                </a:lnTo>
                <a:lnTo>
                  <a:pt x="1395" y="118"/>
                </a:lnTo>
                <a:lnTo>
                  <a:pt x="1389" y="115"/>
                </a:lnTo>
                <a:lnTo>
                  <a:pt x="1381" y="115"/>
                </a:lnTo>
                <a:lnTo>
                  <a:pt x="1375" y="115"/>
                </a:lnTo>
                <a:lnTo>
                  <a:pt x="1358" y="113"/>
                </a:lnTo>
                <a:lnTo>
                  <a:pt x="1354" y="115"/>
                </a:lnTo>
                <a:lnTo>
                  <a:pt x="1354" y="120"/>
                </a:lnTo>
                <a:lnTo>
                  <a:pt x="1356" y="124"/>
                </a:lnTo>
                <a:lnTo>
                  <a:pt x="1356" y="130"/>
                </a:lnTo>
                <a:lnTo>
                  <a:pt x="1360" y="132"/>
                </a:lnTo>
                <a:lnTo>
                  <a:pt x="1362" y="132"/>
                </a:lnTo>
                <a:lnTo>
                  <a:pt x="1370" y="134"/>
                </a:lnTo>
                <a:lnTo>
                  <a:pt x="1372" y="134"/>
                </a:lnTo>
                <a:lnTo>
                  <a:pt x="1375" y="136"/>
                </a:lnTo>
                <a:lnTo>
                  <a:pt x="1379" y="141"/>
                </a:lnTo>
                <a:lnTo>
                  <a:pt x="1383" y="145"/>
                </a:lnTo>
                <a:lnTo>
                  <a:pt x="1385" y="147"/>
                </a:lnTo>
                <a:lnTo>
                  <a:pt x="1387" y="149"/>
                </a:lnTo>
                <a:lnTo>
                  <a:pt x="1391" y="151"/>
                </a:lnTo>
                <a:lnTo>
                  <a:pt x="1395" y="153"/>
                </a:lnTo>
                <a:lnTo>
                  <a:pt x="1398" y="155"/>
                </a:lnTo>
                <a:lnTo>
                  <a:pt x="1393" y="155"/>
                </a:lnTo>
                <a:lnTo>
                  <a:pt x="1389" y="153"/>
                </a:lnTo>
                <a:lnTo>
                  <a:pt x="1387" y="153"/>
                </a:lnTo>
                <a:lnTo>
                  <a:pt x="1385" y="153"/>
                </a:lnTo>
                <a:lnTo>
                  <a:pt x="1383" y="153"/>
                </a:lnTo>
                <a:lnTo>
                  <a:pt x="1383" y="153"/>
                </a:lnTo>
                <a:lnTo>
                  <a:pt x="1383" y="155"/>
                </a:lnTo>
                <a:lnTo>
                  <a:pt x="1385" y="157"/>
                </a:lnTo>
                <a:lnTo>
                  <a:pt x="1387" y="157"/>
                </a:lnTo>
                <a:lnTo>
                  <a:pt x="1389" y="157"/>
                </a:lnTo>
                <a:lnTo>
                  <a:pt x="1393" y="157"/>
                </a:lnTo>
                <a:lnTo>
                  <a:pt x="1404" y="157"/>
                </a:lnTo>
                <a:lnTo>
                  <a:pt x="1410" y="159"/>
                </a:lnTo>
                <a:lnTo>
                  <a:pt x="1414" y="159"/>
                </a:lnTo>
                <a:lnTo>
                  <a:pt x="1416" y="159"/>
                </a:lnTo>
                <a:lnTo>
                  <a:pt x="1419" y="157"/>
                </a:lnTo>
                <a:lnTo>
                  <a:pt x="1421" y="157"/>
                </a:lnTo>
                <a:lnTo>
                  <a:pt x="1423" y="157"/>
                </a:lnTo>
                <a:lnTo>
                  <a:pt x="1423" y="157"/>
                </a:lnTo>
                <a:lnTo>
                  <a:pt x="1421" y="159"/>
                </a:lnTo>
                <a:lnTo>
                  <a:pt x="1419" y="162"/>
                </a:lnTo>
                <a:lnTo>
                  <a:pt x="1416" y="162"/>
                </a:lnTo>
                <a:lnTo>
                  <a:pt x="1414" y="162"/>
                </a:lnTo>
                <a:lnTo>
                  <a:pt x="1406" y="162"/>
                </a:lnTo>
                <a:lnTo>
                  <a:pt x="1404" y="162"/>
                </a:lnTo>
                <a:lnTo>
                  <a:pt x="1402" y="164"/>
                </a:lnTo>
                <a:lnTo>
                  <a:pt x="1400" y="164"/>
                </a:lnTo>
                <a:lnTo>
                  <a:pt x="1398" y="162"/>
                </a:lnTo>
                <a:lnTo>
                  <a:pt x="1391" y="162"/>
                </a:lnTo>
                <a:lnTo>
                  <a:pt x="1379" y="159"/>
                </a:lnTo>
                <a:lnTo>
                  <a:pt x="1377" y="159"/>
                </a:lnTo>
                <a:lnTo>
                  <a:pt x="1372" y="159"/>
                </a:lnTo>
                <a:lnTo>
                  <a:pt x="1366" y="162"/>
                </a:lnTo>
                <a:lnTo>
                  <a:pt x="1358" y="162"/>
                </a:lnTo>
                <a:lnTo>
                  <a:pt x="1349" y="164"/>
                </a:lnTo>
                <a:lnTo>
                  <a:pt x="1347" y="168"/>
                </a:lnTo>
                <a:lnTo>
                  <a:pt x="1345" y="170"/>
                </a:lnTo>
                <a:lnTo>
                  <a:pt x="1343" y="172"/>
                </a:lnTo>
                <a:lnTo>
                  <a:pt x="1341" y="174"/>
                </a:lnTo>
                <a:lnTo>
                  <a:pt x="1341" y="178"/>
                </a:lnTo>
                <a:lnTo>
                  <a:pt x="1339" y="183"/>
                </a:lnTo>
                <a:lnTo>
                  <a:pt x="1343" y="185"/>
                </a:lnTo>
                <a:lnTo>
                  <a:pt x="1349" y="185"/>
                </a:lnTo>
                <a:lnTo>
                  <a:pt x="1351" y="183"/>
                </a:lnTo>
                <a:lnTo>
                  <a:pt x="1356" y="183"/>
                </a:lnTo>
                <a:lnTo>
                  <a:pt x="1360" y="178"/>
                </a:lnTo>
                <a:lnTo>
                  <a:pt x="1362" y="176"/>
                </a:lnTo>
                <a:lnTo>
                  <a:pt x="1360" y="183"/>
                </a:lnTo>
                <a:lnTo>
                  <a:pt x="1358" y="185"/>
                </a:lnTo>
                <a:lnTo>
                  <a:pt x="1368" y="185"/>
                </a:lnTo>
                <a:lnTo>
                  <a:pt x="1370" y="183"/>
                </a:lnTo>
                <a:lnTo>
                  <a:pt x="1372" y="183"/>
                </a:lnTo>
                <a:lnTo>
                  <a:pt x="1377" y="178"/>
                </a:lnTo>
                <a:lnTo>
                  <a:pt x="1379" y="172"/>
                </a:lnTo>
                <a:lnTo>
                  <a:pt x="1377" y="180"/>
                </a:lnTo>
                <a:lnTo>
                  <a:pt x="1383" y="180"/>
                </a:lnTo>
                <a:lnTo>
                  <a:pt x="1385" y="180"/>
                </a:lnTo>
                <a:lnTo>
                  <a:pt x="1387" y="183"/>
                </a:lnTo>
                <a:lnTo>
                  <a:pt x="1383" y="183"/>
                </a:lnTo>
                <a:lnTo>
                  <a:pt x="1383" y="183"/>
                </a:lnTo>
                <a:lnTo>
                  <a:pt x="1377" y="187"/>
                </a:lnTo>
                <a:lnTo>
                  <a:pt x="1372" y="187"/>
                </a:lnTo>
                <a:lnTo>
                  <a:pt x="1368" y="191"/>
                </a:lnTo>
                <a:lnTo>
                  <a:pt x="1372" y="195"/>
                </a:lnTo>
                <a:lnTo>
                  <a:pt x="1372" y="201"/>
                </a:lnTo>
                <a:lnTo>
                  <a:pt x="1375" y="204"/>
                </a:lnTo>
                <a:lnTo>
                  <a:pt x="1379" y="204"/>
                </a:lnTo>
                <a:lnTo>
                  <a:pt x="1383" y="201"/>
                </a:lnTo>
                <a:lnTo>
                  <a:pt x="1389" y="204"/>
                </a:lnTo>
                <a:lnTo>
                  <a:pt x="1391" y="204"/>
                </a:lnTo>
                <a:lnTo>
                  <a:pt x="1393" y="201"/>
                </a:lnTo>
                <a:lnTo>
                  <a:pt x="1400" y="199"/>
                </a:lnTo>
                <a:lnTo>
                  <a:pt x="1402" y="197"/>
                </a:lnTo>
                <a:lnTo>
                  <a:pt x="1410" y="189"/>
                </a:lnTo>
                <a:lnTo>
                  <a:pt x="1410" y="189"/>
                </a:lnTo>
                <a:lnTo>
                  <a:pt x="1410" y="189"/>
                </a:lnTo>
                <a:lnTo>
                  <a:pt x="1410" y="191"/>
                </a:lnTo>
                <a:lnTo>
                  <a:pt x="1410" y="193"/>
                </a:lnTo>
                <a:lnTo>
                  <a:pt x="1406" y="195"/>
                </a:lnTo>
                <a:lnTo>
                  <a:pt x="1402" y="201"/>
                </a:lnTo>
                <a:lnTo>
                  <a:pt x="1398" y="204"/>
                </a:lnTo>
                <a:lnTo>
                  <a:pt x="1398" y="204"/>
                </a:lnTo>
                <a:lnTo>
                  <a:pt x="1395" y="206"/>
                </a:lnTo>
                <a:lnTo>
                  <a:pt x="1395" y="206"/>
                </a:lnTo>
                <a:lnTo>
                  <a:pt x="1391" y="206"/>
                </a:lnTo>
                <a:lnTo>
                  <a:pt x="1383" y="208"/>
                </a:lnTo>
                <a:lnTo>
                  <a:pt x="1381" y="208"/>
                </a:lnTo>
                <a:lnTo>
                  <a:pt x="1377" y="208"/>
                </a:lnTo>
                <a:lnTo>
                  <a:pt x="1368" y="204"/>
                </a:lnTo>
                <a:lnTo>
                  <a:pt x="1366" y="204"/>
                </a:lnTo>
                <a:lnTo>
                  <a:pt x="1364" y="199"/>
                </a:lnTo>
                <a:lnTo>
                  <a:pt x="1360" y="195"/>
                </a:lnTo>
                <a:lnTo>
                  <a:pt x="1356" y="193"/>
                </a:lnTo>
                <a:lnTo>
                  <a:pt x="1351" y="193"/>
                </a:lnTo>
                <a:lnTo>
                  <a:pt x="1347" y="191"/>
                </a:lnTo>
                <a:lnTo>
                  <a:pt x="1343" y="191"/>
                </a:lnTo>
                <a:lnTo>
                  <a:pt x="1341" y="191"/>
                </a:lnTo>
                <a:lnTo>
                  <a:pt x="1337" y="193"/>
                </a:lnTo>
                <a:lnTo>
                  <a:pt x="1333" y="195"/>
                </a:lnTo>
                <a:lnTo>
                  <a:pt x="1331" y="197"/>
                </a:lnTo>
                <a:lnTo>
                  <a:pt x="1335" y="199"/>
                </a:lnTo>
                <a:lnTo>
                  <a:pt x="1337" y="204"/>
                </a:lnTo>
                <a:lnTo>
                  <a:pt x="1337" y="206"/>
                </a:lnTo>
                <a:lnTo>
                  <a:pt x="1339" y="206"/>
                </a:lnTo>
                <a:lnTo>
                  <a:pt x="1341" y="208"/>
                </a:lnTo>
                <a:lnTo>
                  <a:pt x="1343" y="208"/>
                </a:lnTo>
                <a:lnTo>
                  <a:pt x="1345" y="208"/>
                </a:lnTo>
                <a:lnTo>
                  <a:pt x="1345" y="210"/>
                </a:lnTo>
                <a:lnTo>
                  <a:pt x="1349" y="212"/>
                </a:lnTo>
                <a:lnTo>
                  <a:pt x="1349" y="212"/>
                </a:lnTo>
                <a:lnTo>
                  <a:pt x="1349" y="214"/>
                </a:lnTo>
                <a:lnTo>
                  <a:pt x="1347" y="214"/>
                </a:lnTo>
                <a:lnTo>
                  <a:pt x="1343" y="214"/>
                </a:lnTo>
                <a:lnTo>
                  <a:pt x="1339" y="214"/>
                </a:lnTo>
                <a:lnTo>
                  <a:pt x="1335" y="214"/>
                </a:lnTo>
                <a:lnTo>
                  <a:pt x="1331" y="214"/>
                </a:lnTo>
                <a:lnTo>
                  <a:pt x="1326" y="216"/>
                </a:lnTo>
                <a:lnTo>
                  <a:pt x="1324" y="216"/>
                </a:lnTo>
                <a:lnTo>
                  <a:pt x="1322" y="218"/>
                </a:lnTo>
                <a:lnTo>
                  <a:pt x="1312" y="224"/>
                </a:lnTo>
                <a:lnTo>
                  <a:pt x="1310" y="229"/>
                </a:lnTo>
                <a:lnTo>
                  <a:pt x="1310" y="233"/>
                </a:lnTo>
                <a:lnTo>
                  <a:pt x="1314" y="235"/>
                </a:lnTo>
                <a:lnTo>
                  <a:pt x="1322" y="235"/>
                </a:lnTo>
                <a:lnTo>
                  <a:pt x="1324" y="235"/>
                </a:lnTo>
                <a:lnTo>
                  <a:pt x="1324" y="233"/>
                </a:lnTo>
                <a:lnTo>
                  <a:pt x="1324" y="229"/>
                </a:lnTo>
                <a:lnTo>
                  <a:pt x="1326" y="224"/>
                </a:lnTo>
                <a:lnTo>
                  <a:pt x="1326" y="231"/>
                </a:lnTo>
                <a:lnTo>
                  <a:pt x="1326" y="237"/>
                </a:lnTo>
                <a:lnTo>
                  <a:pt x="1331" y="235"/>
                </a:lnTo>
                <a:lnTo>
                  <a:pt x="1341" y="237"/>
                </a:lnTo>
                <a:lnTo>
                  <a:pt x="1341" y="231"/>
                </a:lnTo>
                <a:lnTo>
                  <a:pt x="1343" y="235"/>
                </a:lnTo>
                <a:lnTo>
                  <a:pt x="1347" y="235"/>
                </a:lnTo>
                <a:lnTo>
                  <a:pt x="1351" y="237"/>
                </a:lnTo>
                <a:lnTo>
                  <a:pt x="1354" y="233"/>
                </a:lnTo>
                <a:lnTo>
                  <a:pt x="1356" y="231"/>
                </a:lnTo>
                <a:lnTo>
                  <a:pt x="1356" y="231"/>
                </a:lnTo>
                <a:lnTo>
                  <a:pt x="1356" y="233"/>
                </a:lnTo>
                <a:lnTo>
                  <a:pt x="1358" y="233"/>
                </a:lnTo>
                <a:lnTo>
                  <a:pt x="1360" y="235"/>
                </a:lnTo>
                <a:lnTo>
                  <a:pt x="1366" y="237"/>
                </a:lnTo>
                <a:lnTo>
                  <a:pt x="1370" y="239"/>
                </a:lnTo>
                <a:lnTo>
                  <a:pt x="1375" y="239"/>
                </a:lnTo>
                <a:lnTo>
                  <a:pt x="1387" y="237"/>
                </a:lnTo>
                <a:lnTo>
                  <a:pt x="1387" y="229"/>
                </a:lnTo>
                <a:lnTo>
                  <a:pt x="1391" y="233"/>
                </a:lnTo>
                <a:lnTo>
                  <a:pt x="1393" y="235"/>
                </a:lnTo>
                <a:lnTo>
                  <a:pt x="1400" y="235"/>
                </a:lnTo>
                <a:lnTo>
                  <a:pt x="1416" y="235"/>
                </a:lnTo>
                <a:lnTo>
                  <a:pt x="1416" y="233"/>
                </a:lnTo>
                <a:lnTo>
                  <a:pt x="1416" y="231"/>
                </a:lnTo>
                <a:lnTo>
                  <a:pt x="1414" y="229"/>
                </a:lnTo>
                <a:lnTo>
                  <a:pt x="1412" y="227"/>
                </a:lnTo>
                <a:lnTo>
                  <a:pt x="1412" y="227"/>
                </a:lnTo>
                <a:lnTo>
                  <a:pt x="1414" y="229"/>
                </a:lnTo>
                <a:lnTo>
                  <a:pt x="1414" y="229"/>
                </a:lnTo>
                <a:lnTo>
                  <a:pt x="1416" y="229"/>
                </a:lnTo>
                <a:lnTo>
                  <a:pt x="1419" y="229"/>
                </a:lnTo>
                <a:lnTo>
                  <a:pt x="1419" y="229"/>
                </a:lnTo>
                <a:lnTo>
                  <a:pt x="1423" y="233"/>
                </a:lnTo>
                <a:lnTo>
                  <a:pt x="1425" y="233"/>
                </a:lnTo>
                <a:lnTo>
                  <a:pt x="1425" y="233"/>
                </a:lnTo>
                <a:lnTo>
                  <a:pt x="1427" y="233"/>
                </a:lnTo>
                <a:lnTo>
                  <a:pt x="1429" y="233"/>
                </a:lnTo>
                <a:lnTo>
                  <a:pt x="1431" y="233"/>
                </a:lnTo>
                <a:lnTo>
                  <a:pt x="1433" y="233"/>
                </a:lnTo>
                <a:lnTo>
                  <a:pt x="1435" y="235"/>
                </a:lnTo>
                <a:lnTo>
                  <a:pt x="1437" y="237"/>
                </a:lnTo>
                <a:lnTo>
                  <a:pt x="1437" y="237"/>
                </a:lnTo>
                <a:lnTo>
                  <a:pt x="1435" y="239"/>
                </a:lnTo>
                <a:lnTo>
                  <a:pt x="1435" y="241"/>
                </a:lnTo>
                <a:lnTo>
                  <a:pt x="1435" y="241"/>
                </a:lnTo>
                <a:lnTo>
                  <a:pt x="1435" y="243"/>
                </a:lnTo>
                <a:lnTo>
                  <a:pt x="1437" y="243"/>
                </a:lnTo>
                <a:lnTo>
                  <a:pt x="1439" y="243"/>
                </a:lnTo>
                <a:lnTo>
                  <a:pt x="1446" y="241"/>
                </a:lnTo>
                <a:lnTo>
                  <a:pt x="1450" y="241"/>
                </a:lnTo>
                <a:lnTo>
                  <a:pt x="1456" y="239"/>
                </a:lnTo>
                <a:lnTo>
                  <a:pt x="1458" y="237"/>
                </a:lnTo>
                <a:lnTo>
                  <a:pt x="1460" y="237"/>
                </a:lnTo>
                <a:lnTo>
                  <a:pt x="1465" y="235"/>
                </a:lnTo>
                <a:lnTo>
                  <a:pt x="1473" y="231"/>
                </a:lnTo>
                <a:lnTo>
                  <a:pt x="1475" y="229"/>
                </a:lnTo>
                <a:lnTo>
                  <a:pt x="1477" y="227"/>
                </a:lnTo>
                <a:lnTo>
                  <a:pt x="1477" y="222"/>
                </a:lnTo>
                <a:lnTo>
                  <a:pt x="1475" y="220"/>
                </a:lnTo>
                <a:lnTo>
                  <a:pt x="1473" y="218"/>
                </a:lnTo>
                <a:lnTo>
                  <a:pt x="1473" y="218"/>
                </a:lnTo>
                <a:lnTo>
                  <a:pt x="1471" y="220"/>
                </a:lnTo>
                <a:lnTo>
                  <a:pt x="1469" y="220"/>
                </a:lnTo>
                <a:lnTo>
                  <a:pt x="1467" y="222"/>
                </a:lnTo>
                <a:lnTo>
                  <a:pt x="1463" y="222"/>
                </a:lnTo>
                <a:lnTo>
                  <a:pt x="1460" y="220"/>
                </a:lnTo>
                <a:lnTo>
                  <a:pt x="1458" y="218"/>
                </a:lnTo>
                <a:lnTo>
                  <a:pt x="1458" y="218"/>
                </a:lnTo>
                <a:lnTo>
                  <a:pt x="1458" y="216"/>
                </a:lnTo>
                <a:lnTo>
                  <a:pt x="1458" y="214"/>
                </a:lnTo>
                <a:lnTo>
                  <a:pt x="1456" y="212"/>
                </a:lnTo>
                <a:lnTo>
                  <a:pt x="1450" y="212"/>
                </a:lnTo>
                <a:lnTo>
                  <a:pt x="1446" y="214"/>
                </a:lnTo>
                <a:lnTo>
                  <a:pt x="1446" y="214"/>
                </a:lnTo>
                <a:lnTo>
                  <a:pt x="1439" y="212"/>
                </a:lnTo>
                <a:lnTo>
                  <a:pt x="1437" y="210"/>
                </a:lnTo>
                <a:lnTo>
                  <a:pt x="1433" y="210"/>
                </a:lnTo>
                <a:lnTo>
                  <a:pt x="1431" y="210"/>
                </a:lnTo>
                <a:lnTo>
                  <a:pt x="1427" y="212"/>
                </a:lnTo>
                <a:lnTo>
                  <a:pt x="1423" y="212"/>
                </a:lnTo>
                <a:lnTo>
                  <a:pt x="1423" y="212"/>
                </a:lnTo>
                <a:lnTo>
                  <a:pt x="1421" y="212"/>
                </a:lnTo>
                <a:lnTo>
                  <a:pt x="1419" y="210"/>
                </a:lnTo>
                <a:lnTo>
                  <a:pt x="1419" y="210"/>
                </a:lnTo>
                <a:lnTo>
                  <a:pt x="1423" y="210"/>
                </a:lnTo>
                <a:lnTo>
                  <a:pt x="1427" y="210"/>
                </a:lnTo>
                <a:lnTo>
                  <a:pt x="1429" y="208"/>
                </a:lnTo>
                <a:lnTo>
                  <a:pt x="1431" y="208"/>
                </a:lnTo>
                <a:lnTo>
                  <a:pt x="1429" y="208"/>
                </a:lnTo>
                <a:lnTo>
                  <a:pt x="1427" y="206"/>
                </a:lnTo>
                <a:lnTo>
                  <a:pt x="1425" y="204"/>
                </a:lnTo>
                <a:lnTo>
                  <a:pt x="1425" y="201"/>
                </a:lnTo>
                <a:lnTo>
                  <a:pt x="1427" y="204"/>
                </a:lnTo>
                <a:lnTo>
                  <a:pt x="1429" y="204"/>
                </a:lnTo>
                <a:lnTo>
                  <a:pt x="1435" y="208"/>
                </a:lnTo>
                <a:lnTo>
                  <a:pt x="1439" y="210"/>
                </a:lnTo>
                <a:lnTo>
                  <a:pt x="1444" y="210"/>
                </a:lnTo>
                <a:lnTo>
                  <a:pt x="1450" y="210"/>
                </a:lnTo>
                <a:lnTo>
                  <a:pt x="1460" y="208"/>
                </a:lnTo>
                <a:lnTo>
                  <a:pt x="1465" y="208"/>
                </a:lnTo>
                <a:lnTo>
                  <a:pt x="1467" y="208"/>
                </a:lnTo>
                <a:lnTo>
                  <a:pt x="1471" y="208"/>
                </a:lnTo>
                <a:lnTo>
                  <a:pt x="1473" y="206"/>
                </a:lnTo>
                <a:lnTo>
                  <a:pt x="1475" y="204"/>
                </a:lnTo>
                <a:lnTo>
                  <a:pt x="1477" y="204"/>
                </a:lnTo>
                <a:lnTo>
                  <a:pt x="1477" y="199"/>
                </a:lnTo>
                <a:lnTo>
                  <a:pt x="1477" y="195"/>
                </a:lnTo>
                <a:lnTo>
                  <a:pt x="1477" y="193"/>
                </a:lnTo>
                <a:lnTo>
                  <a:pt x="1477" y="191"/>
                </a:lnTo>
                <a:lnTo>
                  <a:pt x="1477" y="189"/>
                </a:lnTo>
                <a:lnTo>
                  <a:pt x="1486" y="189"/>
                </a:lnTo>
                <a:lnTo>
                  <a:pt x="1492" y="191"/>
                </a:lnTo>
                <a:lnTo>
                  <a:pt x="1496" y="189"/>
                </a:lnTo>
                <a:lnTo>
                  <a:pt x="1502" y="189"/>
                </a:lnTo>
                <a:lnTo>
                  <a:pt x="1507" y="189"/>
                </a:lnTo>
                <a:lnTo>
                  <a:pt x="1507" y="189"/>
                </a:lnTo>
                <a:lnTo>
                  <a:pt x="1509" y="187"/>
                </a:lnTo>
                <a:lnTo>
                  <a:pt x="1513" y="180"/>
                </a:lnTo>
                <a:lnTo>
                  <a:pt x="1519" y="178"/>
                </a:lnTo>
                <a:lnTo>
                  <a:pt x="1517" y="176"/>
                </a:lnTo>
                <a:lnTo>
                  <a:pt x="1515" y="176"/>
                </a:lnTo>
                <a:lnTo>
                  <a:pt x="1504" y="172"/>
                </a:lnTo>
                <a:lnTo>
                  <a:pt x="1500" y="172"/>
                </a:lnTo>
                <a:lnTo>
                  <a:pt x="1500" y="172"/>
                </a:lnTo>
                <a:lnTo>
                  <a:pt x="1507" y="172"/>
                </a:lnTo>
                <a:lnTo>
                  <a:pt x="1515" y="172"/>
                </a:lnTo>
                <a:lnTo>
                  <a:pt x="1523" y="170"/>
                </a:lnTo>
                <a:lnTo>
                  <a:pt x="1527" y="168"/>
                </a:lnTo>
                <a:lnTo>
                  <a:pt x="1527" y="168"/>
                </a:lnTo>
                <a:lnTo>
                  <a:pt x="1530" y="166"/>
                </a:lnTo>
                <a:lnTo>
                  <a:pt x="1530" y="164"/>
                </a:lnTo>
                <a:lnTo>
                  <a:pt x="1527" y="164"/>
                </a:lnTo>
                <a:lnTo>
                  <a:pt x="1519" y="162"/>
                </a:lnTo>
                <a:lnTo>
                  <a:pt x="1515" y="159"/>
                </a:lnTo>
                <a:lnTo>
                  <a:pt x="1509" y="159"/>
                </a:lnTo>
                <a:lnTo>
                  <a:pt x="1507" y="157"/>
                </a:lnTo>
                <a:lnTo>
                  <a:pt x="1507" y="157"/>
                </a:lnTo>
                <a:lnTo>
                  <a:pt x="1502" y="155"/>
                </a:lnTo>
                <a:lnTo>
                  <a:pt x="1498" y="155"/>
                </a:lnTo>
                <a:lnTo>
                  <a:pt x="1494" y="155"/>
                </a:lnTo>
                <a:lnTo>
                  <a:pt x="1486" y="157"/>
                </a:lnTo>
                <a:lnTo>
                  <a:pt x="1481" y="157"/>
                </a:lnTo>
                <a:lnTo>
                  <a:pt x="1479" y="157"/>
                </a:lnTo>
                <a:lnTo>
                  <a:pt x="1477" y="157"/>
                </a:lnTo>
                <a:lnTo>
                  <a:pt x="1475" y="155"/>
                </a:lnTo>
                <a:lnTo>
                  <a:pt x="1471" y="155"/>
                </a:lnTo>
                <a:lnTo>
                  <a:pt x="1469" y="155"/>
                </a:lnTo>
                <a:lnTo>
                  <a:pt x="1469" y="153"/>
                </a:lnTo>
                <a:lnTo>
                  <a:pt x="1473" y="153"/>
                </a:lnTo>
                <a:lnTo>
                  <a:pt x="1477" y="153"/>
                </a:lnTo>
                <a:lnTo>
                  <a:pt x="1481" y="155"/>
                </a:lnTo>
                <a:lnTo>
                  <a:pt x="1486" y="155"/>
                </a:lnTo>
                <a:lnTo>
                  <a:pt x="1496" y="153"/>
                </a:lnTo>
                <a:lnTo>
                  <a:pt x="1498" y="153"/>
                </a:lnTo>
                <a:lnTo>
                  <a:pt x="1500" y="153"/>
                </a:lnTo>
                <a:lnTo>
                  <a:pt x="1504" y="153"/>
                </a:lnTo>
                <a:lnTo>
                  <a:pt x="1509" y="153"/>
                </a:lnTo>
                <a:lnTo>
                  <a:pt x="1513" y="153"/>
                </a:lnTo>
                <a:lnTo>
                  <a:pt x="1513" y="155"/>
                </a:lnTo>
                <a:lnTo>
                  <a:pt x="1517" y="155"/>
                </a:lnTo>
                <a:lnTo>
                  <a:pt x="1525" y="155"/>
                </a:lnTo>
                <a:lnTo>
                  <a:pt x="1527" y="155"/>
                </a:lnTo>
                <a:lnTo>
                  <a:pt x="1530" y="149"/>
                </a:lnTo>
                <a:lnTo>
                  <a:pt x="1525" y="149"/>
                </a:lnTo>
                <a:lnTo>
                  <a:pt x="1519" y="149"/>
                </a:lnTo>
                <a:lnTo>
                  <a:pt x="1517" y="149"/>
                </a:lnTo>
                <a:lnTo>
                  <a:pt x="1513" y="149"/>
                </a:lnTo>
                <a:lnTo>
                  <a:pt x="1507" y="147"/>
                </a:lnTo>
                <a:lnTo>
                  <a:pt x="1504" y="147"/>
                </a:lnTo>
                <a:lnTo>
                  <a:pt x="1502" y="143"/>
                </a:lnTo>
                <a:lnTo>
                  <a:pt x="1496" y="141"/>
                </a:lnTo>
                <a:lnTo>
                  <a:pt x="1494" y="141"/>
                </a:lnTo>
                <a:lnTo>
                  <a:pt x="1494" y="141"/>
                </a:lnTo>
                <a:lnTo>
                  <a:pt x="1500" y="141"/>
                </a:lnTo>
                <a:lnTo>
                  <a:pt x="1507" y="141"/>
                </a:lnTo>
                <a:lnTo>
                  <a:pt x="1511" y="143"/>
                </a:lnTo>
                <a:lnTo>
                  <a:pt x="1515" y="143"/>
                </a:lnTo>
                <a:lnTo>
                  <a:pt x="1517" y="143"/>
                </a:lnTo>
                <a:lnTo>
                  <a:pt x="1523" y="143"/>
                </a:lnTo>
                <a:lnTo>
                  <a:pt x="1530" y="143"/>
                </a:lnTo>
                <a:lnTo>
                  <a:pt x="1534" y="141"/>
                </a:lnTo>
                <a:lnTo>
                  <a:pt x="1536" y="141"/>
                </a:lnTo>
                <a:lnTo>
                  <a:pt x="1538" y="141"/>
                </a:lnTo>
                <a:lnTo>
                  <a:pt x="1544" y="141"/>
                </a:lnTo>
                <a:lnTo>
                  <a:pt x="1544" y="141"/>
                </a:lnTo>
                <a:lnTo>
                  <a:pt x="1546" y="141"/>
                </a:lnTo>
                <a:lnTo>
                  <a:pt x="1546" y="139"/>
                </a:lnTo>
                <a:lnTo>
                  <a:pt x="1546" y="136"/>
                </a:lnTo>
                <a:lnTo>
                  <a:pt x="1546" y="136"/>
                </a:lnTo>
                <a:lnTo>
                  <a:pt x="1544" y="132"/>
                </a:lnTo>
                <a:lnTo>
                  <a:pt x="1544" y="132"/>
                </a:lnTo>
                <a:lnTo>
                  <a:pt x="1540" y="132"/>
                </a:lnTo>
                <a:lnTo>
                  <a:pt x="1536" y="132"/>
                </a:lnTo>
                <a:lnTo>
                  <a:pt x="1527" y="130"/>
                </a:lnTo>
                <a:lnTo>
                  <a:pt x="1525" y="130"/>
                </a:lnTo>
                <a:lnTo>
                  <a:pt x="1530" y="128"/>
                </a:lnTo>
                <a:lnTo>
                  <a:pt x="1534" y="128"/>
                </a:lnTo>
                <a:lnTo>
                  <a:pt x="1538" y="130"/>
                </a:lnTo>
                <a:lnTo>
                  <a:pt x="1544" y="130"/>
                </a:lnTo>
                <a:lnTo>
                  <a:pt x="1559" y="134"/>
                </a:lnTo>
                <a:lnTo>
                  <a:pt x="1561" y="134"/>
                </a:lnTo>
                <a:lnTo>
                  <a:pt x="1565" y="134"/>
                </a:lnTo>
                <a:lnTo>
                  <a:pt x="1574" y="132"/>
                </a:lnTo>
                <a:lnTo>
                  <a:pt x="1576" y="132"/>
                </a:lnTo>
                <a:lnTo>
                  <a:pt x="1578" y="130"/>
                </a:lnTo>
                <a:lnTo>
                  <a:pt x="1578" y="128"/>
                </a:lnTo>
                <a:lnTo>
                  <a:pt x="1576" y="128"/>
                </a:lnTo>
                <a:lnTo>
                  <a:pt x="1574" y="128"/>
                </a:lnTo>
                <a:lnTo>
                  <a:pt x="1582" y="124"/>
                </a:lnTo>
                <a:lnTo>
                  <a:pt x="1586" y="122"/>
                </a:lnTo>
                <a:lnTo>
                  <a:pt x="1586" y="122"/>
                </a:lnTo>
                <a:lnTo>
                  <a:pt x="1582" y="120"/>
                </a:lnTo>
                <a:lnTo>
                  <a:pt x="1580" y="120"/>
                </a:lnTo>
                <a:lnTo>
                  <a:pt x="1569" y="122"/>
                </a:lnTo>
                <a:lnTo>
                  <a:pt x="1565" y="122"/>
                </a:lnTo>
                <a:lnTo>
                  <a:pt x="1563" y="120"/>
                </a:lnTo>
                <a:lnTo>
                  <a:pt x="1563" y="120"/>
                </a:lnTo>
                <a:lnTo>
                  <a:pt x="1565" y="120"/>
                </a:lnTo>
                <a:lnTo>
                  <a:pt x="1567" y="120"/>
                </a:lnTo>
                <a:lnTo>
                  <a:pt x="1569" y="120"/>
                </a:lnTo>
                <a:lnTo>
                  <a:pt x="1571" y="120"/>
                </a:lnTo>
                <a:lnTo>
                  <a:pt x="1578" y="118"/>
                </a:lnTo>
                <a:lnTo>
                  <a:pt x="1590" y="115"/>
                </a:lnTo>
                <a:lnTo>
                  <a:pt x="1590" y="115"/>
                </a:lnTo>
                <a:lnTo>
                  <a:pt x="1584" y="107"/>
                </a:lnTo>
                <a:lnTo>
                  <a:pt x="1584" y="107"/>
                </a:lnTo>
                <a:lnTo>
                  <a:pt x="1584" y="107"/>
                </a:lnTo>
                <a:lnTo>
                  <a:pt x="1588" y="109"/>
                </a:lnTo>
                <a:lnTo>
                  <a:pt x="1592" y="111"/>
                </a:lnTo>
                <a:lnTo>
                  <a:pt x="1595" y="111"/>
                </a:lnTo>
                <a:lnTo>
                  <a:pt x="1597" y="111"/>
                </a:lnTo>
                <a:lnTo>
                  <a:pt x="1601" y="111"/>
                </a:lnTo>
                <a:lnTo>
                  <a:pt x="1603" y="109"/>
                </a:lnTo>
                <a:lnTo>
                  <a:pt x="1609" y="105"/>
                </a:lnTo>
                <a:lnTo>
                  <a:pt x="1613" y="101"/>
                </a:lnTo>
                <a:lnTo>
                  <a:pt x="1626" y="97"/>
                </a:lnTo>
                <a:lnTo>
                  <a:pt x="1641" y="90"/>
                </a:lnTo>
                <a:lnTo>
                  <a:pt x="1647" y="86"/>
                </a:lnTo>
                <a:lnTo>
                  <a:pt x="1659" y="82"/>
                </a:lnTo>
                <a:lnTo>
                  <a:pt x="1668" y="76"/>
                </a:lnTo>
                <a:lnTo>
                  <a:pt x="1670" y="74"/>
                </a:lnTo>
                <a:lnTo>
                  <a:pt x="1662" y="74"/>
                </a:lnTo>
                <a:lnTo>
                  <a:pt x="1655" y="74"/>
                </a:lnTo>
                <a:lnTo>
                  <a:pt x="1618" y="82"/>
                </a:lnTo>
                <a:lnTo>
                  <a:pt x="1615" y="82"/>
                </a:lnTo>
                <a:lnTo>
                  <a:pt x="1611" y="82"/>
                </a:lnTo>
                <a:lnTo>
                  <a:pt x="1613" y="82"/>
                </a:lnTo>
                <a:lnTo>
                  <a:pt x="1639" y="74"/>
                </a:lnTo>
                <a:lnTo>
                  <a:pt x="1639" y="74"/>
                </a:lnTo>
                <a:lnTo>
                  <a:pt x="1641" y="74"/>
                </a:lnTo>
                <a:lnTo>
                  <a:pt x="1641" y="71"/>
                </a:lnTo>
                <a:lnTo>
                  <a:pt x="1643" y="69"/>
                </a:lnTo>
                <a:lnTo>
                  <a:pt x="1651" y="69"/>
                </a:lnTo>
                <a:lnTo>
                  <a:pt x="1655" y="69"/>
                </a:lnTo>
                <a:lnTo>
                  <a:pt x="1659" y="67"/>
                </a:lnTo>
                <a:lnTo>
                  <a:pt x="1659" y="67"/>
                </a:lnTo>
                <a:lnTo>
                  <a:pt x="1664" y="65"/>
                </a:lnTo>
                <a:lnTo>
                  <a:pt x="1672" y="65"/>
                </a:lnTo>
                <a:lnTo>
                  <a:pt x="1674" y="65"/>
                </a:lnTo>
                <a:lnTo>
                  <a:pt x="1678" y="63"/>
                </a:lnTo>
                <a:lnTo>
                  <a:pt x="1687" y="63"/>
                </a:lnTo>
                <a:lnTo>
                  <a:pt x="1701" y="57"/>
                </a:lnTo>
                <a:lnTo>
                  <a:pt x="1708" y="55"/>
                </a:lnTo>
                <a:lnTo>
                  <a:pt x="1710" y="53"/>
                </a:lnTo>
                <a:lnTo>
                  <a:pt x="1716" y="50"/>
                </a:lnTo>
                <a:lnTo>
                  <a:pt x="1720" y="46"/>
                </a:lnTo>
                <a:lnTo>
                  <a:pt x="1720" y="44"/>
                </a:lnTo>
                <a:lnTo>
                  <a:pt x="1720" y="42"/>
                </a:lnTo>
                <a:lnTo>
                  <a:pt x="1718" y="42"/>
                </a:lnTo>
                <a:lnTo>
                  <a:pt x="1716" y="40"/>
                </a:lnTo>
                <a:lnTo>
                  <a:pt x="1714" y="40"/>
                </a:lnTo>
                <a:lnTo>
                  <a:pt x="1703" y="38"/>
                </a:lnTo>
                <a:lnTo>
                  <a:pt x="1691" y="40"/>
                </a:lnTo>
                <a:lnTo>
                  <a:pt x="1691" y="40"/>
                </a:lnTo>
                <a:lnTo>
                  <a:pt x="1693" y="38"/>
                </a:lnTo>
                <a:lnTo>
                  <a:pt x="1693" y="38"/>
                </a:lnTo>
                <a:lnTo>
                  <a:pt x="1689" y="34"/>
                </a:lnTo>
                <a:lnTo>
                  <a:pt x="1687" y="32"/>
                </a:lnTo>
                <a:lnTo>
                  <a:pt x="1687" y="32"/>
                </a:lnTo>
                <a:lnTo>
                  <a:pt x="1687" y="32"/>
                </a:lnTo>
                <a:lnTo>
                  <a:pt x="1687" y="30"/>
                </a:lnTo>
                <a:lnTo>
                  <a:pt x="1689" y="30"/>
                </a:lnTo>
                <a:lnTo>
                  <a:pt x="1689" y="30"/>
                </a:lnTo>
                <a:lnTo>
                  <a:pt x="1687" y="27"/>
                </a:lnTo>
                <a:lnTo>
                  <a:pt x="1680" y="27"/>
                </a:lnTo>
                <a:lnTo>
                  <a:pt x="1678" y="27"/>
                </a:lnTo>
                <a:lnTo>
                  <a:pt x="1674" y="30"/>
                </a:lnTo>
                <a:lnTo>
                  <a:pt x="1674" y="30"/>
                </a:lnTo>
                <a:lnTo>
                  <a:pt x="1672" y="27"/>
                </a:lnTo>
                <a:lnTo>
                  <a:pt x="1670" y="25"/>
                </a:lnTo>
                <a:lnTo>
                  <a:pt x="1668" y="25"/>
                </a:lnTo>
                <a:lnTo>
                  <a:pt x="1666" y="25"/>
                </a:lnTo>
                <a:lnTo>
                  <a:pt x="1664" y="25"/>
                </a:lnTo>
                <a:lnTo>
                  <a:pt x="1664" y="25"/>
                </a:lnTo>
                <a:lnTo>
                  <a:pt x="1662" y="27"/>
                </a:lnTo>
                <a:lnTo>
                  <a:pt x="1662" y="30"/>
                </a:lnTo>
                <a:lnTo>
                  <a:pt x="1659" y="27"/>
                </a:lnTo>
                <a:lnTo>
                  <a:pt x="1657" y="27"/>
                </a:lnTo>
                <a:lnTo>
                  <a:pt x="1655" y="27"/>
                </a:lnTo>
                <a:lnTo>
                  <a:pt x="1649" y="27"/>
                </a:lnTo>
                <a:lnTo>
                  <a:pt x="1643" y="32"/>
                </a:lnTo>
                <a:lnTo>
                  <a:pt x="1639" y="32"/>
                </a:lnTo>
                <a:lnTo>
                  <a:pt x="1636" y="32"/>
                </a:lnTo>
                <a:lnTo>
                  <a:pt x="1632" y="34"/>
                </a:lnTo>
                <a:lnTo>
                  <a:pt x="1626" y="34"/>
                </a:lnTo>
                <a:lnTo>
                  <a:pt x="1620" y="34"/>
                </a:lnTo>
                <a:lnTo>
                  <a:pt x="1615" y="34"/>
                </a:lnTo>
                <a:lnTo>
                  <a:pt x="1618" y="34"/>
                </a:lnTo>
                <a:lnTo>
                  <a:pt x="1639" y="27"/>
                </a:lnTo>
                <a:lnTo>
                  <a:pt x="1643" y="25"/>
                </a:lnTo>
                <a:lnTo>
                  <a:pt x="1645" y="25"/>
                </a:lnTo>
                <a:lnTo>
                  <a:pt x="1645" y="23"/>
                </a:lnTo>
                <a:lnTo>
                  <a:pt x="1643" y="23"/>
                </a:lnTo>
                <a:lnTo>
                  <a:pt x="1630" y="23"/>
                </a:lnTo>
                <a:lnTo>
                  <a:pt x="1628" y="23"/>
                </a:lnTo>
                <a:lnTo>
                  <a:pt x="1624" y="23"/>
                </a:lnTo>
                <a:lnTo>
                  <a:pt x="1622" y="23"/>
                </a:lnTo>
                <a:lnTo>
                  <a:pt x="1618" y="21"/>
                </a:lnTo>
                <a:lnTo>
                  <a:pt x="1613" y="21"/>
                </a:lnTo>
                <a:lnTo>
                  <a:pt x="1601" y="21"/>
                </a:lnTo>
                <a:lnTo>
                  <a:pt x="1601" y="21"/>
                </a:lnTo>
                <a:lnTo>
                  <a:pt x="1597" y="19"/>
                </a:lnTo>
                <a:lnTo>
                  <a:pt x="1595" y="17"/>
                </a:lnTo>
                <a:lnTo>
                  <a:pt x="1595" y="17"/>
                </a:lnTo>
                <a:lnTo>
                  <a:pt x="1582" y="17"/>
                </a:lnTo>
                <a:lnTo>
                  <a:pt x="1578" y="19"/>
                </a:lnTo>
                <a:lnTo>
                  <a:pt x="1574" y="21"/>
                </a:lnTo>
                <a:lnTo>
                  <a:pt x="1574" y="21"/>
                </a:lnTo>
                <a:lnTo>
                  <a:pt x="1576" y="23"/>
                </a:lnTo>
                <a:lnTo>
                  <a:pt x="1580" y="25"/>
                </a:lnTo>
                <a:lnTo>
                  <a:pt x="1580" y="25"/>
                </a:lnTo>
                <a:lnTo>
                  <a:pt x="1578" y="23"/>
                </a:lnTo>
                <a:lnTo>
                  <a:pt x="1574" y="23"/>
                </a:lnTo>
                <a:lnTo>
                  <a:pt x="1565" y="17"/>
                </a:lnTo>
                <a:lnTo>
                  <a:pt x="1563" y="17"/>
                </a:lnTo>
                <a:lnTo>
                  <a:pt x="1553" y="19"/>
                </a:lnTo>
                <a:lnTo>
                  <a:pt x="1546" y="21"/>
                </a:lnTo>
                <a:lnTo>
                  <a:pt x="1544" y="23"/>
                </a:lnTo>
                <a:lnTo>
                  <a:pt x="1544" y="23"/>
                </a:lnTo>
                <a:lnTo>
                  <a:pt x="1544" y="25"/>
                </a:lnTo>
                <a:lnTo>
                  <a:pt x="1546" y="27"/>
                </a:lnTo>
                <a:lnTo>
                  <a:pt x="1553" y="30"/>
                </a:lnTo>
                <a:lnTo>
                  <a:pt x="1555" y="32"/>
                </a:lnTo>
                <a:lnTo>
                  <a:pt x="1546" y="30"/>
                </a:lnTo>
                <a:lnTo>
                  <a:pt x="1540" y="27"/>
                </a:lnTo>
                <a:lnTo>
                  <a:pt x="1536" y="25"/>
                </a:lnTo>
                <a:lnTo>
                  <a:pt x="1536" y="23"/>
                </a:lnTo>
                <a:lnTo>
                  <a:pt x="1534" y="21"/>
                </a:lnTo>
                <a:lnTo>
                  <a:pt x="1530" y="21"/>
                </a:lnTo>
                <a:lnTo>
                  <a:pt x="1511" y="19"/>
                </a:lnTo>
                <a:lnTo>
                  <a:pt x="1490" y="21"/>
                </a:lnTo>
                <a:lnTo>
                  <a:pt x="1492" y="23"/>
                </a:lnTo>
                <a:lnTo>
                  <a:pt x="1494" y="25"/>
                </a:lnTo>
                <a:lnTo>
                  <a:pt x="1500" y="27"/>
                </a:lnTo>
                <a:lnTo>
                  <a:pt x="1504" y="30"/>
                </a:lnTo>
                <a:lnTo>
                  <a:pt x="1504" y="32"/>
                </a:lnTo>
                <a:lnTo>
                  <a:pt x="1513" y="34"/>
                </a:lnTo>
                <a:lnTo>
                  <a:pt x="1513" y="36"/>
                </a:lnTo>
                <a:lnTo>
                  <a:pt x="1511" y="36"/>
                </a:lnTo>
                <a:lnTo>
                  <a:pt x="1507" y="38"/>
                </a:lnTo>
                <a:lnTo>
                  <a:pt x="1504" y="38"/>
                </a:lnTo>
                <a:lnTo>
                  <a:pt x="1502" y="36"/>
                </a:lnTo>
                <a:lnTo>
                  <a:pt x="1502" y="34"/>
                </a:lnTo>
                <a:lnTo>
                  <a:pt x="1500" y="34"/>
                </a:lnTo>
                <a:lnTo>
                  <a:pt x="1490" y="27"/>
                </a:lnTo>
                <a:lnTo>
                  <a:pt x="1486" y="25"/>
                </a:lnTo>
                <a:lnTo>
                  <a:pt x="1483" y="25"/>
                </a:lnTo>
                <a:lnTo>
                  <a:pt x="1477" y="25"/>
                </a:lnTo>
                <a:lnTo>
                  <a:pt x="1471" y="25"/>
                </a:lnTo>
                <a:lnTo>
                  <a:pt x="1460" y="23"/>
                </a:lnTo>
                <a:lnTo>
                  <a:pt x="1450" y="23"/>
                </a:lnTo>
                <a:lnTo>
                  <a:pt x="1446" y="25"/>
                </a:lnTo>
                <a:lnTo>
                  <a:pt x="1446" y="25"/>
                </a:lnTo>
                <a:lnTo>
                  <a:pt x="1450" y="27"/>
                </a:lnTo>
                <a:lnTo>
                  <a:pt x="1452" y="27"/>
                </a:lnTo>
                <a:lnTo>
                  <a:pt x="1454" y="30"/>
                </a:lnTo>
                <a:lnTo>
                  <a:pt x="1460" y="32"/>
                </a:lnTo>
                <a:lnTo>
                  <a:pt x="1467" y="32"/>
                </a:lnTo>
                <a:lnTo>
                  <a:pt x="1467" y="34"/>
                </a:lnTo>
                <a:lnTo>
                  <a:pt x="1463" y="34"/>
                </a:lnTo>
                <a:lnTo>
                  <a:pt x="1448" y="32"/>
                </a:lnTo>
                <a:lnTo>
                  <a:pt x="1439" y="30"/>
                </a:lnTo>
                <a:lnTo>
                  <a:pt x="1433" y="30"/>
                </a:lnTo>
                <a:lnTo>
                  <a:pt x="1433" y="30"/>
                </a:lnTo>
                <a:lnTo>
                  <a:pt x="1431" y="30"/>
                </a:lnTo>
                <a:lnTo>
                  <a:pt x="1431" y="32"/>
                </a:lnTo>
                <a:lnTo>
                  <a:pt x="1437" y="36"/>
                </a:lnTo>
                <a:lnTo>
                  <a:pt x="1435" y="36"/>
                </a:lnTo>
                <a:lnTo>
                  <a:pt x="1431" y="36"/>
                </a:lnTo>
                <a:lnTo>
                  <a:pt x="1425" y="34"/>
                </a:lnTo>
                <a:lnTo>
                  <a:pt x="1423" y="34"/>
                </a:lnTo>
                <a:lnTo>
                  <a:pt x="1419" y="34"/>
                </a:lnTo>
                <a:lnTo>
                  <a:pt x="1419" y="36"/>
                </a:lnTo>
                <a:lnTo>
                  <a:pt x="1421" y="38"/>
                </a:lnTo>
                <a:lnTo>
                  <a:pt x="1425" y="38"/>
                </a:lnTo>
                <a:lnTo>
                  <a:pt x="1425" y="40"/>
                </a:lnTo>
                <a:lnTo>
                  <a:pt x="1419" y="40"/>
                </a:lnTo>
                <a:lnTo>
                  <a:pt x="1416" y="40"/>
                </a:lnTo>
                <a:lnTo>
                  <a:pt x="1412" y="42"/>
                </a:lnTo>
                <a:lnTo>
                  <a:pt x="1412" y="42"/>
                </a:lnTo>
                <a:lnTo>
                  <a:pt x="1416" y="44"/>
                </a:lnTo>
                <a:lnTo>
                  <a:pt x="1421" y="46"/>
                </a:lnTo>
                <a:lnTo>
                  <a:pt x="1427" y="50"/>
                </a:lnTo>
                <a:lnTo>
                  <a:pt x="1448" y="55"/>
                </a:lnTo>
                <a:lnTo>
                  <a:pt x="1454" y="59"/>
                </a:lnTo>
                <a:lnTo>
                  <a:pt x="1456" y="61"/>
                </a:lnTo>
                <a:lnTo>
                  <a:pt x="1456" y="61"/>
                </a:lnTo>
                <a:lnTo>
                  <a:pt x="1454" y="61"/>
                </a:lnTo>
                <a:lnTo>
                  <a:pt x="1450" y="59"/>
                </a:lnTo>
                <a:lnTo>
                  <a:pt x="1446" y="57"/>
                </a:lnTo>
                <a:lnTo>
                  <a:pt x="1442" y="57"/>
                </a:lnTo>
                <a:lnTo>
                  <a:pt x="1425" y="53"/>
                </a:lnTo>
                <a:lnTo>
                  <a:pt x="1416" y="48"/>
                </a:lnTo>
                <a:lnTo>
                  <a:pt x="1412" y="48"/>
                </a:lnTo>
                <a:lnTo>
                  <a:pt x="1410" y="48"/>
                </a:lnTo>
                <a:lnTo>
                  <a:pt x="1410" y="48"/>
                </a:lnTo>
                <a:lnTo>
                  <a:pt x="1408" y="50"/>
                </a:lnTo>
                <a:lnTo>
                  <a:pt x="1410" y="50"/>
                </a:lnTo>
                <a:lnTo>
                  <a:pt x="1414" y="53"/>
                </a:lnTo>
                <a:lnTo>
                  <a:pt x="1414" y="55"/>
                </a:lnTo>
                <a:lnTo>
                  <a:pt x="1410" y="55"/>
                </a:lnTo>
                <a:lnTo>
                  <a:pt x="1408" y="53"/>
                </a:lnTo>
                <a:lnTo>
                  <a:pt x="1406" y="53"/>
                </a:lnTo>
                <a:lnTo>
                  <a:pt x="1402" y="50"/>
                </a:lnTo>
                <a:lnTo>
                  <a:pt x="1398" y="46"/>
                </a:lnTo>
                <a:lnTo>
                  <a:pt x="1393" y="44"/>
                </a:lnTo>
                <a:lnTo>
                  <a:pt x="1385" y="44"/>
                </a:lnTo>
                <a:lnTo>
                  <a:pt x="1383" y="42"/>
                </a:lnTo>
                <a:lnTo>
                  <a:pt x="1381" y="42"/>
                </a:lnTo>
                <a:lnTo>
                  <a:pt x="1379" y="40"/>
                </a:lnTo>
                <a:lnTo>
                  <a:pt x="1372" y="42"/>
                </a:lnTo>
                <a:lnTo>
                  <a:pt x="1370" y="44"/>
                </a:lnTo>
                <a:lnTo>
                  <a:pt x="1364" y="46"/>
                </a:lnTo>
                <a:lnTo>
                  <a:pt x="1362" y="46"/>
                </a:lnTo>
                <a:lnTo>
                  <a:pt x="1360" y="48"/>
                </a:lnTo>
                <a:lnTo>
                  <a:pt x="1354" y="48"/>
                </a:lnTo>
                <a:lnTo>
                  <a:pt x="1354" y="50"/>
                </a:lnTo>
                <a:lnTo>
                  <a:pt x="1372" y="55"/>
                </a:lnTo>
                <a:lnTo>
                  <a:pt x="1375" y="57"/>
                </a:lnTo>
                <a:lnTo>
                  <a:pt x="1375" y="57"/>
                </a:lnTo>
                <a:lnTo>
                  <a:pt x="1377" y="57"/>
                </a:lnTo>
                <a:lnTo>
                  <a:pt x="1370" y="57"/>
                </a:lnTo>
                <a:lnTo>
                  <a:pt x="1368" y="59"/>
                </a:lnTo>
                <a:lnTo>
                  <a:pt x="1366" y="59"/>
                </a:lnTo>
                <a:lnTo>
                  <a:pt x="1364" y="57"/>
                </a:lnTo>
                <a:lnTo>
                  <a:pt x="1360" y="57"/>
                </a:lnTo>
                <a:lnTo>
                  <a:pt x="1356" y="55"/>
                </a:lnTo>
                <a:lnTo>
                  <a:pt x="1354" y="55"/>
                </a:lnTo>
                <a:lnTo>
                  <a:pt x="1349" y="55"/>
                </a:lnTo>
                <a:lnTo>
                  <a:pt x="1347" y="57"/>
                </a:lnTo>
                <a:lnTo>
                  <a:pt x="1347" y="59"/>
                </a:lnTo>
                <a:lnTo>
                  <a:pt x="1345" y="57"/>
                </a:lnTo>
                <a:lnTo>
                  <a:pt x="1341" y="55"/>
                </a:lnTo>
                <a:lnTo>
                  <a:pt x="1339" y="55"/>
                </a:lnTo>
                <a:lnTo>
                  <a:pt x="1333" y="53"/>
                </a:lnTo>
                <a:lnTo>
                  <a:pt x="1324" y="55"/>
                </a:lnTo>
                <a:lnTo>
                  <a:pt x="1320" y="57"/>
                </a:lnTo>
                <a:lnTo>
                  <a:pt x="1316" y="59"/>
                </a:lnTo>
                <a:lnTo>
                  <a:pt x="1314" y="59"/>
                </a:lnTo>
                <a:lnTo>
                  <a:pt x="1310" y="61"/>
                </a:lnTo>
                <a:lnTo>
                  <a:pt x="1301" y="61"/>
                </a:lnTo>
                <a:lnTo>
                  <a:pt x="1297" y="61"/>
                </a:lnTo>
                <a:lnTo>
                  <a:pt x="1291" y="63"/>
                </a:lnTo>
                <a:lnTo>
                  <a:pt x="1287" y="63"/>
                </a:lnTo>
                <a:lnTo>
                  <a:pt x="1282" y="65"/>
                </a:lnTo>
                <a:lnTo>
                  <a:pt x="1280" y="67"/>
                </a:lnTo>
                <a:lnTo>
                  <a:pt x="1280" y="69"/>
                </a:lnTo>
                <a:lnTo>
                  <a:pt x="1284" y="71"/>
                </a:lnTo>
                <a:lnTo>
                  <a:pt x="1284" y="71"/>
                </a:lnTo>
                <a:close/>
                <a:moveTo>
                  <a:pt x="2328" y="59"/>
                </a:moveTo>
                <a:lnTo>
                  <a:pt x="2332" y="63"/>
                </a:lnTo>
                <a:lnTo>
                  <a:pt x="2336" y="63"/>
                </a:lnTo>
                <a:lnTo>
                  <a:pt x="2336" y="61"/>
                </a:lnTo>
                <a:lnTo>
                  <a:pt x="2334" y="59"/>
                </a:lnTo>
                <a:lnTo>
                  <a:pt x="2332" y="55"/>
                </a:lnTo>
                <a:lnTo>
                  <a:pt x="2328" y="53"/>
                </a:lnTo>
                <a:lnTo>
                  <a:pt x="2326" y="53"/>
                </a:lnTo>
                <a:lnTo>
                  <a:pt x="2324" y="55"/>
                </a:lnTo>
                <a:lnTo>
                  <a:pt x="2324" y="57"/>
                </a:lnTo>
                <a:lnTo>
                  <a:pt x="2328" y="59"/>
                </a:lnTo>
                <a:close/>
                <a:moveTo>
                  <a:pt x="1930" y="44"/>
                </a:moveTo>
                <a:lnTo>
                  <a:pt x="1938" y="46"/>
                </a:lnTo>
                <a:lnTo>
                  <a:pt x="1949" y="50"/>
                </a:lnTo>
                <a:lnTo>
                  <a:pt x="1955" y="55"/>
                </a:lnTo>
                <a:lnTo>
                  <a:pt x="1957" y="55"/>
                </a:lnTo>
                <a:lnTo>
                  <a:pt x="1959" y="48"/>
                </a:lnTo>
                <a:lnTo>
                  <a:pt x="1959" y="42"/>
                </a:lnTo>
                <a:lnTo>
                  <a:pt x="1957" y="40"/>
                </a:lnTo>
                <a:lnTo>
                  <a:pt x="1951" y="36"/>
                </a:lnTo>
                <a:lnTo>
                  <a:pt x="1936" y="32"/>
                </a:lnTo>
                <a:lnTo>
                  <a:pt x="1930" y="34"/>
                </a:lnTo>
                <a:lnTo>
                  <a:pt x="1923" y="34"/>
                </a:lnTo>
                <a:lnTo>
                  <a:pt x="1921" y="36"/>
                </a:lnTo>
                <a:lnTo>
                  <a:pt x="1921" y="38"/>
                </a:lnTo>
                <a:lnTo>
                  <a:pt x="1930" y="44"/>
                </a:lnTo>
                <a:close/>
                <a:moveTo>
                  <a:pt x="1557" y="371"/>
                </a:moveTo>
                <a:lnTo>
                  <a:pt x="1555" y="369"/>
                </a:lnTo>
                <a:lnTo>
                  <a:pt x="1551" y="369"/>
                </a:lnTo>
                <a:lnTo>
                  <a:pt x="1548" y="371"/>
                </a:lnTo>
                <a:lnTo>
                  <a:pt x="1546" y="373"/>
                </a:lnTo>
                <a:lnTo>
                  <a:pt x="1546" y="373"/>
                </a:lnTo>
                <a:lnTo>
                  <a:pt x="1546" y="378"/>
                </a:lnTo>
                <a:lnTo>
                  <a:pt x="1548" y="380"/>
                </a:lnTo>
                <a:lnTo>
                  <a:pt x="1546" y="378"/>
                </a:lnTo>
                <a:lnTo>
                  <a:pt x="1544" y="378"/>
                </a:lnTo>
                <a:lnTo>
                  <a:pt x="1542" y="373"/>
                </a:lnTo>
                <a:lnTo>
                  <a:pt x="1542" y="373"/>
                </a:lnTo>
                <a:lnTo>
                  <a:pt x="1540" y="371"/>
                </a:lnTo>
                <a:lnTo>
                  <a:pt x="1538" y="373"/>
                </a:lnTo>
                <a:lnTo>
                  <a:pt x="1536" y="375"/>
                </a:lnTo>
                <a:lnTo>
                  <a:pt x="1534" y="375"/>
                </a:lnTo>
                <a:lnTo>
                  <a:pt x="1534" y="375"/>
                </a:lnTo>
                <a:lnTo>
                  <a:pt x="1538" y="371"/>
                </a:lnTo>
                <a:lnTo>
                  <a:pt x="1540" y="367"/>
                </a:lnTo>
                <a:lnTo>
                  <a:pt x="1540" y="367"/>
                </a:lnTo>
                <a:lnTo>
                  <a:pt x="1538" y="367"/>
                </a:lnTo>
                <a:lnTo>
                  <a:pt x="1538" y="367"/>
                </a:lnTo>
                <a:lnTo>
                  <a:pt x="1536" y="367"/>
                </a:lnTo>
                <a:lnTo>
                  <a:pt x="1534" y="369"/>
                </a:lnTo>
                <a:lnTo>
                  <a:pt x="1530" y="369"/>
                </a:lnTo>
                <a:lnTo>
                  <a:pt x="1530" y="369"/>
                </a:lnTo>
                <a:lnTo>
                  <a:pt x="1527" y="371"/>
                </a:lnTo>
                <a:lnTo>
                  <a:pt x="1525" y="375"/>
                </a:lnTo>
                <a:lnTo>
                  <a:pt x="1525" y="378"/>
                </a:lnTo>
                <a:lnTo>
                  <a:pt x="1521" y="382"/>
                </a:lnTo>
                <a:lnTo>
                  <a:pt x="1521" y="382"/>
                </a:lnTo>
                <a:lnTo>
                  <a:pt x="1521" y="380"/>
                </a:lnTo>
                <a:lnTo>
                  <a:pt x="1523" y="375"/>
                </a:lnTo>
                <a:lnTo>
                  <a:pt x="1523" y="375"/>
                </a:lnTo>
                <a:lnTo>
                  <a:pt x="1523" y="373"/>
                </a:lnTo>
                <a:lnTo>
                  <a:pt x="1523" y="371"/>
                </a:lnTo>
                <a:lnTo>
                  <a:pt x="1525" y="369"/>
                </a:lnTo>
                <a:lnTo>
                  <a:pt x="1525" y="369"/>
                </a:lnTo>
                <a:lnTo>
                  <a:pt x="1521" y="369"/>
                </a:lnTo>
                <a:lnTo>
                  <a:pt x="1519" y="369"/>
                </a:lnTo>
                <a:lnTo>
                  <a:pt x="1519" y="369"/>
                </a:lnTo>
                <a:lnTo>
                  <a:pt x="1523" y="367"/>
                </a:lnTo>
                <a:lnTo>
                  <a:pt x="1523" y="367"/>
                </a:lnTo>
                <a:lnTo>
                  <a:pt x="1527" y="367"/>
                </a:lnTo>
                <a:lnTo>
                  <a:pt x="1532" y="365"/>
                </a:lnTo>
                <a:lnTo>
                  <a:pt x="1532" y="363"/>
                </a:lnTo>
                <a:lnTo>
                  <a:pt x="1532" y="363"/>
                </a:lnTo>
                <a:lnTo>
                  <a:pt x="1532" y="361"/>
                </a:lnTo>
                <a:lnTo>
                  <a:pt x="1532" y="359"/>
                </a:lnTo>
                <a:lnTo>
                  <a:pt x="1532" y="359"/>
                </a:lnTo>
                <a:lnTo>
                  <a:pt x="1530" y="359"/>
                </a:lnTo>
                <a:lnTo>
                  <a:pt x="1527" y="359"/>
                </a:lnTo>
                <a:lnTo>
                  <a:pt x="1525" y="359"/>
                </a:lnTo>
                <a:lnTo>
                  <a:pt x="1523" y="359"/>
                </a:lnTo>
                <a:lnTo>
                  <a:pt x="1519" y="359"/>
                </a:lnTo>
                <a:lnTo>
                  <a:pt x="1515" y="361"/>
                </a:lnTo>
                <a:lnTo>
                  <a:pt x="1513" y="363"/>
                </a:lnTo>
                <a:lnTo>
                  <a:pt x="1511" y="365"/>
                </a:lnTo>
                <a:lnTo>
                  <a:pt x="1509" y="367"/>
                </a:lnTo>
                <a:lnTo>
                  <a:pt x="1509" y="367"/>
                </a:lnTo>
                <a:lnTo>
                  <a:pt x="1509" y="367"/>
                </a:lnTo>
                <a:lnTo>
                  <a:pt x="1509" y="367"/>
                </a:lnTo>
                <a:lnTo>
                  <a:pt x="1511" y="365"/>
                </a:lnTo>
                <a:lnTo>
                  <a:pt x="1513" y="363"/>
                </a:lnTo>
                <a:lnTo>
                  <a:pt x="1513" y="361"/>
                </a:lnTo>
                <a:lnTo>
                  <a:pt x="1515" y="359"/>
                </a:lnTo>
                <a:lnTo>
                  <a:pt x="1521" y="354"/>
                </a:lnTo>
                <a:lnTo>
                  <a:pt x="1521" y="352"/>
                </a:lnTo>
                <a:lnTo>
                  <a:pt x="1519" y="352"/>
                </a:lnTo>
                <a:lnTo>
                  <a:pt x="1519" y="350"/>
                </a:lnTo>
                <a:lnTo>
                  <a:pt x="1519" y="348"/>
                </a:lnTo>
                <a:lnTo>
                  <a:pt x="1517" y="348"/>
                </a:lnTo>
                <a:lnTo>
                  <a:pt x="1511" y="344"/>
                </a:lnTo>
                <a:lnTo>
                  <a:pt x="1509" y="344"/>
                </a:lnTo>
                <a:lnTo>
                  <a:pt x="1507" y="346"/>
                </a:lnTo>
                <a:lnTo>
                  <a:pt x="1504" y="346"/>
                </a:lnTo>
                <a:lnTo>
                  <a:pt x="1504" y="344"/>
                </a:lnTo>
                <a:lnTo>
                  <a:pt x="1500" y="344"/>
                </a:lnTo>
                <a:lnTo>
                  <a:pt x="1496" y="342"/>
                </a:lnTo>
                <a:lnTo>
                  <a:pt x="1494" y="342"/>
                </a:lnTo>
                <a:lnTo>
                  <a:pt x="1488" y="340"/>
                </a:lnTo>
                <a:lnTo>
                  <a:pt x="1483" y="340"/>
                </a:lnTo>
                <a:lnTo>
                  <a:pt x="1481" y="342"/>
                </a:lnTo>
                <a:lnTo>
                  <a:pt x="1477" y="342"/>
                </a:lnTo>
                <a:lnTo>
                  <a:pt x="1473" y="344"/>
                </a:lnTo>
                <a:lnTo>
                  <a:pt x="1471" y="344"/>
                </a:lnTo>
                <a:lnTo>
                  <a:pt x="1471" y="346"/>
                </a:lnTo>
                <a:lnTo>
                  <a:pt x="1471" y="346"/>
                </a:lnTo>
                <a:lnTo>
                  <a:pt x="1471" y="348"/>
                </a:lnTo>
                <a:lnTo>
                  <a:pt x="1471" y="348"/>
                </a:lnTo>
                <a:lnTo>
                  <a:pt x="1473" y="350"/>
                </a:lnTo>
                <a:lnTo>
                  <a:pt x="1479" y="352"/>
                </a:lnTo>
                <a:lnTo>
                  <a:pt x="1481" y="354"/>
                </a:lnTo>
                <a:lnTo>
                  <a:pt x="1483" y="354"/>
                </a:lnTo>
                <a:lnTo>
                  <a:pt x="1486" y="357"/>
                </a:lnTo>
                <a:lnTo>
                  <a:pt x="1481" y="357"/>
                </a:lnTo>
                <a:lnTo>
                  <a:pt x="1475" y="352"/>
                </a:lnTo>
                <a:lnTo>
                  <a:pt x="1473" y="352"/>
                </a:lnTo>
                <a:lnTo>
                  <a:pt x="1471" y="352"/>
                </a:lnTo>
                <a:lnTo>
                  <a:pt x="1469" y="352"/>
                </a:lnTo>
                <a:lnTo>
                  <a:pt x="1467" y="350"/>
                </a:lnTo>
                <a:lnTo>
                  <a:pt x="1467" y="352"/>
                </a:lnTo>
                <a:lnTo>
                  <a:pt x="1465" y="359"/>
                </a:lnTo>
                <a:lnTo>
                  <a:pt x="1467" y="359"/>
                </a:lnTo>
                <a:lnTo>
                  <a:pt x="1467" y="361"/>
                </a:lnTo>
                <a:lnTo>
                  <a:pt x="1469" y="363"/>
                </a:lnTo>
                <a:lnTo>
                  <a:pt x="1469" y="363"/>
                </a:lnTo>
                <a:lnTo>
                  <a:pt x="1469" y="363"/>
                </a:lnTo>
                <a:lnTo>
                  <a:pt x="1469" y="363"/>
                </a:lnTo>
                <a:lnTo>
                  <a:pt x="1467" y="363"/>
                </a:lnTo>
                <a:lnTo>
                  <a:pt x="1463" y="359"/>
                </a:lnTo>
                <a:lnTo>
                  <a:pt x="1463" y="359"/>
                </a:lnTo>
                <a:lnTo>
                  <a:pt x="1463" y="354"/>
                </a:lnTo>
                <a:lnTo>
                  <a:pt x="1463" y="352"/>
                </a:lnTo>
                <a:lnTo>
                  <a:pt x="1460" y="350"/>
                </a:lnTo>
                <a:lnTo>
                  <a:pt x="1458" y="350"/>
                </a:lnTo>
                <a:lnTo>
                  <a:pt x="1456" y="352"/>
                </a:lnTo>
                <a:lnTo>
                  <a:pt x="1454" y="352"/>
                </a:lnTo>
                <a:lnTo>
                  <a:pt x="1454" y="352"/>
                </a:lnTo>
                <a:lnTo>
                  <a:pt x="1454" y="350"/>
                </a:lnTo>
                <a:lnTo>
                  <a:pt x="1452" y="348"/>
                </a:lnTo>
                <a:lnTo>
                  <a:pt x="1452" y="348"/>
                </a:lnTo>
                <a:lnTo>
                  <a:pt x="1450" y="348"/>
                </a:lnTo>
                <a:lnTo>
                  <a:pt x="1448" y="350"/>
                </a:lnTo>
                <a:lnTo>
                  <a:pt x="1448" y="350"/>
                </a:lnTo>
                <a:lnTo>
                  <a:pt x="1448" y="352"/>
                </a:lnTo>
                <a:lnTo>
                  <a:pt x="1448" y="352"/>
                </a:lnTo>
                <a:lnTo>
                  <a:pt x="1450" y="357"/>
                </a:lnTo>
                <a:lnTo>
                  <a:pt x="1450" y="357"/>
                </a:lnTo>
                <a:lnTo>
                  <a:pt x="1448" y="354"/>
                </a:lnTo>
                <a:lnTo>
                  <a:pt x="1446" y="354"/>
                </a:lnTo>
                <a:lnTo>
                  <a:pt x="1444" y="357"/>
                </a:lnTo>
                <a:lnTo>
                  <a:pt x="1439" y="361"/>
                </a:lnTo>
                <a:lnTo>
                  <a:pt x="1437" y="363"/>
                </a:lnTo>
                <a:lnTo>
                  <a:pt x="1435" y="363"/>
                </a:lnTo>
                <a:lnTo>
                  <a:pt x="1435" y="363"/>
                </a:lnTo>
                <a:lnTo>
                  <a:pt x="1435" y="363"/>
                </a:lnTo>
                <a:lnTo>
                  <a:pt x="1435" y="363"/>
                </a:lnTo>
                <a:lnTo>
                  <a:pt x="1435" y="361"/>
                </a:lnTo>
                <a:lnTo>
                  <a:pt x="1435" y="361"/>
                </a:lnTo>
                <a:lnTo>
                  <a:pt x="1435" y="359"/>
                </a:lnTo>
                <a:lnTo>
                  <a:pt x="1435" y="359"/>
                </a:lnTo>
                <a:lnTo>
                  <a:pt x="1435" y="359"/>
                </a:lnTo>
                <a:lnTo>
                  <a:pt x="1437" y="359"/>
                </a:lnTo>
                <a:lnTo>
                  <a:pt x="1437" y="359"/>
                </a:lnTo>
                <a:lnTo>
                  <a:pt x="1439" y="359"/>
                </a:lnTo>
                <a:lnTo>
                  <a:pt x="1435" y="354"/>
                </a:lnTo>
                <a:lnTo>
                  <a:pt x="1435" y="354"/>
                </a:lnTo>
                <a:lnTo>
                  <a:pt x="1437" y="354"/>
                </a:lnTo>
                <a:lnTo>
                  <a:pt x="1439" y="352"/>
                </a:lnTo>
                <a:lnTo>
                  <a:pt x="1439" y="348"/>
                </a:lnTo>
                <a:lnTo>
                  <a:pt x="1439" y="348"/>
                </a:lnTo>
                <a:lnTo>
                  <a:pt x="1437" y="348"/>
                </a:lnTo>
                <a:lnTo>
                  <a:pt x="1431" y="352"/>
                </a:lnTo>
                <a:lnTo>
                  <a:pt x="1431" y="352"/>
                </a:lnTo>
                <a:lnTo>
                  <a:pt x="1435" y="348"/>
                </a:lnTo>
                <a:lnTo>
                  <a:pt x="1439" y="346"/>
                </a:lnTo>
                <a:lnTo>
                  <a:pt x="1442" y="342"/>
                </a:lnTo>
                <a:lnTo>
                  <a:pt x="1444" y="342"/>
                </a:lnTo>
                <a:lnTo>
                  <a:pt x="1446" y="340"/>
                </a:lnTo>
                <a:lnTo>
                  <a:pt x="1444" y="340"/>
                </a:lnTo>
                <a:lnTo>
                  <a:pt x="1442" y="338"/>
                </a:lnTo>
                <a:lnTo>
                  <a:pt x="1442" y="338"/>
                </a:lnTo>
                <a:lnTo>
                  <a:pt x="1439" y="336"/>
                </a:lnTo>
                <a:lnTo>
                  <a:pt x="1439" y="333"/>
                </a:lnTo>
                <a:lnTo>
                  <a:pt x="1439" y="331"/>
                </a:lnTo>
                <a:lnTo>
                  <a:pt x="1439" y="329"/>
                </a:lnTo>
                <a:lnTo>
                  <a:pt x="1439" y="329"/>
                </a:lnTo>
                <a:lnTo>
                  <a:pt x="1437" y="327"/>
                </a:lnTo>
                <a:lnTo>
                  <a:pt x="1433" y="327"/>
                </a:lnTo>
                <a:lnTo>
                  <a:pt x="1431" y="325"/>
                </a:lnTo>
                <a:lnTo>
                  <a:pt x="1431" y="321"/>
                </a:lnTo>
                <a:lnTo>
                  <a:pt x="1429" y="317"/>
                </a:lnTo>
                <a:lnTo>
                  <a:pt x="1429" y="317"/>
                </a:lnTo>
                <a:lnTo>
                  <a:pt x="1425" y="315"/>
                </a:lnTo>
                <a:lnTo>
                  <a:pt x="1421" y="313"/>
                </a:lnTo>
                <a:lnTo>
                  <a:pt x="1416" y="313"/>
                </a:lnTo>
                <a:lnTo>
                  <a:pt x="1410" y="313"/>
                </a:lnTo>
                <a:lnTo>
                  <a:pt x="1408" y="313"/>
                </a:lnTo>
                <a:lnTo>
                  <a:pt x="1406" y="315"/>
                </a:lnTo>
                <a:lnTo>
                  <a:pt x="1406" y="315"/>
                </a:lnTo>
                <a:lnTo>
                  <a:pt x="1400" y="317"/>
                </a:lnTo>
                <a:lnTo>
                  <a:pt x="1395" y="317"/>
                </a:lnTo>
                <a:lnTo>
                  <a:pt x="1391" y="319"/>
                </a:lnTo>
                <a:lnTo>
                  <a:pt x="1391" y="319"/>
                </a:lnTo>
                <a:lnTo>
                  <a:pt x="1393" y="321"/>
                </a:lnTo>
                <a:lnTo>
                  <a:pt x="1393" y="321"/>
                </a:lnTo>
                <a:lnTo>
                  <a:pt x="1389" y="321"/>
                </a:lnTo>
                <a:lnTo>
                  <a:pt x="1385" y="321"/>
                </a:lnTo>
                <a:lnTo>
                  <a:pt x="1383" y="323"/>
                </a:lnTo>
                <a:lnTo>
                  <a:pt x="1377" y="325"/>
                </a:lnTo>
                <a:lnTo>
                  <a:pt x="1370" y="331"/>
                </a:lnTo>
                <a:lnTo>
                  <a:pt x="1370" y="331"/>
                </a:lnTo>
                <a:lnTo>
                  <a:pt x="1375" y="333"/>
                </a:lnTo>
                <a:lnTo>
                  <a:pt x="1387" y="338"/>
                </a:lnTo>
                <a:lnTo>
                  <a:pt x="1387" y="340"/>
                </a:lnTo>
                <a:lnTo>
                  <a:pt x="1377" y="336"/>
                </a:lnTo>
                <a:lnTo>
                  <a:pt x="1372" y="336"/>
                </a:lnTo>
                <a:lnTo>
                  <a:pt x="1370" y="336"/>
                </a:lnTo>
                <a:lnTo>
                  <a:pt x="1370" y="336"/>
                </a:lnTo>
                <a:lnTo>
                  <a:pt x="1368" y="338"/>
                </a:lnTo>
                <a:lnTo>
                  <a:pt x="1368" y="338"/>
                </a:lnTo>
                <a:lnTo>
                  <a:pt x="1366" y="340"/>
                </a:lnTo>
                <a:lnTo>
                  <a:pt x="1366" y="342"/>
                </a:lnTo>
                <a:lnTo>
                  <a:pt x="1366" y="344"/>
                </a:lnTo>
                <a:lnTo>
                  <a:pt x="1368" y="344"/>
                </a:lnTo>
                <a:lnTo>
                  <a:pt x="1368" y="346"/>
                </a:lnTo>
                <a:lnTo>
                  <a:pt x="1368" y="346"/>
                </a:lnTo>
                <a:lnTo>
                  <a:pt x="1370" y="348"/>
                </a:lnTo>
                <a:lnTo>
                  <a:pt x="1370" y="348"/>
                </a:lnTo>
                <a:lnTo>
                  <a:pt x="1375" y="350"/>
                </a:lnTo>
                <a:lnTo>
                  <a:pt x="1375" y="350"/>
                </a:lnTo>
                <a:lnTo>
                  <a:pt x="1377" y="350"/>
                </a:lnTo>
                <a:lnTo>
                  <a:pt x="1379" y="350"/>
                </a:lnTo>
                <a:lnTo>
                  <a:pt x="1381" y="350"/>
                </a:lnTo>
                <a:lnTo>
                  <a:pt x="1381" y="350"/>
                </a:lnTo>
                <a:lnTo>
                  <a:pt x="1379" y="352"/>
                </a:lnTo>
                <a:lnTo>
                  <a:pt x="1379" y="352"/>
                </a:lnTo>
                <a:lnTo>
                  <a:pt x="1379" y="354"/>
                </a:lnTo>
                <a:lnTo>
                  <a:pt x="1381" y="354"/>
                </a:lnTo>
                <a:lnTo>
                  <a:pt x="1385" y="359"/>
                </a:lnTo>
                <a:lnTo>
                  <a:pt x="1387" y="359"/>
                </a:lnTo>
                <a:lnTo>
                  <a:pt x="1387" y="359"/>
                </a:lnTo>
                <a:lnTo>
                  <a:pt x="1385" y="359"/>
                </a:lnTo>
                <a:lnTo>
                  <a:pt x="1383" y="357"/>
                </a:lnTo>
                <a:lnTo>
                  <a:pt x="1377" y="354"/>
                </a:lnTo>
                <a:lnTo>
                  <a:pt x="1372" y="354"/>
                </a:lnTo>
                <a:lnTo>
                  <a:pt x="1370" y="354"/>
                </a:lnTo>
                <a:lnTo>
                  <a:pt x="1368" y="359"/>
                </a:lnTo>
                <a:lnTo>
                  <a:pt x="1366" y="359"/>
                </a:lnTo>
                <a:lnTo>
                  <a:pt x="1364" y="361"/>
                </a:lnTo>
                <a:lnTo>
                  <a:pt x="1364" y="361"/>
                </a:lnTo>
                <a:lnTo>
                  <a:pt x="1364" y="361"/>
                </a:lnTo>
                <a:lnTo>
                  <a:pt x="1368" y="365"/>
                </a:lnTo>
                <a:lnTo>
                  <a:pt x="1368" y="365"/>
                </a:lnTo>
                <a:lnTo>
                  <a:pt x="1370" y="367"/>
                </a:lnTo>
                <a:lnTo>
                  <a:pt x="1370" y="369"/>
                </a:lnTo>
                <a:lnTo>
                  <a:pt x="1372" y="369"/>
                </a:lnTo>
                <a:lnTo>
                  <a:pt x="1375" y="369"/>
                </a:lnTo>
                <a:lnTo>
                  <a:pt x="1377" y="369"/>
                </a:lnTo>
                <a:lnTo>
                  <a:pt x="1379" y="369"/>
                </a:lnTo>
                <a:lnTo>
                  <a:pt x="1381" y="371"/>
                </a:lnTo>
                <a:lnTo>
                  <a:pt x="1381" y="371"/>
                </a:lnTo>
                <a:lnTo>
                  <a:pt x="1381" y="373"/>
                </a:lnTo>
                <a:lnTo>
                  <a:pt x="1381" y="375"/>
                </a:lnTo>
                <a:lnTo>
                  <a:pt x="1381" y="378"/>
                </a:lnTo>
                <a:lnTo>
                  <a:pt x="1379" y="384"/>
                </a:lnTo>
                <a:lnTo>
                  <a:pt x="1379" y="386"/>
                </a:lnTo>
                <a:lnTo>
                  <a:pt x="1379" y="386"/>
                </a:lnTo>
                <a:lnTo>
                  <a:pt x="1377" y="386"/>
                </a:lnTo>
                <a:lnTo>
                  <a:pt x="1377" y="386"/>
                </a:lnTo>
                <a:lnTo>
                  <a:pt x="1375" y="384"/>
                </a:lnTo>
                <a:lnTo>
                  <a:pt x="1377" y="384"/>
                </a:lnTo>
                <a:lnTo>
                  <a:pt x="1377" y="384"/>
                </a:lnTo>
                <a:lnTo>
                  <a:pt x="1375" y="384"/>
                </a:lnTo>
                <a:lnTo>
                  <a:pt x="1366" y="384"/>
                </a:lnTo>
                <a:lnTo>
                  <a:pt x="1364" y="384"/>
                </a:lnTo>
                <a:lnTo>
                  <a:pt x="1360" y="386"/>
                </a:lnTo>
                <a:lnTo>
                  <a:pt x="1358" y="386"/>
                </a:lnTo>
                <a:lnTo>
                  <a:pt x="1354" y="388"/>
                </a:lnTo>
                <a:lnTo>
                  <a:pt x="1354" y="386"/>
                </a:lnTo>
                <a:lnTo>
                  <a:pt x="1356" y="386"/>
                </a:lnTo>
                <a:lnTo>
                  <a:pt x="1360" y="384"/>
                </a:lnTo>
                <a:lnTo>
                  <a:pt x="1362" y="382"/>
                </a:lnTo>
                <a:lnTo>
                  <a:pt x="1366" y="382"/>
                </a:lnTo>
                <a:lnTo>
                  <a:pt x="1370" y="382"/>
                </a:lnTo>
                <a:lnTo>
                  <a:pt x="1375" y="380"/>
                </a:lnTo>
                <a:lnTo>
                  <a:pt x="1377" y="378"/>
                </a:lnTo>
                <a:lnTo>
                  <a:pt x="1375" y="375"/>
                </a:lnTo>
                <a:lnTo>
                  <a:pt x="1372" y="373"/>
                </a:lnTo>
                <a:lnTo>
                  <a:pt x="1368" y="371"/>
                </a:lnTo>
                <a:lnTo>
                  <a:pt x="1366" y="369"/>
                </a:lnTo>
                <a:lnTo>
                  <a:pt x="1362" y="367"/>
                </a:lnTo>
                <a:lnTo>
                  <a:pt x="1358" y="363"/>
                </a:lnTo>
                <a:lnTo>
                  <a:pt x="1358" y="361"/>
                </a:lnTo>
                <a:lnTo>
                  <a:pt x="1358" y="357"/>
                </a:lnTo>
                <a:lnTo>
                  <a:pt x="1358" y="354"/>
                </a:lnTo>
                <a:lnTo>
                  <a:pt x="1358" y="352"/>
                </a:lnTo>
                <a:lnTo>
                  <a:pt x="1358" y="350"/>
                </a:lnTo>
                <a:lnTo>
                  <a:pt x="1358" y="348"/>
                </a:lnTo>
                <a:lnTo>
                  <a:pt x="1356" y="346"/>
                </a:lnTo>
                <a:lnTo>
                  <a:pt x="1354" y="342"/>
                </a:lnTo>
                <a:lnTo>
                  <a:pt x="1351" y="342"/>
                </a:lnTo>
                <a:lnTo>
                  <a:pt x="1351" y="340"/>
                </a:lnTo>
                <a:lnTo>
                  <a:pt x="1354" y="338"/>
                </a:lnTo>
                <a:lnTo>
                  <a:pt x="1354" y="336"/>
                </a:lnTo>
                <a:lnTo>
                  <a:pt x="1356" y="333"/>
                </a:lnTo>
                <a:lnTo>
                  <a:pt x="1360" y="327"/>
                </a:lnTo>
                <a:lnTo>
                  <a:pt x="1362" y="325"/>
                </a:lnTo>
                <a:lnTo>
                  <a:pt x="1366" y="321"/>
                </a:lnTo>
                <a:lnTo>
                  <a:pt x="1368" y="319"/>
                </a:lnTo>
                <a:lnTo>
                  <a:pt x="1372" y="317"/>
                </a:lnTo>
                <a:lnTo>
                  <a:pt x="1377" y="315"/>
                </a:lnTo>
                <a:lnTo>
                  <a:pt x="1377" y="313"/>
                </a:lnTo>
                <a:lnTo>
                  <a:pt x="1377" y="313"/>
                </a:lnTo>
                <a:lnTo>
                  <a:pt x="1377" y="313"/>
                </a:lnTo>
                <a:lnTo>
                  <a:pt x="1375" y="310"/>
                </a:lnTo>
                <a:lnTo>
                  <a:pt x="1362" y="310"/>
                </a:lnTo>
                <a:lnTo>
                  <a:pt x="1356" y="310"/>
                </a:lnTo>
                <a:lnTo>
                  <a:pt x="1351" y="310"/>
                </a:lnTo>
                <a:lnTo>
                  <a:pt x="1341" y="313"/>
                </a:lnTo>
                <a:lnTo>
                  <a:pt x="1337" y="313"/>
                </a:lnTo>
                <a:lnTo>
                  <a:pt x="1335" y="315"/>
                </a:lnTo>
                <a:lnTo>
                  <a:pt x="1331" y="317"/>
                </a:lnTo>
                <a:lnTo>
                  <a:pt x="1322" y="323"/>
                </a:lnTo>
                <a:lnTo>
                  <a:pt x="1322" y="323"/>
                </a:lnTo>
                <a:lnTo>
                  <a:pt x="1322" y="323"/>
                </a:lnTo>
                <a:lnTo>
                  <a:pt x="1322" y="325"/>
                </a:lnTo>
                <a:lnTo>
                  <a:pt x="1322" y="325"/>
                </a:lnTo>
                <a:lnTo>
                  <a:pt x="1318" y="327"/>
                </a:lnTo>
                <a:lnTo>
                  <a:pt x="1316" y="329"/>
                </a:lnTo>
                <a:lnTo>
                  <a:pt x="1316" y="331"/>
                </a:lnTo>
                <a:lnTo>
                  <a:pt x="1314" y="331"/>
                </a:lnTo>
                <a:lnTo>
                  <a:pt x="1314" y="333"/>
                </a:lnTo>
                <a:lnTo>
                  <a:pt x="1314" y="336"/>
                </a:lnTo>
                <a:lnTo>
                  <a:pt x="1314" y="338"/>
                </a:lnTo>
                <a:lnTo>
                  <a:pt x="1314" y="338"/>
                </a:lnTo>
                <a:lnTo>
                  <a:pt x="1310" y="342"/>
                </a:lnTo>
                <a:lnTo>
                  <a:pt x="1307" y="346"/>
                </a:lnTo>
                <a:lnTo>
                  <a:pt x="1307" y="348"/>
                </a:lnTo>
                <a:lnTo>
                  <a:pt x="1305" y="350"/>
                </a:lnTo>
                <a:lnTo>
                  <a:pt x="1305" y="350"/>
                </a:lnTo>
                <a:lnTo>
                  <a:pt x="1305" y="352"/>
                </a:lnTo>
                <a:lnTo>
                  <a:pt x="1305" y="354"/>
                </a:lnTo>
                <a:lnTo>
                  <a:pt x="1305" y="354"/>
                </a:lnTo>
                <a:lnTo>
                  <a:pt x="1307" y="357"/>
                </a:lnTo>
                <a:lnTo>
                  <a:pt x="1310" y="357"/>
                </a:lnTo>
                <a:lnTo>
                  <a:pt x="1310" y="357"/>
                </a:lnTo>
                <a:lnTo>
                  <a:pt x="1305" y="359"/>
                </a:lnTo>
                <a:lnTo>
                  <a:pt x="1303" y="361"/>
                </a:lnTo>
                <a:lnTo>
                  <a:pt x="1303" y="363"/>
                </a:lnTo>
                <a:lnTo>
                  <a:pt x="1303" y="365"/>
                </a:lnTo>
                <a:lnTo>
                  <a:pt x="1305" y="367"/>
                </a:lnTo>
                <a:lnTo>
                  <a:pt x="1305" y="371"/>
                </a:lnTo>
                <a:lnTo>
                  <a:pt x="1305" y="373"/>
                </a:lnTo>
                <a:lnTo>
                  <a:pt x="1307" y="375"/>
                </a:lnTo>
                <a:lnTo>
                  <a:pt x="1307" y="375"/>
                </a:lnTo>
                <a:lnTo>
                  <a:pt x="1312" y="378"/>
                </a:lnTo>
                <a:lnTo>
                  <a:pt x="1318" y="380"/>
                </a:lnTo>
                <a:lnTo>
                  <a:pt x="1324" y="380"/>
                </a:lnTo>
                <a:lnTo>
                  <a:pt x="1333" y="382"/>
                </a:lnTo>
                <a:lnTo>
                  <a:pt x="1335" y="382"/>
                </a:lnTo>
                <a:lnTo>
                  <a:pt x="1337" y="382"/>
                </a:lnTo>
                <a:lnTo>
                  <a:pt x="1339" y="384"/>
                </a:lnTo>
                <a:lnTo>
                  <a:pt x="1341" y="386"/>
                </a:lnTo>
                <a:lnTo>
                  <a:pt x="1345" y="386"/>
                </a:lnTo>
                <a:lnTo>
                  <a:pt x="1345" y="388"/>
                </a:lnTo>
                <a:lnTo>
                  <a:pt x="1339" y="388"/>
                </a:lnTo>
                <a:lnTo>
                  <a:pt x="1335" y="388"/>
                </a:lnTo>
                <a:lnTo>
                  <a:pt x="1333" y="388"/>
                </a:lnTo>
                <a:lnTo>
                  <a:pt x="1328" y="388"/>
                </a:lnTo>
                <a:lnTo>
                  <a:pt x="1326" y="386"/>
                </a:lnTo>
                <a:lnTo>
                  <a:pt x="1322" y="386"/>
                </a:lnTo>
                <a:lnTo>
                  <a:pt x="1318" y="386"/>
                </a:lnTo>
                <a:lnTo>
                  <a:pt x="1314" y="386"/>
                </a:lnTo>
                <a:lnTo>
                  <a:pt x="1312" y="386"/>
                </a:lnTo>
                <a:lnTo>
                  <a:pt x="1312" y="386"/>
                </a:lnTo>
                <a:lnTo>
                  <a:pt x="1314" y="388"/>
                </a:lnTo>
                <a:lnTo>
                  <a:pt x="1314" y="392"/>
                </a:lnTo>
                <a:lnTo>
                  <a:pt x="1316" y="392"/>
                </a:lnTo>
                <a:lnTo>
                  <a:pt x="1320" y="398"/>
                </a:lnTo>
                <a:lnTo>
                  <a:pt x="1322" y="401"/>
                </a:lnTo>
                <a:lnTo>
                  <a:pt x="1324" y="401"/>
                </a:lnTo>
                <a:lnTo>
                  <a:pt x="1326" y="401"/>
                </a:lnTo>
                <a:lnTo>
                  <a:pt x="1331" y="403"/>
                </a:lnTo>
                <a:lnTo>
                  <a:pt x="1335" y="407"/>
                </a:lnTo>
                <a:lnTo>
                  <a:pt x="1335" y="407"/>
                </a:lnTo>
                <a:lnTo>
                  <a:pt x="1337" y="407"/>
                </a:lnTo>
                <a:lnTo>
                  <a:pt x="1337" y="405"/>
                </a:lnTo>
                <a:lnTo>
                  <a:pt x="1339" y="405"/>
                </a:lnTo>
                <a:lnTo>
                  <a:pt x="1341" y="405"/>
                </a:lnTo>
                <a:lnTo>
                  <a:pt x="1343" y="405"/>
                </a:lnTo>
                <a:lnTo>
                  <a:pt x="1347" y="405"/>
                </a:lnTo>
                <a:lnTo>
                  <a:pt x="1347" y="405"/>
                </a:lnTo>
                <a:lnTo>
                  <a:pt x="1345" y="403"/>
                </a:lnTo>
                <a:lnTo>
                  <a:pt x="1345" y="403"/>
                </a:lnTo>
                <a:lnTo>
                  <a:pt x="1345" y="403"/>
                </a:lnTo>
                <a:lnTo>
                  <a:pt x="1349" y="403"/>
                </a:lnTo>
                <a:lnTo>
                  <a:pt x="1351" y="403"/>
                </a:lnTo>
                <a:lnTo>
                  <a:pt x="1354" y="403"/>
                </a:lnTo>
                <a:lnTo>
                  <a:pt x="1356" y="401"/>
                </a:lnTo>
                <a:lnTo>
                  <a:pt x="1356" y="401"/>
                </a:lnTo>
                <a:lnTo>
                  <a:pt x="1356" y="403"/>
                </a:lnTo>
                <a:lnTo>
                  <a:pt x="1354" y="405"/>
                </a:lnTo>
                <a:lnTo>
                  <a:pt x="1356" y="405"/>
                </a:lnTo>
                <a:lnTo>
                  <a:pt x="1356" y="409"/>
                </a:lnTo>
                <a:lnTo>
                  <a:pt x="1358" y="409"/>
                </a:lnTo>
                <a:lnTo>
                  <a:pt x="1360" y="411"/>
                </a:lnTo>
                <a:lnTo>
                  <a:pt x="1364" y="411"/>
                </a:lnTo>
                <a:lnTo>
                  <a:pt x="1370" y="409"/>
                </a:lnTo>
                <a:lnTo>
                  <a:pt x="1375" y="411"/>
                </a:lnTo>
                <a:lnTo>
                  <a:pt x="1377" y="411"/>
                </a:lnTo>
                <a:lnTo>
                  <a:pt x="1379" y="411"/>
                </a:lnTo>
                <a:lnTo>
                  <a:pt x="1379" y="411"/>
                </a:lnTo>
                <a:lnTo>
                  <a:pt x="1383" y="413"/>
                </a:lnTo>
                <a:lnTo>
                  <a:pt x="1393" y="413"/>
                </a:lnTo>
                <a:lnTo>
                  <a:pt x="1398" y="413"/>
                </a:lnTo>
                <a:lnTo>
                  <a:pt x="1404" y="413"/>
                </a:lnTo>
                <a:lnTo>
                  <a:pt x="1404" y="413"/>
                </a:lnTo>
                <a:lnTo>
                  <a:pt x="1406" y="413"/>
                </a:lnTo>
                <a:lnTo>
                  <a:pt x="1412" y="415"/>
                </a:lnTo>
                <a:lnTo>
                  <a:pt x="1416" y="417"/>
                </a:lnTo>
                <a:lnTo>
                  <a:pt x="1419" y="417"/>
                </a:lnTo>
                <a:lnTo>
                  <a:pt x="1421" y="415"/>
                </a:lnTo>
                <a:lnTo>
                  <a:pt x="1427" y="415"/>
                </a:lnTo>
                <a:lnTo>
                  <a:pt x="1435" y="419"/>
                </a:lnTo>
                <a:lnTo>
                  <a:pt x="1437" y="419"/>
                </a:lnTo>
                <a:lnTo>
                  <a:pt x="1437" y="417"/>
                </a:lnTo>
                <a:lnTo>
                  <a:pt x="1435" y="417"/>
                </a:lnTo>
                <a:lnTo>
                  <a:pt x="1433" y="415"/>
                </a:lnTo>
                <a:lnTo>
                  <a:pt x="1431" y="413"/>
                </a:lnTo>
                <a:lnTo>
                  <a:pt x="1429" y="413"/>
                </a:lnTo>
                <a:lnTo>
                  <a:pt x="1429" y="413"/>
                </a:lnTo>
                <a:lnTo>
                  <a:pt x="1427" y="411"/>
                </a:lnTo>
                <a:lnTo>
                  <a:pt x="1425" y="411"/>
                </a:lnTo>
                <a:lnTo>
                  <a:pt x="1427" y="409"/>
                </a:lnTo>
                <a:lnTo>
                  <a:pt x="1433" y="411"/>
                </a:lnTo>
                <a:lnTo>
                  <a:pt x="1437" y="411"/>
                </a:lnTo>
                <a:lnTo>
                  <a:pt x="1439" y="411"/>
                </a:lnTo>
                <a:lnTo>
                  <a:pt x="1444" y="413"/>
                </a:lnTo>
                <a:lnTo>
                  <a:pt x="1446" y="413"/>
                </a:lnTo>
                <a:lnTo>
                  <a:pt x="1446" y="413"/>
                </a:lnTo>
                <a:lnTo>
                  <a:pt x="1454" y="415"/>
                </a:lnTo>
                <a:lnTo>
                  <a:pt x="1456" y="415"/>
                </a:lnTo>
                <a:lnTo>
                  <a:pt x="1458" y="415"/>
                </a:lnTo>
                <a:lnTo>
                  <a:pt x="1463" y="415"/>
                </a:lnTo>
                <a:lnTo>
                  <a:pt x="1465" y="413"/>
                </a:lnTo>
                <a:lnTo>
                  <a:pt x="1467" y="413"/>
                </a:lnTo>
                <a:lnTo>
                  <a:pt x="1467" y="411"/>
                </a:lnTo>
                <a:lnTo>
                  <a:pt x="1467" y="411"/>
                </a:lnTo>
                <a:lnTo>
                  <a:pt x="1467" y="409"/>
                </a:lnTo>
                <a:lnTo>
                  <a:pt x="1465" y="407"/>
                </a:lnTo>
                <a:lnTo>
                  <a:pt x="1465" y="405"/>
                </a:lnTo>
                <a:lnTo>
                  <a:pt x="1463" y="405"/>
                </a:lnTo>
                <a:lnTo>
                  <a:pt x="1458" y="403"/>
                </a:lnTo>
                <a:lnTo>
                  <a:pt x="1458" y="403"/>
                </a:lnTo>
                <a:lnTo>
                  <a:pt x="1458" y="401"/>
                </a:lnTo>
                <a:lnTo>
                  <a:pt x="1458" y="401"/>
                </a:lnTo>
                <a:lnTo>
                  <a:pt x="1460" y="398"/>
                </a:lnTo>
                <a:lnTo>
                  <a:pt x="1460" y="398"/>
                </a:lnTo>
                <a:lnTo>
                  <a:pt x="1463" y="396"/>
                </a:lnTo>
                <a:lnTo>
                  <a:pt x="1463" y="398"/>
                </a:lnTo>
                <a:lnTo>
                  <a:pt x="1465" y="401"/>
                </a:lnTo>
                <a:lnTo>
                  <a:pt x="1465" y="401"/>
                </a:lnTo>
                <a:lnTo>
                  <a:pt x="1467" y="401"/>
                </a:lnTo>
                <a:lnTo>
                  <a:pt x="1469" y="405"/>
                </a:lnTo>
                <a:lnTo>
                  <a:pt x="1469" y="405"/>
                </a:lnTo>
                <a:lnTo>
                  <a:pt x="1471" y="405"/>
                </a:lnTo>
                <a:lnTo>
                  <a:pt x="1473" y="407"/>
                </a:lnTo>
                <a:lnTo>
                  <a:pt x="1475" y="407"/>
                </a:lnTo>
                <a:lnTo>
                  <a:pt x="1475" y="407"/>
                </a:lnTo>
                <a:lnTo>
                  <a:pt x="1479" y="407"/>
                </a:lnTo>
                <a:lnTo>
                  <a:pt x="1481" y="407"/>
                </a:lnTo>
                <a:lnTo>
                  <a:pt x="1481" y="409"/>
                </a:lnTo>
                <a:lnTo>
                  <a:pt x="1481" y="411"/>
                </a:lnTo>
                <a:lnTo>
                  <a:pt x="1483" y="413"/>
                </a:lnTo>
                <a:lnTo>
                  <a:pt x="1483" y="415"/>
                </a:lnTo>
                <a:lnTo>
                  <a:pt x="1483" y="417"/>
                </a:lnTo>
                <a:lnTo>
                  <a:pt x="1486" y="417"/>
                </a:lnTo>
                <a:lnTo>
                  <a:pt x="1490" y="417"/>
                </a:lnTo>
                <a:lnTo>
                  <a:pt x="1492" y="417"/>
                </a:lnTo>
                <a:lnTo>
                  <a:pt x="1492" y="417"/>
                </a:lnTo>
                <a:lnTo>
                  <a:pt x="1494" y="419"/>
                </a:lnTo>
                <a:lnTo>
                  <a:pt x="1494" y="419"/>
                </a:lnTo>
                <a:lnTo>
                  <a:pt x="1492" y="422"/>
                </a:lnTo>
                <a:lnTo>
                  <a:pt x="1490" y="422"/>
                </a:lnTo>
                <a:lnTo>
                  <a:pt x="1490" y="422"/>
                </a:lnTo>
                <a:lnTo>
                  <a:pt x="1492" y="422"/>
                </a:lnTo>
                <a:lnTo>
                  <a:pt x="1492" y="424"/>
                </a:lnTo>
                <a:lnTo>
                  <a:pt x="1494" y="424"/>
                </a:lnTo>
                <a:lnTo>
                  <a:pt x="1496" y="424"/>
                </a:lnTo>
                <a:lnTo>
                  <a:pt x="1496" y="424"/>
                </a:lnTo>
                <a:lnTo>
                  <a:pt x="1498" y="422"/>
                </a:lnTo>
                <a:lnTo>
                  <a:pt x="1500" y="422"/>
                </a:lnTo>
                <a:lnTo>
                  <a:pt x="1500" y="422"/>
                </a:lnTo>
                <a:lnTo>
                  <a:pt x="1502" y="422"/>
                </a:lnTo>
                <a:lnTo>
                  <a:pt x="1502" y="422"/>
                </a:lnTo>
                <a:lnTo>
                  <a:pt x="1500" y="422"/>
                </a:lnTo>
                <a:lnTo>
                  <a:pt x="1500" y="424"/>
                </a:lnTo>
                <a:lnTo>
                  <a:pt x="1498" y="424"/>
                </a:lnTo>
                <a:lnTo>
                  <a:pt x="1498" y="426"/>
                </a:lnTo>
                <a:lnTo>
                  <a:pt x="1500" y="426"/>
                </a:lnTo>
                <a:lnTo>
                  <a:pt x="1500" y="428"/>
                </a:lnTo>
                <a:lnTo>
                  <a:pt x="1502" y="428"/>
                </a:lnTo>
                <a:lnTo>
                  <a:pt x="1504" y="428"/>
                </a:lnTo>
                <a:lnTo>
                  <a:pt x="1507" y="428"/>
                </a:lnTo>
                <a:lnTo>
                  <a:pt x="1511" y="430"/>
                </a:lnTo>
                <a:lnTo>
                  <a:pt x="1511" y="430"/>
                </a:lnTo>
                <a:lnTo>
                  <a:pt x="1513" y="432"/>
                </a:lnTo>
                <a:lnTo>
                  <a:pt x="1511" y="434"/>
                </a:lnTo>
                <a:lnTo>
                  <a:pt x="1511" y="436"/>
                </a:lnTo>
                <a:lnTo>
                  <a:pt x="1509" y="436"/>
                </a:lnTo>
                <a:lnTo>
                  <a:pt x="1507" y="438"/>
                </a:lnTo>
                <a:lnTo>
                  <a:pt x="1504" y="438"/>
                </a:lnTo>
                <a:lnTo>
                  <a:pt x="1500" y="436"/>
                </a:lnTo>
                <a:lnTo>
                  <a:pt x="1500" y="438"/>
                </a:lnTo>
                <a:lnTo>
                  <a:pt x="1498" y="438"/>
                </a:lnTo>
                <a:lnTo>
                  <a:pt x="1498" y="438"/>
                </a:lnTo>
                <a:lnTo>
                  <a:pt x="1498" y="443"/>
                </a:lnTo>
                <a:lnTo>
                  <a:pt x="1498" y="443"/>
                </a:lnTo>
                <a:lnTo>
                  <a:pt x="1498" y="443"/>
                </a:lnTo>
                <a:lnTo>
                  <a:pt x="1498" y="445"/>
                </a:lnTo>
                <a:lnTo>
                  <a:pt x="1498" y="445"/>
                </a:lnTo>
                <a:lnTo>
                  <a:pt x="1498" y="447"/>
                </a:lnTo>
                <a:lnTo>
                  <a:pt x="1500" y="447"/>
                </a:lnTo>
                <a:lnTo>
                  <a:pt x="1502" y="445"/>
                </a:lnTo>
                <a:lnTo>
                  <a:pt x="1509" y="443"/>
                </a:lnTo>
                <a:lnTo>
                  <a:pt x="1513" y="440"/>
                </a:lnTo>
                <a:lnTo>
                  <a:pt x="1513" y="440"/>
                </a:lnTo>
                <a:lnTo>
                  <a:pt x="1515" y="438"/>
                </a:lnTo>
                <a:lnTo>
                  <a:pt x="1515" y="440"/>
                </a:lnTo>
                <a:lnTo>
                  <a:pt x="1519" y="440"/>
                </a:lnTo>
                <a:lnTo>
                  <a:pt x="1519" y="440"/>
                </a:lnTo>
                <a:lnTo>
                  <a:pt x="1521" y="438"/>
                </a:lnTo>
                <a:lnTo>
                  <a:pt x="1523" y="436"/>
                </a:lnTo>
                <a:lnTo>
                  <a:pt x="1523" y="436"/>
                </a:lnTo>
                <a:lnTo>
                  <a:pt x="1525" y="436"/>
                </a:lnTo>
                <a:lnTo>
                  <a:pt x="1525" y="438"/>
                </a:lnTo>
                <a:lnTo>
                  <a:pt x="1523" y="438"/>
                </a:lnTo>
                <a:lnTo>
                  <a:pt x="1521" y="438"/>
                </a:lnTo>
                <a:lnTo>
                  <a:pt x="1523" y="440"/>
                </a:lnTo>
                <a:lnTo>
                  <a:pt x="1523" y="440"/>
                </a:lnTo>
                <a:lnTo>
                  <a:pt x="1525" y="440"/>
                </a:lnTo>
                <a:lnTo>
                  <a:pt x="1525" y="440"/>
                </a:lnTo>
                <a:lnTo>
                  <a:pt x="1523" y="443"/>
                </a:lnTo>
                <a:lnTo>
                  <a:pt x="1523" y="443"/>
                </a:lnTo>
                <a:lnTo>
                  <a:pt x="1523" y="443"/>
                </a:lnTo>
                <a:lnTo>
                  <a:pt x="1525" y="443"/>
                </a:lnTo>
                <a:lnTo>
                  <a:pt x="1525" y="443"/>
                </a:lnTo>
                <a:lnTo>
                  <a:pt x="1525" y="443"/>
                </a:lnTo>
                <a:lnTo>
                  <a:pt x="1525" y="445"/>
                </a:lnTo>
                <a:lnTo>
                  <a:pt x="1525" y="445"/>
                </a:lnTo>
                <a:lnTo>
                  <a:pt x="1530" y="449"/>
                </a:lnTo>
                <a:lnTo>
                  <a:pt x="1530" y="449"/>
                </a:lnTo>
                <a:lnTo>
                  <a:pt x="1532" y="449"/>
                </a:lnTo>
                <a:lnTo>
                  <a:pt x="1534" y="451"/>
                </a:lnTo>
                <a:lnTo>
                  <a:pt x="1536" y="449"/>
                </a:lnTo>
                <a:lnTo>
                  <a:pt x="1536" y="449"/>
                </a:lnTo>
                <a:lnTo>
                  <a:pt x="1534" y="447"/>
                </a:lnTo>
                <a:lnTo>
                  <a:pt x="1534" y="445"/>
                </a:lnTo>
                <a:lnTo>
                  <a:pt x="1536" y="445"/>
                </a:lnTo>
                <a:lnTo>
                  <a:pt x="1538" y="447"/>
                </a:lnTo>
                <a:lnTo>
                  <a:pt x="1538" y="447"/>
                </a:lnTo>
                <a:lnTo>
                  <a:pt x="1538" y="447"/>
                </a:lnTo>
                <a:lnTo>
                  <a:pt x="1538" y="449"/>
                </a:lnTo>
                <a:lnTo>
                  <a:pt x="1538" y="449"/>
                </a:lnTo>
                <a:lnTo>
                  <a:pt x="1538" y="451"/>
                </a:lnTo>
                <a:lnTo>
                  <a:pt x="1538" y="451"/>
                </a:lnTo>
                <a:lnTo>
                  <a:pt x="1538" y="453"/>
                </a:lnTo>
                <a:lnTo>
                  <a:pt x="1538" y="455"/>
                </a:lnTo>
                <a:lnTo>
                  <a:pt x="1540" y="455"/>
                </a:lnTo>
                <a:lnTo>
                  <a:pt x="1540" y="455"/>
                </a:lnTo>
                <a:lnTo>
                  <a:pt x="1542" y="455"/>
                </a:lnTo>
                <a:lnTo>
                  <a:pt x="1546" y="455"/>
                </a:lnTo>
                <a:lnTo>
                  <a:pt x="1546" y="455"/>
                </a:lnTo>
                <a:lnTo>
                  <a:pt x="1546" y="455"/>
                </a:lnTo>
                <a:lnTo>
                  <a:pt x="1546" y="457"/>
                </a:lnTo>
                <a:lnTo>
                  <a:pt x="1548" y="461"/>
                </a:lnTo>
                <a:lnTo>
                  <a:pt x="1551" y="466"/>
                </a:lnTo>
                <a:lnTo>
                  <a:pt x="1555" y="468"/>
                </a:lnTo>
                <a:lnTo>
                  <a:pt x="1557" y="472"/>
                </a:lnTo>
                <a:lnTo>
                  <a:pt x="1559" y="480"/>
                </a:lnTo>
                <a:lnTo>
                  <a:pt x="1561" y="480"/>
                </a:lnTo>
                <a:lnTo>
                  <a:pt x="1561" y="480"/>
                </a:lnTo>
                <a:lnTo>
                  <a:pt x="1561" y="482"/>
                </a:lnTo>
                <a:lnTo>
                  <a:pt x="1559" y="484"/>
                </a:lnTo>
                <a:lnTo>
                  <a:pt x="1557" y="484"/>
                </a:lnTo>
                <a:lnTo>
                  <a:pt x="1555" y="487"/>
                </a:lnTo>
                <a:lnTo>
                  <a:pt x="1553" y="487"/>
                </a:lnTo>
                <a:lnTo>
                  <a:pt x="1551" y="491"/>
                </a:lnTo>
                <a:lnTo>
                  <a:pt x="1551" y="491"/>
                </a:lnTo>
                <a:lnTo>
                  <a:pt x="1551" y="493"/>
                </a:lnTo>
                <a:lnTo>
                  <a:pt x="1551" y="495"/>
                </a:lnTo>
                <a:lnTo>
                  <a:pt x="1546" y="495"/>
                </a:lnTo>
                <a:lnTo>
                  <a:pt x="1546" y="495"/>
                </a:lnTo>
                <a:lnTo>
                  <a:pt x="1544" y="497"/>
                </a:lnTo>
                <a:lnTo>
                  <a:pt x="1544" y="497"/>
                </a:lnTo>
                <a:lnTo>
                  <a:pt x="1542" y="499"/>
                </a:lnTo>
                <a:lnTo>
                  <a:pt x="1536" y="503"/>
                </a:lnTo>
                <a:lnTo>
                  <a:pt x="1530" y="508"/>
                </a:lnTo>
                <a:lnTo>
                  <a:pt x="1530" y="508"/>
                </a:lnTo>
                <a:lnTo>
                  <a:pt x="1530" y="508"/>
                </a:lnTo>
                <a:lnTo>
                  <a:pt x="1530" y="510"/>
                </a:lnTo>
                <a:lnTo>
                  <a:pt x="1532" y="512"/>
                </a:lnTo>
                <a:lnTo>
                  <a:pt x="1536" y="514"/>
                </a:lnTo>
                <a:lnTo>
                  <a:pt x="1538" y="516"/>
                </a:lnTo>
                <a:lnTo>
                  <a:pt x="1540" y="518"/>
                </a:lnTo>
                <a:lnTo>
                  <a:pt x="1540" y="520"/>
                </a:lnTo>
                <a:lnTo>
                  <a:pt x="1542" y="522"/>
                </a:lnTo>
                <a:lnTo>
                  <a:pt x="1542" y="524"/>
                </a:lnTo>
                <a:lnTo>
                  <a:pt x="1540" y="524"/>
                </a:lnTo>
                <a:lnTo>
                  <a:pt x="1538" y="522"/>
                </a:lnTo>
                <a:lnTo>
                  <a:pt x="1536" y="522"/>
                </a:lnTo>
                <a:lnTo>
                  <a:pt x="1534" y="524"/>
                </a:lnTo>
                <a:lnTo>
                  <a:pt x="1532" y="524"/>
                </a:lnTo>
                <a:lnTo>
                  <a:pt x="1530" y="526"/>
                </a:lnTo>
                <a:lnTo>
                  <a:pt x="1527" y="526"/>
                </a:lnTo>
                <a:lnTo>
                  <a:pt x="1527" y="526"/>
                </a:lnTo>
                <a:lnTo>
                  <a:pt x="1525" y="526"/>
                </a:lnTo>
                <a:lnTo>
                  <a:pt x="1523" y="526"/>
                </a:lnTo>
                <a:lnTo>
                  <a:pt x="1521" y="526"/>
                </a:lnTo>
                <a:lnTo>
                  <a:pt x="1521" y="526"/>
                </a:lnTo>
                <a:lnTo>
                  <a:pt x="1519" y="526"/>
                </a:lnTo>
                <a:lnTo>
                  <a:pt x="1519" y="528"/>
                </a:lnTo>
                <a:lnTo>
                  <a:pt x="1517" y="528"/>
                </a:lnTo>
                <a:lnTo>
                  <a:pt x="1511" y="528"/>
                </a:lnTo>
                <a:lnTo>
                  <a:pt x="1509" y="528"/>
                </a:lnTo>
                <a:lnTo>
                  <a:pt x="1511" y="528"/>
                </a:lnTo>
                <a:lnTo>
                  <a:pt x="1513" y="533"/>
                </a:lnTo>
                <a:lnTo>
                  <a:pt x="1515" y="533"/>
                </a:lnTo>
                <a:lnTo>
                  <a:pt x="1515" y="535"/>
                </a:lnTo>
                <a:lnTo>
                  <a:pt x="1517" y="535"/>
                </a:lnTo>
                <a:lnTo>
                  <a:pt x="1515" y="535"/>
                </a:lnTo>
                <a:lnTo>
                  <a:pt x="1515" y="537"/>
                </a:lnTo>
                <a:lnTo>
                  <a:pt x="1515" y="537"/>
                </a:lnTo>
                <a:lnTo>
                  <a:pt x="1515" y="539"/>
                </a:lnTo>
                <a:lnTo>
                  <a:pt x="1515" y="539"/>
                </a:lnTo>
                <a:lnTo>
                  <a:pt x="1513" y="537"/>
                </a:lnTo>
                <a:lnTo>
                  <a:pt x="1513" y="537"/>
                </a:lnTo>
                <a:lnTo>
                  <a:pt x="1513" y="537"/>
                </a:lnTo>
                <a:lnTo>
                  <a:pt x="1513" y="537"/>
                </a:lnTo>
                <a:lnTo>
                  <a:pt x="1515" y="535"/>
                </a:lnTo>
                <a:lnTo>
                  <a:pt x="1513" y="535"/>
                </a:lnTo>
                <a:lnTo>
                  <a:pt x="1513" y="533"/>
                </a:lnTo>
                <a:lnTo>
                  <a:pt x="1509" y="531"/>
                </a:lnTo>
                <a:lnTo>
                  <a:pt x="1507" y="528"/>
                </a:lnTo>
                <a:lnTo>
                  <a:pt x="1500" y="526"/>
                </a:lnTo>
                <a:lnTo>
                  <a:pt x="1496" y="526"/>
                </a:lnTo>
                <a:lnTo>
                  <a:pt x="1492" y="524"/>
                </a:lnTo>
                <a:lnTo>
                  <a:pt x="1492" y="524"/>
                </a:lnTo>
                <a:lnTo>
                  <a:pt x="1488" y="524"/>
                </a:lnTo>
                <a:lnTo>
                  <a:pt x="1488" y="524"/>
                </a:lnTo>
                <a:lnTo>
                  <a:pt x="1488" y="524"/>
                </a:lnTo>
                <a:lnTo>
                  <a:pt x="1486" y="526"/>
                </a:lnTo>
                <a:lnTo>
                  <a:pt x="1486" y="526"/>
                </a:lnTo>
                <a:lnTo>
                  <a:pt x="1486" y="526"/>
                </a:lnTo>
                <a:lnTo>
                  <a:pt x="1488" y="531"/>
                </a:lnTo>
                <a:lnTo>
                  <a:pt x="1488" y="531"/>
                </a:lnTo>
                <a:lnTo>
                  <a:pt x="1486" y="531"/>
                </a:lnTo>
                <a:lnTo>
                  <a:pt x="1479" y="533"/>
                </a:lnTo>
                <a:lnTo>
                  <a:pt x="1477" y="535"/>
                </a:lnTo>
                <a:lnTo>
                  <a:pt x="1477" y="535"/>
                </a:lnTo>
                <a:lnTo>
                  <a:pt x="1477" y="537"/>
                </a:lnTo>
                <a:lnTo>
                  <a:pt x="1475" y="539"/>
                </a:lnTo>
                <a:lnTo>
                  <a:pt x="1475" y="541"/>
                </a:lnTo>
                <a:lnTo>
                  <a:pt x="1475" y="541"/>
                </a:lnTo>
                <a:lnTo>
                  <a:pt x="1475" y="543"/>
                </a:lnTo>
                <a:lnTo>
                  <a:pt x="1475" y="543"/>
                </a:lnTo>
                <a:lnTo>
                  <a:pt x="1477" y="547"/>
                </a:lnTo>
                <a:lnTo>
                  <a:pt x="1477" y="547"/>
                </a:lnTo>
                <a:lnTo>
                  <a:pt x="1481" y="549"/>
                </a:lnTo>
                <a:lnTo>
                  <a:pt x="1481" y="549"/>
                </a:lnTo>
                <a:lnTo>
                  <a:pt x="1483" y="549"/>
                </a:lnTo>
                <a:lnTo>
                  <a:pt x="1486" y="549"/>
                </a:lnTo>
                <a:lnTo>
                  <a:pt x="1486" y="552"/>
                </a:lnTo>
                <a:lnTo>
                  <a:pt x="1488" y="552"/>
                </a:lnTo>
                <a:lnTo>
                  <a:pt x="1490" y="552"/>
                </a:lnTo>
                <a:lnTo>
                  <a:pt x="1492" y="552"/>
                </a:lnTo>
                <a:lnTo>
                  <a:pt x="1494" y="554"/>
                </a:lnTo>
                <a:lnTo>
                  <a:pt x="1496" y="554"/>
                </a:lnTo>
                <a:lnTo>
                  <a:pt x="1498" y="552"/>
                </a:lnTo>
                <a:lnTo>
                  <a:pt x="1498" y="552"/>
                </a:lnTo>
                <a:lnTo>
                  <a:pt x="1500" y="552"/>
                </a:lnTo>
                <a:lnTo>
                  <a:pt x="1500" y="552"/>
                </a:lnTo>
                <a:lnTo>
                  <a:pt x="1504" y="549"/>
                </a:lnTo>
                <a:lnTo>
                  <a:pt x="1507" y="549"/>
                </a:lnTo>
                <a:lnTo>
                  <a:pt x="1509" y="549"/>
                </a:lnTo>
                <a:lnTo>
                  <a:pt x="1511" y="549"/>
                </a:lnTo>
                <a:lnTo>
                  <a:pt x="1511" y="545"/>
                </a:lnTo>
                <a:lnTo>
                  <a:pt x="1515" y="545"/>
                </a:lnTo>
                <a:lnTo>
                  <a:pt x="1517" y="547"/>
                </a:lnTo>
                <a:lnTo>
                  <a:pt x="1517" y="547"/>
                </a:lnTo>
                <a:lnTo>
                  <a:pt x="1521" y="547"/>
                </a:lnTo>
                <a:lnTo>
                  <a:pt x="1523" y="547"/>
                </a:lnTo>
                <a:lnTo>
                  <a:pt x="1525" y="547"/>
                </a:lnTo>
                <a:lnTo>
                  <a:pt x="1525" y="545"/>
                </a:lnTo>
                <a:lnTo>
                  <a:pt x="1525" y="543"/>
                </a:lnTo>
                <a:lnTo>
                  <a:pt x="1523" y="541"/>
                </a:lnTo>
                <a:lnTo>
                  <a:pt x="1523" y="541"/>
                </a:lnTo>
                <a:lnTo>
                  <a:pt x="1523" y="539"/>
                </a:lnTo>
                <a:lnTo>
                  <a:pt x="1523" y="539"/>
                </a:lnTo>
                <a:lnTo>
                  <a:pt x="1525" y="539"/>
                </a:lnTo>
                <a:lnTo>
                  <a:pt x="1525" y="539"/>
                </a:lnTo>
                <a:lnTo>
                  <a:pt x="1525" y="539"/>
                </a:lnTo>
                <a:lnTo>
                  <a:pt x="1527" y="539"/>
                </a:lnTo>
                <a:lnTo>
                  <a:pt x="1527" y="541"/>
                </a:lnTo>
                <a:lnTo>
                  <a:pt x="1527" y="541"/>
                </a:lnTo>
                <a:lnTo>
                  <a:pt x="1527" y="543"/>
                </a:lnTo>
                <a:lnTo>
                  <a:pt x="1530" y="543"/>
                </a:lnTo>
                <a:lnTo>
                  <a:pt x="1530" y="543"/>
                </a:lnTo>
                <a:lnTo>
                  <a:pt x="1532" y="543"/>
                </a:lnTo>
                <a:lnTo>
                  <a:pt x="1534" y="543"/>
                </a:lnTo>
                <a:lnTo>
                  <a:pt x="1534" y="547"/>
                </a:lnTo>
                <a:lnTo>
                  <a:pt x="1534" y="547"/>
                </a:lnTo>
                <a:lnTo>
                  <a:pt x="1534" y="549"/>
                </a:lnTo>
                <a:lnTo>
                  <a:pt x="1536" y="549"/>
                </a:lnTo>
                <a:lnTo>
                  <a:pt x="1536" y="547"/>
                </a:lnTo>
                <a:lnTo>
                  <a:pt x="1536" y="547"/>
                </a:lnTo>
                <a:lnTo>
                  <a:pt x="1538" y="545"/>
                </a:lnTo>
                <a:lnTo>
                  <a:pt x="1538" y="545"/>
                </a:lnTo>
                <a:lnTo>
                  <a:pt x="1538" y="545"/>
                </a:lnTo>
                <a:lnTo>
                  <a:pt x="1540" y="545"/>
                </a:lnTo>
                <a:lnTo>
                  <a:pt x="1540" y="545"/>
                </a:lnTo>
                <a:lnTo>
                  <a:pt x="1544" y="545"/>
                </a:lnTo>
                <a:lnTo>
                  <a:pt x="1546" y="545"/>
                </a:lnTo>
                <a:lnTo>
                  <a:pt x="1546" y="545"/>
                </a:lnTo>
                <a:lnTo>
                  <a:pt x="1544" y="549"/>
                </a:lnTo>
                <a:lnTo>
                  <a:pt x="1544" y="549"/>
                </a:lnTo>
                <a:lnTo>
                  <a:pt x="1544" y="549"/>
                </a:lnTo>
                <a:lnTo>
                  <a:pt x="1546" y="552"/>
                </a:lnTo>
                <a:lnTo>
                  <a:pt x="1548" y="552"/>
                </a:lnTo>
                <a:lnTo>
                  <a:pt x="1551" y="556"/>
                </a:lnTo>
                <a:lnTo>
                  <a:pt x="1555" y="558"/>
                </a:lnTo>
                <a:lnTo>
                  <a:pt x="1555" y="558"/>
                </a:lnTo>
                <a:lnTo>
                  <a:pt x="1555" y="558"/>
                </a:lnTo>
                <a:lnTo>
                  <a:pt x="1557" y="560"/>
                </a:lnTo>
                <a:lnTo>
                  <a:pt x="1557" y="562"/>
                </a:lnTo>
                <a:lnTo>
                  <a:pt x="1559" y="562"/>
                </a:lnTo>
                <a:lnTo>
                  <a:pt x="1561" y="560"/>
                </a:lnTo>
                <a:lnTo>
                  <a:pt x="1563" y="560"/>
                </a:lnTo>
                <a:lnTo>
                  <a:pt x="1563" y="560"/>
                </a:lnTo>
                <a:lnTo>
                  <a:pt x="1563" y="562"/>
                </a:lnTo>
                <a:lnTo>
                  <a:pt x="1561" y="562"/>
                </a:lnTo>
                <a:lnTo>
                  <a:pt x="1561" y="564"/>
                </a:lnTo>
                <a:lnTo>
                  <a:pt x="1561" y="564"/>
                </a:lnTo>
                <a:lnTo>
                  <a:pt x="1561" y="564"/>
                </a:lnTo>
                <a:lnTo>
                  <a:pt x="1567" y="564"/>
                </a:lnTo>
                <a:lnTo>
                  <a:pt x="1569" y="564"/>
                </a:lnTo>
                <a:lnTo>
                  <a:pt x="1569" y="566"/>
                </a:lnTo>
                <a:lnTo>
                  <a:pt x="1571" y="566"/>
                </a:lnTo>
                <a:lnTo>
                  <a:pt x="1571" y="568"/>
                </a:lnTo>
                <a:lnTo>
                  <a:pt x="1571" y="568"/>
                </a:lnTo>
                <a:lnTo>
                  <a:pt x="1574" y="568"/>
                </a:lnTo>
                <a:lnTo>
                  <a:pt x="1574" y="568"/>
                </a:lnTo>
                <a:lnTo>
                  <a:pt x="1571" y="568"/>
                </a:lnTo>
                <a:lnTo>
                  <a:pt x="1569" y="570"/>
                </a:lnTo>
                <a:lnTo>
                  <a:pt x="1569" y="570"/>
                </a:lnTo>
                <a:lnTo>
                  <a:pt x="1567" y="570"/>
                </a:lnTo>
                <a:lnTo>
                  <a:pt x="1565" y="570"/>
                </a:lnTo>
                <a:lnTo>
                  <a:pt x="1565" y="572"/>
                </a:lnTo>
                <a:lnTo>
                  <a:pt x="1567" y="572"/>
                </a:lnTo>
                <a:lnTo>
                  <a:pt x="1569" y="577"/>
                </a:lnTo>
                <a:lnTo>
                  <a:pt x="1571" y="579"/>
                </a:lnTo>
                <a:lnTo>
                  <a:pt x="1574" y="579"/>
                </a:lnTo>
                <a:lnTo>
                  <a:pt x="1576" y="581"/>
                </a:lnTo>
                <a:lnTo>
                  <a:pt x="1580" y="579"/>
                </a:lnTo>
                <a:lnTo>
                  <a:pt x="1580" y="579"/>
                </a:lnTo>
                <a:lnTo>
                  <a:pt x="1578" y="581"/>
                </a:lnTo>
                <a:lnTo>
                  <a:pt x="1578" y="581"/>
                </a:lnTo>
                <a:lnTo>
                  <a:pt x="1580" y="581"/>
                </a:lnTo>
                <a:lnTo>
                  <a:pt x="1582" y="583"/>
                </a:lnTo>
                <a:lnTo>
                  <a:pt x="1586" y="583"/>
                </a:lnTo>
                <a:lnTo>
                  <a:pt x="1588" y="585"/>
                </a:lnTo>
                <a:lnTo>
                  <a:pt x="1590" y="587"/>
                </a:lnTo>
                <a:lnTo>
                  <a:pt x="1592" y="587"/>
                </a:lnTo>
                <a:lnTo>
                  <a:pt x="1595" y="585"/>
                </a:lnTo>
                <a:lnTo>
                  <a:pt x="1597" y="585"/>
                </a:lnTo>
                <a:lnTo>
                  <a:pt x="1599" y="587"/>
                </a:lnTo>
                <a:lnTo>
                  <a:pt x="1601" y="587"/>
                </a:lnTo>
                <a:lnTo>
                  <a:pt x="1603" y="591"/>
                </a:lnTo>
                <a:lnTo>
                  <a:pt x="1607" y="593"/>
                </a:lnTo>
                <a:lnTo>
                  <a:pt x="1607" y="593"/>
                </a:lnTo>
                <a:lnTo>
                  <a:pt x="1611" y="596"/>
                </a:lnTo>
                <a:lnTo>
                  <a:pt x="1613" y="598"/>
                </a:lnTo>
                <a:lnTo>
                  <a:pt x="1615" y="598"/>
                </a:lnTo>
                <a:lnTo>
                  <a:pt x="1618" y="598"/>
                </a:lnTo>
                <a:lnTo>
                  <a:pt x="1630" y="600"/>
                </a:lnTo>
                <a:lnTo>
                  <a:pt x="1632" y="600"/>
                </a:lnTo>
                <a:lnTo>
                  <a:pt x="1632" y="602"/>
                </a:lnTo>
                <a:lnTo>
                  <a:pt x="1634" y="602"/>
                </a:lnTo>
                <a:lnTo>
                  <a:pt x="1641" y="604"/>
                </a:lnTo>
                <a:lnTo>
                  <a:pt x="1643" y="604"/>
                </a:lnTo>
                <a:lnTo>
                  <a:pt x="1645" y="606"/>
                </a:lnTo>
                <a:lnTo>
                  <a:pt x="1647" y="606"/>
                </a:lnTo>
                <a:lnTo>
                  <a:pt x="1647" y="606"/>
                </a:lnTo>
                <a:lnTo>
                  <a:pt x="1649" y="606"/>
                </a:lnTo>
                <a:lnTo>
                  <a:pt x="1651" y="606"/>
                </a:lnTo>
                <a:lnTo>
                  <a:pt x="1651" y="604"/>
                </a:lnTo>
                <a:lnTo>
                  <a:pt x="1649" y="602"/>
                </a:lnTo>
                <a:lnTo>
                  <a:pt x="1649" y="602"/>
                </a:lnTo>
                <a:lnTo>
                  <a:pt x="1651" y="600"/>
                </a:lnTo>
                <a:lnTo>
                  <a:pt x="1651" y="600"/>
                </a:lnTo>
                <a:lnTo>
                  <a:pt x="1651" y="598"/>
                </a:lnTo>
                <a:lnTo>
                  <a:pt x="1651" y="598"/>
                </a:lnTo>
                <a:lnTo>
                  <a:pt x="1651" y="598"/>
                </a:lnTo>
                <a:lnTo>
                  <a:pt x="1647" y="596"/>
                </a:lnTo>
                <a:lnTo>
                  <a:pt x="1647" y="596"/>
                </a:lnTo>
                <a:lnTo>
                  <a:pt x="1645" y="593"/>
                </a:lnTo>
                <a:lnTo>
                  <a:pt x="1645" y="591"/>
                </a:lnTo>
                <a:lnTo>
                  <a:pt x="1643" y="589"/>
                </a:lnTo>
                <a:lnTo>
                  <a:pt x="1641" y="589"/>
                </a:lnTo>
                <a:lnTo>
                  <a:pt x="1639" y="587"/>
                </a:lnTo>
                <a:lnTo>
                  <a:pt x="1636" y="587"/>
                </a:lnTo>
                <a:lnTo>
                  <a:pt x="1634" y="585"/>
                </a:lnTo>
                <a:lnTo>
                  <a:pt x="1632" y="585"/>
                </a:lnTo>
                <a:lnTo>
                  <a:pt x="1632" y="583"/>
                </a:lnTo>
                <a:lnTo>
                  <a:pt x="1630" y="583"/>
                </a:lnTo>
                <a:lnTo>
                  <a:pt x="1626" y="581"/>
                </a:lnTo>
                <a:lnTo>
                  <a:pt x="1626" y="581"/>
                </a:lnTo>
                <a:lnTo>
                  <a:pt x="1628" y="579"/>
                </a:lnTo>
                <a:lnTo>
                  <a:pt x="1628" y="579"/>
                </a:lnTo>
                <a:lnTo>
                  <a:pt x="1626" y="579"/>
                </a:lnTo>
                <a:lnTo>
                  <a:pt x="1624" y="579"/>
                </a:lnTo>
                <a:lnTo>
                  <a:pt x="1620" y="577"/>
                </a:lnTo>
                <a:lnTo>
                  <a:pt x="1620" y="577"/>
                </a:lnTo>
                <a:lnTo>
                  <a:pt x="1618" y="572"/>
                </a:lnTo>
                <a:lnTo>
                  <a:pt x="1615" y="570"/>
                </a:lnTo>
                <a:lnTo>
                  <a:pt x="1613" y="568"/>
                </a:lnTo>
                <a:lnTo>
                  <a:pt x="1611" y="568"/>
                </a:lnTo>
                <a:lnTo>
                  <a:pt x="1609" y="564"/>
                </a:lnTo>
                <a:lnTo>
                  <a:pt x="1609" y="564"/>
                </a:lnTo>
                <a:lnTo>
                  <a:pt x="1613" y="564"/>
                </a:lnTo>
                <a:lnTo>
                  <a:pt x="1615" y="564"/>
                </a:lnTo>
                <a:lnTo>
                  <a:pt x="1620" y="566"/>
                </a:lnTo>
                <a:lnTo>
                  <a:pt x="1626" y="570"/>
                </a:lnTo>
                <a:lnTo>
                  <a:pt x="1626" y="570"/>
                </a:lnTo>
                <a:lnTo>
                  <a:pt x="1626" y="570"/>
                </a:lnTo>
                <a:lnTo>
                  <a:pt x="1626" y="570"/>
                </a:lnTo>
                <a:lnTo>
                  <a:pt x="1626" y="566"/>
                </a:lnTo>
                <a:lnTo>
                  <a:pt x="1624" y="564"/>
                </a:lnTo>
                <a:lnTo>
                  <a:pt x="1624" y="564"/>
                </a:lnTo>
                <a:lnTo>
                  <a:pt x="1626" y="566"/>
                </a:lnTo>
                <a:lnTo>
                  <a:pt x="1630" y="570"/>
                </a:lnTo>
                <a:lnTo>
                  <a:pt x="1632" y="572"/>
                </a:lnTo>
                <a:lnTo>
                  <a:pt x="1634" y="575"/>
                </a:lnTo>
                <a:lnTo>
                  <a:pt x="1636" y="575"/>
                </a:lnTo>
                <a:lnTo>
                  <a:pt x="1636" y="575"/>
                </a:lnTo>
                <a:lnTo>
                  <a:pt x="1636" y="575"/>
                </a:lnTo>
                <a:lnTo>
                  <a:pt x="1639" y="577"/>
                </a:lnTo>
                <a:lnTo>
                  <a:pt x="1639" y="577"/>
                </a:lnTo>
                <a:lnTo>
                  <a:pt x="1641" y="577"/>
                </a:lnTo>
                <a:lnTo>
                  <a:pt x="1641" y="579"/>
                </a:lnTo>
                <a:lnTo>
                  <a:pt x="1641" y="579"/>
                </a:lnTo>
                <a:lnTo>
                  <a:pt x="1641" y="579"/>
                </a:lnTo>
                <a:lnTo>
                  <a:pt x="1643" y="579"/>
                </a:lnTo>
                <a:lnTo>
                  <a:pt x="1643" y="579"/>
                </a:lnTo>
                <a:lnTo>
                  <a:pt x="1643" y="575"/>
                </a:lnTo>
                <a:lnTo>
                  <a:pt x="1643" y="575"/>
                </a:lnTo>
                <a:lnTo>
                  <a:pt x="1643" y="577"/>
                </a:lnTo>
                <a:lnTo>
                  <a:pt x="1645" y="579"/>
                </a:lnTo>
                <a:lnTo>
                  <a:pt x="1645" y="581"/>
                </a:lnTo>
                <a:lnTo>
                  <a:pt x="1647" y="581"/>
                </a:lnTo>
                <a:lnTo>
                  <a:pt x="1649" y="581"/>
                </a:lnTo>
                <a:lnTo>
                  <a:pt x="1649" y="581"/>
                </a:lnTo>
                <a:lnTo>
                  <a:pt x="1649" y="579"/>
                </a:lnTo>
                <a:lnTo>
                  <a:pt x="1647" y="579"/>
                </a:lnTo>
                <a:lnTo>
                  <a:pt x="1649" y="579"/>
                </a:lnTo>
                <a:lnTo>
                  <a:pt x="1651" y="581"/>
                </a:lnTo>
                <a:lnTo>
                  <a:pt x="1653" y="581"/>
                </a:lnTo>
                <a:lnTo>
                  <a:pt x="1653" y="583"/>
                </a:lnTo>
                <a:lnTo>
                  <a:pt x="1653" y="583"/>
                </a:lnTo>
                <a:lnTo>
                  <a:pt x="1655" y="583"/>
                </a:lnTo>
                <a:lnTo>
                  <a:pt x="1655" y="583"/>
                </a:lnTo>
                <a:lnTo>
                  <a:pt x="1655" y="583"/>
                </a:lnTo>
                <a:lnTo>
                  <a:pt x="1657" y="583"/>
                </a:lnTo>
                <a:lnTo>
                  <a:pt x="1659" y="585"/>
                </a:lnTo>
                <a:lnTo>
                  <a:pt x="1662" y="587"/>
                </a:lnTo>
                <a:lnTo>
                  <a:pt x="1664" y="589"/>
                </a:lnTo>
                <a:lnTo>
                  <a:pt x="1664" y="589"/>
                </a:lnTo>
                <a:lnTo>
                  <a:pt x="1666" y="589"/>
                </a:lnTo>
                <a:lnTo>
                  <a:pt x="1666" y="587"/>
                </a:lnTo>
                <a:lnTo>
                  <a:pt x="1664" y="583"/>
                </a:lnTo>
                <a:lnTo>
                  <a:pt x="1664" y="583"/>
                </a:lnTo>
                <a:lnTo>
                  <a:pt x="1668" y="583"/>
                </a:lnTo>
                <a:lnTo>
                  <a:pt x="1668" y="583"/>
                </a:lnTo>
                <a:lnTo>
                  <a:pt x="1670" y="583"/>
                </a:lnTo>
                <a:lnTo>
                  <a:pt x="1670" y="583"/>
                </a:lnTo>
                <a:lnTo>
                  <a:pt x="1670" y="583"/>
                </a:lnTo>
                <a:lnTo>
                  <a:pt x="1670" y="583"/>
                </a:lnTo>
                <a:lnTo>
                  <a:pt x="1670" y="581"/>
                </a:lnTo>
                <a:lnTo>
                  <a:pt x="1668" y="579"/>
                </a:lnTo>
                <a:lnTo>
                  <a:pt x="1668" y="579"/>
                </a:lnTo>
                <a:lnTo>
                  <a:pt x="1666" y="575"/>
                </a:lnTo>
                <a:lnTo>
                  <a:pt x="1666" y="575"/>
                </a:lnTo>
                <a:lnTo>
                  <a:pt x="1666" y="575"/>
                </a:lnTo>
                <a:lnTo>
                  <a:pt x="1666" y="575"/>
                </a:lnTo>
                <a:lnTo>
                  <a:pt x="1666" y="572"/>
                </a:lnTo>
                <a:lnTo>
                  <a:pt x="1666" y="570"/>
                </a:lnTo>
                <a:lnTo>
                  <a:pt x="1666" y="566"/>
                </a:lnTo>
                <a:lnTo>
                  <a:pt x="1664" y="566"/>
                </a:lnTo>
                <a:lnTo>
                  <a:pt x="1664" y="564"/>
                </a:lnTo>
                <a:lnTo>
                  <a:pt x="1664" y="564"/>
                </a:lnTo>
                <a:lnTo>
                  <a:pt x="1666" y="566"/>
                </a:lnTo>
                <a:lnTo>
                  <a:pt x="1668" y="568"/>
                </a:lnTo>
                <a:lnTo>
                  <a:pt x="1668" y="568"/>
                </a:lnTo>
                <a:lnTo>
                  <a:pt x="1670" y="575"/>
                </a:lnTo>
                <a:lnTo>
                  <a:pt x="1670" y="575"/>
                </a:lnTo>
                <a:lnTo>
                  <a:pt x="1672" y="575"/>
                </a:lnTo>
                <a:lnTo>
                  <a:pt x="1672" y="575"/>
                </a:lnTo>
                <a:lnTo>
                  <a:pt x="1674" y="572"/>
                </a:lnTo>
                <a:lnTo>
                  <a:pt x="1674" y="570"/>
                </a:lnTo>
                <a:lnTo>
                  <a:pt x="1672" y="568"/>
                </a:lnTo>
                <a:lnTo>
                  <a:pt x="1672" y="566"/>
                </a:lnTo>
                <a:lnTo>
                  <a:pt x="1674" y="566"/>
                </a:lnTo>
                <a:lnTo>
                  <a:pt x="1674" y="564"/>
                </a:lnTo>
                <a:lnTo>
                  <a:pt x="1674" y="562"/>
                </a:lnTo>
                <a:lnTo>
                  <a:pt x="1672" y="560"/>
                </a:lnTo>
                <a:lnTo>
                  <a:pt x="1672" y="560"/>
                </a:lnTo>
                <a:lnTo>
                  <a:pt x="1670" y="560"/>
                </a:lnTo>
                <a:lnTo>
                  <a:pt x="1670" y="560"/>
                </a:lnTo>
                <a:lnTo>
                  <a:pt x="1670" y="560"/>
                </a:lnTo>
                <a:lnTo>
                  <a:pt x="1670" y="558"/>
                </a:lnTo>
                <a:lnTo>
                  <a:pt x="1670" y="558"/>
                </a:lnTo>
                <a:lnTo>
                  <a:pt x="1670" y="558"/>
                </a:lnTo>
                <a:lnTo>
                  <a:pt x="1668" y="558"/>
                </a:lnTo>
                <a:lnTo>
                  <a:pt x="1666" y="558"/>
                </a:lnTo>
                <a:lnTo>
                  <a:pt x="1664" y="558"/>
                </a:lnTo>
                <a:lnTo>
                  <a:pt x="1664" y="558"/>
                </a:lnTo>
                <a:lnTo>
                  <a:pt x="1664" y="556"/>
                </a:lnTo>
                <a:lnTo>
                  <a:pt x="1664" y="556"/>
                </a:lnTo>
                <a:lnTo>
                  <a:pt x="1664" y="556"/>
                </a:lnTo>
                <a:lnTo>
                  <a:pt x="1662" y="554"/>
                </a:lnTo>
                <a:lnTo>
                  <a:pt x="1662" y="554"/>
                </a:lnTo>
                <a:lnTo>
                  <a:pt x="1657" y="552"/>
                </a:lnTo>
                <a:lnTo>
                  <a:pt x="1657" y="552"/>
                </a:lnTo>
                <a:lnTo>
                  <a:pt x="1659" y="552"/>
                </a:lnTo>
                <a:lnTo>
                  <a:pt x="1662" y="552"/>
                </a:lnTo>
                <a:lnTo>
                  <a:pt x="1664" y="552"/>
                </a:lnTo>
                <a:lnTo>
                  <a:pt x="1666" y="547"/>
                </a:lnTo>
                <a:lnTo>
                  <a:pt x="1664" y="547"/>
                </a:lnTo>
                <a:lnTo>
                  <a:pt x="1664" y="547"/>
                </a:lnTo>
                <a:lnTo>
                  <a:pt x="1659" y="547"/>
                </a:lnTo>
                <a:lnTo>
                  <a:pt x="1657" y="547"/>
                </a:lnTo>
                <a:lnTo>
                  <a:pt x="1659" y="545"/>
                </a:lnTo>
                <a:lnTo>
                  <a:pt x="1662" y="545"/>
                </a:lnTo>
                <a:lnTo>
                  <a:pt x="1662" y="543"/>
                </a:lnTo>
                <a:lnTo>
                  <a:pt x="1659" y="541"/>
                </a:lnTo>
                <a:lnTo>
                  <a:pt x="1659" y="541"/>
                </a:lnTo>
                <a:lnTo>
                  <a:pt x="1657" y="541"/>
                </a:lnTo>
                <a:lnTo>
                  <a:pt x="1657" y="541"/>
                </a:lnTo>
                <a:lnTo>
                  <a:pt x="1655" y="539"/>
                </a:lnTo>
                <a:lnTo>
                  <a:pt x="1653" y="537"/>
                </a:lnTo>
                <a:lnTo>
                  <a:pt x="1651" y="539"/>
                </a:lnTo>
                <a:lnTo>
                  <a:pt x="1649" y="539"/>
                </a:lnTo>
                <a:lnTo>
                  <a:pt x="1649" y="541"/>
                </a:lnTo>
                <a:lnTo>
                  <a:pt x="1649" y="541"/>
                </a:lnTo>
                <a:lnTo>
                  <a:pt x="1647" y="541"/>
                </a:lnTo>
                <a:lnTo>
                  <a:pt x="1647" y="541"/>
                </a:lnTo>
                <a:lnTo>
                  <a:pt x="1649" y="539"/>
                </a:lnTo>
                <a:lnTo>
                  <a:pt x="1649" y="539"/>
                </a:lnTo>
                <a:lnTo>
                  <a:pt x="1647" y="537"/>
                </a:lnTo>
                <a:lnTo>
                  <a:pt x="1645" y="535"/>
                </a:lnTo>
                <a:lnTo>
                  <a:pt x="1643" y="535"/>
                </a:lnTo>
                <a:lnTo>
                  <a:pt x="1643" y="535"/>
                </a:lnTo>
                <a:lnTo>
                  <a:pt x="1643" y="539"/>
                </a:lnTo>
                <a:lnTo>
                  <a:pt x="1641" y="539"/>
                </a:lnTo>
                <a:lnTo>
                  <a:pt x="1641" y="539"/>
                </a:lnTo>
                <a:lnTo>
                  <a:pt x="1641" y="535"/>
                </a:lnTo>
                <a:lnTo>
                  <a:pt x="1639" y="533"/>
                </a:lnTo>
                <a:lnTo>
                  <a:pt x="1639" y="533"/>
                </a:lnTo>
                <a:lnTo>
                  <a:pt x="1639" y="533"/>
                </a:lnTo>
                <a:lnTo>
                  <a:pt x="1639" y="533"/>
                </a:lnTo>
                <a:lnTo>
                  <a:pt x="1639" y="533"/>
                </a:lnTo>
                <a:lnTo>
                  <a:pt x="1636" y="533"/>
                </a:lnTo>
                <a:lnTo>
                  <a:pt x="1636" y="533"/>
                </a:lnTo>
                <a:lnTo>
                  <a:pt x="1636" y="531"/>
                </a:lnTo>
                <a:lnTo>
                  <a:pt x="1636" y="528"/>
                </a:lnTo>
                <a:lnTo>
                  <a:pt x="1634" y="528"/>
                </a:lnTo>
                <a:lnTo>
                  <a:pt x="1632" y="526"/>
                </a:lnTo>
                <a:lnTo>
                  <a:pt x="1632" y="526"/>
                </a:lnTo>
                <a:lnTo>
                  <a:pt x="1632" y="526"/>
                </a:lnTo>
                <a:lnTo>
                  <a:pt x="1634" y="524"/>
                </a:lnTo>
                <a:lnTo>
                  <a:pt x="1634" y="524"/>
                </a:lnTo>
                <a:lnTo>
                  <a:pt x="1632" y="524"/>
                </a:lnTo>
                <a:lnTo>
                  <a:pt x="1632" y="522"/>
                </a:lnTo>
                <a:lnTo>
                  <a:pt x="1632" y="522"/>
                </a:lnTo>
                <a:lnTo>
                  <a:pt x="1632" y="522"/>
                </a:lnTo>
                <a:lnTo>
                  <a:pt x="1630" y="520"/>
                </a:lnTo>
                <a:lnTo>
                  <a:pt x="1628" y="520"/>
                </a:lnTo>
                <a:lnTo>
                  <a:pt x="1628" y="520"/>
                </a:lnTo>
                <a:lnTo>
                  <a:pt x="1626" y="520"/>
                </a:lnTo>
                <a:lnTo>
                  <a:pt x="1624" y="522"/>
                </a:lnTo>
                <a:lnTo>
                  <a:pt x="1624" y="522"/>
                </a:lnTo>
                <a:lnTo>
                  <a:pt x="1624" y="522"/>
                </a:lnTo>
                <a:lnTo>
                  <a:pt x="1624" y="520"/>
                </a:lnTo>
                <a:lnTo>
                  <a:pt x="1624" y="516"/>
                </a:lnTo>
                <a:lnTo>
                  <a:pt x="1624" y="516"/>
                </a:lnTo>
                <a:lnTo>
                  <a:pt x="1624" y="516"/>
                </a:lnTo>
                <a:lnTo>
                  <a:pt x="1622" y="516"/>
                </a:lnTo>
                <a:lnTo>
                  <a:pt x="1620" y="514"/>
                </a:lnTo>
                <a:lnTo>
                  <a:pt x="1620" y="514"/>
                </a:lnTo>
                <a:lnTo>
                  <a:pt x="1620" y="512"/>
                </a:lnTo>
                <a:lnTo>
                  <a:pt x="1620" y="510"/>
                </a:lnTo>
                <a:lnTo>
                  <a:pt x="1620" y="510"/>
                </a:lnTo>
                <a:lnTo>
                  <a:pt x="1615" y="508"/>
                </a:lnTo>
                <a:lnTo>
                  <a:pt x="1613" y="508"/>
                </a:lnTo>
                <a:lnTo>
                  <a:pt x="1611" y="508"/>
                </a:lnTo>
                <a:lnTo>
                  <a:pt x="1611" y="508"/>
                </a:lnTo>
                <a:lnTo>
                  <a:pt x="1615" y="505"/>
                </a:lnTo>
                <a:lnTo>
                  <a:pt x="1615" y="505"/>
                </a:lnTo>
                <a:lnTo>
                  <a:pt x="1620" y="508"/>
                </a:lnTo>
                <a:lnTo>
                  <a:pt x="1624" y="512"/>
                </a:lnTo>
                <a:lnTo>
                  <a:pt x="1626" y="512"/>
                </a:lnTo>
                <a:lnTo>
                  <a:pt x="1628" y="514"/>
                </a:lnTo>
                <a:lnTo>
                  <a:pt x="1632" y="514"/>
                </a:lnTo>
                <a:lnTo>
                  <a:pt x="1632" y="514"/>
                </a:lnTo>
                <a:lnTo>
                  <a:pt x="1632" y="512"/>
                </a:lnTo>
                <a:lnTo>
                  <a:pt x="1634" y="512"/>
                </a:lnTo>
                <a:lnTo>
                  <a:pt x="1632" y="510"/>
                </a:lnTo>
                <a:lnTo>
                  <a:pt x="1630" y="508"/>
                </a:lnTo>
                <a:lnTo>
                  <a:pt x="1626" y="505"/>
                </a:lnTo>
                <a:lnTo>
                  <a:pt x="1626" y="503"/>
                </a:lnTo>
                <a:lnTo>
                  <a:pt x="1624" y="501"/>
                </a:lnTo>
                <a:lnTo>
                  <a:pt x="1624" y="499"/>
                </a:lnTo>
                <a:lnTo>
                  <a:pt x="1626" y="501"/>
                </a:lnTo>
                <a:lnTo>
                  <a:pt x="1628" y="501"/>
                </a:lnTo>
                <a:lnTo>
                  <a:pt x="1632" y="503"/>
                </a:lnTo>
                <a:lnTo>
                  <a:pt x="1632" y="503"/>
                </a:lnTo>
                <a:lnTo>
                  <a:pt x="1634" y="503"/>
                </a:lnTo>
                <a:lnTo>
                  <a:pt x="1634" y="503"/>
                </a:lnTo>
                <a:lnTo>
                  <a:pt x="1634" y="501"/>
                </a:lnTo>
                <a:lnTo>
                  <a:pt x="1632" y="499"/>
                </a:lnTo>
                <a:lnTo>
                  <a:pt x="1632" y="497"/>
                </a:lnTo>
                <a:lnTo>
                  <a:pt x="1634" y="499"/>
                </a:lnTo>
                <a:lnTo>
                  <a:pt x="1636" y="499"/>
                </a:lnTo>
                <a:lnTo>
                  <a:pt x="1639" y="499"/>
                </a:lnTo>
                <a:lnTo>
                  <a:pt x="1639" y="497"/>
                </a:lnTo>
                <a:lnTo>
                  <a:pt x="1636" y="497"/>
                </a:lnTo>
                <a:lnTo>
                  <a:pt x="1636" y="497"/>
                </a:lnTo>
                <a:lnTo>
                  <a:pt x="1639" y="497"/>
                </a:lnTo>
                <a:lnTo>
                  <a:pt x="1641" y="499"/>
                </a:lnTo>
                <a:lnTo>
                  <a:pt x="1641" y="499"/>
                </a:lnTo>
                <a:lnTo>
                  <a:pt x="1641" y="501"/>
                </a:lnTo>
                <a:lnTo>
                  <a:pt x="1645" y="505"/>
                </a:lnTo>
                <a:lnTo>
                  <a:pt x="1645" y="505"/>
                </a:lnTo>
                <a:lnTo>
                  <a:pt x="1647" y="505"/>
                </a:lnTo>
                <a:lnTo>
                  <a:pt x="1649" y="508"/>
                </a:lnTo>
                <a:lnTo>
                  <a:pt x="1651" y="508"/>
                </a:lnTo>
                <a:lnTo>
                  <a:pt x="1653" y="508"/>
                </a:lnTo>
                <a:lnTo>
                  <a:pt x="1653" y="508"/>
                </a:lnTo>
                <a:lnTo>
                  <a:pt x="1655" y="508"/>
                </a:lnTo>
                <a:lnTo>
                  <a:pt x="1655" y="508"/>
                </a:lnTo>
                <a:lnTo>
                  <a:pt x="1657" y="508"/>
                </a:lnTo>
                <a:lnTo>
                  <a:pt x="1653" y="510"/>
                </a:lnTo>
                <a:lnTo>
                  <a:pt x="1653" y="512"/>
                </a:lnTo>
                <a:lnTo>
                  <a:pt x="1653" y="512"/>
                </a:lnTo>
                <a:lnTo>
                  <a:pt x="1657" y="512"/>
                </a:lnTo>
                <a:lnTo>
                  <a:pt x="1659" y="512"/>
                </a:lnTo>
                <a:lnTo>
                  <a:pt x="1662" y="512"/>
                </a:lnTo>
                <a:lnTo>
                  <a:pt x="1666" y="510"/>
                </a:lnTo>
                <a:lnTo>
                  <a:pt x="1668" y="508"/>
                </a:lnTo>
                <a:lnTo>
                  <a:pt x="1670" y="505"/>
                </a:lnTo>
                <a:lnTo>
                  <a:pt x="1672" y="505"/>
                </a:lnTo>
                <a:lnTo>
                  <a:pt x="1674" y="503"/>
                </a:lnTo>
                <a:lnTo>
                  <a:pt x="1674" y="503"/>
                </a:lnTo>
                <a:lnTo>
                  <a:pt x="1672" y="505"/>
                </a:lnTo>
                <a:lnTo>
                  <a:pt x="1670" y="508"/>
                </a:lnTo>
                <a:lnTo>
                  <a:pt x="1670" y="510"/>
                </a:lnTo>
                <a:lnTo>
                  <a:pt x="1668" y="512"/>
                </a:lnTo>
                <a:lnTo>
                  <a:pt x="1666" y="512"/>
                </a:lnTo>
                <a:lnTo>
                  <a:pt x="1664" y="514"/>
                </a:lnTo>
                <a:lnTo>
                  <a:pt x="1662" y="514"/>
                </a:lnTo>
                <a:lnTo>
                  <a:pt x="1662" y="516"/>
                </a:lnTo>
                <a:lnTo>
                  <a:pt x="1659" y="518"/>
                </a:lnTo>
                <a:lnTo>
                  <a:pt x="1662" y="518"/>
                </a:lnTo>
                <a:lnTo>
                  <a:pt x="1662" y="518"/>
                </a:lnTo>
                <a:lnTo>
                  <a:pt x="1662" y="520"/>
                </a:lnTo>
                <a:lnTo>
                  <a:pt x="1664" y="522"/>
                </a:lnTo>
                <a:lnTo>
                  <a:pt x="1664" y="522"/>
                </a:lnTo>
                <a:lnTo>
                  <a:pt x="1664" y="524"/>
                </a:lnTo>
                <a:lnTo>
                  <a:pt x="1666" y="526"/>
                </a:lnTo>
                <a:lnTo>
                  <a:pt x="1668" y="528"/>
                </a:lnTo>
                <a:lnTo>
                  <a:pt x="1670" y="531"/>
                </a:lnTo>
                <a:lnTo>
                  <a:pt x="1670" y="531"/>
                </a:lnTo>
                <a:lnTo>
                  <a:pt x="1672" y="533"/>
                </a:lnTo>
                <a:lnTo>
                  <a:pt x="1674" y="528"/>
                </a:lnTo>
                <a:lnTo>
                  <a:pt x="1676" y="526"/>
                </a:lnTo>
                <a:lnTo>
                  <a:pt x="1676" y="526"/>
                </a:lnTo>
                <a:lnTo>
                  <a:pt x="1676" y="526"/>
                </a:lnTo>
                <a:lnTo>
                  <a:pt x="1676" y="528"/>
                </a:lnTo>
                <a:lnTo>
                  <a:pt x="1676" y="531"/>
                </a:lnTo>
                <a:lnTo>
                  <a:pt x="1676" y="533"/>
                </a:lnTo>
                <a:lnTo>
                  <a:pt x="1678" y="533"/>
                </a:lnTo>
                <a:lnTo>
                  <a:pt x="1680" y="533"/>
                </a:lnTo>
                <a:lnTo>
                  <a:pt x="1680" y="533"/>
                </a:lnTo>
                <a:lnTo>
                  <a:pt x="1683" y="533"/>
                </a:lnTo>
                <a:lnTo>
                  <a:pt x="1683" y="533"/>
                </a:lnTo>
                <a:lnTo>
                  <a:pt x="1683" y="535"/>
                </a:lnTo>
                <a:lnTo>
                  <a:pt x="1685" y="535"/>
                </a:lnTo>
                <a:lnTo>
                  <a:pt x="1687" y="537"/>
                </a:lnTo>
                <a:lnTo>
                  <a:pt x="1689" y="535"/>
                </a:lnTo>
                <a:lnTo>
                  <a:pt x="1689" y="533"/>
                </a:lnTo>
                <a:lnTo>
                  <a:pt x="1689" y="531"/>
                </a:lnTo>
                <a:lnTo>
                  <a:pt x="1689" y="522"/>
                </a:lnTo>
                <a:lnTo>
                  <a:pt x="1691" y="520"/>
                </a:lnTo>
                <a:lnTo>
                  <a:pt x="1687" y="520"/>
                </a:lnTo>
                <a:lnTo>
                  <a:pt x="1685" y="520"/>
                </a:lnTo>
                <a:lnTo>
                  <a:pt x="1685" y="520"/>
                </a:lnTo>
                <a:lnTo>
                  <a:pt x="1689" y="518"/>
                </a:lnTo>
                <a:lnTo>
                  <a:pt x="1689" y="518"/>
                </a:lnTo>
                <a:lnTo>
                  <a:pt x="1689" y="516"/>
                </a:lnTo>
                <a:lnTo>
                  <a:pt x="1689" y="516"/>
                </a:lnTo>
                <a:lnTo>
                  <a:pt x="1691" y="518"/>
                </a:lnTo>
                <a:lnTo>
                  <a:pt x="1693" y="520"/>
                </a:lnTo>
                <a:lnTo>
                  <a:pt x="1695" y="520"/>
                </a:lnTo>
                <a:lnTo>
                  <a:pt x="1697" y="520"/>
                </a:lnTo>
                <a:lnTo>
                  <a:pt x="1699" y="520"/>
                </a:lnTo>
                <a:lnTo>
                  <a:pt x="1699" y="520"/>
                </a:lnTo>
                <a:lnTo>
                  <a:pt x="1701" y="518"/>
                </a:lnTo>
                <a:lnTo>
                  <a:pt x="1703" y="516"/>
                </a:lnTo>
                <a:lnTo>
                  <a:pt x="1703" y="516"/>
                </a:lnTo>
                <a:lnTo>
                  <a:pt x="1703" y="514"/>
                </a:lnTo>
                <a:lnTo>
                  <a:pt x="1703" y="514"/>
                </a:lnTo>
                <a:lnTo>
                  <a:pt x="1703" y="514"/>
                </a:lnTo>
                <a:lnTo>
                  <a:pt x="1701" y="512"/>
                </a:lnTo>
                <a:lnTo>
                  <a:pt x="1701" y="512"/>
                </a:lnTo>
                <a:lnTo>
                  <a:pt x="1701" y="512"/>
                </a:lnTo>
                <a:lnTo>
                  <a:pt x="1703" y="512"/>
                </a:lnTo>
                <a:lnTo>
                  <a:pt x="1706" y="512"/>
                </a:lnTo>
                <a:lnTo>
                  <a:pt x="1708" y="512"/>
                </a:lnTo>
                <a:lnTo>
                  <a:pt x="1710" y="512"/>
                </a:lnTo>
                <a:lnTo>
                  <a:pt x="1710" y="510"/>
                </a:lnTo>
                <a:lnTo>
                  <a:pt x="1706" y="508"/>
                </a:lnTo>
                <a:lnTo>
                  <a:pt x="1701" y="505"/>
                </a:lnTo>
                <a:lnTo>
                  <a:pt x="1701" y="505"/>
                </a:lnTo>
                <a:lnTo>
                  <a:pt x="1703" y="505"/>
                </a:lnTo>
                <a:lnTo>
                  <a:pt x="1703" y="503"/>
                </a:lnTo>
                <a:lnTo>
                  <a:pt x="1701" y="501"/>
                </a:lnTo>
                <a:lnTo>
                  <a:pt x="1701" y="501"/>
                </a:lnTo>
                <a:lnTo>
                  <a:pt x="1703" y="501"/>
                </a:lnTo>
                <a:lnTo>
                  <a:pt x="1706" y="501"/>
                </a:lnTo>
                <a:lnTo>
                  <a:pt x="1708" y="503"/>
                </a:lnTo>
                <a:lnTo>
                  <a:pt x="1710" y="503"/>
                </a:lnTo>
                <a:lnTo>
                  <a:pt x="1712" y="503"/>
                </a:lnTo>
                <a:lnTo>
                  <a:pt x="1716" y="503"/>
                </a:lnTo>
                <a:lnTo>
                  <a:pt x="1716" y="501"/>
                </a:lnTo>
                <a:lnTo>
                  <a:pt x="1714" y="499"/>
                </a:lnTo>
                <a:lnTo>
                  <a:pt x="1708" y="497"/>
                </a:lnTo>
                <a:lnTo>
                  <a:pt x="1708" y="497"/>
                </a:lnTo>
                <a:lnTo>
                  <a:pt x="1710" y="495"/>
                </a:lnTo>
                <a:lnTo>
                  <a:pt x="1712" y="495"/>
                </a:lnTo>
                <a:lnTo>
                  <a:pt x="1714" y="497"/>
                </a:lnTo>
                <a:lnTo>
                  <a:pt x="1716" y="499"/>
                </a:lnTo>
                <a:lnTo>
                  <a:pt x="1718" y="497"/>
                </a:lnTo>
                <a:lnTo>
                  <a:pt x="1720" y="497"/>
                </a:lnTo>
                <a:lnTo>
                  <a:pt x="1720" y="497"/>
                </a:lnTo>
                <a:lnTo>
                  <a:pt x="1718" y="495"/>
                </a:lnTo>
                <a:lnTo>
                  <a:pt x="1716" y="493"/>
                </a:lnTo>
                <a:lnTo>
                  <a:pt x="1712" y="489"/>
                </a:lnTo>
                <a:lnTo>
                  <a:pt x="1710" y="487"/>
                </a:lnTo>
                <a:lnTo>
                  <a:pt x="1708" y="487"/>
                </a:lnTo>
                <a:lnTo>
                  <a:pt x="1703" y="491"/>
                </a:lnTo>
                <a:lnTo>
                  <a:pt x="1701" y="489"/>
                </a:lnTo>
                <a:lnTo>
                  <a:pt x="1699" y="489"/>
                </a:lnTo>
                <a:lnTo>
                  <a:pt x="1699" y="489"/>
                </a:lnTo>
                <a:lnTo>
                  <a:pt x="1697" y="489"/>
                </a:lnTo>
                <a:lnTo>
                  <a:pt x="1695" y="489"/>
                </a:lnTo>
                <a:lnTo>
                  <a:pt x="1693" y="489"/>
                </a:lnTo>
                <a:lnTo>
                  <a:pt x="1689" y="491"/>
                </a:lnTo>
                <a:lnTo>
                  <a:pt x="1687" y="493"/>
                </a:lnTo>
                <a:lnTo>
                  <a:pt x="1685" y="493"/>
                </a:lnTo>
                <a:lnTo>
                  <a:pt x="1691" y="489"/>
                </a:lnTo>
                <a:lnTo>
                  <a:pt x="1691" y="487"/>
                </a:lnTo>
                <a:lnTo>
                  <a:pt x="1691" y="487"/>
                </a:lnTo>
                <a:lnTo>
                  <a:pt x="1693" y="484"/>
                </a:lnTo>
                <a:lnTo>
                  <a:pt x="1693" y="482"/>
                </a:lnTo>
                <a:lnTo>
                  <a:pt x="1695" y="482"/>
                </a:lnTo>
                <a:lnTo>
                  <a:pt x="1691" y="480"/>
                </a:lnTo>
                <a:lnTo>
                  <a:pt x="1687" y="478"/>
                </a:lnTo>
                <a:lnTo>
                  <a:pt x="1687" y="478"/>
                </a:lnTo>
                <a:lnTo>
                  <a:pt x="1685" y="480"/>
                </a:lnTo>
                <a:lnTo>
                  <a:pt x="1683" y="480"/>
                </a:lnTo>
                <a:lnTo>
                  <a:pt x="1683" y="480"/>
                </a:lnTo>
                <a:lnTo>
                  <a:pt x="1680" y="480"/>
                </a:lnTo>
                <a:lnTo>
                  <a:pt x="1678" y="482"/>
                </a:lnTo>
                <a:lnTo>
                  <a:pt x="1676" y="482"/>
                </a:lnTo>
                <a:lnTo>
                  <a:pt x="1674" y="480"/>
                </a:lnTo>
                <a:lnTo>
                  <a:pt x="1672" y="480"/>
                </a:lnTo>
                <a:lnTo>
                  <a:pt x="1670" y="478"/>
                </a:lnTo>
                <a:lnTo>
                  <a:pt x="1672" y="478"/>
                </a:lnTo>
                <a:lnTo>
                  <a:pt x="1674" y="480"/>
                </a:lnTo>
                <a:lnTo>
                  <a:pt x="1676" y="478"/>
                </a:lnTo>
                <a:lnTo>
                  <a:pt x="1680" y="478"/>
                </a:lnTo>
                <a:lnTo>
                  <a:pt x="1680" y="476"/>
                </a:lnTo>
                <a:lnTo>
                  <a:pt x="1683" y="474"/>
                </a:lnTo>
                <a:lnTo>
                  <a:pt x="1680" y="472"/>
                </a:lnTo>
                <a:lnTo>
                  <a:pt x="1678" y="472"/>
                </a:lnTo>
                <a:lnTo>
                  <a:pt x="1674" y="470"/>
                </a:lnTo>
                <a:lnTo>
                  <a:pt x="1672" y="468"/>
                </a:lnTo>
                <a:lnTo>
                  <a:pt x="1672" y="468"/>
                </a:lnTo>
                <a:lnTo>
                  <a:pt x="1668" y="468"/>
                </a:lnTo>
                <a:lnTo>
                  <a:pt x="1666" y="468"/>
                </a:lnTo>
                <a:lnTo>
                  <a:pt x="1666" y="468"/>
                </a:lnTo>
                <a:lnTo>
                  <a:pt x="1666" y="466"/>
                </a:lnTo>
                <a:lnTo>
                  <a:pt x="1666" y="466"/>
                </a:lnTo>
                <a:lnTo>
                  <a:pt x="1668" y="463"/>
                </a:lnTo>
                <a:lnTo>
                  <a:pt x="1668" y="463"/>
                </a:lnTo>
                <a:lnTo>
                  <a:pt x="1668" y="461"/>
                </a:lnTo>
                <a:lnTo>
                  <a:pt x="1666" y="461"/>
                </a:lnTo>
                <a:lnTo>
                  <a:pt x="1666" y="463"/>
                </a:lnTo>
                <a:lnTo>
                  <a:pt x="1662" y="466"/>
                </a:lnTo>
                <a:lnTo>
                  <a:pt x="1659" y="466"/>
                </a:lnTo>
                <a:lnTo>
                  <a:pt x="1659" y="468"/>
                </a:lnTo>
                <a:lnTo>
                  <a:pt x="1659" y="470"/>
                </a:lnTo>
                <a:lnTo>
                  <a:pt x="1659" y="472"/>
                </a:lnTo>
                <a:lnTo>
                  <a:pt x="1659" y="472"/>
                </a:lnTo>
                <a:lnTo>
                  <a:pt x="1657" y="470"/>
                </a:lnTo>
                <a:lnTo>
                  <a:pt x="1657" y="468"/>
                </a:lnTo>
                <a:lnTo>
                  <a:pt x="1659" y="466"/>
                </a:lnTo>
                <a:lnTo>
                  <a:pt x="1659" y="463"/>
                </a:lnTo>
                <a:lnTo>
                  <a:pt x="1657" y="463"/>
                </a:lnTo>
                <a:lnTo>
                  <a:pt x="1655" y="463"/>
                </a:lnTo>
                <a:lnTo>
                  <a:pt x="1655" y="463"/>
                </a:lnTo>
                <a:lnTo>
                  <a:pt x="1653" y="466"/>
                </a:lnTo>
                <a:lnTo>
                  <a:pt x="1651" y="463"/>
                </a:lnTo>
                <a:lnTo>
                  <a:pt x="1653" y="461"/>
                </a:lnTo>
                <a:lnTo>
                  <a:pt x="1653" y="461"/>
                </a:lnTo>
                <a:lnTo>
                  <a:pt x="1651" y="461"/>
                </a:lnTo>
                <a:lnTo>
                  <a:pt x="1649" y="463"/>
                </a:lnTo>
                <a:lnTo>
                  <a:pt x="1647" y="468"/>
                </a:lnTo>
                <a:lnTo>
                  <a:pt x="1647" y="468"/>
                </a:lnTo>
                <a:lnTo>
                  <a:pt x="1645" y="468"/>
                </a:lnTo>
                <a:lnTo>
                  <a:pt x="1645" y="468"/>
                </a:lnTo>
                <a:lnTo>
                  <a:pt x="1645" y="466"/>
                </a:lnTo>
                <a:lnTo>
                  <a:pt x="1645" y="466"/>
                </a:lnTo>
                <a:lnTo>
                  <a:pt x="1647" y="461"/>
                </a:lnTo>
                <a:lnTo>
                  <a:pt x="1647" y="459"/>
                </a:lnTo>
                <a:lnTo>
                  <a:pt x="1649" y="457"/>
                </a:lnTo>
                <a:lnTo>
                  <a:pt x="1645" y="457"/>
                </a:lnTo>
                <a:lnTo>
                  <a:pt x="1643" y="457"/>
                </a:lnTo>
                <a:lnTo>
                  <a:pt x="1643" y="461"/>
                </a:lnTo>
                <a:lnTo>
                  <a:pt x="1643" y="461"/>
                </a:lnTo>
                <a:lnTo>
                  <a:pt x="1641" y="463"/>
                </a:lnTo>
                <a:lnTo>
                  <a:pt x="1641" y="459"/>
                </a:lnTo>
                <a:lnTo>
                  <a:pt x="1641" y="459"/>
                </a:lnTo>
                <a:lnTo>
                  <a:pt x="1639" y="461"/>
                </a:lnTo>
                <a:lnTo>
                  <a:pt x="1639" y="461"/>
                </a:lnTo>
                <a:lnTo>
                  <a:pt x="1639" y="461"/>
                </a:lnTo>
                <a:lnTo>
                  <a:pt x="1639" y="459"/>
                </a:lnTo>
                <a:lnTo>
                  <a:pt x="1639" y="457"/>
                </a:lnTo>
                <a:lnTo>
                  <a:pt x="1639" y="457"/>
                </a:lnTo>
                <a:lnTo>
                  <a:pt x="1636" y="455"/>
                </a:lnTo>
                <a:lnTo>
                  <a:pt x="1636" y="453"/>
                </a:lnTo>
                <a:lnTo>
                  <a:pt x="1641" y="453"/>
                </a:lnTo>
                <a:lnTo>
                  <a:pt x="1641" y="453"/>
                </a:lnTo>
                <a:lnTo>
                  <a:pt x="1641" y="451"/>
                </a:lnTo>
                <a:lnTo>
                  <a:pt x="1639" y="451"/>
                </a:lnTo>
                <a:lnTo>
                  <a:pt x="1636" y="451"/>
                </a:lnTo>
                <a:lnTo>
                  <a:pt x="1634" y="451"/>
                </a:lnTo>
                <a:lnTo>
                  <a:pt x="1632" y="451"/>
                </a:lnTo>
                <a:lnTo>
                  <a:pt x="1630" y="451"/>
                </a:lnTo>
                <a:lnTo>
                  <a:pt x="1628" y="451"/>
                </a:lnTo>
                <a:lnTo>
                  <a:pt x="1628" y="449"/>
                </a:lnTo>
                <a:lnTo>
                  <a:pt x="1626" y="449"/>
                </a:lnTo>
                <a:lnTo>
                  <a:pt x="1624" y="451"/>
                </a:lnTo>
                <a:lnTo>
                  <a:pt x="1624" y="451"/>
                </a:lnTo>
                <a:lnTo>
                  <a:pt x="1622" y="449"/>
                </a:lnTo>
                <a:lnTo>
                  <a:pt x="1620" y="449"/>
                </a:lnTo>
                <a:lnTo>
                  <a:pt x="1620" y="447"/>
                </a:lnTo>
                <a:lnTo>
                  <a:pt x="1620" y="447"/>
                </a:lnTo>
                <a:lnTo>
                  <a:pt x="1618" y="445"/>
                </a:lnTo>
                <a:lnTo>
                  <a:pt x="1615" y="445"/>
                </a:lnTo>
                <a:lnTo>
                  <a:pt x="1609" y="445"/>
                </a:lnTo>
                <a:lnTo>
                  <a:pt x="1603" y="443"/>
                </a:lnTo>
                <a:lnTo>
                  <a:pt x="1603" y="443"/>
                </a:lnTo>
                <a:lnTo>
                  <a:pt x="1603" y="440"/>
                </a:lnTo>
                <a:lnTo>
                  <a:pt x="1605" y="443"/>
                </a:lnTo>
                <a:lnTo>
                  <a:pt x="1611" y="443"/>
                </a:lnTo>
                <a:lnTo>
                  <a:pt x="1613" y="443"/>
                </a:lnTo>
                <a:lnTo>
                  <a:pt x="1615" y="443"/>
                </a:lnTo>
                <a:lnTo>
                  <a:pt x="1615" y="443"/>
                </a:lnTo>
                <a:lnTo>
                  <a:pt x="1618" y="443"/>
                </a:lnTo>
                <a:lnTo>
                  <a:pt x="1622" y="443"/>
                </a:lnTo>
                <a:lnTo>
                  <a:pt x="1624" y="445"/>
                </a:lnTo>
                <a:lnTo>
                  <a:pt x="1626" y="443"/>
                </a:lnTo>
                <a:lnTo>
                  <a:pt x="1626" y="440"/>
                </a:lnTo>
                <a:lnTo>
                  <a:pt x="1626" y="438"/>
                </a:lnTo>
                <a:lnTo>
                  <a:pt x="1626" y="436"/>
                </a:lnTo>
                <a:lnTo>
                  <a:pt x="1622" y="434"/>
                </a:lnTo>
                <a:lnTo>
                  <a:pt x="1618" y="434"/>
                </a:lnTo>
                <a:lnTo>
                  <a:pt x="1618" y="434"/>
                </a:lnTo>
                <a:lnTo>
                  <a:pt x="1609" y="436"/>
                </a:lnTo>
                <a:lnTo>
                  <a:pt x="1607" y="436"/>
                </a:lnTo>
                <a:lnTo>
                  <a:pt x="1613" y="432"/>
                </a:lnTo>
                <a:lnTo>
                  <a:pt x="1618" y="432"/>
                </a:lnTo>
                <a:lnTo>
                  <a:pt x="1620" y="434"/>
                </a:lnTo>
                <a:lnTo>
                  <a:pt x="1624" y="432"/>
                </a:lnTo>
                <a:lnTo>
                  <a:pt x="1626" y="434"/>
                </a:lnTo>
                <a:lnTo>
                  <a:pt x="1628" y="434"/>
                </a:lnTo>
                <a:lnTo>
                  <a:pt x="1630" y="434"/>
                </a:lnTo>
                <a:lnTo>
                  <a:pt x="1632" y="434"/>
                </a:lnTo>
                <a:lnTo>
                  <a:pt x="1634" y="434"/>
                </a:lnTo>
                <a:lnTo>
                  <a:pt x="1641" y="434"/>
                </a:lnTo>
                <a:lnTo>
                  <a:pt x="1641" y="434"/>
                </a:lnTo>
                <a:lnTo>
                  <a:pt x="1643" y="434"/>
                </a:lnTo>
                <a:lnTo>
                  <a:pt x="1643" y="432"/>
                </a:lnTo>
                <a:lnTo>
                  <a:pt x="1641" y="432"/>
                </a:lnTo>
                <a:lnTo>
                  <a:pt x="1641" y="430"/>
                </a:lnTo>
                <a:lnTo>
                  <a:pt x="1641" y="430"/>
                </a:lnTo>
                <a:lnTo>
                  <a:pt x="1636" y="428"/>
                </a:lnTo>
                <a:lnTo>
                  <a:pt x="1634" y="426"/>
                </a:lnTo>
                <a:lnTo>
                  <a:pt x="1632" y="426"/>
                </a:lnTo>
                <a:lnTo>
                  <a:pt x="1626" y="426"/>
                </a:lnTo>
                <a:lnTo>
                  <a:pt x="1626" y="426"/>
                </a:lnTo>
                <a:lnTo>
                  <a:pt x="1624" y="426"/>
                </a:lnTo>
                <a:lnTo>
                  <a:pt x="1622" y="426"/>
                </a:lnTo>
                <a:lnTo>
                  <a:pt x="1615" y="424"/>
                </a:lnTo>
                <a:lnTo>
                  <a:pt x="1611" y="424"/>
                </a:lnTo>
                <a:lnTo>
                  <a:pt x="1607" y="426"/>
                </a:lnTo>
                <a:lnTo>
                  <a:pt x="1605" y="426"/>
                </a:lnTo>
                <a:lnTo>
                  <a:pt x="1605" y="424"/>
                </a:lnTo>
                <a:lnTo>
                  <a:pt x="1607" y="424"/>
                </a:lnTo>
                <a:lnTo>
                  <a:pt x="1611" y="422"/>
                </a:lnTo>
                <a:lnTo>
                  <a:pt x="1613" y="422"/>
                </a:lnTo>
                <a:lnTo>
                  <a:pt x="1618" y="422"/>
                </a:lnTo>
                <a:lnTo>
                  <a:pt x="1618" y="422"/>
                </a:lnTo>
                <a:lnTo>
                  <a:pt x="1620" y="422"/>
                </a:lnTo>
                <a:lnTo>
                  <a:pt x="1620" y="419"/>
                </a:lnTo>
                <a:lnTo>
                  <a:pt x="1622" y="419"/>
                </a:lnTo>
                <a:lnTo>
                  <a:pt x="1622" y="419"/>
                </a:lnTo>
                <a:lnTo>
                  <a:pt x="1626" y="419"/>
                </a:lnTo>
                <a:lnTo>
                  <a:pt x="1632" y="419"/>
                </a:lnTo>
                <a:lnTo>
                  <a:pt x="1634" y="419"/>
                </a:lnTo>
                <a:lnTo>
                  <a:pt x="1634" y="419"/>
                </a:lnTo>
                <a:lnTo>
                  <a:pt x="1634" y="419"/>
                </a:lnTo>
                <a:lnTo>
                  <a:pt x="1634" y="417"/>
                </a:lnTo>
                <a:lnTo>
                  <a:pt x="1634" y="417"/>
                </a:lnTo>
                <a:lnTo>
                  <a:pt x="1632" y="413"/>
                </a:lnTo>
                <a:lnTo>
                  <a:pt x="1632" y="411"/>
                </a:lnTo>
                <a:lnTo>
                  <a:pt x="1626" y="407"/>
                </a:lnTo>
                <a:lnTo>
                  <a:pt x="1624" y="405"/>
                </a:lnTo>
                <a:lnTo>
                  <a:pt x="1622" y="405"/>
                </a:lnTo>
                <a:lnTo>
                  <a:pt x="1622" y="405"/>
                </a:lnTo>
                <a:lnTo>
                  <a:pt x="1620" y="405"/>
                </a:lnTo>
                <a:lnTo>
                  <a:pt x="1618" y="407"/>
                </a:lnTo>
                <a:lnTo>
                  <a:pt x="1618" y="409"/>
                </a:lnTo>
                <a:lnTo>
                  <a:pt x="1618" y="409"/>
                </a:lnTo>
                <a:lnTo>
                  <a:pt x="1620" y="409"/>
                </a:lnTo>
                <a:lnTo>
                  <a:pt x="1620" y="409"/>
                </a:lnTo>
                <a:lnTo>
                  <a:pt x="1618" y="411"/>
                </a:lnTo>
                <a:lnTo>
                  <a:pt x="1618" y="411"/>
                </a:lnTo>
                <a:lnTo>
                  <a:pt x="1615" y="411"/>
                </a:lnTo>
                <a:lnTo>
                  <a:pt x="1613" y="411"/>
                </a:lnTo>
                <a:lnTo>
                  <a:pt x="1613" y="413"/>
                </a:lnTo>
                <a:lnTo>
                  <a:pt x="1611" y="415"/>
                </a:lnTo>
                <a:lnTo>
                  <a:pt x="1609" y="413"/>
                </a:lnTo>
                <a:lnTo>
                  <a:pt x="1607" y="413"/>
                </a:lnTo>
                <a:lnTo>
                  <a:pt x="1611" y="411"/>
                </a:lnTo>
                <a:lnTo>
                  <a:pt x="1611" y="411"/>
                </a:lnTo>
                <a:lnTo>
                  <a:pt x="1611" y="409"/>
                </a:lnTo>
                <a:lnTo>
                  <a:pt x="1611" y="409"/>
                </a:lnTo>
                <a:lnTo>
                  <a:pt x="1611" y="407"/>
                </a:lnTo>
                <a:lnTo>
                  <a:pt x="1611" y="407"/>
                </a:lnTo>
                <a:lnTo>
                  <a:pt x="1609" y="407"/>
                </a:lnTo>
                <a:lnTo>
                  <a:pt x="1605" y="409"/>
                </a:lnTo>
                <a:lnTo>
                  <a:pt x="1601" y="409"/>
                </a:lnTo>
                <a:lnTo>
                  <a:pt x="1599" y="409"/>
                </a:lnTo>
                <a:lnTo>
                  <a:pt x="1597" y="411"/>
                </a:lnTo>
                <a:lnTo>
                  <a:pt x="1595" y="411"/>
                </a:lnTo>
                <a:lnTo>
                  <a:pt x="1592" y="411"/>
                </a:lnTo>
                <a:lnTo>
                  <a:pt x="1592" y="411"/>
                </a:lnTo>
                <a:lnTo>
                  <a:pt x="1599" y="409"/>
                </a:lnTo>
                <a:lnTo>
                  <a:pt x="1601" y="407"/>
                </a:lnTo>
                <a:lnTo>
                  <a:pt x="1603" y="405"/>
                </a:lnTo>
                <a:lnTo>
                  <a:pt x="1607" y="405"/>
                </a:lnTo>
                <a:lnTo>
                  <a:pt x="1611" y="405"/>
                </a:lnTo>
                <a:lnTo>
                  <a:pt x="1611" y="405"/>
                </a:lnTo>
                <a:lnTo>
                  <a:pt x="1613" y="403"/>
                </a:lnTo>
                <a:lnTo>
                  <a:pt x="1615" y="403"/>
                </a:lnTo>
                <a:lnTo>
                  <a:pt x="1615" y="403"/>
                </a:lnTo>
                <a:lnTo>
                  <a:pt x="1618" y="401"/>
                </a:lnTo>
                <a:lnTo>
                  <a:pt x="1618" y="401"/>
                </a:lnTo>
                <a:lnTo>
                  <a:pt x="1618" y="398"/>
                </a:lnTo>
                <a:lnTo>
                  <a:pt x="1618" y="398"/>
                </a:lnTo>
                <a:lnTo>
                  <a:pt x="1615" y="398"/>
                </a:lnTo>
                <a:lnTo>
                  <a:pt x="1615" y="396"/>
                </a:lnTo>
                <a:lnTo>
                  <a:pt x="1609" y="394"/>
                </a:lnTo>
                <a:lnTo>
                  <a:pt x="1607" y="394"/>
                </a:lnTo>
                <a:lnTo>
                  <a:pt x="1605" y="392"/>
                </a:lnTo>
                <a:lnTo>
                  <a:pt x="1603" y="392"/>
                </a:lnTo>
                <a:lnTo>
                  <a:pt x="1603" y="392"/>
                </a:lnTo>
                <a:lnTo>
                  <a:pt x="1601" y="392"/>
                </a:lnTo>
                <a:lnTo>
                  <a:pt x="1599" y="392"/>
                </a:lnTo>
                <a:lnTo>
                  <a:pt x="1597" y="392"/>
                </a:lnTo>
                <a:lnTo>
                  <a:pt x="1595" y="390"/>
                </a:lnTo>
                <a:lnTo>
                  <a:pt x="1592" y="392"/>
                </a:lnTo>
                <a:lnTo>
                  <a:pt x="1588" y="392"/>
                </a:lnTo>
                <a:lnTo>
                  <a:pt x="1586" y="394"/>
                </a:lnTo>
                <a:lnTo>
                  <a:pt x="1582" y="396"/>
                </a:lnTo>
                <a:lnTo>
                  <a:pt x="1580" y="398"/>
                </a:lnTo>
                <a:lnTo>
                  <a:pt x="1578" y="398"/>
                </a:lnTo>
                <a:lnTo>
                  <a:pt x="1574" y="407"/>
                </a:lnTo>
                <a:lnTo>
                  <a:pt x="1574" y="409"/>
                </a:lnTo>
                <a:lnTo>
                  <a:pt x="1574" y="409"/>
                </a:lnTo>
                <a:lnTo>
                  <a:pt x="1576" y="403"/>
                </a:lnTo>
                <a:lnTo>
                  <a:pt x="1576" y="401"/>
                </a:lnTo>
                <a:lnTo>
                  <a:pt x="1574" y="398"/>
                </a:lnTo>
                <a:lnTo>
                  <a:pt x="1574" y="398"/>
                </a:lnTo>
                <a:lnTo>
                  <a:pt x="1574" y="398"/>
                </a:lnTo>
                <a:lnTo>
                  <a:pt x="1571" y="398"/>
                </a:lnTo>
                <a:lnTo>
                  <a:pt x="1571" y="401"/>
                </a:lnTo>
                <a:lnTo>
                  <a:pt x="1569" y="403"/>
                </a:lnTo>
                <a:lnTo>
                  <a:pt x="1569" y="403"/>
                </a:lnTo>
                <a:lnTo>
                  <a:pt x="1567" y="403"/>
                </a:lnTo>
                <a:lnTo>
                  <a:pt x="1565" y="403"/>
                </a:lnTo>
                <a:lnTo>
                  <a:pt x="1567" y="401"/>
                </a:lnTo>
                <a:lnTo>
                  <a:pt x="1569" y="401"/>
                </a:lnTo>
                <a:lnTo>
                  <a:pt x="1569" y="398"/>
                </a:lnTo>
                <a:lnTo>
                  <a:pt x="1571" y="398"/>
                </a:lnTo>
                <a:lnTo>
                  <a:pt x="1574" y="396"/>
                </a:lnTo>
                <a:lnTo>
                  <a:pt x="1576" y="396"/>
                </a:lnTo>
                <a:lnTo>
                  <a:pt x="1578" y="396"/>
                </a:lnTo>
                <a:lnTo>
                  <a:pt x="1582" y="392"/>
                </a:lnTo>
                <a:lnTo>
                  <a:pt x="1584" y="390"/>
                </a:lnTo>
                <a:lnTo>
                  <a:pt x="1584" y="390"/>
                </a:lnTo>
                <a:lnTo>
                  <a:pt x="1584" y="386"/>
                </a:lnTo>
                <a:lnTo>
                  <a:pt x="1584" y="386"/>
                </a:lnTo>
                <a:lnTo>
                  <a:pt x="1582" y="384"/>
                </a:lnTo>
                <a:lnTo>
                  <a:pt x="1582" y="384"/>
                </a:lnTo>
                <a:lnTo>
                  <a:pt x="1580" y="384"/>
                </a:lnTo>
                <a:lnTo>
                  <a:pt x="1578" y="386"/>
                </a:lnTo>
                <a:lnTo>
                  <a:pt x="1576" y="388"/>
                </a:lnTo>
                <a:lnTo>
                  <a:pt x="1574" y="388"/>
                </a:lnTo>
                <a:lnTo>
                  <a:pt x="1569" y="386"/>
                </a:lnTo>
                <a:lnTo>
                  <a:pt x="1565" y="386"/>
                </a:lnTo>
                <a:lnTo>
                  <a:pt x="1563" y="388"/>
                </a:lnTo>
                <a:lnTo>
                  <a:pt x="1561" y="390"/>
                </a:lnTo>
                <a:lnTo>
                  <a:pt x="1561" y="392"/>
                </a:lnTo>
                <a:lnTo>
                  <a:pt x="1555" y="392"/>
                </a:lnTo>
                <a:lnTo>
                  <a:pt x="1557" y="390"/>
                </a:lnTo>
                <a:lnTo>
                  <a:pt x="1559" y="390"/>
                </a:lnTo>
                <a:lnTo>
                  <a:pt x="1561" y="388"/>
                </a:lnTo>
                <a:lnTo>
                  <a:pt x="1565" y="386"/>
                </a:lnTo>
                <a:lnTo>
                  <a:pt x="1565" y="384"/>
                </a:lnTo>
                <a:lnTo>
                  <a:pt x="1567" y="384"/>
                </a:lnTo>
                <a:lnTo>
                  <a:pt x="1571" y="384"/>
                </a:lnTo>
                <a:lnTo>
                  <a:pt x="1571" y="384"/>
                </a:lnTo>
                <a:lnTo>
                  <a:pt x="1574" y="384"/>
                </a:lnTo>
                <a:lnTo>
                  <a:pt x="1576" y="380"/>
                </a:lnTo>
                <a:lnTo>
                  <a:pt x="1576" y="380"/>
                </a:lnTo>
                <a:lnTo>
                  <a:pt x="1576" y="378"/>
                </a:lnTo>
                <a:lnTo>
                  <a:pt x="1576" y="378"/>
                </a:lnTo>
                <a:lnTo>
                  <a:pt x="1574" y="375"/>
                </a:lnTo>
                <a:lnTo>
                  <a:pt x="1571" y="375"/>
                </a:lnTo>
                <a:lnTo>
                  <a:pt x="1569" y="373"/>
                </a:lnTo>
                <a:lnTo>
                  <a:pt x="1567" y="371"/>
                </a:lnTo>
                <a:lnTo>
                  <a:pt x="1563" y="371"/>
                </a:lnTo>
                <a:lnTo>
                  <a:pt x="1559" y="371"/>
                </a:lnTo>
                <a:lnTo>
                  <a:pt x="1557" y="371"/>
                </a:lnTo>
                <a:lnTo>
                  <a:pt x="1557" y="371"/>
                </a:lnTo>
                <a:close/>
                <a:moveTo>
                  <a:pt x="3994" y="218"/>
                </a:moveTo>
                <a:lnTo>
                  <a:pt x="3996" y="218"/>
                </a:lnTo>
                <a:lnTo>
                  <a:pt x="3996" y="218"/>
                </a:lnTo>
                <a:lnTo>
                  <a:pt x="4000" y="218"/>
                </a:lnTo>
                <a:lnTo>
                  <a:pt x="4002" y="218"/>
                </a:lnTo>
                <a:lnTo>
                  <a:pt x="4002" y="218"/>
                </a:lnTo>
                <a:lnTo>
                  <a:pt x="4002" y="218"/>
                </a:lnTo>
                <a:lnTo>
                  <a:pt x="4004" y="216"/>
                </a:lnTo>
                <a:lnTo>
                  <a:pt x="4006" y="214"/>
                </a:lnTo>
                <a:lnTo>
                  <a:pt x="4006" y="214"/>
                </a:lnTo>
                <a:lnTo>
                  <a:pt x="4006" y="212"/>
                </a:lnTo>
                <a:lnTo>
                  <a:pt x="3996" y="216"/>
                </a:lnTo>
                <a:lnTo>
                  <a:pt x="3989" y="216"/>
                </a:lnTo>
                <a:lnTo>
                  <a:pt x="3987" y="218"/>
                </a:lnTo>
                <a:lnTo>
                  <a:pt x="3989" y="218"/>
                </a:lnTo>
                <a:lnTo>
                  <a:pt x="3994" y="218"/>
                </a:lnTo>
                <a:close/>
                <a:moveTo>
                  <a:pt x="3964" y="130"/>
                </a:moveTo>
                <a:lnTo>
                  <a:pt x="3966" y="128"/>
                </a:lnTo>
                <a:lnTo>
                  <a:pt x="3962" y="126"/>
                </a:lnTo>
                <a:lnTo>
                  <a:pt x="3950" y="124"/>
                </a:lnTo>
                <a:lnTo>
                  <a:pt x="3943" y="122"/>
                </a:lnTo>
                <a:lnTo>
                  <a:pt x="3937" y="122"/>
                </a:lnTo>
                <a:lnTo>
                  <a:pt x="3933" y="122"/>
                </a:lnTo>
                <a:lnTo>
                  <a:pt x="3929" y="124"/>
                </a:lnTo>
                <a:lnTo>
                  <a:pt x="3927" y="124"/>
                </a:lnTo>
                <a:lnTo>
                  <a:pt x="3929" y="128"/>
                </a:lnTo>
                <a:lnTo>
                  <a:pt x="3931" y="130"/>
                </a:lnTo>
                <a:lnTo>
                  <a:pt x="3935" y="130"/>
                </a:lnTo>
                <a:lnTo>
                  <a:pt x="3943" y="134"/>
                </a:lnTo>
                <a:lnTo>
                  <a:pt x="3948" y="134"/>
                </a:lnTo>
                <a:lnTo>
                  <a:pt x="3950" y="134"/>
                </a:lnTo>
                <a:lnTo>
                  <a:pt x="3954" y="134"/>
                </a:lnTo>
                <a:lnTo>
                  <a:pt x="3958" y="132"/>
                </a:lnTo>
                <a:lnTo>
                  <a:pt x="3960" y="130"/>
                </a:lnTo>
                <a:lnTo>
                  <a:pt x="3964" y="130"/>
                </a:lnTo>
                <a:close/>
                <a:moveTo>
                  <a:pt x="2764" y="134"/>
                </a:moveTo>
                <a:lnTo>
                  <a:pt x="2764" y="136"/>
                </a:lnTo>
                <a:lnTo>
                  <a:pt x="2764" y="139"/>
                </a:lnTo>
                <a:lnTo>
                  <a:pt x="2764" y="139"/>
                </a:lnTo>
                <a:lnTo>
                  <a:pt x="2764" y="141"/>
                </a:lnTo>
                <a:lnTo>
                  <a:pt x="2764" y="141"/>
                </a:lnTo>
                <a:lnTo>
                  <a:pt x="2766" y="143"/>
                </a:lnTo>
                <a:lnTo>
                  <a:pt x="2766" y="145"/>
                </a:lnTo>
                <a:lnTo>
                  <a:pt x="2766" y="147"/>
                </a:lnTo>
                <a:lnTo>
                  <a:pt x="2768" y="149"/>
                </a:lnTo>
                <a:lnTo>
                  <a:pt x="2770" y="153"/>
                </a:lnTo>
                <a:lnTo>
                  <a:pt x="2772" y="153"/>
                </a:lnTo>
                <a:lnTo>
                  <a:pt x="2774" y="151"/>
                </a:lnTo>
                <a:lnTo>
                  <a:pt x="2776" y="149"/>
                </a:lnTo>
                <a:lnTo>
                  <a:pt x="2776" y="147"/>
                </a:lnTo>
                <a:lnTo>
                  <a:pt x="2776" y="147"/>
                </a:lnTo>
                <a:lnTo>
                  <a:pt x="2780" y="147"/>
                </a:lnTo>
                <a:lnTo>
                  <a:pt x="2783" y="147"/>
                </a:lnTo>
                <a:lnTo>
                  <a:pt x="2783" y="149"/>
                </a:lnTo>
                <a:lnTo>
                  <a:pt x="2780" y="151"/>
                </a:lnTo>
                <a:lnTo>
                  <a:pt x="2780" y="153"/>
                </a:lnTo>
                <a:lnTo>
                  <a:pt x="2780" y="153"/>
                </a:lnTo>
                <a:lnTo>
                  <a:pt x="2780" y="155"/>
                </a:lnTo>
                <a:lnTo>
                  <a:pt x="2783" y="157"/>
                </a:lnTo>
                <a:lnTo>
                  <a:pt x="2783" y="157"/>
                </a:lnTo>
                <a:lnTo>
                  <a:pt x="2785" y="157"/>
                </a:lnTo>
                <a:lnTo>
                  <a:pt x="2787" y="157"/>
                </a:lnTo>
                <a:lnTo>
                  <a:pt x="2787" y="157"/>
                </a:lnTo>
                <a:lnTo>
                  <a:pt x="2787" y="159"/>
                </a:lnTo>
                <a:lnTo>
                  <a:pt x="2785" y="159"/>
                </a:lnTo>
                <a:lnTo>
                  <a:pt x="2774" y="157"/>
                </a:lnTo>
                <a:lnTo>
                  <a:pt x="2774" y="157"/>
                </a:lnTo>
                <a:lnTo>
                  <a:pt x="2772" y="157"/>
                </a:lnTo>
                <a:lnTo>
                  <a:pt x="2776" y="159"/>
                </a:lnTo>
                <a:lnTo>
                  <a:pt x="2780" y="162"/>
                </a:lnTo>
                <a:lnTo>
                  <a:pt x="2778" y="162"/>
                </a:lnTo>
                <a:lnTo>
                  <a:pt x="2778" y="164"/>
                </a:lnTo>
                <a:lnTo>
                  <a:pt x="2778" y="166"/>
                </a:lnTo>
                <a:lnTo>
                  <a:pt x="2780" y="166"/>
                </a:lnTo>
                <a:lnTo>
                  <a:pt x="2780" y="168"/>
                </a:lnTo>
                <a:lnTo>
                  <a:pt x="2783" y="168"/>
                </a:lnTo>
                <a:lnTo>
                  <a:pt x="2785" y="170"/>
                </a:lnTo>
                <a:lnTo>
                  <a:pt x="2789" y="172"/>
                </a:lnTo>
                <a:lnTo>
                  <a:pt x="2791" y="176"/>
                </a:lnTo>
                <a:lnTo>
                  <a:pt x="2793" y="176"/>
                </a:lnTo>
                <a:lnTo>
                  <a:pt x="2795" y="178"/>
                </a:lnTo>
                <a:lnTo>
                  <a:pt x="2795" y="178"/>
                </a:lnTo>
                <a:lnTo>
                  <a:pt x="2797" y="180"/>
                </a:lnTo>
                <a:lnTo>
                  <a:pt x="2806" y="180"/>
                </a:lnTo>
                <a:lnTo>
                  <a:pt x="2810" y="180"/>
                </a:lnTo>
                <a:lnTo>
                  <a:pt x="2812" y="178"/>
                </a:lnTo>
                <a:lnTo>
                  <a:pt x="2814" y="178"/>
                </a:lnTo>
                <a:lnTo>
                  <a:pt x="2816" y="176"/>
                </a:lnTo>
                <a:lnTo>
                  <a:pt x="2818" y="176"/>
                </a:lnTo>
                <a:lnTo>
                  <a:pt x="2820" y="174"/>
                </a:lnTo>
                <a:lnTo>
                  <a:pt x="2818" y="174"/>
                </a:lnTo>
                <a:lnTo>
                  <a:pt x="2816" y="172"/>
                </a:lnTo>
                <a:lnTo>
                  <a:pt x="2818" y="170"/>
                </a:lnTo>
                <a:lnTo>
                  <a:pt x="2818" y="170"/>
                </a:lnTo>
                <a:lnTo>
                  <a:pt x="2818" y="168"/>
                </a:lnTo>
                <a:lnTo>
                  <a:pt x="2818" y="166"/>
                </a:lnTo>
                <a:lnTo>
                  <a:pt x="2818" y="166"/>
                </a:lnTo>
                <a:lnTo>
                  <a:pt x="2820" y="166"/>
                </a:lnTo>
                <a:lnTo>
                  <a:pt x="2820" y="166"/>
                </a:lnTo>
                <a:lnTo>
                  <a:pt x="2822" y="166"/>
                </a:lnTo>
                <a:lnTo>
                  <a:pt x="2822" y="168"/>
                </a:lnTo>
                <a:lnTo>
                  <a:pt x="2824" y="168"/>
                </a:lnTo>
                <a:lnTo>
                  <a:pt x="2824" y="168"/>
                </a:lnTo>
                <a:lnTo>
                  <a:pt x="2827" y="168"/>
                </a:lnTo>
                <a:lnTo>
                  <a:pt x="2829" y="166"/>
                </a:lnTo>
                <a:lnTo>
                  <a:pt x="2829" y="164"/>
                </a:lnTo>
                <a:lnTo>
                  <a:pt x="2831" y="164"/>
                </a:lnTo>
                <a:lnTo>
                  <a:pt x="2831" y="166"/>
                </a:lnTo>
                <a:lnTo>
                  <a:pt x="2831" y="168"/>
                </a:lnTo>
                <a:lnTo>
                  <a:pt x="2829" y="168"/>
                </a:lnTo>
                <a:lnTo>
                  <a:pt x="2829" y="170"/>
                </a:lnTo>
                <a:lnTo>
                  <a:pt x="2829" y="170"/>
                </a:lnTo>
                <a:lnTo>
                  <a:pt x="2831" y="172"/>
                </a:lnTo>
                <a:lnTo>
                  <a:pt x="2831" y="172"/>
                </a:lnTo>
                <a:lnTo>
                  <a:pt x="2835" y="174"/>
                </a:lnTo>
                <a:lnTo>
                  <a:pt x="2839" y="172"/>
                </a:lnTo>
                <a:lnTo>
                  <a:pt x="2841" y="172"/>
                </a:lnTo>
                <a:lnTo>
                  <a:pt x="2845" y="168"/>
                </a:lnTo>
                <a:lnTo>
                  <a:pt x="2848" y="168"/>
                </a:lnTo>
                <a:lnTo>
                  <a:pt x="2852" y="168"/>
                </a:lnTo>
                <a:lnTo>
                  <a:pt x="2850" y="168"/>
                </a:lnTo>
                <a:lnTo>
                  <a:pt x="2845" y="172"/>
                </a:lnTo>
                <a:lnTo>
                  <a:pt x="2848" y="174"/>
                </a:lnTo>
                <a:lnTo>
                  <a:pt x="2850" y="174"/>
                </a:lnTo>
                <a:lnTo>
                  <a:pt x="2852" y="176"/>
                </a:lnTo>
                <a:lnTo>
                  <a:pt x="2854" y="176"/>
                </a:lnTo>
                <a:lnTo>
                  <a:pt x="2856" y="174"/>
                </a:lnTo>
                <a:lnTo>
                  <a:pt x="2854" y="176"/>
                </a:lnTo>
                <a:lnTo>
                  <a:pt x="2852" y="176"/>
                </a:lnTo>
                <a:lnTo>
                  <a:pt x="2841" y="176"/>
                </a:lnTo>
                <a:lnTo>
                  <a:pt x="2837" y="176"/>
                </a:lnTo>
                <a:lnTo>
                  <a:pt x="2837" y="178"/>
                </a:lnTo>
                <a:lnTo>
                  <a:pt x="2835" y="178"/>
                </a:lnTo>
                <a:lnTo>
                  <a:pt x="2835" y="180"/>
                </a:lnTo>
                <a:lnTo>
                  <a:pt x="2835" y="180"/>
                </a:lnTo>
                <a:lnTo>
                  <a:pt x="2833" y="180"/>
                </a:lnTo>
                <a:lnTo>
                  <a:pt x="2831" y="180"/>
                </a:lnTo>
                <a:lnTo>
                  <a:pt x="2824" y="183"/>
                </a:lnTo>
                <a:lnTo>
                  <a:pt x="2814" y="185"/>
                </a:lnTo>
                <a:lnTo>
                  <a:pt x="2814" y="187"/>
                </a:lnTo>
                <a:lnTo>
                  <a:pt x="2812" y="187"/>
                </a:lnTo>
                <a:lnTo>
                  <a:pt x="2810" y="185"/>
                </a:lnTo>
                <a:lnTo>
                  <a:pt x="2808" y="185"/>
                </a:lnTo>
                <a:lnTo>
                  <a:pt x="2808" y="185"/>
                </a:lnTo>
                <a:lnTo>
                  <a:pt x="2806" y="187"/>
                </a:lnTo>
                <a:lnTo>
                  <a:pt x="2806" y="187"/>
                </a:lnTo>
                <a:lnTo>
                  <a:pt x="2806" y="191"/>
                </a:lnTo>
                <a:lnTo>
                  <a:pt x="2808" y="191"/>
                </a:lnTo>
                <a:lnTo>
                  <a:pt x="2808" y="193"/>
                </a:lnTo>
                <a:lnTo>
                  <a:pt x="2810" y="195"/>
                </a:lnTo>
                <a:lnTo>
                  <a:pt x="2812" y="195"/>
                </a:lnTo>
                <a:lnTo>
                  <a:pt x="2820" y="195"/>
                </a:lnTo>
                <a:lnTo>
                  <a:pt x="2822" y="195"/>
                </a:lnTo>
                <a:lnTo>
                  <a:pt x="2827" y="193"/>
                </a:lnTo>
                <a:lnTo>
                  <a:pt x="2831" y="193"/>
                </a:lnTo>
                <a:lnTo>
                  <a:pt x="2833" y="191"/>
                </a:lnTo>
                <a:lnTo>
                  <a:pt x="2837" y="193"/>
                </a:lnTo>
                <a:lnTo>
                  <a:pt x="2841" y="193"/>
                </a:lnTo>
                <a:lnTo>
                  <a:pt x="2848" y="191"/>
                </a:lnTo>
                <a:lnTo>
                  <a:pt x="2852" y="191"/>
                </a:lnTo>
                <a:lnTo>
                  <a:pt x="2852" y="191"/>
                </a:lnTo>
                <a:lnTo>
                  <a:pt x="2854" y="193"/>
                </a:lnTo>
                <a:lnTo>
                  <a:pt x="2854" y="193"/>
                </a:lnTo>
                <a:lnTo>
                  <a:pt x="2848" y="193"/>
                </a:lnTo>
                <a:lnTo>
                  <a:pt x="2843" y="195"/>
                </a:lnTo>
                <a:lnTo>
                  <a:pt x="2824" y="197"/>
                </a:lnTo>
                <a:lnTo>
                  <a:pt x="2820" y="201"/>
                </a:lnTo>
                <a:lnTo>
                  <a:pt x="2818" y="201"/>
                </a:lnTo>
                <a:lnTo>
                  <a:pt x="2818" y="201"/>
                </a:lnTo>
                <a:lnTo>
                  <a:pt x="2816" y="201"/>
                </a:lnTo>
                <a:lnTo>
                  <a:pt x="2812" y="201"/>
                </a:lnTo>
                <a:lnTo>
                  <a:pt x="2812" y="201"/>
                </a:lnTo>
                <a:lnTo>
                  <a:pt x="2810" y="204"/>
                </a:lnTo>
                <a:lnTo>
                  <a:pt x="2810" y="206"/>
                </a:lnTo>
                <a:lnTo>
                  <a:pt x="2812" y="206"/>
                </a:lnTo>
                <a:lnTo>
                  <a:pt x="2812" y="208"/>
                </a:lnTo>
                <a:lnTo>
                  <a:pt x="2814" y="210"/>
                </a:lnTo>
                <a:lnTo>
                  <a:pt x="2816" y="212"/>
                </a:lnTo>
                <a:lnTo>
                  <a:pt x="2818" y="212"/>
                </a:lnTo>
                <a:lnTo>
                  <a:pt x="2820" y="214"/>
                </a:lnTo>
                <a:lnTo>
                  <a:pt x="2827" y="216"/>
                </a:lnTo>
                <a:lnTo>
                  <a:pt x="2833" y="222"/>
                </a:lnTo>
                <a:lnTo>
                  <a:pt x="2839" y="227"/>
                </a:lnTo>
                <a:lnTo>
                  <a:pt x="2841" y="227"/>
                </a:lnTo>
                <a:lnTo>
                  <a:pt x="2843" y="227"/>
                </a:lnTo>
                <a:lnTo>
                  <a:pt x="2845" y="229"/>
                </a:lnTo>
                <a:lnTo>
                  <a:pt x="2845" y="231"/>
                </a:lnTo>
                <a:lnTo>
                  <a:pt x="2850" y="231"/>
                </a:lnTo>
                <a:lnTo>
                  <a:pt x="2854" y="231"/>
                </a:lnTo>
                <a:lnTo>
                  <a:pt x="2856" y="229"/>
                </a:lnTo>
                <a:lnTo>
                  <a:pt x="2854" y="227"/>
                </a:lnTo>
                <a:lnTo>
                  <a:pt x="2854" y="224"/>
                </a:lnTo>
                <a:lnTo>
                  <a:pt x="2854" y="224"/>
                </a:lnTo>
                <a:lnTo>
                  <a:pt x="2856" y="222"/>
                </a:lnTo>
                <a:lnTo>
                  <a:pt x="2858" y="220"/>
                </a:lnTo>
                <a:lnTo>
                  <a:pt x="2856" y="218"/>
                </a:lnTo>
                <a:lnTo>
                  <a:pt x="2856" y="216"/>
                </a:lnTo>
                <a:lnTo>
                  <a:pt x="2858" y="214"/>
                </a:lnTo>
                <a:lnTo>
                  <a:pt x="2860" y="212"/>
                </a:lnTo>
                <a:lnTo>
                  <a:pt x="2862" y="206"/>
                </a:lnTo>
                <a:lnTo>
                  <a:pt x="2866" y="204"/>
                </a:lnTo>
                <a:lnTo>
                  <a:pt x="2871" y="204"/>
                </a:lnTo>
                <a:lnTo>
                  <a:pt x="2873" y="204"/>
                </a:lnTo>
                <a:lnTo>
                  <a:pt x="2873" y="201"/>
                </a:lnTo>
                <a:lnTo>
                  <a:pt x="2875" y="197"/>
                </a:lnTo>
                <a:lnTo>
                  <a:pt x="2875" y="195"/>
                </a:lnTo>
                <a:lnTo>
                  <a:pt x="2875" y="189"/>
                </a:lnTo>
                <a:lnTo>
                  <a:pt x="2875" y="189"/>
                </a:lnTo>
                <a:lnTo>
                  <a:pt x="2875" y="187"/>
                </a:lnTo>
                <a:lnTo>
                  <a:pt x="2877" y="187"/>
                </a:lnTo>
                <a:lnTo>
                  <a:pt x="2879" y="187"/>
                </a:lnTo>
                <a:lnTo>
                  <a:pt x="2881" y="187"/>
                </a:lnTo>
                <a:lnTo>
                  <a:pt x="2883" y="185"/>
                </a:lnTo>
                <a:lnTo>
                  <a:pt x="2883" y="185"/>
                </a:lnTo>
                <a:lnTo>
                  <a:pt x="2883" y="183"/>
                </a:lnTo>
                <a:lnTo>
                  <a:pt x="2883" y="180"/>
                </a:lnTo>
                <a:lnTo>
                  <a:pt x="2883" y="178"/>
                </a:lnTo>
                <a:lnTo>
                  <a:pt x="2885" y="176"/>
                </a:lnTo>
                <a:lnTo>
                  <a:pt x="2889" y="172"/>
                </a:lnTo>
                <a:lnTo>
                  <a:pt x="2892" y="170"/>
                </a:lnTo>
                <a:lnTo>
                  <a:pt x="2892" y="170"/>
                </a:lnTo>
                <a:lnTo>
                  <a:pt x="2894" y="168"/>
                </a:lnTo>
                <a:lnTo>
                  <a:pt x="2894" y="168"/>
                </a:lnTo>
                <a:lnTo>
                  <a:pt x="2904" y="168"/>
                </a:lnTo>
                <a:lnTo>
                  <a:pt x="2908" y="166"/>
                </a:lnTo>
                <a:lnTo>
                  <a:pt x="2912" y="166"/>
                </a:lnTo>
                <a:lnTo>
                  <a:pt x="2915" y="166"/>
                </a:lnTo>
                <a:lnTo>
                  <a:pt x="2917" y="164"/>
                </a:lnTo>
                <a:lnTo>
                  <a:pt x="2917" y="164"/>
                </a:lnTo>
                <a:lnTo>
                  <a:pt x="2917" y="164"/>
                </a:lnTo>
                <a:lnTo>
                  <a:pt x="2912" y="162"/>
                </a:lnTo>
                <a:lnTo>
                  <a:pt x="2908" y="159"/>
                </a:lnTo>
                <a:lnTo>
                  <a:pt x="2904" y="157"/>
                </a:lnTo>
                <a:lnTo>
                  <a:pt x="2908" y="155"/>
                </a:lnTo>
                <a:lnTo>
                  <a:pt x="2906" y="153"/>
                </a:lnTo>
                <a:lnTo>
                  <a:pt x="2904" y="153"/>
                </a:lnTo>
                <a:lnTo>
                  <a:pt x="2900" y="151"/>
                </a:lnTo>
                <a:lnTo>
                  <a:pt x="2900" y="153"/>
                </a:lnTo>
                <a:lnTo>
                  <a:pt x="2900" y="153"/>
                </a:lnTo>
                <a:lnTo>
                  <a:pt x="2896" y="155"/>
                </a:lnTo>
                <a:lnTo>
                  <a:pt x="2894" y="151"/>
                </a:lnTo>
                <a:lnTo>
                  <a:pt x="2889" y="151"/>
                </a:lnTo>
                <a:lnTo>
                  <a:pt x="2885" y="151"/>
                </a:lnTo>
                <a:lnTo>
                  <a:pt x="2883" y="151"/>
                </a:lnTo>
                <a:lnTo>
                  <a:pt x="2881" y="149"/>
                </a:lnTo>
                <a:lnTo>
                  <a:pt x="2879" y="149"/>
                </a:lnTo>
                <a:lnTo>
                  <a:pt x="2879" y="149"/>
                </a:lnTo>
                <a:lnTo>
                  <a:pt x="2879" y="147"/>
                </a:lnTo>
                <a:lnTo>
                  <a:pt x="2881" y="147"/>
                </a:lnTo>
                <a:lnTo>
                  <a:pt x="2881" y="145"/>
                </a:lnTo>
                <a:lnTo>
                  <a:pt x="2881" y="145"/>
                </a:lnTo>
                <a:lnTo>
                  <a:pt x="2881" y="143"/>
                </a:lnTo>
                <a:lnTo>
                  <a:pt x="2879" y="141"/>
                </a:lnTo>
                <a:lnTo>
                  <a:pt x="2879" y="141"/>
                </a:lnTo>
                <a:lnTo>
                  <a:pt x="2877" y="139"/>
                </a:lnTo>
                <a:lnTo>
                  <a:pt x="2875" y="136"/>
                </a:lnTo>
                <a:lnTo>
                  <a:pt x="2873" y="136"/>
                </a:lnTo>
                <a:lnTo>
                  <a:pt x="2873" y="136"/>
                </a:lnTo>
                <a:lnTo>
                  <a:pt x="2866" y="143"/>
                </a:lnTo>
                <a:lnTo>
                  <a:pt x="2864" y="145"/>
                </a:lnTo>
                <a:lnTo>
                  <a:pt x="2864" y="143"/>
                </a:lnTo>
                <a:lnTo>
                  <a:pt x="2864" y="141"/>
                </a:lnTo>
                <a:lnTo>
                  <a:pt x="2864" y="139"/>
                </a:lnTo>
                <a:lnTo>
                  <a:pt x="2864" y="139"/>
                </a:lnTo>
                <a:lnTo>
                  <a:pt x="2866" y="136"/>
                </a:lnTo>
                <a:lnTo>
                  <a:pt x="2868" y="134"/>
                </a:lnTo>
                <a:lnTo>
                  <a:pt x="2866" y="130"/>
                </a:lnTo>
                <a:lnTo>
                  <a:pt x="2864" y="128"/>
                </a:lnTo>
                <a:lnTo>
                  <a:pt x="2862" y="128"/>
                </a:lnTo>
                <a:lnTo>
                  <a:pt x="2858" y="126"/>
                </a:lnTo>
                <a:lnTo>
                  <a:pt x="2854" y="126"/>
                </a:lnTo>
                <a:lnTo>
                  <a:pt x="2854" y="126"/>
                </a:lnTo>
                <a:lnTo>
                  <a:pt x="2852" y="126"/>
                </a:lnTo>
                <a:lnTo>
                  <a:pt x="2852" y="128"/>
                </a:lnTo>
                <a:lnTo>
                  <a:pt x="2852" y="128"/>
                </a:lnTo>
                <a:lnTo>
                  <a:pt x="2848" y="124"/>
                </a:lnTo>
                <a:lnTo>
                  <a:pt x="2845" y="122"/>
                </a:lnTo>
                <a:lnTo>
                  <a:pt x="2843" y="122"/>
                </a:lnTo>
                <a:lnTo>
                  <a:pt x="2841" y="124"/>
                </a:lnTo>
                <a:lnTo>
                  <a:pt x="2841" y="126"/>
                </a:lnTo>
                <a:lnTo>
                  <a:pt x="2841" y="128"/>
                </a:lnTo>
                <a:lnTo>
                  <a:pt x="2839" y="130"/>
                </a:lnTo>
                <a:lnTo>
                  <a:pt x="2837" y="132"/>
                </a:lnTo>
                <a:lnTo>
                  <a:pt x="2837" y="134"/>
                </a:lnTo>
                <a:lnTo>
                  <a:pt x="2837" y="134"/>
                </a:lnTo>
                <a:lnTo>
                  <a:pt x="2837" y="139"/>
                </a:lnTo>
                <a:lnTo>
                  <a:pt x="2837" y="141"/>
                </a:lnTo>
                <a:lnTo>
                  <a:pt x="2839" y="145"/>
                </a:lnTo>
                <a:lnTo>
                  <a:pt x="2843" y="153"/>
                </a:lnTo>
                <a:lnTo>
                  <a:pt x="2845" y="157"/>
                </a:lnTo>
                <a:lnTo>
                  <a:pt x="2843" y="157"/>
                </a:lnTo>
                <a:lnTo>
                  <a:pt x="2837" y="151"/>
                </a:lnTo>
                <a:lnTo>
                  <a:pt x="2837" y="151"/>
                </a:lnTo>
                <a:lnTo>
                  <a:pt x="2835" y="149"/>
                </a:lnTo>
                <a:lnTo>
                  <a:pt x="2831" y="143"/>
                </a:lnTo>
                <a:lnTo>
                  <a:pt x="2829" y="139"/>
                </a:lnTo>
                <a:lnTo>
                  <a:pt x="2827" y="134"/>
                </a:lnTo>
                <a:lnTo>
                  <a:pt x="2822" y="132"/>
                </a:lnTo>
                <a:lnTo>
                  <a:pt x="2818" y="130"/>
                </a:lnTo>
                <a:lnTo>
                  <a:pt x="2816" y="132"/>
                </a:lnTo>
                <a:lnTo>
                  <a:pt x="2814" y="136"/>
                </a:lnTo>
                <a:lnTo>
                  <a:pt x="2812" y="139"/>
                </a:lnTo>
                <a:lnTo>
                  <a:pt x="2810" y="139"/>
                </a:lnTo>
                <a:lnTo>
                  <a:pt x="2810" y="141"/>
                </a:lnTo>
                <a:lnTo>
                  <a:pt x="2812" y="143"/>
                </a:lnTo>
                <a:lnTo>
                  <a:pt x="2812" y="145"/>
                </a:lnTo>
                <a:lnTo>
                  <a:pt x="2812" y="145"/>
                </a:lnTo>
                <a:lnTo>
                  <a:pt x="2810" y="145"/>
                </a:lnTo>
                <a:lnTo>
                  <a:pt x="2808" y="145"/>
                </a:lnTo>
                <a:lnTo>
                  <a:pt x="2806" y="143"/>
                </a:lnTo>
                <a:lnTo>
                  <a:pt x="2806" y="143"/>
                </a:lnTo>
                <a:lnTo>
                  <a:pt x="2801" y="141"/>
                </a:lnTo>
                <a:lnTo>
                  <a:pt x="2801" y="141"/>
                </a:lnTo>
                <a:lnTo>
                  <a:pt x="2801" y="139"/>
                </a:lnTo>
                <a:lnTo>
                  <a:pt x="2799" y="139"/>
                </a:lnTo>
                <a:lnTo>
                  <a:pt x="2789" y="139"/>
                </a:lnTo>
                <a:lnTo>
                  <a:pt x="2797" y="134"/>
                </a:lnTo>
                <a:lnTo>
                  <a:pt x="2808" y="134"/>
                </a:lnTo>
                <a:lnTo>
                  <a:pt x="2810" y="132"/>
                </a:lnTo>
                <a:lnTo>
                  <a:pt x="2810" y="132"/>
                </a:lnTo>
                <a:lnTo>
                  <a:pt x="2810" y="130"/>
                </a:lnTo>
                <a:lnTo>
                  <a:pt x="2810" y="130"/>
                </a:lnTo>
                <a:lnTo>
                  <a:pt x="2806" y="128"/>
                </a:lnTo>
                <a:lnTo>
                  <a:pt x="2797" y="130"/>
                </a:lnTo>
                <a:lnTo>
                  <a:pt x="2793" y="132"/>
                </a:lnTo>
                <a:lnTo>
                  <a:pt x="2791" y="132"/>
                </a:lnTo>
                <a:lnTo>
                  <a:pt x="2785" y="130"/>
                </a:lnTo>
                <a:lnTo>
                  <a:pt x="2785" y="130"/>
                </a:lnTo>
                <a:lnTo>
                  <a:pt x="2785" y="132"/>
                </a:lnTo>
                <a:lnTo>
                  <a:pt x="2787" y="134"/>
                </a:lnTo>
                <a:lnTo>
                  <a:pt x="2785" y="134"/>
                </a:lnTo>
                <a:lnTo>
                  <a:pt x="2783" y="132"/>
                </a:lnTo>
                <a:lnTo>
                  <a:pt x="2776" y="130"/>
                </a:lnTo>
                <a:lnTo>
                  <a:pt x="2772" y="130"/>
                </a:lnTo>
                <a:lnTo>
                  <a:pt x="2770" y="130"/>
                </a:lnTo>
                <a:lnTo>
                  <a:pt x="2770" y="132"/>
                </a:lnTo>
                <a:lnTo>
                  <a:pt x="2770" y="134"/>
                </a:lnTo>
                <a:lnTo>
                  <a:pt x="2768" y="132"/>
                </a:lnTo>
                <a:lnTo>
                  <a:pt x="2766" y="130"/>
                </a:lnTo>
                <a:lnTo>
                  <a:pt x="2764" y="130"/>
                </a:lnTo>
                <a:lnTo>
                  <a:pt x="2764" y="130"/>
                </a:lnTo>
                <a:lnTo>
                  <a:pt x="2762" y="132"/>
                </a:lnTo>
                <a:lnTo>
                  <a:pt x="2762" y="132"/>
                </a:lnTo>
                <a:lnTo>
                  <a:pt x="2764" y="134"/>
                </a:lnTo>
                <a:close/>
                <a:moveTo>
                  <a:pt x="3935" y="115"/>
                </a:moveTo>
                <a:lnTo>
                  <a:pt x="3939" y="115"/>
                </a:lnTo>
                <a:lnTo>
                  <a:pt x="3941" y="118"/>
                </a:lnTo>
                <a:lnTo>
                  <a:pt x="3943" y="118"/>
                </a:lnTo>
                <a:lnTo>
                  <a:pt x="3956" y="122"/>
                </a:lnTo>
                <a:lnTo>
                  <a:pt x="3964" y="124"/>
                </a:lnTo>
                <a:lnTo>
                  <a:pt x="3968" y="124"/>
                </a:lnTo>
                <a:lnTo>
                  <a:pt x="3975" y="122"/>
                </a:lnTo>
                <a:lnTo>
                  <a:pt x="3977" y="120"/>
                </a:lnTo>
                <a:lnTo>
                  <a:pt x="3979" y="120"/>
                </a:lnTo>
                <a:lnTo>
                  <a:pt x="3983" y="120"/>
                </a:lnTo>
                <a:lnTo>
                  <a:pt x="3996" y="118"/>
                </a:lnTo>
                <a:lnTo>
                  <a:pt x="4015" y="115"/>
                </a:lnTo>
                <a:lnTo>
                  <a:pt x="4017" y="115"/>
                </a:lnTo>
                <a:lnTo>
                  <a:pt x="4019" y="113"/>
                </a:lnTo>
                <a:lnTo>
                  <a:pt x="4017" y="113"/>
                </a:lnTo>
                <a:lnTo>
                  <a:pt x="4017" y="111"/>
                </a:lnTo>
                <a:lnTo>
                  <a:pt x="4015" y="107"/>
                </a:lnTo>
                <a:lnTo>
                  <a:pt x="4015" y="107"/>
                </a:lnTo>
                <a:lnTo>
                  <a:pt x="4012" y="107"/>
                </a:lnTo>
                <a:lnTo>
                  <a:pt x="4015" y="103"/>
                </a:lnTo>
                <a:lnTo>
                  <a:pt x="4017" y="103"/>
                </a:lnTo>
                <a:lnTo>
                  <a:pt x="4023" y="101"/>
                </a:lnTo>
                <a:lnTo>
                  <a:pt x="4023" y="101"/>
                </a:lnTo>
                <a:lnTo>
                  <a:pt x="4025" y="101"/>
                </a:lnTo>
                <a:lnTo>
                  <a:pt x="4025" y="99"/>
                </a:lnTo>
                <a:lnTo>
                  <a:pt x="4025" y="99"/>
                </a:lnTo>
                <a:lnTo>
                  <a:pt x="4023" y="97"/>
                </a:lnTo>
                <a:lnTo>
                  <a:pt x="4019" y="97"/>
                </a:lnTo>
                <a:lnTo>
                  <a:pt x="4010" y="92"/>
                </a:lnTo>
                <a:lnTo>
                  <a:pt x="4008" y="90"/>
                </a:lnTo>
                <a:lnTo>
                  <a:pt x="4006" y="90"/>
                </a:lnTo>
                <a:lnTo>
                  <a:pt x="4006" y="88"/>
                </a:lnTo>
                <a:lnTo>
                  <a:pt x="4006" y="88"/>
                </a:lnTo>
                <a:lnTo>
                  <a:pt x="4002" y="84"/>
                </a:lnTo>
                <a:lnTo>
                  <a:pt x="4000" y="84"/>
                </a:lnTo>
                <a:lnTo>
                  <a:pt x="3998" y="84"/>
                </a:lnTo>
                <a:lnTo>
                  <a:pt x="3998" y="82"/>
                </a:lnTo>
                <a:lnTo>
                  <a:pt x="3996" y="82"/>
                </a:lnTo>
                <a:lnTo>
                  <a:pt x="3985" y="82"/>
                </a:lnTo>
                <a:lnTo>
                  <a:pt x="3985" y="84"/>
                </a:lnTo>
                <a:lnTo>
                  <a:pt x="3981" y="86"/>
                </a:lnTo>
                <a:lnTo>
                  <a:pt x="3979" y="86"/>
                </a:lnTo>
                <a:lnTo>
                  <a:pt x="3975" y="88"/>
                </a:lnTo>
                <a:lnTo>
                  <a:pt x="3971" y="88"/>
                </a:lnTo>
                <a:lnTo>
                  <a:pt x="3968" y="88"/>
                </a:lnTo>
                <a:lnTo>
                  <a:pt x="3964" y="90"/>
                </a:lnTo>
                <a:lnTo>
                  <a:pt x="3962" y="90"/>
                </a:lnTo>
                <a:lnTo>
                  <a:pt x="3960" y="90"/>
                </a:lnTo>
                <a:lnTo>
                  <a:pt x="3956" y="90"/>
                </a:lnTo>
                <a:lnTo>
                  <a:pt x="3954" y="92"/>
                </a:lnTo>
                <a:lnTo>
                  <a:pt x="3952" y="95"/>
                </a:lnTo>
                <a:lnTo>
                  <a:pt x="3952" y="95"/>
                </a:lnTo>
                <a:lnTo>
                  <a:pt x="3950" y="97"/>
                </a:lnTo>
                <a:lnTo>
                  <a:pt x="3950" y="99"/>
                </a:lnTo>
                <a:lnTo>
                  <a:pt x="3952" y="99"/>
                </a:lnTo>
                <a:lnTo>
                  <a:pt x="3958" y="99"/>
                </a:lnTo>
                <a:lnTo>
                  <a:pt x="3954" y="101"/>
                </a:lnTo>
                <a:lnTo>
                  <a:pt x="3952" y="103"/>
                </a:lnTo>
                <a:lnTo>
                  <a:pt x="3950" y="107"/>
                </a:lnTo>
                <a:lnTo>
                  <a:pt x="3943" y="107"/>
                </a:lnTo>
                <a:lnTo>
                  <a:pt x="3939" y="109"/>
                </a:lnTo>
                <a:lnTo>
                  <a:pt x="3935" y="111"/>
                </a:lnTo>
                <a:lnTo>
                  <a:pt x="3933" y="113"/>
                </a:lnTo>
                <a:lnTo>
                  <a:pt x="3935" y="115"/>
                </a:lnTo>
                <a:close/>
                <a:moveTo>
                  <a:pt x="3901" y="212"/>
                </a:moveTo>
                <a:lnTo>
                  <a:pt x="3904" y="212"/>
                </a:lnTo>
                <a:lnTo>
                  <a:pt x="3908" y="210"/>
                </a:lnTo>
                <a:lnTo>
                  <a:pt x="3908" y="210"/>
                </a:lnTo>
                <a:lnTo>
                  <a:pt x="3906" y="210"/>
                </a:lnTo>
                <a:lnTo>
                  <a:pt x="3901" y="210"/>
                </a:lnTo>
                <a:lnTo>
                  <a:pt x="3899" y="210"/>
                </a:lnTo>
                <a:lnTo>
                  <a:pt x="3899" y="212"/>
                </a:lnTo>
                <a:lnTo>
                  <a:pt x="3899" y="212"/>
                </a:lnTo>
                <a:lnTo>
                  <a:pt x="3901" y="212"/>
                </a:lnTo>
                <a:close/>
                <a:moveTo>
                  <a:pt x="3912" y="86"/>
                </a:moveTo>
                <a:lnTo>
                  <a:pt x="3929" y="88"/>
                </a:lnTo>
                <a:lnTo>
                  <a:pt x="3935" y="86"/>
                </a:lnTo>
                <a:lnTo>
                  <a:pt x="3933" y="84"/>
                </a:lnTo>
                <a:lnTo>
                  <a:pt x="3927" y="84"/>
                </a:lnTo>
                <a:lnTo>
                  <a:pt x="3912" y="84"/>
                </a:lnTo>
                <a:lnTo>
                  <a:pt x="3910" y="86"/>
                </a:lnTo>
                <a:lnTo>
                  <a:pt x="3910" y="86"/>
                </a:lnTo>
                <a:lnTo>
                  <a:pt x="3912" y="86"/>
                </a:lnTo>
                <a:close/>
                <a:moveTo>
                  <a:pt x="4017" y="229"/>
                </a:moveTo>
                <a:lnTo>
                  <a:pt x="4019" y="229"/>
                </a:lnTo>
                <a:lnTo>
                  <a:pt x="4019" y="231"/>
                </a:lnTo>
                <a:lnTo>
                  <a:pt x="4021" y="231"/>
                </a:lnTo>
                <a:lnTo>
                  <a:pt x="4021" y="231"/>
                </a:lnTo>
                <a:lnTo>
                  <a:pt x="4019" y="227"/>
                </a:lnTo>
                <a:lnTo>
                  <a:pt x="4017" y="229"/>
                </a:lnTo>
                <a:close/>
                <a:moveTo>
                  <a:pt x="3864" y="281"/>
                </a:moveTo>
                <a:lnTo>
                  <a:pt x="3868" y="281"/>
                </a:lnTo>
                <a:lnTo>
                  <a:pt x="3868" y="281"/>
                </a:lnTo>
                <a:lnTo>
                  <a:pt x="3870" y="279"/>
                </a:lnTo>
                <a:lnTo>
                  <a:pt x="3868" y="277"/>
                </a:lnTo>
                <a:lnTo>
                  <a:pt x="3868" y="277"/>
                </a:lnTo>
                <a:lnTo>
                  <a:pt x="3864" y="279"/>
                </a:lnTo>
                <a:lnTo>
                  <a:pt x="3864" y="277"/>
                </a:lnTo>
                <a:lnTo>
                  <a:pt x="3862" y="277"/>
                </a:lnTo>
                <a:lnTo>
                  <a:pt x="3862" y="279"/>
                </a:lnTo>
                <a:lnTo>
                  <a:pt x="3857" y="279"/>
                </a:lnTo>
                <a:lnTo>
                  <a:pt x="3857" y="281"/>
                </a:lnTo>
                <a:lnTo>
                  <a:pt x="3860" y="281"/>
                </a:lnTo>
                <a:lnTo>
                  <a:pt x="3864" y="281"/>
                </a:lnTo>
                <a:close/>
                <a:moveTo>
                  <a:pt x="4006" y="241"/>
                </a:moveTo>
                <a:lnTo>
                  <a:pt x="4008" y="241"/>
                </a:lnTo>
                <a:lnTo>
                  <a:pt x="4006" y="239"/>
                </a:lnTo>
                <a:lnTo>
                  <a:pt x="4002" y="239"/>
                </a:lnTo>
                <a:lnTo>
                  <a:pt x="4000" y="239"/>
                </a:lnTo>
                <a:lnTo>
                  <a:pt x="3996" y="239"/>
                </a:lnTo>
                <a:lnTo>
                  <a:pt x="3992" y="241"/>
                </a:lnTo>
                <a:lnTo>
                  <a:pt x="3989" y="239"/>
                </a:lnTo>
                <a:lnTo>
                  <a:pt x="3989" y="241"/>
                </a:lnTo>
                <a:lnTo>
                  <a:pt x="3989" y="241"/>
                </a:lnTo>
                <a:lnTo>
                  <a:pt x="3994" y="243"/>
                </a:lnTo>
                <a:lnTo>
                  <a:pt x="3996" y="243"/>
                </a:lnTo>
                <a:lnTo>
                  <a:pt x="4000" y="243"/>
                </a:lnTo>
                <a:lnTo>
                  <a:pt x="4002" y="245"/>
                </a:lnTo>
                <a:lnTo>
                  <a:pt x="4004" y="243"/>
                </a:lnTo>
                <a:lnTo>
                  <a:pt x="4004" y="241"/>
                </a:lnTo>
                <a:lnTo>
                  <a:pt x="4006" y="241"/>
                </a:lnTo>
                <a:lnTo>
                  <a:pt x="4006" y="241"/>
                </a:lnTo>
                <a:close/>
                <a:moveTo>
                  <a:pt x="4021" y="118"/>
                </a:moveTo>
                <a:lnTo>
                  <a:pt x="4015" y="120"/>
                </a:lnTo>
                <a:lnTo>
                  <a:pt x="4004" y="122"/>
                </a:lnTo>
                <a:lnTo>
                  <a:pt x="4002" y="120"/>
                </a:lnTo>
                <a:lnTo>
                  <a:pt x="4000" y="122"/>
                </a:lnTo>
                <a:lnTo>
                  <a:pt x="3996" y="120"/>
                </a:lnTo>
                <a:lnTo>
                  <a:pt x="3992" y="120"/>
                </a:lnTo>
                <a:lnTo>
                  <a:pt x="3989" y="122"/>
                </a:lnTo>
                <a:lnTo>
                  <a:pt x="3989" y="122"/>
                </a:lnTo>
                <a:lnTo>
                  <a:pt x="3987" y="124"/>
                </a:lnTo>
                <a:lnTo>
                  <a:pt x="3983" y="122"/>
                </a:lnTo>
                <a:lnTo>
                  <a:pt x="3983" y="122"/>
                </a:lnTo>
                <a:lnTo>
                  <a:pt x="3981" y="124"/>
                </a:lnTo>
                <a:lnTo>
                  <a:pt x="3979" y="124"/>
                </a:lnTo>
                <a:lnTo>
                  <a:pt x="3975" y="126"/>
                </a:lnTo>
                <a:lnTo>
                  <a:pt x="3973" y="130"/>
                </a:lnTo>
                <a:lnTo>
                  <a:pt x="3971" y="132"/>
                </a:lnTo>
                <a:lnTo>
                  <a:pt x="3966" y="134"/>
                </a:lnTo>
                <a:lnTo>
                  <a:pt x="3960" y="136"/>
                </a:lnTo>
                <a:lnTo>
                  <a:pt x="3956" y="141"/>
                </a:lnTo>
                <a:lnTo>
                  <a:pt x="3958" y="143"/>
                </a:lnTo>
                <a:lnTo>
                  <a:pt x="3962" y="141"/>
                </a:lnTo>
                <a:lnTo>
                  <a:pt x="3966" y="143"/>
                </a:lnTo>
                <a:lnTo>
                  <a:pt x="3973" y="143"/>
                </a:lnTo>
                <a:lnTo>
                  <a:pt x="3975" y="147"/>
                </a:lnTo>
                <a:lnTo>
                  <a:pt x="3977" y="149"/>
                </a:lnTo>
                <a:lnTo>
                  <a:pt x="3979" y="151"/>
                </a:lnTo>
                <a:lnTo>
                  <a:pt x="3979" y="151"/>
                </a:lnTo>
                <a:lnTo>
                  <a:pt x="3979" y="153"/>
                </a:lnTo>
                <a:lnTo>
                  <a:pt x="3981" y="153"/>
                </a:lnTo>
                <a:lnTo>
                  <a:pt x="3985" y="155"/>
                </a:lnTo>
                <a:lnTo>
                  <a:pt x="3985" y="155"/>
                </a:lnTo>
                <a:lnTo>
                  <a:pt x="3989" y="153"/>
                </a:lnTo>
                <a:lnTo>
                  <a:pt x="3992" y="153"/>
                </a:lnTo>
                <a:lnTo>
                  <a:pt x="3994" y="155"/>
                </a:lnTo>
                <a:lnTo>
                  <a:pt x="3996" y="157"/>
                </a:lnTo>
                <a:lnTo>
                  <a:pt x="4004" y="155"/>
                </a:lnTo>
                <a:lnTo>
                  <a:pt x="4004" y="155"/>
                </a:lnTo>
                <a:lnTo>
                  <a:pt x="4010" y="157"/>
                </a:lnTo>
                <a:lnTo>
                  <a:pt x="4010" y="157"/>
                </a:lnTo>
                <a:lnTo>
                  <a:pt x="4012" y="159"/>
                </a:lnTo>
                <a:lnTo>
                  <a:pt x="4017" y="162"/>
                </a:lnTo>
                <a:lnTo>
                  <a:pt x="4021" y="162"/>
                </a:lnTo>
                <a:lnTo>
                  <a:pt x="4023" y="162"/>
                </a:lnTo>
                <a:lnTo>
                  <a:pt x="4025" y="162"/>
                </a:lnTo>
                <a:lnTo>
                  <a:pt x="4029" y="162"/>
                </a:lnTo>
                <a:lnTo>
                  <a:pt x="4031" y="164"/>
                </a:lnTo>
                <a:lnTo>
                  <a:pt x="4033" y="164"/>
                </a:lnTo>
                <a:lnTo>
                  <a:pt x="4040" y="162"/>
                </a:lnTo>
                <a:lnTo>
                  <a:pt x="4048" y="162"/>
                </a:lnTo>
                <a:lnTo>
                  <a:pt x="4050" y="162"/>
                </a:lnTo>
                <a:lnTo>
                  <a:pt x="4054" y="157"/>
                </a:lnTo>
                <a:lnTo>
                  <a:pt x="4054" y="155"/>
                </a:lnTo>
                <a:lnTo>
                  <a:pt x="4054" y="153"/>
                </a:lnTo>
                <a:lnTo>
                  <a:pt x="4052" y="153"/>
                </a:lnTo>
                <a:lnTo>
                  <a:pt x="4050" y="153"/>
                </a:lnTo>
                <a:lnTo>
                  <a:pt x="4046" y="149"/>
                </a:lnTo>
                <a:lnTo>
                  <a:pt x="4042" y="147"/>
                </a:lnTo>
                <a:lnTo>
                  <a:pt x="4044" y="147"/>
                </a:lnTo>
                <a:lnTo>
                  <a:pt x="4044" y="147"/>
                </a:lnTo>
                <a:lnTo>
                  <a:pt x="4048" y="147"/>
                </a:lnTo>
                <a:lnTo>
                  <a:pt x="4050" y="147"/>
                </a:lnTo>
                <a:lnTo>
                  <a:pt x="4052" y="147"/>
                </a:lnTo>
                <a:lnTo>
                  <a:pt x="4052" y="145"/>
                </a:lnTo>
                <a:lnTo>
                  <a:pt x="4052" y="141"/>
                </a:lnTo>
                <a:lnTo>
                  <a:pt x="4052" y="141"/>
                </a:lnTo>
                <a:lnTo>
                  <a:pt x="4052" y="141"/>
                </a:lnTo>
                <a:lnTo>
                  <a:pt x="4052" y="139"/>
                </a:lnTo>
                <a:lnTo>
                  <a:pt x="4052" y="136"/>
                </a:lnTo>
                <a:lnTo>
                  <a:pt x="4054" y="136"/>
                </a:lnTo>
                <a:lnTo>
                  <a:pt x="4054" y="134"/>
                </a:lnTo>
                <a:lnTo>
                  <a:pt x="4054" y="132"/>
                </a:lnTo>
                <a:lnTo>
                  <a:pt x="4056" y="132"/>
                </a:lnTo>
                <a:lnTo>
                  <a:pt x="4056" y="128"/>
                </a:lnTo>
                <a:lnTo>
                  <a:pt x="4054" y="128"/>
                </a:lnTo>
                <a:lnTo>
                  <a:pt x="4052" y="126"/>
                </a:lnTo>
                <a:lnTo>
                  <a:pt x="4050" y="126"/>
                </a:lnTo>
                <a:lnTo>
                  <a:pt x="4048" y="126"/>
                </a:lnTo>
                <a:lnTo>
                  <a:pt x="4048" y="124"/>
                </a:lnTo>
                <a:lnTo>
                  <a:pt x="4046" y="124"/>
                </a:lnTo>
                <a:lnTo>
                  <a:pt x="4040" y="122"/>
                </a:lnTo>
                <a:lnTo>
                  <a:pt x="4036" y="122"/>
                </a:lnTo>
                <a:lnTo>
                  <a:pt x="4036" y="122"/>
                </a:lnTo>
                <a:lnTo>
                  <a:pt x="4033" y="124"/>
                </a:lnTo>
                <a:lnTo>
                  <a:pt x="4036" y="126"/>
                </a:lnTo>
                <a:lnTo>
                  <a:pt x="4033" y="128"/>
                </a:lnTo>
                <a:lnTo>
                  <a:pt x="4031" y="128"/>
                </a:lnTo>
                <a:lnTo>
                  <a:pt x="4029" y="128"/>
                </a:lnTo>
                <a:lnTo>
                  <a:pt x="4025" y="128"/>
                </a:lnTo>
                <a:lnTo>
                  <a:pt x="4023" y="132"/>
                </a:lnTo>
                <a:lnTo>
                  <a:pt x="4023" y="132"/>
                </a:lnTo>
                <a:lnTo>
                  <a:pt x="4021" y="132"/>
                </a:lnTo>
                <a:lnTo>
                  <a:pt x="4023" y="128"/>
                </a:lnTo>
                <a:lnTo>
                  <a:pt x="4023" y="128"/>
                </a:lnTo>
                <a:lnTo>
                  <a:pt x="4025" y="126"/>
                </a:lnTo>
                <a:lnTo>
                  <a:pt x="4025" y="124"/>
                </a:lnTo>
                <a:lnTo>
                  <a:pt x="4027" y="124"/>
                </a:lnTo>
                <a:lnTo>
                  <a:pt x="4025" y="122"/>
                </a:lnTo>
                <a:lnTo>
                  <a:pt x="4023" y="120"/>
                </a:lnTo>
                <a:lnTo>
                  <a:pt x="4021" y="118"/>
                </a:lnTo>
                <a:close/>
                <a:moveTo>
                  <a:pt x="4010" y="237"/>
                </a:moveTo>
                <a:lnTo>
                  <a:pt x="4010" y="237"/>
                </a:lnTo>
                <a:lnTo>
                  <a:pt x="4010" y="239"/>
                </a:lnTo>
                <a:lnTo>
                  <a:pt x="4008" y="241"/>
                </a:lnTo>
                <a:lnTo>
                  <a:pt x="4008" y="241"/>
                </a:lnTo>
                <a:lnTo>
                  <a:pt x="4010" y="243"/>
                </a:lnTo>
                <a:lnTo>
                  <a:pt x="4010" y="243"/>
                </a:lnTo>
                <a:lnTo>
                  <a:pt x="4010" y="243"/>
                </a:lnTo>
                <a:lnTo>
                  <a:pt x="4012" y="241"/>
                </a:lnTo>
                <a:lnTo>
                  <a:pt x="4015" y="239"/>
                </a:lnTo>
                <a:lnTo>
                  <a:pt x="4015" y="239"/>
                </a:lnTo>
                <a:lnTo>
                  <a:pt x="4012" y="237"/>
                </a:lnTo>
                <a:lnTo>
                  <a:pt x="4010" y="237"/>
                </a:lnTo>
                <a:close/>
                <a:moveTo>
                  <a:pt x="3790" y="269"/>
                </a:moveTo>
                <a:lnTo>
                  <a:pt x="3790" y="269"/>
                </a:lnTo>
                <a:lnTo>
                  <a:pt x="3790" y="269"/>
                </a:lnTo>
                <a:lnTo>
                  <a:pt x="3795" y="269"/>
                </a:lnTo>
                <a:lnTo>
                  <a:pt x="3795" y="271"/>
                </a:lnTo>
                <a:lnTo>
                  <a:pt x="3795" y="271"/>
                </a:lnTo>
                <a:lnTo>
                  <a:pt x="3797" y="266"/>
                </a:lnTo>
                <a:lnTo>
                  <a:pt x="3799" y="269"/>
                </a:lnTo>
                <a:lnTo>
                  <a:pt x="3799" y="266"/>
                </a:lnTo>
                <a:lnTo>
                  <a:pt x="3799" y="266"/>
                </a:lnTo>
                <a:lnTo>
                  <a:pt x="3799" y="264"/>
                </a:lnTo>
                <a:lnTo>
                  <a:pt x="3799" y="262"/>
                </a:lnTo>
                <a:lnTo>
                  <a:pt x="3797" y="262"/>
                </a:lnTo>
                <a:lnTo>
                  <a:pt x="3795" y="262"/>
                </a:lnTo>
                <a:lnTo>
                  <a:pt x="3795" y="264"/>
                </a:lnTo>
                <a:lnTo>
                  <a:pt x="3795" y="266"/>
                </a:lnTo>
                <a:lnTo>
                  <a:pt x="3792" y="266"/>
                </a:lnTo>
                <a:lnTo>
                  <a:pt x="3792" y="264"/>
                </a:lnTo>
                <a:lnTo>
                  <a:pt x="3788" y="266"/>
                </a:lnTo>
                <a:lnTo>
                  <a:pt x="3788" y="269"/>
                </a:lnTo>
                <a:lnTo>
                  <a:pt x="3790" y="269"/>
                </a:lnTo>
                <a:close/>
                <a:moveTo>
                  <a:pt x="3751" y="340"/>
                </a:moveTo>
                <a:lnTo>
                  <a:pt x="3759" y="342"/>
                </a:lnTo>
                <a:lnTo>
                  <a:pt x="3759" y="342"/>
                </a:lnTo>
                <a:lnTo>
                  <a:pt x="3759" y="340"/>
                </a:lnTo>
                <a:lnTo>
                  <a:pt x="3761" y="336"/>
                </a:lnTo>
                <a:lnTo>
                  <a:pt x="3759" y="333"/>
                </a:lnTo>
                <a:lnTo>
                  <a:pt x="3757" y="331"/>
                </a:lnTo>
                <a:lnTo>
                  <a:pt x="3755" y="331"/>
                </a:lnTo>
                <a:lnTo>
                  <a:pt x="3746" y="336"/>
                </a:lnTo>
                <a:lnTo>
                  <a:pt x="3746" y="338"/>
                </a:lnTo>
                <a:lnTo>
                  <a:pt x="3748" y="338"/>
                </a:lnTo>
                <a:lnTo>
                  <a:pt x="3751" y="340"/>
                </a:lnTo>
                <a:close/>
                <a:moveTo>
                  <a:pt x="3730" y="346"/>
                </a:moveTo>
                <a:lnTo>
                  <a:pt x="3728" y="348"/>
                </a:lnTo>
                <a:lnTo>
                  <a:pt x="3725" y="348"/>
                </a:lnTo>
                <a:lnTo>
                  <a:pt x="3721" y="350"/>
                </a:lnTo>
                <a:lnTo>
                  <a:pt x="3721" y="352"/>
                </a:lnTo>
                <a:lnTo>
                  <a:pt x="3721" y="352"/>
                </a:lnTo>
                <a:lnTo>
                  <a:pt x="3725" y="352"/>
                </a:lnTo>
                <a:lnTo>
                  <a:pt x="3732" y="352"/>
                </a:lnTo>
                <a:lnTo>
                  <a:pt x="3734" y="352"/>
                </a:lnTo>
                <a:lnTo>
                  <a:pt x="3738" y="350"/>
                </a:lnTo>
                <a:lnTo>
                  <a:pt x="3740" y="348"/>
                </a:lnTo>
                <a:lnTo>
                  <a:pt x="3742" y="348"/>
                </a:lnTo>
                <a:lnTo>
                  <a:pt x="3742" y="346"/>
                </a:lnTo>
                <a:lnTo>
                  <a:pt x="3742" y="346"/>
                </a:lnTo>
                <a:lnTo>
                  <a:pt x="3734" y="344"/>
                </a:lnTo>
                <a:lnTo>
                  <a:pt x="3732" y="344"/>
                </a:lnTo>
                <a:lnTo>
                  <a:pt x="3730" y="346"/>
                </a:lnTo>
                <a:close/>
                <a:moveTo>
                  <a:pt x="593" y="1772"/>
                </a:moveTo>
                <a:lnTo>
                  <a:pt x="591" y="1772"/>
                </a:lnTo>
                <a:lnTo>
                  <a:pt x="593" y="1772"/>
                </a:lnTo>
                <a:lnTo>
                  <a:pt x="593" y="1774"/>
                </a:lnTo>
                <a:lnTo>
                  <a:pt x="593" y="1772"/>
                </a:lnTo>
                <a:lnTo>
                  <a:pt x="595" y="1772"/>
                </a:lnTo>
                <a:lnTo>
                  <a:pt x="597" y="1772"/>
                </a:lnTo>
                <a:lnTo>
                  <a:pt x="595" y="1772"/>
                </a:lnTo>
                <a:lnTo>
                  <a:pt x="593" y="1772"/>
                </a:lnTo>
                <a:close/>
                <a:moveTo>
                  <a:pt x="3711" y="319"/>
                </a:moveTo>
                <a:lnTo>
                  <a:pt x="3711" y="319"/>
                </a:lnTo>
                <a:lnTo>
                  <a:pt x="3713" y="321"/>
                </a:lnTo>
                <a:lnTo>
                  <a:pt x="3719" y="321"/>
                </a:lnTo>
                <a:lnTo>
                  <a:pt x="3719" y="321"/>
                </a:lnTo>
                <a:lnTo>
                  <a:pt x="3713" y="319"/>
                </a:lnTo>
                <a:lnTo>
                  <a:pt x="3711" y="319"/>
                </a:lnTo>
                <a:close/>
                <a:moveTo>
                  <a:pt x="3711" y="139"/>
                </a:moveTo>
                <a:lnTo>
                  <a:pt x="3715" y="139"/>
                </a:lnTo>
                <a:lnTo>
                  <a:pt x="3717" y="139"/>
                </a:lnTo>
                <a:lnTo>
                  <a:pt x="3719" y="141"/>
                </a:lnTo>
                <a:lnTo>
                  <a:pt x="3721" y="141"/>
                </a:lnTo>
                <a:lnTo>
                  <a:pt x="3732" y="141"/>
                </a:lnTo>
                <a:lnTo>
                  <a:pt x="3732" y="141"/>
                </a:lnTo>
                <a:lnTo>
                  <a:pt x="3728" y="139"/>
                </a:lnTo>
                <a:lnTo>
                  <a:pt x="3715" y="136"/>
                </a:lnTo>
                <a:lnTo>
                  <a:pt x="3715" y="136"/>
                </a:lnTo>
                <a:lnTo>
                  <a:pt x="3713" y="136"/>
                </a:lnTo>
                <a:lnTo>
                  <a:pt x="3711" y="134"/>
                </a:lnTo>
                <a:lnTo>
                  <a:pt x="3709" y="136"/>
                </a:lnTo>
                <a:lnTo>
                  <a:pt x="3711" y="136"/>
                </a:lnTo>
                <a:lnTo>
                  <a:pt x="3711" y="139"/>
                </a:lnTo>
                <a:close/>
                <a:moveTo>
                  <a:pt x="3753" y="97"/>
                </a:moveTo>
                <a:lnTo>
                  <a:pt x="3767" y="97"/>
                </a:lnTo>
                <a:lnTo>
                  <a:pt x="3772" y="95"/>
                </a:lnTo>
                <a:lnTo>
                  <a:pt x="3772" y="95"/>
                </a:lnTo>
                <a:lnTo>
                  <a:pt x="3774" y="92"/>
                </a:lnTo>
                <a:lnTo>
                  <a:pt x="3772" y="92"/>
                </a:lnTo>
                <a:lnTo>
                  <a:pt x="3763" y="92"/>
                </a:lnTo>
                <a:lnTo>
                  <a:pt x="3755" y="92"/>
                </a:lnTo>
                <a:lnTo>
                  <a:pt x="3755" y="95"/>
                </a:lnTo>
                <a:lnTo>
                  <a:pt x="3753" y="97"/>
                </a:lnTo>
                <a:lnTo>
                  <a:pt x="3753" y="97"/>
                </a:lnTo>
                <a:lnTo>
                  <a:pt x="3753" y="97"/>
                </a:lnTo>
                <a:close/>
                <a:moveTo>
                  <a:pt x="3816" y="304"/>
                </a:moveTo>
                <a:lnTo>
                  <a:pt x="3818" y="304"/>
                </a:lnTo>
                <a:lnTo>
                  <a:pt x="3818" y="304"/>
                </a:lnTo>
                <a:lnTo>
                  <a:pt x="3818" y="304"/>
                </a:lnTo>
                <a:lnTo>
                  <a:pt x="3820" y="304"/>
                </a:lnTo>
                <a:lnTo>
                  <a:pt x="3818" y="302"/>
                </a:lnTo>
                <a:lnTo>
                  <a:pt x="3811" y="302"/>
                </a:lnTo>
                <a:lnTo>
                  <a:pt x="3809" y="302"/>
                </a:lnTo>
                <a:lnTo>
                  <a:pt x="3807" y="302"/>
                </a:lnTo>
                <a:lnTo>
                  <a:pt x="3813" y="304"/>
                </a:lnTo>
                <a:lnTo>
                  <a:pt x="3816" y="304"/>
                </a:lnTo>
                <a:close/>
                <a:moveTo>
                  <a:pt x="3803" y="304"/>
                </a:moveTo>
                <a:lnTo>
                  <a:pt x="3805" y="304"/>
                </a:lnTo>
                <a:lnTo>
                  <a:pt x="3805" y="302"/>
                </a:lnTo>
                <a:lnTo>
                  <a:pt x="3805" y="302"/>
                </a:lnTo>
                <a:lnTo>
                  <a:pt x="3805" y="302"/>
                </a:lnTo>
                <a:lnTo>
                  <a:pt x="3803" y="302"/>
                </a:lnTo>
                <a:lnTo>
                  <a:pt x="3801" y="302"/>
                </a:lnTo>
                <a:lnTo>
                  <a:pt x="3801" y="302"/>
                </a:lnTo>
                <a:lnTo>
                  <a:pt x="3801" y="302"/>
                </a:lnTo>
                <a:lnTo>
                  <a:pt x="3803" y="304"/>
                </a:lnTo>
                <a:close/>
                <a:moveTo>
                  <a:pt x="4056" y="134"/>
                </a:moveTo>
                <a:lnTo>
                  <a:pt x="4054" y="136"/>
                </a:lnTo>
                <a:lnTo>
                  <a:pt x="4059" y="136"/>
                </a:lnTo>
                <a:lnTo>
                  <a:pt x="4061" y="134"/>
                </a:lnTo>
                <a:lnTo>
                  <a:pt x="4059" y="134"/>
                </a:lnTo>
                <a:lnTo>
                  <a:pt x="4056" y="134"/>
                </a:lnTo>
                <a:lnTo>
                  <a:pt x="4056" y="134"/>
                </a:lnTo>
                <a:lnTo>
                  <a:pt x="4056" y="134"/>
                </a:lnTo>
                <a:close/>
                <a:moveTo>
                  <a:pt x="4570" y="300"/>
                </a:moveTo>
                <a:lnTo>
                  <a:pt x="4572" y="302"/>
                </a:lnTo>
                <a:lnTo>
                  <a:pt x="4574" y="304"/>
                </a:lnTo>
                <a:lnTo>
                  <a:pt x="4578" y="308"/>
                </a:lnTo>
                <a:lnTo>
                  <a:pt x="4580" y="308"/>
                </a:lnTo>
                <a:lnTo>
                  <a:pt x="4580" y="308"/>
                </a:lnTo>
                <a:lnTo>
                  <a:pt x="4582" y="306"/>
                </a:lnTo>
                <a:lnTo>
                  <a:pt x="4578" y="302"/>
                </a:lnTo>
                <a:lnTo>
                  <a:pt x="4572" y="300"/>
                </a:lnTo>
                <a:lnTo>
                  <a:pt x="4570" y="298"/>
                </a:lnTo>
                <a:lnTo>
                  <a:pt x="4570" y="300"/>
                </a:lnTo>
                <a:lnTo>
                  <a:pt x="4570" y="300"/>
                </a:lnTo>
                <a:close/>
                <a:moveTo>
                  <a:pt x="4735" y="275"/>
                </a:moveTo>
                <a:lnTo>
                  <a:pt x="4740" y="277"/>
                </a:lnTo>
                <a:lnTo>
                  <a:pt x="4742" y="277"/>
                </a:lnTo>
                <a:lnTo>
                  <a:pt x="4746" y="279"/>
                </a:lnTo>
                <a:lnTo>
                  <a:pt x="4748" y="279"/>
                </a:lnTo>
                <a:lnTo>
                  <a:pt x="4752" y="281"/>
                </a:lnTo>
                <a:lnTo>
                  <a:pt x="4752" y="283"/>
                </a:lnTo>
                <a:lnTo>
                  <a:pt x="4756" y="283"/>
                </a:lnTo>
                <a:lnTo>
                  <a:pt x="4767" y="283"/>
                </a:lnTo>
                <a:lnTo>
                  <a:pt x="4775" y="283"/>
                </a:lnTo>
                <a:lnTo>
                  <a:pt x="4779" y="283"/>
                </a:lnTo>
                <a:lnTo>
                  <a:pt x="4786" y="281"/>
                </a:lnTo>
                <a:lnTo>
                  <a:pt x="4790" y="279"/>
                </a:lnTo>
                <a:lnTo>
                  <a:pt x="4790" y="279"/>
                </a:lnTo>
                <a:lnTo>
                  <a:pt x="4792" y="273"/>
                </a:lnTo>
                <a:lnTo>
                  <a:pt x="4792" y="273"/>
                </a:lnTo>
                <a:lnTo>
                  <a:pt x="4790" y="273"/>
                </a:lnTo>
                <a:lnTo>
                  <a:pt x="4790" y="275"/>
                </a:lnTo>
                <a:lnTo>
                  <a:pt x="4788" y="275"/>
                </a:lnTo>
                <a:lnTo>
                  <a:pt x="4788" y="273"/>
                </a:lnTo>
                <a:lnTo>
                  <a:pt x="4786" y="273"/>
                </a:lnTo>
                <a:lnTo>
                  <a:pt x="4781" y="271"/>
                </a:lnTo>
                <a:lnTo>
                  <a:pt x="4775" y="271"/>
                </a:lnTo>
                <a:lnTo>
                  <a:pt x="4767" y="271"/>
                </a:lnTo>
                <a:lnTo>
                  <a:pt x="4765" y="271"/>
                </a:lnTo>
                <a:lnTo>
                  <a:pt x="4761" y="271"/>
                </a:lnTo>
                <a:lnTo>
                  <a:pt x="4758" y="269"/>
                </a:lnTo>
                <a:lnTo>
                  <a:pt x="4758" y="269"/>
                </a:lnTo>
                <a:lnTo>
                  <a:pt x="4758" y="269"/>
                </a:lnTo>
                <a:lnTo>
                  <a:pt x="4758" y="266"/>
                </a:lnTo>
                <a:lnTo>
                  <a:pt x="4758" y="264"/>
                </a:lnTo>
                <a:lnTo>
                  <a:pt x="4744" y="264"/>
                </a:lnTo>
                <a:lnTo>
                  <a:pt x="4744" y="264"/>
                </a:lnTo>
                <a:lnTo>
                  <a:pt x="4737" y="266"/>
                </a:lnTo>
                <a:lnTo>
                  <a:pt x="4735" y="266"/>
                </a:lnTo>
                <a:lnTo>
                  <a:pt x="4733" y="264"/>
                </a:lnTo>
                <a:lnTo>
                  <a:pt x="4733" y="262"/>
                </a:lnTo>
                <a:lnTo>
                  <a:pt x="4731" y="260"/>
                </a:lnTo>
                <a:lnTo>
                  <a:pt x="4729" y="260"/>
                </a:lnTo>
                <a:lnTo>
                  <a:pt x="4727" y="264"/>
                </a:lnTo>
                <a:lnTo>
                  <a:pt x="4727" y="266"/>
                </a:lnTo>
                <a:lnTo>
                  <a:pt x="4725" y="269"/>
                </a:lnTo>
                <a:lnTo>
                  <a:pt x="4725" y="271"/>
                </a:lnTo>
                <a:lnTo>
                  <a:pt x="4733" y="275"/>
                </a:lnTo>
                <a:lnTo>
                  <a:pt x="4735" y="275"/>
                </a:lnTo>
                <a:close/>
                <a:moveTo>
                  <a:pt x="4641" y="308"/>
                </a:moveTo>
                <a:lnTo>
                  <a:pt x="4643" y="308"/>
                </a:lnTo>
                <a:lnTo>
                  <a:pt x="4652" y="306"/>
                </a:lnTo>
                <a:lnTo>
                  <a:pt x="4652" y="304"/>
                </a:lnTo>
                <a:lnTo>
                  <a:pt x="4652" y="300"/>
                </a:lnTo>
                <a:lnTo>
                  <a:pt x="4652" y="300"/>
                </a:lnTo>
                <a:lnTo>
                  <a:pt x="4652" y="298"/>
                </a:lnTo>
                <a:lnTo>
                  <a:pt x="4649" y="298"/>
                </a:lnTo>
                <a:lnTo>
                  <a:pt x="4647" y="298"/>
                </a:lnTo>
                <a:lnTo>
                  <a:pt x="4641" y="298"/>
                </a:lnTo>
                <a:lnTo>
                  <a:pt x="4641" y="298"/>
                </a:lnTo>
                <a:lnTo>
                  <a:pt x="4639" y="300"/>
                </a:lnTo>
                <a:lnTo>
                  <a:pt x="4637" y="300"/>
                </a:lnTo>
                <a:lnTo>
                  <a:pt x="4639" y="306"/>
                </a:lnTo>
                <a:lnTo>
                  <a:pt x="4641" y="308"/>
                </a:lnTo>
                <a:close/>
                <a:moveTo>
                  <a:pt x="4631" y="321"/>
                </a:moveTo>
                <a:lnTo>
                  <a:pt x="4633" y="323"/>
                </a:lnTo>
                <a:lnTo>
                  <a:pt x="4635" y="323"/>
                </a:lnTo>
                <a:lnTo>
                  <a:pt x="4637" y="323"/>
                </a:lnTo>
                <a:lnTo>
                  <a:pt x="4641" y="321"/>
                </a:lnTo>
                <a:lnTo>
                  <a:pt x="4645" y="321"/>
                </a:lnTo>
                <a:lnTo>
                  <a:pt x="4647" y="321"/>
                </a:lnTo>
                <a:lnTo>
                  <a:pt x="4654" y="323"/>
                </a:lnTo>
                <a:lnTo>
                  <a:pt x="4660" y="325"/>
                </a:lnTo>
                <a:lnTo>
                  <a:pt x="4666" y="325"/>
                </a:lnTo>
                <a:lnTo>
                  <a:pt x="4670" y="327"/>
                </a:lnTo>
                <a:lnTo>
                  <a:pt x="4673" y="327"/>
                </a:lnTo>
                <a:lnTo>
                  <a:pt x="4677" y="327"/>
                </a:lnTo>
                <a:lnTo>
                  <a:pt x="4683" y="327"/>
                </a:lnTo>
                <a:lnTo>
                  <a:pt x="4685" y="327"/>
                </a:lnTo>
                <a:lnTo>
                  <a:pt x="4687" y="327"/>
                </a:lnTo>
                <a:lnTo>
                  <a:pt x="4685" y="321"/>
                </a:lnTo>
                <a:lnTo>
                  <a:pt x="4685" y="319"/>
                </a:lnTo>
                <a:lnTo>
                  <a:pt x="4685" y="317"/>
                </a:lnTo>
                <a:lnTo>
                  <a:pt x="4675" y="310"/>
                </a:lnTo>
                <a:lnTo>
                  <a:pt x="4670" y="310"/>
                </a:lnTo>
                <a:lnTo>
                  <a:pt x="4668" y="308"/>
                </a:lnTo>
                <a:lnTo>
                  <a:pt x="4664" y="308"/>
                </a:lnTo>
                <a:lnTo>
                  <a:pt x="4660" y="308"/>
                </a:lnTo>
                <a:lnTo>
                  <a:pt x="4656" y="308"/>
                </a:lnTo>
                <a:lnTo>
                  <a:pt x="4654" y="308"/>
                </a:lnTo>
                <a:lnTo>
                  <a:pt x="4652" y="308"/>
                </a:lnTo>
                <a:lnTo>
                  <a:pt x="4649" y="310"/>
                </a:lnTo>
                <a:lnTo>
                  <a:pt x="4649" y="313"/>
                </a:lnTo>
                <a:lnTo>
                  <a:pt x="4645" y="317"/>
                </a:lnTo>
                <a:lnTo>
                  <a:pt x="4645" y="317"/>
                </a:lnTo>
                <a:lnTo>
                  <a:pt x="4641" y="321"/>
                </a:lnTo>
                <a:lnTo>
                  <a:pt x="4639" y="321"/>
                </a:lnTo>
                <a:lnTo>
                  <a:pt x="4635" y="321"/>
                </a:lnTo>
                <a:lnTo>
                  <a:pt x="4631" y="321"/>
                </a:lnTo>
                <a:close/>
                <a:moveTo>
                  <a:pt x="4593" y="271"/>
                </a:moveTo>
                <a:lnTo>
                  <a:pt x="4595" y="273"/>
                </a:lnTo>
                <a:lnTo>
                  <a:pt x="4599" y="275"/>
                </a:lnTo>
                <a:lnTo>
                  <a:pt x="4601" y="277"/>
                </a:lnTo>
                <a:lnTo>
                  <a:pt x="4603" y="277"/>
                </a:lnTo>
                <a:lnTo>
                  <a:pt x="4605" y="281"/>
                </a:lnTo>
                <a:lnTo>
                  <a:pt x="4608" y="283"/>
                </a:lnTo>
                <a:lnTo>
                  <a:pt x="4608" y="283"/>
                </a:lnTo>
                <a:lnTo>
                  <a:pt x="4620" y="285"/>
                </a:lnTo>
                <a:lnTo>
                  <a:pt x="4620" y="287"/>
                </a:lnTo>
                <a:lnTo>
                  <a:pt x="4622" y="287"/>
                </a:lnTo>
                <a:lnTo>
                  <a:pt x="4624" y="287"/>
                </a:lnTo>
                <a:lnTo>
                  <a:pt x="4626" y="285"/>
                </a:lnTo>
                <a:lnTo>
                  <a:pt x="4629" y="285"/>
                </a:lnTo>
                <a:lnTo>
                  <a:pt x="4629" y="281"/>
                </a:lnTo>
                <a:lnTo>
                  <a:pt x="4629" y="279"/>
                </a:lnTo>
                <a:lnTo>
                  <a:pt x="4631" y="279"/>
                </a:lnTo>
                <a:lnTo>
                  <a:pt x="4631" y="279"/>
                </a:lnTo>
                <a:lnTo>
                  <a:pt x="4633" y="279"/>
                </a:lnTo>
                <a:lnTo>
                  <a:pt x="4637" y="281"/>
                </a:lnTo>
                <a:lnTo>
                  <a:pt x="4639" y="281"/>
                </a:lnTo>
                <a:lnTo>
                  <a:pt x="4643" y="281"/>
                </a:lnTo>
                <a:lnTo>
                  <a:pt x="4645" y="281"/>
                </a:lnTo>
                <a:lnTo>
                  <a:pt x="4656" y="279"/>
                </a:lnTo>
                <a:lnTo>
                  <a:pt x="4658" y="279"/>
                </a:lnTo>
                <a:lnTo>
                  <a:pt x="4662" y="277"/>
                </a:lnTo>
                <a:lnTo>
                  <a:pt x="4664" y="277"/>
                </a:lnTo>
                <a:lnTo>
                  <a:pt x="4666" y="279"/>
                </a:lnTo>
                <a:lnTo>
                  <a:pt x="4668" y="281"/>
                </a:lnTo>
                <a:lnTo>
                  <a:pt x="4668" y="281"/>
                </a:lnTo>
                <a:lnTo>
                  <a:pt x="4670" y="283"/>
                </a:lnTo>
                <a:lnTo>
                  <a:pt x="4673" y="283"/>
                </a:lnTo>
                <a:lnTo>
                  <a:pt x="4675" y="281"/>
                </a:lnTo>
                <a:lnTo>
                  <a:pt x="4677" y="281"/>
                </a:lnTo>
                <a:lnTo>
                  <a:pt x="4681" y="279"/>
                </a:lnTo>
                <a:lnTo>
                  <a:pt x="4679" y="275"/>
                </a:lnTo>
                <a:lnTo>
                  <a:pt x="4675" y="275"/>
                </a:lnTo>
                <a:lnTo>
                  <a:pt x="4675" y="273"/>
                </a:lnTo>
                <a:lnTo>
                  <a:pt x="4668" y="266"/>
                </a:lnTo>
                <a:lnTo>
                  <a:pt x="4668" y="266"/>
                </a:lnTo>
                <a:lnTo>
                  <a:pt x="4666" y="264"/>
                </a:lnTo>
                <a:lnTo>
                  <a:pt x="4666" y="258"/>
                </a:lnTo>
                <a:lnTo>
                  <a:pt x="4668" y="258"/>
                </a:lnTo>
                <a:lnTo>
                  <a:pt x="4673" y="256"/>
                </a:lnTo>
                <a:lnTo>
                  <a:pt x="4679" y="256"/>
                </a:lnTo>
                <a:lnTo>
                  <a:pt x="4679" y="258"/>
                </a:lnTo>
                <a:lnTo>
                  <a:pt x="4679" y="258"/>
                </a:lnTo>
                <a:lnTo>
                  <a:pt x="4677" y="260"/>
                </a:lnTo>
                <a:lnTo>
                  <a:pt x="4675" y="262"/>
                </a:lnTo>
                <a:lnTo>
                  <a:pt x="4675" y="264"/>
                </a:lnTo>
                <a:lnTo>
                  <a:pt x="4675" y="269"/>
                </a:lnTo>
                <a:lnTo>
                  <a:pt x="4677" y="269"/>
                </a:lnTo>
                <a:lnTo>
                  <a:pt x="4679" y="271"/>
                </a:lnTo>
                <a:lnTo>
                  <a:pt x="4681" y="275"/>
                </a:lnTo>
                <a:lnTo>
                  <a:pt x="4685" y="275"/>
                </a:lnTo>
                <a:lnTo>
                  <a:pt x="4689" y="275"/>
                </a:lnTo>
                <a:lnTo>
                  <a:pt x="4693" y="277"/>
                </a:lnTo>
                <a:lnTo>
                  <a:pt x="4698" y="275"/>
                </a:lnTo>
                <a:lnTo>
                  <a:pt x="4700" y="275"/>
                </a:lnTo>
                <a:lnTo>
                  <a:pt x="4706" y="269"/>
                </a:lnTo>
                <a:lnTo>
                  <a:pt x="4706" y="269"/>
                </a:lnTo>
                <a:lnTo>
                  <a:pt x="4704" y="266"/>
                </a:lnTo>
                <a:lnTo>
                  <a:pt x="4706" y="264"/>
                </a:lnTo>
                <a:lnTo>
                  <a:pt x="4708" y="262"/>
                </a:lnTo>
                <a:lnTo>
                  <a:pt x="4714" y="262"/>
                </a:lnTo>
                <a:lnTo>
                  <a:pt x="4712" y="260"/>
                </a:lnTo>
                <a:lnTo>
                  <a:pt x="4712" y="260"/>
                </a:lnTo>
                <a:lnTo>
                  <a:pt x="4689" y="252"/>
                </a:lnTo>
                <a:lnTo>
                  <a:pt x="4687" y="252"/>
                </a:lnTo>
                <a:lnTo>
                  <a:pt x="4683" y="254"/>
                </a:lnTo>
                <a:lnTo>
                  <a:pt x="4683" y="254"/>
                </a:lnTo>
                <a:lnTo>
                  <a:pt x="4679" y="254"/>
                </a:lnTo>
                <a:lnTo>
                  <a:pt x="4675" y="252"/>
                </a:lnTo>
                <a:lnTo>
                  <a:pt x="4673" y="252"/>
                </a:lnTo>
                <a:lnTo>
                  <a:pt x="4664" y="248"/>
                </a:lnTo>
                <a:lnTo>
                  <a:pt x="4662" y="245"/>
                </a:lnTo>
                <a:lnTo>
                  <a:pt x="4658" y="243"/>
                </a:lnTo>
                <a:lnTo>
                  <a:pt x="4656" y="245"/>
                </a:lnTo>
                <a:lnTo>
                  <a:pt x="4652" y="248"/>
                </a:lnTo>
                <a:lnTo>
                  <a:pt x="4649" y="250"/>
                </a:lnTo>
                <a:lnTo>
                  <a:pt x="4649" y="250"/>
                </a:lnTo>
                <a:lnTo>
                  <a:pt x="4649" y="252"/>
                </a:lnTo>
                <a:lnTo>
                  <a:pt x="4649" y="254"/>
                </a:lnTo>
                <a:lnTo>
                  <a:pt x="4649" y="256"/>
                </a:lnTo>
                <a:lnTo>
                  <a:pt x="4649" y="256"/>
                </a:lnTo>
                <a:lnTo>
                  <a:pt x="4649" y="258"/>
                </a:lnTo>
                <a:lnTo>
                  <a:pt x="4647" y="258"/>
                </a:lnTo>
                <a:lnTo>
                  <a:pt x="4645" y="258"/>
                </a:lnTo>
                <a:lnTo>
                  <a:pt x="4645" y="258"/>
                </a:lnTo>
                <a:lnTo>
                  <a:pt x="4643" y="258"/>
                </a:lnTo>
                <a:lnTo>
                  <a:pt x="4643" y="258"/>
                </a:lnTo>
                <a:lnTo>
                  <a:pt x="4641" y="254"/>
                </a:lnTo>
                <a:lnTo>
                  <a:pt x="4639" y="254"/>
                </a:lnTo>
                <a:lnTo>
                  <a:pt x="4639" y="254"/>
                </a:lnTo>
                <a:lnTo>
                  <a:pt x="4637" y="254"/>
                </a:lnTo>
                <a:lnTo>
                  <a:pt x="4633" y="250"/>
                </a:lnTo>
                <a:lnTo>
                  <a:pt x="4629" y="248"/>
                </a:lnTo>
                <a:lnTo>
                  <a:pt x="4624" y="245"/>
                </a:lnTo>
                <a:lnTo>
                  <a:pt x="4622" y="245"/>
                </a:lnTo>
                <a:lnTo>
                  <a:pt x="4622" y="243"/>
                </a:lnTo>
                <a:lnTo>
                  <a:pt x="4620" y="243"/>
                </a:lnTo>
                <a:lnTo>
                  <a:pt x="4618" y="243"/>
                </a:lnTo>
                <a:lnTo>
                  <a:pt x="4614" y="243"/>
                </a:lnTo>
                <a:lnTo>
                  <a:pt x="4610" y="245"/>
                </a:lnTo>
                <a:lnTo>
                  <a:pt x="4608" y="245"/>
                </a:lnTo>
                <a:lnTo>
                  <a:pt x="4608" y="248"/>
                </a:lnTo>
                <a:lnTo>
                  <a:pt x="4608" y="248"/>
                </a:lnTo>
                <a:lnTo>
                  <a:pt x="4603" y="248"/>
                </a:lnTo>
                <a:lnTo>
                  <a:pt x="4601" y="248"/>
                </a:lnTo>
                <a:lnTo>
                  <a:pt x="4601" y="250"/>
                </a:lnTo>
                <a:lnTo>
                  <a:pt x="4599" y="252"/>
                </a:lnTo>
                <a:lnTo>
                  <a:pt x="4601" y="254"/>
                </a:lnTo>
                <a:lnTo>
                  <a:pt x="4603" y="256"/>
                </a:lnTo>
                <a:lnTo>
                  <a:pt x="4597" y="254"/>
                </a:lnTo>
                <a:lnTo>
                  <a:pt x="4597" y="256"/>
                </a:lnTo>
                <a:lnTo>
                  <a:pt x="4595" y="262"/>
                </a:lnTo>
                <a:lnTo>
                  <a:pt x="4597" y="266"/>
                </a:lnTo>
                <a:lnTo>
                  <a:pt x="4595" y="266"/>
                </a:lnTo>
                <a:lnTo>
                  <a:pt x="4593" y="266"/>
                </a:lnTo>
                <a:lnTo>
                  <a:pt x="4591" y="269"/>
                </a:lnTo>
                <a:lnTo>
                  <a:pt x="4593" y="269"/>
                </a:lnTo>
                <a:lnTo>
                  <a:pt x="4593" y="271"/>
                </a:lnTo>
                <a:close/>
                <a:moveTo>
                  <a:pt x="4823" y="245"/>
                </a:moveTo>
                <a:lnTo>
                  <a:pt x="4821" y="243"/>
                </a:lnTo>
                <a:lnTo>
                  <a:pt x="4821" y="243"/>
                </a:lnTo>
                <a:lnTo>
                  <a:pt x="4821" y="243"/>
                </a:lnTo>
                <a:lnTo>
                  <a:pt x="4819" y="243"/>
                </a:lnTo>
                <a:lnTo>
                  <a:pt x="4817" y="243"/>
                </a:lnTo>
                <a:lnTo>
                  <a:pt x="4821" y="245"/>
                </a:lnTo>
                <a:lnTo>
                  <a:pt x="4823" y="245"/>
                </a:lnTo>
                <a:close/>
                <a:moveTo>
                  <a:pt x="4769" y="229"/>
                </a:moveTo>
                <a:lnTo>
                  <a:pt x="4771" y="227"/>
                </a:lnTo>
                <a:lnTo>
                  <a:pt x="4773" y="224"/>
                </a:lnTo>
                <a:lnTo>
                  <a:pt x="4763" y="227"/>
                </a:lnTo>
                <a:lnTo>
                  <a:pt x="4758" y="229"/>
                </a:lnTo>
                <a:lnTo>
                  <a:pt x="4758" y="229"/>
                </a:lnTo>
                <a:lnTo>
                  <a:pt x="4769" y="229"/>
                </a:lnTo>
                <a:lnTo>
                  <a:pt x="4769" y="229"/>
                </a:lnTo>
                <a:close/>
                <a:moveTo>
                  <a:pt x="4934" y="392"/>
                </a:moveTo>
                <a:lnTo>
                  <a:pt x="4937" y="392"/>
                </a:lnTo>
                <a:lnTo>
                  <a:pt x="4934" y="390"/>
                </a:lnTo>
                <a:lnTo>
                  <a:pt x="4934" y="388"/>
                </a:lnTo>
                <a:lnTo>
                  <a:pt x="4932" y="388"/>
                </a:lnTo>
                <a:lnTo>
                  <a:pt x="4932" y="388"/>
                </a:lnTo>
                <a:lnTo>
                  <a:pt x="4932" y="390"/>
                </a:lnTo>
                <a:lnTo>
                  <a:pt x="4932" y="392"/>
                </a:lnTo>
                <a:lnTo>
                  <a:pt x="4934" y="392"/>
                </a:lnTo>
                <a:close/>
                <a:moveTo>
                  <a:pt x="5041" y="419"/>
                </a:moveTo>
                <a:lnTo>
                  <a:pt x="5043" y="419"/>
                </a:lnTo>
                <a:lnTo>
                  <a:pt x="5048" y="422"/>
                </a:lnTo>
                <a:lnTo>
                  <a:pt x="5054" y="424"/>
                </a:lnTo>
                <a:lnTo>
                  <a:pt x="5058" y="424"/>
                </a:lnTo>
                <a:lnTo>
                  <a:pt x="5060" y="424"/>
                </a:lnTo>
                <a:lnTo>
                  <a:pt x="5060" y="422"/>
                </a:lnTo>
                <a:lnTo>
                  <a:pt x="5060" y="419"/>
                </a:lnTo>
                <a:lnTo>
                  <a:pt x="5060" y="419"/>
                </a:lnTo>
                <a:lnTo>
                  <a:pt x="5062" y="419"/>
                </a:lnTo>
                <a:lnTo>
                  <a:pt x="5062" y="417"/>
                </a:lnTo>
                <a:lnTo>
                  <a:pt x="5062" y="417"/>
                </a:lnTo>
                <a:lnTo>
                  <a:pt x="5062" y="415"/>
                </a:lnTo>
                <a:lnTo>
                  <a:pt x="5048" y="413"/>
                </a:lnTo>
                <a:lnTo>
                  <a:pt x="5043" y="413"/>
                </a:lnTo>
                <a:lnTo>
                  <a:pt x="5043" y="413"/>
                </a:lnTo>
                <a:lnTo>
                  <a:pt x="5039" y="415"/>
                </a:lnTo>
                <a:lnTo>
                  <a:pt x="5039" y="415"/>
                </a:lnTo>
                <a:lnTo>
                  <a:pt x="5039" y="417"/>
                </a:lnTo>
                <a:lnTo>
                  <a:pt x="5039" y="417"/>
                </a:lnTo>
                <a:lnTo>
                  <a:pt x="5041" y="419"/>
                </a:lnTo>
                <a:close/>
                <a:moveTo>
                  <a:pt x="5198" y="392"/>
                </a:moveTo>
                <a:lnTo>
                  <a:pt x="5198" y="392"/>
                </a:lnTo>
                <a:lnTo>
                  <a:pt x="5203" y="390"/>
                </a:lnTo>
                <a:lnTo>
                  <a:pt x="5211" y="390"/>
                </a:lnTo>
                <a:lnTo>
                  <a:pt x="5213" y="388"/>
                </a:lnTo>
                <a:lnTo>
                  <a:pt x="5215" y="388"/>
                </a:lnTo>
                <a:lnTo>
                  <a:pt x="5215" y="388"/>
                </a:lnTo>
                <a:lnTo>
                  <a:pt x="5219" y="388"/>
                </a:lnTo>
                <a:lnTo>
                  <a:pt x="5221" y="390"/>
                </a:lnTo>
                <a:lnTo>
                  <a:pt x="5224" y="390"/>
                </a:lnTo>
                <a:lnTo>
                  <a:pt x="5228" y="388"/>
                </a:lnTo>
                <a:lnTo>
                  <a:pt x="5236" y="386"/>
                </a:lnTo>
                <a:lnTo>
                  <a:pt x="5242" y="386"/>
                </a:lnTo>
                <a:lnTo>
                  <a:pt x="5247" y="386"/>
                </a:lnTo>
                <a:lnTo>
                  <a:pt x="5251" y="384"/>
                </a:lnTo>
                <a:lnTo>
                  <a:pt x="5251" y="382"/>
                </a:lnTo>
                <a:lnTo>
                  <a:pt x="5251" y="380"/>
                </a:lnTo>
                <a:lnTo>
                  <a:pt x="5251" y="380"/>
                </a:lnTo>
                <a:lnTo>
                  <a:pt x="5247" y="378"/>
                </a:lnTo>
                <a:lnTo>
                  <a:pt x="5245" y="378"/>
                </a:lnTo>
                <a:lnTo>
                  <a:pt x="5242" y="375"/>
                </a:lnTo>
                <a:lnTo>
                  <a:pt x="5242" y="375"/>
                </a:lnTo>
                <a:lnTo>
                  <a:pt x="5240" y="375"/>
                </a:lnTo>
                <a:lnTo>
                  <a:pt x="5238" y="373"/>
                </a:lnTo>
                <a:lnTo>
                  <a:pt x="5238" y="373"/>
                </a:lnTo>
                <a:lnTo>
                  <a:pt x="5232" y="371"/>
                </a:lnTo>
                <a:lnTo>
                  <a:pt x="5230" y="371"/>
                </a:lnTo>
                <a:lnTo>
                  <a:pt x="5228" y="371"/>
                </a:lnTo>
                <a:lnTo>
                  <a:pt x="5226" y="371"/>
                </a:lnTo>
                <a:lnTo>
                  <a:pt x="5224" y="371"/>
                </a:lnTo>
                <a:lnTo>
                  <a:pt x="5221" y="371"/>
                </a:lnTo>
                <a:lnTo>
                  <a:pt x="5219" y="371"/>
                </a:lnTo>
                <a:lnTo>
                  <a:pt x="5217" y="373"/>
                </a:lnTo>
                <a:lnTo>
                  <a:pt x="5215" y="373"/>
                </a:lnTo>
                <a:lnTo>
                  <a:pt x="5215" y="373"/>
                </a:lnTo>
                <a:lnTo>
                  <a:pt x="5213" y="373"/>
                </a:lnTo>
                <a:lnTo>
                  <a:pt x="5211" y="375"/>
                </a:lnTo>
                <a:lnTo>
                  <a:pt x="5209" y="375"/>
                </a:lnTo>
                <a:lnTo>
                  <a:pt x="5205" y="378"/>
                </a:lnTo>
                <a:lnTo>
                  <a:pt x="5198" y="382"/>
                </a:lnTo>
                <a:lnTo>
                  <a:pt x="5198" y="382"/>
                </a:lnTo>
                <a:lnTo>
                  <a:pt x="5196" y="384"/>
                </a:lnTo>
                <a:lnTo>
                  <a:pt x="5196" y="386"/>
                </a:lnTo>
                <a:lnTo>
                  <a:pt x="5196" y="386"/>
                </a:lnTo>
                <a:lnTo>
                  <a:pt x="5198" y="392"/>
                </a:lnTo>
                <a:close/>
                <a:moveTo>
                  <a:pt x="4061" y="168"/>
                </a:moveTo>
                <a:lnTo>
                  <a:pt x="4061" y="170"/>
                </a:lnTo>
                <a:lnTo>
                  <a:pt x="4059" y="172"/>
                </a:lnTo>
                <a:lnTo>
                  <a:pt x="4059" y="172"/>
                </a:lnTo>
                <a:lnTo>
                  <a:pt x="4059" y="174"/>
                </a:lnTo>
                <a:lnTo>
                  <a:pt x="4056" y="176"/>
                </a:lnTo>
                <a:lnTo>
                  <a:pt x="4056" y="176"/>
                </a:lnTo>
                <a:lnTo>
                  <a:pt x="4052" y="180"/>
                </a:lnTo>
                <a:lnTo>
                  <a:pt x="4050" y="183"/>
                </a:lnTo>
                <a:lnTo>
                  <a:pt x="4048" y="185"/>
                </a:lnTo>
                <a:lnTo>
                  <a:pt x="4046" y="187"/>
                </a:lnTo>
                <a:lnTo>
                  <a:pt x="4048" y="189"/>
                </a:lnTo>
                <a:lnTo>
                  <a:pt x="4050" y="189"/>
                </a:lnTo>
                <a:lnTo>
                  <a:pt x="4054" y="189"/>
                </a:lnTo>
                <a:lnTo>
                  <a:pt x="4059" y="189"/>
                </a:lnTo>
                <a:lnTo>
                  <a:pt x="4065" y="187"/>
                </a:lnTo>
                <a:lnTo>
                  <a:pt x="4071" y="183"/>
                </a:lnTo>
                <a:lnTo>
                  <a:pt x="4073" y="183"/>
                </a:lnTo>
                <a:lnTo>
                  <a:pt x="4082" y="183"/>
                </a:lnTo>
                <a:lnTo>
                  <a:pt x="4088" y="180"/>
                </a:lnTo>
                <a:lnTo>
                  <a:pt x="4094" y="180"/>
                </a:lnTo>
                <a:lnTo>
                  <a:pt x="4094" y="183"/>
                </a:lnTo>
                <a:lnTo>
                  <a:pt x="4096" y="183"/>
                </a:lnTo>
                <a:lnTo>
                  <a:pt x="4096" y="183"/>
                </a:lnTo>
                <a:lnTo>
                  <a:pt x="4100" y="180"/>
                </a:lnTo>
                <a:lnTo>
                  <a:pt x="4111" y="180"/>
                </a:lnTo>
                <a:lnTo>
                  <a:pt x="4119" y="178"/>
                </a:lnTo>
                <a:lnTo>
                  <a:pt x="4121" y="176"/>
                </a:lnTo>
                <a:lnTo>
                  <a:pt x="4126" y="176"/>
                </a:lnTo>
                <a:lnTo>
                  <a:pt x="4126" y="176"/>
                </a:lnTo>
                <a:lnTo>
                  <a:pt x="4134" y="172"/>
                </a:lnTo>
                <a:lnTo>
                  <a:pt x="4134" y="170"/>
                </a:lnTo>
                <a:lnTo>
                  <a:pt x="4134" y="168"/>
                </a:lnTo>
                <a:lnTo>
                  <a:pt x="4132" y="166"/>
                </a:lnTo>
                <a:lnTo>
                  <a:pt x="4132" y="164"/>
                </a:lnTo>
                <a:lnTo>
                  <a:pt x="4132" y="162"/>
                </a:lnTo>
                <a:lnTo>
                  <a:pt x="4130" y="162"/>
                </a:lnTo>
                <a:lnTo>
                  <a:pt x="4128" y="162"/>
                </a:lnTo>
                <a:lnTo>
                  <a:pt x="4124" y="162"/>
                </a:lnTo>
                <a:lnTo>
                  <a:pt x="4121" y="159"/>
                </a:lnTo>
                <a:lnTo>
                  <a:pt x="4121" y="159"/>
                </a:lnTo>
                <a:lnTo>
                  <a:pt x="4121" y="157"/>
                </a:lnTo>
                <a:lnTo>
                  <a:pt x="4119" y="157"/>
                </a:lnTo>
                <a:lnTo>
                  <a:pt x="4115" y="155"/>
                </a:lnTo>
                <a:lnTo>
                  <a:pt x="4115" y="155"/>
                </a:lnTo>
                <a:lnTo>
                  <a:pt x="4113" y="153"/>
                </a:lnTo>
                <a:lnTo>
                  <a:pt x="4111" y="151"/>
                </a:lnTo>
                <a:lnTo>
                  <a:pt x="4109" y="151"/>
                </a:lnTo>
                <a:lnTo>
                  <a:pt x="4107" y="153"/>
                </a:lnTo>
                <a:lnTo>
                  <a:pt x="4103" y="153"/>
                </a:lnTo>
                <a:lnTo>
                  <a:pt x="4100" y="155"/>
                </a:lnTo>
                <a:lnTo>
                  <a:pt x="4098" y="155"/>
                </a:lnTo>
                <a:lnTo>
                  <a:pt x="4098" y="155"/>
                </a:lnTo>
                <a:lnTo>
                  <a:pt x="4096" y="157"/>
                </a:lnTo>
                <a:lnTo>
                  <a:pt x="4094" y="159"/>
                </a:lnTo>
                <a:lnTo>
                  <a:pt x="4092" y="162"/>
                </a:lnTo>
                <a:lnTo>
                  <a:pt x="4092" y="159"/>
                </a:lnTo>
                <a:lnTo>
                  <a:pt x="4096" y="153"/>
                </a:lnTo>
                <a:lnTo>
                  <a:pt x="4096" y="151"/>
                </a:lnTo>
                <a:lnTo>
                  <a:pt x="4098" y="149"/>
                </a:lnTo>
                <a:lnTo>
                  <a:pt x="4098" y="147"/>
                </a:lnTo>
                <a:lnTo>
                  <a:pt x="4100" y="147"/>
                </a:lnTo>
                <a:lnTo>
                  <a:pt x="4100" y="147"/>
                </a:lnTo>
                <a:lnTo>
                  <a:pt x="4100" y="145"/>
                </a:lnTo>
                <a:lnTo>
                  <a:pt x="4096" y="145"/>
                </a:lnTo>
                <a:lnTo>
                  <a:pt x="4092" y="143"/>
                </a:lnTo>
                <a:lnTo>
                  <a:pt x="4090" y="143"/>
                </a:lnTo>
                <a:lnTo>
                  <a:pt x="4088" y="143"/>
                </a:lnTo>
                <a:lnTo>
                  <a:pt x="4088" y="145"/>
                </a:lnTo>
                <a:lnTo>
                  <a:pt x="4088" y="147"/>
                </a:lnTo>
                <a:lnTo>
                  <a:pt x="4090" y="149"/>
                </a:lnTo>
                <a:lnTo>
                  <a:pt x="4088" y="149"/>
                </a:lnTo>
                <a:lnTo>
                  <a:pt x="4086" y="149"/>
                </a:lnTo>
                <a:lnTo>
                  <a:pt x="4084" y="147"/>
                </a:lnTo>
                <a:lnTo>
                  <a:pt x="4084" y="145"/>
                </a:lnTo>
                <a:lnTo>
                  <a:pt x="4082" y="145"/>
                </a:lnTo>
                <a:lnTo>
                  <a:pt x="4080" y="145"/>
                </a:lnTo>
                <a:lnTo>
                  <a:pt x="4080" y="145"/>
                </a:lnTo>
                <a:lnTo>
                  <a:pt x="4080" y="147"/>
                </a:lnTo>
                <a:lnTo>
                  <a:pt x="4080" y="149"/>
                </a:lnTo>
                <a:lnTo>
                  <a:pt x="4075" y="149"/>
                </a:lnTo>
                <a:lnTo>
                  <a:pt x="4073" y="149"/>
                </a:lnTo>
                <a:lnTo>
                  <a:pt x="4073" y="151"/>
                </a:lnTo>
                <a:lnTo>
                  <a:pt x="4071" y="153"/>
                </a:lnTo>
                <a:lnTo>
                  <a:pt x="4071" y="153"/>
                </a:lnTo>
                <a:lnTo>
                  <a:pt x="4071" y="155"/>
                </a:lnTo>
                <a:lnTo>
                  <a:pt x="4071" y="155"/>
                </a:lnTo>
                <a:lnTo>
                  <a:pt x="4069" y="157"/>
                </a:lnTo>
                <a:lnTo>
                  <a:pt x="4069" y="159"/>
                </a:lnTo>
                <a:lnTo>
                  <a:pt x="4069" y="159"/>
                </a:lnTo>
                <a:lnTo>
                  <a:pt x="4069" y="162"/>
                </a:lnTo>
                <a:lnTo>
                  <a:pt x="4071" y="164"/>
                </a:lnTo>
                <a:lnTo>
                  <a:pt x="4069" y="164"/>
                </a:lnTo>
                <a:lnTo>
                  <a:pt x="4065" y="164"/>
                </a:lnTo>
                <a:lnTo>
                  <a:pt x="4065" y="164"/>
                </a:lnTo>
                <a:lnTo>
                  <a:pt x="4063" y="164"/>
                </a:lnTo>
                <a:lnTo>
                  <a:pt x="4061" y="166"/>
                </a:lnTo>
                <a:lnTo>
                  <a:pt x="4061" y="168"/>
                </a:lnTo>
                <a:close/>
                <a:moveTo>
                  <a:pt x="4943" y="434"/>
                </a:moveTo>
                <a:lnTo>
                  <a:pt x="4943" y="436"/>
                </a:lnTo>
                <a:lnTo>
                  <a:pt x="4943" y="436"/>
                </a:lnTo>
                <a:lnTo>
                  <a:pt x="4945" y="436"/>
                </a:lnTo>
                <a:lnTo>
                  <a:pt x="4947" y="438"/>
                </a:lnTo>
                <a:lnTo>
                  <a:pt x="4947" y="438"/>
                </a:lnTo>
                <a:lnTo>
                  <a:pt x="4947" y="440"/>
                </a:lnTo>
                <a:lnTo>
                  <a:pt x="4947" y="440"/>
                </a:lnTo>
                <a:lnTo>
                  <a:pt x="4947" y="440"/>
                </a:lnTo>
                <a:lnTo>
                  <a:pt x="4947" y="438"/>
                </a:lnTo>
                <a:lnTo>
                  <a:pt x="4947" y="438"/>
                </a:lnTo>
                <a:lnTo>
                  <a:pt x="4945" y="436"/>
                </a:lnTo>
                <a:lnTo>
                  <a:pt x="4945" y="434"/>
                </a:lnTo>
                <a:lnTo>
                  <a:pt x="4945" y="430"/>
                </a:lnTo>
                <a:lnTo>
                  <a:pt x="4945" y="430"/>
                </a:lnTo>
                <a:lnTo>
                  <a:pt x="4945" y="428"/>
                </a:lnTo>
                <a:lnTo>
                  <a:pt x="4947" y="428"/>
                </a:lnTo>
                <a:lnTo>
                  <a:pt x="4949" y="426"/>
                </a:lnTo>
                <a:lnTo>
                  <a:pt x="4949" y="424"/>
                </a:lnTo>
                <a:lnTo>
                  <a:pt x="4947" y="422"/>
                </a:lnTo>
                <a:lnTo>
                  <a:pt x="4947" y="422"/>
                </a:lnTo>
                <a:lnTo>
                  <a:pt x="4947" y="424"/>
                </a:lnTo>
                <a:lnTo>
                  <a:pt x="4945" y="424"/>
                </a:lnTo>
                <a:lnTo>
                  <a:pt x="4941" y="426"/>
                </a:lnTo>
                <a:lnTo>
                  <a:pt x="4941" y="428"/>
                </a:lnTo>
                <a:lnTo>
                  <a:pt x="4943" y="430"/>
                </a:lnTo>
                <a:lnTo>
                  <a:pt x="4943" y="434"/>
                </a:lnTo>
                <a:close/>
                <a:moveTo>
                  <a:pt x="4603" y="371"/>
                </a:moveTo>
                <a:lnTo>
                  <a:pt x="4597" y="371"/>
                </a:lnTo>
                <a:lnTo>
                  <a:pt x="4595" y="371"/>
                </a:lnTo>
                <a:lnTo>
                  <a:pt x="4595" y="371"/>
                </a:lnTo>
                <a:lnTo>
                  <a:pt x="4593" y="373"/>
                </a:lnTo>
                <a:lnTo>
                  <a:pt x="4593" y="373"/>
                </a:lnTo>
                <a:lnTo>
                  <a:pt x="4593" y="373"/>
                </a:lnTo>
                <a:lnTo>
                  <a:pt x="4597" y="375"/>
                </a:lnTo>
                <a:lnTo>
                  <a:pt x="4597" y="375"/>
                </a:lnTo>
                <a:lnTo>
                  <a:pt x="4599" y="373"/>
                </a:lnTo>
                <a:lnTo>
                  <a:pt x="4599" y="373"/>
                </a:lnTo>
                <a:lnTo>
                  <a:pt x="4599" y="375"/>
                </a:lnTo>
                <a:lnTo>
                  <a:pt x="4601" y="375"/>
                </a:lnTo>
                <a:lnTo>
                  <a:pt x="4603" y="375"/>
                </a:lnTo>
                <a:lnTo>
                  <a:pt x="4605" y="373"/>
                </a:lnTo>
                <a:lnTo>
                  <a:pt x="4605" y="373"/>
                </a:lnTo>
                <a:lnTo>
                  <a:pt x="4605" y="371"/>
                </a:lnTo>
                <a:lnTo>
                  <a:pt x="4603" y="371"/>
                </a:lnTo>
                <a:close/>
                <a:moveTo>
                  <a:pt x="4165" y="208"/>
                </a:moveTo>
                <a:lnTo>
                  <a:pt x="4165" y="208"/>
                </a:lnTo>
                <a:lnTo>
                  <a:pt x="4163" y="208"/>
                </a:lnTo>
                <a:lnTo>
                  <a:pt x="4161" y="210"/>
                </a:lnTo>
                <a:lnTo>
                  <a:pt x="4161" y="212"/>
                </a:lnTo>
                <a:lnTo>
                  <a:pt x="4163" y="212"/>
                </a:lnTo>
                <a:lnTo>
                  <a:pt x="4168" y="210"/>
                </a:lnTo>
                <a:lnTo>
                  <a:pt x="4168" y="210"/>
                </a:lnTo>
                <a:lnTo>
                  <a:pt x="4168" y="208"/>
                </a:lnTo>
                <a:lnTo>
                  <a:pt x="4165" y="208"/>
                </a:lnTo>
                <a:close/>
                <a:moveTo>
                  <a:pt x="4233" y="233"/>
                </a:moveTo>
                <a:lnTo>
                  <a:pt x="4235" y="233"/>
                </a:lnTo>
                <a:lnTo>
                  <a:pt x="4237" y="233"/>
                </a:lnTo>
                <a:lnTo>
                  <a:pt x="4239" y="235"/>
                </a:lnTo>
                <a:lnTo>
                  <a:pt x="4239" y="235"/>
                </a:lnTo>
                <a:lnTo>
                  <a:pt x="4239" y="233"/>
                </a:lnTo>
                <a:lnTo>
                  <a:pt x="4239" y="233"/>
                </a:lnTo>
                <a:lnTo>
                  <a:pt x="4239" y="233"/>
                </a:lnTo>
                <a:lnTo>
                  <a:pt x="4239" y="231"/>
                </a:lnTo>
                <a:lnTo>
                  <a:pt x="4237" y="231"/>
                </a:lnTo>
                <a:lnTo>
                  <a:pt x="4237" y="229"/>
                </a:lnTo>
                <a:lnTo>
                  <a:pt x="4235" y="231"/>
                </a:lnTo>
                <a:lnTo>
                  <a:pt x="4230" y="229"/>
                </a:lnTo>
                <a:lnTo>
                  <a:pt x="4230" y="229"/>
                </a:lnTo>
                <a:lnTo>
                  <a:pt x="4230" y="231"/>
                </a:lnTo>
                <a:lnTo>
                  <a:pt x="4233" y="233"/>
                </a:lnTo>
                <a:close/>
                <a:moveTo>
                  <a:pt x="4147" y="180"/>
                </a:moveTo>
                <a:lnTo>
                  <a:pt x="4151" y="180"/>
                </a:lnTo>
                <a:lnTo>
                  <a:pt x="4151" y="180"/>
                </a:lnTo>
                <a:lnTo>
                  <a:pt x="4153" y="180"/>
                </a:lnTo>
                <a:lnTo>
                  <a:pt x="4153" y="180"/>
                </a:lnTo>
                <a:lnTo>
                  <a:pt x="4153" y="178"/>
                </a:lnTo>
                <a:lnTo>
                  <a:pt x="4153" y="178"/>
                </a:lnTo>
                <a:lnTo>
                  <a:pt x="4153" y="178"/>
                </a:lnTo>
                <a:lnTo>
                  <a:pt x="4151" y="176"/>
                </a:lnTo>
                <a:lnTo>
                  <a:pt x="4149" y="178"/>
                </a:lnTo>
                <a:lnTo>
                  <a:pt x="4144" y="180"/>
                </a:lnTo>
                <a:lnTo>
                  <a:pt x="4144" y="180"/>
                </a:lnTo>
                <a:lnTo>
                  <a:pt x="4144" y="183"/>
                </a:lnTo>
                <a:lnTo>
                  <a:pt x="4147" y="180"/>
                </a:lnTo>
                <a:close/>
                <a:moveTo>
                  <a:pt x="4149" y="183"/>
                </a:moveTo>
                <a:lnTo>
                  <a:pt x="4157" y="185"/>
                </a:lnTo>
                <a:lnTo>
                  <a:pt x="4163" y="185"/>
                </a:lnTo>
                <a:lnTo>
                  <a:pt x="4165" y="187"/>
                </a:lnTo>
                <a:lnTo>
                  <a:pt x="4168" y="185"/>
                </a:lnTo>
                <a:lnTo>
                  <a:pt x="4168" y="185"/>
                </a:lnTo>
                <a:lnTo>
                  <a:pt x="4165" y="183"/>
                </a:lnTo>
                <a:lnTo>
                  <a:pt x="4165" y="183"/>
                </a:lnTo>
                <a:lnTo>
                  <a:pt x="4151" y="183"/>
                </a:lnTo>
                <a:lnTo>
                  <a:pt x="4149" y="183"/>
                </a:lnTo>
                <a:close/>
                <a:moveTo>
                  <a:pt x="3707" y="321"/>
                </a:moveTo>
                <a:lnTo>
                  <a:pt x="3707" y="321"/>
                </a:lnTo>
                <a:lnTo>
                  <a:pt x="3709" y="319"/>
                </a:lnTo>
                <a:lnTo>
                  <a:pt x="3709" y="319"/>
                </a:lnTo>
                <a:lnTo>
                  <a:pt x="3709" y="317"/>
                </a:lnTo>
                <a:lnTo>
                  <a:pt x="3702" y="319"/>
                </a:lnTo>
                <a:lnTo>
                  <a:pt x="3700" y="321"/>
                </a:lnTo>
                <a:lnTo>
                  <a:pt x="3698" y="321"/>
                </a:lnTo>
                <a:lnTo>
                  <a:pt x="3702" y="321"/>
                </a:lnTo>
                <a:lnTo>
                  <a:pt x="3707" y="321"/>
                </a:lnTo>
                <a:close/>
                <a:moveTo>
                  <a:pt x="4578" y="266"/>
                </a:moveTo>
                <a:lnTo>
                  <a:pt x="4578" y="264"/>
                </a:lnTo>
                <a:lnTo>
                  <a:pt x="4578" y="262"/>
                </a:lnTo>
                <a:lnTo>
                  <a:pt x="4578" y="262"/>
                </a:lnTo>
                <a:lnTo>
                  <a:pt x="4580" y="260"/>
                </a:lnTo>
                <a:lnTo>
                  <a:pt x="4580" y="260"/>
                </a:lnTo>
                <a:lnTo>
                  <a:pt x="4576" y="258"/>
                </a:lnTo>
                <a:lnTo>
                  <a:pt x="4576" y="256"/>
                </a:lnTo>
                <a:lnTo>
                  <a:pt x="4574" y="254"/>
                </a:lnTo>
                <a:lnTo>
                  <a:pt x="4574" y="252"/>
                </a:lnTo>
                <a:lnTo>
                  <a:pt x="4572" y="256"/>
                </a:lnTo>
                <a:lnTo>
                  <a:pt x="4572" y="256"/>
                </a:lnTo>
                <a:lnTo>
                  <a:pt x="4572" y="258"/>
                </a:lnTo>
                <a:lnTo>
                  <a:pt x="4572" y="260"/>
                </a:lnTo>
                <a:lnTo>
                  <a:pt x="4572" y="262"/>
                </a:lnTo>
                <a:lnTo>
                  <a:pt x="4570" y="264"/>
                </a:lnTo>
                <a:lnTo>
                  <a:pt x="4570" y="266"/>
                </a:lnTo>
                <a:lnTo>
                  <a:pt x="4574" y="266"/>
                </a:lnTo>
                <a:lnTo>
                  <a:pt x="4578" y="266"/>
                </a:lnTo>
                <a:close/>
                <a:moveTo>
                  <a:pt x="4411" y="310"/>
                </a:moveTo>
                <a:lnTo>
                  <a:pt x="4413" y="310"/>
                </a:lnTo>
                <a:lnTo>
                  <a:pt x="4413" y="308"/>
                </a:lnTo>
                <a:lnTo>
                  <a:pt x="4413" y="308"/>
                </a:lnTo>
                <a:lnTo>
                  <a:pt x="4413" y="308"/>
                </a:lnTo>
                <a:lnTo>
                  <a:pt x="4411" y="306"/>
                </a:lnTo>
                <a:lnTo>
                  <a:pt x="4409" y="308"/>
                </a:lnTo>
                <a:lnTo>
                  <a:pt x="4409" y="308"/>
                </a:lnTo>
                <a:lnTo>
                  <a:pt x="4409" y="308"/>
                </a:lnTo>
                <a:lnTo>
                  <a:pt x="4411" y="310"/>
                </a:lnTo>
                <a:close/>
                <a:moveTo>
                  <a:pt x="4346" y="331"/>
                </a:moveTo>
                <a:lnTo>
                  <a:pt x="4350" y="331"/>
                </a:lnTo>
                <a:lnTo>
                  <a:pt x="4350" y="331"/>
                </a:lnTo>
                <a:lnTo>
                  <a:pt x="4348" y="329"/>
                </a:lnTo>
                <a:lnTo>
                  <a:pt x="4346" y="329"/>
                </a:lnTo>
                <a:lnTo>
                  <a:pt x="4344" y="329"/>
                </a:lnTo>
                <a:lnTo>
                  <a:pt x="4341" y="329"/>
                </a:lnTo>
                <a:lnTo>
                  <a:pt x="4344" y="331"/>
                </a:lnTo>
                <a:lnTo>
                  <a:pt x="4346" y="331"/>
                </a:lnTo>
                <a:close/>
                <a:moveTo>
                  <a:pt x="1456" y="717"/>
                </a:moveTo>
                <a:lnTo>
                  <a:pt x="1456" y="717"/>
                </a:lnTo>
                <a:lnTo>
                  <a:pt x="1456" y="717"/>
                </a:lnTo>
                <a:lnTo>
                  <a:pt x="1456" y="717"/>
                </a:lnTo>
                <a:lnTo>
                  <a:pt x="1456" y="715"/>
                </a:lnTo>
                <a:lnTo>
                  <a:pt x="1456" y="715"/>
                </a:lnTo>
                <a:lnTo>
                  <a:pt x="1456" y="715"/>
                </a:lnTo>
                <a:lnTo>
                  <a:pt x="1456" y="713"/>
                </a:lnTo>
                <a:lnTo>
                  <a:pt x="1454" y="713"/>
                </a:lnTo>
                <a:lnTo>
                  <a:pt x="1454" y="715"/>
                </a:lnTo>
                <a:lnTo>
                  <a:pt x="1454" y="715"/>
                </a:lnTo>
                <a:lnTo>
                  <a:pt x="1456" y="715"/>
                </a:lnTo>
                <a:lnTo>
                  <a:pt x="1454" y="717"/>
                </a:lnTo>
                <a:lnTo>
                  <a:pt x="1456" y="717"/>
                </a:lnTo>
                <a:close/>
                <a:moveTo>
                  <a:pt x="3264" y="105"/>
                </a:moveTo>
                <a:lnTo>
                  <a:pt x="3269" y="107"/>
                </a:lnTo>
                <a:lnTo>
                  <a:pt x="3273" y="105"/>
                </a:lnTo>
                <a:lnTo>
                  <a:pt x="3275" y="107"/>
                </a:lnTo>
                <a:lnTo>
                  <a:pt x="3275" y="109"/>
                </a:lnTo>
                <a:lnTo>
                  <a:pt x="3277" y="109"/>
                </a:lnTo>
                <a:lnTo>
                  <a:pt x="3279" y="109"/>
                </a:lnTo>
                <a:lnTo>
                  <a:pt x="3281" y="109"/>
                </a:lnTo>
                <a:lnTo>
                  <a:pt x="3283" y="107"/>
                </a:lnTo>
                <a:lnTo>
                  <a:pt x="3283" y="105"/>
                </a:lnTo>
                <a:lnTo>
                  <a:pt x="3290" y="105"/>
                </a:lnTo>
                <a:lnTo>
                  <a:pt x="3292" y="105"/>
                </a:lnTo>
                <a:lnTo>
                  <a:pt x="3292" y="103"/>
                </a:lnTo>
                <a:lnTo>
                  <a:pt x="3294" y="105"/>
                </a:lnTo>
                <a:lnTo>
                  <a:pt x="3294" y="101"/>
                </a:lnTo>
                <a:lnTo>
                  <a:pt x="3296" y="101"/>
                </a:lnTo>
                <a:lnTo>
                  <a:pt x="3298" y="99"/>
                </a:lnTo>
                <a:lnTo>
                  <a:pt x="3298" y="99"/>
                </a:lnTo>
                <a:lnTo>
                  <a:pt x="3300" y="99"/>
                </a:lnTo>
                <a:lnTo>
                  <a:pt x="3304" y="103"/>
                </a:lnTo>
                <a:lnTo>
                  <a:pt x="3313" y="103"/>
                </a:lnTo>
                <a:lnTo>
                  <a:pt x="3313" y="103"/>
                </a:lnTo>
                <a:lnTo>
                  <a:pt x="3313" y="101"/>
                </a:lnTo>
                <a:lnTo>
                  <a:pt x="3311" y="99"/>
                </a:lnTo>
                <a:lnTo>
                  <a:pt x="3311" y="97"/>
                </a:lnTo>
                <a:lnTo>
                  <a:pt x="3308" y="97"/>
                </a:lnTo>
                <a:lnTo>
                  <a:pt x="3306" y="97"/>
                </a:lnTo>
                <a:lnTo>
                  <a:pt x="3302" y="97"/>
                </a:lnTo>
                <a:lnTo>
                  <a:pt x="3296" y="97"/>
                </a:lnTo>
                <a:lnTo>
                  <a:pt x="3294" y="97"/>
                </a:lnTo>
                <a:lnTo>
                  <a:pt x="3290" y="97"/>
                </a:lnTo>
                <a:lnTo>
                  <a:pt x="3285" y="99"/>
                </a:lnTo>
                <a:lnTo>
                  <a:pt x="3279" y="101"/>
                </a:lnTo>
                <a:lnTo>
                  <a:pt x="3262" y="103"/>
                </a:lnTo>
                <a:lnTo>
                  <a:pt x="3258" y="105"/>
                </a:lnTo>
                <a:lnTo>
                  <a:pt x="3262" y="105"/>
                </a:lnTo>
                <a:lnTo>
                  <a:pt x="3264" y="105"/>
                </a:lnTo>
                <a:close/>
                <a:moveTo>
                  <a:pt x="3319" y="107"/>
                </a:moveTo>
                <a:lnTo>
                  <a:pt x="3313" y="107"/>
                </a:lnTo>
                <a:lnTo>
                  <a:pt x="3311" y="105"/>
                </a:lnTo>
                <a:lnTo>
                  <a:pt x="3308" y="105"/>
                </a:lnTo>
                <a:lnTo>
                  <a:pt x="3308" y="105"/>
                </a:lnTo>
                <a:lnTo>
                  <a:pt x="3306" y="107"/>
                </a:lnTo>
                <a:lnTo>
                  <a:pt x="3302" y="107"/>
                </a:lnTo>
                <a:lnTo>
                  <a:pt x="3298" y="107"/>
                </a:lnTo>
                <a:lnTo>
                  <a:pt x="3294" y="109"/>
                </a:lnTo>
                <a:lnTo>
                  <a:pt x="3283" y="113"/>
                </a:lnTo>
                <a:lnTo>
                  <a:pt x="3285" y="115"/>
                </a:lnTo>
                <a:lnTo>
                  <a:pt x="3285" y="115"/>
                </a:lnTo>
                <a:lnTo>
                  <a:pt x="3288" y="118"/>
                </a:lnTo>
                <a:lnTo>
                  <a:pt x="3292" y="118"/>
                </a:lnTo>
                <a:lnTo>
                  <a:pt x="3294" y="118"/>
                </a:lnTo>
                <a:lnTo>
                  <a:pt x="3296" y="118"/>
                </a:lnTo>
                <a:lnTo>
                  <a:pt x="3298" y="115"/>
                </a:lnTo>
                <a:lnTo>
                  <a:pt x="3302" y="115"/>
                </a:lnTo>
                <a:lnTo>
                  <a:pt x="3302" y="118"/>
                </a:lnTo>
                <a:lnTo>
                  <a:pt x="3300" y="120"/>
                </a:lnTo>
                <a:lnTo>
                  <a:pt x="3298" y="120"/>
                </a:lnTo>
                <a:lnTo>
                  <a:pt x="3300" y="122"/>
                </a:lnTo>
                <a:lnTo>
                  <a:pt x="3302" y="122"/>
                </a:lnTo>
                <a:lnTo>
                  <a:pt x="3304" y="122"/>
                </a:lnTo>
                <a:lnTo>
                  <a:pt x="3304" y="120"/>
                </a:lnTo>
                <a:lnTo>
                  <a:pt x="3306" y="120"/>
                </a:lnTo>
                <a:lnTo>
                  <a:pt x="3308" y="122"/>
                </a:lnTo>
                <a:lnTo>
                  <a:pt x="3311" y="120"/>
                </a:lnTo>
                <a:lnTo>
                  <a:pt x="3311" y="120"/>
                </a:lnTo>
                <a:lnTo>
                  <a:pt x="3311" y="118"/>
                </a:lnTo>
                <a:lnTo>
                  <a:pt x="3311" y="118"/>
                </a:lnTo>
                <a:lnTo>
                  <a:pt x="3315" y="120"/>
                </a:lnTo>
                <a:lnTo>
                  <a:pt x="3317" y="120"/>
                </a:lnTo>
                <a:lnTo>
                  <a:pt x="3317" y="120"/>
                </a:lnTo>
                <a:lnTo>
                  <a:pt x="3317" y="118"/>
                </a:lnTo>
                <a:lnTo>
                  <a:pt x="3317" y="115"/>
                </a:lnTo>
                <a:lnTo>
                  <a:pt x="3317" y="115"/>
                </a:lnTo>
                <a:lnTo>
                  <a:pt x="3317" y="115"/>
                </a:lnTo>
                <a:lnTo>
                  <a:pt x="3313" y="115"/>
                </a:lnTo>
                <a:lnTo>
                  <a:pt x="3313" y="113"/>
                </a:lnTo>
                <a:lnTo>
                  <a:pt x="3315" y="113"/>
                </a:lnTo>
                <a:lnTo>
                  <a:pt x="3317" y="111"/>
                </a:lnTo>
                <a:lnTo>
                  <a:pt x="3325" y="111"/>
                </a:lnTo>
                <a:lnTo>
                  <a:pt x="3329" y="109"/>
                </a:lnTo>
                <a:lnTo>
                  <a:pt x="3329" y="109"/>
                </a:lnTo>
                <a:lnTo>
                  <a:pt x="3329" y="107"/>
                </a:lnTo>
                <a:lnTo>
                  <a:pt x="3336" y="107"/>
                </a:lnTo>
                <a:lnTo>
                  <a:pt x="3346" y="107"/>
                </a:lnTo>
                <a:lnTo>
                  <a:pt x="3348" y="105"/>
                </a:lnTo>
                <a:lnTo>
                  <a:pt x="3357" y="101"/>
                </a:lnTo>
                <a:lnTo>
                  <a:pt x="3355" y="99"/>
                </a:lnTo>
                <a:lnTo>
                  <a:pt x="3352" y="99"/>
                </a:lnTo>
                <a:lnTo>
                  <a:pt x="3346" y="95"/>
                </a:lnTo>
                <a:lnTo>
                  <a:pt x="3344" y="95"/>
                </a:lnTo>
                <a:lnTo>
                  <a:pt x="3338" y="95"/>
                </a:lnTo>
                <a:lnTo>
                  <a:pt x="3336" y="92"/>
                </a:lnTo>
                <a:lnTo>
                  <a:pt x="3334" y="95"/>
                </a:lnTo>
                <a:lnTo>
                  <a:pt x="3325" y="95"/>
                </a:lnTo>
                <a:lnTo>
                  <a:pt x="3321" y="97"/>
                </a:lnTo>
                <a:lnTo>
                  <a:pt x="3319" y="101"/>
                </a:lnTo>
                <a:lnTo>
                  <a:pt x="3321" y="103"/>
                </a:lnTo>
                <a:lnTo>
                  <a:pt x="3321" y="105"/>
                </a:lnTo>
                <a:lnTo>
                  <a:pt x="3319" y="107"/>
                </a:lnTo>
                <a:close/>
                <a:moveTo>
                  <a:pt x="3227" y="495"/>
                </a:moveTo>
                <a:lnTo>
                  <a:pt x="3227" y="495"/>
                </a:lnTo>
                <a:lnTo>
                  <a:pt x="3227" y="495"/>
                </a:lnTo>
                <a:lnTo>
                  <a:pt x="3225" y="493"/>
                </a:lnTo>
                <a:lnTo>
                  <a:pt x="3225" y="493"/>
                </a:lnTo>
                <a:lnTo>
                  <a:pt x="3223" y="493"/>
                </a:lnTo>
                <a:lnTo>
                  <a:pt x="3223" y="493"/>
                </a:lnTo>
                <a:lnTo>
                  <a:pt x="3223" y="495"/>
                </a:lnTo>
                <a:lnTo>
                  <a:pt x="3227" y="495"/>
                </a:lnTo>
                <a:close/>
                <a:moveTo>
                  <a:pt x="3078" y="120"/>
                </a:moveTo>
                <a:lnTo>
                  <a:pt x="3095" y="118"/>
                </a:lnTo>
                <a:lnTo>
                  <a:pt x="3095" y="118"/>
                </a:lnTo>
                <a:lnTo>
                  <a:pt x="3091" y="115"/>
                </a:lnTo>
                <a:lnTo>
                  <a:pt x="3086" y="118"/>
                </a:lnTo>
                <a:lnTo>
                  <a:pt x="3086" y="118"/>
                </a:lnTo>
                <a:lnTo>
                  <a:pt x="3063" y="120"/>
                </a:lnTo>
                <a:lnTo>
                  <a:pt x="3065" y="122"/>
                </a:lnTo>
                <a:lnTo>
                  <a:pt x="3078" y="120"/>
                </a:lnTo>
                <a:close/>
                <a:moveTo>
                  <a:pt x="3378" y="380"/>
                </a:moveTo>
                <a:lnTo>
                  <a:pt x="3378" y="380"/>
                </a:lnTo>
                <a:lnTo>
                  <a:pt x="3378" y="380"/>
                </a:lnTo>
                <a:lnTo>
                  <a:pt x="3378" y="380"/>
                </a:lnTo>
                <a:close/>
                <a:moveTo>
                  <a:pt x="3317" y="426"/>
                </a:moveTo>
                <a:lnTo>
                  <a:pt x="3315" y="426"/>
                </a:lnTo>
                <a:lnTo>
                  <a:pt x="3313" y="428"/>
                </a:lnTo>
                <a:lnTo>
                  <a:pt x="3308" y="430"/>
                </a:lnTo>
                <a:lnTo>
                  <a:pt x="3308" y="432"/>
                </a:lnTo>
                <a:lnTo>
                  <a:pt x="3306" y="434"/>
                </a:lnTo>
                <a:lnTo>
                  <a:pt x="3306" y="436"/>
                </a:lnTo>
                <a:lnTo>
                  <a:pt x="3306" y="436"/>
                </a:lnTo>
                <a:lnTo>
                  <a:pt x="3306" y="438"/>
                </a:lnTo>
                <a:lnTo>
                  <a:pt x="3308" y="440"/>
                </a:lnTo>
                <a:lnTo>
                  <a:pt x="3308" y="443"/>
                </a:lnTo>
                <a:lnTo>
                  <a:pt x="3313" y="445"/>
                </a:lnTo>
                <a:lnTo>
                  <a:pt x="3317" y="445"/>
                </a:lnTo>
                <a:lnTo>
                  <a:pt x="3321" y="445"/>
                </a:lnTo>
                <a:lnTo>
                  <a:pt x="3327" y="443"/>
                </a:lnTo>
                <a:lnTo>
                  <a:pt x="3329" y="438"/>
                </a:lnTo>
                <a:lnTo>
                  <a:pt x="3332" y="436"/>
                </a:lnTo>
                <a:lnTo>
                  <a:pt x="3334" y="434"/>
                </a:lnTo>
                <a:lnTo>
                  <a:pt x="3334" y="436"/>
                </a:lnTo>
                <a:lnTo>
                  <a:pt x="3334" y="438"/>
                </a:lnTo>
                <a:lnTo>
                  <a:pt x="3336" y="436"/>
                </a:lnTo>
                <a:lnTo>
                  <a:pt x="3336" y="436"/>
                </a:lnTo>
                <a:lnTo>
                  <a:pt x="3336" y="434"/>
                </a:lnTo>
                <a:lnTo>
                  <a:pt x="3334" y="432"/>
                </a:lnTo>
                <a:lnTo>
                  <a:pt x="3332" y="430"/>
                </a:lnTo>
                <a:lnTo>
                  <a:pt x="3321" y="426"/>
                </a:lnTo>
                <a:lnTo>
                  <a:pt x="3317" y="426"/>
                </a:lnTo>
                <a:close/>
                <a:moveTo>
                  <a:pt x="3021" y="159"/>
                </a:moveTo>
                <a:lnTo>
                  <a:pt x="3026" y="159"/>
                </a:lnTo>
                <a:lnTo>
                  <a:pt x="3032" y="162"/>
                </a:lnTo>
                <a:lnTo>
                  <a:pt x="3038" y="159"/>
                </a:lnTo>
                <a:lnTo>
                  <a:pt x="3038" y="159"/>
                </a:lnTo>
                <a:lnTo>
                  <a:pt x="3032" y="159"/>
                </a:lnTo>
                <a:lnTo>
                  <a:pt x="3028" y="159"/>
                </a:lnTo>
                <a:lnTo>
                  <a:pt x="3026" y="157"/>
                </a:lnTo>
                <a:lnTo>
                  <a:pt x="3021" y="157"/>
                </a:lnTo>
                <a:lnTo>
                  <a:pt x="3019" y="157"/>
                </a:lnTo>
                <a:lnTo>
                  <a:pt x="3019" y="159"/>
                </a:lnTo>
                <a:lnTo>
                  <a:pt x="3015" y="159"/>
                </a:lnTo>
                <a:lnTo>
                  <a:pt x="3011" y="162"/>
                </a:lnTo>
                <a:lnTo>
                  <a:pt x="3013" y="162"/>
                </a:lnTo>
                <a:lnTo>
                  <a:pt x="3021" y="159"/>
                </a:lnTo>
                <a:close/>
                <a:moveTo>
                  <a:pt x="3378" y="382"/>
                </a:moveTo>
                <a:lnTo>
                  <a:pt x="3378" y="382"/>
                </a:lnTo>
                <a:lnTo>
                  <a:pt x="3378" y="380"/>
                </a:lnTo>
                <a:lnTo>
                  <a:pt x="3378" y="380"/>
                </a:lnTo>
                <a:lnTo>
                  <a:pt x="3376" y="380"/>
                </a:lnTo>
                <a:lnTo>
                  <a:pt x="3373" y="378"/>
                </a:lnTo>
                <a:lnTo>
                  <a:pt x="3371" y="375"/>
                </a:lnTo>
                <a:lnTo>
                  <a:pt x="3371" y="375"/>
                </a:lnTo>
                <a:lnTo>
                  <a:pt x="3371" y="378"/>
                </a:lnTo>
                <a:lnTo>
                  <a:pt x="3371" y="378"/>
                </a:lnTo>
                <a:lnTo>
                  <a:pt x="3369" y="378"/>
                </a:lnTo>
                <a:lnTo>
                  <a:pt x="3369" y="378"/>
                </a:lnTo>
                <a:lnTo>
                  <a:pt x="3365" y="378"/>
                </a:lnTo>
                <a:lnTo>
                  <a:pt x="3365" y="378"/>
                </a:lnTo>
                <a:lnTo>
                  <a:pt x="3365" y="380"/>
                </a:lnTo>
                <a:lnTo>
                  <a:pt x="3365" y="380"/>
                </a:lnTo>
                <a:lnTo>
                  <a:pt x="3367" y="380"/>
                </a:lnTo>
                <a:lnTo>
                  <a:pt x="3369" y="380"/>
                </a:lnTo>
                <a:lnTo>
                  <a:pt x="3371" y="382"/>
                </a:lnTo>
                <a:lnTo>
                  <a:pt x="3373" y="384"/>
                </a:lnTo>
                <a:lnTo>
                  <a:pt x="3373" y="384"/>
                </a:lnTo>
                <a:lnTo>
                  <a:pt x="3376" y="386"/>
                </a:lnTo>
                <a:lnTo>
                  <a:pt x="3376" y="386"/>
                </a:lnTo>
                <a:lnTo>
                  <a:pt x="3376" y="388"/>
                </a:lnTo>
                <a:lnTo>
                  <a:pt x="3378" y="388"/>
                </a:lnTo>
                <a:lnTo>
                  <a:pt x="3378" y="386"/>
                </a:lnTo>
                <a:lnTo>
                  <a:pt x="3376" y="386"/>
                </a:lnTo>
                <a:lnTo>
                  <a:pt x="3376" y="386"/>
                </a:lnTo>
                <a:lnTo>
                  <a:pt x="3378" y="382"/>
                </a:lnTo>
                <a:close/>
                <a:moveTo>
                  <a:pt x="3334" y="122"/>
                </a:moveTo>
                <a:lnTo>
                  <a:pt x="3334" y="120"/>
                </a:lnTo>
                <a:lnTo>
                  <a:pt x="3336" y="118"/>
                </a:lnTo>
                <a:lnTo>
                  <a:pt x="3336" y="118"/>
                </a:lnTo>
                <a:lnTo>
                  <a:pt x="3336" y="118"/>
                </a:lnTo>
                <a:lnTo>
                  <a:pt x="3329" y="118"/>
                </a:lnTo>
                <a:lnTo>
                  <a:pt x="3325" y="120"/>
                </a:lnTo>
                <a:lnTo>
                  <a:pt x="3325" y="120"/>
                </a:lnTo>
                <a:lnTo>
                  <a:pt x="3332" y="122"/>
                </a:lnTo>
                <a:lnTo>
                  <a:pt x="3334" y="122"/>
                </a:lnTo>
                <a:close/>
                <a:moveTo>
                  <a:pt x="3348" y="126"/>
                </a:moveTo>
                <a:lnTo>
                  <a:pt x="3352" y="126"/>
                </a:lnTo>
                <a:lnTo>
                  <a:pt x="3352" y="126"/>
                </a:lnTo>
                <a:lnTo>
                  <a:pt x="3352" y="126"/>
                </a:lnTo>
                <a:lnTo>
                  <a:pt x="3350" y="126"/>
                </a:lnTo>
                <a:lnTo>
                  <a:pt x="3350" y="124"/>
                </a:lnTo>
                <a:lnTo>
                  <a:pt x="3350" y="124"/>
                </a:lnTo>
                <a:lnTo>
                  <a:pt x="3350" y="122"/>
                </a:lnTo>
                <a:lnTo>
                  <a:pt x="3346" y="122"/>
                </a:lnTo>
                <a:lnTo>
                  <a:pt x="3342" y="122"/>
                </a:lnTo>
                <a:lnTo>
                  <a:pt x="3340" y="124"/>
                </a:lnTo>
                <a:lnTo>
                  <a:pt x="3334" y="124"/>
                </a:lnTo>
                <a:lnTo>
                  <a:pt x="3338" y="126"/>
                </a:lnTo>
                <a:lnTo>
                  <a:pt x="3348" y="126"/>
                </a:lnTo>
                <a:close/>
                <a:moveTo>
                  <a:pt x="3338" y="88"/>
                </a:moveTo>
                <a:lnTo>
                  <a:pt x="3340" y="90"/>
                </a:lnTo>
                <a:lnTo>
                  <a:pt x="3342" y="90"/>
                </a:lnTo>
                <a:lnTo>
                  <a:pt x="3342" y="90"/>
                </a:lnTo>
                <a:lnTo>
                  <a:pt x="3344" y="88"/>
                </a:lnTo>
                <a:lnTo>
                  <a:pt x="3346" y="88"/>
                </a:lnTo>
                <a:lnTo>
                  <a:pt x="3344" y="86"/>
                </a:lnTo>
                <a:lnTo>
                  <a:pt x="3342" y="86"/>
                </a:lnTo>
                <a:lnTo>
                  <a:pt x="3340" y="86"/>
                </a:lnTo>
                <a:lnTo>
                  <a:pt x="3340" y="86"/>
                </a:lnTo>
                <a:lnTo>
                  <a:pt x="3340" y="86"/>
                </a:lnTo>
                <a:lnTo>
                  <a:pt x="3338" y="86"/>
                </a:lnTo>
                <a:lnTo>
                  <a:pt x="3338" y="86"/>
                </a:lnTo>
                <a:lnTo>
                  <a:pt x="3338" y="88"/>
                </a:lnTo>
                <a:lnTo>
                  <a:pt x="3338" y="88"/>
                </a:lnTo>
                <a:close/>
                <a:moveTo>
                  <a:pt x="2879" y="113"/>
                </a:moveTo>
                <a:lnTo>
                  <a:pt x="2877" y="113"/>
                </a:lnTo>
                <a:lnTo>
                  <a:pt x="2873" y="113"/>
                </a:lnTo>
                <a:lnTo>
                  <a:pt x="2871" y="113"/>
                </a:lnTo>
                <a:lnTo>
                  <a:pt x="2871" y="115"/>
                </a:lnTo>
                <a:lnTo>
                  <a:pt x="2877" y="115"/>
                </a:lnTo>
                <a:lnTo>
                  <a:pt x="2879" y="113"/>
                </a:lnTo>
                <a:close/>
                <a:moveTo>
                  <a:pt x="2942" y="398"/>
                </a:moveTo>
                <a:lnTo>
                  <a:pt x="2946" y="394"/>
                </a:lnTo>
                <a:lnTo>
                  <a:pt x="2946" y="394"/>
                </a:lnTo>
                <a:lnTo>
                  <a:pt x="2946" y="392"/>
                </a:lnTo>
                <a:lnTo>
                  <a:pt x="2948" y="392"/>
                </a:lnTo>
                <a:lnTo>
                  <a:pt x="2946" y="390"/>
                </a:lnTo>
                <a:lnTo>
                  <a:pt x="2946" y="392"/>
                </a:lnTo>
                <a:lnTo>
                  <a:pt x="2944" y="392"/>
                </a:lnTo>
                <a:lnTo>
                  <a:pt x="2940" y="394"/>
                </a:lnTo>
                <a:lnTo>
                  <a:pt x="2940" y="394"/>
                </a:lnTo>
                <a:lnTo>
                  <a:pt x="2936" y="394"/>
                </a:lnTo>
                <a:lnTo>
                  <a:pt x="2933" y="394"/>
                </a:lnTo>
                <a:lnTo>
                  <a:pt x="2931" y="396"/>
                </a:lnTo>
                <a:lnTo>
                  <a:pt x="2929" y="396"/>
                </a:lnTo>
                <a:lnTo>
                  <a:pt x="2929" y="396"/>
                </a:lnTo>
                <a:lnTo>
                  <a:pt x="2927" y="396"/>
                </a:lnTo>
                <a:lnTo>
                  <a:pt x="2927" y="396"/>
                </a:lnTo>
                <a:lnTo>
                  <a:pt x="2929" y="398"/>
                </a:lnTo>
                <a:lnTo>
                  <a:pt x="2931" y="401"/>
                </a:lnTo>
                <a:lnTo>
                  <a:pt x="2933" y="401"/>
                </a:lnTo>
                <a:lnTo>
                  <a:pt x="2936" y="401"/>
                </a:lnTo>
                <a:lnTo>
                  <a:pt x="2936" y="398"/>
                </a:lnTo>
                <a:lnTo>
                  <a:pt x="2936" y="398"/>
                </a:lnTo>
                <a:lnTo>
                  <a:pt x="2938" y="398"/>
                </a:lnTo>
                <a:lnTo>
                  <a:pt x="2940" y="398"/>
                </a:lnTo>
                <a:lnTo>
                  <a:pt x="2940" y="398"/>
                </a:lnTo>
                <a:lnTo>
                  <a:pt x="2942" y="398"/>
                </a:lnTo>
                <a:close/>
                <a:moveTo>
                  <a:pt x="2950" y="401"/>
                </a:moveTo>
                <a:lnTo>
                  <a:pt x="2950" y="401"/>
                </a:lnTo>
                <a:lnTo>
                  <a:pt x="2950" y="398"/>
                </a:lnTo>
                <a:lnTo>
                  <a:pt x="2950" y="398"/>
                </a:lnTo>
                <a:lnTo>
                  <a:pt x="2948" y="396"/>
                </a:lnTo>
                <a:lnTo>
                  <a:pt x="2944" y="401"/>
                </a:lnTo>
                <a:lnTo>
                  <a:pt x="2944" y="401"/>
                </a:lnTo>
                <a:lnTo>
                  <a:pt x="2942" y="401"/>
                </a:lnTo>
                <a:lnTo>
                  <a:pt x="2940" y="401"/>
                </a:lnTo>
                <a:lnTo>
                  <a:pt x="2940" y="403"/>
                </a:lnTo>
                <a:lnTo>
                  <a:pt x="2940" y="403"/>
                </a:lnTo>
                <a:lnTo>
                  <a:pt x="2942" y="405"/>
                </a:lnTo>
                <a:lnTo>
                  <a:pt x="2942" y="403"/>
                </a:lnTo>
                <a:lnTo>
                  <a:pt x="2942" y="403"/>
                </a:lnTo>
                <a:lnTo>
                  <a:pt x="2942" y="405"/>
                </a:lnTo>
                <a:lnTo>
                  <a:pt x="2944" y="405"/>
                </a:lnTo>
                <a:lnTo>
                  <a:pt x="2944" y="405"/>
                </a:lnTo>
                <a:lnTo>
                  <a:pt x="2946" y="405"/>
                </a:lnTo>
                <a:lnTo>
                  <a:pt x="2946" y="405"/>
                </a:lnTo>
                <a:lnTo>
                  <a:pt x="2948" y="403"/>
                </a:lnTo>
                <a:lnTo>
                  <a:pt x="2950" y="401"/>
                </a:lnTo>
                <a:close/>
                <a:moveTo>
                  <a:pt x="2906" y="407"/>
                </a:moveTo>
                <a:lnTo>
                  <a:pt x="2904" y="407"/>
                </a:lnTo>
                <a:lnTo>
                  <a:pt x="2904" y="409"/>
                </a:lnTo>
                <a:lnTo>
                  <a:pt x="2904" y="409"/>
                </a:lnTo>
                <a:lnTo>
                  <a:pt x="2904" y="411"/>
                </a:lnTo>
                <a:lnTo>
                  <a:pt x="2906" y="411"/>
                </a:lnTo>
                <a:lnTo>
                  <a:pt x="2906" y="411"/>
                </a:lnTo>
                <a:lnTo>
                  <a:pt x="2906" y="411"/>
                </a:lnTo>
                <a:lnTo>
                  <a:pt x="2908" y="411"/>
                </a:lnTo>
                <a:lnTo>
                  <a:pt x="2908" y="411"/>
                </a:lnTo>
                <a:lnTo>
                  <a:pt x="2908" y="407"/>
                </a:lnTo>
                <a:lnTo>
                  <a:pt x="2908" y="407"/>
                </a:lnTo>
                <a:lnTo>
                  <a:pt x="2906" y="407"/>
                </a:lnTo>
                <a:close/>
                <a:moveTo>
                  <a:pt x="2952" y="394"/>
                </a:moveTo>
                <a:lnTo>
                  <a:pt x="2952" y="394"/>
                </a:lnTo>
                <a:lnTo>
                  <a:pt x="2952" y="394"/>
                </a:lnTo>
                <a:lnTo>
                  <a:pt x="2950" y="394"/>
                </a:lnTo>
                <a:lnTo>
                  <a:pt x="2950" y="396"/>
                </a:lnTo>
                <a:lnTo>
                  <a:pt x="2950" y="396"/>
                </a:lnTo>
                <a:lnTo>
                  <a:pt x="2952" y="398"/>
                </a:lnTo>
                <a:lnTo>
                  <a:pt x="2952" y="398"/>
                </a:lnTo>
                <a:lnTo>
                  <a:pt x="2956" y="398"/>
                </a:lnTo>
                <a:lnTo>
                  <a:pt x="2956" y="396"/>
                </a:lnTo>
                <a:lnTo>
                  <a:pt x="2954" y="394"/>
                </a:lnTo>
                <a:lnTo>
                  <a:pt x="2952" y="394"/>
                </a:lnTo>
                <a:close/>
                <a:moveTo>
                  <a:pt x="2990" y="162"/>
                </a:moveTo>
                <a:lnTo>
                  <a:pt x="2990" y="164"/>
                </a:lnTo>
                <a:lnTo>
                  <a:pt x="2990" y="166"/>
                </a:lnTo>
                <a:lnTo>
                  <a:pt x="2994" y="168"/>
                </a:lnTo>
                <a:lnTo>
                  <a:pt x="2996" y="168"/>
                </a:lnTo>
                <a:lnTo>
                  <a:pt x="2998" y="166"/>
                </a:lnTo>
                <a:lnTo>
                  <a:pt x="2996" y="166"/>
                </a:lnTo>
                <a:lnTo>
                  <a:pt x="2992" y="162"/>
                </a:lnTo>
                <a:lnTo>
                  <a:pt x="2990" y="162"/>
                </a:lnTo>
                <a:close/>
                <a:moveTo>
                  <a:pt x="2873" y="122"/>
                </a:moveTo>
                <a:lnTo>
                  <a:pt x="2881" y="124"/>
                </a:lnTo>
                <a:lnTo>
                  <a:pt x="2879" y="124"/>
                </a:lnTo>
                <a:lnTo>
                  <a:pt x="2877" y="126"/>
                </a:lnTo>
                <a:lnTo>
                  <a:pt x="2873" y="126"/>
                </a:lnTo>
                <a:lnTo>
                  <a:pt x="2873" y="128"/>
                </a:lnTo>
                <a:lnTo>
                  <a:pt x="2873" y="128"/>
                </a:lnTo>
                <a:lnTo>
                  <a:pt x="2875" y="130"/>
                </a:lnTo>
                <a:lnTo>
                  <a:pt x="2879" y="132"/>
                </a:lnTo>
                <a:lnTo>
                  <a:pt x="2883" y="132"/>
                </a:lnTo>
                <a:lnTo>
                  <a:pt x="2889" y="132"/>
                </a:lnTo>
                <a:lnTo>
                  <a:pt x="2892" y="132"/>
                </a:lnTo>
                <a:lnTo>
                  <a:pt x="2896" y="132"/>
                </a:lnTo>
                <a:lnTo>
                  <a:pt x="2900" y="132"/>
                </a:lnTo>
                <a:lnTo>
                  <a:pt x="2904" y="132"/>
                </a:lnTo>
                <a:lnTo>
                  <a:pt x="2908" y="132"/>
                </a:lnTo>
                <a:lnTo>
                  <a:pt x="2908" y="134"/>
                </a:lnTo>
                <a:lnTo>
                  <a:pt x="2906" y="134"/>
                </a:lnTo>
                <a:lnTo>
                  <a:pt x="2904" y="136"/>
                </a:lnTo>
                <a:lnTo>
                  <a:pt x="2900" y="136"/>
                </a:lnTo>
                <a:lnTo>
                  <a:pt x="2898" y="136"/>
                </a:lnTo>
                <a:lnTo>
                  <a:pt x="2896" y="136"/>
                </a:lnTo>
                <a:lnTo>
                  <a:pt x="2894" y="136"/>
                </a:lnTo>
                <a:lnTo>
                  <a:pt x="2894" y="136"/>
                </a:lnTo>
                <a:lnTo>
                  <a:pt x="2896" y="139"/>
                </a:lnTo>
                <a:lnTo>
                  <a:pt x="2900" y="141"/>
                </a:lnTo>
                <a:lnTo>
                  <a:pt x="2904" y="141"/>
                </a:lnTo>
                <a:lnTo>
                  <a:pt x="2908" y="143"/>
                </a:lnTo>
                <a:lnTo>
                  <a:pt x="2908" y="143"/>
                </a:lnTo>
                <a:lnTo>
                  <a:pt x="2910" y="143"/>
                </a:lnTo>
                <a:lnTo>
                  <a:pt x="2925" y="145"/>
                </a:lnTo>
                <a:lnTo>
                  <a:pt x="2940" y="143"/>
                </a:lnTo>
                <a:lnTo>
                  <a:pt x="2936" y="147"/>
                </a:lnTo>
                <a:lnTo>
                  <a:pt x="2938" y="149"/>
                </a:lnTo>
                <a:lnTo>
                  <a:pt x="2940" y="149"/>
                </a:lnTo>
                <a:lnTo>
                  <a:pt x="2952" y="149"/>
                </a:lnTo>
                <a:lnTo>
                  <a:pt x="2954" y="151"/>
                </a:lnTo>
                <a:lnTo>
                  <a:pt x="2956" y="149"/>
                </a:lnTo>
                <a:lnTo>
                  <a:pt x="2959" y="149"/>
                </a:lnTo>
                <a:lnTo>
                  <a:pt x="2961" y="147"/>
                </a:lnTo>
                <a:lnTo>
                  <a:pt x="2967" y="145"/>
                </a:lnTo>
                <a:lnTo>
                  <a:pt x="2967" y="145"/>
                </a:lnTo>
                <a:lnTo>
                  <a:pt x="2971" y="145"/>
                </a:lnTo>
                <a:lnTo>
                  <a:pt x="2973" y="145"/>
                </a:lnTo>
                <a:lnTo>
                  <a:pt x="2980" y="143"/>
                </a:lnTo>
                <a:lnTo>
                  <a:pt x="2980" y="143"/>
                </a:lnTo>
                <a:lnTo>
                  <a:pt x="2984" y="139"/>
                </a:lnTo>
                <a:lnTo>
                  <a:pt x="2984" y="136"/>
                </a:lnTo>
                <a:lnTo>
                  <a:pt x="2988" y="134"/>
                </a:lnTo>
                <a:lnTo>
                  <a:pt x="3000" y="128"/>
                </a:lnTo>
                <a:lnTo>
                  <a:pt x="3003" y="128"/>
                </a:lnTo>
                <a:lnTo>
                  <a:pt x="3000" y="122"/>
                </a:lnTo>
                <a:lnTo>
                  <a:pt x="2998" y="120"/>
                </a:lnTo>
                <a:lnTo>
                  <a:pt x="2996" y="120"/>
                </a:lnTo>
                <a:lnTo>
                  <a:pt x="2990" y="118"/>
                </a:lnTo>
                <a:lnTo>
                  <a:pt x="2982" y="118"/>
                </a:lnTo>
                <a:lnTo>
                  <a:pt x="2982" y="118"/>
                </a:lnTo>
                <a:lnTo>
                  <a:pt x="2980" y="118"/>
                </a:lnTo>
                <a:lnTo>
                  <a:pt x="2977" y="115"/>
                </a:lnTo>
                <a:lnTo>
                  <a:pt x="2969" y="115"/>
                </a:lnTo>
                <a:lnTo>
                  <a:pt x="2967" y="113"/>
                </a:lnTo>
                <a:lnTo>
                  <a:pt x="2967" y="113"/>
                </a:lnTo>
                <a:lnTo>
                  <a:pt x="2965" y="115"/>
                </a:lnTo>
                <a:lnTo>
                  <a:pt x="2963" y="115"/>
                </a:lnTo>
                <a:lnTo>
                  <a:pt x="2961" y="113"/>
                </a:lnTo>
                <a:lnTo>
                  <a:pt x="2961" y="111"/>
                </a:lnTo>
                <a:lnTo>
                  <a:pt x="2959" y="113"/>
                </a:lnTo>
                <a:lnTo>
                  <a:pt x="2959" y="113"/>
                </a:lnTo>
                <a:lnTo>
                  <a:pt x="2956" y="115"/>
                </a:lnTo>
                <a:lnTo>
                  <a:pt x="2954" y="113"/>
                </a:lnTo>
                <a:lnTo>
                  <a:pt x="2952" y="115"/>
                </a:lnTo>
                <a:lnTo>
                  <a:pt x="2950" y="118"/>
                </a:lnTo>
                <a:lnTo>
                  <a:pt x="2946" y="118"/>
                </a:lnTo>
                <a:lnTo>
                  <a:pt x="2942" y="118"/>
                </a:lnTo>
                <a:lnTo>
                  <a:pt x="2944" y="113"/>
                </a:lnTo>
                <a:lnTo>
                  <a:pt x="2944" y="111"/>
                </a:lnTo>
                <a:lnTo>
                  <a:pt x="2946" y="109"/>
                </a:lnTo>
                <a:lnTo>
                  <a:pt x="2944" y="109"/>
                </a:lnTo>
                <a:lnTo>
                  <a:pt x="2942" y="109"/>
                </a:lnTo>
                <a:lnTo>
                  <a:pt x="2940" y="109"/>
                </a:lnTo>
                <a:lnTo>
                  <a:pt x="2938" y="109"/>
                </a:lnTo>
                <a:lnTo>
                  <a:pt x="2936" y="111"/>
                </a:lnTo>
                <a:lnTo>
                  <a:pt x="2933" y="111"/>
                </a:lnTo>
                <a:lnTo>
                  <a:pt x="2933" y="111"/>
                </a:lnTo>
                <a:lnTo>
                  <a:pt x="2933" y="111"/>
                </a:lnTo>
                <a:lnTo>
                  <a:pt x="2933" y="113"/>
                </a:lnTo>
                <a:lnTo>
                  <a:pt x="2933" y="118"/>
                </a:lnTo>
                <a:lnTo>
                  <a:pt x="2931" y="122"/>
                </a:lnTo>
                <a:lnTo>
                  <a:pt x="2931" y="122"/>
                </a:lnTo>
                <a:lnTo>
                  <a:pt x="2929" y="122"/>
                </a:lnTo>
                <a:lnTo>
                  <a:pt x="2925" y="120"/>
                </a:lnTo>
                <a:lnTo>
                  <a:pt x="2923" y="120"/>
                </a:lnTo>
                <a:lnTo>
                  <a:pt x="2923" y="120"/>
                </a:lnTo>
                <a:lnTo>
                  <a:pt x="2921" y="118"/>
                </a:lnTo>
                <a:lnTo>
                  <a:pt x="2921" y="115"/>
                </a:lnTo>
                <a:lnTo>
                  <a:pt x="2912" y="115"/>
                </a:lnTo>
                <a:lnTo>
                  <a:pt x="2910" y="115"/>
                </a:lnTo>
                <a:lnTo>
                  <a:pt x="2908" y="113"/>
                </a:lnTo>
                <a:lnTo>
                  <a:pt x="2904" y="111"/>
                </a:lnTo>
                <a:lnTo>
                  <a:pt x="2902" y="111"/>
                </a:lnTo>
                <a:lnTo>
                  <a:pt x="2900" y="109"/>
                </a:lnTo>
                <a:lnTo>
                  <a:pt x="2896" y="109"/>
                </a:lnTo>
                <a:lnTo>
                  <a:pt x="2894" y="109"/>
                </a:lnTo>
                <a:lnTo>
                  <a:pt x="2892" y="109"/>
                </a:lnTo>
                <a:lnTo>
                  <a:pt x="2894" y="111"/>
                </a:lnTo>
                <a:lnTo>
                  <a:pt x="2894" y="113"/>
                </a:lnTo>
                <a:lnTo>
                  <a:pt x="2896" y="113"/>
                </a:lnTo>
                <a:lnTo>
                  <a:pt x="2894" y="115"/>
                </a:lnTo>
                <a:lnTo>
                  <a:pt x="2894" y="118"/>
                </a:lnTo>
                <a:lnTo>
                  <a:pt x="2892" y="115"/>
                </a:lnTo>
                <a:lnTo>
                  <a:pt x="2887" y="113"/>
                </a:lnTo>
                <a:lnTo>
                  <a:pt x="2887" y="113"/>
                </a:lnTo>
                <a:lnTo>
                  <a:pt x="2885" y="113"/>
                </a:lnTo>
                <a:lnTo>
                  <a:pt x="2885" y="113"/>
                </a:lnTo>
                <a:lnTo>
                  <a:pt x="2885" y="115"/>
                </a:lnTo>
                <a:lnTo>
                  <a:pt x="2887" y="118"/>
                </a:lnTo>
                <a:lnTo>
                  <a:pt x="2892" y="120"/>
                </a:lnTo>
                <a:lnTo>
                  <a:pt x="2887" y="120"/>
                </a:lnTo>
                <a:lnTo>
                  <a:pt x="2885" y="120"/>
                </a:lnTo>
                <a:lnTo>
                  <a:pt x="2883" y="118"/>
                </a:lnTo>
                <a:lnTo>
                  <a:pt x="2879" y="118"/>
                </a:lnTo>
                <a:lnTo>
                  <a:pt x="2871" y="118"/>
                </a:lnTo>
                <a:lnTo>
                  <a:pt x="2866" y="120"/>
                </a:lnTo>
                <a:lnTo>
                  <a:pt x="2871" y="122"/>
                </a:lnTo>
                <a:lnTo>
                  <a:pt x="2873" y="122"/>
                </a:lnTo>
                <a:close/>
                <a:moveTo>
                  <a:pt x="2969" y="195"/>
                </a:moveTo>
                <a:lnTo>
                  <a:pt x="2963" y="193"/>
                </a:lnTo>
                <a:lnTo>
                  <a:pt x="2959" y="191"/>
                </a:lnTo>
                <a:lnTo>
                  <a:pt x="2954" y="193"/>
                </a:lnTo>
                <a:lnTo>
                  <a:pt x="2950" y="191"/>
                </a:lnTo>
                <a:lnTo>
                  <a:pt x="2946" y="189"/>
                </a:lnTo>
                <a:lnTo>
                  <a:pt x="2942" y="189"/>
                </a:lnTo>
                <a:lnTo>
                  <a:pt x="2944" y="185"/>
                </a:lnTo>
                <a:lnTo>
                  <a:pt x="2946" y="185"/>
                </a:lnTo>
                <a:lnTo>
                  <a:pt x="2948" y="183"/>
                </a:lnTo>
                <a:lnTo>
                  <a:pt x="2946" y="183"/>
                </a:lnTo>
                <a:lnTo>
                  <a:pt x="2942" y="180"/>
                </a:lnTo>
                <a:lnTo>
                  <a:pt x="2940" y="180"/>
                </a:lnTo>
                <a:lnTo>
                  <a:pt x="2938" y="180"/>
                </a:lnTo>
                <a:lnTo>
                  <a:pt x="2933" y="180"/>
                </a:lnTo>
                <a:lnTo>
                  <a:pt x="2931" y="180"/>
                </a:lnTo>
                <a:lnTo>
                  <a:pt x="2929" y="174"/>
                </a:lnTo>
                <a:lnTo>
                  <a:pt x="2927" y="170"/>
                </a:lnTo>
                <a:lnTo>
                  <a:pt x="2923" y="170"/>
                </a:lnTo>
                <a:lnTo>
                  <a:pt x="2921" y="170"/>
                </a:lnTo>
                <a:lnTo>
                  <a:pt x="2919" y="170"/>
                </a:lnTo>
                <a:lnTo>
                  <a:pt x="2912" y="170"/>
                </a:lnTo>
                <a:lnTo>
                  <a:pt x="2902" y="172"/>
                </a:lnTo>
                <a:lnTo>
                  <a:pt x="2900" y="172"/>
                </a:lnTo>
                <a:lnTo>
                  <a:pt x="2902" y="174"/>
                </a:lnTo>
                <a:lnTo>
                  <a:pt x="2906" y="174"/>
                </a:lnTo>
                <a:lnTo>
                  <a:pt x="2904" y="178"/>
                </a:lnTo>
                <a:lnTo>
                  <a:pt x="2908" y="180"/>
                </a:lnTo>
                <a:lnTo>
                  <a:pt x="2910" y="183"/>
                </a:lnTo>
                <a:lnTo>
                  <a:pt x="2912" y="187"/>
                </a:lnTo>
                <a:lnTo>
                  <a:pt x="2915" y="187"/>
                </a:lnTo>
                <a:lnTo>
                  <a:pt x="2921" y="191"/>
                </a:lnTo>
                <a:lnTo>
                  <a:pt x="2921" y="191"/>
                </a:lnTo>
                <a:lnTo>
                  <a:pt x="2919" y="193"/>
                </a:lnTo>
                <a:lnTo>
                  <a:pt x="2917" y="195"/>
                </a:lnTo>
                <a:lnTo>
                  <a:pt x="2915" y="197"/>
                </a:lnTo>
                <a:lnTo>
                  <a:pt x="2915" y="199"/>
                </a:lnTo>
                <a:lnTo>
                  <a:pt x="2910" y="201"/>
                </a:lnTo>
                <a:lnTo>
                  <a:pt x="2910" y="204"/>
                </a:lnTo>
                <a:lnTo>
                  <a:pt x="2912" y="206"/>
                </a:lnTo>
                <a:lnTo>
                  <a:pt x="2925" y="204"/>
                </a:lnTo>
                <a:lnTo>
                  <a:pt x="2927" y="204"/>
                </a:lnTo>
                <a:lnTo>
                  <a:pt x="2929" y="201"/>
                </a:lnTo>
                <a:lnTo>
                  <a:pt x="2931" y="201"/>
                </a:lnTo>
                <a:lnTo>
                  <a:pt x="2933" y="201"/>
                </a:lnTo>
                <a:lnTo>
                  <a:pt x="2936" y="201"/>
                </a:lnTo>
                <a:lnTo>
                  <a:pt x="2936" y="201"/>
                </a:lnTo>
                <a:lnTo>
                  <a:pt x="2938" y="201"/>
                </a:lnTo>
                <a:lnTo>
                  <a:pt x="2936" y="204"/>
                </a:lnTo>
                <a:lnTo>
                  <a:pt x="2933" y="206"/>
                </a:lnTo>
                <a:lnTo>
                  <a:pt x="2933" y="208"/>
                </a:lnTo>
                <a:lnTo>
                  <a:pt x="2933" y="208"/>
                </a:lnTo>
                <a:lnTo>
                  <a:pt x="2933" y="210"/>
                </a:lnTo>
                <a:lnTo>
                  <a:pt x="2933" y="210"/>
                </a:lnTo>
                <a:lnTo>
                  <a:pt x="2938" y="210"/>
                </a:lnTo>
                <a:lnTo>
                  <a:pt x="2940" y="210"/>
                </a:lnTo>
                <a:lnTo>
                  <a:pt x="2942" y="208"/>
                </a:lnTo>
                <a:lnTo>
                  <a:pt x="2942" y="208"/>
                </a:lnTo>
                <a:lnTo>
                  <a:pt x="2946" y="208"/>
                </a:lnTo>
                <a:lnTo>
                  <a:pt x="2948" y="206"/>
                </a:lnTo>
                <a:lnTo>
                  <a:pt x="2952" y="204"/>
                </a:lnTo>
                <a:lnTo>
                  <a:pt x="2952" y="204"/>
                </a:lnTo>
                <a:lnTo>
                  <a:pt x="2954" y="201"/>
                </a:lnTo>
                <a:lnTo>
                  <a:pt x="2956" y="199"/>
                </a:lnTo>
                <a:lnTo>
                  <a:pt x="2956" y="199"/>
                </a:lnTo>
                <a:lnTo>
                  <a:pt x="2969" y="195"/>
                </a:lnTo>
                <a:close/>
                <a:moveTo>
                  <a:pt x="2982" y="384"/>
                </a:moveTo>
                <a:lnTo>
                  <a:pt x="2977" y="384"/>
                </a:lnTo>
                <a:lnTo>
                  <a:pt x="2975" y="384"/>
                </a:lnTo>
                <a:lnTo>
                  <a:pt x="2975" y="386"/>
                </a:lnTo>
                <a:lnTo>
                  <a:pt x="2975" y="386"/>
                </a:lnTo>
                <a:lnTo>
                  <a:pt x="2977" y="386"/>
                </a:lnTo>
                <a:lnTo>
                  <a:pt x="2977" y="388"/>
                </a:lnTo>
                <a:lnTo>
                  <a:pt x="2982" y="388"/>
                </a:lnTo>
                <a:lnTo>
                  <a:pt x="2982" y="388"/>
                </a:lnTo>
                <a:lnTo>
                  <a:pt x="2984" y="388"/>
                </a:lnTo>
                <a:lnTo>
                  <a:pt x="2986" y="388"/>
                </a:lnTo>
                <a:lnTo>
                  <a:pt x="2986" y="386"/>
                </a:lnTo>
                <a:lnTo>
                  <a:pt x="2986" y="386"/>
                </a:lnTo>
                <a:lnTo>
                  <a:pt x="2984" y="384"/>
                </a:lnTo>
                <a:lnTo>
                  <a:pt x="2982" y="384"/>
                </a:lnTo>
                <a:close/>
                <a:moveTo>
                  <a:pt x="3396" y="109"/>
                </a:moveTo>
                <a:lnTo>
                  <a:pt x="3396" y="107"/>
                </a:lnTo>
                <a:lnTo>
                  <a:pt x="3396" y="107"/>
                </a:lnTo>
                <a:lnTo>
                  <a:pt x="3392" y="105"/>
                </a:lnTo>
                <a:lnTo>
                  <a:pt x="3392" y="105"/>
                </a:lnTo>
                <a:lnTo>
                  <a:pt x="3388" y="105"/>
                </a:lnTo>
                <a:lnTo>
                  <a:pt x="3388" y="105"/>
                </a:lnTo>
                <a:lnTo>
                  <a:pt x="3388" y="107"/>
                </a:lnTo>
                <a:lnTo>
                  <a:pt x="3388" y="107"/>
                </a:lnTo>
                <a:lnTo>
                  <a:pt x="3388" y="107"/>
                </a:lnTo>
                <a:lnTo>
                  <a:pt x="3388" y="109"/>
                </a:lnTo>
                <a:lnTo>
                  <a:pt x="3394" y="111"/>
                </a:lnTo>
                <a:lnTo>
                  <a:pt x="3396" y="109"/>
                </a:lnTo>
                <a:close/>
                <a:moveTo>
                  <a:pt x="3415" y="120"/>
                </a:moveTo>
                <a:lnTo>
                  <a:pt x="3415" y="122"/>
                </a:lnTo>
                <a:lnTo>
                  <a:pt x="3422" y="122"/>
                </a:lnTo>
                <a:lnTo>
                  <a:pt x="3434" y="122"/>
                </a:lnTo>
                <a:lnTo>
                  <a:pt x="3434" y="122"/>
                </a:lnTo>
                <a:lnTo>
                  <a:pt x="3434" y="120"/>
                </a:lnTo>
                <a:lnTo>
                  <a:pt x="3434" y="118"/>
                </a:lnTo>
                <a:lnTo>
                  <a:pt x="3434" y="113"/>
                </a:lnTo>
                <a:lnTo>
                  <a:pt x="3434" y="113"/>
                </a:lnTo>
                <a:lnTo>
                  <a:pt x="3432" y="111"/>
                </a:lnTo>
                <a:lnTo>
                  <a:pt x="3430" y="111"/>
                </a:lnTo>
                <a:lnTo>
                  <a:pt x="3428" y="113"/>
                </a:lnTo>
                <a:lnTo>
                  <a:pt x="3420" y="113"/>
                </a:lnTo>
                <a:lnTo>
                  <a:pt x="3420" y="113"/>
                </a:lnTo>
                <a:lnTo>
                  <a:pt x="3420" y="118"/>
                </a:lnTo>
                <a:lnTo>
                  <a:pt x="3417" y="120"/>
                </a:lnTo>
                <a:lnTo>
                  <a:pt x="3415" y="120"/>
                </a:lnTo>
                <a:close/>
                <a:moveTo>
                  <a:pt x="3451" y="88"/>
                </a:moveTo>
                <a:lnTo>
                  <a:pt x="3449" y="86"/>
                </a:lnTo>
                <a:lnTo>
                  <a:pt x="3449" y="86"/>
                </a:lnTo>
                <a:lnTo>
                  <a:pt x="3443" y="90"/>
                </a:lnTo>
                <a:lnTo>
                  <a:pt x="3438" y="90"/>
                </a:lnTo>
                <a:lnTo>
                  <a:pt x="3436" y="90"/>
                </a:lnTo>
                <a:lnTo>
                  <a:pt x="3438" y="95"/>
                </a:lnTo>
                <a:lnTo>
                  <a:pt x="3445" y="95"/>
                </a:lnTo>
                <a:lnTo>
                  <a:pt x="3447" y="99"/>
                </a:lnTo>
                <a:lnTo>
                  <a:pt x="3453" y="99"/>
                </a:lnTo>
                <a:lnTo>
                  <a:pt x="3457" y="99"/>
                </a:lnTo>
                <a:lnTo>
                  <a:pt x="3461" y="99"/>
                </a:lnTo>
                <a:lnTo>
                  <a:pt x="3461" y="97"/>
                </a:lnTo>
                <a:lnTo>
                  <a:pt x="3461" y="95"/>
                </a:lnTo>
                <a:lnTo>
                  <a:pt x="3459" y="92"/>
                </a:lnTo>
                <a:lnTo>
                  <a:pt x="3459" y="90"/>
                </a:lnTo>
                <a:lnTo>
                  <a:pt x="3457" y="90"/>
                </a:lnTo>
                <a:lnTo>
                  <a:pt x="3455" y="88"/>
                </a:lnTo>
                <a:lnTo>
                  <a:pt x="3451" y="88"/>
                </a:lnTo>
                <a:close/>
                <a:moveTo>
                  <a:pt x="3464" y="82"/>
                </a:moveTo>
                <a:lnTo>
                  <a:pt x="3468" y="80"/>
                </a:lnTo>
                <a:lnTo>
                  <a:pt x="3468" y="80"/>
                </a:lnTo>
                <a:lnTo>
                  <a:pt x="3466" y="78"/>
                </a:lnTo>
                <a:lnTo>
                  <a:pt x="3464" y="78"/>
                </a:lnTo>
                <a:lnTo>
                  <a:pt x="3461" y="78"/>
                </a:lnTo>
                <a:lnTo>
                  <a:pt x="3457" y="78"/>
                </a:lnTo>
                <a:lnTo>
                  <a:pt x="3457" y="80"/>
                </a:lnTo>
                <a:lnTo>
                  <a:pt x="3459" y="80"/>
                </a:lnTo>
                <a:lnTo>
                  <a:pt x="3464" y="82"/>
                </a:lnTo>
                <a:close/>
                <a:moveTo>
                  <a:pt x="3407" y="118"/>
                </a:moveTo>
                <a:lnTo>
                  <a:pt x="3411" y="115"/>
                </a:lnTo>
                <a:lnTo>
                  <a:pt x="3411" y="113"/>
                </a:lnTo>
                <a:lnTo>
                  <a:pt x="3409" y="113"/>
                </a:lnTo>
                <a:lnTo>
                  <a:pt x="3407" y="113"/>
                </a:lnTo>
                <a:lnTo>
                  <a:pt x="3405" y="113"/>
                </a:lnTo>
                <a:lnTo>
                  <a:pt x="3405" y="115"/>
                </a:lnTo>
                <a:lnTo>
                  <a:pt x="3405" y="118"/>
                </a:lnTo>
                <a:lnTo>
                  <a:pt x="3407" y="118"/>
                </a:lnTo>
                <a:close/>
                <a:moveTo>
                  <a:pt x="3434" y="107"/>
                </a:moveTo>
                <a:lnTo>
                  <a:pt x="3434" y="109"/>
                </a:lnTo>
                <a:lnTo>
                  <a:pt x="3434" y="109"/>
                </a:lnTo>
                <a:lnTo>
                  <a:pt x="3436" y="111"/>
                </a:lnTo>
                <a:lnTo>
                  <a:pt x="3436" y="111"/>
                </a:lnTo>
                <a:lnTo>
                  <a:pt x="3436" y="113"/>
                </a:lnTo>
                <a:lnTo>
                  <a:pt x="3438" y="118"/>
                </a:lnTo>
                <a:lnTo>
                  <a:pt x="3438" y="120"/>
                </a:lnTo>
                <a:lnTo>
                  <a:pt x="3438" y="120"/>
                </a:lnTo>
                <a:lnTo>
                  <a:pt x="3445" y="122"/>
                </a:lnTo>
                <a:lnTo>
                  <a:pt x="3447" y="120"/>
                </a:lnTo>
                <a:lnTo>
                  <a:pt x="3451" y="118"/>
                </a:lnTo>
                <a:lnTo>
                  <a:pt x="3451" y="118"/>
                </a:lnTo>
                <a:lnTo>
                  <a:pt x="3453" y="115"/>
                </a:lnTo>
                <a:lnTo>
                  <a:pt x="3453" y="113"/>
                </a:lnTo>
                <a:lnTo>
                  <a:pt x="3453" y="113"/>
                </a:lnTo>
                <a:lnTo>
                  <a:pt x="3466" y="113"/>
                </a:lnTo>
                <a:lnTo>
                  <a:pt x="3464" y="111"/>
                </a:lnTo>
                <a:lnTo>
                  <a:pt x="3461" y="111"/>
                </a:lnTo>
                <a:lnTo>
                  <a:pt x="3455" y="109"/>
                </a:lnTo>
                <a:lnTo>
                  <a:pt x="3440" y="109"/>
                </a:lnTo>
                <a:lnTo>
                  <a:pt x="3434" y="107"/>
                </a:lnTo>
                <a:close/>
                <a:moveTo>
                  <a:pt x="3472" y="419"/>
                </a:moveTo>
                <a:lnTo>
                  <a:pt x="3472" y="419"/>
                </a:lnTo>
                <a:lnTo>
                  <a:pt x="3474" y="422"/>
                </a:lnTo>
                <a:lnTo>
                  <a:pt x="3476" y="422"/>
                </a:lnTo>
                <a:lnTo>
                  <a:pt x="3478" y="419"/>
                </a:lnTo>
                <a:lnTo>
                  <a:pt x="3480" y="422"/>
                </a:lnTo>
                <a:lnTo>
                  <a:pt x="3482" y="419"/>
                </a:lnTo>
                <a:lnTo>
                  <a:pt x="3482" y="419"/>
                </a:lnTo>
                <a:lnTo>
                  <a:pt x="3484" y="417"/>
                </a:lnTo>
                <a:lnTo>
                  <a:pt x="3484" y="415"/>
                </a:lnTo>
                <a:lnTo>
                  <a:pt x="3484" y="415"/>
                </a:lnTo>
                <a:lnTo>
                  <a:pt x="3482" y="413"/>
                </a:lnTo>
                <a:lnTo>
                  <a:pt x="3480" y="413"/>
                </a:lnTo>
                <a:lnTo>
                  <a:pt x="3476" y="411"/>
                </a:lnTo>
                <a:lnTo>
                  <a:pt x="3472" y="407"/>
                </a:lnTo>
                <a:lnTo>
                  <a:pt x="3470" y="407"/>
                </a:lnTo>
                <a:lnTo>
                  <a:pt x="3468" y="405"/>
                </a:lnTo>
                <a:lnTo>
                  <a:pt x="3468" y="403"/>
                </a:lnTo>
                <a:lnTo>
                  <a:pt x="3464" y="401"/>
                </a:lnTo>
                <a:lnTo>
                  <a:pt x="3464" y="401"/>
                </a:lnTo>
                <a:lnTo>
                  <a:pt x="3464" y="401"/>
                </a:lnTo>
                <a:lnTo>
                  <a:pt x="3459" y="403"/>
                </a:lnTo>
                <a:lnTo>
                  <a:pt x="3457" y="403"/>
                </a:lnTo>
                <a:lnTo>
                  <a:pt x="3457" y="405"/>
                </a:lnTo>
                <a:lnTo>
                  <a:pt x="3455" y="405"/>
                </a:lnTo>
                <a:lnTo>
                  <a:pt x="3455" y="407"/>
                </a:lnTo>
                <a:lnTo>
                  <a:pt x="3455" y="409"/>
                </a:lnTo>
                <a:lnTo>
                  <a:pt x="3457" y="409"/>
                </a:lnTo>
                <a:lnTo>
                  <a:pt x="3457" y="411"/>
                </a:lnTo>
                <a:lnTo>
                  <a:pt x="3457" y="411"/>
                </a:lnTo>
                <a:lnTo>
                  <a:pt x="3461" y="415"/>
                </a:lnTo>
                <a:lnTo>
                  <a:pt x="3464" y="415"/>
                </a:lnTo>
                <a:lnTo>
                  <a:pt x="3464" y="415"/>
                </a:lnTo>
                <a:lnTo>
                  <a:pt x="3464" y="415"/>
                </a:lnTo>
                <a:lnTo>
                  <a:pt x="3466" y="415"/>
                </a:lnTo>
                <a:lnTo>
                  <a:pt x="3468" y="415"/>
                </a:lnTo>
                <a:lnTo>
                  <a:pt x="3470" y="415"/>
                </a:lnTo>
                <a:lnTo>
                  <a:pt x="3470" y="417"/>
                </a:lnTo>
                <a:lnTo>
                  <a:pt x="3470" y="419"/>
                </a:lnTo>
                <a:lnTo>
                  <a:pt x="3472" y="419"/>
                </a:lnTo>
                <a:close/>
                <a:moveTo>
                  <a:pt x="3623" y="331"/>
                </a:moveTo>
                <a:lnTo>
                  <a:pt x="3627" y="331"/>
                </a:lnTo>
                <a:lnTo>
                  <a:pt x="3627" y="331"/>
                </a:lnTo>
                <a:lnTo>
                  <a:pt x="3631" y="331"/>
                </a:lnTo>
                <a:lnTo>
                  <a:pt x="3635" y="329"/>
                </a:lnTo>
                <a:lnTo>
                  <a:pt x="3642" y="329"/>
                </a:lnTo>
                <a:lnTo>
                  <a:pt x="3646" y="329"/>
                </a:lnTo>
                <a:lnTo>
                  <a:pt x="3646" y="327"/>
                </a:lnTo>
                <a:lnTo>
                  <a:pt x="3646" y="325"/>
                </a:lnTo>
                <a:lnTo>
                  <a:pt x="3644" y="323"/>
                </a:lnTo>
                <a:lnTo>
                  <a:pt x="3642" y="323"/>
                </a:lnTo>
                <a:lnTo>
                  <a:pt x="3640" y="321"/>
                </a:lnTo>
                <a:lnTo>
                  <a:pt x="3637" y="321"/>
                </a:lnTo>
                <a:lnTo>
                  <a:pt x="3637" y="319"/>
                </a:lnTo>
                <a:lnTo>
                  <a:pt x="3635" y="319"/>
                </a:lnTo>
                <a:lnTo>
                  <a:pt x="3627" y="321"/>
                </a:lnTo>
                <a:lnTo>
                  <a:pt x="3625" y="321"/>
                </a:lnTo>
                <a:lnTo>
                  <a:pt x="3623" y="323"/>
                </a:lnTo>
                <a:lnTo>
                  <a:pt x="3623" y="327"/>
                </a:lnTo>
                <a:lnTo>
                  <a:pt x="3621" y="329"/>
                </a:lnTo>
                <a:lnTo>
                  <a:pt x="3621" y="329"/>
                </a:lnTo>
                <a:lnTo>
                  <a:pt x="3621" y="331"/>
                </a:lnTo>
                <a:lnTo>
                  <a:pt x="3623" y="331"/>
                </a:lnTo>
                <a:lnTo>
                  <a:pt x="3623" y="331"/>
                </a:lnTo>
                <a:close/>
                <a:moveTo>
                  <a:pt x="3552" y="233"/>
                </a:moveTo>
                <a:lnTo>
                  <a:pt x="3549" y="233"/>
                </a:lnTo>
                <a:lnTo>
                  <a:pt x="3549" y="233"/>
                </a:lnTo>
                <a:lnTo>
                  <a:pt x="3545" y="235"/>
                </a:lnTo>
                <a:lnTo>
                  <a:pt x="3541" y="237"/>
                </a:lnTo>
                <a:lnTo>
                  <a:pt x="3528" y="239"/>
                </a:lnTo>
                <a:lnTo>
                  <a:pt x="3520" y="241"/>
                </a:lnTo>
                <a:lnTo>
                  <a:pt x="3518" y="241"/>
                </a:lnTo>
                <a:lnTo>
                  <a:pt x="3512" y="241"/>
                </a:lnTo>
                <a:lnTo>
                  <a:pt x="3510" y="241"/>
                </a:lnTo>
                <a:lnTo>
                  <a:pt x="3503" y="239"/>
                </a:lnTo>
                <a:lnTo>
                  <a:pt x="3499" y="239"/>
                </a:lnTo>
                <a:lnTo>
                  <a:pt x="3495" y="239"/>
                </a:lnTo>
                <a:lnTo>
                  <a:pt x="3493" y="239"/>
                </a:lnTo>
                <a:lnTo>
                  <a:pt x="3493" y="241"/>
                </a:lnTo>
                <a:lnTo>
                  <a:pt x="3493" y="243"/>
                </a:lnTo>
                <a:lnTo>
                  <a:pt x="3493" y="245"/>
                </a:lnTo>
                <a:lnTo>
                  <a:pt x="3491" y="245"/>
                </a:lnTo>
                <a:lnTo>
                  <a:pt x="3491" y="245"/>
                </a:lnTo>
                <a:lnTo>
                  <a:pt x="3489" y="245"/>
                </a:lnTo>
                <a:lnTo>
                  <a:pt x="3487" y="245"/>
                </a:lnTo>
                <a:lnTo>
                  <a:pt x="3487" y="245"/>
                </a:lnTo>
                <a:lnTo>
                  <a:pt x="3480" y="245"/>
                </a:lnTo>
                <a:lnTo>
                  <a:pt x="3478" y="245"/>
                </a:lnTo>
                <a:lnTo>
                  <a:pt x="3478" y="250"/>
                </a:lnTo>
                <a:lnTo>
                  <a:pt x="3474" y="250"/>
                </a:lnTo>
                <a:lnTo>
                  <a:pt x="3468" y="252"/>
                </a:lnTo>
                <a:lnTo>
                  <a:pt x="3464" y="252"/>
                </a:lnTo>
                <a:lnTo>
                  <a:pt x="3461" y="252"/>
                </a:lnTo>
                <a:lnTo>
                  <a:pt x="3461" y="252"/>
                </a:lnTo>
                <a:lnTo>
                  <a:pt x="3457" y="254"/>
                </a:lnTo>
                <a:lnTo>
                  <a:pt x="3453" y="256"/>
                </a:lnTo>
                <a:lnTo>
                  <a:pt x="3449" y="258"/>
                </a:lnTo>
                <a:lnTo>
                  <a:pt x="3449" y="260"/>
                </a:lnTo>
                <a:lnTo>
                  <a:pt x="3449" y="260"/>
                </a:lnTo>
                <a:lnTo>
                  <a:pt x="3445" y="262"/>
                </a:lnTo>
                <a:lnTo>
                  <a:pt x="3445" y="264"/>
                </a:lnTo>
                <a:lnTo>
                  <a:pt x="3443" y="266"/>
                </a:lnTo>
                <a:lnTo>
                  <a:pt x="3443" y="266"/>
                </a:lnTo>
                <a:lnTo>
                  <a:pt x="3438" y="266"/>
                </a:lnTo>
                <a:lnTo>
                  <a:pt x="3434" y="266"/>
                </a:lnTo>
                <a:lnTo>
                  <a:pt x="3434" y="266"/>
                </a:lnTo>
                <a:lnTo>
                  <a:pt x="3432" y="266"/>
                </a:lnTo>
                <a:lnTo>
                  <a:pt x="3430" y="269"/>
                </a:lnTo>
                <a:lnTo>
                  <a:pt x="3430" y="269"/>
                </a:lnTo>
                <a:lnTo>
                  <a:pt x="3432" y="271"/>
                </a:lnTo>
                <a:lnTo>
                  <a:pt x="3428" y="275"/>
                </a:lnTo>
                <a:lnTo>
                  <a:pt x="3426" y="275"/>
                </a:lnTo>
                <a:lnTo>
                  <a:pt x="3424" y="273"/>
                </a:lnTo>
                <a:lnTo>
                  <a:pt x="3424" y="273"/>
                </a:lnTo>
                <a:lnTo>
                  <a:pt x="3422" y="273"/>
                </a:lnTo>
                <a:lnTo>
                  <a:pt x="3420" y="273"/>
                </a:lnTo>
                <a:lnTo>
                  <a:pt x="3417" y="273"/>
                </a:lnTo>
                <a:lnTo>
                  <a:pt x="3415" y="273"/>
                </a:lnTo>
                <a:lnTo>
                  <a:pt x="3417" y="275"/>
                </a:lnTo>
                <a:lnTo>
                  <a:pt x="3417" y="275"/>
                </a:lnTo>
                <a:lnTo>
                  <a:pt x="3420" y="277"/>
                </a:lnTo>
                <a:lnTo>
                  <a:pt x="3424" y="277"/>
                </a:lnTo>
                <a:lnTo>
                  <a:pt x="3426" y="279"/>
                </a:lnTo>
                <a:lnTo>
                  <a:pt x="3426" y="279"/>
                </a:lnTo>
                <a:lnTo>
                  <a:pt x="3422" y="281"/>
                </a:lnTo>
                <a:lnTo>
                  <a:pt x="3417" y="283"/>
                </a:lnTo>
                <a:lnTo>
                  <a:pt x="3413" y="287"/>
                </a:lnTo>
                <a:lnTo>
                  <a:pt x="3413" y="287"/>
                </a:lnTo>
                <a:lnTo>
                  <a:pt x="3413" y="289"/>
                </a:lnTo>
                <a:lnTo>
                  <a:pt x="3413" y="289"/>
                </a:lnTo>
                <a:lnTo>
                  <a:pt x="3415" y="289"/>
                </a:lnTo>
                <a:lnTo>
                  <a:pt x="3417" y="289"/>
                </a:lnTo>
                <a:lnTo>
                  <a:pt x="3422" y="292"/>
                </a:lnTo>
                <a:lnTo>
                  <a:pt x="3420" y="292"/>
                </a:lnTo>
                <a:lnTo>
                  <a:pt x="3411" y="294"/>
                </a:lnTo>
                <a:lnTo>
                  <a:pt x="3409" y="294"/>
                </a:lnTo>
                <a:lnTo>
                  <a:pt x="3405" y="300"/>
                </a:lnTo>
                <a:lnTo>
                  <a:pt x="3403" y="302"/>
                </a:lnTo>
                <a:lnTo>
                  <a:pt x="3403" y="302"/>
                </a:lnTo>
                <a:lnTo>
                  <a:pt x="3401" y="304"/>
                </a:lnTo>
                <a:lnTo>
                  <a:pt x="3399" y="306"/>
                </a:lnTo>
                <a:lnTo>
                  <a:pt x="3399" y="306"/>
                </a:lnTo>
                <a:lnTo>
                  <a:pt x="3396" y="308"/>
                </a:lnTo>
                <a:lnTo>
                  <a:pt x="3392" y="308"/>
                </a:lnTo>
                <a:lnTo>
                  <a:pt x="3390" y="310"/>
                </a:lnTo>
                <a:lnTo>
                  <a:pt x="3388" y="310"/>
                </a:lnTo>
                <a:lnTo>
                  <a:pt x="3386" y="313"/>
                </a:lnTo>
                <a:lnTo>
                  <a:pt x="3388" y="315"/>
                </a:lnTo>
                <a:lnTo>
                  <a:pt x="3392" y="319"/>
                </a:lnTo>
                <a:lnTo>
                  <a:pt x="3392" y="321"/>
                </a:lnTo>
                <a:lnTo>
                  <a:pt x="3394" y="323"/>
                </a:lnTo>
                <a:lnTo>
                  <a:pt x="3399" y="321"/>
                </a:lnTo>
                <a:lnTo>
                  <a:pt x="3401" y="321"/>
                </a:lnTo>
                <a:lnTo>
                  <a:pt x="3405" y="321"/>
                </a:lnTo>
                <a:lnTo>
                  <a:pt x="3409" y="323"/>
                </a:lnTo>
                <a:lnTo>
                  <a:pt x="3413" y="323"/>
                </a:lnTo>
                <a:lnTo>
                  <a:pt x="3420" y="323"/>
                </a:lnTo>
                <a:lnTo>
                  <a:pt x="3422" y="325"/>
                </a:lnTo>
                <a:lnTo>
                  <a:pt x="3426" y="325"/>
                </a:lnTo>
                <a:lnTo>
                  <a:pt x="3428" y="325"/>
                </a:lnTo>
                <a:lnTo>
                  <a:pt x="3432" y="323"/>
                </a:lnTo>
                <a:lnTo>
                  <a:pt x="3436" y="319"/>
                </a:lnTo>
                <a:lnTo>
                  <a:pt x="3440" y="317"/>
                </a:lnTo>
                <a:lnTo>
                  <a:pt x="3440" y="315"/>
                </a:lnTo>
                <a:lnTo>
                  <a:pt x="3440" y="313"/>
                </a:lnTo>
                <a:lnTo>
                  <a:pt x="3438" y="310"/>
                </a:lnTo>
                <a:lnTo>
                  <a:pt x="3438" y="310"/>
                </a:lnTo>
                <a:lnTo>
                  <a:pt x="3440" y="310"/>
                </a:lnTo>
                <a:lnTo>
                  <a:pt x="3443" y="313"/>
                </a:lnTo>
                <a:lnTo>
                  <a:pt x="3443" y="313"/>
                </a:lnTo>
                <a:lnTo>
                  <a:pt x="3445" y="313"/>
                </a:lnTo>
                <a:lnTo>
                  <a:pt x="3445" y="310"/>
                </a:lnTo>
                <a:lnTo>
                  <a:pt x="3447" y="310"/>
                </a:lnTo>
                <a:lnTo>
                  <a:pt x="3447" y="308"/>
                </a:lnTo>
                <a:lnTo>
                  <a:pt x="3445" y="306"/>
                </a:lnTo>
                <a:lnTo>
                  <a:pt x="3445" y="306"/>
                </a:lnTo>
                <a:lnTo>
                  <a:pt x="3455" y="302"/>
                </a:lnTo>
                <a:lnTo>
                  <a:pt x="3457" y="300"/>
                </a:lnTo>
                <a:lnTo>
                  <a:pt x="3457" y="298"/>
                </a:lnTo>
                <a:lnTo>
                  <a:pt x="3457" y="296"/>
                </a:lnTo>
                <a:lnTo>
                  <a:pt x="3455" y="294"/>
                </a:lnTo>
                <a:lnTo>
                  <a:pt x="3455" y="292"/>
                </a:lnTo>
                <a:lnTo>
                  <a:pt x="3455" y="292"/>
                </a:lnTo>
                <a:lnTo>
                  <a:pt x="3461" y="292"/>
                </a:lnTo>
                <a:lnTo>
                  <a:pt x="3464" y="292"/>
                </a:lnTo>
                <a:lnTo>
                  <a:pt x="3464" y="292"/>
                </a:lnTo>
                <a:lnTo>
                  <a:pt x="3464" y="289"/>
                </a:lnTo>
                <a:lnTo>
                  <a:pt x="3466" y="287"/>
                </a:lnTo>
                <a:lnTo>
                  <a:pt x="3466" y="287"/>
                </a:lnTo>
                <a:lnTo>
                  <a:pt x="3466" y="285"/>
                </a:lnTo>
                <a:lnTo>
                  <a:pt x="3472" y="287"/>
                </a:lnTo>
                <a:lnTo>
                  <a:pt x="3472" y="287"/>
                </a:lnTo>
                <a:lnTo>
                  <a:pt x="3474" y="287"/>
                </a:lnTo>
                <a:lnTo>
                  <a:pt x="3474" y="287"/>
                </a:lnTo>
                <a:lnTo>
                  <a:pt x="3474" y="285"/>
                </a:lnTo>
                <a:lnTo>
                  <a:pt x="3474" y="285"/>
                </a:lnTo>
                <a:lnTo>
                  <a:pt x="3476" y="285"/>
                </a:lnTo>
                <a:lnTo>
                  <a:pt x="3478" y="285"/>
                </a:lnTo>
                <a:lnTo>
                  <a:pt x="3480" y="283"/>
                </a:lnTo>
                <a:lnTo>
                  <a:pt x="3480" y="281"/>
                </a:lnTo>
                <a:lnTo>
                  <a:pt x="3482" y="281"/>
                </a:lnTo>
                <a:lnTo>
                  <a:pt x="3484" y="279"/>
                </a:lnTo>
                <a:lnTo>
                  <a:pt x="3484" y="279"/>
                </a:lnTo>
                <a:lnTo>
                  <a:pt x="3480" y="279"/>
                </a:lnTo>
                <a:lnTo>
                  <a:pt x="3480" y="277"/>
                </a:lnTo>
                <a:lnTo>
                  <a:pt x="3484" y="275"/>
                </a:lnTo>
                <a:lnTo>
                  <a:pt x="3484" y="275"/>
                </a:lnTo>
                <a:lnTo>
                  <a:pt x="3487" y="275"/>
                </a:lnTo>
                <a:lnTo>
                  <a:pt x="3487" y="275"/>
                </a:lnTo>
                <a:lnTo>
                  <a:pt x="3489" y="275"/>
                </a:lnTo>
                <a:lnTo>
                  <a:pt x="3491" y="273"/>
                </a:lnTo>
                <a:lnTo>
                  <a:pt x="3493" y="271"/>
                </a:lnTo>
                <a:lnTo>
                  <a:pt x="3495" y="269"/>
                </a:lnTo>
                <a:lnTo>
                  <a:pt x="3497" y="269"/>
                </a:lnTo>
                <a:lnTo>
                  <a:pt x="3499" y="269"/>
                </a:lnTo>
                <a:lnTo>
                  <a:pt x="3501" y="269"/>
                </a:lnTo>
                <a:lnTo>
                  <a:pt x="3508" y="264"/>
                </a:lnTo>
                <a:lnTo>
                  <a:pt x="3520" y="260"/>
                </a:lnTo>
                <a:lnTo>
                  <a:pt x="3524" y="260"/>
                </a:lnTo>
                <a:lnTo>
                  <a:pt x="3531" y="258"/>
                </a:lnTo>
                <a:lnTo>
                  <a:pt x="3533" y="258"/>
                </a:lnTo>
                <a:lnTo>
                  <a:pt x="3539" y="256"/>
                </a:lnTo>
                <a:lnTo>
                  <a:pt x="3545" y="254"/>
                </a:lnTo>
                <a:lnTo>
                  <a:pt x="3552" y="254"/>
                </a:lnTo>
                <a:lnTo>
                  <a:pt x="3558" y="252"/>
                </a:lnTo>
                <a:lnTo>
                  <a:pt x="3568" y="250"/>
                </a:lnTo>
                <a:lnTo>
                  <a:pt x="3572" y="248"/>
                </a:lnTo>
                <a:lnTo>
                  <a:pt x="3577" y="245"/>
                </a:lnTo>
                <a:lnTo>
                  <a:pt x="3581" y="245"/>
                </a:lnTo>
                <a:lnTo>
                  <a:pt x="3583" y="243"/>
                </a:lnTo>
                <a:lnTo>
                  <a:pt x="3589" y="241"/>
                </a:lnTo>
                <a:lnTo>
                  <a:pt x="3596" y="239"/>
                </a:lnTo>
                <a:lnTo>
                  <a:pt x="3596" y="239"/>
                </a:lnTo>
                <a:lnTo>
                  <a:pt x="3602" y="235"/>
                </a:lnTo>
                <a:lnTo>
                  <a:pt x="3606" y="231"/>
                </a:lnTo>
                <a:lnTo>
                  <a:pt x="3606" y="231"/>
                </a:lnTo>
                <a:lnTo>
                  <a:pt x="3606" y="229"/>
                </a:lnTo>
                <a:lnTo>
                  <a:pt x="3606" y="227"/>
                </a:lnTo>
                <a:lnTo>
                  <a:pt x="3606" y="227"/>
                </a:lnTo>
                <a:lnTo>
                  <a:pt x="3606" y="224"/>
                </a:lnTo>
                <a:lnTo>
                  <a:pt x="3604" y="222"/>
                </a:lnTo>
                <a:lnTo>
                  <a:pt x="3600" y="220"/>
                </a:lnTo>
                <a:lnTo>
                  <a:pt x="3593" y="218"/>
                </a:lnTo>
                <a:lnTo>
                  <a:pt x="3587" y="218"/>
                </a:lnTo>
                <a:lnTo>
                  <a:pt x="3585" y="218"/>
                </a:lnTo>
                <a:lnTo>
                  <a:pt x="3583" y="220"/>
                </a:lnTo>
                <a:lnTo>
                  <a:pt x="3577" y="220"/>
                </a:lnTo>
                <a:lnTo>
                  <a:pt x="3568" y="224"/>
                </a:lnTo>
                <a:lnTo>
                  <a:pt x="3564" y="227"/>
                </a:lnTo>
                <a:lnTo>
                  <a:pt x="3564" y="229"/>
                </a:lnTo>
                <a:lnTo>
                  <a:pt x="3562" y="231"/>
                </a:lnTo>
                <a:lnTo>
                  <a:pt x="3560" y="231"/>
                </a:lnTo>
                <a:lnTo>
                  <a:pt x="3558" y="231"/>
                </a:lnTo>
                <a:lnTo>
                  <a:pt x="3558" y="231"/>
                </a:lnTo>
                <a:lnTo>
                  <a:pt x="3554" y="233"/>
                </a:lnTo>
                <a:lnTo>
                  <a:pt x="3552" y="233"/>
                </a:lnTo>
                <a:close/>
                <a:moveTo>
                  <a:pt x="3355" y="359"/>
                </a:moveTo>
                <a:lnTo>
                  <a:pt x="3355" y="361"/>
                </a:lnTo>
                <a:lnTo>
                  <a:pt x="3352" y="363"/>
                </a:lnTo>
                <a:lnTo>
                  <a:pt x="3352" y="365"/>
                </a:lnTo>
                <a:lnTo>
                  <a:pt x="3352" y="367"/>
                </a:lnTo>
                <a:lnTo>
                  <a:pt x="3355" y="369"/>
                </a:lnTo>
                <a:lnTo>
                  <a:pt x="3355" y="371"/>
                </a:lnTo>
                <a:lnTo>
                  <a:pt x="3357" y="373"/>
                </a:lnTo>
                <a:lnTo>
                  <a:pt x="3359" y="373"/>
                </a:lnTo>
                <a:lnTo>
                  <a:pt x="3361" y="375"/>
                </a:lnTo>
                <a:lnTo>
                  <a:pt x="3363" y="373"/>
                </a:lnTo>
                <a:lnTo>
                  <a:pt x="3367" y="373"/>
                </a:lnTo>
                <a:lnTo>
                  <a:pt x="3371" y="373"/>
                </a:lnTo>
                <a:lnTo>
                  <a:pt x="3373" y="373"/>
                </a:lnTo>
                <a:lnTo>
                  <a:pt x="3382" y="373"/>
                </a:lnTo>
                <a:lnTo>
                  <a:pt x="3382" y="373"/>
                </a:lnTo>
                <a:lnTo>
                  <a:pt x="3380" y="373"/>
                </a:lnTo>
                <a:lnTo>
                  <a:pt x="3380" y="375"/>
                </a:lnTo>
                <a:lnTo>
                  <a:pt x="3382" y="378"/>
                </a:lnTo>
                <a:lnTo>
                  <a:pt x="3384" y="378"/>
                </a:lnTo>
                <a:lnTo>
                  <a:pt x="3384" y="378"/>
                </a:lnTo>
                <a:lnTo>
                  <a:pt x="3384" y="380"/>
                </a:lnTo>
                <a:lnTo>
                  <a:pt x="3388" y="382"/>
                </a:lnTo>
                <a:lnTo>
                  <a:pt x="3392" y="384"/>
                </a:lnTo>
                <a:lnTo>
                  <a:pt x="3392" y="384"/>
                </a:lnTo>
                <a:lnTo>
                  <a:pt x="3388" y="384"/>
                </a:lnTo>
                <a:lnTo>
                  <a:pt x="3388" y="384"/>
                </a:lnTo>
                <a:lnTo>
                  <a:pt x="3388" y="386"/>
                </a:lnTo>
                <a:lnTo>
                  <a:pt x="3386" y="384"/>
                </a:lnTo>
                <a:lnTo>
                  <a:pt x="3384" y="386"/>
                </a:lnTo>
                <a:lnTo>
                  <a:pt x="3384" y="386"/>
                </a:lnTo>
                <a:lnTo>
                  <a:pt x="3384" y="388"/>
                </a:lnTo>
                <a:lnTo>
                  <a:pt x="3384" y="390"/>
                </a:lnTo>
                <a:lnTo>
                  <a:pt x="3382" y="390"/>
                </a:lnTo>
                <a:lnTo>
                  <a:pt x="3382" y="390"/>
                </a:lnTo>
                <a:lnTo>
                  <a:pt x="3386" y="392"/>
                </a:lnTo>
                <a:lnTo>
                  <a:pt x="3392" y="392"/>
                </a:lnTo>
                <a:lnTo>
                  <a:pt x="3394" y="394"/>
                </a:lnTo>
                <a:lnTo>
                  <a:pt x="3396" y="394"/>
                </a:lnTo>
                <a:lnTo>
                  <a:pt x="3399" y="394"/>
                </a:lnTo>
                <a:lnTo>
                  <a:pt x="3399" y="394"/>
                </a:lnTo>
                <a:lnTo>
                  <a:pt x="3399" y="394"/>
                </a:lnTo>
                <a:lnTo>
                  <a:pt x="3403" y="394"/>
                </a:lnTo>
                <a:lnTo>
                  <a:pt x="3405" y="396"/>
                </a:lnTo>
                <a:lnTo>
                  <a:pt x="3407" y="396"/>
                </a:lnTo>
                <a:lnTo>
                  <a:pt x="3415" y="394"/>
                </a:lnTo>
                <a:lnTo>
                  <a:pt x="3415" y="396"/>
                </a:lnTo>
                <a:lnTo>
                  <a:pt x="3415" y="396"/>
                </a:lnTo>
                <a:lnTo>
                  <a:pt x="3415" y="396"/>
                </a:lnTo>
                <a:lnTo>
                  <a:pt x="3417" y="396"/>
                </a:lnTo>
                <a:lnTo>
                  <a:pt x="3417" y="396"/>
                </a:lnTo>
                <a:lnTo>
                  <a:pt x="3420" y="396"/>
                </a:lnTo>
                <a:lnTo>
                  <a:pt x="3422" y="396"/>
                </a:lnTo>
                <a:lnTo>
                  <a:pt x="3422" y="396"/>
                </a:lnTo>
                <a:lnTo>
                  <a:pt x="3426" y="398"/>
                </a:lnTo>
                <a:lnTo>
                  <a:pt x="3426" y="398"/>
                </a:lnTo>
                <a:lnTo>
                  <a:pt x="3428" y="398"/>
                </a:lnTo>
                <a:lnTo>
                  <a:pt x="3426" y="396"/>
                </a:lnTo>
                <a:lnTo>
                  <a:pt x="3424" y="396"/>
                </a:lnTo>
                <a:lnTo>
                  <a:pt x="3424" y="394"/>
                </a:lnTo>
                <a:lnTo>
                  <a:pt x="3424" y="394"/>
                </a:lnTo>
                <a:lnTo>
                  <a:pt x="3426" y="394"/>
                </a:lnTo>
                <a:lnTo>
                  <a:pt x="3428" y="394"/>
                </a:lnTo>
                <a:lnTo>
                  <a:pt x="3428" y="396"/>
                </a:lnTo>
                <a:lnTo>
                  <a:pt x="3428" y="396"/>
                </a:lnTo>
                <a:lnTo>
                  <a:pt x="3436" y="398"/>
                </a:lnTo>
                <a:lnTo>
                  <a:pt x="3436" y="396"/>
                </a:lnTo>
                <a:lnTo>
                  <a:pt x="3436" y="396"/>
                </a:lnTo>
                <a:lnTo>
                  <a:pt x="3440" y="396"/>
                </a:lnTo>
                <a:lnTo>
                  <a:pt x="3443" y="394"/>
                </a:lnTo>
                <a:lnTo>
                  <a:pt x="3440" y="392"/>
                </a:lnTo>
                <a:lnTo>
                  <a:pt x="3440" y="392"/>
                </a:lnTo>
                <a:lnTo>
                  <a:pt x="3434" y="390"/>
                </a:lnTo>
                <a:lnTo>
                  <a:pt x="3432" y="388"/>
                </a:lnTo>
                <a:lnTo>
                  <a:pt x="3426" y="384"/>
                </a:lnTo>
                <a:lnTo>
                  <a:pt x="3420" y="378"/>
                </a:lnTo>
                <a:lnTo>
                  <a:pt x="3415" y="373"/>
                </a:lnTo>
                <a:lnTo>
                  <a:pt x="3413" y="369"/>
                </a:lnTo>
                <a:lnTo>
                  <a:pt x="3413" y="367"/>
                </a:lnTo>
                <a:lnTo>
                  <a:pt x="3411" y="365"/>
                </a:lnTo>
                <a:lnTo>
                  <a:pt x="3409" y="363"/>
                </a:lnTo>
                <a:lnTo>
                  <a:pt x="3409" y="361"/>
                </a:lnTo>
                <a:lnTo>
                  <a:pt x="3411" y="357"/>
                </a:lnTo>
                <a:lnTo>
                  <a:pt x="3411" y="357"/>
                </a:lnTo>
                <a:lnTo>
                  <a:pt x="3411" y="354"/>
                </a:lnTo>
                <a:lnTo>
                  <a:pt x="3411" y="352"/>
                </a:lnTo>
                <a:lnTo>
                  <a:pt x="3411" y="350"/>
                </a:lnTo>
                <a:lnTo>
                  <a:pt x="3409" y="350"/>
                </a:lnTo>
                <a:lnTo>
                  <a:pt x="3409" y="348"/>
                </a:lnTo>
                <a:lnTo>
                  <a:pt x="3411" y="346"/>
                </a:lnTo>
                <a:lnTo>
                  <a:pt x="3411" y="346"/>
                </a:lnTo>
                <a:lnTo>
                  <a:pt x="3411" y="344"/>
                </a:lnTo>
                <a:lnTo>
                  <a:pt x="3413" y="344"/>
                </a:lnTo>
                <a:lnTo>
                  <a:pt x="3415" y="342"/>
                </a:lnTo>
                <a:lnTo>
                  <a:pt x="3415" y="342"/>
                </a:lnTo>
                <a:lnTo>
                  <a:pt x="3415" y="340"/>
                </a:lnTo>
                <a:lnTo>
                  <a:pt x="3415" y="340"/>
                </a:lnTo>
                <a:lnTo>
                  <a:pt x="3420" y="340"/>
                </a:lnTo>
                <a:lnTo>
                  <a:pt x="3422" y="338"/>
                </a:lnTo>
                <a:lnTo>
                  <a:pt x="3422" y="338"/>
                </a:lnTo>
                <a:lnTo>
                  <a:pt x="3422" y="336"/>
                </a:lnTo>
                <a:lnTo>
                  <a:pt x="3422" y="333"/>
                </a:lnTo>
                <a:lnTo>
                  <a:pt x="3422" y="331"/>
                </a:lnTo>
                <a:lnTo>
                  <a:pt x="3424" y="329"/>
                </a:lnTo>
                <a:lnTo>
                  <a:pt x="3424" y="329"/>
                </a:lnTo>
                <a:lnTo>
                  <a:pt x="3426" y="327"/>
                </a:lnTo>
                <a:lnTo>
                  <a:pt x="3424" y="327"/>
                </a:lnTo>
                <a:lnTo>
                  <a:pt x="3422" y="327"/>
                </a:lnTo>
                <a:lnTo>
                  <a:pt x="3415" y="325"/>
                </a:lnTo>
                <a:lnTo>
                  <a:pt x="3409" y="325"/>
                </a:lnTo>
                <a:lnTo>
                  <a:pt x="3407" y="323"/>
                </a:lnTo>
                <a:lnTo>
                  <a:pt x="3403" y="323"/>
                </a:lnTo>
                <a:lnTo>
                  <a:pt x="3401" y="323"/>
                </a:lnTo>
                <a:lnTo>
                  <a:pt x="3401" y="323"/>
                </a:lnTo>
                <a:lnTo>
                  <a:pt x="3394" y="325"/>
                </a:lnTo>
                <a:lnTo>
                  <a:pt x="3392" y="325"/>
                </a:lnTo>
                <a:lnTo>
                  <a:pt x="3392" y="325"/>
                </a:lnTo>
                <a:lnTo>
                  <a:pt x="3388" y="325"/>
                </a:lnTo>
                <a:lnTo>
                  <a:pt x="3386" y="325"/>
                </a:lnTo>
                <a:lnTo>
                  <a:pt x="3384" y="327"/>
                </a:lnTo>
                <a:lnTo>
                  <a:pt x="3384" y="327"/>
                </a:lnTo>
                <a:lnTo>
                  <a:pt x="3380" y="327"/>
                </a:lnTo>
                <a:lnTo>
                  <a:pt x="3380" y="329"/>
                </a:lnTo>
                <a:lnTo>
                  <a:pt x="3378" y="329"/>
                </a:lnTo>
                <a:lnTo>
                  <a:pt x="3378" y="331"/>
                </a:lnTo>
                <a:lnTo>
                  <a:pt x="3380" y="333"/>
                </a:lnTo>
                <a:lnTo>
                  <a:pt x="3380" y="333"/>
                </a:lnTo>
                <a:lnTo>
                  <a:pt x="3382" y="336"/>
                </a:lnTo>
                <a:lnTo>
                  <a:pt x="3380" y="336"/>
                </a:lnTo>
                <a:lnTo>
                  <a:pt x="3378" y="336"/>
                </a:lnTo>
                <a:lnTo>
                  <a:pt x="3376" y="336"/>
                </a:lnTo>
                <a:lnTo>
                  <a:pt x="3373" y="336"/>
                </a:lnTo>
                <a:lnTo>
                  <a:pt x="3373" y="338"/>
                </a:lnTo>
                <a:lnTo>
                  <a:pt x="3369" y="340"/>
                </a:lnTo>
                <a:lnTo>
                  <a:pt x="3369" y="340"/>
                </a:lnTo>
                <a:lnTo>
                  <a:pt x="3369" y="340"/>
                </a:lnTo>
                <a:lnTo>
                  <a:pt x="3369" y="342"/>
                </a:lnTo>
                <a:lnTo>
                  <a:pt x="3371" y="342"/>
                </a:lnTo>
                <a:lnTo>
                  <a:pt x="3373" y="342"/>
                </a:lnTo>
                <a:lnTo>
                  <a:pt x="3373" y="344"/>
                </a:lnTo>
                <a:lnTo>
                  <a:pt x="3373" y="344"/>
                </a:lnTo>
                <a:lnTo>
                  <a:pt x="3373" y="346"/>
                </a:lnTo>
                <a:lnTo>
                  <a:pt x="3371" y="348"/>
                </a:lnTo>
                <a:lnTo>
                  <a:pt x="3371" y="348"/>
                </a:lnTo>
                <a:lnTo>
                  <a:pt x="3371" y="350"/>
                </a:lnTo>
                <a:lnTo>
                  <a:pt x="3371" y="352"/>
                </a:lnTo>
                <a:lnTo>
                  <a:pt x="3369" y="352"/>
                </a:lnTo>
                <a:lnTo>
                  <a:pt x="3369" y="352"/>
                </a:lnTo>
                <a:lnTo>
                  <a:pt x="3367" y="354"/>
                </a:lnTo>
                <a:lnTo>
                  <a:pt x="3367" y="354"/>
                </a:lnTo>
                <a:lnTo>
                  <a:pt x="3365" y="357"/>
                </a:lnTo>
                <a:lnTo>
                  <a:pt x="3365" y="357"/>
                </a:lnTo>
                <a:lnTo>
                  <a:pt x="3363" y="357"/>
                </a:lnTo>
                <a:lnTo>
                  <a:pt x="3359" y="357"/>
                </a:lnTo>
                <a:lnTo>
                  <a:pt x="3359" y="357"/>
                </a:lnTo>
                <a:lnTo>
                  <a:pt x="3357" y="359"/>
                </a:lnTo>
                <a:lnTo>
                  <a:pt x="3355" y="359"/>
                </a:lnTo>
                <a:close/>
                <a:moveTo>
                  <a:pt x="3461" y="124"/>
                </a:moveTo>
                <a:lnTo>
                  <a:pt x="3464" y="126"/>
                </a:lnTo>
                <a:lnTo>
                  <a:pt x="3466" y="126"/>
                </a:lnTo>
                <a:lnTo>
                  <a:pt x="3466" y="126"/>
                </a:lnTo>
                <a:lnTo>
                  <a:pt x="3468" y="126"/>
                </a:lnTo>
                <a:lnTo>
                  <a:pt x="3472" y="126"/>
                </a:lnTo>
                <a:lnTo>
                  <a:pt x="3476" y="124"/>
                </a:lnTo>
                <a:lnTo>
                  <a:pt x="3474" y="122"/>
                </a:lnTo>
                <a:lnTo>
                  <a:pt x="3470" y="120"/>
                </a:lnTo>
                <a:lnTo>
                  <a:pt x="3461" y="122"/>
                </a:lnTo>
                <a:lnTo>
                  <a:pt x="3461" y="122"/>
                </a:lnTo>
                <a:lnTo>
                  <a:pt x="3461" y="124"/>
                </a:lnTo>
                <a:close/>
                <a:moveTo>
                  <a:pt x="3570" y="392"/>
                </a:moveTo>
                <a:lnTo>
                  <a:pt x="3570" y="394"/>
                </a:lnTo>
                <a:lnTo>
                  <a:pt x="3570" y="394"/>
                </a:lnTo>
                <a:lnTo>
                  <a:pt x="3570" y="396"/>
                </a:lnTo>
                <a:lnTo>
                  <a:pt x="3570" y="398"/>
                </a:lnTo>
                <a:lnTo>
                  <a:pt x="3570" y="401"/>
                </a:lnTo>
                <a:lnTo>
                  <a:pt x="3572" y="401"/>
                </a:lnTo>
                <a:lnTo>
                  <a:pt x="3572" y="398"/>
                </a:lnTo>
                <a:lnTo>
                  <a:pt x="3570" y="394"/>
                </a:lnTo>
                <a:lnTo>
                  <a:pt x="3570" y="392"/>
                </a:lnTo>
                <a:lnTo>
                  <a:pt x="3570" y="392"/>
                </a:lnTo>
                <a:close/>
                <a:moveTo>
                  <a:pt x="3396" y="99"/>
                </a:moveTo>
                <a:lnTo>
                  <a:pt x="3399" y="99"/>
                </a:lnTo>
                <a:lnTo>
                  <a:pt x="3399" y="99"/>
                </a:lnTo>
                <a:lnTo>
                  <a:pt x="3401" y="99"/>
                </a:lnTo>
                <a:lnTo>
                  <a:pt x="3407" y="99"/>
                </a:lnTo>
                <a:lnTo>
                  <a:pt x="3413" y="101"/>
                </a:lnTo>
                <a:lnTo>
                  <a:pt x="3415" y="103"/>
                </a:lnTo>
                <a:lnTo>
                  <a:pt x="3417" y="103"/>
                </a:lnTo>
                <a:lnTo>
                  <a:pt x="3424" y="103"/>
                </a:lnTo>
                <a:lnTo>
                  <a:pt x="3430" y="103"/>
                </a:lnTo>
                <a:lnTo>
                  <a:pt x="3443" y="99"/>
                </a:lnTo>
                <a:lnTo>
                  <a:pt x="3443" y="99"/>
                </a:lnTo>
                <a:lnTo>
                  <a:pt x="3443" y="97"/>
                </a:lnTo>
                <a:lnTo>
                  <a:pt x="3432" y="95"/>
                </a:lnTo>
                <a:lnTo>
                  <a:pt x="3426" y="90"/>
                </a:lnTo>
                <a:lnTo>
                  <a:pt x="3422" y="90"/>
                </a:lnTo>
                <a:lnTo>
                  <a:pt x="3411" y="90"/>
                </a:lnTo>
                <a:lnTo>
                  <a:pt x="3401" y="86"/>
                </a:lnTo>
                <a:lnTo>
                  <a:pt x="3399" y="86"/>
                </a:lnTo>
                <a:lnTo>
                  <a:pt x="3396" y="92"/>
                </a:lnTo>
                <a:lnTo>
                  <a:pt x="3394" y="95"/>
                </a:lnTo>
                <a:lnTo>
                  <a:pt x="3394" y="95"/>
                </a:lnTo>
                <a:lnTo>
                  <a:pt x="3390" y="95"/>
                </a:lnTo>
                <a:lnTo>
                  <a:pt x="3390" y="97"/>
                </a:lnTo>
                <a:lnTo>
                  <a:pt x="3396" y="99"/>
                </a:lnTo>
                <a:close/>
                <a:moveTo>
                  <a:pt x="3686" y="336"/>
                </a:moveTo>
                <a:lnTo>
                  <a:pt x="3688" y="336"/>
                </a:lnTo>
                <a:lnTo>
                  <a:pt x="3690" y="338"/>
                </a:lnTo>
                <a:lnTo>
                  <a:pt x="3690" y="338"/>
                </a:lnTo>
                <a:lnTo>
                  <a:pt x="3690" y="336"/>
                </a:lnTo>
                <a:lnTo>
                  <a:pt x="3690" y="336"/>
                </a:lnTo>
                <a:lnTo>
                  <a:pt x="3690" y="333"/>
                </a:lnTo>
                <a:lnTo>
                  <a:pt x="3690" y="331"/>
                </a:lnTo>
                <a:lnTo>
                  <a:pt x="3694" y="331"/>
                </a:lnTo>
                <a:lnTo>
                  <a:pt x="3690" y="331"/>
                </a:lnTo>
                <a:lnTo>
                  <a:pt x="3688" y="329"/>
                </a:lnTo>
                <a:lnTo>
                  <a:pt x="3686" y="329"/>
                </a:lnTo>
                <a:lnTo>
                  <a:pt x="3684" y="329"/>
                </a:lnTo>
                <a:lnTo>
                  <a:pt x="3681" y="331"/>
                </a:lnTo>
                <a:lnTo>
                  <a:pt x="3681" y="333"/>
                </a:lnTo>
                <a:lnTo>
                  <a:pt x="3681" y="333"/>
                </a:lnTo>
                <a:lnTo>
                  <a:pt x="3686" y="336"/>
                </a:lnTo>
                <a:close/>
                <a:moveTo>
                  <a:pt x="3522" y="92"/>
                </a:moveTo>
                <a:lnTo>
                  <a:pt x="3518" y="95"/>
                </a:lnTo>
                <a:lnTo>
                  <a:pt x="3514" y="97"/>
                </a:lnTo>
                <a:lnTo>
                  <a:pt x="3514" y="97"/>
                </a:lnTo>
                <a:lnTo>
                  <a:pt x="3516" y="99"/>
                </a:lnTo>
                <a:lnTo>
                  <a:pt x="3520" y="101"/>
                </a:lnTo>
                <a:lnTo>
                  <a:pt x="3522" y="101"/>
                </a:lnTo>
                <a:lnTo>
                  <a:pt x="3526" y="101"/>
                </a:lnTo>
                <a:lnTo>
                  <a:pt x="3543" y="99"/>
                </a:lnTo>
                <a:lnTo>
                  <a:pt x="3549" y="97"/>
                </a:lnTo>
                <a:lnTo>
                  <a:pt x="3556" y="92"/>
                </a:lnTo>
                <a:lnTo>
                  <a:pt x="3556" y="92"/>
                </a:lnTo>
                <a:lnTo>
                  <a:pt x="3554" y="90"/>
                </a:lnTo>
                <a:lnTo>
                  <a:pt x="3556" y="88"/>
                </a:lnTo>
                <a:lnTo>
                  <a:pt x="3554" y="88"/>
                </a:lnTo>
                <a:lnTo>
                  <a:pt x="3552" y="86"/>
                </a:lnTo>
                <a:lnTo>
                  <a:pt x="3549" y="86"/>
                </a:lnTo>
                <a:lnTo>
                  <a:pt x="3547" y="84"/>
                </a:lnTo>
                <a:lnTo>
                  <a:pt x="3543" y="84"/>
                </a:lnTo>
                <a:lnTo>
                  <a:pt x="3539" y="84"/>
                </a:lnTo>
                <a:lnTo>
                  <a:pt x="3539" y="86"/>
                </a:lnTo>
                <a:lnTo>
                  <a:pt x="3539" y="88"/>
                </a:lnTo>
                <a:lnTo>
                  <a:pt x="3537" y="90"/>
                </a:lnTo>
                <a:lnTo>
                  <a:pt x="3537" y="90"/>
                </a:lnTo>
                <a:lnTo>
                  <a:pt x="3533" y="92"/>
                </a:lnTo>
                <a:lnTo>
                  <a:pt x="3528" y="92"/>
                </a:lnTo>
                <a:lnTo>
                  <a:pt x="3522" y="92"/>
                </a:lnTo>
                <a:close/>
                <a:moveTo>
                  <a:pt x="3415" y="84"/>
                </a:moveTo>
                <a:lnTo>
                  <a:pt x="3422" y="84"/>
                </a:lnTo>
                <a:lnTo>
                  <a:pt x="3424" y="84"/>
                </a:lnTo>
                <a:lnTo>
                  <a:pt x="3426" y="84"/>
                </a:lnTo>
                <a:lnTo>
                  <a:pt x="3428" y="84"/>
                </a:lnTo>
                <a:lnTo>
                  <a:pt x="3430" y="82"/>
                </a:lnTo>
                <a:lnTo>
                  <a:pt x="3436" y="84"/>
                </a:lnTo>
                <a:lnTo>
                  <a:pt x="3440" y="86"/>
                </a:lnTo>
                <a:lnTo>
                  <a:pt x="3445" y="86"/>
                </a:lnTo>
                <a:lnTo>
                  <a:pt x="3447" y="84"/>
                </a:lnTo>
                <a:lnTo>
                  <a:pt x="3449" y="82"/>
                </a:lnTo>
                <a:lnTo>
                  <a:pt x="3447" y="80"/>
                </a:lnTo>
                <a:lnTo>
                  <a:pt x="3447" y="78"/>
                </a:lnTo>
                <a:lnTo>
                  <a:pt x="3453" y="78"/>
                </a:lnTo>
                <a:lnTo>
                  <a:pt x="3455" y="78"/>
                </a:lnTo>
                <a:lnTo>
                  <a:pt x="3455" y="76"/>
                </a:lnTo>
                <a:lnTo>
                  <a:pt x="3449" y="74"/>
                </a:lnTo>
                <a:lnTo>
                  <a:pt x="3447" y="74"/>
                </a:lnTo>
                <a:lnTo>
                  <a:pt x="3445" y="71"/>
                </a:lnTo>
                <a:lnTo>
                  <a:pt x="3445" y="71"/>
                </a:lnTo>
                <a:lnTo>
                  <a:pt x="3440" y="71"/>
                </a:lnTo>
                <a:lnTo>
                  <a:pt x="3438" y="74"/>
                </a:lnTo>
                <a:lnTo>
                  <a:pt x="3434" y="74"/>
                </a:lnTo>
                <a:lnTo>
                  <a:pt x="3432" y="74"/>
                </a:lnTo>
                <a:lnTo>
                  <a:pt x="3430" y="76"/>
                </a:lnTo>
                <a:lnTo>
                  <a:pt x="3426" y="78"/>
                </a:lnTo>
                <a:lnTo>
                  <a:pt x="3422" y="80"/>
                </a:lnTo>
                <a:lnTo>
                  <a:pt x="3415" y="80"/>
                </a:lnTo>
                <a:lnTo>
                  <a:pt x="3411" y="80"/>
                </a:lnTo>
                <a:lnTo>
                  <a:pt x="3413" y="84"/>
                </a:lnTo>
                <a:lnTo>
                  <a:pt x="3415" y="84"/>
                </a:lnTo>
                <a:close/>
                <a:moveTo>
                  <a:pt x="3369" y="118"/>
                </a:moveTo>
                <a:lnTo>
                  <a:pt x="3369" y="118"/>
                </a:lnTo>
                <a:lnTo>
                  <a:pt x="3369" y="118"/>
                </a:lnTo>
                <a:lnTo>
                  <a:pt x="3373" y="118"/>
                </a:lnTo>
                <a:lnTo>
                  <a:pt x="3384" y="118"/>
                </a:lnTo>
                <a:lnTo>
                  <a:pt x="3386" y="118"/>
                </a:lnTo>
                <a:lnTo>
                  <a:pt x="3386" y="118"/>
                </a:lnTo>
                <a:lnTo>
                  <a:pt x="3388" y="115"/>
                </a:lnTo>
                <a:lnTo>
                  <a:pt x="3382" y="113"/>
                </a:lnTo>
                <a:lnTo>
                  <a:pt x="3380" y="111"/>
                </a:lnTo>
                <a:lnTo>
                  <a:pt x="3380" y="111"/>
                </a:lnTo>
                <a:lnTo>
                  <a:pt x="3378" y="111"/>
                </a:lnTo>
                <a:lnTo>
                  <a:pt x="3373" y="111"/>
                </a:lnTo>
                <a:lnTo>
                  <a:pt x="3371" y="113"/>
                </a:lnTo>
                <a:lnTo>
                  <a:pt x="3371" y="113"/>
                </a:lnTo>
                <a:lnTo>
                  <a:pt x="3369" y="113"/>
                </a:lnTo>
                <a:lnTo>
                  <a:pt x="3365" y="115"/>
                </a:lnTo>
                <a:lnTo>
                  <a:pt x="3365" y="115"/>
                </a:lnTo>
                <a:lnTo>
                  <a:pt x="3365" y="118"/>
                </a:lnTo>
                <a:lnTo>
                  <a:pt x="3369" y="118"/>
                </a:lnTo>
                <a:close/>
                <a:moveTo>
                  <a:pt x="3447" y="67"/>
                </a:moveTo>
                <a:lnTo>
                  <a:pt x="3453" y="67"/>
                </a:lnTo>
                <a:lnTo>
                  <a:pt x="3468" y="65"/>
                </a:lnTo>
                <a:lnTo>
                  <a:pt x="3468" y="65"/>
                </a:lnTo>
                <a:lnTo>
                  <a:pt x="3468" y="63"/>
                </a:lnTo>
                <a:lnTo>
                  <a:pt x="3466" y="61"/>
                </a:lnTo>
                <a:lnTo>
                  <a:pt x="3449" y="63"/>
                </a:lnTo>
                <a:lnTo>
                  <a:pt x="3447" y="63"/>
                </a:lnTo>
                <a:lnTo>
                  <a:pt x="3447" y="65"/>
                </a:lnTo>
                <a:lnTo>
                  <a:pt x="3447" y="67"/>
                </a:lnTo>
                <a:lnTo>
                  <a:pt x="3447" y="67"/>
                </a:lnTo>
                <a:lnTo>
                  <a:pt x="3447" y="67"/>
                </a:lnTo>
                <a:close/>
                <a:moveTo>
                  <a:pt x="3514" y="69"/>
                </a:moveTo>
                <a:lnTo>
                  <a:pt x="3514" y="69"/>
                </a:lnTo>
                <a:lnTo>
                  <a:pt x="3518" y="69"/>
                </a:lnTo>
                <a:lnTo>
                  <a:pt x="3528" y="71"/>
                </a:lnTo>
                <a:lnTo>
                  <a:pt x="3531" y="69"/>
                </a:lnTo>
                <a:lnTo>
                  <a:pt x="3533" y="69"/>
                </a:lnTo>
                <a:lnTo>
                  <a:pt x="3531" y="67"/>
                </a:lnTo>
                <a:lnTo>
                  <a:pt x="3531" y="67"/>
                </a:lnTo>
                <a:lnTo>
                  <a:pt x="3518" y="67"/>
                </a:lnTo>
                <a:lnTo>
                  <a:pt x="3510" y="67"/>
                </a:lnTo>
                <a:lnTo>
                  <a:pt x="3508" y="67"/>
                </a:lnTo>
                <a:lnTo>
                  <a:pt x="3514" y="69"/>
                </a:lnTo>
                <a:lnTo>
                  <a:pt x="3514" y="69"/>
                </a:lnTo>
                <a:close/>
                <a:moveTo>
                  <a:pt x="3489" y="92"/>
                </a:moveTo>
                <a:lnTo>
                  <a:pt x="3493" y="92"/>
                </a:lnTo>
                <a:lnTo>
                  <a:pt x="3499" y="90"/>
                </a:lnTo>
                <a:lnTo>
                  <a:pt x="3499" y="88"/>
                </a:lnTo>
                <a:lnTo>
                  <a:pt x="3497" y="88"/>
                </a:lnTo>
                <a:lnTo>
                  <a:pt x="3484" y="88"/>
                </a:lnTo>
                <a:lnTo>
                  <a:pt x="3478" y="90"/>
                </a:lnTo>
                <a:lnTo>
                  <a:pt x="3478" y="90"/>
                </a:lnTo>
                <a:lnTo>
                  <a:pt x="3478" y="92"/>
                </a:lnTo>
                <a:lnTo>
                  <a:pt x="3482" y="92"/>
                </a:lnTo>
                <a:lnTo>
                  <a:pt x="3489" y="92"/>
                </a:lnTo>
                <a:close/>
                <a:moveTo>
                  <a:pt x="3468" y="103"/>
                </a:moveTo>
                <a:lnTo>
                  <a:pt x="3466" y="105"/>
                </a:lnTo>
                <a:lnTo>
                  <a:pt x="3468" y="107"/>
                </a:lnTo>
                <a:lnTo>
                  <a:pt x="3468" y="107"/>
                </a:lnTo>
                <a:lnTo>
                  <a:pt x="3472" y="109"/>
                </a:lnTo>
                <a:lnTo>
                  <a:pt x="3476" y="109"/>
                </a:lnTo>
                <a:lnTo>
                  <a:pt x="3480" y="107"/>
                </a:lnTo>
                <a:lnTo>
                  <a:pt x="3487" y="109"/>
                </a:lnTo>
                <a:lnTo>
                  <a:pt x="3493" y="111"/>
                </a:lnTo>
                <a:lnTo>
                  <a:pt x="3495" y="107"/>
                </a:lnTo>
                <a:lnTo>
                  <a:pt x="3499" y="107"/>
                </a:lnTo>
                <a:lnTo>
                  <a:pt x="3501" y="105"/>
                </a:lnTo>
                <a:lnTo>
                  <a:pt x="3503" y="105"/>
                </a:lnTo>
                <a:lnTo>
                  <a:pt x="3508" y="103"/>
                </a:lnTo>
                <a:lnTo>
                  <a:pt x="3508" y="101"/>
                </a:lnTo>
                <a:lnTo>
                  <a:pt x="3510" y="101"/>
                </a:lnTo>
                <a:lnTo>
                  <a:pt x="3510" y="99"/>
                </a:lnTo>
                <a:lnTo>
                  <a:pt x="3508" y="97"/>
                </a:lnTo>
                <a:lnTo>
                  <a:pt x="3508" y="95"/>
                </a:lnTo>
                <a:lnTo>
                  <a:pt x="3503" y="95"/>
                </a:lnTo>
                <a:lnTo>
                  <a:pt x="3499" y="95"/>
                </a:lnTo>
                <a:lnTo>
                  <a:pt x="3495" y="95"/>
                </a:lnTo>
                <a:lnTo>
                  <a:pt x="3489" y="97"/>
                </a:lnTo>
                <a:lnTo>
                  <a:pt x="3484" y="97"/>
                </a:lnTo>
                <a:lnTo>
                  <a:pt x="3480" y="97"/>
                </a:lnTo>
                <a:lnTo>
                  <a:pt x="3480" y="97"/>
                </a:lnTo>
                <a:lnTo>
                  <a:pt x="3478" y="97"/>
                </a:lnTo>
                <a:lnTo>
                  <a:pt x="3472" y="97"/>
                </a:lnTo>
                <a:lnTo>
                  <a:pt x="3472" y="97"/>
                </a:lnTo>
                <a:lnTo>
                  <a:pt x="3470" y="99"/>
                </a:lnTo>
                <a:lnTo>
                  <a:pt x="3470" y="99"/>
                </a:lnTo>
                <a:lnTo>
                  <a:pt x="3468" y="101"/>
                </a:lnTo>
                <a:lnTo>
                  <a:pt x="3468" y="103"/>
                </a:lnTo>
                <a:close/>
                <a:moveTo>
                  <a:pt x="3834" y="294"/>
                </a:moveTo>
                <a:lnTo>
                  <a:pt x="3836" y="294"/>
                </a:lnTo>
                <a:lnTo>
                  <a:pt x="3836" y="292"/>
                </a:lnTo>
                <a:lnTo>
                  <a:pt x="3834" y="292"/>
                </a:lnTo>
                <a:lnTo>
                  <a:pt x="3832" y="292"/>
                </a:lnTo>
                <a:lnTo>
                  <a:pt x="3830" y="294"/>
                </a:lnTo>
                <a:lnTo>
                  <a:pt x="3830" y="294"/>
                </a:lnTo>
                <a:lnTo>
                  <a:pt x="3834" y="294"/>
                </a:lnTo>
                <a:close/>
                <a:moveTo>
                  <a:pt x="201" y="774"/>
                </a:moveTo>
                <a:lnTo>
                  <a:pt x="199" y="774"/>
                </a:lnTo>
                <a:lnTo>
                  <a:pt x="199" y="774"/>
                </a:lnTo>
                <a:lnTo>
                  <a:pt x="199" y="774"/>
                </a:lnTo>
                <a:lnTo>
                  <a:pt x="199" y="776"/>
                </a:lnTo>
                <a:lnTo>
                  <a:pt x="199" y="776"/>
                </a:lnTo>
                <a:lnTo>
                  <a:pt x="199" y="776"/>
                </a:lnTo>
                <a:lnTo>
                  <a:pt x="201" y="776"/>
                </a:lnTo>
                <a:lnTo>
                  <a:pt x="201" y="774"/>
                </a:lnTo>
                <a:lnTo>
                  <a:pt x="201" y="774"/>
                </a:lnTo>
                <a:lnTo>
                  <a:pt x="201" y="774"/>
                </a:lnTo>
                <a:lnTo>
                  <a:pt x="201" y="774"/>
                </a:lnTo>
                <a:close/>
                <a:moveTo>
                  <a:pt x="300" y="1575"/>
                </a:moveTo>
                <a:lnTo>
                  <a:pt x="298" y="1575"/>
                </a:lnTo>
                <a:lnTo>
                  <a:pt x="298" y="1575"/>
                </a:lnTo>
                <a:lnTo>
                  <a:pt x="300" y="1577"/>
                </a:lnTo>
                <a:lnTo>
                  <a:pt x="300" y="1575"/>
                </a:lnTo>
                <a:lnTo>
                  <a:pt x="300" y="1575"/>
                </a:lnTo>
                <a:lnTo>
                  <a:pt x="300" y="1575"/>
                </a:lnTo>
                <a:lnTo>
                  <a:pt x="300" y="1577"/>
                </a:lnTo>
                <a:lnTo>
                  <a:pt x="300" y="1577"/>
                </a:lnTo>
                <a:lnTo>
                  <a:pt x="300" y="1577"/>
                </a:lnTo>
                <a:lnTo>
                  <a:pt x="300" y="1577"/>
                </a:lnTo>
                <a:lnTo>
                  <a:pt x="300" y="1577"/>
                </a:lnTo>
                <a:lnTo>
                  <a:pt x="300" y="1577"/>
                </a:lnTo>
                <a:lnTo>
                  <a:pt x="300" y="1575"/>
                </a:lnTo>
                <a:lnTo>
                  <a:pt x="300" y="1575"/>
                </a:lnTo>
                <a:close/>
                <a:moveTo>
                  <a:pt x="245" y="755"/>
                </a:moveTo>
                <a:lnTo>
                  <a:pt x="243" y="755"/>
                </a:lnTo>
                <a:lnTo>
                  <a:pt x="243" y="755"/>
                </a:lnTo>
                <a:lnTo>
                  <a:pt x="241" y="755"/>
                </a:lnTo>
                <a:lnTo>
                  <a:pt x="241" y="755"/>
                </a:lnTo>
                <a:lnTo>
                  <a:pt x="239" y="751"/>
                </a:lnTo>
                <a:lnTo>
                  <a:pt x="239" y="751"/>
                </a:lnTo>
                <a:lnTo>
                  <a:pt x="239" y="749"/>
                </a:lnTo>
                <a:lnTo>
                  <a:pt x="237" y="749"/>
                </a:lnTo>
                <a:lnTo>
                  <a:pt x="235" y="749"/>
                </a:lnTo>
                <a:lnTo>
                  <a:pt x="235" y="749"/>
                </a:lnTo>
                <a:lnTo>
                  <a:pt x="230" y="751"/>
                </a:lnTo>
                <a:lnTo>
                  <a:pt x="228" y="753"/>
                </a:lnTo>
                <a:lnTo>
                  <a:pt x="226" y="753"/>
                </a:lnTo>
                <a:lnTo>
                  <a:pt x="224" y="753"/>
                </a:lnTo>
                <a:lnTo>
                  <a:pt x="224" y="753"/>
                </a:lnTo>
                <a:lnTo>
                  <a:pt x="222" y="757"/>
                </a:lnTo>
                <a:lnTo>
                  <a:pt x="220" y="757"/>
                </a:lnTo>
                <a:lnTo>
                  <a:pt x="218" y="757"/>
                </a:lnTo>
                <a:lnTo>
                  <a:pt x="218" y="759"/>
                </a:lnTo>
                <a:lnTo>
                  <a:pt x="218" y="759"/>
                </a:lnTo>
                <a:lnTo>
                  <a:pt x="220" y="761"/>
                </a:lnTo>
                <a:lnTo>
                  <a:pt x="220" y="761"/>
                </a:lnTo>
                <a:lnTo>
                  <a:pt x="220" y="761"/>
                </a:lnTo>
                <a:lnTo>
                  <a:pt x="224" y="761"/>
                </a:lnTo>
                <a:lnTo>
                  <a:pt x="224" y="761"/>
                </a:lnTo>
                <a:lnTo>
                  <a:pt x="226" y="761"/>
                </a:lnTo>
                <a:lnTo>
                  <a:pt x="226" y="761"/>
                </a:lnTo>
                <a:lnTo>
                  <a:pt x="228" y="759"/>
                </a:lnTo>
                <a:lnTo>
                  <a:pt x="228" y="759"/>
                </a:lnTo>
                <a:lnTo>
                  <a:pt x="230" y="757"/>
                </a:lnTo>
                <a:lnTo>
                  <a:pt x="239" y="757"/>
                </a:lnTo>
                <a:lnTo>
                  <a:pt x="239" y="757"/>
                </a:lnTo>
                <a:lnTo>
                  <a:pt x="241" y="755"/>
                </a:lnTo>
                <a:lnTo>
                  <a:pt x="245" y="757"/>
                </a:lnTo>
                <a:lnTo>
                  <a:pt x="245" y="757"/>
                </a:lnTo>
                <a:lnTo>
                  <a:pt x="245" y="755"/>
                </a:lnTo>
                <a:close/>
                <a:moveTo>
                  <a:pt x="210" y="765"/>
                </a:moveTo>
                <a:lnTo>
                  <a:pt x="210" y="765"/>
                </a:lnTo>
                <a:lnTo>
                  <a:pt x="210" y="765"/>
                </a:lnTo>
                <a:lnTo>
                  <a:pt x="210" y="765"/>
                </a:lnTo>
                <a:lnTo>
                  <a:pt x="207" y="765"/>
                </a:lnTo>
                <a:lnTo>
                  <a:pt x="207" y="765"/>
                </a:lnTo>
                <a:lnTo>
                  <a:pt x="207" y="767"/>
                </a:lnTo>
                <a:lnTo>
                  <a:pt x="210" y="767"/>
                </a:lnTo>
                <a:lnTo>
                  <a:pt x="210" y="767"/>
                </a:lnTo>
                <a:lnTo>
                  <a:pt x="210" y="767"/>
                </a:lnTo>
                <a:lnTo>
                  <a:pt x="212" y="765"/>
                </a:lnTo>
                <a:lnTo>
                  <a:pt x="212" y="765"/>
                </a:lnTo>
                <a:lnTo>
                  <a:pt x="210" y="765"/>
                </a:lnTo>
                <a:close/>
                <a:moveTo>
                  <a:pt x="207" y="642"/>
                </a:moveTo>
                <a:lnTo>
                  <a:pt x="207" y="640"/>
                </a:lnTo>
                <a:lnTo>
                  <a:pt x="205" y="640"/>
                </a:lnTo>
                <a:lnTo>
                  <a:pt x="205" y="640"/>
                </a:lnTo>
                <a:lnTo>
                  <a:pt x="203" y="640"/>
                </a:lnTo>
                <a:lnTo>
                  <a:pt x="201" y="640"/>
                </a:lnTo>
                <a:lnTo>
                  <a:pt x="201" y="640"/>
                </a:lnTo>
                <a:lnTo>
                  <a:pt x="201" y="637"/>
                </a:lnTo>
                <a:lnTo>
                  <a:pt x="199" y="637"/>
                </a:lnTo>
                <a:lnTo>
                  <a:pt x="197" y="640"/>
                </a:lnTo>
                <a:lnTo>
                  <a:pt x="197" y="640"/>
                </a:lnTo>
                <a:lnTo>
                  <a:pt x="197" y="640"/>
                </a:lnTo>
                <a:lnTo>
                  <a:pt x="195" y="640"/>
                </a:lnTo>
                <a:lnTo>
                  <a:pt x="193" y="640"/>
                </a:lnTo>
                <a:lnTo>
                  <a:pt x="191" y="640"/>
                </a:lnTo>
                <a:lnTo>
                  <a:pt x="191" y="642"/>
                </a:lnTo>
                <a:lnTo>
                  <a:pt x="184" y="642"/>
                </a:lnTo>
                <a:lnTo>
                  <a:pt x="184" y="642"/>
                </a:lnTo>
                <a:lnTo>
                  <a:pt x="182" y="642"/>
                </a:lnTo>
                <a:lnTo>
                  <a:pt x="184" y="644"/>
                </a:lnTo>
                <a:lnTo>
                  <a:pt x="186" y="646"/>
                </a:lnTo>
                <a:lnTo>
                  <a:pt x="189" y="648"/>
                </a:lnTo>
                <a:lnTo>
                  <a:pt x="193" y="650"/>
                </a:lnTo>
                <a:lnTo>
                  <a:pt x="197" y="650"/>
                </a:lnTo>
                <a:lnTo>
                  <a:pt x="199" y="650"/>
                </a:lnTo>
                <a:lnTo>
                  <a:pt x="201" y="652"/>
                </a:lnTo>
                <a:lnTo>
                  <a:pt x="201" y="652"/>
                </a:lnTo>
                <a:lnTo>
                  <a:pt x="201" y="652"/>
                </a:lnTo>
                <a:lnTo>
                  <a:pt x="201" y="650"/>
                </a:lnTo>
                <a:lnTo>
                  <a:pt x="201" y="650"/>
                </a:lnTo>
                <a:lnTo>
                  <a:pt x="203" y="650"/>
                </a:lnTo>
                <a:lnTo>
                  <a:pt x="205" y="650"/>
                </a:lnTo>
                <a:lnTo>
                  <a:pt x="210" y="648"/>
                </a:lnTo>
                <a:lnTo>
                  <a:pt x="210" y="648"/>
                </a:lnTo>
                <a:lnTo>
                  <a:pt x="207" y="646"/>
                </a:lnTo>
                <a:lnTo>
                  <a:pt x="207" y="646"/>
                </a:lnTo>
                <a:lnTo>
                  <a:pt x="207" y="644"/>
                </a:lnTo>
                <a:lnTo>
                  <a:pt x="207" y="644"/>
                </a:lnTo>
                <a:lnTo>
                  <a:pt x="207" y="642"/>
                </a:lnTo>
                <a:lnTo>
                  <a:pt x="207" y="642"/>
                </a:lnTo>
                <a:close/>
                <a:moveTo>
                  <a:pt x="54" y="811"/>
                </a:moveTo>
                <a:lnTo>
                  <a:pt x="54" y="811"/>
                </a:lnTo>
                <a:lnTo>
                  <a:pt x="57" y="814"/>
                </a:lnTo>
                <a:lnTo>
                  <a:pt x="59" y="811"/>
                </a:lnTo>
                <a:lnTo>
                  <a:pt x="57" y="811"/>
                </a:lnTo>
                <a:lnTo>
                  <a:pt x="54" y="811"/>
                </a:lnTo>
                <a:close/>
                <a:moveTo>
                  <a:pt x="151" y="717"/>
                </a:moveTo>
                <a:lnTo>
                  <a:pt x="151" y="717"/>
                </a:lnTo>
                <a:lnTo>
                  <a:pt x="149" y="717"/>
                </a:lnTo>
                <a:lnTo>
                  <a:pt x="149" y="717"/>
                </a:lnTo>
                <a:lnTo>
                  <a:pt x="151" y="719"/>
                </a:lnTo>
                <a:lnTo>
                  <a:pt x="151" y="719"/>
                </a:lnTo>
                <a:lnTo>
                  <a:pt x="153" y="717"/>
                </a:lnTo>
                <a:lnTo>
                  <a:pt x="153" y="717"/>
                </a:lnTo>
                <a:lnTo>
                  <a:pt x="151" y="717"/>
                </a:lnTo>
                <a:close/>
                <a:moveTo>
                  <a:pt x="163" y="577"/>
                </a:moveTo>
                <a:lnTo>
                  <a:pt x="163" y="575"/>
                </a:lnTo>
                <a:lnTo>
                  <a:pt x="159" y="572"/>
                </a:lnTo>
                <a:lnTo>
                  <a:pt x="157" y="572"/>
                </a:lnTo>
                <a:lnTo>
                  <a:pt x="155" y="572"/>
                </a:lnTo>
                <a:lnTo>
                  <a:pt x="153" y="572"/>
                </a:lnTo>
                <a:lnTo>
                  <a:pt x="151" y="572"/>
                </a:lnTo>
                <a:lnTo>
                  <a:pt x="151" y="572"/>
                </a:lnTo>
                <a:lnTo>
                  <a:pt x="151" y="570"/>
                </a:lnTo>
                <a:lnTo>
                  <a:pt x="149" y="570"/>
                </a:lnTo>
                <a:lnTo>
                  <a:pt x="145" y="570"/>
                </a:lnTo>
                <a:lnTo>
                  <a:pt x="145" y="568"/>
                </a:lnTo>
                <a:lnTo>
                  <a:pt x="145" y="568"/>
                </a:lnTo>
                <a:lnTo>
                  <a:pt x="142" y="566"/>
                </a:lnTo>
                <a:lnTo>
                  <a:pt x="142" y="566"/>
                </a:lnTo>
                <a:lnTo>
                  <a:pt x="140" y="566"/>
                </a:lnTo>
                <a:lnTo>
                  <a:pt x="138" y="564"/>
                </a:lnTo>
                <a:lnTo>
                  <a:pt x="136" y="566"/>
                </a:lnTo>
                <a:lnTo>
                  <a:pt x="134" y="566"/>
                </a:lnTo>
                <a:lnTo>
                  <a:pt x="132" y="568"/>
                </a:lnTo>
                <a:lnTo>
                  <a:pt x="130" y="568"/>
                </a:lnTo>
                <a:lnTo>
                  <a:pt x="128" y="566"/>
                </a:lnTo>
                <a:lnTo>
                  <a:pt x="126" y="566"/>
                </a:lnTo>
                <a:lnTo>
                  <a:pt x="124" y="566"/>
                </a:lnTo>
                <a:lnTo>
                  <a:pt x="124" y="566"/>
                </a:lnTo>
                <a:lnTo>
                  <a:pt x="122" y="564"/>
                </a:lnTo>
                <a:lnTo>
                  <a:pt x="119" y="564"/>
                </a:lnTo>
                <a:lnTo>
                  <a:pt x="119" y="568"/>
                </a:lnTo>
                <a:lnTo>
                  <a:pt x="119" y="568"/>
                </a:lnTo>
                <a:lnTo>
                  <a:pt x="119" y="570"/>
                </a:lnTo>
                <a:lnTo>
                  <a:pt x="119" y="570"/>
                </a:lnTo>
                <a:lnTo>
                  <a:pt x="119" y="572"/>
                </a:lnTo>
                <a:lnTo>
                  <a:pt x="122" y="572"/>
                </a:lnTo>
                <a:lnTo>
                  <a:pt x="124" y="572"/>
                </a:lnTo>
                <a:lnTo>
                  <a:pt x="124" y="572"/>
                </a:lnTo>
                <a:lnTo>
                  <a:pt x="126" y="572"/>
                </a:lnTo>
                <a:lnTo>
                  <a:pt x="128" y="572"/>
                </a:lnTo>
                <a:lnTo>
                  <a:pt x="130" y="570"/>
                </a:lnTo>
                <a:lnTo>
                  <a:pt x="132" y="570"/>
                </a:lnTo>
                <a:lnTo>
                  <a:pt x="132" y="570"/>
                </a:lnTo>
                <a:lnTo>
                  <a:pt x="136" y="572"/>
                </a:lnTo>
                <a:lnTo>
                  <a:pt x="138" y="572"/>
                </a:lnTo>
                <a:lnTo>
                  <a:pt x="140" y="575"/>
                </a:lnTo>
                <a:lnTo>
                  <a:pt x="140" y="575"/>
                </a:lnTo>
                <a:lnTo>
                  <a:pt x="140" y="577"/>
                </a:lnTo>
                <a:lnTo>
                  <a:pt x="142" y="577"/>
                </a:lnTo>
                <a:lnTo>
                  <a:pt x="142" y="577"/>
                </a:lnTo>
                <a:lnTo>
                  <a:pt x="145" y="577"/>
                </a:lnTo>
                <a:lnTo>
                  <a:pt x="147" y="579"/>
                </a:lnTo>
                <a:lnTo>
                  <a:pt x="147" y="579"/>
                </a:lnTo>
                <a:lnTo>
                  <a:pt x="149" y="579"/>
                </a:lnTo>
                <a:lnTo>
                  <a:pt x="149" y="581"/>
                </a:lnTo>
                <a:lnTo>
                  <a:pt x="149" y="581"/>
                </a:lnTo>
                <a:lnTo>
                  <a:pt x="151" y="581"/>
                </a:lnTo>
                <a:lnTo>
                  <a:pt x="151" y="581"/>
                </a:lnTo>
                <a:lnTo>
                  <a:pt x="151" y="579"/>
                </a:lnTo>
                <a:lnTo>
                  <a:pt x="153" y="579"/>
                </a:lnTo>
                <a:lnTo>
                  <a:pt x="155" y="577"/>
                </a:lnTo>
                <a:lnTo>
                  <a:pt x="157" y="577"/>
                </a:lnTo>
                <a:lnTo>
                  <a:pt x="161" y="577"/>
                </a:lnTo>
                <a:lnTo>
                  <a:pt x="163" y="577"/>
                </a:lnTo>
                <a:close/>
                <a:moveTo>
                  <a:pt x="176" y="780"/>
                </a:moveTo>
                <a:lnTo>
                  <a:pt x="174" y="778"/>
                </a:lnTo>
                <a:lnTo>
                  <a:pt x="172" y="778"/>
                </a:lnTo>
                <a:lnTo>
                  <a:pt x="172" y="780"/>
                </a:lnTo>
                <a:lnTo>
                  <a:pt x="170" y="780"/>
                </a:lnTo>
                <a:lnTo>
                  <a:pt x="170" y="780"/>
                </a:lnTo>
                <a:lnTo>
                  <a:pt x="168" y="782"/>
                </a:lnTo>
                <a:lnTo>
                  <a:pt x="168" y="782"/>
                </a:lnTo>
                <a:lnTo>
                  <a:pt x="168" y="784"/>
                </a:lnTo>
                <a:lnTo>
                  <a:pt x="168" y="784"/>
                </a:lnTo>
                <a:lnTo>
                  <a:pt x="168" y="784"/>
                </a:lnTo>
                <a:lnTo>
                  <a:pt x="168" y="784"/>
                </a:lnTo>
                <a:lnTo>
                  <a:pt x="166" y="784"/>
                </a:lnTo>
                <a:lnTo>
                  <a:pt x="166" y="784"/>
                </a:lnTo>
                <a:lnTo>
                  <a:pt x="163" y="784"/>
                </a:lnTo>
                <a:lnTo>
                  <a:pt x="163" y="786"/>
                </a:lnTo>
                <a:lnTo>
                  <a:pt x="163" y="786"/>
                </a:lnTo>
                <a:lnTo>
                  <a:pt x="163" y="788"/>
                </a:lnTo>
                <a:lnTo>
                  <a:pt x="161" y="788"/>
                </a:lnTo>
                <a:lnTo>
                  <a:pt x="161" y="788"/>
                </a:lnTo>
                <a:lnTo>
                  <a:pt x="161" y="791"/>
                </a:lnTo>
                <a:lnTo>
                  <a:pt x="159" y="791"/>
                </a:lnTo>
                <a:lnTo>
                  <a:pt x="159" y="793"/>
                </a:lnTo>
                <a:lnTo>
                  <a:pt x="157" y="793"/>
                </a:lnTo>
                <a:lnTo>
                  <a:pt x="159" y="793"/>
                </a:lnTo>
                <a:lnTo>
                  <a:pt x="163" y="791"/>
                </a:lnTo>
                <a:lnTo>
                  <a:pt x="163" y="791"/>
                </a:lnTo>
                <a:lnTo>
                  <a:pt x="166" y="788"/>
                </a:lnTo>
                <a:lnTo>
                  <a:pt x="166" y="788"/>
                </a:lnTo>
                <a:lnTo>
                  <a:pt x="166" y="788"/>
                </a:lnTo>
                <a:lnTo>
                  <a:pt x="168" y="788"/>
                </a:lnTo>
                <a:lnTo>
                  <a:pt x="168" y="786"/>
                </a:lnTo>
                <a:lnTo>
                  <a:pt x="170" y="784"/>
                </a:lnTo>
                <a:lnTo>
                  <a:pt x="174" y="782"/>
                </a:lnTo>
                <a:lnTo>
                  <a:pt x="176" y="782"/>
                </a:lnTo>
                <a:lnTo>
                  <a:pt x="176" y="782"/>
                </a:lnTo>
                <a:lnTo>
                  <a:pt x="176" y="780"/>
                </a:lnTo>
                <a:lnTo>
                  <a:pt x="176" y="780"/>
                </a:lnTo>
                <a:close/>
                <a:moveTo>
                  <a:pt x="197" y="776"/>
                </a:moveTo>
                <a:lnTo>
                  <a:pt x="195" y="776"/>
                </a:lnTo>
                <a:lnTo>
                  <a:pt x="195" y="776"/>
                </a:lnTo>
                <a:lnTo>
                  <a:pt x="195" y="774"/>
                </a:lnTo>
                <a:lnTo>
                  <a:pt x="199" y="772"/>
                </a:lnTo>
                <a:lnTo>
                  <a:pt x="199" y="772"/>
                </a:lnTo>
                <a:lnTo>
                  <a:pt x="197" y="770"/>
                </a:lnTo>
                <a:lnTo>
                  <a:pt x="197" y="770"/>
                </a:lnTo>
                <a:lnTo>
                  <a:pt x="197" y="770"/>
                </a:lnTo>
                <a:lnTo>
                  <a:pt x="197" y="772"/>
                </a:lnTo>
                <a:lnTo>
                  <a:pt x="195" y="772"/>
                </a:lnTo>
                <a:lnTo>
                  <a:pt x="195" y="774"/>
                </a:lnTo>
                <a:lnTo>
                  <a:pt x="195" y="772"/>
                </a:lnTo>
                <a:lnTo>
                  <a:pt x="193" y="770"/>
                </a:lnTo>
                <a:lnTo>
                  <a:pt x="193" y="770"/>
                </a:lnTo>
                <a:lnTo>
                  <a:pt x="193" y="770"/>
                </a:lnTo>
                <a:lnTo>
                  <a:pt x="191" y="770"/>
                </a:lnTo>
                <a:lnTo>
                  <a:pt x="189" y="772"/>
                </a:lnTo>
                <a:lnTo>
                  <a:pt x="189" y="772"/>
                </a:lnTo>
                <a:lnTo>
                  <a:pt x="186" y="772"/>
                </a:lnTo>
                <a:lnTo>
                  <a:pt x="186" y="772"/>
                </a:lnTo>
                <a:lnTo>
                  <a:pt x="186" y="774"/>
                </a:lnTo>
                <a:lnTo>
                  <a:pt x="186" y="774"/>
                </a:lnTo>
                <a:lnTo>
                  <a:pt x="186" y="774"/>
                </a:lnTo>
                <a:lnTo>
                  <a:pt x="189" y="774"/>
                </a:lnTo>
                <a:lnTo>
                  <a:pt x="189" y="774"/>
                </a:lnTo>
                <a:lnTo>
                  <a:pt x="191" y="774"/>
                </a:lnTo>
                <a:lnTo>
                  <a:pt x="191" y="776"/>
                </a:lnTo>
                <a:lnTo>
                  <a:pt x="193" y="776"/>
                </a:lnTo>
                <a:lnTo>
                  <a:pt x="191" y="776"/>
                </a:lnTo>
                <a:lnTo>
                  <a:pt x="191" y="778"/>
                </a:lnTo>
                <a:lnTo>
                  <a:pt x="191" y="778"/>
                </a:lnTo>
                <a:lnTo>
                  <a:pt x="191" y="778"/>
                </a:lnTo>
                <a:lnTo>
                  <a:pt x="191" y="776"/>
                </a:lnTo>
                <a:lnTo>
                  <a:pt x="189" y="776"/>
                </a:lnTo>
                <a:lnTo>
                  <a:pt x="189" y="776"/>
                </a:lnTo>
                <a:lnTo>
                  <a:pt x="186" y="778"/>
                </a:lnTo>
                <a:lnTo>
                  <a:pt x="186" y="780"/>
                </a:lnTo>
                <a:lnTo>
                  <a:pt x="184" y="780"/>
                </a:lnTo>
                <a:lnTo>
                  <a:pt x="182" y="780"/>
                </a:lnTo>
                <a:lnTo>
                  <a:pt x="180" y="782"/>
                </a:lnTo>
                <a:lnTo>
                  <a:pt x="178" y="782"/>
                </a:lnTo>
                <a:lnTo>
                  <a:pt x="178" y="782"/>
                </a:lnTo>
                <a:lnTo>
                  <a:pt x="176" y="784"/>
                </a:lnTo>
                <a:lnTo>
                  <a:pt x="176" y="784"/>
                </a:lnTo>
                <a:lnTo>
                  <a:pt x="178" y="784"/>
                </a:lnTo>
                <a:lnTo>
                  <a:pt x="180" y="784"/>
                </a:lnTo>
                <a:lnTo>
                  <a:pt x="180" y="784"/>
                </a:lnTo>
                <a:lnTo>
                  <a:pt x="180" y="784"/>
                </a:lnTo>
                <a:lnTo>
                  <a:pt x="182" y="784"/>
                </a:lnTo>
                <a:lnTo>
                  <a:pt x="182" y="784"/>
                </a:lnTo>
                <a:lnTo>
                  <a:pt x="182" y="782"/>
                </a:lnTo>
                <a:lnTo>
                  <a:pt x="184" y="782"/>
                </a:lnTo>
                <a:lnTo>
                  <a:pt x="184" y="782"/>
                </a:lnTo>
                <a:lnTo>
                  <a:pt x="184" y="782"/>
                </a:lnTo>
                <a:lnTo>
                  <a:pt x="186" y="782"/>
                </a:lnTo>
                <a:lnTo>
                  <a:pt x="189" y="780"/>
                </a:lnTo>
                <a:lnTo>
                  <a:pt x="191" y="780"/>
                </a:lnTo>
                <a:lnTo>
                  <a:pt x="191" y="780"/>
                </a:lnTo>
                <a:lnTo>
                  <a:pt x="193" y="780"/>
                </a:lnTo>
                <a:lnTo>
                  <a:pt x="195" y="778"/>
                </a:lnTo>
                <a:lnTo>
                  <a:pt x="197" y="776"/>
                </a:lnTo>
                <a:lnTo>
                  <a:pt x="197" y="776"/>
                </a:lnTo>
                <a:lnTo>
                  <a:pt x="199" y="776"/>
                </a:lnTo>
                <a:lnTo>
                  <a:pt x="197" y="776"/>
                </a:lnTo>
                <a:lnTo>
                  <a:pt x="197" y="776"/>
                </a:lnTo>
                <a:close/>
                <a:moveTo>
                  <a:pt x="149" y="793"/>
                </a:moveTo>
                <a:lnTo>
                  <a:pt x="147" y="793"/>
                </a:lnTo>
                <a:lnTo>
                  <a:pt x="145" y="793"/>
                </a:lnTo>
                <a:lnTo>
                  <a:pt x="145" y="793"/>
                </a:lnTo>
                <a:lnTo>
                  <a:pt x="145" y="793"/>
                </a:lnTo>
                <a:lnTo>
                  <a:pt x="147" y="793"/>
                </a:lnTo>
                <a:lnTo>
                  <a:pt x="149" y="793"/>
                </a:lnTo>
                <a:lnTo>
                  <a:pt x="149" y="793"/>
                </a:lnTo>
                <a:lnTo>
                  <a:pt x="149" y="793"/>
                </a:lnTo>
                <a:lnTo>
                  <a:pt x="149" y="793"/>
                </a:lnTo>
                <a:lnTo>
                  <a:pt x="149" y="793"/>
                </a:lnTo>
                <a:close/>
                <a:moveTo>
                  <a:pt x="300" y="1310"/>
                </a:moveTo>
                <a:lnTo>
                  <a:pt x="300" y="1310"/>
                </a:lnTo>
                <a:lnTo>
                  <a:pt x="300" y="1308"/>
                </a:lnTo>
                <a:lnTo>
                  <a:pt x="300" y="1308"/>
                </a:lnTo>
                <a:lnTo>
                  <a:pt x="300" y="1306"/>
                </a:lnTo>
                <a:lnTo>
                  <a:pt x="295" y="1306"/>
                </a:lnTo>
                <a:lnTo>
                  <a:pt x="293" y="1308"/>
                </a:lnTo>
                <a:lnTo>
                  <a:pt x="293" y="1310"/>
                </a:lnTo>
                <a:lnTo>
                  <a:pt x="293" y="1310"/>
                </a:lnTo>
                <a:lnTo>
                  <a:pt x="295" y="1310"/>
                </a:lnTo>
                <a:lnTo>
                  <a:pt x="295" y="1313"/>
                </a:lnTo>
                <a:lnTo>
                  <a:pt x="298" y="1313"/>
                </a:lnTo>
                <a:lnTo>
                  <a:pt x="298" y="1313"/>
                </a:lnTo>
                <a:lnTo>
                  <a:pt x="300" y="1310"/>
                </a:lnTo>
                <a:lnTo>
                  <a:pt x="300" y="1310"/>
                </a:lnTo>
                <a:close/>
                <a:moveTo>
                  <a:pt x="295" y="749"/>
                </a:moveTo>
                <a:lnTo>
                  <a:pt x="295" y="749"/>
                </a:lnTo>
                <a:lnTo>
                  <a:pt x="295" y="749"/>
                </a:lnTo>
                <a:lnTo>
                  <a:pt x="298" y="749"/>
                </a:lnTo>
                <a:lnTo>
                  <a:pt x="298" y="747"/>
                </a:lnTo>
                <a:lnTo>
                  <a:pt x="295" y="747"/>
                </a:lnTo>
                <a:lnTo>
                  <a:pt x="295" y="747"/>
                </a:lnTo>
                <a:lnTo>
                  <a:pt x="295" y="747"/>
                </a:lnTo>
                <a:lnTo>
                  <a:pt x="295" y="747"/>
                </a:lnTo>
                <a:lnTo>
                  <a:pt x="295" y="749"/>
                </a:lnTo>
                <a:lnTo>
                  <a:pt x="295" y="749"/>
                </a:lnTo>
                <a:lnTo>
                  <a:pt x="295" y="749"/>
                </a:lnTo>
                <a:lnTo>
                  <a:pt x="295" y="749"/>
                </a:lnTo>
                <a:lnTo>
                  <a:pt x="295" y="749"/>
                </a:lnTo>
                <a:close/>
                <a:moveTo>
                  <a:pt x="258" y="751"/>
                </a:moveTo>
                <a:lnTo>
                  <a:pt x="256" y="751"/>
                </a:lnTo>
                <a:lnTo>
                  <a:pt x="254" y="751"/>
                </a:lnTo>
                <a:lnTo>
                  <a:pt x="256" y="753"/>
                </a:lnTo>
                <a:lnTo>
                  <a:pt x="256" y="753"/>
                </a:lnTo>
                <a:lnTo>
                  <a:pt x="256" y="753"/>
                </a:lnTo>
                <a:lnTo>
                  <a:pt x="256" y="753"/>
                </a:lnTo>
                <a:lnTo>
                  <a:pt x="258" y="753"/>
                </a:lnTo>
                <a:lnTo>
                  <a:pt x="258" y="751"/>
                </a:lnTo>
                <a:lnTo>
                  <a:pt x="258" y="751"/>
                </a:lnTo>
                <a:lnTo>
                  <a:pt x="258" y="751"/>
                </a:lnTo>
                <a:close/>
                <a:moveTo>
                  <a:pt x="293" y="1939"/>
                </a:moveTo>
                <a:lnTo>
                  <a:pt x="293" y="1939"/>
                </a:lnTo>
                <a:lnTo>
                  <a:pt x="291" y="1939"/>
                </a:lnTo>
                <a:lnTo>
                  <a:pt x="291" y="1939"/>
                </a:lnTo>
                <a:lnTo>
                  <a:pt x="291" y="1941"/>
                </a:lnTo>
                <a:lnTo>
                  <a:pt x="293" y="1941"/>
                </a:lnTo>
                <a:lnTo>
                  <a:pt x="293" y="1941"/>
                </a:lnTo>
                <a:lnTo>
                  <a:pt x="293" y="1941"/>
                </a:lnTo>
                <a:lnTo>
                  <a:pt x="293" y="1941"/>
                </a:lnTo>
                <a:lnTo>
                  <a:pt x="293" y="1939"/>
                </a:lnTo>
                <a:lnTo>
                  <a:pt x="293" y="1939"/>
                </a:lnTo>
                <a:close/>
                <a:moveTo>
                  <a:pt x="298" y="751"/>
                </a:moveTo>
                <a:lnTo>
                  <a:pt x="300" y="751"/>
                </a:lnTo>
                <a:lnTo>
                  <a:pt x="300" y="751"/>
                </a:lnTo>
                <a:lnTo>
                  <a:pt x="300" y="749"/>
                </a:lnTo>
                <a:lnTo>
                  <a:pt x="298" y="749"/>
                </a:lnTo>
                <a:lnTo>
                  <a:pt x="298" y="749"/>
                </a:lnTo>
                <a:lnTo>
                  <a:pt x="298" y="751"/>
                </a:lnTo>
                <a:lnTo>
                  <a:pt x="298" y="751"/>
                </a:lnTo>
                <a:close/>
                <a:moveTo>
                  <a:pt x="281" y="744"/>
                </a:moveTo>
                <a:lnTo>
                  <a:pt x="281" y="742"/>
                </a:lnTo>
                <a:lnTo>
                  <a:pt x="281" y="742"/>
                </a:lnTo>
                <a:lnTo>
                  <a:pt x="281" y="742"/>
                </a:lnTo>
                <a:lnTo>
                  <a:pt x="281" y="744"/>
                </a:lnTo>
                <a:lnTo>
                  <a:pt x="281" y="744"/>
                </a:lnTo>
                <a:lnTo>
                  <a:pt x="281" y="744"/>
                </a:lnTo>
                <a:lnTo>
                  <a:pt x="281" y="742"/>
                </a:lnTo>
                <a:lnTo>
                  <a:pt x="281" y="742"/>
                </a:lnTo>
                <a:lnTo>
                  <a:pt x="279" y="742"/>
                </a:lnTo>
                <a:lnTo>
                  <a:pt x="279" y="742"/>
                </a:lnTo>
                <a:lnTo>
                  <a:pt x="279" y="742"/>
                </a:lnTo>
                <a:lnTo>
                  <a:pt x="277" y="744"/>
                </a:lnTo>
                <a:lnTo>
                  <a:pt x="277" y="744"/>
                </a:lnTo>
                <a:lnTo>
                  <a:pt x="279" y="747"/>
                </a:lnTo>
                <a:lnTo>
                  <a:pt x="279" y="747"/>
                </a:lnTo>
                <a:lnTo>
                  <a:pt x="279" y="747"/>
                </a:lnTo>
                <a:lnTo>
                  <a:pt x="279" y="747"/>
                </a:lnTo>
                <a:lnTo>
                  <a:pt x="281" y="747"/>
                </a:lnTo>
                <a:lnTo>
                  <a:pt x="283" y="747"/>
                </a:lnTo>
                <a:lnTo>
                  <a:pt x="283" y="747"/>
                </a:lnTo>
                <a:lnTo>
                  <a:pt x="283" y="747"/>
                </a:lnTo>
                <a:lnTo>
                  <a:pt x="281" y="744"/>
                </a:lnTo>
                <a:close/>
                <a:moveTo>
                  <a:pt x="283" y="742"/>
                </a:moveTo>
                <a:lnTo>
                  <a:pt x="283" y="744"/>
                </a:lnTo>
                <a:lnTo>
                  <a:pt x="283" y="744"/>
                </a:lnTo>
                <a:lnTo>
                  <a:pt x="285" y="744"/>
                </a:lnTo>
                <a:lnTo>
                  <a:pt x="285" y="744"/>
                </a:lnTo>
                <a:lnTo>
                  <a:pt x="285" y="742"/>
                </a:lnTo>
                <a:lnTo>
                  <a:pt x="283" y="742"/>
                </a:lnTo>
                <a:close/>
                <a:moveTo>
                  <a:pt x="291" y="747"/>
                </a:moveTo>
                <a:lnTo>
                  <a:pt x="291" y="744"/>
                </a:lnTo>
                <a:lnTo>
                  <a:pt x="291" y="744"/>
                </a:lnTo>
                <a:lnTo>
                  <a:pt x="291" y="744"/>
                </a:lnTo>
                <a:lnTo>
                  <a:pt x="289" y="747"/>
                </a:lnTo>
                <a:lnTo>
                  <a:pt x="289" y="747"/>
                </a:lnTo>
                <a:lnTo>
                  <a:pt x="289" y="747"/>
                </a:lnTo>
                <a:lnTo>
                  <a:pt x="287" y="749"/>
                </a:lnTo>
                <a:lnTo>
                  <a:pt x="287" y="749"/>
                </a:lnTo>
                <a:lnTo>
                  <a:pt x="287" y="749"/>
                </a:lnTo>
                <a:lnTo>
                  <a:pt x="287" y="749"/>
                </a:lnTo>
                <a:lnTo>
                  <a:pt x="287" y="751"/>
                </a:lnTo>
                <a:lnTo>
                  <a:pt x="287" y="753"/>
                </a:lnTo>
                <a:lnTo>
                  <a:pt x="287" y="751"/>
                </a:lnTo>
                <a:lnTo>
                  <a:pt x="289" y="749"/>
                </a:lnTo>
                <a:lnTo>
                  <a:pt x="289" y="749"/>
                </a:lnTo>
                <a:lnTo>
                  <a:pt x="291" y="749"/>
                </a:lnTo>
                <a:lnTo>
                  <a:pt x="291" y="749"/>
                </a:lnTo>
                <a:lnTo>
                  <a:pt x="291" y="749"/>
                </a:lnTo>
                <a:lnTo>
                  <a:pt x="291" y="747"/>
                </a:lnTo>
                <a:lnTo>
                  <a:pt x="291" y="747"/>
                </a:lnTo>
                <a:lnTo>
                  <a:pt x="291" y="747"/>
                </a:lnTo>
                <a:close/>
                <a:moveTo>
                  <a:pt x="287" y="1310"/>
                </a:moveTo>
                <a:lnTo>
                  <a:pt x="287" y="1313"/>
                </a:lnTo>
                <a:lnTo>
                  <a:pt x="287" y="1313"/>
                </a:lnTo>
                <a:lnTo>
                  <a:pt x="287" y="1313"/>
                </a:lnTo>
                <a:lnTo>
                  <a:pt x="287" y="1313"/>
                </a:lnTo>
                <a:lnTo>
                  <a:pt x="287" y="1313"/>
                </a:lnTo>
                <a:lnTo>
                  <a:pt x="287" y="1313"/>
                </a:lnTo>
                <a:lnTo>
                  <a:pt x="289" y="1313"/>
                </a:lnTo>
                <a:lnTo>
                  <a:pt x="289" y="1310"/>
                </a:lnTo>
                <a:lnTo>
                  <a:pt x="289" y="1310"/>
                </a:lnTo>
                <a:lnTo>
                  <a:pt x="289" y="1310"/>
                </a:lnTo>
                <a:lnTo>
                  <a:pt x="287" y="1310"/>
                </a:lnTo>
                <a:close/>
                <a:moveTo>
                  <a:pt x="205" y="767"/>
                </a:moveTo>
                <a:lnTo>
                  <a:pt x="205" y="765"/>
                </a:lnTo>
                <a:lnTo>
                  <a:pt x="203" y="765"/>
                </a:lnTo>
                <a:lnTo>
                  <a:pt x="203" y="765"/>
                </a:lnTo>
                <a:lnTo>
                  <a:pt x="201" y="767"/>
                </a:lnTo>
                <a:lnTo>
                  <a:pt x="201" y="767"/>
                </a:lnTo>
                <a:lnTo>
                  <a:pt x="201" y="767"/>
                </a:lnTo>
                <a:lnTo>
                  <a:pt x="201" y="770"/>
                </a:lnTo>
                <a:lnTo>
                  <a:pt x="203" y="770"/>
                </a:lnTo>
                <a:lnTo>
                  <a:pt x="203" y="770"/>
                </a:lnTo>
                <a:lnTo>
                  <a:pt x="203" y="770"/>
                </a:lnTo>
                <a:lnTo>
                  <a:pt x="205" y="770"/>
                </a:lnTo>
                <a:lnTo>
                  <a:pt x="205" y="770"/>
                </a:lnTo>
                <a:lnTo>
                  <a:pt x="207" y="767"/>
                </a:lnTo>
                <a:lnTo>
                  <a:pt x="207" y="767"/>
                </a:lnTo>
                <a:lnTo>
                  <a:pt x="207" y="767"/>
                </a:lnTo>
                <a:lnTo>
                  <a:pt x="205" y="767"/>
                </a:lnTo>
                <a:close/>
                <a:moveTo>
                  <a:pt x="84" y="805"/>
                </a:moveTo>
                <a:lnTo>
                  <a:pt x="86" y="805"/>
                </a:lnTo>
                <a:lnTo>
                  <a:pt x="86" y="803"/>
                </a:lnTo>
                <a:lnTo>
                  <a:pt x="86" y="803"/>
                </a:lnTo>
                <a:lnTo>
                  <a:pt x="86" y="801"/>
                </a:lnTo>
                <a:lnTo>
                  <a:pt x="84" y="801"/>
                </a:lnTo>
                <a:lnTo>
                  <a:pt x="82" y="801"/>
                </a:lnTo>
                <a:lnTo>
                  <a:pt x="82" y="803"/>
                </a:lnTo>
                <a:lnTo>
                  <a:pt x="80" y="803"/>
                </a:lnTo>
                <a:lnTo>
                  <a:pt x="82" y="803"/>
                </a:lnTo>
                <a:lnTo>
                  <a:pt x="84" y="803"/>
                </a:lnTo>
                <a:lnTo>
                  <a:pt x="82" y="805"/>
                </a:lnTo>
                <a:lnTo>
                  <a:pt x="80" y="805"/>
                </a:lnTo>
                <a:lnTo>
                  <a:pt x="78" y="807"/>
                </a:lnTo>
                <a:lnTo>
                  <a:pt x="73" y="807"/>
                </a:lnTo>
                <a:lnTo>
                  <a:pt x="71" y="807"/>
                </a:lnTo>
                <a:lnTo>
                  <a:pt x="69" y="807"/>
                </a:lnTo>
                <a:lnTo>
                  <a:pt x="69" y="809"/>
                </a:lnTo>
                <a:lnTo>
                  <a:pt x="69" y="809"/>
                </a:lnTo>
                <a:lnTo>
                  <a:pt x="78" y="807"/>
                </a:lnTo>
                <a:lnTo>
                  <a:pt x="82" y="807"/>
                </a:lnTo>
                <a:lnTo>
                  <a:pt x="86" y="807"/>
                </a:lnTo>
                <a:lnTo>
                  <a:pt x="84" y="805"/>
                </a:lnTo>
                <a:lnTo>
                  <a:pt x="84" y="805"/>
                </a:lnTo>
                <a:close/>
                <a:moveTo>
                  <a:pt x="101" y="807"/>
                </a:moveTo>
                <a:lnTo>
                  <a:pt x="96" y="807"/>
                </a:lnTo>
                <a:lnTo>
                  <a:pt x="94" y="807"/>
                </a:lnTo>
                <a:lnTo>
                  <a:pt x="92" y="805"/>
                </a:lnTo>
                <a:lnTo>
                  <a:pt x="90" y="807"/>
                </a:lnTo>
                <a:lnTo>
                  <a:pt x="90" y="807"/>
                </a:lnTo>
                <a:lnTo>
                  <a:pt x="88" y="807"/>
                </a:lnTo>
                <a:lnTo>
                  <a:pt x="88" y="807"/>
                </a:lnTo>
                <a:lnTo>
                  <a:pt x="88" y="807"/>
                </a:lnTo>
                <a:lnTo>
                  <a:pt x="88" y="807"/>
                </a:lnTo>
                <a:lnTo>
                  <a:pt x="88" y="807"/>
                </a:lnTo>
                <a:lnTo>
                  <a:pt x="90" y="807"/>
                </a:lnTo>
                <a:lnTo>
                  <a:pt x="92" y="807"/>
                </a:lnTo>
                <a:lnTo>
                  <a:pt x="94" y="807"/>
                </a:lnTo>
                <a:lnTo>
                  <a:pt x="96" y="807"/>
                </a:lnTo>
                <a:lnTo>
                  <a:pt x="98" y="807"/>
                </a:lnTo>
                <a:lnTo>
                  <a:pt x="98" y="807"/>
                </a:lnTo>
                <a:lnTo>
                  <a:pt x="101" y="807"/>
                </a:lnTo>
                <a:lnTo>
                  <a:pt x="101" y="807"/>
                </a:lnTo>
                <a:lnTo>
                  <a:pt x="101" y="807"/>
                </a:lnTo>
                <a:close/>
                <a:moveTo>
                  <a:pt x="86" y="1902"/>
                </a:moveTo>
                <a:lnTo>
                  <a:pt x="86" y="1902"/>
                </a:lnTo>
                <a:lnTo>
                  <a:pt x="86" y="1902"/>
                </a:lnTo>
                <a:lnTo>
                  <a:pt x="86" y="1902"/>
                </a:lnTo>
                <a:lnTo>
                  <a:pt x="88" y="1902"/>
                </a:lnTo>
                <a:lnTo>
                  <a:pt x="88" y="1902"/>
                </a:lnTo>
                <a:lnTo>
                  <a:pt x="88" y="1902"/>
                </a:lnTo>
                <a:lnTo>
                  <a:pt x="88" y="1902"/>
                </a:lnTo>
                <a:lnTo>
                  <a:pt x="88" y="1902"/>
                </a:lnTo>
                <a:lnTo>
                  <a:pt x="86" y="1902"/>
                </a:lnTo>
                <a:close/>
                <a:moveTo>
                  <a:pt x="111" y="803"/>
                </a:moveTo>
                <a:lnTo>
                  <a:pt x="111" y="801"/>
                </a:lnTo>
                <a:lnTo>
                  <a:pt x="109" y="801"/>
                </a:lnTo>
                <a:lnTo>
                  <a:pt x="109" y="803"/>
                </a:lnTo>
                <a:lnTo>
                  <a:pt x="107" y="803"/>
                </a:lnTo>
                <a:lnTo>
                  <a:pt x="107" y="803"/>
                </a:lnTo>
                <a:lnTo>
                  <a:pt x="109" y="803"/>
                </a:lnTo>
                <a:lnTo>
                  <a:pt x="109" y="803"/>
                </a:lnTo>
                <a:lnTo>
                  <a:pt x="111" y="803"/>
                </a:lnTo>
                <a:close/>
                <a:moveTo>
                  <a:pt x="111" y="640"/>
                </a:moveTo>
                <a:lnTo>
                  <a:pt x="113" y="640"/>
                </a:lnTo>
                <a:lnTo>
                  <a:pt x="111" y="640"/>
                </a:lnTo>
                <a:lnTo>
                  <a:pt x="111" y="637"/>
                </a:lnTo>
                <a:lnTo>
                  <a:pt x="109" y="637"/>
                </a:lnTo>
                <a:lnTo>
                  <a:pt x="105" y="637"/>
                </a:lnTo>
                <a:lnTo>
                  <a:pt x="103" y="635"/>
                </a:lnTo>
                <a:lnTo>
                  <a:pt x="103" y="633"/>
                </a:lnTo>
                <a:lnTo>
                  <a:pt x="101" y="635"/>
                </a:lnTo>
                <a:lnTo>
                  <a:pt x="101" y="635"/>
                </a:lnTo>
                <a:lnTo>
                  <a:pt x="103" y="637"/>
                </a:lnTo>
                <a:lnTo>
                  <a:pt x="107" y="640"/>
                </a:lnTo>
                <a:lnTo>
                  <a:pt x="111" y="640"/>
                </a:lnTo>
                <a:close/>
                <a:moveTo>
                  <a:pt x="80" y="1698"/>
                </a:moveTo>
                <a:lnTo>
                  <a:pt x="80" y="1698"/>
                </a:lnTo>
                <a:lnTo>
                  <a:pt x="80" y="1698"/>
                </a:lnTo>
                <a:lnTo>
                  <a:pt x="80" y="1698"/>
                </a:lnTo>
                <a:lnTo>
                  <a:pt x="80" y="1698"/>
                </a:lnTo>
                <a:lnTo>
                  <a:pt x="80" y="1698"/>
                </a:lnTo>
                <a:lnTo>
                  <a:pt x="80" y="1698"/>
                </a:lnTo>
                <a:lnTo>
                  <a:pt x="80" y="1698"/>
                </a:lnTo>
                <a:lnTo>
                  <a:pt x="80" y="1698"/>
                </a:lnTo>
                <a:lnTo>
                  <a:pt x="80" y="1698"/>
                </a:lnTo>
                <a:lnTo>
                  <a:pt x="80" y="1698"/>
                </a:lnTo>
                <a:lnTo>
                  <a:pt x="80" y="1698"/>
                </a:lnTo>
                <a:lnTo>
                  <a:pt x="80" y="1698"/>
                </a:lnTo>
                <a:lnTo>
                  <a:pt x="80" y="1698"/>
                </a:lnTo>
                <a:close/>
                <a:moveTo>
                  <a:pt x="71" y="1939"/>
                </a:moveTo>
                <a:lnTo>
                  <a:pt x="69" y="1939"/>
                </a:lnTo>
                <a:lnTo>
                  <a:pt x="69" y="1939"/>
                </a:lnTo>
                <a:lnTo>
                  <a:pt x="69" y="1939"/>
                </a:lnTo>
                <a:lnTo>
                  <a:pt x="69" y="1939"/>
                </a:lnTo>
                <a:lnTo>
                  <a:pt x="67" y="1939"/>
                </a:lnTo>
                <a:lnTo>
                  <a:pt x="67" y="1939"/>
                </a:lnTo>
                <a:lnTo>
                  <a:pt x="67" y="1937"/>
                </a:lnTo>
                <a:lnTo>
                  <a:pt x="67" y="1939"/>
                </a:lnTo>
                <a:lnTo>
                  <a:pt x="67" y="1939"/>
                </a:lnTo>
                <a:lnTo>
                  <a:pt x="69" y="1939"/>
                </a:lnTo>
                <a:lnTo>
                  <a:pt x="69" y="1941"/>
                </a:lnTo>
                <a:lnTo>
                  <a:pt x="71" y="1939"/>
                </a:lnTo>
                <a:lnTo>
                  <a:pt x="71" y="1939"/>
                </a:lnTo>
                <a:lnTo>
                  <a:pt x="71" y="1939"/>
                </a:lnTo>
                <a:lnTo>
                  <a:pt x="71" y="1939"/>
                </a:lnTo>
                <a:close/>
                <a:moveTo>
                  <a:pt x="57" y="807"/>
                </a:moveTo>
                <a:lnTo>
                  <a:pt x="57" y="807"/>
                </a:lnTo>
                <a:lnTo>
                  <a:pt x="57" y="807"/>
                </a:lnTo>
                <a:lnTo>
                  <a:pt x="54" y="807"/>
                </a:lnTo>
                <a:lnTo>
                  <a:pt x="54" y="807"/>
                </a:lnTo>
                <a:lnTo>
                  <a:pt x="57" y="809"/>
                </a:lnTo>
                <a:lnTo>
                  <a:pt x="57" y="809"/>
                </a:lnTo>
                <a:lnTo>
                  <a:pt x="59" y="809"/>
                </a:lnTo>
                <a:lnTo>
                  <a:pt x="59" y="809"/>
                </a:lnTo>
                <a:lnTo>
                  <a:pt x="59" y="807"/>
                </a:lnTo>
                <a:lnTo>
                  <a:pt x="57" y="807"/>
                </a:lnTo>
                <a:close/>
                <a:moveTo>
                  <a:pt x="1452" y="700"/>
                </a:moveTo>
                <a:lnTo>
                  <a:pt x="1452" y="698"/>
                </a:lnTo>
                <a:lnTo>
                  <a:pt x="1452" y="698"/>
                </a:lnTo>
                <a:lnTo>
                  <a:pt x="1452" y="698"/>
                </a:lnTo>
                <a:lnTo>
                  <a:pt x="1452" y="698"/>
                </a:lnTo>
                <a:lnTo>
                  <a:pt x="1452" y="698"/>
                </a:lnTo>
                <a:lnTo>
                  <a:pt x="1452" y="696"/>
                </a:lnTo>
                <a:lnTo>
                  <a:pt x="1452" y="698"/>
                </a:lnTo>
                <a:lnTo>
                  <a:pt x="1452" y="698"/>
                </a:lnTo>
                <a:lnTo>
                  <a:pt x="1452" y="698"/>
                </a:lnTo>
                <a:lnTo>
                  <a:pt x="1452" y="698"/>
                </a:lnTo>
                <a:lnTo>
                  <a:pt x="1452" y="700"/>
                </a:lnTo>
                <a:lnTo>
                  <a:pt x="1452" y="700"/>
                </a:lnTo>
                <a:lnTo>
                  <a:pt x="1452" y="700"/>
                </a:lnTo>
                <a:close/>
                <a:moveTo>
                  <a:pt x="147" y="1906"/>
                </a:moveTo>
                <a:lnTo>
                  <a:pt x="147" y="1908"/>
                </a:lnTo>
                <a:lnTo>
                  <a:pt x="147" y="1908"/>
                </a:lnTo>
                <a:lnTo>
                  <a:pt x="147" y="1910"/>
                </a:lnTo>
                <a:lnTo>
                  <a:pt x="149" y="1908"/>
                </a:lnTo>
                <a:lnTo>
                  <a:pt x="149" y="1908"/>
                </a:lnTo>
                <a:lnTo>
                  <a:pt x="147" y="1906"/>
                </a:lnTo>
                <a:lnTo>
                  <a:pt x="147" y="1906"/>
                </a:lnTo>
                <a:close/>
                <a:moveTo>
                  <a:pt x="73" y="1941"/>
                </a:moveTo>
                <a:lnTo>
                  <a:pt x="73" y="1944"/>
                </a:lnTo>
                <a:lnTo>
                  <a:pt x="73" y="1944"/>
                </a:lnTo>
                <a:lnTo>
                  <a:pt x="73" y="1941"/>
                </a:lnTo>
                <a:lnTo>
                  <a:pt x="73" y="1941"/>
                </a:lnTo>
                <a:lnTo>
                  <a:pt x="73" y="1941"/>
                </a:lnTo>
                <a:close/>
                <a:moveTo>
                  <a:pt x="134" y="1837"/>
                </a:moveTo>
                <a:lnTo>
                  <a:pt x="132" y="1839"/>
                </a:lnTo>
                <a:lnTo>
                  <a:pt x="134" y="1839"/>
                </a:lnTo>
                <a:lnTo>
                  <a:pt x="134" y="1839"/>
                </a:lnTo>
                <a:lnTo>
                  <a:pt x="136" y="1837"/>
                </a:lnTo>
                <a:lnTo>
                  <a:pt x="136" y="1837"/>
                </a:lnTo>
                <a:lnTo>
                  <a:pt x="134" y="1837"/>
                </a:lnTo>
                <a:lnTo>
                  <a:pt x="134" y="1837"/>
                </a:lnTo>
                <a:close/>
                <a:moveTo>
                  <a:pt x="130" y="1675"/>
                </a:moveTo>
                <a:lnTo>
                  <a:pt x="130" y="1675"/>
                </a:lnTo>
                <a:lnTo>
                  <a:pt x="130" y="1675"/>
                </a:lnTo>
                <a:lnTo>
                  <a:pt x="130" y="1675"/>
                </a:lnTo>
                <a:lnTo>
                  <a:pt x="130" y="1675"/>
                </a:lnTo>
                <a:lnTo>
                  <a:pt x="130" y="1675"/>
                </a:lnTo>
                <a:lnTo>
                  <a:pt x="130" y="1675"/>
                </a:lnTo>
                <a:close/>
                <a:moveTo>
                  <a:pt x="134" y="799"/>
                </a:moveTo>
                <a:lnTo>
                  <a:pt x="134" y="797"/>
                </a:lnTo>
                <a:lnTo>
                  <a:pt x="134" y="797"/>
                </a:lnTo>
                <a:lnTo>
                  <a:pt x="136" y="797"/>
                </a:lnTo>
                <a:lnTo>
                  <a:pt x="136" y="797"/>
                </a:lnTo>
                <a:lnTo>
                  <a:pt x="136" y="797"/>
                </a:lnTo>
                <a:lnTo>
                  <a:pt x="136" y="797"/>
                </a:lnTo>
                <a:lnTo>
                  <a:pt x="136" y="795"/>
                </a:lnTo>
                <a:lnTo>
                  <a:pt x="134" y="795"/>
                </a:lnTo>
                <a:lnTo>
                  <a:pt x="134" y="797"/>
                </a:lnTo>
                <a:lnTo>
                  <a:pt x="132" y="797"/>
                </a:lnTo>
                <a:lnTo>
                  <a:pt x="134" y="799"/>
                </a:lnTo>
                <a:lnTo>
                  <a:pt x="134" y="799"/>
                </a:lnTo>
                <a:close/>
                <a:moveTo>
                  <a:pt x="138" y="707"/>
                </a:moveTo>
                <a:lnTo>
                  <a:pt x="140" y="707"/>
                </a:lnTo>
                <a:lnTo>
                  <a:pt x="140" y="707"/>
                </a:lnTo>
                <a:lnTo>
                  <a:pt x="142" y="707"/>
                </a:lnTo>
                <a:lnTo>
                  <a:pt x="142" y="705"/>
                </a:lnTo>
                <a:lnTo>
                  <a:pt x="138" y="705"/>
                </a:lnTo>
                <a:lnTo>
                  <a:pt x="138" y="707"/>
                </a:lnTo>
                <a:close/>
                <a:moveTo>
                  <a:pt x="128" y="1765"/>
                </a:moveTo>
                <a:lnTo>
                  <a:pt x="128" y="1765"/>
                </a:lnTo>
                <a:lnTo>
                  <a:pt x="128" y="1765"/>
                </a:lnTo>
                <a:lnTo>
                  <a:pt x="128" y="1765"/>
                </a:lnTo>
                <a:lnTo>
                  <a:pt x="128" y="1765"/>
                </a:lnTo>
                <a:lnTo>
                  <a:pt x="128" y="1765"/>
                </a:lnTo>
                <a:lnTo>
                  <a:pt x="128" y="1765"/>
                </a:lnTo>
                <a:lnTo>
                  <a:pt x="128" y="1765"/>
                </a:lnTo>
                <a:lnTo>
                  <a:pt x="128" y="1765"/>
                </a:lnTo>
                <a:close/>
                <a:moveTo>
                  <a:pt x="122" y="1671"/>
                </a:moveTo>
                <a:lnTo>
                  <a:pt x="119" y="1671"/>
                </a:lnTo>
                <a:lnTo>
                  <a:pt x="119" y="1671"/>
                </a:lnTo>
                <a:lnTo>
                  <a:pt x="119" y="1671"/>
                </a:lnTo>
                <a:lnTo>
                  <a:pt x="122" y="1671"/>
                </a:lnTo>
                <a:lnTo>
                  <a:pt x="122" y="1673"/>
                </a:lnTo>
                <a:lnTo>
                  <a:pt x="122" y="1673"/>
                </a:lnTo>
                <a:lnTo>
                  <a:pt x="122" y="1671"/>
                </a:lnTo>
                <a:lnTo>
                  <a:pt x="122" y="1671"/>
                </a:lnTo>
                <a:lnTo>
                  <a:pt x="122" y="1671"/>
                </a:lnTo>
                <a:lnTo>
                  <a:pt x="119" y="1671"/>
                </a:lnTo>
                <a:lnTo>
                  <a:pt x="119" y="1671"/>
                </a:lnTo>
                <a:lnTo>
                  <a:pt x="119" y="1671"/>
                </a:lnTo>
                <a:lnTo>
                  <a:pt x="119" y="1671"/>
                </a:lnTo>
                <a:lnTo>
                  <a:pt x="119" y="1671"/>
                </a:lnTo>
                <a:lnTo>
                  <a:pt x="119" y="1671"/>
                </a:lnTo>
                <a:lnTo>
                  <a:pt x="119" y="1671"/>
                </a:lnTo>
                <a:lnTo>
                  <a:pt x="119" y="1671"/>
                </a:lnTo>
                <a:lnTo>
                  <a:pt x="122" y="1671"/>
                </a:lnTo>
                <a:lnTo>
                  <a:pt x="122" y="1671"/>
                </a:lnTo>
                <a:lnTo>
                  <a:pt x="122" y="1671"/>
                </a:lnTo>
                <a:lnTo>
                  <a:pt x="122" y="1671"/>
                </a:lnTo>
                <a:lnTo>
                  <a:pt x="122" y="1671"/>
                </a:lnTo>
                <a:lnTo>
                  <a:pt x="122" y="1671"/>
                </a:lnTo>
                <a:close/>
                <a:moveTo>
                  <a:pt x="111" y="1826"/>
                </a:moveTo>
                <a:lnTo>
                  <a:pt x="109" y="1826"/>
                </a:lnTo>
                <a:lnTo>
                  <a:pt x="107" y="1826"/>
                </a:lnTo>
                <a:lnTo>
                  <a:pt x="105" y="1826"/>
                </a:lnTo>
                <a:lnTo>
                  <a:pt x="105" y="1826"/>
                </a:lnTo>
                <a:lnTo>
                  <a:pt x="107" y="1828"/>
                </a:lnTo>
                <a:lnTo>
                  <a:pt x="109" y="1830"/>
                </a:lnTo>
                <a:lnTo>
                  <a:pt x="109" y="1830"/>
                </a:lnTo>
                <a:lnTo>
                  <a:pt x="111" y="1830"/>
                </a:lnTo>
                <a:lnTo>
                  <a:pt x="113" y="1830"/>
                </a:lnTo>
                <a:lnTo>
                  <a:pt x="113" y="1828"/>
                </a:lnTo>
                <a:lnTo>
                  <a:pt x="113" y="1826"/>
                </a:lnTo>
                <a:lnTo>
                  <a:pt x="111" y="1826"/>
                </a:lnTo>
                <a:close/>
                <a:moveTo>
                  <a:pt x="124" y="1832"/>
                </a:moveTo>
                <a:lnTo>
                  <a:pt x="122" y="1832"/>
                </a:lnTo>
                <a:lnTo>
                  <a:pt x="122" y="1832"/>
                </a:lnTo>
                <a:lnTo>
                  <a:pt x="117" y="1830"/>
                </a:lnTo>
                <a:lnTo>
                  <a:pt x="115" y="1830"/>
                </a:lnTo>
                <a:lnTo>
                  <a:pt x="115" y="1830"/>
                </a:lnTo>
                <a:lnTo>
                  <a:pt x="115" y="1832"/>
                </a:lnTo>
                <a:lnTo>
                  <a:pt x="117" y="1832"/>
                </a:lnTo>
                <a:lnTo>
                  <a:pt x="117" y="1832"/>
                </a:lnTo>
                <a:lnTo>
                  <a:pt x="119" y="1835"/>
                </a:lnTo>
                <a:lnTo>
                  <a:pt x="124" y="1835"/>
                </a:lnTo>
                <a:lnTo>
                  <a:pt x="124" y="1835"/>
                </a:lnTo>
                <a:lnTo>
                  <a:pt x="124" y="1832"/>
                </a:lnTo>
                <a:lnTo>
                  <a:pt x="124" y="1832"/>
                </a:lnTo>
                <a:close/>
                <a:moveTo>
                  <a:pt x="126" y="1694"/>
                </a:moveTo>
                <a:lnTo>
                  <a:pt x="126" y="1694"/>
                </a:lnTo>
                <a:lnTo>
                  <a:pt x="126" y="1696"/>
                </a:lnTo>
                <a:lnTo>
                  <a:pt x="126" y="1696"/>
                </a:lnTo>
                <a:lnTo>
                  <a:pt x="128" y="1696"/>
                </a:lnTo>
                <a:lnTo>
                  <a:pt x="128" y="1696"/>
                </a:lnTo>
                <a:lnTo>
                  <a:pt x="128" y="1694"/>
                </a:lnTo>
                <a:lnTo>
                  <a:pt x="128" y="1694"/>
                </a:lnTo>
                <a:lnTo>
                  <a:pt x="126" y="1694"/>
                </a:lnTo>
                <a:close/>
                <a:moveTo>
                  <a:pt x="251" y="761"/>
                </a:moveTo>
                <a:lnTo>
                  <a:pt x="249" y="761"/>
                </a:lnTo>
                <a:lnTo>
                  <a:pt x="249" y="761"/>
                </a:lnTo>
                <a:lnTo>
                  <a:pt x="249" y="761"/>
                </a:lnTo>
                <a:lnTo>
                  <a:pt x="251" y="763"/>
                </a:lnTo>
                <a:lnTo>
                  <a:pt x="254" y="761"/>
                </a:lnTo>
                <a:lnTo>
                  <a:pt x="251" y="761"/>
                </a:lnTo>
                <a:lnTo>
                  <a:pt x="251" y="761"/>
                </a:lnTo>
                <a:close/>
                <a:moveTo>
                  <a:pt x="499" y="1866"/>
                </a:moveTo>
                <a:lnTo>
                  <a:pt x="499" y="1866"/>
                </a:lnTo>
                <a:lnTo>
                  <a:pt x="499" y="1866"/>
                </a:lnTo>
                <a:lnTo>
                  <a:pt x="499" y="1864"/>
                </a:lnTo>
                <a:lnTo>
                  <a:pt x="499" y="1864"/>
                </a:lnTo>
                <a:lnTo>
                  <a:pt x="499" y="1866"/>
                </a:lnTo>
                <a:lnTo>
                  <a:pt x="499" y="1866"/>
                </a:lnTo>
                <a:lnTo>
                  <a:pt x="499" y="1866"/>
                </a:lnTo>
                <a:lnTo>
                  <a:pt x="499" y="1868"/>
                </a:lnTo>
                <a:lnTo>
                  <a:pt x="501" y="1868"/>
                </a:lnTo>
                <a:lnTo>
                  <a:pt x="501" y="1868"/>
                </a:lnTo>
                <a:lnTo>
                  <a:pt x="501" y="1868"/>
                </a:lnTo>
                <a:lnTo>
                  <a:pt x="499" y="1866"/>
                </a:lnTo>
                <a:close/>
                <a:moveTo>
                  <a:pt x="505" y="640"/>
                </a:moveTo>
                <a:lnTo>
                  <a:pt x="505" y="637"/>
                </a:lnTo>
                <a:lnTo>
                  <a:pt x="505" y="637"/>
                </a:lnTo>
                <a:lnTo>
                  <a:pt x="503" y="640"/>
                </a:lnTo>
                <a:lnTo>
                  <a:pt x="503" y="640"/>
                </a:lnTo>
                <a:lnTo>
                  <a:pt x="505" y="640"/>
                </a:lnTo>
                <a:lnTo>
                  <a:pt x="505" y="640"/>
                </a:lnTo>
                <a:close/>
                <a:moveTo>
                  <a:pt x="490" y="637"/>
                </a:moveTo>
                <a:lnTo>
                  <a:pt x="488" y="637"/>
                </a:lnTo>
                <a:lnTo>
                  <a:pt x="486" y="637"/>
                </a:lnTo>
                <a:lnTo>
                  <a:pt x="484" y="637"/>
                </a:lnTo>
                <a:lnTo>
                  <a:pt x="484" y="637"/>
                </a:lnTo>
                <a:lnTo>
                  <a:pt x="482" y="637"/>
                </a:lnTo>
                <a:lnTo>
                  <a:pt x="482" y="637"/>
                </a:lnTo>
                <a:lnTo>
                  <a:pt x="482" y="637"/>
                </a:lnTo>
                <a:lnTo>
                  <a:pt x="482" y="640"/>
                </a:lnTo>
                <a:lnTo>
                  <a:pt x="484" y="640"/>
                </a:lnTo>
                <a:lnTo>
                  <a:pt x="484" y="642"/>
                </a:lnTo>
                <a:lnTo>
                  <a:pt x="484" y="642"/>
                </a:lnTo>
                <a:lnTo>
                  <a:pt x="486" y="640"/>
                </a:lnTo>
                <a:lnTo>
                  <a:pt x="490" y="640"/>
                </a:lnTo>
                <a:lnTo>
                  <a:pt x="490" y="637"/>
                </a:lnTo>
                <a:lnTo>
                  <a:pt x="490" y="637"/>
                </a:lnTo>
                <a:lnTo>
                  <a:pt x="490" y="637"/>
                </a:lnTo>
                <a:lnTo>
                  <a:pt x="490" y="637"/>
                </a:lnTo>
                <a:close/>
                <a:moveTo>
                  <a:pt x="515" y="648"/>
                </a:moveTo>
                <a:lnTo>
                  <a:pt x="513" y="650"/>
                </a:lnTo>
                <a:lnTo>
                  <a:pt x="513" y="650"/>
                </a:lnTo>
                <a:lnTo>
                  <a:pt x="513" y="650"/>
                </a:lnTo>
                <a:lnTo>
                  <a:pt x="515" y="648"/>
                </a:lnTo>
                <a:lnTo>
                  <a:pt x="518" y="648"/>
                </a:lnTo>
                <a:lnTo>
                  <a:pt x="518" y="646"/>
                </a:lnTo>
                <a:lnTo>
                  <a:pt x="515" y="646"/>
                </a:lnTo>
                <a:lnTo>
                  <a:pt x="515" y="648"/>
                </a:lnTo>
                <a:close/>
                <a:moveTo>
                  <a:pt x="505" y="1860"/>
                </a:moveTo>
                <a:lnTo>
                  <a:pt x="505" y="1860"/>
                </a:lnTo>
                <a:lnTo>
                  <a:pt x="505" y="1860"/>
                </a:lnTo>
                <a:lnTo>
                  <a:pt x="507" y="1862"/>
                </a:lnTo>
                <a:lnTo>
                  <a:pt x="507" y="1860"/>
                </a:lnTo>
                <a:lnTo>
                  <a:pt x="505" y="1860"/>
                </a:lnTo>
                <a:lnTo>
                  <a:pt x="505" y="1860"/>
                </a:lnTo>
                <a:close/>
                <a:moveTo>
                  <a:pt x="526" y="1872"/>
                </a:moveTo>
                <a:lnTo>
                  <a:pt x="526" y="1872"/>
                </a:lnTo>
                <a:lnTo>
                  <a:pt x="528" y="1872"/>
                </a:lnTo>
                <a:lnTo>
                  <a:pt x="528" y="1872"/>
                </a:lnTo>
                <a:lnTo>
                  <a:pt x="528" y="1872"/>
                </a:lnTo>
                <a:lnTo>
                  <a:pt x="526" y="1872"/>
                </a:lnTo>
                <a:close/>
                <a:moveTo>
                  <a:pt x="461" y="644"/>
                </a:moveTo>
                <a:lnTo>
                  <a:pt x="459" y="646"/>
                </a:lnTo>
                <a:lnTo>
                  <a:pt x="463" y="646"/>
                </a:lnTo>
                <a:lnTo>
                  <a:pt x="463" y="646"/>
                </a:lnTo>
                <a:lnTo>
                  <a:pt x="465" y="646"/>
                </a:lnTo>
                <a:lnTo>
                  <a:pt x="463" y="644"/>
                </a:lnTo>
                <a:lnTo>
                  <a:pt x="461" y="644"/>
                </a:lnTo>
                <a:close/>
                <a:moveTo>
                  <a:pt x="461" y="629"/>
                </a:moveTo>
                <a:lnTo>
                  <a:pt x="463" y="629"/>
                </a:lnTo>
                <a:lnTo>
                  <a:pt x="465" y="629"/>
                </a:lnTo>
                <a:lnTo>
                  <a:pt x="465" y="627"/>
                </a:lnTo>
                <a:lnTo>
                  <a:pt x="465" y="627"/>
                </a:lnTo>
                <a:lnTo>
                  <a:pt x="463" y="627"/>
                </a:lnTo>
                <a:lnTo>
                  <a:pt x="463" y="627"/>
                </a:lnTo>
                <a:lnTo>
                  <a:pt x="463" y="627"/>
                </a:lnTo>
                <a:lnTo>
                  <a:pt x="461" y="629"/>
                </a:lnTo>
                <a:lnTo>
                  <a:pt x="461" y="629"/>
                </a:lnTo>
                <a:close/>
                <a:moveTo>
                  <a:pt x="444" y="1887"/>
                </a:moveTo>
                <a:lnTo>
                  <a:pt x="444" y="1887"/>
                </a:lnTo>
                <a:lnTo>
                  <a:pt x="444" y="1885"/>
                </a:lnTo>
                <a:lnTo>
                  <a:pt x="442" y="1885"/>
                </a:lnTo>
                <a:lnTo>
                  <a:pt x="440" y="1885"/>
                </a:lnTo>
                <a:lnTo>
                  <a:pt x="440" y="1885"/>
                </a:lnTo>
                <a:lnTo>
                  <a:pt x="440" y="1887"/>
                </a:lnTo>
                <a:lnTo>
                  <a:pt x="440" y="1889"/>
                </a:lnTo>
                <a:lnTo>
                  <a:pt x="442" y="1889"/>
                </a:lnTo>
                <a:lnTo>
                  <a:pt x="444" y="1889"/>
                </a:lnTo>
                <a:lnTo>
                  <a:pt x="444" y="1889"/>
                </a:lnTo>
                <a:lnTo>
                  <a:pt x="446" y="1889"/>
                </a:lnTo>
                <a:lnTo>
                  <a:pt x="446" y="1891"/>
                </a:lnTo>
                <a:lnTo>
                  <a:pt x="446" y="1889"/>
                </a:lnTo>
                <a:lnTo>
                  <a:pt x="446" y="1889"/>
                </a:lnTo>
                <a:lnTo>
                  <a:pt x="444" y="1887"/>
                </a:lnTo>
                <a:close/>
                <a:moveTo>
                  <a:pt x="469" y="637"/>
                </a:moveTo>
                <a:lnTo>
                  <a:pt x="467" y="635"/>
                </a:lnTo>
                <a:lnTo>
                  <a:pt x="467" y="635"/>
                </a:lnTo>
                <a:lnTo>
                  <a:pt x="467" y="637"/>
                </a:lnTo>
                <a:lnTo>
                  <a:pt x="467" y="637"/>
                </a:lnTo>
                <a:lnTo>
                  <a:pt x="467" y="637"/>
                </a:lnTo>
                <a:lnTo>
                  <a:pt x="467" y="637"/>
                </a:lnTo>
                <a:lnTo>
                  <a:pt x="467" y="637"/>
                </a:lnTo>
                <a:lnTo>
                  <a:pt x="465" y="640"/>
                </a:lnTo>
                <a:lnTo>
                  <a:pt x="465" y="640"/>
                </a:lnTo>
                <a:lnTo>
                  <a:pt x="465" y="640"/>
                </a:lnTo>
                <a:lnTo>
                  <a:pt x="465" y="640"/>
                </a:lnTo>
                <a:lnTo>
                  <a:pt x="465" y="642"/>
                </a:lnTo>
                <a:lnTo>
                  <a:pt x="467" y="642"/>
                </a:lnTo>
                <a:lnTo>
                  <a:pt x="465" y="642"/>
                </a:lnTo>
                <a:lnTo>
                  <a:pt x="467" y="644"/>
                </a:lnTo>
                <a:lnTo>
                  <a:pt x="467" y="644"/>
                </a:lnTo>
                <a:lnTo>
                  <a:pt x="467" y="644"/>
                </a:lnTo>
                <a:lnTo>
                  <a:pt x="467" y="642"/>
                </a:lnTo>
                <a:lnTo>
                  <a:pt x="467" y="642"/>
                </a:lnTo>
                <a:lnTo>
                  <a:pt x="469" y="640"/>
                </a:lnTo>
                <a:lnTo>
                  <a:pt x="467" y="637"/>
                </a:lnTo>
                <a:lnTo>
                  <a:pt x="469" y="637"/>
                </a:lnTo>
                <a:lnTo>
                  <a:pt x="469" y="637"/>
                </a:lnTo>
                <a:close/>
                <a:moveTo>
                  <a:pt x="476" y="640"/>
                </a:moveTo>
                <a:lnTo>
                  <a:pt x="476" y="640"/>
                </a:lnTo>
                <a:lnTo>
                  <a:pt x="476" y="640"/>
                </a:lnTo>
                <a:lnTo>
                  <a:pt x="474" y="644"/>
                </a:lnTo>
                <a:lnTo>
                  <a:pt x="471" y="644"/>
                </a:lnTo>
                <a:lnTo>
                  <a:pt x="469" y="646"/>
                </a:lnTo>
                <a:lnTo>
                  <a:pt x="467" y="648"/>
                </a:lnTo>
                <a:lnTo>
                  <a:pt x="467" y="648"/>
                </a:lnTo>
                <a:lnTo>
                  <a:pt x="467" y="648"/>
                </a:lnTo>
                <a:lnTo>
                  <a:pt x="465" y="650"/>
                </a:lnTo>
                <a:lnTo>
                  <a:pt x="465" y="652"/>
                </a:lnTo>
                <a:lnTo>
                  <a:pt x="467" y="650"/>
                </a:lnTo>
                <a:lnTo>
                  <a:pt x="469" y="650"/>
                </a:lnTo>
                <a:lnTo>
                  <a:pt x="469" y="650"/>
                </a:lnTo>
                <a:lnTo>
                  <a:pt x="469" y="650"/>
                </a:lnTo>
                <a:lnTo>
                  <a:pt x="469" y="650"/>
                </a:lnTo>
                <a:lnTo>
                  <a:pt x="471" y="650"/>
                </a:lnTo>
                <a:lnTo>
                  <a:pt x="471" y="648"/>
                </a:lnTo>
                <a:lnTo>
                  <a:pt x="471" y="648"/>
                </a:lnTo>
                <a:lnTo>
                  <a:pt x="471" y="648"/>
                </a:lnTo>
                <a:lnTo>
                  <a:pt x="474" y="648"/>
                </a:lnTo>
                <a:lnTo>
                  <a:pt x="474" y="646"/>
                </a:lnTo>
                <a:lnTo>
                  <a:pt x="474" y="646"/>
                </a:lnTo>
                <a:lnTo>
                  <a:pt x="478" y="642"/>
                </a:lnTo>
                <a:lnTo>
                  <a:pt x="478" y="640"/>
                </a:lnTo>
                <a:lnTo>
                  <a:pt x="478" y="640"/>
                </a:lnTo>
                <a:lnTo>
                  <a:pt x="476" y="640"/>
                </a:lnTo>
                <a:close/>
                <a:moveTo>
                  <a:pt x="585" y="1759"/>
                </a:moveTo>
                <a:lnTo>
                  <a:pt x="585" y="1759"/>
                </a:lnTo>
                <a:lnTo>
                  <a:pt x="585" y="1759"/>
                </a:lnTo>
                <a:lnTo>
                  <a:pt x="585" y="1759"/>
                </a:lnTo>
                <a:lnTo>
                  <a:pt x="587" y="1759"/>
                </a:lnTo>
                <a:lnTo>
                  <a:pt x="587" y="1759"/>
                </a:lnTo>
                <a:lnTo>
                  <a:pt x="587" y="1759"/>
                </a:lnTo>
                <a:lnTo>
                  <a:pt x="587" y="1759"/>
                </a:lnTo>
                <a:lnTo>
                  <a:pt x="585" y="1759"/>
                </a:lnTo>
                <a:close/>
                <a:moveTo>
                  <a:pt x="578" y="1759"/>
                </a:moveTo>
                <a:lnTo>
                  <a:pt x="578" y="1759"/>
                </a:lnTo>
                <a:lnTo>
                  <a:pt x="578" y="1757"/>
                </a:lnTo>
                <a:lnTo>
                  <a:pt x="576" y="1757"/>
                </a:lnTo>
                <a:lnTo>
                  <a:pt x="576" y="1757"/>
                </a:lnTo>
                <a:lnTo>
                  <a:pt x="576" y="1759"/>
                </a:lnTo>
                <a:lnTo>
                  <a:pt x="576" y="1759"/>
                </a:lnTo>
                <a:lnTo>
                  <a:pt x="576" y="1759"/>
                </a:lnTo>
                <a:lnTo>
                  <a:pt x="578" y="1759"/>
                </a:lnTo>
                <a:lnTo>
                  <a:pt x="578" y="1759"/>
                </a:lnTo>
                <a:close/>
                <a:moveTo>
                  <a:pt x="578" y="1765"/>
                </a:moveTo>
                <a:lnTo>
                  <a:pt x="578" y="1765"/>
                </a:lnTo>
                <a:lnTo>
                  <a:pt x="578" y="1767"/>
                </a:lnTo>
                <a:lnTo>
                  <a:pt x="578" y="1767"/>
                </a:lnTo>
                <a:lnTo>
                  <a:pt x="578" y="1765"/>
                </a:lnTo>
                <a:lnTo>
                  <a:pt x="578" y="1765"/>
                </a:lnTo>
                <a:lnTo>
                  <a:pt x="578" y="1765"/>
                </a:lnTo>
                <a:close/>
                <a:moveTo>
                  <a:pt x="593" y="1774"/>
                </a:moveTo>
                <a:lnTo>
                  <a:pt x="593" y="1774"/>
                </a:lnTo>
                <a:lnTo>
                  <a:pt x="593" y="1776"/>
                </a:lnTo>
                <a:lnTo>
                  <a:pt x="593" y="1774"/>
                </a:lnTo>
                <a:lnTo>
                  <a:pt x="593" y="1774"/>
                </a:lnTo>
                <a:lnTo>
                  <a:pt x="593" y="1774"/>
                </a:lnTo>
                <a:close/>
                <a:moveTo>
                  <a:pt x="530" y="1872"/>
                </a:moveTo>
                <a:lnTo>
                  <a:pt x="528" y="1872"/>
                </a:lnTo>
                <a:lnTo>
                  <a:pt x="528" y="1872"/>
                </a:lnTo>
                <a:lnTo>
                  <a:pt x="530" y="1872"/>
                </a:lnTo>
                <a:lnTo>
                  <a:pt x="530" y="1872"/>
                </a:lnTo>
                <a:lnTo>
                  <a:pt x="530" y="1872"/>
                </a:lnTo>
                <a:lnTo>
                  <a:pt x="530" y="1872"/>
                </a:lnTo>
                <a:close/>
                <a:moveTo>
                  <a:pt x="570" y="1887"/>
                </a:moveTo>
                <a:lnTo>
                  <a:pt x="568" y="1889"/>
                </a:lnTo>
                <a:lnTo>
                  <a:pt x="568" y="1889"/>
                </a:lnTo>
                <a:lnTo>
                  <a:pt x="568" y="1889"/>
                </a:lnTo>
                <a:lnTo>
                  <a:pt x="568" y="1889"/>
                </a:lnTo>
                <a:lnTo>
                  <a:pt x="568" y="1891"/>
                </a:lnTo>
                <a:lnTo>
                  <a:pt x="568" y="1891"/>
                </a:lnTo>
                <a:lnTo>
                  <a:pt x="568" y="1891"/>
                </a:lnTo>
                <a:lnTo>
                  <a:pt x="568" y="1891"/>
                </a:lnTo>
                <a:lnTo>
                  <a:pt x="568" y="1889"/>
                </a:lnTo>
                <a:lnTo>
                  <a:pt x="568" y="1889"/>
                </a:lnTo>
                <a:lnTo>
                  <a:pt x="568" y="1889"/>
                </a:lnTo>
                <a:lnTo>
                  <a:pt x="568" y="1889"/>
                </a:lnTo>
                <a:lnTo>
                  <a:pt x="570" y="1887"/>
                </a:lnTo>
                <a:lnTo>
                  <a:pt x="570" y="1887"/>
                </a:lnTo>
                <a:lnTo>
                  <a:pt x="570" y="1887"/>
                </a:lnTo>
                <a:lnTo>
                  <a:pt x="570" y="1887"/>
                </a:lnTo>
                <a:close/>
                <a:moveTo>
                  <a:pt x="323" y="1319"/>
                </a:moveTo>
                <a:lnTo>
                  <a:pt x="323" y="1319"/>
                </a:lnTo>
                <a:lnTo>
                  <a:pt x="323" y="1319"/>
                </a:lnTo>
                <a:lnTo>
                  <a:pt x="321" y="1319"/>
                </a:lnTo>
                <a:lnTo>
                  <a:pt x="321" y="1319"/>
                </a:lnTo>
                <a:lnTo>
                  <a:pt x="321" y="1317"/>
                </a:lnTo>
                <a:lnTo>
                  <a:pt x="321" y="1317"/>
                </a:lnTo>
                <a:lnTo>
                  <a:pt x="318" y="1315"/>
                </a:lnTo>
                <a:lnTo>
                  <a:pt x="318" y="1315"/>
                </a:lnTo>
                <a:lnTo>
                  <a:pt x="316" y="1317"/>
                </a:lnTo>
                <a:lnTo>
                  <a:pt x="314" y="1317"/>
                </a:lnTo>
                <a:lnTo>
                  <a:pt x="314" y="1317"/>
                </a:lnTo>
                <a:lnTo>
                  <a:pt x="314" y="1319"/>
                </a:lnTo>
                <a:lnTo>
                  <a:pt x="316" y="1319"/>
                </a:lnTo>
                <a:lnTo>
                  <a:pt x="316" y="1321"/>
                </a:lnTo>
                <a:lnTo>
                  <a:pt x="318" y="1321"/>
                </a:lnTo>
                <a:lnTo>
                  <a:pt x="318" y="1321"/>
                </a:lnTo>
                <a:lnTo>
                  <a:pt x="318" y="1319"/>
                </a:lnTo>
                <a:lnTo>
                  <a:pt x="318" y="1319"/>
                </a:lnTo>
                <a:lnTo>
                  <a:pt x="318" y="1319"/>
                </a:lnTo>
                <a:lnTo>
                  <a:pt x="318" y="1321"/>
                </a:lnTo>
                <a:lnTo>
                  <a:pt x="321" y="1321"/>
                </a:lnTo>
                <a:lnTo>
                  <a:pt x="321" y="1321"/>
                </a:lnTo>
                <a:lnTo>
                  <a:pt x="323" y="1321"/>
                </a:lnTo>
                <a:lnTo>
                  <a:pt x="323" y="1321"/>
                </a:lnTo>
                <a:lnTo>
                  <a:pt x="325" y="1321"/>
                </a:lnTo>
                <a:lnTo>
                  <a:pt x="325" y="1321"/>
                </a:lnTo>
                <a:lnTo>
                  <a:pt x="323" y="1319"/>
                </a:lnTo>
                <a:close/>
                <a:moveTo>
                  <a:pt x="566" y="1893"/>
                </a:moveTo>
                <a:lnTo>
                  <a:pt x="566" y="1893"/>
                </a:lnTo>
                <a:lnTo>
                  <a:pt x="566" y="1893"/>
                </a:lnTo>
                <a:lnTo>
                  <a:pt x="566" y="1893"/>
                </a:lnTo>
                <a:lnTo>
                  <a:pt x="566" y="1895"/>
                </a:lnTo>
                <a:lnTo>
                  <a:pt x="568" y="1895"/>
                </a:lnTo>
                <a:lnTo>
                  <a:pt x="568" y="1895"/>
                </a:lnTo>
                <a:lnTo>
                  <a:pt x="568" y="1895"/>
                </a:lnTo>
                <a:lnTo>
                  <a:pt x="566" y="1893"/>
                </a:lnTo>
                <a:close/>
                <a:moveTo>
                  <a:pt x="568" y="1897"/>
                </a:moveTo>
                <a:lnTo>
                  <a:pt x="568" y="1897"/>
                </a:lnTo>
                <a:lnTo>
                  <a:pt x="570" y="1897"/>
                </a:lnTo>
                <a:lnTo>
                  <a:pt x="570" y="1897"/>
                </a:lnTo>
                <a:lnTo>
                  <a:pt x="570" y="1897"/>
                </a:lnTo>
                <a:lnTo>
                  <a:pt x="568" y="1897"/>
                </a:lnTo>
                <a:close/>
                <a:moveTo>
                  <a:pt x="543" y="1864"/>
                </a:moveTo>
                <a:lnTo>
                  <a:pt x="543" y="1864"/>
                </a:lnTo>
                <a:lnTo>
                  <a:pt x="543" y="1864"/>
                </a:lnTo>
                <a:lnTo>
                  <a:pt x="543" y="1864"/>
                </a:lnTo>
                <a:lnTo>
                  <a:pt x="543" y="1864"/>
                </a:lnTo>
                <a:close/>
                <a:moveTo>
                  <a:pt x="362" y="1346"/>
                </a:moveTo>
                <a:lnTo>
                  <a:pt x="362" y="1344"/>
                </a:lnTo>
                <a:lnTo>
                  <a:pt x="360" y="1344"/>
                </a:lnTo>
                <a:lnTo>
                  <a:pt x="360" y="1342"/>
                </a:lnTo>
                <a:lnTo>
                  <a:pt x="358" y="1340"/>
                </a:lnTo>
                <a:lnTo>
                  <a:pt x="354" y="1338"/>
                </a:lnTo>
                <a:lnTo>
                  <a:pt x="350" y="1336"/>
                </a:lnTo>
                <a:lnTo>
                  <a:pt x="350" y="1336"/>
                </a:lnTo>
                <a:lnTo>
                  <a:pt x="350" y="1338"/>
                </a:lnTo>
                <a:lnTo>
                  <a:pt x="350" y="1340"/>
                </a:lnTo>
                <a:lnTo>
                  <a:pt x="350" y="1342"/>
                </a:lnTo>
                <a:lnTo>
                  <a:pt x="348" y="1342"/>
                </a:lnTo>
                <a:lnTo>
                  <a:pt x="348" y="1344"/>
                </a:lnTo>
                <a:lnTo>
                  <a:pt x="348" y="1346"/>
                </a:lnTo>
                <a:lnTo>
                  <a:pt x="350" y="1350"/>
                </a:lnTo>
                <a:lnTo>
                  <a:pt x="350" y="1352"/>
                </a:lnTo>
                <a:lnTo>
                  <a:pt x="350" y="1354"/>
                </a:lnTo>
                <a:lnTo>
                  <a:pt x="352" y="1357"/>
                </a:lnTo>
                <a:lnTo>
                  <a:pt x="354" y="1357"/>
                </a:lnTo>
                <a:lnTo>
                  <a:pt x="354" y="1354"/>
                </a:lnTo>
                <a:lnTo>
                  <a:pt x="354" y="1354"/>
                </a:lnTo>
                <a:lnTo>
                  <a:pt x="358" y="1350"/>
                </a:lnTo>
                <a:lnTo>
                  <a:pt x="360" y="1350"/>
                </a:lnTo>
                <a:lnTo>
                  <a:pt x="365" y="1348"/>
                </a:lnTo>
                <a:lnTo>
                  <a:pt x="365" y="1348"/>
                </a:lnTo>
                <a:lnTo>
                  <a:pt x="365" y="1346"/>
                </a:lnTo>
                <a:lnTo>
                  <a:pt x="362" y="1346"/>
                </a:lnTo>
                <a:close/>
                <a:moveTo>
                  <a:pt x="362" y="1690"/>
                </a:moveTo>
                <a:lnTo>
                  <a:pt x="362" y="1690"/>
                </a:lnTo>
                <a:lnTo>
                  <a:pt x="362" y="1690"/>
                </a:lnTo>
                <a:lnTo>
                  <a:pt x="362" y="1690"/>
                </a:lnTo>
                <a:lnTo>
                  <a:pt x="362" y="1690"/>
                </a:lnTo>
                <a:lnTo>
                  <a:pt x="362" y="1690"/>
                </a:lnTo>
                <a:lnTo>
                  <a:pt x="362" y="1690"/>
                </a:lnTo>
                <a:lnTo>
                  <a:pt x="362" y="1690"/>
                </a:lnTo>
                <a:lnTo>
                  <a:pt x="362" y="1690"/>
                </a:lnTo>
                <a:lnTo>
                  <a:pt x="362" y="1690"/>
                </a:lnTo>
                <a:lnTo>
                  <a:pt x="362" y="1690"/>
                </a:lnTo>
                <a:close/>
                <a:moveTo>
                  <a:pt x="354" y="734"/>
                </a:moveTo>
                <a:lnTo>
                  <a:pt x="354" y="734"/>
                </a:lnTo>
                <a:lnTo>
                  <a:pt x="354" y="732"/>
                </a:lnTo>
                <a:lnTo>
                  <a:pt x="354" y="732"/>
                </a:lnTo>
                <a:lnTo>
                  <a:pt x="354" y="732"/>
                </a:lnTo>
                <a:lnTo>
                  <a:pt x="354" y="732"/>
                </a:lnTo>
                <a:lnTo>
                  <a:pt x="352" y="734"/>
                </a:lnTo>
                <a:lnTo>
                  <a:pt x="352" y="734"/>
                </a:lnTo>
                <a:lnTo>
                  <a:pt x="352" y="734"/>
                </a:lnTo>
                <a:lnTo>
                  <a:pt x="354" y="734"/>
                </a:lnTo>
                <a:close/>
                <a:moveTo>
                  <a:pt x="369" y="717"/>
                </a:moveTo>
                <a:lnTo>
                  <a:pt x="367" y="719"/>
                </a:lnTo>
                <a:lnTo>
                  <a:pt x="367" y="719"/>
                </a:lnTo>
                <a:lnTo>
                  <a:pt x="367" y="721"/>
                </a:lnTo>
                <a:lnTo>
                  <a:pt x="365" y="721"/>
                </a:lnTo>
                <a:lnTo>
                  <a:pt x="365" y="721"/>
                </a:lnTo>
                <a:lnTo>
                  <a:pt x="367" y="721"/>
                </a:lnTo>
                <a:lnTo>
                  <a:pt x="367" y="721"/>
                </a:lnTo>
                <a:lnTo>
                  <a:pt x="369" y="719"/>
                </a:lnTo>
                <a:lnTo>
                  <a:pt x="371" y="719"/>
                </a:lnTo>
                <a:lnTo>
                  <a:pt x="371" y="717"/>
                </a:lnTo>
                <a:lnTo>
                  <a:pt x="369" y="717"/>
                </a:lnTo>
                <a:close/>
                <a:moveTo>
                  <a:pt x="436" y="1885"/>
                </a:moveTo>
                <a:lnTo>
                  <a:pt x="436" y="1885"/>
                </a:lnTo>
                <a:lnTo>
                  <a:pt x="436" y="1885"/>
                </a:lnTo>
                <a:lnTo>
                  <a:pt x="436" y="1885"/>
                </a:lnTo>
                <a:lnTo>
                  <a:pt x="436" y="1885"/>
                </a:lnTo>
                <a:lnTo>
                  <a:pt x="438" y="1885"/>
                </a:lnTo>
                <a:lnTo>
                  <a:pt x="438" y="1885"/>
                </a:lnTo>
                <a:lnTo>
                  <a:pt x="438" y="1885"/>
                </a:lnTo>
                <a:lnTo>
                  <a:pt x="436" y="1885"/>
                </a:lnTo>
                <a:close/>
                <a:moveTo>
                  <a:pt x="348" y="1329"/>
                </a:moveTo>
                <a:lnTo>
                  <a:pt x="348" y="1329"/>
                </a:lnTo>
                <a:lnTo>
                  <a:pt x="346" y="1327"/>
                </a:lnTo>
                <a:lnTo>
                  <a:pt x="346" y="1327"/>
                </a:lnTo>
                <a:lnTo>
                  <a:pt x="344" y="1325"/>
                </a:lnTo>
                <a:lnTo>
                  <a:pt x="342" y="1325"/>
                </a:lnTo>
                <a:lnTo>
                  <a:pt x="342" y="1327"/>
                </a:lnTo>
                <a:lnTo>
                  <a:pt x="342" y="1327"/>
                </a:lnTo>
                <a:lnTo>
                  <a:pt x="339" y="1325"/>
                </a:lnTo>
                <a:lnTo>
                  <a:pt x="339" y="1325"/>
                </a:lnTo>
                <a:lnTo>
                  <a:pt x="337" y="1325"/>
                </a:lnTo>
                <a:lnTo>
                  <a:pt x="337" y="1325"/>
                </a:lnTo>
                <a:lnTo>
                  <a:pt x="337" y="1327"/>
                </a:lnTo>
                <a:lnTo>
                  <a:pt x="339" y="1327"/>
                </a:lnTo>
                <a:lnTo>
                  <a:pt x="339" y="1329"/>
                </a:lnTo>
                <a:lnTo>
                  <a:pt x="342" y="1327"/>
                </a:lnTo>
                <a:lnTo>
                  <a:pt x="342" y="1329"/>
                </a:lnTo>
                <a:lnTo>
                  <a:pt x="342" y="1331"/>
                </a:lnTo>
                <a:lnTo>
                  <a:pt x="342" y="1331"/>
                </a:lnTo>
                <a:lnTo>
                  <a:pt x="344" y="1331"/>
                </a:lnTo>
                <a:lnTo>
                  <a:pt x="344" y="1331"/>
                </a:lnTo>
                <a:lnTo>
                  <a:pt x="346" y="1331"/>
                </a:lnTo>
                <a:lnTo>
                  <a:pt x="348" y="1329"/>
                </a:lnTo>
                <a:lnTo>
                  <a:pt x="348" y="1329"/>
                </a:lnTo>
                <a:close/>
                <a:moveTo>
                  <a:pt x="335" y="1327"/>
                </a:moveTo>
                <a:lnTo>
                  <a:pt x="333" y="1327"/>
                </a:lnTo>
                <a:lnTo>
                  <a:pt x="333" y="1327"/>
                </a:lnTo>
                <a:lnTo>
                  <a:pt x="333" y="1327"/>
                </a:lnTo>
                <a:lnTo>
                  <a:pt x="333" y="1329"/>
                </a:lnTo>
                <a:lnTo>
                  <a:pt x="335" y="1329"/>
                </a:lnTo>
                <a:lnTo>
                  <a:pt x="335" y="1329"/>
                </a:lnTo>
                <a:lnTo>
                  <a:pt x="335" y="1327"/>
                </a:lnTo>
                <a:lnTo>
                  <a:pt x="335" y="1327"/>
                </a:lnTo>
                <a:lnTo>
                  <a:pt x="335" y="1327"/>
                </a:lnTo>
                <a:close/>
                <a:moveTo>
                  <a:pt x="329" y="1602"/>
                </a:moveTo>
                <a:lnTo>
                  <a:pt x="327" y="1602"/>
                </a:lnTo>
                <a:lnTo>
                  <a:pt x="327" y="1602"/>
                </a:lnTo>
                <a:lnTo>
                  <a:pt x="329" y="1604"/>
                </a:lnTo>
                <a:lnTo>
                  <a:pt x="327" y="1604"/>
                </a:lnTo>
                <a:lnTo>
                  <a:pt x="327" y="1604"/>
                </a:lnTo>
                <a:lnTo>
                  <a:pt x="327" y="1604"/>
                </a:lnTo>
                <a:lnTo>
                  <a:pt x="325" y="1604"/>
                </a:lnTo>
                <a:lnTo>
                  <a:pt x="325" y="1604"/>
                </a:lnTo>
                <a:lnTo>
                  <a:pt x="327" y="1606"/>
                </a:lnTo>
                <a:lnTo>
                  <a:pt x="329" y="1606"/>
                </a:lnTo>
                <a:lnTo>
                  <a:pt x="331" y="1606"/>
                </a:lnTo>
                <a:lnTo>
                  <a:pt x="329" y="1604"/>
                </a:lnTo>
                <a:lnTo>
                  <a:pt x="329" y="1602"/>
                </a:lnTo>
                <a:close/>
                <a:moveTo>
                  <a:pt x="373" y="717"/>
                </a:moveTo>
                <a:lnTo>
                  <a:pt x="373" y="719"/>
                </a:lnTo>
                <a:lnTo>
                  <a:pt x="371" y="719"/>
                </a:lnTo>
                <a:lnTo>
                  <a:pt x="373" y="719"/>
                </a:lnTo>
                <a:lnTo>
                  <a:pt x="373" y="719"/>
                </a:lnTo>
                <a:lnTo>
                  <a:pt x="375" y="719"/>
                </a:lnTo>
                <a:lnTo>
                  <a:pt x="375" y="719"/>
                </a:lnTo>
                <a:lnTo>
                  <a:pt x="375" y="719"/>
                </a:lnTo>
                <a:lnTo>
                  <a:pt x="375" y="719"/>
                </a:lnTo>
                <a:lnTo>
                  <a:pt x="375" y="717"/>
                </a:lnTo>
                <a:lnTo>
                  <a:pt x="373" y="717"/>
                </a:lnTo>
                <a:close/>
                <a:moveTo>
                  <a:pt x="335" y="1323"/>
                </a:moveTo>
                <a:lnTo>
                  <a:pt x="333" y="1323"/>
                </a:lnTo>
                <a:lnTo>
                  <a:pt x="333" y="1323"/>
                </a:lnTo>
                <a:lnTo>
                  <a:pt x="331" y="1323"/>
                </a:lnTo>
                <a:lnTo>
                  <a:pt x="329" y="1321"/>
                </a:lnTo>
                <a:lnTo>
                  <a:pt x="329" y="1323"/>
                </a:lnTo>
                <a:lnTo>
                  <a:pt x="329" y="1323"/>
                </a:lnTo>
                <a:lnTo>
                  <a:pt x="329" y="1323"/>
                </a:lnTo>
                <a:lnTo>
                  <a:pt x="333" y="1323"/>
                </a:lnTo>
                <a:lnTo>
                  <a:pt x="335" y="1325"/>
                </a:lnTo>
                <a:lnTo>
                  <a:pt x="337" y="1323"/>
                </a:lnTo>
                <a:lnTo>
                  <a:pt x="337" y="1323"/>
                </a:lnTo>
                <a:lnTo>
                  <a:pt x="337" y="1323"/>
                </a:lnTo>
                <a:lnTo>
                  <a:pt x="335" y="1323"/>
                </a:lnTo>
                <a:close/>
                <a:moveTo>
                  <a:pt x="350" y="1711"/>
                </a:moveTo>
                <a:lnTo>
                  <a:pt x="348" y="1711"/>
                </a:lnTo>
                <a:lnTo>
                  <a:pt x="348" y="1711"/>
                </a:lnTo>
                <a:lnTo>
                  <a:pt x="348" y="1711"/>
                </a:lnTo>
                <a:lnTo>
                  <a:pt x="350" y="1713"/>
                </a:lnTo>
                <a:lnTo>
                  <a:pt x="350" y="1713"/>
                </a:lnTo>
                <a:lnTo>
                  <a:pt x="350" y="1713"/>
                </a:lnTo>
                <a:lnTo>
                  <a:pt x="350" y="1711"/>
                </a:lnTo>
                <a:lnTo>
                  <a:pt x="350" y="1711"/>
                </a:lnTo>
                <a:lnTo>
                  <a:pt x="350" y="1711"/>
                </a:lnTo>
                <a:close/>
                <a:moveTo>
                  <a:pt x="407" y="640"/>
                </a:moveTo>
                <a:lnTo>
                  <a:pt x="407" y="637"/>
                </a:lnTo>
                <a:lnTo>
                  <a:pt x="407" y="635"/>
                </a:lnTo>
                <a:lnTo>
                  <a:pt x="407" y="635"/>
                </a:lnTo>
                <a:lnTo>
                  <a:pt x="407" y="637"/>
                </a:lnTo>
                <a:lnTo>
                  <a:pt x="404" y="640"/>
                </a:lnTo>
                <a:lnTo>
                  <a:pt x="404" y="640"/>
                </a:lnTo>
                <a:lnTo>
                  <a:pt x="407" y="640"/>
                </a:lnTo>
                <a:close/>
                <a:moveTo>
                  <a:pt x="409" y="1795"/>
                </a:moveTo>
                <a:lnTo>
                  <a:pt x="409" y="1795"/>
                </a:lnTo>
                <a:lnTo>
                  <a:pt x="409" y="1795"/>
                </a:lnTo>
                <a:lnTo>
                  <a:pt x="409" y="1797"/>
                </a:lnTo>
                <a:lnTo>
                  <a:pt x="409" y="1797"/>
                </a:lnTo>
                <a:lnTo>
                  <a:pt x="409" y="1797"/>
                </a:lnTo>
                <a:lnTo>
                  <a:pt x="409" y="1797"/>
                </a:lnTo>
                <a:lnTo>
                  <a:pt x="409" y="1795"/>
                </a:lnTo>
                <a:lnTo>
                  <a:pt x="409" y="1795"/>
                </a:lnTo>
                <a:close/>
                <a:moveTo>
                  <a:pt x="413" y="1872"/>
                </a:moveTo>
                <a:lnTo>
                  <a:pt x="413" y="1872"/>
                </a:lnTo>
                <a:lnTo>
                  <a:pt x="413" y="1872"/>
                </a:lnTo>
                <a:lnTo>
                  <a:pt x="413" y="1870"/>
                </a:lnTo>
                <a:lnTo>
                  <a:pt x="413" y="1872"/>
                </a:lnTo>
                <a:lnTo>
                  <a:pt x="413" y="1872"/>
                </a:lnTo>
                <a:lnTo>
                  <a:pt x="413" y="1872"/>
                </a:lnTo>
                <a:lnTo>
                  <a:pt x="413" y="1872"/>
                </a:lnTo>
                <a:close/>
                <a:moveTo>
                  <a:pt x="413" y="1874"/>
                </a:moveTo>
                <a:lnTo>
                  <a:pt x="413" y="1874"/>
                </a:lnTo>
                <a:lnTo>
                  <a:pt x="413" y="1877"/>
                </a:lnTo>
                <a:lnTo>
                  <a:pt x="413" y="1877"/>
                </a:lnTo>
                <a:lnTo>
                  <a:pt x="415" y="1877"/>
                </a:lnTo>
                <a:lnTo>
                  <a:pt x="415" y="1877"/>
                </a:lnTo>
                <a:lnTo>
                  <a:pt x="415" y="1874"/>
                </a:lnTo>
                <a:lnTo>
                  <a:pt x="413" y="1874"/>
                </a:lnTo>
                <a:close/>
                <a:moveTo>
                  <a:pt x="386" y="692"/>
                </a:moveTo>
                <a:lnTo>
                  <a:pt x="388" y="692"/>
                </a:lnTo>
                <a:lnTo>
                  <a:pt x="388" y="692"/>
                </a:lnTo>
                <a:lnTo>
                  <a:pt x="388" y="692"/>
                </a:lnTo>
                <a:lnTo>
                  <a:pt x="388" y="692"/>
                </a:lnTo>
                <a:lnTo>
                  <a:pt x="386" y="690"/>
                </a:lnTo>
                <a:lnTo>
                  <a:pt x="383" y="690"/>
                </a:lnTo>
                <a:lnTo>
                  <a:pt x="383" y="690"/>
                </a:lnTo>
                <a:lnTo>
                  <a:pt x="383" y="690"/>
                </a:lnTo>
                <a:lnTo>
                  <a:pt x="383" y="692"/>
                </a:lnTo>
                <a:lnTo>
                  <a:pt x="386" y="692"/>
                </a:lnTo>
                <a:close/>
                <a:moveTo>
                  <a:pt x="392" y="707"/>
                </a:moveTo>
                <a:lnTo>
                  <a:pt x="388" y="707"/>
                </a:lnTo>
                <a:lnTo>
                  <a:pt x="386" y="707"/>
                </a:lnTo>
                <a:lnTo>
                  <a:pt x="386" y="709"/>
                </a:lnTo>
                <a:lnTo>
                  <a:pt x="388" y="709"/>
                </a:lnTo>
                <a:lnTo>
                  <a:pt x="388" y="709"/>
                </a:lnTo>
                <a:lnTo>
                  <a:pt x="390" y="709"/>
                </a:lnTo>
                <a:lnTo>
                  <a:pt x="390" y="709"/>
                </a:lnTo>
                <a:lnTo>
                  <a:pt x="392" y="707"/>
                </a:lnTo>
                <a:lnTo>
                  <a:pt x="392" y="707"/>
                </a:lnTo>
                <a:lnTo>
                  <a:pt x="392" y="707"/>
                </a:lnTo>
                <a:lnTo>
                  <a:pt x="392" y="707"/>
                </a:lnTo>
                <a:lnTo>
                  <a:pt x="392" y="707"/>
                </a:lnTo>
                <a:close/>
                <a:moveTo>
                  <a:pt x="400" y="696"/>
                </a:moveTo>
                <a:lnTo>
                  <a:pt x="398" y="696"/>
                </a:lnTo>
                <a:lnTo>
                  <a:pt x="398" y="694"/>
                </a:lnTo>
                <a:lnTo>
                  <a:pt x="400" y="694"/>
                </a:lnTo>
                <a:lnTo>
                  <a:pt x="400" y="694"/>
                </a:lnTo>
                <a:lnTo>
                  <a:pt x="400" y="692"/>
                </a:lnTo>
                <a:lnTo>
                  <a:pt x="398" y="692"/>
                </a:lnTo>
                <a:lnTo>
                  <a:pt x="396" y="692"/>
                </a:lnTo>
                <a:lnTo>
                  <a:pt x="396" y="692"/>
                </a:lnTo>
                <a:lnTo>
                  <a:pt x="394" y="694"/>
                </a:lnTo>
                <a:lnTo>
                  <a:pt x="392" y="694"/>
                </a:lnTo>
                <a:lnTo>
                  <a:pt x="392" y="692"/>
                </a:lnTo>
                <a:lnTo>
                  <a:pt x="394" y="692"/>
                </a:lnTo>
                <a:lnTo>
                  <a:pt x="392" y="690"/>
                </a:lnTo>
                <a:lnTo>
                  <a:pt x="390" y="690"/>
                </a:lnTo>
                <a:lnTo>
                  <a:pt x="388" y="690"/>
                </a:lnTo>
                <a:lnTo>
                  <a:pt x="390" y="690"/>
                </a:lnTo>
                <a:lnTo>
                  <a:pt x="388" y="692"/>
                </a:lnTo>
                <a:lnTo>
                  <a:pt x="388" y="692"/>
                </a:lnTo>
                <a:lnTo>
                  <a:pt x="388" y="692"/>
                </a:lnTo>
                <a:lnTo>
                  <a:pt x="388" y="694"/>
                </a:lnTo>
                <a:lnTo>
                  <a:pt x="388" y="694"/>
                </a:lnTo>
                <a:lnTo>
                  <a:pt x="386" y="694"/>
                </a:lnTo>
                <a:lnTo>
                  <a:pt x="386" y="694"/>
                </a:lnTo>
                <a:lnTo>
                  <a:pt x="386" y="694"/>
                </a:lnTo>
                <a:lnTo>
                  <a:pt x="386" y="694"/>
                </a:lnTo>
                <a:lnTo>
                  <a:pt x="383" y="694"/>
                </a:lnTo>
                <a:lnTo>
                  <a:pt x="383" y="694"/>
                </a:lnTo>
                <a:lnTo>
                  <a:pt x="383" y="694"/>
                </a:lnTo>
                <a:lnTo>
                  <a:pt x="381" y="692"/>
                </a:lnTo>
                <a:lnTo>
                  <a:pt x="381" y="692"/>
                </a:lnTo>
                <a:lnTo>
                  <a:pt x="379" y="692"/>
                </a:lnTo>
                <a:lnTo>
                  <a:pt x="379" y="692"/>
                </a:lnTo>
                <a:lnTo>
                  <a:pt x="379" y="692"/>
                </a:lnTo>
                <a:lnTo>
                  <a:pt x="377" y="692"/>
                </a:lnTo>
                <a:lnTo>
                  <a:pt x="377" y="694"/>
                </a:lnTo>
                <a:lnTo>
                  <a:pt x="379" y="694"/>
                </a:lnTo>
                <a:lnTo>
                  <a:pt x="379" y="694"/>
                </a:lnTo>
                <a:lnTo>
                  <a:pt x="381" y="696"/>
                </a:lnTo>
                <a:lnTo>
                  <a:pt x="381" y="696"/>
                </a:lnTo>
                <a:lnTo>
                  <a:pt x="379" y="696"/>
                </a:lnTo>
                <a:lnTo>
                  <a:pt x="379" y="696"/>
                </a:lnTo>
                <a:lnTo>
                  <a:pt x="379" y="698"/>
                </a:lnTo>
                <a:lnTo>
                  <a:pt x="379" y="700"/>
                </a:lnTo>
                <a:lnTo>
                  <a:pt x="379" y="702"/>
                </a:lnTo>
                <a:lnTo>
                  <a:pt x="381" y="702"/>
                </a:lnTo>
                <a:lnTo>
                  <a:pt x="379" y="702"/>
                </a:lnTo>
                <a:lnTo>
                  <a:pt x="379" y="702"/>
                </a:lnTo>
                <a:lnTo>
                  <a:pt x="379" y="700"/>
                </a:lnTo>
                <a:lnTo>
                  <a:pt x="377" y="698"/>
                </a:lnTo>
                <a:lnTo>
                  <a:pt x="377" y="698"/>
                </a:lnTo>
                <a:lnTo>
                  <a:pt x="377" y="698"/>
                </a:lnTo>
                <a:lnTo>
                  <a:pt x="377" y="698"/>
                </a:lnTo>
                <a:lnTo>
                  <a:pt x="377" y="696"/>
                </a:lnTo>
                <a:lnTo>
                  <a:pt x="375" y="696"/>
                </a:lnTo>
                <a:lnTo>
                  <a:pt x="375" y="696"/>
                </a:lnTo>
                <a:lnTo>
                  <a:pt x="373" y="696"/>
                </a:lnTo>
                <a:lnTo>
                  <a:pt x="371" y="698"/>
                </a:lnTo>
                <a:lnTo>
                  <a:pt x="369" y="698"/>
                </a:lnTo>
                <a:lnTo>
                  <a:pt x="367" y="700"/>
                </a:lnTo>
                <a:lnTo>
                  <a:pt x="367" y="702"/>
                </a:lnTo>
                <a:lnTo>
                  <a:pt x="367" y="702"/>
                </a:lnTo>
                <a:lnTo>
                  <a:pt x="369" y="705"/>
                </a:lnTo>
                <a:lnTo>
                  <a:pt x="369" y="709"/>
                </a:lnTo>
                <a:lnTo>
                  <a:pt x="371" y="711"/>
                </a:lnTo>
                <a:lnTo>
                  <a:pt x="373" y="711"/>
                </a:lnTo>
                <a:lnTo>
                  <a:pt x="373" y="711"/>
                </a:lnTo>
                <a:lnTo>
                  <a:pt x="373" y="709"/>
                </a:lnTo>
                <a:lnTo>
                  <a:pt x="373" y="709"/>
                </a:lnTo>
                <a:lnTo>
                  <a:pt x="373" y="709"/>
                </a:lnTo>
                <a:lnTo>
                  <a:pt x="373" y="709"/>
                </a:lnTo>
                <a:lnTo>
                  <a:pt x="373" y="707"/>
                </a:lnTo>
                <a:lnTo>
                  <a:pt x="371" y="709"/>
                </a:lnTo>
                <a:lnTo>
                  <a:pt x="371" y="707"/>
                </a:lnTo>
                <a:lnTo>
                  <a:pt x="373" y="707"/>
                </a:lnTo>
                <a:lnTo>
                  <a:pt x="373" y="707"/>
                </a:lnTo>
                <a:lnTo>
                  <a:pt x="375" y="707"/>
                </a:lnTo>
                <a:lnTo>
                  <a:pt x="375" y="707"/>
                </a:lnTo>
                <a:lnTo>
                  <a:pt x="377" y="707"/>
                </a:lnTo>
                <a:lnTo>
                  <a:pt x="377" y="707"/>
                </a:lnTo>
                <a:lnTo>
                  <a:pt x="375" y="709"/>
                </a:lnTo>
                <a:lnTo>
                  <a:pt x="375" y="709"/>
                </a:lnTo>
                <a:lnTo>
                  <a:pt x="375" y="709"/>
                </a:lnTo>
                <a:lnTo>
                  <a:pt x="377" y="709"/>
                </a:lnTo>
                <a:lnTo>
                  <a:pt x="379" y="709"/>
                </a:lnTo>
                <a:lnTo>
                  <a:pt x="379" y="709"/>
                </a:lnTo>
                <a:lnTo>
                  <a:pt x="379" y="711"/>
                </a:lnTo>
                <a:lnTo>
                  <a:pt x="375" y="713"/>
                </a:lnTo>
                <a:lnTo>
                  <a:pt x="375" y="713"/>
                </a:lnTo>
                <a:lnTo>
                  <a:pt x="375" y="715"/>
                </a:lnTo>
                <a:lnTo>
                  <a:pt x="377" y="715"/>
                </a:lnTo>
                <a:lnTo>
                  <a:pt x="377" y="715"/>
                </a:lnTo>
                <a:lnTo>
                  <a:pt x="379" y="713"/>
                </a:lnTo>
                <a:lnTo>
                  <a:pt x="381" y="711"/>
                </a:lnTo>
                <a:lnTo>
                  <a:pt x="381" y="711"/>
                </a:lnTo>
                <a:lnTo>
                  <a:pt x="381" y="709"/>
                </a:lnTo>
                <a:lnTo>
                  <a:pt x="381" y="709"/>
                </a:lnTo>
                <a:lnTo>
                  <a:pt x="381" y="709"/>
                </a:lnTo>
                <a:lnTo>
                  <a:pt x="383" y="709"/>
                </a:lnTo>
                <a:lnTo>
                  <a:pt x="383" y="707"/>
                </a:lnTo>
                <a:lnTo>
                  <a:pt x="383" y="707"/>
                </a:lnTo>
                <a:lnTo>
                  <a:pt x="386" y="707"/>
                </a:lnTo>
                <a:lnTo>
                  <a:pt x="388" y="705"/>
                </a:lnTo>
                <a:lnTo>
                  <a:pt x="390" y="705"/>
                </a:lnTo>
                <a:lnTo>
                  <a:pt x="392" y="705"/>
                </a:lnTo>
                <a:lnTo>
                  <a:pt x="394" y="702"/>
                </a:lnTo>
                <a:lnTo>
                  <a:pt x="394" y="702"/>
                </a:lnTo>
                <a:lnTo>
                  <a:pt x="396" y="702"/>
                </a:lnTo>
                <a:lnTo>
                  <a:pt x="396" y="702"/>
                </a:lnTo>
                <a:lnTo>
                  <a:pt x="396" y="702"/>
                </a:lnTo>
                <a:lnTo>
                  <a:pt x="396" y="700"/>
                </a:lnTo>
                <a:lnTo>
                  <a:pt x="394" y="700"/>
                </a:lnTo>
                <a:lnTo>
                  <a:pt x="392" y="700"/>
                </a:lnTo>
                <a:lnTo>
                  <a:pt x="392" y="700"/>
                </a:lnTo>
                <a:lnTo>
                  <a:pt x="392" y="700"/>
                </a:lnTo>
                <a:lnTo>
                  <a:pt x="392" y="698"/>
                </a:lnTo>
                <a:lnTo>
                  <a:pt x="394" y="700"/>
                </a:lnTo>
                <a:lnTo>
                  <a:pt x="396" y="700"/>
                </a:lnTo>
                <a:lnTo>
                  <a:pt x="400" y="700"/>
                </a:lnTo>
                <a:lnTo>
                  <a:pt x="400" y="700"/>
                </a:lnTo>
                <a:lnTo>
                  <a:pt x="400" y="700"/>
                </a:lnTo>
                <a:lnTo>
                  <a:pt x="402" y="698"/>
                </a:lnTo>
                <a:lnTo>
                  <a:pt x="402" y="698"/>
                </a:lnTo>
                <a:lnTo>
                  <a:pt x="402" y="696"/>
                </a:lnTo>
                <a:lnTo>
                  <a:pt x="400" y="696"/>
                </a:lnTo>
                <a:close/>
                <a:moveTo>
                  <a:pt x="404" y="684"/>
                </a:moveTo>
                <a:lnTo>
                  <a:pt x="404" y="684"/>
                </a:lnTo>
                <a:lnTo>
                  <a:pt x="404" y="682"/>
                </a:lnTo>
                <a:lnTo>
                  <a:pt x="402" y="682"/>
                </a:lnTo>
                <a:lnTo>
                  <a:pt x="400" y="679"/>
                </a:lnTo>
                <a:lnTo>
                  <a:pt x="400" y="682"/>
                </a:lnTo>
                <a:lnTo>
                  <a:pt x="400" y="682"/>
                </a:lnTo>
                <a:lnTo>
                  <a:pt x="400" y="682"/>
                </a:lnTo>
                <a:lnTo>
                  <a:pt x="398" y="682"/>
                </a:lnTo>
                <a:lnTo>
                  <a:pt x="398" y="679"/>
                </a:lnTo>
                <a:lnTo>
                  <a:pt x="396" y="679"/>
                </a:lnTo>
                <a:lnTo>
                  <a:pt x="396" y="679"/>
                </a:lnTo>
                <a:lnTo>
                  <a:pt x="394" y="679"/>
                </a:lnTo>
                <a:lnTo>
                  <a:pt x="394" y="682"/>
                </a:lnTo>
                <a:lnTo>
                  <a:pt x="394" y="682"/>
                </a:lnTo>
                <a:lnTo>
                  <a:pt x="394" y="684"/>
                </a:lnTo>
                <a:lnTo>
                  <a:pt x="394" y="684"/>
                </a:lnTo>
                <a:lnTo>
                  <a:pt x="392" y="684"/>
                </a:lnTo>
                <a:lnTo>
                  <a:pt x="392" y="684"/>
                </a:lnTo>
                <a:lnTo>
                  <a:pt x="390" y="684"/>
                </a:lnTo>
                <a:lnTo>
                  <a:pt x="386" y="688"/>
                </a:lnTo>
                <a:lnTo>
                  <a:pt x="388" y="688"/>
                </a:lnTo>
                <a:lnTo>
                  <a:pt x="392" y="690"/>
                </a:lnTo>
                <a:lnTo>
                  <a:pt x="392" y="690"/>
                </a:lnTo>
                <a:lnTo>
                  <a:pt x="394" y="688"/>
                </a:lnTo>
                <a:lnTo>
                  <a:pt x="394" y="688"/>
                </a:lnTo>
                <a:lnTo>
                  <a:pt x="394" y="688"/>
                </a:lnTo>
                <a:lnTo>
                  <a:pt x="396" y="688"/>
                </a:lnTo>
                <a:lnTo>
                  <a:pt x="396" y="688"/>
                </a:lnTo>
                <a:lnTo>
                  <a:pt x="396" y="686"/>
                </a:lnTo>
                <a:lnTo>
                  <a:pt x="398" y="686"/>
                </a:lnTo>
                <a:lnTo>
                  <a:pt x="398" y="686"/>
                </a:lnTo>
                <a:lnTo>
                  <a:pt x="398" y="688"/>
                </a:lnTo>
                <a:lnTo>
                  <a:pt x="398" y="686"/>
                </a:lnTo>
                <a:lnTo>
                  <a:pt x="400" y="686"/>
                </a:lnTo>
                <a:lnTo>
                  <a:pt x="400" y="686"/>
                </a:lnTo>
                <a:lnTo>
                  <a:pt x="400" y="686"/>
                </a:lnTo>
                <a:lnTo>
                  <a:pt x="400" y="686"/>
                </a:lnTo>
                <a:lnTo>
                  <a:pt x="400" y="686"/>
                </a:lnTo>
                <a:lnTo>
                  <a:pt x="402" y="684"/>
                </a:lnTo>
                <a:lnTo>
                  <a:pt x="402" y="684"/>
                </a:lnTo>
                <a:lnTo>
                  <a:pt x="402" y="684"/>
                </a:lnTo>
                <a:lnTo>
                  <a:pt x="402" y="686"/>
                </a:lnTo>
                <a:lnTo>
                  <a:pt x="402" y="686"/>
                </a:lnTo>
                <a:lnTo>
                  <a:pt x="404" y="686"/>
                </a:lnTo>
                <a:lnTo>
                  <a:pt x="404" y="686"/>
                </a:lnTo>
                <a:lnTo>
                  <a:pt x="407" y="684"/>
                </a:lnTo>
                <a:lnTo>
                  <a:pt x="407" y="684"/>
                </a:lnTo>
                <a:lnTo>
                  <a:pt x="407" y="682"/>
                </a:lnTo>
                <a:lnTo>
                  <a:pt x="404" y="684"/>
                </a:lnTo>
                <a:close/>
                <a:moveTo>
                  <a:pt x="398" y="679"/>
                </a:moveTo>
                <a:lnTo>
                  <a:pt x="398" y="679"/>
                </a:lnTo>
                <a:lnTo>
                  <a:pt x="400" y="677"/>
                </a:lnTo>
                <a:lnTo>
                  <a:pt x="400" y="677"/>
                </a:lnTo>
                <a:lnTo>
                  <a:pt x="400" y="677"/>
                </a:lnTo>
                <a:lnTo>
                  <a:pt x="400" y="677"/>
                </a:lnTo>
                <a:lnTo>
                  <a:pt x="400" y="675"/>
                </a:lnTo>
                <a:lnTo>
                  <a:pt x="398" y="675"/>
                </a:lnTo>
                <a:lnTo>
                  <a:pt x="396" y="677"/>
                </a:lnTo>
                <a:lnTo>
                  <a:pt x="396" y="677"/>
                </a:lnTo>
                <a:lnTo>
                  <a:pt x="398" y="679"/>
                </a:lnTo>
                <a:lnTo>
                  <a:pt x="398" y="679"/>
                </a:lnTo>
                <a:close/>
                <a:moveTo>
                  <a:pt x="109" y="1755"/>
                </a:moveTo>
                <a:lnTo>
                  <a:pt x="109" y="1755"/>
                </a:lnTo>
                <a:lnTo>
                  <a:pt x="109" y="1755"/>
                </a:lnTo>
                <a:lnTo>
                  <a:pt x="109" y="1755"/>
                </a:lnTo>
                <a:lnTo>
                  <a:pt x="109" y="1755"/>
                </a:lnTo>
                <a:lnTo>
                  <a:pt x="109" y="1755"/>
                </a:lnTo>
                <a:lnTo>
                  <a:pt x="109" y="1755"/>
                </a:lnTo>
                <a:lnTo>
                  <a:pt x="109" y="1755"/>
                </a:lnTo>
                <a:lnTo>
                  <a:pt x="109" y="1755"/>
                </a:lnTo>
                <a:close/>
                <a:moveTo>
                  <a:pt x="1144" y="195"/>
                </a:moveTo>
                <a:lnTo>
                  <a:pt x="1142" y="193"/>
                </a:lnTo>
                <a:lnTo>
                  <a:pt x="1142" y="193"/>
                </a:lnTo>
                <a:lnTo>
                  <a:pt x="1140" y="193"/>
                </a:lnTo>
                <a:lnTo>
                  <a:pt x="1136" y="191"/>
                </a:lnTo>
                <a:lnTo>
                  <a:pt x="1131" y="191"/>
                </a:lnTo>
                <a:lnTo>
                  <a:pt x="1125" y="191"/>
                </a:lnTo>
                <a:lnTo>
                  <a:pt x="1123" y="191"/>
                </a:lnTo>
                <a:lnTo>
                  <a:pt x="1123" y="191"/>
                </a:lnTo>
                <a:lnTo>
                  <a:pt x="1123" y="193"/>
                </a:lnTo>
                <a:lnTo>
                  <a:pt x="1123" y="195"/>
                </a:lnTo>
                <a:lnTo>
                  <a:pt x="1125" y="197"/>
                </a:lnTo>
                <a:lnTo>
                  <a:pt x="1129" y="197"/>
                </a:lnTo>
                <a:lnTo>
                  <a:pt x="1131" y="197"/>
                </a:lnTo>
                <a:lnTo>
                  <a:pt x="1134" y="197"/>
                </a:lnTo>
                <a:lnTo>
                  <a:pt x="1136" y="197"/>
                </a:lnTo>
                <a:lnTo>
                  <a:pt x="1138" y="197"/>
                </a:lnTo>
                <a:lnTo>
                  <a:pt x="1144" y="195"/>
                </a:lnTo>
                <a:lnTo>
                  <a:pt x="1144" y="195"/>
                </a:lnTo>
                <a:lnTo>
                  <a:pt x="1144" y="195"/>
                </a:lnTo>
                <a:close/>
                <a:moveTo>
                  <a:pt x="1092" y="449"/>
                </a:moveTo>
                <a:lnTo>
                  <a:pt x="1092" y="449"/>
                </a:lnTo>
                <a:lnTo>
                  <a:pt x="1087" y="449"/>
                </a:lnTo>
                <a:lnTo>
                  <a:pt x="1087" y="449"/>
                </a:lnTo>
                <a:lnTo>
                  <a:pt x="1085" y="449"/>
                </a:lnTo>
                <a:lnTo>
                  <a:pt x="1085" y="451"/>
                </a:lnTo>
                <a:lnTo>
                  <a:pt x="1087" y="451"/>
                </a:lnTo>
                <a:lnTo>
                  <a:pt x="1090" y="451"/>
                </a:lnTo>
                <a:lnTo>
                  <a:pt x="1092" y="453"/>
                </a:lnTo>
                <a:lnTo>
                  <a:pt x="1092" y="453"/>
                </a:lnTo>
                <a:lnTo>
                  <a:pt x="1094" y="453"/>
                </a:lnTo>
                <a:lnTo>
                  <a:pt x="1094" y="453"/>
                </a:lnTo>
                <a:lnTo>
                  <a:pt x="1094" y="453"/>
                </a:lnTo>
                <a:lnTo>
                  <a:pt x="1094" y="451"/>
                </a:lnTo>
                <a:lnTo>
                  <a:pt x="1094" y="451"/>
                </a:lnTo>
                <a:lnTo>
                  <a:pt x="1092" y="449"/>
                </a:lnTo>
                <a:close/>
                <a:moveTo>
                  <a:pt x="1029" y="463"/>
                </a:moveTo>
                <a:lnTo>
                  <a:pt x="1027" y="463"/>
                </a:lnTo>
                <a:lnTo>
                  <a:pt x="1027" y="463"/>
                </a:lnTo>
                <a:lnTo>
                  <a:pt x="1027" y="463"/>
                </a:lnTo>
                <a:lnTo>
                  <a:pt x="1027" y="466"/>
                </a:lnTo>
                <a:lnTo>
                  <a:pt x="1029" y="466"/>
                </a:lnTo>
                <a:lnTo>
                  <a:pt x="1031" y="466"/>
                </a:lnTo>
                <a:lnTo>
                  <a:pt x="1031" y="466"/>
                </a:lnTo>
                <a:lnTo>
                  <a:pt x="1031" y="466"/>
                </a:lnTo>
                <a:lnTo>
                  <a:pt x="1029" y="463"/>
                </a:lnTo>
                <a:lnTo>
                  <a:pt x="1029" y="463"/>
                </a:lnTo>
                <a:close/>
                <a:moveTo>
                  <a:pt x="1023" y="461"/>
                </a:moveTo>
                <a:lnTo>
                  <a:pt x="1020" y="461"/>
                </a:lnTo>
                <a:lnTo>
                  <a:pt x="1023" y="463"/>
                </a:lnTo>
                <a:lnTo>
                  <a:pt x="1025" y="463"/>
                </a:lnTo>
                <a:lnTo>
                  <a:pt x="1025" y="463"/>
                </a:lnTo>
                <a:lnTo>
                  <a:pt x="1025" y="461"/>
                </a:lnTo>
                <a:lnTo>
                  <a:pt x="1023" y="461"/>
                </a:lnTo>
                <a:close/>
                <a:moveTo>
                  <a:pt x="1102" y="229"/>
                </a:moveTo>
                <a:lnTo>
                  <a:pt x="1102" y="229"/>
                </a:lnTo>
                <a:lnTo>
                  <a:pt x="1100" y="229"/>
                </a:lnTo>
                <a:lnTo>
                  <a:pt x="1098" y="229"/>
                </a:lnTo>
                <a:lnTo>
                  <a:pt x="1094" y="229"/>
                </a:lnTo>
                <a:lnTo>
                  <a:pt x="1092" y="231"/>
                </a:lnTo>
                <a:lnTo>
                  <a:pt x="1092" y="231"/>
                </a:lnTo>
                <a:lnTo>
                  <a:pt x="1092" y="233"/>
                </a:lnTo>
                <a:lnTo>
                  <a:pt x="1094" y="235"/>
                </a:lnTo>
                <a:lnTo>
                  <a:pt x="1096" y="237"/>
                </a:lnTo>
                <a:lnTo>
                  <a:pt x="1096" y="239"/>
                </a:lnTo>
                <a:lnTo>
                  <a:pt x="1098" y="239"/>
                </a:lnTo>
                <a:lnTo>
                  <a:pt x="1108" y="239"/>
                </a:lnTo>
                <a:lnTo>
                  <a:pt x="1111" y="237"/>
                </a:lnTo>
                <a:lnTo>
                  <a:pt x="1113" y="237"/>
                </a:lnTo>
                <a:lnTo>
                  <a:pt x="1115" y="237"/>
                </a:lnTo>
                <a:lnTo>
                  <a:pt x="1115" y="235"/>
                </a:lnTo>
                <a:lnTo>
                  <a:pt x="1115" y="235"/>
                </a:lnTo>
                <a:lnTo>
                  <a:pt x="1113" y="235"/>
                </a:lnTo>
                <a:lnTo>
                  <a:pt x="1106" y="233"/>
                </a:lnTo>
                <a:lnTo>
                  <a:pt x="1106" y="231"/>
                </a:lnTo>
                <a:lnTo>
                  <a:pt x="1104" y="231"/>
                </a:lnTo>
                <a:lnTo>
                  <a:pt x="1104" y="231"/>
                </a:lnTo>
                <a:lnTo>
                  <a:pt x="1102" y="231"/>
                </a:lnTo>
                <a:lnTo>
                  <a:pt x="1100" y="231"/>
                </a:lnTo>
                <a:lnTo>
                  <a:pt x="1102" y="231"/>
                </a:lnTo>
                <a:lnTo>
                  <a:pt x="1102" y="229"/>
                </a:lnTo>
                <a:close/>
                <a:moveTo>
                  <a:pt x="1131" y="443"/>
                </a:moveTo>
                <a:lnTo>
                  <a:pt x="1129" y="443"/>
                </a:lnTo>
                <a:lnTo>
                  <a:pt x="1129" y="445"/>
                </a:lnTo>
                <a:lnTo>
                  <a:pt x="1127" y="445"/>
                </a:lnTo>
                <a:lnTo>
                  <a:pt x="1125" y="445"/>
                </a:lnTo>
                <a:lnTo>
                  <a:pt x="1125" y="447"/>
                </a:lnTo>
                <a:lnTo>
                  <a:pt x="1125" y="447"/>
                </a:lnTo>
                <a:lnTo>
                  <a:pt x="1131" y="449"/>
                </a:lnTo>
                <a:lnTo>
                  <a:pt x="1131" y="449"/>
                </a:lnTo>
                <a:lnTo>
                  <a:pt x="1131" y="449"/>
                </a:lnTo>
                <a:lnTo>
                  <a:pt x="1134" y="447"/>
                </a:lnTo>
                <a:lnTo>
                  <a:pt x="1134" y="447"/>
                </a:lnTo>
                <a:lnTo>
                  <a:pt x="1134" y="445"/>
                </a:lnTo>
                <a:lnTo>
                  <a:pt x="1134" y="445"/>
                </a:lnTo>
                <a:lnTo>
                  <a:pt x="1134" y="445"/>
                </a:lnTo>
                <a:lnTo>
                  <a:pt x="1131" y="443"/>
                </a:lnTo>
                <a:close/>
                <a:moveTo>
                  <a:pt x="2384" y="1216"/>
                </a:moveTo>
                <a:lnTo>
                  <a:pt x="2384" y="1216"/>
                </a:lnTo>
                <a:lnTo>
                  <a:pt x="2384" y="1216"/>
                </a:lnTo>
                <a:lnTo>
                  <a:pt x="2380" y="1216"/>
                </a:lnTo>
                <a:lnTo>
                  <a:pt x="2380" y="1218"/>
                </a:lnTo>
                <a:lnTo>
                  <a:pt x="2378" y="1218"/>
                </a:lnTo>
                <a:lnTo>
                  <a:pt x="2378" y="1220"/>
                </a:lnTo>
                <a:lnTo>
                  <a:pt x="2380" y="1222"/>
                </a:lnTo>
                <a:lnTo>
                  <a:pt x="2380" y="1222"/>
                </a:lnTo>
                <a:lnTo>
                  <a:pt x="2382" y="1222"/>
                </a:lnTo>
                <a:lnTo>
                  <a:pt x="2384" y="1222"/>
                </a:lnTo>
                <a:lnTo>
                  <a:pt x="2384" y="1220"/>
                </a:lnTo>
                <a:lnTo>
                  <a:pt x="2384" y="1218"/>
                </a:lnTo>
                <a:lnTo>
                  <a:pt x="2384" y="1218"/>
                </a:lnTo>
                <a:lnTo>
                  <a:pt x="2384" y="1216"/>
                </a:lnTo>
                <a:lnTo>
                  <a:pt x="2384" y="1216"/>
                </a:lnTo>
                <a:close/>
                <a:moveTo>
                  <a:pt x="1155" y="398"/>
                </a:moveTo>
                <a:lnTo>
                  <a:pt x="1152" y="396"/>
                </a:lnTo>
                <a:lnTo>
                  <a:pt x="1150" y="396"/>
                </a:lnTo>
                <a:lnTo>
                  <a:pt x="1150" y="396"/>
                </a:lnTo>
                <a:lnTo>
                  <a:pt x="1148" y="396"/>
                </a:lnTo>
                <a:lnTo>
                  <a:pt x="1150" y="398"/>
                </a:lnTo>
                <a:lnTo>
                  <a:pt x="1150" y="398"/>
                </a:lnTo>
                <a:lnTo>
                  <a:pt x="1150" y="398"/>
                </a:lnTo>
                <a:lnTo>
                  <a:pt x="1150" y="398"/>
                </a:lnTo>
                <a:lnTo>
                  <a:pt x="1155" y="401"/>
                </a:lnTo>
                <a:lnTo>
                  <a:pt x="1155" y="401"/>
                </a:lnTo>
                <a:lnTo>
                  <a:pt x="1155" y="401"/>
                </a:lnTo>
                <a:lnTo>
                  <a:pt x="1155" y="398"/>
                </a:lnTo>
                <a:lnTo>
                  <a:pt x="1155" y="398"/>
                </a:lnTo>
                <a:lnTo>
                  <a:pt x="1155" y="398"/>
                </a:lnTo>
                <a:close/>
                <a:moveTo>
                  <a:pt x="1146" y="419"/>
                </a:moveTo>
                <a:lnTo>
                  <a:pt x="1146" y="417"/>
                </a:lnTo>
                <a:lnTo>
                  <a:pt x="1146" y="415"/>
                </a:lnTo>
                <a:lnTo>
                  <a:pt x="1144" y="411"/>
                </a:lnTo>
                <a:lnTo>
                  <a:pt x="1144" y="409"/>
                </a:lnTo>
                <a:lnTo>
                  <a:pt x="1144" y="409"/>
                </a:lnTo>
                <a:lnTo>
                  <a:pt x="1142" y="409"/>
                </a:lnTo>
                <a:lnTo>
                  <a:pt x="1142" y="409"/>
                </a:lnTo>
                <a:lnTo>
                  <a:pt x="1136" y="409"/>
                </a:lnTo>
                <a:lnTo>
                  <a:pt x="1136" y="409"/>
                </a:lnTo>
                <a:lnTo>
                  <a:pt x="1136" y="407"/>
                </a:lnTo>
                <a:lnTo>
                  <a:pt x="1136" y="407"/>
                </a:lnTo>
                <a:lnTo>
                  <a:pt x="1136" y="405"/>
                </a:lnTo>
                <a:lnTo>
                  <a:pt x="1134" y="405"/>
                </a:lnTo>
                <a:lnTo>
                  <a:pt x="1131" y="405"/>
                </a:lnTo>
                <a:lnTo>
                  <a:pt x="1129" y="405"/>
                </a:lnTo>
                <a:lnTo>
                  <a:pt x="1125" y="403"/>
                </a:lnTo>
                <a:lnTo>
                  <a:pt x="1121" y="401"/>
                </a:lnTo>
                <a:lnTo>
                  <a:pt x="1119" y="398"/>
                </a:lnTo>
                <a:lnTo>
                  <a:pt x="1115" y="396"/>
                </a:lnTo>
                <a:lnTo>
                  <a:pt x="1115" y="396"/>
                </a:lnTo>
                <a:lnTo>
                  <a:pt x="1115" y="396"/>
                </a:lnTo>
                <a:lnTo>
                  <a:pt x="1115" y="398"/>
                </a:lnTo>
                <a:lnTo>
                  <a:pt x="1115" y="398"/>
                </a:lnTo>
                <a:lnTo>
                  <a:pt x="1115" y="401"/>
                </a:lnTo>
                <a:lnTo>
                  <a:pt x="1115" y="401"/>
                </a:lnTo>
                <a:lnTo>
                  <a:pt x="1115" y="401"/>
                </a:lnTo>
                <a:lnTo>
                  <a:pt x="1113" y="398"/>
                </a:lnTo>
                <a:lnTo>
                  <a:pt x="1111" y="398"/>
                </a:lnTo>
                <a:lnTo>
                  <a:pt x="1106" y="396"/>
                </a:lnTo>
                <a:lnTo>
                  <a:pt x="1102" y="394"/>
                </a:lnTo>
                <a:lnTo>
                  <a:pt x="1102" y="392"/>
                </a:lnTo>
                <a:lnTo>
                  <a:pt x="1098" y="388"/>
                </a:lnTo>
                <a:lnTo>
                  <a:pt x="1094" y="386"/>
                </a:lnTo>
                <a:lnTo>
                  <a:pt x="1094" y="384"/>
                </a:lnTo>
                <a:lnTo>
                  <a:pt x="1094" y="384"/>
                </a:lnTo>
                <a:lnTo>
                  <a:pt x="1094" y="380"/>
                </a:lnTo>
                <a:lnTo>
                  <a:pt x="1094" y="380"/>
                </a:lnTo>
                <a:lnTo>
                  <a:pt x="1096" y="378"/>
                </a:lnTo>
                <a:lnTo>
                  <a:pt x="1096" y="378"/>
                </a:lnTo>
                <a:lnTo>
                  <a:pt x="1096" y="375"/>
                </a:lnTo>
                <a:lnTo>
                  <a:pt x="1096" y="375"/>
                </a:lnTo>
                <a:lnTo>
                  <a:pt x="1096" y="373"/>
                </a:lnTo>
                <a:lnTo>
                  <a:pt x="1096" y="371"/>
                </a:lnTo>
                <a:lnTo>
                  <a:pt x="1094" y="369"/>
                </a:lnTo>
                <a:lnTo>
                  <a:pt x="1090" y="365"/>
                </a:lnTo>
                <a:lnTo>
                  <a:pt x="1090" y="363"/>
                </a:lnTo>
                <a:lnTo>
                  <a:pt x="1087" y="361"/>
                </a:lnTo>
                <a:lnTo>
                  <a:pt x="1083" y="350"/>
                </a:lnTo>
                <a:lnTo>
                  <a:pt x="1083" y="348"/>
                </a:lnTo>
                <a:lnTo>
                  <a:pt x="1083" y="346"/>
                </a:lnTo>
                <a:lnTo>
                  <a:pt x="1081" y="344"/>
                </a:lnTo>
                <a:lnTo>
                  <a:pt x="1081" y="342"/>
                </a:lnTo>
                <a:lnTo>
                  <a:pt x="1081" y="342"/>
                </a:lnTo>
                <a:lnTo>
                  <a:pt x="1081" y="340"/>
                </a:lnTo>
                <a:lnTo>
                  <a:pt x="1081" y="340"/>
                </a:lnTo>
                <a:lnTo>
                  <a:pt x="1081" y="340"/>
                </a:lnTo>
                <a:lnTo>
                  <a:pt x="1079" y="338"/>
                </a:lnTo>
                <a:lnTo>
                  <a:pt x="1077" y="336"/>
                </a:lnTo>
                <a:lnTo>
                  <a:pt x="1075" y="333"/>
                </a:lnTo>
                <a:lnTo>
                  <a:pt x="1071" y="331"/>
                </a:lnTo>
                <a:lnTo>
                  <a:pt x="1064" y="327"/>
                </a:lnTo>
                <a:lnTo>
                  <a:pt x="1060" y="325"/>
                </a:lnTo>
                <a:lnTo>
                  <a:pt x="1058" y="325"/>
                </a:lnTo>
                <a:lnTo>
                  <a:pt x="1058" y="327"/>
                </a:lnTo>
                <a:lnTo>
                  <a:pt x="1056" y="327"/>
                </a:lnTo>
                <a:lnTo>
                  <a:pt x="1056" y="327"/>
                </a:lnTo>
                <a:lnTo>
                  <a:pt x="1050" y="325"/>
                </a:lnTo>
                <a:lnTo>
                  <a:pt x="1048" y="325"/>
                </a:lnTo>
                <a:lnTo>
                  <a:pt x="1043" y="323"/>
                </a:lnTo>
                <a:lnTo>
                  <a:pt x="1041" y="325"/>
                </a:lnTo>
                <a:lnTo>
                  <a:pt x="1041" y="325"/>
                </a:lnTo>
                <a:lnTo>
                  <a:pt x="1043" y="327"/>
                </a:lnTo>
                <a:lnTo>
                  <a:pt x="1043" y="327"/>
                </a:lnTo>
                <a:lnTo>
                  <a:pt x="1043" y="327"/>
                </a:lnTo>
                <a:lnTo>
                  <a:pt x="1041" y="327"/>
                </a:lnTo>
                <a:lnTo>
                  <a:pt x="1039" y="329"/>
                </a:lnTo>
                <a:lnTo>
                  <a:pt x="1039" y="329"/>
                </a:lnTo>
                <a:lnTo>
                  <a:pt x="1039" y="331"/>
                </a:lnTo>
                <a:lnTo>
                  <a:pt x="1043" y="342"/>
                </a:lnTo>
                <a:lnTo>
                  <a:pt x="1043" y="344"/>
                </a:lnTo>
                <a:lnTo>
                  <a:pt x="1043" y="346"/>
                </a:lnTo>
                <a:lnTo>
                  <a:pt x="1043" y="346"/>
                </a:lnTo>
                <a:lnTo>
                  <a:pt x="1043" y="348"/>
                </a:lnTo>
                <a:lnTo>
                  <a:pt x="1046" y="348"/>
                </a:lnTo>
                <a:lnTo>
                  <a:pt x="1046" y="348"/>
                </a:lnTo>
                <a:lnTo>
                  <a:pt x="1046" y="350"/>
                </a:lnTo>
                <a:lnTo>
                  <a:pt x="1046" y="352"/>
                </a:lnTo>
                <a:lnTo>
                  <a:pt x="1048" y="357"/>
                </a:lnTo>
                <a:lnTo>
                  <a:pt x="1050" y="361"/>
                </a:lnTo>
                <a:lnTo>
                  <a:pt x="1054" y="363"/>
                </a:lnTo>
                <a:lnTo>
                  <a:pt x="1052" y="363"/>
                </a:lnTo>
                <a:lnTo>
                  <a:pt x="1052" y="363"/>
                </a:lnTo>
                <a:lnTo>
                  <a:pt x="1052" y="365"/>
                </a:lnTo>
                <a:lnTo>
                  <a:pt x="1052" y="365"/>
                </a:lnTo>
                <a:lnTo>
                  <a:pt x="1052" y="365"/>
                </a:lnTo>
                <a:lnTo>
                  <a:pt x="1048" y="367"/>
                </a:lnTo>
                <a:lnTo>
                  <a:pt x="1046" y="369"/>
                </a:lnTo>
                <a:lnTo>
                  <a:pt x="1046" y="371"/>
                </a:lnTo>
                <a:lnTo>
                  <a:pt x="1046" y="371"/>
                </a:lnTo>
                <a:lnTo>
                  <a:pt x="1043" y="369"/>
                </a:lnTo>
                <a:lnTo>
                  <a:pt x="1043" y="369"/>
                </a:lnTo>
                <a:lnTo>
                  <a:pt x="1041" y="369"/>
                </a:lnTo>
                <a:lnTo>
                  <a:pt x="1041" y="367"/>
                </a:lnTo>
                <a:lnTo>
                  <a:pt x="1039" y="367"/>
                </a:lnTo>
                <a:lnTo>
                  <a:pt x="1039" y="363"/>
                </a:lnTo>
                <a:lnTo>
                  <a:pt x="1037" y="357"/>
                </a:lnTo>
                <a:lnTo>
                  <a:pt x="1035" y="352"/>
                </a:lnTo>
                <a:lnTo>
                  <a:pt x="1033" y="350"/>
                </a:lnTo>
                <a:lnTo>
                  <a:pt x="1033" y="346"/>
                </a:lnTo>
                <a:lnTo>
                  <a:pt x="1033" y="346"/>
                </a:lnTo>
                <a:lnTo>
                  <a:pt x="1031" y="346"/>
                </a:lnTo>
                <a:lnTo>
                  <a:pt x="1029" y="344"/>
                </a:lnTo>
                <a:lnTo>
                  <a:pt x="1029" y="344"/>
                </a:lnTo>
                <a:lnTo>
                  <a:pt x="1029" y="344"/>
                </a:lnTo>
                <a:lnTo>
                  <a:pt x="1029" y="342"/>
                </a:lnTo>
                <a:lnTo>
                  <a:pt x="1029" y="342"/>
                </a:lnTo>
                <a:lnTo>
                  <a:pt x="1029" y="342"/>
                </a:lnTo>
                <a:lnTo>
                  <a:pt x="1027" y="340"/>
                </a:lnTo>
                <a:lnTo>
                  <a:pt x="1023" y="340"/>
                </a:lnTo>
                <a:lnTo>
                  <a:pt x="1023" y="338"/>
                </a:lnTo>
                <a:lnTo>
                  <a:pt x="1020" y="338"/>
                </a:lnTo>
                <a:lnTo>
                  <a:pt x="1014" y="333"/>
                </a:lnTo>
                <a:lnTo>
                  <a:pt x="1012" y="333"/>
                </a:lnTo>
                <a:lnTo>
                  <a:pt x="1006" y="333"/>
                </a:lnTo>
                <a:lnTo>
                  <a:pt x="1004" y="333"/>
                </a:lnTo>
                <a:lnTo>
                  <a:pt x="1004" y="336"/>
                </a:lnTo>
                <a:lnTo>
                  <a:pt x="1006" y="338"/>
                </a:lnTo>
                <a:lnTo>
                  <a:pt x="1010" y="340"/>
                </a:lnTo>
                <a:lnTo>
                  <a:pt x="1012" y="340"/>
                </a:lnTo>
                <a:lnTo>
                  <a:pt x="1012" y="342"/>
                </a:lnTo>
                <a:lnTo>
                  <a:pt x="1012" y="342"/>
                </a:lnTo>
                <a:lnTo>
                  <a:pt x="1008" y="344"/>
                </a:lnTo>
                <a:lnTo>
                  <a:pt x="1006" y="344"/>
                </a:lnTo>
                <a:lnTo>
                  <a:pt x="1004" y="346"/>
                </a:lnTo>
                <a:lnTo>
                  <a:pt x="999" y="348"/>
                </a:lnTo>
                <a:lnTo>
                  <a:pt x="997" y="350"/>
                </a:lnTo>
                <a:lnTo>
                  <a:pt x="997" y="350"/>
                </a:lnTo>
                <a:lnTo>
                  <a:pt x="995" y="350"/>
                </a:lnTo>
                <a:lnTo>
                  <a:pt x="995" y="350"/>
                </a:lnTo>
                <a:lnTo>
                  <a:pt x="995" y="350"/>
                </a:lnTo>
                <a:lnTo>
                  <a:pt x="995" y="348"/>
                </a:lnTo>
                <a:lnTo>
                  <a:pt x="995" y="348"/>
                </a:lnTo>
                <a:lnTo>
                  <a:pt x="995" y="348"/>
                </a:lnTo>
                <a:lnTo>
                  <a:pt x="995" y="348"/>
                </a:lnTo>
                <a:lnTo>
                  <a:pt x="993" y="350"/>
                </a:lnTo>
                <a:lnTo>
                  <a:pt x="991" y="350"/>
                </a:lnTo>
                <a:lnTo>
                  <a:pt x="989" y="352"/>
                </a:lnTo>
                <a:lnTo>
                  <a:pt x="989" y="352"/>
                </a:lnTo>
                <a:lnTo>
                  <a:pt x="987" y="350"/>
                </a:lnTo>
                <a:lnTo>
                  <a:pt x="987" y="350"/>
                </a:lnTo>
                <a:lnTo>
                  <a:pt x="991" y="348"/>
                </a:lnTo>
                <a:lnTo>
                  <a:pt x="995" y="344"/>
                </a:lnTo>
                <a:lnTo>
                  <a:pt x="995" y="342"/>
                </a:lnTo>
                <a:lnTo>
                  <a:pt x="995" y="342"/>
                </a:lnTo>
                <a:lnTo>
                  <a:pt x="993" y="340"/>
                </a:lnTo>
                <a:lnTo>
                  <a:pt x="985" y="336"/>
                </a:lnTo>
                <a:lnTo>
                  <a:pt x="979" y="336"/>
                </a:lnTo>
                <a:lnTo>
                  <a:pt x="974" y="333"/>
                </a:lnTo>
                <a:lnTo>
                  <a:pt x="970" y="333"/>
                </a:lnTo>
                <a:lnTo>
                  <a:pt x="968" y="333"/>
                </a:lnTo>
                <a:lnTo>
                  <a:pt x="966" y="336"/>
                </a:lnTo>
                <a:lnTo>
                  <a:pt x="964" y="338"/>
                </a:lnTo>
                <a:lnTo>
                  <a:pt x="964" y="338"/>
                </a:lnTo>
                <a:lnTo>
                  <a:pt x="964" y="340"/>
                </a:lnTo>
                <a:lnTo>
                  <a:pt x="964" y="342"/>
                </a:lnTo>
                <a:lnTo>
                  <a:pt x="964" y="342"/>
                </a:lnTo>
                <a:lnTo>
                  <a:pt x="962" y="342"/>
                </a:lnTo>
                <a:lnTo>
                  <a:pt x="962" y="344"/>
                </a:lnTo>
                <a:lnTo>
                  <a:pt x="960" y="342"/>
                </a:lnTo>
                <a:lnTo>
                  <a:pt x="958" y="342"/>
                </a:lnTo>
                <a:lnTo>
                  <a:pt x="953" y="344"/>
                </a:lnTo>
                <a:lnTo>
                  <a:pt x="951" y="344"/>
                </a:lnTo>
                <a:lnTo>
                  <a:pt x="949" y="344"/>
                </a:lnTo>
                <a:lnTo>
                  <a:pt x="949" y="344"/>
                </a:lnTo>
                <a:lnTo>
                  <a:pt x="949" y="344"/>
                </a:lnTo>
                <a:lnTo>
                  <a:pt x="951" y="340"/>
                </a:lnTo>
                <a:lnTo>
                  <a:pt x="953" y="338"/>
                </a:lnTo>
                <a:lnTo>
                  <a:pt x="955" y="338"/>
                </a:lnTo>
                <a:lnTo>
                  <a:pt x="955" y="336"/>
                </a:lnTo>
                <a:lnTo>
                  <a:pt x="955" y="333"/>
                </a:lnTo>
                <a:lnTo>
                  <a:pt x="955" y="333"/>
                </a:lnTo>
                <a:lnTo>
                  <a:pt x="955" y="331"/>
                </a:lnTo>
                <a:lnTo>
                  <a:pt x="955" y="329"/>
                </a:lnTo>
                <a:lnTo>
                  <a:pt x="953" y="327"/>
                </a:lnTo>
                <a:lnTo>
                  <a:pt x="953" y="325"/>
                </a:lnTo>
                <a:lnTo>
                  <a:pt x="953" y="325"/>
                </a:lnTo>
                <a:lnTo>
                  <a:pt x="951" y="325"/>
                </a:lnTo>
                <a:lnTo>
                  <a:pt x="947" y="323"/>
                </a:lnTo>
                <a:lnTo>
                  <a:pt x="935" y="327"/>
                </a:lnTo>
                <a:lnTo>
                  <a:pt x="920" y="331"/>
                </a:lnTo>
                <a:lnTo>
                  <a:pt x="914" y="333"/>
                </a:lnTo>
                <a:lnTo>
                  <a:pt x="909" y="336"/>
                </a:lnTo>
                <a:lnTo>
                  <a:pt x="905" y="338"/>
                </a:lnTo>
                <a:lnTo>
                  <a:pt x="897" y="344"/>
                </a:lnTo>
                <a:lnTo>
                  <a:pt x="893" y="346"/>
                </a:lnTo>
                <a:lnTo>
                  <a:pt x="893" y="348"/>
                </a:lnTo>
                <a:lnTo>
                  <a:pt x="891" y="348"/>
                </a:lnTo>
                <a:lnTo>
                  <a:pt x="893" y="350"/>
                </a:lnTo>
                <a:lnTo>
                  <a:pt x="893" y="350"/>
                </a:lnTo>
                <a:lnTo>
                  <a:pt x="895" y="352"/>
                </a:lnTo>
                <a:lnTo>
                  <a:pt x="895" y="352"/>
                </a:lnTo>
                <a:lnTo>
                  <a:pt x="895" y="352"/>
                </a:lnTo>
                <a:lnTo>
                  <a:pt x="893" y="354"/>
                </a:lnTo>
                <a:lnTo>
                  <a:pt x="891" y="357"/>
                </a:lnTo>
                <a:lnTo>
                  <a:pt x="884" y="361"/>
                </a:lnTo>
                <a:lnTo>
                  <a:pt x="884" y="361"/>
                </a:lnTo>
                <a:lnTo>
                  <a:pt x="884" y="363"/>
                </a:lnTo>
                <a:lnTo>
                  <a:pt x="884" y="365"/>
                </a:lnTo>
                <a:lnTo>
                  <a:pt x="884" y="367"/>
                </a:lnTo>
                <a:lnTo>
                  <a:pt x="884" y="367"/>
                </a:lnTo>
                <a:lnTo>
                  <a:pt x="886" y="369"/>
                </a:lnTo>
                <a:lnTo>
                  <a:pt x="891" y="369"/>
                </a:lnTo>
                <a:lnTo>
                  <a:pt x="893" y="369"/>
                </a:lnTo>
                <a:lnTo>
                  <a:pt x="899" y="369"/>
                </a:lnTo>
                <a:lnTo>
                  <a:pt x="901" y="369"/>
                </a:lnTo>
                <a:lnTo>
                  <a:pt x="901" y="371"/>
                </a:lnTo>
                <a:lnTo>
                  <a:pt x="897" y="373"/>
                </a:lnTo>
                <a:lnTo>
                  <a:pt x="895" y="375"/>
                </a:lnTo>
                <a:lnTo>
                  <a:pt x="895" y="375"/>
                </a:lnTo>
                <a:lnTo>
                  <a:pt x="895" y="375"/>
                </a:lnTo>
                <a:lnTo>
                  <a:pt x="899" y="378"/>
                </a:lnTo>
                <a:lnTo>
                  <a:pt x="903" y="378"/>
                </a:lnTo>
                <a:lnTo>
                  <a:pt x="907" y="375"/>
                </a:lnTo>
                <a:lnTo>
                  <a:pt x="916" y="375"/>
                </a:lnTo>
                <a:lnTo>
                  <a:pt x="932" y="373"/>
                </a:lnTo>
                <a:lnTo>
                  <a:pt x="937" y="373"/>
                </a:lnTo>
                <a:lnTo>
                  <a:pt x="937" y="373"/>
                </a:lnTo>
                <a:lnTo>
                  <a:pt x="937" y="375"/>
                </a:lnTo>
                <a:lnTo>
                  <a:pt x="935" y="375"/>
                </a:lnTo>
                <a:lnTo>
                  <a:pt x="930" y="373"/>
                </a:lnTo>
                <a:lnTo>
                  <a:pt x="928" y="375"/>
                </a:lnTo>
                <a:lnTo>
                  <a:pt x="926" y="375"/>
                </a:lnTo>
                <a:lnTo>
                  <a:pt x="926" y="375"/>
                </a:lnTo>
                <a:lnTo>
                  <a:pt x="928" y="375"/>
                </a:lnTo>
                <a:lnTo>
                  <a:pt x="928" y="378"/>
                </a:lnTo>
                <a:lnTo>
                  <a:pt x="926" y="378"/>
                </a:lnTo>
                <a:lnTo>
                  <a:pt x="924" y="378"/>
                </a:lnTo>
                <a:lnTo>
                  <a:pt x="922" y="378"/>
                </a:lnTo>
                <a:lnTo>
                  <a:pt x="916" y="380"/>
                </a:lnTo>
                <a:lnTo>
                  <a:pt x="907" y="382"/>
                </a:lnTo>
                <a:lnTo>
                  <a:pt x="901" y="382"/>
                </a:lnTo>
                <a:lnTo>
                  <a:pt x="899" y="384"/>
                </a:lnTo>
                <a:lnTo>
                  <a:pt x="895" y="386"/>
                </a:lnTo>
                <a:lnTo>
                  <a:pt x="893" y="386"/>
                </a:lnTo>
                <a:lnTo>
                  <a:pt x="893" y="388"/>
                </a:lnTo>
                <a:lnTo>
                  <a:pt x="895" y="390"/>
                </a:lnTo>
                <a:lnTo>
                  <a:pt x="905" y="396"/>
                </a:lnTo>
                <a:lnTo>
                  <a:pt x="914" y="396"/>
                </a:lnTo>
                <a:lnTo>
                  <a:pt x="922" y="396"/>
                </a:lnTo>
                <a:lnTo>
                  <a:pt x="924" y="396"/>
                </a:lnTo>
                <a:lnTo>
                  <a:pt x="926" y="398"/>
                </a:lnTo>
                <a:lnTo>
                  <a:pt x="928" y="398"/>
                </a:lnTo>
                <a:lnTo>
                  <a:pt x="937" y="396"/>
                </a:lnTo>
                <a:lnTo>
                  <a:pt x="945" y="396"/>
                </a:lnTo>
                <a:lnTo>
                  <a:pt x="947" y="396"/>
                </a:lnTo>
                <a:lnTo>
                  <a:pt x="951" y="396"/>
                </a:lnTo>
                <a:lnTo>
                  <a:pt x="953" y="396"/>
                </a:lnTo>
                <a:lnTo>
                  <a:pt x="958" y="394"/>
                </a:lnTo>
                <a:lnTo>
                  <a:pt x="960" y="394"/>
                </a:lnTo>
                <a:lnTo>
                  <a:pt x="966" y="396"/>
                </a:lnTo>
                <a:lnTo>
                  <a:pt x="968" y="396"/>
                </a:lnTo>
                <a:lnTo>
                  <a:pt x="983" y="401"/>
                </a:lnTo>
                <a:lnTo>
                  <a:pt x="989" y="405"/>
                </a:lnTo>
                <a:lnTo>
                  <a:pt x="991" y="405"/>
                </a:lnTo>
                <a:lnTo>
                  <a:pt x="989" y="405"/>
                </a:lnTo>
                <a:lnTo>
                  <a:pt x="989" y="407"/>
                </a:lnTo>
                <a:lnTo>
                  <a:pt x="983" y="405"/>
                </a:lnTo>
                <a:lnTo>
                  <a:pt x="981" y="407"/>
                </a:lnTo>
                <a:lnTo>
                  <a:pt x="979" y="407"/>
                </a:lnTo>
                <a:lnTo>
                  <a:pt x="976" y="407"/>
                </a:lnTo>
                <a:lnTo>
                  <a:pt x="968" y="407"/>
                </a:lnTo>
                <a:lnTo>
                  <a:pt x="962" y="407"/>
                </a:lnTo>
                <a:lnTo>
                  <a:pt x="958" y="405"/>
                </a:lnTo>
                <a:lnTo>
                  <a:pt x="953" y="405"/>
                </a:lnTo>
                <a:lnTo>
                  <a:pt x="947" y="405"/>
                </a:lnTo>
                <a:lnTo>
                  <a:pt x="935" y="407"/>
                </a:lnTo>
                <a:lnTo>
                  <a:pt x="920" y="409"/>
                </a:lnTo>
                <a:lnTo>
                  <a:pt x="911" y="411"/>
                </a:lnTo>
                <a:lnTo>
                  <a:pt x="909" y="411"/>
                </a:lnTo>
                <a:lnTo>
                  <a:pt x="909" y="411"/>
                </a:lnTo>
                <a:lnTo>
                  <a:pt x="909" y="413"/>
                </a:lnTo>
                <a:lnTo>
                  <a:pt x="911" y="415"/>
                </a:lnTo>
                <a:lnTo>
                  <a:pt x="911" y="417"/>
                </a:lnTo>
                <a:lnTo>
                  <a:pt x="911" y="417"/>
                </a:lnTo>
                <a:lnTo>
                  <a:pt x="914" y="419"/>
                </a:lnTo>
                <a:lnTo>
                  <a:pt x="918" y="424"/>
                </a:lnTo>
                <a:lnTo>
                  <a:pt x="918" y="426"/>
                </a:lnTo>
                <a:lnTo>
                  <a:pt x="920" y="426"/>
                </a:lnTo>
                <a:lnTo>
                  <a:pt x="920" y="428"/>
                </a:lnTo>
                <a:lnTo>
                  <a:pt x="920" y="428"/>
                </a:lnTo>
                <a:lnTo>
                  <a:pt x="926" y="430"/>
                </a:lnTo>
                <a:lnTo>
                  <a:pt x="928" y="430"/>
                </a:lnTo>
                <a:lnTo>
                  <a:pt x="932" y="432"/>
                </a:lnTo>
                <a:lnTo>
                  <a:pt x="939" y="432"/>
                </a:lnTo>
                <a:lnTo>
                  <a:pt x="947" y="432"/>
                </a:lnTo>
                <a:lnTo>
                  <a:pt x="951" y="432"/>
                </a:lnTo>
                <a:lnTo>
                  <a:pt x="955" y="432"/>
                </a:lnTo>
                <a:lnTo>
                  <a:pt x="960" y="434"/>
                </a:lnTo>
                <a:lnTo>
                  <a:pt x="962" y="434"/>
                </a:lnTo>
                <a:lnTo>
                  <a:pt x="962" y="438"/>
                </a:lnTo>
                <a:lnTo>
                  <a:pt x="962" y="438"/>
                </a:lnTo>
                <a:lnTo>
                  <a:pt x="962" y="443"/>
                </a:lnTo>
                <a:lnTo>
                  <a:pt x="962" y="445"/>
                </a:lnTo>
                <a:lnTo>
                  <a:pt x="966" y="449"/>
                </a:lnTo>
                <a:lnTo>
                  <a:pt x="968" y="451"/>
                </a:lnTo>
                <a:lnTo>
                  <a:pt x="968" y="451"/>
                </a:lnTo>
                <a:lnTo>
                  <a:pt x="970" y="451"/>
                </a:lnTo>
                <a:lnTo>
                  <a:pt x="972" y="451"/>
                </a:lnTo>
                <a:lnTo>
                  <a:pt x="976" y="451"/>
                </a:lnTo>
                <a:lnTo>
                  <a:pt x="981" y="451"/>
                </a:lnTo>
                <a:lnTo>
                  <a:pt x="991" y="451"/>
                </a:lnTo>
                <a:lnTo>
                  <a:pt x="995" y="449"/>
                </a:lnTo>
                <a:lnTo>
                  <a:pt x="997" y="449"/>
                </a:lnTo>
                <a:lnTo>
                  <a:pt x="999" y="449"/>
                </a:lnTo>
                <a:lnTo>
                  <a:pt x="1002" y="449"/>
                </a:lnTo>
                <a:lnTo>
                  <a:pt x="1008" y="449"/>
                </a:lnTo>
                <a:lnTo>
                  <a:pt x="1014" y="447"/>
                </a:lnTo>
                <a:lnTo>
                  <a:pt x="1023" y="447"/>
                </a:lnTo>
                <a:lnTo>
                  <a:pt x="1029" y="445"/>
                </a:lnTo>
                <a:lnTo>
                  <a:pt x="1033" y="443"/>
                </a:lnTo>
                <a:lnTo>
                  <a:pt x="1035" y="440"/>
                </a:lnTo>
                <a:lnTo>
                  <a:pt x="1037" y="440"/>
                </a:lnTo>
                <a:lnTo>
                  <a:pt x="1046" y="440"/>
                </a:lnTo>
                <a:lnTo>
                  <a:pt x="1052" y="438"/>
                </a:lnTo>
                <a:lnTo>
                  <a:pt x="1052" y="438"/>
                </a:lnTo>
                <a:lnTo>
                  <a:pt x="1056" y="434"/>
                </a:lnTo>
                <a:lnTo>
                  <a:pt x="1056" y="434"/>
                </a:lnTo>
                <a:lnTo>
                  <a:pt x="1060" y="430"/>
                </a:lnTo>
                <a:lnTo>
                  <a:pt x="1060" y="428"/>
                </a:lnTo>
                <a:lnTo>
                  <a:pt x="1062" y="428"/>
                </a:lnTo>
                <a:lnTo>
                  <a:pt x="1064" y="428"/>
                </a:lnTo>
                <a:lnTo>
                  <a:pt x="1067" y="428"/>
                </a:lnTo>
                <a:lnTo>
                  <a:pt x="1067" y="428"/>
                </a:lnTo>
                <a:lnTo>
                  <a:pt x="1067" y="430"/>
                </a:lnTo>
                <a:lnTo>
                  <a:pt x="1067" y="432"/>
                </a:lnTo>
                <a:lnTo>
                  <a:pt x="1067" y="432"/>
                </a:lnTo>
                <a:lnTo>
                  <a:pt x="1067" y="432"/>
                </a:lnTo>
                <a:lnTo>
                  <a:pt x="1069" y="434"/>
                </a:lnTo>
                <a:lnTo>
                  <a:pt x="1071" y="434"/>
                </a:lnTo>
                <a:lnTo>
                  <a:pt x="1073" y="434"/>
                </a:lnTo>
                <a:lnTo>
                  <a:pt x="1075" y="434"/>
                </a:lnTo>
                <a:lnTo>
                  <a:pt x="1079" y="434"/>
                </a:lnTo>
                <a:lnTo>
                  <a:pt x="1083" y="436"/>
                </a:lnTo>
                <a:lnTo>
                  <a:pt x="1085" y="436"/>
                </a:lnTo>
                <a:lnTo>
                  <a:pt x="1085" y="436"/>
                </a:lnTo>
                <a:lnTo>
                  <a:pt x="1085" y="436"/>
                </a:lnTo>
                <a:lnTo>
                  <a:pt x="1085" y="438"/>
                </a:lnTo>
                <a:lnTo>
                  <a:pt x="1083" y="440"/>
                </a:lnTo>
                <a:lnTo>
                  <a:pt x="1085" y="440"/>
                </a:lnTo>
                <a:lnTo>
                  <a:pt x="1094" y="443"/>
                </a:lnTo>
                <a:lnTo>
                  <a:pt x="1094" y="440"/>
                </a:lnTo>
                <a:lnTo>
                  <a:pt x="1096" y="440"/>
                </a:lnTo>
                <a:lnTo>
                  <a:pt x="1100" y="443"/>
                </a:lnTo>
                <a:lnTo>
                  <a:pt x="1104" y="443"/>
                </a:lnTo>
                <a:lnTo>
                  <a:pt x="1108" y="443"/>
                </a:lnTo>
                <a:lnTo>
                  <a:pt x="1113" y="443"/>
                </a:lnTo>
                <a:lnTo>
                  <a:pt x="1117" y="443"/>
                </a:lnTo>
                <a:lnTo>
                  <a:pt x="1119" y="443"/>
                </a:lnTo>
                <a:lnTo>
                  <a:pt x="1119" y="443"/>
                </a:lnTo>
                <a:lnTo>
                  <a:pt x="1123" y="440"/>
                </a:lnTo>
                <a:lnTo>
                  <a:pt x="1125" y="440"/>
                </a:lnTo>
                <a:lnTo>
                  <a:pt x="1129" y="438"/>
                </a:lnTo>
                <a:lnTo>
                  <a:pt x="1131" y="438"/>
                </a:lnTo>
                <a:lnTo>
                  <a:pt x="1134" y="434"/>
                </a:lnTo>
                <a:lnTo>
                  <a:pt x="1134" y="434"/>
                </a:lnTo>
                <a:lnTo>
                  <a:pt x="1134" y="432"/>
                </a:lnTo>
                <a:lnTo>
                  <a:pt x="1131" y="432"/>
                </a:lnTo>
                <a:lnTo>
                  <a:pt x="1131" y="432"/>
                </a:lnTo>
                <a:lnTo>
                  <a:pt x="1129" y="432"/>
                </a:lnTo>
                <a:lnTo>
                  <a:pt x="1129" y="432"/>
                </a:lnTo>
                <a:lnTo>
                  <a:pt x="1129" y="432"/>
                </a:lnTo>
                <a:lnTo>
                  <a:pt x="1129" y="430"/>
                </a:lnTo>
                <a:lnTo>
                  <a:pt x="1129" y="430"/>
                </a:lnTo>
                <a:lnTo>
                  <a:pt x="1129" y="430"/>
                </a:lnTo>
                <a:lnTo>
                  <a:pt x="1129" y="428"/>
                </a:lnTo>
                <a:lnTo>
                  <a:pt x="1129" y="428"/>
                </a:lnTo>
                <a:lnTo>
                  <a:pt x="1129" y="426"/>
                </a:lnTo>
                <a:lnTo>
                  <a:pt x="1127" y="426"/>
                </a:lnTo>
                <a:lnTo>
                  <a:pt x="1123" y="426"/>
                </a:lnTo>
                <a:lnTo>
                  <a:pt x="1123" y="428"/>
                </a:lnTo>
                <a:lnTo>
                  <a:pt x="1119" y="428"/>
                </a:lnTo>
                <a:lnTo>
                  <a:pt x="1117" y="430"/>
                </a:lnTo>
                <a:lnTo>
                  <a:pt x="1115" y="432"/>
                </a:lnTo>
                <a:lnTo>
                  <a:pt x="1115" y="434"/>
                </a:lnTo>
                <a:lnTo>
                  <a:pt x="1115" y="432"/>
                </a:lnTo>
                <a:lnTo>
                  <a:pt x="1115" y="430"/>
                </a:lnTo>
                <a:lnTo>
                  <a:pt x="1115" y="428"/>
                </a:lnTo>
                <a:lnTo>
                  <a:pt x="1115" y="426"/>
                </a:lnTo>
                <a:lnTo>
                  <a:pt x="1115" y="426"/>
                </a:lnTo>
                <a:lnTo>
                  <a:pt x="1115" y="426"/>
                </a:lnTo>
                <a:lnTo>
                  <a:pt x="1113" y="426"/>
                </a:lnTo>
                <a:lnTo>
                  <a:pt x="1111" y="424"/>
                </a:lnTo>
                <a:lnTo>
                  <a:pt x="1111" y="424"/>
                </a:lnTo>
                <a:lnTo>
                  <a:pt x="1108" y="422"/>
                </a:lnTo>
                <a:lnTo>
                  <a:pt x="1108" y="422"/>
                </a:lnTo>
                <a:lnTo>
                  <a:pt x="1111" y="422"/>
                </a:lnTo>
                <a:lnTo>
                  <a:pt x="1111" y="422"/>
                </a:lnTo>
                <a:lnTo>
                  <a:pt x="1115" y="424"/>
                </a:lnTo>
                <a:lnTo>
                  <a:pt x="1117" y="424"/>
                </a:lnTo>
                <a:lnTo>
                  <a:pt x="1119" y="424"/>
                </a:lnTo>
                <a:lnTo>
                  <a:pt x="1121" y="424"/>
                </a:lnTo>
                <a:lnTo>
                  <a:pt x="1121" y="424"/>
                </a:lnTo>
                <a:lnTo>
                  <a:pt x="1123" y="424"/>
                </a:lnTo>
                <a:lnTo>
                  <a:pt x="1123" y="422"/>
                </a:lnTo>
                <a:lnTo>
                  <a:pt x="1123" y="422"/>
                </a:lnTo>
                <a:lnTo>
                  <a:pt x="1121" y="422"/>
                </a:lnTo>
                <a:lnTo>
                  <a:pt x="1121" y="419"/>
                </a:lnTo>
                <a:lnTo>
                  <a:pt x="1123" y="419"/>
                </a:lnTo>
                <a:lnTo>
                  <a:pt x="1125" y="417"/>
                </a:lnTo>
                <a:lnTo>
                  <a:pt x="1127" y="417"/>
                </a:lnTo>
                <a:lnTo>
                  <a:pt x="1127" y="417"/>
                </a:lnTo>
                <a:lnTo>
                  <a:pt x="1129" y="417"/>
                </a:lnTo>
                <a:lnTo>
                  <a:pt x="1131" y="419"/>
                </a:lnTo>
                <a:lnTo>
                  <a:pt x="1134" y="419"/>
                </a:lnTo>
                <a:lnTo>
                  <a:pt x="1136" y="422"/>
                </a:lnTo>
                <a:lnTo>
                  <a:pt x="1136" y="419"/>
                </a:lnTo>
                <a:lnTo>
                  <a:pt x="1136" y="419"/>
                </a:lnTo>
                <a:lnTo>
                  <a:pt x="1138" y="417"/>
                </a:lnTo>
                <a:lnTo>
                  <a:pt x="1138" y="417"/>
                </a:lnTo>
                <a:lnTo>
                  <a:pt x="1138" y="417"/>
                </a:lnTo>
                <a:lnTo>
                  <a:pt x="1138" y="419"/>
                </a:lnTo>
                <a:lnTo>
                  <a:pt x="1140" y="419"/>
                </a:lnTo>
                <a:lnTo>
                  <a:pt x="1142" y="422"/>
                </a:lnTo>
                <a:lnTo>
                  <a:pt x="1144" y="422"/>
                </a:lnTo>
                <a:lnTo>
                  <a:pt x="1144" y="422"/>
                </a:lnTo>
                <a:lnTo>
                  <a:pt x="1146" y="419"/>
                </a:lnTo>
                <a:close/>
                <a:moveTo>
                  <a:pt x="1140" y="428"/>
                </a:moveTo>
                <a:lnTo>
                  <a:pt x="1142" y="428"/>
                </a:lnTo>
                <a:lnTo>
                  <a:pt x="1142" y="428"/>
                </a:lnTo>
                <a:lnTo>
                  <a:pt x="1144" y="428"/>
                </a:lnTo>
                <a:lnTo>
                  <a:pt x="1144" y="426"/>
                </a:lnTo>
                <a:lnTo>
                  <a:pt x="1144" y="426"/>
                </a:lnTo>
                <a:lnTo>
                  <a:pt x="1144" y="426"/>
                </a:lnTo>
                <a:lnTo>
                  <a:pt x="1144" y="424"/>
                </a:lnTo>
                <a:lnTo>
                  <a:pt x="1142" y="424"/>
                </a:lnTo>
                <a:lnTo>
                  <a:pt x="1140" y="424"/>
                </a:lnTo>
                <a:lnTo>
                  <a:pt x="1140" y="424"/>
                </a:lnTo>
                <a:lnTo>
                  <a:pt x="1140" y="424"/>
                </a:lnTo>
                <a:lnTo>
                  <a:pt x="1140" y="426"/>
                </a:lnTo>
                <a:lnTo>
                  <a:pt x="1142" y="426"/>
                </a:lnTo>
                <a:lnTo>
                  <a:pt x="1142" y="426"/>
                </a:lnTo>
                <a:lnTo>
                  <a:pt x="1142" y="426"/>
                </a:lnTo>
                <a:lnTo>
                  <a:pt x="1140" y="428"/>
                </a:lnTo>
                <a:lnTo>
                  <a:pt x="1140" y="428"/>
                </a:lnTo>
                <a:lnTo>
                  <a:pt x="1140" y="428"/>
                </a:lnTo>
                <a:lnTo>
                  <a:pt x="1140" y="428"/>
                </a:lnTo>
                <a:lnTo>
                  <a:pt x="1140" y="428"/>
                </a:lnTo>
                <a:close/>
                <a:moveTo>
                  <a:pt x="1150" y="445"/>
                </a:moveTo>
                <a:lnTo>
                  <a:pt x="1150" y="445"/>
                </a:lnTo>
                <a:lnTo>
                  <a:pt x="1152" y="443"/>
                </a:lnTo>
                <a:lnTo>
                  <a:pt x="1152" y="443"/>
                </a:lnTo>
                <a:lnTo>
                  <a:pt x="1152" y="445"/>
                </a:lnTo>
                <a:lnTo>
                  <a:pt x="1152" y="445"/>
                </a:lnTo>
                <a:lnTo>
                  <a:pt x="1152" y="445"/>
                </a:lnTo>
                <a:lnTo>
                  <a:pt x="1155" y="445"/>
                </a:lnTo>
                <a:lnTo>
                  <a:pt x="1155" y="445"/>
                </a:lnTo>
                <a:lnTo>
                  <a:pt x="1155" y="445"/>
                </a:lnTo>
                <a:lnTo>
                  <a:pt x="1157" y="443"/>
                </a:lnTo>
                <a:lnTo>
                  <a:pt x="1157" y="440"/>
                </a:lnTo>
                <a:lnTo>
                  <a:pt x="1157" y="440"/>
                </a:lnTo>
                <a:lnTo>
                  <a:pt x="1155" y="438"/>
                </a:lnTo>
                <a:lnTo>
                  <a:pt x="1155" y="438"/>
                </a:lnTo>
                <a:lnTo>
                  <a:pt x="1152" y="438"/>
                </a:lnTo>
                <a:lnTo>
                  <a:pt x="1152" y="438"/>
                </a:lnTo>
                <a:lnTo>
                  <a:pt x="1150" y="438"/>
                </a:lnTo>
                <a:lnTo>
                  <a:pt x="1150" y="438"/>
                </a:lnTo>
                <a:lnTo>
                  <a:pt x="1150" y="438"/>
                </a:lnTo>
                <a:lnTo>
                  <a:pt x="1150" y="438"/>
                </a:lnTo>
                <a:lnTo>
                  <a:pt x="1150" y="440"/>
                </a:lnTo>
                <a:lnTo>
                  <a:pt x="1150" y="443"/>
                </a:lnTo>
                <a:lnTo>
                  <a:pt x="1150" y="443"/>
                </a:lnTo>
                <a:lnTo>
                  <a:pt x="1150" y="445"/>
                </a:lnTo>
                <a:lnTo>
                  <a:pt x="1150" y="445"/>
                </a:lnTo>
                <a:close/>
                <a:moveTo>
                  <a:pt x="1211" y="262"/>
                </a:moveTo>
                <a:lnTo>
                  <a:pt x="1213" y="264"/>
                </a:lnTo>
                <a:lnTo>
                  <a:pt x="1215" y="264"/>
                </a:lnTo>
                <a:lnTo>
                  <a:pt x="1215" y="262"/>
                </a:lnTo>
                <a:lnTo>
                  <a:pt x="1217" y="262"/>
                </a:lnTo>
                <a:lnTo>
                  <a:pt x="1217" y="262"/>
                </a:lnTo>
                <a:lnTo>
                  <a:pt x="1217" y="260"/>
                </a:lnTo>
                <a:lnTo>
                  <a:pt x="1215" y="260"/>
                </a:lnTo>
                <a:lnTo>
                  <a:pt x="1211" y="258"/>
                </a:lnTo>
                <a:lnTo>
                  <a:pt x="1211" y="258"/>
                </a:lnTo>
                <a:lnTo>
                  <a:pt x="1211" y="258"/>
                </a:lnTo>
                <a:lnTo>
                  <a:pt x="1211" y="260"/>
                </a:lnTo>
                <a:lnTo>
                  <a:pt x="1209" y="260"/>
                </a:lnTo>
                <a:lnTo>
                  <a:pt x="1205" y="262"/>
                </a:lnTo>
                <a:lnTo>
                  <a:pt x="1203" y="262"/>
                </a:lnTo>
                <a:lnTo>
                  <a:pt x="1203" y="264"/>
                </a:lnTo>
                <a:lnTo>
                  <a:pt x="1203" y="264"/>
                </a:lnTo>
                <a:lnTo>
                  <a:pt x="1203" y="266"/>
                </a:lnTo>
                <a:lnTo>
                  <a:pt x="1205" y="266"/>
                </a:lnTo>
                <a:lnTo>
                  <a:pt x="1207" y="266"/>
                </a:lnTo>
                <a:lnTo>
                  <a:pt x="1207" y="266"/>
                </a:lnTo>
                <a:lnTo>
                  <a:pt x="1207" y="264"/>
                </a:lnTo>
                <a:lnTo>
                  <a:pt x="1211" y="262"/>
                </a:lnTo>
                <a:lnTo>
                  <a:pt x="1211" y="262"/>
                </a:lnTo>
                <a:close/>
                <a:moveTo>
                  <a:pt x="1205" y="329"/>
                </a:moveTo>
                <a:lnTo>
                  <a:pt x="1205" y="329"/>
                </a:lnTo>
                <a:lnTo>
                  <a:pt x="1205" y="327"/>
                </a:lnTo>
                <a:lnTo>
                  <a:pt x="1203" y="329"/>
                </a:lnTo>
                <a:lnTo>
                  <a:pt x="1201" y="329"/>
                </a:lnTo>
                <a:lnTo>
                  <a:pt x="1201" y="331"/>
                </a:lnTo>
                <a:lnTo>
                  <a:pt x="1201" y="331"/>
                </a:lnTo>
                <a:lnTo>
                  <a:pt x="1201" y="333"/>
                </a:lnTo>
                <a:lnTo>
                  <a:pt x="1203" y="336"/>
                </a:lnTo>
                <a:lnTo>
                  <a:pt x="1205" y="336"/>
                </a:lnTo>
                <a:lnTo>
                  <a:pt x="1207" y="336"/>
                </a:lnTo>
                <a:lnTo>
                  <a:pt x="1207" y="333"/>
                </a:lnTo>
                <a:lnTo>
                  <a:pt x="1207" y="333"/>
                </a:lnTo>
                <a:lnTo>
                  <a:pt x="1209" y="331"/>
                </a:lnTo>
                <a:lnTo>
                  <a:pt x="1209" y="331"/>
                </a:lnTo>
                <a:lnTo>
                  <a:pt x="1207" y="331"/>
                </a:lnTo>
                <a:lnTo>
                  <a:pt x="1207" y="329"/>
                </a:lnTo>
                <a:lnTo>
                  <a:pt x="1205" y="329"/>
                </a:lnTo>
                <a:close/>
                <a:moveTo>
                  <a:pt x="1234" y="252"/>
                </a:moveTo>
                <a:lnTo>
                  <a:pt x="1234" y="254"/>
                </a:lnTo>
                <a:lnTo>
                  <a:pt x="1234" y="254"/>
                </a:lnTo>
                <a:lnTo>
                  <a:pt x="1234" y="256"/>
                </a:lnTo>
                <a:lnTo>
                  <a:pt x="1236" y="256"/>
                </a:lnTo>
                <a:lnTo>
                  <a:pt x="1238" y="256"/>
                </a:lnTo>
                <a:lnTo>
                  <a:pt x="1240" y="256"/>
                </a:lnTo>
                <a:lnTo>
                  <a:pt x="1243" y="254"/>
                </a:lnTo>
                <a:lnTo>
                  <a:pt x="1243" y="254"/>
                </a:lnTo>
                <a:lnTo>
                  <a:pt x="1240" y="254"/>
                </a:lnTo>
                <a:lnTo>
                  <a:pt x="1240" y="252"/>
                </a:lnTo>
                <a:lnTo>
                  <a:pt x="1240" y="250"/>
                </a:lnTo>
                <a:lnTo>
                  <a:pt x="1238" y="250"/>
                </a:lnTo>
                <a:lnTo>
                  <a:pt x="1238" y="248"/>
                </a:lnTo>
                <a:lnTo>
                  <a:pt x="1238" y="248"/>
                </a:lnTo>
                <a:lnTo>
                  <a:pt x="1234" y="250"/>
                </a:lnTo>
                <a:lnTo>
                  <a:pt x="1234" y="250"/>
                </a:lnTo>
                <a:lnTo>
                  <a:pt x="1234" y="250"/>
                </a:lnTo>
                <a:lnTo>
                  <a:pt x="1232" y="250"/>
                </a:lnTo>
                <a:lnTo>
                  <a:pt x="1232" y="252"/>
                </a:lnTo>
                <a:lnTo>
                  <a:pt x="1234" y="252"/>
                </a:lnTo>
                <a:lnTo>
                  <a:pt x="1234" y="252"/>
                </a:lnTo>
                <a:close/>
                <a:moveTo>
                  <a:pt x="1136" y="231"/>
                </a:moveTo>
                <a:lnTo>
                  <a:pt x="1136" y="231"/>
                </a:lnTo>
                <a:lnTo>
                  <a:pt x="1138" y="231"/>
                </a:lnTo>
                <a:lnTo>
                  <a:pt x="1142" y="231"/>
                </a:lnTo>
                <a:lnTo>
                  <a:pt x="1148" y="229"/>
                </a:lnTo>
                <a:lnTo>
                  <a:pt x="1155" y="227"/>
                </a:lnTo>
                <a:lnTo>
                  <a:pt x="1152" y="227"/>
                </a:lnTo>
                <a:lnTo>
                  <a:pt x="1150" y="227"/>
                </a:lnTo>
                <a:lnTo>
                  <a:pt x="1146" y="227"/>
                </a:lnTo>
                <a:lnTo>
                  <a:pt x="1144" y="227"/>
                </a:lnTo>
                <a:lnTo>
                  <a:pt x="1142" y="229"/>
                </a:lnTo>
                <a:lnTo>
                  <a:pt x="1138" y="229"/>
                </a:lnTo>
                <a:lnTo>
                  <a:pt x="1136" y="231"/>
                </a:lnTo>
                <a:close/>
                <a:moveTo>
                  <a:pt x="1188" y="302"/>
                </a:moveTo>
                <a:lnTo>
                  <a:pt x="1180" y="304"/>
                </a:lnTo>
                <a:lnTo>
                  <a:pt x="1175" y="304"/>
                </a:lnTo>
                <a:lnTo>
                  <a:pt x="1175" y="306"/>
                </a:lnTo>
                <a:lnTo>
                  <a:pt x="1173" y="306"/>
                </a:lnTo>
                <a:lnTo>
                  <a:pt x="1173" y="306"/>
                </a:lnTo>
                <a:lnTo>
                  <a:pt x="1171" y="306"/>
                </a:lnTo>
                <a:lnTo>
                  <a:pt x="1169" y="308"/>
                </a:lnTo>
                <a:lnTo>
                  <a:pt x="1167" y="308"/>
                </a:lnTo>
                <a:lnTo>
                  <a:pt x="1167" y="308"/>
                </a:lnTo>
                <a:lnTo>
                  <a:pt x="1167" y="308"/>
                </a:lnTo>
                <a:lnTo>
                  <a:pt x="1169" y="310"/>
                </a:lnTo>
                <a:lnTo>
                  <a:pt x="1173" y="310"/>
                </a:lnTo>
                <a:lnTo>
                  <a:pt x="1175" y="310"/>
                </a:lnTo>
                <a:lnTo>
                  <a:pt x="1178" y="310"/>
                </a:lnTo>
                <a:lnTo>
                  <a:pt x="1178" y="310"/>
                </a:lnTo>
                <a:lnTo>
                  <a:pt x="1180" y="310"/>
                </a:lnTo>
                <a:lnTo>
                  <a:pt x="1184" y="308"/>
                </a:lnTo>
                <a:lnTo>
                  <a:pt x="1186" y="308"/>
                </a:lnTo>
                <a:lnTo>
                  <a:pt x="1190" y="306"/>
                </a:lnTo>
                <a:lnTo>
                  <a:pt x="1192" y="306"/>
                </a:lnTo>
                <a:lnTo>
                  <a:pt x="1192" y="304"/>
                </a:lnTo>
                <a:lnTo>
                  <a:pt x="1192" y="304"/>
                </a:lnTo>
                <a:lnTo>
                  <a:pt x="1192" y="302"/>
                </a:lnTo>
                <a:lnTo>
                  <a:pt x="1192" y="302"/>
                </a:lnTo>
                <a:lnTo>
                  <a:pt x="1190" y="302"/>
                </a:lnTo>
                <a:lnTo>
                  <a:pt x="1188" y="302"/>
                </a:lnTo>
                <a:close/>
                <a:moveTo>
                  <a:pt x="1117" y="178"/>
                </a:moveTo>
                <a:lnTo>
                  <a:pt x="1117" y="180"/>
                </a:lnTo>
                <a:lnTo>
                  <a:pt x="1115" y="180"/>
                </a:lnTo>
                <a:lnTo>
                  <a:pt x="1113" y="183"/>
                </a:lnTo>
                <a:lnTo>
                  <a:pt x="1113" y="183"/>
                </a:lnTo>
                <a:lnTo>
                  <a:pt x="1113" y="183"/>
                </a:lnTo>
                <a:lnTo>
                  <a:pt x="1113" y="183"/>
                </a:lnTo>
                <a:lnTo>
                  <a:pt x="1115" y="185"/>
                </a:lnTo>
                <a:lnTo>
                  <a:pt x="1115" y="183"/>
                </a:lnTo>
                <a:lnTo>
                  <a:pt x="1119" y="180"/>
                </a:lnTo>
                <a:lnTo>
                  <a:pt x="1119" y="180"/>
                </a:lnTo>
                <a:lnTo>
                  <a:pt x="1117" y="178"/>
                </a:lnTo>
                <a:close/>
                <a:moveTo>
                  <a:pt x="1123" y="243"/>
                </a:moveTo>
                <a:lnTo>
                  <a:pt x="1121" y="239"/>
                </a:lnTo>
                <a:lnTo>
                  <a:pt x="1119" y="239"/>
                </a:lnTo>
                <a:lnTo>
                  <a:pt x="1115" y="239"/>
                </a:lnTo>
                <a:lnTo>
                  <a:pt x="1106" y="241"/>
                </a:lnTo>
                <a:lnTo>
                  <a:pt x="1100" y="241"/>
                </a:lnTo>
                <a:lnTo>
                  <a:pt x="1096" y="243"/>
                </a:lnTo>
                <a:lnTo>
                  <a:pt x="1096" y="245"/>
                </a:lnTo>
                <a:lnTo>
                  <a:pt x="1098" y="248"/>
                </a:lnTo>
                <a:lnTo>
                  <a:pt x="1102" y="248"/>
                </a:lnTo>
                <a:lnTo>
                  <a:pt x="1104" y="248"/>
                </a:lnTo>
                <a:lnTo>
                  <a:pt x="1102" y="250"/>
                </a:lnTo>
                <a:lnTo>
                  <a:pt x="1104" y="252"/>
                </a:lnTo>
                <a:lnTo>
                  <a:pt x="1113" y="250"/>
                </a:lnTo>
                <a:lnTo>
                  <a:pt x="1115" y="250"/>
                </a:lnTo>
                <a:lnTo>
                  <a:pt x="1113" y="254"/>
                </a:lnTo>
                <a:lnTo>
                  <a:pt x="1111" y="256"/>
                </a:lnTo>
                <a:lnTo>
                  <a:pt x="1117" y="256"/>
                </a:lnTo>
                <a:lnTo>
                  <a:pt x="1121" y="254"/>
                </a:lnTo>
                <a:lnTo>
                  <a:pt x="1123" y="254"/>
                </a:lnTo>
                <a:lnTo>
                  <a:pt x="1123" y="252"/>
                </a:lnTo>
                <a:lnTo>
                  <a:pt x="1125" y="252"/>
                </a:lnTo>
                <a:lnTo>
                  <a:pt x="1129" y="250"/>
                </a:lnTo>
                <a:lnTo>
                  <a:pt x="1129" y="250"/>
                </a:lnTo>
                <a:lnTo>
                  <a:pt x="1129" y="250"/>
                </a:lnTo>
                <a:lnTo>
                  <a:pt x="1127" y="248"/>
                </a:lnTo>
                <a:lnTo>
                  <a:pt x="1123" y="245"/>
                </a:lnTo>
                <a:lnTo>
                  <a:pt x="1123" y="245"/>
                </a:lnTo>
                <a:lnTo>
                  <a:pt x="1123" y="243"/>
                </a:lnTo>
                <a:close/>
                <a:moveTo>
                  <a:pt x="1081" y="313"/>
                </a:moveTo>
                <a:lnTo>
                  <a:pt x="1079" y="313"/>
                </a:lnTo>
                <a:lnTo>
                  <a:pt x="1067" y="313"/>
                </a:lnTo>
                <a:lnTo>
                  <a:pt x="1062" y="315"/>
                </a:lnTo>
                <a:lnTo>
                  <a:pt x="1062" y="315"/>
                </a:lnTo>
                <a:lnTo>
                  <a:pt x="1060" y="317"/>
                </a:lnTo>
                <a:lnTo>
                  <a:pt x="1058" y="319"/>
                </a:lnTo>
                <a:lnTo>
                  <a:pt x="1058" y="321"/>
                </a:lnTo>
                <a:lnTo>
                  <a:pt x="1060" y="321"/>
                </a:lnTo>
                <a:lnTo>
                  <a:pt x="1064" y="321"/>
                </a:lnTo>
                <a:lnTo>
                  <a:pt x="1069" y="325"/>
                </a:lnTo>
                <a:lnTo>
                  <a:pt x="1071" y="327"/>
                </a:lnTo>
                <a:lnTo>
                  <a:pt x="1071" y="327"/>
                </a:lnTo>
                <a:lnTo>
                  <a:pt x="1075" y="331"/>
                </a:lnTo>
                <a:lnTo>
                  <a:pt x="1079" y="333"/>
                </a:lnTo>
                <a:lnTo>
                  <a:pt x="1081" y="336"/>
                </a:lnTo>
                <a:lnTo>
                  <a:pt x="1081" y="336"/>
                </a:lnTo>
                <a:lnTo>
                  <a:pt x="1083" y="336"/>
                </a:lnTo>
                <a:lnTo>
                  <a:pt x="1083" y="336"/>
                </a:lnTo>
                <a:lnTo>
                  <a:pt x="1085" y="333"/>
                </a:lnTo>
                <a:lnTo>
                  <a:pt x="1087" y="331"/>
                </a:lnTo>
                <a:lnTo>
                  <a:pt x="1087" y="331"/>
                </a:lnTo>
                <a:lnTo>
                  <a:pt x="1090" y="329"/>
                </a:lnTo>
                <a:lnTo>
                  <a:pt x="1092" y="325"/>
                </a:lnTo>
                <a:lnTo>
                  <a:pt x="1092" y="323"/>
                </a:lnTo>
                <a:lnTo>
                  <a:pt x="1094" y="321"/>
                </a:lnTo>
                <a:lnTo>
                  <a:pt x="1094" y="319"/>
                </a:lnTo>
                <a:lnTo>
                  <a:pt x="1092" y="317"/>
                </a:lnTo>
                <a:lnTo>
                  <a:pt x="1092" y="317"/>
                </a:lnTo>
                <a:lnTo>
                  <a:pt x="1092" y="317"/>
                </a:lnTo>
                <a:lnTo>
                  <a:pt x="1090" y="315"/>
                </a:lnTo>
                <a:lnTo>
                  <a:pt x="1085" y="313"/>
                </a:lnTo>
                <a:lnTo>
                  <a:pt x="1081" y="313"/>
                </a:lnTo>
                <a:close/>
                <a:moveTo>
                  <a:pt x="1092" y="269"/>
                </a:moveTo>
                <a:lnTo>
                  <a:pt x="1090" y="271"/>
                </a:lnTo>
                <a:lnTo>
                  <a:pt x="1090" y="273"/>
                </a:lnTo>
                <a:lnTo>
                  <a:pt x="1087" y="273"/>
                </a:lnTo>
                <a:lnTo>
                  <a:pt x="1087" y="273"/>
                </a:lnTo>
                <a:lnTo>
                  <a:pt x="1090" y="275"/>
                </a:lnTo>
                <a:lnTo>
                  <a:pt x="1092" y="275"/>
                </a:lnTo>
                <a:lnTo>
                  <a:pt x="1096" y="277"/>
                </a:lnTo>
                <a:lnTo>
                  <a:pt x="1100" y="277"/>
                </a:lnTo>
                <a:lnTo>
                  <a:pt x="1104" y="275"/>
                </a:lnTo>
                <a:lnTo>
                  <a:pt x="1104" y="275"/>
                </a:lnTo>
                <a:lnTo>
                  <a:pt x="1106" y="273"/>
                </a:lnTo>
                <a:lnTo>
                  <a:pt x="1106" y="273"/>
                </a:lnTo>
                <a:lnTo>
                  <a:pt x="1106" y="273"/>
                </a:lnTo>
                <a:lnTo>
                  <a:pt x="1106" y="271"/>
                </a:lnTo>
                <a:lnTo>
                  <a:pt x="1104" y="271"/>
                </a:lnTo>
                <a:lnTo>
                  <a:pt x="1104" y="269"/>
                </a:lnTo>
                <a:lnTo>
                  <a:pt x="1104" y="266"/>
                </a:lnTo>
                <a:lnTo>
                  <a:pt x="1104" y="266"/>
                </a:lnTo>
                <a:lnTo>
                  <a:pt x="1102" y="266"/>
                </a:lnTo>
                <a:lnTo>
                  <a:pt x="1100" y="264"/>
                </a:lnTo>
                <a:lnTo>
                  <a:pt x="1096" y="264"/>
                </a:lnTo>
                <a:lnTo>
                  <a:pt x="1094" y="264"/>
                </a:lnTo>
                <a:lnTo>
                  <a:pt x="1092" y="266"/>
                </a:lnTo>
                <a:lnTo>
                  <a:pt x="1092" y="269"/>
                </a:lnTo>
                <a:close/>
                <a:moveTo>
                  <a:pt x="1211" y="277"/>
                </a:moveTo>
                <a:lnTo>
                  <a:pt x="1213" y="279"/>
                </a:lnTo>
                <a:lnTo>
                  <a:pt x="1213" y="279"/>
                </a:lnTo>
                <a:lnTo>
                  <a:pt x="1213" y="279"/>
                </a:lnTo>
                <a:lnTo>
                  <a:pt x="1215" y="279"/>
                </a:lnTo>
                <a:lnTo>
                  <a:pt x="1215" y="279"/>
                </a:lnTo>
                <a:lnTo>
                  <a:pt x="1219" y="281"/>
                </a:lnTo>
                <a:lnTo>
                  <a:pt x="1226" y="283"/>
                </a:lnTo>
                <a:lnTo>
                  <a:pt x="1228" y="283"/>
                </a:lnTo>
                <a:lnTo>
                  <a:pt x="1232" y="285"/>
                </a:lnTo>
                <a:lnTo>
                  <a:pt x="1234" y="287"/>
                </a:lnTo>
                <a:lnTo>
                  <a:pt x="1236" y="287"/>
                </a:lnTo>
                <a:lnTo>
                  <a:pt x="1238" y="287"/>
                </a:lnTo>
                <a:lnTo>
                  <a:pt x="1243" y="287"/>
                </a:lnTo>
                <a:lnTo>
                  <a:pt x="1247" y="287"/>
                </a:lnTo>
                <a:lnTo>
                  <a:pt x="1251" y="287"/>
                </a:lnTo>
                <a:lnTo>
                  <a:pt x="1253" y="287"/>
                </a:lnTo>
                <a:lnTo>
                  <a:pt x="1253" y="285"/>
                </a:lnTo>
                <a:lnTo>
                  <a:pt x="1253" y="285"/>
                </a:lnTo>
                <a:lnTo>
                  <a:pt x="1253" y="285"/>
                </a:lnTo>
                <a:lnTo>
                  <a:pt x="1253" y="283"/>
                </a:lnTo>
                <a:lnTo>
                  <a:pt x="1253" y="283"/>
                </a:lnTo>
                <a:lnTo>
                  <a:pt x="1253" y="281"/>
                </a:lnTo>
                <a:lnTo>
                  <a:pt x="1253" y="279"/>
                </a:lnTo>
                <a:lnTo>
                  <a:pt x="1253" y="279"/>
                </a:lnTo>
                <a:lnTo>
                  <a:pt x="1253" y="277"/>
                </a:lnTo>
                <a:lnTo>
                  <a:pt x="1253" y="275"/>
                </a:lnTo>
                <a:lnTo>
                  <a:pt x="1253" y="275"/>
                </a:lnTo>
                <a:lnTo>
                  <a:pt x="1253" y="273"/>
                </a:lnTo>
                <a:lnTo>
                  <a:pt x="1251" y="271"/>
                </a:lnTo>
                <a:lnTo>
                  <a:pt x="1251" y="269"/>
                </a:lnTo>
                <a:lnTo>
                  <a:pt x="1249" y="266"/>
                </a:lnTo>
                <a:lnTo>
                  <a:pt x="1247" y="264"/>
                </a:lnTo>
                <a:lnTo>
                  <a:pt x="1243" y="262"/>
                </a:lnTo>
                <a:lnTo>
                  <a:pt x="1240" y="260"/>
                </a:lnTo>
                <a:lnTo>
                  <a:pt x="1236" y="260"/>
                </a:lnTo>
                <a:lnTo>
                  <a:pt x="1234" y="258"/>
                </a:lnTo>
                <a:lnTo>
                  <a:pt x="1230" y="260"/>
                </a:lnTo>
                <a:lnTo>
                  <a:pt x="1222" y="262"/>
                </a:lnTo>
                <a:lnTo>
                  <a:pt x="1219" y="264"/>
                </a:lnTo>
                <a:lnTo>
                  <a:pt x="1217" y="264"/>
                </a:lnTo>
                <a:lnTo>
                  <a:pt x="1215" y="266"/>
                </a:lnTo>
                <a:lnTo>
                  <a:pt x="1215" y="269"/>
                </a:lnTo>
                <a:lnTo>
                  <a:pt x="1215" y="271"/>
                </a:lnTo>
                <a:lnTo>
                  <a:pt x="1213" y="271"/>
                </a:lnTo>
                <a:lnTo>
                  <a:pt x="1211" y="271"/>
                </a:lnTo>
                <a:lnTo>
                  <a:pt x="1209" y="275"/>
                </a:lnTo>
                <a:lnTo>
                  <a:pt x="1209" y="275"/>
                </a:lnTo>
                <a:lnTo>
                  <a:pt x="1209" y="277"/>
                </a:lnTo>
                <a:lnTo>
                  <a:pt x="1209" y="277"/>
                </a:lnTo>
                <a:lnTo>
                  <a:pt x="1209" y="277"/>
                </a:lnTo>
                <a:lnTo>
                  <a:pt x="1211" y="277"/>
                </a:lnTo>
                <a:lnTo>
                  <a:pt x="1211" y="277"/>
                </a:lnTo>
                <a:close/>
                <a:moveTo>
                  <a:pt x="1473" y="631"/>
                </a:moveTo>
                <a:lnTo>
                  <a:pt x="1473" y="629"/>
                </a:lnTo>
                <a:lnTo>
                  <a:pt x="1475" y="629"/>
                </a:lnTo>
                <a:lnTo>
                  <a:pt x="1471" y="629"/>
                </a:lnTo>
                <a:lnTo>
                  <a:pt x="1469" y="631"/>
                </a:lnTo>
                <a:lnTo>
                  <a:pt x="1469" y="631"/>
                </a:lnTo>
                <a:lnTo>
                  <a:pt x="1469" y="631"/>
                </a:lnTo>
                <a:lnTo>
                  <a:pt x="1471" y="631"/>
                </a:lnTo>
                <a:lnTo>
                  <a:pt x="1473" y="631"/>
                </a:lnTo>
                <a:close/>
                <a:moveTo>
                  <a:pt x="1479" y="579"/>
                </a:moveTo>
                <a:lnTo>
                  <a:pt x="1481" y="579"/>
                </a:lnTo>
                <a:lnTo>
                  <a:pt x="1483" y="577"/>
                </a:lnTo>
                <a:lnTo>
                  <a:pt x="1483" y="577"/>
                </a:lnTo>
                <a:lnTo>
                  <a:pt x="1483" y="575"/>
                </a:lnTo>
                <a:lnTo>
                  <a:pt x="1486" y="575"/>
                </a:lnTo>
                <a:lnTo>
                  <a:pt x="1483" y="575"/>
                </a:lnTo>
                <a:lnTo>
                  <a:pt x="1483" y="572"/>
                </a:lnTo>
                <a:lnTo>
                  <a:pt x="1481" y="570"/>
                </a:lnTo>
                <a:lnTo>
                  <a:pt x="1481" y="570"/>
                </a:lnTo>
                <a:lnTo>
                  <a:pt x="1479" y="570"/>
                </a:lnTo>
                <a:lnTo>
                  <a:pt x="1479" y="570"/>
                </a:lnTo>
                <a:lnTo>
                  <a:pt x="1475" y="570"/>
                </a:lnTo>
                <a:lnTo>
                  <a:pt x="1471" y="570"/>
                </a:lnTo>
                <a:lnTo>
                  <a:pt x="1471" y="570"/>
                </a:lnTo>
                <a:lnTo>
                  <a:pt x="1471" y="570"/>
                </a:lnTo>
                <a:lnTo>
                  <a:pt x="1471" y="572"/>
                </a:lnTo>
                <a:lnTo>
                  <a:pt x="1473" y="575"/>
                </a:lnTo>
                <a:lnTo>
                  <a:pt x="1477" y="579"/>
                </a:lnTo>
                <a:lnTo>
                  <a:pt x="1479" y="579"/>
                </a:lnTo>
                <a:close/>
                <a:moveTo>
                  <a:pt x="1523" y="451"/>
                </a:moveTo>
                <a:lnTo>
                  <a:pt x="1523" y="449"/>
                </a:lnTo>
                <a:lnTo>
                  <a:pt x="1521" y="447"/>
                </a:lnTo>
                <a:lnTo>
                  <a:pt x="1519" y="447"/>
                </a:lnTo>
                <a:lnTo>
                  <a:pt x="1519" y="447"/>
                </a:lnTo>
                <a:lnTo>
                  <a:pt x="1517" y="447"/>
                </a:lnTo>
                <a:lnTo>
                  <a:pt x="1515" y="447"/>
                </a:lnTo>
                <a:lnTo>
                  <a:pt x="1515" y="449"/>
                </a:lnTo>
                <a:lnTo>
                  <a:pt x="1515" y="449"/>
                </a:lnTo>
                <a:lnTo>
                  <a:pt x="1515" y="451"/>
                </a:lnTo>
                <a:lnTo>
                  <a:pt x="1517" y="451"/>
                </a:lnTo>
                <a:lnTo>
                  <a:pt x="1519" y="453"/>
                </a:lnTo>
                <a:lnTo>
                  <a:pt x="1521" y="455"/>
                </a:lnTo>
                <a:lnTo>
                  <a:pt x="1523" y="455"/>
                </a:lnTo>
                <a:lnTo>
                  <a:pt x="1523" y="455"/>
                </a:lnTo>
                <a:lnTo>
                  <a:pt x="1523" y="453"/>
                </a:lnTo>
                <a:lnTo>
                  <a:pt x="1523" y="453"/>
                </a:lnTo>
                <a:lnTo>
                  <a:pt x="1523" y="453"/>
                </a:lnTo>
                <a:lnTo>
                  <a:pt x="1523" y="453"/>
                </a:lnTo>
                <a:lnTo>
                  <a:pt x="1523" y="451"/>
                </a:lnTo>
                <a:lnTo>
                  <a:pt x="1523" y="451"/>
                </a:lnTo>
                <a:close/>
                <a:moveTo>
                  <a:pt x="1467" y="728"/>
                </a:moveTo>
                <a:lnTo>
                  <a:pt x="1467" y="728"/>
                </a:lnTo>
                <a:lnTo>
                  <a:pt x="1467" y="726"/>
                </a:lnTo>
                <a:lnTo>
                  <a:pt x="1469" y="726"/>
                </a:lnTo>
                <a:lnTo>
                  <a:pt x="1469" y="723"/>
                </a:lnTo>
                <a:lnTo>
                  <a:pt x="1469" y="721"/>
                </a:lnTo>
                <a:lnTo>
                  <a:pt x="1467" y="721"/>
                </a:lnTo>
                <a:lnTo>
                  <a:pt x="1467" y="721"/>
                </a:lnTo>
                <a:lnTo>
                  <a:pt x="1467" y="721"/>
                </a:lnTo>
                <a:lnTo>
                  <a:pt x="1467" y="723"/>
                </a:lnTo>
                <a:lnTo>
                  <a:pt x="1467" y="723"/>
                </a:lnTo>
                <a:lnTo>
                  <a:pt x="1465" y="726"/>
                </a:lnTo>
                <a:lnTo>
                  <a:pt x="1465" y="728"/>
                </a:lnTo>
                <a:lnTo>
                  <a:pt x="1465" y="728"/>
                </a:lnTo>
                <a:lnTo>
                  <a:pt x="1465" y="728"/>
                </a:lnTo>
                <a:lnTo>
                  <a:pt x="1467" y="728"/>
                </a:lnTo>
                <a:close/>
                <a:moveTo>
                  <a:pt x="1481" y="560"/>
                </a:moveTo>
                <a:lnTo>
                  <a:pt x="1483" y="558"/>
                </a:lnTo>
                <a:lnTo>
                  <a:pt x="1483" y="558"/>
                </a:lnTo>
                <a:lnTo>
                  <a:pt x="1483" y="558"/>
                </a:lnTo>
                <a:lnTo>
                  <a:pt x="1483" y="558"/>
                </a:lnTo>
                <a:lnTo>
                  <a:pt x="1481" y="558"/>
                </a:lnTo>
                <a:lnTo>
                  <a:pt x="1479" y="558"/>
                </a:lnTo>
                <a:lnTo>
                  <a:pt x="1477" y="558"/>
                </a:lnTo>
                <a:lnTo>
                  <a:pt x="1479" y="558"/>
                </a:lnTo>
                <a:lnTo>
                  <a:pt x="1479" y="560"/>
                </a:lnTo>
                <a:lnTo>
                  <a:pt x="1481" y="560"/>
                </a:lnTo>
                <a:close/>
                <a:moveTo>
                  <a:pt x="1509" y="455"/>
                </a:moveTo>
                <a:lnTo>
                  <a:pt x="1507" y="455"/>
                </a:lnTo>
                <a:lnTo>
                  <a:pt x="1504" y="455"/>
                </a:lnTo>
                <a:lnTo>
                  <a:pt x="1504" y="455"/>
                </a:lnTo>
                <a:lnTo>
                  <a:pt x="1502" y="455"/>
                </a:lnTo>
                <a:lnTo>
                  <a:pt x="1498" y="457"/>
                </a:lnTo>
                <a:lnTo>
                  <a:pt x="1496" y="457"/>
                </a:lnTo>
                <a:lnTo>
                  <a:pt x="1496" y="457"/>
                </a:lnTo>
                <a:lnTo>
                  <a:pt x="1494" y="461"/>
                </a:lnTo>
                <a:lnTo>
                  <a:pt x="1490" y="463"/>
                </a:lnTo>
                <a:lnTo>
                  <a:pt x="1490" y="468"/>
                </a:lnTo>
                <a:lnTo>
                  <a:pt x="1488" y="470"/>
                </a:lnTo>
                <a:lnTo>
                  <a:pt x="1488" y="472"/>
                </a:lnTo>
                <a:lnTo>
                  <a:pt x="1490" y="476"/>
                </a:lnTo>
                <a:lnTo>
                  <a:pt x="1490" y="478"/>
                </a:lnTo>
                <a:lnTo>
                  <a:pt x="1492" y="480"/>
                </a:lnTo>
                <a:lnTo>
                  <a:pt x="1492" y="480"/>
                </a:lnTo>
                <a:lnTo>
                  <a:pt x="1494" y="482"/>
                </a:lnTo>
                <a:lnTo>
                  <a:pt x="1494" y="482"/>
                </a:lnTo>
                <a:lnTo>
                  <a:pt x="1496" y="482"/>
                </a:lnTo>
                <a:lnTo>
                  <a:pt x="1502" y="482"/>
                </a:lnTo>
                <a:lnTo>
                  <a:pt x="1507" y="480"/>
                </a:lnTo>
                <a:lnTo>
                  <a:pt x="1511" y="480"/>
                </a:lnTo>
                <a:lnTo>
                  <a:pt x="1515" y="478"/>
                </a:lnTo>
                <a:lnTo>
                  <a:pt x="1517" y="478"/>
                </a:lnTo>
                <a:lnTo>
                  <a:pt x="1519" y="476"/>
                </a:lnTo>
                <a:lnTo>
                  <a:pt x="1519" y="474"/>
                </a:lnTo>
                <a:lnTo>
                  <a:pt x="1519" y="472"/>
                </a:lnTo>
                <a:lnTo>
                  <a:pt x="1519" y="470"/>
                </a:lnTo>
                <a:lnTo>
                  <a:pt x="1519" y="463"/>
                </a:lnTo>
                <a:lnTo>
                  <a:pt x="1519" y="463"/>
                </a:lnTo>
                <a:lnTo>
                  <a:pt x="1519" y="461"/>
                </a:lnTo>
                <a:lnTo>
                  <a:pt x="1521" y="461"/>
                </a:lnTo>
                <a:lnTo>
                  <a:pt x="1521" y="459"/>
                </a:lnTo>
                <a:lnTo>
                  <a:pt x="1519" y="459"/>
                </a:lnTo>
                <a:lnTo>
                  <a:pt x="1519" y="457"/>
                </a:lnTo>
                <a:lnTo>
                  <a:pt x="1519" y="457"/>
                </a:lnTo>
                <a:lnTo>
                  <a:pt x="1511" y="455"/>
                </a:lnTo>
                <a:lnTo>
                  <a:pt x="1509" y="455"/>
                </a:lnTo>
                <a:close/>
                <a:moveTo>
                  <a:pt x="1450" y="650"/>
                </a:moveTo>
                <a:lnTo>
                  <a:pt x="1450" y="650"/>
                </a:lnTo>
                <a:lnTo>
                  <a:pt x="1450" y="650"/>
                </a:lnTo>
                <a:lnTo>
                  <a:pt x="1448" y="650"/>
                </a:lnTo>
                <a:lnTo>
                  <a:pt x="1448" y="650"/>
                </a:lnTo>
                <a:lnTo>
                  <a:pt x="1448" y="650"/>
                </a:lnTo>
                <a:lnTo>
                  <a:pt x="1446" y="652"/>
                </a:lnTo>
                <a:lnTo>
                  <a:pt x="1448" y="652"/>
                </a:lnTo>
                <a:lnTo>
                  <a:pt x="1450" y="650"/>
                </a:lnTo>
                <a:close/>
                <a:moveTo>
                  <a:pt x="1448" y="784"/>
                </a:moveTo>
                <a:lnTo>
                  <a:pt x="1448" y="784"/>
                </a:lnTo>
                <a:lnTo>
                  <a:pt x="1450" y="784"/>
                </a:lnTo>
                <a:lnTo>
                  <a:pt x="1450" y="784"/>
                </a:lnTo>
                <a:lnTo>
                  <a:pt x="1450" y="782"/>
                </a:lnTo>
                <a:lnTo>
                  <a:pt x="1448" y="782"/>
                </a:lnTo>
                <a:lnTo>
                  <a:pt x="1448" y="782"/>
                </a:lnTo>
                <a:lnTo>
                  <a:pt x="1448" y="784"/>
                </a:lnTo>
                <a:lnTo>
                  <a:pt x="1448" y="784"/>
                </a:lnTo>
                <a:close/>
                <a:moveTo>
                  <a:pt x="1450" y="713"/>
                </a:moveTo>
                <a:lnTo>
                  <a:pt x="1450" y="713"/>
                </a:lnTo>
                <a:lnTo>
                  <a:pt x="1450" y="715"/>
                </a:lnTo>
                <a:lnTo>
                  <a:pt x="1450" y="715"/>
                </a:lnTo>
                <a:lnTo>
                  <a:pt x="1450" y="715"/>
                </a:lnTo>
                <a:lnTo>
                  <a:pt x="1452" y="713"/>
                </a:lnTo>
                <a:lnTo>
                  <a:pt x="1452" y="713"/>
                </a:lnTo>
                <a:lnTo>
                  <a:pt x="1450" y="713"/>
                </a:lnTo>
                <a:lnTo>
                  <a:pt x="1450" y="713"/>
                </a:lnTo>
                <a:close/>
                <a:moveTo>
                  <a:pt x="1450" y="726"/>
                </a:moveTo>
                <a:lnTo>
                  <a:pt x="1454" y="723"/>
                </a:lnTo>
                <a:lnTo>
                  <a:pt x="1454" y="721"/>
                </a:lnTo>
                <a:lnTo>
                  <a:pt x="1454" y="721"/>
                </a:lnTo>
                <a:lnTo>
                  <a:pt x="1454" y="721"/>
                </a:lnTo>
                <a:lnTo>
                  <a:pt x="1454" y="721"/>
                </a:lnTo>
                <a:lnTo>
                  <a:pt x="1452" y="723"/>
                </a:lnTo>
                <a:lnTo>
                  <a:pt x="1452" y="723"/>
                </a:lnTo>
                <a:lnTo>
                  <a:pt x="1450" y="723"/>
                </a:lnTo>
                <a:lnTo>
                  <a:pt x="1450" y="723"/>
                </a:lnTo>
                <a:lnTo>
                  <a:pt x="1448" y="723"/>
                </a:lnTo>
                <a:lnTo>
                  <a:pt x="1448" y="723"/>
                </a:lnTo>
                <a:lnTo>
                  <a:pt x="1448" y="726"/>
                </a:lnTo>
                <a:lnTo>
                  <a:pt x="1448" y="726"/>
                </a:lnTo>
                <a:lnTo>
                  <a:pt x="1450" y="726"/>
                </a:lnTo>
                <a:close/>
                <a:moveTo>
                  <a:pt x="1222" y="428"/>
                </a:moveTo>
                <a:lnTo>
                  <a:pt x="1222" y="430"/>
                </a:lnTo>
                <a:lnTo>
                  <a:pt x="1222" y="430"/>
                </a:lnTo>
                <a:lnTo>
                  <a:pt x="1224" y="430"/>
                </a:lnTo>
                <a:lnTo>
                  <a:pt x="1224" y="430"/>
                </a:lnTo>
                <a:lnTo>
                  <a:pt x="1226" y="428"/>
                </a:lnTo>
                <a:lnTo>
                  <a:pt x="1226" y="428"/>
                </a:lnTo>
                <a:lnTo>
                  <a:pt x="1226" y="426"/>
                </a:lnTo>
                <a:lnTo>
                  <a:pt x="1226" y="426"/>
                </a:lnTo>
                <a:lnTo>
                  <a:pt x="1224" y="424"/>
                </a:lnTo>
                <a:lnTo>
                  <a:pt x="1224" y="424"/>
                </a:lnTo>
                <a:lnTo>
                  <a:pt x="1222" y="422"/>
                </a:lnTo>
                <a:lnTo>
                  <a:pt x="1219" y="422"/>
                </a:lnTo>
                <a:lnTo>
                  <a:pt x="1219" y="424"/>
                </a:lnTo>
                <a:lnTo>
                  <a:pt x="1217" y="424"/>
                </a:lnTo>
                <a:lnTo>
                  <a:pt x="1217" y="426"/>
                </a:lnTo>
                <a:lnTo>
                  <a:pt x="1217" y="426"/>
                </a:lnTo>
                <a:lnTo>
                  <a:pt x="1217" y="428"/>
                </a:lnTo>
                <a:lnTo>
                  <a:pt x="1217" y="428"/>
                </a:lnTo>
                <a:lnTo>
                  <a:pt x="1217" y="430"/>
                </a:lnTo>
                <a:lnTo>
                  <a:pt x="1219" y="430"/>
                </a:lnTo>
                <a:lnTo>
                  <a:pt x="1219" y="428"/>
                </a:lnTo>
                <a:lnTo>
                  <a:pt x="1219" y="428"/>
                </a:lnTo>
                <a:lnTo>
                  <a:pt x="1219" y="426"/>
                </a:lnTo>
                <a:lnTo>
                  <a:pt x="1219" y="424"/>
                </a:lnTo>
                <a:lnTo>
                  <a:pt x="1219" y="424"/>
                </a:lnTo>
                <a:lnTo>
                  <a:pt x="1219" y="424"/>
                </a:lnTo>
                <a:lnTo>
                  <a:pt x="1222" y="424"/>
                </a:lnTo>
                <a:lnTo>
                  <a:pt x="1222" y="426"/>
                </a:lnTo>
                <a:lnTo>
                  <a:pt x="1222" y="428"/>
                </a:lnTo>
                <a:lnTo>
                  <a:pt x="1222" y="428"/>
                </a:lnTo>
                <a:lnTo>
                  <a:pt x="1222" y="428"/>
                </a:lnTo>
                <a:close/>
                <a:moveTo>
                  <a:pt x="1207" y="350"/>
                </a:moveTo>
                <a:lnTo>
                  <a:pt x="1209" y="350"/>
                </a:lnTo>
                <a:lnTo>
                  <a:pt x="1211" y="348"/>
                </a:lnTo>
                <a:lnTo>
                  <a:pt x="1211" y="348"/>
                </a:lnTo>
                <a:lnTo>
                  <a:pt x="1211" y="346"/>
                </a:lnTo>
                <a:lnTo>
                  <a:pt x="1209" y="344"/>
                </a:lnTo>
                <a:lnTo>
                  <a:pt x="1209" y="342"/>
                </a:lnTo>
                <a:lnTo>
                  <a:pt x="1209" y="342"/>
                </a:lnTo>
                <a:lnTo>
                  <a:pt x="1207" y="342"/>
                </a:lnTo>
                <a:lnTo>
                  <a:pt x="1205" y="342"/>
                </a:lnTo>
                <a:lnTo>
                  <a:pt x="1203" y="344"/>
                </a:lnTo>
                <a:lnTo>
                  <a:pt x="1201" y="344"/>
                </a:lnTo>
                <a:lnTo>
                  <a:pt x="1201" y="344"/>
                </a:lnTo>
                <a:lnTo>
                  <a:pt x="1201" y="342"/>
                </a:lnTo>
                <a:lnTo>
                  <a:pt x="1201" y="342"/>
                </a:lnTo>
                <a:lnTo>
                  <a:pt x="1201" y="340"/>
                </a:lnTo>
                <a:lnTo>
                  <a:pt x="1199" y="338"/>
                </a:lnTo>
                <a:lnTo>
                  <a:pt x="1196" y="338"/>
                </a:lnTo>
                <a:lnTo>
                  <a:pt x="1196" y="338"/>
                </a:lnTo>
                <a:lnTo>
                  <a:pt x="1199" y="336"/>
                </a:lnTo>
                <a:lnTo>
                  <a:pt x="1199" y="336"/>
                </a:lnTo>
                <a:lnTo>
                  <a:pt x="1199" y="336"/>
                </a:lnTo>
                <a:lnTo>
                  <a:pt x="1196" y="333"/>
                </a:lnTo>
                <a:lnTo>
                  <a:pt x="1192" y="333"/>
                </a:lnTo>
                <a:lnTo>
                  <a:pt x="1192" y="331"/>
                </a:lnTo>
                <a:lnTo>
                  <a:pt x="1188" y="331"/>
                </a:lnTo>
                <a:lnTo>
                  <a:pt x="1188" y="333"/>
                </a:lnTo>
                <a:lnTo>
                  <a:pt x="1186" y="333"/>
                </a:lnTo>
                <a:lnTo>
                  <a:pt x="1182" y="336"/>
                </a:lnTo>
                <a:lnTo>
                  <a:pt x="1182" y="336"/>
                </a:lnTo>
                <a:lnTo>
                  <a:pt x="1182" y="333"/>
                </a:lnTo>
                <a:lnTo>
                  <a:pt x="1182" y="333"/>
                </a:lnTo>
                <a:lnTo>
                  <a:pt x="1182" y="333"/>
                </a:lnTo>
                <a:lnTo>
                  <a:pt x="1182" y="331"/>
                </a:lnTo>
                <a:lnTo>
                  <a:pt x="1186" y="329"/>
                </a:lnTo>
                <a:lnTo>
                  <a:pt x="1190" y="325"/>
                </a:lnTo>
                <a:lnTo>
                  <a:pt x="1196" y="323"/>
                </a:lnTo>
                <a:lnTo>
                  <a:pt x="1199" y="323"/>
                </a:lnTo>
                <a:lnTo>
                  <a:pt x="1199" y="321"/>
                </a:lnTo>
                <a:lnTo>
                  <a:pt x="1199" y="321"/>
                </a:lnTo>
                <a:lnTo>
                  <a:pt x="1196" y="321"/>
                </a:lnTo>
                <a:lnTo>
                  <a:pt x="1196" y="321"/>
                </a:lnTo>
                <a:lnTo>
                  <a:pt x="1194" y="321"/>
                </a:lnTo>
                <a:lnTo>
                  <a:pt x="1194" y="321"/>
                </a:lnTo>
                <a:lnTo>
                  <a:pt x="1194" y="321"/>
                </a:lnTo>
                <a:lnTo>
                  <a:pt x="1194" y="319"/>
                </a:lnTo>
                <a:lnTo>
                  <a:pt x="1194" y="319"/>
                </a:lnTo>
                <a:lnTo>
                  <a:pt x="1194" y="319"/>
                </a:lnTo>
                <a:lnTo>
                  <a:pt x="1196" y="319"/>
                </a:lnTo>
                <a:lnTo>
                  <a:pt x="1199" y="317"/>
                </a:lnTo>
                <a:lnTo>
                  <a:pt x="1201" y="317"/>
                </a:lnTo>
                <a:lnTo>
                  <a:pt x="1201" y="317"/>
                </a:lnTo>
                <a:lnTo>
                  <a:pt x="1203" y="315"/>
                </a:lnTo>
                <a:lnTo>
                  <a:pt x="1203" y="315"/>
                </a:lnTo>
                <a:lnTo>
                  <a:pt x="1203" y="315"/>
                </a:lnTo>
                <a:lnTo>
                  <a:pt x="1201" y="310"/>
                </a:lnTo>
                <a:lnTo>
                  <a:pt x="1201" y="310"/>
                </a:lnTo>
                <a:lnTo>
                  <a:pt x="1199" y="310"/>
                </a:lnTo>
                <a:lnTo>
                  <a:pt x="1199" y="310"/>
                </a:lnTo>
                <a:lnTo>
                  <a:pt x="1194" y="308"/>
                </a:lnTo>
                <a:lnTo>
                  <a:pt x="1192" y="308"/>
                </a:lnTo>
                <a:lnTo>
                  <a:pt x="1190" y="308"/>
                </a:lnTo>
                <a:lnTo>
                  <a:pt x="1188" y="308"/>
                </a:lnTo>
                <a:lnTo>
                  <a:pt x="1186" y="310"/>
                </a:lnTo>
                <a:lnTo>
                  <a:pt x="1180" y="310"/>
                </a:lnTo>
                <a:lnTo>
                  <a:pt x="1178" y="313"/>
                </a:lnTo>
                <a:lnTo>
                  <a:pt x="1173" y="313"/>
                </a:lnTo>
                <a:lnTo>
                  <a:pt x="1171" y="313"/>
                </a:lnTo>
                <a:lnTo>
                  <a:pt x="1159" y="306"/>
                </a:lnTo>
                <a:lnTo>
                  <a:pt x="1157" y="308"/>
                </a:lnTo>
                <a:lnTo>
                  <a:pt x="1157" y="308"/>
                </a:lnTo>
                <a:lnTo>
                  <a:pt x="1157" y="308"/>
                </a:lnTo>
                <a:lnTo>
                  <a:pt x="1157" y="310"/>
                </a:lnTo>
                <a:lnTo>
                  <a:pt x="1159" y="310"/>
                </a:lnTo>
                <a:lnTo>
                  <a:pt x="1161" y="310"/>
                </a:lnTo>
                <a:lnTo>
                  <a:pt x="1161" y="310"/>
                </a:lnTo>
                <a:lnTo>
                  <a:pt x="1159" y="310"/>
                </a:lnTo>
                <a:lnTo>
                  <a:pt x="1157" y="310"/>
                </a:lnTo>
                <a:lnTo>
                  <a:pt x="1152" y="310"/>
                </a:lnTo>
                <a:lnTo>
                  <a:pt x="1146" y="310"/>
                </a:lnTo>
                <a:lnTo>
                  <a:pt x="1144" y="310"/>
                </a:lnTo>
                <a:lnTo>
                  <a:pt x="1144" y="313"/>
                </a:lnTo>
                <a:lnTo>
                  <a:pt x="1144" y="313"/>
                </a:lnTo>
                <a:lnTo>
                  <a:pt x="1146" y="315"/>
                </a:lnTo>
                <a:lnTo>
                  <a:pt x="1146" y="315"/>
                </a:lnTo>
                <a:lnTo>
                  <a:pt x="1148" y="317"/>
                </a:lnTo>
                <a:lnTo>
                  <a:pt x="1150" y="317"/>
                </a:lnTo>
                <a:lnTo>
                  <a:pt x="1150" y="317"/>
                </a:lnTo>
                <a:lnTo>
                  <a:pt x="1150" y="319"/>
                </a:lnTo>
                <a:lnTo>
                  <a:pt x="1152" y="321"/>
                </a:lnTo>
                <a:lnTo>
                  <a:pt x="1152" y="321"/>
                </a:lnTo>
                <a:lnTo>
                  <a:pt x="1148" y="319"/>
                </a:lnTo>
                <a:lnTo>
                  <a:pt x="1146" y="317"/>
                </a:lnTo>
                <a:lnTo>
                  <a:pt x="1144" y="317"/>
                </a:lnTo>
                <a:lnTo>
                  <a:pt x="1142" y="317"/>
                </a:lnTo>
                <a:lnTo>
                  <a:pt x="1140" y="317"/>
                </a:lnTo>
                <a:lnTo>
                  <a:pt x="1138" y="319"/>
                </a:lnTo>
                <a:lnTo>
                  <a:pt x="1138" y="319"/>
                </a:lnTo>
                <a:lnTo>
                  <a:pt x="1138" y="321"/>
                </a:lnTo>
                <a:lnTo>
                  <a:pt x="1138" y="321"/>
                </a:lnTo>
                <a:lnTo>
                  <a:pt x="1138" y="321"/>
                </a:lnTo>
                <a:lnTo>
                  <a:pt x="1146" y="325"/>
                </a:lnTo>
                <a:lnTo>
                  <a:pt x="1148" y="325"/>
                </a:lnTo>
                <a:lnTo>
                  <a:pt x="1150" y="325"/>
                </a:lnTo>
                <a:lnTo>
                  <a:pt x="1152" y="325"/>
                </a:lnTo>
                <a:lnTo>
                  <a:pt x="1155" y="323"/>
                </a:lnTo>
                <a:lnTo>
                  <a:pt x="1155" y="323"/>
                </a:lnTo>
                <a:lnTo>
                  <a:pt x="1159" y="327"/>
                </a:lnTo>
                <a:lnTo>
                  <a:pt x="1161" y="327"/>
                </a:lnTo>
                <a:lnTo>
                  <a:pt x="1159" y="327"/>
                </a:lnTo>
                <a:lnTo>
                  <a:pt x="1159" y="327"/>
                </a:lnTo>
                <a:lnTo>
                  <a:pt x="1157" y="327"/>
                </a:lnTo>
                <a:lnTo>
                  <a:pt x="1155" y="325"/>
                </a:lnTo>
                <a:lnTo>
                  <a:pt x="1152" y="327"/>
                </a:lnTo>
                <a:lnTo>
                  <a:pt x="1152" y="327"/>
                </a:lnTo>
                <a:lnTo>
                  <a:pt x="1150" y="327"/>
                </a:lnTo>
                <a:lnTo>
                  <a:pt x="1150" y="329"/>
                </a:lnTo>
                <a:lnTo>
                  <a:pt x="1150" y="329"/>
                </a:lnTo>
                <a:lnTo>
                  <a:pt x="1152" y="329"/>
                </a:lnTo>
                <a:lnTo>
                  <a:pt x="1155" y="329"/>
                </a:lnTo>
                <a:lnTo>
                  <a:pt x="1155" y="329"/>
                </a:lnTo>
                <a:lnTo>
                  <a:pt x="1157" y="331"/>
                </a:lnTo>
                <a:lnTo>
                  <a:pt x="1157" y="331"/>
                </a:lnTo>
                <a:lnTo>
                  <a:pt x="1157" y="333"/>
                </a:lnTo>
                <a:lnTo>
                  <a:pt x="1157" y="336"/>
                </a:lnTo>
                <a:lnTo>
                  <a:pt x="1157" y="336"/>
                </a:lnTo>
                <a:lnTo>
                  <a:pt x="1157" y="336"/>
                </a:lnTo>
                <a:lnTo>
                  <a:pt x="1157" y="336"/>
                </a:lnTo>
                <a:lnTo>
                  <a:pt x="1155" y="333"/>
                </a:lnTo>
                <a:lnTo>
                  <a:pt x="1152" y="333"/>
                </a:lnTo>
                <a:lnTo>
                  <a:pt x="1152" y="338"/>
                </a:lnTo>
                <a:lnTo>
                  <a:pt x="1152" y="340"/>
                </a:lnTo>
                <a:lnTo>
                  <a:pt x="1152" y="340"/>
                </a:lnTo>
                <a:lnTo>
                  <a:pt x="1146" y="340"/>
                </a:lnTo>
                <a:lnTo>
                  <a:pt x="1144" y="342"/>
                </a:lnTo>
                <a:lnTo>
                  <a:pt x="1140" y="342"/>
                </a:lnTo>
                <a:lnTo>
                  <a:pt x="1140" y="340"/>
                </a:lnTo>
                <a:lnTo>
                  <a:pt x="1138" y="338"/>
                </a:lnTo>
                <a:lnTo>
                  <a:pt x="1136" y="336"/>
                </a:lnTo>
                <a:lnTo>
                  <a:pt x="1136" y="336"/>
                </a:lnTo>
                <a:lnTo>
                  <a:pt x="1134" y="336"/>
                </a:lnTo>
                <a:lnTo>
                  <a:pt x="1134" y="333"/>
                </a:lnTo>
                <a:lnTo>
                  <a:pt x="1131" y="333"/>
                </a:lnTo>
                <a:lnTo>
                  <a:pt x="1131" y="331"/>
                </a:lnTo>
                <a:lnTo>
                  <a:pt x="1129" y="331"/>
                </a:lnTo>
                <a:lnTo>
                  <a:pt x="1127" y="331"/>
                </a:lnTo>
                <a:lnTo>
                  <a:pt x="1125" y="331"/>
                </a:lnTo>
                <a:lnTo>
                  <a:pt x="1123" y="333"/>
                </a:lnTo>
                <a:lnTo>
                  <a:pt x="1121" y="333"/>
                </a:lnTo>
                <a:lnTo>
                  <a:pt x="1121" y="336"/>
                </a:lnTo>
                <a:lnTo>
                  <a:pt x="1121" y="338"/>
                </a:lnTo>
                <a:lnTo>
                  <a:pt x="1119" y="340"/>
                </a:lnTo>
                <a:lnTo>
                  <a:pt x="1119" y="340"/>
                </a:lnTo>
                <a:lnTo>
                  <a:pt x="1121" y="342"/>
                </a:lnTo>
                <a:lnTo>
                  <a:pt x="1125" y="344"/>
                </a:lnTo>
                <a:lnTo>
                  <a:pt x="1129" y="348"/>
                </a:lnTo>
                <a:lnTo>
                  <a:pt x="1131" y="348"/>
                </a:lnTo>
                <a:lnTo>
                  <a:pt x="1131" y="350"/>
                </a:lnTo>
                <a:lnTo>
                  <a:pt x="1134" y="350"/>
                </a:lnTo>
                <a:lnTo>
                  <a:pt x="1134" y="350"/>
                </a:lnTo>
                <a:lnTo>
                  <a:pt x="1134" y="352"/>
                </a:lnTo>
                <a:lnTo>
                  <a:pt x="1138" y="352"/>
                </a:lnTo>
                <a:lnTo>
                  <a:pt x="1140" y="352"/>
                </a:lnTo>
                <a:lnTo>
                  <a:pt x="1140" y="352"/>
                </a:lnTo>
                <a:lnTo>
                  <a:pt x="1142" y="352"/>
                </a:lnTo>
                <a:lnTo>
                  <a:pt x="1144" y="352"/>
                </a:lnTo>
                <a:lnTo>
                  <a:pt x="1144" y="354"/>
                </a:lnTo>
                <a:lnTo>
                  <a:pt x="1144" y="354"/>
                </a:lnTo>
                <a:lnTo>
                  <a:pt x="1148" y="354"/>
                </a:lnTo>
                <a:lnTo>
                  <a:pt x="1148" y="354"/>
                </a:lnTo>
                <a:lnTo>
                  <a:pt x="1150" y="357"/>
                </a:lnTo>
                <a:lnTo>
                  <a:pt x="1155" y="361"/>
                </a:lnTo>
                <a:lnTo>
                  <a:pt x="1157" y="363"/>
                </a:lnTo>
                <a:lnTo>
                  <a:pt x="1163" y="367"/>
                </a:lnTo>
                <a:lnTo>
                  <a:pt x="1165" y="369"/>
                </a:lnTo>
                <a:lnTo>
                  <a:pt x="1167" y="371"/>
                </a:lnTo>
                <a:lnTo>
                  <a:pt x="1169" y="375"/>
                </a:lnTo>
                <a:lnTo>
                  <a:pt x="1169" y="378"/>
                </a:lnTo>
                <a:lnTo>
                  <a:pt x="1171" y="378"/>
                </a:lnTo>
                <a:lnTo>
                  <a:pt x="1173" y="378"/>
                </a:lnTo>
                <a:lnTo>
                  <a:pt x="1175" y="378"/>
                </a:lnTo>
                <a:lnTo>
                  <a:pt x="1178" y="380"/>
                </a:lnTo>
                <a:lnTo>
                  <a:pt x="1178" y="380"/>
                </a:lnTo>
                <a:lnTo>
                  <a:pt x="1180" y="378"/>
                </a:lnTo>
                <a:lnTo>
                  <a:pt x="1182" y="378"/>
                </a:lnTo>
                <a:lnTo>
                  <a:pt x="1186" y="375"/>
                </a:lnTo>
                <a:lnTo>
                  <a:pt x="1186" y="375"/>
                </a:lnTo>
                <a:lnTo>
                  <a:pt x="1186" y="373"/>
                </a:lnTo>
                <a:lnTo>
                  <a:pt x="1184" y="371"/>
                </a:lnTo>
                <a:lnTo>
                  <a:pt x="1182" y="367"/>
                </a:lnTo>
                <a:lnTo>
                  <a:pt x="1182" y="367"/>
                </a:lnTo>
                <a:lnTo>
                  <a:pt x="1182" y="365"/>
                </a:lnTo>
                <a:lnTo>
                  <a:pt x="1184" y="365"/>
                </a:lnTo>
                <a:lnTo>
                  <a:pt x="1184" y="365"/>
                </a:lnTo>
                <a:lnTo>
                  <a:pt x="1184" y="365"/>
                </a:lnTo>
                <a:lnTo>
                  <a:pt x="1184" y="365"/>
                </a:lnTo>
                <a:lnTo>
                  <a:pt x="1184" y="367"/>
                </a:lnTo>
                <a:lnTo>
                  <a:pt x="1184" y="367"/>
                </a:lnTo>
                <a:lnTo>
                  <a:pt x="1184" y="369"/>
                </a:lnTo>
                <a:lnTo>
                  <a:pt x="1186" y="369"/>
                </a:lnTo>
                <a:lnTo>
                  <a:pt x="1194" y="371"/>
                </a:lnTo>
                <a:lnTo>
                  <a:pt x="1196" y="369"/>
                </a:lnTo>
                <a:lnTo>
                  <a:pt x="1199" y="369"/>
                </a:lnTo>
                <a:lnTo>
                  <a:pt x="1201" y="369"/>
                </a:lnTo>
                <a:lnTo>
                  <a:pt x="1203" y="367"/>
                </a:lnTo>
                <a:lnTo>
                  <a:pt x="1203" y="365"/>
                </a:lnTo>
                <a:lnTo>
                  <a:pt x="1209" y="365"/>
                </a:lnTo>
                <a:lnTo>
                  <a:pt x="1207" y="361"/>
                </a:lnTo>
                <a:lnTo>
                  <a:pt x="1207" y="361"/>
                </a:lnTo>
                <a:lnTo>
                  <a:pt x="1207" y="359"/>
                </a:lnTo>
                <a:lnTo>
                  <a:pt x="1205" y="359"/>
                </a:lnTo>
                <a:lnTo>
                  <a:pt x="1209" y="357"/>
                </a:lnTo>
                <a:lnTo>
                  <a:pt x="1209" y="357"/>
                </a:lnTo>
                <a:lnTo>
                  <a:pt x="1209" y="354"/>
                </a:lnTo>
                <a:lnTo>
                  <a:pt x="1209" y="354"/>
                </a:lnTo>
                <a:lnTo>
                  <a:pt x="1207" y="352"/>
                </a:lnTo>
                <a:lnTo>
                  <a:pt x="1205" y="352"/>
                </a:lnTo>
                <a:lnTo>
                  <a:pt x="1205" y="352"/>
                </a:lnTo>
                <a:lnTo>
                  <a:pt x="1207" y="352"/>
                </a:lnTo>
                <a:lnTo>
                  <a:pt x="1207" y="350"/>
                </a:lnTo>
                <a:close/>
                <a:moveTo>
                  <a:pt x="54" y="2310"/>
                </a:moveTo>
                <a:lnTo>
                  <a:pt x="54" y="2310"/>
                </a:lnTo>
                <a:lnTo>
                  <a:pt x="54" y="2313"/>
                </a:lnTo>
                <a:lnTo>
                  <a:pt x="54" y="2313"/>
                </a:lnTo>
                <a:lnTo>
                  <a:pt x="57" y="2310"/>
                </a:lnTo>
                <a:lnTo>
                  <a:pt x="57" y="2310"/>
                </a:lnTo>
                <a:lnTo>
                  <a:pt x="54" y="2310"/>
                </a:lnTo>
                <a:close/>
                <a:moveTo>
                  <a:pt x="1297" y="430"/>
                </a:moveTo>
                <a:lnTo>
                  <a:pt x="1295" y="430"/>
                </a:lnTo>
                <a:lnTo>
                  <a:pt x="1295" y="428"/>
                </a:lnTo>
                <a:lnTo>
                  <a:pt x="1293" y="430"/>
                </a:lnTo>
                <a:lnTo>
                  <a:pt x="1293" y="430"/>
                </a:lnTo>
                <a:lnTo>
                  <a:pt x="1293" y="430"/>
                </a:lnTo>
                <a:lnTo>
                  <a:pt x="1295" y="432"/>
                </a:lnTo>
                <a:lnTo>
                  <a:pt x="1295" y="432"/>
                </a:lnTo>
                <a:lnTo>
                  <a:pt x="1295" y="432"/>
                </a:lnTo>
                <a:lnTo>
                  <a:pt x="1295" y="432"/>
                </a:lnTo>
                <a:lnTo>
                  <a:pt x="1297" y="432"/>
                </a:lnTo>
                <a:lnTo>
                  <a:pt x="1297" y="432"/>
                </a:lnTo>
                <a:lnTo>
                  <a:pt x="1297" y="430"/>
                </a:lnTo>
                <a:lnTo>
                  <a:pt x="1297" y="430"/>
                </a:lnTo>
                <a:close/>
                <a:moveTo>
                  <a:pt x="1215" y="432"/>
                </a:moveTo>
                <a:lnTo>
                  <a:pt x="1213" y="430"/>
                </a:lnTo>
                <a:lnTo>
                  <a:pt x="1207" y="426"/>
                </a:lnTo>
                <a:lnTo>
                  <a:pt x="1205" y="426"/>
                </a:lnTo>
                <a:lnTo>
                  <a:pt x="1203" y="424"/>
                </a:lnTo>
                <a:lnTo>
                  <a:pt x="1201" y="424"/>
                </a:lnTo>
                <a:lnTo>
                  <a:pt x="1199" y="422"/>
                </a:lnTo>
                <a:lnTo>
                  <a:pt x="1199" y="422"/>
                </a:lnTo>
                <a:lnTo>
                  <a:pt x="1199" y="422"/>
                </a:lnTo>
                <a:lnTo>
                  <a:pt x="1196" y="422"/>
                </a:lnTo>
                <a:lnTo>
                  <a:pt x="1196" y="422"/>
                </a:lnTo>
                <a:lnTo>
                  <a:pt x="1196" y="422"/>
                </a:lnTo>
                <a:lnTo>
                  <a:pt x="1196" y="422"/>
                </a:lnTo>
                <a:lnTo>
                  <a:pt x="1196" y="422"/>
                </a:lnTo>
                <a:lnTo>
                  <a:pt x="1196" y="422"/>
                </a:lnTo>
                <a:lnTo>
                  <a:pt x="1196" y="419"/>
                </a:lnTo>
                <a:lnTo>
                  <a:pt x="1196" y="419"/>
                </a:lnTo>
                <a:lnTo>
                  <a:pt x="1194" y="417"/>
                </a:lnTo>
                <a:lnTo>
                  <a:pt x="1192" y="417"/>
                </a:lnTo>
                <a:lnTo>
                  <a:pt x="1190" y="417"/>
                </a:lnTo>
                <a:lnTo>
                  <a:pt x="1190" y="417"/>
                </a:lnTo>
                <a:lnTo>
                  <a:pt x="1186" y="417"/>
                </a:lnTo>
                <a:lnTo>
                  <a:pt x="1186" y="417"/>
                </a:lnTo>
                <a:lnTo>
                  <a:pt x="1184" y="419"/>
                </a:lnTo>
                <a:lnTo>
                  <a:pt x="1184" y="419"/>
                </a:lnTo>
                <a:lnTo>
                  <a:pt x="1184" y="422"/>
                </a:lnTo>
                <a:lnTo>
                  <a:pt x="1184" y="422"/>
                </a:lnTo>
                <a:lnTo>
                  <a:pt x="1184" y="422"/>
                </a:lnTo>
                <a:lnTo>
                  <a:pt x="1186" y="426"/>
                </a:lnTo>
                <a:lnTo>
                  <a:pt x="1188" y="426"/>
                </a:lnTo>
                <a:lnTo>
                  <a:pt x="1186" y="426"/>
                </a:lnTo>
                <a:lnTo>
                  <a:pt x="1184" y="426"/>
                </a:lnTo>
                <a:lnTo>
                  <a:pt x="1182" y="424"/>
                </a:lnTo>
                <a:lnTo>
                  <a:pt x="1182" y="424"/>
                </a:lnTo>
                <a:lnTo>
                  <a:pt x="1180" y="424"/>
                </a:lnTo>
                <a:lnTo>
                  <a:pt x="1180" y="424"/>
                </a:lnTo>
                <a:lnTo>
                  <a:pt x="1180" y="426"/>
                </a:lnTo>
                <a:lnTo>
                  <a:pt x="1182" y="426"/>
                </a:lnTo>
                <a:lnTo>
                  <a:pt x="1182" y="426"/>
                </a:lnTo>
                <a:lnTo>
                  <a:pt x="1180" y="426"/>
                </a:lnTo>
                <a:lnTo>
                  <a:pt x="1180" y="426"/>
                </a:lnTo>
                <a:lnTo>
                  <a:pt x="1180" y="428"/>
                </a:lnTo>
                <a:lnTo>
                  <a:pt x="1182" y="428"/>
                </a:lnTo>
                <a:lnTo>
                  <a:pt x="1182" y="430"/>
                </a:lnTo>
                <a:lnTo>
                  <a:pt x="1182" y="430"/>
                </a:lnTo>
                <a:lnTo>
                  <a:pt x="1180" y="430"/>
                </a:lnTo>
                <a:lnTo>
                  <a:pt x="1178" y="432"/>
                </a:lnTo>
                <a:lnTo>
                  <a:pt x="1175" y="434"/>
                </a:lnTo>
                <a:lnTo>
                  <a:pt x="1171" y="434"/>
                </a:lnTo>
                <a:lnTo>
                  <a:pt x="1167" y="434"/>
                </a:lnTo>
                <a:lnTo>
                  <a:pt x="1165" y="436"/>
                </a:lnTo>
                <a:lnTo>
                  <a:pt x="1165" y="436"/>
                </a:lnTo>
                <a:lnTo>
                  <a:pt x="1165" y="438"/>
                </a:lnTo>
                <a:lnTo>
                  <a:pt x="1167" y="438"/>
                </a:lnTo>
                <a:lnTo>
                  <a:pt x="1167" y="440"/>
                </a:lnTo>
                <a:lnTo>
                  <a:pt x="1169" y="440"/>
                </a:lnTo>
                <a:lnTo>
                  <a:pt x="1169" y="443"/>
                </a:lnTo>
                <a:lnTo>
                  <a:pt x="1171" y="443"/>
                </a:lnTo>
                <a:lnTo>
                  <a:pt x="1173" y="440"/>
                </a:lnTo>
                <a:lnTo>
                  <a:pt x="1171" y="440"/>
                </a:lnTo>
                <a:lnTo>
                  <a:pt x="1173" y="440"/>
                </a:lnTo>
                <a:lnTo>
                  <a:pt x="1173" y="440"/>
                </a:lnTo>
                <a:lnTo>
                  <a:pt x="1175" y="440"/>
                </a:lnTo>
                <a:lnTo>
                  <a:pt x="1175" y="440"/>
                </a:lnTo>
                <a:lnTo>
                  <a:pt x="1175" y="440"/>
                </a:lnTo>
                <a:lnTo>
                  <a:pt x="1175" y="443"/>
                </a:lnTo>
                <a:lnTo>
                  <a:pt x="1175" y="443"/>
                </a:lnTo>
                <a:lnTo>
                  <a:pt x="1178" y="443"/>
                </a:lnTo>
                <a:lnTo>
                  <a:pt x="1178" y="443"/>
                </a:lnTo>
                <a:lnTo>
                  <a:pt x="1180" y="443"/>
                </a:lnTo>
                <a:lnTo>
                  <a:pt x="1182" y="443"/>
                </a:lnTo>
                <a:lnTo>
                  <a:pt x="1182" y="443"/>
                </a:lnTo>
                <a:lnTo>
                  <a:pt x="1184" y="443"/>
                </a:lnTo>
                <a:lnTo>
                  <a:pt x="1184" y="443"/>
                </a:lnTo>
                <a:lnTo>
                  <a:pt x="1184" y="443"/>
                </a:lnTo>
                <a:lnTo>
                  <a:pt x="1184" y="445"/>
                </a:lnTo>
                <a:lnTo>
                  <a:pt x="1184" y="445"/>
                </a:lnTo>
                <a:lnTo>
                  <a:pt x="1184" y="445"/>
                </a:lnTo>
                <a:lnTo>
                  <a:pt x="1190" y="447"/>
                </a:lnTo>
                <a:lnTo>
                  <a:pt x="1192" y="447"/>
                </a:lnTo>
                <a:lnTo>
                  <a:pt x="1196" y="449"/>
                </a:lnTo>
                <a:lnTo>
                  <a:pt x="1199" y="451"/>
                </a:lnTo>
                <a:lnTo>
                  <a:pt x="1203" y="449"/>
                </a:lnTo>
                <a:lnTo>
                  <a:pt x="1209" y="451"/>
                </a:lnTo>
                <a:lnTo>
                  <a:pt x="1211" y="451"/>
                </a:lnTo>
                <a:lnTo>
                  <a:pt x="1213" y="451"/>
                </a:lnTo>
                <a:lnTo>
                  <a:pt x="1217" y="449"/>
                </a:lnTo>
                <a:lnTo>
                  <a:pt x="1219" y="447"/>
                </a:lnTo>
                <a:lnTo>
                  <a:pt x="1219" y="447"/>
                </a:lnTo>
                <a:lnTo>
                  <a:pt x="1222" y="445"/>
                </a:lnTo>
                <a:lnTo>
                  <a:pt x="1222" y="445"/>
                </a:lnTo>
                <a:lnTo>
                  <a:pt x="1224" y="445"/>
                </a:lnTo>
                <a:lnTo>
                  <a:pt x="1226" y="445"/>
                </a:lnTo>
                <a:lnTo>
                  <a:pt x="1228" y="443"/>
                </a:lnTo>
                <a:lnTo>
                  <a:pt x="1228" y="443"/>
                </a:lnTo>
                <a:lnTo>
                  <a:pt x="1226" y="440"/>
                </a:lnTo>
                <a:lnTo>
                  <a:pt x="1226" y="440"/>
                </a:lnTo>
                <a:lnTo>
                  <a:pt x="1226" y="440"/>
                </a:lnTo>
                <a:lnTo>
                  <a:pt x="1224" y="443"/>
                </a:lnTo>
                <a:lnTo>
                  <a:pt x="1222" y="440"/>
                </a:lnTo>
                <a:lnTo>
                  <a:pt x="1219" y="440"/>
                </a:lnTo>
                <a:lnTo>
                  <a:pt x="1217" y="438"/>
                </a:lnTo>
                <a:lnTo>
                  <a:pt x="1215" y="434"/>
                </a:lnTo>
                <a:lnTo>
                  <a:pt x="1215" y="432"/>
                </a:lnTo>
                <a:close/>
                <a:moveTo>
                  <a:pt x="1299" y="432"/>
                </a:moveTo>
                <a:lnTo>
                  <a:pt x="1299" y="432"/>
                </a:lnTo>
                <a:lnTo>
                  <a:pt x="1299" y="432"/>
                </a:lnTo>
                <a:lnTo>
                  <a:pt x="1299" y="432"/>
                </a:lnTo>
                <a:lnTo>
                  <a:pt x="1301" y="430"/>
                </a:lnTo>
                <a:lnTo>
                  <a:pt x="1301" y="428"/>
                </a:lnTo>
                <a:lnTo>
                  <a:pt x="1301" y="428"/>
                </a:lnTo>
                <a:lnTo>
                  <a:pt x="1301" y="428"/>
                </a:lnTo>
                <a:lnTo>
                  <a:pt x="1299" y="428"/>
                </a:lnTo>
                <a:lnTo>
                  <a:pt x="1299" y="428"/>
                </a:lnTo>
                <a:lnTo>
                  <a:pt x="1297" y="428"/>
                </a:lnTo>
                <a:lnTo>
                  <a:pt x="1297" y="430"/>
                </a:lnTo>
                <a:lnTo>
                  <a:pt x="1297" y="430"/>
                </a:lnTo>
                <a:lnTo>
                  <a:pt x="1299" y="432"/>
                </a:lnTo>
                <a:close/>
                <a:moveTo>
                  <a:pt x="1527" y="468"/>
                </a:moveTo>
                <a:lnTo>
                  <a:pt x="1530" y="468"/>
                </a:lnTo>
                <a:lnTo>
                  <a:pt x="1530" y="468"/>
                </a:lnTo>
                <a:lnTo>
                  <a:pt x="1534" y="468"/>
                </a:lnTo>
                <a:lnTo>
                  <a:pt x="1542" y="468"/>
                </a:lnTo>
                <a:lnTo>
                  <a:pt x="1544" y="468"/>
                </a:lnTo>
                <a:lnTo>
                  <a:pt x="1544" y="468"/>
                </a:lnTo>
                <a:lnTo>
                  <a:pt x="1544" y="466"/>
                </a:lnTo>
                <a:lnTo>
                  <a:pt x="1544" y="463"/>
                </a:lnTo>
                <a:lnTo>
                  <a:pt x="1544" y="463"/>
                </a:lnTo>
                <a:lnTo>
                  <a:pt x="1542" y="463"/>
                </a:lnTo>
                <a:lnTo>
                  <a:pt x="1542" y="463"/>
                </a:lnTo>
                <a:lnTo>
                  <a:pt x="1538" y="463"/>
                </a:lnTo>
                <a:lnTo>
                  <a:pt x="1534" y="461"/>
                </a:lnTo>
                <a:lnTo>
                  <a:pt x="1530" y="461"/>
                </a:lnTo>
                <a:lnTo>
                  <a:pt x="1525" y="461"/>
                </a:lnTo>
                <a:lnTo>
                  <a:pt x="1525" y="461"/>
                </a:lnTo>
                <a:lnTo>
                  <a:pt x="1525" y="463"/>
                </a:lnTo>
                <a:lnTo>
                  <a:pt x="1525" y="463"/>
                </a:lnTo>
                <a:lnTo>
                  <a:pt x="1525" y="466"/>
                </a:lnTo>
                <a:lnTo>
                  <a:pt x="1527" y="468"/>
                </a:lnTo>
                <a:close/>
                <a:moveTo>
                  <a:pt x="1349" y="466"/>
                </a:moveTo>
                <a:lnTo>
                  <a:pt x="1349" y="466"/>
                </a:lnTo>
                <a:lnTo>
                  <a:pt x="1349" y="468"/>
                </a:lnTo>
                <a:lnTo>
                  <a:pt x="1349" y="468"/>
                </a:lnTo>
                <a:lnTo>
                  <a:pt x="1351" y="470"/>
                </a:lnTo>
                <a:lnTo>
                  <a:pt x="1354" y="470"/>
                </a:lnTo>
                <a:lnTo>
                  <a:pt x="1354" y="470"/>
                </a:lnTo>
                <a:lnTo>
                  <a:pt x="1354" y="470"/>
                </a:lnTo>
                <a:lnTo>
                  <a:pt x="1356" y="468"/>
                </a:lnTo>
                <a:lnTo>
                  <a:pt x="1356" y="468"/>
                </a:lnTo>
                <a:lnTo>
                  <a:pt x="1356" y="466"/>
                </a:lnTo>
                <a:lnTo>
                  <a:pt x="1356" y="466"/>
                </a:lnTo>
                <a:lnTo>
                  <a:pt x="1356" y="463"/>
                </a:lnTo>
                <a:lnTo>
                  <a:pt x="1356" y="461"/>
                </a:lnTo>
                <a:lnTo>
                  <a:pt x="1356" y="459"/>
                </a:lnTo>
                <a:lnTo>
                  <a:pt x="1356" y="459"/>
                </a:lnTo>
                <a:lnTo>
                  <a:pt x="1356" y="457"/>
                </a:lnTo>
                <a:lnTo>
                  <a:pt x="1354" y="455"/>
                </a:lnTo>
                <a:lnTo>
                  <a:pt x="1351" y="455"/>
                </a:lnTo>
                <a:lnTo>
                  <a:pt x="1349" y="457"/>
                </a:lnTo>
                <a:lnTo>
                  <a:pt x="1349" y="459"/>
                </a:lnTo>
                <a:lnTo>
                  <a:pt x="1349" y="459"/>
                </a:lnTo>
                <a:lnTo>
                  <a:pt x="1347" y="459"/>
                </a:lnTo>
                <a:lnTo>
                  <a:pt x="1347" y="461"/>
                </a:lnTo>
                <a:lnTo>
                  <a:pt x="1347" y="461"/>
                </a:lnTo>
                <a:lnTo>
                  <a:pt x="1349" y="463"/>
                </a:lnTo>
                <a:lnTo>
                  <a:pt x="1349" y="466"/>
                </a:lnTo>
                <a:lnTo>
                  <a:pt x="1349" y="466"/>
                </a:lnTo>
                <a:close/>
                <a:moveTo>
                  <a:pt x="1496" y="428"/>
                </a:moveTo>
                <a:lnTo>
                  <a:pt x="1492" y="428"/>
                </a:lnTo>
                <a:lnTo>
                  <a:pt x="1490" y="428"/>
                </a:lnTo>
                <a:lnTo>
                  <a:pt x="1490" y="428"/>
                </a:lnTo>
                <a:lnTo>
                  <a:pt x="1488" y="428"/>
                </a:lnTo>
                <a:lnTo>
                  <a:pt x="1488" y="428"/>
                </a:lnTo>
                <a:lnTo>
                  <a:pt x="1488" y="428"/>
                </a:lnTo>
                <a:lnTo>
                  <a:pt x="1488" y="430"/>
                </a:lnTo>
                <a:lnTo>
                  <a:pt x="1488" y="432"/>
                </a:lnTo>
                <a:lnTo>
                  <a:pt x="1488" y="434"/>
                </a:lnTo>
                <a:lnTo>
                  <a:pt x="1488" y="434"/>
                </a:lnTo>
                <a:lnTo>
                  <a:pt x="1490" y="434"/>
                </a:lnTo>
                <a:lnTo>
                  <a:pt x="1490" y="434"/>
                </a:lnTo>
                <a:lnTo>
                  <a:pt x="1492" y="434"/>
                </a:lnTo>
                <a:lnTo>
                  <a:pt x="1494" y="434"/>
                </a:lnTo>
                <a:lnTo>
                  <a:pt x="1494" y="432"/>
                </a:lnTo>
                <a:lnTo>
                  <a:pt x="1494" y="432"/>
                </a:lnTo>
                <a:lnTo>
                  <a:pt x="1496" y="430"/>
                </a:lnTo>
                <a:lnTo>
                  <a:pt x="1496" y="430"/>
                </a:lnTo>
                <a:lnTo>
                  <a:pt x="1496" y="430"/>
                </a:lnTo>
                <a:lnTo>
                  <a:pt x="1496" y="428"/>
                </a:lnTo>
                <a:lnTo>
                  <a:pt x="1496" y="428"/>
                </a:lnTo>
                <a:close/>
                <a:moveTo>
                  <a:pt x="1351" y="413"/>
                </a:moveTo>
                <a:lnTo>
                  <a:pt x="1354" y="413"/>
                </a:lnTo>
                <a:lnTo>
                  <a:pt x="1354" y="413"/>
                </a:lnTo>
                <a:lnTo>
                  <a:pt x="1354" y="411"/>
                </a:lnTo>
                <a:lnTo>
                  <a:pt x="1354" y="411"/>
                </a:lnTo>
                <a:lnTo>
                  <a:pt x="1354" y="411"/>
                </a:lnTo>
                <a:lnTo>
                  <a:pt x="1351" y="409"/>
                </a:lnTo>
                <a:lnTo>
                  <a:pt x="1349" y="411"/>
                </a:lnTo>
                <a:lnTo>
                  <a:pt x="1349" y="409"/>
                </a:lnTo>
                <a:lnTo>
                  <a:pt x="1345" y="409"/>
                </a:lnTo>
                <a:lnTo>
                  <a:pt x="1345" y="409"/>
                </a:lnTo>
                <a:lnTo>
                  <a:pt x="1343" y="411"/>
                </a:lnTo>
                <a:lnTo>
                  <a:pt x="1343" y="411"/>
                </a:lnTo>
                <a:lnTo>
                  <a:pt x="1343" y="411"/>
                </a:lnTo>
                <a:lnTo>
                  <a:pt x="1345" y="413"/>
                </a:lnTo>
                <a:lnTo>
                  <a:pt x="1347" y="413"/>
                </a:lnTo>
                <a:lnTo>
                  <a:pt x="1347" y="413"/>
                </a:lnTo>
                <a:lnTo>
                  <a:pt x="1349" y="413"/>
                </a:lnTo>
                <a:lnTo>
                  <a:pt x="1351" y="413"/>
                </a:lnTo>
                <a:close/>
                <a:moveTo>
                  <a:pt x="1287" y="325"/>
                </a:moveTo>
                <a:lnTo>
                  <a:pt x="1289" y="321"/>
                </a:lnTo>
                <a:lnTo>
                  <a:pt x="1289" y="321"/>
                </a:lnTo>
                <a:lnTo>
                  <a:pt x="1291" y="319"/>
                </a:lnTo>
                <a:lnTo>
                  <a:pt x="1291" y="319"/>
                </a:lnTo>
                <a:lnTo>
                  <a:pt x="1293" y="317"/>
                </a:lnTo>
                <a:lnTo>
                  <a:pt x="1295" y="315"/>
                </a:lnTo>
                <a:lnTo>
                  <a:pt x="1297" y="313"/>
                </a:lnTo>
                <a:lnTo>
                  <a:pt x="1299" y="310"/>
                </a:lnTo>
                <a:lnTo>
                  <a:pt x="1299" y="308"/>
                </a:lnTo>
                <a:lnTo>
                  <a:pt x="1297" y="308"/>
                </a:lnTo>
                <a:lnTo>
                  <a:pt x="1295" y="306"/>
                </a:lnTo>
                <a:lnTo>
                  <a:pt x="1289" y="306"/>
                </a:lnTo>
                <a:lnTo>
                  <a:pt x="1280" y="304"/>
                </a:lnTo>
                <a:lnTo>
                  <a:pt x="1276" y="306"/>
                </a:lnTo>
                <a:lnTo>
                  <a:pt x="1272" y="306"/>
                </a:lnTo>
                <a:lnTo>
                  <a:pt x="1270" y="306"/>
                </a:lnTo>
                <a:lnTo>
                  <a:pt x="1268" y="304"/>
                </a:lnTo>
                <a:lnTo>
                  <a:pt x="1266" y="304"/>
                </a:lnTo>
                <a:lnTo>
                  <a:pt x="1263" y="302"/>
                </a:lnTo>
                <a:lnTo>
                  <a:pt x="1257" y="302"/>
                </a:lnTo>
                <a:lnTo>
                  <a:pt x="1255" y="300"/>
                </a:lnTo>
                <a:lnTo>
                  <a:pt x="1253" y="300"/>
                </a:lnTo>
                <a:lnTo>
                  <a:pt x="1249" y="302"/>
                </a:lnTo>
                <a:lnTo>
                  <a:pt x="1247" y="302"/>
                </a:lnTo>
                <a:lnTo>
                  <a:pt x="1238" y="302"/>
                </a:lnTo>
                <a:lnTo>
                  <a:pt x="1236" y="304"/>
                </a:lnTo>
                <a:lnTo>
                  <a:pt x="1232" y="304"/>
                </a:lnTo>
                <a:lnTo>
                  <a:pt x="1230" y="304"/>
                </a:lnTo>
                <a:lnTo>
                  <a:pt x="1230" y="306"/>
                </a:lnTo>
                <a:lnTo>
                  <a:pt x="1230" y="306"/>
                </a:lnTo>
                <a:lnTo>
                  <a:pt x="1230" y="308"/>
                </a:lnTo>
                <a:lnTo>
                  <a:pt x="1230" y="308"/>
                </a:lnTo>
                <a:lnTo>
                  <a:pt x="1230" y="308"/>
                </a:lnTo>
                <a:lnTo>
                  <a:pt x="1230" y="310"/>
                </a:lnTo>
                <a:lnTo>
                  <a:pt x="1232" y="313"/>
                </a:lnTo>
                <a:lnTo>
                  <a:pt x="1234" y="315"/>
                </a:lnTo>
                <a:lnTo>
                  <a:pt x="1236" y="315"/>
                </a:lnTo>
                <a:lnTo>
                  <a:pt x="1236" y="315"/>
                </a:lnTo>
                <a:lnTo>
                  <a:pt x="1234" y="315"/>
                </a:lnTo>
                <a:lnTo>
                  <a:pt x="1232" y="315"/>
                </a:lnTo>
                <a:lnTo>
                  <a:pt x="1226" y="313"/>
                </a:lnTo>
                <a:lnTo>
                  <a:pt x="1226" y="313"/>
                </a:lnTo>
                <a:lnTo>
                  <a:pt x="1224" y="313"/>
                </a:lnTo>
                <a:lnTo>
                  <a:pt x="1222" y="315"/>
                </a:lnTo>
                <a:lnTo>
                  <a:pt x="1222" y="315"/>
                </a:lnTo>
                <a:lnTo>
                  <a:pt x="1222" y="317"/>
                </a:lnTo>
                <a:lnTo>
                  <a:pt x="1222" y="319"/>
                </a:lnTo>
                <a:lnTo>
                  <a:pt x="1224" y="325"/>
                </a:lnTo>
                <a:lnTo>
                  <a:pt x="1224" y="329"/>
                </a:lnTo>
                <a:lnTo>
                  <a:pt x="1224" y="329"/>
                </a:lnTo>
                <a:lnTo>
                  <a:pt x="1222" y="333"/>
                </a:lnTo>
                <a:lnTo>
                  <a:pt x="1222" y="336"/>
                </a:lnTo>
                <a:lnTo>
                  <a:pt x="1224" y="336"/>
                </a:lnTo>
                <a:lnTo>
                  <a:pt x="1224" y="338"/>
                </a:lnTo>
                <a:lnTo>
                  <a:pt x="1224" y="340"/>
                </a:lnTo>
                <a:lnTo>
                  <a:pt x="1228" y="346"/>
                </a:lnTo>
                <a:lnTo>
                  <a:pt x="1228" y="350"/>
                </a:lnTo>
                <a:lnTo>
                  <a:pt x="1230" y="357"/>
                </a:lnTo>
                <a:lnTo>
                  <a:pt x="1228" y="359"/>
                </a:lnTo>
                <a:lnTo>
                  <a:pt x="1232" y="361"/>
                </a:lnTo>
                <a:lnTo>
                  <a:pt x="1236" y="359"/>
                </a:lnTo>
                <a:lnTo>
                  <a:pt x="1238" y="359"/>
                </a:lnTo>
                <a:lnTo>
                  <a:pt x="1245" y="361"/>
                </a:lnTo>
                <a:lnTo>
                  <a:pt x="1245" y="359"/>
                </a:lnTo>
                <a:lnTo>
                  <a:pt x="1247" y="357"/>
                </a:lnTo>
                <a:lnTo>
                  <a:pt x="1249" y="354"/>
                </a:lnTo>
                <a:lnTo>
                  <a:pt x="1253" y="348"/>
                </a:lnTo>
                <a:lnTo>
                  <a:pt x="1253" y="348"/>
                </a:lnTo>
                <a:lnTo>
                  <a:pt x="1253" y="346"/>
                </a:lnTo>
                <a:lnTo>
                  <a:pt x="1253" y="346"/>
                </a:lnTo>
                <a:lnTo>
                  <a:pt x="1253" y="346"/>
                </a:lnTo>
                <a:lnTo>
                  <a:pt x="1249" y="342"/>
                </a:lnTo>
                <a:lnTo>
                  <a:pt x="1247" y="342"/>
                </a:lnTo>
                <a:lnTo>
                  <a:pt x="1245" y="340"/>
                </a:lnTo>
                <a:lnTo>
                  <a:pt x="1243" y="340"/>
                </a:lnTo>
                <a:lnTo>
                  <a:pt x="1253" y="340"/>
                </a:lnTo>
                <a:lnTo>
                  <a:pt x="1255" y="340"/>
                </a:lnTo>
                <a:lnTo>
                  <a:pt x="1270" y="342"/>
                </a:lnTo>
                <a:lnTo>
                  <a:pt x="1272" y="340"/>
                </a:lnTo>
                <a:lnTo>
                  <a:pt x="1274" y="340"/>
                </a:lnTo>
                <a:lnTo>
                  <a:pt x="1276" y="338"/>
                </a:lnTo>
                <a:lnTo>
                  <a:pt x="1278" y="336"/>
                </a:lnTo>
                <a:lnTo>
                  <a:pt x="1280" y="333"/>
                </a:lnTo>
                <a:lnTo>
                  <a:pt x="1282" y="329"/>
                </a:lnTo>
                <a:lnTo>
                  <a:pt x="1282" y="327"/>
                </a:lnTo>
                <a:lnTo>
                  <a:pt x="1282" y="327"/>
                </a:lnTo>
                <a:lnTo>
                  <a:pt x="1282" y="327"/>
                </a:lnTo>
                <a:lnTo>
                  <a:pt x="1284" y="325"/>
                </a:lnTo>
                <a:lnTo>
                  <a:pt x="1287" y="325"/>
                </a:lnTo>
                <a:close/>
                <a:moveTo>
                  <a:pt x="17" y="1895"/>
                </a:moveTo>
                <a:lnTo>
                  <a:pt x="17" y="1895"/>
                </a:lnTo>
                <a:lnTo>
                  <a:pt x="17" y="1895"/>
                </a:lnTo>
                <a:lnTo>
                  <a:pt x="17" y="1895"/>
                </a:lnTo>
                <a:lnTo>
                  <a:pt x="19" y="1895"/>
                </a:lnTo>
                <a:lnTo>
                  <a:pt x="19" y="1895"/>
                </a:lnTo>
                <a:lnTo>
                  <a:pt x="17" y="1895"/>
                </a:lnTo>
                <a:close/>
                <a:moveTo>
                  <a:pt x="2" y="1870"/>
                </a:moveTo>
                <a:lnTo>
                  <a:pt x="2" y="1868"/>
                </a:lnTo>
                <a:lnTo>
                  <a:pt x="0" y="1870"/>
                </a:lnTo>
                <a:lnTo>
                  <a:pt x="0" y="1870"/>
                </a:lnTo>
                <a:lnTo>
                  <a:pt x="0" y="1870"/>
                </a:lnTo>
                <a:lnTo>
                  <a:pt x="0" y="1870"/>
                </a:lnTo>
                <a:lnTo>
                  <a:pt x="2" y="1870"/>
                </a:lnTo>
                <a:close/>
                <a:moveTo>
                  <a:pt x="2" y="1906"/>
                </a:moveTo>
                <a:lnTo>
                  <a:pt x="2" y="1906"/>
                </a:lnTo>
                <a:lnTo>
                  <a:pt x="2" y="1906"/>
                </a:lnTo>
                <a:lnTo>
                  <a:pt x="2" y="1906"/>
                </a:lnTo>
                <a:lnTo>
                  <a:pt x="2" y="1908"/>
                </a:lnTo>
                <a:lnTo>
                  <a:pt x="2" y="1908"/>
                </a:lnTo>
                <a:lnTo>
                  <a:pt x="2" y="1908"/>
                </a:lnTo>
                <a:lnTo>
                  <a:pt x="2" y="1906"/>
                </a:lnTo>
                <a:lnTo>
                  <a:pt x="2" y="1906"/>
                </a:lnTo>
                <a:lnTo>
                  <a:pt x="2" y="1906"/>
                </a:lnTo>
                <a:lnTo>
                  <a:pt x="2" y="1906"/>
                </a:lnTo>
                <a:lnTo>
                  <a:pt x="2" y="1906"/>
                </a:lnTo>
                <a:lnTo>
                  <a:pt x="2" y="1906"/>
                </a:lnTo>
                <a:lnTo>
                  <a:pt x="2" y="1906"/>
                </a:lnTo>
                <a:close/>
                <a:moveTo>
                  <a:pt x="15" y="1881"/>
                </a:moveTo>
                <a:lnTo>
                  <a:pt x="15" y="1881"/>
                </a:lnTo>
                <a:lnTo>
                  <a:pt x="15" y="1881"/>
                </a:lnTo>
                <a:lnTo>
                  <a:pt x="15" y="1881"/>
                </a:lnTo>
                <a:lnTo>
                  <a:pt x="15" y="1881"/>
                </a:lnTo>
                <a:lnTo>
                  <a:pt x="15" y="1881"/>
                </a:lnTo>
                <a:lnTo>
                  <a:pt x="15" y="1883"/>
                </a:lnTo>
                <a:lnTo>
                  <a:pt x="15" y="1883"/>
                </a:lnTo>
                <a:lnTo>
                  <a:pt x="15" y="1881"/>
                </a:lnTo>
                <a:lnTo>
                  <a:pt x="15" y="1881"/>
                </a:lnTo>
                <a:lnTo>
                  <a:pt x="17" y="1881"/>
                </a:lnTo>
                <a:lnTo>
                  <a:pt x="15" y="1881"/>
                </a:lnTo>
                <a:lnTo>
                  <a:pt x="15" y="1881"/>
                </a:lnTo>
                <a:close/>
                <a:moveTo>
                  <a:pt x="15" y="1891"/>
                </a:moveTo>
                <a:lnTo>
                  <a:pt x="13" y="1891"/>
                </a:lnTo>
                <a:lnTo>
                  <a:pt x="13" y="1891"/>
                </a:lnTo>
                <a:lnTo>
                  <a:pt x="15" y="1891"/>
                </a:lnTo>
                <a:lnTo>
                  <a:pt x="15" y="1891"/>
                </a:lnTo>
                <a:lnTo>
                  <a:pt x="15" y="1891"/>
                </a:lnTo>
                <a:lnTo>
                  <a:pt x="15" y="1891"/>
                </a:lnTo>
                <a:lnTo>
                  <a:pt x="15" y="1891"/>
                </a:lnTo>
                <a:close/>
                <a:moveTo>
                  <a:pt x="2" y="1872"/>
                </a:moveTo>
                <a:lnTo>
                  <a:pt x="2" y="1872"/>
                </a:lnTo>
                <a:lnTo>
                  <a:pt x="0" y="1874"/>
                </a:lnTo>
                <a:lnTo>
                  <a:pt x="0" y="1877"/>
                </a:lnTo>
                <a:lnTo>
                  <a:pt x="0" y="1877"/>
                </a:lnTo>
                <a:lnTo>
                  <a:pt x="2" y="1874"/>
                </a:lnTo>
                <a:lnTo>
                  <a:pt x="2" y="1874"/>
                </a:lnTo>
                <a:lnTo>
                  <a:pt x="2" y="1872"/>
                </a:lnTo>
                <a:close/>
                <a:moveTo>
                  <a:pt x="593" y="424"/>
                </a:moveTo>
                <a:lnTo>
                  <a:pt x="593" y="424"/>
                </a:lnTo>
                <a:lnTo>
                  <a:pt x="595" y="424"/>
                </a:lnTo>
                <a:lnTo>
                  <a:pt x="595" y="424"/>
                </a:lnTo>
                <a:lnTo>
                  <a:pt x="593" y="422"/>
                </a:lnTo>
                <a:lnTo>
                  <a:pt x="593" y="422"/>
                </a:lnTo>
                <a:lnTo>
                  <a:pt x="589" y="424"/>
                </a:lnTo>
                <a:lnTo>
                  <a:pt x="591" y="424"/>
                </a:lnTo>
                <a:lnTo>
                  <a:pt x="593" y="424"/>
                </a:lnTo>
                <a:close/>
                <a:moveTo>
                  <a:pt x="113" y="1696"/>
                </a:moveTo>
                <a:lnTo>
                  <a:pt x="113" y="1696"/>
                </a:lnTo>
                <a:lnTo>
                  <a:pt x="113" y="1696"/>
                </a:lnTo>
                <a:lnTo>
                  <a:pt x="113" y="1696"/>
                </a:lnTo>
                <a:lnTo>
                  <a:pt x="113" y="1696"/>
                </a:lnTo>
                <a:lnTo>
                  <a:pt x="113" y="1696"/>
                </a:lnTo>
                <a:lnTo>
                  <a:pt x="113" y="1696"/>
                </a:lnTo>
                <a:lnTo>
                  <a:pt x="113" y="1696"/>
                </a:lnTo>
                <a:lnTo>
                  <a:pt x="113" y="1696"/>
                </a:lnTo>
                <a:lnTo>
                  <a:pt x="113" y="1696"/>
                </a:lnTo>
                <a:lnTo>
                  <a:pt x="113" y="1696"/>
                </a:lnTo>
                <a:lnTo>
                  <a:pt x="113" y="1696"/>
                </a:lnTo>
                <a:lnTo>
                  <a:pt x="113" y="1696"/>
                </a:lnTo>
                <a:lnTo>
                  <a:pt x="113" y="1696"/>
                </a:lnTo>
                <a:close/>
                <a:moveTo>
                  <a:pt x="0" y="1864"/>
                </a:moveTo>
                <a:lnTo>
                  <a:pt x="0" y="1864"/>
                </a:lnTo>
                <a:lnTo>
                  <a:pt x="0" y="1866"/>
                </a:lnTo>
                <a:lnTo>
                  <a:pt x="0" y="1866"/>
                </a:lnTo>
                <a:lnTo>
                  <a:pt x="0" y="1864"/>
                </a:lnTo>
                <a:lnTo>
                  <a:pt x="0" y="1864"/>
                </a:lnTo>
                <a:close/>
                <a:moveTo>
                  <a:pt x="52" y="814"/>
                </a:moveTo>
                <a:lnTo>
                  <a:pt x="54" y="814"/>
                </a:lnTo>
                <a:lnTo>
                  <a:pt x="54" y="814"/>
                </a:lnTo>
                <a:lnTo>
                  <a:pt x="52" y="811"/>
                </a:lnTo>
                <a:lnTo>
                  <a:pt x="52" y="811"/>
                </a:lnTo>
                <a:lnTo>
                  <a:pt x="52" y="814"/>
                </a:lnTo>
                <a:lnTo>
                  <a:pt x="52" y="814"/>
                </a:lnTo>
                <a:close/>
                <a:moveTo>
                  <a:pt x="19" y="1931"/>
                </a:moveTo>
                <a:lnTo>
                  <a:pt x="19" y="1931"/>
                </a:lnTo>
                <a:lnTo>
                  <a:pt x="19" y="1931"/>
                </a:lnTo>
                <a:lnTo>
                  <a:pt x="19" y="1931"/>
                </a:lnTo>
                <a:lnTo>
                  <a:pt x="19" y="1931"/>
                </a:lnTo>
                <a:lnTo>
                  <a:pt x="19" y="1931"/>
                </a:lnTo>
                <a:lnTo>
                  <a:pt x="19" y="1931"/>
                </a:lnTo>
                <a:lnTo>
                  <a:pt x="19" y="1931"/>
                </a:lnTo>
                <a:lnTo>
                  <a:pt x="19" y="1931"/>
                </a:lnTo>
                <a:lnTo>
                  <a:pt x="19" y="1931"/>
                </a:lnTo>
                <a:lnTo>
                  <a:pt x="19" y="1931"/>
                </a:lnTo>
                <a:close/>
                <a:moveTo>
                  <a:pt x="46" y="816"/>
                </a:moveTo>
                <a:lnTo>
                  <a:pt x="50" y="814"/>
                </a:lnTo>
                <a:lnTo>
                  <a:pt x="50" y="814"/>
                </a:lnTo>
                <a:lnTo>
                  <a:pt x="50" y="814"/>
                </a:lnTo>
                <a:lnTo>
                  <a:pt x="52" y="814"/>
                </a:lnTo>
                <a:lnTo>
                  <a:pt x="52" y="814"/>
                </a:lnTo>
                <a:lnTo>
                  <a:pt x="52" y="811"/>
                </a:lnTo>
                <a:lnTo>
                  <a:pt x="50" y="811"/>
                </a:lnTo>
                <a:lnTo>
                  <a:pt x="50" y="811"/>
                </a:lnTo>
                <a:lnTo>
                  <a:pt x="50" y="811"/>
                </a:lnTo>
                <a:lnTo>
                  <a:pt x="50" y="811"/>
                </a:lnTo>
                <a:lnTo>
                  <a:pt x="50" y="809"/>
                </a:lnTo>
                <a:lnTo>
                  <a:pt x="50" y="809"/>
                </a:lnTo>
                <a:lnTo>
                  <a:pt x="48" y="809"/>
                </a:lnTo>
                <a:lnTo>
                  <a:pt x="48" y="811"/>
                </a:lnTo>
                <a:lnTo>
                  <a:pt x="48" y="811"/>
                </a:lnTo>
                <a:lnTo>
                  <a:pt x="46" y="811"/>
                </a:lnTo>
                <a:lnTo>
                  <a:pt x="46" y="814"/>
                </a:lnTo>
                <a:lnTo>
                  <a:pt x="44" y="816"/>
                </a:lnTo>
                <a:lnTo>
                  <a:pt x="46" y="816"/>
                </a:lnTo>
                <a:lnTo>
                  <a:pt x="46" y="816"/>
                </a:lnTo>
                <a:close/>
                <a:moveTo>
                  <a:pt x="54" y="2302"/>
                </a:moveTo>
                <a:lnTo>
                  <a:pt x="54" y="2302"/>
                </a:lnTo>
                <a:lnTo>
                  <a:pt x="54" y="2302"/>
                </a:lnTo>
                <a:lnTo>
                  <a:pt x="50" y="2302"/>
                </a:lnTo>
                <a:lnTo>
                  <a:pt x="48" y="2302"/>
                </a:lnTo>
                <a:lnTo>
                  <a:pt x="46" y="2302"/>
                </a:lnTo>
                <a:lnTo>
                  <a:pt x="46" y="2304"/>
                </a:lnTo>
                <a:lnTo>
                  <a:pt x="46" y="2304"/>
                </a:lnTo>
                <a:lnTo>
                  <a:pt x="48" y="2304"/>
                </a:lnTo>
                <a:lnTo>
                  <a:pt x="50" y="2304"/>
                </a:lnTo>
                <a:lnTo>
                  <a:pt x="50" y="2304"/>
                </a:lnTo>
                <a:lnTo>
                  <a:pt x="50" y="2306"/>
                </a:lnTo>
                <a:lnTo>
                  <a:pt x="48" y="2306"/>
                </a:lnTo>
                <a:lnTo>
                  <a:pt x="48" y="2306"/>
                </a:lnTo>
                <a:lnTo>
                  <a:pt x="50" y="2308"/>
                </a:lnTo>
                <a:lnTo>
                  <a:pt x="50" y="2308"/>
                </a:lnTo>
                <a:lnTo>
                  <a:pt x="50" y="2308"/>
                </a:lnTo>
                <a:lnTo>
                  <a:pt x="52" y="2308"/>
                </a:lnTo>
                <a:lnTo>
                  <a:pt x="52" y="2308"/>
                </a:lnTo>
                <a:lnTo>
                  <a:pt x="52" y="2306"/>
                </a:lnTo>
                <a:lnTo>
                  <a:pt x="52" y="2306"/>
                </a:lnTo>
                <a:lnTo>
                  <a:pt x="52" y="2306"/>
                </a:lnTo>
                <a:lnTo>
                  <a:pt x="50" y="2304"/>
                </a:lnTo>
                <a:lnTo>
                  <a:pt x="52" y="2304"/>
                </a:lnTo>
                <a:lnTo>
                  <a:pt x="52" y="2304"/>
                </a:lnTo>
                <a:lnTo>
                  <a:pt x="50" y="2302"/>
                </a:lnTo>
                <a:lnTo>
                  <a:pt x="50" y="2302"/>
                </a:lnTo>
                <a:lnTo>
                  <a:pt x="52" y="2302"/>
                </a:lnTo>
                <a:lnTo>
                  <a:pt x="52" y="2302"/>
                </a:lnTo>
                <a:lnTo>
                  <a:pt x="52" y="2304"/>
                </a:lnTo>
                <a:lnTo>
                  <a:pt x="54" y="2302"/>
                </a:lnTo>
                <a:close/>
                <a:moveTo>
                  <a:pt x="42" y="809"/>
                </a:moveTo>
                <a:lnTo>
                  <a:pt x="42" y="811"/>
                </a:lnTo>
                <a:lnTo>
                  <a:pt x="40" y="811"/>
                </a:lnTo>
                <a:lnTo>
                  <a:pt x="40" y="814"/>
                </a:lnTo>
                <a:lnTo>
                  <a:pt x="38" y="814"/>
                </a:lnTo>
                <a:lnTo>
                  <a:pt x="34" y="814"/>
                </a:lnTo>
                <a:lnTo>
                  <a:pt x="34" y="814"/>
                </a:lnTo>
                <a:lnTo>
                  <a:pt x="34" y="816"/>
                </a:lnTo>
                <a:lnTo>
                  <a:pt x="36" y="816"/>
                </a:lnTo>
                <a:lnTo>
                  <a:pt x="36" y="814"/>
                </a:lnTo>
                <a:lnTo>
                  <a:pt x="38" y="814"/>
                </a:lnTo>
                <a:lnTo>
                  <a:pt x="40" y="816"/>
                </a:lnTo>
                <a:lnTo>
                  <a:pt x="42" y="814"/>
                </a:lnTo>
                <a:lnTo>
                  <a:pt x="42" y="814"/>
                </a:lnTo>
                <a:lnTo>
                  <a:pt x="42" y="814"/>
                </a:lnTo>
                <a:lnTo>
                  <a:pt x="42" y="811"/>
                </a:lnTo>
                <a:lnTo>
                  <a:pt x="42" y="811"/>
                </a:lnTo>
                <a:lnTo>
                  <a:pt x="42" y="811"/>
                </a:lnTo>
                <a:lnTo>
                  <a:pt x="42" y="809"/>
                </a:lnTo>
                <a:lnTo>
                  <a:pt x="42" y="809"/>
                </a:lnTo>
                <a:close/>
                <a:moveTo>
                  <a:pt x="57" y="1824"/>
                </a:moveTo>
                <a:lnTo>
                  <a:pt x="57" y="1822"/>
                </a:lnTo>
                <a:lnTo>
                  <a:pt x="57" y="1822"/>
                </a:lnTo>
                <a:lnTo>
                  <a:pt x="54" y="1822"/>
                </a:lnTo>
                <a:lnTo>
                  <a:pt x="54" y="1824"/>
                </a:lnTo>
                <a:lnTo>
                  <a:pt x="54" y="1824"/>
                </a:lnTo>
                <a:lnTo>
                  <a:pt x="57" y="1824"/>
                </a:lnTo>
                <a:close/>
                <a:moveTo>
                  <a:pt x="25" y="1891"/>
                </a:moveTo>
                <a:lnTo>
                  <a:pt x="25" y="1891"/>
                </a:lnTo>
                <a:lnTo>
                  <a:pt x="23" y="1891"/>
                </a:lnTo>
                <a:lnTo>
                  <a:pt x="25" y="1891"/>
                </a:lnTo>
                <a:lnTo>
                  <a:pt x="25" y="1891"/>
                </a:lnTo>
                <a:lnTo>
                  <a:pt x="25" y="1891"/>
                </a:lnTo>
                <a:lnTo>
                  <a:pt x="25" y="1891"/>
                </a:lnTo>
                <a:close/>
                <a:moveTo>
                  <a:pt x="31" y="811"/>
                </a:moveTo>
                <a:lnTo>
                  <a:pt x="31" y="811"/>
                </a:lnTo>
                <a:lnTo>
                  <a:pt x="29" y="811"/>
                </a:lnTo>
                <a:lnTo>
                  <a:pt x="27" y="811"/>
                </a:lnTo>
                <a:lnTo>
                  <a:pt x="27" y="811"/>
                </a:lnTo>
                <a:lnTo>
                  <a:pt x="25" y="811"/>
                </a:lnTo>
                <a:lnTo>
                  <a:pt x="27" y="811"/>
                </a:lnTo>
                <a:lnTo>
                  <a:pt x="29" y="814"/>
                </a:lnTo>
                <a:lnTo>
                  <a:pt x="29" y="814"/>
                </a:lnTo>
                <a:lnTo>
                  <a:pt x="29" y="814"/>
                </a:lnTo>
                <a:lnTo>
                  <a:pt x="29" y="814"/>
                </a:lnTo>
                <a:lnTo>
                  <a:pt x="27" y="816"/>
                </a:lnTo>
                <a:lnTo>
                  <a:pt x="27" y="816"/>
                </a:lnTo>
                <a:lnTo>
                  <a:pt x="29" y="816"/>
                </a:lnTo>
                <a:lnTo>
                  <a:pt x="31" y="816"/>
                </a:lnTo>
                <a:lnTo>
                  <a:pt x="31" y="816"/>
                </a:lnTo>
                <a:lnTo>
                  <a:pt x="31" y="816"/>
                </a:lnTo>
                <a:lnTo>
                  <a:pt x="31" y="814"/>
                </a:lnTo>
                <a:lnTo>
                  <a:pt x="34" y="814"/>
                </a:lnTo>
                <a:lnTo>
                  <a:pt x="34" y="811"/>
                </a:lnTo>
                <a:lnTo>
                  <a:pt x="31" y="811"/>
                </a:lnTo>
                <a:close/>
                <a:moveTo>
                  <a:pt x="786" y="361"/>
                </a:moveTo>
                <a:lnTo>
                  <a:pt x="792" y="361"/>
                </a:lnTo>
                <a:lnTo>
                  <a:pt x="794" y="361"/>
                </a:lnTo>
                <a:lnTo>
                  <a:pt x="794" y="363"/>
                </a:lnTo>
                <a:lnTo>
                  <a:pt x="800" y="365"/>
                </a:lnTo>
                <a:lnTo>
                  <a:pt x="811" y="369"/>
                </a:lnTo>
                <a:lnTo>
                  <a:pt x="813" y="369"/>
                </a:lnTo>
                <a:lnTo>
                  <a:pt x="815" y="373"/>
                </a:lnTo>
                <a:lnTo>
                  <a:pt x="815" y="373"/>
                </a:lnTo>
                <a:lnTo>
                  <a:pt x="817" y="375"/>
                </a:lnTo>
                <a:lnTo>
                  <a:pt x="819" y="382"/>
                </a:lnTo>
                <a:lnTo>
                  <a:pt x="821" y="382"/>
                </a:lnTo>
                <a:lnTo>
                  <a:pt x="823" y="384"/>
                </a:lnTo>
                <a:lnTo>
                  <a:pt x="823" y="384"/>
                </a:lnTo>
                <a:lnTo>
                  <a:pt x="828" y="384"/>
                </a:lnTo>
                <a:lnTo>
                  <a:pt x="828" y="384"/>
                </a:lnTo>
                <a:lnTo>
                  <a:pt x="830" y="384"/>
                </a:lnTo>
                <a:lnTo>
                  <a:pt x="832" y="382"/>
                </a:lnTo>
                <a:lnTo>
                  <a:pt x="838" y="380"/>
                </a:lnTo>
                <a:lnTo>
                  <a:pt x="844" y="375"/>
                </a:lnTo>
                <a:lnTo>
                  <a:pt x="844" y="375"/>
                </a:lnTo>
                <a:lnTo>
                  <a:pt x="847" y="375"/>
                </a:lnTo>
                <a:lnTo>
                  <a:pt x="847" y="375"/>
                </a:lnTo>
                <a:lnTo>
                  <a:pt x="849" y="378"/>
                </a:lnTo>
                <a:lnTo>
                  <a:pt x="853" y="375"/>
                </a:lnTo>
                <a:lnTo>
                  <a:pt x="855" y="375"/>
                </a:lnTo>
                <a:lnTo>
                  <a:pt x="861" y="373"/>
                </a:lnTo>
                <a:lnTo>
                  <a:pt x="861" y="371"/>
                </a:lnTo>
                <a:lnTo>
                  <a:pt x="863" y="371"/>
                </a:lnTo>
                <a:lnTo>
                  <a:pt x="863" y="371"/>
                </a:lnTo>
                <a:lnTo>
                  <a:pt x="863" y="363"/>
                </a:lnTo>
                <a:lnTo>
                  <a:pt x="865" y="361"/>
                </a:lnTo>
                <a:lnTo>
                  <a:pt x="867" y="357"/>
                </a:lnTo>
                <a:lnTo>
                  <a:pt x="867" y="354"/>
                </a:lnTo>
                <a:lnTo>
                  <a:pt x="867" y="354"/>
                </a:lnTo>
                <a:lnTo>
                  <a:pt x="872" y="354"/>
                </a:lnTo>
                <a:lnTo>
                  <a:pt x="876" y="352"/>
                </a:lnTo>
                <a:lnTo>
                  <a:pt x="878" y="350"/>
                </a:lnTo>
                <a:lnTo>
                  <a:pt x="882" y="344"/>
                </a:lnTo>
                <a:lnTo>
                  <a:pt x="882" y="344"/>
                </a:lnTo>
                <a:lnTo>
                  <a:pt x="884" y="342"/>
                </a:lnTo>
                <a:lnTo>
                  <a:pt x="899" y="336"/>
                </a:lnTo>
                <a:lnTo>
                  <a:pt x="905" y="331"/>
                </a:lnTo>
                <a:lnTo>
                  <a:pt x="911" y="331"/>
                </a:lnTo>
                <a:lnTo>
                  <a:pt x="920" y="327"/>
                </a:lnTo>
                <a:lnTo>
                  <a:pt x="924" y="325"/>
                </a:lnTo>
                <a:lnTo>
                  <a:pt x="928" y="325"/>
                </a:lnTo>
                <a:lnTo>
                  <a:pt x="935" y="321"/>
                </a:lnTo>
                <a:lnTo>
                  <a:pt x="935" y="321"/>
                </a:lnTo>
                <a:lnTo>
                  <a:pt x="937" y="321"/>
                </a:lnTo>
                <a:lnTo>
                  <a:pt x="937" y="319"/>
                </a:lnTo>
                <a:lnTo>
                  <a:pt x="937" y="319"/>
                </a:lnTo>
                <a:lnTo>
                  <a:pt x="935" y="317"/>
                </a:lnTo>
                <a:lnTo>
                  <a:pt x="935" y="317"/>
                </a:lnTo>
                <a:lnTo>
                  <a:pt x="932" y="315"/>
                </a:lnTo>
                <a:lnTo>
                  <a:pt x="928" y="313"/>
                </a:lnTo>
                <a:lnTo>
                  <a:pt x="918" y="304"/>
                </a:lnTo>
                <a:lnTo>
                  <a:pt x="914" y="302"/>
                </a:lnTo>
                <a:lnTo>
                  <a:pt x="909" y="300"/>
                </a:lnTo>
                <a:lnTo>
                  <a:pt x="905" y="300"/>
                </a:lnTo>
                <a:lnTo>
                  <a:pt x="903" y="298"/>
                </a:lnTo>
                <a:lnTo>
                  <a:pt x="899" y="298"/>
                </a:lnTo>
                <a:lnTo>
                  <a:pt x="895" y="298"/>
                </a:lnTo>
                <a:lnTo>
                  <a:pt x="891" y="298"/>
                </a:lnTo>
                <a:lnTo>
                  <a:pt x="888" y="300"/>
                </a:lnTo>
                <a:lnTo>
                  <a:pt x="888" y="300"/>
                </a:lnTo>
                <a:lnTo>
                  <a:pt x="884" y="304"/>
                </a:lnTo>
                <a:lnTo>
                  <a:pt x="882" y="304"/>
                </a:lnTo>
                <a:lnTo>
                  <a:pt x="882" y="304"/>
                </a:lnTo>
                <a:lnTo>
                  <a:pt x="882" y="304"/>
                </a:lnTo>
                <a:lnTo>
                  <a:pt x="882" y="302"/>
                </a:lnTo>
                <a:lnTo>
                  <a:pt x="882" y="300"/>
                </a:lnTo>
                <a:lnTo>
                  <a:pt x="882" y="300"/>
                </a:lnTo>
                <a:lnTo>
                  <a:pt x="880" y="300"/>
                </a:lnTo>
                <a:lnTo>
                  <a:pt x="880" y="300"/>
                </a:lnTo>
                <a:lnTo>
                  <a:pt x="878" y="300"/>
                </a:lnTo>
                <a:lnTo>
                  <a:pt x="874" y="302"/>
                </a:lnTo>
                <a:lnTo>
                  <a:pt x="874" y="302"/>
                </a:lnTo>
                <a:lnTo>
                  <a:pt x="874" y="302"/>
                </a:lnTo>
                <a:lnTo>
                  <a:pt x="874" y="302"/>
                </a:lnTo>
                <a:lnTo>
                  <a:pt x="876" y="300"/>
                </a:lnTo>
                <a:lnTo>
                  <a:pt x="870" y="298"/>
                </a:lnTo>
                <a:lnTo>
                  <a:pt x="861" y="296"/>
                </a:lnTo>
                <a:lnTo>
                  <a:pt x="857" y="294"/>
                </a:lnTo>
                <a:lnTo>
                  <a:pt x="853" y="292"/>
                </a:lnTo>
                <a:lnTo>
                  <a:pt x="851" y="292"/>
                </a:lnTo>
                <a:lnTo>
                  <a:pt x="847" y="289"/>
                </a:lnTo>
                <a:lnTo>
                  <a:pt x="844" y="289"/>
                </a:lnTo>
                <a:lnTo>
                  <a:pt x="832" y="292"/>
                </a:lnTo>
                <a:lnTo>
                  <a:pt x="819" y="294"/>
                </a:lnTo>
                <a:lnTo>
                  <a:pt x="800" y="296"/>
                </a:lnTo>
                <a:lnTo>
                  <a:pt x="800" y="296"/>
                </a:lnTo>
                <a:lnTo>
                  <a:pt x="803" y="298"/>
                </a:lnTo>
                <a:lnTo>
                  <a:pt x="803" y="298"/>
                </a:lnTo>
                <a:lnTo>
                  <a:pt x="803" y="298"/>
                </a:lnTo>
                <a:lnTo>
                  <a:pt x="807" y="306"/>
                </a:lnTo>
                <a:lnTo>
                  <a:pt x="809" y="308"/>
                </a:lnTo>
                <a:lnTo>
                  <a:pt x="811" y="310"/>
                </a:lnTo>
                <a:lnTo>
                  <a:pt x="813" y="310"/>
                </a:lnTo>
                <a:lnTo>
                  <a:pt x="815" y="313"/>
                </a:lnTo>
                <a:lnTo>
                  <a:pt x="815" y="313"/>
                </a:lnTo>
                <a:lnTo>
                  <a:pt x="811" y="315"/>
                </a:lnTo>
                <a:lnTo>
                  <a:pt x="809" y="319"/>
                </a:lnTo>
                <a:lnTo>
                  <a:pt x="805" y="321"/>
                </a:lnTo>
                <a:lnTo>
                  <a:pt x="803" y="327"/>
                </a:lnTo>
                <a:lnTo>
                  <a:pt x="803" y="327"/>
                </a:lnTo>
                <a:lnTo>
                  <a:pt x="800" y="329"/>
                </a:lnTo>
                <a:lnTo>
                  <a:pt x="798" y="331"/>
                </a:lnTo>
                <a:lnTo>
                  <a:pt x="800" y="331"/>
                </a:lnTo>
                <a:lnTo>
                  <a:pt x="800" y="333"/>
                </a:lnTo>
                <a:lnTo>
                  <a:pt x="803" y="333"/>
                </a:lnTo>
                <a:lnTo>
                  <a:pt x="803" y="333"/>
                </a:lnTo>
                <a:lnTo>
                  <a:pt x="803" y="333"/>
                </a:lnTo>
                <a:lnTo>
                  <a:pt x="803" y="333"/>
                </a:lnTo>
                <a:lnTo>
                  <a:pt x="803" y="336"/>
                </a:lnTo>
                <a:lnTo>
                  <a:pt x="803" y="336"/>
                </a:lnTo>
                <a:lnTo>
                  <a:pt x="798" y="338"/>
                </a:lnTo>
                <a:lnTo>
                  <a:pt x="796" y="338"/>
                </a:lnTo>
                <a:lnTo>
                  <a:pt x="796" y="338"/>
                </a:lnTo>
                <a:lnTo>
                  <a:pt x="796" y="340"/>
                </a:lnTo>
                <a:lnTo>
                  <a:pt x="796" y="340"/>
                </a:lnTo>
                <a:lnTo>
                  <a:pt x="796" y="344"/>
                </a:lnTo>
                <a:lnTo>
                  <a:pt x="796" y="344"/>
                </a:lnTo>
                <a:lnTo>
                  <a:pt x="796" y="344"/>
                </a:lnTo>
                <a:lnTo>
                  <a:pt x="796" y="344"/>
                </a:lnTo>
                <a:lnTo>
                  <a:pt x="796" y="346"/>
                </a:lnTo>
                <a:lnTo>
                  <a:pt x="794" y="346"/>
                </a:lnTo>
                <a:lnTo>
                  <a:pt x="792" y="348"/>
                </a:lnTo>
                <a:lnTo>
                  <a:pt x="792" y="348"/>
                </a:lnTo>
                <a:lnTo>
                  <a:pt x="790" y="350"/>
                </a:lnTo>
                <a:lnTo>
                  <a:pt x="790" y="352"/>
                </a:lnTo>
                <a:lnTo>
                  <a:pt x="788" y="352"/>
                </a:lnTo>
                <a:lnTo>
                  <a:pt x="788" y="354"/>
                </a:lnTo>
                <a:lnTo>
                  <a:pt x="788" y="354"/>
                </a:lnTo>
                <a:lnTo>
                  <a:pt x="788" y="354"/>
                </a:lnTo>
                <a:lnTo>
                  <a:pt x="788" y="354"/>
                </a:lnTo>
                <a:lnTo>
                  <a:pt x="788" y="354"/>
                </a:lnTo>
                <a:lnTo>
                  <a:pt x="786" y="357"/>
                </a:lnTo>
                <a:lnTo>
                  <a:pt x="786" y="357"/>
                </a:lnTo>
                <a:lnTo>
                  <a:pt x="786" y="359"/>
                </a:lnTo>
                <a:lnTo>
                  <a:pt x="786" y="359"/>
                </a:lnTo>
                <a:lnTo>
                  <a:pt x="786" y="361"/>
                </a:lnTo>
                <a:lnTo>
                  <a:pt x="784" y="361"/>
                </a:lnTo>
                <a:lnTo>
                  <a:pt x="786" y="361"/>
                </a:lnTo>
                <a:lnTo>
                  <a:pt x="786" y="361"/>
                </a:lnTo>
                <a:close/>
                <a:moveTo>
                  <a:pt x="21" y="1910"/>
                </a:moveTo>
                <a:lnTo>
                  <a:pt x="21" y="1910"/>
                </a:lnTo>
                <a:lnTo>
                  <a:pt x="21" y="1908"/>
                </a:lnTo>
                <a:lnTo>
                  <a:pt x="21" y="1908"/>
                </a:lnTo>
                <a:lnTo>
                  <a:pt x="21" y="1908"/>
                </a:lnTo>
                <a:lnTo>
                  <a:pt x="21" y="1908"/>
                </a:lnTo>
                <a:lnTo>
                  <a:pt x="21" y="1908"/>
                </a:lnTo>
                <a:lnTo>
                  <a:pt x="21" y="1910"/>
                </a:lnTo>
                <a:lnTo>
                  <a:pt x="21" y="1910"/>
                </a:lnTo>
                <a:lnTo>
                  <a:pt x="21" y="1910"/>
                </a:lnTo>
                <a:lnTo>
                  <a:pt x="21" y="1910"/>
                </a:lnTo>
                <a:lnTo>
                  <a:pt x="21" y="1910"/>
                </a:lnTo>
                <a:lnTo>
                  <a:pt x="21" y="1910"/>
                </a:lnTo>
                <a:lnTo>
                  <a:pt x="21" y="1910"/>
                </a:lnTo>
                <a:close/>
                <a:moveTo>
                  <a:pt x="27" y="1837"/>
                </a:moveTo>
                <a:lnTo>
                  <a:pt x="27" y="1837"/>
                </a:lnTo>
                <a:lnTo>
                  <a:pt x="25" y="1837"/>
                </a:lnTo>
                <a:lnTo>
                  <a:pt x="27" y="1839"/>
                </a:lnTo>
                <a:lnTo>
                  <a:pt x="27" y="1839"/>
                </a:lnTo>
                <a:lnTo>
                  <a:pt x="29" y="1839"/>
                </a:lnTo>
                <a:lnTo>
                  <a:pt x="29" y="1839"/>
                </a:lnTo>
                <a:lnTo>
                  <a:pt x="27" y="1837"/>
                </a:lnTo>
                <a:lnTo>
                  <a:pt x="27" y="1837"/>
                </a:lnTo>
                <a:close/>
                <a:moveTo>
                  <a:pt x="1012" y="191"/>
                </a:moveTo>
                <a:lnTo>
                  <a:pt x="1018" y="189"/>
                </a:lnTo>
                <a:lnTo>
                  <a:pt x="1018" y="189"/>
                </a:lnTo>
                <a:lnTo>
                  <a:pt x="1020" y="187"/>
                </a:lnTo>
                <a:lnTo>
                  <a:pt x="1020" y="185"/>
                </a:lnTo>
                <a:lnTo>
                  <a:pt x="1018" y="185"/>
                </a:lnTo>
                <a:lnTo>
                  <a:pt x="1008" y="185"/>
                </a:lnTo>
                <a:lnTo>
                  <a:pt x="1004" y="185"/>
                </a:lnTo>
                <a:lnTo>
                  <a:pt x="1002" y="185"/>
                </a:lnTo>
                <a:lnTo>
                  <a:pt x="997" y="185"/>
                </a:lnTo>
                <a:lnTo>
                  <a:pt x="981" y="187"/>
                </a:lnTo>
                <a:lnTo>
                  <a:pt x="974" y="189"/>
                </a:lnTo>
                <a:lnTo>
                  <a:pt x="970" y="191"/>
                </a:lnTo>
                <a:lnTo>
                  <a:pt x="968" y="191"/>
                </a:lnTo>
                <a:lnTo>
                  <a:pt x="968" y="191"/>
                </a:lnTo>
                <a:lnTo>
                  <a:pt x="966" y="193"/>
                </a:lnTo>
                <a:lnTo>
                  <a:pt x="966" y="193"/>
                </a:lnTo>
                <a:lnTo>
                  <a:pt x="966" y="193"/>
                </a:lnTo>
                <a:lnTo>
                  <a:pt x="966" y="195"/>
                </a:lnTo>
                <a:lnTo>
                  <a:pt x="968" y="197"/>
                </a:lnTo>
                <a:lnTo>
                  <a:pt x="968" y="197"/>
                </a:lnTo>
                <a:lnTo>
                  <a:pt x="968" y="199"/>
                </a:lnTo>
                <a:lnTo>
                  <a:pt x="968" y="199"/>
                </a:lnTo>
                <a:lnTo>
                  <a:pt x="968" y="199"/>
                </a:lnTo>
                <a:lnTo>
                  <a:pt x="968" y="201"/>
                </a:lnTo>
                <a:lnTo>
                  <a:pt x="968" y="201"/>
                </a:lnTo>
                <a:lnTo>
                  <a:pt x="968" y="201"/>
                </a:lnTo>
                <a:lnTo>
                  <a:pt x="970" y="204"/>
                </a:lnTo>
                <a:lnTo>
                  <a:pt x="972" y="204"/>
                </a:lnTo>
                <a:lnTo>
                  <a:pt x="976" y="206"/>
                </a:lnTo>
                <a:lnTo>
                  <a:pt x="981" y="208"/>
                </a:lnTo>
                <a:lnTo>
                  <a:pt x="983" y="208"/>
                </a:lnTo>
                <a:lnTo>
                  <a:pt x="985" y="208"/>
                </a:lnTo>
                <a:lnTo>
                  <a:pt x="997" y="206"/>
                </a:lnTo>
                <a:lnTo>
                  <a:pt x="999" y="206"/>
                </a:lnTo>
                <a:lnTo>
                  <a:pt x="1002" y="206"/>
                </a:lnTo>
                <a:lnTo>
                  <a:pt x="1004" y="206"/>
                </a:lnTo>
                <a:lnTo>
                  <a:pt x="1008" y="204"/>
                </a:lnTo>
                <a:lnTo>
                  <a:pt x="1012" y="201"/>
                </a:lnTo>
                <a:lnTo>
                  <a:pt x="1012" y="201"/>
                </a:lnTo>
                <a:lnTo>
                  <a:pt x="1012" y="199"/>
                </a:lnTo>
                <a:lnTo>
                  <a:pt x="1012" y="197"/>
                </a:lnTo>
                <a:lnTo>
                  <a:pt x="1012" y="195"/>
                </a:lnTo>
                <a:lnTo>
                  <a:pt x="1012" y="195"/>
                </a:lnTo>
                <a:lnTo>
                  <a:pt x="1012" y="195"/>
                </a:lnTo>
                <a:lnTo>
                  <a:pt x="1010" y="195"/>
                </a:lnTo>
                <a:lnTo>
                  <a:pt x="1004" y="195"/>
                </a:lnTo>
                <a:lnTo>
                  <a:pt x="1002" y="193"/>
                </a:lnTo>
                <a:lnTo>
                  <a:pt x="1002" y="193"/>
                </a:lnTo>
                <a:lnTo>
                  <a:pt x="1002" y="193"/>
                </a:lnTo>
                <a:lnTo>
                  <a:pt x="1004" y="193"/>
                </a:lnTo>
                <a:lnTo>
                  <a:pt x="1012" y="191"/>
                </a:lnTo>
                <a:close/>
                <a:moveTo>
                  <a:pt x="1463" y="243"/>
                </a:moveTo>
                <a:lnTo>
                  <a:pt x="1460" y="245"/>
                </a:lnTo>
                <a:lnTo>
                  <a:pt x="1458" y="248"/>
                </a:lnTo>
                <a:lnTo>
                  <a:pt x="1456" y="250"/>
                </a:lnTo>
                <a:lnTo>
                  <a:pt x="1452" y="252"/>
                </a:lnTo>
                <a:lnTo>
                  <a:pt x="1454" y="254"/>
                </a:lnTo>
                <a:lnTo>
                  <a:pt x="1456" y="254"/>
                </a:lnTo>
                <a:lnTo>
                  <a:pt x="1458" y="254"/>
                </a:lnTo>
                <a:lnTo>
                  <a:pt x="1460" y="252"/>
                </a:lnTo>
                <a:lnTo>
                  <a:pt x="1463" y="252"/>
                </a:lnTo>
                <a:lnTo>
                  <a:pt x="1463" y="250"/>
                </a:lnTo>
                <a:lnTo>
                  <a:pt x="1463" y="250"/>
                </a:lnTo>
                <a:lnTo>
                  <a:pt x="1465" y="248"/>
                </a:lnTo>
                <a:lnTo>
                  <a:pt x="1465" y="245"/>
                </a:lnTo>
                <a:lnTo>
                  <a:pt x="1465" y="243"/>
                </a:lnTo>
                <a:lnTo>
                  <a:pt x="1463" y="243"/>
                </a:lnTo>
                <a:close/>
                <a:moveTo>
                  <a:pt x="1236" y="122"/>
                </a:moveTo>
                <a:lnTo>
                  <a:pt x="1226" y="122"/>
                </a:lnTo>
                <a:lnTo>
                  <a:pt x="1219" y="122"/>
                </a:lnTo>
                <a:lnTo>
                  <a:pt x="1205" y="120"/>
                </a:lnTo>
                <a:lnTo>
                  <a:pt x="1207" y="124"/>
                </a:lnTo>
                <a:lnTo>
                  <a:pt x="1209" y="124"/>
                </a:lnTo>
                <a:lnTo>
                  <a:pt x="1209" y="126"/>
                </a:lnTo>
                <a:lnTo>
                  <a:pt x="1211" y="130"/>
                </a:lnTo>
                <a:lnTo>
                  <a:pt x="1217" y="134"/>
                </a:lnTo>
                <a:lnTo>
                  <a:pt x="1219" y="134"/>
                </a:lnTo>
                <a:lnTo>
                  <a:pt x="1222" y="134"/>
                </a:lnTo>
                <a:lnTo>
                  <a:pt x="1224" y="136"/>
                </a:lnTo>
                <a:lnTo>
                  <a:pt x="1228" y="136"/>
                </a:lnTo>
                <a:lnTo>
                  <a:pt x="1232" y="134"/>
                </a:lnTo>
                <a:lnTo>
                  <a:pt x="1238" y="132"/>
                </a:lnTo>
                <a:lnTo>
                  <a:pt x="1240" y="132"/>
                </a:lnTo>
                <a:lnTo>
                  <a:pt x="1238" y="134"/>
                </a:lnTo>
                <a:lnTo>
                  <a:pt x="1238" y="134"/>
                </a:lnTo>
                <a:lnTo>
                  <a:pt x="1228" y="139"/>
                </a:lnTo>
                <a:lnTo>
                  <a:pt x="1224" y="139"/>
                </a:lnTo>
                <a:lnTo>
                  <a:pt x="1222" y="139"/>
                </a:lnTo>
                <a:lnTo>
                  <a:pt x="1222" y="143"/>
                </a:lnTo>
                <a:lnTo>
                  <a:pt x="1222" y="145"/>
                </a:lnTo>
                <a:lnTo>
                  <a:pt x="1228" y="145"/>
                </a:lnTo>
                <a:lnTo>
                  <a:pt x="1230" y="147"/>
                </a:lnTo>
                <a:lnTo>
                  <a:pt x="1230" y="147"/>
                </a:lnTo>
                <a:lnTo>
                  <a:pt x="1234" y="145"/>
                </a:lnTo>
                <a:lnTo>
                  <a:pt x="1240" y="145"/>
                </a:lnTo>
                <a:lnTo>
                  <a:pt x="1243" y="143"/>
                </a:lnTo>
                <a:lnTo>
                  <a:pt x="1245" y="143"/>
                </a:lnTo>
                <a:lnTo>
                  <a:pt x="1247" y="143"/>
                </a:lnTo>
                <a:lnTo>
                  <a:pt x="1247" y="145"/>
                </a:lnTo>
                <a:lnTo>
                  <a:pt x="1245" y="145"/>
                </a:lnTo>
                <a:lnTo>
                  <a:pt x="1245" y="147"/>
                </a:lnTo>
                <a:lnTo>
                  <a:pt x="1245" y="147"/>
                </a:lnTo>
                <a:lnTo>
                  <a:pt x="1245" y="147"/>
                </a:lnTo>
                <a:lnTo>
                  <a:pt x="1247" y="147"/>
                </a:lnTo>
                <a:lnTo>
                  <a:pt x="1253" y="145"/>
                </a:lnTo>
                <a:lnTo>
                  <a:pt x="1255" y="145"/>
                </a:lnTo>
                <a:lnTo>
                  <a:pt x="1259" y="143"/>
                </a:lnTo>
                <a:lnTo>
                  <a:pt x="1263" y="143"/>
                </a:lnTo>
                <a:lnTo>
                  <a:pt x="1266" y="143"/>
                </a:lnTo>
                <a:lnTo>
                  <a:pt x="1268" y="143"/>
                </a:lnTo>
                <a:lnTo>
                  <a:pt x="1272" y="145"/>
                </a:lnTo>
                <a:lnTo>
                  <a:pt x="1280" y="145"/>
                </a:lnTo>
                <a:lnTo>
                  <a:pt x="1284" y="145"/>
                </a:lnTo>
                <a:lnTo>
                  <a:pt x="1284" y="145"/>
                </a:lnTo>
                <a:lnTo>
                  <a:pt x="1276" y="147"/>
                </a:lnTo>
                <a:lnTo>
                  <a:pt x="1268" y="147"/>
                </a:lnTo>
                <a:lnTo>
                  <a:pt x="1266" y="151"/>
                </a:lnTo>
                <a:lnTo>
                  <a:pt x="1263" y="151"/>
                </a:lnTo>
                <a:lnTo>
                  <a:pt x="1259" y="151"/>
                </a:lnTo>
                <a:lnTo>
                  <a:pt x="1257" y="151"/>
                </a:lnTo>
                <a:lnTo>
                  <a:pt x="1247" y="155"/>
                </a:lnTo>
                <a:lnTo>
                  <a:pt x="1243" y="157"/>
                </a:lnTo>
                <a:lnTo>
                  <a:pt x="1243" y="157"/>
                </a:lnTo>
                <a:lnTo>
                  <a:pt x="1245" y="157"/>
                </a:lnTo>
                <a:lnTo>
                  <a:pt x="1245" y="159"/>
                </a:lnTo>
                <a:lnTo>
                  <a:pt x="1247" y="159"/>
                </a:lnTo>
                <a:lnTo>
                  <a:pt x="1255" y="162"/>
                </a:lnTo>
                <a:lnTo>
                  <a:pt x="1257" y="164"/>
                </a:lnTo>
                <a:lnTo>
                  <a:pt x="1257" y="164"/>
                </a:lnTo>
                <a:lnTo>
                  <a:pt x="1253" y="164"/>
                </a:lnTo>
                <a:lnTo>
                  <a:pt x="1251" y="164"/>
                </a:lnTo>
                <a:lnTo>
                  <a:pt x="1251" y="164"/>
                </a:lnTo>
                <a:lnTo>
                  <a:pt x="1253" y="166"/>
                </a:lnTo>
                <a:lnTo>
                  <a:pt x="1255" y="168"/>
                </a:lnTo>
                <a:lnTo>
                  <a:pt x="1257" y="168"/>
                </a:lnTo>
                <a:lnTo>
                  <a:pt x="1259" y="170"/>
                </a:lnTo>
                <a:lnTo>
                  <a:pt x="1261" y="168"/>
                </a:lnTo>
                <a:lnTo>
                  <a:pt x="1263" y="168"/>
                </a:lnTo>
                <a:lnTo>
                  <a:pt x="1276" y="170"/>
                </a:lnTo>
                <a:lnTo>
                  <a:pt x="1276" y="170"/>
                </a:lnTo>
                <a:lnTo>
                  <a:pt x="1270" y="172"/>
                </a:lnTo>
                <a:lnTo>
                  <a:pt x="1263" y="172"/>
                </a:lnTo>
                <a:lnTo>
                  <a:pt x="1263" y="174"/>
                </a:lnTo>
                <a:lnTo>
                  <a:pt x="1263" y="174"/>
                </a:lnTo>
                <a:lnTo>
                  <a:pt x="1266" y="176"/>
                </a:lnTo>
                <a:lnTo>
                  <a:pt x="1270" y="178"/>
                </a:lnTo>
                <a:lnTo>
                  <a:pt x="1276" y="180"/>
                </a:lnTo>
                <a:lnTo>
                  <a:pt x="1284" y="183"/>
                </a:lnTo>
                <a:lnTo>
                  <a:pt x="1291" y="183"/>
                </a:lnTo>
                <a:lnTo>
                  <a:pt x="1295" y="183"/>
                </a:lnTo>
                <a:lnTo>
                  <a:pt x="1299" y="183"/>
                </a:lnTo>
                <a:lnTo>
                  <a:pt x="1299" y="183"/>
                </a:lnTo>
                <a:lnTo>
                  <a:pt x="1299" y="180"/>
                </a:lnTo>
                <a:lnTo>
                  <a:pt x="1297" y="180"/>
                </a:lnTo>
                <a:lnTo>
                  <a:pt x="1297" y="180"/>
                </a:lnTo>
                <a:lnTo>
                  <a:pt x="1295" y="178"/>
                </a:lnTo>
                <a:lnTo>
                  <a:pt x="1295" y="178"/>
                </a:lnTo>
                <a:lnTo>
                  <a:pt x="1297" y="178"/>
                </a:lnTo>
                <a:lnTo>
                  <a:pt x="1299" y="178"/>
                </a:lnTo>
                <a:lnTo>
                  <a:pt x="1301" y="178"/>
                </a:lnTo>
                <a:lnTo>
                  <a:pt x="1303" y="178"/>
                </a:lnTo>
                <a:lnTo>
                  <a:pt x="1305" y="180"/>
                </a:lnTo>
                <a:lnTo>
                  <a:pt x="1305" y="180"/>
                </a:lnTo>
                <a:lnTo>
                  <a:pt x="1310" y="183"/>
                </a:lnTo>
                <a:lnTo>
                  <a:pt x="1310" y="183"/>
                </a:lnTo>
                <a:lnTo>
                  <a:pt x="1312" y="183"/>
                </a:lnTo>
                <a:lnTo>
                  <a:pt x="1312" y="183"/>
                </a:lnTo>
                <a:lnTo>
                  <a:pt x="1312" y="180"/>
                </a:lnTo>
                <a:lnTo>
                  <a:pt x="1310" y="178"/>
                </a:lnTo>
                <a:lnTo>
                  <a:pt x="1307" y="176"/>
                </a:lnTo>
                <a:lnTo>
                  <a:pt x="1303" y="172"/>
                </a:lnTo>
                <a:lnTo>
                  <a:pt x="1303" y="170"/>
                </a:lnTo>
                <a:lnTo>
                  <a:pt x="1303" y="168"/>
                </a:lnTo>
                <a:lnTo>
                  <a:pt x="1303" y="170"/>
                </a:lnTo>
                <a:lnTo>
                  <a:pt x="1305" y="170"/>
                </a:lnTo>
                <a:lnTo>
                  <a:pt x="1310" y="174"/>
                </a:lnTo>
                <a:lnTo>
                  <a:pt x="1312" y="176"/>
                </a:lnTo>
                <a:lnTo>
                  <a:pt x="1318" y="180"/>
                </a:lnTo>
                <a:lnTo>
                  <a:pt x="1318" y="183"/>
                </a:lnTo>
                <a:lnTo>
                  <a:pt x="1320" y="183"/>
                </a:lnTo>
                <a:lnTo>
                  <a:pt x="1322" y="183"/>
                </a:lnTo>
                <a:lnTo>
                  <a:pt x="1322" y="180"/>
                </a:lnTo>
                <a:lnTo>
                  <a:pt x="1324" y="178"/>
                </a:lnTo>
                <a:lnTo>
                  <a:pt x="1324" y="176"/>
                </a:lnTo>
                <a:lnTo>
                  <a:pt x="1324" y="174"/>
                </a:lnTo>
                <a:lnTo>
                  <a:pt x="1322" y="170"/>
                </a:lnTo>
                <a:lnTo>
                  <a:pt x="1322" y="170"/>
                </a:lnTo>
                <a:lnTo>
                  <a:pt x="1322" y="170"/>
                </a:lnTo>
                <a:lnTo>
                  <a:pt x="1324" y="170"/>
                </a:lnTo>
                <a:lnTo>
                  <a:pt x="1328" y="172"/>
                </a:lnTo>
                <a:lnTo>
                  <a:pt x="1331" y="172"/>
                </a:lnTo>
                <a:lnTo>
                  <a:pt x="1333" y="172"/>
                </a:lnTo>
                <a:lnTo>
                  <a:pt x="1333" y="172"/>
                </a:lnTo>
                <a:lnTo>
                  <a:pt x="1333" y="170"/>
                </a:lnTo>
                <a:lnTo>
                  <a:pt x="1333" y="170"/>
                </a:lnTo>
                <a:lnTo>
                  <a:pt x="1333" y="168"/>
                </a:lnTo>
                <a:lnTo>
                  <a:pt x="1333" y="168"/>
                </a:lnTo>
                <a:lnTo>
                  <a:pt x="1331" y="168"/>
                </a:lnTo>
                <a:lnTo>
                  <a:pt x="1328" y="166"/>
                </a:lnTo>
                <a:lnTo>
                  <a:pt x="1331" y="166"/>
                </a:lnTo>
                <a:lnTo>
                  <a:pt x="1331" y="164"/>
                </a:lnTo>
                <a:lnTo>
                  <a:pt x="1331" y="162"/>
                </a:lnTo>
                <a:lnTo>
                  <a:pt x="1331" y="159"/>
                </a:lnTo>
                <a:lnTo>
                  <a:pt x="1331" y="157"/>
                </a:lnTo>
                <a:lnTo>
                  <a:pt x="1333" y="157"/>
                </a:lnTo>
                <a:lnTo>
                  <a:pt x="1335" y="155"/>
                </a:lnTo>
                <a:lnTo>
                  <a:pt x="1335" y="155"/>
                </a:lnTo>
                <a:lnTo>
                  <a:pt x="1335" y="155"/>
                </a:lnTo>
                <a:lnTo>
                  <a:pt x="1335" y="157"/>
                </a:lnTo>
                <a:lnTo>
                  <a:pt x="1333" y="159"/>
                </a:lnTo>
                <a:lnTo>
                  <a:pt x="1333" y="159"/>
                </a:lnTo>
                <a:lnTo>
                  <a:pt x="1333" y="162"/>
                </a:lnTo>
                <a:lnTo>
                  <a:pt x="1335" y="164"/>
                </a:lnTo>
                <a:lnTo>
                  <a:pt x="1335" y="166"/>
                </a:lnTo>
                <a:lnTo>
                  <a:pt x="1339" y="166"/>
                </a:lnTo>
                <a:lnTo>
                  <a:pt x="1341" y="166"/>
                </a:lnTo>
                <a:lnTo>
                  <a:pt x="1343" y="162"/>
                </a:lnTo>
                <a:lnTo>
                  <a:pt x="1345" y="162"/>
                </a:lnTo>
                <a:lnTo>
                  <a:pt x="1347" y="159"/>
                </a:lnTo>
                <a:lnTo>
                  <a:pt x="1347" y="157"/>
                </a:lnTo>
                <a:lnTo>
                  <a:pt x="1349" y="157"/>
                </a:lnTo>
                <a:lnTo>
                  <a:pt x="1351" y="157"/>
                </a:lnTo>
                <a:lnTo>
                  <a:pt x="1354" y="157"/>
                </a:lnTo>
                <a:lnTo>
                  <a:pt x="1356" y="155"/>
                </a:lnTo>
                <a:lnTo>
                  <a:pt x="1360" y="153"/>
                </a:lnTo>
                <a:lnTo>
                  <a:pt x="1372" y="149"/>
                </a:lnTo>
                <a:lnTo>
                  <a:pt x="1375" y="149"/>
                </a:lnTo>
                <a:lnTo>
                  <a:pt x="1377" y="147"/>
                </a:lnTo>
                <a:lnTo>
                  <a:pt x="1375" y="147"/>
                </a:lnTo>
                <a:lnTo>
                  <a:pt x="1375" y="145"/>
                </a:lnTo>
                <a:lnTo>
                  <a:pt x="1368" y="139"/>
                </a:lnTo>
                <a:lnTo>
                  <a:pt x="1366" y="136"/>
                </a:lnTo>
                <a:lnTo>
                  <a:pt x="1366" y="136"/>
                </a:lnTo>
                <a:lnTo>
                  <a:pt x="1366" y="136"/>
                </a:lnTo>
                <a:lnTo>
                  <a:pt x="1364" y="139"/>
                </a:lnTo>
                <a:lnTo>
                  <a:pt x="1362" y="141"/>
                </a:lnTo>
                <a:lnTo>
                  <a:pt x="1362" y="141"/>
                </a:lnTo>
                <a:lnTo>
                  <a:pt x="1360" y="139"/>
                </a:lnTo>
                <a:lnTo>
                  <a:pt x="1360" y="136"/>
                </a:lnTo>
                <a:lnTo>
                  <a:pt x="1358" y="136"/>
                </a:lnTo>
                <a:lnTo>
                  <a:pt x="1358" y="136"/>
                </a:lnTo>
                <a:lnTo>
                  <a:pt x="1351" y="136"/>
                </a:lnTo>
                <a:lnTo>
                  <a:pt x="1349" y="136"/>
                </a:lnTo>
                <a:lnTo>
                  <a:pt x="1349" y="136"/>
                </a:lnTo>
                <a:lnTo>
                  <a:pt x="1343" y="139"/>
                </a:lnTo>
                <a:lnTo>
                  <a:pt x="1343" y="139"/>
                </a:lnTo>
                <a:lnTo>
                  <a:pt x="1343" y="136"/>
                </a:lnTo>
                <a:lnTo>
                  <a:pt x="1345" y="134"/>
                </a:lnTo>
                <a:lnTo>
                  <a:pt x="1347" y="130"/>
                </a:lnTo>
                <a:lnTo>
                  <a:pt x="1347" y="128"/>
                </a:lnTo>
                <a:lnTo>
                  <a:pt x="1345" y="126"/>
                </a:lnTo>
                <a:lnTo>
                  <a:pt x="1345" y="122"/>
                </a:lnTo>
                <a:lnTo>
                  <a:pt x="1343" y="122"/>
                </a:lnTo>
                <a:lnTo>
                  <a:pt x="1339" y="122"/>
                </a:lnTo>
                <a:lnTo>
                  <a:pt x="1335" y="122"/>
                </a:lnTo>
                <a:lnTo>
                  <a:pt x="1335" y="122"/>
                </a:lnTo>
                <a:lnTo>
                  <a:pt x="1335" y="120"/>
                </a:lnTo>
                <a:lnTo>
                  <a:pt x="1339" y="118"/>
                </a:lnTo>
                <a:lnTo>
                  <a:pt x="1339" y="118"/>
                </a:lnTo>
                <a:lnTo>
                  <a:pt x="1339" y="113"/>
                </a:lnTo>
                <a:lnTo>
                  <a:pt x="1339" y="113"/>
                </a:lnTo>
                <a:lnTo>
                  <a:pt x="1337" y="111"/>
                </a:lnTo>
                <a:lnTo>
                  <a:pt x="1333" y="111"/>
                </a:lnTo>
                <a:lnTo>
                  <a:pt x="1331" y="109"/>
                </a:lnTo>
                <a:lnTo>
                  <a:pt x="1326" y="109"/>
                </a:lnTo>
                <a:lnTo>
                  <a:pt x="1324" y="111"/>
                </a:lnTo>
                <a:lnTo>
                  <a:pt x="1324" y="111"/>
                </a:lnTo>
                <a:lnTo>
                  <a:pt x="1324" y="113"/>
                </a:lnTo>
                <a:lnTo>
                  <a:pt x="1324" y="115"/>
                </a:lnTo>
                <a:lnTo>
                  <a:pt x="1324" y="115"/>
                </a:lnTo>
                <a:lnTo>
                  <a:pt x="1326" y="118"/>
                </a:lnTo>
                <a:lnTo>
                  <a:pt x="1328" y="120"/>
                </a:lnTo>
                <a:lnTo>
                  <a:pt x="1331" y="120"/>
                </a:lnTo>
                <a:lnTo>
                  <a:pt x="1331" y="120"/>
                </a:lnTo>
                <a:lnTo>
                  <a:pt x="1328" y="120"/>
                </a:lnTo>
                <a:lnTo>
                  <a:pt x="1324" y="120"/>
                </a:lnTo>
                <a:lnTo>
                  <a:pt x="1320" y="120"/>
                </a:lnTo>
                <a:lnTo>
                  <a:pt x="1318" y="118"/>
                </a:lnTo>
                <a:lnTo>
                  <a:pt x="1316" y="115"/>
                </a:lnTo>
                <a:lnTo>
                  <a:pt x="1316" y="115"/>
                </a:lnTo>
                <a:lnTo>
                  <a:pt x="1316" y="111"/>
                </a:lnTo>
                <a:lnTo>
                  <a:pt x="1316" y="111"/>
                </a:lnTo>
                <a:lnTo>
                  <a:pt x="1316" y="111"/>
                </a:lnTo>
                <a:lnTo>
                  <a:pt x="1316" y="111"/>
                </a:lnTo>
                <a:lnTo>
                  <a:pt x="1316" y="109"/>
                </a:lnTo>
                <a:lnTo>
                  <a:pt x="1316" y="109"/>
                </a:lnTo>
                <a:lnTo>
                  <a:pt x="1316" y="109"/>
                </a:lnTo>
                <a:lnTo>
                  <a:pt x="1316" y="107"/>
                </a:lnTo>
                <a:lnTo>
                  <a:pt x="1314" y="107"/>
                </a:lnTo>
                <a:lnTo>
                  <a:pt x="1312" y="107"/>
                </a:lnTo>
                <a:lnTo>
                  <a:pt x="1310" y="107"/>
                </a:lnTo>
                <a:lnTo>
                  <a:pt x="1307" y="107"/>
                </a:lnTo>
                <a:lnTo>
                  <a:pt x="1305" y="107"/>
                </a:lnTo>
                <a:lnTo>
                  <a:pt x="1301" y="107"/>
                </a:lnTo>
                <a:lnTo>
                  <a:pt x="1297" y="105"/>
                </a:lnTo>
                <a:lnTo>
                  <a:pt x="1295" y="105"/>
                </a:lnTo>
                <a:lnTo>
                  <a:pt x="1295" y="103"/>
                </a:lnTo>
                <a:lnTo>
                  <a:pt x="1295" y="103"/>
                </a:lnTo>
                <a:lnTo>
                  <a:pt x="1295" y="101"/>
                </a:lnTo>
                <a:lnTo>
                  <a:pt x="1289" y="99"/>
                </a:lnTo>
                <a:lnTo>
                  <a:pt x="1284" y="97"/>
                </a:lnTo>
                <a:lnTo>
                  <a:pt x="1278" y="88"/>
                </a:lnTo>
                <a:lnTo>
                  <a:pt x="1276" y="86"/>
                </a:lnTo>
                <a:lnTo>
                  <a:pt x="1274" y="84"/>
                </a:lnTo>
                <a:lnTo>
                  <a:pt x="1272" y="82"/>
                </a:lnTo>
                <a:lnTo>
                  <a:pt x="1270" y="82"/>
                </a:lnTo>
                <a:lnTo>
                  <a:pt x="1259" y="80"/>
                </a:lnTo>
                <a:lnTo>
                  <a:pt x="1255" y="78"/>
                </a:lnTo>
                <a:lnTo>
                  <a:pt x="1251" y="80"/>
                </a:lnTo>
                <a:lnTo>
                  <a:pt x="1245" y="80"/>
                </a:lnTo>
                <a:lnTo>
                  <a:pt x="1243" y="80"/>
                </a:lnTo>
                <a:lnTo>
                  <a:pt x="1243" y="80"/>
                </a:lnTo>
                <a:lnTo>
                  <a:pt x="1243" y="80"/>
                </a:lnTo>
                <a:lnTo>
                  <a:pt x="1243" y="82"/>
                </a:lnTo>
                <a:lnTo>
                  <a:pt x="1243" y="82"/>
                </a:lnTo>
                <a:lnTo>
                  <a:pt x="1243" y="82"/>
                </a:lnTo>
                <a:lnTo>
                  <a:pt x="1245" y="84"/>
                </a:lnTo>
                <a:lnTo>
                  <a:pt x="1247" y="84"/>
                </a:lnTo>
                <a:lnTo>
                  <a:pt x="1255" y="84"/>
                </a:lnTo>
                <a:lnTo>
                  <a:pt x="1257" y="84"/>
                </a:lnTo>
                <a:lnTo>
                  <a:pt x="1257" y="86"/>
                </a:lnTo>
                <a:lnTo>
                  <a:pt x="1257" y="86"/>
                </a:lnTo>
                <a:lnTo>
                  <a:pt x="1257" y="88"/>
                </a:lnTo>
                <a:lnTo>
                  <a:pt x="1255" y="88"/>
                </a:lnTo>
                <a:lnTo>
                  <a:pt x="1253" y="88"/>
                </a:lnTo>
                <a:lnTo>
                  <a:pt x="1249" y="88"/>
                </a:lnTo>
                <a:lnTo>
                  <a:pt x="1243" y="88"/>
                </a:lnTo>
                <a:lnTo>
                  <a:pt x="1238" y="90"/>
                </a:lnTo>
                <a:lnTo>
                  <a:pt x="1232" y="88"/>
                </a:lnTo>
                <a:lnTo>
                  <a:pt x="1228" y="90"/>
                </a:lnTo>
                <a:lnTo>
                  <a:pt x="1224" y="95"/>
                </a:lnTo>
                <a:lnTo>
                  <a:pt x="1224" y="97"/>
                </a:lnTo>
                <a:lnTo>
                  <a:pt x="1228" y="97"/>
                </a:lnTo>
                <a:lnTo>
                  <a:pt x="1234" y="99"/>
                </a:lnTo>
                <a:lnTo>
                  <a:pt x="1236" y="103"/>
                </a:lnTo>
                <a:lnTo>
                  <a:pt x="1243" y="105"/>
                </a:lnTo>
                <a:lnTo>
                  <a:pt x="1245" y="105"/>
                </a:lnTo>
                <a:lnTo>
                  <a:pt x="1247" y="105"/>
                </a:lnTo>
                <a:lnTo>
                  <a:pt x="1238" y="105"/>
                </a:lnTo>
                <a:lnTo>
                  <a:pt x="1236" y="105"/>
                </a:lnTo>
                <a:lnTo>
                  <a:pt x="1232" y="105"/>
                </a:lnTo>
                <a:lnTo>
                  <a:pt x="1232" y="103"/>
                </a:lnTo>
                <a:lnTo>
                  <a:pt x="1228" y="101"/>
                </a:lnTo>
                <a:lnTo>
                  <a:pt x="1224" y="101"/>
                </a:lnTo>
                <a:lnTo>
                  <a:pt x="1222" y="101"/>
                </a:lnTo>
                <a:lnTo>
                  <a:pt x="1217" y="101"/>
                </a:lnTo>
                <a:lnTo>
                  <a:pt x="1215" y="101"/>
                </a:lnTo>
                <a:lnTo>
                  <a:pt x="1215" y="105"/>
                </a:lnTo>
                <a:lnTo>
                  <a:pt x="1217" y="109"/>
                </a:lnTo>
                <a:lnTo>
                  <a:pt x="1222" y="111"/>
                </a:lnTo>
                <a:lnTo>
                  <a:pt x="1224" y="111"/>
                </a:lnTo>
                <a:lnTo>
                  <a:pt x="1222" y="111"/>
                </a:lnTo>
                <a:lnTo>
                  <a:pt x="1217" y="111"/>
                </a:lnTo>
                <a:lnTo>
                  <a:pt x="1215" y="111"/>
                </a:lnTo>
                <a:lnTo>
                  <a:pt x="1211" y="113"/>
                </a:lnTo>
                <a:lnTo>
                  <a:pt x="1211" y="113"/>
                </a:lnTo>
                <a:lnTo>
                  <a:pt x="1211" y="113"/>
                </a:lnTo>
                <a:lnTo>
                  <a:pt x="1211" y="115"/>
                </a:lnTo>
                <a:lnTo>
                  <a:pt x="1213" y="115"/>
                </a:lnTo>
                <a:lnTo>
                  <a:pt x="1213" y="115"/>
                </a:lnTo>
                <a:lnTo>
                  <a:pt x="1217" y="118"/>
                </a:lnTo>
                <a:lnTo>
                  <a:pt x="1217" y="118"/>
                </a:lnTo>
                <a:lnTo>
                  <a:pt x="1222" y="118"/>
                </a:lnTo>
                <a:lnTo>
                  <a:pt x="1226" y="120"/>
                </a:lnTo>
                <a:lnTo>
                  <a:pt x="1228" y="120"/>
                </a:lnTo>
                <a:lnTo>
                  <a:pt x="1238" y="118"/>
                </a:lnTo>
                <a:lnTo>
                  <a:pt x="1243" y="118"/>
                </a:lnTo>
                <a:lnTo>
                  <a:pt x="1243" y="118"/>
                </a:lnTo>
                <a:lnTo>
                  <a:pt x="1238" y="120"/>
                </a:lnTo>
                <a:lnTo>
                  <a:pt x="1236" y="120"/>
                </a:lnTo>
                <a:lnTo>
                  <a:pt x="1236" y="122"/>
                </a:lnTo>
                <a:lnTo>
                  <a:pt x="1236" y="122"/>
                </a:lnTo>
                <a:lnTo>
                  <a:pt x="1236" y="122"/>
                </a:lnTo>
                <a:lnTo>
                  <a:pt x="1236" y="122"/>
                </a:lnTo>
                <a:close/>
                <a:moveTo>
                  <a:pt x="1159" y="128"/>
                </a:moveTo>
                <a:lnTo>
                  <a:pt x="1159" y="128"/>
                </a:lnTo>
                <a:lnTo>
                  <a:pt x="1161" y="128"/>
                </a:lnTo>
                <a:lnTo>
                  <a:pt x="1165" y="128"/>
                </a:lnTo>
                <a:lnTo>
                  <a:pt x="1169" y="130"/>
                </a:lnTo>
                <a:lnTo>
                  <a:pt x="1169" y="130"/>
                </a:lnTo>
                <a:lnTo>
                  <a:pt x="1169" y="130"/>
                </a:lnTo>
                <a:lnTo>
                  <a:pt x="1171" y="132"/>
                </a:lnTo>
                <a:lnTo>
                  <a:pt x="1173" y="132"/>
                </a:lnTo>
                <a:lnTo>
                  <a:pt x="1175" y="132"/>
                </a:lnTo>
                <a:lnTo>
                  <a:pt x="1175" y="132"/>
                </a:lnTo>
                <a:lnTo>
                  <a:pt x="1178" y="130"/>
                </a:lnTo>
                <a:lnTo>
                  <a:pt x="1178" y="128"/>
                </a:lnTo>
                <a:lnTo>
                  <a:pt x="1175" y="124"/>
                </a:lnTo>
                <a:lnTo>
                  <a:pt x="1175" y="124"/>
                </a:lnTo>
                <a:lnTo>
                  <a:pt x="1175" y="122"/>
                </a:lnTo>
                <a:lnTo>
                  <a:pt x="1173" y="120"/>
                </a:lnTo>
                <a:lnTo>
                  <a:pt x="1171" y="120"/>
                </a:lnTo>
                <a:lnTo>
                  <a:pt x="1167" y="120"/>
                </a:lnTo>
                <a:lnTo>
                  <a:pt x="1163" y="120"/>
                </a:lnTo>
                <a:lnTo>
                  <a:pt x="1161" y="120"/>
                </a:lnTo>
                <a:lnTo>
                  <a:pt x="1159" y="122"/>
                </a:lnTo>
                <a:lnTo>
                  <a:pt x="1159" y="122"/>
                </a:lnTo>
                <a:lnTo>
                  <a:pt x="1157" y="124"/>
                </a:lnTo>
                <a:lnTo>
                  <a:pt x="1157" y="124"/>
                </a:lnTo>
                <a:lnTo>
                  <a:pt x="1157" y="126"/>
                </a:lnTo>
                <a:lnTo>
                  <a:pt x="1159" y="128"/>
                </a:lnTo>
                <a:close/>
                <a:moveTo>
                  <a:pt x="1186" y="170"/>
                </a:moveTo>
                <a:lnTo>
                  <a:pt x="1188" y="170"/>
                </a:lnTo>
                <a:lnTo>
                  <a:pt x="1184" y="172"/>
                </a:lnTo>
                <a:lnTo>
                  <a:pt x="1184" y="172"/>
                </a:lnTo>
                <a:lnTo>
                  <a:pt x="1184" y="172"/>
                </a:lnTo>
                <a:lnTo>
                  <a:pt x="1184" y="174"/>
                </a:lnTo>
                <a:lnTo>
                  <a:pt x="1184" y="174"/>
                </a:lnTo>
                <a:lnTo>
                  <a:pt x="1186" y="176"/>
                </a:lnTo>
                <a:lnTo>
                  <a:pt x="1186" y="176"/>
                </a:lnTo>
                <a:lnTo>
                  <a:pt x="1188" y="178"/>
                </a:lnTo>
                <a:lnTo>
                  <a:pt x="1190" y="180"/>
                </a:lnTo>
                <a:lnTo>
                  <a:pt x="1190" y="180"/>
                </a:lnTo>
                <a:lnTo>
                  <a:pt x="1199" y="180"/>
                </a:lnTo>
                <a:lnTo>
                  <a:pt x="1203" y="183"/>
                </a:lnTo>
                <a:lnTo>
                  <a:pt x="1203" y="183"/>
                </a:lnTo>
                <a:lnTo>
                  <a:pt x="1203" y="183"/>
                </a:lnTo>
                <a:lnTo>
                  <a:pt x="1203" y="185"/>
                </a:lnTo>
                <a:lnTo>
                  <a:pt x="1199" y="185"/>
                </a:lnTo>
                <a:lnTo>
                  <a:pt x="1192" y="185"/>
                </a:lnTo>
                <a:lnTo>
                  <a:pt x="1192" y="185"/>
                </a:lnTo>
                <a:lnTo>
                  <a:pt x="1194" y="187"/>
                </a:lnTo>
                <a:lnTo>
                  <a:pt x="1196" y="189"/>
                </a:lnTo>
                <a:lnTo>
                  <a:pt x="1201" y="189"/>
                </a:lnTo>
                <a:lnTo>
                  <a:pt x="1203" y="191"/>
                </a:lnTo>
                <a:lnTo>
                  <a:pt x="1203" y="191"/>
                </a:lnTo>
                <a:lnTo>
                  <a:pt x="1201" y="193"/>
                </a:lnTo>
                <a:lnTo>
                  <a:pt x="1203" y="193"/>
                </a:lnTo>
                <a:lnTo>
                  <a:pt x="1203" y="193"/>
                </a:lnTo>
                <a:lnTo>
                  <a:pt x="1205" y="193"/>
                </a:lnTo>
                <a:lnTo>
                  <a:pt x="1209" y="193"/>
                </a:lnTo>
                <a:lnTo>
                  <a:pt x="1209" y="191"/>
                </a:lnTo>
                <a:lnTo>
                  <a:pt x="1217" y="191"/>
                </a:lnTo>
                <a:lnTo>
                  <a:pt x="1222" y="191"/>
                </a:lnTo>
                <a:lnTo>
                  <a:pt x="1226" y="189"/>
                </a:lnTo>
                <a:lnTo>
                  <a:pt x="1226" y="189"/>
                </a:lnTo>
                <a:lnTo>
                  <a:pt x="1228" y="189"/>
                </a:lnTo>
                <a:lnTo>
                  <a:pt x="1230" y="189"/>
                </a:lnTo>
                <a:lnTo>
                  <a:pt x="1232" y="185"/>
                </a:lnTo>
                <a:lnTo>
                  <a:pt x="1232" y="185"/>
                </a:lnTo>
                <a:lnTo>
                  <a:pt x="1232" y="183"/>
                </a:lnTo>
                <a:lnTo>
                  <a:pt x="1230" y="183"/>
                </a:lnTo>
                <a:lnTo>
                  <a:pt x="1226" y="180"/>
                </a:lnTo>
                <a:lnTo>
                  <a:pt x="1228" y="180"/>
                </a:lnTo>
                <a:lnTo>
                  <a:pt x="1232" y="178"/>
                </a:lnTo>
                <a:lnTo>
                  <a:pt x="1232" y="176"/>
                </a:lnTo>
                <a:lnTo>
                  <a:pt x="1232" y="176"/>
                </a:lnTo>
                <a:lnTo>
                  <a:pt x="1232" y="176"/>
                </a:lnTo>
                <a:lnTo>
                  <a:pt x="1230" y="174"/>
                </a:lnTo>
                <a:lnTo>
                  <a:pt x="1226" y="172"/>
                </a:lnTo>
                <a:lnTo>
                  <a:pt x="1224" y="172"/>
                </a:lnTo>
                <a:lnTo>
                  <a:pt x="1217" y="172"/>
                </a:lnTo>
                <a:lnTo>
                  <a:pt x="1213" y="172"/>
                </a:lnTo>
                <a:lnTo>
                  <a:pt x="1213" y="170"/>
                </a:lnTo>
                <a:lnTo>
                  <a:pt x="1213" y="170"/>
                </a:lnTo>
                <a:lnTo>
                  <a:pt x="1213" y="170"/>
                </a:lnTo>
                <a:lnTo>
                  <a:pt x="1211" y="168"/>
                </a:lnTo>
                <a:lnTo>
                  <a:pt x="1209" y="166"/>
                </a:lnTo>
                <a:lnTo>
                  <a:pt x="1203" y="166"/>
                </a:lnTo>
                <a:lnTo>
                  <a:pt x="1201" y="164"/>
                </a:lnTo>
                <a:lnTo>
                  <a:pt x="1196" y="164"/>
                </a:lnTo>
                <a:lnTo>
                  <a:pt x="1194" y="164"/>
                </a:lnTo>
                <a:lnTo>
                  <a:pt x="1188" y="162"/>
                </a:lnTo>
                <a:lnTo>
                  <a:pt x="1184" y="162"/>
                </a:lnTo>
                <a:lnTo>
                  <a:pt x="1184" y="164"/>
                </a:lnTo>
                <a:lnTo>
                  <a:pt x="1184" y="164"/>
                </a:lnTo>
                <a:lnTo>
                  <a:pt x="1184" y="166"/>
                </a:lnTo>
                <a:lnTo>
                  <a:pt x="1186" y="170"/>
                </a:lnTo>
                <a:close/>
                <a:moveTo>
                  <a:pt x="1173" y="231"/>
                </a:moveTo>
                <a:lnTo>
                  <a:pt x="1173" y="233"/>
                </a:lnTo>
                <a:lnTo>
                  <a:pt x="1175" y="235"/>
                </a:lnTo>
                <a:lnTo>
                  <a:pt x="1171" y="235"/>
                </a:lnTo>
                <a:lnTo>
                  <a:pt x="1169" y="233"/>
                </a:lnTo>
                <a:lnTo>
                  <a:pt x="1163" y="229"/>
                </a:lnTo>
                <a:lnTo>
                  <a:pt x="1161" y="229"/>
                </a:lnTo>
                <a:lnTo>
                  <a:pt x="1159" y="229"/>
                </a:lnTo>
                <a:lnTo>
                  <a:pt x="1152" y="231"/>
                </a:lnTo>
                <a:lnTo>
                  <a:pt x="1150" y="231"/>
                </a:lnTo>
                <a:lnTo>
                  <a:pt x="1146" y="233"/>
                </a:lnTo>
                <a:lnTo>
                  <a:pt x="1146" y="235"/>
                </a:lnTo>
                <a:lnTo>
                  <a:pt x="1146" y="235"/>
                </a:lnTo>
                <a:lnTo>
                  <a:pt x="1146" y="235"/>
                </a:lnTo>
                <a:lnTo>
                  <a:pt x="1150" y="237"/>
                </a:lnTo>
                <a:lnTo>
                  <a:pt x="1157" y="237"/>
                </a:lnTo>
                <a:lnTo>
                  <a:pt x="1159" y="237"/>
                </a:lnTo>
                <a:lnTo>
                  <a:pt x="1159" y="239"/>
                </a:lnTo>
                <a:lnTo>
                  <a:pt x="1159" y="239"/>
                </a:lnTo>
                <a:lnTo>
                  <a:pt x="1159" y="239"/>
                </a:lnTo>
                <a:lnTo>
                  <a:pt x="1155" y="239"/>
                </a:lnTo>
                <a:lnTo>
                  <a:pt x="1152" y="241"/>
                </a:lnTo>
                <a:lnTo>
                  <a:pt x="1152" y="241"/>
                </a:lnTo>
                <a:lnTo>
                  <a:pt x="1157" y="243"/>
                </a:lnTo>
                <a:lnTo>
                  <a:pt x="1159" y="243"/>
                </a:lnTo>
                <a:lnTo>
                  <a:pt x="1161" y="243"/>
                </a:lnTo>
                <a:lnTo>
                  <a:pt x="1165" y="243"/>
                </a:lnTo>
                <a:lnTo>
                  <a:pt x="1163" y="243"/>
                </a:lnTo>
                <a:lnTo>
                  <a:pt x="1159" y="243"/>
                </a:lnTo>
                <a:lnTo>
                  <a:pt x="1159" y="243"/>
                </a:lnTo>
                <a:lnTo>
                  <a:pt x="1157" y="245"/>
                </a:lnTo>
                <a:lnTo>
                  <a:pt x="1159" y="245"/>
                </a:lnTo>
                <a:lnTo>
                  <a:pt x="1159" y="248"/>
                </a:lnTo>
                <a:lnTo>
                  <a:pt x="1163" y="250"/>
                </a:lnTo>
                <a:lnTo>
                  <a:pt x="1163" y="250"/>
                </a:lnTo>
                <a:lnTo>
                  <a:pt x="1163" y="250"/>
                </a:lnTo>
                <a:lnTo>
                  <a:pt x="1161" y="250"/>
                </a:lnTo>
                <a:lnTo>
                  <a:pt x="1159" y="250"/>
                </a:lnTo>
                <a:lnTo>
                  <a:pt x="1157" y="250"/>
                </a:lnTo>
                <a:lnTo>
                  <a:pt x="1157" y="248"/>
                </a:lnTo>
                <a:lnTo>
                  <a:pt x="1146" y="241"/>
                </a:lnTo>
                <a:lnTo>
                  <a:pt x="1144" y="241"/>
                </a:lnTo>
                <a:lnTo>
                  <a:pt x="1144" y="239"/>
                </a:lnTo>
                <a:lnTo>
                  <a:pt x="1144" y="239"/>
                </a:lnTo>
                <a:lnTo>
                  <a:pt x="1142" y="237"/>
                </a:lnTo>
                <a:lnTo>
                  <a:pt x="1140" y="237"/>
                </a:lnTo>
                <a:lnTo>
                  <a:pt x="1138" y="235"/>
                </a:lnTo>
                <a:lnTo>
                  <a:pt x="1136" y="235"/>
                </a:lnTo>
                <a:lnTo>
                  <a:pt x="1134" y="235"/>
                </a:lnTo>
                <a:lnTo>
                  <a:pt x="1131" y="235"/>
                </a:lnTo>
                <a:lnTo>
                  <a:pt x="1131" y="237"/>
                </a:lnTo>
                <a:lnTo>
                  <a:pt x="1129" y="239"/>
                </a:lnTo>
                <a:lnTo>
                  <a:pt x="1127" y="239"/>
                </a:lnTo>
                <a:lnTo>
                  <a:pt x="1129" y="241"/>
                </a:lnTo>
                <a:lnTo>
                  <a:pt x="1131" y="241"/>
                </a:lnTo>
                <a:lnTo>
                  <a:pt x="1136" y="241"/>
                </a:lnTo>
                <a:lnTo>
                  <a:pt x="1138" y="241"/>
                </a:lnTo>
                <a:lnTo>
                  <a:pt x="1134" y="243"/>
                </a:lnTo>
                <a:lnTo>
                  <a:pt x="1131" y="245"/>
                </a:lnTo>
                <a:lnTo>
                  <a:pt x="1131" y="245"/>
                </a:lnTo>
                <a:lnTo>
                  <a:pt x="1134" y="248"/>
                </a:lnTo>
                <a:lnTo>
                  <a:pt x="1134" y="248"/>
                </a:lnTo>
                <a:lnTo>
                  <a:pt x="1138" y="248"/>
                </a:lnTo>
                <a:lnTo>
                  <a:pt x="1138" y="250"/>
                </a:lnTo>
                <a:lnTo>
                  <a:pt x="1138" y="250"/>
                </a:lnTo>
                <a:lnTo>
                  <a:pt x="1138" y="252"/>
                </a:lnTo>
                <a:lnTo>
                  <a:pt x="1138" y="252"/>
                </a:lnTo>
                <a:lnTo>
                  <a:pt x="1140" y="254"/>
                </a:lnTo>
                <a:lnTo>
                  <a:pt x="1140" y="254"/>
                </a:lnTo>
                <a:lnTo>
                  <a:pt x="1144" y="254"/>
                </a:lnTo>
                <a:lnTo>
                  <a:pt x="1144" y="254"/>
                </a:lnTo>
                <a:lnTo>
                  <a:pt x="1142" y="256"/>
                </a:lnTo>
                <a:lnTo>
                  <a:pt x="1140" y="256"/>
                </a:lnTo>
                <a:lnTo>
                  <a:pt x="1138" y="254"/>
                </a:lnTo>
                <a:lnTo>
                  <a:pt x="1136" y="254"/>
                </a:lnTo>
                <a:lnTo>
                  <a:pt x="1131" y="252"/>
                </a:lnTo>
                <a:lnTo>
                  <a:pt x="1127" y="252"/>
                </a:lnTo>
                <a:lnTo>
                  <a:pt x="1125" y="254"/>
                </a:lnTo>
                <a:lnTo>
                  <a:pt x="1127" y="254"/>
                </a:lnTo>
                <a:lnTo>
                  <a:pt x="1123" y="256"/>
                </a:lnTo>
                <a:lnTo>
                  <a:pt x="1119" y="258"/>
                </a:lnTo>
                <a:lnTo>
                  <a:pt x="1119" y="260"/>
                </a:lnTo>
                <a:lnTo>
                  <a:pt x="1119" y="262"/>
                </a:lnTo>
                <a:lnTo>
                  <a:pt x="1121" y="262"/>
                </a:lnTo>
                <a:lnTo>
                  <a:pt x="1123" y="262"/>
                </a:lnTo>
                <a:lnTo>
                  <a:pt x="1138" y="260"/>
                </a:lnTo>
                <a:lnTo>
                  <a:pt x="1142" y="260"/>
                </a:lnTo>
                <a:lnTo>
                  <a:pt x="1146" y="260"/>
                </a:lnTo>
                <a:lnTo>
                  <a:pt x="1161" y="258"/>
                </a:lnTo>
                <a:lnTo>
                  <a:pt x="1171" y="258"/>
                </a:lnTo>
                <a:lnTo>
                  <a:pt x="1171" y="258"/>
                </a:lnTo>
                <a:lnTo>
                  <a:pt x="1165" y="258"/>
                </a:lnTo>
                <a:lnTo>
                  <a:pt x="1163" y="258"/>
                </a:lnTo>
                <a:lnTo>
                  <a:pt x="1163" y="260"/>
                </a:lnTo>
                <a:lnTo>
                  <a:pt x="1159" y="260"/>
                </a:lnTo>
                <a:lnTo>
                  <a:pt x="1155" y="264"/>
                </a:lnTo>
                <a:lnTo>
                  <a:pt x="1148" y="266"/>
                </a:lnTo>
                <a:lnTo>
                  <a:pt x="1148" y="266"/>
                </a:lnTo>
                <a:lnTo>
                  <a:pt x="1148" y="266"/>
                </a:lnTo>
                <a:lnTo>
                  <a:pt x="1150" y="269"/>
                </a:lnTo>
                <a:lnTo>
                  <a:pt x="1155" y="269"/>
                </a:lnTo>
                <a:lnTo>
                  <a:pt x="1157" y="271"/>
                </a:lnTo>
                <a:lnTo>
                  <a:pt x="1157" y="271"/>
                </a:lnTo>
                <a:lnTo>
                  <a:pt x="1152" y="271"/>
                </a:lnTo>
                <a:lnTo>
                  <a:pt x="1152" y="273"/>
                </a:lnTo>
                <a:lnTo>
                  <a:pt x="1155" y="275"/>
                </a:lnTo>
                <a:lnTo>
                  <a:pt x="1155" y="277"/>
                </a:lnTo>
                <a:lnTo>
                  <a:pt x="1157" y="277"/>
                </a:lnTo>
                <a:lnTo>
                  <a:pt x="1161" y="277"/>
                </a:lnTo>
                <a:lnTo>
                  <a:pt x="1165" y="277"/>
                </a:lnTo>
                <a:lnTo>
                  <a:pt x="1167" y="277"/>
                </a:lnTo>
                <a:lnTo>
                  <a:pt x="1169" y="275"/>
                </a:lnTo>
                <a:lnTo>
                  <a:pt x="1169" y="277"/>
                </a:lnTo>
                <a:lnTo>
                  <a:pt x="1171" y="277"/>
                </a:lnTo>
                <a:lnTo>
                  <a:pt x="1173" y="277"/>
                </a:lnTo>
                <a:lnTo>
                  <a:pt x="1175" y="277"/>
                </a:lnTo>
                <a:lnTo>
                  <a:pt x="1178" y="277"/>
                </a:lnTo>
                <a:lnTo>
                  <a:pt x="1180" y="277"/>
                </a:lnTo>
                <a:lnTo>
                  <a:pt x="1184" y="277"/>
                </a:lnTo>
                <a:lnTo>
                  <a:pt x="1186" y="277"/>
                </a:lnTo>
                <a:lnTo>
                  <a:pt x="1188" y="277"/>
                </a:lnTo>
                <a:lnTo>
                  <a:pt x="1188" y="275"/>
                </a:lnTo>
                <a:lnTo>
                  <a:pt x="1188" y="275"/>
                </a:lnTo>
                <a:lnTo>
                  <a:pt x="1186" y="273"/>
                </a:lnTo>
                <a:lnTo>
                  <a:pt x="1186" y="273"/>
                </a:lnTo>
                <a:lnTo>
                  <a:pt x="1186" y="271"/>
                </a:lnTo>
                <a:lnTo>
                  <a:pt x="1188" y="271"/>
                </a:lnTo>
                <a:lnTo>
                  <a:pt x="1188" y="273"/>
                </a:lnTo>
                <a:lnTo>
                  <a:pt x="1190" y="275"/>
                </a:lnTo>
                <a:lnTo>
                  <a:pt x="1190" y="275"/>
                </a:lnTo>
                <a:lnTo>
                  <a:pt x="1192" y="273"/>
                </a:lnTo>
                <a:lnTo>
                  <a:pt x="1192" y="273"/>
                </a:lnTo>
                <a:lnTo>
                  <a:pt x="1192" y="273"/>
                </a:lnTo>
                <a:lnTo>
                  <a:pt x="1190" y="271"/>
                </a:lnTo>
                <a:lnTo>
                  <a:pt x="1190" y="264"/>
                </a:lnTo>
                <a:lnTo>
                  <a:pt x="1192" y="262"/>
                </a:lnTo>
                <a:lnTo>
                  <a:pt x="1196" y="264"/>
                </a:lnTo>
                <a:lnTo>
                  <a:pt x="1196" y="264"/>
                </a:lnTo>
                <a:lnTo>
                  <a:pt x="1199" y="264"/>
                </a:lnTo>
                <a:lnTo>
                  <a:pt x="1196" y="262"/>
                </a:lnTo>
                <a:lnTo>
                  <a:pt x="1196" y="258"/>
                </a:lnTo>
                <a:lnTo>
                  <a:pt x="1196" y="258"/>
                </a:lnTo>
                <a:lnTo>
                  <a:pt x="1190" y="256"/>
                </a:lnTo>
                <a:lnTo>
                  <a:pt x="1190" y="256"/>
                </a:lnTo>
                <a:lnTo>
                  <a:pt x="1192" y="254"/>
                </a:lnTo>
                <a:lnTo>
                  <a:pt x="1194" y="252"/>
                </a:lnTo>
                <a:lnTo>
                  <a:pt x="1194" y="252"/>
                </a:lnTo>
                <a:lnTo>
                  <a:pt x="1192" y="250"/>
                </a:lnTo>
                <a:lnTo>
                  <a:pt x="1192" y="250"/>
                </a:lnTo>
                <a:lnTo>
                  <a:pt x="1194" y="248"/>
                </a:lnTo>
                <a:lnTo>
                  <a:pt x="1194" y="245"/>
                </a:lnTo>
                <a:lnTo>
                  <a:pt x="1194" y="243"/>
                </a:lnTo>
                <a:lnTo>
                  <a:pt x="1194" y="243"/>
                </a:lnTo>
                <a:lnTo>
                  <a:pt x="1194" y="241"/>
                </a:lnTo>
                <a:lnTo>
                  <a:pt x="1192" y="239"/>
                </a:lnTo>
                <a:lnTo>
                  <a:pt x="1192" y="239"/>
                </a:lnTo>
                <a:lnTo>
                  <a:pt x="1192" y="237"/>
                </a:lnTo>
                <a:lnTo>
                  <a:pt x="1192" y="237"/>
                </a:lnTo>
                <a:lnTo>
                  <a:pt x="1192" y="235"/>
                </a:lnTo>
                <a:lnTo>
                  <a:pt x="1192" y="235"/>
                </a:lnTo>
                <a:lnTo>
                  <a:pt x="1192" y="233"/>
                </a:lnTo>
                <a:lnTo>
                  <a:pt x="1190" y="233"/>
                </a:lnTo>
                <a:lnTo>
                  <a:pt x="1188" y="233"/>
                </a:lnTo>
                <a:lnTo>
                  <a:pt x="1184" y="231"/>
                </a:lnTo>
                <a:lnTo>
                  <a:pt x="1184" y="231"/>
                </a:lnTo>
                <a:lnTo>
                  <a:pt x="1180" y="229"/>
                </a:lnTo>
                <a:lnTo>
                  <a:pt x="1178" y="227"/>
                </a:lnTo>
                <a:lnTo>
                  <a:pt x="1173" y="229"/>
                </a:lnTo>
                <a:lnTo>
                  <a:pt x="1173" y="231"/>
                </a:lnTo>
                <a:close/>
                <a:moveTo>
                  <a:pt x="1502" y="331"/>
                </a:moveTo>
                <a:lnTo>
                  <a:pt x="1500" y="329"/>
                </a:lnTo>
                <a:lnTo>
                  <a:pt x="1498" y="329"/>
                </a:lnTo>
                <a:lnTo>
                  <a:pt x="1498" y="327"/>
                </a:lnTo>
                <a:lnTo>
                  <a:pt x="1498" y="327"/>
                </a:lnTo>
                <a:lnTo>
                  <a:pt x="1496" y="325"/>
                </a:lnTo>
                <a:lnTo>
                  <a:pt x="1492" y="323"/>
                </a:lnTo>
                <a:lnTo>
                  <a:pt x="1492" y="323"/>
                </a:lnTo>
                <a:lnTo>
                  <a:pt x="1490" y="321"/>
                </a:lnTo>
                <a:lnTo>
                  <a:pt x="1490" y="319"/>
                </a:lnTo>
                <a:lnTo>
                  <a:pt x="1488" y="319"/>
                </a:lnTo>
                <a:lnTo>
                  <a:pt x="1477" y="315"/>
                </a:lnTo>
                <a:lnTo>
                  <a:pt x="1473" y="315"/>
                </a:lnTo>
                <a:lnTo>
                  <a:pt x="1458" y="315"/>
                </a:lnTo>
                <a:lnTo>
                  <a:pt x="1456" y="315"/>
                </a:lnTo>
                <a:lnTo>
                  <a:pt x="1450" y="315"/>
                </a:lnTo>
                <a:lnTo>
                  <a:pt x="1448" y="315"/>
                </a:lnTo>
                <a:lnTo>
                  <a:pt x="1444" y="313"/>
                </a:lnTo>
                <a:lnTo>
                  <a:pt x="1439" y="313"/>
                </a:lnTo>
                <a:lnTo>
                  <a:pt x="1437" y="313"/>
                </a:lnTo>
                <a:lnTo>
                  <a:pt x="1437" y="313"/>
                </a:lnTo>
                <a:lnTo>
                  <a:pt x="1437" y="313"/>
                </a:lnTo>
                <a:lnTo>
                  <a:pt x="1435" y="315"/>
                </a:lnTo>
                <a:lnTo>
                  <a:pt x="1435" y="317"/>
                </a:lnTo>
                <a:lnTo>
                  <a:pt x="1437" y="319"/>
                </a:lnTo>
                <a:lnTo>
                  <a:pt x="1437" y="321"/>
                </a:lnTo>
                <a:lnTo>
                  <a:pt x="1437" y="321"/>
                </a:lnTo>
                <a:lnTo>
                  <a:pt x="1437" y="321"/>
                </a:lnTo>
                <a:lnTo>
                  <a:pt x="1437" y="321"/>
                </a:lnTo>
                <a:lnTo>
                  <a:pt x="1437" y="323"/>
                </a:lnTo>
                <a:lnTo>
                  <a:pt x="1437" y="325"/>
                </a:lnTo>
                <a:lnTo>
                  <a:pt x="1437" y="325"/>
                </a:lnTo>
                <a:lnTo>
                  <a:pt x="1439" y="325"/>
                </a:lnTo>
                <a:lnTo>
                  <a:pt x="1444" y="327"/>
                </a:lnTo>
                <a:lnTo>
                  <a:pt x="1446" y="327"/>
                </a:lnTo>
                <a:lnTo>
                  <a:pt x="1446" y="329"/>
                </a:lnTo>
                <a:lnTo>
                  <a:pt x="1448" y="331"/>
                </a:lnTo>
                <a:lnTo>
                  <a:pt x="1448" y="333"/>
                </a:lnTo>
                <a:lnTo>
                  <a:pt x="1450" y="336"/>
                </a:lnTo>
                <a:lnTo>
                  <a:pt x="1450" y="338"/>
                </a:lnTo>
                <a:lnTo>
                  <a:pt x="1452" y="338"/>
                </a:lnTo>
                <a:lnTo>
                  <a:pt x="1456" y="340"/>
                </a:lnTo>
                <a:lnTo>
                  <a:pt x="1458" y="340"/>
                </a:lnTo>
                <a:lnTo>
                  <a:pt x="1460" y="340"/>
                </a:lnTo>
                <a:lnTo>
                  <a:pt x="1469" y="338"/>
                </a:lnTo>
                <a:lnTo>
                  <a:pt x="1473" y="336"/>
                </a:lnTo>
                <a:lnTo>
                  <a:pt x="1479" y="336"/>
                </a:lnTo>
                <a:lnTo>
                  <a:pt x="1492" y="338"/>
                </a:lnTo>
                <a:lnTo>
                  <a:pt x="1500" y="338"/>
                </a:lnTo>
                <a:lnTo>
                  <a:pt x="1504" y="338"/>
                </a:lnTo>
                <a:lnTo>
                  <a:pt x="1504" y="336"/>
                </a:lnTo>
                <a:lnTo>
                  <a:pt x="1504" y="336"/>
                </a:lnTo>
                <a:lnTo>
                  <a:pt x="1502" y="333"/>
                </a:lnTo>
                <a:lnTo>
                  <a:pt x="1502" y="333"/>
                </a:lnTo>
                <a:lnTo>
                  <a:pt x="1502" y="331"/>
                </a:lnTo>
                <a:lnTo>
                  <a:pt x="1502" y="331"/>
                </a:lnTo>
                <a:close/>
                <a:moveTo>
                  <a:pt x="1217" y="204"/>
                </a:moveTo>
                <a:lnTo>
                  <a:pt x="1240" y="204"/>
                </a:lnTo>
                <a:lnTo>
                  <a:pt x="1249" y="206"/>
                </a:lnTo>
                <a:lnTo>
                  <a:pt x="1249" y="204"/>
                </a:lnTo>
                <a:lnTo>
                  <a:pt x="1253" y="204"/>
                </a:lnTo>
                <a:lnTo>
                  <a:pt x="1253" y="204"/>
                </a:lnTo>
                <a:lnTo>
                  <a:pt x="1255" y="199"/>
                </a:lnTo>
                <a:lnTo>
                  <a:pt x="1259" y="199"/>
                </a:lnTo>
                <a:lnTo>
                  <a:pt x="1257" y="197"/>
                </a:lnTo>
                <a:lnTo>
                  <a:pt x="1255" y="195"/>
                </a:lnTo>
                <a:lnTo>
                  <a:pt x="1253" y="195"/>
                </a:lnTo>
                <a:lnTo>
                  <a:pt x="1253" y="195"/>
                </a:lnTo>
                <a:lnTo>
                  <a:pt x="1247" y="195"/>
                </a:lnTo>
                <a:lnTo>
                  <a:pt x="1236" y="195"/>
                </a:lnTo>
                <a:lnTo>
                  <a:pt x="1232" y="195"/>
                </a:lnTo>
                <a:lnTo>
                  <a:pt x="1228" y="195"/>
                </a:lnTo>
                <a:lnTo>
                  <a:pt x="1224" y="195"/>
                </a:lnTo>
                <a:lnTo>
                  <a:pt x="1222" y="195"/>
                </a:lnTo>
                <a:lnTo>
                  <a:pt x="1215" y="197"/>
                </a:lnTo>
                <a:lnTo>
                  <a:pt x="1213" y="197"/>
                </a:lnTo>
                <a:lnTo>
                  <a:pt x="1213" y="197"/>
                </a:lnTo>
                <a:lnTo>
                  <a:pt x="1213" y="199"/>
                </a:lnTo>
                <a:lnTo>
                  <a:pt x="1213" y="199"/>
                </a:lnTo>
                <a:lnTo>
                  <a:pt x="1215" y="204"/>
                </a:lnTo>
                <a:lnTo>
                  <a:pt x="1217" y="204"/>
                </a:lnTo>
                <a:close/>
                <a:moveTo>
                  <a:pt x="1305" y="289"/>
                </a:moveTo>
                <a:lnTo>
                  <a:pt x="1310" y="289"/>
                </a:lnTo>
                <a:lnTo>
                  <a:pt x="1312" y="289"/>
                </a:lnTo>
                <a:lnTo>
                  <a:pt x="1314" y="287"/>
                </a:lnTo>
                <a:lnTo>
                  <a:pt x="1316" y="287"/>
                </a:lnTo>
                <a:lnTo>
                  <a:pt x="1316" y="287"/>
                </a:lnTo>
                <a:lnTo>
                  <a:pt x="1316" y="285"/>
                </a:lnTo>
                <a:lnTo>
                  <a:pt x="1316" y="285"/>
                </a:lnTo>
                <a:lnTo>
                  <a:pt x="1316" y="285"/>
                </a:lnTo>
                <a:lnTo>
                  <a:pt x="1316" y="285"/>
                </a:lnTo>
                <a:lnTo>
                  <a:pt x="1318" y="285"/>
                </a:lnTo>
                <a:lnTo>
                  <a:pt x="1318" y="283"/>
                </a:lnTo>
                <a:lnTo>
                  <a:pt x="1318" y="283"/>
                </a:lnTo>
                <a:lnTo>
                  <a:pt x="1320" y="283"/>
                </a:lnTo>
                <a:lnTo>
                  <a:pt x="1320" y="283"/>
                </a:lnTo>
                <a:lnTo>
                  <a:pt x="1320" y="285"/>
                </a:lnTo>
                <a:lnTo>
                  <a:pt x="1320" y="285"/>
                </a:lnTo>
                <a:lnTo>
                  <a:pt x="1322" y="285"/>
                </a:lnTo>
                <a:lnTo>
                  <a:pt x="1322" y="283"/>
                </a:lnTo>
                <a:lnTo>
                  <a:pt x="1324" y="281"/>
                </a:lnTo>
                <a:lnTo>
                  <a:pt x="1326" y="283"/>
                </a:lnTo>
                <a:lnTo>
                  <a:pt x="1326" y="283"/>
                </a:lnTo>
                <a:lnTo>
                  <a:pt x="1328" y="283"/>
                </a:lnTo>
                <a:lnTo>
                  <a:pt x="1328" y="285"/>
                </a:lnTo>
                <a:lnTo>
                  <a:pt x="1326" y="287"/>
                </a:lnTo>
                <a:lnTo>
                  <a:pt x="1324" y="289"/>
                </a:lnTo>
                <a:lnTo>
                  <a:pt x="1324" y="289"/>
                </a:lnTo>
                <a:lnTo>
                  <a:pt x="1324" y="289"/>
                </a:lnTo>
                <a:lnTo>
                  <a:pt x="1326" y="292"/>
                </a:lnTo>
                <a:lnTo>
                  <a:pt x="1326" y="292"/>
                </a:lnTo>
                <a:lnTo>
                  <a:pt x="1333" y="292"/>
                </a:lnTo>
                <a:lnTo>
                  <a:pt x="1339" y="292"/>
                </a:lnTo>
                <a:lnTo>
                  <a:pt x="1343" y="292"/>
                </a:lnTo>
                <a:lnTo>
                  <a:pt x="1347" y="292"/>
                </a:lnTo>
                <a:lnTo>
                  <a:pt x="1351" y="292"/>
                </a:lnTo>
                <a:lnTo>
                  <a:pt x="1351" y="292"/>
                </a:lnTo>
                <a:lnTo>
                  <a:pt x="1351" y="289"/>
                </a:lnTo>
                <a:lnTo>
                  <a:pt x="1351" y="289"/>
                </a:lnTo>
                <a:lnTo>
                  <a:pt x="1358" y="292"/>
                </a:lnTo>
                <a:lnTo>
                  <a:pt x="1358" y="289"/>
                </a:lnTo>
                <a:lnTo>
                  <a:pt x="1360" y="289"/>
                </a:lnTo>
                <a:lnTo>
                  <a:pt x="1362" y="292"/>
                </a:lnTo>
                <a:lnTo>
                  <a:pt x="1364" y="292"/>
                </a:lnTo>
                <a:lnTo>
                  <a:pt x="1368" y="292"/>
                </a:lnTo>
                <a:lnTo>
                  <a:pt x="1368" y="289"/>
                </a:lnTo>
                <a:lnTo>
                  <a:pt x="1368" y="289"/>
                </a:lnTo>
                <a:lnTo>
                  <a:pt x="1370" y="289"/>
                </a:lnTo>
                <a:lnTo>
                  <a:pt x="1370" y="289"/>
                </a:lnTo>
                <a:lnTo>
                  <a:pt x="1370" y="289"/>
                </a:lnTo>
                <a:lnTo>
                  <a:pt x="1372" y="292"/>
                </a:lnTo>
                <a:lnTo>
                  <a:pt x="1375" y="292"/>
                </a:lnTo>
                <a:lnTo>
                  <a:pt x="1375" y="292"/>
                </a:lnTo>
                <a:lnTo>
                  <a:pt x="1375" y="289"/>
                </a:lnTo>
                <a:lnTo>
                  <a:pt x="1377" y="289"/>
                </a:lnTo>
                <a:lnTo>
                  <a:pt x="1377" y="289"/>
                </a:lnTo>
                <a:lnTo>
                  <a:pt x="1379" y="289"/>
                </a:lnTo>
                <a:lnTo>
                  <a:pt x="1381" y="292"/>
                </a:lnTo>
                <a:lnTo>
                  <a:pt x="1385" y="292"/>
                </a:lnTo>
                <a:lnTo>
                  <a:pt x="1387" y="292"/>
                </a:lnTo>
                <a:lnTo>
                  <a:pt x="1393" y="289"/>
                </a:lnTo>
                <a:lnTo>
                  <a:pt x="1395" y="289"/>
                </a:lnTo>
                <a:lnTo>
                  <a:pt x="1398" y="289"/>
                </a:lnTo>
                <a:lnTo>
                  <a:pt x="1400" y="287"/>
                </a:lnTo>
                <a:lnTo>
                  <a:pt x="1400" y="287"/>
                </a:lnTo>
                <a:lnTo>
                  <a:pt x="1400" y="283"/>
                </a:lnTo>
                <a:lnTo>
                  <a:pt x="1400" y="283"/>
                </a:lnTo>
                <a:lnTo>
                  <a:pt x="1398" y="281"/>
                </a:lnTo>
                <a:lnTo>
                  <a:pt x="1398" y="281"/>
                </a:lnTo>
                <a:lnTo>
                  <a:pt x="1398" y="281"/>
                </a:lnTo>
                <a:lnTo>
                  <a:pt x="1398" y="281"/>
                </a:lnTo>
                <a:lnTo>
                  <a:pt x="1400" y="281"/>
                </a:lnTo>
                <a:lnTo>
                  <a:pt x="1402" y="283"/>
                </a:lnTo>
                <a:lnTo>
                  <a:pt x="1404" y="283"/>
                </a:lnTo>
                <a:lnTo>
                  <a:pt x="1404" y="283"/>
                </a:lnTo>
                <a:lnTo>
                  <a:pt x="1404" y="283"/>
                </a:lnTo>
                <a:lnTo>
                  <a:pt x="1404" y="285"/>
                </a:lnTo>
                <a:lnTo>
                  <a:pt x="1404" y="285"/>
                </a:lnTo>
                <a:lnTo>
                  <a:pt x="1404" y="287"/>
                </a:lnTo>
                <a:lnTo>
                  <a:pt x="1406" y="289"/>
                </a:lnTo>
                <a:lnTo>
                  <a:pt x="1406" y="289"/>
                </a:lnTo>
                <a:lnTo>
                  <a:pt x="1410" y="292"/>
                </a:lnTo>
                <a:lnTo>
                  <a:pt x="1410" y="292"/>
                </a:lnTo>
                <a:lnTo>
                  <a:pt x="1414" y="292"/>
                </a:lnTo>
                <a:lnTo>
                  <a:pt x="1419" y="292"/>
                </a:lnTo>
                <a:lnTo>
                  <a:pt x="1421" y="292"/>
                </a:lnTo>
                <a:lnTo>
                  <a:pt x="1423" y="292"/>
                </a:lnTo>
                <a:lnTo>
                  <a:pt x="1425" y="292"/>
                </a:lnTo>
                <a:lnTo>
                  <a:pt x="1429" y="289"/>
                </a:lnTo>
                <a:lnTo>
                  <a:pt x="1431" y="289"/>
                </a:lnTo>
                <a:lnTo>
                  <a:pt x="1444" y="289"/>
                </a:lnTo>
                <a:lnTo>
                  <a:pt x="1446" y="289"/>
                </a:lnTo>
                <a:lnTo>
                  <a:pt x="1446" y="287"/>
                </a:lnTo>
                <a:lnTo>
                  <a:pt x="1446" y="285"/>
                </a:lnTo>
                <a:lnTo>
                  <a:pt x="1446" y="285"/>
                </a:lnTo>
                <a:lnTo>
                  <a:pt x="1446" y="283"/>
                </a:lnTo>
                <a:lnTo>
                  <a:pt x="1446" y="283"/>
                </a:lnTo>
                <a:lnTo>
                  <a:pt x="1446" y="283"/>
                </a:lnTo>
                <a:lnTo>
                  <a:pt x="1444" y="281"/>
                </a:lnTo>
                <a:lnTo>
                  <a:pt x="1444" y="279"/>
                </a:lnTo>
                <a:lnTo>
                  <a:pt x="1444" y="279"/>
                </a:lnTo>
                <a:lnTo>
                  <a:pt x="1446" y="281"/>
                </a:lnTo>
                <a:lnTo>
                  <a:pt x="1450" y="281"/>
                </a:lnTo>
                <a:lnTo>
                  <a:pt x="1456" y="281"/>
                </a:lnTo>
                <a:lnTo>
                  <a:pt x="1458" y="279"/>
                </a:lnTo>
                <a:lnTo>
                  <a:pt x="1456" y="279"/>
                </a:lnTo>
                <a:lnTo>
                  <a:pt x="1456" y="277"/>
                </a:lnTo>
                <a:lnTo>
                  <a:pt x="1454" y="277"/>
                </a:lnTo>
                <a:lnTo>
                  <a:pt x="1452" y="277"/>
                </a:lnTo>
                <a:lnTo>
                  <a:pt x="1448" y="277"/>
                </a:lnTo>
                <a:lnTo>
                  <a:pt x="1446" y="277"/>
                </a:lnTo>
                <a:lnTo>
                  <a:pt x="1446" y="277"/>
                </a:lnTo>
                <a:lnTo>
                  <a:pt x="1444" y="277"/>
                </a:lnTo>
                <a:lnTo>
                  <a:pt x="1444" y="275"/>
                </a:lnTo>
                <a:lnTo>
                  <a:pt x="1450" y="275"/>
                </a:lnTo>
                <a:lnTo>
                  <a:pt x="1454" y="271"/>
                </a:lnTo>
                <a:lnTo>
                  <a:pt x="1456" y="271"/>
                </a:lnTo>
                <a:lnTo>
                  <a:pt x="1456" y="269"/>
                </a:lnTo>
                <a:lnTo>
                  <a:pt x="1454" y="266"/>
                </a:lnTo>
                <a:lnTo>
                  <a:pt x="1454" y="264"/>
                </a:lnTo>
                <a:lnTo>
                  <a:pt x="1452" y="264"/>
                </a:lnTo>
                <a:lnTo>
                  <a:pt x="1448" y="264"/>
                </a:lnTo>
                <a:lnTo>
                  <a:pt x="1446" y="264"/>
                </a:lnTo>
                <a:lnTo>
                  <a:pt x="1444" y="262"/>
                </a:lnTo>
                <a:lnTo>
                  <a:pt x="1448" y="262"/>
                </a:lnTo>
                <a:lnTo>
                  <a:pt x="1448" y="260"/>
                </a:lnTo>
                <a:lnTo>
                  <a:pt x="1446" y="260"/>
                </a:lnTo>
                <a:lnTo>
                  <a:pt x="1444" y="258"/>
                </a:lnTo>
                <a:lnTo>
                  <a:pt x="1442" y="258"/>
                </a:lnTo>
                <a:lnTo>
                  <a:pt x="1433" y="258"/>
                </a:lnTo>
                <a:lnTo>
                  <a:pt x="1433" y="258"/>
                </a:lnTo>
                <a:lnTo>
                  <a:pt x="1431" y="258"/>
                </a:lnTo>
                <a:lnTo>
                  <a:pt x="1431" y="258"/>
                </a:lnTo>
                <a:lnTo>
                  <a:pt x="1431" y="256"/>
                </a:lnTo>
                <a:lnTo>
                  <a:pt x="1431" y="256"/>
                </a:lnTo>
                <a:lnTo>
                  <a:pt x="1425" y="254"/>
                </a:lnTo>
                <a:lnTo>
                  <a:pt x="1419" y="254"/>
                </a:lnTo>
                <a:lnTo>
                  <a:pt x="1414" y="254"/>
                </a:lnTo>
                <a:lnTo>
                  <a:pt x="1412" y="254"/>
                </a:lnTo>
                <a:lnTo>
                  <a:pt x="1404" y="256"/>
                </a:lnTo>
                <a:lnTo>
                  <a:pt x="1402" y="256"/>
                </a:lnTo>
                <a:lnTo>
                  <a:pt x="1395" y="254"/>
                </a:lnTo>
                <a:lnTo>
                  <a:pt x="1391" y="254"/>
                </a:lnTo>
                <a:lnTo>
                  <a:pt x="1391" y="254"/>
                </a:lnTo>
                <a:lnTo>
                  <a:pt x="1389" y="256"/>
                </a:lnTo>
                <a:lnTo>
                  <a:pt x="1383" y="258"/>
                </a:lnTo>
                <a:lnTo>
                  <a:pt x="1381" y="258"/>
                </a:lnTo>
                <a:lnTo>
                  <a:pt x="1377" y="258"/>
                </a:lnTo>
                <a:lnTo>
                  <a:pt x="1370" y="260"/>
                </a:lnTo>
                <a:lnTo>
                  <a:pt x="1368" y="260"/>
                </a:lnTo>
                <a:lnTo>
                  <a:pt x="1362" y="262"/>
                </a:lnTo>
                <a:lnTo>
                  <a:pt x="1360" y="262"/>
                </a:lnTo>
                <a:lnTo>
                  <a:pt x="1364" y="264"/>
                </a:lnTo>
                <a:lnTo>
                  <a:pt x="1362" y="266"/>
                </a:lnTo>
                <a:lnTo>
                  <a:pt x="1358" y="266"/>
                </a:lnTo>
                <a:lnTo>
                  <a:pt x="1356" y="264"/>
                </a:lnTo>
                <a:lnTo>
                  <a:pt x="1354" y="264"/>
                </a:lnTo>
                <a:lnTo>
                  <a:pt x="1349" y="262"/>
                </a:lnTo>
                <a:lnTo>
                  <a:pt x="1343" y="260"/>
                </a:lnTo>
                <a:lnTo>
                  <a:pt x="1341" y="260"/>
                </a:lnTo>
                <a:lnTo>
                  <a:pt x="1339" y="262"/>
                </a:lnTo>
                <a:lnTo>
                  <a:pt x="1339" y="262"/>
                </a:lnTo>
                <a:lnTo>
                  <a:pt x="1339" y="262"/>
                </a:lnTo>
                <a:lnTo>
                  <a:pt x="1337" y="260"/>
                </a:lnTo>
                <a:lnTo>
                  <a:pt x="1331" y="262"/>
                </a:lnTo>
                <a:lnTo>
                  <a:pt x="1324" y="258"/>
                </a:lnTo>
                <a:lnTo>
                  <a:pt x="1324" y="258"/>
                </a:lnTo>
                <a:lnTo>
                  <a:pt x="1322" y="258"/>
                </a:lnTo>
                <a:lnTo>
                  <a:pt x="1322" y="258"/>
                </a:lnTo>
                <a:lnTo>
                  <a:pt x="1320" y="260"/>
                </a:lnTo>
                <a:lnTo>
                  <a:pt x="1320" y="260"/>
                </a:lnTo>
                <a:lnTo>
                  <a:pt x="1320" y="262"/>
                </a:lnTo>
                <a:lnTo>
                  <a:pt x="1322" y="262"/>
                </a:lnTo>
                <a:lnTo>
                  <a:pt x="1320" y="264"/>
                </a:lnTo>
                <a:lnTo>
                  <a:pt x="1320" y="264"/>
                </a:lnTo>
                <a:lnTo>
                  <a:pt x="1320" y="264"/>
                </a:lnTo>
                <a:lnTo>
                  <a:pt x="1314" y="260"/>
                </a:lnTo>
                <a:lnTo>
                  <a:pt x="1314" y="260"/>
                </a:lnTo>
                <a:lnTo>
                  <a:pt x="1310" y="260"/>
                </a:lnTo>
                <a:lnTo>
                  <a:pt x="1310" y="260"/>
                </a:lnTo>
                <a:lnTo>
                  <a:pt x="1314" y="258"/>
                </a:lnTo>
                <a:lnTo>
                  <a:pt x="1314" y="258"/>
                </a:lnTo>
                <a:lnTo>
                  <a:pt x="1316" y="256"/>
                </a:lnTo>
                <a:lnTo>
                  <a:pt x="1316" y="256"/>
                </a:lnTo>
                <a:lnTo>
                  <a:pt x="1314" y="254"/>
                </a:lnTo>
                <a:lnTo>
                  <a:pt x="1312" y="252"/>
                </a:lnTo>
                <a:lnTo>
                  <a:pt x="1310" y="252"/>
                </a:lnTo>
                <a:lnTo>
                  <a:pt x="1307" y="252"/>
                </a:lnTo>
                <a:lnTo>
                  <a:pt x="1307" y="250"/>
                </a:lnTo>
                <a:lnTo>
                  <a:pt x="1305" y="250"/>
                </a:lnTo>
                <a:lnTo>
                  <a:pt x="1303" y="250"/>
                </a:lnTo>
                <a:lnTo>
                  <a:pt x="1301" y="248"/>
                </a:lnTo>
                <a:lnTo>
                  <a:pt x="1301" y="248"/>
                </a:lnTo>
                <a:lnTo>
                  <a:pt x="1293" y="245"/>
                </a:lnTo>
                <a:lnTo>
                  <a:pt x="1293" y="245"/>
                </a:lnTo>
                <a:lnTo>
                  <a:pt x="1289" y="243"/>
                </a:lnTo>
                <a:lnTo>
                  <a:pt x="1284" y="243"/>
                </a:lnTo>
                <a:lnTo>
                  <a:pt x="1284" y="241"/>
                </a:lnTo>
                <a:lnTo>
                  <a:pt x="1287" y="241"/>
                </a:lnTo>
                <a:lnTo>
                  <a:pt x="1293" y="243"/>
                </a:lnTo>
                <a:lnTo>
                  <a:pt x="1299" y="243"/>
                </a:lnTo>
                <a:lnTo>
                  <a:pt x="1312" y="243"/>
                </a:lnTo>
                <a:lnTo>
                  <a:pt x="1314" y="241"/>
                </a:lnTo>
                <a:lnTo>
                  <a:pt x="1316" y="241"/>
                </a:lnTo>
                <a:lnTo>
                  <a:pt x="1316" y="241"/>
                </a:lnTo>
                <a:lnTo>
                  <a:pt x="1314" y="239"/>
                </a:lnTo>
                <a:lnTo>
                  <a:pt x="1291" y="235"/>
                </a:lnTo>
                <a:lnTo>
                  <a:pt x="1284" y="235"/>
                </a:lnTo>
                <a:lnTo>
                  <a:pt x="1282" y="235"/>
                </a:lnTo>
                <a:lnTo>
                  <a:pt x="1282" y="233"/>
                </a:lnTo>
                <a:lnTo>
                  <a:pt x="1284" y="233"/>
                </a:lnTo>
                <a:lnTo>
                  <a:pt x="1284" y="233"/>
                </a:lnTo>
                <a:lnTo>
                  <a:pt x="1287" y="233"/>
                </a:lnTo>
                <a:lnTo>
                  <a:pt x="1291" y="233"/>
                </a:lnTo>
                <a:lnTo>
                  <a:pt x="1295" y="235"/>
                </a:lnTo>
                <a:lnTo>
                  <a:pt x="1297" y="233"/>
                </a:lnTo>
                <a:lnTo>
                  <a:pt x="1295" y="233"/>
                </a:lnTo>
                <a:lnTo>
                  <a:pt x="1295" y="233"/>
                </a:lnTo>
                <a:lnTo>
                  <a:pt x="1293" y="231"/>
                </a:lnTo>
                <a:lnTo>
                  <a:pt x="1289" y="229"/>
                </a:lnTo>
                <a:lnTo>
                  <a:pt x="1284" y="229"/>
                </a:lnTo>
                <a:lnTo>
                  <a:pt x="1282" y="229"/>
                </a:lnTo>
                <a:lnTo>
                  <a:pt x="1278" y="229"/>
                </a:lnTo>
                <a:lnTo>
                  <a:pt x="1270" y="231"/>
                </a:lnTo>
                <a:lnTo>
                  <a:pt x="1263" y="231"/>
                </a:lnTo>
                <a:lnTo>
                  <a:pt x="1261" y="231"/>
                </a:lnTo>
                <a:lnTo>
                  <a:pt x="1255" y="235"/>
                </a:lnTo>
                <a:lnTo>
                  <a:pt x="1253" y="235"/>
                </a:lnTo>
                <a:lnTo>
                  <a:pt x="1253" y="233"/>
                </a:lnTo>
                <a:lnTo>
                  <a:pt x="1255" y="233"/>
                </a:lnTo>
                <a:lnTo>
                  <a:pt x="1255" y="231"/>
                </a:lnTo>
                <a:lnTo>
                  <a:pt x="1257" y="229"/>
                </a:lnTo>
                <a:lnTo>
                  <a:pt x="1257" y="229"/>
                </a:lnTo>
                <a:lnTo>
                  <a:pt x="1257" y="229"/>
                </a:lnTo>
                <a:lnTo>
                  <a:pt x="1257" y="227"/>
                </a:lnTo>
                <a:lnTo>
                  <a:pt x="1257" y="227"/>
                </a:lnTo>
                <a:lnTo>
                  <a:pt x="1257" y="224"/>
                </a:lnTo>
                <a:lnTo>
                  <a:pt x="1257" y="224"/>
                </a:lnTo>
                <a:lnTo>
                  <a:pt x="1255" y="224"/>
                </a:lnTo>
                <a:lnTo>
                  <a:pt x="1251" y="222"/>
                </a:lnTo>
                <a:lnTo>
                  <a:pt x="1249" y="220"/>
                </a:lnTo>
                <a:lnTo>
                  <a:pt x="1247" y="220"/>
                </a:lnTo>
                <a:lnTo>
                  <a:pt x="1245" y="220"/>
                </a:lnTo>
                <a:lnTo>
                  <a:pt x="1243" y="220"/>
                </a:lnTo>
                <a:lnTo>
                  <a:pt x="1236" y="220"/>
                </a:lnTo>
                <a:lnTo>
                  <a:pt x="1230" y="218"/>
                </a:lnTo>
                <a:lnTo>
                  <a:pt x="1222" y="216"/>
                </a:lnTo>
                <a:lnTo>
                  <a:pt x="1219" y="216"/>
                </a:lnTo>
                <a:lnTo>
                  <a:pt x="1215" y="216"/>
                </a:lnTo>
                <a:lnTo>
                  <a:pt x="1211" y="218"/>
                </a:lnTo>
                <a:lnTo>
                  <a:pt x="1209" y="218"/>
                </a:lnTo>
                <a:lnTo>
                  <a:pt x="1207" y="218"/>
                </a:lnTo>
                <a:lnTo>
                  <a:pt x="1207" y="220"/>
                </a:lnTo>
                <a:lnTo>
                  <a:pt x="1205" y="220"/>
                </a:lnTo>
                <a:lnTo>
                  <a:pt x="1205" y="220"/>
                </a:lnTo>
                <a:lnTo>
                  <a:pt x="1205" y="222"/>
                </a:lnTo>
                <a:lnTo>
                  <a:pt x="1207" y="222"/>
                </a:lnTo>
                <a:lnTo>
                  <a:pt x="1211" y="224"/>
                </a:lnTo>
                <a:lnTo>
                  <a:pt x="1211" y="224"/>
                </a:lnTo>
                <a:lnTo>
                  <a:pt x="1211" y="224"/>
                </a:lnTo>
                <a:lnTo>
                  <a:pt x="1209" y="227"/>
                </a:lnTo>
                <a:lnTo>
                  <a:pt x="1207" y="224"/>
                </a:lnTo>
                <a:lnTo>
                  <a:pt x="1205" y="224"/>
                </a:lnTo>
                <a:lnTo>
                  <a:pt x="1205" y="224"/>
                </a:lnTo>
                <a:lnTo>
                  <a:pt x="1205" y="227"/>
                </a:lnTo>
                <a:lnTo>
                  <a:pt x="1205" y="227"/>
                </a:lnTo>
                <a:lnTo>
                  <a:pt x="1205" y="227"/>
                </a:lnTo>
                <a:lnTo>
                  <a:pt x="1207" y="227"/>
                </a:lnTo>
                <a:lnTo>
                  <a:pt x="1217" y="231"/>
                </a:lnTo>
                <a:lnTo>
                  <a:pt x="1219" y="231"/>
                </a:lnTo>
                <a:lnTo>
                  <a:pt x="1222" y="231"/>
                </a:lnTo>
                <a:lnTo>
                  <a:pt x="1222" y="231"/>
                </a:lnTo>
                <a:lnTo>
                  <a:pt x="1219" y="233"/>
                </a:lnTo>
                <a:lnTo>
                  <a:pt x="1217" y="233"/>
                </a:lnTo>
                <a:lnTo>
                  <a:pt x="1217" y="233"/>
                </a:lnTo>
                <a:lnTo>
                  <a:pt x="1217" y="235"/>
                </a:lnTo>
                <a:lnTo>
                  <a:pt x="1219" y="235"/>
                </a:lnTo>
                <a:lnTo>
                  <a:pt x="1226" y="237"/>
                </a:lnTo>
                <a:lnTo>
                  <a:pt x="1228" y="241"/>
                </a:lnTo>
                <a:lnTo>
                  <a:pt x="1232" y="241"/>
                </a:lnTo>
                <a:lnTo>
                  <a:pt x="1236" y="239"/>
                </a:lnTo>
                <a:lnTo>
                  <a:pt x="1238" y="239"/>
                </a:lnTo>
                <a:lnTo>
                  <a:pt x="1240" y="239"/>
                </a:lnTo>
                <a:lnTo>
                  <a:pt x="1249" y="241"/>
                </a:lnTo>
                <a:lnTo>
                  <a:pt x="1251" y="239"/>
                </a:lnTo>
                <a:lnTo>
                  <a:pt x="1251" y="239"/>
                </a:lnTo>
                <a:lnTo>
                  <a:pt x="1253" y="239"/>
                </a:lnTo>
                <a:lnTo>
                  <a:pt x="1255" y="237"/>
                </a:lnTo>
                <a:lnTo>
                  <a:pt x="1257" y="237"/>
                </a:lnTo>
                <a:lnTo>
                  <a:pt x="1259" y="237"/>
                </a:lnTo>
                <a:lnTo>
                  <a:pt x="1261" y="241"/>
                </a:lnTo>
                <a:lnTo>
                  <a:pt x="1266" y="245"/>
                </a:lnTo>
                <a:lnTo>
                  <a:pt x="1268" y="250"/>
                </a:lnTo>
                <a:lnTo>
                  <a:pt x="1270" y="252"/>
                </a:lnTo>
                <a:lnTo>
                  <a:pt x="1272" y="252"/>
                </a:lnTo>
                <a:lnTo>
                  <a:pt x="1272" y="254"/>
                </a:lnTo>
                <a:lnTo>
                  <a:pt x="1274" y="256"/>
                </a:lnTo>
                <a:lnTo>
                  <a:pt x="1274" y="258"/>
                </a:lnTo>
                <a:lnTo>
                  <a:pt x="1274" y="258"/>
                </a:lnTo>
                <a:lnTo>
                  <a:pt x="1274" y="260"/>
                </a:lnTo>
                <a:lnTo>
                  <a:pt x="1270" y="264"/>
                </a:lnTo>
                <a:lnTo>
                  <a:pt x="1270" y="266"/>
                </a:lnTo>
                <a:lnTo>
                  <a:pt x="1268" y="266"/>
                </a:lnTo>
                <a:lnTo>
                  <a:pt x="1268" y="266"/>
                </a:lnTo>
                <a:lnTo>
                  <a:pt x="1270" y="269"/>
                </a:lnTo>
                <a:lnTo>
                  <a:pt x="1270" y="271"/>
                </a:lnTo>
                <a:lnTo>
                  <a:pt x="1270" y="271"/>
                </a:lnTo>
                <a:lnTo>
                  <a:pt x="1272" y="273"/>
                </a:lnTo>
                <a:lnTo>
                  <a:pt x="1274" y="273"/>
                </a:lnTo>
                <a:lnTo>
                  <a:pt x="1274" y="275"/>
                </a:lnTo>
                <a:lnTo>
                  <a:pt x="1272" y="275"/>
                </a:lnTo>
                <a:lnTo>
                  <a:pt x="1272" y="275"/>
                </a:lnTo>
                <a:lnTo>
                  <a:pt x="1274" y="279"/>
                </a:lnTo>
                <a:lnTo>
                  <a:pt x="1276" y="283"/>
                </a:lnTo>
                <a:lnTo>
                  <a:pt x="1276" y="285"/>
                </a:lnTo>
                <a:lnTo>
                  <a:pt x="1280" y="285"/>
                </a:lnTo>
                <a:lnTo>
                  <a:pt x="1282" y="287"/>
                </a:lnTo>
                <a:lnTo>
                  <a:pt x="1282" y="287"/>
                </a:lnTo>
                <a:lnTo>
                  <a:pt x="1284" y="287"/>
                </a:lnTo>
                <a:lnTo>
                  <a:pt x="1287" y="287"/>
                </a:lnTo>
                <a:lnTo>
                  <a:pt x="1287" y="287"/>
                </a:lnTo>
                <a:lnTo>
                  <a:pt x="1287" y="285"/>
                </a:lnTo>
                <a:lnTo>
                  <a:pt x="1287" y="285"/>
                </a:lnTo>
                <a:lnTo>
                  <a:pt x="1291" y="283"/>
                </a:lnTo>
                <a:lnTo>
                  <a:pt x="1291" y="283"/>
                </a:lnTo>
                <a:lnTo>
                  <a:pt x="1291" y="285"/>
                </a:lnTo>
                <a:lnTo>
                  <a:pt x="1291" y="285"/>
                </a:lnTo>
                <a:lnTo>
                  <a:pt x="1293" y="285"/>
                </a:lnTo>
                <a:lnTo>
                  <a:pt x="1295" y="287"/>
                </a:lnTo>
                <a:lnTo>
                  <a:pt x="1299" y="287"/>
                </a:lnTo>
                <a:lnTo>
                  <a:pt x="1303" y="289"/>
                </a:lnTo>
                <a:lnTo>
                  <a:pt x="1305" y="289"/>
                </a:lnTo>
                <a:close/>
                <a:moveTo>
                  <a:pt x="1307" y="208"/>
                </a:moveTo>
                <a:lnTo>
                  <a:pt x="1307" y="206"/>
                </a:lnTo>
                <a:lnTo>
                  <a:pt x="1305" y="204"/>
                </a:lnTo>
                <a:lnTo>
                  <a:pt x="1301" y="199"/>
                </a:lnTo>
                <a:lnTo>
                  <a:pt x="1297" y="199"/>
                </a:lnTo>
                <a:lnTo>
                  <a:pt x="1295" y="199"/>
                </a:lnTo>
                <a:lnTo>
                  <a:pt x="1291" y="199"/>
                </a:lnTo>
                <a:lnTo>
                  <a:pt x="1289" y="199"/>
                </a:lnTo>
                <a:lnTo>
                  <a:pt x="1289" y="199"/>
                </a:lnTo>
                <a:lnTo>
                  <a:pt x="1287" y="199"/>
                </a:lnTo>
                <a:lnTo>
                  <a:pt x="1287" y="201"/>
                </a:lnTo>
                <a:lnTo>
                  <a:pt x="1287" y="204"/>
                </a:lnTo>
                <a:lnTo>
                  <a:pt x="1287" y="206"/>
                </a:lnTo>
                <a:lnTo>
                  <a:pt x="1287" y="206"/>
                </a:lnTo>
                <a:lnTo>
                  <a:pt x="1289" y="208"/>
                </a:lnTo>
                <a:lnTo>
                  <a:pt x="1301" y="212"/>
                </a:lnTo>
                <a:lnTo>
                  <a:pt x="1303" y="212"/>
                </a:lnTo>
                <a:lnTo>
                  <a:pt x="1305" y="210"/>
                </a:lnTo>
                <a:lnTo>
                  <a:pt x="1307" y="210"/>
                </a:lnTo>
                <a:lnTo>
                  <a:pt x="1307" y="210"/>
                </a:lnTo>
                <a:lnTo>
                  <a:pt x="1307" y="208"/>
                </a:lnTo>
                <a:lnTo>
                  <a:pt x="1307" y="208"/>
                </a:lnTo>
                <a:close/>
                <a:moveTo>
                  <a:pt x="1307" y="227"/>
                </a:moveTo>
                <a:lnTo>
                  <a:pt x="1307" y="227"/>
                </a:lnTo>
                <a:lnTo>
                  <a:pt x="1307" y="227"/>
                </a:lnTo>
                <a:lnTo>
                  <a:pt x="1307" y="224"/>
                </a:lnTo>
                <a:lnTo>
                  <a:pt x="1307" y="224"/>
                </a:lnTo>
                <a:lnTo>
                  <a:pt x="1305" y="222"/>
                </a:lnTo>
                <a:lnTo>
                  <a:pt x="1301" y="222"/>
                </a:lnTo>
                <a:lnTo>
                  <a:pt x="1297" y="224"/>
                </a:lnTo>
                <a:lnTo>
                  <a:pt x="1297" y="224"/>
                </a:lnTo>
                <a:lnTo>
                  <a:pt x="1295" y="227"/>
                </a:lnTo>
                <a:lnTo>
                  <a:pt x="1295" y="227"/>
                </a:lnTo>
                <a:lnTo>
                  <a:pt x="1297" y="229"/>
                </a:lnTo>
                <a:lnTo>
                  <a:pt x="1299" y="231"/>
                </a:lnTo>
                <a:lnTo>
                  <a:pt x="1301" y="233"/>
                </a:lnTo>
                <a:lnTo>
                  <a:pt x="1303" y="233"/>
                </a:lnTo>
                <a:lnTo>
                  <a:pt x="1303" y="233"/>
                </a:lnTo>
                <a:lnTo>
                  <a:pt x="1305" y="233"/>
                </a:lnTo>
                <a:lnTo>
                  <a:pt x="1307" y="233"/>
                </a:lnTo>
                <a:lnTo>
                  <a:pt x="1307" y="233"/>
                </a:lnTo>
                <a:lnTo>
                  <a:pt x="1307" y="233"/>
                </a:lnTo>
                <a:lnTo>
                  <a:pt x="1307" y="233"/>
                </a:lnTo>
                <a:lnTo>
                  <a:pt x="1307" y="231"/>
                </a:lnTo>
                <a:lnTo>
                  <a:pt x="1307" y="231"/>
                </a:lnTo>
                <a:lnTo>
                  <a:pt x="1307" y="229"/>
                </a:lnTo>
                <a:lnTo>
                  <a:pt x="1307" y="229"/>
                </a:lnTo>
                <a:lnTo>
                  <a:pt x="1307" y="227"/>
                </a:lnTo>
                <a:close/>
                <a:moveTo>
                  <a:pt x="832" y="243"/>
                </a:moveTo>
                <a:lnTo>
                  <a:pt x="832" y="243"/>
                </a:lnTo>
                <a:lnTo>
                  <a:pt x="832" y="243"/>
                </a:lnTo>
                <a:lnTo>
                  <a:pt x="832" y="243"/>
                </a:lnTo>
                <a:lnTo>
                  <a:pt x="832" y="245"/>
                </a:lnTo>
                <a:lnTo>
                  <a:pt x="832" y="245"/>
                </a:lnTo>
                <a:lnTo>
                  <a:pt x="832" y="245"/>
                </a:lnTo>
                <a:lnTo>
                  <a:pt x="832" y="248"/>
                </a:lnTo>
                <a:lnTo>
                  <a:pt x="832" y="248"/>
                </a:lnTo>
                <a:lnTo>
                  <a:pt x="832" y="248"/>
                </a:lnTo>
                <a:lnTo>
                  <a:pt x="832" y="250"/>
                </a:lnTo>
                <a:lnTo>
                  <a:pt x="832" y="250"/>
                </a:lnTo>
                <a:lnTo>
                  <a:pt x="834" y="250"/>
                </a:lnTo>
                <a:lnTo>
                  <a:pt x="836" y="250"/>
                </a:lnTo>
                <a:lnTo>
                  <a:pt x="840" y="248"/>
                </a:lnTo>
                <a:lnTo>
                  <a:pt x="842" y="248"/>
                </a:lnTo>
                <a:lnTo>
                  <a:pt x="844" y="248"/>
                </a:lnTo>
                <a:lnTo>
                  <a:pt x="849" y="250"/>
                </a:lnTo>
                <a:lnTo>
                  <a:pt x="851" y="250"/>
                </a:lnTo>
                <a:lnTo>
                  <a:pt x="851" y="250"/>
                </a:lnTo>
                <a:lnTo>
                  <a:pt x="855" y="248"/>
                </a:lnTo>
                <a:lnTo>
                  <a:pt x="857" y="243"/>
                </a:lnTo>
                <a:lnTo>
                  <a:pt x="857" y="243"/>
                </a:lnTo>
                <a:lnTo>
                  <a:pt x="857" y="243"/>
                </a:lnTo>
                <a:lnTo>
                  <a:pt x="859" y="243"/>
                </a:lnTo>
                <a:lnTo>
                  <a:pt x="859" y="243"/>
                </a:lnTo>
                <a:lnTo>
                  <a:pt x="859" y="248"/>
                </a:lnTo>
                <a:lnTo>
                  <a:pt x="861" y="248"/>
                </a:lnTo>
                <a:lnTo>
                  <a:pt x="861" y="250"/>
                </a:lnTo>
                <a:lnTo>
                  <a:pt x="863" y="252"/>
                </a:lnTo>
                <a:lnTo>
                  <a:pt x="863" y="254"/>
                </a:lnTo>
                <a:lnTo>
                  <a:pt x="863" y="254"/>
                </a:lnTo>
                <a:lnTo>
                  <a:pt x="867" y="252"/>
                </a:lnTo>
                <a:lnTo>
                  <a:pt x="870" y="252"/>
                </a:lnTo>
                <a:lnTo>
                  <a:pt x="874" y="250"/>
                </a:lnTo>
                <a:lnTo>
                  <a:pt x="874" y="250"/>
                </a:lnTo>
                <a:lnTo>
                  <a:pt x="876" y="250"/>
                </a:lnTo>
                <a:lnTo>
                  <a:pt x="876" y="250"/>
                </a:lnTo>
                <a:lnTo>
                  <a:pt x="876" y="248"/>
                </a:lnTo>
                <a:lnTo>
                  <a:pt x="876" y="248"/>
                </a:lnTo>
                <a:lnTo>
                  <a:pt x="876" y="248"/>
                </a:lnTo>
                <a:lnTo>
                  <a:pt x="874" y="245"/>
                </a:lnTo>
                <a:lnTo>
                  <a:pt x="874" y="245"/>
                </a:lnTo>
                <a:lnTo>
                  <a:pt x="874" y="243"/>
                </a:lnTo>
                <a:lnTo>
                  <a:pt x="874" y="243"/>
                </a:lnTo>
                <a:lnTo>
                  <a:pt x="874" y="241"/>
                </a:lnTo>
                <a:lnTo>
                  <a:pt x="874" y="239"/>
                </a:lnTo>
                <a:lnTo>
                  <a:pt x="876" y="239"/>
                </a:lnTo>
                <a:lnTo>
                  <a:pt x="876" y="239"/>
                </a:lnTo>
                <a:lnTo>
                  <a:pt x="876" y="239"/>
                </a:lnTo>
                <a:lnTo>
                  <a:pt x="878" y="239"/>
                </a:lnTo>
                <a:lnTo>
                  <a:pt x="878" y="241"/>
                </a:lnTo>
                <a:lnTo>
                  <a:pt x="880" y="243"/>
                </a:lnTo>
                <a:lnTo>
                  <a:pt x="882" y="245"/>
                </a:lnTo>
                <a:lnTo>
                  <a:pt x="882" y="245"/>
                </a:lnTo>
                <a:lnTo>
                  <a:pt x="884" y="243"/>
                </a:lnTo>
                <a:lnTo>
                  <a:pt x="884" y="243"/>
                </a:lnTo>
                <a:lnTo>
                  <a:pt x="886" y="241"/>
                </a:lnTo>
                <a:lnTo>
                  <a:pt x="886" y="239"/>
                </a:lnTo>
                <a:lnTo>
                  <a:pt x="888" y="239"/>
                </a:lnTo>
                <a:lnTo>
                  <a:pt x="888" y="237"/>
                </a:lnTo>
                <a:lnTo>
                  <a:pt x="888" y="235"/>
                </a:lnTo>
                <a:lnTo>
                  <a:pt x="886" y="235"/>
                </a:lnTo>
                <a:lnTo>
                  <a:pt x="886" y="233"/>
                </a:lnTo>
                <a:lnTo>
                  <a:pt x="886" y="233"/>
                </a:lnTo>
                <a:lnTo>
                  <a:pt x="888" y="233"/>
                </a:lnTo>
                <a:lnTo>
                  <a:pt x="891" y="233"/>
                </a:lnTo>
                <a:lnTo>
                  <a:pt x="891" y="233"/>
                </a:lnTo>
                <a:lnTo>
                  <a:pt x="893" y="231"/>
                </a:lnTo>
                <a:lnTo>
                  <a:pt x="893" y="229"/>
                </a:lnTo>
                <a:lnTo>
                  <a:pt x="893" y="227"/>
                </a:lnTo>
                <a:lnTo>
                  <a:pt x="895" y="227"/>
                </a:lnTo>
                <a:lnTo>
                  <a:pt x="895" y="227"/>
                </a:lnTo>
                <a:lnTo>
                  <a:pt x="897" y="224"/>
                </a:lnTo>
                <a:lnTo>
                  <a:pt x="901" y="224"/>
                </a:lnTo>
                <a:lnTo>
                  <a:pt x="901" y="224"/>
                </a:lnTo>
                <a:lnTo>
                  <a:pt x="901" y="224"/>
                </a:lnTo>
                <a:lnTo>
                  <a:pt x="901" y="227"/>
                </a:lnTo>
                <a:lnTo>
                  <a:pt x="899" y="229"/>
                </a:lnTo>
                <a:lnTo>
                  <a:pt x="899" y="231"/>
                </a:lnTo>
                <a:lnTo>
                  <a:pt x="899" y="233"/>
                </a:lnTo>
                <a:lnTo>
                  <a:pt x="899" y="235"/>
                </a:lnTo>
                <a:lnTo>
                  <a:pt x="899" y="237"/>
                </a:lnTo>
                <a:lnTo>
                  <a:pt x="901" y="237"/>
                </a:lnTo>
                <a:lnTo>
                  <a:pt x="903" y="239"/>
                </a:lnTo>
                <a:lnTo>
                  <a:pt x="905" y="239"/>
                </a:lnTo>
                <a:lnTo>
                  <a:pt x="907" y="239"/>
                </a:lnTo>
                <a:lnTo>
                  <a:pt x="909" y="239"/>
                </a:lnTo>
                <a:lnTo>
                  <a:pt x="911" y="239"/>
                </a:lnTo>
                <a:lnTo>
                  <a:pt x="911" y="239"/>
                </a:lnTo>
                <a:lnTo>
                  <a:pt x="911" y="237"/>
                </a:lnTo>
                <a:lnTo>
                  <a:pt x="911" y="237"/>
                </a:lnTo>
                <a:lnTo>
                  <a:pt x="914" y="235"/>
                </a:lnTo>
                <a:lnTo>
                  <a:pt x="911" y="233"/>
                </a:lnTo>
                <a:lnTo>
                  <a:pt x="914" y="233"/>
                </a:lnTo>
                <a:lnTo>
                  <a:pt x="920" y="231"/>
                </a:lnTo>
                <a:lnTo>
                  <a:pt x="924" y="231"/>
                </a:lnTo>
                <a:lnTo>
                  <a:pt x="926" y="229"/>
                </a:lnTo>
                <a:lnTo>
                  <a:pt x="928" y="229"/>
                </a:lnTo>
                <a:lnTo>
                  <a:pt x="928" y="227"/>
                </a:lnTo>
                <a:lnTo>
                  <a:pt x="928" y="227"/>
                </a:lnTo>
                <a:lnTo>
                  <a:pt x="926" y="224"/>
                </a:lnTo>
                <a:lnTo>
                  <a:pt x="924" y="222"/>
                </a:lnTo>
                <a:lnTo>
                  <a:pt x="924" y="222"/>
                </a:lnTo>
                <a:lnTo>
                  <a:pt x="924" y="220"/>
                </a:lnTo>
                <a:lnTo>
                  <a:pt x="926" y="220"/>
                </a:lnTo>
                <a:lnTo>
                  <a:pt x="928" y="220"/>
                </a:lnTo>
                <a:lnTo>
                  <a:pt x="930" y="220"/>
                </a:lnTo>
                <a:lnTo>
                  <a:pt x="928" y="220"/>
                </a:lnTo>
                <a:lnTo>
                  <a:pt x="926" y="218"/>
                </a:lnTo>
                <a:lnTo>
                  <a:pt x="924" y="216"/>
                </a:lnTo>
                <a:lnTo>
                  <a:pt x="922" y="214"/>
                </a:lnTo>
                <a:lnTo>
                  <a:pt x="924" y="214"/>
                </a:lnTo>
                <a:lnTo>
                  <a:pt x="932" y="210"/>
                </a:lnTo>
                <a:lnTo>
                  <a:pt x="935" y="210"/>
                </a:lnTo>
                <a:lnTo>
                  <a:pt x="935" y="210"/>
                </a:lnTo>
                <a:lnTo>
                  <a:pt x="935" y="208"/>
                </a:lnTo>
                <a:lnTo>
                  <a:pt x="935" y="208"/>
                </a:lnTo>
                <a:lnTo>
                  <a:pt x="926" y="204"/>
                </a:lnTo>
                <a:lnTo>
                  <a:pt x="924" y="204"/>
                </a:lnTo>
                <a:lnTo>
                  <a:pt x="922" y="201"/>
                </a:lnTo>
                <a:lnTo>
                  <a:pt x="920" y="201"/>
                </a:lnTo>
                <a:lnTo>
                  <a:pt x="916" y="201"/>
                </a:lnTo>
                <a:lnTo>
                  <a:pt x="914" y="204"/>
                </a:lnTo>
                <a:lnTo>
                  <a:pt x="911" y="204"/>
                </a:lnTo>
                <a:lnTo>
                  <a:pt x="911" y="206"/>
                </a:lnTo>
                <a:lnTo>
                  <a:pt x="911" y="206"/>
                </a:lnTo>
                <a:lnTo>
                  <a:pt x="916" y="206"/>
                </a:lnTo>
                <a:lnTo>
                  <a:pt x="918" y="208"/>
                </a:lnTo>
                <a:lnTo>
                  <a:pt x="916" y="208"/>
                </a:lnTo>
                <a:lnTo>
                  <a:pt x="916" y="208"/>
                </a:lnTo>
                <a:lnTo>
                  <a:pt x="911" y="208"/>
                </a:lnTo>
                <a:lnTo>
                  <a:pt x="911" y="208"/>
                </a:lnTo>
                <a:lnTo>
                  <a:pt x="909" y="208"/>
                </a:lnTo>
                <a:lnTo>
                  <a:pt x="909" y="210"/>
                </a:lnTo>
                <a:lnTo>
                  <a:pt x="907" y="210"/>
                </a:lnTo>
                <a:lnTo>
                  <a:pt x="899" y="208"/>
                </a:lnTo>
                <a:lnTo>
                  <a:pt x="886" y="208"/>
                </a:lnTo>
                <a:lnTo>
                  <a:pt x="882" y="210"/>
                </a:lnTo>
                <a:lnTo>
                  <a:pt x="880" y="212"/>
                </a:lnTo>
                <a:lnTo>
                  <a:pt x="876" y="214"/>
                </a:lnTo>
                <a:lnTo>
                  <a:pt x="872" y="216"/>
                </a:lnTo>
                <a:lnTo>
                  <a:pt x="865" y="220"/>
                </a:lnTo>
                <a:lnTo>
                  <a:pt x="865" y="220"/>
                </a:lnTo>
                <a:lnTo>
                  <a:pt x="863" y="222"/>
                </a:lnTo>
                <a:lnTo>
                  <a:pt x="863" y="224"/>
                </a:lnTo>
                <a:lnTo>
                  <a:pt x="861" y="224"/>
                </a:lnTo>
                <a:lnTo>
                  <a:pt x="855" y="229"/>
                </a:lnTo>
                <a:lnTo>
                  <a:pt x="853" y="229"/>
                </a:lnTo>
                <a:lnTo>
                  <a:pt x="853" y="231"/>
                </a:lnTo>
                <a:lnTo>
                  <a:pt x="847" y="235"/>
                </a:lnTo>
                <a:lnTo>
                  <a:pt x="847" y="235"/>
                </a:lnTo>
                <a:lnTo>
                  <a:pt x="834" y="237"/>
                </a:lnTo>
                <a:lnTo>
                  <a:pt x="834" y="237"/>
                </a:lnTo>
                <a:lnTo>
                  <a:pt x="832" y="237"/>
                </a:lnTo>
                <a:lnTo>
                  <a:pt x="830" y="241"/>
                </a:lnTo>
                <a:lnTo>
                  <a:pt x="828" y="243"/>
                </a:lnTo>
                <a:lnTo>
                  <a:pt x="828" y="243"/>
                </a:lnTo>
                <a:lnTo>
                  <a:pt x="830" y="243"/>
                </a:lnTo>
                <a:lnTo>
                  <a:pt x="832" y="243"/>
                </a:lnTo>
                <a:close/>
                <a:moveTo>
                  <a:pt x="947" y="195"/>
                </a:moveTo>
                <a:lnTo>
                  <a:pt x="951" y="197"/>
                </a:lnTo>
                <a:lnTo>
                  <a:pt x="955" y="197"/>
                </a:lnTo>
                <a:lnTo>
                  <a:pt x="958" y="195"/>
                </a:lnTo>
                <a:lnTo>
                  <a:pt x="960" y="195"/>
                </a:lnTo>
                <a:lnTo>
                  <a:pt x="962" y="193"/>
                </a:lnTo>
                <a:lnTo>
                  <a:pt x="962" y="193"/>
                </a:lnTo>
                <a:lnTo>
                  <a:pt x="960" y="191"/>
                </a:lnTo>
                <a:lnTo>
                  <a:pt x="960" y="191"/>
                </a:lnTo>
                <a:lnTo>
                  <a:pt x="960" y="191"/>
                </a:lnTo>
                <a:lnTo>
                  <a:pt x="958" y="191"/>
                </a:lnTo>
                <a:lnTo>
                  <a:pt x="955" y="189"/>
                </a:lnTo>
                <a:lnTo>
                  <a:pt x="953" y="189"/>
                </a:lnTo>
                <a:lnTo>
                  <a:pt x="951" y="187"/>
                </a:lnTo>
                <a:lnTo>
                  <a:pt x="951" y="187"/>
                </a:lnTo>
                <a:lnTo>
                  <a:pt x="951" y="187"/>
                </a:lnTo>
                <a:lnTo>
                  <a:pt x="951" y="185"/>
                </a:lnTo>
                <a:lnTo>
                  <a:pt x="947" y="187"/>
                </a:lnTo>
                <a:lnTo>
                  <a:pt x="945" y="187"/>
                </a:lnTo>
                <a:lnTo>
                  <a:pt x="945" y="189"/>
                </a:lnTo>
                <a:lnTo>
                  <a:pt x="943" y="189"/>
                </a:lnTo>
                <a:lnTo>
                  <a:pt x="941" y="189"/>
                </a:lnTo>
                <a:lnTo>
                  <a:pt x="943" y="191"/>
                </a:lnTo>
                <a:lnTo>
                  <a:pt x="947" y="195"/>
                </a:lnTo>
                <a:close/>
                <a:moveTo>
                  <a:pt x="958" y="222"/>
                </a:moveTo>
                <a:lnTo>
                  <a:pt x="949" y="222"/>
                </a:lnTo>
                <a:lnTo>
                  <a:pt x="947" y="222"/>
                </a:lnTo>
                <a:lnTo>
                  <a:pt x="945" y="224"/>
                </a:lnTo>
                <a:lnTo>
                  <a:pt x="945" y="224"/>
                </a:lnTo>
                <a:lnTo>
                  <a:pt x="945" y="227"/>
                </a:lnTo>
                <a:lnTo>
                  <a:pt x="960" y="227"/>
                </a:lnTo>
                <a:lnTo>
                  <a:pt x="962" y="227"/>
                </a:lnTo>
                <a:lnTo>
                  <a:pt x="964" y="224"/>
                </a:lnTo>
                <a:lnTo>
                  <a:pt x="964" y="224"/>
                </a:lnTo>
                <a:lnTo>
                  <a:pt x="962" y="222"/>
                </a:lnTo>
                <a:lnTo>
                  <a:pt x="960" y="222"/>
                </a:lnTo>
                <a:lnTo>
                  <a:pt x="958" y="222"/>
                </a:lnTo>
                <a:close/>
                <a:moveTo>
                  <a:pt x="851" y="254"/>
                </a:moveTo>
                <a:lnTo>
                  <a:pt x="851" y="256"/>
                </a:lnTo>
                <a:lnTo>
                  <a:pt x="853" y="256"/>
                </a:lnTo>
                <a:lnTo>
                  <a:pt x="853" y="256"/>
                </a:lnTo>
                <a:lnTo>
                  <a:pt x="855" y="256"/>
                </a:lnTo>
                <a:lnTo>
                  <a:pt x="855" y="254"/>
                </a:lnTo>
                <a:lnTo>
                  <a:pt x="855" y="254"/>
                </a:lnTo>
                <a:lnTo>
                  <a:pt x="857" y="252"/>
                </a:lnTo>
                <a:lnTo>
                  <a:pt x="857" y="252"/>
                </a:lnTo>
                <a:lnTo>
                  <a:pt x="857" y="250"/>
                </a:lnTo>
                <a:lnTo>
                  <a:pt x="857" y="250"/>
                </a:lnTo>
                <a:lnTo>
                  <a:pt x="855" y="250"/>
                </a:lnTo>
                <a:lnTo>
                  <a:pt x="855" y="252"/>
                </a:lnTo>
                <a:lnTo>
                  <a:pt x="855" y="252"/>
                </a:lnTo>
                <a:lnTo>
                  <a:pt x="855" y="252"/>
                </a:lnTo>
                <a:lnTo>
                  <a:pt x="855" y="252"/>
                </a:lnTo>
                <a:lnTo>
                  <a:pt x="851" y="254"/>
                </a:lnTo>
                <a:close/>
                <a:moveTo>
                  <a:pt x="905" y="245"/>
                </a:moveTo>
                <a:lnTo>
                  <a:pt x="903" y="245"/>
                </a:lnTo>
                <a:lnTo>
                  <a:pt x="901" y="245"/>
                </a:lnTo>
                <a:lnTo>
                  <a:pt x="899" y="245"/>
                </a:lnTo>
                <a:lnTo>
                  <a:pt x="897" y="248"/>
                </a:lnTo>
                <a:lnTo>
                  <a:pt x="893" y="250"/>
                </a:lnTo>
                <a:lnTo>
                  <a:pt x="888" y="252"/>
                </a:lnTo>
                <a:lnTo>
                  <a:pt x="884" y="256"/>
                </a:lnTo>
                <a:lnTo>
                  <a:pt x="880" y="258"/>
                </a:lnTo>
                <a:lnTo>
                  <a:pt x="880" y="258"/>
                </a:lnTo>
                <a:lnTo>
                  <a:pt x="878" y="260"/>
                </a:lnTo>
                <a:lnTo>
                  <a:pt x="878" y="260"/>
                </a:lnTo>
                <a:lnTo>
                  <a:pt x="880" y="260"/>
                </a:lnTo>
                <a:lnTo>
                  <a:pt x="882" y="260"/>
                </a:lnTo>
                <a:lnTo>
                  <a:pt x="886" y="262"/>
                </a:lnTo>
                <a:lnTo>
                  <a:pt x="888" y="262"/>
                </a:lnTo>
                <a:lnTo>
                  <a:pt x="893" y="260"/>
                </a:lnTo>
                <a:lnTo>
                  <a:pt x="895" y="260"/>
                </a:lnTo>
                <a:lnTo>
                  <a:pt x="899" y="254"/>
                </a:lnTo>
                <a:lnTo>
                  <a:pt x="903" y="250"/>
                </a:lnTo>
                <a:lnTo>
                  <a:pt x="903" y="250"/>
                </a:lnTo>
                <a:lnTo>
                  <a:pt x="905" y="245"/>
                </a:lnTo>
                <a:lnTo>
                  <a:pt x="905" y="245"/>
                </a:lnTo>
                <a:close/>
                <a:moveTo>
                  <a:pt x="1219" y="289"/>
                </a:moveTo>
                <a:lnTo>
                  <a:pt x="1226" y="292"/>
                </a:lnTo>
                <a:lnTo>
                  <a:pt x="1226" y="292"/>
                </a:lnTo>
                <a:lnTo>
                  <a:pt x="1228" y="292"/>
                </a:lnTo>
                <a:lnTo>
                  <a:pt x="1228" y="292"/>
                </a:lnTo>
                <a:lnTo>
                  <a:pt x="1228" y="289"/>
                </a:lnTo>
                <a:lnTo>
                  <a:pt x="1226" y="289"/>
                </a:lnTo>
                <a:lnTo>
                  <a:pt x="1224" y="287"/>
                </a:lnTo>
                <a:lnTo>
                  <a:pt x="1222" y="287"/>
                </a:lnTo>
                <a:lnTo>
                  <a:pt x="1222" y="287"/>
                </a:lnTo>
                <a:lnTo>
                  <a:pt x="1219" y="289"/>
                </a:lnTo>
                <a:lnTo>
                  <a:pt x="1219" y="289"/>
                </a:lnTo>
                <a:lnTo>
                  <a:pt x="1219" y="289"/>
                </a:lnTo>
                <a:lnTo>
                  <a:pt x="1219" y="289"/>
                </a:lnTo>
                <a:close/>
                <a:moveTo>
                  <a:pt x="958" y="241"/>
                </a:moveTo>
                <a:lnTo>
                  <a:pt x="955" y="239"/>
                </a:lnTo>
                <a:lnTo>
                  <a:pt x="955" y="239"/>
                </a:lnTo>
                <a:lnTo>
                  <a:pt x="955" y="237"/>
                </a:lnTo>
                <a:lnTo>
                  <a:pt x="955" y="237"/>
                </a:lnTo>
                <a:lnTo>
                  <a:pt x="953" y="235"/>
                </a:lnTo>
                <a:lnTo>
                  <a:pt x="953" y="235"/>
                </a:lnTo>
                <a:lnTo>
                  <a:pt x="951" y="235"/>
                </a:lnTo>
                <a:lnTo>
                  <a:pt x="949" y="233"/>
                </a:lnTo>
                <a:lnTo>
                  <a:pt x="945" y="233"/>
                </a:lnTo>
                <a:lnTo>
                  <a:pt x="941" y="233"/>
                </a:lnTo>
                <a:lnTo>
                  <a:pt x="932" y="235"/>
                </a:lnTo>
                <a:lnTo>
                  <a:pt x="930" y="237"/>
                </a:lnTo>
                <a:lnTo>
                  <a:pt x="930" y="239"/>
                </a:lnTo>
                <a:lnTo>
                  <a:pt x="930" y="239"/>
                </a:lnTo>
                <a:lnTo>
                  <a:pt x="930" y="241"/>
                </a:lnTo>
                <a:lnTo>
                  <a:pt x="930" y="241"/>
                </a:lnTo>
                <a:lnTo>
                  <a:pt x="932" y="241"/>
                </a:lnTo>
                <a:lnTo>
                  <a:pt x="941" y="241"/>
                </a:lnTo>
                <a:lnTo>
                  <a:pt x="943" y="243"/>
                </a:lnTo>
                <a:lnTo>
                  <a:pt x="945" y="243"/>
                </a:lnTo>
                <a:lnTo>
                  <a:pt x="943" y="243"/>
                </a:lnTo>
                <a:lnTo>
                  <a:pt x="930" y="243"/>
                </a:lnTo>
                <a:lnTo>
                  <a:pt x="926" y="241"/>
                </a:lnTo>
                <a:lnTo>
                  <a:pt x="924" y="243"/>
                </a:lnTo>
                <a:lnTo>
                  <a:pt x="920" y="243"/>
                </a:lnTo>
                <a:lnTo>
                  <a:pt x="918" y="245"/>
                </a:lnTo>
                <a:lnTo>
                  <a:pt x="918" y="245"/>
                </a:lnTo>
                <a:lnTo>
                  <a:pt x="920" y="248"/>
                </a:lnTo>
                <a:lnTo>
                  <a:pt x="918" y="248"/>
                </a:lnTo>
                <a:lnTo>
                  <a:pt x="918" y="250"/>
                </a:lnTo>
                <a:lnTo>
                  <a:pt x="918" y="250"/>
                </a:lnTo>
                <a:lnTo>
                  <a:pt x="920" y="252"/>
                </a:lnTo>
                <a:lnTo>
                  <a:pt x="922" y="252"/>
                </a:lnTo>
                <a:lnTo>
                  <a:pt x="932" y="252"/>
                </a:lnTo>
                <a:lnTo>
                  <a:pt x="941" y="252"/>
                </a:lnTo>
                <a:lnTo>
                  <a:pt x="939" y="252"/>
                </a:lnTo>
                <a:lnTo>
                  <a:pt x="935" y="254"/>
                </a:lnTo>
                <a:lnTo>
                  <a:pt x="930" y="254"/>
                </a:lnTo>
                <a:lnTo>
                  <a:pt x="922" y="254"/>
                </a:lnTo>
                <a:lnTo>
                  <a:pt x="916" y="256"/>
                </a:lnTo>
                <a:lnTo>
                  <a:pt x="914" y="256"/>
                </a:lnTo>
                <a:lnTo>
                  <a:pt x="911" y="256"/>
                </a:lnTo>
                <a:lnTo>
                  <a:pt x="909" y="258"/>
                </a:lnTo>
                <a:lnTo>
                  <a:pt x="911" y="260"/>
                </a:lnTo>
                <a:lnTo>
                  <a:pt x="911" y="260"/>
                </a:lnTo>
                <a:lnTo>
                  <a:pt x="922" y="260"/>
                </a:lnTo>
                <a:lnTo>
                  <a:pt x="926" y="260"/>
                </a:lnTo>
                <a:lnTo>
                  <a:pt x="941" y="256"/>
                </a:lnTo>
                <a:lnTo>
                  <a:pt x="941" y="258"/>
                </a:lnTo>
                <a:lnTo>
                  <a:pt x="939" y="258"/>
                </a:lnTo>
                <a:lnTo>
                  <a:pt x="939" y="258"/>
                </a:lnTo>
                <a:lnTo>
                  <a:pt x="937" y="260"/>
                </a:lnTo>
                <a:lnTo>
                  <a:pt x="926" y="262"/>
                </a:lnTo>
                <a:lnTo>
                  <a:pt x="924" y="264"/>
                </a:lnTo>
                <a:lnTo>
                  <a:pt x="914" y="264"/>
                </a:lnTo>
                <a:lnTo>
                  <a:pt x="911" y="264"/>
                </a:lnTo>
                <a:lnTo>
                  <a:pt x="909" y="264"/>
                </a:lnTo>
                <a:lnTo>
                  <a:pt x="907" y="264"/>
                </a:lnTo>
                <a:lnTo>
                  <a:pt x="907" y="264"/>
                </a:lnTo>
                <a:lnTo>
                  <a:pt x="905" y="266"/>
                </a:lnTo>
                <a:lnTo>
                  <a:pt x="905" y="269"/>
                </a:lnTo>
                <a:lnTo>
                  <a:pt x="903" y="269"/>
                </a:lnTo>
                <a:lnTo>
                  <a:pt x="903" y="269"/>
                </a:lnTo>
                <a:lnTo>
                  <a:pt x="905" y="271"/>
                </a:lnTo>
                <a:lnTo>
                  <a:pt x="905" y="271"/>
                </a:lnTo>
                <a:lnTo>
                  <a:pt x="914" y="273"/>
                </a:lnTo>
                <a:lnTo>
                  <a:pt x="916" y="273"/>
                </a:lnTo>
                <a:lnTo>
                  <a:pt x="920" y="273"/>
                </a:lnTo>
                <a:lnTo>
                  <a:pt x="926" y="277"/>
                </a:lnTo>
                <a:lnTo>
                  <a:pt x="930" y="279"/>
                </a:lnTo>
                <a:lnTo>
                  <a:pt x="932" y="279"/>
                </a:lnTo>
                <a:lnTo>
                  <a:pt x="932" y="277"/>
                </a:lnTo>
                <a:lnTo>
                  <a:pt x="932" y="275"/>
                </a:lnTo>
                <a:lnTo>
                  <a:pt x="935" y="275"/>
                </a:lnTo>
                <a:lnTo>
                  <a:pt x="935" y="275"/>
                </a:lnTo>
                <a:lnTo>
                  <a:pt x="937" y="275"/>
                </a:lnTo>
                <a:lnTo>
                  <a:pt x="937" y="275"/>
                </a:lnTo>
                <a:lnTo>
                  <a:pt x="937" y="275"/>
                </a:lnTo>
                <a:lnTo>
                  <a:pt x="939" y="277"/>
                </a:lnTo>
                <a:lnTo>
                  <a:pt x="941" y="277"/>
                </a:lnTo>
                <a:lnTo>
                  <a:pt x="941" y="277"/>
                </a:lnTo>
                <a:lnTo>
                  <a:pt x="941" y="277"/>
                </a:lnTo>
                <a:lnTo>
                  <a:pt x="943" y="277"/>
                </a:lnTo>
                <a:lnTo>
                  <a:pt x="949" y="275"/>
                </a:lnTo>
                <a:lnTo>
                  <a:pt x="951" y="273"/>
                </a:lnTo>
                <a:lnTo>
                  <a:pt x="951" y="273"/>
                </a:lnTo>
                <a:lnTo>
                  <a:pt x="949" y="271"/>
                </a:lnTo>
                <a:lnTo>
                  <a:pt x="949" y="269"/>
                </a:lnTo>
                <a:lnTo>
                  <a:pt x="949" y="269"/>
                </a:lnTo>
                <a:lnTo>
                  <a:pt x="949" y="269"/>
                </a:lnTo>
                <a:lnTo>
                  <a:pt x="951" y="271"/>
                </a:lnTo>
                <a:lnTo>
                  <a:pt x="953" y="271"/>
                </a:lnTo>
                <a:lnTo>
                  <a:pt x="953" y="269"/>
                </a:lnTo>
                <a:lnTo>
                  <a:pt x="955" y="266"/>
                </a:lnTo>
                <a:lnTo>
                  <a:pt x="955" y="264"/>
                </a:lnTo>
                <a:lnTo>
                  <a:pt x="955" y="264"/>
                </a:lnTo>
                <a:lnTo>
                  <a:pt x="955" y="264"/>
                </a:lnTo>
                <a:lnTo>
                  <a:pt x="958" y="266"/>
                </a:lnTo>
                <a:lnTo>
                  <a:pt x="958" y="266"/>
                </a:lnTo>
                <a:lnTo>
                  <a:pt x="962" y="266"/>
                </a:lnTo>
                <a:lnTo>
                  <a:pt x="964" y="264"/>
                </a:lnTo>
                <a:lnTo>
                  <a:pt x="964" y="266"/>
                </a:lnTo>
                <a:lnTo>
                  <a:pt x="960" y="269"/>
                </a:lnTo>
                <a:lnTo>
                  <a:pt x="960" y="269"/>
                </a:lnTo>
                <a:lnTo>
                  <a:pt x="958" y="271"/>
                </a:lnTo>
                <a:lnTo>
                  <a:pt x="958" y="271"/>
                </a:lnTo>
                <a:lnTo>
                  <a:pt x="958" y="273"/>
                </a:lnTo>
                <a:lnTo>
                  <a:pt x="958" y="273"/>
                </a:lnTo>
                <a:lnTo>
                  <a:pt x="958" y="275"/>
                </a:lnTo>
                <a:lnTo>
                  <a:pt x="960" y="275"/>
                </a:lnTo>
                <a:lnTo>
                  <a:pt x="960" y="275"/>
                </a:lnTo>
                <a:lnTo>
                  <a:pt x="966" y="275"/>
                </a:lnTo>
                <a:lnTo>
                  <a:pt x="972" y="275"/>
                </a:lnTo>
                <a:lnTo>
                  <a:pt x="972" y="275"/>
                </a:lnTo>
                <a:lnTo>
                  <a:pt x="974" y="273"/>
                </a:lnTo>
                <a:lnTo>
                  <a:pt x="974" y="273"/>
                </a:lnTo>
                <a:lnTo>
                  <a:pt x="976" y="271"/>
                </a:lnTo>
                <a:lnTo>
                  <a:pt x="976" y="271"/>
                </a:lnTo>
                <a:lnTo>
                  <a:pt x="979" y="271"/>
                </a:lnTo>
                <a:lnTo>
                  <a:pt x="981" y="273"/>
                </a:lnTo>
                <a:lnTo>
                  <a:pt x="983" y="273"/>
                </a:lnTo>
                <a:lnTo>
                  <a:pt x="985" y="273"/>
                </a:lnTo>
                <a:lnTo>
                  <a:pt x="989" y="273"/>
                </a:lnTo>
                <a:lnTo>
                  <a:pt x="991" y="273"/>
                </a:lnTo>
                <a:lnTo>
                  <a:pt x="993" y="273"/>
                </a:lnTo>
                <a:lnTo>
                  <a:pt x="997" y="271"/>
                </a:lnTo>
                <a:lnTo>
                  <a:pt x="997" y="271"/>
                </a:lnTo>
                <a:lnTo>
                  <a:pt x="999" y="271"/>
                </a:lnTo>
                <a:lnTo>
                  <a:pt x="999" y="271"/>
                </a:lnTo>
                <a:lnTo>
                  <a:pt x="995" y="273"/>
                </a:lnTo>
                <a:lnTo>
                  <a:pt x="993" y="275"/>
                </a:lnTo>
                <a:lnTo>
                  <a:pt x="989" y="277"/>
                </a:lnTo>
                <a:lnTo>
                  <a:pt x="989" y="277"/>
                </a:lnTo>
                <a:lnTo>
                  <a:pt x="985" y="277"/>
                </a:lnTo>
                <a:lnTo>
                  <a:pt x="983" y="277"/>
                </a:lnTo>
                <a:lnTo>
                  <a:pt x="976" y="277"/>
                </a:lnTo>
                <a:lnTo>
                  <a:pt x="972" y="279"/>
                </a:lnTo>
                <a:lnTo>
                  <a:pt x="966" y="281"/>
                </a:lnTo>
                <a:lnTo>
                  <a:pt x="958" y="283"/>
                </a:lnTo>
                <a:lnTo>
                  <a:pt x="953" y="283"/>
                </a:lnTo>
                <a:lnTo>
                  <a:pt x="951" y="285"/>
                </a:lnTo>
                <a:lnTo>
                  <a:pt x="951" y="287"/>
                </a:lnTo>
                <a:lnTo>
                  <a:pt x="951" y="289"/>
                </a:lnTo>
                <a:lnTo>
                  <a:pt x="953" y="289"/>
                </a:lnTo>
                <a:lnTo>
                  <a:pt x="958" y="292"/>
                </a:lnTo>
                <a:lnTo>
                  <a:pt x="962" y="294"/>
                </a:lnTo>
                <a:lnTo>
                  <a:pt x="964" y="294"/>
                </a:lnTo>
                <a:lnTo>
                  <a:pt x="970" y="294"/>
                </a:lnTo>
                <a:lnTo>
                  <a:pt x="979" y="294"/>
                </a:lnTo>
                <a:lnTo>
                  <a:pt x="989" y="292"/>
                </a:lnTo>
                <a:lnTo>
                  <a:pt x="995" y="289"/>
                </a:lnTo>
                <a:lnTo>
                  <a:pt x="999" y="287"/>
                </a:lnTo>
                <a:lnTo>
                  <a:pt x="1004" y="285"/>
                </a:lnTo>
                <a:lnTo>
                  <a:pt x="1006" y="285"/>
                </a:lnTo>
                <a:lnTo>
                  <a:pt x="1006" y="283"/>
                </a:lnTo>
                <a:lnTo>
                  <a:pt x="1008" y="283"/>
                </a:lnTo>
                <a:lnTo>
                  <a:pt x="1012" y="281"/>
                </a:lnTo>
                <a:lnTo>
                  <a:pt x="1020" y="281"/>
                </a:lnTo>
                <a:lnTo>
                  <a:pt x="1029" y="277"/>
                </a:lnTo>
                <a:lnTo>
                  <a:pt x="1031" y="275"/>
                </a:lnTo>
                <a:lnTo>
                  <a:pt x="1033" y="277"/>
                </a:lnTo>
                <a:lnTo>
                  <a:pt x="1033" y="277"/>
                </a:lnTo>
                <a:lnTo>
                  <a:pt x="1033" y="277"/>
                </a:lnTo>
                <a:lnTo>
                  <a:pt x="1033" y="277"/>
                </a:lnTo>
                <a:lnTo>
                  <a:pt x="1035" y="279"/>
                </a:lnTo>
                <a:lnTo>
                  <a:pt x="1037" y="279"/>
                </a:lnTo>
                <a:lnTo>
                  <a:pt x="1037" y="279"/>
                </a:lnTo>
                <a:lnTo>
                  <a:pt x="1039" y="279"/>
                </a:lnTo>
                <a:lnTo>
                  <a:pt x="1043" y="277"/>
                </a:lnTo>
                <a:lnTo>
                  <a:pt x="1046" y="277"/>
                </a:lnTo>
                <a:lnTo>
                  <a:pt x="1052" y="279"/>
                </a:lnTo>
                <a:lnTo>
                  <a:pt x="1056" y="279"/>
                </a:lnTo>
                <a:lnTo>
                  <a:pt x="1056" y="279"/>
                </a:lnTo>
                <a:lnTo>
                  <a:pt x="1058" y="279"/>
                </a:lnTo>
                <a:lnTo>
                  <a:pt x="1064" y="277"/>
                </a:lnTo>
                <a:lnTo>
                  <a:pt x="1071" y="275"/>
                </a:lnTo>
                <a:lnTo>
                  <a:pt x="1073" y="273"/>
                </a:lnTo>
                <a:lnTo>
                  <a:pt x="1075" y="273"/>
                </a:lnTo>
                <a:lnTo>
                  <a:pt x="1077" y="264"/>
                </a:lnTo>
                <a:lnTo>
                  <a:pt x="1077" y="262"/>
                </a:lnTo>
                <a:lnTo>
                  <a:pt x="1079" y="258"/>
                </a:lnTo>
                <a:lnTo>
                  <a:pt x="1079" y="256"/>
                </a:lnTo>
                <a:lnTo>
                  <a:pt x="1079" y="256"/>
                </a:lnTo>
                <a:lnTo>
                  <a:pt x="1079" y="252"/>
                </a:lnTo>
                <a:lnTo>
                  <a:pt x="1077" y="250"/>
                </a:lnTo>
                <a:lnTo>
                  <a:pt x="1077" y="250"/>
                </a:lnTo>
                <a:lnTo>
                  <a:pt x="1077" y="250"/>
                </a:lnTo>
                <a:lnTo>
                  <a:pt x="1073" y="248"/>
                </a:lnTo>
                <a:lnTo>
                  <a:pt x="1067" y="245"/>
                </a:lnTo>
                <a:lnTo>
                  <a:pt x="1064" y="248"/>
                </a:lnTo>
                <a:lnTo>
                  <a:pt x="1062" y="248"/>
                </a:lnTo>
                <a:lnTo>
                  <a:pt x="1060" y="250"/>
                </a:lnTo>
                <a:lnTo>
                  <a:pt x="1060" y="250"/>
                </a:lnTo>
                <a:lnTo>
                  <a:pt x="1060" y="250"/>
                </a:lnTo>
                <a:lnTo>
                  <a:pt x="1060" y="252"/>
                </a:lnTo>
                <a:lnTo>
                  <a:pt x="1060" y="254"/>
                </a:lnTo>
                <a:lnTo>
                  <a:pt x="1062" y="254"/>
                </a:lnTo>
                <a:lnTo>
                  <a:pt x="1062" y="254"/>
                </a:lnTo>
                <a:lnTo>
                  <a:pt x="1058" y="254"/>
                </a:lnTo>
                <a:lnTo>
                  <a:pt x="1058" y="256"/>
                </a:lnTo>
                <a:lnTo>
                  <a:pt x="1058" y="258"/>
                </a:lnTo>
                <a:lnTo>
                  <a:pt x="1058" y="258"/>
                </a:lnTo>
                <a:lnTo>
                  <a:pt x="1058" y="254"/>
                </a:lnTo>
                <a:lnTo>
                  <a:pt x="1056" y="252"/>
                </a:lnTo>
                <a:lnTo>
                  <a:pt x="1056" y="252"/>
                </a:lnTo>
                <a:lnTo>
                  <a:pt x="1056" y="252"/>
                </a:lnTo>
                <a:lnTo>
                  <a:pt x="1054" y="252"/>
                </a:lnTo>
                <a:lnTo>
                  <a:pt x="1052" y="252"/>
                </a:lnTo>
                <a:lnTo>
                  <a:pt x="1050" y="252"/>
                </a:lnTo>
                <a:lnTo>
                  <a:pt x="1048" y="252"/>
                </a:lnTo>
                <a:lnTo>
                  <a:pt x="1043" y="254"/>
                </a:lnTo>
                <a:lnTo>
                  <a:pt x="1043" y="254"/>
                </a:lnTo>
                <a:lnTo>
                  <a:pt x="1043" y="254"/>
                </a:lnTo>
                <a:lnTo>
                  <a:pt x="1043" y="254"/>
                </a:lnTo>
                <a:lnTo>
                  <a:pt x="1048" y="250"/>
                </a:lnTo>
                <a:lnTo>
                  <a:pt x="1048" y="250"/>
                </a:lnTo>
                <a:lnTo>
                  <a:pt x="1048" y="250"/>
                </a:lnTo>
                <a:lnTo>
                  <a:pt x="1048" y="248"/>
                </a:lnTo>
                <a:lnTo>
                  <a:pt x="1046" y="248"/>
                </a:lnTo>
                <a:lnTo>
                  <a:pt x="1046" y="248"/>
                </a:lnTo>
                <a:lnTo>
                  <a:pt x="1043" y="245"/>
                </a:lnTo>
                <a:lnTo>
                  <a:pt x="1041" y="248"/>
                </a:lnTo>
                <a:lnTo>
                  <a:pt x="1039" y="248"/>
                </a:lnTo>
                <a:lnTo>
                  <a:pt x="1037" y="245"/>
                </a:lnTo>
                <a:lnTo>
                  <a:pt x="1037" y="245"/>
                </a:lnTo>
                <a:lnTo>
                  <a:pt x="1037" y="245"/>
                </a:lnTo>
                <a:lnTo>
                  <a:pt x="1039" y="243"/>
                </a:lnTo>
                <a:lnTo>
                  <a:pt x="1041" y="241"/>
                </a:lnTo>
                <a:lnTo>
                  <a:pt x="1041" y="241"/>
                </a:lnTo>
                <a:lnTo>
                  <a:pt x="1039" y="239"/>
                </a:lnTo>
                <a:lnTo>
                  <a:pt x="1037" y="237"/>
                </a:lnTo>
                <a:lnTo>
                  <a:pt x="1035" y="235"/>
                </a:lnTo>
                <a:lnTo>
                  <a:pt x="1035" y="235"/>
                </a:lnTo>
                <a:lnTo>
                  <a:pt x="1035" y="233"/>
                </a:lnTo>
                <a:lnTo>
                  <a:pt x="1035" y="233"/>
                </a:lnTo>
                <a:lnTo>
                  <a:pt x="1033" y="231"/>
                </a:lnTo>
                <a:lnTo>
                  <a:pt x="1033" y="231"/>
                </a:lnTo>
                <a:lnTo>
                  <a:pt x="1035" y="229"/>
                </a:lnTo>
                <a:lnTo>
                  <a:pt x="1035" y="229"/>
                </a:lnTo>
                <a:lnTo>
                  <a:pt x="1037" y="227"/>
                </a:lnTo>
                <a:lnTo>
                  <a:pt x="1037" y="227"/>
                </a:lnTo>
                <a:lnTo>
                  <a:pt x="1035" y="227"/>
                </a:lnTo>
                <a:lnTo>
                  <a:pt x="1035" y="227"/>
                </a:lnTo>
                <a:lnTo>
                  <a:pt x="1031" y="224"/>
                </a:lnTo>
                <a:lnTo>
                  <a:pt x="1027" y="224"/>
                </a:lnTo>
                <a:lnTo>
                  <a:pt x="1025" y="224"/>
                </a:lnTo>
                <a:lnTo>
                  <a:pt x="1025" y="227"/>
                </a:lnTo>
                <a:lnTo>
                  <a:pt x="1020" y="229"/>
                </a:lnTo>
                <a:lnTo>
                  <a:pt x="1016" y="233"/>
                </a:lnTo>
                <a:lnTo>
                  <a:pt x="1014" y="233"/>
                </a:lnTo>
                <a:lnTo>
                  <a:pt x="1010" y="235"/>
                </a:lnTo>
                <a:lnTo>
                  <a:pt x="1010" y="237"/>
                </a:lnTo>
                <a:lnTo>
                  <a:pt x="1010" y="237"/>
                </a:lnTo>
                <a:lnTo>
                  <a:pt x="1010" y="239"/>
                </a:lnTo>
                <a:lnTo>
                  <a:pt x="1010" y="239"/>
                </a:lnTo>
                <a:lnTo>
                  <a:pt x="1012" y="239"/>
                </a:lnTo>
                <a:lnTo>
                  <a:pt x="1016" y="241"/>
                </a:lnTo>
                <a:lnTo>
                  <a:pt x="1018" y="241"/>
                </a:lnTo>
                <a:lnTo>
                  <a:pt x="1023" y="243"/>
                </a:lnTo>
                <a:lnTo>
                  <a:pt x="1023" y="245"/>
                </a:lnTo>
                <a:lnTo>
                  <a:pt x="1023" y="245"/>
                </a:lnTo>
                <a:lnTo>
                  <a:pt x="1023" y="248"/>
                </a:lnTo>
                <a:lnTo>
                  <a:pt x="1023" y="248"/>
                </a:lnTo>
                <a:lnTo>
                  <a:pt x="1016" y="250"/>
                </a:lnTo>
                <a:lnTo>
                  <a:pt x="1016" y="252"/>
                </a:lnTo>
                <a:lnTo>
                  <a:pt x="1029" y="258"/>
                </a:lnTo>
                <a:lnTo>
                  <a:pt x="1029" y="258"/>
                </a:lnTo>
                <a:lnTo>
                  <a:pt x="1031" y="260"/>
                </a:lnTo>
                <a:lnTo>
                  <a:pt x="1031" y="260"/>
                </a:lnTo>
                <a:lnTo>
                  <a:pt x="1029" y="262"/>
                </a:lnTo>
                <a:lnTo>
                  <a:pt x="1029" y="262"/>
                </a:lnTo>
                <a:lnTo>
                  <a:pt x="1027" y="262"/>
                </a:lnTo>
                <a:lnTo>
                  <a:pt x="1008" y="262"/>
                </a:lnTo>
                <a:lnTo>
                  <a:pt x="1004" y="260"/>
                </a:lnTo>
                <a:lnTo>
                  <a:pt x="1002" y="262"/>
                </a:lnTo>
                <a:lnTo>
                  <a:pt x="999" y="262"/>
                </a:lnTo>
                <a:lnTo>
                  <a:pt x="997" y="260"/>
                </a:lnTo>
                <a:lnTo>
                  <a:pt x="995" y="260"/>
                </a:lnTo>
                <a:lnTo>
                  <a:pt x="993" y="258"/>
                </a:lnTo>
                <a:lnTo>
                  <a:pt x="993" y="256"/>
                </a:lnTo>
                <a:lnTo>
                  <a:pt x="993" y="254"/>
                </a:lnTo>
                <a:lnTo>
                  <a:pt x="991" y="254"/>
                </a:lnTo>
                <a:lnTo>
                  <a:pt x="989" y="254"/>
                </a:lnTo>
                <a:lnTo>
                  <a:pt x="987" y="254"/>
                </a:lnTo>
                <a:lnTo>
                  <a:pt x="985" y="254"/>
                </a:lnTo>
                <a:lnTo>
                  <a:pt x="985" y="252"/>
                </a:lnTo>
                <a:lnTo>
                  <a:pt x="985" y="252"/>
                </a:lnTo>
                <a:lnTo>
                  <a:pt x="987" y="252"/>
                </a:lnTo>
                <a:lnTo>
                  <a:pt x="987" y="250"/>
                </a:lnTo>
                <a:lnTo>
                  <a:pt x="981" y="245"/>
                </a:lnTo>
                <a:lnTo>
                  <a:pt x="974" y="241"/>
                </a:lnTo>
                <a:lnTo>
                  <a:pt x="970" y="241"/>
                </a:lnTo>
                <a:lnTo>
                  <a:pt x="968" y="241"/>
                </a:lnTo>
                <a:lnTo>
                  <a:pt x="966" y="241"/>
                </a:lnTo>
                <a:lnTo>
                  <a:pt x="960" y="241"/>
                </a:lnTo>
                <a:lnTo>
                  <a:pt x="958" y="241"/>
                </a:lnTo>
                <a:close/>
                <a:moveTo>
                  <a:pt x="1075" y="201"/>
                </a:moveTo>
                <a:lnTo>
                  <a:pt x="1075" y="201"/>
                </a:lnTo>
                <a:lnTo>
                  <a:pt x="1077" y="204"/>
                </a:lnTo>
                <a:lnTo>
                  <a:pt x="1079" y="208"/>
                </a:lnTo>
                <a:lnTo>
                  <a:pt x="1081" y="210"/>
                </a:lnTo>
                <a:lnTo>
                  <a:pt x="1083" y="212"/>
                </a:lnTo>
                <a:lnTo>
                  <a:pt x="1085" y="214"/>
                </a:lnTo>
                <a:lnTo>
                  <a:pt x="1092" y="214"/>
                </a:lnTo>
                <a:lnTo>
                  <a:pt x="1094" y="214"/>
                </a:lnTo>
                <a:lnTo>
                  <a:pt x="1094" y="214"/>
                </a:lnTo>
                <a:lnTo>
                  <a:pt x="1094" y="212"/>
                </a:lnTo>
                <a:lnTo>
                  <a:pt x="1094" y="210"/>
                </a:lnTo>
                <a:lnTo>
                  <a:pt x="1094" y="210"/>
                </a:lnTo>
                <a:lnTo>
                  <a:pt x="1094" y="208"/>
                </a:lnTo>
                <a:lnTo>
                  <a:pt x="1090" y="206"/>
                </a:lnTo>
                <a:lnTo>
                  <a:pt x="1087" y="206"/>
                </a:lnTo>
                <a:lnTo>
                  <a:pt x="1087" y="206"/>
                </a:lnTo>
                <a:lnTo>
                  <a:pt x="1087" y="204"/>
                </a:lnTo>
                <a:lnTo>
                  <a:pt x="1085" y="201"/>
                </a:lnTo>
                <a:lnTo>
                  <a:pt x="1083" y="199"/>
                </a:lnTo>
                <a:lnTo>
                  <a:pt x="1079" y="197"/>
                </a:lnTo>
                <a:lnTo>
                  <a:pt x="1077" y="195"/>
                </a:lnTo>
                <a:lnTo>
                  <a:pt x="1075" y="195"/>
                </a:lnTo>
                <a:lnTo>
                  <a:pt x="1071" y="195"/>
                </a:lnTo>
                <a:lnTo>
                  <a:pt x="1071" y="197"/>
                </a:lnTo>
                <a:lnTo>
                  <a:pt x="1073" y="199"/>
                </a:lnTo>
                <a:lnTo>
                  <a:pt x="1075" y="201"/>
                </a:lnTo>
                <a:close/>
                <a:moveTo>
                  <a:pt x="968" y="178"/>
                </a:moveTo>
                <a:lnTo>
                  <a:pt x="970" y="178"/>
                </a:lnTo>
                <a:lnTo>
                  <a:pt x="976" y="176"/>
                </a:lnTo>
                <a:lnTo>
                  <a:pt x="983" y="176"/>
                </a:lnTo>
                <a:lnTo>
                  <a:pt x="989" y="178"/>
                </a:lnTo>
                <a:lnTo>
                  <a:pt x="991" y="178"/>
                </a:lnTo>
                <a:lnTo>
                  <a:pt x="993" y="178"/>
                </a:lnTo>
                <a:lnTo>
                  <a:pt x="995" y="178"/>
                </a:lnTo>
                <a:lnTo>
                  <a:pt x="995" y="176"/>
                </a:lnTo>
                <a:lnTo>
                  <a:pt x="997" y="176"/>
                </a:lnTo>
                <a:lnTo>
                  <a:pt x="999" y="176"/>
                </a:lnTo>
                <a:lnTo>
                  <a:pt x="1002" y="178"/>
                </a:lnTo>
                <a:lnTo>
                  <a:pt x="1004" y="178"/>
                </a:lnTo>
                <a:lnTo>
                  <a:pt x="1008" y="178"/>
                </a:lnTo>
                <a:lnTo>
                  <a:pt x="1010" y="178"/>
                </a:lnTo>
                <a:lnTo>
                  <a:pt x="1014" y="178"/>
                </a:lnTo>
                <a:lnTo>
                  <a:pt x="1018" y="178"/>
                </a:lnTo>
                <a:lnTo>
                  <a:pt x="1023" y="178"/>
                </a:lnTo>
                <a:lnTo>
                  <a:pt x="1023" y="178"/>
                </a:lnTo>
                <a:lnTo>
                  <a:pt x="1023" y="176"/>
                </a:lnTo>
                <a:lnTo>
                  <a:pt x="1025" y="174"/>
                </a:lnTo>
                <a:lnTo>
                  <a:pt x="1025" y="174"/>
                </a:lnTo>
                <a:lnTo>
                  <a:pt x="1023" y="172"/>
                </a:lnTo>
                <a:lnTo>
                  <a:pt x="1023" y="170"/>
                </a:lnTo>
                <a:lnTo>
                  <a:pt x="1020" y="170"/>
                </a:lnTo>
                <a:lnTo>
                  <a:pt x="1020" y="170"/>
                </a:lnTo>
                <a:lnTo>
                  <a:pt x="1018" y="170"/>
                </a:lnTo>
                <a:lnTo>
                  <a:pt x="1016" y="168"/>
                </a:lnTo>
                <a:lnTo>
                  <a:pt x="1014" y="166"/>
                </a:lnTo>
                <a:lnTo>
                  <a:pt x="1012" y="166"/>
                </a:lnTo>
                <a:lnTo>
                  <a:pt x="1008" y="164"/>
                </a:lnTo>
                <a:lnTo>
                  <a:pt x="1006" y="164"/>
                </a:lnTo>
                <a:lnTo>
                  <a:pt x="1002" y="166"/>
                </a:lnTo>
                <a:lnTo>
                  <a:pt x="999" y="166"/>
                </a:lnTo>
                <a:lnTo>
                  <a:pt x="993" y="168"/>
                </a:lnTo>
                <a:lnTo>
                  <a:pt x="991" y="170"/>
                </a:lnTo>
                <a:lnTo>
                  <a:pt x="989" y="170"/>
                </a:lnTo>
                <a:lnTo>
                  <a:pt x="983" y="170"/>
                </a:lnTo>
                <a:lnTo>
                  <a:pt x="976" y="172"/>
                </a:lnTo>
                <a:lnTo>
                  <a:pt x="972" y="174"/>
                </a:lnTo>
                <a:lnTo>
                  <a:pt x="968" y="174"/>
                </a:lnTo>
                <a:lnTo>
                  <a:pt x="966" y="176"/>
                </a:lnTo>
                <a:lnTo>
                  <a:pt x="966" y="178"/>
                </a:lnTo>
                <a:lnTo>
                  <a:pt x="968" y="178"/>
                </a:lnTo>
                <a:lnTo>
                  <a:pt x="968" y="178"/>
                </a:lnTo>
                <a:close/>
                <a:moveTo>
                  <a:pt x="1079" y="155"/>
                </a:moveTo>
                <a:lnTo>
                  <a:pt x="1081" y="155"/>
                </a:lnTo>
                <a:lnTo>
                  <a:pt x="1087" y="155"/>
                </a:lnTo>
                <a:lnTo>
                  <a:pt x="1090" y="155"/>
                </a:lnTo>
                <a:lnTo>
                  <a:pt x="1090" y="157"/>
                </a:lnTo>
                <a:lnTo>
                  <a:pt x="1087" y="159"/>
                </a:lnTo>
                <a:lnTo>
                  <a:pt x="1087" y="162"/>
                </a:lnTo>
                <a:lnTo>
                  <a:pt x="1087" y="162"/>
                </a:lnTo>
                <a:lnTo>
                  <a:pt x="1087" y="162"/>
                </a:lnTo>
                <a:lnTo>
                  <a:pt x="1090" y="162"/>
                </a:lnTo>
                <a:lnTo>
                  <a:pt x="1090" y="162"/>
                </a:lnTo>
                <a:lnTo>
                  <a:pt x="1096" y="157"/>
                </a:lnTo>
                <a:lnTo>
                  <a:pt x="1098" y="157"/>
                </a:lnTo>
                <a:lnTo>
                  <a:pt x="1100" y="157"/>
                </a:lnTo>
                <a:lnTo>
                  <a:pt x="1100" y="157"/>
                </a:lnTo>
                <a:lnTo>
                  <a:pt x="1102" y="159"/>
                </a:lnTo>
                <a:lnTo>
                  <a:pt x="1102" y="159"/>
                </a:lnTo>
                <a:lnTo>
                  <a:pt x="1098" y="162"/>
                </a:lnTo>
                <a:lnTo>
                  <a:pt x="1098" y="164"/>
                </a:lnTo>
                <a:lnTo>
                  <a:pt x="1098" y="164"/>
                </a:lnTo>
                <a:lnTo>
                  <a:pt x="1100" y="164"/>
                </a:lnTo>
                <a:lnTo>
                  <a:pt x="1108" y="164"/>
                </a:lnTo>
                <a:lnTo>
                  <a:pt x="1111" y="164"/>
                </a:lnTo>
                <a:lnTo>
                  <a:pt x="1111" y="166"/>
                </a:lnTo>
                <a:lnTo>
                  <a:pt x="1106" y="166"/>
                </a:lnTo>
                <a:lnTo>
                  <a:pt x="1102" y="168"/>
                </a:lnTo>
                <a:lnTo>
                  <a:pt x="1100" y="168"/>
                </a:lnTo>
                <a:lnTo>
                  <a:pt x="1106" y="168"/>
                </a:lnTo>
                <a:lnTo>
                  <a:pt x="1108" y="170"/>
                </a:lnTo>
                <a:lnTo>
                  <a:pt x="1106" y="170"/>
                </a:lnTo>
                <a:lnTo>
                  <a:pt x="1104" y="172"/>
                </a:lnTo>
                <a:lnTo>
                  <a:pt x="1098" y="170"/>
                </a:lnTo>
                <a:lnTo>
                  <a:pt x="1090" y="170"/>
                </a:lnTo>
                <a:lnTo>
                  <a:pt x="1090" y="170"/>
                </a:lnTo>
                <a:lnTo>
                  <a:pt x="1087" y="170"/>
                </a:lnTo>
                <a:lnTo>
                  <a:pt x="1087" y="172"/>
                </a:lnTo>
                <a:lnTo>
                  <a:pt x="1087" y="174"/>
                </a:lnTo>
                <a:lnTo>
                  <a:pt x="1087" y="176"/>
                </a:lnTo>
                <a:lnTo>
                  <a:pt x="1090" y="176"/>
                </a:lnTo>
                <a:lnTo>
                  <a:pt x="1094" y="178"/>
                </a:lnTo>
                <a:lnTo>
                  <a:pt x="1096" y="180"/>
                </a:lnTo>
                <a:lnTo>
                  <a:pt x="1102" y="180"/>
                </a:lnTo>
                <a:lnTo>
                  <a:pt x="1106" y="178"/>
                </a:lnTo>
                <a:lnTo>
                  <a:pt x="1119" y="176"/>
                </a:lnTo>
                <a:lnTo>
                  <a:pt x="1119" y="178"/>
                </a:lnTo>
                <a:lnTo>
                  <a:pt x="1119" y="178"/>
                </a:lnTo>
                <a:lnTo>
                  <a:pt x="1119" y="178"/>
                </a:lnTo>
                <a:lnTo>
                  <a:pt x="1121" y="180"/>
                </a:lnTo>
                <a:lnTo>
                  <a:pt x="1121" y="180"/>
                </a:lnTo>
                <a:lnTo>
                  <a:pt x="1125" y="178"/>
                </a:lnTo>
                <a:lnTo>
                  <a:pt x="1129" y="178"/>
                </a:lnTo>
                <a:lnTo>
                  <a:pt x="1131" y="180"/>
                </a:lnTo>
                <a:lnTo>
                  <a:pt x="1140" y="183"/>
                </a:lnTo>
                <a:lnTo>
                  <a:pt x="1144" y="183"/>
                </a:lnTo>
                <a:lnTo>
                  <a:pt x="1146" y="185"/>
                </a:lnTo>
                <a:lnTo>
                  <a:pt x="1146" y="185"/>
                </a:lnTo>
                <a:lnTo>
                  <a:pt x="1148" y="185"/>
                </a:lnTo>
                <a:lnTo>
                  <a:pt x="1148" y="189"/>
                </a:lnTo>
                <a:lnTo>
                  <a:pt x="1148" y="189"/>
                </a:lnTo>
                <a:lnTo>
                  <a:pt x="1148" y="191"/>
                </a:lnTo>
                <a:lnTo>
                  <a:pt x="1150" y="191"/>
                </a:lnTo>
                <a:lnTo>
                  <a:pt x="1155" y="193"/>
                </a:lnTo>
                <a:lnTo>
                  <a:pt x="1159" y="195"/>
                </a:lnTo>
                <a:lnTo>
                  <a:pt x="1163" y="193"/>
                </a:lnTo>
                <a:lnTo>
                  <a:pt x="1169" y="193"/>
                </a:lnTo>
                <a:lnTo>
                  <a:pt x="1171" y="193"/>
                </a:lnTo>
                <a:lnTo>
                  <a:pt x="1171" y="191"/>
                </a:lnTo>
                <a:lnTo>
                  <a:pt x="1173" y="189"/>
                </a:lnTo>
                <a:lnTo>
                  <a:pt x="1173" y="189"/>
                </a:lnTo>
                <a:lnTo>
                  <a:pt x="1173" y="187"/>
                </a:lnTo>
                <a:lnTo>
                  <a:pt x="1173" y="185"/>
                </a:lnTo>
                <a:lnTo>
                  <a:pt x="1171" y="185"/>
                </a:lnTo>
                <a:lnTo>
                  <a:pt x="1165" y="178"/>
                </a:lnTo>
                <a:lnTo>
                  <a:pt x="1163" y="178"/>
                </a:lnTo>
                <a:lnTo>
                  <a:pt x="1163" y="178"/>
                </a:lnTo>
                <a:lnTo>
                  <a:pt x="1163" y="176"/>
                </a:lnTo>
                <a:lnTo>
                  <a:pt x="1163" y="176"/>
                </a:lnTo>
                <a:lnTo>
                  <a:pt x="1161" y="174"/>
                </a:lnTo>
                <a:lnTo>
                  <a:pt x="1161" y="174"/>
                </a:lnTo>
                <a:lnTo>
                  <a:pt x="1163" y="172"/>
                </a:lnTo>
                <a:lnTo>
                  <a:pt x="1165" y="170"/>
                </a:lnTo>
                <a:lnTo>
                  <a:pt x="1165" y="170"/>
                </a:lnTo>
                <a:lnTo>
                  <a:pt x="1165" y="170"/>
                </a:lnTo>
                <a:lnTo>
                  <a:pt x="1163" y="168"/>
                </a:lnTo>
                <a:lnTo>
                  <a:pt x="1159" y="166"/>
                </a:lnTo>
                <a:lnTo>
                  <a:pt x="1152" y="162"/>
                </a:lnTo>
                <a:lnTo>
                  <a:pt x="1146" y="164"/>
                </a:lnTo>
                <a:lnTo>
                  <a:pt x="1142" y="164"/>
                </a:lnTo>
                <a:lnTo>
                  <a:pt x="1142" y="162"/>
                </a:lnTo>
                <a:lnTo>
                  <a:pt x="1142" y="162"/>
                </a:lnTo>
                <a:lnTo>
                  <a:pt x="1144" y="159"/>
                </a:lnTo>
                <a:lnTo>
                  <a:pt x="1144" y="157"/>
                </a:lnTo>
                <a:lnTo>
                  <a:pt x="1144" y="157"/>
                </a:lnTo>
                <a:lnTo>
                  <a:pt x="1142" y="157"/>
                </a:lnTo>
                <a:lnTo>
                  <a:pt x="1140" y="157"/>
                </a:lnTo>
                <a:lnTo>
                  <a:pt x="1134" y="153"/>
                </a:lnTo>
                <a:lnTo>
                  <a:pt x="1131" y="153"/>
                </a:lnTo>
                <a:lnTo>
                  <a:pt x="1129" y="153"/>
                </a:lnTo>
                <a:lnTo>
                  <a:pt x="1127" y="155"/>
                </a:lnTo>
                <a:lnTo>
                  <a:pt x="1125" y="155"/>
                </a:lnTo>
                <a:lnTo>
                  <a:pt x="1123" y="157"/>
                </a:lnTo>
                <a:lnTo>
                  <a:pt x="1123" y="159"/>
                </a:lnTo>
                <a:lnTo>
                  <a:pt x="1123" y="159"/>
                </a:lnTo>
                <a:lnTo>
                  <a:pt x="1121" y="159"/>
                </a:lnTo>
                <a:lnTo>
                  <a:pt x="1121" y="159"/>
                </a:lnTo>
                <a:lnTo>
                  <a:pt x="1121" y="159"/>
                </a:lnTo>
                <a:lnTo>
                  <a:pt x="1121" y="157"/>
                </a:lnTo>
                <a:lnTo>
                  <a:pt x="1119" y="157"/>
                </a:lnTo>
                <a:lnTo>
                  <a:pt x="1121" y="157"/>
                </a:lnTo>
                <a:lnTo>
                  <a:pt x="1121" y="155"/>
                </a:lnTo>
                <a:lnTo>
                  <a:pt x="1121" y="155"/>
                </a:lnTo>
                <a:lnTo>
                  <a:pt x="1121" y="153"/>
                </a:lnTo>
                <a:lnTo>
                  <a:pt x="1121" y="153"/>
                </a:lnTo>
                <a:lnTo>
                  <a:pt x="1117" y="149"/>
                </a:lnTo>
                <a:lnTo>
                  <a:pt x="1113" y="147"/>
                </a:lnTo>
                <a:lnTo>
                  <a:pt x="1108" y="147"/>
                </a:lnTo>
                <a:lnTo>
                  <a:pt x="1106" y="145"/>
                </a:lnTo>
                <a:lnTo>
                  <a:pt x="1102" y="145"/>
                </a:lnTo>
                <a:lnTo>
                  <a:pt x="1090" y="147"/>
                </a:lnTo>
                <a:lnTo>
                  <a:pt x="1081" y="147"/>
                </a:lnTo>
                <a:lnTo>
                  <a:pt x="1081" y="147"/>
                </a:lnTo>
                <a:lnTo>
                  <a:pt x="1079" y="149"/>
                </a:lnTo>
                <a:lnTo>
                  <a:pt x="1079" y="151"/>
                </a:lnTo>
                <a:lnTo>
                  <a:pt x="1079" y="153"/>
                </a:lnTo>
                <a:lnTo>
                  <a:pt x="1079" y="155"/>
                </a:lnTo>
                <a:lnTo>
                  <a:pt x="1079" y="155"/>
                </a:lnTo>
                <a:close/>
                <a:moveTo>
                  <a:pt x="1196" y="292"/>
                </a:moveTo>
                <a:lnTo>
                  <a:pt x="1199" y="289"/>
                </a:lnTo>
                <a:lnTo>
                  <a:pt x="1199" y="289"/>
                </a:lnTo>
                <a:lnTo>
                  <a:pt x="1199" y="289"/>
                </a:lnTo>
                <a:lnTo>
                  <a:pt x="1196" y="287"/>
                </a:lnTo>
                <a:lnTo>
                  <a:pt x="1194" y="289"/>
                </a:lnTo>
                <a:lnTo>
                  <a:pt x="1192" y="292"/>
                </a:lnTo>
                <a:lnTo>
                  <a:pt x="1192" y="292"/>
                </a:lnTo>
                <a:lnTo>
                  <a:pt x="1192" y="292"/>
                </a:lnTo>
                <a:lnTo>
                  <a:pt x="1196" y="292"/>
                </a:lnTo>
                <a:close/>
                <a:moveTo>
                  <a:pt x="5016" y="2426"/>
                </a:moveTo>
                <a:lnTo>
                  <a:pt x="5014" y="2426"/>
                </a:lnTo>
                <a:lnTo>
                  <a:pt x="5014" y="2426"/>
                </a:lnTo>
                <a:lnTo>
                  <a:pt x="5014" y="2428"/>
                </a:lnTo>
                <a:lnTo>
                  <a:pt x="5012" y="2430"/>
                </a:lnTo>
                <a:lnTo>
                  <a:pt x="5012" y="2430"/>
                </a:lnTo>
                <a:lnTo>
                  <a:pt x="5012" y="2430"/>
                </a:lnTo>
                <a:lnTo>
                  <a:pt x="5012" y="2430"/>
                </a:lnTo>
                <a:lnTo>
                  <a:pt x="5012" y="2430"/>
                </a:lnTo>
                <a:lnTo>
                  <a:pt x="5014" y="2430"/>
                </a:lnTo>
                <a:lnTo>
                  <a:pt x="5014" y="2430"/>
                </a:lnTo>
                <a:lnTo>
                  <a:pt x="5016" y="2432"/>
                </a:lnTo>
                <a:lnTo>
                  <a:pt x="5016" y="2432"/>
                </a:lnTo>
                <a:lnTo>
                  <a:pt x="5016" y="2430"/>
                </a:lnTo>
                <a:lnTo>
                  <a:pt x="5016" y="2430"/>
                </a:lnTo>
                <a:lnTo>
                  <a:pt x="5016" y="2428"/>
                </a:lnTo>
                <a:lnTo>
                  <a:pt x="5016" y="2428"/>
                </a:lnTo>
                <a:lnTo>
                  <a:pt x="5016" y="2428"/>
                </a:lnTo>
                <a:lnTo>
                  <a:pt x="5016" y="2428"/>
                </a:lnTo>
                <a:lnTo>
                  <a:pt x="5016" y="2426"/>
                </a:lnTo>
                <a:lnTo>
                  <a:pt x="5016" y="2426"/>
                </a:lnTo>
                <a:lnTo>
                  <a:pt x="5016" y="2426"/>
                </a:lnTo>
                <a:lnTo>
                  <a:pt x="5016" y="2426"/>
                </a:lnTo>
                <a:close/>
                <a:moveTo>
                  <a:pt x="4993" y="671"/>
                </a:moveTo>
                <a:lnTo>
                  <a:pt x="4993" y="669"/>
                </a:lnTo>
                <a:lnTo>
                  <a:pt x="4993" y="665"/>
                </a:lnTo>
                <a:lnTo>
                  <a:pt x="4991" y="663"/>
                </a:lnTo>
                <a:lnTo>
                  <a:pt x="4991" y="663"/>
                </a:lnTo>
                <a:lnTo>
                  <a:pt x="4987" y="667"/>
                </a:lnTo>
                <a:lnTo>
                  <a:pt x="4981" y="667"/>
                </a:lnTo>
                <a:lnTo>
                  <a:pt x="4981" y="669"/>
                </a:lnTo>
                <a:lnTo>
                  <a:pt x="4981" y="669"/>
                </a:lnTo>
                <a:lnTo>
                  <a:pt x="4981" y="673"/>
                </a:lnTo>
                <a:lnTo>
                  <a:pt x="4978" y="675"/>
                </a:lnTo>
                <a:lnTo>
                  <a:pt x="4974" y="677"/>
                </a:lnTo>
                <a:lnTo>
                  <a:pt x="4976" y="677"/>
                </a:lnTo>
                <a:lnTo>
                  <a:pt x="4976" y="677"/>
                </a:lnTo>
                <a:lnTo>
                  <a:pt x="4976" y="679"/>
                </a:lnTo>
                <a:lnTo>
                  <a:pt x="4978" y="677"/>
                </a:lnTo>
                <a:lnTo>
                  <a:pt x="4983" y="673"/>
                </a:lnTo>
                <a:lnTo>
                  <a:pt x="4987" y="671"/>
                </a:lnTo>
                <a:lnTo>
                  <a:pt x="4993" y="671"/>
                </a:lnTo>
                <a:close/>
                <a:moveTo>
                  <a:pt x="5022" y="1799"/>
                </a:moveTo>
                <a:lnTo>
                  <a:pt x="5025" y="1799"/>
                </a:lnTo>
                <a:lnTo>
                  <a:pt x="5025" y="1799"/>
                </a:lnTo>
                <a:lnTo>
                  <a:pt x="5027" y="1799"/>
                </a:lnTo>
                <a:lnTo>
                  <a:pt x="5025" y="1799"/>
                </a:lnTo>
                <a:lnTo>
                  <a:pt x="5025" y="1799"/>
                </a:lnTo>
                <a:lnTo>
                  <a:pt x="5025" y="1799"/>
                </a:lnTo>
                <a:lnTo>
                  <a:pt x="5022" y="1799"/>
                </a:lnTo>
                <a:close/>
                <a:moveTo>
                  <a:pt x="5016" y="744"/>
                </a:moveTo>
                <a:lnTo>
                  <a:pt x="5012" y="742"/>
                </a:lnTo>
                <a:lnTo>
                  <a:pt x="5010" y="744"/>
                </a:lnTo>
                <a:lnTo>
                  <a:pt x="5010" y="744"/>
                </a:lnTo>
                <a:lnTo>
                  <a:pt x="5012" y="747"/>
                </a:lnTo>
                <a:lnTo>
                  <a:pt x="5014" y="747"/>
                </a:lnTo>
                <a:lnTo>
                  <a:pt x="5014" y="749"/>
                </a:lnTo>
                <a:lnTo>
                  <a:pt x="5014" y="749"/>
                </a:lnTo>
                <a:lnTo>
                  <a:pt x="5016" y="751"/>
                </a:lnTo>
                <a:lnTo>
                  <a:pt x="5018" y="753"/>
                </a:lnTo>
                <a:lnTo>
                  <a:pt x="5018" y="753"/>
                </a:lnTo>
                <a:lnTo>
                  <a:pt x="5018" y="753"/>
                </a:lnTo>
                <a:lnTo>
                  <a:pt x="5020" y="755"/>
                </a:lnTo>
                <a:lnTo>
                  <a:pt x="5022" y="757"/>
                </a:lnTo>
                <a:lnTo>
                  <a:pt x="5022" y="753"/>
                </a:lnTo>
                <a:lnTo>
                  <a:pt x="5020" y="753"/>
                </a:lnTo>
                <a:lnTo>
                  <a:pt x="5020" y="751"/>
                </a:lnTo>
                <a:lnTo>
                  <a:pt x="5018" y="751"/>
                </a:lnTo>
                <a:lnTo>
                  <a:pt x="5016" y="747"/>
                </a:lnTo>
                <a:lnTo>
                  <a:pt x="5016" y="744"/>
                </a:lnTo>
                <a:lnTo>
                  <a:pt x="5016" y="744"/>
                </a:lnTo>
                <a:lnTo>
                  <a:pt x="5016" y="744"/>
                </a:lnTo>
                <a:close/>
                <a:moveTo>
                  <a:pt x="5020" y="1956"/>
                </a:moveTo>
                <a:lnTo>
                  <a:pt x="5025" y="1958"/>
                </a:lnTo>
                <a:lnTo>
                  <a:pt x="5025" y="1958"/>
                </a:lnTo>
                <a:lnTo>
                  <a:pt x="5027" y="1958"/>
                </a:lnTo>
                <a:lnTo>
                  <a:pt x="5027" y="1956"/>
                </a:lnTo>
                <a:lnTo>
                  <a:pt x="5027" y="1956"/>
                </a:lnTo>
                <a:lnTo>
                  <a:pt x="5027" y="1954"/>
                </a:lnTo>
                <a:lnTo>
                  <a:pt x="5025" y="1952"/>
                </a:lnTo>
                <a:lnTo>
                  <a:pt x="5022" y="1952"/>
                </a:lnTo>
                <a:lnTo>
                  <a:pt x="5020" y="1950"/>
                </a:lnTo>
                <a:lnTo>
                  <a:pt x="5020" y="1948"/>
                </a:lnTo>
                <a:lnTo>
                  <a:pt x="5016" y="1946"/>
                </a:lnTo>
                <a:lnTo>
                  <a:pt x="5014" y="1944"/>
                </a:lnTo>
                <a:lnTo>
                  <a:pt x="5012" y="1944"/>
                </a:lnTo>
                <a:lnTo>
                  <a:pt x="5010" y="1944"/>
                </a:lnTo>
                <a:lnTo>
                  <a:pt x="5010" y="1941"/>
                </a:lnTo>
                <a:lnTo>
                  <a:pt x="5010" y="1941"/>
                </a:lnTo>
                <a:lnTo>
                  <a:pt x="5008" y="1941"/>
                </a:lnTo>
                <a:lnTo>
                  <a:pt x="5006" y="1939"/>
                </a:lnTo>
                <a:lnTo>
                  <a:pt x="5004" y="1937"/>
                </a:lnTo>
                <a:lnTo>
                  <a:pt x="5004" y="1937"/>
                </a:lnTo>
                <a:lnTo>
                  <a:pt x="5004" y="1937"/>
                </a:lnTo>
                <a:lnTo>
                  <a:pt x="5004" y="1935"/>
                </a:lnTo>
                <a:lnTo>
                  <a:pt x="5004" y="1935"/>
                </a:lnTo>
                <a:lnTo>
                  <a:pt x="5001" y="1935"/>
                </a:lnTo>
                <a:lnTo>
                  <a:pt x="5001" y="1933"/>
                </a:lnTo>
                <a:lnTo>
                  <a:pt x="4999" y="1933"/>
                </a:lnTo>
                <a:lnTo>
                  <a:pt x="4997" y="1933"/>
                </a:lnTo>
                <a:lnTo>
                  <a:pt x="4993" y="1927"/>
                </a:lnTo>
                <a:lnTo>
                  <a:pt x="4989" y="1927"/>
                </a:lnTo>
                <a:lnTo>
                  <a:pt x="4989" y="1927"/>
                </a:lnTo>
                <a:lnTo>
                  <a:pt x="4987" y="1925"/>
                </a:lnTo>
                <a:lnTo>
                  <a:pt x="4985" y="1925"/>
                </a:lnTo>
                <a:lnTo>
                  <a:pt x="4985" y="1925"/>
                </a:lnTo>
                <a:lnTo>
                  <a:pt x="4985" y="1925"/>
                </a:lnTo>
                <a:lnTo>
                  <a:pt x="4985" y="1927"/>
                </a:lnTo>
                <a:lnTo>
                  <a:pt x="4985" y="1927"/>
                </a:lnTo>
                <a:lnTo>
                  <a:pt x="4987" y="1927"/>
                </a:lnTo>
                <a:lnTo>
                  <a:pt x="4987" y="1929"/>
                </a:lnTo>
                <a:lnTo>
                  <a:pt x="4987" y="1929"/>
                </a:lnTo>
                <a:lnTo>
                  <a:pt x="4989" y="1931"/>
                </a:lnTo>
                <a:lnTo>
                  <a:pt x="4989" y="1933"/>
                </a:lnTo>
                <a:lnTo>
                  <a:pt x="4991" y="1935"/>
                </a:lnTo>
                <a:lnTo>
                  <a:pt x="4991" y="1935"/>
                </a:lnTo>
                <a:lnTo>
                  <a:pt x="4993" y="1937"/>
                </a:lnTo>
                <a:lnTo>
                  <a:pt x="4995" y="1939"/>
                </a:lnTo>
                <a:lnTo>
                  <a:pt x="4997" y="1941"/>
                </a:lnTo>
                <a:lnTo>
                  <a:pt x="4997" y="1941"/>
                </a:lnTo>
                <a:lnTo>
                  <a:pt x="5001" y="1946"/>
                </a:lnTo>
                <a:lnTo>
                  <a:pt x="5004" y="1946"/>
                </a:lnTo>
                <a:lnTo>
                  <a:pt x="5004" y="1946"/>
                </a:lnTo>
                <a:lnTo>
                  <a:pt x="5008" y="1948"/>
                </a:lnTo>
                <a:lnTo>
                  <a:pt x="5010" y="1948"/>
                </a:lnTo>
                <a:lnTo>
                  <a:pt x="5010" y="1950"/>
                </a:lnTo>
                <a:lnTo>
                  <a:pt x="5012" y="1950"/>
                </a:lnTo>
                <a:lnTo>
                  <a:pt x="5014" y="1952"/>
                </a:lnTo>
                <a:lnTo>
                  <a:pt x="5014" y="1952"/>
                </a:lnTo>
                <a:lnTo>
                  <a:pt x="5014" y="1952"/>
                </a:lnTo>
                <a:lnTo>
                  <a:pt x="5016" y="1954"/>
                </a:lnTo>
                <a:lnTo>
                  <a:pt x="5016" y="1954"/>
                </a:lnTo>
                <a:lnTo>
                  <a:pt x="5018" y="1954"/>
                </a:lnTo>
                <a:lnTo>
                  <a:pt x="5018" y="1956"/>
                </a:lnTo>
                <a:lnTo>
                  <a:pt x="5020" y="1956"/>
                </a:lnTo>
                <a:lnTo>
                  <a:pt x="5020" y="1956"/>
                </a:lnTo>
                <a:lnTo>
                  <a:pt x="5020" y="1956"/>
                </a:lnTo>
                <a:close/>
                <a:moveTo>
                  <a:pt x="4968" y="1554"/>
                </a:moveTo>
                <a:lnTo>
                  <a:pt x="4968" y="1556"/>
                </a:lnTo>
                <a:lnTo>
                  <a:pt x="4968" y="1556"/>
                </a:lnTo>
                <a:lnTo>
                  <a:pt x="4970" y="1556"/>
                </a:lnTo>
                <a:lnTo>
                  <a:pt x="4968" y="1554"/>
                </a:lnTo>
                <a:lnTo>
                  <a:pt x="4968" y="1554"/>
                </a:lnTo>
                <a:close/>
                <a:moveTo>
                  <a:pt x="4945" y="1770"/>
                </a:moveTo>
                <a:lnTo>
                  <a:pt x="4945" y="1770"/>
                </a:lnTo>
                <a:lnTo>
                  <a:pt x="4945" y="1767"/>
                </a:lnTo>
                <a:lnTo>
                  <a:pt x="4945" y="1765"/>
                </a:lnTo>
                <a:lnTo>
                  <a:pt x="4943" y="1763"/>
                </a:lnTo>
                <a:lnTo>
                  <a:pt x="4943" y="1763"/>
                </a:lnTo>
                <a:lnTo>
                  <a:pt x="4943" y="1761"/>
                </a:lnTo>
                <a:lnTo>
                  <a:pt x="4943" y="1759"/>
                </a:lnTo>
                <a:lnTo>
                  <a:pt x="4941" y="1759"/>
                </a:lnTo>
                <a:lnTo>
                  <a:pt x="4941" y="1759"/>
                </a:lnTo>
                <a:lnTo>
                  <a:pt x="4939" y="1757"/>
                </a:lnTo>
                <a:lnTo>
                  <a:pt x="4939" y="1757"/>
                </a:lnTo>
                <a:lnTo>
                  <a:pt x="4941" y="1755"/>
                </a:lnTo>
                <a:lnTo>
                  <a:pt x="4941" y="1755"/>
                </a:lnTo>
                <a:lnTo>
                  <a:pt x="4937" y="1751"/>
                </a:lnTo>
                <a:lnTo>
                  <a:pt x="4937" y="1751"/>
                </a:lnTo>
                <a:lnTo>
                  <a:pt x="4937" y="1751"/>
                </a:lnTo>
                <a:lnTo>
                  <a:pt x="4934" y="1751"/>
                </a:lnTo>
                <a:lnTo>
                  <a:pt x="4934" y="1751"/>
                </a:lnTo>
                <a:lnTo>
                  <a:pt x="4934" y="1751"/>
                </a:lnTo>
                <a:lnTo>
                  <a:pt x="4937" y="1755"/>
                </a:lnTo>
                <a:lnTo>
                  <a:pt x="4934" y="1755"/>
                </a:lnTo>
                <a:lnTo>
                  <a:pt x="4937" y="1759"/>
                </a:lnTo>
                <a:lnTo>
                  <a:pt x="4939" y="1763"/>
                </a:lnTo>
                <a:lnTo>
                  <a:pt x="4941" y="1765"/>
                </a:lnTo>
                <a:lnTo>
                  <a:pt x="4941" y="1765"/>
                </a:lnTo>
                <a:lnTo>
                  <a:pt x="4943" y="1765"/>
                </a:lnTo>
                <a:lnTo>
                  <a:pt x="4945" y="1770"/>
                </a:lnTo>
                <a:lnTo>
                  <a:pt x="4945" y="1770"/>
                </a:lnTo>
                <a:close/>
                <a:moveTo>
                  <a:pt x="4960" y="1786"/>
                </a:moveTo>
                <a:lnTo>
                  <a:pt x="4957" y="1782"/>
                </a:lnTo>
                <a:lnTo>
                  <a:pt x="4955" y="1782"/>
                </a:lnTo>
                <a:lnTo>
                  <a:pt x="4955" y="1782"/>
                </a:lnTo>
                <a:lnTo>
                  <a:pt x="4953" y="1782"/>
                </a:lnTo>
                <a:lnTo>
                  <a:pt x="4953" y="1782"/>
                </a:lnTo>
                <a:lnTo>
                  <a:pt x="4951" y="1780"/>
                </a:lnTo>
                <a:lnTo>
                  <a:pt x="4951" y="1780"/>
                </a:lnTo>
                <a:lnTo>
                  <a:pt x="4949" y="1780"/>
                </a:lnTo>
                <a:lnTo>
                  <a:pt x="4947" y="1778"/>
                </a:lnTo>
                <a:lnTo>
                  <a:pt x="4945" y="1778"/>
                </a:lnTo>
                <a:lnTo>
                  <a:pt x="4945" y="1778"/>
                </a:lnTo>
                <a:lnTo>
                  <a:pt x="4945" y="1780"/>
                </a:lnTo>
                <a:lnTo>
                  <a:pt x="4945" y="1780"/>
                </a:lnTo>
                <a:lnTo>
                  <a:pt x="4945" y="1780"/>
                </a:lnTo>
                <a:lnTo>
                  <a:pt x="4947" y="1780"/>
                </a:lnTo>
                <a:lnTo>
                  <a:pt x="4947" y="1782"/>
                </a:lnTo>
                <a:lnTo>
                  <a:pt x="4947" y="1782"/>
                </a:lnTo>
                <a:lnTo>
                  <a:pt x="4947" y="1784"/>
                </a:lnTo>
                <a:lnTo>
                  <a:pt x="4951" y="1786"/>
                </a:lnTo>
                <a:lnTo>
                  <a:pt x="4953" y="1786"/>
                </a:lnTo>
                <a:lnTo>
                  <a:pt x="4955" y="1786"/>
                </a:lnTo>
                <a:lnTo>
                  <a:pt x="4955" y="1786"/>
                </a:lnTo>
                <a:lnTo>
                  <a:pt x="4957" y="1786"/>
                </a:lnTo>
                <a:lnTo>
                  <a:pt x="4960" y="1786"/>
                </a:lnTo>
                <a:lnTo>
                  <a:pt x="4960" y="1786"/>
                </a:lnTo>
                <a:lnTo>
                  <a:pt x="4960" y="1786"/>
                </a:lnTo>
                <a:lnTo>
                  <a:pt x="4960" y="1786"/>
                </a:lnTo>
                <a:close/>
                <a:moveTo>
                  <a:pt x="4930" y="1763"/>
                </a:moveTo>
                <a:lnTo>
                  <a:pt x="4930" y="1763"/>
                </a:lnTo>
                <a:lnTo>
                  <a:pt x="4930" y="1763"/>
                </a:lnTo>
                <a:lnTo>
                  <a:pt x="4930" y="1763"/>
                </a:lnTo>
                <a:lnTo>
                  <a:pt x="4930" y="1763"/>
                </a:lnTo>
                <a:lnTo>
                  <a:pt x="4932" y="1763"/>
                </a:lnTo>
                <a:lnTo>
                  <a:pt x="4930" y="1761"/>
                </a:lnTo>
                <a:lnTo>
                  <a:pt x="4930" y="1761"/>
                </a:lnTo>
                <a:lnTo>
                  <a:pt x="4928" y="1761"/>
                </a:lnTo>
                <a:lnTo>
                  <a:pt x="4928" y="1761"/>
                </a:lnTo>
                <a:lnTo>
                  <a:pt x="4926" y="1761"/>
                </a:lnTo>
                <a:lnTo>
                  <a:pt x="4928" y="1761"/>
                </a:lnTo>
                <a:lnTo>
                  <a:pt x="4928" y="1761"/>
                </a:lnTo>
                <a:lnTo>
                  <a:pt x="4930" y="1763"/>
                </a:lnTo>
                <a:close/>
                <a:moveTo>
                  <a:pt x="4947" y="1770"/>
                </a:moveTo>
                <a:lnTo>
                  <a:pt x="4947" y="1772"/>
                </a:lnTo>
                <a:lnTo>
                  <a:pt x="4947" y="1772"/>
                </a:lnTo>
                <a:lnTo>
                  <a:pt x="4949" y="1772"/>
                </a:lnTo>
                <a:lnTo>
                  <a:pt x="4949" y="1772"/>
                </a:lnTo>
                <a:lnTo>
                  <a:pt x="4949" y="1770"/>
                </a:lnTo>
                <a:lnTo>
                  <a:pt x="4947" y="1765"/>
                </a:lnTo>
                <a:lnTo>
                  <a:pt x="4945" y="1765"/>
                </a:lnTo>
                <a:lnTo>
                  <a:pt x="4947" y="1767"/>
                </a:lnTo>
                <a:lnTo>
                  <a:pt x="4947" y="1767"/>
                </a:lnTo>
                <a:lnTo>
                  <a:pt x="4947" y="1770"/>
                </a:lnTo>
                <a:lnTo>
                  <a:pt x="4947" y="1770"/>
                </a:lnTo>
                <a:close/>
                <a:moveTo>
                  <a:pt x="5043" y="1847"/>
                </a:moveTo>
                <a:lnTo>
                  <a:pt x="5043" y="1847"/>
                </a:lnTo>
                <a:lnTo>
                  <a:pt x="5043" y="1849"/>
                </a:lnTo>
                <a:lnTo>
                  <a:pt x="5043" y="1853"/>
                </a:lnTo>
                <a:lnTo>
                  <a:pt x="5043" y="1853"/>
                </a:lnTo>
                <a:lnTo>
                  <a:pt x="5043" y="1853"/>
                </a:lnTo>
                <a:lnTo>
                  <a:pt x="5043" y="1851"/>
                </a:lnTo>
                <a:lnTo>
                  <a:pt x="5043" y="1847"/>
                </a:lnTo>
                <a:close/>
                <a:moveTo>
                  <a:pt x="5048" y="1889"/>
                </a:moveTo>
                <a:lnTo>
                  <a:pt x="5050" y="1889"/>
                </a:lnTo>
                <a:lnTo>
                  <a:pt x="5050" y="1887"/>
                </a:lnTo>
                <a:lnTo>
                  <a:pt x="5050" y="1887"/>
                </a:lnTo>
                <a:lnTo>
                  <a:pt x="5048" y="1885"/>
                </a:lnTo>
                <a:lnTo>
                  <a:pt x="5045" y="1885"/>
                </a:lnTo>
                <a:lnTo>
                  <a:pt x="5045" y="1885"/>
                </a:lnTo>
                <a:lnTo>
                  <a:pt x="5045" y="1885"/>
                </a:lnTo>
                <a:lnTo>
                  <a:pt x="5045" y="1885"/>
                </a:lnTo>
                <a:lnTo>
                  <a:pt x="5043" y="1887"/>
                </a:lnTo>
                <a:lnTo>
                  <a:pt x="5043" y="1887"/>
                </a:lnTo>
                <a:lnTo>
                  <a:pt x="5043" y="1889"/>
                </a:lnTo>
                <a:lnTo>
                  <a:pt x="5045" y="1887"/>
                </a:lnTo>
                <a:lnTo>
                  <a:pt x="5045" y="1887"/>
                </a:lnTo>
                <a:lnTo>
                  <a:pt x="5045" y="1889"/>
                </a:lnTo>
                <a:lnTo>
                  <a:pt x="5045" y="1889"/>
                </a:lnTo>
                <a:lnTo>
                  <a:pt x="5048" y="1889"/>
                </a:lnTo>
                <a:close/>
                <a:moveTo>
                  <a:pt x="5048" y="1874"/>
                </a:moveTo>
                <a:lnTo>
                  <a:pt x="5045" y="1872"/>
                </a:lnTo>
                <a:lnTo>
                  <a:pt x="5045" y="1872"/>
                </a:lnTo>
                <a:lnTo>
                  <a:pt x="5045" y="1872"/>
                </a:lnTo>
                <a:lnTo>
                  <a:pt x="5043" y="1872"/>
                </a:lnTo>
                <a:lnTo>
                  <a:pt x="5043" y="1872"/>
                </a:lnTo>
                <a:lnTo>
                  <a:pt x="5043" y="1872"/>
                </a:lnTo>
                <a:lnTo>
                  <a:pt x="5043" y="1872"/>
                </a:lnTo>
                <a:lnTo>
                  <a:pt x="5043" y="1874"/>
                </a:lnTo>
                <a:lnTo>
                  <a:pt x="5043" y="1874"/>
                </a:lnTo>
                <a:lnTo>
                  <a:pt x="5045" y="1874"/>
                </a:lnTo>
                <a:lnTo>
                  <a:pt x="5045" y="1874"/>
                </a:lnTo>
                <a:lnTo>
                  <a:pt x="5048" y="1874"/>
                </a:lnTo>
                <a:lnTo>
                  <a:pt x="5048" y="1874"/>
                </a:lnTo>
                <a:lnTo>
                  <a:pt x="5048" y="1874"/>
                </a:lnTo>
                <a:lnTo>
                  <a:pt x="5048" y="1874"/>
                </a:lnTo>
                <a:close/>
                <a:moveTo>
                  <a:pt x="5041" y="1866"/>
                </a:moveTo>
                <a:lnTo>
                  <a:pt x="5041" y="1866"/>
                </a:lnTo>
                <a:lnTo>
                  <a:pt x="5041" y="1866"/>
                </a:lnTo>
                <a:lnTo>
                  <a:pt x="5041" y="1868"/>
                </a:lnTo>
                <a:lnTo>
                  <a:pt x="5043" y="1868"/>
                </a:lnTo>
                <a:lnTo>
                  <a:pt x="5045" y="1868"/>
                </a:lnTo>
                <a:lnTo>
                  <a:pt x="5045" y="1868"/>
                </a:lnTo>
                <a:lnTo>
                  <a:pt x="5045" y="1866"/>
                </a:lnTo>
                <a:lnTo>
                  <a:pt x="5045" y="1866"/>
                </a:lnTo>
                <a:lnTo>
                  <a:pt x="5043" y="1864"/>
                </a:lnTo>
                <a:lnTo>
                  <a:pt x="5043" y="1864"/>
                </a:lnTo>
                <a:lnTo>
                  <a:pt x="5043" y="1866"/>
                </a:lnTo>
                <a:lnTo>
                  <a:pt x="5041" y="1866"/>
                </a:lnTo>
                <a:close/>
                <a:moveTo>
                  <a:pt x="5041" y="1946"/>
                </a:moveTo>
                <a:lnTo>
                  <a:pt x="5041" y="1946"/>
                </a:lnTo>
                <a:lnTo>
                  <a:pt x="5041" y="1946"/>
                </a:lnTo>
                <a:lnTo>
                  <a:pt x="5043" y="1946"/>
                </a:lnTo>
                <a:lnTo>
                  <a:pt x="5043" y="1944"/>
                </a:lnTo>
                <a:lnTo>
                  <a:pt x="5043" y="1944"/>
                </a:lnTo>
                <a:lnTo>
                  <a:pt x="5041" y="1944"/>
                </a:lnTo>
                <a:lnTo>
                  <a:pt x="5041" y="1944"/>
                </a:lnTo>
                <a:lnTo>
                  <a:pt x="5041" y="1941"/>
                </a:lnTo>
                <a:lnTo>
                  <a:pt x="5041" y="1941"/>
                </a:lnTo>
                <a:lnTo>
                  <a:pt x="5041" y="1944"/>
                </a:lnTo>
                <a:lnTo>
                  <a:pt x="5039" y="1944"/>
                </a:lnTo>
                <a:lnTo>
                  <a:pt x="5039" y="1946"/>
                </a:lnTo>
                <a:lnTo>
                  <a:pt x="5039" y="1946"/>
                </a:lnTo>
                <a:lnTo>
                  <a:pt x="5041" y="1946"/>
                </a:lnTo>
                <a:close/>
                <a:moveTo>
                  <a:pt x="4937" y="1772"/>
                </a:moveTo>
                <a:lnTo>
                  <a:pt x="4937" y="1772"/>
                </a:lnTo>
                <a:lnTo>
                  <a:pt x="4934" y="1770"/>
                </a:lnTo>
                <a:lnTo>
                  <a:pt x="4932" y="1767"/>
                </a:lnTo>
                <a:lnTo>
                  <a:pt x="4930" y="1767"/>
                </a:lnTo>
                <a:lnTo>
                  <a:pt x="4926" y="1767"/>
                </a:lnTo>
                <a:lnTo>
                  <a:pt x="4926" y="1767"/>
                </a:lnTo>
                <a:lnTo>
                  <a:pt x="4922" y="1765"/>
                </a:lnTo>
                <a:lnTo>
                  <a:pt x="4922" y="1765"/>
                </a:lnTo>
                <a:lnTo>
                  <a:pt x="4920" y="1765"/>
                </a:lnTo>
                <a:lnTo>
                  <a:pt x="4920" y="1765"/>
                </a:lnTo>
                <a:lnTo>
                  <a:pt x="4920" y="1767"/>
                </a:lnTo>
                <a:lnTo>
                  <a:pt x="4920" y="1767"/>
                </a:lnTo>
                <a:lnTo>
                  <a:pt x="4922" y="1770"/>
                </a:lnTo>
                <a:lnTo>
                  <a:pt x="4922" y="1772"/>
                </a:lnTo>
                <a:lnTo>
                  <a:pt x="4922" y="1772"/>
                </a:lnTo>
                <a:lnTo>
                  <a:pt x="4924" y="1772"/>
                </a:lnTo>
                <a:lnTo>
                  <a:pt x="4926" y="1772"/>
                </a:lnTo>
                <a:lnTo>
                  <a:pt x="4930" y="1772"/>
                </a:lnTo>
                <a:lnTo>
                  <a:pt x="4932" y="1774"/>
                </a:lnTo>
                <a:lnTo>
                  <a:pt x="4934" y="1774"/>
                </a:lnTo>
                <a:lnTo>
                  <a:pt x="4937" y="1774"/>
                </a:lnTo>
                <a:lnTo>
                  <a:pt x="4937" y="1774"/>
                </a:lnTo>
                <a:lnTo>
                  <a:pt x="4937" y="1774"/>
                </a:lnTo>
                <a:lnTo>
                  <a:pt x="4937" y="1772"/>
                </a:lnTo>
                <a:lnTo>
                  <a:pt x="4937" y="1772"/>
                </a:lnTo>
                <a:close/>
                <a:moveTo>
                  <a:pt x="5027" y="1638"/>
                </a:moveTo>
                <a:lnTo>
                  <a:pt x="5027" y="1638"/>
                </a:lnTo>
                <a:lnTo>
                  <a:pt x="5027" y="1638"/>
                </a:lnTo>
                <a:lnTo>
                  <a:pt x="5027" y="1638"/>
                </a:lnTo>
                <a:lnTo>
                  <a:pt x="5027" y="1640"/>
                </a:lnTo>
                <a:lnTo>
                  <a:pt x="5027" y="1640"/>
                </a:lnTo>
                <a:lnTo>
                  <a:pt x="5027" y="1640"/>
                </a:lnTo>
                <a:lnTo>
                  <a:pt x="5027" y="1638"/>
                </a:lnTo>
                <a:close/>
                <a:moveTo>
                  <a:pt x="5022" y="1845"/>
                </a:moveTo>
                <a:lnTo>
                  <a:pt x="5020" y="1843"/>
                </a:lnTo>
                <a:lnTo>
                  <a:pt x="5020" y="1843"/>
                </a:lnTo>
                <a:lnTo>
                  <a:pt x="5020" y="1845"/>
                </a:lnTo>
                <a:lnTo>
                  <a:pt x="5020" y="1845"/>
                </a:lnTo>
                <a:lnTo>
                  <a:pt x="5022" y="1851"/>
                </a:lnTo>
                <a:lnTo>
                  <a:pt x="5022" y="1853"/>
                </a:lnTo>
                <a:lnTo>
                  <a:pt x="5022" y="1856"/>
                </a:lnTo>
                <a:lnTo>
                  <a:pt x="5025" y="1856"/>
                </a:lnTo>
                <a:lnTo>
                  <a:pt x="5025" y="1858"/>
                </a:lnTo>
                <a:lnTo>
                  <a:pt x="5025" y="1858"/>
                </a:lnTo>
                <a:lnTo>
                  <a:pt x="5027" y="1856"/>
                </a:lnTo>
                <a:lnTo>
                  <a:pt x="5029" y="1856"/>
                </a:lnTo>
                <a:lnTo>
                  <a:pt x="5031" y="1856"/>
                </a:lnTo>
                <a:lnTo>
                  <a:pt x="5031" y="1856"/>
                </a:lnTo>
                <a:lnTo>
                  <a:pt x="5029" y="1853"/>
                </a:lnTo>
                <a:lnTo>
                  <a:pt x="5029" y="1849"/>
                </a:lnTo>
                <a:lnTo>
                  <a:pt x="5029" y="1849"/>
                </a:lnTo>
                <a:lnTo>
                  <a:pt x="5029" y="1849"/>
                </a:lnTo>
                <a:lnTo>
                  <a:pt x="5029" y="1847"/>
                </a:lnTo>
                <a:lnTo>
                  <a:pt x="5029" y="1847"/>
                </a:lnTo>
                <a:lnTo>
                  <a:pt x="5027" y="1847"/>
                </a:lnTo>
                <a:lnTo>
                  <a:pt x="5027" y="1847"/>
                </a:lnTo>
                <a:lnTo>
                  <a:pt x="5027" y="1849"/>
                </a:lnTo>
                <a:lnTo>
                  <a:pt x="5027" y="1849"/>
                </a:lnTo>
                <a:lnTo>
                  <a:pt x="5025" y="1851"/>
                </a:lnTo>
                <a:lnTo>
                  <a:pt x="5025" y="1851"/>
                </a:lnTo>
                <a:lnTo>
                  <a:pt x="5022" y="1845"/>
                </a:lnTo>
                <a:lnTo>
                  <a:pt x="5022" y="1845"/>
                </a:lnTo>
                <a:close/>
                <a:moveTo>
                  <a:pt x="5025" y="1470"/>
                </a:moveTo>
                <a:lnTo>
                  <a:pt x="5027" y="1470"/>
                </a:lnTo>
                <a:lnTo>
                  <a:pt x="5025" y="1470"/>
                </a:lnTo>
                <a:lnTo>
                  <a:pt x="5025" y="1470"/>
                </a:lnTo>
                <a:lnTo>
                  <a:pt x="5025" y="1470"/>
                </a:lnTo>
                <a:lnTo>
                  <a:pt x="5025" y="1470"/>
                </a:lnTo>
                <a:lnTo>
                  <a:pt x="5025" y="1470"/>
                </a:lnTo>
                <a:close/>
                <a:moveTo>
                  <a:pt x="5043" y="1858"/>
                </a:moveTo>
                <a:lnTo>
                  <a:pt x="5043" y="1862"/>
                </a:lnTo>
                <a:lnTo>
                  <a:pt x="5043" y="1862"/>
                </a:lnTo>
                <a:lnTo>
                  <a:pt x="5045" y="1862"/>
                </a:lnTo>
                <a:lnTo>
                  <a:pt x="5045" y="1862"/>
                </a:lnTo>
                <a:lnTo>
                  <a:pt x="5045" y="1862"/>
                </a:lnTo>
                <a:lnTo>
                  <a:pt x="5043" y="1856"/>
                </a:lnTo>
                <a:lnTo>
                  <a:pt x="5043" y="1856"/>
                </a:lnTo>
                <a:lnTo>
                  <a:pt x="5043" y="1858"/>
                </a:lnTo>
                <a:close/>
                <a:moveTo>
                  <a:pt x="4895" y="1753"/>
                </a:moveTo>
                <a:lnTo>
                  <a:pt x="4895" y="1751"/>
                </a:lnTo>
                <a:lnTo>
                  <a:pt x="4893" y="1751"/>
                </a:lnTo>
                <a:lnTo>
                  <a:pt x="4893" y="1749"/>
                </a:lnTo>
                <a:lnTo>
                  <a:pt x="4890" y="1749"/>
                </a:lnTo>
                <a:lnTo>
                  <a:pt x="4890" y="1747"/>
                </a:lnTo>
                <a:lnTo>
                  <a:pt x="4888" y="1747"/>
                </a:lnTo>
                <a:lnTo>
                  <a:pt x="4888" y="1747"/>
                </a:lnTo>
                <a:lnTo>
                  <a:pt x="4886" y="1749"/>
                </a:lnTo>
                <a:lnTo>
                  <a:pt x="4886" y="1749"/>
                </a:lnTo>
                <a:lnTo>
                  <a:pt x="4886" y="1749"/>
                </a:lnTo>
                <a:lnTo>
                  <a:pt x="4886" y="1751"/>
                </a:lnTo>
                <a:lnTo>
                  <a:pt x="4886" y="1751"/>
                </a:lnTo>
                <a:lnTo>
                  <a:pt x="4886" y="1751"/>
                </a:lnTo>
                <a:lnTo>
                  <a:pt x="4886" y="1751"/>
                </a:lnTo>
                <a:lnTo>
                  <a:pt x="4890" y="1751"/>
                </a:lnTo>
                <a:lnTo>
                  <a:pt x="4890" y="1751"/>
                </a:lnTo>
                <a:lnTo>
                  <a:pt x="4890" y="1751"/>
                </a:lnTo>
                <a:lnTo>
                  <a:pt x="4890" y="1753"/>
                </a:lnTo>
                <a:lnTo>
                  <a:pt x="4893" y="1753"/>
                </a:lnTo>
                <a:lnTo>
                  <a:pt x="4893" y="1753"/>
                </a:lnTo>
                <a:lnTo>
                  <a:pt x="4895" y="1755"/>
                </a:lnTo>
                <a:lnTo>
                  <a:pt x="4895" y="1755"/>
                </a:lnTo>
                <a:lnTo>
                  <a:pt x="4895" y="1755"/>
                </a:lnTo>
                <a:lnTo>
                  <a:pt x="4895" y="1753"/>
                </a:lnTo>
                <a:close/>
                <a:moveTo>
                  <a:pt x="4886" y="1736"/>
                </a:moveTo>
                <a:lnTo>
                  <a:pt x="4886" y="1736"/>
                </a:lnTo>
                <a:lnTo>
                  <a:pt x="4886" y="1736"/>
                </a:lnTo>
                <a:lnTo>
                  <a:pt x="4886" y="1738"/>
                </a:lnTo>
                <a:lnTo>
                  <a:pt x="4888" y="1738"/>
                </a:lnTo>
                <a:lnTo>
                  <a:pt x="4890" y="1736"/>
                </a:lnTo>
                <a:lnTo>
                  <a:pt x="4888" y="1736"/>
                </a:lnTo>
                <a:lnTo>
                  <a:pt x="4888" y="1736"/>
                </a:lnTo>
                <a:lnTo>
                  <a:pt x="4888" y="1736"/>
                </a:lnTo>
                <a:lnTo>
                  <a:pt x="4886" y="1736"/>
                </a:lnTo>
                <a:lnTo>
                  <a:pt x="4884" y="1734"/>
                </a:lnTo>
                <a:lnTo>
                  <a:pt x="4884" y="1734"/>
                </a:lnTo>
                <a:lnTo>
                  <a:pt x="4884" y="1732"/>
                </a:lnTo>
                <a:lnTo>
                  <a:pt x="4882" y="1730"/>
                </a:lnTo>
                <a:lnTo>
                  <a:pt x="4878" y="1728"/>
                </a:lnTo>
                <a:lnTo>
                  <a:pt x="4876" y="1728"/>
                </a:lnTo>
                <a:lnTo>
                  <a:pt x="4874" y="1726"/>
                </a:lnTo>
                <a:lnTo>
                  <a:pt x="4874" y="1726"/>
                </a:lnTo>
                <a:lnTo>
                  <a:pt x="4874" y="1728"/>
                </a:lnTo>
                <a:lnTo>
                  <a:pt x="4876" y="1728"/>
                </a:lnTo>
                <a:lnTo>
                  <a:pt x="4878" y="1730"/>
                </a:lnTo>
                <a:lnTo>
                  <a:pt x="4880" y="1734"/>
                </a:lnTo>
                <a:lnTo>
                  <a:pt x="4884" y="1736"/>
                </a:lnTo>
                <a:lnTo>
                  <a:pt x="4886" y="1736"/>
                </a:lnTo>
                <a:close/>
                <a:moveTo>
                  <a:pt x="4890" y="1757"/>
                </a:moveTo>
                <a:lnTo>
                  <a:pt x="4890" y="1757"/>
                </a:lnTo>
                <a:lnTo>
                  <a:pt x="4888" y="1757"/>
                </a:lnTo>
                <a:lnTo>
                  <a:pt x="4888" y="1757"/>
                </a:lnTo>
                <a:lnTo>
                  <a:pt x="4890" y="1757"/>
                </a:lnTo>
                <a:lnTo>
                  <a:pt x="4893" y="1757"/>
                </a:lnTo>
                <a:lnTo>
                  <a:pt x="4893" y="1757"/>
                </a:lnTo>
                <a:lnTo>
                  <a:pt x="4890" y="1757"/>
                </a:lnTo>
                <a:lnTo>
                  <a:pt x="4890" y="1757"/>
                </a:lnTo>
                <a:close/>
                <a:moveTo>
                  <a:pt x="4888" y="1755"/>
                </a:moveTo>
                <a:lnTo>
                  <a:pt x="4888" y="1753"/>
                </a:lnTo>
                <a:lnTo>
                  <a:pt x="4888" y="1753"/>
                </a:lnTo>
                <a:lnTo>
                  <a:pt x="4886" y="1753"/>
                </a:lnTo>
                <a:lnTo>
                  <a:pt x="4886" y="1753"/>
                </a:lnTo>
                <a:lnTo>
                  <a:pt x="4886" y="1755"/>
                </a:lnTo>
                <a:lnTo>
                  <a:pt x="4886" y="1757"/>
                </a:lnTo>
                <a:lnTo>
                  <a:pt x="4888" y="1757"/>
                </a:lnTo>
                <a:lnTo>
                  <a:pt x="4888" y="1757"/>
                </a:lnTo>
                <a:lnTo>
                  <a:pt x="4886" y="1755"/>
                </a:lnTo>
                <a:lnTo>
                  <a:pt x="4886" y="1755"/>
                </a:lnTo>
                <a:lnTo>
                  <a:pt x="4888" y="1755"/>
                </a:lnTo>
                <a:close/>
                <a:moveTo>
                  <a:pt x="4876" y="1747"/>
                </a:moveTo>
                <a:lnTo>
                  <a:pt x="4876" y="1747"/>
                </a:lnTo>
                <a:lnTo>
                  <a:pt x="4876" y="1747"/>
                </a:lnTo>
                <a:lnTo>
                  <a:pt x="4876" y="1749"/>
                </a:lnTo>
                <a:lnTo>
                  <a:pt x="4876" y="1749"/>
                </a:lnTo>
                <a:lnTo>
                  <a:pt x="4876" y="1749"/>
                </a:lnTo>
                <a:lnTo>
                  <a:pt x="4876" y="1747"/>
                </a:lnTo>
                <a:lnTo>
                  <a:pt x="4876" y="1747"/>
                </a:lnTo>
                <a:close/>
                <a:moveTo>
                  <a:pt x="4884" y="1744"/>
                </a:moveTo>
                <a:lnTo>
                  <a:pt x="4884" y="1744"/>
                </a:lnTo>
                <a:lnTo>
                  <a:pt x="4882" y="1744"/>
                </a:lnTo>
                <a:lnTo>
                  <a:pt x="4882" y="1744"/>
                </a:lnTo>
                <a:lnTo>
                  <a:pt x="4882" y="1747"/>
                </a:lnTo>
                <a:lnTo>
                  <a:pt x="4882" y="1749"/>
                </a:lnTo>
                <a:lnTo>
                  <a:pt x="4884" y="1749"/>
                </a:lnTo>
                <a:lnTo>
                  <a:pt x="4884" y="1749"/>
                </a:lnTo>
                <a:lnTo>
                  <a:pt x="4884" y="1747"/>
                </a:lnTo>
                <a:lnTo>
                  <a:pt x="4884" y="1747"/>
                </a:lnTo>
                <a:lnTo>
                  <a:pt x="4884" y="1744"/>
                </a:lnTo>
                <a:lnTo>
                  <a:pt x="4884" y="1744"/>
                </a:lnTo>
                <a:close/>
                <a:moveTo>
                  <a:pt x="4878" y="1740"/>
                </a:moveTo>
                <a:lnTo>
                  <a:pt x="4876" y="1740"/>
                </a:lnTo>
                <a:lnTo>
                  <a:pt x="4876" y="1740"/>
                </a:lnTo>
                <a:lnTo>
                  <a:pt x="4876" y="1742"/>
                </a:lnTo>
                <a:lnTo>
                  <a:pt x="4876" y="1744"/>
                </a:lnTo>
                <a:lnTo>
                  <a:pt x="4876" y="1744"/>
                </a:lnTo>
                <a:lnTo>
                  <a:pt x="4878" y="1744"/>
                </a:lnTo>
                <a:lnTo>
                  <a:pt x="4878" y="1744"/>
                </a:lnTo>
                <a:lnTo>
                  <a:pt x="4878" y="1744"/>
                </a:lnTo>
                <a:lnTo>
                  <a:pt x="4878" y="1744"/>
                </a:lnTo>
                <a:lnTo>
                  <a:pt x="4880" y="1742"/>
                </a:lnTo>
                <a:lnTo>
                  <a:pt x="4880" y="1742"/>
                </a:lnTo>
                <a:lnTo>
                  <a:pt x="4878" y="1742"/>
                </a:lnTo>
                <a:lnTo>
                  <a:pt x="4878" y="1740"/>
                </a:lnTo>
                <a:close/>
                <a:moveTo>
                  <a:pt x="4865" y="1723"/>
                </a:moveTo>
                <a:lnTo>
                  <a:pt x="4865" y="1723"/>
                </a:lnTo>
                <a:lnTo>
                  <a:pt x="4863" y="1721"/>
                </a:lnTo>
                <a:lnTo>
                  <a:pt x="4863" y="1721"/>
                </a:lnTo>
                <a:lnTo>
                  <a:pt x="4861" y="1719"/>
                </a:lnTo>
                <a:lnTo>
                  <a:pt x="4861" y="1719"/>
                </a:lnTo>
                <a:lnTo>
                  <a:pt x="4859" y="1719"/>
                </a:lnTo>
                <a:lnTo>
                  <a:pt x="4859" y="1717"/>
                </a:lnTo>
                <a:lnTo>
                  <a:pt x="4857" y="1717"/>
                </a:lnTo>
                <a:lnTo>
                  <a:pt x="4857" y="1715"/>
                </a:lnTo>
                <a:lnTo>
                  <a:pt x="4857" y="1715"/>
                </a:lnTo>
                <a:lnTo>
                  <a:pt x="4857" y="1715"/>
                </a:lnTo>
                <a:lnTo>
                  <a:pt x="4855" y="1711"/>
                </a:lnTo>
                <a:lnTo>
                  <a:pt x="4853" y="1711"/>
                </a:lnTo>
                <a:lnTo>
                  <a:pt x="4851" y="1711"/>
                </a:lnTo>
                <a:lnTo>
                  <a:pt x="4851" y="1711"/>
                </a:lnTo>
                <a:lnTo>
                  <a:pt x="4851" y="1709"/>
                </a:lnTo>
                <a:lnTo>
                  <a:pt x="4849" y="1709"/>
                </a:lnTo>
                <a:lnTo>
                  <a:pt x="4849" y="1711"/>
                </a:lnTo>
                <a:lnTo>
                  <a:pt x="4849" y="1713"/>
                </a:lnTo>
                <a:lnTo>
                  <a:pt x="4849" y="1715"/>
                </a:lnTo>
                <a:lnTo>
                  <a:pt x="4851" y="1717"/>
                </a:lnTo>
                <a:lnTo>
                  <a:pt x="4851" y="1717"/>
                </a:lnTo>
                <a:lnTo>
                  <a:pt x="4851" y="1719"/>
                </a:lnTo>
                <a:lnTo>
                  <a:pt x="4853" y="1719"/>
                </a:lnTo>
                <a:lnTo>
                  <a:pt x="4853" y="1721"/>
                </a:lnTo>
                <a:lnTo>
                  <a:pt x="4855" y="1721"/>
                </a:lnTo>
                <a:lnTo>
                  <a:pt x="4857" y="1721"/>
                </a:lnTo>
                <a:lnTo>
                  <a:pt x="4857" y="1723"/>
                </a:lnTo>
                <a:lnTo>
                  <a:pt x="4857" y="1726"/>
                </a:lnTo>
                <a:lnTo>
                  <a:pt x="4857" y="1726"/>
                </a:lnTo>
                <a:lnTo>
                  <a:pt x="4859" y="1728"/>
                </a:lnTo>
                <a:lnTo>
                  <a:pt x="4859" y="1728"/>
                </a:lnTo>
                <a:lnTo>
                  <a:pt x="4861" y="1730"/>
                </a:lnTo>
                <a:lnTo>
                  <a:pt x="4863" y="1730"/>
                </a:lnTo>
                <a:lnTo>
                  <a:pt x="4863" y="1730"/>
                </a:lnTo>
                <a:lnTo>
                  <a:pt x="4865" y="1730"/>
                </a:lnTo>
                <a:lnTo>
                  <a:pt x="4865" y="1730"/>
                </a:lnTo>
                <a:lnTo>
                  <a:pt x="4865" y="1728"/>
                </a:lnTo>
                <a:lnTo>
                  <a:pt x="4867" y="1730"/>
                </a:lnTo>
                <a:lnTo>
                  <a:pt x="4867" y="1728"/>
                </a:lnTo>
                <a:lnTo>
                  <a:pt x="4867" y="1728"/>
                </a:lnTo>
                <a:lnTo>
                  <a:pt x="4867" y="1726"/>
                </a:lnTo>
                <a:lnTo>
                  <a:pt x="4865" y="1723"/>
                </a:lnTo>
                <a:close/>
                <a:moveTo>
                  <a:pt x="4876" y="830"/>
                </a:moveTo>
                <a:lnTo>
                  <a:pt x="4874" y="830"/>
                </a:lnTo>
                <a:lnTo>
                  <a:pt x="4874" y="830"/>
                </a:lnTo>
                <a:lnTo>
                  <a:pt x="4872" y="832"/>
                </a:lnTo>
                <a:lnTo>
                  <a:pt x="4869" y="832"/>
                </a:lnTo>
                <a:lnTo>
                  <a:pt x="4872" y="835"/>
                </a:lnTo>
                <a:lnTo>
                  <a:pt x="4872" y="835"/>
                </a:lnTo>
                <a:lnTo>
                  <a:pt x="4874" y="835"/>
                </a:lnTo>
                <a:lnTo>
                  <a:pt x="4874" y="835"/>
                </a:lnTo>
                <a:lnTo>
                  <a:pt x="4874" y="832"/>
                </a:lnTo>
                <a:lnTo>
                  <a:pt x="4876" y="830"/>
                </a:lnTo>
                <a:close/>
                <a:moveTo>
                  <a:pt x="4932" y="1799"/>
                </a:moveTo>
                <a:lnTo>
                  <a:pt x="4926" y="1797"/>
                </a:lnTo>
                <a:lnTo>
                  <a:pt x="4926" y="1797"/>
                </a:lnTo>
                <a:lnTo>
                  <a:pt x="4926" y="1797"/>
                </a:lnTo>
                <a:lnTo>
                  <a:pt x="4926" y="1797"/>
                </a:lnTo>
                <a:lnTo>
                  <a:pt x="4926" y="1799"/>
                </a:lnTo>
                <a:lnTo>
                  <a:pt x="4926" y="1799"/>
                </a:lnTo>
                <a:lnTo>
                  <a:pt x="4928" y="1799"/>
                </a:lnTo>
                <a:lnTo>
                  <a:pt x="4928" y="1799"/>
                </a:lnTo>
                <a:lnTo>
                  <a:pt x="4930" y="1799"/>
                </a:lnTo>
                <a:lnTo>
                  <a:pt x="4930" y="1801"/>
                </a:lnTo>
                <a:lnTo>
                  <a:pt x="4932" y="1801"/>
                </a:lnTo>
                <a:lnTo>
                  <a:pt x="4932" y="1801"/>
                </a:lnTo>
                <a:lnTo>
                  <a:pt x="4932" y="1801"/>
                </a:lnTo>
                <a:lnTo>
                  <a:pt x="4934" y="1801"/>
                </a:lnTo>
                <a:lnTo>
                  <a:pt x="4934" y="1801"/>
                </a:lnTo>
                <a:lnTo>
                  <a:pt x="4932" y="1799"/>
                </a:lnTo>
                <a:close/>
                <a:moveTo>
                  <a:pt x="4861" y="832"/>
                </a:moveTo>
                <a:lnTo>
                  <a:pt x="4863" y="830"/>
                </a:lnTo>
                <a:lnTo>
                  <a:pt x="4863" y="830"/>
                </a:lnTo>
                <a:lnTo>
                  <a:pt x="4863" y="830"/>
                </a:lnTo>
                <a:lnTo>
                  <a:pt x="4861" y="828"/>
                </a:lnTo>
                <a:lnTo>
                  <a:pt x="4859" y="830"/>
                </a:lnTo>
                <a:lnTo>
                  <a:pt x="4861" y="830"/>
                </a:lnTo>
                <a:lnTo>
                  <a:pt x="4861" y="830"/>
                </a:lnTo>
                <a:lnTo>
                  <a:pt x="4861" y="832"/>
                </a:lnTo>
                <a:close/>
                <a:moveTo>
                  <a:pt x="4867" y="832"/>
                </a:moveTo>
                <a:lnTo>
                  <a:pt x="4865" y="835"/>
                </a:lnTo>
                <a:lnTo>
                  <a:pt x="4865" y="839"/>
                </a:lnTo>
                <a:lnTo>
                  <a:pt x="4863" y="839"/>
                </a:lnTo>
                <a:lnTo>
                  <a:pt x="4859" y="841"/>
                </a:lnTo>
                <a:lnTo>
                  <a:pt x="4857" y="841"/>
                </a:lnTo>
                <a:lnTo>
                  <a:pt x="4857" y="841"/>
                </a:lnTo>
                <a:lnTo>
                  <a:pt x="4857" y="841"/>
                </a:lnTo>
                <a:lnTo>
                  <a:pt x="4857" y="843"/>
                </a:lnTo>
                <a:lnTo>
                  <a:pt x="4857" y="845"/>
                </a:lnTo>
                <a:lnTo>
                  <a:pt x="4857" y="845"/>
                </a:lnTo>
                <a:lnTo>
                  <a:pt x="4859" y="845"/>
                </a:lnTo>
                <a:lnTo>
                  <a:pt x="4859" y="845"/>
                </a:lnTo>
                <a:lnTo>
                  <a:pt x="4861" y="845"/>
                </a:lnTo>
                <a:lnTo>
                  <a:pt x="4861" y="843"/>
                </a:lnTo>
                <a:lnTo>
                  <a:pt x="4865" y="843"/>
                </a:lnTo>
                <a:lnTo>
                  <a:pt x="4867" y="841"/>
                </a:lnTo>
                <a:lnTo>
                  <a:pt x="4867" y="839"/>
                </a:lnTo>
                <a:lnTo>
                  <a:pt x="4869" y="837"/>
                </a:lnTo>
                <a:lnTo>
                  <a:pt x="4869" y="835"/>
                </a:lnTo>
                <a:lnTo>
                  <a:pt x="4869" y="832"/>
                </a:lnTo>
                <a:lnTo>
                  <a:pt x="4867" y="832"/>
                </a:lnTo>
                <a:close/>
                <a:moveTo>
                  <a:pt x="4922" y="1753"/>
                </a:moveTo>
                <a:lnTo>
                  <a:pt x="4924" y="1755"/>
                </a:lnTo>
                <a:lnTo>
                  <a:pt x="4924" y="1755"/>
                </a:lnTo>
                <a:lnTo>
                  <a:pt x="4924" y="1753"/>
                </a:lnTo>
                <a:lnTo>
                  <a:pt x="4922" y="1753"/>
                </a:lnTo>
                <a:lnTo>
                  <a:pt x="4924" y="1751"/>
                </a:lnTo>
                <a:lnTo>
                  <a:pt x="4918" y="1747"/>
                </a:lnTo>
                <a:lnTo>
                  <a:pt x="4916" y="1747"/>
                </a:lnTo>
                <a:lnTo>
                  <a:pt x="4916" y="1747"/>
                </a:lnTo>
                <a:lnTo>
                  <a:pt x="4913" y="1744"/>
                </a:lnTo>
                <a:lnTo>
                  <a:pt x="4913" y="1744"/>
                </a:lnTo>
                <a:lnTo>
                  <a:pt x="4911" y="1744"/>
                </a:lnTo>
                <a:lnTo>
                  <a:pt x="4911" y="1742"/>
                </a:lnTo>
                <a:lnTo>
                  <a:pt x="4909" y="1742"/>
                </a:lnTo>
                <a:lnTo>
                  <a:pt x="4907" y="1740"/>
                </a:lnTo>
                <a:lnTo>
                  <a:pt x="4903" y="1740"/>
                </a:lnTo>
                <a:lnTo>
                  <a:pt x="4903" y="1740"/>
                </a:lnTo>
                <a:lnTo>
                  <a:pt x="4905" y="1740"/>
                </a:lnTo>
                <a:lnTo>
                  <a:pt x="4905" y="1742"/>
                </a:lnTo>
                <a:lnTo>
                  <a:pt x="4907" y="1744"/>
                </a:lnTo>
                <a:lnTo>
                  <a:pt x="4907" y="1744"/>
                </a:lnTo>
                <a:lnTo>
                  <a:pt x="4909" y="1744"/>
                </a:lnTo>
                <a:lnTo>
                  <a:pt x="4909" y="1747"/>
                </a:lnTo>
                <a:lnTo>
                  <a:pt x="4911" y="1747"/>
                </a:lnTo>
                <a:lnTo>
                  <a:pt x="4913" y="1749"/>
                </a:lnTo>
                <a:lnTo>
                  <a:pt x="4916" y="1749"/>
                </a:lnTo>
                <a:lnTo>
                  <a:pt x="4916" y="1749"/>
                </a:lnTo>
                <a:lnTo>
                  <a:pt x="4916" y="1751"/>
                </a:lnTo>
                <a:lnTo>
                  <a:pt x="4920" y="1751"/>
                </a:lnTo>
                <a:lnTo>
                  <a:pt x="4922" y="1753"/>
                </a:lnTo>
                <a:close/>
                <a:moveTo>
                  <a:pt x="4863" y="1732"/>
                </a:moveTo>
                <a:lnTo>
                  <a:pt x="4863" y="1734"/>
                </a:lnTo>
                <a:lnTo>
                  <a:pt x="4863" y="1734"/>
                </a:lnTo>
                <a:lnTo>
                  <a:pt x="4865" y="1734"/>
                </a:lnTo>
                <a:lnTo>
                  <a:pt x="4865" y="1732"/>
                </a:lnTo>
                <a:lnTo>
                  <a:pt x="4863" y="1732"/>
                </a:lnTo>
                <a:lnTo>
                  <a:pt x="4863" y="1732"/>
                </a:lnTo>
                <a:close/>
                <a:moveTo>
                  <a:pt x="4922" y="1753"/>
                </a:moveTo>
                <a:lnTo>
                  <a:pt x="4920" y="1753"/>
                </a:lnTo>
                <a:lnTo>
                  <a:pt x="4920" y="1753"/>
                </a:lnTo>
                <a:lnTo>
                  <a:pt x="4920" y="1751"/>
                </a:lnTo>
                <a:lnTo>
                  <a:pt x="4920" y="1753"/>
                </a:lnTo>
                <a:lnTo>
                  <a:pt x="4920" y="1753"/>
                </a:lnTo>
                <a:lnTo>
                  <a:pt x="4920" y="1753"/>
                </a:lnTo>
                <a:lnTo>
                  <a:pt x="4920" y="1753"/>
                </a:lnTo>
                <a:lnTo>
                  <a:pt x="4922" y="1753"/>
                </a:lnTo>
                <a:close/>
                <a:moveTo>
                  <a:pt x="4924" y="1910"/>
                </a:moveTo>
                <a:lnTo>
                  <a:pt x="4924" y="1912"/>
                </a:lnTo>
                <a:lnTo>
                  <a:pt x="4924" y="1912"/>
                </a:lnTo>
                <a:lnTo>
                  <a:pt x="4926" y="1910"/>
                </a:lnTo>
                <a:lnTo>
                  <a:pt x="4926" y="1908"/>
                </a:lnTo>
                <a:lnTo>
                  <a:pt x="4924" y="1910"/>
                </a:lnTo>
                <a:close/>
                <a:moveTo>
                  <a:pt x="4899" y="1755"/>
                </a:moveTo>
                <a:lnTo>
                  <a:pt x="4897" y="1753"/>
                </a:lnTo>
                <a:lnTo>
                  <a:pt x="4897" y="1755"/>
                </a:lnTo>
                <a:lnTo>
                  <a:pt x="4897" y="1755"/>
                </a:lnTo>
                <a:lnTo>
                  <a:pt x="4895" y="1755"/>
                </a:lnTo>
                <a:lnTo>
                  <a:pt x="4895" y="1755"/>
                </a:lnTo>
                <a:lnTo>
                  <a:pt x="4895" y="1755"/>
                </a:lnTo>
                <a:lnTo>
                  <a:pt x="4897" y="1757"/>
                </a:lnTo>
                <a:lnTo>
                  <a:pt x="4897" y="1757"/>
                </a:lnTo>
                <a:lnTo>
                  <a:pt x="4899" y="1757"/>
                </a:lnTo>
                <a:lnTo>
                  <a:pt x="4899" y="1755"/>
                </a:lnTo>
                <a:lnTo>
                  <a:pt x="4899" y="1755"/>
                </a:lnTo>
                <a:lnTo>
                  <a:pt x="4897" y="1755"/>
                </a:lnTo>
                <a:lnTo>
                  <a:pt x="4899" y="1755"/>
                </a:lnTo>
                <a:lnTo>
                  <a:pt x="4899" y="1755"/>
                </a:lnTo>
                <a:close/>
                <a:moveTo>
                  <a:pt x="5039" y="1853"/>
                </a:moveTo>
                <a:lnTo>
                  <a:pt x="5037" y="1856"/>
                </a:lnTo>
                <a:lnTo>
                  <a:pt x="5037" y="1856"/>
                </a:lnTo>
                <a:lnTo>
                  <a:pt x="5039" y="1856"/>
                </a:lnTo>
                <a:lnTo>
                  <a:pt x="5041" y="1853"/>
                </a:lnTo>
                <a:lnTo>
                  <a:pt x="5041" y="1851"/>
                </a:lnTo>
                <a:lnTo>
                  <a:pt x="5039" y="1853"/>
                </a:lnTo>
                <a:close/>
                <a:moveTo>
                  <a:pt x="4899" y="1757"/>
                </a:moveTo>
                <a:lnTo>
                  <a:pt x="4899" y="1757"/>
                </a:lnTo>
                <a:lnTo>
                  <a:pt x="4899" y="1759"/>
                </a:lnTo>
                <a:lnTo>
                  <a:pt x="4899" y="1759"/>
                </a:lnTo>
                <a:lnTo>
                  <a:pt x="4901" y="1757"/>
                </a:lnTo>
                <a:lnTo>
                  <a:pt x="4901" y="1757"/>
                </a:lnTo>
                <a:lnTo>
                  <a:pt x="4899" y="1757"/>
                </a:lnTo>
                <a:close/>
                <a:moveTo>
                  <a:pt x="4909" y="2505"/>
                </a:moveTo>
                <a:lnTo>
                  <a:pt x="4909" y="2508"/>
                </a:lnTo>
                <a:lnTo>
                  <a:pt x="4909" y="2505"/>
                </a:lnTo>
                <a:lnTo>
                  <a:pt x="4911" y="2503"/>
                </a:lnTo>
                <a:lnTo>
                  <a:pt x="4911" y="2501"/>
                </a:lnTo>
                <a:lnTo>
                  <a:pt x="4909" y="2501"/>
                </a:lnTo>
                <a:lnTo>
                  <a:pt x="4909" y="2505"/>
                </a:lnTo>
                <a:close/>
                <a:moveTo>
                  <a:pt x="4901" y="1531"/>
                </a:moveTo>
                <a:lnTo>
                  <a:pt x="4899" y="1531"/>
                </a:lnTo>
                <a:lnTo>
                  <a:pt x="4899" y="1531"/>
                </a:lnTo>
                <a:lnTo>
                  <a:pt x="4899" y="1533"/>
                </a:lnTo>
                <a:lnTo>
                  <a:pt x="4899" y="1533"/>
                </a:lnTo>
                <a:lnTo>
                  <a:pt x="4899" y="1533"/>
                </a:lnTo>
                <a:lnTo>
                  <a:pt x="4901" y="1533"/>
                </a:lnTo>
                <a:lnTo>
                  <a:pt x="4901" y="1533"/>
                </a:lnTo>
                <a:lnTo>
                  <a:pt x="4901" y="1533"/>
                </a:lnTo>
                <a:lnTo>
                  <a:pt x="4901" y="1533"/>
                </a:lnTo>
                <a:lnTo>
                  <a:pt x="4901" y="1531"/>
                </a:lnTo>
                <a:close/>
                <a:moveTo>
                  <a:pt x="4913" y="1761"/>
                </a:moveTo>
                <a:lnTo>
                  <a:pt x="4913" y="1761"/>
                </a:lnTo>
                <a:lnTo>
                  <a:pt x="4913" y="1761"/>
                </a:lnTo>
                <a:lnTo>
                  <a:pt x="4911" y="1761"/>
                </a:lnTo>
                <a:lnTo>
                  <a:pt x="4911" y="1761"/>
                </a:lnTo>
                <a:lnTo>
                  <a:pt x="4911" y="1763"/>
                </a:lnTo>
                <a:lnTo>
                  <a:pt x="4913" y="1763"/>
                </a:lnTo>
                <a:lnTo>
                  <a:pt x="4913" y="1763"/>
                </a:lnTo>
                <a:lnTo>
                  <a:pt x="4913" y="1763"/>
                </a:lnTo>
                <a:lnTo>
                  <a:pt x="4916" y="1761"/>
                </a:lnTo>
                <a:lnTo>
                  <a:pt x="4913" y="1761"/>
                </a:lnTo>
                <a:lnTo>
                  <a:pt x="4913" y="1761"/>
                </a:lnTo>
                <a:close/>
                <a:moveTo>
                  <a:pt x="5117" y="1612"/>
                </a:moveTo>
                <a:lnTo>
                  <a:pt x="5117" y="1612"/>
                </a:lnTo>
                <a:lnTo>
                  <a:pt x="5117" y="1612"/>
                </a:lnTo>
                <a:lnTo>
                  <a:pt x="5117" y="1610"/>
                </a:lnTo>
                <a:lnTo>
                  <a:pt x="5117" y="1612"/>
                </a:lnTo>
                <a:lnTo>
                  <a:pt x="5115" y="1612"/>
                </a:lnTo>
                <a:lnTo>
                  <a:pt x="5115" y="1612"/>
                </a:lnTo>
                <a:lnTo>
                  <a:pt x="5115" y="1612"/>
                </a:lnTo>
                <a:lnTo>
                  <a:pt x="5115" y="1612"/>
                </a:lnTo>
                <a:lnTo>
                  <a:pt x="5115" y="1612"/>
                </a:lnTo>
                <a:lnTo>
                  <a:pt x="5117" y="1612"/>
                </a:lnTo>
                <a:close/>
                <a:moveTo>
                  <a:pt x="5113" y="1619"/>
                </a:moveTo>
                <a:lnTo>
                  <a:pt x="5115" y="1619"/>
                </a:lnTo>
                <a:lnTo>
                  <a:pt x="5115" y="1619"/>
                </a:lnTo>
                <a:lnTo>
                  <a:pt x="5115" y="1617"/>
                </a:lnTo>
                <a:lnTo>
                  <a:pt x="5115" y="1617"/>
                </a:lnTo>
                <a:lnTo>
                  <a:pt x="5115" y="1617"/>
                </a:lnTo>
                <a:lnTo>
                  <a:pt x="5115" y="1617"/>
                </a:lnTo>
                <a:lnTo>
                  <a:pt x="5115" y="1617"/>
                </a:lnTo>
                <a:lnTo>
                  <a:pt x="5115" y="1617"/>
                </a:lnTo>
                <a:lnTo>
                  <a:pt x="5115" y="1617"/>
                </a:lnTo>
                <a:lnTo>
                  <a:pt x="5115" y="1617"/>
                </a:lnTo>
                <a:lnTo>
                  <a:pt x="5115" y="1617"/>
                </a:lnTo>
                <a:lnTo>
                  <a:pt x="5115" y="1619"/>
                </a:lnTo>
                <a:lnTo>
                  <a:pt x="5113" y="1619"/>
                </a:lnTo>
                <a:close/>
                <a:moveTo>
                  <a:pt x="5110" y="1587"/>
                </a:moveTo>
                <a:lnTo>
                  <a:pt x="5110" y="1587"/>
                </a:lnTo>
                <a:lnTo>
                  <a:pt x="5113" y="1587"/>
                </a:lnTo>
                <a:lnTo>
                  <a:pt x="5113" y="1587"/>
                </a:lnTo>
                <a:lnTo>
                  <a:pt x="5113" y="1587"/>
                </a:lnTo>
                <a:lnTo>
                  <a:pt x="5110" y="1587"/>
                </a:lnTo>
                <a:lnTo>
                  <a:pt x="5110" y="1587"/>
                </a:lnTo>
                <a:lnTo>
                  <a:pt x="5110" y="1587"/>
                </a:lnTo>
                <a:close/>
                <a:moveTo>
                  <a:pt x="5127" y="2252"/>
                </a:moveTo>
                <a:lnTo>
                  <a:pt x="5127" y="2250"/>
                </a:lnTo>
                <a:lnTo>
                  <a:pt x="5127" y="2250"/>
                </a:lnTo>
                <a:lnTo>
                  <a:pt x="5127" y="2250"/>
                </a:lnTo>
                <a:lnTo>
                  <a:pt x="5125" y="2252"/>
                </a:lnTo>
                <a:lnTo>
                  <a:pt x="5125" y="2252"/>
                </a:lnTo>
                <a:lnTo>
                  <a:pt x="5125" y="2254"/>
                </a:lnTo>
                <a:lnTo>
                  <a:pt x="5127" y="2252"/>
                </a:lnTo>
                <a:lnTo>
                  <a:pt x="5127" y="2252"/>
                </a:lnTo>
                <a:close/>
                <a:moveTo>
                  <a:pt x="5115" y="1606"/>
                </a:moveTo>
                <a:lnTo>
                  <a:pt x="5115" y="1606"/>
                </a:lnTo>
                <a:lnTo>
                  <a:pt x="5115" y="1606"/>
                </a:lnTo>
                <a:lnTo>
                  <a:pt x="5115" y="1606"/>
                </a:lnTo>
                <a:lnTo>
                  <a:pt x="5115" y="1606"/>
                </a:lnTo>
                <a:lnTo>
                  <a:pt x="5115" y="1606"/>
                </a:lnTo>
                <a:lnTo>
                  <a:pt x="5115" y="1606"/>
                </a:lnTo>
                <a:lnTo>
                  <a:pt x="5115" y="1606"/>
                </a:lnTo>
                <a:lnTo>
                  <a:pt x="5115" y="1606"/>
                </a:lnTo>
                <a:close/>
                <a:moveTo>
                  <a:pt x="5123" y="801"/>
                </a:moveTo>
                <a:lnTo>
                  <a:pt x="5123" y="801"/>
                </a:lnTo>
                <a:lnTo>
                  <a:pt x="5125" y="801"/>
                </a:lnTo>
                <a:lnTo>
                  <a:pt x="5125" y="801"/>
                </a:lnTo>
                <a:lnTo>
                  <a:pt x="5125" y="799"/>
                </a:lnTo>
                <a:lnTo>
                  <a:pt x="5123" y="799"/>
                </a:lnTo>
                <a:lnTo>
                  <a:pt x="5121" y="801"/>
                </a:lnTo>
                <a:lnTo>
                  <a:pt x="5121" y="801"/>
                </a:lnTo>
                <a:lnTo>
                  <a:pt x="5119" y="801"/>
                </a:lnTo>
                <a:lnTo>
                  <a:pt x="5123" y="801"/>
                </a:lnTo>
                <a:close/>
                <a:moveTo>
                  <a:pt x="5039" y="757"/>
                </a:moveTo>
                <a:lnTo>
                  <a:pt x="5037" y="755"/>
                </a:lnTo>
                <a:lnTo>
                  <a:pt x="5035" y="755"/>
                </a:lnTo>
                <a:lnTo>
                  <a:pt x="5035" y="753"/>
                </a:lnTo>
                <a:lnTo>
                  <a:pt x="5033" y="753"/>
                </a:lnTo>
                <a:lnTo>
                  <a:pt x="5035" y="755"/>
                </a:lnTo>
                <a:lnTo>
                  <a:pt x="5037" y="757"/>
                </a:lnTo>
                <a:lnTo>
                  <a:pt x="5043" y="759"/>
                </a:lnTo>
                <a:lnTo>
                  <a:pt x="5041" y="759"/>
                </a:lnTo>
                <a:lnTo>
                  <a:pt x="5039" y="757"/>
                </a:lnTo>
                <a:close/>
                <a:moveTo>
                  <a:pt x="5115" y="1604"/>
                </a:moveTo>
                <a:lnTo>
                  <a:pt x="5115" y="1604"/>
                </a:lnTo>
                <a:lnTo>
                  <a:pt x="5115" y="1604"/>
                </a:lnTo>
                <a:lnTo>
                  <a:pt x="5113" y="1604"/>
                </a:lnTo>
                <a:lnTo>
                  <a:pt x="5113" y="1604"/>
                </a:lnTo>
                <a:lnTo>
                  <a:pt x="5113" y="1604"/>
                </a:lnTo>
                <a:lnTo>
                  <a:pt x="5113" y="1604"/>
                </a:lnTo>
                <a:lnTo>
                  <a:pt x="5113" y="1604"/>
                </a:lnTo>
                <a:lnTo>
                  <a:pt x="5115" y="1604"/>
                </a:lnTo>
                <a:close/>
                <a:moveTo>
                  <a:pt x="5192" y="2197"/>
                </a:moveTo>
                <a:lnTo>
                  <a:pt x="5190" y="2197"/>
                </a:lnTo>
                <a:lnTo>
                  <a:pt x="5186" y="2197"/>
                </a:lnTo>
                <a:lnTo>
                  <a:pt x="5186" y="2197"/>
                </a:lnTo>
                <a:lnTo>
                  <a:pt x="5186" y="2197"/>
                </a:lnTo>
                <a:lnTo>
                  <a:pt x="5184" y="2199"/>
                </a:lnTo>
                <a:lnTo>
                  <a:pt x="5182" y="2199"/>
                </a:lnTo>
                <a:lnTo>
                  <a:pt x="5182" y="2201"/>
                </a:lnTo>
                <a:lnTo>
                  <a:pt x="5180" y="2201"/>
                </a:lnTo>
                <a:lnTo>
                  <a:pt x="5177" y="2204"/>
                </a:lnTo>
                <a:lnTo>
                  <a:pt x="5177" y="2204"/>
                </a:lnTo>
                <a:lnTo>
                  <a:pt x="5175" y="2204"/>
                </a:lnTo>
                <a:lnTo>
                  <a:pt x="5173" y="2204"/>
                </a:lnTo>
                <a:lnTo>
                  <a:pt x="5169" y="2201"/>
                </a:lnTo>
                <a:lnTo>
                  <a:pt x="5167" y="2201"/>
                </a:lnTo>
                <a:lnTo>
                  <a:pt x="5161" y="2199"/>
                </a:lnTo>
                <a:lnTo>
                  <a:pt x="5161" y="2199"/>
                </a:lnTo>
                <a:lnTo>
                  <a:pt x="5161" y="2199"/>
                </a:lnTo>
                <a:lnTo>
                  <a:pt x="5159" y="2197"/>
                </a:lnTo>
                <a:lnTo>
                  <a:pt x="5159" y="2197"/>
                </a:lnTo>
                <a:lnTo>
                  <a:pt x="5159" y="2197"/>
                </a:lnTo>
                <a:lnTo>
                  <a:pt x="5159" y="2197"/>
                </a:lnTo>
                <a:lnTo>
                  <a:pt x="5159" y="2197"/>
                </a:lnTo>
                <a:lnTo>
                  <a:pt x="5159" y="2197"/>
                </a:lnTo>
                <a:lnTo>
                  <a:pt x="5157" y="2195"/>
                </a:lnTo>
                <a:lnTo>
                  <a:pt x="5157" y="2191"/>
                </a:lnTo>
                <a:lnTo>
                  <a:pt x="5157" y="2187"/>
                </a:lnTo>
                <a:lnTo>
                  <a:pt x="5154" y="2185"/>
                </a:lnTo>
                <a:lnTo>
                  <a:pt x="5154" y="2185"/>
                </a:lnTo>
                <a:lnTo>
                  <a:pt x="5154" y="2183"/>
                </a:lnTo>
                <a:lnTo>
                  <a:pt x="5152" y="2183"/>
                </a:lnTo>
                <a:lnTo>
                  <a:pt x="5150" y="2180"/>
                </a:lnTo>
                <a:lnTo>
                  <a:pt x="5150" y="2180"/>
                </a:lnTo>
                <a:lnTo>
                  <a:pt x="5150" y="2178"/>
                </a:lnTo>
                <a:lnTo>
                  <a:pt x="5148" y="2178"/>
                </a:lnTo>
                <a:lnTo>
                  <a:pt x="5148" y="2180"/>
                </a:lnTo>
                <a:lnTo>
                  <a:pt x="5148" y="2180"/>
                </a:lnTo>
                <a:lnTo>
                  <a:pt x="5150" y="2183"/>
                </a:lnTo>
                <a:lnTo>
                  <a:pt x="5150" y="2183"/>
                </a:lnTo>
                <a:lnTo>
                  <a:pt x="5150" y="2183"/>
                </a:lnTo>
                <a:lnTo>
                  <a:pt x="5150" y="2185"/>
                </a:lnTo>
                <a:lnTo>
                  <a:pt x="5150" y="2185"/>
                </a:lnTo>
                <a:lnTo>
                  <a:pt x="5150" y="2189"/>
                </a:lnTo>
                <a:lnTo>
                  <a:pt x="5150" y="2191"/>
                </a:lnTo>
                <a:lnTo>
                  <a:pt x="5150" y="2191"/>
                </a:lnTo>
                <a:lnTo>
                  <a:pt x="5150" y="2191"/>
                </a:lnTo>
                <a:lnTo>
                  <a:pt x="5148" y="2191"/>
                </a:lnTo>
                <a:lnTo>
                  <a:pt x="5148" y="2191"/>
                </a:lnTo>
                <a:lnTo>
                  <a:pt x="5148" y="2189"/>
                </a:lnTo>
                <a:lnTo>
                  <a:pt x="5148" y="2187"/>
                </a:lnTo>
                <a:lnTo>
                  <a:pt x="5146" y="2187"/>
                </a:lnTo>
                <a:lnTo>
                  <a:pt x="5144" y="2187"/>
                </a:lnTo>
                <a:lnTo>
                  <a:pt x="5142" y="2185"/>
                </a:lnTo>
                <a:lnTo>
                  <a:pt x="5142" y="2185"/>
                </a:lnTo>
                <a:lnTo>
                  <a:pt x="5142" y="2187"/>
                </a:lnTo>
                <a:lnTo>
                  <a:pt x="5140" y="2185"/>
                </a:lnTo>
                <a:lnTo>
                  <a:pt x="5140" y="2185"/>
                </a:lnTo>
                <a:lnTo>
                  <a:pt x="5140" y="2185"/>
                </a:lnTo>
                <a:lnTo>
                  <a:pt x="5140" y="2185"/>
                </a:lnTo>
                <a:lnTo>
                  <a:pt x="5140" y="2185"/>
                </a:lnTo>
                <a:lnTo>
                  <a:pt x="5140" y="2183"/>
                </a:lnTo>
                <a:lnTo>
                  <a:pt x="5140" y="2180"/>
                </a:lnTo>
                <a:lnTo>
                  <a:pt x="5140" y="2178"/>
                </a:lnTo>
                <a:lnTo>
                  <a:pt x="5140" y="2178"/>
                </a:lnTo>
                <a:lnTo>
                  <a:pt x="5140" y="2178"/>
                </a:lnTo>
                <a:lnTo>
                  <a:pt x="5140" y="2176"/>
                </a:lnTo>
                <a:lnTo>
                  <a:pt x="5138" y="2172"/>
                </a:lnTo>
                <a:lnTo>
                  <a:pt x="5136" y="2172"/>
                </a:lnTo>
                <a:lnTo>
                  <a:pt x="5136" y="2170"/>
                </a:lnTo>
                <a:lnTo>
                  <a:pt x="5133" y="2168"/>
                </a:lnTo>
                <a:lnTo>
                  <a:pt x="5133" y="2168"/>
                </a:lnTo>
                <a:lnTo>
                  <a:pt x="5136" y="2168"/>
                </a:lnTo>
                <a:lnTo>
                  <a:pt x="5138" y="2168"/>
                </a:lnTo>
                <a:lnTo>
                  <a:pt x="5136" y="2166"/>
                </a:lnTo>
                <a:lnTo>
                  <a:pt x="5136" y="2166"/>
                </a:lnTo>
                <a:lnTo>
                  <a:pt x="5136" y="2164"/>
                </a:lnTo>
                <a:lnTo>
                  <a:pt x="5136" y="2162"/>
                </a:lnTo>
                <a:lnTo>
                  <a:pt x="5136" y="2162"/>
                </a:lnTo>
                <a:lnTo>
                  <a:pt x="5133" y="2162"/>
                </a:lnTo>
                <a:lnTo>
                  <a:pt x="5133" y="2162"/>
                </a:lnTo>
                <a:lnTo>
                  <a:pt x="5133" y="2160"/>
                </a:lnTo>
                <a:lnTo>
                  <a:pt x="5133" y="2160"/>
                </a:lnTo>
                <a:lnTo>
                  <a:pt x="5133" y="2160"/>
                </a:lnTo>
                <a:lnTo>
                  <a:pt x="5131" y="2160"/>
                </a:lnTo>
                <a:lnTo>
                  <a:pt x="5131" y="2160"/>
                </a:lnTo>
                <a:lnTo>
                  <a:pt x="5129" y="2160"/>
                </a:lnTo>
                <a:lnTo>
                  <a:pt x="5129" y="2157"/>
                </a:lnTo>
                <a:lnTo>
                  <a:pt x="5129" y="2157"/>
                </a:lnTo>
                <a:lnTo>
                  <a:pt x="5129" y="2157"/>
                </a:lnTo>
                <a:lnTo>
                  <a:pt x="5127" y="2155"/>
                </a:lnTo>
                <a:lnTo>
                  <a:pt x="5127" y="2155"/>
                </a:lnTo>
                <a:lnTo>
                  <a:pt x="5125" y="2155"/>
                </a:lnTo>
                <a:lnTo>
                  <a:pt x="5125" y="2155"/>
                </a:lnTo>
                <a:lnTo>
                  <a:pt x="5125" y="2155"/>
                </a:lnTo>
                <a:lnTo>
                  <a:pt x="5123" y="2155"/>
                </a:lnTo>
                <a:lnTo>
                  <a:pt x="5121" y="2153"/>
                </a:lnTo>
                <a:lnTo>
                  <a:pt x="5121" y="2153"/>
                </a:lnTo>
                <a:lnTo>
                  <a:pt x="5121" y="2153"/>
                </a:lnTo>
                <a:lnTo>
                  <a:pt x="5119" y="2153"/>
                </a:lnTo>
                <a:lnTo>
                  <a:pt x="5119" y="2153"/>
                </a:lnTo>
                <a:lnTo>
                  <a:pt x="5119" y="2155"/>
                </a:lnTo>
                <a:lnTo>
                  <a:pt x="5119" y="2153"/>
                </a:lnTo>
                <a:lnTo>
                  <a:pt x="5117" y="2153"/>
                </a:lnTo>
                <a:lnTo>
                  <a:pt x="5117" y="2153"/>
                </a:lnTo>
                <a:lnTo>
                  <a:pt x="5117" y="2151"/>
                </a:lnTo>
                <a:lnTo>
                  <a:pt x="5115" y="2149"/>
                </a:lnTo>
                <a:lnTo>
                  <a:pt x="5115" y="2149"/>
                </a:lnTo>
                <a:lnTo>
                  <a:pt x="5113" y="2147"/>
                </a:lnTo>
                <a:lnTo>
                  <a:pt x="5115" y="2145"/>
                </a:lnTo>
                <a:lnTo>
                  <a:pt x="5113" y="2145"/>
                </a:lnTo>
                <a:lnTo>
                  <a:pt x="5110" y="2147"/>
                </a:lnTo>
                <a:lnTo>
                  <a:pt x="5113" y="2149"/>
                </a:lnTo>
                <a:lnTo>
                  <a:pt x="5115" y="2151"/>
                </a:lnTo>
                <a:lnTo>
                  <a:pt x="5117" y="2153"/>
                </a:lnTo>
                <a:lnTo>
                  <a:pt x="5117" y="2155"/>
                </a:lnTo>
                <a:lnTo>
                  <a:pt x="5117" y="2157"/>
                </a:lnTo>
                <a:lnTo>
                  <a:pt x="5115" y="2157"/>
                </a:lnTo>
                <a:lnTo>
                  <a:pt x="5117" y="2160"/>
                </a:lnTo>
                <a:lnTo>
                  <a:pt x="5117" y="2160"/>
                </a:lnTo>
                <a:lnTo>
                  <a:pt x="5119" y="2160"/>
                </a:lnTo>
                <a:lnTo>
                  <a:pt x="5119" y="2162"/>
                </a:lnTo>
                <a:lnTo>
                  <a:pt x="5119" y="2162"/>
                </a:lnTo>
                <a:lnTo>
                  <a:pt x="5119" y="2162"/>
                </a:lnTo>
                <a:lnTo>
                  <a:pt x="5119" y="2164"/>
                </a:lnTo>
                <a:lnTo>
                  <a:pt x="5119" y="2162"/>
                </a:lnTo>
                <a:lnTo>
                  <a:pt x="5121" y="2162"/>
                </a:lnTo>
                <a:lnTo>
                  <a:pt x="5121" y="2162"/>
                </a:lnTo>
                <a:lnTo>
                  <a:pt x="5121" y="2160"/>
                </a:lnTo>
                <a:lnTo>
                  <a:pt x="5123" y="2160"/>
                </a:lnTo>
                <a:lnTo>
                  <a:pt x="5123" y="2160"/>
                </a:lnTo>
                <a:lnTo>
                  <a:pt x="5123" y="2162"/>
                </a:lnTo>
                <a:lnTo>
                  <a:pt x="5123" y="2162"/>
                </a:lnTo>
                <a:lnTo>
                  <a:pt x="5121" y="2162"/>
                </a:lnTo>
                <a:lnTo>
                  <a:pt x="5121" y="2164"/>
                </a:lnTo>
                <a:lnTo>
                  <a:pt x="5127" y="2174"/>
                </a:lnTo>
                <a:lnTo>
                  <a:pt x="5129" y="2174"/>
                </a:lnTo>
                <a:lnTo>
                  <a:pt x="5129" y="2176"/>
                </a:lnTo>
                <a:lnTo>
                  <a:pt x="5129" y="2178"/>
                </a:lnTo>
                <a:lnTo>
                  <a:pt x="5131" y="2176"/>
                </a:lnTo>
                <a:lnTo>
                  <a:pt x="5131" y="2176"/>
                </a:lnTo>
                <a:lnTo>
                  <a:pt x="5131" y="2176"/>
                </a:lnTo>
                <a:lnTo>
                  <a:pt x="5129" y="2174"/>
                </a:lnTo>
                <a:lnTo>
                  <a:pt x="5127" y="2172"/>
                </a:lnTo>
                <a:lnTo>
                  <a:pt x="5127" y="2170"/>
                </a:lnTo>
                <a:lnTo>
                  <a:pt x="5127" y="2170"/>
                </a:lnTo>
                <a:lnTo>
                  <a:pt x="5127" y="2172"/>
                </a:lnTo>
                <a:lnTo>
                  <a:pt x="5129" y="2172"/>
                </a:lnTo>
                <a:lnTo>
                  <a:pt x="5131" y="2174"/>
                </a:lnTo>
                <a:lnTo>
                  <a:pt x="5133" y="2174"/>
                </a:lnTo>
                <a:lnTo>
                  <a:pt x="5131" y="2174"/>
                </a:lnTo>
                <a:lnTo>
                  <a:pt x="5131" y="2174"/>
                </a:lnTo>
                <a:lnTo>
                  <a:pt x="5133" y="2174"/>
                </a:lnTo>
                <a:lnTo>
                  <a:pt x="5133" y="2174"/>
                </a:lnTo>
                <a:lnTo>
                  <a:pt x="5133" y="2176"/>
                </a:lnTo>
                <a:lnTo>
                  <a:pt x="5133" y="2176"/>
                </a:lnTo>
                <a:lnTo>
                  <a:pt x="5133" y="2176"/>
                </a:lnTo>
                <a:lnTo>
                  <a:pt x="5133" y="2178"/>
                </a:lnTo>
                <a:lnTo>
                  <a:pt x="5136" y="2178"/>
                </a:lnTo>
                <a:lnTo>
                  <a:pt x="5136" y="2180"/>
                </a:lnTo>
                <a:lnTo>
                  <a:pt x="5136" y="2180"/>
                </a:lnTo>
                <a:lnTo>
                  <a:pt x="5133" y="2180"/>
                </a:lnTo>
                <a:lnTo>
                  <a:pt x="5131" y="2178"/>
                </a:lnTo>
                <a:lnTo>
                  <a:pt x="5131" y="2178"/>
                </a:lnTo>
                <a:lnTo>
                  <a:pt x="5133" y="2183"/>
                </a:lnTo>
                <a:lnTo>
                  <a:pt x="5133" y="2185"/>
                </a:lnTo>
                <a:lnTo>
                  <a:pt x="5136" y="2185"/>
                </a:lnTo>
                <a:lnTo>
                  <a:pt x="5136" y="2187"/>
                </a:lnTo>
                <a:lnTo>
                  <a:pt x="5136" y="2187"/>
                </a:lnTo>
                <a:lnTo>
                  <a:pt x="5138" y="2187"/>
                </a:lnTo>
                <a:lnTo>
                  <a:pt x="5138" y="2187"/>
                </a:lnTo>
                <a:lnTo>
                  <a:pt x="5140" y="2187"/>
                </a:lnTo>
                <a:lnTo>
                  <a:pt x="5140" y="2187"/>
                </a:lnTo>
                <a:lnTo>
                  <a:pt x="5142" y="2189"/>
                </a:lnTo>
                <a:lnTo>
                  <a:pt x="5142" y="2189"/>
                </a:lnTo>
                <a:lnTo>
                  <a:pt x="5140" y="2189"/>
                </a:lnTo>
                <a:lnTo>
                  <a:pt x="5140" y="2191"/>
                </a:lnTo>
                <a:lnTo>
                  <a:pt x="5140" y="2191"/>
                </a:lnTo>
                <a:lnTo>
                  <a:pt x="5138" y="2189"/>
                </a:lnTo>
                <a:lnTo>
                  <a:pt x="5138" y="2189"/>
                </a:lnTo>
                <a:lnTo>
                  <a:pt x="5138" y="2189"/>
                </a:lnTo>
                <a:lnTo>
                  <a:pt x="5138" y="2193"/>
                </a:lnTo>
                <a:lnTo>
                  <a:pt x="5138" y="2193"/>
                </a:lnTo>
                <a:lnTo>
                  <a:pt x="5140" y="2193"/>
                </a:lnTo>
                <a:lnTo>
                  <a:pt x="5140" y="2193"/>
                </a:lnTo>
                <a:lnTo>
                  <a:pt x="5140" y="2195"/>
                </a:lnTo>
                <a:lnTo>
                  <a:pt x="5140" y="2195"/>
                </a:lnTo>
                <a:lnTo>
                  <a:pt x="5140" y="2199"/>
                </a:lnTo>
                <a:lnTo>
                  <a:pt x="5142" y="2201"/>
                </a:lnTo>
                <a:lnTo>
                  <a:pt x="5142" y="2201"/>
                </a:lnTo>
                <a:lnTo>
                  <a:pt x="5140" y="2201"/>
                </a:lnTo>
                <a:lnTo>
                  <a:pt x="5140" y="2201"/>
                </a:lnTo>
                <a:lnTo>
                  <a:pt x="5140" y="2204"/>
                </a:lnTo>
                <a:lnTo>
                  <a:pt x="5140" y="2206"/>
                </a:lnTo>
                <a:lnTo>
                  <a:pt x="5140" y="2208"/>
                </a:lnTo>
                <a:lnTo>
                  <a:pt x="5138" y="2212"/>
                </a:lnTo>
                <a:lnTo>
                  <a:pt x="5138" y="2214"/>
                </a:lnTo>
                <a:lnTo>
                  <a:pt x="5138" y="2218"/>
                </a:lnTo>
                <a:lnTo>
                  <a:pt x="5138" y="2218"/>
                </a:lnTo>
                <a:lnTo>
                  <a:pt x="5136" y="2220"/>
                </a:lnTo>
                <a:lnTo>
                  <a:pt x="5133" y="2220"/>
                </a:lnTo>
                <a:lnTo>
                  <a:pt x="5133" y="2220"/>
                </a:lnTo>
                <a:lnTo>
                  <a:pt x="5133" y="2220"/>
                </a:lnTo>
                <a:lnTo>
                  <a:pt x="5129" y="2222"/>
                </a:lnTo>
                <a:lnTo>
                  <a:pt x="5127" y="2222"/>
                </a:lnTo>
                <a:lnTo>
                  <a:pt x="5125" y="2225"/>
                </a:lnTo>
                <a:lnTo>
                  <a:pt x="5125" y="2225"/>
                </a:lnTo>
                <a:lnTo>
                  <a:pt x="5125" y="2225"/>
                </a:lnTo>
                <a:lnTo>
                  <a:pt x="5125" y="2227"/>
                </a:lnTo>
                <a:lnTo>
                  <a:pt x="5125" y="2227"/>
                </a:lnTo>
                <a:lnTo>
                  <a:pt x="5125" y="2229"/>
                </a:lnTo>
                <a:lnTo>
                  <a:pt x="5127" y="2229"/>
                </a:lnTo>
                <a:lnTo>
                  <a:pt x="5131" y="2231"/>
                </a:lnTo>
                <a:lnTo>
                  <a:pt x="5133" y="2231"/>
                </a:lnTo>
                <a:lnTo>
                  <a:pt x="5136" y="2233"/>
                </a:lnTo>
                <a:lnTo>
                  <a:pt x="5138" y="2235"/>
                </a:lnTo>
                <a:lnTo>
                  <a:pt x="5138" y="2235"/>
                </a:lnTo>
                <a:lnTo>
                  <a:pt x="5140" y="2235"/>
                </a:lnTo>
                <a:lnTo>
                  <a:pt x="5144" y="2237"/>
                </a:lnTo>
                <a:lnTo>
                  <a:pt x="5146" y="2239"/>
                </a:lnTo>
                <a:lnTo>
                  <a:pt x="5146" y="2241"/>
                </a:lnTo>
                <a:lnTo>
                  <a:pt x="5146" y="2243"/>
                </a:lnTo>
                <a:lnTo>
                  <a:pt x="5146" y="2245"/>
                </a:lnTo>
                <a:lnTo>
                  <a:pt x="5146" y="2248"/>
                </a:lnTo>
                <a:lnTo>
                  <a:pt x="5144" y="2252"/>
                </a:lnTo>
                <a:lnTo>
                  <a:pt x="5140" y="2256"/>
                </a:lnTo>
                <a:lnTo>
                  <a:pt x="5138" y="2258"/>
                </a:lnTo>
                <a:lnTo>
                  <a:pt x="5138" y="2258"/>
                </a:lnTo>
                <a:lnTo>
                  <a:pt x="5138" y="2260"/>
                </a:lnTo>
                <a:lnTo>
                  <a:pt x="5138" y="2260"/>
                </a:lnTo>
                <a:lnTo>
                  <a:pt x="5138" y="2260"/>
                </a:lnTo>
                <a:lnTo>
                  <a:pt x="5140" y="2260"/>
                </a:lnTo>
                <a:lnTo>
                  <a:pt x="5140" y="2260"/>
                </a:lnTo>
                <a:lnTo>
                  <a:pt x="5140" y="2260"/>
                </a:lnTo>
                <a:lnTo>
                  <a:pt x="5140" y="2258"/>
                </a:lnTo>
                <a:lnTo>
                  <a:pt x="5142" y="2258"/>
                </a:lnTo>
                <a:lnTo>
                  <a:pt x="5142" y="2258"/>
                </a:lnTo>
                <a:lnTo>
                  <a:pt x="5142" y="2260"/>
                </a:lnTo>
                <a:lnTo>
                  <a:pt x="5142" y="2262"/>
                </a:lnTo>
                <a:lnTo>
                  <a:pt x="5142" y="2262"/>
                </a:lnTo>
                <a:lnTo>
                  <a:pt x="5142" y="2262"/>
                </a:lnTo>
                <a:lnTo>
                  <a:pt x="5144" y="2262"/>
                </a:lnTo>
                <a:lnTo>
                  <a:pt x="5146" y="2262"/>
                </a:lnTo>
                <a:lnTo>
                  <a:pt x="5146" y="2262"/>
                </a:lnTo>
                <a:lnTo>
                  <a:pt x="5146" y="2264"/>
                </a:lnTo>
                <a:lnTo>
                  <a:pt x="5146" y="2264"/>
                </a:lnTo>
                <a:lnTo>
                  <a:pt x="5148" y="2264"/>
                </a:lnTo>
                <a:lnTo>
                  <a:pt x="5148" y="2264"/>
                </a:lnTo>
                <a:lnTo>
                  <a:pt x="5150" y="2264"/>
                </a:lnTo>
                <a:lnTo>
                  <a:pt x="5152" y="2262"/>
                </a:lnTo>
                <a:lnTo>
                  <a:pt x="5154" y="2260"/>
                </a:lnTo>
                <a:lnTo>
                  <a:pt x="5157" y="2258"/>
                </a:lnTo>
                <a:lnTo>
                  <a:pt x="5159" y="2256"/>
                </a:lnTo>
                <a:lnTo>
                  <a:pt x="5159" y="2256"/>
                </a:lnTo>
                <a:lnTo>
                  <a:pt x="5161" y="2252"/>
                </a:lnTo>
                <a:lnTo>
                  <a:pt x="5163" y="2252"/>
                </a:lnTo>
                <a:lnTo>
                  <a:pt x="5163" y="2250"/>
                </a:lnTo>
                <a:lnTo>
                  <a:pt x="5165" y="2248"/>
                </a:lnTo>
                <a:lnTo>
                  <a:pt x="5167" y="2245"/>
                </a:lnTo>
                <a:lnTo>
                  <a:pt x="5167" y="2243"/>
                </a:lnTo>
                <a:lnTo>
                  <a:pt x="5169" y="2241"/>
                </a:lnTo>
                <a:lnTo>
                  <a:pt x="5169" y="2241"/>
                </a:lnTo>
                <a:lnTo>
                  <a:pt x="5171" y="2237"/>
                </a:lnTo>
                <a:lnTo>
                  <a:pt x="5173" y="2233"/>
                </a:lnTo>
                <a:lnTo>
                  <a:pt x="5171" y="2231"/>
                </a:lnTo>
                <a:lnTo>
                  <a:pt x="5171" y="2231"/>
                </a:lnTo>
                <a:lnTo>
                  <a:pt x="5171" y="2229"/>
                </a:lnTo>
                <a:lnTo>
                  <a:pt x="5171" y="2227"/>
                </a:lnTo>
                <a:lnTo>
                  <a:pt x="5173" y="2225"/>
                </a:lnTo>
                <a:lnTo>
                  <a:pt x="5173" y="2225"/>
                </a:lnTo>
                <a:lnTo>
                  <a:pt x="5173" y="2225"/>
                </a:lnTo>
                <a:lnTo>
                  <a:pt x="5175" y="2222"/>
                </a:lnTo>
                <a:lnTo>
                  <a:pt x="5177" y="2222"/>
                </a:lnTo>
                <a:lnTo>
                  <a:pt x="5180" y="2222"/>
                </a:lnTo>
                <a:lnTo>
                  <a:pt x="5182" y="2222"/>
                </a:lnTo>
                <a:lnTo>
                  <a:pt x="5184" y="2222"/>
                </a:lnTo>
                <a:lnTo>
                  <a:pt x="5184" y="2222"/>
                </a:lnTo>
                <a:lnTo>
                  <a:pt x="5184" y="2225"/>
                </a:lnTo>
                <a:lnTo>
                  <a:pt x="5186" y="2225"/>
                </a:lnTo>
                <a:lnTo>
                  <a:pt x="5186" y="2222"/>
                </a:lnTo>
                <a:lnTo>
                  <a:pt x="5186" y="2222"/>
                </a:lnTo>
                <a:lnTo>
                  <a:pt x="5186" y="2222"/>
                </a:lnTo>
                <a:lnTo>
                  <a:pt x="5186" y="2220"/>
                </a:lnTo>
                <a:lnTo>
                  <a:pt x="5186" y="2218"/>
                </a:lnTo>
                <a:lnTo>
                  <a:pt x="5186" y="2216"/>
                </a:lnTo>
                <a:lnTo>
                  <a:pt x="5188" y="2216"/>
                </a:lnTo>
                <a:lnTo>
                  <a:pt x="5190" y="2214"/>
                </a:lnTo>
                <a:lnTo>
                  <a:pt x="5190" y="2214"/>
                </a:lnTo>
                <a:lnTo>
                  <a:pt x="5190" y="2212"/>
                </a:lnTo>
                <a:lnTo>
                  <a:pt x="5192" y="2208"/>
                </a:lnTo>
                <a:lnTo>
                  <a:pt x="5192" y="2204"/>
                </a:lnTo>
                <a:lnTo>
                  <a:pt x="5192" y="2201"/>
                </a:lnTo>
                <a:lnTo>
                  <a:pt x="5194" y="2199"/>
                </a:lnTo>
                <a:lnTo>
                  <a:pt x="5194" y="2199"/>
                </a:lnTo>
                <a:lnTo>
                  <a:pt x="5194" y="2199"/>
                </a:lnTo>
                <a:lnTo>
                  <a:pt x="5192" y="2197"/>
                </a:lnTo>
                <a:close/>
                <a:moveTo>
                  <a:pt x="5113" y="1587"/>
                </a:moveTo>
                <a:lnTo>
                  <a:pt x="5113" y="1587"/>
                </a:lnTo>
                <a:lnTo>
                  <a:pt x="5113" y="1587"/>
                </a:lnTo>
                <a:lnTo>
                  <a:pt x="5113" y="1585"/>
                </a:lnTo>
                <a:lnTo>
                  <a:pt x="5113" y="1585"/>
                </a:lnTo>
                <a:lnTo>
                  <a:pt x="5113" y="1587"/>
                </a:lnTo>
                <a:close/>
                <a:moveTo>
                  <a:pt x="5138" y="1948"/>
                </a:moveTo>
                <a:lnTo>
                  <a:pt x="5138" y="1948"/>
                </a:lnTo>
                <a:lnTo>
                  <a:pt x="5138" y="1948"/>
                </a:lnTo>
                <a:lnTo>
                  <a:pt x="5138" y="1948"/>
                </a:lnTo>
                <a:lnTo>
                  <a:pt x="5138" y="1948"/>
                </a:lnTo>
                <a:lnTo>
                  <a:pt x="5138" y="1948"/>
                </a:lnTo>
                <a:lnTo>
                  <a:pt x="5138" y="1948"/>
                </a:lnTo>
                <a:close/>
                <a:moveTo>
                  <a:pt x="5175" y="1879"/>
                </a:moveTo>
                <a:lnTo>
                  <a:pt x="5175" y="1881"/>
                </a:lnTo>
                <a:lnTo>
                  <a:pt x="5175" y="1881"/>
                </a:lnTo>
                <a:lnTo>
                  <a:pt x="5175" y="1879"/>
                </a:lnTo>
                <a:lnTo>
                  <a:pt x="5175" y="1879"/>
                </a:lnTo>
                <a:lnTo>
                  <a:pt x="5175" y="1879"/>
                </a:lnTo>
                <a:lnTo>
                  <a:pt x="5175" y="1879"/>
                </a:lnTo>
                <a:lnTo>
                  <a:pt x="5175" y="1879"/>
                </a:lnTo>
                <a:close/>
                <a:moveTo>
                  <a:pt x="5177" y="811"/>
                </a:moveTo>
                <a:lnTo>
                  <a:pt x="5177" y="811"/>
                </a:lnTo>
                <a:lnTo>
                  <a:pt x="5180" y="809"/>
                </a:lnTo>
                <a:lnTo>
                  <a:pt x="5180" y="809"/>
                </a:lnTo>
                <a:lnTo>
                  <a:pt x="5182" y="807"/>
                </a:lnTo>
                <a:lnTo>
                  <a:pt x="5182" y="807"/>
                </a:lnTo>
                <a:lnTo>
                  <a:pt x="5182" y="807"/>
                </a:lnTo>
                <a:lnTo>
                  <a:pt x="5180" y="807"/>
                </a:lnTo>
                <a:lnTo>
                  <a:pt x="5180" y="809"/>
                </a:lnTo>
                <a:lnTo>
                  <a:pt x="5180" y="809"/>
                </a:lnTo>
                <a:lnTo>
                  <a:pt x="5177" y="809"/>
                </a:lnTo>
                <a:lnTo>
                  <a:pt x="5175" y="811"/>
                </a:lnTo>
                <a:lnTo>
                  <a:pt x="5175" y="811"/>
                </a:lnTo>
                <a:lnTo>
                  <a:pt x="5177" y="811"/>
                </a:lnTo>
                <a:close/>
                <a:moveTo>
                  <a:pt x="5188" y="1908"/>
                </a:moveTo>
                <a:lnTo>
                  <a:pt x="5190" y="1908"/>
                </a:lnTo>
                <a:lnTo>
                  <a:pt x="5190" y="1908"/>
                </a:lnTo>
                <a:lnTo>
                  <a:pt x="5190" y="1908"/>
                </a:lnTo>
                <a:lnTo>
                  <a:pt x="5190" y="1908"/>
                </a:lnTo>
                <a:lnTo>
                  <a:pt x="5190" y="1908"/>
                </a:lnTo>
                <a:lnTo>
                  <a:pt x="5192" y="1908"/>
                </a:lnTo>
                <a:lnTo>
                  <a:pt x="5194" y="1908"/>
                </a:lnTo>
                <a:lnTo>
                  <a:pt x="5194" y="1906"/>
                </a:lnTo>
                <a:lnTo>
                  <a:pt x="5192" y="1906"/>
                </a:lnTo>
                <a:lnTo>
                  <a:pt x="5192" y="1906"/>
                </a:lnTo>
                <a:lnTo>
                  <a:pt x="5190" y="1906"/>
                </a:lnTo>
                <a:lnTo>
                  <a:pt x="5190" y="1906"/>
                </a:lnTo>
                <a:lnTo>
                  <a:pt x="5188" y="1908"/>
                </a:lnTo>
                <a:lnTo>
                  <a:pt x="5188" y="1908"/>
                </a:lnTo>
                <a:lnTo>
                  <a:pt x="5188" y="1908"/>
                </a:lnTo>
                <a:lnTo>
                  <a:pt x="5186" y="1908"/>
                </a:lnTo>
                <a:lnTo>
                  <a:pt x="5186" y="1908"/>
                </a:lnTo>
                <a:lnTo>
                  <a:pt x="5186" y="1910"/>
                </a:lnTo>
                <a:lnTo>
                  <a:pt x="5188" y="1908"/>
                </a:lnTo>
                <a:close/>
                <a:moveTo>
                  <a:pt x="5194" y="1889"/>
                </a:moveTo>
                <a:lnTo>
                  <a:pt x="5194" y="1889"/>
                </a:lnTo>
                <a:lnTo>
                  <a:pt x="5194" y="1887"/>
                </a:lnTo>
                <a:lnTo>
                  <a:pt x="5194" y="1887"/>
                </a:lnTo>
                <a:lnTo>
                  <a:pt x="5194" y="1887"/>
                </a:lnTo>
                <a:lnTo>
                  <a:pt x="5192" y="1885"/>
                </a:lnTo>
                <a:lnTo>
                  <a:pt x="5192" y="1885"/>
                </a:lnTo>
                <a:lnTo>
                  <a:pt x="5190" y="1885"/>
                </a:lnTo>
                <a:lnTo>
                  <a:pt x="5190" y="1883"/>
                </a:lnTo>
                <a:lnTo>
                  <a:pt x="5190" y="1883"/>
                </a:lnTo>
                <a:lnTo>
                  <a:pt x="5190" y="1883"/>
                </a:lnTo>
                <a:lnTo>
                  <a:pt x="5190" y="1883"/>
                </a:lnTo>
                <a:lnTo>
                  <a:pt x="5188" y="1883"/>
                </a:lnTo>
                <a:lnTo>
                  <a:pt x="5186" y="1883"/>
                </a:lnTo>
                <a:lnTo>
                  <a:pt x="5184" y="1883"/>
                </a:lnTo>
                <a:lnTo>
                  <a:pt x="5182" y="1885"/>
                </a:lnTo>
                <a:lnTo>
                  <a:pt x="5180" y="1885"/>
                </a:lnTo>
                <a:lnTo>
                  <a:pt x="5177" y="1887"/>
                </a:lnTo>
                <a:lnTo>
                  <a:pt x="5177" y="1887"/>
                </a:lnTo>
                <a:lnTo>
                  <a:pt x="5177" y="1889"/>
                </a:lnTo>
                <a:lnTo>
                  <a:pt x="5177" y="1889"/>
                </a:lnTo>
                <a:lnTo>
                  <a:pt x="5177" y="1889"/>
                </a:lnTo>
                <a:lnTo>
                  <a:pt x="5177" y="1889"/>
                </a:lnTo>
                <a:lnTo>
                  <a:pt x="5177" y="1889"/>
                </a:lnTo>
                <a:lnTo>
                  <a:pt x="5177" y="1889"/>
                </a:lnTo>
                <a:lnTo>
                  <a:pt x="5175" y="1891"/>
                </a:lnTo>
                <a:lnTo>
                  <a:pt x="5175" y="1891"/>
                </a:lnTo>
                <a:lnTo>
                  <a:pt x="5175" y="1891"/>
                </a:lnTo>
                <a:lnTo>
                  <a:pt x="5177" y="1893"/>
                </a:lnTo>
                <a:lnTo>
                  <a:pt x="5177" y="1893"/>
                </a:lnTo>
                <a:lnTo>
                  <a:pt x="5180" y="1895"/>
                </a:lnTo>
                <a:lnTo>
                  <a:pt x="5182" y="1895"/>
                </a:lnTo>
                <a:lnTo>
                  <a:pt x="5184" y="1895"/>
                </a:lnTo>
                <a:lnTo>
                  <a:pt x="5184" y="1895"/>
                </a:lnTo>
                <a:lnTo>
                  <a:pt x="5186" y="1895"/>
                </a:lnTo>
                <a:lnTo>
                  <a:pt x="5188" y="1895"/>
                </a:lnTo>
                <a:lnTo>
                  <a:pt x="5188" y="1895"/>
                </a:lnTo>
                <a:lnTo>
                  <a:pt x="5190" y="1895"/>
                </a:lnTo>
                <a:lnTo>
                  <a:pt x="5192" y="1893"/>
                </a:lnTo>
                <a:lnTo>
                  <a:pt x="5192" y="1893"/>
                </a:lnTo>
                <a:lnTo>
                  <a:pt x="5192" y="1895"/>
                </a:lnTo>
                <a:lnTo>
                  <a:pt x="5194" y="1893"/>
                </a:lnTo>
                <a:lnTo>
                  <a:pt x="5194" y="1893"/>
                </a:lnTo>
                <a:lnTo>
                  <a:pt x="5196" y="1893"/>
                </a:lnTo>
                <a:lnTo>
                  <a:pt x="5196" y="1891"/>
                </a:lnTo>
                <a:lnTo>
                  <a:pt x="5194" y="1889"/>
                </a:lnTo>
                <a:close/>
                <a:moveTo>
                  <a:pt x="5173" y="1812"/>
                </a:moveTo>
                <a:lnTo>
                  <a:pt x="5173" y="1812"/>
                </a:lnTo>
                <a:lnTo>
                  <a:pt x="5173" y="1812"/>
                </a:lnTo>
                <a:lnTo>
                  <a:pt x="5173" y="1812"/>
                </a:lnTo>
                <a:lnTo>
                  <a:pt x="5173" y="1812"/>
                </a:lnTo>
                <a:lnTo>
                  <a:pt x="5171" y="1812"/>
                </a:lnTo>
                <a:lnTo>
                  <a:pt x="5171" y="1812"/>
                </a:lnTo>
                <a:lnTo>
                  <a:pt x="5173" y="1812"/>
                </a:lnTo>
                <a:lnTo>
                  <a:pt x="5173" y="1812"/>
                </a:lnTo>
                <a:close/>
                <a:moveTo>
                  <a:pt x="5140" y="1650"/>
                </a:moveTo>
                <a:lnTo>
                  <a:pt x="5140" y="1650"/>
                </a:lnTo>
                <a:lnTo>
                  <a:pt x="5140" y="1648"/>
                </a:lnTo>
                <a:lnTo>
                  <a:pt x="5140" y="1648"/>
                </a:lnTo>
                <a:lnTo>
                  <a:pt x="5140" y="1648"/>
                </a:lnTo>
                <a:lnTo>
                  <a:pt x="5140" y="1648"/>
                </a:lnTo>
                <a:lnTo>
                  <a:pt x="5140" y="1648"/>
                </a:lnTo>
                <a:lnTo>
                  <a:pt x="5140" y="1648"/>
                </a:lnTo>
                <a:lnTo>
                  <a:pt x="5140" y="1650"/>
                </a:lnTo>
                <a:close/>
                <a:moveTo>
                  <a:pt x="5094" y="1531"/>
                </a:moveTo>
                <a:lnTo>
                  <a:pt x="5096" y="1531"/>
                </a:lnTo>
                <a:lnTo>
                  <a:pt x="5096" y="1531"/>
                </a:lnTo>
                <a:lnTo>
                  <a:pt x="5096" y="1531"/>
                </a:lnTo>
                <a:lnTo>
                  <a:pt x="5096" y="1531"/>
                </a:lnTo>
                <a:lnTo>
                  <a:pt x="5094" y="1531"/>
                </a:lnTo>
                <a:lnTo>
                  <a:pt x="5094" y="1531"/>
                </a:lnTo>
                <a:lnTo>
                  <a:pt x="5094" y="1531"/>
                </a:lnTo>
                <a:lnTo>
                  <a:pt x="5094" y="1531"/>
                </a:lnTo>
                <a:lnTo>
                  <a:pt x="5094" y="1531"/>
                </a:lnTo>
                <a:close/>
                <a:moveTo>
                  <a:pt x="5150" y="2176"/>
                </a:moveTo>
                <a:lnTo>
                  <a:pt x="5150" y="2176"/>
                </a:lnTo>
                <a:lnTo>
                  <a:pt x="5150" y="2176"/>
                </a:lnTo>
                <a:lnTo>
                  <a:pt x="5150" y="2176"/>
                </a:lnTo>
                <a:lnTo>
                  <a:pt x="5150" y="2174"/>
                </a:lnTo>
                <a:lnTo>
                  <a:pt x="5150" y="2172"/>
                </a:lnTo>
                <a:lnTo>
                  <a:pt x="5148" y="2172"/>
                </a:lnTo>
                <a:lnTo>
                  <a:pt x="5148" y="2172"/>
                </a:lnTo>
                <a:lnTo>
                  <a:pt x="5148" y="2172"/>
                </a:lnTo>
                <a:lnTo>
                  <a:pt x="5148" y="2174"/>
                </a:lnTo>
                <a:lnTo>
                  <a:pt x="5148" y="2174"/>
                </a:lnTo>
                <a:lnTo>
                  <a:pt x="5148" y="2174"/>
                </a:lnTo>
                <a:lnTo>
                  <a:pt x="5150" y="2176"/>
                </a:lnTo>
                <a:close/>
                <a:moveTo>
                  <a:pt x="5136" y="1644"/>
                </a:moveTo>
                <a:lnTo>
                  <a:pt x="5136" y="1642"/>
                </a:lnTo>
                <a:lnTo>
                  <a:pt x="5136" y="1642"/>
                </a:lnTo>
                <a:lnTo>
                  <a:pt x="5136" y="1640"/>
                </a:lnTo>
                <a:lnTo>
                  <a:pt x="5136" y="1640"/>
                </a:lnTo>
                <a:lnTo>
                  <a:pt x="5133" y="1640"/>
                </a:lnTo>
                <a:lnTo>
                  <a:pt x="5133" y="1640"/>
                </a:lnTo>
                <a:lnTo>
                  <a:pt x="5133" y="1640"/>
                </a:lnTo>
                <a:lnTo>
                  <a:pt x="5136" y="1640"/>
                </a:lnTo>
                <a:lnTo>
                  <a:pt x="5136" y="1642"/>
                </a:lnTo>
                <a:lnTo>
                  <a:pt x="5136" y="1642"/>
                </a:lnTo>
                <a:lnTo>
                  <a:pt x="5136" y="1644"/>
                </a:lnTo>
                <a:close/>
                <a:moveTo>
                  <a:pt x="5115" y="791"/>
                </a:moveTo>
                <a:lnTo>
                  <a:pt x="5115" y="791"/>
                </a:lnTo>
                <a:lnTo>
                  <a:pt x="5110" y="788"/>
                </a:lnTo>
                <a:lnTo>
                  <a:pt x="5108" y="788"/>
                </a:lnTo>
                <a:lnTo>
                  <a:pt x="5106" y="791"/>
                </a:lnTo>
                <a:lnTo>
                  <a:pt x="5108" y="791"/>
                </a:lnTo>
                <a:lnTo>
                  <a:pt x="5110" y="793"/>
                </a:lnTo>
                <a:lnTo>
                  <a:pt x="5110" y="793"/>
                </a:lnTo>
                <a:lnTo>
                  <a:pt x="5113" y="795"/>
                </a:lnTo>
                <a:lnTo>
                  <a:pt x="5115" y="793"/>
                </a:lnTo>
                <a:lnTo>
                  <a:pt x="5117" y="793"/>
                </a:lnTo>
                <a:lnTo>
                  <a:pt x="5119" y="793"/>
                </a:lnTo>
                <a:lnTo>
                  <a:pt x="5119" y="793"/>
                </a:lnTo>
                <a:lnTo>
                  <a:pt x="5119" y="793"/>
                </a:lnTo>
                <a:lnTo>
                  <a:pt x="5121" y="793"/>
                </a:lnTo>
                <a:lnTo>
                  <a:pt x="5117" y="791"/>
                </a:lnTo>
                <a:lnTo>
                  <a:pt x="5115" y="791"/>
                </a:lnTo>
                <a:close/>
                <a:moveTo>
                  <a:pt x="5022" y="1929"/>
                </a:moveTo>
                <a:lnTo>
                  <a:pt x="5022" y="1929"/>
                </a:lnTo>
                <a:lnTo>
                  <a:pt x="5020" y="1929"/>
                </a:lnTo>
                <a:lnTo>
                  <a:pt x="5020" y="1929"/>
                </a:lnTo>
                <a:lnTo>
                  <a:pt x="5020" y="1931"/>
                </a:lnTo>
                <a:lnTo>
                  <a:pt x="5020" y="1931"/>
                </a:lnTo>
                <a:lnTo>
                  <a:pt x="5020" y="1933"/>
                </a:lnTo>
                <a:lnTo>
                  <a:pt x="5020" y="1933"/>
                </a:lnTo>
                <a:lnTo>
                  <a:pt x="5020" y="1931"/>
                </a:lnTo>
                <a:lnTo>
                  <a:pt x="5022" y="1931"/>
                </a:lnTo>
                <a:lnTo>
                  <a:pt x="5020" y="1931"/>
                </a:lnTo>
                <a:lnTo>
                  <a:pt x="5020" y="1929"/>
                </a:lnTo>
                <a:lnTo>
                  <a:pt x="5022" y="1929"/>
                </a:lnTo>
                <a:lnTo>
                  <a:pt x="5022" y="1929"/>
                </a:lnTo>
                <a:close/>
                <a:moveTo>
                  <a:pt x="5029" y="1858"/>
                </a:moveTo>
                <a:lnTo>
                  <a:pt x="5031" y="1860"/>
                </a:lnTo>
                <a:lnTo>
                  <a:pt x="5031" y="1858"/>
                </a:lnTo>
                <a:lnTo>
                  <a:pt x="5031" y="1858"/>
                </a:lnTo>
                <a:lnTo>
                  <a:pt x="5029" y="1858"/>
                </a:lnTo>
                <a:lnTo>
                  <a:pt x="5029" y="1858"/>
                </a:lnTo>
                <a:close/>
                <a:moveTo>
                  <a:pt x="5027" y="2327"/>
                </a:moveTo>
                <a:lnTo>
                  <a:pt x="5025" y="2329"/>
                </a:lnTo>
                <a:lnTo>
                  <a:pt x="5027" y="2329"/>
                </a:lnTo>
                <a:lnTo>
                  <a:pt x="5027" y="2329"/>
                </a:lnTo>
                <a:lnTo>
                  <a:pt x="5027" y="2327"/>
                </a:lnTo>
                <a:lnTo>
                  <a:pt x="5027" y="2327"/>
                </a:lnTo>
                <a:close/>
                <a:moveTo>
                  <a:pt x="5033" y="1962"/>
                </a:moveTo>
                <a:lnTo>
                  <a:pt x="5035" y="1962"/>
                </a:lnTo>
                <a:lnTo>
                  <a:pt x="5035" y="1962"/>
                </a:lnTo>
                <a:lnTo>
                  <a:pt x="5035" y="1960"/>
                </a:lnTo>
                <a:lnTo>
                  <a:pt x="5033" y="1960"/>
                </a:lnTo>
                <a:lnTo>
                  <a:pt x="5033" y="1960"/>
                </a:lnTo>
                <a:lnTo>
                  <a:pt x="5033" y="1962"/>
                </a:lnTo>
                <a:lnTo>
                  <a:pt x="5033" y="1962"/>
                </a:lnTo>
                <a:close/>
                <a:moveTo>
                  <a:pt x="5014" y="1784"/>
                </a:moveTo>
                <a:lnTo>
                  <a:pt x="5012" y="1784"/>
                </a:lnTo>
                <a:lnTo>
                  <a:pt x="5012" y="1784"/>
                </a:lnTo>
                <a:lnTo>
                  <a:pt x="5010" y="1786"/>
                </a:lnTo>
                <a:lnTo>
                  <a:pt x="5010" y="1786"/>
                </a:lnTo>
                <a:lnTo>
                  <a:pt x="5010" y="1786"/>
                </a:lnTo>
                <a:lnTo>
                  <a:pt x="5010" y="1786"/>
                </a:lnTo>
                <a:lnTo>
                  <a:pt x="5010" y="1786"/>
                </a:lnTo>
                <a:lnTo>
                  <a:pt x="5010" y="1786"/>
                </a:lnTo>
                <a:lnTo>
                  <a:pt x="5012" y="1788"/>
                </a:lnTo>
                <a:lnTo>
                  <a:pt x="5012" y="1786"/>
                </a:lnTo>
                <a:lnTo>
                  <a:pt x="5012" y="1786"/>
                </a:lnTo>
                <a:lnTo>
                  <a:pt x="5014" y="1786"/>
                </a:lnTo>
                <a:lnTo>
                  <a:pt x="5014" y="1786"/>
                </a:lnTo>
                <a:lnTo>
                  <a:pt x="5014" y="1786"/>
                </a:lnTo>
                <a:lnTo>
                  <a:pt x="5014" y="1784"/>
                </a:lnTo>
                <a:lnTo>
                  <a:pt x="5014" y="1784"/>
                </a:lnTo>
                <a:close/>
                <a:moveTo>
                  <a:pt x="5031" y="1862"/>
                </a:moveTo>
                <a:lnTo>
                  <a:pt x="5031" y="1862"/>
                </a:lnTo>
                <a:lnTo>
                  <a:pt x="5029" y="1862"/>
                </a:lnTo>
                <a:lnTo>
                  <a:pt x="5029" y="1864"/>
                </a:lnTo>
                <a:lnTo>
                  <a:pt x="5031" y="1866"/>
                </a:lnTo>
                <a:lnTo>
                  <a:pt x="5031" y="1864"/>
                </a:lnTo>
                <a:lnTo>
                  <a:pt x="5031" y="1864"/>
                </a:lnTo>
                <a:lnTo>
                  <a:pt x="5033" y="1866"/>
                </a:lnTo>
                <a:lnTo>
                  <a:pt x="5033" y="1866"/>
                </a:lnTo>
                <a:lnTo>
                  <a:pt x="5033" y="1868"/>
                </a:lnTo>
                <a:lnTo>
                  <a:pt x="5033" y="1870"/>
                </a:lnTo>
                <a:lnTo>
                  <a:pt x="5033" y="1870"/>
                </a:lnTo>
                <a:lnTo>
                  <a:pt x="5033" y="1870"/>
                </a:lnTo>
                <a:lnTo>
                  <a:pt x="5035" y="1870"/>
                </a:lnTo>
                <a:lnTo>
                  <a:pt x="5035" y="1870"/>
                </a:lnTo>
                <a:lnTo>
                  <a:pt x="5037" y="1870"/>
                </a:lnTo>
                <a:lnTo>
                  <a:pt x="5039" y="1870"/>
                </a:lnTo>
                <a:lnTo>
                  <a:pt x="5039" y="1868"/>
                </a:lnTo>
                <a:lnTo>
                  <a:pt x="5039" y="1868"/>
                </a:lnTo>
                <a:lnTo>
                  <a:pt x="5037" y="1868"/>
                </a:lnTo>
                <a:lnTo>
                  <a:pt x="5037" y="1866"/>
                </a:lnTo>
                <a:lnTo>
                  <a:pt x="5037" y="1866"/>
                </a:lnTo>
                <a:lnTo>
                  <a:pt x="5035" y="1866"/>
                </a:lnTo>
                <a:lnTo>
                  <a:pt x="5035" y="1864"/>
                </a:lnTo>
                <a:lnTo>
                  <a:pt x="5033" y="1864"/>
                </a:lnTo>
                <a:lnTo>
                  <a:pt x="5033" y="1864"/>
                </a:lnTo>
                <a:lnTo>
                  <a:pt x="5033" y="1862"/>
                </a:lnTo>
                <a:lnTo>
                  <a:pt x="5031" y="1862"/>
                </a:lnTo>
                <a:close/>
                <a:moveTo>
                  <a:pt x="5033" y="1830"/>
                </a:moveTo>
                <a:lnTo>
                  <a:pt x="5033" y="1832"/>
                </a:lnTo>
                <a:lnTo>
                  <a:pt x="5033" y="1832"/>
                </a:lnTo>
                <a:lnTo>
                  <a:pt x="5035" y="1832"/>
                </a:lnTo>
                <a:lnTo>
                  <a:pt x="5035" y="1832"/>
                </a:lnTo>
                <a:lnTo>
                  <a:pt x="5035" y="1832"/>
                </a:lnTo>
                <a:lnTo>
                  <a:pt x="5035" y="1830"/>
                </a:lnTo>
                <a:lnTo>
                  <a:pt x="5035" y="1830"/>
                </a:lnTo>
                <a:lnTo>
                  <a:pt x="5035" y="1830"/>
                </a:lnTo>
                <a:lnTo>
                  <a:pt x="5035" y="1828"/>
                </a:lnTo>
                <a:lnTo>
                  <a:pt x="5033" y="1830"/>
                </a:lnTo>
                <a:lnTo>
                  <a:pt x="5033" y="1830"/>
                </a:lnTo>
                <a:close/>
                <a:moveTo>
                  <a:pt x="5033" y="1837"/>
                </a:moveTo>
                <a:lnTo>
                  <a:pt x="5033" y="1837"/>
                </a:lnTo>
                <a:lnTo>
                  <a:pt x="5033" y="1837"/>
                </a:lnTo>
                <a:lnTo>
                  <a:pt x="5033" y="1837"/>
                </a:lnTo>
                <a:lnTo>
                  <a:pt x="5035" y="1839"/>
                </a:lnTo>
                <a:lnTo>
                  <a:pt x="5035" y="1837"/>
                </a:lnTo>
                <a:lnTo>
                  <a:pt x="5035" y="1837"/>
                </a:lnTo>
                <a:lnTo>
                  <a:pt x="5035" y="1835"/>
                </a:lnTo>
                <a:lnTo>
                  <a:pt x="5033" y="1837"/>
                </a:lnTo>
                <a:close/>
                <a:moveTo>
                  <a:pt x="5027" y="1935"/>
                </a:moveTo>
                <a:lnTo>
                  <a:pt x="5029" y="1937"/>
                </a:lnTo>
                <a:lnTo>
                  <a:pt x="5029" y="1937"/>
                </a:lnTo>
                <a:lnTo>
                  <a:pt x="5031" y="1939"/>
                </a:lnTo>
                <a:lnTo>
                  <a:pt x="5033" y="1939"/>
                </a:lnTo>
                <a:lnTo>
                  <a:pt x="5033" y="1939"/>
                </a:lnTo>
                <a:lnTo>
                  <a:pt x="5033" y="1937"/>
                </a:lnTo>
                <a:lnTo>
                  <a:pt x="5033" y="1937"/>
                </a:lnTo>
                <a:lnTo>
                  <a:pt x="5033" y="1935"/>
                </a:lnTo>
                <a:lnTo>
                  <a:pt x="5031" y="1935"/>
                </a:lnTo>
                <a:lnTo>
                  <a:pt x="5031" y="1933"/>
                </a:lnTo>
                <a:lnTo>
                  <a:pt x="5031" y="1933"/>
                </a:lnTo>
                <a:lnTo>
                  <a:pt x="5031" y="1933"/>
                </a:lnTo>
                <a:lnTo>
                  <a:pt x="5029" y="1933"/>
                </a:lnTo>
                <a:lnTo>
                  <a:pt x="5029" y="1933"/>
                </a:lnTo>
                <a:lnTo>
                  <a:pt x="5029" y="1933"/>
                </a:lnTo>
                <a:lnTo>
                  <a:pt x="5031" y="1933"/>
                </a:lnTo>
                <a:lnTo>
                  <a:pt x="5029" y="1935"/>
                </a:lnTo>
                <a:lnTo>
                  <a:pt x="5027" y="1935"/>
                </a:lnTo>
                <a:close/>
                <a:moveTo>
                  <a:pt x="5087" y="1528"/>
                </a:moveTo>
                <a:lnTo>
                  <a:pt x="5089" y="1528"/>
                </a:lnTo>
                <a:lnTo>
                  <a:pt x="5089" y="1528"/>
                </a:lnTo>
                <a:lnTo>
                  <a:pt x="5089" y="1528"/>
                </a:lnTo>
                <a:lnTo>
                  <a:pt x="5092" y="1528"/>
                </a:lnTo>
                <a:lnTo>
                  <a:pt x="5087" y="1528"/>
                </a:lnTo>
                <a:lnTo>
                  <a:pt x="5087" y="1528"/>
                </a:lnTo>
                <a:lnTo>
                  <a:pt x="5085" y="1528"/>
                </a:lnTo>
                <a:lnTo>
                  <a:pt x="5085" y="1528"/>
                </a:lnTo>
                <a:lnTo>
                  <a:pt x="5087" y="1528"/>
                </a:lnTo>
                <a:lnTo>
                  <a:pt x="5087" y="1528"/>
                </a:lnTo>
                <a:lnTo>
                  <a:pt x="5087" y="1528"/>
                </a:lnTo>
                <a:close/>
                <a:moveTo>
                  <a:pt x="5020" y="2338"/>
                </a:moveTo>
                <a:lnTo>
                  <a:pt x="5020" y="2338"/>
                </a:lnTo>
                <a:lnTo>
                  <a:pt x="5020" y="2338"/>
                </a:lnTo>
                <a:lnTo>
                  <a:pt x="5022" y="2338"/>
                </a:lnTo>
                <a:lnTo>
                  <a:pt x="5022" y="2338"/>
                </a:lnTo>
                <a:lnTo>
                  <a:pt x="5022" y="2338"/>
                </a:lnTo>
                <a:lnTo>
                  <a:pt x="5022" y="2338"/>
                </a:lnTo>
                <a:lnTo>
                  <a:pt x="5022" y="2336"/>
                </a:lnTo>
                <a:lnTo>
                  <a:pt x="5022" y="2336"/>
                </a:lnTo>
                <a:lnTo>
                  <a:pt x="5022" y="2336"/>
                </a:lnTo>
                <a:lnTo>
                  <a:pt x="5020" y="2336"/>
                </a:lnTo>
                <a:lnTo>
                  <a:pt x="5020" y="2338"/>
                </a:lnTo>
                <a:close/>
                <a:moveTo>
                  <a:pt x="5066" y="1545"/>
                </a:moveTo>
                <a:lnTo>
                  <a:pt x="5066" y="1545"/>
                </a:lnTo>
                <a:lnTo>
                  <a:pt x="5066" y="1545"/>
                </a:lnTo>
                <a:lnTo>
                  <a:pt x="5066" y="1545"/>
                </a:lnTo>
                <a:lnTo>
                  <a:pt x="5066" y="1545"/>
                </a:lnTo>
                <a:lnTo>
                  <a:pt x="5064" y="1547"/>
                </a:lnTo>
                <a:lnTo>
                  <a:pt x="5064" y="1547"/>
                </a:lnTo>
                <a:lnTo>
                  <a:pt x="5064" y="1547"/>
                </a:lnTo>
                <a:lnTo>
                  <a:pt x="5064" y="1547"/>
                </a:lnTo>
                <a:lnTo>
                  <a:pt x="5064" y="1547"/>
                </a:lnTo>
                <a:lnTo>
                  <a:pt x="5066" y="1545"/>
                </a:lnTo>
                <a:close/>
                <a:moveTo>
                  <a:pt x="5060" y="1914"/>
                </a:moveTo>
                <a:lnTo>
                  <a:pt x="5060" y="1914"/>
                </a:lnTo>
                <a:lnTo>
                  <a:pt x="5060" y="1916"/>
                </a:lnTo>
                <a:lnTo>
                  <a:pt x="5062" y="1916"/>
                </a:lnTo>
                <a:lnTo>
                  <a:pt x="5062" y="1914"/>
                </a:lnTo>
                <a:lnTo>
                  <a:pt x="5062" y="1914"/>
                </a:lnTo>
                <a:lnTo>
                  <a:pt x="5060" y="1912"/>
                </a:lnTo>
                <a:lnTo>
                  <a:pt x="5060" y="1912"/>
                </a:lnTo>
                <a:lnTo>
                  <a:pt x="5060" y="1912"/>
                </a:lnTo>
                <a:lnTo>
                  <a:pt x="5060" y="1914"/>
                </a:lnTo>
                <a:close/>
                <a:moveTo>
                  <a:pt x="5064" y="1644"/>
                </a:moveTo>
                <a:lnTo>
                  <a:pt x="5064" y="1644"/>
                </a:lnTo>
                <a:lnTo>
                  <a:pt x="5064" y="1644"/>
                </a:lnTo>
                <a:lnTo>
                  <a:pt x="5064" y="1644"/>
                </a:lnTo>
                <a:lnTo>
                  <a:pt x="5064" y="1644"/>
                </a:lnTo>
                <a:lnTo>
                  <a:pt x="5064" y="1644"/>
                </a:lnTo>
                <a:lnTo>
                  <a:pt x="5064" y="1644"/>
                </a:lnTo>
                <a:close/>
                <a:moveTo>
                  <a:pt x="5069" y="1925"/>
                </a:moveTo>
                <a:lnTo>
                  <a:pt x="5069" y="1925"/>
                </a:lnTo>
                <a:lnTo>
                  <a:pt x="5069" y="1925"/>
                </a:lnTo>
                <a:lnTo>
                  <a:pt x="5069" y="1925"/>
                </a:lnTo>
                <a:lnTo>
                  <a:pt x="5066" y="1925"/>
                </a:lnTo>
                <a:lnTo>
                  <a:pt x="5066" y="1925"/>
                </a:lnTo>
                <a:lnTo>
                  <a:pt x="5069" y="1925"/>
                </a:lnTo>
                <a:lnTo>
                  <a:pt x="5069" y="1925"/>
                </a:lnTo>
                <a:close/>
                <a:moveTo>
                  <a:pt x="5131" y="2258"/>
                </a:moveTo>
                <a:lnTo>
                  <a:pt x="5129" y="2258"/>
                </a:lnTo>
                <a:lnTo>
                  <a:pt x="5129" y="2258"/>
                </a:lnTo>
                <a:lnTo>
                  <a:pt x="5131" y="2258"/>
                </a:lnTo>
                <a:lnTo>
                  <a:pt x="5131" y="2256"/>
                </a:lnTo>
                <a:lnTo>
                  <a:pt x="5131" y="2256"/>
                </a:lnTo>
                <a:lnTo>
                  <a:pt x="5133" y="2256"/>
                </a:lnTo>
                <a:lnTo>
                  <a:pt x="5131" y="2256"/>
                </a:lnTo>
                <a:lnTo>
                  <a:pt x="5131" y="2254"/>
                </a:lnTo>
                <a:lnTo>
                  <a:pt x="5131" y="2254"/>
                </a:lnTo>
                <a:lnTo>
                  <a:pt x="5129" y="2254"/>
                </a:lnTo>
                <a:lnTo>
                  <a:pt x="5129" y="2254"/>
                </a:lnTo>
                <a:lnTo>
                  <a:pt x="5129" y="2254"/>
                </a:lnTo>
                <a:lnTo>
                  <a:pt x="5129" y="2256"/>
                </a:lnTo>
                <a:lnTo>
                  <a:pt x="5129" y="2256"/>
                </a:lnTo>
                <a:lnTo>
                  <a:pt x="5127" y="2256"/>
                </a:lnTo>
                <a:lnTo>
                  <a:pt x="5127" y="2258"/>
                </a:lnTo>
                <a:lnTo>
                  <a:pt x="5127" y="2258"/>
                </a:lnTo>
                <a:lnTo>
                  <a:pt x="5127" y="2258"/>
                </a:lnTo>
                <a:lnTo>
                  <a:pt x="5125" y="2260"/>
                </a:lnTo>
                <a:lnTo>
                  <a:pt x="5127" y="2258"/>
                </a:lnTo>
                <a:lnTo>
                  <a:pt x="5127" y="2256"/>
                </a:lnTo>
                <a:lnTo>
                  <a:pt x="5127" y="2256"/>
                </a:lnTo>
                <a:lnTo>
                  <a:pt x="5127" y="2256"/>
                </a:lnTo>
                <a:lnTo>
                  <a:pt x="5127" y="2254"/>
                </a:lnTo>
                <a:lnTo>
                  <a:pt x="5127" y="2254"/>
                </a:lnTo>
                <a:lnTo>
                  <a:pt x="5129" y="2254"/>
                </a:lnTo>
                <a:lnTo>
                  <a:pt x="5127" y="2254"/>
                </a:lnTo>
                <a:lnTo>
                  <a:pt x="5127" y="2254"/>
                </a:lnTo>
                <a:lnTo>
                  <a:pt x="5125" y="2254"/>
                </a:lnTo>
                <a:lnTo>
                  <a:pt x="5125" y="2254"/>
                </a:lnTo>
                <a:lnTo>
                  <a:pt x="5123" y="2256"/>
                </a:lnTo>
                <a:lnTo>
                  <a:pt x="5121" y="2258"/>
                </a:lnTo>
                <a:lnTo>
                  <a:pt x="5119" y="2258"/>
                </a:lnTo>
                <a:lnTo>
                  <a:pt x="5117" y="2260"/>
                </a:lnTo>
                <a:lnTo>
                  <a:pt x="5115" y="2260"/>
                </a:lnTo>
                <a:lnTo>
                  <a:pt x="5115" y="2258"/>
                </a:lnTo>
                <a:lnTo>
                  <a:pt x="5115" y="2256"/>
                </a:lnTo>
                <a:lnTo>
                  <a:pt x="5115" y="2254"/>
                </a:lnTo>
                <a:lnTo>
                  <a:pt x="5115" y="2252"/>
                </a:lnTo>
                <a:lnTo>
                  <a:pt x="5113" y="2252"/>
                </a:lnTo>
                <a:lnTo>
                  <a:pt x="5110" y="2252"/>
                </a:lnTo>
                <a:lnTo>
                  <a:pt x="5110" y="2250"/>
                </a:lnTo>
                <a:lnTo>
                  <a:pt x="5110" y="2250"/>
                </a:lnTo>
                <a:lnTo>
                  <a:pt x="5110" y="2248"/>
                </a:lnTo>
                <a:lnTo>
                  <a:pt x="5110" y="2248"/>
                </a:lnTo>
                <a:lnTo>
                  <a:pt x="5113" y="2245"/>
                </a:lnTo>
                <a:lnTo>
                  <a:pt x="5113" y="2245"/>
                </a:lnTo>
                <a:lnTo>
                  <a:pt x="5110" y="2245"/>
                </a:lnTo>
                <a:lnTo>
                  <a:pt x="5108" y="2245"/>
                </a:lnTo>
                <a:lnTo>
                  <a:pt x="5106" y="2248"/>
                </a:lnTo>
                <a:lnTo>
                  <a:pt x="5104" y="2250"/>
                </a:lnTo>
                <a:lnTo>
                  <a:pt x="5102" y="2254"/>
                </a:lnTo>
                <a:lnTo>
                  <a:pt x="5100" y="2258"/>
                </a:lnTo>
                <a:lnTo>
                  <a:pt x="5100" y="2262"/>
                </a:lnTo>
                <a:lnTo>
                  <a:pt x="5098" y="2264"/>
                </a:lnTo>
                <a:lnTo>
                  <a:pt x="5098" y="2266"/>
                </a:lnTo>
                <a:lnTo>
                  <a:pt x="5096" y="2266"/>
                </a:lnTo>
                <a:lnTo>
                  <a:pt x="5096" y="2266"/>
                </a:lnTo>
                <a:lnTo>
                  <a:pt x="5094" y="2269"/>
                </a:lnTo>
                <a:lnTo>
                  <a:pt x="5092" y="2269"/>
                </a:lnTo>
                <a:lnTo>
                  <a:pt x="5092" y="2271"/>
                </a:lnTo>
                <a:lnTo>
                  <a:pt x="5089" y="2273"/>
                </a:lnTo>
                <a:lnTo>
                  <a:pt x="5089" y="2275"/>
                </a:lnTo>
                <a:lnTo>
                  <a:pt x="5089" y="2277"/>
                </a:lnTo>
                <a:lnTo>
                  <a:pt x="5089" y="2279"/>
                </a:lnTo>
                <a:lnTo>
                  <a:pt x="5089" y="2279"/>
                </a:lnTo>
                <a:lnTo>
                  <a:pt x="5089" y="2279"/>
                </a:lnTo>
                <a:lnTo>
                  <a:pt x="5089" y="2279"/>
                </a:lnTo>
                <a:lnTo>
                  <a:pt x="5087" y="2281"/>
                </a:lnTo>
                <a:lnTo>
                  <a:pt x="5087" y="2281"/>
                </a:lnTo>
                <a:lnTo>
                  <a:pt x="5085" y="2283"/>
                </a:lnTo>
                <a:lnTo>
                  <a:pt x="5085" y="2285"/>
                </a:lnTo>
                <a:lnTo>
                  <a:pt x="5085" y="2287"/>
                </a:lnTo>
                <a:lnTo>
                  <a:pt x="5085" y="2287"/>
                </a:lnTo>
                <a:lnTo>
                  <a:pt x="5085" y="2285"/>
                </a:lnTo>
                <a:lnTo>
                  <a:pt x="5085" y="2285"/>
                </a:lnTo>
                <a:lnTo>
                  <a:pt x="5085" y="2285"/>
                </a:lnTo>
                <a:lnTo>
                  <a:pt x="5083" y="2287"/>
                </a:lnTo>
                <a:lnTo>
                  <a:pt x="5081" y="2287"/>
                </a:lnTo>
                <a:lnTo>
                  <a:pt x="5081" y="2290"/>
                </a:lnTo>
                <a:lnTo>
                  <a:pt x="5081" y="2290"/>
                </a:lnTo>
                <a:lnTo>
                  <a:pt x="5081" y="2290"/>
                </a:lnTo>
                <a:lnTo>
                  <a:pt x="5079" y="2290"/>
                </a:lnTo>
                <a:lnTo>
                  <a:pt x="5079" y="2290"/>
                </a:lnTo>
                <a:lnTo>
                  <a:pt x="5079" y="2290"/>
                </a:lnTo>
                <a:lnTo>
                  <a:pt x="5079" y="2292"/>
                </a:lnTo>
                <a:lnTo>
                  <a:pt x="5079" y="2290"/>
                </a:lnTo>
                <a:lnTo>
                  <a:pt x="5077" y="2290"/>
                </a:lnTo>
                <a:lnTo>
                  <a:pt x="5077" y="2290"/>
                </a:lnTo>
                <a:lnTo>
                  <a:pt x="5075" y="2292"/>
                </a:lnTo>
                <a:lnTo>
                  <a:pt x="5077" y="2292"/>
                </a:lnTo>
                <a:lnTo>
                  <a:pt x="5077" y="2292"/>
                </a:lnTo>
                <a:lnTo>
                  <a:pt x="5075" y="2292"/>
                </a:lnTo>
                <a:lnTo>
                  <a:pt x="5075" y="2292"/>
                </a:lnTo>
                <a:lnTo>
                  <a:pt x="5075" y="2292"/>
                </a:lnTo>
                <a:lnTo>
                  <a:pt x="5073" y="2294"/>
                </a:lnTo>
                <a:lnTo>
                  <a:pt x="5073" y="2294"/>
                </a:lnTo>
                <a:lnTo>
                  <a:pt x="5073" y="2294"/>
                </a:lnTo>
                <a:lnTo>
                  <a:pt x="5071" y="2296"/>
                </a:lnTo>
                <a:lnTo>
                  <a:pt x="5069" y="2296"/>
                </a:lnTo>
                <a:lnTo>
                  <a:pt x="5069" y="2298"/>
                </a:lnTo>
                <a:lnTo>
                  <a:pt x="5069" y="2298"/>
                </a:lnTo>
                <a:lnTo>
                  <a:pt x="5069" y="2298"/>
                </a:lnTo>
                <a:lnTo>
                  <a:pt x="5069" y="2298"/>
                </a:lnTo>
                <a:lnTo>
                  <a:pt x="5069" y="2298"/>
                </a:lnTo>
                <a:lnTo>
                  <a:pt x="5066" y="2298"/>
                </a:lnTo>
                <a:lnTo>
                  <a:pt x="5066" y="2300"/>
                </a:lnTo>
                <a:lnTo>
                  <a:pt x="5064" y="2300"/>
                </a:lnTo>
                <a:lnTo>
                  <a:pt x="5060" y="2302"/>
                </a:lnTo>
                <a:lnTo>
                  <a:pt x="5058" y="2302"/>
                </a:lnTo>
                <a:lnTo>
                  <a:pt x="5058" y="2304"/>
                </a:lnTo>
                <a:lnTo>
                  <a:pt x="5058" y="2304"/>
                </a:lnTo>
                <a:lnTo>
                  <a:pt x="5058" y="2304"/>
                </a:lnTo>
                <a:lnTo>
                  <a:pt x="5056" y="2304"/>
                </a:lnTo>
                <a:lnTo>
                  <a:pt x="5056" y="2304"/>
                </a:lnTo>
                <a:lnTo>
                  <a:pt x="5054" y="2306"/>
                </a:lnTo>
                <a:lnTo>
                  <a:pt x="5052" y="2306"/>
                </a:lnTo>
                <a:lnTo>
                  <a:pt x="5052" y="2306"/>
                </a:lnTo>
                <a:lnTo>
                  <a:pt x="5048" y="2306"/>
                </a:lnTo>
                <a:lnTo>
                  <a:pt x="5048" y="2308"/>
                </a:lnTo>
                <a:lnTo>
                  <a:pt x="5043" y="2310"/>
                </a:lnTo>
                <a:lnTo>
                  <a:pt x="5041" y="2313"/>
                </a:lnTo>
                <a:lnTo>
                  <a:pt x="5039" y="2315"/>
                </a:lnTo>
                <a:lnTo>
                  <a:pt x="5039" y="2317"/>
                </a:lnTo>
                <a:lnTo>
                  <a:pt x="5039" y="2317"/>
                </a:lnTo>
                <a:lnTo>
                  <a:pt x="5039" y="2319"/>
                </a:lnTo>
                <a:lnTo>
                  <a:pt x="5039" y="2317"/>
                </a:lnTo>
                <a:lnTo>
                  <a:pt x="5039" y="2317"/>
                </a:lnTo>
                <a:lnTo>
                  <a:pt x="5037" y="2319"/>
                </a:lnTo>
                <a:lnTo>
                  <a:pt x="5035" y="2319"/>
                </a:lnTo>
                <a:lnTo>
                  <a:pt x="5035" y="2321"/>
                </a:lnTo>
                <a:lnTo>
                  <a:pt x="5033" y="2321"/>
                </a:lnTo>
                <a:lnTo>
                  <a:pt x="5033" y="2321"/>
                </a:lnTo>
                <a:lnTo>
                  <a:pt x="5035" y="2323"/>
                </a:lnTo>
                <a:lnTo>
                  <a:pt x="5035" y="2323"/>
                </a:lnTo>
                <a:lnTo>
                  <a:pt x="5033" y="2323"/>
                </a:lnTo>
                <a:lnTo>
                  <a:pt x="5033" y="2321"/>
                </a:lnTo>
                <a:lnTo>
                  <a:pt x="5031" y="2323"/>
                </a:lnTo>
                <a:lnTo>
                  <a:pt x="5029" y="2325"/>
                </a:lnTo>
                <a:lnTo>
                  <a:pt x="5031" y="2325"/>
                </a:lnTo>
                <a:lnTo>
                  <a:pt x="5031" y="2325"/>
                </a:lnTo>
                <a:lnTo>
                  <a:pt x="5031" y="2325"/>
                </a:lnTo>
                <a:lnTo>
                  <a:pt x="5029" y="2325"/>
                </a:lnTo>
                <a:lnTo>
                  <a:pt x="5027" y="2327"/>
                </a:lnTo>
                <a:lnTo>
                  <a:pt x="5027" y="2327"/>
                </a:lnTo>
                <a:lnTo>
                  <a:pt x="5027" y="2327"/>
                </a:lnTo>
                <a:lnTo>
                  <a:pt x="5029" y="2329"/>
                </a:lnTo>
                <a:lnTo>
                  <a:pt x="5031" y="2329"/>
                </a:lnTo>
                <a:lnTo>
                  <a:pt x="5031" y="2329"/>
                </a:lnTo>
                <a:lnTo>
                  <a:pt x="5029" y="2329"/>
                </a:lnTo>
                <a:lnTo>
                  <a:pt x="5029" y="2329"/>
                </a:lnTo>
                <a:lnTo>
                  <a:pt x="5029" y="2331"/>
                </a:lnTo>
                <a:lnTo>
                  <a:pt x="5029" y="2331"/>
                </a:lnTo>
                <a:lnTo>
                  <a:pt x="5029" y="2331"/>
                </a:lnTo>
                <a:lnTo>
                  <a:pt x="5027" y="2329"/>
                </a:lnTo>
                <a:lnTo>
                  <a:pt x="5025" y="2329"/>
                </a:lnTo>
                <a:lnTo>
                  <a:pt x="5025" y="2331"/>
                </a:lnTo>
                <a:lnTo>
                  <a:pt x="5027" y="2331"/>
                </a:lnTo>
                <a:lnTo>
                  <a:pt x="5025" y="2331"/>
                </a:lnTo>
                <a:lnTo>
                  <a:pt x="5022" y="2334"/>
                </a:lnTo>
                <a:lnTo>
                  <a:pt x="5022" y="2334"/>
                </a:lnTo>
                <a:lnTo>
                  <a:pt x="5025" y="2334"/>
                </a:lnTo>
                <a:lnTo>
                  <a:pt x="5027" y="2334"/>
                </a:lnTo>
                <a:lnTo>
                  <a:pt x="5025" y="2336"/>
                </a:lnTo>
                <a:lnTo>
                  <a:pt x="5025" y="2336"/>
                </a:lnTo>
                <a:lnTo>
                  <a:pt x="5025" y="2338"/>
                </a:lnTo>
                <a:lnTo>
                  <a:pt x="5027" y="2338"/>
                </a:lnTo>
                <a:lnTo>
                  <a:pt x="5027" y="2338"/>
                </a:lnTo>
                <a:lnTo>
                  <a:pt x="5025" y="2338"/>
                </a:lnTo>
                <a:lnTo>
                  <a:pt x="5020" y="2340"/>
                </a:lnTo>
                <a:lnTo>
                  <a:pt x="5020" y="2340"/>
                </a:lnTo>
                <a:lnTo>
                  <a:pt x="5020" y="2340"/>
                </a:lnTo>
                <a:lnTo>
                  <a:pt x="5020" y="2342"/>
                </a:lnTo>
                <a:lnTo>
                  <a:pt x="5022" y="2342"/>
                </a:lnTo>
                <a:lnTo>
                  <a:pt x="5022" y="2340"/>
                </a:lnTo>
                <a:lnTo>
                  <a:pt x="5022" y="2340"/>
                </a:lnTo>
                <a:lnTo>
                  <a:pt x="5022" y="2342"/>
                </a:lnTo>
                <a:lnTo>
                  <a:pt x="5022" y="2342"/>
                </a:lnTo>
                <a:lnTo>
                  <a:pt x="5022" y="2344"/>
                </a:lnTo>
                <a:lnTo>
                  <a:pt x="5025" y="2342"/>
                </a:lnTo>
                <a:lnTo>
                  <a:pt x="5027" y="2342"/>
                </a:lnTo>
                <a:lnTo>
                  <a:pt x="5022" y="2344"/>
                </a:lnTo>
                <a:lnTo>
                  <a:pt x="5022" y="2346"/>
                </a:lnTo>
                <a:lnTo>
                  <a:pt x="5025" y="2346"/>
                </a:lnTo>
                <a:lnTo>
                  <a:pt x="5029" y="2346"/>
                </a:lnTo>
                <a:lnTo>
                  <a:pt x="5033" y="2346"/>
                </a:lnTo>
                <a:lnTo>
                  <a:pt x="5033" y="2346"/>
                </a:lnTo>
                <a:lnTo>
                  <a:pt x="5035" y="2344"/>
                </a:lnTo>
                <a:lnTo>
                  <a:pt x="5035" y="2344"/>
                </a:lnTo>
                <a:lnTo>
                  <a:pt x="5037" y="2346"/>
                </a:lnTo>
                <a:lnTo>
                  <a:pt x="5037" y="2346"/>
                </a:lnTo>
                <a:lnTo>
                  <a:pt x="5039" y="2348"/>
                </a:lnTo>
                <a:lnTo>
                  <a:pt x="5039" y="2348"/>
                </a:lnTo>
                <a:lnTo>
                  <a:pt x="5043" y="2348"/>
                </a:lnTo>
                <a:lnTo>
                  <a:pt x="5043" y="2348"/>
                </a:lnTo>
                <a:lnTo>
                  <a:pt x="5045" y="2348"/>
                </a:lnTo>
                <a:lnTo>
                  <a:pt x="5045" y="2350"/>
                </a:lnTo>
                <a:lnTo>
                  <a:pt x="5045" y="2350"/>
                </a:lnTo>
                <a:lnTo>
                  <a:pt x="5045" y="2350"/>
                </a:lnTo>
                <a:lnTo>
                  <a:pt x="5045" y="2352"/>
                </a:lnTo>
                <a:lnTo>
                  <a:pt x="5048" y="2352"/>
                </a:lnTo>
                <a:lnTo>
                  <a:pt x="5048" y="2352"/>
                </a:lnTo>
                <a:lnTo>
                  <a:pt x="5048" y="2352"/>
                </a:lnTo>
                <a:lnTo>
                  <a:pt x="5050" y="2352"/>
                </a:lnTo>
                <a:lnTo>
                  <a:pt x="5050" y="2352"/>
                </a:lnTo>
                <a:lnTo>
                  <a:pt x="5052" y="2352"/>
                </a:lnTo>
                <a:lnTo>
                  <a:pt x="5054" y="2352"/>
                </a:lnTo>
                <a:lnTo>
                  <a:pt x="5056" y="2352"/>
                </a:lnTo>
                <a:lnTo>
                  <a:pt x="5058" y="2354"/>
                </a:lnTo>
                <a:lnTo>
                  <a:pt x="5060" y="2352"/>
                </a:lnTo>
                <a:lnTo>
                  <a:pt x="5066" y="2352"/>
                </a:lnTo>
                <a:lnTo>
                  <a:pt x="5066" y="2352"/>
                </a:lnTo>
                <a:lnTo>
                  <a:pt x="5066" y="2350"/>
                </a:lnTo>
                <a:lnTo>
                  <a:pt x="5069" y="2348"/>
                </a:lnTo>
                <a:lnTo>
                  <a:pt x="5073" y="2344"/>
                </a:lnTo>
                <a:lnTo>
                  <a:pt x="5075" y="2344"/>
                </a:lnTo>
                <a:lnTo>
                  <a:pt x="5075" y="2342"/>
                </a:lnTo>
                <a:lnTo>
                  <a:pt x="5077" y="2342"/>
                </a:lnTo>
                <a:lnTo>
                  <a:pt x="5081" y="2340"/>
                </a:lnTo>
                <a:lnTo>
                  <a:pt x="5081" y="2340"/>
                </a:lnTo>
                <a:lnTo>
                  <a:pt x="5081" y="2340"/>
                </a:lnTo>
                <a:lnTo>
                  <a:pt x="5081" y="2340"/>
                </a:lnTo>
                <a:lnTo>
                  <a:pt x="5081" y="2338"/>
                </a:lnTo>
                <a:lnTo>
                  <a:pt x="5081" y="2338"/>
                </a:lnTo>
                <a:lnTo>
                  <a:pt x="5081" y="2338"/>
                </a:lnTo>
                <a:lnTo>
                  <a:pt x="5081" y="2336"/>
                </a:lnTo>
                <a:lnTo>
                  <a:pt x="5083" y="2334"/>
                </a:lnTo>
                <a:lnTo>
                  <a:pt x="5083" y="2331"/>
                </a:lnTo>
                <a:lnTo>
                  <a:pt x="5083" y="2327"/>
                </a:lnTo>
                <a:lnTo>
                  <a:pt x="5085" y="2327"/>
                </a:lnTo>
                <a:lnTo>
                  <a:pt x="5087" y="2325"/>
                </a:lnTo>
                <a:lnTo>
                  <a:pt x="5087" y="2323"/>
                </a:lnTo>
                <a:lnTo>
                  <a:pt x="5085" y="2323"/>
                </a:lnTo>
                <a:lnTo>
                  <a:pt x="5085" y="2323"/>
                </a:lnTo>
                <a:lnTo>
                  <a:pt x="5087" y="2323"/>
                </a:lnTo>
                <a:lnTo>
                  <a:pt x="5087" y="2321"/>
                </a:lnTo>
                <a:lnTo>
                  <a:pt x="5087" y="2317"/>
                </a:lnTo>
                <a:lnTo>
                  <a:pt x="5087" y="2317"/>
                </a:lnTo>
                <a:lnTo>
                  <a:pt x="5089" y="2313"/>
                </a:lnTo>
                <a:lnTo>
                  <a:pt x="5089" y="2313"/>
                </a:lnTo>
                <a:lnTo>
                  <a:pt x="5089" y="2310"/>
                </a:lnTo>
                <a:lnTo>
                  <a:pt x="5089" y="2310"/>
                </a:lnTo>
                <a:lnTo>
                  <a:pt x="5092" y="2310"/>
                </a:lnTo>
                <a:lnTo>
                  <a:pt x="5092" y="2308"/>
                </a:lnTo>
                <a:lnTo>
                  <a:pt x="5092" y="2308"/>
                </a:lnTo>
                <a:lnTo>
                  <a:pt x="5094" y="2308"/>
                </a:lnTo>
                <a:lnTo>
                  <a:pt x="5096" y="2308"/>
                </a:lnTo>
                <a:lnTo>
                  <a:pt x="5096" y="2308"/>
                </a:lnTo>
                <a:lnTo>
                  <a:pt x="5098" y="2306"/>
                </a:lnTo>
                <a:lnTo>
                  <a:pt x="5100" y="2306"/>
                </a:lnTo>
                <a:lnTo>
                  <a:pt x="5100" y="2306"/>
                </a:lnTo>
                <a:lnTo>
                  <a:pt x="5102" y="2304"/>
                </a:lnTo>
                <a:lnTo>
                  <a:pt x="5102" y="2304"/>
                </a:lnTo>
                <a:lnTo>
                  <a:pt x="5100" y="2302"/>
                </a:lnTo>
                <a:lnTo>
                  <a:pt x="5100" y="2302"/>
                </a:lnTo>
                <a:lnTo>
                  <a:pt x="5102" y="2302"/>
                </a:lnTo>
                <a:lnTo>
                  <a:pt x="5102" y="2304"/>
                </a:lnTo>
                <a:lnTo>
                  <a:pt x="5104" y="2304"/>
                </a:lnTo>
                <a:lnTo>
                  <a:pt x="5104" y="2304"/>
                </a:lnTo>
                <a:lnTo>
                  <a:pt x="5104" y="2304"/>
                </a:lnTo>
                <a:lnTo>
                  <a:pt x="5106" y="2302"/>
                </a:lnTo>
                <a:lnTo>
                  <a:pt x="5106" y="2302"/>
                </a:lnTo>
                <a:lnTo>
                  <a:pt x="5106" y="2302"/>
                </a:lnTo>
                <a:lnTo>
                  <a:pt x="5106" y="2302"/>
                </a:lnTo>
                <a:lnTo>
                  <a:pt x="5108" y="2302"/>
                </a:lnTo>
                <a:lnTo>
                  <a:pt x="5106" y="2304"/>
                </a:lnTo>
                <a:lnTo>
                  <a:pt x="5106" y="2304"/>
                </a:lnTo>
                <a:lnTo>
                  <a:pt x="5108" y="2304"/>
                </a:lnTo>
                <a:lnTo>
                  <a:pt x="5110" y="2304"/>
                </a:lnTo>
                <a:lnTo>
                  <a:pt x="5110" y="2304"/>
                </a:lnTo>
                <a:lnTo>
                  <a:pt x="5113" y="2304"/>
                </a:lnTo>
                <a:lnTo>
                  <a:pt x="5115" y="2304"/>
                </a:lnTo>
                <a:lnTo>
                  <a:pt x="5115" y="2304"/>
                </a:lnTo>
                <a:lnTo>
                  <a:pt x="5115" y="2304"/>
                </a:lnTo>
                <a:lnTo>
                  <a:pt x="5115" y="2302"/>
                </a:lnTo>
                <a:lnTo>
                  <a:pt x="5115" y="2302"/>
                </a:lnTo>
                <a:lnTo>
                  <a:pt x="5115" y="2300"/>
                </a:lnTo>
                <a:lnTo>
                  <a:pt x="5113" y="2300"/>
                </a:lnTo>
                <a:lnTo>
                  <a:pt x="5110" y="2300"/>
                </a:lnTo>
                <a:lnTo>
                  <a:pt x="5110" y="2300"/>
                </a:lnTo>
                <a:lnTo>
                  <a:pt x="5110" y="2298"/>
                </a:lnTo>
                <a:lnTo>
                  <a:pt x="5110" y="2298"/>
                </a:lnTo>
                <a:lnTo>
                  <a:pt x="5110" y="2298"/>
                </a:lnTo>
                <a:lnTo>
                  <a:pt x="5106" y="2298"/>
                </a:lnTo>
                <a:lnTo>
                  <a:pt x="5108" y="2296"/>
                </a:lnTo>
                <a:lnTo>
                  <a:pt x="5108" y="2296"/>
                </a:lnTo>
                <a:lnTo>
                  <a:pt x="5110" y="2296"/>
                </a:lnTo>
                <a:lnTo>
                  <a:pt x="5110" y="2296"/>
                </a:lnTo>
                <a:lnTo>
                  <a:pt x="5110" y="2294"/>
                </a:lnTo>
                <a:lnTo>
                  <a:pt x="5108" y="2294"/>
                </a:lnTo>
                <a:lnTo>
                  <a:pt x="5108" y="2294"/>
                </a:lnTo>
                <a:lnTo>
                  <a:pt x="5110" y="2294"/>
                </a:lnTo>
                <a:lnTo>
                  <a:pt x="5110" y="2292"/>
                </a:lnTo>
                <a:lnTo>
                  <a:pt x="5113" y="2292"/>
                </a:lnTo>
                <a:lnTo>
                  <a:pt x="5115" y="2290"/>
                </a:lnTo>
                <a:lnTo>
                  <a:pt x="5117" y="2290"/>
                </a:lnTo>
                <a:lnTo>
                  <a:pt x="5117" y="2290"/>
                </a:lnTo>
                <a:lnTo>
                  <a:pt x="5119" y="2287"/>
                </a:lnTo>
                <a:lnTo>
                  <a:pt x="5121" y="2281"/>
                </a:lnTo>
                <a:lnTo>
                  <a:pt x="5123" y="2279"/>
                </a:lnTo>
                <a:lnTo>
                  <a:pt x="5125" y="2277"/>
                </a:lnTo>
                <a:lnTo>
                  <a:pt x="5127" y="2275"/>
                </a:lnTo>
                <a:lnTo>
                  <a:pt x="5127" y="2275"/>
                </a:lnTo>
                <a:lnTo>
                  <a:pt x="5127" y="2273"/>
                </a:lnTo>
                <a:lnTo>
                  <a:pt x="5129" y="2273"/>
                </a:lnTo>
                <a:lnTo>
                  <a:pt x="5131" y="2269"/>
                </a:lnTo>
                <a:lnTo>
                  <a:pt x="5131" y="2269"/>
                </a:lnTo>
                <a:lnTo>
                  <a:pt x="5133" y="2266"/>
                </a:lnTo>
                <a:lnTo>
                  <a:pt x="5131" y="2266"/>
                </a:lnTo>
                <a:lnTo>
                  <a:pt x="5131" y="2266"/>
                </a:lnTo>
                <a:lnTo>
                  <a:pt x="5129" y="2266"/>
                </a:lnTo>
                <a:lnTo>
                  <a:pt x="5131" y="2264"/>
                </a:lnTo>
                <a:lnTo>
                  <a:pt x="5129" y="2264"/>
                </a:lnTo>
                <a:lnTo>
                  <a:pt x="5129" y="2262"/>
                </a:lnTo>
                <a:lnTo>
                  <a:pt x="5129" y="2262"/>
                </a:lnTo>
                <a:lnTo>
                  <a:pt x="5129" y="2260"/>
                </a:lnTo>
                <a:lnTo>
                  <a:pt x="5131" y="2260"/>
                </a:lnTo>
                <a:lnTo>
                  <a:pt x="5131" y="2260"/>
                </a:lnTo>
                <a:lnTo>
                  <a:pt x="5133" y="2260"/>
                </a:lnTo>
                <a:lnTo>
                  <a:pt x="5133" y="2258"/>
                </a:lnTo>
                <a:lnTo>
                  <a:pt x="5133" y="2256"/>
                </a:lnTo>
                <a:lnTo>
                  <a:pt x="5133" y="2258"/>
                </a:lnTo>
                <a:lnTo>
                  <a:pt x="5131" y="2258"/>
                </a:lnTo>
                <a:close/>
                <a:moveTo>
                  <a:pt x="5060" y="1906"/>
                </a:moveTo>
                <a:lnTo>
                  <a:pt x="5060" y="1908"/>
                </a:lnTo>
                <a:lnTo>
                  <a:pt x="5060" y="1906"/>
                </a:lnTo>
                <a:lnTo>
                  <a:pt x="5060" y="1906"/>
                </a:lnTo>
                <a:lnTo>
                  <a:pt x="5058" y="1904"/>
                </a:lnTo>
                <a:lnTo>
                  <a:pt x="5060" y="1904"/>
                </a:lnTo>
                <a:lnTo>
                  <a:pt x="5058" y="1904"/>
                </a:lnTo>
                <a:lnTo>
                  <a:pt x="5058" y="1902"/>
                </a:lnTo>
                <a:lnTo>
                  <a:pt x="5058" y="1902"/>
                </a:lnTo>
                <a:lnTo>
                  <a:pt x="5056" y="1902"/>
                </a:lnTo>
                <a:lnTo>
                  <a:pt x="5056" y="1904"/>
                </a:lnTo>
                <a:lnTo>
                  <a:pt x="5056" y="1904"/>
                </a:lnTo>
                <a:lnTo>
                  <a:pt x="5056" y="1906"/>
                </a:lnTo>
                <a:lnTo>
                  <a:pt x="5060" y="1906"/>
                </a:lnTo>
                <a:close/>
                <a:moveTo>
                  <a:pt x="5058" y="2464"/>
                </a:moveTo>
                <a:lnTo>
                  <a:pt x="5058" y="2464"/>
                </a:lnTo>
                <a:lnTo>
                  <a:pt x="5056" y="2464"/>
                </a:lnTo>
                <a:lnTo>
                  <a:pt x="5056" y="2464"/>
                </a:lnTo>
                <a:lnTo>
                  <a:pt x="5058" y="2464"/>
                </a:lnTo>
                <a:lnTo>
                  <a:pt x="5058" y="2464"/>
                </a:lnTo>
                <a:lnTo>
                  <a:pt x="5060" y="2464"/>
                </a:lnTo>
                <a:lnTo>
                  <a:pt x="5058" y="2464"/>
                </a:lnTo>
                <a:lnTo>
                  <a:pt x="5058" y="2464"/>
                </a:lnTo>
                <a:close/>
                <a:moveTo>
                  <a:pt x="5043" y="2361"/>
                </a:moveTo>
                <a:lnTo>
                  <a:pt x="5043" y="2359"/>
                </a:lnTo>
                <a:lnTo>
                  <a:pt x="5041" y="2359"/>
                </a:lnTo>
                <a:lnTo>
                  <a:pt x="5041" y="2359"/>
                </a:lnTo>
                <a:lnTo>
                  <a:pt x="5043" y="2359"/>
                </a:lnTo>
                <a:lnTo>
                  <a:pt x="5043" y="2359"/>
                </a:lnTo>
                <a:lnTo>
                  <a:pt x="5041" y="2354"/>
                </a:lnTo>
                <a:lnTo>
                  <a:pt x="5039" y="2354"/>
                </a:lnTo>
                <a:lnTo>
                  <a:pt x="5037" y="2357"/>
                </a:lnTo>
                <a:lnTo>
                  <a:pt x="5039" y="2359"/>
                </a:lnTo>
                <a:lnTo>
                  <a:pt x="5037" y="2359"/>
                </a:lnTo>
                <a:lnTo>
                  <a:pt x="5037" y="2361"/>
                </a:lnTo>
                <a:lnTo>
                  <a:pt x="5037" y="2361"/>
                </a:lnTo>
                <a:lnTo>
                  <a:pt x="5037" y="2361"/>
                </a:lnTo>
                <a:lnTo>
                  <a:pt x="5037" y="2363"/>
                </a:lnTo>
                <a:lnTo>
                  <a:pt x="5035" y="2363"/>
                </a:lnTo>
                <a:lnTo>
                  <a:pt x="5035" y="2365"/>
                </a:lnTo>
                <a:lnTo>
                  <a:pt x="5035" y="2365"/>
                </a:lnTo>
                <a:lnTo>
                  <a:pt x="5037" y="2365"/>
                </a:lnTo>
                <a:lnTo>
                  <a:pt x="5039" y="2363"/>
                </a:lnTo>
                <a:lnTo>
                  <a:pt x="5039" y="2363"/>
                </a:lnTo>
                <a:lnTo>
                  <a:pt x="5039" y="2363"/>
                </a:lnTo>
                <a:lnTo>
                  <a:pt x="5041" y="2363"/>
                </a:lnTo>
                <a:lnTo>
                  <a:pt x="5043" y="2363"/>
                </a:lnTo>
                <a:lnTo>
                  <a:pt x="5045" y="2361"/>
                </a:lnTo>
                <a:lnTo>
                  <a:pt x="5045" y="2361"/>
                </a:lnTo>
                <a:lnTo>
                  <a:pt x="5045" y="2361"/>
                </a:lnTo>
                <a:lnTo>
                  <a:pt x="5043" y="2361"/>
                </a:lnTo>
                <a:close/>
                <a:moveTo>
                  <a:pt x="5054" y="1526"/>
                </a:moveTo>
                <a:lnTo>
                  <a:pt x="5052" y="1526"/>
                </a:lnTo>
                <a:lnTo>
                  <a:pt x="5052" y="1526"/>
                </a:lnTo>
                <a:lnTo>
                  <a:pt x="5052" y="1526"/>
                </a:lnTo>
                <a:lnTo>
                  <a:pt x="5052" y="1526"/>
                </a:lnTo>
                <a:lnTo>
                  <a:pt x="5054" y="1526"/>
                </a:lnTo>
                <a:lnTo>
                  <a:pt x="5054" y="1526"/>
                </a:lnTo>
                <a:close/>
                <a:moveTo>
                  <a:pt x="4849" y="1705"/>
                </a:moveTo>
                <a:lnTo>
                  <a:pt x="4849" y="1705"/>
                </a:lnTo>
                <a:lnTo>
                  <a:pt x="4849" y="1702"/>
                </a:lnTo>
                <a:lnTo>
                  <a:pt x="4849" y="1702"/>
                </a:lnTo>
                <a:lnTo>
                  <a:pt x="4846" y="1705"/>
                </a:lnTo>
                <a:lnTo>
                  <a:pt x="4846" y="1705"/>
                </a:lnTo>
                <a:lnTo>
                  <a:pt x="4846" y="1707"/>
                </a:lnTo>
                <a:lnTo>
                  <a:pt x="4846" y="1707"/>
                </a:lnTo>
                <a:lnTo>
                  <a:pt x="4849" y="1709"/>
                </a:lnTo>
                <a:lnTo>
                  <a:pt x="4849" y="1709"/>
                </a:lnTo>
                <a:lnTo>
                  <a:pt x="4849" y="1709"/>
                </a:lnTo>
                <a:lnTo>
                  <a:pt x="4849" y="1707"/>
                </a:lnTo>
                <a:lnTo>
                  <a:pt x="4849" y="1705"/>
                </a:lnTo>
                <a:close/>
                <a:moveTo>
                  <a:pt x="4427" y="1480"/>
                </a:moveTo>
                <a:lnTo>
                  <a:pt x="4427" y="1480"/>
                </a:lnTo>
                <a:lnTo>
                  <a:pt x="4427" y="1482"/>
                </a:lnTo>
                <a:lnTo>
                  <a:pt x="4427" y="1482"/>
                </a:lnTo>
                <a:lnTo>
                  <a:pt x="4425" y="1482"/>
                </a:lnTo>
                <a:lnTo>
                  <a:pt x="4425" y="1484"/>
                </a:lnTo>
                <a:lnTo>
                  <a:pt x="4425" y="1484"/>
                </a:lnTo>
                <a:lnTo>
                  <a:pt x="4427" y="1487"/>
                </a:lnTo>
                <a:lnTo>
                  <a:pt x="4427" y="1487"/>
                </a:lnTo>
                <a:lnTo>
                  <a:pt x="4427" y="1489"/>
                </a:lnTo>
                <a:lnTo>
                  <a:pt x="4427" y="1489"/>
                </a:lnTo>
                <a:lnTo>
                  <a:pt x="4429" y="1489"/>
                </a:lnTo>
                <a:lnTo>
                  <a:pt x="4429" y="1489"/>
                </a:lnTo>
                <a:lnTo>
                  <a:pt x="4429" y="1489"/>
                </a:lnTo>
                <a:lnTo>
                  <a:pt x="4429" y="1487"/>
                </a:lnTo>
                <a:lnTo>
                  <a:pt x="4427" y="1484"/>
                </a:lnTo>
                <a:lnTo>
                  <a:pt x="4429" y="1482"/>
                </a:lnTo>
                <a:lnTo>
                  <a:pt x="4427" y="1480"/>
                </a:lnTo>
                <a:close/>
                <a:moveTo>
                  <a:pt x="4392" y="1445"/>
                </a:moveTo>
                <a:lnTo>
                  <a:pt x="4390" y="1443"/>
                </a:lnTo>
                <a:lnTo>
                  <a:pt x="4390" y="1443"/>
                </a:lnTo>
                <a:lnTo>
                  <a:pt x="4390" y="1443"/>
                </a:lnTo>
                <a:lnTo>
                  <a:pt x="4390" y="1443"/>
                </a:lnTo>
                <a:lnTo>
                  <a:pt x="4390" y="1443"/>
                </a:lnTo>
                <a:lnTo>
                  <a:pt x="4390" y="1445"/>
                </a:lnTo>
                <a:lnTo>
                  <a:pt x="4392" y="1445"/>
                </a:lnTo>
                <a:lnTo>
                  <a:pt x="4394" y="1447"/>
                </a:lnTo>
                <a:lnTo>
                  <a:pt x="4396" y="1449"/>
                </a:lnTo>
                <a:lnTo>
                  <a:pt x="4394" y="1445"/>
                </a:lnTo>
                <a:lnTo>
                  <a:pt x="4392" y="1445"/>
                </a:lnTo>
                <a:close/>
                <a:moveTo>
                  <a:pt x="4409" y="1478"/>
                </a:moveTo>
                <a:lnTo>
                  <a:pt x="4411" y="1478"/>
                </a:lnTo>
                <a:lnTo>
                  <a:pt x="4411" y="1478"/>
                </a:lnTo>
                <a:lnTo>
                  <a:pt x="4409" y="1476"/>
                </a:lnTo>
                <a:lnTo>
                  <a:pt x="4409" y="1476"/>
                </a:lnTo>
                <a:lnTo>
                  <a:pt x="4409" y="1478"/>
                </a:lnTo>
                <a:lnTo>
                  <a:pt x="4409" y="1478"/>
                </a:lnTo>
                <a:close/>
                <a:moveTo>
                  <a:pt x="4383" y="1480"/>
                </a:moveTo>
                <a:lnTo>
                  <a:pt x="4383" y="1480"/>
                </a:lnTo>
                <a:lnTo>
                  <a:pt x="4385" y="1480"/>
                </a:lnTo>
                <a:lnTo>
                  <a:pt x="4385" y="1480"/>
                </a:lnTo>
                <a:lnTo>
                  <a:pt x="4385" y="1478"/>
                </a:lnTo>
                <a:lnTo>
                  <a:pt x="4385" y="1476"/>
                </a:lnTo>
                <a:lnTo>
                  <a:pt x="4385" y="1476"/>
                </a:lnTo>
                <a:lnTo>
                  <a:pt x="4385" y="1476"/>
                </a:lnTo>
                <a:lnTo>
                  <a:pt x="4385" y="1476"/>
                </a:lnTo>
                <a:lnTo>
                  <a:pt x="4383" y="1476"/>
                </a:lnTo>
                <a:lnTo>
                  <a:pt x="4383" y="1478"/>
                </a:lnTo>
                <a:lnTo>
                  <a:pt x="4383" y="1480"/>
                </a:lnTo>
                <a:lnTo>
                  <a:pt x="4383" y="1480"/>
                </a:lnTo>
                <a:lnTo>
                  <a:pt x="4383" y="1480"/>
                </a:lnTo>
                <a:close/>
                <a:moveTo>
                  <a:pt x="4377" y="1449"/>
                </a:moveTo>
                <a:lnTo>
                  <a:pt x="4375" y="1449"/>
                </a:lnTo>
                <a:lnTo>
                  <a:pt x="4375" y="1451"/>
                </a:lnTo>
                <a:lnTo>
                  <a:pt x="4375" y="1453"/>
                </a:lnTo>
                <a:lnTo>
                  <a:pt x="4375" y="1453"/>
                </a:lnTo>
                <a:lnTo>
                  <a:pt x="4375" y="1453"/>
                </a:lnTo>
                <a:lnTo>
                  <a:pt x="4375" y="1455"/>
                </a:lnTo>
                <a:lnTo>
                  <a:pt x="4375" y="1455"/>
                </a:lnTo>
                <a:lnTo>
                  <a:pt x="4375" y="1457"/>
                </a:lnTo>
                <a:lnTo>
                  <a:pt x="4377" y="1453"/>
                </a:lnTo>
                <a:lnTo>
                  <a:pt x="4377" y="1451"/>
                </a:lnTo>
                <a:lnTo>
                  <a:pt x="4377" y="1449"/>
                </a:lnTo>
                <a:lnTo>
                  <a:pt x="4377" y="1449"/>
                </a:lnTo>
                <a:lnTo>
                  <a:pt x="4377" y="1449"/>
                </a:lnTo>
                <a:close/>
                <a:moveTo>
                  <a:pt x="4402" y="1470"/>
                </a:moveTo>
                <a:lnTo>
                  <a:pt x="4400" y="1468"/>
                </a:lnTo>
                <a:lnTo>
                  <a:pt x="4400" y="1468"/>
                </a:lnTo>
                <a:lnTo>
                  <a:pt x="4400" y="1470"/>
                </a:lnTo>
                <a:lnTo>
                  <a:pt x="4400" y="1470"/>
                </a:lnTo>
                <a:lnTo>
                  <a:pt x="4402" y="1470"/>
                </a:lnTo>
                <a:close/>
                <a:moveTo>
                  <a:pt x="4406" y="1487"/>
                </a:moveTo>
                <a:lnTo>
                  <a:pt x="4404" y="1487"/>
                </a:lnTo>
                <a:lnTo>
                  <a:pt x="4402" y="1489"/>
                </a:lnTo>
                <a:lnTo>
                  <a:pt x="4402" y="1489"/>
                </a:lnTo>
                <a:lnTo>
                  <a:pt x="4402" y="1491"/>
                </a:lnTo>
                <a:lnTo>
                  <a:pt x="4402" y="1491"/>
                </a:lnTo>
                <a:lnTo>
                  <a:pt x="4402" y="1493"/>
                </a:lnTo>
                <a:lnTo>
                  <a:pt x="4402" y="1493"/>
                </a:lnTo>
                <a:lnTo>
                  <a:pt x="4406" y="1493"/>
                </a:lnTo>
                <a:lnTo>
                  <a:pt x="4409" y="1493"/>
                </a:lnTo>
                <a:lnTo>
                  <a:pt x="4411" y="1493"/>
                </a:lnTo>
                <a:lnTo>
                  <a:pt x="4411" y="1491"/>
                </a:lnTo>
                <a:lnTo>
                  <a:pt x="4411" y="1491"/>
                </a:lnTo>
                <a:lnTo>
                  <a:pt x="4413" y="1491"/>
                </a:lnTo>
                <a:lnTo>
                  <a:pt x="4413" y="1491"/>
                </a:lnTo>
                <a:lnTo>
                  <a:pt x="4413" y="1489"/>
                </a:lnTo>
                <a:lnTo>
                  <a:pt x="4413" y="1489"/>
                </a:lnTo>
                <a:lnTo>
                  <a:pt x="4413" y="1487"/>
                </a:lnTo>
                <a:lnTo>
                  <a:pt x="4411" y="1487"/>
                </a:lnTo>
                <a:lnTo>
                  <a:pt x="4411" y="1484"/>
                </a:lnTo>
                <a:lnTo>
                  <a:pt x="4409" y="1484"/>
                </a:lnTo>
                <a:lnTo>
                  <a:pt x="4409" y="1484"/>
                </a:lnTo>
                <a:lnTo>
                  <a:pt x="4409" y="1484"/>
                </a:lnTo>
                <a:lnTo>
                  <a:pt x="4406" y="1484"/>
                </a:lnTo>
                <a:lnTo>
                  <a:pt x="4406" y="1487"/>
                </a:lnTo>
                <a:close/>
                <a:moveTo>
                  <a:pt x="4404" y="1468"/>
                </a:moveTo>
                <a:lnTo>
                  <a:pt x="4404" y="1470"/>
                </a:lnTo>
                <a:lnTo>
                  <a:pt x="4404" y="1470"/>
                </a:lnTo>
                <a:lnTo>
                  <a:pt x="4404" y="1472"/>
                </a:lnTo>
                <a:lnTo>
                  <a:pt x="4402" y="1472"/>
                </a:lnTo>
                <a:lnTo>
                  <a:pt x="4402" y="1474"/>
                </a:lnTo>
                <a:lnTo>
                  <a:pt x="4402" y="1476"/>
                </a:lnTo>
                <a:lnTo>
                  <a:pt x="4400" y="1478"/>
                </a:lnTo>
                <a:lnTo>
                  <a:pt x="4400" y="1480"/>
                </a:lnTo>
                <a:lnTo>
                  <a:pt x="4398" y="1482"/>
                </a:lnTo>
                <a:lnTo>
                  <a:pt x="4398" y="1484"/>
                </a:lnTo>
                <a:lnTo>
                  <a:pt x="4396" y="1489"/>
                </a:lnTo>
                <a:lnTo>
                  <a:pt x="4396" y="1489"/>
                </a:lnTo>
                <a:lnTo>
                  <a:pt x="4394" y="1493"/>
                </a:lnTo>
                <a:lnTo>
                  <a:pt x="4394" y="1495"/>
                </a:lnTo>
                <a:lnTo>
                  <a:pt x="4394" y="1495"/>
                </a:lnTo>
                <a:lnTo>
                  <a:pt x="4396" y="1495"/>
                </a:lnTo>
                <a:lnTo>
                  <a:pt x="4396" y="1493"/>
                </a:lnTo>
                <a:lnTo>
                  <a:pt x="4398" y="1489"/>
                </a:lnTo>
                <a:lnTo>
                  <a:pt x="4398" y="1487"/>
                </a:lnTo>
                <a:lnTo>
                  <a:pt x="4400" y="1484"/>
                </a:lnTo>
                <a:lnTo>
                  <a:pt x="4400" y="1484"/>
                </a:lnTo>
                <a:lnTo>
                  <a:pt x="4402" y="1482"/>
                </a:lnTo>
                <a:lnTo>
                  <a:pt x="4404" y="1482"/>
                </a:lnTo>
                <a:lnTo>
                  <a:pt x="4404" y="1482"/>
                </a:lnTo>
                <a:lnTo>
                  <a:pt x="4404" y="1478"/>
                </a:lnTo>
                <a:lnTo>
                  <a:pt x="4404" y="1476"/>
                </a:lnTo>
                <a:lnTo>
                  <a:pt x="4404" y="1474"/>
                </a:lnTo>
                <a:lnTo>
                  <a:pt x="4404" y="1472"/>
                </a:lnTo>
                <a:lnTo>
                  <a:pt x="4404" y="1472"/>
                </a:lnTo>
                <a:lnTo>
                  <a:pt x="4404" y="1472"/>
                </a:lnTo>
                <a:lnTo>
                  <a:pt x="4404" y="1470"/>
                </a:lnTo>
                <a:lnTo>
                  <a:pt x="4404" y="1468"/>
                </a:lnTo>
                <a:close/>
                <a:moveTo>
                  <a:pt x="4381" y="1489"/>
                </a:moveTo>
                <a:lnTo>
                  <a:pt x="4381" y="1489"/>
                </a:lnTo>
                <a:lnTo>
                  <a:pt x="4381" y="1491"/>
                </a:lnTo>
                <a:lnTo>
                  <a:pt x="4383" y="1495"/>
                </a:lnTo>
                <a:lnTo>
                  <a:pt x="4383" y="1495"/>
                </a:lnTo>
                <a:lnTo>
                  <a:pt x="4385" y="1495"/>
                </a:lnTo>
                <a:lnTo>
                  <a:pt x="4385" y="1497"/>
                </a:lnTo>
                <a:lnTo>
                  <a:pt x="4388" y="1497"/>
                </a:lnTo>
                <a:lnTo>
                  <a:pt x="4390" y="1499"/>
                </a:lnTo>
                <a:lnTo>
                  <a:pt x="4390" y="1501"/>
                </a:lnTo>
                <a:lnTo>
                  <a:pt x="4390" y="1501"/>
                </a:lnTo>
                <a:lnTo>
                  <a:pt x="4392" y="1501"/>
                </a:lnTo>
                <a:lnTo>
                  <a:pt x="4392" y="1501"/>
                </a:lnTo>
                <a:lnTo>
                  <a:pt x="4394" y="1499"/>
                </a:lnTo>
                <a:lnTo>
                  <a:pt x="4394" y="1499"/>
                </a:lnTo>
                <a:lnTo>
                  <a:pt x="4394" y="1497"/>
                </a:lnTo>
                <a:lnTo>
                  <a:pt x="4394" y="1497"/>
                </a:lnTo>
                <a:lnTo>
                  <a:pt x="4394" y="1497"/>
                </a:lnTo>
                <a:lnTo>
                  <a:pt x="4392" y="1493"/>
                </a:lnTo>
                <a:lnTo>
                  <a:pt x="4392" y="1493"/>
                </a:lnTo>
                <a:lnTo>
                  <a:pt x="4392" y="1491"/>
                </a:lnTo>
                <a:lnTo>
                  <a:pt x="4392" y="1489"/>
                </a:lnTo>
                <a:lnTo>
                  <a:pt x="4392" y="1489"/>
                </a:lnTo>
                <a:lnTo>
                  <a:pt x="4394" y="1487"/>
                </a:lnTo>
                <a:lnTo>
                  <a:pt x="4394" y="1484"/>
                </a:lnTo>
                <a:lnTo>
                  <a:pt x="4394" y="1482"/>
                </a:lnTo>
                <a:lnTo>
                  <a:pt x="4396" y="1480"/>
                </a:lnTo>
                <a:lnTo>
                  <a:pt x="4396" y="1478"/>
                </a:lnTo>
                <a:lnTo>
                  <a:pt x="4398" y="1478"/>
                </a:lnTo>
                <a:lnTo>
                  <a:pt x="4398" y="1476"/>
                </a:lnTo>
                <a:lnTo>
                  <a:pt x="4398" y="1476"/>
                </a:lnTo>
                <a:lnTo>
                  <a:pt x="4398" y="1474"/>
                </a:lnTo>
                <a:lnTo>
                  <a:pt x="4394" y="1472"/>
                </a:lnTo>
                <a:lnTo>
                  <a:pt x="4394" y="1472"/>
                </a:lnTo>
                <a:lnTo>
                  <a:pt x="4390" y="1474"/>
                </a:lnTo>
                <a:lnTo>
                  <a:pt x="4390" y="1474"/>
                </a:lnTo>
                <a:lnTo>
                  <a:pt x="4390" y="1474"/>
                </a:lnTo>
                <a:lnTo>
                  <a:pt x="4390" y="1476"/>
                </a:lnTo>
                <a:lnTo>
                  <a:pt x="4390" y="1476"/>
                </a:lnTo>
                <a:lnTo>
                  <a:pt x="4388" y="1478"/>
                </a:lnTo>
                <a:lnTo>
                  <a:pt x="4388" y="1478"/>
                </a:lnTo>
                <a:lnTo>
                  <a:pt x="4388" y="1480"/>
                </a:lnTo>
                <a:lnTo>
                  <a:pt x="4388" y="1482"/>
                </a:lnTo>
                <a:lnTo>
                  <a:pt x="4388" y="1482"/>
                </a:lnTo>
                <a:lnTo>
                  <a:pt x="4388" y="1484"/>
                </a:lnTo>
                <a:lnTo>
                  <a:pt x="4388" y="1487"/>
                </a:lnTo>
                <a:lnTo>
                  <a:pt x="4385" y="1487"/>
                </a:lnTo>
                <a:lnTo>
                  <a:pt x="4385" y="1487"/>
                </a:lnTo>
                <a:lnTo>
                  <a:pt x="4383" y="1487"/>
                </a:lnTo>
                <a:lnTo>
                  <a:pt x="4381" y="1489"/>
                </a:lnTo>
                <a:lnTo>
                  <a:pt x="4381" y="1489"/>
                </a:lnTo>
                <a:close/>
                <a:moveTo>
                  <a:pt x="4400" y="1497"/>
                </a:moveTo>
                <a:lnTo>
                  <a:pt x="4398" y="1497"/>
                </a:lnTo>
                <a:lnTo>
                  <a:pt x="4398" y="1499"/>
                </a:lnTo>
                <a:lnTo>
                  <a:pt x="4396" y="1499"/>
                </a:lnTo>
                <a:lnTo>
                  <a:pt x="4396" y="1499"/>
                </a:lnTo>
                <a:lnTo>
                  <a:pt x="4398" y="1499"/>
                </a:lnTo>
                <a:lnTo>
                  <a:pt x="4398" y="1499"/>
                </a:lnTo>
                <a:lnTo>
                  <a:pt x="4400" y="1499"/>
                </a:lnTo>
                <a:lnTo>
                  <a:pt x="4400" y="1499"/>
                </a:lnTo>
                <a:lnTo>
                  <a:pt x="4400" y="1497"/>
                </a:lnTo>
                <a:close/>
                <a:moveTo>
                  <a:pt x="4373" y="1537"/>
                </a:moveTo>
                <a:lnTo>
                  <a:pt x="4373" y="1537"/>
                </a:lnTo>
                <a:lnTo>
                  <a:pt x="4375" y="1539"/>
                </a:lnTo>
                <a:lnTo>
                  <a:pt x="4375" y="1539"/>
                </a:lnTo>
                <a:lnTo>
                  <a:pt x="4377" y="1539"/>
                </a:lnTo>
                <a:lnTo>
                  <a:pt x="4377" y="1539"/>
                </a:lnTo>
                <a:lnTo>
                  <a:pt x="4379" y="1537"/>
                </a:lnTo>
                <a:lnTo>
                  <a:pt x="4379" y="1537"/>
                </a:lnTo>
                <a:lnTo>
                  <a:pt x="4379" y="1535"/>
                </a:lnTo>
                <a:lnTo>
                  <a:pt x="4375" y="1535"/>
                </a:lnTo>
                <a:lnTo>
                  <a:pt x="4373" y="1535"/>
                </a:lnTo>
                <a:lnTo>
                  <a:pt x="4373" y="1535"/>
                </a:lnTo>
                <a:lnTo>
                  <a:pt x="4373" y="1537"/>
                </a:lnTo>
                <a:lnTo>
                  <a:pt x="4373" y="1537"/>
                </a:lnTo>
                <a:close/>
                <a:moveTo>
                  <a:pt x="4346" y="1558"/>
                </a:moveTo>
                <a:lnTo>
                  <a:pt x="4346" y="1558"/>
                </a:lnTo>
                <a:lnTo>
                  <a:pt x="4348" y="1558"/>
                </a:lnTo>
                <a:lnTo>
                  <a:pt x="4348" y="1556"/>
                </a:lnTo>
                <a:lnTo>
                  <a:pt x="4348" y="1556"/>
                </a:lnTo>
                <a:lnTo>
                  <a:pt x="4350" y="1558"/>
                </a:lnTo>
                <a:lnTo>
                  <a:pt x="4350" y="1556"/>
                </a:lnTo>
                <a:lnTo>
                  <a:pt x="4350" y="1556"/>
                </a:lnTo>
                <a:lnTo>
                  <a:pt x="4350" y="1556"/>
                </a:lnTo>
                <a:lnTo>
                  <a:pt x="4350" y="1554"/>
                </a:lnTo>
                <a:lnTo>
                  <a:pt x="4348" y="1554"/>
                </a:lnTo>
                <a:lnTo>
                  <a:pt x="4348" y="1556"/>
                </a:lnTo>
                <a:lnTo>
                  <a:pt x="4346" y="1556"/>
                </a:lnTo>
                <a:lnTo>
                  <a:pt x="4344" y="1558"/>
                </a:lnTo>
                <a:lnTo>
                  <a:pt x="4344" y="1558"/>
                </a:lnTo>
                <a:lnTo>
                  <a:pt x="4344" y="1558"/>
                </a:lnTo>
                <a:lnTo>
                  <a:pt x="4346" y="1558"/>
                </a:lnTo>
                <a:close/>
                <a:moveTo>
                  <a:pt x="4350" y="1434"/>
                </a:moveTo>
                <a:lnTo>
                  <a:pt x="4350" y="1432"/>
                </a:lnTo>
                <a:lnTo>
                  <a:pt x="4350" y="1432"/>
                </a:lnTo>
                <a:lnTo>
                  <a:pt x="4348" y="1430"/>
                </a:lnTo>
                <a:lnTo>
                  <a:pt x="4348" y="1432"/>
                </a:lnTo>
                <a:lnTo>
                  <a:pt x="4348" y="1432"/>
                </a:lnTo>
                <a:lnTo>
                  <a:pt x="4348" y="1432"/>
                </a:lnTo>
                <a:lnTo>
                  <a:pt x="4350" y="1434"/>
                </a:lnTo>
                <a:close/>
                <a:moveTo>
                  <a:pt x="4369" y="1449"/>
                </a:moveTo>
                <a:lnTo>
                  <a:pt x="4369" y="1449"/>
                </a:lnTo>
                <a:lnTo>
                  <a:pt x="4367" y="1447"/>
                </a:lnTo>
                <a:lnTo>
                  <a:pt x="4367" y="1445"/>
                </a:lnTo>
                <a:lnTo>
                  <a:pt x="4369" y="1443"/>
                </a:lnTo>
                <a:lnTo>
                  <a:pt x="4369" y="1443"/>
                </a:lnTo>
                <a:lnTo>
                  <a:pt x="4369" y="1443"/>
                </a:lnTo>
                <a:lnTo>
                  <a:pt x="4367" y="1440"/>
                </a:lnTo>
                <a:lnTo>
                  <a:pt x="4367" y="1440"/>
                </a:lnTo>
                <a:lnTo>
                  <a:pt x="4365" y="1438"/>
                </a:lnTo>
                <a:lnTo>
                  <a:pt x="4365" y="1436"/>
                </a:lnTo>
                <a:lnTo>
                  <a:pt x="4362" y="1438"/>
                </a:lnTo>
                <a:lnTo>
                  <a:pt x="4362" y="1438"/>
                </a:lnTo>
                <a:lnTo>
                  <a:pt x="4360" y="1436"/>
                </a:lnTo>
                <a:lnTo>
                  <a:pt x="4360" y="1436"/>
                </a:lnTo>
                <a:lnTo>
                  <a:pt x="4360" y="1436"/>
                </a:lnTo>
                <a:lnTo>
                  <a:pt x="4356" y="1436"/>
                </a:lnTo>
                <a:lnTo>
                  <a:pt x="4356" y="1436"/>
                </a:lnTo>
                <a:lnTo>
                  <a:pt x="4356" y="1436"/>
                </a:lnTo>
                <a:lnTo>
                  <a:pt x="4352" y="1436"/>
                </a:lnTo>
                <a:lnTo>
                  <a:pt x="4352" y="1436"/>
                </a:lnTo>
                <a:lnTo>
                  <a:pt x="4352" y="1436"/>
                </a:lnTo>
                <a:lnTo>
                  <a:pt x="4352" y="1438"/>
                </a:lnTo>
                <a:lnTo>
                  <a:pt x="4352" y="1438"/>
                </a:lnTo>
                <a:lnTo>
                  <a:pt x="4352" y="1438"/>
                </a:lnTo>
                <a:lnTo>
                  <a:pt x="4352" y="1438"/>
                </a:lnTo>
                <a:lnTo>
                  <a:pt x="4354" y="1438"/>
                </a:lnTo>
                <a:lnTo>
                  <a:pt x="4354" y="1440"/>
                </a:lnTo>
                <a:lnTo>
                  <a:pt x="4354" y="1440"/>
                </a:lnTo>
                <a:lnTo>
                  <a:pt x="4356" y="1440"/>
                </a:lnTo>
                <a:lnTo>
                  <a:pt x="4356" y="1443"/>
                </a:lnTo>
                <a:lnTo>
                  <a:pt x="4358" y="1445"/>
                </a:lnTo>
                <a:lnTo>
                  <a:pt x="4358" y="1447"/>
                </a:lnTo>
                <a:lnTo>
                  <a:pt x="4358" y="1447"/>
                </a:lnTo>
                <a:lnTo>
                  <a:pt x="4358" y="1447"/>
                </a:lnTo>
                <a:lnTo>
                  <a:pt x="4358" y="1449"/>
                </a:lnTo>
                <a:lnTo>
                  <a:pt x="4358" y="1449"/>
                </a:lnTo>
                <a:lnTo>
                  <a:pt x="4360" y="1449"/>
                </a:lnTo>
                <a:lnTo>
                  <a:pt x="4360" y="1451"/>
                </a:lnTo>
                <a:lnTo>
                  <a:pt x="4360" y="1451"/>
                </a:lnTo>
                <a:lnTo>
                  <a:pt x="4360" y="1453"/>
                </a:lnTo>
                <a:lnTo>
                  <a:pt x="4362" y="1453"/>
                </a:lnTo>
                <a:lnTo>
                  <a:pt x="4362" y="1453"/>
                </a:lnTo>
                <a:lnTo>
                  <a:pt x="4362" y="1455"/>
                </a:lnTo>
                <a:lnTo>
                  <a:pt x="4362" y="1455"/>
                </a:lnTo>
                <a:lnTo>
                  <a:pt x="4365" y="1455"/>
                </a:lnTo>
                <a:lnTo>
                  <a:pt x="4365" y="1453"/>
                </a:lnTo>
                <a:lnTo>
                  <a:pt x="4365" y="1453"/>
                </a:lnTo>
                <a:lnTo>
                  <a:pt x="4367" y="1453"/>
                </a:lnTo>
                <a:lnTo>
                  <a:pt x="4367" y="1453"/>
                </a:lnTo>
                <a:lnTo>
                  <a:pt x="4367" y="1453"/>
                </a:lnTo>
                <a:lnTo>
                  <a:pt x="4367" y="1453"/>
                </a:lnTo>
                <a:lnTo>
                  <a:pt x="4367" y="1451"/>
                </a:lnTo>
                <a:lnTo>
                  <a:pt x="4367" y="1451"/>
                </a:lnTo>
                <a:lnTo>
                  <a:pt x="4369" y="1449"/>
                </a:lnTo>
                <a:close/>
                <a:moveTo>
                  <a:pt x="4344" y="1256"/>
                </a:moveTo>
                <a:lnTo>
                  <a:pt x="4344" y="1254"/>
                </a:lnTo>
                <a:lnTo>
                  <a:pt x="4341" y="1256"/>
                </a:lnTo>
                <a:lnTo>
                  <a:pt x="4341" y="1256"/>
                </a:lnTo>
                <a:lnTo>
                  <a:pt x="4341" y="1256"/>
                </a:lnTo>
                <a:lnTo>
                  <a:pt x="4341" y="1258"/>
                </a:lnTo>
                <a:lnTo>
                  <a:pt x="4341" y="1258"/>
                </a:lnTo>
                <a:lnTo>
                  <a:pt x="4341" y="1258"/>
                </a:lnTo>
                <a:lnTo>
                  <a:pt x="4344" y="1258"/>
                </a:lnTo>
                <a:lnTo>
                  <a:pt x="4344" y="1258"/>
                </a:lnTo>
                <a:lnTo>
                  <a:pt x="4344" y="1258"/>
                </a:lnTo>
                <a:lnTo>
                  <a:pt x="4344" y="1256"/>
                </a:lnTo>
                <a:lnTo>
                  <a:pt x="4344" y="1256"/>
                </a:lnTo>
                <a:lnTo>
                  <a:pt x="4344" y="1256"/>
                </a:lnTo>
                <a:lnTo>
                  <a:pt x="4344" y="1256"/>
                </a:lnTo>
                <a:close/>
                <a:moveTo>
                  <a:pt x="4352" y="1457"/>
                </a:moveTo>
                <a:lnTo>
                  <a:pt x="4350" y="1455"/>
                </a:lnTo>
                <a:lnTo>
                  <a:pt x="4350" y="1455"/>
                </a:lnTo>
                <a:lnTo>
                  <a:pt x="4350" y="1455"/>
                </a:lnTo>
                <a:lnTo>
                  <a:pt x="4348" y="1455"/>
                </a:lnTo>
                <a:lnTo>
                  <a:pt x="4348" y="1455"/>
                </a:lnTo>
                <a:lnTo>
                  <a:pt x="4348" y="1455"/>
                </a:lnTo>
                <a:lnTo>
                  <a:pt x="4346" y="1455"/>
                </a:lnTo>
                <a:lnTo>
                  <a:pt x="4346" y="1453"/>
                </a:lnTo>
                <a:lnTo>
                  <a:pt x="4346" y="1453"/>
                </a:lnTo>
                <a:lnTo>
                  <a:pt x="4344" y="1453"/>
                </a:lnTo>
                <a:lnTo>
                  <a:pt x="4344" y="1453"/>
                </a:lnTo>
                <a:lnTo>
                  <a:pt x="4344" y="1455"/>
                </a:lnTo>
                <a:lnTo>
                  <a:pt x="4344" y="1455"/>
                </a:lnTo>
                <a:lnTo>
                  <a:pt x="4344" y="1455"/>
                </a:lnTo>
                <a:lnTo>
                  <a:pt x="4346" y="1455"/>
                </a:lnTo>
                <a:lnTo>
                  <a:pt x="4346" y="1457"/>
                </a:lnTo>
                <a:lnTo>
                  <a:pt x="4346" y="1457"/>
                </a:lnTo>
                <a:lnTo>
                  <a:pt x="4348" y="1457"/>
                </a:lnTo>
                <a:lnTo>
                  <a:pt x="4348" y="1457"/>
                </a:lnTo>
                <a:lnTo>
                  <a:pt x="4350" y="1457"/>
                </a:lnTo>
                <a:lnTo>
                  <a:pt x="4350" y="1457"/>
                </a:lnTo>
                <a:lnTo>
                  <a:pt x="4352" y="1457"/>
                </a:lnTo>
                <a:close/>
                <a:moveTo>
                  <a:pt x="4346" y="1459"/>
                </a:moveTo>
                <a:lnTo>
                  <a:pt x="4346" y="1459"/>
                </a:lnTo>
                <a:lnTo>
                  <a:pt x="4346" y="1459"/>
                </a:lnTo>
                <a:lnTo>
                  <a:pt x="4346" y="1459"/>
                </a:lnTo>
                <a:lnTo>
                  <a:pt x="4344" y="1459"/>
                </a:lnTo>
                <a:lnTo>
                  <a:pt x="4346" y="1461"/>
                </a:lnTo>
                <a:lnTo>
                  <a:pt x="4346" y="1461"/>
                </a:lnTo>
                <a:lnTo>
                  <a:pt x="4346" y="1463"/>
                </a:lnTo>
                <a:lnTo>
                  <a:pt x="4346" y="1463"/>
                </a:lnTo>
                <a:lnTo>
                  <a:pt x="4348" y="1461"/>
                </a:lnTo>
                <a:lnTo>
                  <a:pt x="4348" y="1461"/>
                </a:lnTo>
                <a:lnTo>
                  <a:pt x="4348" y="1461"/>
                </a:lnTo>
                <a:lnTo>
                  <a:pt x="4348" y="1459"/>
                </a:lnTo>
                <a:lnTo>
                  <a:pt x="4346" y="1459"/>
                </a:lnTo>
                <a:close/>
                <a:moveTo>
                  <a:pt x="4346" y="1480"/>
                </a:moveTo>
                <a:lnTo>
                  <a:pt x="4346" y="1480"/>
                </a:lnTo>
                <a:lnTo>
                  <a:pt x="4346" y="1478"/>
                </a:lnTo>
                <a:lnTo>
                  <a:pt x="4346" y="1478"/>
                </a:lnTo>
                <a:lnTo>
                  <a:pt x="4344" y="1478"/>
                </a:lnTo>
                <a:lnTo>
                  <a:pt x="4344" y="1478"/>
                </a:lnTo>
                <a:lnTo>
                  <a:pt x="4344" y="1480"/>
                </a:lnTo>
                <a:lnTo>
                  <a:pt x="4346" y="1480"/>
                </a:lnTo>
                <a:close/>
                <a:moveTo>
                  <a:pt x="4365" y="1545"/>
                </a:moveTo>
                <a:lnTo>
                  <a:pt x="4365" y="1545"/>
                </a:lnTo>
                <a:lnTo>
                  <a:pt x="4362" y="1543"/>
                </a:lnTo>
                <a:lnTo>
                  <a:pt x="4360" y="1543"/>
                </a:lnTo>
                <a:lnTo>
                  <a:pt x="4358" y="1545"/>
                </a:lnTo>
                <a:lnTo>
                  <a:pt x="4358" y="1545"/>
                </a:lnTo>
                <a:lnTo>
                  <a:pt x="4360" y="1547"/>
                </a:lnTo>
                <a:lnTo>
                  <a:pt x="4360" y="1545"/>
                </a:lnTo>
                <a:lnTo>
                  <a:pt x="4362" y="1547"/>
                </a:lnTo>
                <a:lnTo>
                  <a:pt x="4365" y="1545"/>
                </a:lnTo>
                <a:lnTo>
                  <a:pt x="4365" y="1547"/>
                </a:lnTo>
                <a:lnTo>
                  <a:pt x="4367" y="1545"/>
                </a:lnTo>
                <a:lnTo>
                  <a:pt x="4367" y="1545"/>
                </a:lnTo>
                <a:lnTo>
                  <a:pt x="4367" y="1545"/>
                </a:lnTo>
                <a:lnTo>
                  <a:pt x="4365" y="1545"/>
                </a:lnTo>
                <a:close/>
                <a:moveTo>
                  <a:pt x="4344" y="1466"/>
                </a:moveTo>
                <a:lnTo>
                  <a:pt x="4344" y="1466"/>
                </a:lnTo>
                <a:lnTo>
                  <a:pt x="4341" y="1466"/>
                </a:lnTo>
                <a:lnTo>
                  <a:pt x="4341" y="1466"/>
                </a:lnTo>
                <a:lnTo>
                  <a:pt x="4344" y="1468"/>
                </a:lnTo>
                <a:lnTo>
                  <a:pt x="4344" y="1468"/>
                </a:lnTo>
                <a:lnTo>
                  <a:pt x="4344" y="1468"/>
                </a:lnTo>
                <a:lnTo>
                  <a:pt x="4344" y="1466"/>
                </a:lnTo>
                <a:lnTo>
                  <a:pt x="4344" y="1466"/>
                </a:lnTo>
                <a:lnTo>
                  <a:pt x="4344" y="1466"/>
                </a:lnTo>
                <a:close/>
                <a:moveTo>
                  <a:pt x="4436" y="1115"/>
                </a:moveTo>
                <a:lnTo>
                  <a:pt x="4436" y="1115"/>
                </a:lnTo>
                <a:lnTo>
                  <a:pt x="4436" y="1115"/>
                </a:lnTo>
                <a:lnTo>
                  <a:pt x="4434" y="1118"/>
                </a:lnTo>
                <a:lnTo>
                  <a:pt x="4436" y="1118"/>
                </a:lnTo>
                <a:lnTo>
                  <a:pt x="4436" y="1118"/>
                </a:lnTo>
                <a:lnTo>
                  <a:pt x="4436" y="1118"/>
                </a:lnTo>
                <a:lnTo>
                  <a:pt x="4438" y="1118"/>
                </a:lnTo>
                <a:lnTo>
                  <a:pt x="4438" y="1115"/>
                </a:lnTo>
                <a:lnTo>
                  <a:pt x="4438" y="1115"/>
                </a:lnTo>
                <a:lnTo>
                  <a:pt x="4436" y="1115"/>
                </a:lnTo>
                <a:close/>
                <a:moveTo>
                  <a:pt x="4432" y="1491"/>
                </a:moveTo>
                <a:lnTo>
                  <a:pt x="4432" y="1493"/>
                </a:lnTo>
                <a:lnTo>
                  <a:pt x="4432" y="1493"/>
                </a:lnTo>
                <a:lnTo>
                  <a:pt x="4434" y="1493"/>
                </a:lnTo>
                <a:lnTo>
                  <a:pt x="4434" y="1491"/>
                </a:lnTo>
                <a:lnTo>
                  <a:pt x="4434" y="1491"/>
                </a:lnTo>
                <a:lnTo>
                  <a:pt x="4432" y="1491"/>
                </a:lnTo>
                <a:close/>
                <a:moveTo>
                  <a:pt x="4434" y="1489"/>
                </a:moveTo>
                <a:lnTo>
                  <a:pt x="4434" y="1491"/>
                </a:lnTo>
                <a:lnTo>
                  <a:pt x="4434" y="1491"/>
                </a:lnTo>
                <a:lnTo>
                  <a:pt x="4436" y="1491"/>
                </a:lnTo>
                <a:lnTo>
                  <a:pt x="4436" y="1491"/>
                </a:lnTo>
                <a:lnTo>
                  <a:pt x="4436" y="1489"/>
                </a:lnTo>
                <a:lnTo>
                  <a:pt x="4436" y="1489"/>
                </a:lnTo>
                <a:lnTo>
                  <a:pt x="4436" y="1489"/>
                </a:lnTo>
                <a:lnTo>
                  <a:pt x="4434" y="1487"/>
                </a:lnTo>
                <a:lnTo>
                  <a:pt x="4434" y="1489"/>
                </a:lnTo>
                <a:lnTo>
                  <a:pt x="4434" y="1489"/>
                </a:lnTo>
                <a:close/>
                <a:moveTo>
                  <a:pt x="4388" y="1524"/>
                </a:moveTo>
                <a:lnTo>
                  <a:pt x="4388" y="1524"/>
                </a:lnTo>
                <a:lnTo>
                  <a:pt x="4388" y="1524"/>
                </a:lnTo>
                <a:lnTo>
                  <a:pt x="4388" y="1526"/>
                </a:lnTo>
                <a:lnTo>
                  <a:pt x="4388" y="1526"/>
                </a:lnTo>
                <a:lnTo>
                  <a:pt x="4390" y="1524"/>
                </a:lnTo>
                <a:lnTo>
                  <a:pt x="4390" y="1524"/>
                </a:lnTo>
                <a:lnTo>
                  <a:pt x="4390" y="1524"/>
                </a:lnTo>
                <a:lnTo>
                  <a:pt x="4388" y="1524"/>
                </a:lnTo>
                <a:lnTo>
                  <a:pt x="4388" y="1524"/>
                </a:lnTo>
                <a:close/>
                <a:moveTo>
                  <a:pt x="4427" y="1493"/>
                </a:moveTo>
                <a:lnTo>
                  <a:pt x="4425" y="1491"/>
                </a:lnTo>
                <a:lnTo>
                  <a:pt x="4425" y="1491"/>
                </a:lnTo>
                <a:lnTo>
                  <a:pt x="4425" y="1493"/>
                </a:lnTo>
                <a:lnTo>
                  <a:pt x="4425" y="1497"/>
                </a:lnTo>
                <a:lnTo>
                  <a:pt x="4427" y="1499"/>
                </a:lnTo>
                <a:lnTo>
                  <a:pt x="4425" y="1501"/>
                </a:lnTo>
                <a:lnTo>
                  <a:pt x="4423" y="1501"/>
                </a:lnTo>
                <a:lnTo>
                  <a:pt x="4423" y="1501"/>
                </a:lnTo>
                <a:lnTo>
                  <a:pt x="4421" y="1501"/>
                </a:lnTo>
                <a:lnTo>
                  <a:pt x="4421" y="1503"/>
                </a:lnTo>
                <a:lnTo>
                  <a:pt x="4421" y="1503"/>
                </a:lnTo>
                <a:lnTo>
                  <a:pt x="4419" y="1503"/>
                </a:lnTo>
                <a:lnTo>
                  <a:pt x="4417" y="1501"/>
                </a:lnTo>
                <a:lnTo>
                  <a:pt x="4417" y="1501"/>
                </a:lnTo>
                <a:lnTo>
                  <a:pt x="4415" y="1503"/>
                </a:lnTo>
                <a:lnTo>
                  <a:pt x="4415" y="1503"/>
                </a:lnTo>
                <a:lnTo>
                  <a:pt x="4415" y="1505"/>
                </a:lnTo>
                <a:lnTo>
                  <a:pt x="4415" y="1508"/>
                </a:lnTo>
                <a:lnTo>
                  <a:pt x="4413" y="1508"/>
                </a:lnTo>
                <a:lnTo>
                  <a:pt x="4411" y="1508"/>
                </a:lnTo>
                <a:lnTo>
                  <a:pt x="4411" y="1508"/>
                </a:lnTo>
                <a:lnTo>
                  <a:pt x="4409" y="1508"/>
                </a:lnTo>
                <a:lnTo>
                  <a:pt x="4409" y="1510"/>
                </a:lnTo>
                <a:lnTo>
                  <a:pt x="4409" y="1510"/>
                </a:lnTo>
                <a:lnTo>
                  <a:pt x="4406" y="1512"/>
                </a:lnTo>
                <a:lnTo>
                  <a:pt x="4406" y="1512"/>
                </a:lnTo>
                <a:lnTo>
                  <a:pt x="4406" y="1514"/>
                </a:lnTo>
                <a:lnTo>
                  <a:pt x="4404" y="1514"/>
                </a:lnTo>
                <a:lnTo>
                  <a:pt x="4402" y="1514"/>
                </a:lnTo>
                <a:lnTo>
                  <a:pt x="4402" y="1516"/>
                </a:lnTo>
                <a:lnTo>
                  <a:pt x="4400" y="1516"/>
                </a:lnTo>
                <a:lnTo>
                  <a:pt x="4402" y="1514"/>
                </a:lnTo>
                <a:lnTo>
                  <a:pt x="4402" y="1514"/>
                </a:lnTo>
                <a:lnTo>
                  <a:pt x="4402" y="1510"/>
                </a:lnTo>
                <a:lnTo>
                  <a:pt x="4402" y="1510"/>
                </a:lnTo>
                <a:lnTo>
                  <a:pt x="4400" y="1508"/>
                </a:lnTo>
                <a:lnTo>
                  <a:pt x="4400" y="1508"/>
                </a:lnTo>
                <a:lnTo>
                  <a:pt x="4398" y="1508"/>
                </a:lnTo>
                <a:lnTo>
                  <a:pt x="4396" y="1505"/>
                </a:lnTo>
                <a:lnTo>
                  <a:pt x="4396" y="1505"/>
                </a:lnTo>
                <a:lnTo>
                  <a:pt x="4396" y="1508"/>
                </a:lnTo>
                <a:lnTo>
                  <a:pt x="4394" y="1508"/>
                </a:lnTo>
                <a:lnTo>
                  <a:pt x="4394" y="1508"/>
                </a:lnTo>
                <a:lnTo>
                  <a:pt x="4392" y="1510"/>
                </a:lnTo>
                <a:lnTo>
                  <a:pt x="4392" y="1510"/>
                </a:lnTo>
                <a:lnTo>
                  <a:pt x="4390" y="1510"/>
                </a:lnTo>
                <a:lnTo>
                  <a:pt x="4390" y="1510"/>
                </a:lnTo>
                <a:lnTo>
                  <a:pt x="4390" y="1512"/>
                </a:lnTo>
                <a:lnTo>
                  <a:pt x="4390" y="1512"/>
                </a:lnTo>
                <a:lnTo>
                  <a:pt x="4390" y="1514"/>
                </a:lnTo>
                <a:lnTo>
                  <a:pt x="4388" y="1514"/>
                </a:lnTo>
                <a:lnTo>
                  <a:pt x="4388" y="1514"/>
                </a:lnTo>
                <a:lnTo>
                  <a:pt x="4385" y="1514"/>
                </a:lnTo>
                <a:lnTo>
                  <a:pt x="4383" y="1514"/>
                </a:lnTo>
                <a:lnTo>
                  <a:pt x="4381" y="1516"/>
                </a:lnTo>
                <a:lnTo>
                  <a:pt x="4379" y="1516"/>
                </a:lnTo>
                <a:lnTo>
                  <a:pt x="4379" y="1516"/>
                </a:lnTo>
                <a:lnTo>
                  <a:pt x="4377" y="1518"/>
                </a:lnTo>
                <a:lnTo>
                  <a:pt x="4377" y="1520"/>
                </a:lnTo>
                <a:lnTo>
                  <a:pt x="4377" y="1520"/>
                </a:lnTo>
                <a:lnTo>
                  <a:pt x="4375" y="1524"/>
                </a:lnTo>
                <a:lnTo>
                  <a:pt x="4375" y="1526"/>
                </a:lnTo>
                <a:lnTo>
                  <a:pt x="4375" y="1528"/>
                </a:lnTo>
                <a:lnTo>
                  <a:pt x="4373" y="1528"/>
                </a:lnTo>
                <a:lnTo>
                  <a:pt x="4375" y="1531"/>
                </a:lnTo>
                <a:lnTo>
                  <a:pt x="4375" y="1531"/>
                </a:lnTo>
                <a:lnTo>
                  <a:pt x="4377" y="1533"/>
                </a:lnTo>
                <a:lnTo>
                  <a:pt x="4377" y="1531"/>
                </a:lnTo>
                <a:lnTo>
                  <a:pt x="4377" y="1531"/>
                </a:lnTo>
                <a:lnTo>
                  <a:pt x="4379" y="1528"/>
                </a:lnTo>
                <a:lnTo>
                  <a:pt x="4379" y="1526"/>
                </a:lnTo>
                <a:lnTo>
                  <a:pt x="4381" y="1522"/>
                </a:lnTo>
                <a:lnTo>
                  <a:pt x="4381" y="1522"/>
                </a:lnTo>
                <a:lnTo>
                  <a:pt x="4383" y="1520"/>
                </a:lnTo>
                <a:lnTo>
                  <a:pt x="4383" y="1520"/>
                </a:lnTo>
                <a:lnTo>
                  <a:pt x="4385" y="1520"/>
                </a:lnTo>
                <a:lnTo>
                  <a:pt x="4388" y="1520"/>
                </a:lnTo>
                <a:lnTo>
                  <a:pt x="4388" y="1522"/>
                </a:lnTo>
                <a:lnTo>
                  <a:pt x="4388" y="1522"/>
                </a:lnTo>
                <a:lnTo>
                  <a:pt x="4388" y="1522"/>
                </a:lnTo>
                <a:lnTo>
                  <a:pt x="4390" y="1522"/>
                </a:lnTo>
                <a:lnTo>
                  <a:pt x="4390" y="1522"/>
                </a:lnTo>
                <a:lnTo>
                  <a:pt x="4392" y="1520"/>
                </a:lnTo>
                <a:lnTo>
                  <a:pt x="4392" y="1520"/>
                </a:lnTo>
                <a:lnTo>
                  <a:pt x="4392" y="1522"/>
                </a:lnTo>
                <a:lnTo>
                  <a:pt x="4392" y="1522"/>
                </a:lnTo>
                <a:lnTo>
                  <a:pt x="4392" y="1522"/>
                </a:lnTo>
                <a:lnTo>
                  <a:pt x="4394" y="1524"/>
                </a:lnTo>
                <a:lnTo>
                  <a:pt x="4396" y="1524"/>
                </a:lnTo>
                <a:lnTo>
                  <a:pt x="4396" y="1520"/>
                </a:lnTo>
                <a:lnTo>
                  <a:pt x="4396" y="1520"/>
                </a:lnTo>
                <a:lnTo>
                  <a:pt x="4396" y="1520"/>
                </a:lnTo>
                <a:lnTo>
                  <a:pt x="4396" y="1518"/>
                </a:lnTo>
                <a:lnTo>
                  <a:pt x="4398" y="1518"/>
                </a:lnTo>
                <a:lnTo>
                  <a:pt x="4398" y="1518"/>
                </a:lnTo>
                <a:lnTo>
                  <a:pt x="4400" y="1518"/>
                </a:lnTo>
                <a:lnTo>
                  <a:pt x="4400" y="1520"/>
                </a:lnTo>
                <a:lnTo>
                  <a:pt x="4400" y="1520"/>
                </a:lnTo>
                <a:lnTo>
                  <a:pt x="4404" y="1520"/>
                </a:lnTo>
                <a:lnTo>
                  <a:pt x="4404" y="1522"/>
                </a:lnTo>
                <a:lnTo>
                  <a:pt x="4406" y="1524"/>
                </a:lnTo>
                <a:lnTo>
                  <a:pt x="4406" y="1524"/>
                </a:lnTo>
                <a:lnTo>
                  <a:pt x="4406" y="1526"/>
                </a:lnTo>
                <a:lnTo>
                  <a:pt x="4406" y="1526"/>
                </a:lnTo>
                <a:lnTo>
                  <a:pt x="4406" y="1526"/>
                </a:lnTo>
                <a:lnTo>
                  <a:pt x="4406" y="1528"/>
                </a:lnTo>
                <a:lnTo>
                  <a:pt x="4404" y="1528"/>
                </a:lnTo>
                <a:lnTo>
                  <a:pt x="4404" y="1531"/>
                </a:lnTo>
                <a:lnTo>
                  <a:pt x="4404" y="1531"/>
                </a:lnTo>
                <a:lnTo>
                  <a:pt x="4404" y="1533"/>
                </a:lnTo>
                <a:lnTo>
                  <a:pt x="4404" y="1535"/>
                </a:lnTo>
                <a:lnTo>
                  <a:pt x="4404" y="1537"/>
                </a:lnTo>
                <a:lnTo>
                  <a:pt x="4404" y="1539"/>
                </a:lnTo>
                <a:lnTo>
                  <a:pt x="4406" y="1541"/>
                </a:lnTo>
                <a:lnTo>
                  <a:pt x="4411" y="1543"/>
                </a:lnTo>
                <a:lnTo>
                  <a:pt x="4413" y="1545"/>
                </a:lnTo>
                <a:lnTo>
                  <a:pt x="4417" y="1547"/>
                </a:lnTo>
                <a:lnTo>
                  <a:pt x="4419" y="1547"/>
                </a:lnTo>
                <a:lnTo>
                  <a:pt x="4419" y="1547"/>
                </a:lnTo>
                <a:lnTo>
                  <a:pt x="4419" y="1545"/>
                </a:lnTo>
                <a:lnTo>
                  <a:pt x="4421" y="1545"/>
                </a:lnTo>
                <a:lnTo>
                  <a:pt x="4421" y="1543"/>
                </a:lnTo>
                <a:lnTo>
                  <a:pt x="4421" y="1543"/>
                </a:lnTo>
                <a:lnTo>
                  <a:pt x="4423" y="1545"/>
                </a:lnTo>
                <a:lnTo>
                  <a:pt x="4423" y="1545"/>
                </a:lnTo>
                <a:lnTo>
                  <a:pt x="4421" y="1547"/>
                </a:lnTo>
                <a:lnTo>
                  <a:pt x="4421" y="1549"/>
                </a:lnTo>
                <a:lnTo>
                  <a:pt x="4423" y="1549"/>
                </a:lnTo>
                <a:lnTo>
                  <a:pt x="4423" y="1552"/>
                </a:lnTo>
                <a:lnTo>
                  <a:pt x="4425" y="1549"/>
                </a:lnTo>
                <a:lnTo>
                  <a:pt x="4427" y="1547"/>
                </a:lnTo>
                <a:lnTo>
                  <a:pt x="4427" y="1545"/>
                </a:lnTo>
                <a:lnTo>
                  <a:pt x="4427" y="1541"/>
                </a:lnTo>
                <a:lnTo>
                  <a:pt x="4427" y="1539"/>
                </a:lnTo>
                <a:lnTo>
                  <a:pt x="4427" y="1537"/>
                </a:lnTo>
                <a:lnTo>
                  <a:pt x="4425" y="1537"/>
                </a:lnTo>
                <a:lnTo>
                  <a:pt x="4425" y="1537"/>
                </a:lnTo>
                <a:lnTo>
                  <a:pt x="4423" y="1535"/>
                </a:lnTo>
                <a:lnTo>
                  <a:pt x="4425" y="1533"/>
                </a:lnTo>
                <a:lnTo>
                  <a:pt x="4425" y="1533"/>
                </a:lnTo>
                <a:lnTo>
                  <a:pt x="4427" y="1531"/>
                </a:lnTo>
                <a:lnTo>
                  <a:pt x="4427" y="1528"/>
                </a:lnTo>
                <a:lnTo>
                  <a:pt x="4427" y="1528"/>
                </a:lnTo>
                <a:lnTo>
                  <a:pt x="4427" y="1526"/>
                </a:lnTo>
                <a:lnTo>
                  <a:pt x="4429" y="1526"/>
                </a:lnTo>
                <a:lnTo>
                  <a:pt x="4429" y="1526"/>
                </a:lnTo>
                <a:lnTo>
                  <a:pt x="4432" y="1526"/>
                </a:lnTo>
                <a:lnTo>
                  <a:pt x="4432" y="1528"/>
                </a:lnTo>
                <a:lnTo>
                  <a:pt x="4432" y="1531"/>
                </a:lnTo>
                <a:lnTo>
                  <a:pt x="4434" y="1531"/>
                </a:lnTo>
                <a:lnTo>
                  <a:pt x="4434" y="1533"/>
                </a:lnTo>
                <a:lnTo>
                  <a:pt x="4434" y="1535"/>
                </a:lnTo>
                <a:lnTo>
                  <a:pt x="4434" y="1537"/>
                </a:lnTo>
                <a:lnTo>
                  <a:pt x="4436" y="1539"/>
                </a:lnTo>
                <a:lnTo>
                  <a:pt x="4436" y="1541"/>
                </a:lnTo>
                <a:lnTo>
                  <a:pt x="4436" y="1539"/>
                </a:lnTo>
                <a:lnTo>
                  <a:pt x="4436" y="1535"/>
                </a:lnTo>
                <a:lnTo>
                  <a:pt x="4436" y="1533"/>
                </a:lnTo>
                <a:lnTo>
                  <a:pt x="4436" y="1533"/>
                </a:lnTo>
                <a:lnTo>
                  <a:pt x="4438" y="1533"/>
                </a:lnTo>
                <a:lnTo>
                  <a:pt x="4440" y="1531"/>
                </a:lnTo>
                <a:lnTo>
                  <a:pt x="4442" y="1528"/>
                </a:lnTo>
                <a:lnTo>
                  <a:pt x="4442" y="1526"/>
                </a:lnTo>
                <a:lnTo>
                  <a:pt x="4442" y="1526"/>
                </a:lnTo>
                <a:lnTo>
                  <a:pt x="4442" y="1522"/>
                </a:lnTo>
                <a:lnTo>
                  <a:pt x="4442" y="1520"/>
                </a:lnTo>
                <a:lnTo>
                  <a:pt x="4440" y="1520"/>
                </a:lnTo>
                <a:lnTo>
                  <a:pt x="4440" y="1520"/>
                </a:lnTo>
                <a:lnTo>
                  <a:pt x="4440" y="1518"/>
                </a:lnTo>
                <a:lnTo>
                  <a:pt x="4440" y="1518"/>
                </a:lnTo>
                <a:lnTo>
                  <a:pt x="4440" y="1514"/>
                </a:lnTo>
                <a:lnTo>
                  <a:pt x="4440" y="1514"/>
                </a:lnTo>
                <a:lnTo>
                  <a:pt x="4438" y="1512"/>
                </a:lnTo>
                <a:lnTo>
                  <a:pt x="4438" y="1510"/>
                </a:lnTo>
                <a:lnTo>
                  <a:pt x="4438" y="1508"/>
                </a:lnTo>
                <a:lnTo>
                  <a:pt x="4436" y="1508"/>
                </a:lnTo>
                <a:lnTo>
                  <a:pt x="4436" y="1508"/>
                </a:lnTo>
                <a:lnTo>
                  <a:pt x="4436" y="1508"/>
                </a:lnTo>
                <a:lnTo>
                  <a:pt x="4436" y="1505"/>
                </a:lnTo>
                <a:lnTo>
                  <a:pt x="4438" y="1505"/>
                </a:lnTo>
                <a:lnTo>
                  <a:pt x="4438" y="1503"/>
                </a:lnTo>
                <a:lnTo>
                  <a:pt x="4438" y="1503"/>
                </a:lnTo>
                <a:lnTo>
                  <a:pt x="4436" y="1501"/>
                </a:lnTo>
                <a:lnTo>
                  <a:pt x="4436" y="1499"/>
                </a:lnTo>
                <a:lnTo>
                  <a:pt x="4436" y="1497"/>
                </a:lnTo>
                <a:lnTo>
                  <a:pt x="4434" y="1497"/>
                </a:lnTo>
                <a:lnTo>
                  <a:pt x="4434" y="1497"/>
                </a:lnTo>
                <a:lnTo>
                  <a:pt x="4432" y="1495"/>
                </a:lnTo>
                <a:lnTo>
                  <a:pt x="4432" y="1495"/>
                </a:lnTo>
                <a:lnTo>
                  <a:pt x="4427" y="1493"/>
                </a:lnTo>
                <a:close/>
                <a:moveTo>
                  <a:pt x="4434" y="1109"/>
                </a:moveTo>
                <a:lnTo>
                  <a:pt x="4434" y="1109"/>
                </a:lnTo>
                <a:lnTo>
                  <a:pt x="4434" y="1109"/>
                </a:lnTo>
                <a:lnTo>
                  <a:pt x="4434" y="1111"/>
                </a:lnTo>
                <a:lnTo>
                  <a:pt x="4436" y="1111"/>
                </a:lnTo>
                <a:lnTo>
                  <a:pt x="4436" y="1111"/>
                </a:lnTo>
                <a:lnTo>
                  <a:pt x="4436" y="1111"/>
                </a:lnTo>
                <a:lnTo>
                  <a:pt x="4436" y="1109"/>
                </a:lnTo>
                <a:lnTo>
                  <a:pt x="4434" y="1109"/>
                </a:lnTo>
                <a:close/>
                <a:moveTo>
                  <a:pt x="4853" y="853"/>
                </a:moveTo>
                <a:lnTo>
                  <a:pt x="4851" y="853"/>
                </a:lnTo>
                <a:lnTo>
                  <a:pt x="4849" y="858"/>
                </a:lnTo>
                <a:lnTo>
                  <a:pt x="4849" y="860"/>
                </a:lnTo>
                <a:lnTo>
                  <a:pt x="4849" y="860"/>
                </a:lnTo>
                <a:lnTo>
                  <a:pt x="4851" y="860"/>
                </a:lnTo>
                <a:lnTo>
                  <a:pt x="4851" y="860"/>
                </a:lnTo>
                <a:lnTo>
                  <a:pt x="4851" y="858"/>
                </a:lnTo>
                <a:lnTo>
                  <a:pt x="4851" y="856"/>
                </a:lnTo>
                <a:lnTo>
                  <a:pt x="4853" y="853"/>
                </a:lnTo>
                <a:close/>
                <a:moveTo>
                  <a:pt x="4339" y="1644"/>
                </a:moveTo>
                <a:lnTo>
                  <a:pt x="4337" y="1648"/>
                </a:lnTo>
                <a:lnTo>
                  <a:pt x="4335" y="1652"/>
                </a:lnTo>
                <a:lnTo>
                  <a:pt x="4335" y="1652"/>
                </a:lnTo>
                <a:lnTo>
                  <a:pt x="4337" y="1654"/>
                </a:lnTo>
                <a:lnTo>
                  <a:pt x="4335" y="1654"/>
                </a:lnTo>
                <a:lnTo>
                  <a:pt x="4337" y="1656"/>
                </a:lnTo>
                <a:lnTo>
                  <a:pt x="4337" y="1658"/>
                </a:lnTo>
                <a:lnTo>
                  <a:pt x="4335" y="1661"/>
                </a:lnTo>
                <a:lnTo>
                  <a:pt x="4335" y="1663"/>
                </a:lnTo>
                <a:lnTo>
                  <a:pt x="4333" y="1663"/>
                </a:lnTo>
                <a:lnTo>
                  <a:pt x="4333" y="1665"/>
                </a:lnTo>
                <a:lnTo>
                  <a:pt x="4333" y="1667"/>
                </a:lnTo>
                <a:lnTo>
                  <a:pt x="4331" y="1669"/>
                </a:lnTo>
                <a:lnTo>
                  <a:pt x="4331" y="1669"/>
                </a:lnTo>
                <a:lnTo>
                  <a:pt x="4329" y="1669"/>
                </a:lnTo>
                <a:lnTo>
                  <a:pt x="4329" y="1669"/>
                </a:lnTo>
                <a:lnTo>
                  <a:pt x="4329" y="1671"/>
                </a:lnTo>
                <a:lnTo>
                  <a:pt x="4329" y="1671"/>
                </a:lnTo>
                <a:lnTo>
                  <a:pt x="4329" y="1671"/>
                </a:lnTo>
                <a:lnTo>
                  <a:pt x="4329" y="1673"/>
                </a:lnTo>
                <a:lnTo>
                  <a:pt x="4329" y="1675"/>
                </a:lnTo>
                <a:lnTo>
                  <a:pt x="4329" y="1677"/>
                </a:lnTo>
                <a:lnTo>
                  <a:pt x="4329" y="1677"/>
                </a:lnTo>
                <a:lnTo>
                  <a:pt x="4329" y="1679"/>
                </a:lnTo>
                <a:lnTo>
                  <a:pt x="4331" y="1682"/>
                </a:lnTo>
                <a:lnTo>
                  <a:pt x="4331" y="1682"/>
                </a:lnTo>
                <a:lnTo>
                  <a:pt x="4335" y="1682"/>
                </a:lnTo>
                <a:lnTo>
                  <a:pt x="4337" y="1682"/>
                </a:lnTo>
                <a:lnTo>
                  <a:pt x="4337" y="1682"/>
                </a:lnTo>
                <a:lnTo>
                  <a:pt x="4339" y="1682"/>
                </a:lnTo>
                <a:lnTo>
                  <a:pt x="4339" y="1682"/>
                </a:lnTo>
                <a:lnTo>
                  <a:pt x="4339" y="1684"/>
                </a:lnTo>
                <a:lnTo>
                  <a:pt x="4339" y="1684"/>
                </a:lnTo>
                <a:lnTo>
                  <a:pt x="4339" y="1686"/>
                </a:lnTo>
                <a:lnTo>
                  <a:pt x="4339" y="1686"/>
                </a:lnTo>
                <a:lnTo>
                  <a:pt x="4341" y="1688"/>
                </a:lnTo>
                <a:lnTo>
                  <a:pt x="4341" y="1690"/>
                </a:lnTo>
                <a:lnTo>
                  <a:pt x="4341" y="1694"/>
                </a:lnTo>
                <a:lnTo>
                  <a:pt x="4339" y="1696"/>
                </a:lnTo>
                <a:lnTo>
                  <a:pt x="4339" y="1698"/>
                </a:lnTo>
                <a:lnTo>
                  <a:pt x="4339" y="1698"/>
                </a:lnTo>
                <a:lnTo>
                  <a:pt x="4339" y="1700"/>
                </a:lnTo>
                <a:lnTo>
                  <a:pt x="4337" y="1705"/>
                </a:lnTo>
                <a:lnTo>
                  <a:pt x="4337" y="1707"/>
                </a:lnTo>
                <a:lnTo>
                  <a:pt x="4337" y="1707"/>
                </a:lnTo>
                <a:lnTo>
                  <a:pt x="4337" y="1709"/>
                </a:lnTo>
                <a:lnTo>
                  <a:pt x="4339" y="1711"/>
                </a:lnTo>
                <a:lnTo>
                  <a:pt x="4339" y="1711"/>
                </a:lnTo>
                <a:lnTo>
                  <a:pt x="4341" y="1713"/>
                </a:lnTo>
                <a:lnTo>
                  <a:pt x="4344" y="1713"/>
                </a:lnTo>
                <a:lnTo>
                  <a:pt x="4344" y="1713"/>
                </a:lnTo>
                <a:lnTo>
                  <a:pt x="4346" y="1711"/>
                </a:lnTo>
                <a:lnTo>
                  <a:pt x="4346" y="1711"/>
                </a:lnTo>
                <a:lnTo>
                  <a:pt x="4348" y="1711"/>
                </a:lnTo>
                <a:lnTo>
                  <a:pt x="4350" y="1711"/>
                </a:lnTo>
                <a:lnTo>
                  <a:pt x="4350" y="1711"/>
                </a:lnTo>
                <a:lnTo>
                  <a:pt x="4350" y="1711"/>
                </a:lnTo>
                <a:lnTo>
                  <a:pt x="4352" y="1711"/>
                </a:lnTo>
                <a:lnTo>
                  <a:pt x="4352" y="1711"/>
                </a:lnTo>
                <a:lnTo>
                  <a:pt x="4352" y="1709"/>
                </a:lnTo>
                <a:lnTo>
                  <a:pt x="4350" y="1705"/>
                </a:lnTo>
                <a:lnTo>
                  <a:pt x="4350" y="1705"/>
                </a:lnTo>
                <a:lnTo>
                  <a:pt x="4350" y="1702"/>
                </a:lnTo>
                <a:lnTo>
                  <a:pt x="4352" y="1698"/>
                </a:lnTo>
                <a:lnTo>
                  <a:pt x="4352" y="1698"/>
                </a:lnTo>
                <a:lnTo>
                  <a:pt x="4352" y="1694"/>
                </a:lnTo>
                <a:lnTo>
                  <a:pt x="4352" y="1690"/>
                </a:lnTo>
                <a:lnTo>
                  <a:pt x="4352" y="1686"/>
                </a:lnTo>
                <a:lnTo>
                  <a:pt x="4352" y="1686"/>
                </a:lnTo>
                <a:lnTo>
                  <a:pt x="4352" y="1684"/>
                </a:lnTo>
                <a:lnTo>
                  <a:pt x="4352" y="1679"/>
                </a:lnTo>
                <a:lnTo>
                  <a:pt x="4352" y="1677"/>
                </a:lnTo>
                <a:lnTo>
                  <a:pt x="4350" y="1677"/>
                </a:lnTo>
                <a:lnTo>
                  <a:pt x="4350" y="1675"/>
                </a:lnTo>
                <a:lnTo>
                  <a:pt x="4350" y="1673"/>
                </a:lnTo>
                <a:lnTo>
                  <a:pt x="4352" y="1673"/>
                </a:lnTo>
                <a:lnTo>
                  <a:pt x="4354" y="1671"/>
                </a:lnTo>
                <a:lnTo>
                  <a:pt x="4356" y="1669"/>
                </a:lnTo>
                <a:lnTo>
                  <a:pt x="4358" y="1669"/>
                </a:lnTo>
                <a:lnTo>
                  <a:pt x="4358" y="1669"/>
                </a:lnTo>
                <a:lnTo>
                  <a:pt x="4360" y="1669"/>
                </a:lnTo>
                <a:lnTo>
                  <a:pt x="4362" y="1671"/>
                </a:lnTo>
                <a:lnTo>
                  <a:pt x="4362" y="1673"/>
                </a:lnTo>
                <a:lnTo>
                  <a:pt x="4362" y="1675"/>
                </a:lnTo>
                <a:lnTo>
                  <a:pt x="4362" y="1677"/>
                </a:lnTo>
                <a:lnTo>
                  <a:pt x="4360" y="1677"/>
                </a:lnTo>
                <a:lnTo>
                  <a:pt x="4360" y="1679"/>
                </a:lnTo>
                <a:lnTo>
                  <a:pt x="4358" y="1682"/>
                </a:lnTo>
                <a:lnTo>
                  <a:pt x="4358" y="1682"/>
                </a:lnTo>
                <a:lnTo>
                  <a:pt x="4360" y="1682"/>
                </a:lnTo>
                <a:lnTo>
                  <a:pt x="4365" y="1688"/>
                </a:lnTo>
                <a:lnTo>
                  <a:pt x="4367" y="1688"/>
                </a:lnTo>
                <a:lnTo>
                  <a:pt x="4369" y="1688"/>
                </a:lnTo>
                <a:lnTo>
                  <a:pt x="4369" y="1690"/>
                </a:lnTo>
                <a:lnTo>
                  <a:pt x="4369" y="1690"/>
                </a:lnTo>
                <a:lnTo>
                  <a:pt x="4369" y="1692"/>
                </a:lnTo>
                <a:lnTo>
                  <a:pt x="4369" y="1692"/>
                </a:lnTo>
                <a:lnTo>
                  <a:pt x="4369" y="1692"/>
                </a:lnTo>
                <a:lnTo>
                  <a:pt x="4369" y="1696"/>
                </a:lnTo>
                <a:lnTo>
                  <a:pt x="4369" y="1698"/>
                </a:lnTo>
                <a:lnTo>
                  <a:pt x="4369" y="1700"/>
                </a:lnTo>
                <a:lnTo>
                  <a:pt x="4371" y="1700"/>
                </a:lnTo>
                <a:lnTo>
                  <a:pt x="4371" y="1700"/>
                </a:lnTo>
                <a:lnTo>
                  <a:pt x="4373" y="1700"/>
                </a:lnTo>
                <a:lnTo>
                  <a:pt x="4375" y="1700"/>
                </a:lnTo>
                <a:lnTo>
                  <a:pt x="4377" y="1700"/>
                </a:lnTo>
                <a:lnTo>
                  <a:pt x="4375" y="1698"/>
                </a:lnTo>
                <a:lnTo>
                  <a:pt x="4375" y="1698"/>
                </a:lnTo>
                <a:lnTo>
                  <a:pt x="4377" y="1696"/>
                </a:lnTo>
                <a:lnTo>
                  <a:pt x="4379" y="1696"/>
                </a:lnTo>
                <a:lnTo>
                  <a:pt x="4381" y="1694"/>
                </a:lnTo>
                <a:lnTo>
                  <a:pt x="4383" y="1694"/>
                </a:lnTo>
                <a:lnTo>
                  <a:pt x="4385" y="1694"/>
                </a:lnTo>
                <a:lnTo>
                  <a:pt x="4385" y="1694"/>
                </a:lnTo>
                <a:lnTo>
                  <a:pt x="4385" y="1694"/>
                </a:lnTo>
                <a:lnTo>
                  <a:pt x="4385" y="1694"/>
                </a:lnTo>
                <a:lnTo>
                  <a:pt x="4388" y="1694"/>
                </a:lnTo>
                <a:lnTo>
                  <a:pt x="4388" y="1694"/>
                </a:lnTo>
                <a:lnTo>
                  <a:pt x="4388" y="1694"/>
                </a:lnTo>
                <a:lnTo>
                  <a:pt x="4388" y="1692"/>
                </a:lnTo>
                <a:lnTo>
                  <a:pt x="4388" y="1692"/>
                </a:lnTo>
                <a:lnTo>
                  <a:pt x="4388" y="1690"/>
                </a:lnTo>
                <a:lnTo>
                  <a:pt x="4388" y="1690"/>
                </a:lnTo>
                <a:lnTo>
                  <a:pt x="4388" y="1690"/>
                </a:lnTo>
                <a:lnTo>
                  <a:pt x="4385" y="1690"/>
                </a:lnTo>
                <a:lnTo>
                  <a:pt x="4385" y="1690"/>
                </a:lnTo>
                <a:lnTo>
                  <a:pt x="4385" y="1690"/>
                </a:lnTo>
                <a:lnTo>
                  <a:pt x="4385" y="1690"/>
                </a:lnTo>
                <a:lnTo>
                  <a:pt x="4383" y="1688"/>
                </a:lnTo>
                <a:lnTo>
                  <a:pt x="4383" y="1688"/>
                </a:lnTo>
                <a:lnTo>
                  <a:pt x="4383" y="1688"/>
                </a:lnTo>
                <a:lnTo>
                  <a:pt x="4383" y="1686"/>
                </a:lnTo>
                <a:lnTo>
                  <a:pt x="4381" y="1686"/>
                </a:lnTo>
                <a:lnTo>
                  <a:pt x="4381" y="1684"/>
                </a:lnTo>
                <a:lnTo>
                  <a:pt x="4379" y="1684"/>
                </a:lnTo>
                <a:lnTo>
                  <a:pt x="4379" y="1684"/>
                </a:lnTo>
                <a:lnTo>
                  <a:pt x="4379" y="1684"/>
                </a:lnTo>
                <a:lnTo>
                  <a:pt x="4379" y="1682"/>
                </a:lnTo>
                <a:lnTo>
                  <a:pt x="4379" y="1682"/>
                </a:lnTo>
                <a:lnTo>
                  <a:pt x="4379" y="1679"/>
                </a:lnTo>
                <a:lnTo>
                  <a:pt x="4379" y="1677"/>
                </a:lnTo>
                <a:lnTo>
                  <a:pt x="4381" y="1677"/>
                </a:lnTo>
                <a:lnTo>
                  <a:pt x="4381" y="1675"/>
                </a:lnTo>
                <a:lnTo>
                  <a:pt x="4379" y="1675"/>
                </a:lnTo>
                <a:lnTo>
                  <a:pt x="4379" y="1675"/>
                </a:lnTo>
                <a:lnTo>
                  <a:pt x="4379" y="1673"/>
                </a:lnTo>
                <a:lnTo>
                  <a:pt x="4379" y="1673"/>
                </a:lnTo>
                <a:lnTo>
                  <a:pt x="4377" y="1671"/>
                </a:lnTo>
                <a:lnTo>
                  <a:pt x="4375" y="1669"/>
                </a:lnTo>
                <a:lnTo>
                  <a:pt x="4375" y="1667"/>
                </a:lnTo>
                <a:lnTo>
                  <a:pt x="4373" y="1665"/>
                </a:lnTo>
                <a:lnTo>
                  <a:pt x="4371" y="1663"/>
                </a:lnTo>
                <a:lnTo>
                  <a:pt x="4371" y="1663"/>
                </a:lnTo>
                <a:lnTo>
                  <a:pt x="4369" y="1663"/>
                </a:lnTo>
                <a:lnTo>
                  <a:pt x="4369" y="1663"/>
                </a:lnTo>
                <a:lnTo>
                  <a:pt x="4369" y="1661"/>
                </a:lnTo>
                <a:lnTo>
                  <a:pt x="4367" y="1658"/>
                </a:lnTo>
                <a:lnTo>
                  <a:pt x="4367" y="1658"/>
                </a:lnTo>
                <a:lnTo>
                  <a:pt x="4367" y="1658"/>
                </a:lnTo>
                <a:lnTo>
                  <a:pt x="4367" y="1658"/>
                </a:lnTo>
                <a:lnTo>
                  <a:pt x="4369" y="1658"/>
                </a:lnTo>
                <a:lnTo>
                  <a:pt x="4369" y="1658"/>
                </a:lnTo>
                <a:lnTo>
                  <a:pt x="4371" y="1658"/>
                </a:lnTo>
                <a:lnTo>
                  <a:pt x="4371" y="1658"/>
                </a:lnTo>
                <a:lnTo>
                  <a:pt x="4373" y="1656"/>
                </a:lnTo>
                <a:lnTo>
                  <a:pt x="4373" y="1656"/>
                </a:lnTo>
                <a:lnTo>
                  <a:pt x="4377" y="1654"/>
                </a:lnTo>
                <a:lnTo>
                  <a:pt x="4379" y="1654"/>
                </a:lnTo>
                <a:lnTo>
                  <a:pt x="4379" y="1652"/>
                </a:lnTo>
                <a:lnTo>
                  <a:pt x="4383" y="1650"/>
                </a:lnTo>
                <a:lnTo>
                  <a:pt x="4385" y="1648"/>
                </a:lnTo>
                <a:lnTo>
                  <a:pt x="4385" y="1646"/>
                </a:lnTo>
                <a:lnTo>
                  <a:pt x="4388" y="1646"/>
                </a:lnTo>
                <a:lnTo>
                  <a:pt x="4388" y="1644"/>
                </a:lnTo>
                <a:lnTo>
                  <a:pt x="4388" y="1644"/>
                </a:lnTo>
                <a:lnTo>
                  <a:pt x="4390" y="1644"/>
                </a:lnTo>
                <a:lnTo>
                  <a:pt x="4392" y="1644"/>
                </a:lnTo>
                <a:lnTo>
                  <a:pt x="4394" y="1646"/>
                </a:lnTo>
                <a:lnTo>
                  <a:pt x="4394" y="1646"/>
                </a:lnTo>
                <a:lnTo>
                  <a:pt x="4396" y="1646"/>
                </a:lnTo>
                <a:lnTo>
                  <a:pt x="4396" y="1646"/>
                </a:lnTo>
                <a:lnTo>
                  <a:pt x="4396" y="1642"/>
                </a:lnTo>
                <a:lnTo>
                  <a:pt x="4396" y="1642"/>
                </a:lnTo>
                <a:lnTo>
                  <a:pt x="4396" y="1640"/>
                </a:lnTo>
                <a:lnTo>
                  <a:pt x="4394" y="1640"/>
                </a:lnTo>
                <a:lnTo>
                  <a:pt x="4392" y="1640"/>
                </a:lnTo>
                <a:lnTo>
                  <a:pt x="4390" y="1640"/>
                </a:lnTo>
                <a:lnTo>
                  <a:pt x="4388" y="1640"/>
                </a:lnTo>
                <a:lnTo>
                  <a:pt x="4388" y="1640"/>
                </a:lnTo>
                <a:lnTo>
                  <a:pt x="4388" y="1642"/>
                </a:lnTo>
                <a:lnTo>
                  <a:pt x="4388" y="1642"/>
                </a:lnTo>
                <a:lnTo>
                  <a:pt x="4388" y="1642"/>
                </a:lnTo>
                <a:lnTo>
                  <a:pt x="4385" y="1642"/>
                </a:lnTo>
                <a:lnTo>
                  <a:pt x="4383" y="1642"/>
                </a:lnTo>
                <a:lnTo>
                  <a:pt x="4379" y="1642"/>
                </a:lnTo>
                <a:lnTo>
                  <a:pt x="4377" y="1642"/>
                </a:lnTo>
                <a:lnTo>
                  <a:pt x="4377" y="1644"/>
                </a:lnTo>
                <a:lnTo>
                  <a:pt x="4377" y="1644"/>
                </a:lnTo>
                <a:lnTo>
                  <a:pt x="4375" y="1644"/>
                </a:lnTo>
                <a:lnTo>
                  <a:pt x="4373" y="1644"/>
                </a:lnTo>
                <a:lnTo>
                  <a:pt x="4371" y="1644"/>
                </a:lnTo>
                <a:lnTo>
                  <a:pt x="4371" y="1644"/>
                </a:lnTo>
                <a:lnTo>
                  <a:pt x="4371" y="1644"/>
                </a:lnTo>
                <a:lnTo>
                  <a:pt x="4369" y="1644"/>
                </a:lnTo>
                <a:lnTo>
                  <a:pt x="4369" y="1644"/>
                </a:lnTo>
                <a:lnTo>
                  <a:pt x="4367" y="1644"/>
                </a:lnTo>
                <a:lnTo>
                  <a:pt x="4365" y="1648"/>
                </a:lnTo>
                <a:lnTo>
                  <a:pt x="4365" y="1648"/>
                </a:lnTo>
                <a:lnTo>
                  <a:pt x="4362" y="1650"/>
                </a:lnTo>
                <a:lnTo>
                  <a:pt x="4360" y="1652"/>
                </a:lnTo>
                <a:lnTo>
                  <a:pt x="4360" y="1650"/>
                </a:lnTo>
                <a:lnTo>
                  <a:pt x="4358" y="1650"/>
                </a:lnTo>
                <a:lnTo>
                  <a:pt x="4356" y="1650"/>
                </a:lnTo>
                <a:lnTo>
                  <a:pt x="4356" y="1650"/>
                </a:lnTo>
                <a:lnTo>
                  <a:pt x="4354" y="1650"/>
                </a:lnTo>
                <a:lnTo>
                  <a:pt x="4354" y="1646"/>
                </a:lnTo>
                <a:lnTo>
                  <a:pt x="4352" y="1646"/>
                </a:lnTo>
                <a:lnTo>
                  <a:pt x="4350" y="1644"/>
                </a:lnTo>
                <a:lnTo>
                  <a:pt x="4350" y="1644"/>
                </a:lnTo>
                <a:lnTo>
                  <a:pt x="4348" y="1640"/>
                </a:lnTo>
                <a:lnTo>
                  <a:pt x="4348" y="1640"/>
                </a:lnTo>
                <a:lnTo>
                  <a:pt x="4346" y="1638"/>
                </a:lnTo>
                <a:lnTo>
                  <a:pt x="4346" y="1635"/>
                </a:lnTo>
                <a:lnTo>
                  <a:pt x="4346" y="1633"/>
                </a:lnTo>
                <a:lnTo>
                  <a:pt x="4346" y="1633"/>
                </a:lnTo>
                <a:lnTo>
                  <a:pt x="4348" y="1631"/>
                </a:lnTo>
                <a:lnTo>
                  <a:pt x="4348" y="1629"/>
                </a:lnTo>
                <a:lnTo>
                  <a:pt x="4350" y="1627"/>
                </a:lnTo>
                <a:lnTo>
                  <a:pt x="4350" y="1625"/>
                </a:lnTo>
                <a:lnTo>
                  <a:pt x="4352" y="1625"/>
                </a:lnTo>
                <a:lnTo>
                  <a:pt x="4352" y="1623"/>
                </a:lnTo>
                <a:lnTo>
                  <a:pt x="4354" y="1623"/>
                </a:lnTo>
                <a:lnTo>
                  <a:pt x="4356" y="1623"/>
                </a:lnTo>
                <a:lnTo>
                  <a:pt x="4360" y="1625"/>
                </a:lnTo>
                <a:lnTo>
                  <a:pt x="4360" y="1625"/>
                </a:lnTo>
                <a:lnTo>
                  <a:pt x="4367" y="1625"/>
                </a:lnTo>
                <a:lnTo>
                  <a:pt x="4369" y="1625"/>
                </a:lnTo>
                <a:lnTo>
                  <a:pt x="4369" y="1625"/>
                </a:lnTo>
                <a:lnTo>
                  <a:pt x="4371" y="1625"/>
                </a:lnTo>
                <a:lnTo>
                  <a:pt x="4373" y="1625"/>
                </a:lnTo>
                <a:lnTo>
                  <a:pt x="4375" y="1625"/>
                </a:lnTo>
                <a:lnTo>
                  <a:pt x="4379" y="1625"/>
                </a:lnTo>
                <a:lnTo>
                  <a:pt x="4388" y="1625"/>
                </a:lnTo>
                <a:lnTo>
                  <a:pt x="4390" y="1625"/>
                </a:lnTo>
                <a:lnTo>
                  <a:pt x="4392" y="1625"/>
                </a:lnTo>
                <a:lnTo>
                  <a:pt x="4392" y="1625"/>
                </a:lnTo>
                <a:lnTo>
                  <a:pt x="4394" y="1627"/>
                </a:lnTo>
                <a:lnTo>
                  <a:pt x="4394" y="1627"/>
                </a:lnTo>
                <a:lnTo>
                  <a:pt x="4398" y="1627"/>
                </a:lnTo>
                <a:lnTo>
                  <a:pt x="4398" y="1627"/>
                </a:lnTo>
                <a:lnTo>
                  <a:pt x="4400" y="1627"/>
                </a:lnTo>
                <a:lnTo>
                  <a:pt x="4406" y="1625"/>
                </a:lnTo>
                <a:lnTo>
                  <a:pt x="4406" y="1625"/>
                </a:lnTo>
                <a:lnTo>
                  <a:pt x="4409" y="1625"/>
                </a:lnTo>
                <a:lnTo>
                  <a:pt x="4411" y="1625"/>
                </a:lnTo>
                <a:lnTo>
                  <a:pt x="4411" y="1625"/>
                </a:lnTo>
                <a:lnTo>
                  <a:pt x="4411" y="1623"/>
                </a:lnTo>
                <a:lnTo>
                  <a:pt x="4413" y="1621"/>
                </a:lnTo>
                <a:lnTo>
                  <a:pt x="4413" y="1621"/>
                </a:lnTo>
                <a:lnTo>
                  <a:pt x="4415" y="1619"/>
                </a:lnTo>
                <a:lnTo>
                  <a:pt x="4417" y="1617"/>
                </a:lnTo>
                <a:lnTo>
                  <a:pt x="4419" y="1617"/>
                </a:lnTo>
                <a:lnTo>
                  <a:pt x="4419" y="1614"/>
                </a:lnTo>
                <a:lnTo>
                  <a:pt x="4421" y="1612"/>
                </a:lnTo>
                <a:lnTo>
                  <a:pt x="4421" y="1610"/>
                </a:lnTo>
                <a:lnTo>
                  <a:pt x="4421" y="1610"/>
                </a:lnTo>
                <a:lnTo>
                  <a:pt x="4421" y="1610"/>
                </a:lnTo>
                <a:lnTo>
                  <a:pt x="4421" y="1608"/>
                </a:lnTo>
                <a:lnTo>
                  <a:pt x="4421" y="1606"/>
                </a:lnTo>
                <a:lnTo>
                  <a:pt x="4419" y="1606"/>
                </a:lnTo>
                <a:lnTo>
                  <a:pt x="4417" y="1608"/>
                </a:lnTo>
                <a:lnTo>
                  <a:pt x="4417" y="1608"/>
                </a:lnTo>
                <a:lnTo>
                  <a:pt x="4415" y="1610"/>
                </a:lnTo>
                <a:lnTo>
                  <a:pt x="4415" y="1610"/>
                </a:lnTo>
                <a:lnTo>
                  <a:pt x="4413" y="1610"/>
                </a:lnTo>
                <a:lnTo>
                  <a:pt x="4413" y="1610"/>
                </a:lnTo>
                <a:lnTo>
                  <a:pt x="4413" y="1612"/>
                </a:lnTo>
                <a:lnTo>
                  <a:pt x="4413" y="1614"/>
                </a:lnTo>
                <a:lnTo>
                  <a:pt x="4411" y="1614"/>
                </a:lnTo>
                <a:lnTo>
                  <a:pt x="4409" y="1617"/>
                </a:lnTo>
                <a:lnTo>
                  <a:pt x="4402" y="1619"/>
                </a:lnTo>
                <a:lnTo>
                  <a:pt x="4402" y="1619"/>
                </a:lnTo>
                <a:lnTo>
                  <a:pt x="4394" y="1619"/>
                </a:lnTo>
                <a:lnTo>
                  <a:pt x="4390" y="1619"/>
                </a:lnTo>
                <a:lnTo>
                  <a:pt x="4390" y="1619"/>
                </a:lnTo>
                <a:lnTo>
                  <a:pt x="4390" y="1619"/>
                </a:lnTo>
                <a:lnTo>
                  <a:pt x="4388" y="1619"/>
                </a:lnTo>
                <a:lnTo>
                  <a:pt x="4388" y="1619"/>
                </a:lnTo>
                <a:lnTo>
                  <a:pt x="4388" y="1619"/>
                </a:lnTo>
                <a:lnTo>
                  <a:pt x="4385" y="1619"/>
                </a:lnTo>
                <a:lnTo>
                  <a:pt x="4383" y="1617"/>
                </a:lnTo>
                <a:lnTo>
                  <a:pt x="4381" y="1617"/>
                </a:lnTo>
                <a:lnTo>
                  <a:pt x="4377" y="1617"/>
                </a:lnTo>
                <a:lnTo>
                  <a:pt x="4373" y="1617"/>
                </a:lnTo>
                <a:lnTo>
                  <a:pt x="4369" y="1617"/>
                </a:lnTo>
                <a:lnTo>
                  <a:pt x="4369" y="1617"/>
                </a:lnTo>
                <a:lnTo>
                  <a:pt x="4369" y="1614"/>
                </a:lnTo>
                <a:lnTo>
                  <a:pt x="4367" y="1614"/>
                </a:lnTo>
                <a:lnTo>
                  <a:pt x="4367" y="1614"/>
                </a:lnTo>
                <a:lnTo>
                  <a:pt x="4367" y="1612"/>
                </a:lnTo>
                <a:lnTo>
                  <a:pt x="4367" y="1612"/>
                </a:lnTo>
                <a:lnTo>
                  <a:pt x="4365" y="1612"/>
                </a:lnTo>
                <a:lnTo>
                  <a:pt x="4365" y="1612"/>
                </a:lnTo>
                <a:lnTo>
                  <a:pt x="4362" y="1612"/>
                </a:lnTo>
                <a:lnTo>
                  <a:pt x="4360" y="1612"/>
                </a:lnTo>
                <a:lnTo>
                  <a:pt x="4360" y="1612"/>
                </a:lnTo>
                <a:lnTo>
                  <a:pt x="4360" y="1612"/>
                </a:lnTo>
                <a:lnTo>
                  <a:pt x="4358" y="1612"/>
                </a:lnTo>
                <a:lnTo>
                  <a:pt x="4358" y="1614"/>
                </a:lnTo>
                <a:lnTo>
                  <a:pt x="4356" y="1617"/>
                </a:lnTo>
                <a:lnTo>
                  <a:pt x="4356" y="1617"/>
                </a:lnTo>
                <a:lnTo>
                  <a:pt x="4356" y="1619"/>
                </a:lnTo>
                <a:lnTo>
                  <a:pt x="4356" y="1619"/>
                </a:lnTo>
                <a:lnTo>
                  <a:pt x="4354" y="1619"/>
                </a:lnTo>
                <a:lnTo>
                  <a:pt x="4354" y="1619"/>
                </a:lnTo>
                <a:lnTo>
                  <a:pt x="4352" y="1619"/>
                </a:lnTo>
                <a:lnTo>
                  <a:pt x="4352" y="1619"/>
                </a:lnTo>
                <a:lnTo>
                  <a:pt x="4350" y="1617"/>
                </a:lnTo>
                <a:lnTo>
                  <a:pt x="4350" y="1617"/>
                </a:lnTo>
                <a:lnTo>
                  <a:pt x="4350" y="1617"/>
                </a:lnTo>
                <a:lnTo>
                  <a:pt x="4350" y="1619"/>
                </a:lnTo>
                <a:lnTo>
                  <a:pt x="4348" y="1621"/>
                </a:lnTo>
                <a:lnTo>
                  <a:pt x="4348" y="1621"/>
                </a:lnTo>
                <a:lnTo>
                  <a:pt x="4348" y="1621"/>
                </a:lnTo>
                <a:lnTo>
                  <a:pt x="4346" y="1623"/>
                </a:lnTo>
                <a:lnTo>
                  <a:pt x="4346" y="1623"/>
                </a:lnTo>
                <a:lnTo>
                  <a:pt x="4346" y="1625"/>
                </a:lnTo>
                <a:lnTo>
                  <a:pt x="4344" y="1627"/>
                </a:lnTo>
                <a:lnTo>
                  <a:pt x="4344" y="1629"/>
                </a:lnTo>
                <a:lnTo>
                  <a:pt x="4344" y="1631"/>
                </a:lnTo>
                <a:lnTo>
                  <a:pt x="4344" y="1631"/>
                </a:lnTo>
                <a:lnTo>
                  <a:pt x="4344" y="1631"/>
                </a:lnTo>
                <a:lnTo>
                  <a:pt x="4341" y="1631"/>
                </a:lnTo>
                <a:lnTo>
                  <a:pt x="4341" y="1633"/>
                </a:lnTo>
                <a:lnTo>
                  <a:pt x="4344" y="1638"/>
                </a:lnTo>
                <a:lnTo>
                  <a:pt x="4344" y="1642"/>
                </a:lnTo>
                <a:lnTo>
                  <a:pt x="4344" y="1642"/>
                </a:lnTo>
                <a:lnTo>
                  <a:pt x="4344" y="1644"/>
                </a:lnTo>
                <a:lnTo>
                  <a:pt x="4344" y="1642"/>
                </a:lnTo>
                <a:lnTo>
                  <a:pt x="4341" y="1642"/>
                </a:lnTo>
                <a:lnTo>
                  <a:pt x="4341" y="1642"/>
                </a:lnTo>
                <a:lnTo>
                  <a:pt x="4339" y="1644"/>
                </a:lnTo>
                <a:close/>
                <a:moveTo>
                  <a:pt x="4444" y="1577"/>
                </a:moveTo>
                <a:lnTo>
                  <a:pt x="4444" y="1577"/>
                </a:lnTo>
                <a:lnTo>
                  <a:pt x="4444" y="1577"/>
                </a:lnTo>
                <a:lnTo>
                  <a:pt x="4446" y="1577"/>
                </a:lnTo>
                <a:lnTo>
                  <a:pt x="4446" y="1577"/>
                </a:lnTo>
                <a:lnTo>
                  <a:pt x="4446" y="1577"/>
                </a:lnTo>
                <a:lnTo>
                  <a:pt x="4446" y="1577"/>
                </a:lnTo>
                <a:lnTo>
                  <a:pt x="4444" y="1577"/>
                </a:lnTo>
                <a:lnTo>
                  <a:pt x="4444" y="1577"/>
                </a:lnTo>
                <a:close/>
                <a:moveTo>
                  <a:pt x="4415" y="1499"/>
                </a:moveTo>
                <a:lnTo>
                  <a:pt x="4413" y="1499"/>
                </a:lnTo>
                <a:lnTo>
                  <a:pt x="4413" y="1499"/>
                </a:lnTo>
                <a:lnTo>
                  <a:pt x="4415" y="1499"/>
                </a:lnTo>
                <a:lnTo>
                  <a:pt x="4415" y="1501"/>
                </a:lnTo>
                <a:lnTo>
                  <a:pt x="4415" y="1499"/>
                </a:lnTo>
                <a:lnTo>
                  <a:pt x="4415" y="1499"/>
                </a:lnTo>
                <a:lnTo>
                  <a:pt x="4415" y="1499"/>
                </a:lnTo>
                <a:lnTo>
                  <a:pt x="4415" y="1499"/>
                </a:lnTo>
                <a:close/>
                <a:moveTo>
                  <a:pt x="4442" y="1573"/>
                </a:moveTo>
                <a:lnTo>
                  <a:pt x="4442" y="1575"/>
                </a:lnTo>
                <a:lnTo>
                  <a:pt x="4444" y="1577"/>
                </a:lnTo>
                <a:lnTo>
                  <a:pt x="4444" y="1575"/>
                </a:lnTo>
                <a:lnTo>
                  <a:pt x="4444" y="1575"/>
                </a:lnTo>
                <a:lnTo>
                  <a:pt x="4442" y="1575"/>
                </a:lnTo>
                <a:lnTo>
                  <a:pt x="4442" y="1573"/>
                </a:lnTo>
                <a:close/>
                <a:moveTo>
                  <a:pt x="4375" y="1436"/>
                </a:moveTo>
                <a:lnTo>
                  <a:pt x="4375" y="1436"/>
                </a:lnTo>
                <a:lnTo>
                  <a:pt x="4373" y="1436"/>
                </a:lnTo>
                <a:lnTo>
                  <a:pt x="4373" y="1436"/>
                </a:lnTo>
                <a:lnTo>
                  <a:pt x="4373" y="1438"/>
                </a:lnTo>
                <a:lnTo>
                  <a:pt x="4373" y="1438"/>
                </a:lnTo>
                <a:lnTo>
                  <a:pt x="4373" y="1440"/>
                </a:lnTo>
                <a:lnTo>
                  <a:pt x="4375" y="1440"/>
                </a:lnTo>
                <a:lnTo>
                  <a:pt x="4375" y="1440"/>
                </a:lnTo>
                <a:lnTo>
                  <a:pt x="4375" y="1440"/>
                </a:lnTo>
                <a:lnTo>
                  <a:pt x="4377" y="1438"/>
                </a:lnTo>
                <a:lnTo>
                  <a:pt x="4377" y="1438"/>
                </a:lnTo>
                <a:lnTo>
                  <a:pt x="4377" y="1436"/>
                </a:lnTo>
                <a:lnTo>
                  <a:pt x="4375" y="1436"/>
                </a:lnTo>
                <a:close/>
                <a:moveTo>
                  <a:pt x="4415" y="1463"/>
                </a:moveTo>
                <a:lnTo>
                  <a:pt x="4417" y="1466"/>
                </a:lnTo>
                <a:lnTo>
                  <a:pt x="4417" y="1463"/>
                </a:lnTo>
                <a:lnTo>
                  <a:pt x="4417" y="1463"/>
                </a:lnTo>
                <a:lnTo>
                  <a:pt x="4415" y="1463"/>
                </a:lnTo>
                <a:lnTo>
                  <a:pt x="4415" y="1461"/>
                </a:lnTo>
                <a:lnTo>
                  <a:pt x="4415" y="1463"/>
                </a:lnTo>
                <a:lnTo>
                  <a:pt x="4415" y="1463"/>
                </a:lnTo>
                <a:lnTo>
                  <a:pt x="4415" y="1463"/>
                </a:lnTo>
                <a:close/>
                <a:moveTo>
                  <a:pt x="4411" y="1466"/>
                </a:moveTo>
                <a:lnTo>
                  <a:pt x="4413" y="1466"/>
                </a:lnTo>
                <a:lnTo>
                  <a:pt x="4413" y="1466"/>
                </a:lnTo>
                <a:lnTo>
                  <a:pt x="4413" y="1463"/>
                </a:lnTo>
                <a:lnTo>
                  <a:pt x="4411" y="1463"/>
                </a:lnTo>
                <a:lnTo>
                  <a:pt x="4411" y="1463"/>
                </a:lnTo>
                <a:lnTo>
                  <a:pt x="4409" y="1463"/>
                </a:lnTo>
                <a:lnTo>
                  <a:pt x="4411" y="1466"/>
                </a:lnTo>
                <a:lnTo>
                  <a:pt x="4411" y="1466"/>
                </a:lnTo>
                <a:close/>
                <a:moveTo>
                  <a:pt x="4375" y="1459"/>
                </a:moveTo>
                <a:lnTo>
                  <a:pt x="4375" y="1459"/>
                </a:lnTo>
                <a:lnTo>
                  <a:pt x="4373" y="1459"/>
                </a:lnTo>
                <a:lnTo>
                  <a:pt x="4373" y="1461"/>
                </a:lnTo>
                <a:lnTo>
                  <a:pt x="4375" y="1461"/>
                </a:lnTo>
                <a:lnTo>
                  <a:pt x="4377" y="1461"/>
                </a:lnTo>
                <a:lnTo>
                  <a:pt x="4377" y="1463"/>
                </a:lnTo>
                <a:lnTo>
                  <a:pt x="4377" y="1463"/>
                </a:lnTo>
                <a:lnTo>
                  <a:pt x="4375" y="1468"/>
                </a:lnTo>
                <a:lnTo>
                  <a:pt x="4375" y="1472"/>
                </a:lnTo>
                <a:lnTo>
                  <a:pt x="4375" y="1472"/>
                </a:lnTo>
                <a:lnTo>
                  <a:pt x="4375" y="1474"/>
                </a:lnTo>
                <a:lnTo>
                  <a:pt x="4375" y="1476"/>
                </a:lnTo>
                <a:lnTo>
                  <a:pt x="4375" y="1476"/>
                </a:lnTo>
                <a:lnTo>
                  <a:pt x="4375" y="1478"/>
                </a:lnTo>
                <a:lnTo>
                  <a:pt x="4375" y="1480"/>
                </a:lnTo>
                <a:lnTo>
                  <a:pt x="4375" y="1480"/>
                </a:lnTo>
                <a:lnTo>
                  <a:pt x="4375" y="1480"/>
                </a:lnTo>
                <a:lnTo>
                  <a:pt x="4375" y="1480"/>
                </a:lnTo>
                <a:lnTo>
                  <a:pt x="4375" y="1480"/>
                </a:lnTo>
                <a:lnTo>
                  <a:pt x="4377" y="1478"/>
                </a:lnTo>
                <a:lnTo>
                  <a:pt x="4377" y="1478"/>
                </a:lnTo>
                <a:lnTo>
                  <a:pt x="4383" y="1476"/>
                </a:lnTo>
                <a:lnTo>
                  <a:pt x="4385" y="1476"/>
                </a:lnTo>
                <a:lnTo>
                  <a:pt x="4385" y="1476"/>
                </a:lnTo>
                <a:lnTo>
                  <a:pt x="4388" y="1474"/>
                </a:lnTo>
                <a:lnTo>
                  <a:pt x="4388" y="1474"/>
                </a:lnTo>
                <a:lnTo>
                  <a:pt x="4388" y="1472"/>
                </a:lnTo>
                <a:lnTo>
                  <a:pt x="4388" y="1472"/>
                </a:lnTo>
                <a:lnTo>
                  <a:pt x="4390" y="1472"/>
                </a:lnTo>
                <a:lnTo>
                  <a:pt x="4390" y="1472"/>
                </a:lnTo>
                <a:lnTo>
                  <a:pt x="4392" y="1470"/>
                </a:lnTo>
                <a:lnTo>
                  <a:pt x="4392" y="1468"/>
                </a:lnTo>
                <a:lnTo>
                  <a:pt x="4392" y="1468"/>
                </a:lnTo>
                <a:lnTo>
                  <a:pt x="4392" y="1466"/>
                </a:lnTo>
                <a:lnTo>
                  <a:pt x="4392" y="1466"/>
                </a:lnTo>
                <a:lnTo>
                  <a:pt x="4392" y="1466"/>
                </a:lnTo>
                <a:lnTo>
                  <a:pt x="4388" y="1466"/>
                </a:lnTo>
                <a:lnTo>
                  <a:pt x="4388" y="1466"/>
                </a:lnTo>
                <a:lnTo>
                  <a:pt x="4390" y="1466"/>
                </a:lnTo>
                <a:lnTo>
                  <a:pt x="4388" y="1463"/>
                </a:lnTo>
                <a:lnTo>
                  <a:pt x="4385" y="1463"/>
                </a:lnTo>
                <a:lnTo>
                  <a:pt x="4383" y="1463"/>
                </a:lnTo>
                <a:lnTo>
                  <a:pt x="4383" y="1463"/>
                </a:lnTo>
                <a:lnTo>
                  <a:pt x="4381" y="1461"/>
                </a:lnTo>
                <a:lnTo>
                  <a:pt x="4379" y="1461"/>
                </a:lnTo>
                <a:lnTo>
                  <a:pt x="4377" y="1459"/>
                </a:lnTo>
                <a:lnTo>
                  <a:pt x="4375" y="1459"/>
                </a:lnTo>
                <a:close/>
                <a:moveTo>
                  <a:pt x="4421" y="1484"/>
                </a:moveTo>
                <a:lnTo>
                  <a:pt x="4421" y="1484"/>
                </a:lnTo>
                <a:lnTo>
                  <a:pt x="4421" y="1487"/>
                </a:lnTo>
                <a:lnTo>
                  <a:pt x="4423" y="1489"/>
                </a:lnTo>
                <a:lnTo>
                  <a:pt x="4423" y="1487"/>
                </a:lnTo>
                <a:lnTo>
                  <a:pt x="4421" y="1484"/>
                </a:lnTo>
                <a:lnTo>
                  <a:pt x="4421" y="1484"/>
                </a:lnTo>
                <a:close/>
                <a:moveTo>
                  <a:pt x="4409" y="1466"/>
                </a:moveTo>
                <a:lnTo>
                  <a:pt x="4409" y="1466"/>
                </a:lnTo>
                <a:lnTo>
                  <a:pt x="4409" y="1468"/>
                </a:lnTo>
                <a:lnTo>
                  <a:pt x="4411" y="1470"/>
                </a:lnTo>
                <a:lnTo>
                  <a:pt x="4411" y="1474"/>
                </a:lnTo>
                <a:lnTo>
                  <a:pt x="4411" y="1474"/>
                </a:lnTo>
                <a:lnTo>
                  <a:pt x="4413" y="1474"/>
                </a:lnTo>
                <a:lnTo>
                  <a:pt x="4413" y="1474"/>
                </a:lnTo>
                <a:lnTo>
                  <a:pt x="4415" y="1474"/>
                </a:lnTo>
                <a:lnTo>
                  <a:pt x="4415" y="1476"/>
                </a:lnTo>
                <a:lnTo>
                  <a:pt x="4415" y="1476"/>
                </a:lnTo>
                <a:lnTo>
                  <a:pt x="4415" y="1478"/>
                </a:lnTo>
                <a:lnTo>
                  <a:pt x="4415" y="1480"/>
                </a:lnTo>
                <a:lnTo>
                  <a:pt x="4415" y="1482"/>
                </a:lnTo>
                <a:lnTo>
                  <a:pt x="4415" y="1482"/>
                </a:lnTo>
                <a:lnTo>
                  <a:pt x="4415" y="1484"/>
                </a:lnTo>
                <a:lnTo>
                  <a:pt x="4417" y="1484"/>
                </a:lnTo>
                <a:lnTo>
                  <a:pt x="4417" y="1487"/>
                </a:lnTo>
                <a:lnTo>
                  <a:pt x="4419" y="1487"/>
                </a:lnTo>
                <a:lnTo>
                  <a:pt x="4419" y="1484"/>
                </a:lnTo>
                <a:lnTo>
                  <a:pt x="4419" y="1484"/>
                </a:lnTo>
                <a:lnTo>
                  <a:pt x="4419" y="1482"/>
                </a:lnTo>
                <a:lnTo>
                  <a:pt x="4419" y="1482"/>
                </a:lnTo>
                <a:lnTo>
                  <a:pt x="4421" y="1484"/>
                </a:lnTo>
                <a:lnTo>
                  <a:pt x="4421" y="1484"/>
                </a:lnTo>
                <a:lnTo>
                  <a:pt x="4421" y="1484"/>
                </a:lnTo>
                <a:lnTo>
                  <a:pt x="4421" y="1482"/>
                </a:lnTo>
                <a:lnTo>
                  <a:pt x="4423" y="1482"/>
                </a:lnTo>
                <a:lnTo>
                  <a:pt x="4423" y="1482"/>
                </a:lnTo>
                <a:lnTo>
                  <a:pt x="4423" y="1482"/>
                </a:lnTo>
                <a:lnTo>
                  <a:pt x="4421" y="1480"/>
                </a:lnTo>
                <a:lnTo>
                  <a:pt x="4421" y="1478"/>
                </a:lnTo>
                <a:lnTo>
                  <a:pt x="4421" y="1478"/>
                </a:lnTo>
                <a:lnTo>
                  <a:pt x="4421" y="1478"/>
                </a:lnTo>
                <a:lnTo>
                  <a:pt x="4419" y="1476"/>
                </a:lnTo>
                <a:lnTo>
                  <a:pt x="4419" y="1476"/>
                </a:lnTo>
                <a:lnTo>
                  <a:pt x="4419" y="1476"/>
                </a:lnTo>
                <a:lnTo>
                  <a:pt x="4419" y="1474"/>
                </a:lnTo>
                <a:lnTo>
                  <a:pt x="4419" y="1470"/>
                </a:lnTo>
                <a:lnTo>
                  <a:pt x="4419" y="1470"/>
                </a:lnTo>
                <a:lnTo>
                  <a:pt x="4419" y="1470"/>
                </a:lnTo>
                <a:lnTo>
                  <a:pt x="4417" y="1468"/>
                </a:lnTo>
                <a:lnTo>
                  <a:pt x="4417" y="1468"/>
                </a:lnTo>
                <a:lnTo>
                  <a:pt x="4415" y="1468"/>
                </a:lnTo>
                <a:lnTo>
                  <a:pt x="4413" y="1468"/>
                </a:lnTo>
                <a:lnTo>
                  <a:pt x="4413" y="1468"/>
                </a:lnTo>
                <a:lnTo>
                  <a:pt x="4413" y="1468"/>
                </a:lnTo>
                <a:lnTo>
                  <a:pt x="4411" y="1466"/>
                </a:lnTo>
                <a:lnTo>
                  <a:pt x="4411" y="1466"/>
                </a:lnTo>
                <a:lnTo>
                  <a:pt x="4409" y="1466"/>
                </a:lnTo>
                <a:lnTo>
                  <a:pt x="4409" y="1466"/>
                </a:lnTo>
                <a:lnTo>
                  <a:pt x="4409" y="1466"/>
                </a:lnTo>
                <a:close/>
                <a:moveTo>
                  <a:pt x="4383" y="1453"/>
                </a:moveTo>
                <a:lnTo>
                  <a:pt x="4385" y="1453"/>
                </a:lnTo>
                <a:lnTo>
                  <a:pt x="4385" y="1453"/>
                </a:lnTo>
                <a:lnTo>
                  <a:pt x="4385" y="1451"/>
                </a:lnTo>
                <a:lnTo>
                  <a:pt x="4383" y="1451"/>
                </a:lnTo>
                <a:lnTo>
                  <a:pt x="4381" y="1451"/>
                </a:lnTo>
                <a:lnTo>
                  <a:pt x="4381" y="1451"/>
                </a:lnTo>
                <a:lnTo>
                  <a:pt x="4381" y="1451"/>
                </a:lnTo>
                <a:lnTo>
                  <a:pt x="4383" y="1453"/>
                </a:lnTo>
                <a:lnTo>
                  <a:pt x="4383" y="1453"/>
                </a:lnTo>
                <a:close/>
                <a:moveTo>
                  <a:pt x="4379" y="1451"/>
                </a:moveTo>
                <a:lnTo>
                  <a:pt x="4379" y="1449"/>
                </a:lnTo>
                <a:lnTo>
                  <a:pt x="4379" y="1449"/>
                </a:lnTo>
                <a:lnTo>
                  <a:pt x="4379" y="1451"/>
                </a:lnTo>
                <a:lnTo>
                  <a:pt x="4379" y="1451"/>
                </a:lnTo>
                <a:lnTo>
                  <a:pt x="4379" y="1451"/>
                </a:lnTo>
                <a:lnTo>
                  <a:pt x="4379" y="1451"/>
                </a:lnTo>
                <a:close/>
                <a:moveTo>
                  <a:pt x="4400" y="1453"/>
                </a:moveTo>
                <a:lnTo>
                  <a:pt x="4400" y="1451"/>
                </a:lnTo>
                <a:lnTo>
                  <a:pt x="4400" y="1449"/>
                </a:lnTo>
                <a:lnTo>
                  <a:pt x="4398" y="1449"/>
                </a:lnTo>
                <a:lnTo>
                  <a:pt x="4398" y="1449"/>
                </a:lnTo>
                <a:lnTo>
                  <a:pt x="4398" y="1449"/>
                </a:lnTo>
                <a:lnTo>
                  <a:pt x="4400" y="1453"/>
                </a:lnTo>
                <a:lnTo>
                  <a:pt x="4400" y="1453"/>
                </a:lnTo>
                <a:close/>
                <a:moveTo>
                  <a:pt x="4398" y="1451"/>
                </a:moveTo>
                <a:lnTo>
                  <a:pt x="4396" y="1451"/>
                </a:lnTo>
                <a:lnTo>
                  <a:pt x="4394" y="1451"/>
                </a:lnTo>
                <a:lnTo>
                  <a:pt x="4394" y="1449"/>
                </a:lnTo>
                <a:lnTo>
                  <a:pt x="4394" y="1451"/>
                </a:lnTo>
                <a:lnTo>
                  <a:pt x="4394" y="1453"/>
                </a:lnTo>
                <a:lnTo>
                  <a:pt x="4394" y="1453"/>
                </a:lnTo>
                <a:lnTo>
                  <a:pt x="4392" y="1457"/>
                </a:lnTo>
                <a:lnTo>
                  <a:pt x="4392" y="1459"/>
                </a:lnTo>
                <a:lnTo>
                  <a:pt x="4392" y="1459"/>
                </a:lnTo>
                <a:lnTo>
                  <a:pt x="4394" y="1457"/>
                </a:lnTo>
                <a:lnTo>
                  <a:pt x="4396" y="1455"/>
                </a:lnTo>
                <a:lnTo>
                  <a:pt x="4396" y="1455"/>
                </a:lnTo>
                <a:lnTo>
                  <a:pt x="4398" y="1455"/>
                </a:lnTo>
                <a:lnTo>
                  <a:pt x="4398" y="1457"/>
                </a:lnTo>
                <a:lnTo>
                  <a:pt x="4400" y="1457"/>
                </a:lnTo>
                <a:lnTo>
                  <a:pt x="4400" y="1457"/>
                </a:lnTo>
                <a:lnTo>
                  <a:pt x="4400" y="1457"/>
                </a:lnTo>
                <a:lnTo>
                  <a:pt x="4400" y="1459"/>
                </a:lnTo>
                <a:lnTo>
                  <a:pt x="4400" y="1459"/>
                </a:lnTo>
                <a:lnTo>
                  <a:pt x="4402" y="1459"/>
                </a:lnTo>
                <a:lnTo>
                  <a:pt x="4404" y="1461"/>
                </a:lnTo>
                <a:lnTo>
                  <a:pt x="4404" y="1461"/>
                </a:lnTo>
                <a:lnTo>
                  <a:pt x="4404" y="1461"/>
                </a:lnTo>
                <a:lnTo>
                  <a:pt x="4404" y="1459"/>
                </a:lnTo>
                <a:lnTo>
                  <a:pt x="4402" y="1455"/>
                </a:lnTo>
                <a:lnTo>
                  <a:pt x="4400" y="1453"/>
                </a:lnTo>
                <a:lnTo>
                  <a:pt x="4398" y="1453"/>
                </a:lnTo>
                <a:lnTo>
                  <a:pt x="4398" y="1451"/>
                </a:lnTo>
                <a:close/>
                <a:moveTo>
                  <a:pt x="4444" y="1573"/>
                </a:moveTo>
                <a:lnTo>
                  <a:pt x="4444" y="1573"/>
                </a:lnTo>
                <a:lnTo>
                  <a:pt x="4444" y="1573"/>
                </a:lnTo>
                <a:lnTo>
                  <a:pt x="4444" y="1573"/>
                </a:lnTo>
                <a:lnTo>
                  <a:pt x="4446" y="1570"/>
                </a:lnTo>
                <a:lnTo>
                  <a:pt x="4446" y="1570"/>
                </a:lnTo>
                <a:lnTo>
                  <a:pt x="4446" y="1568"/>
                </a:lnTo>
                <a:lnTo>
                  <a:pt x="4446" y="1566"/>
                </a:lnTo>
                <a:lnTo>
                  <a:pt x="4444" y="1566"/>
                </a:lnTo>
                <a:lnTo>
                  <a:pt x="4444" y="1566"/>
                </a:lnTo>
                <a:lnTo>
                  <a:pt x="4444" y="1568"/>
                </a:lnTo>
                <a:lnTo>
                  <a:pt x="4444" y="1568"/>
                </a:lnTo>
                <a:lnTo>
                  <a:pt x="4444" y="1570"/>
                </a:lnTo>
                <a:lnTo>
                  <a:pt x="4444" y="1570"/>
                </a:lnTo>
                <a:lnTo>
                  <a:pt x="4444" y="1570"/>
                </a:lnTo>
                <a:lnTo>
                  <a:pt x="4444" y="1573"/>
                </a:lnTo>
                <a:close/>
                <a:moveTo>
                  <a:pt x="4714" y="2210"/>
                </a:moveTo>
                <a:lnTo>
                  <a:pt x="4714" y="2210"/>
                </a:lnTo>
                <a:lnTo>
                  <a:pt x="4712" y="2210"/>
                </a:lnTo>
                <a:lnTo>
                  <a:pt x="4712" y="2210"/>
                </a:lnTo>
                <a:lnTo>
                  <a:pt x="4712" y="2210"/>
                </a:lnTo>
                <a:lnTo>
                  <a:pt x="4712" y="2212"/>
                </a:lnTo>
                <a:lnTo>
                  <a:pt x="4714" y="2210"/>
                </a:lnTo>
                <a:close/>
                <a:moveTo>
                  <a:pt x="4710" y="2212"/>
                </a:moveTo>
                <a:lnTo>
                  <a:pt x="4712" y="2212"/>
                </a:lnTo>
                <a:lnTo>
                  <a:pt x="4714" y="2214"/>
                </a:lnTo>
                <a:lnTo>
                  <a:pt x="4714" y="2214"/>
                </a:lnTo>
                <a:lnTo>
                  <a:pt x="4712" y="2212"/>
                </a:lnTo>
                <a:lnTo>
                  <a:pt x="4712" y="2212"/>
                </a:lnTo>
                <a:lnTo>
                  <a:pt x="4712" y="2212"/>
                </a:lnTo>
                <a:lnTo>
                  <a:pt x="4710" y="2212"/>
                </a:lnTo>
                <a:close/>
                <a:moveTo>
                  <a:pt x="4756" y="2237"/>
                </a:moveTo>
                <a:lnTo>
                  <a:pt x="4756" y="2237"/>
                </a:lnTo>
                <a:lnTo>
                  <a:pt x="4754" y="2237"/>
                </a:lnTo>
                <a:lnTo>
                  <a:pt x="4752" y="2233"/>
                </a:lnTo>
                <a:lnTo>
                  <a:pt x="4750" y="2233"/>
                </a:lnTo>
                <a:lnTo>
                  <a:pt x="4750" y="2235"/>
                </a:lnTo>
                <a:lnTo>
                  <a:pt x="4748" y="2235"/>
                </a:lnTo>
                <a:lnTo>
                  <a:pt x="4750" y="2237"/>
                </a:lnTo>
                <a:lnTo>
                  <a:pt x="4750" y="2237"/>
                </a:lnTo>
                <a:lnTo>
                  <a:pt x="4750" y="2237"/>
                </a:lnTo>
                <a:lnTo>
                  <a:pt x="4750" y="2237"/>
                </a:lnTo>
                <a:lnTo>
                  <a:pt x="4752" y="2241"/>
                </a:lnTo>
                <a:lnTo>
                  <a:pt x="4752" y="2241"/>
                </a:lnTo>
                <a:lnTo>
                  <a:pt x="4752" y="2241"/>
                </a:lnTo>
                <a:lnTo>
                  <a:pt x="4754" y="2241"/>
                </a:lnTo>
                <a:lnTo>
                  <a:pt x="4754" y="2241"/>
                </a:lnTo>
                <a:lnTo>
                  <a:pt x="4756" y="2241"/>
                </a:lnTo>
                <a:lnTo>
                  <a:pt x="4756" y="2241"/>
                </a:lnTo>
                <a:lnTo>
                  <a:pt x="4756" y="2239"/>
                </a:lnTo>
                <a:lnTo>
                  <a:pt x="4756" y="2239"/>
                </a:lnTo>
                <a:lnTo>
                  <a:pt x="4756" y="2239"/>
                </a:lnTo>
                <a:lnTo>
                  <a:pt x="4756" y="2237"/>
                </a:lnTo>
                <a:close/>
                <a:moveTo>
                  <a:pt x="4756" y="2243"/>
                </a:moveTo>
                <a:lnTo>
                  <a:pt x="4754" y="2243"/>
                </a:lnTo>
                <a:lnTo>
                  <a:pt x="4752" y="2243"/>
                </a:lnTo>
                <a:lnTo>
                  <a:pt x="4752" y="2243"/>
                </a:lnTo>
                <a:lnTo>
                  <a:pt x="4752" y="2245"/>
                </a:lnTo>
                <a:lnTo>
                  <a:pt x="4754" y="2245"/>
                </a:lnTo>
                <a:lnTo>
                  <a:pt x="4754" y="2245"/>
                </a:lnTo>
                <a:lnTo>
                  <a:pt x="4756" y="2245"/>
                </a:lnTo>
                <a:lnTo>
                  <a:pt x="4756" y="2245"/>
                </a:lnTo>
                <a:lnTo>
                  <a:pt x="4758" y="2245"/>
                </a:lnTo>
                <a:lnTo>
                  <a:pt x="4758" y="2245"/>
                </a:lnTo>
                <a:lnTo>
                  <a:pt x="4758" y="2243"/>
                </a:lnTo>
                <a:lnTo>
                  <a:pt x="4756" y="2243"/>
                </a:lnTo>
                <a:close/>
                <a:moveTo>
                  <a:pt x="4754" y="2245"/>
                </a:moveTo>
                <a:lnTo>
                  <a:pt x="4754" y="2245"/>
                </a:lnTo>
                <a:lnTo>
                  <a:pt x="4754" y="2245"/>
                </a:lnTo>
                <a:lnTo>
                  <a:pt x="4754" y="2248"/>
                </a:lnTo>
                <a:lnTo>
                  <a:pt x="4754" y="2248"/>
                </a:lnTo>
                <a:lnTo>
                  <a:pt x="4754" y="2248"/>
                </a:lnTo>
                <a:lnTo>
                  <a:pt x="4754" y="2245"/>
                </a:lnTo>
                <a:close/>
                <a:moveTo>
                  <a:pt x="4706" y="2245"/>
                </a:moveTo>
                <a:lnTo>
                  <a:pt x="4706" y="2245"/>
                </a:lnTo>
                <a:lnTo>
                  <a:pt x="4706" y="2245"/>
                </a:lnTo>
                <a:lnTo>
                  <a:pt x="4704" y="2245"/>
                </a:lnTo>
                <a:lnTo>
                  <a:pt x="4704" y="2245"/>
                </a:lnTo>
                <a:lnTo>
                  <a:pt x="4704" y="2248"/>
                </a:lnTo>
                <a:lnTo>
                  <a:pt x="4706" y="2245"/>
                </a:lnTo>
                <a:close/>
                <a:moveTo>
                  <a:pt x="4696" y="2235"/>
                </a:moveTo>
                <a:lnTo>
                  <a:pt x="4696" y="2231"/>
                </a:lnTo>
                <a:lnTo>
                  <a:pt x="4693" y="2231"/>
                </a:lnTo>
                <a:lnTo>
                  <a:pt x="4693" y="2231"/>
                </a:lnTo>
                <a:lnTo>
                  <a:pt x="4693" y="2233"/>
                </a:lnTo>
                <a:lnTo>
                  <a:pt x="4691" y="2233"/>
                </a:lnTo>
                <a:lnTo>
                  <a:pt x="4691" y="2233"/>
                </a:lnTo>
                <a:lnTo>
                  <a:pt x="4691" y="2235"/>
                </a:lnTo>
                <a:lnTo>
                  <a:pt x="4691" y="2237"/>
                </a:lnTo>
                <a:lnTo>
                  <a:pt x="4691" y="2237"/>
                </a:lnTo>
                <a:lnTo>
                  <a:pt x="4691" y="2239"/>
                </a:lnTo>
                <a:lnTo>
                  <a:pt x="4691" y="2239"/>
                </a:lnTo>
                <a:lnTo>
                  <a:pt x="4693" y="2239"/>
                </a:lnTo>
                <a:lnTo>
                  <a:pt x="4693" y="2239"/>
                </a:lnTo>
                <a:lnTo>
                  <a:pt x="4696" y="2237"/>
                </a:lnTo>
                <a:lnTo>
                  <a:pt x="4696" y="2237"/>
                </a:lnTo>
                <a:lnTo>
                  <a:pt x="4696" y="2235"/>
                </a:lnTo>
                <a:lnTo>
                  <a:pt x="4696" y="2235"/>
                </a:lnTo>
                <a:close/>
                <a:moveTo>
                  <a:pt x="4756" y="2275"/>
                </a:moveTo>
                <a:lnTo>
                  <a:pt x="4756" y="2273"/>
                </a:lnTo>
                <a:lnTo>
                  <a:pt x="4756" y="2273"/>
                </a:lnTo>
                <a:lnTo>
                  <a:pt x="4756" y="2273"/>
                </a:lnTo>
                <a:lnTo>
                  <a:pt x="4756" y="2271"/>
                </a:lnTo>
                <a:lnTo>
                  <a:pt x="4756" y="2269"/>
                </a:lnTo>
                <a:lnTo>
                  <a:pt x="4756" y="2266"/>
                </a:lnTo>
                <a:lnTo>
                  <a:pt x="4756" y="2264"/>
                </a:lnTo>
                <a:lnTo>
                  <a:pt x="4756" y="2262"/>
                </a:lnTo>
                <a:lnTo>
                  <a:pt x="4756" y="2260"/>
                </a:lnTo>
                <a:lnTo>
                  <a:pt x="4756" y="2258"/>
                </a:lnTo>
                <a:lnTo>
                  <a:pt x="4756" y="2258"/>
                </a:lnTo>
                <a:lnTo>
                  <a:pt x="4756" y="2256"/>
                </a:lnTo>
                <a:lnTo>
                  <a:pt x="4756" y="2254"/>
                </a:lnTo>
                <a:lnTo>
                  <a:pt x="4754" y="2252"/>
                </a:lnTo>
                <a:lnTo>
                  <a:pt x="4752" y="2252"/>
                </a:lnTo>
                <a:lnTo>
                  <a:pt x="4752" y="2252"/>
                </a:lnTo>
                <a:lnTo>
                  <a:pt x="4750" y="2252"/>
                </a:lnTo>
                <a:lnTo>
                  <a:pt x="4750" y="2252"/>
                </a:lnTo>
                <a:lnTo>
                  <a:pt x="4746" y="2252"/>
                </a:lnTo>
                <a:lnTo>
                  <a:pt x="4746" y="2252"/>
                </a:lnTo>
                <a:lnTo>
                  <a:pt x="4744" y="2254"/>
                </a:lnTo>
                <a:lnTo>
                  <a:pt x="4744" y="2254"/>
                </a:lnTo>
                <a:lnTo>
                  <a:pt x="4744" y="2254"/>
                </a:lnTo>
                <a:lnTo>
                  <a:pt x="4742" y="2254"/>
                </a:lnTo>
                <a:lnTo>
                  <a:pt x="4742" y="2254"/>
                </a:lnTo>
                <a:lnTo>
                  <a:pt x="4740" y="2254"/>
                </a:lnTo>
                <a:lnTo>
                  <a:pt x="4740" y="2254"/>
                </a:lnTo>
                <a:lnTo>
                  <a:pt x="4737" y="2254"/>
                </a:lnTo>
                <a:lnTo>
                  <a:pt x="4735" y="2256"/>
                </a:lnTo>
                <a:lnTo>
                  <a:pt x="4735" y="2256"/>
                </a:lnTo>
                <a:lnTo>
                  <a:pt x="4735" y="2256"/>
                </a:lnTo>
                <a:lnTo>
                  <a:pt x="4735" y="2258"/>
                </a:lnTo>
                <a:lnTo>
                  <a:pt x="4733" y="2256"/>
                </a:lnTo>
                <a:lnTo>
                  <a:pt x="4733" y="2256"/>
                </a:lnTo>
                <a:lnTo>
                  <a:pt x="4733" y="2256"/>
                </a:lnTo>
                <a:lnTo>
                  <a:pt x="4731" y="2258"/>
                </a:lnTo>
                <a:lnTo>
                  <a:pt x="4727" y="2258"/>
                </a:lnTo>
                <a:lnTo>
                  <a:pt x="4725" y="2256"/>
                </a:lnTo>
                <a:lnTo>
                  <a:pt x="4721" y="2256"/>
                </a:lnTo>
                <a:lnTo>
                  <a:pt x="4719" y="2254"/>
                </a:lnTo>
                <a:lnTo>
                  <a:pt x="4719" y="2254"/>
                </a:lnTo>
                <a:lnTo>
                  <a:pt x="4719" y="2254"/>
                </a:lnTo>
                <a:lnTo>
                  <a:pt x="4717" y="2254"/>
                </a:lnTo>
                <a:lnTo>
                  <a:pt x="4717" y="2252"/>
                </a:lnTo>
                <a:lnTo>
                  <a:pt x="4714" y="2252"/>
                </a:lnTo>
                <a:lnTo>
                  <a:pt x="4714" y="2252"/>
                </a:lnTo>
                <a:lnTo>
                  <a:pt x="4714" y="2252"/>
                </a:lnTo>
                <a:lnTo>
                  <a:pt x="4712" y="2252"/>
                </a:lnTo>
                <a:lnTo>
                  <a:pt x="4712" y="2250"/>
                </a:lnTo>
                <a:lnTo>
                  <a:pt x="4710" y="2252"/>
                </a:lnTo>
                <a:lnTo>
                  <a:pt x="4708" y="2252"/>
                </a:lnTo>
                <a:lnTo>
                  <a:pt x="4706" y="2250"/>
                </a:lnTo>
                <a:lnTo>
                  <a:pt x="4704" y="2250"/>
                </a:lnTo>
                <a:lnTo>
                  <a:pt x="4704" y="2252"/>
                </a:lnTo>
                <a:lnTo>
                  <a:pt x="4704" y="2254"/>
                </a:lnTo>
                <a:lnTo>
                  <a:pt x="4704" y="2256"/>
                </a:lnTo>
                <a:lnTo>
                  <a:pt x="4704" y="2258"/>
                </a:lnTo>
                <a:lnTo>
                  <a:pt x="4704" y="2260"/>
                </a:lnTo>
                <a:lnTo>
                  <a:pt x="4704" y="2262"/>
                </a:lnTo>
                <a:lnTo>
                  <a:pt x="4706" y="2262"/>
                </a:lnTo>
                <a:lnTo>
                  <a:pt x="4708" y="2266"/>
                </a:lnTo>
                <a:lnTo>
                  <a:pt x="4708" y="2269"/>
                </a:lnTo>
                <a:lnTo>
                  <a:pt x="4712" y="2273"/>
                </a:lnTo>
                <a:lnTo>
                  <a:pt x="4712" y="2273"/>
                </a:lnTo>
                <a:lnTo>
                  <a:pt x="4712" y="2275"/>
                </a:lnTo>
                <a:lnTo>
                  <a:pt x="4712" y="2275"/>
                </a:lnTo>
                <a:lnTo>
                  <a:pt x="4712" y="2275"/>
                </a:lnTo>
                <a:lnTo>
                  <a:pt x="4712" y="2275"/>
                </a:lnTo>
                <a:lnTo>
                  <a:pt x="4714" y="2275"/>
                </a:lnTo>
                <a:lnTo>
                  <a:pt x="4717" y="2279"/>
                </a:lnTo>
                <a:lnTo>
                  <a:pt x="4717" y="2279"/>
                </a:lnTo>
                <a:lnTo>
                  <a:pt x="4714" y="2281"/>
                </a:lnTo>
                <a:lnTo>
                  <a:pt x="4714" y="2279"/>
                </a:lnTo>
                <a:lnTo>
                  <a:pt x="4714" y="2277"/>
                </a:lnTo>
                <a:lnTo>
                  <a:pt x="4710" y="2275"/>
                </a:lnTo>
                <a:lnTo>
                  <a:pt x="4712" y="2279"/>
                </a:lnTo>
                <a:lnTo>
                  <a:pt x="4712" y="2281"/>
                </a:lnTo>
                <a:lnTo>
                  <a:pt x="4714" y="2287"/>
                </a:lnTo>
                <a:lnTo>
                  <a:pt x="4717" y="2287"/>
                </a:lnTo>
                <a:lnTo>
                  <a:pt x="4717" y="2290"/>
                </a:lnTo>
                <a:lnTo>
                  <a:pt x="4717" y="2290"/>
                </a:lnTo>
                <a:lnTo>
                  <a:pt x="4719" y="2290"/>
                </a:lnTo>
                <a:lnTo>
                  <a:pt x="4721" y="2294"/>
                </a:lnTo>
                <a:lnTo>
                  <a:pt x="4721" y="2294"/>
                </a:lnTo>
                <a:lnTo>
                  <a:pt x="4723" y="2294"/>
                </a:lnTo>
                <a:lnTo>
                  <a:pt x="4725" y="2294"/>
                </a:lnTo>
                <a:lnTo>
                  <a:pt x="4725" y="2294"/>
                </a:lnTo>
                <a:lnTo>
                  <a:pt x="4725" y="2294"/>
                </a:lnTo>
                <a:lnTo>
                  <a:pt x="4727" y="2296"/>
                </a:lnTo>
                <a:lnTo>
                  <a:pt x="4725" y="2296"/>
                </a:lnTo>
                <a:lnTo>
                  <a:pt x="4723" y="2296"/>
                </a:lnTo>
                <a:lnTo>
                  <a:pt x="4723" y="2296"/>
                </a:lnTo>
                <a:lnTo>
                  <a:pt x="4723" y="2298"/>
                </a:lnTo>
                <a:lnTo>
                  <a:pt x="4723" y="2298"/>
                </a:lnTo>
                <a:lnTo>
                  <a:pt x="4725" y="2298"/>
                </a:lnTo>
                <a:lnTo>
                  <a:pt x="4729" y="2298"/>
                </a:lnTo>
                <a:lnTo>
                  <a:pt x="4731" y="2298"/>
                </a:lnTo>
                <a:lnTo>
                  <a:pt x="4733" y="2300"/>
                </a:lnTo>
                <a:lnTo>
                  <a:pt x="4735" y="2300"/>
                </a:lnTo>
                <a:lnTo>
                  <a:pt x="4735" y="2300"/>
                </a:lnTo>
                <a:lnTo>
                  <a:pt x="4737" y="2298"/>
                </a:lnTo>
                <a:lnTo>
                  <a:pt x="4737" y="2296"/>
                </a:lnTo>
                <a:lnTo>
                  <a:pt x="4737" y="2294"/>
                </a:lnTo>
                <a:lnTo>
                  <a:pt x="4737" y="2294"/>
                </a:lnTo>
                <a:lnTo>
                  <a:pt x="4737" y="2294"/>
                </a:lnTo>
                <a:lnTo>
                  <a:pt x="4737" y="2292"/>
                </a:lnTo>
                <a:lnTo>
                  <a:pt x="4737" y="2292"/>
                </a:lnTo>
                <a:lnTo>
                  <a:pt x="4740" y="2294"/>
                </a:lnTo>
                <a:lnTo>
                  <a:pt x="4742" y="2294"/>
                </a:lnTo>
                <a:lnTo>
                  <a:pt x="4742" y="2292"/>
                </a:lnTo>
                <a:lnTo>
                  <a:pt x="4742" y="2290"/>
                </a:lnTo>
                <a:lnTo>
                  <a:pt x="4742" y="2290"/>
                </a:lnTo>
                <a:lnTo>
                  <a:pt x="4742" y="2290"/>
                </a:lnTo>
                <a:lnTo>
                  <a:pt x="4742" y="2290"/>
                </a:lnTo>
                <a:lnTo>
                  <a:pt x="4742" y="2287"/>
                </a:lnTo>
                <a:lnTo>
                  <a:pt x="4742" y="2287"/>
                </a:lnTo>
                <a:lnTo>
                  <a:pt x="4742" y="2285"/>
                </a:lnTo>
                <a:lnTo>
                  <a:pt x="4744" y="2287"/>
                </a:lnTo>
                <a:lnTo>
                  <a:pt x="4744" y="2290"/>
                </a:lnTo>
                <a:lnTo>
                  <a:pt x="4746" y="2290"/>
                </a:lnTo>
                <a:lnTo>
                  <a:pt x="4746" y="2290"/>
                </a:lnTo>
                <a:lnTo>
                  <a:pt x="4746" y="2287"/>
                </a:lnTo>
                <a:lnTo>
                  <a:pt x="4746" y="2287"/>
                </a:lnTo>
                <a:lnTo>
                  <a:pt x="4748" y="2287"/>
                </a:lnTo>
                <a:lnTo>
                  <a:pt x="4748" y="2287"/>
                </a:lnTo>
                <a:lnTo>
                  <a:pt x="4750" y="2287"/>
                </a:lnTo>
                <a:lnTo>
                  <a:pt x="4748" y="2290"/>
                </a:lnTo>
                <a:lnTo>
                  <a:pt x="4748" y="2290"/>
                </a:lnTo>
                <a:lnTo>
                  <a:pt x="4748" y="2290"/>
                </a:lnTo>
                <a:lnTo>
                  <a:pt x="4746" y="2290"/>
                </a:lnTo>
                <a:lnTo>
                  <a:pt x="4748" y="2292"/>
                </a:lnTo>
                <a:lnTo>
                  <a:pt x="4748" y="2294"/>
                </a:lnTo>
                <a:lnTo>
                  <a:pt x="4750" y="2292"/>
                </a:lnTo>
                <a:lnTo>
                  <a:pt x="4750" y="2292"/>
                </a:lnTo>
                <a:lnTo>
                  <a:pt x="4752" y="2292"/>
                </a:lnTo>
                <a:lnTo>
                  <a:pt x="4752" y="2290"/>
                </a:lnTo>
                <a:lnTo>
                  <a:pt x="4750" y="2285"/>
                </a:lnTo>
                <a:lnTo>
                  <a:pt x="4750" y="2283"/>
                </a:lnTo>
                <a:lnTo>
                  <a:pt x="4750" y="2281"/>
                </a:lnTo>
                <a:lnTo>
                  <a:pt x="4752" y="2281"/>
                </a:lnTo>
                <a:lnTo>
                  <a:pt x="4752" y="2279"/>
                </a:lnTo>
                <a:lnTo>
                  <a:pt x="4752" y="2277"/>
                </a:lnTo>
                <a:lnTo>
                  <a:pt x="4752" y="2277"/>
                </a:lnTo>
                <a:lnTo>
                  <a:pt x="4752" y="2275"/>
                </a:lnTo>
                <a:lnTo>
                  <a:pt x="4754" y="2273"/>
                </a:lnTo>
                <a:lnTo>
                  <a:pt x="4754" y="2273"/>
                </a:lnTo>
                <a:lnTo>
                  <a:pt x="4754" y="2273"/>
                </a:lnTo>
                <a:lnTo>
                  <a:pt x="4754" y="2273"/>
                </a:lnTo>
                <a:lnTo>
                  <a:pt x="4754" y="2271"/>
                </a:lnTo>
                <a:lnTo>
                  <a:pt x="4756" y="2273"/>
                </a:lnTo>
                <a:lnTo>
                  <a:pt x="4754" y="2273"/>
                </a:lnTo>
                <a:lnTo>
                  <a:pt x="4754" y="2273"/>
                </a:lnTo>
                <a:lnTo>
                  <a:pt x="4756" y="2273"/>
                </a:lnTo>
                <a:lnTo>
                  <a:pt x="4756" y="2275"/>
                </a:lnTo>
                <a:lnTo>
                  <a:pt x="4756" y="2275"/>
                </a:lnTo>
                <a:lnTo>
                  <a:pt x="4756" y="2275"/>
                </a:lnTo>
                <a:lnTo>
                  <a:pt x="4756" y="2277"/>
                </a:lnTo>
                <a:lnTo>
                  <a:pt x="4756" y="2277"/>
                </a:lnTo>
                <a:lnTo>
                  <a:pt x="4756" y="2275"/>
                </a:lnTo>
                <a:lnTo>
                  <a:pt x="4756" y="2275"/>
                </a:lnTo>
                <a:lnTo>
                  <a:pt x="4756" y="2275"/>
                </a:lnTo>
                <a:close/>
                <a:moveTo>
                  <a:pt x="4742" y="2292"/>
                </a:moveTo>
                <a:lnTo>
                  <a:pt x="4742" y="2292"/>
                </a:lnTo>
                <a:lnTo>
                  <a:pt x="4742" y="2292"/>
                </a:lnTo>
                <a:lnTo>
                  <a:pt x="4742" y="2292"/>
                </a:lnTo>
                <a:lnTo>
                  <a:pt x="4742" y="2292"/>
                </a:lnTo>
                <a:lnTo>
                  <a:pt x="4742" y="2294"/>
                </a:lnTo>
                <a:lnTo>
                  <a:pt x="4742" y="2294"/>
                </a:lnTo>
                <a:lnTo>
                  <a:pt x="4744" y="2294"/>
                </a:lnTo>
                <a:lnTo>
                  <a:pt x="4744" y="2292"/>
                </a:lnTo>
                <a:lnTo>
                  <a:pt x="4742" y="2292"/>
                </a:lnTo>
                <a:close/>
                <a:moveTo>
                  <a:pt x="4754" y="2283"/>
                </a:moveTo>
                <a:lnTo>
                  <a:pt x="4752" y="2281"/>
                </a:lnTo>
                <a:lnTo>
                  <a:pt x="4752" y="2283"/>
                </a:lnTo>
                <a:lnTo>
                  <a:pt x="4752" y="2283"/>
                </a:lnTo>
                <a:lnTo>
                  <a:pt x="4752" y="2283"/>
                </a:lnTo>
                <a:lnTo>
                  <a:pt x="4752" y="2285"/>
                </a:lnTo>
                <a:lnTo>
                  <a:pt x="4754" y="2283"/>
                </a:lnTo>
                <a:lnTo>
                  <a:pt x="4754" y="2283"/>
                </a:lnTo>
                <a:lnTo>
                  <a:pt x="4754" y="2283"/>
                </a:lnTo>
                <a:lnTo>
                  <a:pt x="4754" y="2283"/>
                </a:lnTo>
                <a:close/>
                <a:moveTo>
                  <a:pt x="4742" y="2294"/>
                </a:moveTo>
                <a:lnTo>
                  <a:pt x="4742" y="2294"/>
                </a:lnTo>
                <a:lnTo>
                  <a:pt x="4742" y="2296"/>
                </a:lnTo>
                <a:lnTo>
                  <a:pt x="4740" y="2296"/>
                </a:lnTo>
                <a:lnTo>
                  <a:pt x="4740" y="2296"/>
                </a:lnTo>
                <a:lnTo>
                  <a:pt x="4740" y="2296"/>
                </a:lnTo>
                <a:lnTo>
                  <a:pt x="4740" y="2296"/>
                </a:lnTo>
                <a:lnTo>
                  <a:pt x="4740" y="2296"/>
                </a:lnTo>
                <a:lnTo>
                  <a:pt x="4740" y="2296"/>
                </a:lnTo>
                <a:lnTo>
                  <a:pt x="4740" y="2298"/>
                </a:lnTo>
                <a:lnTo>
                  <a:pt x="4742" y="2298"/>
                </a:lnTo>
                <a:lnTo>
                  <a:pt x="4742" y="2298"/>
                </a:lnTo>
                <a:lnTo>
                  <a:pt x="4742" y="2296"/>
                </a:lnTo>
                <a:lnTo>
                  <a:pt x="4742" y="2296"/>
                </a:lnTo>
                <a:lnTo>
                  <a:pt x="4742" y="2294"/>
                </a:lnTo>
                <a:close/>
                <a:moveTo>
                  <a:pt x="4832" y="2048"/>
                </a:moveTo>
                <a:lnTo>
                  <a:pt x="4832" y="2044"/>
                </a:lnTo>
                <a:lnTo>
                  <a:pt x="4830" y="2042"/>
                </a:lnTo>
                <a:lnTo>
                  <a:pt x="4830" y="2040"/>
                </a:lnTo>
                <a:lnTo>
                  <a:pt x="4828" y="2034"/>
                </a:lnTo>
                <a:lnTo>
                  <a:pt x="4825" y="2032"/>
                </a:lnTo>
                <a:lnTo>
                  <a:pt x="4828" y="2027"/>
                </a:lnTo>
                <a:lnTo>
                  <a:pt x="4825" y="2017"/>
                </a:lnTo>
                <a:lnTo>
                  <a:pt x="4828" y="2013"/>
                </a:lnTo>
                <a:lnTo>
                  <a:pt x="4825" y="2011"/>
                </a:lnTo>
                <a:lnTo>
                  <a:pt x="4825" y="2011"/>
                </a:lnTo>
                <a:lnTo>
                  <a:pt x="4823" y="2011"/>
                </a:lnTo>
                <a:lnTo>
                  <a:pt x="4823" y="2009"/>
                </a:lnTo>
                <a:lnTo>
                  <a:pt x="4823" y="2004"/>
                </a:lnTo>
                <a:lnTo>
                  <a:pt x="4821" y="2002"/>
                </a:lnTo>
                <a:lnTo>
                  <a:pt x="4819" y="2000"/>
                </a:lnTo>
                <a:lnTo>
                  <a:pt x="4817" y="1998"/>
                </a:lnTo>
                <a:lnTo>
                  <a:pt x="4817" y="1996"/>
                </a:lnTo>
                <a:lnTo>
                  <a:pt x="4817" y="1996"/>
                </a:lnTo>
                <a:lnTo>
                  <a:pt x="4817" y="1994"/>
                </a:lnTo>
                <a:lnTo>
                  <a:pt x="4815" y="1994"/>
                </a:lnTo>
                <a:lnTo>
                  <a:pt x="4813" y="1994"/>
                </a:lnTo>
                <a:lnTo>
                  <a:pt x="4811" y="1992"/>
                </a:lnTo>
                <a:lnTo>
                  <a:pt x="4811" y="1990"/>
                </a:lnTo>
                <a:lnTo>
                  <a:pt x="4809" y="1986"/>
                </a:lnTo>
                <a:lnTo>
                  <a:pt x="4807" y="1983"/>
                </a:lnTo>
                <a:lnTo>
                  <a:pt x="4805" y="1983"/>
                </a:lnTo>
                <a:lnTo>
                  <a:pt x="4805" y="1983"/>
                </a:lnTo>
                <a:lnTo>
                  <a:pt x="4802" y="1983"/>
                </a:lnTo>
                <a:lnTo>
                  <a:pt x="4798" y="1979"/>
                </a:lnTo>
                <a:lnTo>
                  <a:pt x="4798" y="1979"/>
                </a:lnTo>
                <a:lnTo>
                  <a:pt x="4796" y="1977"/>
                </a:lnTo>
                <a:lnTo>
                  <a:pt x="4796" y="1977"/>
                </a:lnTo>
                <a:lnTo>
                  <a:pt x="4794" y="1975"/>
                </a:lnTo>
                <a:lnTo>
                  <a:pt x="4792" y="1975"/>
                </a:lnTo>
                <a:lnTo>
                  <a:pt x="4792" y="1969"/>
                </a:lnTo>
                <a:lnTo>
                  <a:pt x="4792" y="1967"/>
                </a:lnTo>
                <a:lnTo>
                  <a:pt x="4792" y="1960"/>
                </a:lnTo>
                <a:lnTo>
                  <a:pt x="4790" y="1958"/>
                </a:lnTo>
                <a:lnTo>
                  <a:pt x="4790" y="1958"/>
                </a:lnTo>
                <a:lnTo>
                  <a:pt x="4790" y="1958"/>
                </a:lnTo>
                <a:lnTo>
                  <a:pt x="4790" y="1960"/>
                </a:lnTo>
                <a:lnTo>
                  <a:pt x="4790" y="1960"/>
                </a:lnTo>
                <a:lnTo>
                  <a:pt x="4788" y="1960"/>
                </a:lnTo>
                <a:lnTo>
                  <a:pt x="4786" y="1958"/>
                </a:lnTo>
                <a:lnTo>
                  <a:pt x="4784" y="1958"/>
                </a:lnTo>
                <a:lnTo>
                  <a:pt x="4784" y="1956"/>
                </a:lnTo>
                <a:lnTo>
                  <a:pt x="4781" y="1954"/>
                </a:lnTo>
                <a:lnTo>
                  <a:pt x="4781" y="1954"/>
                </a:lnTo>
                <a:lnTo>
                  <a:pt x="4781" y="1954"/>
                </a:lnTo>
                <a:lnTo>
                  <a:pt x="4779" y="1956"/>
                </a:lnTo>
                <a:lnTo>
                  <a:pt x="4781" y="1960"/>
                </a:lnTo>
                <a:lnTo>
                  <a:pt x="4779" y="1960"/>
                </a:lnTo>
                <a:lnTo>
                  <a:pt x="4779" y="1960"/>
                </a:lnTo>
                <a:lnTo>
                  <a:pt x="4777" y="1958"/>
                </a:lnTo>
                <a:lnTo>
                  <a:pt x="4777" y="1958"/>
                </a:lnTo>
                <a:lnTo>
                  <a:pt x="4777" y="1958"/>
                </a:lnTo>
                <a:lnTo>
                  <a:pt x="4775" y="1956"/>
                </a:lnTo>
                <a:lnTo>
                  <a:pt x="4775" y="1956"/>
                </a:lnTo>
                <a:lnTo>
                  <a:pt x="4773" y="1952"/>
                </a:lnTo>
                <a:lnTo>
                  <a:pt x="4773" y="1948"/>
                </a:lnTo>
                <a:lnTo>
                  <a:pt x="4773" y="1946"/>
                </a:lnTo>
                <a:lnTo>
                  <a:pt x="4771" y="1944"/>
                </a:lnTo>
                <a:lnTo>
                  <a:pt x="4771" y="1941"/>
                </a:lnTo>
                <a:lnTo>
                  <a:pt x="4769" y="1941"/>
                </a:lnTo>
                <a:lnTo>
                  <a:pt x="4769" y="1939"/>
                </a:lnTo>
                <a:lnTo>
                  <a:pt x="4767" y="1937"/>
                </a:lnTo>
                <a:lnTo>
                  <a:pt x="4765" y="1935"/>
                </a:lnTo>
                <a:lnTo>
                  <a:pt x="4763" y="1933"/>
                </a:lnTo>
                <a:lnTo>
                  <a:pt x="4763" y="1931"/>
                </a:lnTo>
                <a:lnTo>
                  <a:pt x="4763" y="1929"/>
                </a:lnTo>
                <a:lnTo>
                  <a:pt x="4763" y="1929"/>
                </a:lnTo>
                <a:lnTo>
                  <a:pt x="4765" y="1929"/>
                </a:lnTo>
                <a:lnTo>
                  <a:pt x="4765" y="1927"/>
                </a:lnTo>
                <a:lnTo>
                  <a:pt x="4763" y="1927"/>
                </a:lnTo>
                <a:lnTo>
                  <a:pt x="4761" y="1925"/>
                </a:lnTo>
                <a:lnTo>
                  <a:pt x="4758" y="1923"/>
                </a:lnTo>
                <a:lnTo>
                  <a:pt x="4756" y="1923"/>
                </a:lnTo>
                <a:lnTo>
                  <a:pt x="4754" y="1921"/>
                </a:lnTo>
                <a:lnTo>
                  <a:pt x="4752" y="1921"/>
                </a:lnTo>
                <a:lnTo>
                  <a:pt x="4752" y="1921"/>
                </a:lnTo>
                <a:lnTo>
                  <a:pt x="4750" y="1921"/>
                </a:lnTo>
                <a:lnTo>
                  <a:pt x="4750" y="1918"/>
                </a:lnTo>
                <a:lnTo>
                  <a:pt x="4748" y="1918"/>
                </a:lnTo>
                <a:lnTo>
                  <a:pt x="4746" y="1916"/>
                </a:lnTo>
                <a:lnTo>
                  <a:pt x="4744" y="1914"/>
                </a:lnTo>
                <a:lnTo>
                  <a:pt x="4744" y="1914"/>
                </a:lnTo>
                <a:lnTo>
                  <a:pt x="4744" y="1912"/>
                </a:lnTo>
                <a:lnTo>
                  <a:pt x="4742" y="1912"/>
                </a:lnTo>
                <a:lnTo>
                  <a:pt x="4742" y="1914"/>
                </a:lnTo>
                <a:lnTo>
                  <a:pt x="4740" y="1912"/>
                </a:lnTo>
                <a:lnTo>
                  <a:pt x="4740" y="1912"/>
                </a:lnTo>
                <a:lnTo>
                  <a:pt x="4737" y="1910"/>
                </a:lnTo>
                <a:lnTo>
                  <a:pt x="4735" y="1910"/>
                </a:lnTo>
                <a:lnTo>
                  <a:pt x="4733" y="1910"/>
                </a:lnTo>
                <a:lnTo>
                  <a:pt x="4731" y="1910"/>
                </a:lnTo>
                <a:lnTo>
                  <a:pt x="4729" y="1908"/>
                </a:lnTo>
                <a:lnTo>
                  <a:pt x="4729" y="1906"/>
                </a:lnTo>
                <a:lnTo>
                  <a:pt x="4727" y="1904"/>
                </a:lnTo>
                <a:lnTo>
                  <a:pt x="4727" y="1902"/>
                </a:lnTo>
                <a:lnTo>
                  <a:pt x="4727" y="1900"/>
                </a:lnTo>
                <a:lnTo>
                  <a:pt x="4727" y="1900"/>
                </a:lnTo>
                <a:lnTo>
                  <a:pt x="4723" y="1895"/>
                </a:lnTo>
                <a:lnTo>
                  <a:pt x="4723" y="1895"/>
                </a:lnTo>
                <a:lnTo>
                  <a:pt x="4725" y="1891"/>
                </a:lnTo>
                <a:lnTo>
                  <a:pt x="4725" y="1887"/>
                </a:lnTo>
                <a:lnTo>
                  <a:pt x="4723" y="1883"/>
                </a:lnTo>
                <a:lnTo>
                  <a:pt x="4721" y="1879"/>
                </a:lnTo>
                <a:lnTo>
                  <a:pt x="4721" y="1877"/>
                </a:lnTo>
                <a:lnTo>
                  <a:pt x="4721" y="1877"/>
                </a:lnTo>
                <a:lnTo>
                  <a:pt x="4719" y="1877"/>
                </a:lnTo>
                <a:lnTo>
                  <a:pt x="4719" y="1874"/>
                </a:lnTo>
                <a:lnTo>
                  <a:pt x="4717" y="1872"/>
                </a:lnTo>
                <a:lnTo>
                  <a:pt x="4714" y="1870"/>
                </a:lnTo>
                <a:lnTo>
                  <a:pt x="4714" y="1868"/>
                </a:lnTo>
                <a:lnTo>
                  <a:pt x="4714" y="1868"/>
                </a:lnTo>
                <a:lnTo>
                  <a:pt x="4714" y="1866"/>
                </a:lnTo>
                <a:lnTo>
                  <a:pt x="4714" y="1864"/>
                </a:lnTo>
                <a:lnTo>
                  <a:pt x="4714" y="1862"/>
                </a:lnTo>
                <a:lnTo>
                  <a:pt x="4714" y="1858"/>
                </a:lnTo>
                <a:lnTo>
                  <a:pt x="4712" y="1856"/>
                </a:lnTo>
                <a:lnTo>
                  <a:pt x="4712" y="1853"/>
                </a:lnTo>
                <a:lnTo>
                  <a:pt x="4712" y="1851"/>
                </a:lnTo>
                <a:lnTo>
                  <a:pt x="4712" y="1849"/>
                </a:lnTo>
                <a:lnTo>
                  <a:pt x="4712" y="1849"/>
                </a:lnTo>
                <a:lnTo>
                  <a:pt x="4712" y="1847"/>
                </a:lnTo>
                <a:lnTo>
                  <a:pt x="4710" y="1845"/>
                </a:lnTo>
                <a:lnTo>
                  <a:pt x="4710" y="1845"/>
                </a:lnTo>
                <a:lnTo>
                  <a:pt x="4708" y="1843"/>
                </a:lnTo>
                <a:lnTo>
                  <a:pt x="4704" y="1841"/>
                </a:lnTo>
                <a:lnTo>
                  <a:pt x="4702" y="1839"/>
                </a:lnTo>
                <a:lnTo>
                  <a:pt x="4700" y="1837"/>
                </a:lnTo>
                <a:lnTo>
                  <a:pt x="4698" y="1837"/>
                </a:lnTo>
                <a:lnTo>
                  <a:pt x="4698" y="1839"/>
                </a:lnTo>
                <a:lnTo>
                  <a:pt x="4696" y="1839"/>
                </a:lnTo>
                <a:lnTo>
                  <a:pt x="4693" y="1841"/>
                </a:lnTo>
                <a:lnTo>
                  <a:pt x="4691" y="1839"/>
                </a:lnTo>
                <a:lnTo>
                  <a:pt x="4689" y="1839"/>
                </a:lnTo>
                <a:lnTo>
                  <a:pt x="4689" y="1837"/>
                </a:lnTo>
                <a:lnTo>
                  <a:pt x="4689" y="1832"/>
                </a:lnTo>
                <a:lnTo>
                  <a:pt x="4687" y="1830"/>
                </a:lnTo>
                <a:lnTo>
                  <a:pt x="4687" y="1830"/>
                </a:lnTo>
                <a:lnTo>
                  <a:pt x="4687" y="1826"/>
                </a:lnTo>
                <a:lnTo>
                  <a:pt x="4687" y="1824"/>
                </a:lnTo>
                <a:lnTo>
                  <a:pt x="4687" y="1820"/>
                </a:lnTo>
                <a:lnTo>
                  <a:pt x="4685" y="1816"/>
                </a:lnTo>
                <a:lnTo>
                  <a:pt x="4685" y="1816"/>
                </a:lnTo>
                <a:lnTo>
                  <a:pt x="4685" y="1814"/>
                </a:lnTo>
                <a:lnTo>
                  <a:pt x="4683" y="1812"/>
                </a:lnTo>
                <a:lnTo>
                  <a:pt x="4683" y="1809"/>
                </a:lnTo>
                <a:lnTo>
                  <a:pt x="4683" y="1809"/>
                </a:lnTo>
                <a:lnTo>
                  <a:pt x="4681" y="1809"/>
                </a:lnTo>
                <a:lnTo>
                  <a:pt x="4681" y="1807"/>
                </a:lnTo>
                <a:lnTo>
                  <a:pt x="4681" y="1807"/>
                </a:lnTo>
                <a:lnTo>
                  <a:pt x="4681" y="1805"/>
                </a:lnTo>
                <a:lnTo>
                  <a:pt x="4683" y="1803"/>
                </a:lnTo>
                <a:lnTo>
                  <a:pt x="4681" y="1803"/>
                </a:lnTo>
                <a:lnTo>
                  <a:pt x="4679" y="1803"/>
                </a:lnTo>
                <a:lnTo>
                  <a:pt x="4679" y="1803"/>
                </a:lnTo>
                <a:lnTo>
                  <a:pt x="4677" y="1801"/>
                </a:lnTo>
                <a:lnTo>
                  <a:pt x="4677" y="1799"/>
                </a:lnTo>
                <a:lnTo>
                  <a:pt x="4677" y="1797"/>
                </a:lnTo>
                <a:lnTo>
                  <a:pt x="4677" y="1795"/>
                </a:lnTo>
                <a:lnTo>
                  <a:pt x="4677" y="1793"/>
                </a:lnTo>
                <a:lnTo>
                  <a:pt x="4677" y="1791"/>
                </a:lnTo>
                <a:lnTo>
                  <a:pt x="4675" y="1791"/>
                </a:lnTo>
                <a:lnTo>
                  <a:pt x="4673" y="1788"/>
                </a:lnTo>
                <a:lnTo>
                  <a:pt x="4673" y="1786"/>
                </a:lnTo>
                <a:lnTo>
                  <a:pt x="4675" y="1786"/>
                </a:lnTo>
                <a:lnTo>
                  <a:pt x="4673" y="1786"/>
                </a:lnTo>
                <a:lnTo>
                  <a:pt x="4673" y="1786"/>
                </a:lnTo>
                <a:lnTo>
                  <a:pt x="4670" y="1786"/>
                </a:lnTo>
                <a:lnTo>
                  <a:pt x="4670" y="1788"/>
                </a:lnTo>
                <a:lnTo>
                  <a:pt x="4668" y="1788"/>
                </a:lnTo>
                <a:lnTo>
                  <a:pt x="4666" y="1793"/>
                </a:lnTo>
                <a:lnTo>
                  <a:pt x="4666" y="1799"/>
                </a:lnTo>
                <a:lnTo>
                  <a:pt x="4664" y="1803"/>
                </a:lnTo>
                <a:lnTo>
                  <a:pt x="4664" y="1803"/>
                </a:lnTo>
                <a:lnTo>
                  <a:pt x="4664" y="1805"/>
                </a:lnTo>
                <a:lnTo>
                  <a:pt x="4664" y="1805"/>
                </a:lnTo>
                <a:lnTo>
                  <a:pt x="4662" y="1803"/>
                </a:lnTo>
                <a:lnTo>
                  <a:pt x="4662" y="1805"/>
                </a:lnTo>
                <a:lnTo>
                  <a:pt x="4660" y="1809"/>
                </a:lnTo>
                <a:lnTo>
                  <a:pt x="4660" y="1812"/>
                </a:lnTo>
                <a:lnTo>
                  <a:pt x="4662" y="1812"/>
                </a:lnTo>
                <a:lnTo>
                  <a:pt x="4662" y="1812"/>
                </a:lnTo>
                <a:lnTo>
                  <a:pt x="4662" y="1814"/>
                </a:lnTo>
                <a:lnTo>
                  <a:pt x="4664" y="1814"/>
                </a:lnTo>
                <a:lnTo>
                  <a:pt x="4664" y="1814"/>
                </a:lnTo>
                <a:lnTo>
                  <a:pt x="4664" y="1816"/>
                </a:lnTo>
                <a:lnTo>
                  <a:pt x="4664" y="1816"/>
                </a:lnTo>
                <a:lnTo>
                  <a:pt x="4662" y="1816"/>
                </a:lnTo>
                <a:lnTo>
                  <a:pt x="4662" y="1816"/>
                </a:lnTo>
                <a:lnTo>
                  <a:pt x="4662" y="1816"/>
                </a:lnTo>
                <a:lnTo>
                  <a:pt x="4660" y="1818"/>
                </a:lnTo>
                <a:lnTo>
                  <a:pt x="4660" y="1822"/>
                </a:lnTo>
                <a:lnTo>
                  <a:pt x="4660" y="1824"/>
                </a:lnTo>
                <a:lnTo>
                  <a:pt x="4658" y="1826"/>
                </a:lnTo>
                <a:lnTo>
                  <a:pt x="4658" y="1830"/>
                </a:lnTo>
                <a:lnTo>
                  <a:pt x="4658" y="1832"/>
                </a:lnTo>
                <a:lnTo>
                  <a:pt x="4658" y="1835"/>
                </a:lnTo>
                <a:lnTo>
                  <a:pt x="4660" y="1835"/>
                </a:lnTo>
                <a:lnTo>
                  <a:pt x="4658" y="1839"/>
                </a:lnTo>
                <a:lnTo>
                  <a:pt x="4658" y="1841"/>
                </a:lnTo>
                <a:lnTo>
                  <a:pt x="4660" y="1845"/>
                </a:lnTo>
                <a:lnTo>
                  <a:pt x="4660" y="1849"/>
                </a:lnTo>
                <a:lnTo>
                  <a:pt x="4658" y="1851"/>
                </a:lnTo>
                <a:lnTo>
                  <a:pt x="4658" y="1858"/>
                </a:lnTo>
                <a:lnTo>
                  <a:pt x="4656" y="1862"/>
                </a:lnTo>
                <a:lnTo>
                  <a:pt x="4656" y="1864"/>
                </a:lnTo>
                <a:lnTo>
                  <a:pt x="4656" y="1866"/>
                </a:lnTo>
                <a:lnTo>
                  <a:pt x="4654" y="1870"/>
                </a:lnTo>
                <a:lnTo>
                  <a:pt x="4654" y="1872"/>
                </a:lnTo>
                <a:lnTo>
                  <a:pt x="4649" y="1879"/>
                </a:lnTo>
                <a:lnTo>
                  <a:pt x="4649" y="1881"/>
                </a:lnTo>
                <a:lnTo>
                  <a:pt x="4647" y="1883"/>
                </a:lnTo>
                <a:lnTo>
                  <a:pt x="4645" y="1885"/>
                </a:lnTo>
                <a:lnTo>
                  <a:pt x="4643" y="1887"/>
                </a:lnTo>
                <a:lnTo>
                  <a:pt x="4639" y="1887"/>
                </a:lnTo>
                <a:lnTo>
                  <a:pt x="4637" y="1887"/>
                </a:lnTo>
                <a:lnTo>
                  <a:pt x="4635" y="1887"/>
                </a:lnTo>
                <a:lnTo>
                  <a:pt x="4635" y="1887"/>
                </a:lnTo>
                <a:lnTo>
                  <a:pt x="4631" y="1885"/>
                </a:lnTo>
                <a:lnTo>
                  <a:pt x="4629" y="1883"/>
                </a:lnTo>
                <a:lnTo>
                  <a:pt x="4624" y="1883"/>
                </a:lnTo>
                <a:lnTo>
                  <a:pt x="4624" y="1881"/>
                </a:lnTo>
                <a:lnTo>
                  <a:pt x="4624" y="1879"/>
                </a:lnTo>
                <a:lnTo>
                  <a:pt x="4622" y="1879"/>
                </a:lnTo>
                <a:lnTo>
                  <a:pt x="4622" y="1877"/>
                </a:lnTo>
                <a:lnTo>
                  <a:pt x="4618" y="1874"/>
                </a:lnTo>
                <a:lnTo>
                  <a:pt x="4616" y="1874"/>
                </a:lnTo>
                <a:lnTo>
                  <a:pt x="4614" y="1874"/>
                </a:lnTo>
                <a:lnTo>
                  <a:pt x="4610" y="1872"/>
                </a:lnTo>
                <a:lnTo>
                  <a:pt x="4608" y="1872"/>
                </a:lnTo>
                <a:lnTo>
                  <a:pt x="4605" y="1870"/>
                </a:lnTo>
                <a:lnTo>
                  <a:pt x="4603" y="1866"/>
                </a:lnTo>
                <a:lnTo>
                  <a:pt x="4599" y="1866"/>
                </a:lnTo>
                <a:lnTo>
                  <a:pt x="4597" y="1864"/>
                </a:lnTo>
                <a:lnTo>
                  <a:pt x="4595" y="1862"/>
                </a:lnTo>
                <a:lnTo>
                  <a:pt x="4593" y="1862"/>
                </a:lnTo>
                <a:lnTo>
                  <a:pt x="4593" y="1862"/>
                </a:lnTo>
                <a:lnTo>
                  <a:pt x="4591" y="1862"/>
                </a:lnTo>
                <a:lnTo>
                  <a:pt x="4589" y="1862"/>
                </a:lnTo>
                <a:lnTo>
                  <a:pt x="4589" y="1860"/>
                </a:lnTo>
                <a:lnTo>
                  <a:pt x="4589" y="1860"/>
                </a:lnTo>
                <a:lnTo>
                  <a:pt x="4589" y="1860"/>
                </a:lnTo>
                <a:lnTo>
                  <a:pt x="4589" y="1858"/>
                </a:lnTo>
                <a:lnTo>
                  <a:pt x="4589" y="1858"/>
                </a:lnTo>
                <a:lnTo>
                  <a:pt x="4587" y="1858"/>
                </a:lnTo>
                <a:lnTo>
                  <a:pt x="4587" y="1858"/>
                </a:lnTo>
                <a:lnTo>
                  <a:pt x="4587" y="1858"/>
                </a:lnTo>
                <a:lnTo>
                  <a:pt x="4585" y="1858"/>
                </a:lnTo>
                <a:lnTo>
                  <a:pt x="4582" y="1856"/>
                </a:lnTo>
                <a:lnTo>
                  <a:pt x="4582" y="1856"/>
                </a:lnTo>
                <a:lnTo>
                  <a:pt x="4580" y="1853"/>
                </a:lnTo>
                <a:lnTo>
                  <a:pt x="4578" y="1851"/>
                </a:lnTo>
                <a:lnTo>
                  <a:pt x="4576" y="1851"/>
                </a:lnTo>
                <a:lnTo>
                  <a:pt x="4572" y="1847"/>
                </a:lnTo>
                <a:lnTo>
                  <a:pt x="4570" y="1847"/>
                </a:lnTo>
                <a:lnTo>
                  <a:pt x="4570" y="1845"/>
                </a:lnTo>
                <a:lnTo>
                  <a:pt x="4570" y="1845"/>
                </a:lnTo>
                <a:lnTo>
                  <a:pt x="4570" y="1843"/>
                </a:lnTo>
                <a:lnTo>
                  <a:pt x="4572" y="1843"/>
                </a:lnTo>
                <a:lnTo>
                  <a:pt x="4574" y="1837"/>
                </a:lnTo>
                <a:lnTo>
                  <a:pt x="4576" y="1837"/>
                </a:lnTo>
                <a:lnTo>
                  <a:pt x="4576" y="1837"/>
                </a:lnTo>
                <a:lnTo>
                  <a:pt x="4578" y="1832"/>
                </a:lnTo>
                <a:lnTo>
                  <a:pt x="4578" y="1830"/>
                </a:lnTo>
                <a:lnTo>
                  <a:pt x="4576" y="1828"/>
                </a:lnTo>
                <a:lnTo>
                  <a:pt x="4576" y="1824"/>
                </a:lnTo>
                <a:lnTo>
                  <a:pt x="4580" y="1822"/>
                </a:lnTo>
                <a:lnTo>
                  <a:pt x="4580" y="1822"/>
                </a:lnTo>
                <a:lnTo>
                  <a:pt x="4582" y="1820"/>
                </a:lnTo>
                <a:lnTo>
                  <a:pt x="4582" y="1822"/>
                </a:lnTo>
                <a:lnTo>
                  <a:pt x="4585" y="1822"/>
                </a:lnTo>
                <a:lnTo>
                  <a:pt x="4585" y="1822"/>
                </a:lnTo>
                <a:lnTo>
                  <a:pt x="4587" y="1818"/>
                </a:lnTo>
                <a:lnTo>
                  <a:pt x="4587" y="1818"/>
                </a:lnTo>
                <a:lnTo>
                  <a:pt x="4585" y="1816"/>
                </a:lnTo>
                <a:lnTo>
                  <a:pt x="4587" y="1816"/>
                </a:lnTo>
                <a:lnTo>
                  <a:pt x="4591" y="1809"/>
                </a:lnTo>
                <a:lnTo>
                  <a:pt x="4591" y="1807"/>
                </a:lnTo>
                <a:lnTo>
                  <a:pt x="4591" y="1807"/>
                </a:lnTo>
                <a:lnTo>
                  <a:pt x="4589" y="1807"/>
                </a:lnTo>
                <a:lnTo>
                  <a:pt x="4587" y="1805"/>
                </a:lnTo>
                <a:lnTo>
                  <a:pt x="4587" y="1803"/>
                </a:lnTo>
                <a:lnTo>
                  <a:pt x="4585" y="1803"/>
                </a:lnTo>
                <a:lnTo>
                  <a:pt x="4582" y="1805"/>
                </a:lnTo>
                <a:lnTo>
                  <a:pt x="4582" y="1807"/>
                </a:lnTo>
                <a:lnTo>
                  <a:pt x="4582" y="1807"/>
                </a:lnTo>
                <a:lnTo>
                  <a:pt x="4582" y="1809"/>
                </a:lnTo>
                <a:lnTo>
                  <a:pt x="4582" y="1812"/>
                </a:lnTo>
                <a:lnTo>
                  <a:pt x="4580" y="1812"/>
                </a:lnTo>
                <a:lnTo>
                  <a:pt x="4578" y="1809"/>
                </a:lnTo>
                <a:lnTo>
                  <a:pt x="4578" y="1809"/>
                </a:lnTo>
                <a:lnTo>
                  <a:pt x="4578" y="1807"/>
                </a:lnTo>
                <a:lnTo>
                  <a:pt x="4576" y="1807"/>
                </a:lnTo>
                <a:lnTo>
                  <a:pt x="4576" y="1807"/>
                </a:lnTo>
                <a:lnTo>
                  <a:pt x="4574" y="1807"/>
                </a:lnTo>
                <a:lnTo>
                  <a:pt x="4574" y="1807"/>
                </a:lnTo>
                <a:lnTo>
                  <a:pt x="4574" y="1807"/>
                </a:lnTo>
                <a:lnTo>
                  <a:pt x="4574" y="1807"/>
                </a:lnTo>
                <a:lnTo>
                  <a:pt x="4576" y="1805"/>
                </a:lnTo>
                <a:lnTo>
                  <a:pt x="4576" y="1803"/>
                </a:lnTo>
                <a:lnTo>
                  <a:pt x="4576" y="1803"/>
                </a:lnTo>
                <a:lnTo>
                  <a:pt x="4576" y="1803"/>
                </a:lnTo>
                <a:lnTo>
                  <a:pt x="4576" y="1803"/>
                </a:lnTo>
                <a:lnTo>
                  <a:pt x="4576" y="1801"/>
                </a:lnTo>
                <a:lnTo>
                  <a:pt x="4576" y="1801"/>
                </a:lnTo>
                <a:lnTo>
                  <a:pt x="4574" y="1803"/>
                </a:lnTo>
                <a:lnTo>
                  <a:pt x="4574" y="1803"/>
                </a:lnTo>
                <a:lnTo>
                  <a:pt x="4572" y="1805"/>
                </a:lnTo>
                <a:lnTo>
                  <a:pt x="4568" y="1805"/>
                </a:lnTo>
                <a:lnTo>
                  <a:pt x="4566" y="1807"/>
                </a:lnTo>
                <a:lnTo>
                  <a:pt x="4564" y="1807"/>
                </a:lnTo>
                <a:lnTo>
                  <a:pt x="4561" y="1805"/>
                </a:lnTo>
                <a:lnTo>
                  <a:pt x="4561" y="1805"/>
                </a:lnTo>
                <a:lnTo>
                  <a:pt x="4559" y="1803"/>
                </a:lnTo>
                <a:lnTo>
                  <a:pt x="4557" y="1805"/>
                </a:lnTo>
                <a:lnTo>
                  <a:pt x="4555" y="1805"/>
                </a:lnTo>
                <a:lnTo>
                  <a:pt x="4553" y="1805"/>
                </a:lnTo>
                <a:lnTo>
                  <a:pt x="4553" y="1805"/>
                </a:lnTo>
                <a:lnTo>
                  <a:pt x="4551" y="1803"/>
                </a:lnTo>
                <a:lnTo>
                  <a:pt x="4547" y="1801"/>
                </a:lnTo>
                <a:lnTo>
                  <a:pt x="4545" y="1801"/>
                </a:lnTo>
                <a:lnTo>
                  <a:pt x="4543" y="1801"/>
                </a:lnTo>
                <a:lnTo>
                  <a:pt x="4541" y="1801"/>
                </a:lnTo>
                <a:lnTo>
                  <a:pt x="4541" y="1801"/>
                </a:lnTo>
                <a:lnTo>
                  <a:pt x="4536" y="1799"/>
                </a:lnTo>
                <a:lnTo>
                  <a:pt x="4536" y="1799"/>
                </a:lnTo>
                <a:lnTo>
                  <a:pt x="4534" y="1797"/>
                </a:lnTo>
                <a:lnTo>
                  <a:pt x="4534" y="1795"/>
                </a:lnTo>
                <a:lnTo>
                  <a:pt x="4532" y="1795"/>
                </a:lnTo>
                <a:lnTo>
                  <a:pt x="4530" y="1797"/>
                </a:lnTo>
                <a:lnTo>
                  <a:pt x="4530" y="1797"/>
                </a:lnTo>
                <a:lnTo>
                  <a:pt x="4528" y="1795"/>
                </a:lnTo>
                <a:lnTo>
                  <a:pt x="4526" y="1793"/>
                </a:lnTo>
                <a:lnTo>
                  <a:pt x="4524" y="1793"/>
                </a:lnTo>
                <a:lnTo>
                  <a:pt x="4524" y="1793"/>
                </a:lnTo>
                <a:lnTo>
                  <a:pt x="4524" y="1795"/>
                </a:lnTo>
                <a:lnTo>
                  <a:pt x="4522" y="1795"/>
                </a:lnTo>
                <a:lnTo>
                  <a:pt x="4522" y="1795"/>
                </a:lnTo>
                <a:lnTo>
                  <a:pt x="4520" y="1793"/>
                </a:lnTo>
                <a:lnTo>
                  <a:pt x="4520" y="1793"/>
                </a:lnTo>
                <a:lnTo>
                  <a:pt x="4517" y="1793"/>
                </a:lnTo>
                <a:lnTo>
                  <a:pt x="4517" y="1795"/>
                </a:lnTo>
                <a:lnTo>
                  <a:pt x="4520" y="1795"/>
                </a:lnTo>
                <a:lnTo>
                  <a:pt x="4522" y="1797"/>
                </a:lnTo>
                <a:lnTo>
                  <a:pt x="4522" y="1797"/>
                </a:lnTo>
                <a:lnTo>
                  <a:pt x="4524" y="1797"/>
                </a:lnTo>
                <a:lnTo>
                  <a:pt x="4528" y="1797"/>
                </a:lnTo>
                <a:lnTo>
                  <a:pt x="4530" y="1799"/>
                </a:lnTo>
                <a:lnTo>
                  <a:pt x="4530" y="1801"/>
                </a:lnTo>
                <a:lnTo>
                  <a:pt x="4530" y="1801"/>
                </a:lnTo>
                <a:lnTo>
                  <a:pt x="4530" y="1803"/>
                </a:lnTo>
                <a:lnTo>
                  <a:pt x="4530" y="1805"/>
                </a:lnTo>
                <a:lnTo>
                  <a:pt x="4530" y="1805"/>
                </a:lnTo>
                <a:lnTo>
                  <a:pt x="4530" y="1805"/>
                </a:lnTo>
                <a:lnTo>
                  <a:pt x="4528" y="1805"/>
                </a:lnTo>
                <a:lnTo>
                  <a:pt x="4528" y="1805"/>
                </a:lnTo>
                <a:lnTo>
                  <a:pt x="4526" y="1807"/>
                </a:lnTo>
                <a:lnTo>
                  <a:pt x="4526" y="1809"/>
                </a:lnTo>
                <a:lnTo>
                  <a:pt x="4526" y="1807"/>
                </a:lnTo>
                <a:lnTo>
                  <a:pt x="4524" y="1807"/>
                </a:lnTo>
                <a:lnTo>
                  <a:pt x="4522" y="1807"/>
                </a:lnTo>
                <a:lnTo>
                  <a:pt x="4522" y="1807"/>
                </a:lnTo>
                <a:lnTo>
                  <a:pt x="4520" y="1807"/>
                </a:lnTo>
                <a:lnTo>
                  <a:pt x="4517" y="1807"/>
                </a:lnTo>
                <a:lnTo>
                  <a:pt x="4515" y="1807"/>
                </a:lnTo>
                <a:lnTo>
                  <a:pt x="4511" y="1807"/>
                </a:lnTo>
                <a:lnTo>
                  <a:pt x="4511" y="1807"/>
                </a:lnTo>
                <a:lnTo>
                  <a:pt x="4509" y="1805"/>
                </a:lnTo>
                <a:lnTo>
                  <a:pt x="4509" y="1805"/>
                </a:lnTo>
                <a:lnTo>
                  <a:pt x="4509" y="1805"/>
                </a:lnTo>
                <a:lnTo>
                  <a:pt x="4509" y="1807"/>
                </a:lnTo>
                <a:lnTo>
                  <a:pt x="4507" y="1807"/>
                </a:lnTo>
                <a:lnTo>
                  <a:pt x="4505" y="1807"/>
                </a:lnTo>
                <a:lnTo>
                  <a:pt x="4507" y="1807"/>
                </a:lnTo>
                <a:lnTo>
                  <a:pt x="4505" y="1809"/>
                </a:lnTo>
                <a:lnTo>
                  <a:pt x="4505" y="1809"/>
                </a:lnTo>
                <a:lnTo>
                  <a:pt x="4503" y="1809"/>
                </a:lnTo>
                <a:lnTo>
                  <a:pt x="4503" y="1812"/>
                </a:lnTo>
                <a:lnTo>
                  <a:pt x="4505" y="1812"/>
                </a:lnTo>
                <a:lnTo>
                  <a:pt x="4503" y="1812"/>
                </a:lnTo>
                <a:lnTo>
                  <a:pt x="4503" y="1812"/>
                </a:lnTo>
                <a:lnTo>
                  <a:pt x="4501" y="1809"/>
                </a:lnTo>
                <a:lnTo>
                  <a:pt x="4501" y="1809"/>
                </a:lnTo>
                <a:lnTo>
                  <a:pt x="4501" y="1812"/>
                </a:lnTo>
                <a:lnTo>
                  <a:pt x="4501" y="1812"/>
                </a:lnTo>
                <a:lnTo>
                  <a:pt x="4501" y="1814"/>
                </a:lnTo>
                <a:lnTo>
                  <a:pt x="4499" y="1814"/>
                </a:lnTo>
                <a:lnTo>
                  <a:pt x="4499" y="1814"/>
                </a:lnTo>
                <a:lnTo>
                  <a:pt x="4497" y="1814"/>
                </a:lnTo>
                <a:lnTo>
                  <a:pt x="4497" y="1818"/>
                </a:lnTo>
                <a:lnTo>
                  <a:pt x="4494" y="1818"/>
                </a:lnTo>
                <a:lnTo>
                  <a:pt x="4492" y="1820"/>
                </a:lnTo>
                <a:lnTo>
                  <a:pt x="4492" y="1820"/>
                </a:lnTo>
                <a:lnTo>
                  <a:pt x="4494" y="1824"/>
                </a:lnTo>
                <a:lnTo>
                  <a:pt x="4494" y="1824"/>
                </a:lnTo>
                <a:lnTo>
                  <a:pt x="4492" y="1826"/>
                </a:lnTo>
                <a:lnTo>
                  <a:pt x="4492" y="1826"/>
                </a:lnTo>
                <a:lnTo>
                  <a:pt x="4490" y="1826"/>
                </a:lnTo>
                <a:lnTo>
                  <a:pt x="4488" y="1826"/>
                </a:lnTo>
                <a:lnTo>
                  <a:pt x="4488" y="1828"/>
                </a:lnTo>
                <a:lnTo>
                  <a:pt x="4488" y="1828"/>
                </a:lnTo>
                <a:lnTo>
                  <a:pt x="4488" y="1830"/>
                </a:lnTo>
                <a:lnTo>
                  <a:pt x="4486" y="1832"/>
                </a:lnTo>
                <a:lnTo>
                  <a:pt x="4486" y="1832"/>
                </a:lnTo>
                <a:lnTo>
                  <a:pt x="4486" y="1835"/>
                </a:lnTo>
                <a:lnTo>
                  <a:pt x="4484" y="1837"/>
                </a:lnTo>
                <a:lnTo>
                  <a:pt x="4482" y="1839"/>
                </a:lnTo>
                <a:lnTo>
                  <a:pt x="4484" y="1841"/>
                </a:lnTo>
                <a:lnTo>
                  <a:pt x="4486" y="1841"/>
                </a:lnTo>
                <a:lnTo>
                  <a:pt x="4486" y="1841"/>
                </a:lnTo>
                <a:lnTo>
                  <a:pt x="4486" y="1841"/>
                </a:lnTo>
                <a:lnTo>
                  <a:pt x="4486" y="1843"/>
                </a:lnTo>
                <a:lnTo>
                  <a:pt x="4486" y="1843"/>
                </a:lnTo>
                <a:lnTo>
                  <a:pt x="4488" y="1845"/>
                </a:lnTo>
                <a:lnTo>
                  <a:pt x="4488" y="1845"/>
                </a:lnTo>
                <a:lnTo>
                  <a:pt x="4488" y="1845"/>
                </a:lnTo>
                <a:lnTo>
                  <a:pt x="4488" y="1845"/>
                </a:lnTo>
                <a:lnTo>
                  <a:pt x="4486" y="1845"/>
                </a:lnTo>
                <a:lnTo>
                  <a:pt x="4486" y="1847"/>
                </a:lnTo>
                <a:lnTo>
                  <a:pt x="4486" y="1849"/>
                </a:lnTo>
                <a:lnTo>
                  <a:pt x="4486" y="1849"/>
                </a:lnTo>
                <a:lnTo>
                  <a:pt x="4486" y="1849"/>
                </a:lnTo>
                <a:lnTo>
                  <a:pt x="4486" y="1849"/>
                </a:lnTo>
                <a:lnTo>
                  <a:pt x="4484" y="1849"/>
                </a:lnTo>
                <a:lnTo>
                  <a:pt x="4484" y="1847"/>
                </a:lnTo>
                <a:lnTo>
                  <a:pt x="4482" y="1847"/>
                </a:lnTo>
                <a:lnTo>
                  <a:pt x="4480" y="1847"/>
                </a:lnTo>
                <a:lnTo>
                  <a:pt x="4480" y="1847"/>
                </a:lnTo>
                <a:lnTo>
                  <a:pt x="4480" y="1849"/>
                </a:lnTo>
                <a:lnTo>
                  <a:pt x="4480" y="1851"/>
                </a:lnTo>
                <a:lnTo>
                  <a:pt x="4480" y="1849"/>
                </a:lnTo>
                <a:lnTo>
                  <a:pt x="4480" y="1847"/>
                </a:lnTo>
                <a:lnTo>
                  <a:pt x="4478" y="1847"/>
                </a:lnTo>
                <a:lnTo>
                  <a:pt x="4471" y="1845"/>
                </a:lnTo>
                <a:lnTo>
                  <a:pt x="4471" y="1845"/>
                </a:lnTo>
                <a:lnTo>
                  <a:pt x="4469" y="1845"/>
                </a:lnTo>
                <a:lnTo>
                  <a:pt x="4467" y="1845"/>
                </a:lnTo>
                <a:lnTo>
                  <a:pt x="4467" y="1847"/>
                </a:lnTo>
                <a:lnTo>
                  <a:pt x="4467" y="1847"/>
                </a:lnTo>
                <a:lnTo>
                  <a:pt x="4467" y="1847"/>
                </a:lnTo>
                <a:lnTo>
                  <a:pt x="4465" y="1847"/>
                </a:lnTo>
                <a:lnTo>
                  <a:pt x="4465" y="1849"/>
                </a:lnTo>
                <a:lnTo>
                  <a:pt x="4465" y="1849"/>
                </a:lnTo>
                <a:lnTo>
                  <a:pt x="4465" y="1851"/>
                </a:lnTo>
                <a:lnTo>
                  <a:pt x="4465" y="1851"/>
                </a:lnTo>
                <a:lnTo>
                  <a:pt x="4465" y="1853"/>
                </a:lnTo>
                <a:lnTo>
                  <a:pt x="4465" y="1851"/>
                </a:lnTo>
                <a:lnTo>
                  <a:pt x="4465" y="1851"/>
                </a:lnTo>
                <a:lnTo>
                  <a:pt x="4463" y="1853"/>
                </a:lnTo>
                <a:lnTo>
                  <a:pt x="4463" y="1853"/>
                </a:lnTo>
                <a:lnTo>
                  <a:pt x="4463" y="1849"/>
                </a:lnTo>
                <a:lnTo>
                  <a:pt x="4463" y="1847"/>
                </a:lnTo>
                <a:lnTo>
                  <a:pt x="4465" y="1845"/>
                </a:lnTo>
                <a:lnTo>
                  <a:pt x="4465" y="1845"/>
                </a:lnTo>
                <a:lnTo>
                  <a:pt x="4465" y="1843"/>
                </a:lnTo>
                <a:lnTo>
                  <a:pt x="4461" y="1841"/>
                </a:lnTo>
                <a:lnTo>
                  <a:pt x="4459" y="1839"/>
                </a:lnTo>
                <a:lnTo>
                  <a:pt x="4457" y="1837"/>
                </a:lnTo>
                <a:lnTo>
                  <a:pt x="4455" y="1835"/>
                </a:lnTo>
                <a:lnTo>
                  <a:pt x="4455" y="1835"/>
                </a:lnTo>
                <a:lnTo>
                  <a:pt x="4453" y="1832"/>
                </a:lnTo>
                <a:lnTo>
                  <a:pt x="4448" y="1832"/>
                </a:lnTo>
                <a:lnTo>
                  <a:pt x="4448" y="1830"/>
                </a:lnTo>
                <a:lnTo>
                  <a:pt x="4446" y="1830"/>
                </a:lnTo>
                <a:lnTo>
                  <a:pt x="4444" y="1830"/>
                </a:lnTo>
                <a:lnTo>
                  <a:pt x="4444" y="1832"/>
                </a:lnTo>
                <a:lnTo>
                  <a:pt x="4444" y="1832"/>
                </a:lnTo>
                <a:lnTo>
                  <a:pt x="4442" y="1835"/>
                </a:lnTo>
                <a:lnTo>
                  <a:pt x="4442" y="1837"/>
                </a:lnTo>
                <a:lnTo>
                  <a:pt x="4440" y="1835"/>
                </a:lnTo>
                <a:lnTo>
                  <a:pt x="4440" y="1835"/>
                </a:lnTo>
                <a:lnTo>
                  <a:pt x="4438" y="1835"/>
                </a:lnTo>
                <a:lnTo>
                  <a:pt x="4438" y="1835"/>
                </a:lnTo>
                <a:lnTo>
                  <a:pt x="4438" y="1837"/>
                </a:lnTo>
                <a:lnTo>
                  <a:pt x="4436" y="1835"/>
                </a:lnTo>
                <a:lnTo>
                  <a:pt x="4436" y="1832"/>
                </a:lnTo>
                <a:lnTo>
                  <a:pt x="4436" y="1832"/>
                </a:lnTo>
                <a:lnTo>
                  <a:pt x="4434" y="1832"/>
                </a:lnTo>
                <a:lnTo>
                  <a:pt x="4434" y="1835"/>
                </a:lnTo>
                <a:lnTo>
                  <a:pt x="4434" y="1835"/>
                </a:lnTo>
                <a:lnTo>
                  <a:pt x="4434" y="1837"/>
                </a:lnTo>
                <a:lnTo>
                  <a:pt x="4434" y="1837"/>
                </a:lnTo>
                <a:lnTo>
                  <a:pt x="4434" y="1837"/>
                </a:lnTo>
                <a:lnTo>
                  <a:pt x="4434" y="1839"/>
                </a:lnTo>
                <a:lnTo>
                  <a:pt x="4434" y="1841"/>
                </a:lnTo>
                <a:lnTo>
                  <a:pt x="4432" y="1841"/>
                </a:lnTo>
                <a:lnTo>
                  <a:pt x="4432" y="1843"/>
                </a:lnTo>
                <a:lnTo>
                  <a:pt x="4432" y="1843"/>
                </a:lnTo>
                <a:lnTo>
                  <a:pt x="4432" y="1841"/>
                </a:lnTo>
                <a:lnTo>
                  <a:pt x="4429" y="1841"/>
                </a:lnTo>
                <a:lnTo>
                  <a:pt x="4429" y="1841"/>
                </a:lnTo>
                <a:lnTo>
                  <a:pt x="4429" y="1841"/>
                </a:lnTo>
                <a:lnTo>
                  <a:pt x="4429" y="1841"/>
                </a:lnTo>
                <a:lnTo>
                  <a:pt x="4427" y="1841"/>
                </a:lnTo>
                <a:lnTo>
                  <a:pt x="4429" y="1841"/>
                </a:lnTo>
                <a:lnTo>
                  <a:pt x="4429" y="1839"/>
                </a:lnTo>
                <a:lnTo>
                  <a:pt x="4429" y="1837"/>
                </a:lnTo>
                <a:lnTo>
                  <a:pt x="4427" y="1837"/>
                </a:lnTo>
                <a:lnTo>
                  <a:pt x="4427" y="1837"/>
                </a:lnTo>
                <a:lnTo>
                  <a:pt x="4427" y="1839"/>
                </a:lnTo>
                <a:lnTo>
                  <a:pt x="4427" y="1841"/>
                </a:lnTo>
                <a:lnTo>
                  <a:pt x="4425" y="1841"/>
                </a:lnTo>
                <a:lnTo>
                  <a:pt x="4425" y="1841"/>
                </a:lnTo>
                <a:lnTo>
                  <a:pt x="4423" y="1841"/>
                </a:lnTo>
                <a:lnTo>
                  <a:pt x="4423" y="1843"/>
                </a:lnTo>
                <a:lnTo>
                  <a:pt x="4423" y="1843"/>
                </a:lnTo>
                <a:lnTo>
                  <a:pt x="4421" y="1843"/>
                </a:lnTo>
                <a:lnTo>
                  <a:pt x="4421" y="1845"/>
                </a:lnTo>
                <a:lnTo>
                  <a:pt x="4421" y="1847"/>
                </a:lnTo>
                <a:lnTo>
                  <a:pt x="4421" y="1847"/>
                </a:lnTo>
                <a:lnTo>
                  <a:pt x="4423" y="1849"/>
                </a:lnTo>
                <a:lnTo>
                  <a:pt x="4423" y="1849"/>
                </a:lnTo>
                <a:lnTo>
                  <a:pt x="4423" y="1849"/>
                </a:lnTo>
                <a:lnTo>
                  <a:pt x="4423" y="1849"/>
                </a:lnTo>
                <a:lnTo>
                  <a:pt x="4421" y="1849"/>
                </a:lnTo>
                <a:lnTo>
                  <a:pt x="4419" y="1849"/>
                </a:lnTo>
                <a:lnTo>
                  <a:pt x="4419" y="1847"/>
                </a:lnTo>
                <a:lnTo>
                  <a:pt x="4419" y="1849"/>
                </a:lnTo>
                <a:lnTo>
                  <a:pt x="4419" y="1849"/>
                </a:lnTo>
                <a:lnTo>
                  <a:pt x="4419" y="1849"/>
                </a:lnTo>
                <a:lnTo>
                  <a:pt x="4417" y="1849"/>
                </a:lnTo>
                <a:lnTo>
                  <a:pt x="4417" y="1851"/>
                </a:lnTo>
                <a:lnTo>
                  <a:pt x="4417" y="1851"/>
                </a:lnTo>
                <a:lnTo>
                  <a:pt x="4417" y="1851"/>
                </a:lnTo>
                <a:lnTo>
                  <a:pt x="4417" y="1853"/>
                </a:lnTo>
                <a:lnTo>
                  <a:pt x="4419" y="1853"/>
                </a:lnTo>
                <a:lnTo>
                  <a:pt x="4419" y="1853"/>
                </a:lnTo>
                <a:lnTo>
                  <a:pt x="4419" y="1853"/>
                </a:lnTo>
                <a:lnTo>
                  <a:pt x="4419" y="1856"/>
                </a:lnTo>
                <a:lnTo>
                  <a:pt x="4419" y="1856"/>
                </a:lnTo>
                <a:lnTo>
                  <a:pt x="4419" y="1853"/>
                </a:lnTo>
                <a:lnTo>
                  <a:pt x="4415" y="1851"/>
                </a:lnTo>
                <a:lnTo>
                  <a:pt x="4415" y="1851"/>
                </a:lnTo>
                <a:lnTo>
                  <a:pt x="4415" y="1853"/>
                </a:lnTo>
                <a:lnTo>
                  <a:pt x="4415" y="1853"/>
                </a:lnTo>
                <a:lnTo>
                  <a:pt x="4413" y="1853"/>
                </a:lnTo>
                <a:lnTo>
                  <a:pt x="4413" y="1856"/>
                </a:lnTo>
                <a:lnTo>
                  <a:pt x="4411" y="1856"/>
                </a:lnTo>
                <a:lnTo>
                  <a:pt x="4411" y="1856"/>
                </a:lnTo>
                <a:lnTo>
                  <a:pt x="4411" y="1858"/>
                </a:lnTo>
                <a:lnTo>
                  <a:pt x="4411" y="1860"/>
                </a:lnTo>
                <a:lnTo>
                  <a:pt x="4411" y="1860"/>
                </a:lnTo>
                <a:lnTo>
                  <a:pt x="4411" y="1862"/>
                </a:lnTo>
                <a:lnTo>
                  <a:pt x="4413" y="1860"/>
                </a:lnTo>
                <a:lnTo>
                  <a:pt x="4413" y="1860"/>
                </a:lnTo>
                <a:lnTo>
                  <a:pt x="4413" y="1862"/>
                </a:lnTo>
                <a:lnTo>
                  <a:pt x="4413" y="1862"/>
                </a:lnTo>
                <a:lnTo>
                  <a:pt x="4413" y="1864"/>
                </a:lnTo>
                <a:lnTo>
                  <a:pt x="4413" y="1864"/>
                </a:lnTo>
                <a:lnTo>
                  <a:pt x="4411" y="1864"/>
                </a:lnTo>
                <a:lnTo>
                  <a:pt x="4411" y="1864"/>
                </a:lnTo>
                <a:lnTo>
                  <a:pt x="4411" y="1864"/>
                </a:lnTo>
                <a:lnTo>
                  <a:pt x="4411" y="1866"/>
                </a:lnTo>
                <a:lnTo>
                  <a:pt x="4411" y="1868"/>
                </a:lnTo>
                <a:lnTo>
                  <a:pt x="4411" y="1868"/>
                </a:lnTo>
                <a:lnTo>
                  <a:pt x="4413" y="1868"/>
                </a:lnTo>
                <a:lnTo>
                  <a:pt x="4415" y="1868"/>
                </a:lnTo>
                <a:lnTo>
                  <a:pt x="4415" y="1868"/>
                </a:lnTo>
                <a:lnTo>
                  <a:pt x="4415" y="1868"/>
                </a:lnTo>
                <a:lnTo>
                  <a:pt x="4415" y="1868"/>
                </a:lnTo>
                <a:lnTo>
                  <a:pt x="4413" y="1868"/>
                </a:lnTo>
                <a:lnTo>
                  <a:pt x="4411" y="1868"/>
                </a:lnTo>
                <a:lnTo>
                  <a:pt x="4409" y="1868"/>
                </a:lnTo>
                <a:lnTo>
                  <a:pt x="4406" y="1868"/>
                </a:lnTo>
                <a:lnTo>
                  <a:pt x="4406" y="1866"/>
                </a:lnTo>
                <a:lnTo>
                  <a:pt x="4404" y="1866"/>
                </a:lnTo>
                <a:lnTo>
                  <a:pt x="4404" y="1866"/>
                </a:lnTo>
                <a:lnTo>
                  <a:pt x="4402" y="1868"/>
                </a:lnTo>
                <a:lnTo>
                  <a:pt x="4402" y="1868"/>
                </a:lnTo>
                <a:lnTo>
                  <a:pt x="4400" y="1866"/>
                </a:lnTo>
                <a:lnTo>
                  <a:pt x="4398" y="1866"/>
                </a:lnTo>
                <a:lnTo>
                  <a:pt x="4398" y="1866"/>
                </a:lnTo>
                <a:lnTo>
                  <a:pt x="4398" y="1868"/>
                </a:lnTo>
                <a:lnTo>
                  <a:pt x="4398" y="1868"/>
                </a:lnTo>
                <a:lnTo>
                  <a:pt x="4398" y="1870"/>
                </a:lnTo>
                <a:lnTo>
                  <a:pt x="4398" y="1870"/>
                </a:lnTo>
                <a:lnTo>
                  <a:pt x="4396" y="1870"/>
                </a:lnTo>
                <a:lnTo>
                  <a:pt x="4398" y="1870"/>
                </a:lnTo>
                <a:lnTo>
                  <a:pt x="4398" y="1872"/>
                </a:lnTo>
                <a:lnTo>
                  <a:pt x="4400" y="1874"/>
                </a:lnTo>
                <a:lnTo>
                  <a:pt x="4400" y="1874"/>
                </a:lnTo>
                <a:lnTo>
                  <a:pt x="4400" y="1877"/>
                </a:lnTo>
                <a:lnTo>
                  <a:pt x="4402" y="1877"/>
                </a:lnTo>
                <a:lnTo>
                  <a:pt x="4402" y="1877"/>
                </a:lnTo>
                <a:lnTo>
                  <a:pt x="4402" y="1877"/>
                </a:lnTo>
                <a:lnTo>
                  <a:pt x="4402" y="1879"/>
                </a:lnTo>
                <a:lnTo>
                  <a:pt x="4402" y="1879"/>
                </a:lnTo>
                <a:lnTo>
                  <a:pt x="4400" y="1879"/>
                </a:lnTo>
                <a:lnTo>
                  <a:pt x="4400" y="1879"/>
                </a:lnTo>
                <a:lnTo>
                  <a:pt x="4398" y="1879"/>
                </a:lnTo>
                <a:lnTo>
                  <a:pt x="4398" y="1879"/>
                </a:lnTo>
                <a:lnTo>
                  <a:pt x="4398" y="1879"/>
                </a:lnTo>
                <a:lnTo>
                  <a:pt x="4398" y="1881"/>
                </a:lnTo>
                <a:lnTo>
                  <a:pt x="4398" y="1883"/>
                </a:lnTo>
                <a:lnTo>
                  <a:pt x="4398" y="1885"/>
                </a:lnTo>
                <a:lnTo>
                  <a:pt x="4398" y="1885"/>
                </a:lnTo>
                <a:lnTo>
                  <a:pt x="4398" y="1885"/>
                </a:lnTo>
                <a:lnTo>
                  <a:pt x="4396" y="1883"/>
                </a:lnTo>
                <a:lnTo>
                  <a:pt x="4396" y="1883"/>
                </a:lnTo>
                <a:lnTo>
                  <a:pt x="4394" y="1879"/>
                </a:lnTo>
                <a:lnTo>
                  <a:pt x="4392" y="1877"/>
                </a:lnTo>
                <a:lnTo>
                  <a:pt x="4390" y="1872"/>
                </a:lnTo>
                <a:lnTo>
                  <a:pt x="4390" y="1870"/>
                </a:lnTo>
                <a:lnTo>
                  <a:pt x="4388" y="1868"/>
                </a:lnTo>
                <a:lnTo>
                  <a:pt x="4388" y="1870"/>
                </a:lnTo>
                <a:lnTo>
                  <a:pt x="4385" y="1872"/>
                </a:lnTo>
                <a:lnTo>
                  <a:pt x="4385" y="1874"/>
                </a:lnTo>
                <a:lnTo>
                  <a:pt x="4383" y="1877"/>
                </a:lnTo>
                <a:lnTo>
                  <a:pt x="4383" y="1877"/>
                </a:lnTo>
                <a:lnTo>
                  <a:pt x="4381" y="1877"/>
                </a:lnTo>
                <a:lnTo>
                  <a:pt x="4379" y="1879"/>
                </a:lnTo>
                <a:lnTo>
                  <a:pt x="4379" y="1879"/>
                </a:lnTo>
                <a:lnTo>
                  <a:pt x="4377" y="1883"/>
                </a:lnTo>
                <a:lnTo>
                  <a:pt x="4377" y="1883"/>
                </a:lnTo>
                <a:lnTo>
                  <a:pt x="4377" y="1885"/>
                </a:lnTo>
                <a:lnTo>
                  <a:pt x="4377" y="1889"/>
                </a:lnTo>
                <a:lnTo>
                  <a:pt x="4379" y="1891"/>
                </a:lnTo>
                <a:lnTo>
                  <a:pt x="4379" y="1891"/>
                </a:lnTo>
                <a:lnTo>
                  <a:pt x="4381" y="1893"/>
                </a:lnTo>
                <a:lnTo>
                  <a:pt x="4379" y="1893"/>
                </a:lnTo>
                <a:lnTo>
                  <a:pt x="4379" y="1895"/>
                </a:lnTo>
                <a:lnTo>
                  <a:pt x="4375" y="1897"/>
                </a:lnTo>
                <a:lnTo>
                  <a:pt x="4373" y="1900"/>
                </a:lnTo>
                <a:lnTo>
                  <a:pt x="4373" y="1900"/>
                </a:lnTo>
                <a:lnTo>
                  <a:pt x="4371" y="1902"/>
                </a:lnTo>
                <a:lnTo>
                  <a:pt x="4371" y="1904"/>
                </a:lnTo>
                <a:lnTo>
                  <a:pt x="4369" y="1906"/>
                </a:lnTo>
                <a:lnTo>
                  <a:pt x="4369" y="1908"/>
                </a:lnTo>
                <a:lnTo>
                  <a:pt x="4365" y="1912"/>
                </a:lnTo>
                <a:lnTo>
                  <a:pt x="4362" y="1914"/>
                </a:lnTo>
                <a:lnTo>
                  <a:pt x="4360" y="1916"/>
                </a:lnTo>
                <a:lnTo>
                  <a:pt x="4358" y="1916"/>
                </a:lnTo>
                <a:lnTo>
                  <a:pt x="4352" y="1921"/>
                </a:lnTo>
                <a:lnTo>
                  <a:pt x="4350" y="1921"/>
                </a:lnTo>
                <a:lnTo>
                  <a:pt x="4344" y="1921"/>
                </a:lnTo>
                <a:lnTo>
                  <a:pt x="4339" y="1923"/>
                </a:lnTo>
                <a:lnTo>
                  <a:pt x="4337" y="1923"/>
                </a:lnTo>
                <a:lnTo>
                  <a:pt x="4333" y="1923"/>
                </a:lnTo>
                <a:lnTo>
                  <a:pt x="4329" y="1927"/>
                </a:lnTo>
                <a:lnTo>
                  <a:pt x="4325" y="1927"/>
                </a:lnTo>
                <a:lnTo>
                  <a:pt x="4321" y="1927"/>
                </a:lnTo>
                <a:lnTo>
                  <a:pt x="4318" y="1929"/>
                </a:lnTo>
                <a:lnTo>
                  <a:pt x="4314" y="1931"/>
                </a:lnTo>
                <a:lnTo>
                  <a:pt x="4312" y="1931"/>
                </a:lnTo>
                <a:lnTo>
                  <a:pt x="4308" y="1933"/>
                </a:lnTo>
                <a:lnTo>
                  <a:pt x="4308" y="1933"/>
                </a:lnTo>
                <a:lnTo>
                  <a:pt x="4304" y="1931"/>
                </a:lnTo>
                <a:lnTo>
                  <a:pt x="4302" y="1931"/>
                </a:lnTo>
                <a:lnTo>
                  <a:pt x="4300" y="1931"/>
                </a:lnTo>
                <a:lnTo>
                  <a:pt x="4297" y="1931"/>
                </a:lnTo>
                <a:lnTo>
                  <a:pt x="4297" y="1933"/>
                </a:lnTo>
                <a:lnTo>
                  <a:pt x="4289" y="1937"/>
                </a:lnTo>
                <a:lnTo>
                  <a:pt x="4287" y="1939"/>
                </a:lnTo>
                <a:lnTo>
                  <a:pt x="4285" y="1941"/>
                </a:lnTo>
                <a:lnTo>
                  <a:pt x="4283" y="1941"/>
                </a:lnTo>
                <a:lnTo>
                  <a:pt x="4281" y="1944"/>
                </a:lnTo>
                <a:lnTo>
                  <a:pt x="4277" y="1946"/>
                </a:lnTo>
                <a:lnTo>
                  <a:pt x="4272" y="1948"/>
                </a:lnTo>
                <a:lnTo>
                  <a:pt x="4270" y="1950"/>
                </a:lnTo>
                <a:lnTo>
                  <a:pt x="4268" y="1952"/>
                </a:lnTo>
                <a:lnTo>
                  <a:pt x="4266" y="1956"/>
                </a:lnTo>
                <a:lnTo>
                  <a:pt x="4264" y="1956"/>
                </a:lnTo>
                <a:lnTo>
                  <a:pt x="4264" y="1958"/>
                </a:lnTo>
                <a:lnTo>
                  <a:pt x="4262" y="1958"/>
                </a:lnTo>
                <a:lnTo>
                  <a:pt x="4262" y="1958"/>
                </a:lnTo>
                <a:lnTo>
                  <a:pt x="4262" y="1956"/>
                </a:lnTo>
                <a:lnTo>
                  <a:pt x="4260" y="1954"/>
                </a:lnTo>
                <a:lnTo>
                  <a:pt x="4262" y="1950"/>
                </a:lnTo>
                <a:lnTo>
                  <a:pt x="4262" y="1950"/>
                </a:lnTo>
                <a:lnTo>
                  <a:pt x="4260" y="1950"/>
                </a:lnTo>
                <a:lnTo>
                  <a:pt x="4258" y="1952"/>
                </a:lnTo>
                <a:lnTo>
                  <a:pt x="4256" y="1956"/>
                </a:lnTo>
                <a:lnTo>
                  <a:pt x="4256" y="1962"/>
                </a:lnTo>
                <a:lnTo>
                  <a:pt x="4256" y="1965"/>
                </a:lnTo>
                <a:lnTo>
                  <a:pt x="4256" y="1967"/>
                </a:lnTo>
                <a:lnTo>
                  <a:pt x="4256" y="1967"/>
                </a:lnTo>
                <a:lnTo>
                  <a:pt x="4256" y="1971"/>
                </a:lnTo>
                <a:lnTo>
                  <a:pt x="4256" y="1971"/>
                </a:lnTo>
                <a:lnTo>
                  <a:pt x="4256" y="1973"/>
                </a:lnTo>
                <a:lnTo>
                  <a:pt x="4253" y="1979"/>
                </a:lnTo>
                <a:lnTo>
                  <a:pt x="4251" y="1981"/>
                </a:lnTo>
                <a:lnTo>
                  <a:pt x="4251" y="1983"/>
                </a:lnTo>
                <a:lnTo>
                  <a:pt x="4251" y="1986"/>
                </a:lnTo>
                <a:lnTo>
                  <a:pt x="4251" y="1990"/>
                </a:lnTo>
                <a:lnTo>
                  <a:pt x="4251" y="1992"/>
                </a:lnTo>
                <a:lnTo>
                  <a:pt x="4253" y="1992"/>
                </a:lnTo>
                <a:lnTo>
                  <a:pt x="4253" y="1998"/>
                </a:lnTo>
                <a:lnTo>
                  <a:pt x="4256" y="2000"/>
                </a:lnTo>
                <a:lnTo>
                  <a:pt x="4260" y="2006"/>
                </a:lnTo>
                <a:lnTo>
                  <a:pt x="4262" y="2011"/>
                </a:lnTo>
                <a:lnTo>
                  <a:pt x="4262" y="2013"/>
                </a:lnTo>
                <a:lnTo>
                  <a:pt x="4262" y="2015"/>
                </a:lnTo>
                <a:lnTo>
                  <a:pt x="4262" y="2017"/>
                </a:lnTo>
                <a:lnTo>
                  <a:pt x="4262" y="2017"/>
                </a:lnTo>
                <a:lnTo>
                  <a:pt x="4260" y="2019"/>
                </a:lnTo>
                <a:lnTo>
                  <a:pt x="4260" y="2017"/>
                </a:lnTo>
                <a:lnTo>
                  <a:pt x="4258" y="2017"/>
                </a:lnTo>
                <a:lnTo>
                  <a:pt x="4258" y="2013"/>
                </a:lnTo>
                <a:lnTo>
                  <a:pt x="4258" y="2013"/>
                </a:lnTo>
                <a:lnTo>
                  <a:pt x="4256" y="2015"/>
                </a:lnTo>
                <a:lnTo>
                  <a:pt x="4256" y="2015"/>
                </a:lnTo>
                <a:lnTo>
                  <a:pt x="4256" y="2015"/>
                </a:lnTo>
                <a:lnTo>
                  <a:pt x="4256" y="2015"/>
                </a:lnTo>
                <a:lnTo>
                  <a:pt x="4256" y="2013"/>
                </a:lnTo>
                <a:lnTo>
                  <a:pt x="4256" y="2013"/>
                </a:lnTo>
                <a:lnTo>
                  <a:pt x="4256" y="2011"/>
                </a:lnTo>
                <a:lnTo>
                  <a:pt x="4253" y="2009"/>
                </a:lnTo>
                <a:lnTo>
                  <a:pt x="4253" y="2006"/>
                </a:lnTo>
                <a:lnTo>
                  <a:pt x="4251" y="2006"/>
                </a:lnTo>
                <a:lnTo>
                  <a:pt x="4251" y="2006"/>
                </a:lnTo>
                <a:lnTo>
                  <a:pt x="4251" y="2009"/>
                </a:lnTo>
                <a:lnTo>
                  <a:pt x="4251" y="2011"/>
                </a:lnTo>
                <a:lnTo>
                  <a:pt x="4253" y="2015"/>
                </a:lnTo>
                <a:lnTo>
                  <a:pt x="4256" y="2017"/>
                </a:lnTo>
                <a:lnTo>
                  <a:pt x="4256" y="2017"/>
                </a:lnTo>
                <a:lnTo>
                  <a:pt x="4258" y="2017"/>
                </a:lnTo>
                <a:lnTo>
                  <a:pt x="4258" y="2021"/>
                </a:lnTo>
                <a:lnTo>
                  <a:pt x="4256" y="2021"/>
                </a:lnTo>
                <a:lnTo>
                  <a:pt x="4256" y="2021"/>
                </a:lnTo>
                <a:lnTo>
                  <a:pt x="4253" y="2021"/>
                </a:lnTo>
                <a:lnTo>
                  <a:pt x="4253" y="2019"/>
                </a:lnTo>
                <a:lnTo>
                  <a:pt x="4251" y="2015"/>
                </a:lnTo>
                <a:lnTo>
                  <a:pt x="4251" y="2015"/>
                </a:lnTo>
                <a:lnTo>
                  <a:pt x="4249" y="2015"/>
                </a:lnTo>
                <a:lnTo>
                  <a:pt x="4249" y="2015"/>
                </a:lnTo>
                <a:lnTo>
                  <a:pt x="4249" y="2017"/>
                </a:lnTo>
                <a:lnTo>
                  <a:pt x="4249" y="2017"/>
                </a:lnTo>
                <a:lnTo>
                  <a:pt x="4249" y="2017"/>
                </a:lnTo>
                <a:lnTo>
                  <a:pt x="4249" y="2015"/>
                </a:lnTo>
                <a:lnTo>
                  <a:pt x="4247" y="2015"/>
                </a:lnTo>
                <a:lnTo>
                  <a:pt x="4247" y="2015"/>
                </a:lnTo>
                <a:lnTo>
                  <a:pt x="4247" y="2017"/>
                </a:lnTo>
                <a:lnTo>
                  <a:pt x="4249" y="2019"/>
                </a:lnTo>
                <a:lnTo>
                  <a:pt x="4256" y="2025"/>
                </a:lnTo>
                <a:lnTo>
                  <a:pt x="4260" y="2034"/>
                </a:lnTo>
                <a:lnTo>
                  <a:pt x="4260" y="2036"/>
                </a:lnTo>
                <a:lnTo>
                  <a:pt x="4262" y="2044"/>
                </a:lnTo>
                <a:lnTo>
                  <a:pt x="4262" y="2044"/>
                </a:lnTo>
                <a:lnTo>
                  <a:pt x="4264" y="2048"/>
                </a:lnTo>
                <a:lnTo>
                  <a:pt x="4266" y="2053"/>
                </a:lnTo>
                <a:lnTo>
                  <a:pt x="4268" y="2055"/>
                </a:lnTo>
                <a:lnTo>
                  <a:pt x="4268" y="2055"/>
                </a:lnTo>
                <a:lnTo>
                  <a:pt x="4268" y="2057"/>
                </a:lnTo>
                <a:lnTo>
                  <a:pt x="4272" y="2061"/>
                </a:lnTo>
                <a:lnTo>
                  <a:pt x="4272" y="2065"/>
                </a:lnTo>
                <a:lnTo>
                  <a:pt x="4272" y="2067"/>
                </a:lnTo>
                <a:lnTo>
                  <a:pt x="4272" y="2071"/>
                </a:lnTo>
                <a:lnTo>
                  <a:pt x="4272" y="2076"/>
                </a:lnTo>
                <a:lnTo>
                  <a:pt x="4274" y="2078"/>
                </a:lnTo>
                <a:lnTo>
                  <a:pt x="4274" y="2084"/>
                </a:lnTo>
                <a:lnTo>
                  <a:pt x="4277" y="2088"/>
                </a:lnTo>
                <a:lnTo>
                  <a:pt x="4279" y="2090"/>
                </a:lnTo>
                <a:lnTo>
                  <a:pt x="4281" y="2095"/>
                </a:lnTo>
                <a:lnTo>
                  <a:pt x="4283" y="2101"/>
                </a:lnTo>
                <a:lnTo>
                  <a:pt x="4285" y="2105"/>
                </a:lnTo>
                <a:lnTo>
                  <a:pt x="4285" y="2113"/>
                </a:lnTo>
                <a:lnTo>
                  <a:pt x="4285" y="2115"/>
                </a:lnTo>
                <a:lnTo>
                  <a:pt x="4283" y="2115"/>
                </a:lnTo>
                <a:lnTo>
                  <a:pt x="4283" y="2118"/>
                </a:lnTo>
                <a:lnTo>
                  <a:pt x="4283" y="2122"/>
                </a:lnTo>
                <a:lnTo>
                  <a:pt x="4283" y="2126"/>
                </a:lnTo>
                <a:lnTo>
                  <a:pt x="4283" y="2128"/>
                </a:lnTo>
                <a:lnTo>
                  <a:pt x="4281" y="2130"/>
                </a:lnTo>
                <a:lnTo>
                  <a:pt x="4279" y="2132"/>
                </a:lnTo>
                <a:lnTo>
                  <a:pt x="4277" y="2132"/>
                </a:lnTo>
                <a:lnTo>
                  <a:pt x="4274" y="2132"/>
                </a:lnTo>
                <a:lnTo>
                  <a:pt x="4274" y="2130"/>
                </a:lnTo>
                <a:lnTo>
                  <a:pt x="4274" y="2136"/>
                </a:lnTo>
                <a:lnTo>
                  <a:pt x="4272" y="2139"/>
                </a:lnTo>
                <a:lnTo>
                  <a:pt x="4274" y="2141"/>
                </a:lnTo>
                <a:lnTo>
                  <a:pt x="4274" y="2143"/>
                </a:lnTo>
                <a:lnTo>
                  <a:pt x="4277" y="2145"/>
                </a:lnTo>
                <a:lnTo>
                  <a:pt x="4277" y="2143"/>
                </a:lnTo>
                <a:lnTo>
                  <a:pt x="4279" y="2143"/>
                </a:lnTo>
                <a:lnTo>
                  <a:pt x="4283" y="2145"/>
                </a:lnTo>
                <a:lnTo>
                  <a:pt x="4285" y="2147"/>
                </a:lnTo>
                <a:lnTo>
                  <a:pt x="4287" y="2151"/>
                </a:lnTo>
                <a:lnTo>
                  <a:pt x="4291" y="2153"/>
                </a:lnTo>
                <a:lnTo>
                  <a:pt x="4295" y="2155"/>
                </a:lnTo>
                <a:lnTo>
                  <a:pt x="4302" y="2155"/>
                </a:lnTo>
                <a:lnTo>
                  <a:pt x="4304" y="2155"/>
                </a:lnTo>
                <a:lnTo>
                  <a:pt x="4312" y="2157"/>
                </a:lnTo>
                <a:lnTo>
                  <a:pt x="4312" y="2155"/>
                </a:lnTo>
                <a:lnTo>
                  <a:pt x="4314" y="2155"/>
                </a:lnTo>
                <a:lnTo>
                  <a:pt x="4316" y="2155"/>
                </a:lnTo>
                <a:lnTo>
                  <a:pt x="4318" y="2155"/>
                </a:lnTo>
                <a:lnTo>
                  <a:pt x="4325" y="2151"/>
                </a:lnTo>
                <a:lnTo>
                  <a:pt x="4331" y="2147"/>
                </a:lnTo>
                <a:lnTo>
                  <a:pt x="4333" y="2147"/>
                </a:lnTo>
                <a:lnTo>
                  <a:pt x="4335" y="2147"/>
                </a:lnTo>
                <a:lnTo>
                  <a:pt x="4337" y="2145"/>
                </a:lnTo>
                <a:lnTo>
                  <a:pt x="4341" y="2141"/>
                </a:lnTo>
                <a:lnTo>
                  <a:pt x="4341" y="2139"/>
                </a:lnTo>
                <a:lnTo>
                  <a:pt x="4344" y="2139"/>
                </a:lnTo>
                <a:lnTo>
                  <a:pt x="4350" y="2139"/>
                </a:lnTo>
                <a:lnTo>
                  <a:pt x="4352" y="2139"/>
                </a:lnTo>
                <a:lnTo>
                  <a:pt x="4354" y="2136"/>
                </a:lnTo>
                <a:lnTo>
                  <a:pt x="4358" y="2136"/>
                </a:lnTo>
                <a:lnTo>
                  <a:pt x="4367" y="2136"/>
                </a:lnTo>
                <a:lnTo>
                  <a:pt x="4371" y="2136"/>
                </a:lnTo>
                <a:lnTo>
                  <a:pt x="4375" y="2136"/>
                </a:lnTo>
                <a:lnTo>
                  <a:pt x="4375" y="2136"/>
                </a:lnTo>
                <a:lnTo>
                  <a:pt x="4377" y="2139"/>
                </a:lnTo>
                <a:lnTo>
                  <a:pt x="4385" y="2136"/>
                </a:lnTo>
                <a:lnTo>
                  <a:pt x="4390" y="2136"/>
                </a:lnTo>
                <a:lnTo>
                  <a:pt x="4390" y="2136"/>
                </a:lnTo>
                <a:lnTo>
                  <a:pt x="4392" y="2139"/>
                </a:lnTo>
                <a:lnTo>
                  <a:pt x="4396" y="2136"/>
                </a:lnTo>
                <a:lnTo>
                  <a:pt x="4396" y="2136"/>
                </a:lnTo>
                <a:lnTo>
                  <a:pt x="4398" y="2136"/>
                </a:lnTo>
                <a:lnTo>
                  <a:pt x="4402" y="2132"/>
                </a:lnTo>
                <a:lnTo>
                  <a:pt x="4404" y="2130"/>
                </a:lnTo>
                <a:lnTo>
                  <a:pt x="4406" y="2124"/>
                </a:lnTo>
                <a:lnTo>
                  <a:pt x="4409" y="2122"/>
                </a:lnTo>
                <a:lnTo>
                  <a:pt x="4409" y="2122"/>
                </a:lnTo>
                <a:lnTo>
                  <a:pt x="4413" y="2122"/>
                </a:lnTo>
                <a:lnTo>
                  <a:pt x="4415" y="2120"/>
                </a:lnTo>
                <a:lnTo>
                  <a:pt x="4423" y="2115"/>
                </a:lnTo>
                <a:lnTo>
                  <a:pt x="4425" y="2115"/>
                </a:lnTo>
                <a:lnTo>
                  <a:pt x="4427" y="2115"/>
                </a:lnTo>
                <a:lnTo>
                  <a:pt x="4432" y="2111"/>
                </a:lnTo>
                <a:lnTo>
                  <a:pt x="4436" y="2111"/>
                </a:lnTo>
                <a:lnTo>
                  <a:pt x="4444" y="2111"/>
                </a:lnTo>
                <a:lnTo>
                  <a:pt x="4448" y="2111"/>
                </a:lnTo>
                <a:lnTo>
                  <a:pt x="4453" y="2111"/>
                </a:lnTo>
                <a:lnTo>
                  <a:pt x="4457" y="2109"/>
                </a:lnTo>
                <a:lnTo>
                  <a:pt x="4463" y="2107"/>
                </a:lnTo>
                <a:lnTo>
                  <a:pt x="4469" y="2105"/>
                </a:lnTo>
                <a:lnTo>
                  <a:pt x="4476" y="2101"/>
                </a:lnTo>
                <a:lnTo>
                  <a:pt x="4480" y="2101"/>
                </a:lnTo>
                <a:lnTo>
                  <a:pt x="4484" y="2101"/>
                </a:lnTo>
                <a:lnTo>
                  <a:pt x="4492" y="2101"/>
                </a:lnTo>
                <a:lnTo>
                  <a:pt x="4503" y="2101"/>
                </a:lnTo>
                <a:lnTo>
                  <a:pt x="4505" y="2099"/>
                </a:lnTo>
                <a:lnTo>
                  <a:pt x="4507" y="2099"/>
                </a:lnTo>
                <a:lnTo>
                  <a:pt x="4507" y="2099"/>
                </a:lnTo>
                <a:lnTo>
                  <a:pt x="4509" y="2099"/>
                </a:lnTo>
                <a:lnTo>
                  <a:pt x="4511" y="2099"/>
                </a:lnTo>
                <a:lnTo>
                  <a:pt x="4515" y="2101"/>
                </a:lnTo>
                <a:lnTo>
                  <a:pt x="4524" y="2107"/>
                </a:lnTo>
                <a:lnTo>
                  <a:pt x="4524" y="2107"/>
                </a:lnTo>
                <a:lnTo>
                  <a:pt x="4530" y="2105"/>
                </a:lnTo>
                <a:lnTo>
                  <a:pt x="4530" y="2105"/>
                </a:lnTo>
                <a:lnTo>
                  <a:pt x="4538" y="2109"/>
                </a:lnTo>
                <a:lnTo>
                  <a:pt x="4541" y="2109"/>
                </a:lnTo>
                <a:lnTo>
                  <a:pt x="4543" y="2109"/>
                </a:lnTo>
                <a:lnTo>
                  <a:pt x="4545" y="2109"/>
                </a:lnTo>
                <a:lnTo>
                  <a:pt x="4547" y="2111"/>
                </a:lnTo>
                <a:lnTo>
                  <a:pt x="4549" y="2113"/>
                </a:lnTo>
                <a:lnTo>
                  <a:pt x="4553" y="2115"/>
                </a:lnTo>
                <a:lnTo>
                  <a:pt x="4553" y="2118"/>
                </a:lnTo>
                <a:lnTo>
                  <a:pt x="4553" y="2118"/>
                </a:lnTo>
                <a:lnTo>
                  <a:pt x="4551" y="2118"/>
                </a:lnTo>
                <a:lnTo>
                  <a:pt x="4551" y="2118"/>
                </a:lnTo>
                <a:lnTo>
                  <a:pt x="4551" y="2122"/>
                </a:lnTo>
                <a:lnTo>
                  <a:pt x="4553" y="2126"/>
                </a:lnTo>
                <a:lnTo>
                  <a:pt x="4557" y="2126"/>
                </a:lnTo>
                <a:lnTo>
                  <a:pt x="4559" y="2126"/>
                </a:lnTo>
                <a:lnTo>
                  <a:pt x="4561" y="2128"/>
                </a:lnTo>
                <a:lnTo>
                  <a:pt x="4561" y="2130"/>
                </a:lnTo>
                <a:lnTo>
                  <a:pt x="4561" y="2132"/>
                </a:lnTo>
                <a:lnTo>
                  <a:pt x="4564" y="2134"/>
                </a:lnTo>
                <a:lnTo>
                  <a:pt x="4566" y="2136"/>
                </a:lnTo>
                <a:lnTo>
                  <a:pt x="4566" y="2139"/>
                </a:lnTo>
                <a:lnTo>
                  <a:pt x="4568" y="2141"/>
                </a:lnTo>
                <a:lnTo>
                  <a:pt x="4568" y="2143"/>
                </a:lnTo>
                <a:lnTo>
                  <a:pt x="4570" y="2145"/>
                </a:lnTo>
                <a:lnTo>
                  <a:pt x="4570" y="2149"/>
                </a:lnTo>
                <a:lnTo>
                  <a:pt x="4570" y="2149"/>
                </a:lnTo>
                <a:lnTo>
                  <a:pt x="4570" y="2149"/>
                </a:lnTo>
                <a:lnTo>
                  <a:pt x="4568" y="2147"/>
                </a:lnTo>
                <a:lnTo>
                  <a:pt x="4566" y="2147"/>
                </a:lnTo>
                <a:lnTo>
                  <a:pt x="4566" y="2147"/>
                </a:lnTo>
                <a:lnTo>
                  <a:pt x="4566" y="2147"/>
                </a:lnTo>
                <a:lnTo>
                  <a:pt x="4566" y="2149"/>
                </a:lnTo>
                <a:lnTo>
                  <a:pt x="4566" y="2147"/>
                </a:lnTo>
                <a:lnTo>
                  <a:pt x="4568" y="2147"/>
                </a:lnTo>
                <a:lnTo>
                  <a:pt x="4568" y="2149"/>
                </a:lnTo>
                <a:lnTo>
                  <a:pt x="4570" y="2151"/>
                </a:lnTo>
                <a:lnTo>
                  <a:pt x="4570" y="2151"/>
                </a:lnTo>
                <a:lnTo>
                  <a:pt x="4572" y="2153"/>
                </a:lnTo>
                <a:lnTo>
                  <a:pt x="4574" y="2153"/>
                </a:lnTo>
                <a:lnTo>
                  <a:pt x="4574" y="2153"/>
                </a:lnTo>
                <a:lnTo>
                  <a:pt x="4576" y="2153"/>
                </a:lnTo>
                <a:lnTo>
                  <a:pt x="4578" y="2155"/>
                </a:lnTo>
                <a:lnTo>
                  <a:pt x="4578" y="2153"/>
                </a:lnTo>
                <a:lnTo>
                  <a:pt x="4578" y="2151"/>
                </a:lnTo>
                <a:lnTo>
                  <a:pt x="4576" y="2151"/>
                </a:lnTo>
                <a:lnTo>
                  <a:pt x="4576" y="2149"/>
                </a:lnTo>
                <a:lnTo>
                  <a:pt x="4578" y="2149"/>
                </a:lnTo>
                <a:lnTo>
                  <a:pt x="4578" y="2147"/>
                </a:lnTo>
                <a:lnTo>
                  <a:pt x="4580" y="2145"/>
                </a:lnTo>
                <a:lnTo>
                  <a:pt x="4585" y="2139"/>
                </a:lnTo>
                <a:lnTo>
                  <a:pt x="4587" y="2139"/>
                </a:lnTo>
                <a:lnTo>
                  <a:pt x="4587" y="2136"/>
                </a:lnTo>
                <a:lnTo>
                  <a:pt x="4589" y="2136"/>
                </a:lnTo>
                <a:lnTo>
                  <a:pt x="4591" y="2134"/>
                </a:lnTo>
                <a:lnTo>
                  <a:pt x="4593" y="2134"/>
                </a:lnTo>
                <a:lnTo>
                  <a:pt x="4595" y="2134"/>
                </a:lnTo>
                <a:lnTo>
                  <a:pt x="4595" y="2132"/>
                </a:lnTo>
                <a:lnTo>
                  <a:pt x="4597" y="2130"/>
                </a:lnTo>
                <a:lnTo>
                  <a:pt x="4599" y="2126"/>
                </a:lnTo>
                <a:lnTo>
                  <a:pt x="4599" y="2124"/>
                </a:lnTo>
                <a:lnTo>
                  <a:pt x="4601" y="2122"/>
                </a:lnTo>
                <a:lnTo>
                  <a:pt x="4603" y="2120"/>
                </a:lnTo>
                <a:lnTo>
                  <a:pt x="4603" y="2118"/>
                </a:lnTo>
                <a:lnTo>
                  <a:pt x="4603" y="2115"/>
                </a:lnTo>
                <a:lnTo>
                  <a:pt x="4605" y="2118"/>
                </a:lnTo>
                <a:lnTo>
                  <a:pt x="4605" y="2120"/>
                </a:lnTo>
                <a:lnTo>
                  <a:pt x="4608" y="2124"/>
                </a:lnTo>
                <a:lnTo>
                  <a:pt x="4605" y="2126"/>
                </a:lnTo>
                <a:lnTo>
                  <a:pt x="4605" y="2126"/>
                </a:lnTo>
                <a:lnTo>
                  <a:pt x="4605" y="2128"/>
                </a:lnTo>
                <a:lnTo>
                  <a:pt x="4605" y="2130"/>
                </a:lnTo>
                <a:lnTo>
                  <a:pt x="4605" y="2132"/>
                </a:lnTo>
                <a:lnTo>
                  <a:pt x="4603" y="2134"/>
                </a:lnTo>
                <a:lnTo>
                  <a:pt x="4601" y="2136"/>
                </a:lnTo>
                <a:lnTo>
                  <a:pt x="4599" y="2141"/>
                </a:lnTo>
                <a:lnTo>
                  <a:pt x="4599" y="2143"/>
                </a:lnTo>
                <a:lnTo>
                  <a:pt x="4599" y="2145"/>
                </a:lnTo>
                <a:lnTo>
                  <a:pt x="4599" y="2147"/>
                </a:lnTo>
                <a:lnTo>
                  <a:pt x="4599" y="2149"/>
                </a:lnTo>
                <a:lnTo>
                  <a:pt x="4599" y="2151"/>
                </a:lnTo>
                <a:lnTo>
                  <a:pt x="4597" y="2153"/>
                </a:lnTo>
                <a:lnTo>
                  <a:pt x="4597" y="2153"/>
                </a:lnTo>
                <a:lnTo>
                  <a:pt x="4597" y="2153"/>
                </a:lnTo>
                <a:lnTo>
                  <a:pt x="4595" y="2153"/>
                </a:lnTo>
                <a:lnTo>
                  <a:pt x="4593" y="2153"/>
                </a:lnTo>
                <a:lnTo>
                  <a:pt x="4591" y="2160"/>
                </a:lnTo>
                <a:lnTo>
                  <a:pt x="4593" y="2160"/>
                </a:lnTo>
                <a:lnTo>
                  <a:pt x="4593" y="2160"/>
                </a:lnTo>
                <a:lnTo>
                  <a:pt x="4595" y="2160"/>
                </a:lnTo>
                <a:lnTo>
                  <a:pt x="4597" y="2157"/>
                </a:lnTo>
                <a:lnTo>
                  <a:pt x="4599" y="2157"/>
                </a:lnTo>
                <a:lnTo>
                  <a:pt x="4601" y="2157"/>
                </a:lnTo>
                <a:lnTo>
                  <a:pt x="4603" y="2157"/>
                </a:lnTo>
                <a:lnTo>
                  <a:pt x="4605" y="2151"/>
                </a:lnTo>
                <a:lnTo>
                  <a:pt x="4605" y="2147"/>
                </a:lnTo>
                <a:lnTo>
                  <a:pt x="4608" y="2145"/>
                </a:lnTo>
                <a:lnTo>
                  <a:pt x="4608" y="2143"/>
                </a:lnTo>
                <a:lnTo>
                  <a:pt x="4608" y="2141"/>
                </a:lnTo>
                <a:lnTo>
                  <a:pt x="4610" y="2143"/>
                </a:lnTo>
                <a:lnTo>
                  <a:pt x="4612" y="2145"/>
                </a:lnTo>
                <a:lnTo>
                  <a:pt x="4614" y="2149"/>
                </a:lnTo>
                <a:lnTo>
                  <a:pt x="4614" y="2151"/>
                </a:lnTo>
                <a:lnTo>
                  <a:pt x="4614" y="2155"/>
                </a:lnTo>
                <a:lnTo>
                  <a:pt x="4612" y="2160"/>
                </a:lnTo>
                <a:lnTo>
                  <a:pt x="4612" y="2162"/>
                </a:lnTo>
                <a:lnTo>
                  <a:pt x="4610" y="2164"/>
                </a:lnTo>
                <a:lnTo>
                  <a:pt x="4610" y="2166"/>
                </a:lnTo>
                <a:lnTo>
                  <a:pt x="4612" y="2166"/>
                </a:lnTo>
                <a:lnTo>
                  <a:pt x="4614" y="2166"/>
                </a:lnTo>
                <a:lnTo>
                  <a:pt x="4618" y="2164"/>
                </a:lnTo>
                <a:lnTo>
                  <a:pt x="4618" y="2164"/>
                </a:lnTo>
                <a:lnTo>
                  <a:pt x="4620" y="2164"/>
                </a:lnTo>
                <a:lnTo>
                  <a:pt x="4620" y="2164"/>
                </a:lnTo>
                <a:lnTo>
                  <a:pt x="4622" y="2162"/>
                </a:lnTo>
                <a:lnTo>
                  <a:pt x="4622" y="2162"/>
                </a:lnTo>
                <a:lnTo>
                  <a:pt x="4624" y="2160"/>
                </a:lnTo>
                <a:lnTo>
                  <a:pt x="4626" y="2162"/>
                </a:lnTo>
                <a:lnTo>
                  <a:pt x="4626" y="2162"/>
                </a:lnTo>
                <a:lnTo>
                  <a:pt x="4626" y="2162"/>
                </a:lnTo>
                <a:lnTo>
                  <a:pt x="4626" y="2164"/>
                </a:lnTo>
                <a:lnTo>
                  <a:pt x="4626" y="2166"/>
                </a:lnTo>
                <a:lnTo>
                  <a:pt x="4624" y="2164"/>
                </a:lnTo>
                <a:lnTo>
                  <a:pt x="4624" y="2164"/>
                </a:lnTo>
                <a:lnTo>
                  <a:pt x="4622" y="2164"/>
                </a:lnTo>
                <a:lnTo>
                  <a:pt x="4622" y="2164"/>
                </a:lnTo>
                <a:lnTo>
                  <a:pt x="4620" y="2164"/>
                </a:lnTo>
                <a:lnTo>
                  <a:pt x="4622" y="2166"/>
                </a:lnTo>
                <a:lnTo>
                  <a:pt x="4622" y="2166"/>
                </a:lnTo>
                <a:lnTo>
                  <a:pt x="4624" y="2168"/>
                </a:lnTo>
                <a:lnTo>
                  <a:pt x="4629" y="2172"/>
                </a:lnTo>
                <a:lnTo>
                  <a:pt x="4629" y="2172"/>
                </a:lnTo>
                <a:lnTo>
                  <a:pt x="4633" y="2176"/>
                </a:lnTo>
                <a:lnTo>
                  <a:pt x="4635" y="2183"/>
                </a:lnTo>
                <a:lnTo>
                  <a:pt x="4633" y="2183"/>
                </a:lnTo>
                <a:lnTo>
                  <a:pt x="4633" y="2187"/>
                </a:lnTo>
                <a:lnTo>
                  <a:pt x="4633" y="2189"/>
                </a:lnTo>
                <a:lnTo>
                  <a:pt x="4633" y="2189"/>
                </a:lnTo>
                <a:lnTo>
                  <a:pt x="4633" y="2191"/>
                </a:lnTo>
                <a:lnTo>
                  <a:pt x="4635" y="2193"/>
                </a:lnTo>
                <a:lnTo>
                  <a:pt x="4639" y="2197"/>
                </a:lnTo>
                <a:lnTo>
                  <a:pt x="4641" y="2201"/>
                </a:lnTo>
                <a:lnTo>
                  <a:pt x="4645" y="2206"/>
                </a:lnTo>
                <a:lnTo>
                  <a:pt x="4652" y="2206"/>
                </a:lnTo>
                <a:lnTo>
                  <a:pt x="4654" y="2208"/>
                </a:lnTo>
                <a:lnTo>
                  <a:pt x="4656" y="2210"/>
                </a:lnTo>
                <a:lnTo>
                  <a:pt x="4658" y="2210"/>
                </a:lnTo>
                <a:lnTo>
                  <a:pt x="4660" y="2210"/>
                </a:lnTo>
                <a:lnTo>
                  <a:pt x="4660" y="2208"/>
                </a:lnTo>
                <a:lnTo>
                  <a:pt x="4664" y="2210"/>
                </a:lnTo>
                <a:lnTo>
                  <a:pt x="4668" y="2210"/>
                </a:lnTo>
                <a:lnTo>
                  <a:pt x="4670" y="2210"/>
                </a:lnTo>
                <a:lnTo>
                  <a:pt x="4673" y="2210"/>
                </a:lnTo>
                <a:lnTo>
                  <a:pt x="4675" y="2212"/>
                </a:lnTo>
                <a:lnTo>
                  <a:pt x="4677" y="2214"/>
                </a:lnTo>
                <a:lnTo>
                  <a:pt x="4681" y="2214"/>
                </a:lnTo>
                <a:lnTo>
                  <a:pt x="4683" y="2216"/>
                </a:lnTo>
                <a:lnTo>
                  <a:pt x="4685" y="2216"/>
                </a:lnTo>
                <a:lnTo>
                  <a:pt x="4687" y="2218"/>
                </a:lnTo>
                <a:lnTo>
                  <a:pt x="4689" y="2216"/>
                </a:lnTo>
                <a:lnTo>
                  <a:pt x="4691" y="2216"/>
                </a:lnTo>
                <a:lnTo>
                  <a:pt x="4696" y="2212"/>
                </a:lnTo>
                <a:lnTo>
                  <a:pt x="4698" y="2210"/>
                </a:lnTo>
                <a:lnTo>
                  <a:pt x="4700" y="2210"/>
                </a:lnTo>
                <a:lnTo>
                  <a:pt x="4702" y="2210"/>
                </a:lnTo>
                <a:lnTo>
                  <a:pt x="4704" y="2208"/>
                </a:lnTo>
                <a:lnTo>
                  <a:pt x="4702" y="2208"/>
                </a:lnTo>
                <a:lnTo>
                  <a:pt x="4702" y="2208"/>
                </a:lnTo>
                <a:lnTo>
                  <a:pt x="4700" y="2206"/>
                </a:lnTo>
                <a:lnTo>
                  <a:pt x="4700" y="2206"/>
                </a:lnTo>
                <a:lnTo>
                  <a:pt x="4702" y="2206"/>
                </a:lnTo>
                <a:lnTo>
                  <a:pt x="4706" y="2201"/>
                </a:lnTo>
                <a:lnTo>
                  <a:pt x="4708" y="2204"/>
                </a:lnTo>
                <a:lnTo>
                  <a:pt x="4708" y="2204"/>
                </a:lnTo>
                <a:lnTo>
                  <a:pt x="4710" y="2206"/>
                </a:lnTo>
                <a:lnTo>
                  <a:pt x="4710" y="2208"/>
                </a:lnTo>
                <a:lnTo>
                  <a:pt x="4708" y="2208"/>
                </a:lnTo>
                <a:lnTo>
                  <a:pt x="4706" y="2210"/>
                </a:lnTo>
                <a:lnTo>
                  <a:pt x="4706" y="2210"/>
                </a:lnTo>
                <a:lnTo>
                  <a:pt x="4704" y="2210"/>
                </a:lnTo>
                <a:lnTo>
                  <a:pt x="4706" y="2212"/>
                </a:lnTo>
                <a:lnTo>
                  <a:pt x="4708" y="2212"/>
                </a:lnTo>
                <a:lnTo>
                  <a:pt x="4710" y="2210"/>
                </a:lnTo>
                <a:lnTo>
                  <a:pt x="4712" y="2210"/>
                </a:lnTo>
                <a:lnTo>
                  <a:pt x="4712" y="2208"/>
                </a:lnTo>
                <a:lnTo>
                  <a:pt x="4714" y="2208"/>
                </a:lnTo>
                <a:lnTo>
                  <a:pt x="4714" y="2208"/>
                </a:lnTo>
                <a:lnTo>
                  <a:pt x="4717" y="2210"/>
                </a:lnTo>
                <a:lnTo>
                  <a:pt x="4717" y="2210"/>
                </a:lnTo>
                <a:lnTo>
                  <a:pt x="4714" y="2212"/>
                </a:lnTo>
                <a:lnTo>
                  <a:pt x="4714" y="2212"/>
                </a:lnTo>
                <a:lnTo>
                  <a:pt x="4714" y="2214"/>
                </a:lnTo>
                <a:lnTo>
                  <a:pt x="4717" y="2214"/>
                </a:lnTo>
                <a:lnTo>
                  <a:pt x="4717" y="2216"/>
                </a:lnTo>
                <a:lnTo>
                  <a:pt x="4719" y="2216"/>
                </a:lnTo>
                <a:lnTo>
                  <a:pt x="4721" y="2216"/>
                </a:lnTo>
                <a:lnTo>
                  <a:pt x="4721" y="2216"/>
                </a:lnTo>
                <a:lnTo>
                  <a:pt x="4723" y="2218"/>
                </a:lnTo>
                <a:lnTo>
                  <a:pt x="4723" y="2218"/>
                </a:lnTo>
                <a:lnTo>
                  <a:pt x="4723" y="2218"/>
                </a:lnTo>
                <a:lnTo>
                  <a:pt x="4725" y="2218"/>
                </a:lnTo>
                <a:lnTo>
                  <a:pt x="4727" y="2220"/>
                </a:lnTo>
                <a:lnTo>
                  <a:pt x="4727" y="2222"/>
                </a:lnTo>
                <a:lnTo>
                  <a:pt x="4727" y="2222"/>
                </a:lnTo>
                <a:lnTo>
                  <a:pt x="4729" y="2222"/>
                </a:lnTo>
                <a:lnTo>
                  <a:pt x="4729" y="2222"/>
                </a:lnTo>
                <a:lnTo>
                  <a:pt x="4729" y="2222"/>
                </a:lnTo>
                <a:lnTo>
                  <a:pt x="4729" y="2220"/>
                </a:lnTo>
                <a:lnTo>
                  <a:pt x="4729" y="2218"/>
                </a:lnTo>
                <a:lnTo>
                  <a:pt x="4729" y="2218"/>
                </a:lnTo>
                <a:lnTo>
                  <a:pt x="4727" y="2218"/>
                </a:lnTo>
                <a:lnTo>
                  <a:pt x="4727" y="2218"/>
                </a:lnTo>
                <a:lnTo>
                  <a:pt x="4727" y="2218"/>
                </a:lnTo>
                <a:lnTo>
                  <a:pt x="4727" y="2216"/>
                </a:lnTo>
                <a:lnTo>
                  <a:pt x="4727" y="2216"/>
                </a:lnTo>
                <a:lnTo>
                  <a:pt x="4727" y="2216"/>
                </a:lnTo>
                <a:lnTo>
                  <a:pt x="4729" y="2216"/>
                </a:lnTo>
                <a:lnTo>
                  <a:pt x="4735" y="2216"/>
                </a:lnTo>
                <a:lnTo>
                  <a:pt x="4744" y="2208"/>
                </a:lnTo>
                <a:lnTo>
                  <a:pt x="4746" y="2206"/>
                </a:lnTo>
                <a:lnTo>
                  <a:pt x="4750" y="2204"/>
                </a:lnTo>
                <a:lnTo>
                  <a:pt x="4754" y="2201"/>
                </a:lnTo>
                <a:lnTo>
                  <a:pt x="4756" y="2201"/>
                </a:lnTo>
                <a:lnTo>
                  <a:pt x="4765" y="2201"/>
                </a:lnTo>
                <a:lnTo>
                  <a:pt x="4771" y="2201"/>
                </a:lnTo>
                <a:lnTo>
                  <a:pt x="4773" y="2199"/>
                </a:lnTo>
                <a:lnTo>
                  <a:pt x="4775" y="2199"/>
                </a:lnTo>
                <a:lnTo>
                  <a:pt x="4777" y="2197"/>
                </a:lnTo>
                <a:lnTo>
                  <a:pt x="4777" y="2197"/>
                </a:lnTo>
                <a:lnTo>
                  <a:pt x="4779" y="2197"/>
                </a:lnTo>
                <a:lnTo>
                  <a:pt x="4779" y="2195"/>
                </a:lnTo>
                <a:lnTo>
                  <a:pt x="4779" y="2193"/>
                </a:lnTo>
                <a:lnTo>
                  <a:pt x="4781" y="2191"/>
                </a:lnTo>
                <a:lnTo>
                  <a:pt x="4779" y="2189"/>
                </a:lnTo>
                <a:lnTo>
                  <a:pt x="4779" y="2185"/>
                </a:lnTo>
                <a:lnTo>
                  <a:pt x="4781" y="2183"/>
                </a:lnTo>
                <a:lnTo>
                  <a:pt x="4781" y="2180"/>
                </a:lnTo>
                <a:lnTo>
                  <a:pt x="4781" y="2176"/>
                </a:lnTo>
                <a:lnTo>
                  <a:pt x="4784" y="2172"/>
                </a:lnTo>
                <a:lnTo>
                  <a:pt x="4784" y="2170"/>
                </a:lnTo>
                <a:lnTo>
                  <a:pt x="4784" y="2168"/>
                </a:lnTo>
                <a:lnTo>
                  <a:pt x="4786" y="2166"/>
                </a:lnTo>
                <a:lnTo>
                  <a:pt x="4786" y="2164"/>
                </a:lnTo>
                <a:lnTo>
                  <a:pt x="4790" y="2157"/>
                </a:lnTo>
                <a:lnTo>
                  <a:pt x="4790" y="2157"/>
                </a:lnTo>
                <a:lnTo>
                  <a:pt x="4790" y="2157"/>
                </a:lnTo>
                <a:lnTo>
                  <a:pt x="4792" y="2157"/>
                </a:lnTo>
                <a:lnTo>
                  <a:pt x="4792" y="2157"/>
                </a:lnTo>
                <a:lnTo>
                  <a:pt x="4792" y="2157"/>
                </a:lnTo>
                <a:lnTo>
                  <a:pt x="4790" y="2155"/>
                </a:lnTo>
                <a:lnTo>
                  <a:pt x="4790" y="2155"/>
                </a:lnTo>
                <a:lnTo>
                  <a:pt x="4792" y="2155"/>
                </a:lnTo>
                <a:lnTo>
                  <a:pt x="4792" y="2155"/>
                </a:lnTo>
                <a:lnTo>
                  <a:pt x="4792" y="2155"/>
                </a:lnTo>
                <a:lnTo>
                  <a:pt x="4792" y="2155"/>
                </a:lnTo>
                <a:lnTo>
                  <a:pt x="4792" y="2153"/>
                </a:lnTo>
                <a:lnTo>
                  <a:pt x="4792" y="2151"/>
                </a:lnTo>
                <a:lnTo>
                  <a:pt x="4794" y="2147"/>
                </a:lnTo>
                <a:lnTo>
                  <a:pt x="4794" y="2145"/>
                </a:lnTo>
                <a:lnTo>
                  <a:pt x="4794" y="2143"/>
                </a:lnTo>
                <a:lnTo>
                  <a:pt x="4796" y="2141"/>
                </a:lnTo>
                <a:lnTo>
                  <a:pt x="4798" y="2139"/>
                </a:lnTo>
                <a:lnTo>
                  <a:pt x="4798" y="2139"/>
                </a:lnTo>
                <a:lnTo>
                  <a:pt x="4796" y="2139"/>
                </a:lnTo>
                <a:lnTo>
                  <a:pt x="4798" y="2139"/>
                </a:lnTo>
                <a:lnTo>
                  <a:pt x="4798" y="2139"/>
                </a:lnTo>
                <a:lnTo>
                  <a:pt x="4798" y="2139"/>
                </a:lnTo>
                <a:lnTo>
                  <a:pt x="4800" y="2136"/>
                </a:lnTo>
                <a:lnTo>
                  <a:pt x="4800" y="2136"/>
                </a:lnTo>
                <a:lnTo>
                  <a:pt x="4800" y="2134"/>
                </a:lnTo>
                <a:lnTo>
                  <a:pt x="4800" y="2132"/>
                </a:lnTo>
                <a:lnTo>
                  <a:pt x="4800" y="2132"/>
                </a:lnTo>
                <a:lnTo>
                  <a:pt x="4802" y="2130"/>
                </a:lnTo>
                <a:lnTo>
                  <a:pt x="4802" y="2128"/>
                </a:lnTo>
                <a:lnTo>
                  <a:pt x="4802" y="2128"/>
                </a:lnTo>
                <a:lnTo>
                  <a:pt x="4802" y="2128"/>
                </a:lnTo>
                <a:lnTo>
                  <a:pt x="4805" y="2126"/>
                </a:lnTo>
                <a:lnTo>
                  <a:pt x="4805" y="2124"/>
                </a:lnTo>
                <a:lnTo>
                  <a:pt x="4807" y="2122"/>
                </a:lnTo>
                <a:lnTo>
                  <a:pt x="4809" y="2120"/>
                </a:lnTo>
                <a:lnTo>
                  <a:pt x="4813" y="2120"/>
                </a:lnTo>
                <a:lnTo>
                  <a:pt x="4813" y="2118"/>
                </a:lnTo>
                <a:lnTo>
                  <a:pt x="4811" y="2118"/>
                </a:lnTo>
                <a:lnTo>
                  <a:pt x="4811" y="2118"/>
                </a:lnTo>
                <a:lnTo>
                  <a:pt x="4813" y="2118"/>
                </a:lnTo>
                <a:lnTo>
                  <a:pt x="4813" y="2115"/>
                </a:lnTo>
                <a:lnTo>
                  <a:pt x="4815" y="2115"/>
                </a:lnTo>
                <a:lnTo>
                  <a:pt x="4817" y="2113"/>
                </a:lnTo>
                <a:lnTo>
                  <a:pt x="4817" y="2111"/>
                </a:lnTo>
                <a:lnTo>
                  <a:pt x="4817" y="2111"/>
                </a:lnTo>
                <a:lnTo>
                  <a:pt x="4817" y="2107"/>
                </a:lnTo>
                <a:lnTo>
                  <a:pt x="4821" y="2103"/>
                </a:lnTo>
                <a:lnTo>
                  <a:pt x="4823" y="2097"/>
                </a:lnTo>
                <a:lnTo>
                  <a:pt x="4823" y="2095"/>
                </a:lnTo>
                <a:lnTo>
                  <a:pt x="4825" y="2092"/>
                </a:lnTo>
                <a:lnTo>
                  <a:pt x="4825" y="2088"/>
                </a:lnTo>
                <a:lnTo>
                  <a:pt x="4825" y="2086"/>
                </a:lnTo>
                <a:lnTo>
                  <a:pt x="4825" y="2084"/>
                </a:lnTo>
                <a:lnTo>
                  <a:pt x="4828" y="2078"/>
                </a:lnTo>
                <a:lnTo>
                  <a:pt x="4828" y="2076"/>
                </a:lnTo>
                <a:lnTo>
                  <a:pt x="4828" y="2074"/>
                </a:lnTo>
                <a:lnTo>
                  <a:pt x="4830" y="2067"/>
                </a:lnTo>
                <a:lnTo>
                  <a:pt x="4830" y="2063"/>
                </a:lnTo>
                <a:lnTo>
                  <a:pt x="4832" y="2061"/>
                </a:lnTo>
                <a:lnTo>
                  <a:pt x="4834" y="2057"/>
                </a:lnTo>
                <a:lnTo>
                  <a:pt x="4834" y="2055"/>
                </a:lnTo>
                <a:lnTo>
                  <a:pt x="4832" y="2053"/>
                </a:lnTo>
                <a:lnTo>
                  <a:pt x="4832" y="2048"/>
                </a:lnTo>
                <a:close/>
                <a:moveTo>
                  <a:pt x="4840" y="1795"/>
                </a:moveTo>
                <a:lnTo>
                  <a:pt x="4840" y="1795"/>
                </a:lnTo>
                <a:lnTo>
                  <a:pt x="4838" y="1795"/>
                </a:lnTo>
                <a:lnTo>
                  <a:pt x="4840" y="1795"/>
                </a:lnTo>
                <a:lnTo>
                  <a:pt x="4840" y="1795"/>
                </a:lnTo>
                <a:lnTo>
                  <a:pt x="4840" y="1797"/>
                </a:lnTo>
                <a:lnTo>
                  <a:pt x="4842" y="1795"/>
                </a:lnTo>
                <a:lnTo>
                  <a:pt x="4842" y="1795"/>
                </a:lnTo>
                <a:lnTo>
                  <a:pt x="4842" y="1795"/>
                </a:lnTo>
                <a:lnTo>
                  <a:pt x="4842" y="1795"/>
                </a:lnTo>
                <a:lnTo>
                  <a:pt x="4840" y="1795"/>
                </a:lnTo>
                <a:close/>
                <a:moveTo>
                  <a:pt x="4834" y="1690"/>
                </a:moveTo>
                <a:lnTo>
                  <a:pt x="4834" y="1690"/>
                </a:lnTo>
                <a:lnTo>
                  <a:pt x="4832" y="1690"/>
                </a:lnTo>
                <a:lnTo>
                  <a:pt x="4834" y="1690"/>
                </a:lnTo>
                <a:lnTo>
                  <a:pt x="4834" y="1690"/>
                </a:lnTo>
                <a:lnTo>
                  <a:pt x="4834" y="1690"/>
                </a:lnTo>
                <a:close/>
                <a:moveTo>
                  <a:pt x="5192" y="1747"/>
                </a:moveTo>
                <a:lnTo>
                  <a:pt x="5192" y="1747"/>
                </a:lnTo>
                <a:lnTo>
                  <a:pt x="5192" y="1747"/>
                </a:lnTo>
                <a:lnTo>
                  <a:pt x="5192" y="1747"/>
                </a:lnTo>
                <a:lnTo>
                  <a:pt x="5192" y="1747"/>
                </a:lnTo>
                <a:lnTo>
                  <a:pt x="5192" y="1747"/>
                </a:lnTo>
                <a:close/>
                <a:moveTo>
                  <a:pt x="4840" y="870"/>
                </a:moveTo>
                <a:lnTo>
                  <a:pt x="4842" y="868"/>
                </a:lnTo>
                <a:lnTo>
                  <a:pt x="4842" y="868"/>
                </a:lnTo>
                <a:lnTo>
                  <a:pt x="4842" y="868"/>
                </a:lnTo>
                <a:lnTo>
                  <a:pt x="4840" y="868"/>
                </a:lnTo>
                <a:lnTo>
                  <a:pt x="4840" y="868"/>
                </a:lnTo>
                <a:lnTo>
                  <a:pt x="4838" y="870"/>
                </a:lnTo>
                <a:lnTo>
                  <a:pt x="4838" y="870"/>
                </a:lnTo>
                <a:lnTo>
                  <a:pt x="4840" y="870"/>
                </a:lnTo>
                <a:lnTo>
                  <a:pt x="4840" y="870"/>
                </a:lnTo>
                <a:close/>
                <a:moveTo>
                  <a:pt x="4832" y="1797"/>
                </a:moveTo>
                <a:lnTo>
                  <a:pt x="4830" y="1795"/>
                </a:lnTo>
                <a:lnTo>
                  <a:pt x="4828" y="1795"/>
                </a:lnTo>
                <a:lnTo>
                  <a:pt x="4828" y="1795"/>
                </a:lnTo>
                <a:lnTo>
                  <a:pt x="4828" y="1795"/>
                </a:lnTo>
                <a:lnTo>
                  <a:pt x="4830" y="1797"/>
                </a:lnTo>
                <a:lnTo>
                  <a:pt x="4828" y="1797"/>
                </a:lnTo>
                <a:lnTo>
                  <a:pt x="4830" y="1797"/>
                </a:lnTo>
                <a:lnTo>
                  <a:pt x="4830" y="1797"/>
                </a:lnTo>
                <a:lnTo>
                  <a:pt x="4832" y="1799"/>
                </a:lnTo>
                <a:lnTo>
                  <a:pt x="4832" y="1799"/>
                </a:lnTo>
                <a:lnTo>
                  <a:pt x="4834" y="1799"/>
                </a:lnTo>
                <a:lnTo>
                  <a:pt x="4836" y="1799"/>
                </a:lnTo>
                <a:lnTo>
                  <a:pt x="4834" y="1797"/>
                </a:lnTo>
                <a:lnTo>
                  <a:pt x="4832" y="1797"/>
                </a:lnTo>
                <a:close/>
                <a:moveTo>
                  <a:pt x="4371" y="1638"/>
                </a:moveTo>
                <a:lnTo>
                  <a:pt x="4371" y="1638"/>
                </a:lnTo>
                <a:lnTo>
                  <a:pt x="4371" y="1640"/>
                </a:lnTo>
                <a:lnTo>
                  <a:pt x="4371" y="1640"/>
                </a:lnTo>
                <a:lnTo>
                  <a:pt x="4371" y="1638"/>
                </a:lnTo>
                <a:lnTo>
                  <a:pt x="4371" y="1638"/>
                </a:lnTo>
                <a:lnTo>
                  <a:pt x="4373" y="1638"/>
                </a:lnTo>
                <a:lnTo>
                  <a:pt x="4373" y="1638"/>
                </a:lnTo>
                <a:lnTo>
                  <a:pt x="4373" y="1638"/>
                </a:lnTo>
                <a:lnTo>
                  <a:pt x="4373" y="1638"/>
                </a:lnTo>
                <a:lnTo>
                  <a:pt x="4373" y="1638"/>
                </a:lnTo>
                <a:lnTo>
                  <a:pt x="4371" y="1638"/>
                </a:lnTo>
                <a:close/>
                <a:moveTo>
                  <a:pt x="4580" y="1830"/>
                </a:moveTo>
                <a:lnTo>
                  <a:pt x="4580" y="1830"/>
                </a:lnTo>
                <a:lnTo>
                  <a:pt x="4580" y="1830"/>
                </a:lnTo>
                <a:lnTo>
                  <a:pt x="4580" y="1830"/>
                </a:lnTo>
                <a:lnTo>
                  <a:pt x="4580" y="1830"/>
                </a:lnTo>
                <a:lnTo>
                  <a:pt x="4582" y="1830"/>
                </a:lnTo>
                <a:lnTo>
                  <a:pt x="4582" y="1830"/>
                </a:lnTo>
                <a:lnTo>
                  <a:pt x="4582" y="1828"/>
                </a:lnTo>
                <a:lnTo>
                  <a:pt x="4580" y="1828"/>
                </a:lnTo>
                <a:lnTo>
                  <a:pt x="4580" y="1830"/>
                </a:lnTo>
                <a:close/>
                <a:moveTo>
                  <a:pt x="4830" y="2036"/>
                </a:moveTo>
                <a:lnTo>
                  <a:pt x="4830" y="2038"/>
                </a:lnTo>
                <a:lnTo>
                  <a:pt x="4830" y="2040"/>
                </a:lnTo>
                <a:lnTo>
                  <a:pt x="4832" y="2040"/>
                </a:lnTo>
                <a:lnTo>
                  <a:pt x="4832" y="2036"/>
                </a:lnTo>
                <a:lnTo>
                  <a:pt x="4832" y="2034"/>
                </a:lnTo>
                <a:lnTo>
                  <a:pt x="4830" y="2034"/>
                </a:lnTo>
                <a:lnTo>
                  <a:pt x="4830" y="2036"/>
                </a:lnTo>
                <a:close/>
                <a:moveTo>
                  <a:pt x="4830" y="2030"/>
                </a:moveTo>
                <a:lnTo>
                  <a:pt x="4830" y="2030"/>
                </a:lnTo>
                <a:lnTo>
                  <a:pt x="4830" y="2030"/>
                </a:lnTo>
                <a:lnTo>
                  <a:pt x="4830" y="2032"/>
                </a:lnTo>
                <a:lnTo>
                  <a:pt x="4830" y="2034"/>
                </a:lnTo>
                <a:lnTo>
                  <a:pt x="4830" y="2034"/>
                </a:lnTo>
                <a:lnTo>
                  <a:pt x="4830" y="2032"/>
                </a:lnTo>
                <a:lnTo>
                  <a:pt x="4832" y="2030"/>
                </a:lnTo>
                <a:lnTo>
                  <a:pt x="4830" y="2030"/>
                </a:lnTo>
                <a:close/>
                <a:moveTo>
                  <a:pt x="4310" y="1583"/>
                </a:moveTo>
                <a:lnTo>
                  <a:pt x="4310" y="1583"/>
                </a:lnTo>
                <a:lnTo>
                  <a:pt x="4312" y="1585"/>
                </a:lnTo>
                <a:lnTo>
                  <a:pt x="4312" y="1583"/>
                </a:lnTo>
                <a:lnTo>
                  <a:pt x="4312" y="1583"/>
                </a:lnTo>
                <a:lnTo>
                  <a:pt x="4312" y="1581"/>
                </a:lnTo>
                <a:lnTo>
                  <a:pt x="4310" y="1581"/>
                </a:lnTo>
                <a:lnTo>
                  <a:pt x="4310" y="1583"/>
                </a:lnTo>
                <a:close/>
                <a:moveTo>
                  <a:pt x="4300" y="1753"/>
                </a:moveTo>
                <a:lnTo>
                  <a:pt x="4300" y="1751"/>
                </a:lnTo>
                <a:lnTo>
                  <a:pt x="4297" y="1751"/>
                </a:lnTo>
                <a:lnTo>
                  <a:pt x="4297" y="1751"/>
                </a:lnTo>
                <a:lnTo>
                  <a:pt x="4293" y="1749"/>
                </a:lnTo>
                <a:lnTo>
                  <a:pt x="4293" y="1749"/>
                </a:lnTo>
                <a:lnTo>
                  <a:pt x="4291" y="1751"/>
                </a:lnTo>
                <a:lnTo>
                  <a:pt x="4289" y="1753"/>
                </a:lnTo>
                <a:lnTo>
                  <a:pt x="4289" y="1755"/>
                </a:lnTo>
                <a:lnTo>
                  <a:pt x="4289" y="1757"/>
                </a:lnTo>
                <a:lnTo>
                  <a:pt x="4289" y="1757"/>
                </a:lnTo>
                <a:lnTo>
                  <a:pt x="4287" y="1757"/>
                </a:lnTo>
                <a:lnTo>
                  <a:pt x="4287" y="1757"/>
                </a:lnTo>
                <a:lnTo>
                  <a:pt x="4287" y="1757"/>
                </a:lnTo>
                <a:lnTo>
                  <a:pt x="4287" y="1759"/>
                </a:lnTo>
                <a:lnTo>
                  <a:pt x="4289" y="1759"/>
                </a:lnTo>
                <a:lnTo>
                  <a:pt x="4291" y="1759"/>
                </a:lnTo>
                <a:lnTo>
                  <a:pt x="4293" y="1759"/>
                </a:lnTo>
                <a:lnTo>
                  <a:pt x="4293" y="1759"/>
                </a:lnTo>
                <a:lnTo>
                  <a:pt x="4297" y="1759"/>
                </a:lnTo>
                <a:lnTo>
                  <a:pt x="4295" y="1759"/>
                </a:lnTo>
                <a:lnTo>
                  <a:pt x="4295" y="1759"/>
                </a:lnTo>
                <a:lnTo>
                  <a:pt x="4297" y="1755"/>
                </a:lnTo>
                <a:lnTo>
                  <a:pt x="4300" y="1753"/>
                </a:lnTo>
                <a:close/>
                <a:moveTo>
                  <a:pt x="4281" y="1757"/>
                </a:moveTo>
                <a:lnTo>
                  <a:pt x="4281" y="1757"/>
                </a:lnTo>
                <a:lnTo>
                  <a:pt x="4283" y="1757"/>
                </a:lnTo>
                <a:lnTo>
                  <a:pt x="4283" y="1757"/>
                </a:lnTo>
                <a:lnTo>
                  <a:pt x="4283" y="1757"/>
                </a:lnTo>
                <a:lnTo>
                  <a:pt x="4283" y="1755"/>
                </a:lnTo>
                <a:lnTo>
                  <a:pt x="4281" y="1757"/>
                </a:lnTo>
                <a:lnTo>
                  <a:pt x="4281" y="1757"/>
                </a:lnTo>
                <a:close/>
                <a:moveTo>
                  <a:pt x="4295" y="1679"/>
                </a:moveTo>
                <a:lnTo>
                  <a:pt x="4293" y="1679"/>
                </a:lnTo>
                <a:lnTo>
                  <a:pt x="4293" y="1682"/>
                </a:lnTo>
                <a:lnTo>
                  <a:pt x="4293" y="1684"/>
                </a:lnTo>
                <a:lnTo>
                  <a:pt x="4295" y="1682"/>
                </a:lnTo>
                <a:lnTo>
                  <a:pt x="4295" y="1679"/>
                </a:lnTo>
                <a:close/>
                <a:moveTo>
                  <a:pt x="4285" y="1753"/>
                </a:moveTo>
                <a:lnTo>
                  <a:pt x="4283" y="1751"/>
                </a:lnTo>
                <a:lnTo>
                  <a:pt x="4281" y="1749"/>
                </a:lnTo>
                <a:lnTo>
                  <a:pt x="4281" y="1749"/>
                </a:lnTo>
                <a:lnTo>
                  <a:pt x="4279" y="1749"/>
                </a:lnTo>
                <a:lnTo>
                  <a:pt x="4277" y="1747"/>
                </a:lnTo>
                <a:lnTo>
                  <a:pt x="4277" y="1747"/>
                </a:lnTo>
                <a:lnTo>
                  <a:pt x="4274" y="1749"/>
                </a:lnTo>
                <a:lnTo>
                  <a:pt x="4272" y="1749"/>
                </a:lnTo>
                <a:lnTo>
                  <a:pt x="4272" y="1749"/>
                </a:lnTo>
                <a:lnTo>
                  <a:pt x="4268" y="1749"/>
                </a:lnTo>
                <a:lnTo>
                  <a:pt x="4266" y="1749"/>
                </a:lnTo>
                <a:lnTo>
                  <a:pt x="4266" y="1749"/>
                </a:lnTo>
                <a:lnTo>
                  <a:pt x="4266" y="1749"/>
                </a:lnTo>
                <a:lnTo>
                  <a:pt x="4266" y="1749"/>
                </a:lnTo>
                <a:lnTo>
                  <a:pt x="4266" y="1751"/>
                </a:lnTo>
                <a:lnTo>
                  <a:pt x="4268" y="1751"/>
                </a:lnTo>
                <a:lnTo>
                  <a:pt x="4268" y="1751"/>
                </a:lnTo>
                <a:lnTo>
                  <a:pt x="4270" y="1753"/>
                </a:lnTo>
                <a:lnTo>
                  <a:pt x="4272" y="1753"/>
                </a:lnTo>
                <a:lnTo>
                  <a:pt x="4272" y="1753"/>
                </a:lnTo>
                <a:lnTo>
                  <a:pt x="4274" y="1755"/>
                </a:lnTo>
                <a:lnTo>
                  <a:pt x="4274" y="1755"/>
                </a:lnTo>
                <a:lnTo>
                  <a:pt x="4277" y="1757"/>
                </a:lnTo>
                <a:lnTo>
                  <a:pt x="4277" y="1757"/>
                </a:lnTo>
                <a:lnTo>
                  <a:pt x="4274" y="1759"/>
                </a:lnTo>
                <a:lnTo>
                  <a:pt x="4277" y="1759"/>
                </a:lnTo>
                <a:lnTo>
                  <a:pt x="4277" y="1759"/>
                </a:lnTo>
                <a:lnTo>
                  <a:pt x="4277" y="1759"/>
                </a:lnTo>
                <a:lnTo>
                  <a:pt x="4277" y="1757"/>
                </a:lnTo>
                <a:lnTo>
                  <a:pt x="4277" y="1757"/>
                </a:lnTo>
                <a:lnTo>
                  <a:pt x="4279" y="1755"/>
                </a:lnTo>
                <a:lnTo>
                  <a:pt x="4279" y="1755"/>
                </a:lnTo>
                <a:lnTo>
                  <a:pt x="4283" y="1753"/>
                </a:lnTo>
                <a:lnTo>
                  <a:pt x="4283" y="1753"/>
                </a:lnTo>
                <a:lnTo>
                  <a:pt x="4285" y="1753"/>
                </a:lnTo>
                <a:close/>
                <a:moveTo>
                  <a:pt x="4291" y="1677"/>
                </a:moveTo>
                <a:lnTo>
                  <a:pt x="4289" y="1679"/>
                </a:lnTo>
                <a:lnTo>
                  <a:pt x="4289" y="1682"/>
                </a:lnTo>
                <a:lnTo>
                  <a:pt x="4289" y="1684"/>
                </a:lnTo>
                <a:lnTo>
                  <a:pt x="4289" y="1684"/>
                </a:lnTo>
                <a:lnTo>
                  <a:pt x="4289" y="1686"/>
                </a:lnTo>
                <a:lnTo>
                  <a:pt x="4289" y="1688"/>
                </a:lnTo>
                <a:lnTo>
                  <a:pt x="4289" y="1690"/>
                </a:lnTo>
                <a:lnTo>
                  <a:pt x="4293" y="1686"/>
                </a:lnTo>
                <a:lnTo>
                  <a:pt x="4293" y="1686"/>
                </a:lnTo>
                <a:lnTo>
                  <a:pt x="4293" y="1686"/>
                </a:lnTo>
                <a:lnTo>
                  <a:pt x="4293" y="1684"/>
                </a:lnTo>
                <a:lnTo>
                  <a:pt x="4293" y="1682"/>
                </a:lnTo>
                <a:lnTo>
                  <a:pt x="4293" y="1682"/>
                </a:lnTo>
                <a:lnTo>
                  <a:pt x="4293" y="1682"/>
                </a:lnTo>
                <a:lnTo>
                  <a:pt x="4291" y="1679"/>
                </a:lnTo>
                <a:lnTo>
                  <a:pt x="4291" y="1677"/>
                </a:lnTo>
                <a:lnTo>
                  <a:pt x="4291" y="1677"/>
                </a:lnTo>
                <a:close/>
                <a:moveTo>
                  <a:pt x="4304" y="1526"/>
                </a:moveTo>
                <a:lnTo>
                  <a:pt x="4304" y="1528"/>
                </a:lnTo>
                <a:lnTo>
                  <a:pt x="4304" y="1528"/>
                </a:lnTo>
                <a:lnTo>
                  <a:pt x="4304" y="1528"/>
                </a:lnTo>
                <a:lnTo>
                  <a:pt x="4306" y="1528"/>
                </a:lnTo>
                <a:lnTo>
                  <a:pt x="4306" y="1526"/>
                </a:lnTo>
                <a:lnTo>
                  <a:pt x="4306" y="1526"/>
                </a:lnTo>
                <a:lnTo>
                  <a:pt x="4306" y="1526"/>
                </a:lnTo>
                <a:lnTo>
                  <a:pt x="4306" y="1526"/>
                </a:lnTo>
                <a:lnTo>
                  <a:pt x="4304" y="1526"/>
                </a:lnTo>
                <a:close/>
                <a:moveTo>
                  <a:pt x="4314" y="1575"/>
                </a:moveTo>
                <a:lnTo>
                  <a:pt x="4316" y="1573"/>
                </a:lnTo>
                <a:lnTo>
                  <a:pt x="4316" y="1573"/>
                </a:lnTo>
                <a:lnTo>
                  <a:pt x="4316" y="1570"/>
                </a:lnTo>
                <a:lnTo>
                  <a:pt x="4314" y="1570"/>
                </a:lnTo>
                <a:lnTo>
                  <a:pt x="4312" y="1570"/>
                </a:lnTo>
                <a:lnTo>
                  <a:pt x="4312" y="1570"/>
                </a:lnTo>
                <a:lnTo>
                  <a:pt x="4312" y="1570"/>
                </a:lnTo>
                <a:lnTo>
                  <a:pt x="4312" y="1573"/>
                </a:lnTo>
                <a:lnTo>
                  <a:pt x="4314" y="1575"/>
                </a:lnTo>
                <a:close/>
                <a:moveTo>
                  <a:pt x="4306" y="1512"/>
                </a:moveTo>
                <a:lnTo>
                  <a:pt x="4306" y="1512"/>
                </a:lnTo>
                <a:lnTo>
                  <a:pt x="4306" y="1514"/>
                </a:lnTo>
                <a:lnTo>
                  <a:pt x="4308" y="1514"/>
                </a:lnTo>
                <a:lnTo>
                  <a:pt x="4308" y="1512"/>
                </a:lnTo>
                <a:lnTo>
                  <a:pt x="4308" y="1512"/>
                </a:lnTo>
                <a:lnTo>
                  <a:pt x="4306" y="1512"/>
                </a:lnTo>
                <a:close/>
                <a:moveTo>
                  <a:pt x="4302" y="1516"/>
                </a:moveTo>
                <a:lnTo>
                  <a:pt x="4302" y="1516"/>
                </a:lnTo>
                <a:lnTo>
                  <a:pt x="4302" y="1518"/>
                </a:lnTo>
                <a:lnTo>
                  <a:pt x="4304" y="1518"/>
                </a:lnTo>
                <a:lnTo>
                  <a:pt x="4304" y="1518"/>
                </a:lnTo>
                <a:lnTo>
                  <a:pt x="4304" y="1516"/>
                </a:lnTo>
                <a:lnTo>
                  <a:pt x="4302" y="1516"/>
                </a:lnTo>
                <a:close/>
                <a:moveTo>
                  <a:pt x="4184" y="1587"/>
                </a:moveTo>
                <a:lnTo>
                  <a:pt x="4184" y="1589"/>
                </a:lnTo>
                <a:lnTo>
                  <a:pt x="4184" y="1589"/>
                </a:lnTo>
                <a:lnTo>
                  <a:pt x="4184" y="1589"/>
                </a:lnTo>
                <a:lnTo>
                  <a:pt x="4184" y="1587"/>
                </a:lnTo>
                <a:lnTo>
                  <a:pt x="4184" y="1587"/>
                </a:lnTo>
                <a:close/>
                <a:moveTo>
                  <a:pt x="4605" y="2166"/>
                </a:moveTo>
                <a:lnTo>
                  <a:pt x="4605" y="2168"/>
                </a:lnTo>
                <a:lnTo>
                  <a:pt x="4601" y="2166"/>
                </a:lnTo>
                <a:lnTo>
                  <a:pt x="4601" y="2166"/>
                </a:lnTo>
                <a:lnTo>
                  <a:pt x="4601" y="2166"/>
                </a:lnTo>
                <a:lnTo>
                  <a:pt x="4601" y="2166"/>
                </a:lnTo>
                <a:lnTo>
                  <a:pt x="4599" y="2164"/>
                </a:lnTo>
                <a:lnTo>
                  <a:pt x="4597" y="2164"/>
                </a:lnTo>
                <a:lnTo>
                  <a:pt x="4593" y="2166"/>
                </a:lnTo>
                <a:lnTo>
                  <a:pt x="4587" y="2168"/>
                </a:lnTo>
                <a:lnTo>
                  <a:pt x="4587" y="2168"/>
                </a:lnTo>
                <a:lnTo>
                  <a:pt x="4587" y="2170"/>
                </a:lnTo>
                <a:lnTo>
                  <a:pt x="4587" y="2170"/>
                </a:lnTo>
                <a:lnTo>
                  <a:pt x="4589" y="2172"/>
                </a:lnTo>
                <a:lnTo>
                  <a:pt x="4591" y="2172"/>
                </a:lnTo>
                <a:lnTo>
                  <a:pt x="4593" y="2172"/>
                </a:lnTo>
                <a:lnTo>
                  <a:pt x="4595" y="2172"/>
                </a:lnTo>
                <a:lnTo>
                  <a:pt x="4595" y="2170"/>
                </a:lnTo>
                <a:lnTo>
                  <a:pt x="4597" y="2172"/>
                </a:lnTo>
                <a:lnTo>
                  <a:pt x="4599" y="2172"/>
                </a:lnTo>
                <a:lnTo>
                  <a:pt x="4601" y="2172"/>
                </a:lnTo>
                <a:lnTo>
                  <a:pt x="4601" y="2170"/>
                </a:lnTo>
                <a:lnTo>
                  <a:pt x="4601" y="2170"/>
                </a:lnTo>
                <a:lnTo>
                  <a:pt x="4605" y="2170"/>
                </a:lnTo>
                <a:lnTo>
                  <a:pt x="4608" y="2170"/>
                </a:lnTo>
                <a:lnTo>
                  <a:pt x="4608" y="2170"/>
                </a:lnTo>
                <a:lnTo>
                  <a:pt x="4610" y="2168"/>
                </a:lnTo>
                <a:lnTo>
                  <a:pt x="4608" y="2168"/>
                </a:lnTo>
                <a:lnTo>
                  <a:pt x="4605" y="2166"/>
                </a:lnTo>
                <a:close/>
                <a:moveTo>
                  <a:pt x="4184" y="1654"/>
                </a:moveTo>
                <a:lnTo>
                  <a:pt x="4184" y="1654"/>
                </a:lnTo>
                <a:lnTo>
                  <a:pt x="4186" y="1654"/>
                </a:lnTo>
                <a:lnTo>
                  <a:pt x="4186" y="1654"/>
                </a:lnTo>
                <a:lnTo>
                  <a:pt x="4184" y="1654"/>
                </a:lnTo>
                <a:lnTo>
                  <a:pt x="4184" y="1654"/>
                </a:lnTo>
                <a:close/>
                <a:moveTo>
                  <a:pt x="4279" y="1935"/>
                </a:moveTo>
                <a:lnTo>
                  <a:pt x="4279" y="1935"/>
                </a:lnTo>
                <a:lnTo>
                  <a:pt x="4279" y="1935"/>
                </a:lnTo>
                <a:lnTo>
                  <a:pt x="4281" y="1933"/>
                </a:lnTo>
                <a:lnTo>
                  <a:pt x="4281" y="1933"/>
                </a:lnTo>
                <a:lnTo>
                  <a:pt x="4281" y="1931"/>
                </a:lnTo>
                <a:lnTo>
                  <a:pt x="4279" y="1933"/>
                </a:lnTo>
                <a:lnTo>
                  <a:pt x="4279" y="1935"/>
                </a:lnTo>
                <a:close/>
                <a:moveTo>
                  <a:pt x="4195" y="1646"/>
                </a:moveTo>
                <a:lnTo>
                  <a:pt x="4193" y="1646"/>
                </a:lnTo>
                <a:lnTo>
                  <a:pt x="4193" y="1646"/>
                </a:lnTo>
                <a:lnTo>
                  <a:pt x="4193" y="1648"/>
                </a:lnTo>
                <a:lnTo>
                  <a:pt x="4193" y="1650"/>
                </a:lnTo>
                <a:lnTo>
                  <a:pt x="4195" y="1650"/>
                </a:lnTo>
                <a:lnTo>
                  <a:pt x="4197" y="1648"/>
                </a:lnTo>
                <a:lnTo>
                  <a:pt x="4197" y="1648"/>
                </a:lnTo>
                <a:lnTo>
                  <a:pt x="4197" y="1648"/>
                </a:lnTo>
                <a:lnTo>
                  <a:pt x="4197" y="1646"/>
                </a:lnTo>
                <a:lnTo>
                  <a:pt x="4197" y="1646"/>
                </a:lnTo>
                <a:lnTo>
                  <a:pt x="4195" y="1646"/>
                </a:lnTo>
                <a:close/>
                <a:moveTo>
                  <a:pt x="4247" y="2013"/>
                </a:moveTo>
                <a:lnTo>
                  <a:pt x="4247" y="2011"/>
                </a:lnTo>
                <a:lnTo>
                  <a:pt x="4247" y="2011"/>
                </a:lnTo>
                <a:lnTo>
                  <a:pt x="4245" y="2006"/>
                </a:lnTo>
                <a:lnTo>
                  <a:pt x="4243" y="2006"/>
                </a:lnTo>
                <a:lnTo>
                  <a:pt x="4243" y="2006"/>
                </a:lnTo>
                <a:lnTo>
                  <a:pt x="4245" y="2009"/>
                </a:lnTo>
                <a:lnTo>
                  <a:pt x="4247" y="2015"/>
                </a:lnTo>
                <a:lnTo>
                  <a:pt x="4247" y="2013"/>
                </a:lnTo>
                <a:lnTo>
                  <a:pt x="4247" y="2013"/>
                </a:lnTo>
                <a:lnTo>
                  <a:pt x="4247" y="2013"/>
                </a:lnTo>
                <a:close/>
                <a:moveTo>
                  <a:pt x="4239" y="1713"/>
                </a:moveTo>
                <a:lnTo>
                  <a:pt x="4239" y="1715"/>
                </a:lnTo>
                <a:lnTo>
                  <a:pt x="4239" y="1715"/>
                </a:lnTo>
                <a:lnTo>
                  <a:pt x="4241" y="1715"/>
                </a:lnTo>
                <a:lnTo>
                  <a:pt x="4241" y="1715"/>
                </a:lnTo>
                <a:lnTo>
                  <a:pt x="4241" y="1713"/>
                </a:lnTo>
                <a:lnTo>
                  <a:pt x="4241" y="1713"/>
                </a:lnTo>
                <a:lnTo>
                  <a:pt x="4239" y="1713"/>
                </a:lnTo>
                <a:close/>
                <a:moveTo>
                  <a:pt x="4264" y="1732"/>
                </a:moveTo>
                <a:lnTo>
                  <a:pt x="4264" y="1734"/>
                </a:lnTo>
                <a:lnTo>
                  <a:pt x="4264" y="1734"/>
                </a:lnTo>
                <a:lnTo>
                  <a:pt x="4264" y="1734"/>
                </a:lnTo>
                <a:lnTo>
                  <a:pt x="4266" y="1734"/>
                </a:lnTo>
                <a:lnTo>
                  <a:pt x="4266" y="1734"/>
                </a:lnTo>
                <a:lnTo>
                  <a:pt x="4264" y="1734"/>
                </a:lnTo>
                <a:lnTo>
                  <a:pt x="4264" y="1732"/>
                </a:lnTo>
                <a:close/>
                <a:moveTo>
                  <a:pt x="4281" y="1732"/>
                </a:moveTo>
                <a:lnTo>
                  <a:pt x="4281" y="1732"/>
                </a:lnTo>
                <a:lnTo>
                  <a:pt x="4281" y="1730"/>
                </a:lnTo>
                <a:lnTo>
                  <a:pt x="4281" y="1730"/>
                </a:lnTo>
                <a:lnTo>
                  <a:pt x="4281" y="1730"/>
                </a:lnTo>
                <a:lnTo>
                  <a:pt x="4279" y="1730"/>
                </a:lnTo>
                <a:lnTo>
                  <a:pt x="4277" y="1730"/>
                </a:lnTo>
                <a:lnTo>
                  <a:pt x="4277" y="1730"/>
                </a:lnTo>
                <a:lnTo>
                  <a:pt x="4277" y="1732"/>
                </a:lnTo>
                <a:lnTo>
                  <a:pt x="4279" y="1732"/>
                </a:lnTo>
                <a:lnTo>
                  <a:pt x="4279" y="1732"/>
                </a:lnTo>
                <a:lnTo>
                  <a:pt x="4281" y="1732"/>
                </a:lnTo>
                <a:close/>
                <a:moveTo>
                  <a:pt x="4245" y="1734"/>
                </a:moveTo>
                <a:lnTo>
                  <a:pt x="4247" y="1736"/>
                </a:lnTo>
                <a:lnTo>
                  <a:pt x="4247" y="1734"/>
                </a:lnTo>
                <a:lnTo>
                  <a:pt x="4247" y="1734"/>
                </a:lnTo>
                <a:lnTo>
                  <a:pt x="4247" y="1734"/>
                </a:lnTo>
                <a:lnTo>
                  <a:pt x="4251" y="1734"/>
                </a:lnTo>
                <a:lnTo>
                  <a:pt x="4253" y="1734"/>
                </a:lnTo>
                <a:lnTo>
                  <a:pt x="4253" y="1734"/>
                </a:lnTo>
                <a:lnTo>
                  <a:pt x="4258" y="1734"/>
                </a:lnTo>
                <a:lnTo>
                  <a:pt x="4258" y="1734"/>
                </a:lnTo>
                <a:lnTo>
                  <a:pt x="4258" y="1732"/>
                </a:lnTo>
                <a:lnTo>
                  <a:pt x="4260" y="1732"/>
                </a:lnTo>
                <a:lnTo>
                  <a:pt x="4260" y="1732"/>
                </a:lnTo>
                <a:lnTo>
                  <a:pt x="4260" y="1730"/>
                </a:lnTo>
                <a:lnTo>
                  <a:pt x="4245" y="1730"/>
                </a:lnTo>
                <a:lnTo>
                  <a:pt x="4243" y="1730"/>
                </a:lnTo>
                <a:lnTo>
                  <a:pt x="4241" y="1732"/>
                </a:lnTo>
                <a:lnTo>
                  <a:pt x="4241" y="1732"/>
                </a:lnTo>
                <a:lnTo>
                  <a:pt x="4241" y="1734"/>
                </a:lnTo>
                <a:lnTo>
                  <a:pt x="4245" y="1734"/>
                </a:lnTo>
                <a:close/>
                <a:moveTo>
                  <a:pt x="2766" y="702"/>
                </a:moveTo>
                <a:lnTo>
                  <a:pt x="2766" y="705"/>
                </a:lnTo>
                <a:lnTo>
                  <a:pt x="2768" y="705"/>
                </a:lnTo>
                <a:lnTo>
                  <a:pt x="2768" y="705"/>
                </a:lnTo>
                <a:lnTo>
                  <a:pt x="2768" y="705"/>
                </a:lnTo>
                <a:lnTo>
                  <a:pt x="2770" y="702"/>
                </a:lnTo>
                <a:lnTo>
                  <a:pt x="2768" y="702"/>
                </a:lnTo>
                <a:lnTo>
                  <a:pt x="2766" y="702"/>
                </a:lnTo>
                <a:close/>
                <a:moveTo>
                  <a:pt x="3107" y="1099"/>
                </a:moveTo>
                <a:lnTo>
                  <a:pt x="3107" y="1097"/>
                </a:lnTo>
                <a:lnTo>
                  <a:pt x="3105" y="1097"/>
                </a:lnTo>
                <a:lnTo>
                  <a:pt x="3105" y="1099"/>
                </a:lnTo>
                <a:lnTo>
                  <a:pt x="3103" y="1099"/>
                </a:lnTo>
                <a:lnTo>
                  <a:pt x="3101" y="1099"/>
                </a:lnTo>
                <a:lnTo>
                  <a:pt x="3095" y="1101"/>
                </a:lnTo>
                <a:lnTo>
                  <a:pt x="3093" y="1103"/>
                </a:lnTo>
                <a:lnTo>
                  <a:pt x="3091" y="1103"/>
                </a:lnTo>
                <a:lnTo>
                  <a:pt x="3088" y="1101"/>
                </a:lnTo>
                <a:lnTo>
                  <a:pt x="3084" y="1101"/>
                </a:lnTo>
                <a:lnTo>
                  <a:pt x="3084" y="1103"/>
                </a:lnTo>
                <a:lnTo>
                  <a:pt x="3084" y="1105"/>
                </a:lnTo>
                <a:lnTo>
                  <a:pt x="3082" y="1105"/>
                </a:lnTo>
                <a:lnTo>
                  <a:pt x="3082" y="1105"/>
                </a:lnTo>
                <a:lnTo>
                  <a:pt x="3080" y="1105"/>
                </a:lnTo>
                <a:lnTo>
                  <a:pt x="3080" y="1105"/>
                </a:lnTo>
                <a:lnTo>
                  <a:pt x="3078" y="1105"/>
                </a:lnTo>
                <a:lnTo>
                  <a:pt x="3078" y="1107"/>
                </a:lnTo>
                <a:lnTo>
                  <a:pt x="3076" y="1107"/>
                </a:lnTo>
                <a:lnTo>
                  <a:pt x="3076" y="1109"/>
                </a:lnTo>
                <a:lnTo>
                  <a:pt x="3078" y="1111"/>
                </a:lnTo>
                <a:lnTo>
                  <a:pt x="3078" y="1111"/>
                </a:lnTo>
                <a:lnTo>
                  <a:pt x="3078" y="1111"/>
                </a:lnTo>
                <a:lnTo>
                  <a:pt x="3082" y="1113"/>
                </a:lnTo>
                <a:lnTo>
                  <a:pt x="3082" y="1113"/>
                </a:lnTo>
                <a:lnTo>
                  <a:pt x="3084" y="1113"/>
                </a:lnTo>
                <a:lnTo>
                  <a:pt x="3084" y="1113"/>
                </a:lnTo>
                <a:lnTo>
                  <a:pt x="3084" y="1113"/>
                </a:lnTo>
                <a:lnTo>
                  <a:pt x="3086" y="1115"/>
                </a:lnTo>
                <a:lnTo>
                  <a:pt x="3086" y="1113"/>
                </a:lnTo>
                <a:lnTo>
                  <a:pt x="3086" y="1113"/>
                </a:lnTo>
                <a:lnTo>
                  <a:pt x="3086" y="1113"/>
                </a:lnTo>
                <a:lnTo>
                  <a:pt x="3088" y="1113"/>
                </a:lnTo>
                <a:lnTo>
                  <a:pt x="3088" y="1113"/>
                </a:lnTo>
                <a:lnTo>
                  <a:pt x="3091" y="1111"/>
                </a:lnTo>
                <a:lnTo>
                  <a:pt x="3093" y="1111"/>
                </a:lnTo>
                <a:lnTo>
                  <a:pt x="3093" y="1111"/>
                </a:lnTo>
                <a:lnTo>
                  <a:pt x="3097" y="1107"/>
                </a:lnTo>
                <a:lnTo>
                  <a:pt x="3097" y="1107"/>
                </a:lnTo>
                <a:lnTo>
                  <a:pt x="3097" y="1107"/>
                </a:lnTo>
                <a:lnTo>
                  <a:pt x="3099" y="1107"/>
                </a:lnTo>
                <a:lnTo>
                  <a:pt x="3101" y="1107"/>
                </a:lnTo>
                <a:lnTo>
                  <a:pt x="3101" y="1107"/>
                </a:lnTo>
                <a:lnTo>
                  <a:pt x="3101" y="1107"/>
                </a:lnTo>
                <a:lnTo>
                  <a:pt x="3099" y="1105"/>
                </a:lnTo>
                <a:lnTo>
                  <a:pt x="3099" y="1105"/>
                </a:lnTo>
                <a:lnTo>
                  <a:pt x="3099" y="1103"/>
                </a:lnTo>
                <a:lnTo>
                  <a:pt x="3107" y="1099"/>
                </a:lnTo>
                <a:close/>
                <a:moveTo>
                  <a:pt x="3068" y="916"/>
                </a:moveTo>
                <a:lnTo>
                  <a:pt x="3072" y="916"/>
                </a:lnTo>
                <a:lnTo>
                  <a:pt x="3074" y="916"/>
                </a:lnTo>
                <a:lnTo>
                  <a:pt x="3072" y="916"/>
                </a:lnTo>
                <a:lnTo>
                  <a:pt x="3065" y="914"/>
                </a:lnTo>
                <a:lnTo>
                  <a:pt x="3065" y="914"/>
                </a:lnTo>
                <a:lnTo>
                  <a:pt x="3063" y="914"/>
                </a:lnTo>
                <a:lnTo>
                  <a:pt x="3065" y="914"/>
                </a:lnTo>
                <a:lnTo>
                  <a:pt x="3065" y="916"/>
                </a:lnTo>
                <a:lnTo>
                  <a:pt x="3068" y="916"/>
                </a:lnTo>
                <a:close/>
                <a:moveTo>
                  <a:pt x="3000" y="1101"/>
                </a:moveTo>
                <a:lnTo>
                  <a:pt x="3000" y="1101"/>
                </a:lnTo>
                <a:lnTo>
                  <a:pt x="3003" y="1099"/>
                </a:lnTo>
                <a:lnTo>
                  <a:pt x="3003" y="1099"/>
                </a:lnTo>
                <a:lnTo>
                  <a:pt x="3000" y="1097"/>
                </a:lnTo>
                <a:lnTo>
                  <a:pt x="3003" y="1097"/>
                </a:lnTo>
                <a:lnTo>
                  <a:pt x="3003" y="1095"/>
                </a:lnTo>
                <a:lnTo>
                  <a:pt x="3000" y="1095"/>
                </a:lnTo>
                <a:lnTo>
                  <a:pt x="3000" y="1097"/>
                </a:lnTo>
                <a:lnTo>
                  <a:pt x="3000" y="1099"/>
                </a:lnTo>
                <a:lnTo>
                  <a:pt x="3000" y="1099"/>
                </a:lnTo>
                <a:lnTo>
                  <a:pt x="3000" y="1101"/>
                </a:lnTo>
                <a:lnTo>
                  <a:pt x="3000" y="1101"/>
                </a:lnTo>
                <a:close/>
                <a:moveTo>
                  <a:pt x="3011" y="1082"/>
                </a:moveTo>
                <a:lnTo>
                  <a:pt x="3011" y="1082"/>
                </a:lnTo>
                <a:lnTo>
                  <a:pt x="3011" y="1082"/>
                </a:lnTo>
                <a:lnTo>
                  <a:pt x="3011" y="1080"/>
                </a:lnTo>
                <a:lnTo>
                  <a:pt x="3011" y="1080"/>
                </a:lnTo>
                <a:lnTo>
                  <a:pt x="3011" y="1082"/>
                </a:lnTo>
                <a:lnTo>
                  <a:pt x="3011" y="1082"/>
                </a:lnTo>
                <a:lnTo>
                  <a:pt x="3011" y="1082"/>
                </a:lnTo>
                <a:lnTo>
                  <a:pt x="3011" y="1082"/>
                </a:lnTo>
                <a:close/>
                <a:moveTo>
                  <a:pt x="2860" y="977"/>
                </a:moveTo>
                <a:lnTo>
                  <a:pt x="2858" y="977"/>
                </a:lnTo>
                <a:lnTo>
                  <a:pt x="2864" y="979"/>
                </a:lnTo>
                <a:lnTo>
                  <a:pt x="2862" y="977"/>
                </a:lnTo>
                <a:lnTo>
                  <a:pt x="2860" y="977"/>
                </a:lnTo>
                <a:lnTo>
                  <a:pt x="2860" y="977"/>
                </a:lnTo>
                <a:close/>
                <a:moveTo>
                  <a:pt x="2998" y="1061"/>
                </a:moveTo>
                <a:lnTo>
                  <a:pt x="2998" y="1061"/>
                </a:lnTo>
                <a:lnTo>
                  <a:pt x="2996" y="1061"/>
                </a:lnTo>
                <a:lnTo>
                  <a:pt x="2994" y="1061"/>
                </a:lnTo>
                <a:lnTo>
                  <a:pt x="2994" y="1061"/>
                </a:lnTo>
                <a:lnTo>
                  <a:pt x="2992" y="1063"/>
                </a:lnTo>
                <a:lnTo>
                  <a:pt x="2994" y="1063"/>
                </a:lnTo>
                <a:lnTo>
                  <a:pt x="2994" y="1063"/>
                </a:lnTo>
                <a:lnTo>
                  <a:pt x="2996" y="1063"/>
                </a:lnTo>
                <a:lnTo>
                  <a:pt x="2996" y="1063"/>
                </a:lnTo>
                <a:lnTo>
                  <a:pt x="2998" y="1063"/>
                </a:lnTo>
                <a:lnTo>
                  <a:pt x="3000" y="1063"/>
                </a:lnTo>
                <a:lnTo>
                  <a:pt x="3000" y="1061"/>
                </a:lnTo>
                <a:lnTo>
                  <a:pt x="2998" y="1061"/>
                </a:lnTo>
                <a:close/>
                <a:moveTo>
                  <a:pt x="2998" y="1076"/>
                </a:moveTo>
                <a:lnTo>
                  <a:pt x="2998" y="1076"/>
                </a:lnTo>
                <a:lnTo>
                  <a:pt x="3000" y="1076"/>
                </a:lnTo>
                <a:lnTo>
                  <a:pt x="2998" y="1074"/>
                </a:lnTo>
                <a:lnTo>
                  <a:pt x="2998" y="1074"/>
                </a:lnTo>
                <a:lnTo>
                  <a:pt x="2996" y="1074"/>
                </a:lnTo>
                <a:lnTo>
                  <a:pt x="2998" y="1074"/>
                </a:lnTo>
                <a:lnTo>
                  <a:pt x="2998" y="1076"/>
                </a:lnTo>
                <a:lnTo>
                  <a:pt x="2998" y="1076"/>
                </a:lnTo>
                <a:close/>
                <a:moveTo>
                  <a:pt x="3003" y="1076"/>
                </a:moveTo>
                <a:lnTo>
                  <a:pt x="3003" y="1076"/>
                </a:lnTo>
                <a:lnTo>
                  <a:pt x="3000" y="1078"/>
                </a:lnTo>
                <a:lnTo>
                  <a:pt x="2998" y="1078"/>
                </a:lnTo>
                <a:lnTo>
                  <a:pt x="2998" y="1080"/>
                </a:lnTo>
                <a:lnTo>
                  <a:pt x="2998" y="1080"/>
                </a:lnTo>
                <a:lnTo>
                  <a:pt x="2998" y="1078"/>
                </a:lnTo>
                <a:lnTo>
                  <a:pt x="3000" y="1078"/>
                </a:lnTo>
                <a:lnTo>
                  <a:pt x="3003" y="1078"/>
                </a:lnTo>
                <a:lnTo>
                  <a:pt x="3005" y="1078"/>
                </a:lnTo>
                <a:lnTo>
                  <a:pt x="3003" y="1076"/>
                </a:lnTo>
                <a:close/>
                <a:moveTo>
                  <a:pt x="2852" y="969"/>
                </a:moveTo>
                <a:lnTo>
                  <a:pt x="2852" y="969"/>
                </a:lnTo>
                <a:lnTo>
                  <a:pt x="2852" y="967"/>
                </a:lnTo>
                <a:lnTo>
                  <a:pt x="2852" y="967"/>
                </a:lnTo>
                <a:lnTo>
                  <a:pt x="2848" y="967"/>
                </a:lnTo>
                <a:lnTo>
                  <a:pt x="2845" y="967"/>
                </a:lnTo>
                <a:lnTo>
                  <a:pt x="2845" y="967"/>
                </a:lnTo>
                <a:lnTo>
                  <a:pt x="2845" y="967"/>
                </a:lnTo>
                <a:lnTo>
                  <a:pt x="2848" y="969"/>
                </a:lnTo>
                <a:lnTo>
                  <a:pt x="2850" y="969"/>
                </a:lnTo>
                <a:lnTo>
                  <a:pt x="2852" y="969"/>
                </a:lnTo>
                <a:close/>
                <a:moveTo>
                  <a:pt x="3009" y="1092"/>
                </a:moveTo>
                <a:lnTo>
                  <a:pt x="3011" y="1092"/>
                </a:lnTo>
                <a:lnTo>
                  <a:pt x="3011" y="1092"/>
                </a:lnTo>
                <a:lnTo>
                  <a:pt x="3013" y="1090"/>
                </a:lnTo>
                <a:lnTo>
                  <a:pt x="3015" y="1090"/>
                </a:lnTo>
                <a:lnTo>
                  <a:pt x="3015" y="1088"/>
                </a:lnTo>
                <a:lnTo>
                  <a:pt x="3015" y="1088"/>
                </a:lnTo>
                <a:lnTo>
                  <a:pt x="3017" y="1084"/>
                </a:lnTo>
                <a:lnTo>
                  <a:pt x="3017" y="1084"/>
                </a:lnTo>
                <a:lnTo>
                  <a:pt x="3015" y="1084"/>
                </a:lnTo>
                <a:lnTo>
                  <a:pt x="3013" y="1086"/>
                </a:lnTo>
                <a:lnTo>
                  <a:pt x="3011" y="1086"/>
                </a:lnTo>
                <a:lnTo>
                  <a:pt x="3011" y="1088"/>
                </a:lnTo>
                <a:lnTo>
                  <a:pt x="3009" y="1088"/>
                </a:lnTo>
                <a:lnTo>
                  <a:pt x="3009" y="1088"/>
                </a:lnTo>
                <a:lnTo>
                  <a:pt x="3009" y="1090"/>
                </a:lnTo>
                <a:lnTo>
                  <a:pt x="3009" y="1092"/>
                </a:lnTo>
                <a:lnTo>
                  <a:pt x="3009" y="1092"/>
                </a:lnTo>
                <a:close/>
                <a:moveTo>
                  <a:pt x="2845" y="969"/>
                </a:moveTo>
                <a:lnTo>
                  <a:pt x="2848" y="971"/>
                </a:lnTo>
                <a:lnTo>
                  <a:pt x="2850" y="971"/>
                </a:lnTo>
                <a:lnTo>
                  <a:pt x="2856" y="971"/>
                </a:lnTo>
                <a:lnTo>
                  <a:pt x="2856" y="971"/>
                </a:lnTo>
                <a:lnTo>
                  <a:pt x="2856" y="971"/>
                </a:lnTo>
                <a:lnTo>
                  <a:pt x="2850" y="971"/>
                </a:lnTo>
                <a:lnTo>
                  <a:pt x="2850" y="969"/>
                </a:lnTo>
                <a:lnTo>
                  <a:pt x="2848" y="969"/>
                </a:lnTo>
                <a:lnTo>
                  <a:pt x="2845" y="969"/>
                </a:lnTo>
                <a:lnTo>
                  <a:pt x="2845" y="969"/>
                </a:lnTo>
                <a:close/>
                <a:moveTo>
                  <a:pt x="2850" y="975"/>
                </a:moveTo>
                <a:lnTo>
                  <a:pt x="2850" y="975"/>
                </a:lnTo>
                <a:lnTo>
                  <a:pt x="2852" y="975"/>
                </a:lnTo>
                <a:lnTo>
                  <a:pt x="2854" y="975"/>
                </a:lnTo>
                <a:lnTo>
                  <a:pt x="2856" y="975"/>
                </a:lnTo>
                <a:lnTo>
                  <a:pt x="2856" y="975"/>
                </a:lnTo>
                <a:lnTo>
                  <a:pt x="2856" y="975"/>
                </a:lnTo>
                <a:lnTo>
                  <a:pt x="2856" y="973"/>
                </a:lnTo>
                <a:lnTo>
                  <a:pt x="2854" y="973"/>
                </a:lnTo>
                <a:lnTo>
                  <a:pt x="2852" y="973"/>
                </a:lnTo>
                <a:lnTo>
                  <a:pt x="2850" y="973"/>
                </a:lnTo>
                <a:lnTo>
                  <a:pt x="2850" y="973"/>
                </a:lnTo>
                <a:lnTo>
                  <a:pt x="2850" y="975"/>
                </a:lnTo>
                <a:close/>
                <a:moveTo>
                  <a:pt x="2829" y="954"/>
                </a:moveTo>
                <a:lnTo>
                  <a:pt x="2827" y="952"/>
                </a:lnTo>
                <a:lnTo>
                  <a:pt x="2827" y="954"/>
                </a:lnTo>
                <a:lnTo>
                  <a:pt x="2827" y="954"/>
                </a:lnTo>
                <a:lnTo>
                  <a:pt x="2829" y="956"/>
                </a:lnTo>
                <a:lnTo>
                  <a:pt x="2829" y="954"/>
                </a:lnTo>
                <a:close/>
                <a:moveTo>
                  <a:pt x="2827" y="958"/>
                </a:moveTo>
                <a:lnTo>
                  <a:pt x="2827" y="956"/>
                </a:lnTo>
                <a:lnTo>
                  <a:pt x="2829" y="958"/>
                </a:lnTo>
                <a:lnTo>
                  <a:pt x="2829" y="958"/>
                </a:lnTo>
                <a:lnTo>
                  <a:pt x="2829" y="956"/>
                </a:lnTo>
                <a:lnTo>
                  <a:pt x="2824" y="954"/>
                </a:lnTo>
                <a:lnTo>
                  <a:pt x="2822" y="952"/>
                </a:lnTo>
                <a:lnTo>
                  <a:pt x="2824" y="954"/>
                </a:lnTo>
                <a:lnTo>
                  <a:pt x="2827" y="958"/>
                </a:lnTo>
                <a:close/>
                <a:moveTo>
                  <a:pt x="2590" y="923"/>
                </a:moveTo>
                <a:lnTo>
                  <a:pt x="2590" y="923"/>
                </a:lnTo>
                <a:lnTo>
                  <a:pt x="2590" y="921"/>
                </a:lnTo>
                <a:lnTo>
                  <a:pt x="2588" y="918"/>
                </a:lnTo>
                <a:lnTo>
                  <a:pt x="2588" y="921"/>
                </a:lnTo>
                <a:lnTo>
                  <a:pt x="2588" y="921"/>
                </a:lnTo>
                <a:lnTo>
                  <a:pt x="2590" y="923"/>
                </a:lnTo>
                <a:lnTo>
                  <a:pt x="2590" y="923"/>
                </a:lnTo>
                <a:close/>
                <a:moveTo>
                  <a:pt x="2822" y="946"/>
                </a:moveTo>
                <a:lnTo>
                  <a:pt x="2824" y="948"/>
                </a:lnTo>
                <a:lnTo>
                  <a:pt x="2824" y="948"/>
                </a:lnTo>
                <a:lnTo>
                  <a:pt x="2827" y="948"/>
                </a:lnTo>
                <a:lnTo>
                  <a:pt x="2827" y="950"/>
                </a:lnTo>
                <a:lnTo>
                  <a:pt x="2827" y="950"/>
                </a:lnTo>
                <a:lnTo>
                  <a:pt x="2829" y="950"/>
                </a:lnTo>
                <a:lnTo>
                  <a:pt x="2829" y="950"/>
                </a:lnTo>
                <a:lnTo>
                  <a:pt x="2829" y="950"/>
                </a:lnTo>
                <a:lnTo>
                  <a:pt x="2827" y="948"/>
                </a:lnTo>
                <a:lnTo>
                  <a:pt x="2824" y="946"/>
                </a:lnTo>
                <a:lnTo>
                  <a:pt x="2824" y="946"/>
                </a:lnTo>
                <a:lnTo>
                  <a:pt x="2822" y="946"/>
                </a:lnTo>
                <a:lnTo>
                  <a:pt x="2822" y="944"/>
                </a:lnTo>
                <a:lnTo>
                  <a:pt x="2820" y="944"/>
                </a:lnTo>
                <a:lnTo>
                  <a:pt x="2822" y="944"/>
                </a:lnTo>
                <a:lnTo>
                  <a:pt x="2822" y="946"/>
                </a:lnTo>
                <a:close/>
                <a:moveTo>
                  <a:pt x="2822" y="941"/>
                </a:moveTo>
                <a:lnTo>
                  <a:pt x="2822" y="944"/>
                </a:lnTo>
                <a:lnTo>
                  <a:pt x="2822" y="941"/>
                </a:lnTo>
                <a:lnTo>
                  <a:pt x="2822" y="941"/>
                </a:lnTo>
                <a:lnTo>
                  <a:pt x="2822" y="941"/>
                </a:lnTo>
                <a:lnTo>
                  <a:pt x="2820" y="941"/>
                </a:lnTo>
                <a:lnTo>
                  <a:pt x="2820" y="941"/>
                </a:lnTo>
                <a:lnTo>
                  <a:pt x="2820" y="941"/>
                </a:lnTo>
                <a:lnTo>
                  <a:pt x="2820" y="941"/>
                </a:lnTo>
                <a:lnTo>
                  <a:pt x="2822" y="941"/>
                </a:lnTo>
                <a:close/>
                <a:moveTo>
                  <a:pt x="2816" y="939"/>
                </a:moveTo>
                <a:lnTo>
                  <a:pt x="2816" y="941"/>
                </a:lnTo>
                <a:lnTo>
                  <a:pt x="2816" y="944"/>
                </a:lnTo>
                <a:lnTo>
                  <a:pt x="2818" y="946"/>
                </a:lnTo>
                <a:lnTo>
                  <a:pt x="2818" y="944"/>
                </a:lnTo>
                <a:lnTo>
                  <a:pt x="2818" y="944"/>
                </a:lnTo>
                <a:lnTo>
                  <a:pt x="2818" y="944"/>
                </a:lnTo>
                <a:lnTo>
                  <a:pt x="2816" y="939"/>
                </a:lnTo>
                <a:lnTo>
                  <a:pt x="2818" y="939"/>
                </a:lnTo>
                <a:lnTo>
                  <a:pt x="2816" y="937"/>
                </a:lnTo>
                <a:lnTo>
                  <a:pt x="2816" y="937"/>
                </a:lnTo>
                <a:lnTo>
                  <a:pt x="2816" y="935"/>
                </a:lnTo>
                <a:lnTo>
                  <a:pt x="2816" y="935"/>
                </a:lnTo>
                <a:lnTo>
                  <a:pt x="2814" y="935"/>
                </a:lnTo>
                <a:lnTo>
                  <a:pt x="2816" y="937"/>
                </a:lnTo>
                <a:lnTo>
                  <a:pt x="2816" y="937"/>
                </a:lnTo>
                <a:lnTo>
                  <a:pt x="2814" y="939"/>
                </a:lnTo>
                <a:lnTo>
                  <a:pt x="2816" y="939"/>
                </a:lnTo>
                <a:close/>
                <a:moveTo>
                  <a:pt x="2829" y="956"/>
                </a:moveTo>
                <a:lnTo>
                  <a:pt x="2831" y="956"/>
                </a:lnTo>
                <a:lnTo>
                  <a:pt x="2831" y="958"/>
                </a:lnTo>
                <a:lnTo>
                  <a:pt x="2831" y="956"/>
                </a:lnTo>
                <a:lnTo>
                  <a:pt x="2829" y="956"/>
                </a:lnTo>
                <a:lnTo>
                  <a:pt x="2829" y="956"/>
                </a:lnTo>
                <a:close/>
                <a:moveTo>
                  <a:pt x="2688" y="780"/>
                </a:moveTo>
                <a:lnTo>
                  <a:pt x="2688" y="780"/>
                </a:lnTo>
                <a:lnTo>
                  <a:pt x="2686" y="782"/>
                </a:lnTo>
                <a:lnTo>
                  <a:pt x="2682" y="782"/>
                </a:lnTo>
                <a:lnTo>
                  <a:pt x="2684" y="782"/>
                </a:lnTo>
                <a:lnTo>
                  <a:pt x="2684" y="782"/>
                </a:lnTo>
                <a:lnTo>
                  <a:pt x="2688" y="780"/>
                </a:lnTo>
                <a:close/>
                <a:moveTo>
                  <a:pt x="2820" y="937"/>
                </a:moveTo>
                <a:lnTo>
                  <a:pt x="2820" y="937"/>
                </a:lnTo>
                <a:lnTo>
                  <a:pt x="2820" y="939"/>
                </a:lnTo>
                <a:lnTo>
                  <a:pt x="2822" y="939"/>
                </a:lnTo>
                <a:lnTo>
                  <a:pt x="2820" y="937"/>
                </a:lnTo>
                <a:lnTo>
                  <a:pt x="2820" y="937"/>
                </a:lnTo>
                <a:lnTo>
                  <a:pt x="2820" y="935"/>
                </a:lnTo>
                <a:lnTo>
                  <a:pt x="2818" y="933"/>
                </a:lnTo>
                <a:lnTo>
                  <a:pt x="2818" y="935"/>
                </a:lnTo>
                <a:lnTo>
                  <a:pt x="2816" y="935"/>
                </a:lnTo>
                <a:lnTo>
                  <a:pt x="2816" y="937"/>
                </a:lnTo>
                <a:lnTo>
                  <a:pt x="2818" y="937"/>
                </a:lnTo>
                <a:lnTo>
                  <a:pt x="2820" y="937"/>
                </a:lnTo>
                <a:close/>
                <a:moveTo>
                  <a:pt x="2963" y="1080"/>
                </a:moveTo>
                <a:lnTo>
                  <a:pt x="2963" y="1078"/>
                </a:lnTo>
                <a:lnTo>
                  <a:pt x="2963" y="1080"/>
                </a:lnTo>
                <a:lnTo>
                  <a:pt x="2963" y="1080"/>
                </a:lnTo>
                <a:lnTo>
                  <a:pt x="2961" y="1080"/>
                </a:lnTo>
                <a:lnTo>
                  <a:pt x="2961" y="1080"/>
                </a:lnTo>
                <a:lnTo>
                  <a:pt x="2961" y="1080"/>
                </a:lnTo>
                <a:lnTo>
                  <a:pt x="2961" y="1080"/>
                </a:lnTo>
                <a:lnTo>
                  <a:pt x="2963" y="1080"/>
                </a:lnTo>
                <a:lnTo>
                  <a:pt x="2963" y="1080"/>
                </a:lnTo>
                <a:close/>
                <a:moveTo>
                  <a:pt x="2982" y="1078"/>
                </a:moveTo>
                <a:lnTo>
                  <a:pt x="2982" y="1078"/>
                </a:lnTo>
                <a:lnTo>
                  <a:pt x="2982" y="1078"/>
                </a:lnTo>
                <a:lnTo>
                  <a:pt x="2982" y="1078"/>
                </a:lnTo>
                <a:lnTo>
                  <a:pt x="2984" y="1076"/>
                </a:lnTo>
                <a:lnTo>
                  <a:pt x="2986" y="1076"/>
                </a:lnTo>
                <a:lnTo>
                  <a:pt x="2984" y="1076"/>
                </a:lnTo>
                <a:lnTo>
                  <a:pt x="2984" y="1076"/>
                </a:lnTo>
                <a:lnTo>
                  <a:pt x="2982" y="1078"/>
                </a:lnTo>
                <a:lnTo>
                  <a:pt x="2982" y="1078"/>
                </a:lnTo>
                <a:lnTo>
                  <a:pt x="2982" y="1078"/>
                </a:lnTo>
                <a:close/>
                <a:moveTo>
                  <a:pt x="2990" y="1036"/>
                </a:moveTo>
                <a:lnTo>
                  <a:pt x="2986" y="1036"/>
                </a:lnTo>
                <a:lnTo>
                  <a:pt x="2986" y="1036"/>
                </a:lnTo>
                <a:lnTo>
                  <a:pt x="2986" y="1036"/>
                </a:lnTo>
                <a:lnTo>
                  <a:pt x="2984" y="1036"/>
                </a:lnTo>
                <a:lnTo>
                  <a:pt x="2984" y="1036"/>
                </a:lnTo>
                <a:lnTo>
                  <a:pt x="2982" y="1038"/>
                </a:lnTo>
                <a:lnTo>
                  <a:pt x="2982" y="1038"/>
                </a:lnTo>
                <a:lnTo>
                  <a:pt x="2984" y="1040"/>
                </a:lnTo>
                <a:lnTo>
                  <a:pt x="2986" y="1040"/>
                </a:lnTo>
                <a:lnTo>
                  <a:pt x="2988" y="1038"/>
                </a:lnTo>
                <a:lnTo>
                  <a:pt x="2988" y="1038"/>
                </a:lnTo>
                <a:lnTo>
                  <a:pt x="2988" y="1038"/>
                </a:lnTo>
                <a:lnTo>
                  <a:pt x="2986" y="1040"/>
                </a:lnTo>
                <a:lnTo>
                  <a:pt x="2986" y="1040"/>
                </a:lnTo>
                <a:lnTo>
                  <a:pt x="2990" y="1042"/>
                </a:lnTo>
                <a:lnTo>
                  <a:pt x="2992" y="1042"/>
                </a:lnTo>
                <a:lnTo>
                  <a:pt x="2992" y="1042"/>
                </a:lnTo>
                <a:lnTo>
                  <a:pt x="2992" y="1040"/>
                </a:lnTo>
                <a:lnTo>
                  <a:pt x="2992" y="1040"/>
                </a:lnTo>
                <a:lnTo>
                  <a:pt x="2992" y="1040"/>
                </a:lnTo>
                <a:lnTo>
                  <a:pt x="2992" y="1040"/>
                </a:lnTo>
                <a:lnTo>
                  <a:pt x="2992" y="1040"/>
                </a:lnTo>
                <a:lnTo>
                  <a:pt x="2992" y="1040"/>
                </a:lnTo>
                <a:lnTo>
                  <a:pt x="2992" y="1038"/>
                </a:lnTo>
                <a:lnTo>
                  <a:pt x="2990" y="1038"/>
                </a:lnTo>
                <a:lnTo>
                  <a:pt x="2990" y="1036"/>
                </a:lnTo>
                <a:lnTo>
                  <a:pt x="2990" y="1036"/>
                </a:lnTo>
                <a:close/>
                <a:moveTo>
                  <a:pt x="2988" y="1065"/>
                </a:moveTo>
                <a:lnTo>
                  <a:pt x="2986" y="1065"/>
                </a:lnTo>
                <a:lnTo>
                  <a:pt x="2984" y="1065"/>
                </a:lnTo>
                <a:lnTo>
                  <a:pt x="2984" y="1065"/>
                </a:lnTo>
                <a:lnTo>
                  <a:pt x="2986" y="1065"/>
                </a:lnTo>
                <a:lnTo>
                  <a:pt x="2988" y="1065"/>
                </a:lnTo>
                <a:lnTo>
                  <a:pt x="2988" y="1065"/>
                </a:lnTo>
                <a:lnTo>
                  <a:pt x="2990" y="1063"/>
                </a:lnTo>
                <a:lnTo>
                  <a:pt x="2990" y="1063"/>
                </a:lnTo>
                <a:lnTo>
                  <a:pt x="2988" y="1065"/>
                </a:lnTo>
                <a:close/>
                <a:moveTo>
                  <a:pt x="2986" y="1048"/>
                </a:moveTo>
                <a:lnTo>
                  <a:pt x="2984" y="1048"/>
                </a:lnTo>
                <a:lnTo>
                  <a:pt x="2982" y="1048"/>
                </a:lnTo>
                <a:lnTo>
                  <a:pt x="2982" y="1050"/>
                </a:lnTo>
                <a:lnTo>
                  <a:pt x="2984" y="1050"/>
                </a:lnTo>
                <a:lnTo>
                  <a:pt x="2984" y="1053"/>
                </a:lnTo>
                <a:lnTo>
                  <a:pt x="2984" y="1053"/>
                </a:lnTo>
                <a:lnTo>
                  <a:pt x="2982" y="1055"/>
                </a:lnTo>
                <a:lnTo>
                  <a:pt x="2984" y="1055"/>
                </a:lnTo>
                <a:lnTo>
                  <a:pt x="2984" y="1055"/>
                </a:lnTo>
                <a:lnTo>
                  <a:pt x="2986" y="1055"/>
                </a:lnTo>
                <a:lnTo>
                  <a:pt x="2986" y="1055"/>
                </a:lnTo>
                <a:lnTo>
                  <a:pt x="2986" y="1053"/>
                </a:lnTo>
                <a:lnTo>
                  <a:pt x="2986" y="1053"/>
                </a:lnTo>
                <a:lnTo>
                  <a:pt x="2986" y="1050"/>
                </a:lnTo>
                <a:lnTo>
                  <a:pt x="2986" y="1050"/>
                </a:lnTo>
                <a:lnTo>
                  <a:pt x="2986" y="1048"/>
                </a:lnTo>
                <a:lnTo>
                  <a:pt x="2986" y="1048"/>
                </a:lnTo>
                <a:close/>
                <a:moveTo>
                  <a:pt x="2988" y="1082"/>
                </a:moveTo>
                <a:lnTo>
                  <a:pt x="2988" y="1082"/>
                </a:lnTo>
                <a:lnTo>
                  <a:pt x="2990" y="1082"/>
                </a:lnTo>
                <a:lnTo>
                  <a:pt x="2990" y="1082"/>
                </a:lnTo>
                <a:lnTo>
                  <a:pt x="2990" y="1082"/>
                </a:lnTo>
                <a:lnTo>
                  <a:pt x="2990" y="1082"/>
                </a:lnTo>
                <a:lnTo>
                  <a:pt x="2990" y="1080"/>
                </a:lnTo>
                <a:lnTo>
                  <a:pt x="2990" y="1082"/>
                </a:lnTo>
                <a:lnTo>
                  <a:pt x="2990" y="1082"/>
                </a:lnTo>
                <a:lnTo>
                  <a:pt x="2988" y="1082"/>
                </a:lnTo>
                <a:close/>
                <a:moveTo>
                  <a:pt x="2961" y="1067"/>
                </a:moveTo>
                <a:lnTo>
                  <a:pt x="2961" y="1067"/>
                </a:lnTo>
                <a:lnTo>
                  <a:pt x="2961" y="1067"/>
                </a:lnTo>
                <a:lnTo>
                  <a:pt x="2961" y="1069"/>
                </a:lnTo>
                <a:lnTo>
                  <a:pt x="2961" y="1069"/>
                </a:lnTo>
                <a:lnTo>
                  <a:pt x="2961" y="1069"/>
                </a:lnTo>
                <a:lnTo>
                  <a:pt x="2963" y="1067"/>
                </a:lnTo>
                <a:lnTo>
                  <a:pt x="2963" y="1067"/>
                </a:lnTo>
                <a:lnTo>
                  <a:pt x="2961" y="1067"/>
                </a:lnTo>
                <a:close/>
                <a:moveTo>
                  <a:pt x="2963" y="1042"/>
                </a:moveTo>
                <a:lnTo>
                  <a:pt x="2963" y="1044"/>
                </a:lnTo>
                <a:lnTo>
                  <a:pt x="2963" y="1044"/>
                </a:lnTo>
                <a:lnTo>
                  <a:pt x="2963" y="1044"/>
                </a:lnTo>
                <a:lnTo>
                  <a:pt x="2963" y="1044"/>
                </a:lnTo>
                <a:lnTo>
                  <a:pt x="2963" y="1044"/>
                </a:lnTo>
                <a:lnTo>
                  <a:pt x="2965" y="1044"/>
                </a:lnTo>
                <a:lnTo>
                  <a:pt x="2965" y="1044"/>
                </a:lnTo>
                <a:lnTo>
                  <a:pt x="2963" y="1042"/>
                </a:lnTo>
                <a:lnTo>
                  <a:pt x="2963" y="1042"/>
                </a:lnTo>
                <a:lnTo>
                  <a:pt x="2963" y="1042"/>
                </a:lnTo>
                <a:close/>
                <a:moveTo>
                  <a:pt x="2963" y="1074"/>
                </a:moveTo>
                <a:lnTo>
                  <a:pt x="2963" y="1074"/>
                </a:lnTo>
                <a:lnTo>
                  <a:pt x="2963" y="1071"/>
                </a:lnTo>
                <a:lnTo>
                  <a:pt x="2963" y="1071"/>
                </a:lnTo>
                <a:lnTo>
                  <a:pt x="2963" y="1071"/>
                </a:lnTo>
                <a:lnTo>
                  <a:pt x="2963" y="1071"/>
                </a:lnTo>
                <a:lnTo>
                  <a:pt x="2961" y="1074"/>
                </a:lnTo>
                <a:lnTo>
                  <a:pt x="2963" y="1074"/>
                </a:lnTo>
                <a:close/>
                <a:moveTo>
                  <a:pt x="2961" y="1063"/>
                </a:moveTo>
                <a:lnTo>
                  <a:pt x="2959" y="1065"/>
                </a:lnTo>
                <a:lnTo>
                  <a:pt x="2959" y="1065"/>
                </a:lnTo>
                <a:lnTo>
                  <a:pt x="2961" y="1065"/>
                </a:lnTo>
                <a:lnTo>
                  <a:pt x="2961" y="1063"/>
                </a:lnTo>
                <a:lnTo>
                  <a:pt x="2961" y="1063"/>
                </a:lnTo>
                <a:lnTo>
                  <a:pt x="2961" y="1063"/>
                </a:lnTo>
                <a:close/>
                <a:moveTo>
                  <a:pt x="2948" y="1059"/>
                </a:moveTo>
                <a:lnTo>
                  <a:pt x="2948" y="1059"/>
                </a:lnTo>
                <a:lnTo>
                  <a:pt x="2948" y="1059"/>
                </a:lnTo>
                <a:lnTo>
                  <a:pt x="2948" y="1059"/>
                </a:lnTo>
                <a:lnTo>
                  <a:pt x="2946" y="1059"/>
                </a:lnTo>
                <a:lnTo>
                  <a:pt x="2948" y="1059"/>
                </a:lnTo>
                <a:lnTo>
                  <a:pt x="2948" y="1059"/>
                </a:lnTo>
                <a:lnTo>
                  <a:pt x="2948" y="1059"/>
                </a:lnTo>
                <a:lnTo>
                  <a:pt x="2948" y="1059"/>
                </a:lnTo>
                <a:lnTo>
                  <a:pt x="2948" y="1059"/>
                </a:lnTo>
                <a:lnTo>
                  <a:pt x="2948" y="1059"/>
                </a:lnTo>
                <a:close/>
                <a:moveTo>
                  <a:pt x="2975" y="1025"/>
                </a:moveTo>
                <a:lnTo>
                  <a:pt x="2973" y="1025"/>
                </a:lnTo>
                <a:lnTo>
                  <a:pt x="2973" y="1025"/>
                </a:lnTo>
                <a:lnTo>
                  <a:pt x="2971" y="1025"/>
                </a:lnTo>
                <a:lnTo>
                  <a:pt x="2971" y="1025"/>
                </a:lnTo>
                <a:lnTo>
                  <a:pt x="2971" y="1025"/>
                </a:lnTo>
                <a:lnTo>
                  <a:pt x="2971" y="1027"/>
                </a:lnTo>
                <a:lnTo>
                  <a:pt x="2971" y="1027"/>
                </a:lnTo>
                <a:lnTo>
                  <a:pt x="2973" y="1027"/>
                </a:lnTo>
                <a:lnTo>
                  <a:pt x="2973" y="1027"/>
                </a:lnTo>
                <a:lnTo>
                  <a:pt x="2973" y="1025"/>
                </a:lnTo>
                <a:lnTo>
                  <a:pt x="2973" y="1025"/>
                </a:lnTo>
                <a:lnTo>
                  <a:pt x="2973" y="1027"/>
                </a:lnTo>
                <a:lnTo>
                  <a:pt x="2973" y="1027"/>
                </a:lnTo>
                <a:lnTo>
                  <a:pt x="2973" y="1027"/>
                </a:lnTo>
                <a:lnTo>
                  <a:pt x="2975" y="1027"/>
                </a:lnTo>
                <a:lnTo>
                  <a:pt x="2975" y="1027"/>
                </a:lnTo>
                <a:lnTo>
                  <a:pt x="2975" y="1025"/>
                </a:lnTo>
                <a:lnTo>
                  <a:pt x="2975" y="1025"/>
                </a:lnTo>
                <a:lnTo>
                  <a:pt x="2977" y="1023"/>
                </a:lnTo>
                <a:lnTo>
                  <a:pt x="2975" y="1025"/>
                </a:lnTo>
                <a:lnTo>
                  <a:pt x="2975" y="1025"/>
                </a:lnTo>
                <a:close/>
                <a:moveTo>
                  <a:pt x="2982" y="1021"/>
                </a:moveTo>
                <a:lnTo>
                  <a:pt x="2982" y="1021"/>
                </a:lnTo>
                <a:lnTo>
                  <a:pt x="2980" y="1023"/>
                </a:lnTo>
                <a:lnTo>
                  <a:pt x="2982" y="1023"/>
                </a:lnTo>
                <a:lnTo>
                  <a:pt x="2984" y="1023"/>
                </a:lnTo>
                <a:lnTo>
                  <a:pt x="2984" y="1021"/>
                </a:lnTo>
                <a:lnTo>
                  <a:pt x="2984" y="1021"/>
                </a:lnTo>
                <a:lnTo>
                  <a:pt x="2982" y="1021"/>
                </a:lnTo>
                <a:close/>
                <a:moveTo>
                  <a:pt x="2969" y="1063"/>
                </a:moveTo>
                <a:lnTo>
                  <a:pt x="2971" y="1063"/>
                </a:lnTo>
                <a:lnTo>
                  <a:pt x="2971" y="1065"/>
                </a:lnTo>
                <a:lnTo>
                  <a:pt x="2971" y="1065"/>
                </a:lnTo>
                <a:lnTo>
                  <a:pt x="2973" y="1065"/>
                </a:lnTo>
                <a:lnTo>
                  <a:pt x="2973" y="1065"/>
                </a:lnTo>
                <a:lnTo>
                  <a:pt x="2973" y="1065"/>
                </a:lnTo>
                <a:lnTo>
                  <a:pt x="2971" y="1063"/>
                </a:lnTo>
                <a:lnTo>
                  <a:pt x="2971" y="1063"/>
                </a:lnTo>
                <a:lnTo>
                  <a:pt x="2969" y="1063"/>
                </a:lnTo>
                <a:close/>
                <a:moveTo>
                  <a:pt x="2977" y="1074"/>
                </a:moveTo>
                <a:lnTo>
                  <a:pt x="2977" y="1071"/>
                </a:lnTo>
                <a:lnTo>
                  <a:pt x="2977" y="1071"/>
                </a:lnTo>
                <a:lnTo>
                  <a:pt x="2977" y="1071"/>
                </a:lnTo>
                <a:lnTo>
                  <a:pt x="2975" y="1074"/>
                </a:lnTo>
                <a:lnTo>
                  <a:pt x="2975" y="1076"/>
                </a:lnTo>
                <a:lnTo>
                  <a:pt x="2977" y="1076"/>
                </a:lnTo>
                <a:lnTo>
                  <a:pt x="2977" y="1076"/>
                </a:lnTo>
                <a:lnTo>
                  <a:pt x="2977" y="1074"/>
                </a:lnTo>
                <a:close/>
                <a:moveTo>
                  <a:pt x="2977" y="1067"/>
                </a:moveTo>
                <a:lnTo>
                  <a:pt x="2977" y="1067"/>
                </a:lnTo>
                <a:lnTo>
                  <a:pt x="2975" y="1067"/>
                </a:lnTo>
                <a:lnTo>
                  <a:pt x="2975" y="1067"/>
                </a:lnTo>
                <a:lnTo>
                  <a:pt x="2975" y="1067"/>
                </a:lnTo>
                <a:lnTo>
                  <a:pt x="2975" y="1067"/>
                </a:lnTo>
                <a:lnTo>
                  <a:pt x="2977" y="1067"/>
                </a:lnTo>
                <a:close/>
                <a:moveTo>
                  <a:pt x="2973" y="1071"/>
                </a:moveTo>
                <a:lnTo>
                  <a:pt x="2971" y="1074"/>
                </a:lnTo>
                <a:lnTo>
                  <a:pt x="2971" y="1074"/>
                </a:lnTo>
                <a:lnTo>
                  <a:pt x="2971" y="1076"/>
                </a:lnTo>
                <a:lnTo>
                  <a:pt x="2973" y="1076"/>
                </a:lnTo>
                <a:lnTo>
                  <a:pt x="2973" y="1074"/>
                </a:lnTo>
                <a:lnTo>
                  <a:pt x="2973" y="1074"/>
                </a:lnTo>
                <a:lnTo>
                  <a:pt x="2973" y="1071"/>
                </a:lnTo>
                <a:lnTo>
                  <a:pt x="2973" y="1071"/>
                </a:lnTo>
                <a:close/>
                <a:moveTo>
                  <a:pt x="2977" y="1084"/>
                </a:moveTo>
                <a:lnTo>
                  <a:pt x="2977" y="1084"/>
                </a:lnTo>
                <a:lnTo>
                  <a:pt x="2975" y="1084"/>
                </a:lnTo>
                <a:lnTo>
                  <a:pt x="2975" y="1084"/>
                </a:lnTo>
                <a:lnTo>
                  <a:pt x="2975" y="1084"/>
                </a:lnTo>
                <a:lnTo>
                  <a:pt x="2975" y="1084"/>
                </a:lnTo>
                <a:lnTo>
                  <a:pt x="2975" y="1084"/>
                </a:lnTo>
                <a:lnTo>
                  <a:pt x="2975" y="1086"/>
                </a:lnTo>
                <a:lnTo>
                  <a:pt x="2975" y="1086"/>
                </a:lnTo>
                <a:lnTo>
                  <a:pt x="2977" y="1084"/>
                </a:lnTo>
                <a:close/>
                <a:moveTo>
                  <a:pt x="2980" y="1017"/>
                </a:moveTo>
                <a:lnTo>
                  <a:pt x="2977" y="1015"/>
                </a:lnTo>
                <a:lnTo>
                  <a:pt x="2977" y="1017"/>
                </a:lnTo>
                <a:lnTo>
                  <a:pt x="2977" y="1017"/>
                </a:lnTo>
                <a:lnTo>
                  <a:pt x="2980" y="1017"/>
                </a:lnTo>
                <a:lnTo>
                  <a:pt x="2980" y="1017"/>
                </a:lnTo>
                <a:lnTo>
                  <a:pt x="2980" y="1017"/>
                </a:lnTo>
                <a:close/>
                <a:moveTo>
                  <a:pt x="2975" y="1080"/>
                </a:moveTo>
                <a:lnTo>
                  <a:pt x="2975" y="1080"/>
                </a:lnTo>
                <a:lnTo>
                  <a:pt x="2975" y="1080"/>
                </a:lnTo>
                <a:lnTo>
                  <a:pt x="2973" y="1078"/>
                </a:lnTo>
                <a:lnTo>
                  <a:pt x="2973" y="1078"/>
                </a:lnTo>
                <a:lnTo>
                  <a:pt x="2973" y="1080"/>
                </a:lnTo>
                <a:lnTo>
                  <a:pt x="2975" y="1080"/>
                </a:lnTo>
                <a:close/>
                <a:moveTo>
                  <a:pt x="2695" y="780"/>
                </a:moveTo>
                <a:lnTo>
                  <a:pt x="2695" y="780"/>
                </a:lnTo>
                <a:lnTo>
                  <a:pt x="2692" y="780"/>
                </a:lnTo>
                <a:lnTo>
                  <a:pt x="2690" y="780"/>
                </a:lnTo>
                <a:lnTo>
                  <a:pt x="2690" y="780"/>
                </a:lnTo>
                <a:lnTo>
                  <a:pt x="2690" y="780"/>
                </a:lnTo>
                <a:lnTo>
                  <a:pt x="2690" y="780"/>
                </a:lnTo>
                <a:lnTo>
                  <a:pt x="2695" y="780"/>
                </a:lnTo>
                <a:close/>
                <a:moveTo>
                  <a:pt x="2967" y="1013"/>
                </a:moveTo>
                <a:lnTo>
                  <a:pt x="2965" y="1011"/>
                </a:lnTo>
                <a:lnTo>
                  <a:pt x="2965" y="1011"/>
                </a:lnTo>
                <a:lnTo>
                  <a:pt x="2965" y="1011"/>
                </a:lnTo>
                <a:lnTo>
                  <a:pt x="2963" y="1013"/>
                </a:lnTo>
                <a:lnTo>
                  <a:pt x="2963" y="1013"/>
                </a:lnTo>
                <a:lnTo>
                  <a:pt x="2965" y="1015"/>
                </a:lnTo>
                <a:lnTo>
                  <a:pt x="2967" y="1015"/>
                </a:lnTo>
                <a:lnTo>
                  <a:pt x="2967" y="1013"/>
                </a:lnTo>
                <a:lnTo>
                  <a:pt x="2967" y="1013"/>
                </a:lnTo>
                <a:lnTo>
                  <a:pt x="2967" y="1013"/>
                </a:lnTo>
                <a:close/>
                <a:moveTo>
                  <a:pt x="2921" y="644"/>
                </a:moveTo>
                <a:lnTo>
                  <a:pt x="2921" y="644"/>
                </a:lnTo>
                <a:lnTo>
                  <a:pt x="2921" y="644"/>
                </a:lnTo>
                <a:lnTo>
                  <a:pt x="2919" y="644"/>
                </a:lnTo>
                <a:lnTo>
                  <a:pt x="2919" y="644"/>
                </a:lnTo>
                <a:lnTo>
                  <a:pt x="2919" y="644"/>
                </a:lnTo>
                <a:lnTo>
                  <a:pt x="2921" y="644"/>
                </a:lnTo>
                <a:lnTo>
                  <a:pt x="2921" y="644"/>
                </a:lnTo>
                <a:close/>
                <a:moveTo>
                  <a:pt x="2915" y="575"/>
                </a:moveTo>
                <a:lnTo>
                  <a:pt x="2912" y="575"/>
                </a:lnTo>
                <a:lnTo>
                  <a:pt x="2915" y="577"/>
                </a:lnTo>
                <a:lnTo>
                  <a:pt x="2915" y="577"/>
                </a:lnTo>
                <a:lnTo>
                  <a:pt x="2917" y="577"/>
                </a:lnTo>
                <a:lnTo>
                  <a:pt x="2917" y="577"/>
                </a:lnTo>
                <a:lnTo>
                  <a:pt x="2917" y="577"/>
                </a:lnTo>
                <a:lnTo>
                  <a:pt x="2917" y="577"/>
                </a:lnTo>
                <a:lnTo>
                  <a:pt x="2919" y="577"/>
                </a:lnTo>
                <a:lnTo>
                  <a:pt x="2919" y="575"/>
                </a:lnTo>
                <a:lnTo>
                  <a:pt x="2917" y="575"/>
                </a:lnTo>
                <a:lnTo>
                  <a:pt x="2917" y="577"/>
                </a:lnTo>
                <a:lnTo>
                  <a:pt x="2915" y="577"/>
                </a:lnTo>
                <a:lnTo>
                  <a:pt x="2915" y="575"/>
                </a:lnTo>
                <a:lnTo>
                  <a:pt x="2915" y="575"/>
                </a:lnTo>
                <a:lnTo>
                  <a:pt x="2915" y="575"/>
                </a:lnTo>
                <a:close/>
                <a:moveTo>
                  <a:pt x="2933" y="640"/>
                </a:moveTo>
                <a:lnTo>
                  <a:pt x="2931" y="640"/>
                </a:lnTo>
                <a:lnTo>
                  <a:pt x="2931" y="640"/>
                </a:lnTo>
                <a:lnTo>
                  <a:pt x="2929" y="640"/>
                </a:lnTo>
                <a:lnTo>
                  <a:pt x="2929" y="640"/>
                </a:lnTo>
                <a:lnTo>
                  <a:pt x="2927" y="640"/>
                </a:lnTo>
                <a:lnTo>
                  <a:pt x="2927" y="642"/>
                </a:lnTo>
                <a:lnTo>
                  <a:pt x="2929" y="642"/>
                </a:lnTo>
                <a:lnTo>
                  <a:pt x="2929" y="642"/>
                </a:lnTo>
                <a:lnTo>
                  <a:pt x="2929" y="642"/>
                </a:lnTo>
                <a:lnTo>
                  <a:pt x="2929" y="644"/>
                </a:lnTo>
                <a:lnTo>
                  <a:pt x="2931" y="644"/>
                </a:lnTo>
                <a:lnTo>
                  <a:pt x="2931" y="642"/>
                </a:lnTo>
                <a:lnTo>
                  <a:pt x="2931" y="642"/>
                </a:lnTo>
                <a:lnTo>
                  <a:pt x="2931" y="642"/>
                </a:lnTo>
                <a:lnTo>
                  <a:pt x="2933" y="640"/>
                </a:lnTo>
                <a:close/>
                <a:moveTo>
                  <a:pt x="2929" y="671"/>
                </a:moveTo>
                <a:lnTo>
                  <a:pt x="2931" y="671"/>
                </a:lnTo>
                <a:lnTo>
                  <a:pt x="2933" y="671"/>
                </a:lnTo>
                <a:lnTo>
                  <a:pt x="2933" y="673"/>
                </a:lnTo>
                <a:lnTo>
                  <a:pt x="2933" y="675"/>
                </a:lnTo>
                <a:lnTo>
                  <a:pt x="2933" y="675"/>
                </a:lnTo>
                <a:lnTo>
                  <a:pt x="2936" y="675"/>
                </a:lnTo>
                <a:lnTo>
                  <a:pt x="2938" y="671"/>
                </a:lnTo>
                <a:lnTo>
                  <a:pt x="2938" y="673"/>
                </a:lnTo>
                <a:lnTo>
                  <a:pt x="2938" y="673"/>
                </a:lnTo>
                <a:lnTo>
                  <a:pt x="2940" y="671"/>
                </a:lnTo>
                <a:lnTo>
                  <a:pt x="2942" y="671"/>
                </a:lnTo>
                <a:lnTo>
                  <a:pt x="2940" y="669"/>
                </a:lnTo>
                <a:lnTo>
                  <a:pt x="2940" y="669"/>
                </a:lnTo>
                <a:lnTo>
                  <a:pt x="2938" y="667"/>
                </a:lnTo>
                <a:lnTo>
                  <a:pt x="2938" y="667"/>
                </a:lnTo>
                <a:lnTo>
                  <a:pt x="2938" y="667"/>
                </a:lnTo>
                <a:lnTo>
                  <a:pt x="2936" y="667"/>
                </a:lnTo>
                <a:lnTo>
                  <a:pt x="2936" y="667"/>
                </a:lnTo>
                <a:lnTo>
                  <a:pt x="2933" y="667"/>
                </a:lnTo>
                <a:lnTo>
                  <a:pt x="2933" y="669"/>
                </a:lnTo>
                <a:lnTo>
                  <a:pt x="2927" y="669"/>
                </a:lnTo>
                <a:lnTo>
                  <a:pt x="2929" y="671"/>
                </a:lnTo>
                <a:close/>
                <a:moveTo>
                  <a:pt x="2923" y="640"/>
                </a:moveTo>
                <a:lnTo>
                  <a:pt x="2925" y="640"/>
                </a:lnTo>
                <a:lnTo>
                  <a:pt x="2927" y="640"/>
                </a:lnTo>
                <a:lnTo>
                  <a:pt x="2927" y="640"/>
                </a:lnTo>
                <a:lnTo>
                  <a:pt x="2925" y="637"/>
                </a:lnTo>
                <a:lnTo>
                  <a:pt x="2925" y="637"/>
                </a:lnTo>
                <a:lnTo>
                  <a:pt x="2925" y="637"/>
                </a:lnTo>
                <a:lnTo>
                  <a:pt x="2923" y="637"/>
                </a:lnTo>
                <a:lnTo>
                  <a:pt x="2923" y="637"/>
                </a:lnTo>
                <a:lnTo>
                  <a:pt x="2925" y="637"/>
                </a:lnTo>
                <a:lnTo>
                  <a:pt x="2923" y="637"/>
                </a:lnTo>
                <a:lnTo>
                  <a:pt x="2923" y="640"/>
                </a:lnTo>
                <a:close/>
                <a:moveTo>
                  <a:pt x="2904" y="646"/>
                </a:moveTo>
                <a:lnTo>
                  <a:pt x="2906" y="646"/>
                </a:lnTo>
                <a:lnTo>
                  <a:pt x="2906" y="646"/>
                </a:lnTo>
                <a:lnTo>
                  <a:pt x="2906" y="646"/>
                </a:lnTo>
                <a:lnTo>
                  <a:pt x="2904" y="646"/>
                </a:lnTo>
                <a:lnTo>
                  <a:pt x="2904" y="646"/>
                </a:lnTo>
                <a:lnTo>
                  <a:pt x="2904" y="646"/>
                </a:lnTo>
                <a:lnTo>
                  <a:pt x="2904" y="646"/>
                </a:lnTo>
                <a:lnTo>
                  <a:pt x="2904" y="646"/>
                </a:lnTo>
                <a:lnTo>
                  <a:pt x="2904" y="646"/>
                </a:lnTo>
                <a:close/>
                <a:moveTo>
                  <a:pt x="2892" y="644"/>
                </a:moveTo>
                <a:lnTo>
                  <a:pt x="2892" y="644"/>
                </a:lnTo>
                <a:lnTo>
                  <a:pt x="2894" y="644"/>
                </a:lnTo>
                <a:lnTo>
                  <a:pt x="2892" y="644"/>
                </a:lnTo>
                <a:lnTo>
                  <a:pt x="2892" y="642"/>
                </a:lnTo>
                <a:lnTo>
                  <a:pt x="2892" y="642"/>
                </a:lnTo>
                <a:lnTo>
                  <a:pt x="2892" y="644"/>
                </a:lnTo>
                <a:lnTo>
                  <a:pt x="2892" y="644"/>
                </a:lnTo>
                <a:lnTo>
                  <a:pt x="2892" y="644"/>
                </a:lnTo>
                <a:lnTo>
                  <a:pt x="2892" y="644"/>
                </a:lnTo>
                <a:close/>
                <a:moveTo>
                  <a:pt x="2885" y="692"/>
                </a:moveTo>
                <a:lnTo>
                  <a:pt x="2885" y="690"/>
                </a:lnTo>
                <a:lnTo>
                  <a:pt x="2887" y="690"/>
                </a:lnTo>
                <a:lnTo>
                  <a:pt x="2887" y="690"/>
                </a:lnTo>
                <a:lnTo>
                  <a:pt x="2885" y="690"/>
                </a:lnTo>
                <a:lnTo>
                  <a:pt x="2883" y="690"/>
                </a:lnTo>
                <a:lnTo>
                  <a:pt x="2885" y="692"/>
                </a:lnTo>
                <a:lnTo>
                  <a:pt x="2885" y="692"/>
                </a:lnTo>
                <a:close/>
                <a:moveTo>
                  <a:pt x="2877" y="656"/>
                </a:moveTo>
                <a:lnTo>
                  <a:pt x="2877" y="656"/>
                </a:lnTo>
                <a:lnTo>
                  <a:pt x="2877" y="658"/>
                </a:lnTo>
                <a:lnTo>
                  <a:pt x="2877" y="658"/>
                </a:lnTo>
                <a:lnTo>
                  <a:pt x="2877" y="658"/>
                </a:lnTo>
                <a:lnTo>
                  <a:pt x="2877" y="658"/>
                </a:lnTo>
                <a:lnTo>
                  <a:pt x="2877" y="658"/>
                </a:lnTo>
                <a:lnTo>
                  <a:pt x="2879" y="656"/>
                </a:lnTo>
                <a:lnTo>
                  <a:pt x="2879" y="656"/>
                </a:lnTo>
                <a:lnTo>
                  <a:pt x="2877" y="656"/>
                </a:lnTo>
                <a:close/>
                <a:moveTo>
                  <a:pt x="2896" y="642"/>
                </a:moveTo>
                <a:lnTo>
                  <a:pt x="2894" y="642"/>
                </a:lnTo>
                <a:lnTo>
                  <a:pt x="2894" y="642"/>
                </a:lnTo>
                <a:lnTo>
                  <a:pt x="2894" y="642"/>
                </a:lnTo>
                <a:lnTo>
                  <a:pt x="2894" y="642"/>
                </a:lnTo>
                <a:lnTo>
                  <a:pt x="2894" y="642"/>
                </a:lnTo>
                <a:lnTo>
                  <a:pt x="2894" y="644"/>
                </a:lnTo>
                <a:lnTo>
                  <a:pt x="2894" y="646"/>
                </a:lnTo>
                <a:lnTo>
                  <a:pt x="2898" y="644"/>
                </a:lnTo>
                <a:lnTo>
                  <a:pt x="2898" y="644"/>
                </a:lnTo>
                <a:lnTo>
                  <a:pt x="2898" y="644"/>
                </a:lnTo>
                <a:lnTo>
                  <a:pt x="2898" y="642"/>
                </a:lnTo>
                <a:lnTo>
                  <a:pt x="2900" y="642"/>
                </a:lnTo>
                <a:lnTo>
                  <a:pt x="2900" y="642"/>
                </a:lnTo>
                <a:lnTo>
                  <a:pt x="2900" y="642"/>
                </a:lnTo>
                <a:lnTo>
                  <a:pt x="2902" y="642"/>
                </a:lnTo>
                <a:lnTo>
                  <a:pt x="2900" y="642"/>
                </a:lnTo>
                <a:lnTo>
                  <a:pt x="2900" y="640"/>
                </a:lnTo>
                <a:lnTo>
                  <a:pt x="2900" y="640"/>
                </a:lnTo>
                <a:lnTo>
                  <a:pt x="2898" y="640"/>
                </a:lnTo>
                <a:lnTo>
                  <a:pt x="2898" y="640"/>
                </a:lnTo>
                <a:lnTo>
                  <a:pt x="2898" y="640"/>
                </a:lnTo>
                <a:lnTo>
                  <a:pt x="2898" y="640"/>
                </a:lnTo>
                <a:lnTo>
                  <a:pt x="2896" y="640"/>
                </a:lnTo>
                <a:lnTo>
                  <a:pt x="2896" y="637"/>
                </a:lnTo>
                <a:lnTo>
                  <a:pt x="2896" y="637"/>
                </a:lnTo>
                <a:lnTo>
                  <a:pt x="2894" y="640"/>
                </a:lnTo>
                <a:lnTo>
                  <a:pt x="2896" y="640"/>
                </a:lnTo>
                <a:lnTo>
                  <a:pt x="2896" y="640"/>
                </a:lnTo>
                <a:lnTo>
                  <a:pt x="2896" y="640"/>
                </a:lnTo>
                <a:lnTo>
                  <a:pt x="2896" y="642"/>
                </a:lnTo>
                <a:lnTo>
                  <a:pt x="2896" y="642"/>
                </a:lnTo>
                <a:close/>
                <a:moveTo>
                  <a:pt x="3623" y="495"/>
                </a:moveTo>
                <a:lnTo>
                  <a:pt x="3621" y="495"/>
                </a:lnTo>
                <a:lnTo>
                  <a:pt x="3619" y="495"/>
                </a:lnTo>
                <a:lnTo>
                  <a:pt x="3616" y="495"/>
                </a:lnTo>
                <a:lnTo>
                  <a:pt x="3614" y="493"/>
                </a:lnTo>
                <a:lnTo>
                  <a:pt x="3614" y="495"/>
                </a:lnTo>
                <a:lnTo>
                  <a:pt x="3616" y="497"/>
                </a:lnTo>
                <a:lnTo>
                  <a:pt x="3619" y="499"/>
                </a:lnTo>
                <a:lnTo>
                  <a:pt x="3623" y="499"/>
                </a:lnTo>
                <a:lnTo>
                  <a:pt x="3623" y="499"/>
                </a:lnTo>
                <a:lnTo>
                  <a:pt x="3623" y="497"/>
                </a:lnTo>
                <a:lnTo>
                  <a:pt x="3623" y="497"/>
                </a:lnTo>
                <a:lnTo>
                  <a:pt x="3623" y="497"/>
                </a:lnTo>
                <a:lnTo>
                  <a:pt x="3623" y="495"/>
                </a:lnTo>
                <a:close/>
                <a:moveTo>
                  <a:pt x="3583" y="428"/>
                </a:moveTo>
                <a:lnTo>
                  <a:pt x="3583" y="426"/>
                </a:lnTo>
                <a:lnTo>
                  <a:pt x="3583" y="424"/>
                </a:lnTo>
                <a:lnTo>
                  <a:pt x="3581" y="424"/>
                </a:lnTo>
                <a:lnTo>
                  <a:pt x="3579" y="426"/>
                </a:lnTo>
                <a:lnTo>
                  <a:pt x="3579" y="426"/>
                </a:lnTo>
                <a:lnTo>
                  <a:pt x="3579" y="428"/>
                </a:lnTo>
                <a:lnTo>
                  <a:pt x="3583" y="428"/>
                </a:lnTo>
                <a:close/>
                <a:moveTo>
                  <a:pt x="3126" y="533"/>
                </a:moveTo>
                <a:lnTo>
                  <a:pt x="3126" y="531"/>
                </a:lnTo>
                <a:lnTo>
                  <a:pt x="3126" y="531"/>
                </a:lnTo>
                <a:lnTo>
                  <a:pt x="3124" y="531"/>
                </a:lnTo>
                <a:lnTo>
                  <a:pt x="3124" y="531"/>
                </a:lnTo>
                <a:lnTo>
                  <a:pt x="3122" y="531"/>
                </a:lnTo>
                <a:lnTo>
                  <a:pt x="3122" y="533"/>
                </a:lnTo>
                <a:lnTo>
                  <a:pt x="3124" y="535"/>
                </a:lnTo>
                <a:lnTo>
                  <a:pt x="3124" y="535"/>
                </a:lnTo>
                <a:lnTo>
                  <a:pt x="3126" y="535"/>
                </a:lnTo>
                <a:lnTo>
                  <a:pt x="3126" y="535"/>
                </a:lnTo>
                <a:lnTo>
                  <a:pt x="3126" y="535"/>
                </a:lnTo>
                <a:lnTo>
                  <a:pt x="3126" y="533"/>
                </a:lnTo>
                <a:lnTo>
                  <a:pt x="3126" y="533"/>
                </a:lnTo>
                <a:close/>
                <a:moveTo>
                  <a:pt x="4233" y="289"/>
                </a:moveTo>
                <a:lnTo>
                  <a:pt x="4230" y="292"/>
                </a:lnTo>
                <a:lnTo>
                  <a:pt x="4230" y="292"/>
                </a:lnTo>
                <a:lnTo>
                  <a:pt x="4230" y="294"/>
                </a:lnTo>
                <a:lnTo>
                  <a:pt x="4230" y="294"/>
                </a:lnTo>
                <a:lnTo>
                  <a:pt x="4228" y="296"/>
                </a:lnTo>
                <a:lnTo>
                  <a:pt x="4224" y="296"/>
                </a:lnTo>
                <a:lnTo>
                  <a:pt x="4224" y="296"/>
                </a:lnTo>
                <a:lnTo>
                  <a:pt x="4222" y="296"/>
                </a:lnTo>
                <a:lnTo>
                  <a:pt x="4224" y="298"/>
                </a:lnTo>
                <a:lnTo>
                  <a:pt x="4228" y="300"/>
                </a:lnTo>
                <a:lnTo>
                  <a:pt x="4233" y="302"/>
                </a:lnTo>
                <a:lnTo>
                  <a:pt x="4233" y="302"/>
                </a:lnTo>
                <a:lnTo>
                  <a:pt x="4241" y="302"/>
                </a:lnTo>
                <a:lnTo>
                  <a:pt x="4243" y="302"/>
                </a:lnTo>
                <a:lnTo>
                  <a:pt x="4245" y="300"/>
                </a:lnTo>
                <a:lnTo>
                  <a:pt x="4247" y="298"/>
                </a:lnTo>
                <a:lnTo>
                  <a:pt x="4249" y="298"/>
                </a:lnTo>
                <a:lnTo>
                  <a:pt x="4249" y="296"/>
                </a:lnTo>
                <a:lnTo>
                  <a:pt x="4249" y="296"/>
                </a:lnTo>
                <a:lnTo>
                  <a:pt x="4251" y="294"/>
                </a:lnTo>
                <a:lnTo>
                  <a:pt x="4249" y="294"/>
                </a:lnTo>
                <a:lnTo>
                  <a:pt x="4245" y="292"/>
                </a:lnTo>
                <a:lnTo>
                  <a:pt x="4233" y="289"/>
                </a:lnTo>
                <a:close/>
                <a:moveTo>
                  <a:pt x="2925" y="677"/>
                </a:moveTo>
                <a:lnTo>
                  <a:pt x="2925" y="679"/>
                </a:lnTo>
                <a:lnTo>
                  <a:pt x="2927" y="682"/>
                </a:lnTo>
                <a:lnTo>
                  <a:pt x="2925" y="682"/>
                </a:lnTo>
                <a:lnTo>
                  <a:pt x="2925" y="682"/>
                </a:lnTo>
                <a:lnTo>
                  <a:pt x="2925" y="684"/>
                </a:lnTo>
                <a:lnTo>
                  <a:pt x="2925" y="684"/>
                </a:lnTo>
                <a:lnTo>
                  <a:pt x="2925" y="684"/>
                </a:lnTo>
                <a:lnTo>
                  <a:pt x="2927" y="684"/>
                </a:lnTo>
                <a:lnTo>
                  <a:pt x="2927" y="686"/>
                </a:lnTo>
                <a:lnTo>
                  <a:pt x="2929" y="686"/>
                </a:lnTo>
                <a:lnTo>
                  <a:pt x="2929" y="686"/>
                </a:lnTo>
                <a:lnTo>
                  <a:pt x="2927" y="690"/>
                </a:lnTo>
                <a:lnTo>
                  <a:pt x="2927" y="690"/>
                </a:lnTo>
                <a:lnTo>
                  <a:pt x="2927" y="690"/>
                </a:lnTo>
                <a:lnTo>
                  <a:pt x="2927" y="690"/>
                </a:lnTo>
                <a:lnTo>
                  <a:pt x="2929" y="690"/>
                </a:lnTo>
                <a:lnTo>
                  <a:pt x="2929" y="688"/>
                </a:lnTo>
                <a:lnTo>
                  <a:pt x="2931" y="686"/>
                </a:lnTo>
                <a:lnTo>
                  <a:pt x="2931" y="684"/>
                </a:lnTo>
                <a:lnTo>
                  <a:pt x="2933" y="684"/>
                </a:lnTo>
                <a:lnTo>
                  <a:pt x="2938" y="684"/>
                </a:lnTo>
                <a:lnTo>
                  <a:pt x="2938" y="684"/>
                </a:lnTo>
                <a:lnTo>
                  <a:pt x="2940" y="684"/>
                </a:lnTo>
                <a:lnTo>
                  <a:pt x="2940" y="682"/>
                </a:lnTo>
                <a:lnTo>
                  <a:pt x="2942" y="682"/>
                </a:lnTo>
                <a:lnTo>
                  <a:pt x="2942" y="682"/>
                </a:lnTo>
                <a:lnTo>
                  <a:pt x="2942" y="679"/>
                </a:lnTo>
                <a:lnTo>
                  <a:pt x="2946" y="679"/>
                </a:lnTo>
                <a:lnTo>
                  <a:pt x="2946" y="679"/>
                </a:lnTo>
                <a:lnTo>
                  <a:pt x="2940" y="677"/>
                </a:lnTo>
                <a:lnTo>
                  <a:pt x="2938" y="675"/>
                </a:lnTo>
                <a:lnTo>
                  <a:pt x="2938" y="677"/>
                </a:lnTo>
                <a:lnTo>
                  <a:pt x="2936" y="677"/>
                </a:lnTo>
                <a:lnTo>
                  <a:pt x="2936" y="675"/>
                </a:lnTo>
                <a:lnTo>
                  <a:pt x="2933" y="675"/>
                </a:lnTo>
                <a:lnTo>
                  <a:pt x="2933" y="677"/>
                </a:lnTo>
                <a:lnTo>
                  <a:pt x="2931" y="677"/>
                </a:lnTo>
                <a:lnTo>
                  <a:pt x="2931" y="679"/>
                </a:lnTo>
                <a:lnTo>
                  <a:pt x="2929" y="677"/>
                </a:lnTo>
                <a:lnTo>
                  <a:pt x="2929" y="677"/>
                </a:lnTo>
                <a:lnTo>
                  <a:pt x="2927" y="679"/>
                </a:lnTo>
                <a:lnTo>
                  <a:pt x="2927" y="679"/>
                </a:lnTo>
                <a:lnTo>
                  <a:pt x="2925" y="677"/>
                </a:lnTo>
                <a:close/>
                <a:moveTo>
                  <a:pt x="2946" y="677"/>
                </a:moveTo>
                <a:lnTo>
                  <a:pt x="2946" y="675"/>
                </a:lnTo>
                <a:lnTo>
                  <a:pt x="2944" y="675"/>
                </a:lnTo>
                <a:lnTo>
                  <a:pt x="2942" y="675"/>
                </a:lnTo>
                <a:lnTo>
                  <a:pt x="2942" y="677"/>
                </a:lnTo>
                <a:lnTo>
                  <a:pt x="2944" y="677"/>
                </a:lnTo>
                <a:lnTo>
                  <a:pt x="2946" y="677"/>
                </a:lnTo>
                <a:lnTo>
                  <a:pt x="2946" y="677"/>
                </a:lnTo>
                <a:close/>
                <a:moveTo>
                  <a:pt x="3040" y="415"/>
                </a:moveTo>
                <a:lnTo>
                  <a:pt x="3038" y="417"/>
                </a:lnTo>
                <a:lnTo>
                  <a:pt x="3038" y="417"/>
                </a:lnTo>
                <a:lnTo>
                  <a:pt x="3038" y="419"/>
                </a:lnTo>
                <a:lnTo>
                  <a:pt x="3042" y="417"/>
                </a:lnTo>
                <a:lnTo>
                  <a:pt x="3042" y="417"/>
                </a:lnTo>
                <a:lnTo>
                  <a:pt x="3042" y="415"/>
                </a:lnTo>
                <a:lnTo>
                  <a:pt x="3040" y="415"/>
                </a:lnTo>
                <a:lnTo>
                  <a:pt x="3040" y="415"/>
                </a:lnTo>
                <a:close/>
                <a:moveTo>
                  <a:pt x="2923" y="644"/>
                </a:moveTo>
                <a:lnTo>
                  <a:pt x="2923" y="644"/>
                </a:lnTo>
                <a:lnTo>
                  <a:pt x="2923" y="644"/>
                </a:lnTo>
                <a:lnTo>
                  <a:pt x="2925" y="644"/>
                </a:lnTo>
                <a:lnTo>
                  <a:pt x="2925" y="642"/>
                </a:lnTo>
                <a:lnTo>
                  <a:pt x="2923" y="642"/>
                </a:lnTo>
                <a:lnTo>
                  <a:pt x="2923" y="644"/>
                </a:lnTo>
                <a:close/>
                <a:moveTo>
                  <a:pt x="2967" y="535"/>
                </a:moveTo>
                <a:lnTo>
                  <a:pt x="2969" y="535"/>
                </a:lnTo>
                <a:lnTo>
                  <a:pt x="2969" y="535"/>
                </a:lnTo>
                <a:lnTo>
                  <a:pt x="2969" y="535"/>
                </a:lnTo>
                <a:lnTo>
                  <a:pt x="2967" y="533"/>
                </a:lnTo>
                <a:lnTo>
                  <a:pt x="2965" y="533"/>
                </a:lnTo>
                <a:lnTo>
                  <a:pt x="2963" y="535"/>
                </a:lnTo>
                <a:lnTo>
                  <a:pt x="2963" y="535"/>
                </a:lnTo>
                <a:lnTo>
                  <a:pt x="2965" y="537"/>
                </a:lnTo>
                <a:lnTo>
                  <a:pt x="2967" y="535"/>
                </a:lnTo>
                <a:close/>
                <a:moveTo>
                  <a:pt x="2917" y="635"/>
                </a:moveTo>
                <a:lnTo>
                  <a:pt x="2919" y="635"/>
                </a:lnTo>
                <a:lnTo>
                  <a:pt x="2919" y="635"/>
                </a:lnTo>
                <a:lnTo>
                  <a:pt x="2917" y="633"/>
                </a:lnTo>
                <a:lnTo>
                  <a:pt x="2917" y="633"/>
                </a:lnTo>
                <a:lnTo>
                  <a:pt x="2915" y="633"/>
                </a:lnTo>
                <a:lnTo>
                  <a:pt x="2915" y="633"/>
                </a:lnTo>
                <a:lnTo>
                  <a:pt x="2915" y="635"/>
                </a:lnTo>
                <a:lnTo>
                  <a:pt x="2917" y="637"/>
                </a:lnTo>
                <a:lnTo>
                  <a:pt x="2917" y="635"/>
                </a:lnTo>
                <a:close/>
                <a:moveTo>
                  <a:pt x="4448" y="1677"/>
                </a:moveTo>
                <a:lnTo>
                  <a:pt x="4448" y="1677"/>
                </a:lnTo>
                <a:lnTo>
                  <a:pt x="4446" y="1675"/>
                </a:lnTo>
                <a:lnTo>
                  <a:pt x="4444" y="1675"/>
                </a:lnTo>
                <a:lnTo>
                  <a:pt x="4442" y="1675"/>
                </a:lnTo>
                <a:lnTo>
                  <a:pt x="4438" y="1675"/>
                </a:lnTo>
                <a:lnTo>
                  <a:pt x="4436" y="1677"/>
                </a:lnTo>
                <a:lnTo>
                  <a:pt x="4434" y="1675"/>
                </a:lnTo>
                <a:lnTo>
                  <a:pt x="4434" y="1675"/>
                </a:lnTo>
                <a:lnTo>
                  <a:pt x="4434" y="1677"/>
                </a:lnTo>
                <a:lnTo>
                  <a:pt x="4434" y="1679"/>
                </a:lnTo>
                <a:lnTo>
                  <a:pt x="4434" y="1679"/>
                </a:lnTo>
                <a:lnTo>
                  <a:pt x="4436" y="1682"/>
                </a:lnTo>
                <a:lnTo>
                  <a:pt x="4436" y="1682"/>
                </a:lnTo>
                <a:lnTo>
                  <a:pt x="4436" y="1684"/>
                </a:lnTo>
                <a:lnTo>
                  <a:pt x="4440" y="1684"/>
                </a:lnTo>
                <a:lnTo>
                  <a:pt x="4442" y="1686"/>
                </a:lnTo>
                <a:lnTo>
                  <a:pt x="4442" y="1686"/>
                </a:lnTo>
                <a:lnTo>
                  <a:pt x="4444" y="1686"/>
                </a:lnTo>
                <a:lnTo>
                  <a:pt x="4444" y="1686"/>
                </a:lnTo>
                <a:lnTo>
                  <a:pt x="4446" y="1686"/>
                </a:lnTo>
                <a:lnTo>
                  <a:pt x="4446" y="1686"/>
                </a:lnTo>
                <a:lnTo>
                  <a:pt x="4448" y="1684"/>
                </a:lnTo>
                <a:lnTo>
                  <a:pt x="4450" y="1684"/>
                </a:lnTo>
                <a:lnTo>
                  <a:pt x="4450" y="1684"/>
                </a:lnTo>
                <a:lnTo>
                  <a:pt x="4450" y="1682"/>
                </a:lnTo>
                <a:lnTo>
                  <a:pt x="4450" y="1679"/>
                </a:lnTo>
                <a:lnTo>
                  <a:pt x="4450" y="1679"/>
                </a:lnTo>
                <a:lnTo>
                  <a:pt x="4450" y="1679"/>
                </a:lnTo>
                <a:lnTo>
                  <a:pt x="4448" y="1677"/>
                </a:lnTo>
                <a:lnTo>
                  <a:pt x="4448" y="1677"/>
                </a:lnTo>
                <a:close/>
                <a:moveTo>
                  <a:pt x="2789" y="738"/>
                </a:moveTo>
                <a:lnTo>
                  <a:pt x="2791" y="738"/>
                </a:lnTo>
                <a:lnTo>
                  <a:pt x="2791" y="738"/>
                </a:lnTo>
                <a:lnTo>
                  <a:pt x="2791" y="736"/>
                </a:lnTo>
                <a:lnTo>
                  <a:pt x="2791" y="736"/>
                </a:lnTo>
                <a:lnTo>
                  <a:pt x="2789" y="738"/>
                </a:lnTo>
                <a:lnTo>
                  <a:pt x="2789" y="738"/>
                </a:lnTo>
                <a:lnTo>
                  <a:pt x="2789" y="738"/>
                </a:lnTo>
                <a:lnTo>
                  <a:pt x="2789" y="738"/>
                </a:lnTo>
                <a:close/>
                <a:moveTo>
                  <a:pt x="2772" y="736"/>
                </a:moveTo>
                <a:lnTo>
                  <a:pt x="2770" y="736"/>
                </a:lnTo>
                <a:lnTo>
                  <a:pt x="2768" y="736"/>
                </a:lnTo>
                <a:lnTo>
                  <a:pt x="2766" y="736"/>
                </a:lnTo>
                <a:lnTo>
                  <a:pt x="2768" y="738"/>
                </a:lnTo>
                <a:lnTo>
                  <a:pt x="2768" y="738"/>
                </a:lnTo>
                <a:lnTo>
                  <a:pt x="2768" y="738"/>
                </a:lnTo>
                <a:lnTo>
                  <a:pt x="2768" y="738"/>
                </a:lnTo>
                <a:lnTo>
                  <a:pt x="2768" y="740"/>
                </a:lnTo>
                <a:lnTo>
                  <a:pt x="2770" y="740"/>
                </a:lnTo>
                <a:lnTo>
                  <a:pt x="2770" y="744"/>
                </a:lnTo>
                <a:lnTo>
                  <a:pt x="2772" y="747"/>
                </a:lnTo>
                <a:lnTo>
                  <a:pt x="2772" y="747"/>
                </a:lnTo>
                <a:lnTo>
                  <a:pt x="2772" y="747"/>
                </a:lnTo>
                <a:lnTo>
                  <a:pt x="2774" y="747"/>
                </a:lnTo>
                <a:lnTo>
                  <a:pt x="2776" y="747"/>
                </a:lnTo>
                <a:lnTo>
                  <a:pt x="2776" y="749"/>
                </a:lnTo>
                <a:lnTo>
                  <a:pt x="2776" y="749"/>
                </a:lnTo>
                <a:lnTo>
                  <a:pt x="2778" y="751"/>
                </a:lnTo>
                <a:lnTo>
                  <a:pt x="2778" y="753"/>
                </a:lnTo>
                <a:lnTo>
                  <a:pt x="2780" y="755"/>
                </a:lnTo>
                <a:lnTo>
                  <a:pt x="2783" y="755"/>
                </a:lnTo>
                <a:lnTo>
                  <a:pt x="2783" y="753"/>
                </a:lnTo>
                <a:lnTo>
                  <a:pt x="2783" y="751"/>
                </a:lnTo>
                <a:lnTo>
                  <a:pt x="2783" y="749"/>
                </a:lnTo>
                <a:lnTo>
                  <a:pt x="2783" y="747"/>
                </a:lnTo>
                <a:lnTo>
                  <a:pt x="2787" y="747"/>
                </a:lnTo>
                <a:lnTo>
                  <a:pt x="2787" y="744"/>
                </a:lnTo>
                <a:lnTo>
                  <a:pt x="2787" y="742"/>
                </a:lnTo>
                <a:lnTo>
                  <a:pt x="2785" y="742"/>
                </a:lnTo>
                <a:lnTo>
                  <a:pt x="2785" y="740"/>
                </a:lnTo>
                <a:lnTo>
                  <a:pt x="2785" y="740"/>
                </a:lnTo>
                <a:lnTo>
                  <a:pt x="2787" y="738"/>
                </a:lnTo>
                <a:lnTo>
                  <a:pt x="2787" y="738"/>
                </a:lnTo>
                <a:lnTo>
                  <a:pt x="2789" y="738"/>
                </a:lnTo>
                <a:lnTo>
                  <a:pt x="2789" y="736"/>
                </a:lnTo>
                <a:lnTo>
                  <a:pt x="2789" y="736"/>
                </a:lnTo>
                <a:lnTo>
                  <a:pt x="2789" y="734"/>
                </a:lnTo>
                <a:lnTo>
                  <a:pt x="2789" y="732"/>
                </a:lnTo>
                <a:lnTo>
                  <a:pt x="2789" y="732"/>
                </a:lnTo>
                <a:lnTo>
                  <a:pt x="2791" y="730"/>
                </a:lnTo>
                <a:lnTo>
                  <a:pt x="2791" y="730"/>
                </a:lnTo>
                <a:lnTo>
                  <a:pt x="2789" y="728"/>
                </a:lnTo>
                <a:lnTo>
                  <a:pt x="2787" y="728"/>
                </a:lnTo>
                <a:lnTo>
                  <a:pt x="2787" y="728"/>
                </a:lnTo>
                <a:lnTo>
                  <a:pt x="2785" y="728"/>
                </a:lnTo>
                <a:lnTo>
                  <a:pt x="2783" y="730"/>
                </a:lnTo>
                <a:lnTo>
                  <a:pt x="2780" y="730"/>
                </a:lnTo>
                <a:lnTo>
                  <a:pt x="2780" y="732"/>
                </a:lnTo>
                <a:lnTo>
                  <a:pt x="2780" y="732"/>
                </a:lnTo>
                <a:lnTo>
                  <a:pt x="2780" y="734"/>
                </a:lnTo>
                <a:lnTo>
                  <a:pt x="2780" y="734"/>
                </a:lnTo>
                <a:lnTo>
                  <a:pt x="2780" y="734"/>
                </a:lnTo>
                <a:lnTo>
                  <a:pt x="2778" y="736"/>
                </a:lnTo>
                <a:lnTo>
                  <a:pt x="2778" y="736"/>
                </a:lnTo>
                <a:lnTo>
                  <a:pt x="2776" y="736"/>
                </a:lnTo>
                <a:lnTo>
                  <a:pt x="2776" y="734"/>
                </a:lnTo>
                <a:lnTo>
                  <a:pt x="2776" y="732"/>
                </a:lnTo>
                <a:lnTo>
                  <a:pt x="2776" y="732"/>
                </a:lnTo>
                <a:lnTo>
                  <a:pt x="2774" y="732"/>
                </a:lnTo>
                <a:lnTo>
                  <a:pt x="2774" y="732"/>
                </a:lnTo>
                <a:lnTo>
                  <a:pt x="2774" y="732"/>
                </a:lnTo>
                <a:lnTo>
                  <a:pt x="2772" y="736"/>
                </a:lnTo>
                <a:lnTo>
                  <a:pt x="2772" y="736"/>
                </a:lnTo>
                <a:close/>
                <a:moveTo>
                  <a:pt x="2776" y="757"/>
                </a:moveTo>
                <a:lnTo>
                  <a:pt x="2776" y="757"/>
                </a:lnTo>
                <a:lnTo>
                  <a:pt x="2778" y="757"/>
                </a:lnTo>
                <a:lnTo>
                  <a:pt x="2778" y="755"/>
                </a:lnTo>
                <a:lnTo>
                  <a:pt x="2778" y="755"/>
                </a:lnTo>
                <a:lnTo>
                  <a:pt x="2776" y="753"/>
                </a:lnTo>
                <a:lnTo>
                  <a:pt x="2774" y="753"/>
                </a:lnTo>
                <a:lnTo>
                  <a:pt x="2772" y="753"/>
                </a:lnTo>
                <a:lnTo>
                  <a:pt x="2770" y="751"/>
                </a:lnTo>
                <a:lnTo>
                  <a:pt x="2768" y="751"/>
                </a:lnTo>
                <a:lnTo>
                  <a:pt x="2768" y="753"/>
                </a:lnTo>
                <a:lnTo>
                  <a:pt x="2768" y="755"/>
                </a:lnTo>
                <a:lnTo>
                  <a:pt x="2774" y="757"/>
                </a:lnTo>
                <a:lnTo>
                  <a:pt x="2776" y="757"/>
                </a:lnTo>
                <a:close/>
                <a:moveTo>
                  <a:pt x="2875" y="667"/>
                </a:moveTo>
                <a:lnTo>
                  <a:pt x="2875" y="667"/>
                </a:lnTo>
                <a:lnTo>
                  <a:pt x="2875" y="667"/>
                </a:lnTo>
                <a:lnTo>
                  <a:pt x="2875" y="667"/>
                </a:lnTo>
                <a:lnTo>
                  <a:pt x="2873" y="667"/>
                </a:lnTo>
                <a:lnTo>
                  <a:pt x="2875" y="667"/>
                </a:lnTo>
                <a:lnTo>
                  <a:pt x="2875" y="667"/>
                </a:lnTo>
                <a:lnTo>
                  <a:pt x="2875" y="667"/>
                </a:lnTo>
                <a:close/>
                <a:moveTo>
                  <a:pt x="2789" y="751"/>
                </a:moveTo>
                <a:lnTo>
                  <a:pt x="2787" y="749"/>
                </a:lnTo>
                <a:lnTo>
                  <a:pt x="2787" y="749"/>
                </a:lnTo>
                <a:lnTo>
                  <a:pt x="2785" y="749"/>
                </a:lnTo>
                <a:lnTo>
                  <a:pt x="2785" y="751"/>
                </a:lnTo>
                <a:lnTo>
                  <a:pt x="2785" y="751"/>
                </a:lnTo>
                <a:lnTo>
                  <a:pt x="2785" y="751"/>
                </a:lnTo>
                <a:lnTo>
                  <a:pt x="2785" y="751"/>
                </a:lnTo>
                <a:lnTo>
                  <a:pt x="2783" y="753"/>
                </a:lnTo>
                <a:lnTo>
                  <a:pt x="2785" y="753"/>
                </a:lnTo>
                <a:lnTo>
                  <a:pt x="2787" y="751"/>
                </a:lnTo>
                <a:lnTo>
                  <a:pt x="2789" y="751"/>
                </a:lnTo>
                <a:lnTo>
                  <a:pt x="2789" y="751"/>
                </a:lnTo>
                <a:lnTo>
                  <a:pt x="2789" y="751"/>
                </a:lnTo>
                <a:lnTo>
                  <a:pt x="2789" y="751"/>
                </a:lnTo>
                <a:close/>
                <a:moveTo>
                  <a:pt x="2699" y="780"/>
                </a:moveTo>
                <a:lnTo>
                  <a:pt x="2697" y="780"/>
                </a:lnTo>
                <a:lnTo>
                  <a:pt x="2697" y="780"/>
                </a:lnTo>
                <a:lnTo>
                  <a:pt x="2697" y="780"/>
                </a:lnTo>
                <a:lnTo>
                  <a:pt x="2699" y="780"/>
                </a:lnTo>
                <a:lnTo>
                  <a:pt x="2699" y="780"/>
                </a:lnTo>
                <a:close/>
                <a:moveTo>
                  <a:pt x="2705" y="778"/>
                </a:moveTo>
                <a:lnTo>
                  <a:pt x="2705" y="778"/>
                </a:lnTo>
                <a:lnTo>
                  <a:pt x="2703" y="778"/>
                </a:lnTo>
                <a:lnTo>
                  <a:pt x="2705" y="778"/>
                </a:lnTo>
                <a:lnTo>
                  <a:pt x="2707" y="778"/>
                </a:lnTo>
                <a:lnTo>
                  <a:pt x="2705" y="778"/>
                </a:lnTo>
                <a:close/>
                <a:moveTo>
                  <a:pt x="2730" y="755"/>
                </a:moveTo>
                <a:lnTo>
                  <a:pt x="2730" y="755"/>
                </a:lnTo>
                <a:lnTo>
                  <a:pt x="2730" y="755"/>
                </a:lnTo>
                <a:lnTo>
                  <a:pt x="2730" y="757"/>
                </a:lnTo>
                <a:lnTo>
                  <a:pt x="2732" y="757"/>
                </a:lnTo>
                <a:lnTo>
                  <a:pt x="2732" y="755"/>
                </a:lnTo>
                <a:lnTo>
                  <a:pt x="2732" y="755"/>
                </a:lnTo>
                <a:lnTo>
                  <a:pt x="2730" y="755"/>
                </a:lnTo>
                <a:lnTo>
                  <a:pt x="2730" y="755"/>
                </a:lnTo>
                <a:close/>
                <a:moveTo>
                  <a:pt x="2730" y="751"/>
                </a:moveTo>
                <a:lnTo>
                  <a:pt x="2730" y="749"/>
                </a:lnTo>
                <a:lnTo>
                  <a:pt x="2730" y="749"/>
                </a:lnTo>
                <a:lnTo>
                  <a:pt x="2728" y="753"/>
                </a:lnTo>
                <a:lnTo>
                  <a:pt x="2728" y="755"/>
                </a:lnTo>
                <a:lnTo>
                  <a:pt x="2728" y="755"/>
                </a:lnTo>
                <a:lnTo>
                  <a:pt x="2728" y="753"/>
                </a:lnTo>
                <a:lnTo>
                  <a:pt x="2732" y="753"/>
                </a:lnTo>
                <a:lnTo>
                  <a:pt x="2732" y="753"/>
                </a:lnTo>
                <a:lnTo>
                  <a:pt x="2728" y="753"/>
                </a:lnTo>
                <a:lnTo>
                  <a:pt x="2728" y="751"/>
                </a:lnTo>
                <a:lnTo>
                  <a:pt x="2730" y="751"/>
                </a:lnTo>
                <a:lnTo>
                  <a:pt x="2730" y="751"/>
                </a:lnTo>
                <a:close/>
                <a:moveTo>
                  <a:pt x="2768" y="759"/>
                </a:moveTo>
                <a:lnTo>
                  <a:pt x="2768" y="759"/>
                </a:lnTo>
                <a:lnTo>
                  <a:pt x="2768" y="761"/>
                </a:lnTo>
                <a:lnTo>
                  <a:pt x="2768" y="761"/>
                </a:lnTo>
                <a:lnTo>
                  <a:pt x="2768" y="761"/>
                </a:lnTo>
                <a:lnTo>
                  <a:pt x="2772" y="761"/>
                </a:lnTo>
                <a:lnTo>
                  <a:pt x="2772" y="761"/>
                </a:lnTo>
                <a:lnTo>
                  <a:pt x="2770" y="761"/>
                </a:lnTo>
                <a:lnTo>
                  <a:pt x="2768" y="759"/>
                </a:lnTo>
                <a:close/>
                <a:moveTo>
                  <a:pt x="5194" y="811"/>
                </a:moveTo>
                <a:lnTo>
                  <a:pt x="5194" y="809"/>
                </a:lnTo>
                <a:lnTo>
                  <a:pt x="5194" y="809"/>
                </a:lnTo>
                <a:lnTo>
                  <a:pt x="5194" y="809"/>
                </a:lnTo>
                <a:lnTo>
                  <a:pt x="5194" y="809"/>
                </a:lnTo>
                <a:lnTo>
                  <a:pt x="5194" y="809"/>
                </a:lnTo>
                <a:lnTo>
                  <a:pt x="5194" y="811"/>
                </a:lnTo>
                <a:lnTo>
                  <a:pt x="5194" y="811"/>
                </a:lnTo>
                <a:close/>
                <a:moveTo>
                  <a:pt x="2856" y="702"/>
                </a:moveTo>
                <a:lnTo>
                  <a:pt x="2854" y="702"/>
                </a:lnTo>
                <a:lnTo>
                  <a:pt x="2854" y="702"/>
                </a:lnTo>
                <a:lnTo>
                  <a:pt x="2854" y="705"/>
                </a:lnTo>
                <a:lnTo>
                  <a:pt x="2852" y="707"/>
                </a:lnTo>
                <a:lnTo>
                  <a:pt x="2852" y="709"/>
                </a:lnTo>
                <a:lnTo>
                  <a:pt x="2850" y="711"/>
                </a:lnTo>
                <a:lnTo>
                  <a:pt x="2850" y="713"/>
                </a:lnTo>
                <a:lnTo>
                  <a:pt x="2845" y="719"/>
                </a:lnTo>
                <a:lnTo>
                  <a:pt x="2845" y="721"/>
                </a:lnTo>
                <a:lnTo>
                  <a:pt x="2845" y="723"/>
                </a:lnTo>
                <a:lnTo>
                  <a:pt x="2845" y="726"/>
                </a:lnTo>
                <a:lnTo>
                  <a:pt x="2845" y="726"/>
                </a:lnTo>
                <a:lnTo>
                  <a:pt x="2848" y="723"/>
                </a:lnTo>
                <a:lnTo>
                  <a:pt x="2852" y="713"/>
                </a:lnTo>
                <a:lnTo>
                  <a:pt x="2852" y="713"/>
                </a:lnTo>
                <a:lnTo>
                  <a:pt x="2852" y="711"/>
                </a:lnTo>
                <a:lnTo>
                  <a:pt x="2854" y="705"/>
                </a:lnTo>
                <a:lnTo>
                  <a:pt x="2854" y="705"/>
                </a:lnTo>
                <a:lnTo>
                  <a:pt x="2854" y="705"/>
                </a:lnTo>
                <a:lnTo>
                  <a:pt x="2856" y="702"/>
                </a:lnTo>
                <a:lnTo>
                  <a:pt x="2856" y="702"/>
                </a:lnTo>
                <a:close/>
                <a:moveTo>
                  <a:pt x="2764" y="747"/>
                </a:moveTo>
                <a:lnTo>
                  <a:pt x="2764" y="747"/>
                </a:lnTo>
                <a:lnTo>
                  <a:pt x="2764" y="744"/>
                </a:lnTo>
                <a:lnTo>
                  <a:pt x="2764" y="744"/>
                </a:lnTo>
                <a:lnTo>
                  <a:pt x="2764" y="742"/>
                </a:lnTo>
                <a:lnTo>
                  <a:pt x="2762" y="738"/>
                </a:lnTo>
                <a:lnTo>
                  <a:pt x="2762" y="738"/>
                </a:lnTo>
                <a:lnTo>
                  <a:pt x="2762" y="738"/>
                </a:lnTo>
                <a:lnTo>
                  <a:pt x="2760" y="738"/>
                </a:lnTo>
                <a:lnTo>
                  <a:pt x="2760" y="738"/>
                </a:lnTo>
                <a:lnTo>
                  <a:pt x="2757" y="738"/>
                </a:lnTo>
                <a:lnTo>
                  <a:pt x="2757" y="738"/>
                </a:lnTo>
                <a:lnTo>
                  <a:pt x="2753" y="740"/>
                </a:lnTo>
                <a:lnTo>
                  <a:pt x="2751" y="740"/>
                </a:lnTo>
                <a:lnTo>
                  <a:pt x="2751" y="742"/>
                </a:lnTo>
                <a:lnTo>
                  <a:pt x="2751" y="747"/>
                </a:lnTo>
                <a:lnTo>
                  <a:pt x="2751" y="747"/>
                </a:lnTo>
                <a:lnTo>
                  <a:pt x="2753" y="747"/>
                </a:lnTo>
                <a:lnTo>
                  <a:pt x="2755" y="749"/>
                </a:lnTo>
                <a:lnTo>
                  <a:pt x="2760" y="749"/>
                </a:lnTo>
                <a:lnTo>
                  <a:pt x="2762" y="749"/>
                </a:lnTo>
                <a:lnTo>
                  <a:pt x="2764" y="747"/>
                </a:lnTo>
                <a:close/>
                <a:moveTo>
                  <a:pt x="2799" y="763"/>
                </a:moveTo>
                <a:lnTo>
                  <a:pt x="2799" y="763"/>
                </a:lnTo>
                <a:lnTo>
                  <a:pt x="2801" y="765"/>
                </a:lnTo>
                <a:lnTo>
                  <a:pt x="2801" y="765"/>
                </a:lnTo>
                <a:lnTo>
                  <a:pt x="2804" y="763"/>
                </a:lnTo>
                <a:lnTo>
                  <a:pt x="2806" y="763"/>
                </a:lnTo>
                <a:lnTo>
                  <a:pt x="2806" y="765"/>
                </a:lnTo>
                <a:lnTo>
                  <a:pt x="2808" y="763"/>
                </a:lnTo>
                <a:lnTo>
                  <a:pt x="2806" y="763"/>
                </a:lnTo>
                <a:lnTo>
                  <a:pt x="2806" y="761"/>
                </a:lnTo>
                <a:lnTo>
                  <a:pt x="2804" y="761"/>
                </a:lnTo>
                <a:lnTo>
                  <a:pt x="2806" y="761"/>
                </a:lnTo>
                <a:lnTo>
                  <a:pt x="2806" y="759"/>
                </a:lnTo>
                <a:lnTo>
                  <a:pt x="2806" y="759"/>
                </a:lnTo>
                <a:lnTo>
                  <a:pt x="2806" y="759"/>
                </a:lnTo>
                <a:lnTo>
                  <a:pt x="2804" y="757"/>
                </a:lnTo>
                <a:lnTo>
                  <a:pt x="2804" y="757"/>
                </a:lnTo>
                <a:lnTo>
                  <a:pt x="2801" y="757"/>
                </a:lnTo>
                <a:lnTo>
                  <a:pt x="2801" y="757"/>
                </a:lnTo>
                <a:lnTo>
                  <a:pt x="2799" y="757"/>
                </a:lnTo>
                <a:lnTo>
                  <a:pt x="2799" y="759"/>
                </a:lnTo>
                <a:lnTo>
                  <a:pt x="2799" y="759"/>
                </a:lnTo>
                <a:lnTo>
                  <a:pt x="2799" y="759"/>
                </a:lnTo>
                <a:lnTo>
                  <a:pt x="2799" y="761"/>
                </a:lnTo>
                <a:lnTo>
                  <a:pt x="2799" y="763"/>
                </a:lnTo>
                <a:close/>
                <a:moveTo>
                  <a:pt x="2871" y="705"/>
                </a:moveTo>
                <a:lnTo>
                  <a:pt x="2871" y="707"/>
                </a:lnTo>
                <a:lnTo>
                  <a:pt x="2873" y="709"/>
                </a:lnTo>
                <a:lnTo>
                  <a:pt x="2871" y="709"/>
                </a:lnTo>
                <a:lnTo>
                  <a:pt x="2871" y="711"/>
                </a:lnTo>
                <a:lnTo>
                  <a:pt x="2873" y="711"/>
                </a:lnTo>
                <a:lnTo>
                  <a:pt x="2873" y="711"/>
                </a:lnTo>
                <a:lnTo>
                  <a:pt x="2875" y="709"/>
                </a:lnTo>
                <a:lnTo>
                  <a:pt x="2875" y="707"/>
                </a:lnTo>
                <a:lnTo>
                  <a:pt x="2877" y="707"/>
                </a:lnTo>
                <a:lnTo>
                  <a:pt x="2879" y="705"/>
                </a:lnTo>
                <a:lnTo>
                  <a:pt x="2879" y="702"/>
                </a:lnTo>
                <a:lnTo>
                  <a:pt x="2879" y="702"/>
                </a:lnTo>
                <a:lnTo>
                  <a:pt x="2881" y="702"/>
                </a:lnTo>
                <a:lnTo>
                  <a:pt x="2881" y="702"/>
                </a:lnTo>
                <a:lnTo>
                  <a:pt x="2879" y="700"/>
                </a:lnTo>
                <a:lnTo>
                  <a:pt x="2881" y="696"/>
                </a:lnTo>
                <a:lnTo>
                  <a:pt x="2881" y="694"/>
                </a:lnTo>
                <a:lnTo>
                  <a:pt x="2883" y="694"/>
                </a:lnTo>
                <a:lnTo>
                  <a:pt x="2883" y="692"/>
                </a:lnTo>
                <a:lnTo>
                  <a:pt x="2883" y="692"/>
                </a:lnTo>
                <a:lnTo>
                  <a:pt x="2883" y="692"/>
                </a:lnTo>
                <a:lnTo>
                  <a:pt x="2881" y="690"/>
                </a:lnTo>
                <a:lnTo>
                  <a:pt x="2881" y="692"/>
                </a:lnTo>
                <a:lnTo>
                  <a:pt x="2881" y="692"/>
                </a:lnTo>
                <a:lnTo>
                  <a:pt x="2879" y="692"/>
                </a:lnTo>
                <a:lnTo>
                  <a:pt x="2877" y="692"/>
                </a:lnTo>
                <a:lnTo>
                  <a:pt x="2875" y="694"/>
                </a:lnTo>
                <a:lnTo>
                  <a:pt x="2873" y="696"/>
                </a:lnTo>
                <a:lnTo>
                  <a:pt x="2871" y="696"/>
                </a:lnTo>
                <a:lnTo>
                  <a:pt x="2871" y="698"/>
                </a:lnTo>
                <a:lnTo>
                  <a:pt x="2871" y="700"/>
                </a:lnTo>
                <a:lnTo>
                  <a:pt x="2871" y="702"/>
                </a:lnTo>
                <a:lnTo>
                  <a:pt x="2871" y="705"/>
                </a:lnTo>
                <a:lnTo>
                  <a:pt x="2871" y="705"/>
                </a:lnTo>
                <a:close/>
                <a:moveTo>
                  <a:pt x="2757" y="753"/>
                </a:moveTo>
                <a:lnTo>
                  <a:pt x="2757" y="751"/>
                </a:lnTo>
                <a:lnTo>
                  <a:pt x="2755" y="751"/>
                </a:lnTo>
                <a:lnTo>
                  <a:pt x="2755" y="751"/>
                </a:lnTo>
                <a:lnTo>
                  <a:pt x="2757" y="753"/>
                </a:lnTo>
                <a:lnTo>
                  <a:pt x="2760" y="753"/>
                </a:lnTo>
                <a:lnTo>
                  <a:pt x="2760" y="753"/>
                </a:lnTo>
                <a:lnTo>
                  <a:pt x="2760" y="753"/>
                </a:lnTo>
                <a:lnTo>
                  <a:pt x="2760" y="753"/>
                </a:lnTo>
                <a:lnTo>
                  <a:pt x="2757" y="753"/>
                </a:lnTo>
                <a:close/>
                <a:moveTo>
                  <a:pt x="2751" y="749"/>
                </a:moveTo>
                <a:lnTo>
                  <a:pt x="2749" y="749"/>
                </a:lnTo>
                <a:lnTo>
                  <a:pt x="2749" y="749"/>
                </a:lnTo>
                <a:lnTo>
                  <a:pt x="2749" y="753"/>
                </a:lnTo>
                <a:lnTo>
                  <a:pt x="2751" y="753"/>
                </a:lnTo>
                <a:lnTo>
                  <a:pt x="2751" y="753"/>
                </a:lnTo>
                <a:lnTo>
                  <a:pt x="2753" y="753"/>
                </a:lnTo>
                <a:lnTo>
                  <a:pt x="2753" y="753"/>
                </a:lnTo>
                <a:lnTo>
                  <a:pt x="2753" y="751"/>
                </a:lnTo>
                <a:lnTo>
                  <a:pt x="2751" y="749"/>
                </a:lnTo>
                <a:close/>
                <a:moveTo>
                  <a:pt x="2760" y="734"/>
                </a:moveTo>
                <a:lnTo>
                  <a:pt x="2762" y="734"/>
                </a:lnTo>
                <a:lnTo>
                  <a:pt x="2762" y="734"/>
                </a:lnTo>
                <a:lnTo>
                  <a:pt x="2762" y="734"/>
                </a:lnTo>
                <a:lnTo>
                  <a:pt x="2762" y="732"/>
                </a:lnTo>
                <a:lnTo>
                  <a:pt x="2762" y="732"/>
                </a:lnTo>
                <a:lnTo>
                  <a:pt x="2760" y="730"/>
                </a:lnTo>
                <a:lnTo>
                  <a:pt x="2760" y="732"/>
                </a:lnTo>
                <a:lnTo>
                  <a:pt x="2760" y="732"/>
                </a:lnTo>
                <a:lnTo>
                  <a:pt x="2760" y="734"/>
                </a:lnTo>
                <a:lnTo>
                  <a:pt x="2760" y="734"/>
                </a:lnTo>
                <a:close/>
                <a:moveTo>
                  <a:pt x="2762" y="755"/>
                </a:moveTo>
                <a:lnTo>
                  <a:pt x="2764" y="755"/>
                </a:lnTo>
                <a:lnTo>
                  <a:pt x="2764" y="755"/>
                </a:lnTo>
                <a:lnTo>
                  <a:pt x="2766" y="749"/>
                </a:lnTo>
                <a:lnTo>
                  <a:pt x="2766" y="747"/>
                </a:lnTo>
                <a:lnTo>
                  <a:pt x="2766" y="747"/>
                </a:lnTo>
                <a:lnTo>
                  <a:pt x="2766" y="749"/>
                </a:lnTo>
                <a:lnTo>
                  <a:pt x="2764" y="751"/>
                </a:lnTo>
                <a:lnTo>
                  <a:pt x="2762" y="753"/>
                </a:lnTo>
                <a:lnTo>
                  <a:pt x="2762" y="753"/>
                </a:lnTo>
                <a:lnTo>
                  <a:pt x="2762" y="753"/>
                </a:lnTo>
                <a:lnTo>
                  <a:pt x="2762" y="755"/>
                </a:lnTo>
                <a:close/>
                <a:moveTo>
                  <a:pt x="2827" y="751"/>
                </a:moveTo>
                <a:lnTo>
                  <a:pt x="2827" y="751"/>
                </a:lnTo>
                <a:lnTo>
                  <a:pt x="2827" y="749"/>
                </a:lnTo>
                <a:lnTo>
                  <a:pt x="2827" y="747"/>
                </a:lnTo>
                <a:lnTo>
                  <a:pt x="2822" y="744"/>
                </a:lnTo>
                <a:lnTo>
                  <a:pt x="2820" y="744"/>
                </a:lnTo>
                <a:lnTo>
                  <a:pt x="2820" y="749"/>
                </a:lnTo>
                <a:lnTo>
                  <a:pt x="2822" y="749"/>
                </a:lnTo>
                <a:lnTo>
                  <a:pt x="2827" y="751"/>
                </a:lnTo>
                <a:close/>
                <a:moveTo>
                  <a:pt x="4115" y="1482"/>
                </a:moveTo>
                <a:lnTo>
                  <a:pt x="4115" y="1482"/>
                </a:lnTo>
                <a:lnTo>
                  <a:pt x="4115" y="1480"/>
                </a:lnTo>
                <a:lnTo>
                  <a:pt x="4115" y="1480"/>
                </a:lnTo>
                <a:lnTo>
                  <a:pt x="4113" y="1482"/>
                </a:lnTo>
                <a:lnTo>
                  <a:pt x="4113" y="1482"/>
                </a:lnTo>
                <a:lnTo>
                  <a:pt x="4113" y="1482"/>
                </a:lnTo>
                <a:lnTo>
                  <a:pt x="4113" y="1484"/>
                </a:lnTo>
                <a:lnTo>
                  <a:pt x="4115" y="1487"/>
                </a:lnTo>
                <a:lnTo>
                  <a:pt x="4115" y="1487"/>
                </a:lnTo>
                <a:lnTo>
                  <a:pt x="4115" y="1487"/>
                </a:lnTo>
                <a:lnTo>
                  <a:pt x="4115" y="1484"/>
                </a:lnTo>
                <a:lnTo>
                  <a:pt x="4115" y="1482"/>
                </a:lnTo>
                <a:close/>
                <a:moveTo>
                  <a:pt x="4094" y="1463"/>
                </a:moveTo>
                <a:lnTo>
                  <a:pt x="4092" y="1463"/>
                </a:lnTo>
                <a:lnTo>
                  <a:pt x="4094" y="1463"/>
                </a:lnTo>
                <a:lnTo>
                  <a:pt x="4094" y="1463"/>
                </a:lnTo>
                <a:lnTo>
                  <a:pt x="4094" y="1463"/>
                </a:lnTo>
                <a:lnTo>
                  <a:pt x="4094" y="1463"/>
                </a:lnTo>
                <a:close/>
                <a:moveTo>
                  <a:pt x="4117" y="1591"/>
                </a:moveTo>
                <a:lnTo>
                  <a:pt x="4117" y="1591"/>
                </a:lnTo>
                <a:lnTo>
                  <a:pt x="4117" y="1591"/>
                </a:lnTo>
                <a:lnTo>
                  <a:pt x="4117" y="1591"/>
                </a:lnTo>
                <a:lnTo>
                  <a:pt x="4117" y="1591"/>
                </a:lnTo>
                <a:lnTo>
                  <a:pt x="4117" y="1589"/>
                </a:lnTo>
                <a:lnTo>
                  <a:pt x="4117" y="1589"/>
                </a:lnTo>
                <a:lnTo>
                  <a:pt x="4117" y="1591"/>
                </a:lnTo>
                <a:close/>
                <a:moveTo>
                  <a:pt x="4100" y="1468"/>
                </a:moveTo>
                <a:lnTo>
                  <a:pt x="4100" y="1468"/>
                </a:lnTo>
                <a:lnTo>
                  <a:pt x="4100" y="1468"/>
                </a:lnTo>
                <a:lnTo>
                  <a:pt x="4100" y="1468"/>
                </a:lnTo>
                <a:lnTo>
                  <a:pt x="4100" y="1468"/>
                </a:lnTo>
                <a:lnTo>
                  <a:pt x="4100" y="1468"/>
                </a:lnTo>
                <a:lnTo>
                  <a:pt x="4100" y="1468"/>
                </a:lnTo>
                <a:lnTo>
                  <a:pt x="4100" y="1468"/>
                </a:lnTo>
                <a:close/>
                <a:moveTo>
                  <a:pt x="4103" y="1476"/>
                </a:moveTo>
                <a:lnTo>
                  <a:pt x="4105" y="1478"/>
                </a:lnTo>
                <a:lnTo>
                  <a:pt x="4105" y="1476"/>
                </a:lnTo>
                <a:lnTo>
                  <a:pt x="4103" y="1476"/>
                </a:lnTo>
                <a:lnTo>
                  <a:pt x="4103" y="1476"/>
                </a:lnTo>
                <a:close/>
                <a:moveTo>
                  <a:pt x="4155" y="1327"/>
                </a:moveTo>
                <a:lnTo>
                  <a:pt x="4155" y="1327"/>
                </a:lnTo>
                <a:lnTo>
                  <a:pt x="4155" y="1329"/>
                </a:lnTo>
                <a:lnTo>
                  <a:pt x="4155" y="1327"/>
                </a:lnTo>
                <a:lnTo>
                  <a:pt x="4155" y="1327"/>
                </a:lnTo>
                <a:lnTo>
                  <a:pt x="4155" y="1327"/>
                </a:lnTo>
                <a:lnTo>
                  <a:pt x="4155" y="1327"/>
                </a:lnTo>
                <a:close/>
                <a:moveTo>
                  <a:pt x="4157" y="1327"/>
                </a:moveTo>
                <a:lnTo>
                  <a:pt x="4157" y="1329"/>
                </a:lnTo>
                <a:lnTo>
                  <a:pt x="4159" y="1329"/>
                </a:lnTo>
                <a:lnTo>
                  <a:pt x="4159" y="1329"/>
                </a:lnTo>
                <a:lnTo>
                  <a:pt x="4159" y="1329"/>
                </a:lnTo>
                <a:lnTo>
                  <a:pt x="4159" y="1327"/>
                </a:lnTo>
                <a:lnTo>
                  <a:pt x="4159" y="1327"/>
                </a:lnTo>
                <a:lnTo>
                  <a:pt x="4157" y="1327"/>
                </a:lnTo>
                <a:lnTo>
                  <a:pt x="4157" y="1327"/>
                </a:lnTo>
                <a:close/>
                <a:moveTo>
                  <a:pt x="4165" y="1321"/>
                </a:moveTo>
                <a:lnTo>
                  <a:pt x="4165" y="1321"/>
                </a:lnTo>
                <a:lnTo>
                  <a:pt x="4163" y="1321"/>
                </a:lnTo>
                <a:lnTo>
                  <a:pt x="4163" y="1323"/>
                </a:lnTo>
                <a:lnTo>
                  <a:pt x="4165" y="1323"/>
                </a:lnTo>
                <a:lnTo>
                  <a:pt x="4168" y="1323"/>
                </a:lnTo>
                <a:lnTo>
                  <a:pt x="4165" y="1321"/>
                </a:lnTo>
                <a:close/>
                <a:moveTo>
                  <a:pt x="4251" y="1296"/>
                </a:moveTo>
                <a:lnTo>
                  <a:pt x="4251" y="1296"/>
                </a:lnTo>
                <a:lnTo>
                  <a:pt x="4251" y="1298"/>
                </a:lnTo>
                <a:lnTo>
                  <a:pt x="4251" y="1298"/>
                </a:lnTo>
                <a:lnTo>
                  <a:pt x="4251" y="1298"/>
                </a:lnTo>
                <a:lnTo>
                  <a:pt x="4253" y="1298"/>
                </a:lnTo>
                <a:lnTo>
                  <a:pt x="4253" y="1298"/>
                </a:lnTo>
                <a:lnTo>
                  <a:pt x="4251" y="1298"/>
                </a:lnTo>
                <a:lnTo>
                  <a:pt x="4251" y="1296"/>
                </a:lnTo>
                <a:close/>
                <a:moveTo>
                  <a:pt x="4163" y="1327"/>
                </a:moveTo>
                <a:lnTo>
                  <a:pt x="4165" y="1327"/>
                </a:lnTo>
                <a:lnTo>
                  <a:pt x="4165" y="1327"/>
                </a:lnTo>
                <a:lnTo>
                  <a:pt x="4165" y="1325"/>
                </a:lnTo>
                <a:lnTo>
                  <a:pt x="4165" y="1325"/>
                </a:lnTo>
                <a:lnTo>
                  <a:pt x="4165" y="1325"/>
                </a:lnTo>
                <a:lnTo>
                  <a:pt x="4165" y="1325"/>
                </a:lnTo>
                <a:lnTo>
                  <a:pt x="4163" y="1327"/>
                </a:lnTo>
                <a:close/>
                <a:moveTo>
                  <a:pt x="3388" y="1277"/>
                </a:moveTo>
                <a:lnTo>
                  <a:pt x="3386" y="1277"/>
                </a:lnTo>
                <a:lnTo>
                  <a:pt x="3384" y="1277"/>
                </a:lnTo>
                <a:lnTo>
                  <a:pt x="3386" y="1277"/>
                </a:lnTo>
                <a:lnTo>
                  <a:pt x="3388" y="1277"/>
                </a:lnTo>
                <a:lnTo>
                  <a:pt x="3388" y="1277"/>
                </a:lnTo>
                <a:lnTo>
                  <a:pt x="3388" y="1277"/>
                </a:lnTo>
                <a:lnTo>
                  <a:pt x="3388" y="1277"/>
                </a:lnTo>
                <a:lnTo>
                  <a:pt x="3388" y="1277"/>
                </a:lnTo>
                <a:lnTo>
                  <a:pt x="3388" y="1277"/>
                </a:lnTo>
                <a:close/>
                <a:moveTo>
                  <a:pt x="3380" y="1275"/>
                </a:moveTo>
                <a:lnTo>
                  <a:pt x="3378" y="1275"/>
                </a:lnTo>
                <a:lnTo>
                  <a:pt x="3380" y="1277"/>
                </a:lnTo>
                <a:lnTo>
                  <a:pt x="3380" y="1277"/>
                </a:lnTo>
                <a:lnTo>
                  <a:pt x="3382" y="1275"/>
                </a:lnTo>
                <a:lnTo>
                  <a:pt x="3382" y="1275"/>
                </a:lnTo>
                <a:lnTo>
                  <a:pt x="3382" y="1275"/>
                </a:lnTo>
                <a:lnTo>
                  <a:pt x="3382" y="1273"/>
                </a:lnTo>
                <a:lnTo>
                  <a:pt x="3382" y="1275"/>
                </a:lnTo>
                <a:lnTo>
                  <a:pt x="3380" y="1275"/>
                </a:lnTo>
                <a:close/>
                <a:moveTo>
                  <a:pt x="4369" y="1162"/>
                </a:moveTo>
                <a:lnTo>
                  <a:pt x="4369" y="1162"/>
                </a:lnTo>
                <a:lnTo>
                  <a:pt x="4369" y="1162"/>
                </a:lnTo>
                <a:lnTo>
                  <a:pt x="4367" y="1160"/>
                </a:lnTo>
                <a:lnTo>
                  <a:pt x="4367" y="1160"/>
                </a:lnTo>
                <a:lnTo>
                  <a:pt x="4365" y="1160"/>
                </a:lnTo>
                <a:lnTo>
                  <a:pt x="4365" y="1160"/>
                </a:lnTo>
                <a:lnTo>
                  <a:pt x="4365" y="1162"/>
                </a:lnTo>
                <a:lnTo>
                  <a:pt x="4369" y="1164"/>
                </a:lnTo>
                <a:lnTo>
                  <a:pt x="4373" y="1164"/>
                </a:lnTo>
                <a:lnTo>
                  <a:pt x="4373" y="1164"/>
                </a:lnTo>
                <a:lnTo>
                  <a:pt x="4373" y="1164"/>
                </a:lnTo>
                <a:lnTo>
                  <a:pt x="4373" y="1164"/>
                </a:lnTo>
                <a:lnTo>
                  <a:pt x="4369" y="1162"/>
                </a:lnTo>
                <a:close/>
                <a:moveTo>
                  <a:pt x="3369" y="1275"/>
                </a:moveTo>
                <a:lnTo>
                  <a:pt x="3369" y="1275"/>
                </a:lnTo>
                <a:lnTo>
                  <a:pt x="3369" y="1275"/>
                </a:lnTo>
                <a:lnTo>
                  <a:pt x="3369" y="1275"/>
                </a:lnTo>
                <a:lnTo>
                  <a:pt x="3371" y="1275"/>
                </a:lnTo>
                <a:lnTo>
                  <a:pt x="3369" y="1275"/>
                </a:lnTo>
                <a:lnTo>
                  <a:pt x="3369" y="1275"/>
                </a:lnTo>
                <a:close/>
                <a:moveTo>
                  <a:pt x="2965" y="1076"/>
                </a:moveTo>
                <a:lnTo>
                  <a:pt x="2965" y="1076"/>
                </a:lnTo>
                <a:lnTo>
                  <a:pt x="2965" y="1076"/>
                </a:lnTo>
                <a:lnTo>
                  <a:pt x="2965" y="1076"/>
                </a:lnTo>
                <a:lnTo>
                  <a:pt x="2967" y="1076"/>
                </a:lnTo>
                <a:lnTo>
                  <a:pt x="2965" y="1074"/>
                </a:lnTo>
                <a:lnTo>
                  <a:pt x="2965" y="1074"/>
                </a:lnTo>
                <a:lnTo>
                  <a:pt x="2965" y="1076"/>
                </a:lnTo>
                <a:close/>
                <a:moveTo>
                  <a:pt x="4090" y="1457"/>
                </a:moveTo>
                <a:lnTo>
                  <a:pt x="4090" y="1455"/>
                </a:lnTo>
                <a:lnTo>
                  <a:pt x="4090" y="1455"/>
                </a:lnTo>
                <a:lnTo>
                  <a:pt x="4090" y="1457"/>
                </a:lnTo>
                <a:lnTo>
                  <a:pt x="4090" y="1459"/>
                </a:lnTo>
                <a:lnTo>
                  <a:pt x="4090" y="1459"/>
                </a:lnTo>
                <a:lnTo>
                  <a:pt x="4090" y="1459"/>
                </a:lnTo>
                <a:lnTo>
                  <a:pt x="4092" y="1459"/>
                </a:lnTo>
                <a:lnTo>
                  <a:pt x="4092" y="1457"/>
                </a:lnTo>
                <a:lnTo>
                  <a:pt x="4092" y="1457"/>
                </a:lnTo>
                <a:lnTo>
                  <a:pt x="4090" y="1457"/>
                </a:lnTo>
                <a:close/>
                <a:moveTo>
                  <a:pt x="4056" y="1493"/>
                </a:moveTo>
                <a:lnTo>
                  <a:pt x="4054" y="1495"/>
                </a:lnTo>
                <a:lnTo>
                  <a:pt x="4056" y="1495"/>
                </a:lnTo>
                <a:lnTo>
                  <a:pt x="4056" y="1495"/>
                </a:lnTo>
                <a:lnTo>
                  <a:pt x="4056" y="1495"/>
                </a:lnTo>
                <a:lnTo>
                  <a:pt x="4056" y="1493"/>
                </a:lnTo>
                <a:lnTo>
                  <a:pt x="4056" y="1493"/>
                </a:lnTo>
                <a:lnTo>
                  <a:pt x="4056" y="1493"/>
                </a:lnTo>
                <a:lnTo>
                  <a:pt x="4056" y="1493"/>
                </a:lnTo>
                <a:close/>
                <a:moveTo>
                  <a:pt x="4056" y="1491"/>
                </a:moveTo>
                <a:lnTo>
                  <a:pt x="4056" y="1491"/>
                </a:lnTo>
                <a:lnTo>
                  <a:pt x="4056" y="1491"/>
                </a:lnTo>
                <a:lnTo>
                  <a:pt x="4056" y="1491"/>
                </a:lnTo>
                <a:lnTo>
                  <a:pt x="4056" y="1491"/>
                </a:lnTo>
                <a:lnTo>
                  <a:pt x="4056" y="1491"/>
                </a:lnTo>
                <a:lnTo>
                  <a:pt x="4056" y="1491"/>
                </a:lnTo>
                <a:lnTo>
                  <a:pt x="4056" y="1491"/>
                </a:lnTo>
                <a:close/>
                <a:moveTo>
                  <a:pt x="3966" y="1350"/>
                </a:moveTo>
                <a:lnTo>
                  <a:pt x="3966" y="1350"/>
                </a:lnTo>
                <a:lnTo>
                  <a:pt x="3968" y="1350"/>
                </a:lnTo>
                <a:lnTo>
                  <a:pt x="3968" y="1350"/>
                </a:lnTo>
                <a:lnTo>
                  <a:pt x="3968" y="1348"/>
                </a:lnTo>
                <a:lnTo>
                  <a:pt x="3968" y="1348"/>
                </a:lnTo>
                <a:lnTo>
                  <a:pt x="3968" y="1348"/>
                </a:lnTo>
                <a:lnTo>
                  <a:pt x="3966" y="1348"/>
                </a:lnTo>
                <a:lnTo>
                  <a:pt x="3966" y="1346"/>
                </a:lnTo>
                <a:lnTo>
                  <a:pt x="3964" y="1346"/>
                </a:lnTo>
                <a:lnTo>
                  <a:pt x="3964" y="1348"/>
                </a:lnTo>
                <a:lnTo>
                  <a:pt x="3964" y="1348"/>
                </a:lnTo>
                <a:lnTo>
                  <a:pt x="3966" y="1348"/>
                </a:lnTo>
                <a:lnTo>
                  <a:pt x="3966" y="1350"/>
                </a:lnTo>
                <a:close/>
                <a:moveTo>
                  <a:pt x="3411" y="1239"/>
                </a:moveTo>
                <a:lnTo>
                  <a:pt x="3409" y="1239"/>
                </a:lnTo>
                <a:lnTo>
                  <a:pt x="3409" y="1239"/>
                </a:lnTo>
                <a:lnTo>
                  <a:pt x="3409" y="1239"/>
                </a:lnTo>
                <a:lnTo>
                  <a:pt x="3409" y="1241"/>
                </a:lnTo>
                <a:lnTo>
                  <a:pt x="3409" y="1241"/>
                </a:lnTo>
                <a:lnTo>
                  <a:pt x="3411" y="1241"/>
                </a:lnTo>
                <a:lnTo>
                  <a:pt x="3413" y="1239"/>
                </a:lnTo>
                <a:lnTo>
                  <a:pt x="3413" y="1239"/>
                </a:lnTo>
                <a:lnTo>
                  <a:pt x="3415" y="1239"/>
                </a:lnTo>
                <a:lnTo>
                  <a:pt x="3417" y="1239"/>
                </a:lnTo>
                <a:lnTo>
                  <a:pt x="3417" y="1239"/>
                </a:lnTo>
                <a:lnTo>
                  <a:pt x="3417" y="1239"/>
                </a:lnTo>
                <a:lnTo>
                  <a:pt x="3420" y="1237"/>
                </a:lnTo>
                <a:lnTo>
                  <a:pt x="3422" y="1235"/>
                </a:lnTo>
                <a:lnTo>
                  <a:pt x="3424" y="1235"/>
                </a:lnTo>
                <a:lnTo>
                  <a:pt x="3422" y="1235"/>
                </a:lnTo>
                <a:lnTo>
                  <a:pt x="3420" y="1235"/>
                </a:lnTo>
                <a:lnTo>
                  <a:pt x="3417" y="1235"/>
                </a:lnTo>
                <a:lnTo>
                  <a:pt x="3415" y="1235"/>
                </a:lnTo>
                <a:lnTo>
                  <a:pt x="3415" y="1235"/>
                </a:lnTo>
                <a:lnTo>
                  <a:pt x="3415" y="1237"/>
                </a:lnTo>
                <a:lnTo>
                  <a:pt x="3415" y="1237"/>
                </a:lnTo>
                <a:lnTo>
                  <a:pt x="3411" y="1239"/>
                </a:lnTo>
                <a:close/>
                <a:moveTo>
                  <a:pt x="3396" y="1273"/>
                </a:moveTo>
                <a:lnTo>
                  <a:pt x="3394" y="1273"/>
                </a:lnTo>
                <a:lnTo>
                  <a:pt x="3394" y="1273"/>
                </a:lnTo>
                <a:lnTo>
                  <a:pt x="3396" y="1273"/>
                </a:lnTo>
                <a:lnTo>
                  <a:pt x="3396" y="1273"/>
                </a:lnTo>
                <a:lnTo>
                  <a:pt x="3396" y="1273"/>
                </a:lnTo>
                <a:lnTo>
                  <a:pt x="3396" y="1273"/>
                </a:lnTo>
                <a:lnTo>
                  <a:pt x="3396" y="1273"/>
                </a:lnTo>
                <a:lnTo>
                  <a:pt x="3396" y="1273"/>
                </a:lnTo>
                <a:close/>
                <a:moveTo>
                  <a:pt x="5211" y="811"/>
                </a:moveTo>
                <a:lnTo>
                  <a:pt x="5213" y="809"/>
                </a:lnTo>
                <a:lnTo>
                  <a:pt x="5211" y="807"/>
                </a:lnTo>
                <a:lnTo>
                  <a:pt x="5209" y="809"/>
                </a:lnTo>
                <a:lnTo>
                  <a:pt x="5209" y="809"/>
                </a:lnTo>
                <a:lnTo>
                  <a:pt x="5209" y="811"/>
                </a:lnTo>
                <a:lnTo>
                  <a:pt x="5211" y="811"/>
                </a:lnTo>
                <a:lnTo>
                  <a:pt x="5211" y="811"/>
                </a:lnTo>
                <a:close/>
                <a:moveTo>
                  <a:pt x="5213" y="1866"/>
                </a:moveTo>
                <a:lnTo>
                  <a:pt x="5211" y="1866"/>
                </a:lnTo>
                <a:lnTo>
                  <a:pt x="5211" y="1866"/>
                </a:lnTo>
                <a:lnTo>
                  <a:pt x="5209" y="1866"/>
                </a:lnTo>
                <a:lnTo>
                  <a:pt x="5207" y="1866"/>
                </a:lnTo>
                <a:lnTo>
                  <a:pt x="5207" y="1868"/>
                </a:lnTo>
                <a:lnTo>
                  <a:pt x="5205" y="1868"/>
                </a:lnTo>
                <a:lnTo>
                  <a:pt x="5205" y="1868"/>
                </a:lnTo>
                <a:lnTo>
                  <a:pt x="5203" y="1870"/>
                </a:lnTo>
                <a:lnTo>
                  <a:pt x="5201" y="1870"/>
                </a:lnTo>
                <a:lnTo>
                  <a:pt x="5198" y="1870"/>
                </a:lnTo>
                <a:lnTo>
                  <a:pt x="5198" y="1872"/>
                </a:lnTo>
                <a:lnTo>
                  <a:pt x="5196" y="1872"/>
                </a:lnTo>
                <a:lnTo>
                  <a:pt x="5196" y="1872"/>
                </a:lnTo>
                <a:lnTo>
                  <a:pt x="5196" y="1872"/>
                </a:lnTo>
                <a:lnTo>
                  <a:pt x="5194" y="1872"/>
                </a:lnTo>
                <a:lnTo>
                  <a:pt x="5194" y="1872"/>
                </a:lnTo>
                <a:lnTo>
                  <a:pt x="5194" y="1872"/>
                </a:lnTo>
                <a:lnTo>
                  <a:pt x="5194" y="1874"/>
                </a:lnTo>
                <a:lnTo>
                  <a:pt x="5194" y="1874"/>
                </a:lnTo>
                <a:lnTo>
                  <a:pt x="5194" y="1874"/>
                </a:lnTo>
                <a:lnTo>
                  <a:pt x="5196" y="1874"/>
                </a:lnTo>
                <a:lnTo>
                  <a:pt x="5196" y="1877"/>
                </a:lnTo>
                <a:lnTo>
                  <a:pt x="5196" y="1877"/>
                </a:lnTo>
                <a:lnTo>
                  <a:pt x="5198" y="1877"/>
                </a:lnTo>
                <a:lnTo>
                  <a:pt x="5198" y="1877"/>
                </a:lnTo>
                <a:lnTo>
                  <a:pt x="5201" y="1877"/>
                </a:lnTo>
                <a:lnTo>
                  <a:pt x="5201" y="1877"/>
                </a:lnTo>
                <a:lnTo>
                  <a:pt x="5203" y="1874"/>
                </a:lnTo>
                <a:lnTo>
                  <a:pt x="5205" y="1872"/>
                </a:lnTo>
                <a:lnTo>
                  <a:pt x="5205" y="1872"/>
                </a:lnTo>
                <a:lnTo>
                  <a:pt x="5205" y="1872"/>
                </a:lnTo>
                <a:lnTo>
                  <a:pt x="5207" y="1874"/>
                </a:lnTo>
                <a:lnTo>
                  <a:pt x="5207" y="1874"/>
                </a:lnTo>
                <a:lnTo>
                  <a:pt x="5207" y="1874"/>
                </a:lnTo>
                <a:lnTo>
                  <a:pt x="5207" y="1874"/>
                </a:lnTo>
                <a:lnTo>
                  <a:pt x="5209" y="1874"/>
                </a:lnTo>
                <a:lnTo>
                  <a:pt x="5211" y="1874"/>
                </a:lnTo>
                <a:lnTo>
                  <a:pt x="5213" y="1874"/>
                </a:lnTo>
                <a:lnTo>
                  <a:pt x="5215" y="1874"/>
                </a:lnTo>
                <a:lnTo>
                  <a:pt x="5213" y="1872"/>
                </a:lnTo>
                <a:lnTo>
                  <a:pt x="5213" y="1872"/>
                </a:lnTo>
                <a:lnTo>
                  <a:pt x="5215" y="1870"/>
                </a:lnTo>
                <a:lnTo>
                  <a:pt x="5215" y="1870"/>
                </a:lnTo>
                <a:lnTo>
                  <a:pt x="5213" y="1870"/>
                </a:lnTo>
                <a:lnTo>
                  <a:pt x="5213" y="1870"/>
                </a:lnTo>
                <a:lnTo>
                  <a:pt x="5211" y="1872"/>
                </a:lnTo>
                <a:lnTo>
                  <a:pt x="5209" y="1874"/>
                </a:lnTo>
                <a:lnTo>
                  <a:pt x="5209" y="1872"/>
                </a:lnTo>
                <a:lnTo>
                  <a:pt x="5209" y="1870"/>
                </a:lnTo>
                <a:lnTo>
                  <a:pt x="5211" y="1870"/>
                </a:lnTo>
                <a:lnTo>
                  <a:pt x="5213" y="1868"/>
                </a:lnTo>
                <a:lnTo>
                  <a:pt x="5213" y="1868"/>
                </a:lnTo>
                <a:lnTo>
                  <a:pt x="5215" y="1866"/>
                </a:lnTo>
                <a:lnTo>
                  <a:pt x="5215" y="1866"/>
                </a:lnTo>
                <a:lnTo>
                  <a:pt x="5213" y="1866"/>
                </a:lnTo>
                <a:lnTo>
                  <a:pt x="5213" y="1866"/>
                </a:lnTo>
                <a:close/>
                <a:moveTo>
                  <a:pt x="5196" y="1738"/>
                </a:moveTo>
                <a:lnTo>
                  <a:pt x="5196" y="1738"/>
                </a:lnTo>
                <a:lnTo>
                  <a:pt x="5196" y="1738"/>
                </a:lnTo>
                <a:lnTo>
                  <a:pt x="5196" y="1738"/>
                </a:lnTo>
                <a:lnTo>
                  <a:pt x="5196" y="1738"/>
                </a:lnTo>
                <a:lnTo>
                  <a:pt x="5196" y="1738"/>
                </a:lnTo>
                <a:lnTo>
                  <a:pt x="5196" y="1738"/>
                </a:lnTo>
                <a:lnTo>
                  <a:pt x="5196" y="1738"/>
                </a:lnTo>
                <a:close/>
                <a:moveTo>
                  <a:pt x="5207" y="820"/>
                </a:moveTo>
                <a:lnTo>
                  <a:pt x="5207" y="820"/>
                </a:lnTo>
                <a:lnTo>
                  <a:pt x="5205" y="820"/>
                </a:lnTo>
                <a:lnTo>
                  <a:pt x="5203" y="820"/>
                </a:lnTo>
                <a:lnTo>
                  <a:pt x="5203" y="818"/>
                </a:lnTo>
                <a:lnTo>
                  <a:pt x="5201" y="816"/>
                </a:lnTo>
                <a:lnTo>
                  <a:pt x="5196" y="816"/>
                </a:lnTo>
                <a:lnTo>
                  <a:pt x="5196" y="816"/>
                </a:lnTo>
                <a:lnTo>
                  <a:pt x="5196" y="818"/>
                </a:lnTo>
                <a:lnTo>
                  <a:pt x="5201" y="818"/>
                </a:lnTo>
                <a:lnTo>
                  <a:pt x="5205" y="820"/>
                </a:lnTo>
                <a:lnTo>
                  <a:pt x="5207" y="820"/>
                </a:lnTo>
                <a:close/>
                <a:moveTo>
                  <a:pt x="5215" y="1870"/>
                </a:moveTo>
                <a:lnTo>
                  <a:pt x="5215" y="1870"/>
                </a:lnTo>
                <a:lnTo>
                  <a:pt x="5215" y="1870"/>
                </a:lnTo>
                <a:lnTo>
                  <a:pt x="5215" y="1870"/>
                </a:lnTo>
                <a:lnTo>
                  <a:pt x="5215" y="1870"/>
                </a:lnTo>
                <a:close/>
                <a:moveTo>
                  <a:pt x="5205" y="1755"/>
                </a:moveTo>
                <a:lnTo>
                  <a:pt x="5205" y="1753"/>
                </a:lnTo>
                <a:lnTo>
                  <a:pt x="5205" y="1753"/>
                </a:lnTo>
                <a:lnTo>
                  <a:pt x="5205" y="1753"/>
                </a:lnTo>
                <a:lnTo>
                  <a:pt x="5205" y="1753"/>
                </a:lnTo>
                <a:lnTo>
                  <a:pt x="5205" y="1753"/>
                </a:lnTo>
                <a:lnTo>
                  <a:pt x="5205" y="1753"/>
                </a:lnTo>
                <a:lnTo>
                  <a:pt x="5205" y="1753"/>
                </a:lnTo>
                <a:lnTo>
                  <a:pt x="5205" y="1755"/>
                </a:lnTo>
                <a:lnTo>
                  <a:pt x="5205" y="1755"/>
                </a:lnTo>
                <a:close/>
                <a:moveTo>
                  <a:pt x="5215" y="1877"/>
                </a:moveTo>
                <a:lnTo>
                  <a:pt x="5213" y="1877"/>
                </a:lnTo>
                <a:lnTo>
                  <a:pt x="5215" y="1877"/>
                </a:lnTo>
                <a:lnTo>
                  <a:pt x="5215" y="1877"/>
                </a:lnTo>
                <a:lnTo>
                  <a:pt x="5215" y="1874"/>
                </a:lnTo>
                <a:lnTo>
                  <a:pt x="5215" y="1874"/>
                </a:lnTo>
                <a:lnTo>
                  <a:pt x="5215" y="1877"/>
                </a:lnTo>
                <a:close/>
                <a:moveTo>
                  <a:pt x="5205" y="1891"/>
                </a:moveTo>
                <a:lnTo>
                  <a:pt x="5205" y="1891"/>
                </a:lnTo>
                <a:lnTo>
                  <a:pt x="5205" y="1893"/>
                </a:lnTo>
                <a:lnTo>
                  <a:pt x="5205" y="1893"/>
                </a:lnTo>
                <a:lnTo>
                  <a:pt x="5207" y="1893"/>
                </a:lnTo>
                <a:lnTo>
                  <a:pt x="5207" y="1893"/>
                </a:lnTo>
                <a:lnTo>
                  <a:pt x="5207" y="1893"/>
                </a:lnTo>
                <a:lnTo>
                  <a:pt x="5207" y="1891"/>
                </a:lnTo>
                <a:lnTo>
                  <a:pt x="5205" y="1891"/>
                </a:lnTo>
                <a:close/>
                <a:moveTo>
                  <a:pt x="4417" y="1032"/>
                </a:moveTo>
                <a:lnTo>
                  <a:pt x="4417" y="1032"/>
                </a:lnTo>
                <a:lnTo>
                  <a:pt x="4417" y="1032"/>
                </a:lnTo>
                <a:lnTo>
                  <a:pt x="4417" y="1034"/>
                </a:lnTo>
                <a:lnTo>
                  <a:pt x="4417" y="1032"/>
                </a:lnTo>
                <a:lnTo>
                  <a:pt x="4417" y="1032"/>
                </a:lnTo>
                <a:close/>
                <a:moveTo>
                  <a:pt x="5207" y="1881"/>
                </a:moveTo>
                <a:lnTo>
                  <a:pt x="5207" y="1881"/>
                </a:lnTo>
                <a:lnTo>
                  <a:pt x="5207" y="1883"/>
                </a:lnTo>
                <a:lnTo>
                  <a:pt x="5207" y="1883"/>
                </a:lnTo>
                <a:lnTo>
                  <a:pt x="5207" y="1883"/>
                </a:lnTo>
                <a:lnTo>
                  <a:pt x="5207" y="1881"/>
                </a:lnTo>
                <a:lnTo>
                  <a:pt x="5207" y="1881"/>
                </a:lnTo>
                <a:close/>
                <a:moveTo>
                  <a:pt x="5198" y="1887"/>
                </a:moveTo>
                <a:lnTo>
                  <a:pt x="5196" y="1887"/>
                </a:lnTo>
                <a:lnTo>
                  <a:pt x="5198" y="1889"/>
                </a:lnTo>
                <a:lnTo>
                  <a:pt x="5198" y="1889"/>
                </a:lnTo>
                <a:lnTo>
                  <a:pt x="5198" y="1887"/>
                </a:lnTo>
                <a:lnTo>
                  <a:pt x="5198" y="1887"/>
                </a:lnTo>
                <a:lnTo>
                  <a:pt x="5198" y="1887"/>
                </a:lnTo>
                <a:close/>
                <a:moveTo>
                  <a:pt x="4608" y="749"/>
                </a:moveTo>
                <a:lnTo>
                  <a:pt x="4605" y="749"/>
                </a:lnTo>
                <a:lnTo>
                  <a:pt x="4605" y="749"/>
                </a:lnTo>
                <a:lnTo>
                  <a:pt x="4601" y="747"/>
                </a:lnTo>
                <a:lnTo>
                  <a:pt x="4601" y="747"/>
                </a:lnTo>
                <a:lnTo>
                  <a:pt x="4599" y="751"/>
                </a:lnTo>
                <a:lnTo>
                  <a:pt x="4597" y="751"/>
                </a:lnTo>
                <a:lnTo>
                  <a:pt x="4597" y="753"/>
                </a:lnTo>
                <a:lnTo>
                  <a:pt x="4595" y="755"/>
                </a:lnTo>
                <a:lnTo>
                  <a:pt x="4597" y="755"/>
                </a:lnTo>
                <a:lnTo>
                  <a:pt x="4599" y="753"/>
                </a:lnTo>
                <a:lnTo>
                  <a:pt x="4599" y="753"/>
                </a:lnTo>
                <a:lnTo>
                  <a:pt x="4601" y="757"/>
                </a:lnTo>
                <a:lnTo>
                  <a:pt x="4603" y="757"/>
                </a:lnTo>
                <a:lnTo>
                  <a:pt x="4603" y="757"/>
                </a:lnTo>
                <a:lnTo>
                  <a:pt x="4605" y="755"/>
                </a:lnTo>
                <a:lnTo>
                  <a:pt x="4605" y="755"/>
                </a:lnTo>
                <a:lnTo>
                  <a:pt x="4608" y="753"/>
                </a:lnTo>
                <a:lnTo>
                  <a:pt x="4608" y="753"/>
                </a:lnTo>
                <a:lnTo>
                  <a:pt x="4608" y="751"/>
                </a:lnTo>
                <a:lnTo>
                  <a:pt x="4610" y="749"/>
                </a:lnTo>
                <a:lnTo>
                  <a:pt x="4610" y="749"/>
                </a:lnTo>
                <a:lnTo>
                  <a:pt x="4608" y="749"/>
                </a:lnTo>
                <a:close/>
                <a:moveTo>
                  <a:pt x="4593" y="749"/>
                </a:moveTo>
                <a:lnTo>
                  <a:pt x="4589" y="751"/>
                </a:lnTo>
                <a:lnTo>
                  <a:pt x="4589" y="751"/>
                </a:lnTo>
                <a:lnTo>
                  <a:pt x="4589" y="751"/>
                </a:lnTo>
                <a:lnTo>
                  <a:pt x="4591" y="751"/>
                </a:lnTo>
                <a:lnTo>
                  <a:pt x="4593" y="751"/>
                </a:lnTo>
                <a:lnTo>
                  <a:pt x="4593" y="751"/>
                </a:lnTo>
                <a:lnTo>
                  <a:pt x="4595" y="749"/>
                </a:lnTo>
                <a:lnTo>
                  <a:pt x="4595" y="749"/>
                </a:lnTo>
                <a:lnTo>
                  <a:pt x="4593" y="749"/>
                </a:lnTo>
                <a:lnTo>
                  <a:pt x="4593" y="749"/>
                </a:lnTo>
                <a:close/>
                <a:moveTo>
                  <a:pt x="3371" y="931"/>
                </a:moveTo>
                <a:lnTo>
                  <a:pt x="3371" y="931"/>
                </a:lnTo>
                <a:lnTo>
                  <a:pt x="3371" y="929"/>
                </a:lnTo>
                <a:lnTo>
                  <a:pt x="3371" y="929"/>
                </a:lnTo>
                <a:lnTo>
                  <a:pt x="3369" y="929"/>
                </a:lnTo>
                <a:lnTo>
                  <a:pt x="3369" y="929"/>
                </a:lnTo>
                <a:lnTo>
                  <a:pt x="3369" y="931"/>
                </a:lnTo>
                <a:lnTo>
                  <a:pt x="3371" y="931"/>
                </a:lnTo>
                <a:close/>
                <a:moveTo>
                  <a:pt x="4440" y="1065"/>
                </a:moveTo>
                <a:lnTo>
                  <a:pt x="4440" y="1065"/>
                </a:lnTo>
                <a:lnTo>
                  <a:pt x="4440" y="1063"/>
                </a:lnTo>
                <a:lnTo>
                  <a:pt x="4440" y="1061"/>
                </a:lnTo>
                <a:lnTo>
                  <a:pt x="4440" y="1061"/>
                </a:lnTo>
                <a:lnTo>
                  <a:pt x="4438" y="1061"/>
                </a:lnTo>
                <a:lnTo>
                  <a:pt x="4440" y="1063"/>
                </a:lnTo>
                <a:lnTo>
                  <a:pt x="4440" y="1065"/>
                </a:lnTo>
                <a:lnTo>
                  <a:pt x="4440" y="1065"/>
                </a:lnTo>
                <a:close/>
                <a:moveTo>
                  <a:pt x="4440" y="1084"/>
                </a:moveTo>
                <a:lnTo>
                  <a:pt x="4438" y="1082"/>
                </a:lnTo>
                <a:lnTo>
                  <a:pt x="4438" y="1082"/>
                </a:lnTo>
                <a:lnTo>
                  <a:pt x="4438" y="1084"/>
                </a:lnTo>
                <a:lnTo>
                  <a:pt x="4440" y="1084"/>
                </a:lnTo>
                <a:lnTo>
                  <a:pt x="4440" y="1084"/>
                </a:lnTo>
                <a:close/>
                <a:moveTo>
                  <a:pt x="3302" y="927"/>
                </a:moveTo>
                <a:lnTo>
                  <a:pt x="3302" y="929"/>
                </a:lnTo>
                <a:lnTo>
                  <a:pt x="3302" y="929"/>
                </a:lnTo>
                <a:lnTo>
                  <a:pt x="3302" y="929"/>
                </a:lnTo>
                <a:lnTo>
                  <a:pt x="3302" y="929"/>
                </a:lnTo>
                <a:lnTo>
                  <a:pt x="3302" y="927"/>
                </a:lnTo>
                <a:lnTo>
                  <a:pt x="3302" y="927"/>
                </a:lnTo>
                <a:close/>
                <a:moveTo>
                  <a:pt x="3336" y="939"/>
                </a:moveTo>
                <a:lnTo>
                  <a:pt x="3338" y="937"/>
                </a:lnTo>
                <a:lnTo>
                  <a:pt x="3338" y="937"/>
                </a:lnTo>
                <a:lnTo>
                  <a:pt x="3336" y="937"/>
                </a:lnTo>
                <a:lnTo>
                  <a:pt x="3336" y="937"/>
                </a:lnTo>
                <a:lnTo>
                  <a:pt x="3336" y="939"/>
                </a:lnTo>
                <a:lnTo>
                  <a:pt x="3336" y="939"/>
                </a:lnTo>
                <a:close/>
                <a:moveTo>
                  <a:pt x="3334" y="939"/>
                </a:moveTo>
                <a:lnTo>
                  <a:pt x="3334" y="937"/>
                </a:lnTo>
                <a:lnTo>
                  <a:pt x="3334" y="937"/>
                </a:lnTo>
                <a:lnTo>
                  <a:pt x="3334" y="937"/>
                </a:lnTo>
                <a:lnTo>
                  <a:pt x="3334" y="937"/>
                </a:lnTo>
                <a:lnTo>
                  <a:pt x="3332" y="937"/>
                </a:lnTo>
                <a:lnTo>
                  <a:pt x="3332" y="939"/>
                </a:lnTo>
                <a:lnTo>
                  <a:pt x="3334" y="941"/>
                </a:lnTo>
                <a:lnTo>
                  <a:pt x="3334" y="941"/>
                </a:lnTo>
                <a:lnTo>
                  <a:pt x="3336" y="941"/>
                </a:lnTo>
                <a:lnTo>
                  <a:pt x="3334" y="939"/>
                </a:lnTo>
                <a:lnTo>
                  <a:pt x="3334" y="939"/>
                </a:lnTo>
                <a:close/>
                <a:moveTo>
                  <a:pt x="3378" y="1046"/>
                </a:moveTo>
                <a:lnTo>
                  <a:pt x="3378" y="1044"/>
                </a:lnTo>
                <a:lnTo>
                  <a:pt x="3376" y="1040"/>
                </a:lnTo>
                <a:lnTo>
                  <a:pt x="3378" y="1040"/>
                </a:lnTo>
                <a:lnTo>
                  <a:pt x="3376" y="1040"/>
                </a:lnTo>
                <a:lnTo>
                  <a:pt x="3376" y="1040"/>
                </a:lnTo>
                <a:lnTo>
                  <a:pt x="3376" y="1042"/>
                </a:lnTo>
                <a:lnTo>
                  <a:pt x="3378" y="1046"/>
                </a:lnTo>
                <a:close/>
                <a:moveTo>
                  <a:pt x="3340" y="1252"/>
                </a:moveTo>
                <a:lnTo>
                  <a:pt x="3340" y="1252"/>
                </a:lnTo>
                <a:lnTo>
                  <a:pt x="3340" y="1252"/>
                </a:lnTo>
                <a:lnTo>
                  <a:pt x="3342" y="1250"/>
                </a:lnTo>
                <a:lnTo>
                  <a:pt x="3340" y="1248"/>
                </a:lnTo>
                <a:lnTo>
                  <a:pt x="3340" y="1245"/>
                </a:lnTo>
                <a:lnTo>
                  <a:pt x="3340" y="1245"/>
                </a:lnTo>
                <a:lnTo>
                  <a:pt x="3340" y="1245"/>
                </a:lnTo>
                <a:lnTo>
                  <a:pt x="3338" y="1245"/>
                </a:lnTo>
                <a:lnTo>
                  <a:pt x="3338" y="1248"/>
                </a:lnTo>
                <a:lnTo>
                  <a:pt x="3340" y="1248"/>
                </a:lnTo>
                <a:lnTo>
                  <a:pt x="3338" y="1250"/>
                </a:lnTo>
                <a:lnTo>
                  <a:pt x="3340" y="1252"/>
                </a:lnTo>
                <a:close/>
                <a:moveTo>
                  <a:pt x="2810" y="1013"/>
                </a:moveTo>
                <a:lnTo>
                  <a:pt x="2810" y="1013"/>
                </a:lnTo>
                <a:lnTo>
                  <a:pt x="2810" y="1013"/>
                </a:lnTo>
                <a:lnTo>
                  <a:pt x="2808" y="1011"/>
                </a:lnTo>
                <a:lnTo>
                  <a:pt x="2808" y="1013"/>
                </a:lnTo>
                <a:lnTo>
                  <a:pt x="2808" y="1013"/>
                </a:lnTo>
                <a:lnTo>
                  <a:pt x="2810" y="1013"/>
                </a:lnTo>
                <a:lnTo>
                  <a:pt x="2810" y="1013"/>
                </a:lnTo>
                <a:close/>
                <a:moveTo>
                  <a:pt x="2814" y="1090"/>
                </a:moveTo>
                <a:lnTo>
                  <a:pt x="2814" y="1090"/>
                </a:lnTo>
                <a:lnTo>
                  <a:pt x="2814" y="1090"/>
                </a:lnTo>
                <a:lnTo>
                  <a:pt x="2816" y="1090"/>
                </a:lnTo>
                <a:lnTo>
                  <a:pt x="2816" y="1090"/>
                </a:lnTo>
                <a:lnTo>
                  <a:pt x="2814" y="1090"/>
                </a:lnTo>
                <a:lnTo>
                  <a:pt x="2814" y="1090"/>
                </a:lnTo>
                <a:lnTo>
                  <a:pt x="2814" y="1090"/>
                </a:lnTo>
                <a:close/>
                <a:moveTo>
                  <a:pt x="2760" y="977"/>
                </a:moveTo>
                <a:lnTo>
                  <a:pt x="2757" y="975"/>
                </a:lnTo>
                <a:lnTo>
                  <a:pt x="2757" y="977"/>
                </a:lnTo>
                <a:lnTo>
                  <a:pt x="2757" y="977"/>
                </a:lnTo>
                <a:lnTo>
                  <a:pt x="2755" y="977"/>
                </a:lnTo>
                <a:lnTo>
                  <a:pt x="2755" y="977"/>
                </a:lnTo>
                <a:lnTo>
                  <a:pt x="2753" y="977"/>
                </a:lnTo>
                <a:lnTo>
                  <a:pt x="2755" y="977"/>
                </a:lnTo>
                <a:lnTo>
                  <a:pt x="2755" y="977"/>
                </a:lnTo>
                <a:lnTo>
                  <a:pt x="2757" y="977"/>
                </a:lnTo>
                <a:lnTo>
                  <a:pt x="2760" y="977"/>
                </a:lnTo>
                <a:lnTo>
                  <a:pt x="2760" y="977"/>
                </a:lnTo>
                <a:lnTo>
                  <a:pt x="2760" y="977"/>
                </a:lnTo>
                <a:lnTo>
                  <a:pt x="2760" y="977"/>
                </a:lnTo>
                <a:close/>
                <a:moveTo>
                  <a:pt x="2906" y="1044"/>
                </a:moveTo>
                <a:lnTo>
                  <a:pt x="2906" y="1046"/>
                </a:lnTo>
                <a:lnTo>
                  <a:pt x="2906" y="1046"/>
                </a:lnTo>
                <a:lnTo>
                  <a:pt x="2906" y="1048"/>
                </a:lnTo>
                <a:lnTo>
                  <a:pt x="2906" y="1048"/>
                </a:lnTo>
                <a:lnTo>
                  <a:pt x="2906" y="1048"/>
                </a:lnTo>
                <a:lnTo>
                  <a:pt x="2906" y="1048"/>
                </a:lnTo>
                <a:lnTo>
                  <a:pt x="2908" y="1048"/>
                </a:lnTo>
                <a:lnTo>
                  <a:pt x="2908" y="1048"/>
                </a:lnTo>
                <a:lnTo>
                  <a:pt x="2908" y="1044"/>
                </a:lnTo>
                <a:lnTo>
                  <a:pt x="2908" y="1044"/>
                </a:lnTo>
                <a:lnTo>
                  <a:pt x="2906" y="1044"/>
                </a:lnTo>
                <a:close/>
                <a:moveTo>
                  <a:pt x="2896" y="1030"/>
                </a:moveTo>
                <a:lnTo>
                  <a:pt x="2896" y="1027"/>
                </a:lnTo>
                <a:lnTo>
                  <a:pt x="2896" y="1027"/>
                </a:lnTo>
                <a:lnTo>
                  <a:pt x="2896" y="1027"/>
                </a:lnTo>
                <a:lnTo>
                  <a:pt x="2894" y="1027"/>
                </a:lnTo>
                <a:lnTo>
                  <a:pt x="2892" y="1030"/>
                </a:lnTo>
                <a:lnTo>
                  <a:pt x="2892" y="1030"/>
                </a:lnTo>
                <a:lnTo>
                  <a:pt x="2896" y="1032"/>
                </a:lnTo>
                <a:lnTo>
                  <a:pt x="2896" y="1034"/>
                </a:lnTo>
                <a:lnTo>
                  <a:pt x="2898" y="1034"/>
                </a:lnTo>
                <a:lnTo>
                  <a:pt x="2900" y="1036"/>
                </a:lnTo>
                <a:lnTo>
                  <a:pt x="2898" y="1034"/>
                </a:lnTo>
                <a:lnTo>
                  <a:pt x="2898" y="1034"/>
                </a:lnTo>
                <a:lnTo>
                  <a:pt x="2898" y="1034"/>
                </a:lnTo>
                <a:lnTo>
                  <a:pt x="2896" y="1034"/>
                </a:lnTo>
                <a:lnTo>
                  <a:pt x="2896" y="1032"/>
                </a:lnTo>
                <a:lnTo>
                  <a:pt x="2896" y="1032"/>
                </a:lnTo>
                <a:lnTo>
                  <a:pt x="2896" y="1030"/>
                </a:lnTo>
                <a:lnTo>
                  <a:pt x="2896" y="1030"/>
                </a:lnTo>
                <a:lnTo>
                  <a:pt x="2896" y="1030"/>
                </a:lnTo>
                <a:close/>
                <a:moveTo>
                  <a:pt x="2906" y="1050"/>
                </a:moveTo>
                <a:lnTo>
                  <a:pt x="2906" y="1050"/>
                </a:lnTo>
                <a:lnTo>
                  <a:pt x="2906" y="1050"/>
                </a:lnTo>
                <a:lnTo>
                  <a:pt x="2906" y="1050"/>
                </a:lnTo>
                <a:lnTo>
                  <a:pt x="2908" y="1053"/>
                </a:lnTo>
                <a:lnTo>
                  <a:pt x="2908" y="1053"/>
                </a:lnTo>
                <a:lnTo>
                  <a:pt x="2908" y="1053"/>
                </a:lnTo>
                <a:lnTo>
                  <a:pt x="2908" y="1050"/>
                </a:lnTo>
                <a:lnTo>
                  <a:pt x="2908" y="1050"/>
                </a:lnTo>
                <a:lnTo>
                  <a:pt x="2908" y="1050"/>
                </a:lnTo>
                <a:lnTo>
                  <a:pt x="2906" y="1050"/>
                </a:lnTo>
                <a:close/>
                <a:moveTo>
                  <a:pt x="2766" y="1126"/>
                </a:moveTo>
                <a:lnTo>
                  <a:pt x="2764" y="1126"/>
                </a:lnTo>
                <a:lnTo>
                  <a:pt x="2764" y="1126"/>
                </a:lnTo>
                <a:lnTo>
                  <a:pt x="2764" y="1128"/>
                </a:lnTo>
                <a:lnTo>
                  <a:pt x="2764" y="1128"/>
                </a:lnTo>
                <a:lnTo>
                  <a:pt x="2764" y="1128"/>
                </a:lnTo>
                <a:lnTo>
                  <a:pt x="2766" y="1128"/>
                </a:lnTo>
                <a:lnTo>
                  <a:pt x="2766" y="1128"/>
                </a:lnTo>
                <a:lnTo>
                  <a:pt x="2766" y="1128"/>
                </a:lnTo>
                <a:lnTo>
                  <a:pt x="2766" y="1128"/>
                </a:lnTo>
                <a:lnTo>
                  <a:pt x="2768" y="1128"/>
                </a:lnTo>
                <a:lnTo>
                  <a:pt x="2768" y="1128"/>
                </a:lnTo>
                <a:lnTo>
                  <a:pt x="2768" y="1126"/>
                </a:lnTo>
                <a:lnTo>
                  <a:pt x="2768" y="1126"/>
                </a:lnTo>
                <a:lnTo>
                  <a:pt x="2766" y="1126"/>
                </a:lnTo>
                <a:close/>
                <a:moveTo>
                  <a:pt x="2808" y="1059"/>
                </a:moveTo>
                <a:lnTo>
                  <a:pt x="2806" y="1059"/>
                </a:lnTo>
                <a:lnTo>
                  <a:pt x="2804" y="1057"/>
                </a:lnTo>
                <a:lnTo>
                  <a:pt x="2801" y="1057"/>
                </a:lnTo>
                <a:lnTo>
                  <a:pt x="2801" y="1057"/>
                </a:lnTo>
                <a:lnTo>
                  <a:pt x="2801" y="1055"/>
                </a:lnTo>
                <a:lnTo>
                  <a:pt x="2799" y="1055"/>
                </a:lnTo>
                <a:lnTo>
                  <a:pt x="2799" y="1055"/>
                </a:lnTo>
                <a:lnTo>
                  <a:pt x="2797" y="1057"/>
                </a:lnTo>
                <a:lnTo>
                  <a:pt x="2797" y="1057"/>
                </a:lnTo>
                <a:lnTo>
                  <a:pt x="2795" y="1057"/>
                </a:lnTo>
                <a:lnTo>
                  <a:pt x="2795" y="1057"/>
                </a:lnTo>
                <a:lnTo>
                  <a:pt x="2793" y="1057"/>
                </a:lnTo>
                <a:lnTo>
                  <a:pt x="2793" y="1055"/>
                </a:lnTo>
                <a:lnTo>
                  <a:pt x="2791" y="1057"/>
                </a:lnTo>
                <a:lnTo>
                  <a:pt x="2791" y="1057"/>
                </a:lnTo>
                <a:lnTo>
                  <a:pt x="2791" y="1057"/>
                </a:lnTo>
                <a:lnTo>
                  <a:pt x="2789" y="1057"/>
                </a:lnTo>
                <a:lnTo>
                  <a:pt x="2789" y="1059"/>
                </a:lnTo>
                <a:lnTo>
                  <a:pt x="2789" y="1061"/>
                </a:lnTo>
                <a:lnTo>
                  <a:pt x="2789" y="1061"/>
                </a:lnTo>
                <a:lnTo>
                  <a:pt x="2789" y="1063"/>
                </a:lnTo>
                <a:lnTo>
                  <a:pt x="2791" y="1065"/>
                </a:lnTo>
                <a:lnTo>
                  <a:pt x="2791" y="1065"/>
                </a:lnTo>
                <a:lnTo>
                  <a:pt x="2793" y="1065"/>
                </a:lnTo>
                <a:lnTo>
                  <a:pt x="2795" y="1065"/>
                </a:lnTo>
                <a:lnTo>
                  <a:pt x="2795" y="1065"/>
                </a:lnTo>
                <a:lnTo>
                  <a:pt x="2797" y="1067"/>
                </a:lnTo>
                <a:lnTo>
                  <a:pt x="2799" y="1067"/>
                </a:lnTo>
                <a:lnTo>
                  <a:pt x="2799" y="1067"/>
                </a:lnTo>
                <a:lnTo>
                  <a:pt x="2799" y="1067"/>
                </a:lnTo>
                <a:lnTo>
                  <a:pt x="2801" y="1069"/>
                </a:lnTo>
                <a:lnTo>
                  <a:pt x="2804" y="1071"/>
                </a:lnTo>
                <a:lnTo>
                  <a:pt x="2808" y="1071"/>
                </a:lnTo>
                <a:lnTo>
                  <a:pt x="2810" y="1074"/>
                </a:lnTo>
                <a:lnTo>
                  <a:pt x="2812" y="1074"/>
                </a:lnTo>
                <a:lnTo>
                  <a:pt x="2812" y="1074"/>
                </a:lnTo>
                <a:lnTo>
                  <a:pt x="2814" y="1074"/>
                </a:lnTo>
                <a:lnTo>
                  <a:pt x="2816" y="1076"/>
                </a:lnTo>
                <a:lnTo>
                  <a:pt x="2818" y="1078"/>
                </a:lnTo>
                <a:lnTo>
                  <a:pt x="2818" y="1078"/>
                </a:lnTo>
                <a:lnTo>
                  <a:pt x="2820" y="1078"/>
                </a:lnTo>
                <a:lnTo>
                  <a:pt x="2822" y="1080"/>
                </a:lnTo>
                <a:lnTo>
                  <a:pt x="2822" y="1080"/>
                </a:lnTo>
                <a:lnTo>
                  <a:pt x="2824" y="1080"/>
                </a:lnTo>
                <a:lnTo>
                  <a:pt x="2827" y="1080"/>
                </a:lnTo>
                <a:lnTo>
                  <a:pt x="2827" y="1080"/>
                </a:lnTo>
                <a:lnTo>
                  <a:pt x="2827" y="1078"/>
                </a:lnTo>
                <a:lnTo>
                  <a:pt x="2827" y="1078"/>
                </a:lnTo>
                <a:lnTo>
                  <a:pt x="2827" y="1076"/>
                </a:lnTo>
                <a:lnTo>
                  <a:pt x="2829" y="1076"/>
                </a:lnTo>
                <a:lnTo>
                  <a:pt x="2829" y="1074"/>
                </a:lnTo>
                <a:lnTo>
                  <a:pt x="2829" y="1074"/>
                </a:lnTo>
                <a:lnTo>
                  <a:pt x="2829" y="1074"/>
                </a:lnTo>
                <a:lnTo>
                  <a:pt x="2829" y="1071"/>
                </a:lnTo>
                <a:lnTo>
                  <a:pt x="2827" y="1071"/>
                </a:lnTo>
                <a:lnTo>
                  <a:pt x="2829" y="1071"/>
                </a:lnTo>
                <a:lnTo>
                  <a:pt x="2829" y="1069"/>
                </a:lnTo>
                <a:lnTo>
                  <a:pt x="2827" y="1069"/>
                </a:lnTo>
                <a:lnTo>
                  <a:pt x="2827" y="1069"/>
                </a:lnTo>
                <a:lnTo>
                  <a:pt x="2827" y="1069"/>
                </a:lnTo>
                <a:lnTo>
                  <a:pt x="2827" y="1067"/>
                </a:lnTo>
                <a:lnTo>
                  <a:pt x="2827" y="1065"/>
                </a:lnTo>
                <a:lnTo>
                  <a:pt x="2827" y="1065"/>
                </a:lnTo>
                <a:lnTo>
                  <a:pt x="2829" y="1063"/>
                </a:lnTo>
                <a:lnTo>
                  <a:pt x="2829" y="1063"/>
                </a:lnTo>
                <a:lnTo>
                  <a:pt x="2829" y="1061"/>
                </a:lnTo>
                <a:lnTo>
                  <a:pt x="2833" y="1057"/>
                </a:lnTo>
                <a:lnTo>
                  <a:pt x="2833" y="1057"/>
                </a:lnTo>
                <a:lnTo>
                  <a:pt x="2833" y="1055"/>
                </a:lnTo>
                <a:lnTo>
                  <a:pt x="2835" y="1055"/>
                </a:lnTo>
                <a:lnTo>
                  <a:pt x="2833" y="1053"/>
                </a:lnTo>
                <a:lnTo>
                  <a:pt x="2833" y="1053"/>
                </a:lnTo>
                <a:lnTo>
                  <a:pt x="2831" y="1055"/>
                </a:lnTo>
                <a:lnTo>
                  <a:pt x="2829" y="1055"/>
                </a:lnTo>
                <a:lnTo>
                  <a:pt x="2829" y="1055"/>
                </a:lnTo>
                <a:lnTo>
                  <a:pt x="2827" y="1055"/>
                </a:lnTo>
                <a:lnTo>
                  <a:pt x="2827" y="1055"/>
                </a:lnTo>
                <a:lnTo>
                  <a:pt x="2824" y="1055"/>
                </a:lnTo>
                <a:lnTo>
                  <a:pt x="2822" y="1055"/>
                </a:lnTo>
                <a:lnTo>
                  <a:pt x="2822" y="1055"/>
                </a:lnTo>
                <a:lnTo>
                  <a:pt x="2820" y="1055"/>
                </a:lnTo>
                <a:lnTo>
                  <a:pt x="2820" y="1057"/>
                </a:lnTo>
                <a:lnTo>
                  <a:pt x="2818" y="1057"/>
                </a:lnTo>
                <a:lnTo>
                  <a:pt x="2816" y="1057"/>
                </a:lnTo>
                <a:lnTo>
                  <a:pt x="2814" y="1059"/>
                </a:lnTo>
                <a:lnTo>
                  <a:pt x="2812" y="1057"/>
                </a:lnTo>
                <a:lnTo>
                  <a:pt x="2810" y="1057"/>
                </a:lnTo>
                <a:lnTo>
                  <a:pt x="2808" y="1059"/>
                </a:lnTo>
                <a:lnTo>
                  <a:pt x="2808" y="1059"/>
                </a:lnTo>
                <a:close/>
                <a:moveTo>
                  <a:pt x="2772" y="1111"/>
                </a:moveTo>
                <a:lnTo>
                  <a:pt x="2770" y="1111"/>
                </a:lnTo>
                <a:lnTo>
                  <a:pt x="2770" y="1111"/>
                </a:lnTo>
                <a:lnTo>
                  <a:pt x="2768" y="1113"/>
                </a:lnTo>
                <a:lnTo>
                  <a:pt x="2772" y="1111"/>
                </a:lnTo>
                <a:lnTo>
                  <a:pt x="2772" y="1111"/>
                </a:lnTo>
                <a:close/>
                <a:moveTo>
                  <a:pt x="2783" y="1078"/>
                </a:moveTo>
                <a:lnTo>
                  <a:pt x="2783" y="1078"/>
                </a:lnTo>
                <a:lnTo>
                  <a:pt x="2783" y="1078"/>
                </a:lnTo>
                <a:lnTo>
                  <a:pt x="2780" y="1078"/>
                </a:lnTo>
                <a:lnTo>
                  <a:pt x="2780" y="1078"/>
                </a:lnTo>
                <a:lnTo>
                  <a:pt x="2780" y="1078"/>
                </a:lnTo>
                <a:lnTo>
                  <a:pt x="2783" y="1080"/>
                </a:lnTo>
                <a:lnTo>
                  <a:pt x="2783" y="1078"/>
                </a:lnTo>
                <a:close/>
                <a:moveTo>
                  <a:pt x="2816" y="1092"/>
                </a:moveTo>
                <a:lnTo>
                  <a:pt x="2816" y="1092"/>
                </a:lnTo>
                <a:lnTo>
                  <a:pt x="2816" y="1092"/>
                </a:lnTo>
                <a:lnTo>
                  <a:pt x="2816" y="1095"/>
                </a:lnTo>
                <a:lnTo>
                  <a:pt x="2818" y="1095"/>
                </a:lnTo>
                <a:lnTo>
                  <a:pt x="2818" y="1095"/>
                </a:lnTo>
                <a:lnTo>
                  <a:pt x="2818" y="1092"/>
                </a:lnTo>
                <a:lnTo>
                  <a:pt x="2816" y="1092"/>
                </a:lnTo>
                <a:close/>
                <a:moveTo>
                  <a:pt x="2954" y="1038"/>
                </a:moveTo>
                <a:lnTo>
                  <a:pt x="2954" y="1038"/>
                </a:lnTo>
                <a:lnTo>
                  <a:pt x="2954" y="1038"/>
                </a:lnTo>
                <a:lnTo>
                  <a:pt x="2952" y="1040"/>
                </a:lnTo>
                <a:lnTo>
                  <a:pt x="2954" y="1038"/>
                </a:lnTo>
                <a:lnTo>
                  <a:pt x="2954" y="1038"/>
                </a:lnTo>
                <a:close/>
                <a:moveTo>
                  <a:pt x="2967" y="1059"/>
                </a:moveTo>
                <a:lnTo>
                  <a:pt x="2967" y="1059"/>
                </a:lnTo>
                <a:lnTo>
                  <a:pt x="2967" y="1059"/>
                </a:lnTo>
                <a:lnTo>
                  <a:pt x="2965" y="1059"/>
                </a:lnTo>
                <a:lnTo>
                  <a:pt x="2965" y="1059"/>
                </a:lnTo>
                <a:lnTo>
                  <a:pt x="2967" y="1061"/>
                </a:lnTo>
                <a:lnTo>
                  <a:pt x="2967" y="1061"/>
                </a:lnTo>
                <a:lnTo>
                  <a:pt x="2969" y="1061"/>
                </a:lnTo>
                <a:lnTo>
                  <a:pt x="2969" y="1063"/>
                </a:lnTo>
                <a:lnTo>
                  <a:pt x="2969" y="1063"/>
                </a:lnTo>
                <a:lnTo>
                  <a:pt x="2969" y="1061"/>
                </a:lnTo>
                <a:lnTo>
                  <a:pt x="2969" y="1061"/>
                </a:lnTo>
                <a:lnTo>
                  <a:pt x="2969" y="1059"/>
                </a:lnTo>
                <a:lnTo>
                  <a:pt x="2967" y="1059"/>
                </a:lnTo>
                <a:close/>
                <a:moveTo>
                  <a:pt x="2969" y="1067"/>
                </a:moveTo>
                <a:lnTo>
                  <a:pt x="2969" y="1067"/>
                </a:lnTo>
                <a:lnTo>
                  <a:pt x="2969" y="1067"/>
                </a:lnTo>
                <a:lnTo>
                  <a:pt x="2969" y="1067"/>
                </a:lnTo>
                <a:lnTo>
                  <a:pt x="2969" y="1067"/>
                </a:lnTo>
                <a:lnTo>
                  <a:pt x="2969" y="1067"/>
                </a:lnTo>
                <a:lnTo>
                  <a:pt x="2969" y="1067"/>
                </a:lnTo>
                <a:close/>
                <a:moveTo>
                  <a:pt x="2952" y="1040"/>
                </a:moveTo>
                <a:lnTo>
                  <a:pt x="2952" y="1040"/>
                </a:lnTo>
                <a:lnTo>
                  <a:pt x="2950" y="1038"/>
                </a:lnTo>
                <a:lnTo>
                  <a:pt x="2950" y="1040"/>
                </a:lnTo>
                <a:lnTo>
                  <a:pt x="2952" y="1040"/>
                </a:lnTo>
                <a:close/>
                <a:moveTo>
                  <a:pt x="2908" y="1059"/>
                </a:moveTo>
                <a:lnTo>
                  <a:pt x="2906" y="1061"/>
                </a:lnTo>
                <a:lnTo>
                  <a:pt x="2906" y="1061"/>
                </a:lnTo>
                <a:lnTo>
                  <a:pt x="2908" y="1063"/>
                </a:lnTo>
                <a:lnTo>
                  <a:pt x="2908" y="1063"/>
                </a:lnTo>
                <a:lnTo>
                  <a:pt x="2910" y="1063"/>
                </a:lnTo>
                <a:lnTo>
                  <a:pt x="2912" y="1063"/>
                </a:lnTo>
                <a:lnTo>
                  <a:pt x="2910" y="1061"/>
                </a:lnTo>
                <a:lnTo>
                  <a:pt x="2910" y="1061"/>
                </a:lnTo>
                <a:lnTo>
                  <a:pt x="2908" y="1061"/>
                </a:lnTo>
                <a:lnTo>
                  <a:pt x="2908" y="1059"/>
                </a:lnTo>
                <a:close/>
                <a:moveTo>
                  <a:pt x="2906" y="1053"/>
                </a:moveTo>
                <a:lnTo>
                  <a:pt x="2904" y="1053"/>
                </a:lnTo>
                <a:lnTo>
                  <a:pt x="2904" y="1053"/>
                </a:lnTo>
                <a:lnTo>
                  <a:pt x="2904" y="1053"/>
                </a:lnTo>
                <a:lnTo>
                  <a:pt x="2904" y="1053"/>
                </a:lnTo>
                <a:lnTo>
                  <a:pt x="2902" y="1055"/>
                </a:lnTo>
                <a:lnTo>
                  <a:pt x="2902" y="1055"/>
                </a:lnTo>
                <a:lnTo>
                  <a:pt x="2904" y="1055"/>
                </a:lnTo>
                <a:lnTo>
                  <a:pt x="2904" y="1055"/>
                </a:lnTo>
                <a:lnTo>
                  <a:pt x="2904" y="1055"/>
                </a:lnTo>
                <a:lnTo>
                  <a:pt x="2904" y="1055"/>
                </a:lnTo>
                <a:lnTo>
                  <a:pt x="2904" y="1055"/>
                </a:lnTo>
                <a:lnTo>
                  <a:pt x="2904" y="1057"/>
                </a:lnTo>
                <a:lnTo>
                  <a:pt x="2906" y="1057"/>
                </a:lnTo>
                <a:lnTo>
                  <a:pt x="2906" y="1057"/>
                </a:lnTo>
                <a:lnTo>
                  <a:pt x="2908" y="1057"/>
                </a:lnTo>
                <a:lnTo>
                  <a:pt x="2908" y="1057"/>
                </a:lnTo>
                <a:lnTo>
                  <a:pt x="2908" y="1057"/>
                </a:lnTo>
                <a:lnTo>
                  <a:pt x="2908" y="1055"/>
                </a:lnTo>
                <a:lnTo>
                  <a:pt x="2906" y="1055"/>
                </a:lnTo>
                <a:lnTo>
                  <a:pt x="2906" y="1053"/>
                </a:lnTo>
                <a:lnTo>
                  <a:pt x="2906" y="1050"/>
                </a:lnTo>
                <a:lnTo>
                  <a:pt x="2906" y="1050"/>
                </a:lnTo>
                <a:lnTo>
                  <a:pt x="2906" y="1053"/>
                </a:lnTo>
                <a:close/>
                <a:moveTo>
                  <a:pt x="2942" y="1088"/>
                </a:moveTo>
                <a:lnTo>
                  <a:pt x="2942" y="1088"/>
                </a:lnTo>
                <a:lnTo>
                  <a:pt x="2942" y="1086"/>
                </a:lnTo>
                <a:lnTo>
                  <a:pt x="2942" y="1086"/>
                </a:lnTo>
                <a:lnTo>
                  <a:pt x="2940" y="1084"/>
                </a:lnTo>
                <a:lnTo>
                  <a:pt x="2940" y="1086"/>
                </a:lnTo>
                <a:lnTo>
                  <a:pt x="2940" y="1086"/>
                </a:lnTo>
                <a:lnTo>
                  <a:pt x="2940" y="1088"/>
                </a:lnTo>
                <a:lnTo>
                  <a:pt x="2940" y="1088"/>
                </a:lnTo>
                <a:lnTo>
                  <a:pt x="2942" y="1088"/>
                </a:lnTo>
                <a:close/>
                <a:moveTo>
                  <a:pt x="2948" y="1044"/>
                </a:moveTo>
                <a:lnTo>
                  <a:pt x="2946" y="1042"/>
                </a:lnTo>
                <a:lnTo>
                  <a:pt x="2946" y="1040"/>
                </a:lnTo>
                <a:lnTo>
                  <a:pt x="2944" y="1040"/>
                </a:lnTo>
                <a:lnTo>
                  <a:pt x="2944" y="1042"/>
                </a:lnTo>
                <a:lnTo>
                  <a:pt x="2940" y="1042"/>
                </a:lnTo>
                <a:lnTo>
                  <a:pt x="2940" y="1044"/>
                </a:lnTo>
                <a:lnTo>
                  <a:pt x="2940" y="1044"/>
                </a:lnTo>
                <a:lnTo>
                  <a:pt x="2940" y="1044"/>
                </a:lnTo>
                <a:lnTo>
                  <a:pt x="2942" y="1044"/>
                </a:lnTo>
                <a:lnTo>
                  <a:pt x="2944" y="1044"/>
                </a:lnTo>
                <a:lnTo>
                  <a:pt x="2944" y="1044"/>
                </a:lnTo>
                <a:lnTo>
                  <a:pt x="2946" y="1046"/>
                </a:lnTo>
                <a:lnTo>
                  <a:pt x="2948" y="1046"/>
                </a:lnTo>
                <a:lnTo>
                  <a:pt x="2948" y="1048"/>
                </a:lnTo>
                <a:lnTo>
                  <a:pt x="2948" y="1048"/>
                </a:lnTo>
                <a:lnTo>
                  <a:pt x="2950" y="1048"/>
                </a:lnTo>
                <a:lnTo>
                  <a:pt x="2950" y="1050"/>
                </a:lnTo>
                <a:lnTo>
                  <a:pt x="2952" y="1050"/>
                </a:lnTo>
                <a:lnTo>
                  <a:pt x="2954" y="1050"/>
                </a:lnTo>
                <a:lnTo>
                  <a:pt x="2956" y="1053"/>
                </a:lnTo>
                <a:lnTo>
                  <a:pt x="2956" y="1053"/>
                </a:lnTo>
                <a:lnTo>
                  <a:pt x="2956" y="1053"/>
                </a:lnTo>
                <a:lnTo>
                  <a:pt x="2956" y="1053"/>
                </a:lnTo>
                <a:lnTo>
                  <a:pt x="2956" y="1055"/>
                </a:lnTo>
                <a:lnTo>
                  <a:pt x="2959" y="1055"/>
                </a:lnTo>
                <a:lnTo>
                  <a:pt x="2959" y="1055"/>
                </a:lnTo>
                <a:lnTo>
                  <a:pt x="2959" y="1057"/>
                </a:lnTo>
                <a:lnTo>
                  <a:pt x="2961" y="1057"/>
                </a:lnTo>
                <a:lnTo>
                  <a:pt x="2961" y="1057"/>
                </a:lnTo>
                <a:lnTo>
                  <a:pt x="2961" y="1059"/>
                </a:lnTo>
                <a:lnTo>
                  <a:pt x="2963" y="1059"/>
                </a:lnTo>
                <a:lnTo>
                  <a:pt x="2963" y="1059"/>
                </a:lnTo>
                <a:lnTo>
                  <a:pt x="2963" y="1059"/>
                </a:lnTo>
                <a:lnTo>
                  <a:pt x="2963" y="1059"/>
                </a:lnTo>
                <a:lnTo>
                  <a:pt x="2963" y="1057"/>
                </a:lnTo>
                <a:lnTo>
                  <a:pt x="2965" y="1057"/>
                </a:lnTo>
                <a:lnTo>
                  <a:pt x="2963" y="1055"/>
                </a:lnTo>
                <a:lnTo>
                  <a:pt x="2963" y="1055"/>
                </a:lnTo>
                <a:lnTo>
                  <a:pt x="2961" y="1055"/>
                </a:lnTo>
                <a:lnTo>
                  <a:pt x="2959" y="1055"/>
                </a:lnTo>
                <a:lnTo>
                  <a:pt x="2959" y="1053"/>
                </a:lnTo>
                <a:lnTo>
                  <a:pt x="2959" y="1050"/>
                </a:lnTo>
                <a:lnTo>
                  <a:pt x="2959" y="1050"/>
                </a:lnTo>
                <a:lnTo>
                  <a:pt x="2959" y="1048"/>
                </a:lnTo>
                <a:lnTo>
                  <a:pt x="2959" y="1048"/>
                </a:lnTo>
                <a:lnTo>
                  <a:pt x="2956" y="1046"/>
                </a:lnTo>
                <a:lnTo>
                  <a:pt x="2956" y="1046"/>
                </a:lnTo>
                <a:lnTo>
                  <a:pt x="2954" y="1046"/>
                </a:lnTo>
                <a:lnTo>
                  <a:pt x="2950" y="1046"/>
                </a:lnTo>
                <a:lnTo>
                  <a:pt x="2950" y="1046"/>
                </a:lnTo>
                <a:lnTo>
                  <a:pt x="2948" y="1044"/>
                </a:lnTo>
                <a:lnTo>
                  <a:pt x="2948" y="1044"/>
                </a:lnTo>
                <a:close/>
                <a:moveTo>
                  <a:pt x="2950" y="1099"/>
                </a:moveTo>
                <a:lnTo>
                  <a:pt x="2950" y="1099"/>
                </a:lnTo>
                <a:lnTo>
                  <a:pt x="2950" y="1099"/>
                </a:lnTo>
                <a:lnTo>
                  <a:pt x="2948" y="1101"/>
                </a:lnTo>
                <a:lnTo>
                  <a:pt x="2948" y="1103"/>
                </a:lnTo>
                <a:lnTo>
                  <a:pt x="2950" y="1103"/>
                </a:lnTo>
                <a:lnTo>
                  <a:pt x="2950" y="1103"/>
                </a:lnTo>
                <a:lnTo>
                  <a:pt x="2950" y="1103"/>
                </a:lnTo>
                <a:lnTo>
                  <a:pt x="2954" y="1103"/>
                </a:lnTo>
                <a:lnTo>
                  <a:pt x="2954" y="1103"/>
                </a:lnTo>
                <a:lnTo>
                  <a:pt x="2963" y="1105"/>
                </a:lnTo>
                <a:lnTo>
                  <a:pt x="2965" y="1105"/>
                </a:lnTo>
                <a:lnTo>
                  <a:pt x="2965" y="1105"/>
                </a:lnTo>
                <a:lnTo>
                  <a:pt x="2967" y="1107"/>
                </a:lnTo>
                <a:lnTo>
                  <a:pt x="2967" y="1107"/>
                </a:lnTo>
                <a:lnTo>
                  <a:pt x="2967" y="1109"/>
                </a:lnTo>
                <a:lnTo>
                  <a:pt x="2967" y="1109"/>
                </a:lnTo>
                <a:lnTo>
                  <a:pt x="2973" y="1107"/>
                </a:lnTo>
                <a:lnTo>
                  <a:pt x="2980" y="1107"/>
                </a:lnTo>
                <a:lnTo>
                  <a:pt x="2982" y="1107"/>
                </a:lnTo>
                <a:lnTo>
                  <a:pt x="2986" y="1107"/>
                </a:lnTo>
                <a:lnTo>
                  <a:pt x="2986" y="1107"/>
                </a:lnTo>
                <a:lnTo>
                  <a:pt x="2988" y="1107"/>
                </a:lnTo>
                <a:lnTo>
                  <a:pt x="2988" y="1105"/>
                </a:lnTo>
                <a:lnTo>
                  <a:pt x="2988" y="1105"/>
                </a:lnTo>
                <a:lnTo>
                  <a:pt x="2988" y="1103"/>
                </a:lnTo>
                <a:lnTo>
                  <a:pt x="2990" y="1103"/>
                </a:lnTo>
                <a:lnTo>
                  <a:pt x="2988" y="1103"/>
                </a:lnTo>
                <a:lnTo>
                  <a:pt x="2986" y="1105"/>
                </a:lnTo>
                <a:lnTo>
                  <a:pt x="2986" y="1105"/>
                </a:lnTo>
                <a:lnTo>
                  <a:pt x="2984" y="1105"/>
                </a:lnTo>
                <a:lnTo>
                  <a:pt x="2982" y="1105"/>
                </a:lnTo>
                <a:lnTo>
                  <a:pt x="2982" y="1105"/>
                </a:lnTo>
                <a:lnTo>
                  <a:pt x="2982" y="1105"/>
                </a:lnTo>
                <a:lnTo>
                  <a:pt x="2980" y="1105"/>
                </a:lnTo>
                <a:lnTo>
                  <a:pt x="2982" y="1103"/>
                </a:lnTo>
                <a:lnTo>
                  <a:pt x="2980" y="1101"/>
                </a:lnTo>
                <a:lnTo>
                  <a:pt x="2977" y="1103"/>
                </a:lnTo>
                <a:lnTo>
                  <a:pt x="2977" y="1103"/>
                </a:lnTo>
                <a:lnTo>
                  <a:pt x="2973" y="1103"/>
                </a:lnTo>
                <a:lnTo>
                  <a:pt x="2971" y="1101"/>
                </a:lnTo>
                <a:lnTo>
                  <a:pt x="2969" y="1101"/>
                </a:lnTo>
                <a:lnTo>
                  <a:pt x="2965" y="1101"/>
                </a:lnTo>
                <a:lnTo>
                  <a:pt x="2965" y="1101"/>
                </a:lnTo>
                <a:lnTo>
                  <a:pt x="2963" y="1101"/>
                </a:lnTo>
                <a:lnTo>
                  <a:pt x="2963" y="1101"/>
                </a:lnTo>
                <a:lnTo>
                  <a:pt x="2961" y="1101"/>
                </a:lnTo>
                <a:lnTo>
                  <a:pt x="2961" y="1101"/>
                </a:lnTo>
                <a:lnTo>
                  <a:pt x="2959" y="1101"/>
                </a:lnTo>
                <a:lnTo>
                  <a:pt x="2959" y="1101"/>
                </a:lnTo>
                <a:lnTo>
                  <a:pt x="2959" y="1101"/>
                </a:lnTo>
                <a:lnTo>
                  <a:pt x="2959" y="1101"/>
                </a:lnTo>
                <a:lnTo>
                  <a:pt x="2956" y="1099"/>
                </a:lnTo>
                <a:lnTo>
                  <a:pt x="2956" y="1099"/>
                </a:lnTo>
                <a:lnTo>
                  <a:pt x="2956" y="1099"/>
                </a:lnTo>
                <a:lnTo>
                  <a:pt x="2959" y="1099"/>
                </a:lnTo>
                <a:lnTo>
                  <a:pt x="2959" y="1099"/>
                </a:lnTo>
                <a:lnTo>
                  <a:pt x="2956" y="1099"/>
                </a:lnTo>
                <a:lnTo>
                  <a:pt x="2956" y="1099"/>
                </a:lnTo>
                <a:lnTo>
                  <a:pt x="2956" y="1099"/>
                </a:lnTo>
                <a:lnTo>
                  <a:pt x="2954" y="1099"/>
                </a:lnTo>
                <a:lnTo>
                  <a:pt x="2952" y="1099"/>
                </a:lnTo>
                <a:lnTo>
                  <a:pt x="2952" y="1099"/>
                </a:lnTo>
                <a:lnTo>
                  <a:pt x="2952" y="1097"/>
                </a:lnTo>
                <a:lnTo>
                  <a:pt x="2952" y="1097"/>
                </a:lnTo>
                <a:lnTo>
                  <a:pt x="2952" y="1097"/>
                </a:lnTo>
                <a:lnTo>
                  <a:pt x="2952" y="1099"/>
                </a:lnTo>
                <a:lnTo>
                  <a:pt x="2950" y="1099"/>
                </a:lnTo>
                <a:lnTo>
                  <a:pt x="2950" y="1099"/>
                </a:lnTo>
                <a:close/>
                <a:moveTo>
                  <a:pt x="3137" y="1252"/>
                </a:moveTo>
                <a:lnTo>
                  <a:pt x="3137" y="1254"/>
                </a:lnTo>
                <a:lnTo>
                  <a:pt x="3139" y="1254"/>
                </a:lnTo>
                <a:lnTo>
                  <a:pt x="3139" y="1254"/>
                </a:lnTo>
                <a:lnTo>
                  <a:pt x="3139" y="1254"/>
                </a:lnTo>
                <a:lnTo>
                  <a:pt x="3137" y="1252"/>
                </a:lnTo>
                <a:lnTo>
                  <a:pt x="3137" y="1252"/>
                </a:lnTo>
                <a:lnTo>
                  <a:pt x="3137" y="1252"/>
                </a:lnTo>
                <a:close/>
                <a:moveTo>
                  <a:pt x="3189" y="1399"/>
                </a:moveTo>
                <a:lnTo>
                  <a:pt x="3187" y="1399"/>
                </a:lnTo>
                <a:lnTo>
                  <a:pt x="3187" y="1399"/>
                </a:lnTo>
                <a:lnTo>
                  <a:pt x="3187" y="1399"/>
                </a:lnTo>
                <a:lnTo>
                  <a:pt x="3187" y="1399"/>
                </a:lnTo>
                <a:lnTo>
                  <a:pt x="3189" y="1401"/>
                </a:lnTo>
                <a:lnTo>
                  <a:pt x="3189" y="1399"/>
                </a:lnTo>
                <a:close/>
                <a:moveTo>
                  <a:pt x="3183" y="1747"/>
                </a:moveTo>
                <a:lnTo>
                  <a:pt x="3183" y="1747"/>
                </a:lnTo>
                <a:lnTo>
                  <a:pt x="3183" y="1747"/>
                </a:lnTo>
                <a:lnTo>
                  <a:pt x="3183" y="1744"/>
                </a:lnTo>
                <a:lnTo>
                  <a:pt x="3185" y="1744"/>
                </a:lnTo>
                <a:lnTo>
                  <a:pt x="3185" y="1742"/>
                </a:lnTo>
                <a:lnTo>
                  <a:pt x="3185" y="1740"/>
                </a:lnTo>
                <a:lnTo>
                  <a:pt x="3185" y="1742"/>
                </a:lnTo>
                <a:lnTo>
                  <a:pt x="3185" y="1742"/>
                </a:lnTo>
                <a:lnTo>
                  <a:pt x="3183" y="1744"/>
                </a:lnTo>
                <a:lnTo>
                  <a:pt x="3183" y="1744"/>
                </a:lnTo>
                <a:lnTo>
                  <a:pt x="3181" y="1744"/>
                </a:lnTo>
                <a:lnTo>
                  <a:pt x="3183" y="1747"/>
                </a:lnTo>
                <a:close/>
                <a:moveTo>
                  <a:pt x="3187" y="1405"/>
                </a:moveTo>
                <a:lnTo>
                  <a:pt x="3187" y="1405"/>
                </a:lnTo>
                <a:lnTo>
                  <a:pt x="3187" y="1405"/>
                </a:lnTo>
                <a:lnTo>
                  <a:pt x="3189" y="1405"/>
                </a:lnTo>
                <a:lnTo>
                  <a:pt x="3189" y="1405"/>
                </a:lnTo>
                <a:lnTo>
                  <a:pt x="3191" y="1405"/>
                </a:lnTo>
                <a:lnTo>
                  <a:pt x="3193" y="1405"/>
                </a:lnTo>
                <a:lnTo>
                  <a:pt x="3193" y="1405"/>
                </a:lnTo>
                <a:lnTo>
                  <a:pt x="3191" y="1405"/>
                </a:lnTo>
                <a:lnTo>
                  <a:pt x="3191" y="1405"/>
                </a:lnTo>
                <a:lnTo>
                  <a:pt x="3191" y="1405"/>
                </a:lnTo>
                <a:lnTo>
                  <a:pt x="3189" y="1405"/>
                </a:lnTo>
                <a:lnTo>
                  <a:pt x="3189" y="1405"/>
                </a:lnTo>
                <a:lnTo>
                  <a:pt x="3189" y="1403"/>
                </a:lnTo>
                <a:lnTo>
                  <a:pt x="3189" y="1403"/>
                </a:lnTo>
                <a:lnTo>
                  <a:pt x="3187" y="1401"/>
                </a:lnTo>
                <a:lnTo>
                  <a:pt x="3187" y="1401"/>
                </a:lnTo>
                <a:lnTo>
                  <a:pt x="3187" y="1403"/>
                </a:lnTo>
                <a:lnTo>
                  <a:pt x="3187" y="1403"/>
                </a:lnTo>
                <a:lnTo>
                  <a:pt x="3187" y="1403"/>
                </a:lnTo>
                <a:lnTo>
                  <a:pt x="3187" y="1403"/>
                </a:lnTo>
                <a:lnTo>
                  <a:pt x="3187" y="1403"/>
                </a:lnTo>
                <a:lnTo>
                  <a:pt x="3189" y="1405"/>
                </a:lnTo>
                <a:lnTo>
                  <a:pt x="3189" y="1405"/>
                </a:lnTo>
                <a:lnTo>
                  <a:pt x="3187" y="1405"/>
                </a:lnTo>
                <a:close/>
                <a:moveTo>
                  <a:pt x="3137" y="1254"/>
                </a:moveTo>
                <a:lnTo>
                  <a:pt x="3137" y="1256"/>
                </a:lnTo>
                <a:lnTo>
                  <a:pt x="3139" y="1256"/>
                </a:lnTo>
                <a:lnTo>
                  <a:pt x="3141" y="1258"/>
                </a:lnTo>
                <a:lnTo>
                  <a:pt x="3141" y="1258"/>
                </a:lnTo>
                <a:lnTo>
                  <a:pt x="3143" y="1258"/>
                </a:lnTo>
                <a:lnTo>
                  <a:pt x="3143" y="1258"/>
                </a:lnTo>
                <a:lnTo>
                  <a:pt x="3143" y="1258"/>
                </a:lnTo>
                <a:lnTo>
                  <a:pt x="3143" y="1258"/>
                </a:lnTo>
                <a:lnTo>
                  <a:pt x="3141" y="1256"/>
                </a:lnTo>
                <a:lnTo>
                  <a:pt x="3139" y="1256"/>
                </a:lnTo>
                <a:lnTo>
                  <a:pt x="3137" y="1254"/>
                </a:lnTo>
                <a:lnTo>
                  <a:pt x="3137" y="1254"/>
                </a:lnTo>
                <a:lnTo>
                  <a:pt x="3137" y="1254"/>
                </a:lnTo>
                <a:close/>
                <a:moveTo>
                  <a:pt x="3183" y="1709"/>
                </a:moveTo>
                <a:lnTo>
                  <a:pt x="3183" y="1709"/>
                </a:lnTo>
                <a:lnTo>
                  <a:pt x="3183" y="1709"/>
                </a:lnTo>
                <a:lnTo>
                  <a:pt x="3185" y="1709"/>
                </a:lnTo>
                <a:lnTo>
                  <a:pt x="3185" y="1707"/>
                </a:lnTo>
                <a:lnTo>
                  <a:pt x="3185" y="1705"/>
                </a:lnTo>
                <a:lnTo>
                  <a:pt x="3185" y="1702"/>
                </a:lnTo>
                <a:lnTo>
                  <a:pt x="3185" y="1702"/>
                </a:lnTo>
                <a:lnTo>
                  <a:pt x="3185" y="1702"/>
                </a:lnTo>
                <a:lnTo>
                  <a:pt x="3185" y="1702"/>
                </a:lnTo>
                <a:lnTo>
                  <a:pt x="3183" y="1702"/>
                </a:lnTo>
                <a:lnTo>
                  <a:pt x="3183" y="1705"/>
                </a:lnTo>
                <a:lnTo>
                  <a:pt x="3183" y="1709"/>
                </a:lnTo>
                <a:lnTo>
                  <a:pt x="3183" y="1709"/>
                </a:lnTo>
                <a:close/>
                <a:moveTo>
                  <a:pt x="3304" y="1193"/>
                </a:moveTo>
                <a:lnTo>
                  <a:pt x="3306" y="1193"/>
                </a:lnTo>
                <a:lnTo>
                  <a:pt x="3306" y="1193"/>
                </a:lnTo>
                <a:lnTo>
                  <a:pt x="3306" y="1193"/>
                </a:lnTo>
                <a:lnTo>
                  <a:pt x="3308" y="1193"/>
                </a:lnTo>
                <a:lnTo>
                  <a:pt x="3308" y="1191"/>
                </a:lnTo>
                <a:lnTo>
                  <a:pt x="3308" y="1191"/>
                </a:lnTo>
                <a:lnTo>
                  <a:pt x="3306" y="1189"/>
                </a:lnTo>
                <a:lnTo>
                  <a:pt x="3306" y="1187"/>
                </a:lnTo>
                <a:lnTo>
                  <a:pt x="3306" y="1189"/>
                </a:lnTo>
                <a:lnTo>
                  <a:pt x="3304" y="1189"/>
                </a:lnTo>
                <a:lnTo>
                  <a:pt x="3304" y="1189"/>
                </a:lnTo>
                <a:lnTo>
                  <a:pt x="3304" y="1189"/>
                </a:lnTo>
                <a:lnTo>
                  <a:pt x="3304" y="1189"/>
                </a:lnTo>
                <a:lnTo>
                  <a:pt x="3304" y="1191"/>
                </a:lnTo>
                <a:lnTo>
                  <a:pt x="3304" y="1193"/>
                </a:lnTo>
                <a:close/>
                <a:moveTo>
                  <a:pt x="2728" y="1040"/>
                </a:moveTo>
                <a:lnTo>
                  <a:pt x="2728" y="1040"/>
                </a:lnTo>
                <a:lnTo>
                  <a:pt x="2730" y="1042"/>
                </a:lnTo>
                <a:lnTo>
                  <a:pt x="2730" y="1040"/>
                </a:lnTo>
                <a:lnTo>
                  <a:pt x="2730" y="1040"/>
                </a:lnTo>
                <a:lnTo>
                  <a:pt x="2728" y="1040"/>
                </a:lnTo>
                <a:lnTo>
                  <a:pt x="2728" y="1040"/>
                </a:lnTo>
                <a:close/>
                <a:moveTo>
                  <a:pt x="3227" y="1432"/>
                </a:moveTo>
                <a:lnTo>
                  <a:pt x="3227" y="1434"/>
                </a:lnTo>
                <a:lnTo>
                  <a:pt x="3227" y="1434"/>
                </a:lnTo>
                <a:lnTo>
                  <a:pt x="3227" y="1432"/>
                </a:lnTo>
                <a:lnTo>
                  <a:pt x="3227" y="1432"/>
                </a:lnTo>
                <a:lnTo>
                  <a:pt x="3227" y="1432"/>
                </a:lnTo>
                <a:close/>
                <a:moveTo>
                  <a:pt x="3227" y="1428"/>
                </a:moveTo>
                <a:lnTo>
                  <a:pt x="3227" y="1428"/>
                </a:lnTo>
                <a:lnTo>
                  <a:pt x="3227" y="1430"/>
                </a:lnTo>
                <a:lnTo>
                  <a:pt x="3227" y="1430"/>
                </a:lnTo>
                <a:lnTo>
                  <a:pt x="3227" y="1430"/>
                </a:lnTo>
                <a:lnTo>
                  <a:pt x="3227" y="1428"/>
                </a:lnTo>
                <a:lnTo>
                  <a:pt x="3227" y="1428"/>
                </a:lnTo>
                <a:close/>
                <a:moveTo>
                  <a:pt x="3225" y="1409"/>
                </a:moveTo>
                <a:lnTo>
                  <a:pt x="3225" y="1411"/>
                </a:lnTo>
                <a:lnTo>
                  <a:pt x="3225" y="1409"/>
                </a:lnTo>
                <a:lnTo>
                  <a:pt x="3225" y="1409"/>
                </a:lnTo>
                <a:lnTo>
                  <a:pt x="3225" y="1409"/>
                </a:lnTo>
                <a:lnTo>
                  <a:pt x="3225" y="1407"/>
                </a:lnTo>
                <a:lnTo>
                  <a:pt x="3225" y="1409"/>
                </a:lnTo>
                <a:lnTo>
                  <a:pt x="3225" y="1409"/>
                </a:lnTo>
                <a:close/>
                <a:moveTo>
                  <a:pt x="3214" y="1386"/>
                </a:moveTo>
                <a:lnTo>
                  <a:pt x="3212" y="1388"/>
                </a:lnTo>
                <a:lnTo>
                  <a:pt x="3214" y="1388"/>
                </a:lnTo>
                <a:lnTo>
                  <a:pt x="3214" y="1390"/>
                </a:lnTo>
                <a:lnTo>
                  <a:pt x="3216" y="1390"/>
                </a:lnTo>
                <a:lnTo>
                  <a:pt x="3216" y="1390"/>
                </a:lnTo>
                <a:lnTo>
                  <a:pt x="3218" y="1390"/>
                </a:lnTo>
                <a:lnTo>
                  <a:pt x="3218" y="1390"/>
                </a:lnTo>
                <a:lnTo>
                  <a:pt x="3218" y="1390"/>
                </a:lnTo>
                <a:lnTo>
                  <a:pt x="3218" y="1390"/>
                </a:lnTo>
                <a:lnTo>
                  <a:pt x="3218" y="1390"/>
                </a:lnTo>
                <a:lnTo>
                  <a:pt x="3218" y="1390"/>
                </a:lnTo>
                <a:lnTo>
                  <a:pt x="3216" y="1388"/>
                </a:lnTo>
                <a:lnTo>
                  <a:pt x="3216" y="1388"/>
                </a:lnTo>
                <a:lnTo>
                  <a:pt x="3216" y="1388"/>
                </a:lnTo>
                <a:lnTo>
                  <a:pt x="3216" y="1390"/>
                </a:lnTo>
                <a:lnTo>
                  <a:pt x="3216" y="1388"/>
                </a:lnTo>
                <a:lnTo>
                  <a:pt x="3216" y="1388"/>
                </a:lnTo>
                <a:lnTo>
                  <a:pt x="3216" y="1388"/>
                </a:lnTo>
                <a:lnTo>
                  <a:pt x="3216" y="1388"/>
                </a:lnTo>
                <a:lnTo>
                  <a:pt x="3216" y="1386"/>
                </a:lnTo>
                <a:lnTo>
                  <a:pt x="3214" y="1386"/>
                </a:lnTo>
                <a:lnTo>
                  <a:pt x="3214" y="1384"/>
                </a:lnTo>
                <a:lnTo>
                  <a:pt x="3214" y="1386"/>
                </a:lnTo>
                <a:lnTo>
                  <a:pt x="3214" y="1386"/>
                </a:lnTo>
                <a:lnTo>
                  <a:pt x="3214" y="1386"/>
                </a:lnTo>
                <a:close/>
                <a:moveTo>
                  <a:pt x="2669" y="1027"/>
                </a:moveTo>
                <a:lnTo>
                  <a:pt x="2669" y="1027"/>
                </a:lnTo>
                <a:lnTo>
                  <a:pt x="2669" y="1025"/>
                </a:lnTo>
                <a:lnTo>
                  <a:pt x="2669" y="1025"/>
                </a:lnTo>
                <a:lnTo>
                  <a:pt x="2669" y="1023"/>
                </a:lnTo>
                <a:lnTo>
                  <a:pt x="2667" y="1023"/>
                </a:lnTo>
                <a:lnTo>
                  <a:pt x="2663" y="1023"/>
                </a:lnTo>
                <a:lnTo>
                  <a:pt x="2663" y="1023"/>
                </a:lnTo>
                <a:lnTo>
                  <a:pt x="2663" y="1025"/>
                </a:lnTo>
                <a:lnTo>
                  <a:pt x="2663" y="1025"/>
                </a:lnTo>
                <a:lnTo>
                  <a:pt x="2665" y="1025"/>
                </a:lnTo>
                <a:lnTo>
                  <a:pt x="2669" y="1027"/>
                </a:lnTo>
                <a:close/>
                <a:moveTo>
                  <a:pt x="2726" y="1011"/>
                </a:moveTo>
                <a:lnTo>
                  <a:pt x="2726" y="1013"/>
                </a:lnTo>
                <a:lnTo>
                  <a:pt x="2726" y="1015"/>
                </a:lnTo>
                <a:lnTo>
                  <a:pt x="2728" y="1015"/>
                </a:lnTo>
                <a:lnTo>
                  <a:pt x="2728" y="1017"/>
                </a:lnTo>
                <a:lnTo>
                  <a:pt x="2730" y="1017"/>
                </a:lnTo>
                <a:lnTo>
                  <a:pt x="2730" y="1019"/>
                </a:lnTo>
                <a:lnTo>
                  <a:pt x="2730" y="1019"/>
                </a:lnTo>
                <a:lnTo>
                  <a:pt x="2730" y="1023"/>
                </a:lnTo>
                <a:lnTo>
                  <a:pt x="2730" y="1023"/>
                </a:lnTo>
                <a:lnTo>
                  <a:pt x="2730" y="1023"/>
                </a:lnTo>
                <a:lnTo>
                  <a:pt x="2730" y="1025"/>
                </a:lnTo>
                <a:lnTo>
                  <a:pt x="2730" y="1025"/>
                </a:lnTo>
                <a:lnTo>
                  <a:pt x="2730" y="1025"/>
                </a:lnTo>
                <a:lnTo>
                  <a:pt x="2732" y="1027"/>
                </a:lnTo>
                <a:lnTo>
                  <a:pt x="2732" y="1027"/>
                </a:lnTo>
                <a:lnTo>
                  <a:pt x="2732" y="1030"/>
                </a:lnTo>
                <a:lnTo>
                  <a:pt x="2730" y="1030"/>
                </a:lnTo>
                <a:lnTo>
                  <a:pt x="2730" y="1030"/>
                </a:lnTo>
                <a:lnTo>
                  <a:pt x="2730" y="1030"/>
                </a:lnTo>
                <a:lnTo>
                  <a:pt x="2730" y="1030"/>
                </a:lnTo>
                <a:lnTo>
                  <a:pt x="2730" y="1032"/>
                </a:lnTo>
                <a:lnTo>
                  <a:pt x="2730" y="1032"/>
                </a:lnTo>
                <a:lnTo>
                  <a:pt x="2730" y="1034"/>
                </a:lnTo>
                <a:lnTo>
                  <a:pt x="2730" y="1036"/>
                </a:lnTo>
                <a:lnTo>
                  <a:pt x="2730" y="1038"/>
                </a:lnTo>
                <a:lnTo>
                  <a:pt x="2730" y="1040"/>
                </a:lnTo>
                <a:lnTo>
                  <a:pt x="2732" y="1040"/>
                </a:lnTo>
                <a:lnTo>
                  <a:pt x="2732" y="1042"/>
                </a:lnTo>
                <a:lnTo>
                  <a:pt x="2732" y="1042"/>
                </a:lnTo>
                <a:lnTo>
                  <a:pt x="2734" y="1042"/>
                </a:lnTo>
                <a:lnTo>
                  <a:pt x="2734" y="1042"/>
                </a:lnTo>
                <a:lnTo>
                  <a:pt x="2736" y="1042"/>
                </a:lnTo>
                <a:lnTo>
                  <a:pt x="2739" y="1042"/>
                </a:lnTo>
                <a:lnTo>
                  <a:pt x="2739" y="1040"/>
                </a:lnTo>
                <a:lnTo>
                  <a:pt x="2739" y="1038"/>
                </a:lnTo>
                <a:lnTo>
                  <a:pt x="2739" y="1038"/>
                </a:lnTo>
                <a:lnTo>
                  <a:pt x="2741" y="1038"/>
                </a:lnTo>
                <a:lnTo>
                  <a:pt x="2741" y="1038"/>
                </a:lnTo>
                <a:lnTo>
                  <a:pt x="2743" y="1038"/>
                </a:lnTo>
                <a:lnTo>
                  <a:pt x="2743" y="1038"/>
                </a:lnTo>
                <a:lnTo>
                  <a:pt x="2745" y="1040"/>
                </a:lnTo>
                <a:lnTo>
                  <a:pt x="2747" y="1038"/>
                </a:lnTo>
                <a:lnTo>
                  <a:pt x="2747" y="1038"/>
                </a:lnTo>
                <a:lnTo>
                  <a:pt x="2747" y="1036"/>
                </a:lnTo>
                <a:lnTo>
                  <a:pt x="2749" y="1025"/>
                </a:lnTo>
                <a:lnTo>
                  <a:pt x="2749" y="1023"/>
                </a:lnTo>
                <a:lnTo>
                  <a:pt x="2749" y="1023"/>
                </a:lnTo>
                <a:lnTo>
                  <a:pt x="2747" y="1021"/>
                </a:lnTo>
                <a:lnTo>
                  <a:pt x="2747" y="1019"/>
                </a:lnTo>
                <a:lnTo>
                  <a:pt x="2749" y="1017"/>
                </a:lnTo>
                <a:lnTo>
                  <a:pt x="2749" y="1017"/>
                </a:lnTo>
                <a:lnTo>
                  <a:pt x="2749" y="1017"/>
                </a:lnTo>
                <a:lnTo>
                  <a:pt x="2749" y="1015"/>
                </a:lnTo>
                <a:lnTo>
                  <a:pt x="2747" y="1011"/>
                </a:lnTo>
                <a:lnTo>
                  <a:pt x="2747" y="1009"/>
                </a:lnTo>
                <a:lnTo>
                  <a:pt x="2747" y="1009"/>
                </a:lnTo>
                <a:lnTo>
                  <a:pt x="2747" y="1009"/>
                </a:lnTo>
                <a:lnTo>
                  <a:pt x="2747" y="1009"/>
                </a:lnTo>
                <a:lnTo>
                  <a:pt x="2747" y="1006"/>
                </a:lnTo>
                <a:lnTo>
                  <a:pt x="2747" y="1006"/>
                </a:lnTo>
                <a:lnTo>
                  <a:pt x="2747" y="1006"/>
                </a:lnTo>
                <a:lnTo>
                  <a:pt x="2745" y="1006"/>
                </a:lnTo>
                <a:lnTo>
                  <a:pt x="2745" y="1006"/>
                </a:lnTo>
                <a:lnTo>
                  <a:pt x="2745" y="1004"/>
                </a:lnTo>
                <a:lnTo>
                  <a:pt x="2743" y="1004"/>
                </a:lnTo>
                <a:lnTo>
                  <a:pt x="2743" y="1004"/>
                </a:lnTo>
                <a:lnTo>
                  <a:pt x="2741" y="1002"/>
                </a:lnTo>
                <a:lnTo>
                  <a:pt x="2741" y="1004"/>
                </a:lnTo>
                <a:lnTo>
                  <a:pt x="2741" y="1004"/>
                </a:lnTo>
                <a:lnTo>
                  <a:pt x="2741" y="1004"/>
                </a:lnTo>
                <a:lnTo>
                  <a:pt x="2739" y="1006"/>
                </a:lnTo>
                <a:lnTo>
                  <a:pt x="2736" y="1009"/>
                </a:lnTo>
                <a:lnTo>
                  <a:pt x="2734" y="1009"/>
                </a:lnTo>
                <a:lnTo>
                  <a:pt x="2732" y="1011"/>
                </a:lnTo>
                <a:lnTo>
                  <a:pt x="2730" y="1011"/>
                </a:lnTo>
                <a:lnTo>
                  <a:pt x="2728" y="1011"/>
                </a:lnTo>
                <a:lnTo>
                  <a:pt x="2728" y="1011"/>
                </a:lnTo>
                <a:lnTo>
                  <a:pt x="2728" y="1009"/>
                </a:lnTo>
                <a:lnTo>
                  <a:pt x="2726" y="1009"/>
                </a:lnTo>
                <a:lnTo>
                  <a:pt x="2726" y="1011"/>
                </a:lnTo>
                <a:lnTo>
                  <a:pt x="2726" y="1011"/>
                </a:lnTo>
                <a:close/>
                <a:moveTo>
                  <a:pt x="2728" y="1006"/>
                </a:moveTo>
                <a:lnTo>
                  <a:pt x="2728" y="1006"/>
                </a:lnTo>
                <a:lnTo>
                  <a:pt x="2728" y="1006"/>
                </a:lnTo>
                <a:lnTo>
                  <a:pt x="2728" y="1006"/>
                </a:lnTo>
                <a:lnTo>
                  <a:pt x="2728" y="1006"/>
                </a:lnTo>
                <a:lnTo>
                  <a:pt x="2726" y="1006"/>
                </a:lnTo>
                <a:lnTo>
                  <a:pt x="2726" y="1009"/>
                </a:lnTo>
                <a:lnTo>
                  <a:pt x="2728" y="1009"/>
                </a:lnTo>
                <a:lnTo>
                  <a:pt x="2728" y="1006"/>
                </a:lnTo>
                <a:close/>
                <a:moveTo>
                  <a:pt x="2743" y="979"/>
                </a:moveTo>
                <a:lnTo>
                  <a:pt x="2743" y="977"/>
                </a:lnTo>
                <a:lnTo>
                  <a:pt x="2741" y="977"/>
                </a:lnTo>
                <a:lnTo>
                  <a:pt x="2741" y="977"/>
                </a:lnTo>
                <a:lnTo>
                  <a:pt x="2739" y="979"/>
                </a:lnTo>
                <a:lnTo>
                  <a:pt x="2739" y="979"/>
                </a:lnTo>
                <a:lnTo>
                  <a:pt x="2739" y="979"/>
                </a:lnTo>
                <a:lnTo>
                  <a:pt x="2734" y="979"/>
                </a:lnTo>
                <a:lnTo>
                  <a:pt x="2734" y="981"/>
                </a:lnTo>
                <a:lnTo>
                  <a:pt x="2732" y="983"/>
                </a:lnTo>
                <a:lnTo>
                  <a:pt x="2732" y="983"/>
                </a:lnTo>
                <a:lnTo>
                  <a:pt x="2732" y="983"/>
                </a:lnTo>
                <a:lnTo>
                  <a:pt x="2732" y="986"/>
                </a:lnTo>
                <a:lnTo>
                  <a:pt x="2732" y="986"/>
                </a:lnTo>
                <a:lnTo>
                  <a:pt x="2734" y="986"/>
                </a:lnTo>
                <a:lnTo>
                  <a:pt x="2732" y="986"/>
                </a:lnTo>
                <a:lnTo>
                  <a:pt x="2732" y="988"/>
                </a:lnTo>
                <a:lnTo>
                  <a:pt x="2732" y="988"/>
                </a:lnTo>
                <a:lnTo>
                  <a:pt x="2732" y="988"/>
                </a:lnTo>
                <a:lnTo>
                  <a:pt x="2734" y="990"/>
                </a:lnTo>
                <a:lnTo>
                  <a:pt x="2734" y="990"/>
                </a:lnTo>
                <a:lnTo>
                  <a:pt x="2732" y="990"/>
                </a:lnTo>
                <a:lnTo>
                  <a:pt x="2732" y="992"/>
                </a:lnTo>
                <a:lnTo>
                  <a:pt x="2732" y="992"/>
                </a:lnTo>
                <a:lnTo>
                  <a:pt x="2734" y="992"/>
                </a:lnTo>
                <a:lnTo>
                  <a:pt x="2734" y="992"/>
                </a:lnTo>
                <a:lnTo>
                  <a:pt x="2734" y="992"/>
                </a:lnTo>
                <a:lnTo>
                  <a:pt x="2734" y="994"/>
                </a:lnTo>
                <a:lnTo>
                  <a:pt x="2734" y="994"/>
                </a:lnTo>
                <a:lnTo>
                  <a:pt x="2734" y="994"/>
                </a:lnTo>
                <a:lnTo>
                  <a:pt x="2736" y="996"/>
                </a:lnTo>
                <a:lnTo>
                  <a:pt x="2736" y="996"/>
                </a:lnTo>
                <a:lnTo>
                  <a:pt x="2736" y="996"/>
                </a:lnTo>
                <a:lnTo>
                  <a:pt x="2734" y="998"/>
                </a:lnTo>
                <a:lnTo>
                  <a:pt x="2736" y="998"/>
                </a:lnTo>
                <a:lnTo>
                  <a:pt x="2736" y="998"/>
                </a:lnTo>
                <a:lnTo>
                  <a:pt x="2739" y="1000"/>
                </a:lnTo>
                <a:lnTo>
                  <a:pt x="2741" y="1000"/>
                </a:lnTo>
                <a:lnTo>
                  <a:pt x="2743" y="1000"/>
                </a:lnTo>
                <a:lnTo>
                  <a:pt x="2743" y="996"/>
                </a:lnTo>
                <a:lnTo>
                  <a:pt x="2743" y="996"/>
                </a:lnTo>
                <a:lnTo>
                  <a:pt x="2745" y="996"/>
                </a:lnTo>
                <a:lnTo>
                  <a:pt x="2745" y="992"/>
                </a:lnTo>
                <a:lnTo>
                  <a:pt x="2745" y="992"/>
                </a:lnTo>
                <a:lnTo>
                  <a:pt x="2747" y="988"/>
                </a:lnTo>
                <a:lnTo>
                  <a:pt x="2747" y="988"/>
                </a:lnTo>
                <a:lnTo>
                  <a:pt x="2745" y="981"/>
                </a:lnTo>
                <a:lnTo>
                  <a:pt x="2745" y="981"/>
                </a:lnTo>
                <a:lnTo>
                  <a:pt x="2745" y="979"/>
                </a:lnTo>
                <a:lnTo>
                  <a:pt x="2745" y="979"/>
                </a:lnTo>
                <a:lnTo>
                  <a:pt x="2745" y="977"/>
                </a:lnTo>
                <a:lnTo>
                  <a:pt x="2745" y="975"/>
                </a:lnTo>
                <a:lnTo>
                  <a:pt x="2745" y="975"/>
                </a:lnTo>
                <a:lnTo>
                  <a:pt x="2745" y="973"/>
                </a:lnTo>
                <a:lnTo>
                  <a:pt x="2745" y="973"/>
                </a:lnTo>
                <a:lnTo>
                  <a:pt x="2743" y="973"/>
                </a:lnTo>
                <a:lnTo>
                  <a:pt x="2743" y="975"/>
                </a:lnTo>
                <a:lnTo>
                  <a:pt x="2743" y="977"/>
                </a:lnTo>
                <a:lnTo>
                  <a:pt x="2743" y="977"/>
                </a:lnTo>
                <a:lnTo>
                  <a:pt x="2743" y="977"/>
                </a:lnTo>
                <a:lnTo>
                  <a:pt x="2743" y="979"/>
                </a:lnTo>
                <a:close/>
                <a:moveTo>
                  <a:pt x="2370" y="1346"/>
                </a:moveTo>
                <a:lnTo>
                  <a:pt x="2370" y="1344"/>
                </a:lnTo>
                <a:lnTo>
                  <a:pt x="2372" y="1342"/>
                </a:lnTo>
                <a:lnTo>
                  <a:pt x="2370" y="1342"/>
                </a:lnTo>
                <a:lnTo>
                  <a:pt x="2370" y="1344"/>
                </a:lnTo>
                <a:lnTo>
                  <a:pt x="2370" y="1344"/>
                </a:lnTo>
                <a:lnTo>
                  <a:pt x="2370" y="1346"/>
                </a:lnTo>
                <a:lnTo>
                  <a:pt x="2370" y="1346"/>
                </a:lnTo>
                <a:close/>
                <a:moveTo>
                  <a:pt x="3176" y="1721"/>
                </a:moveTo>
                <a:lnTo>
                  <a:pt x="3176" y="1721"/>
                </a:lnTo>
                <a:lnTo>
                  <a:pt x="3179" y="1723"/>
                </a:lnTo>
                <a:lnTo>
                  <a:pt x="3179" y="1721"/>
                </a:lnTo>
                <a:lnTo>
                  <a:pt x="3179" y="1723"/>
                </a:lnTo>
                <a:lnTo>
                  <a:pt x="3181" y="1723"/>
                </a:lnTo>
                <a:lnTo>
                  <a:pt x="3181" y="1723"/>
                </a:lnTo>
                <a:lnTo>
                  <a:pt x="3181" y="1723"/>
                </a:lnTo>
                <a:lnTo>
                  <a:pt x="3181" y="1723"/>
                </a:lnTo>
                <a:lnTo>
                  <a:pt x="3181" y="1719"/>
                </a:lnTo>
                <a:lnTo>
                  <a:pt x="3181" y="1719"/>
                </a:lnTo>
                <a:lnTo>
                  <a:pt x="3179" y="1719"/>
                </a:lnTo>
                <a:lnTo>
                  <a:pt x="3179" y="1717"/>
                </a:lnTo>
                <a:lnTo>
                  <a:pt x="3179" y="1715"/>
                </a:lnTo>
                <a:lnTo>
                  <a:pt x="3176" y="1713"/>
                </a:lnTo>
                <a:lnTo>
                  <a:pt x="3176" y="1715"/>
                </a:lnTo>
                <a:lnTo>
                  <a:pt x="3176" y="1717"/>
                </a:lnTo>
                <a:lnTo>
                  <a:pt x="3176" y="1719"/>
                </a:lnTo>
                <a:lnTo>
                  <a:pt x="3174" y="1719"/>
                </a:lnTo>
                <a:lnTo>
                  <a:pt x="3176" y="1721"/>
                </a:lnTo>
                <a:close/>
                <a:moveTo>
                  <a:pt x="2632" y="1040"/>
                </a:moveTo>
                <a:lnTo>
                  <a:pt x="2630" y="1040"/>
                </a:lnTo>
                <a:lnTo>
                  <a:pt x="2628" y="1040"/>
                </a:lnTo>
                <a:lnTo>
                  <a:pt x="2628" y="1040"/>
                </a:lnTo>
                <a:lnTo>
                  <a:pt x="2628" y="1042"/>
                </a:lnTo>
                <a:lnTo>
                  <a:pt x="2625" y="1042"/>
                </a:lnTo>
                <a:lnTo>
                  <a:pt x="2625" y="1042"/>
                </a:lnTo>
                <a:lnTo>
                  <a:pt x="2625" y="1044"/>
                </a:lnTo>
                <a:lnTo>
                  <a:pt x="2628" y="1044"/>
                </a:lnTo>
                <a:lnTo>
                  <a:pt x="2630" y="1042"/>
                </a:lnTo>
                <a:lnTo>
                  <a:pt x="2630" y="1042"/>
                </a:lnTo>
                <a:lnTo>
                  <a:pt x="2632" y="1040"/>
                </a:lnTo>
                <a:lnTo>
                  <a:pt x="2632" y="1040"/>
                </a:lnTo>
                <a:close/>
                <a:moveTo>
                  <a:pt x="2653" y="1025"/>
                </a:moveTo>
                <a:lnTo>
                  <a:pt x="2651" y="1025"/>
                </a:lnTo>
                <a:lnTo>
                  <a:pt x="2648" y="1027"/>
                </a:lnTo>
                <a:lnTo>
                  <a:pt x="2642" y="1032"/>
                </a:lnTo>
                <a:lnTo>
                  <a:pt x="2642" y="1032"/>
                </a:lnTo>
                <a:lnTo>
                  <a:pt x="2642" y="1032"/>
                </a:lnTo>
                <a:lnTo>
                  <a:pt x="2644" y="1032"/>
                </a:lnTo>
                <a:lnTo>
                  <a:pt x="2644" y="1034"/>
                </a:lnTo>
                <a:lnTo>
                  <a:pt x="2644" y="1032"/>
                </a:lnTo>
                <a:lnTo>
                  <a:pt x="2646" y="1032"/>
                </a:lnTo>
                <a:lnTo>
                  <a:pt x="2646" y="1032"/>
                </a:lnTo>
                <a:lnTo>
                  <a:pt x="2648" y="1034"/>
                </a:lnTo>
                <a:lnTo>
                  <a:pt x="2648" y="1034"/>
                </a:lnTo>
                <a:lnTo>
                  <a:pt x="2648" y="1036"/>
                </a:lnTo>
                <a:lnTo>
                  <a:pt x="2651" y="1036"/>
                </a:lnTo>
                <a:lnTo>
                  <a:pt x="2653" y="1036"/>
                </a:lnTo>
                <a:lnTo>
                  <a:pt x="2653" y="1036"/>
                </a:lnTo>
                <a:lnTo>
                  <a:pt x="2655" y="1036"/>
                </a:lnTo>
                <a:lnTo>
                  <a:pt x="2655" y="1034"/>
                </a:lnTo>
                <a:lnTo>
                  <a:pt x="2657" y="1032"/>
                </a:lnTo>
                <a:lnTo>
                  <a:pt x="2657" y="1032"/>
                </a:lnTo>
                <a:lnTo>
                  <a:pt x="2657" y="1030"/>
                </a:lnTo>
                <a:lnTo>
                  <a:pt x="2657" y="1030"/>
                </a:lnTo>
                <a:lnTo>
                  <a:pt x="2657" y="1027"/>
                </a:lnTo>
                <a:lnTo>
                  <a:pt x="2657" y="1027"/>
                </a:lnTo>
                <a:lnTo>
                  <a:pt x="2655" y="1030"/>
                </a:lnTo>
                <a:lnTo>
                  <a:pt x="2653" y="1027"/>
                </a:lnTo>
                <a:lnTo>
                  <a:pt x="2653" y="1027"/>
                </a:lnTo>
                <a:lnTo>
                  <a:pt x="2655" y="1027"/>
                </a:lnTo>
                <a:lnTo>
                  <a:pt x="2655" y="1027"/>
                </a:lnTo>
                <a:lnTo>
                  <a:pt x="2653" y="1025"/>
                </a:lnTo>
                <a:lnTo>
                  <a:pt x="2653" y="1025"/>
                </a:lnTo>
                <a:lnTo>
                  <a:pt x="2655" y="1025"/>
                </a:lnTo>
                <a:lnTo>
                  <a:pt x="2653" y="1025"/>
                </a:lnTo>
                <a:close/>
                <a:moveTo>
                  <a:pt x="2628" y="1046"/>
                </a:moveTo>
                <a:lnTo>
                  <a:pt x="2628" y="1046"/>
                </a:lnTo>
                <a:lnTo>
                  <a:pt x="2628" y="1046"/>
                </a:lnTo>
                <a:lnTo>
                  <a:pt x="2628" y="1046"/>
                </a:lnTo>
                <a:lnTo>
                  <a:pt x="2630" y="1046"/>
                </a:lnTo>
                <a:lnTo>
                  <a:pt x="2630" y="1046"/>
                </a:lnTo>
                <a:lnTo>
                  <a:pt x="2632" y="1046"/>
                </a:lnTo>
                <a:lnTo>
                  <a:pt x="2632" y="1046"/>
                </a:lnTo>
                <a:lnTo>
                  <a:pt x="2630" y="1046"/>
                </a:lnTo>
                <a:lnTo>
                  <a:pt x="2628" y="1046"/>
                </a:lnTo>
                <a:close/>
                <a:moveTo>
                  <a:pt x="4727" y="1895"/>
                </a:moveTo>
                <a:lnTo>
                  <a:pt x="4727" y="1895"/>
                </a:lnTo>
                <a:lnTo>
                  <a:pt x="4725" y="1895"/>
                </a:lnTo>
                <a:lnTo>
                  <a:pt x="4725" y="1895"/>
                </a:lnTo>
                <a:lnTo>
                  <a:pt x="4725" y="1897"/>
                </a:lnTo>
                <a:lnTo>
                  <a:pt x="4725" y="1897"/>
                </a:lnTo>
                <a:lnTo>
                  <a:pt x="4727" y="1900"/>
                </a:lnTo>
                <a:lnTo>
                  <a:pt x="4727" y="1900"/>
                </a:lnTo>
                <a:lnTo>
                  <a:pt x="4727" y="1900"/>
                </a:lnTo>
                <a:lnTo>
                  <a:pt x="4727" y="1897"/>
                </a:lnTo>
                <a:lnTo>
                  <a:pt x="4727" y="1897"/>
                </a:lnTo>
                <a:lnTo>
                  <a:pt x="4727" y="1895"/>
                </a:lnTo>
                <a:lnTo>
                  <a:pt x="4727" y="1895"/>
                </a:lnTo>
                <a:close/>
                <a:moveTo>
                  <a:pt x="4124" y="1614"/>
                </a:moveTo>
                <a:lnTo>
                  <a:pt x="4124" y="1614"/>
                </a:lnTo>
                <a:lnTo>
                  <a:pt x="4121" y="1614"/>
                </a:lnTo>
                <a:lnTo>
                  <a:pt x="4121" y="1614"/>
                </a:lnTo>
                <a:lnTo>
                  <a:pt x="4119" y="1614"/>
                </a:lnTo>
                <a:lnTo>
                  <a:pt x="4117" y="1614"/>
                </a:lnTo>
                <a:lnTo>
                  <a:pt x="4117" y="1617"/>
                </a:lnTo>
                <a:lnTo>
                  <a:pt x="4117" y="1617"/>
                </a:lnTo>
                <a:lnTo>
                  <a:pt x="4119" y="1617"/>
                </a:lnTo>
                <a:lnTo>
                  <a:pt x="4121" y="1617"/>
                </a:lnTo>
                <a:lnTo>
                  <a:pt x="4121" y="1617"/>
                </a:lnTo>
                <a:lnTo>
                  <a:pt x="4121" y="1617"/>
                </a:lnTo>
                <a:lnTo>
                  <a:pt x="4121" y="1619"/>
                </a:lnTo>
                <a:lnTo>
                  <a:pt x="4121" y="1619"/>
                </a:lnTo>
                <a:lnTo>
                  <a:pt x="4121" y="1619"/>
                </a:lnTo>
                <a:lnTo>
                  <a:pt x="4121" y="1619"/>
                </a:lnTo>
                <a:lnTo>
                  <a:pt x="4124" y="1619"/>
                </a:lnTo>
                <a:lnTo>
                  <a:pt x="4124" y="1619"/>
                </a:lnTo>
                <a:lnTo>
                  <a:pt x="4124" y="1617"/>
                </a:lnTo>
                <a:lnTo>
                  <a:pt x="4124" y="1617"/>
                </a:lnTo>
                <a:lnTo>
                  <a:pt x="4124" y="1614"/>
                </a:lnTo>
                <a:lnTo>
                  <a:pt x="4124" y="1614"/>
                </a:lnTo>
                <a:close/>
                <a:moveTo>
                  <a:pt x="4134" y="1658"/>
                </a:moveTo>
                <a:lnTo>
                  <a:pt x="4132" y="1658"/>
                </a:lnTo>
                <a:lnTo>
                  <a:pt x="4130" y="1658"/>
                </a:lnTo>
                <a:lnTo>
                  <a:pt x="4130" y="1661"/>
                </a:lnTo>
                <a:lnTo>
                  <a:pt x="4132" y="1661"/>
                </a:lnTo>
                <a:lnTo>
                  <a:pt x="4134" y="1661"/>
                </a:lnTo>
                <a:lnTo>
                  <a:pt x="4134" y="1663"/>
                </a:lnTo>
                <a:lnTo>
                  <a:pt x="4136" y="1661"/>
                </a:lnTo>
                <a:lnTo>
                  <a:pt x="4138" y="1661"/>
                </a:lnTo>
                <a:lnTo>
                  <a:pt x="4138" y="1663"/>
                </a:lnTo>
                <a:lnTo>
                  <a:pt x="4140" y="1663"/>
                </a:lnTo>
                <a:lnTo>
                  <a:pt x="4140" y="1665"/>
                </a:lnTo>
                <a:lnTo>
                  <a:pt x="4140" y="1667"/>
                </a:lnTo>
                <a:lnTo>
                  <a:pt x="4142" y="1667"/>
                </a:lnTo>
                <a:lnTo>
                  <a:pt x="4142" y="1667"/>
                </a:lnTo>
                <a:lnTo>
                  <a:pt x="4142" y="1669"/>
                </a:lnTo>
                <a:lnTo>
                  <a:pt x="4142" y="1671"/>
                </a:lnTo>
                <a:lnTo>
                  <a:pt x="4142" y="1671"/>
                </a:lnTo>
                <a:lnTo>
                  <a:pt x="4144" y="1673"/>
                </a:lnTo>
                <a:lnTo>
                  <a:pt x="4147" y="1673"/>
                </a:lnTo>
                <a:lnTo>
                  <a:pt x="4149" y="1673"/>
                </a:lnTo>
                <a:lnTo>
                  <a:pt x="4149" y="1673"/>
                </a:lnTo>
                <a:lnTo>
                  <a:pt x="4151" y="1673"/>
                </a:lnTo>
                <a:lnTo>
                  <a:pt x="4151" y="1675"/>
                </a:lnTo>
                <a:lnTo>
                  <a:pt x="4151" y="1675"/>
                </a:lnTo>
                <a:lnTo>
                  <a:pt x="4153" y="1675"/>
                </a:lnTo>
                <a:lnTo>
                  <a:pt x="4153" y="1675"/>
                </a:lnTo>
                <a:lnTo>
                  <a:pt x="4153" y="1675"/>
                </a:lnTo>
                <a:lnTo>
                  <a:pt x="4153" y="1673"/>
                </a:lnTo>
                <a:lnTo>
                  <a:pt x="4153" y="1673"/>
                </a:lnTo>
                <a:lnTo>
                  <a:pt x="4153" y="1669"/>
                </a:lnTo>
                <a:lnTo>
                  <a:pt x="4153" y="1669"/>
                </a:lnTo>
                <a:lnTo>
                  <a:pt x="4155" y="1669"/>
                </a:lnTo>
                <a:lnTo>
                  <a:pt x="4155" y="1669"/>
                </a:lnTo>
                <a:lnTo>
                  <a:pt x="4149" y="1667"/>
                </a:lnTo>
                <a:lnTo>
                  <a:pt x="4147" y="1663"/>
                </a:lnTo>
                <a:lnTo>
                  <a:pt x="4147" y="1658"/>
                </a:lnTo>
                <a:lnTo>
                  <a:pt x="4144" y="1656"/>
                </a:lnTo>
                <a:lnTo>
                  <a:pt x="4144" y="1656"/>
                </a:lnTo>
                <a:lnTo>
                  <a:pt x="4144" y="1654"/>
                </a:lnTo>
                <a:lnTo>
                  <a:pt x="4144" y="1654"/>
                </a:lnTo>
                <a:lnTo>
                  <a:pt x="4142" y="1654"/>
                </a:lnTo>
                <a:lnTo>
                  <a:pt x="4142" y="1652"/>
                </a:lnTo>
                <a:lnTo>
                  <a:pt x="4140" y="1652"/>
                </a:lnTo>
                <a:lnTo>
                  <a:pt x="4140" y="1652"/>
                </a:lnTo>
                <a:lnTo>
                  <a:pt x="4140" y="1654"/>
                </a:lnTo>
                <a:lnTo>
                  <a:pt x="4138" y="1656"/>
                </a:lnTo>
                <a:lnTo>
                  <a:pt x="4138" y="1654"/>
                </a:lnTo>
                <a:lnTo>
                  <a:pt x="4138" y="1654"/>
                </a:lnTo>
                <a:lnTo>
                  <a:pt x="4138" y="1652"/>
                </a:lnTo>
                <a:lnTo>
                  <a:pt x="4136" y="1654"/>
                </a:lnTo>
                <a:lnTo>
                  <a:pt x="4134" y="1654"/>
                </a:lnTo>
                <a:lnTo>
                  <a:pt x="4134" y="1654"/>
                </a:lnTo>
                <a:lnTo>
                  <a:pt x="4134" y="1656"/>
                </a:lnTo>
                <a:lnTo>
                  <a:pt x="4134" y="1656"/>
                </a:lnTo>
                <a:lnTo>
                  <a:pt x="4134" y="1656"/>
                </a:lnTo>
                <a:lnTo>
                  <a:pt x="4134" y="1658"/>
                </a:lnTo>
                <a:close/>
                <a:moveTo>
                  <a:pt x="4140" y="1589"/>
                </a:moveTo>
                <a:lnTo>
                  <a:pt x="4140" y="1589"/>
                </a:lnTo>
                <a:lnTo>
                  <a:pt x="4140" y="1589"/>
                </a:lnTo>
                <a:lnTo>
                  <a:pt x="4140" y="1589"/>
                </a:lnTo>
                <a:lnTo>
                  <a:pt x="4140" y="1589"/>
                </a:lnTo>
                <a:lnTo>
                  <a:pt x="4140" y="1587"/>
                </a:lnTo>
                <a:lnTo>
                  <a:pt x="4140" y="1587"/>
                </a:lnTo>
                <a:lnTo>
                  <a:pt x="4140" y="1587"/>
                </a:lnTo>
                <a:lnTo>
                  <a:pt x="4138" y="1587"/>
                </a:lnTo>
                <a:lnTo>
                  <a:pt x="4138" y="1587"/>
                </a:lnTo>
                <a:lnTo>
                  <a:pt x="4138" y="1589"/>
                </a:lnTo>
                <a:lnTo>
                  <a:pt x="4138" y="1589"/>
                </a:lnTo>
                <a:lnTo>
                  <a:pt x="4138" y="1589"/>
                </a:lnTo>
                <a:lnTo>
                  <a:pt x="4140" y="1589"/>
                </a:lnTo>
                <a:close/>
                <a:moveTo>
                  <a:pt x="4151" y="1505"/>
                </a:moveTo>
                <a:lnTo>
                  <a:pt x="4153" y="1505"/>
                </a:lnTo>
                <a:lnTo>
                  <a:pt x="4153" y="1505"/>
                </a:lnTo>
                <a:lnTo>
                  <a:pt x="4153" y="1505"/>
                </a:lnTo>
                <a:lnTo>
                  <a:pt x="4153" y="1505"/>
                </a:lnTo>
                <a:lnTo>
                  <a:pt x="4153" y="1505"/>
                </a:lnTo>
                <a:lnTo>
                  <a:pt x="4151" y="1505"/>
                </a:lnTo>
                <a:close/>
                <a:moveTo>
                  <a:pt x="4124" y="1629"/>
                </a:moveTo>
                <a:lnTo>
                  <a:pt x="4121" y="1627"/>
                </a:lnTo>
                <a:lnTo>
                  <a:pt x="4121" y="1627"/>
                </a:lnTo>
                <a:lnTo>
                  <a:pt x="4124" y="1629"/>
                </a:lnTo>
                <a:lnTo>
                  <a:pt x="4124" y="1629"/>
                </a:lnTo>
                <a:lnTo>
                  <a:pt x="4124" y="1631"/>
                </a:lnTo>
                <a:lnTo>
                  <a:pt x="4124" y="1631"/>
                </a:lnTo>
                <a:lnTo>
                  <a:pt x="4124" y="1631"/>
                </a:lnTo>
                <a:lnTo>
                  <a:pt x="4124" y="1629"/>
                </a:lnTo>
                <a:close/>
                <a:moveTo>
                  <a:pt x="4147" y="1587"/>
                </a:moveTo>
                <a:lnTo>
                  <a:pt x="4147" y="1585"/>
                </a:lnTo>
                <a:lnTo>
                  <a:pt x="4147" y="1585"/>
                </a:lnTo>
                <a:lnTo>
                  <a:pt x="4147" y="1585"/>
                </a:lnTo>
                <a:lnTo>
                  <a:pt x="4147" y="1585"/>
                </a:lnTo>
                <a:lnTo>
                  <a:pt x="4147" y="1587"/>
                </a:lnTo>
                <a:lnTo>
                  <a:pt x="4147" y="1587"/>
                </a:lnTo>
                <a:close/>
                <a:moveTo>
                  <a:pt x="4119" y="1638"/>
                </a:moveTo>
                <a:lnTo>
                  <a:pt x="4119" y="1638"/>
                </a:lnTo>
                <a:lnTo>
                  <a:pt x="4119" y="1638"/>
                </a:lnTo>
                <a:lnTo>
                  <a:pt x="4119" y="1638"/>
                </a:lnTo>
                <a:lnTo>
                  <a:pt x="4117" y="1638"/>
                </a:lnTo>
                <a:lnTo>
                  <a:pt x="4119" y="1640"/>
                </a:lnTo>
                <a:lnTo>
                  <a:pt x="4119" y="1640"/>
                </a:lnTo>
                <a:lnTo>
                  <a:pt x="4119" y="1640"/>
                </a:lnTo>
                <a:lnTo>
                  <a:pt x="4121" y="1640"/>
                </a:lnTo>
                <a:lnTo>
                  <a:pt x="4121" y="1640"/>
                </a:lnTo>
                <a:lnTo>
                  <a:pt x="4121" y="1640"/>
                </a:lnTo>
                <a:lnTo>
                  <a:pt x="4124" y="1638"/>
                </a:lnTo>
                <a:lnTo>
                  <a:pt x="4124" y="1638"/>
                </a:lnTo>
                <a:lnTo>
                  <a:pt x="4121" y="1635"/>
                </a:lnTo>
                <a:lnTo>
                  <a:pt x="4119" y="1638"/>
                </a:lnTo>
                <a:close/>
                <a:moveTo>
                  <a:pt x="4541" y="1088"/>
                </a:moveTo>
                <a:lnTo>
                  <a:pt x="4541" y="1086"/>
                </a:lnTo>
                <a:lnTo>
                  <a:pt x="4538" y="1086"/>
                </a:lnTo>
                <a:lnTo>
                  <a:pt x="4538" y="1086"/>
                </a:lnTo>
                <a:lnTo>
                  <a:pt x="4536" y="1088"/>
                </a:lnTo>
                <a:lnTo>
                  <a:pt x="4538" y="1088"/>
                </a:lnTo>
                <a:lnTo>
                  <a:pt x="4538" y="1088"/>
                </a:lnTo>
                <a:lnTo>
                  <a:pt x="4541" y="1088"/>
                </a:lnTo>
                <a:close/>
                <a:moveTo>
                  <a:pt x="4107" y="1635"/>
                </a:moveTo>
                <a:lnTo>
                  <a:pt x="4107" y="1635"/>
                </a:lnTo>
                <a:lnTo>
                  <a:pt x="4107" y="1635"/>
                </a:lnTo>
                <a:lnTo>
                  <a:pt x="4109" y="1638"/>
                </a:lnTo>
                <a:lnTo>
                  <a:pt x="4111" y="1635"/>
                </a:lnTo>
                <a:lnTo>
                  <a:pt x="4111" y="1635"/>
                </a:lnTo>
                <a:lnTo>
                  <a:pt x="4111" y="1635"/>
                </a:lnTo>
                <a:lnTo>
                  <a:pt x="4109" y="1635"/>
                </a:lnTo>
                <a:lnTo>
                  <a:pt x="4107" y="1635"/>
                </a:lnTo>
                <a:close/>
                <a:moveTo>
                  <a:pt x="4128" y="1635"/>
                </a:moveTo>
                <a:lnTo>
                  <a:pt x="4128" y="1635"/>
                </a:lnTo>
                <a:lnTo>
                  <a:pt x="4128" y="1635"/>
                </a:lnTo>
                <a:lnTo>
                  <a:pt x="4130" y="1635"/>
                </a:lnTo>
                <a:lnTo>
                  <a:pt x="4128" y="1635"/>
                </a:lnTo>
                <a:lnTo>
                  <a:pt x="4128" y="1633"/>
                </a:lnTo>
                <a:lnTo>
                  <a:pt x="4126" y="1633"/>
                </a:lnTo>
                <a:lnTo>
                  <a:pt x="4126" y="1633"/>
                </a:lnTo>
                <a:lnTo>
                  <a:pt x="4126" y="1633"/>
                </a:lnTo>
                <a:lnTo>
                  <a:pt x="4126" y="1633"/>
                </a:lnTo>
                <a:lnTo>
                  <a:pt x="4124" y="1631"/>
                </a:lnTo>
                <a:lnTo>
                  <a:pt x="4124" y="1631"/>
                </a:lnTo>
                <a:lnTo>
                  <a:pt x="4124" y="1631"/>
                </a:lnTo>
                <a:lnTo>
                  <a:pt x="4121" y="1631"/>
                </a:lnTo>
                <a:lnTo>
                  <a:pt x="4121" y="1633"/>
                </a:lnTo>
                <a:lnTo>
                  <a:pt x="4121" y="1633"/>
                </a:lnTo>
                <a:lnTo>
                  <a:pt x="4121" y="1633"/>
                </a:lnTo>
                <a:lnTo>
                  <a:pt x="4124" y="1635"/>
                </a:lnTo>
                <a:lnTo>
                  <a:pt x="4124" y="1633"/>
                </a:lnTo>
                <a:lnTo>
                  <a:pt x="4128" y="1635"/>
                </a:lnTo>
                <a:close/>
                <a:moveTo>
                  <a:pt x="4132" y="1726"/>
                </a:moveTo>
                <a:lnTo>
                  <a:pt x="4132" y="1726"/>
                </a:lnTo>
                <a:lnTo>
                  <a:pt x="4132" y="1726"/>
                </a:lnTo>
                <a:lnTo>
                  <a:pt x="4132" y="1726"/>
                </a:lnTo>
                <a:lnTo>
                  <a:pt x="4130" y="1726"/>
                </a:lnTo>
                <a:lnTo>
                  <a:pt x="4132" y="1728"/>
                </a:lnTo>
                <a:lnTo>
                  <a:pt x="4132" y="1728"/>
                </a:lnTo>
                <a:lnTo>
                  <a:pt x="4132" y="1726"/>
                </a:lnTo>
                <a:lnTo>
                  <a:pt x="4132" y="1726"/>
                </a:lnTo>
                <a:close/>
                <a:moveTo>
                  <a:pt x="4165" y="1673"/>
                </a:moveTo>
                <a:lnTo>
                  <a:pt x="4165" y="1673"/>
                </a:lnTo>
                <a:lnTo>
                  <a:pt x="4165" y="1675"/>
                </a:lnTo>
                <a:lnTo>
                  <a:pt x="4168" y="1675"/>
                </a:lnTo>
                <a:lnTo>
                  <a:pt x="4168" y="1677"/>
                </a:lnTo>
                <a:lnTo>
                  <a:pt x="4168" y="1677"/>
                </a:lnTo>
                <a:lnTo>
                  <a:pt x="4170" y="1677"/>
                </a:lnTo>
                <a:lnTo>
                  <a:pt x="4170" y="1675"/>
                </a:lnTo>
                <a:lnTo>
                  <a:pt x="4170" y="1675"/>
                </a:lnTo>
                <a:lnTo>
                  <a:pt x="4172" y="1675"/>
                </a:lnTo>
                <a:lnTo>
                  <a:pt x="4172" y="1677"/>
                </a:lnTo>
                <a:lnTo>
                  <a:pt x="4172" y="1677"/>
                </a:lnTo>
                <a:lnTo>
                  <a:pt x="4174" y="1677"/>
                </a:lnTo>
                <a:lnTo>
                  <a:pt x="4174" y="1677"/>
                </a:lnTo>
                <a:lnTo>
                  <a:pt x="4174" y="1675"/>
                </a:lnTo>
                <a:lnTo>
                  <a:pt x="4176" y="1675"/>
                </a:lnTo>
                <a:lnTo>
                  <a:pt x="4176" y="1673"/>
                </a:lnTo>
                <a:lnTo>
                  <a:pt x="4176" y="1671"/>
                </a:lnTo>
                <a:lnTo>
                  <a:pt x="4176" y="1669"/>
                </a:lnTo>
                <a:lnTo>
                  <a:pt x="4174" y="1669"/>
                </a:lnTo>
                <a:lnTo>
                  <a:pt x="4170" y="1667"/>
                </a:lnTo>
                <a:lnTo>
                  <a:pt x="4170" y="1667"/>
                </a:lnTo>
                <a:lnTo>
                  <a:pt x="4168" y="1669"/>
                </a:lnTo>
                <a:lnTo>
                  <a:pt x="4168" y="1671"/>
                </a:lnTo>
                <a:lnTo>
                  <a:pt x="4165" y="1671"/>
                </a:lnTo>
                <a:lnTo>
                  <a:pt x="4168" y="1673"/>
                </a:lnTo>
                <a:lnTo>
                  <a:pt x="4165" y="1673"/>
                </a:lnTo>
                <a:lnTo>
                  <a:pt x="4165" y="1673"/>
                </a:lnTo>
                <a:close/>
                <a:moveTo>
                  <a:pt x="4165" y="1673"/>
                </a:moveTo>
                <a:lnTo>
                  <a:pt x="4165" y="1671"/>
                </a:lnTo>
                <a:lnTo>
                  <a:pt x="4165" y="1671"/>
                </a:lnTo>
                <a:lnTo>
                  <a:pt x="4163" y="1671"/>
                </a:lnTo>
                <a:lnTo>
                  <a:pt x="4163" y="1673"/>
                </a:lnTo>
                <a:lnTo>
                  <a:pt x="4163" y="1673"/>
                </a:lnTo>
                <a:lnTo>
                  <a:pt x="4163" y="1673"/>
                </a:lnTo>
                <a:lnTo>
                  <a:pt x="4165" y="1673"/>
                </a:lnTo>
                <a:close/>
                <a:moveTo>
                  <a:pt x="4176" y="1577"/>
                </a:moveTo>
                <a:lnTo>
                  <a:pt x="4176" y="1577"/>
                </a:lnTo>
                <a:lnTo>
                  <a:pt x="4174" y="1579"/>
                </a:lnTo>
                <a:lnTo>
                  <a:pt x="4176" y="1579"/>
                </a:lnTo>
                <a:lnTo>
                  <a:pt x="4176" y="1579"/>
                </a:lnTo>
                <a:lnTo>
                  <a:pt x="4178" y="1577"/>
                </a:lnTo>
                <a:lnTo>
                  <a:pt x="4178" y="1575"/>
                </a:lnTo>
                <a:lnTo>
                  <a:pt x="4178" y="1575"/>
                </a:lnTo>
                <a:lnTo>
                  <a:pt x="4176" y="1573"/>
                </a:lnTo>
                <a:lnTo>
                  <a:pt x="4176" y="1570"/>
                </a:lnTo>
                <a:lnTo>
                  <a:pt x="4176" y="1570"/>
                </a:lnTo>
                <a:lnTo>
                  <a:pt x="4172" y="1573"/>
                </a:lnTo>
                <a:lnTo>
                  <a:pt x="4172" y="1575"/>
                </a:lnTo>
                <a:lnTo>
                  <a:pt x="4174" y="1575"/>
                </a:lnTo>
                <a:lnTo>
                  <a:pt x="4174" y="1577"/>
                </a:lnTo>
                <a:lnTo>
                  <a:pt x="4176" y="1577"/>
                </a:lnTo>
                <a:lnTo>
                  <a:pt x="4176" y="1577"/>
                </a:lnTo>
                <a:lnTo>
                  <a:pt x="4176" y="1577"/>
                </a:lnTo>
                <a:close/>
                <a:moveTo>
                  <a:pt x="4186" y="1614"/>
                </a:moveTo>
                <a:lnTo>
                  <a:pt x="4186" y="1614"/>
                </a:lnTo>
                <a:lnTo>
                  <a:pt x="4186" y="1619"/>
                </a:lnTo>
                <a:lnTo>
                  <a:pt x="4186" y="1621"/>
                </a:lnTo>
                <a:lnTo>
                  <a:pt x="4186" y="1623"/>
                </a:lnTo>
                <a:lnTo>
                  <a:pt x="4186" y="1627"/>
                </a:lnTo>
                <a:lnTo>
                  <a:pt x="4189" y="1627"/>
                </a:lnTo>
                <a:lnTo>
                  <a:pt x="4189" y="1629"/>
                </a:lnTo>
                <a:lnTo>
                  <a:pt x="4189" y="1629"/>
                </a:lnTo>
                <a:lnTo>
                  <a:pt x="4191" y="1629"/>
                </a:lnTo>
                <a:lnTo>
                  <a:pt x="4191" y="1631"/>
                </a:lnTo>
                <a:lnTo>
                  <a:pt x="4191" y="1631"/>
                </a:lnTo>
                <a:lnTo>
                  <a:pt x="4191" y="1631"/>
                </a:lnTo>
                <a:lnTo>
                  <a:pt x="4189" y="1633"/>
                </a:lnTo>
                <a:lnTo>
                  <a:pt x="4189" y="1633"/>
                </a:lnTo>
                <a:lnTo>
                  <a:pt x="4189" y="1635"/>
                </a:lnTo>
                <a:lnTo>
                  <a:pt x="4189" y="1638"/>
                </a:lnTo>
                <a:lnTo>
                  <a:pt x="4189" y="1638"/>
                </a:lnTo>
                <a:lnTo>
                  <a:pt x="4189" y="1638"/>
                </a:lnTo>
                <a:lnTo>
                  <a:pt x="4191" y="1640"/>
                </a:lnTo>
                <a:lnTo>
                  <a:pt x="4193" y="1640"/>
                </a:lnTo>
                <a:lnTo>
                  <a:pt x="4193" y="1642"/>
                </a:lnTo>
                <a:lnTo>
                  <a:pt x="4191" y="1642"/>
                </a:lnTo>
                <a:lnTo>
                  <a:pt x="4191" y="1642"/>
                </a:lnTo>
                <a:lnTo>
                  <a:pt x="4191" y="1642"/>
                </a:lnTo>
                <a:lnTo>
                  <a:pt x="4191" y="1644"/>
                </a:lnTo>
                <a:lnTo>
                  <a:pt x="4191" y="1644"/>
                </a:lnTo>
                <a:lnTo>
                  <a:pt x="4193" y="1644"/>
                </a:lnTo>
                <a:lnTo>
                  <a:pt x="4197" y="1644"/>
                </a:lnTo>
                <a:lnTo>
                  <a:pt x="4199" y="1646"/>
                </a:lnTo>
                <a:lnTo>
                  <a:pt x="4199" y="1648"/>
                </a:lnTo>
                <a:lnTo>
                  <a:pt x="4201" y="1648"/>
                </a:lnTo>
                <a:lnTo>
                  <a:pt x="4201" y="1650"/>
                </a:lnTo>
                <a:lnTo>
                  <a:pt x="4201" y="1652"/>
                </a:lnTo>
                <a:lnTo>
                  <a:pt x="4201" y="1652"/>
                </a:lnTo>
                <a:lnTo>
                  <a:pt x="4201" y="1654"/>
                </a:lnTo>
                <a:lnTo>
                  <a:pt x="4201" y="1656"/>
                </a:lnTo>
                <a:lnTo>
                  <a:pt x="4201" y="1658"/>
                </a:lnTo>
                <a:lnTo>
                  <a:pt x="4203" y="1658"/>
                </a:lnTo>
                <a:lnTo>
                  <a:pt x="4203" y="1661"/>
                </a:lnTo>
                <a:lnTo>
                  <a:pt x="4203" y="1663"/>
                </a:lnTo>
                <a:lnTo>
                  <a:pt x="4205" y="1669"/>
                </a:lnTo>
                <a:lnTo>
                  <a:pt x="4205" y="1673"/>
                </a:lnTo>
                <a:lnTo>
                  <a:pt x="4205" y="1673"/>
                </a:lnTo>
                <a:lnTo>
                  <a:pt x="4205" y="1673"/>
                </a:lnTo>
                <a:lnTo>
                  <a:pt x="4207" y="1673"/>
                </a:lnTo>
                <a:lnTo>
                  <a:pt x="4207" y="1673"/>
                </a:lnTo>
                <a:lnTo>
                  <a:pt x="4209" y="1673"/>
                </a:lnTo>
                <a:lnTo>
                  <a:pt x="4212" y="1675"/>
                </a:lnTo>
                <a:lnTo>
                  <a:pt x="4212" y="1675"/>
                </a:lnTo>
                <a:lnTo>
                  <a:pt x="4212" y="1673"/>
                </a:lnTo>
                <a:lnTo>
                  <a:pt x="4214" y="1673"/>
                </a:lnTo>
                <a:lnTo>
                  <a:pt x="4214" y="1673"/>
                </a:lnTo>
                <a:lnTo>
                  <a:pt x="4214" y="1673"/>
                </a:lnTo>
                <a:lnTo>
                  <a:pt x="4214" y="1673"/>
                </a:lnTo>
                <a:lnTo>
                  <a:pt x="4214" y="1675"/>
                </a:lnTo>
                <a:lnTo>
                  <a:pt x="4216" y="1675"/>
                </a:lnTo>
                <a:lnTo>
                  <a:pt x="4216" y="1675"/>
                </a:lnTo>
                <a:lnTo>
                  <a:pt x="4220" y="1673"/>
                </a:lnTo>
                <a:lnTo>
                  <a:pt x="4222" y="1673"/>
                </a:lnTo>
                <a:lnTo>
                  <a:pt x="4222" y="1673"/>
                </a:lnTo>
                <a:lnTo>
                  <a:pt x="4224" y="1673"/>
                </a:lnTo>
                <a:lnTo>
                  <a:pt x="4226" y="1673"/>
                </a:lnTo>
                <a:lnTo>
                  <a:pt x="4226" y="1673"/>
                </a:lnTo>
                <a:lnTo>
                  <a:pt x="4226" y="1673"/>
                </a:lnTo>
                <a:lnTo>
                  <a:pt x="4228" y="1675"/>
                </a:lnTo>
                <a:lnTo>
                  <a:pt x="4228" y="1675"/>
                </a:lnTo>
                <a:lnTo>
                  <a:pt x="4228" y="1679"/>
                </a:lnTo>
                <a:lnTo>
                  <a:pt x="4228" y="1679"/>
                </a:lnTo>
                <a:lnTo>
                  <a:pt x="4228" y="1682"/>
                </a:lnTo>
                <a:lnTo>
                  <a:pt x="4228" y="1682"/>
                </a:lnTo>
                <a:lnTo>
                  <a:pt x="4228" y="1682"/>
                </a:lnTo>
                <a:lnTo>
                  <a:pt x="4230" y="1682"/>
                </a:lnTo>
                <a:lnTo>
                  <a:pt x="4233" y="1679"/>
                </a:lnTo>
                <a:lnTo>
                  <a:pt x="4235" y="1679"/>
                </a:lnTo>
                <a:lnTo>
                  <a:pt x="4237" y="1679"/>
                </a:lnTo>
                <a:lnTo>
                  <a:pt x="4239" y="1679"/>
                </a:lnTo>
                <a:lnTo>
                  <a:pt x="4241" y="1679"/>
                </a:lnTo>
                <a:lnTo>
                  <a:pt x="4245" y="1677"/>
                </a:lnTo>
                <a:lnTo>
                  <a:pt x="4245" y="1673"/>
                </a:lnTo>
                <a:lnTo>
                  <a:pt x="4249" y="1677"/>
                </a:lnTo>
                <a:lnTo>
                  <a:pt x="4249" y="1677"/>
                </a:lnTo>
                <a:lnTo>
                  <a:pt x="4251" y="1677"/>
                </a:lnTo>
                <a:lnTo>
                  <a:pt x="4251" y="1677"/>
                </a:lnTo>
                <a:lnTo>
                  <a:pt x="4253" y="1677"/>
                </a:lnTo>
                <a:lnTo>
                  <a:pt x="4253" y="1677"/>
                </a:lnTo>
                <a:lnTo>
                  <a:pt x="4253" y="1677"/>
                </a:lnTo>
                <a:lnTo>
                  <a:pt x="4253" y="1679"/>
                </a:lnTo>
                <a:lnTo>
                  <a:pt x="4253" y="1679"/>
                </a:lnTo>
                <a:lnTo>
                  <a:pt x="4256" y="1682"/>
                </a:lnTo>
                <a:lnTo>
                  <a:pt x="4256" y="1682"/>
                </a:lnTo>
                <a:lnTo>
                  <a:pt x="4258" y="1679"/>
                </a:lnTo>
                <a:lnTo>
                  <a:pt x="4260" y="1677"/>
                </a:lnTo>
                <a:lnTo>
                  <a:pt x="4262" y="1677"/>
                </a:lnTo>
                <a:lnTo>
                  <a:pt x="4262" y="1679"/>
                </a:lnTo>
                <a:lnTo>
                  <a:pt x="4262" y="1679"/>
                </a:lnTo>
                <a:lnTo>
                  <a:pt x="4262" y="1679"/>
                </a:lnTo>
                <a:lnTo>
                  <a:pt x="4264" y="1679"/>
                </a:lnTo>
                <a:lnTo>
                  <a:pt x="4264" y="1677"/>
                </a:lnTo>
                <a:lnTo>
                  <a:pt x="4264" y="1679"/>
                </a:lnTo>
                <a:lnTo>
                  <a:pt x="4264" y="1679"/>
                </a:lnTo>
                <a:lnTo>
                  <a:pt x="4264" y="1682"/>
                </a:lnTo>
                <a:lnTo>
                  <a:pt x="4266" y="1682"/>
                </a:lnTo>
                <a:lnTo>
                  <a:pt x="4266" y="1682"/>
                </a:lnTo>
                <a:lnTo>
                  <a:pt x="4266" y="1679"/>
                </a:lnTo>
                <a:lnTo>
                  <a:pt x="4266" y="1682"/>
                </a:lnTo>
                <a:lnTo>
                  <a:pt x="4268" y="1684"/>
                </a:lnTo>
                <a:lnTo>
                  <a:pt x="4268" y="1690"/>
                </a:lnTo>
                <a:lnTo>
                  <a:pt x="4268" y="1690"/>
                </a:lnTo>
                <a:lnTo>
                  <a:pt x="4270" y="1692"/>
                </a:lnTo>
                <a:lnTo>
                  <a:pt x="4277" y="1688"/>
                </a:lnTo>
                <a:lnTo>
                  <a:pt x="4287" y="1684"/>
                </a:lnTo>
                <a:lnTo>
                  <a:pt x="4289" y="1682"/>
                </a:lnTo>
                <a:lnTo>
                  <a:pt x="4289" y="1679"/>
                </a:lnTo>
                <a:lnTo>
                  <a:pt x="4289" y="1679"/>
                </a:lnTo>
                <a:lnTo>
                  <a:pt x="4291" y="1677"/>
                </a:lnTo>
                <a:lnTo>
                  <a:pt x="4291" y="1677"/>
                </a:lnTo>
                <a:lnTo>
                  <a:pt x="4291" y="1677"/>
                </a:lnTo>
                <a:lnTo>
                  <a:pt x="4291" y="1675"/>
                </a:lnTo>
                <a:lnTo>
                  <a:pt x="4291" y="1675"/>
                </a:lnTo>
                <a:lnTo>
                  <a:pt x="4291" y="1673"/>
                </a:lnTo>
                <a:lnTo>
                  <a:pt x="4291" y="1673"/>
                </a:lnTo>
                <a:lnTo>
                  <a:pt x="4291" y="1673"/>
                </a:lnTo>
                <a:lnTo>
                  <a:pt x="4293" y="1673"/>
                </a:lnTo>
                <a:lnTo>
                  <a:pt x="4293" y="1673"/>
                </a:lnTo>
                <a:lnTo>
                  <a:pt x="4293" y="1671"/>
                </a:lnTo>
                <a:lnTo>
                  <a:pt x="4293" y="1669"/>
                </a:lnTo>
                <a:lnTo>
                  <a:pt x="4293" y="1669"/>
                </a:lnTo>
                <a:lnTo>
                  <a:pt x="4293" y="1669"/>
                </a:lnTo>
                <a:lnTo>
                  <a:pt x="4293" y="1667"/>
                </a:lnTo>
                <a:lnTo>
                  <a:pt x="4293" y="1667"/>
                </a:lnTo>
                <a:lnTo>
                  <a:pt x="4293" y="1667"/>
                </a:lnTo>
                <a:lnTo>
                  <a:pt x="4295" y="1667"/>
                </a:lnTo>
                <a:lnTo>
                  <a:pt x="4295" y="1667"/>
                </a:lnTo>
                <a:lnTo>
                  <a:pt x="4295" y="1665"/>
                </a:lnTo>
                <a:lnTo>
                  <a:pt x="4295" y="1665"/>
                </a:lnTo>
                <a:lnTo>
                  <a:pt x="4295" y="1663"/>
                </a:lnTo>
                <a:lnTo>
                  <a:pt x="4293" y="1663"/>
                </a:lnTo>
                <a:lnTo>
                  <a:pt x="4293" y="1663"/>
                </a:lnTo>
                <a:lnTo>
                  <a:pt x="4293" y="1663"/>
                </a:lnTo>
                <a:lnTo>
                  <a:pt x="4295" y="1661"/>
                </a:lnTo>
                <a:lnTo>
                  <a:pt x="4295" y="1658"/>
                </a:lnTo>
                <a:lnTo>
                  <a:pt x="4295" y="1658"/>
                </a:lnTo>
                <a:lnTo>
                  <a:pt x="4295" y="1656"/>
                </a:lnTo>
                <a:lnTo>
                  <a:pt x="4293" y="1656"/>
                </a:lnTo>
                <a:lnTo>
                  <a:pt x="4291" y="1656"/>
                </a:lnTo>
                <a:lnTo>
                  <a:pt x="4293" y="1656"/>
                </a:lnTo>
                <a:lnTo>
                  <a:pt x="4293" y="1656"/>
                </a:lnTo>
                <a:lnTo>
                  <a:pt x="4295" y="1654"/>
                </a:lnTo>
                <a:lnTo>
                  <a:pt x="4295" y="1654"/>
                </a:lnTo>
                <a:lnTo>
                  <a:pt x="4295" y="1654"/>
                </a:lnTo>
                <a:lnTo>
                  <a:pt x="4295" y="1652"/>
                </a:lnTo>
                <a:lnTo>
                  <a:pt x="4297" y="1652"/>
                </a:lnTo>
                <a:lnTo>
                  <a:pt x="4300" y="1650"/>
                </a:lnTo>
                <a:lnTo>
                  <a:pt x="4300" y="1650"/>
                </a:lnTo>
                <a:lnTo>
                  <a:pt x="4300" y="1650"/>
                </a:lnTo>
                <a:lnTo>
                  <a:pt x="4300" y="1648"/>
                </a:lnTo>
                <a:lnTo>
                  <a:pt x="4300" y="1648"/>
                </a:lnTo>
                <a:lnTo>
                  <a:pt x="4300" y="1646"/>
                </a:lnTo>
                <a:lnTo>
                  <a:pt x="4300" y="1646"/>
                </a:lnTo>
                <a:lnTo>
                  <a:pt x="4300" y="1648"/>
                </a:lnTo>
                <a:lnTo>
                  <a:pt x="4300" y="1648"/>
                </a:lnTo>
                <a:lnTo>
                  <a:pt x="4300" y="1648"/>
                </a:lnTo>
                <a:lnTo>
                  <a:pt x="4302" y="1648"/>
                </a:lnTo>
                <a:lnTo>
                  <a:pt x="4304" y="1648"/>
                </a:lnTo>
                <a:lnTo>
                  <a:pt x="4304" y="1648"/>
                </a:lnTo>
                <a:lnTo>
                  <a:pt x="4306" y="1646"/>
                </a:lnTo>
                <a:lnTo>
                  <a:pt x="4306" y="1644"/>
                </a:lnTo>
                <a:lnTo>
                  <a:pt x="4308" y="1644"/>
                </a:lnTo>
                <a:lnTo>
                  <a:pt x="4310" y="1642"/>
                </a:lnTo>
                <a:lnTo>
                  <a:pt x="4310" y="1642"/>
                </a:lnTo>
                <a:lnTo>
                  <a:pt x="4310" y="1642"/>
                </a:lnTo>
                <a:lnTo>
                  <a:pt x="4310" y="1642"/>
                </a:lnTo>
                <a:lnTo>
                  <a:pt x="4310" y="1640"/>
                </a:lnTo>
                <a:lnTo>
                  <a:pt x="4310" y="1635"/>
                </a:lnTo>
                <a:lnTo>
                  <a:pt x="4310" y="1633"/>
                </a:lnTo>
                <a:lnTo>
                  <a:pt x="4310" y="1627"/>
                </a:lnTo>
                <a:lnTo>
                  <a:pt x="4310" y="1627"/>
                </a:lnTo>
                <a:lnTo>
                  <a:pt x="4314" y="1621"/>
                </a:lnTo>
                <a:lnTo>
                  <a:pt x="4314" y="1621"/>
                </a:lnTo>
                <a:lnTo>
                  <a:pt x="4314" y="1621"/>
                </a:lnTo>
                <a:lnTo>
                  <a:pt x="4316" y="1619"/>
                </a:lnTo>
                <a:lnTo>
                  <a:pt x="4316" y="1619"/>
                </a:lnTo>
                <a:lnTo>
                  <a:pt x="4316" y="1617"/>
                </a:lnTo>
                <a:lnTo>
                  <a:pt x="4316" y="1617"/>
                </a:lnTo>
                <a:lnTo>
                  <a:pt x="4316" y="1614"/>
                </a:lnTo>
                <a:lnTo>
                  <a:pt x="4318" y="1617"/>
                </a:lnTo>
                <a:lnTo>
                  <a:pt x="4318" y="1619"/>
                </a:lnTo>
                <a:lnTo>
                  <a:pt x="4321" y="1619"/>
                </a:lnTo>
                <a:lnTo>
                  <a:pt x="4323" y="1619"/>
                </a:lnTo>
                <a:lnTo>
                  <a:pt x="4325" y="1619"/>
                </a:lnTo>
                <a:lnTo>
                  <a:pt x="4329" y="1619"/>
                </a:lnTo>
                <a:lnTo>
                  <a:pt x="4331" y="1619"/>
                </a:lnTo>
                <a:lnTo>
                  <a:pt x="4331" y="1617"/>
                </a:lnTo>
                <a:lnTo>
                  <a:pt x="4331" y="1617"/>
                </a:lnTo>
                <a:lnTo>
                  <a:pt x="4329" y="1614"/>
                </a:lnTo>
                <a:lnTo>
                  <a:pt x="4327" y="1612"/>
                </a:lnTo>
                <a:lnTo>
                  <a:pt x="4325" y="1610"/>
                </a:lnTo>
                <a:lnTo>
                  <a:pt x="4318" y="1608"/>
                </a:lnTo>
                <a:lnTo>
                  <a:pt x="4318" y="1606"/>
                </a:lnTo>
                <a:lnTo>
                  <a:pt x="4316" y="1604"/>
                </a:lnTo>
                <a:lnTo>
                  <a:pt x="4314" y="1602"/>
                </a:lnTo>
                <a:lnTo>
                  <a:pt x="4314" y="1602"/>
                </a:lnTo>
                <a:lnTo>
                  <a:pt x="4314" y="1602"/>
                </a:lnTo>
                <a:lnTo>
                  <a:pt x="4316" y="1602"/>
                </a:lnTo>
                <a:lnTo>
                  <a:pt x="4316" y="1602"/>
                </a:lnTo>
                <a:lnTo>
                  <a:pt x="4316" y="1600"/>
                </a:lnTo>
                <a:lnTo>
                  <a:pt x="4318" y="1600"/>
                </a:lnTo>
                <a:lnTo>
                  <a:pt x="4318" y="1598"/>
                </a:lnTo>
                <a:lnTo>
                  <a:pt x="4318" y="1598"/>
                </a:lnTo>
                <a:lnTo>
                  <a:pt x="4318" y="1598"/>
                </a:lnTo>
                <a:lnTo>
                  <a:pt x="4316" y="1596"/>
                </a:lnTo>
                <a:lnTo>
                  <a:pt x="4314" y="1593"/>
                </a:lnTo>
                <a:lnTo>
                  <a:pt x="4314" y="1591"/>
                </a:lnTo>
                <a:lnTo>
                  <a:pt x="4314" y="1591"/>
                </a:lnTo>
                <a:lnTo>
                  <a:pt x="4312" y="1591"/>
                </a:lnTo>
                <a:lnTo>
                  <a:pt x="4312" y="1591"/>
                </a:lnTo>
                <a:lnTo>
                  <a:pt x="4312" y="1589"/>
                </a:lnTo>
                <a:lnTo>
                  <a:pt x="4312" y="1589"/>
                </a:lnTo>
                <a:lnTo>
                  <a:pt x="4312" y="1589"/>
                </a:lnTo>
                <a:lnTo>
                  <a:pt x="4310" y="1589"/>
                </a:lnTo>
                <a:lnTo>
                  <a:pt x="4312" y="1589"/>
                </a:lnTo>
                <a:lnTo>
                  <a:pt x="4312" y="1587"/>
                </a:lnTo>
                <a:lnTo>
                  <a:pt x="4312" y="1587"/>
                </a:lnTo>
                <a:lnTo>
                  <a:pt x="4310" y="1587"/>
                </a:lnTo>
                <a:lnTo>
                  <a:pt x="4310" y="1587"/>
                </a:lnTo>
                <a:lnTo>
                  <a:pt x="4308" y="1585"/>
                </a:lnTo>
                <a:lnTo>
                  <a:pt x="4308" y="1585"/>
                </a:lnTo>
                <a:lnTo>
                  <a:pt x="4308" y="1585"/>
                </a:lnTo>
                <a:lnTo>
                  <a:pt x="4308" y="1583"/>
                </a:lnTo>
                <a:lnTo>
                  <a:pt x="4308" y="1581"/>
                </a:lnTo>
                <a:lnTo>
                  <a:pt x="4306" y="1579"/>
                </a:lnTo>
                <a:lnTo>
                  <a:pt x="4304" y="1579"/>
                </a:lnTo>
                <a:lnTo>
                  <a:pt x="4304" y="1579"/>
                </a:lnTo>
                <a:lnTo>
                  <a:pt x="4306" y="1579"/>
                </a:lnTo>
                <a:lnTo>
                  <a:pt x="4306" y="1579"/>
                </a:lnTo>
                <a:lnTo>
                  <a:pt x="4310" y="1579"/>
                </a:lnTo>
                <a:lnTo>
                  <a:pt x="4310" y="1579"/>
                </a:lnTo>
                <a:lnTo>
                  <a:pt x="4310" y="1577"/>
                </a:lnTo>
                <a:lnTo>
                  <a:pt x="4310" y="1579"/>
                </a:lnTo>
                <a:lnTo>
                  <a:pt x="4312" y="1579"/>
                </a:lnTo>
                <a:lnTo>
                  <a:pt x="4312" y="1579"/>
                </a:lnTo>
                <a:lnTo>
                  <a:pt x="4314" y="1579"/>
                </a:lnTo>
                <a:lnTo>
                  <a:pt x="4314" y="1577"/>
                </a:lnTo>
                <a:lnTo>
                  <a:pt x="4314" y="1577"/>
                </a:lnTo>
                <a:lnTo>
                  <a:pt x="4314" y="1577"/>
                </a:lnTo>
                <a:lnTo>
                  <a:pt x="4312" y="1575"/>
                </a:lnTo>
                <a:lnTo>
                  <a:pt x="4310" y="1575"/>
                </a:lnTo>
                <a:lnTo>
                  <a:pt x="4310" y="1575"/>
                </a:lnTo>
                <a:lnTo>
                  <a:pt x="4310" y="1573"/>
                </a:lnTo>
                <a:lnTo>
                  <a:pt x="4310" y="1573"/>
                </a:lnTo>
                <a:lnTo>
                  <a:pt x="4310" y="1570"/>
                </a:lnTo>
                <a:lnTo>
                  <a:pt x="4312" y="1570"/>
                </a:lnTo>
                <a:lnTo>
                  <a:pt x="4312" y="1568"/>
                </a:lnTo>
                <a:lnTo>
                  <a:pt x="4312" y="1568"/>
                </a:lnTo>
                <a:lnTo>
                  <a:pt x="4314" y="1568"/>
                </a:lnTo>
                <a:lnTo>
                  <a:pt x="4316" y="1570"/>
                </a:lnTo>
                <a:lnTo>
                  <a:pt x="4316" y="1570"/>
                </a:lnTo>
                <a:lnTo>
                  <a:pt x="4318" y="1570"/>
                </a:lnTo>
                <a:lnTo>
                  <a:pt x="4321" y="1568"/>
                </a:lnTo>
                <a:lnTo>
                  <a:pt x="4323" y="1568"/>
                </a:lnTo>
                <a:lnTo>
                  <a:pt x="4325" y="1568"/>
                </a:lnTo>
                <a:lnTo>
                  <a:pt x="4325" y="1568"/>
                </a:lnTo>
                <a:lnTo>
                  <a:pt x="4325" y="1568"/>
                </a:lnTo>
                <a:lnTo>
                  <a:pt x="4327" y="1566"/>
                </a:lnTo>
                <a:lnTo>
                  <a:pt x="4325" y="1566"/>
                </a:lnTo>
                <a:lnTo>
                  <a:pt x="4323" y="1564"/>
                </a:lnTo>
                <a:lnTo>
                  <a:pt x="4321" y="1562"/>
                </a:lnTo>
                <a:lnTo>
                  <a:pt x="4321" y="1560"/>
                </a:lnTo>
                <a:lnTo>
                  <a:pt x="4323" y="1560"/>
                </a:lnTo>
                <a:lnTo>
                  <a:pt x="4323" y="1560"/>
                </a:lnTo>
                <a:lnTo>
                  <a:pt x="4325" y="1560"/>
                </a:lnTo>
                <a:lnTo>
                  <a:pt x="4327" y="1560"/>
                </a:lnTo>
                <a:lnTo>
                  <a:pt x="4331" y="1560"/>
                </a:lnTo>
                <a:lnTo>
                  <a:pt x="4333" y="1558"/>
                </a:lnTo>
                <a:lnTo>
                  <a:pt x="4335" y="1558"/>
                </a:lnTo>
                <a:lnTo>
                  <a:pt x="4335" y="1556"/>
                </a:lnTo>
                <a:lnTo>
                  <a:pt x="4335" y="1556"/>
                </a:lnTo>
                <a:lnTo>
                  <a:pt x="4335" y="1556"/>
                </a:lnTo>
                <a:lnTo>
                  <a:pt x="4335" y="1554"/>
                </a:lnTo>
                <a:lnTo>
                  <a:pt x="4335" y="1554"/>
                </a:lnTo>
                <a:lnTo>
                  <a:pt x="4335" y="1554"/>
                </a:lnTo>
                <a:lnTo>
                  <a:pt x="4333" y="1554"/>
                </a:lnTo>
                <a:lnTo>
                  <a:pt x="4331" y="1554"/>
                </a:lnTo>
                <a:lnTo>
                  <a:pt x="4331" y="1554"/>
                </a:lnTo>
                <a:lnTo>
                  <a:pt x="4327" y="1552"/>
                </a:lnTo>
                <a:lnTo>
                  <a:pt x="4327" y="1552"/>
                </a:lnTo>
                <a:lnTo>
                  <a:pt x="4325" y="1549"/>
                </a:lnTo>
                <a:lnTo>
                  <a:pt x="4325" y="1549"/>
                </a:lnTo>
                <a:lnTo>
                  <a:pt x="4325" y="1547"/>
                </a:lnTo>
                <a:lnTo>
                  <a:pt x="4323" y="1547"/>
                </a:lnTo>
                <a:lnTo>
                  <a:pt x="4321" y="1547"/>
                </a:lnTo>
                <a:lnTo>
                  <a:pt x="4321" y="1547"/>
                </a:lnTo>
                <a:lnTo>
                  <a:pt x="4318" y="1549"/>
                </a:lnTo>
                <a:lnTo>
                  <a:pt x="4318" y="1549"/>
                </a:lnTo>
                <a:lnTo>
                  <a:pt x="4316" y="1549"/>
                </a:lnTo>
                <a:lnTo>
                  <a:pt x="4316" y="1547"/>
                </a:lnTo>
                <a:lnTo>
                  <a:pt x="4316" y="1547"/>
                </a:lnTo>
                <a:lnTo>
                  <a:pt x="4318" y="1547"/>
                </a:lnTo>
                <a:lnTo>
                  <a:pt x="4318" y="1547"/>
                </a:lnTo>
                <a:lnTo>
                  <a:pt x="4318" y="1545"/>
                </a:lnTo>
                <a:lnTo>
                  <a:pt x="4316" y="1543"/>
                </a:lnTo>
                <a:lnTo>
                  <a:pt x="4316" y="1545"/>
                </a:lnTo>
                <a:lnTo>
                  <a:pt x="4314" y="1545"/>
                </a:lnTo>
                <a:lnTo>
                  <a:pt x="4310" y="1547"/>
                </a:lnTo>
                <a:lnTo>
                  <a:pt x="4312" y="1545"/>
                </a:lnTo>
                <a:lnTo>
                  <a:pt x="4312" y="1545"/>
                </a:lnTo>
                <a:lnTo>
                  <a:pt x="4312" y="1543"/>
                </a:lnTo>
                <a:lnTo>
                  <a:pt x="4312" y="1541"/>
                </a:lnTo>
                <a:lnTo>
                  <a:pt x="4312" y="1541"/>
                </a:lnTo>
                <a:lnTo>
                  <a:pt x="4312" y="1539"/>
                </a:lnTo>
                <a:lnTo>
                  <a:pt x="4312" y="1539"/>
                </a:lnTo>
                <a:lnTo>
                  <a:pt x="4312" y="1539"/>
                </a:lnTo>
                <a:lnTo>
                  <a:pt x="4312" y="1537"/>
                </a:lnTo>
                <a:lnTo>
                  <a:pt x="4310" y="1537"/>
                </a:lnTo>
                <a:lnTo>
                  <a:pt x="4308" y="1537"/>
                </a:lnTo>
                <a:lnTo>
                  <a:pt x="4308" y="1535"/>
                </a:lnTo>
                <a:lnTo>
                  <a:pt x="4306" y="1533"/>
                </a:lnTo>
                <a:lnTo>
                  <a:pt x="4306" y="1533"/>
                </a:lnTo>
                <a:lnTo>
                  <a:pt x="4306" y="1533"/>
                </a:lnTo>
                <a:lnTo>
                  <a:pt x="4306" y="1531"/>
                </a:lnTo>
                <a:lnTo>
                  <a:pt x="4304" y="1531"/>
                </a:lnTo>
                <a:lnTo>
                  <a:pt x="4304" y="1533"/>
                </a:lnTo>
                <a:lnTo>
                  <a:pt x="4304" y="1533"/>
                </a:lnTo>
                <a:lnTo>
                  <a:pt x="4302" y="1535"/>
                </a:lnTo>
                <a:lnTo>
                  <a:pt x="4300" y="1537"/>
                </a:lnTo>
                <a:lnTo>
                  <a:pt x="4300" y="1537"/>
                </a:lnTo>
                <a:lnTo>
                  <a:pt x="4300" y="1535"/>
                </a:lnTo>
                <a:lnTo>
                  <a:pt x="4300" y="1535"/>
                </a:lnTo>
                <a:lnTo>
                  <a:pt x="4300" y="1533"/>
                </a:lnTo>
                <a:lnTo>
                  <a:pt x="4300" y="1531"/>
                </a:lnTo>
                <a:lnTo>
                  <a:pt x="4300" y="1531"/>
                </a:lnTo>
                <a:lnTo>
                  <a:pt x="4300" y="1531"/>
                </a:lnTo>
                <a:lnTo>
                  <a:pt x="4295" y="1537"/>
                </a:lnTo>
                <a:lnTo>
                  <a:pt x="4295" y="1537"/>
                </a:lnTo>
                <a:lnTo>
                  <a:pt x="4291" y="1543"/>
                </a:lnTo>
                <a:lnTo>
                  <a:pt x="4289" y="1545"/>
                </a:lnTo>
                <a:lnTo>
                  <a:pt x="4289" y="1547"/>
                </a:lnTo>
                <a:lnTo>
                  <a:pt x="4287" y="1549"/>
                </a:lnTo>
                <a:lnTo>
                  <a:pt x="4287" y="1549"/>
                </a:lnTo>
                <a:lnTo>
                  <a:pt x="4285" y="1552"/>
                </a:lnTo>
                <a:lnTo>
                  <a:pt x="4285" y="1552"/>
                </a:lnTo>
                <a:lnTo>
                  <a:pt x="4283" y="1552"/>
                </a:lnTo>
                <a:lnTo>
                  <a:pt x="4283" y="1552"/>
                </a:lnTo>
                <a:lnTo>
                  <a:pt x="4283" y="1552"/>
                </a:lnTo>
                <a:lnTo>
                  <a:pt x="4283" y="1552"/>
                </a:lnTo>
                <a:lnTo>
                  <a:pt x="4281" y="1554"/>
                </a:lnTo>
                <a:lnTo>
                  <a:pt x="4281" y="1554"/>
                </a:lnTo>
                <a:lnTo>
                  <a:pt x="4281" y="1556"/>
                </a:lnTo>
                <a:lnTo>
                  <a:pt x="4283" y="1556"/>
                </a:lnTo>
                <a:lnTo>
                  <a:pt x="4283" y="1558"/>
                </a:lnTo>
                <a:lnTo>
                  <a:pt x="4281" y="1558"/>
                </a:lnTo>
                <a:lnTo>
                  <a:pt x="4281" y="1560"/>
                </a:lnTo>
                <a:lnTo>
                  <a:pt x="4279" y="1560"/>
                </a:lnTo>
                <a:lnTo>
                  <a:pt x="4277" y="1560"/>
                </a:lnTo>
                <a:lnTo>
                  <a:pt x="4274" y="1560"/>
                </a:lnTo>
                <a:lnTo>
                  <a:pt x="4274" y="1560"/>
                </a:lnTo>
                <a:lnTo>
                  <a:pt x="4274" y="1560"/>
                </a:lnTo>
                <a:lnTo>
                  <a:pt x="4274" y="1560"/>
                </a:lnTo>
                <a:lnTo>
                  <a:pt x="4272" y="1560"/>
                </a:lnTo>
                <a:lnTo>
                  <a:pt x="4270" y="1562"/>
                </a:lnTo>
                <a:lnTo>
                  <a:pt x="4268" y="1562"/>
                </a:lnTo>
                <a:lnTo>
                  <a:pt x="4268" y="1564"/>
                </a:lnTo>
                <a:lnTo>
                  <a:pt x="4266" y="1564"/>
                </a:lnTo>
                <a:lnTo>
                  <a:pt x="4264" y="1564"/>
                </a:lnTo>
                <a:lnTo>
                  <a:pt x="4262" y="1566"/>
                </a:lnTo>
                <a:lnTo>
                  <a:pt x="4260" y="1564"/>
                </a:lnTo>
                <a:lnTo>
                  <a:pt x="4260" y="1566"/>
                </a:lnTo>
                <a:lnTo>
                  <a:pt x="4260" y="1566"/>
                </a:lnTo>
                <a:lnTo>
                  <a:pt x="4260" y="1566"/>
                </a:lnTo>
                <a:lnTo>
                  <a:pt x="4260" y="1568"/>
                </a:lnTo>
                <a:lnTo>
                  <a:pt x="4258" y="1570"/>
                </a:lnTo>
                <a:lnTo>
                  <a:pt x="4258" y="1570"/>
                </a:lnTo>
                <a:lnTo>
                  <a:pt x="4256" y="1575"/>
                </a:lnTo>
                <a:lnTo>
                  <a:pt x="4251" y="1577"/>
                </a:lnTo>
                <a:lnTo>
                  <a:pt x="4249" y="1581"/>
                </a:lnTo>
                <a:lnTo>
                  <a:pt x="4247" y="1583"/>
                </a:lnTo>
                <a:lnTo>
                  <a:pt x="4245" y="1585"/>
                </a:lnTo>
                <a:lnTo>
                  <a:pt x="4245" y="1585"/>
                </a:lnTo>
                <a:lnTo>
                  <a:pt x="4243" y="1587"/>
                </a:lnTo>
                <a:lnTo>
                  <a:pt x="4241" y="1587"/>
                </a:lnTo>
                <a:lnTo>
                  <a:pt x="4233" y="1589"/>
                </a:lnTo>
                <a:lnTo>
                  <a:pt x="4226" y="1589"/>
                </a:lnTo>
                <a:lnTo>
                  <a:pt x="4224" y="1591"/>
                </a:lnTo>
                <a:lnTo>
                  <a:pt x="4224" y="1591"/>
                </a:lnTo>
                <a:lnTo>
                  <a:pt x="4222" y="1593"/>
                </a:lnTo>
                <a:lnTo>
                  <a:pt x="4222" y="1596"/>
                </a:lnTo>
                <a:lnTo>
                  <a:pt x="4222" y="1596"/>
                </a:lnTo>
                <a:lnTo>
                  <a:pt x="4222" y="1598"/>
                </a:lnTo>
                <a:lnTo>
                  <a:pt x="4222" y="1598"/>
                </a:lnTo>
                <a:lnTo>
                  <a:pt x="4220" y="1598"/>
                </a:lnTo>
                <a:lnTo>
                  <a:pt x="4220" y="1598"/>
                </a:lnTo>
                <a:lnTo>
                  <a:pt x="4220" y="1596"/>
                </a:lnTo>
                <a:lnTo>
                  <a:pt x="4218" y="1598"/>
                </a:lnTo>
                <a:lnTo>
                  <a:pt x="4218" y="1598"/>
                </a:lnTo>
                <a:lnTo>
                  <a:pt x="4218" y="1600"/>
                </a:lnTo>
                <a:lnTo>
                  <a:pt x="4220" y="1600"/>
                </a:lnTo>
                <a:lnTo>
                  <a:pt x="4220" y="1602"/>
                </a:lnTo>
                <a:lnTo>
                  <a:pt x="4218" y="1602"/>
                </a:lnTo>
                <a:lnTo>
                  <a:pt x="4218" y="1604"/>
                </a:lnTo>
                <a:lnTo>
                  <a:pt x="4218" y="1606"/>
                </a:lnTo>
                <a:lnTo>
                  <a:pt x="4218" y="1606"/>
                </a:lnTo>
                <a:lnTo>
                  <a:pt x="4216" y="1608"/>
                </a:lnTo>
                <a:lnTo>
                  <a:pt x="4216" y="1608"/>
                </a:lnTo>
                <a:lnTo>
                  <a:pt x="4216" y="1610"/>
                </a:lnTo>
                <a:lnTo>
                  <a:pt x="4218" y="1610"/>
                </a:lnTo>
                <a:lnTo>
                  <a:pt x="4220" y="1610"/>
                </a:lnTo>
                <a:lnTo>
                  <a:pt x="4218" y="1610"/>
                </a:lnTo>
                <a:lnTo>
                  <a:pt x="4218" y="1610"/>
                </a:lnTo>
                <a:lnTo>
                  <a:pt x="4216" y="1610"/>
                </a:lnTo>
                <a:lnTo>
                  <a:pt x="4214" y="1608"/>
                </a:lnTo>
                <a:lnTo>
                  <a:pt x="4214" y="1610"/>
                </a:lnTo>
                <a:lnTo>
                  <a:pt x="4212" y="1608"/>
                </a:lnTo>
                <a:lnTo>
                  <a:pt x="4207" y="1606"/>
                </a:lnTo>
                <a:lnTo>
                  <a:pt x="4207" y="1606"/>
                </a:lnTo>
                <a:lnTo>
                  <a:pt x="4205" y="1606"/>
                </a:lnTo>
                <a:lnTo>
                  <a:pt x="4205" y="1606"/>
                </a:lnTo>
                <a:lnTo>
                  <a:pt x="4203" y="1606"/>
                </a:lnTo>
                <a:lnTo>
                  <a:pt x="4201" y="1606"/>
                </a:lnTo>
                <a:lnTo>
                  <a:pt x="4199" y="1606"/>
                </a:lnTo>
                <a:lnTo>
                  <a:pt x="4197" y="1604"/>
                </a:lnTo>
                <a:lnTo>
                  <a:pt x="4197" y="1604"/>
                </a:lnTo>
                <a:lnTo>
                  <a:pt x="4197" y="1602"/>
                </a:lnTo>
                <a:lnTo>
                  <a:pt x="4193" y="1604"/>
                </a:lnTo>
                <a:lnTo>
                  <a:pt x="4191" y="1604"/>
                </a:lnTo>
                <a:lnTo>
                  <a:pt x="4191" y="1606"/>
                </a:lnTo>
                <a:lnTo>
                  <a:pt x="4189" y="1608"/>
                </a:lnTo>
                <a:lnTo>
                  <a:pt x="4189" y="1610"/>
                </a:lnTo>
                <a:lnTo>
                  <a:pt x="4189" y="1610"/>
                </a:lnTo>
                <a:lnTo>
                  <a:pt x="4186" y="1612"/>
                </a:lnTo>
                <a:lnTo>
                  <a:pt x="4189" y="1612"/>
                </a:lnTo>
                <a:lnTo>
                  <a:pt x="4189" y="1612"/>
                </a:lnTo>
                <a:lnTo>
                  <a:pt x="4189" y="1612"/>
                </a:lnTo>
                <a:lnTo>
                  <a:pt x="4189" y="1614"/>
                </a:lnTo>
                <a:lnTo>
                  <a:pt x="4186" y="1614"/>
                </a:lnTo>
                <a:close/>
                <a:moveTo>
                  <a:pt x="4113" y="1610"/>
                </a:moveTo>
                <a:lnTo>
                  <a:pt x="4111" y="1610"/>
                </a:lnTo>
                <a:lnTo>
                  <a:pt x="4111" y="1610"/>
                </a:lnTo>
                <a:lnTo>
                  <a:pt x="4109" y="1612"/>
                </a:lnTo>
                <a:lnTo>
                  <a:pt x="4111" y="1612"/>
                </a:lnTo>
                <a:lnTo>
                  <a:pt x="4113" y="1612"/>
                </a:lnTo>
                <a:lnTo>
                  <a:pt x="4115" y="1612"/>
                </a:lnTo>
                <a:lnTo>
                  <a:pt x="4113" y="1610"/>
                </a:lnTo>
                <a:lnTo>
                  <a:pt x="4113" y="1610"/>
                </a:lnTo>
                <a:close/>
                <a:moveTo>
                  <a:pt x="4161" y="1480"/>
                </a:moveTo>
                <a:lnTo>
                  <a:pt x="4161" y="1480"/>
                </a:lnTo>
                <a:lnTo>
                  <a:pt x="4159" y="1480"/>
                </a:lnTo>
                <a:lnTo>
                  <a:pt x="4159" y="1482"/>
                </a:lnTo>
                <a:lnTo>
                  <a:pt x="4159" y="1482"/>
                </a:lnTo>
                <a:lnTo>
                  <a:pt x="4161" y="1482"/>
                </a:lnTo>
                <a:lnTo>
                  <a:pt x="4161" y="1480"/>
                </a:lnTo>
                <a:close/>
                <a:moveTo>
                  <a:pt x="4138" y="1782"/>
                </a:moveTo>
                <a:lnTo>
                  <a:pt x="4138" y="1782"/>
                </a:lnTo>
                <a:lnTo>
                  <a:pt x="4138" y="1782"/>
                </a:lnTo>
                <a:lnTo>
                  <a:pt x="4138" y="1782"/>
                </a:lnTo>
                <a:lnTo>
                  <a:pt x="4138" y="1782"/>
                </a:lnTo>
                <a:lnTo>
                  <a:pt x="4138" y="1784"/>
                </a:lnTo>
                <a:lnTo>
                  <a:pt x="4140" y="1782"/>
                </a:lnTo>
                <a:lnTo>
                  <a:pt x="4138" y="1782"/>
                </a:lnTo>
                <a:lnTo>
                  <a:pt x="4138" y="1782"/>
                </a:lnTo>
                <a:close/>
                <a:moveTo>
                  <a:pt x="4155" y="1673"/>
                </a:moveTo>
                <a:lnTo>
                  <a:pt x="4155" y="1673"/>
                </a:lnTo>
                <a:lnTo>
                  <a:pt x="4155" y="1675"/>
                </a:lnTo>
                <a:lnTo>
                  <a:pt x="4155" y="1675"/>
                </a:lnTo>
                <a:lnTo>
                  <a:pt x="4157" y="1675"/>
                </a:lnTo>
                <a:lnTo>
                  <a:pt x="4157" y="1673"/>
                </a:lnTo>
                <a:lnTo>
                  <a:pt x="4155" y="1673"/>
                </a:lnTo>
                <a:lnTo>
                  <a:pt x="4155" y="1673"/>
                </a:lnTo>
                <a:lnTo>
                  <a:pt x="4155" y="1673"/>
                </a:lnTo>
                <a:close/>
                <a:moveTo>
                  <a:pt x="4247" y="1751"/>
                </a:moveTo>
                <a:lnTo>
                  <a:pt x="4249" y="1751"/>
                </a:lnTo>
                <a:lnTo>
                  <a:pt x="4256" y="1753"/>
                </a:lnTo>
                <a:lnTo>
                  <a:pt x="4258" y="1755"/>
                </a:lnTo>
                <a:lnTo>
                  <a:pt x="4262" y="1755"/>
                </a:lnTo>
                <a:lnTo>
                  <a:pt x="4264" y="1755"/>
                </a:lnTo>
                <a:lnTo>
                  <a:pt x="4264" y="1755"/>
                </a:lnTo>
                <a:lnTo>
                  <a:pt x="4264" y="1757"/>
                </a:lnTo>
                <a:lnTo>
                  <a:pt x="4266" y="1757"/>
                </a:lnTo>
                <a:lnTo>
                  <a:pt x="4268" y="1757"/>
                </a:lnTo>
                <a:lnTo>
                  <a:pt x="4268" y="1757"/>
                </a:lnTo>
                <a:lnTo>
                  <a:pt x="4268" y="1757"/>
                </a:lnTo>
                <a:lnTo>
                  <a:pt x="4266" y="1755"/>
                </a:lnTo>
                <a:lnTo>
                  <a:pt x="4266" y="1755"/>
                </a:lnTo>
                <a:lnTo>
                  <a:pt x="4264" y="1753"/>
                </a:lnTo>
                <a:lnTo>
                  <a:pt x="4264" y="1751"/>
                </a:lnTo>
                <a:lnTo>
                  <a:pt x="4264" y="1751"/>
                </a:lnTo>
                <a:lnTo>
                  <a:pt x="4266" y="1747"/>
                </a:lnTo>
                <a:lnTo>
                  <a:pt x="4266" y="1744"/>
                </a:lnTo>
                <a:lnTo>
                  <a:pt x="4266" y="1742"/>
                </a:lnTo>
                <a:lnTo>
                  <a:pt x="4264" y="1742"/>
                </a:lnTo>
                <a:lnTo>
                  <a:pt x="4260" y="1740"/>
                </a:lnTo>
                <a:lnTo>
                  <a:pt x="4260" y="1740"/>
                </a:lnTo>
                <a:lnTo>
                  <a:pt x="4258" y="1742"/>
                </a:lnTo>
                <a:lnTo>
                  <a:pt x="4256" y="1742"/>
                </a:lnTo>
                <a:lnTo>
                  <a:pt x="4251" y="1742"/>
                </a:lnTo>
                <a:lnTo>
                  <a:pt x="4249" y="1742"/>
                </a:lnTo>
                <a:lnTo>
                  <a:pt x="4245" y="1740"/>
                </a:lnTo>
                <a:lnTo>
                  <a:pt x="4241" y="1740"/>
                </a:lnTo>
                <a:lnTo>
                  <a:pt x="4241" y="1738"/>
                </a:lnTo>
                <a:lnTo>
                  <a:pt x="4241" y="1736"/>
                </a:lnTo>
                <a:lnTo>
                  <a:pt x="4241" y="1736"/>
                </a:lnTo>
                <a:lnTo>
                  <a:pt x="4239" y="1734"/>
                </a:lnTo>
                <a:lnTo>
                  <a:pt x="4239" y="1734"/>
                </a:lnTo>
                <a:lnTo>
                  <a:pt x="4239" y="1732"/>
                </a:lnTo>
                <a:lnTo>
                  <a:pt x="4239" y="1730"/>
                </a:lnTo>
                <a:lnTo>
                  <a:pt x="4237" y="1730"/>
                </a:lnTo>
                <a:lnTo>
                  <a:pt x="4235" y="1730"/>
                </a:lnTo>
                <a:lnTo>
                  <a:pt x="4233" y="1730"/>
                </a:lnTo>
                <a:lnTo>
                  <a:pt x="4233" y="1730"/>
                </a:lnTo>
                <a:lnTo>
                  <a:pt x="4230" y="1730"/>
                </a:lnTo>
                <a:lnTo>
                  <a:pt x="4226" y="1728"/>
                </a:lnTo>
                <a:lnTo>
                  <a:pt x="4226" y="1728"/>
                </a:lnTo>
                <a:lnTo>
                  <a:pt x="4224" y="1728"/>
                </a:lnTo>
                <a:lnTo>
                  <a:pt x="4224" y="1728"/>
                </a:lnTo>
                <a:lnTo>
                  <a:pt x="4222" y="1728"/>
                </a:lnTo>
                <a:lnTo>
                  <a:pt x="4222" y="1728"/>
                </a:lnTo>
                <a:lnTo>
                  <a:pt x="4220" y="1728"/>
                </a:lnTo>
                <a:lnTo>
                  <a:pt x="4218" y="1728"/>
                </a:lnTo>
                <a:lnTo>
                  <a:pt x="4218" y="1728"/>
                </a:lnTo>
                <a:lnTo>
                  <a:pt x="4216" y="1723"/>
                </a:lnTo>
                <a:lnTo>
                  <a:pt x="4216" y="1723"/>
                </a:lnTo>
                <a:lnTo>
                  <a:pt x="4214" y="1723"/>
                </a:lnTo>
                <a:lnTo>
                  <a:pt x="4214" y="1723"/>
                </a:lnTo>
                <a:lnTo>
                  <a:pt x="4212" y="1723"/>
                </a:lnTo>
                <a:lnTo>
                  <a:pt x="4212" y="1726"/>
                </a:lnTo>
                <a:lnTo>
                  <a:pt x="4212" y="1726"/>
                </a:lnTo>
                <a:lnTo>
                  <a:pt x="4209" y="1728"/>
                </a:lnTo>
                <a:lnTo>
                  <a:pt x="4209" y="1730"/>
                </a:lnTo>
                <a:lnTo>
                  <a:pt x="4209" y="1730"/>
                </a:lnTo>
                <a:lnTo>
                  <a:pt x="4207" y="1732"/>
                </a:lnTo>
                <a:lnTo>
                  <a:pt x="4207" y="1732"/>
                </a:lnTo>
                <a:lnTo>
                  <a:pt x="4205" y="1732"/>
                </a:lnTo>
                <a:lnTo>
                  <a:pt x="4205" y="1730"/>
                </a:lnTo>
                <a:lnTo>
                  <a:pt x="4203" y="1730"/>
                </a:lnTo>
                <a:lnTo>
                  <a:pt x="4203" y="1730"/>
                </a:lnTo>
                <a:lnTo>
                  <a:pt x="4201" y="1730"/>
                </a:lnTo>
                <a:lnTo>
                  <a:pt x="4199" y="1730"/>
                </a:lnTo>
                <a:lnTo>
                  <a:pt x="4195" y="1730"/>
                </a:lnTo>
                <a:lnTo>
                  <a:pt x="4195" y="1730"/>
                </a:lnTo>
                <a:lnTo>
                  <a:pt x="4193" y="1730"/>
                </a:lnTo>
                <a:lnTo>
                  <a:pt x="4191" y="1730"/>
                </a:lnTo>
                <a:lnTo>
                  <a:pt x="4186" y="1730"/>
                </a:lnTo>
                <a:lnTo>
                  <a:pt x="4184" y="1730"/>
                </a:lnTo>
                <a:lnTo>
                  <a:pt x="4184" y="1730"/>
                </a:lnTo>
                <a:lnTo>
                  <a:pt x="4182" y="1730"/>
                </a:lnTo>
                <a:lnTo>
                  <a:pt x="4180" y="1728"/>
                </a:lnTo>
                <a:lnTo>
                  <a:pt x="4180" y="1726"/>
                </a:lnTo>
                <a:lnTo>
                  <a:pt x="4180" y="1723"/>
                </a:lnTo>
                <a:lnTo>
                  <a:pt x="4178" y="1723"/>
                </a:lnTo>
                <a:lnTo>
                  <a:pt x="4178" y="1721"/>
                </a:lnTo>
                <a:lnTo>
                  <a:pt x="4176" y="1721"/>
                </a:lnTo>
                <a:lnTo>
                  <a:pt x="4176" y="1721"/>
                </a:lnTo>
                <a:lnTo>
                  <a:pt x="4176" y="1721"/>
                </a:lnTo>
                <a:lnTo>
                  <a:pt x="4174" y="1721"/>
                </a:lnTo>
                <a:lnTo>
                  <a:pt x="4172" y="1721"/>
                </a:lnTo>
                <a:lnTo>
                  <a:pt x="4170" y="1721"/>
                </a:lnTo>
                <a:lnTo>
                  <a:pt x="4170" y="1721"/>
                </a:lnTo>
                <a:lnTo>
                  <a:pt x="4168" y="1721"/>
                </a:lnTo>
                <a:lnTo>
                  <a:pt x="4165" y="1719"/>
                </a:lnTo>
                <a:lnTo>
                  <a:pt x="4165" y="1719"/>
                </a:lnTo>
                <a:lnTo>
                  <a:pt x="4163" y="1717"/>
                </a:lnTo>
                <a:lnTo>
                  <a:pt x="4163" y="1717"/>
                </a:lnTo>
                <a:lnTo>
                  <a:pt x="4159" y="1717"/>
                </a:lnTo>
                <a:lnTo>
                  <a:pt x="4159" y="1715"/>
                </a:lnTo>
                <a:lnTo>
                  <a:pt x="4157" y="1717"/>
                </a:lnTo>
                <a:lnTo>
                  <a:pt x="4157" y="1719"/>
                </a:lnTo>
                <a:lnTo>
                  <a:pt x="4157" y="1719"/>
                </a:lnTo>
                <a:lnTo>
                  <a:pt x="4155" y="1719"/>
                </a:lnTo>
                <a:lnTo>
                  <a:pt x="4153" y="1717"/>
                </a:lnTo>
                <a:lnTo>
                  <a:pt x="4151" y="1717"/>
                </a:lnTo>
                <a:lnTo>
                  <a:pt x="4151" y="1717"/>
                </a:lnTo>
                <a:lnTo>
                  <a:pt x="4149" y="1717"/>
                </a:lnTo>
                <a:lnTo>
                  <a:pt x="4147" y="1717"/>
                </a:lnTo>
                <a:lnTo>
                  <a:pt x="4144" y="1715"/>
                </a:lnTo>
                <a:lnTo>
                  <a:pt x="4144" y="1717"/>
                </a:lnTo>
                <a:lnTo>
                  <a:pt x="4142" y="1717"/>
                </a:lnTo>
                <a:lnTo>
                  <a:pt x="4142" y="1719"/>
                </a:lnTo>
                <a:lnTo>
                  <a:pt x="4140" y="1723"/>
                </a:lnTo>
                <a:lnTo>
                  <a:pt x="4140" y="1723"/>
                </a:lnTo>
                <a:lnTo>
                  <a:pt x="4138" y="1726"/>
                </a:lnTo>
                <a:lnTo>
                  <a:pt x="4138" y="1723"/>
                </a:lnTo>
                <a:lnTo>
                  <a:pt x="4138" y="1726"/>
                </a:lnTo>
                <a:lnTo>
                  <a:pt x="4138" y="1728"/>
                </a:lnTo>
                <a:lnTo>
                  <a:pt x="4136" y="1728"/>
                </a:lnTo>
                <a:lnTo>
                  <a:pt x="4136" y="1730"/>
                </a:lnTo>
                <a:lnTo>
                  <a:pt x="4134" y="1728"/>
                </a:lnTo>
                <a:lnTo>
                  <a:pt x="4134" y="1728"/>
                </a:lnTo>
                <a:lnTo>
                  <a:pt x="4134" y="1728"/>
                </a:lnTo>
                <a:lnTo>
                  <a:pt x="4134" y="1728"/>
                </a:lnTo>
                <a:lnTo>
                  <a:pt x="4132" y="1728"/>
                </a:lnTo>
                <a:lnTo>
                  <a:pt x="4132" y="1728"/>
                </a:lnTo>
                <a:lnTo>
                  <a:pt x="4132" y="1730"/>
                </a:lnTo>
                <a:lnTo>
                  <a:pt x="4134" y="1730"/>
                </a:lnTo>
                <a:lnTo>
                  <a:pt x="4134" y="1730"/>
                </a:lnTo>
                <a:lnTo>
                  <a:pt x="4134" y="1730"/>
                </a:lnTo>
                <a:lnTo>
                  <a:pt x="4136" y="1730"/>
                </a:lnTo>
                <a:lnTo>
                  <a:pt x="4138" y="1730"/>
                </a:lnTo>
                <a:lnTo>
                  <a:pt x="4140" y="1730"/>
                </a:lnTo>
                <a:lnTo>
                  <a:pt x="4140" y="1730"/>
                </a:lnTo>
                <a:lnTo>
                  <a:pt x="4142" y="1730"/>
                </a:lnTo>
                <a:lnTo>
                  <a:pt x="4147" y="1730"/>
                </a:lnTo>
                <a:lnTo>
                  <a:pt x="4151" y="1732"/>
                </a:lnTo>
                <a:lnTo>
                  <a:pt x="4151" y="1734"/>
                </a:lnTo>
                <a:lnTo>
                  <a:pt x="4151" y="1734"/>
                </a:lnTo>
                <a:lnTo>
                  <a:pt x="4149" y="1736"/>
                </a:lnTo>
                <a:lnTo>
                  <a:pt x="4149" y="1736"/>
                </a:lnTo>
                <a:lnTo>
                  <a:pt x="4151" y="1738"/>
                </a:lnTo>
                <a:lnTo>
                  <a:pt x="4151" y="1738"/>
                </a:lnTo>
                <a:lnTo>
                  <a:pt x="4153" y="1738"/>
                </a:lnTo>
                <a:lnTo>
                  <a:pt x="4159" y="1738"/>
                </a:lnTo>
                <a:lnTo>
                  <a:pt x="4161" y="1738"/>
                </a:lnTo>
                <a:lnTo>
                  <a:pt x="4165" y="1740"/>
                </a:lnTo>
                <a:lnTo>
                  <a:pt x="4165" y="1740"/>
                </a:lnTo>
                <a:lnTo>
                  <a:pt x="4168" y="1740"/>
                </a:lnTo>
                <a:lnTo>
                  <a:pt x="4170" y="1742"/>
                </a:lnTo>
                <a:lnTo>
                  <a:pt x="4172" y="1742"/>
                </a:lnTo>
                <a:lnTo>
                  <a:pt x="4176" y="1742"/>
                </a:lnTo>
                <a:lnTo>
                  <a:pt x="4178" y="1742"/>
                </a:lnTo>
                <a:lnTo>
                  <a:pt x="4178" y="1742"/>
                </a:lnTo>
                <a:lnTo>
                  <a:pt x="4180" y="1742"/>
                </a:lnTo>
                <a:lnTo>
                  <a:pt x="4180" y="1742"/>
                </a:lnTo>
                <a:lnTo>
                  <a:pt x="4182" y="1742"/>
                </a:lnTo>
                <a:lnTo>
                  <a:pt x="4184" y="1742"/>
                </a:lnTo>
                <a:lnTo>
                  <a:pt x="4186" y="1742"/>
                </a:lnTo>
                <a:lnTo>
                  <a:pt x="4191" y="1742"/>
                </a:lnTo>
                <a:lnTo>
                  <a:pt x="4191" y="1742"/>
                </a:lnTo>
                <a:lnTo>
                  <a:pt x="4199" y="1744"/>
                </a:lnTo>
                <a:lnTo>
                  <a:pt x="4201" y="1744"/>
                </a:lnTo>
                <a:lnTo>
                  <a:pt x="4209" y="1749"/>
                </a:lnTo>
                <a:lnTo>
                  <a:pt x="4214" y="1749"/>
                </a:lnTo>
                <a:lnTo>
                  <a:pt x="4216" y="1751"/>
                </a:lnTo>
                <a:lnTo>
                  <a:pt x="4220" y="1751"/>
                </a:lnTo>
                <a:lnTo>
                  <a:pt x="4224" y="1751"/>
                </a:lnTo>
                <a:lnTo>
                  <a:pt x="4233" y="1751"/>
                </a:lnTo>
                <a:lnTo>
                  <a:pt x="4235" y="1751"/>
                </a:lnTo>
                <a:lnTo>
                  <a:pt x="4239" y="1753"/>
                </a:lnTo>
                <a:lnTo>
                  <a:pt x="4241" y="1753"/>
                </a:lnTo>
                <a:lnTo>
                  <a:pt x="4241" y="1753"/>
                </a:lnTo>
                <a:lnTo>
                  <a:pt x="4243" y="1751"/>
                </a:lnTo>
                <a:lnTo>
                  <a:pt x="4245" y="1751"/>
                </a:lnTo>
                <a:lnTo>
                  <a:pt x="4247" y="1751"/>
                </a:lnTo>
                <a:close/>
                <a:moveTo>
                  <a:pt x="4029" y="1461"/>
                </a:moveTo>
                <a:lnTo>
                  <a:pt x="4027" y="1459"/>
                </a:lnTo>
                <a:lnTo>
                  <a:pt x="4027" y="1463"/>
                </a:lnTo>
                <a:lnTo>
                  <a:pt x="4029" y="1463"/>
                </a:lnTo>
                <a:lnTo>
                  <a:pt x="4029" y="1463"/>
                </a:lnTo>
                <a:lnTo>
                  <a:pt x="4029" y="1461"/>
                </a:lnTo>
                <a:lnTo>
                  <a:pt x="4029" y="1461"/>
                </a:lnTo>
                <a:close/>
                <a:moveTo>
                  <a:pt x="4044" y="1522"/>
                </a:moveTo>
                <a:lnTo>
                  <a:pt x="4042" y="1522"/>
                </a:lnTo>
                <a:lnTo>
                  <a:pt x="4042" y="1522"/>
                </a:lnTo>
                <a:lnTo>
                  <a:pt x="4042" y="1522"/>
                </a:lnTo>
                <a:lnTo>
                  <a:pt x="4044" y="1524"/>
                </a:lnTo>
                <a:lnTo>
                  <a:pt x="4044" y="1524"/>
                </a:lnTo>
                <a:lnTo>
                  <a:pt x="4044" y="1522"/>
                </a:lnTo>
                <a:close/>
                <a:moveTo>
                  <a:pt x="4050" y="1537"/>
                </a:moveTo>
                <a:lnTo>
                  <a:pt x="4052" y="1537"/>
                </a:lnTo>
                <a:lnTo>
                  <a:pt x="4052" y="1537"/>
                </a:lnTo>
                <a:lnTo>
                  <a:pt x="4052" y="1537"/>
                </a:lnTo>
                <a:lnTo>
                  <a:pt x="4052" y="1535"/>
                </a:lnTo>
                <a:lnTo>
                  <a:pt x="4050" y="1537"/>
                </a:lnTo>
                <a:close/>
                <a:moveTo>
                  <a:pt x="4036" y="1516"/>
                </a:moveTo>
                <a:lnTo>
                  <a:pt x="4036" y="1514"/>
                </a:lnTo>
                <a:lnTo>
                  <a:pt x="4036" y="1518"/>
                </a:lnTo>
                <a:lnTo>
                  <a:pt x="4036" y="1518"/>
                </a:lnTo>
                <a:lnTo>
                  <a:pt x="4036" y="1516"/>
                </a:lnTo>
                <a:close/>
                <a:moveTo>
                  <a:pt x="4075" y="1587"/>
                </a:moveTo>
                <a:lnTo>
                  <a:pt x="4075" y="1587"/>
                </a:lnTo>
                <a:lnTo>
                  <a:pt x="4075" y="1587"/>
                </a:lnTo>
                <a:lnTo>
                  <a:pt x="4075" y="1587"/>
                </a:lnTo>
                <a:lnTo>
                  <a:pt x="4075" y="1589"/>
                </a:lnTo>
                <a:lnTo>
                  <a:pt x="4075" y="1587"/>
                </a:lnTo>
                <a:lnTo>
                  <a:pt x="4075" y="1587"/>
                </a:lnTo>
                <a:close/>
                <a:moveTo>
                  <a:pt x="4052" y="1539"/>
                </a:moveTo>
                <a:lnTo>
                  <a:pt x="4052" y="1541"/>
                </a:lnTo>
                <a:lnTo>
                  <a:pt x="4052" y="1541"/>
                </a:lnTo>
                <a:lnTo>
                  <a:pt x="4052" y="1541"/>
                </a:lnTo>
                <a:lnTo>
                  <a:pt x="4054" y="1541"/>
                </a:lnTo>
                <a:lnTo>
                  <a:pt x="4054" y="1541"/>
                </a:lnTo>
                <a:lnTo>
                  <a:pt x="4054" y="1541"/>
                </a:lnTo>
                <a:lnTo>
                  <a:pt x="4054" y="1539"/>
                </a:lnTo>
                <a:lnTo>
                  <a:pt x="4054" y="1539"/>
                </a:lnTo>
                <a:lnTo>
                  <a:pt x="4054" y="1539"/>
                </a:lnTo>
                <a:lnTo>
                  <a:pt x="4052" y="1539"/>
                </a:lnTo>
                <a:lnTo>
                  <a:pt x="4052" y="1539"/>
                </a:lnTo>
                <a:lnTo>
                  <a:pt x="4052" y="1539"/>
                </a:lnTo>
                <a:lnTo>
                  <a:pt x="4052" y="1539"/>
                </a:lnTo>
                <a:close/>
                <a:moveTo>
                  <a:pt x="4061" y="1554"/>
                </a:moveTo>
                <a:lnTo>
                  <a:pt x="4061" y="1554"/>
                </a:lnTo>
                <a:lnTo>
                  <a:pt x="4061" y="1552"/>
                </a:lnTo>
                <a:lnTo>
                  <a:pt x="4059" y="1554"/>
                </a:lnTo>
                <a:lnTo>
                  <a:pt x="4059" y="1556"/>
                </a:lnTo>
                <a:lnTo>
                  <a:pt x="4061" y="1556"/>
                </a:lnTo>
                <a:lnTo>
                  <a:pt x="4061" y="1556"/>
                </a:lnTo>
                <a:lnTo>
                  <a:pt x="4061" y="1554"/>
                </a:lnTo>
                <a:close/>
                <a:moveTo>
                  <a:pt x="4029" y="1474"/>
                </a:moveTo>
                <a:lnTo>
                  <a:pt x="4029" y="1474"/>
                </a:lnTo>
                <a:lnTo>
                  <a:pt x="4029" y="1474"/>
                </a:lnTo>
                <a:lnTo>
                  <a:pt x="4031" y="1474"/>
                </a:lnTo>
                <a:lnTo>
                  <a:pt x="4031" y="1476"/>
                </a:lnTo>
                <a:lnTo>
                  <a:pt x="4031" y="1476"/>
                </a:lnTo>
                <a:lnTo>
                  <a:pt x="4031" y="1476"/>
                </a:lnTo>
                <a:lnTo>
                  <a:pt x="4031" y="1476"/>
                </a:lnTo>
                <a:lnTo>
                  <a:pt x="4031" y="1474"/>
                </a:lnTo>
                <a:lnTo>
                  <a:pt x="4029" y="1472"/>
                </a:lnTo>
                <a:lnTo>
                  <a:pt x="4029" y="1474"/>
                </a:lnTo>
                <a:close/>
                <a:moveTo>
                  <a:pt x="4189" y="1346"/>
                </a:moveTo>
                <a:lnTo>
                  <a:pt x="4186" y="1348"/>
                </a:lnTo>
                <a:lnTo>
                  <a:pt x="4184" y="1348"/>
                </a:lnTo>
                <a:lnTo>
                  <a:pt x="4182" y="1350"/>
                </a:lnTo>
                <a:lnTo>
                  <a:pt x="4182" y="1350"/>
                </a:lnTo>
                <a:lnTo>
                  <a:pt x="4182" y="1350"/>
                </a:lnTo>
                <a:lnTo>
                  <a:pt x="4182" y="1357"/>
                </a:lnTo>
                <a:lnTo>
                  <a:pt x="4182" y="1357"/>
                </a:lnTo>
                <a:lnTo>
                  <a:pt x="4182" y="1359"/>
                </a:lnTo>
                <a:lnTo>
                  <a:pt x="4182" y="1363"/>
                </a:lnTo>
                <a:lnTo>
                  <a:pt x="4186" y="1363"/>
                </a:lnTo>
                <a:lnTo>
                  <a:pt x="4186" y="1365"/>
                </a:lnTo>
                <a:lnTo>
                  <a:pt x="4189" y="1365"/>
                </a:lnTo>
                <a:lnTo>
                  <a:pt x="4193" y="1365"/>
                </a:lnTo>
                <a:lnTo>
                  <a:pt x="4193" y="1365"/>
                </a:lnTo>
                <a:lnTo>
                  <a:pt x="4195" y="1367"/>
                </a:lnTo>
                <a:lnTo>
                  <a:pt x="4195" y="1367"/>
                </a:lnTo>
                <a:lnTo>
                  <a:pt x="4197" y="1367"/>
                </a:lnTo>
                <a:lnTo>
                  <a:pt x="4197" y="1367"/>
                </a:lnTo>
                <a:lnTo>
                  <a:pt x="4197" y="1365"/>
                </a:lnTo>
                <a:lnTo>
                  <a:pt x="4199" y="1365"/>
                </a:lnTo>
                <a:lnTo>
                  <a:pt x="4201" y="1363"/>
                </a:lnTo>
                <a:lnTo>
                  <a:pt x="4201" y="1363"/>
                </a:lnTo>
                <a:lnTo>
                  <a:pt x="4203" y="1363"/>
                </a:lnTo>
                <a:lnTo>
                  <a:pt x="4203" y="1363"/>
                </a:lnTo>
                <a:lnTo>
                  <a:pt x="4201" y="1363"/>
                </a:lnTo>
                <a:lnTo>
                  <a:pt x="4203" y="1361"/>
                </a:lnTo>
                <a:lnTo>
                  <a:pt x="4205" y="1361"/>
                </a:lnTo>
                <a:lnTo>
                  <a:pt x="4205" y="1361"/>
                </a:lnTo>
                <a:lnTo>
                  <a:pt x="4205" y="1361"/>
                </a:lnTo>
                <a:lnTo>
                  <a:pt x="4207" y="1359"/>
                </a:lnTo>
                <a:lnTo>
                  <a:pt x="4207" y="1359"/>
                </a:lnTo>
                <a:lnTo>
                  <a:pt x="4207" y="1359"/>
                </a:lnTo>
                <a:lnTo>
                  <a:pt x="4209" y="1357"/>
                </a:lnTo>
                <a:lnTo>
                  <a:pt x="4209" y="1354"/>
                </a:lnTo>
                <a:lnTo>
                  <a:pt x="4209" y="1352"/>
                </a:lnTo>
                <a:lnTo>
                  <a:pt x="4209" y="1352"/>
                </a:lnTo>
                <a:lnTo>
                  <a:pt x="4209" y="1352"/>
                </a:lnTo>
                <a:lnTo>
                  <a:pt x="4212" y="1350"/>
                </a:lnTo>
                <a:lnTo>
                  <a:pt x="4214" y="1346"/>
                </a:lnTo>
                <a:lnTo>
                  <a:pt x="4214" y="1346"/>
                </a:lnTo>
                <a:lnTo>
                  <a:pt x="4216" y="1346"/>
                </a:lnTo>
                <a:lnTo>
                  <a:pt x="4216" y="1344"/>
                </a:lnTo>
                <a:lnTo>
                  <a:pt x="4216" y="1342"/>
                </a:lnTo>
                <a:lnTo>
                  <a:pt x="4216" y="1342"/>
                </a:lnTo>
                <a:lnTo>
                  <a:pt x="4214" y="1340"/>
                </a:lnTo>
                <a:lnTo>
                  <a:pt x="4214" y="1340"/>
                </a:lnTo>
                <a:lnTo>
                  <a:pt x="4212" y="1340"/>
                </a:lnTo>
                <a:lnTo>
                  <a:pt x="4212" y="1338"/>
                </a:lnTo>
                <a:lnTo>
                  <a:pt x="4212" y="1338"/>
                </a:lnTo>
                <a:lnTo>
                  <a:pt x="4209" y="1340"/>
                </a:lnTo>
                <a:lnTo>
                  <a:pt x="4209" y="1340"/>
                </a:lnTo>
                <a:lnTo>
                  <a:pt x="4209" y="1340"/>
                </a:lnTo>
                <a:lnTo>
                  <a:pt x="4207" y="1340"/>
                </a:lnTo>
                <a:lnTo>
                  <a:pt x="4207" y="1340"/>
                </a:lnTo>
                <a:lnTo>
                  <a:pt x="4207" y="1340"/>
                </a:lnTo>
                <a:lnTo>
                  <a:pt x="4207" y="1340"/>
                </a:lnTo>
                <a:lnTo>
                  <a:pt x="4205" y="1340"/>
                </a:lnTo>
                <a:lnTo>
                  <a:pt x="4205" y="1340"/>
                </a:lnTo>
                <a:lnTo>
                  <a:pt x="4203" y="1340"/>
                </a:lnTo>
                <a:lnTo>
                  <a:pt x="4203" y="1340"/>
                </a:lnTo>
                <a:lnTo>
                  <a:pt x="4199" y="1340"/>
                </a:lnTo>
                <a:lnTo>
                  <a:pt x="4197" y="1340"/>
                </a:lnTo>
                <a:lnTo>
                  <a:pt x="4195" y="1340"/>
                </a:lnTo>
                <a:lnTo>
                  <a:pt x="4195" y="1342"/>
                </a:lnTo>
                <a:lnTo>
                  <a:pt x="4193" y="1342"/>
                </a:lnTo>
                <a:lnTo>
                  <a:pt x="4191" y="1342"/>
                </a:lnTo>
                <a:lnTo>
                  <a:pt x="4191" y="1342"/>
                </a:lnTo>
                <a:lnTo>
                  <a:pt x="4191" y="1342"/>
                </a:lnTo>
                <a:lnTo>
                  <a:pt x="4189" y="1344"/>
                </a:lnTo>
                <a:lnTo>
                  <a:pt x="4191" y="1344"/>
                </a:lnTo>
                <a:lnTo>
                  <a:pt x="4191" y="1344"/>
                </a:lnTo>
                <a:lnTo>
                  <a:pt x="4189" y="1346"/>
                </a:lnTo>
                <a:lnTo>
                  <a:pt x="4189" y="1346"/>
                </a:lnTo>
                <a:close/>
                <a:moveTo>
                  <a:pt x="4027" y="1453"/>
                </a:moveTo>
                <a:lnTo>
                  <a:pt x="4027" y="1453"/>
                </a:lnTo>
                <a:lnTo>
                  <a:pt x="4027" y="1453"/>
                </a:lnTo>
                <a:lnTo>
                  <a:pt x="4027" y="1453"/>
                </a:lnTo>
                <a:lnTo>
                  <a:pt x="4027" y="1453"/>
                </a:lnTo>
                <a:lnTo>
                  <a:pt x="4029" y="1453"/>
                </a:lnTo>
                <a:lnTo>
                  <a:pt x="4029" y="1453"/>
                </a:lnTo>
                <a:lnTo>
                  <a:pt x="4029" y="1453"/>
                </a:lnTo>
                <a:lnTo>
                  <a:pt x="4027" y="1453"/>
                </a:lnTo>
                <a:close/>
                <a:moveTo>
                  <a:pt x="4033" y="1514"/>
                </a:moveTo>
                <a:lnTo>
                  <a:pt x="4031" y="1514"/>
                </a:lnTo>
                <a:lnTo>
                  <a:pt x="4031" y="1514"/>
                </a:lnTo>
                <a:lnTo>
                  <a:pt x="4031" y="1518"/>
                </a:lnTo>
                <a:lnTo>
                  <a:pt x="4031" y="1520"/>
                </a:lnTo>
                <a:lnTo>
                  <a:pt x="4031" y="1520"/>
                </a:lnTo>
                <a:lnTo>
                  <a:pt x="4033" y="1518"/>
                </a:lnTo>
                <a:lnTo>
                  <a:pt x="4033" y="1518"/>
                </a:lnTo>
                <a:lnTo>
                  <a:pt x="4033" y="1518"/>
                </a:lnTo>
                <a:lnTo>
                  <a:pt x="4033" y="1516"/>
                </a:lnTo>
                <a:lnTo>
                  <a:pt x="4033" y="1514"/>
                </a:lnTo>
                <a:lnTo>
                  <a:pt x="4033" y="1514"/>
                </a:lnTo>
                <a:close/>
                <a:moveTo>
                  <a:pt x="4090" y="1612"/>
                </a:moveTo>
                <a:lnTo>
                  <a:pt x="4090" y="1610"/>
                </a:lnTo>
                <a:lnTo>
                  <a:pt x="4090" y="1610"/>
                </a:lnTo>
                <a:lnTo>
                  <a:pt x="4088" y="1612"/>
                </a:lnTo>
                <a:lnTo>
                  <a:pt x="4088" y="1612"/>
                </a:lnTo>
                <a:lnTo>
                  <a:pt x="4090" y="1614"/>
                </a:lnTo>
                <a:lnTo>
                  <a:pt x="4090" y="1617"/>
                </a:lnTo>
                <a:lnTo>
                  <a:pt x="4090" y="1617"/>
                </a:lnTo>
                <a:lnTo>
                  <a:pt x="4090" y="1617"/>
                </a:lnTo>
                <a:lnTo>
                  <a:pt x="4092" y="1617"/>
                </a:lnTo>
                <a:lnTo>
                  <a:pt x="4092" y="1617"/>
                </a:lnTo>
                <a:lnTo>
                  <a:pt x="4092" y="1614"/>
                </a:lnTo>
                <a:lnTo>
                  <a:pt x="4092" y="1614"/>
                </a:lnTo>
                <a:lnTo>
                  <a:pt x="4092" y="1612"/>
                </a:lnTo>
                <a:lnTo>
                  <a:pt x="4090" y="1612"/>
                </a:lnTo>
                <a:close/>
                <a:moveTo>
                  <a:pt x="4031" y="1463"/>
                </a:moveTo>
                <a:lnTo>
                  <a:pt x="4029" y="1466"/>
                </a:lnTo>
                <a:lnTo>
                  <a:pt x="4031" y="1466"/>
                </a:lnTo>
                <a:lnTo>
                  <a:pt x="4031" y="1466"/>
                </a:lnTo>
                <a:lnTo>
                  <a:pt x="4031" y="1466"/>
                </a:lnTo>
                <a:lnTo>
                  <a:pt x="4031" y="1466"/>
                </a:lnTo>
                <a:lnTo>
                  <a:pt x="4031" y="1463"/>
                </a:lnTo>
                <a:lnTo>
                  <a:pt x="4031" y="1461"/>
                </a:lnTo>
                <a:lnTo>
                  <a:pt x="4031" y="1461"/>
                </a:lnTo>
                <a:lnTo>
                  <a:pt x="4031" y="1461"/>
                </a:lnTo>
                <a:lnTo>
                  <a:pt x="4031" y="1463"/>
                </a:lnTo>
                <a:lnTo>
                  <a:pt x="4031" y="1463"/>
                </a:lnTo>
                <a:close/>
                <a:moveTo>
                  <a:pt x="4105" y="1621"/>
                </a:moveTo>
                <a:lnTo>
                  <a:pt x="4107" y="1623"/>
                </a:lnTo>
                <a:lnTo>
                  <a:pt x="4107" y="1621"/>
                </a:lnTo>
                <a:lnTo>
                  <a:pt x="4107" y="1621"/>
                </a:lnTo>
                <a:lnTo>
                  <a:pt x="4107" y="1621"/>
                </a:lnTo>
                <a:lnTo>
                  <a:pt x="4107" y="1619"/>
                </a:lnTo>
                <a:lnTo>
                  <a:pt x="4105" y="1619"/>
                </a:lnTo>
                <a:lnTo>
                  <a:pt x="4105" y="1619"/>
                </a:lnTo>
                <a:lnTo>
                  <a:pt x="4105" y="1621"/>
                </a:lnTo>
                <a:close/>
                <a:moveTo>
                  <a:pt x="4107" y="1617"/>
                </a:moveTo>
                <a:lnTo>
                  <a:pt x="4105" y="1614"/>
                </a:lnTo>
                <a:lnTo>
                  <a:pt x="4105" y="1614"/>
                </a:lnTo>
                <a:lnTo>
                  <a:pt x="4105" y="1617"/>
                </a:lnTo>
                <a:lnTo>
                  <a:pt x="4105" y="1617"/>
                </a:lnTo>
                <a:lnTo>
                  <a:pt x="4107" y="1617"/>
                </a:lnTo>
                <a:lnTo>
                  <a:pt x="4107" y="1617"/>
                </a:lnTo>
                <a:lnTo>
                  <a:pt x="4107" y="1617"/>
                </a:lnTo>
                <a:close/>
                <a:moveTo>
                  <a:pt x="4115" y="1614"/>
                </a:moveTo>
                <a:lnTo>
                  <a:pt x="4115" y="1614"/>
                </a:lnTo>
                <a:lnTo>
                  <a:pt x="4113" y="1614"/>
                </a:lnTo>
                <a:lnTo>
                  <a:pt x="4113" y="1617"/>
                </a:lnTo>
                <a:lnTo>
                  <a:pt x="4113" y="1617"/>
                </a:lnTo>
                <a:lnTo>
                  <a:pt x="4113" y="1617"/>
                </a:lnTo>
                <a:lnTo>
                  <a:pt x="4113" y="1617"/>
                </a:lnTo>
                <a:lnTo>
                  <a:pt x="4115" y="1617"/>
                </a:lnTo>
                <a:lnTo>
                  <a:pt x="4115" y="1614"/>
                </a:lnTo>
                <a:lnTo>
                  <a:pt x="4117" y="1614"/>
                </a:lnTo>
                <a:lnTo>
                  <a:pt x="4117" y="1614"/>
                </a:lnTo>
                <a:lnTo>
                  <a:pt x="4115" y="1614"/>
                </a:lnTo>
                <a:lnTo>
                  <a:pt x="4115" y="1614"/>
                </a:lnTo>
                <a:close/>
                <a:moveTo>
                  <a:pt x="4077" y="1606"/>
                </a:moveTo>
                <a:lnTo>
                  <a:pt x="4080" y="1606"/>
                </a:lnTo>
                <a:lnTo>
                  <a:pt x="4082" y="1606"/>
                </a:lnTo>
                <a:lnTo>
                  <a:pt x="4082" y="1604"/>
                </a:lnTo>
                <a:lnTo>
                  <a:pt x="4082" y="1604"/>
                </a:lnTo>
                <a:lnTo>
                  <a:pt x="4082" y="1602"/>
                </a:lnTo>
                <a:lnTo>
                  <a:pt x="4082" y="1602"/>
                </a:lnTo>
                <a:lnTo>
                  <a:pt x="4080" y="1600"/>
                </a:lnTo>
                <a:lnTo>
                  <a:pt x="4080" y="1602"/>
                </a:lnTo>
                <a:lnTo>
                  <a:pt x="4077" y="1602"/>
                </a:lnTo>
                <a:lnTo>
                  <a:pt x="4077" y="1602"/>
                </a:lnTo>
                <a:lnTo>
                  <a:pt x="4077" y="1604"/>
                </a:lnTo>
                <a:lnTo>
                  <a:pt x="4077" y="1606"/>
                </a:lnTo>
                <a:lnTo>
                  <a:pt x="4077" y="1606"/>
                </a:lnTo>
                <a:close/>
                <a:moveTo>
                  <a:pt x="4103" y="1623"/>
                </a:moveTo>
                <a:lnTo>
                  <a:pt x="4105" y="1623"/>
                </a:lnTo>
                <a:lnTo>
                  <a:pt x="4105" y="1623"/>
                </a:lnTo>
                <a:lnTo>
                  <a:pt x="4103" y="1621"/>
                </a:lnTo>
                <a:lnTo>
                  <a:pt x="4103" y="1621"/>
                </a:lnTo>
                <a:lnTo>
                  <a:pt x="4103" y="1623"/>
                </a:lnTo>
                <a:lnTo>
                  <a:pt x="4103" y="1623"/>
                </a:lnTo>
                <a:lnTo>
                  <a:pt x="4103" y="1623"/>
                </a:lnTo>
                <a:close/>
                <a:moveTo>
                  <a:pt x="4100" y="1617"/>
                </a:moveTo>
                <a:lnTo>
                  <a:pt x="4096" y="1614"/>
                </a:lnTo>
                <a:lnTo>
                  <a:pt x="4096" y="1614"/>
                </a:lnTo>
                <a:lnTo>
                  <a:pt x="4096" y="1617"/>
                </a:lnTo>
                <a:lnTo>
                  <a:pt x="4096" y="1617"/>
                </a:lnTo>
                <a:lnTo>
                  <a:pt x="4096" y="1617"/>
                </a:lnTo>
                <a:lnTo>
                  <a:pt x="4098" y="1617"/>
                </a:lnTo>
                <a:lnTo>
                  <a:pt x="4098" y="1619"/>
                </a:lnTo>
                <a:lnTo>
                  <a:pt x="4100" y="1619"/>
                </a:lnTo>
                <a:lnTo>
                  <a:pt x="4100" y="1619"/>
                </a:lnTo>
                <a:lnTo>
                  <a:pt x="4103" y="1619"/>
                </a:lnTo>
                <a:lnTo>
                  <a:pt x="4103" y="1619"/>
                </a:lnTo>
                <a:lnTo>
                  <a:pt x="4100" y="1617"/>
                </a:lnTo>
                <a:lnTo>
                  <a:pt x="4100" y="1617"/>
                </a:lnTo>
                <a:close/>
                <a:moveTo>
                  <a:pt x="4092" y="1610"/>
                </a:moveTo>
                <a:lnTo>
                  <a:pt x="4086" y="1608"/>
                </a:lnTo>
                <a:lnTo>
                  <a:pt x="4086" y="1608"/>
                </a:lnTo>
                <a:lnTo>
                  <a:pt x="4086" y="1608"/>
                </a:lnTo>
                <a:lnTo>
                  <a:pt x="4086" y="1608"/>
                </a:lnTo>
                <a:lnTo>
                  <a:pt x="4086" y="1610"/>
                </a:lnTo>
                <a:lnTo>
                  <a:pt x="4088" y="1610"/>
                </a:lnTo>
                <a:lnTo>
                  <a:pt x="4090" y="1610"/>
                </a:lnTo>
                <a:lnTo>
                  <a:pt x="4090" y="1610"/>
                </a:lnTo>
                <a:lnTo>
                  <a:pt x="4092" y="1612"/>
                </a:lnTo>
                <a:lnTo>
                  <a:pt x="4092" y="1612"/>
                </a:lnTo>
                <a:lnTo>
                  <a:pt x="4092" y="1610"/>
                </a:lnTo>
                <a:lnTo>
                  <a:pt x="4092" y="1610"/>
                </a:lnTo>
                <a:close/>
                <a:moveTo>
                  <a:pt x="4094" y="1614"/>
                </a:moveTo>
                <a:lnTo>
                  <a:pt x="4092" y="1617"/>
                </a:lnTo>
                <a:lnTo>
                  <a:pt x="4092" y="1617"/>
                </a:lnTo>
                <a:lnTo>
                  <a:pt x="4092" y="1617"/>
                </a:lnTo>
                <a:lnTo>
                  <a:pt x="4092" y="1619"/>
                </a:lnTo>
                <a:lnTo>
                  <a:pt x="4092" y="1619"/>
                </a:lnTo>
                <a:lnTo>
                  <a:pt x="4094" y="1619"/>
                </a:lnTo>
                <a:lnTo>
                  <a:pt x="4096" y="1621"/>
                </a:lnTo>
                <a:lnTo>
                  <a:pt x="4096" y="1621"/>
                </a:lnTo>
                <a:lnTo>
                  <a:pt x="4098" y="1621"/>
                </a:lnTo>
                <a:lnTo>
                  <a:pt x="4100" y="1621"/>
                </a:lnTo>
                <a:lnTo>
                  <a:pt x="4100" y="1621"/>
                </a:lnTo>
                <a:lnTo>
                  <a:pt x="4100" y="1619"/>
                </a:lnTo>
                <a:lnTo>
                  <a:pt x="4098" y="1619"/>
                </a:lnTo>
                <a:lnTo>
                  <a:pt x="4096" y="1617"/>
                </a:lnTo>
                <a:lnTo>
                  <a:pt x="4096" y="1617"/>
                </a:lnTo>
                <a:lnTo>
                  <a:pt x="4094" y="1617"/>
                </a:lnTo>
                <a:lnTo>
                  <a:pt x="4094" y="1614"/>
                </a:lnTo>
                <a:close/>
                <a:moveTo>
                  <a:pt x="4115" y="1619"/>
                </a:moveTo>
                <a:lnTo>
                  <a:pt x="4115" y="1619"/>
                </a:lnTo>
                <a:lnTo>
                  <a:pt x="4115" y="1619"/>
                </a:lnTo>
                <a:lnTo>
                  <a:pt x="4117" y="1619"/>
                </a:lnTo>
                <a:lnTo>
                  <a:pt x="4117" y="1619"/>
                </a:lnTo>
                <a:lnTo>
                  <a:pt x="4117" y="1619"/>
                </a:lnTo>
                <a:lnTo>
                  <a:pt x="4117" y="1619"/>
                </a:lnTo>
                <a:lnTo>
                  <a:pt x="4115" y="1617"/>
                </a:lnTo>
                <a:lnTo>
                  <a:pt x="4115" y="1619"/>
                </a:lnTo>
                <a:close/>
                <a:moveTo>
                  <a:pt x="4375" y="1426"/>
                </a:moveTo>
                <a:lnTo>
                  <a:pt x="4377" y="1428"/>
                </a:lnTo>
                <a:lnTo>
                  <a:pt x="4377" y="1428"/>
                </a:lnTo>
                <a:lnTo>
                  <a:pt x="4375" y="1426"/>
                </a:lnTo>
                <a:lnTo>
                  <a:pt x="4375" y="1426"/>
                </a:lnTo>
                <a:lnTo>
                  <a:pt x="4375" y="1426"/>
                </a:lnTo>
                <a:lnTo>
                  <a:pt x="4375" y="1426"/>
                </a:lnTo>
                <a:close/>
                <a:moveTo>
                  <a:pt x="4436" y="1134"/>
                </a:moveTo>
                <a:lnTo>
                  <a:pt x="4436" y="1134"/>
                </a:lnTo>
                <a:lnTo>
                  <a:pt x="4436" y="1134"/>
                </a:lnTo>
                <a:lnTo>
                  <a:pt x="4436" y="1136"/>
                </a:lnTo>
                <a:lnTo>
                  <a:pt x="4436" y="1136"/>
                </a:lnTo>
                <a:lnTo>
                  <a:pt x="4438" y="1136"/>
                </a:lnTo>
                <a:lnTo>
                  <a:pt x="4438" y="1136"/>
                </a:lnTo>
                <a:lnTo>
                  <a:pt x="4442" y="1136"/>
                </a:lnTo>
                <a:lnTo>
                  <a:pt x="4444" y="1134"/>
                </a:lnTo>
                <a:lnTo>
                  <a:pt x="4446" y="1134"/>
                </a:lnTo>
                <a:lnTo>
                  <a:pt x="4446" y="1134"/>
                </a:lnTo>
                <a:lnTo>
                  <a:pt x="4446" y="1132"/>
                </a:lnTo>
                <a:lnTo>
                  <a:pt x="4446" y="1132"/>
                </a:lnTo>
                <a:lnTo>
                  <a:pt x="4444" y="1130"/>
                </a:lnTo>
                <a:lnTo>
                  <a:pt x="4444" y="1130"/>
                </a:lnTo>
                <a:lnTo>
                  <a:pt x="4438" y="1132"/>
                </a:lnTo>
                <a:lnTo>
                  <a:pt x="4436" y="1134"/>
                </a:lnTo>
                <a:close/>
                <a:moveTo>
                  <a:pt x="4455" y="1614"/>
                </a:moveTo>
                <a:lnTo>
                  <a:pt x="4455" y="1619"/>
                </a:lnTo>
                <a:lnTo>
                  <a:pt x="4457" y="1619"/>
                </a:lnTo>
                <a:lnTo>
                  <a:pt x="4457" y="1621"/>
                </a:lnTo>
                <a:lnTo>
                  <a:pt x="4457" y="1621"/>
                </a:lnTo>
                <a:lnTo>
                  <a:pt x="4455" y="1621"/>
                </a:lnTo>
                <a:lnTo>
                  <a:pt x="4455" y="1623"/>
                </a:lnTo>
                <a:lnTo>
                  <a:pt x="4455" y="1625"/>
                </a:lnTo>
                <a:lnTo>
                  <a:pt x="4457" y="1625"/>
                </a:lnTo>
                <a:lnTo>
                  <a:pt x="4457" y="1627"/>
                </a:lnTo>
                <a:lnTo>
                  <a:pt x="4459" y="1627"/>
                </a:lnTo>
                <a:lnTo>
                  <a:pt x="4457" y="1629"/>
                </a:lnTo>
                <a:lnTo>
                  <a:pt x="4457" y="1631"/>
                </a:lnTo>
                <a:lnTo>
                  <a:pt x="4457" y="1633"/>
                </a:lnTo>
                <a:lnTo>
                  <a:pt x="4457" y="1633"/>
                </a:lnTo>
                <a:lnTo>
                  <a:pt x="4457" y="1635"/>
                </a:lnTo>
                <a:lnTo>
                  <a:pt x="4459" y="1635"/>
                </a:lnTo>
                <a:lnTo>
                  <a:pt x="4461" y="1638"/>
                </a:lnTo>
                <a:lnTo>
                  <a:pt x="4461" y="1638"/>
                </a:lnTo>
                <a:lnTo>
                  <a:pt x="4463" y="1640"/>
                </a:lnTo>
                <a:lnTo>
                  <a:pt x="4463" y="1642"/>
                </a:lnTo>
                <a:lnTo>
                  <a:pt x="4465" y="1642"/>
                </a:lnTo>
                <a:lnTo>
                  <a:pt x="4465" y="1644"/>
                </a:lnTo>
                <a:lnTo>
                  <a:pt x="4467" y="1644"/>
                </a:lnTo>
                <a:lnTo>
                  <a:pt x="4467" y="1644"/>
                </a:lnTo>
                <a:lnTo>
                  <a:pt x="4465" y="1642"/>
                </a:lnTo>
                <a:lnTo>
                  <a:pt x="4463" y="1638"/>
                </a:lnTo>
                <a:lnTo>
                  <a:pt x="4461" y="1635"/>
                </a:lnTo>
                <a:lnTo>
                  <a:pt x="4461" y="1631"/>
                </a:lnTo>
                <a:lnTo>
                  <a:pt x="4461" y="1629"/>
                </a:lnTo>
                <a:lnTo>
                  <a:pt x="4461" y="1629"/>
                </a:lnTo>
                <a:lnTo>
                  <a:pt x="4461" y="1627"/>
                </a:lnTo>
                <a:lnTo>
                  <a:pt x="4461" y="1625"/>
                </a:lnTo>
                <a:lnTo>
                  <a:pt x="4461" y="1625"/>
                </a:lnTo>
                <a:lnTo>
                  <a:pt x="4461" y="1625"/>
                </a:lnTo>
                <a:lnTo>
                  <a:pt x="4463" y="1625"/>
                </a:lnTo>
                <a:lnTo>
                  <a:pt x="4465" y="1625"/>
                </a:lnTo>
                <a:lnTo>
                  <a:pt x="4467" y="1625"/>
                </a:lnTo>
                <a:lnTo>
                  <a:pt x="4469" y="1625"/>
                </a:lnTo>
                <a:lnTo>
                  <a:pt x="4469" y="1627"/>
                </a:lnTo>
                <a:lnTo>
                  <a:pt x="4476" y="1627"/>
                </a:lnTo>
                <a:lnTo>
                  <a:pt x="4476" y="1627"/>
                </a:lnTo>
                <a:lnTo>
                  <a:pt x="4473" y="1627"/>
                </a:lnTo>
                <a:lnTo>
                  <a:pt x="4473" y="1627"/>
                </a:lnTo>
                <a:lnTo>
                  <a:pt x="4471" y="1625"/>
                </a:lnTo>
                <a:lnTo>
                  <a:pt x="4471" y="1625"/>
                </a:lnTo>
                <a:lnTo>
                  <a:pt x="4471" y="1623"/>
                </a:lnTo>
                <a:lnTo>
                  <a:pt x="4471" y="1623"/>
                </a:lnTo>
                <a:lnTo>
                  <a:pt x="4467" y="1623"/>
                </a:lnTo>
                <a:lnTo>
                  <a:pt x="4465" y="1621"/>
                </a:lnTo>
                <a:lnTo>
                  <a:pt x="4465" y="1619"/>
                </a:lnTo>
                <a:lnTo>
                  <a:pt x="4467" y="1619"/>
                </a:lnTo>
                <a:lnTo>
                  <a:pt x="4467" y="1619"/>
                </a:lnTo>
                <a:lnTo>
                  <a:pt x="4469" y="1617"/>
                </a:lnTo>
                <a:lnTo>
                  <a:pt x="4471" y="1617"/>
                </a:lnTo>
                <a:lnTo>
                  <a:pt x="4471" y="1614"/>
                </a:lnTo>
                <a:lnTo>
                  <a:pt x="4473" y="1612"/>
                </a:lnTo>
                <a:lnTo>
                  <a:pt x="4471" y="1610"/>
                </a:lnTo>
                <a:lnTo>
                  <a:pt x="4471" y="1608"/>
                </a:lnTo>
                <a:lnTo>
                  <a:pt x="4471" y="1608"/>
                </a:lnTo>
                <a:lnTo>
                  <a:pt x="4469" y="1608"/>
                </a:lnTo>
                <a:lnTo>
                  <a:pt x="4467" y="1610"/>
                </a:lnTo>
                <a:lnTo>
                  <a:pt x="4465" y="1610"/>
                </a:lnTo>
                <a:lnTo>
                  <a:pt x="4465" y="1612"/>
                </a:lnTo>
                <a:lnTo>
                  <a:pt x="4465" y="1612"/>
                </a:lnTo>
                <a:lnTo>
                  <a:pt x="4465" y="1614"/>
                </a:lnTo>
                <a:lnTo>
                  <a:pt x="4463" y="1614"/>
                </a:lnTo>
                <a:lnTo>
                  <a:pt x="4463" y="1614"/>
                </a:lnTo>
                <a:lnTo>
                  <a:pt x="4461" y="1617"/>
                </a:lnTo>
                <a:lnTo>
                  <a:pt x="4461" y="1619"/>
                </a:lnTo>
                <a:lnTo>
                  <a:pt x="4461" y="1619"/>
                </a:lnTo>
                <a:lnTo>
                  <a:pt x="4461" y="1619"/>
                </a:lnTo>
                <a:lnTo>
                  <a:pt x="4459" y="1619"/>
                </a:lnTo>
                <a:lnTo>
                  <a:pt x="4459" y="1619"/>
                </a:lnTo>
                <a:lnTo>
                  <a:pt x="4457" y="1619"/>
                </a:lnTo>
                <a:lnTo>
                  <a:pt x="4457" y="1619"/>
                </a:lnTo>
                <a:lnTo>
                  <a:pt x="4457" y="1617"/>
                </a:lnTo>
                <a:lnTo>
                  <a:pt x="4457" y="1617"/>
                </a:lnTo>
                <a:lnTo>
                  <a:pt x="4461" y="1614"/>
                </a:lnTo>
                <a:lnTo>
                  <a:pt x="4461" y="1612"/>
                </a:lnTo>
                <a:lnTo>
                  <a:pt x="4463" y="1612"/>
                </a:lnTo>
                <a:lnTo>
                  <a:pt x="4463" y="1610"/>
                </a:lnTo>
                <a:lnTo>
                  <a:pt x="4463" y="1608"/>
                </a:lnTo>
                <a:lnTo>
                  <a:pt x="4463" y="1606"/>
                </a:lnTo>
                <a:lnTo>
                  <a:pt x="4461" y="1606"/>
                </a:lnTo>
                <a:lnTo>
                  <a:pt x="4461" y="1604"/>
                </a:lnTo>
                <a:lnTo>
                  <a:pt x="4461" y="1604"/>
                </a:lnTo>
                <a:lnTo>
                  <a:pt x="4461" y="1604"/>
                </a:lnTo>
                <a:lnTo>
                  <a:pt x="4463" y="1600"/>
                </a:lnTo>
                <a:lnTo>
                  <a:pt x="4463" y="1600"/>
                </a:lnTo>
                <a:lnTo>
                  <a:pt x="4463" y="1600"/>
                </a:lnTo>
                <a:lnTo>
                  <a:pt x="4461" y="1600"/>
                </a:lnTo>
                <a:lnTo>
                  <a:pt x="4461" y="1600"/>
                </a:lnTo>
                <a:lnTo>
                  <a:pt x="4459" y="1604"/>
                </a:lnTo>
                <a:lnTo>
                  <a:pt x="4457" y="1604"/>
                </a:lnTo>
                <a:lnTo>
                  <a:pt x="4457" y="1606"/>
                </a:lnTo>
                <a:lnTo>
                  <a:pt x="4457" y="1608"/>
                </a:lnTo>
                <a:lnTo>
                  <a:pt x="4455" y="1608"/>
                </a:lnTo>
                <a:lnTo>
                  <a:pt x="4455" y="1610"/>
                </a:lnTo>
                <a:lnTo>
                  <a:pt x="4455" y="1612"/>
                </a:lnTo>
                <a:lnTo>
                  <a:pt x="4455" y="1614"/>
                </a:lnTo>
                <a:close/>
                <a:moveTo>
                  <a:pt x="4415" y="1059"/>
                </a:moveTo>
                <a:lnTo>
                  <a:pt x="4415" y="1059"/>
                </a:lnTo>
                <a:lnTo>
                  <a:pt x="4415" y="1059"/>
                </a:lnTo>
                <a:lnTo>
                  <a:pt x="4415" y="1059"/>
                </a:lnTo>
                <a:lnTo>
                  <a:pt x="4415" y="1059"/>
                </a:lnTo>
                <a:lnTo>
                  <a:pt x="4415" y="1059"/>
                </a:lnTo>
                <a:lnTo>
                  <a:pt x="4413" y="1059"/>
                </a:lnTo>
                <a:lnTo>
                  <a:pt x="4413" y="1059"/>
                </a:lnTo>
                <a:lnTo>
                  <a:pt x="4413" y="1059"/>
                </a:lnTo>
                <a:lnTo>
                  <a:pt x="4413" y="1059"/>
                </a:lnTo>
                <a:lnTo>
                  <a:pt x="4415" y="1059"/>
                </a:lnTo>
                <a:lnTo>
                  <a:pt x="4415" y="1059"/>
                </a:lnTo>
                <a:close/>
                <a:moveTo>
                  <a:pt x="4444" y="1118"/>
                </a:moveTo>
                <a:lnTo>
                  <a:pt x="4444" y="1118"/>
                </a:lnTo>
                <a:lnTo>
                  <a:pt x="4442" y="1118"/>
                </a:lnTo>
                <a:lnTo>
                  <a:pt x="4442" y="1118"/>
                </a:lnTo>
                <a:lnTo>
                  <a:pt x="4442" y="1120"/>
                </a:lnTo>
                <a:lnTo>
                  <a:pt x="4444" y="1120"/>
                </a:lnTo>
                <a:lnTo>
                  <a:pt x="4444" y="1118"/>
                </a:lnTo>
                <a:close/>
                <a:moveTo>
                  <a:pt x="4402" y="1277"/>
                </a:moveTo>
                <a:lnTo>
                  <a:pt x="4402" y="1275"/>
                </a:lnTo>
                <a:lnTo>
                  <a:pt x="4402" y="1275"/>
                </a:lnTo>
                <a:lnTo>
                  <a:pt x="4402" y="1275"/>
                </a:lnTo>
                <a:lnTo>
                  <a:pt x="4400" y="1273"/>
                </a:lnTo>
                <a:lnTo>
                  <a:pt x="4400" y="1275"/>
                </a:lnTo>
                <a:lnTo>
                  <a:pt x="4400" y="1275"/>
                </a:lnTo>
                <a:lnTo>
                  <a:pt x="4400" y="1275"/>
                </a:lnTo>
                <a:lnTo>
                  <a:pt x="4400" y="1275"/>
                </a:lnTo>
                <a:lnTo>
                  <a:pt x="4400" y="1275"/>
                </a:lnTo>
                <a:lnTo>
                  <a:pt x="4402" y="1277"/>
                </a:lnTo>
                <a:close/>
                <a:moveTo>
                  <a:pt x="4404" y="1434"/>
                </a:moveTo>
                <a:lnTo>
                  <a:pt x="4406" y="1436"/>
                </a:lnTo>
                <a:lnTo>
                  <a:pt x="4409" y="1434"/>
                </a:lnTo>
                <a:lnTo>
                  <a:pt x="4409" y="1434"/>
                </a:lnTo>
                <a:lnTo>
                  <a:pt x="4409" y="1436"/>
                </a:lnTo>
                <a:lnTo>
                  <a:pt x="4409" y="1434"/>
                </a:lnTo>
                <a:lnTo>
                  <a:pt x="4411" y="1434"/>
                </a:lnTo>
                <a:lnTo>
                  <a:pt x="4411" y="1432"/>
                </a:lnTo>
                <a:lnTo>
                  <a:pt x="4411" y="1430"/>
                </a:lnTo>
                <a:lnTo>
                  <a:pt x="4409" y="1430"/>
                </a:lnTo>
                <a:lnTo>
                  <a:pt x="4409" y="1430"/>
                </a:lnTo>
                <a:lnTo>
                  <a:pt x="4406" y="1428"/>
                </a:lnTo>
                <a:lnTo>
                  <a:pt x="4406" y="1428"/>
                </a:lnTo>
                <a:lnTo>
                  <a:pt x="4406" y="1428"/>
                </a:lnTo>
                <a:lnTo>
                  <a:pt x="4406" y="1430"/>
                </a:lnTo>
                <a:lnTo>
                  <a:pt x="4406" y="1432"/>
                </a:lnTo>
                <a:lnTo>
                  <a:pt x="4404" y="1434"/>
                </a:lnTo>
                <a:lnTo>
                  <a:pt x="4404" y="1434"/>
                </a:lnTo>
                <a:close/>
                <a:moveTo>
                  <a:pt x="4459" y="1245"/>
                </a:moveTo>
                <a:lnTo>
                  <a:pt x="4457" y="1245"/>
                </a:lnTo>
                <a:lnTo>
                  <a:pt x="4457" y="1248"/>
                </a:lnTo>
                <a:lnTo>
                  <a:pt x="4457" y="1248"/>
                </a:lnTo>
                <a:lnTo>
                  <a:pt x="4459" y="1248"/>
                </a:lnTo>
                <a:lnTo>
                  <a:pt x="4459" y="1248"/>
                </a:lnTo>
                <a:lnTo>
                  <a:pt x="4459" y="1248"/>
                </a:lnTo>
                <a:lnTo>
                  <a:pt x="4459" y="1245"/>
                </a:lnTo>
                <a:lnTo>
                  <a:pt x="4459" y="1245"/>
                </a:lnTo>
                <a:lnTo>
                  <a:pt x="4461" y="1245"/>
                </a:lnTo>
                <a:lnTo>
                  <a:pt x="4461" y="1243"/>
                </a:lnTo>
                <a:lnTo>
                  <a:pt x="4461" y="1243"/>
                </a:lnTo>
                <a:lnTo>
                  <a:pt x="4461" y="1243"/>
                </a:lnTo>
                <a:lnTo>
                  <a:pt x="4461" y="1243"/>
                </a:lnTo>
                <a:lnTo>
                  <a:pt x="4463" y="1241"/>
                </a:lnTo>
                <a:lnTo>
                  <a:pt x="4463" y="1241"/>
                </a:lnTo>
                <a:lnTo>
                  <a:pt x="4465" y="1239"/>
                </a:lnTo>
                <a:lnTo>
                  <a:pt x="4465" y="1239"/>
                </a:lnTo>
                <a:lnTo>
                  <a:pt x="4467" y="1239"/>
                </a:lnTo>
                <a:lnTo>
                  <a:pt x="4467" y="1237"/>
                </a:lnTo>
                <a:lnTo>
                  <a:pt x="4465" y="1235"/>
                </a:lnTo>
                <a:lnTo>
                  <a:pt x="4465" y="1237"/>
                </a:lnTo>
                <a:lnTo>
                  <a:pt x="4463" y="1239"/>
                </a:lnTo>
                <a:lnTo>
                  <a:pt x="4463" y="1239"/>
                </a:lnTo>
                <a:lnTo>
                  <a:pt x="4463" y="1239"/>
                </a:lnTo>
                <a:lnTo>
                  <a:pt x="4463" y="1239"/>
                </a:lnTo>
                <a:lnTo>
                  <a:pt x="4463" y="1239"/>
                </a:lnTo>
                <a:lnTo>
                  <a:pt x="4461" y="1239"/>
                </a:lnTo>
                <a:lnTo>
                  <a:pt x="4461" y="1239"/>
                </a:lnTo>
                <a:lnTo>
                  <a:pt x="4461" y="1239"/>
                </a:lnTo>
                <a:lnTo>
                  <a:pt x="4461" y="1241"/>
                </a:lnTo>
                <a:lnTo>
                  <a:pt x="4461" y="1241"/>
                </a:lnTo>
                <a:lnTo>
                  <a:pt x="4459" y="1241"/>
                </a:lnTo>
                <a:lnTo>
                  <a:pt x="4459" y="1243"/>
                </a:lnTo>
                <a:lnTo>
                  <a:pt x="4459" y="1243"/>
                </a:lnTo>
                <a:lnTo>
                  <a:pt x="4459" y="1245"/>
                </a:lnTo>
                <a:close/>
                <a:moveTo>
                  <a:pt x="4409" y="1449"/>
                </a:moveTo>
                <a:lnTo>
                  <a:pt x="4409" y="1453"/>
                </a:lnTo>
                <a:lnTo>
                  <a:pt x="4411" y="1455"/>
                </a:lnTo>
                <a:lnTo>
                  <a:pt x="4411" y="1455"/>
                </a:lnTo>
                <a:lnTo>
                  <a:pt x="4413" y="1457"/>
                </a:lnTo>
                <a:lnTo>
                  <a:pt x="4413" y="1457"/>
                </a:lnTo>
                <a:lnTo>
                  <a:pt x="4415" y="1457"/>
                </a:lnTo>
                <a:lnTo>
                  <a:pt x="4415" y="1459"/>
                </a:lnTo>
                <a:lnTo>
                  <a:pt x="4415" y="1459"/>
                </a:lnTo>
                <a:lnTo>
                  <a:pt x="4417" y="1459"/>
                </a:lnTo>
                <a:lnTo>
                  <a:pt x="4417" y="1461"/>
                </a:lnTo>
                <a:lnTo>
                  <a:pt x="4417" y="1461"/>
                </a:lnTo>
                <a:lnTo>
                  <a:pt x="4419" y="1461"/>
                </a:lnTo>
                <a:lnTo>
                  <a:pt x="4419" y="1461"/>
                </a:lnTo>
                <a:lnTo>
                  <a:pt x="4419" y="1463"/>
                </a:lnTo>
                <a:lnTo>
                  <a:pt x="4417" y="1463"/>
                </a:lnTo>
                <a:lnTo>
                  <a:pt x="4417" y="1466"/>
                </a:lnTo>
                <a:lnTo>
                  <a:pt x="4419" y="1468"/>
                </a:lnTo>
                <a:lnTo>
                  <a:pt x="4419" y="1468"/>
                </a:lnTo>
                <a:lnTo>
                  <a:pt x="4421" y="1470"/>
                </a:lnTo>
                <a:lnTo>
                  <a:pt x="4421" y="1470"/>
                </a:lnTo>
                <a:lnTo>
                  <a:pt x="4423" y="1470"/>
                </a:lnTo>
                <a:lnTo>
                  <a:pt x="4425" y="1472"/>
                </a:lnTo>
                <a:lnTo>
                  <a:pt x="4427" y="1470"/>
                </a:lnTo>
                <a:lnTo>
                  <a:pt x="4427" y="1472"/>
                </a:lnTo>
                <a:lnTo>
                  <a:pt x="4429" y="1472"/>
                </a:lnTo>
                <a:lnTo>
                  <a:pt x="4429" y="1472"/>
                </a:lnTo>
                <a:lnTo>
                  <a:pt x="4429" y="1470"/>
                </a:lnTo>
                <a:lnTo>
                  <a:pt x="4427" y="1470"/>
                </a:lnTo>
                <a:lnTo>
                  <a:pt x="4427" y="1470"/>
                </a:lnTo>
                <a:lnTo>
                  <a:pt x="4427" y="1468"/>
                </a:lnTo>
                <a:lnTo>
                  <a:pt x="4427" y="1468"/>
                </a:lnTo>
                <a:lnTo>
                  <a:pt x="4427" y="1468"/>
                </a:lnTo>
                <a:lnTo>
                  <a:pt x="4425" y="1466"/>
                </a:lnTo>
                <a:lnTo>
                  <a:pt x="4425" y="1463"/>
                </a:lnTo>
                <a:lnTo>
                  <a:pt x="4425" y="1463"/>
                </a:lnTo>
                <a:lnTo>
                  <a:pt x="4425" y="1461"/>
                </a:lnTo>
                <a:lnTo>
                  <a:pt x="4425" y="1461"/>
                </a:lnTo>
                <a:lnTo>
                  <a:pt x="4425" y="1459"/>
                </a:lnTo>
                <a:lnTo>
                  <a:pt x="4425" y="1457"/>
                </a:lnTo>
                <a:lnTo>
                  <a:pt x="4425" y="1455"/>
                </a:lnTo>
                <a:lnTo>
                  <a:pt x="4427" y="1455"/>
                </a:lnTo>
                <a:lnTo>
                  <a:pt x="4425" y="1455"/>
                </a:lnTo>
                <a:lnTo>
                  <a:pt x="4425" y="1453"/>
                </a:lnTo>
                <a:lnTo>
                  <a:pt x="4423" y="1453"/>
                </a:lnTo>
                <a:lnTo>
                  <a:pt x="4423" y="1453"/>
                </a:lnTo>
                <a:lnTo>
                  <a:pt x="4423" y="1453"/>
                </a:lnTo>
                <a:lnTo>
                  <a:pt x="4423" y="1451"/>
                </a:lnTo>
                <a:lnTo>
                  <a:pt x="4421" y="1451"/>
                </a:lnTo>
                <a:lnTo>
                  <a:pt x="4421" y="1449"/>
                </a:lnTo>
                <a:lnTo>
                  <a:pt x="4417" y="1451"/>
                </a:lnTo>
                <a:lnTo>
                  <a:pt x="4413" y="1451"/>
                </a:lnTo>
                <a:lnTo>
                  <a:pt x="4409" y="1449"/>
                </a:lnTo>
                <a:close/>
                <a:moveTo>
                  <a:pt x="4406" y="1275"/>
                </a:moveTo>
                <a:lnTo>
                  <a:pt x="4409" y="1275"/>
                </a:lnTo>
                <a:lnTo>
                  <a:pt x="4409" y="1273"/>
                </a:lnTo>
                <a:lnTo>
                  <a:pt x="4409" y="1271"/>
                </a:lnTo>
                <a:lnTo>
                  <a:pt x="4409" y="1271"/>
                </a:lnTo>
                <a:lnTo>
                  <a:pt x="4406" y="1273"/>
                </a:lnTo>
                <a:lnTo>
                  <a:pt x="4406" y="1273"/>
                </a:lnTo>
                <a:lnTo>
                  <a:pt x="4406" y="1273"/>
                </a:lnTo>
                <a:lnTo>
                  <a:pt x="4404" y="1273"/>
                </a:lnTo>
                <a:lnTo>
                  <a:pt x="4406" y="1275"/>
                </a:lnTo>
                <a:lnTo>
                  <a:pt x="4406" y="1275"/>
                </a:lnTo>
                <a:close/>
                <a:moveTo>
                  <a:pt x="4425" y="1269"/>
                </a:moveTo>
                <a:lnTo>
                  <a:pt x="4425" y="1269"/>
                </a:lnTo>
                <a:lnTo>
                  <a:pt x="4423" y="1269"/>
                </a:lnTo>
                <a:lnTo>
                  <a:pt x="4423" y="1266"/>
                </a:lnTo>
                <a:lnTo>
                  <a:pt x="4423" y="1266"/>
                </a:lnTo>
                <a:lnTo>
                  <a:pt x="4423" y="1269"/>
                </a:lnTo>
                <a:lnTo>
                  <a:pt x="4423" y="1269"/>
                </a:lnTo>
                <a:lnTo>
                  <a:pt x="4425" y="1269"/>
                </a:lnTo>
                <a:close/>
                <a:moveTo>
                  <a:pt x="4486" y="1134"/>
                </a:moveTo>
                <a:lnTo>
                  <a:pt x="4484" y="1136"/>
                </a:lnTo>
                <a:lnTo>
                  <a:pt x="4486" y="1136"/>
                </a:lnTo>
                <a:lnTo>
                  <a:pt x="4488" y="1139"/>
                </a:lnTo>
                <a:lnTo>
                  <a:pt x="4490" y="1139"/>
                </a:lnTo>
                <a:lnTo>
                  <a:pt x="4490" y="1141"/>
                </a:lnTo>
                <a:lnTo>
                  <a:pt x="4490" y="1143"/>
                </a:lnTo>
                <a:lnTo>
                  <a:pt x="4490" y="1143"/>
                </a:lnTo>
                <a:lnTo>
                  <a:pt x="4488" y="1141"/>
                </a:lnTo>
                <a:lnTo>
                  <a:pt x="4488" y="1141"/>
                </a:lnTo>
                <a:lnTo>
                  <a:pt x="4486" y="1139"/>
                </a:lnTo>
                <a:lnTo>
                  <a:pt x="4486" y="1141"/>
                </a:lnTo>
                <a:lnTo>
                  <a:pt x="4486" y="1141"/>
                </a:lnTo>
                <a:lnTo>
                  <a:pt x="4486" y="1143"/>
                </a:lnTo>
                <a:lnTo>
                  <a:pt x="4488" y="1143"/>
                </a:lnTo>
                <a:lnTo>
                  <a:pt x="4488" y="1145"/>
                </a:lnTo>
                <a:lnTo>
                  <a:pt x="4488" y="1145"/>
                </a:lnTo>
                <a:lnTo>
                  <a:pt x="4488" y="1147"/>
                </a:lnTo>
                <a:lnTo>
                  <a:pt x="4488" y="1145"/>
                </a:lnTo>
                <a:lnTo>
                  <a:pt x="4490" y="1145"/>
                </a:lnTo>
                <a:lnTo>
                  <a:pt x="4492" y="1143"/>
                </a:lnTo>
                <a:lnTo>
                  <a:pt x="4492" y="1143"/>
                </a:lnTo>
                <a:lnTo>
                  <a:pt x="4494" y="1145"/>
                </a:lnTo>
                <a:lnTo>
                  <a:pt x="4494" y="1145"/>
                </a:lnTo>
                <a:lnTo>
                  <a:pt x="4494" y="1145"/>
                </a:lnTo>
                <a:lnTo>
                  <a:pt x="4497" y="1145"/>
                </a:lnTo>
                <a:lnTo>
                  <a:pt x="4497" y="1143"/>
                </a:lnTo>
                <a:lnTo>
                  <a:pt x="4497" y="1143"/>
                </a:lnTo>
                <a:lnTo>
                  <a:pt x="4497" y="1143"/>
                </a:lnTo>
                <a:lnTo>
                  <a:pt x="4494" y="1143"/>
                </a:lnTo>
                <a:lnTo>
                  <a:pt x="4494" y="1143"/>
                </a:lnTo>
                <a:lnTo>
                  <a:pt x="4494" y="1143"/>
                </a:lnTo>
                <a:lnTo>
                  <a:pt x="4494" y="1141"/>
                </a:lnTo>
                <a:lnTo>
                  <a:pt x="4494" y="1139"/>
                </a:lnTo>
                <a:lnTo>
                  <a:pt x="4492" y="1139"/>
                </a:lnTo>
                <a:lnTo>
                  <a:pt x="4494" y="1136"/>
                </a:lnTo>
                <a:lnTo>
                  <a:pt x="4494" y="1136"/>
                </a:lnTo>
                <a:lnTo>
                  <a:pt x="4494" y="1136"/>
                </a:lnTo>
                <a:lnTo>
                  <a:pt x="4497" y="1139"/>
                </a:lnTo>
                <a:lnTo>
                  <a:pt x="4497" y="1141"/>
                </a:lnTo>
                <a:lnTo>
                  <a:pt x="4499" y="1143"/>
                </a:lnTo>
                <a:lnTo>
                  <a:pt x="4499" y="1145"/>
                </a:lnTo>
                <a:lnTo>
                  <a:pt x="4499" y="1145"/>
                </a:lnTo>
                <a:lnTo>
                  <a:pt x="4499" y="1145"/>
                </a:lnTo>
                <a:lnTo>
                  <a:pt x="4501" y="1145"/>
                </a:lnTo>
                <a:lnTo>
                  <a:pt x="4499" y="1149"/>
                </a:lnTo>
                <a:lnTo>
                  <a:pt x="4499" y="1151"/>
                </a:lnTo>
                <a:lnTo>
                  <a:pt x="4497" y="1153"/>
                </a:lnTo>
                <a:lnTo>
                  <a:pt x="4497" y="1153"/>
                </a:lnTo>
                <a:lnTo>
                  <a:pt x="4494" y="1153"/>
                </a:lnTo>
                <a:lnTo>
                  <a:pt x="4494" y="1155"/>
                </a:lnTo>
                <a:lnTo>
                  <a:pt x="4494" y="1157"/>
                </a:lnTo>
                <a:lnTo>
                  <a:pt x="4494" y="1157"/>
                </a:lnTo>
                <a:lnTo>
                  <a:pt x="4494" y="1160"/>
                </a:lnTo>
                <a:lnTo>
                  <a:pt x="4494" y="1160"/>
                </a:lnTo>
                <a:lnTo>
                  <a:pt x="4494" y="1160"/>
                </a:lnTo>
                <a:lnTo>
                  <a:pt x="4497" y="1162"/>
                </a:lnTo>
                <a:lnTo>
                  <a:pt x="4497" y="1164"/>
                </a:lnTo>
                <a:lnTo>
                  <a:pt x="4494" y="1164"/>
                </a:lnTo>
                <a:lnTo>
                  <a:pt x="4494" y="1164"/>
                </a:lnTo>
                <a:lnTo>
                  <a:pt x="4492" y="1166"/>
                </a:lnTo>
                <a:lnTo>
                  <a:pt x="4494" y="1168"/>
                </a:lnTo>
                <a:lnTo>
                  <a:pt x="4494" y="1168"/>
                </a:lnTo>
                <a:lnTo>
                  <a:pt x="4497" y="1168"/>
                </a:lnTo>
                <a:lnTo>
                  <a:pt x="4499" y="1168"/>
                </a:lnTo>
                <a:lnTo>
                  <a:pt x="4501" y="1168"/>
                </a:lnTo>
                <a:lnTo>
                  <a:pt x="4501" y="1168"/>
                </a:lnTo>
                <a:lnTo>
                  <a:pt x="4499" y="1166"/>
                </a:lnTo>
                <a:lnTo>
                  <a:pt x="4499" y="1166"/>
                </a:lnTo>
                <a:lnTo>
                  <a:pt x="4499" y="1164"/>
                </a:lnTo>
                <a:lnTo>
                  <a:pt x="4499" y="1164"/>
                </a:lnTo>
                <a:lnTo>
                  <a:pt x="4501" y="1162"/>
                </a:lnTo>
                <a:lnTo>
                  <a:pt x="4501" y="1160"/>
                </a:lnTo>
                <a:lnTo>
                  <a:pt x="4501" y="1160"/>
                </a:lnTo>
                <a:lnTo>
                  <a:pt x="4503" y="1160"/>
                </a:lnTo>
                <a:lnTo>
                  <a:pt x="4503" y="1162"/>
                </a:lnTo>
                <a:lnTo>
                  <a:pt x="4503" y="1162"/>
                </a:lnTo>
                <a:lnTo>
                  <a:pt x="4503" y="1162"/>
                </a:lnTo>
                <a:lnTo>
                  <a:pt x="4503" y="1162"/>
                </a:lnTo>
                <a:lnTo>
                  <a:pt x="4501" y="1162"/>
                </a:lnTo>
                <a:lnTo>
                  <a:pt x="4501" y="1164"/>
                </a:lnTo>
                <a:lnTo>
                  <a:pt x="4503" y="1166"/>
                </a:lnTo>
                <a:lnTo>
                  <a:pt x="4503" y="1168"/>
                </a:lnTo>
                <a:lnTo>
                  <a:pt x="4503" y="1170"/>
                </a:lnTo>
                <a:lnTo>
                  <a:pt x="4501" y="1170"/>
                </a:lnTo>
                <a:lnTo>
                  <a:pt x="4501" y="1170"/>
                </a:lnTo>
                <a:lnTo>
                  <a:pt x="4501" y="1170"/>
                </a:lnTo>
                <a:lnTo>
                  <a:pt x="4501" y="1172"/>
                </a:lnTo>
                <a:lnTo>
                  <a:pt x="4505" y="1170"/>
                </a:lnTo>
                <a:lnTo>
                  <a:pt x="4507" y="1168"/>
                </a:lnTo>
                <a:lnTo>
                  <a:pt x="4507" y="1166"/>
                </a:lnTo>
                <a:lnTo>
                  <a:pt x="4507" y="1164"/>
                </a:lnTo>
                <a:lnTo>
                  <a:pt x="4507" y="1164"/>
                </a:lnTo>
                <a:lnTo>
                  <a:pt x="4509" y="1166"/>
                </a:lnTo>
                <a:lnTo>
                  <a:pt x="4511" y="1166"/>
                </a:lnTo>
                <a:lnTo>
                  <a:pt x="4511" y="1162"/>
                </a:lnTo>
                <a:lnTo>
                  <a:pt x="4513" y="1160"/>
                </a:lnTo>
                <a:lnTo>
                  <a:pt x="4511" y="1157"/>
                </a:lnTo>
                <a:lnTo>
                  <a:pt x="4513" y="1155"/>
                </a:lnTo>
                <a:lnTo>
                  <a:pt x="4513" y="1153"/>
                </a:lnTo>
                <a:lnTo>
                  <a:pt x="4513" y="1151"/>
                </a:lnTo>
                <a:lnTo>
                  <a:pt x="4515" y="1151"/>
                </a:lnTo>
                <a:lnTo>
                  <a:pt x="4515" y="1149"/>
                </a:lnTo>
                <a:lnTo>
                  <a:pt x="4515" y="1147"/>
                </a:lnTo>
                <a:lnTo>
                  <a:pt x="4520" y="1143"/>
                </a:lnTo>
                <a:lnTo>
                  <a:pt x="4520" y="1141"/>
                </a:lnTo>
                <a:lnTo>
                  <a:pt x="4520" y="1141"/>
                </a:lnTo>
                <a:lnTo>
                  <a:pt x="4520" y="1141"/>
                </a:lnTo>
                <a:lnTo>
                  <a:pt x="4520" y="1139"/>
                </a:lnTo>
                <a:lnTo>
                  <a:pt x="4520" y="1139"/>
                </a:lnTo>
                <a:lnTo>
                  <a:pt x="4520" y="1139"/>
                </a:lnTo>
                <a:lnTo>
                  <a:pt x="4517" y="1139"/>
                </a:lnTo>
                <a:lnTo>
                  <a:pt x="4517" y="1136"/>
                </a:lnTo>
                <a:lnTo>
                  <a:pt x="4520" y="1136"/>
                </a:lnTo>
                <a:lnTo>
                  <a:pt x="4515" y="1136"/>
                </a:lnTo>
                <a:lnTo>
                  <a:pt x="4513" y="1134"/>
                </a:lnTo>
                <a:lnTo>
                  <a:pt x="4515" y="1134"/>
                </a:lnTo>
                <a:lnTo>
                  <a:pt x="4515" y="1132"/>
                </a:lnTo>
                <a:lnTo>
                  <a:pt x="4515" y="1130"/>
                </a:lnTo>
                <a:lnTo>
                  <a:pt x="4515" y="1130"/>
                </a:lnTo>
                <a:lnTo>
                  <a:pt x="4515" y="1130"/>
                </a:lnTo>
                <a:lnTo>
                  <a:pt x="4513" y="1130"/>
                </a:lnTo>
                <a:lnTo>
                  <a:pt x="4513" y="1130"/>
                </a:lnTo>
                <a:lnTo>
                  <a:pt x="4511" y="1130"/>
                </a:lnTo>
                <a:lnTo>
                  <a:pt x="4511" y="1130"/>
                </a:lnTo>
                <a:lnTo>
                  <a:pt x="4509" y="1130"/>
                </a:lnTo>
                <a:lnTo>
                  <a:pt x="4509" y="1130"/>
                </a:lnTo>
                <a:lnTo>
                  <a:pt x="4507" y="1128"/>
                </a:lnTo>
                <a:lnTo>
                  <a:pt x="4505" y="1128"/>
                </a:lnTo>
                <a:lnTo>
                  <a:pt x="4505" y="1126"/>
                </a:lnTo>
                <a:lnTo>
                  <a:pt x="4503" y="1126"/>
                </a:lnTo>
                <a:lnTo>
                  <a:pt x="4501" y="1124"/>
                </a:lnTo>
                <a:lnTo>
                  <a:pt x="4501" y="1126"/>
                </a:lnTo>
                <a:lnTo>
                  <a:pt x="4499" y="1126"/>
                </a:lnTo>
                <a:lnTo>
                  <a:pt x="4499" y="1128"/>
                </a:lnTo>
                <a:lnTo>
                  <a:pt x="4497" y="1128"/>
                </a:lnTo>
                <a:lnTo>
                  <a:pt x="4497" y="1130"/>
                </a:lnTo>
                <a:lnTo>
                  <a:pt x="4494" y="1130"/>
                </a:lnTo>
                <a:lnTo>
                  <a:pt x="4494" y="1130"/>
                </a:lnTo>
                <a:lnTo>
                  <a:pt x="4492" y="1130"/>
                </a:lnTo>
                <a:lnTo>
                  <a:pt x="4492" y="1130"/>
                </a:lnTo>
                <a:lnTo>
                  <a:pt x="4492" y="1132"/>
                </a:lnTo>
                <a:lnTo>
                  <a:pt x="4490" y="1132"/>
                </a:lnTo>
                <a:lnTo>
                  <a:pt x="4488" y="1132"/>
                </a:lnTo>
                <a:lnTo>
                  <a:pt x="4488" y="1132"/>
                </a:lnTo>
                <a:lnTo>
                  <a:pt x="4488" y="1134"/>
                </a:lnTo>
                <a:lnTo>
                  <a:pt x="4488" y="1134"/>
                </a:lnTo>
                <a:lnTo>
                  <a:pt x="4486" y="1134"/>
                </a:lnTo>
                <a:lnTo>
                  <a:pt x="4486" y="1134"/>
                </a:lnTo>
                <a:lnTo>
                  <a:pt x="4486" y="1134"/>
                </a:lnTo>
                <a:close/>
                <a:moveTo>
                  <a:pt x="4459" y="1113"/>
                </a:moveTo>
                <a:lnTo>
                  <a:pt x="4459" y="1113"/>
                </a:lnTo>
                <a:lnTo>
                  <a:pt x="4459" y="1113"/>
                </a:lnTo>
                <a:lnTo>
                  <a:pt x="4459" y="1113"/>
                </a:lnTo>
                <a:lnTo>
                  <a:pt x="4459" y="1113"/>
                </a:lnTo>
                <a:close/>
                <a:moveTo>
                  <a:pt x="4488" y="1128"/>
                </a:moveTo>
                <a:lnTo>
                  <a:pt x="4488" y="1126"/>
                </a:lnTo>
                <a:lnTo>
                  <a:pt x="4486" y="1126"/>
                </a:lnTo>
                <a:lnTo>
                  <a:pt x="4486" y="1126"/>
                </a:lnTo>
                <a:lnTo>
                  <a:pt x="4486" y="1128"/>
                </a:lnTo>
                <a:lnTo>
                  <a:pt x="4486" y="1128"/>
                </a:lnTo>
                <a:lnTo>
                  <a:pt x="4488" y="1128"/>
                </a:lnTo>
                <a:close/>
                <a:moveTo>
                  <a:pt x="4534" y="1099"/>
                </a:moveTo>
                <a:lnTo>
                  <a:pt x="4530" y="1101"/>
                </a:lnTo>
                <a:lnTo>
                  <a:pt x="4530" y="1101"/>
                </a:lnTo>
                <a:lnTo>
                  <a:pt x="4528" y="1103"/>
                </a:lnTo>
                <a:lnTo>
                  <a:pt x="4526" y="1105"/>
                </a:lnTo>
                <a:lnTo>
                  <a:pt x="4524" y="1107"/>
                </a:lnTo>
                <a:lnTo>
                  <a:pt x="4522" y="1107"/>
                </a:lnTo>
                <a:lnTo>
                  <a:pt x="4522" y="1109"/>
                </a:lnTo>
                <a:lnTo>
                  <a:pt x="4520" y="1111"/>
                </a:lnTo>
                <a:lnTo>
                  <a:pt x="4517" y="1111"/>
                </a:lnTo>
                <a:lnTo>
                  <a:pt x="4515" y="1113"/>
                </a:lnTo>
                <a:lnTo>
                  <a:pt x="4515" y="1113"/>
                </a:lnTo>
                <a:lnTo>
                  <a:pt x="4513" y="1115"/>
                </a:lnTo>
                <a:lnTo>
                  <a:pt x="4511" y="1115"/>
                </a:lnTo>
                <a:lnTo>
                  <a:pt x="4511" y="1118"/>
                </a:lnTo>
                <a:lnTo>
                  <a:pt x="4509" y="1118"/>
                </a:lnTo>
                <a:lnTo>
                  <a:pt x="4507" y="1118"/>
                </a:lnTo>
                <a:lnTo>
                  <a:pt x="4505" y="1118"/>
                </a:lnTo>
                <a:lnTo>
                  <a:pt x="4505" y="1118"/>
                </a:lnTo>
                <a:lnTo>
                  <a:pt x="4505" y="1120"/>
                </a:lnTo>
                <a:lnTo>
                  <a:pt x="4505" y="1120"/>
                </a:lnTo>
                <a:lnTo>
                  <a:pt x="4505" y="1124"/>
                </a:lnTo>
                <a:lnTo>
                  <a:pt x="4505" y="1124"/>
                </a:lnTo>
                <a:lnTo>
                  <a:pt x="4507" y="1124"/>
                </a:lnTo>
                <a:lnTo>
                  <a:pt x="4507" y="1124"/>
                </a:lnTo>
                <a:lnTo>
                  <a:pt x="4509" y="1124"/>
                </a:lnTo>
                <a:lnTo>
                  <a:pt x="4511" y="1124"/>
                </a:lnTo>
                <a:lnTo>
                  <a:pt x="4511" y="1124"/>
                </a:lnTo>
                <a:lnTo>
                  <a:pt x="4513" y="1124"/>
                </a:lnTo>
                <a:lnTo>
                  <a:pt x="4515" y="1124"/>
                </a:lnTo>
                <a:lnTo>
                  <a:pt x="4517" y="1124"/>
                </a:lnTo>
                <a:lnTo>
                  <a:pt x="4522" y="1126"/>
                </a:lnTo>
                <a:lnTo>
                  <a:pt x="4522" y="1126"/>
                </a:lnTo>
                <a:lnTo>
                  <a:pt x="4522" y="1124"/>
                </a:lnTo>
                <a:lnTo>
                  <a:pt x="4524" y="1124"/>
                </a:lnTo>
                <a:lnTo>
                  <a:pt x="4524" y="1120"/>
                </a:lnTo>
                <a:lnTo>
                  <a:pt x="4524" y="1118"/>
                </a:lnTo>
                <a:lnTo>
                  <a:pt x="4526" y="1118"/>
                </a:lnTo>
                <a:lnTo>
                  <a:pt x="4528" y="1120"/>
                </a:lnTo>
                <a:lnTo>
                  <a:pt x="4530" y="1120"/>
                </a:lnTo>
                <a:lnTo>
                  <a:pt x="4532" y="1120"/>
                </a:lnTo>
                <a:lnTo>
                  <a:pt x="4534" y="1118"/>
                </a:lnTo>
                <a:lnTo>
                  <a:pt x="4536" y="1120"/>
                </a:lnTo>
                <a:lnTo>
                  <a:pt x="4538" y="1118"/>
                </a:lnTo>
                <a:lnTo>
                  <a:pt x="4538" y="1118"/>
                </a:lnTo>
                <a:lnTo>
                  <a:pt x="4541" y="1118"/>
                </a:lnTo>
                <a:lnTo>
                  <a:pt x="4541" y="1118"/>
                </a:lnTo>
                <a:lnTo>
                  <a:pt x="4543" y="1115"/>
                </a:lnTo>
                <a:lnTo>
                  <a:pt x="4545" y="1115"/>
                </a:lnTo>
                <a:lnTo>
                  <a:pt x="4547" y="1115"/>
                </a:lnTo>
                <a:lnTo>
                  <a:pt x="4549" y="1115"/>
                </a:lnTo>
                <a:lnTo>
                  <a:pt x="4551" y="1113"/>
                </a:lnTo>
                <a:lnTo>
                  <a:pt x="4551" y="1113"/>
                </a:lnTo>
                <a:lnTo>
                  <a:pt x="4553" y="1111"/>
                </a:lnTo>
                <a:lnTo>
                  <a:pt x="4555" y="1111"/>
                </a:lnTo>
                <a:lnTo>
                  <a:pt x="4555" y="1111"/>
                </a:lnTo>
                <a:lnTo>
                  <a:pt x="4557" y="1111"/>
                </a:lnTo>
                <a:lnTo>
                  <a:pt x="4559" y="1111"/>
                </a:lnTo>
                <a:lnTo>
                  <a:pt x="4559" y="1111"/>
                </a:lnTo>
                <a:lnTo>
                  <a:pt x="4561" y="1113"/>
                </a:lnTo>
                <a:lnTo>
                  <a:pt x="4564" y="1113"/>
                </a:lnTo>
                <a:lnTo>
                  <a:pt x="4566" y="1113"/>
                </a:lnTo>
                <a:lnTo>
                  <a:pt x="4568" y="1113"/>
                </a:lnTo>
                <a:lnTo>
                  <a:pt x="4570" y="1113"/>
                </a:lnTo>
                <a:lnTo>
                  <a:pt x="4570" y="1115"/>
                </a:lnTo>
                <a:lnTo>
                  <a:pt x="4570" y="1115"/>
                </a:lnTo>
                <a:lnTo>
                  <a:pt x="4568" y="1118"/>
                </a:lnTo>
                <a:lnTo>
                  <a:pt x="4568" y="1118"/>
                </a:lnTo>
                <a:lnTo>
                  <a:pt x="4566" y="1118"/>
                </a:lnTo>
                <a:lnTo>
                  <a:pt x="4566" y="1120"/>
                </a:lnTo>
                <a:lnTo>
                  <a:pt x="4566" y="1120"/>
                </a:lnTo>
                <a:lnTo>
                  <a:pt x="4566" y="1124"/>
                </a:lnTo>
                <a:lnTo>
                  <a:pt x="4566" y="1126"/>
                </a:lnTo>
                <a:lnTo>
                  <a:pt x="4568" y="1126"/>
                </a:lnTo>
                <a:lnTo>
                  <a:pt x="4568" y="1128"/>
                </a:lnTo>
                <a:lnTo>
                  <a:pt x="4570" y="1130"/>
                </a:lnTo>
                <a:lnTo>
                  <a:pt x="4570" y="1130"/>
                </a:lnTo>
                <a:lnTo>
                  <a:pt x="4574" y="1132"/>
                </a:lnTo>
                <a:lnTo>
                  <a:pt x="4576" y="1130"/>
                </a:lnTo>
                <a:lnTo>
                  <a:pt x="4578" y="1128"/>
                </a:lnTo>
                <a:lnTo>
                  <a:pt x="4582" y="1122"/>
                </a:lnTo>
                <a:lnTo>
                  <a:pt x="4582" y="1122"/>
                </a:lnTo>
                <a:lnTo>
                  <a:pt x="4587" y="1120"/>
                </a:lnTo>
                <a:lnTo>
                  <a:pt x="4589" y="1120"/>
                </a:lnTo>
                <a:lnTo>
                  <a:pt x="4591" y="1118"/>
                </a:lnTo>
                <a:lnTo>
                  <a:pt x="4591" y="1118"/>
                </a:lnTo>
                <a:lnTo>
                  <a:pt x="4591" y="1118"/>
                </a:lnTo>
                <a:lnTo>
                  <a:pt x="4591" y="1115"/>
                </a:lnTo>
                <a:lnTo>
                  <a:pt x="4587" y="1113"/>
                </a:lnTo>
                <a:lnTo>
                  <a:pt x="4587" y="1113"/>
                </a:lnTo>
                <a:lnTo>
                  <a:pt x="4587" y="1111"/>
                </a:lnTo>
                <a:lnTo>
                  <a:pt x="4589" y="1107"/>
                </a:lnTo>
                <a:lnTo>
                  <a:pt x="4589" y="1107"/>
                </a:lnTo>
                <a:lnTo>
                  <a:pt x="4589" y="1107"/>
                </a:lnTo>
                <a:lnTo>
                  <a:pt x="4591" y="1107"/>
                </a:lnTo>
                <a:lnTo>
                  <a:pt x="4591" y="1107"/>
                </a:lnTo>
                <a:lnTo>
                  <a:pt x="4591" y="1107"/>
                </a:lnTo>
                <a:lnTo>
                  <a:pt x="4591" y="1109"/>
                </a:lnTo>
                <a:lnTo>
                  <a:pt x="4591" y="1111"/>
                </a:lnTo>
                <a:lnTo>
                  <a:pt x="4591" y="1111"/>
                </a:lnTo>
                <a:lnTo>
                  <a:pt x="4591" y="1111"/>
                </a:lnTo>
                <a:lnTo>
                  <a:pt x="4591" y="1111"/>
                </a:lnTo>
                <a:lnTo>
                  <a:pt x="4591" y="1111"/>
                </a:lnTo>
                <a:lnTo>
                  <a:pt x="4593" y="1109"/>
                </a:lnTo>
                <a:lnTo>
                  <a:pt x="4593" y="1111"/>
                </a:lnTo>
                <a:lnTo>
                  <a:pt x="4593" y="1111"/>
                </a:lnTo>
                <a:lnTo>
                  <a:pt x="4593" y="1111"/>
                </a:lnTo>
                <a:lnTo>
                  <a:pt x="4595" y="1111"/>
                </a:lnTo>
                <a:lnTo>
                  <a:pt x="4597" y="1111"/>
                </a:lnTo>
                <a:lnTo>
                  <a:pt x="4597" y="1111"/>
                </a:lnTo>
                <a:lnTo>
                  <a:pt x="4597" y="1111"/>
                </a:lnTo>
                <a:lnTo>
                  <a:pt x="4593" y="1113"/>
                </a:lnTo>
                <a:lnTo>
                  <a:pt x="4593" y="1113"/>
                </a:lnTo>
                <a:lnTo>
                  <a:pt x="4597" y="1113"/>
                </a:lnTo>
                <a:lnTo>
                  <a:pt x="4601" y="1113"/>
                </a:lnTo>
                <a:lnTo>
                  <a:pt x="4603" y="1113"/>
                </a:lnTo>
                <a:lnTo>
                  <a:pt x="4605" y="1113"/>
                </a:lnTo>
                <a:lnTo>
                  <a:pt x="4608" y="1113"/>
                </a:lnTo>
                <a:lnTo>
                  <a:pt x="4610" y="1113"/>
                </a:lnTo>
                <a:lnTo>
                  <a:pt x="4610" y="1111"/>
                </a:lnTo>
                <a:lnTo>
                  <a:pt x="4612" y="1109"/>
                </a:lnTo>
                <a:lnTo>
                  <a:pt x="4614" y="1109"/>
                </a:lnTo>
                <a:lnTo>
                  <a:pt x="4614" y="1107"/>
                </a:lnTo>
                <a:lnTo>
                  <a:pt x="4614" y="1107"/>
                </a:lnTo>
                <a:lnTo>
                  <a:pt x="4616" y="1107"/>
                </a:lnTo>
                <a:lnTo>
                  <a:pt x="4618" y="1105"/>
                </a:lnTo>
                <a:lnTo>
                  <a:pt x="4618" y="1105"/>
                </a:lnTo>
                <a:lnTo>
                  <a:pt x="4620" y="1107"/>
                </a:lnTo>
                <a:lnTo>
                  <a:pt x="4618" y="1107"/>
                </a:lnTo>
                <a:lnTo>
                  <a:pt x="4618" y="1109"/>
                </a:lnTo>
                <a:lnTo>
                  <a:pt x="4618" y="1113"/>
                </a:lnTo>
                <a:lnTo>
                  <a:pt x="4618" y="1113"/>
                </a:lnTo>
                <a:lnTo>
                  <a:pt x="4618" y="1113"/>
                </a:lnTo>
                <a:lnTo>
                  <a:pt x="4620" y="1113"/>
                </a:lnTo>
                <a:lnTo>
                  <a:pt x="4620" y="1113"/>
                </a:lnTo>
                <a:lnTo>
                  <a:pt x="4622" y="1111"/>
                </a:lnTo>
                <a:lnTo>
                  <a:pt x="4622" y="1109"/>
                </a:lnTo>
                <a:lnTo>
                  <a:pt x="4622" y="1109"/>
                </a:lnTo>
                <a:lnTo>
                  <a:pt x="4622" y="1105"/>
                </a:lnTo>
                <a:lnTo>
                  <a:pt x="4624" y="1105"/>
                </a:lnTo>
                <a:lnTo>
                  <a:pt x="4624" y="1105"/>
                </a:lnTo>
                <a:lnTo>
                  <a:pt x="4624" y="1103"/>
                </a:lnTo>
                <a:lnTo>
                  <a:pt x="4626" y="1103"/>
                </a:lnTo>
                <a:lnTo>
                  <a:pt x="4629" y="1103"/>
                </a:lnTo>
                <a:lnTo>
                  <a:pt x="4631" y="1103"/>
                </a:lnTo>
                <a:lnTo>
                  <a:pt x="4631" y="1105"/>
                </a:lnTo>
                <a:lnTo>
                  <a:pt x="4631" y="1105"/>
                </a:lnTo>
                <a:lnTo>
                  <a:pt x="4633" y="1103"/>
                </a:lnTo>
                <a:lnTo>
                  <a:pt x="4633" y="1103"/>
                </a:lnTo>
                <a:lnTo>
                  <a:pt x="4631" y="1103"/>
                </a:lnTo>
                <a:lnTo>
                  <a:pt x="4631" y="1103"/>
                </a:lnTo>
                <a:lnTo>
                  <a:pt x="4631" y="1101"/>
                </a:lnTo>
                <a:lnTo>
                  <a:pt x="4633" y="1099"/>
                </a:lnTo>
                <a:lnTo>
                  <a:pt x="4633" y="1099"/>
                </a:lnTo>
                <a:lnTo>
                  <a:pt x="4633" y="1099"/>
                </a:lnTo>
                <a:lnTo>
                  <a:pt x="4633" y="1097"/>
                </a:lnTo>
                <a:lnTo>
                  <a:pt x="4633" y="1097"/>
                </a:lnTo>
                <a:lnTo>
                  <a:pt x="4635" y="1097"/>
                </a:lnTo>
                <a:lnTo>
                  <a:pt x="4635" y="1097"/>
                </a:lnTo>
                <a:lnTo>
                  <a:pt x="4637" y="1097"/>
                </a:lnTo>
                <a:lnTo>
                  <a:pt x="4637" y="1099"/>
                </a:lnTo>
                <a:lnTo>
                  <a:pt x="4637" y="1099"/>
                </a:lnTo>
                <a:lnTo>
                  <a:pt x="4637" y="1099"/>
                </a:lnTo>
                <a:lnTo>
                  <a:pt x="4635" y="1101"/>
                </a:lnTo>
                <a:lnTo>
                  <a:pt x="4635" y="1101"/>
                </a:lnTo>
                <a:lnTo>
                  <a:pt x="4633" y="1103"/>
                </a:lnTo>
                <a:lnTo>
                  <a:pt x="4633" y="1103"/>
                </a:lnTo>
                <a:lnTo>
                  <a:pt x="4633" y="1107"/>
                </a:lnTo>
                <a:lnTo>
                  <a:pt x="4633" y="1107"/>
                </a:lnTo>
                <a:lnTo>
                  <a:pt x="4633" y="1109"/>
                </a:lnTo>
                <a:lnTo>
                  <a:pt x="4633" y="1109"/>
                </a:lnTo>
                <a:lnTo>
                  <a:pt x="4635" y="1109"/>
                </a:lnTo>
                <a:lnTo>
                  <a:pt x="4635" y="1109"/>
                </a:lnTo>
                <a:lnTo>
                  <a:pt x="4637" y="1107"/>
                </a:lnTo>
                <a:lnTo>
                  <a:pt x="4639" y="1105"/>
                </a:lnTo>
                <a:lnTo>
                  <a:pt x="4641" y="1105"/>
                </a:lnTo>
                <a:lnTo>
                  <a:pt x="4641" y="1105"/>
                </a:lnTo>
                <a:lnTo>
                  <a:pt x="4641" y="1103"/>
                </a:lnTo>
                <a:lnTo>
                  <a:pt x="4641" y="1103"/>
                </a:lnTo>
                <a:lnTo>
                  <a:pt x="4641" y="1101"/>
                </a:lnTo>
                <a:lnTo>
                  <a:pt x="4643" y="1099"/>
                </a:lnTo>
                <a:lnTo>
                  <a:pt x="4645" y="1097"/>
                </a:lnTo>
                <a:lnTo>
                  <a:pt x="4645" y="1097"/>
                </a:lnTo>
                <a:lnTo>
                  <a:pt x="4649" y="1097"/>
                </a:lnTo>
                <a:lnTo>
                  <a:pt x="4647" y="1095"/>
                </a:lnTo>
                <a:lnTo>
                  <a:pt x="4647" y="1095"/>
                </a:lnTo>
                <a:lnTo>
                  <a:pt x="4645" y="1090"/>
                </a:lnTo>
                <a:lnTo>
                  <a:pt x="4645" y="1088"/>
                </a:lnTo>
                <a:lnTo>
                  <a:pt x="4643" y="1088"/>
                </a:lnTo>
                <a:lnTo>
                  <a:pt x="4645" y="1086"/>
                </a:lnTo>
                <a:lnTo>
                  <a:pt x="4645" y="1084"/>
                </a:lnTo>
                <a:lnTo>
                  <a:pt x="4645" y="1084"/>
                </a:lnTo>
                <a:lnTo>
                  <a:pt x="4645" y="1082"/>
                </a:lnTo>
                <a:lnTo>
                  <a:pt x="4647" y="1080"/>
                </a:lnTo>
                <a:lnTo>
                  <a:pt x="4647" y="1078"/>
                </a:lnTo>
                <a:lnTo>
                  <a:pt x="4647" y="1076"/>
                </a:lnTo>
                <a:lnTo>
                  <a:pt x="4649" y="1076"/>
                </a:lnTo>
                <a:lnTo>
                  <a:pt x="4649" y="1076"/>
                </a:lnTo>
                <a:lnTo>
                  <a:pt x="4649" y="1074"/>
                </a:lnTo>
                <a:lnTo>
                  <a:pt x="4652" y="1067"/>
                </a:lnTo>
                <a:lnTo>
                  <a:pt x="4649" y="1063"/>
                </a:lnTo>
                <a:lnTo>
                  <a:pt x="4649" y="1061"/>
                </a:lnTo>
                <a:lnTo>
                  <a:pt x="4649" y="1059"/>
                </a:lnTo>
                <a:lnTo>
                  <a:pt x="4649" y="1057"/>
                </a:lnTo>
                <a:lnTo>
                  <a:pt x="4649" y="1055"/>
                </a:lnTo>
                <a:lnTo>
                  <a:pt x="4652" y="1053"/>
                </a:lnTo>
                <a:lnTo>
                  <a:pt x="4652" y="1053"/>
                </a:lnTo>
                <a:lnTo>
                  <a:pt x="4654" y="1053"/>
                </a:lnTo>
                <a:lnTo>
                  <a:pt x="4656" y="1053"/>
                </a:lnTo>
                <a:lnTo>
                  <a:pt x="4658" y="1050"/>
                </a:lnTo>
                <a:lnTo>
                  <a:pt x="4658" y="1050"/>
                </a:lnTo>
                <a:lnTo>
                  <a:pt x="4658" y="1048"/>
                </a:lnTo>
                <a:lnTo>
                  <a:pt x="4658" y="1046"/>
                </a:lnTo>
                <a:lnTo>
                  <a:pt x="4658" y="1044"/>
                </a:lnTo>
                <a:lnTo>
                  <a:pt x="4660" y="1044"/>
                </a:lnTo>
                <a:lnTo>
                  <a:pt x="4660" y="1042"/>
                </a:lnTo>
                <a:lnTo>
                  <a:pt x="4660" y="1042"/>
                </a:lnTo>
                <a:lnTo>
                  <a:pt x="4660" y="1042"/>
                </a:lnTo>
                <a:lnTo>
                  <a:pt x="4662" y="1042"/>
                </a:lnTo>
                <a:lnTo>
                  <a:pt x="4662" y="1042"/>
                </a:lnTo>
                <a:lnTo>
                  <a:pt x="4662" y="1040"/>
                </a:lnTo>
                <a:lnTo>
                  <a:pt x="4662" y="1040"/>
                </a:lnTo>
                <a:lnTo>
                  <a:pt x="4664" y="1040"/>
                </a:lnTo>
                <a:lnTo>
                  <a:pt x="4664" y="1038"/>
                </a:lnTo>
                <a:lnTo>
                  <a:pt x="4664" y="1034"/>
                </a:lnTo>
                <a:lnTo>
                  <a:pt x="4664" y="1032"/>
                </a:lnTo>
                <a:lnTo>
                  <a:pt x="4664" y="1030"/>
                </a:lnTo>
                <a:lnTo>
                  <a:pt x="4664" y="1030"/>
                </a:lnTo>
                <a:lnTo>
                  <a:pt x="4664" y="1027"/>
                </a:lnTo>
                <a:lnTo>
                  <a:pt x="4664" y="1027"/>
                </a:lnTo>
                <a:lnTo>
                  <a:pt x="4664" y="1025"/>
                </a:lnTo>
                <a:lnTo>
                  <a:pt x="4664" y="1023"/>
                </a:lnTo>
                <a:lnTo>
                  <a:pt x="4662" y="1019"/>
                </a:lnTo>
                <a:lnTo>
                  <a:pt x="4660" y="1017"/>
                </a:lnTo>
                <a:lnTo>
                  <a:pt x="4658" y="1015"/>
                </a:lnTo>
                <a:lnTo>
                  <a:pt x="4658" y="1015"/>
                </a:lnTo>
                <a:lnTo>
                  <a:pt x="4656" y="1013"/>
                </a:lnTo>
                <a:lnTo>
                  <a:pt x="4656" y="1011"/>
                </a:lnTo>
                <a:lnTo>
                  <a:pt x="4656" y="1006"/>
                </a:lnTo>
                <a:lnTo>
                  <a:pt x="4656" y="1002"/>
                </a:lnTo>
                <a:lnTo>
                  <a:pt x="4658" y="1000"/>
                </a:lnTo>
                <a:lnTo>
                  <a:pt x="4654" y="1002"/>
                </a:lnTo>
                <a:lnTo>
                  <a:pt x="4654" y="1000"/>
                </a:lnTo>
                <a:lnTo>
                  <a:pt x="4652" y="1000"/>
                </a:lnTo>
                <a:lnTo>
                  <a:pt x="4652" y="1000"/>
                </a:lnTo>
                <a:lnTo>
                  <a:pt x="4649" y="998"/>
                </a:lnTo>
                <a:lnTo>
                  <a:pt x="4649" y="1000"/>
                </a:lnTo>
                <a:lnTo>
                  <a:pt x="4647" y="1000"/>
                </a:lnTo>
                <a:lnTo>
                  <a:pt x="4647" y="1002"/>
                </a:lnTo>
                <a:lnTo>
                  <a:pt x="4647" y="1004"/>
                </a:lnTo>
                <a:lnTo>
                  <a:pt x="4652" y="1004"/>
                </a:lnTo>
                <a:lnTo>
                  <a:pt x="4652" y="1004"/>
                </a:lnTo>
                <a:lnTo>
                  <a:pt x="4654" y="1004"/>
                </a:lnTo>
                <a:lnTo>
                  <a:pt x="4654" y="1004"/>
                </a:lnTo>
                <a:lnTo>
                  <a:pt x="4654" y="1004"/>
                </a:lnTo>
                <a:lnTo>
                  <a:pt x="4654" y="1006"/>
                </a:lnTo>
                <a:lnTo>
                  <a:pt x="4654" y="1009"/>
                </a:lnTo>
                <a:lnTo>
                  <a:pt x="4654" y="1009"/>
                </a:lnTo>
                <a:lnTo>
                  <a:pt x="4652" y="1009"/>
                </a:lnTo>
                <a:lnTo>
                  <a:pt x="4649" y="1009"/>
                </a:lnTo>
                <a:lnTo>
                  <a:pt x="4649" y="1009"/>
                </a:lnTo>
                <a:lnTo>
                  <a:pt x="4647" y="1011"/>
                </a:lnTo>
                <a:lnTo>
                  <a:pt x="4647" y="1011"/>
                </a:lnTo>
                <a:lnTo>
                  <a:pt x="4647" y="1011"/>
                </a:lnTo>
                <a:lnTo>
                  <a:pt x="4645" y="1011"/>
                </a:lnTo>
                <a:lnTo>
                  <a:pt x="4645" y="1009"/>
                </a:lnTo>
                <a:lnTo>
                  <a:pt x="4645" y="1004"/>
                </a:lnTo>
                <a:lnTo>
                  <a:pt x="4645" y="1004"/>
                </a:lnTo>
                <a:lnTo>
                  <a:pt x="4643" y="1004"/>
                </a:lnTo>
                <a:lnTo>
                  <a:pt x="4643" y="1004"/>
                </a:lnTo>
                <a:lnTo>
                  <a:pt x="4643" y="1004"/>
                </a:lnTo>
                <a:lnTo>
                  <a:pt x="4641" y="1004"/>
                </a:lnTo>
                <a:lnTo>
                  <a:pt x="4641" y="1004"/>
                </a:lnTo>
                <a:lnTo>
                  <a:pt x="4641" y="1004"/>
                </a:lnTo>
                <a:lnTo>
                  <a:pt x="4641" y="1006"/>
                </a:lnTo>
                <a:lnTo>
                  <a:pt x="4641" y="1009"/>
                </a:lnTo>
                <a:lnTo>
                  <a:pt x="4639" y="1011"/>
                </a:lnTo>
                <a:lnTo>
                  <a:pt x="4639" y="1011"/>
                </a:lnTo>
                <a:lnTo>
                  <a:pt x="4639" y="1011"/>
                </a:lnTo>
                <a:lnTo>
                  <a:pt x="4639" y="1013"/>
                </a:lnTo>
                <a:lnTo>
                  <a:pt x="4637" y="1013"/>
                </a:lnTo>
                <a:lnTo>
                  <a:pt x="4637" y="1013"/>
                </a:lnTo>
                <a:lnTo>
                  <a:pt x="4635" y="1013"/>
                </a:lnTo>
                <a:lnTo>
                  <a:pt x="4635" y="1015"/>
                </a:lnTo>
                <a:lnTo>
                  <a:pt x="4635" y="1015"/>
                </a:lnTo>
                <a:lnTo>
                  <a:pt x="4635" y="1017"/>
                </a:lnTo>
                <a:lnTo>
                  <a:pt x="4637" y="1019"/>
                </a:lnTo>
                <a:lnTo>
                  <a:pt x="4637" y="1021"/>
                </a:lnTo>
                <a:lnTo>
                  <a:pt x="4635" y="1023"/>
                </a:lnTo>
                <a:lnTo>
                  <a:pt x="4635" y="1023"/>
                </a:lnTo>
                <a:lnTo>
                  <a:pt x="4635" y="1025"/>
                </a:lnTo>
                <a:lnTo>
                  <a:pt x="4633" y="1025"/>
                </a:lnTo>
                <a:lnTo>
                  <a:pt x="4633" y="1025"/>
                </a:lnTo>
                <a:lnTo>
                  <a:pt x="4633" y="1025"/>
                </a:lnTo>
                <a:lnTo>
                  <a:pt x="4633" y="1027"/>
                </a:lnTo>
                <a:lnTo>
                  <a:pt x="4635" y="1027"/>
                </a:lnTo>
                <a:lnTo>
                  <a:pt x="4635" y="1027"/>
                </a:lnTo>
                <a:lnTo>
                  <a:pt x="4635" y="1027"/>
                </a:lnTo>
                <a:lnTo>
                  <a:pt x="4637" y="1030"/>
                </a:lnTo>
                <a:lnTo>
                  <a:pt x="4637" y="1032"/>
                </a:lnTo>
                <a:lnTo>
                  <a:pt x="4637" y="1034"/>
                </a:lnTo>
                <a:lnTo>
                  <a:pt x="4637" y="1034"/>
                </a:lnTo>
                <a:lnTo>
                  <a:pt x="4637" y="1036"/>
                </a:lnTo>
                <a:lnTo>
                  <a:pt x="4635" y="1036"/>
                </a:lnTo>
                <a:lnTo>
                  <a:pt x="4635" y="1036"/>
                </a:lnTo>
                <a:lnTo>
                  <a:pt x="4635" y="1038"/>
                </a:lnTo>
                <a:lnTo>
                  <a:pt x="4635" y="1040"/>
                </a:lnTo>
                <a:lnTo>
                  <a:pt x="4633" y="1044"/>
                </a:lnTo>
                <a:lnTo>
                  <a:pt x="4633" y="1044"/>
                </a:lnTo>
                <a:lnTo>
                  <a:pt x="4631" y="1046"/>
                </a:lnTo>
                <a:lnTo>
                  <a:pt x="4631" y="1048"/>
                </a:lnTo>
                <a:lnTo>
                  <a:pt x="4629" y="1050"/>
                </a:lnTo>
                <a:lnTo>
                  <a:pt x="4629" y="1050"/>
                </a:lnTo>
                <a:lnTo>
                  <a:pt x="4629" y="1055"/>
                </a:lnTo>
                <a:lnTo>
                  <a:pt x="4626" y="1057"/>
                </a:lnTo>
                <a:lnTo>
                  <a:pt x="4626" y="1057"/>
                </a:lnTo>
                <a:lnTo>
                  <a:pt x="4624" y="1059"/>
                </a:lnTo>
                <a:lnTo>
                  <a:pt x="4620" y="1061"/>
                </a:lnTo>
                <a:lnTo>
                  <a:pt x="4618" y="1061"/>
                </a:lnTo>
                <a:lnTo>
                  <a:pt x="4618" y="1063"/>
                </a:lnTo>
                <a:lnTo>
                  <a:pt x="4618" y="1065"/>
                </a:lnTo>
                <a:lnTo>
                  <a:pt x="4616" y="1067"/>
                </a:lnTo>
                <a:lnTo>
                  <a:pt x="4614" y="1067"/>
                </a:lnTo>
                <a:lnTo>
                  <a:pt x="4612" y="1071"/>
                </a:lnTo>
                <a:lnTo>
                  <a:pt x="4610" y="1071"/>
                </a:lnTo>
                <a:lnTo>
                  <a:pt x="4608" y="1071"/>
                </a:lnTo>
                <a:lnTo>
                  <a:pt x="4605" y="1074"/>
                </a:lnTo>
                <a:lnTo>
                  <a:pt x="4599" y="1076"/>
                </a:lnTo>
                <a:lnTo>
                  <a:pt x="4599" y="1076"/>
                </a:lnTo>
                <a:lnTo>
                  <a:pt x="4597" y="1078"/>
                </a:lnTo>
                <a:lnTo>
                  <a:pt x="4597" y="1078"/>
                </a:lnTo>
                <a:lnTo>
                  <a:pt x="4595" y="1078"/>
                </a:lnTo>
                <a:lnTo>
                  <a:pt x="4595" y="1078"/>
                </a:lnTo>
                <a:lnTo>
                  <a:pt x="4593" y="1078"/>
                </a:lnTo>
                <a:lnTo>
                  <a:pt x="4593" y="1076"/>
                </a:lnTo>
                <a:lnTo>
                  <a:pt x="4593" y="1076"/>
                </a:lnTo>
                <a:lnTo>
                  <a:pt x="4593" y="1074"/>
                </a:lnTo>
                <a:lnTo>
                  <a:pt x="4591" y="1074"/>
                </a:lnTo>
                <a:lnTo>
                  <a:pt x="4591" y="1071"/>
                </a:lnTo>
                <a:lnTo>
                  <a:pt x="4593" y="1071"/>
                </a:lnTo>
                <a:lnTo>
                  <a:pt x="4593" y="1071"/>
                </a:lnTo>
                <a:lnTo>
                  <a:pt x="4595" y="1069"/>
                </a:lnTo>
                <a:lnTo>
                  <a:pt x="4597" y="1067"/>
                </a:lnTo>
                <a:lnTo>
                  <a:pt x="4597" y="1067"/>
                </a:lnTo>
                <a:lnTo>
                  <a:pt x="4597" y="1065"/>
                </a:lnTo>
                <a:lnTo>
                  <a:pt x="4595" y="1067"/>
                </a:lnTo>
                <a:lnTo>
                  <a:pt x="4593" y="1067"/>
                </a:lnTo>
                <a:lnTo>
                  <a:pt x="4591" y="1069"/>
                </a:lnTo>
                <a:lnTo>
                  <a:pt x="4589" y="1071"/>
                </a:lnTo>
                <a:lnTo>
                  <a:pt x="4589" y="1076"/>
                </a:lnTo>
                <a:lnTo>
                  <a:pt x="4589" y="1080"/>
                </a:lnTo>
                <a:lnTo>
                  <a:pt x="4587" y="1082"/>
                </a:lnTo>
                <a:lnTo>
                  <a:pt x="4582" y="1086"/>
                </a:lnTo>
                <a:lnTo>
                  <a:pt x="4582" y="1086"/>
                </a:lnTo>
                <a:lnTo>
                  <a:pt x="4580" y="1088"/>
                </a:lnTo>
                <a:lnTo>
                  <a:pt x="4578" y="1088"/>
                </a:lnTo>
                <a:lnTo>
                  <a:pt x="4578" y="1090"/>
                </a:lnTo>
                <a:lnTo>
                  <a:pt x="4578" y="1092"/>
                </a:lnTo>
                <a:lnTo>
                  <a:pt x="4580" y="1095"/>
                </a:lnTo>
                <a:lnTo>
                  <a:pt x="4578" y="1097"/>
                </a:lnTo>
                <a:lnTo>
                  <a:pt x="4576" y="1097"/>
                </a:lnTo>
                <a:lnTo>
                  <a:pt x="4574" y="1099"/>
                </a:lnTo>
                <a:lnTo>
                  <a:pt x="4574" y="1099"/>
                </a:lnTo>
                <a:lnTo>
                  <a:pt x="4572" y="1099"/>
                </a:lnTo>
                <a:lnTo>
                  <a:pt x="4568" y="1099"/>
                </a:lnTo>
                <a:lnTo>
                  <a:pt x="4568" y="1099"/>
                </a:lnTo>
                <a:lnTo>
                  <a:pt x="4568" y="1099"/>
                </a:lnTo>
                <a:lnTo>
                  <a:pt x="4568" y="1097"/>
                </a:lnTo>
                <a:lnTo>
                  <a:pt x="4568" y="1097"/>
                </a:lnTo>
                <a:lnTo>
                  <a:pt x="4566" y="1095"/>
                </a:lnTo>
                <a:lnTo>
                  <a:pt x="4566" y="1095"/>
                </a:lnTo>
                <a:lnTo>
                  <a:pt x="4561" y="1097"/>
                </a:lnTo>
                <a:lnTo>
                  <a:pt x="4555" y="1097"/>
                </a:lnTo>
                <a:lnTo>
                  <a:pt x="4553" y="1099"/>
                </a:lnTo>
                <a:lnTo>
                  <a:pt x="4553" y="1099"/>
                </a:lnTo>
                <a:lnTo>
                  <a:pt x="4549" y="1099"/>
                </a:lnTo>
                <a:lnTo>
                  <a:pt x="4547" y="1099"/>
                </a:lnTo>
                <a:lnTo>
                  <a:pt x="4545" y="1099"/>
                </a:lnTo>
                <a:lnTo>
                  <a:pt x="4543" y="1099"/>
                </a:lnTo>
                <a:lnTo>
                  <a:pt x="4543" y="1099"/>
                </a:lnTo>
                <a:lnTo>
                  <a:pt x="4541" y="1101"/>
                </a:lnTo>
                <a:lnTo>
                  <a:pt x="4541" y="1101"/>
                </a:lnTo>
                <a:lnTo>
                  <a:pt x="4538" y="1099"/>
                </a:lnTo>
                <a:lnTo>
                  <a:pt x="4536" y="1099"/>
                </a:lnTo>
                <a:lnTo>
                  <a:pt x="4534" y="1099"/>
                </a:lnTo>
                <a:close/>
                <a:moveTo>
                  <a:pt x="4480" y="1216"/>
                </a:moveTo>
                <a:lnTo>
                  <a:pt x="4482" y="1216"/>
                </a:lnTo>
                <a:lnTo>
                  <a:pt x="4484" y="1216"/>
                </a:lnTo>
                <a:lnTo>
                  <a:pt x="4484" y="1214"/>
                </a:lnTo>
                <a:lnTo>
                  <a:pt x="4484" y="1214"/>
                </a:lnTo>
                <a:lnTo>
                  <a:pt x="4484" y="1214"/>
                </a:lnTo>
                <a:lnTo>
                  <a:pt x="4484" y="1212"/>
                </a:lnTo>
                <a:lnTo>
                  <a:pt x="4486" y="1212"/>
                </a:lnTo>
                <a:lnTo>
                  <a:pt x="4486" y="1212"/>
                </a:lnTo>
                <a:lnTo>
                  <a:pt x="4486" y="1212"/>
                </a:lnTo>
                <a:lnTo>
                  <a:pt x="4486" y="1210"/>
                </a:lnTo>
                <a:lnTo>
                  <a:pt x="4486" y="1212"/>
                </a:lnTo>
                <a:lnTo>
                  <a:pt x="4484" y="1212"/>
                </a:lnTo>
                <a:lnTo>
                  <a:pt x="4484" y="1212"/>
                </a:lnTo>
                <a:lnTo>
                  <a:pt x="4484" y="1212"/>
                </a:lnTo>
                <a:lnTo>
                  <a:pt x="4484" y="1212"/>
                </a:lnTo>
                <a:lnTo>
                  <a:pt x="4482" y="1214"/>
                </a:lnTo>
                <a:lnTo>
                  <a:pt x="4480" y="1214"/>
                </a:lnTo>
                <a:lnTo>
                  <a:pt x="4480" y="1214"/>
                </a:lnTo>
                <a:lnTo>
                  <a:pt x="4480" y="1214"/>
                </a:lnTo>
                <a:lnTo>
                  <a:pt x="4480" y="1214"/>
                </a:lnTo>
                <a:lnTo>
                  <a:pt x="4480" y="1216"/>
                </a:lnTo>
                <a:close/>
                <a:moveTo>
                  <a:pt x="4461" y="1111"/>
                </a:moveTo>
                <a:lnTo>
                  <a:pt x="4461" y="1111"/>
                </a:lnTo>
                <a:lnTo>
                  <a:pt x="4461" y="1111"/>
                </a:lnTo>
                <a:lnTo>
                  <a:pt x="4463" y="1111"/>
                </a:lnTo>
                <a:lnTo>
                  <a:pt x="4463" y="1111"/>
                </a:lnTo>
                <a:lnTo>
                  <a:pt x="4463" y="1109"/>
                </a:lnTo>
                <a:lnTo>
                  <a:pt x="4461" y="1109"/>
                </a:lnTo>
                <a:lnTo>
                  <a:pt x="4461" y="1109"/>
                </a:lnTo>
                <a:lnTo>
                  <a:pt x="4459" y="1109"/>
                </a:lnTo>
                <a:lnTo>
                  <a:pt x="4459" y="1111"/>
                </a:lnTo>
                <a:lnTo>
                  <a:pt x="4461" y="1111"/>
                </a:lnTo>
                <a:lnTo>
                  <a:pt x="4461" y="1111"/>
                </a:lnTo>
                <a:close/>
                <a:moveTo>
                  <a:pt x="4482" y="1118"/>
                </a:moveTo>
                <a:lnTo>
                  <a:pt x="4482" y="1120"/>
                </a:lnTo>
                <a:lnTo>
                  <a:pt x="4482" y="1118"/>
                </a:lnTo>
                <a:lnTo>
                  <a:pt x="4482" y="1118"/>
                </a:lnTo>
                <a:lnTo>
                  <a:pt x="4484" y="1115"/>
                </a:lnTo>
                <a:lnTo>
                  <a:pt x="4484" y="1113"/>
                </a:lnTo>
                <a:lnTo>
                  <a:pt x="4484" y="1113"/>
                </a:lnTo>
                <a:lnTo>
                  <a:pt x="4484" y="1113"/>
                </a:lnTo>
                <a:lnTo>
                  <a:pt x="4484" y="1113"/>
                </a:lnTo>
                <a:lnTo>
                  <a:pt x="4482" y="1113"/>
                </a:lnTo>
                <a:lnTo>
                  <a:pt x="4482" y="1113"/>
                </a:lnTo>
                <a:lnTo>
                  <a:pt x="4482" y="1115"/>
                </a:lnTo>
                <a:lnTo>
                  <a:pt x="4480" y="1118"/>
                </a:lnTo>
                <a:lnTo>
                  <a:pt x="4482" y="1118"/>
                </a:lnTo>
                <a:close/>
                <a:moveTo>
                  <a:pt x="4482" y="1136"/>
                </a:moveTo>
                <a:lnTo>
                  <a:pt x="4482" y="1136"/>
                </a:lnTo>
                <a:lnTo>
                  <a:pt x="4482" y="1136"/>
                </a:lnTo>
                <a:lnTo>
                  <a:pt x="4482" y="1136"/>
                </a:lnTo>
                <a:lnTo>
                  <a:pt x="4484" y="1136"/>
                </a:lnTo>
                <a:lnTo>
                  <a:pt x="4484" y="1134"/>
                </a:lnTo>
                <a:lnTo>
                  <a:pt x="4484" y="1134"/>
                </a:lnTo>
                <a:lnTo>
                  <a:pt x="4484" y="1134"/>
                </a:lnTo>
                <a:lnTo>
                  <a:pt x="4484" y="1134"/>
                </a:lnTo>
                <a:lnTo>
                  <a:pt x="4482" y="1136"/>
                </a:lnTo>
                <a:close/>
                <a:moveTo>
                  <a:pt x="4480" y="1122"/>
                </a:moveTo>
                <a:lnTo>
                  <a:pt x="4480" y="1122"/>
                </a:lnTo>
                <a:lnTo>
                  <a:pt x="4480" y="1122"/>
                </a:lnTo>
                <a:lnTo>
                  <a:pt x="4482" y="1120"/>
                </a:lnTo>
                <a:lnTo>
                  <a:pt x="4482" y="1120"/>
                </a:lnTo>
                <a:lnTo>
                  <a:pt x="4480" y="1118"/>
                </a:lnTo>
                <a:lnTo>
                  <a:pt x="4480" y="1122"/>
                </a:lnTo>
                <a:close/>
                <a:moveTo>
                  <a:pt x="4367" y="1348"/>
                </a:moveTo>
                <a:lnTo>
                  <a:pt x="4367" y="1350"/>
                </a:lnTo>
                <a:lnTo>
                  <a:pt x="4367" y="1350"/>
                </a:lnTo>
                <a:lnTo>
                  <a:pt x="4367" y="1350"/>
                </a:lnTo>
                <a:lnTo>
                  <a:pt x="4367" y="1350"/>
                </a:lnTo>
                <a:lnTo>
                  <a:pt x="4369" y="1350"/>
                </a:lnTo>
                <a:lnTo>
                  <a:pt x="4369" y="1350"/>
                </a:lnTo>
                <a:lnTo>
                  <a:pt x="4367" y="1348"/>
                </a:lnTo>
                <a:close/>
                <a:moveTo>
                  <a:pt x="4318" y="1273"/>
                </a:moveTo>
                <a:lnTo>
                  <a:pt x="4321" y="1273"/>
                </a:lnTo>
                <a:lnTo>
                  <a:pt x="4321" y="1273"/>
                </a:lnTo>
                <a:lnTo>
                  <a:pt x="4318" y="1271"/>
                </a:lnTo>
                <a:lnTo>
                  <a:pt x="4318" y="1273"/>
                </a:lnTo>
                <a:lnTo>
                  <a:pt x="4318" y="1273"/>
                </a:lnTo>
                <a:lnTo>
                  <a:pt x="4318" y="1273"/>
                </a:lnTo>
                <a:lnTo>
                  <a:pt x="4318" y="1273"/>
                </a:lnTo>
                <a:lnTo>
                  <a:pt x="4318" y="1273"/>
                </a:lnTo>
                <a:close/>
                <a:moveTo>
                  <a:pt x="4373" y="1419"/>
                </a:moveTo>
                <a:lnTo>
                  <a:pt x="4375" y="1419"/>
                </a:lnTo>
                <a:lnTo>
                  <a:pt x="4375" y="1419"/>
                </a:lnTo>
                <a:lnTo>
                  <a:pt x="4375" y="1417"/>
                </a:lnTo>
                <a:lnTo>
                  <a:pt x="4375" y="1415"/>
                </a:lnTo>
                <a:lnTo>
                  <a:pt x="4375" y="1415"/>
                </a:lnTo>
                <a:lnTo>
                  <a:pt x="4375" y="1415"/>
                </a:lnTo>
                <a:lnTo>
                  <a:pt x="4375" y="1415"/>
                </a:lnTo>
                <a:lnTo>
                  <a:pt x="4375" y="1413"/>
                </a:lnTo>
                <a:lnTo>
                  <a:pt x="4375" y="1413"/>
                </a:lnTo>
                <a:lnTo>
                  <a:pt x="4373" y="1413"/>
                </a:lnTo>
                <a:lnTo>
                  <a:pt x="4373" y="1415"/>
                </a:lnTo>
                <a:lnTo>
                  <a:pt x="4373" y="1415"/>
                </a:lnTo>
                <a:lnTo>
                  <a:pt x="4373" y="1417"/>
                </a:lnTo>
                <a:lnTo>
                  <a:pt x="4375" y="1417"/>
                </a:lnTo>
                <a:lnTo>
                  <a:pt x="4375" y="1417"/>
                </a:lnTo>
                <a:lnTo>
                  <a:pt x="4375" y="1417"/>
                </a:lnTo>
                <a:lnTo>
                  <a:pt x="4373" y="1419"/>
                </a:lnTo>
                <a:close/>
                <a:moveTo>
                  <a:pt x="4325" y="1273"/>
                </a:moveTo>
                <a:lnTo>
                  <a:pt x="4323" y="1273"/>
                </a:lnTo>
                <a:lnTo>
                  <a:pt x="4323" y="1273"/>
                </a:lnTo>
                <a:lnTo>
                  <a:pt x="4321" y="1273"/>
                </a:lnTo>
                <a:lnTo>
                  <a:pt x="4321" y="1273"/>
                </a:lnTo>
                <a:lnTo>
                  <a:pt x="4323" y="1273"/>
                </a:lnTo>
                <a:lnTo>
                  <a:pt x="4325" y="1273"/>
                </a:lnTo>
                <a:close/>
                <a:moveTo>
                  <a:pt x="4262" y="1306"/>
                </a:moveTo>
                <a:lnTo>
                  <a:pt x="4262" y="1306"/>
                </a:lnTo>
                <a:lnTo>
                  <a:pt x="4262" y="1306"/>
                </a:lnTo>
                <a:lnTo>
                  <a:pt x="4262" y="1306"/>
                </a:lnTo>
                <a:lnTo>
                  <a:pt x="4262" y="1306"/>
                </a:lnTo>
                <a:lnTo>
                  <a:pt x="4262" y="1306"/>
                </a:lnTo>
                <a:lnTo>
                  <a:pt x="4262" y="1308"/>
                </a:lnTo>
                <a:lnTo>
                  <a:pt x="4262" y="1306"/>
                </a:lnTo>
                <a:close/>
                <a:moveTo>
                  <a:pt x="4348" y="1292"/>
                </a:moveTo>
                <a:lnTo>
                  <a:pt x="4348" y="1294"/>
                </a:lnTo>
                <a:lnTo>
                  <a:pt x="4348" y="1294"/>
                </a:lnTo>
                <a:lnTo>
                  <a:pt x="4348" y="1294"/>
                </a:lnTo>
                <a:lnTo>
                  <a:pt x="4348" y="1296"/>
                </a:lnTo>
                <a:lnTo>
                  <a:pt x="4350" y="1300"/>
                </a:lnTo>
                <a:lnTo>
                  <a:pt x="4350" y="1300"/>
                </a:lnTo>
                <a:lnTo>
                  <a:pt x="4350" y="1302"/>
                </a:lnTo>
                <a:lnTo>
                  <a:pt x="4350" y="1302"/>
                </a:lnTo>
                <a:lnTo>
                  <a:pt x="4352" y="1302"/>
                </a:lnTo>
                <a:lnTo>
                  <a:pt x="4354" y="1304"/>
                </a:lnTo>
                <a:lnTo>
                  <a:pt x="4354" y="1304"/>
                </a:lnTo>
                <a:lnTo>
                  <a:pt x="4354" y="1306"/>
                </a:lnTo>
                <a:lnTo>
                  <a:pt x="4356" y="1308"/>
                </a:lnTo>
                <a:lnTo>
                  <a:pt x="4356" y="1310"/>
                </a:lnTo>
                <a:lnTo>
                  <a:pt x="4356" y="1310"/>
                </a:lnTo>
                <a:lnTo>
                  <a:pt x="4358" y="1310"/>
                </a:lnTo>
                <a:lnTo>
                  <a:pt x="4358" y="1310"/>
                </a:lnTo>
                <a:lnTo>
                  <a:pt x="4358" y="1308"/>
                </a:lnTo>
                <a:lnTo>
                  <a:pt x="4358" y="1306"/>
                </a:lnTo>
                <a:lnTo>
                  <a:pt x="4358" y="1304"/>
                </a:lnTo>
                <a:lnTo>
                  <a:pt x="4360" y="1302"/>
                </a:lnTo>
                <a:lnTo>
                  <a:pt x="4360" y="1300"/>
                </a:lnTo>
                <a:lnTo>
                  <a:pt x="4362" y="1298"/>
                </a:lnTo>
                <a:lnTo>
                  <a:pt x="4365" y="1296"/>
                </a:lnTo>
                <a:lnTo>
                  <a:pt x="4367" y="1294"/>
                </a:lnTo>
                <a:lnTo>
                  <a:pt x="4367" y="1292"/>
                </a:lnTo>
                <a:lnTo>
                  <a:pt x="4367" y="1289"/>
                </a:lnTo>
                <a:lnTo>
                  <a:pt x="4369" y="1285"/>
                </a:lnTo>
                <a:lnTo>
                  <a:pt x="4369" y="1281"/>
                </a:lnTo>
                <a:lnTo>
                  <a:pt x="4369" y="1279"/>
                </a:lnTo>
                <a:lnTo>
                  <a:pt x="4371" y="1279"/>
                </a:lnTo>
                <a:lnTo>
                  <a:pt x="4371" y="1275"/>
                </a:lnTo>
                <a:lnTo>
                  <a:pt x="4373" y="1273"/>
                </a:lnTo>
                <a:lnTo>
                  <a:pt x="4373" y="1271"/>
                </a:lnTo>
                <a:lnTo>
                  <a:pt x="4373" y="1269"/>
                </a:lnTo>
                <a:lnTo>
                  <a:pt x="4373" y="1266"/>
                </a:lnTo>
                <a:lnTo>
                  <a:pt x="4373" y="1266"/>
                </a:lnTo>
                <a:lnTo>
                  <a:pt x="4375" y="1264"/>
                </a:lnTo>
                <a:lnTo>
                  <a:pt x="4373" y="1264"/>
                </a:lnTo>
                <a:lnTo>
                  <a:pt x="4373" y="1262"/>
                </a:lnTo>
                <a:lnTo>
                  <a:pt x="4371" y="1262"/>
                </a:lnTo>
                <a:lnTo>
                  <a:pt x="4371" y="1262"/>
                </a:lnTo>
                <a:lnTo>
                  <a:pt x="4371" y="1262"/>
                </a:lnTo>
                <a:lnTo>
                  <a:pt x="4369" y="1260"/>
                </a:lnTo>
                <a:lnTo>
                  <a:pt x="4369" y="1260"/>
                </a:lnTo>
                <a:lnTo>
                  <a:pt x="4367" y="1260"/>
                </a:lnTo>
                <a:lnTo>
                  <a:pt x="4367" y="1262"/>
                </a:lnTo>
                <a:lnTo>
                  <a:pt x="4362" y="1264"/>
                </a:lnTo>
                <a:lnTo>
                  <a:pt x="4360" y="1264"/>
                </a:lnTo>
                <a:lnTo>
                  <a:pt x="4360" y="1266"/>
                </a:lnTo>
                <a:lnTo>
                  <a:pt x="4358" y="1269"/>
                </a:lnTo>
                <a:lnTo>
                  <a:pt x="4358" y="1269"/>
                </a:lnTo>
                <a:lnTo>
                  <a:pt x="4356" y="1271"/>
                </a:lnTo>
                <a:lnTo>
                  <a:pt x="4356" y="1273"/>
                </a:lnTo>
                <a:lnTo>
                  <a:pt x="4348" y="1285"/>
                </a:lnTo>
                <a:lnTo>
                  <a:pt x="4348" y="1285"/>
                </a:lnTo>
                <a:lnTo>
                  <a:pt x="4348" y="1287"/>
                </a:lnTo>
                <a:lnTo>
                  <a:pt x="4348" y="1289"/>
                </a:lnTo>
                <a:lnTo>
                  <a:pt x="4348" y="1292"/>
                </a:lnTo>
                <a:lnTo>
                  <a:pt x="4348" y="1292"/>
                </a:lnTo>
                <a:close/>
                <a:moveTo>
                  <a:pt x="4316" y="1497"/>
                </a:moveTo>
                <a:lnTo>
                  <a:pt x="4316" y="1497"/>
                </a:lnTo>
                <a:lnTo>
                  <a:pt x="4316" y="1499"/>
                </a:lnTo>
                <a:lnTo>
                  <a:pt x="4314" y="1499"/>
                </a:lnTo>
                <a:lnTo>
                  <a:pt x="4312" y="1501"/>
                </a:lnTo>
                <a:lnTo>
                  <a:pt x="4310" y="1503"/>
                </a:lnTo>
                <a:lnTo>
                  <a:pt x="4308" y="1505"/>
                </a:lnTo>
                <a:lnTo>
                  <a:pt x="4308" y="1505"/>
                </a:lnTo>
                <a:lnTo>
                  <a:pt x="4306" y="1508"/>
                </a:lnTo>
                <a:lnTo>
                  <a:pt x="4306" y="1510"/>
                </a:lnTo>
                <a:lnTo>
                  <a:pt x="4306" y="1512"/>
                </a:lnTo>
                <a:lnTo>
                  <a:pt x="4308" y="1510"/>
                </a:lnTo>
                <a:lnTo>
                  <a:pt x="4308" y="1510"/>
                </a:lnTo>
                <a:lnTo>
                  <a:pt x="4310" y="1510"/>
                </a:lnTo>
                <a:lnTo>
                  <a:pt x="4310" y="1508"/>
                </a:lnTo>
                <a:lnTo>
                  <a:pt x="4310" y="1508"/>
                </a:lnTo>
                <a:lnTo>
                  <a:pt x="4310" y="1508"/>
                </a:lnTo>
                <a:lnTo>
                  <a:pt x="4312" y="1505"/>
                </a:lnTo>
                <a:lnTo>
                  <a:pt x="4314" y="1505"/>
                </a:lnTo>
                <a:lnTo>
                  <a:pt x="4316" y="1505"/>
                </a:lnTo>
                <a:lnTo>
                  <a:pt x="4316" y="1503"/>
                </a:lnTo>
                <a:lnTo>
                  <a:pt x="4318" y="1501"/>
                </a:lnTo>
                <a:lnTo>
                  <a:pt x="4318" y="1499"/>
                </a:lnTo>
                <a:lnTo>
                  <a:pt x="4321" y="1499"/>
                </a:lnTo>
                <a:lnTo>
                  <a:pt x="4323" y="1499"/>
                </a:lnTo>
                <a:lnTo>
                  <a:pt x="4323" y="1497"/>
                </a:lnTo>
                <a:lnTo>
                  <a:pt x="4325" y="1497"/>
                </a:lnTo>
                <a:lnTo>
                  <a:pt x="4325" y="1495"/>
                </a:lnTo>
                <a:lnTo>
                  <a:pt x="4329" y="1491"/>
                </a:lnTo>
                <a:lnTo>
                  <a:pt x="4329" y="1489"/>
                </a:lnTo>
                <a:lnTo>
                  <a:pt x="4329" y="1489"/>
                </a:lnTo>
                <a:lnTo>
                  <a:pt x="4329" y="1489"/>
                </a:lnTo>
                <a:lnTo>
                  <a:pt x="4331" y="1487"/>
                </a:lnTo>
                <a:lnTo>
                  <a:pt x="4335" y="1487"/>
                </a:lnTo>
                <a:lnTo>
                  <a:pt x="4335" y="1487"/>
                </a:lnTo>
                <a:lnTo>
                  <a:pt x="4335" y="1484"/>
                </a:lnTo>
                <a:lnTo>
                  <a:pt x="4335" y="1484"/>
                </a:lnTo>
                <a:lnTo>
                  <a:pt x="4337" y="1482"/>
                </a:lnTo>
                <a:lnTo>
                  <a:pt x="4337" y="1482"/>
                </a:lnTo>
                <a:lnTo>
                  <a:pt x="4339" y="1482"/>
                </a:lnTo>
                <a:lnTo>
                  <a:pt x="4339" y="1480"/>
                </a:lnTo>
                <a:lnTo>
                  <a:pt x="4341" y="1480"/>
                </a:lnTo>
                <a:lnTo>
                  <a:pt x="4341" y="1478"/>
                </a:lnTo>
                <a:lnTo>
                  <a:pt x="4341" y="1476"/>
                </a:lnTo>
                <a:lnTo>
                  <a:pt x="4339" y="1474"/>
                </a:lnTo>
                <a:lnTo>
                  <a:pt x="4339" y="1472"/>
                </a:lnTo>
                <a:lnTo>
                  <a:pt x="4339" y="1472"/>
                </a:lnTo>
                <a:lnTo>
                  <a:pt x="4339" y="1470"/>
                </a:lnTo>
                <a:lnTo>
                  <a:pt x="4339" y="1470"/>
                </a:lnTo>
                <a:lnTo>
                  <a:pt x="4339" y="1468"/>
                </a:lnTo>
                <a:lnTo>
                  <a:pt x="4339" y="1468"/>
                </a:lnTo>
                <a:lnTo>
                  <a:pt x="4339" y="1468"/>
                </a:lnTo>
                <a:lnTo>
                  <a:pt x="4337" y="1472"/>
                </a:lnTo>
                <a:lnTo>
                  <a:pt x="4335" y="1474"/>
                </a:lnTo>
                <a:lnTo>
                  <a:pt x="4335" y="1474"/>
                </a:lnTo>
                <a:lnTo>
                  <a:pt x="4335" y="1476"/>
                </a:lnTo>
                <a:lnTo>
                  <a:pt x="4335" y="1478"/>
                </a:lnTo>
                <a:lnTo>
                  <a:pt x="4335" y="1478"/>
                </a:lnTo>
                <a:lnTo>
                  <a:pt x="4335" y="1480"/>
                </a:lnTo>
                <a:lnTo>
                  <a:pt x="4335" y="1480"/>
                </a:lnTo>
                <a:lnTo>
                  <a:pt x="4333" y="1480"/>
                </a:lnTo>
                <a:lnTo>
                  <a:pt x="4333" y="1482"/>
                </a:lnTo>
                <a:lnTo>
                  <a:pt x="4331" y="1482"/>
                </a:lnTo>
                <a:lnTo>
                  <a:pt x="4329" y="1484"/>
                </a:lnTo>
                <a:lnTo>
                  <a:pt x="4329" y="1487"/>
                </a:lnTo>
                <a:lnTo>
                  <a:pt x="4327" y="1487"/>
                </a:lnTo>
                <a:lnTo>
                  <a:pt x="4325" y="1491"/>
                </a:lnTo>
                <a:lnTo>
                  <a:pt x="4323" y="1493"/>
                </a:lnTo>
                <a:lnTo>
                  <a:pt x="4318" y="1497"/>
                </a:lnTo>
                <a:lnTo>
                  <a:pt x="4318" y="1497"/>
                </a:lnTo>
                <a:lnTo>
                  <a:pt x="4316" y="1497"/>
                </a:lnTo>
                <a:close/>
                <a:moveTo>
                  <a:pt x="4220" y="1591"/>
                </a:moveTo>
                <a:lnTo>
                  <a:pt x="4220" y="1591"/>
                </a:lnTo>
                <a:lnTo>
                  <a:pt x="4220" y="1591"/>
                </a:lnTo>
                <a:lnTo>
                  <a:pt x="4220" y="1596"/>
                </a:lnTo>
                <a:lnTo>
                  <a:pt x="4220" y="1598"/>
                </a:lnTo>
                <a:lnTo>
                  <a:pt x="4222" y="1596"/>
                </a:lnTo>
                <a:lnTo>
                  <a:pt x="4222" y="1596"/>
                </a:lnTo>
                <a:lnTo>
                  <a:pt x="4222" y="1593"/>
                </a:lnTo>
                <a:lnTo>
                  <a:pt x="4222" y="1591"/>
                </a:lnTo>
                <a:lnTo>
                  <a:pt x="4220" y="1591"/>
                </a:lnTo>
                <a:close/>
                <a:moveTo>
                  <a:pt x="4239" y="1315"/>
                </a:moveTo>
                <a:lnTo>
                  <a:pt x="4239" y="1315"/>
                </a:lnTo>
                <a:lnTo>
                  <a:pt x="4239" y="1317"/>
                </a:lnTo>
                <a:lnTo>
                  <a:pt x="4239" y="1317"/>
                </a:lnTo>
                <a:lnTo>
                  <a:pt x="4239" y="1315"/>
                </a:lnTo>
                <a:lnTo>
                  <a:pt x="4239" y="1315"/>
                </a:lnTo>
                <a:close/>
                <a:moveTo>
                  <a:pt x="4241" y="1317"/>
                </a:moveTo>
                <a:lnTo>
                  <a:pt x="4241" y="1317"/>
                </a:lnTo>
                <a:lnTo>
                  <a:pt x="4241" y="1315"/>
                </a:lnTo>
                <a:lnTo>
                  <a:pt x="4243" y="1315"/>
                </a:lnTo>
                <a:lnTo>
                  <a:pt x="4243" y="1315"/>
                </a:lnTo>
                <a:lnTo>
                  <a:pt x="4243" y="1315"/>
                </a:lnTo>
                <a:lnTo>
                  <a:pt x="4241" y="1315"/>
                </a:lnTo>
                <a:lnTo>
                  <a:pt x="4241" y="1315"/>
                </a:lnTo>
                <a:lnTo>
                  <a:pt x="4241" y="1315"/>
                </a:lnTo>
                <a:lnTo>
                  <a:pt x="4241" y="1315"/>
                </a:lnTo>
                <a:lnTo>
                  <a:pt x="4241" y="1317"/>
                </a:lnTo>
                <a:lnTo>
                  <a:pt x="4241" y="1317"/>
                </a:lnTo>
                <a:close/>
                <a:moveTo>
                  <a:pt x="4260" y="1306"/>
                </a:moveTo>
                <a:lnTo>
                  <a:pt x="4260" y="1306"/>
                </a:lnTo>
                <a:lnTo>
                  <a:pt x="4260" y="1306"/>
                </a:lnTo>
                <a:lnTo>
                  <a:pt x="4258" y="1306"/>
                </a:lnTo>
                <a:lnTo>
                  <a:pt x="4258" y="1306"/>
                </a:lnTo>
                <a:lnTo>
                  <a:pt x="4258" y="1306"/>
                </a:lnTo>
                <a:lnTo>
                  <a:pt x="4258" y="1306"/>
                </a:lnTo>
                <a:lnTo>
                  <a:pt x="4260" y="1306"/>
                </a:lnTo>
                <a:close/>
                <a:moveTo>
                  <a:pt x="4365" y="1216"/>
                </a:moveTo>
                <a:lnTo>
                  <a:pt x="4365" y="1216"/>
                </a:lnTo>
                <a:lnTo>
                  <a:pt x="4365" y="1216"/>
                </a:lnTo>
                <a:lnTo>
                  <a:pt x="4362" y="1216"/>
                </a:lnTo>
                <a:lnTo>
                  <a:pt x="4362" y="1218"/>
                </a:lnTo>
                <a:lnTo>
                  <a:pt x="4362" y="1218"/>
                </a:lnTo>
                <a:lnTo>
                  <a:pt x="4365" y="1218"/>
                </a:lnTo>
                <a:lnTo>
                  <a:pt x="4365" y="1216"/>
                </a:lnTo>
                <a:close/>
                <a:moveTo>
                  <a:pt x="4379" y="1189"/>
                </a:moveTo>
                <a:lnTo>
                  <a:pt x="4379" y="1187"/>
                </a:lnTo>
                <a:lnTo>
                  <a:pt x="4379" y="1187"/>
                </a:lnTo>
                <a:lnTo>
                  <a:pt x="4377" y="1185"/>
                </a:lnTo>
                <a:lnTo>
                  <a:pt x="4375" y="1185"/>
                </a:lnTo>
                <a:lnTo>
                  <a:pt x="4375" y="1187"/>
                </a:lnTo>
                <a:lnTo>
                  <a:pt x="4375" y="1187"/>
                </a:lnTo>
                <a:lnTo>
                  <a:pt x="4377" y="1187"/>
                </a:lnTo>
                <a:lnTo>
                  <a:pt x="4379" y="1189"/>
                </a:lnTo>
                <a:lnTo>
                  <a:pt x="4379" y="1189"/>
                </a:lnTo>
                <a:close/>
                <a:moveTo>
                  <a:pt x="4375" y="1191"/>
                </a:moveTo>
                <a:lnTo>
                  <a:pt x="4377" y="1191"/>
                </a:lnTo>
                <a:lnTo>
                  <a:pt x="4377" y="1193"/>
                </a:lnTo>
                <a:lnTo>
                  <a:pt x="4377" y="1193"/>
                </a:lnTo>
                <a:lnTo>
                  <a:pt x="4377" y="1193"/>
                </a:lnTo>
                <a:lnTo>
                  <a:pt x="4377" y="1191"/>
                </a:lnTo>
                <a:lnTo>
                  <a:pt x="4377" y="1191"/>
                </a:lnTo>
                <a:lnTo>
                  <a:pt x="4375" y="1191"/>
                </a:lnTo>
                <a:close/>
                <a:moveTo>
                  <a:pt x="4346" y="1396"/>
                </a:moveTo>
                <a:lnTo>
                  <a:pt x="4346" y="1396"/>
                </a:lnTo>
                <a:lnTo>
                  <a:pt x="4344" y="1394"/>
                </a:lnTo>
                <a:lnTo>
                  <a:pt x="4344" y="1394"/>
                </a:lnTo>
                <a:lnTo>
                  <a:pt x="4344" y="1394"/>
                </a:lnTo>
                <a:lnTo>
                  <a:pt x="4344" y="1396"/>
                </a:lnTo>
                <a:lnTo>
                  <a:pt x="4344" y="1399"/>
                </a:lnTo>
                <a:lnTo>
                  <a:pt x="4344" y="1399"/>
                </a:lnTo>
                <a:lnTo>
                  <a:pt x="4344" y="1401"/>
                </a:lnTo>
                <a:lnTo>
                  <a:pt x="4344" y="1401"/>
                </a:lnTo>
                <a:lnTo>
                  <a:pt x="4344" y="1401"/>
                </a:lnTo>
                <a:lnTo>
                  <a:pt x="4344" y="1403"/>
                </a:lnTo>
                <a:lnTo>
                  <a:pt x="4346" y="1407"/>
                </a:lnTo>
                <a:lnTo>
                  <a:pt x="4346" y="1409"/>
                </a:lnTo>
                <a:lnTo>
                  <a:pt x="4346" y="1411"/>
                </a:lnTo>
                <a:lnTo>
                  <a:pt x="4346" y="1413"/>
                </a:lnTo>
                <a:lnTo>
                  <a:pt x="4348" y="1415"/>
                </a:lnTo>
                <a:lnTo>
                  <a:pt x="4348" y="1417"/>
                </a:lnTo>
                <a:lnTo>
                  <a:pt x="4348" y="1417"/>
                </a:lnTo>
                <a:lnTo>
                  <a:pt x="4350" y="1417"/>
                </a:lnTo>
                <a:lnTo>
                  <a:pt x="4350" y="1417"/>
                </a:lnTo>
                <a:lnTo>
                  <a:pt x="4350" y="1419"/>
                </a:lnTo>
                <a:lnTo>
                  <a:pt x="4352" y="1419"/>
                </a:lnTo>
                <a:lnTo>
                  <a:pt x="4352" y="1422"/>
                </a:lnTo>
                <a:lnTo>
                  <a:pt x="4352" y="1422"/>
                </a:lnTo>
                <a:lnTo>
                  <a:pt x="4354" y="1422"/>
                </a:lnTo>
                <a:lnTo>
                  <a:pt x="4354" y="1422"/>
                </a:lnTo>
                <a:lnTo>
                  <a:pt x="4354" y="1422"/>
                </a:lnTo>
                <a:lnTo>
                  <a:pt x="4354" y="1419"/>
                </a:lnTo>
                <a:lnTo>
                  <a:pt x="4354" y="1417"/>
                </a:lnTo>
                <a:lnTo>
                  <a:pt x="4354" y="1415"/>
                </a:lnTo>
                <a:lnTo>
                  <a:pt x="4356" y="1417"/>
                </a:lnTo>
                <a:lnTo>
                  <a:pt x="4356" y="1417"/>
                </a:lnTo>
                <a:lnTo>
                  <a:pt x="4358" y="1417"/>
                </a:lnTo>
                <a:lnTo>
                  <a:pt x="4358" y="1417"/>
                </a:lnTo>
                <a:lnTo>
                  <a:pt x="4360" y="1419"/>
                </a:lnTo>
                <a:lnTo>
                  <a:pt x="4360" y="1422"/>
                </a:lnTo>
                <a:lnTo>
                  <a:pt x="4360" y="1422"/>
                </a:lnTo>
                <a:lnTo>
                  <a:pt x="4356" y="1424"/>
                </a:lnTo>
                <a:lnTo>
                  <a:pt x="4356" y="1426"/>
                </a:lnTo>
                <a:lnTo>
                  <a:pt x="4356" y="1426"/>
                </a:lnTo>
                <a:lnTo>
                  <a:pt x="4356" y="1430"/>
                </a:lnTo>
                <a:lnTo>
                  <a:pt x="4356" y="1432"/>
                </a:lnTo>
                <a:lnTo>
                  <a:pt x="4356" y="1430"/>
                </a:lnTo>
                <a:lnTo>
                  <a:pt x="4358" y="1430"/>
                </a:lnTo>
                <a:lnTo>
                  <a:pt x="4360" y="1432"/>
                </a:lnTo>
                <a:lnTo>
                  <a:pt x="4360" y="1432"/>
                </a:lnTo>
                <a:lnTo>
                  <a:pt x="4362" y="1434"/>
                </a:lnTo>
                <a:lnTo>
                  <a:pt x="4365" y="1434"/>
                </a:lnTo>
                <a:lnTo>
                  <a:pt x="4367" y="1434"/>
                </a:lnTo>
                <a:lnTo>
                  <a:pt x="4367" y="1434"/>
                </a:lnTo>
                <a:lnTo>
                  <a:pt x="4367" y="1432"/>
                </a:lnTo>
                <a:lnTo>
                  <a:pt x="4369" y="1432"/>
                </a:lnTo>
                <a:lnTo>
                  <a:pt x="4371" y="1430"/>
                </a:lnTo>
                <a:lnTo>
                  <a:pt x="4371" y="1430"/>
                </a:lnTo>
                <a:lnTo>
                  <a:pt x="4371" y="1430"/>
                </a:lnTo>
                <a:lnTo>
                  <a:pt x="4373" y="1430"/>
                </a:lnTo>
                <a:lnTo>
                  <a:pt x="4377" y="1432"/>
                </a:lnTo>
                <a:lnTo>
                  <a:pt x="4377" y="1434"/>
                </a:lnTo>
                <a:lnTo>
                  <a:pt x="4381" y="1436"/>
                </a:lnTo>
                <a:lnTo>
                  <a:pt x="4381" y="1436"/>
                </a:lnTo>
                <a:lnTo>
                  <a:pt x="4383" y="1438"/>
                </a:lnTo>
                <a:lnTo>
                  <a:pt x="4383" y="1438"/>
                </a:lnTo>
                <a:lnTo>
                  <a:pt x="4383" y="1440"/>
                </a:lnTo>
                <a:lnTo>
                  <a:pt x="4383" y="1440"/>
                </a:lnTo>
                <a:lnTo>
                  <a:pt x="4385" y="1440"/>
                </a:lnTo>
                <a:lnTo>
                  <a:pt x="4385" y="1438"/>
                </a:lnTo>
                <a:lnTo>
                  <a:pt x="4383" y="1436"/>
                </a:lnTo>
                <a:lnTo>
                  <a:pt x="4383" y="1436"/>
                </a:lnTo>
                <a:lnTo>
                  <a:pt x="4383" y="1434"/>
                </a:lnTo>
                <a:lnTo>
                  <a:pt x="4383" y="1434"/>
                </a:lnTo>
                <a:lnTo>
                  <a:pt x="4383" y="1432"/>
                </a:lnTo>
                <a:lnTo>
                  <a:pt x="4381" y="1432"/>
                </a:lnTo>
                <a:lnTo>
                  <a:pt x="4381" y="1430"/>
                </a:lnTo>
                <a:lnTo>
                  <a:pt x="4381" y="1430"/>
                </a:lnTo>
                <a:lnTo>
                  <a:pt x="4383" y="1430"/>
                </a:lnTo>
                <a:lnTo>
                  <a:pt x="4383" y="1430"/>
                </a:lnTo>
                <a:lnTo>
                  <a:pt x="4385" y="1432"/>
                </a:lnTo>
                <a:lnTo>
                  <a:pt x="4388" y="1434"/>
                </a:lnTo>
                <a:lnTo>
                  <a:pt x="4388" y="1434"/>
                </a:lnTo>
                <a:lnTo>
                  <a:pt x="4392" y="1436"/>
                </a:lnTo>
                <a:lnTo>
                  <a:pt x="4392" y="1438"/>
                </a:lnTo>
                <a:lnTo>
                  <a:pt x="4392" y="1438"/>
                </a:lnTo>
                <a:lnTo>
                  <a:pt x="4394" y="1440"/>
                </a:lnTo>
                <a:lnTo>
                  <a:pt x="4394" y="1443"/>
                </a:lnTo>
                <a:lnTo>
                  <a:pt x="4394" y="1443"/>
                </a:lnTo>
                <a:lnTo>
                  <a:pt x="4396" y="1443"/>
                </a:lnTo>
                <a:lnTo>
                  <a:pt x="4398" y="1445"/>
                </a:lnTo>
                <a:lnTo>
                  <a:pt x="4400" y="1445"/>
                </a:lnTo>
                <a:lnTo>
                  <a:pt x="4402" y="1445"/>
                </a:lnTo>
                <a:lnTo>
                  <a:pt x="4402" y="1445"/>
                </a:lnTo>
                <a:lnTo>
                  <a:pt x="4402" y="1445"/>
                </a:lnTo>
                <a:lnTo>
                  <a:pt x="4404" y="1445"/>
                </a:lnTo>
                <a:lnTo>
                  <a:pt x="4402" y="1447"/>
                </a:lnTo>
                <a:lnTo>
                  <a:pt x="4402" y="1449"/>
                </a:lnTo>
                <a:lnTo>
                  <a:pt x="4404" y="1449"/>
                </a:lnTo>
                <a:lnTo>
                  <a:pt x="4404" y="1449"/>
                </a:lnTo>
                <a:lnTo>
                  <a:pt x="4406" y="1447"/>
                </a:lnTo>
                <a:lnTo>
                  <a:pt x="4406" y="1443"/>
                </a:lnTo>
                <a:lnTo>
                  <a:pt x="4406" y="1443"/>
                </a:lnTo>
                <a:lnTo>
                  <a:pt x="4404" y="1443"/>
                </a:lnTo>
                <a:lnTo>
                  <a:pt x="4404" y="1443"/>
                </a:lnTo>
                <a:lnTo>
                  <a:pt x="4402" y="1443"/>
                </a:lnTo>
                <a:lnTo>
                  <a:pt x="4400" y="1443"/>
                </a:lnTo>
                <a:lnTo>
                  <a:pt x="4402" y="1440"/>
                </a:lnTo>
                <a:lnTo>
                  <a:pt x="4402" y="1440"/>
                </a:lnTo>
                <a:lnTo>
                  <a:pt x="4400" y="1438"/>
                </a:lnTo>
                <a:lnTo>
                  <a:pt x="4400" y="1436"/>
                </a:lnTo>
                <a:lnTo>
                  <a:pt x="4398" y="1436"/>
                </a:lnTo>
                <a:lnTo>
                  <a:pt x="4398" y="1434"/>
                </a:lnTo>
                <a:lnTo>
                  <a:pt x="4398" y="1434"/>
                </a:lnTo>
                <a:lnTo>
                  <a:pt x="4402" y="1432"/>
                </a:lnTo>
                <a:lnTo>
                  <a:pt x="4402" y="1432"/>
                </a:lnTo>
                <a:lnTo>
                  <a:pt x="4402" y="1432"/>
                </a:lnTo>
                <a:lnTo>
                  <a:pt x="4400" y="1430"/>
                </a:lnTo>
                <a:lnTo>
                  <a:pt x="4400" y="1430"/>
                </a:lnTo>
                <a:lnTo>
                  <a:pt x="4398" y="1430"/>
                </a:lnTo>
                <a:lnTo>
                  <a:pt x="4396" y="1430"/>
                </a:lnTo>
                <a:lnTo>
                  <a:pt x="4396" y="1428"/>
                </a:lnTo>
                <a:lnTo>
                  <a:pt x="4394" y="1428"/>
                </a:lnTo>
                <a:lnTo>
                  <a:pt x="4394" y="1428"/>
                </a:lnTo>
                <a:lnTo>
                  <a:pt x="4394" y="1430"/>
                </a:lnTo>
                <a:lnTo>
                  <a:pt x="4394" y="1430"/>
                </a:lnTo>
                <a:lnTo>
                  <a:pt x="4394" y="1432"/>
                </a:lnTo>
                <a:lnTo>
                  <a:pt x="4394" y="1432"/>
                </a:lnTo>
                <a:lnTo>
                  <a:pt x="4392" y="1432"/>
                </a:lnTo>
                <a:lnTo>
                  <a:pt x="4390" y="1432"/>
                </a:lnTo>
                <a:lnTo>
                  <a:pt x="4390" y="1432"/>
                </a:lnTo>
                <a:lnTo>
                  <a:pt x="4390" y="1430"/>
                </a:lnTo>
                <a:lnTo>
                  <a:pt x="4390" y="1430"/>
                </a:lnTo>
                <a:lnTo>
                  <a:pt x="4390" y="1428"/>
                </a:lnTo>
                <a:lnTo>
                  <a:pt x="4390" y="1426"/>
                </a:lnTo>
                <a:lnTo>
                  <a:pt x="4388" y="1426"/>
                </a:lnTo>
                <a:lnTo>
                  <a:pt x="4385" y="1426"/>
                </a:lnTo>
                <a:lnTo>
                  <a:pt x="4383" y="1424"/>
                </a:lnTo>
                <a:lnTo>
                  <a:pt x="4381" y="1424"/>
                </a:lnTo>
                <a:lnTo>
                  <a:pt x="4381" y="1426"/>
                </a:lnTo>
                <a:lnTo>
                  <a:pt x="4379" y="1426"/>
                </a:lnTo>
                <a:lnTo>
                  <a:pt x="4379" y="1426"/>
                </a:lnTo>
                <a:lnTo>
                  <a:pt x="4377" y="1426"/>
                </a:lnTo>
                <a:lnTo>
                  <a:pt x="4377" y="1428"/>
                </a:lnTo>
                <a:lnTo>
                  <a:pt x="4379" y="1428"/>
                </a:lnTo>
                <a:lnTo>
                  <a:pt x="4379" y="1430"/>
                </a:lnTo>
                <a:lnTo>
                  <a:pt x="4379" y="1430"/>
                </a:lnTo>
                <a:lnTo>
                  <a:pt x="4379" y="1430"/>
                </a:lnTo>
                <a:lnTo>
                  <a:pt x="4377" y="1430"/>
                </a:lnTo>
                <a:lnTo>
                  <a:pt x="4377" y="1430"/>
                </a:lnTo>
                <a:lnTo>
                  <a:pt x="4373" y="1428"/>
                </a:lnTo>
                <a:lnTo>
                  <a:pt x="4373" y="1428"/>
                </a:lnTo>
                <a:lnTo>
                  <a:pt x="4373" y="1428"/>
                </a:lnTo>
                <a:lnTo>
                  <a:pt x="4371" y="1426"/>
                </a:lnTo>
                <a:lnTo>
                  <a:pt x="4371" y="1426"/>
                </a:lnTo>
                <a:lnTo>
                  <a:pt x="4371" y="1422"/>
                </a:lnTo>
                <a:lnTo>
                  <a:pt x="4369" y="1419"/>
                </a:lnTo>
                <a:lnTo>
                  <a:pt x="4369" y="1419"/>
                </a:lnTo>
                <a:lnTo>
                  <a:pt x="4371" y="1417"/>
                </a:lnTo>
                <a:lnTo>
                  <a:pt x="4371" y="1417"/>
                </a:lnTo>
                <a:lnTo>
                  <a:pt x="4371" y="1417"/>
                </a:lnTo>
                <a:lnTo>
                  <a:pt x="4369" y="1415"/>
                </a:lnTo>
                <a:lnTo>
                  <a:pt x="4367" y="1411"/>
                </a:lnTo>
                <a:lnTo>
                  <a:pt x="4367" y="1411"/>
                </a:lnTo>
                <a:lnTo>
                  <a:pt x="4367" y="1409"/>
                </a:lnTo>
                <a:lnTo>
                  <a:pt x="4367" y="1409"/>
                </a:lnTo>
                <a:lnTo>
                  <a:pt x="4367" y="1409"/>
                </a:lnTo>
                <a:lnTo>
                  <a:pt x="4369" y="1407"/>
                </a:lnTo>
                <a:lnTo>
                  <a:pt x="4369" y="1405"/>
                </a:lnTo>
                <a:lnTo>
                  <a:pt x="4369" y="1405"/>
                </a:lnTo>
                <a:lnTo>
                  <a:pt x="4369" y="1403"/>
                </a:lnTo>
                <a:lnTo>
                  <a:pt x="4369" y="1403"/>
                </a:lnTo>
                <a:lnTo>
                  <a:pt x="4369" y="1403"/>
                </a:lnTo>
                <a:lnTo>
                  <a:pt x="4369" y="1401"/>
                </a:lnTo>
                <a:lnTo>
                  <a:pt x="4371" y="1399"/>
                </a:lnTo>
                <a:lnTo>
                  <a:pt x="4373" y="1399"/>
                </a:lnTo>
                <a:lnTo>
                  <a:pt x="4375" y="1396"/>
                </a:lnTo>
                <a:lnTo>
                  <a:pt x="4377" y="1396"/>
                </a:lnTo>
                <a:lnTo>
                  <a:pt x="4379" y="1394"/>
                </a:lnTo>
                <a:lnTo>
                  <a:pt x="4379" y="1392"/>
                </a:lnTo>
                <a:lnTo>
                  <a:pt x="4381" y="1388"/>
                </a:lnTo>
                <a:lnTo>
                  <a:pt x="4381" y="1386"/>
                </a:lnTo>
                <a:lnTo>
                  <a:pt x="4383" y="1384"/>
                </a:lnTo>
                <a:lnTo>
                  <a:pt x="4383" y="1384"/>
                </a:lnTo>
                <a:lnTo>
                  <a:pt x="4381" y="1382"/>
                </a:lnTo>
                <a:lnTo>
                  <a:pt x="4381" y="1382"/>
                </a:lnTo>
                <a:lnTo>
                  <a:pt x="4381" y="1382"/>
                </a:lnTo>
                <a:lnTo>
                  <a:pt x="4381" y="1380"/>
                </a:lnTo>
                <a:lnTo>
                  <a:pt x="4381" y="1380"/>
                </a:lnTo>
                <a:lnTo>
                  <a:pt x="4379" y="1380"/>
                </a:lnTo>
                <a:lnTo>
                  <a:pt x="4379" y="1378"/>
                </a:lnTo>
                <a:lnTo>
                  <a:pt x="4377" y="1375"/>
                </a:lnTo>
                <a:lnTo>
                  <a:pt x="4377" y="1375"/>
                </a:lnTo>
                <a:lnTo>
                  <a:pt x="4377" y="1373"/>
                </a:lnTo>
                <a:lnTo>
                  <a:pt x="4377" y="1369"/>
                </a:lnTo>
                <a:lnTo>
                  <a:pt x="4379" y="1367"/>
                </a:lnTo>
                <a:lnTo>
                  <a:pt x="4379" y="1367"/>
                </a:lnTo>
                <a:lnTo>
                  <a:pt x="4379" y="1365"/>
                </a:lnTo>
                <a:lnTo>
                  <a:pt x="4379" y="1365"/>
                </a:lnTo>
                <a:lnTo>
                  <a:pt x="4379" y="1363"/>
                </a:lnTo>
                <a:lnTo>
                  <a:pt x="4379" y="1363"/>
                </a:lnTo>
                <a:lnTo>
                  <a:pt x="4377" y="1363"/>
                </a:lnTo>
                <a:lnTo>
                  <a:pt x="4377" y="1365"/>
                </a:lnTo>
                <a:lnTo>
                  <a:pt x="4375" y="1365"/>
                </a:lnTo>
                <a:lnTo>
                  <a:pt x="4375" y="1365"/>
                </a:lnTo>
                <a:lnTo>
                  <a:pt x="4373" y="1365"/>
                </a:lnTo>
                <a:lnTo>
                  <a:pt x="4371" y="1365"/>
                </a:lnTo>
                <a:lnTo>
                  <a:pt x="4369" y="1365"/>
                </a:lnTo>
                <a:lnTo>
                  <a:pt x="4365" y="1361"/>
                </a:lnTo>
                <a:lnTo>
                  <a:pt x="4362" y="1361"/>
                </a:lnTo>
                <a:lnTo>
                  <a:pt x="4362" y="1361"/>
                </a:lnTo>
                <a:lnTo>
                  <a:pt x="4360" y="1361"/>
                </a:lnTo>
                <a:lnTo>
                  <a:pt x="4358" y="1361"/>
                </a:lnTo>
                <a:lnTo>
                  <a:pt x="4358" y="1361"/>
                </a:lnTo>
                <a:lnTo>
                  <a:pt x="4356" y="1363"/>
                </a:lnTo>
                <a:lnTo>
                  <a:pt x="4354" y="1363"/>
                </a:lnTo>
                <a:lnTo>
                  <a:pt x="4354" y="1365"/>
                </a:lnTo>
                <a:lnTo>
                  <a:pt x="4354" y="1367"/>
                </a:lnTo>
                <a:lnTo>
                  <a:pt x="4354" y="1367"/>
                </a:lnTo>
                <a:lnTo>
                  <a:pt x="4352" y="1375"/>
                </a:lnTo>
                <a:lnTo>
                  <a:pt x="4352" y="1378"/>
                </a:lnTo>
                <a:lnTo>
                  <a:pt x="4352" y="1378"/>
                </a:lnTo>
                <a:lnTo>
                  <a:pt x="4352" y="1380"/>
                </a:lnTo>
                <a:lnTo>
                  <a:pt x="4352" y="1382"/>
                </a:lnTo>
                <a:lnTo>
                  <a:pt x="4352" y="1384"/>
                </a:lnTo>
                <a:lnTo>
                  <a:pt x="4352" y="1386"/>
                </a:lnTo>
                <a:lnTo>
                  <a:pt x="4350" y="1388"/>
                </a:lnTo>
                <a:lnTo>
                  <a:pt x="4350" y="1390"/>
                </a:lnTo>
                <a:lnTo>
                  <a:pt x="4350" y="1392"/>
                </a:lnTo>
                <a:lnTo>
                  <a:pt x="4350" y="1394"/>
                </a:lnTo>
                <a:lnTo>
                  <a:pt x="4352" y="1396"/>
                </a:lnTo>
                <a:lnTo>
                  <a:pt x="4352" y="1396"/>
                </a:lnTo>
                <a:lnTo>
                  <a:pt x="4352" y="1399"/>
                </a:lnTo>
                <a:lnTo>
                  <a:pt x="4352" y="1399"/>
                </a:lnTo>
                <a:lnTo>
                  <a:pt x="4350" y="1399"/>
                </a:lnTo>
                <a:lnTo>
                  <a:pt x="4348" y="1399"/>
                </a:lnTo>
                <a:lnTo>
                  <a:pt x="4348" y="1399"/>
                </a:lnTo>
                <a:lnTo>
                  <a:pt x="4346" y="1396"/>
                </a:lnTo>
                <a:lnTo>
                  <a:pt x="4346" y="1396"/>
                </a:lnTo>
                <a:close/>
                <a:moveTo>
                  <a:pt x="4381" y="1189"/>
                </a:moveTo>
                <a:lnTo>
                  <a:pt x="4381" y="1189"/>
                </a:lnTo>
                <a:lnTo>
                  <a:pt x="4381" y="1189"/>
                </a:lnTo>
                <a:lnTo>
                  <a:pt x="4379" y="1189"/>
                </a:lnTo>
                <a:lnTo>
                  <a:pt x="4379" y="1189"/>
                </a:lnTo>
                <a:lnTo>
                  <a:pt x="4381" y="1189"/>
                </a:lnTo>
                <a:lnTo>
                  <a:pt x="4381" y="1189"/>
                </a:lnTo>
                <a:close/>
                <a:moveTo>
                  <a:pt x="4375" y="1357"/>
                </a:moveTo>
                <a:lnTo>
                  <a:pt x="4375" y="1357"/>
                </a:lnTo>
                <a:lnTo>
                  <a:pt x="4375" y="1354"/>
                </a:lnTo>
                <a:lnTo>
                  <a:pt x="4373" y="1354"/>
                </a:lnTo>
                <a:lnTo>
                  <a:pt x="4373" y="1357"/>
                </a:lnTo>
                <a:lnTo>
                  <a:pt x="4373" y="1357"/>
                </a:lnTo>
                <a:lnTo>
                  <a:pt x="4373" y="1357"/>
                </a:lnTo>
                <a:lnTo>
                  <a:pt x="4373" y="1359"/>
                </a:lnTo>
                <a:lnTo>
                  <a:pt x="4375" y="1357"/>
                </a:lnTo>
                <a:close/>
                <a:moveTo>
                  <a:pt x="4375" y="1334"/>
                </a:moveTo>
                <a:lnTo>
                  <a:pt x="4375" y="1334"/>
                </a:lnTo>
                <a:lnTo>
                  <a:pt x="4373" y="1336"/>
                </a:lnTo>
                <a:lnTo>
                  <a:pt x="4375" y="1336"/>
                </a:lnTo>
                <a:lnTo>
                  <a:pt x="4375" y="1336"/>
                </a:lnTo>
                <a:lnTo>
                  <a:pt x="4375" y="1334"/>
                </a:lnTo>
                <a:lnTo>
                  <a:pt x="4375" y="1334"/>
                </a:lnTo>
                <a:close/>
                <a:moveTo>
                  <a:pt x="4362" y="1352"/>
                </a:moveTo>
                <a:lnTo>
                  <a:pt x="4362" y="1354"/>
                </a:lnTo>
                <a:lnTo>
                  <a:pt x="4365" y="1354"/>
                </a:lnTo>
                <a:lnTo>
                  <a:pt x="4365" y="1354"/>
                </a:lnTo>
                <a:lnTo>
                  <a:pt x="4365" y="1354"/>
                </a:lnTo>
                <a:lnTo>
                  <a:pt x="4365" y="1352"/>
                </a:lnTo>
                <a:lnTo>
                  <a:pt x="4365" y="1352"/>
                </a:lnTo>
                <a:lnTo>
                  <a:pt x="4362" y="1352"/>
                </a:lnTo>
                <a:close/>
                <a:moveTo>
                  <a:pt x="4373" y="1327"/>
                </a:moveTo>
                <a:lnTo>
                  <a:pt x="4373" y="1327"/>
                </a:lnTo>
                <a:lnTo>
                  <a:pt x="4373" y="1329"/>
                </a:lnTo>
                <a:lnTo>
                  <a:pt x="4373" y="1329"/>
                </a:lnTo>
                <a:lnTo>
                  <a:pt x="4373" y="1329"/>
                </a:lnTo>
                <a:lnTo>
                  <a:pt x="4373" y="1329"/>
                </a:lnTo>
                <a:lnTo>
                  <a:pt x="4373" y="1327"/>
                </a:lnTo>
                <a:close/>
                <a:moveTo>
                  <a:pt x="4207" y="1325"/>
                </a:moveTo>
                <a:lnTo>
                  <a:pt x="4207" y="1323"/>
                </a:lnTo>
                <a:lnTo>
                  <a:pt x="4205" y="1325"/>
                </a:lnTo>
                <a:lnTo>
                  <a:pt x="4205" y="1325"/>
                </a:lnTo>
                <a:lnTo>
                  <a:pt x="4205" y="1325"/>
                </a:lnTo>
                <a:lnTo>
                  <a:pt x="4205" y="1325"/>
                </a:lnTo>
                <a:lnTo>
                  <a:pt x="4207" y="1325"/>
                </a:lnTo>
                <a:lnTo>
                  <a:pt x="4209" y="1325"/>
                </a:lnTo>
                <a:lnTo>
                  <a:pt x="4209" y="1325"/>
                </a:lnTo>
                <a:lnTo>
                  <a:pt x="4209" y="1325"/>
                </a:lnTo>
                <a:lnTo>
                  <a:pt x="4209" y="1323"/>
                </a:lnTo>
                <a:lnTo>
                  <a:pt x="4207" y="1325"/>
                </a:lnTo>
                <a:close/>
                <a:moveTo>
                  <a:pt x="4111" y="1619"/>
                </a:moveTo>
                <a:lnTo>
                  <a:pt x="4111" y="1619"/>
                </a:lnTo>
                <a:lnTo>
                  <a:pt x="4111" y="1619"/>
                </a:lnTo>
                <a:lnTo>
                  <a:pt x="4111" y="1621"/>
                </a:lnTo>
                <a:lnTo>
                  <a:pt x="4111" y="1619"/>
                </a:lnTo>
                <a:lnTo>
                  <a:pt x="4111" y="1619"/>
                </a:lnTo>
                <a:lnTo>
                  <a:pt x="4111" y="1619"/>
                </a:lnTo>
                <a:close/>
                <a:moveTo>
                  <a:pt x="3411" y="1700"/>
                </a:moveTo>
                <a:lnTo>
                  <a:pt x="3413" y="1700"/>
                </a:lnTo>
                <a:lnTo>
                  <a:pt x="3413" y="1698"/>
                </a:lnTo>
                <a:lnTo>
                  <a:pt x="3411" y="1696"/>
                </a:lnTo>
                <a:lnTo>
                  <a:pt x="3409" y="1698"/>
                </a:lnTo>
                <a:lnTo>
                  <a:pt x="3411" y="1698"/>
                </a:lnTo>
                <a:lnTo>
                  <a:pt x="3411" y="1698"/>
                </a:lnTo>
                <a:lnTo>
                  <a:pt x="3411" y="1700"/>
                </a:lnTo>
                <a:close/>
                <a:moveTo>
                  <a:pt x="3413" y="1935"/>
                </a:moveTo>
                <a:lnTo>
                  <a:pt x="3413" y="1935"/>
                </a:lnTo>
                <a:lnTo>
                  <a:pt x="3411" y="1935"/>
                </a:lnTo>
                <a:lnTo>
                  <a:pt x="3409" y="1935"/>
                </a:lnTo>
                <a:lnTo>
                  <a:pt x="3409" y="1937"/>
                </a:lnTo>
                <a:lnTo>
                  <a:pt x="3407" y="1937"/>
                </a:lnTo>
                <a:lnTo>
                  <a:pt x="3409" y="1939"/>
                </a:lnTo>
                <a:lnTo>
                  <a:pt x="3409" y="1941"/>
                </a:lnTo>
                <a:lnTo>
                  <a:pt x="3413" y="1941"/>
                </a:lnTo>
                <a:lnTo>
                  <a:pt x="3413" y="1941"/>
                </a:lnTo>
                <a:lnTo>
                  <a:pt x="3415" y="1941"/>
                </a:lnTo>
                <a:lnTo>
                  <a:pt x="3417" y="1941"/>
                </a:lnTo>
                <a:lnTo>
                  <a:pt x="3417" y="1939"/>
                </a:lnTo>
                <a:lnTo>
                  <a:pt x="3415" y="1937"/>
                </a:lnTo>
                <a:lnTo>
                  <a:pt x="3413" y="1935"/>
                </a:lnTo>
                <a:close/>
                <a:moveTo>
                  <a:pt x="3244" y="1809"/>
                </a:moveTo>
                <a:lnTo>
                  <a:pt x="3241" y="1809"/>
                </a:lnTo>
                <a:lnTo>
                  <a:pt x="3241" y="1807"/>
                </a:lnTo>
                <a:lnTo>
                  <a:pt x="3239" y="1807"/>
                </a:lnTo>
                <a:lnTo>
                  <a:pt x="3239" y="1809"/>
                </a:lnTo>
                <a:lnTo>
                  <a:pt x="3239" y="1809"/>
                </a:lnTo>
                <a:lnTo>
                  <a:pt x="3244" y="1809"/>
                </a:lnTo>
                <a:close/>
                <a:moveTo>
                  <a:pt x="3388" y="1449"/>
                </a:moveTo>
                <a:lnTo>
                  <a:pt x="3388" y="1449"/>
                </a:lnTo>
                <a:lnTo>
                  <a:pt x="3386" y="1449"/>
                </a:lnTo>
                <a:lnTo>
                  <a:pt x="3384" y="1449"/>
                </a:lnTo>
                <a:lnTo>
                  <a:pt x="3384" y="1447"/>
                </a:lnTo>
                <a:lnTo>
                  <a:pt x="3382" y="1449"/>
                </a:lnTo>
                <a:lnTo>
                  <a:pt x="3382" y="1449"/>
                </a:lnTo>
                <a:lnTo>
                  <a:pt x="3382" y="1449"/>
                </a:lnTo>
                <a:lnTo>
                  <a:pt x="3380" y="1451"/>
                </a:lnTo>
                <a:lnTo>
                  <a:pt x="3382" y="1451"/>
                </a:lnTo>
                <a:lnTo>
                  <a:pt x="3384" y="1453"/>
                </a:lnTo>
                <a:lnTo>
                  <a:pt x="3386" y="1453"/>
                </a:lnTo>
                <a:lnTo>
                  <a:pt x="3392" y="1453"/>
                </a:lnTo>
                <a:lnTo>
                  <a:pt x="3394" y="1451"/>
                </a:lnTo>
                <a:lnTo>
                  <a:pt x="3396" y="1451"/>
                </a:lnTo>
                <a:lnTo>
                  <a:pt x="3396" y="1451"/>
                </a:lnTo>
                <a:lnTo>
                  <a:pt x="3396" y="1451"/>
                </a:lnTo>
                <a:lnTo>
                  <a:pt x="3392" y="1449"/>
                </a:lnTo>
                <a:lnTo>
                  <a:pt x="3388" y="1449"/>
                </a:lnTo>
                <a:close/>
                <a:moveTo>
                  <a:pt x="3459" y="1334"/>
                </a:moveTo>
                <a:lnTo>
                  <a:pt x="3457" y="1336"/>
                </a:lnTo>
                <a:lnTo>
                  <a:pt x="3457" y="1338"/>
                </a:lnTo>
                <a:lnTo>
                  <a:pt x="3457" y="1338"/>
                </a:lnTo>
                <a:lnTo>
                  <a:pt x="3459" y="1338"/>
                </a:lnTo>
                <a:lnTo>
                  <a:pt x="3459" y="1336"/>
                </a:lnTo>
                <a:lnTo>
                  <a:pt x="3459" y="1334"/>
                </a:lnTo>
                <a:lnTo>
                  <a:pt x="3461" y="1334"/>
                </a:lnTo>
                <a:lnTo>
                  <a:pt x="3461" y="1329"/>
                </a:lnTo>
                <a:lnTo>
                  <a:pt x="3459" y="1334"/>
                </a:lnTo>
                <a:close/>
                <a:moveTo>
                  <a:pt x="3443" y="1923"/>
                </a:moveTo>
                <a:lnTo>
                  <a:pt x="3443" y="1923"/>
                </a:lnTo>
                <a:lnTo>
                  <a:pt x="3440" y="1923"/>
                </a:lnTo>
                <a:lnTo>
                  <a:pt x="3440" y="1925"/>
                </a:lnTo>
                <a:lnTo>
                  <a:pt x="3440" y="1925"/>
                </a:lnTo>
                <a:lnTo>
                  <a:pt x="3438" y="1925"/>
                </a:lnTo>
                <a:lnTo>
                  <a:pt x="3438" y="1927"/>
                </a:lnTo>
                <a:lnTo>
                  <a:pt x="3438" y="1929"/>
                </a:lnTo>
                <a:lnTo>
                  <a:pt x="3438" y="1929"/>
                </a:lnTo>
                <a:lnTo>
                  <a:pt x="3438" y="1929"/>
                </a:lnTo>
                <a:lnTo>
                  <a:pt x="3438" y="1929"/>
                </a:lnTo>
                <a:lnTo>
                  <a:pt x="3440" y="1929"/>
                </a:lnTo>
                <a:lnTo>
                  <a:pt x="3443" y="1929"/>
                </a:lnTo>
                <a:lnTo>
                  <a:pt x="3445" y="1929"/>
                </a:lnTo>
                <a:lnTo>
                  <a:pt x="3445" y="1927"/>
                </a:lnTo>
                <a:lnTo>
                  <a:pt x="3445" y="1927"/>
                </a:lnTo>
                <a:lnTo>
                  <a:pt x="3445" y="1925"/>
                </a:lnTo>
                <a:lnTo>
                  <a:pt x="3445" y="1923"/>
                </a:lnTo>
                <a:lnTo>
                  <a:pt x="3443" y="1923"/>
                </a:lnTo>
                <a:close/>
                <a:moveTo>
                  <a:pt x="3252" y="1809"/>
                </a:moveTo>
                <a:lnTo>
                  <a:pt x="3252" y="1809"/>
                </a:lnTo>
                <a:lnTo>
                  <a:pt x="3252" y="1807"/>
                </a:lnTo>
                <a:lnTo>
                  <a:pt x="3252" y="1805"/>
                </a:lnTo>
                <a:lnTo>
                  <a:pt x="3252" y="1805"/>
                </a:lnTo>
                <a:lnTo>
                  <a:pt x="3252" y="1805"/>
                </a:lnTo>
                <a:lnTo>
                  <a:pt x="3252" y="1805"/>
                </a:lnTo>
                <a:lnTo>
                  <a:pt x="3250" y="1807"/>
                </a:lnTo>
                <a:lnTo>
                  <a:pt x="3250" y="1807"/>
                </a:lnTo>
                <a:lnTo>
                  <a:pt x="3250" y="1807"/>
                </a:lnTo>
                <a:lnTo>
                  <a:pt x="3248" y="1807"/>
                </a:lnTo>
                <a:lnTo>
                  <a:pt x="3250" y="1807"/>
                </a:lnTo>
                <a:lnTo>
                  <a:pt x="3252" y="1809"/>
                </a:lnTo>
                <a:lnTo>
                  <a:pt x="3252" y="1809"/>
                </a:lnTo>
                <a:close/>
                <a:moveTo>
                  <a:pt x="3262" y="1814"/>
                </a:moveTo>
                <a:lnTo>
                  <a:pt x="3262" y="1814"/>
                </a:lnTo>
                <a:lnTo>
                  <a:pt x="3260" y="1814"/>
                </a:lnTo>
                <a:lnTo>
                  <a:pt x="3260" y="1814"/>
                </a:lnTo>
                <a:lnTo>
                  <a:pt x="3260" y="1816"/>
                </a:lnTo>
                <a:lnTo>
                  <a:pt x="3260" y="1816"/>
                </a:lnTo>
                <a:lnTo>
                  <a:pt x="3260" y="1818"/>
                </a:lnTo>
                <a:lnTo>
                  <a:pt x="3260" y="1818"/>
                </a:lnTo>
                <a:lnTo>
                  <a:pt x="3260" y="1818"/>
                </a:lnTo>
                <a:lnTo>
                  <a:pt x="3262" y="1818"/>
                </a:lnTo>
                <a:lnTo>
                  <a:pt x="3262" y="1818"/>
                </a:lnTo>
                <a:lnTo>
                  <a:pt x="3262" y="1816"/>
                </a:lnTo>
                <a:lnTo>
                  <a:pt x="3262" y="1816"/>
                </a:lnTo>
                <a:lnTo>
                  <a:pt x="3262" y="1816"/>
                </a:lnTo>
                <a:lnTo>
                  <a:pt x="3262" y="1814"/>
                </a:lnTo>
                <a:close/>
                <a:moveTo>
                  <a:pt x="3308" y="1822"/>
                </a:moveTo>
                <a:lnTo>
                  <a:pt x="3306" y="1822"/>
                </a:lnTo>
                <a:lnTo>
                  <a:pt x="3306" y="1822"/>
                </a:lnTo>
                <a:lnTo>
                  <a:pt x="3306" y="1822"/>
                </a:lnTo>
                <a:lnTo>
                  <a:pt x="3306" y="1824"/>
                </a:lnTo>
                <a:lnTo>
                  <a:pt x="3308" y="1824"/>
                </a:lnTo>
                <a:lnTo>
                  <a:pt x="3308" y="1824"/>
                </a:lnTo>
                <a:lnTo>
                  <a:pt x="3308" y="1824"/>
                </a:lnTo>
                <a:lnTo>
                  <a:pt x="3308" y="1822"/>
                </a:lnTo>
                <a:close/>
                <a:moveTo>
                  <a:pt x="3359" y="2348"/>
                </a:moveTo>
                <a:lnTo>
                  <a:pt x="3357" y="2348"/>
                </a:lnTo>
                <a:lnTo>
                  <a:pt x="3357" y="2348"/>
                </a:lnTo>
                <a:lnTo>
                  <a:pt x="3357" y="2350"/>
                </a:lnTo>
                <a:lnTo>
                  <a:pt x="3357" y="2350"/>
                </a:lnTo>
                <a:lnTo>
                  <a:pt x="3359" y="2350"/>
                </a:lnTo>
                <a:lnTo>
                  <a:pt x="3359" y="2348"/>
                </a:lnTo>
                <a:lnTo>
                  <a:pt x="3359" y="2348"/>
                </a:lnTo>
                <a:close/>
                <a:moveTo>
                  <a:pt x="3629" y="2399"/>
                </a:moveTo>
                <a:lnTo>
                  <a:pt x="3627" y="2399"/>
                </a:lnTo>
                <a:lnTo>
                  <a:pt x="3627" y="2399"/>
                </a:lnTo>
                <a:lnTo>
                  <a:pt x="3627" y="2399"/>
                </a:lnTo>
                <a:lnTo>
                  <a:pt x="3625" y="2399"/>
                </a:lnTo>
                <a:lnTo>
                  <a:pt x="3623" y="2399"/>
                </a:lnTo>
                <a:lnTo>
                  <a:pt x="3621" y="2401"/>
                </a:lnTo>
                <a:lnTo>
                  <a:pt x="3621" y="2401"/>
                </a:lnTo>
                <a:lnTo>
                  <a:pt x="3619" y="2401"/>
                </a:lnTo>
                <a:lnTo>
                  <a:pt x="3616" y="2403"/>
                </a:lnTo>
                <a:lnTo>
                  <a:pt x="3616" y="2403"/>
                </a:lnTo>
                <a:lnTo>
                  <a:pt x="3614" y="2401"/>
                </a:lnTo>
                <a:lnTo>
                  <a:pt x="3612" y="2401"/>
                </a:lnTo>
                <a:lnTo>
                  <a:pt x="3614" y="2399"/>
                </a:lnTo>
                <a:lnTo>
                  <a:pt x="3616" y="2399"/>
                </a:lnTo>
                <a:lnTo>
                  <a:pt x="3616" y="2399"/>
                </a:lnTo>
                <a:lnTo>
                  <a:pt x="3616" y="2399"/>
                </a:lnTo>
                <a:lnTo>
                  <a:pt x="3616" y="2396"/>
                </a:lnTo>
                <a:lnTo>
                  <a:pt x="3614" y="2396"/>
                </a:lnTo>
                <a:lnTo>
                  <a:pt x="3612" y="2399"/>
                </a:lnTo>
                <a:lnTo>
                  <a:pt x="3610" y="2399"/>
                </a:lnTo>
                <a:lnTo>
                  <a:pt x="3610" y="2399"/>
                </a:lnTo>
                <a:lnTo>
                  <a:pt x="3608" y="2399"/>
                </a:lnTo>
                <a:lnTo>
                  <a:pt x="3608" y="2396"/>
                </a:lnTo>
                <a:lnTo>
                  <a:pt x="3608" y="2396"/>
                </a:lnTo>
                <a:lnTo>
                  <a:pt x="3608" y="2394"/>
                </a:lnTo>
                <a:lnTo>
                  <a:pt x="3610" y="2394"/>
                </a:lnTo>
                <a:lnTo>
                  <a:pt x="3608" y="2392"/>
                </a:lnTo>
                <a:lnTo>
                  <a:pt x="3608" y="2392"/>
                </a:lnTo>
                <a:lnTo>
                  <a:pt x="3608" y="2392"/>
                </a:lnTo>
                <a:lnTo>
                  <a:pt x="3608" y="2390"/>
                </a:lnTo>
                <a:lnTo>
                  <a:pt x="3608" y="2390"/>
                </a:lnTo>
                <a:lnTo>
                  <a:pt x="3608" y="2390"/>
                </a:lnTo>
                <a:lnTo>
                  <a:pt x="3606" y="2390"/>
                </a:lnTo>
                <a:lnTo>
                  <a:pt x="3606" y="2392"/>
                </a:lnTo>
                <a:lnTo>
                  <a:pt x="3604" y="2394"/>
                </a:lnTo>
                <a:lnTo>
                  <a:pt x="3604" y="2396"/>
                </a:lnTo>
                <a:lnTo>
                  <a:pt x="3604" y="2396"/>
                </a:lnTo>
                <a:lnTo>
                  <a:pt x="3604" y="2399"/>
                </a:lnTo>
                <a:lnTo>
                  <a:pt x="3604" y="2399"/>
                </a:lnTo>
                <a:lnTo>
                  <a:pt x="3604" y="2399"/>
                </a:lnTo>
                <a:lnTo>
                  <a:pt x="3606" y="2399"/>
                </a:lnTo>
                <a:lnTo>
                  <a:pt x="3606" y="2401"/>
                </a:lnTo>
                <a:lnTo>
                  <a:pt x="3604" y="2401"/>
                </a:lnTo>
                <a:lnTo>
                  <a:pt x="3604" y="2401"/>
                </a:lnTo>
                <a:lnTo>
                  <a:pt x="3606" y="2403"/>
                </a:lnTo>
                <a:lnTo>
                  <a:pt x="3604" y="2403"/>
                </a:lnTo>
                <a:lnTo>
                  <a:pt x="3606" y="2405"/>
                </a:lnTo>
                <a:lnTo>
                  <a:pt x="3606" y="2405"/>
                </a:lnTo>
                <a:lnTo>
                  <a:pt x="3606" y="2407"/>
                </a:lnTo>
                <a:lnTo>
                  <a:pt x="3604" y="2407"/>
                </a:lnTo>
                <a:lnTo>
                  <a:pt x="3604" y="2407"/>
                </a:lnTo>
                <a:lnTo>
                  <a:pt x="3604" y="2409"/>
                </a:lnTo>
                <a:lnTo>
                  <a:pt x="3604" y="2409"/>
                </a:lnTo>
                <a:lnTo>
                  <a:pt x="3606" y="2409"/>
                </a:lnTo>
                <a:lnTo>
                  <a:pt x="3608" y="2409"/>
                </a:lnTo>
                <a:lnTo>
                  <a:pt x="3608" y="2409"/>
                </a:lnTo>
                <a:lnTo>
                  <a:pt x="3610" y="2407"/>
                </a:lnTo>
                <a:lnTo>
                  <a:pt x="3612" y="2407"/>
                </a:lnTo>
                <a:lnTo>
                  <a:pt x="3612" y="2407"/>
                </a:lnTo>
                <a:lnTo>
                  <a:pt x="3614" y="2409"/>
                </a:lnTo>
                <a:lnTo>
                  <a:pt x="3616" y="2409"/>
                </a:lnTo>
                <a:lnTo>
                  <a:pt x="3616" y="2409"/>
                </a:lnTo>
                <a:lnTo>
                  <a:pt x="3619" y="2409"/>
                </a:lnTo>
                <a:lnTo>
                  <a:pt x="3619" y="2409"/>
                </a:lnTo>
                <a:lnTo>
                  <a:pt x="3619" y="2409"/>
                </a:lnTo>
                <a:lnTo>
                  <a:pt x="3621" y="2409"/>
                </a:lnTo>
                <a:lnTo>
                  <a:pt x="3623" y="2409"/>
                </a:lnTo>
                <a:lnTo>
                  <a:pt x="3623" y="2409"/>
                </a:lnTo>
                <a:lnTo>
                  <a:pt x="3625" y="2409"/>
                </a:lnTo>
                <a:lnTo>
                  <a:pt x="3625" y="2409"/>
                </a:lnTo>
                <a:lnTo>
                  <a:pt x="3625" y="2409"/>
                </a:lnTo>
                <a:lnTo>
                  <a:pt x="3627" y="2407"/>
                </a:lnTo>
                <a:lnTo>
                  <a:pt x="3625" y="2407"/>
                </a:lnTo>
                <a:lnTo>
                  <a:pt x="3625" y="2407"/>
                </a:lnTo>
                <a:lnTo>
                  <a:pt x="3623" y="2407"/>
                </a:lnTo>
                <a:lnTo>
                  <a:pt x="3623" y="2407"/>
                </a:lnTo>
                <a:lnTo>
                  <a:pt x="3621" y="2407"/>
                </a:lnTo>
                <a:lnTo>
                  <a:pt x="3621" y="2407"/>
                </a:lnTo>
                <a:lnTo>
                  <a:pt x="3619" y="2407"/>
                </a:lnTo>
                <a:lnTo>
                  <a:pt x="3619" y="2405"/>
                </a:lnTo>
                <a:lnTo>
                  <a:pt x="3619" y="2405"/>
                </a:lnTo>
                <a:lnTo>
                  <a:pt x="3619" y="2405"/>
                </a:lnTo>
                <a:lnTo>
                  <a:pt x="3621" y="2405"/>
                </a:lnTo>
                <a:lnTo>
                  <a:pt x="3621" y="2405"/>
                </a:lnTo>
                <a:lnTo>
                  <a:pt x="3621" y="2403"/>
                </a:lnTo>
                <a:lnTo>
                  <a:pt x="3621" y="2403"/>
                </a:lnTo>
                <a:lnTo>
                  <a:pt x="3625" y="2403"/>
                </a:lnTo>
                <a:lnTo>
                  <a:pt x="3625" y="2403"/>
                </a:lnTo>
                <a:lnTo>
                  <a:pt x="3627" y="2405"/>
                </a:lnTo>
                <a:lnTo>
                  <a:pt x="3627" y="2405"/>
                </a:lnTo>
                <a:lnTo>
                  <a:pt x="3627" y="2405"/>
                </a:lnTo>
                <a:lnTo>
                  <a:pt x="3627" y="2405"/>
                </a:lnTo>
                <a:lnTo>
                  <a:pt x="3627" y="2403"/>
                </a:lnTo>
                <a:lnTo>
                  <a:pt x="3629" y="2403"/>
                </a:lnTo>
                <a:lnTo>
                  <a:pt x="3629" y="2403"/>
                </a:lnTo>
                <a:lnTo>
                  <a:pt x="3629" y="2401"/>
                </a:lnTo>
                <a:lnTo>
                  <a:pt x="3629" y="2399"/>
                </a:lnTo>
                <a:lnTo>
                  <a:pt x="3629" y="2399"/>
                </a:lnTo>
                <a:close/>
                <a:moveTo>
                  <a:pt x="3671" y="1585"/>
                </a:moveTo>
                <a:lnTo>
                  <a:pt x="3671" y="1585"/>
                </a:lnTo>
                <a:lnTo>
                  <a:pt x="3671" y="1585"/>
                </a:lnTo>
                <a:lnTo>
                  <a:pt x="3671" y="1583"/>
                </a:lnTo>
                <a:lnTo>
                  <a:pt x="3671" y="1583"/>
                </a:lnTo>
                <a:lnTo>
                  <a:pt x="3671" y="1585"/>
                </a:lnTo>
                <a:lnTo>
                  <a:pt x="3671" y="1585"/>
                </a:lnTo>
                <a:lnTo>
                  <a:pt x="3671" y="1585"/>
                </a:lnTo>
                <a:lnTo>
                  <a:pt x="3671" y="1585"/>
                </a:lnTo>
                <a:close/>
                <a:moveTo>
                  <a:pt x="3792" y="1524"/>
                </a:moveTo>
                <a:lnTo>
                  <a:pt x="3792" y="1524"/>
                </a:lnTo>
                <a:lnTo>
                  <a:pt x="3792" y="1522"/>
                </a:lnTo>
                <a:lnTo>
                  <a:pt x="3790" y="1520"/>
                </a:lnTo>
                <a:lnTo>
                  <a:pt x="3790" y="1520"/>
                </a:lnTo>
                <a:lnTo>
                  <a:pt x="3790" y="1520"/>
                </a:lnTo>
                <a:lnTo>
                  <a:pt x="3790" y="1520"/>
                </a:lnTo>
                <a:lnTo>
                  <a:pt x="3788" y="1514"/>
                </a:lnTo>
                <a:lnTo>
                  <a:pt x="3788" y="1514"/>
                </a:lnTo>
                <a:lnTo>
                  <a:pt x="3788" y="1514"/>
                </a:lnTo>
                <a:lnTo>
                  <a:pt x="3786" y="1510"/>
                </a:lnTo>
                <a:lnTo>
                  <a:pt x="3786" y="1510"/>
                </a:lnTo>
                <a:lnTo>
                  <a:pt x="3784" y="1510"/>
                </a:lnTo>
                <a:lnTo>
                  <a:pt x="3784" y="1510"/>
                </a:lnTo>
                <a:lnTo>
                  <a:pt x="3784" y="1508"/>
                </a:lnTo>
                <a:lnTo>
                  <a:pt x="3784" y="1508"/>
                </a:lnTo>
                <a:lnTo>
                  <a:pt x="3784" y="1508"/>
                </a:lnTo>
                <a:lnTo>
                  <a:pt x="3782" y="1503"/>
                </a:lnTo>
                <a:lnTo>
                  <a:pt x="3780" y="1501"/>
                </a:lnTo>
                <a:lnTo>
                  <a:pt x="3780" y="1501"/>
                </a:lnTo>
                <a:lnTo>
                  <a:pt x="3780" y="1501"/>
                </a:lnTo>
                <a:lnTo>
                  <a:pt x="3780" y="1501"/>
                </a:lnTo>
                <a:lnTo>
                  <a:pt x="3778" y="1497"/>
                </a:lnTo>
                <a:lnTo>
                  <a:pt x="3772" y="1493"/>
                </a:lnTo>
                <a:lnTo>
                  <a:pt x="3769" y="1491"/>
                </a:lnTo>
                <a:lnTo>
                  <a:pt x="3769" y="1491"/>
                </a:lnTo>
                <a:lnTo>
                  <a:pt x="3767" y="1491"/>
                </a:lnTo>
                <a:lnTo>
                  <a:pt x="3767" y="1491"/>
                </a:lnTo>
                <a:lnTo>
                  <a:pt x="3765" y="1491"/>
                </a:lnTo>
                <a:lnTo>
                  <a:pt x="3765" y="1491"/>
                </a:lnTo>
                <a:lnTo>
                  <a:pt x="3767" y="1491"/>
                </a:lnTo>
                <a:lnTo>
                  <a:pt x="3767" y="1493"/>
                </a:lnTo>
                <a:lnTo>
                  <a:pt x="3769" y="1493"/>
                </a:lnTo>
                <a:lnTo>
                  <a:pt x="3772" y="1493"/>
                </a:lnTo>
                <a:lnTo>
                  <a:pt x="3774" y="1495"/>
                </a:lnTo>
                <a:lnTo>
                  <a:pt x="3772" y="1495"/>
                </a:lnTo>
                <a:lnTo>
                  <a:pt x="3772" y="1495"/>
                </a:lnTo>
                <a:lnTo>
                  <a:pt x="3769" y="1495"/>
                </a:lnTo>
                <a:lnTo>
                  <a:pt x="3769" y="1493"/>
                </a:lnTo>
                <a:lnTo>
                  <a:pt x="3767" y="1493"/>
                </a:lnTo>
                <a:lnTo>
                  <a:pt x="3767" y="1495"/>
                </a:lnTo>
                <a:lnTo>
                  <a:pt x="3767" y="1497"/>
                </a:lnTo>
                <a:lnTo>
                  <a:pt x="3767" y="1499"/>
                </a:lnTo>
                <a:lnTo>
                  <a:pt x="3767" y="1501"/>
                </a:lnTo>
                <a:lnTo>
                  <a:pt x="3765" y="1503"/>
                </a:lnTo>
                <a:lnTo>
                  <a:pt x="3765" y="1503"/>
                </a:lnTo>
                <a:lnTo>
                  <a:pt x="3765" y="1505"/>
                </a:lnTo>
                <a:lnTo>
                  <a:pt x="3765" y="1505"/>
                </a:lnTo>
                <a:lnTo>
                  <a:pt x="3765" y="1510"/>
                </a:lnTo>
                <a:lnTo>
                  <a:pt x="3765" y="1512"/>
                </a:lnTo>
                <a:lnTo>
                  <a:pt x="3763" y="1516"/>
                </a:lnTo>
                <a:lnTo>
                  <a:pt x="3763" y="1516"/>
                </a:lnTo>
                <a:lnTo>
                  <a:pt x="3763" y="1516"/>
                </a:lnTo>
                <a:lnTo>
                  <a:pt x="3763" y="1512"/>
                </a:lnTo>
                <a:lnTo>
                  <a:pt x="3763" y="1514"/>
                </a:lnTo>
                <a:lnTo>
                  <a:pt x="3763" y="1516"/>
                </a:lnTo>
                <a:lnTo>
                  <a:pt x="3763" y="1518"/>
                </a:lnTo>
                <a:lnTo>
                  <a:pt x="3763" y="1522"/>
                </a:lnTo>
                <a:lnTo>
                  <a:pt x="3765" y="1533"/>
                </a:lnTo>
                <a:lnTo>
                  <a:pt x="3765" y="1537"/>
                </a:lnTo>
                <a:lnTo>
                  <a:pt x="3767" y="1539"/>
                </a:lnTo>
                <a:lnTo>
                  <a:pt x="3767" y="1543"/>
                </a:lnTo>
                <a:lnTo>
                  <a:pt x="3772" y="1545"/>
                </a:lnTo>
                <a:lnTo>
                  <a:pt x="3774" y="1545"/>
                </a:lnTo>
                <a:lnTo>
                  <a:pt x="3778" y="1545"/>
                </a:lnTo>
                <a:lnTo>
                  <a:pt x="3780" y="1543"/>
                </a:lnTo>
                <a:lnTo>
                  <a:pt x="3786" y="1541"/>
                </a:lnTo>
                <a:lnTo>
                  <a:pt x="3786" y="1541"/>
                </a:lnTo>
                <a:lnTo>
                  <a:pt x="3790" y="1539"/>
                </a:lnTo>
                <a:lnTo>
                  <a:pt x="3792" y="1537"/>
                </a:lnTo>
                <a:lnTo>
                  <a:pt x="3792" y="1537"/>
                </a:lnTo>
                <a:lnTo>
                  <a:pt x="3792" y="1535"/>
                </a:lnTo>
                <a:lnTo>
                  <a:pt x="3795" y="1533"/>
                </a:lnTo>
                <a:lnTo>
                  <a:pt x="3795" y="1531"/>
                </a:lnTo>
                <a:lnTo>
                  <a:pt x="3795" y="1526"/>
                </a:lnTo>
                <a:lnTo>
                  <a:pt x="3792" y="1524"/>
                </a:lnTo>
                <a:close/>
                <a:moveTo>
                  <a:pt x="3673" y="1570"/>
                </a:moveTo>
                <a:lnTo>
                  <a:pt x="3673" y="1570"/>
                </a:lnTo>
                <a:lnTo>
                  <a:pt x="3673" y="1570"/>
                </a:lnTo>
                <a:lnTo>
                  <a:pt x="3673" y="1570"/>
                </a:lnTo>
                <a:lnTo>
                  <a:pt x="3673" y="1570"/>
                </a:lnTo>
                <a:lnTo>
                  <a:pt x="3673" y="1570"/>
                </a:lnTo>
                <a:lnTo>
                  <a:pt x="3673" y="1570"/>
                </a:lnTo>
                <a:lnTo>
                  <a:pt x="3673" y="1570"/>
                </a:lnTo>
                <a:lnTo>
                  <a:pt x="3673" y="1570"/>
                </a:lnTo>
                <a:lnTo>
                  <a:pt x="3673" y="1570"/>
                </a:lnTo>
                <a:lnTo>
                  <a:pt x="3673" y="1570"/>
                </a:lnTo>
                <a:lnTo>
                  <a:pt x="3673" y="1570"/>
                </a:lnTo>
                <a:lnTo>
                  <a:pt x="3673" y="1570"/>
                </a:lnTo>
                <a:close/>
                <a:moveTo>
                  <a:pt x="3610" y="2399"/>
                </a:moveTo>
                <a:lnTo>
                  <a:pt x="3612" y="2399"/>
                </a:lnTo>
                <a:lnTo>
                  <a:pt x="3612" y="2396"/>
                </a:lnTo>
                <a:lnTo>
                  <a:pt x="3612" y="2396"/>
                </a:lnTo>
                <a:lnTo>
                  <a:pt x="3612" y="2394"/>
                </a:lnTo>
                <a:lnTo>
                  <a:pt x="3610" y="2394"/>
                </a:lnTo>
                <a:lnTo>
                  <a:pt x="3610" y="2394"/>
                </a:lnTo>
                <a:lnTo>
                  <a:pt x="3610" y="2394"/>
                </a:lnTo>
                <a:lnTo>
                  <a:pt x="3610" y="2396"/>
                </a:lnTo>
                <a:lnTo>
                  <a:pt x="3610" y="2396"/>
                </a:lnTo>
                <a:lnTo>
                  <a:pt x="3610" y="2396"/>
                </a:lnTo>
                <a:lnTo>
                  <a:pt x="3610" y="2399"/>
                </a:lnTo>
                <a:close/>
                <a:moveTo>
                  <a:pt x="3763" y="1501"/>
                </a:moveTo>
                <a:lnTo>
                  <a:pt x="3763" y="1501"/>
                </a:lnTo>
                <a:lnTo>
                  <a:pt x="3765" y="1501"/>
                </a:lnTo>
                <a:lnTo>
                  <a:pt x="3765" y="1501"/>
                </a:lnTo>
                <a:lnTo>
                  <a:pt x="3765" y="1501"/>
                </a:lnTo>
                <a:lnTo>
                  <a:pt x="3763" y="1499"/>
                </a:lnTo>
                <a:lnTo>
                  <a:pt x="3763" y="1501"/>
                </a:lnTo>
                <a:close/>
                <a:moveTo>
                  <a:pt x="3673" y="2474"/>
                </a:moveTo>
                <a:lnTo>
                  <a:pt x="3671" y="2472"/>
                </a:lnTo>
                <a:lnTo>
                  <a:pt x="3669" y="2472"/>
                </a:lnTo>
                <a:lnTo>
                  <a:pt x="3669" y="2472"/>
                </a:lnTo>
                <a:lnTo>
                  <a:pt x="3669" y="2472"/>
                </a:lnTo>
                <a:lnTo>
                  <a:pt x="3669" y="2474"/>
                </a:lnTo>
                <a:lnTo>
                  <a:pt x="3671" y="2474"/>
                </a:lnTo>
                <a:lnTo>
                  <a:pt x="3671" y="2476"/>
                </a:lnTo>
                <a:lnTo>
                  <a:pt x="3671" y="2476"/>
                </a:lnTo>
                <a:lnTo>
                  <a:pt x="3673" y="2476"/>
                </a:lnTo>
                <a:lnTo>
                  <a:pt x="3675" y="2476"/>
                </a:lnTo>
                <a:lnTo>
                  <a:pt x="3677" y="2476"/>
                </a:lnTo>
                <a:lnTo>
                  <a:pt x="3677" y="2474"/>
                </a:lnTo>
                <a:lnTo>
                  <a:pt x="3675" y="2474"/>
                </a:lnTo>
                <a:lnTo>
                  <a:pt x="3673" y="2474"/>
                </a:lnTo>
                <a:close/>
                <a:moveTo>
                  <a:pt x="3663" y="1470"/>
                </a:moveTo>
                <a:lnTo>
                  <a:pt x="3663" y="1470"/>
                </a:lnTo>
                <a:lnTo>
                  <a:pt x="3663" y="1470"/>
                </a:lnTo>
                <a:lnTo>
                  <a:pt x="3663" y="1470"/>
                </a:lnTo>
                <a:lnTo>
                  <a:pt x="3663" y="1470"/>
                </a:lnTo>
                <a:lnTo>
                  <a:pt x="3663" y="1470"/>
                </a:lnTo>
                <a:lnTo>
                  <a:pt x="3663" y="1470"/>
                </a:lnTo>
                <a:lnTo>
                  <a:pt x="3663" y="1470"/>
                </a:lnTo>
                <a:lnTo>
                  <a:pt x="3663" y="1470"/>
                </a:lnTo>
                <a:close/>
                <a:moveTo>
                  <a:pt x="3656" y="1734"/>
                </a:moveTo>
                <a:lnTo>
                  <a:pt x="3656" y="1736"/>
                </a:lnTo>
                <a:lnTo>
                  <a:pt x="3658" y="1736"/>
                </a:lnTo>
                <a:lnTo>
                  <a:pt x="3658" y="1736"/>
                </a:lnTo>
                <a:lnTo>
                  <a:pt x="3658" y="1736"/>
                </a:lnTo>
                <a:lnTo>
                  <a:pt x="3658" y="1736"/>
                </a:lnTo>
                <a:lnTo>
                  <a:pt x="3656" y="1738"/>
                </a:lnTo>
                <a:lnTo>
                  <a:pt x="3656" y="1736"/>
                </a:lnTo>
                <a:lnTo>
                  <a:pt x="3656" y="1736"/>
                </a:lnTo>
                <a:lnTo>
                  <a:pt x="3656" y="1736"/>
                </a:lnTo>
                <a:lnTo>
                  <a:pt x="3656" y="1736"/>
                </a:lnTo>
                <a:lnTo>
                  <a:pt x="3656" y="1738"/>
                </a:lnTo>
                <a:lnTo>
                  <a:pt x="3658" y="1738"/>
                </a:lnTo>
                <a:lnTo>
                  <a:pt x="3658" y="1738"/>
                </a:lnTo>
                <a:lnTo>
                  <a:pt x="3658" y="1736"/>
                </a:lnTo>
                <a:lnTo>
                  <a:pt x="3658" y="1736"/>
                </a:lnTo>
                <a:lnTo>
                  <a:pt x="3656" y="1734"/>
                </a:lnTo>
                <a:close/>
                <a:moveTo>
                  <a:pt x="3667" y="1512"/>
                </a:moveTo>
                <a:lnTo>
                  <a:pt x="3667" y="1512"/>
                </a:lnTo>
                <a:lnTo>
                  <a:pt x="3667" y="1512"/>
                </a:lnTo>
                <a:lnTo>
                  <a:pt x="3665" y="1512"/>
                </a:lnTo>
                <a:lnTo>
                  <a:pt x="3665" y="1512"/>
                </a:lnTo>
                <a:lnTo>
                  <a:pt x="3665" y="1512"/>
                </a:lnTo>
                <a:lnTo>
                  <a:pt x="3667" y="1512"/>
                </a:lnTo>
                <a:lnTo>
                  <a:pt x="3667" y="1512"/>
                </a:lnTo>
                <a:lnTo>
                  <a:pt x="3667" y="1512"/>
                </a:lnTo>
                <a:lnTo>
                  <a:pt x="3667" y="1512"/>
                </a:lnTo>
                <a:lnTo>
                  <a:pt x="3667" y="1512"/>
                </a:lnTo>
                <a:lnTo>
                  <a:pt x="3667" y="1512"/>
                </a:lnTo>
                <a:lnTo>
                  <a:pt x="3667" y="1512"/>
                </a:lnTo>
                <a:close/>
                <a:moveTo>
                  <a:pt x="2376" y="1459"/>
                </a:moveTo>
                <a:lnTo>
                  <a:pt x="2374" y="1459"/>
                </a:lnTo>
                <a:lnTo>
                  <a:pt x="2374" y="1459"/>
                </a:lnTo>
                <a:lnTo>
                  <a:pt x="2374" y="1461"/>
                </a:lnTo>
                <a:lnTo>
                  <a:pt x="2376" y="1461"/>
                </a:lnTo>
                <a:lnTo>
                  <a:pt x="2376" y="1459"/>
                </a:lnTo>
                <a:lnTo>
                  <a:pt x="2376" y="1459"/>
                </a:lnTo>
                <a:close/>
                <a:moveTo>
                  <a:pt x="2380" y="1468"/>
                </a:moveTo>
                <a:lnTo>
                  <a:pt x="2380" y="1468"/>
                </a:lnTo>
                <a:lnTo>
                  <a:pt x="2378" y="1470"/>
                </a:lnTo>
                <a:lnTo>
                  <a:pt x="2380" y="1470"/>
                </a:lnTo>
                <a:lnTo>
                  <a:pt x="2380" y="1470"/>
                </a:lnTo>
                <a:lnTo>
                  <a:pt x="2380" y="1470"/>
                </a:lnTo>
                <a:lnTo>
                  <a:pt x="2380" y="1470"/>
                </a:lnTo>
                <a:lnTo>
                  <a:pt x="2380" y="1470"/>
                </a:lnTo>
                <a:lnTo>
                  <a:pt x="2380" y="1468"/>
                </a:lnTo>
                <a:lnTo>
                  <a:pt x="2380" y="1468"/>
                </a:lnTo>
                <a:lnTo>
                  <a:pt x="2380" y="1468"/>
                </a:lnTo>
                <a:close/>
                <a:moveTo>
                  <a:pt x="2378" y="1466"/>
                </a:moveTo>
                <a:lnTo>
                  <a:pt x="2378" y="1463"/>
                </a:lnTo>
                <a:lnTo>
                  <a:pt x="2376" y="1463"/>
                </a:lnTo>
                <a:lnTo>
                  <a:pt x="2376" y="1466"/>
                </a:lnTo>
                <a:lnTo>
                  <a:pt x="2376" y="1466"/>
                </a:lnTo>
                <a:lnTo>
                  <a:pt x="2376" y="1466"/>
                </a:lnTo>
                <a:lnTo>
                  <a:pt x="2376" y="1466"/>
                </a:lnTo>
                <a:lnTo>
                  <a:pt x="2378" y="1466"/>
                </a:lnTo>
                <a:close/>
                <a:moveTo>
                  <a:pt x="2378" y="1470"/>
                </a:moveTo>
                <a:lnTo>
                  <a:pt x="2376" y="1470"/>
                </a:lnTo>
                <a:lnTo>
                  <a:pt x="2376" y="1470"/>
                </a:lnTo>
                <a:lnTo>
                  <a:pt x="2376" y="1472"/>
                </a:lnTo>
                <a:lnTo>
                  <a:pt x="2376" y="1472"/>
                </a:lnTo>
                <a:lnTo>
                  <a:pt x="2376" y="1472"/>
                </a:lnTo>
                <a:lnTo>
                  <a:pt x="2378" y="1472"/>
                </a:lnTo>
                <a:lnTo>
                  <a:pt x="2378" y="1472"/>
                </a:lnTo>
                <a:lnTo>
                  <a:pt x="2378" y="1470"/>
                </a:lnTo>
                <a:lnTo>
                  <a:pt x="2378" y="1470"/>
                </a:lnTo>
                <a:close/>
                <a:moveTo>
                  <a:pt x="2399" y="1744"/>
                </a:moveTo>
                <a:lnTo>
                  <a:pt x="2399" y="1744"/>
                </a:lnTo>
                <a:lnTo>
                  <a:pt x="2399" y="1744"/>
                </a:lnTo>
                <a:lnTo>
                  <a:pt x="2399" y="1744"/>
                </a:lnTo>
                <a:lnTo>
                  <a:pt x="2399" y="1747"/>
                </a:lnTo>
                <a:lnTo>
                  <a:pt x="2399" y="1747"/>
                </a:lnTo>
                <a:lnTo>
                  <a:pt x="2399" y="1747"/>
                </a:lnTo>
                <a:lnTo>
                  <a:pt x="2401" y="1747"/>
                </a:lnTo>
                <a:lnTo>
                  <a:pt x="2401" y="1744"/>
                </a:lnTo>
                <a:lnTo>
                  <a:pt x="2399" y="1744"/>
                </a:lnTo>
                <a:lnTo>
                  <a:pt x="2399" y="1744"/>
                </a:lnTo>
                <a:close/>
                <a:moveTo>
                  <a:pt x="2426" y="1522"/>
                </a:moveTo>
                <a:lnTo>
                  <a:pt x="2424" y="1522"/>
                </a:lnTo>
                <a:lnTo>
                  <a:pt x="2422" y="1522"/>
                </a:lnTo>
                <a:lnTo>
                  <a:pt x="2420" y="1522"/>
                </a:lnTo>
                <a:lnTo>
                  <a:pt x="2424" y="1524"/>
                </a:lnTo>
                <a:lnTo>
                  <a:pt x="2426" y="1524"/>
                </a:lnTo>
                <a:lnTo>
                  <a:pt x="2426" y="1524"/>
                </a:lnTo>
                <a:lnTo>
                  <a:pt x="2426" y="1522"/>
                </a:lnTo>
                <a:lnTo>
                  <a:pt x="2426" y="1522"/>
                </a:lnTo>
                <a:lnTo>
                  <a:pt x="2426" y="1522"/>
                </a:lnTo>
                <a:close/>
                <a:moveTo>
                  <a:pt x="2382" y="1466"/>
                </a:moveTo>
                <a:lnTo>
                  <a:pt x="2382" y="1466"/>
                </a:lnTo>
                <a:lnTo>
                  <a:pt x="2382" y="1466"/>
                </a:lnTo>
                <a:lnTo>
                  <a:pt x="2382" y="1466"/>
                </a:lnTo>
                <a:lnTo>
                  <a:pt x="2382" y="1463"/>
                </a:lnTo>
                <a:lnTo>
                  <a:pt x="2382" y="1463"/>
                </a:lnTo>
                <a:lnTo>
                  <a:pt x="2382" y="1463"/>
                </a:lnTo>
                <a:lnTo>
                  <a:pt x="2382" y="1466"/>
                </a:lnTo>
                <a:close/>
                <a:moveTo>
                  <a:pt x="2364" y="1216"/>
                </a:moveTo>
                <a:lnTo>
                  <a:pt x="2366" y="1218"/>
                </a:lnTo>
                <a:lnTo>
                  <a:pt x="2368" y="1218"/>
                </a:lnTo>
                <a:lnTo>
                  <a:pt x="2368" y="1218"/>
                </a:lnTo>
                <a:lnTo>
                  <a:pt x="2370" y="1216"/>
                </a:lnTo>
                <a:lnTo>
                  <a:pt x="2372" y="1212"/>
                </a:lnTo>
                <a:lnTo>
                  <a:pt x="2374" y="1210"/>
                </a:lnTo>
                <a:lnTo>
                  <a:pt x="2374" y="1210"/>
                </a:lnTo>
                <a:lnTo>
                  <a:pt x="2372" y="1210"/>
                </a:lnTo>
                <a:lnTo>
                  <a:pt x="2368" y="1212"/>
                </a:lnTo>
                <a:lnTo>
                  <a:pt x="2368" y="1212"/>
                </a:lnTo>
                <a:lnTo>
                  <a:pt x="2366" y="1212"/>
                </a:lnTo>
                <a:lnTo>
                  <a:pt x="2364" y="1212"/>
                </a:lnTo>
                <a:lnTo>
                  <a:pt x="2364" y="1214"/>
                </a:lnTo>
                <a:lnTo>
                  <a:pt x="2364" y="1214"/>
                </a:lnTo>
                <a:lnTo>
                  <a:pt x="2364" y="1216"/>
                </a:lnTo>
                <a:close/>
                <a:moveTo>
                  <a:pt x="2359" y="1216"/>
                </a:moveTo>
                <a:lnTo>
                  <a:pt x="2357" y="1216"/>
                </a:lnTo>
                <a:lnTo>
                  <a:pt x="2357" y="1216"/>
                </a:lnTo>
                <a:lnTo>
                  <a:pt x="2357" y="1216"/>
                </a:lnTo>
                <a:lnTo>
                  <a:pt x="2357" y="1218"/>
                </a:lnTo>
                <a:lnTo>
                  <a:pt x="2357" y="1218"/>
                </a:lnTo>
                <a:lnTo>
                  <a:pt x="2359" y="1218"/>
                </a:lnTo>
                <a:lnTo>
                  <a:pt x="2359" y="1218"/>
                </a:lnTo>
                <a:lnTo>
                  <a:pt x="2359" y="1216"/>
                </a:lnTo>
                <a:lnTo>
                  <a:pt x="2359" y="1216"/>
                </a:lnTo>
                <a:lnTo>
                  <a:pt x="2359" y="1216"/>
                </a:lnTo>
                <a:close/>
                <a:moveTo>
                  <a:pt x="4450" y="1635"/>
                </a:moveTo>
                <a:lnTo>
                  <a:pt x="4448" y="1638"/>
                </a:lnTo>
                <a:lnTo>
                  <a:pt x="4448" y="1640"/>
                </a:lnTo>
                <a:lnTo>
                  <a:pt x="4450" y="1640"/>
                </a:lnTo>
                <a:lnTo>
                  <a:pt x="4450" y="1638"/>
                </a:lnTo>
                <a:lnTo>
                  <a:pt x="4453" y="1638"/>
                </a:lnTo>
                <a:lnTo>
                  <a:pt x="4450" y="1635"/>
                </a:lnTo>
                <a:lnTo>
                  <a:pt x="4453" y="1635"/>
                </a:lnTo>
                <a:lnTo>
                  <a:pt x="4450" y="1635"/>
                </a:lnTo>
                <a:lnTo>
                  <a:pt x="4450" y="1635"/>
                </a:lnTo>
                <a:close/>
                <a:moveTo>
                  <a:pt x="2374" y="1470"/>
                </a:moveTo>
                <a:lnTo>
                  <a:pt x="2374" y="1470"/>
                </a:lnTo>
                <a:lnTo>
                  <a:pt x="2374" y="1470"/>
                </a:lnTo>
                <a:lnTo>
                  <a:pt x="2374" y="1470"/>
                </a:lnTo>
                <a:lnTo>
                  <a:pt x="2374" y="1470"/>
                </a:lnTo>
                <a:lnTo>
                  <a:pt x="2372" y="1472"/>
                </a:lnTo>
                <a:lnTo>
                  <a:pt x="2372" y="1472"/>
                </a:lnTo>
                <a:lnTo>
                  <a:pt x="2374" y="1472"/>
                </a:lnTo>
                <a:lnTo>
                  <a:pt x="2374" y="1472"/>
                </a:lnTo>
                <a:lnTo>
                  <a:pt x="2374" y="1472"/>
                </a:lnTo>
                <a:lnTo>
                  <a:pt x="2376" y="1472"/>
                </a:lnTo>
                <a:lnTo>
                  <a:pt x="2374" y="1470"/>
                </a:lnTo>
                <a:lnTo>
                  <a:pt x="2374" y="1470"/>
                </a:lnTo>
                <a:close/>
                <a:moveTo>
                  <a:pt x="3235" y="1795"/>
                </a:moveTo>
                <a:lnTo>
                  <a:pt x="3235" y="1795"/>
                </a:lnTo>
                <a:lnTo>
                  <a:pt x="3235" y="1795"/>
                </a:lnTo>
                <a:lnTo>
                  <a:pt x="3235" y="1797"/>
                </a:lnTo>
                <a:lnTo>
                  <a:pt x="3233" y="1801"/>
                </a:lnTo>
                <a:lnTo>
                  <a:pt x="3235" y="1801"/>
                </a:lnTo>
                <a:lnTo>
                  <a:pt x="3235" y="1803"/>
                </a:lnTo>
                <a:lnTo>
                  <a:pt x="3237" y="1803"/>
                </a:lnTo>
                <a:lnTo>
                  <a:pt x="3237" y="1803"/>
                </a:lnTo>
                <a:lnTo>
                  <a:pt x="3237" y="1803"/>
                </a:lnTo>
                <a:lnTo>
                  <a:pt x="3237" y="1801"/>
                </a:lnTo>
                <a:lnTo>
                  <a:pt x="3235" y="1799"/>
                </a:lnTo>
                <a:lnTo>
                  <a:pt x="3237" y="1795"/>
                </a:lnTo>
                <a:lnTo>
                  <a:pt x="3235" y="1795"/>
                </a:lnTo>
                <a:close/>
                <a:moveTo>
                  <a:pt x="3336" y="1847"/>
                </a:moveTo>
                <a:lnTo>
                  <a:pt x="3336" y="1845"/>
                </a:lnTo>
                <a:lnTo>
                  <a:pt x="3336" y="1841"/>
                </a:lnTo>
                <a:lnTo>
                  <a:pt x="3334" y="1835"/>
                </a:lnTo>
                <a:lnTo>
                  <a:pt x="3334" y="1826"/>
                </a:lnTo>
                <a:lnTo>
                  <a:pt x="3332" y="1822"/>
                </a:lnTo>
                <a:lnTo>
                  <a:pt x="3332" y="1820"/>
                </a:lnTo>
                <a:lnTo>
                  <a:pt x="3329" y="1818"/>
                </a:lnTo>
                <a:lnTo>
                  <a:pt x="3329" y="1818"/>
                </a:lnTo>
                <a:lnTo>
                  <a:pt x="3327" y="1814"/>
                </a:lnTo>
                <a:lnTo>
                  <a:pt x="3325" y="1812"/>
                </a:lnTo>
                <a:lnTo>
                  <a:pt x="3325" y="1812"/>
                </a:lnTo>
                <a:lnTo>
                  <a:pt x="3325" y="1809"/>
                </a:lnTo>
                <a:lnTo>
                  <a:pt x="3323" y="1807"/>
                </a:lnTo>
                <a:lnTo>
                  <a:pt x="3323" y="1807"/>
                </a:lnTo>
                <a:lnTo>
                  <a:pt x="3321" y="1805"/>
                </a:lnTo>
                <a:lnTo>
                  <a:pt x="3321" y="1805"/>
                </a:lnTo>
                <a:lnTo>
                  <a:pt x="3321" y="1805"/>
                </a:lnTo>
                <a:lnTo>
                  <a:pt x="3319" y="1809"/>
                </a:lnTo>
                <a:lnTo>
                  <a:pt x="3317" y="1812"/>
                </a:lnTo>
                <a:lnTo>
                  <a:pt x="3317" y="1812"/>
                </a:lnTo>
                <a:lnTo>
                  <a:pt x="3315" y="1812"/>
                </a:lnTo>
                <a:lnTo>
                  <a:pt x="3315" y="1812"/>
                </a:lnTo>
                <a:lnTo>
                  <a:pt x="3315" y="1814"/>
                </a:lnTo>
                <a:lnTo>
                  <a:pt x="3317" y="1816"/>
                </a:lnTo>
                <a:lnTo>
                  <a:pt x="3317" y="1816"/>
                </a:lnTo>
                <a:lnTo>
                  <a:pt x="3317" y="1818"/>
                </a:lnTo>
                <a:lnTo>
                  <a:pt x="3315" y="1822"/>
                </a:lnTo>
                <a:lnTo>
                  <a:pt x="3313" y="1824"/>
                </a:lnTo>
                <a:lnTo>
                  <a:pt x="3311" y="1826"/>
                </a:lnTo>
                <a:lnTo>
                  <a:pt x="3308" y="1826"/>
                </a:lnTo>
                <a:lnTo>
                  <a:pt x="3308" y="1828"/>
                </a:lnTo>
                <a:lnTo>
                  <a:pt x="3306" y="1828"/>
                </a:lnTo>
                <a:lnTo>
                  <a:pt x="3306" y="1828"/>
                </a:lnTo>
                <a:lnTo>
                  <a:pt x="3304" y="1828"/>
                </a:lnTo>
                <a:lnTo>
                  <a:pt x="3304" y="1828"/>
                </a:lnTo>
                <a:lnTo>
                  <a:pt x="3302" y="1828"/>
                </a:lnTo>
                <a:lnTo>
                  <a:pt x="3302" y="1828"/>
                </a:lnTo>
                <a:lnTo>
                  <a:pt x="3302" y="1830"/>
                </a:lnTo>
                <a:lnTo>
                  <a:pt x="3302" y="1830"/>
                </a:lnTo>
                <a:lnTo>
                  <a:pt x="3302" y="1830"/>
                </a:lnTo>
                <a:lnTo>
                  <a:pt x="3302" y="1832"/>
                </a:lnTo>
                <a:lnTo>
                  <a:pt x="3302" y="1832"/>
                </a:lnTo>
                <a:lnTo>
                  <a:pt x="3302" y="1832"/>
                </a:lnTo>
                <a:lnTo>
                  <a:pt x="3302" y="1835"/>
                </a:lnTo>
                <a:lnTo>
                  <a:pt x="3300" y="1839"/>
                </a:lnTo>
                <a:lnTo>
                  <a:pt x="3300" y="1841"/>
                </a:lnTo>
                <a:lnTo>
                  <a:pt x="3302" y="1843"/>
                </a:lnTo>
                <a:lnTo>
                  <a:pt x="3302" y="1843"/>
                </a:lnTo>
                <a:lnTo>
                  <a:pt x="3300" y="1843"/>
                </a:lnTo>
                <a:lnTo>
                  <a:pt x="3298" y="1843"/>
                </a:lnTo>
                <a:lnTo>
                  <a:pt x="3298" y="1845"/>
                </a:lnTo>
                <a:lnTo>
                  <a:pt x="3298" y="1845"/>
                </a:lnTo>
                <a:lnTo>
                  <a:pt x="3296" y="1847"/>
                </a:lnTo>
                <a:lnTo>
                  <a:pt x="3296" y="1847"/>
                </a:lnTo>
                <a:lnTo>
                  <a:pt x="3294" y="1847"/>
                </a:lnTo>
                <a:lnTo>
                  <a:pt x="3296" y="1847"/>
                </a:lnTo>
                <a:lnTo>
                  <a:pt x="3296" y="1847"/>
                </a:lnTo>
                <a:lnTo>
                  <a:pt x="3296" y="1845"/>
                </a:lnTo>
                <a:lnTo>
                  <a:pt x="3296" y="1845"/>
                </a:lnTo>
                <a:lnTo>
                  <a:pt x="3296" y="1843"/>
                </a:lnTo>
                <a:lnTo>
                  <a:pt x="3296" y="1843"/>
                </a:lnTo>
                <a:lnTo>
                  <a:pt x="3294" y="1845"/>
                </a:lnTo>
                <a:lnTo>
                  <a:pt x="3294" y="1845"/>
                </a:lnTo>
                <a:lnTo>
                  <a:pt x="3292" y="1847"/>
                </a:lnTo>
                <a:lnTo>
                  <a:pt x="3292" y="1849"/>
                </a:lnTo>
                <a:lnTo>
                  <a:pt x="3290" y="1849"/>
                </a:lnTo>
                <a:lnTo>
                  <a:pt x="3290" y="1851"/>
                </a:lnTo>
                <a:lnTo>
                  <a:pt x="3290" y="1851"/>
                </a:lnTo>
                <a:lnTo>
                  <a:pt x="3290" y="1853"/>
                </a:lnTo>
                <a:lnTo>
                  <a:pt x="3290" y="1853"/>
                </a:lnTo>
                <a:lnTo>
                  <a:pt x="3290" y="1853"/>
                </a:lnTo>
                <a:lnTo>
                  <a:pt x="3290" y="1856"/>
                </a:lnTo>
                <a:lnTo>
                  <a:pt x="3290" y="1856"/>
                </a:lnTo>
                <a:lnTo>
                  <a:pt x="3290" y="1853"/>
                </a:lnTo>
                <a:lnTo>
                  <a:pt x="3288" y="1851"/>
                </a:lnTo>
                <a:lnTo>
                  <a:pt x="3288" y="1851"/>
                </a:lnTo>
                <a:lnTo>
                  <a:pt x="3288" y="1851"/>
                </a:lnTo>
                <a:lnTo>
                  <a:pt x="3283" y="1853"/>
                </a:lnTo>
                <a:lnTo>
                  <a:pt x="3281" y="1856"/>
                </a:lnTo>
                <a:lnTo>
                  <a:pt x="3279" y="1858"/>
                </a:lnTo>
                <a:lnTo>
                  <a:pt x="3279" y="1858"/>
                </a:lnTo>
                <a:lnTo>
                  <a:pt x="3279" y="1860"/>
                </a:lnTo>
                <a:lnTo>
                  <a:pt x="3279" y="1860"/>
                </a:lnTo>
                <a:lnTo>
                  <a:pt x="3281" y="1862"/>
                </a:lnTo>
                <a:lnTo>
                  <a:pt x="3279" y="1862"/>
                </a:lnTo>
                <a:lnTo>
                  <a:pt x="3279" y="1862"/>
                </a:lnTo>
                <a:lnTo>
                  <a:pt x="3279" y="1862"/>
                </a:lnTo>
                <a:lnTo>
                  <a:pt x="3277" y="1860"/>
                </a:lnTo>
                <a:lnTo>
                  <a:pt x="3277" y="1860"/>
                </a:lnTo>
                <a:lnTo>
                  <a:pt x="3275" y="1860"/>
                </a:lnTo>
                <a:lnTo>
                  <a:pt x="3273" y="1860"/>
                </a:lnTo>
                <a:lnTo>
                  <a:pt x="3271" y="1860"/>
                </a:lnTo>
                <a:lnTo>
                  <a:pt x="3269" y="1860"/>
                </a:lnTo>
                <a:lnTo>
                  <a:pt x="3269" y="1862"/>
                </a:lnTo>
                <a:lnTo>
                  <a:pt x="3269" y="1862"/>
                </a:lnTo>
                <a:lnTo>
                  <a:pt x="3269" y="1862"/>
                </a:lnTo>
                <a:lnTo>
                  <a:pt x="3267" y="1862"/>
                </a:lnTo>
                <a:lnTo>
                  <a:pt x="3267" y="1862"/>
                </a:lnTo>
                <a:lnTo>
                  <a:pt x="3264" y="1864"/>
                </a:lnTo>
                <a:lnTo>
                  <a:pt x="3264" y="1864"/>
                </a:lnTo>
                <a:lnTo>
                  <a:pt x="3264" y="1862"/>
                </a:lnTo>
                <a:lnTo>
                  <a:pt x="3262" y="1862"/>
                </a:lnTo>
                <a:lnTo>
                  <a:pt x="3262" y="1862"/>
                </a:lnTo>
                <a:lnTo>
                  <a:pt x="3260" y="1864"/>
                </a:lnTo>
                <a:lnTo>
                  <a:pt x="3258" y="1866"/>
                </a:lnTo>
                <a:lnTo>
                  <a:pt x="3258" y="1866"/>
                </a:lnTo>
                <a:lnTo>
                  <a:pt x="3254" y="1866"/>
                </a:lnTo>
                <a:lnTo>
                  <a:pt x="3252" y="1866"/>
                </a:lnTo>
                <a:lnTo>
                  <a:pt x="3252" y="1866"/>
                </a:lnTo>
                <a:lnTo>
                  <a:pt x="3252" y="1866"/>
                </a:lnTo>
                <a:lnTo>
                  <a:pt x="3252" y="1868"/>
                </a:lnTo>
                <a:lnTo>
                  <a:pt x="3252" y="1872"/>
                </a:lnTo>
                <a:lnTo>
                  <a:pt x="3252" y="1872"/>
                </a:lnTo>
                <a:lnTo>
                  <a:pt x="3246" y="1883"/>
                </a:lnTo>
                <a:lnTo>
                  <a:pt x="3244" y="1887"/>
                </a:lnTo>
                <a:lnTo>
                  <a:pt x="3246" y="1887"/>
                </a:lnTo>
                <a:lnTo>
                  <a:pt x="3246" y="1889"/>
                </a:lnTo>
                <a:lnTo>
                  <a:pt x="3246" y="1891"/>
                </a:lnTo>
                <a:lnTo>
                  <a:pt x="3246" y="1897"/>
                </a:lnTo>
                <a:lnTo>
                  <a:pt x="3248" y="1900"/>
                </a:lnTo>
                <a:lnTo>
                  <a:pt x="3248" y="1902"/>
                </a:lnTo>
                <a:lnTo>
                  <a:pt x="3248" y="1904"/>
                </a:lnTo>
                <a:lnTo>
                  <a:pt x="3248" y="1906"/>
                </a:lnTo>
                <a:lnTo>
                  <a:pt x="3248" y="1908"/>
                </a:lnTo>
                <a:lnTo>
                  <a:pt x="3248" y="1908"/>
                </a:lnTo>
                <a:lnTo>
                  <a:pt x="3250" y="1912"/>
                </a:lnTo>
                <a:lnTo>
                  <a:pt x="3252" y="1914"/>
                </a:lnTo>
                <a:lnTo>
                  <a:pt x="3252" y="1916"/>
                </a:lnTo>
                <a:lnTo>
                  <a:pt x="3252" y="1916"/>
                </a:lnTo>
                <a:lnTo>
                  <a:pt x="3252" y="1921"/>
                </a:lnTo>
                <a:lnTo>
                  <a:pt x="3250" y="1923"/>
                </a:lnTo>
                <a:lnTo>
                  <a:pt x="3250" y="1925"/>
                </a:lnTo>
                <a:lnTo>
                  <a:pt x="3248" y="1927"/>
                </a:lnTo>
                <a:lnTo>
                  <a:pt x="3248" y="1931"/>
                </a:lnTo>
                <a:lnTo>
                  <a:pt x="3246" y="1931"/>
                </a:lnTo>
                <a:lnTo>
                  <a:pt x="3244" y="1935"/>
                </a:lnTo>
                <a:lnTo>
                  <a:pt x="3244" y="1937"/>
                </a:lnTo>
                <a:lnTo>
                  <a:pt x="3241" y="1939"/>
                </a:lnTo>
                <a:lnTo>
                  <a:pt x="3241" y="1941"/>
                </a:lnTo>
                <a:lnTo>
                  <a:pt x="3239" y="1941"/>
                </a:lnTo>
                <a:lnTo>
                  <a:pt x="3237" y="1941"/>
                </a:lnTo>
                <a:lnTo>
                  <a:pt x="3237" y="1946"/>
                </a:lnTo>
                <a:lnTo>
                  <a:pt x="3237" y="1948"/>
                </a:lnTo>
                <a:lnTo>
                  <a:pt x="3235" y="1948"/>
                </a:lnTo>
                <a:lnTo>
                  <a:pt x="3235" y="1950"/>
                </a:lnTo>
                <a:lnTo>
                  <a:pt x="3235" y="1950"/>
                </a:lnTo>
                <a:lnTo>
                  <a:pt x="3235" y="1952"/>
                </a:lnTo>
                <a:lnTo>
                  <a:pt x="3235" y="1952"/>
                </a:lnTo>
                <a:lnTo>
                  <a:pt x="3235" y="1956"/>
                </a:lnTo>
                <a:lnTo>
                  <a:pt x="3235" y="1958"/>
                </a:lnTo>
                <a:lnTo>
                  <a:pt x="3235" y="1962"/>
                </a:lnTo>
                <a:lnTo>
                  <a:pt x="3235" y="1965"/>
                </a:lnTo>
                <a:lnTo>
                  <a:pt x="3237" y="1965"/>
                </a:lnTo>
                <a:lnTo>
                  <a:pt x="3239" y="1969"/>
                </a:lnTo>
                <a:lnTo>
                  <a:pt x="3239" y="1971"/>
                </a:lnTo>
                <a:lnTo>
                  <a:pt x="3239" y="1971"/>
                </a:lnTo>
                <a:lnTo>
                  <a:pt x="3241" y="1973"/>
                </a:lnTo>
                <a:lnTo>
                  <a:pt x="3241" y="1975"/>
                </a:lnTo>
                <a:lnTo>
                  <a:pt x="3239" y="1977"/>
                </a:lnTo>
                <a:lnTo>
                  <a:pt x="3239" y="1979"/>
                </a:lnTo>
                <a:lnTo>
                  <a:pt x="3239" y="1981"/>
                </a:lnTo>
                <a:lnTo>
                  <a:pt x="3239" y="1983"/>
                </a:lnTo>
                <a:lnTo>
                  <a:pt x="3239" y="1988"/>
                </a:lnTo>
                <a:lnTo>
                  <a:pt x="3241" y="1988"/>
                </a:lnTo>
                <a:lnTo>
                  <a:pt x="3244" y="1990"/>
                </a:lnTo>
                <a:lnTo>
                  <a:pt x="3244" y="1992"/>
                </a:lnTo>
                <a:lnTo>
                  <a:pt x="3244" y="1994"/>
                </a:lnTo>
                <a:lnTo>
                  <a:pt x="3246" y="1996"/>
                </a:lnTo>
                <a:lnTo>
                  <a:pt x="3246" y="1996"/>
                </a:lnTo>
                <a:lnTo>
                  <a:pt x="3246" y="1998"/>
                </a:lnTo>
                <a:lnTo>
                  <a:pt x="3246" y="1998"/>
                </a:lnTo>
                <a:lnTo>
                  <a:pt x="3250" y="2000"/>
                </a:lnTo>
                <a:lnTo>
                  <a:pt x="3250" y="2000"/>
                </a:lnTo>
                <a:lnTo>
                  <a:pt x="3252" y="2002"/>
                </a:lnTo>
                <a:lnTo>
                  <a:pt x="3252" y="2002"/>
                </a:lnTo>
                <a:lnTo>
                  <a:pt x="3256" y="2002"/>
                </a:lnTo>
                <a:lnTo>
                  <a:pt x="3256" y="2002"/>
                </a:lnTo>
                <a:lnTo>
                  <a:pt x="3260" y="2006"/>
                </a:lnTo>
                <a:lnTo>
                  <a:pt x="3262" y="2006"/>
                </a:lnTo>
                <a:lnTo>
                  <a:pt x="3267" y="2006"/>
                </a:lnTo>
                <a:lnTo>
                  <a:pt x="3269" y="2006"/>
                </a:lnTo>
                <a:lnTo>
                  <a:pt x="3269" y="2004"/>
                </a:lnTo>
                <a:lnTo>
                  <a:pt x="3273" y="2002"/>
                </a:lnTo>
                <a:lnTo>
                  <a:pt x="3277" y="2000"/>
                </a:lnTo>
                <a:lnTo>
                  <a:pt x="3279" y="2000"/>
                </a:lnTo>
                <a:lnTo>
                  <a:pt x="3283" y="2000"/>
                </a:lnTo>
                <a:lnTo>
                  <a:pt x="3285" y="2000"/>
                </a:lnTo>
                <a:lnTo>
                  <a:pt x="3288" y="1998"/>
                </a:lnTo>
                <a:lnTo>
                  <a:pt x="3290" y="1998"/>
                </a:lnTo>
                <a:lnTo>
                  <a:pt x="3292" y="1994"/>
                </a:lnTo>
                <a:lnTo>
                  <a:pt x="3292" y="1992"/>
                </a:lnTo>
                <a:lnTo>
                  <a:pt x="3294" y="1990"/>
                </a:lnTo>
                <a:lnTo>
                  <a:pt x="3294" y="1988"/>
                </a:lnTo>
                <a:lnTo>
                  <a:pt x="3294" y="1986"/>
                </a:lnTo>
                <a:lnTo>
                  <a:pt x="3294" y="1983"/>
                </a:lnTo>
                <a:lnTo>
                  <a:pt x="3296" y="1981"/>
                </a:lnTo>
                <a:lnTo>
                  <a:pt x="3298" y="1979"/>
                </a:lnTo>
                <a:lnTo>
                  <a:pt x="3298" y="1977"/>
                </a:lnTo>
                <a:lnTo>
                  <a:pt x="3300" y="1971"/>
                </a:lnTo>
                <a:lnTo>
                  <a:pt x="3300" y="1967"/>
                </a:lnTo>
                <a:lnTo>
                  <a:pt x="3300" y="1962"/>
                </a:lnTo>
                <a:lnTo>
                  <a:pt x="3302" y="1958"/>
                </a:lnTo>
                <a:lnTo>
                  <a:pt x="3302" y="1958"/>
                </a:lnTo>
                <a:lnTo>
                  <a:pt x="3306" y="1950"/>
                </a:lnTo>
                <a:lnTo>
                  <a:pt x="3308" y="1941"/>
                </a:lnTo>
                <a:lnTo>
                  <a:pt x="3311" y="1935"/>
                </a:lnTo>
                <a:lnTo>
                  <a:pt x="3313" y="1929"/>
                </a:lnTo>
                <a:lnTo>
                  <a:pt x="3313" y="1925"/>
                </a:lnTo>
                <a:lnTo>
                  <a:pt x="3315" y="1921"/>
                </a:lnTo>
                <a:lnTo>
                  <a:pt x="3317" y="1914"/>
                </a:lnTo>
                <a:lnTo>
                  <a:pt x="3319" y="1908"/>
                </a:lnTo>
                <a:lnTo>
                  <a:pt x="3321" y="1904"/>
                </a:lnTo>
                <a:lnTo>
                  <a:pt x="3321" y="1900"/>
                </a:lnTo>
                <a:lnTo>
                  <a:pt x="3323" y="1897"/>
                </a:lnTo>
                <a:lnTo>
                  <a:pt x="3325" y="1891"/>
                </a:lnTo>
                <a:lnTo>
                  <a:pt x="3325" y="1887"/>
                </a:lnTo>
                <a:lnTo>
                  <a:pt x="3323" y="1883"/>
                </a:lnTo>
                <a:lnTo>
                  <a:pt x="3323" y="1881"/>
                </a:lnTo>
                <a:lnTo>
                  <a:pt x="3325" y="1879"/>
                </a:lnTo>
                <a:lnTo>
                  <a:pt x="3325" y="1877"/>
                </a:lnTo>
                <a:lnTo>
                  <a:pt x="3327" y="1877"/>
                </a:lnTo>
                <a:lnTo>
                  <a:pt x="3327" y="1874"/>
                </a:lnTo>
                <a:lnTo>
                  <a:pt x="3329" y="1874"/>
                </a:lnTo>
                <a:lnTo>
                  <a:pt x="3327" y="1874"/>
                </a:lnTo>
                <a:lnTo>
                  <a:pt x="3327" y="1872"/>
                </a:lnTo>
                <a:lnTo>
                  <a:pt x="3329" y="1872"/>
                </a:lnTo>
                <a:lnTo>
                  <a:pt x="3329" y="1870"/>
                </a:lnTo>
                <a:lnTo>
                  <a:pt x="3329" y="1866"/>
                </a:lnTo>
                <a:lnTo>
                  <a:pt x="3329" y="1866"/>
                </a:lnTo>
                <a:lnTo>
                  <a:pt x="3327" y="1864"/>
                </a:lnTo>
                <a:lnTo>
                  <a:pt x="3327" y="1864"/>
                </a:lnTo>
                <a:lnTo>
                  <a:pt x="3327" y="1862"/>
                </a:lnTo>
                <a:lnTo>
                  <a:pt x="3327" y="1860"/>
                </a:lnTo>
                <a:lnTo>
                  <a:pt x="3327" y="1858"/>
                </a:lnTo>
                <a:lnTo>
                  <a:pt x="3327" y="1856"/>
                </a:lnTo>
                <a:lnTo>
                  <a:pt x="3327" y="1856"/>
                </a:lnTo>
                <a:lnTo>
                  <a:pt x="3327" y="1856"/>
                </a:lnTo>
                <a:lnTo>
                  <a:pt x="3329" y="1856"/>
                </a:lnTo>
                <a:lnTo>
                  <a:pt x="3332" y="1856"/>
                </a:lnTo>
                <a:lnTo>
                  <a:pt x="3332" y="1856"/>
                </a:lnTo>
                <a:lnTo>
                  <a:pt x="3332" y="1860"/>
                </a:lnTo>
                <a:lnTo>
                  <a:pt x="3334" y="1862"/>
                </a:lnTo>
                <a:lnTo>
                  <a:pt x="3336" y="1862"/>
                </a:lnTo>
                <a:lnTo>
                  <a:pt x="3336" y="1862"/>
                </a:lnTo>
                <a:lnTo>
                  <a:pt x="3336" y="1862"/>
                </a:lnTo>
                <a:lnTo>
                  <a:pt x="3336" y="1860"/>
                </a:lnTo>
                <a:lnTo>
                  <a:pt x="3338" y="1858"/>
                </a:lnTo>
                <a:lnTo>
                  <a:pt x="3340" y="1853"/>
                </a:lnTo>
                <a:lnTo>
                  <a:pt x="3338" y="1849"/>
                </a:lnTo>
                <a:lnTo>
                  <a:pt x="3336" y="1847"/>
                </a:lnTo>
                <a:close/>
                <a:moveTo>
                  <a:pt x="3204" y="1661"/>
                </a:moveTo>
                <a:lnTo>
                  <a:pt x="3202" y="1661"/>
                </a:lnTo>
                <a:lnTo>
                  <a:pt x="3202" y="1663"/>
                </a:lnTo>
                <a:lnTo>
                  <a:pt x="3202" y="1663"/>
                </a:lnTo>
                <a:lnTo>
                  <a:pt x="3204" y="1661"/>
                </a:lnTo>
                <a:lnTo>
                  <a:pt x="3204" y="1661"/>
                </a:lnTo>
                <a:lnTo>
                  <a:pt x="3204" y="1661"/>
                </a:lnTo>
                <a:lnTo>
                  <a:pt x="3204" y="1661"/>
                </a:lnTo>
                <a:lnTo>
                  <a:pt x="3204" y="1661"/>
                </a:lnTo>
                <a:close/>
                <a:moveTo>
                  <a:pt x="3329" y="1877"/>
                </a:moveTo>
                <a:lnTo>
                  <a:pt x="3329" y="1879"/>
                </a:lnTo>
                <a:lnTo>
                  <a:pt x="3332" y="1877"/>
                </a:lnTo>
                <a:lnTo>
                  <a:pt x="3332" y="1872"/>
                </a:lnTo>
                <a:lnTo>
                  <a:pt x="3332" y="1872"/>
                </a:lnTo>
                <a:lnTo>
                  <a:pt x="3329" y="1877"/>
                </a:lnTo>
                <a:close/>
                <a:moveTo>
                  <a:pt x="3156" y="2357"/>
                </a:moveTo>
                <a:lnTo>
                  <a:pt x="3153" y="2357"/>
                </a:lnTo>
                <a:lnTo>
                  <a:pt x="3153" y="2357"/>
                </a:lnTo>
                <a:lnTo>
                  <a:pt x="3151" y="2359"/>
                </a:lnTo>
                <a:lnTo>
                  <a:pt x="3153" y="2359"/>
                </a:lnTo>
                <a:lnTo>
                  <a:pt x="3156" y="2359"/>
                </a:lnTo>
                <a:lnTo>
                  <a:pt x="3156" y="2359"/>
                </a:lnTo>
                <a:lnTo>
                  <a:pt x="3158" y="2359"/>
                </a:lnTo>
                <a:lnTo>
                  <a:pt x="3156" y="2359"/>
                </a:lnTo>
                <a:lnTo>
                  <a:pt x="3156" y="2357"/>
                </a:lnTo>
                <a:close/>
                <a:moveTo>
                  <a:pt x="2734" y="1583"/>
                </a:moveTo>
                <a:lnTo>
                  <a:pt x="2734" y="1583"/>
                </a:lnTo>
                <a:lnTo>
                  <a:pt x="2736" y="1579"/>
                </a:lnTo>
                <a:lnTo>
                  <a:pt x="2736" y="1579"/>
                </a:lnTo>
                <a:lnTo>
                  <a:pt x="2736" y="1577"/>
                </a:lnTo>
                <a:lnTo>
                  <a:pt x="2734" y="1577"/>
                </a:lnTo>
                <a:lnTo>
                  <a:pt x="2734" y="1577"/>
                </a:lnTo>
                <a:lnTo>
                  <a:pt x="2734" y="1577"/>
                </a:lnTo>
                <a:lnTo>
                  <a:pt x="2732" y="1579"/>
                </a:lnTo>
                <a:lnTo>
                  <a:pt x="2732" y="1579"/>
                </a:lnTo>
                <a:lnTo>
                  <a:pt x="2732" y="1581"/>
                </a:lnTo>
                <a:lnTo>
                  <a:pt x="2732" y="1581"/>
                </a:lnTo>
                <a:lnTo>
                  <a:pt x="2730" y="1581"/>
                </a:lnTo>
                <a:lnTo>
                  <a:pt x="2730" y="1583"/>
                </a:lnTo>
                <a:lnTo>
                  <a:pt x="2730" y="1583"/>
                </a:lnTo>
                <a:lnTo>
                  <a:pt x="2730" y="1583"/>
                </a:lnTo>
                <a:lnTo>
                  <a:pt x="2730" y="1585"/>
                </a:lnTo>
                <a:lnTo>
                  <a:pt x="2732" y="1585"/>
                </a:lnTo>
                <a:lnTo>
                  <a:pt x="2734" y="1585"/>
                </a:lnTo>
                <a:lnTo>
                  <a:pt x="2734" y="1583"/>
                </a:lnTo>
                <a:close/>
                <a:moveTo>
                  <a:pt x="4031" y="1440"/>
                </a:moveTo>
                <a:lnTo>
                  <a:pt x="4031" y="1440"/>
                </a:lnTo>
                <a:lnTo>
                  <a:pt x="4031" y="1440"/>
                </a:lnTo>
                <a:lnTo>
                  <a:pt x="4031" y="1443"/>
                </a:lnTo>
                <a:lnTo>
                  <a:pt x="4031" y="1443"/>
                </a:lnTo>
                <a:lnTo>
                  <a:pt x="4031" y="1445"/>
                </a:lnTo>
                <a:lnTo>
                  <a:pt x="4031" y="1443"/>
                </a:lnTo>
                <a:lnTo>
                  <a:pt x="4031" y="1440"/>
                </a:lnTo>
                <a:lnTo>
                  <a:pt x="4031" y="1440"/>
                </a:lnTo>
                <a:close/>
                <a:moveTo>
                  <a:pt x="2713" y="1566"/>
                </a:moveTo>
                <a:lnTo>
                  <a:pt x="2711" y="1568"/>
                </a:lnTo>
                <a:lnTo>
                  <a:pt x="2711" y="1568"/>
                </a:lnTo>
                <a:lnTo>
                  <a:pt x="2713" y="1568"/>
                </a:lnTo>
                <a:lnTo>
                  <a:pt x="2713" y="1566"/>
                </a:lnTo>
                <a:lnTo>
                  <a:pt x="2713" y="1566"/>
                </a:lnTo>
                <a:lnTo>
                  <a:pt x="2713" y="1566"/>
                </a:lnTo>
                <a:close/>
                <a:moveTo>
                  <a:pt x="2703" y="1625"/>
                </a:moveTo>
                <a:lnTo>
                  <a:pt x="2703" y="1627"/>
                </a:lnTo>
                <a:lnTo>
                  <a:pt x="2701" y="1627"/>
                </a:lnTo>
                <a:lnTo>
                  <a:pt x="2701" y="1627"/>
                </a:lnTo>
                <a:lnTo>
                  <a:pt x="2701" y="1629"/>
                </a:lnTo>
                <a:lnTo>
                  <a:pt x="2703" y="1631"/>
                </a:lnTo>
                <a:lnTo>
                  <a:pt x="2703" y="1631"/>
                </a:lnTo>
                <a:lnTo>
                  <a:pt x="2705" y="1629"/>
                </a:lnTo>
                <a:lnTo>
                  <a:pt x="2705" y="1627"/>
                </a:lnTo>
                <a:lnTo>
                  <a:pt x="2705" y="1627"/>
                </a:lnTo>
                <a:lnTo>
                  <a:pt x="2705" y="1625"/>
                </a:lnTo>
                <a:lnTo>
                  <a:pt x="2703" y="1625"/>
                </a:lnTo>
                <a:close/>
                <a:moveTo>
                  <a:pt x="2716" y="1606"/>
                </a:moveTo>
                <a:lnTo>
                  <a:pt x="2716" y="1606"/>
                </a:lnTo>
                <a:lnTo>
                  <a:pt x="2716" y="1606"/>
                </a:lnTo>
                <a:lnTo>
                  <a:pt x="2713" y="1608"/>
                </a:lnTo>
                <a:lnTo>
                  <a:pt x="2713" y="1608"/>
                </a:lnTo>
                <a:lnTo>
                  <a:pt x="2716" y="1608"/>
                </a:lnTo>
                <a:lnTo>
                  <a:pt x="2716" y="1608"/>
                </a:lnTo>
                <a:lnTo>
                  <a:pt x="2716" y="1608"/>
                </a:lnTo>
                <a:lnTo>
                  <a:pt x="2716" y="1608"/>
                </a:lnTo>
                <a:lnTo>
                  <a:pt x="2716" y="1606"/>
                </a:lnTo>
                <a:close/>
                <a:moveTo>
                  <a:pt x="2525" y="1862"/>
                </a:moveTo>
                <a:lnTo>
                  <a:pt x="2525" y="1862"/>
                </a:lnTo>
                <a:lnTo>
                  <a:pt x="2525" y="1862"/>
                </a:lnTo>
                <a:lnTo>
                  <a:pt x="2525" y="1862"/>
                </a:lnTo>
                <a:lnTo>
                  <a:pt x="2525" y="1862"/>
                </a:lnTo>
                <a:lnTo>
                  <a:pt x="2525" y="1862"/>
                </a:lnTo>
                <a:lnTo>
                  <a:pt x="2525" y="1862"/>
                </a:lnTo>
                <a:close/>
                <a:moveTo>
                  <a:pt x="4054" y="1665"/>
                </a:moveTo>
                <a:lnTo>
                  <a:pt x="4052" y="1663"/>
                </a:lnTo>
                <a:lnTo>
                  <a:pt x="4052" y="1661"/>
                </a:lnTo>
                <a:lnTo>
                  <a:pt x="4050" y="1661"/>
                </a:lnTo>
                <a:lnTo>
                  <a:pt x="4050" y="1661"/>
                </a:lnTo>
                <a:lnTo>
                  <a:pt x="4050" y="1661"/>
                </a:lnTo>
                <a:lnTo>
                  <a:pt x="4050" y="1661"/>
                </a:lnTo>
                <a:lnTo>
                  <a:pt x="4050" y="1663"/>
                </a:lnTo>
                <a:lnTo>
                  <a:pt x="4050" y="1663"/>
                </a:lnTo>
                <a:lnTo>
                  <a:pt x="4052" y="1665"/>
                </a:lnTo>
                <a:lnTo>
                  <a:pt x="4054" y="1665"/>
                </a:lnTo>
                <a:lnTo>
                  <a:pt x="4054" y="1665"/>
                </a:lnTo>
                <a:lnTo>
                  <a:pt x="4054" y="1665"/>
                </a:lnTo>
                <a:close/>
                <a:moveTo>
                  <a:pt x="4059" y="1669"/>
                </a:moveTo>
                <a:lnTo>
                  <a:pt x="4056" y="1667"/>
                </a:lnTo>
                <a:lnTo>
                  <a:pt x="4056" y="1667"/>
                </a:lnTo>
                <a:lnTo>
                  <a:pt x="4056" y="1669"/>
                </a:lnTo>
                <a:lnTo>
                  <a:pt x="4056" y="1669"/>
                </a:lnTo>
                <a:lnTo>
                  <a:pt x="4056" y="1669"/>
                </a:lnTo>
                <a:lnTo>
                  <a:pt x="4056" y="1671"/>
                </a:lnTo>
                <a:lnTo>
                  <a:pt x="4056" y="1671"/>
                </a:lnTo>
                <a:lnTo>
                  <a:pt x="4059" y="1671"/>
                </a:lnTo>
                <a:lnTo>
                  <a:pt x="4059" y="1671"/>
                </a:lnTo>
                <a:lnTo>
                  <a:pt x="4059" y="1669"/>
                </a:lnTo>
                <a:close/>
                <a:moveTo>
                  <a:pt x="4088" y="1707"/>
                </a:moveTo>
                <a:lnTo>
                  <a:pt x="4088" y="1707"/>
                </a:lnTo>
                <a:lnTo>
                  <a:pt x="4088" y="1707"/>
                </a:lnTo>
                <a:lnTo>
                  <a:pt x="4088" y="1709"/>
                </a:lnTo>
                <a:lnTo>
                  <a:pt x="4090" y="1711"/>
                </a:lnTo>
                <a:lnTo>
                  <a:pt x="4090" y="1711"/>
                </a:lnTo>
                <a:lnTo>
                  <a:pt x="4092" y="1709"/>
                </a:lnTo>
                <a:lnTo>
                  <a:pt x="4090" y="1709"/>
                </a:lnTo>
                <a:lnTo>
                  <a:pt x="4088" y="1707"/>
                </a:lnTo>
                <a:close/>
                <a:moveTo>
                  <a:pt x="4044" y="1654"/>
                </a:moveTo>
                <a:lnTo>
                  <a:pt x="4044" y="1652"/>
                </a:lnTo>
                <a:lnTo>
                  <a:pt x="4044" y="1652"/>
                </a:lnTo>
                <a:lnTo>
                  <a:pt x="4044" y="1650"/>
                </a:lnTo>
                <a:lnTo>
                  <a:pt x="4044" y="1650"/>
                </a:lnTo>
                <a:lnTo>
                  <a:pt x="4042" y="1648"/>
                </a:lnTo>
                <a:lnTo>
                  <a:pt x="4042" y="1646"/>
                </a:lnTo>
                <a:lnTo>
                  <a:pt x="4042" y="1644"/>
                </a:lnTo>
                <a:lnTo>
                  <a:pt x="4040" y="1644"/>
                </a:lnTo>
                <a:lnTo>
                  <a:pt x="4038" y="1646"/>
                </a:lnTo>
                <a:lnTo>
                  <a:pt x="4036" y="1648"/>
                </a:lnTo>
                <a:lnTo>
                  <a:pt x="4036" y="1650"/>
                </a:lnTo>
                <a:lnTo>
                  <a:pt x="4040" y="1652"/>
                </a:lnTo>
                <a:lnTo>
                  <a:pt x="4040" y="1654"/>
                </a:lnTo>
                <a:lnTo>
                  <a:pt x="4040" y="1654"/>
                </a:lnTo>
                <a:lnTo>
                  <a:pt x="4044" y="1656"/>
                </a:lnTo>
                <a:lnTo>
                  <a:pt x="4044" y="1656"/>
                </a:lnTo>
                <a:lnTo>
                  <a:pt x="4046" y="1656"/>
                </a:lnTo>
                <a:lnTo>
                  <a:pt x="4046" y="1654"/>
                </a:lnTo>
                <a:lnTo>
                  <a:pt x="4044" y="1654"/>
                </a:lnTo>
                <a:close/>
                <a:moveTo>
                  <a:pt x="3922" y="1300"/>
                </a:moveTo>
                <a:lnTo>
                  <a:pt x="3922" y="1298"/>
                </a:lnTo>
                <a:lnTo>
                  <a:pt x="3920" y="1298"/>
                </a:lnTo>
                <a:lnTo>
                  <a:pt x="3920" y="1298"/>
                </a:lnTo>
                <a:lnTo>
                  <a:pt x="3918" y="1298"/>
                </a:lnTo>
                <a:lnTo>
                  <a:pt x="3918" y="1300"/>
                </a:lnTo>
                <a:lnTo>
                  <a:pt x="3920" y="1300"/>
                </a:lnTo>
                <a:lnTo>
                  <a:pt x="3920" y="1300"/>
                </a:lnTo>
                <a:lnTo>
                  <a:pt x="3920" y="1302"/>
                </a:lnTo>
                <a:lnTo>
                  <a:pt x="3920" y="1304"/>
                </a:lnTo>
                <a:lnTo>
                  <a:pt x="3922" y="1306"/>
                </a:lnTo>
                <a:lnTo>
                  <a:pt x="3918" y="1308"/>
                </a:lnTo>
                <a:lnTo>
                  <a:pt x="3920" y="1310"/>
                </a:lnTo>
                <a:lnTo>
                  <a:pt x="3922" y="1308"/>
                </a:lnTo>
                <a:lnTo>
                  <a:pt x="3924" y="1308"/>
                </a:lnTo>
                <a:lnTo>
                  <a:pt x="3924" y="1304"/>
                </a:lnTo>
                <a:lnTo>
                  <a:pt x="3924" y="1302"/>
                </a:lnTo>
                <a:lnTo>
                  <a:pt x="3922" y="1300"/>
                </a:lnTo>
                <a:lnTo>
                  <a:pt x="3922" y="1300"/>
                </a:lnTo>
                <a:close/>
                <a:moveTo>
                  <a:pt x="4033" y="1631"/>
                </a:moveTo>
                <a:lnTo>
                  <a:pt x="4033" y="1631"/>
                </a:lnTo>
                <a:lnTo>
                  <a:pt x="4031" y="1631"/>
                </a:lnTo>
                <a:lnTo>
                  <a:pt x="4033" y="1635"/>
                </a:lnTo>
                <a:lnTo>
                  <a:pt x="4033" y="1635"/>
                </a:lnTo>
                <a:lnTo>
                  <a:pt x="4033" y="1638"/>
                </a:lnTo>
                <a:lnTo>
                  <a:pt x="4031" y="1638"/>
                </a:lnTo>
                <a:lnTo>
                  <a:pt x="4031" y="1640"/>
                </a:lnTo>
                <a:lnTo>
                  <a:pt x="4033" y="1640"/>
                </a:lnTo>
                <a:lnTo>
                  <a:pt x="4033" y="1640"/>
                </a:lnTo>
                <a:lnTo>
                  <a:pt x="4036" y="1638"/>
                </a:lnTo>
                <a:lnTo>
                  <a:pt x="4036" y="1635"/>
                </a:lnTo>
                <a:lnTo>
                  <a:pt x="4033" y="1633"/>
                </a:lnTo>
                <a:lnTo>
                  <a:pt x="4033" y="1631"/>
                </a:lnTo>
                <a:close/>
                <a:moveTo>
                  <a:pt x="4025" y="1614"/>
                </a:moveTo>
                <a:lnTo>
                  <a:pt x="4023" y="1614"/>
                </a:lnTo>
                <a:lnTo>
                  <a:pt x="4021" y="1610"/>
                </a:lnTo>
                <a:lnTo>
                  <a:pt x="4019" y="1608"/>
                </a:lnTo>
                <a:lnTo>
                  <a:pt x="4019" y="1608"/>
                </a:lnTo>
                <a:lnTo>
                  <a:pt x="4017" y="1610"/>
                </a:lnTo>
                <a:lnTo>
                  <a:pt x="4017" y="1610"/>
                </a:lnTo>
                <a:lnTo>
                  <a:pt x="4015" y="1610"/>
                </a:lnTo>
                <a:lnTo>
                  <a:pt x="4017" y="1614"/>
                </a:lnTo>
                <a:lnTo>
                  <a:pt x="4019" y="1617"/>
                </a:lnTo>
                <a:lnTo>
                  <a:pt x="4019" y="1617"/>
                </a:lnTo>
                <a:lnTo>
                  <a:pt x="4019" y="1619"/>
                </a:lnTo>
                <a:lnTo>
                  <a:pt x="4021" y="1619"/>
                </a:lnTo>
                <a:lnTo>
                  <a:pt x="4023" y="1623"/>
                </a:lnTo>
                <a:lnTo>
                  <a:pt x="4023" y="1623"/>
                </a:lnTo>
                <a:lnTo>
                  <a:pt x="4025" y="1623"/>
                </a:lnTo>
                <a:lnTo>
                  <a:pt x="4025" y="1623"/>
                </a:lnTo>
                <a:lnTo>
                  <a:pt x="4025" y="1619"/>
                </a:lnTo>
                <a:lnTo>
                  <a:pt x="4027" y="1617"/>
                </a:lnTo>
                <a:lnTo>
                  <a:pt x="4025" y="1617"/>
                </a:lnTo>
                <a:lnTo>
                  <a:pt x="4025" y="1614"/>
                </a:lnTo>
                <a:close/>
                <a:moveTo>
                  <a:pt x="4004" y="1596"/>
                </a:moveTo>
                <a:lnTo>
                  <a:pt x="4004" y="1596"/>
                </a:lnTo>
                <a:lnTo>
                  <a:pt x="4002" y="1593"/>
                </a:lnTo>
                <a:lnTo>
                  <a:pt x="4000" y="1591"/>
                </a:lnTo>
                <a:lnTo>
                  <a:pt x="4000" y="1591"/>
                </a:lnTo>
                <a:lnTo>
                  <a:pt x="3998" y="1591"/>
                </a:lnTo>
                <a:lnTo>
                  <a:pt x="3998" y="1589"/>
                </a:lnTo>
                <a:lnTo>
                  <a:pt x="3996" y="1589"/>
                </a:lnTo>
                <a:lnTo>
                  <a:pt x="3996" y="1589"/>
                </a:lnTo>
                <a:lnTo>
                  <a:pt x="3994" y="1591"/>
                </a:lnTo>
                <a:lnTo>
                  <a:pt x="3994" y="1591"/>
                </a:lnTo>
                <a:lnTo>
                  <a:pt x="3996" y="1593"/>
                </a:lnTo>
                <a:lnTo>
                  <a:pt x="3996" y="1593"/>
                </a:lnTo>
                <a:lnTo>
                  <a:pt x="3998" y="1593"/>
                </a:lnTo>
                <a:lnTo>
                  <a:pt x="3998" y="1593"/>
                </a:lnTo>
                <a:lnTo>
                  <a:pt x="4002" y="1596"/>
                </a:lnTo>
                <a:lnTo>
                  <a:pt x="4004" y="1598"/>
                </a:lnTo>
                <a:lnTo>
                  <a:pt x="4004" y="1598"/>
                </a:lnTo>
                <a:lnTo>
                  <a:pt x="4006" y="1598"/>
                </a:lnTo>
                <a:lnTo>
                  <a:pt x="4004" y="1596"/>
                </a:lnTo>
                <a:lnTo>
                  <a:pt x="4004" y="1596"/>
                </a:lnTo>
                <a:close/>
                <a:moveTo>
                  <a:pt x="4134" y="1711"/>
                </a:moveTo>
                <a:lnTo>
                  <a:pt x="4134" y="1711"/>
                </a:lnTo>
                <a:lnTo>
                  <a:pt x="4136" y="1713"/>
                </a:lnTo>
                <a:lnTo>
                  <a:pt x="4136" y="1713"/>
                </a:lnTo>
                <a:lnTo>
                  <a:pt x="4138" y="1713"/>
                </a:lnTo>
                <a:lnTo>
                  <a:pt x="4138" y="1715"/>
                </a:lnTo>
                <a:lnTo>
                  <a:pt x="4138" y="1715"/>
                </a:lnTo>
                <a:lnTo>
                  <a:pt x="4140" y="1715"/>
                </a:lnTo>
                <a:lnTo>
                  <a:pt x="4140" y="1713"/>
                </a:lnTo>
                <a:lnTo>
                  <a:pt x="4140" y="1713"/>
                </a:lnTo>
                <a:lnTo>
                  <a:pt x="4142" y="1702"/>
                </a:lnTo>
                <a:lnTo>
                  <a:pt x="4142" y="1700"/>
                </a:lnTo>
                <a:lnTo>
                  <a:pt x="4142" y="1698"/>
                </a:lnTo>
                <a:lnTo>
                  <a:pt x="4142" y="1696"/>
                </a:lnTo>
                <a:lnTo>
                  <a:pt x="4140" y="1690"/>
                </a:lnTo>
                <a:lnTo>
                  <a:pt x="4140" y="1690"/>
                </a:lnTo>
                <a:lnTo>
                  <a:pt x="4142" y="1688"/>
                </a:lnTo>
                <a:lnTo>
                  <a:pt x="4142" y="1686"/>
                </a:lnTo>
                <a:lnTo>
                  <a:pt x="4142" y="1686"/>
                </a:lnTo>
                <a:lnTo>
                  <a:pt x="4140" y="1686"/>
                </a:lnTo>
                <a:lnTo>
                  <a:pt x="4140" y="1684"/>
                </a:lnTo>
                <a:lnTo>
                  <a:pt x="4142" y="1682"/>
                </a:lnTo>
                <a:lnTo>
                  <a:pt x="4142" y="1679"/>
                </a:lnTo>
                <a:lnTo>
                  <a:pt x="4144" y="1677"/>
                </a:lnTo>
                <a:lnTo>
                  <a:pt x="4144" y="1677"/>
                </a:lnTo>
                <a:lnTo>
                  <a:pt x="4144" y="1677"/>
                </a:lnTo>
                <a:lnTo>
                  <a:pt x="4144" y="1675"/>
                </a:lnTo>
                <a:lnTo>
                  <a:pt x="4142" y="1673"/>
                </a:lnTo>
                <a:lnTo>
                  <a:pt x="4138" y="1667"/>
                </a:lnTo>
                <a:lnTo>
                  <a:pt x="4136" y="1667"/>
                </a:lnTo>
                <a:lnTo>
                  <a:pt x="4134" y="1665"/>
                </a:lnTo>
                <a:lnTo>
                  <a:pt x="4134" y="1665"/>
                </a:lnTo>
                <a:lnTo>
                  <a:pt x="4130" y="1665"/>
                </a:lnTo>
                <a:lnTo>
                  <a:pt x="4128" y="1665"/>
                </a:lnTo>
                <a:lnTo>
                  <a:pt x="4128" y="1665"/>
                </a:lnTo>
                <a:lnTo>
                  <a:pt x="4128" y="1667"/>
                </a:lnTo>
                <a:lnTo>
                  <a:pt x="4126" y="1669"/>
                </a:lnTo>
                <a:lnTo>
                  <a:pt x="4124" y="1669"/>
                </a:lnTo>
                <a:lnTo>
                  <a:pt x="4124" y="1669"/>
                </a:lnTo>
                <a:lnTo>
                  <a:pt x="4124" y="1667"/>
                </a:lnTo>
                <a:lnTo>
                  <a:pt x="4124" y="1667"/>
                </a:lnTo>
                <a:lnTo>
                  <a:pt x="4124" y="1665"/>
                </a:lnTo>
                <a:lnTo>
                  <a:pt x="4126" y="1665"/>
                </a:lnTo>
                <a:lnTo>
                  <a:pt x="4126" y="1663"/>
                </a:lnTo>
                <a:lnTo>
                  <a:pt x="4126" y="1663"/>
                </a:lnTo>
                <a:lnTo>
                  <a:pt x="4126" y="1661"/>
                </a:lnTo>
                <a:lnTo>
                  <a:pt x="4126" y="1661"/>
                </a:lnTo>
                <a:lnTo>
                  <a:pt x="4124" y="1661"/>
                </a:lnTo>
                <a:lnTo>
                  <a:pt x="4124" y="1658"/>
                </a:lnTo>
                <a:lnTo>
                  <a:pt x="4121" y="1656"/>
                </a:lnTo>
                <a:lnTo>
                  <a:pt x="4121" y="1656"/>
                </a:lnTo>
                <a:lnTo>
                  <a:pt x="4121" y="1654"/>
                </a:lnTo>
                <a:lnTo>
                  <a:pt x="4121" y="1650"/>
                </a:lnTo>
                <a:lnTo>
                  <a:pt x="4121" y="1650"/>
                </a:lnTo>
                <a:lnTo>
                  <a:pt x="4119" y="1646"/>
                </a:lnTo>
                <a:lnTo>
                  <a:pt x="4119" y="1646"/>
                </a:lnTo>
                <a:lnTo>
                  <a:pt x="4117" y="1646"/>
                </a:lnTo>
                <a:lnTo>
                  <a:pt x="4117" y="1646"/>
                </a:lnTo>
                <a:lnTo>
                  <a:pt x="4115" y="1646"/>
                </a:lnTo>
                <a:lnTo>
                  <a:pt x="4113" y="1646"/>
                </a:lnTo>
                <a:lnTo>
                  <a:pt x="4111" y="1644"/>
                </a:lnTo>
                <a:lnTo>
                  <a:pt x="4109" y="1642"/>
                </a:lnTo>
                <a:lnTo>
                  <a:pt x="4107" y="1642"/>
                </a:lnTo>
                <a:lnTo>
                  <a:pt x="4107" y="1640"/>
                </a:lnTo>
                <a:lnTo>
                  <a:pt x="4107" y="1640"/>
                </a:lnTo>
                <a:lnTo>
                  <a:pt x="4107" y="1638"/>
                </a:lnTo>
                <a:lnTo>
                  <a:pt x="4107" y="1638"/>
                </a:lnTo>
                <a:lnTo>
                  <a:pt x="4107" y="1635"/>
                </a:lnTo>
                <a:lnTo>
                  <a:pt x="4107" y="1635"/>
                </a:lnTo>
                <a:lnTo>
                  <a:pt x="4107" y="1635"/>
                </a:lnTo>
                <a:lnTo>
                  <a:pt x="4107" y="1633"/>
                </a:lnTo>
                <a:lnTo>
                  <a:pt x="4109" y="1631"/>
                </a:lnTo>
                <a:lnTo>
                  <a:pt x="4111" y="1631"/>
                </a:lnTo>
                <a:lnTo>
                  <a:pt x="4111" y="1631"/>
                </a:lnTo>
                <a:lnTo>
                  <a:pt x="4111" y="1629"/>
                </a:lnTo>
                <a:lnTo>
                  <a:pt x="4109" y="1627"/>
                </a:lnTo>
                <a:lnTo>
                  <a:pt x="4109" y="1625"/>
                </a:lnTo>
                <a:lnTo>
                  <a:pt x="4107" y="1625"/>
                </a:lnTo>
                <a:lnTo>
                  <a:pt x="4107" y="1623"/>
                </a:lnTo>
                <a:lnTo>
                  <a:pt x="4105" y="1623"/>
                </a:lnTo>
                <a:lnTo>
                  <a:pt x="4105" y="1625"/>
                </a:lnTo>
                <a:lnTo>
                  <a:pt x="4100" y="1625"/>
                </a:lnTo>
                <a:lnTo>
                  <a:pt x="4100" y="1627"/>
                </a:lnTo>
                <a:lnTo>
                  <a:pt x="4098" y="1627"/>
                </a:lnTo>
                <a:lnTo>
                  <a:pt x="4096" y="1627"/>
                </a:lnTo>
                <a:lnTo>
                  <a:pt x="4094" y="1627"/>
                </a:lnTo>
                <a:lnTo>
                  <a:pt x="4096" y="1627"/>
                </a:lnTo>
                <a:lnTo>
                  <a:pt x="4100" y="1625"/>
                </a:lnTo>
                <a:lnTo>
                  <a:pt x="4100" y="1625"/>
                </a:lnTo>
                <a:lnTo>
                  <a:pt x="4100" y="1623"/>
                </a:lnTo>
                <a:lnTo>
                  <a:pt x="4098" y="1621"/>
                </a:lnTo>
                <a:lnTo>
                  <a:pt x="4098" y="1621"/>
                </a:lnTo>
                <a:lnTo>
                  <a:pt x="4094" y="1621"/>
                </a:lnTo>
                <a:lnTo>
                  <a:pt x="4092" y="1621"/>
                </a:lnTo>
                <a:lnTo>
                  <a:pt x="4090" y="1619"/>
                </a:lnTo>
                <a:lnTo>
                  <a:pt x="4088" y="1617"/>
                </a:lnTo>
                <a:lnTo>
                  <a:pt x="4088" y="1617"/>
                </a:lnTo>
                <a:lnTo>
                  <a:pt x="4088" y="1614"/>
                </a:lnTo>
                <a:lnTo>
                  <a:pt x="4088" y="1612"/>
                </a:lnTo>
                <a:lnTo>
                  <a:pt x="4086" y="1612"/>
                </a:lnTo>
                <a:lnTo>
                  <a:pt x="4086" y="1610"/>
                </a:lnTo>
                <a:lnTo>
                  <a:pt x="4082" y="1608"/>
                </a:lnTo>
                <a:lnTo>
                  <a:pt x="4082" y="1608"/>
                </a:lnTo>
                <a:lnTo>
                  <a:pt x="4080" y="1608"/>
                </a:lnTo>
                <a:lnTo>
                  <a:pt x="4077" y="1606"/>
                </a:lnTo>
                <a:lnTo>
                  <a:pt x="4077" y="1606"/>
                </a:lnTo>
                <a:lnTo>
                  <a:pt x="4075" y="1604"/>
                </a:lnTo>
                <a:lnTo>
                  <a:pt x="4075" y="1602"/>
                </a:lnTo>
                <a:lnTo>
                  <a:pt x="4073" y="1602"/>
                </a:lnTo>
                <a:lnTo>
                  <a:pt x="4071" y="1600"/>
                </a:lnTo>
                <a:lnTo>
                  <a:pt x="4069" y="1598"/>
                </a:lnTo>
                <a:lnTo>
                  <a:pt x="4069" y="1598"/>
                </a:lnTo>
                <a:lnTo>
                  <a:pt x="4069" y="1600"/>
                </a:lnTo>
                <a:lnTo>
                  <a:pt x="4069" y="1600"/>
                </a:lnTo>
                <a:lnTo>
                  <a:pt x="4069" y="1600"/>
                </a:lnTo>
                <a:lnTo>
                  <a:pt x="4069" y="1602"/>
                </a:lnTo>
                <a:lnTo>
                  <a:pt x="4069" y="1604"/>
                </a:lnTo>
                <a:lnTo>
                  <a:pt x="4069" y="1602"/>
                </a:lnTo>
                <a:lnTo>
                  <a:pt x="4067" y="1600"/>
                </a:lnTo>
                <a:lnTo>
                  <a:pt x="4065" y="1600"/>
                </a:lnTo>
                <a:lnTo>
                  <a:pt x="4065" y="1600"/>
                </a:lnTo>
                <a:lnTo>
                  <a:pt x="4063" y="1600"/>
                </a:lnTo>
                <a:lnTo>
                  <a:pt x="4063" y="1598"/>
                </a:lnTo>
                <a:lnTo>
                  <a:pt x="4061" y="1596"/>
                </a:lnTo>
                <a:lnTo>
                  <a:pt x="4061" y="1596"/>
                </a:lnTo>
                <a:lnTo>
                  <a:pt x="4059" y="1593"/>
                </a:lnTo>
                <a:lnTo>
                  <a:pt x="4056" y="1591"/>
                </a:lnTo>
                <a:lnTo>
                  <a:pt x="4056" y="1589"/>
                </a:lnTo>
                <a:lnTo>
                  <a:pt x="4054" y="1587"/>
                </a:lnTo>
                <a:lnTo>
                  <a:pt x="4052" y="1585"/>
                </a:lnTo>
                <a:lnTo>
                  <a:pt x="4050" y="1583"/>
                </a:lnTo>
                <a:lnTo>
                  <a:pt x="4044" y="1579"/>
                </a:lnTo>
                <a:lnTo>
                  <a:pt x="4040" y="1579"/>
                </a:lnTo>
                <a:lnTo>
                  <a:pt x="4040" y="1577"/>
                </a:lnTo>
                <a:lnTo>
                  <a:pt x="4038" y="1577"/>
                </a:lnTo>
                <a:lnTo>
                  <a:pt x="4038" y="1575"/>
                </a:lnTo>
                <a:lnTo>
                  <a:pt x="4038" y="1575"/>
                </a:lnTo>
                <a:lnTo>
                  <a:pt x="4036" y="1575"/>
                </a:lnTo>
                <a:lnTo>
                  <a:pt x="4031" y="1573"/>
                </a:lnTo>
                <a:lnTo>
                  <a:pt x="4031" y="1570"/>
                </a:lnTo>
                <a:lnTo>
                  <a:pt x="4031" y="1568"/>
                </a:lnTo>
                <a:lnTo>
                  <a:pt x="4031" y="1568"/>
                </a:lnTo>
                <a:lnTo>
                  <a:pt x="4027" y="1564"/>
                </a:lnTo>
                <a:lnTo>
                  <a:pt x="4027" y="1564"/>
                </a:lnTo>
                <a:lnTo>
                  <a:pt x="4027" y="1562"/>
                </a:lnTo>
                <a:lnTo>
                  <a:pt x="4025" y="1562"/>
                </a:lnTo>
                <a:lnTo>
                  <a:pt x="4023" y="1558"/>
                </a:lnTo>
                <a:lnTo>
                  <a:pt x="4021" y="1558"/>
                </a:lnTo>
                <a:lnTo>
                  <a:pt x="4021" y="1556"/>
                </a:lnTo>
                <a:lnTo>
                  <a:pt x="4021" y="1556"/>
                </a:lnTo>
                <a:lnTo>
                  <a:pt x="4019" y="1556"/>
                </a:lnTo>
                <a:lnTo>
                  <a:pt x="4017" y="1556"/>
                </a:lnTo>
                <a:lnTo>
                  <a:pt x="4015" y="1556"/>
                </a:lnTo>
                <a:lnTo>
                  <a:pt x="4012" y="1556"/>
                </a:lnTo>
                <a:lnTo>
                  <a:pt x="4010" y="1556"/>
                </a:lnTo>
                <a:lnTo>
                  <a:pt x="4008" y="1556"/>
                </a:lnTo>
                <a:lnTo>
                  <a:pt x="4006" y="1556"/>
                </a:lnTo>
                <a:lnTo>
                  <a:pt x="4002" y="1556"/>
                </a:lnTo>
                <a:lnTo>
                  <a:pt x="4000" y="1556"/>
                </a:lnTo>
                <a:lnTo>
                  <a:pt x="3998" y="1554"/>
                </a:lnTo>
                <a:lnTo>
                  <a:pt x="3996" y="1552"/>
                </a:lnTo>
                <a:lnTo>
                  <a:pt x="3994" y="1552"/>
                </a:lnTo>
                <a:lnTo>
                  <a:pt x="3994" y="1552"/>
                </a:lnTo>
                <a:lnTo>
                  <a:pt x="3992" y="1549"/>
                </a:lnTo>
                <a:lnTo>
                  <a:pt x="3989" y="1549"/>
                </a:lnTo>
                <a:lnTo>
                  <a:pt x="3987" y="1552"/>
                </a:lnTo>
                <a:lnTo>
                  <a:pt x="3987" y="1552"/>
                </a:lnTo>
                <a:lnTo>
                  <a:pt x="3987" y="1552"/>
                </a:lnTo>
                <a:lnTo>
                  <a:pt x="3987" y="1554"/>
                </a:lnTo>
                <a:lnTo>
                  <a:pt x="3987" y="1554"/>
                </a:lnTo>
                <a:lnTo>
                  <a:pt x="3987" y="1554"/>
                </a:lnTo>
                <a:lnTo>
                  <a:pt x="3987" y="1556"/>
                </a:lnTo>
                <a:lnTo>
                  <a:pt x="3989" y="1560"/>
                </a:lnTo>
                <a:lnTo>
                  <a:pt x="3989" y="1562"/>
                </a:lnTo>
                <a:lnTo>
                  <a:pt x="3992" y="1562"/>
                </a:lnTo>
                <a:lnTo>
                  <a:pt x="3992" y="1564"/>
                </a:lnTo>
                <a:lnTo>
                  <a:pt x="3998" y="1570"/>
                </a:lnTo>
                <a:lnTo>
                  <a:pt x="4002" y="1573"/>
                </a:lnTo>
                <a:lnTo>
                  <a:pt x="4002" y="1575"/>
                </a:lnTo>
                <a:lnTo>
                  <a:pt x="4004" y="1577"/>
                </a:lnTo>
                <a:lnTo>
                  <a:pt x="4006" y="1577"/>
                </a:lnTo>
                <a:lnTo>
                  <a:pt x="4010" y="1579"/>
                </a:lnTo>
                <a:lnTo>
                  <a:pt x="4010" y="1579"/>
                </a:lnTo>
                <a:lnTo>
                  <a:pt x="4012" y="1579"/>
                </a:lnTo>
                <a:lnTo>
                  <a:pt x="4017" y="1585"/>
                </a:lnTo>
                <a:lnTo>
                  <a:pt x="4017" y="1585"/>
                </a:lnTo>
                <a:lnTo>
                  <a:pt x="4017" y="1587"/>
                </a:lnTo>
                <a:lnTo>
                  <a:pt x="4019" y="1589"/>
                </a:lnTo>
                <a:lnTo>
                  <a:pt x="4021" y="1589"/>
                </a:lnTo>
                <a:lnTo>
                  <a:pt x="4021" y="1591"/>
                </a:lnTo>
                <a:lnTo>
                  <a:pt x="4023" y="1593"/>
                </a:lnTo>
                <a:lnTo>
                  <a:pt x="4023" y="1596"/>
                </a:lnTo>
                <a:lnTo>
                  <a:pt x="4023" y="1598"/>
                </a:lnTo>
                <a:lnTo>
                  <a:pt x="4025" y="1598"/>
                </a:lnTo>
                <a:lnTo>
                  <a:pt x="4027" y="1598"/>
                </a:lnTo>
                <a:lnTo>
                  <a:pt x="4027" y="1600"/>
                </a:lnTo>
                <a:lnTo>
                  <a:pt x="4029" y="1600"/>
                </a:lnTo>
                <a:lnTo>
                  <a:pt x="4036" y="1604"/>
                </a:lnTo>
                <a:lnTo>
                  <a:pt x="4036" y="1604"/>
                </a:lnTo>
                <a:lnTo>
                  <a:pt x="4038" y="1606"/>
                </a:lnTo>
                <a:lnTo>
                  <a:pt x="4040" y="1610"/>
                </a:lnTo>
                <a:lnTo>
                  <a:pt x="4042" y="1617"/>
                </a:lnTo>
                <a:lnTo>
                  <a:pt x="4042" y="1621"/>
                </a:lnTo>
                <a:lnTo>
                  <a:pt x="4044" y="1625"/>
                </a:lnTo>
                <a:lnTo>
                  <a:pt x="4044" y="1627"/>
                </a:lnTo>
                <a:lnTo>
                  <a:pt x="4046" y="1627"/>
                </a:lnTo>
                <a:lnTo>
                  <a:pt x="4046" y="1629"/>
                </a:lnTo>
                <a:lnTo>
                  <a:pt x="4050" y="1629"/>
                </a:lnTo>
                <a:lnTo>
                  <a:pt x="4052" y="1631"/>
                </a:lnTo>
                <a:lnTo>
                  <a:pt x="4052" y="1631"/>
                </a:lnTo>
                <a:lnTo>
                  <a:pt x="4054" y="1635"/>
                </a:lnTo>
                <a:lnTo>
                  <a:pt x="4054" y="1638"/>
                </a:lnTo>
                <a:lnTo>
                  <a:pt x="4056" y="1638"/>
                </a:lnTo>
                <a:lnTo>
                  <a:pt x="4059" y="1640"/>
                </a:lnTo>
                <a:lnTo>
                  <a:pt x="4061" y="1642"/>
                </a:lnTo>
                <a:lnTo>
                  <a:pt x="4061" y="1644"/>
                </a:lnTo>
                <a:lnTo>
                  <a:pt x="4063" y="1648"/>
                </a:lnTo>
                <a:lnTo>
                  <a:pt x="4063" y="1650"/>
                </a:lnTo>
                <a:lnTo>
                  <a:pt x="4069" y="1658"/>
                </a:lnTo>
                <a:lnTo>
                  <a:pt x="4069" y="1663"/>
                </a:lnTo>
                <a:lnTo>
                  <a:pt x="4069" y="1663"/>
                </a:lnTo>
                <a:lnTo>
                  <a:pt x="4069" y="1665"/>
                </a:lnTo>
                <a:lnTo>
                  <a:pt x="4073" y="1669"/>
                </a:lnTo>
                <a:lnTo>
                  <a:pt x="4073" y="1669"/>
                </a:lnTo>
                <a:lnTo>
                  <a:pt x="4075" y="1671"/>
                </a:lnTo>
                <a:lnTo>
                  <a:pt x="4075" y="1671"/>
                </a:lnTo>
                <a:lnTo>
                  <a:pt x="4077" y="1673"/>
                </a:lnTo>
                <a:lnTo>
                  <a:pt x="4080" y="1677"/>
                </a:lnTo>
                <a:lnTo>
                  <a:pt x="4080" y="1677"/>
                </a:lnTo>
                <a:lnTo>
                  <a:pt x="4084" y="1679"/>
                </a:lnTo>
                <a:lnTo>
                  <a:pt x="4088" y="1684"/>
                </a:lnTo>
                <a:lnTo>
                  <a:pt x="4088" y="1684"/>
                </a:lnTo>
                <a:lnTo>
                  <a:pt x="4090" y="1688"/>
                </a:lnTo>
                <a:lnTo>
                  <a:pt x="4094" y="1690"/>
                </a:lnTo>
                <a:lnTo>
                  <a:pt x="4098" y="1696"/>
                </a:lnTo>
                <a:lnTo>
                  <a:pt x="4103" y="1696"/>
                </a:lnTo>
                <a:lnTo>
                  <a:pt x="4103" y="1698"/>
                </a:lnTo>
                <a:lnTo>
                  <a:pt x="4105" y="1700"/>
                </a:lnTo>
                <a:lnTo>
                  <a:pt x="4107" y="1700"/>
                </a:lnTo>
                <a:lnTo>
                  <a:pt x="4111" y="1702"/>
                </a:lnTo>
                <a:lnTo>
                  <a:pt x="4111" y="1705"/>
                </a:lnTo>
                <a:lnTo>
                  <a:pt x="4115" y="1709"/>
                </a:lnTo>
                <a:lnTo>
                  <a:pt x="4117" y="1709"/>
                </a:lnTo>
                <a:lnTo>
                  <a:pt x="4117" y="1711"/>
                </a:lnTo>
                <a:lnTo>
                  <a:pt x="4119" y="1713"/>
                </a:lnTo>
                <a:lnTo>
                  <a:pt x="4121" y="1715"/>
                </a:lnTo>
                <a:lnTo>
                  <a:pt x="4124" y="1715"/>
                </a:lnTo>
                <a:lnTo>
                  <a:pt x="4124" y="1715"/>
                </a:lnTo>
                <a:lnTo>
                  <a:pt x="4124" y="1715"/>
                </a:lnTo>
                <a:lnTo>
                  <a:pt x="4124" y="1715"/>
                </a:lnTo>
                <a:lnTo>
                  <a:pt x="4124" y="1713"/>
                </a:lnTo>
                <a:lnTo>
                  <a:pt x="4124" y="1711"/>
                </a:lnTo>
                <a:lnTo>
                  <a:pt x="4124" y="1711"/>
                </a:lnTo>
                <a:lnTo>
                  <a:pt x="4128" y="1713"/>
                </a:lnTo>
                <a:lnTo>
                  <a:pt x="4130" y="1713"/>
                </a:lnTo>
                <a:lnTo>
                  <a:pt x="4130" y="1713"/>
                </a:lnTo>
                <a:lnTo>
                  <a:pt x="4130" y="1713"/>
                </a:lnTo>
                <a:lnTo>
                  <a:pt x="4134" y="1711"/>
                </a:lnTo>
                <a:close/>
                <a:moveTo>
                  <a:pt x="4019" y="1602"/>
                </a:moveTo>
                <a:lnTo>
                  <a:pt x="4017" y="1600"/>
                </a:lnTo>
                <a:lnTo>
                  <a:pt x="4017" y="1600"/>
                </a:lnTo>
                <a:lnTo>
                  <a:pt x="4017" y="1600"/>
                </a:lnTo>
                <a:lnTo>
                  <a:pt x="4015" y="1600"/>
                </a:lnTo>
                <a:lnTo>
                  <a:pt x="4015" y="1600"/>
                </a:lnTo>
                <a:lnTo>
                  <a:pt x="4017" y="1600"/>
                </a:lnTo>
                <a:lnTo>
                  <a:pt x="4017" y="1602"/>
                </a:lnTo>
                <a:lnTo>
                  <a:pt x="4019" y="1602"/>
                </a:lnTo>
                <a:close/>
                <a:moveTo>
                  <a:pt x="4036" y="1461"/>
                </a:moveTo>
                <a:lnTo>
                  <a:pt x="4033" y="1461"/>
                </a:lnTo>
                <a:lnTo>
                  <a:pt x="4033" y="1461"/>
                </a:lnTo>
                <a:lnTo>
                  <a:pt x="4033" y="1463"/>
                </a:lnTo>
                <a:lnTo>
                  <a:pt x="4033" y="1463"/>
                </a:lnTo>
                <a:lnTo>
                  <a:pt x="4033" y="1463"/>
                </a:lnTo>
                <a:lnTo>
                  <a:pt x="4036" y="1466"/>
                </a:lnTo>
                <a:lnTo>
                  <a:pt x="4036" y="1461"/>
                </a:lnTo>
                <a:lnTo>
                  <a:pt x="4036" y="1461"/>
                </a:lnTo>
                <a:close/>
                <a:moveTo>
                  <a:pt x="4033" y="1449"/>
                </a:moveTo>
                <a:lnTo>
                  <a:pt x="4033" y="1449"/>
                </a:lnTo>
                <a:lnTo>
                  <a:pt x="4031" y="1449"/>
                </a:lnTo>
                <a:lnTo>
                  <a:pt x="4031" y="1449"/>
                </a:lnTo>
                <a:lnTo>
                  <a:pt x="4031" y="1451"/>
                </a:lnTo>
                <a:lnTo>
                  <a:pt x="4031" y="1453"/>
                </a:lnTo>
                <a:lnTo>
                  <a:pt x="4031" y="1453"/>
                </a:lnTo>
                <a:lnTo>
                  <a:pt x="4033" y="1453"/>
                </a:lnTo>
                <a:lnTo>
                  <a:pt x="4033" y="1451"/>
                </a:lnTo>
                <a:lnTo>
                  <a:pt x="4033" y="1449"/>
                </a:lnTo>
                <a:lnTo>
                  <a:pt x="4033" y="1449"/>
                </a:lnTo>
                <a:lnTo>
                  <a:pt x="4033" y="1449"/>
                </a:lnTo>
                <a:close/>
                <a:moveTo>
                  <a:pt x="4036" y="1459"/>
                </a:moveTo>
                <a:lnTo>
                  <a:pt x="4036" y="1457"/>
                </a:lnTo>
                <a:lnTo>
                  <a:pt x="4033" y="1457"/>
                </a:lnTo>
                <a:lnTo>
                  <a:pt x="4033" y="1457"/>
                </a:lnTo>
                <a:lnTo>
                  <a:pt x="4033" y="1459"/>
                </a:lnTo>
                <a:lnTo>
                  <a:pt x="4036" y="1459"/>
                </a:lnTo>
                <a:lnTo>
                  <a:pt x="4036" y="1459"/>
                </a:lnTo>
                <a:lnTo>
                  <a:pt x="4036" y="1459"/>
                </a:lnTo>
                <a:close/>
                <a:moveTo>
                  <a:pt x="4031" y="1501"/>
                </a:moveTo>
                <a:lnTo>
                  <a:pt x="4031" y="1499"/>
                </a:lnTo>
                <a:lnTo>
                  <a:pt x="4031" y="1499"/>
                </a:lnTo>
                <a:lnTo>
                  <a:pt x="4031" y="1501"/>
                </a:lnTo>
                <a:lnTo>
                  <a:pt x="4031" y="1501"/>
                </a:lnTo>
                <a:lnTo>
                  <a:pt x="4031" y="1501"/>
                </a:lnTo>
                <a:lnTo>
                  <a:pt x="4031" y="1501"/>
                </a:lnTo>
                <a:close/>
                <a:moveTo>
                  <a:pt x="4031" y="1487"/>
                </a:moveTo>
                <a:lnTo>
                  <a:pt x="4031" y="1487"/>
                </a:lnTo>
                <a:lnTo>
                  <a:pt x="4029" y="1487"/>
                </a:lnTo>
                <a:lnTo>
                  <a:pt x="4029" y="1489"/>
                </a:lnTo>
                <a:lnTo>
                  <a:pt x="4029" y="1489"/>
                </a:lnTo>
                <a:lnTo>
                  <a:pt x="4029" y="1489"/>
                </a:lnTo>
                <a:lnTo>
                  <a:pt x="4031" y="1489"/>
                </a:lnTo>
                <a:lnTo>
                  <a:pt x="4031" y="1487"/>
                </a:lnTo>
                <a:lnTo>
                  <a:pt x="4031" y="1487"/>
                </a:lnTo>
                <a:close/>
                <a:moveTo>
                  <a:pt x="4021" y="1396"/>
                </a:moveTo>
                <a:lnTo>
                  <a:pt x="4021" y="1394"/>
                </a:lnTo>
                <a:lnTo>
                  <a:pt x="4021" y="1392"/>
                </a:lnTo>
                <a:lnTo>
                  <a:pt x="4021" y="1392"/>
                </a:lnTo>
                <a:lnTo>
                  <a:pt x="4021" y="1392"/>
                </a:lnTo>
                <a:lnTo>
                  <a:pt x="4021" y="1392"/>
                </a:lnTo>
                <a:lnTo>
                  <a:pt x="4021" y="1392"/>
                </a:lnTo>
                <a:lnTo>
                  <a:pt x="4019" y="1392"/>
                </a:lnTo>
                <a:lnTo>
                  <a:pt x="4021" y="1394"/>
                </a:lnTo>
                <a:lnTo>
                  <a:pt x="4021" y="1396"/>
                </a:lnTo>
                <a:lnTo>
                  <a:pt x="4021" y="1396"/>
                </a:lnTo>
                <a:close/>
                <a:moveTo>
                  <a:pt x="4029" y="1453"/>
                </a:moveTo>
                <a:lnTo>
                  <a:pt x="4029" y="1453"/>
                </a:lnTo>
                <a:lnTo>
                  <a:pt x="4029" y="1453"/>
                </a:lnTo>
                <a:lnTo>
                  <a:pt x="4029" y="1453"/>
                </a:lnTo>
                <a:lnTo>
                  <a:pt x="4027" y="1455"/>
                </a:lnTo>
                <a:lnTo>
                  <a:pt x="4029" y="1455"/>
                </a:lnTo>
                <a:lnTo>
                  <a:pt x="4029" y="1455"/>
                </a:lnTo>
                <a:lnTo>
                  <a:pt x="4029" y="1455"/>
                </a:lnTo>
                <a:lnTo>
                  <a:pt x="4029" y="1455"/>
                </a:lnTo>
                <a:lnTo>
                  <a:pt x="4029" y="1455"/>
                </a:lnTo>
                <a:lnTo>
                  <a:pt x="4029" y="1455"/>
                </a:lnTo>
                <a:lnTo>
                  <a:pt x="4029" y="1455"/>
                </a:lnTo>
                <a:lnTo>
                  <a:pt x="4029" y="1453"/>
                </a:lnTo>
                <a:close/>
                <a:moveTo>
                  <a:pt x="3989" y="1547"/>
                </a:moveTo>
                <a:lnTo>
                  <a:pt x="3989" y="1547"/>
                </a:lnTo>
                <a:lnTo>
                  <a:pt x="3989" y="1547"/>
                </a:lnTo>
                <a:lnTo>
                  <a:pt x="3989" y="1547"/>
                </a:lnTo>
                <a:lnTo>
                  <a:pt x="3987" y="1547"/>
                </a:lnTo>
                <a:lnTo>
                  <a:pt x="3987" y="1545"/>
                </a:lnTo>
                <a:lnTo>
                  <a:pt x="3987" y="1547"/>
                </a:lnTo>
                <a:lnTo>
                  <a:pt x="3987" y="1547"/>
                </a:lnTo>
                <a:lnTo>
                  <a:pt x="3989" y="1547"/>
                </a:lnTo>
                <a:close/>
                <a:moveTo>
                  <a:pt x="3981" y="1403"/>
                </a:moveTo>
                <a:lnTo>
                  <a:pt x="3981" y="1403"/>
                </a:lnTo>
                <a:lnTo>
                  <a:pt x="3981" y="1403"/>
                </a:lnTo>
                <a:lnTo>
                  <a:pt x="3981" y="1403"/>
                </a:lnTo>
                <a:lnTo>
                  <a:pt x="3981" y="1401"/>
                </a:lnTo>
                <a:lnTo>
                  <a:pt x="3981" y="1401"/>
                </a:lnTo>
                <a:lnTo>
                  <a:pt x="3981" y="1403"/>
                </a:lnTo>
                <a:close/>
                <a:moveTo>
                  <a:pt x="4033" y="1472"/>
                </a:moveTo>
                <a:lnTo>
                  <a:pt x="4036" y="1474"/>
                </a:lnTo>
                <a:lnTo>
                  <a:pt x="4036" y="1474"/>
                </a:lnTo>
                <a:lnTo>
                  <a:pt x="4036" y="1474"/>
                </a:lnTo>
                <a:lnTo>
                  <a:pt x="4036" y="1472"/>
                </a:lnTo>
                <a:lnTo>
                  <a:pt x="4033" y="1472"/>
                </a:lnTo>
                <a:close/>
                <a:moveTo>
                  <a:pt x="4063" y="1675"/>
                </a:moveTo>
                <a:lnTo>
                  <a:pt x="4063" y="1675"/>
                </a:lnTo>
                <a:lnTo>
                  <a:pt x="4063" y="1675"/>
                </a:lnTo>
                <a:lnTo>
                  <a:pt x="4061" y="1671"/>
                </a:lnTo>
                <a:lnTo>
                  <a:pt x="4059" y="1671"/>
                </a:lnTo>
                <a:lnTo>
                  <a:pt x="4059" y="1671"/>
                </a:lnTo>
                <a:lnTo>
                  <a:pt x="4059" y="1673"/>
                </a:lnTo>
                <a:lnTo>
                  <a:pt x="4061" y="1675"/>
                </a:lnTo>
                <a:lnTo>
                  <a:pt x="4061" y="1675"/>
                </a:lnTo>
                <a:lnTo>
                  <a:pt x="4061" y="1677"/>
                </a:lnTo>
                <a:lnTo>
                  <a:pt x="4061" y="1677"/>
                </a:lnTo>
                <a:lnTo>
                  <a:pt x="4063" y="1679"/>
                </a:lnTo>
                <a:lnTo>
                  <a:pt x="4063" y="1677"/>
                </a:lnTo>
                <a:lnTo>
                  <a:pt x="4063" y="1675"/>
                </a:lnTo>
                <a:lnTo>
                  <a:pt x="4063" y="1675"/>
                </a:lnTo>
                <a:close/>
                <a:moveTo>
                  <a:pt x="3948" y="1474"/>
                </a:moveTo>
                <a:lnTo>
                  <a:pt x="3948" y="1474"/>
                </a:lnTo>
                <a:lnTo>
                  <a:pt x="3945" y="1476"/>
                </a:lnTo>
                <a:lnTo>
                  <a:pt x="3945" y="1476"/>
                </a:lnTo>
                <a:lnTo>
                  <a:pt x="3945" y="1478"/>
                </a:lnTo>
                <a:lnTo>
                  <a:pt x="3945" y="1478"/>
                </a:lnTo>
                <a:lnTo>
                  <a:pt x="3948" y="1480"/>
                </a:lnTo>
                <a:lnTo>
                  <a:pt x="3948" y="1478"/>
                </a:lnTo>
                <a:lnTo>
                  <a:pt x="3950" y="1476"/>
                </a:lnTo>
                <a:lnTo>
                  <a:pt x="3948" y="1476"/>
                </a:lnTo>
                <a:lnTo>
                  <a:pt x="3948" y="1474"/>
                </a:lnTo>
                <a:close/>
                <a:moveTo>
                  <a:pt x="3950" y="1466"/>
                </a:moveTo>
                <a:lnTo>
                  <a:pt x="3950" y="1466"/>
                </a:lnTo>
                <a:lnTo>
                  <a:pt x="3950" y="1466"/>
                </a:lnTo>
                <a:lnTo>
                  <a:pt x="3950" y="1468"/>
                </a:lnTo>
                <a:lnTo>
                  <a:pt x="3950" y="1468"/>
                </a:lnTo>
                <a:lnTo>
                  <a:pt x="3950" y="1468"/>
                </a:lnTo>
                <a:lnTo>
                  <a:pt x="3950" y="1466"/>
                </a:lnTo>
                <a:lnTo>
                  <a:pt x="3950" y="1466"/>
                </a:lnTo>
                <a:close/>
                <a:moveTo>
                  <a:pt x="3954" y="1451"/>
                </a:moveTo>
                <a:lnTo>
                  <a:pt x="3954" y="1447"/>
                </a:lnTo>
                <a:lnTo>
                  <a:pt x="3954" y="1445"/>
                </a:lnTo>
                <a:lnTo>
                  <a:pt x="3954" y="1445"/>
                </a:lnTo>
                <a:lnTo>
                  <a:pt x="3954" y="1443"/>
                </a:lnTo>
                <a:lnTo>
                  <a:pt x="3956" y="1443"/>
                </a:lnTo>
                <a:lnTo>
                  <a:pt x="3956" y="1440"/>
                </a:lnTo>
                <a:lnTo>
                  <a:pt x="3956" y="1440"/>
                </a:lnTo>
                <a:lnTo>
                  <a:pt x="3956" y="1440"/>
                </a:lnTo>
                <a:lnTo>
                  <a:pt x="3956" y="1438"/>
                </a:lnTo>
                <a:lnTo>
                  <a:pt x="3956" y="1438"/>
                </a:lnTo>
                <a:lnTo>
                  <a:pt x="3956" y="1436"/>
                </a:lnTo>
                <a:lnTo>
                  <a:pt x="3956" y="1436"/>
                </a:lnTo>
                <a:lnTo>
                  <a:pt x="3956" y="1436"/>
                </a:lnTo>
                <a:lnTo>
                  <a:pt x="3954" y="1436"/>
                </a:lnTo>
                <a:lnTo>
                  <a:pt x="3954" y="1438"/>
                </a:lnTo>
                <a:lnTo>
                  <a:pt x="3954" y="1440"/>
                </a:lnTo>
                <a:lnTo>
                  <a:pt x="3952" y="1443"/>
                </a:lnTo>
                <a:lnTo>
                  <a:pt x="3952" y="1443"/>
                </a:lnTo>
                <a:lnTo>
                  <a:pt x="3952" y="1445"/>
                </a:lnTo>
                <a:lnTo>
                  <a:pt x="3952" y="1447"/>
                </a:lnTo>
                <a:lnTo>
                  <a:pt x="3952" y="1447"/>
                </a:lnTo>
                <a:lnTo>
                  <a:pt x="3952" y="1449"/>
                </a:lnTo>
                <a:lnTo>
                  <a:pt x="3952" y="1449"/>
                </a:lnTo>
                <a:lnTo>
                  <a:pt x="3952" y="1451"/>
                </a:lnTo>
                <a:lnTo>
                  <a:pt x="3952" y="1453"/>
                </a:lnTo>
                <a:lnTo>
                  <a:pt x="3952" y="1453"/>
                </a:lnTo>
                <a:lnTo>
                  <a:pt x="3952" y="1453"/>
                </a:lnTo>
                <a:lnTo>
                  <a:pt x="3952" y="1455"/>
                </a:lnTo>
                <a:lnTo>
                  <a:pt x="3952" y="1455"/>
                </a:lnTo>
                <a:lnTo>
                  <a:pt x="3950" y="1455"/>
                </a:lnTo>
                <a:lnTo>
                  <a:pt x="3950" y="1455"/>
                </a:lnTo>
                <a:lnTo>
                  <a:pt x="3950" y="1457"/>
                </a:lnTo>
                <a:lnTo>
                  <a:pt x="3950" y="1457"/>
                </a:lnTo>
                <a:lnTo>
                  <a:pt x="3950" y="1459"/>
                </a:lnTo>
                <a:lnTo>
                  <a:pt x="3950" y="1459"/>
                </a:lnTo>
                <a:lnTo>
                  <a:pt x="3948" y="1459"/>
                </a:lnTo>
                <a:lnTo>
                  <a:pt x="3950" y="1461"/>
                </a:lnTo>
                <a:lnTo>
                  <a:pt x="3950" y="1461"/>
                </a:lnTo>
                <a:lnTo>
                  <a:pt x="3950" y="1466"/>
                </a:lnTo>
                <a:lnTo>
                  <a:pt x="3950" y="1466"/>
                </a:lnTo>
                <a:lnTo>
                  <a:pt x="3952" y="1466"/>
                </a:lnTo>
                <a:lnTo>
                  <a:pt x="3952" y="1463"/>
                </a:lnTo>
                <a:lnTo>
                  <a:pt x="3952" y="1461"/>
                </a:lnTo>
                <a:lnTo>
                  <a:pt x="3952" y="1459"/>
                </a:lnTo>
                <a:lnTo>
                  <a:pt x="3952" y="1459"/>
                </a:lnTo>
                <a:lnTo>
                  <a:pt x="3952" y="1459"/>
                </a:lnTo>
                <a:lnTo>
                  <a:pt x="3952" y="1457"/>
                </a:lnTo>
                <a:lnTo>
                  <a:pt x="3952" y="1457"/>
                </a:lnTo>
                <a:lnTo>
                  <a:pt x="3952" y="1457"/>
                </a:lnTo>
                <a:lnTo>
                  <a:pt x="3954" y="1455"/>
                </a:lnTo>
                <a:lnTo>
                  <a:pt x="3954" y="1455"/>
                </a:lnTo>
                <a:lnTo>
                  <a:pt x="3954" y="1451"/>
                </a:lnTo>
                <a:lnTo>
                  <a:pt x="3954" y="1451"/>
                </a:lnTo>
                <a:lnTo>
                  <a:pt x="3954" y="1451"/>
                </a:lnTo>
                <a:close/>
                <a:moveTo>
                  <a:pt x="3939" y="1315"/>
                </a:moveTo>
                <a:lnTo>
                  <a:pt x="3939" y="1315"/>
                </a:lnTo>
                <a:lnTo>
                  <a:pt x="3939" y="1315"/>
                </a:lnTo>
                <a:lnTo>
                  <a:pt x="3939" y="1317"/>
                </a:lnTo>
                <a:lnTo>
                  <a:pt x="3939" y="1317"/>
                </a:lnTo>
                <a:lnTo>
                  <a:pt x="3939" y="1317"/>
                </a:lnTo>
                <a:lnTo>
                  <a:pt x="3939" y="1317"/>
                </a:lnTo>
                <a:lnTo>
                  <a:pt x="3939" y="1317"/>
                </a:lnTo>
                <a:lnTo>
                  <a:pt x="3939" y="1315"/>
                </a:lnTo>
                <a:lnTo>
                  <a:pt x="3939" y="1315"/>
                </a:lnTo>
                <a:close/>
                <a:moveTo>
                  <a:pt x="3952" y="1497"/>
                </a:moveTo>
                <a:lnTo>
                  <a:pt x="3952" y="1499"/>
                </a:lnTo>
                <a:lnTo>
                  <a:pt x="3952" y="1499"/>
                </a:lnTo>
                <a:lnTo>
                  <a:pt x="3952" y="1499"/>
                </a:lnTo>
                <a:lnTo>
                  <a:pt x="3952" y="1499"/>
                </a:lnTo>
                <a:lnTo>
                  <a:pt x="3952" y="1499"/>
                </a:lnTo>
                <a:lnTo>
                  <a:pt x="3952" y="1499"/>
                </a:lnTo>
                <a:lnTo>
                  <a:pt x="3952" y="1499"/>
                </a:lnTo>
                <a:lnTo>
                  <a:pt x="3952" y="1497"/>
                </a:lnTo>
                <a:close/>
                <a:moveTo>
                  <a:pt x="3927" y="1302"/>
                </a:moveTo>
                <a:lnTo>
                  <a:pt x="3927" y="1308"/>
                </a:lnTo>
                <a:lnTo>
                  <a:pt x="3929" y="1308"/>
                </a:lnTo>
                <a:lnTo>
                  <a:pt x="3929" y="1306"/>
                </a:lnTo>
                <a:lnTo>
                  <a:pt x="3929" y="1304"/>
                </a:lnTo>
                <a:lnTo>
                  <a:pt x="3927" y="1302"/>
                </a:lnTo>
                <a:close/>
                <a:moveTo>
                  <a:pt x="3952" y="1445"/>
                </a:moveTo>
                <a:lnTo>
                  <a:pt x="3952" y="1445"/>
                </a:lnTo>
                <a:lnTo>
                  <a:pt x="3950" y="1445"/>
                </a:lnTo>
                <a:lnTo>
                  <a:pt x="3950" y="1445"/>
                </a:lnTo>
                <a:lnTo>
                  <a:pt x="3950" y="1447"/>
                </a:lnTo>
                <a:lnTo>
                  <a:pt x="3952" y="1445"/>
                </a:lnTo>
                <a:lnTo>
                  <a:pt x="3952" y="1445"/>
                </a:lnTo>
                <a:close/>
                <a:moveTo>
                  <a:pt x="3920" y="1296"/>
                </a:moveTo>
                <a:lnTo>
                  <a:pt x="3920" y="1296"/>
                </a:lnTo>
                <a:lnTo>
                  <a:pt x="3920" y="1294"/>
                </a:lnTo>
                <a:lnTo>
                  <a:pt x="3920" y="1296"/>
                </a:lnTo>
                <a:lnTo>
                  <a:pt x="3920" y="1296"/>
                </a:lnTo>
                <a:lnTo>
                  <a:pt x="3920" y="1296"/>
                </a:lnTo>
                <a:lnTo>
                  <a:pt x="3920" y="1296"/>
                </a:lnTo>
                <a:close/>
                <a:moveTo>
                  <a:pt x="3933" y="1302"/>
                </a:moveTo>
                <a:lnTo>
                  <a:pt x="3933" y="1302"/>
                </a:lnTo>
                <a:lnTo>
                  <a:pt x="3933" y="1300"/>
                </a:lnTo>
                <a:lnTo>
                  <a:pt x="3933" y="1302"/>
                </a:lnTo>
                <a:lnTo>
                  <a:pt x="3933" y="1302"/>
                </a:lnTo>
                <a:lnTo>
                  <a:pt x="3933" y="1304"/>
                </a:lnTo>
                <a:lnTo>
                  <a:pt x="3933" y="1304"/>
                </a:lnTo>
                <a:lnTo>
                  <a:pt x="3935" y="1304"/>
                </a:lnTo>
                <a:lnTo>
                  <a:pt x="3935" y="1304"/>
                </a:lnTo>
                <a:lnTo>
                  <a:pt x="3933" y="1302"/>
                </a:lnTo>
                <a:close/>
                <a:moveTo>
                  <a:pt x="3977" y="1396"/>
                </a:moveTo>
                <a:lnTo>
                  <a:pt x="3977" y="1399"/>
                </a:lnTo>
                <a:lnTo>
                  <a:pt x="3975" y="1401"/>
                </a:lnTo>
                <a:lnTo>
                  <a:pt x="3975" y="1403"/>
                </a:lnTo>
                <a:lnTo>
                  <a:pt x="3977" y="1401"/>
                </a:lnTo>
                <a:lnTo>
                  <a:pt x="3977" y="1399"/>
                </a:lnTo>
                <a:lnTo>
                  <a:pt x="3979" y="1396"/>
                </a:lnTo>
                <a:lnTo>
                  <a:pt x="3979" y="1396"/>
                </a:lnTo>
                <a:lnTo>
                  <a:pt x="3977" y="1396"/>
                </a:lnTo>
                <a:close/>
                <a:moveTo>
                  <a:pt x="3939" y="1313"/>
                </a:moveTo>
                <a:lnTo>
                  <a:pt x="3939" y="1310"/>
                </a:lnTo>
                <a:lnTo>
                  <a:pt x="3939" y="1310"/>
                </a:lnTo>
                <a:lnTo>
                  <a:pt x="3939" y="1313"/>
                </a:lnTo>
                <a:lnTo>
                  <a:pt x="3937" y="1313"/>
                </a:lnTo>
                <a:lnTo>
                  <a:pt x="3939" y="1315"/>
                </a:lnTo>
                <a:lnTo>
                  <a:pt x="3939" y="1313"/>
                </a:lnTo>
                <a:lnTo>
                  <a:pt x="3939" y="1313"/>
                </a:lnTo>
                <a:close/>
                <a:moveTo>
                  <a:pt x="3964" y="1361"/>
                </a:moveTo>
                <a:lnTo>
                  <a:pt x="3966" y="1359"/>
                </a:lnTo>
                <a:lnTo>
                  <a:pt x="3966" y="1359"/>
                </a:lnTo>
                <a:lnTo>
                  <a:pt x="3966" y="1357"/>
                </a:lnTo>
                <a:lnTo>
                  <a:pt x="3964" y="1357"/>
                </a:lnTo>
                <a:lnTo>
                  <a:pt x="3962" y="1357"/>
                </a:lnTo>
                <a:lnTo>
                  <a:pt x="3962" y="1359"/>
                </a:lnTo>
                <a:lnTo>
                  <a:pt x="3964" y="1361"/>
                </a:lnTo>
                <a:lnTo>
                  <a:pt x="3964" y="1361"/>
                </a:lnTo>
                <a:close/>
                <a:moveTo>
                  <a:pt x="3964" y="1524"/>
                </a:moveTo>
                <a:lnTo>
                  <a:pt x="3964" y="1524"/>
                </a:lnTo>
                <a:lnTo>
                  <a:pt x="3964" y="1524"/>
                </a:lnTo>
                <a:lnTo>
                  <a:pt x="3964" y="1526"/>
                </a:lnTo>
                <a:lnTo>
                  <a:pt x="3964" y="1526"/>
                </a:lnTo>
                <a:lnTo>
                  <a:pt x="3966" y="1526"/>
                </a:lnTo>
                <a:lnTo>
                  <a:pt x="3964" y="1524"/>
                </a:lnTo>
                <a:close/>
                <a:moveTo>
                  <a:pt x="3962" y="1514"/>
                </a:moveTo>
                <a:lnTo>
                  <a:pt x="3962" y="1514"/>
                </a:lnTo>
                <a:lnTo>
                  <a:pt x="3962" y="1514"/>
                </a:lnTo>
                <a:lnTo>
                  <a:pt x="3962" y="1514"/>
                </a:lnTo>
                <a:lnTo>
                  <a:pt x="3962" y="1516"/>
                </a:lnTo>
                <a:lnTo>
                  <a:pt x="3962" y="1516"/>
                </a:lnTo>
                <a:lnTo>
                  <a:pt x="3962" y="1516"/>
                </a:lnTo>
                <a:lnTo>
                  <a:pt x="3962" y="1516"/>
                </a:lnTo>
                <a:lnTo>
                  <a:pt x="3962" y="1516"/>
                </a:lnTo>
                <a:lnTo>
                  <a:pt x="3962" y="1514"/>
                </a:lnTo>
                <a:lnTo>
                  <a:pt x="3962" y="1514"/>
                </a:lnTo>
                <a:close/>
                <a:moveTo>
                  <a:pt x="3966" y="1526"/>
                </a:moveTo>
                <a:lnTo>
                  <a:pt x="3964" y="1528"/>
                </a:lnTo>
                <a:lnTo>
                  <a:pt x="3964" y="1528"/>
                </a:lnTo>
                <a:lnTo>
                  <a:pt x="3964" y="1531"/>
                </a:lnTo>
                <a:lnTo>
                  <a:pt x="3964" y="1531"/>
                </a:lnTo>
                <a:lnTo>
                  <a:pt x="3966" y="1535"/>
                </a:lnTo>
                <a:lnTo>
                  <a:pt x="3968" y="1533"/>
                </a:lnTo>
                <a:lnTo>
                  <a:pt x="3968" y="1531"/>
                </a:lnTo>
                <a:lnTo>
                  <a:pt x="3966" y="1528"/>
                </a:lnTo>
                <a:lnTo>
                  <a:pt x="3966" y="1526"/>
                </a:lnTo>
                <a:close/>
                <a:moveTo>
                  <a:pt x="3956" y="1512"/>
                </a:moveTo>
                <a:lnTo>
                  <a:pt x="3956" y="1512"/>
                </a:lnTo>
                <a:lnTo>
                  <a:pt x="3956" y="1512"/>
                </a:lnTo>
                <a:lnTo>
                  <a:pt x="3956" y="1514"/>
                </a:lnTo>
                <a:lnTo>
                  <a:pt x="3958" y="1514"/>
                </a:lnTo>
                <a:lnTo>
                  <a:pt x="3958" y="1512"/>
                </a:lnTo>
                <a:lnTo>
                  <a:pt x="3956" y="1512"/>
                </a:lnTo>
                <a:close/>
                <a:moveTo>
                  <a:pt x="3962" y="1344"/>
                </a:moveTo>
                <a:lnTo>
                  <a:pt x="3962" y="1342"/>
                </a:lnTo>
                <a:lnTo>
                  <a:pt x="3960" y="1342"/>
                </a:lnTo>
                <a:lnTo>
                  <a:pt x="3960" y="1342"/>
                </a:lnTo>
                <a:lnTo>
                  <a:pt x="3962" y="1344"/>
                </a:lnTo>
                <a:lnTo>
                  <a:pt x="3962" y="1344"/>
                </a:lnTo>
                <a:close/>
                <a:moveTo>
                  <a:pt x="3956" y="1457"/>
                </a:moveTo>
                <a:lnTo>
                  <a:pt x="3954" y="1457"/>
                </a:lnTo>
                <a:lnTo>
                  <a:pt x="3954" y="1459"/>
                </a:lnTo>
                <a:lnTo>
                  <a:pt x="3956" y="1459"/>
                </a:lnTo>
                <a:lnTo>
                  <a:pt x="3956" y="1457"/>
                </a:lnTo>
                <a:lnTo>
                  <a:pt x="3956" y="1457"/>
                </a:lnTo>
                <a:close/>
                <a:moveTo>
                  <a:pt x="3956" y="1342"/>
                </a:moveTo>
                <a:lnTo>
                  <a:pt x="3956" y="1342"/>
                </a:lnTo>
                <a:lnTo>
                  <a:pt x="3954" y="1340"/>
                </a:lnTo>
                <a:lnTo>
                  <a:pt x="3954" y="1340"/>
                </a:lnTo>
                <a:lnTo>
                  <a:pt x="3954" y="1340"/>
                </a:lnTo>
                <a:lnTo>
                  <a:pt x="3954" y="1342"/>
                </a:lnTo>
                <a:lnTo>
                  <a:pt x="3956" y="1342"/>
                </a:lnTo>
                <a:close/>
                <a:moveTo>
                  <a:pt x="3960" y="1516"/>
                </a:moveTo>
                <a:lnTo>
                  <a:pt x="3960" y="1516"/>
                </a:lnTo>
                <a:lnTo>
                  <a:pt x="3960" y="1516"/>
                </a:lnTo>
                <a:lnTo>
                  <a:pt x="3960" y="1518"/>
                </a:lnTo>
                <a:lnTo>
                  <a:pt x="3960" y="1518"/>
                </a:lnTo>
                <a:lnTo>
                  <a:pt x="3962" y="1518"/>
                </a:lnTo>
                <a:lnTo>
                  <a:pt x="3962" y="1518"/>
                </a:lnTo>
                <a:lnTo>
                  <a:pt x="3962" y="1516"/>
                </a:lnTo>
                <a:lnTo>
                  <a:pt x="3960" y="1516"/>
                </a:lnTo>
                <a:close/>
                <a:moveTo>
                  <a:pt x="3765" y="1493"/>
                </a:moveTo>
                <a:lnTo>
                  <a:pt x="3765" y="1491"/>
                </a:lnTo>
                <a:lnTo>
                  <a:pt x="3765" y="1491"/>
                </a:lnTo>
                <a:lnTo>
                  <a:pt x="3765" y="1491"/>
                </a:lnTo>
                <a:lnTo>
                  <a:pt x="3765" y="1491"/>
                </a:lnTo>
                <a:lnTo>
                  <a:pt x="3765" y="1491"/>
                </a:lnTo>
                <a:lnTo>
                  <a:pt x="3765" y="1491"/>
                </a:lnTo>
                <a:lnTo>
                  <a:pt x="3765" y="1493"/>
                </a:lnTo>
                <a:lnTo>
                  <a:pt x="3765" y="1493"/>
                </a:lnTo>
                <a:close/>
                <a:moveTo>
                  <a:pt x="4488" y="1658"/>
                </a:moveTo>
                <a:lnTo>
                  <a:pt x="4490" y="1661"/>
                </a:lnTo>
                <a:lnTo>
                  <a:pt x="4492" y="1661"/>
                </a:lnTo>
                <a:lnTo>
                  <a:pt x="4492" y="1661"/>
                </a:lnTo>
                <a:lnTo>
                  <a:pt x="4494" y="1661"/>
                </a:lnTo>
                <a:lnTo>
                  <a:pt x="4494" y="1661"/>
                </a:lnTo>
                <a:lnTo>
                  <a:pt x="4497" y="1661"/>
                </a:lnTo>
                <a:lnTo>
                  <a:pt x="4497" y="1661"/>
                </a:lnTo>
                <a:lnTo>
                  <a:pt x="4497" y="1658"/>
                </a:lnTo>
                <a:lnTo>
                  <a:pt x="4497" y="1658"/>
                </a:lnTo>
                <a:lnTo>
                  <a:pt x="4497" y="1658"/>
                </a:lnTo>
                <a:lnTo>
                  <a:pt x="4497" y="1658"/>
                </a:lnTo>
                <a:lnTo>
                  <a:pt x="4497" y="1656"/>
                </a:lnTo>
                <a:lnTo>
                  <a:pt x="4497" y="1656"/>
                </a:lnTo>
                <a:lnTo>
                  <a:pt x="4497" y="1656"/>
                </a:lnTo>
                <a:lnTo>
                  <a:pt x="4497" y="1656"/>
                </a:lnTo>
                <a:lnTo>
                  <a:pt x="4494" y="1656"/>
                </a:lnTo>
                <a:lnTo>
                  <a:pt x="4492" y="1656"/>
                </a:lnTo>
                <a:lnTo>
                  <a:pt x="4490" y="1656"/>
                </a:lnTo>
                <a:lnTo>
                  <a:pt x="4488" y="1658"/>
                </a:lnTo>
                <a:lnTo>
                  <a:pt x="4488" y="1658"/>
                </a:lnTo>
                <a:close/>
                <a:moveTo>
                  <a:pt x="4484" y="1633"/>
                </a:moveTo>
                <a:lnTo>
                  <a:pt x="4484" y="1633"/>
                </a:lnTo>
                <a:lnTo>
                  <a:pt x="4484" y="1633"/>
                </a:lnTo>
                <a:lnTo>
                  <a:pt x="4484" y="1633"/>
                </a:lnTo>
                <a:lnTo>
                  <a:pt x="4482" y="1631"/>
                </a:lnTo>
                <a:lnTo>
                  <a:pt x="4482" y="1631"/>
                </a:lnTo>
                <a:lnTo>
                  <a:pt x="4484" y="1633"/>
                </a:lnTo>
                <a:close/>
                <a:moveTo>
                  <a:pt x="4490" y="1151"/>
                </a:moveTo>
                <a:lnTo>
                  <a:pt x="4490" y="1153"/>
                </a:lnTo>
                <a:lnTo>
                  <a:pt x="4492" y="1151"/>
                </a:lnTo>
                <a:lnTo>
                  <a:pt x="4494" y="1151"/>
                </a:lnTo>
                <a:lnTo>
                  <a:pt x="4494" y="1147"/>
                </a:lnTo>
                <a:lnTo>
                  <a:pt x="4494" y="1147"/>
                </a:lnTo>
                <a:lnTo>
                  <a:pt x="4490" y="1147"/>
                </a:lnTo>
                <a:lnTo>
                  <a:pt x="4492" y="1149"/>
                </a:lnTo>
                <a:lnTo>
                  <a:pt x="4490" y="1151"/>
                </a:lnTo>
                <a:lnTo>
                  <a:pt x="4490" y="1151"/>
                </a:lnTo>
                <a:lnTo>
                  <a:pt x="4492" y="1151"/>
                </a:lnTo>
                <a:lnTo>
                  <a:pt x="4490" y="1151"/>
                </a:lnTo>
                <a:lnTo>
                  <a:pt x="4490" y="1151"/>
                </a:lnTo>
                <a:close/>
                <a:moveTo>
                  <a:pt x="4499" y="1183"/>
                </a:moveTo>
                <a:lnTo>
                  <a:pt x="4501" y="1183"/>
                </a:lnTo>
                <a:lnTo>
                  <a:pt x="4501" y="1183"/>
                </a:lnTo>
                <a:lnTo>
                  <a:pt x="4501" y="1180"/>
                </a:lnTo>
                <a:lnTo>
                  <a:pt x="4499" y="1180"/>
                </a:lnTo>
                <a:lnTo>
                  <a:pt x="4497" y="1180"/>
                </a:lnTo>
                <a:lnTo>
                  <a:pt x="4497" y="1183"/>
                </a:lnTo>
                <a:lnTo>
                  <a:pt x="4499" y="1183"/>
                </a:lnTo>
                <a:close/>
                <a:moveTo>
                  <a:pt x="4494" y="1633"/>
                </a:moveTo>
                <a:lnTo>
                  <a:pt x="4494" y="1633"/>
                </a:lnTo>
                <a:lnTo>
                  <a:pt x="4494" y="1633"/>
                </a:lnTo>
                <a:lnTo>
                  <a:pt x="4497" y="1635"/>
                </a:lnTo>
                <a:lnTo>
                  <a:pt x="4499" y="1635"/>
                </a:lnTo>
                <a:lnTo>
                  <a:pt x="4499" y="1635"/>
                </a:lnTo>
                <a:lnTo>
                  <a:pt x="4499" y="1635"/>
                </a:lnTo>
                <a:lnTo>
                  <a:pt x="4501" y="1635"/>
                </a:lnTo>
                <a:lnTo>
                  <a:pt x="4501" y="1635"/>
                </a:lnTo>
                <a:lnTo>
                  <a:pt x="4501" y="1638"/>
                </a:lnTo>
                <a:lnTo>
                  <a:pt x="4503" y="1638"/>
                </a:lnTo>
                <a:lnTo>
                  <a:pt x="4505" y="1638"/>
                </a:lnTo>
                <a:lnTo>
                  <a:pt x="4505" y="1635"/>
                </a:lnTo>
                <a:lnTo>
                  <a:pt x="4503" y="1635"/>
                </a:lnTo>
                <a:lnTo>
                  <a:pt x="4503" y="1635"/>
                </a:lnTo>
                <a:lnTo>
                  <a:pt x="4503" y="1635"/>
                </a:lnTo>
                <a:lnTo>
                  <a:pt x="4501" y="1633"/>
                </a:lnTo>
                <a:lnTo>
                  <a:pt x="4501" y="1633"/>
                </a:lnTo>
                <a:lnTo>
                  <a:pt x="4501" y="1633"/>
                </a:lnTo>
                <a:lnTo>
                  <a:pt x="4501" y="1633"/>
                </a:lnTo>
                <a:lnTo>
                  <a:pt x="4503" y="1635"/>
                </a:lnTo>
                <a:lnTo>
                  <a:pt x="4505" y="1635"/>
                </a:lnTo>
                <a:lnTo>
                  <a:pt x="4505" y="1635"/>
                </a:lnTo>
                <a:lnTo>
                  <a:pt x="4505" y="1635"/>
                </a:lnTo>
                <a:lnTo>
                  <a:pt x="4507" y="1635"/>
                </a:lnTo>
                <a:lnTo>
                  <a:pt x="4509" y="1635"/>
                </a:lnTo>
                <a:lnTo>
                  <a:pt x="4509" y="1638"/>
                </a:lnTo>
                <a:lnTo>
                  <a:pt x="4509" y="1635"/>
                </a:lnTo>
                <a:lnTo>
                  <a:pt x="4511" y="1635"/>
                </a:lnTo>
                <a:lnTo>
                  <a:pt x="4509" y="1635"/>
                </a:lnTo>
                <a:lnTo>
                  <a:pt x="4509" y="1633"/>
                </a:lnTo>
                <a:lnTo>
                  <a:pt x="4509" y="1633"/>
                </a:lnTo>
                <a:lnTo>
                  <a:pt x="4505" y="1631"/>
                </a:lnTo>
                <a:lnTo>
                  <a:pt x="4505" y="1631"/>
                </a:lnTo>
                <a:lnTo>
                  <a:pt x="4503" y="1631"/>
                </a:lnTo>
                <a:lnTo>
                  <a:pt x="4501" y="1631"/>
                </a:lnTo>
                <a:lnTo>
                  <a:pt x="4499" y="1631"/>
                </a:lnTo>
                <a:lnTo>
                  <a:pt x="4499" y="1631"/>
                </a:lnTo>
                <a:lnTo>
                  <a:pt x="4499" y="1631"/>
                </a:lnTo>
                <a:lnTo>
                  <a:pt x="4497" y="1633"/>
                </a:lnTo>
                <a:lnTo>
                  <a:pt x="4497" y="1631"/>
                </a:lnTo>
                <a:lnTo>
                  <a:pt x="4494" y="1633"/>
                </a:lnTo>
                <a:close/>
                <a:moveTo>
                  <a:pt x="4461" y="1675"/>
                </a:moveTo>
                <a:lnTo>
                  <a:pt x="4461" y="1675"/>
                </a:lnTo>
                <a:lnTo>
                  <a:pt x="4461" y="1673"/>
                </a:lnTo>
                <a:lnTo>
                  <a:pt x="4461" y="1673"/>
                </a:lnTo>
                <a:lnTo>
                  <a:pt x="4459" y="1675"/>
                </a:lnTo>
                <a:lnTo>
                  <a:pt x="4461" y="1675"/>
                </a:lnTo>
                <a:close/>
                <a:moveTo>
                  <a:pt x="4505" y="1178"/>
                </a:moveTo>
                <a:lnTo>
                  <a:pt x="4507" y="1176"/>
                </a:lnTo>
                <a:lnTo>
                  <a:pt x="4507" y="1174"/>
                </a:lnTo>
                <a:lnTo>
                  <a:pt x="4507" y="1174"/>
                </a:lnTo>
                <a:lnTo>
                  <a:pt x="4507" y="1174"/>
                </a:lnTo>
                <a:lnTo>
                  <a:pt x="4505" y="1174"/>
                </a:lnTo>
                <a:lnTo>
                  <a:pt x="4505" y="1176"/>
                </a:lnTo>
                <a:lnTo>
                  <a:pt x="4505" y="1178"/>
                </a:lnTo>
                <a:lnTo>
                  <a:pt x="4503" y="1180"/>
                </a:lnTo>
                <a:lnTo>
                  <a:pt x="4503" y="1180"/>
                </a:lnTo>
                <a:lnTo>
                  <a:pt x="4505" y="1180"/>
                </a:lnTo>
                <a:lnTo>
                  <a:pt x="4505" y="1178"/>
                </a:lnTo>
                <a:close/>
                <a:moveTo>
                  <a:pt x="4480" y="1216"/>
                </a:moveTo>
                <a:lnTo>
                  <a:pt x="4480" y="1216"/>
                </a:lnTo>
                <a:lnTo>
                  <a:pt x="4480" y="1216"/>
                </a:lnTo>
                <a:lnTo>
                  <a:pt x="4480" y="1216"/>
                </a:lnTo>
                <a:lnTo>
                  <a:pt x="4482" y="1218"/>
                </a:lnTo>
                <a:lnTo>
                  <a:pt x="4482" y="1216"/>
                </a:lnTo>
                <a:lnTo>
                  <a:pt x="4480" y="1216"/>
                </a:lnTo>
                <a:close/>
                <a:moveTo>
                  <a:pt x="4455" y="1740"/>
                </a:moveTo>
                <a:lnTo>
                  <a:pt x="4455" y="1740"/>
                </a:lnTo>
                <a:lnTo>
                  <a:pt x="4455" y="1740"/>
                </a:lnTo>
                <a:lnTo>
                  <a:pt x="4455" y="1740"/>
                </a:lnTo>
                <a:lnTo>
                  <a:pt x="4453" y="1738"/>
                </a:lnTo>
                <a:lnTo>
                  <a:pt x="4453" y="1740"/>
                </a:lnTo>
                <a:lnTo>
                  <a:pt x="4453" y="1740"/>
                </a:lnTo>
                <a:lnTo>
                  <a:pt x="4455" y="1740"/>
                </a:lnTo>
                <a:close/>
                <a:moveTo>
                  <a:pt x="4463" y="1751"/>
                </a:moveTo>
                <a:lnTo>
                  <a:pt x="4463" y="1749"/>
                </a:lnTo>
                <a:lnTo>
                  <a:pt x="4463" y="1749"/>
                </a:lnTo>
                <a:lnTo>
                  <a:pt x="4463" y="1749"/>
                </a:lnTo>
                <a:lnTo>
                  <a:pt x="4459" y="1749"/>
                </a:lnTo>
                <a:lnTo>
                  <a:pt x="4459" y="1749"/>
                </a:lnTo>
                <a:lnTo>
                  <a:pt x="4459" y="1749"/>
                </a:lnTo>
                <a:lnTo>
                  <a:pt x="4463" y="1751"/>
                </a:lnTo>
                <a:close/>
                <a:moveTo>
                  <a:pt x="4501" y="1640"/>
                </a:moveTo>
                <a:lnTo>
                  <a:pt x="4501" y="1638"/>
                </a:lnTo>
                <a:lnTo>
                  <a:pt x="4501" y="1638"/>
                </a:lnTo>
                <a:lnTo>
                  <a:pt x="4501" y="1638"/>
                </a:lnTo>
                <a:lnTo>
                  <a:pt x="4501" y="1638"/>
                </a:lnTo>
                <a:lnTo>
                  <a:pt x="4499" y="1638"/>
                </a:lnTo>
                <a:lnTo>
                  <a:pt x="4499" y="1638"/>
                </a:lnTo>
                <a:lnTo>
                  <a:pt x="4499" y="1638"/>
                </a:lnTo>
                <a:lnTo>
                  <a:pt x="4499" y="1640"/>
                </a:lnTo>
                <a:lnTo>
                  <a:pt x="4501" y="1640"/>
                </a:lnTo>
                <a:close/>
                <a:moveTo>
                  <a:pt x="4503" y="1751"/>
                </a:moveTo>
                <a:lnTo>
                  <a:pt x="4503" y="1751"/>
                </a:lnTo>
                <a:lnTo>
                  <a:pt x="4505" y="1751"/>
                </a:lnTo>
                <a:lnTo>
                  <a:pt x="4507" y="1749"/>
                </a:lnTo>
                <a:lnTo>
                  <a:pt x="4509" y="1749"/>
                </a:lnTo>
                <a:lnTo>
                  <a:pt x="4507" y="1749"/>
                </a:lnTo>
                <a:lnTo>
                  <a:pt x="4505" y="1747"/>
                </a:lnTo>
                <a:lnTo>
                  <a:pt x="4503" y="1751"/>
                </a:lnTo>
                <a:lnTo>
                  <a:pt x="4503" y="1751"/>
                </a:lnTo>
                <a:close/>
                <a:moveTo>
                  <a:pt x="4505" y="1803"/>
                </a:moveTo>
                <a:lnTo>
                  <a:pt x="4509" y="1801"/>
                </a:lnTo>
                <a:lnTo>
                  <a:pt x="4511" y="1799"/>
                </a:lnTo>
                <a:lnTo>
                  <a:pt x="4511" y="1799"/>
                </a:lnTo>
                <a:lnTo>
                  <a:pt x="4513" y="1797"/>
                </a:lnTo>
                <a:lnTo>
                  <a:pt x="4513" y="1797"/>
                </a:lnTo>
                <a:lnTo>
                  <a:pt x="4513" y="1795"/>
                </a:lnTo>
                <a:lnTo>
                  <a:pt x="4513" y="1795"/>
                </a:lnTo>
                <a:lnTo>
                  <a:pt x="4511" y="1795"/>
                </a:lnTo>
                <a:lnTo>
                  <a:pt x="4511" y="1793"/>
                </a:lnTo>
                <a:lnTo>
                  <a:pt x="4509" y="1793"/>
                </a:lnTo>
                <a:lnTo>
                  <a:pt x="4509" y="1793"/>
                </a:lnTo>
                <a:lnTo>
                  <a:pt x="4507" y="1793"/>
                </a:lnTo>
                <a:lnTo>
                  <a:pt x="4505" y="1795"/>
                </a:lnTo>
                <a:lnTo>
                  <a:pt x="4505" y="1795"/>
                </a:lnTo>
                <a:lnTo>
                  <a:pt x="4505" y="1795"/>
                </a:lnTo>
                <a:lnTo>
                  <a:pt x="4503" y="1795"/>
                </a:lnTo>
                <a:lnTo>
                  <a:pt x="4501" y="1795"/>
                </a:lnTo>
                <a:lnTo>
                  <a:pt x="4499" y="1795"/>
                </a:lnTo>
                <a:lnTo>
                  <a:pt x="4499" y="1795"/>
                </a:lnTo>
                <a:lnTo>
                  <a:pt x="4497" y="1793"/>
                </a:lnTo>
                <a:lnTo>
                  <a:pt x="4497" y="1793"/>
                </a:lnTo>
                <a:lnTo>
                  <a:pt x="4497" y="1793"/>
                </a:lnTo>
                <a:lnTo>
                  <a:pt x="4497" y="1793"/>
                </a:lnTo>
                <a:lnTo>
                  <a:pt x="4497" y="1795"/>
                </a:lnTo>
                <a:lnTo>
                  <a:pt x="4497" y="1797"/>
                </a:lnTo>
                <a:lnTo>
                  <a:pt x="4499" y="1799"/>
                </a:lnTo>
                <a:lnTo>
                  <a:pt x="4501" y="1801"/>
                </a:lnTo>
                <a:lnTo>
                  <a:pt x="4505" y="1803"/>
                </a:lnTo>
                <a:close/>
                <a:moveTo>
                  <a:pt x="4492" y="1801"/>
                </a:moveTo>
                <a:lnTo>
                  <a:pt x="4497" y="1801"/>
                </a:lnTo>
                <a:lnTo>
                  <a:pt x="4499" y="1801"/>
                </a:lnTo>
                <a:lnTo>
                  <a:pt x="4501" y="1801"/>
                </a:lnTo>
                <a:lnTo>
                  <a:pt x="4501" y="1801"/>
                </a:lnTo>
                <a:lnTo>
                  <a:pt x="4499" y="1801"/>
                </a:lnTo>
                <a:lnTo>
                  <a:pt x="4499" y="1799"/>
                </a:lnTo>
                <a:lnTo>
                  <a:pt x="4499" y="1799"/>
                </a:lnTo>
                <a:lnTo>
                  <a:pt x="4497" y="1799"/>
                </a:lnTo>
                <a:lnTo>
                  <a:pt x="4497" y="1797"/>
                </a:lnTo>
                <a:lnTo>
                  <a:pt x="4497" y="1795"/>
                </a:lnTo>
                <a:lnTo>
                  <a:pt x="4497" y="1795"/>
                </a:lnTo>
                <a:lnTo>
                  <a:pt x="4494" y="1795"/>
                </a:lnTo>
                <a:lnTo>
                  <a:pt x="4494" y="1795"/>
                </a:lnTo>
                <a:lnTo>
                  <a:pt x="4492" y="1797"/>
                </a:lnTo>
                <a:lnTo>
                  <a:pt x="4494" y="1797"/>
                </a:lnTo>
                <a:lnTo>
                  <a:pt x="4494" y="1799"/>
                </a:lnTo>
                <a:lnTo>
                  <a:pt x="4492" y="1799"/>
                </a:lnTo>
                <a:lnTo>
                  <a:pt x="4492" y="1799"/>
                </a:lnTo>
                <a:lnTo>
                  <a:pt x="4492" y="1801"/>
                </a:lnTo>
                <a:lnTo>
                  <a:pt x="4492" y="1801"/>
                </a:lnTo>
                <a:lnTo>
                  <a:pt x="4492" y="1801"/>
                </a:lnTo>
                <a:close/>
                <a:moveTo>
                  <a:pt x="4520" y="1134"/>
                </a:moveTo>
                <a:lnTo>
                  <a:pt x="4522" y="1134"/>
                </a:lnTo>
                <a:lnTo>
                  <a:pt x="4524" y="1132"/>
                </a:lnTo>
                <a:lnTo>
                  <a:pt x="4526" y="1132"/>
                </a:lnTo>
                <a:lnTo>
                  <a:pt x="4526" y="1132"/>
                </a:lnTo>
                <a:lnTo>
                  <a:pt x="4526" y="1134"/>
                </a:lnTo>
                <a:lnTo>
                  <a:pt x="4526" y="1134"/>
                </a:lnTo>
                <a:lnTo>
                  <a:pt x="4528" y="1134"/>
                </a:lnTo>
                <a:lnTo>
                  <a:pt x="4528" y="1136"/>
                </a:lnTo>
                <a:lnTo>
                  <a:pt x="4528" y="1136"/>
                </a:lnTo>
                <a:lnTo>
                  <a:pt x="4528" y="1136"/>
                </a:lnTo>
                <a:lnTo>
                  <a:pt x="4528" y="1139"/>
                </a:lnTo>
                <a:lnTo>
                  <a:pt x="4526" y="1139"/>
                </a:lnTo>
                <a:lnTo>
                  <a:pt x="4528" y="1141"/>
                </a:lnTo>
                <a:lnTo>
                  <a:pt x="4528" y="1141"/>
                </a:lnTo>
                <a:lnTo>
                  <a:pt x="4528" y="1141"/>
                </a:lnTo>
                <a:lnTo>
                  <a:pt x="4530" y="1141"/>
                </a:lnTo>
                <a:lnTo>
                  <a:pt x="4530" y="1143"/>
                </a:lnTo>
                <a:lnTo>
                  <a:pt x="4530" y="1143"/>
                </a:lnTo>
                <a:lnTo>
                  <a:pt x="4532" y="1143"/>
                </a:lnTo>
                <a:lnTo>
                  <a:pt x="4532" y="1143"/>
                </a:lnTo>
                <a:lnTo>
                  <a:pt x="4534" y="1143"/>
                </a:lnTo>
                <a:lnTo>
                  <a:pt x="4534" y="1141"/>
                </a:lnTo>
                <a:lnTo>
                  <a:pt x="4534" y="1139"/>
                </a:lnTo>
                <a:lnTo>
                  <a:pt x="4536" y="1139"/>
                </a:lnTo>
                <a:lnTo>
                  <a:pt x="4536" y="1139"/>
                </a:lnTo>
                <a:lnTo>
                  <a:pt x="4538" y="1136"/>
                </a:lnTo>
                <a:lnTo>
                  <a:pt x="4538" y="1134"/>
                </a:lnTo>
                <a:lnTo>
                  <a:pt x="4543" y="1132"/>
                </a:lnTo>
                <a:lnTo>
                  <a:pt x="4545" y="1132"/>
                </a:lnTo>
                <a:lnTo>
                  <a:pt x="4547" y="1132"/>
                </a:lnTo>
                <a:lnTo>
                  <a:pt x="4549" y="1132"/>
                </a:lnTo>
                <a:lnTo>
                  <a:pt x="4551" y="1134"/>
                </a:lnTo>
                <a:lnTo>
                  <a:pt x="4551" y="1136"/>
                </a:lnTo>
                <a:lnTo>
                  <a:pt x="4551" y="1134"/>
                </a:lnTo>
                <a:lnTo>
                  <a:pt x="4553" y="1132"/>
                </a:lnTo>
                <a:lnTo>
                  <a:pt x="4553" y="1132"/>
                </a:lnTo>
                <a:lnTo>
                  <a:pt x="4555" y="1130"/>
                </a:lnTo>
                <a:lnTo>
                  <a:pt x="4557" y="1128"/>
                </a:lnTo>
                <a:lnTo>
                  <a:pt x="4559" y="1126"/>
                </a:lnTo>
                <a:lnTo>
                  <a:pt x="4559" y="1126"/>
                </a:lnTo>
                <a:lnTo>
                  <a:pt x="4559" y="1124"/>
                </a:lnTo>
                <a:lnTo>
                  <a:pt x="4559" y="1124"/>
                </a:lnTo>
                <a:lnTo>
                  <a:pt x="4557" y="1124"/>
                </a:lnTo>
                <a:lnTo>
                  <a:pt x="4557" y="1120"/>
                </a:lnTo>
                <a:lnTo>
                  <a:pt x="4555" y="1120"/>
                </a:lnTo>
                <a:lnTo>
                  <a:pt x="4555" y="1120"/>
                </a:lnTo>
                <a:lnTo>
                  <a:pt x="4553" y="1118"/>
                </a:lnTo>
                <a:lnTo>
                  <a:pt x="4551" y="1118"/>
                </a:lnTo>
                <a:lnTo>
                  <a:pt x="4549" y="1118"/>
                </a:lnTo>
                <a:lnTo>
                  <a:pt x="4547" y="1120"/>
                </a:lnTo>
                <a:lnTo>
                  <a:pt x="4545" y="1120"/>
                </a:lnTo>
                <a:lnTo>
                  <a:pt x="4545" y="1120"/>
                </a:lnTo>
                <a:lnTo>
                  <a:pt x="4543" y="1120"/>
                </a:lnTo>
                <a:lnTo>
                  <a:pt x="4545" y="1122"/>
                </a:lnTo>
                <a:lnTo>
                  <a:pt x="4543" y="1122"/>
                </a:lnTo>
                <a:lnTo>
                  <a:pt x="4543" y="1124"/>
                </a:lnTo>
                <a:lnTo>
                  <a:pt x="4541" y="1124"/>
                </a:lnTo>
                <a:lnTo>
                  <a:pt x="4541" y="1124"/>
                </a:lnTo>
                <a:lnTo>
                  <a:pt x="4538" y="1124"/>
                </a:lnTo>
                <a:lnTo>
                  <a:pt x="4536" y="1124"/>
                </a:lnTo>
                <a:lnTo>
                  <a:pt x="4536" y="1124"/>
                </a:lnTo>
                <a:lnTo>
                  <a:pt x="4534" y="1124"/>
                </a:lnTo>
                <a:lnTo>
                  <a:pt x="4534" y="1122"/>
                </a:lnTo>
                <a:lnTo>
                  <a:pt x="4534" y="1122"/>
                </a:lnTo>
                <a:lnTo>
                  <a:pt x="4532" y="1124"/>
                </a:lnTo>
                <a:lnTo>
                  <a:pt x="4532" y="1124"/>
                </a:lnTo>
                <a:lnTo>
                  <a:pt x="4530" y="1126"/>
                </a:lnTo>
                <a:lnTo>
                  <a:pt x="4530" y="1126"/>
                </a:lnTo>
                <a:lnTo>
                  <a:pt x="4530" y="1128"/>
                </a:lnTo>
                <a:lnTo>
                  <a:pt x="4530" y="1128"/>
                </a:lnTo>
                <a:lnTo>
                  <a:pt x="4528" y="1130"/>
                </a:lnTo>
                <a:lnTo>
                  <a:pt x="4526" y="1132"/>
                </a:lnTo>
                <a:lnTo>
                  <a:pt x="4524" y="1132"/>
                </a:lnTo>
                <a:lnTo>
                  <a:pt x="4522" y="1134"/>
                </a:lnTo>
                <a:lnTo>
                  <a:pt x="4520" y="1134"/>
                </a:lnTo>
                <a:close/>
                <a:moveTo>
                  <a:pt x="4497" y="1644"/>
                </a:moveTo>
                <a:lnTo>
                  <a:pt x="4497" y="1644"/>
                </a:lnTo>
                <a:lnTo>
                  <a:pt x="4503" y="1644"/>
                </a:lnTo>
                <a:lnTo>
                  <a:pt x="4503" y="1644"/>
                </a:lnTo>
                <a:lnTo>
                  <a:pt x="4505" y="1642"/>
                </a:lnTo>
                <a:lnTo>
                  <a:pt x="4503" y="1642"/>
                </a:lnTo>
                <a:lnTo>
                  <a:pt x="4503" y="1644"/>
                </a:lnTo>
                <a:lnTo>
                  <a:pt x="4501" y="1644"/>
                </a:lnTo>
                <a:lnTo>
                  <a:pt x="4501" y="1644"/>
                </a:lnTo>
                <a:lnTo>
                  <a:pt x="4499" y="1644"/>
                </a:lnTo>
                <a:lnTo>
                  <a:pt x="4499" y="1644"/>
                </a:lnTo>
                <a:lnTo>
                  <a:pt x="4499" y="1644"/>
                </a:lnTo>
                <a:lnTo>
                  <a:pt x="4499" y="1644"/>
                </a:lnTo>
                <a:lnTo>
                  <a:pt x="4499" y="1644"/>
                </a:lnTo>
                <a:lnTo>
                  <a:pt x="4499" y="1644"/>
                </a:lnTo>
                <a:lnTo>
                  <a:pt x="4497" y="1644"/>
                </a:lnTo>
                <a:close/>
                <a:moveTo>
                  <a:pt x="4509" y="1587"/>
                </a:moveTo>
                <a:lnTo>
                  <a:pt x="4509" y="1587"/>
                </a:lnTo>
                <a:lnTo>
                  <a:pt x="4507" y="1587"/>
                </a:lnTo>
                <a:lnTo>
                  <a:pt x="4507" y="1587"/>
                </a:lnTo>
                <a:lnTo>
                  <a:pt x="4507" y="1587"/>
                </a:lnTo>
                <a:lnTo>
                  <a:pt x="4507" y="1587"/>
                </a:lnTo>
                <a:lnTo>
                  <a:pt x="4507" y="1587"/>
                </a:lnTo>
                <a:lnTo>
                  <a:pt x="4507" y="1587"/>
                </a:lnTo>
                <a:lnTo>
                  <a:pt x="4509" y="1587"/>
                </a:lnTo>
                <a:close/>
                <a:moveTo>
                  <a:pt x="4455" y="1631"/>
                </a:moveTo>
                <a:lnTo>
                  <a:pt x="4455" y="1629"/>
                </a:lnTo>
                <a:lnTo>
                  <a:pt x="4455" y="1629"/>
                </a:lnTo>
                <a:lnTo>
                  <a:pt x="4455" y="1629"/>
                </a:lnTo>
                <a:lnTo>
                  <a:pt x="4453" y="1631"/>
                </a:lnTo>
                <a:lnTo>
                  <a:pt x="4455" y="1631"/>
                </a:lnTo>
                <a:lnTo>
                  <a:pt x="4455" y="1631"/>
                </a:lnTo>
                <a:lnTo>
                  <a:pt x="4455" y="1631"/>
                </a:lnTo>
                <a:close/>
                <a:moveTo>
                  <a:pt x="4501" y="1648"/>
                </a:moveTo>
                <a:lnTo>
                  <a:pt x="4501" y="1648"/>
                </a:lnTo>
                <a:lnTo>
                  <a:pt x="4503" y="1650"/>
                </a:lnTo>
                <a:lnTo>
                  <a:pt x="4503" y="1650"/>
                </a:lnTo>
                <a:lnTo>
                  <a:pt x="4505" y="1650"/>
                </a:lnTo>
                <a:lnTo>
                  <a:pt x="4505" y="1650"/>
                </a:lnTo>
                <a:lnTo>
                  <a:pt x="4507" y="1648"/>
                </a:lnTo>
                <a:lnTo>
                  <a:pt x="4507" y="1646"/>
                </a:lnTo>
                <a:lnTo>
                  <a:pt x="4507" y="1644"/>
                </a:lnTo>
                <a:lnTo>
                  <a:pt x="4505" y="1644"/>
                </a:lnTo>
                <a:lnTo>
                  <a:pt x="4505" y="1644"/>
                </a:lnTo>
                <a:lnTo>
                  <a:pt x="4501" y="1646"/>
                </a:lnTo>
                <a:lnTo>
                  <a:pt x="4501" y="1646"/>
                </a:lnTo>
                <a:lnTo>
                  <a:pt x="4501" y="1646"/>
                </a:lnTo>
                <a:lnTo>
                  <a:pt x="4501" y="1648"/>
                </a:lnTo>
                <a:close/>
                <a:moveTo>
                  <a:pt x="4486" y="1160"/>
                </a:moveTo>
                <a:lnTo>
                  <a:pt x="4486" y="1162"/>
                </a:lnTo>
                <a:lnTo>
                  <a:pt x="4486" y="1162"/>
                </a:lnTo>
                <a:lnTo>
                  <a:pt x="4488" y="1160"/>
                </a:lnTo>
                <a:lnTo>
                  <a:pt x="4488" y="1160"/>
                </a:lnTo>
                <a:lnTo>
                  <a:pt x="4486" y="1160"/>
                </a:lnTo>
                <a:close/>
                <a:moveTo>
                  <a:pt x="4388" y="1700"/>
                </a:moveTo>
                <a:lnTo>
                  <a:pt x="4388" y="1702"/>
                </a:lnTo>
                <a:lnTo>
                  <a:pt x="4388" y="1702"/>
                </a:lnTo>
                <a:lnTo>
                  <a:pt x="4388" y="1705"/>
                </a:lnTo>
                <a:lnTo>
                  <a:pt x="4385" y="1705"/>
                </a:lnTo>
                <a:lnTo>
                  <a:pt x="4385" y="1707"/>
                </a:lnTo>
                <a:lnTo>
                  <a:pt x="4385" y="1707"/>
                </a:lnTo>
                <a:lnTo>
                  <a:pt x="4385" y="1707"/>
                </a:lnTo>
                <a:lnTo>
                  <a:pt x="4385" y="1709"/>
                </a:lnTo>
                <a:lnTo>
                  <a:pt x="4385" y="1709"/>
                </a:lnTo>
                <a:lnTo>
                  <a:pt x="4383" y="1711"/>
                </a:lnTo>
                <a:lnTo>
                  <a:pt x="4383" y="1711"/>
                </a:lnTo>
                <a:lnTo>
                  <a:pt x="4385" y="1713"/>
                </a:lnTo>
                <a:lnTo>
                  <a:pt x="4385" y="1713"/>
                </a:lnTo>
                <a:lnTo>
                  <a:pt x="4385" y="1713"/>
                </a:lnTo>
                <a:lnTo>
                  <a:pt x="4388" y="1713"/>
                </a:lnTo>
                <a:lnTo>
                  <a:pt x="4388" y="1713"/>
                </a:lnTo>
                <a:lnTo>
                  <a:pt x="4388" y="1711"/>
                </a:lnTo>
                <a:lnTo>
                  <a:pt x="4388" y="1709"/>
                </a:lnTo>
                <a:lnTo>
                  <a:pt x="4390" y="1709"/>
                </a:lnTo>
                <a:lnTo>
                  <a:pt x="4390" y="1709"/>
                </a:lnTo>
                <a:lnTo>
                  <a:pt x="4390" y="1709"/>
                </a:lnTo>
                <a:lnTo>
                  <a:pt x="4390" y="1709"/>
                </a:lnTo>
                <a:lnTo>
                  <a:pt x="4392" y="1709"/>
                </a:lnTo>
                <a:lnTo>
                  <a:pt x="4392" y="1709"/>
                </a:lnTo>
                <a:lnTo>
                  <a:pt x="4392" y="1707"/>
                </a:lnTo>
                <a:lnTo>
                  <a:pt x="4392" y="1707"/>
                </a:lnTo>
                <a:lnTo>
                  <a:pt x="4390" y="1705"/>
                </a:lnTo>
                <a:lnTo>
                  <a:pt x="4390" y="1705"/>
                </a:lnTo>
                <a:lnTo>
                  <a:pt x="4390" y="1705"/>
                </a:lnTo>
                <a:lnTo>
                  <a:pt x="4390" y="1705"/>
                </a:lnTo>
                <a:lnTo>
                  <a:pt x="4390" y="1702"/>
                </a:lnTo>
                <a:lnTo>
                  <a:pt x="4390" y="1702"/>
                </a:lnTo>
                <a:lnTo>
                  <a:pt x="4390" y="1700"/>
                </a:lnTo>
                <a:lnTo>
                  <a:pt x="4390" y="1698"/>
                </a:lnTo>
                <a:lnTo>
                  <a:pt x="4392" y="1700"/>
                </a:lnTo>
                <a:lnTo>
                  <a:pt x="4392" y="1698"/>
                </a:lnTo>
                <a:lnTo>
                  <a:pt x="4392" y="1698"/>
                </a:lnTo>
                <a:lnTo>
                  <a:pt x="4392" y="1698"/>
                </a:lnTo>
                <a:lnTo>
                  <a:pt x="4392" y="1700"/>
                </a:lnTo>
                <a:lnTo>
                  <a:pt x="4392" y="1700"/>
                </a:lnTo>
                <a:lnTo>
                  <a:pt x="4392" y="1696"/>
                </a:lnTo>
                <a:lnTo>
                  <a:pt x="4390" y="1694"/>
                </a:lnTo>
                <a:lnTo>
                  <a:pt x="4390" y="1694"/>
                </a:lnTo>
                <a:lnTo>
                  <a:pt x="4390" y="1694"/>
                </a:lnTo>
                <a:lnTo>
                  <a:pt x="4390" y="1694"/>
                </a:lnTo>
                <a:lnTo>
                  <a:pt x="4388" y="1698"/>
                </a:lnTo>
                <a:lnTo>
                  <a:pt x="4388" y="1700"/>
                </a:lnTo>
                <a:close/>
                <a:moveTo>
                  <a:pt x="4396" y="1778"/>
                </a:moveTo>
                <a:lnTo>
                  <a:pt x="4396" y="1778"/>
                </a:lnTo>
                <a:lnTo>
                  <a:pt x="4396" y="1778"/>
                </a:lnTo>
                <a:lnTo>
                  <a:pt x="4394" y="1778"/>
                </a:lnTo>
                <a:lnTo>
                  <a:pt x="4394" y="1780"/>
                </a:lnTo>
                <a:lnTo>
                  <a:pt x="4396" y="1780"/>
                </a:lnTo>
                <a:lnTo>
                  <a:pt x="4396" y="1778"/>
                </a:lnTo>
                <a:lnTo>
                  <a:pt x="4396" y="1778"/>
                </a:lnTo>
                <a:lnTo>
                  <a:pt x="4396" y="1778"/>
                </a:lnTo>
                <a:close/>
                <a:moveTo>
                  <a:pt x="4402" y="1658"/>
                </a:moveTo>
                <a:lnTo>
                  <a:pt x="4400" y="1658"/>
                </a:lnTo>
                <a:lnTo>
                  <a:pt x="4400" y="1658"/>
                </a:lnTo>
                <a:lnTo>
                  <a:pt x="4402" y="1661"/>
                </a:lnTo>
                <a:lnTo>
                  <a:pt x="4402" y="1661"/>
                </a:lnTo>
                <a:lnTo>
                  <a:pt x="4402" y="1658"/>
                </a:lnTo>
                <a:close/>
                <a:moveTo>
                  <a:pt x="4404" y="1717"/>
                </a:moveTo>
                <a:lnTo>
                  <a:pt x="4404" y="1715"/>
                </a:lnTo>
                <a:lnTo>
                  <a:pt x="4404" y="1715"/>
                </a:lnTo>
                <a:lnTo>
                  <a:pt x="4404" y="1717"/>
                </a:lnTo>
                <a:lnTo>
                  <a:pt x="4404" y="1717"/>
                </a:lnTo>
                <a:lnTo>
                  <a:pt x="4404" y="1717"/>
                </a:lnTo>
                <a:lnTo>
                  <a:pt x="4404" y="1717"/>
                </a:lnTo>
                <a:close/>
                <a:moveTo>
                  <a:pt x="4402" y="1753"/>
                </a:moveTo>
                <a:lnTo>
                  <a:pt x="4404" y="1753"/>
                </a:lnTo>
                <a:lnTo>
                  <a:pt x="4404" y="1755"/>
                </a:lnTo>
                <a:lnTo>
                  <a:pt x="4406" y="1755"/>
                </a:lnTo>
                <a:lnTo>
                  <a:pt x="4406" y="1753"/>
                </a:lnTo>
                <a:lnTo>
                  <a:pt x="4406" y="1753"/>
                </a:lnTo>
                <a:lnTo>
                  <a:pt x="4409" y="1751"/>
                </a:lnTo>
                <a:lnTo>
                  <a:pt x="4409" y="1749"/>
                </a:lnTo>
                <a:lnTo>
                  <a:pt x="4409" y="1749"/>
                </a:lnTo>
                <a:lnTo>
                  <a:pt x="4409" y="1749"/>
                </a:lnTo>
                <a:lnTo>
                  <a:pt x="4409" y="1749"/>
                </a:lnTo>
                <a:lnTo>
                  <a:pt x="4406" y="1751"/>
                </a:lnTo>
                <a:lnTo>
                  <a:pt x="4406" y="1751"/>
                </a:lnTo>
                <a:lnTo>
                  <a:pt x="4404" y="1751"/>
                </a:lnTo>
                <a:lnTo>
                  <a:pt x="4404" y="1751"/>
                </a:lnTo>
                <a:lnTo>
                  <a:pt x="4404" y="1751"/>
                </a:lnTo>
                <a:lnTo>
                  <a:pt x="4402" y="1753"/>
                </a:lnTo>
                <a:close/>
                <a:moveTo>
                  <a:pt x="4388" y="1788"/>
                </a:moveTo>
                <a:lnTo>
                  <a:pt x="4390" y="1788"/>
                </a:lnTo>
                <a:lnTo>
                  <a:pt x="4390" y="1788"/>
                </a:lnTo>
                <a:lnTo>
                  <a:pt x="4392" y="1786"/>
                </a:lnTo>
                <a:lnTo>
                  <a:pt x="4394" y="1784"/>
                </a:lnTo>
                <a:lnTo>
                  <a:pt x="4396" y="1784"/>
                </a:lnTo>
                <a:lnTo>
                  <a:pt x="4396" y="1784"/>
                </a:lnTo>
                <a:lnTo>
                  <a:pt x="4396" y="1784"/>
                </a:lnTo>
                <a:lnTo>
                  <a:pt x="4396" y="1782"/>
                </a:lnTo>
                <a:lnTo>
                  <a:pt x="4394" y="1782"/>
                </a:lnTo>
                <a:lnTo>
                  <a:pt x="4394" y="1782"/>
                </a:lnTo>
                <a:lnTo>
                  <a:pt x="4394" y="1782"/>
                </a:lnTo>
                <a:lnTo>
                  <a:pt x="4392" y="1784"/>
                </a:lnTo>
                <a:lnTo>
                  <a:pt x="4390" y="1784"/>
                </a:lnTo>
                <a:lnTo>
                  <a:pt x="4388" y="1786"/>
                </a:lnTo>
                <a:lnTo>
                  <a:pt x="4388" y="1786"/>
                </a:lnTo>
                <a:lnTo>
                  <a:pt x="4388" y="1788"/>
                </a:lnTo>
                <a:lnTo>
                  <a:pt x="4388" y="1788"/>
                </a:lnTo>
                <a:close/>
                <a:moveTo>
                  <a:pt x="4390" y="1690"/>
                </a:moveTo>
                <a:lnTo>
                  <a:pt x="4390" y="1690"/>
                </a:lnTo>
                <a:lnTo>
                  <a:pt x="4390" y="1690"/>
                </a:lnTo>
                <a:lnTo>
                  <a:pt x="4392" y="1692"/>
                </a:lnTo>
                <a:lnTo>
                  <a:pt x="4392" y="1692"/>
                </a:lnTo>
                <a:lnTo>
                  <a:pt x="4394" y="1690"/>
                </a:lnTo>
                <a:lnTo>
                  <a:pt x="4394" y="1690"/>
                </a:lnTo>
                <a:lnTo>
                  <a:pt x="4392" y="1688"/>
                </a:lnTo>
                <a:lnTo>
                  <a:pt x="4390" y="1688"/>
                </a:lnTo>
                <a:lnTo>
                  <a:pt x="4390" y="1690"/>
                </a:lnTo>
                <a:close/>
                <a:moveTo>
                  <a:pt x="4526" y="1126"/>
                </a:moveTo>
                <a:lnTo>
                  <a:pt x="4526" y="1126"/>
                </a:lnTo>
                <a:lnTo>
                  <a:pt x="4526" y="1126"/>
                </a:lnTo>
                <a:lnTo>
                  <a:pt x="4526" y="1124"/>
                </a:lnTo>
                <a:lnTo>
                  <a:pt x="4524" y="1126"/>
                </a:lnTo>
                <a:lnTo>
                  <a:pt x="4524" y="1124"/>
                </a:lnTo>
                <a:lnTo>
                  <a:pt x="4524" y="1124"/>
                </a:lnTo>
                <a:lnTo>
                  <a:pt x="4524" y="1124"/>
                </a:lnTo>
                <a:lnTo>
                  <a:pt x="4524" y="1126"/>
                </a:lnTo>
                <a:lnTo>
                  <a:pt x="4524" y="1126"/>
                </a:lnTo>
                <a:lnTo>
                  <a:pt x="4526" y="1126"/>
                </a:lnTo>
                <a:close/>
                <a:moveTo>
                  <a:pt x="4455" y="1640"/>
                </a:moveTo>
                <a:lnTo>
                  <a:pt x="4455" y="1642"/>
                </a:lnTo>
                <a:lnTo>
                  <a:pt x="4455" y="1642"/>
                </a:lnTo>
                <a:lnTo>
                  <a:pt x="4455" y="1642"/>
                </a:lnTo>
                <a:lnTo>
                  <a:pt x="4457" y="1642"/>
                </a:lnTo>
                <a:lnTo>
                  <a:pt x="4457" y="1642"/>
                </a:lnTo>
                <a:lnTo>
                  <a:pt x="4457" y="1644"/>
                </a:lnTo>
                <a:lnTo>
                  <a:pt x="4459" y="1644"/>
                </a:lnTo>
                <a:lnTo>
                  <a:pt x="4459" y="1644"/>
                </a:lnTo>
                <a:lnTo>
                  <a:pt x="4461" y="1642"/>
                </a:lnTo>
                <a:lnTo>
                  <a:pt x="4461" y="1642"/>
                </a:lnTo>
                <a:lnTo>
                  <a:pt x="4459" y="1642"/>
                </a:lnTo>
                <a:lnTo>
                  <a:pt x="4459" y="1642"/>
                </a:lnTo>
                <a:lnTo>
                  <a:pt x="4457" y="1642"/>
                </a:lnTo>
                <a:lnTo>
                  <a:pt x="4457" y="1640"/>
                </a:lnTo>
                <a:lnTo>
                  <a:pt x="4457" y="1638"/>
                </a:lnTo>
                <a:lnTo>
                  <a:pt x="4457" y="1635"/>
                </a:lnTo>
                <a:lnTo>
                  <a:pt x="4455" y="1635"/>
                </a:lnTo>
                <a:lnTo>
                  <a:pt x="4455" y="1635"/>
                </a:lnTo>
                <a:lnTo>
                  <a:pt x="4455" y="1638"/>
                </a:lnTo>
                <a:lnTo>
                  <a:pt x="4453" y="1635"/>
                </a:lnTo>
                <a:lnTo>
                  <a:pt x="4453" y="1635"/>
                </a:lnTo>
                <a:lnTo>
                  <a:pt x="4453" y="1638"/>
                </a:lnTo>
                <a:lnTo>
                  <a:pt x="4453" y="1638"/>
                </a:lnTo>
                <a:lnTo>
                  <a:pt x="4453" y="1638"/>
                </a:lnTo>
                <a:lnTo>
                  <a:pt x="4453" y="1640"/>
                </a:lnTo>
                <a:lnTo>
                  <a:pt x="4455" y="1640"/>
                </a:lnTo>
                <a:close/>
                <a:moveTo>
                  <a:pt x="4390" y="1753"/>
                </a:moveTo>
                <a:lnTo>
                  <a:pt x="4390" y="1753"/>
                </a:lnTo>
                <a:lnTo>
                  <a:pt x="4388" y="1755"/>
                </a:lnTo>
                <a:lnTo>
                  <a:pt x="4388" y="1755"/>
                </a:lnTo>
                <a:lnTo>
                  <a:pt x="4390" y="1755"/>
                </a:lnTo>
                <a:lnTo>
                  <a:pt x="4390" y="1755"/>
                </a:lnTo>
                <a:lnTo>
                  <a:pt x="4390" y="1753"/>
                </a:lnTo>
                <a:lnTo>
                  <a:pt x="4392" y="1753"/>
                </a:lnTo>
                <a:lnTo>
                  <a:pt x="4392" y="1753"/>
                </a:lnTo>
                <a:lnTo>
                  <a:pt x="4392" y="1753"/>
                </a:lnTo>
                <a:lnTo>
                  <a:pt x="4390" y="1753"/>
                </a:lnTo>
                <a:close/>
                <a:moveTo>
                  <a:pt x="4392" y="1656"/>
                </a:moveTo>
                <a:lnTo>
                  <a:pt x="4392" y="1656"/>
                </a:lnTo>
                <a:lnTo>
                  <a:pt x="4392" y="1656"/>
                </a:lnTo>
                <a:lnTo>
                  <a:pt x="4390" y="1658"/>
                </a:lnTo>
                <a:lnTo>
                  <a:pt x="4392" y="1658"/>
                </a:lnTo>
                <a:lnTo>
                  <a:pt x="4392" y="1656"/>
                </a:lnTo>
                <a:lnTo>
                  <a:pt x="4392" y="1656"/>
                </a:lnTo>
                <a:close/>
                <a:moveTo>
                  <a:pt x="4411" y="1753"/>
                </a:moveTo>
                <a:lnTo>
                  <a:pt x="4411" y="1753"/>
                </a:lnTo>
                <a:lnTo>
                  <a:pt x="4419" y="1751"/>
                </a:lnTo>
                <a:lnTo>
                  <a:pt x="4421" y="1751"/>
                </a:lnTo>
                <a:lnTo>
                  <a:pt x="4421" y="1749"/>
                </a:lnTo>
                <a:lnTo>
                  <a:pt x="4419" y="1749"/>
                </a:lnTo>
                <a:lnTo>
                  <a:pt x="4417" y="1749"/>
                </a:lnTo>
                <a:lnTo>
                  <a:pt x="4415" y="1749"/>
                </a:lnTo>
                <a:lnTo>
                  <a:pt x="4415" y="1749"/>
                </a:lnTo>
                <a:lnTo>
                  <a:pt x="4413" y="1749"/>
                </a:lnTo>
                <a:lnTo>
                  <a:pt x="4413" y="1749"/>
                </a:lnTo>
                <a:lnTo>
                  <a:pt x="4411" y="1749"/>
                </a:lnTo>
                <a:lnTo>
                  <a:pt x="4411" y="1749"/>
                </a:lnTo>
                <a:lnTo>
                  <a:pt x="4411" y="1751"/>
                </a:lnTo>
                <a:lnTo>
                  <a:pt x="4411" y="1751"/>
                </a:lnTo>
                <a:lnTo>
                  <a:pt x="4409" y="1753"/>
                </a:lnTo>
                <a:lnTo>
                  <a:pt x="4411" y="1753"/>
                </a:lnTo>
                <a:close/>
                <a:moveTo>
                  <a:pt x="4425" y="1591"/>
                </a:moveTo>
                <a:lnTo>
                  <a:pt x="4423" y="1591"/>
                </a:lnTo>
                <a:lnTo>
                  <a:pt x="4425" y="1593"/>
                </a:lnTo>
                <a:lnTo>
                  <a:pt x="4425" y="1593"/>
                </a:lnTo>
                <a:lnTo>
                  <a:pt x="4425" y="1591"/>
                </a:lnTo>
                <a:lnTo>
                  <a:pt x="4425" y="1591"/>
                </a:lnTo>
                <a:lnTo>
                  <a:pt x="4425" y="1591"/>
                </a:lnTo>
                <a:lnTo>
                  <a:pt x="4425" y="1591"/>
                </a:lnTo>
                <a:close/>
                <a:moveTo>
                  <a:pt x="4429" y="1744"/>
                </a:moveTo>
                <a:lnTo>
                  <a:pt x="4429" y="1747"/>
                </a:lnTo>
                <a:lnTo>
                  <a:pt x="4432" y="1747"/>
                </a:lnTo>
                <a:lnTo>
                  <a:pt x="4432" y="1744"/>
                </a:lnTo>
                <a:lnTo>
                  <a:pt x="4434" y="1744"/>
                </a:lnTo>
                <a:lnTo>
                  <a:pt x="4434" y="1744"/>
                </a:lnTo>
                <a:lnTo>
                  <a:pt x="4436" y="1744"/>
                </a:lnTo>
                <a:lnTo>
                  <a:pt x="4438" y="1744"/>
                </a:lnTo>
                <a:lnTo>
                  <a:pt x="4440" y="1747"/>
                </a:lnTo>
                <a:lnTo>
                  <a:pt x="4440" y="1744"/>
                </a:lnTo>
                <a:lnTo>
                  <a:pt x="4442" y="1744"/>
                </a:lnTo>
                <a:lnTo>
                  <a:pt x="4444" y="1742"/>
                </a:lnTo>
                <a:lnTo>
                  <a:pt x="4444" y="1742"/>
                </a:lnTo>
                <a:lnTo>
                  <a:pt x="4444" y="1742"/>
                </a:lnTo>
                <a:lnTo>
                  <a:pt x="4444" y="1742"/>
                </a:lnTo>
                <a:lnTo>
                  <a:pt x="4444" y="1742"/>
                </a:lnTo>
                <a:lnTo>
                  <a:pt x="4442" y="1740"/>
                </a:lnTo>
                <a:lnTo>
                  <a:pt x="4440" y="1740"/>
                </a:lnTo>
                <a:lnTo>
                  <a:pt x="4438" y="1742"/>
                </a:lnTo>
                <a:lnTo>
                  <a:pt x="4436" y="1742"/>
                </a:lnTo>
                <a:lnTo>
                  <a:pt x="4434" y="1742"/>
                </a:lnTo>
                <a:lnTo>
                  <a:pt x="4434" y="1742"/>
                </a:lnTo>
                <a:lnTo>
                  <a:pt x="4432" y="1744"/>
                </a:lnTo>
                <a:lnTo>
                  <a:pt x="4429" y="1744"/>
                </a:lnTo>
                <a:close/>
                <a:moveTo>
                  <a:pt x="4425" y="1751"/>
                </a:moveTo>
                <a:lnTo>
                  <a:pt x="4427" y="1751"/>
                </a:lnTo>
                <a:lnTo>
                  <a:pt x="4427" y="1749"/>
                </a:lnTo>
                <a:lnTo>
                  <a:pt x="4427" y="1749"/>
                </a:lnTo>
                <a:lnTo>
                  <a:pt x="4427" y="1749"/>
                </a:lnTo>
                <a:lnTo>
                  <a:pt x="4425" y="1751"/>
                </a:lnTo>
                <a:close/>
                <a:moveTo>
                  <a:pt x="4453" y="1642"/>
                </a:moveTo>
                <a:lnTo>
                  <a:pt x="4450" y="1640"/>
                </a:lnTo>
                <a:lnTo>
                  <a:pt x="4450" y="1640"/>
                </a:lnTo>
                <a:lnTo>
                  <a:pt x="4450" y="1642"/>
                </a:lnTo>
                <a:lnTo>
                  <a:pt x="4450" y="1642"/>
                </a:lnTo>
                <a:lnTo>
                  <a:pt x="4453" y="1642"/>
                </a:lnTo>
                <a:lnTo>
                  <a:pt x="4453" y="1642"/>
                </a:lnTo>
                <a:lnTo>
                  <a:pt x="4453" y="1642"/>
                </a:lnTo>
                <a:close/>
                <a:moveTo>
                  <a:pt x="4427" y="1583"/>
                </a:moveTo>
                <a:lnTo>
                  <a:pt x="4427" y="1581"/>
                </a:lnTo>
                <a:lnTo>
                  <a:pt x="4427" y="1581"/>
                </a:lnTo>
                <a:lnTo>
                  <a:pt x="4427" y="1581"/>
                </a:lnTo>
                <a:lnTo>
                  <a:pt x="4427" y="1579"/>
                </a:lnTo>
                <a:lnTo>
                  <a:pt x="4425" y="1577"/>
                </a:lnTo>
                <a:lnTo>
                  <a:pt x="4425" y="1579"/>
                </a:lnTo>
                <a:lnTo>
                  <a:pt x="4425" y="1579"/>
                </a:lnTo>
                <a:lnTo>
                  <a:pt x="4425" y="1579"/>
                </a:lnTo>
                <a:lnTo>
                  <a:pt x="4425" y="1581"/>
                </a:lnTo>
                <a:lnTo>
                  <a:pt x="4425" y="1581"/>
                </a:lnTo>
                <a:lnTo>
                  <a:pt x="4427" y="1583"/>
                </a:lnTo>
                <a:close/>
                <a:moveTo>
                  <a:pt x="4423" y="1658"/>
                </a:moveTo>
                <a:lnTo>
                  <a:pt x="4423" y="1656"/>
                </a:lnTo>
                <a:lnTo>
                  <a:pt x="4423" y="1656"/>
                </a:lnTo>
                <a:lnTo>
                  <a:pt x="4423" y="1656"/>
                </a:lnTo>
                <a:lnTo>
                  <a:pt x="4421" y="1656"/>
                </a:lnTo>
                <a:lnTo>
                  <a:pt x="4421" y="1656"/>
                </a:lnTo>
                <a:lnTo>
                  <a:pt x="4421" y="1656"/>
                </a:lnTo>
                <a:lnTo>
                  <a:pt x="4421" y="1656"/>
                </a:lnTo>
                <a:lnTo>
                  <a:pt x="4419" y="1656"/>
                </a:lnTo>
                <a:lnTo>
                  <a:pt x="4419" y="1656"/>
                </a:lnTo>
                <a:lnTo>
                  <a:pt x="4419" y="1656"/>
                </a:lnTo>
                <a:lnTo>
                  <a:pt x="4413" y="1654"/>
                </a:lnTo>
                <a:lnTo>
                  <a:pt x="4411" y="1654"/>
                </a:lnTo>
                <a:lnTo>
                  <a:pt x="4411" y="1654"/>
                </a:lnTo>
                <a:lnTo>
                  <a:pt x="4411" y="1656"/>
                </a:lnTo>
                <a:lnTo>
                  <a:pt x="4409" y="1658"/>
                </a:lnTo>
                <a:lnTo>
                  <a:pt x="4411" y="1661"/>
                </a:lnTo>
                <a:lnTo>
                  <a:pt x="4411" y="1661"/>
                </a:lnTo>
                <a:lnTo>
                  <a:pt x="4413" y="1661"/>
                </a:lnTo>
                <a:lnTo>
                  <a:pt x="4417" y="1658"/>
                </a:lnTo>
                <a:lnTo>
                  <a:pt x="4419" y="1658"/>
                </a:lnTo>
                <a:lnTo>
                  <a:pt x="4421" y="1658"/>
                </a:lnTo>
                <a:lnTo>
                  <a:pt x="4423" y="1658"/>
                </a:lnTo>
                <a:close/>
                <a:moveTo>
                  <a:pt x="4423" y="1658"/>
                </a:moveTo>
                <a:lnTo>
                  <a:pt x="4425" y="1658"/>
                </a:lnTo>
                <a:lnTo>
                  <a:pt x="4425" y="1658"/>
                </a:lnTo>
                <a:lnTo>
                  <a:pt x="4425" y="1658"/>
                </a:lnTo>
                <a:lnTo>
                  <a:pt x="4432" y="1658"/>
                </a:lnTo>
                <a:lnTo>
                  <a:pt x="4432" y="1658"/>
                </a:lnTo>
                <a:lnTo>
                  <a:pt x="4438" y="1658"/>
                </a:lnTo>
                <a:lnTo>
                  <a:pt x="4438" y="1656"/>
                </a:lnTo>
                <a:lnTo>
                  <a:pt x="4434" y="1656"/>
                </a:lnTo>
                <a:lnTo>
                  <a:pt x="4429" y="1656"/>
                </a:lnTo>
                <a:lnTo>
                  <a:pt x="4425" y="1656"/>
                </a:lnTo>
                <a:lnTo>
                  <a:pt x="4425" y="1656"/>
                </a:lnTo>
                <a:lnTo>
                  <a:pt x="4423" y="1658"/>
                </a:lnTo>
                <a:close/>
                <a:moveTo>
                  <a:pt x="4429" y="1531"/>
                </a:moveTo>
                <a:lnTo>
                  <a:pt x="4429" y="1528"/>
                </a:lnTo>
                <a:lnTo>
                  <a:pt x="4429" y="1528"/>
                </a:lnTo>
                <a:lnTo>
                  <a:pt x="4429" y="1528"/>
                </a:lnTo>
                <a:lnTo>
                  <a:pt x="4429" y="1531"/>
                </a:lnTo>
                <a:lnTo>
                  <a:pt x="4429" y="1533"/>
                </a:lnTo>
                <a:lnTo>
                  <a:pt x="4429" y="1531"/>
                </a:lnTo>
                <a:close/>
                <a:moveTo>
                  <a:pt x="4434" y="1667"/>
                </a:moveTo>
                <a:lnTo>
                  <a:pt x="4434" y="1665"/>
                </a:lnTo>
                <a:lnTo>
                  <a:pt x="4434" y="1663"/>
                </a:lnTo>
                <a:lnTo>
                  <a:pt x="4434" y="1661"/>
                </a:lnTo>
                <a:lnTo>
                  <a:pt x="4432" y="1658"/>
                </a:lnTo>
                <a:lnTo>
                  <a:pt x="4432" y="1658"/>
                </a:lnTo>
                <a:lnTo>
                  <a:pt x="4432" y="1661"/>
                </a:lnTo>
                <a:lnTo>
                  <a:pt x="4432" y="1661"/>
                </a:lnTo>
                <a:lnTo>
                  <a:pt x="4432" y="1663"/>
                </a:lnTo>
                <a:lnTo>
                  <a:pt x="4432" y="1663"/>
                </a:lnTo>
                <a:lnTo>
                  <a:pt x="4434" y="1667"/>
                </a:lnTo>
                <a:lnTo>
                  <a:pt x="4434" y="1667"/>
                </a:lnTo>
                <a:lnTo>
                  <a:pt x="4434" y="1667"/>
                </a:lnTo>
                <a:close/>
                <a:moveTo>
                  <a:pt x="4735" y="958"/>
                </a:moveTo>
                <a:lnTo>
                  <a:pt x="4731" y="958"/>
                </a:lnTo>
                <a:lnTo>
                  <a:pt x="4731" y="958"/>
                </a:lnTo>
                <a:lnTo>
                  <a:pt x="4731" y="960"/>
                </a:lnTo>
                <a:lnTo>
                  <a:pt x="4733" y="960"/>
                </a:lnTo>
                <a:lnTo>
                  <a:pt x="4733" y="960"/>
                </a:lnTo>
                <a:lnTo>
                  <a:pt x="4735" y="958"/>
                </a:lnTo>
                <a:lnTo>
                  <a:pt x="4735" y="958"/>
                </a:lnTo>
                <a:lnTo>
                  <a:pt x="4735" y="958"/>
                </a:lnTo>
                <a:close/>
                <a:moveTo>
                  <a:pt x="4794" y="1770"/>
                </a:moveTo>
                <a:lnTo>
                  <a:pt x="4794" y="1770"/>
                </a:lnTo>
                <a:lnTo>
                  <a:pt x="4794" y="1770"/>
                </a:lnTo>
                <a:lnTo>
                  <a:pt x="4794" y="1767"/>
                </a:lnTo>
                <a:lnTo>
                  <a:pt x="4792" y="1767"/>
                </a:lnTo>
                <a:lnTo>
                  <a:pt x="4792" y="1767"/>
                </a:lnTo>
                <a:lnTo>
                  <a:pt x="4790" y="1767"/>
                </a:lnTo>
                <a:lnTo>
                  <a:pt x="4788" y="1765"/>
                </a:lnTo>
                <a:lnTo>
                  <a:pt x="4788" y="1765"/>
                </a:lnTo>
                <a:lnTo>
                  <a:pt x="4788" y="1765"/>
                </a:lnTo>
                <a:lnTo>
                  <a:pt x="4788" y="1765"/>
                </a:lnTo>
                <a:lnTo>
                  <a:pt x="4788" y="1767"/>
                </a:lnTo>
                <a:lnTo>
                  <a:pt x="4788" y="1767"/>
                </a:lnTo>
                <a:lnTo>
                  <a:pt x="4788" y="1770"/>
                </a:lnTo>
                <a:lnTo>
                  <a:pt x="4788" y="1770"/>
                </a:lnTo>
                <a:lnTo>
                  <a:pt x="4790" y="1770"/>
                </a:lnTo>
                <a:lnTo>
                  <a:pt x="4790" y="1770"/>
                </a:lnTo>
                <a:lnTo>
                  <a:pt x="4792" y="1770"/>
                </a:lnTo>
                <a:lnTo>
                  <a:pt x="4794" y="1770"/>
                </a:lnTo>
                <a:lnTo>
                  <a:pt x="4794" y="1772"/>
                </a:lnTo>
                <a:lnTo>
                  <a:pt x="4794" y="1770"/>
                </a:lnTo>
                <a:close/>
                <a:moveTo>
                  <a:pt x="4786" y="1767"/>
                </a:moveTo>
                <a:lnTo>
                  <a:pt x="4786" y="1767"/>
                </a:lnTo>
                <a:lnTo>
                  <a:pt x="4786" y="1765"/>
                </a:lnTo>
                <a:lnTo>
                  <a:pt x="4786" y="1765"/>
                </a:lnTo>
                <a:lnTo>
                  <a:pt x="4786" y="1765"/>
                </a:lnTo>
                <a:lnTo>
                  <a:pt x="4784" y="1763"/>
                </a:lnTo>
                <a:lnTo>
                  <a:pt x="4784" y="1765"/>
                </a:lnTo>
                <a:lnTo>
                  <a:pt x="4781" y="1765"/>
                </a:lnTo>
                <a:lnTo>
                  <a:pt x="4786" y="1767"/>
                </a:lnTo>
                <a:lnTo>
                  <a:pt x="4786" y="1767"/>
                </a:lnTo>
                <a:close/>
                <a:moveTo>
                  <a:pt x="4794" y="1784"/>
                </a:moveTo>
                <a:lnTo>
                  <a:pt x="4794" y="1784"/>
                </a:lnTo>
                <a:lnTo>
                  <a:pt x="4794" y="1782"/>
                </a:lnTo>
                <a:lnTo>
                  <a:pt x="4792" y="1782"/>
                </a:lnTo>
                <a:lnTo>
                  <a:pt x="4792" y="1784"/>
                </a:lnTo>
                <a:lnTo>
                  <a:pt x="4792" y="1784"/>
                </a:lnTo>
                <a:lnTo>
                  <a:pt x="4794" y="1784"/>
                </a:lnTo>
                <a:close/>
                <a:moveTo>
                  <a:pt x="4394" y="1751"/>
                </a:moveTo>
                <a:lnTo>
                  <a:pt x="4394" y="1751"/>
                </a:lnTo>
                <a:lnTo>
                  <a:pt x="4392" y="1749"/>
                </a:lnTo>
                <a:lnTo>
                  <a:pt x="4392" y="1751"/>
                </a:lnTo>
                <a:lnTo>
                  <a:pt x="4392" y="1751"/>
                </a:lnTo>
                <a:lnTo>
                  <a:pt x="4390" y="1751"/>
                </a:lnTo>
                <a:lnTo>
                  <a:pt x="4390" y="1753"/>
                </a:lnTo>
                <a:lnTo>
                  <a:pt x="4394" y="1753"/>
                </a:lnTo>
                <a:lnTo>
                  <a:pt x="4394" y="1751"/>
                </a:lnTo>
                <a:close/>
                <a:moveTo>
                  <a:pt x="4723" y="965"/>
                </a:moveTo>
                <a:lnTo>
                  <a:pt x="4721" y="965"/>
                </a:lnTo>
                <a:lnTo>
                  <a:pt x="4721" y="965"/>
                </a:lnTo>
                <a:lnTo>
                  <a:pt x="4721" y="965"/>
                </a:lnTo>
                <a:lnTo>
                  <a:pt x="4721" y="965"/>
                </a:lnTo>
                <a:lnTo>
                  <a:pt x="4721" y="965"/>
                </a:lnTo>
                <a:lnTo>
                  <a:pt x="4721" y="965"/>
                </a:lnTo>
                <a:lnTo>
                  <a:pt x="4721" y="965"/>
                </a:lnTo>
                <a:lnTo>
                  <a:pt x="4721" y="967"/>
                </a:lnTo>
                <a:lnTo>
                  <a:pt x="4721" y="967"/>
                </a:lnTo>
                <a:lnTo>
                  <a:pt x="4723" y="967"/>
                </a:lnTo>
                <a:lnTo>
                  <a:pt x="4723" y="967"/>
                </a:lnTo>
                <a:lnTo>
                  <a:pt x="4723" y="965"/>
                </a:lnTo>
                <a:lnTo>
                  <a:pt x="4723" y="965"/>
                </a:lnTo>
                <a:close/>
                <a:moveTo>
                  <a:pt x="4727" y="962"/>
                </a:moveTo>
                <a:lnTo>
                  <a:pt x="4727" y="962"/>
                </a:lnTo>
                <a:lnTo>
                  <a:pt x="4727" y="962"/>
                </a:lnTo>
                <a:lnTo>
                  <a:pt x="4727" y="962"/>
                </a:lnTo>
                <a:lnTo>
                  <a:pt x="4727" y="962"/>
                </a:lnTo>
                <a:lnTo>
                  <a:pt x="4727" y="962"/>
                </a:lnTo>
                <a:lnTo>
                  <a:pt x="4727" y="962"/>
                </a:lnTo>
                <a:lnTo>
                  <a:pt x="4727" y="962"/>
                </a:lnTo>
                <a:lnTo>
                  <a:pt x="4727" y="962"/>
                </a:lnTo>
                <a:close/>
                <a:moveTo>
                  <a:pt x="4740" y="1709"/>
                </a:moveTo>
                <a:lnTo>
                  <a:pt x="4740" y="1709"/>
                </a:lnTo>
                <a:lnTo>
                  <a:pt x="4740" y="1707"/>
                </a:lnTo>
                <a:lnTo>
                  <a:pt x="4740" y="1707"/>
                </a:lnTo>
                <a:lnTo>
                  <a:pt x="4737" y="1707"/>
                </a:lnTo>
                <a:lnTo>
                  <a:pt x="4737" y="1707"/>
                </a:lnTo>
                <a:lnTo>
                  <a:pt x="4737" y="1709"/>
                </a:lnTo>
                <a:lnTo>
                  <a:pt x="4740" y="1709"/>
                </a:lnTo>
                <a:lnTo>
                  <a:pt x="4740" y="1709"/>
                </a:lnTo>
                <a:close/>
                <a:moveTo>
                  <a:pt x="4725" y="948"/>
                </a:moveTo>
                <a:lnTo>
                  <a:pt x="4725" y="948"/>
                </a:lnTo>
                <a:lnTo>
                  <a:pt x="4723" y="950"/>
                </a:lnTo>
                <a:lnTo>
                  <a:pt x="4721" y="952"/>
                </a:lnTo>
                <a:lnTo>
                  <a:pt x="4721" y="952"/>
                </a:lnTo>
                <a:lnTo>
                  <a:pt x="4719" y="954"/>
                </a:lnTo>
                <a:lnTo>
                  <a:pt x="4719" y="954"/>
                </a:lnTo>
                <a:lnTo>
                  <a:pt x="4719" y="956"/>
                </a:lnTo>
                <a:lnTo>
                  <a:pt x="4714" y="958"/>
                </a:lnTo>
                <a:lnTo>
                  <a:pt x="4714" y="958"/>
                </a:lnTo>
                <a:lnTo>
                  <a:pt x="4714" y="960"/>
                </a:lnTo>
                <a:lnTo>
                  <a:pt x="4717" y="962"/>
                </a:lnTo>
                <a:lnTo>
                  <a:pt x="4717" y="958"/>
                </a:lnTo>
                <a:lnTo>
                  <a:pt x="4719" y="956"/>
                </a:lnTo>
                <a:lnTo>
                  <a:pt x="4721" y="954"/>
                </a:lnTo>
                <a:lnTo>
                  <a:pt x="4721" y="954"/>
                </a:lnTo>
                <a:lnTo>
                  <a:pt x="4725" y="952"/>
                </a:lnTo>
                <a:lnTo>
                  <a:pt x="4725" y="950"/>
                </a:lnTo>
                <a:lnTo>
                  <a:pt x="4727" y="950"/>
                </a:lnTo>
                <a:lnTo>
                  <a:pt x="4729" y="950"/>
                </a:lnTo>
                <a:lnTo>
                  <a:pt x="4731" y="950"/>
                </a:lnTo>
                <a:lnTo>
                  <a:pt x="4731" y="948"/>
                </a:lnTo>
                <a:lnTo>
                  <a:pt x="4727" y="948"/>
                </a:lnTo>
                <a:lnTo>
                  <a:pt x="4725" y="948"/>
                </a:lnTo>
                <a:close/>
                <a:moveTo>
                  <a:pt x="4748" y="1711"/>
                </a:moveTo>
                <a:lnTo>
                  <a:pt x="4748" y="1713"/>
                </a:lnTo>
                <a:lnTo>
                  <a:pt x="4750" y="1713"/>
                </a:lnTo>
                <a:lnTo>
                  <a:pt x="4752" y="1715"/>
                </a:lnTo>
                <a:lnTo>
                  <a:pt x="4752" y="1715"/>
                </a:lnTo>
                <a:lnTo>
                  <a:pt x="4752" y="1715"/>
                </a:lnTo>
                <a:lnTo>
                  <a:pt x="4752" y="1713"/>
                </a:lnTo>
                <a:lnTo>
                  <a:pt x="4752" y="1713"/>
                </a:lnTo>
                <a:lnTo>
                  <a:pt x="4752" y="1711"/>
                </a:lnTo>
                <a:lnTo>
                  <a:pt x="4750" y="1711"/>
                </a:lnTo>
                <a:lnTo>
                  <a:pt x="4748" y="1711"/>
                </a:lnTo>
                <a:lnTo>
                  <a:pt x="4748" y="1711"/>
                </a:lnTo>
                <a:close/>
                <a:moveTo>
                  <a:pt x="4750" y="1663"/>
                </a:moveTo>
                <a:lnTo>
                  <a:pt x="4748" y="1665"/>
                </a:lnTo>
                <a:lnTo>
                  <a:pt x="4748" y="1665"/>
                </a:lnTo>
                <a:lnTo>
                  <a:pt x="4748" y="1665"/>
                </a:lnTo>
                <a:lnTo>
                  <a:pt x="4750" y="1665"/>
                </a:lnTo>
                <a:lnTo>
                  <a:pt x="4750" y="1665"/>
                </a:lnTo>
                <a:lnTo>
                  <a:pt x="4750" y="1663"/>
                </a:lnTo>
                <a:lnTo>
                  <a:pt x="4750" y="1663"/>
                </a:lnTo>
                <a:close/>
                <a:moveTo>
                  <a:pt x="4796" y="1753"/>
                </a:moveTo>
                <a:lnTo>
                  <a:pt x="4796" y="1753"/>
                </a:lnTo>
                <a:lnTo>
                  <a:pt x="4796" y="1753"/>
                </a:lnTo>
                <a:lnTo>
                  <a:pt x="4796" y="1755"/>
                </a:lnTo>
                <a:lnTo>
                  <a:pt x="4796" y="1755"/>
                </a:lnTo>
                <a:lnTo>
                  <a:pt x="4796" y="1755"/>
                </a:lnTo>
                <a:lnTo>
                  <a:pt x="4796" y="1757"/>
                </a:lnTo>
                <a:lnTo>
                  <a:pt x="4796" y="1757"/>
                </a:lnTo>
                <a:lnTo>
                  <a:pt x="4796" y="1757"/>
                </a:lnTo>
                <a:lnTo>
                  <a:pt x="4798" y="1755"/>
                </a:lnTo>
                <a:lnTo>
                  <a:pt x="4796" y="1753"/>
                </a:lnTo>
                <a:lnTo>
                  <a:pt x="4796" y="1753"/>
                </a:lnTo>
                <a:lnTo>
                  <a:pt x="4796" y="1753"/>
                </a:lnTo>
                <a:close/>
                <a:moveTo>
                  <a:pt x="4471" y="1107"/>
                </a:moveTo>
                <a:lnTo>
                  <a:pt x="4471" y="1109"/>
                </a:lnTo>
                <a:lnTo>
                  <a:pt x="4469" y="1109"/>
                </a:lnTo>
                <a:lnTo>
                  <a:pt x="4469" y="1111"/>
                </a:lnTo>
                <a:lnTo>
                  <a:pt x="4471" y="1111"/>
                </a:lnTo>
                <a:lnTo>
                  <a:pt x="4473" y="1111"/>
                </a:lnTo>
                <a:lnTo>
                  <a:pt x="4473" y="1107"/>
                </a:lnTo>
                <a:lnTo>
                  <a:pt x="4471" y="1107"/>
                </a:lnTo>
                <a:close/>
                <a:moveTo>
                  <a:pt x="4453" y="1621"/>
                </a:moveTo>
                <a:lnTo>
                  <a:pt x="4453" y="1623"/>
                </a:lnTo>
                <a:lnTo>
                  <a:pt x="4453" y="1623"/>
                </a:lnTo>
                <a:lnTo>
                  <a:pt x="4455" y="1623"/>
                </a:lnTo>
                <a:lnTo>
                  <a:pt x="4455" y="1621"/>
                </a:lnTo>
                <a:lnTo>
                  <a:pt x="4455" y="1621"/>
                </a:lnTo>
                <a:lnTo>
                  <a:pt x="4455" y="1621"/>
                </a:lnTo>
                <a:lnTo>
                  <a:pt x="4453" y="1621"/>
                </a:lnTo>
                <a:lnTo>
                  <a:pt x="4453" y="1621"/>
                </a:lnTo>
                <a:close/>
                <a:moveTo>
                  <a:pt x="4467" y="1596"/>
                </a:moveTo>
                <a:lnTo>
                  <a:pt x="4465" y="1598"/>
                </a:lnTo>
                <a:lnTo>
                  <a:pt x="4465" y="1602"/>
                </a:lnTo>
                <a:lnTo>
                  <a:pt x="4467" y="1602"/>
                </a:lnTo>
                <a:lnTo>
                  <a:pt x="4469" y="1602"/>
                </a:lnTo>
                <a:lnTo>
                  <a:pt x="4469" y="1602"/>
                </a:lnTo>
                <a:lnTo>
                  <a:pt x="4471" y="1600"/>
                </a:lnTo>
                <a:lnTo>
                  <a:pt x="4471" y="1596"/>
                </a:lnTo>
                <a:lnTo>
                  <a:pt x="4471" y="1593"/>
                </a:lnTo>
                <a:lnTo>
                  <a:pt x="4469" y="1593"/>
                </a:lnTo>
                <a:lnTo>
                  <a:pt x="4469" y="1593"/>
                </a:lnTo>
                <a:lnTo>
                  <a:pt x="4467" y="1596"/>
                </a:lnTo>
                <a:close/>
                <a:moveTo>
                  <a:pt x="4453" y="1619"/>
                </a:moveTo>
                <a:lnTo>
                  <a:pt x="4453" y="1619"/>
                </a:lnTo>
                <a:lnTo>
                  <a:pt x="4453" y="1619"/>
                </a:lnTo>
                <a:lnTo>
                  <a:pt x="4453" y="1621"/>
                </a:lnTo>
                <a:lnTo>
                  <a:pt x="4453" y="1621"/>
                </a:lnTo>
                <a:lnTo>
                  <a:pt x="4453" y="1621"/>
                </a:lnTo>
                <a:lnTo>
                  <a:pt x="4453" y="1619"/>
                </a:lnTo>
                <a:lnTo>
                  <a:pt x="4453" y="1619"/>
                </a:lnTo>
                <a:close/>
                <a:moveTo>
                  <a:pt x="4503" y="1065"/>
                </a:moveTo>
                <a:lnTo>
                  <a:pt x="4503" y="1067"/>
                </a:lnTo>
                <a:lnTo>
                  <a:pt x="4503" y="1067"/>
                </a:lnTo>
                <a:lnTo>
                  <a:pt x="4503" y="1067"/>
                </a:lnTo>
                <a:lnTo>
                  <a:pt x="4505" y="1067"/>
                </a:lnTo>
                <a:lnTo>
                  <a:pt x="4505" y="1065"/>
                </a:lnTo>
                <a:lnTo>
                  <a:pt x="4505" y="1065"/>
                </a:lnTo>
                <a:lnTo>
                  <a:pt x="4503" y="1065"/>
                </a:lnTo>
                <a:close/>
                <a:moveTo>
                  <a:pt x="4497" y="1149"/>
                </a:moveTo>
                <a:lnTo>
                  <a:pt x="4497" y="1149"/>
                </a:lnTo>
                <a:lnTo>
                  <a:pt x="4499" y="1147"/>
                </a:lnTo>
                <a:lnTo>
                  <a:pt x="4497" y="1147"/>
                </a:lnTo>
                <a:lnTo>
                  <a:pt x="4494" y="1149"/>
                </a:lnTo>
                <a:lnTo>
                  <a:pt x="4494" y="1149"/>
                </a:lnTo>
                <a:lnTo>
                  <a:pt x="4494" y="1149"/>
                </a:lnTo>
                <a:lnTo>
                  <a:pt x="4497" y="1149"/>
                </a:lnTo>
                <a:close/>
                <a:moveTo>
                  <a:pt x="4478" y="1139"/>
                </a:moveTo>
                <a:lnTo>
                  <a:pt x="4478" y="1139"/>
                </a:lnTo>
                <a:lnTo>
                  <a:pt x="4478" y="1141"/>
                </a:lnTo>
                <a:lnTo>
                  <a:pt x="4476" y="1141"/>
                </a:lnTo>
                <a:lnTo>
                  <a:pt x="4478" y="1141"/>
                </a:lnTo>
                <a:lnTo>
                  <a:pt x="4478" y="1143"/>
                </a:lnTo>
                <a:lnTo>
                  <a:pt x="4478" y="1143"/>
                </a:lnTo>
                <a:lnTo>
                  <a:pt x="4478" y="1141"/>
                </a:lnTo>
                <a:lnTo>
                  <a:pt x="4480" y="1141"/>
                </a:lnTo>
                <a:lnTo>
                  <a:pt x="4480" y="1141"/>
                </a:lnTo>
                <a:lnTo>
                  <a:pt x="4480" y="1141"/>
                </a:lnTo>
                <a:lnTo>
                  <a:pt x="4478" y="1139"/>
                </a:lnTo>
                <a:close/>
                <a:moveTo>
                  <a:pt x="4473" y="1143"/>
                </a:moveTo>
                <a:lnTo>
                  <a:pt x="4473" y="1143"/>
                </a:lnTo>
                <a:lnTo>
                  <a:pt x="4473" y="1143"/>
                </a:lnTo>
                <a:lnTo>
                  <a:pt x="4471" y="1143"/>
                </a:lnTo>
                <a:lnTo>
                  <a:pt x="4471" y="1143"/>
                </a:lnTo>
                <a:lnTo>
                  <a:pt x="4471" y="1145"/>
                </a:lnTo>
                <a:lnTo>
                  <a:pt x="4471" y="1145"/>
                </a:lnTo>
                <a:lnTo>
                  <a:pt x="4471" y="1147"/>
                </a:lnTo>
                <a:lnTo>
                  <a:pt x="4473" y="1147"/>
                </a:lnTo>
                <a:lnTo>
                  <a:pt x="4473" y="1145"/>
                </a:lnTo>
                <a:lnTo>
                  <a:pt x="4473" y="1145"/>
                </a:lnTo>
                <a:lnTo>
                  <a:pt x="4476" y="1145"/>
                </a:lnTo>
                <a:lnTo>
                  <a:pt x="4476" y="1145"/>
                </a:lnTo>
                <a:lnTo>
                  <a:pt x="4473" y="1143"/>
                </a:lnTo>
                <a:close/>
                <a:moveTo>
                  <a:pt x="4476" y="1220"/>
                </a:moveTo>
                <a:lnTo>
                  <a:pt x="4476" y="1220"/>
                </a:lnTo>
                <a:lnTo>
                  <a:pt x="4476" y="1220"/>
                </a:lnTo>
                <a:lnTo>
                  <a:pt x="4476" y="1222"/>
                </a:lnTo>
                <a:lnTo>
                  <a:pt x="4476" y="1222"/>
                </a:lnTo>
                <a:lnTo>
                  <a:pt x="4476" y="1222"/>
                </a:lnTo>
                <a:lnTo>
                  <a:pt x="4478" y="1222"/>
                </a:lnTo>
                <a:lnTo>
                  <a:pt x="4476" y="1222"/>
                </a:lnTo>
                <a:lnTo>
                  <a:pt x="4476" y="1220"/>
                </a:lnTo>
                <a:close/>
                <a:moveTo>
                  <a:pt x="4723" y="967"/>
                </a:moveTo>
                <a:lnTo>
                  <a:pt x="4725" y="967"/>
                </a:lnTo>
                <a:lnTo>
                  <a:pt x="4725" y="965"/>
                </a:lnTo>
                <a:lnTo>
                  <a:pt x="4725" y="965"/>
                </a:lnTo>
                <a:lnTo>
                  <a:pt x="4723" y="965"/>
                </a:lnTo>
                <a:lnTo>
                  <a:pt x="4723" y="967"/>
                </a:lnTo>
                <a:lnTo>
                  <a:pt x="4723" y="967"/>
                </a:lnTo>
                <a:lnTo>
                  <a:pt x="4723" y="967"/>
                </a:lnTo>
                <a:lnTo>
                  <a:pt x="4723" y="967"/>
                </a:lnTo>
                <a:close/>
                <a:moveTo>
                  <a:pt x="4578" y="1654"/>
                </a:moveTo>
                <a:lnTo>
                  <a:pt x="4576" y="1654"/>
                </a:lnTo>
                <a:lnTo>
                  <a:pt x="4570" y="1654"/>
                </a:lnTo>
                <a:lnTo>
                  <a:pt x="4570" y="1654"/>
                </a:lnTo>
                <a:lnTo>
                  <a:pt x="4570" y="1654"/>
                </a:lnTo>
                <a:lnTo>
                  <a:pt x="4576" y="1656"/>
                </a:lnTo>
                <a:lnTo>
                  <a:pt x="4578" y="1656"/>
                </a:lnTo>
                <a:lnTo>
                  <a:pt x="4580" y="1658"/>
                </a:lnTo>
                <a:lnTo>
                  <a:pt x="4580" y="1658"/>
                </a:lnTo>
                <a:lnTo>
                  <a:pt x="4582" y="1658"/>
                </a:lnTo>
                <a:lnTo>
                  <a:pt x="4585" y="1658"/>
                </a:lnTo>
                <a:lnTo>
                  <a:pt x="4587" y="1658"/>
                </a:lnTo>
                <a:lnTo>
                  <a:pt x="4589" y="1658"/>
                </a:lnTo>
                <a:lnTo>
                  <a:pt x="4591" y="1656"/>
                </a:lnTo>
                <a:lnTo>
                  <a:pt x="4591" y="1656"/>
                </a:lnTo>
                <a:lnTo>
                  <a:pt x="4589" y="1656"/>
                </a:lnTo>
                <a:lnTo>
                  <a:pt x="4585" y="1656"/>
                </a:lnTo>
                <a:lnTo>
                  <a:pt x="4580" y="1654"/>
                </a:lnTo>
                <a:lnTo>
                  <a:pt x="4578" y="1654"/>
                </a:lnTo>
                <a:close/>
                <a:moveTo>
                  <a:pt x="4580" y="1646"/>
                </a:moveTo>
                <a:lnTo>
                  <a:pt x="4578" y="1644"/>
                </a:lnTo>
                <a:lnTo>
                  <a:pt x="4576" y="1642"/>
                </a:lnTo>
                <a:lnTo>
                  <a:pt x="4576" y="1642"/>
                </a:lnTo>
                <a:lnTo>
                  <a:pt x="4574" y="1642"/>
                </a:lnTo>
                <a:lnTo>
                  <a:pt x="4574" y="1642"/>
                </a:lnTo>
                <a:lnTo>
                  <a:pt x="4572" y="1642"/>
                </a:lnTo>
                <a:lnTo>
                  <a:pt x="4570" y="1640"/>
                </a:lnTo>
                <a:lnTo>
                  <a:pt x="4570" y="1642"/>
                </a:lnTo>
                <a:lnTo>
                  <a:pt x="4570" y="1642"/>
                </a:lnTo>
                <a:lnTo>
                  <a:pt x="4570" y="1642"/>
                </a:lnTo>
                <a:lnTo>
                  <a:pt x="4570" y="1642"/>
                </a:lnTo>
                <a:lnTo>
                  <a:pt x="4572" y="1642"/>
                </a:lnTo>
                <a:lnTo>
                  <a:pt x="4572" y="1644"/>
                </a:lnTo>
                <a:lnTo>
                  <a:pt x="4574" y="1644"/>
                </a:lnTo>
                <a:lnTo>
                  <a:pt x="4576" y="1646"/>
                </a:lnTo>
                <a:lnTo>
                  <a:pt x="4576" y="1648"/>
                </a:lnTo>
                <a:lnTo>
                  <a:pt x="4576" y="1648"/>
                </a:lnTo>
                <a:lnTo>
                  <a:pt x="4578" y="1648"/>
                </a:lnTo>
                <a:lnTo>
                  <a:pt x="4580" y="1648"/>
                </a:lnTo>
                <a:lnTo>
                  <a:pt x="4580" y="1648"/>
                </a:lnTo>
                <a:lnTo>
                  <a:pt x="4582" y="1648"/>
                </a:lnTo>
                <a:lnTo>
                  <a:pt x="4582" y="1646"/>
                </a:lnTo>
                <a:lnTo>
                  <a:pt x="4582" y="1646"/>
                </a:lnTo>
                <a:lnTo>
                  <a:pt x="4580" y="1646"/>
                </a:lnTo>
                <a:close/>
                <a:moveTo>
                  <a:pt x="4629" y="1111"/>
                </a:moveTo>
                <a:lnTo>
                  <a:pt x="4629" y="1111"/>
                </a:lnTo>
                <a:lnTo>
                  <a:pt x="4626" y="1111"/>
                </a:lnTo>
                <a:lnTo>
                  <a:pt x="4626" y="1111"/>
                </a:lnTo>
                <a:lnTo>
                  <a:pt x="4626" y="1113"/>
                </a:lnTo>
                <a:lnTo>
                  <a:pt x="4629" y="1113"/>
                </a:lnTo>
                <a:lnTo>
                  <a:pt x="4629" y="1111"/>
                </a:lnTo>
                <a:close/>
                <a:moveTo>
                  <a:pt x="4610" y="1495"/>
                </a:moveTo>
                <a:lnTo>
                  <a:pt x="4610" y="1493"/>
                </a:lnTo>
                <a:lnTo>
                  <a:pt x="4610" y="1493"/>
                </a:lnTo>
                <a:lnTo>
                  <a:pt x="4610" y="1493"/>
                </a:lnTo>
                <a:lnTo>
                  <a:pt x="4610" y="1493"/>
                </a:lnTo>
                <a:lnTo>
                  <a:pt x="4608" y="1495"/>
                </a:lnTo>
                <a:lnTo>
                  <a:pt x="4608" y="1495"/>
                </a:lnTo>
                <a:lnTo>
                  <a:pt x="4608" y="1495"/>
                </a:lnTo>
                <a:lnTo>
                  <a:pt x="4610" y="1495"/>
                </a:lnTo>
                <a:lnTo>
                  <a:pt x="4610" y="1495"/>
                </a:lnTo>
                <a:close/>
                <a:moveTo>
                  <a:pt x="4553" y="1661"/>
                </a:moveTo>
                <a:lnTo>
                  <a:pt x="4553" y="1661"/>
                </a:lnTo>
                <a:lnTo>
                  <a:pt x="4553" y="1663"/>
                </a:lnTo>
                <a:lnTo>
                  <a:pt x="4555" y="1663"/>
                </a:lnTo>
                <a:lnTo>
                  <a:pt x="4555" y="1661"/>
                </a:lnTo>
                <a:lnTo>
                  <a:pt x="4555" y="1661"/>
                </a:lnTo>
                <a:lnTo>
                  <a:pt x="4555" y="1661"/>
                </a:lnTo>
                <a:lnTo>
                  <a:pt x="4553" y="1661"/>
                </a:lnTo>
                <a:close/>
                <a:moveTo>
                  <a:pt x="4528" y="1122"/>
                </a:moveTo>
                <a:lnTo>
                  <a:pt x="4528" y="1122"/>
                </a:lnTo>
                <a:lnTo>
                  <a:pt x="4528" y="1122"/>
                </a:lnTo>
                <a:lnTo>
                  <a:pt x="4528" y="1122"/>
                </a:lnTo>
                <a:lnTo>
                  <a:pt x="4528" y="1122"/>
                </a:lnTo>
                <a:lnTo>
                  <a:pt x="4526" y="1122"/>
                </a:lnTo>
                <a:lnTo>
                  <a:pt x="4528" y="1122"/>
                </a:lnTo>
                <a:lnTo>
                  <a:pt x="4528" y="1122"/>
                </a:lnTo>
                <a:close/>
                <a:moveTo>
                  <a:pt x="4553" y="1118"/>
                </a:moveTo>
                <a:lnTo>
                  <a:pt x="4553" y="1115"/>
                </a:lnTo>
                <a:lnTo>
                  <a:pt x="4553" y="1115"/>
                </a:lnTo>
                <a:lnTo>
                  <a:pt x="4553" y="1115"/>
                </a:lnTo>
                <a:lnTo>
                  <a:pt x="4555" y="1115"/>
                </a:lnTo>
                <a:lnTo>
                  <a:pt x="4553" y="1115"/>
                </a:lnTo>
                <a:lnTo>
                  <a:pt x="4551" y="1115"/>
                </a:lnTo>
                <a:lnTo>
                  <a:pt x="4551" y="1115"/>
                </a:lnTo>
                <a:lnTo>
                  <a:pt x="4553" y="1115"/>
                </a:lnTo>
                <a:lnTo>
                  <a:pt x="4553" y="1118"/>
                </a:lnTo>
                <a:close/>
                <a:moveTo>
                  <a:pt x="4564" y="1115"/>
                </a:moveTo>
                <a:lnTo>
                  <a:pt x="4561" y="1115"/>
                </a:lnTo>
                <a:lnTo>
                  <a:pt x="4561" y="1115"/>
                </a:lnTo>
                <a:lnTo>
                  <a:pt x="4559" y="1118"/>
                </a:lnTo>
                <a:lnTo>
                  <a:pt x="4559" y="1120"/>
                </a:lnTo>
                <a:lnTo>
                  <a:pt x="4559" y="1120"/>
                </a:lnTo>
                <a:lnTo>
                  <a:pt x="4559" y="1120"/>
                </a:lnTo>
                <a:lnTo>
                  <a:pt x="4561" y="1120"/>
                </a:lnTo>
                <a:lnTo>
                  <a:pt x="4561" y="1120"/>
                </a:lnTo>
                <a:lnTo>
                  <a:pt x="4561" y="1118"/>
                </a:lnTo>
                <a:lnTo>
                  <a:pt x="4564" y="1115"/>
                </a:lnTo>
                <a:lnTo>
                  <a:pt x="4564" y="1115"/>
                </a:lnTo>
                <a:close/>
                <a:moveTo>
                  <a:pt x="4561" y="1644"/>
                </a:moveTo>
                <a:lnTo>
                  <a:pt x="4561" y="1646"/>
                </a:lnTo>
                <a:lnTo>
                  <a:pt x="4561" y="1646"/>
                </a:lnTo>
                <a:lnTo>
                  <a:pt x="4561" y="1648"/>
                </a:lnTo>
                <a:lnTo>
                  <a:pt x="4561" y="1648"/>
                </a:lnTo>
                <a:lnTo>
                  <a:pt x="4564" y="1648"/>
                </a:lnTo>
                <a:lnTo>
                  <a:pt x="4564" y="1646"/>
                </a:lnTo>
                <a:lnTo>
                  <a:pt x="4564" y="1646"/>
                </a:lnTo>
                <a:lnTo>
                  <a:pt x="4564" y="1646"/>
                </a:lnTo>
                <a:lnTo>
                  <a:pt x="4561" y="1644"/>
                </a:lnTo>
                <a:close/>
                <a:moveTo>
                  <a:pt x="4633" y="1139"/>
                </a:moveTo>
                <a:lnTo>
                  <a:pt x="4635" y="1139"/>
                </a:lnTo>
                <a:lnTo>
                  <a:pt x="4633" y="1139"/>
                </a:lnTo>
                <a:lnTo>
                  <a:pt x="4633" y="1139"/>
                </a:lnTo>
                <a:lnTo>
                  <a:pt x="4633" y="1139"/>
                </a:lnTo>
                <a:lnTo>
                  <a:pt x="4633" y="1139"/>
                </a:lnTo>
                <a:lnTo>
                  <a:pt x="4633" y="1139"/>
                </a:lnTo>
                <a:lnTo>
                  <a:pt x="4633" y="1139"/>
                </a:lnTo>
                <a:close/>
                <a:moveTo>
                  <a:pt x="4557" y="1522"/>
                </a:moveTo>
                <a:lnTo>
                  <a:pt x="4557" y="1522"/>
                </a:lnTo>
                <a:lnTo>
                  <a:pt x="4557" y="1522"/>
                </a:lnTo>
                <a:lnTo>
                  <a:pt x="4557" y="1524"/>
                </a:lnTo>
                <a:lnTo>
                  <a:pt x="4557" y="1524"/>
                </a:lnTo>
                <a:lnTo>
                  <a:pt x="4557" y="1524"/>
                </a:lnTo>
                <a:lnTo>
                  <a:pt x="4557" y="1524"/>
                </a:lnTo>
                <a:lnTo>
                  <a:pt x="4557" y="1524"/>
                </a:lnTo>
                <a:lnTo>
                  <a:pt x="4559" y="1520"/>
                </a:lnTo>
                <a:lnTo>
                  <a:pt x="4559" y="1520"/>
                </a:lnTo>
                <a:lnTo>
                  <a:pt x="4557" y="1522"/>
                </a:lnTo>
                <a:lnTo>
                  <a:pt x="4557" y="1522"/>
                </a:lnTo>
                <a:close/>
                <a:moveTo>
                  <a:pt x="4668" y="1239"/>
                </a:moveTo>
                <a:lnTo>
                  <a:pt x="4666" y="1239"/>
                </a:lnTo>
                <a:lnTo>
                  <a:pt x="4666" y="1239"/>
                </a:lnTo>
                <a:lnTo>
                  <a:pt x="4666" y="1239"/>
                </a:lnTo>
                <a:lnTo>
                  <a:pt x="4668" y="1239"/>
                </a:lnTo>
                <a:lnTo>
                  <a:pt x="4668" y="1239"/>
                </a:lnTo>
                <a:lnTo>
                  <a:pt x="4668" y="1239"/>
                </a:lnTo>
                <a:close/>
                <a:moveTo>
                  <a:pt x="4721" y="1367"/>
                </a:moveTo>
                <a:lnTo>
                  <a:pt x="4721" y="1367"/>
                </a:lnTo>
                <a:lnTo>
                  <a:pt x="4719" y="1369"/>
                </a:lnTo>
                <a:lnTo>
                  <a:pt x="4719" y="1369"/>
                </a:lnTo>
                <a:lnTo>
                  <a:pt x="4721" y="1367"/>
                </a:lnTo>
                <a:lnTo>
                  <a:pt x="4721" y="1367"/>
                </a:lnTo>
                <a:close/>
                <a:moveTo>
                  <a:pt x="4717" y="1413"/>
                </a:moveTo>
                <a:lnTo>
                  <a:pt x="4717" y="1415"/>
                </a:lnTo>
                <a:lnTo>
                  <a:pt x="4717" y="1415"/>
                </a:lnTo>
                <a:lnTo>
                  <a:pt x="4719" y="1415"/>
                </a:lnTo>
                <a:lnTo>
                  <a:pt x="4719" y="1413"/>
                </a:lnTo>
                <a:lnTo>
                  <a:pt x="4717" y="1413"/>
                </a:lnTo>
                <a:lnTo>
                  <a:pt x="4717" y="1413"/>
                </a:lnTo>
                <a:close/>
                <a:moveTo>
                  <a:pt x="4723" y="1696"/>
                </a:moveTo>
                <a:lnTo>
                  <a:pt x="4721" y="1698"/>
                </a:lnTo>
                <a:lnTo>
                  <a:pt x="4721" y="1698"/>
                </a:lnTo>
                <a:lnTo>
                  <a:pt x="4721" y="1698"/>
                </a:lnTo>
                <a:lnTo>
                  <a:pt x="4723" y="1700"/>
                </a:lnTo>
                <a:lnTo>
                  <a:pt x="4723" y="1698"/>
                </a:lnTo>
                <a:lnTo>
                  <a:pt x="4723" y="1698"/>
                </a:lnTo>
                <a:lnTo>
                  <a:pt x="4723" y="1696"/>
                </a:lnTo>
                <a:lnTo>
                  <a:pt x="4723" y="1696"/>
                </a:lnTo>
                <a:lnTo>
                  <a:pt x="4723" y="1696"/>
                </a:lnTo>
                <a:close/>
                <a:moveTo>
                  <a:pt x="4719" y="1413"/>
                </a:moveTo>
                <a:lnTo>
                  <a:pt x="4719" y="1413"/>
                </a:lnTo>
                <a:lnTo>
                  <a:pt x="4719" y="1413"/>
                </a:lnTo>
                <a:lnTo>
                  <a:pt x="4719" y="1413"/>
                </a:lnTo>
                <a:lnTo>
                  <a:pt x="4721" y="1411"/>
                </a:lnTo>
                <a:lnTo>
                  <a:pt x="4721" y="1411"/>
                </a:lnTo>
                <a:lnTo>
                  <a:pt x="4721" y="1411"/>
                </a:lnTo>
                <a:lnTo>
                  <a:pt x="4721" y="1411"/>
                </a:lnTo>
                <a:lnTo>
                  <a:pt x="4719" y="1411"/>
                </a:lnTo>
                <a:lnTo>
                  <a:pt x="4719" y="1413"/>
                </a:lnTo>
                <a:close/>
                <a:moveTo>
                  <a:pt x="4712" y="1428"/>
                </a:moveTo>
                <a:lnTo>
                  <a:pt x="4712" y="1426"/>
                </a:lnTo>
                <a:lnTo>
                  <a:pt x="4712" y="1426"/>
                </a:lnTo>
                <a:lnTo>
                  <a:pt x="4712" y="1426"/>
                </a:lnTo>
                <a:lnTo>
                  <a:pt x="4710" y="1426"/>
                </a:lnTo>
                <a:lnTo>
                  <a:pt x="4710" y="1428"/>
                </a:lnTo>
                <a:lnTo>
                  <a:pt x="4710" y="1428"/>
                </a:lnTo>
                <a:lnTo>
                  <a:pt x="4712" y="1428"/>
                </a:lnTo>
                <a:close/>
                <a:moveTo>
                  <a:pt x="4704" y="1440"/>
                </a:moveTo>
                <a:lnTo>
                  <a:pt x="4704" y="1440"/>
                </a:lnTo>
                <a:lnTo>
                  <a:pt x="4706" y="1438"/>
                </a:lnTo>
                <a:lnTo>
                  <a:pt x="4708" y="1434"/>
                </a:lnTo>
                <a:lnTo>
                  <a:pt x="4706" y="1434"/>
                </a:lnTo>
                <a:lnTo>
                  <a:pt x="4706" y="1434"/>
                </a:lnTo>
                <a:lnTo>
                  <a:pt x="4706" y="1434"/>
                </a:lnTo>
                <a:lnTo>
                  <a:pt x="4706" y="1436"/>
                </a:lnTo>
                <a:lnTo>
                  <a:pt x="4704" y="1436"/>
                </a:lnTo>
                <a:lnTo>
                  <a:pt x="4704" y="1438"/>
                </a:lnTo>
                <a:lnTo>
                  <a:pt x="4704" y="1438"/>
                </a:lnTo>
                <a:lnTo>
                  <a:pt x="4704" y="1440"/>
                </a:lnTo>
                <a:close/>
                <a:moveTo>
                  <a:pt x="4717" y="1394"/>
                </a:moveTo>
                <a:lnTo>
                  <a:pt x="4719" y="1394"/>
                </a:lnTo>
                <a:lnTo>
                  <a:pt x="4719" y="1394"/>
                </a:lnTo>
                <a:lnTo>
                  <a:pt x="4719" y="1394"/>
                </a:lnTo>
                <a:lnTo>
                  <a:pt x="4719" y="1394"/>
                </a:lnTo>
                <a:lnTo>
                  <a:pt x="4719" y="1394"/>
                </a:lnTo>
                <a:lnTo>
                  <a:pt x="4717" y="1394"/>
                </a:lnTo>
                <a:lnTo>
                  <a:pt x="4717" y="1394"/>
                </a:lnTo>
                <a:close/>
                <a:moveTo>
                  <a:pt x="4719" y="1359"/>
                </a:moveTo>
                <a:lnTo>
                  <a:pt x="4719" y="1359"/>
                </a:lnTo>
                <a:lnTo>
                  <a:pt x="4719" y="1359"/>
                </a:lnTo>
                <a:lnTo>
                  <a:pt x="4719" y="1359"/>
                </a:lnTo>
                <a:lnTo>
                  <a:pt x="4719" y="1359"/>
                </a:lnTo>
                <a:lnTo>
                  <a:pt x="4719" y="1359"/>
                </a:lnTo>
                <a:lnTo>
                  <a:pt x="4719" y="1359"/>
                </a:lnTo>
                <a:close/>
                <a:moveTo>
                  <a:pt x="4392" y="1648"/>
                </a:moveTo>
                <a:lnTo>
                  <a:pt x="4392" y="1648"/>
                </a:lnTo>
                <a:lnTo>
                  <a:pt x="4390" y="1648"/>
                </a:lnTo>
                <a:lnTo>
                  <a:pt x="4388" y="1648"/>
                </a:lnTo>
                <a:lnTo>
                  <a:pt x="4388" y="1650"/>
                </a:lnTo>
                <a:lnTo>
                  <a:pt x="4388" y="1652"/>
                </a:lnTo>
                <a:lnTo>
                  <a:pt x="4388" y="1654"/>
                </a:lnTo>
                <a:lnTo>
                  <a:pt x="4388" y="1654"/>
                </a:lnTo>
                <a:lnTo>
                  <a:pt x="4390" y="1652"/>
                </a:lnTo>
                <a:lnTo>
                  <a:pt x="4392" y="1650"/>
                </a:lnTo>
                <a:lnTo>
                  <a:pt x="4392" y="1650"/>
                </a:lnTo>
                <a:lnTo>
                  <a:pt x="4392" y="1652"/>
                </a:lnTo>
                <a:lnTo>
                  <a:pt x="4392" y="1654"/>
                </a:lnTo>
                <a:lnTo>
                  <a:pt x="4392" y="1654"/>
                </a:lnTo>
                <a:lnTo>
                  <a:pt x="4392" y="1654"/>
                </a:lnTo>
                <a:lnTo>
                  <a:pt x="4394" y="1654"/>
                </a:lnTo>
                <a:lnTo>
                  <a:pt x="4394" y="1654"/>
                </a:lnTo>
                <a:lnTo>
                  <a:pt x="4394" y="1652"/>
                </a:lnTo>
                <a:lnTo>
                  <a:pt x="4394" y="1652"/>
                </a:lnTo>
                <a:lnTo>
                  <a:pt x="4396" y="1652"/>
                </a:lnTo>
                <a:lnTo>
                  <a:pt x="4396" y="1652"/>
                </a:lnTo>
                <a:lnTo>
                  <a:pt x="4398" y="1652"/>
                </a:lnTo>
                <a:lnTo>
                  <a:pt x="4398" y="1650"/>
                </a:lnTo>
                <a:lnTo>
                  <a:pt x="4398" y="1650"/>
                </a:lnTo>
                <a:lnTo>
                  <a:pt x="4396" y="1650"/>
                </a:lnTo>
                <a:lnTo>
                  <a:pt x="4396" y="1648"/>
                </a:lnTo>
                <a:lnTo>
                  <a:pt x="4394" y="1650"/>
                </a:lnTo>
                <a:lnTo>
                  <a:pt x="4394" y="1650"/>
                </a:lnTo>
                <a:lnTo>
                  <a:pt x="4392" y="1650"/>
                </a:lnTo>
                <a:lnTo>
                  <a:pt x="4394" y="1648"/>
                </a:lnTo>
                <a:lnTo>
                  <a:pt x="4392" y="1648"/>
                </a:lnTo>
                <a:close/>
                <a:moveTo>
                  <a:pt x="4788" y="1956"/>
                </a:moveTo>
                <a:lnTo>
                  <a:pt x="4788" y="1956"/>
                </a:lnTo>
                <a:lnTo>
                  <a:pt x="4788" y="1956"/>
                </a:lnTo>
                <a:lnTo>
                  <a:pt x="4788" y="1956"/>
                </a:lnTo>
                <a:lnTo>
                  <a:pt x="4788" y="1956"/>
                </a:lnTo>
                <a:lnTo>
                  <a:pt x="4788" y="1956"/>
                </a:lnTo>
                <a:lnTo>
                  <a:pt x="4788" y="1956"/>
                </a:lnTo>
                <a:lnTo>
                  <a:pt x="4788" y="1956"/>
                </a:lnTo>
                <a:close/>
                <a:moveTo>
                  <a:pt x="4779" y="1954"/>
                </a:moveTo>
                <a:lnTo>
                  <a:pt x="4779" y="1956"/>
                </a:lnTo>
                <a:lnTo>
                  <a:pt x="4779" y="1954"/>
                </a:lnTo>
                <a:lnTo>
                  <a:pt x="4779" y="1954"/>
                </a:lnTo>
                <a:lnTo>
                  <a:pt x="4779" y="1952"/>
                </a:lnTo>
                <a:lnTo>
                  <a:pt x="4779" y="1954"/>
                </a:lnTo>
                <a:lnTo>
                  <a:pt x="4779" y="1954"/>
                </a:lnTo>
                <a:close/>
                <a:moveTo>
                  <a:pt x="4683" y="1753"/>
                </a:moveTo>
                <a:lnTo>
                  <a:pt x="4683" y="1753"/>
                </a:lnTo>
                <a:lnTo>
                  <a:pt x="4685" y="1753"/>
                </a:lnTo>
                <a:lnTo>
                  <a:pt x="4685" y="1755"/>
                </a:lnTo>
                <a:lnTo>
                  <a:pt x="4687" y="1757"/>
                </a:lnTo>
                <a:lnTo>
                  <a:pt x="4687" y="1755"/>
                </a:lnTo>
                <a:lnTo>
                  <a:pt x="4685" y="1753"/>
                </a:lnTo>
                <a:lnTo>
                  <a:pt x="4683" y="1753"/>
                </a:lnTo>
                <a:lnTo>
                  <a:pt x="4683" y="1753"/>
                </a:lnTo>
                <a:close/>
                <a:moveTo>
                  <a:pt x="2364" y="1145"/>
                </a:moveTo>
                <a:lnTo>
                  <a:pt x="2366" y="1145"/>
                </a:lnTo>
                <a:lnTo>
                  <a:pt x="2366" y="1143"/>
                </a:lnTo>
                <a:lnTo>
                  <a:pt x="2366" y="1143"/>
                </a:lnTo>
                <a:lnTo>
                  <a:pt x="2361" y="1143"/>
                </a:lnTo>
                <a:lnTo>
                  <a:pt x="2361" y="1143"/>
                </a:lnTo>
                <a:lnTo>
                  <a:pt x="2359" y="1143"/>
                </a:lnTo>
                <a:lnTo>
                  <a:pt x="2357" y="1143"/>
                </a:lnTo>
                <a:lnTo>
                  <a:pt x="2357" y="1143"/>
                </a:lnTo>
                <a:lnTo>
                  <a:pt x="2359" y="1145"/>
                </a:lnTo>
                <a:lnTo>
                  <a:pt x="2361" y="1145"/>
                </a:lnTo>
                <a:lnTo>
                  <a:pt x="2364" y="1145"/>
                </a:lnTo>
                <a:close/>
                <a:moveTo>
                  <a:pt x="4765" y="1923"/>
                </a:moveTo>
                <a:lnTo>
                  <a:pt x="4765" y="1923"/>
                </a:lnTo>
                <a:lnTo>
                  <a:pt x="4765" y="1925"/>
                </a:lnTo>
                <a:lnTo>
                  <a:pt x="4765" y="1925"/>
                </a:lnTo>
                <a:lnTo>
                  <a:pt x="4765" y="1925"/>
                </a:lnTo>
                <a:lnTo>
                  <a:pt x="4765" y="1925"/>
                </a:lnTo>
                <a:lnTo>
                  <a:pt x="4767" y="1923"/>
                </a:lnTo>
                <a:lnTo>
                  <a:pt x="4765" y="1923"/>
                </a:lnTo>
                <a:close/>
                <a:moveTo>
                  <a:pt x="4767" y="1927"/>
                </a:moveTo>
                <a:lnTo>
                  <a:pt x="4767" y="1927"/>
                </a:lnTo>
                <a:lnTo>
                  <a:pt x="4767" y="1927"/>
                </a:lnTo>
                <a:lnTo>
                  <a:pt x="4767" y="1925"/>
                </a:lnTo>
                <a:lnTo>
                  <a:pt x="4767" y="1925"/>
                </a:lnTo>
                <a:lnTo>
                  <a:pt x="4765" y="1927"/>
                </a:lnTo>
                <a:lnTo>
                  <a:pt x="4767" y="1927"/>
                </a:lnTo>
                <a:lnTo>
                  <a:pt x="4767" y="1927"/>
                </a:lnTo>
                <a:close/>
                <a:moveTo>
                  <a:pt x="4591" y="1858"/>
                </a:moveTo>
                <a:lnTo>
                  <a:pt x="4591" y="1858"/>
                </a:lnTo>
                <a:lnTo>
                  <a:pt x="4591" y="1858"/>
                </a:lnTo>
                <a:lnTo>
                  <a:pt x="4591" y="1856"/>
                </a:lnTo>
                <a:lnTo>
                  <a:pt x="4591" y="1856"/>
                </a:lnTo>
                <a:lnTo>
                  <a:pt x="4591" y="1858"/>
                </a:lnTo>
                <a:close/>
                <a:moveTo>
                  <a:pt x="4823" y="1763"/>
                </a:moveTo>
                <a:lnTo>
                  <a:pt x="4823" y="1761"/>
                </a:lnTo>
                <a:lnTo>
                  <a:pt x="4823" y="1761"/>
                </a:lnTo>
                <a:lnTo>
                  <a:pt x="4823" y="1761"/>
                </a:lnTo>
                <a:lnTo>
                  <a:pt x="4821" y="1761"/>
                </a:lnTo>
                <a:lnTo>
                  <a:pt x="4821" y="1761"/>
                </a:lnTo>
                <a:lnTo>
                  <a:pt x="4819" y="1761"/>
                </a:lnTo>
                <a:lnTo>
                  <a:pt x="4819" y="1759"/>
                </a:lnTo>
                <a:lnTo>
                  <a:pt x="4817" y="1761"/>
                </a:lnTo>
                <a:lnTo>
                  <a:pt x="4817" y="1761"/>
                </a:lnTo>
                <a:lnTo>
                  <a:pt x="4819" y="1761"/>
                </a:lnTo>
                <a:lnTo>
                  <a:pt x="4819" y="1763"/>
                </a:lnTo>
                <a:lnTo>
                  <a:pt x="4819" y="1763"/>
                </a:lnTo>
                <a:lnTo>
                  <a:pt x="4821" y="1763"/>
                </a:lnTo>
                <a:lnTo>
                  <a:pt x="4821" y="1763"/>
                </a:lnTo>
                <a:lnTo>
                  <a:pt x="4823" y="1763"/>
                </a:lnTo>
                <a:lnTo>
                  <a:pt x="4823" y="1763"/>
                </a:lnTo>
                <a:lnTo>
                  <a:pt x="4823" y="1763"/>
                </a:lnTo>
                <a:lnTo>
                  <a:pt x="4823" y="1763"/>
                </a:lnTo>
                <a:lnTo>
                  <a:pt x="4823" y="1763"/>
                </a:lnTo>
                <a:close/>
                <a:moveTo>
                  <a:pt x="4798" y="1774"/>
                </a:moveTo>
                <a:lnTo>
                  <a:pt x="4798" y="1774"/>
                </a:lnTo>
                <a:lnTo>
                  <a:pt x="4796" y="1776"/>
                </a:lnTo>
                <a:lnTo>
                  <a:pt x="4796" y="1776"/>
                </a:lnTo>
                <a:lnTo>
                  <a:pt x="4796" y="1776"/>
                </a:lnTo>
                <a:lnTo>
                  <a:pt x="4796" y="1774"/>
                </a:lnTo>
                <a:lnTo>
                  <a:pt x="4794" y="1772"/>
                </a:lnTo>
                <a:lnTo>
                  <a:pt x="4792" y="1772"/>
                </a:lnTo>
                <a:lnTo>
                  <a:pt x="4792" y="1772"/>
                </a:lnTo>
                <a:lnTo>
                  <a:pt x="4792" y="1772"/>
                </a:lnTo>
                <a:lnTo>
                  <a:pt x="4794" y="1774"/>
                </a:lnTo>
                <a:lnTo>
                  <a:pt x="4794" y="1774"/>
                </a:lnTo>
                <a:lnTo>
                  <a:pt x="4794" y="1776"/>
                </a:lnTo>
                <a:lnTo>
                  <a:pt x="4794" y="1776"/>
                </a:lnTo>
                <a:lnTo>
                  <a:pt x="4798" y="1778"/>
                </a:lnTo>
                <a:lnTo>
                  <a:pt x="4798" y="1778"/>
                </a:lnTo>
                <a:lnTo>
                  <a:pt x="4800" y="1774"/>
                </a:lnTo>
                <a:lnTo>
                  <a:pt x="4798" y="1774"/>
                </a:lnTo>
                <a:close/>
                <a:moveTo>
                  <a:pt x="4790" y="1780"/>
                </a:moveTo>
                <a:lnTo>
                  <a:pt x="4790" y="1780"/>
                </a:lnTo>
                <a:lnTo>
                  <a:pt x="4794" y="1778"/>
                </a:lnTo>
                <a:lnTo>
                  <a:pt x="4790" y="1778"/>
                </a:lnTo>
                <a:lnTo>
                  <a:pt x="4788" y="1778"/>
                </a:lnTo>
                <a:lnTo>
                  <a:pt x="4786" y="1778"/>
                </a:lnTo>
                <a:lnTo>
                  <a:pt x="4786" y="1778"/>
                </a:lnTo>
                <a:lnTo>
                  <a:pt x="4784" y="1778"/>
                </a:lnTo>
                <a:lnTo>
                  <a:pt x="4781" y="1776"/>
                </a:lnTo>
                <a:lnTo>
                  <a:pt x="4779" y="1776"/>
                </a:lnTo>
                <a:lnTo>
                  <a:pt x="4779" y="1776"/>
                </a:lnTo>
                <a:lnTo>
                  <a:pt x="4779" y="1776"/>
                </a:lnTo>
                <a:lnTo>
                  <a:pt x="4777" y="1774"/>
                </a:lnTo>
                <a:lnTo>
                  <a:pt x="4777" y="1774"/>
                </a:lnTo>
                <a:lnTo>
                  <a:pt x="4777" y="1772"/>
                </a:lnTo>
                <a:lnTo>
                  <a:pt x="4779" y="1772"/>
                </a:lnTo>
                <a:lnTo>
                  <a:pt x="4779" y="1772"/>
                </a:lnTo>
                <a:lnTo>
                  <a:pt x="4781" y="1772"/>
                </a:lnTo>
                <a:lnTo>
                  <a:pt x="4781" y="1770"/>
                </a:lnTo>
                <a:lnTo>
                  <a:pt x="4779" y="1770"/>
                </a:lnTo>
                <a:lnTo>
                  <a:pt x="4779" y="1770"/>
                </a:lnTo>
                <a:lnTo>
                  <a:pt x="4777" y="1770"/>
                </a:lnTo>
                <a:lnTo>
                  <a:pt x="4773" y="1770"/>
                </a:lnTo>
                <a:lnTo>
                  <a:pt x="4773" y="1770"/>
                </a:lnTo>
                <a:lnTo>
                  <a:pt x="4771" y="1767"/>
                </a:lnTo>
                <a:lnTo>
                  <a:pt x="4769" y="1767"/>
                </a:lnTo>
                <a:lnTo>
                  <a:pt x="4769" y="1765"/>
                </a:lnTo>
                <a:lnTo>
                  <a:pt x="4771" y="1763"/>
                </a:lnTo>
                <a:lnTo>
                  <a:pt x="4769" y="1761"/>
                </a:lnTo>
                <a:lnTo>
                  <a:pt x="4769" y="1761"/>
                </a:lnTo>
                <a:lnTo>
                  <a:pt x="4769" y="1761"/>
                </a:lnTo>
                <a:lnTo>
                  <a:pt x="4767" y="1761"/>
                </a:lnTo>
                <a:lnTo>
                  <a:pt x="4763" y="1761"/>
                </a:lnTo>
                <a:lnTo>
                  <a:pt x="4763" y="1761"/>
                </a:lnTo>
                <a:lnTo>
                  <a:pt x="4761" y="1761"/>
                </a:lnTo>
                <a:lnTo>
                  <a:pt x="4758" y="1759"/>
                </a:lnTo>
                <a:lnTo>
                  <a:pt x="4758" y="1757"/>
                </a:lnTo>
                <a:lnTo>
                  <a:pt x="4758" y="1755"/>
                </a:lnTo>
                <a:lnTo>
                  <a:pt x="4756" y="1755"/>
                </a:lnTo>
                <a:lnTo>
                  <a:pt x="4754" y="1753"/>
                </a:lnTo>
                <a:lnTo>
                  <a:pt x="4754" y="1753"/>
                </a:lnTo>
                <a:lnTo>
                  <a:pt x="4754" y="1751"/>
                </a:lnTo>
                <a:lnTo>
                  <a:pt x="4754" y="1749"/>
                </a:lnTo>
                <a:lnTo>
                  <a:pt x="4754" y="1749"/>
                </a:lnTo>
                <a:lnTo>
                  <a:pt x="4750" y="1747"/>
                </a:lnTo>
                <a:lnTo>
                  <a:pt x="4750" y="1744"/>
                </a:lnTo>
                <a:lnTo>
                  <a:pt x="4748" y="1744"/>
                </a:lnTo>
                <a:lnTo>
                  <a:pt x="4746" y="1742"/>
                </a:lnTo>
                <a:lnTo>
                  <a:pt x="4744" y="1740"/>
                </a:lnTo>
                <a:lnTo>
                  <a:pt x="4742" y="1740"/>
                </a:lnTo>
                <a:lnTo>
                  <a:pt x="4742" y="1738"/>
                </a:lnTo>
                <a:lnTo>
                  <a:pt x="4740" y="1738"/>
                </a:lnTo>
                <a:lnTo>
                  <a:pt x="4740" y="1734"/>
                </a:lnTo>
                <a:lnTo>
                  <a:pt x="4737" y="1730"/>
                </a:lnTo>
                <a:lnTo>
                  <a:pt x="4737" y="1730"/>
                </a:lnTo>
                <a:lnTo>
                  <a:pt x="4737" y="1730"/>
                </a:lnTo>
                <a:lnTo>
                  <a:pt x="4740" y="1728"/>
                </a:lnTo>
                <a:lnTo>
                  <a:pt x="4742" y="1728"/>
                </a:lnTo>
                <a:lnTo>
                  <a:pt x="4748" y="1728"/>
                </a:lnTo>
                <a:lnTo>
                  <a:pt x="4750" y="1728"/>
                </a:lnTo>
                <a:lnTo>
                  <a:pt x="4750" y="1728"/>
                </a:lnTo>
                <a:lnTo>
                  <a:pt x="4750" y="1726"/>
                </a:lnTo>
                <a:lnTo>
                  <a:pt x="4750" y="1723"/>
                </a:lnTo>
                <a:lnTo>
                  <a:pt x="4748" y="1721"/>
                </a:lnTo>
                <a:lnTo>
                  <a:pt x="4748" y="1721"/>
                </a:lnTo>
                <a:lnTo>
                  <a:pt x="4748" y="1721"/>
                </a:lnTo>
                <a:lnTo>
                  <a:pt x="4746" y="1719"/>
                </a:lnTo>
                <a:lnTo>
                  <a:pt x="4746" y="1717"/>
                </a:lnTo>
                <a:lnTo>
                  <a:pt x="4746" y="1717"/>
                </a:lnTo>
                <a:lnTo>
                  <a:pt x="4744" y="1717"/>
                </a:lnTo>
                <a:lnTo>
                  <a:pt x="4744" y="1717"/>
                </a:lnTo>
                <a:lnTo>
                  <a:pt x="4742" y="1717"/>
                </a:lnTo>
                <a:lnTo>
                  <a:pt x="4740" y="1717"/>
                </a:lnTo>
                <a:lnTo>
                  <a:pt x="4737" y="1717"/>
                </a:lnTo>
                <a:lnTo>
                  <a:pt x="4729" y="1711"/>
                </a:lnTo>
                <a:lnTo>
                  <a:pt x="4725" y="1711"/>
                </a:lnTo>
                <a:lnTo>
                  <a:pt x="4723" y="1711"/>
                </a:lnTo>
                <a:lnTo>
                  <a:pt x="4721" y="1709"/>
                </a:lnTo>
                <a:lnTo>
                  <a:pt x="4719" y="1709"/>
                </a:lnTo>
                <a:lnTo>
                  <a:pt x="4721" y="1705"/>
                </a:lnTo>
                <a:lnTo>
                  <a:pt x="4721" y="1700"/>
                </a:lnTo>
                <a:lnTo>
                  <a:pt x="4719" y="1700"/>
                </a:lnTo>
                <a:lnTo>
                  <a:pt x="4712" y="1694"/>
                </a:lnTo>
                <a:lnTo>
                  <a:pt x="4712" y="1694"/>
                </a:lnTo>
                <a:lnTo>
                  <a:pt x="4710" y="1694"/>
                </a:lnTo>
                <a:lnTo>
                  <a:pt x="4708" y="1692"/>
                </a:lnTo>
                <a:lnTo>
                  <a:pt x="4708" y="1692"/>
                </a:lnTo>
                <a:lnTo>
                  <a:pt x="4706" y="1690"/>
                </a:lnTo>
                <a:lnTo>
                  <a:pt x="4704" y="1690"/>
                </a:lnTo>
                <a:lnTo>
                  <a:pt x="4704" y="1688"/>
                </a:lnTo>
                <a:lnTo>
                  <a:pt x="4702" y="1688"/>
                </a:lnTo>
                <a:lnTo>
                  <a:pt x="4702" y="1686"/>
                </a:lnTo>
                <a:lnTo>
                  <a:pt x="4700" y="1686"/>
                </a:lnTo>
                <a:lnTo>
                  <a:pt x="4700" y="1686"/>
                </a:lnTo>
                <a:lnTo>
                  <a:pt x="4700" y="1686"/>
                </a:lnTo>
                <a:lnTo>
                  <a:pt x="4698" y="1686"/>
                </a:lnTo>
                <a:lnTo>
                  <a:pt x="4696" y="1686"/>
                </a:lnTo>
                <a:lnTo>
                  <a:pt x="4696" y="1686"/>
                </a:lnTo>
                <a:lnTo>
                  <a:pt x="4693" y="1686"/>
                </a:lnTo>
                <a:lnTo>
                  <a:pt x="4691" y="1684"/>
                </a:lnTo>
                <a:lnTo>
                  <a:pt x="4691" y="1684"/>
                </a:lnTo>
                <a:lnTo>
                  <a:pt x="4689" y="1682"/>
                </a:lnTo>
                <a:lnTo>
                  <a:pt x="4687" y="1679"/>
                </a:lnTo>
                <a:lnTo>
                  <a:pt x="4685" y="1679"/>
                </a:lnTo>
                <a:lnTo>
                  <a:pt x="4681" y="1679"/>
                </a:lnTo>
                <a:lnTo>
                  <a:pt x="4679" y="1679"/>
                </a:lnTo>
                <a:lnTo>
                  <a:pt x="4679" y="1679"/>
                </a:lnTo>
                <a:lnTo>
                  <a:pt x="4673" y="1677"/>
                </a:lnTo>
                <a:lnTo>
                  <a:pt x="4668" y="1675"/>
                </a:lnTo>
                <a:lnTo>
                  <a:pt x="4664" y="1673"/>
                </a:lnTo>
                <a:lnTo>
                  <a:pt x="4664" y="1673"/>
                </a:lnTo>
                <a:lnTo>
                  <a:pt x="4664" y="1673"/>
                </a:lnTo>
                <a:lnTo>
                  <a:pt x="4662" y="1673"/>
                </a:lnTo>
                <a:lnTo>
                  <a:pt x="4660" y="1671"/>
                </a:lnTo>
                <a:lnTo>
                  <a:pt x="4654" y="1669"/>
                </a:lnTo>
                <a:lnTo>
                  <a:pt x="4652" y="1669"/>
                </a:lnTo>
                <a:lnTo>
                  <a:pt x="4647" y="1669"/>
                </a:lnTo>
                <a:lnTo>
                  <a:pt x="4647" y="1667"/>
                </a:lnTo>
                <a:lnTo>
                  <a:pt x="4645" y="1667"/>
                </a:lnTo>
                <a:lnTo>
                  <a:pt x="4645" y="1667"/>
                </a:lnTo>
                <a:lnTo>
                  <a:pt x="4641" y="1667"/>
                </a:lnTo>
                <a:lnTo>
                  <a:pt x="4639" y="1665"/>
                </a:lnTo>
                <a:lnTo>
                  <a:pt x="4639" y="1665"/>
                </a:lnTo>
                <a:lnTo>
                  <a:pt x="4639" y="1665"/>
                </a:lnTo>
                <a:lnTo>
                  <a:pt x="4635" y="1665"/>
                </a:lnTo>
                <a:lnTo>
                  <a:pt x="4633" y="1665"/>
                </a:lnTo>
                <a:lnTo>
                  <a:pt x="4629" y="1663"/>
                </a:lnTo>
                <a:lnTo>
                  <a:pt x="4624" y="1661"/>
                </a:lnTo>
                <a:lnTo>
                  <a:pt x="4624" y="1661"/>
                </a:lnTo>
                <a:lnTo>
                  <a:pt x="4622" y="1661"/>
                </a:lnTo>
                <a:lnTo>
                  <a:pt x="4620" y="1658"/>
                </a:lnTo>
                <a:lnTo>
                  <a:pt x="4618" y="1658"/>
                </a:lnTo>
                <a:lnTo>
                  <a:pt x="4618" y="1658"/>
                </a:lnTo>
                <a:lnTo>
                  <a:pt x="4616" y="1656"/>
                </a:lnTo>
                <a:lnTo>
                  <a:pt x="4608" y="1654"/>
                </a:lnTo>
                <a:lnTo>
                  <a:pt x="4608" y="1654"/>
                </a:lnTo>
                <a:lnTo>
                  <a:pt x="4605" y="1652"/>
                </a:lnTo>
                <a:lnTo>
                  <a:pt x="4603" y="1652"/>
                </a:lnTo>
                <a:lnTo>
                  <a:pt x="4601" y="1654"/>
                </a:lnTo>
                <a:lnTo>
                  <a:pt x="4597" y="1656"/>
                </a:lnTo>
                <a:lnTo>
                  <a:pt x="4595" y="1656"/>
                </a:lnTo>
                <a:lnTo>
                  <a:pt x="4595" y="1658"/>
                </a:lnTo>
                <a:lnTo>
                  <a:pt x="4595" y="1658"/>
                </a:lnTo>
                <a:lnTo>
                  <a:pt x="4595" y="1658"/>
                </a:lnTo>
                <a:lnTo>
                  <a:pt x="4595" y="1661"/>
                </a:lnTo>
                <a:lnTo>
                  <a:pt x="4593" y="1661"/>
                </a:lnTo>
                <a:lnTo>
                  <a:pt x="4591" y="1663"/>
                </a:lnTo>
                <a:lnTo>
                  <a:pt x="4587" y="1663"/>
                </a:lnTo>
                <a:lnTo>
                  <a:pt x="4585" y="1665"/>
                </a:lnTo>
                <a:lnTo>
                  <a:pt x="4582" y="1665"/>
                </a:lnTo>
                <a:lnTo>
                  <a:pt x="4582" y="1667"/>
                </a:lnTo>
                <a:lnTo>
                  <a:pt x="4582" y="1667"/>
                </a:lnTo>
                <a:lnTo>
                  <a:pt x="4582" y="1669"/>
                </a:lnTo>
                <a:lnTo>
                  <a:pt x="4578" y="1671"/>
                </a:lnTo>
                <a:lnTo>
                  <a:pt x="4578" y="1671"/>
                </a:lnTo>
                <a:lnTo>
                  <a:pt x="4576" y="1673"/>
                </a:lnTo>
                <a:lnTo>
                  <a:pt x="4576" y="1673"/>
                </a:lnTo>
                <a:lnTo>
                  <a:pt x="4572" y="1677"/>
                </a:lnTo>
                <a:lnTo>
                  <a:pt x="4572" y="1677"/>
                </a:lnTo>
                <a:lnTo>
                  <a:pt x="4570" y="1679"/>
                </a:lnTo>
                <a:lnTo>
                  <a:pt x="4570" y="1679"/>
                </a:lnTo>
                <a:lnTo>
                  <a:pt x="4568" y="1679"/>
                </a:lnTo>
                <a:lnTo>
                  <a:pt x="4566" y="1679"/>
                </a:lnTo>
                <a:lnTo>
                  <a:pt x="4564" y="1679"/>
                </a:lnTo>
                <a:lnTo>
                  <a:pt x="4561" y="1677"/>
                </a:lnTo>
                <a:lnTo>
                  <a:pt x="4561" y="1677"/>
                </a:lnTo>
                <a:lnTo>
                  <a:pt x="4561" y="1675"/>
                </a:lnTo>
                <a:lnTo>
                  <a:pt x="4561" y="1673"/>
                </a:lnTo>
                <a:lnTo>
                  <a:pt x="4561" y="1673"/>
                </a:lnTo>
                <a:lnTo>
                  <a:pt x="4559" y="1673"/>
                </a:lnTo>
                <a:lnTo>
                  <a:pt x="4559" y="1673"/>
                </a:lnTo>
                <a:lnTo>
                  <a:pt x="4559" y="1669"/>
                </a:lnTo>
                <a:lnTo>
                  <a:pt x="4557" y="1669"/>
                </a:lnTo>
                <a:lnTo>
                  <a:pt x="4557" y="1667"/>
                </a:lnTo>
                <a:lnTo>
                  <a:pt x="4557" y="1667"/>
                </a:lnTo>
                <a:lnTo>
                  <a:pt x="4557" y="1667"/>
                </a:lnTo>
                <a:lnTo>
                  <a:pt x="4555" y="1669"/>
                </a:lnTo>
                <a:lnTo>
                  <a:pt x="4555" y="1671"/>
                </a:lnTo>
                <a:lnTo>
                  <a:pt x="4555" y="1671"/>
                </a:lnTo>
                <a:lnTo>
                  <a:pt x="4555" y="1669"/>
                </a:lnTo>
                <a:lnTo>
                  <a:pt x="4551" y="1665"/>
                </a:lnTo>
                <a:lnTo>
                  <a:pt x="4551" y="1663"/>
                </a:lnTo>
                <a:lnTo>
                  <a:pt x="4551" y="1661"/>
                </a:lnTo>
                <a:lnTo>
                  <a:pt x="4551" y="1658"/>
                </a:lnTo>
                <a:lnTo>
                  <a:pt x="4551" y="1658"/>
                </a:lnTo>
                <a:lnTo>
                  <a:pt x="4551" y="1656"/>
                </a:lnTo>
                <a:lnTo>
                  <a:pt x="4551" y="1654"/>
                </a:lnTo>
                <a:lnTo>
                  <a:pt x="4553" y="1652"/>
                </a:lnTo>
                <a:lnTo>
                  <a:pt x="4553" y="1652"/>
                </a:lnTo>
                <a:lnTo>
                  <a:pt x="4553" y="1650"/>
                </a:lnTo>
                <a:lnTo>
                  <a:pt x="4553" y="1650"/>
                </a:lnTo>
                <a:lnTo>
                  <a:pt x="4551" y="1648"/>
                </a:lnTo>
                <a:lnTo>
                  <a:pt x="4551" y="1648"/>
                </a:lnTo>
                <a:lnTo>
                  <a:pt x="4551" y="1646"/>
                </a:lnTo>
                <a:lnTo>
                  <a:pt x="4551" y="1644"/>
                </a:lnTo>
                <a:lnTo>
                  <a:pt x="4551" y="1644"/>
                </a:lnTo>
                <a:lnTo>
                  <a:pt x="4549" y="1642"/>
                </a:lnTo>
                <a:lnTo>
                  <a:pt x="4549" y="1642"/>
                </a:lnTo>
                <a:lnTo>
                  <a:pt x="4547" y="1642"/>
                </a:lnTo>
                <a:lnTo>
                  <a:pt x="4545" y="1642"/>
                </a:lnTo>
                <a:lnTo>
                  <a:pt x="4541" y="1642"/>
                </a:lnTo>
                <a:lnTo>
                  <a:pt x="4538" y="1640"/>
                </a:lnTo>
                <a:lnTo>
                  <a:pt x="4536" y="1638"/>
                </a:lnTo>
                <a:lnTo>
                  <a:pt x="4532" y="1638"/>
                </a:lnTo>
                <a:lnTo>
                  <a:pt x="4530" y="1635"/>
                </a:lnTo>
                <a:lnTo>
                  <a:pt x="4528" y="1635"/>
                </a:lnTo>
                <a:lnTo>
                  <a:pt x="4526" y="1635"/>
                </a:lnTo>
                <a:lnTo>
                  <a:pt x="4522" y="1638"/>
                </a:lnTo>
                <a:lnTo>
                  <a:pt x="4522" y="1638"/>
                </a:lnTo>
                <a:lnTo>
                  <a:pt x="4522" y="1640"/>
                </a:lnTo>
                <a:lnTo>
                  <a:pt x="4520" y="1640"/>
                </a:lnTo>
                <a:lnTo>
                  <a:pt x="4517" y="1640"/>
                </a:lnTo>
                <a:lnTo>
                  <a:pt x="4517" y="1642"/>
                </a:lnTo>
                <a:lnTo>
                  <a:pt x="4511" y="1642"/>
                </a:lnTo>
                <a:lnTo>
                  <a:pt x="4509" y="1644"/>
                </a:lnTo>
                <a:lnTo>
                  <a:pt x="4509" y="1644"/>
                </a:lnTo>
                <a:lnTo>
                  <a:pt x="4509" y="1644"/>
                </a:lnTo>
                <a:lnTo>
                  <a:pt x="4509" y="1644"/>
                </a:lnTo>
                <a:lnTo>
                  <a:pt x="4509" y="1646"/>
                </a:lnTo>
                <a:lnTo>
                  <a:pt x="4509" y="1648"/>
                </a:lnTo>
                <a:lnTo>
                  <a:pt x="4507" y="1648"/>
                </a:lnTo>
                <a:lnTo>
                  <a:pt x="4507" y="1650"/>
                </a:lnTo>
                <a:lnTo>
                  <a:pt x="4507" y="1650"/>
                </a:lnTo>
                <a:lnTo>
                  <a:pt x="4505" y="1650"/>
                </a:lnTo>
                <a:lnTo>
                  <a:pt x="4505" y="1652"/>
                </a:lnTo>
                <a:lnTo>
                  <a:pt x="4507" y="1652"/>
                </a:lnTo>
                <a:lnTo>
                  <a:pt x="4507" y="1652"/>
                </a:lnTo>
                <a:lnTo>
                  <a:pt x="4509" y="1652"/>
                </a:lnTo>
                <a:lnTo>
                  <a:pt x="4509" y="1652"/>
                </a:lnTo>
                <a:lnTo>
                  <a:pt x="4509" y="1652"/>
                </a:lnTo>
                <a:lnTo>
                  <a:pt x="4515" y="1654"/>
                </a:lnTo>
                <a:lnTo>
                  <a:pt x="4517" y="1654"/>
                </a:lnTo>
                <a:lnTo>
                  <a:pt x="4520" y="1654"/>
                </a:lnTo>
                <a:lnTo>
                  <a:pt x="4520" y="1656"/>
                </a:lnTo>
                <a:lnTo>
                  <a:pt x="4520" y="1658"/>
                </a:lnTo>
                <a:lnTo>
                  <a:pt x="4520" y="1661"/>
                </a:lnTo>
                <a:lnTo>
                  <a:pt x="4522" y="1661"/>
                </a:lnTo>
                <a:lnTo>
                  <a:pt x="4522" y="1661"/>
                </a:lnTo>
                <a:lnTo>
                  <a:pt x="4524" y="1663"/>
                </a:lnTo>
                <a:lnTo>
                  <a:pt x="4524" y="1663"/>
                </a:lnTo>
                <a:lnTo>
                  <a:pt x="4526" y="1663"/>
                </a:lnTo>
                <a:lnTo>
                  <a:pt x="4528" y="1663"/>
                </a:lnTo>
                <a:lnTo>
                  <a:pt x="4530" y="1663"/>
                </a:lnTo>
                <a:lnTo>
                  <a:pt x="4532" y="1665"/>
                </a:lnTo>
                <a:lnTo>
                  <a:pt x="4534" y="1665"/>
                </a:lnTo>
                <a:lnTo>
                  <a:pt x="4538" y="1663"/>
                </a:lnTo>
                <a:lnTo>
                  <a:pt x="4541" y="1663"/>
                </a:lnTo>
                <a:lnTo>
                  <a:pt x="4541" y="1663"/>
                </a:lnTo>
                <a:lnTo>
                  <a:pt x="4545" y="1663"/>
                </a:lnTo>
                <a:lnTo>
                  <a:pt x="4547" y="1661"/>
                </a:lnTo>
                <a:lnTo>
                  <a:pt x="4547" y="1663"/>
                </a:lnTo>
                <a:lnTo>
                  <a:pt x="4547" y="1663"/>
                </a:lnTo>
                <a:lnTo>
                  <a:pt x="4547" y="1663"/>
                </a:lnTo>
                <a:lnTo>
                  <a:pt x="4547" y="1665"/>
                </a:lnTo>
                <a:lnTo>
                  <a:pt x="4547" y="1665"/>
                </a:lnTo>
                <a:lnTo>
                  <a:pt x="4547" y="1665"/>
                </a:lnTo>
                <a:lnTo>
                  <a:pt x="4547" y="1667"/>
                </a:lnTo>
                <a:lnTo>
                  <a:pt x="4547" y="1667"/>
                </a:lnTo>
                <a:lnTo>
                  <a:pt x="4545" y="1667"/>
                </a:lnTo>
                <a:lnTo>
                  <a:pt x="4545" y="1667"/>
                </a:lnTo>
                <a:lnTo>
                  <a:pt x="4545" y="1669"/>
                </a:lnTo>
                <a:lnTo>
                  <a:pt x="4545" y="1669"/>
                </a:lnTo>
                <a:lnTo>
                  <a:pt x="4543" y="1667"/>
                </a:lnTo>
                <a:lnTo>
                  <a:pt x="4543" y="1667"/>
                </a:lnTo>
                <a:lnTo>
                  <a:pt x="4541" y="1667"/>
                </a:lnTo>
                <a:lnTo>
                  <a:pt x="4538" y="1667"/>
                </a:lnTo>
                <a:lnTo>
                  <a:pt x="4536" y="1667"/>
                </a:lnTo>
                <a:lnTo>
                  <a:pt x="4536" y="1667"/>
                </a:lnTo>
                <a:lnTo>
                  <a:pt x="4534" y="1667"/>
                </a:lnTo>
                <a:lnTo>
                  <a:pt x="4532" y="1669"/>
                </a:lnTo>
                <a:lnTo>
                  <a:pt x="4530" y="1671"/>
                </a:lnTo>
                <a:lnTo>
                  <a:pt x="4530" y="1671"/>
                </a:lnTo>
                <a:lnTo>
                  <a:pt x="4528" y="1671"/>
                </a:lnTo>
                <a:lnTo>
                  <a:pt x="4524" y="1669"/>
                </a:lnTo>
                <a:lnTo>
                  <a:pt x="4524" y="1669"/>
                </a:lnTo>
                <a:lnTo>
                  <a:pt x="4522" y="1671"/>
                </a:lnTo>
                <a:lnTo>
                  <a:pt x="4520" y="1671"/>
                </a:lnTo>
                <a:lnTo>
                  <a:pt x="4520" y="1673"/>
                </a:lnTo>
                <a:lnTo>
                  <a:pt x="4522" y="1673"/>
                </a:lnTo>
                <a:lnTo>
                  <a:pt x="4522" y="1673"/>
                </a:lnTo>
                <a:lnTo>
                  <a:pt x="4524" y="1673"/>
                </a:lnTo>
                <a:lnTo>
                  <a:pt x="4526" y="1673"/>
                </a:lnTo>
                <a:lnTo>
                  <a:pt x="4528" y="1675"/>
                </a:lnTo>
                <a:lnTo>
                  <a:pt x="4530" y="1679"/>
                </a:lnTo>
                <a:lnTo>
                  <a:pt x="4532" y="1679"/>
                </a:lnTo>
                <a:lnTo>
                  <a:pt x="4532" y="1682"/>
                </a:lnTo>
                <a:lnTo>
                  <a:pt x="4530" y="1684"/>
                </a:lnTo>
                <a:lnTo>
                  <a:pt x="4532" y="1686"/>
                </a:lnTo>
                <a:lnTo>
                  <a:pt x="4532" y="1688"/>
                </a:lnTo>
                <a:lnTo>
                  <a:pt x="4532" y="1688"/>
                </a:lnTo>
                <a:lnTo>
                  <a:pt x="4534" y="1690"/>
                </a:lnTo>
                <a:lnTo>
                  <a:pt x="4534" y="1690"/>
                </a:lnTo>
                <a:lnTo>
                  <a:pt x="4536" y="1690"/>
                </a:lnTo>
                <a:lnTo>
                  <a:pt x="4536" y="1690"/>
                </a:lnTo>
                <a:lnTo>
                  <a:pt x="4538" y="1690"/>
                </a:lnTo>
                <a:lnTo>
                  <a:pt x="4541" y="1688"/>
                </a:lnTo>
                <a:lnTo>
                  <a:pt x="4541" y="1686"/>
                </a:lnTo>
                <a:lnTo>
                  <a:pt x="4541" y="1686"/>
                </a:lnTo>
                <a:lnTo>
                  <a:pt x="4541" y="1686"/>
                </a:lnTo>
                <a:lnTo>
                  <a:pt x="4543" y="1684"/>
                </a:lnTo>
                <a:lnTo>
                  <a:pt x="4543" y="1682"/>
                </a:lnTo>
                <a:lnTo>
                  <a:pt x="4543" y="1679"/>
                </a:lnTo>
                <a:lnTo>
                  <a:pt x="4543" y="1679"/>
                </a:lnTo>
                <a:lnTo>
                  <a:pt x="4545" y="1679"/>
                </a:lnTo>
                <a:lnTo>
                  <a:pt x="4545" y="1677"/>
                </a:lnTo>
                <a:lnTo>
                  <a:pt x="4545" y="1675"/>
                </a:lnTo>
                <a:lnTo>
                  <a:pt x="4545" y="1675"/>
                </a:lnTo>
                <a:lnTo>
                  <a:pt x="4545" y="1675"/>
                </a:lnTo>
                <a:lnTo>
                  <a:pt x="4547" y="1675"/>
                </a:lnTo>
                <a:lnTo>
                  <a:pt x="4547" y="1677"/>
                </a:lnTo>
                <a:lnTo>
                  <a:pt x="4545" y="1677"/>
                </a:lnTo>
                <a:lnTo>
                  <a:pt x="4545" y="1679"/>
                </a:lnTo>
                <a:lnTo>
                  <a:pt x="4545" y="1682"/>
                </a:lnTo>
                <a:lnTo>
                  <a:pt x="4545" y="1682"/>
                </a:lnTo>
                <a:lnTo>
                  <a:pt x="4547" y="1684"/>
                </a:lnTo>
                <a:lnTo>
                  <a:pt x="4547" y="1684"/>
                </a:lnTo>
                <a:lnTo>
                  <a:pt x="4547" y="1684"/>
                </a:lnTo>
                <a:lnTo>
                  <a:pt x="4549" y="1686"/>
                </a:lnTo>
                <a:lnTo>
                  <a:pt x="4549" y="1686"/>
                </a:lnTo>
                <a:lnTo>
                  <a:pt x="4549" y="1686"/>
                </a:lnTo>
                <a:lnTo>
                  <a:pt x="4551" y="1686"/>
                </a:lnTo>
                <a:lnTo>
                  <a:pt x="4551" y="1686"/>
                </a:lnTo>
                <a:lnTo>
                  <a:pt x="4551" y="1686"/>
                </a:lnTo>
                <a:lnTo>
                  <a:pt x="4551" y="1688"/>
                </a:lnTo>
                <a:lnTo>
                  <a:pt x="4553" y="1688"/>
                </a:lnTo>
                <a:lnTo>
                  <a:pt x="4555" y="1688"/>
                </a:lnTo>
                <a:lnTo>
                  <a:pt x="4555" y="1688"/>
                </a:lnTo>
                <a:lnTo>
                  <a:pt x="4557" y="1688"/>
                </a:lnTo>
                <a:lnTo>
                  <a:pt x="4557" y="1688"/>
                </a:lnTo>
                <a:lnTo>
                  <a:pt x="4559" y="1688"/>
                </a:lnTo>
                <a:lnTo>
                  <a:pt x="4559" y="1688"/>
                </a:lnTo>
                <a:lnTo>
                  <a:pt x="4561" y="1688"/>
                </a:lnTo>
                <a:lnTo>
                  <a:pt x="4559" y="1688"/>
                </a:lnTo>
                <a:lnTo>
                  <a:pt x="4559" y="1688"/>
                </a:lnTo>
                <a:lnTo>
                  <a:pt x="4559" y="1690"/>
                </a:lnTo>
                <a:lnTo>
                  <a:pt x="4559" y="1692"/>
                </a:lnTo>
                <a:lnTo>
                  <a:pt x="4566" y="1694"/>
                </a:lnTo>
                <a:lnTo>
                  <a:pt x="4568" y="1694"/>
                </a:lnTo>
                <a:lnTo>
                  <a:pt x="4568" y="1694"/>
                </a:lnTo>
                <a:lnTo>
                  <a:pt x="4570" y="1694"/>
                </a:lnTo>
                <a:lnTo>
                  <a:pt x="4574" y="1696"/>
                </a:lnTo>
                <a:lnTo>
                  <a:pt x="4578" y="1696"/>
                </a:lnTo>
                <a:lnTo>
                  <a:pt x="4580" y="1696"/>
                </a:lnTo>
                <a:lnTo>
                  <a:pt x="4580" y="1698"/>
                </a:lnTo>
                <a:lnTo>
                  <a:pt x="4585" y="1698"/>
                </a:lnTo>
                <a:lnTo>
                  <a:pt x="4587" y="1700"/>
                </a:lnTo>
                <a:lnTo>
                  <a:pt x="4591" y="1700"/>
                </a:lnTo>
                <a:lnTo>
                  <a:pt x="4591" y="1702"/>
                </a:lnTo>
                <a:lnTo>
                  <a:pt x="4593" y="1702"/>
                </a:lnTo>
                <a:lnTo>
                  <a:pt x="4593" y="1702"/>
                </a:lnTo>
                <a:lnTo>
                  <a:pt x="4593" y="1702"/>
                </a:lnTo>
                <a:lnTo>
                  <a:pt x="4595" y="1702"/>
                </a:lnTo>
                <a:lnTo>
                  <a:pt x="4595" y="1702"/>
                </a:lnTo>
                <a:lnTo>
                  <a:pt x="4595" y="1702"/>
                </a:lnTo>
                <a:lnTo>
                  <a:pt x="4597" y="1702"/>
                </a:lnTo>
                <a:lnTo>
                  <a:pt x="4597" y="1702"/>
                </a:lnTo>
                <a:lnTo>
                  <a:pt x="4603" y="1707"/>
                </a:lnTo>
                <a:lnTo>
                  <a:pt x="4603" y="1707"/>
                </a:lnTo>
                <a:lnTo>
                  <a:pt x="4605" y="1709"/>
                </a:lnTo>
                <a:lnTo>
                  <a:pt x="4605" y="1709"/>
                </a:lnTo>
                <a:lnTo>
                  <a:pt x="4605" y="1709"/>
                </a:lnTo>
                <a:lnTo>
                  <a:pt x="4608" y="1709"/>
                </a:lnTo>
                <a:lnTo>
                  <a:pt x="4608" y="1709"/>
                </a:lnTo>
                <a:lnTo>
                  <a:pt x="4608" y="1711"/>
                </a:lnTo>
                <a:lnTo>
                  <a:pt x="4608" y="1713"/>
                </a:lnTo>
                <a:lnTo>
                  <a:pt x="4608" y="1713"/>
                </a:lnTo>
                <a:lnTo>
                  <a:pt x="4608" y="1713"/>
                </a:lnTo>
                <a:lnTo>
                  <a:pt x="4610" y="1713"/>
                </a:lnTo>
                <a:lnTo>
                  <a:pt x="4610" y="1713"/>
                </a:lnTo>
                <a:lnTo>
                  <a:pt x="4610" y="1713"/>
                </a:lnTo>
                <a:lnTo>
                  <a:pt x="4612" y="1713"/>
                </a:lnTo>
                <a:lnTo>
                  <a:pt x="4610" y="1713"/>
                </a:lnTo>
                <a:lnTo>
                  <a:pt x="4610" y="1715"/>
                </a:lnTo>
                <a:lnTo>
                  <a:pt x="4612" y="1715"/>
                </a:lnTo>
                <a:lnTo>
                  <a:pt x="4612" y="1715"/>
                </a:lnTo>
                <a:lnTo>
                  <a:pt x="4612" y="1715"/>
                </a:lnTo>
                <a:lnTo>
                  <a:pt x="4612" y="1717"/>
                </a:lnTo>
                <a:lnTo>
                  <a:pt x="4612" y="1719"/>
                </a:lnTo>
                <a:lnTo>
                  <a:pt x="4614" y="1721"/>
                </a:lnTo>
                <a:lnTo>
                  <a:pt x="4614" y="1723"/>
                </a:lnTo>
                <a:lnTo>
                  <a:pt x="4616" y="1726"/>
                </a:lnTo>
                <a:lnTo>
                  <a:pt x="4618" y="1726"/>
                </a:lnTo>
                <a:lnTo>
                  <a:pt x="4618" y="1728"/>
                </a:lnTo>
                <a:lnTo>
                  <a:pt x="4618" y="1730"/>
                </a:lnTo>
                <a:lnTo>
                  <a:pt x="4620" y="1730"/>
                </a:lnTo>
                <a:lnTo>
                  <a:pt x="4616" y="1730"/>
                </a:lnTo>
                <a:lnTo>
                  <a:pt x="4616" y="1730"/>
                </a:lnTo>
                <a:lnTo>
                  <a:pt x="4616" y="1732"/>
                </a:lnTo>
                <a:lnTo>
                  <a:pt x="4618" y="1732"/>
                </a:lnTo>
                <a:lnTo>
                  <a:pt x="4620" y="1734"/>
                </a:lnTo>
                <a:lnTo>
                  <a:pt x="4622" y="1734"/>
                </a:lnTo>
                <a:lnTo>
                  <a:pt x="4622" y="1734"/>
                </a:lnTo>
                <a:lnTo>
                  <a:pt x="4624" y="1734"/>
                </a:lnTo>
                <a:lnTo>
                  <a:pt x="4622" y="1736"/>
                </a:lnTo>
                <a:lnTo>
                  <a:pt x="4622" y="1736"/>
                </a:lnTo>
                <a:lnTo>
                  <a:pt x="4620" y="1734"/>
                </a:lnTo>
                <a:lnTo>
                  <a:pt x="4620" y="1734"/>
                </a:lnTo>
                <a:lnTo>
                  <a:pt x="4618" y="1734"/>
                </a:lnTo>
                <a:lnTo>
                  <a:pt x="4618" y="1736"/>
                </a:lnTo>
                <a:lnTo>
                  <a:pt x="4618" y="1736"/>
                </a:lnTo>
                <a:lnTo>
                  <a:pt x="4620" y="1736"/>
                </a:lnTo>
                <a:lnTo>
                  <a:pt x="4620" y="1738"/>
                </a:lnTo>
                <a:lnTo>
                  <a:pt x="4620" y="1738"/>
                </a:lnTo>
                <a:lnTo>
                  <a:pt x="4620" y="1738"/>
                </a:lnTo>
                <a:lnTo>
                  <a:pt x="4622" y="1740"/>
                </a:lnTo>
                <a:lnTo>
                  <a:pt x="4622" y="1740"/>
                </a:lnTo>
                <a:lnTo>
                  <a:pt x="4622" y="1740"/>
                </a:lnTo>
                <a:lnTo>
                  <a:pt x="4622" y="1742"/>
                </a:lnTo>
                <a:lnTo>
                  <a:pt x="4622" y="1744"/>
                </a:lnTo>
                <a:lnTo>
                  <a:pt x="4620" y="1744"/>
                </a:lnTo>
                <a:lnTo>
                  <a:pt x="4620" y="1747"/>
                </a:lnTo>
                <a:lnTo>
                  <a:pt x="4620" y="1747"/>
                </a:lnTo>
                <a:lnTo>
                  <a:pt x="4620" y="1749"/>
                </a:lnTo>
                <a:lnTo>
                  <a:pt x="4620" y="1749"/>
                </a:lnTo>
                <a:lnTo>
                  <a:pt x="4620" y="1749"/>
                </a:lnTo>
                <a:lnTo>
                  <a:pt x="4620" y="1751"/>
                </a:lnTo>
                <a:lnTo>
                  <a:pt x="4622" y="1749"/>
                </a:lnTo>
                <a:lnTo>
                  <a:pt x="4624" y="1747"/>
                </a:lnTo>
                <a:lnTo>
                  <a:pt x="4624" y="1747"/>
                </a:lnTo>
                <a:lnTo>
                  <a:pt x="4624" y="1747"/>
                </a:lnTo>
                <a:lnTo>
                  <a:pt x="4626" y="1749"/>
                </a:lnTo>
                <a:lnTo>
                  <a:pt x="4626" y="1749"/>
                </a:lnTo>
                <a:lnTo>
                  <a:pt x="4626" y="1749"/>
                </a:lnTo>
                <a:lnTo>
                  <a:pt x="4629" y="1749"/>
                </a:lnTo>
                <a:lnTo>
                  <a:pt x="4631" y="1749"/>
                </a:lnTo>
                <a:lnTo>
                  <a:pt x="4633" y="1749"/>
                </a:lnTo>
                <a:lnTo>
                  <a:pt x="4635" y="1749"/>
                </a:lnTo>
                <a:lnTo>
                  <a:pt x="4637" y="1747"/>
                </a:lnTo>
                <a:lnTo>
                  <a:pt x="4637" y="1744"/>
                </a:lnTo>
                <a:lnTo>
                  <a:pt x="4637" y="1747"/>
                </a:lnTo>
                <a:lnTo>
                  <a:pt x="4635" y="1749"/>
                </a:lnTo>
                <a:lnTo>
                  <a:pt x="4635" y="1749"/>
                </a:lnTo>
                <a:lnTo>
                  <a:pt x="4637" y="1749"/>
                </a:lnTo>
                <a:lnTo>
                  <a:pt x="4637" y="1751"/>
                </a:lnTo>
                <a:lnTo>
                  <a:pt x="4643" y="1755"/>
                </a:lnTo>
                <a:lnTo>
                  <a:pt x="4645" y="1757"/>
                </a:lnTo>
                <a:lnTo>
                  <a:pt x="4645" y="1759"/>
                </a:lnTo>
                <a:lnTo>
                  <a:pt x="4647" y="1761"/>
                </a:lnTo>
                <a:lnTo>
                  <a:pt x="4649" y="1761"/>
                </a:lnTo>
                <a:lnTo>
                  <a:pt x="4652" y="1763"/>
                </a:lnTo>
                <a:lnTo>
                  <a:pt x="4654" y="1763"/>
                </a:lnTo>
                <a:lnTo>
                  <a:pt x="4654" y="1763"/>
                </a:lnTo>
                <a:lnTo>
                  <a:pt x="4656" y="1763"/>
                </a:lnTo>
                <a:lnTo>
                  <a:pt x="4658" y="1763"/>
                </a:lnTo>
                <a:lnTo>
                  <a:pt x="4660" y="1763"/>
                </a:lnTo>
                <a:lnTo>
                  <a:pt x="4660" y="1763"/>
                </a:lnTo>
                <a:lnTo>
                  <a:pt x="4664" y="1763"/>
                </a:lnTo>
                <a:lnTo>
                  <a:pt x="4668" y="1763"/>
                </a:lnTo>
                <a:lnTo>
                  <a:pt x="4668" y="1763"/>
                </a:lnTo>
                <a:lnTo>
                  <a:pt x="4670" y="1763"/>
                </a:lnTo>
                <a:lnTo>
                  <a:pt x="4670" y="1763"/>
                </a:lnTo>
                <a:lnTo>
                  <a:pt x="4673" y="1765"/>
                </a:lnTo>
                <a:lnTo>
                  <a:pt x="4675" y="1765"/>
                </a:lnTo>
                <a:lnTo>
                  <a:pt x="4677" y="1763"/>
                </a:lnTo>
                <a:lnTo>
                  <a:pt x="4681" y="1761"/>
                </a:lnTo>
                <a:lnTo>
                  <a:pt x="4683" y="1761"/>
                </a:lnTo>
                <a:lnTo>
                  <a:pt x="4685" y="1759"/>
                </a:lnTo>
                <a:lnTo>
                  <a:pt x="4685" y="1759"/>
                </a:lnTo>
                <a:lnTo>
                  <a:pt x="4685" y="1757"/>
                </a:lnTo>
                <a:lnTo>
                  <a:pt x="4685" y="1757"/>
                </a:lnTo>
                <a:lnTo>
                  <a:pt x="4683" y="1755"/>
                </a:lnTo>
                <a:lnTo>
                  <a:pt x="4683" y="1755"/>
                </a:lnTo>
                <a:lnTo>
                  <a:pt x="4681" y="1753"/>
                </a:lnTo>
                <a:lnTo>
                  <a:pt x="4681" y="1753"/>
                </a:lnTo>
                <a:lnTo>
                  <a:pt x="4679" y="1753"/>
                </a:lnTo>
                <a:lnTo>
                  <a:pt x="4677" y="1751"/>
                </a:lnTo>
                <a:lnTo>
                  <a:pt x="4673" y="1751"/>
                </a:lnTo>
                <a:lnTo>
                  <a:pt x="4673" y="1751"/>
                </a:lnTo>
                <a:lnTo>
                  <a:pt x="4670" y="1751"/>
                </a:lnTo>
                <a:lnTo>
                  <a:pt x="4670" y="1751"/>
                </a:lnTo>
                <a:lnTo>
                  <a:pt x="4670" y="1749"/>
                </a:lnTo>
                <a:lnTo>
                  <a:pt x="4668" y="1749"/>
                </a:lnTo>
                <a:lnTo>
                  <a:pt x="4668" y="1749"/>
                </a:lnTo>
                <a:lnTo>
                  <a:pt x="4670" y="1749"/>
                </a:lnTo>
                <a:lnTo>
                  <a:pt x="4670" y="1749"/>
                </a:lnTo>
                <a:lnTo>
                  <a:pt x="4670" y="1751"/>
                </a:lnTo>
                <a:lnTo>
                  <a:pt x="4670" y="1751"/>
                </a:lnTo>
                <a:lnTo>
                  <a:pt x="4673" y="1751"/>
                </a:lnTo>
                <a:lnTo>
                  <a:pt x="4675" y="1751"/>
                </a:lnTo>
                <a:lnTo>
                  <a:pt x="4675" y="1751"/>
                </a:lnTo>
                <a:lnTo>
                  <a:pt x="4677" y="1751"/>
                </a:lnTo>
                <a:lnTo>
                  <a:pt x="4679" y="1751"/>
                </a:lnTo>
                <a:lnTo>
                  <a:pt x="4681" y="1751"/>
                </a:lnTo>
                <a:lnTo>
                  <a:pt x="4683" y="1751"/>
                </a:lnTo>
                <a:lnTo>
                  <a:pt x="4685" y="1751"/>
                </a:lnTo>
                <a:lnTo>
                  <a:pt x="4689" y="1749"/>
                </a:lnTo>
                <a:lnTo>
                  <a:pt x="4687" y="1749"/>
                </a:lnTo>
                <a:lnTo>
                  <a:pt x="4687" y="1747"/>
                </a:lnTo>
                <a:lnTo>
                  <a:pt x="4687" y="1747"/>
                </a:lnTo>
                <a:lnTo>
                  <a:pt x="4687" y="1747"/>
                </a:lnTo>
                <a:lnTo>
                  <a:pt x="4689" y="1747"/>
                </a:lnTo>
                <a:lnTo>
                  <a:pt x="4691" y="1747"/>
                </a:lnTo>
                <a:lnTo>
                  <a:pt x="4691" y="1747"/>
                </a:lnTo>
                <a:lnTo>
                  <a:pt x="4691" y="1747"/>
                </a:lnTo>
                <a:lnTo>
                  <a:pt x="4691" y="1744"/>
                </a:lnTo>
                <a:lnTo>
                  <a:pt x="4691" y="1747"/>
                </a:lnTo>
                <a:lnTo>
                  <a:pt x="4693" y="1744"/>
                </a:lnTo>
                <a:lnTo>
                  <a:pt x="4689" y="1740"/>
                </a:lnTo>
                <a:lnTo>
                  <a:pt x="4689" y="1738"/>
                </a:lnTo>
                <a:lnTo>
                  <a:pt x="4689" y="1738"/>
                </a:lnTo>
                <a:lnTo>
                  <a:pt x="4691" y="1740"/>
                </a:lnTo>
                <a:lnTo>
                  <a:pt x="4691" y="1740"/>
                </a:lnTo>
                <a:lnTo>
                  <a:pt x="4691" y="1742"/>
                </a:lnTo>
                <a:lnTo>
                  <a:pt x="4693" y="1742"/>
                </a:lnTo>
                <a:lnTo>
                  <a:pt x="4696" y="1742"/>
                </a:lnTo>
                <a:lnTo>
                  <a:pt x="4698" y="1742"/>
                </a:lnTo>
                <a:lnTo>
                  <a:pt x="4698" y="1742"/>
                </a:lnTo>
                <a:lnTo>
                  <a:pt x="4698" y="1742"/>
                </a:lnTo>
                <a:lnTo>
                  <a:pt x="4700" y="1742"/>
                </a:lnTo>
                <a:lnTo>
                  <a:pt x="4700" y="1742"/>
                </a:lnTo>
                <a:lnTo>
                  <a:pt x="4700" y="1742"/>
                </a:lnTo>
                <a:lnTo>
                  <a:pt x="4700" y="1740"/>
                </a:lnTo>
                <a:lnTo>
                  <a:pt x="4702" y="1740"/>
                </a:lnTo>
                <a:lnTo>
                  <a:pt x="4702" y="1740"/>
                </a:lnTo>
                <a:lnTo>
                  <a:pt x="4704" y="1740"/>
                </a:lnTo>
                <a:lnTo>
                  <a:pt x="4706" y="1740"/>
                </a:lnTo>
                <a:lnTo>
                  <a:pt x="4706" y="1740"/>
                </a:lnTo>
                <a:lnTo>
                  <a:pt x="4706" y="1742"/>
                </a:lnTo>
                <a:lnTo>
                  <a:pt x="4708" y="1742"/>
                </a:lnTo>
                <a:lnTo>
                  <a:pt x="4708" y="1742"/>
                </a:lnTo>
                <a:lnTo>
                  <a:pt x="4710" y="1744"/>
                </a:lnTo>
                <a:lnTo>
                  <a:pt x="4710" y="1744"/>
                </a:lnTo>
                <a:lnTo>
                  <a:pt x="4712" y="1744"/>
                </a:lnTo>
                <a:lnTo>
                  <a:pt x="4714" y="1744"/>
                </a:lnTo>
                <a:lnTo>
                  <a:pt x="4717" y="1744"/>
                </a:lnTo>
                <a:lnTo>
                  <a:pt x="4719" y="1747"/>
                </a:lnTo>
                <a:lnTo>
                  <a:pt x="4719" y="1747"/>
                </a:lnTo>
                <a:lnTo>
                  <a:pt x="4721" y="1747"/>
                </a:lnTo>
                <a:lnTo>
                  <a:pt x="4723" y="1747"/>
                </a:lnTo>
                <a:lnTo>
                  <a:pt x="4725" y="1749"/>
                </a:lnTo>
                <a:lnTo>
                  <a:pt x="4725" y="1749"/>
                </a:lnTo>
                <a:lnTo>
                  <a:pt x="4725" y="1749"/>
                </a:lnTo>
                <a:lnTo>
                  <a:pt x="4725" y="1751"/>
                </a:lnTo>
                <a:lnTo>
                  <a:pt x="4727" y="1751"/>
                </a:lnTo>
                <a:lnTo>
                  <a:pt x="4727" y="1753"/>
                </a:lnTo>
                <a:lnTo>
                  <a:pt x="4729" y="1755"/>
                </a:lnTo>
                <a:lnTo>
                  <a:pt x="4731" y="1757"/>
                </a:lnTo>
                <a:lnTo>
                  <a:pt x="4731" y="1759"/>
                </a:lnTo>
                <a:lnTo>
                  <a:pt x="4733" y="1761"/>
                </a:lnTo>
                <a:lnTo>
                  <a:pt x="4735" y="1761"/>
                </a:lnTo>
                <a:lnTo>
                  <a:pt x="4735" y="1761"/>
                </a:lnTo>
                <a:lnTo>
                  <a:pt x="4737" y="1761"/>
                </a:lnTo>
                <a:lnTo>
                  <a:pt x="4735" y="1763"/>
                </a:lnTo>
                <a:lnTo>
                  <a:pt x="4735" y="1763"/>
                </a:lnTo>
                <a:lnTo>
                  <a:pt x="4737" y="1765"/>
                </a:lnTo>
                <a:lnTo>
                  <a:pt x="4737" y="1767"/>
                </a:lnTo>
                <a:lnTo>
                  <a:pt x="4742" y="1770"/>
                </a:lnTo>
                <a:lnTo>
                  <a:pt x="4744" y="1770"/>
                </a:lnTo>
                <a:lnTo>
                  <a:pt x="4744" y="1772"/>
                </a:lnTo>
                <a:lnTo>
                  <a:pt x="4746" y="1774"/>
                </a:lnTo>
                <a:lnTo>
                  <a:pt x="4746" y="1774"/>
                </a:lnTo>
                <a:lnTo>
                  <a:pt x="4748" y="1776"/>
                </a:lnTo>
                <a:lnTo>
                  <a:pt x="4748" y="1776"/>
                </a:lnTo>
                <a:lnTo>
                  <a:pt x="4750" y="1776"/>
                </a:lnTo>
                <a:lnTo>
                  <a:pt x="4752" y="1778"/>
                </a:lnTo>
                <a:lnTo>
                  <a:pt x="4754" y="1778"/>
                </a:lnTo>
                <a:lnTo>
                  <a:pt x="4754" y="1776"/>
                </a:lnTo>
                <a:lnTo>
                  <a:pt x="4756" y="1778"/>
                </a:lnTo>
                <a:lnTo>
                  <a:pt x="4756" y="1778"/>
                </a:lnTo>
                <a:lnTo>
                  <a:pt x="4758" y="1778"/>
                </a:lnTo>
                <a:lnTo>
                  <a:pt x="4761" y="1778"/>
                </a:lnTo>
                <a:lnTo>
                  <a:pt x="4761" y="1778"/>
                </a:lnTo>
                <a:lnTo>
                  <a:pt x="4763" y="1778"/>
                </a:lnTo>
                <a:lnTo>
                  <a:pt x="4765" y="1778"/>
                </a:lnTo>
                <a:lnTo>
                  <a:pt x="4765" y="1778"/>
                </a:lnTo>
                <a:lnTo>
                  <a:pt x="4771" y="1780"/>
                </a:lnTo>
                <a:lnTo>
                  <a:pt x="4775" y="1780"/>
                </a:lnTo>
                <a:lnTo>
                  <a:pt x="4775" y="1780"/>
                </a:lnTo>
                <a:lnTo>
                  <a:pt x="4777" y="1780"/>
                </a:lnTo>
                <a:lnTo>
                  <a:pt x="4779" y="1780"/>
                </a:lnTo>
                <a:lnTo>
                  <a:pt x="4779" y="1782"/>
                </a:lnTo>
                <a:lnTo>
                  <a:pt x="4781" y="1782"/>
                </a:lnTo>
                <a:lnTo>
                  <a:pt x="4781" y="1784"/>
                </a:lnTo>
                <a:lnTo>
                  <a:pt x="4784" y="1784"/>
                </a:lnTo>
                <a:lnTo>
                  <a:pt x="4786" y="1784"/>
                </a:lnTo>
                <a:lnTo>
                  <a:pt x="4788" y="1784"/>
                </a:lnTo>
                <a:lnTo>
                  <a:pt x="4788" y="1784"/>
                </a:lnTo>
                <a:lnTo>
                  <a:pt x="4790" y="1784"/>
                </a:lnTo>
                <a:lnTo>
                  <a:pt x="4790" y="1782"/>
                </a:lnTo>
                <a:lnTo>
                  <a:pt x="4790" y="1782"/>
                </a:lnTo>
                <a:lnTo>
                  <a:pt x="4788" y="1782"/>
                </a:lnTo>
                <a:lnTo>
                  <a:pt x="4788" y="1780"/>
                </a:lnTo>
                <a:lnTo>
                  <a:pt x="4788" y="1780"/>
                </a:lnTo>
                <a:lnTo>
                  <a:pt x="4790" y="1780"/>
                </a:lnTo>
                <a:close/>
                <a:moveTo>
                  <a:pt x="4687" y="1753"/>
                </a:moveTo>
                <a:lnTo>
                  <a:pt x="4687" y="1753"/>
                </a:lnTo>
                <a:lnTo>
                  <a:pt x="4687" y="1753"/>
                </a:lnTo>
                <a:lnTo>
                  <a:pt x="4687" y="1751"/>
                </a:lnTo>
                <a:lnTo>
                  <a:pt x="4683" y="1751"/>
                </a:lnTo>
                <a:lnTo>
                  <a:pt x="4685" y="1753"/>
                </a:lnTo>
                <a:lnTo>
                  <a:pt x="4687" y="1753"/>
                </a:lnTo>
                <a:lnTo>
                  <a:pt x="4687" y="1753"/>
                </a:lnTo>
                <a:close/>
                <a:moveTo>
                  <a:pt x="4629" y="1879"/>
                </a:moveTo>
                <a:lnTo>
                  <a:pt x="4626" y="1879"/>
                </a:lnTo>
                <a:lnTo>
                  <a:pt x="4629" y="1879"/>
                </a:lnTo>
                <a:lnTo>
                  <a:pt x="4629" y="1879"/>
                </a:lnTo>
                <a:lnTo>
                  <a:pt x="4631" y="1879"/>
                </a:lnTo>
                <a:lnTo>
                  <a:pt x="4629" y="1879"/>
                </a:lnTo>
                <a:lnTo>
                  <a:pt x="4629" y="1877"/>
                </a:lnTo>
                <a:lnTo>
                  <a:pt x="4629" y="1879"/>
                </a:lnTo>
                <a:close/>
                <a:moveTo>
                  <a:pt x="4616" y="1751"/>
                </a:moveTo>
                <a:lnTo>
                  <a:pt x="4620" y="1753"/>
                </a:lnTo>
                <a:lnTo>
                  <a:pt x="4620" y="1753"/>
                </a:lnTo>
                <a:lnTo>
                  <a:pt x="4620" y="1751"/>
                </a:lnTo>
                <a:lnTo>
                  <a:pt x="4618" y="1749"/>
                </a:lnTo>
                <a:lnTo>
                  <a:pt x="4618" y="1749"/>
                </a:lnTo>
                <a:lnTo>
                  <a:pt x="4616" y="1749"/>
                </a:lnTo>
                <a:lnTo>
                  <a:pt x="4616" y="1751"/>
                </a:lnTo>
                <a:lnTo>
                  <a:pt x="4616" y="1751"/>
                </a:lnTo>
                <a:lnTo>
                  <a:pt x="4616" y="1751"/>
                </a:lnTo>
                <a:lnTo>
                  <a:pt x="4616" y="1751"/>
                </a:lnTo>
                <a:close/>
                <a:moveTo>
                  <a:pt x="4620" y="1744"/>
                </a:moveTo>
                <a:lnTo>
                  <a:pt x="4622" y="1742"/>
                </a:lnTo>
                <a:lnTo>
                  <a:pt x="4620" y="1740"/>
                </a:lnTo>
                <a:lnTo>
                  <a:pt x="4620" y="1738"/>
                </a:lnTo>
                <a:lnTo>
                  <a:pt x="4618" y="1738"/>
                </a:lnTo>
                <a:lnTo>
                  <a:pt x="4618" y="1738"/>
                </a:lnTo>
                <a:lnTo>
                  <a:pt x="4614" y="1738"/>
                </a:lnTo>
                <a:lnTo>
                  <a:pt x="4612" y="1738"/>
                </a:lnTo>
                <a:lnTo>
                  <a:pt x="4610" y="1738"/>
                </a:lnTo>
                <a:lnTo>
                  <a:pt x="4608" y="1740"/>
                </a:lnTo>
                <a:lnTo>
                  <a:pt x="4608" y="1740"/>
                </a:lnTo>
                <a:lnTo>
                  <a:pt x="4605" y="1744"/>
                </a:lnTo>
                <a:lnTo>
                  <a:pt x="4603" y="1751"/>
                </a:lnTo>
                <a:lnTo>
                  <a:pt x="4601" y="1753"/>
                </a:lnTo>
                <a:lnTo>
                  <a:pt x="4603" y="1753"/>
                </a:lnTo>
                <a:lnTo>
                  <a:pt x="4605" y="1751"/>
                </a:lnTo>
                <a:lnTo>
                  <a:pt x="4608" y="1751"/>
                </a:lnTo>
                <a:lnTo>
                  <a:pt x="4612" y="1753"/>
                </a:lnTo>
                <a:lnTo>
                  <a:pt x="4614" y="1751"/>
                </a:lnTo>
                <a:lnTo>
                  <a:pt x="4616" y="1749"/>
                </a:lnTo>
                <a:lnTo>
                  <a:pt x="4618" y="1747"/>
                </a:lnTo>
                <a:lnTo>
                  <a:pt x="4620" y="1744"/>
                </a:lnTo>
                <a:close/>
                <a:moveTo>
                  <a:pt x="4591" y="1837"/>
                </a:moveTo>
                <a:lnTo>
                  <a:pt x="4591" y="1837"/>
                </a:lnTo>
                <a:lnTo>
                  <a:pt x="4591" y="1837"/>
                </a:lnTo>
                <a:lnTo>
                  <a:pt x="4591" y="1837"/>
                </a:lnTo>
                <a:lnTo>
                  <a:pt x="4589" y="1837"/>
                </a:lnTo>
                <a:lnTo>
                  <a:pt x="4589" y="1835"/>
                </a:lnTo>
                <a:lnTo>
                  <a:pt x="4589" y="1835"/>
                </a:lnTo>
                <a:lnTo>
                  <a:pt x="4589" y="1832"/>
                </a:lnTo>
                <a:lnTo>
                  <a:pt x="4591" y="1832"/>
                </a:lnTo>
                <a:lnTo>
                  <a:pt x="4591" y="1832"/>
                </a:lnTo>
                <a:lnTo>
                  <a:pt x="4591" y="1830"/>
                </a:lnTo>
                <a:lnTo>
                  <a:pt x="4591" y="1830"/>
                </a:lnTo>
                <a:lnTo>
                  <a:pt x="4591" y="1830"/>
                </a:lnTo>
                <a:lnTo>
                  <a:pt x="4591" y="1830"/>
                </a:lnTo>
                <a:lnTo>
                  <a:pt x="4589" y="1830"/>
                </a:lnTo>
                <a:lnTo>
                  <a:pt x="4589" y="1830"/>
                </a:lnTo>
                <a:lnTo>
                  <a:pt x="4589" y="1830"/>
                </a:lnTo>
                <a:lnTo>
                  <a:pt x="4589" y="1830"/>
                </a:lnTo>
                <a:lnTo>
                  <a:pt x="4589" y="1828"/>
                </a:lnTo>
                <a:lnTo>
                  <a:pt x="4587" y="1828"/>
                </a:lnTo>
                <a:lnTo>
                  <a:pt x="4587" y="1828"/>
                </a:lnTo>
                <a:lnTo>
                  <a:pt x="4587" y="1830"/>
                </a:lnTo>
                <a:lnTo>
                  <a:pt x="4585" y="1830"/>
                </a:lnTo>
                <a:lnTo>
                  <a:pt x="4585" y="1835"/>
                </a:lnTo>
                <a:lnTo>
                  <a:pt x="4585" y="1835"/>
                </a:lnTo>
                <a:lnTo>
                  <a:pt x="4585" y="1837"/>
                </a:lnTo>
                <a:lnTo>
                  <a:pt x="4582" y="1837"/>
                </a:lnTo>
                <a:lnTo>
                  <a:pt x="4582" y="1837"/>
                </a:lnTo>
                <a:lnTo>
                  <a:pt x="4585" y="1837"/>
                </a:lnTo>
                <a:lnTo>
                  <a:pt x="4587" y="1837"/>
                </a:lnTo>
                <a:lnTo>
                  <a:pt x="4589" y="1837"/>
                </a:lnTo>
                <a:lnTo>
                  <a:pt x="4591" y="1837"/>
                </a:lnTo>
                <a:lnTo>
                  <a:pt x="4591" y="1837"/>
                </a:lnTo>
                <a:close/>
                <a:moveTo>
                  <a:pt x="4828" y="1998"/>
                </a:moveTo>
                <a:lnTo>
                  <a:pt x="4825" y="2000"/>
                </a:lnTo>
                <a:lnTo>
                  <a:pt x="4825" y="2002"/>
                </a:lnTo>
                <a:lnTo>
                  <a:pt x="4825" y="2002"/>
                </a:lnTo>
                <a:lnTo>
                  <a:pt x="4823" y="2004"/>
                </a:lnTo>
                <a:lnTo>
                  <a:pt x="4823" y="2006"/>
                </a:lnTo>
                <a:lnTo>
                  <a:pt x="4823" y="2009"/>
                </a:lnTo>
                <a:lnTo>
                  <a:pt x="4825" y="2009"/>
                </a:lnTo>
                <a:lnTo>
                  <a:pt x="4825" y="2009"/>
                </a:lnTo>
                <a:lnTo>
                  <a:pt x="4825" y="2009"/>
                </a:lnTo>
                <a:lnTo>
                  <a:pt x="4825" y="2004"/>
                </a:lnTo>
                <a:lnTo>
                  <a:pt x="4830" y="1998"/>
                </a:lnTo>
                <a:lnTo>
                  <a:pt x="4830" y="1998"/>
                </a:lnTo>
                <a:lnTo>
                  <a:pt x="4828" y="1996"/>
                </a:lnTo>
                <a:lnTo>
                  <a:pt x="4828" y="1994"/>
                </a:lnTo>
                <a:lnTo>
                  <a:pt x="4828" y="1994"/>
                </a:lnTo>
                <a:lnTo>
                  <a:pt x="4828" y="1994"/>
                </a:lnTo>
                <a:lnTo>
                  <a:pt x="4828" y="1994"/>
                </a:lnTo>
                <a:lnTo>
                  <a:pt x="4825" y="1994"/>
                </a:lnTo>
                <a:lnTo>
                  <a:pt x="4828" y="1994"/>
                </a:lnTo>
                <a:lnTo>
                  <a:pt x="4828" y="1996"/>
                </a:lnTo>
                <a:lnTo>
                  <a:pt x="4828" y="1998"/>
                </a:lnTo>
                <a:lnTo>
                  <a:pt x="4828" y="1998"/>
                </a:lnTo>
                <a:close/>
                <a:moveTo>
                  <a:pt x="4631" y="1868"/>
                </a:moveTo>
                <a:lnTo>
                  <a:pt x="4631" y="1868"/>
                </a:lnTo>
                <a:lnTo>
                  <a:pt x="4629" y="1870"/>
                </a:lnTo>
                <a:lnTo>
                  <a:pt x="4626" y="1870"/>
                </a:lnTo>
                <a:lnTo>
                  <a:pt x="4624" y="1870"/>
                </a:lnTo>
                <a:lnTo>
                  <a:pt x="4624" y="1872"/>
                </a:lnTo>
                <a:lnTo>
                  <a:pt x="4624" y="1872"/>
                </a:lnTo>
                <a:lnTo>
                  <a:pt x="4624" y="1874"/>
                </a:lnTo>
                <a:lnTo>
                  <a:pt x="4624" y="1872"/>
                </a:lnTo>
                <a:lnTo>
                  <a:pt x="4626" y="1872"/>
                </a:lnTo>
                <a:lnTo>
                  <a:pt x="4626" y="1872"/>
                </a:lnTo>
                <a:lnTo>
                  <a:pt x="4626" y="1872"/>
                </a:lnTo>
                <a:lnTo>
                  <a:pt x="4629" y="1872"/>
                </a:lnTo>
                <a:lnTo>
                  <a:pt x="4629" y="1870"/>
                </a:lnTo>
                <a:lnTo>
                  <a:pt x="4629" y="1870"/>
                </a:lnTo>
                <a:lnTo>
                  <a:pt x="4631" y="1870"/>
                </a:lnTo>
                <a:lnTo>
                  <a:pt x="4631" y="1868"/>
                </a:lnTo>
                <a:close/>
                <a:moveTo>
                  <a:pt x="4668" y="1778"/>
                </a:moveTo>
                <a:lnTo>
                  <a:pt x="4668" y="1776"/>
                </a:lnTo>
                <a:lnTo>
                  <a:pt x="4666" y="1776"/>
                </a:lnTo>
                <a:lnTo>
                  <a:pt x="4666" y="1776"/>
                </a:lnTo>
                <a:lnTo>
                  <a:pt x="4666" y="1778"/>
                </a:lnTo>
                <a:lnTo>
                  <a:pt x="4668" y="1778"/>
                </a:lnTo>
                <a:close/>
                <a:moveTo>
                  <a:pt x="4668" y="1786"/>
                </a:moveTo>
                <a:lnTo>
                  <a:pt x="4668" y="1786"/>
                </a:lnTo>
                <a:lnTo>
                  <a:pt x="4668" y="1784"/>
                </a:lnTo>
                <a:lnTo>
                  <a:pt x="4666" y="1784"/>
                </a:lnTo>
                <a:lnTo>
                  <a:pt x="4666" y="1784"/>
                </a:lnTo>
                <a:lnTo>
                  <a:pt x="4666" y="1786"/>
                </a:lnTo>
                <a:lnTo>
                  <a:pt x="4668" y="1786"/>
                </a:lnTo>
                <a:close/>
                <a:moveTo>
                  <a:pt x="4670" y="1778"/>
                </a:moveTo>
                <a:lnTo>
                  <a:pt x="4668" y="1778"/>
                </a:lnTo>
                <a:lnTo>
                  <a:pt x="4668" y="1778"/>
                </a:lnTo>
                <a:lnTo>
                  <a:pt x="4668" y="1778"/>
                </a:lnTo>
                <a:lnTo>
                  <a:pt x="4668" y="1778"/>
                </a:lnTo>
                <a:lnTo>
                  <a:pt x="4668" y="1778"/>
                </a:lnTo>
                <a:lnTo>
                  <a:pt x="4670" y="1778"/>
                </a:lnTo>
                <a:close/>
                <a:moveTo>
                  <a:pt x="4798" y="1975"/>
                </a:moveTo>
                <a:lnTo>
                  <a:pt x="4798" y="1975"/>
                </a:lnTo>
                <a:lnTo>
                  <a:pt x="4798" y="1975"/>
                </a:lnTo>
                <a:lnTo>
                  <a:pt x="4796" y="1975"/>
                </a:lnTo>
                <a:lnTo>
                  <a:pt x="4796" y="1975"/>
                </a:lnTo>
                <a:lnTo>
                  <a:pt x="4798" y="1979"/>
                </a:lnTo>
                <a:lnTo>
                  <a:pt x="4798" y="1979"/>
                </a:lnTo>
                <a:lnTo>
                  <a:pt x="4798" y="1979"/>
                </a:lnTo>
                <a:lnTo>
                  <a:pt x="4800" y="1977"/>
                </a:lnTo>
                <a:lnTo>
                  <a:pt x="4798" y="1977"/>
                </a:lnTo>
                <a:lnTo>
                  <a:pt x="4798" y="1977"/>
                </a:lnTo>
                <a:lnTo>
                  <a:pt x="4798" y="1975"/>
                </a:lnTo>
                <a:lnTo>
                  <a:pt x="4798" y="1975"/>
                </a:lnTo>
                <a:close/>
                <a:moveTo>
                  <a:pt x="4746" y="937"/>
                </a:moveTo>
                <a:lnTo>
                  <a:pt x="4746" y="937"/>
                </a:lnTo>
                <a:lnTo>
                  <a:pt x="4744" y="939"/>
                </a:lnTo>
                <a:lnTo>
                  <a:pt x="4742" y="941"/>
                </a:lnTo>
                <a:lnTo>
                  <a:pt x="4740" y="941"/>
                </a:lnTo>
                <a:lnTo>
                  <a:pt x="4740" y="944"/>
                </a:lnTo>
                <a:lnTo>
                  <a:pt x="4737" y="946"/>
                </a:lnTo>
                <a:lnTo>
                  <a:pt x="4735" y="946"/>
                </a:lnTo>
                <a:lnTo>
                  <a:pt x="4735" y="948"/>
                </a:lnTo>
                <a:lnTo>
                  <a:pt x="4740" y="946"/>
                </a:lnTo>
                <a:lnTo>
                  <a:pt x="4740" y="946"/>
                </a:lnTo>
                <a:lnTo>
                  <a:pt x="4742" y="944"/>
                </a:lnTo>
                <a:lnTo>
                  <a:pt x="4746" y="941"/>
                </a:lnTo>
                <a:lnTo>
                  <a:pt x="4746" y="939"/>
                </a:lnTo>
                <a:lnTo>
                  <a:pt x="4746" y="939"/>
                </a:lnTo>
                <a:lnTo>
                  <a:pt x="4746" y="939"/>
                </a:lnTo>
                <a:lnTo>
                  <a:pt x="4748" y="939"/>
                </a:lnTo>
                <a:lnTo>
                  <a:pt x="4750" y="937"/>
                </a:lnTo>
                <a:lnTo>
                  <a:pt x="4752" y="937"/>
                </a:lnTo>
                <a:lnTo>
                  <a:pt x="4756" y="933"/>
                </a:lnTo>
                <a:lnTo>
                  <a:pt x="4758" y="933"/>
                </a:lnTo>
                <a:lnTo>
                  <a:pt x="4761" y="933"/>
                </a:lnTo>
                <a:lnTo>
                  <a:pt x="4763" y="933"/>
                </a:lnTo>
                <a:lnTo>
                  <a:pt x="4765" y="931"/>
                </a:lnTo>
                <a:lnTo>
                  <a:pt x="4763" y="931"/>
                </a:lnTo>
                <a:lnTo>
                  <a:pt x="4765" y="929"/>
                </a:lnTo>
                <a:lnTo>
                  <a:pt x="4765" y="929"/>
                </a:lnTo>
                <a:lnTo>
                  <a:pt x="4763" y="929"/>
                </a:lnTo>
                <a:lnTo>
                  <a:pt x="4763" y="929"/>
                </a:lnTo>
                <a:lnTo>
                  <a:pt x="4763" y="929"/>
                </a:lnTo>
                <a:lnTo>
                  <a:pt x="4761" y="929"/>
                </a:lnTo>
                <a:lnTo>
                  <a:pt x="4756" y="933"/>
                </a:lnTo>
                <a:lnTo>
                  <a:pt x="4754" y="933"/>
                </a:lnTo>
                <a:lnTo>
                  <a:pt x="4752" y="933"/>
                </a:lnTo>
                <a:lnTo>
                  <a:pt x="4752" y="931"/>
                </a:lnTo>
                <a:lnTo>
                  <a:pt x="4750" y="931"/>
                </a:lnTo>
                <a:lnTo>
                  <a:pt x="4750" y="933"/>
                </a:lnTo>
                <a:lnTo>
                  <a:pt x="4750" y="933"/>
                </a:lnTo>
                <a:lnTo>
                  <a:pt x="4748" y="935"/>
                </a:lnTo>
                <a:lnTo>
                  <a:pt x="4746" y="937"/>
                </a:lnTo>
                <a:close/>
                <a:moveTo>
                  <a:pt x="4662" y="799"/>
                </a:moveTo>
                <a:lnTo>
                  <a:pt x="4662" y="801"/>
                </a:lnTo>
                <a:lnTo>
                  <a:pt x="4660" y="801"/>
                </a:lnTo>
                <a:lnTo>
                  <a:pt x="4660" y="803"/>
                </a:lnTo>
                <a:lnTo>
                  <a:pt x="4660" y="809"/>
                </a:lnTo>
                <a:lnTo>
                  <a:pt x="4660" y="811"/>
                </a:lnTo>
                <a:lnTo>
                  <a:pt x="4662" y="814"/>
                </a:lnTo>
                <a:lnTo>
                  <a:pt x="4662" y="814"/>
                </a:lnTo>
                <a:lnTo>
                  <a:pt x="4660" y="814"/>
                </a:lnTo>
                <a:lnTo>
                  <a:pt x="4662" y="816"/>
                </a:lnTo>
                <a:lnTo>
                  <a:pt x="4662" y="816"/>
                </a:lnTo>
                <a:lnTo>
                  <a:pt x="4664" y="818"/>
                </a:lnTo>
                <a:lnTo>
                  <a:pt x="4666" y="820"/>
                </a:lnTo>
                <a:lnTo>
                  <a:pt x="4668" y="824"/>
                </a:lnTo>
                <a:lnTo>
                  <a:pt x="4668" y="828"/>
                </a:lnTo>
                <a:lnTo>
                  <a:pt x="4666" y="830"/>
                </a:lnTo>
                <a:lnTo>
                  <a:pt x="4666" y="832"/>
                </a:lnTo>
                <a:lnTo>
                  <a:pt x="4666" y="835"/>
                </a:lnTo>
                <a:lnTo>
                  <a:pt x="4666" y="837"/>
                </a:lnTo>
                <a:lnTo>
                  <a:pt x="4666" y="841"/>
                </a:lnTo>
                <a:lnTo>
                  <a:pt x="4666" y="843"/>
                </a:lnTo>
                <a:lnTo>
                  <a:pt x="4666" y="856"/>
                </a:lnTo>
                <a:lnTo>
                  <a:pt x="4666" y="858"/>
                </a:lnTo>
                <a:lnTo>
                  <a:pt x="4666" y="860"/>
                </a:lnTo>
                <a:lnTo>
                  <a:pt x="4664" y="864"/>
                </a:lnTo>
                <a:lnTo>
                  <a:pt x="4664" y="866"/>
                </a:lnTo>
                <a:lnTo>
                  <a:pt x="4662" y="870"/>
                </a:lnTo>
                <a:lnTo>
                  <a:pt x="4662" y="870"/>
                </a:lnTo>
                <a:lnTo>
                  <a:pt x="4664" y="872"/>
                </a:lnTo>
                <a:lnTo>
                  <a:pt x="4666" y="874"/>
                </a:lnTo>
                <a:lnTo>
                  <a:pt x="4666" y="879"/>
                </a:lnTo>
                <a:lnTo>
                  <a:pt x="4668" y="883"/>
                </a:lnTo>
                <a:lnTo>
                  <a:pt x="4666" y="885"/>
                </a:lnTo>
                <a:lnTo>
                  <a:pt x="4666" y="887"/>
                </a:lnTo>
                <a:lnTo>
                  <a:pt x="4664" y="889"/>
                </a:lnTo>
                <a:lnTo>
                  <a:pt x="4664" y="891"/>
                </a:lnTo>
                <a:lnTo>
                  <a:pt x="4664" y="893"/>
                </a:lnTo>
                <a:lnTo>
                  <a:pt x="4664" y="895"/>
                </a:lnTo>
                <a:lnTo>
                  <a:pt x="4664" y="897"/>
                </a:lnTo>
                <a:lnTo>
                  <a:pt x="4666" y="900"/>
                </a:lnTo>
                <a:lnTo>
                  <a:pt x="4664" y="902"/>
                </a:lnTo>
                <a:lnTo>
                  <a:pt x="4662" y="908"/>
                </a:lnTo>
                <a:lnTo>
                  <a:pt x="4662" y="912"/>
                </a:lnTo>
                <a:lnTo>
                  <a:pt x="4664" y="916"/>
                </a:lnTo>
                <a:lnTo>
                  <a:pt x="4664" y="918"/>
                </a:lnTo>
                <a:lnTo>
                  <a:pt x="4664" y="921"/>
                </a:lnTo>
                <a:lnTo>
                  <a:pt x="4664" y="921"/>
                </a:lnTo>
                <a:lnTo>
                  <a:pt x="4666" y="923"/>
                </a:lnTo>
                <a:lnTo>
                  <a:pt x="4666" y="921"/>
                </a:lnTo>
                <a:lnTo>
                  <a:pt x="4668" y="918"/>
                </a:lnTo>
                <a:lnTo>
                  <a:pt x="4668" y="914"/>
                </a:lnTo>
                <a:lnTo>
                  <a:pt x="4670" y="912"/>
                </a:lnTo>
                <a:lnTo>
                  <a:pt x="4670" y="910"/>
                </a:lnTo>
                <a:lnTo>
                  <a:pt x="4673" y="908"/>
                </a:lnTo>
                <a:lnTo>
                  <a:pt x="4673" y="908"/>
                </a:lnTo>
                <a:lnTo>
                  <a:pt x="4675" y="908"/>
                </a:lnTo>
                <a:lnTo>
                  <a:pt x="4675" y="908"/>
                </a:lnTo>
                <a:lnTo>
                  <a:pt x="4677" y="908"/>
                </a:lnTo>
                <a:lnTo>
                  <a:pt x="4677" y="908"/>
                </a:lnTo>
                <a:lnTo>
                  <a:pt x="4677" y="910"/>
                </a:lnTo>
                <a:lnTo>
                  <a:pt x="4681" y="910"/>
                </a:lnTo>
                <a:lnTo>
                  <a:pt x="4683" y="910"/>
                </a:lnTo>
                <a:lnTo>
                  <a:pt x="4685" y="912"/>
                </a:lnTo>
                <a:lnTo>
                  <a:pt x="4685" y="914"/>
                </a:lnTo>
                <a:lnTo>
                  <a:pt x="4685" y="916"/>
                </a:lnTo>
                <a:lnTo>
                  <a:pt x="4685" y="921"/>
                </a:lnTo>
                <a:lnTo>
                  <a:pt x="4685" y="918"/>
                </a:lnTo>
                <a:lnTo>
                  <a:pt x="4687" y="918"/>
                </a:lnTo>
                <a:lnTo>
                  <a:pt x="4687" y="916"/>
                </a:lnTo>
                <a:lnTo>
                  <a:pt x="4687" y="916"/>
                </a:lnTo>
                <a:lnTo>
                  <a:pt x="4687" y="914"/>
                </a:lnTo>
                <a:lnTo>
                  <a:pt x="4687" y="912"/>
                </a:lnTo>
                <a:lnTo>
                  <a:pt x="4687" y="910"/>
                </a:lnTo>
                <a:lnTo>
                  <a:pt x="4687" y="906"/>
                </a:lnTo>
                <a:lnTo>
                  <a:pt x="4685" y="906"/>
                </a:lnTo>
                <a:lnTo>
                  <a:pt x="4685" y="906"/>
                </a:lnTo>
                <a:lnTo>
                  <a:pt x="4683" y="906"/>
                </a:lnTo>
                <a:lnTo>
                  <a:pt x="4683" y="906"/>
                </a:lnTo>
                <a:lnTo>
                  <a:pt x="4681" y="906"/>
                </a:lnTo>
                <a:lnTo>
                  <a:pt x="4681" y="902"/>
                </a:lnTo>
                <a:lnTo>
                  <a:pt x="4679" y="897"/>
                </a:lnTo>
                <a:lnTo>
                  <a:pt x="4679" y="895"/>
                </a:lnTo>
                <a:lnTo>
                  <a:pt x="4679" y="895"/>
                </a:lnTo>
                <a:lnTo>
                  <a:pt x="4677" y="895"/>
                </a:lnTo>
                <a:lnTo>
                  <a:pt x="4677" y="895"/>
                </a:lnTo>
                <a:lnTo>
                  <a:pt x="4677" y="893"/>
                </a:lnTo>
                <a:lnTo>
                  <a:pt x="4675" y="893"/>
                </a:lnTo>
                <a:lnTo>
                  <a:pt x="4673" y="889"/>
                </a:lnTo>
                <a:lnTo>
                  <a:pt x="4673" y="889"/>
                </a:lnTo>
                <a:lnTo>
                  <a:pt x="4673" y="887"/>
                </a:lnTo>
                <a:lnTo>
                  <a:pt x="4673" y="883"/>
                </a:lnTo>
                <a:lnTo>
                  <a:pt x="4675" y="879"/>
                </a:lnTo>
                <a:lnTo>
                  <a:pt x="4679" y="866"/>
                </a:lnTo>
                <a:lnTo>
                  <a:pt x="4679" y="864"/>
                </a:lnTo>
                <a:lnTo>
                  <a:pt x="4681" y="862"/>
                </a:lnTo>
                <a:lnTo>
                  <a:pt x="4683" y="860"/>
                </a:lnTo>
                <a:lnTo>
                  <a:pt x="4685" y="860"/>
                </a:lnTo>
                <a:lnTo>
                  <a:pt x="4689" y="860"/>
                </a:lnTo>
                <a:lnTo>
                  <a:pt x="4691" y="860"/>
                </a:lnTo>
                <a:lnTo>
                  <a:pt x="4693" y="860"/>
                </a:lnTo>
                <a:lnTo>
                  <a:pt x="4696" y="862"/>
                </a:lnTo>
                <a:lnTo>
                  <a:pt x="4696" y="862"/>
                </a:lnTo>
                <a:lnTo>
                  <a:pt x="4698" y="864"/>
                </a:lnTo>
                <a:lnTo>
                  <a:pt x="4700" y="866"/>
                </a:lnTo>
                <a:lnTo>
                  <a:pt x="4702" y="868"/>
                </a:lnTo>
                <a:lnTo>
                  <a:pt x="4702" y="868"/>
                </a:lnTo>
                <a:lnTo>
                  <a:pt x="4704" y="872"/>
                </a:lnTo>
                <a:lnTo>
                  <a:pt x="4704" y="872"/>
                </a:lnTo>
                <a:lnTo>
                  <a:pt x="4704" y="868"/>
                </a:lnTo>
                <a:lnTo>
                  <a:pt x="4704" y="868"/>
                </a:lnTo>
                <a:lnTo>
                  <a:pt x="4702" y="866"/>
                </a:lnTo>
                <a:lnTo>
                  <a:pt x="4700" y="864"/>
                </a:lnTo>
                <a:lnTo>
                  <a:pt x="4700" y="862"/>
                </a:lnTo>
                <a:lnTo>
                  <a:pt x="4698" y="860"/>
                </a:lnTo>
                <a:lnTo>
                  <a:pt x="4698" y="858"/>
                </a:lnTo>
                <a:lnTo>
                  <a:pt x="4698" y="856"/>
                </a:lnTo>
                <a:lnTo>
                  <a:pt x="4696" y="853"/>
                </a:lnTo>
                <a:lnTo>
                  <a:pt x="4696" y="849"/>
                </a:lnTo>
                <a:lnTo>
                  <a:pt x="4691" y="841"/>
                </a:lnTo>
                <a:lnTo>
                  <a:pt x="4689" y="837"/>
                </a:lnTo>
                <a:lnTo>
                  <a:pt x="4687" y="824"/>
                </a:lnTo>
                <a:lnTo>
                  <a:pt x="4687" y="822"/>
                </a:lnTo>
                <a:lnTo>
                  <a:pt x="4687" y="822"/>
                </a:lnTo>
                <a:lnTo>
                  <a:pt x="4685" y="820"/>
                </a:lnTo>
                <a:lnTo>
                  <a:pt x="4685" y="820"/>
                </a:lnTo>
                <a:lnTo>
                  <a:pt x="4685" y="818"/>
                </a:lnTo>
                <a:lnTo>
                  <a:pt x="4683" y="818"/>
                </a:lnTo>
                <a:lnTo>
                  <a:pt x="4683" y="816"/>
                </a:lnTo>
                <a:lnTo>
                  <a:pt x="4683" y="814"/>
                </a:lnTo>
                <a:lnTo>
                  <a:pt x="4683" y="811"/>
                </a:lnTo>
                <a:lnTo>
                  <a:pt x="4683" y="809"/>
                </a:lnTo>
                <a:lnTo>
                  <a:pt x="4681" y="807"/>
                </a:lnTo>
                <a:lnTo>
                  <a:pt x="4681" y="803"/>
                </a:lnTo>
                <a:lnTo>
                  <a:pt x="4683" y="801"/>
                </a:lnTo>
                <a:lnTo>
                  <a:pt x="4683" y="799"/>
                </a:lnTo>
                <a:lnTo>
                  <a:pt x="4683" y="799"/>
                </a:lnTo>
                <a:lnTo>
                  <a:pt x="4685" y="797"/>
                </a:lnTo>
                <a:lnTo>
                  <a:pt x="4685" y="795"/>
                </a:lnTo>
                <a:lnTo>
                  <a:pt x="4685" y="791"/>
                </a:lnTo>
                <a:lnTo>
                  <a:pt x="4683" y="786"/>
                </a:lnTo>
                <a:lnTo>
                  <a:pt x="4683" y="786"/>
                </a:lnTo>
                <a:lnTo>
                  <a:pt x="4683" y="784"/>
                </a:lnTo>
                <a:lnTo>
                  <a:pt x="4681" y="780"/>
                </a:lnTo>
                <a:lnTo>
                  <a:pt x="4679" y="774"/>
                </a:lnTo>
                <a:lnTo>
                  <a:pt x="4679" y="774"/>
                </a:lnTo>
                <a:lnTo>
                  <a:pt x="4679" y="772"/>
                </a:lnTo>
                <a:lnTo>
                  <a:pt x="4679" y="772"/>
                </a:lnTo>
                <a:lnTo>
                  <a:pt x="4679" y="770"/>
                </a:lnTo>
                <a:lnTo>
                  <a:pt x="4679" y="767"/>
                </a:lnTo>
                <a:lnTo>
                  <a:pt x="4679" y="767"/>
                </a:lnTo>
                <a:lnTo>
                  <a:pt x="4677" y="763"/>
                </a:lnTo>
                <a:lnTo>
                  <a:pt x="4675" y="761"/>
                </a:lnTo>
                <a:lnTo>
                  <a:pt x="4675" y="763"/>
                </a:lnTo>
                <a:lnTo>
                  <a:pt x="4675" y="763"/>
                </a:lnTo>
                <a:lnTo>
                  <a:pt x="4673" y="765"/>
                </a:lnTo>
                <a:lnTo>
                  <a:pt x="4670" y="765"/>
                </a:lnTo>
                <a:lnTo>
                  <a:pt x="4673" y="767"/>
                </a:lnTo>
                <a:lnTo>
                  <a:pt x="4675" y="772"/>
                </a:lnTo>
                <a:lnTo>
                  <a:pt x="4675" y="772"/>
                </a:lnTo>
                <a:lnTo>
                  <a:pt x="4675" y="774"/>
                </a:lnTo>
                <a:lnTo>
                  <a:pt x="4675" y="776"/>
                </a:lnTo>
                <a:lnTo>
                  <a:pt x="4675" y="776"/>
                </a:lnTo>
                <a:lnTo>
                  <a:pt x="4675" y="776"/>
                </a:lnTo>
                <a:lnTo>
                  <a:pt x="4673" y="776"/>
                </a:lnTo>
                <a:lnTo>
                  <a:pt x="4673" y="778"/>
                </a:lnTo>
                <a:lnTo>
                  <a:pt x="4673" y="780"/>
                </a:lnTo>
                <a:lnTo>
                  <a:pt x="4673" y="780"/>
                </a:lnTo>
                <a:lnTo>
                  <a:pt x="4670" y="782"/>
                </a:lnTo>
                <a:lnTo>
                  <a:pt x="4670" y="782"/>
                </a:lnTo>
                <a:lnTo>
                  <a:pt x="4670" y="782"/>
                </a:lnTo>
                <a:lnTo>
                  <a:pt x="4668" y="780"/>
                </a:lnTo>
                <a:lnTo>
                  <a:pt x="4666" y="780"/>
                </a:lnTo>
                <a:lnTo>
                  <a:pt x="4664" y="780"/>
                </a:lnTo>
                <a:lnTo>
                  <a:pt x="4662" y="782"/>
                </a:lnTo>
                <a:lnTo>
                  <a:pt x="4662" y="782"/>
                </a:lnTo>
                <a:lnTo>
                  <a:pt x="4662" y="786"/>
                </a:lnTo>
                <a:lnTo>
                  <a:pt x="4662" y="788"/>
                </a:lnTo>
                <a:lnTo>
                  <a:pt x="4662" y="793"/>
                </a:lnTo>
                <a:lnTo>
                  <a:pt x="4662" y="799"/>
                </a:lnTo>
                <a:close/>
                <a:moveTo>
                  <a:pt x="4731" y="1663"/>
                </a:moveTo>
                <a:lnTo>
                  <a:pt x="4731" y="1663"/>
                </a:lnTo>
                <a:lnTo>
                  <a:pt x="4731" y="1663"/>
                </a:lnTo>
                <a:lnTo>
                  <a:pt x="4731" y="1663"/>
                </a:lnTo>
                <a:lnTo>
                  <a:pt x="4733" y="1663"/>
                </a:lnTo>
                <a:lnTo>
                  <a:pt x="4733" y="1663"/>
                </a:lnTo>
                <a:lnTo>
                  <a:pt x="4735" y="1663"/>
                </a:lnTo>
                <a:lnTo>
                  <a:pt x="4737" y="1663"/>
                </a:lnTo>
                <a:lnTo>
                  <a:pt x="4740" y="1663"/>
                </a:lnTo>
                <a:lnTo>
                  <a:pt x="4740" y="1663"/>
                </a:lnTo>
                <a:lnTo>
                  <a:pt x="4742" y="1661"/>
                </a:lnTo>
                <a:lnTo>
                  <a:pt x="4742" y="1661"/>
                </a:lnTo>
                <a:lnTo>
                  <a:pt x="4744" y="1661"/>
                </a:lnTo>
                <a:lnTo>
                  <a:pt x="4744" y="1661"/>
                </a:lnTo>
                <a:lnTo>
                  <a:pt x="4744" y="1661"/>
                </a:lnTo>
                <a:lnTo>
                  <a:pt x="4744" y="1661"/>
                </a:lnTo>
                <a:lnTo>
                  <a:pt x="4744" y="1661"/>
                </a:lnTo>
                <a:lnTo>
                  <a:pt x="4744" y="1661"/>
                </a:lnTo>
                <a:lnTo>
                  <a:pt x="4744" y="1661"/>
                </a:lnTo>
                <a:lnTo>
                  <a:pt x="4737" y="1658"/>
                </a:lnTo>
                <a:lnTo>
                  <a:pt x="4735" y="1658"/>
                </a:lnTo>
                <a:lnTo>
                  <a:pt x="4733" y="1661"/>
                </a:lnTo>
                <a:lnTo>
                  <a:pt x="4733" y="1658"/>
                </a:lnTo>
                <a:lnTo>
                  <a:pt x="4731" y="1661"/>
                </a:lnTo>
                <a:lnTo>
                  <a:pt x="4731" y="1661"/>
                </a:lnTo>
                <a:lnTo>
                  <a:pt x="4731" y="1663"/>
                </a:lnTo>
                <a:lnTo>
                  <a:pt x="4731" y="1663"/>
                </a:lnTo>
                <a:close/>
                <a:moveTo>
                  <a:pt x="4790" y="667"/>
                </a:moveTo>
                <a:lnTo>
                  <a:pt x="4792" y="667"/>
                </a:lnTo>
                <a:lnTo>
                  <a:pt x="4792" y="665"/>
                </a:lnTo>
                <a:lnTo>
                  <a:pt x="4790" y="665"/>
                </a:lnTo>
                <a:lnTo>
                  <a:pt x="4790" y="667"/>
                </a:lnTo>
                <a:lnTo>
                  <a:pt x="4788" y="667"/>
                </a:lnTo>
                <a:lnTo>
                  <a:pt x="4788" y="667"/>
                </a:lnTo>
                <a:lnTo>
                  <a:pt x="4788" y="669"/>
                </a:lnTo>
                <a:lnTo>
                  <a:pt x="4790" y="667"/>
                </a:lnTo>
                <a:close/>
                <a:moveTo>
                  <a:pt x="4784" y="1665"/>
                </a:moveTo>
                <a:lnTo>
                  <a:pt x="4781" y="1665"/>
                </a:lnTo>
                <a:lnTo>
                  <a:pt x="4779" y="1667"/>
                </a:lnTo>
                <a:lnTo>
                  <a:pt x="4781" y="1667"/>
                </a:lnTo>
                <a:lnTo>
                  <a:pt x="4781" y="1667"/>
                </a:lnTo>
                <a:lnTo>
                  <a:pt x="4781" y="1669"/>
                </a:lnTo>
                <a:lnTo>
                  <a:pt x="4784" y="1669"/>
                </a:lnTo>
                <a:lnTo>
                  <a:pt x="4784" y="1669"/>
                </a:lnTo>
                <a:lnTo>
                  <a:pt x="4788" y="1669"/>
                </a:lnTo>
                <a:lnTo>
                  <a:pt x="4788" y="1669"/>
                </a:lnTo>
                <a:lnTo>
                  <a:pt x="4788" y="1667"/>
                </a:lnTo>
                <a:lnTo>
                  <a:pt x="4788" y="1667"/>
                </a:lnTo>
                <a:lnTo>
                  <a:pt x="4788" y="1667"/>
                </a:lnTo>
                <a:lnTo>
                  <a:pt x="4784" y="1665"/>
                </a:lnTo>
                <a:close/>
                <a:moveTo>
                  <a:pt x="4786" y="916"/>
                </a:moveTo>
                <a:lnTo>
                  <a:pt x="4779" y="921"/>
                </a:lnTo>
                <a:lnTo>
                  <a:pt x="4777" y="923"/>
                </a:lnTo>
                <a:lnTo>
                  <a:pt x="4775" y="923"/>
                </a:lnTo>
                <a:lnTo>
                  <a:pt x="4773" y="927"/>
                </a:lnTo>
                <a:lnTo>
                  <a:pt x="4773" y="927"/>
                </a:lnTo>
                <a:lnTo>
                  <a:pt x="4777" y="927"/>
                </a:lnTo>
                <a:lnTo>
                  <a:pt x="4779" y="925"/>
                </a:lnTo>
                <a:lnTo>
                  <a:pt x="4779" y="923"/>
                </a:lnTo>
                <a:lnTo>
                  <a:pt x="4781" y="923"/>
                </a:lnTo>
                <a:lnTo>
                  <a:pt x="4784" y="921"/>
                </a:lnTo>
                <a:lnTo>
                  <a:pt x="4784" y="921"/>
                </a:lnTo>
                <a:lnTo>
                  <a:pt x="4788" y="916"/>
                </a:lnTo>
                <a:lnTo>
                  <a:pt x="4786" y="916"/>
                </a:lnTo>
                <a:lnTo>
                  <a:pt x="4786" y="916"/>
                </a:lnTo>
                <a:close/>
                <a:moveTo>
                  <a:pt x="4641" y="975"/>
                </a:moveTo>
                <a:lnTo>
                  <a:pt x="4639" y="977"/>
                </a:lnTo>
                <a:lnTo>
                  <a:pt x="4637" y="977"/>
                </a:lnTo>
                <a:lnTo>
                  <a:pt x="4637" y="979"/>
                </a:lnTo>
                <a:lnTo>
                  <a:pt x="4635" y="979"/>
                </a:lnTo>
                <a:lnTo>
                  <a:pt x="4635" y="979"/>
                </a:lnTo>
                <a:lnTo>
                  <a:pt x="4635" y="981"/>
                </a:lnTo>
                <a:lnTo>
                  <a:pt x="4633" y="983"/>
                </a:lnTo>
                <a:lnTo>
                  <a:pt x="4633" y="983"/>
                </a:lnTo>
                <a:lnTo>
                  <a:pt x="4633" y="986"/>
                </a:lnTo>
                <a:lnTo>
                  <a:pt x="4635" y="988"/>
                </a:lnTo>
                <a:lnTo>
                  <a:pt x="4637" y="990"/>
                </a:lnTo>
                <a:lnTo>
                  <a:pt x="4637" y="990"/>
                </a:lnTo>
                <a:lnTo>
                  <a:pt x="4637" y="992"/>
                </a:lnTo>
                <a:lnTo>
                  <a:pt x="4637" y="994"/>
                </a:lnTo>
                <a:lnTo>
                  <a:pt x="4637" y="996"/>
                </a:lnTo>
                <a:lnTo>
                  <a:pt x="4635" y="998"/>
                </a:lnTo>
                <a:lnTo>
                  <a:pt x="4637" y="998"/>
                </a:lnTo>
                <a:lnTo>
                  <a:pt x="4637" y="1000"/>
                </a:lnTo>
                <a:lnTo>
                  <a:pt x="4637" y="1000"/>
                </a:lnTo>
                <a:lnTo>
                  <a:pt x="4639" y="1000"/>
                </a:lnTo>
                <a:lnTo>
                  <a:pt x="4639" y="1000"/>
                </a:lnTo>
                <a:lnTo>
                  <a:pt x="4641" y="998"/>
                </a:lnTo>
                <a:lnTo>
                  <a:pt x="4643" y="998"/>
                </a:lnTo>
                <a:lnTo>
                  <a:pt x="4643" y="996"/>
                </a:lnTo>
                <a:lnTo>
                  <a:pt x="4645" y="994"/>
                </a:lnTo>
                <a:lnTo>
                  <a:pt x="4645" y="994"/>
                </a:lnTo>
                <a:lnTo>
                  <a:pt x="4647" y="994"/>
                </a:lnTo>
                <a:lnTo>
                  <a:pt x="4649" y="994"/>
                </a:lnTo>
                <a:lnTo>
                  <a:pt x="4649" y="994"/>
                </a:lnTo>
                <a:lnTo>
                  <a:pt x="4652" y="994"/>
                </a:lnTo>
                <a:lnTo>
                  <a:pt x="4652" y="994"/>
                </a:lnTo>
                <a:lnTo>
                  <a:pt x="4652" y="994"/>
                </a:lnTo>
                <a:lnTo>
                  <a:pt x="4649" y="992"/>
                </a:lnTo>
                <a:lnTo>
                  <a:pt x="4647" y="988"/>
                </a:lnTo>
                <a:lnTo>
                  <a:pt x="4645" y="988"/>
                </a:lnTo>
                <a:lnTo>
                  <a:pt x="4645" y="988"/>
                </a:lnTo>
                <a:lnTo>
                  <a:pt x="4643" y="988"/>
                </a:lnTo>
                <a:lnTo>
                  <a:pt x="4641" y="988"/>
                </a:lnTo>
                <a:lnTo>
                  <a:pt x="4641" y="986"/>
                </a:lnTo>
                <a:lnTo>
                  <a:pt x="4641" y="986"/>
                </a:lnTo>
                <a:lnTo>
                  <a:pt x="4641" y="983"/>
                </a:lnTo>
                <a:lnTo>
                  <a:pt x="4641" y="983"/>
                </a:lnTo>
                <a:lnTo>
                  <a:pt x="4641" y="981"/>
                </a:lnTo>
                <a:lnTo>
                  <a:pt x="4643" y="981"/>
                </a:lnTo>
                <a:lnTo>
                  <a:pt x="4643" y="981"/>
                </a:lnTo>
                <a:lnTo>
                  <a:pt x="4645" y="981"/>
                </a:lnTo>
                <a:lnTo>
                  <a:pt x="4645" y="981"/>
                </a:lnTo>
                <a:lnTo>
                  <a:pt x="4647" y="981"/>
                </a:lnTo>
                <a:lnTo>
                  <a:pt x="4649" y="983"/>
                </a:lnTo>
                <a:lnTo>
                  <a:pt x="4649" y="986"/>
                </a:lnTo>
                <a:lnTo>
                  <a:pt x="4656" y="981"/>
                </a:lnTo>
                <a:lnTo>
                  <a:pt x="4662" y="981"/>
                </a:lnTo>
                <a:lnTo>
                  <a:pt x="4666" y="981"/>
                </a:lnTo>
                <a:lnTo>
                  <a:pt x="4673" y="986"/>
                </a:lnTo>
                <a:lnTo>
                  <a:pt x="4679" y="988"/>
                </a:lnTo>
                <a:lnTo>
                  <a:pt x="4681" y="990"/>
                </a:lnTo>
                <a:lnTo>
                  <a:pt x="4683" y="990"/>
                </a:lnTo>
                <a:lnTo>
                  <a:pt x="4683" y="990"/>
                </a:lnTo>
                <a:lnTo>
                  <a:pt x="4683" y="990"/>
                </a:lnTo>
                <a:lnTo>
                  <a:pt x="4685" y="988"/>
                </a:lnTo>
                <a:lnTo>
                  <a:pt x="4685" y="988"/>
                </a:lnTo>
                <a:lnTo>
                  <a:pt x="4685" y="986"/>
                </a:lnTo>
                <a:lnTo>
                  <a:pt x="4685" y="983"/>
                </a:lnTo>
                <a:lnTo>
                  <a:pt x="4687" y="979"/>
                </a:lnTo>
                <a:lnTo>
                  <a:pt x="4691" y="977"/>
                </a:lnTo>
                <a:lnTo>
                  <a:pt x="4693" y="975"/>
                </a:lnTo>
                <a:lnTo>
                  <a:pt x="4698" y="973"/>
                </a:lnTo>
                <a:lnTo>
                  <a:pt x="4698" y="973"/>
                </a:lnTo>
                <a:lnTo>
                  <a:pt x="4702" y="975"/>
                </a:lnTo>
                <a:lnTo>
                  <a:pt x="4704" y="975"/>
                </a:lnTo>
                <a:lnTo>
                  <a:pt x="4706" y="973"/>
                </a:lnTo>
                <a:lnTo>
                  <a:pt x="4708" y="973"/>
                </a:lnTo>
                <a:lnTo>
                  <a:pt x="4708" y="973"/>
                </a:lnTo>
                <a:lnTo>
                  <a:pt x="4710" y="971"/>
                </a:lnTo>
                <a:lnTo>
                  <a:pt x="4712" y="971"/>
                </a:lnTo>
                <a:lnTo>
                  <a:pt x="4712" y="971"/>
                </a:lnTo>
                <a:lnTo>
                  <a:pt x="4714" y="971"/>
                </a:lnTo>
                <a:lnTo>
                  <a:pt x="4717" y="971"/>
                </a:lnTo>
                <a:lnTo>
                  <a:pt x="4717" y="969"/>
                </a:lnTo>
                <a:lnTo>
                  <a:pt x="4717" y="969"/>
                </a:lnTo>
                <a:lnTo>
                  <a:pt x="4719" y="967"/>
                </a:lnTo>
                <a:lnTo>
                  <a:pt x="4721" y="967"/>
                </a:lnTo>
                <a:lnTo>
                  <a:pt x="4719" y="967"/>
                </a:lnTo>
                <a:lnTo>
                  <a:pt x="4719" y="967"/>
                </a:lnTo>
                <a:lnTo>
                  <a:pt x="4717" y="967"/>
                </a:lnTo>
                <a:lnTo>
                  <a:pt x="4714" y="969"/>
                </a:lnTo>
                <a:lnTo>
                  <a:pt x="4714" y="969"/>
                </a:lnTo>
                <a:lnTo>
                  <a:pt x="4712" y="969"/>
                </a:lnTo>
                <a:lnTo>
                  <a:pt x="4712" y="965"/>
                </a:lnTo>
                <a:lnTo>
                  <a:pt x="4712" y="962"/>
                </a:lnTo>
                <a:lnTo>
                  <a:pt x="4710" y="962"/>
                </a:lnTo>
                <a:lnTo>
                  <a:pt x="4710" y="960"/>
                </a:lnTo>
                <a:lnTo>
                  <a:pt x="4710" y="958"/>
                </a:lnTo>
                <a:lnTo>
                  <a:pt x="4712" y="954"/>
                </a:lnTo>
                <a:lnTo>
                  <a:pt x="4714" y="952"/>
                </a:lnTo>
                <a:lnTo>
                  <a:pt x="4714" y="950"/>
                </a:lnTo>
                <a:lnTo>
                  <a:pt x="4714" y="950"/>
                </a:lnTo>
                <a:lnTo>
                  <a:pt x="4712" y="950"/>
                </a:lnTo>
                <a:lnTo>
                  <a:pt x="4710" y="952"/>
                </a:lnTo>
                <a:lnTo>
                  <a:pt x="4706" y="956"/>
                </a:lnTo>
                <a:lnTo>
                  <a:pt x="4706" y="956"/>
                </a:lnTo>
                <a:lnTo>
                  <a:pt x="4704" y="956"/>
                </a:lnTo>
                <a:lnTo>
                  <a:pt x="4702" y="956"/>
                </a:lnTo>
                <a:lnTo>
                  <a:pt x="4702" y="956"/>
                </a:lnTo>
                <a:lnTo>
                  <a:pt x="4696" y="954"/>
                </a:lnTo>
                <a:lnTo>
                  <a:pt x="4693" y="954"/>
                </a:lnTo>
                <a:lnTo>
                  <a:pt x="4693" y="954"/>
                </a:lnTo>
                <a:lnTo>
                  <a:pt x="4691" y="954"/>
                </a:lnTo>
                <a:lnTo>
                  <a:pt x="4691" y="954"/>
                </a:lnTo>
                <a:lnTo>
                  <a:pt x="4689" y="952"/>
                </a:lnTo>
                <a:lnTo>
                  <a:pt x="4687" y="950"/>
                </a:lnTo>
                <a:lnTo>
                  <a:pt x="4683" y="948"/>
                </a:lnTo>
                <a:lnTo>
                  <a:pt x="4681" y="946"/>
                </a:lnTo>
                <a:lnTo>
                  <a:pt x="4677" y="944"/>
                </a:lnTo>
                <a:lnTo>
                  <a:pt x="4675" y="941"/>
                </a:lnTo>
                <a:lnTo>
                  <a:pt x="4670" y="935"/>
                </a:lnTo>
                <a:lnTo>
                  <a:pt x="4668" y="933"/>
                </a:lnTo>
                <a:lnTo>
                  <a:pt x="4664" y="931"/>
                </a:lnTo>
                <a:lnTo>
                  <a:pt x="4664" y="929"/>
                </a:lnTo>
                <a:lnTo>
                  <a:pt x="4664" y="929"/>
                </a:lnTo>
                <a:lnTo>
                  <a:pt x="4664" y="929"/>
                </a:lnTo>
                <a:lnTo>
                  <a:pt x="4662" y="931"/>
                </a:lnTo>
                <a:lnTo>
                  <a:pt x="4662" y="931"/>
                </a:lnTo>
                <a:lnTo>
                  <a:pt x="4660" y="931"/>
                </a:lnTo>
                <a:lnTo>
                  <a:pt x="4660" y="931"/>
                </a:lnTo>
                <a:lnTo>
                  <a:pt x="4660" y="931"/>
                </a:lnTo>
                <a:lnTo>
                  <a:pt x="4660" y="933"/>
                </a:lnTo>
                <a:lnTo>
                  <a:pt x="4658" y="935"/>
                </a:lnTo>
                <a:lnTo>
                  <a:pt x="4660" y="937"/>
                </a:lnTo>
                <a:lnTo>
                  <a:pt x="4660" y="939"/>
                </a:lnTo>
                <a:lnTo>
                  <a:pt x="4662" y="944"/>
                </a:lnTo>
                <a:lnTo>
                  <a:pt x="4662" y="948"/>
                </a:lnTo>
                <a:lnTo>
                  <a:pt x="4660" y="950"/>
                </a:lnTo>
                <a:lnTo>
                  <a:pt x="4660" y="952"/>
                </a:lnTo>
                <a:lnTo>
                  <a:pt x="4660" y="956"/>
                </a:lnTo>
                <a:lnTo>
                  <a:pt x="4660" y="956"/>
                </a:lnTo>
                <a:lnTo>
                  <a:pt x="4658" y="960"/>
                </a:lnTo>
                <a:lnTo>
                  <a:pt x="4656" y="962"/>
                </a:lnTo>
                <a:lnTo>
                  <a:pt x="4656" y="965"/>
                </a:lnTo>
                <a:lnTo>
                  <a:pt x="4656" y="967"/>
                </a:lnTo>
                <a:lnTo>
                  <a:pt x="4656" y="969"/>
                </a:lnTo>
                <a:lnTo>
                  <a:pt x="4654" y="969"/>
                </a:lnTo>
                <a:lnTo>
                  <a:pt x="4654" y="971"/>
                </a:lnTo>
                <a:lnTo>
                  <a:pt x="4652" y="971"/>
                </a:lnTo>
                <a:lnTo>
                  <a:pt x="4649" y="969"/>
                </a:lnTo>
                <a:lnTo>
                  <a:pt x="4647" y="969"/>
                </a:lnTo>
                <a:lnTo>
                  <a:pt x="4647" y="969"/>
                </a:lnTo>
                <a:lnTo>
                  <a:pt x="4645" y="967"/>
                </a:lnTo>
                <a:lnTo>
                  <a:pt x="4643" y="967"/>
                </a:lnTo>
                <a:lnTo>
                  <a:pt x="4641" y="969"/>
                </a:lnTo>
                <a:lnTo>
                  <a:pt x="4641" y="969"/>
                </a:lnTo>
                <a:lnTo>
                  <a:pt x="4641" y="971"/>
                </a:lnTo>
                <a:lnTo>
                  <a:pt x="4643" y="973"/>
                </a:lnTo>
                <a:lnTo>
                  <a:pt x="4643" y="973"/>
                </a:lnTo>
                <a:lnTo>
                  <a:pt x="4641" y="975"/>
                </a:lnTo>
                <a:close/>
                <a:moveTo>
                  <a:pt x="4629" y="990"/>
                </a:moveTo>
                <a:lnTo>
                  <a:pt x="4629" y="990"/>
                </a:lnTo>
                <a:lnTo>
                  <a:pt x="4629" y="986"/>
                </a:lnTo>
                <a:lnTo>
                  <a:pt x="4629" y="986"/>
                </a:lnTo>
                <a:lnTo>
                  <a:pt x="4629" y="988"/>
                </a:lnTo>
                <a:lnTo>
                  <a:pt x="4626" y="988"/>
                </a:lnTo>
                <a:lnTo>
                  <a:pt x="4629" y="990"/>
                </a:lnTo>
                <a:lnTo>
                  <a:pt x="4629" y="990"/>
                </a:lnTo>
                <a:lnTo>
                  <a:pt x="4629" y="990"/>
                </a:lnTo>
                <a:close/>
                <a:moveTo>
                  <a:pt x="4652" y="931"/>
                </a:moveTo>
                <a:lnTo>
                  <a:pt x="4652" y="931"/>
                </a:lnTo>
                <a:lnTo>
                  <a:pt x="4652" y="931"/>
                </a:lnTo>
                <a:lnTo>
                  <a:pt x="4649" y="929"/>
                </a:lnTo>
                <a:lnTo>
                  <a:pt x="4649" y="929"/>
                </a:lnTo>
                <a:lnTo>
                  <a:pt x="4649" y="931"/>
                </a:lnTo>
                <a:lnTo>
                  <a:pt x="4652" y="933"/>
                </a:lnTo>
                <a:lnTo>
                  <a:pt x="4652" y="931"/>
                </a:lnTo>
                <a:close/>
                <a:moveTo>
                  <a:pt x="4825" y="889"/>
                </a:moveTo>
                <a:lnTo>
                  <a:pt x="4825" y="887"/>
                </a:lnTo>
                <a:lnTo>
                  <a:pt x="4825" y="887"/>
                </a:lnTo>
                <a:lnTo>
                  <a:pt x="4823" y="889"/>
                </a:lnTo>
                <a:lnTo>
                  <a:pt x="4823" y="889"/>
                </a:lnTo>
                <a:lnTo>
                  <a:pt x="4825" y="889"/>
                </a:lnTo>
                <a:lnTo>
                  <a:pt x="4825" y="889"/>
                </a:lnTo>
                <a:close/>
                <a:moveTo>
                  <a:pt x="4654" y="935"/>
                </a:moveTo>
                <a:lnTo>
                  <a:pt x="4654" y="935"/>
                </a:lnTo>
                <a:lnTo>
                  <a:pt x="4656" y="935"/>
                </a:lnTo>
                <a:lnTo>
                  <a:pt x="4656" y="935"/>
                </a:lnTo>
                <a:lnTo>
                  <a:pt x="4654" y="933"/>
                </a:lnTo>
                <a:lnTo>
                  <a:pt x="4654" y="933"/>
                </a:lnTo>
                <a:lnTo>
                  <a:pt x="4652" y="935"/>
                </a:lnTo>
                <a:lnTo>
                  <a:pt x="4652" y="935"/>
                </a:lnTo>
                <a:lnTo>
                  <a:pt x="4654" y="935"/>
                </a:lnTo>
                <a:close/>
                <a:moveTo>
                  <a:pt x="4811" y="1671"/>
                </a:moveTo>
                <a:lnTo>
                  <a:pt x="4809" y="1671"/>
                </a:lnTo>
                <a:lnTo>
                  <a:pt x="4809" y="1671"/>
                </a:lnTo>
                <a:lnTo>
                  <a:pt x="4809" y="1671"/>
                </a:lnTo>
                <a:lnTo>
                  <a:pt x="4809" y="1671"/>
                </a:lnTo>
                <a:lnTo>
                  <a:pt x="4811" y="1671"/>
                </a:lnTo>
                <a:lnTo>
                  <a:pt x="4811" y="1671"/>
                </a:lnTo>
                <a:close/>
                <a:moveTo>
                  <a:pt x="4813" y="900"/>
                </a:moveTo>
                <a:lnTo>
                  <a:pt x="4813" y="900"/>
                </a:lnTo>
                <a:lnTo>
                  <a:pt x="4811" y="902"/>
                </a:lnTo>
                <a:lnTo>
                  <a:pt x="4809" y="904"/>
                </a:lnTo>
                <a:lnTo>
                  <a:pt x="4807" y="904"/>
                </a:lnTo>
                <a:lnTo>
                  <a:pt x="4807" y="906"/>
                </a:lnTo>
                <a:lnTo>
                  <a:pt x="4807" y="906"/>
                </a:lnTo>
                <a:lnTo>
                  <a:pt x="4807" y="906"/>
                </a:lnTo>
                <a:lnTo>
                  <a:pt x="4811" y="904"/>
                </a:lnTo>
                <a:lnTo>
                  <a:pt x="4813" y="900"/>
                </a:lnTo>
                <a:lnTo>
                  <a:pt x="4813" y="900"/>
                </a:lnTo>
                <a:close/>
                <a:moveTo>
                  <a:pt x="4809" y="1524"/>
                </a:moveTo>
                <a:lnTo>
                  <a:pt x="4809" y="1524"/>
                </a:lnTo>
                <a:lnTo>
                  <a:pt x="4809" y="1524"/>
                </a:lnTo>
                <a:lnTo>
                  <a:pt x="4809" y="1524"/>
                </a:lnTo>
                <a:lnTo>
                  <a:pt x="4809" y="1524"/>
                </a:lnTo>
                <a:lnTo>
                  <a:pt x="4809" y="1524"/>
                </a:lnTo>
                <a:lnTo>
                  <a:pt x="4809" y="1524"/>
                </a:lnTo>
                <a:lnTo>
                  <a:pt x="4809" y="1524"/>
                </a:lnTo>
                <a:lnTo>
                  <a:pt x="4809" y="1524"/>
                </a:lnTo>
                <a:close/>
                <a:moveTo>
                  <a:pt x="4819" y="1675"/>
                </a:moveTo>
                <a:lnTo>
                  <a:pt x="4819" y="1675"/>
                </a:lnTo>
                <a:lnTo>
                  <a:pt x="4817" y="1675"/>
                </a:lnTo>
                <a:lnTo>
                  <a:pt x="4817" y="1675"/>
                </a:lnTo>
                <a:lnTo>
                  <a:pt x="4819" y="1677"/>
                </a:lnTo>
                <a:lnTo>
                  <a:pt x="4819" y="1677"/>
                </a:lnTo>
                <a:lnTo>
                  <a:pt x="4819" y="1675"/>
                </a:lnTo>
                <a:close/>
                <a:moveTo>
                  <a:pt x="4775" y="1650"/>
                </a:moveTo>
                <a:lnTo>
                  <a:pt x="4775" y="1652"/>
                </a:lnTo>
                <a:lnTo>
                  <a:pt x="4775" y="1652"/>
                </a:lnTo>
                <a:lnTo>
                  <a:pt x="4775" y="1654"/>
                </a:lnTo>
                <a:lnTo>
                  <a:pt x="4777" y="1654"/>
                </a:lnTo>
                <a:lnTo>
                  <a:pt x="4777" y="1654"/>
                </a:lnTo>
                <a:lnTo>
                  <a:pt x="4777" y="1654"/>
                </a:lnTo>
                <a:lnTo>
                  <a:pt x="4777" y="1652"/>
                </a:lnTo>
                <a:lnTo>
                  <a:pt x="4775" y="1650"/>
                </a:lnTo>
                <a:lnTo>
                  <a:pt x="4775" y="1650"/>
                </a:lnTo>
                <a:close/>
                <a:moveTo>
                  <a:pt x="4792" y="1671"/>
                </a:moveTo>
                <a:lnTo>
                  <a:pt x="4794" y="1671"/>
                </a:lnTo>
                <a:lnTo>
                  <a:pt x="4794" y="1671"/>
                </a:lnTo>
                <a:lnTo>
                  <a:pt x="4796" y="1671"/>
                </a:lnTo>
                <a:lnTo>
                  <a:pt x="4800" y="1675"/>
                </a:lnTo>
                <a:lnTo>
                  <a:pt x="4802" y="1675"/>
                </a:lnTo>
                <a:lnTo>
                  <a:pt x="4805" y="1677"/>
                </a:lnTo>
                <a:lnTo>
                  <a:pt x="4807" y="1679"/>
                </a:lnTo>
                <a:lnTo>
                  <a:pt x="4809" y="1679"/>
                </a:lnTo>
                <a:lnTo>
                  <a:pt x="4809" y="1682"/>
                </a:lnTo>
                <a:lnTo>
                  <a:pt x="4811" y="1682"/>
                </a:lnTo>
                <a:lnTo>
                  <a:pt x="4811" y="1682"/>
                </a:lnTo>
                <a:lnTo>
                  <a:pt x="4813" y="1682"/>
                </a:lnTo>
                <a:lnTo>
                  <a:pt x="4813" y="1682"/>
                </a:lnTo>
                <a:lnTo>
                  <a:pt x="4815" y="1684"/>
                </a:lnTo>
                <a:lnTo>
                  <a:pt x="4819" y="1688"/>
                </a:lnTo>
                <a:lnTo>
                  <a:pt x="4819" y="1690"/>
                </a:lnTo>
                <a:lnTo>
                  <a:pt x="4819" y="1692"/>
                </a:lnTo>
                <a:lnTo>
                  <a:pt x="4819" y="1694"/>
                </a:lnTo>
                <a:lnTo>
                  <a:pt x="4819" y="1694"/>
                </a:lnTo>
                <a:lnTo>
                  <a:pt x="4819" y="1696"/>
                </a:lnTo>
                <a:lnTo>
                  <a:pt x="4821" y="1698"/>
                </a:lnTo>
                <a:lnTo>
                  <a:pt x="4821" y="1698"/>
                </a:lnTo>
                <a:lnTo>
                  <a:pt x="4821" y="1700"/>
                </a:lnTo>
                <a:lnTo>
                  <a:pt x="4823" y="1700"/>
                </a:lnTo>
                <a:lnTo>
                  <a:pt x="4823" y="1700"/>
                </a:lnTo>
                <a:lnTo>
                  <a:pt x="4825" y="1698"/>
                </a:lnTo>
                <a:lnTo>
                  <a:pt x="4825" y="1696"/>
                </a:lnTo>
                <a:lnTo>
                  <a:pt x="4825" y="1696"/>
                </a:lnTo>
                <a:lnTo>
                  <a:pt x="4825" y="1694"/>
                </a:lnTo>
                <a:lnTo>
                  <a:pt x="4825" y="1694"/>
                </a:lnTo>
                <a:lnTo>
                  <a:pt x="4825" y="1692"/>
                </a:lnTo>
                <a:lnTo>
                  <a:pt x="4825" y="1690"/>
                </a:lnTo>
                <a:lnTo>
                  <a:pt x="4815" y="1682"/>
                </a:lnTo>
                <a:lnTo>
                  <a:pt x="4815" y="1682"/>
                </a:lnTo>
                <a:lnTo>
                  <a:pt x="4813" y="1679"/>
                </a:lnTo>
                <a:lnTo>
                  <a:pt x="4811" y="1677"/>
                </a:lnTo>
                <a:lnTo>
                  <a:pt x="4811" y="1677"/>
                </a:lnTo>
                <a:lnTo>
                  <a:pt x="4807" y="1677"/>
                </a:lnTo>
                <a:lnTo>
                  <a:pt x="4805" y="1675"/>
                </a:lnTo>
                <a:lnTo>
                  <a:pt x="4805" y="1675"/>
                </a:lnTo>
                <a:lnTo>
                  <a:pt x="4802" y="1673"/>
                </a:lnTo>
                <a:lnTo>
                  <a:pt x="4800" y="1673"/>
                </a:lnTo>
                <a:lnTo>
                  <a:pt x="4798" y="1673"/>
                </a:lnTo>
                <a:lnTo>
                  <a:pt x="4798" y="1671"/>
                </a:lnTo>
                <a:lnTo>
                  <a:pt x="4796" y="1669"/>
                </a:lnTo>
                <a:lnTo>
                  <a:pt x="4792" y="1669"/>
                </a:lnTo>
                <a:lnTo>
                  <a:pt x="4792" y="1669"/>
                </a:lnTo>
                <a:lnTo>
                  <a:pt x="4792" y="1671"/>
                </a:lnTo>
                <a:lnTo>
                  <a:pt x="4792" y="1671"/>
                </a:lnTo>
                <a:close/>
                <a:moveTo>
                  <a:pt x="4769" y="1711"/>
                </a:moveTo>
                <a:lnTo>
                  <a:pt x="4769" y="1711"/>
                </a:lnTo>
                <a:lnTo>
                  <a:pt x="4767" y="1711"/>
                </a:lnTo>
                <a:lnTo>
                  <a:pt x="4763" y="1711"/>
                </a:lnTo>
                <a:lnTo>
                  <a:pt x="4763" y="1711"/>
                </a:lnTo>
                <a:lnTo>
                  <a:pt x="4761" y="1711"/>
                </a:lnTo>
                <a:lnTo>
                  <a:pt x="4761" y="1711"/>
                </a:lnTo>
                <a:lnTo>
                  <a:pt x="4761" y="1711"/>
                </a:lnTo>
                <a:lnTo>
                  <a:pt x="4758" y="1709"/>
                </a:lnTo>
                <a:lnTo>
                  <a:pt x="4756" y="1711"/>
                </a:lnTo>
                <a:lnTo>
                  <a:pt x="4756" y="1713"/>
                </a:lnTo>
                <a:lnTo>
                  <a:pt x="4758" y="1713"/>
                </a:lnTo>
                <a:lnTo>
                  <a:pt x="4758" y="1715"/>
                </a:lnTo>
                <a:lnTo>
                  <a:pt x="4761" y="1715"/>
                </a:lnTo>
                <a:lnTo>
                  <a:pt x="4763" y="1715"/>
                </a:lnTo>
                <a:lnTo>
                  <a:pt x="4763" y="1717"/>
                </a:lnTo>
                <a:lnTo>
                  <a:pt x="4767" y="1719"/>
                </a:lnTo>
                <a:lnTo>
                  <a:pt x="4769" y="1719"/>
                </a:lnTo>
                <a:lnTo>
                  <a:pt x="4771" y="1719"/>
                </a:lnTo>
                <a:lnTo>
                  <a:pt x="4771" y="1719"/>
                </a:lnTo>
                <a:lnTo>
                  <a:pt x="4773" y="1719"/>
                </a:lnTo>
                <a:lnTo>
                  <a:pt x="4775" y="1721"/>
                </a:lnTo>
                <a:lnTo>
                  <a:pt x="4775" y="1721"/>
                </a:lnTo>
                <a:lnTo>
                  <a:pt x="4777" y="1721"/>
                </a:lnTo>
                <a:lnTo>
                  <a:pt x="4779" y="1721"/>
                </a:lnTo>
                <a:lnTo>
                  <a:pt x="4784" y="1721"/>
                </a:lnTo>
                <a:lnTo>
                  <a:pt x="4788" y="1721"/>
                </a:lnTo>
                <a:lnTo>
                  <a:pt x="4788" y="1721"/>
                </a:lnTo>
                <a:lnTo>
                  <a:pt x="4790" y="1719"/>
                </a:lnTo>
                <a:lnTo>
                  <a:pt x="4792" y="1719"/>
                </a:lnTo>
                <a:lnTo>
                  <a:pt x="4792" y="1719"/>
                </a:lnTo>
                <a:lnTo>
                  <a:pt x="4792" y="1719"/>
                </a:lnTo>
                <a:lnTo>
                  <a:pt x="4794" y="1717"/>
                </a:lnTo>
                <a:lnTo>
                  <a:pt x="4796" y="1717"/>
                </a:lnTo>
                <a:lnTo>
                  <a:pt x="4796" y="1717"/>
                </a:lnTo>
                <a:lnTo>
                  <a:pt x="4798" y="1717"/>
                </a:lnTo>
                <a:lnTo>
                  <a:pt x="4800" y="1715"/>
                </a:lnTo>
                <a:lnTo>
                  <a:pt x="4802" y="1713"/>
                </a:lnTo>
                <a:lnTo>
                  <a:pt x="4802" y="1713"/>
                </a:lnTo>
                <a:lnTo>
                  <a:pt x="4802" y="1713"/>
                </a:lnTo>
                <a:lnTo>
                  <a:pt x="4802" y="1711"/>
                </a:lnTo>
                <a:lnTo>
                  <a:pt x="4802" y="1711"/>
                </a:lnTo>
                <a:lnTo>
                  <a:pt x="4805" y="1711"/>
                </a:lnTo>
                <a:lnTo>
                  <a:pt x="4809" y="1711"/>
                </a:lnTo>
                <a:lnTo>
                  <a:pt x="4809" y="1711"/>
                </a:lnTo>
                <a:lnTo>
                  <a:pt x="4811" y="1709"/>
                </a:lnTo>
                <a:lnTo>
                  <a:pt x="4811" y="1709"/>
                </a:lnTo>
                <a:lnTo>
                  <a:pt x="4811" y="1707"/>
                </a:lnTo>
                <a:lnTo>
                  <a:pt x="4809" y="1705"/>
                </a:lnTo>
                <a:lnTo>
                  <a:pt x="4809" y="1705"/>
                </a:lnTo>
                <a:lnTo>
                  <a:pt x="4811" y="1702"/>
                </a:lnTo>
                <a:lnTo>
                  <a:pt x="4813" y="1702"/>
                </a:lnTo>
                <a:lnTo>
                  <a:pt x="4813" y="1702"/>
                </a:lnTo>
                <a:lnTo>
                  <a:pt x="4813" y="1702"/>
                </a:lnTo>
                <a:lnTo>
                  <a:pt x="4815" y="1700"/>
                </a:lnTo>
                <a:lnTo>
                  <a:pt x="4815" y="1698"/>
                </a:lnTo>
                <a:lnTo>
                  <a:pt x="4815" y="1698"/>
                </a:lnTo>
                <a:lnTo>
                  <a:pt x="4815" y="1696"/>
                </a:lnTo>
                <a:lnTo>
                  <a:pt x="4815" y="1696"/>
                </a:lnTo>
                <a:lnTo>
                  <a:pt x="4815" y="1694"/>
                </a:lnTo>
                <a:lnTo>
                  <a:pt x="4815" y="1694"/>
                </a:lnTo>
                <a:lnTo>
                  <a:pt x="4813" y="1692"/>
                </a:lnTo>
                <a:lnTo>
                  <a:pt x="4811" y="1692"/>
                </a:lnTo>
                <a:lnTo>
                  <a:pt x="4809" y="1694"/>
                </a:lnTo>
                <a:lnTo>
                  <a:pt x="4809" y="1692"/>
                </a:lnTo>
                <a:lnTo>
                  <a:pt x="4809" y="1692"/>
                </a:lnTo>
                <a:lnTo>
                  <a:pt x="4807" y="1692"/>
                </a:lnTo>
                <a:lnTo>
                  <a:pt x="4805" y="1692"/>
                </a:lnTo>
                <a:lnTo>
                  <a:pt x="4805" y="1692"/>
                </a:lnTo>
                <a:lnTo>
                  <a:pt x="4802" y="1692"/>
                </a:lnTo>
                <a:lnTo>
                  <a:pt x="4802" y="1692"/>
                </a:lnTo>
                <a:lnTo>
                  <a:pt x="4802" y="1694"/>
                </a:lnTo>
                <a:lnTo>
                  <a:pt x="4805" y="1698"/>
                </a:lnTo>
                <a:lnTo>
                  <a:pt x="4805" y="1700"/>
                </a:lnTo>
                <a:lnTo>
                  <a:pt x="4805" y="1700"/>
                </a:lnTo>
                <a:lnTo>
                  <a:pt x="4805" y="1702"/>
                </a:lnTo>
                <a:lnTo>
                  <a:pt x="4802" y="1702"/>
                </a:lnTo>
                <a:lnTo>
                  <a:pt x="4800" y="1702"/>
                </a:lnTo>
                <a:lnTo>
                  <a:pt x="4800" y="1702"/>
                </a:lnTo>
                <a:lnTo>
                  <a:pt x="4798" y="1705"/>
                </a:lnTo>
                <a:lnTo>
                  <a:pt x="4796" y="1707"/>
                </a:lnTo>
                <a:lnTo>
                  <a:pt x="4796" y="1707"/>
                </a:lnTo>
                <a:lnTo>
                  <a:pt x="4794" y="1709"/>
                </a:lnTo>
                <a:lnTo>
                  <a:pt x="4794" y="1709"/>
                </a:lnTo>
                <a:lnTo>
                  <a:pt x="4792" y="1709"/>
                </a:lnTo>
                <a:lnTo>
                  <a:pt x="4792" y="1709"/>
                </a:lnTo>
                <a:lnTo>
                  <a:pt x="4792" y="1711"/>
                </a:lnTo>
                <a:lnTo>
                  <a:pt x="4790" y="1711"/>
                </a:lnTo>
                <a:lnTo>
                  <a:pt x="4788" y="1709"/>
                </a:lnTo>
                <a:lnTo>
                  <a:pt x="4786" y="1709"/>
                </a:lnTo>
                <a:lnTo>
                  <a:pt x="4786" y="1711"/>
                </a:lnTo>
                <a:lnTo>
                  <a:pt x="4784" y="1711"/>
                </a:lnTo>
                <a:lnTo>
                  <a:pt x="4781" y="1709"/>
                </a:lnTo>
                <a:lnTo>
                  <a:pt x="4781" y="1707"/>
                </a:lnTo>
                <a:lnTo>
                  <a:pt x="4781" y="1707"/>
                </a:lnTo>
                <a:lnTo>
                  <a:pt x="4781" y="1705"/>
                </a:lnTo>
                <a:lnTo>
                  <a:pt x="4784" y="1705"/>
                </a:lnTo>
                <a:lnTo>
                  <a:pt x="4784" y="1702"/>
                </a:lnTo>
                <a:lnTo>
                  <a:pt x="4781" y="1702"/>
                </a:lnTo>
                <a:lnTo>
                  <a:pt x="4781" y="1702"/>
                </a:lnTo>
                <a:lnTo>
                  <a:pt x="4781" y="1705"/>
                </a:lnTo>
                <a:lnTo>
                  <a:pt x="4779" y="1709"/>
                </a:lnTo>
                <a:lnTo>
                  <a:pt x="4779" y="1711"/>
                </a:lnTo>
                <a:lnTo>
                  <a:pt x="4775" y="1711"/>
                </a:lnTo>
                <a:lnTo>
                  <a:pt x="4775" y="1711"/>
                </a:lnTo>
                <a:lnTo>
                  <a:pt x="4773" y="1711"/>
                </a:lnTo>
                <a:lnTo>
                  <a:pt x="4771" y="1711"/>
                </a:lnTo>
                <a:lnTo>
                  <a:pt x="4769" y="1711"/>
                </a:lnTo>
                <a:close/>
                <a:moveTo>
                  <a:pt x="4805" y="1526"/>
                </a:moveTo>
                <a:lnTo>
                  <a:pt x="4805" y="1526"/>
                </a:lnTo>
                <a:lnTo>
                  <a:pt x="4805" y="1526"/>
                </a:lnTo>
                <a:lnTo>
                  <a:pt x="4805" y="1526"/>
                </a:lnTo>
                <a:lnTo>
                  <a:pt x="4805" y="1526"/>
                </a:lnTo>
                <a:lnTo>
                  <a:pt x="4805" y="1524"/>
                </a:lnTo>
                <a:lnTo>
                  <a:pt x="4805" y="1524"/>
                </a:lnTo>
                <a:lnTo>
                  <a:pt x="4805" y="1524"/>
                </a:lnTo>
                <a:lnTo>
                  <a:pt x="4805" y="1524"/>
                </a:lnTo>
                <a:lnTo>
                  <a:pt x="4805" y="1524"/>
                </a:lnTo>
                <a:lnTo>
                  <a:pt x="4805" y="1524"/>
                </a:lnTo>
                <a:lnTo>
                  <a:pt x="4805" y="1526"/>
                </a:lnTo>
                <a:lnTo>
                  <a:pt x="4805" y="1526"/>
                </a:lnTo>
                <a:close/>
                <a:moveTo>
                  <a:pt x="4811" y="1673"/>
                </a:moveTo>
                <a:lnTo>
                  <a:pt x="4811" y="1673"/>
                </a:lnTo>
                <a:lnTo>
                  <a:pt x="4811" y="1673"/>
                </a:lnTo>
                <a:lnTo>
                  <a:pt x="4811" y="1673"/>
                </a:lnTo>
                <a:lnTo>
                  <a:pt x="4809" y="1671"/>
                </a:lnTo>
                <a:lnTo>
                  <a:pt x="4809" y="1673"/>
                </a:lnTo>
                <a:lnTo>
                  <a:pt x="4809" y="1673"/>
                </a:lnTo>
                <a:lnTo>
                  <a:pt x="4811" y="1673"/>
                </a:lnTo>
                <a:close/>
                <a:moveTo>
                  <a:pt x="4559" y="1726"/>
                </a:moveTo>
                <a:lnTo>
                  <a:pt x="4559" y="1723"/>
                </a:lnTo>
                <a:lnTo>
                  <a:pt x="4557" y="1723"/>
                </a:lnTo>
                <a:lnTo>
                  <a:pt x="4559" y="1726"/>
                </a:lnTo>
                <a:lnTo>
                  <a:pt x="4559" y="1726"/>
                </a:lnTo>
                <a:lnTo>
                  <a:pt x="4559" y="1726"/>
                </a:lnTo>
                <a:close/>
                <a:moveTo>
                  <a:pt x="4377" y="1757"/>
                </a:moveTo>
                <a:lnTo>
                  <a:pt x="4379" y="1757"/>
                </a:lnTo>
                <a:lnTo>
                  <a:pt x="4381" y="1757"/>
                </a:lnTo>
                <a:lnTo>
                  <a:pt x="4381" y="1757"/>
                </a:lnTo>
                <a:lnTo>
                  <a:pt x="4383" y="1757"/>
                </a:lnTo>
                <a:lnTo>
                  <a:pt x="4385" y="1755"/>
                </a:lnTo>
                <a:lnTo>
                  <a:pt x="4385" y="1755"/>
                </a:lnTo>
                <a:lnTo>
                  <a:pt x="4388" y="1755"/>
                </a:lnTo>
                <a:lnTo>
                  <a:pt x="4388" y="1755"/>
                </a:lnTo>
                <a:lnTo>
                  <a:pt x="4388" y="1753"/>
                </a:lnTo>
                <a:lnTo>
                  <a:pt x="4388" y="1753"/>
                </a:lnTo>
                <a:lnTo>
                  <a:pt x="4388" y="1751"/>
                </a:lnTo>
                <a:lnTo>
                  <a:pt x="4390" y="1751"/>
                </a:lnTo>
                <a:lnTo>
                  <a:pt x="4390" y="1751"/>
                </a:lnTo>
                <a:lnTo>
                  <a:pt x="4390" y="1749"/>
                </a:lnTo>
                <a:lnTo>
                  <a:pt x="4388" y="1749"/>
                </a:lnTo>
                <a:lnTo>
                  <a:pt x="4388" y="1747"/>
                </a:lnTo>
                <a:lnTo>
                  <a:pt x="4388" y="1749"/>
                </a:lnTo>
                <a:lnTo>
                  <a:pt x="4385" y="1749"/>
                </a:lnTo>
                <a:lnTo>
                  <a:pt x="4388" y="1749"/>
                </a:lnTo>
                <a:lnTo>
                  <a:pt x="4388" y="1751"/>
                </a:lnTo>
                <a:lnTo>
                  <a:pt x="4385" y="1751"/>
                </a:lnTo>
                <a:lnTo>
                  <a:pt x="4383" y="1753"/>
                </a:lnTo>
                <a:lnTo>
                  <a:pt x="4383" y="1753"/>
                </a:lnTo>
                <a:lnTo>
                  <a:pt x="4383" y="1753"/>
                </a:lnTo>
                <a:lnTo>
                  <a:pt x="4381" y="1753"/>
                </a:lnTo>
                <a:lnTo>
                  <a:pt x="4381" y="1755"/>
                </a:lnTo>
                <a:lnTo>
                  <a:pt x="4381" y="1755"/>
                </a:lnTo>
                <a:lnTo>
                  <a:pt x="4379" y="1755"/>
                </a:lnTo>
                <a:lnTo>
                  <a:pt x="4379" y="1755"/>
                </a:lnTo>
                <a:lnTo>
                  <a:pt x="4377" y="1753"/>
                </a:lnTo>
                <a:lnTo>
                  <a:pt x="4375" y="1753"/>
                </a:lnTo>
                <a:lnTo>
                  <a:pt x="4375" y="1753"/>
                </a:lnTo>
                <a:lnTo>
                  <a:pt x="4373" y="1753"/>
                </a:lnTo>
                <a:lnTo>
                  <a:pt x="4373" y="1753"/>
                </a:lnTo>
                <a:lnTo>
                  <a:pt x="4371" y="1753"/>
                </a:lnTo>
                <a:lnTo>
                  <a:pt x="4371" y="1753"/>
                </a:lnTo>
                <a:lnTo>
                  <a:pt x="4369" y="1753"/>
                </a:lnTo>
                <a:lnTo>
                  <a:pt x="4369" y="1755"/>
                </a:lnTo>
                <a:lnTo>
                  <a:pt x="4369" y="1755"/>
                </a:lnTo>
                <a:lnTo>
                  <a:pt x="4367" y="1755"/>
                </a:lnTo>
                <a:lnTo>
                  <a:pt x="4367" y="1755"/>
                </a:lnTo>
                <a:lnTo>
                  <a:pt x="4365" y="1753"/>
                </a:lnTo>
                <a:lnTo>
                  <a:pt x="4362" y="1753"/>
                </a:lnTo>
                <a:lnTo>
                  <a:pt x="4360" y="1751"/>
                </a:lnTo>
                <a:lnTo>
                  <a:pt x="4358" y="1751"/>
                </a:lnTo>
                <a:lnTo>
                  <a:pt x="4356" y="1751"/>
                </a:lnTo>
                <a:lnTo>
                  <a:pt x="4356" y="1751"/>
                </a:lnTo>
                <a:lnTo>
                  <a:pt x="4354" y="1751"/>
                </a:lnTo>
                <a:lnTo>
                  <a:pt x="4354" y="1751"/>
                </a:lnTo>
                <a:lnTo>
                  <a:pt x="4354" y="1751"/>
                </a:lnTo>
                <a:lnTo>
                  <a:pt x="4352" y="1751"/>
                </a:lnTo>
                <a:lnTo>
                  <a:pt x="4352" y="1751"/>
                </a:lnTo>
                <a:lnTo>
                  <a:pt x="4350" y="1751"/>
                </a:lnTo>
                <a:lnTo>
                  <a:pt x="4348" y="1751"/>
                </a:lnTo>
                <a:lnTo>
                  <a:pt x="4346" y="1753"/>
                </a:lnTo>
                <a:lnTo>
                  <a:pt x="4346" y="1753"/>
                </a:lnTo>
                <a:lnTo>
                  <a:pt x="4344" y="1753"/>
                </a:lnTo>
                <a:lnTo>
                  <a:pt x="4344" y="1753"/>
                </a:lnTo>
                <a:lnTo>
                  <a:pt x="4344" y="1753"/>
                </a:lnTo>
                <a:lnTo>
                  <a:pt x="4344" y="1755"/>
                </a:lnTo>
                <a:lnTo>
                  <a:pt x="4344" y="1755"/>
                </a:lnTo>
                <a:lnTo>
                  <a:pt x="4344" y="1757"/>
                </a:lnTo>
                <a:lnTo>
                  <a:pt x="4344" y="1757"/>
                </a:lnTo>
                <a:lnTo>
                  <a:pt x="4344" y="1757"/>
                </a:lnTo>
                <a:lnTo>
                  <a:pt x="4346" y="1759"/>
                </a:lnTo>
                <a:lnTo>
                  <a:pt x="4346" y="1757"/>
                </a:lnTo>
                <a:lnTo>
                  <a:pt x="4348" y="1757"/>
                </a:lnTo>
                <a:lnTo>
                  <a:pt x="4350" y="1759"/>
                </a:lnTo>
                <a:lnTo>
                  <a:pt x="4354" y="1757"/>
                </a:lnTo>
                <a:lnTo>
                  <a:pt x="4358" y="1759"/>
                </a:lnTo>
                <a:lnTo>
                  <a:pt x="4360" y="1759"/>
                </a:lnTo>
                <a:lnTo>
                  <a:pt x="4360" y="1759"/>
                </a:lnTo>
                <a:lnTo>
                  <a:pt x="4362" y="1759"/>
                </a:lnTo>
                <a:lnTo>
                  <a:pt x="4362" y="1759"/>
                </a:lnTo>
                <a:lnTo>
                  <a:pt x="4362" y="1759"/>
                </a:lnTo>
                <a:lnTo>
                  <a:pt x="4365" y="1759"/>
                </a:lnTo>
                <a:lnTo>
                  <a:pt x="4367" y="1757"/>
                </a:lnTo>
                <a:lnTo>
                  <a:pt x="4369" y="1757"/>
                </a:lnTo>
                <a:lnTo>
                  <a:pt x="4369" y="1759"/>
                </a:lnTo>
                <a:lnTo>
                  <a:pt x="4369" y="1759"/>
                </a:lnTo>
                <a:lnTo>
                  <a:pt x="4371" y="1759"/>
                </a:lnTo>
                <a:lnTo>
                  <a:pt x="4371" y="1759"/>
                </a:lnTo>
                <a:lnTo>
                  <a:pt x="4373" y="1759"/>
                </a:lnTo>
                <a:lnTo>
                  <a:pt x="4377" y="1757"/>
                </a:lnTo>
                <a:lnTo>
                  <a:pt x="4377" y="1757"/>
                </a:lnTo>
                <a:close/>
                <a:moveTo>
                  <a:pt x="4413" y="1851"/>
                </a:moveTo>
                <a:lnTo>
                  <a:pt x="4411" y="1851"/>
                </a:lnTo>
                <a:lnTo>
                  <a:pt x="4411" y="1851"/>
                </a:lnTo>
                <a:lnTo>
                  <a:pt x="4411" y="1853"/>
                </a:lnTo>
                <a:lnTo>
                  <a:pt x="4413" y="1853"/>
                </a:lnTo>
                <a:lnTo>
                  <a:pt x="4413" y="1853"/>
                </a:lnTo>
                <a:lnTo>
                  <a:pt x="4413" y="1853"/>
                </a:lnTo>
                <a:lnTo>
                  <a:pt x="4413" y="1853"/>
                </a:lnTo>
                <a:lnTo>
                  <a:pt x="4413" y="1853"/>
                </a:lnTo>
                <a:lnTo>
                  <a:pt x="4413" y="1853"/>
                </a:lnTo>
                <a:lnTo>
                  <a:pt x="4413" y="1851"/>
                </a:lnTo>
                <a:close/>
                <a:moveTo>
                  <a:pt x="4398" y="1753"/>
                </a:moveTo>
                <a:lnTo>
                  <a:pt x="4400" y="1753"/>
                </a:lnTo>
                <a:lnTo>
                  <a:pt x="4400" y="1751"/>
                </a:lnTo>
                <a:lnTo>
                  <a:pt x="4402" y="1751"/>
                </a:lnTo>
                <a:lnTo>
                  <a:pt x="4402" y="1749"/>
                </a:lnTo>
                <a:lnTo>
                  <a:pt x="4402" y="1749"/>
                </a:lnTo>
                <a:lnTo>
                  <a:pt x="4400" y="1749"/>
                </a:lnTo>
                <a:lnTo>
                  <a:pt x="4398" y="1751"/>
                </a:lnTo>
                <a:lnTo>
                  <a:pt x="4398" y="1751"/>
                </a:lnTo>
                <a:lnTo>
                  <a:pt x="4398" y="1751"/>
                </a:lnTo>
                <a:lnTo>
                  <a:pt x="4396" y="1751"/>
                </a:lnTo>
                <a:lnTo>
                  <a:pt x="4396" y="1751"/>
                </a:lnTo>
                <a:lnTo>
                  <a:pt x="4396" y="1751"/>
                </a:lnTo>
                <a:lnTo>
                  <a:pt x="4396" y="1751"/>
                </a:lnTo>
                <a:lnTo>
                  <a:pt x="4396" y="1751"/>
                </a:lnTo>
                <a:lnTo>
                  <a:pt x="4396" y="1751"/>
                </a:lnTo>
                <a:lnTo>
                  <a:pt x="4394" y="1753"/>
                </a:lnTo>
                <a:lnTo>
                  <a:pt x="4394" y="1755"/>
                </a:lnTo>
                <a:lnTo>
                  <a:pt x="4394" y="1755"/>
                </a:lnTo>
                <a:lnTo>
                  <a:pt x="4394" y="1755"/>
                </a:lnTo>
                <a:lnTo>
                  <a:pt x="4396" y="1755"/>
                </a:lnTo>
                <a:lnTo>
                  <a:pt x="4396" y="1755"/>
                </a:lnTo>
                <a:lnTo>
                  <a:pt x="4396" y="1755"/>
                </a:lnTo>
                <a:lnTo>
                  <a:pt x="4398" y="1755"/>
                </a:lnTo>
                <a:lnTo>
                  <a:pt x="4398" y="1755"/>
                </a:lnTo>
                <a:lnTo>
                  <a:pt x="4398" y="1753"/>
                </a:lnTo>
                <a:lnTo>
                  <a:pt x="4398" y="1753"/>
                </a:lnTo>
                <a:lnTo>
                  <a:pt x="4398" y="1753"/>
                </a:lnTo>
                <a:lnTo>
                  <a:pt x="4398" y="1753"/>
                </a:lnTo>
                <a:close/>
                <a:moveTo>
                  <a:pt x="4310" y="1751"/>
                </a:moveTo>
                <a:lnTo>
                  <a:pt x="4310" y="1751"/>
                </a:lnTo>
                <a:lnTo>
                  <a:pt x="4312" y="1749"/>
                </a:lnTo>
                <a:lnTo>
                  <a:pt x="4312" y="1749"/>
                </a:lnTo>
                <a:lnTo>
                  <a:pt x="4310" y="1749"/>
                </a:lnTo>
                <a:lnTo>
                  <a:pt x="4310" y="1749"/>
                </a:lnTo>
                <a:lnTo>
                  <a:pt x="4310" y="1749"/>
                </a:lnTo>
                <a:lnTo>
                  <a:pt x="4310" y="1751"/>
                </a:lnTo>
                <a:lnTo>
                  <a:pt x="4310" y="1751"/>
                </a:lnTo>
                <a:lnTo>
                  <a:pt x="4310" y="1751"/>
                </a:lnTo>
                <a:close/>
                <a:moveTo>
                  <a:pt x="4331" y="1757"/>
                </a:moveTo>
                <a:lnTo>
                  <a:pt x="4331" y="1757"/>
                </a:lnTo>
                <a:lnTo>
                  <a:pt x="4331" y="1757"/>
                </a:lnTo>
                <a:lnTo>
                  <a:pt x="4331" y="1757"/>
                </a:lnTo>
                <a:lnTo>
                  <a:pt x="4333" y="1757"/>
                </a:lnTo>
                <a:lnTo>
                  <a:pt x="4333" y="1757"/>
                </a:lnTo>
                <a:lnTo>
                  <a:pt x="4333" y="1755"/>
                </a:lnTo>
                <a:lnTo>
                  <a:pt x="4333" y="1755"/>
                </a:lnTo>
                <a:lnTo>
                  <a:pt x="4333" y="1755"/>
                </a:lnTo>
                <a:lnTo>
                  <a:pt x="4333" y="1755"/>
                </a:lnTo>
                <a:lnTo>
                  <a:pt x="4333" y="1753"/>
                </a:lnTo>
                <a:lnTo>
                  <a:pt x="4331" y="1751"/>
                </a:lnTo>
                <a:lnTo>
                  <a:pt x="4331" y="1751"/>
                </a:lnTo>
                <a:lnTo>
                  <a:pt x="4329" y="1751"/>
                </a:lnTo>
                <a:lnTo>
                  <a:pt x="4329" y="1751"/>
                </a:lnTo>
                <a:lnTo>
                  <a:pt x="4329" y="1751"/>
                </a:lnTo>
                <a:lnTo>
                  <a:pt x="4327" y="1753"/>
                </a:lnTo>
                <a:lnTo>
                  <a:pt x="4327" y="1753"/>
                </a:lnTo>
                <a:lnTo>
                  <a:pt x="4327" y="1751"/>
                </a:lnTo>
                <a:lnTo>
                  <a:pt x="4327" y="1751"/>
                </a:lnTo>
                <a:lnTo>
                  <a:pt x="4325" y="1751"/>
                </a:lnTo>
                <a:lnTo>
                  <a:pt x="4325" y="1751"/>
                </a:lnTo>
                <a:lnTo>
                  <a:pt x="4323" y="1751"/>
                </a:lnTo>
                <a:lnTo>
                  <a:pt x="4323" y="1751"/>
                </a:lnTo>
                <a:lnTo>
                  <a:pt x="4321" y="1751"/>
                </a:lnTo>
                <a:lnTo>
                  <a:pt x="4321" y="1751"/>
                </a:lnTo>
                <a:lnTo>
                  <a:pt x="4321" y="1751"/>
                </a:lnTo>
                <a:lnTo>
                  <a:pt x="4318" y="1749"/>
                </a:lnTo>
                <a:lnTo>
                  <a:pt x="4318" y="1749"/>
                </a:lnTo>
                <a:lnTo>
                  <a:pt x="4316" y="1747"/>
                </a:lnTo>
                <a:lnTo>
                  <a:pt x="4316" y="1749"/>
                </a:lnTo>
                <a:lnTo>
                  <a:pt x="4314" y="1749"/>
                </a:lnTo>
                <a:lnTo>
                  <a:pt x="4314" y="1749"/>
                </a:lnTo>
                <a:lnTo>
                  <a:pt x="4314" y="1751"/>
                </a:lnTo>
                <a:lnTo>
                  <a:pt x="4314" y="1751"/>
                </a:lnTo>
                <a:lnTo>
                  <a:pt x="4316" y="1753"/>
                </a:lnTo>
                <a:lnTo>
                  <a:pt x="4318" y="1753"/>
                </a:lnTo>
                <a:lnTo>
                  <a:pt x="4318" y="1753"/>
                </a:lnTo>
                <a:lnTo>
                  <a:pt x="4318" y="1753"/>
                </a:lnTo>
                <a:lnTo>
                  <a:pt x="4321" y="1753"/>
                </a:lnTo>
                <a:lnTo>
                  <a:pt x="4321" y="1755"/>
                </a:lnTo>
                <a:lnTo>
                  <a:pt x="4321" y="1755"/>
                </a:lnTo>
                <a:lnTo>
                  <a:pt x="4318" y="1755"/>
                </a:lnTo>
                <a:lnTo>
                  <a:pt x="4316" y="1757"/>
                </a:lnTo>
                <a:lnTo>
                  <a:pt x="4316" y="1757"/>
                </a:lnTo>
                <a:lnTo>
                  <a:pt x="4314" y="1757"/>
                </a:lnTo>
                <a:lnTo>
                  <a:pt x="4312" y="1755"/>
                </a:lnTo>
                <a:lnTo>
                  <a:pt x="4312" y="1755"/>
                </a:lnTo>
                <a:lnTo>
                  <a:pt x="4312" y="1755"/>
                </a:lnTo>
                <a:lnTo>
                  <a:pt x="4312" y="1753"/>
                </a:lnTo>
                <a:lnTo>
                  <a:pt x="4310" y="1753"/>
                </a:lnTo>
                <a:lnTo>
                  <a:pt x="4310" y="1753"/>
                </a:lnTo>
                <a:lnTo>
                  <a:pt x="4308" y="1753"/>
                </a:lnTo>
                <a:lnTo>
                  <a:pt x="4306" y="1751"/>
                </a:lnTo>
                <a:lnTo>
                  <a:pt x="4306" y="1751"/>
                </a:lnTo>
                <a:lnTo>
                  <a:pt x="4304" y="1753"/>
                </a:lnTo>
                <a:lnTo>
                  <a:pt x="4302" y="1753"/>
                </a:lnTo>
                <a:lnTo>
                  <a:pt x="4302" y="1753"/>
                </a:lnTo>
                <a:lnTo>
                  <a:pt x="4300" y="1755"/>
                </a:lnTo>
                <a:lnTo>
                  <a:pt x="4300" y="1755"/>
                </a:lnTo>
                <a:lnTo>
                  <a:pt x="4300" y="1755"/>
                </a:lnTo>
                <a:lnTo>
                  <a:pt x="4300" y="1757"/>
                </a:lnTo>
                <a:lnTo>
                  <a:pt x="4300" y="1759"/>
                </a:lnTo>
                <a:lnTo>
                  <a:pt x="4300" y="1759"/>
                </a:lnTo>
                <a:lnTo>
                  <a:pt x="4300" y="1761"/>
                </a:lnTo>
                <a:lnTo>
                  <a:pt x="4302" y="1761"/>
                </a:lnTo>
                <a:lnTo>
                  <a:pt x="4302" y="1761"/>
                </a:lnTo>
                <a:lnTo>
                  <a:pt x="4304" y="1761"/>
                </a:lnTo>
                <a:lnTo>
                  <a:pt x="4306" y="1761"/>
                </a:lnTo>
                <a:lnTo>
                  <a:pt x="4306" y="1761"/>
                </a:lnTo>
                <a:lnTo>
                  <a:pt x="4306" y="1761"/>
                </a:lnTo>
                <a:lnTo>
                  <a:pt x="4308" y="1761"/>
                </a:lnTo>
                <a:lnTo>
                  <a:pt x="4308" y="1761"/>
                </a:lnTo>
                <a:lnTo>
                  <a:pt x="4310" y="1761"/>
                </a:lnTo>
                <a:lnTo>
                  <a:pt x="4314" y="1759"/>
                </a:lnTo>
                <a:lnTo>
                  <a:pt x="4314" y="1759"/>
                </a:lnTo>
                <a:lnTo>
                  <a:pt x="4314" y="1759"/>
                </a:lnTo>
                <a:lnTo>
                  <a:pt x="4318" y="1759"/>
                </a:lnTo>
                <a:lnTo>
                  <a:pt x="4318" y="1759"/>
                </a:lnTo>
                <a:lnTo>
                  <a:pt x="4321" y="1759"/>
                </a:lnTo>
                <a:lnTo>
                  <a:pt x="4321" y="1757"/>
                </a:lnTo>
                <a:lnTo>
                  <a:pt x="4323" y="1755"/>
                </a:lnTo>
                <a:lnTo>
                  <a:pt x="4323" y="1757"/>
                </a:lnTo>
                <a:lnTo>
                  <a:pt x="4323" y="1757"/>
                </a:lnTo>
                <a:lnTo>
                  <a:pt x="4323" y="1759"/>
                </a:lnTo>
                <a:lnTo>
                  <a:pt x="4325" y="1759"/>
                </a:lnTo>
                <a:lnTo>
                  <a:pt x="4327" y="1757"/>
                </a:lnTo>
                <a:lnTo>
                  <a:pt x="4327" y="1757"/>
                </a:lnTo>
                <a:lnTo>
                  <a:pt x="4329" y="1759"/>
                </a:lnTo>
                <a:lnTo>
                  <a:pt x="4329" y="1759"/>
                </a:lnTo>
                <a:lnTo>
                  <a:pt x="4329" y="1757"/>
                </a:lnTo>
                <a:lnTo>
                  <a:pt x="4329" y="1757"/>
                </a:lnTo>
                <a:lnTo>
                  <a:pt x="4329" y="1757"/>
                </a:lnTo>
                <a:lnTo>
                  <a:pt x="4329" y="1757"/>
                </a:lnTo>
                <a:lnTo>
                  <a:pt x="4329" y="1757"/>
                </a:lnTo>
                <a:lnTo>
                  <a:pt x="4331" y="1757"/>
                </a:lnTo>
                <a:close/>
                <a:moveTo>
                  <a:pt x="4585" y="1858"/>
                </a:moveTo>
                <a:lnTo>
                  <a:pt x="4585" y="1858"/>
                </a:lnTo>
                <a:lnTo>
                  <a:pt x="4587" y="1858"/>
                </a:lnTo>
                <a:lnTo>
                  <a:pt x="4587" y="1858"/>
                </a:lnTo>
                <a:lnTo>
                  <a:pt x="4587" y="1856"/>
                </a:lnTo>
                <a:lnTo>
                  <a:pt x="4587" y="1856"/>
                </a:lnTo>
                <a:lnTo>
                  <a:pt x="4585" y="1856"/>
                </a:lnTo>
                <a:lnTo>
                  <a:pt x="4585" y="1858"/>
                </a:lnTo>
                <a:close/>
                <a:moveTo>
                  <a:pt x="4455" y="1677"/>
                </a:moveTo>
                <a:lnTo>
                  <a:pt x="4455" y="1677"/>
                </a:lnTo>
                <a:lnTo>
                  <a:pt x="4455" y="1679"/>
                </a:lnTo>
                <a:lnTo>
                  <a:pt x="4457" y="1679"/>
                </a:lnTo>
                <a:lnTo>
                  <a:pt x="4457" y="1679"/>
                </a:lnTo>
                <a:lnTo>
                  <a:pt x="4455" y="1677"/>
                </a:lnTo>
                <a:lnTo>
                  <a:pt x="4455" y="1677"/>
                </a:lnTo>
                <a:close/>
                <a:moveTo>
                  <a:pt x="4461" y="1654"/>
                </a:moveTo>
                <a:lnTo>
                  <a:pt x="4463" y="1656"/>
                </a:lnTo>
                <a:lnTo>
                  <a:pt x="4463" y="1656"/>
                </a:lnTo>
                <a:lnTo>
                  <a:pt x="4465" y="1654"/>
                </a:lnTo>
                <a:lnTo>
                  <a:pt x="4465" y="1654"/>
                </a:lnTo>
                <a:lnTo>
                  <a:pt x="4463" y="1652"/>
                </a:lnTo>
                <a:lnTo>
                  <a:pt x="4461" y="1652"/>
                </a:lnTo>
                <a:lnTo>
                  <a:pt x="4459" y="1650"/>
                </a:lnTo>
                <a:lnTo>
                  <a:pt x="4457" y="1650"/>
                </a:lnTo>
                <a:lnTo>
                  <a:pt x="4457" y="1650"/>
                </a:lnTo>
                <a:lnTo>
                  <a:pt x="4455" y="1652"/>
                </a:lnTo>
                <a:lnTo>
                  <a:pt x="4453" y="1654"/>
                </a:lnTo>
                <a:lnTo>
                  <a:pt x="4453" y="1654"/>
                </a:lnTo>
                <a:lnTo>
                  <a:pt x="4455" y="1656"/>
                </a:lnTo>
                <a:lnTo>
                  <a:pt x="4457" y="1656"/>
                </a:lnTo>
                <a:lnTo>
                  <a:pt x="4459" y="1656"/>
                </a:lnTo>
                <a:lnTo>
                  <a:pt x="4461" y="1654"/>
                </a:lnTo>
                <a:close/>
                <a:moveTo>
                  <a:pt x="4425" y="1765"/>
                </a:moveTo>
                <a:lnTo>
                  <a:pt x="4429" y="1763"/>
                </a:lnTo>
                <a:lnTo>
                  <a:pt x="4432" y="1763"/>
                </a:lnTo>
                <a:lnTo>
                  <a:pt x="4432" y="1763"/>
                </a:lnTo>
                <a:lnTo>
                  <a:pt x="4432" y="1763"/>
                </a:lnTo>
                <a:lnTo>
                  <a:pt x="4434" y="1761"/>
                </a:lnTo>
                <a:lnTo>
                  <a:pt x="4436" y="1761"/>
                </a:lnTo>
                <a:lnTo>
                  <a:pt x="4438" y="1761"/>
                </a:lnTo>
                <a:lnTo>
                  <a:pt x="4438" y="1759"/>
                </a:lnTo>
                <a:lnTo>
                  <a:pt x="4440" y="1759"/>
                </a:lnTo>
                <a:lnTo>
                  <a:pt x="4442" y="1759"/>
                </a:lnTo>
                <a:lnTo>
                  <a:pt x="4442" y="1757"/>
                </a:lnTo>
                <a:lnTo>
                  <a:pt x="4444" y="1757"/>
                </a:lnTo>
                <a:lnTo>
                  <a:pt x="4446" y="1757"/>
                </a:lnTo>
                <a:lnTo>
                  <a:pt x="4448" y="1755"/>
                </a:lnTo>
                <a:lnTo>
                  <a:pt x="4453" y="1753"/>
                </a:lnTo>
                <a:lnTo>
                  <a:pt x="4450" y="1753"/>
                </a:lnTo>
                <a:lnTo>
                  <a:pt x="4450" y="1751"/>
                </a:lnTo>
                <a:lnTo>
                  <a:pt x="4448" y="1751"/>
                </a:lnTo>
                <a:lnTo>
                  <a:pt x="4446" y="1751"/>
                </a:lnTo>
                <a:lnTo>
                  <a:pt x="4446" y="1751"/>
                </a:lnTo>
                <a:lnTo>
                  <a:pt x="4446" y="1751"/>
                </a:lnTo>
                <a:lnTo>
                  <a:pt x="4444" y="1753"/>
                </a:lnTo>
                <a:lnTo>
                  <a:pt x="4442" y="1753"/>
                </a:lnTo>
                <a:lnTo>
                  <a:pt x="4440" y="1753"/>
                </a:lnTo>
                <a:lnTo>
                  <a:pt x="4436" y="1753"/>
                </a:lnTo>
                <a:lnTo>
                  <a:pt x="4432" y="1753"/>
                </a:lnTo>
                <a:lnTo>
                  <a:pt x="4429" y="1753"/>
                </a:lnTo>
                <a:lnTo>
                  <a:pt x="4423" y="1755"/>
                </a:lnTo>
                <a:lnTo>
                  <a:pt x="4423" y="1755"/>
                </a:lnTo>
                <a:lnTo>
                  <a:pt x="4421" y="1755"/>
                </a:lnTo>
                <a:lnTo>
                  <a:pt x="4421" y="1757"/>
                </a:lnTo>
                <a:lnTo>
                  <a:pt x="4419" y="1759"/>
                </a:lnTo>
                <a:lnTo>
                  <a:pt x="4417" y="1761"/>
                </a:lnTo>
                <a:lnTo>
                  <a:pt x="4415" y="1761"/>
                </a:lnTo>
                <a:lnTo>
                  <a:pt x="4413" y="1763"/>
                </a:lnTo>
                <a:lnTo>
                  <a:pt x="4413" y="1763"/>
                </a:lnTo>
                <a:lnTo>
                  <a:pt x="4406" y="1765"/>
                </a:lnTo>
                <a:lnTo>
                  <a:pt x="4404" y="1765"/>
                </a:lnTo>
                <a:lnTo>
                  <a:pt x="4402" y="1767"/>
                </a:lnTo>
                <a:lnTo>
                  <a:pt x="4400" y="1770"/>
                </a:lnTo>
                <a:lnTo>
                  <a:pt x="4400" y="1772"/>
                </a:lnTo>
                <a:lnTo>
                  <a:pt x="4398" y="1774"/>
                </a:lnTo>
                <a:lnTo>
                  <a:pt x="4398" y="1774"/>
                </a:lnTo>
                <a:lnTo>
                  <a:pt x="4398" y="1776"/>
                </a:lnTo>
                <a:lnTo>
                  <a:pt x="4400" y="1776"/>
                </a:lnTo>
                <a:lnTo>
                  <a:pt x="4400" y="1778"/>
                </a:lnTo>
                <a:lnTo>
                  <a:pt x="4398" y="1778"/>
                </a:lnTo>
                <a:lnTo>
                  <a:pt x="4398" y="1778"/>
                </a:lnTo>
                <a:lnTo>
                  <a:pt x="4398" y="1780"/>
                </a:lnTo>
                <a:lnTo>
                  <a:pt x="4398" y="1780"/>
                </a:lnTo>
                <a:lnTo>
                  <a:pt x="4400" y="1780"/>
                </a:lnTo>
                <a:lnTo>
                  <a:pt x="4402" y="1780"/>
                </a:lnTo>
                <a:lnTo>
                  <a:pt x="4404" y="1780"/>
                </a:lnTo>
                <a:lnTo>
                  <a:pt x="4406" y="1778"/>
                </a:lnTo>
                <a:lnTo>
                  <a:pt x="4409" y="1778"/>
                </a:lnTo>
                <a:lnTo>
                  <a:pt x="4411" y="1778"/>
                </a:lnTo>
                <a:lnTo>
                  <a:pt x="4411" y="1776"/>
                </a:lnTo>
                <a:lnTo>
                  <a:pt x="4413" y="1776"/>
                </a:lnTo>
                <a:lnTo>
                  <a:pt x="4415" y="1774"/>
                </a:lnTo>
                <a:lnTo>
                  <a:pt x="4417" y="1772"/>
                </a:lnTo>
                <a:lnTo>
                  <a:pt x="4419" y="1770"/>
                </a:lnTo>
                <a:lnTo>
                  <a:pt x="4419" y="1770"/>
                </a:lnTo>
                <a:lnTo>
                  <a:pt x="4421" y="1767"/>
                </a:lnTo>
                <a:lnTo>
                  <a:pt x="4425" y="1765"/>
                </a:lnTo>
                <a:close/>
                <a:moveTo>
                  <a:pt x="4421" y="1841"/>
                </a:moveTo>
                <a:lnTo>
                  <a:pt x="4421" y="1841"/>
                </a:lnTo>
                <a:lnTo>
                  <a:pt x="4419" y="1843"/>
                </a:lnTo>
                <a:lnTo>
                  <a:pt x="4421" y="1843"/>
                </a:lnTo>
                <a:lnTo>
                  <a:pt x="4421" y="1841"/>
                </a:lnTo>
                <a:lnTo>
                  <a:pt x="4421" y="1841"/>
                </a:lnTo>
                <a:lnTo>
                  <a:pt x="4421" y="1841"/>
                </a:lnTo>
                <a:lnTo>
                  <a:pt x="4421" y="1841"/>
                </a:lnTo>
                <a:close/>
                <a:moveTo>
                  <a:pt x="4333" y="1749"/>
                </a:moveTo>
                <a:lnTo>
                  <a:pt x="4333" y="1749"/>
                </a:lnTo>
                <a:lnTo>
                  <a:pt x="4333" y="1749"/>
                </a:lnTo>
                <a:lnTo>
                  <a:pt x="4333" y="1749"/>
                </a:lnTo>
                <a:lnTo>
                  <a:pt x="4333" y="1749"/>
                </a:lnTo>
                <a:lnTo>
                  <a:pt x="4333" y="1749"/>
                </a:lnTo>
                <a:lnTo>
                  <a:pt x="4331" y="1749"/>
                </a:lnTo>
                <a:lnTo>
                  <a:pt x="4333" y="1751"/>
                </a:lnTo>
                <a:lnTo>
                  <a:pt x="4333" y="1749"/>
                </a:lnTo>
                <a:lnTo>
                  <a:pt x="4333" y="1749"/>
                </a:lnTo>
                <a:close/>
                <a:moveTo>
                  <a:pt x="4379" y="1707"/>
                </a:moveTo>
                <a:lnTo>
                  <a:pt x="4379" y="1709"/>
                </a:lnTo>
                <a:lnTo>
                  <a:pt x="4381" y="1709"/>
                </a:lnTo>
                <a:lnTo>
                  <a:pt x="4381" y="1709"/>
                </a:lnTo>
                <a:lnTo>
                  <a:pt x="4381" y="1709"/>
                </a:lnTo>
                <a:lnTo>
                  <a:pt x="4383" y="1709"/>
                </a:lnTo>
                <a:lnTo>
                  <a:pt x="4383" y="1709"/>
                </a:lnTo>
                <a:lnTo>
                  <a:pt x="4383" y="1709"/>
                </a:lnTo>
                <a:lnTo>
                  <a:pt x="4385" y="1707"/>
                </a:lnTo>
                <a:lnTo>
                  <a:pt x="4383" y="1705"/>
                </a:lnTo>
                <a:lnTo>
                  <a:pt x="4385" y="1702"/>
                </a:lnTo>
                <a:lnTo>
                  <a:pt x="4385" y="1698"/>
                </a:lnTo>
                <a:lnTo>
                  <a:pt x="4385" y="1698"/>
                </a:lnTo>
                <a:lnTo>
                  <a:pt x="4385" y="1698"/>
                </a:lnTo>
                <a:lnTo>
                  <a:pt x="4383" y="1698"/>
                </a:lnTo>
                <a:lnTo>
                  <a:pt x="4381" y="1700"/>
                </a:lnTo>
                <a:lnTo>
                  <a:pt x="4379" y="1700"/>
                </a:lnTo>
                <a:lnTo>
                  <a:pt x="4381" y="1702"/>
                </a:lnTo>
                <a:lnTo>
                  <a:pt x="4381" y="1705"/>
                </a:lnTo>
                <a:lnTo>
                  <a:pt x="4379" y="1705"/>
                </a:lnTo>
                <a:lnTo>
                  <a:pt x="4379" y="1707"/>
                </a:lnTo>
                <a:close/>
                <a:moveTo>
                  <a:pt x="4612" y="1061"/>
                </a:moveTo>
                <a:lnTo>
                  <a:pt x="4610" y="1061"/>
                </a:lnTo>
                <a:lnTo>
                  <a:pt x="4610" y="1061"/>
                </a:lnTo>
                <a:lnTo>
                  <a:pt x="4612" y="1061"/>
                </a:lnTo>
                <a:lnTo>
                  <a:pt x="4614" y="1059"/>
                </a:lnTo>
                <a:lnTo>
                  <a:pt x="4616" y="1057"/>
                </a:lnTo>
                <a:lnTo>
                  <a:pt x="4614" y="1057"/>
                </a:lnTo>
                <a:lnTo>
                  <a:pt x="4614" y="1057"/>
                </a:lnTo>
                <a:lnTo>
                  <a:pt x="4614" y="1055"/>
                </a:lnTo>
                <a:lnTo>
                  <a:pt x="4614" y="1053"/>
                </a:lnTo>
                <a:lnTo>
                  <a:pt x="4614" y="1053"/>
                </a:lnTo>
                <a:lnTo>
                  <a:pt x="4612" y="1055"/>
                </a:lnTo>
                <a:lnTo>
                  <a:pt x="4610" y="1057"/>
                </a:lnTo>
                <a:lnTo>
                  <a:pt x="4610" y="1059"/>
                </a:lnTo>
                <a:lnTo>
                  <a:pt x="4612" y="1059"/>
                </a:lnTo>
                <a:lnTo>
                  <a:pt x="4612" y="1059"/>
                </a:lnTo>
                <a:lnTo>
                  <a:pt x="4612" y="1059"/>
                </a:lnTo>
                <a:lnTo>
                  <a:pt x="4612" y="1061"/>
                </a:lnTo>
                <a:close/>
                <a:moveTo>
                  <a:pt x="4373" y="1707"/>
                </a:moveTo>
                <a:lnTo>
                  <a:pt x="4373" y="1707"/>
                </a:lnTo>
                <a:lnTo>
                  <a:pt x="4373" y="1709"/>
                </a:lnTo>
                <a:lnTo>
                  <a:pt x="4375" y="1709"/>
                </a:lnTo>
                <a:lnTo>
                  <a:pt x="4375" y="1709"/>
                </a:lnTo>
                <a:lnTo>
                  <a:pt x="4375" y="1707"/>
                </a:lnTo>
                <a:lnTo>
                  <a:pt x="4375" y="1705"/>
                </a:lnTo>
                <a:lnTo>
                  <a:pt x="4375" y="1705"/>
                </a:lnTo>
                <a:lnTo>
                  <a:pt x="4375" y="1705"/>
                </a:lnTo>
                <a:lnTo>
                  <a:pt x="4373" y="1705"/>
                </a:lnTo>
                <a:lnTo>
                  <a:pt x="4373" y="1705"/>
                </a:lnTo>
                <a:lnTo>
                  <a:pt x="4373" y="1705"/>
                </a:lnTo>
                <a:lnTo>
                  <a:pt x="4373" y="1705"/>
                </a:lnTo>
                <a:lnTo>
                  <a:pt x="4373" y="1707"/>
                </a:lnTo>
                <a:close/>
                <a:moveTo>
                  <a:pt x="4398" y="1654"/>
                </a:moveTo>
                <a:lnTo>
                  <a:pt x="4398" y="1652"/>
                </a:lnTo>
                <a:lnTo>
                  <a:pt x="4398" y="1652"/>
                </a:lnTo>
                <a:lnTo>
                  <a:pt x="4396" y="1652"/>
                </a:lnTo>
                <a:lnTo>
                  <a:pt x="4396" y="1654"/>
                </a:lnTo>
                <a:lnTo>
                  <a:pt x="4398" y="1656"/>
                </a:lnTo>
                <a:lnTo>
                  <a:pt x="4398" y="1656"/>
                </a:lnTo>
                <a:lnTo>
                  <a:pt x="4398" y="1654"/>
                </a:lnTo>
                <a:lnTo>
                  <a:pt x="4398" y="1654"/>
                </a:lnTo>
                <a:lnTo>
                  <a:pt x="4398" y="1654"/>
                </a:lnTo>
                <a:close/>
                <a:moveTo>
                  <a:pt x="4331" y="1770"/>
                </a:moveTo>
                <a:lnTo>
                  <a:pt x="4333" y="1770"/>
                </a:lnTo>
                <a:lnTo>
                  <a:pt x="4333" y="1772"/>
                </a:lnTo>
                <a:lnTo>
                  <a:pt x="4337" y="1772"/>
                </a:lnTo>
                <a:lnTo>
                  <a:pt x="4337" y="1772"/>
                </a:lnTo>
                <a:lnTo>
                  <a:pt x="4339" y="1772"/>
                </a:lnTo>
                <a:lnTo>
                  <a:pt x="4339" y="1772"/>
                </a:lnTo>
                <a:lnTo>
                  <a:pt x="4344" y="1774"/>
                </a:lnTo>
                <a:lnTo>
                  <a:pt x="4346" y="1774"/>
                </a:lnTo>
                <a:lnTo>
                  <a:pt x="4346" y="1776"/>
                </a:lnTo>
                <a:lnTo>
                  <a:pt x="4348" y="1778"/>
                </a:lnTo>
                <a:lnTo>
                  <a:pt x="4348" y="1778"/>
                </a:lnTo>
                <a:lnTo>
                  <a:pt x="4350" y="1778"/>
                </a:lnTo>
                <a:lnTo>
                  <a:pt x="4352" y="1778"/>
                </a:lnTo>
                <a:lnTo>
                  <a:pt x="4352" y="1780"/>
                </a:lnTo>
                <a:lnTo>
                  <a:pt x="4354" y="1778"/>
                </a:lnTo>
                <a:lnTo>
                  <a:pt x="4356" y="1778"/>
                </a:lnTo>
                <a:lnTo>
                  <a:pt x="4356" y="1778"/>
                </a:lnTo>
                <a:lnTo>
                  <a:pt x="4358" y="1776"/>
                </a:lnTo>
                <a:lnTo>
                  <a:pt x="4358" y="1776"/>
                </a:lnTo>
                <a:lnTo>
                  <a:pt x="4358" y="1774"/>
                </a:lnTo>
                <a:lnTo>
                  <a:pt x="4356" y="1774"/>
                </a:lnTo>
                <a:lnTo>
                  <a:pt x="4356" y="1772"/>
                </a:lnTo>
                <a:lnTo>
                  <a:pt x="4354" y="1772"/>
                </a:lnTo>
                <a:lnTo>
                  <a:pt x="4354" y="1770"/>
                </a:lnTo>
                <a:lnTo>
                  <a:pt x="4352" y="1770"/>
                </a:lnTo>
                <a:lnTo>
                  <a:pt x="4352" y="1770"/>
                </a:lnTo>
                <a:lnTo>
                  <a:pt x="4350" y="1770"/>
                </a:lnTo>
                <a:lnTo>
                  <a:pt x="4350" y="1770"/>
                </a:lnTo>
                <a:lnTo>
                  <a:pt x="4350" y="1767"/>
                </a:lnTo>
                <a:lnTo>
                  <a:pt x="4350" y="1767"/>
                </a:lnTo>
                <a:lnTo>
                  <a:pt x="4348" y="1767"/>
                </a:lnTo>
                <a:lnTo>
                  <a:pt x="4346" y="1765"/>
                </a:lnTo>
                <a:lnTo>
                  <a:pt x="4346" y="1765"/>
                </a:lnTo>
                <a:lnTo>
                  <a:pt x="4346" y="1765"/>
                </a:lnTo>
                <a:lnTo>
                  <a:pt x="4344" y="1765"/>
                </a:lnTo>
                <a:lnTo>
                  <a:pt x="4344" y="1765"/>
                </a:lnTo>
                <a:lnTo>
                  <a:pt x="4341" y="1765"/>
                </a:lnTo>
                <a:lnTo>
                  <a:pt x="4337" y="1765"/>
                </a:lnTo>
                <a:lnTo>
                  <a:pt x="4335" y="1765"/>
                </a:lnTo>
                <a:lnTo>
                  <a:pt x="4335" y="1765"/>
                </a:lnTo>
                <a:lnTo>
                  <a:pt x="4333" y="1767"/>
                </a:lnTo>
                <a:lnTo>
                  <a:pt x="4331" y="1767"/>
                </a:lnTo>
                <a:lnTo>
                  <a:pt x="4331" y="1767"/>
                </a:lnTo>
                <a:lnTo>
                  <a:pt x="4331" y="1770"/>
                </a:lnTo>
                <a:lnTo>
                  <a:pt x="4331" y="1770"/>
                </a:lnTo>
                <a:close/>
                <a:moveTo>
                  <a:pt x="4339" y="1755"/>
                </a:moveTo>
                <a:lnTo>
                  <a:pt x="4339" y="1755"/>
                </a:lnTo>
                <a:lnTo>
                  <a:pt x="4339" y="1753"/>
                </a:lnTo>
                <a:lnTo>
                  <a:pt x="4339" y="1753"/>
                </a:lnTo>
                <a:lnTo>
                  <a:pt x="4339" y="1753"/>
                </a:lnTo>
                <a:lnTo>
                  <a:pt x="4339" y="1753"/>
                </a:lnTo>
                <a:lnTo>
                  <a:pt x="4339" y="1753"/>
                </a:lnTo>
                <a:lnTo>
                  <a:pt x="4337" y="1753"/>
                </a:lnTo>
                <a:lnTo>
                  <a:pt x="4337" y="1753"/>
                </a:lnTo>
                <a:lnTo>
                  <a:pt x="4337" y="1755"/>
                </a:lnTo>
                <a:lnTo>
                  <a:pt x="4337" y="1755"/>
                </a:lnTo>
                <a:lnTo>
                  <a:pt x="4337" y="1755"/>
                </a:lnTo>
                <a:lnTo>
                  <a:pt x="4337" y="1757"/>
                </a:lnTo>
                <a:lnTo>
                  <a:pt x="4337" y="1757"/>
                </a:lnTo>
                <a:lnTo>
                  <a:pt x="4339" y="1757"/>
                </a:lnTo>
                <a:lnTo>
                  <a:pt x="4337" y="1755"/>
                </a:lnTo>
                <a:lnTo>
                  <a:pt x="4339" y="1755"/>
                </a:lnTo>
                <a:lnTo>
                  <a:pt x="4339" y="1755"/>
                </a:lnTo>
                <a:close/>
                <a:moveTo>
                  <a:pt x="4358" y="1734"/>
                </a:moveTo>
                <a:lnTo>
                  <a:pt x="4358" y="1732"/>
                </a:lnTo>
                <a:lnTo>
                  <a:pt x="4356" y="1732"/>
                </a:lnTo>
                <a:lnTo>
                  <a:pt x="4356" y="1732"/>
                </a:lnTo>
                <a:lnTo>
                  <a:pt x="4356" y="1734"/>
                </a:lnTo>
                <a:lnTo>
                  <a:pt x="4356" y="1734"/>
                </a:lnTo>
                <a:lnTo>
                  <a:pt x="4358" y="1734"/>
                </a:lnTo>
                <a:close/>
                <a:moveTo>
                  <a:pt x="4465" y="1686"/>
                </a:moveTo>
                <a:lnTo>
                  <a:pt x="4465" y="1684"/>
                </a:lnTo>
                <a:lnTo>
                  <a:pt x="4465" y="1684"/>
                </a:lnTo>
                <a:lnTo>
                  <a:pt x="4465" y="1684"/>
                </a:lnTo>
                <a:lnTo>
                  <a:pt x="4467" y="1684"/>
                </a:lnTo>
                <a:lnTo>
                  <a:pt x="4467" y="1682"/>
                </a:lnTo>
                <a:lnTo>
                  <a:pt x="4467" y="1682"/>
                </a:lnTo>
                <a:lnTo>
                  <a:pt x="4465" y="1682"/>
                </a:lnTo>
                <a:lnTo>
                  <a:pt x="4463" y="1684"/>
                </a:lnTo>
                <a:lnTo>
                  <a:pt x="4463" y="1684"/>
                </a:lnTo>
                <a:lnTo>
                  <a:pt x="4461" y="1684"/>
                </a:lnTo>
                <a:lnTo>
                  <a:pt x="4461" y="1684"/>
                </a:lnTo>
                <a:lnTo>
                  <a:pt x="4461" y="1686"/>
                </a:lnTo>
                <a:lnTo>
                  <a:pt x="4461" y="1686"/>
                </a:lnTo>
                <a:lnTo>
                  <a:pt x="4463" y="1684"/>
                </a:lnTo>
                <a:lnTo>
                  <a:pt x="4463" y="1684"/>
                </a:lnTo>
                <a:lnTo>
                  <a:pt x="4465" y="1684"/>
                </a:lnTo>
                <a:lnTo>
                  <a:pt x="4465" y="1684"/>
                </a:lnTo>
                <a:lnTo>
                  <a:pt x="4465" y="1686"/>
                </a:lnTo>
                <a:lnTo>
                  <a:pt x="4465" y="1686"/>
                </a:lnTo>
                <a:close/>
                <a:moveTo>
                  <a:pt x="4352" y="1721"/>
                </a:moveTo>
                <a:lnTo>
                  <a:pt x="4352" y="1723"/>
                </a:lnTo>
                <a:lnTo>
                  <a:pt x="4354" y="1723"/>
                </a:lnTo>
                <a:lnTo>
                  <a:pt x="4354" y="1721"/>
                </a:lnTo>
                <a:lnTo>
                  <a:pt x="4354" y="1717"/>
                </a:lnTo>
                <a:lnTo>
                  <a:pt x="4354" y="1715"/>
                </a:lnTo>
                <a:lnTo>
                  <a:pt x="4354" y="1715"/>
                </a:lnTo>
                <a:lnTo>
                  <a:pt x="4352" y="1715"/>
                </a:lnTo>
                <a:lnTo>
                  <a:pt x="4352" y="1719"/>
                </a:lnTo>
                <a:lnTo>
                  <a:pt x="4352" y="1719"/>
                </a:lnTo>
                <a:lnTo>
                  <a:pt x="4352" y="1721"/>
                </a:lnTo>
                <a:close/>
                <a:moveTo>
                  <a:pt x="4373" y="1782"/>
                </a:moveTo>
                <a:lnTo>
                  <a:pt x="4371" y="1782"/>
                </a:lnTo>
                <a:lnTo>
                  <a:pt x="4371" y="1784"/>
                </a:lnTo>
                <a:lnTo>
                  <a:pt x="4373" y="1784"/>
                </a:lnTo>
                <a:lnTo>
                  <a:pt x="4373" y="1784"/>
                </a:lnTo>
                <a:lnTo>
                  <a:pt x="4375" y="1782"/>
                </a:lnTo>
                <a:lnTo>
                  <a:pt x="4375" y="1782"/>
                </a:lnTo>
                <a:lnTo>
                  <a:pt x="4375" y="1782"/>
                </a:lnTo>
                <a:lnTo>
                  <a:pt x="4373" y="1782"/>
                </a:lnTo>
                <a:lnTo>
                  <a:pt x="4373" y="1782"/>
                </a:lnTo>
                <a:close/>
                <a:moveTo>
                  <a:pt x="4559" y="1719"/>
                </a:moveTo>
                <a:lnTo>
                  <a:pt x="4559" y="1719"/>
                </a:lnTo>
                <a:lnTo>
                  <a:pt x="4559" y="1717"/>
                </a:lnTo>
                <a:lnTo>
                  <a:pt x="4559" y="1717"/>
                </a:lnTo>
                <a:lnTo>
                  <a:pt x="4559" y="1715"/>
                </a:lnTo>
                <a:lnTo>
                  <a:pt x="4559" y="1715"/>
                </a:lnTo>
                <a:lnTo>
                  <a:pt x="4559" y="1713"/>
                </a:lnTo>
                <a:lnTo>
                  <a:pt x="4559" y="1713"/>
                </a:lnTo>
                <a:lnTo>
                  <a:pt x="4559" y="1711"/>
                </a:lnTo>
                <a:lnTo>
                  <a:pt x="4559" y="1711"/>
                </a:lnTo>
                <a:lnTo>
                  <a:pt x="4559" y="1711"/>
                </a:lnTo>
                <a:lnTo>
                  <a:pt x="4559" y="1711"/>
                </a:lnTo>
                <a:lnTo>
                  <a:pt x="4557" y="1709"/>
                </a:lnTo>
                <a:lnTo>
                  <a:pt x="4557" y="1709"/>
                </a:lnTo>
                <a:lnTo>
                  <a:pt x="4557" y="1709"/>
                </a:lnTo>
                <a:lnTo>
                  <a:pt x="4555" y="1711"/>
                </a:lnTo>
                <a:lnTo>
                  <a:pt x="4555" y="1711"/>
                </a:lnTo>
                <a:lnTo>
                  <a:pt x="4553" y="1713"/>
                </a:lnTo>
                <a:lnTo>
                  <a:pt x="4553" y="1713"/>
                </a:lnTo>
                <a:lnTo>
                  <a:pt x="4551" y="1713"/>
                </a:lnTo>
                <a:lnTo>
                  <a:pt x="4553" y="1713"/>
                </a:lnTo>
                <a:lnTo>
                  <a:pt x="4553" y="1715"/>
                </a:lnTo>
                <a:lnTo>
                  <a:pt x="4553" y="1717"/>
                </a:lnTo>
                <a:lnTo>
                  <a:pt x="4553" y="1717"/>
                </a:lnTo>
                <a:lnTo>
                  <a:pt x="4553" y="1717"/>
                </a:lnTo>
                <a:lnTo>
                  <a:pt x="4551" y="1717"/>
                </a:lnTo>
                <a:lnTo>
                  <a:pt x="4551" y="1719"/>
                </a:lnTo>
                <a:lnTo>
                  <a:pt x="4551" y="1719"/>
                </a:lnTo>
                <a:lnTo>
                  <a:pt x="4553" y="1719"/>
                </a:lnTo>
                <a:lnTo>
                  <a:pt x="4553" y="1719"/>
                </a:lnTo>
                <a:lnTo>
                  <a:pt x="4553" y="1721"/>
                </a:lnTo>
                <a:lnTo>
                  <a:pt x="4555" y="1721"/>
                </a:lnTo>
                <a:lnTo>
                  <a:pt x="4557" y="1723"/>
                </a:lnTo>
                <a:lnTo>
                  <a:pt x="4559" y="1721"/>
                </a:lnTo>
                <a:lnTo>
                  <a:pt x="4559" y="1721"/>
                </a:lnTo>
                <a:lnTo>
                  <a:pt x="4559" y="1721"/>
                </a:lnTo>
                <a:lnTo>
                  <a:pt x="4559" y="1719"/>
                </a:lnTo>
                <a:lnTo>
                  <a:pt x="4559" y="1719"/>
                </a:lnTo>
                <a:close/>
                <a:moveTo>
                  <a:pt x="4557" y="1728"/>
                </a:moveTo>
                <a:lnTo>
                  <a:pt x="4559" y="1728"/>
                </a:lnTo>
                <a:lnTo>
                  <a:pt x="4559" y="1728"/>
                </a:lnTo>
                <a:lnTo>
                  <a:pt x="4559" y="1728"/>
                </a:lnTo>
                <a:lnTo>
                  <a:pt x="4559" y="1726"/>
                </a:lnTo>
                <a:lnTo>
                  <a:pt x="4559" y="1726"/>
                </a:lnTo>
                <a:lnTo>
                  <a:pt x="4559" y="1728"/>
                </a:lnTo>
                <a:lnTo>
                  <a:pt x="4557" y="1728"/>
                </a:lnTo>
                <a:lnTo>
                  <a:pt x="4557" y="1728"/>
                </a:lnTo>
                <a:close/>
                <a:moveTo>
                  <a:pt x="4534" y="1711"/>
                </a:moveTo>
                <a:lnTo>
                  <a:pt x="4534" y="1713"/>
                </a:lnTo>
                <a:lnTo>
                  <a:pt x="4534" y="1715"/>
                </a:lnTo>
                <a:lnTo>
                  <a:pt x="4532" y="1717"/>
                </a:lnTo>
                <a:lnTo>
                  <a:pt x="4534" y="1715"/>
                </a:lnTo>
                <a:lnTo>
                  <a:pt x="4534" y="1713"/>
                </a:lnTo>
                <a:lnTo>
                  <a:pt x="4536" y="1711"/>
                </a:lnTo>
                <a:lnTo>
                  <a:pt x="4536" y="1709"/>
                </a:lnTo>
                <a:lnTo>
                  <a:pt x="4536" y="1707"/>
                </a:lnTo>
                <a:lnTo>
                  <a:pt x="4536" y="1707"/>
                </a:lnTo>
                <a:lnTo>
                  <a:pt x="4534" y="1711"/>
                </a:lnTo>
                <a:close/>
                <a:moveTo>
                  <a:pt x="4473" y="1684"/>
                </a:moveTo>
                <a:lnTo>
                  <a:pt x="4473" y="1682"/>
                </a:lnTo>
                <a:lnTo>
                  <a:pt x="4471" y="1682"/>
                </a:lnTo>
                <a:lnTo>
                  <a:pt x="4471" y="1682"/>
                </a:lnTo>
                <a:lnTo>
                  <a:pt x="4471" y="1682"/>
                </a:lnTo>
                <a:lnTo>
                  <a:pt x="4471" y="1682"/>
                </a:lnTo>
                <a:lnTo>
                  <a:pt x="4471" y="1684"/>
                </a:lnTo>
                <a:lnTo>
                  <a:pt x="4471" y="1684"/>
                </a:lnTo>
                <a:lnTo>
                  <a:pt x="4471" y="1684"/>
                </a:lnTo>
                <a:lnTo>
                  <a:pt x="4473" y="1684"/>
                </a:lnTo>
                <a:close/>
                <a:moveTo>
                  <a:pt x="4541" y="1692"/>
                </a:moveTo>
                <a:lnTo>
                  <a:pt x="4538" y="1690"/>
                </a:lnTo>
                <a:lnTo>
                  <a:pt x="4538" y="1692"/>
                </a:lnTo>
                <a:lnTo>
                  <a:pt x="4543" y="1692"/>
                </a:lnTo>
                <a:lnTo>
                  <a:pt x="4543" y="1692"/>
                </a:lnTo>
                <a:lnTo>
                  <a:pt x="4543" y="1692"/>
                </a:lnTo>
                <a:lnTo>
                  <a:pt x="4541" y="1692"/>
                </a:lnTo>
                <a:close/>
                <a:moveTo>
                  <a:pt x="4398" y="1707"/>
                </a:moveTo>
                <a:lnTo>
                  <a:pt x="4398" y="1707"/>
                </a:lnTo>
                <a:lnTo>
                  <a:pt x="4398" y="1707"/>
                </a:lnTo>
                <a:lnTo>
                  <a:pt x="4398" y="1709"/>
                </a:lnTo>
                <a:lnTo>
                  <a:pt x="4398" y="1709"/>
                </a:lnTo>
                <a:lnTo>
                  <a:pt x="4398" y="1707"/>
                </a:lnTo>
                <a:lnTo>
                  <a:pt x="4398" y="1707"/>
                </a:lnTo>
                <a:lnTo>
                  <a:pt x="4398" y="1707"/>
                </a:lnTo>
                <a:close/>
                <a:moveTo>
                  <a:pt x="4561" y="1723"/>
                </a:moveTo>
                <a:lnTo>
                  <a:pt x="4561" y="1723"/>
                </a:lnTo>
                <a:lnTo>
                  <a:pt x="4561" y="1723"/>
                </a:lnTo>
                <a:lnTo>
                  <a:pt x="4561" y="1721"/>
                </a:lnTo>
                <a:lnTo>
                  <a:pt x="4561" y="1721"/>
                </a:lnTo>
                <a:lnTo>
                  <a:pt x="4561" y="1721"/>
                </a:lnTo>
                <a:lnTo>
                  <a:pt x="4561" y="1723"/>
                </a:lnTo>
                <a:close/>
                <a:moveTo>
                  <a:pt x="4589" y="1793"/>
                </a:moveTo>
                <a:lnTo>
                  <a:pt x="4589" y="1793"/>
                </a:lnTo>
                <a:lnTo>
                  <a:pt x="4587" y="1793"/>
                </a:lnTo>
                <a:lnTo>
                  <a:pt x="4587" y="1795"/>
                </a:lnTo>
                <a:lnTo>
                  <a:pt x="4585" y="1795"/>
                </a:lnTo>
                <a:lnTo>
                  <a:pt x="4587" y="1797"/>
                </a:lnTo>
                <a:lnTo>
                  <a:pt x="4587" y="1795"/>
                </a:lnTo>
                <a:lnTo>
                  <a:pt x="4589" y="1793"/>
                </a:lnTo>
                <a:lnTo>
                  <a:pt x="4589" y="1791"/>
                </a:lnTo>
                <a:lnTo>
                  <a:pt x="4589" y="1791"/>
                </a:lnTo>
                <a:lnTo>
                  <a:pt x="4589" y="1791"/>
                </a:lnTo>
                <a:lnTo>
                  <a:pt x="4589" y="1793"/>
                </a:lnTo>
                <a:close/>
                <a:moveTo>
                  <a:pt x="4593" y="1860"/>
                </a:moveTo>
                <a:lnTo>
                  <a:pt x="4593" y="1860"/>
                </a:lnTo>
                <a:lnTo>
                  <a:pt x="4593" y="1860"/>
                </a:lnTo>
                <a:lnTo>
                  <a:pt x="4593" y="1860"/>
                </a:lnTo>
                <a:lnTo>
                  <a:pt x="4593" y="1858"/>
                </a:lnTo>
                <a:lnTo>
                  <a:pt x="4593" y="1858"/>
                </a:lnTo>
                <a:lnTo>
                  <a:pt x="4593" y="1858"/>
                </a:lnTo>
                <a:lnTo>
                  <a:pt x="4593" y="1858"/>
                </a:lnTo>
                <a:lnTo>
                  <a:pt x="4591" y="1858"/>
                </a:lnTo>
                <a:lnTo>
                  <a:pt x="4593" y="1860"/>
                </a:lnTo>
                <a:lnTo>
                  <a:pt x="4593" y="1860"/>
                </a:lnTo>
                <a:close/>
                <a:moveTo>
                  <a:pt x="4580" y="1799"/>
                </a:moveTo>
                <a:lnTo>
                  <a:pt x="4582" y="1799"/>
                </a:lnTo>
                <a:lnTo>
                  <a:pt x="4582" y="1799"/>
                </a:lnTo>
                <a:lnTo>
                  <a:pt x="4585" y="1797"/>
                </a:lnTo>
                <a:lnTo>
                  <a:pt x="4585" y="1797"/>
                </a:lnTo>
                <a:lnTo>
                  <a:pt x="4585" y="1797"/>
                </a:lnTo>
                <a:lnTo>
                  <a:pt x="4582" y="1799"/>
                </a:lnTo>
                <a:lnTo>
                  <a:pt x="4580" y="1799"/>
                </a:lnTo>
                <a:close/>
                <a:moveTo>
                  <a:pt x="4551" y="1723"/>
                </a:moveTo>
                <a:lnTo>
                  <a:pt x="4551" y="1723"/>
                </a:lnTo>
                <a:lnTo>
                  <a:pt x="4549" y="1728"/>
                </a:lnTo>
                <a:lnTo>
                  <a:pt x="4551" y="1730"/>
                </a:lnTo>
                <a:lnTo>
                  <a:pt x="4551" y="1730"/>
                </a:lnTo>
                <a:lnTo>
                  <a:pt x="4553" y="1730"/>
                </a:lnTo>
                <a:lnTo>
                  <a:pt x="4553" y="1730"/>
                </a:lnTo>
                <a:lnTo>
                  <a:pt x="4555" y="1728"/>
                </a:lnTo>
                <a:lnTo>
                  <a:pt x="4557" y="1726"/>
                </a:lnTo>
                <a:lnTo>
                  <a:pt x="4557" y="1726"/>
                </a:lnTo>
                <a:lnTo>
                  <a:pt x="4557" y="1723"/>
                </a:lnTo>
                <a:lnTo>
                  <a:pt x="4555" y="1723"/>
                </a:lnTo>
                <a:lnTo>
                  <a:pt x="4553" y="1721"/>
                </a:lnTo>
                <a:lnTo>
                  <a:pt x="4553" y="1721"/>
                </a:lnTo>
                <a:lnTo>
                  <a:pt x="4551" y="1719"/>
                </a:lnTo>
                <a:lnTo>
                  <a:pt x="4551" y="1719"/>
                </a:lnTo>
                <a:lnTo>
                  <a:pt x="4551" y="1721"/>
                </a:lnTo>
                <a:lnTo>
                  <a:pt x="4551" y="1723"/>
                </a:lnTo>
                <a:lnTo>
                  <a:pt x="4551" y="1723"/>
                </a:lnTo>
                <a:lnTo>
                  <a:pt x="4551" y="1723"/>
                </a:lnTo>
                <a:lnTo>
                  <a:pt x="4551" y="1723"/>
                </a:lnTo>
                <a:close/>
                <a:moveTo>
                  <a:pt x="4490" y="1679"/>
                </a:moveTo>
                <a:lnTo>
                  <a:pt x="4490" y="1682"/>
                </a:lnTo>
                <a:lnTo>
                  <a:pt x="4492" y="1682"/>
                </a:lnTo>
                <a:lnTo>
                  <a:pt x="4494" y="1682"/>
                </a:lnTo>
                <a:lnTo>
                  <a:pt x="4497" y="1684"/>
                </a:lnTo>
                <a:lnTo>
                  <a:pt x="4499" y="1686"/>
                </a:lnTo>
                <a:lnTo>
                  <a:pt x="4503" y="1686"/>
                </a:lnTo>
                <a:lnTo>
                  <a:pt x="4503" y="1682"/>
                </a:lnTo>
                <a:lnTo>
                  <a:pt x="4503" y="1682"/>
                </a:lnTo>
                <a:lnTo>
                  <a:pt x="4503" y="1679"/>
                </a:lnTo>
                <a:lnTo>
                  <a:pt x="4501" y="1679"/>
                </a:lnTo>
                <a:lnTo>
                  <a:pt x="4501" y="1679"/>
                </a:lnTo>
                <a:lnTo>
                  <a:pt x="4501" y="1679"/>
                </a:lnTo>
                <a:lnTo>
                  <a:pt x="4501" y="1677"/>
                </a:lnTo>
                <a:lnTo>
                  <a:pt x="4499" y="1675"/>
                </a:lnTo>
                <a:lnTo>
                  <a:pt x="4497" y="1673"/>
                </a:lnTo>
                <a:lnTo>
                  <a:pt x="4494" y="1673"/>
                </a:lnTo>
                <a:lnTo>
                  <a:pt x="4492" y="1673"/>
                </a:lnTo>
                <a:lnTo>
                  <a:pt x="4490" y="1673"/>
                </a:lnTo>
                <a:lnTo>
                  <a:pt x="4488" y="1673"/>
                </a:lnTo>
                <a:lnTo>
                  <a:pt x="4486" y="1671"/>
                </a:lnTo>
                <a:lnTo>
                  <a:pt x="4484" y="1671"/>
                </a:lnTo>
                <a:lnTo>
                  <a:pt x="4484" y="1671"/>
                </a:lnTo>
                <a:lnTo>
                  <a:pt x="4482" y="1671"/>
                </a:lnTo>
                <a:lnTo>
                  <a:pt x="4482" y="1671"/>
                </a:lnTo>
                <a:lnTo>
                  <a:pt x="4480" y="1673"/>
                </a:lnTo>
                <a:lnTo>
                  <a:pt x="4480" y="1673"/>
                </a:lnTo>
                <a:lnTo>
                  <a:pt x="4478" y="1673"/>
                </a:lnTo>
                <a:lnTo>
                  <a:pt x="4478" y="1673"/>
                </a:lnTo>
                <a:lnTo>
                  <a:pt x="4478" y="1671"/>
                </a:lnTo>
                <a:lnTo>
                  <a:pt x="4476" y="1671"/>
                </a:lnTo>
                <a:lnTo>
                  <a:pt x="4476" y="1671"/>
                </a:lnTo>
                <a:lnTo>
                  <a:pt x="4473" y="1673"/>
                </a:lnTo>
                <a:lnTo>
                  <a:pt x="4469" y="1671"/>
                </a:lnTo>
                <a:lnTo>
                  <a:pt x="4465" y="1673"/>
                </a:lnTo>
                <a:lnTo>
                  <a:pt x="4463" y="1673"/>
                </a:lnTo>
                <a:lnTo>
                  <a:pt x="4461" y="1677"/>
                </a:lnTo>
                <a:lnTo>
                  <a:pt x="4461" y="1677"/>
                </a:lnTo>
                <a:lnTo>
                  <a:pt x="4461" y="1679"/>
                </a:lnTo>
                <a:lnTo>
                  <a:pt x="4461" y="1679"/>
                </a:lnTo>
                <a:lnTo>
                  <a:pt x="4461" y="1682"/>
                </a:lnTo>
                <a:lnTo>
                  <a:pt x="4461" y="1682"/>
                </a:lnTo>
                <a:lnTo>
                  <a:pt x="4461" y="1682"/>
                </a:lnTo>
                <a:lnTo>
                  <a:pt x="4463" y="1679"/>
                </a:lnTo>
                <a:lnTo>
                  <a:pt x="4463" y="1679"/>
                </a:lnTo>
                <a:lnTo>
                  <a:pt x="4463" y="1677"/>
                </a:lnTo>
                <a:lnTo>
                  <a:pt x="4463" y="1677"/>
                </a:lnTo>
                <a:lnTo>
                  <a:pt x="4463" y="1677"/>
                </a:lnTo>
                <a:lnTo>
                  <a:pt x="4465" y="1677"/>
                </a:lnTo>
                <a:lnTo>
                  <a:pt x="4465" y="1677"/>
                </a:lnTo>
                <a:lnTo>
                  <a:pt x="4465" y="1677"/>
                </a:lnTo>
                <a:lnTo>
                  <a:pt x="4467" y="1679"/>
                </a:lnTo>
                <a:lnTo>
                  <a:pt x="4469" y="1682"/>
                </a:lnTo>
                <a:lnTo>
                  <a:pt x="4469" y="1682"/>
                </a:lnTo>
                <a:lnTo>
                  <a:pt x="4471" y="1679"/>
                </a:lnTo>
                <a:lnTo>
                  <a:pt x="4471" y="1679"/>
                </a:lnTo>
                <a:lnTo>
                  <a:pt x="4473" y="1679"/>
                </a:lnTo>
                <a:lnTo>
                  <a:pt x="4473" y="1677"/>
                </a:lnTo>
                <a:lnTo>
                  <a:pt x="4476" y="1677"/>
                </a:lnTo>
                <a:lnTo>
                  <a:pt x="4476" y="1677"/>
                </a:lnTo>
                <a:lnTo>
                  <a:pt x="4476" y="1677"/>
                </a:lnTo>
                <a:lnTo>
                  <a:pt x="4476" y="1677"/>
                </a:lnTo>
                <a:lnTo>
                  <a:pt x="4476" y="1679"/>
                </a:lnTo>
                <a:lnTo>
                  <a:pt x="4476" y="1679"/>
                </a:lnTo>
                <a:lnTo>
                  <a:pt x="4478" y="1679"/>
                </a:lnTo>
                <a:lnTo>
                  <a:pt x="4480" y="1679"/>
                </a:lnTo>
                <a:lnTo>
                  <a:pt x="4482" y="1679"/>
                </a:lnTo>
                <a:lnTo>
                  <a:pt x="4484" y="1682"/>
                </a:lnTo>
                <a:lnTo>
                  <a:pt x="4484" y="1679"/>
                </a:lnTo>
                <a:lnTo>
                  <a:pt x="4484" y="1679"/>
                </a:lnTo>
                <a:lnTo>
                  <a:pt x="4484" y="1679"/>
                </a:lnTo>
                <a:lnTo>
                  <a:pt x="4484" y="1679"/>
                </a:lnTo>
                <a:lnTo>
                  <a:pt x="4486" y="1679"/>
                </a:lnTo>
                <a:lnTo>
                  <a:pt x="4488" y="1679"/>
                </a:lnTo>
                <a:lnTo>
                  <a:pt x="4490" y="1679"/>
                </a:lnTo>
                <a:close/>
                <a:moveTo>
                  <a:pt x="4530" y="1715"/>
                </a:moveTo>
                <a:lnTo>
                  <a:pt x="4530" y="1715"/>
                </a:lnTo>
                <a:lnTo>
                  <a:pt x="4530" y="1717"/>
                </a:lnTo>
                <a:lnTo>
                  <a:pt x="4532" y="1715"/>
                </a:lnTo>
                <a:lnTo>
                  <a:pt x="4532" y="1715"/>
                </a:lnTo>
                <a:lnTo>
                  <a:pt x="4530" y="1713"/>
                </a:lnTo>
                <a:lnTo>
                  <a:pt x="4530" y="1713"/>
                </a:lnTo>
                <a:lnTo>
                  <a:pt x="4530" y="1711"/>
                </a:lnTo>
                <a:lnTo>
                  <a:pt x="4530" y="1711"/>
                </a:lnTo>
                <a:lnTo>
                  <a:pt x="4530" y="1713"/>
                </a:lnTo>
                <a:lnTo>
                  <a:pt x="4530" y="1715"/>
                </a:lnTo>
                <a:lnTo>
                  <a:pt x="4530" y="1715"/>
                </a:lnTo>
                <a:close/>
                <a:moveTo>
                  <a:pt x="4471" y="1734"/>
                </a:moveTo>
                <a:lnTo>
                  <a:pt x="4471" y="1732"/>
                </a:lnTo>
                <a:lnTo>
                  <a:pt x="4471" y="1734"/>
                </a:lnTo>
                <a:lnTo>
                  <a:pt x="4469" y="1734"/>
                </a:lnTo>
                <a:lnTo>
                  <a:pt x="4469" y="1734"/>
                </a:lnTo>
                <a:lnTo>
                  <a:pt x="4471" y="1734"/>
                </a:lnTo>
                <a:lnTo>
                  <a:pt x="4471" y="1734"/>
                </a:lnTo>
                <a:lnTo>
                  <a:pt x="4471" y="1734"/>
                </a:lnTo>
                <a:lnTo>
                  <a:pt x="4471" y="1734"/>
                </a:lnTo>
                <a:lnTo>
                  <a:pt x="4471" y="1734"/>
                </a:lnTo>
                <a:close/>
                <a:moveTo>
                  <a:pt x="4469" y="1682"/>
                </a:moveTo>
                <a:lnTo>
                  <a:pt x="4469" y="1682"/>
                </a:lnTo>
                <a:lnTo>
                  <a:pt x="4467" y="1684"/>
                </a:lnTo>
                <a:lnTo>
                  <a:pt x="4469" y="1684"/>
                </a:lnTo>
                <a:lnTo>
                  <a:pt x="4469" y="1682"/>
                </a:lnTo>
                <a:lnTo>
                  <a:pt x="4469" y="1682"/>
                </a:lnTo>
                <a:close/>
                <a:moveTo>
                  <a:pt x="4486" y="1742"/>
                </a:moveTo>
                <a:lnTo>
                  <a:pt x="4486" y="1744"/>
                </a:lnTo>
                <a:lnTo>
                  <a:pt x="4486" y="1744"/>
                </a:lnTo>
                <a:lnTo>
                  <a:pt x="4486" y="1747"/>
                </a:lnTo>
                <a:lnTo>
                  <a:pt x="4488" y="1747"/>
                </a:lnTo>
                <a:lnTo>
                  <a:pt x="4488" y="1747"/>
                </a:lnTo>
                <a:lnTo>
                  <a:pt x="4488" y="1744"/>
                </a:lnTo>
                <a:lnTo>
                  <a:pt x="4488" y="1744"/>
                </a:lnTo>
                <a:lnTo>
                  <a:pt x="4486" y="1742"/>
                </a:lnTo>
                <a:lnTo>
                  <a:pt x="4486" y="1742"/>
                </a:lnTo>
                <a:close/>
                <a:moveTo>
                  <a:pt x="4515" y="1734"/>
                </a:moveTo>
                <a:lnTo>
                  <a:pt x="4517" y="1734"/>
                </a:lnTo>
                <a:lnTo>
                  <a:pt x="4517" y="1734"/>
                </a:lnTo>
                <a:lnTo>
                  <a:pt x="4517" y="1734"/>
                </a:lnTo>
                <a:lnTo>
                  <a:pt x="4520" y="1736"/>
                </a:lnTo>
                <a:lnTo>
                  <a:pt x="4520" y="1736"/>
                </a:lnTo>
                <a:lnTo>
                  <a:pt x="4520" y="1734"/>
                </a:lnTo>
                <a:lnTo>
                  <a:pt x="4520" y="1734"/>
                </a:lnTo>
                <a:lnTo>
                  <a:pt x="4515" y="1734"/>
                </a:lnTo>
                <a:close/>
                <a:moveTo>
                  <a:pt x="4515" y="1734"/>
                </a:moveTo>
                <a:lnTo>
                  <a:pt x="4515" y="1734"/>
                </a:lnTo>
                <a:lnTo>
                  <a:pt x="4513" y="1734"/>
                </a:lnTo>
                <a:lnTo>
                  <a:pt x="4513" y="1734"/>
                </a:lnTo>
                <a:lnTo>
                  <a:pt x="4513" y="1734"/>
                </a:lnTo>
                <a:lnTo>
                  <a:pt x="4513" y="1736"/>
                </a:lnTo>
                <a:lnTo>
                  <a:pt x="4511" y="1736"/>
                </a:lnTo>
                <a:lnTo>
                  <a:pt x="4511" y="1736"/>
                </a:lnTo>
                <a:lnTo>
                  <a:pt x="4511" y="1738"/>
                </a:lnTo>
                <a:lnTo>
                  <a:pt x="4509" y="1738"/>
                </a:lnTo>
                <a:lnTo>
                  <a:pt x="4509" y="1738"/>
                </a:lnTo>
                <a:lnTo>
                  <a:pt x="4509" y="1740"/>
                </a:lnTo>
                <a:lnTo>
                  <a:pt x="4509" y="1742"/>
                </a:lnTo>
                <a:lnTo>
                  <a:pt x="4507" y="1742"/>
                </a:lnTo>
                <a:lnTo>
                  <a:pt x="4507" y="1742"/>
                </a:lnTo>
                <a:lnTo>
                  <a:pt x="4507" y="1744"/>
                </a:lnTo>
                <a:lnTo>
                  <a:pt x="4507" y="1744"/>
                </a:lnTo>
                <a:lnTo>
                  <a:pt x="4507" y="1747"/>
                </a:lnTo>
                <a:lnTo>
                  <a:pt x="4509" y="1747"/>
                </a:lnTo>
                <a:lnTo>
                  <a:pt x="4509" y="1747"/>
                </a:lnTo>
                <a:lnTo>
                  <a:pt x="4511" y="1747"/>
                </a:lnTo>
                <a:lnTo>
                  <a:pt x="4511" y="1747"/>
                </a:lnTo>
                <a:lnTo>
                  <a:pt x="4511" y="1744"/>
                </a:lnTo>
                <a:lnTo>
                  <a:pt x="4511" y="1744"/>
                </a:lnTo>
                <a:lnTo>
                  <a:pt x="4513" y="1742"/>
                </a:lnTo>
                <a:lnTo>
                  <a:pt x="4513" y="1742"/>
                </a:lnTo>
                <a:lnTo>
                  <a:pt x="4513" y="1742"/>
                </a:lnTo>
                <a:lnTo>
                  <a:pt x="4515" y="1740"/>
                </a:lnTo>
                <a:lnTo>
                  <a:pt x="4515" y="1738"/>
                </a:lnTo>
                <a:lnTo>
                  <a:pt x="4515" y="1736"/>
                </a:lnTo>
                <a:lnTo>
                  <a:pt x="4515" y="1734"/>
                </a:lnTo>
                <a:lnTo>
                  <a:pt x="4515" y="1734"/>
                </a:lnTo>
                <a:close/>
                <a:moveTo>
                  <a:pt x="4528" y="1795"/>
                </a:moveTo>
                <a:lnTo>
                  <a:pt x="4528" y="1795"/>
                </a:lnTo>
                <a:lnTo>
                  <a:pt x="4530" y="1793"/>
                </a:lnTo>
                <a:lnTo>
                  <a:pt x="4528" y="1791"/>
                </a:lnTo>
                <a:lnTo>
                  <a:pt x="4528" y="1791"/>
                </a:lnTo>
                <a:lnTo>
                  <a:pt x="4528" y="1788"/>
                </a:lnTo>
                <a:lnTo>
                  <a:pt x="4528" y="1791"/>
                </a:lnTo>
                <a:lnTo>
                  <a:pt x="4528" y="1791"/>
                </a:lnTo>
                <a:lnTo>
                  <a:pt x="4528" y="1791"/>
                </a:lnTo>
                <a:lnTo>
                  <a:pt x="4528" y="1793"/>
                </a:lnTo>
                <a:lnTo>
                  <a:pt x="4528" y="1795"/>
                </a:lnTo>
                <a:close/>
                <a:moveTo>
                  <a:pt x="5364" y="508"/>
                </a:moveTo>
                <a:lnTo>
                  <a:pt x="5362" y="508"/>
                </a:lnTo>
                <a:lnTo>
                  <a:pt x="5356" y="508"/>
                </a:lnTo>
                <a:lnTo>
                  <a:pt x="5358" y="508"/>
                </a:lnTo>
                <a:lnTo>
                  <a:pt x="5358" y="505"/>
                </a:lnTo>
                <a:lnTo>
                  <a:pt x="5356" y="505"/>
                </a:lnTo>
                <a:lnTo>
                  <a:pt x="5356" y="505"/>
                </a:lnTo>
                <a:lnTo>
                  <a:pt x="5356" y="505"/>
                </a:lnTo>
                <a:lnTo>
                  <a:pt x="5353" y="505"/>
                </a:lnTo>
                <a:lnTo>
                  <a:pt x="5351" y="505"/>
                </a:lnTo>
                <a:lnTo>
                  <a:pt x="5351" y="505"/>
                </a:lnTo>
                <a:lnTo>
                  <a:pt x="5353" y="503"/>
                </a:lnTo>
                <a:lnTo>
                  <a:pt x="5353" y="503"/>
                </a:lnTo>
                <a:lnTo>
                  <a:pt x="5351" y="503"/>
                </a:lnTo>
                <a:lnTo>
                  <a:pt x="5347" y="499"/>
                </a:lnTo>
                <a:lnTo>
                  <a:pt x="5343" y="497"/>
                </a:lnTo>
                <a:lnTo>
                  <a:pt x="5341" y="495"/>
                </a:lnTo>
                <a:lnTo>
                  <a:pt x="5337" y="493"/>
                </a:lnTo>
                <a:lnTo>
                  <a:pt x="5335" y="489"/>
                </a:lnTo>
                <a:lnTo>
                  <a:pt x="5330" y="489"/>
                </a:lnTo>
                <a:lnTo>
                  <a:pt x="5326" y="489"/>
                </a:lnTo>
                <a:lnTo>
                  <a:pt x="5324" y="489"/>
                </a:lnTo>
                <a:lnTo>
                  <a:pt x="5322" y="487"/>
                </a:lnTo>
                <a:lnTo>
                  <a:pt x="5316" y="487"/>
                </a:lnTo>
                <a:lnTo>
                  <a:pt x="5316" y="487"/>
                </a:lnTo>
                <a:lnTo>
                  <a:pt x="5322" y="489"/>
                </a:lnTo>
                <a:lnTo>
                  <a:pt x="5324" y="489"/>
                </a:lnTo>
                <a:lnTo>
                  <a:pt x="5324" y="489"/>
                </a:lnTo>
                <a:lnTo>
                  <a:pt x="5322" y="489"/>
                </a:lnTo>
                <a:lnTo>
                  <a:pt x="5318" y="489"/>
                </a:lnTo>
                <a:lnTo>
                  <a:pt x="5316" y="489"/>
                </a:lnTo>
                <a:lnTo>
                  <a:pt x="5314" y="489"/>
                </a:lnTo>
                <a:lnTo>
                  <a:pt x="5314" y="489"/>
                </a:lnTo>
                <a:lnTo>
                  <a:pt x="5314" y="489"/>
                </a:lnTo>
                <a:lnTo>
                  <a:pt x="5314" y="491"/>
                </a:lnTo>
                <a:lnTo>
                  <a:pt x="5314" y="491"/>
                </a:lnTo>
                <a:lnTo>
                  <a:pt x="5314" y="491"/>
                </a:lnTo>
                <a:lnTo>
                  <a:pt x="5312" y="491"/>
                </a:lnTo>
                <a:lnTo>
                  <a:pt x="5312" y="491"/>
                </a:lnTo>
                <a:lnTo>
                  <a:pt x="5312" y="489"/>
                </a:lnTo>
                <a:lnTo>
                  <a:pt x="5314" y="487"/>
                </a:lnTo>
                <a:lnTo>
                  <a:pt x="5314" y="487"/>
                </a:lnTo>
                <a:lnTo>
                  <a:pt x="5314" y="487"/>
                </a:lnTo>
                <a:lnTo>
                  <a:pt x="5309" y="484"/>
                </a:lnTo>
                <a:lnTo>
                  <a:pt x="5307" y="484"/>
                </a:lnTo>
                <a:lnTo>
                  <a:pt x="5307" y="484"/>
                </a:lnTo>
                <a:lnTo>
                  <a:pt x="5303" y="484"/>
                </a:lnTo>
                <a:lnTo>
                  <a:pt x="5295" y="484"/>
                </a:lnTo>
                <a:lnTo>
                  <a:pt x="5295" y="487"/>
                </a:lnTo>
                <a:lnTo>
                  <a:pt x="5295" y="487"/>
                </a:lnTo>
                <a:lnTo>
                  <a:pt x="5295" y="487"/>
                </a:lnTo>
                <a:lnTo>
                  <a:pt x="5295" y="487"/>
                </a:lnTo>
                <a:lnTo>
                  <a:pt x="5297" y="487"/>
                </a:lnTo>
                <a:lnTo>
                  <a:pt x="5299" y="489"/>
                </a:lnTo>
                <a:lnTo>
                  <a:pt x="5299" y="489"/>
                </a:lnTo>
                <a:lnTo>
                  <a:pt x="5301" y="489"/>
                </a:lnTo>
                <a:lnTo>
                  <a:pt x="5301" y="491"/>
                </a:lnTo>
                <a:lnTo>
                  <a:pt x="5301" y="493"/>
                </a:lnTo>
                <a:lnTo>
                  <a:pt x="5301" y="493"/>
                </a:lnTo>
                <a:lnTo>
                  <a:pt x="5301" y="495"/>
                </a:lnTo>
                <a:lnTo>
                  <a:pt x="5301" y="497"/>
                </a:lnTo>
                <a:lnTo>
                  <a:pt x="5299" y="497"/>
                </a:lnTo>
                <a:lnTo>
                  <a:pt x="5299" y="497"/>
                </a:lnTo>
                <a:lnTo>
                  <a:pt x="5301" y="499"/>
                </a:lnTo>
                <a:lnTo>
                  <a:pt x="5303" y="499"/>
                </a:lnTo>
                <a:lnTo>
                  <a:pt x="5305" y="499"/>
                </a:lnTo>
                <a:lnTo>
                  <a:pt x="5305" y="501"/>
                </a:lnTo>
                <a:lnTo>
                  <a:pt x="5305" y="503"/>
                </a:lnTo>
                <a:lnTo>
                  <a:pt x="5303" y="505"/>
                </a:lnTo>
                <a:lnTo>
                  <a:pt x="5303" y="505"/>
                </a:lnTo>
                <a:lnTo>
                  <a:pt x="5303" y="505"/>
                </a:lnTo>
                <a:lnTo>
                  <a:pt x="5301" y="505"/>
                </a:lnTo>
                <a:lnTo>
                  <a:pt x="5301" y="505"/>
                </a:lnTo>
                <a:lnTo>
                  <a:pt x="5301" y="503"/>
                </a:lnTo>
                <a:lnTo>
                  <a:pt x="5301" y="501"/>
                </a:lnTo>
                <a:lnTo>
                  <a:pt x="5299" y="501"/>
                </a:lnTo>
                <a:lnTo>
                  <a:pt x="5299" y="501"/>
                </a:lnTo>
                <a:lnTo>
                  <a:pt x="5297" y="503"/>
                </a:lnTo>
                <a:lnTo>
                  <a:pt x="5297" y="503"/>
                </a:lnTo>
                <a:lnTo>
                  <a:pt x="5297" y="503"/>
                </a:lnTo>
                <a:lnTo>
                  <a:pt x="5295" y="501"/>
                </a:lnTo>
                <a:lnTo>
                  <a:pt x="5295" y="499"/>
                </a:lnTo>
                <a:lnTo>
                  <a:pt x="5295" y="499"/>
                </a:lnTo>
                <a:lnTo>
                  <a:pt x="5293" y="497"/>
                </a:lnTo>
                <a:lnTo>
                  <a:pt x="5293" y="497"/>
                </a:lnTo>
                <a:lnTo>
                  <a:pt x="5291" y="497"/>
                </a:lnTo>
                <a:lnTo>
                  <a:pt x="5289" y="497"/>
                </a:lnTo>
                <a:lnTo>
                  <a:pt x="5289" y="495"/>
                </a:lnTo>
                <a:lnTo>
                  <a:pt x="5291" y="493"/>
                </a:lnTo>
                <a:lnTo>
                  <a:pt x="5291" y="491"/>
                </a:lnTo>
                <a:lnTo>
                  <a:pt x="5291" y="489"/>
                </a:lnTo>
                <a:lnTo>
                  <a:pt x="5289" y="489"/>
                </a:lnTo>
                <a:lnTo>
                  <a:pt x="5289" y="487"/>
                </a:lnTo>
                <a:lnTo>
                  <a:pt x="5289" y="482"/>
                </a:lnTo>
                <a:lnTo>
                  <a:pt x="5289" y="482"/>
                </a:lnTo>
                <a:lnTo>
                  <a:pt x="5291" y="480"/>
                </a:lnTo>
                <a:lnTo>
                  <a:pt x="5289" y="478"/>
                </a:lnTo>
                <a:lnTo>
                  <a:pt x="5289" y="478"/>
                </a:lnTo>
                <a:lnTo>
                  <a:pt x="5286" y="478"/>
                </a:lnTo>
                <a:lnTo>
                  <a:pt x="5286" y="478"/>
                </a:lnTo>
                <a:lnTo>
                  <a:pt x="5284" y="478"/>
                </a:lnTo>
                <a:lnTo>
                  <a:pt x="5282" y="478"/>
                </a:lnTo>
                <a:lnTo>
                  <a:pt x="5284" y="476"/>
                </a:lnTo>
                <a:lnTo>
                  <a:pt x="5284" y="476"/>
                </a:lnTo>
                <a:lnTo>
                  <a:pt x="5284" y="474"/>
                </a:lnTo>
                <a:lnTo>
                  <a:pt x="5282" y="474"/>
                </a:lnTo>
                <a:lnTo>
                  <a:pt x="5282" y="472"/>
                </a:lnTo>
                <a:lnTo>
                  <a:pt x="5259" y="461"/>
                </a:lnTo>
                <a:lnTo>
                  <a:pt x="5257" y="459"/>
                </a:lnTo>
                <a:lnTo>
                  <a:pt x="5255" y="457"/>
                </a:lnTo>
                <a:lnTo>
                  <a:pt x="5253" y="457"/>
                </a:lnTo>
                <a:lnTo>
                  <a:pt x="5251" y="457"/>
                </a:lnTo>
                <a:lnTo>
                  <a:pt x="5251" y="457"/>
                </a:lnTo>
                <a:lnTo>
                  <a:pt x="5249" y="457"/>
                </a:lnTo>
                <a:lnTo>
                  <a:pt x="5251" y="457"/>
                </a:lnTo>
                <a:lnTo>
                  <a:pt x="5251" y="455"/>
                </a:lnTo>
                <a:lnTo>
                  <a:pt x="5249" y="455"/>
                </a:lnTo>
                <a:lnTo>
                  <a:pt x="5240" y="451"/>
                </a:lnTo>
                <a:lnTo>
                  <a:pt x="5238" y="449"/>
                </a:lnTo>
                <a:lnTo>
                  <a:pt x="5240" y="451"/>
                </a:lnTo>
                <a:lnTo>
                  <a:pt x="5247" y="455"/>
                </a:lnTo>
                <a:lnTo>
                  <a:pt x="5247" y="455"/>
                </a:lnTo>
                <a:lnTo>
                  <a:pt x="5245" y="457"/>
                </a:lnTo>
                <a:lnTo>
                  <a:pt x="5242" y="457"/>
                </a:lnTo>
                <a:lnTo>
                  <a:pt x="5245" y="455"/>
                </a:lnTo>
                <a:lnTo>
                  <a:pt x="5242" y="453"/>
                </a:lnTo>
                <a:lnTo>
                  <a:pt x="5242" y="453"/>
                </a:lnTo>
                <a:lnTo>
                  <a:pt x="5240" y="451"/>
                </a:lnTo>
                <a:lnTo>
                  <a:pt x="5238" y="451"/>
                </a:lnTo>
                <a:lnTo>
                  <a:pt x="5234" y="451"/>
                </a:lnTo>
                <a:lnTo>
                  <a:pt x="5234" y="449"/>
                </a:lnTo>
                <a:lnTo>
                  <a:pt x="5234" y="447"/>
                </a:lnTo>
                <a:lnTo>
                  <a:pt x="5236" y="449"/>
                </a:lnTo>
                <a:lnTo>
                  <a:pt x="5236" y="449"/>
                </a:lnTo>
                <a:lnTo>
                  <a:pt x="5234" y="447"/>
                </a:lnTo>
                <a:lnTo>
                  <a:pt x="5232" y="445"/>
                </a:lnTo>
                <a:lnTo>
                  <a:pt x="5226" y="443"/>
                </a:lnTo>
                <a:lnTo>
                  <a:pt x="5224" y="443"/>
                </a:lnTo>
                <a:lnTo>
                  <a:pt x="5224" y="440"/>
                </a:lnTo>
                <a:lnTo>
                  <a:pt x="5221" y="440"/>
                </a:lnTo>
                <a:lnTo>
                  <a:pt x="5221" y="440"/>
                </a:lnTo>
                <a:lnTo>
                  <a:pt x="5217" y="440"/>
                </a:lnTo>
                <a:lnTo>
                  <a:pt x="5215" y="438"/>
                </a:lnTo>
                <a:lnTo>
                  <a:pt x="5215" y="438"/>
                </a:lnTo>
                <a:lnTo>
                  <a:pt x="5213" y="438"/>
                </a:lnTo>
                <a:lnTo>
                  <a:pt x="5205" y="432"/>
                </a:lnTo>
                <a:lnTo>
                  <a:pt x="5201" y="430"/>
                </a:lnTo>
                <a:lnTo>
                  <a:pt x="5201" y="430"/>
                </a:lnTo>
                <a:lnTo>
                  <a:pt x="5201" y="430"/>
                </a:lnTo>
                <a:lnTo>
                  <a:pt x="5198" y="428"/>
                </a:lnTo>
                <a:lnTo>
                  <a:pt x="5192" y="428"/>
                </a:lnTo>
                <a:lnTo>
                  <a:pt x="5186" y="426"/>
                </a:lnTo>
                <a:lnTo>
                  <a:pt x="5177" y="424"/>
                </a:lnTo>
                <a:lnTo>
                  <a:pt x="5171" y="422"/>
                </a:lnTo>
                <a:lnTo>
                  <a:pt x="5163" y="419"/>
                </a:lnTo>
                <a:lnTo>
                  <a:pt x="5159" y="417"/>
                </a:lnTo>
                <a:lnTo>
                  <a:pt x="5157" y="415"/>
                </a:lnTo>
                <a:lnTo>
                  <a:pt x="5154" y="415"/>
                </a:lnTo>
                <a:lnTo>
                  <a:pt x="5148" y="417"/>
                </a:lnTo>
                <a:lnTo>
                  <a:pt x="5140" y="417"/>
                </a:lnTo>
                <a:lnTo>
                  <a:pt x="5133" y="415"/>
                </a:lnTo>
                <a:lnTo>
                  <a:pt x="5127" y="415"/>
                </a:lnTo>
                <a:lnTo>
                  <a:pt x="5125" y="415"/>
                </a:lnTo>
                <a:lnTo>
                  <a:pt x="5121" y="415"/>
                </a:lnTo>
                <a:lnTo>
                  <a:pt x="5119" y="415"/>
                </a:lnTo>
                <a:lnTo>
                  <a:pt x="5119" y="417"/>
                </a:lnTo>
                <a:lnTo>
                  <a:pt x="5115" y="417"/>
                </a:lnTo>
                <a:lnTo>
                  <a:pt x="5113" y="415"/>
                </a:lnTo>
                <a:lnTo>
                  <a:pt x="5108" y="413"/>
                </a:lnTo>
                <a:lnTo>
                  <a:pt x="5100" y="413"/>
                </a:lnTo>
                <a:lnTo>
                  <a:pt x="5089" y="411"/>
                </a:lnTo>
                <a:lnTo>
                  <a:pt x="5083" y="411"/>
                </a:lnTo>
                <a:lnTo>
                  <a:pt x="5077" y="411"/>
                </a:lnTo>
                <a:lnTo>
                  <a:pt x="5079" y="415"/>
                </a:lnTo>
                <a:lnTo>
                  <a:pt x="5077" y="417"/>
                </a:lnTo>
                <a:lnTo>
                  <a:pt x="5075" y="419"/>
                </a:lnTo>
                <a:lnTo>
                  <a:pt x="5073" y="422"/>
                </a:lnTo>
                <a:lnTo>
                  <a:pt x="5073" y="422"/>
                </a:lnTo>
                <a:lnTo>
                  <a:pt x="5079" y="424"/>
                </a:lnTo>
                <a:lnTo>
                  <a:pt x="5081" y="428"/>
                </a:lnTo>
                <a:lnTo>
                  <a:pt x="5083" y="432"/>
                </a:lnTo>
                <a:lnTo>
                  <a:pt x="5085" y="434"/>
                </a:lnTo>
                <a:lnTo>
                  <a:pt x="5085" y="436"/>
                </a:lnTo>
                <a:lnTo>
                  <a:pt x="5079" y="443"/>
                </a:lnTo>
                <a:lnTo>
                  <a:pt x="5071" y="443"/>
                </a:lnTo>
                <a:lnTo>
                  <a:pt x="5064" y="445"/>
                </a:lnTo>
                <a:lnTo>
                  <a:pt x="5062" y="440"/>
                </a:lnTo>
                <a:lnTo>
                  <a:pt x="5060" y="436"/>
                </a:lnTo>
                <a:lnTo>
                  <a:pt x="5056" y="434"/>
                </a:lnTo>
                <a:lnTo>
                  <a:pt x="5050" y="432"/>
                </a:lnTo>
                <a:lnTo>
                  <a:pt x="5048" y="432"/>
                </a:lnTo>
                <a:lnTo>
                  <a:pt x="5045" y="432"/>
                </a:lnTo>
                <a:lnTo>
                  <a:pt x="5045" y="428"/>
                </a:lnTo>
                <a:lnTo>
                  <a:pt x="5043" y="424"/>
                </a:lnTo>
                <a:lnTo>
                  <a:pt x="5041" y="422"/>
                </a:lnTo>
                <a:lnTo>
                  <a:pt x="5041" y="422"/>
                </a:lnTo>
                <a:lnTo>
                  <a:pt x="5039" y="419"/>
                </a:lnTo>
                <a:lnTo>
                  <a:pt x="5037" y="419"/>
                </a:lnTo>
                <a:lnTo>
                  <a:pt x="5029" y="424"/>
                </a:lnTo>
                <a:lnTo>
                  <a:pt x="5025" y="426"/>
                </a:lnTo>
                <a:lnTo>
                  <a:pt x="5025" y="426"/>
                </a:lnTo>
                <a:lnTo>
                  <a:pt x="5012" y="424"/>
                </a:lnTo>
                <a:lnTo>
                  <a:pt x="5010" y="424"/>
                </a:lnTo>
                <a:lnTo>
                  <a:pt x="4991" y="424"/>
                </a:lnTo>
                <a:lnTo>
                  <a:pt x="4987" y="419"/>
                </a:lnTo>
                <a:lnTo>
                  <a:pt x="4983" y="419"/>
                </a:lnTo>
                <a:lnTo>
                  <a:pt x="4978" y="419"/>
                </a:lnTo>
                <a:lnTo>
                  <a:pt x="4976" y="422"/>
                </a:lnTo>
                <a:lnTo>
                  <a:pt x="4972" y="419"/>
                </a:lnTo>
                <a:lnTo>
                  <a:pt x="4968" y="422"/>
                </a:lnTo>
                <a:lnTo>
                  <a:pt x="4960" y="422"/>
                </a:lnTo>
                <a:lnTo>
                  <a:pt x="4957" y="424"/>
                </a:lnTo>
                <a:lnTo>
                  <a:pt x="4953" y="424"/>
                </a:lnTo>
                <a:lnTo>
                  <a:pt x="4947" y="428"/>
                </a:lnTo>
                <a:lnTo>
                  <a:pt x="4947" y="430"/>
                </a:lnTo>
                <a:lnTo>
                  <a:pt x="4947" y="434"/>
                </a:lnTo>
                <a:lnTo>
                  <a:pt x="4949" y="436"/>
                </a:lnTo>
                <a:lnTo>
                  <a:pt x="4949" y="440"/>
                </a:lnTo>
                <a:lnTo>
                  <a:pt x="4947" y="443"/>
                </a:lnTo>
                <a:lnTo>
                  <a:pt x="4945" y="443"/>
                </a:lnTo>
                <a:lnTo>
                  <a:pt x="4943" y="447"/>
                </a:lnTo>
                <a:lnTo>
                  <a:pt x="4941" y="449"/>
                </a:lnTo>
                <a:lnTo>
                  <a:pt x="4939" y="449"/>
                </a:lnTo>
                <a:lnTo>
                  <a:pt x="4941" y="449"/>
                </a:lnTo>
                <a:lnTo>
                  <a:pt x="4943" y="447"/>
                </a:lnTo>
                <a:lnTo>
                  <a:pt x="4945" y="440"/>
                </a:lnTo>
                <a:lnTo>
                  <a:pt x="4945" y="438"/>
                </a:lnTo>
                <a:lnTo>
                  <a:pt x="4943" y="438"/>
                </a:lnTo>
                <a:lnTo>
                  <a:pt x="4941" y="436"/>
                </a:lnTo>
                <a:lnTo>
                  <a:pt x="4941" y="430"/>
                </a:lnTo>
                <a:lnTo>
                  <a:pt x="4939" y="426"/>
                </a:lnTo>
                <a:lnTo>
                  <a:pt x="4939" y="424"/>
                </a:lnTo>
                <a:lnTo>
                  <a:pt x="4937" y="422"/>
                </a:lnTo>
                <a:lnTo>
                  <a:pt x="4928" y="419"/>
                </a:lnTo>
                <a:lnTo>
                  <a:pt x="4924" y="417"/>
                </a:lnTo>
                <a:lnTo>
                  <a:pt x="4922" y="415"/>
                </a:lnTo>
                <a:lnTo>
                  <a:pt x="4924" y="413"/>
                </a:lnTo>
                <a:lnTo>
                  <a:pt x="4924" y="411"/>
                </a:lnTo>
                <a:lnTo>
                  <a:pt x="4924" y="409"/>
                </a:lnTo>
                <a:lnTo>
                  <a:pt x="4926" y="407"/>
                </a:lnTo>
                <a:lnTo>
                  <a:pt x="4926" y="405"/>
                </a:lnTo>
                <a:lnTo>
                  <a:pt x="4926" y="403"/>
                </a:lnTo>
                <a:lnTo>
                  <a:pt x="4924" y="401"/>
                </a:lnTo>
                <a:lnTo>
                  <a:pt x="4922" y="396"/>
                </a:lnTo>
                <a:lnTo>
                  <a:pt x="4922" y="396"/>
                </a:lnTo>
                <a:lnTo>
                  <a:pt x="4916" y="392"/>
                </a:lnTo>
                <a:lnTo>
                  <a:pt x="4907" y="388"/>
                </a:lnTo>
                <a:lnTo>
                  <a:pt x="4897" y="386"/>
                </a:lnTo>
                <a:lnTo>
                  <a:pt x="4888" y="386"/>
                </a:lnTo>
                <a:lnTo>
                  <a:pt x="4878" y="384"/>
                </a:lnTo>
                <a:lnTo>
                  <a:pt x="4865" y="384"/>
                </a:lnTo>
                <a:lnTo>
                  <a:pt x="4861" y="386"/>
                </a:lnTo>
                <a:lnTo>
                  <a:pt x="4853" y="386"/>
                </a:lnTo>
                <a:lnTo>
                  <a:pt x="4844" y="388"/>
                </a:lnTo>
                <a:lnTo>
                  <a:pt x="4836" y="390"/>
                </a:lnTo>
                <a:lnTo>
                  <a:pt x="4832" y="390"/>
                </a:lnTo>
                <a:lnTo>
                  <a:pt x="4821" y="392"/>
                </a:lnTo>
                <a:lnTo>
                  <a:pt x="4817" y="392"/>
                </a:lnTo>
                <a:lnTo>
                  <a:pt x="4807" y="388"/>
                </a:lnTo>
                <a:lnTo>
                  <a:pt x="4809" y="386"/>
                </a:lnTo>
                <a:lnTo>
                  <a:pt x="4811" y="386"/>
                </a:lnTo>
                <a:lnTo>
                  <a:pt x="4807" y="382"/>
                </a:lnTo>
                <a:lnTo>
                  <a:pt x="4805" y="380"/>
                </a:lnTo>
                <a:lnTo>
                  <a:pt x="4798" y="378"/>
                </a:lnTo>
                <a:lnTo>
                  <a:pt x="4794" y="378"/>
                </a:lnTo>
                <a:lnTo>
                  <a:pt x="4792" y="378"/>
                </a:lnTo>
                <a:lnTo>
                  <a:pt x="4784" y="380"/>
                </a:lnTo>
                <a:lnTo>
                  <a:pt x="4781" y="382"/>
                </a:lnTo>
                <a:lnTo>
                  <a:pt x="4786" y="378"/>
                </a:lnTo>
                <a:lnTo>
                  <a:pt x="4788" y="378"/>
                </a:lnTo>
                <a:lnTo>
                  <a:pt x="4790" y="375"/>
                </a:lnTo>
                <a:lnTo>
                  <a:pt x="4790" y="373"/>
                </a:lnTo>
                <a:lnTo>
                  <a:pt x="4790" y="373"/>
                </a:lnTo>
                <a:lnTo>
                  <a:pt x="4781" y="373"/>
                </a:lnTo>
                <a:lnTo>
                  <a:pt x="4781" y="373"/>
                </a:lnTo>
                <a:lnTo>
                  <a:pt x="4779" y="371"/>
                </a:lnTo>
                <a:lnTo>
                  <a:pt x="4779" y="371"/>
                </a:lnTo>
                <a:lnTo>
                  <a:pt x="4773" y="369"/>
                </a:lnTo>
                <a:lnTo>
                  <a:pt x="4769" y="369"/>
                </a:lnTo>
                <a:lnTo>
                  <a:pt x="4767" y="369"/>
                </a:lnTo>
                <a:lnTo>
                  <a:pt x="4765" y="367"/>
                </a:lnTo>
                <a:lnTo>
                  <a:pt x="4765" y="367"/>
                </a:lnTo>
                <a:lnTo>
                  <a:pt x="4767" y="367"/>
                </a:lnTo>
                <a:lnTo>
                  <a:pt x="4767" y="365"/>
                </a:lnTo>
                <a:lnTo>
                  <a:pt x="4771" y="365"/>
                </a:lnTo>
                <a:lnTo>
                  <a:pt x="4779" y="365"/>
                </a:lnTo>
                <a:lnTo>
                  <a:pt x="4781" y="363"/>
                </a:lnTo>
                <a:lnTo>
                  <a:pt x="4781" y="361"/>
                </a:lnTo>
                <a:lnTo>
                  <a:pt x="4779" y="361"/>
                </a:lnTo>
                <a:lnTo>
                  <a:pt x="4777" y="359"/>
                </a:lnTo>
                <a:lnTo>
                  <a:pt x="4773" y="357"/>
                </a:lnTo>
                <a:lnTo>
                  <a:pt x="4767" y="354"/>
                </a:lnTo>
                <a:lnTo>
                  <a:pt x="4758" y="352"/>
                </a:lnTo>
                <a:lnTo>
                  <a:pt x="4744" y="350"/>
                </a:lnTo>
                <a:lnTo>
                  <a:pt x="4742" y="352"/>
                </a:lnTo>
                <a:lnTo>
                  <a:pt x="4740" y="352"/>
                </a:lnTo>
                <a:lnTo>
                  <a:pt x="4735" y="354"/>
                </a:lnTo>
                <a:lnTo>
                  <a:pt x="4729" y="363"/>
                </a:lnTo>
                <a:lnTo>
                  <a:pt x="4725" y="365"/>
                </a:lnTo>
                <a:lnTo>
                  <a:pt x="4721" y="367"/>
                </a:lnTo>
                <a:lnTo>
                  <a:pt x="4710" y="369"/>
                </a:lnTo>
                <a:lnTo>
                  <a:pt x="4710" y="369"/>
                </a:lnTo>
                <a:lnTo>
                  <a:pt x="4708" y="367"/>
                </a:lnTo>
                <a:lnTo>
                  <a:pt x="4708" y="365"/>
                </a:lnTo>
                <a:lnTo>
                  <a:pt x="4710" y="365"/>
                </a:lnTo>
                <a:lnTo>
                  <a:pt x="4710" y="365"/>
                </a:lnTo>
                <a:lnTo>
                  <a:pt x="4708" y="363"/>
                </a:lnTo>
                <a:lnTo>
                  <a:pt x="4710" y="363"/>
                </a:lnTo>
                <a:lnTo>
                  <a:pt x="4710" y="363"/>
                </a:lnTo>
                <a:lnTo>
                  <a:pt x="4712" y="363"/>
                </a:lnTo>
                <a:lnTo>
                  <a:pt x="4714" y="363"/>
                </a:lnTo>
                <a:lnTo>
                  <a:pt x="4719" y="363"/>
                </a:lnTo>
                <a:lnTo>
                  <a:pt x="4719" y="361"/>
                </a:lnTo>
                <a:lnTo>
                  <a:pt x="4719" y="359"/>
                </a:lnTo>
                <a:lnTo>
                  <a:pt x="4719" y="357"/>
                </a:lnTo>
                <a:lnTo>
                  <a:pt x="4719" y="354"/>
                </a:lnTo>
                <a:lnTo>
                  <a:pt x="4719" y="354"/>
                </a:lnTo>
                <a:lnTo>
                  <a:pt x="4721" y="354"/>
                </a:lnTo>
                <a:lnTo>
                  <a:pt x="4723" y="357"/>
                </a:lnTo>
                <a:lnTo>
                  <a:pt x="4725" y="357"/>
                </a:lnTo>
                <a:lnTo>
                  <a:pt x="4727" y="357"/>
                </a:lnTo>
                <a:lnTo>
                  <a:pt x="4723" y="363"/>
                </a:lnTo>
                <a:lnTo>
                  <a:pt x="4725" y="363"/>
                </a:lnTo>
                <a:lnTo>
                  <a:pt x="4729" y="359"/>
                </a:lnTo>
                <a:lnTo>
                  <a:pt x="4731" y="357"/>
                </a:lnTo>
                <a:lnTo>
                  <a:pt x="4735" y="354"/>
                </a:lnTo>
                <a:lnTo>
                  <a:pt x="4735" y="352"/>
                </a:lnTo>
                <a:lnTo>
                  <a:pt x="4731" y="352"/>
                </a:lnTo>
                <a:lnTo>
                  <a:pt x="4708" y="354"/>
                </a:lnTo>
                <a:lnTo>
                  <a:pt x="4700" y="357"/>
                </a:lnTo>
                <a:lnTo>
                  <a:pt x="4698" y="354"/>
                </a:lnTo>
                <a:lnTo>
                  <a:pt x="4696" y="354"/>
                </a:lnTo>
                <a:lnTo>
                  <a:pt x="4700" y="352"/>
                </a:lnTo>
                <a:lnTo>
                  <a:pt x="4702" y="352"/>
                </a:lnTo>
                <a:lnTo>
                  <a:pt x="4706" y="350"/>
                </a:lnTo>
                <a:lnTo>
                  <a:pt x="4706" y="350"/>
                </a:lnTo>
                <a:lnTo>
                  <a:pt x="4712" y="350"/>
                </a:lnTo>
                <a:lnTo>
                  <a:pt x="4714" y="350"/>
                </a:lnTo>
                <a:lnTo>
                  <a:pt x="4727" y="350"/>
                </a:lnTo>
                <a:lnTo>
                  <a:pt x="4727" y="348"/>
                </a:lnTo>
                <a:lnTo>
                  <a:pt x="4725" y="348"/>
                </a:lnTo>
                <a:lnTo>
                  <a:pt x="4719" y="346"/>
                </a:lnTo>
                <a:lnTo>
                  <a:pt x="4714" y="346"/>
                </a:lnTo>
                <a:lnTo>
                  <a:pt x="4710" y="346"/>
                </a:lnTo>
                <a:lnTo>
                  <a:pt x="4702" y="344"/>
                </a:lnTo>
                <a:lnTo>
                  <a:pt x="4698" y="344"/>
                </a:lnTo>
                <a:lnTo>
                  <a:pt x="4689" y="342"/>
                </a:lnTo>
                <a:lnTo>
                  <a:pt x="4687" y="342"/>
                </a:lnTo>
                <a:lnTo>
                  <a:pt x="4666" y="342"/>
                </a:lnTo>
                <a:lnTo>
                  <a:pt x="4658" y="340"/>
                </a:lnTo>
                <a:lnTo>
                  <a:pt x="4656" y="338"/>
                </a:lnTo>
                <a:lnTo>
                  <a:pt x="4647" y="336"/>
                </a:lnTo>
                <a:lnTo>
                  <a:pt x="4645" y="336"/>
                </a:lnTo>
                <a:lnTo>
                  <a:pt x="4645" y="338"/>
                </a:lnTo>
                <a:lnTo>
                  <a:pt x="4645" y="338"/>
                </a:lnTo>
                <a:lnTo>
                  <a:pt x="4649" y="342"/>
                </a:lnTo>
                <a:lnTo>
                  <a:pt x="4649" y="344"/>
                </a:lnTo>
                <a:lnTo>
                  <a:pt x="4652" y="344"/>
                </a:lnTo>
                <a:lnTo>
                  <a:pt x="4645" y="346"/>
                </a:lnTo>
                <a:lnTo>
                  <a:pt x="4643" y="348"/>
                </a:lnTo>
                <a:lnTo>
                  <a:pt x="4631" y="346"/>
                </a:lnTo>
                <a:lnTo>
                  <a:pt x="4629" y="348"/>
                </a:lnTo>
                <a:lnTo>
                  <a:pt x="4624" y="352"/>
                </a:lnTo>
                <a:lnTo>
                  <a:pt x="4624" y="352"/>
                </a:lnTo>
                <a:lnTo>
                  <a:pt x="4624" y="357"/>
                </a:lnTo>
                <a:lnTo>
                  <a:pt x="4629" y="357"/>
                </a:lnTo>
                <a:lnTo>
                  <a:pt x="4629" y="354"/>
                </a:lnTo>
                <a:lnTo>
                  <a:pt x="4631" y="354"/>
                </a:lnTo>
                <a:lnTo>
                  <a:pt x="4637" y="354"/>
                </a:lnTo>
                <a:lnTo>
                  <a:pt x="4639" y="354"/>
                </a:lnTo>
                <a:lnTo>
                  <a:pt x="4637" y="357"/>
                </a:lnTo>
                <a:lnTo>
                  <a:pt x="4633" y="357"/>
                </a:lnTo>
                <a:lnTo>
                  <a:pt x="4631" y="361"/>
                </a:lnTo>
                <a:lnTo>
                  <a:pt x="4626" y="361"/>
                </a:lnTo>
                <a:lnTo>
                  <a:pt x="4629" y="363"/>
                </a:lnTo>
                <a:lnTo>
                  <a:pt x="4633" y="363"/>
                </a:lnTo>
                <a:lnTo>
                  <a:pt x="4631" y="369"/>
                </a:lnTo>
                <a:lnTo>
                  <a:pt x="4635" y="371"/>
                </a:lnTo>
                <a:lnTo>
                  <a:pt x="4635" y="373"/>
                </a:lnTo>
                <a:lnTo>
                  <a:pt x="4631" y="373"/>
                </a:lnTo>
                <a:lnTo>
                  <a:pt x="4626" y="375"/>
                </a:lnTo>
                <a:lnTo>
                  <a:pt x="4624" y="375"/>
                </a:lnTo>
                <a:lnTo>
                  <a:pt x="4622" y="371"/>
                </a:lnTo>
                <a:lnTo>
                  <a:pt x="4618" y="371"/>
                </a:lnTo>
                <a:lnTo>
                  <a:pt x="4616" y="369"/>
                </a:lnTo>
                <a:lnTo>
                  <a:pt x="4614" y="371"/>
                </a:lnTo>
                <a:lnTo>
                  <a:pt x="4612" y="371"/>
                </a:lnTo>
                <a:lnTo>
                  <a:pt x="4610" y="371"/>
                </a:lnTo>
                <a:lnTo>
                  <a:pt x="4610" y="371"/>
                </a:lnTo>
                <a:lnTo>
                  <a:pt x="4608" y="373"/>
                </a:lnTo>
                <a:lnTo>
                  <a:pt x="4608" y="375"/>
                </a:lnTo>
                <a:lnTo>
                  <a:pt x="4605" y="375"/>
                </a:lnTo>
                <a:lnTo>
                  <a:pt x="4605" y="378"/>
                </a:lnTo>
                <a:lnTo>
                  <a:pt x="4608" y="378"/>
                </a:lnTo>
                <a:lnTo>
                  <a:pt x="4608" y="378"/>
                </a:lnTo>
                <a:lnTo>
                  <a:pt x="4612" y="378"/>
                </a:lnTo>
                <a:lnTo>
                  <a:pt x="4608" y="380"/>
                </a:lnTo>
                <a:lnTo>
                  <a:pt x="4608" y="380"/>
                </a:lnTo>
                <a:lnTo>
                  <a:pt x="4608" y="380"/>
                </a:lnTo>
                <a:lnTo>
                  <a:pt x="4605" y="382"/>
                </a:lnTo>
                <a:lnTo>
                  <a:pt x="4605" y="382"/>
                </a:lnTo>
                <a:lnTo>
                  <a:pt x="4608" y="382"/>
                </a:lnTo>
                <a:lnTo>
                  <a:pt x="4608" y="384"/>
                </a:lnTo>
                <a:lnTo>
                  <a:pt x="4605" y="384"/>
                </a:lnTo>
                <a:lnTo>
                  <a:pt x="4603" y="382"/>
                </a:lnTo>
                <a:lnTo>
                  <a:pt x="4601" y="382"/>
                </a:lnTo>
                <a:lnTo>
                  <a:pt x="4599" y="380"/>
                </a:lnTo>
                <a:lnTo>
                  <a:pt x="4597" y="378"/>
                </a:lnTo>
                <a:lnTo>
                  <a:pt x="4595" y="375"/>
                </a:lnTo>
                <a:lnTo>
                  <a:pt x="4585" y="371"/>
                </a:lnTo>
                <a:lnTo>
                  <a:pt x="4578" y="371"/>
                </a:lnTo>
                <a:lnTo>
                  <a:pt x="4576" y="371"/>
                </a:lnTo>
                <a:lnTo>
                  <a:pt x="4572" y="371"/>
                </a:lnTo>
                <a:lnTo>
                  <a:pt x="4568" y="373"/>
                </a:lnTo>
                <a:lnTo>
                  <a:pt x="4564" y="373"/>
                </a:lnTo>
                <a:lnTo>
                  <a:pt x="4561" y="375"/>
                </a:lnTo>
                <a:lnTo>
                  <a:pt x="4559" y="378"/>
                </a:lnTo>
                <a:lnTo>
                  <a:pt x="4551" y="378"/>
                </a:lnTo>
                <a:lnTo>
                  <a:pt x="4545" y="375"/>
                </a:lnTo>
                <a:lnTo>
                  <a:pt x="4541" y="373"/>
                </a:lnTo>
                <a:lnTo>
                  <a:pt x="4536" y="371"/>
                </a:lnTo>
                <a:lnTo>
                  <a:pt x="4532" y="367"/>
                </a:lnTo>
                <a:lnTo>
                  <a:pt x="4532" y="367"/>
                </a:lnTo>
                <a:lnTo>
                  <a:pt x="4532" y="365"/>
                </a:lnTo>
                <a:lnTo>
                  <a:pt x="4530" y="363"/>
                </a:lnTo>
                <a:lnTo>
                  <a:pt x="4530" y="363"/>
                </a:lnTo>
                <a:lnTo>
                  <a:pt x="4528" y="363"/>
                </a:lnTo>
                <a:lnTo>
                  <a:pt x="4524" y="367"/>
                </a:lnTo>
                <a:lnTo>
                  <a:pt x="4524" y="369"/>
                </a:lnTo>
                <a:lnTo>
                  <a:pt x="4522" y="373"/>
                </a:lnTo>
                <a:lnTo>
                  <a:pt x="4520" y="378"/>
                </a:lnTo>
                <a:lnTo>
                  <a:pt x="4520" y="380"/>
                </a:lnTo>
                <a:lnTo>
                  <a:pt x="4520" y="380"/>
                </a:lnTo>
                <a:lnTo>
                  <a:pt x="4520" y="382"/>
                </a:lnTo>
                <a:lnTo>
                  <a:pt x="4517" y="384"/>
                </a:lnTo>
                <a:lnTo>
                  <a:pt x="4513" y="390"/>
                </a:lnTo>
                <a:lnTo>
                  <a:pt x="4511" y="392"/>
                </a:lnTo>
                <a:lnTo>
                  <a:pt x="4509" y="392"/>
                </a:lnTo>
                <a:lnTo>
                  <a:pt x="4507" y="394"/>
                </a:lnTo>
                <a:lnTo>
                  <a:pt x="4505" y="394"/>
                </a:lnTo>
                <a:lnTo>
                  <a:pt x="4505" y="392"/>
                </a:lnTo>
                <a:lnTo>
                  <a:pt x="4503" y="388"/>
                </a:lnTo>
                <a:lnTo>
                  <a:pt x="4503" y="388"/>
                </a:lnTo>
                <a:lnTo>
                  <a:pt x="4501" y="390"/>
                </a:lnTo>
                <a:lnTo>
                  <a:pt x="4499" y="390"/>
                </a:lnTo>
                <a:lnTo>
                  <a:pt x="4494" y="388"/>
                </a:lnTo>
                <a:lnTo>
                  <a:pt x="4492" y="386"/>
                </a:lnTo>
                <a:lnTo>
                  <a:pt x="4488" y="384"/>
                </a:lnTo>
                <a:lnTo>
                  <a:pt x="4482" y="375"/>
                </a:lnTo>
                <a:lnTo>
                  <a:pt x="4480" y="373"/>
                </a:lnTo>
                <a:lnTo>
                  <a:pt x="4478" y="371"/>
                </a:lnTo>
                <a:lnTo>
                  <a:pt x="4476" y="371"/>
                </a:lnTo>
                <a:lnTo>
                  <a:pt x="4473" y="369"/>
                </a:lnTo>
                <a:lnTo>
                  <a:pt x="4476" y="369"/>
                </a:lnTo>
                <a:lnTo>
                  <a:pt x="4480" y="367"/>
                </a:lnTo>
                <a:lnTo>
                  <a:pt x="4484" y="367"/>
                </a:lnTo>
                <a:lnTo>
                  <a:pt x="4480" y="365"/>
                </a:lnTo>
                <a:lnTo>
                  <a:pt x="4480" y="363"/>
                </a:lnTo>
                <a:lnTo>
                  <a:pt x="4478" y="361"/>
                </a:lnTo>
                <a:lnTo>
                  <a:pt x="4480" y="363"/>
                </a:lnTo>
                <a:lnTo>
                  <a:pt x="4478" y="365"/>
                </a:lnTo>
                <a:lnTo>
                  <a:pt x="4478" y="367"/>
                </a:lnTo>
                <a:lnTo>
                  <a:pt x="4476" y="367"/>
                </a:lnTo>
                <a:lnTo>
                  <a:pt x="4467" y="359"/>
                </a:lnTo>
                <a:lnTo>
                  <a:pt x="4463" y="354"/>
                </a:lnTo>
                <a:lnTo>
                  <a:pt x="4459" y="352"/>
                </a:lnTo>
                <a:lnTo>
                  <a:pt x="4459" y="350"/>
                </a:lnTo>
                <a:lnTo>
                  <a:pt x="4459" y="348"/>
                </a:lnTo>
                <a:lnTo>
                  <a:pt x="4465" y="352"/>
                </a:lnTo>
                <a:lnTo>
                  <a:pt x="4469" y="354"/>
                </a:lnTo>
                <a:lnTo>
                  <a:pt x="4476" y="359"/>
                </a:lnTo>
                <a:lnTo>
                  <a:pt x="4480" y="359"/>
                </a:lnTo>
                <a:lnTo>
                  <a:pt x="4482" y="357"/>
                </a:lnTo>
                <a:lnTo>
                  <a:pt x="4482" y="352"/>
                </a:lnTo>
                <a:lnTo>
                  <a:pt x="4480" y="348"/>
                </a:lnTo>
                <a:lnTo>
                  <a:pt x="4478" y="348"/>
                </a:lnTo>
                <a:lnTo>
                  <a:pt x="4469" y="346"/>
                </a:lnTo>
                <a:lnTo>
                  <a:pt x="4467" y="346"/>
                </a:lnTo>
                <a:lnTo>
                  <a:pt x="4469" y="346"/>
                </a:lnTo>
                <a:lnTo>
                  <a:pt x="4471" y="346"/>
                </a:lnTo>
                <a:lnTo>
                  <a:pt x="4473" y="344"/>
                </a:lnTo>
                <a:lnTo>
                  <a:pt x="4478" y="342"/>
                </a:lnTo>
                <a:lnTo>
                  <a:pt x="4480" y="342"/>
                </a:lnTo>
                <a:lnTo>
                  <a:pt x="4480" y="340"/>
                </a:lnTo>
                <a:lnTo>
                  <a:pt x="4478" y="338"/>
                </a:lnTo>
                <a:lnTo>
                  <a:pt x="4471" y="336"/>
                </a:lnTo>
                <a:lnTo>
                  <a:pt x="4471" y="336"/>
                </a:lnTo>
                <a:lnTo>
                  <a:pt x="4473" y="336"/>
                </a:lnTo>
                <a:lnTo>
                  <a:pt x="4473" y="333"/>
                </a:lnTo>
                <a:lnTo>
                  <a:pt x="4478" y="331"/>
                </a:lnTo>
                <a:lnTo>
                  <a:pt x="4478" y="329"/>
                </a:lnTo>
                <a:lnTo>
                  <a:pt x="4478" y="331"/>
                </a:lnTo>
                <a:lnTo>
                  <a:pt x="4476" y="329"/>
                </a:lnTo>
                <a:lnTo>
                  <a:pt x="4476" y="329"/>
                </a:lnTo>
                <a:lnTo>
                  <a:pt x="4476" y="327"/>
                </a:lnTo>
                <a:lnTo>
                  <a:pt x="4473" y="327"/>
                </a:lnTo>
                <a:lnTo>
                  <a:pt x="4471" y="325"/>
                </a:lnTo>
                <a:lnTo>
                  <a:pt x="4465" y="325"/>
                </a:lnTo>
                <a:lnTo>
                  <a:pt x="4465" y="325"/>
                </a:lnTo>
                <a:lnTo>
                  <a:pt x="4467" y="325"/>
                </a:lnTo>
                <a:lnTo>
                  <a:pt x="4465" y="323"/>
                </a:lnTo>
                <a:lnTo>
                  <a:pt x="4463" y="323"/>
                </a:lnTo>
                <a:lnTo>
                  <a:pt x="4463" y="321"/>
                </a:lnTo>
                <a:lnTo>
                  <a:pt x="4461" y="321"/>
                </a:lnTo>
                <a:lnTo>
                  <a:pt x="4459" y="321"/>
                </a:lnTo>
                <a:lnTo>
                  <a:pt x="4448" y="319"/>
                </a:lnTo>
                <a:lnTo>
                  <a:pt x="4446" y="319"/>
                </a:lnTo>
                <a:lnTo>
                  <a:pt x="4446" y="321"/>
                </a:lnTo>
                <a:lnTo>
                  <a:pt x="4442" y="325"/>
                </a:lnTo>
                <a:lnTo>
                  <a:pt x="4438" y="323"/>
                </a:lnTo>
                <a:lnTo>
                  <a:pt x="4438" y="323"/>
                </a:lnTo>
                <a:lnTo>
                  <a:pt x="4438" y="321"/>
                </a:lnTo>
                <a:lnTo>
                  <a:pt x="4438" y="321"/>
                </a:lnTo>
                <a:lnTo>
                  <a:pt x="4438" y="319"/>
                </a:lnTo>
                <a:lnTo>
                  <a:pt x="4438" y="319"/>
                </a:lnTo>
                <a:lnTo>
                  <a:pt x="4436" y="319"/>
                </a:lnTo>
                <a:lnTo>
                  <a:pt x="4434" y="319"/>
                </a:lnTo>
                <a:lnTo>
                  <a:pt x="4432" y="319"/>
                </a:lnTo>
                <a:lnTo>
                  <a:pt x="4429" y="321"/>
                </a:lnTo>
                <a:lnTo>
                  <a:pt x="4427" y="321"/>
                </a:lnTo>
                <a:lnTo>
                  <a:pt x="4427" y="319"/>
                </a:lnTo>
                <a:lnTo>
                  <a:pt x="4415" y="315"/>
                </a:lnTo>
                <a:lnTo>
                  <a:pt x="4413" y="313"/>
                </a:lnTo>
                <a:lnTo>
                  <a:pt x="4411" y="313"/>
                </a:lnTo>
                <a:lnTo>
                  <a:pt x="4404" y="315"/>
                </a:lnTo>
                <a:lnTo>
                  <a:pt x="4402" y="315"/>
                </a:lnTo>
                <a:lnTo>
                  <a:pt x="4400" y="317"/>
                </a:lnTo>
                <a:lnTo>
                  <a:pt x="4396" y="315"/>
                </a:lnTo>
                <a:lnTo>
                  <a:pt x="4396" y="317"/>
                </a:lnTo>
                <a:lnTo>
                  <a:pt x="4394" y="319"/>
                </a:lnTo>
                <a:lnTo>
                  <a:pt x="4394" y="321"/>
                </a:lnTo>
                <a:lnTo>
                  <a:pt x="4394" y="323"/>
                </a:lnTo>
                <a:lnTo>
                  <a:pt x="4396" y="323"/>
                </a:lnTo>
                <a:lnTo>
                  <a:pt x="4396" y="325"/>
                </a:lnTo>
                <a:lnTo>
                  <a:pt x="4398" y="327"/>
                </a:lnTo>
                <a:lnTo>
                  <a:pt x="4398" y="329"/>
                </a:lnTo>
                <a:lnTo>
                  <a:pt x="4398" y="329"/>
                </a:lnTo>
                <a:lnTo>
                  <a:pt x="4396" y="329"/>
                </a:lnTo>
                <a:lnTo>
                  <a:pt x="4396" y="331"/>
                </a:lnTo>
                <a:lnTo>
                  <a:pt x="4394" y="333"/>
                </a:lnTo>
                <a:lnTo>
                  <a:pt x="4392" y="336"/>
                </a:lnTo>
                <a:lnTo>
                  <a:pt x="4390" y="333"/>
                </a:lnTo>
                <a:lnTo>
                  <a:pt x="4383" y="333"/>
                </a:lnTo>
                <a:lnTo>
                  <a:pt x="4383" y="333"/>
                </a:lnTo>
                <a:lnTo>
                  <a:pt x="4383" y="333"/>
                </a:lnTo>
                <a:lnTo>
                  <a:pt x="4385" y="336"/>
                </a:lnTo>
                <a:lnTo>
                  <a:pt x="4385" y="336"/>
                </a:lnTo>
                <a:lnTo>
                  <a:pt x="4385" y="336"/>
                </a:lnTo>
                <a:lnTo>
                  <a:pt x="4383" y="338"/>
                </a:lnTo>
                <a:lnTo>
                  <a:pt x="4379" y="336"/>
                </a:lnTo>
                <a:lnTo>
                  <a:pt x="4375" y="336"/>
                </a:lnTo>
                <a:lnTo>
                  <a:pt x="4373" y="333"/>
                </a:lnTo>
                <a:lnTo>
                  <a:pt x="4371" y="333"/>
                </a:lnTo>
                <a:lnTo>
                  <a:pt x="4367" y="333"/>
                </a:lnTo>
                <a:lnTo>
                  <a:pt x="4360" y="336"/>
                </a:lnTo>
                <a:lnTo>
                  <a:pt x="4354" y="333"/>
                </a:lnTo>
                <a:lnTo>
                  <a:pt x="4346" y="333"/>
                </a:lnTo>
                <a:lnTo>
                  <a:pt x="4344" y="333"/>
                </a:lnTo>
                <a:lnTo>
                  <a:pt x="4337" y="331"/>
                </a:lnTo>
                <a:lnTo>
                  <a:pt x="4331" y="329"/>
                </a:lnTo>
                <a:lnTo>
                  <a:pt x="4323" y="327"/>
                </a:lnTo>
                <a:lnTo>
                  <a:pt x="4323" y="323"/>
                </a:lnTo>
                <a:lnTo>
                  <a:pt x="4325" y="321"/>
                </a:lnTo>
                <a:lnTo>
                  <a:pt x="4329" y="321"/>
                </a:lnTo>
                <a:lnTo>
                  <a:pt x="4331" y="321"/>
                </a:lnTo>
                <a:lnTo>
                  <a:pt x="4331" y="319"/>
                </a:lnTo>
                <a:lnTo>
                  <a:pt x="4329" y="319"/>
                </a:lnTo>
                <a:lnTo>
                  <a:pt x="4325" y="317"/>
                </a:lnTo>
                <a:lnTo>
                  <a:pt x="4308" y="317"/>
                </a:lnTo>
                <a:lnTo>
                  <a:pt x="4295" y="315"/>
                </a:lnTo>
                <a:lnTo>
                  <a:pt x="4279" y="315"/>
                </a:lnTo>
                <a:lnTo>
                  <a:pt x="4270" y="317"/>
                </a:lnTo>
                <a:lnTo>
                  <a:pt x="4260" y="317"/>
                </a:lnTo>
                <a:lnTo>
                  <a:pt x="4258" y="319"/>
                </a:lnTo>
                <a:lnTo>
                  <a:pt x="4251" y="319"/>
                </a:lnTo>
                <a:lnTo>
                  <a:pt x="4253" y="321"/>
                </a:lnTo>
                <a:lnTo>
                  <a:pt x="4256" y="323"/>
                </a:lnTo>
                <a:lnTo>
                  <a:pt x="4256" y="323"/>
                </a:lnTo>
                <a:lnTo>
                  <a:pt x="4258" y="323"/>
                </a:lnTo>
                <a:lnTo>
                  <a:pt x="4258" y="325"/>
                </a:lnTo>
                <a:lnTo>
                  <a:pt x="4256" y="325"/>
                </a:lnTo>
                <a:lnTo>
                  <a:pt x="4253" y="325"/>
                </a:lnTo>
                <a:lnTo>
                  <a:pt x="4253" y="327"/>
                </a:lnTo>
                <a:lnTo>
                  <a:pt x="4253" y="329"/>
                </a:lnTo>
                <a:lnTo>
                  <a:pt x="4253" y="331"/>
                </a:lnTo>
                <a:lnTo>
                  <a:pt x="4251" y="336"/>
                </a:lnTo>
                <a:lnTo>
                  <a:pt x="4249" y="338"/>
                </a:lnTo>
                <a:lnTo>
                  <a:pt x="4247" y="338"/>
                </a:lnTo>
                <a:lnTo>
                  <a:pt x="4249" y="340"/>
                </a:lnTo>
                <a:lnTo>
                  <a:pt x="4251" y="342"/>
                </a:lnTo>
                <a:lnTo>
                  <a:pt x="4253" y="342"/>
                </a:lnTo>
                <a:lnTo>
                  <a:pt x="4256" y="342"/>
                </a:lnTo>
                <a:lnTo>
                  <a:pt x="4253" y="344"/>
                </a:lnTo>
                <a:lnTo>
                  <a:pt x="4249" y="342"/>
                </a:lnTo>
                <a:lnTo>
                  <a:pt x="4247" y="340"/>
                </a:lnTo>
                <a:lnTo>
                  <a:pt x="4247" y="340"/>
                </a:lnTo>
                <a:lnTo>
                  <a:pt x="4247" y="338"/>
                </a:lnTo>
                <a:lnTo>
                  <a:pt x="4249" y="336"/>
                </a:lnTo>
                <a:lnTo>
                  <a:pt x="4249" y="336"/>
                </a:lnTo>
                <a:lnTo>
                  <a:pt x="4251" y="331"/>
                </a:lnTo>
                <a:lnTo>
                  <a:pt x="4251" y="329"/>
                </a:lnTo>
                <a:lnTo>
                  <a:pt x="4251" y="323"/>
                </a:lnTo>
                <a:lnTo>
                  <a:pt x="4249" y="323"/>
                </a:lnTo>
                <a:lnTo>
                  <a:pt x="4247" y="321"/>
                </a:lnTo>
                <a:lnTo>
                  <a:pt x="4249" y="317"/>
                </a:lnTo>
                <a:lnTo>
                  <a:pt x="4251" y="315"/>
                </a:lnTo>
                <a:lnTo>
                  <a:pt x="4249" y="315"/>
                </a:lnTo>
                <a:lnTo>
                  <a:pt x="4247" y="310"/>
                </a:lnTo>
                <a:lnTo>
                  <a:pt x="4245" y="308"/>
                </a:lnTo>
                <a:lnTo>
                  <a:pt x="4243" y="306"/>
                </a:lnTo>
                <a:lnTo>
                  <a:pt x="4243" y="306"/>
                </a:lnTo>
                <a:lnTo>
                  <a:pt x="4243" y="310"/>
                </a:lnTo>
                <a:lnTo>
                  <a:pt x="4243" y="313"/>
                </a:lnTo>
                <a:lnTo>
                  <a:pt x="4241" y="313"/>
                </a:lnTo>
                <a:lnTo>
                  <a:pt x="4237" y="315"/>
                </a:lnTo>
                <a:lnTo>
                  <a:pt x="4233" y="315"/>
                </a:lnTo>
                <a:lnTo>
                  <a:pt x="4228" y="313"/>
                </a:lnTo>
                <a:lnTo>
                  <a:pt x="4222" y="310"/>
                </a:lnTo>
                <a:lnTo>
                  <a:pt x="4220" y="308"/>
                </a:lnTo>
                <a:lnTo>
                  <a:pt x="4220" y="306"/>
                </a:lnTo>
                <a:lnTo>
                  <a:pt x="4222" y="306"/>
                </a:lnTo>
                <a:lnTo>
                  <a:pt x="4224" y="304"/>
                </a:lnTo>
                <a:lnTo>
                  <a:pt x="4220" y="304"/>
                </a:lnTo>
                <a:lnTo>
                  <a:pt x="4218" y="304"/>
                </a:lnTo>
                <a:lnTo>
                  <a:pt x="4216" y="308"/>
                </a:lnTo>
                <a:lnTo>
                  <a:pt x="4214" y="306"/>
                </a:lnTo>
                <a:lnTo>
                  <a:pt x="4205" y="304"/>
                </a:lnTo>
                <a:lnTo>
                  <a:pt x="4203" y="306"/>
                </a:lnTo>
                <a:lnTo>
                  <a:pt x="4199" y="308"/>
                </a:lnTo>
                <a:lnTo>
                  <a:pt x="4199" y="308"/>
                </a:lnTo>
                <a:lnTo>
                  <a:pt x="4197" y="310"/>
                </a:lnTo>
                <a:lnTo>
                  <a:pt x="4197" y="313"/>
                </a:lnTo>
                <a:lnTo>
                  <a:pt x="4197" y="313"/>
                </a:lnTo>
                <a:lnTo>
                  <a:pt x="4203" y="315"/>
                </a:lnTo>
                <a:lnTo>
                  <a:pt x="4207" y="313"/>
                </a:lnTo>
                <a:lnTo>
                  <a:pt x="4212" y="313"/>
                </a:lnTo>
                <a:lnTo>
                  <a:pt x="4214" y="313"/>
                </a:lnTo>
                <a:lnTo>
                  <a:pt x="4214" y="313"/>
                </a:lnTo>
                <a:lnTo>
                  <a:pt x="4212" y="315"/>
                </a:lnTo>
                <a:lnTo>
                  <a:pt x="4207" y="317"/>
                </a:lnTo>
                <a:lnTo>
                  <a:pt x="4199" y="321"/>
                </a:lnTo>
                <a:lnTo>
                  <a:pt x="4197" y="321"/>
                </a:lnTo>
                <a:lnTo>
                  <a:pt x="4191" y="321"/>
                </a:lnTo>
                <a:lnTo>
                  <a:pt x="4189" y="323"/>
                </a:lnTo>
                <a:lnTo>
                  <a:pt x="4189" y="323"/>
                </a:lnTo>
                <a:lnTo>
                  <a:pt x="4180" y="325"/>
                </a:lnTo>
                <a:lnTo>
                  <a:pt x="4178" y="325"/>
                </a:lnTo>
                <a:lnTo>
                  <a:pt x="4176" y="325"/>
                </a:lnTo>
                <a:lnTo>
                  <a:pt x="4174" y="327"/>
                </a:lnTo>
                <a:lnTo>
                  <a:pt x="4172" y="327"/>
                </a:lnTo>
                <a:lnTo>
                  <a:pt x="4170" y="329"/>
                </a:lnTo>
                <a:lnTo>
                  <a:pt x="4163" y="329"/>
                </a:lnTo>
                <a:lnTo>
                  <a:pt x="4159" y="329"/>
                </a:lnTo>
                <a:lnTo>
                  <a:pt x="4151" y="329"/>
                </a:lnTo>
                <a:lnTo>
                  <a:pt x="4149" y="331"/>
                </a:lnTo>
                <a:lnTo>
                  <a:pt x="4147" y="331"/>
                </a:lnTo>
                <a:lnTo>
                  <a:pt x="4147" y="333"/>
                </a:lnTo>
                <a:lnTo>
                  <a:pt x="4144" y="336"/>
                </a:lnTo>
                <a:lnTo>
                  <a:pt x="4138" y="338"/>
                </a:lnTo>
                <a:lnTo>
                  <a:pt x="4134" y="340"/>
                </a:lnTo>
                <a:lnTo>
                  <a:pt x="4132" y="340"/>
                </a:lnTo>
                <a:lnTo>
                  <a:pt x="4134" y="338"/>
                </a:lnTo>
                <a:lnTo>
                  <a:pt x="4138" y="333"/>
                </a:lnTo>
                <a:lnTo>
                  <a:pt x="4147" y="325"/>
                </a:lnTo>
                <a:lnTo>
                  <a:pt x="4153" y="325"/>
                </a:lnTo>
                <a:lnTo>
                  <a:pt x="4155" y="323"/>
                </a:lnTo>
                <a:lnTo>
                  <a:pt x="4161" y="317"/>
                </a:lnTo>
                <a:lnTo>
                  <a:pt x="4161" y="317"/>
                </a:lnTo>
                <a:lnTo>
                  <a:pt x="4170" y="317"/>
                </a:lnTo>
                <a:lnTo>
                  <a:pt x="4176" y="315"/>
                </a:lnTo>
                <a:lnTo>
                  <a:pt x="4189" y="304"/>
                </a:lnTo>
                <a:lnTo>
                  <a:pt x="4195" y="304"/>
                </a:lnTo>
                <a:lnTo>
                  <a:pt x="4199" y="300"/>
                </a:lnTo>
                <a:lnTo>
                  <a:pt x="4199" y="300"/>
                </a:lnTo>
                <a:lnTo>
                  <a:pt x="4199" y="298"/>
                </a:lnTo>
                <a:lnTo>
                  <a:pt x="4199" y="298"/>
                </a:lnTo>
                <a:lnTo>
                  <a:pt x="4199" y="296"/>
                </a:lnTo>
                <a:lnTo>
                  <a:pt x="4205" y="296"/>
                </a:lnTo>
                <a:lnTo>
                  <a:pt x="4207" y="292"/>
                </a:lnTo>
                <a:lnTo>
                  <a:pt x="4214" y="289"/>
                </a:lnTo>
                <a:lnTo>
                  <a:pt x="4220" y="287"/>
                </a:lnTo>
                <a:lnTo>
                  <a:pt x="4228" y="285"/>
                </a:lnTo>
                <a:lnTo>
                  <a:pt x="4233" y="281"/>
                </a:lnTo>
                <a:lnTo>
                  <a:pt x="4243" y="277"/>
                </a:lnTo>
                <a:lnTo>
                  <a:pt x="4253" y="269"/>
                </a:lnTo>
                <a:lnTo>
                  <a:pt x="4256" y="264"/>
                </a:lnTo>
                <a:lnTo>
                  <a:pt x="4253" y="262"/>
                </a:lnTo>
                <a:lnTo>
                  <a:pt x="4249" y="262"/>
                </a:lnTo>
                <a:lnTo>
                  <a:pt x="4249" y="260"/>
                </a:lnTo>
                <a:lnTo>
                  <a:pt x="4247" y="260"/>
                </a:lnTo>
                <a:lnTo>
                  <a:pt x="4245" y="260"/>
                </a:lnTo>
                <a:lnTo>
                  <a:pt x="4241" y="256"/>
                </a:lnTo>
                <a:lnTo>
                  <a:pt x="4237" y="254"/>
                </a:lnTo>
                <a:lnTo>
                  <a:pt x="4237" y="254"/>
                </a:lnTo>
                <a:lnTo>
                  <a:pt x="4237" y="252"/>
                </a:lnTo>
                <a:lnTo>
                  <a:pt x="4239" y="254"/>
                </a:lnTo>
                <a:lnTo>
                  <a:pt x="4247" y="258"/>
                </a:lnTo>
                <a:lnTo>
                  <a:pt x="4251" y="258"/>
                </a:lnTo>
                <a:lnTo>
                  <a:pt x="4251" y="258"/>
                </a:lnTo>
                <a:lnTo>
                  <a:pt x="4251" y="260"/>
                </a:lnTo>
                <a:lnTo>
                  <a:pt x="4251" y="260"/>
                </a:lnTo>
                <a:lnTo>
                  <a:pt x="4253" y="260"/>
                </a:lnTo>
                <a:lnTo>
                  <a:pt x="4253" y="260"/>
                </a:lnTo>
                <a:lnTo>
                  <a:pt x="4256" y="256"/>
                </a:lnTo>
                <a:lnTo>
                  <a:pt x="4258" y="252"/>
                </a:lnTo>
                <a:lnTo>
                  <a:pt x="4258" y="250"/>
                </a:lnTo>
                <a:lnTo>
                  <a:pt x="4253" y="252"/>
                </a:lnTo>
                <a:lnTo>
                  <a:pt x="4251" y="245"/>
                </a:lnTo>
                <a:lnTo>
                  <a:pt x="4249" y="243"/>
                </a:lnTo>
                <a:lnTo>
                  <a:pt x="4249" y="241"/>
                </a:lnTo>
                <a:lnTo>
                  <a:pt x="4245" y="241"/>
                </a:lnTo>
                <a:lnTo>
                  <a:pt x="4245" y="241"/>
                </a:lnTo>
                <a:lnTo>
                  <a:pt x="4245" y="241"/>
                </a:lnTo>
                <a:lnTo>
                  <a:pt x="4247" y="243"/>
                </a:lnTo>
                <a:lnTo>
                  <a:pt x="4245" y="243"/>
                </a:lnTo>
                <a:lnTo>
                  <a:pt x="4245" y="245"/>
                </a:lnTo>
                <a:lnTo>
                  <a:pt x="4243" y="245"/>
                </a:lnTo>
                <a:lnTo>
                  <a:pt x="4239" y="248"/>
                </a:lnTo>
                <a:lnTo>
                  <a:pt x="4241" y="245"/>
                </a:lnTo>
                <a:lnTo>
                  <a:pt x="4241" y="243"/>
                </a:lnTo>
                <a:lnTo>
                  <a:pt x="4241" y="243"/>
                </a:lnTo>
                <a:lnTo>
                  <a:pt x="4241" y="241"/>
                </a:lnTo>
                <a:lnTo>
                  <a:pt x="4239" y="237"/>
                </a:lnTo>
                <a:lnTo>
                  <a:pt x="4237" y="237"/>
                </a:lnTo>
                <a:lnTo>
                  <a:pt x="4235" y="235"/>
                </a:lnTo>
                <a:lnTo>
                  <a:pt x="4233" y="235"/>
                </a:lnTo>
                <a:lnTo>
                  <a:pt x="4230" y="237"/>
                </a:lnTo>
                <a:lnTo>
                  <a:pt x="4230" y="235"/>
                </a:lnTo>
                <a:lnTo>
                  <a:pt x="4233" y="235"/>
                </a:lnTo>
                <a:lnTo>
                  <a:pt x="4230" y="231"/>
                </a:lnTo>
                <a:lnTo>
                  <a:pt x="4226" y="231"/>
                </a:lnTo>
                <a:lnTo>
                  <a:pt x="4224" y="231"/>
                </a:lnTo>
                <a:lnTo>
                  <a:pt x="4222" y="229"/>
                </a:lnTo>
                <a:lnTo>
                  <a:pt x="4218" y="227"/>
                </a:lnTo>
                <a:lnTo>
                  <a:pt x="4207" y="227"/>
                </a:lnTo>
                <a:lnTo>
                  <a:pt x="4201" y="227"/>
                </a:lnTo>
                <a:lnTo>
                  <a:pt x="4193" y="227"/>
                </a:lnTo>
                <a:lnTo>
                  <a:pt x="4182" y="227"/>
                </a:lnTo>
                <a:lnTo>
                  <a:pt x="4178" y="227"/>
                </a:lnTo>
                <a:lnTo>
                  <a:pt x="4176" y="227"/>
                </a:lnTo>
                <a:lnTo>
                  <a:pt x="4172" y="227"/>
                </a:lnTo>
                <a:lnTo>
                  <a:pt x="4172" y="229"/>
                </a:lnTo>
                <a:lnTo>
                  <a:pt x="4172" y="231"/>
                </a:lnTo>
                <a:lnTo>
                  <a:pt x="4168" y="233"/>
                </a:lnTo>
                <a:lnTo>
                  <a:pt x="4168" y="233"/>
                </a:lnTo>
                <a:lnTo>
                  <a:pt x="4159" y="233"/>
                </a:lnTo>
                <a:lnTo>
                  <a:pt x="4155" y="235"/>
                </a:lnTo>
                <a:lnTo>
                  <a:pt x="4153" y="233"/>
                </a:lnTo>
                <a:lnTo>
                  <a:pt x="4149" y="233"/>
                </a:lnTo>
                <a:lnTo>
                  <a:pt x="4149" y="231"/>
                </a:lnTo>
                <a:lnTo>
                  <a:pt x="4151" y="231"/>
                </a:lnTo>
                <a:lnTo>
                  <a:pt x="4153" y="231"/>
                </a:lnTo>
                <a:lnTo>
                  <a:pt x="4157" y="227"/>
                </a:lnTo>
                <a:lnTo>
                  <a:pt x="4161" y="224"/>
                </a:lnTo>
                <a:lnTo>
                  <a:pt x="4163" y="220"/>
                </a:lnTo>
                <a:lnTo>
                  <a:pt x="4161" y="218"/>
                </a:lnTo>
                <a:lnTo>
                  <a:pt x="4157" y="218"/>
                </a:lnTo>
                <a:lnTo>
                  <a:pt x="4155" y="218"/>
                </a:lnTo>
                <a:lnTo>
                  <a:pt x="4153" y="218"/>
                </a:lnTo>
                <a:lnTo>
                  <a:pt x="4149" y="216"/>
                </a:lnTo>
                <a:lnTo>
                  <a:pt x="4144" y="216"/>
                </a:lnTo>
                <a:lnTo>
                  <a:pt x="4140" y="218"/>
                </a:lnTo>
                <a:lnTo>
                  <a:pt x="4138" y="218"/>
                </a:lnTo>
                <a:lnTo>
                  <a:pt x="4138" y="216"/>
                </a:lnTo>
                <a:lnTo>
                  <a:pt x="4134" y="216"/>
                </a:lnTo>
                <a:lnTo>
                  <a:pt x="4117" y="216"/>
                </a:lnTo>
                <a:lnTo>
                  <a:pt x="4119" y="214"/>
                </a:lnTo>
                <a:lnTo>
                  <a:pt x="4128" y="214"/>
                </a:lnTo>
                <a:lnTo>
                  <a:pt x="4134" y="212"/>
                </a:lnTo>
                <a:lnTo>
                  <a:pt x="4140" y="208"/>
                </a:lnTo>
                <a:lnTo>
                  <a:pt x="4144" y="206"/>
                </a:lnTo>
                <a:lnTo>
                  <a:pt x="4142" y="206"/>
                </a:lnTo>
                <a:lnTo>
                  <a:pt x="4142" y="204"/>
                </a:lnTo>
                <a:lnTo>
                  <a:pt x="4138" y="201"/>
                </a:lnTo>
                <a:lnTo>
                  <a:pt x="4134" y="201"/>
                </a:lnTo>
                <a:lnTo>
                  <a:pt x="4128" y="199"/>
                </a:lnTo>
                <a:lnTo>
                  <a:pt x="4126" y="199"/>
                </a:lnTo>
                <a:lnTo>
                  <a:pt x="4117" y="195"/>
                </a:lnTo>
                <a:lnTo>
                  <a:pt x="4115" y="195"/>
                </a:lnTo>
                <a:lnTo>
                  <a:pt x="4109" y="199"/>
                </a:lnTo>
                <a:lnTo>
                  <a:pt x="4105" y="199"/>
                </a:lnTo>
                <a:lnTo>
                  <a:pt x="4103" y="199"/>
                </a:lnTo>
                <a:lnTo>
                  <a:pt x="4094" y="204"/>
                </a:lnTo>
                <a:lnTo>
                  <a:pt x="4077" y="212"/>
                </a:lnTo>
                <a:lnTo>
                  <a:pt x="4075" y="216"/>
                </a:lnTo>
                <a:lnTo>
                  <a:pt x="4073" y="218"/>
                </a:lnTo>
                <a:lnTo>
                  <a:pt x="4071" y="218"/>
                </a:lnTo>
                <a:lnTo>
                  <a:pt x="4069" y="222"/>
                </a:lnTo>
                <a:lnTo>
                  <a:pt x="4069" y="224"/>
                </a:lnTo>
                <a:lnTo>
                  <a:pt x="4071" y="224"/>
                </a:lnTo>
                <a:lnTo>
                  <a:pt x="4073" y="227"/>
                </a:lnTo>
                <a:lnTo>
                  <a:pt x="4071" y="231"/>
                </a:lnTo>
                <a:lnTo>
                  <a:pt x="4069" y="231"/>
                </a:lnTo>
                <a:lnTo>
                  <a:pt x="4071" y="233"/>
                </a:lnTo>
                <a:lnTo>
                  <a:pt x="4073" y="233"/>
                </a:lnTo>
                <a:lnTo>
                  <a:pt x="4082" y="233"/>
                </a:lnTo>
                <a:lnTo>
                  <a:pt x="4080" y="235"/>
                </a:lnTo>
                <a:lnTo>
                  <a:pt x="4075" y="235"/>
                </a:lnTo>
                <a:lnTo>
                  <a:pt x="4071" y="235"/>
                </a:lnTo>
                <a:lnTo>
                  <a:pt x="4069" y="233"/>
                </a:lnTo>
                <a:lnTo>
                  <a:pt x="4061" y="235"/>
                </a:lnTo>
                <a:lnTo>
                  <a:pt x="4056" y="233"/>
                </a:lnTo>
                <a:lnTo>
                  <a:pt x="4050" y="235"/>
                </a:lnTo>
                <a:lnTo>
                  <a:pt x="4040" y="233"/>
                </a:lnTo>
                <a:lnTo>
                  <a:pt x="4040" y="235"/>
                </a:lnTo>
                <a:lnTo>
                  <a:pt x="4042" y="235"/>
                </a:lnTo>
                <a:lnTo>
                  <a:pt x="4044" y="237"/>
                </a:lnTo>
                <a:lnTo>
                  <a:pt x="4048" y="239"/>
                </a:lnTo>
                <a:lnTo>
                  <a:pt x="4050" y="241"/>
                </a:lnTo>
                <a:lnTo>
                  <a:pt x="4054" y="243"/>
                </a:lnTo>
                <a:lnTo>
                  <a:pt x="4054" y="250"/>
                </a:lnTo>
                <a:lnTo>
                  <a:pt x="4052" y="252"/>
                </a:lnTo>
                <a:lnTo>
                  <a:pt x="4050" y="254"/>
                </a:lnTo>
                <a:lnTo>
                  <a:pt x="4050" y="254"/>
                </a:lnTo>
                <a:lnTo>
                  <a:pt x="4048" y="254"/>
                </a:lnTo>
                <a:lnTo>
                  <a:pt x="4050" y="252"/>
                </a:lnTo>
                <a:lnTo>
                  <a:pt x="4052" y="250"/>
                </a:lnTo>
                <a:lnTo>
                  <a:pt x="4052" y="248"/>
                </a:lnTo>
                <a:lnTo>
                  <a:pt x="4052" y="245"/>
                </a:lnTo>
                <a:lnTo>
                  <a:pt x="4050" y="245"/>
                </a:lnTo>
                <a:lnTo>
                  <a:pt x="4050" y="245"/>
                </a:lnTo>
                <a:lnTo>
                  <a:pt x="4044" y="243"/>
                </a:lnTo>
                <a:lnTo>
                  <a:pt x="4042" y="241"/>
                </a:lnTo>
                <a:lnTo>
                  <a:pt x="4038" y="241"/>
                </a:lnTo>
                <a:lnTo>
                  <a:pt x="4038" y="241"/>
                </a:lnTo>
                <a:lnTo>
                  <a:pt x="4031" y="243"/>
                </a:lnTo>
                <a:lnTo>
                  <a:pt x="4029" y="243"/>
                </a:lnTo>
                <a:lnTo>
                  <a:pt x="4027" y="243"/>
                </a:lnTo>
                <a:lnTo>
                  <a:pt x="4027" y="245"/>
                </a:lnTo>
                <a:lnTo>
                  <a:pt x="4023" y="245"/>
                </a:lnTo>
                <a:lnTo>
                  <a:pt x="4023" y="248"/>
                </a:lnTo>
                <a:lnTo>
                  <a:pt x="4021" y="250"/>
                </a:lnTo>
                <a:lnTo>
                  <a:pt x="4019" y="248"/>
                </a:lnTo>
                <a:lnTo>
                  <a:pt x="4017" y="248"/>
                </a:lnTo>
                <a:lnTo>
                  <a:pt x="4010" y="250"/>
                </a:lnTo>
                <a:lnTo>
                  <a:pt x="4006" y="252"/>
                </a:lnTo>
                <a:lnTo>
                  <a:pt x="4006" y="250"/>
                </a:lnTo>
                <a:lnTo>
                  <a:pt x="4006" y="248"/>
                </a:lnTo>
                <a:lnTo>
                  <a:pt x="4006" y="248"/>
                </a:lnTo>
                <a:lnTo>
                  <a:pt x="3998" y="250"/>
                </a:lnTo>
                <a:lnTo>
                  <a:pt x="3996" y="252"/>
                </a:lnTo>
                <a:lnTo>
                  <a:pt x="3994" y="252"/>
                </a:lnTo>
                <a:lnTo>
                  <a:pt x="3998" y="248"/>
                </a:lnTo>
                <a:lnTo>
                  <a:pt x="4000" y="245"/>
                </a:lnTo>
                <a:lnTo>
                  <a:pt x="3998" y="245"/>
                </a:lnTo>
                <a:lnTo>
                  <a:pt x="3992" y="243"/>
                </a:lnTo>
                <a:lnTo>
                  <a:pt x="3989" y="243"/>
                </a:lnTo>
                <a:lnTo>
                  <a:pt x="3985" y="245"/>
                </a:lnTo>
                <a:lnTo>
                  <a:pt x="3977" y="243"/>
                </a:lnTo>
                <a:lnTo>
                  <a:pt x="3977" y="245"/>
                </a:lnTo>
                <a:lnTo>
                  <a:pt x="3975" y="245"/>
                </a:lnTo>
                <a:lnTo>
                  <a:pt x="3971" y="245"/>
                </a:lnTo>
                <a:lnTo>
                  <a:pt x="3966" y="245"/>
                </a:lnTo>
                <a:lnTo>
                  <a:pt x="3964" y="248"/>
                </a:lnTo>
                <a:lnTo>
                  <a:pt x="3960" y="245"/>
                </a:lnTo>
                <a:lnTo>
                  <a:pt x="3958" y="245"/>
                </a:lnTo>
                <a:lnTo>
                  <a:pt x="3956" y="248"/>
                </a:lnTo>
                <a:lnTo>
                  <a:pt x="3954" y="245"/>
                </a:lnTo>
                <a:lnTo>
                  <a:pt x="3954" y="250"/>
                </a:lnTo>
                <a:lnTo>
                  <a:pt x="3954" y="252"/>
                </a:lnTo>
                <a:lnTo>
                  <a:pt x="3954" y="252"/>
                </a:lnTo>
                <a:lnTo>
                  <a:pt x="3956" y="252"/>
                </a:lnTo>
                <a:lnTo>
                  <a:pt x="3956" y="250"/>
                </a:lnTo>
                <a:lnTo>
                  <a:pt x="3958" y="250"/>
                </a:lnTo>
                <a:lnTo>
                  <a:pt x="3960" y="252"/>
                </a:lnTo>
                <a:lnTo>
                  <a:pt x="3962" y="250"/>
                </a:lnTo>
                <a:lnTo>
                  <a:pt x="3964" y="250"/>
                </a:lnTo>
                <a:lnTo>
                  <a:pt x="3964" y="250"/>
                </a:lnTo>
                <a:lnTo>
                  <a:pt x="3973" y="250"/>
                </a:lnTo>
                <a:lnTo>
                  <a:pt x="3971" y="252"/>
                </a:lnTo>
                <a:lnTo>
                  <a:pt x="3962" y="252"/>
                </a:lnTo>
                <a:lnTo>
                  <a:pt x="3950" y="254"/>
                </a:lnTo>
                <a:lnTo>
                  <a:pt x="3945" y="256"/>
                </a:lnTo>
                <a:lnTo>
                  <a:pt x="3939" y="256"/>
                </a:lnTo>
                <a:lnTo>
                  <a:pt x="3933" y="258"/>
                </a:lnTo>
                <a:lnTo>
                  <a:pt x="3927" y="258"/>
                </a:lnTo>
                <a:lnTo>
                  <a:pt x="3914" y="260"/>
                </a:lnTo>
                <a:lnTo>
                  <a:pt x="3906" y="264"/>
                </a:lnTo>
                <a:lnTo>
                  <a:pt x="3901" y="264"/>
                </a:lnTo>
                <a:lnTo>
                  <a:pt x="3893" y="266"/>
                </a:lnTo>
                <a:lnTo>
                  <a:pt x="3889" y="269"/>
                </a:lnTo>
                <a:lnTo>
                  <a:pt x="3878" y="273"/>
                </a:lnTo>
                <a:lnTo>
                  <a:pt x="3870" y="273"/>
                </a:lnTo>
                <a:lnTo>
                  <a:pt x="3868" y="273"/>
                </a:lnTo>
                <a:lnTo>
                  <a:pt x="3868" y="275"/>
                </a:lnTo>
                <a:lnTo>
                  <a:pt x="3868" y="275"/>
                </a:lnTo>
                <a:lnTo>
                  <a:pt x="3870" y="275"/>
                </a:lnTo>
                <a:lnTo>
                  <a:pt x="3872" y="275"/>
                </a:lnTo>
                <a:lnTo>
                  <a:pt x="3874" y="277"/>
                </a:lnTo>
                <a:lnTo>
                  <a:pt x="3874" y="279"/>
                </a:lnTo>
                <a:lnTo>
                  <a:pt x="3868" y="283"/>
                </a:lnTo>
                <a:lnTo>
                  <a:pt x="3866" y="285"/>
                </a:lnTo>
                <a:lnTo>
                  <a:pt x="3864" y="287"/>
                </a:lnTo>
                <a:lnTo>
                  <a:pt x="3857" y="283"/>
                </a:lnTo>
                <a:lnTo>
                  <a:pt x="3855" y="283"/>
                </a:lnTo>
                <a:lnTo>
                  <a:pt x="3855" y="285"/>
                </a:lnTo>
                <a:lnTo>
                  <a:pt x="3851" y="285"/>
                </a:lnTo>
                <a:lnTo>
                  <a:pt x="3851" y="287"/>
                </a:lnTo>
                <a:lnTo>
                  <a:pt x="3855" y="287"/>
                </a:lnTo>
                <a:lnTo>
                  <a:pt x="3860" y="289"/>
                </a:lnTo>
                <a:lnTo>
                  <a:pt x="3864" y="292"/>
                </a:lnTo>
                <a:lnTo>
                  <a:pt x="3866" y="294"/>
                </a:lnTo>
                <a:lnTo>
                  <a:pt x="3870" y="294"/>
                </a:lnTo>
                <a:lnTo>
                  <a:pt x="3872" y="296"/>
                </a:lnTo>
                <a:lnTo>
                  <a:pt x="3866" y="296"/>
                </a:lnTo>
                <a:lnTo>
                  <a:pt x="3864" y="294"/>
                </a:lnTo>
                <a:lnTo>
                  <a:pt x="3862" y="294"/>
                </a:lnTo>
                <a:lnTo>
                  <a:pt x="3860" y="294"/>
                </a:lnTo>
                <a:lnTo>
                  <a:pt x="3855" y="294"/>
                </a:lnTo>
                <a:lnTo>
                  <a:pt x="3853" y="296"/>
                </a:lnTo>
                <a:lnTo>
                  <a:pt x="3855" y="298"/>
                </a:lnTo>
                <a:lnTo>
                  <a:pt x="3862" y="298"/>
                </a:lnTo>
                <a:lnTo>
                  <a:pt x="3864" y="300"/>
                </a:lnTo>
                <a:lnTo>
                  <a:pt x="3872" y="308"/>
                </a:lnTo>
                <a:lnTo>
                  <a:pt x="3872" y="310"/>
                </a:lnTo>
                <a:lnTo>
                  <a:pt x="3876" y="310"/>
                </a:lnTo>
                <a:lnTo>
                  <a:pt x="3876" y="310"/>
                </a:lnTo>
                <a:lnTo>
                  <a:pt x="3874" y="313"/>
                </a:lnTo>
                <a:lnTo>
                  <a:pt x="3872" y="315"/>
                </a:lnTo>
                <a:lnTo>
                  <a:pt x="3870" y="317"/>
                </a:lnTo>
                <a:lnTo>
                  <a:pt x="3860" y="317"/>
                </a:lnTo>
                <a:lnTo>
                  <a:pt x="3855" y="319"/>
                </a:lnTo>
                <a:lnTo>
                  <a:pt x="3855" y="319"/>
                </a:lnTo>
                <a:lnTo>
                  <a:pt x="3853" y="321"/>
                </a:lnTo>
                <a:lnTo>
                  <a:pt x="3853" y="321"/>
                </a:lnTo>
                <a:lnTo>
                  <a:pt x="3853" y="323"/>
                </a:lnTo>
                <a:lnTo>
                  <a:pt x="3853" y="323"/>
                </a:lnTo>
                <a:lnTo>
                  <a:pt x="3855" y="325"/>
                </a:lnTo>
                <a:lnTo>
                  <a:pt x="3864" y="329"/>
                </a:lnTo>
                <a:lnTo>
                  <a:pt x="3864" y="331"/>
                </a:lnTo>
                <a:lnTo>
                  <a:pt x="3862" y="329"/>
                </a:lnTo>
                <a:lnTo>
                  <a:pt x="3857" y="327"/>
                </a:lnTo>
                <a:lnTo>
                  <a:pt x="3855" y="325"/>
                </a:lnTo>
                <a:lnTo>
                  <a:pt x="3851" y="325"/>
                </a:lnTo>
                <a:lnTo>
                  <a:pt x="3851" y="323"/>
                </a:lnTo>
                <a:lnTo>
                  <a:pt x="3851" y="321"/>
                </a:lnTo>
                <a:lnTo>
                  <a:pt x="3851" y="321"/>
                </a:lnTo>
                <a:lnTo>
                  <a:pt x="3851" y="319"/>
                </a:lnTo>
                <a:lnTo>
                  <a:pt x="3855" y="317"/>
                </a:lnTo>
                <a:lnTo>
                  <a:pt x="3860" y="317"/>
                </a:lnTo>
                <a:lnTo>
                  <a:pt x="3864" y="313"/>
                </a:lnTo>
                <a:lnTo>
                  <a:pt x="3868" y="310"/>
                </a:lnTo>
                <a:lnTo>
                  <a:pt x="3868" y="310"/>
                </a:lnTo>
                <a:lnTo>
                  <a:pt x="3866" y="308"/>
                </a:lnTo>
                <a:lnTo>
                  <a:pt x="3862" y="308"/>
                </a:lnTo>
                <a:lnTo>
                  <a:pt x="3853" y="310"/>
                </a:lnTo>
                <a:lnTo>
                  <a:pt x="3847" y="310"/>
                </a:lnTo>
                <a:lnTo>
                  <a:pt x="3845" y="313"/>
                </a:lnTo>
                <a:lnTo>
                  <a:pt x="3843" y="313"/>
                </a:lnTo>
                <a:lnTo>
                  <a:pt x="3841" y="313"/>
                </a:lnTo>
                <a:lnTo>
                  <a:pt x="3834" y="313"/>
                </a:lnTo>
                <a:lnTo>
                  <a:pt x="3830" y="313"/>
                </a:lnTo>
                <a:lnTo>
                  <a:pt x="3820" y="315"/>
                </a:lnTo>
                <a:lnTo>
                  <a:pt x="3818" y="315"/>
                </a:lnTo>
                <a:lnTo>
                  <a:pt x="3792" y="315"/>
                </a:lnTo>
                <a:lnTo>
                  <a:pt x="3788" y="315"/>
                </a:lnTo>
                <a:lnTo>
                  <a:pt x="3776" y="317"/>
                </a:lnTo>
                <a:lnTo>
                  <a:pt x="3776" y="319"/>
                </a:lnTo>
                <a:lnTo>
                  <a:pt x="3776" y="321"/>
                </a:lnTo>
                <a:lnTo>
                  <a:pt x="3774" y="321"/>
                </a:lnTo>
                <a:lnTo>
                  <a:pt x="3772" y="323"/>
                </a:lnTo>
                <a:lnTo>
                  <a:pt x="3774" y="325"/>
                </a:lnTo>
                <a:lnTo>
                  <a:pt x="3774" y="327"/>
                </a:lnTo>
                <a:lnTo>
                  <a:pt x="3774" y="329"/>
                </a:lnTo>
                <a:lnTo>
                  <a:pt x="3774" y="331"/>
                </a:lnTo>
                <a:lnTo>
                  <a:pt x="3776" y="331"/>
                </a:lnTo>
                <a:lnTo>
                  <a:pt x="3778" y="333"/>
                </a:lnTo>
                <a:lnTo>
                  <a:pt x="3778" y="336"/>
                </a:lnTo>
                <a:lnTo>
                  <a:pt x="3778" y="338"/>
                </a:lnTo>
                <a:lnTo>
                  <a:pt x="3776" y="340"/>
                </a:lnTo>
                <a:lnTo>
                  <a:pt x="3776" y="342"/>
                </a:lnTo>
                <a:lnTo>
                  <a:pt x="3778" y="344"/>
                </a:lnTo>
                <a:lnTo>
                  <a:pt x="3778" y="346"/>
                </a:lnTo>
                <a:lnTo>
                  <a:pt x="3778" y="348"/>
                </a:lnTo>
                <a:lnTo>
                  <a:pt x="3782" y="350"/>
                </a:lnTo>
                <a:lnTo>
                  <a:pt x="3786" y="350"/>
                </a:lnTo>
                <a:lnTo>
                  <a:pt x="3790" y="350"/>
                </a:lnTo>
                <a:lnTo>
                  <a:pt x="3792" y="352"/>
                </a:lnTo>
                <a:lnTo>
                  <a:pt x="3797" y="352"/>
                </a:lnTo>
                <a:lnTo>
                  <a:pt x="3799" y="354"/>
                </a:lnTo>
                <a:lnTo>
                  <a:pt x="3799" y="354"/>
                </a:lnTo>
                <a:lnTo>
                  <a:pt x="3799" y="357"/>
                </a:lnTo>
                <a:lnTo>
                  <a:pt x="3801" y="359"/>
                </a:lnTo>
                <a:lnTo>
                  <a:pt x="3805" y="363"/>
                </a:lnTo>
                <a:lnTo>
                  <a:pt x="3807" y="363"/>
                </a:lnTo>
                <a:lnTo>
                  <a:pt x="3813" y="363"/>
                </a:lnTo>
                <a:lnTo>
                  <a:pt x="3816" y="365"/>
                </a:lnTo>
                <a:lnTo>
                  <a:pt x="3818" y="369"/>
                </a:lnTo>
                <a:lnTo>
                  <a:pt x="3818" y="369"/>
                </a:lnTo>
                <a:lnTo>
                  <a:pt x="3818" y="371"/>
                </a:lnTo>
                <a:lnTo>
                  <a:pt x="3818" y="373"/>
                </a:lnTo>
                <a:lnTo>
                  <a:pt x="3818" y="373"/>
                </a:lnTo>
                <a:lnTo>
                  <a:pt x="3818" y="375"/>
                </a:lnTo>
                <a:lnTo>
                  <a:pt x="3813" y="380"/>
                </a:lnTo>
                <a:lnTo>
                  <a:pt x="3811" y="384"/>
                </a:lnTo>
                <a:lnTo>
                  <a:pt x="3816" y="388"/>
                </a:lnTo>
                <a:lnTo>
                  <a:pt x="3818" y="392"/>
                </a:lnTo>
                <a:lnTo>
                  <a:pt x="3820" y="396"/>
                </a:lnTo>
                <a:lnTo>
                  <a:pt x="3822" y="398"/>
                </a:lnTo>
                <a:lnTo>
                  <a:pt x="3820" y="401"/>
                </a:lnTo>
                <a:lnTo>
                  <a:pt x="3820" y="403"/>
                </a:lnTo>
                <a:lnTo>
                  <a:pt x="3818" y="405"/>
                </a:lnTo>
                <a:lnTo>
                  <a:pt x="3813" y="405"/>
                </a:lnTo>
                <a:lnTo>
                  <a:pt x="3811" y="405"/>
                </a:lnTo>
                <a:lnTo>
                  <a:pt x="3811" y="407"/>
                </a:lnTo>
                <a:lnTo>
                  <a:pt x="3811" y="409"/>
                </a:lnTo>
                <a:lnTo>
                  <a:pt x="3811" y="411"/>
                </a:lnTo>
                <a:lnTo>
                  <a:pt x="3811" y="411"/>
                </a:lnTo>
                <a:lnTo>
                  <a:pt x="3809" y="411"/>
                </a:lnTo>
                <a:lnTo>
                  <a:pt x="3807" y="411"/>
                </a:lnTo>
                <a:lnTo>
                  <a:pt x="3807" y="409"/>
                </a:lnTo>
                <a:lnTo>
                  <a:pt x="3805" y="407"/>
                </a:lnTo>
                <a:lnTo>
                  <a:pt x="3807" y="405"/>
                </a:lnTo>
                <a:lnTo>
                  <a:pt x="3809" y="403"/>
                </a:lnTo>
                <a:lnTo>
                  <a:pt x="3811" y="398"/>
                </a:lnTo>
                <a:lnTo>
                  <a:pt x="3811" y="394"/>
                </a:lnTo>
                <a:lnTo>
                  <a:pt x="3811" y="392"/>
                </a:lnTo>
                <a:lnTo>
                  <a:pt x="3809" y="390"/>
                </a:lnTo>
                <a:lnTo>
                  <a:pt x="3809" y="388"/>
                </a:lnTo>
                <a:lnTo>
                  <a:pt x="3807" y="388"/>
                </a:lnTo>
                <a:lnTo>
                  <a:pt x="3805" y="390"/>
                </a:lnTo>
                <a:lnTo>
                  <a:pt x="3803" y="394"/>
                </a:lnTo>
                <a:lnTo>
                  <a:pt x="3799" y="398"/>
                </a:lnTo>
                <a:lnTo>
                  <a:pt x="3799" y="401"/>
                </a:lnTo>
                <a:lnTo>
                  <a:pt x="3799" y="403"/>
                </a:lnTo>
                <a:lnTo>
                  <a:pt x="3799" y="403"/>
                </a:lnTo>
                <a:lnTo>
                  <a:pt x="3799" y="401"/>
                </a:lnTo>
                <a:lnTo>
                  <a:pt x="3799" y="396"/>
                </a:lnTo>
                <a:lnTo>
                  <a:pt x="3799" y="394"/>
                </a:lnTo>
                <a:lnTo>
                  <a:pt x="3801" y="392"/>
                </a:lnTo>
                <a:lnTo>
                  <a:pt x="3801" y="390"/>
                </a:lnTo>
                <a:lnTo>
                  <a:pt x="3799" y="388"/>
                </a:lnTo>
                <a:lnTo>
                  <a:pt x="3799" y="386"/>
                </a:lnTo>
                <a:lnTo>
                  <a:pt x="3799" y="384"/>
                </a:lnTo>
                <a:lnTo>
                  <a:pt x="3801" y="380"/>
                </a:lnTo>
                <a:lnTo>
                  <a:pt x="3803" y="380"/>
                </a:lnTo>
                <a:lnTo>
                  <a:pt x="3809" y="375"/>
                </a:lnTo>
                <a:lnTo>
                  <a:pt x="3809" y="375"/>
                </a:lnTo>
                <a:lnTo>
                  <a:pt x="3811" y="371"/>
                </a:lnTo>
                <a:lnTo>
                  <a:pt x="3813" y="371"/>
                </a:lnTo>
                <a:lnTo>
                  <a:pt x="3813" y="369"/>
                </a:lnTo>
                <a:lnTo>
                  <a:pt x="3811" y="367"/>
                </a:lnTo>
                <a:lnTo>
                  <a:pt x="3809" y="367"/>
                </a:lnTo>
                <a:lnTo>
                  <a:pt x="3807" y="367"/>
                </a:lnTo>
                <a:lnTo>
                  <a:pt x="3803" y="367"/>
                </a:lnTo>
                <a:lnTo>
                  <a:pt x="3797" y="369"/>
                </a:lnTo>
                <a:lnTo>
                  <a:pt x="3790" y="367"/>
                </a:lnTo>
                <a:lnTo>
                  <a:pt x="3788" y="367"/>
                </a:lnTo>
                <a:lnTo>
                  <a:pt x="3780" y="361"/>
                </a:lnTo>
                <a:lnTo>
                  <a:pt x="3778" y="359"/>
                </a:lnTo>
                <a:lnTo>
                  <a:pt x="3778" y="359"/>
                </a:lnTo>
                <a:lnTo>
                  <a:pt x="3778" y="359"/>
                </a:lnTo>
                <a:lnTo>
                  <a:pt x="3774" y="357"/>
                </a:lnTo>
                <a:lnTo>
                  <a:pt x="3765" y="354"/>
                </a:lnTo>
                <a:lnTo>
                  <a:pt x="3759" y="350"/>
                </a:lnTo>
                <a:lnTo>
                  <a:pt x="3744" y="350"/>
                </a:lnTo>
                <a:lnTo>
                  <a:pt x="3740" y="350"/>
                </a:lnTo>
                <a:lnTo>
                  <a:pt x="3738" y="352"/>
                </a:lnTo>
                <a:lnTo>
                  <a:pt x="3734" y="354"/>
                </a:lnTo>
                <a:lnTo>
                  <a:pt x="3732" y="354"/>
                </a:lnTo>
                <a:lnTo>
                  <a:pt x="3730" y="354"/>
                </a:lnTo>
                <a:lnTo>
                  <a:pt x="3730" y="357"/>
                </a:lnTo>
                <a:lnTo>
                  <a:pt x="3730" y="357"/>
                </a:lnTo>
                <a:lnTo>
                  <a:pt x="3730" y="359"/>
                </a:lnTo>
                <a:lnTo>
                  <a:pt x="3734" y="357"/>
                </a:lnTo>
                <a:lnTo>
                  <a:pt x="3738" y="359"/>
                </a:lnTo>
                <a:lnTo>
                  <a:pt x="3740" y="359"/>
                </a:lnTo>
                <a:lnTo>
                  <a:pt x="3740" y="361"/>
                </a:lnTo>
                <a:lnTo>
                  <a:pt x="3740" y="363"/>
                </a:lnTo>
                <a:lnTo>
                  <a:pt x="3734" y="365"/>
                </a:lnTo>
                <a:lnTo>
                  <a:pt x="3732" y="365"/>
                </a:lnTo>
                <a:lnTo>
                  <a:pt x="3723" y="361"/>
                </a:lnTo>
                <a:lnTo>
                  <a:pt x="3721" y="359"/>
                </a:lnTo>
                <a:lnTo>
                  <a:pt x="3715" y="361"/>
                </a:lnTo>
                <a:lnTo>
                  <a:pt x="3711" y="363"/>
                </a:lnTo>
                <a:lnTo>
                  <a:pt x="3709" y="363"/>
                </a:lnTo>
                <a:lnTo>
                  <a:pt x="3711" y="365"/>
                </a:lnTo>
                <a:lnTo>
                  <a:pt x="3713" y="369"/>
                </a:lnTo>
                <a:lnTo>
                  <a:pt x="3713" y="371"/>
                </a:lnTo>
                <a:lnTo>
                  <a:pt x="3715" y="373"/>
                </a:lnTo>
                <a:lnTo>
                  <a:pt x="3721" y="375"/>
                </a:lnTo>
                <a:lnTo>
                  <a:pt x="3725" y="375"/>
                </a:lnTo>
                <a:lnTo>
                  <a:pt x="3730" y="380"/>
                </a:lnTo>
                <a:lnTo>
                  <a:pt x="3734" y="380"/>
                </a:lnTo>
                <a:lnTo>
                  <a:pt x="3736" y="378"/>
                </a:lnTo>
                <a:lnTo>
                  <a:pt x="3740" y="380"/>
                </a:lnTo>
                <a:lnTo>
                  <a:pt x="3744" y="384"/>
                </a:lnTo>
                <a:lnTo>
                  <a:pt x="3744" y="386"/>
                </a:lnTo>
                <a:lnTo>
                  <a:pt x="3746" y="388"/>
                </a:lnTo>
                <a:lnTo>
                  <a:pt x="3748" y="388"/>
                </a:lnTo>
                <a:lnTo>
                  <a:pt x="3748" y="388"/>
                </a:lnTo>
                <a:lnTo>
                  <a:pt x="3751" y="388"/>
                </a:lnTo>
                <a:lnTo>
                  <a:pt x="3753" y="386"/>
                </a:lnTo>
                <a:lnTo>
                  <a:pt x="3753" y="388"/>
                </a:lnTo>
                <a:lnTo>
                  <a:pt x="3751" y="388"/>
                </a:lnTo>
                <a:lnTo>
                  <a:pt x="3744" y="390"/>
                </a:lnTo>
                <a:lnTo>
                  <a:pt x="3742" y="388"/>
                </a:lnTo>
                <a:lnTo>
                  <a:pt x="3738" y="388"/>
                </a:lnTo>
                <a:lnTo>
                  <a:pt x="3732" y="382"/>
                </a:lnTo>
                <a:lnTo>
                  <a:pt x="3723" y="382"/>
                </a:lnTo>
                <a:lnTo>
                  <a:pt x="3721" y="384"/>
                </a:lnTo>
                <a:lnTo>
                  <a:pt x="3719" y="382"/>
                </a:lnTo>
                <a:lnTo>
                  <a:pt x="3711" y="382"/>
                </a:lnTo>
                <a:lnTo>
                  <a:pt x="3704" y="380"/>
                </a:lnTo>
                <a:lnTo>
                  <a:pt x="3698" y="378"/>
                </a:lnTo>
                <a:lnTo>
                  <a:pt x="3698" y="378"/>
                </a:lnTo>
                <a:lnTo>
                  <a:pt x="3698" y="375"/>
                </a:lnTo>
                <a:lnTo>
                  <a:pt x="3700" y="373"/>
                </a:lnTo>
                <a:lnTo>
                  <a:pt x="3700" y="373"/>
                </a:lnTo>
                <a:lnTo>
                  <a:pt x="3702" y="369"/>
                </a:lnTo>
                <a:lnTo>
                  <a:pt x="3698" y="365"/>
                </a:lnTo>
                <a:lnTo>
                  <a:pt x="3698" y="361"/>
                </a:lnTo>
                <a:lnTo>
                  <a:pt x="3700" y="361"/>
                </a:lnTo>
                <a:lnTo>
                  <a:pt x="3702" y="357"/>
                </a:lnTo>
                <a:lnTo>
                  <a:pt x="3704" y="354"/>
                </a:lnTo>
                <a:lnTo>
                  <a:pt x="3704" y="354"/>
                </a:lnTo>
                <a:lnTo>
                  <a:pt x="3704" y="352"/>
                </a:lnTo>
                <a:lnTo>
                  <a:pt x="3704" y="350"/>
                </a:lnTo>
                <a:lnTo>
                  <a:pt x="3704" y="350"/>
                </a:lnTo>
                <a:lnTo>
                  <a:pt x="3702" y="348"/>
                </a:lnTo>
                <a:lnTo>
                  <a:pt x="3702" y="346"/>
                </a:lnTo>
                <a:lnTo>
                  <a:pt x="3702" y="344"/>
                </a:lnTo>
                <a:lnTo>
                  <a:pt x="3700" y="342"/>
                </a:lnTo>
                <a:lnTo>
                  <a:pt x="3700" y="340"/>
                </a:lnTo>
                <a:lnTo>
                  <a:pt x="3696" y="338"/>
                </a:lnTo>
                <a:lnTo>
                  <a:pt x="3694" y="338"/>
                </a:lnTo>
                <a:lnTo>
                  <a:pt x="3692" y="338"/>
                </a:lnTo>
                <a:lnTo>
                  <a:pt x="3692" y="338"/>
                </a:lnTo>
                <a:lnTo>
                  <a:pt x="3692" y="342"/>
                </a:lnTo>
                <a:lnTo>
                  <a:pt x="3694" y="344"/>
                </a:lnTo>
                <a:lnTo>
                  <a:pt x="3696" y="346"/>
                </a:lnTo>
                <a:lnTo>
                  <a:pt x="3696" y="348"/>
                </a:lnTo>
                <a:lnTo>
                  <a:pt x="3696" y="352"/>
                </a:lnTo>
                <a:lnTo>
                  <a:pt x="3694" y="354"/>
                </a:lnTo>
                <a:lnTo>
                  <a:pt x="3694" y="357"/>
                </a:lnTo>
                <a:lnTo>
                  <a:pt x="3692" y="359"/>
                </a:lnTo>
                <a:lnTo>
                  <a:pt x="3688" y="361"/>
                </a:lnTo>
                <a:lnTo>
                  <a:pt x="3684" y="361"/>
                </a:lnTo>
                <a:lnTo>
                  <a:pt x="3679" y="363"/>
                </a:lnTo>
                <a:lnTo>
                  <a:pt x="3675" y="365"/>
                </a:lnTo>
                <a:lnTo>
                  <a:pt x="3667" y="375"/>
                </a:lnTo>
                <a:lnTo>
                  <a:pt x="3667" y="378"/>
                </a:lnTo>
                <a:lnTo>
                  <a:pt x="3671" y="378"/>
                </a:lnTo>
                <a:lnTo>
                  <a:pt x="3673" y="380"/>
                </a:lnTo>
                <a:lnTo>
                  <a:pt x="3673" y="382"/>
                </a:lnTo>
                <a:lnTo>
                  <a:pt x="3675" y="386"/>
                </a:lnTo>
                <a:lnTo>
                  <a:pt x="3684" y="396"/>
                </a:lnTo>
                <a:lnTo>
                  <a:pt x="3686" y="398"/>
                </a:lnTo>
                <a:lnTo>
                  <a:pt x="3684" y="401"/>
                </a:lnTo>
                <a:lnTo>
                  <a:pt x="3679" y="407"/>
                </a:lnTo>
                <a:lnTo>
                  <a:pt x="3677" y="409"/>
                </a:lnTo>
                <a:lnTo>
                  <a:pt x="3673" y="417"/>
                </a:lnTo>
                <a:lnTo>
                  <a:pt x="3673" y="419"/>
                </a:lnTo>
                <a:lnTo>
                  <a:pt x="3675" y="424"/>
                </a:lnTo>
                <a:lnTo>
                  <a:pt x="3677" y="426"/>
                </a:lnTo>
                <a:lnTo>
                  <a:pt x="3677" y="428"/>
                </a:lnTo>
                <a:lnTo>
                  <a:pt x="3677" y="434"/>
                </a:lnTo>
                <a:lnTo>
                  <a:pt x="3677" y="434"/>
                </a:lnTo>
                <a:lnTo>
                  <a:pt x="3679" y="436"/>
                </a:lnTo>
                <a:lnTo>
                  <a:pt x="3686" y="434"/>
                </a:lnTo>
                <a:lnTo>
                  <a:pt x="3692" y="436"/>
                </a:lnTo>
                <a:lnTo>
                  <a:pt x="3694" y="436"/>
                </a:lnTo>
                <a:lnTo>
                  <a:pt x="3700" y="432"/>
                </a:lnTo>
                <a:lnTo>
                  <a:pt x="3702" y="432"/>
                </a:lnTo>
                <a:lnTo>
                  <a:pt x="3709" y="432"/>
                </a:lnTo>
                <a:lnTo>
                  <a:pt x="3717" y="436"/>
                </a:lnTo>
                <a:lnTo>
                  <a:pt x="3728" y="438"/>
                </a:lnTo>
                <a:lnTo>
                  <a:pt x="3730" y="440"/>
                </a:lnTo>
                <a:lnTo>
                  <a:pt x="3732" y="440"/>
                </a:lnTo>
                <a:lnTo>
                  <a:pt x="3734" y="447"/>
                </a:lnTo>
                <a:lnTo>
                  <a:pt x="3736" y="451"/>
                </a:lnTo>
                <a:lnTo>
                  <a:pt x="3738" y="453"/>
                </a:lnTo>
                <a:lnTo>
                  <a:pt x="3738" y="457"/>
                </a:lnTo>
                <a:lnTo>
                  <a:pt x="3736" y="457"/>
                </a:lnTo>
                <a:lnTo>
                  <a:pt x="3734" y="457"/>
                </a:lnTo>
                <a:lnTo>
                  <a:pt x="3734" y="459"/>
                </a:lnTo>
                <a:lnTo>
                  <a:pt x="3732" y="463"/>
                </a:lnTo>
                <a:lnTo>
                  <a:pt x="3732" y="466"/>
                </a:lnTo>
                <a:lnTo>
                  <a:pt x="3732" y="470"/>
                </a:lnTo>
                <a:lnTo>
                  <a:pt x="3740" y="472"/>
                </a:lnTo>
                <a:lnTo>
                  <a:pt x="3746" y="472"/>
                </a:lnTo>
                <a:lnTo>
                  <a:pt x="3751" y="472"/>
                </a:lnTo>
                <a:lnTo>
                  <a:pt x="3751" y="472"/>
                </a:lnTo>
                <a:lnTo>
                  <a:pt x="3751" y="474"/>
                </a:lnTo>
                <a:lnTo>
                  <a:pt x="3746" y="474"/>
                </a:lnTo>
                <a:lnTo>
                  <a:pt x="3738" y="474"/>
                </a:lnTo>
                <a:lnTo>
                  <a:pt x="3734" y="474"/>
                </a:lnTo>
                <a:lnTo>
                  <a:pt x="3734" y="474"/>
                </a:lnTo>
                <a:lnTo>
                  <a:pt x="3732" y="472"/>
                </a:lnTo>
                <a:lnTo>
                  <a:pt x="3730" y="470"/>
                </a:lnTo>
                <a:lnTo>
                  <a:pt x="3728" y="470"/>
                </a:lnTo>
                <a:lnTo>
                  <a:pt x="3725" y="468"/>
                </a:lnTo>
                <a:lnTo>
                  <a:pt x="3728" y="466"/>
                </a:lnTo>
                <a:lnTo>
                  <a:pt x="3728" y="455"/>
                </a:lnTo>
                <a:lnTo>
                  <a:pt x="3728" y="451"/>
                </a:lnTo>
                <a:lnTo>
                  <a:pt x="3725" y="449"/>
                </a:lnTo>
                <a:lnTo>
                  <a:pt x="3719" y="445"/>
                </a:lnTo>
                <a:lnTo>
                  <a:pt x="3717" y="440"/>
                </a:lnTo>
                <a:lnTo>
                  <a:pt x="3715" y="438"/>
                </a:lnTo>
                <a:lnTo>
                  <a:pt x="3713" y="438"/>
                </a:lnTo>
                <a:lnTo>
                  <a:pt x="3711" y="438"/>
                </a:lnTo>
                <a:lnTo>
                  <a:pt x="3702" y="440"/>
                </a:lnTo>
                <a:lnTo>
                  <a:pt x="3696" y="443"/>
                </a:lnTo>
                <a:lnTo>
                  <a:pt x="3688" y="445"/>
                </a:lnTo>
                <a:lnTo>
                  <a:pt x="3688" y="447"/>
                </a:lnTo>
                <a:lnTo>
                  <a:pt x="3686" y="453"/>
                </a:lnTo>
                <a:lnTo>
                  <a:pt x="3688" y="455"/>
                </a:lnTo>
                <a:lnTo>
                  <a:pt x="3690" y="457"/>
                </a:lnTo>
                <a:lnTo>
                  <a:pt x="3690" y="461"/>
                </a:lnTo>
                <a:lnTo>
                  <a:pt x="3692" y="463"/>
                </a:lnTo>
                <a:lnTo>
                  <a:pt x="3692" y="466"/>
                </a:lnTo>
                <a:lnTo>
                  <a:pt x="3692" y="470"/>
                </a:lnTo>
                <a:lnTo>
                  <a:pt x="3690" y="470"/>
                </a:lnTo>
                <a:lnTo>
                  <a:pt x="3681" y="478"/>
                </a:lnTo>
                <a:lnTo>
                  <a:pt x="3679" y="480"/>
                </a:lnTo>
                <a:lnTo>
                  <a:pt x="3677" y="487"/>
                </a:lnTo>
                <a:lnTo>
                  <a:pt x="3677" y="489"/>
                </a:lnTo>
                <a:lnTo>
                  <a:pt x="3673" y="491"/>
                </a:lnTo>
                <a:lnTo>
                  <a:pt x="3671" y="493"/>
                </a:lnTo>
                <a:lnTo>
                  <a:pt x="3656" y="499"/>
                </a:lnTo>
                <a:lnTo>
                  <a:pt x="3656" y="499"/>
                </a:lnTo>
                <a:lnTo>
                  <a:pt x="3656" y="503"/>
                </a:lnTo>
                <a:lnTo>
                  <a:pt x="3652" y="505"/>
                </a:lnTo>
                <a:lnTo>
                  <a:pt x="3650" y="505"/>
                </a:lnTo>
                <a:lnTo>
                  <a:pt x="3644" y="503"/>
                </a:lnTo>
                <a:lnTo>
                  <a:pt x="3642" y="503"/>
                </a:lnTo>
                <a:lnTo>
                  <a:pt x="3637" y="503"/>
                </a:lnTo>
                <a:lnTo>
                  <a:pt x="3627" y="503"/>
                </a:lnTo>
                <a:lnTo>
                  <a:pt x="3621" y="501"/>
                </a:lnTo>
                <a:lnTo>
                  <a:pt x="3616" y="499"/>
                </a:lnTo>
                <a:lnTo>
                  <a:pt x="3612" y="499"/>
                </a:lnTo>
                <a:lnTo>
                  <a:pt x="3610" y="497"/>
                </a:lnTo>
                <a:lnTo>
                  <a:pt x="3610" y="497"/>
                </a:lnTo>
                <a:lnTo>
                  <a:pt x="3608" y="495"/>
                </a:lnTo>
                <a:lnTo>
                  <a:pt x="3608" y="493"/>
                </a:lnTo>
                <a:lnTo>
                  <a:pt x="3608" y="493"/>
                </a:lnTo>
                <a:lnTo>
                  <a:pt x="3608" y="493"/>
                </a:lnTo>
                <a:lnTo>
                  <a:pt x="3610" y="491"/>
                </a:lnTo>
                <a:lnTo>
                  <a:pt x="3619" y="493"/>
                </a:lnTo>
                <a:lnTo>
                  <a:pt x="3621" y="491"/>
                </a:lnTo>
                <a:lnTo>
                  <a:pt x="3621" y="491"/>
                </a:lnTo>
                <a:lnTo>
                  <a:pt x="3623" y="493"/>
                </a:lnTo>
                <a:lnTo>
                  <a:pt x="3625" y="495"/>
                </a:lnTo>
                <a:lnTo>
                  <a:pt x="3629" y="495"/>
                </a:lnTo>
                <a:lnTo>
                  <a:pt x="3631" y="493"/>
                </a:lnTo>
                <a:lnTo>
                  <a:pt x="3631" y="493"/>
                </a:lnTo>
                <a:lnTo>
                  <a:pt x="3631" y="493"/>
                </a:lnTo>
                <a:lnTo>
                  <a:pt x="3629" y="495"/>
                </a:lnTo>
                <a:lnTo>
                  <a:pt x="3629" y="495"/>
                </a:lnTo>
                <a:lnTo>
                  <a:pt x="3627" y="497"/>
                </a:lnTo>
                <a:lnTo>
                  <a:pt x="3627" y="497"/>
                </a:lnTo>
                <a:lnTo>
                  <a:pt x="3629" y="499"/>
                </a:lnTo>
                <a:lnTo>
                  <a:pt x="3633" y="499"/>
                </a:lnTo>
                <a:lnTo>
                  <a:pt x="3635" y="499"/>
                </a:lnTo>
                <a:lnTo>
                  <a:pt x="3637" y="497"/>
                </a:lnTo>
                <a:lnTo>
                  <a:pt x="3642" y="495"/>
                </a:lnTo>
                <a:lnTo>
                  <a:pt x="3644" y="495"/>
                </a:lnTo>
                <a:lnTo>
                  <a:pt x="3644" y="493"/>
                </a:lnTo>
                <a:lnTo>
                  <a:pt x="3644" y="491"/>
                </a:lnTo>
                <a:lnTo>
                  <a:pt x="3642" y="489"/>
                </a:lnTo>
                <a:lnTo>
                  <a:pt x="3646" y="489"/>
                </a:lnTo>
                <a:lnTo>
                  <a:pt x="3648" y="487"/>
                </a:lnTo>
                <a:lnTo>
                  <a:pt x="3658" y="474"/>
                </a:lnTo>
                <a:lnTo>
                  <a:pt x="3665" y="470"/>
                </a:lnTo>
                <a:lnTo>
                  <a:pt x="3667" y="470"/>
                </a:lnTo>
                <a:lnTo>
                  <a:pt x="3667" y="466"/>
                </a:lnTo>
                <a:lnTo>
                  <a:pt x="3667" y="463"/>
                </a:lnTo>
                <a:lnTo>
                  <a:pt x="3667" y="461"/>
                </a:lnTo>
                <a:lnTo>
                  <a:pt x="3667" y="459"/>
                </a:lnTo>
                <a:lnTo>
                  <a:pt x="3669" y="455"/>
                </a:lnTo>
                <a:lnTo>
                  <a:pt x="3671" y="453"/>
                </a:lnTo>
                <a:lnTo>
                  <a:pt x="3673" y="451"/>
                </a:lnTo>
                <a:lnTo>
                  <a:pt x="3673" y="451"/>
                </a:lnTo>
                <a:lnTo>
                  <a:pt x="3673" y="449"/>
                </a:lnTo>
                <a:lnTo>
                  <a:pt x="3669" y="445"/>
                </a:lnTo>
                <a:lnTo>
                  <a:pt x="3663" y="443"/>
                </a:lnTo>
                <a:lnTo>
                  <a:pt x="3660" y="440"/>
                </a:lnTo>
                <a:lnTo>
                  <a:pt x="3658" y="438"/>
                </a:lnTo>
                <a:lnTo>
                  <a:pt x="3658" y="436"/>
                </a:lnTo>
                <a:lnTo>
                  <a:pt x="3658" y="434"/>
                </a:lnTo>
                <a:lnTo>
                  <a:pt x="3658" y="428"/>
                </a:lnTo>
                <a:lnTo>
                  <a:pt x="3660" y="426"/>
                </a:lnTo>
                <a:lnTo>
                  <a:pt x="3660" y="417"/>
                </a:lnTo>
                <a:lnTo>
                  <a:pt x="3658" y="409"/>
                </a:lnTo>
                <a:lnTo>
                  <a:pt x="3658" y="405"/>
                </a:lnTo>
                <a:lnTo>
                  <a:pt x="3658" y="405"/>
                </a:lnTo>
                <a:lnTo>
                  <a:pt x="3660" y="403"/>
                </a:lnTo>
                <a:lnTo>
                  <a:pt x="3660" y="401"/>
                </a:lnTo>
                <a:lnTo>
                  <a:pt x="3660" y="392"/>
                </a:lnTo>
                <a:lnTo>
                  <a:pt x="3660" y="388"/>
                </a:lnTo>
                <a:lnTo>
                  <a:pt x="3658" y="384"/>
                </a:lnTo>
                <a:lnTo>
                  <a:pt x="3652" y="380"/>
                </a:lnTo>
                <a:lnTo>
                  <a:pt x="3648" y="375"/>
                </a:lnTo>
                <a:lnTo>
                  <a:pt x="3650" y="373"/>
                </a:lnTo>
                <a:lnTo>
                  <a:pt x="3650" y="373"/>
                </a:lnTo>
                <a:lnTo>
                  <a:pt x="3652" y="371"/>
                </a:lnTo>
                <a:lnTo>
                  <a:pt x="3654" y="369"/>
                </a:lnTo>
                <a:lnTo>
                  <a:pt x="3656" y="365"/>
                </a:lnTo>
                <a:lnTo>
                  <a:pt x="3658" y="361"/>
                </a:lnTo>
                <a:lnTo>
                  <a:pt x="3660" y="359"/>
                </a:lnTo>
                <a:lnTo>
                  <a:pt x="3663" y="350"/>
                </a:lnTo>
                <a:lnTo>
                  <a:pt x="3663" y="348"/>
                </a:lnTo>
                <a:lnTo>
                  <a:pt x="3663" y="342"/>
                </a:lnTo>
                <a:lnTo>
                  <a:pt x="3660" y="340"/>
                </a:lnTo>
                <a:lnTo>
                  <a:pt x="3656" y="340"/>
                </a:lnTo>
                <a:lnTo>
                  <a:pt x="3652" y="338"/>
                </a:lnTo>
                <a:lnTo>
                  <a:pt x="3650" y="338"/>
                </a:lnTo>
                <a:lnTo>
                  <a:pt x="3646" y="336"/>
                </a:lnTo>
                <a:lnTo>
                  <a:pt x="3644" y="336"/>
                </a:lnTo>
                <a:lnTo>
                  <a:pt x="3631" y="336"/>
                </a:lnTo>
                <a:lnTo>
                  <a:pt x="3625" y="336"/>
                </a:lnTo>
                <a:lnTo>
                  <a:pt x="3621" y="336"/>
                </a:lnTo>
                <a:lnTo>
                  <a:pt x="3619" y="336"/>
                </a:lnTo>
                <a:lnTo>
                  <a:pt x="3616" y="336"/>
                </a:lnTo>
                <a:lnTo>
                  <a:pt x="3616" y="336"/>
                </a:lnTo>
                <a:lnTo>
                  <a:pt x="3619" y="333"/>
                </a:lnTo>
                <a:lnTo>
                  <a:pt x="3616" y="333"/>
                </a:lnTo>
                <a:lnTo>
                  <a:pt x="3616" y="333"/>
                </a:lnTo>
                <a:lnTo>
                  <a:pt x="3612" y="336"/>
                </a:lnTo>
                <a:lnTo>
                  <a:pt x="3608" y="342"/>
                </a:lnTo>
                <a:lnTo>
                  <a:pt x="3604" y="350"/>
                </a:lnTo>
                <a:lnTo>
                  <a:pt x="3602" y="361"/>
                </a:lnTo>
                <a:lnTo>
                  <a:pt x="3600" y="365"/>
                </a:lnTo>
                <a:lnTo>
                  <a:pt x="3598" y="369"/>
                </a:lnTo>
                <a:lnTo>
                  <a:pt x="3591" y="373"/>
                </a:lnTo>
                <a:lnTo>
                  <a:pt x="3587" y="375"/>
                </a:lnTo>
                <a:lnTo>
                  <a:pt x="3583" y="378"/>
                </a:lnTo>
                <a:lnTo>
                  <a:pt x="3577" y="380"/>
                </a:lnTo>
                <a:lnTo>
                  <a:pt x="3575" y="384"/>
                </a:lnTo>
                <a:lnTo>
                  <a:pt x="3572" y="384"/>
                </a:lnTo>
                <a:lnTo>
                  <a:pt x="3575" y="386"/>
                </a:lnTo>
                <a:lnTo>
                  <a:pt x="3577" y="386"/>
                </a:lnTo>
                <a:lnTo>
                  <a:pt x="3575" y="388"/>
                </a:lnTo>
                <a:lnTo>
                  <a:pt x="3572" y="390"/>
                </a:lnTo>
                <a:lnTo>
                  <a:pt x="3575" y="390"/>
                </a:lnTo>
                <a:lnTo>
                  <a:pt x="3575" y="392"/>
                </a:lnTo>
                <a:lnTo>
                  <a:pt x="3577" y="392"/>
                </a:lnTo>
                <a:lnTo>
                  <a:pt x="3581" y="392"/>
                </a:lnTo>
                <a:lnTo>
                  <a:pt x="3581" y="392"/>
                </a:lnTo>
                <a:lnTo>
                  <a:pt x="3583" y="394"/>
                </a:lnTo>
                <a:lnTo>
                  <a:pt x="3581" y="401"/>
                </a:lnTo>
                <a:lnTo>
                  <a:pt x="3581" y="405"/>
                </a:lnTo>
                <a:lnTo>
                  <a:pt x="3581" y="407"/>
                </a:lnTo>
                <a:lnTo>
                  <a:pt x="3581" y="409"/>
                </a:lnTo>
                <a:lnTo>
                  <a:pt x="3581" y="411"/>
                </a:lnTo>
                <a:lnTo>
                  <a:pt x="3581" y="411"/>
                </a:lnTo>
                <a:lnTo>
                  <a:pt x="3579" y="413"/>
                </a:lnTo>
                <a:lnTo>
                  <a:pt x="3577" y="413"/>
                </a:lnTo>
                <a:lnTo>
                  <a:pt x="3577" y="417"/>
                </a:lnTo>
                <a:lnTo>
                  <a:pt x="3575" y="419"/>
                </a:lnTo>
                <a:lnTo>
                  <a:pt x="3575" y="422"/>
                </a:lnTo>
                <a:lnTo>
                  <a:pt x="3577" y="424"/>
                </a:lnTo>
                <a:lnTo>
                  <a:pt x="3577" y="424"/>
                </a:lnTo>
                <a:lnTo>
                  <a:pt x="3577" y="424"/>
                </a:lnTo>
                <a:lnTo>
                  <a:pt x="3579" y="422"/>
                </a:lnTo>
                <a:lnTo>
                  <a:pt x="3579" y="422"/>
                </a:lnTo>
                <a:lnTo>
                  <a:pt x="3587" y="424"/>
                </a:lnTo>
                <a:lnTo>
                  <a:pt x="3589" y="426"/>
                </a:lnTo>
                <a:lnTo>
                  <a:pt x="3593" y="426"/>
                </a:lnTo>
                <a:lnTo>
                  <a:pt x="3593" y="428"/>
                </a:lnTo>
                <a:lnTo>
                  <a:pt x="3596" y="432"/>
                </a:lnTo>
                <a:lnTo>
                  <a:pt x="3598" y="436"/>
                </a:lnTo>
                <a:lnTo>
                  <a:pt x="3600" y="438"/>
                </a:lnTo>
                <a:lnTo>
                  <a:pt x="3602" y="440"/>
                </a:lnTo>
                <a:lnTo>
                  <a:pt x="3604" y="440"/>
                </a:lnTo>
                <a:lnTo>
                  <a:pt x="3606" y="440"/>
                </a:lnTo>
                <a:lnTo>
                  <a:pt x="3610" y="440"/>
                </a:lnTo>
                <a:lnTo>
                  <a:pt x="3608" y="443"/>
                </a:lnTo>
                <a:lnTo>
                  <a:pt x="3604" y="449"/>
                </a:lnTo>
                <a:lnTo>
                  <a:pt x="3600" y="455"/>
                </a:lnTo>
                <a:lnTo>
                  <a:pt x="3598" y="455"/>
                </a:lnTo>
                <a:lnTo>
                  <a:pt x="3596" y="453"/>
                </a:lnTo>
                <a:lnTo>
                  <a:pt x="3589" y="451"/>
                </a:lnTo>
                <a:lnTo>
                  <a:pt x="3587" y="449"/>
                </a:lnTo>
                <a:lnTo>
                  <a:pt x="3581" y="445"/>
                </a:lnTo>
                <a:lnTo>
                  <a:pt x="3579" y="440"/>
                </a:lnTo>
                <a:lnTo>
                  <a:pt x="3575" y="440"/>
                </a:lnTo>
                <a:lnTo>
                  <a:pt x="3570" y="440"/>
                </a:lnTo>
                <a:lnTo>
                  <a:pt x="3564" y="438"/>
                </a:lnTo>
                <a:lnTo>
                  <a:pt x="3562" y="436"/>
                </a:lnTo>
                <a:lnTo>
                  <a:pt x="3560" y="434"/>
                </a:lnTo>
                <a:lnTo>
                  <a:pt x="3558" y="434"/>
                </a:lnTo>
                <a:lnTo>
                  <a:pt x="3554" y="434"/>
                </a:lnTo>
                <a:lnTo>
                  <a:pt x="3549" y="432"/>
                </a:lnTo>
                <a:lnTo>
                  <a:pt x="3547" y="432"/>
                </a:lnTo>
                <a:lnTo>
                  <a:pt x="3547" y="430"/>
                </a:lnTo>
                <a:lnTo>
                  <a:pt x="3543" y="428"/>
                </a:lnTo>
                <a:lnTo>
                  <a:pt x="3537" y="426"/>
                </a:lnTo>
                <a:lnTo>
                  <a:pt x="3526" y="422"/>
                </a:lnTo>
                <a:lnTo>
                  <a:pt x="3516" y="419"/>
                </a:lnTo>
                <a:lnTo>
                  <a:pt x="3503" y="419"/>
                </a:lnTo>
                <a:lnTo>
                  <a:pt x="3491" y="417"/>
                </a:lnTo>
                <a:lnTo>
                  <a:pt x="3491" y="417"/>
                </a:lnTo>
                <a:lnTo>
                  <a:pt x="3489" y="417"/>
                </a:lnTo>
                <a:lnTo>
                  <a:pt x="3484" y="422"/>
                </a:lnTo>
                <a:lnTo>
                  <a:pt x="3480" y="422"/>
                </a:lnTo>
                <a:lnTo>
                  <a:pt x="3480" y="424"/>
                </a:lnTo>
                <a:lnTo>
                  <a:pt x="3482" y="426"/>
                </a:lnTo>
                <a:lnTo>
                  <a:pt x="3487" y="436"/>
                </a:lnTo>
                <a:lnTo>
                  <a:pt x="3489" y="434"/>
                </a:lnTo>
                <a:lnTo>
                  <a:pt x="3491" y="438"/>
                </a:lnTo>
                <a:lnTo>
                  <a:pt x="3489" y="440"/>
                </a:lnTo>
                <a:lnTo>
                  <a:pt x="3487" y="445"/>
                </a:lnTo>
                <a:lnTo>
                  <a:pt x="3484" y="445"/>
                </a:lnTo>
                <a:lnTo>
                  <a:pt x="3480" y="447"/>
                </a:lnTo>
                <a:lnTo>
                  <a:pt x="3476" y="445"/>
                </a:lnTo>
                <a:lnTo>
                  <a:pt x="3474" y="449"/>
                </a:lnTo>
                <a:lnTo>
                  <a:pt x="3476" y="451"/>
                </a:lnTo>
                <a:lnTo>
                  <a:pt x="3476" y="451"/>
                </a:lnTo>
                <a:lnTo>
                  <a:pt x="3476" y="453"/>
                </a:lnTo>
                <a:lnTo>
                  <a:pt x="3474" y="453"/>
                </a:lnTo>
                <a:lnTo>
                  <a:pt x="3474" y="453"/>
                </a:lnTo>
                <a:lnTo>
                  <a:pt x="3472" y="455"/>
                </a:lnTo>
                <a:lnTo>
                  <a:pt x="3472" y="455"/>
                </a:lnTo>
                <a:lnTo>
                  <a:pt x="3468" y="453"/>
                </a:lnTo>
                <a:lnTo>
                  <a:pt x="3464" y="453"/>
                </a:lnTo>
                <a:lnTo>
                  <a:pt x="3464" y="449"/>
                </a:lnTo>
                <a:lnTo>
                  <a:pt x="3466" y="447"/>
                </a:lnTo>
                <a:lnTo>
                  <a:pt x="3468" y="445"/>
                </a:lnTo>
                <a:lnTo>
                  <a:pt x="3468" y="445"/>
                </a:lnTo>
                <a:lnTo>
                  <a:pt x="3466" y="443"/>
                </a:lnTo>
                <a:lnTo>
                  <a:pt x="3464" y="440"/>
                </a:lnTo>
                <a:lnTo>
                  <a:pt x="3464" y="438"/>
                </a:lnTo>
                <a:lnTo>
                  <a:pt x="3464" y="438"/>
                </a:lnTo>
                <a:lnTo>
                  <a:pt x="3461" y="438"/>
                </a:lnTo>
                <a:lnTo>
                  <a:pt x="3453" y="440"/>
                </a:lnTo>
                <a:lnTo>
                  <a:pt x="3451" y="443"/>
                </a:lnTo>
                <a:lnTo>
                  <a:pt x="3451" y="440"/>
                </a:lnTo>
                <a:lnTo>
                  <a:pt x="3440" y="447"/>
                </a:lnTo>
                <a:lnTo>
                  <a:pt x="3436" y="449"/>
                </a:lnTo>
                <a:lnTo>
                  <a:pt x="3432" y="449"/>
                </a:lnTo>
                <a:lnTo>
                  <a:pt x="3428" y="449"/>
                </a:lnTo>
                <a:lnTo>
                  <a:pt x="3424" y="447"/>
                </a:lnTo>
                <a:lnTo>
                  <a:pt x="3420" y="447"/>
                </a:lnTo>
                <a:lnTo>
                  <a:pt x="3417" y="447"/>
                </a:lnTo>
                <a:lnTo>
                  <a:pt x="3413" y="449"/>
                </a:lnTo>
                <a:lnTo>
                  <a:pt x="3411" y="449"/>
                </a:lnTo>
                <a:lnTo>
                  <a:pt x="3407" y="451"/>
                </a:lnTo>
                <a:lnTo>
                  <a:pt x="3403" y="453"/>
                </a:lnTo>
                <a:lnTo>
                  <a:pt x="3403" y="457"/>
                </a:lnTo>
                <a:lnTo>
                  <a:pt x="3401" y="459"/>
                </a:lnTo>
                <a:lnTo>
                  <a:pt x="3399" y="457"/>
                </a:lnTo>
                <a:lnTo>
                  <a:pt x="3396" y="455"/>
                </a:lnTo>
                <a:lnTo>
                  <a:pt x="3396" y="457"/>
                </a:lnTo>
                <a:lnTo>
                  <a:pt x="3394" y="457"/>
                </a:lnTo>
                <a:lnTo>
                  <a:pt x="3392" y="457"/>
                </a:lnTo>
                <a:lnTo>
                  <a:pt x="3390" y="457"/>
                </a:lnTo>
                <a:lnTo>
                  <a:pt x="3388" y="457"/>
                </a:lnTo>
                <a:lnTo>
                  <a:pt x="3384" y="457"/>
                </a:lnTo>
                <a:lnTo>
                  <a:pt x="3382" y="457"/>
                </a:lnTo>
                <a:lnTo>
                  <a:pt x="3380" y="457"/>
                </a:lnTo>
                <a:lnTo>
                  <a:pt x="3380" y="455"/>
                </a:lnTo>
                <a:lnTo>
                  <a:pt x="3380" y="455"/>
                </a:lnTo>
                <a:lnTo>
                  <a:pt x="3384" y="455"/>
                </a:lnTo>
                <a:lnTo>
                  <a:pt x="3386" y="453"/>
                </a:lnTo>
                <a:lnTo>
                  <a:pt x="3388" y="453"/>
                </a:lnTo>
                <a:lnTo>
                  <a:pt x="3388" y="453"/>
                </a:lnTo>
                <a:lnTo>
                  <a:pt x="3388" y="451"/>
                </a:lnTo>
                <a:lnTo>
                  <a:pt x="3386" y="447"/>
                </a:lnTo>
                <a:lnTo>
                  <a:pt x="3388" y="445"/>
                </a:lnTo>
                <a:lnTo>
                  <a:pt x="3388" y="443"/>
                </a:lnTo>
                <a:lnTo>
                  <a:pt x="3388" y="443"/>
                </a:lnTo>
                <a:lnTo>
                  <a:pt x="3390" y="443"/>
                </a:lnTo>
                <a:lnTo>
                  <a:pt x="3388" y="443"/>
                </a:lnTo>
                <a:lnTo>
                  <a:pt x="3388" y="440"/>
                </a:lnTo>
                <a:lnTo>
                  <a:pt x="3388" y="440"/>
                </a:lnTo>
                <a:lnTo>
                  <a:pt x="3388" y="440"/>
                </a:lnTo>
                <a:lnTo>
                  <a:pt x="3396" y="438"/>
                </a:lnTo>
                <a:lnTo>
                  <a:pt x="3396" y="438"/>
                </a:lnTo>
                <a:lnTo>
                  <a:pt x="3392" y="438"/>
                </a:lnTo>
                <a:lnTo>
                  <a:pt x="3388" y="438"/>
                </a:lnTo>
                <a:lnTo>
                  <a:pt x="3382" y="440"/>
                </a:lnTo>
                <a:lnTo>
                  <a:pt x="3371" y="445"/>
                </a:lnTo>
                <a:lnTo>
                  <a:pt x="3365" y="449"/>
                </a:lnTo>
                <a:lnTo>
                  <a:pt x="3367" y="449"/>
                </a:lnTo>
                <a:lnTo>
                  <a:pt x="3369" y="449"/>
                </a:lnTo>
                <a:lnTo>
                  <a:pt x="3371" y="451"/>
                </a:lnTo>
                <a:lnTo>
                  <a:pt x="3371" y="451"/>
                </a:lnTo>
                <a:lnTo>
                  <a:pt x="3371" y="453"/>
                </a:lnTo>
                <a:lnTo>
                  <a:pt x="3367" y="453"/>
                </a:lnTo>
                <a:lnTo>
                  <a:pt x="3367" y="455"/>
                </a:lnTo>
                <a:lnTo>
                  <a:pt x="3365" y="455"/>
                </a:lnTo>
                <a:lnTo>
                  <a:pt x="3365" y="455"/>
                </a:lnTo>
                <a:lnTo>
                  <a:pt x="3363" y="453"/>
                </a:lnTo>
                <a:lnTo>
                  <a:pt x="3365" y="453"/>
                </a:lnTo>
                <a:lnTo>
                  <a:pt x="3365" y="451"/>
                </a:lnTo>
                <a:lnTo>
                  <a:pt x="3363" y="451"/>
                </a:lnTo>
                <a:lnTo>
                  <a:pt x="3361" y="449"/>
                </a:lnTo>
                <a:lnTo>
                  <a:pt x="3361" y="449"/>
                </a:lnTo>
                <a:lnTo>
                  <a:pt x="3355" y="451"/>
                </a:lnTo>
                <a:lnTo>
                  <a:pt x="3350" y="453"/>
                </a:lnTo>
                <a:lnTo>
                  <a:pt x="3348" y="455"/>
                </a:lnTo>
                <a:lnTo>
                  <a:pt x="3344" y="455"/>
                </a:lnTo>
                <a:lnTo>
                  <a:pt x="3342" y="455"/>
                </a:lnTo>
                <a:lnTo>
                  <a:pt x="3338" y="457"/>
                </a:lnTo>
                <a:lnTo>
                  <a:pt x="3336" y="459"/>
                </a:lnTo>
                <a:lnTo>
                  <a:pt x="3332" y="461"/>
                </a:lnTo>
                <a:lnTo>
                  <a:pt x="3319" y="466"/>
                </a:lnTo>
                <a:lnTo>
                  <a:pt x="3317" y="468"/>
                </a:lnTo>
                <a:lnTo>
                  <a:pt x="3315" y="466"/>
                </a:lnTo>
                <a:lnTo>
                  <a:pt x="3315" y="466"/>
                </a:lnTo>
                <a:lnTo>
                  <a:pt x="3313" y="466"/>
                </a:lnTo>
                <a:lnTo>
                  <a:pt x="3315" y="468"/>
                </a:lnTo>
                <a:lnTo>
                  <a:pt x="3315" y="470"/>
                </a:lnTo>
                <a:lnTo>
                  <a:pt x="3315" y="472"/>
                </a:lnTo>
                <a:lnTo>
                  <a:pt x="3313" y="470"/>
                </a:lnTo>
                <a:lnTo>
                  <a:pt x="3306" y="472"/>
                </a:lnTo>
                <a:lnTo>
                  <a:pt x="3302" y="474"/>
                </a:lnTo>
                <a:lnTo>
                  <a:pt x="3302" y="476"/>
                </a:lnTo>
                <a:lnTo>
                  <a:pt x="3302" y="476"/>
                </a:lnTo>
                <a:lnTo>
                  <a:pt x="3300" y="478"/>
                </a:lnTo>
                <a:lnTo>
                  <a:pt x="3300" y="480"/>
                </a:lnTo>
                <a:lnTo>
                  <a:pt x="3298" y="487"/>
                </a:lnTo>
                <a:lnTo>
                  <a:pt x="3298" y="489"/>
                </a:lnTo>
                <a:lnTo>
                  <a:pt x="3296" y="489"/>
                </a:lnTo>
                <a:lnTo>
                  <a:pt x="3283" y="493"/>
                </a:lnTo>
                <a:lnTo>
                  <a:pt x="3281" y="493"/>
                </a:lnTo>
                <a:lnTo>
                  <a:pt x="3281" y="493"/>
                </a:lnTo>
                <a:lnTo>
                  <a:pt x="3281" y="493"/>
                </a:lnTo>
                <a:lnTo>
                  <a:pt x="3279" y="491"/>
                </a:lnTo>
                <a:lnTo>
                  <a:pt x="3275" y="491"/>
                </a:lnTo>
                <a:lnTo>
                  <a:pt x="3273" y="491"/>
                </a:lnTo>
                <a:lnTo>
                  <a:pt x="3273" y="491"/>
                </a:lnTo>
                <a:lnTo>
                  <a:pt x="3271" y="489"/>
                </a:lnTo>
                <a:lnTo>
                  <a:pt x="3269" y="482"/>
                </a:lnTo>
                <a:lnTo>
                  <a:pt x="3262" y="480"/>
                </a:lnTo>
                <a:lnTo>
                  <a:pt x="3258" y="478"/>
                </a:lnTo>
                <a:lnTo>
                  <a:pt x="3258" y="478"/>
                </a:lnTo>
                <a:lnTo>
                  <a:pt x="3258" y="476"/>
                </a:lnTo>
                <a:lnTo>
                  <a:pt x="3264" y="472"/>
                </a:lnTo>
                <a:lnTo>
                  <a:pt x="3267" y="470"/>
                </a:lnTo>
                <a:lnTo>
                  <a:pt x="3277" y="468"/>
                </a:lnTo>
                <a:lnTo>
                  <a:pt x="3281" y="468"/>
                </a:lnTo>
                <a:lnTo>
                  <a:pt x="3283" y="468"/>
                </a:lnTo>
                <a:lnTo>
                  <a:pt x="3283" y="463"/>
                </a:lnTo>
                <a:lnTo>
                  <a:pt x="3281" y="459"/>
                </a:lnTo>
                <a:lnTo>
                  <a:pt x="3277" y="455"/>
                </a:lnTo>
                <a:lnTo>
                  <a:pt x="3273" y="451"/>
                </a:lnTo>
                <a:lnTo>
                  <a:pt x="3267" y="449"/>
                </a:lnTo>
                <a:lnTo>
                  <a:pt x="3260" y="449"/>
                </a:lnTo>
                <a:lnTo>
                  <a:pt x="3248" y="449"/>
                </a:lnTo>
                <a:lnTo>
                  <a:pt x="3246" y="449"/>
                </a:lnTo>
                <a:lnTo>
                  <a:pt x="3237" y="447"/>
                </a:lnTo>
                <a:lnTo>
                  <a:pt x="3237" y="447"/>
                </a:lnTo>
                <a:lnTo>
                  <a:pt x="3235" y="447"/>
                </a:lnTo>
                <a:lnTo>
                  <a:pt x="3235" y="447"/>
                </a:lnTo>
                <a:lnTo>
                  <a:pt x="3237" y="449"/>
                </a:lnTo>
                <a:lnTo>
                  <a:pt x="3248" y="455"/>
                </a:lnTo>
                <a:lnTo>
                  <a:pt x="3248" y="457"/>
                </a:lnTo>
                <a:lnTo>
                  <a:pt x="3248" y="459"/>
                </a:lnTo>
                <a:lnTo>
                  <a:pt x="3248" y="461"/>
                </a:lnTo>
                <a:lnTo>
                  <a:pt x="3248" y="461"/>
                </a:lnTo>
                <a:lnTo>
                  <a:pt x="3248" y="463"/>
                </a:lnTo>
                <a:lnTo>
                  <a:pt x="3246" y="472"/>
                </a:lnTo>
                <a:lnTo>
                  <a:pt x="3244" y="476"/>
                </a:lnTo>
                <a:lnTo>
                  <a:pt x="3241" y="480"/>
                </a:lnTo>
                <a:lnTo>
                  <a:pt x="3241" y="482"/>
                </a:lnTo>
                <a:lnTo>
                  <a:pt x="3244" y="482"/>
                </a:lnTo>
                <a:lnTo>
                  <a:pt x="3246" y="484"/>
                </a:lnTo>
                <a:lnTo>
                  <a:pt x="3250" y="484"/>
                </a:lnTo>
                <a:lnTo>
                  <a:pt x="3252" y="487"/>
                </a:lnTo>
                <a:lnTo>
                  <a:pt x="3252" y="489"/>
                </a:lnTo>
                <a:lnTo>
                  <a:pt x="3252" y="493"/>
                </a:lnTo>
                <a:lnTo>
                  <a:pt x="3252" y="495"/>
                </a:lnTo>
                <a:lnTo>
                  <a:pt x="3250" y="499"/>
                </a:lnTo>
                <a:lnTo>
                  <a:pt x="3248" y="501"/>
                </a:lnTo>
                <a:lnTo>
                  <a:pt x="3246" y="505"/>
                </a:lnTo>
                <a:lnTo>
                  <a:pt x="3248" y="510"/>
                </a:lnTo>
                <a:lnTo>
                  <a:pt x="3248" y="510"/>
                </a:lnTo>
                <a:lnTo>
                  <a:pt x="3246" y="512"/>
                </a:lnTo>
                <a:lnTo>
                  <a:pt x="3246" y="510"/>
                </a:lnTo>
                <a:lnTo>
                  <a:pt x="3244" y="510"/>
                </a:lnTo>
                <a:lnTo>
                  <a:pt x="3244" y="508"/>
                </a:lnTo>
                <a:lnTo>
                  <a:pt x="3241" y="508"/>
                </a:lnTo>
                <a:lnTo>
                  <a:pt x="3239" y="508"/>
                </a:lnTo>
                <a:lnTo>
                  <a:pt x="3239" y="510"/>
                </a:lnTo>
                <a:lnTo>
                  <a:pt x="3239" y="508"/>
                </a:lnTo>
                <a:lnTo>
                  <a:pt x="3239" y="505"/>
                </a:lnTo>
                <a:lnTo>
                  <a:pt x="3239" y="505"/>
                </a:lnTo>
                <a:lnTo>
                  <a:pt x="3239" y="503"/>
                </a:lnTo>
                <a:lnTo>
                  <a:pt x="3233" y="501"/>
                </a:lnTo>
                <a:lnTo>
                  <a:pt x="3231" y="501"/>
                </a:lnTo>
                <a:lnTo>
                  <a:pt x="3229" y="501"/>
                </a:lnTo>
                <a:lnTo>
                  <a:pt x="3225" y="501"/>
                </a:lnTo>
                <a:lnTo>
                  <a:pt x="3223" y="499"/>
                </a:lnTo>
                <a:lnTo>
                  <a:pt x="3220" y="499"/>
                </a:lnTo>
                <a:lnTo>
                  <a:pt x="3218" y="499"/>
                </a:lnTo>
                <a:lnTo>
                  <a:pt x="3218" y="501"/>
                </a:lnTo>
                <a:lnTo>
                  <a:pt x="3212" y="505"/>
                </a:lnTo>
                <a:lnTo>
                  <a:pt x="3208" y="510"/>
                </a:lnTo>
                <a:lnTo>
                  <a:pt x="3204" y="512"/>
                </a:lnTo>
                <a:lnTo>
                  <a:pt x="3197" y="512"/>
                </a:lnTo>
                <a:lnTo>
                  <a:pt x="3197" y="512"/>
                </a:lnTo>
                <a:lnTo>
                  <a:pt x="3195" y="516"/>
                </a:lnTo>
                <a:lnTo>
                  <a:pt x="3191" y="518"/>
                </a:lnTo>
                <a:lnTo>
                  <a:pt x="3185" y="520"/>
                </a:lnTo>
                <a:lnTo>
                  <a:pt x="3185" y="522"/>
                </a:lnTo>
                <a:lnTo>
                  <a:pt x="3183" y="524"/>
                </a:lnTo>
                <a:lnTo>
                  <a:pt x="3185" y="526"/>
                </a:lnTo>
                <a:lnTo>
                  <a:pt x="3185" y="528"/>
                </a:lnTo>
                <a:lnTo>
                  <a:pt x="3189" y="533"/>
                </a:lnTo>
                <a:lnTo>
                  <a:pt x="3191" y="535"/>
                </a:lnTo>
                <a:lnTo>
                  <a:pt x="3193" y="537"/>
                </a:lnTo>
                <a:lnTo>
                  <a:pt x="3193" y="541"/>
                </a:lnTo>
                <a:lnTo>
                  <a:pt x="3193" y="541"/>
                </a:lnTo>
                <a:lnTo>
                  <a:pt x="3191" y="541"/>
                </a:lnTo>
                <a:lnTo>
                  <a:pt x="3189" y="541"/>
                </a:lnTo>
                <a:lnTo>
                  <a:pt x="3185" y="543"/>
                </a:lnTo>
                <a:lnTo>
                  <a:pt x="3185" y="543"/>
                </a:lnTo>
                <a:lnTo>
                  <a:pt x="3183" y="545"/>
                </a:lnTo>
                <a:lnTo>
                  <a:pt x="3181" y="545"/>
                </a:lnTo>
                <a:lnTo>
                  <a:pt x="3174" y="541"/>
                </a:lnTo>
                <a:lnTo>
                  <a:pt x="3168" y="541"/>
                </a:lnTo>
                <a:lnTo>
                  <a:pt x="3166" y="539"/>
                </a:lnTo>
                <a:lnTo>
                  <a:pt x="3164" y="539"/>
                </a:lnTo>
                <a:lnTo>
                  <a:pt x="3164" y="539"/>
                </a:lnTo>
                <a:lnTo>
                  <a:pt x="3162" y="539"/>
                </a:lnTo>
                <a:lnTo>
                  <a:pt x="3160" y="539"/>
                </a:lnTo>
                <a:lnTo>
                  <a:pt x="3158" y="539"/>
                </a:lnTo>
                <a:lnTo>
                  <a:pt x="3151" y="533"/>
                </a:lnTo>
                <a:lnTo>
                  <a:pt x="3145" y="531"/>
                </a:lnTo>
                <a:lnTo>
                  <a:pt x="3145" y="531"/>
                </a:lnTo>
                <a:lnTo>
                  <a:pt x="3143" y="531"/>
                </a:lnTo>
                <a:lnTo>
                  <a:pt x="3141" y="535"/>
                </a:lnTo>
                <a:lnTo>
                  <a:pt x="3139" y="537"/>
                </a:lnTo>
                <a:lnTo>
                  <a:pt x="3137" y="537"/>
                </a:lnTo>
                <a:lnTo>
                  <a:pt x="3137" y="539"/>
                </a:lnTo>
                <a:lnTo>
                  <a:pt x="3137" y="539"/>
                </a:lnTo>
                <a:lnTo>
                  <a:pt x="3139" y="541"/>
                </a:lnTo>
                <a:lnTo>
                  <a:pt x="3141" y="543"/>
                </a:lnTo>
                <a:lnTo>
                  <a:pt x="3145" y="547"/>
                </a:lnTo>
                <a:lnTo>
                  <a:pt x="3147" y="549"/>
                </a:lnTo>
                <a:lnTo>
                  <a:pt x="3147" y="549"/>
                </a:lnTo>
                <a:lnTo>
                  <a:pt x="3149" y="549"/>
                </a:lnTo>
                <a:lnTo>
                  <a:pt x="3153" y="549"/>
                </a:lnTo>
                <a:lnTo>
                  <a:pt x="3156" y="549"/>
                </a:lnTo>
                <a:lnTo>
                  <a:pt x="3158" y="552"/>
                </a:lnTo>
                <a:lnTo>
                  <a:pt x="3158" y="554"/>
                </a:lnTo>
                <a:lnTo>
                  <a:pt x="3160" y="556"/>
                </a:lnTo>
                <a:lnTo>
                  <a:pt x="3160" y="558"/>
                </a:lnTo>
                <a:lnTo>
                  <a:pt x="3158" y="560"/>
                </a:lnTo>
                <a:lnTo>
                  <a:pt x="3153" y="560"/>
                </a:lnTo>
                <a:lnTo>
                  <a:pt x="3149" y="562"/>
                </a:lnTo>
                <a:lnTo>
                  <a:pt x="3149" y="562"/>
                </a:lnTo>
                <a:lnTo>
                  <a:pt x="3143" y="560"/>
                </a:lnTo>
                <a:lnTo>
                  <a:pt x="3139" y="560"/>
                </a:lnTo>
                <a:lnTo>
                  <a:pt x="3135" y="558"/>
                </a:lnTo>
                <a:lnTo>
                  <a:pt x="3135" y="558"/>
                </a:lnTo>
                <a:lnTo>
                  <a:pt x="3130" y="554"/>
                </a:lnTo>
                <a:lnTo>
                  <a:pt x="3126" y="552"/>
                </a:lnTo>
                <a:lnTo>
                  <a:pt x="3124" y="549"/>
                </a:lnTo>
                <a:lnTo>
                  <a:pt x="3122" y="549"/>
                </a:lnTo>
                <a:lnTo>
                  <a:pt x="3120" y="549"/>
                </a:lnTo>
                <a:lnTo>
                  <a:pt x="3116" y="547"/>
                </a:lnTo>
                <a:lnTo>
                  <a:pt x="3114" y="545"/>
                </a:lnTo>
                <a:lnTo>
                  <a:pt x="3114" y="541"/>
                </a:lnTo>
                <a:lnTo>
                  <a:pt x="3114" y="541"/>
                </a:lnTo>
                <a:lnTo>
                  <a:pt x="3114" y="541"/>
                </a:lnTo>
                <a:lnTo>
                  <a:pt x="3112" y="539"/>
                </a:lnTo>
                <a:lnTo>
                  <a:pt x="3112" y="537"/>
                </a:lnTo>
                <a:lnTo>
                  <a:pt x="3112" y="535"/>
                </a:lnTo>
                <a:lnTo>
                  <a:pt x="3109" y="531"/>
                </a:lnTo>
                <a:lnTo>
                  <a:pt x="3107" y="528"/>
                </a:lnTo>
                <a:lnTo>
                  <a:pt x="3105" y="526"/>
                </a:lnTo>
                <a:lnTo>
                  <a:pt x="3107" y="524"/>
                </a:lnTo>
                <a:lnTo>
                  <a:pt x="3109" y="522"/>
                </a:lnTo>
                <a:lnTo>
                  <a:pt x="3112" y="520"/>
                </a:lnTo>
                <a:lnTo>
                  <a:pt x="3112" y="518"/>
                </a:lnTo>
                <a:lnTo>
                  <a:pt x="3112" y="518"/>
                </a:lnTo>
                <a:lnTo>
                  <a:pt x="3112" y="516"/>
                </a:lnTo>
                <a:lnTo>
                  <a:pt x="3112" y="514"/>
                </a:lnTo>
                <a:lnTo>
                  <a:pt x="3109" y="512"/>
                </a:lnTo>
                <a:lnTo>
                  <a:pt x="3105" y="508"/>
                </a:lnTo>
                <a:lnTo>
                  <a:pt x="3101" y="505"/>
                </a:lnTo>
                <a:lnTo>
                  <a:pt x="3095" y="503"/>
                </a:lnTo>
                <a:lnTo>
                  <a:pt x="3093" y="503"/>
                </a:lnTo>
                <a:lnTo>
                  <a:pt x="3091" y="503"/>
                </a:lnTo>
                <a:lnTo>
                  <a:pt x="3093" y="503"/>
                </a:lnTo>
                <a:lnTo>
                  <a:pt x="3095" y="503"/>
                </a:lnTo>
                <a:lnTo>
                  <a:pt x="3095" y="501"/>
                </a:lnTo>
                <a:lnTo>
                  <a:pt x="3093" y="501"/>
                </a:lnTo>
                <a:lnTo>
                  <a:pt x="3093" y="499"/>
                </a:lnTo>
                <a:lnTo>
                  <a:pt x="3088" y="499"/>
                </a:lnTo>
                <a:lnTo>
                  <a:pt x="3088" y="497"/>
                </a:lnTo>
                <a:lnTo>
                  <a:pt x="3088" y="497"/>
                </a:lnTo>
                <a:lnTo>
                  <a:pt x="3088" y="495"/>
                </a:lnTo>
                <a:lnTo>
                  <a:pt x="3084" y="495"/>
                </a:lnTo>
                <a:lnTo>
                  <a:pt x="3084" y="495"/>
                </a:lnTo>
                <a:lnTo>
                  <a:pt x="3084" y="493"/>
                </a:lnTo>
                <a:lnTo>
                  <a:pt x="3082" y="491"/>
                </a:lnTo>
                <a:lnTo>
                  <a:pt x="3078" y="489"/>
                </a:lnTo>
                <a:lnTo>
                  <a:pt x="3078" y="487"/>
                </a:lnTo>
                <a:lnTo>
                  <a:pt x="3076" y="487"/>
                </a:lnTo>
                <a:lnTo>
                  <a:pt x="3074" y="484"/>
                </a:lnTo>
                <a:lnTo>
                  <a:pt x="3072" y="484"/>
                </a:lnTo>
                <a:lnTo>
                  <a:pt x="3070" y="484"/>
                </a:lnTo>
                <a:lnTo>
                  <a:pt x="3078" y="484"/>
                </a:lnTo>
                <a:lnTo>
                  <a:pt x="3084" y="484"/>
                </a:lnTo>
                <a:lnTo>
                  <a:pt x="3084" y="487"/>
                </a:lnTo>
                <a:lnTo>
                  <a:pt x="3084" y="487"/>
                </a:lnTo>
                <a:lnTo>
                  <a:pt x="3086" y="491"/>
                </a:lnTo>
                <a:lnTo>
                  <a:pt x="3088" y="491"/>
                </a:lnTo>
                <a:lnTo>
                  <a:pt x="3093" y="493"/>
                </a:lnTo>
                <a:lnTo>
                  <a:pt x="3093" y="493"/>
                </a:lnTo>
                <a:lnTo>
                  <a:pt x="3095" y="493"/>
                </a:lnTo>
                <a:lnTo>
                  <a:pt x="3097" y="493"/>
                </a:lnTo>
                <a:lnTo>
                  <a:pt x="3099" y="495"/>
                </a:lnTo>
                <a:lnTo>
                  <a:pt x="3103" y="495"/>
                </a:lnTo>
                <a:lnTo>
                  <a:pt x="3107" y="497"/>
                </a:lnTo>
                <a:lnTo>
                  <a:pt x="3107" y="497"/>
                </a:lnTo>
                <a:lnTo>
                  <a:pt x="3105" y="497"/>
                </a:lnTo>
                <a:lnTo>
                  <a:pt x="3107" y="499"/>
                </a:lnTo>
                <a:lnTo>
                  <a:pt x="3109" y="499"/>
                </a:lnTo>
                <a:lnTo>
                  <a:pt x="3112" y="497"/>
                </a:lnTo>
                <a:lnTo>
                  <a:pt x="3120" y="501"/>
                </a:lnTo>
                <a:lnTo>
                  <a:pt x="3122" y="501"/>
                </a:lnTo>
                <a:lnTo>
                  <a:pt x="3135" y="505"/>
                </a:lnTo>
                <a:lnTo>
                  <a:pt x="3141" y="505"/>
                </a:lnTo>
                <a:lnTo>
                  <a:pt x="3143" y="505"/>
                </a:lnTo>
                <a:lnTo>
                  <a:pt x="3147" y="505"/>
                </a:lnTo>
                <a:lnTo>
                  <a:pt x="3153" y="508"/>
                </a:lnTo>
                <a:lnTo>
                  <a:pt x="3158" y="510"/>
                </a:lnTo>
                <a:lnTo>
                  <a:pt x="3164" y="510"/>
                </a:lnTo>
                <a:lnTo>
                  <a:pt x="3168" y="510"/>
                </a:lnTo>
                <a:lnTo>
                  <a:pt x="3176" y="508"/>
                </a:lnTo>
                <a:lnTo>
                  <a:pt x="3189" y="505"/>
                </a:lnTo>
                <a:lnTo>
                  <a:pt x="3195" y="501"/>
                </a:lnTo>
                <a:lnTo>
                  <a:pt x="3204" y="493"/>
                </a:lnTo>
                <a:lnTo>
                  <a:pt x="3206" y="489"/>
                </a:lnTo>
                <a:lnTo>
                  <a:pt x="3206" y="484"/>
                </a:lnTo>
                <a:lnTo>
                  <a:pt x="3208" y="482"/>
                </a:lnTo>
                <a:lnTo>
                  <a:pt x="3206" y="482"/>
                </a:lnTo>
                <a:lnTo>
                  <a:pt x="3204" y="480"/>
                </a:lnTo>
                <a:lnTo>
                  <a:pt x="3204" y="478"/>
                </a:lnTo>
                <a:lnTo>
                  <a:pt x="3202" y="476"/>
                </a:lnTo>
                <a:lnTo>
                  <a:pt x="3202" y="470"/>
                </a:lnTo>
                <a:lnTo>
                  <a:pt x="3197" y="470"/>
                </a:lnTo>
                <a:lnTo>
                  <a:pt x="3197" y="470"/>
                </a:lnTo>
                <a:lnTo>
                  <a:pt x="3195" y="468"/>
                </a:lnTo>
                <a:lnTo>
                  <a:pt x="3193" y="468"/>
                </a:lnTo>
                <a:lnTo>
                  <a:pt x="3191" y="466"/>
                </a:lnTo>
                <a:lnTo>
                  <a:pt x="3187" y="463"/>
                </a:lnTo>
                <a:lnTo>
                  <a:pt x="3185" y="461"/>
                </a:lnTo>
                <a:lnTo>
                  <a:pt x="3185" y="459"/>
                </a:lnTo>
                <a:lnTo>
                  <a:pt x="3183" y="459"/>
                </a:lnTo>
                <a:lnTo>
                  <a:pt x="3185" y="461"/>
                </a:lnTo>
                <a:lnTo>
                  <a:pt x="3185" y="461"/>
                </a:lnTo>
                <a:lnTo>
                  <a:pt x="3181" y="461"/>
                </a:lnTo>
                <a:lnTo>
                  <a:pt x="3170" y="455"/>
                </a:lnTo>
                <a:lnTo>
                  <a:pt x="3168" y="455"/>
                </a:lnTo>
                <a:lnTo>
                  <a:pt x="3168" y="455"/>
                </a:lnTo>
                <a:lnTo>
                  <a:pt x="3164" y="455"/>
                </a:lnTo>
                <a:lnTo>
                  <a:pt x="3164" y="453"/>
                </a:lnTo>
                <a:lnTo>
                  <a:pt x="3153" y="447"/>
                </a:lnTo>
                <a:lnTo>
                  <a:pt x="3139" y="438"/>
                </a:lnTo>
                <a:lnTo>
                  <a:pt x="3126" y="434"/>
                </a:lnTo>
                <a:lnTo>
                  <a:pt x="3120" y="432"/>
                </a:lnTo>
                <a:lnTo>
                  <a:pt x="3118" y="432"/>
                </a:lnTo>
                <a:lnTo>
                  <a:pt x="3118" y="432"/>
                </a:lnTo>
                <a:lnTo>
                  <a:pt x="3116" y="432"/>
                </a:lnTo>
                <a:lnTo>
                  <a:pt x="3114" y="432"/>
                </a:lnTo>
                <a:lnTo>
                  <a:pt x="3105" y="430"/>
                </a:lnTo>
                <a:lnTo>
                  <a:pt x="3103" y="430"/>
                </a:lnTo>
                <a:lnTo>
                  <a:pt x="3095" y="430"/>
                </a:lnTo>
                <a:lnTo>
                  <a:pt x="3095" y="430"/>
                </a:lnTo>
                <a:lnTo>
                  <a:pt x="3093" y="434"/>
                </a:lnTo>
                <a:lnTo>
                  <a:pt x="3091" y="436"/>
                </a:lnTo>
                <a:lnTo>
                  <a:pt x="3088" y="436"/>
                </a:lnTo>
                <a:lnTo>
                  <a:pt x="3088" y="436"/>
                </a:lnTo>
                <a:lnTo>
                  <a:pt x="3091" y="434"/>
                </a:lnTo>
                <a:lnTo>
                  <a:pt x="3093" y="432"/>
                </a:lnTo>
                <a:lnTo>
                  <a:pt x="3093" y="430"/>
                </a:lnTo>
                <a:lnTo>
                  <a:pt x="3093" y="428"/>
                </a:lnTo>
                <a:lnTo>
                  <a:pt x="3093" y="428"/>
                </a:lnTo>
                <a:lnTo>
                  <a:pt x="3091" y="428"/>
                </a:lnTo>
                <a:lnTo>
                  <a:pt x="3088" y="428"/>
                </a:lnTo>
                <a:lnTo>
                  <a:pt x="3086" y="430"/>
                </a:lnTo>
                <a:lnTo>
                  <a:pt x="3084" y="428"/>
                </a:lnTo>
                <a:lnTo>
                  <a:pt x="3086" y="428"/>
                </a:lnTo>
                <a:lnTo>
                  <a:pt x="3086" y="426"/>
                </a:lnTo>
                <a:lnTo>
                  <a:pt x="3084" y="426"/>
                </a:lnTo>
                <a:lnTo>
                  <a:pt x="3080" y="426"/>
                </a:lnTo>
                <a:lnTo>
                  <a:pt x="3076" y="426"/>
                </a:lnTo>
                <a:lnTo>
                  <a:pt x="3076" y="424"/>
                </a:lnTo>
                <a:lnTo>
                  <a:pt x="3074" y="424"/>
                </a:lnTo>
                <a:lnTo>
                  <a:pt x="3072" y="422"/>
                </a:lnTo>
                <a:lnTo>
                  <a:pt x="3074" y="422"/>
                </a:lnTo>
                <a:lnTo>
                  <a:pt x="3082" y="424"/>
                </a:lnTo>
                <a:lnTo>
                  <a:pt x="3084" y="424"/>
                </a:lnTo>
                <a:lnTo>
                  <a:pt x="3086" y="422"/>
                </a:lnTo>
                <a:lnTo>
                  <a:pt x="3086" y="422"/>
                </a:lnTo>
                <a:lnTo>
                  <a:pt x="3086" y="419"/>
                </a:lnTo>
                <a:lnTo>
                  <a:pt x="3084" y="419"/>
                </a:lnTo>
                <a:lnTo>
                  <a:pt x="3080" y="417"/>
                </a:lnTo>
                <a:lnTo>
                  <a:pt x="3078" y="415"/>
                </a:lnTo>
                <a:lnTo>
                  <a:pt x="3072" y="413"/>
                </a:lnTo>
                <a:lnTo>
                  <a:pt x="3072" y="415"/>
                </a:lnTo>
                <a:lnTo>
                  <a:pt x="3072" y="417"/>
                </a:lnTo>
                <a:lnTo>
                  <a:pt x="3072" y="417"/>
                </a:lnTo>
                <a:lnTo>
                  <a:pt x="3070" y="417"/>
                </a:lnTo>
                <a:lnTo>
                  <a:pt x="3068" y="417"/>
                </a:lnTo>
                <a:lnTo>
                  <a:pt x="3065" y="419"/>
                </a:lnTo>
                <a:lnTo>
                  <a:pt x="3065" y="422"/>
                </a:lnTo>
                <a:lnTo>
                  <a:pt x="3063" y="422"/>
                </a:lnTo>
                <a:lnTo>
                  <a:pt x="3057" y="419"/>
                </a:lnTo>
                <a:lnTo>
                  <a:pt x="3055" y="419"/>
                </a:lnTo>
                <a:lnTo>
                  <a:pt x="3053" y="417"/>
                </a:lnTo>
                <a:lnTo>
                  <a:pt x="3051" y="417"/>
                </a:lnTo>
                <a:lnTo>
                  <a:pt x="3049" y="417"/>
                </a:lnTo>
                <a:lnTo>
                  <a:pt x="3049" y="419"/>
                </a:lnTo>
                <a:lnTo>
                  <a:pt x="3049" y="419"/>
                </a:lnTo>
                <a:lnTo>
                  <a:pt x="3047" y="417"/>
                </a:lnTo>
                <a:lnTo>
                  <a:pt x="3047" y="417"/>
                </a:lnTo>
                <a:lnTo>
                  <a:pt x="3044" y="417"/>
                </a:lnTo>
                <a:lnTo>
                  <a:pt x="3044" y="419"/>
                </a:lnTo>
                <a:lnTo>
                  <a:pt x="3044" y="419"/>
                </a:lnTo>
                <a:lnTo>
                  <a:pt x="3042" y="419"/>
                </a:lnTo>
                <a:lnTo>
                  <a:pt x="3040" y="419"/>
                </a:lnTo>
                <a:lnTo>
                  <a:pt x="3038" y="419"/>
                </a:lnTo>
                <a:lnTo>
                  <a:pt x="3036" y="419"/>
                </a:lnTo>
                <a:lnTo>
                  <a:pt x="3036" y="417"/>
                </a:lnTo>
                <a:lnTo>
                  <a:pt x="3036" y="415"/>
                </a:lnTo>
                <a:lnTo>
                  <a:pt x="3038" y="415"/>
                </a:lnTo>
                <a:lnTo>
                  <a:pt x="3036" y="413"/>
                </a:lnTo>
                <a:lnTo>
                  <a:pt x="3026" y="411"/>
                </a:lnTo>
                <a:lnTo>
                  <a:pt x="3026" y="409"/>
                </a:lnTo>
                <a:lnTo>
                  <a:pt x="3040" y="411"/>
                </a:lnTo>
                <a:lnTo>
                  <a:pt x="3047" y="409"/>
                </a:lnTo>
                <a:lnTo>
                  <a:pt x="3049" y="407"/>
                </a:lnTo>
                <a:lnTo>
                  <a:pt x="3055" y="405"/>
                </a:lnTo>
                <a:lnTo>
                  <a:pt x="3057" y="405"/>
                </a:lnTo>
                <a:lnTo>
                  <a:pt x="3055" y="403"/>
                </a:lnTo>
                <a:lnTo>
                  <a:pt x="3051" y="398"/>
                </a:lnTo>
                <a:lnTo>
                  <a:pt x="3049" y="398"/>
                </a:lnTo>
                <a:lnTo>
                  <a:pt x="3044" y="398"/>
                </a:lnTo>
                <a:lnTo>
                  <a:pt x="3044" y="398"/>
                </a:lnTo>
                <a:lnTo>
                  <a:pt x="3047" y="396"/>
                </a:lnTo>
                <a:lnTo>
                  <a:pt x="3042" y="394"/>
                </a:lnTo>
                <a:lnTo>
                  <a:pt x="3042" y="394"/>
                </a:lnTo>
                <a:lnTo>
                  <a:pt x="3040" y="396"/>
                </a:lnTo>
                <a:lnTo>
                  <a:pt x="3038" y="396"/>
                </a:lnTo>
                <a:lnTo>
                  <a:pt x="3038" y="396"/>
                </a:lnTo>
                <a:lnTo>
                  <a:pt x="3036" y="394"/>
                </a:lnTo>
                <a:lnTo>
                  <a:pt x="3034" y="394"/>
                </a:lnTo>
                <a:lnTo>
                  <a:pt x="3032" y="392"/>
                </a:lnTo>
                <a:lnTo>
                  <a:pt x="3032" y="392"/>
                </a:lnTo>
                <a:lnTo>
                  <a:pt x="3030" y="390"/>
                </a:lnTo>
                <a:lnTo>
                  <a:pt x="3026" y="390"/>
                </a:lnTo>
                <a:lnTo>
                  <a:pt x="3024" y="390"/>
                </a:lnTo>
                <a:lnTo>
                  <a:pt x="3021" y="392"/>
                </a:lnTo>
                <a:lnTo>
                  <a:pt x="3019" y="396"/>
                </a:lnTo>
                <a:lnTo>
                  <a:pt x="3019" y="401"/>
                </a:lnTo>
                <a:lnTo>
                  <a:pt x="3017" y="401"/>
                </a:lnTo>
                <a:lnTo>
                  <a:pt x="3017" y="403"/>
                </a:lnTo>
                <a:lnTo>
                  <a:pt x="3015" y="407"/>
                </a:lnTo>
                <a:lnTo>
                  <a:pt x="3015" y="405"/>
                </a:lnTo>
                <a:lnTo>
                  <a:pt x="3015" y="403"/>
                </a:lnTo>
                <a:lnTo>
                  <a:pt x="3015" y="401"/>
                </a:lnTo>
                <a:lnTo>
                  <a:pt x="3017" y="398"/>
                </a:lnTo>
                <a:lnTo>
                  <a:pt x="3017" y="396"/>
                </a:lnTo>
                <a:lnTo>
                  <a:pt x="3017" y="394"/>
                </a:lnTo>
                <a:lnTo>
                  <a:pt x="3013" y="396"/>
                </a:lnTo>
                <a:lnTo>
                  <a:pt x="3011" y="394"/>
                </a:lnTo>
                <a:lnTo>
                  <a:pt x="3013" y="394"/>
                </a:lnTo>
                <a:lnTo>
                  <a:pt x="3017" y="392"/>
                </a:lnTo>
                <a:lnTo>
                  <a:pt x="3017" y="392"/>
                </a:lnTo>
                <a:lnTo>
                  <a:pt x="3019" y="390"/>
                </a:lnTo>
                <a:lnTo>
                  <a:pt x="3019" y="388"/>
                </a:lnTo>
                <a:lnTo>
                  <a:pt x="3015" y="386"/>
                </a:lnTo>
                <a:lnTo>
                  <a:pt x="3011" y="386"/>
                </a:lnTo>
                <a:lnTo>
                  <a:pt x="3009" y="384"/>
                </a:lnTo>
                <a:lnTo>
                  <a:pt x="3007" y="384"/>
                </a:lnTo>
                <a:lnTo>
                  <a:pt x="3005" y="388"/>
                </a:lnTo>
                <a:lnTo>
                  <a:pt x="3003" y="388"/>
                </a:lnTo>
                <a:lnTo>
                  <a:pt x="3003" y="390"/>
                </a:lnTo>
                <a:lnTo>
                  <a:pt x="3007" y="392"/>
                </a:lnTo>
                <a:lnTo>
                  <a:pt x="3007" y="392"/>
                </a:lnTo>
                <a:lnTo>
                  <a:pt x="3003" y="392"/>
                </a:lnTo>
                <a:lnTo>
                  <a:pt x="3000" y="394"/>
                </a:lnTo>
                <a:lnTo>
                  <a:pt x="3000" y="394"/>
                </a:lnTo>
                <a:lnTo>
                  <a:pt x="3000" y="396"/>
                </a:lnTo>
                <a:lnTo>
                  <a:pt x="2998" y="401"/>
                </a:lnTo>
                <a:lnTo>
                  <a:pt x="2994" y="403"/>
                </a:lnTo>
                <a:lnTo>
                  <a:pt x="2992" y="403"/>
                </a:lnTo>
                <a:lnTo>
                  <a:pt x="2992" y="401"/>
                </a:lnTo>
                <a:lnTo>
                  <a:pt x="2992" y="401"/>
                </a:lnTo>
                <a:lnTo>
                  <a:pt x="2994" y="398"/>
                </a:lnTo>
                <a:lnTo>
                  <a:pt x="2994" y="396"/>
                </a:lnTo>
                <a:lnTo>
                  <a:pt x="2992" y="396"/>
                </a:lnTo>
                <a:lnTo>
                  <a:pt x="2994" y="394"/>
                </a:lnTo>
                <a:lnTo>
                  <a:pt x="2994" y="390"/>
                </a:lnTo>
                <a:lnTo>
                  <a:pt x="2994" y="388"/>
                </a:lnTo>
                <a:lnTo>
                  <a:pt x="2992" y="390"/>
                </a:lnTo>
                <a:lnTo>
                  <a:pt x="2988" y="392"/>
                </a:lnTo>
                <a:lnTo>
                  <a:pt x="2984" y="396"/>
                </a:lnTo>
                <a:lnTo>
                  <a:pt x="2977" y="405"/>
                </a:lnTo>
                <a:lnTo>
                  <a:pt x="2975" y="407"/>
                </a:lnTo>
                <a:lnTo>
                  <a:pt x="2973" y="409"/>
                </a:lnTo>
                <a:lnTo>
                  <a:pt x="2971" y="411"/>
                </a:lnTo>
                <a:lnTo>
                  <a:pt x="2969" y="409"/>
                </a:lnTo>
                <a:lnTo>
                  <a:pt x="2969" y="407"/>
                </a:lnTo>
                <a:lnTo>
                  <a:pt x="2971" y="405"/>
                </a:lnTo>
                <a:lnTo>
                  <a:pt x="2973" y="401"/>
                </a:lnTo>
                <a:lnTo>
                  <a:pt x="2973" y="398"/>
                </a:lnTo>
                <a:lnTo>
                  <a:pt x="2977" y="396"/>
                </a:lnTo>
                <a:lnTo>
                  <a:pt x="2980" y="392"/>
                </a:lnTo>
                <a:lnTo>
                  <a:pt x="2982" y="392"/>
                </a:lnTo>
                <a:lnTo>
                  <a:pt x="2982" y="390"/>
                </a:lnTo>
                <a:lnTo>
                  <a:pt x="2980" y="390"/>
                </a:lnTo>
                <a:lnTo>
                  <a:pt x="2980" y="390"/>
                </a:lnTo>
                <a:lnTo>
                  <a:pt x="2977" y="390"/>
                </a:lnTo>
                <a:lnTo>
                  <a:pt x="2975" y="390"/>
                </a:lnTo>
                <a:lnTo>
                  <a:pt x="2975" y="390"/>
                </a:lnTo>
                <a:lnTo>
                  <a:pt x="2975" y="390"/>
                </a:lnTo>
                <a:lnTo>
                  <a:pt x="2973" y="390"/>
                </a:lnTo>
                <a:lnTo>
                  <a:pt x="2973" y="390"/>
                </a:lnTo>
                <a:lnTo>
                  <a:pt x="2971" y="388"/>
                </a:lnTo>
                <a:lnTo>
                  <a:pt x="2967" y="388"/>
                </a:lnTo>
                <a:lnTo>
                  <a:pt x="2967" y="386"/>
                </a:lnTo>
                <a:lnTo>
                  <a:pt x="2965" y="386"/>
                </a:lnTo>
                <a:lnTo>
                  <a:pt x="2963" y="390"/>
                </a:lnTo>
                <a:lnTo>
                  <a:pt x="2959" y="392"/>
                </a:lnTo>
                <a:lnTo>
                  <a:pt x="2959" y="392"/>
                </a:lnTo>
                <a:lnTo>
                  <a:pt x="2961" y="394"/>
                </a:lnTo>
                <a:lnTo>
                  <a:pt x="2961" y="394"/>
                </a:lnTo>
                <a:lnTo>
                  <a:pt x="2961" y="394"/>
                </a:lnTo>
                <a:lnTo>
                  <a:pt x="2959" y="396"/>
                </a:lnTo>
                <a:lnTo>
                  <a:pt x="2956" y="401"/>
                </a:lnTo>
                <a:lnTo>
                  <a:pt x="2954" y="401"/>
                </a:lnTo>
                <a:lnTo>
                  <a:pt x="2950" y="403"/>
                </a:lnTo>
                <a:lnTo>
                  <a:pt x="2946" y="407"/>
                </a:lnTo>
                <a:lnTo>
                  <a:pt x="2946" y="407"/>
                </a:lnTo>
                <a:lnTo>
                  <a:pt x="2946" y="411"/>
                </a:lnTo>
                <a:lnTo>
                  <a:pt x="2946" y="411"/>
                </a:lnTo>
                <a:lnTo>
                  <a:pt x="2946" y="413"/>
                </a:lnTo>
                <a:lnTo>
                  <a:pt x="2946" y="413"/>
                </a:lnTo>
                <a:lnTo>
                  <a:pt x="2944" y="413"/>
                </a:lnTo>
                <a:lnTo>
                  <a:pt x="2944" y="411"/>
                </a:lnTo>
                <a:lnTo>
                  <a:pt x="2942" y="411"/>
                </a:lnTo>
                <a:lnTo>
                  <a:pt x="2940" y="407"/>
                </a:lnTo>
                <a:lnTo>
                  <a:pt x="2940" y="405"/>
                </a:lnTo>
                <a:lnTo>
                  <a:pt x="2940" y="405"/>
                </a:lnTo>
                <a:lnTo>
                  <a:pt x="2936" y="403"/>
                </a:lnTo>
                <a:lnTo>
                  <a:pt x="2933" y="405"/>
                </a:lnTo>
                <a:lnTo>
                  <a:pt x="2931" y="405"/>
                </a:lnTo>
                <a:lnTo>
                  <a:pt x="2931" y="407"/>
                </a:lnTo>
                <a:lnTo>
                  <a:pt x="2929" y="405"/>
                </a:lnTo>
                <a:lnTo>
                  <a:pt x="2927" y="405"/>
                </a:lnTo>
                <a:lnTo>
                  <a:pt x="2927" y="405"/>
                </a:lnTo>
                <a:lnTo>
                  <a:pt x="2923" y="407"/>
                </a:lnTo>
                <a:lnTo>
                  <a:pt x="2919" y="407"/>
                </a:lnTo>
                <a:lnTo>
                  <a:pt x="2917" y="407"/>
                </a:lnTo>
                <a:lnTo>
                  <a:pt x="2917" y="407"/>
                </a:lnTo>
                <a:lnTo>
                  <a:pt x="2919" y="409"/>
                </a:lnTo>
                <a:lnTo>
                  <a:pt x="2921" y="411"/>
                </a:lnTo>
                <a:lnTo>
                  <a:pt x="2923" y="411"/>
                </a:lnTo>
                <a:lnTo>
                  <a:pt x="2925" y="413"/>
                </a:lnTo>
                <a:lnTo>
                  <a:pt x="2925" y="417"/>
                </a:lnTo>
                <a:lnTo>
                  <a:pt x="2925" y="417"/>
                </a:lnTo>
                <a:lnTo>
                  <a:pt x="2923" y="415"/>
                </a:lnTo>
                <a:lnTo>
                  <a:pt x="2921" y="415"/>
                </a:lnTo>
                <a:lnTo>
                  <a:pt x="2919" y="413"/>
                </a:lnTo>
                <a:lnTo>
                  <a:pt x="2917" y="413"/>
                </a:lnTo>
                <a:lnTo>
                  <a:pt x="2915" y="415"/>
                </a:lnTo>
                <a:lnTo>
                  <a:pt x="2912" y="415"/>
                </a:lnTo>
                <a:lnTo>
                  <a:pt x="2912" y="415"/>
                </a:lnTo>
                <a:lnTo>
                  <a:pt x="2910" y="415"/>
                </a:lnTo>
                <a:lnTo>
                  <a:pt x="2906" y="415"/>
                </a:lnTo>
                <a:lnTo>
                  <a:pt x="2906" y="417"/>
                </a:lnTo>
                <a:lnTo>
                  <a:pt x="2906" y="422"/>
                </a:lnTo>
                <a:lnTo>
                  <a:pt x="2906" y="422"/>
                </a:lnTo>
                <a:lnTo>
                  <a:pt x="2906" y="424"/>
                </a:lnTo>
                <a:lnTo>
                  <a:pt x="2908" y="426"/>
                </a:lnTo>
                <a:lnTo>
                  <a:pt x="2908" y="426"/>
                </a:lnTo>
                <a:lnTo>
                  <a:pt x="2904" y="424"/>
                </a:lnTo>
                <a:lnTo>
                  <a:pt x="2900" y="430"/>
                </a:lnTo>
                <a:lnTo>
                  <a:pt x="2900" y="430"/>
                </a:lnTo>
                <a:lnTo>
                  <a:pt x="2898" y="430"/>
                </a:lnTo>
                <a:lnTo>
                  <a:pt x="2898" y="430"/>
                </a:lnTo>
                <a:lnTo>
                  <a:pt x="2902" y="426"/>
                </a:lnTo>
                <a:lnTo>
                  <a:pt x="2902" y="424"/>
                </a:lnTo>
                <a:lnTo>
                  <a:pt x="2902" y="422"/>
                </a:lnTo>
                <a:lnTo>
                  <a:pt x="2904" y="415"/>
                </a:lnTo>
                <a:lnTo>
                  <a:pt x="2902" y="415"/>
                </a:lnTo>
                <a:lnTo>
                  <a:pt x="2902" y="415"/>
                </a:lnTo>
                <a:lnTo>
                  <a:pt x="2900" y="415"/>
                </a:lnTo>
                <a:lnTo>
                  <a:pt x="2900" y="415"/>
                </a:lnTo>
                <a:lnTo>
                  <a:pt x="2898" y="415"/>
                </a:lnTo>
                <a:lnTo>
                  <a:pt x="2898" y="417"/>
                </a:lnTo>
                <a:lnTo>
                  <a:pt x="2896" y="419"/>
                </a:lnTo>
                <a:lnTo>
                  <a:pt x="2894" y="426"/>
                </a:lnTo>
                <a:lnTo>
                  <a:pt x="2892" y="428"/>
                </a:lnTo>
                <a:lnTo>
                  <a:pt x="2892" y="426"/>
                </a:lnTo>
                <a:lnTo>
                  <a:pt x="2894" y="424"/>
                </a:lnTo>
                <a:lnTo>
                  <a:pt x="2894" y="419"/>
                </a:lnTo>
                <a:lnTo>
                  <a:pt x="2894" y="417"/>
                </a:lnTo>
                <a:lnTo>
                  <a:pt x="2885" y="419"/>
                </a:lnTo>
                <a:lnTo>
                  <a:pt x="2883" y="422"/>
                </a:lnTo>
                <a:lnTo>
                  <a:pt x="2883" y="422"/>
                </a:lnTo>
                <a:lnTo>
                  <a:pt x="2883" y="424"/>
                </a:lnTo>
                <a:lnTo>
                  <a:pt x="2883" y="424"/>
                </a:lnTo>
                <a:lnTo>
                  <a:pt x="2881" y="426"/>
                </a:lnTo>
                <a:lnTo>
                  <a:pt x="2879" y="426"/>
                </a:lnTo>
                <a:lnTo>
                  <a:pt x="2879" y="426"/>
                </a:lnTo>
                <a:lnTo>
                  <a:pt x="2877" y="426"/>
                </a:lnTo>
                <a:lnTo>
                  <a:pt x="2877" y="428"/>
                </a:lnTo>
                <a:lnTo>
                  <a:pt x="2879" y="428"/>
                </a:lnTo>
                <a:lnTo>
                  <a:pt x="2881" y="430"/>
                </a:lnTo>
                <a:lnTo>
                  <a:pt x="2881" y="430"/>
                </a:lnTo>
                <a:lnTo>
                  <a:pt x="2877" y="430"/>
                </a:lnTo>
                <a:lnTo>
                  <a:pt x="2875" y="430"/>
                </a:lnTo>
                <a:lnTo>
                  <a:pt x="2875" y="428"/>
                </a:lnTo>
                <a:lnTo>
                  <a:pt x="2873" y="426"/>
                </a:lnTo>
                <a:lnTo>
                  <a:pt x="2873" y="426"/>
                </a:lnTo>
                <a:lnTo>
                  <a:pt x="2871" y="428"/>
                </a:lnTo>
                <a:lnTo>
                  <a:pt x="2871" y="430"/>
                </a:lnTo>
                <a:lnTo>
                  <a:pt x="2871" y="432"/>
                </a:lnTo>
                <a:lnTo>
                  <a:pt x="2871" y="434"/>
                </a:lnTo>
                <a:lnTo>
                  <a:pt x="2871" y="434"/>
                </a:lnTo>
                <a:lnTo>
                  <a:pt x="2864" y="436"/>
                </a:lnTo>
                <a:lnTo>
                  <a:pt x="2862" y="438"/>
                </a:lnTo>
                <a:lnTo>
                  <a:pt x="2860" y="440"/>
                </a:lnTo>
                <a:lnTo>
                  <a:pt x="2860" y="443"/>
                </a:lnTo>
                <a:lnTo>
                  <a:pt x="2856" y="447"/>
                </a:lnTo>
                <a:lnTo>
                  <a:pt x="2852" y="447"/>
                </a:lnTo>
                <a:lnTo>
                  <a:pt x="2850" y="447"/>
                </a:lnTo>
                <a:lnTo>
                  <a:pt x="2848" y="449"/>
                </a:lnTo>
                <a:lnTo>
                  <a:pt x="2848" y="451"/>
                </a:lnTo>
                <a:lnTo>
                  <a:pt x="2848" y="451"/>
                </a:lnTo>
                <a:lnTo>
                  <a:pt x="2848" y="451"/>
                </a:lnTo>
                <a:lnTo>
                  <a:pt x="2856" y="451"/>
                </a:lnTo>
                <a:lnTo>
                  <a:pt x="2860" y="451"/>
                </a:lnTo>
                <a:lnTo>
                  <a:pt x="2860" y="451"/>
                </a:lnTo>
                <a:lnTo>
                  <a:pt x="2862" y="451"/>
                </a:lnTo>
                <a:lnTo>
                  <a:pt x="2862" y="453"/>
                </a:lnTo>
                <a:lnTo>
                  <a:pt x="2862" y="453"/>
                </a:lnTo>
                <a:lnTo>
                  <a:pt x="2860" y="453"/>
                </a:lnTo>
                <a:lnTo>
                  <a:pt x="2858" y="453"/>
                </a:lnTo>
                <a:lnTo>
                  <a:pt x="2856" y="455"/>
                </a:lnTo>
                <a:lnTo>
                  <a:pt x="2854" y="455"/>
                </a:lnTo>
                <a:lnTo>
                  <a:pt x="2852" y="455"/>
                </a:lnTo>
                <a:lnTo>
                  <a:pt x="2848" y="453"/>
                </a:lnTo>
                <a:lnTo>
                  <a:pt x="2845" y="453"/>
                </a:lnTo>
                <a:lnTo>
                  <a:pt x="2843" y="455"/>
                </a:lnTo>
                <a:lnTo>
                  <a:pt x="2841" y="457"/>
                </a:lnTo>
                <a:lnTo>
                  <a:pt x="2843" y="459"/>
                </a:lnTo>
                <a:lnTo>
                  <a:pt x="2843" y="461"/>
                </a:lnTo>
                <a:lnTo>
                  <a:pt x="2845" y="461"/>
                </a:lnTo>
                <a:lnTo>
                  <a:pt x="2845" y="461"/>
                </a:lnTo>
                <a:lnTo>
                  <a:pt x="2843" y="461"/>
                </a:lnTo>
                <a:lnTo>
                  <a:pt x="2843" y="463"/>
                </a:lnTo>
                <a:lnTo>
                  <a:pt x="2843" y="466"/>
                </a:lnTo>
                <a:lnTo>
                  <a:pt x="2843" y="466"/>
                </a:lnTo>
                <a:lnTo>
                  <a:pt x="2841" y="463"/>
                </a:lnTo>
                <a:lnTo>
                  <a:pt x="2841" y="457"/>
                </a:lnTo>
                <a:lnTo>
                  <a:pt x="2839" y="457"/>
                </a:lnTo>
                <a:lnTo>
                  <a:pt x="2839" y="457"/>
                </a:lnTo>
                <a:lnTo>
                  <a:pt x="2837" y="459"/>
                </a:lnTo>
                <a:lnTo>
                  <a:pt x="2835" y="459"/>
                </a:lnTo>
                <a:lnTo>
                  <a:pt x="2833" y="461"/>
                </a:lnTo>
                <a:lnTo>
                  <a:pt x="2829" y="461"/>
                </a:lnTo>
                <a:lnTo>
                  <a:pt x="2829" y="461"/>
                </a:lnTo>
                <a:lnTo>
                  <a:pt x="2831" y="463"/>
                </a:lnTo>
                <a:lnTo>
                  <a:pt x="2833" y="463"/>
                </a:lnTo>
                <a:lnTo>
                  <a:pt x="2835" y="463"/>
                </a:lnTo>
                <a:lnTo>
                  <a:pt x="2833" y="466"/>
                </a:lnTo>
                <a:lnTo>
                  <a:pt x="2831" y="466"/>
                </a:lnTo>
                <a:lnTo>
                  <a:pt x="2829" y="463"/>
                </a:lnTo>
                <a:lnTo>
                  <a:pt x="2827" y="463"/>
                </a:lnTo>
                <a:lnTo>
                  <a:pt x="2827" y="463"/>
                </a:lnTo>
                <a:lnTo>
                  <a:pt x="2822" y="468"/>
                </a:lnTo>
                <a:lnTo>
                  <a:pt x="2822" y="470"/>
                </a:lnTo>
                <a:lnTo>
                  <a:pt x="2822" y="472"/>
                </a:lnTo>
                <a:lnTo>
                  <a:pt x="2822" y="472"/>
                </a:lnTo>
                <a:lnTo>
                  <a:pt x="2827" y="472"/>
                </a:lnTo>
                <a:lnTo>
                  <a:pt x="2829" y="470"/>
                </a:lnTo>
                <a:lnTo>
                  <a:pt x="2831" y="470"/>
                </a:lnTo>
                <a:lnTo>
                  <a:pt x="2829" y="470"/>
                </a:lnTo>
                <a:lnTo>
                  <a:pt x="2829" y="472"/>
                </a:lnTo>
                <a:lnTo>
                  <a:pt x="2829" y="474"/>
                </a:lnTo>
                <a:lnTo>
                  <a:pt x="2831" y="474"/>
                </a:lnTo>
                <a:lnTo>
                  <a:pt x="2833" y="476"/>
                </a:lnTo>
                <a:lnTo>
                  <a:pt x="2835" y="474"/>
                </a:lnTo>
                <a:lnTo>
                  <a:pt x="2835" y="474"/>
                </a:lnTo>
                <a:lnTo>
                  <a:pt x="2833" y="476"/>
                </a:lnTo>
                <a:lnTo>
                  <a:pt x="2833" y="478"/>
                </a:lnTo>
                <a:lnTo>
                  <a:pt x="2833" y="478"/>
                </a:lnTo>
                <a:lnTo>
                  <a:pt x="2831" y="476"/>
                </a:lnTo>
                <a:lnTo>
                  <a:pt x="2831" y="476"/>
                </a:lnTo>
                <a:lnTo>
                  <a:pt x="2829" y="476"/>
                </a:lnTo>
                <a:lnTo>
                  <a:pt x="2827" y="474"/>
                </a:lnTo>
                <a:lnTo>
                  <a:pt x="2824" y="474"/>
                </a:lnTo>
                <a:lnTo>
                  <a:pt x="2822" y="476"/>
                </a:lnTo>
                <a:lnTo>
                  <a:pt x="2818" y="478"/>
                </a:lnTo>
                <a:lnTo>
                  <a:pt x="2818" y="480"/>
                </a:lnTo>
                <a:lnTo>
                  <a:pt x="2816" y="480"/>
                </a:lnTo>
                <a:lnTo>
                  <a:pt x="2816" y="480"/>
                </a:lnTo>
                <a:lnTo>
                  <a:pt x="2818" y="482"/>
                </a:lnTo>
                <a:lnTo>
                  <a:pt x="2818" y="480"/>
                </a:lnTo>
                <a:lnTo>
                  <a:pt x="2822" y="480"/>
                </a:lnTo>
                <a:lnTo>
                  <a:pt x="2829" y="482"/>
                </a:lnTo>
                <a:lnTo>
                  <a:pt x="2831" y="482"/>
                </a:lnTo>
                <a:lnTo>
                  <a:pt x="2831" y="482"/>
                </a:lnTo>
                <a:lnTo>
                  <a:pt x="2822" y="482"/>
                </a:lnTo>
                <a:lnTo>
                  <a:pt x="2818" y="482"/>
                </a:lnTo>
                <a:lnTo>
                  <a:pt x="2818" y="484"/>
                </a:lnTo>
                <a:lnTo>
                  <a:pt x="2816" y="484"/>
                </a:lnTo>
                <a:lnTo>
                  <a:pt x="2814" y="484"/>
                </a:lnTo>
                <a:lnTo>
                  <a:pt x="2812" y="484"/>
                </a:lnTo>
                <a:lnTo>
                  <a:pt x="2810" y="487"/>
                </a:lnTo>
                <a:lnTo>
                  <a:pt x="2810" y="489"/>
                </a:lnTo>
                <a:lnTo>
                  <a:pt x="2808" y="489"/>
                </a:lnTo>
                <a:lnTo>
                  <a:pt x="2806" y="489"/>
                </a:lnTo>
                <a:lnTo>
                  <a:pt x="2806" y="491"/>
                </a:lnTo>
                <a:lnTo>
                  <a:pt x="2806" y="491"/>
                </a:lnTo>
                <a:lnTo>
                  <a:pt x="2810" y="493"/>
                </a:lnTo>
                <a:lnTo>
                  <a:pt x="2810" y="493"/>
                </a:lnTo>
                <a:lnTo>
                  <a:pt x="2808" y="493"/>
                </a:lnTo>
                <a:lnTo>
                  <a:pt x="2806" y="493"/>
                </a:lnTo>
                <a:lnTo>
                  <a:pt x="2804" y="493"/>
                </a:lnTo>
                <a:lnTo>
                  <a:pt x="2804" y="495"/>
                </a:lnTo>
                <a:lnTo>
                  <a:pt x="2801" y="495"/>
                </a:lnTo>
                <a:lnTo>
                  <a:pt x="2799" y="497"/>
                </a:lnTo>
                <a:lnTo>
                  <a:pt x="2799" y="499"/>
                </a:lnTo>
                <a:lnTo>
                  <a:pt x="2797" y="499"/>
                </a:lnTo>
                <a:lnTo>
                  <a:pt x="2797" y="501"/>
                </a:lnTo>
                <a:lnTo>
                  <a:pt x="2797" y="505"/>
                </a:lnTo>
                <a:lnTo>
                  <a:pt x="2801" y="505"/>
                </a:lnTo>
                <a:lnTo>
                  <a:pt x="2801" y="505"/>
                </a:lnTo>
                <a:lnTo>
                  <a:pt x="2804" y="505"/>
                </a:lnTo>
                <a:lnTo>
                  <a:pt x="2806" y="505"/>
                </a:lnTo>
                <a:lnTo>
                  <a:pt x="2810" y="503"/>
                </a:lnTo>
                <a:lnTo>
                  <a:pt x="2812" y="505"/>
                </a:lnTo>
                <a:lnTo>
                  <a:pt x="2810" y="505"/>
                </a:lnTo>
                <a:lnTo>
                  <a:pt x="2808" y="505"/>
                </a:lnTo>
                <a:lnTo>
                  <a:pt x="2806" y="508"/>
                </a:lnTo>
                <a:lnTo>
                  <a:pt x="2801" y="508"/>
                </a:lnTo>
                <a:lnTo>
                  <a:pt x="2793" y="510"/>
                </a:lnTo>
                <a:lnTo>
                  <a:pt x="2793" y="510"/>
                </a:lnTo>
                <a:lnTo>
                  <a:pt x="2795" y="512"/>
                </a:lnTo>
                <a:lnTo>
                  <a:pt x="2797" y="512"/>
                </a:lnTo>
                <a:lnTo>
                  <a:pt x="2795" y="514"/>
                </a:lnTo>
                <a:lnTo>
                  <a:pt x="2793" y="512"/>
                </a:lnTo>
                <a:lnTo>
                  <a:pt x="2791" y="514"/>
                </a:lnTo>
                <a:lnTo>
                  <a:pt x="2791" y="516"/>
                </a:lnTo>
                <a:lnTo>
                  <a:pt x="2787" y="520"/>
                </a:lnTo>
                <a:lnTo>
                  <a:pt x="2785" y="522"/>
                </a:lnTo>
                <a:lnTo>
                  <a:pt x="2785" y="524"/>
                </a:lnTo>
                <a:lnTo>
                  <a:pt x="2783" y="526"/>
                </a:lnTo>
                <a:lnTo>
                  <a:pt x="2783" y="528"/>
                </a:lnTo>
                <a:lnTo>
                  <a:pt x="2785" y="528"/>
                </a:lnTo>
                <a:lnTo>
                  <a:pt x="2785" y="528"/>
                </a:lnTo>
                <a:lnTo>
                  <a:pt x="2787" y="528"/>
                </a:lnTo>
                <a:lnTo>
                  <a:pt x="2787" y="531"/>
                </a:lnTo>
                <a:lnTo>
                  <a:pt x="2787" y="531"/>
                </a:lnTo>
                <a:lnTo>
                  <a:pt x="2789" y="531"/>
                </a:lnTo>
                <a:lnTo>
                  <a:pt x="2791" y="528"/>
                </a:lnTo>
                <a:lnTo>
                  <a:pt x="2793" y="528"/>
                </a:lnTo>
                <a:lnTo>
                  <a:pt x="2795" y="526"/>
                </a:lnTo>
                <a:lnTo>
                  <a:pt x="2793" y="531"/>
                </a:lnTo>
                <a:lnTo>
                  <a:pt x="2789" y="533"/>
                </a:lnTo>
                <a:lnTo>
                  <a:pt x="2787" y="533"/>
                </a:lnTo>
                <a:lnTo>
                  <a:pt x="2785" y="533"/>
                </a:lnTo>
                <a:lnTo>
                  <a:pt x="2785" y="531"/>
                </a:lnTo>
                <a:lnTo>
                  <a:pt x="2774" y="535"/>
                </a:lnTo>
                <a:lnTo>
                  <a:pt x="2772" y="537"/>
                </a:lnTo>
                <a:lnTo>
                  <a:pt x="2772" y="539"/>
                </a:lnTo>
                <a:lnTo>
                  <a:pt x="2772" y="541"/>
                </a:lnTo>
                <a:lnTo>
                  <a:pt x="2772" y="541"/>
                </a:lnTo>
                <a:lnTo>
                  <a:pt x="2774" y="539"/>
                </a:lnTo>
                <a:lnTo>
                  <a:pt x="2776" y="539"/>
                </a:lnTo>
                <a:lnTo>
                  <a:pt x="2774" y="541"/>
                </a:lnTo>
                <a:lnTo>
                  <a:pt x="2772" y="543"/>
                </a:lnTo>
                <a:lnTo>
                  <a:pt x="2770" y="543"/>
                </a:lnTo>
                <a:lnTo>
                  <a:pt x="2768" y="543"/>
                </a:lnTo>
                <a:lnTo>
                  <a:pt x="2766" y="545"/>
                </a:lnTo>
                <a:lnTo>
                  <a:pt x="2764" y="547"/>
                </a:lnTo>
                <a:lnTo>
                  <a:pt x="2762" y="549"/>
                </a:lnTo>
                <a:lnTo>
                  <a:pt x="2755" y="554"/>
                </a:lnTo>
                <a:lnTo>
                  <a:pt x="2753" y="556"/>
                </a:lnTo>
                <a:lnTo>
                  <a:pt x="2751" y="558"/>
                </a:lnTo>
                <a:lnTo>
                  <a:pt x="2751" y="560"/>
                </a:lnTo>
                <a:lnTo>
                  <a:pt x="2749" y="562"/>
                </a:lnTo>
                <a:lnTo>
                  <a:pt x="2747" y="562"/>
                </a:lnTo>
                <a:lnTo>
                  <a:pt x="2747" y="564"/>
                </a:lnTo>
                <a:lnTo>
                  <a:pt x="2747" y="566"/>
                </a:lnTo>
                <a:lnTo>
                  <a:pt x="2747" y="564"/>
                </a:lnTo>
                <a:lnTo>
                  <a:pt x="2749" y="564"/>
                </a:lnTo>
                <a:lnTo>
                  <a:pt x="2751" y="566"/>
                </a:lnTo>
                <a:lnTo>
                  <a:pt x="2751" y="568"/>
                </a:lnTo>
                <a:lnTo>
                  <a:pt x="2751" y="568"/>
                </a:lnTo>
                <a:lnTo>
                  <a:pt x="2753" y="568"/>
                </a:lnTo>
                <a:lnTo>
                  <a:pt x="2757" y="568"/>
                </a:lnTo>
                <a:lnTo>
                  <a:pt x="2766" y="564"/>
                </a:lnTo>
                <a:lnTo>
                  <a:pt x="2768" y="562"/>
                </a:lnTo>
                <a:lnTo>
                  <a:pt x="2766" y="560"/>
                </a:lnTo>
                <a:lnTo>
                  <a:pt x="2766" y="560"/>
                </a:lnTo>
                <a:lnTo>
                  <a:pt x="2768" y="558"/>
                </a:lnTo>
                <a:lnTo>
                  <a:pt x="2770" y="558"/>
                </a:lnTo>
                <a:lnTo>
                  <a:pt x="2772" y="558"/>
                </a:lnTo>
                <a:lnTo>
                  <a:pt x="2774" y="558"/>
                </a:lnTo>
                <a:lnTo>
                  <a:pt x="2774" y="558"/>
                </a:lnTo>
                <a:lnTo>
                  <a:pt x="2772" y="560"/>
                </a:lnTo>
                <a:lnTo>
                  <a:pt x="2770" y="560"/>
                </a:lnTo>
                <a:lnTo>
                  <a:pt x="2770" y="562"/>
                </a:lnTo>
                <a:lnTo>
                  <a:pt x="2772" y="562"/>
                </a:lnTo>
                <a:lnTo>
                  <a:pt x="2772" y="562"/>
                </a:lnTo>
                <a:lnTo>
                  <a:pt x="2772" y="562"/>
                </a:lnTo>
                <a:lnTo>
                  <a:pt x="2770" y="564"/>
                </a:lnTo>
                <a:lnTo>
                  <a:pt x="2768" y="564"/>
                </a:lnTo>
                <a:lnTo>
                  <a:pt x="2766" y="564"/>
                </a:lnTo>
                <a:lnTo>
                  <a:pt x="2764" y="566"/>
                </a:lnTo>
                <a:lnTo>
                  <a:pt x="2764" y="566"/>
                </a:lnTo>
                <a:lnTo>
                  <a:pt x="2762" y="568"/>
                </a:lnTo>
                <a:lnTo>
                  <a:pt x="2764" y="568"/>
                </a:lnTo>
                <a:lnTo>
                  <a:pt x="2764" y="570"/>
                </a:lnTo>
                <a:lnTo>
                  <a:pt x="2764" y="570"/>
                </a:lnTo>
                <a:lnTo>
                  <a:pt x="2762" y="570"/>
                </a:lnTo>
                <a:lnTo>
                  <a:pt x="2757" y="570"/>
                </a:lnTo>
                <a:lnTo>
                  <a:pt x="2755" y="570"/>
                </a:lnTo>
                <a:lnTo>
                  <a:pt x="2753" y="570"/>
                </a:lnTo>
                <a:lnTo>
                  <a:pt x="2753" y="572"/>
                </a:lnTo>
                <a:lnTo>
                  <a:pt x="2753" y="572"/>
                </a:lnTo>
                <a:lnTo>
                  <a:pt x="2751" y="570"/>
                </a:lnTo>
                <a:lnTo>
                  <a:pt x="2751" y="570"/>
                </a:lnTo>
                <a:lnTo>
                  <a:pt x="2751" y="568"/>
                </a:lnTo>
                <a:lnTo>
                  <a:pt x="2749" y="566"/>
                </a:lnTo>
                <a:lnTo>
                  <a:pt x="2747" y="566"/>
                </a:lnTo>
                <a:lnTo>
                  <a:pt x="2745" y="568"/>
                </a:lnTo>
                <a:lnTo>
                  <a:pt x="2743" y="568"/>
                </a:lnTo>
                <a:lnTo>
                  <a:pt x="2741" y="570"/>
                </a:lnTo>
                <a:lnTo>
                  <a:pt x="2739" y="570"/>
                </a:lnTo>
                <a:lnTo>
                  <a:pt x="2739" y="570"/>
                </a:lnTo>
                <a:lnTo>
                  <a:pt x="2741" y="568"/>
                </a:lnTo>
                <a:lnTo>
                  <a:pt x="2741" y="568"/>
                </a:lnTo>
                <a:lnTo>
                  <a:pt x="2736" y="566"/>
                </a:lnTo>
                <a:lnTo>
                  <a:pt x="2734" y="566"/>
                </a:lnTo>
                <a:lnTo>
                  <a:pt x="2732" y="568"/>
                </a:lnTo>
                <a:lnTo>
                  <a:pt x="2730" y="568"/>
                </a:lnTo>
                <a:lnTo>
                  <a:pt x="2728" y="570"/>
                </a:lnTo>
                <a:lnTo>
                  <a:pt x="2730" y="570"/>
                </a:lnTo>
                <a:lnTo>
                  <a:pt x="2730" y="570"/>
                </a:lnTo>
                <a:lnTo>
                  <a:pt x="2732" y="570"/>
                </a:lnTo>
                <a:lnTo>
                  <a:pt x="2732" y="572"/>
                </a:lnTo>
                <a:lnTo>
                  <a:pt x="2732" y="572"/>
                </a:lnTo>
                <a:lnTo>
                  <a:pt x="2732" y="575"/>
                </a:lnTo>
                <a:lnTo>
                  <a:pt x="2728" y="575"/>
                </a:lnTo>
                <a:lnTo>
                  <a:pt x="2726" y="575"/>
                </a:lnTo>
                <a:lnTo>
                  <a:pt x="2726" y="577"/>
                </a:lnTo>
                <a:lnTo>
                  <a:pt x="2726" y="579"/>
                </a:lnTo>
                <a:lnTo>
                  <a:pt x="2728" y="581"/>
                </a:lnTo>
                <a:lnTo>
                  <a:pt x="2732" y="583"/>
                </a:lnTo>
                <a:lnTo>
                  <a:pt x="2732" y="585"/>
                </a:lnTo>
                <a:lnTo>
                  <a:pt x="2728" y="581"/>
                </a:lnTo>
                <a:lnTo>
                  <a:pt x="2726" y="581"/>
                </a:lnTo>
                <a:lnTo>
                  <a:pt x="2726" y="579"/>
                </a:lnTo>
                <a:lnTo>
                  <a:pt x="2722" y="579"/>
                </a:lnTo>
                <a:lnTo>
                  <a:pt x="2720" y="579"/>
                </a:lnTo>
                <a:lnTo>
                  <a:pt x="2718" y="579"/>
                </a:lnTo>
                <a:lnTo>
                  <a:pt x="2718" y="579"/>
                </a:lnTo>
                <a:lnTo>
                  <a:pt x="2716" y="581"/>
                </a:lnTo>
                <a:lnTo>
                  <a:pt x="2709" y="581"/>
                </a:lnTo>
                <a:lnTo>
                  <a:pt x="2709" y="583"/>
                </a:lnTo>
                <a:lnTo>
                  <a:pt x="2707" y="583"/>
                </a:lnTo>
                <a:lnTo>
                  <a:pt x="2705" y="585"/>
                </a:lnTo>
                <a:lnTo>
                  <a:pt x="2705" y="587"/>
                </a:lnTo>
                <a:lnTo>
                  <a:pt x="2705" y="587"/>
                </a:lnTo>
                <a:lnTo>
                  <a:pt x="2709" y="587"/>
                </a:lnTo>
                <a:lnTo>
                  <a:pt x="2711" y="587"/>
                </a:lnTo>
                <a:lnTo>
                  <a:pt x="2713" y="587"/>
                </a:lnTo>
                <a:lnTo>
                  <a:pt x="2716" y="587"/>
                </a:lnTo>
                <a:lnTo>
                  <a:pt x="2724" y="585"/>
                </a:lnTo>
                <a:lnTo>
                  <a:pt x="2726" y="587"/>
                </a:lnTo>
                <a:lnTo>
                  <a:pt x="2722" y="587"/>
                </a:lnTo>
                <a:lnTo>
                  <a:pt x="2718" y="589"/>
                </a:lnTo>
                <a:lnTo>
                  <a:pt x="2718" y="589"/>
                </a:lnTo>
                <a:lnTo>
                  <a:pt x="2718" y="589"/>
                </a:lnTo>
                <a:lnTo>
                  <a:pt x="2720" y="589"/>
                </a:lnTo>
                <a:lnTo>
                  <a:pt x="2718" y="591"/>
                </a:lnTo>
                <a:lnTo>
                  <a:pt x="2718" y="591"/>
                </a:lnTo>
                <a:lnTo>
                  <a:pt x="2716" y="591"/>
                </a:lnTo>
                <a:lnTo>
                  <a:pt x="2713" y="589"/>
                </a:lnTo>
                <a:lnTo>
                  <a:pt x="2709" y="589"/>
                </a:lnTo>
                <a:lnTo>
                  <a:pt x="2705" y="589"/>
                </a:lnTo>
                <a:lnTo>
                  <a:pt x="2703" y="589"/>
                </a:lnTo>
                <a:lnTo>
                  <a:pt x="2701" y="589"/>
                </a:lnTo>
                <a:lnTo>
                  <a:pt x="2699" y="589"/>
                </a:lnTo>
                <a:lnTo>
                  <a:pt x="2699" y="589"/>
                </a:lnTo>
                <a:lnTo>
                  <a:pt x="2699" y="591"/>
                </a:lnTo>
                <a:lnTo>
                  <a:pt x="2697" y="593"/>
                </a:lnTo>
                <a:lnTo>
                  <a:pt x="2697" y="593"/>
                </a:lnTo>
                <a:lnTo>
                  <a:pt x="2697" y="593"/>
                </a:lnTo>
                <a:lnTo>
                  <a:pt x="2699" y="593"/>
                </a:lnTo>
                <a:lnTo>
                  <a:pt x="2701" y="593"/>
                </a:lnTo>
                <a:lnTo>
                  <a:pt x="2705" y="593"/>
                </a:lnTo>
                <a:lnTo>
                  <a:pt x="2703" y="593"/>
                </a:lnTo>
                <a:lnTo>
                  <a:pt x="2703" y="593"/>
                </a:lnTo>
                <a:lnTo>
                  <a:pt x="2697" y="596"/>
                </a:lnTo>
                <a:lnTo>
                  <a:pt x="2697" y="596"/>
                </a:lnTo>
                <a:lnTo>
                  <a:pt x="2695" y="596"/>
                </a:lnTo>
                <a:lnTo>
                  <a:pt x="2695" y="593"/>
                </a:lnTo>
                <a:lnTo>
                  <a:pt x="2692" y="593"/>
                </a:lnTo>
                <a:lnTo>
                  <a:pt x="2692" y="596"/>
                </a:lnTo>
                <a:lnTo>
                  <a:pt x="2690" y="596"/>
                </a:lnTo>
                <a:lnTo>
                  <a:pt x="2688" y="596"/>
                </a:lnTo>
                <a:lnTo>
                  <a:pt x="2686" y="598"/>
                </a:lnTo>
                <a:lnTo>
                  <a:pt x="2686" y="598"/>
                </a:lnTo>
                <a:lnTo>
                  <a:pt x="2686" y="600"/>
                </a:lnTo>
                <a:lnTo>
                  <a:pt x="2684" y="600"/>
                </a:lnTo>
                <a:lnTo>
                  <a:pt x="2684" y="600"/>
                </a:lnTo>
                <a:lnTo>
                  <a:pt x="2682" y="600"/>
                </a:lnTo>
                <a:lnTo>
                  <a:pt x="2682" y="602"/>
                </a:lnTo>
                <a:lnTo>
                  <a:pt x="2682" y="604"/>
                </a:lnTo>
                <a:lnTo>
                  <a:pt x="2684" y="604"/>
                </a:lnTo>
                <a:lnTo>
                  <a:pt x="2686" y="604"/>
                </a:lnTo>
                <a:lnTo>
                  <a:pt x="2690" y="604"/>
                </a:lnTo>
                <a:lnTo>
                  <a:pt x="2697" y="606"/>
                </a:lnTo>
                <a:lnTo>
                  <a:pt x="2701" y="606"/>
                </a:lnTo>
                <a:lnTo>
                  <a:pt x="2705" y="606"/>
                </a:lnTo>
                <a:lnTo>
                  <a:pt x="2705" y="606"/>
                </a:lnTo>
                <a:lnTo>
                  <a:pt x="2701" y="608"/>
                </a:lnTo>
                <a:lnTo>
                  <a:pt x="2695" y="608"/>
                </a:lnTo>
                <a:lnTo>
                  <a:pt x="2692" y="606"/>
                </a:lnTo>
                <a:lnTo>
                  <a:pt x="2686" y="606"/>
                </a:lnTo>
                <a:lnTo>
                  <a:pt x="2682" y="606"/>
                </a:lnTo>
                <a:lnTo>
                  <a:pt x="2680" y="606"/>
                </a:lnTo>
                <a:lnTo>
                  <a:pt x="2680" y="606"/>
                </a:lnTo>
                <a:lnTo>
                  <a:pt x="2678" y="608"/>
                </a:lnTo>
                <a:lnTo>
                  <a:pt x="2680" y="610"/>
                </a:lnTo>
                <a:lnTo>
                  <a:pt x="2680" y="610"/>
                </a:lnTo>
                <a:lnTo>
                  <a:pt x="2682" y="612"/>
                </a:lnTo>
                <a:lnTo>
                  <a:pt x="2682" y="612"/>
                </a:lnTo>
                <a:lnTo>
                  <a:pt x="2684" y="614"/>
                </a:lnTo>
                <a:lnTo>
                  <a:pt x="2684" y="614"/>
                </a:lnTo>
                <a:lnTo>
                  <a:pt x="2684" y="614"/>
                </a:lnTo>
                <a:lnTo>
                  <a:pt x="2682" y="614"/>
                </a:lnTo>
                <a:lnTo>
                  <a:pt x="2680" y="617"/>
                </a:lnTo>
                <a:lnTo>
                  <a:pt x="2680" y="617"/>
                </a:lnTo>
                <a:lnTo>
                  <a:pt x="2680" y="621"/>
                </a:lnTo>
                <a:lnTo>
                  <a:pt x="2682" y="621"/>
                </a:lnTo>
                <a:lnTo>
                  <a:pt x="2684" y="623"/>
                </a:lnTo>
                <a:lnTo>
                  <a:pt x="2686" y="623"/>
                </a:lnTo>
                <a:lnTo>
                  <a:pt x="2690" y="623"/>
                </a:lnTo>
                <a:lnTo>
                  <a:pt x="2697" y="621"/>
                </a:lnTo>
                <a:lnTo>
                  <a:pt x="2701" y="623"/>
                </a:lnTo>
                <a:lnTo>
                  <a:pt x="2701" y="623"/>
                </a:lnTo>
                <a:lnTo>
                  <a:pt x="2703" y="621"/>
                </a:lnTo>
                <a:lnTo>
                  <a:pt x="2703" y="619"/>
                </a:lnTo>
                <a:lnTo>
                  <a:pt x="2703" y="619"/>
                </a:lnTo>
                <a:lnTo>
                  <a:pt x="2703" y="621"/>
                </a:lnTo>
                <a:lnTo>
                  <a:pt x="2705" y="621"/>
                </a:lnTo>
                <a:lnTo>
                  <a:pt x="2707" y="621"/>
                </a:lnTo>
                <a:lnTo>
                  <a:pt x="2709" y="621"/>
                </a:lnTo>
                <a:lnTo>
                  <a:pt x="2711" y="621"/>
                </a:lnTo>
                <a:lnTo>
                  <a:pt x="2713" y="621"/>
                </a:lnTo>
                <a:lnTo>
                  <a:pt x="2713" y="621"/>
                </a:lnTo>
                <a:lnTo>
                  <a:pt x="2713" y="619"/>
                </a:lnTo>
                <a:lnTo>
                  <a:pt x="2713" y="617"/>
                </a:lnTo>
                <a:lnTo>
                  <a:pt x="2716" y="617"/>
                </a:lnTo>
                <a:lnTo>
                  <a:pt x="2716" y="617"/>
                </a:lnTo>
                <a:lnTo>
                  <a:pt x="2713" y="619"/>
                </a:lnTo>
                <a:lnTo>
                  <a:pt x="2716" y="621"/>
                </a:lnTo>
                <a:lnTo>
                  <a:pt x="2718" y="621"/>
                </a:lnTo>
                <a:lnTo>
                  <a:pt x="2718" y="621"/>
                </a:lnTo>
                <a:lnTo>
                  <a:pt x="2709" y="623"/>
                </a:lnTo>
                <a:lnTo>
                  <a:pt x="2709" y="625"/>
                </a:lnTo>
                <a:lnTo>
                  <a:pt x="2709" y="625"/>
                </a:lnTo>
                <a:lnTo>
                  <a:pt x="2709" y="627"/>
                </a:lnTo>
                <a:lnTo>
                  <a:pt x="2709" y="625"/>
                </a:lnTo>
                <a:lnTo>
                  <a:pt x="2709" y="625"/>
                </a:lnTo>
                <a:lnTo>
                  <a:pt x="2707" y="623"/>
                </a:lnTo>
                <a:lnTo>
                  <a:pt x="2705" y="623"/>
                </a:lnTo>
                <a:lnTo>
                  <a:pt x="2703" y="623"/>
                </a:lnTo>
                <a:lnTo>
                  <a:pt x="2701" y="623"/>
                </a:lnTo>
                <a:lnTo>
                  <a:pt x="2699" y="623"/>
                </a:lnTo>
                <a:lnTo>
                  <a:pt x="2695" y="623"/>
                </a:lnTo>
                <a:lnTo>
                  <a:pt x="2688" y="625"/>
                </a:lnTo>
                <a:lnTo>
                  <a:pt x="2684" y="625"/>
                </a:lnTo>
                <a:lnTo>
                  <a:pt x="2682" y="625"/>
                </a:lnTo>
                <a:lnTo>
                  <a:pt x="2682" y="623"/>
                </a:lnTo>
                <a:lnTo>
                  <a:pt x="2680" y="625"/>
                </a:lnTo>
                <a:lnTo>
                  <a:pt x="2680" y="627"/>
                </a:lnTo>
                <a:lnTo>
                  <a:pt x="2680" y="629"/>
                </a:lnTo>
                <a:lnTo>
                  <a:pt x="2680" y="631"/>
                </a:lnTo>
                <a:lnTo>
                  <a:pt x="2682" y="633"/>
                </a:lnTo>
                <a:lnTo>
                  <a:pt x="2684" y="635"/>
                </a:lnTo>
                <a:lnTo>
                  <a:pt x="2686" y="633"/>
                </a:lnTo>
                <a:lnTo>
                  <a:pt x="2688" y="631"/>
                </a:lnTo>
                <a:lnTo>
                  <a:pt x="2690" y="631"/>
                </a:lnTo>
                <a:lnTo>
                  <a:pt x="2688" y="633"/>
                </a:lnTo>
                <a:lnTo>
                  <a:pt x="2682" y="635"/>
                </a:lnTo>
                <a:lnTo>
                  <a:pt x="2682" y="637"/>
                </a:lnTo>
                <a:lnTo>
                  <a:pt x="2682" y="640"/>
                </a:lnTo>
                <a:lnTo>
                  <a:pt x="2684" y="642"/>
                </a:lnTo>
                <a:lnTo>
                  <a:pt x="2686" y="644"/>
                </a:lnTo>
                <a:lnTo>
                  <a:pt x="2688" y="644"/>
                </a:lnTo>
                <a:lnTo>
                  <a:pt x="2690" y="644"/>
                </a:lnTo>
                <a:lnTo>
                  <a:pt x="2690" y="644"/>
                </a:lnTo>
                <a:lnTo>
                  <a:pt x="2688" y="646"/>
                </a:lnTo>
                <a:lnTo>
                  <a:pt x="2686" y="646"/>
                </a:lnTo>
                <a:lnTo>
                  <a:pt x="2684" y="646"/>
                </a:lnTo>
                <a:lnTo>
                  <a:pt x="2684" y="646"/>
                </a:lnTo>
                <a:lnTo>
                  <a:pt x="2682" y="646"/>
                </a:lnTo>
                <a:lnTo>
                  <a:pt x="2684" y="648"/>
                </a:lnTo>
                <a:lnTo>
                  <a:pt x="2682" y="648"/>
                </a:lnTo>
                <a:lnTo>
                  <a:pt x="2682" y="650"/>
                </a:lnTo>
                <a:lnTo>
                  <a:pt x="2682" y="652"/>
                </a:lnTo>
                <a:lnTo>
                  <a:pt x="2682" y="654"/>
                </a:lnTo>
                <a:lnTo>
                  <a:pt x="2682" y="654"/>
                </a:lnTo>
                <a:lnTo>
                  <a:pt x="2682" y="654"/>
                </a:lnTo>
                <a:lnTo>
                  <a:pt x="2684" y="654"/>
                </a:lnTo>
                <a:lnTo>
                  <a:pt x="2684" y="652"/>
                </a:lnTo>
                <a:lnTo>
                  <a:pt x="2686" y="652"/>
                </a:lnTo>
                <a:lnTo>
                  <a:pt x="2688" y="650"/>
                </a:lnTo>
                <a:lnTo>
                  <a:pt x="2688" y="648"/>
                </a:lnTo>
                <a:lnTo>
                  <a:pt x="2690" y="646"/>
                </a:lnTo>
                <a:lnTo>
                  <a:pt x="2692" y="646"/>
                </a:lnTo>
                <a:lnTo>
                  <a:pt x="2692" y="646"/>
                </a:lnTo>
                <a:lnTo>
                  <a:pt x="2692" y="644"/>
                </a:lnTo>
                <a:lnTo>
                  <a:pt x="2695" y="642"/>
                </a:lnTo>
                <a:lnTo>
                  <a:pt x="2697" y="640"/>
                </a:lnTo>
                <a:lnTo>
                  <a:pt x="2697" y="640"/>
                </a:lnTo>
                <a:lnTo>
                  <a:pt x="2699" y="637"/>
                </a:lnTo>
                <a:lnTo>
                  <a:pt x="2707" y="635"/>
                </a:lnTo>
                <a:lnTo>
                  <a:pt x="2709" y="635"/>
                </a:lnTo>
                <a:lnTo>
                  <a:pt x="2709" y="637"/>
                </a:lnTo>
                <a:lnTo>
                  <a:pt x="2705" y="637"/>
                </a:lnTo>
                <a:lnTo>
                  <a:pt x="2705" y="637"/>
                </a:lnTo>
                <a:lnTo>
                  <a:pt x="2705" y="640"/>
                </a:lnTo>
                <a:lnTo>
                  <a:pt x="2703" y="644"/>
                </a:lnTo>
                <a:lnTo>
                  <a:pt x="2703" y="642"/>
                </a:lnTo>
                <a:lnTo>
                  <a:pt x="2703" y="640"/>
                </a:lnTo>
                <a:lnTo>
                  <a:pt x="2703" y="637"/>
                </a:lnTo>
                <a:lnTo>
                  <a:pt x="2699" y="640"/>
                </a:lnTo>
                <a:lnTo>
                  <a:pt x="2697" y="642"/>
                </a:lnTo>
                <a:lnTo>
                  <a:pt x="2697" y="644"/>
                </a:lnTo>
                <a:lnTo>
                  <a:pt x="2697" y="644"/>
                </a:lnTo>
                <a:lnTo>
                  <a:pt x="2697" y="646"/>
                </a:lnTo>
                <a:lnTo>
                  <a:pt x="2695" y="646"/>
                </a:lnTo>
                <a:lnTo>
                  <a:pt x="2692" y="648"/>
                </a:lnTo>
                <a:lnTo>
                  <a:pt x="2690" y="650"/>
                </a:lnTo>
                <a:lnTo>
                  <a:pt x="2690" y="650"/>
                </a:lnTo>
                <a:lnTo>
                  <a:pt x="2692" y="652"/>
                </a:lnTo>
                <a:lnTo>
                  <a:pt x="2695" y="650"/>
                </a:lnTo>
                <a:lnTo>
                  <a:pt x="2695" y="650"/>
                </a:lnTo>
                <a:lnTo>
                  <a:pt x="2697" y="650"/>
                </a:lnTo>
                <a:lnTo>
                  <a:pt x="2699" y="650"/>
                </a:lnTo>
                <a:lnTo>
                  <a:pt x="2695" y="652"/>
                </a:lnTo>
                <a:lnTo>
                  <a:pt x="2692" y="652"/>
                </a:lnTo>
                <a:lnTo>
                  <a:pt x="2690" y="654"/>
                </a:lnTo>
                <a:lnTo>
                  <a:pt x="2688" y="654"/>
                </a:lnTo>
                <a:lnTo>
                  <a:pt x="2688" y="652"/>
                </a:lnTo>
                <a:lnTo>
                  <a:pt x="2686" y="652"/>
                </a:lnTo>
                <a:lnTo>
                  <a:pt x="2686" y="654"/>
                </a:lnTo>
                <a:lnTo>
                  <a:pt x="2684" y="654"/>
                </a:lnTo>
                <a:lnTo>
                  <a:pt x="2684" y="656"/>
                </a:lnTo>
                <a:lnTo>
                  <a:pt x="2682" y="658"/>
                </a:lnTo>
                <a:lnTo>
                  <a:pt x="2682" y="663"/>
                </a:lnTo>
                <a:lnTo>
                  <a:pt x="2682" y="665"/>
                </a:lnTo>
                <a:lnTo>
                  <a:pt x="2686" y="665"/>
                </a:lnTo>
                <a:lnTo>
                  <a:pt x="2686" y="665"/>
                </a:lnTo>
                <a:lnTo>
                  <a:pt x="2688" y="663"/>
                </a:lnTo>
                <a:lnTo>
                  <a:pt x="2690" y="661"/>
                </a:lnTo>
                <a:lnTo>
                  <a:pt x="2690" y="661"/>
                </a:lnTo>
                <a:lnTo>
                  <a:pt x="2692" y="661"/>
                </a:lnTo>
                <a:lnTo>
                  <a:pt x="2695" y="658"/>
                </a:lnTo>
                <a:lnTo>
                  <a:pt x="2697" y="658"/>
                </a:lnTo>
                <a:lnTo>
                  <a:pt x="2699" y="656"/>
                </a:lnTo>
                <a:lnTo>
                  <a:pt x="2701" y="656"/>
                </a:lnTo>
                <a:lnTo>
                  <a:pt x="2701" y="656"/>
                </a:lnTo>
                <a:lnTo>
                  <a:pt x="2699" y="656"/>
                </a:lnTo>
                <a:lnTo>
                  <a:pt x="2697" y="658"/>
                </a:lnTo>
                <a:lnTo>
                  <a:pt x="2695" y="661"/>
                </a:lnTo>
                <a:lnTo>
                  <a:pt x="2695" y="663"/>
                </a:lnTo>
                <a:lnTo>
                  <a:pt x="2695" y="663"/>
                </a:lnTo>
                <a:lnTo>
                  <a:pt x="2695" y="665"/>
                </a:lnTo>
                <a:lnTo>
                  <a:pt x="2695" y="665"/>
                </a:lnTo>
                <a:lnTo>
                  <a:pt x="2692" y="667"/>
                </a:lnTo>
                <a:lnTo>
                  <a:pt x="2692" y="667"/>
                </a:lnTo>
                <a:lnTo>
                  <a:pt x="2695" y="669"/>
                </a:lnTo>
                <a:lnTo>
                  <a:pt x="2697" y="669"/>
                </a:lnTo>
                <a:lnTo>
                  <a:pt x="2699" y="667"/>
                </a:lnTo>
                <a:lnTo>
                  <a:pt x="2701" y="669"/>
                </a:lnTo>
                <a:lnTo>
                  <a:pt x="2699" y="669"/>
                </a:lnTo>
                <a:lnTo>
                  <a:pt x="2697" y="671"/>
                </a:lnTo>
                <a:lnTo>
                  <a:pt x="2697" y="671"/>
                </a:lnTo>
                <a:lnTo>
                  <a:pt x="2692" y="669"/>
                </a:lnTo>
                <a:lnTo>
                  <a:pt x="2688" y="667"/>
                </a:lnTo>
                <a:lnTo>
                  <a:pt x="2688" y="669"/>
                </a:lnTo>
                <a:lnTo>
                  <a:pt x="2688" y="671"/>
                </a:lnTo>
                <a:lnTo>
                  <a:pt x="2688" y="673"/>
                </a:lnTo>
                <a:lnTo>
                  <a:pt x="2688" y="675"/>
                </a:lnTo>
                <a:lnTo>
                  <a:pt x="2690" y="677"/>
                </a:lnTo>
                <a:lnTo>
                  <a:pt x="2695" y="679"/>
                </a:lnTo>
                <a:lnTo>
                  <a:pt x="2695" y="682"/>
                </a:lnTo>
                <a:lnTo>
                  <a:pt x="2701" y="684"/>
                </a:lnTo>
                <a:lnTo>
                  <a:pt x="2701" y="684"/>
                </a:lnTo>
                <a:lnTo>
                  <a:pt x="2703" y="684"/>
                </a:lnTo>
                <a:lnTo>
                  <a:pt x="2705" y="684"/>
                </a:lnTo>
                <a:lnTo>
                  <a:pt x="2705" y="684"/>
                </a:lnTo>
                <a:lnTo>
                  <a:pt x="2705" y="684"/>
                </a:lnTo>
                <a:lnTo>
                  <a:pt x="2703" y="686"/>
                </a:lnTo>
                <a:lnTo>
                  <a:pt x="2703" y="686"/>
                </a:lnTo>
                <a:lnTo>
                  <a:pt x="2703" y="688"/>
                </a:lnTo>
                <a:lnTo>
                  <a:pt x="2705" y="688"/>
                </a:lnTo>
                <a:lnTo>
                  <a:pt x="2705" y="688"/>
                </a:lnTo>
                <a:lnTo>
                  <a:pt x="2705" y="686"/>
                </a:lnTo>
                <a:lnTo>
                  <a:pt x="2707" y="686"/>
                </a:lnTo>
                <a:lnTo>
                  <a:pt x="2707" y="686"/>
                </a:lnTo>
                <a:lnTo>
                  <a:pt x="2707" y="686"/>
                </a:lnTo>
                <a:lnTo>
                  <a:pt x="2707" y="686"/>
                </a:lnTo>
                <a:lnTo>
                  <a:pt x="2707" y="688"/>
                </a:lnTo>
                <a:lnTo>
                  <a:pt x="2707" y="688"/>
                </a:lnTo>
                <a:lnTo>
                  <a:pt x="2709" y="688"/>
                </a:lnTo>
                <a:lnTo>
                  <a:pt x="2711" y="688"/>
                </a:lnTo>
                <a:lnTo>
                  <a:pt x="2716" y="688"/>
                </a:lnTo>
                <a:lnTo>
                  <a:pt x="2722" y="688"/>
                </a:lnTo>
                <a:lnTo>
                  <a:pt x="2724" y="686"/>
                </a:lnTo>
                <a:lnTo>
                  <a:pt x="2726" y="686"/>
                </a:lnTo>
                <a:lnTo>
                  <a:pt x="2728" y="684"/>
                </a:lnTo>
                <a:lnTo>
                  <a:pt x="2730" y="684"/>
                </a:lnTo>
                <a:lnTo>
                  <a:pt x="2736" y="677"/>
                </a:lnTo>
                <a:lnTo>
                  <a:pt x="2741" y="675"/>
                </a:lnTo>
                <a:lnTo>
                  <a:pt x="2741" y="675"/>
                </a:lnTo>
                <a:lnTo>
                  <a:pt x="2741" y="673"/>
                </a:lnTo>
                <a:lnTo>
                  <a:pt x="2743" y="673"/>
                </a:lnTo>
                <a:lnTo>
                  <a:pt x="2745" y="673"/>
                </a:lnTo>
                <a:lnTo>
                  <a:pt x="2743" y="671"/>
                </a:lnTo>
                <a:lnTo>
                  <a:pt x="2747" y="669"/>
                </a:lnTo>
                <a:lnTo>
                  <a:pt x="2747" y="669"/>
                </a:lnTo>
                <a:lnTo>
                  <a:pt x="2747" y="669"/>
                </a:lnTo>
                <a:lnTo>
                  <a:pt x="2749" y="669"/>
                </a:lnTo>
                <a:lnTo>
                  <a:pt x="2747" y="667"/>
                </a:lnTo>
                <a:lnTo>
                  <a:pt x="2747" y="665"/>
                </a:lnTo>
                <a:lnTo>
                  <a:pt x="2747" y="665"/>
                </a:lnTo>
                <a:lnTo>
                  <a:pt x="2749" y="667"/>
                </a:lnTo>
                <a:lnTo>
                  <a:pt x="2751" y="669"/>
                </a:lnTo>
                <a:lnTo>
                  <a:pt x="2751" y="669"/>
                </a:lnTo>
                <a:lnTo>
                  <a:pt x="2753" y="667"/>
                </a:lnTo>
                <a:lnTo>
                  <a:pt x="2755" y="669"/>
                </a:lnTo>
                <a:lnTo>
                  <a:pt x="2755" y="667"/>
                </a:lnTo>
                <a:lnTo>
                  <a:pt x="2755" y="667"/>
                </a:lnTo>
                <a:lnTo>
                  <a:pt x="2760" y="663"/>
                </a:lnTo>
                <a:lnTo>
                  <a:pt x="2760" y="661"/>
                </a:lnTo>
                <a:lnTo>
                  <a:pt x="2760" y="658"/>
                </a:lnTo>
                <a:lnTo>
                  <a:pt x="2760" y="658"/>
                </a:lnTo>
                <a:lnTo>
                  <a:pt x="2757" y="656"/>
                </a:lnTo>
                <a:lnTo>
                  <a:pt x="2760" y="656"/>
                </a:lnTo>
                <a:lnTo>
                  <a:pt x="2762" y="656"/>
                </a:lnTo>
                <a:lnTo>
                  <a:pt x="2760" y="654"/>
                </a:lnTo>
                <a:lnTo>
                  <a:pt x="2762" y="652"/>
                </a:lnTo>
                <a:lnTo>
                  <a:pt x="2762" y="654"/>
                </a:lnTo>
                <a:lnTo>
                  <a:pt x="2762" y="656"/>
                </a:lnTo>
                <a:lnTo>
                  <a:pt x="2762" y="658"/>
                </a:lnTo>
                <a:lnTo>
                  <a:pt x="2762" y="661"/>
                </a:lnTo>
                <a:lnTo>
                  <a:pt x="2764" y="663"/>
                </a:lnTo>
                <a:lnTo>
                  <a:pt x="2764" y="665"/>
                </a:lnTo>
                <a:lnTo>
                  <a:pt x="2766" y="665"/>
                </a:lnTo>
                <a:lnTo>
                  <a:pt x="2768" y="665"/>
                </a:lnTo>
                <a:lnTo>
                  <a:pt x="2768" y="665"/>
                </a:lnTo>
                <a:lnTo>
                  <a:pt x="2770" y="665"/>
                </a:lnTo>
                <a:lnTo>
                  <a:pt x="2772" y="667"/>
                </a:lnTo>
                <a:lnTo>
                  <a:pt x="2772" y="667"/>
                </a:lnTo>
                <a:lnTo>
                  <a:pt x="2772" y="667"/>
                </a:lnTo>
                <a:lnTo>
                  <a:pt x="2772" y="667"/>
                </a:lnTo>
                <a:lnTo>
                  <a:pt x="2770" y="667"/>
                </a:lnTo>
                <a:lnTo>
                  <a:pt x="2770" y="667"/>
                </a:lnTo>
                <a:lnTo>
                  <a:pt x="2770" y="669"/>
                </a:lnTo>
                <a:lnTo>
                  <a:pt x="2770" y="669"/>
                </a:lnTo>
                <a:lnTo>
                  <a:pt x="2770" y="671"/>
                </a:lnTo>
                <a:lnTo>
                  <a:pt x="2770" y="675"/>
                </a:lnTo>
                <a:lnTo>
                  <a:pt x="2770" y="679"/>
                </a:lnTo>
                <a:lnTo>
                  <a:pt x="2770" y="679"/>
                </a:lnTo>
                <a:lnTo>
                  <a:pt x="2770" y="682"/>
                </a:lnTo>
                <a:lnTo>
                  <a:pt x="2772" y="682"/>
                </a:lnTo>
                <a:lnTo>
                  <a:pt x="2774" y="682"/>
                </a:lnTo>
                <a:lnTo>
                  <a:pt x="2774" y="686"/>
                </a:lnTo>
                <a:lnTo>
                  <a:pt x="2774" y="690"/>
                </a:lnTo>
                <a:lnTo>
                  <a:pt x="2776" y="690"/>
                </a:lnTo>
                <a:lnTo>
                  <a:pt x="2778" y="694"/>
                </a:lnTo>
                <a:lnTo>
                  <a:pt x="2778" y="694"/>
                </a:lnTo>
                <a:lnTo>
                  <a:pt x="2780" y="696"/>
                </a:lnTo>
                <a:lnTo>
                  <a:pt x="2780" y="696"/>
                </a:lnTo>
                <a:lnTo>
                  <a:pt x="2780" y="698"/>
                </a:lnTo>
                <a:lnTo>
                  <a:pt x="2780" y="700"/>
                </a:lnTo>
                <a:lnTo>
                  <a:pt x="2783" y="700"/>
                </a:lnTo>
                <a:lnTo>
                  <a:pt x="2785" y="705"/>
                </a:lnTo>
                <a:lnTo>
                  <a:pt x="2787" y="711"/>
                </a:lnTo>
                <a:lnTo>
                  <a:pt x="2789" y="713"/>
                </a:lnTo>
                <a:lnTo>
                  <a:pt x="2791" y="717"/>
                </a:lnTo>
                <a:lnTo>
                  <a:pt x="2793" y="717"/>
                </a:lnTo>
                <a:lnTo>
                  <a:pt x="2795" y="717"/>
                </a:lnTo>
                <a:lnTo>
                  <a:pt x="2795" y="719"/>
                </a:lnTo>
                <a:lnTo>
                  <a:pt x="2793" y="721"/>
                </a:lnTo>
                <a:lnTo>
                  <a:pt x="2793" y="721"/>
                </a:lnTo>
                <a:lnTo>
                  <a:pt x="2791" y="721"/>
                </a:lnTo>
                <a:lnTo>
                  <a:pt x="2791" y="721"/>
                </a:lnTo>
                <a:lnTo>
                  <a:pt x="2793" y="723"/>
                </a:lnTo>
                <a:lnTo>
                  <a:pt x="2793" y="726"/>
                </a:lnTo>
                <a:lnTo>
                  <a:pt x="2793" y="726"/>
                </a:lnTo>
                <a:lnTo>
                  <a:pt x="2791" y="726"/>
                </a:lnTo>
                <a:lnTo>
                  <a:pt x="2789" y="723"/>
                </a:lnTo>
                <a:lnTo>
                  <a:pt x="2789" y="723"/>
                </a:lnTo>
                <a:lnTo>
                  <a:pt x="2789" y="726"/>
                </a:lnTo>
                <a:lnTo>
                  <a:pt x="2791" y="728"/>
                </a:lnTo>
                <a:lnTo>
                  <a:pt x="2793" y="732"/>
                </a:lnTo>
                <a:lnTo>
                  <a:pt x="2795" y="734"/>
                </a:lnTo>
                <a:lnTo>
                  <a:pt x="2795" y="736"/>
                </a:lnTo>
                <a:lnTo>
                  <a:pt x="2795" y="736"/>
                </a:lnTo>
                <a:lnTo>
                  <a:pt x="2795" y="738"/>
                </a:lnTo>
                <a:lnTo>
                  <a:pt x="2795" y="740"/>
                </a:lnTo>
                <a:lnTo>
                  <a:pt x="2795" y="740"/>
                </a:lnTo>
                <a:lnTo>
                  <a:pt x="2795" y="742"/>
                </a:lnTo>
                <a:lnTo>
                  <a:pt x="2801" y="742"/>
                </a:lnTo>
                <a:lnTo>
                  <a:pt x="2808" y="742"/>
                </a:lnTo>
                <a:lnTo>
                  <a:pt x="2812" y="742"/>
                </a:lnTo>
                <a:lnTo>
                  <a:pt x="2814" y="742"/>
                </a:lnTo>
                <a:lnTo>
                  <a:pt x="2816" y="740"/>
                </a:lnTo>
                <a:lnTo>
                  <a:pt x="2814" y="738"/>
                </a:lnTo>
                <a:lnTo>
                  <a:pt x="2814" y="736"/>
                </a:lnTo>
                <a:lnTo>
                  <a:pt x="2814" y="734"/>
                </a:lnTo>
                <a:lnTo>
                  <a:pt x="2814" y="732"/>
                </a:lnTo>
                <a:lnTo>
                  <a:pt x="2816" y="730"/>
                </a:lnTo>
                <a:lnTo>
                  <a:pt x="2818" y="730"/>
                </a:lnTo>
                <a:lnTo>
                  <a:pt x="2818" y="730"/>
                </a:lnTo>
                <a:lnTo>
                  <a:pt x="2820" y="730"/>
                </a:lnTo>
                <a:lnTo>
                  <a:pt x="2822" y="730"/>
                </a:lnTo>
                <a:lnTo>
                  <a:pt x="2820" y="728"/>
                </a:lnTo>
                <a:lnTo>
                  <a:pt x="2822" y="728"/>
                </a:lnTo>
                <a:lnTo>
                  <a:pt x="2827" y="728"/>
                </a:lnTo>
                <a:lnTo>
                  <a:pt x="2831" y="728"/>
                </a:lnTo>
                <a:lnTo>
                  <a:pt x="2833" y="726"/>
                </a:lnTo>
                <a:lnTo>
                  <a:pt x="2835" y="726"/>
                </a:lnTo>
                <a:lnTo>
                  <a:pt x="2835" y="728"/>
                </a:lnTo>
                <a:lnTo>
                  <a:pt x="2837" y="728"/>
                </a:lnTo>
                <a:lnTo>
                  <a:pt x="2839" y="728"/>
                </a:lnTo>
                <a:lnTo>
                  <a:pt x="2839" y="726"/>
                </a:lnTo>
                <a:lnTo>
                  <a:pt x="2841" y="719"/>
                </a:lnTo>
                <a:lnTo>
                  <a:pt x="2843" y="717"/>
                </a:lnTo>
                <a:lnTo>
                  <a:pt x="2845" y="715"/>
                </a:lnTo>
                <a:lnTo>
                  <a:pt x="2845" y="713"/>
                </a:lnTo>
                <a:lnTo>
                  <a:pt x="2845" y="711"/>
                </a:lnTo>
                <a:lnTo>
                  <a:pt x="2848" y="709"/>
                </a:lnTo>
                <a:lnTo>
                  <a:pt x="2848" y="707"/>
                </a:lnTo>
                <a:lnTo>
                  <a:pt x="2845" y="707"/>
                </a:lnTo>
                <a:lnTo>
                  <a:pt x="2845" y="705"/>
                </a:lnTo>
                <a:lnTo>
                  <a:pt x="2850" y="700"/>
                </a:lnTo>
                <a:lnTo>
                  <a:pt x="2850" y="700"/>
                </a:lnTo>
                <a:lnTo>
                  <a:pt x="2848" y="698"/>
                </a:lnTo>
                <a:lnTo>
                  <a:pt x="2848" y="696"/>
                </a:lnTo>
                <a:lnTo>
                  <a:pt x="2848" y="694"/>
                </a:lnTo>
                <a:lnTo>
                  <a:pt x="2848" y="692"/>
                </a:lnTo>
                <a:lnTo>
                  <a:pt x="2848" y="690"/>
                </a:lnTo>
                <a:lnTo>
                  <a:pt x="2850" y="690"/>
                </a:lnTo>
                <a:lnTo>
                  <a:pt x="2850" y="686"/>
                </a:lnTo>
                <a:lnTo>
                  <a:pt x="2850" y="684"/>
                </a:lnTo>
                <a:lnTo>
                  <a:pt x="2850" y="684"/>
                </a:lnTo>
                <a:lnTo>
                  <a:pt x="2850" y="679"/>
                </a:lnTo>
                <a:lnTo>
                  <a:pt x="2852" y="679"/>
                </a:lnTo>
                <a:lnTo>
                  <a:pt x="2854" y="679"/>
                </a:lnTo>
                <a:lnTo>
                  <a:pt x="2852" y="677"/>
                </a:lnTo>
                <a:lnTo>
                  <a:pt x="2850" y="677"/>
                </a:lnTo>
                <a:lnTo>
                  <a:pt x="2845" y="675"/>
                </a:lnTo>
                <a:lnTo>
                  <a:pt x="2845" y="677"/>
                </a:lnTo>
                <a:lnTo>
                  <a:pt x="2843" y="675"/>
                </a:lnTo>
                <a:lnTo>
                  <a:pt x="2843" y="675"/>
                </a:lnTo>
                <a:lnTo>
                  <a:pt x="2843" y="675"/>
                </a:lnTo>
                <a:lnTo>
                  <a:pt x="2850" y="675"/>
                </a:lnTo>
                <a:lnTo>
                  <a:pt x="2854" y="675"/>
                </a:lnTo>
                <a:lnTo>
                  <a:pt x="2856" y="675"/>
                </a:lnTo>
                <a:lnTo>
                  <a:pt x="2858" y="673"/>
                </a:lnTo>
                <a:lnTo>
                  <a:pt x="2860" y="671"/>
                </a:lnTo>
                <a:lnTo>
                  <a:pt x="2864" y="669"/>
                </a:lnTo>
                <a:lnTo>
                  <a:pt x="2864" y="669"/>
                </a:lnTo>
                <a:lnTo>
                  <a:pt x="2866" y="669"/>
                </a:lnTo>
                <a:lnTo>
                  <a:pt x="2868" y="669"/>
                </a:lnTo>
                <a:lnTo>
                  <a:pt x="2871" y="667"/>
                </a:lnTo>
                <a:lnTo>
                  <a:pt x="2873" y="667"/>
                </a:lnTo>
                <a:lnTo>
                  <a:pt x="2873" y="665"/>
                </a:lnTo>
                <a:lnTo>
                  <a:pt x="2875" y="665"/>
                </a:lnTo>
                <a:lnTo>
                  <a:pt x="2875" y="663"/>
                </a:lnTo>
                <a:lnTo>
                  <a:pt x="2875" y="663"/>
                </a:lnTo>
                <a:lnTo>
                  <a:pt x="2877" y="661"/>
                </a:lnTo>
                <a:lnTo>
                  <a:pt x="2877" y="661"/>
                </a:lnTo>
                <a:lnTo>
                  <a:pt x="2877" y="658"/>
                </a:lnTo>
                <a:lnTo>
                  <a:pt x="2875" y="661"/>
                </a:lnTo>
                <a:lnTo>
                  <a:pt x="2875" y="661"/>
                </a:lnTo>
                <a:lnTo>
                  <a:pt x="2873" y="661"/>
                </a:lnTo>
                <a:lnTo>
                  <a:pt x="2873" y="661"/>
                </a:lnTo>
                <a:lnTo>
                  <a:pt x="2871" y="661"/>
                </a:lnTo>
                <a:lnTo>
                  <a:pt x="2871" y="661"/>
                </a:lnTo>
                <a:lnTo>
                  <a:pt x="2868" y="661"/>
                </a:lnTo>
                <a:lnTo>
                  <a:pt x="2868" y="661"/>
                </a:lnTo>
                <a:lnTo>
                  <a:pt x="2871" y="658"/>
                </a:lnTo>
                <a:lnTo>
                  <a:pt x="2871" y="658"/>
                </a:lnTo>
                <a:lnTo>
                  <a:pt x="2873" y="658"/>
                </a:lnTo>
                <a:lnTo>
                  <a:pt x="2873" y="658"/>
                </a:lnTo>
                <a:lnTo>
                  <a:pt x="2875" y="658"/>
                </a:lnTo>
                <a:lnTo>
                  <a:pt x="2877" y="656"/>
                </a:lnTo>
                <a:lnTo>
                  <a:pt x="2877" y="656"/>
                </a:lnTo>
                <a:lnTo>
                  <a:pt x="2879" y="654"/>
                </a:lnTo>
                <a:lnTo>
                  <a:pt x="2881" y="652"/>
                </a:lnTo>
                <a:lnTo>
                  <a:pt x="2883" y="652"/>
                </a:lnTo>
                <a:lnTo>
                  <a:pt x="2883" y="650"/>
                </a:lnTo>
                <a:lnTo>
                  <a:pt x="2881" y="648"/>
                </a:lnTo>
                <a:lnTo>
                  <a:pt x="2881" y="648"/>
                </a:lnTo>
                <a:lnTo>
                  <a:pt x="2881" y="646"/>
                </a:lnTo>
                <a:lnTo>
                  <a:pt x="2879" y="646"/>
                </a:lnTo>
                <a:lnTo>
                  <a:pt x="2877" y="644"/>
                </a:lnTo>
                <a:lnTo>
                  <a:pt x="2877" y="644"/>
                </a:lnTo>
                <a:lnTo>
                  <a:pt x="2877" y="642"/>
                </a:lnTo>
                <a:lnTo>
                  <a:pt x="2875" y="640"/>
                </a:lnTo>
                <a:lnTo>
                  <a:pt x="2873" y="640"/>
                </a:lnTo>
                <a:lnTo>
                  <a:pt x="2871" y="637"/>
                </a:lnTo>
                <a:lnTo>
                  <a:pt x="2868" y="635"/>
                </a:lnTo>
                <a:lnTo>
                  <a:pt x="2868" y="633"/>
                </a:lnTo>
                <a:lnTo>
                  <a:pt x="2866" y="633"/>
                </a:lnTo>
                <a:lnTo>
                  <a:pt x="2864" y="635"/>
                </a:lnTo>
                <a:lnTo>
                  <a:pt x="2864" y="635"/>
                </a:lnTo>
                <a:lnTo>
                  <a:pt x="2862" y="633"/>
                </a:lnTo>
                <a:lnTo>
                  <a:pt x="2862" y="633"/>
                </a:lnTo>
                <a:lnTo>
                  <a:pt x="2862" y="633"/>
                </a:lnTo>
                <a:lnTo>
                  <a:pt x="2860" y="633"/>
                </a:lnTo>
                <a:lnTo>
                  <a:pt x="2860" y="633"/>
                </a:lnTo>
                <a:lnTo>
                  <a:pt x="2858" y="631"/>
                </a:lnTo>
                <a:lnTo>
                  <a:pt x="2858" y="631"/>
                </a:lnTo>
                <a:lnTo>
                  <a:pt x="2858" y="629"/>
                </a:lnTo>
                <a:lnTo>
                  <a:pt x="2856" y="627"/>
                </a:lnTo>
                <a:lnTo>
                  <a:pt x="2858" y="625"/>
                </a:lnTo>
                <a:lnTo>
                  <a:pt x="2856" y="623"/>
                </a:lnTo>
                <a:lnTo>
                  <a:pt x="2856" y="621"/>
                </a:lnTo>
                <a:lnTo>
                  <a:pt x="2856" y="619"/>
                </a:lnTo>
                <a:lnTo>
                  <a:pt x="2856" y="619"/>
                </a:lnTo>
                <a:lnTo>
                  <a:pt x="2856" y="617"/>
                </a:lnTo>
                <a:lnTo>
                  <a:pt x="2856" y="617"/>
                </a:lnTo>
                <a:lnTo>
                  <a:pt x="2856" y="614"/>
                </a:lnTo>
                <a:lnTo>
                  <a:pt x="2856" y="614"/>
                </a:lnTo>
                <a:lnTo>
                  <a:pt x="2856" y="612"/>
                </a:lnTo>
                <a:lnTo>
                  <a:pt x="2858" y="610"/>
                </a:lnTo>
                <a:lnTo>
                  <a:pt x="2856" y="610"/>
                </a:lnTo>
                <a:lnTo>
                  <a:pt x="2858" y="610"/>
                </a:lnTo>
                <a:lnTo>
                  <a:pt x="2860" y="610"/>
                </a:lnTo>
                <a:lnTo>
                  <a:pt x="2860" y="608"/>
                </a:lnTo>
                <a:lnTo>
                  <a:pt x="2860" y="608"/>
                </a:lnTo>
                <a:lnTo>
                  <a:pt x="2860" y="606"/>
                </a:lnTo>
                <a:lnTo>
                  <a:pt x="2860" y="604"/>
                </a:lnTo>
                <a:lnTo>
                  <a:pt x="2860" y="602"/>
                </a:lnTo>
                <a:lnTo>
                  <a:pt x="2862" y="600"/>
                </a:lnTo>
                <a:lnTo>
                  <a:pt x="2862" y="598"/>
                </a:lnTo>
                <a:lnTo>
                  <a:pt x="2862" y="598"/>
                </a:lnTo>
                <a:lnTo>
                  <a:pt x="2862" y="598"/>
                </a:lnTo>
                <a:lnTo>
                  <a:pt x="2860" y="596"/>
                </a:lnTo>
                <a:lnTo>
                  <a:pt x="2860" y="593"/>
                </a:lnTo>
                <a:lnTo>
                  <a:pt x="2860" y="593"/>
                </a:lnTo>
                <a:lnTo>
                  <a:pt x="2860" y="591"/>
                </a:lnTo>
                <a:lnTo>
                  <a:pt x="2862" y="593"/>
                </a:lnTo>
                <a:lnTo>
                  <a:pt x="2862" y="593"/>
                </a:lnTo>
                <a:lnTo>
                  <a:pt x="2864" y="593"/>
                </a:lnTo>
                <a:lnTo>
                  <a:pt x="2864" y="591"/>
                </a:lnTo>
                <a:lnTo>
                  <a:pt x="2866" y="591"/>
                </a:lnTo>
                <a:lnTo>
                  <a:pt x="2868" y="591"/>
                </a:lnTo>
                <a:lnTo>
                  <a:pt x="2868" y="589"/>
                </a:lnTo>
                <a:lnTo>
                  <a:pt x="2868" y="589"/>
                </a:lnTo>
                <a:lnTo>
                  <a:pt x="2868" y="589"/>
                </a:lnTo>
                <a:lnTo>
                  <a:pt x="2866" y="589"/>
                </a:lnTo>
                <a:lnTo>
                  <a:pt x="2868" y="587"/>
                </a:lnTo>
                <a:lnTo>
                  <a:pt x="2868" y="587"/>
                </a:lnTo>
                <a:lnTo>
                  <a:pt x="2868" y="585"/>
                </a:lnTo>
                <a:lnTo>
                  <a:pt x="2866" y="585"/>
                </a:lnTo>
                <a:lnTo>
                  <a:pt x="2866" y="583"/>
                </a:lnTo>
                <a:lnTo>
                  <a:pt x="2866" y="583"/>
                </a:lnTo>
                <a:lnTo>
                  <a:pt x="2868" y="585"/>
                </a:lnTo>
                <a:lnTo>
                  <a:pt x="2871" y="585"/>
                </a:lnTo>
                <a:lnTo>
                  <a:pt x="2871" y="585"/>
                </a:lnTo>
                <a:lnTo>
                  <a:pt x="2871" y="585"/>
                </a:lnTo>
                <a:lnTo>
                  <a:pt x="2871" y="585"/>
                </a:lnTo>
                <a:lnTo>
                  <a:pt x="2871" y="585"/>
                </a:lnTo>
                <a:lnTo>
                  <a:pt x="2873" y="585"/>
                </a:lnTo>
                <a:lnTo>
                  <a:pt x="2875" y="583"/>
                </a:lnTo>
                <a:lnTo>
                  <a:pt x="2875" y="583"/>
                </a:lnTo>
                <a:lnTo>
                  <a:pt x="2875" y="581"/>
                </a:lnTo>
                <a:lnTo>
                  <a:pt x="2875" y="581"/>
                </a:lnTo>
                <a:lnTo>
                  <a:pt x="2873" y="581"/>
                </a:lnTo>
                <a:lnTo>
                  <a:pt x="2873" y="581"/>
                </a:lnTo>
                <a:lnTo>
                  <a:pt x="2875" y="581"/>
                </a:lnTo>
                <a:lnTo>
                  <a:pt x="2877" y="579"/>
                </a:lnTo>
                <a:lnTo>
                  <a:pt x="2877" y="579"/>
                </a:lnTo>
                <a:lnTo>
                  <a:pt x="2877" y="577"/>
                </a:lnTo>
                <a:lnTo>
                  <a:pt x="2879" y="577"/>
                </a:lnTo>
                <a:lnTo>
                  <a:pt x="2879" y="577"/>
                </a:lnTo>
                <a:lnTo>
                  <a:pt x="2881" y="577"/>
                </a:lnTo>
                <a:lnTo>
                  <a:pt x="2881" y="577"/>
                </a:lnTo>
                <a:lnTo>
                  <a:pt x="2881" y="577"/>
                </a:lnTo>
                <a:lnTo>
                  <a:pt x="2879" y="575"/>
                </a:lnTo>
                <a:lnTo>
                  <a:pt x="2881" y="575"/>
                </a:lnTo>
                <a:lnTo>
                  <a:pt x="2883" y="575"/>
                </a:lnTo>
                <a:lnTo>
                  <a:pt x="2887" y="572"/>
                </a:lnTo>
                <a:lnTo>
                  <a:pt x="2887" y="570"/>
                </a:lnTo>
                <a:lnTo>
                  <a:pt x="2887" y="570"/>
                </a:lnTo>
                <a:lnTo>
                  <a:pt x="2889" y="570"/>
                </a:lnTo>
                <a:lnTo>
                  <a:pt x="2889" y="570"/>
                </a:lnTo>
                <a:lnTo>
                  <a:pt x="2889" y="570"/>
                </a:lnTo>
                <a:lnTo>
                  <a:pt x="2892" y="570"/>
                </a:lnTo>
                <a:lnTo>
                  <a:pt x="2892" y="570"/>
                </a:lnTo>
                <a:lnTo>
                  <a:pt x="2894" y="570"/>
                </a:lnTo>
                <a:lnTo>
                  <a:pt x="2894" y="568"/>
                </a:lnTo>
                <a:lnTo>
                  <a:pt x="2896" y="566"/>
                </a:lnTo>
                <a:lnTo>
                  <a:pt x="2900" y="566"/>
                </a:lnTo>
                <a:lnTo>
                  <a:pt x="2902" y="564"/>
                </a:lnTo>
                <a:lnTo>
                  <a:pt x="2904" y="564"/>
                </a:lnTo>
                <a:lnTo>
                  <a:pt x="2908" y="562"/>
                </a:lnTo>
                <a:lnTo>
                  <a:pt x="2908" y="562"/>
                </a:lnTo>
                <a:lnTo>
                  <a:pt x="2912" y="554"/>
                </a:lnTo>
                <a:lnTo>
                  <a:pt x="2917" y="552"/>
                </a:lnTo>
                <a:lnTo>
                  <a:pt x="2919" y="549"/>
                </a:lnTo>
                <a:lnTo>
                  <a:pt x="2919" y="549"/>
                </a:lnTo>
                <a:lnTo>
                  <a:pt x="2919" y="547"/>
                </a:lnTo>
                <a:lnTo>
                  <a:pt x="2917" y="545"/>
                </a:lnTo>
                <a:lnTo>
                  <a:pt x="2917" y="543"/>
                </a:lnTo>
                <a:lnTo>
                  <a:pt x="2917" y="541"/>
                </a:lnTo>
                <a:lnTo>
                  <a:pt x="2915" y="541"/>
                </a:lnTo>
                <a:lnTo>
                  <a:pt x="2915" y="539"/>
                </a:lnTo>
                <a:lnTo>
                  <a:pt x="2915" y="539"/>
                </a:lnTo>
                <a:lnTo>
                  <a:pt x="2917" y="537"/>
                </a:lnTo>
                <a:lnTo>
                  <a:pt x="2919" y="535"/>
                </a:lnTo>
                <a:lnTo>
                  <a:pt x="2921" y="533"/>
                </a:lnTo>
                <a:lnTo>
                  <a:pt x="2921" y="531"/>
                </a:lnTo>
                <a:lnTo>
                  <a:pt x="2921" y="531"/>
                </a:lnTo>
                <a:lnTo>
                  <a:pt x="2919" y="528"/>
                </a:lnTo>
                <a:lnTo>
                  <a:pt x="2919" y="528"/>
                </a:lnTo>
                <a:lnTo>
                  <a:pt x="2919" y="528"/>
                </a:lnTo>
                <a:lnTo>
                  <a:pt x="2919" y="528"/>
                </a:lnTo>
                <a:lnTo>
                  <a:pt x="2921" y="528"/>
                </a:lnTo>
                <a:lnTo>
                  <a:pt x="2921" y="528"/>
                </a:lnTo>
                <a:lnTo>
                  <a:pt x="2921" y="528"/>
                </a:lnTo>
                <a:lnTo>
                  <a:pt x="2921" y="528"/>
                </a:lnTo>
                <a:lnTo>
                  <a:pt x="2921" y="526"/>
                </a:lnTo>
                <a:lnTo>
                  <a:pt x="2919" y="526"/>
                </a:lnTo>
                <a:lnTo>
                  <a:pt x="2919" y="526"/>
                </a:lnTo>
                <a:lnTo>
                  <a:pt x="2921" y="526"/>
                </a:lnTo>
                <a:lnTo>
                  <a:pt x="2921" y="526"/>
                </a:lnTo>
                <a:lnTo>
                  <a:pt x="2925" y="524"/>
                </a:lnTo>
                <a:lnTo>
                  <a:pt x="2925" y="524"/>
                </a:lnTo>
                <a:lnTo>
                  <a:pt x="2925" y="524"/>
                </a:lnTo>
                <a:lnTo>
                  <a:pt x="2925" y="522"/>
                </a:lnTo>
                <a:lnTo>
                  <a:pt x="2925" y="522"/>
                </a:lnTo>
                <a:lnTo>
                  <a:pt x="2927" y="522"/>
                </a:lnTo>
                <a:lnTo>
                  <a:pt x="2929" y="522"/>
                </a:lnTo>
                <a:lnTo>
                  <a:pt x="2929" y="522"/>
                </a:lnTo>
                <a:lnTo>
                  <a:pt x="2927" y="522"/>
                </a:lnTo>
                <a:lnTo>
                  <a:pt x="2927" y="520"/>
                </a:lnTo>
                <a:lnTo>
                  <a:pt x="2929" y="520"/>
                </a:lnTo>
                <a:lnTo>
                  <a:pt x="2931" y="520"/>
                </a:lnTo>
                <a:lnTo>
                  <a:pt x="2931" y="518"/>
                </a:lnTo>
                <a:lnTo>
                  <a:pt x="2931" y="518"/>
                </a:lnTo>
                <a:lnTo>
                  <a:pt x="2931" y="516"/>
                </a:lnTo>
                <a:lnTo>
                  <a:pt x="2931" y="516"/>
                </a:lnTo>
                <a:lnTo>
                  <a:pt x="2931" y="514"/>
                </a:lnTo>
                <a:lnTo>
                  <a:pt x="2933" y="516"/>
                </a:lnTo>
                <a:lnTo>
                  <a:pt x="2933" y="516"/>
                </a:lnTo>
                <a:lnTo>
                  <a:pt x="2936" y="516"/>
                </a:lnTo>
                <a:lnTo>
                  <a:pt x="2938" y="514"/>
                </a:lnTo>
                <a:lnTo>
                  <a:pt x="2940" y="516"/>
                </a:lnTo>
                <a:lnTo>
                  <a:pt x="2942" y="518"/>
                </a:lnTo>
                <a:lnTo>
                  <a:pt x="2944" y="518"/>
                </a:lnTo>
                <a:lnTo>
                  <a:pt x="2944" y="516"/>
                </a:lnTo>
                <a:lnTo>
                  <a:pt x="2946" y="516"/>
                </a:lnTo>
                <a:lnTo>
                  <a:pt x="2950" y="516"/>
                </a:lnTo>
                <a:lnTo>
                  <a:pt x="2950" y="516"/>
                </a:lnTo>
                <a:lnTo>
                  <a:pt x="2954" y="516"/>
                </a:lnTo>
                <a:lnTo>
                  <a:pt x="2959" y="516"/>
                </a:lnTo>
                <a:lnTo>
                  <a:pt x="2959" y="516"/>
                </a:lnTo>
                <a:lnTo>
                  <a:pt x="2961" y="516"/>
                </a:lnTo>
                <a:lnTo>
                  <a:pt x="2963" y="516"/>
                </a:lnTo>
                <a:lnTo>
                  <a:pt x="2965" y="516"/>
                </a:lnTo>
                <a:lnTo>
                  <a:pt x="2965" y="516"/>
                </a:lnTo>
                <a:lnTo>
                  <a:pt x="2965" y="516"/>
                </a:lnTo>
                <a:lnTo>
                  <a:pt x="2965" y="518"/>
                </a:lnTo>
                <a:lnTo>
                  <a:pt x="2965" y="520"/>
                </a:lnTo>
                <a:lnTo>
                  <a:pt x="2967" y="520"/>
                </a:lnTo>
                <a:lnTo>
                  <a:pt x="2967" y="520"/>
                </a:lnTo>
                <a:lnTo>
                  <a:pt x="2973" y="522"/>
                </a:lnTo>
                <a:lnTo>
                  <a:pt x="2975" y="524"/>
                </a:lnTo>
                <a:lnTo>
                  <a:pt x="2975" y="526"/>
                </a:lnTo>
                <a:lnTo>
                  <a:pt x="2973" y="528"/>
                </a:lnTo>
                <a:lnTo>
                  <a:pt x="2973" y="533"/>
                </a:lnTo>
                <a:lnTo>
                  <a:pt x="2975" y="533"/>
                </a:lnTo>
                <a:lnTo>
                  <a:pt x="2975" y="533"/>
                </a:lnTo>
                <a:lnTo>
                  <a:pt x="2975" y="535"/>
                </a:lnTo>
                <a:lnTo>
                  <a:pt x="2973" y="535"/>
                </a:lnTo>
                <a:lnTo>
                  <a:pt x="2973" y="537"/>
                </a:lnTo>
                <a:lnTo>
                  <a:pt x="2973" y="537"/>
                </a:lnTo>
                <a:lnTo>
                  <a:pt x="2973" y="539"/>
                </a:lnTo>
                <a:lnTo>
                  <a:pt x="2973" y="539"/>
                </a:lnTo>
                <a:lnTo>
                  <a:pt x="2971" y="539"/>
                </a:lnTo>
                <a:lnTo>
                  <a:pt x="2969" y="537"/>
                </a:lnTo>
                <a:lnTo>
                  <a:pt x="2967" y="539"/>
                </a:lnTo>
                <a:lnTo>
                  <a:pt x="2965" y="539"/>
                </a:lnTo>
                <a:lnTo>
                  <a:pt x="2963" y="539"/>
                </a:lnTo>
                <a:lnTo>
                  <a:pt x="2963" y="541"/>
                </a:lnTo>
                <a:lnTo>
                  <a:pt x="2963" y="543"/>
                </a:lnTo>
                <a:lnTo>
                  <a:pt x="2959" y="547"/>
                </a:lnTo>
                <a:lnTo>
                  <a:pt x="2956" y="549"/>
                </a:lnTo>
                <a:lnTo>
                  <a:pt x="2954" y="552"/>
                </a:lnTo>
                <a:lnTo>
                  <a:pt x="2954" y="552"/>
                </a:lnTo>
                <a:lnTo>
                  <a:pt x="2950" y="556"/>
                </a:lnTo>
                <a:lnTo>
                  <a:pt x="2950" y="558"/>
                </a:lnTo>
                <a:lnTo>
                  <a:pt x="2948" y="558"/>
                </a:lnTo>
                <a:lnTo>
                  <a:pt x="2944" y="560"/>
                </a:lnTo>
                <a:lnTo>
                  <a:pt x="2942" y="562"/>
                </a:lnTo>
                <a:lnTo>
                  <a:pt x="2942" y="562"/>
                </a:lnTo>
                <a:lnTo>
                  <a:pt x="2938" y="566"/>
                </a:lnTo>
                <a:lnTo>
                  <a:pt x="2933" y="566"/>
                </a:lnTo>
                <a:lnTo>
                  <a:pt x="2933" y="568"/>
                </a:lnTo>
                <a:lnTo>
                  <a:pt x="2931" y="570"/>
                </a:lnTo>
                <a:lnTo>
                  <a:pt x="2931" y="570"/>
                </a:lnTo>
                <a:lnTo>
                  <a:pt x="2931" y="570"/>
                </a:lnTo>
                <a:lnTo>
                  <a:pt x="2931" y="570"/>
                </a:lnTo>
                <a:lnTo>
                  <a:pt x="2931" y="570"/>
                </a:lnTo>
                <a:lnTo>
                  <a:pt x="2929" y="570"/>
                </a:lnTo>
                <a:lnTo>
                  <a:pt x="2931" y="572"/>
                </a:lnTo>
                <a:lnTo>
                  <a:pt x="2931" y="572"/>
                </a:lnTo>
                <a:lnTo>
                  <a:pt x="2931" y="575"/>
                </a:lnTo>
                <a:lnTo>
                  <a:pt x="2927" y="575"/>
                </a:lnTo>
                <a:lnTo>
                  <a:pt x="2925" y="577"/>
                </a:lnTo>
                <a:lnTo>
                  <a:pt x="2923" y="575"/>
                </a:lnTo>
                <a:lnTo>
                  <a:pt x="2921" y="577"/>
                </a:lnTo>
                <a:lnTo>
                  <a:pt x="2921" y="577"/>
                </a:lnTo>
                <a:lnTo>
                  <a:pt x="2921" y="579"/>
                </a:lnTo>
                <a:lnTo>
                  <a:pt x="2921" y="581"/>
                </a:lnTo>
                <a:lnTo>
                  <a:pt x="2919" y="581"/>
                </a:lnTo>
                <a:lnTo>
                  <a:pt x="2919" y="583"/>
                </a:lnTo>
                <a:lnTo>
                  <a:pt x="2915" y="585"/>
                </a:lnTo>
                <a:lnTo>
                  <a:pt x="2915" y="587"/>
                </a:lnTo>
                <a:lnTo>
                  <a:pt x="2915" y="587"/>
                </a:lnTo>
                <a:lnTo>
                  <a:pt x="2912" y="589"/>
                </a:lnTo>
                <a:lnTo>
                  <a:pt x="2915" y="591"/>
                </a:lnTo>
                <a:lnTo>
                  <a:pt x="2915" y="593"/>
                </a:lnTo>
                <a:lnTo>
                  <a:pt x="2917" y="596"/>
                </a:lnTo>
                <a:lnTo>
                  <a:pt x="2917" y="598"/>
                </a:lnTo>
                <a:lnTo>
                  <a:pt x="2917" y="598"/>
                </a:lnTo>
                <a:lnTo>
                  <a:pt x="2917" y="600"/>
                </a:lnTo>
                <a:lnTo>
                  <a:pt x="2917" y="604"/>
                </a:lnTo>
                <a:lnTo>
                  <a:pt x="2917" y="606"/>
                </a:lnTo>
                <a:lnTo>
                  <a:pt x="2919" y="608"/>
                </a:lnTo>
                <a:lnTo>
                  <a:pt x="2921" y="610"/>
                </a:lnTo>
                <a:lnTo>
                  <a:pt x="2921" y="610"/>
                </a:lnTo>
                <a:lnTo>
                  <a:pt x="2921" y="612"/>
                </a:lnTo>
                <a:lnTo>
                  <a:pt x="2921" y="612"/>
                </a:lnTo>
                <a:lnTo>
                  <a:pt x="2921" y="612"/>
                </a:lnTo>
                <a:lnTo>
                  <a:pt x="2919" y="612"/>
                </a:lnTo>
                <a:lnTo>
                  <a:pt x="2919" y="612"/>
                </a:lnTo>
                <a:lnTo>
                  <a:pt x="2919" y="614"/>
                </a:lnTo>
                <a:lnTo>
                  <a:pt x="2921" y="614"/>
                </a:lnTo>
                <a:lnTo>
                  <a:pt x="2921" y="614"/>
                </a:lnTo>
                <a:lnTo>
                  <a:pt x="2919" y="614"/>
                </a:lnTo>
                <a:lnTo>
                  <a:pt x="2919" y="614"/>
                </a:lnTo>
                <a:lnTo>
                  <a:pt x="2919" y="617"/>
                </a:lnTo>
                <a:lnTo>
                  <a:pt x="2919" y="619"/>
                </a:lnTo>
                <a:lnTo>
                  <a:pt x="2919" y="621"/>
                </a:lnTo>
                <a:lnTo>
                  <a:pt x="2919" y="623"/>
                </a:lnTo>
                <a:lnTo>
                  <a:pt x="2917" y="625"/>
                </a:lnTo>
                <a:lnTo>
                  <a:pt x="2917" y="625"/>
                </a:lnTo>
                <a:lnTo>
                  <a:pt x="2917" y="629"/>
                </a:lnTo>
                <a:lnTo>
                  <a:pt x="2919" y="631"/>
                </a:lnTo>
                <a:lnTo>
                  <a:pt x="2919" y="631"/>
                </a:lnTo>
                <a:lnTo>
                  <a:pt x="2919" y="633"/>
                </a:lnTo>
                <a:lnTo>
                  <a:pt x="2919" y="633"/>
                </a:lnTo>
                <a:lnTo>
                  <a:pt x="2919" y="635"/>
                </a:lnTo>
                <a:lnTo>
                  <a:pt x="2921" y="635"/>
                </a:lnTo>
                <a:lnTo>
                  <a:pt x="2923" y="633"/>
                </a:lnTo>
                <a:lnTo>
                  <a:pt x="2923" y="633"/>
                </a:lnTo>
                <a:lnTo>
                  <a:pt x="2925" y="635"/>
                </a:lnTo>
                <a:lnTo>
                  <a:pt x="2925" y="635"/>
                </a:lnTo>
                <a:lnTo>
                  <a:pt x="2929" y="637"/>
                </a:lnTo>
                <a:lnTo>
                  <a:pt x="2933" y="640"/>
                </a:lnTo>
                <a:lnTo>
                  <a:pt x="2936" y="640"/>
                </a:lnTo>
                <a:lnTo>
                  <a:pt x="2936" y="640"/>
                </a:lnTo>
                <a:lnTo>
                  <a:pt x="2936" y="640"/>
                </a:lnTo>
                <a:lnTo>
                  <a:pt x="2933" y="642"/>
                </a:lnTo>
                <a:lnTo>
                  <a:pt x="2933" y="642"/>
                </a:lnTo>
                <a:lnTo>
                  <a:pt x="2936" y="642"/>
                </a:lnTo>
                <a:lnTo>
                  <a:pt x="2936" y="642"/>
                </a:lnTo>
                <a:lnTo>
                  <a:pt x="2936" y="642"/>
                </a:lnTo>
                <a:lnTo>
                  <a:pt x="2933" y="642"/>
                </a:lnTo>
                <a:lnTo>
                  <a:pt x="2933" y="642"/>
                </a:lnTo>
                <a:lnTo>
                  <a:pt x="2933" y="644"/>
                </a:lnTo>
                <a:lnTo>
                  <a:pt x="2933" y="644"/>
                </a:lnTo>
                <a:lnTo>
                  <a:pt x="2933" y="646"/>
                </a:lnTo>
                <a:lnTo>
                  <a:pt x="2933" y="646"/>
                </a:lnTo>
                <a:lnTo>
                  <a:pt x="2933" y="646"/>
                </a:lnTo>
                <a:lnTo>
                  <a:pt x="2936" y="646"/>
                </a:lnTo>
                <a:lnTo>
                  <a:pt x="2936" y="646"/>
                </a:lnTo>
                <a:lnTo>
                  <a:pt x="2938" y="646"/>
                </a:lnTo>
                <a:lnTo>
                  <a:pt x="2938" y="646"/>
                </a:lnTo>
                <a:lnTo>
                  <a:pt x="2938" y="644"/>
                </a:lnTo>
                <a:lnTo>
                  <a:pt x="2940" y="644"/>
                </a:lnTo>
                <a:lnTo>
                  <a:pt x="2940" y="642"/>
                </a:lnTo>
                <a:lnTo>
                  <a:pt x="2940" y="642"/>
                </a:lnTo>
                <a:lnTo>
                  <a:pt x="2942" y="644"/>
                </a:lnTo>
                <a:lnTo>
                  <a:pt x="2942" y="646"/>
                </a:lnTo>
                <a:lnTo>
                  <a:pt x="2944" y="646"/>
                </a:lnTo>
                <a:lnTo>
                  <a:pt x="2944" y="646"/>
                </a:lnTo>
                <a:lnTo>
                  <a:pt x="2944" y="648"/>
                </a:lnTo>
                <a:lnTo>
                  <a:pt x="2942" y="648"/>
                </a:lnTo>
                <a:lnTo>
                  <a:pt x="2942" y="650"/>
                </a:lnTo>
                <a:lnTo>
                  <a:pt x="2940" y="650"/>
                </a:lnTo>
                <a:lnTo>
                  <a:pt x="2942" y="650"/>
                </a:lnTo>
                <a:lnTo>
                  <a:pt x="2944" y="650"/>
                </a:lnTo>
                <a:lnTo>
                  <a:pt x="2946" y="648"/>
                </a:lnTo>
                <a:lnTo>
                  <a:pt x="2948" y="648"/>
                </a:lnTo>
                <a:lnTo>
                  <a:pt x="2950" y="648"/>
                </a:lnTo>
                <a:lnTo>
                  <a:pt x="2952" y="648"/>
                </a:lnTo>
                <a:lnTo>
                  <a:pt x="2956" y="646"/>
                </a:lnTo>
                <a:lnTo>
                  <a:pt x="2961" y="646"/>
                </a:lnTo>
                <a:lnTo>
                  <a:pt x="2963" y="646"/>
                </a:lnTo>
                <a:lnTo>
                  <a:pt x="2963" y="646"/>
                </a:lnTo>
                <a:lnTo>
                  <a:pt x="2965" y="644"/>
                </a:lnTo>
                <a:lnTo>
                  <a:pt x="2967" y="644"/>
                </a:lnTo>
                <a:lnTo>
                  <a:pt x="2969" y="644"/>
                </a:lnTo>
                <a:lnTo>
                  <a:pt x="2971" y="642"/>
                </a:lnTo>
                <a:lnTo>
                  <a:pt x="2973" y="642"/>
                </a:lnTo>
                <a:lnTo>
                  <a:pt x="2977" y="642"/>
                </a:lnTo>
                <a:lnTo>
                  <a:pt x="2977" y="640"/>
                </a:lnTo>
                <a:lnTo>
                  <a:pt x="2980" y="640"/>
                </a:lnTo>
                <a:lnTo>
                  <a:pt x="2980" y="642"/>
                </a:lnTo>
                <a:lnTo>
                  <a:pt x="2982" y="642"/>
                </a:lnTo>
                <a:lnTo>
                  <a:pt x="2982" y="640"/>
                </a:lnTo>
                <a:lnTo>
                  <a:pt x="2984" y="640"/>
                </a:lnTo>
                <a:lnTo>
                  <a:pt x="2986" y="640"/>
                </a:lnTo>
                <a:lnTo>
                  <a:pt x="2986" y="640"/>
                </a:lnTo>
                <a:lnTo>
                  <a:pt x="2984" y="637"/>
                </a:lnTo>
                <a:lnTo>
                  <a:pt x="2984" y="637"/>
                </a:lnTo>
                <a:lnTo>
                  <a:pt x="2986" y="637"/>
                </a:lnTo>
                <a:lnTo>
                  <a:pt x="2988" y="637"/>
                </a:lnTo>
                <a:lnTo>
                  <a:pt x="2990" y="637"/>
                </a:lnTo>
                <a:lnTo>
                  <a:pt x="2990" y="637"/>
                </a:lnTo>
                <a:lnTo>
                  <a:pt x="2992" y="635"/>
                </a:lnTo>
                <a:lnTo>
                  <a:pt x="2992" y="633"/>
                </a:lnTo>
                <a:lnTo>
                  <a:pt x="2994" y="633"/>
                </a:lnTo>
                <a:lnTo>
                  <a:pt x="2992" y="633"/>
                </a:lnTo>
                <a:lnTo>
                  <a:pt x="2992" y="635"/>
                </a:lnTo>
                <a:lnTo>
                  <a:pt x="2992" y="637"/>
                </a:lnTo>
                <a:lnTo>
                  <a:pt x="2992" y="637"/>
                </a:lnTo>
                <a:lnTo>
                  <a:pt x="2994" y="637"/>
                </a:lnTo>
                <a:lnTo>
                  <a:pt x="2994" y="637"/>
                </a:lnTo>
                <a:lnTo>
                  <a:pt x="2998" y="637"/>
                </a:lnTo>
                <a:lnTo>
                  <a:pt x="3000" y="635"/>
                </a:lnTo>
                <a:lnTo>
                  <a:pt x="3003" y="635"/>
                </a:lnTo>
                <a:lnTo>
                  <a:pt x="3003" y="635"/>
                </a:lnTo>
                <a:lnTo>
                  <a:pt x="3005" y="637"/>
                </a:lnTo>
                <a:lnTo>
                  <a:pt x="3007" y="635"/>
                </a:lnTo>
                <a:lnTo>
                  <a:pt x="3009" y="635"/>
                </a:lnTo>
                <a:lnTo>
                  <a:pt x="3009" y="635"/>
                </a:lnTo>
                <a:lnTo>
                  <a:pt x="3011" y="635"/>
                </a:lnTo>
                <a:lnTo>
                  <a:pt x="3015" y="635"/>
                </a:lnTo>
                <a:lnTo>
                  <a:pt x="3021" y="631"/>
                </a:lnTo>
                <a:lnTo>
                  <a:pt x="3021" y="633"/>
                </a:lnTo>
                <a:lnTo>
                  <a:pt x="3024" y="633"/>
                </a:lnTo>
                <a:lnTo>
                  <a:pt x="3024" y="635"/>
                </a:lnTo>
                <a:lnTo>
                  <a:pt x="3021" y="635"/>
                </a:lnTo>
                <a:lnTo>
                  <a:pt x="3021" y="635"/>
                </a:lnTo>
                <a:lnTo>
                  <a:pt x="3021" y="635"/>
                </a:lnTo>
                <a:lnTo>
                  <a:pt x="3024" y="640"/>
                </a:lnTo>
                <a:lnTo>
                  <a:pt x="3026" y="640"/>
                </a:lnTo>
                <a:lnTo>
                  <a:pt x="3030" y="642"/>
                </a:lnTo>
                <a:lnTo>
                  <a:pt x="3034" y="644"/>
                </a:lnTo>
                <a:lnTo>
                  <a:pt x="3036" y="642"/>
                </a:lnTo>
                <a:lnTo>
                  <a:pt x="3038" y="642"/>
                </a:lnTo>
                <a:lnTo>
                  <a:pt x="3040" y="644"/>
                </a:lnTo>
                <a:lnTo>
                  <a:pt x="3042" y="646"/>
                </a:lnTo>
                <a:lnTo>
                  <a:pt x="3042" y="646"/>
                </a:lnTo>
                <a:lnTo>
                  <a:pt x="3044" y="648"/>
                </a:lnTo>
                <a:lnTo>
                  <a:pt x="3044" y="648"/>
                </a:lnTo>
                <a:lnTo>
                  <a:pt x="3044" y="650"/>
                </a:lnTo>
                <a:lnTo>
                  <a:pt x="3038" y="648"/>
                </a:lnTo>
                <a:lnTo>
                  <a:pt x="3030" y="646"/>
                </a:lnTo>
                <a:lnTo>
                  <a:pt x="3030" y="648"/>
                </a:lnTo>
                <a:lnTo>
                  <a:pt x="3028" y="648"/>
                </a:lnTo>
                <a:lnTo>
                  <a:pt x="3028" y="650"/>
                </a:lnTo>
                <a:lnTo>
                  <a:pt x="3028" y="650"/>
                </a:lnTo>
                <a:lnTo>
                  <a:pt x="3026" y="650"/>
                </a:lnTo>
                <a:lnTo>
                  <a:pt x="3024" y="650"/>
                </a:lnTo>
                <a:lnTo>
                  <a:pt x="3021" y="650"/>
                </a:lnTo>
                <a:lnTo>
                  <a:pt x="3021" y="650"/>
                </a:lnTo>
                <a:lnTo>
                  <a:pt x="3019" y="650"/>
                </a:lnTo>
                <a:lnTo>
                  <a:pt x="3019" y="652"/>
                </a:lnTo>
                <a:lnTo>
                  <a:pt x="3017" y="654"/>
                </a:lnTo>
                <a:lnTo>
                  <a:pt x="3017" y="652"/>
                </a:lnTo>
                <a:lnTo>
                  <a:pt x="3015" y="652"/>
                </a:lnTo>
                <a:lnTo>
                  <a:pt x="3015" y="652"/>
                </a:lnTo>
                <a:lnTo>
                  <a:pt x="3013" y="652"/>
                </a:lnTo>
                <a:lnTo>
                  <a:pt x="3013" y="654"/>
                </a:lnTo>
                <a:lnTo>
                  <a:pt x="3015" y="656"/>
                </a:lnTo>
                <a:lnTo>
                  <a:pt x="3013" y="658"/>
                </a:lnTo>
                <a:lnTo>
                  <a:pt x="3013" y="658"/>
                </a:lnTo>
                <a:lnTo>
                  <a:pt x="3011" y="658"/>
                </a:lnTo>
                <a:lnTo>
                  <a:pt x="3005" y="658"/>
                </a:lnTo>
                <a:lnTo>
                  <a:pt x="2998" y="658"/>
                </a:lnTo>
                <a:lnTo>
                  <a:pt x="2996" y="658"/>
                </a:lnTo>
                <a:lnTo>
                  <a:pt x="2994" y="656"/>
                </a:lnTo>
                <a:lnTo>
                  <a:pt x="2992" y="656"/>
                </a:lnTo>
                <a:lnTo>
                  <a:pt x="2982" y="654"/>
                </a:lnTo>
                <a:lnTo>
                  <a:pt x="2980" y="654"/>
                </a:lnTo>
                <a:lnTo>
                  <a:pt x="2977" y="654"/>
                </a:lnTo>
                <a:lnTo>
                  <a:pt x="2977" y="656"/>
                </a:lnTo>
                <a:lnTo>
                  <a:pt x="2977" y="656"/>
                </a:lnTo>
                <a:lnTo>
                  <a:pt x="2975" y="656"/>
                </a:lnTo>
                <a:lnTo>
                  <a:pt x="2969" y="656"/>
                </a:lnTo>
                <a:lnTo>
                  <a:pt x="2965" y="658"/>
                </a:lnTo>
                <a:lnTo>
                  <a:pt x="2961" y="658"/>
                </a:lnTo>
                <a:lnTo>
                  <a:pt x="2959" y="661"/>
                </a:lnTo>
                <a:lnTo>
                  <a:pt x="2956" y="661"/>
                </a:lnTo>
                <a:lnTo>
                  <a:pt x="2956" y="663"/>
                </a:lnTo>
                <a:lnTo>
                  <a:pt x="2952" y="663"/>
                </a:lnTo>
                <a:lnTo>
                  <a:pt x="2950" y="663"/>
                </a:lnTo>
                <a:lnTo>
                  <a:pt x="2948" y="665"/>
                </a:lnTo>
                <a:lnTo>
                  <a:pt x="2948" y="667"/>
                </a:lnTo>
                <a:lnTo>
                  <a:pt x="2948" y="667"/>
                </a:lnTo>
                <a:lnTo>
                  <a:pt x="2948" y="667"/>
                </a:lnTo>
                <a:lnTo>
                  <a:pt x="2948" y="669"/>
                </a:lnTo>
                <a:lnTo>
                  <a:pt x="2948" y="669"/>
                </a:lnTo>
                <a:lnTo>
                  <a:pt x="2948" y="669"/>
                </a:lnTo>
                <a:lnTo>
                  <a:pt x="2948" y="671"/>
                </a:lnTo>
                <a:lnTo>
                  <a:pt x="2948" y="673"/>
                </a:lnTo>
                <a:lnTo>
                  <a:pt x="2948" y="673"/>
                </a:lnTo>
                <a:lnTo>
                  <a:pt x="2950" y="673"/>
                </a:lnTo>
                <a:lnTo>
                  <a:pt x="2950" y="673"/>
                </a:lnTo>
                <a:lnTo>
                  <a:pt x="2948" y="673"/>
                </a:lnTo>
                <a:lnTo>
                  <a:pt x="2948" y="675"/>
                </a:lnTo>
                <a:lnTo>
                  <a:pt x="2948" y="677"/>
                </a:lnTo>
                <a:lnTo>
                  <a:pt x="2950" y="679"/>
                </a:lnTo>
                <a:lnTo>
                  <a:pt x="2950" y="679"/>
                </a:lnTo>
                <a:lnTo>
                  <a:pt x="2952" y="682"/>
                </a:lnTo>
                <a:lnTo>
                  <a:pt x="2956" y="684"/>
                </a:lnTo>
                <a:lnTo>
                  <a:pt x="2956" y="684"/>
                </a:lnTo>
                <a:lnTo>
                  <a:pt x="2959" y="684"/>
                </a:lnTo>
                <a:lnTo>
                  <a:pt x="2959" y="682"/>
                </a:lnTo>
                <a:lnTo>
                  <a:pt x="2961" y="682"/>
                </a:lnTo>
                <a:lnTo>
                  <a:pt x="2961" y="682"/>
                </a:lnTo>
                <a:lnTo>
                  <a:pt x="2963" y="682"/>
                </a:lnTo>
                <a:lnTo>
                  <a:pt x="2963" y="684"/>
                </a:lnTo>
                <a:lnTo>
                  <a:pt x="2963" y="684"/>
                </a:lnTo>
                <a:lnTo>
                  <a:pt x="2963" y="684"/>
                </a:lnTo>
                <a:lnTo>
                  <a:pt x="2963" y="688"/>
                </a:lnTo>
                <a:lnTo>
                  <a:pt x="2961" y="692"/>
                </a:lnTo>
                <a:lnTo>
                  <a:pt x="2961" y="692"/>
                </a:lnTo>
                <a:lnTo>
                  <a:pt x="2961" y="694"/>
                </a:lnTo>
                <a:lnTo>
                  <a:pt x="2961" y="696"/>
                </a:lnTo>
                <a:lnTo>
                  <a:pt x="2961" y="702"/>
                </a:lnTo>
                <a:lnTo>
                  <a:pt x="2961" y="705"/>
                </a:lnTo>
                <a:lnTo>
                  <a:pt x="2959" y="707"/>
                </a:lnTo>
                <a:lnTo>
                  <a:pt x="2956" y="709"/>
                </a:lnTo>
                <a:lnTo>
                  <a:pt x="2954" y="709"/>
                </a:lnTo>
                <a:lnTo>
                  <a:pt x="2950" y="711"/>
                </a:lnTo>
                <a:lnTo>
                  <a:pt x="2946" y="709"/>
                </a:lnTo>
                <a:lnTo>
                  <a:pt x="2944" y="702"/>
                </a:lnTo>
                <a:lnTo>
                  <a:pt x="2942" y="702"/>
                </a:lnTo>
                <a:lnTo>
                  <a:pt x="2936" y="698"/>
                </a:lnTo>
                <a:lnTo>
                  <a:pt x="2936" y="696"/>
                </a:lnTo>
                <a:lnTo>
                  <a:pt x="2933" y="694"/>
                </a:lnTo>
                <a:lnTo>
                  <a:pt x="2929" y="696"/>
                </a:lnTo>
                <a:lnTo>
                  <a:pt x="2925" y="698"/>
                </a:lnTo>
                <a:lnTo>
                  <a:pt x="2923" y="698"/>
                </a:lnTo>
                <a:lnTo>
                  <a:pt x="2919" y="702"/>
                </a:lnTo>
                <a:lnTo>
                  <a:pt x="2919" y="705"/>
                </a:lnTo>
                <a:lnTo>
                  <a:pt x="2919" y="707"/>
                </a:lnTo>
                <a:lnTo>
                  <a:pt x="2917" y="709"/>
                </a:lnTo>
                <a:lnTo>
                  <a:pt x="2917" y="711"/>
                </a:lnTo>
                <a:lnTo>
                  <a:pt x="2912" y="713"/>
                </a:lnTo>
                <a:lnTo>
                  <a:pt x="2912" y="717"/>
                </a:lnTo>
                <a:lnTo>
                  <a:pt x="2912" y="726"/>
                </a:lnTo>
                <a:lnTo>
                  <a:pt x="2912" y="730"/>
                </a:lnTo>
                <a:lnTo>
                  <a:pt x="2912" y="730"/>
                </a:lnTo>
                <a:lnTo>
                  <a:pt x="2912" y="734"/>
                </a:lnTo>
                <a:lnTo>
                  <a:pt x="2915" y="738"/>
                </a:lnTo>
                <a:lnTo>
                  <a:pt x="2915" y="740"/>
                </a:lnTo>
                <a:lnTo>
                  <a:pt x="2915" y="742"/>
                </a:lnTo>
                <a:lnTo>
                  <a:pt x="2915" y="744"/>
                </a:lnTo>
                <a:lnTo>
                  <a:pt x="2915" y="749"/>
                </a:lnTo>
                <a:lnTo>
                  <a:pt x="2915" y="751"/>
                </a:lnTo>
                <a:lnTo>
                  <a:pt x="2912" y="753"/>
                </a:lnTo>
                <a:lnTo>
                  <a:pt x="2910" y="753"/>
                </a:lnTo>
                <a:lnTo>
                  <a:pt x="2908" y="751"/>
                </a:lnTo>
                <a:lnTo>
                  <a:pt x="2908" y="751"/>
                </a:lnTo>
                <a:lnTo>
                  <a:pt x="2906" y="751"/>
                </a:lnTo>
                <a:lnTo>
                  <a:pt x="2910" y="747"/>
                </a:lnTo>
                <a:lnTo>
                  <a:pt x="2912" y="742"/>
                </a:lnTo>
                <a:lnTo>
                  <a:pt x="2912" y="740"/>
                </a:lnTo>
                <a:lnTo>
                  <a:pt x="2915" y="738"/>
                </a:lnTo>
                <a:lnTo>
                  <a:pt x="2915" y="738"/>
                </a:lnTo>
                <a:lnTo>
                  <a:pt x="2912" y="738"/>
                </a:lnTo>
                <a:lnTo>
                  <a:pt x="2912" y="740"/>
                </a:lnTo>
                <a:lnTo>
                  <a:pt x="2912" y="742"/>
                </a:lnTo>
                <a:lnTo>
                  <a:pt x="2910" y="744"/>
                </a:lnTo>
                <a:lnTo>
                  <a:pt x="2910" y="747"/>
                </a:lnTo>
                <a:lnTo>
                  <a:pt x="2908" y="749"/>
                </a:lnTo>
                <a:lnTo>
                  <a:pt x="2904" y="751"/>
                </a:lnTo>
                <a:lnTo>
                  <a:pt x="2904" y="751"/>
                </a:lnTo>
                <a:lnTo>
                  <a:pt x="2900" y="751"/>
                </a:lnTo>
                <a:lnTo>
                  <a:pt x="2898" y="753"/>
                </a:lnTo>
                <a:lnTo>
                  <a:pt x="2898" y="753"/>
                </a:lnTo>
                <a:lnTo>
                  <a:pt x="2896" y="755"/>
                </a:lnTo>
                <a:lnTo>
                  <a:pt x="2896" y="757"/>
                </a:lnTo>
                <a:lnTo>
                  <a:pt x="2894" y="759"/>
                </a:lnTo>
                <a:lnTo>
                  <a:pt x="2892" y="761"/>
                </a:lnTo>
                <a:lnTo>
                  <a:pt x="2892" y="761"/>
                </a:lnTo>
                <a:lnTo>
                  <a:pt x="2889" y="763"/>
                </a:lnTo>
                <a:lnTo>
                  <a:pt x="2883" y="763"/>
                </a:lnTo>
                <a:lnTo>
                  <a:pt x="2881" y="763"/>
                </a:lnTo>
                <a:lnTo>
                  <a:pt x="2879" y="761"/>
                </a:lnTo>
                <a:lnTo>
                  <a:pt x="2877" y="759"/>
                </a:lnTo>
                <a:lnTo>
                  <a:pt x="2875" y="755"/>
                </a:lnTo>
                <a:lnTo>
                  <a:pt x="2875" y="755"/>
                </a:lnTo>
                <a:lnTo>
                  <a:pt x="2879" y="757"/>
                </a:lnTo>
                <a:lnTo>
                  <a:pt x="2881" y="757"/>
                </a:lnTo>
                <a:lnTo>
                  <a:pt x="2879" y="757"/>
                </a:lnTo>
                <a:lnTo>
                  <a:pt x="2877" y="755"/>
                </a:lnTo>
                <a:lnTo>
                  <a:pt x="2873" y="753"/>
                </a:lnTo>
                <a:lnTo>
                  <a:pt x="2871" y="753"/>
                </a:lnTo>
                <a:lnTo>
                  <a:pt x="2866" y="755"/>
                </a:lnTo>
                <a:lnTo>
                  <a:pt x="2858" y="755"/>
                </a:lnTo>
                <a:lnTo>
                  <a:pt x="2854" y="757"/>
                </a:lnTo>
                <a:lnTo>
                  <a:pt x="2852" y="759"/>
                </a:lnTo>
                <a:lnTo>
                  <a:pt x="2848" y="759"/>
                </a:lnTo>
                <a:lnTo>
                  <a:pt x="2845" y="761"/>
                </a:lnTo>
                <a:lnTo>
                  <a:pt x="2843" y="763"/>
                </a:lnTo>
                <a:lnTo>
                  <a:pt x="2843" y="763"/>
                </a:lnTo>
                <a:lnTo>
                  <a:pt x="2841" y="763"/>
                </a:lnTo>
                <a:lnTo>
                  <a:pt x="2839" y="765"/>
                </a:lnTo>
                <a:lnTo>
                  <a:pt x="2837" y="765"/>
                </a:lnTo>
                <a:lnTo>
                  <a:pt x="2829" y="767"/>
                </a:lnTo>
                <a:lnTo>
                  <a:pt x="2820" y="770"/>
                </a:lnTo>
                <a:lnTo>
                  <a:pt x="2816" y="772"/>
                </a:lnTo>
                <a:lnTo>
                  <a:pt x="2814" y="772"/>
                </a:lnTo>
                <a:lnTo>
                  <a:pt x="2814" y="772"/>
                </a:lnTo>
                <a:lnTo>
                  <a:pt x="2812" y="770"/>
                </a:lnTo>
                <a:lnTo>
                  <a:pt x="2808" y="767"/>
                </a:lnTo>
                <a:lnTo>
                  <a:pt x="2808" y="767"/>
                </a:lnTo>
                <a:lnTo>
                  <a:pt x="2808" y="770"/>
                </a:lnTo>
                <a:lnTo>
                  <a:pt x="2808" y="770"/>
                </a:lnTo>
                <a:lnTo>
                  <a:pt x="2810" y="770"/>
                </a:lnTo>
                <a:lnTo>
                  <a:pt x="2810" y="772"/>
                </a:lnTo>
                <a:lnTo>
                  <a:pt x="2810" y="772"/>
                </a:lnTo>
                <a:lnTo>
                  <a:pt x="2812" y="774"/>
                </a:lnTo>
                <a:lnTo>
                  <a:pt x="2814" y="772"/>
                </a:lnTo>
                <a:lnTo>
                  <a:pt x="2816" y="774"/>
                </a:lnTo>
                <a:lnTo>
                  <a:pt x="2818" y="774"/>
                </a:lnTo>
                <a:lnTo>
                  <a:pt x="2818" y="776"/>
                </a:lnTo>
                <a:lnTo>
                  <a:pt x="2818" y="776"/>
                </a:lnTo>
                <a:lnTo>
                  <a:pt x="2818" y="776"/>
                </a:lnTo>
                <a:lnTo>
                  <a:pt x="2818" y="778"/>
                </a:lnTo>
                <a:lnTo>
                  <a:pt x="2818" y="776"/>
                </a:lnTo>
                <a:lnTo>
                  <a:pt x="2814" y="776"/>
                </a:lnTo>
                <a:lnTo>
                  <a:pt x="2812" y="774"/>
                </a:lnTo>
                <a:lnTo>
                  <a:pt x="2810" y="774"/>
                </a:lnTo>
                <a:lnTo>
                  <a:pt x="2808" y="774"/>
                </a:lnTo>
                <a:lnTo>
                  <a:pt x="2808" y="770"/>
                </a:lnTo>
                <a:lnTo>
                  <a:pt x="2806" y="767"/>
                </a:lnTo>
                <a:lnTo>
                  <a:pt x="2804" y="767"/>
                </a:lnTo>
                <a:lnTo>
                  <a:pt x="2797" y="765"/>
                </a:lnTo>
                <a:lnTo>
                  <a:pt x="2797" y="761"/>
                </a:lnTo>
                <a:lnTo>
                  <a:pt x="2795" y="761"/>
                </a:lnTo>
                <a:lnTo>
                  <a:pt x="2793" y="761"/>
                </a:lnTo>
                <a:lnTo>
                  <a:pt x="2789" y="761"/>
                </a:lnTo>
                <a:lnTo>
                  <a:pt x="2787" y="763"/>
                </a:lnTo>
                <a:lnTo>
                  <a:pt x="2787" y="765"/>
                </a:lnTo>
                <a:lnTo>
                  <a:pt x="2785" y="765"/>
                </a:lnTo>
                <a:lnTo>
                  <a:pt x="2783" y="767"/>
                </a:lnTo>
                <a:lnTo>
                  <a:pt x="2778" y="767"/>
                </a:lnTo>
                <a:lnTo>
                  <a:pt x="2776" y="767"/>
                </a:lnTo>
                <a:lnTo>
                  <a:pt x="2774" y="772"/>
                </a:lnTo>
                <a:lnTo>
                  <a:pt x="2772" y="772"/>
                </a:lnTo>
                <a:lnTo>
                  <a:pt x="2768" y="770"/>
                </a:lnTo>
                <a:lnTo>
                  <a:pt x="2766" y="770"/>
                </a:lnTo>
                <a:lnTo>
                  <a:pt x="2766" y="770"/>
                </a:lnTo>
                <a:lnTo>
                  <a:pt x="2764" y="770"/>
                </a:lnTo>
                <a:lnTo>
                  <a:pt x="2768" y="767"/>
                </a:lnTo>
                <a:lnTo>
                  <a:pt x="2768" y="765"/>
                </a:lnTo>
                <a:lnTo>
                  <a:pt x="2768" y="763"/>
                </a:lnTo>
                <a:lnTo>
                  <a:pt x="2766" y="763"/>
                </a:lnTo>
                <a:lnTo>
                  <a:pt x="2764" y="763"/>
                </a:lnTo>
                <a:lnTo>
                  <a:pt x="2757" y="761"/>
                </a:lnTo>
                <a:lnTo>
                  <a:pt x="2755" y="761"/>
                </a:lnTo>
                <a:lnTo>
                  <a:pt x="2755" y="761"/>
                </a:lnTo>
                <a:lnTo>
                  <a:pt x="2755" y="761"/>
                </a:lnTo>
                <a:lnTo>
                  <a:pt x="2751" y="761"/>
                </a:lnTo>
                <a:lnTo>
                  <a:pt x="2751" y="759"/>
                </a:lnTo>
                <a:lnTo>
                  <a:pt x="2753" y="759"/>
                </a:lnTo>
                <a:lnTo>
                  <a:pt x="2753" y="757"/>
                </a:lnTo>
                <a:lnTo>
                  <a:pt x="2751" y="755"/>
                </a:lnTo>
                <a:lnTo>
                  <a:pt x="2751" y="755"/>
                </a:lnTo>
                <a:lnTo>
                  <a:pt x="2749" y="755"/>
                </a:lnTo>
                <a:lnTo>
                  <a:pt x="2749" y="751"/>
                </a:lnTo>
                <a:lnTo>
                  <a:pt x="2749" y="751"/>
                </a:lnTo>
                <a:lnTo>
                  <a:pt x="2749" y="751"/>
                </a:lnTo>
                <a:lnTo>
                  <a:pt x="2747" y="751"/>
                </a:lnTo>
                <a:lnTo>
                  <a:pt x="2747" y="749"/>
                </a:lnTo>
                <a:lnTo>
                  <a:pt x="2745" y="749"/>
                </a:lnTo>
                <a:lnTo>
                  <a:pt x="2745" y="749"/>
                </a:lnTo>
                <a:lnTo>
                  <a:pt x="2747" y="747"/>
                </a:lnTo>
                <a:lnTo>
                  <a:pt x="2747" y="744"/>
                </a:lnTo>
                <a:lnTo>
                  <a:pt x="2747" y="742"/>
                </a:lnTo>
                <a:lnTo>
                  <a:pt x="2747" y="742"/>
                </a:lnTo>
                <a:lnTo>
                  <a:pt x="2747" y="740"/>
                </a:lnTo>
                <a:lnTo>
                  <a:pt x="2747" y="738"/>
                </a:lnTo>
                <a:lnTo>
                  <a:pt x="2749" y="738"/>
                </a:lnTo>
                <a:lnTo>
                  <a:pt x="2749" y="738"/>
                </a:lnTo>
                <a:lnTo>
                  <a:pt x="2751" y="736"/>
                </a:lnTo>
                <a:lnTo>
                  <a:pt x="2753" y="736"/>
                </a:lnTo>
                <a:lnTo>
                  <a:pt x="2753" y="734"/>
                </a:lnTo>
                <a:lnTo>
                  <a:pt x="2751" y="734"/>
                </a:lnTo>
                <a:lnTo>
                  <a:pt x="2751" y="734"/>
                </a:lnTo>
                <a:lnTo>
                  <a:pt x="2753" y="732"/>
                </a:lnTo>
                <a:lnTo>
                  <a:pt x="2753" y="732"/>
                </a:lnTo>
                <a:lnTo>
                  <a:pt x="2755" y="734"/>
                </a:lnTo>
                <a:lnTo>
                  <a:pt x="2755" y="732"/>
                </a:lnTo>
                <a:lnTo>
                  <a:pt x="2755" y="730"/>
                </a:lnTo>
                <a:lnTo>
                  <a:pt x="2757" y="726"/>
                </a:lnTo>
                <a:lnTo>
                  <a:pt x="2757" y="726"/>
                </a:lnTo>
                <a:lnTo>
                  <a:pt x="2760" y="726"/>
                </a:lnTo>
                <a:lnTo>
                  <a:pt x="2760" y="726"/>
                </a:lnTo>
                <a:lnTo>
                  <a:pt x="2762" y="726"/>
                </a:lnTo>
                <a:lnTo>
                  <a:pt x="2764" y="726"/>
                </a:lnTo>
                <a:lnTo>
                  <a:pt x="2766" y="723"/>
                </a:lnTo>
                <a:lnTo>
                  <a:pt x="2766" y="723"/>
                </a:lnTo>
                <a:lnTo>
                  <a:pt x="2766" y="721"/>
                </a:lnTo>
                <a:lnTo>
                  <a:pt x="2766" y="719"/>
                </a:lnTo>
                <a:lnTo>
                  <a:pt x="2766" y="719"/>
                </a:lnTo>
                <a:lnTo>
                  <a:pt x="2760" y="719"/>
                </a:lnTo>
                <a:lnTo>
                  <a:pt x="2757" y="719"/>
                </a:lnTo>
                <a:lnTo>
                  <a:pt x="2757" y="717"/>
                </a:lnTo>
                <a:lnTo>
                  <a:pt x="2757" y="715"/>
                </a:lnTo>
                <a:lnTo>
                  <a:pt x="2757" y="713"/>
                </a:lnTo>
                <a:lnTo>
                  <a:pt x="2757" y="709"/>
                </a:lnTo>
                <a:lnTo>
                  <a:pt x="2757" y="709"/>
                </a:lnTo>
                <a:lnTo>
                  <a:pt x="2760" y="707"/>
                </a:lnTo>
                <a:lnTo>
                  <a:pt x="2760" y="705"/>
                </a:lnTo>
                <a:lnTo>
                  <a:pt x="2760" y="702"/>
                </a:lnTo>
                <a:lnTo>
                  <a:pt x="2760" y="700"/>
                </a:lnTo>
                <a:lnTo>
                  <a:pt x="2760" y="698"/>
                </a:lnTo>
                <a:lnTo>
                  <a:pt x="2760" y="696"/>
                </a:lnTo>
                <a:lnTo>
                  <a:pt x="2760" y="696"/>
                </a:lnTo>
                <a:lnTo>
                  <a:pt x="2762" y="694"/>
                </a:lnTo>
                <a:lnTo>
                  <a:pt x="2760" y="694"/>
                </a:lnTo>
                <a:lnTo>
                  <a:pt x="2755" y="696"/>
                </a:lnTo>
                <a:lnTo>
                  <a:pt x="2751" y="698"/>
                </a:lnTo>
                <a:lnTo>
                  <a:pt x="2749" y="700"/>
                </a:lnTo>
                <a:lnTo>
                  <a:pt x="2747" y="705"/>
                </a:lnTo>
                <a:lnTo>
                  <a:pt x="2745" y="707"/>
                </a:lnTo>
                <a:lnTo>
                  <a:pt x="2743" y="707"/>
                </a:lnTo>
                <a:lnTo>
                  <a:pt x="2739" y="707"/>
                </a:lnTo>
                <a:lnTo>
                  <a:pt x="2736" y="707"/>
                </a:lnTo>
                <a:lnTo>
                  <a:pt x="2734" y="707"/>
                </a:lnTo>
                <a:lnTo>
                  <a:pt x="2732" y="707"/>
                </a:lnTo>
                <a:lnTo>
                  <a:pt x="2730" y="711"/>
                </a:lnTo>
                <a:lnTo>
                  <a:pt x="2728" y="713"/>
                </a:lnTo>
                <a:lnTo>
                  <a:pt x="2728" y="713"/>
                </a:lnTo>
                <a:lnTo>
                  <a:pt x="2728" y="715"/>
                </a:lnTo>
                <a:lnTo>
                  <a:pt x="2728" y="715"/>
                </a:lnTo>
                <a:lnTo>
                  <a:pt x="2730" y="717"/>
                </a:lnTo>
                <a:lnTo>
                  <a:pt x="2732" y="715"/>
                </a:lnTo>
                <a:lnTo>
                  <a:pt x="2734" y="715"/>
                </a:lnTo>
                <a:lnTo>
                  <a:pt x="2736" y="713"/>
                </a:lnTo>
                <a:lnTo>
                  <a:pt x="2739" y="709"/>
                </a:lnTo>
                <a:lnTo>
                  <a:pt x="2741" y="709"/>
                </a:lnTo>
                <a:lnTo>
                  <a:pt x="2743" y="709"/>
                </a:lnTo>
                <a:lnTo>
                  <a:pt x="2741" y="713"/>
                </a:lnTo>
                <a:lnTo>
                  <a:pt x="2741" y="715"/>
                </a:lnTo>
                <a:lnTo>
                  <a:pt x="2741" y="715"/>
                </a:lnTo>
                <a:lnTo>
                  <a:pt x="2739" y="713"/>
                </a:lnTo>
                <a:lnTo>
                  <a:pt x="2739" y="715"/>
                </a:lnTo>
                <a:lnTo>
                  <a:pt x="2736" y="715"/>
                </a:lnTo>
                <a:lnTo>
                  <a:pt x="2734" y="717"/>
                </a:lnTo>
                <a:lnTo>
                  <a:pt x="2734" y="719"/>
                </a:lnTo>
                <a:lnTo>
                  <a:pt x="2734" y="719"/>
                </a:lnTo>
                <a:lnTo>
                  <a:pt x="2732" y="719"/>
                </a:lnTo>
                <a:lnTo>
                  <a:pt x="2732" y="719"/>
                </a:lnTo>
                <a:lnTo>
                  <a:pt x="2730" y="719"/>
                </a:lnTo>
                <a:lnTo>
                  <a:pt x="2728" y="717"/>
                </a:lnTo>
                <a:lnTo>
                  <a:pt x="2726" y="717"/>
                </a:lnTo>
                <a:lnTo>
                  <a:pt x="2726" y="717"/>
                </a:lnTo>
                <a:lnTo>
                  <a:pt x="2726" y="723"/>
                </a:lnTo>
                <a:lnTo>
                  <a:pt x="2726" y="728"/>
                </a:lnTo>
                <a:lnTo>
                  <a:pt x="2726" y="730"/>
                </a:lnTo>
                <a:lnTo>
                  <a:pt x="2726" y="732"/>
                </a:lnTo>
                <a:lnTo>
                  <a:pt x="2726" y="738"/>
                </a:lnTo>
                <a:lnTo>
                  <a:pt x="2728" y="740"/>
                </a:lnTo>
                <a:lnTo>
                  <a:pt x="2732" y="742"/>
                </a:lnTo>
                <a:lnTo>
                  <a:pt x="2732" y="744"/>
                </a:lnTo>
                <a:lnTo>
                  <a:pt x="2732" y="747"/>
                </a:lnTo>
                <a:lnTo>
                  <a:pt x="2732" y="747"/>
                </a:lnTo>
                <a:lnTo>
                  <a:pt x="2732" y="749"/>
                </a:lnTo>
                <a:lnTo>
                  <a:pt x="2732" y="751"/>
                </a:lnTo>
                <a:lnTo>
                  <a:pt x="2734" y="755"/>
                </a:lnTo>
                <a:lnTo>
                  <a:pt x="2734" y="757"/>
                </a:lnTo>
                <a:lnTo>
                  <a:pt x="2736" y="759"/>
                </a:lnTo>
                <a:lnTo>
                  <a:pt x="2736" y="759"/>
                </a:lnTo>
                <a:lnTo>
                  <a:pt x="2736" y="761"/>
                </a:lnTo>
                <a:lnTo>
                  <a:pt x="2736" y="761"/>
                </a:lnTo>
                <a:lnTo>
                  <a:pt x="2732" y="761"/>
                </a:lnTo>
                <a:lnTo>
                  <a:pt x="2732" y="763"/>
                </a:lnTo>
                <a:lnTo>
                  <a:pt x="2732" y="763"/>
                </a:lnTo>
                <a:lnTo>
                  <a:pt x="2734" y="763"/>
                </a:lnTo>
                <a:lnTo>
                  <a:pt x="2734" y="763"/>
                </a:lnTo>
                <a:lnTo>
                  <a:pt x="2736" y="763"/>
                </a:lnTo>
                <a:lnTo>
                  <a:pt x="2736" y="765"/>
                </a:lnTo>
                <a:lnTo>
                  <a:pt x="2736" y="770"/>
                </a:lnTo>
                <a:lnTo>
                  <a:pt x="2736" y="772"/>
                </a:lnTo>
                <a:lnTo>
                  <a:pt x="2739" y="772"/>
                </a:lnTo>
                <a:lnTo>
                  <a:pt x="2739" y="772"/>
                </a:lnTo>
                <a:lnTo>
                  <a:pt x="2741" y="772"/>
                </a:lnTo>
                <a:lnTo>
                  <a:pt x="2743" y="774"/>
                </a:lnTo>
                <a:lnTo>
                  <a:pt x="2747" y="778"/>
                </a:lnTo>
                <a:lnTo>
                  <a:pt x="2749" y="778"/>
                </a:lnTo>
                <a:lnTo>
                  <a:pt x="2747" y="778"/>
                </a:lnTo>
                <a:lnTo>
                  <a:pt x="2747" y="778"/>
                </a:lnTo>
                <a:lnTo>
                  <a:pt x="2743" y="774"/>
                </a:lnTo>
                <a:lnTo>
                  <a:pt x="2741" y="774"/>
                </a:lnTo>
                <a:lnTo>
                  <a:pt x="2736" y="774"/>
                </a:lnTo>
                <a:lnTo>
                  <a:pt x="2732" y="772"/>
                </a:lnTo>
                <a:lnTo>
                  <a:pt x="2732" y="774"/>
                </a:lnTo>
                <a:lnTo>
                  <a:pt x="2732" y="774"/>
                </a:lnTo>
                <a:lnTo>
                  <a:pt x="2730" y="776"/>
                </a:lnTo>
                <a:lnTo>
                  <a:pt x="2732" y="778"/>
                </a:lnTo>
                <a:lnTo>
                  <a:pt x="2730" y="782"/>
                </a:lnTo>
                <a:lnTo>
                  <a:pt x="2730" y="780"/>
                </a:lnTo>
                <a:lnTo>
                  <a:pt x="2730" y="778"/>
                </a:lnTo>
                <a:lnTo>
                  <a:pt x="2728" y="778"/>
                </a:lnTo>
                <a:lnTo>
                  <a:pt x="2728" y="778"/>
                </a:lnTo>
                <a:lnTo>
                  <a:pt x="2728" y="780"/>
                </a:lnTo>
                <a:lnTo>
                  <a:pt x="2728" y="780"/>
                </a:lnTo>
                <a:lnTo>
                  <a:pt x="2726" y="782"/>
                </a:lnTo>
                <a:lnTo>
                  <a:pt x="2726" y="780"/>
                </a:lnTo>
                <a:lnTo>
                  <a:pt x="2726" y="778"/>
                </a:lnTo>
                <a:lnTo>
                  <a:pt x="2724" y="776"/>
                </a:lnTo>
                <a:lnTo>
                  <a:pt x="2718" y="776"/>
                </a:lnTo>
                <a:lnTo>
                  <a:pt x="2713" y="776"/>
                </a:lnTo>
                <a:lnTo>
                  <a:pt x="2711" y="776"/>
                </a:lnTo>
                <a:lnTo>
                  <a:pt x="2711" y="778"/>
                </a:lnTo>
                <a:lnTo>
                  <a:pt x="2709" y="780"/>
                </a:lnTo>
                <a:lnTo>
                  <a:pt x="2709" y="782"/>
                </a:lnTo>
                <a:lnTo>
                  <a:pt x="2711" y="784"/>
                </a:lnTo>
                <a:lnTo>
                  <a:pt x="2711" y="784"/>
                </a:lnTo>
                <a:lnTo>
                  <a:pt x="2709" y="784"/>
                </a:lnTo>
                <a:lnTo>
                  <a:pt x="2709" y="784"/>
                </a:lnTo>
                <a:lnTo>
                  <a:pt x="2707" y="782"/>
                </a:lnTo>
                <a:lnTo>
                  <a:pt x="2707" y="780"/>
                </a:lnTo>
                <a:lnTo>
                  <a:pt x="2703" y="782"/>
                </a:lnTo>
                <a:lnTo>
                  <a:pt x="2699" y="782"/>
                </a:lnTo>
                <a:lnTo>
                  <a:pt x="2695" y="782"/>
                </a:lnTo>
                <a:lnTo>
                  <a:pt x="2692" y="782"/>
                </a:lnTo>
                <a:lnTo>
                  <a:pt x="2688" y="784"/>
                </a:lnTo>
                <a:lnTo>
                  <a:pt x="2686" y="786"/>
                </a:lnTo>
                <a:lnTo>
                  <a:pt x="2686" y="788"/>
                </a:lnTo>
                <a:lnTo>
                  <a:pt x="2682" y="791"/>
                </a:lnTo>
                <a:lnTo>
                  <a:pt x="2678" y="791"/>
                </a:lnTo>
                <a:lnTo>
                  <a:pt x="2678" y="791"/>
                </a:lnTo>
                <a:lnTo>
                  <a:pt x="2678" y="791"/>
                </a:lnTo>
                <a:lnTo>
                  <a:pt x="2676" y="793"/>
                </a:lnTo>
                <a:lnTo>
                  <a:pt x="2676" y="793"/>
                </a:lnTo>
                <a:lnTo>
                  <a:pt x="2674" y="801"/>
                </a:lnTo>
                <a:lnTo>
                  <a:pt x="2674" y="803"/>
                </a:lnTo>
                <a:lnTo>
                  <a:pt x="2672" y="805"/>
                </a:lnTo>
                <a:lnTo>
                  <a:pt x="2669" y="807"/>
                </a:lnTo>
                <a:lnTo>
                  <a:pt x="2667" y="809"/>
                </a:lnTo>
                <a:lnTo>
                  <a:pt x="2667" y="809"/>
                </a:lnTo>
                <a:lnTo>
                  <a:pt x="2665" y="809"/>
                </a:lnTo>
                <a:lnTo>
                  <a:pt x="2665" y="811"/>
                </a:lnTo>
                <a:lnTo>
                  <a:pt x="2665" y="814"/>
                </a:lnTo>
                <a:lnTo>
                  <a:pt x="2667" y="816"/>
                </a:lnTo>
                <a:lnTo>
                  <a:pt x="2667" y="816"/>
                </a:lnTo>
                <a:lnTo>
                  <a:pt x="2667" y="816"/>
                </a:lnTo>
                <a:lnTo>
                  <a:pt x="2665" y="816"/>
                </a:lnTo>
                <a:lnTo>
                  <a:pt x="2667" y="818"/>
                </a:lnTo>
                <a:lnTo>
                  <a:pt x="2667" y="818"/>
                </a:lnTo>
                <a:lnTo>
                  <a:pt x="2669" y="818"/>
                </a:lnTo>
                <a:lnTo>
                  <a:pt x="2669" y="820"/>
                </a:lnTo>
                <a:lnTo>
                  <a:pt x="2669" y="820"/>
                </a:lnTo>
                <a:lnTo>
                  <a:pt x="2667" y="820"/>
                </a:lnTo>
                <a:lnTo>
                  <a:pt x="2663" y="818"/>
                </a:lnTo>
                <a:lnTo>
                  <a:pt x="2661" y="816"/>
                </a:lnTo>
                <a:lnTo>
                  <a:pt x="2659" y="818"/>
                </a:lnTo>
                <a:lnTo>
                  <a:pt x="2659" y="818"/>
                </a:lnTo>
                <a:lnTo>
                  <a:pt x="2657" y="818"/>
                </a:lnTo>
                <a:lnTo>
                  <a:pt x="2659" y="818"/>
                </a:lnTo>
                <a:lnTo>
                  <a:pt x="2659" y="820"/>
                </a:lnTo>
                <a:lnTo>
                  <a:pt x="2661" y="820"/>
                </a:lnTo>
                <a:lnTo>
                  <a:pt x="2663" y="820"/>
                </a:lnTo>
                <a:lnTo>
                  <a:pt x="2665" y="820"/>
                </a:lnTo>
                <a:lnTo>
                  <a:pt x="2667" y="820"/>
                </a:lnTo>
                <a:lnTo>
                  <a:pt x="2669" y="820"/>
                </a:lnTo>
                <a:lnTo>
                  <a:pt x="2667" y="822"/>
                </a:lnTo>
                <a:lnTo>
                  <a:pt x="2665" y="820"/>
                </a:lnTo>
                <a:lnTo>
                  <a:pt x="2663" y="822"/>
                </a:lnTo>
                <a:lnTo>
                  <a:pt x="2661" y="822"/>
                </a:lnTo>
                <a:lnTo>
                  <a:pt x="2659" y="820"/>
                </a:lnTo>
                <a:lnTo>
                  <a:pt x="2657" y="820"/>
                </a:lnTo>
                <a:lnTo>
                  <a:pt x="2657" y="820"/>
                </a:lnTo>
                <a:lnTo>
                  <a:pt x="2655" y="822"/>
                </a:lnTo>
                <a:lnTo>
                  <a:pt x="2651" y="822"/>
                </a:lnTo>
                <a:lnTo>
                  <a:pt x="2642" y="826"/>
                </a:lnTo>
                <a:lnTo>
                  <a:pt x="2636" y="828"/>
                </a:lnTo>
                <a:lnTo>
                  <a:pt x="2634" y="828"/>
                </a:lnTo>
                <a:lnTo>
                  <a:pt x="2632" y="830"/>
                </a:lnTo>
                <a:lnTo>
                  <a:pt x="2632" y="830"/>
                </a:lnTo>
                <a:lnTo>
                  <a:pt x="2630" y="832"/>
                </a:lnTo>
                <a:lnTo>
                  <a:pt x="2630" y="841"/>
                </a:lnTo>
                <a:lnTo>
                  <a:pt x="2632" y="843"/>
                </a:lnTo>
                <a:lnTo>
                  <a:pt x="2630" y="843"/>
                </a:lnTo>
                <a:lnTo>
                  <a:pt x="2630" y="843"/>
                </a:lnTo>
                <a:lnTo>
                  <a:pt x="2628" y="845"/>
                </a:lnTo>
                <a:lnTo>
                  <a:pt x="2625" y="847"/>
                </a:lnTo>
                <a:lnTo>
                  <a:pt x="2621" y="849"/>
                </a:lnTo>
                <a:lnTo>
                  <a:pt x="2617" y="849"/>
                </a:lnTo>
                <a:lnTo>
                  <a:pt x="2611" y="853"/>
                </a:lnTo>
                <a:lnTo>
                  <a:pt x="2609" y="853"/>
                </a:lnTo>
                <a:lnTo>
                  <a:pt x="2609" y="856"/>
                </a:lnTo>
                <a:lnTo>
                  <a:pt x="2609" y="856"/>
                </a:lnTo>
                <a:lnTo>
                  <a:pt x="2611" y="858"/>
                </a:lnTo>
                <a:lnTo>
                  <a:pt x="2615" y="858"/>
                </a:lnTo>
                <a:lnTo>
                  <a:pt x="2613" y="858"/>
                </a:lnTo>
                <a:lnTo>
                  <a:pt x="2609" y="858"/>
                </a:lnTo>
                <a:lnTo>
                  <a:pt x="2607" y="860"/>
                </a:lnTo>
                <a:lnTo>
                  <a:pt x="2604" y="860"/>
                </a:lnTo>
                <a:lnTo>
                  <a:pt x="2600" y="860"/>
                </a:lnTo>
                <a:lnTo>
                  <a:pt x="2596" y="860"/>
                </a:lnTo>
                <a:lnTo>
                  <a:pt x="2594" y="858"/>
                </a:lnTo>
                <a:lnTo>
                  <a:pt x="2592" y="858"/>
                </a:lnTo>
                <a:lnTo>
                  <a:pt x="2590" y="858"/>
                </a:lnTo>
                <a:lnTo>
                  <a:pt x="2590" y="856"/>
                </a:lnTo>
                <a:lnTo>
                  <a:pt x="2590" y="853"/>
                </a:lnTo>
                <a:lnTo>
                  <a:pt x="2590" y="853"/>
                </a:lnTo>
                <a:lnTo>
                  <a:pt x="2588" y="851"/>
                </a:lnTo>
                <a:lnTo>
                  <a:pt x="2586" y="853"/>
                </a:lnTo>
                <a:lnTo>
                  <a:pt x="2584" y="853"/>
                </a:lnTo>
                <a:lnTo>
                  <a:pt x="2581" y="853"/>
                </a:lnTo>
                <a:lnTo>
                  <a:pt x="2581" y="853"/>
                </a:lnTo>
                <a:lnTo>
                  <a:pt x="2581" y="853"/>
                </a:lnTo>
                <a:lnTo>
                  <a:pt x="2581" y="856"/>
                </a:lnTo>
                <a:lnTo>
                  <a:pt x="2584" y="860"/>
                </a:lnTo>
                <a:lnTo>
                  <a:pt x="2586" y="862"/>
                </a:lnTo>
                <a:lnTo>
                  <a:pt x="2586" y="868"/>
                </a:lnTo>
                <a:lnTo>
                  <a:pt x="2586" y="870"/>
                </a:lnTo>
                <a:lnTo>
                  <a:pt x="2588" y="872"/>
                </a:lnTo>
                <a:lnTo>
                  <a:pt x="2588" y="872"/>
                </a:lnTo>
                <a:lnTo>
                  <a:pt x="2581" y="872"/>
                </a:lnTo>
                <a:lnTo>
                  <a:pt x="2581" y="872"/>
                </a:lnTo>
                <a:lnTo>
                  <a:pt x="2579" y="870"/>
                </a:lnTo>
                <a:lnTo>
                  <a:pt x="2579" y="872"/>
                </a:lnTo>
                <a:lnTo>
                  <a:pt x="2579" y="872"/>
                </a:lnTo>
                <a:lnTo>
                  <a:pt x="2577" y="872"/>
                </a:lnTo>
                <a:lnTo>
                  <a:pt x="2573" y="872"/>
                </a:lnTo>
                <a:lnTo>
                  <a:pt x="2569" y="874"/>
                </a:lnTo>
                <a:lnTo>
                  <a:pt x="2567" y="872"/>
                </a:lnTo>
                <a:lnTo>
                  <a:pt x="2565" y="870"/>
                </a:lnTo>
                <a:lnTo>
                  <a:pt x="2560" y="868"/>
                </a:lnTo>
                <a:lnTo>
                  <a:pt x="2558" y="868"/>
                </a:lnTo>
                <a:lnTo>
                  <a:pt x="2556" y="870"/>
                </a:lnTo>
                <a:lnTo>
                  <a:pt x="2554" y="870"/>
                </a:lnTo>
                <a:lnTo>
                  <a:pt x="2552" y="870"/>
                </a:lnTo>
                <a:lnTo>
                  <a:pt x="2548" y="870"/>
                </a:lnTo>
                <a:lnTo>
                  <a:pt x="2542" y="872"/>
                </a:lnTo>
                <a:lnTo>
                  <a:pt x="2540" y="874"/>
                </a:lnTo>
                <a:lnTo>
                  <a:pt x="2540" y="876"/>
                </a:lnTo>
                <a:lnTo>
                  <a:pt x="2540" y="876"/>
                </a:lnTo>
                <a:lnTo>
                  <a:pt x="2540" y="876"/>
                </a:lnTo>
                <a:lnTo>
                  <a:pt x="2542" y="876"/>
                </a:lnTo>
                <a:lnTo>
                  <a:pt x="2542" y="876"/>
                </a:lnTo>
                <a:lnTo>
                  <a:pt x="2544" y="876"/>
                </a:lnTo>
                <a:lnTo>
                  <a:pt x="2544" y="876"/>
                </a:lnTo>
                <a:lnTo>
                  <a:pt x="2546" y="876"/>
                </a:lnTo>
                <a:lnTo>
                  <a:pt x="2546" y="879"/>
                </a:lnTo>
                <a:lnTo>
                  <a:pt x="2544" y="879"/>
                </a:lnTo>
                <a:lnTo>
                  <a:pt x="2542" y="879"/>
                </a:lnTo>
                <a:lnTo>
                  <a:pt x="2542" y="879"/>
                </a:lnTo>
                <a:lnTo>
                  <a:pt x="2542" y="879"/>
                </a:lnTo>
                <a:lnTo>
                  <a:pt x="2542" y="879"/>
                </a:lnTo>
                <a:lnTo>
                  <a:pt x="2542" y="881"/>
                </a:lnTo>
                <a:lnTo>
                  <a:pt x="2544" y="881"/>
                </a:lnTo>
                <a:lnTo>
                  <a:pt x="2546" y="881"/>
                </a:lnTo>
                <a:lnTo>
                  <a:pt x="2544" y="881"/>
                </a:lnTo>
                <a:lnTo>
                  <a:pt x="2542" y="883"/>
                </a:lnTo>
                <a:lnTo>
                  <a:pt x="2542" y="883"/>
                </a:lnTo>
                <a:lnTo>
                  <a:pt x="2540" y="883"/>
                </a:lnTo>
                <a:lnTo>
                  <a:pt x="2544" y="885"/>
                </a:lnTo>
                <a:lnTo>
                  <a:pt x="2544" y="887"/>
                </a:lnTo>
                <a:lnTo>
                  <a:pt x="2546" y="887"/>
                </a:lnTo>
                <a:lnTo>
                  <a:pt x="2546" y="887"/>
                </a:lnTo>
                <a:lnTo>
                  <a:pt x="2548" y="887"/>
                </a:lnTo>
                <a:lnTo>
                  <a:pt x="2552" y="887"/>
                </a:lnTo>
                <a:lnTo>
                  <a:pt x="2556" y="889"/>
                </a:lnTo>
                <a:lnTo>
                  <a:pt x="2558" y="889"/>
                </a:lnTo>
                <a:lnTo>
                  <a:pt x="2558" y="889"/>
                </a:lnTo>
                <a:lnTo>
                  <a:pt x="2560" y="889"/>
                </a:lnTo>
                <a:lnTo>
                  <a:pt x="2560" y="889"/>
                </a:lnTo>
                <a:lnTo>
                  <a:pt x="2560" y="889"/>
                </a:lnTo>
                <a:lnTo>
                  <a:pt x="2563" y="889"/>
                </a:lnTo>
                <a:lnTo>
                  <a:pt x="2563" y="891"/>
                </a:lnTo>
                <a:lnTo>
                  <a:pt x="2565" y="891"/>
                </a:lnTo>
                <a:lnTo>
                  <a:pt x="2567" y="891"/>
                </a:lnTo>
                <a:lnTo>
                  <a:pt x="2567" y="891"/>
                </a:lnTo>
                <a:lnTo>
                  <a:pt x="2569" y="891"/>
                </a:lnTo>
                <a:lnTo>
                  <a:pt x="2567" y="893"/>
                </a:lnTo>
                <a:lnTo>
                  <a:pt x="2567" y="893"/>
                </a:lnTo>
                <a:lnTo>
                  <a:pt x="2569" y="893"/>
                </a:lnTo>
                <a:lnTo>
                  <a:pt x="2571" y="893"/>
                </a:lnTo>
                <a:lnTo>
                  <a:pt x="2571" y="893"/>
                </a:lnTo>
                <a:lnTo>
                  <a:pt x="2573" y="893"/>
                </a:lnTo>
                <a:lnTo>
                  <a:pt x="2571" y="895"/>
                </a:lnTo>
                <a:lnTo>
                  <a:pt x="2571" y="895"/>
                </a:lnTo>
                <a:lnTo>
                  <a:pt x="2571" y="897"/>
                </a:lnTo>
                <a:lnTo>
                  <a:pt x="2573" y="897"/>
                </a:lnTo>
                <a:lnTo>
                  <a:pt x="2573" y="897"/>
                </a:lnTo>
                <a:lnTo>
                  <a:pt x="2579" y="897"/>
                </a:lnTo>
                <a:lnTo>
                  <a:pt x="2581" y="897"/>
                </a:lnTo>
                <a:lnTo>
                  <a:pt x="2581" y="897"/>
                </a:lnTo>
                <a:lnTo>
                  <a:pt x="2579" y="897"/>
                </a:lnTo>
                <a:lnTo>
                  <a:pt x="2579" y="897"/>
                </a:lnTo>
                <a:lnTo>
                  <a:pt x="2577" y="897"/>
                </a:lnTo>
                <a:lnTo>
                  <a:pt x="2577" y="897"/>
                </a:lnTo>
                <a:lnTo>
                  <a:pt x="2575" y="900"/>
                </a:lnTo>
                <a:lnTo>
                  <a:pt x="2577" y="900"/>
                </a:lnTo>
                <a:lnTo>
                  <a:pt x="2577" y="900"/>
                </a:lnTo>
                <a:lnTo>
                  <a:pt x="2579" y="902"/>
                </a:lnTo>
                <a:lnTo>
                  <a:pt x="2577" y="904"/>
                </a:lnTo>
                <a:lnTo>
                  <a:pt x="2577" y="904"/>
                </a:lnTo>
                <a:lnTo>
                  <a:pt x="2577" y="906"/>
                </a:lnTo>
                <a:lnTo>
                  <a:pt x="2579" y="908"/>
                </a:lnTo>
                <a:lnTo>
                  <a:pt x="2581" y="910"/>
                </a:lnTo>
                <a:lnTo>
                  <a:pt x="2588" y="914"/>
                </a:lnTo>
                <a:lnTo>
                  <a:pt x="2588" y="914"/>
                </a:lnTo>
                <a:lnTo>
                  <a:pt x="2590" y="914"/>
                </a:lnTo>
                <a:lnTo>
                  <a:pt x="2592" y="914"/>
                </a:lnTo>
                <a:lnTo>
                  <a:pt x="2592" y="916"/>
                </a:lnTo>
                <a:lnTo>
                  <a:pt x="2592" y="916"/>
                </a:lnTo>
                <a:lnTo>
                  <a:pt x="2592" y="921"/>
                </a:lnTo>
                <a:lnTo>
                  <a:pt x="2592" y="923"/>
                </a:lnTo>
                <a:lnTo>
                  <a:pt x="2592" y="925"/>
                </a:lnTo>
                <a:lnTo>
                  <a:pt x="2592" y="925"/>
                </a:lnTo>
                <a:lnTo>
                  <a:pt x="2592" y="925"/>
                </a:lnTo>
                <a:lnTo>
                  <a:pt x="2590" y="925"/>
                </a:lnTo>
                <a:lnTo>
                  <a:pt x="2590" y="925"/>
                </a:lnTo>
                <a:lnTo>
                  <a:pt x="2590" y="925"/>
                </a:lnTo>
                <a:lnTo>
                  <a:pt x="2594" y="929"/>
                </a:lnTo>
                <a:lnTo>
                  <a:pt x="2596" y="929"/>
                </a:lnTo>
                <a:lnTo>
                  <a:pt x="2596" y="931"/>
                </a:lnTo>
                <a:lnTo>
                  <a:pt x="2598" y="937"/>
                </a:lnTo>
                <a:lnTo>
                  <a:pt x="2600" y="937"/>
                </a:lnTo>
                <a:lnTo>
                  <a:pt x="2600" y="937"/>
                </a:lnTo>
                <a:lnTo>
                  <a:pt x="2598" y="937"/>
                </a:lnTo>
                <a:lnTo>
                  <a:pt x="2598" y="937"/>
                </a:lnTo>
                <a:lnTo>
                  <a:pt x="2596" y="933"/>
                </a:lnTo>
                <a:lnTo>
                  <a:pt x="2596" y="931"/>
                </a:lnTo>
                <a:lnTo>
                  <a:pt x="2594" y="929"/>
                </a:lnTo>
                <a:lnTo>
                  <a:pt x="2592" y="929"/>
                </a:lnTo>
                <a:lnTo>
                  <a:pt x="2592" y="931"/>
                </a:lnTo>
                <a:lnTo>
                  <a:pt x="2590" y="935"/>
                </a:lnTo>
                <a:lnTo>
                  <a:pt x="2590" y="944"/>
                </a:lnTo>
                <a:lnTo>
                  <a:pt x="2590" y="944"/>
                </a:lnTo>
                <a:lnTo>
                  <a:pt x="2590" y="944"/>
                </a:lnTo>
                <a:lnTo>
                  <a:pt x="2592" y="941"/>
                </a:lnTo>
                <a:lnTo>
                  <a:pt x="2592" y="944"/>
                </a:lnTo>
                <a:lnTo>
                  <a:pt x="2590" y="944"/>
                </a:lnTo>
                <a:lnTo>
                  <a:pt x="2590" y="946"/>
                </a:lnTo>
                <a:lnTo>
                  <a:pt x="2588" y="956"/>
                </a:lnTo>
                <a:lnTo>
                  <a:pt x="2586" y="962"/>
                </a:lnTo>
                <a:lnTo>
                  <a:pt x="2584" y="965"/>
                </a:lnTo>
                <a:lnTo>
                  <a:pt x="2581" y="967"/>
                </a:lnTo>
                <a:lnTo>
                  <a:pt x="2581" y="967"/>
                </a:lnTo>
                <a:lnTo>
                  <a:pt x="2579" y="967"/>
                </a:lnTo>
                <a:lnTo>
                  <a:pt x="2575" y="967"/>
                </a:lnTo>
                <a:lnTo>
                  <a:pt x="2573" y="967"/>
                </a:lnTo>
                <a:lnTo>
                  <a:pt x="2571" y="967"/>
                </a:lnTo>
                <a:lnTo>
                  <a:pt x="2567" y="965"/>
                </a:lnTo>
                <a:lnTo>
                  <a:pt x="2565" y="965"/>
                </a:lnTo>
                <a:lnTo>
                  <a:pt x="2563" y="967"/>
                </a:lnTo>
                <a:lnTo>
                  <a:pt x="2558" y="965"/>
                </a:lnTo>
                <a:lnTo>
                  <a:pt x="2556" y="965"/>
                </a:lnTo>
                <a:lnTo>
                  <a:pt x="2556" y="965"/>
                </a:lnTo>
                <a:lnTo>
                  <a:pt x="2552" y="965"/>
                </a:lnTo>
                <a:lnTo>
                  <a:pt x="2552" y="965"/>
                </a:lnTo>
                <a:lnTo>
                  <a:pt x="2550" y="965"/>
                </a:lnTo>
                <a:lnTo>
                  <a:pt x="2546" y="967"/>
                </a:lnTo>
                <a:lnTo>
                  <a:pt x="2542" y="967"/>
                </a:lnTo>
                <a:lnTo>
                  <a:pt x="2533" y="965"/>
                </a:lnTo>
                <a:lnTo>
                  <a:pt x="2531" y="962"/>
                </a:lnTo>
                <a:lnTo>
                  <a:pt x="2525" y="962"/>
                </a:lnTo>
                <a:lnTo>
                  <a:pt x="2523" y="962"/>
                </a:lnTo>
                <a:lnTo>
                  <a:pt x="2521" y="962"/>
                </a:lnTo>
                <a:lnTo>
                  <a:pt x="2519" y="962"/>
                </a:lnTo>
                <a:lnTo>
                  <a:pt x="2514" y="962"/>
                </a:lnTo>
                <a:lnTo>
                  <a:pt x="2512" y="962"/>
                </a:lnTo>
                <a:lnTo>
                  <a:pt x="2508" y="962"/>
                </a:lnTo>
                <a:lnTo>
                  <a:pt x="2506" y="962"/>
                </a:lnTo>
                <a:lnTo>
                  <a:pt x="2502" y="962"/>
                </a:lnTo>
                <a:lnTo>
                  <a:pt x="2500" y="960"/>
                </a:lnTo>
                <a:lnTo>
                  <a:pt x="2500" y="960"/>
                </a:lnTo>
                <a:lnTo>
                  <a:pt x="2498" y="960"/>
                </a:lnTo>
                <a:lnTo>
                  <a:pt x="2496" y="960"/>
                </a:lnTo>
                <a:lnTo>
                  <a:pt x="2493" y="960"/>
                </a:lnTo>
                <a:lnTo>
                  <a:pt x="2491" y="960"/>
                </a:lnTo>
                <a:lnTo>
                  <a:pt x="2489" y="962"/>
                </a:lnTo>
                <a:lnTo>
                  <a:pt x="2487" y="962"/>
                </a:lnTo>
                <a:lnTo>
                  <a:pt x="2487" y="965"/>
                </a:lnTo>
                <a:lnTo>
                  <a:pt x="2487" y="965"/>
                </a:lnTo>
                <a:lnTo>
                  <a:pt x="2489" y="965"/>
                </a:lnTo>
                <a:lnTo>
                  <a:pt x="2487" y="967"/>
                </a:lnTo>
                <a:lnTo>
                  <a:pt x="2485" y="967"/>
                </a:lnTo>
                <a:lnTo>
                  <a:pt x="2485" y="967"/>
                </a:lnTo>
                <a:lnTo>
                  <a:pt x="2483" y="967"/>
                </a:lnTo>
                <a:lnTo>
                  <a:pt x="2479" y="967"/>
                </a:lnTo>
                <a:lnTo>
                  <a:pt x="2477" y="969"/>
                </a:lnTo>
                <a:lnTo>
                  <a:pt x="2477" y="969"/>
                </a:lnTo>
                <a:lnTo>
                  <a:pt x="2475" y="971"/>
                </a:lnTo>
                <a:lnTo>
                  <a:pt x="2475" y="973"/>
                </a:lnTo>
                <a:lnTo>
                  <a:pt x="2475" y="973"/>
                </a:lnTo>
                <a:lnTo>
                  <a:pt x="2475" y="975"/>
                </a:lnTo>
                <a:lnTo>
                  <a:pt x="2475" y="975"/>
                </a:lnTo>
                <a:lnTo>
                  <a:pt x="2477" y="977"/>
                </a:lnTo>
                <a:lnTo>
                  <a:pt x="2479" y="977"/>
                </a:lnTo>
                <a:lnTo>
                  <a:pt x="2479" y="977"/>
                </a:lnTo>
                <a:lnTo>
                  <a:pt x="2477" y="979"/>
                </a:lnTo>
                <a:lnTo>
                  <a:pt x="2477" y="979"/>
                </a:lnTo>
                <a:lnTo>
                  <a:pt x="2477" y="981"/>
                </a:lnTo>
                <a:lnTo>
                  <a:pt x="2481" y="979"/>
                </a:lnTo>
                <a:lnTo>
                  <a:pt x="2481" y="979"/>
                </a:lnTo>
                <a:lnTo>
                  <a:pt x="2481" y="981"/>
                </a:lnTo>
                <a:lnTo>
                  <a:pt x="2481" y="981"/>
                </a:lnTo>
                <a:lnTo>
                  <a:pt x="2481" y="983"/>
                </a:lnTo>
                <a:lnTo>
                  <a:pt x="2481" y="983"/>
                </a:lnTo>
                <a:lnTo>
                  <a:pt x="2481" y="983"/>
                </a:lnTo>
                <a:lnTo>
                  <a:pt x="2481" y="986"/>
                </a:lnTo>
                <a:lnTo>
                  <a:pt x="2481" y="986"/>
                </a:lnTo>
                <a:lnTo>
                  <a:pt x="2481" y="986"/>
                </a:lnTo>
                <a:lnTo>
                  <a:pt x="2481" y="986"/>
                </a:lnTo>
                <a:lnTo>
                  <a:pt x="2481" y="988"/>
                </a:lnTo>
                <a:lnTo>
                  <a:pt x="2479" y="988"/>
                </a:lnTo>
                <a:lnTo>
                  <a:pt x="2479" y="992"/>
                </a:lnTo>
                <a:lnTo>
                  <a:pt x="2479" y="992"/>
                </a:lnTo>
                <a:lnTo>
                  <a:pt x="2481" y="992"/>
                </a:lnTo>
                <a:lnTo>
                  <a:pt x="2479" y="994"/>
                </a:lnTo>
                <a:lnTo>
                  <a:pt x="2479" y="994"/>
                </a:lnTo>
                <a:lnTo>
                  <a:pt x="2479" y="996"/>
                </a:lnTo>
                <a:lnTo>
                  <a:pt x="2481" y="996"/>
                </a:lnTo>
                <a:lnTo>
                  <a:pt x="2481" y="996"/>
                </a:lnTo>
                <a:lnTo>
                  <a:pt x="2481" y="998"/>
                </a:lnTo>
                <a:lnTo>
                  <a:pt x="2481" y="1002"/>
                </a:lnTo>
                <a:lnTo>
                  <a:pt x="2483" y="1004"/>
                </a:lnTo>
                <a:lnTo>
                  <a:pt x="2483" y="1006"/>
                </a:lnTo>
                <a:lnTo>
                  <a:pt x="2483" y="1006"/>
                </a:lnTo>
                <a:lnTo>
                  <a:pt x="2483" y="1009"/>
                </a:lnTo>
                <a:lnTo>
                  <a:pt x="2481" y="1013"/>
                </a:lnTo>
                <a:lnTo>
                  <a:pt x="2481" y="1013"/>
                </a:lnTo>
                <a:lnTo>
                  <a:pt x="2481" y="1015"/>
                </a:lnTo>
                <a:lnTo>
                  <a:pt x="2479" y="1021"/>
                </a:lnTo>
                <a:lnTo>
                  <a:pt x="2479" y="1021"/>
                </a:lnTo>
                <a:lnTo>
                  <a:pt x="2479" y="1021"/>
                </a:lnTo>
                <a:lnTo>
                  <a:pt x="2479" y="1023"/>
                </a:lnTo>
                <a:lnTo>
                  <a:pt x="2477" y="1027"/>
                </a:lnTo>
                <a:lnTo>
                  <a:pt x="2475" y="1032"/>
                </a:lnTo>
                <a:lnTo>
                  <a:pt x="2475" y="1034"/>
                </a:lnTo>
                <a:lnTo>
                  <a:pt x="2472" y="1036"/>
                </a:lnTo>
                <a:lnTo>
                  <a:pt x="2472" y="1036"/>
                </a:lnTo>
                <a:lnTo>
                  <a:pt x="2472" y="1036"/>
                </a:lnTo>
                <a:lnTo>
                  <a:pt x="2472" y="1038"/>
                </a:lnTo>
                <a:lnTo>
                  <a:pt x="2470" y="1040"/>
                </a:lnTo>
                <a:lnTo>
                  <a:pt x="2470" y="1042"/>
                </a:lnTo>
                <a:lnTo>
                  <a:pt x="2470" y="1044"/>
                </a:lnTo>
                <a:lnTo>
                  <a:pt x="2470" y="1044"/>
                </a:lnTo>
                <a:lnTo>
                  <a:pt x="2470" y="1046"/>
                </a:lnTo>
                <a:lnTo>
                  <a:pt x="2470" y="1046"/>
                </a:lnTo>
                <a:lnTo>
                  <a:pt x="2472" y="1046"/>
                </a:lnTo>
                <a:lnTo>
                  <a:pt x="2475" y="1046"/>
                </a:lnTo>
                <a:lnTo>
                  <a:pt x="2475" y="1046"/>
                </a:lnTo>
                <a:lnTo>
                  <a:pt x="2477" y="1044"/>
                </a:lnTo>
                <a:lnTo>
                  <a:pt x="2479" y="1042"/>
                </a:lnTo>
                <a:lnTo>
                  <a:pt x="2479" y="1040"/>
                </a:lnTo>
                <a:lnTo>
                  <a:pt x="2481" y="1040"/>
                </a:lnTo>
                <a:lnTo>
                  <a:pt x="2479" y="1042"/>
                </a:lnTo>
                <a:lnTo>
                  <a:pt x="2477" y="1042"/>
                </a:lnTo>
                <a:lnTo>
                  <a:pt x="2477" y="1044"/>
                </a:lnTo>
                <a:lnTo>
                  <a:pt x="2477" y="1046"/>
                </a:lnTo>
                <a:lnTo>
                  <a:pt x="2477" y="1046"/>
                </a:lnTo>
                <a:lnTo>
                  <a:pt x="2475" y="1046"/>
                </a:lnTo>
                <a:lnTo>
                  <a:pt x="2475" y="1046"/>
                </a:lnTo>
                <a:lnTo>
                  <a:pt x="2475" y="1048"/>
                </a:lnTo>
                <a:lnTo>
                  <a:pt x="2475" y="1050"/>
                </a:lnTo>
                <a:lnTo>
                  <a:pt x="2475" y="1050"/>
                </a:lnTo>
                <a:lnTo>
                  <a:pt x="2477" y="1050"/>
                </a:lnTo>
                <a:lnTo>
                  <a:pt x="2479" y="1050"/>
                </a:lnTo>
                <a:lnTo>
                  <a:pt x="2479" y="1050"/>
                </a:lnTo>
                <a:lnTo>
                  <a:pt x="2481" y="1050"/>
                </a:lnTo>
                <a:lnTo>
                  <a:pt x="2481" y="1050"/>
                </a:lnTo>
                <a:lnTo>
                  <a:pt x="2483" y="1050"/>
                </a:lnTo>
                <a:lnTo>
                  <a:pt x="2479" y="1050"/>
                </a:lnTo>
                <a:lnTo>
                  <a:pt x="2481" y="1053"/>
                </a:lnTo>
                <a:lnTo>
                  <a:pt x="2481" y="1055"/>
                </a:lnTo>
                <a:lnTo>
                  <a:pt x="2479" y="1059"/>
                </a:lnTo>
                <a:lnTo>
                  <a:pt x="2481" y="1061"/>
                </a:lnTo>
                <a:lnTo>
                  <a:pt x="2481" y="1063"/>
                </a:lnTo>
                <a:lnTo>
                  <a:pt x="2481" y="1065"/>
                </a:lnTo>
                <a:lnTo>
                  <a:pt x="2481" y="1067"/>
                </a:lnTo>
                <a:lnTo>
                  <a:pt x="2479" y="1071"/>
                </a:lnTo>
                <a:lnTo>
                  <a:pt x="2477" y="1074"/>
                </a:lnTo>
                <a:lnTo>
                  <a:pt x="2479" y="1074"/>
                </a:lnTo>
                <a:lnTo>
                  <a:pt x="2479" y="1074"/>
                </a:lnTo>
                <a:lnTo>
                  <a:pt x="2481" y="1074"/>
                </a:lnTo>
                <a:lnTo>
                  <a:pt x="2483" y="1074"/>
                </a:lnTo>
                <a:lnTo>
                  <a:pt x="2485" y="1074"/>
                </a:lnTo>
                <a:lnTo>
                  <a:pt x="2489" y="1074"/>
                </a:lnTo>
                <a:lnTo>
                  <a:pt x="2493" y="1076"/>
                </a:lnTo>
                <a:lnTo>
                  <a:pt x="2493" y="1076"/>
                </a:lnTo>
                <a:lnTo>
                  <a:pt x="2500" y="1071"/>
                </a:lnTo>
                <a:lnTo>
                  <a:pt x="2500" y="1071"/>
                </a:lnTo>
                <a:lnTo>
                  <a:pt x="2504" y="1071"/>
                </a:lnTo>
                <a:lnTo>
                  <a:pt x="2506" y="1071"/>
                </a:lnTo>
                <a:lnTo>
                  <a:pt x="2508" y="1071"/>
                </a:lnTo>
                <a:lnTo>
                  <a:pt x="2508" y="1069"/>
                </a:lnTo>
                <a:lnTo>
                  <a:pt x="2508" y="1071"/>
                </a:lnTo>
                <a:lnTo>
                  <a:pt x="2508" y="1071"/>
                </a:lnTo>
                <a:lnTo>
                  <a:pt x="2514" y="1076"/>
                </a:lnTo>
                <a:lnTo>
                  <a:pt x="2514" y="1078"/>
                </a:lnTo>
                <a:lnTo>
                  <a:pt x="2516" y="1076"/>
                </a:lnTo>
                <a:lnTo>
                  <a:pt x="2519" y="1076"/>
                </a:lnTo>
                <a:lnTo>
                  <a:pt x="2516" y="1076"/>
                </a:lnTo>
                <a:lnTo>
                  <a:pt x="2516" y="1078"/>
                </a:lnTo>
                <a:lnTo>
                  <a:pt x="2514" y="1080"/>
                </a:lnTo>
                <a:lnTo>
                  <a:pt x="2514" y="1080"/>
                </a:lnTo>
                <a:lnTo>
                  <a:pt x="2516" y="1082"/>
                </a:lnTo>
                <a:lnTo>
                  <a:pt x="2516" y="1082"/>
                </a:lnTo>
                <a:lnTo>
                  <a:pt x="2516" y="1082"/>
                </a:lnTo>
                <a:lnTo>
                  <a:pt x="2516" y="1084"/>
                </a:lnTo>
                <a:lnTo>
                  <a:pt x="2519" y="1086"/>
                </a:lnTo>
                <a:lnTo>
                  <a:pt x="2521" y="1088"/>
                </a:lnTo>
                <a:lnTo>
                  <a:pt x="2521" y="1088"/>
                </a:lnTo>
                <a:lnTo>
                  <a:pt x="2523" y="1090"/>
                </a:lnTo>
                <a:lnTo>
                  <a:pt x="2527" y="1090"/>
                </a:lnTo>
                <a:lnTo>
                  <a:pt x="2527" y="1090"/>
                </a:lnTo>
                <a:lnTo>
                  <a:pt x="2529" y="1090"/>
                </a:lnTo>
                <a:lnTo>
                  <a:pt x="2529" y="1088"/>
                </a:lnTo>
                <a:lnTo>
                  <a:pt x="2529" y="1088"/>
                </a:lnTo>
                <a:lnTo>
                  <a:pt x="2529" y="1088"/>
                </a:lnTo>
                <a:lnTo>
                  <a:pt x="2529" y="1088"/>
                </a:lnTo>
                <a:lnTo>
                  <a:pt x="2531" y="1088"/>
                </a:lnTo>
                <a:lnTo>
                  <a:pt x="2531" y="1084"/>
                </a:lnTo>
                <a:lnTo>
                  <a:pt x="2533" y="1084"/>
                </a:lnTo>
                <a:lnTo>
                  <a:pt x="2535" y="1082"/>
                </a:lnTo>
                <a:lnTo>
                  <a:pt x="2540" y="1082"/>
                </a:lnTo>
                <a:lnTo>
                  <a:pt x="2542" y="1080"/>
                </a:lnTo>
                <a:lnTo>
                  <a:pt x="2544" y="1080"/>
                </a:lnTo>
                <a:lnTo>
                  <a:pt x="2544" y="1080"/>
                </a:lnTo>
                <a:lnTo>
                  <a:pt x="2552" y="1078"/>
                </a:lnTo>
                <a:lnTo>
                  <a:pt x="2556" y="1080"/>
                </a:lnTo>
                <a:lnTo>
                  <a:pt x="2558" y="1080"/>
                </a:lnTo>
                <a:lnTo>
                  <a:pt x="2560" y="1078"/>
                </a:lnTo>
                <a:lnTo>
                  <a:pt x="2563" y="1078"/>
                </a:lnTo>
                <a:lnTo>
                  <a:pt x="2565" y="1080"/>
                </a:lnTo>
                <a:lnTo>
                  <a:pt x="2567" y="1080"/>
                </a:lnTo>
                <a:lnTo>
                  <a:pt x="2569" y="1080"/>
                </a:lnTo>
                <a:lnTo>
                  <a:pt x="2571" y="1078"/>
                </a:lnTo>
                <a:lnTo>
                  <a:pt x="2573" y="1078"/>
                </a:lnTo>
                <a:lnTo>
                  <a:pt x="2575" y="1078"/>
                </a:lnTo>
                <a:lnTo>
                  <a:pt x="2575" y="1080"/>
                </a:lnTo>
                <a:lnTo>
                  <a:pt x="2577" y="1078"/>
                </a:lnTo>
                <a:lnTo>
                  <a:pt x="2579" y="1076"/>
                </a:lnTo>
                <a:lnTo>
                  <a:pt x="2581" y="1071"/>
                </a:lnTo>
                <a:lnTo>
                  <a:pt x="2584" y="1067"/>
                </a:lnTo>
                <a:lnTo>
                  <a:pt x="2588" y="1065"/>
                </a:lnTo>
                <a:lnTo>
                  <a:pt x="2594" y="1065"/>
                </a:lnTo>
                <a:lnTo>
                  <a:pt x="2596" y="1065"/>
                </a:lnTo>
                <a:lnTo>
                  <a:pt x="2596" y="1065"/>
                </a:lnTo>
                <a:lnTo>
                  <a:pt x="2598" y="1065"/>
                </a:lnTo>
                <a:lnTo>
                  <a:pt x="2596" y="1063"/>
                </a:lnTo>
                <a:lnTo>
                  <a:pt x="2596" y="1061"/>
                </a:lnTo>
                <a:lnTo>
                  <a:pt x="2596" y="1061"/>
                </a:lnTo>
                <a:lnTo>
                  <a:pt x="2596" y="1061"/>
                </a:lnTo>
                <a:lnTo>
                  <a:pt x="2598" y="1059"/>
                </a:lnTo>
                <a:lnTo>
                  <a:pt x="2598" y="1055"/>
                </a:lnTo>
                <a:lnTo>
                  <a:pt x="2600" y="1055"/>
                </a:lnTo>
                <a:lnTo>
                  <a:pt x="2600" y="1053"/>
                </a:lnTo>
                <a:lnTo>
                  <a:pt x="2602" y="1050"/>
                </a:lnTo>
                <a:lnTo>
                  <a:pt x="2607" y="1048"/>
                </a:lnTo>
                <a:lnTo>
                  <a:pt x="2609" y="1046"/>
                </a:lnTo>
                <a:lnTo>
                  <a:pt x="2611" y="1046"/>
                </a:lnTo>
                <a:lnTo>
                  <a:pt x="2611" y="1044"/>
                </a:lnTo>
                <a:lnTo>
                  <a:pt x="2607" y="1044"/>
                </a:lnTo>
                <a:lnTo>
                  <a:pt x="2607" y="1042"/>
                </a:lnTo>
                <a:lnTo>
                  <a:pt x="2604" y="1040"/>
                </a:lnTo>
                <a:lnTo>
                  <a:pt x="2602" y="1034"/>
                </a:lnTo>
                <a:lnTo>
                  <a:pt x="2602" y="1034"/>
                </a:lnTo>
                <a:lnTo>
                  <a:pt x="2607" y="1027"/>
                </a:lnTo>
                <a:lnTo>
                  <a:pt x="2609" y="1025"/>
                </a:lnTo>
                <a:lnTo>
                  <a:pt x="2611" y="1023"/>
                </a:lnTo>
                <a:lnTo>
                  <a:pt x="2613" y="1019"/>
                </a:lnTo>
                <a:lnTo>
                  <a:pt x="2617" y="1015"/>
                </a:lnTo>
                <a:lnTo>
                  <a:pt x="2617" y="1015"/>
                </a:lnTo>
                <a:lnTo>
                  <a:pt x="2617" y="1015"/>
                </a:lnTo>
                <a:lnTo>
                  <a:pt x="2619" y="1015"/>
                </a:lnTo>
                <a:lnTo>
                  <a:pt x="2619" y="1013"/>
                </a:lnTo>
                <a:lnTo>
                  <a:pt x="2621" y="1013"/>
                </a:lnTo>
                <a:lnTo>
                  <a:pt x="2619" y="1011"/>
                </a:lnTo>
                <a:lnTo>
                  <a:pt x="2617" y="1011"/>
                </a:lnTo>
                <a:lnTo>
                  <a:pt x="2619" y="1009"/>
                </a:lnTo>
                <a:lnTo>
                  <a:pt x="2623" y="1006"/>
                </a:lnTo>
                <a:lnTo>
                  <a:pt x="2625" y="1006"/>
                </a:lnTo>
                <a:lnTo>
                  <a:pt x="2630" y="1004"/>
                </a:lnTo>
                <a:lnTo>
                  <a:pt x="2638" y="1002"/>
                </a:lnTo>
                <a:lnTo>
                  <a:pt x="2638" y="1002"/>
                </a:lnTo>
                <a:lnTo>
                  <a:pt x="2642" y="1000"/>
                </a:lnTo>
                <a:lnTo>
                  <a:pt x="2651" y="994"/>
                </a:lnTo>
                <a:lnTo>
                  <a:pt x="2653" y="992"/>
                </a:lnTo>
                <a:lnTo>
                  <a:pt x="2655" y="992"/>
                </a:lnTo>
                <a:lnTo>
                  <a:pt x="2655" y="990"/>
                </a:lnTo>
                <a:lnTo>
                  <a:pt x="2655" y="988"/>
                </a:lnTo>
                <a:lnTo>
                  <a:pt x="2655" y="988"/>
                </a:lnTo>
                <a:lnTo>
                  <a:pt x="2653" y="988"/>
                </a:lnTo>
                <a:lnTo>
                  <a:pt x="2653" y="986"/>
                </a:lnTo>
                <a:lnTo>
                  <a:pt x="2655" y="986"/>
                </a:lnTo>
                <a:lnTo>
                  <a:pt x="2655" y="986"/>
                </a:lnTo>
                <a:lnTo>
                  <a:pt x="2655" y="986"/>
                </a:lnTo>
                <a:lnTo>
                  <a:pt x="2655" y="983"/>
                </a:lnTo>
                <a:lnTo>
                  <a:pt x="2655" y="983"/>
                </a:lnTo>
                <a:lnTo>
                  <a:pt x="2655" y="983"/>
                </a:lnTo>
                <a:lnTo>
                  <a:pt x="2653" y="979"/>
                </a:lnTo>
                <a:lnTo>
                  <a:pt x="2653" y="975"/>
                </a:lnTo>
                <a:lnTo>
                  <a:pt x="2653" y="975"/>
                </a:lnTo>
                <a:lnTo>
                  <a:pt x="2653" y="971"/>
                </a:lnTo>
                <a:lnTo>
                  <a:pt x="2655" y="969"/>
                </a:lnTo>
                <a:lnTo>
                  <a:pt x="2663" y="965"/>
                </a:lnTo>
                <a:lnTo>
                  <a:pt x="2663" y="965"/>
                </a:lnTo>
                <a:lnTo>
                  <a:pt x="2665" y="962"/>
                </a:lnTo>
                <a:lnTo>
                  <a:pt x="2667" y="962"/>
                </a:lnTo>
                <a:lnTo>
                  <a:pt x="2667" y="962"/>
                </a:lnTo>
                <a:lnTo>
                  <a:pt x="2667" y="962"/>
                </a:lnTo>
                <a:lnTo>
                  <a:pt x="2667" y="965"/>
                </a:lnTo>
                <a:lnTo>
                  <a:pt x="2669" y="965"/>
                </a:lnTo>
                <a:lnTo>
                  <a:pt x="2672" y="965"/>
                </a:lnTo>
                <a:lnTo>
                  <a:pt x="2672" y="965"/>
                </a:lnTo>
                <a:lnTo>
                  <a:pt x="2676" y="967"/>
                </a:lnTo>
                <a:lnTo>
                  <a:pt x="2676" y="967"/>
                </a:lnTo>
                <a:lnTo>
                  <a:pt x="2678" y="967"/>
                </a:lnTo>
                <a:lnTo>
                  <a:pt x="2678" y="967"/>
                </a:lnTo>
                <a:lnTo>
                  <a:pt x="2678" y="967"/>
                </a:lnTo>
                <a:lnTo>
                  <a:pt x="2678" y="967"/>
                </a:lnTo>
                <a:lnTo>
                  <a:pt x="2678" y="967"/>
                </a:lnTo>
                <a:lnTo>
                  <a:pt x="2680" y="967"/>
                </a:lnTo>
                <a:lnTo>
                  <a:pt x="2680" y="967"/>
                </a:lnTo>
                <a:lnTo>
                  <a:pt x="2682" y="965"/>
                </a:lnTo>
                <a:lnTo>
                  <a:pt x="2682" y="967"/>
                </a:lnTo>
                <a:lnTo>
                  <a:pt x="2682" y="967"/>
                </a:lnTo>
                <a:lnTo>
                  <a:pt x="2682" y="967"/>
                </a:lnTo>
                <a:lnTo>
                  <a:pt x="2682" y="967"/>
                </a:lnTo>
                <a:lnTo>
                  <a:pt x="2684" y="967"/>
                </a:lnTo>
                <a:lnTo>
                  <a:pt x="2686" y="969"/>
                </a:lnTo>
                <a:lnTo>
                  <a:pt x="2690" y="971"/>
                </a:lnTo>
                <a:lnTo>
                  <a:pt x="2692" y="971"/>
                </a:lnTo>
                <a:lnTo>
                  <a:pt x="2695" y="971"/>
                </a:lnTo>
                <a:lnTo>
                  <a:pt x="2697" y="971"/>
                </a:lnTo>
                <a:lnTo>
                  <a:pt x="2699" y="971"/>
                </a:lnTo>
                <a:lnTo>
                  <a:pt x="2701" y="971"/>
                </a:lnTo>
                <a:lnTo>
                  <a:pt x="2703" y="969"/>
                </a:lnTo>
                <a:lnTo>
                  <a:pt x="2705" y="969"/>
                </a:lnTo>
                <a:lnTo>
                  <a:pt x="2705" y="967"/>
                </a:lnTo>
                <a:lnTo>
                  <a:pt x="2705" y="967"/>
                </a:lnTo>
                <a:lnTo>
                  <a:pt x="2707" y="965"/>
                </a:lnTo>
                <a:lnTo>
                  <a:pt x="2711" y="962"/>
                </a:lnTo>
                <a:lnTo>
                  <a:pt x="2713" y="960"/>
                </a:lnTo>
                <a:lnTo>
                  <a:pt x="2716" y="960"/>
                </a:lnTo>
                <a:lnTo>
                  <a:pt x="2720" y="958"/>
                </a:lnTo>
                <a:lnTo>
                  <a:pt x="2724" y="958"/>
                </a:lnTo>
                <a:lnTo>
                  <a:pt x="2724" y="956"/>
                </a:lnTo>
                <a:lnTo>
                  <a:pt x="2728" y="954"/>
                </a:lnTo>
                <a:lnTo>
                  <a:pt x="2732" y="950"/>
                </a:lnTo>
                <a:lnTo>
                  <a:pt x="2734" y="948"/>
                </a:lnTo>
                <a:lnTo>
                  <a:pt x="2736" y="948"/>
                </a:lnTo>
                <a:lnTo>
                  <a:pt x="2741" y="950"/>
                </a:lnTo>
                <a:lnTo>
                  <a:pt x="2743" y="950"/>
                </a:lnTo>
                <a:lnTo>
                  <a:pt x="2749" y="954"/>
                </a:lnTo>
                <a:lnTo>
                  <a:pt x="2753" y="956"/>
                </a:lnTo>
                <a:lnTo>
                  <a:pt x="2755" y="956"/>
                </a:lnTo>
                <a:lnTo>
                  <a:pt x="2755" y="958"/>
                </a:lnTo>
                <a:lnTo>
                  <a:pt x="2757" y="965"/>
                </a:lnTo>
                <a:lnTo>
                  <a:pt x="2760" y="967"/>
                </a:lnTo>
                <a:lnTo>
                  <a:pt x="2760" y="969"/>
                </a:lnTo>
                <a:lnTo>
                  <a:pt x="2760" y="971"/>
                </a:lnTo>
                <a:lnTo>
                  <a:pt x="2760" y="973"/>
                </a:lnTo>
                <a:lnTo>
                  <a:pt x="2760" y="973"/>
                </a:lnTo>
                <a:lnTo>
                  <a:pt x="2762" y="973"/>
                </a:lnTo>
                <a:lnTo>
                  <a:pt x="2762" y="973"/>
                </a:lnTo>
                <a:lnTo>
                  <a:pt x="2764" y="975"/>
                </a:lnTo>
                <a:lnTo>
                  <a:pt x="2764" y="975"/>
                </a:lnTo>
                <a:lnTo>
                  <a:pt x="2764" y="975"/>
                </a:lnTo>
                <a:lnTo>
                  <a:pt x="2764" y="977"/>
                </a:lnTo>
                <a:lnTo>
                  <a:pt x="2766" y="977"/>
                </a:lnTo>
                <a:lnTo>
                  <a:pt x="2770" y="981"/>
                </a:lnTo>
                <a:lnTo>
                  <a:pt x="2770" y="983"/>
                </a:lnTo>
                <a:lnTo>
                  <a:pt x="2770" y="983"/>
                </a:lnTo>
                <a:lnTo>
                  <a:pt x="2768" y="983"/>
                </a:lnTo>
                <a:lnTo>
                  <a:pt x="2770" y="983"/>
                </a:lnTo>
                <a:lnTo>
                  <a:pt x="2770" y="983"/>
                </a:lnTo>
                <a:lnTo>
                  <a:pt x="2770" y="983"/>
                </a:lnTo>
                <a:lnTo>
                  <a:pt x="2772" y="983"/>
                </a:lnTo>
                <a:lnTo>
                  <a:pt x="2774" y="983"/>
                </a:lnTo>
                <a:lnTo>
                  <a:pt x="2776" y="986"/>
                </a:lnTo>
                <a:lnTo>
                  <a:pt x="2778" y="990"/>
                </a:lnTo>
                <a:lnTo>
                  <a:pt x="2783" y="992"/>
                </a:lnTo>
                <a:lnTo>
                  <a:pt x="2785" y="994"/>
                </a:lnTo>
                <a:lnTo>
                  <a:pt x="2791" y="1000"/>
                </a:lnTo>
                <a:lnTo>
                  <a:pt x="2793" y="1000"/>
                </a:lnTo>
                <a:lnTo>
                  <a:pt x="2797" y="1002"/>
                </a:lnTo>
                <a:lnTo>
                  <a:pt x="2797" y="1002"/>
                </a:lnTo>
                <a:lnTo>
                  <a:pt x="2797" y="1004"/>
                </a:lnTo>
                <a:lnTo>
                  <a:pt x="2799" y="1002"/>
                </a:lnTo>
                <a:lnTo>
                  <a:pt x="2799" y="1002"/>
                </a:lnTo>
                <a:lnTo>
                  <a:pt x="2801" y="1002"/>
                </a:lnTo>
                <a:lnTo>
                  <a:pt x="2804" y="1004"/>
                </a:lnTo>
                <a:lnTo>
                  <a:pt x="2806" y="1002"/>
                </a:lnTo>
                <a:lnTo>
                  <a:pt x="2808" y="1004"/>
                </a:lnTo>
                <a:lnTo>
                  <a:pt x="2808" y="1004"/>
                </a:lnTo>
                <a:lnTo>
                  <a:pt x="2812" y="1011"/>
                </a:lnTo>
                <a:lnTo>
                  <a:pt x="2812" y="1011"/>
                </a:lnTo>
                <a:lnTo>
                  <a:pt x="2812" y="1011"/>
                </a:lnTo>
                <a:lnTo>
                  <a:pt x="2812" y="1011"/>
                </a:lnTo>
                <a:lnTo>
                  <a:pt x="2812" y="1011"/>
                </a:lnTo>
                <a:lnTo>
                  <a:pt x="2814" y="1011"/>
                </a:lnTo>
                <a:lnTo>
                  <a:pt x="2816" y="1011"/>
                </a:lnTo>
                <a:lnTo>
                  <a:pt x="2818" y="1013"/>
                </a:lnTo>
                <a:lnTo>
                  <a:pt x="2816" y="1015"/>
                </a:lnTo>
                <a:lnTo>
                  <a:pt x="2816" y="1015"/>
                </a:lnTo>
                <a:lnTo>
                  <a:pt x="2818" y="1015"/>
                </a:lnTo>
                <a:lnTo>
                  <a:pt x="2818" y="1015"/>
                </a:lnTo>
                <a:lnTo>
                  <a:pt x="2820" y="1013"/>
                </a:lnTo>
                <a:lnTo>
                  <a:pt x="2822" y="1013"/>
                </a:lnTo>
                <a:lnTo>
                  <a:pt x="2822" y="1015"/>
                </a:lnTo>
                <a:lnTo>
                  <a:pt x="2824" y="1015"/>
                </a:lnTo>
                <a:lnTo>
                  <a:pt x="2824" y="1017"/>
                </a:lnTo>
                <a:lnTo>
                  <a:pt x="2824" y="1019"/>
                </a:lnTo>
                <a:lnTo>
                  <a:pt x="2824" y="1019"/>
                </a:lnTo>
                <a:lnTo>
                  <a:pt x="2824" y="1019"/>
                </a:lnTo>
                <a:lnTo>
                  <a:pt x="2824" y="1021"/>
                </a:lnTo>
                <a:lnTo>
                  <a:pt x="2829" y="1023"/>
                </a:lnTo>
                <a:lnTo>
                  <a:pt x="2831" y="1023"/>
                </a:lnTo>
                <a:lnTo>
                  <a:pt x="2833" y="1023"/>
                </a:lnTo>
                <a:lnTo>
                  <a:pt x="2835" y="1025"/>
                </a:lnTo>
                <a:lnTo>
                  <a:pt x="2837" y="1027"/>
                </a:lnTo>
                <a:lnTo>
                  <a:pt x="2837" y="1032"/>
                </a:lnTo>
                <a:lnTo>
                  <a:pt x="2839" y="1036"/>
                </a:lnTo>
                <a:lnTo>
                  <a:pt x="2841" y="1040"/>
                </a:lnTo>
                <a:lnTo>
                  <a:pt x="2841" y="1040"/>
                </a:lnTo>
                <a:lnTo>
                  <a:pt x="2843" y="1042"/>
                </a:lnTo>
                <a:lnTo>
                  <a:pt x="2843" y="1046"/>
                </a:lnTo>
                <a:lnTo>
                  <a:pt x="2841" y="1046"/>
                </a:lnTo>
                <a:lnTo>
                  <a:pt x="2839" y="1046"/>
                </a:lnTo>
                <a:lnTo>
                  <a:pt x="2839" y="1046"/>
                </a:lnTo>
                <a:lnTo>
                  <a:pt x="2837" y="1048"/>
                </a:lnTo>
                <a:lnTo>
                  <a:pt x="2839" y="1050"/>
                </a:lnTo>
                <a:lnTo>
                  <a:pt x="2837" y="1053"/>
                </a:lnTo>
                <a:lnTo>
                  <a:pt x="2835" y="1055"/>
                </a:lnTo>
                <a:lnTo>
                  <a:pt x="2835" y="1055"/>
                </a:lnTo>
                <a:lnTo>
                  <a:pt x="2835" y="1057"/>
                </a:lnTo>
                <a:lnTo>
                  <a:pt x="2835" y="1059"/>
                </a:lnTo>
                <a:lnTo>
                  <a:pt x="2841" y="1059"/>
                </a:lnTo>
                <a:lnTo>
                  <a:pt x="2841" y="1057"/>
                </a:lnTo>
                <a:lnTo>
                  <a:pt x="2841" y="1057"/>
                </a:lnTo>
                <a:lnTo>
                  <a:pt x="2843" y="1055"/>
                </a:lnTo>
                <a:lnTo>
                  <a:pt x="2848" y="1050"/>
                </a:lnTo>
                <a:lnTo>
                  <a:pt x="2848" y="1050"/>
                </a:lnTo>
                <a:lnTo>
                  <a:pt x="2848" y="1046"/>
                </a:lnTo>
                <a:lnTo>
                  <a:pt x="2848" y="1044"/>
                </a:lnTo>
                <a:lnTo>
                  <a:pt x="2850" y="1044"/>
                </a:lnTo>
                <a:lnTo>
                  <a:pt x="2854" y="1042"/>
                </a:lnTo>
                <a:lnTo>
                  <a:pt x="2856" y="1042"/>
                </a:lnTo>
                <a:lnTo>
                  <a:pt x="2856" y="1042"/>
                </a:lnTo>
                <a:lnTo>
                  <a:pt x="2856" y="1040"/>
                </a:lnTo>
                <a:lnTo>
                  <a:pt x="2856" y="1036"/>
                </a:lnTo>
                <a:lnTo>
                  <a:pt x="2854" y="1034"/>
                </a:lnTo>
                <a:lnTo>
                  <a:pt x="2852" y="1032"/>
                </a:lnTo>
                <a:lnTo>
                  <a:pt x="2848" y="1032"/>
                </a:lnTo>
                <a:lnTo>
                  <a:pt x="2848" y="1030"/>
                </a:lnTo>
                <a:lnTo>
                  <a:pt x="2848" y="1027"/>
                </a:lnTo>
                <a:lnTo>
                  <a:pt x="2850" y="1023"/>
                </a:lnTo>
                <a:lnTo>
                  <a:pt x="2852" y="1019"/>
                </a:lnTo>
                <a:lnTo>
                  <a:pt x="2854" y="1017"/>
                </a:lnTo>
                <a:lnTo>
                  <a:pt x="2854" y="1015"/>
                </a:lnTo>
                <a:lnTo>
                  <a:pt x="2856" y="1017"/>
                </a:lnTo>
                <a:lnTo>
                  <a:pt x="2858" y="1017"/>
                </a:lnTo>
                <a:lnTo>
                  <a:pt x="2858" y="1017"/>
                </a:lnTo>
                <a:lnTo>
                  <a:pt x="2858" y="1017"/>
                </a:lnTo>
                <a:lnTo>
                  <a:pt x="2860" y="1019"/>
                </a:lnTo>
                <a:lnTo>
                  <a:pt x="2860" y="1019"/>
                </a:lnTo>
                <a:lnTo>
                  <a:pt x="2866" y="1019"/>
                </a:lnTo>
                <a:lnTo>
                  <a:pt x="2871" y="1025"/>
                </a:lnTo>
                <a:lnTo>
                  <a:pt x="2873" y="1027"/>
                </a:lnTo>
                <a:lnTo>
                  <a:pt x="2873" y="1027"/>
                </a:lnTo>
                <a:lnTo>
                  <a:pt x="2875" y="1025"/>
                </a:lnTo>
                <a:lnTo>
                  <a:pt x="2875" y="1025"/>
                </a:lnTo>
                <a:lnTo>
                  <a:pt x="2875" y="1023"/>
                </a:lnTo>
                <a:lnTo>
                  <a:pt x="2875" y="1021"/>
                </a:lnTo>
                <a:lnTo>
                  <a:pt x="2873" y="1019"/>
                </a:lnTo>
                <a:lnTo>
                  <a:pt x="2868" y="1015"/>
                </a:lnTo>
                <a:lnTo>
                  <a:pt x="2868" y="1013"/>
                </a:lnTo>
                <a:lnTo>
                  <a:pt x="2860" y="1011"/>
                </a:lnTo>
                <a:lnTo>
                  <a:pt x="2858" y="1009"/>
                </a:lnTo>
                <a:lnTo>
                  <a:pt x="2856" y="1006"/>
                </a:lnTo>
                <a:lnTo>
                  <a:pt x="2848" y="1004"/>
                </a:lnTo>
                <a:lnTo>
                  <a:pt x="2839" y="1000"/>
                </a:lnTo>
                <a:lnTo>
                  <a:pt x="2837" y="998"/>
                </a:lnTo>
                <a:lnTo>
                  <a:pt x="2839" y="996"/>
                </a:lnTo>
                <a:lnTo>
                  <a:pt x="2839" y="996"/>
                </a:lnTo>
                <a:lnTo>
                  <a:pt x="2841" y="994"/>
                </a:lnTo>
                <a:lnTo>
                  <a:pt x="2841" y="994"/>
                </a:lnTo>
                <a:lnTo>
                  <a:pt x="2841" y="992"/>
                </a:lnTo>
                <a:lnTo>
                  <a:pt x="2841" y="992"/>
                </a:lnTo>
                <a:lnTo>
                  <a:pt x="2839" y="992"/>
                </a:lnTo>
                <a:lnTo>
                  <a:pt x="2831" y="992"/>
                </a:lnTo>
                <a:lnTo>
                  <a:pt x="2827" y="992"/>
                </a:lnTo>
                <a:lnTo>
                  <a:pt x="2822" y="990"/>
                </a:lnTo>
                <a:lnTo>
                  <a:pt x="2818" y="986"/>
                </a:lnTo>
                <a:lnTo>
                  <a:pt x="2814" y="981"/>
                </a:lnTo>
                <a:lnTo>
                  <a:pt x="2810" y="979"/>
                </a:lnTo>
                <a:lnTo>
                  <a:pt x="2810" y="975"/>
                </a:lnTo>
                <a:lnTo>
                  <a:pt x="2808" y="971"/>
                </a:lnTo>
                <a:lnTo>
                  <a:pt x="2806" y="967"/>
                </a:lnTo>
                <a:lnTo>
                  <a:pt x="2804" y="962"/>
                </a:lnTo>
                <a:lnTo>
                  <a:pt x="2804" y="962"/>
                </a:lnTo>
                <a:lnTo>
                  <a:pt x="2799" y="960"/>
                </a:lnTo>
                <a:lnTo>
                  <a:pt x="2795" y="956"/>
                </a:lnTo>
                <a:lnTo>
                  <a:pt x="2791" y="956"/>
                </a:lnTo>
                <a:lnTo>
                  <a:pt x="2789" y="954"/>
                </a:lnTo>
                <a:lnTo>
                  <a:pt x="2787" y="952"/>
                </a:lnTo>
                <a:lnTo>
                  <a:pt x="2787" y="948"/>
                </a:lnTo>
                <a:lnTo>
                  <a:pt x="2785" y="944"/>
                </a:lnTo>
                <a:lnTo>
                  <a:pt x="2785" y="941"/>
                </a:lnTo>
                <a:lnTo>
                  <a:pt x="2787" y="941"/>
                </a:lnTo>
                <a:lnTo>
                  <a:pt x="2787" y="941"/>
                </a:lnTo>
                <a:lnTo>
                  <a:pt x="2789" y="941"/>
                </a:lnTo>
                <a:lnTo>
                  <a:pt x="2789" y="939"/>
                </a:lnTo>
                <a:lnTo>
                  <a:pt x="2789" y="939"/>
                </a:lnTo>
                <a:lnTo>
                  <a:pt x="2787" y="937"/>
                </a:lnTo>
                <a:lnTo>
                  <a:pt x="2785" y="935"/>
                </a:lnTo>
                <a:lnTo>
                  <a:pt x="2785" y="933"/>
                </a:lnTo>
                <a:lnTo>
                  <a:pt x="2785" y="931"/>
                </a:lnTo>
                <a:lnTo>
                  <a:pt x="2785" y="931"/>
                </a:lnTo>
                <a:lnTo>
                  <a:pt x="2787" y="929"/>
                </a:lnTo>
                <a:lnTo>
                  <a:pt x="2789" y="929"/>
                </a:lnTo>
                <a:lnTo>
                  <a:pt x="2789" y="929"/>
                </a:lnTo>
                <a:lnTo>
                  <a:pt x="2789" y="929"/>
                </a:lnTo>
                <a:lnTo>
                  <a:pt x="2789" y="929"/>
                </a:lnTo>
                <a:lnTo>
                  <a:pt x="2791" y="929"/>
                </a:lnTo>
                <a:lnTo>
                  <a:pt x="2793" y="929"/>
                </a:lnTo>
                <a:lnTo>
                  <a:pt x="2795" y="927"/>
                </a:lnTo>
                <a:lnTo>
                  <a:pt x="2797" y="927"/>
                </a:lnTo>
                <a:lnTo>
                  <a:pt x="2797" y="925"/>
                </a:lnTo>
                <a:lnTo>
                  <a:pt x="2799" y="925"/>
                </a:lnTo>
                <a:lnTo>
                  <a:pt x="2799" y="925"/>
                </a:lnTo>
                <a:lnTo>
                  <a:pt x="2804" y="925"/>
                </a:lnTo>
                <a:lnTo>
                  <a:pt x="2804" y="925"/>
                </a:lnTo>
                <a:lnTo>
                  <a:pt x="2806" y="925"/>
                </a:lnTo>
                <a:lnTo>
                  <a:pt x="2808" y="927"/>
                </a:lnTo>
                <a:lnTo>
                  <a:pt x="2806" y="927"/>
                </a:lnTo>
                <a:lnTo>
                  <a:pt x="2806" y="929"/>
                </a:lnTo>
                <a:lnTo>
                  <a:pt x="2804" y="929"/>
                </a:lnTo>
                <a:lnTo>
                  <a:pt x="2804" y="929"/>
                </a:lnTo>
                <a:lnTo>
                  <a:pt x="2806" y="933"/>
                </a:lnTo>
                <a:lnTo>
                  <a:pt x="2806" y="935"/>
                </a:lnTo>
                <a:lnTo>
                  <a:pt x="2806" y="935"/>
                </a:lnTo>
                <a:lnTo>
                  <a:pt x="2808" y="937"/>
                </a:lnTo>
                <a:lnTo>
                  <a:pt x="2808" y="941"/>
                </a:lnTo>
                <a:lnTo>
                  <a:pt x="2810" y="941"/>
                </a:lnTo>
                <a:lnTo>
                  <a:pt x="2810" y="941"/>
                </a:lnTo>
                <a:lnTo>
                  <a:pt x="2812" y="939"/>
                </a:lnTo>
                <a:lnTo>
                  <a:pt x="2812" y="937"/>
                </a:lnTo>
                <a:lnTo>
                  <a:pt x="2814" y="935"/>
                </a:lnTo>
                <a:lnTo>
                  <a:pt x="2814" y="933"/>
                </a:lnTo>
                <a:lnTo>
                  <a:pt x="2816" y="931"/>
                </a:lnTo>
                <a:lnTo>
                  <a:pt x="2816" y="931"/>
                </a:lnTo>
                <a:lnTo>
                  <a:pt x="2818" y="933"/>
                </a:lnTo>
                <a:lnTo>
                  <a:pt x="2820" y="933"/>
                </a:lnTo>
                <a:lnTo>
                  <a:pt x="2822" y="937"/>
                </a:lnTo>
                <a:lnTo>
                  <a:pt x="2824" y="939"/>
                </a:lnTo>
                <a:lnTo>
                  <a:pt x="2822" y="941"/>
                </a:lnTo>
                <a:lnTo>
                  <a:pt x="2824" y="944"/>
                </a:lnTo>
                <a:lnTo>
                  <a:pt x="2824" y="946"/>
                </a:lnTo>
                <a:lnTo>
                  <a:pt x="2829" y="950"/>
                </a:lnTo>
                <a:lnTo>
                  <a:pt x="2831" y="950"/>
                </a:lnTo>
                <a:lnTo>
                  <a:pt x="2833" y="950"/>
                </a:lnTo>
                <a:lnTo>
                  <a:pt x="2831" y="950"/>
                </a:lnTo>
                <a:lnTo>
                  <a:pt x="2829" y="950"/>
                </a:lnTo>
                <a:lnTo>
                  <a:pt x="2829" y="950"/>
                </a:lnTo>
                <a:lnTo>
                  <a:pt x="2829" y="950"/>
                </a:lnTo>
                <a:lnTo>
                  <a:pt x="2827" y="952"/>
                </a:lnTo>
                <a:lnTo>
                  <a:pt x="2829" y="952"/>
                </a:lnTo>
                <a:lnTo>
                  <a:pt x="2833" y="958"/>
                </a:lnTo>
                <a:lnTo>
                  <a:pt x="2835" y="958"/>
                </a:lnTo>
                <a:lnTo>
                  <a:pt x="2837" y="960"/>
                </a:lnTo>
                <a:lnTo>
                  <a:pt x="2839" y="962"/>
                </a:lnTo>
                <a:lnTo>
                  <a:pt x="2839" y="962"/>
                </a:lnTo>
                <a:lnTo>
                  <a:pt x="2839" y="962"/>
                </a:lnTo>
                <a:lnTo>
                  <a:pt x="2839" y="965"/>
                </a:lnTo>
                <a:lnTo>
                  <a:pt x="2839" y="965"/>
                </a:lnTo>
                <a:lnTo>
                  <a:pt x="2841" y="965"/>
                </a:lnTo>
                <a:lnTo>
                  <a:pt x="2843" y="965"/>
                </a:lnTo>
                <a:lnTo>
                  <a:pt x="2845" y="965"/>
                </a:lnTo>
                <a:lnTo>
                  <a:pt x="2848" y="965"/>
                </a:lnTo>
                <a:lnTo>
                  <a:pt x="2852" y="967"/>
                </a:lnTo>
                <a:lnTo>
                  <a:pt x="2856" y="969"/>
                </a:lnTo>
                <a:lnTo>
                  <a:pt x="2858" y="971"/>
                </a:lnTo>
                <a:lnTo>
                  <a:pt x="2862" y="973"/>
                </a:lnTo>
                <a:lnTo>
                  <a:pt x="2862" y="975"/>
                </a:lnTo>
                <a:lnTo>
                  <a:pt x="2864" y="975"/>
                </a:lnTo>
                <a:lnTo>
                  <a:pt x="2864" y="975"/>
                </a:lnTo>
                <a:lnTo>
                  <a:pt x="2858" y="973"/>
                </a:lnTo>
                <a:lnTo>
                  <a:pt x="2856" y="973"/>
                </a:lnTo>
                <a:lnTo>
                  <a:pt x="2854" y="973"/>
                </a:lnTo>
                <a:lnTo>
                  <a:pt x="2858" y="973"/>
                </a:lnTo>
                <a:lnTo>
                  <a:pt x="2862" y="975"/>
                </a:lnTo>
                <a:lnTo>
                  <a:pt x="2866" y="977"/>
                </a:lnTo>
                <a:lnTo>
                  <a:pt x="2871" y="979"/>
                </a:lnTo>
                <a:lnTo>
                  <a:pt x="2873" y="981"/>
                </a:lnTo>
                <a:lnTo>
                  <a:pt x="2877" y="983"/>
                </a:lnTo>
                <a:lnTo>
                  <a:pt x="2877" y="983"/>
                </a:lnTo>
                <a:lnTo>
                  <a:pt x="2877" y="983"/>
                </a:lnTo>
                <a:lnTo>
                  <a:pt x="2877" y="983"/>
                </a:lnTo>
                <a:lnTo>
                  <a:pt x="2877" y="983"/>
                </a:lnTo>
                <a:lnTo>
                  <a:pt x="2877" y="983"/>
                </a:lnTo>
                <a:lnTo>
                  <a:pt x="2877" y="983"/>
                </a:lnTo>
                <a:lnTo>
                  <a:pt x="2881" y="986"/>
                </a:lnTo>
                <a:lnTo>
                  <a:pt x="2885" y="990"/>
                </a:lnTo>
                <a:lnTo>
                  <a:pt x="2885" y="992"/>
                </a:lnTo>
                <a:lnTo>
                  <a:pt x="2887" y="992"/>
                </a:lnTo>
                <a:lnTo>
                  <a:pt x="2889" y="994"/>
                </a:lnTo>
                <a:lnTo>
                  <a:pt x="2892" y="994"/>
                </a:lnTo>
                <a:lnTo>
                  <a:pt x="2892" y="996"/>
                </a:lnTo>
                <a:lnTo>
                  <a:pt x="2892" y="998"/>
                </a:lnTo>
                <a:lnTo>
                  <a:pt x="2889" y="998"/>
                </a:lnTo>
                <a:lnTo>
                  <a:pt x="2889" y="1000"/>
                </a:lnTo>
                <a:lnTo>
                  <a:pt x="2889" y="1002"/>
                </a:lnTo>
                <a:lnTo>
                  <a:pt x="2889" y="1004"/>
                </a:lnTo>
                <a:lnTo>
                  <a:pt x="2889" y="1006"/>
                </a:lnTo>
                <a:lnTo>
                  <a:pt x="2889" y="1009"/>
                </a:lnTo>
                <a:lnTo>
                  <a:pt x="2889" y="1011"/>
                </a:lnTo>
                <a:lnTo>
                  <a:pt x="2887" y="1013"/>
                </a:lnTo>
                <a:lnTo>
                  <a:pt x="2887" y="1015"/>
                </a:lnTo>
                <a:lnTo>
                  <a:pt x="2889" y="1017"/>
                </a:lnTo>
                <a:lnTo>
                  <a:pt x="2889" y="1017"/>
                </a:lnTo>
                <a:lnTo>
                  <a:pt x="2889" y="1019"/>
                </a:lnTo>
                <a:lnTo>
                  <a:pt x="2889" y="1017"/>
                </a:lnTo>
                <a:lnTo>
                  <a:pt x="2887" y="1017"/>
                </a:lnTo>
                <a:lnTo>
                  <a:pt x="2887" y="1017"/>
                </a:lnTo>
                <a:lnTo>
                  <a:pt x="2887" y="1019"/>
                </a:lnTo>
                <a:lnTo>
                  <a:pt x="2889" y="1019"/>
                </a:lnTo>
                <a:lnTo>
                  <a:pt x="2889" y="1021"/>
                </a:lnTo>
                <a:lnTo>
                  <a:pt x="2896" y="1023"/>
                </a:lnTo>
                <a:lnTo>
                  <a:pt x="2898" y="1027"/>
                </a:lnTo>
                <a:lnTo>
                  <a:pt x="2898" y="1027"/>
                </a:lnTo>
                <a:lnTo>
                  <a:pt x="2898" y="1030"/>
                </a:lnTo>
                <a:lnTo>
                  <a:pt x="2900" y="1032"/>
                </a:lnTo>
                <a:lnTo>
                  <a:pt x="2900" y="1032"/>
                </a:lnTo>
                <a:lnTo>
                  <a:pt x="2902" y="1036"/>
                </a:lnTo>
                <a:lnTo>
                  <a:pt x="2904" y="1038"/>
                </a:lnTo>
                <a:lnTo>
                  <a:pt x="2906" y="1038"/>
                </a:lnTo>
                <a:lnTo>
                  <a:pt x="2908" y="1040"/>
                </a:lnTo>
                <a:lnTo>
                  <a:pt x="2908" y="1040"/>
                </a:lnTo>
                <a:lnTo>
                  <a:pt x="2908" y="1042"/>
                </a:lnTo>
                <a:lnTo>
                  <a:pt x="2910" y="1040"/>
                </a:lnTo>
                <a:lnTo>
                  <a:pt x="2912" y="1040"/>
                </a:lnTo>
                <a:lnTo>
                  <a:pt x="2912" y="1040"/>
                </a:lnTo>
                <a:lnTo>
                  <a:pt x="2915" y="1040"/>
                </a:lnTo>
                <a:lnTo>
                  <a:pt x="2915" y="1042"/>
                </a:lnTo>
                <a:lnTo>
                  <a:pt x="2915" y="1042"/>
                </a:lnTo>
                <a:lnTo>
                  <a:pt x="2915" y="1042"/>
                </a:lnTo>
                <a:lnTo>
                  <a:pt x="2912" y="1044"/>
                </a:lnTo>
                <a:lnTo>
                  <a:pt x="2910" y="1042"/>
                </a:lnTo>
                <a:lnTo>
                  <a:pt x="2908" y="1042"/>
                </a:lnTo>
                <a:lnTo>
                  <a:pt x="2908" y="1044"/>
                </a:lnTo>
                <a:lnTo>
                  <a:pt x="2908" y="1044"/>
                </a:lnTo>
                <a:lnTo>
                  <a:pt x="2910" y="1044"/>
                </a:lnTo>
                <a:lnTo>
                  <a:pt x="2912" y="1046"/>
                </a:lnTo>
                <a:lnTo>
                  <a:pt x="2912" y="1050"/>
                </a:lnTo>
                <a:lnTo>
                  <a:pt x="2915" y="1053"/>
                </a:lnTo>
                <a:lnTo>
                  <a:pt x="2915" y="1053"/>
                </a:lnTo>
                <a:lnTo>
                  <a:pt x="2917" y="1053"/>
                </a:lnTo>
                <a:lnTo>
                  <a:pt x="2917" y="1050"/>
                </a:lnTo>
                <a:lnTo>
                  <a:pt x="2917" y="1050"/>
                </a:lnTo>
                <a:lnTo>
                  <a:pt x="2917" y="1050"/>
                </a:lnTo>
                <a:lnTo>
                  <a:pt x="2917" y="1050"/>
                </a:lnTo>
                <a:lnTo>
                  <a:pt x="2919" y="1053"/>
                </a:lnTo>
                <a:lnTo>
                  <a:pt x="2921" y="1053"/>
                </a:lnTo>
                <a:lnTo>
                  <a:pt x="2921" y="1053"/>
                </a:lnTo>
                <a:lnTo>
                  <a:pt x="2923" y="1053"/>
                </a:lnTo>
                <a:lnTo>
                  <a:pt x="2923" y="1053"/>
                </a:lnTo>
                <a:lnTo>
                  <a:pt x="2925" y="1050"/>
                </a:lnTo>
                <a:lnTo>
                  <a:pt x="2929" y="1053"/>
                </a:lnTo>
                <a:lnTo>
                  <a:pt x="2931" y="1053"/>
                </a:lnTo>
                <a:lnTo>
                  <a:pt x="2931" y="1053"/>
                </a:lnTo>
                <a:lnTo>
                  <a:pt x="2933" y="1050"/>
                </a:lnTo>
                <a:lnTo>
                  <a:pt x="2936" y="1053"/>
                </a:lnTo>
                <a:lnTo>
                  <a:pt x="2938" y="1053"/>
                </a:lnTo>
                <a:lnTo>
                  <a:pt x="2938" y="1055"/>
                </a:lnTo>
                <a:lnTo>
                  <a:pt x="2938" y="1055"/>
                </a:lnTo>
                <a:lnTo>
                  <a:pt x="2940" y="1055"/>
                </a:lnTo>
                <a:lnTo>
                  <a:pt x="2942" y="1055"/>
                </a:lnTo>
                <a:lnTo>
                  <a:pt x="2942" y="1055"/>
                </a:lnTo>
                <a:lnTo>
                  <a:pt x="2942" y="1055"/>
                </a:lnTo>
                <a:lnTo>
                  <a:pt x="2944" y="1055"/>
                </a:lnTo>
                <a:lnTo>
                  <a:pt x="2944" y="1057"/>
                </a:lnTo>
                <a:lnTo>
                  <a:pt x="2944" y="1057"/>
                </a:lnTo>
                <a:lnTo>
                  <a:pt x="2942" y="1057"/>
                </a:lnTo>
                <a:lnTo>
                  <a:pt x="2940" y="1057"/>
                </a:lnTo>
                <a:lnTo>
                  <a:pt x="2940" y="1057"/>
                </a:lnTo>
                <a:lnTo>
                  <a:pt x="2940" y="1059"/>
                </a:lnTo>
                <a:lnTo>
                  <a:pt x="2940" y="1059"/>
                </a:lnTo>
                <a:lnTo>
                  <a:pt x="2940" y="1059"/>
                </a:lnTo>
                <a:lnTo>
                  <a:pt x="2938" y="1059"/>
                </a:lnTo>
                <a:lnTo>
                  <a:pt x="2938" y="1057"/>
                </a:lnTo>
                <a:lnTo>
                  <a:pt x="2933" y="1057"/>
                </a:lnTo>
                <a:lnTo>
                  <a:pt x="2929" y="1055"/>
                </a:lnTo>
                <a:lnTo>
                  <a:pt x="2925" y="1053"/>
                </a:lnTo>
                <a:lnTo>
                  <a:pt x="2923" y="1053"/>
                </a:lnTo>
                <a:lnTo>
                  <a:pt x="2923" y="1053"/>
                </a:lnTo>
                <a:lnTo>
                  <a:pt x="2921" y="1055"/>
                </a:lnTo>
                <a:lnTo>
                  <a:pt x="2921" y="1055"/>
                </a:lnTo>
                <a:lnTo>
                  <a:pt x="2919" y="1055"/>
                </a:lnTo>
                <a:lnTo>
                  <a:pt x="2919" y="1055"/>
                </a:lnTo>
                <a:lnTo>
                  <a:pt x="2917" y="1057"/>
                </a:lnTo>
                <a:lnTo>
                  <a:pt x="2915" y="1059"/>
                </a:lnTo>
                <a:lnTo>
                  <a:pt x="2915" y="1061"/>
                </a:lnTo>
                <a:lnTo>
                  <a:pt x="2915" y="1061"/>
                </a:lnTo>
                <a:lnTo>
                  <a:pt x="2915" y="1061"/>
                </a:lnTo>
                <a:lnTo>
                  <a:pt x="2917" y="1061"/>
                </a:lnTo>
                <a:lnTo>
                  <a:pt x="2917" y="1063"/>
                </a:lnTo>
                <a:lnTo>
                  <a:pt x="2919" y="1063"/>
                </a:lnTo>
                <a:lnTo>
                  <a:pt x="2921" y="1065"/>
                </a:lnTo>
                <a:lnTo>
                  <a:pt x="2921" y="1067"/>
                </a:lnTo>
                <a:lnTo>
                  <a:pt x="2923" y="1069"/>
                </a:lnTo>
                <a:lnTo>
                  <a:pt x="2921" y="1071"/>
                </a:lnTo>
                <a:lnTo>
                  <a:pt x="2921" y="1074"/>
                </a:lnTo>
                <a:lnTo>
                  <a:pt x="2923" y="1078"/>
                </a:lnTo>
                <a:lnTo>
                  <a:pt x="2925" y="1080"/>
                </a:lnTo>
                <a:lnTo>
                  <a:pt x="2925" y="1078"/>
                </a:lnTo>
                <a:lnTo>
                  <a:pt x="2925" y="1076"/>
                </a:lnTo>
                <a:lnTo>
                  <a:pt x="2925" y="1076"/>
                </a:lnTo>
                <a:lnTo>
                  <a:pt x="2927" y="1074"/>
                </a:lnTo>
                <a:lnTo>
                  <a:pt x="2927" y="1074"/>
                </a:lnTo>
                <a:lnTo>
                  <a:pt x="2929" y="1076"/>
                </a:lnTo>
                <a:lnTo>
                  <a:pt x="2929" y="1076"/>
                </a:lnTo>
                <a:lnTo>
                  <a:pt x="2929" y="1076"/>
                </a:lnTo>
                <a:lnTo>
                  <a:pt x="2931" y="1080"/>
                </a:lnTo>
                <a:lnTo>
                  <a:pt x="2931" y="1080"/>
                </a:lnTo>
                <a:lnTo>
                  <a:pt x="2931" y="1082"/>
                </a:lnTo>
                <a:lnTo>
                  <a:pt x="2933" y="1084"/>
                </a:lnTo>
                <a:lnTo>
                  <a:pt x="2933" y="1084"/>
                </a:lnTo>
                <a:lnTo>
                  <a:pt x="2933" y="1082"/>
                </a:lnTo>
                <a:lnTo>
                  <a:pt x="2936" y="1078"/>
                </a:lnTo>
                <a:lnTo>
                  <a:pt x="2938" y="1078"/>
                </a:lnTo>
                <a:lnTo>
                  <a:pt x="2938" y="1078"/>
                </a:lnTo>
                <a:lnTo>
                  <a:pt x="2938" y="1080"/>
                </a:lnTo>
                <a:lnTo>
                  <a:pt x="2940" y="1082"/>
                </a:lnTo>
                <a:lnTo>
                  <a:pt x="2942" y="1084"/>
                </a:lnTo>
                <a:lnTo>
                  <a:pt x="2942" y="1084"/>
                </a:lnTo>
                <a:lnTo>
                  <a:pt x="2944" y="1084"/>
                </a:lnTo>
                <a:lnTo>
                  <a:pt x="2942" y="1082"/>
                </a:lnTo>
                <a:lnTo>
                  <a:pt x="2942" y="1080"/>
                </a:lnTo>
                <a:lnTo>
                  <a:pt x="2942" y="1078"/>
                </a:lnTo>
                <a:lnTo>
                  <a:pt x="2942" y="1078"/>
                </a:lnTo>
                <a:lnTo>
                  <a:pt x="2942" y="1074"/>
                </a:lnTo>
                <a:lnTo>
                  <a:pt x="2940" y="1069"/>
                </a:lnTo>
                <a:lnTo>
                  <a:pt x="2938" y="1067"/>
                </a:lnTo>
                <a:lnTo>
                  <a:pt x="2938" y="1065"/>
                </a:lnTo>
                <a:lnTo>
                  <a:pt x="2938" y="1065"/>
                </a:lnTo>
                <a:lnTo>
                  <a:pt x="2940" y="1065"/>
                </a:lnTo>
                <a:lnTo>
                  <a:pt x="2940" y="1065"/>
                </a:lnTo>
                <a:lnTo>
                  <a:pt x="2942" y="1067"/>
                </a:lnTo>
                <a:lnTo>
                  <a:pt x="2942" y="1067"/>
                </a:lnTo>
                <a:lnTo>
                  <a:pt x="2942" y="1069"/>
                </a:lnTo>
                <a:lnTo>
                  <a:pt x="2944" y="1069"/>
                </a:lnTo>
                <a:lnTo>
                  <a:pt x="2944" y="1069"/>
                </a:lnTo>
                <a:lnTo>
                  <a:pt x="2944" y="1069"/>
                </a:lnTo>
                <a:lnTo>
                  <a:pt x="2948" y="1067"/>
                </a:lnTo>
                <a:lnTo>
                  <a:pt x="2948" y="1067"/>
                </a:lnTo>
                <a:lnTo>
                  <a:pt x="2948" y="1067"/>
                </a:lnTo>
                <a:lnTo>
                  <a:pt x="2946" y="1065"/>
                </a:lnTo>
                <a:lnTo>
                  <a:pt x="2946" y="1065"/>
                </a:lnTo>
                <a:lnTo>
                  <a:pt x="2946" y="1065"/>
                </a:lnTo>
                <a:lnTo>
                  <a:pt x="2944" y="1065"/>
                </a:lnTo>
                <a:lnTo>
                  <a:pt x="2944" y="1065"/>
                </a:lnTo>
                <a:lnTo>
                  <a:pt x="2944" y="1063"/>
                </a:lnTo>
                <a:lnTo>
                  <a:pt x="2944" y="1061"/>
                </a:lnTo>
                <a:lnTo>
                  <a:pt x="2942" y="1061"/>
                </a:lnTo>
                <a:lnTo>
                  <a:pt x="2942" y="1061"/>
                </a:lnTo>
                <a:lnTo>
                  <a:pt x="2942" y="1059"/>
                </a:lnTo>
                <a:lnTo>
                  <a:pt x="2942" y="1059"/>
                </a:lnTo>
                <a:lnTo>
                  <a:pt x="2944" y="1059"/>
                </a:lnTo>
                <a:lnTo>
                  <a:pt x="2946" y="1059"/>
                </a:lnTo>
                <a:lnTo>
                  <a:pt x="2948" y="1057"/>
                </a:lnTo>
                <a:lnTo>
                  <a:pt x="2948" y="1057"/>
                </a:lnTo>
                <a:lnTo>
                  <a:pt x="2950" y="1059"/>
                </a:lnTo>
                <a:lnTo>
                  <a:pt x="2952" y="1061"/>
                </a:lnTo>
                <a:lnTo>
                  <a:pt x="2954" y="1061"/>
                </a:lnTo>
                <a:lnTo>
                  <a:pt x="2954" y="1063"/>
                </a:lnTo>
                <a:lnTo>
                  <a:pt x="2956" y="1063"/>
                </a:lnTo>
                <a:lnTo>
                  <a:pt x="2956" y="1063"/>
                </a:lnTo>
                <a:lnTo>
                  <a:pt x="2956" y="1061"/>
                </a:lnTo>
                <a:lnTo>
                  <a:pt x="2956" y="1061"/>
                </a:lnTo>
                <a:lnTo>
                  <a:pt x="2956" y="1059"/>
                </a:lnTo>
                <a:lnTo>
                  <a:pt x="2956" y="1057"/>
                </a:lnTo>
                <a:lnTo>
                  <a:pt x="2956" y="1055"/>
                </a:lnTo>
                <a:lnTo>
                  <a:pt x="2954" y="1053"/>
                </a:lnTo>
                <a:lnTo>
                  <a:pt x="2952" y="1053"/>
                </a:lnTo>
                <a:lnTo>
                  <a:pt x="2950" y="1053"/>
                </a:lnTo>
                <a:lnTo>
                  <a:pt x="2950" y="1050"/>
                </a:lnTo>
                <a:lnTo>
                  <a:pt x="2946" y="1048"/>
                </a:lnTo>
                <a:lnTo>
                  <a:pt x="2944" y="1046"/>
                </a:lnTo>
                <a:lnTo>
                  <a:pt x="2944" y="1046"/>
                </a:lnTo>
                <a:lnTo>
                  <a:pt x="2942" y="1046"/>
                </a:lnTo>
                <a:lnTo>
                  <a:pt x="2938" y="1044"/>
                </a:lnTo>
                <a:lnTo>
                  <a:pt x="2936" y="1044"/>
                </a:lnTo>
                <a:lnTo>
                  <a:pt x="2936" y="1044"/>
                </a:lnTo>
                <a:lnTo>
                  <a:pt x="2936" y="1044"/>
                </a:lnTo>
                <a:lnTo>
                  <a:pt x="2936" y="1044"/>
                </a:lnTo>
                <a:lnTo>
                  <a:pt x="2936" y="1042"/>
                </a:lnTo>
                <a:lnTo>
                  <a:pt x="2938" y="1042"/>
                </a:lnTo>
                <a:lnTo>
                  <a:pt x="2940" y="1042"/>
                </a:lnTo>
                <a:lnTo>
                  <a:pt x="2942" y="1040"/>
                </a:lnTo>
                <a:lnTo>
                  <a:pt x="2940" y="1040"/>
                </a:lnTo>
                <a:lnTo>
                  <a:pt x="2940" y="1040"/>
                </a:lnTo>
                <a:lnTo>
                  <a:pt x="2940" y="1038"/>
                </a:lnTo>
                <a:lnTo>
                  <a:pt x="2938" y="1038"/>
                </a:lnTo>
                <a:lnTo>
                  <a:pt x="2940" y="1036"/>
                </a:lnTo>
                <a:lnTo>
                  <a:pt x="2942" y="1036"/>
                </a:lnTo>
                <a:lnTo>
                  <a:pt x="2944" y="1038"/>
                </a:lnTo>
                <a:lnTo>
                  <a:pt x="2944" y="1038"/>
                </a:lnTo>
                <a:lnTo>
                  <a:pt x="2942" y="1040"/>
                </a:lnTo>
                <a:lnTo>
                  <a:pt x="2944" y="1040"/>
                </a:lnTo>
                <a:lnTo>
                  <a:pt x="2944" y="1040"/>
                </a:lnTo>
                <a:lnTo>
                  <a:pt x="2946" y="1038"/>
                </a:lnTo>
                <a:lnTo>
                  <a:pt x="2946" y="1036"/>
                </a:lnTo>
                <a:lnTo>
                  <a:pt x="2944" y="1036"/>
                </a:lnTo>
                <a:lnTo>
                  <a:pt x="2942" y="1034"/>
                </a:lnTo>
                <a:lnTo>
                  <a:pt x="2940" y="1032"/>
                </a:lnTo>
                <a:lnTo>
                  <a:pt x="2940" y="1032"/>
                </a:lnTo>
                <a:lnTo>
                  <a:pt x="2938" y="1027"/>
                </a:lnTo>
                <a:lnTo>
                  <a:pt x="2936" y="1023"/>
                </a:lnTo>
                <a:lnTo>
                  <a:pt x="2936" y="1023"/>
                </a:lnTo>
                <a:lnTo>
                  <a:pt x="2936" y="1019"/>
                </a:lnTo>
                <a:lnTo>
                  <a:pt x="2936" y="1019"/>
                </a:lnTo>
                <a:lnTo>
                  <a:pt x="2936" y="1017"/>
                </a:lnTo>
                <a:lnTo>
                  <a:pt x="2936" y="1017"/>
                </a:lnTo>
                <a:lnTo>
                  <a:pt x="2938" y="1015"/>
                </a:lnTo>
                <a:lnTo>
                  <a:pt x="2938" y="1015"/>
                </a:lnTo>
                <a:lnTo>
                  <a:pt x="2940" y="1015"/>
                </a:lnTo>
                <a:lnTo>
                  <a:pt x="2940" y="1015"/>
                </a:lnTo>
                <a:lnTo>
                  <a:pt x="2940" y="1017"/>
                </a:lnTo>
                <a:lnTo>
                  <a:pt x="2940" y="1017"/>
                </a:lnTo>
                <a:lnTo>
                  <a:pt x="2942" y="1019"/>
                </a:lnTo>
                <a:lnTo>
                  <a:pt x="2946" y="1021"/>
                </a:lnTo>
                <a:lnTo>
                  <a:pt x="2946" y="1023"/>
                </a:lnTo>
                <a:lnTo>
                  <a:pt x="2946" y="1025"/>
                </a:lnTo>
                <a:lnTo>
                  <a:pt x="2950" y="1025"/>
                </a:lnTo>
                <a:lnTo>
                  <a:pt x="2950" y="1025"/>
                </a:lnTo>
                <a:lnTo>
                  <a:pt x="2950" y="1025"/>
                </a:lnTo>
                <a:lnTo>
                  <a:pt x="2948" y="1023"/>
                </a:lnTo>
                <a:lnTo>
                  <a:pt x="2948" y="1023"/>
                </a:lnTo>
                <a:lnTo>
                  <a:pt x="2946" y="1021"/>
                </a:lnTo>
                <a:lnTo>
                  <a:pt x="2948" y="1019"/>
                </a:lnTo>
                <a:lnTo>
                  <a:pt x="2950" y="1021"/>
                </a:lnTo>
                <a:lnTo>
                  <a:pt x="2952" y="1023"/>
                </a:lnTo>
                <a:lnTo>
                  <a:pt x="2954" y="1025"/>
                </a:lnTo>
                <a:lnTo>
                  <a:pt x="2954" y="1025"/>
                </a:lnTo>
                <a:lnTo>
                  <a:pt x="2954" y="1023"/>
                </a:lnTo>
                <a:lnTo>
                  <a:pt x="2954" y="1023"/>
                </a:lnTo>
                <a:lnTo>
                  <a:pt x="2954" y="1021"/>
                </a:lnTo>
                <a:lnTo>
                  <a:pt x="2952" y="1021"/>
                </a:lnTo>
                <a:lnTo>
                  <a:pt x="2952" y="1019"/>
                </a:lnTo>
                <a:lnTo>
                  <a:pt x="2952" y="1019"/>
                </a:lnTo>
                <a:lnTo>
                  <a:pt x="2952" y="1019"/>
                </a:lnTo>
                <a:lnTo>
                  <a:pt x="2954" y="1019"/>
                </a:lnTo>
                <a:lnTo>
                  <a:pt x="2956" y="1019"/>
                </a:lnTo>
                <a:lnTo>
                  <a:pt x="2959" y="1019"/>
                </a:lnTo>
                <a:lnTo>
                  <a:pt x="2959" y="1021"/>
                </a:lnTo>
                <a:lnTo>
                  <a:pt x="2961" y="1021"/>
                </a:lnTo>
                <a:lnTo>
                  <a:pt x="2961" y="1021"/>
                </a:lnTo>
                <a:lnTo>
                  <a:pt x="2959" y="1019"/>
                </a:lnTo>
                <a:lnTo>
                  <a:pt x="2956" y="1017"/>
                </a:lnTo>
                <a:lnTo>
                  <a:pt x="2954" y="1017"/>
                </a:lnTo>
                <a:lnTo>
                  <a:pt x="2954" y="1017"/>
                </a:lnTo>
                <a:lnTo>
                  <a:pt x="2952" y="1017"/>
                </a:lnTo>
                <a:lnTo>
                  <a:pt x="2954" y="1015"/>
                </a:lnTo>
                <a:lnTo>
                  <a:pt x="2952" y="1015"/>
                </a:lnTo>
                <a:lnTo>
                  <a:pt x="2952" y="1013"/>
                </a:lnTo>
                <a:lnTo>
                  <a:pt x="2952" y="1013"/>
                </a:lnTo>
                <a:lnTo>
                  <a:pt x="2954" y="1013"/>
                </a:lnTo>
                <a:lnTo>
                  <a:pt x="2956" y="1013"/>
                </a:lnTo>
                <a:lnTo>
                  <a:pt x="2959" y="1011"/>
                </a:lnTo>
                <a:lnTo>
                  <a:pt x="2961" y="1009"/>
                </a:lnTo>
                <a:lnTo>
                  <a:pt x="2963" y="1009"/>
                </a:lnTo>
                <a:lnTo>
                  <a:pt x="2963" y="1009"/>
                </a:lnTo>
                <a:lnTo>
                  <a:pt x="2965" y="1011"/>
                </a:lnTo>
                <a:lnTo>
                  <a:pt x="2967" y="1011"/>
                </a:lnTo>
                <a:lnTo>
                  <a:pt x="2969" y="1009"/>
                </a:lnTo>
                <a:lnTo>
                  <a:pt x="2971" y="1009"/>
                </a:lnTo>
                <a:lnTo>
                  <a:pt x="2973" y="1009"/>
                </a:lnTo>
                <a:lnTo>
                  <a:pt x="2975" y="1009"/>
                </a:lnTo>
                <a:lnTo>
                  <a:pt x="2977" y="1009"/>
                </a:lnTo>
                <a:lnTo>
                  <a:pt x="2982" y="1011"/>
                </a:lnTo>
                <a:lnTo>
                  <a:pt x="2984" y="1011"/>
                </a:lnTo>
                <a:lnTo>
                  <a:pt x="2986" y="1013"/>
                </a:lnTo>
                <a:lnTo>
                  <a:pt x="2986" y="1013"/>
                </a:lnTo>
                <a:lnTo>
                  <a:pt x="2986" y="1015"/>
                </a:lnTo>
                <a:lnTo>
                  <a:pt x="2988" y="1015"/>
                </a:lnTo>
                <a:lnTo>
                  <a:pt x="2990" y="1015"/>
                </a:lnTo>
                <a:lnTo>
                  <a:pt x="2992" y="1015"/>
                </a:lnTo>
                <a:lnTo>
                  <a:pt x="2996" y="1015"/>
                </a:lnTo>
                <a:lnTo>
                  <a:pt x="2994" y="1015"/>
                </a:lnTo>
                <a:lnTo>
                  <a:pt x="2990" y="1017"/>
                </a:lnTo>
                <a:lnTo>
                  <a:pt x="2990" y="1017"/>
                </a:lnTo>
                <a:lnTo>
                  <a:pt x="2988" y="1019"/>
                </a:lnTo>
                <a:lnTo>
                  <a:pt x="2988" y="1021"/>
                </a:lnTo>
                <a:lnTo>
                  <a:pt x="2988" y="1021"/>
                </a:lnTo>
                <a:lnTo>
                  <a:pt x="2988" y="1021"/>
                </a:lnTo>
                <a:lnTo>
                  <a:pt x="2988" y="1023"/>
                </a:lnTo>
                <a:lnTo>
                  <a:pt x="2988" y="1023"/>
                </a:lnTo>
                <a:lnTo>
                  <a:pt x="2990" y="1023"/>
                </a:lnTo>
                <a:lnTo>
                  <a:pt x="2992" y="1021"/>
                </a:lnTo>
                <a:lnTo>
                  <a:pt x="2996" y="1017"/>
                </a:lnTo>
                <a:lnTo>
                  <a:pt x="2998" y="1015"/>
                </a:lnTo>
                <a:lnTo>
                  <a:pt x="3003" y="1013"/>
                </a:lnTo>
                <a:lnTo>
                  <a:pt x="3005" y="1011"/>
                </a:lnTo>
                <a:lnTo>
                  <a:pt x="3007" y="1009"/>
                </a:lnTo>
                <a:lnTo>
                  <a:pt x="3009" y="1006"/>
                </a:lnTo>
                <a:lnTo>
                  <a:pt x="3013" y="1009"/>
                </a:lnTo>
                <a:lnTo>
                  <a:pt x="3015" y="1006"/>
                </a:lnTo>
                <a:lnTo>
                  <a:pt x="3015" y="1006"/>
                </a:lnTo>
                <a:lnTo>
                  <a:pt x="3017" y="1006"/>
                </a:lnTo>
                <a:lnTo>
                  <a:pt x="3026" y="1009"/>
                </a:lnTo>
                <a:lnTo>
                  <a:pt x="3028" y="1006"/>
                </a:lnTo>
                <a:lnTo>
                  <a:pt x="3028" y="1006"/>
                </a:lnTo>
                <a:lnTo>
                  <a:pt x="3028" y="1004"/>
                </a:lnTo>
                <a:lnTo>
                  <a:pt x="3028" y="1004"/>
                </a:lnTo>
                <a:lnTo>
                  <a:pt x="3028" y="1002"/>
                </a:lnTo>
                <a:lnTo>
                  <a:pt x="3019" y="1000"/>
                </a:lnTo>
                <a:lnTo>
                  <a:pt x="3017" y="998"/>
                </a:lnTo>
                <a:lnTo>
                  <a:pt x="3013" y="996"/>
                </a:lnTo>
                <a:lnTo>
                  <a:pt x="3013" y="994"/>
                </a:lnTo>
                <a:lnTo>
                  <a:pt x="3013" y="992"/>
                </a:lnTo>
                <a:lnTo>
                  <a:pt x="3013" y="990"/>
                </a:lnTo>
                <a:lnTo>
                  <a:pt x="3011" y="988"/>
                </a:lnTo>
                <a:lnTo>
                  <a:pt x="3009" y="983"/>
                </a:lnTo>
                <a:lnTo>
                  <a:pt x="3009" y="983"/>
                </a:lnTo>
                <a:lnTo>
                  <a:pt x="3007" y="981"/>
                </a:lnTo>
                <a:lnTo>
                  <a:pt x="3009" y="979"/>
                </a:lnTo>
                <a:lnTo>
                  <a:pt x="3011" y="977"/>
                </a:lnTo>
                <a:lnTo>
                  <a:pt x="3011" y="977"/>
                </a:lnTo>
                <a:lnTo>
                  <a:pt x="3011" y="973"/>
                </a:lnTo>
                <a:lnTo>
                  <a:pt x="3013" y="971"/>
                </a:lnTo>
                <a:lnTo>
                  <a:pt x="3013" y="969"/>
                </a:lnTo>
                <a:lnTo>
                  <a:pt x="3013" y="969"/>
                </a:lnTo>
                <a:lnTo>
                  <a:pt x="3015" y="967"/>
                </a:lnTo>
                <a:lnTo>
                  <a:pt x="3017" y="967"/>
                </a:lnTo>
                <a:lnTo>
                  <a:pt x="3019" y="967"/>
                </a:lnTo>
                <a:lnTo>
                  <a:pt x="3021" y="965"/>
                </a:lnTo>
                <a:lnTo>
                  <a:pt x="3021" y="960"/>
                </a:lnTo>
                <a:lnTo>
                  <a:pt x="3021" y="958"/>
                </a:lnTo>
                <a:lnTo>
                  <a:pt x="3024" y="956"/>
                </a:lnTo>
                <a:lnTo>
                  <a:pt x="3024" y="950"/>
                </a:lnTo>
                <a:lnTo>
                  <a:pt x="3024" y="950"/>
                </a:lnTo>
                <a:lnTo>
                  <a:pt x="3026" y="946"/>
                </a:lnTo>
                <a:lnTo>
                  <a:pt x="3026" y="946"/>
                </a:lnTo>
                <a:lnTo>
                  <a:pt x="3026" y="946"/>
                </a:lnTo>
                <a:lnTo>
                  <a:pt x="3026" y="946"/>
                </a:lnTo>
                <a:lnTo>
                  <a:pt x="3026" y="944"/>
                </a:lnTo>
                <a:lnTo>
                  <a:pt x="3026" y="944"/>
                </a:lnTo>
                <a:lnTo>
                  <a:pt x="3026" y="941"/>
                </a:lnTo>
                <a:lnTo>
                  <a:pt x="3028" y="941"/>
                </a:lnTo>
                <a:lnTo>
                  <a:pt x="3026" y="939"/>
                </a:lnTo>
                <a:lnTo>
                  <a:pt x="3028" y="939"/>
                </a:lnTo>
                <a:lnTo>
                  <a:pt x="3028" y="937"/>
                </a:lnTo>
                <a:lnTo>
                  <a:pt x="3030" y="939"/>
                </a:lnTo>
                <a:lnTo>
                  <a:pt x="3028" y="939"/>
                </a:lnTo>
                <a:lnTo>
                  <a:pt x="3030" y="939"/>
                </a:lnTo>
                <a:lnTo>
                  <a:pt x="3030" y="941"/>
                </a:lnTo>
                <a:lnTo>
                  <a:pt x="3028" y="941"/>
                </a:lnTo>
                <a:lnTo>
                  <a:pt x="3036" y="941"/>
                </a:lnTo>
                <a:lnTo>
                  <a:pt x="3036" y="939"/>
                </a:lnTo>
                <a:lnTo>
                  <a:pt x="3036" y="937"/>
                </a:lnTo>
                <a:lnTo>
                  <a:pt x="3038" y="935"/>
                </a:lnTo>
                <a:lnTo>
                  <a:pt x="3038" y="935"/>
                </a:lnTo>
                <a:lnTo>
                  <a:pt x="3038" y="933"/>
                </a:lnTo>
                <a:lnTo>
                  <a:pt x="3038" y="931"/>
                </a:lnTo>
                <a:lnTo>
                  <a:pt x="3038" y="929"/>
                </a:lnTo>
                <a:lnTo>
                  <a:pt x="3036" y="927"/>
                </a:lnTo>
                <a:lnTo>
                  <a:pt x="3036" y="927"/>
                </a:lnTo>
                <a:lnTo>
                  <a:pt x="3036" y="925"/>
                </a:lnTo>
                <a:lnTo>
                  <a:pt x="3038" y="925"/>
                </a:lnTo>
                <a:lnTo>
                  <a:pt x="3040" y="925"/>
                </a:lnTo>
                <a:lnTo>
                  <a:pt x="3040" y="925"/>
                </a:lnTo>
                <a:lnTo>
                  <a:pt x="3042" y="925"/>
                </a:lnTo>
                <a:lnTo>
                  <a:pt x="3044" y="923"/>
                </a:lnTo>
                <a:lnTo>
                  <a:pt x="3044" y="923"/>
                </a:lnTo>
                <a:lnTo>
                  <a:pt x="3049" y="918"/>
                </a:lnTo>
                <a:lnTo>
                  <a:pt x="3051" y="918"/>
                </a:lnTo>
                <a:lnTo>
                  <a:pt x="3053" y="916"/>
                </a:lnTo>
                <a:lnTo>
                  <a:pt x="3053" y="914"/>
                </a:lnTo>
                <a:lnTo>
                  <a:pt x="3053" y="914"/>
                </a:lnTo>
                <a:lnTo>
                  <a:pt x="3053" y="912"/>
                </a:lnTo>
                <a:lnTo>
                  <a:pt x="3053" y="910"/>
                </a:lnTo>
                <a:lnTo>
                  <a:pt x="3059" y="908"/>
                </a:lnTo>
                <a:lnTo>
                  <a:pt x="3061" y="910"/>
                </a:lnTo>
                <a:lnTo>
                  <a:pt x="3063" y="908"/>
                </a:lnTo>
                <a:lnTo>
                  <a:pt x="3063" y="906"/>
                </a:lnTo>
                <a:lnTo>
                  <a:pt x="3065" y="906"/>
                </a:lnTo>
                <a:lnTo>
                  <a:pt x="3065" y="908"/>
                </a:lnTo>
                <a:lnTo>
                  <a:pt x="3065" y="908"/>
                </a:lnTo>
                <a:lnTo>
                  <a:pt x="3068" y="908"/>
                </a:lnTo>
                <a:lnTo>
                  <a:pt x="3070" y="908"/>
                </a:lnTo>
                <a:lnTo>
                  <a:pt x="3070" y="908"/>
                </a:lnTo>
                <a:lnTo>
                  <a:pt x="3070" y="904"/>
                </a:lnTo>
                <a:lnTo>
                  <a:pt x="3070" y="902"/>
                </a:lnTo>
                <a:lnTo>
                  <a:pt x="3070" y="900"/>
                </a:lnTo>
                <a:lnTo>
                  <a:pt x="3068" y="897"/>
                </a:lnTo>
                <a:lnTo>
                  <a:pt x="3070" y="900"/>
                </a:lnTo>
                <a:lnTo>
                  <a:pt x="3070" y="900"/>
                </a:lnTo>
                <a:lnTo>
                  <a:pt x="3070" y="902"/>
                </a:lnTo>
                <a:lnTo>
                  <a:pt x="3072" y="904"/>
                </a:lnTo>
                <a:lnTo>
                  <a:pt x="3070" y="906"/>
                </a:lnTo>
                <a:lnTo>
                  <a:pt x="3072" y="908"/>
                </a:lnTo>
                <a:lnTo>
                  <a:pt x="3072" y="908"/>
                </a:lnTo>
                <a:lnTo>
                  <a:pt x="3074" y="910"/>
                </a:lnTo>
                <a:lnTo>
                  <a:pt x="3076" y="910"/>
                </a:lnTo>
                <a:lnTo>
                  <a:pt x="3080" y="910"/>
                </a:lnTo>
                <a:lnTo>
                  <a:pt x="3080" y="910"/>
                </a:lnTo>
                <a:lnTo>
                  <a:pt x="3078" y="910"/>
                </a:lnTo>
                <a:lnTo>
                  <a:pt x="3076" y="912"/>
                </a:lnTo>
                <a:lnTo>
                  <a:pt x="3074" y="910"/>
                </a:lnTo>
                <a:lnTo>
                  <a:pt x="3070" y="910"/>
                </a:lnTo>
                <a:lnTo>
                  <a:pt x="3068" y="910"/>
                </a:lnTo>
                <a:lnTo>
                  <a:pt x="3065" y="910"/>
                </a:lnTo>
                <a:lnTo>
                  <a:pt x="3065" y="910"/>
                </a:lnTo>
                <a:lnTo>
                  <a:pt x="3068" y="912"/>
                </a:lnTo>
                <a:lnTo>
                  <a:pt x="3070" y="912"/>
                </a:lnTo>
                <a:lnTo>
                  <a:pt x="3072" y="912"/>
                </a:lnTo>
                <a:lnTo>
                  <a:pt x="3072" y="912"/>
                </a:lnTo>
                <a:lnTo>
                  <a:pt x="3072" y="914"/>
                </a:lnTo>
                <a:lnTo>
                  <a:pt x="3070" y="914"/>
                </a:lnTo>
                <a:lnTo>
                  <a:pt x="3070" y="914"/>
                </a:lnTo>
                <a:lnTo>
                  <a:pt x="3068" y="914"/>
                </a:lnTo>
                <a:lnTo>
                  <a:pt x="3070" y="914"/>
                </a:lnTo>
                <a:lnTo>
                  <a:pt x="3070" y="914"/>
                </a:lnTo>
                <a:lnTo>
                  <a:pt x="3072" y="916"/>
                </a:lnTo>
                <a:lnTo>
                  <a:pt x="3076" y="918"/>
                </a:lnTo>
                <a:lnTo>
                  <a:pt x="3078" y="918"/>
                </a:lnTo>
                <a:lnTo>
                  <a:pt x="3082" y="918"/>
                </a:lnTo>
                <a:lnTo>
                  <a:pt x="3084" y="918"/>
                </a:lnTo>
                <a:lnTo>
                  <a:pt x="3088" y="916"/>
                </a:lnTo>
                <a:lnTo>
                  <a:pt x="3091" y="918"/>
                </a:lnTo>
                <a:lnTo>
                  <a:pt x="3093" y="918"/>
                </a:lnTo>
                <a:lnTo>
                  <a:pt x="3093" y="918"/>
                </a:lnTo>
                <a:lnTo>
                  <a:pt x="3095" y="918"/>
                </a:lnTo>
                <a:lnTo>
                  <a:pt x="3095" y="921"/>
                </a:lnTo>
                <a:lnTo>
                  <a:pt x="3095" y="921"/>
                </a:lnTo>
                <a:lnTo>
                  <a:pt x="3093" y="923"/>
                </a:lnTo>
                <a:lnTo>
                  <a:pt x="3091" y="925"/>
                </a:lnTo>
                <a:lnTo>
                  <a:pt x="3088" y="925"/>
                </a:lnTo>
                <a:lnTo>
                  <a:pt x="3084" y="927"/>
                </a:lnTo>
                <a:lnTo>
                  <a:pt x="3078" y="931"/>
                </a:lnTo>
                <a:lnTo>
                  <a:pt x="3080" y="931"/>
                </a:lnTo>
                <a:lnTo>
                  <a:pt x="3080" y="933"/>
                </a:lnTo>
                <a:lnTo>
                  <a:pt x="3082" y="931"/>
                </a:lnTo>
                <a:lnTo>
                  <a:pt x="3084" y="931"/>
                </a:lnTo>
                <a:lnTo>
                  <a:pt x="3088" y="935"/>
                </a:lnTo>
                <a:lnTo>
                  <a:pt x="3091" y="935"/>
                </a:lnTo>
                <a:lnTo>
                  <a:pt x="3091" y="935"/>
                </a:lnTo>
                <a:lnTo>
                  <a:pt x="3095" y="935"/>
                </a:lnTo>
                <a:lnTo>
                  <a:pt x="3095" y="937"/>
                </a:lnTo>
                <a:lnTo>
                  <a:pt x="3095" y="939"/>
                </a:lnTo>
                <a:lnTo>
                  <a:pt x="3093" y="944"/>
                </a:lnTo>
                <a:lnTo>
                  <a:pt x="3093" y="946"/>
                </a:lnTo>
                <a:lnTo>
                  <a:pt x="3093" y="946"/>
                </a:lnTo>
                <a:lnTo>
                  <a:pt x="3093" y="946"/>
                </a:lnTo>
                <a:lnTo>
                  <a:pt x="3095" y="948"/>
                </a:lnTo>
                <a:lnTo>
                  <a:pt x="3097" y="948"/>
                </a:lnTo>
                <a:lnTo>
                  <a:pt x="3099" y="948"/>
                </a:lnTo>
                <a:lnTo>
                  <a:pt x="3101" y="948"/>
                </a:lnTo>
                <a:lnTo>
                  <a:pt x="3105" y="946"/>
                </a:lnTo>
                <a:lnTo>
                  <a:pt x="3107" y="944"/>
                </a:lnTo>
                <a:lnTo>
                  <a:pt x="3112" y="941"/>
                </a:lnTo>
                <a:lnTo>
                  <a:pt x="3114" y="941"/>
                </a:lnTo>
                <a:lnTo>
                  <a:pt x="3116" y="941"/>
                </a:lnTo>
                <a:lnTo>
                  <a:pt x="3118" y="939"/>
                </a:lnTo>
                <a:lnTo>
                  <a:pt x="3120" y="939"/>
                </a:lnTo>
                <a:lnTo>
                  <a:pt x="3122" y="935"/>
                </a:lnTo>
                <a:lnTo>
                  <a:pt x="3122" y="935"/>
                </a:lnTo>
                <a:lnTo>
                  <a:pt x="3124" y="935"/>
                </a:lnTo>
                <a:lnTo>
                  <a:pt x="3126" y="937"/>
                </a:lnTo>
                <a:lnTo>
                  <a:pt x="3126" y="937"/>
                </a:lnTo>
                <a:lnTo>
                  <a:pt x="3128" y="937"/>
                </a:lnTo>
                <a:lnTo>
                  <a:pt x="3130" y="937"/>
                </a:lnTo>
                <a:lnTo>
                  <a:pt x="3132" y="937"/>
                </a:lnTo>
                <a:lnTo>
                  <a:pt x="3135" y="937"/>
                </a:lnTo>
                <a:lnTo>
                  <a:pt x="3135" y="935"/>
                </a:lnTo>
                <a:lnTo>
                  <a:pt x="3137" y="933"/>
                </a:lnTo>
                <a:lnTo>
                  <a:pt x="3137" y="933"/>
                </a:lnTo>
                <a:lnTo>
                  <a:pt x="3137" y="931"/>
                </a:lnTo>
                <a:lnTo>
                  <a:pt x="3135" y="931"/>
                </a:lnTo>
                <a:lnTo>
                  <a:pt x="3132" y="929"/>
                </a:lnTo>
                <a:lnTo>
                  <a:pt x="3132" y="929"/>
                </a:lnTo>
                <a:lnTo>
                  <a:pt x="3130" y="931"/>
                </a:lnTo>
                <a:lnTo>
                  <a:pt x="3130" y="931"/>
                </a:lnTo>
                <a:lnTo>
                  <a:pt x="3126" y="931"/>
                </a:lnTo>
                <a:lnTo>
                  <a:pt x="3126" y="931"/>
                </a:lnTo>
                <a:lnTo>
                  <a:pt x="3122" y="933"/>
                </a:lnTo>
                <a:lnTo>
                  <a:pt x="3122" y="933"/>
                </a:lnTo>
                <a:lnTo>
                  <a:pt x="3120" y="931"/>
                </a:lnTo>
                <a:lnTo>
                  <a:pt x="3118" y="931"/>
                </a:lnTo>
                <a:lnTo>
                  <a:pt x="3116" y="925"/>
                </a:lnTo>
                <a:lnTo>
                  <a:pt x="3114" y="923"/>
                </a:lnTo>
                <a:lnTo>
                  <a:pt x="3114" y="921"/>
                </a:lnTo>
                <a:lnTo>
                  <a:pt x="3112" y="918"/>
                </a:lnTo>
                <a:lnTo>
                  <a:pt x="3112" y="916"/>
                </a:lnTo>
                <a:lnTo>
                  <a:pt x="3114" y="916"/>
                </a:lnTo>
                <a:lnTo>
                  <a:pt x="3116" y="916"/>
                </a:lnTo>
                <a:lnTo>
                  <a:pt x="3118" y="912"/>
                </a:lnTo>
                <a:lnTo>
                  <a:pt x="3120" y="914"/>
                </a:lnTo>
                <a:lnTo>
                  <a:pt x="3120" y="914"/>
                </a:lnTo>
                <a:lnTo>
                  <a:pt x="3118" y="914"/>
                </a:lnTo>
                <a:lnTo>
                  <a:pt x="3118" y="916"/>
                </a:lnTo>
                <a:lnTo>
                  <a:pt x="3116" y="918"/>
                </a:lnTo>
                <a:lnTo>
                  <a:pt x="3116" y="918"/>
                </a:lnTo>
                <a:lnTo>
                  <a:pt x="3116" y="918"/>
                </a:lnTo>
                <a:lnTo>
                  <a:pt x="3118" y="916"/>
                </a:lnTo>
                <a:lnTo>
                  <a:pt x="3118" y="916"/>
                </a:lnTo>
                <a:lnTo>
                  <a:pt x="3120" y="914"/>
                </a:lnTo>
                <a:lnTo>
                  <a:pt x="3126" y="908"/>
                </a:lnTo>
                <a:lnTo>
                  <a:pt x="3130" y="908"/>
                </a:lnTo>
                <a:lnTo>
                  <a:pt x="3132" y="908"/>
                </a:lnTo>
                <a:lnTo>
                  <a:pt x="3132" y="908"/>
                </a:lnTo>
                <a:lnTo>
                  <a:pt x="3135" y="908"/>
                </a:lnTo>
                <a:lnTo>
                  <a:pt x="3137" y="906"/>
                </a:lnTo>
                <a:lnTo>
                  <a:pt x="3139" y="906"/>
                </a:lnTo>
                <a:lnTo>
                  <a:pt x="3141" y="908"/>
                </a:lnTo>
                <a:lnTo>
                  <a:pt x="3143" y="906"/>
                </a:lnTo>
                <a:lnTo>
                  <a:pt x="3145" y="904"/>
                </a:lnTo>
                <a:lnTo>
                  <a:pt x="3147" y="904"/>
                </a:lnTo>
                <a:lnTo>
                  <a:pt x="3149" y="904"/>
                </a:lnTo>
                <a:lnTo>
                  <a:pt x="3151" y="902"/>
                </a:lnTo>
                <a:lnTo>
                  <a:pt x="3156" y="900"/>
                </a:lnTo>
                <a:lnTo>
                  <a:pt x="3162" y="902"/>
                </a:lnTo>
                <a:lnTo>
                  <a:pt x="3162" y="900"/>
                </a:lnTo>
                <a:lnTo>
                  <a:pt x="3166" y="900"/>
                </a:lnTo>
                <a:lnTo>
                  <a:pt x="3166" y="897"/>
                </a:lnTo>
                <a:lnTo>
                  <a:pt x="3170" y="897"/>
                </a:lnTo>
                <a:lnTo>
                  <a:pt x="3168" y="897"/>
                </a:lnTo>
                <a:lnTo>
                  <a:pt x="3168" y="897"/>
                </a:lnTo>
                <a:lnTo>
                  <a:pt x="3166" y="900"/>
                </a:lnTo>
                <a:lnTo>
                  <a:pt x="3168" y="900"/>
                </a:lnTo>
                <a:lnTo>
                  <a:pt x="3172" y="900"/>
                </a:lnTo>
                <a:lnTo>
                  <a:pt x="3172" y="897"/>
                </a:lnTo>
                <a:lnTo>
                  <a:pt x="3176" y="897"/>
                </a:lnTo>
                <a:lnTo>
                  <a:pt x="3176" y="897"/>
                </a:lnTo>
                <a:lnTo>
                  <a:pt x="3176" y="900"/>
                </a:lnTo>
                <a:lnTo>
                  <a:pt x="3176" y="902"/>
                </a:lnTo>
                <a:lnTo>
                  <a:pt x="3176" y="902"/>
                </a:lnTo>
                <a:lnTo>
                  <a:pt x="3174" y="902"/>
                </a:lnTo>
                <a:lnTo>
                  <a:pt x="3170" y="904"/>
                </a:lnTo>
                <a:lnTo>
                  <a:pt x="3168" y="904"/>
                </a:lnTo>
                <a:lnTo>
                  <a:pt x="3164" y="906"/>
                </a:lnTo>
                <a:lnTo>
                  <a:pt x="3166" y="908"/>
                </a:lnTo>
                <a:lnTo>
                  <a:pt x="3166" y="908"/>
                </a:lnTo>
                <a:lnTo>
                  <a:pt x="3164" y="908"/>
                </a:lnTo>
                <a:lnTo>
                  <a:pt x="3162" y="908"/>
                </a:lnTo>
                <a:lnTo>
                  <a:pt x="3160" y="908"/>
                </a:lnTo>
                <a:lnTo>
                  <a:pt x="3158" y="910"/>
                </a:lnTo>
                <a:lnTo>
                  <a:pt x="3156" y="908"/>
                </a:lnTo>
                <a:lnTo>
                  <a:pt x="3156" y="908"/>
                </a:lnTo>
                <a:lnTo>
                  <a:pt x="3156" y="910"/>
                </a:lnTo>
                <a:lnTo>
                  <a:pt x="3158" y="912"/>
                </a:lnTo>
                <a:lnTo>
                  <a:pt x="3158" y="914"/>
                </a:lnTo>
                <a:lnTo>
                  <a:pt x="3160" y="912"/>
                </a:lnTo>
                <a:lnTo>
                  <a:pt x="3162" y="916"/>
                </a:lnTo>
                <a:lnTo>
                  <a:pt x="3166" y="918"/>
                </a:lnTo>
                <a:lnTo>
                  <a:pt x="3164" y="918"/>
                </a:lnTo>
                <a:lnTo>
                  <a:pt x="3162" y="918"/>
                </a:lnTo>
                <a:lnTo>
                  <a:pt x="3162" y="918"/>
                </a:lnTo>
                <a:lnTo>
                  <a:pt x="3160" y="921"/>
                </a:lnTo>
                <a:lnTo>
                  <a:pt x="3160" y="921"/>
                </a:lnTo>
                <a:lnTo>
                  <a:pt x="3160" y="921"/>
                </a:lnTo>
                <a:lnTo>
                  <a:pt x="3160" y="921"/>
                </a:lnTo>
                <a:lnTo>
                  <a:pt x="3158" y="918"/>
                </a:lnTo>
                <a:lnTo>
                  <a:pt x="3158" y="921"/>
                </a:lnTo>
                <a:lnTo>
                  <a:pt x="3156" y="925"/>
                </a:lnTo>
                <a:lnTo>
                  <a:pt x="3153" y="927"/>
                </a:lnTo>
                <a:lnTo>
                  <a:pt x="3153" y="929"/>
                </a:lnTo>
                <a:lnTo>
                  <a:pt x="3153" y="929"/>
                </a:lnTo>
                <a:lnTo>
                  <a:pt x="3153" y="929"/>
                </a:lnTo>
                <a:lnTo>
                  <a:pt x="3153" y="929"/>
                </a:lnTo>
                <a:lnTo>
                  <a:pt x="3153" y="931"/>
                </a:lnTo>
                <a:lnTo>
                  <a:pt x="3153" y="931"/>
                </a:lnTo>
                <a:lnTo>
                  <a:pt x="3147" y="933"/>
                </a:lnTo>
                <a:lnTo>
                  <a:pt x="3147" y="933"/>
                </a:lnTo>
                <a:lnTo>
                  <a:pt x="3145" y="933"/>
                </a:lnTo>
                <a:lnTo>
                  <a:pt x="3143" y="931"/>
                </a:lnTo>
                <a:lnTo>
                  <a:pt x="3141" y="931"/>
                </a:lnTo>
                <a:lnTo>
                  <a:pt x="3141" y="931"/>
                </a:lnTo>
                <a:lnTo>
                  <a:pt x="3139" y="931"/>
                </a:lnTo>
                <a:lnTo>
                  <a:pt x="3141" y="931"/>
                </a:lnTo>
                <a:lnTo>
                  <a:pt x="3141" y="931"/>
                </a:lnTo>
                <a:lnTo>
                  <a:pt x="3143" y="933"/>
                </a:lnTo>
                <a:lnTo>
                  <a:pt x="3141" y="933"/>
                </a:lnTo>
                <a:lnTo>
                  <a:pt x="3139" y="935"/>
                </a:lnTo>
                <a:lnTo>
                  <a:pt x="3139" y="935"/>
                </a:lnTo>
                <a:lnTo>
                  <a:pt x="3139" y="935"/>
                </a:lnTo>
                <a:lnTo>
                  <a:pt x="3143" y="937"/>
                </a:lnTo>
                <a:lnTo>
                  <a:pt x="3147" y="939"/>
                </a:lnTo>
                <a:lnTo>
                  <a:pt x="3147" y="939"/>
                </a:lnTo>
                <a:lnTo>
                  <a:pt x="3149" y="941"/>
                </a:lnTo>
                <a:lnTo>
                  <a:pt x="3149" y="944"/>
                </a:lnTo>
                <a:lnTo>
                  <a:pt x="3151" y="944"/>
                </a:lnTo>
                <a:lnTo>
                  <a:pt x="3151" y="944"/>
                </a:lnTo>
                <a:lnTo>
                  <a:pt x="3153" y="944"/>
                </a:lnTo>
                <a:lnTo>
                  <a:pt x="3156" y="944"/>
                </a:lnTo>
                <a:lnTo>
                  <a:pt x="3162" y="948"/>
                </a:lnTo>
                <a:lnTo>
                  <a:pt x="3162" y="950"/>
                </a:lnTo>
                <a:lnTo>
                  <a:pt x="3168" y="950"/>
                </a:lnTo>
                <a:lnTo>
                  <a:pt x="3168" y="950"/>
                </a:lnTo>
                <a:lnTo>
                  <a:pt x="3176" y="958"/>
                </a:lnTo>
                <a:lnTo>
                  <a:pt x="3181" y="960"/>
                </a:lnTo>
                <a:lnTo>
                  <a:pt x="3185" y="965"/>
                </a:lnTo>
                <a:lnTo>
                  <a:pt x="3187" y="967"/>
                </a:lnTo>
                <a:lnTo>
                  <a:pt x="3189" y="967"/>
                </a:lnTo>
                <a:lnTo>
                  <a:pt x="3193" y="971"/>
                </a:lnTo>
                <a:lnTo>
                  <a:pt x="3195" y="971"/>
                </a:lnTo>
                <a:lnTo>
                  <a:pt x="3200" y="973"/>
                </a:lnTo>
                <a:lnTo>
                  <a:pt x="3202" y="975"/>
                </a:lnTo>
                <a:lnTo>
                  <a:pt x="3204" y="977"/>
                </a:lnTo>
                <a:lnTo>
                  <a:pt x="3208" y="977"/>
                </a:lnTo>
                <a:lnTo>
                  <a:pt x="3208" y="979"/>
                </a:lnTo>
                <a:lnTo>
                  <a:pt x="3210" y="983"/>
                </a:lnTo>
                <a:lnTo>
                  <a:pt x="3212" y="988"/>
                </a:lnTo>
                <a:lnTo>
                  <a:pt x="3212" y="992"/>
                </a:lnTo>
                <a:lnTo>
                  <a:pt x="3212" y="992"/>
                </a:lnTo>
                <a:lnTo>
                  <a:pt x="3212" y="994"/>
                </a:lnTo>
                <a:lnTo>
                  <a:pt x="3212" y="996"/>
                </a:lnTo>
                <a:lnTo>
                  <a:pt x="3210" y="998"/>
                </a:lnTo>
                <a:lnTo>
                  <a:pt x="3208" y="1000"/>
                </a:lnTo>
                <a:lnTo>
                  <a:pt x="3204" y="1002"/>
                </a:lnTo>
                <a:lnTo>
                  <a:pt x="3202" y="1004"/>
                </a:lnTo>
                <a:lnTo>
                  <a:pt x="3200" y="1004"/>
                </a:lnTo>
                <a:lnTo>
                  <a:pt x="3197" y="1006"/>
                </a:lnTo>
                <a:lnTo>
                  <a:pt x="3191" y="1009"/>
                </a:lnTo>
                <a:lnTo>
                  <a:pt x="3189" y="1009"/>
                </a:lnTo>
                <a:lnTo>
                  <a:pt x="3187" y="1009"/>
                </a:lnTo>
                <a:lnTo>
                  <a:pt x="3185" y="1009"/>
                </a:lnTo>
                <a:lnTo>
                  <a:pt x="3185" y="1009"/>
                </a:lnTo>
                <a:lnTo>
                  <a:pt x="3179" y="1006"/>
                </a:lnTo>
                <a:lnTo>
                  <a:pt x="3170" y="1006"/>
                </a:lnTo>
                <a:lnTo>
                  <a:pt x="3166" y="1009"/>
                </a:lnTo>
                <a:lnTo>
                  <a:pt x="3164" y="1009"/>
                </a:lnTo>
                <a:lnTo>
                  <a:pt x="3158" y="1009"/>
                </a:lnTo>
                <a:lnTo>
                  <a:pt x="3156" y="1006"/>
                </a:lnTo>
                <a:lnTo>
                  <a:pt x="3149" y="1006"/>
                </a:lnTo>
                <a:lnTo>
                  <a:pt x="3145" y="1004"/>
                </a:lnTo>
                <a:lnTo>
                  <a:pt x="3143" y="1002"/>
                </a:lnTo>
                <a:lnTo>
                  <a:pt x="3141" y="1002"/>
                </a:lnTo>
                <a:lnTo>
                  <a:pt x="3139" y="1002"/>
                </a:lnTo>
                <a:lnTo>
                  <a:pt x="3139" y="1002"/>
                </a:lnTo>
                <a:lnTo>
                  <a:pt x="3137" y="1002"/>
                </a:lnTo>
                <a:lnTo>
                  <a:pt x="3135" y="1002"/>
                </a:lnTo>
                <a:lnTo>
                  <a:pt x="3132" y="1002"/>
                </a:lnTo>
                <a:lnTo>
                  <a:pt x="3132" y="1000"/>
                </a:lnTo>
                <a:lnTo>
                  <a:pt x="3130" y="996"/>
                </a:lnTo>
                <a:lnTo>
                  <a:pt x="3128" y="996"/>
                </a:lnTo>
                <a:lnTo>
                  <a:pt x="3128" y="996"/>
                </a:lnTo>
                <a:lnTo>
                  <a:pt x="3122" y="996"/>
                </a:lnTo>
                <a:lnTo>
                  <a:pt x="3120" y="996"/>
                </a:lnTo>
                <a:lnTo>
                  <a:pt x="3118" y="994"/>
                </a:lnTo>
                <a:lnTo>
                  <a:pt x="3116" y="992"/>
                </a:lnTo>
                <a:lnTo>
                  <a:pt x="3116" y="992"/>
                </a:lnTo>
                <a:lnTo>
                  <a:pt x="3118" y="990"/>
                </a:lnTo>
                <a:lnTo>
                  <a:pt x="3118" y="990"/>
                </a:lnTo>
                <a:lnTo>
                  <a:pt x="3116" y="990"/>
                </a:lnTo>
                <a:lnTo>
                  <a:pt x="3112" y="992"/>
                </a:lnTo>
                <a:lnTo>
                  <a:pt x="3103" y="992"/>
                </a:lnTo>
                <a:lnTo>
                  <a:pt x="3091" y="990"/>
                </a:lnTo>
                <a:lnTo>
                  <a:pt x="3091" y="990"/>
                </a:lnTo>
                <a:lnTo>
                  <a:pt x="3084" y="992"/>
                </a:lnTo>
                <a:lnTo>
                  <a:pt x="3080" y="994"/>
                </a:lnTo>
                <a:lnTo>
                  <a:pt x="3076" y="996"/>
                </a:lnTo>
                <a:lnTo>
                  <a:pt x="3072" y="998"/>
                </a:lnTo>
                <a:lnTo>
                  <a:pt x="3063" y="1002"/>
                </a:lnTo>
                <a:lnTo>
                  <a:pt x="3061" y="1004"/>
                </a:lnTo>
                <a:lnTo>
                  <a:pt x="3061" y="1006"/>
                </a:lnTo>
                <a:lnTo>
                  <a:pt x="3055" y="1006"/>
                </a:lnTo>
                <a:lnTo>
                  <a:pt x="3047" y="1004"/>
                </a:lnTo>
                <a:lnTo>
                  <a:pt x="3040" y="1004"/>
                </a:lnTo>
                <a:lnTo>
                  <a:pt x="3032" y="1004"/>
                </a:lnTo>
                <a:lnTo>
                  <a:pt x="3030" y="1004"/>
                </a:lnTo>
                <a:lnTo>
                  <a:pt x="3030" y="1004"/>
                </a:lnTo>
                <a:lnTo>
                  <a:pt x="3030" y="1006"/>
                </a:lnTo>
                <a:lnTo>
                  <a:pt x="3028" y="1006"/>
                </a:lnTo>
                <a:lnTo>
                  <a:pt x="3030" y="1009"/>
                </a:lnTo>
                <a:lnTo>
                  <a:pt x="3030" y="1009"/>
                </a:lnTo>
                <a:lnTo>
                  <a:pt x="3032" y="1011"/>
                </a:lnTo>
                <a:lnTo>
                  <a:pt x="3034" y="1011"/>
                </a:lnTo>
                <a:lnTo>
                  <a:pt x="3040" y="1011"/>
                </a:lnTo>
                <a:lnTo>
                  <a:pt x="3040" y="1011"/>
                </a:lnTo>
                <a:lnTo>
                  <a:pt x="3040" y="1013"/>
                </a:lnTo>
                <a:lnTo>
                  <a:pt x="3036" y="1013"/>
                </a:lnTo>
                <a:lnTo>
                  <a:pt x="3028" y="1013"/>
                </a:lnTo>
                <a:lnTo>
                  <a:pt x="3028" y="1015"/>
                </a:lnTo>
                <a:lnTo>
                  <a:pt x="3026" y="1015"/>
                </a:lnTo>
                <a:lnTo>
                  <a:pt x="3026" y="1017"/>
                </a:lnTo>
                <a:lnTo>
                  <a:pt x="3026" y="1017"/>
                </a:lnTo>
                <a:lnTo>
                  <a:pt x="3028" y="1017"/>
                </a:lnTo>
                <a:lnTo>
                  <a:pt x="3028" y="1017"/>
                </a:lnTo>
                <a:lnTo>
                  <a:pt x="3028" y="1017"/>
                </a:lnTo>
                <a:lnTo>
                  <a:pt x="3024" y="1017"/>
                </a:lnTo>
                <a:lnTo>
                  <a:pt x="3021" y="1019"/>
                </a:lnTo>
                <a:lnTo>
                  <a:pt x="3017" y="1017"/>
                </a:lnTo>
                <a:lnTo>
                  <a:pt x="3013" y="1019"/>
                </a:lnTo>
                <a:lnTo>
                  <a:pt x="3013" y="1019"/>
                </a:lnTo>
                <a:lnTo>
                  <a:pt x="3013" y="1017"/>
                </a:lnTo>
                <a:lnTo>
                  <a:pt x="3013" y="1017"/>
                </a:lnTo>
                <a:lnTo>
                  <a:pt x="3013" y="1017"/>
                </a:lnTo>
                <a:lnTo>
                  <a:pt x="3011" y="1015"/>
                </a:lnTo>
                <a:lnTo>
                  <a:pt x="3011" y="1017"/>
                </a:lnTo>
                <a:lnTo>
                  <a:pt x="3009" y="1017"/>
                </a:lnTo>
                <a:lnTo>
                  <a:pt x="3011" y="1019"/>
                </a:lnTo>
                <a:lnTo>
                  <a:pt x="3011" y="1019"/>
                </a:lnTo>
                <a:lnTo>
                  <a:pt x="3009" y="1019"/>
                </a:lnTo>
                <a:lnTo>
                  <a:pt x="3007" y="1019"/>
                </a:lnTo>
                <a:lnTo>
                  <a:pt x="3005" y="1019"/>
                </a:lnTo>
                <a:lnTo>
                  <a:pt x="3003" y="1017"/>
                </a:lnTo>
                <a:lnTo>
                  <a:pt x="3003" y="1017"/>
                </a:lnTo>
                <a:lnTo>
                  <a:pt x="3000" y="1017"/>
                </a:lnTo>
                <a:lnTo>
                  <a:pt x="2998" y="1017"/>
                </a:lnTo>
                <a:lnTo>
                  <a:pt x="2994" y="1017"/>
                </a:lnTo>
                <a:lnTo>
                  <a:pt x="2992" y="1021"/>
                </a:lnTo>
                <a:lnTo>
                  <a:pt x="2988" y="1023"/>
                </a:lnTo>
                <a:lnTo>
                  <a:pt x="2988" y="1025"/>
                </a:lnTo>
                <a:lnTo>
                  <a:pt x="2986" y="1027"/>
                </a:lnTo>
                <a:lnTo>
                  <a:pt x="2986" y="1030"/>
                </a:lnTo>
                <a:lnTo>
                  <a:pt x="2986" y="1032"/>
                </a:lnTo>
                <a:lnTo>
                  <a:pt x="2986" y="1032"/>
                </a:lnTo>
                <a:lnTo>
                  <a:pt x="2986" y="1034"/>
                </a:lnTo>
                <a:lnTo>
                  <a:pt x="2990" y="1034"/>
                </a:lnTo>
                <a:lnTo>
                  <a:pt x="2992" y="1032"/>
                </a:lnTo>
                <a:lnTo>
                  <a:pt x="2996" y="1032"/>
                </a:lnTo>
                <a:lnTo>
                  <a:pt x="2998" y="1032"/>
                </a:lnTo>
                <a:lnTo>
                  <a:pt x="2998" y="1034"/>
                </a:lnTo>
                <a:lnTo>
                  <a:pt x="2996" y="1034"/>
                </a:lnTo>
                <a:lnTo>
                  <a:pt x="2994" y="1036"/>
                </a:lnTo>
                <a:lnTo>
                  <a:pt x="2994" y="1036"/>
                </a:lnTo>
                <a:lnTo>
                  <a:pt x="2994" y="1038"/>
                </a:lnTo>
                <a:lnTo>
                  <a:pt x="2996" y="1040"/>
                </a:lnTo>
                <a:lnTo>
                  <a:pt x="2996" y="1040"/>
                </a:lnTo>
                <a:lnTo>
                  <a:pt x="2996" y="1042"/>
                </a:lnTo>
                <a:lnTo>
                  <a:pt x="2996" y="1042"/>
                </a:lnTo>
                <a:lnTo>
                  <a:pt x="2996" y="1042"/>
                </a:lnTo>
                <a:lnTo>
                  <a:pt x="2998" y="1042"/>
                </a:lnTo>
                <a:lnTo>
                  <a:pt x="2998" y="1042"/>
                </a:lnTo>
                <a:lnTo>
                  <a:pt x="2998" y="1044"/>
                </a:lnTo>
                <a:lnTo>
                  <a:pt x="2998" y="1044"/>
                </a:lnTo>
                <a:lnTo>
                  <a:pt x="2996" y="1046"/>
                </a:lnTo>
                <a:lnTo>
                  <a:pt x="2996" y="1046"/>
                </a:lnTo>
                <a:lnTo>
                  <a:pt x="2996" y="1046"/>
                </a:lnTo>
                <a:lnTo>
                  <a:pt x="2996" y="1048"/>
                </a:lnTo>
                <a:lnTo>
                  <a:pt x="2996" y="1048"/>
                </a:lnTo>
                <a:lnTo>
                  <a:pt x="2998" y="1050"/>
                </a:lnTo>
                <a:lnTo>
                  <a:pt x="2998" y="1050"/>
                </a:lnTo>
                <a:lnTo>
                  <a:pt x="3000" y="1050"/>
                </a:lnTo>
                <a:lnTo>
                  <a:pt x="3000" y="1050"/>
                </a:lnTo>
                <a:lnTo>
                  <a:pt x="2996" y="1053"/>
                </a:lnTo>
                <a:lnTo>
                  <a:pt x="2996" y="1053"/>
                </a:lnTo>
                <a:lnTo>
                  <a:pt x="2994" y="1050"/>
                </a:lnTo>
                <a:lnTo>
                  <a:pt x="2994" y="1050"/>
                </a:lnTo>
                <a:lnTo>
                  <a:pt x="2994" y="1053"/>
                </a:lnTo>
                <a:lnTo>
                  <a:pt x="2994" y="1053"/>
                </a:lnTo>
                <a:lnTo>
                  <a:pt x="2992" y="1050"/>
                </a:lnTo>
                <a:lnTo>
                  <a:pt x="2994" y="1050"/>
                </a:lnTo>
                <a:lnTo>
                  <a:pt x="2992" y="1048"/>
                </a:lnTo>
                <a:lnTo>
                  <a:pt x="2992" y="1048"/>
                </a:lnTo>
                <a:lnTo>
                  <a:pt x="2990" y="1048"/>
                </a:lnTo>
                <a:lnTo>
                  <a:pt x="2990" y="1048"/>
                </a:lnTo>
                <a:lnTo>
                  <a:pt x="2990" y="1048"/>
                </a:lnTo>
                <a:lnTo>
                  <a:pt x="2990" y="1050"/>
                </a:lnTo>
                <a:lnTo>
                  <a:pt x="2990" y="1053"/>
                </a:lnTo>
                <a:lnTo>
                  <a:pt x="2990" y="1053"/>
                </a:lnTo>
                <a:lnTo>
                  <a:pt x="2988" y="1053"/>
                </a:lnTo>
                <a:lnTo>
                  <a:pt x="2990" y="1055"/>
                </a:lnTo>
                <a:lnTo>
                  <a:pt x="2990" y="1055"/>
                </a:lnTo>
                <a:lnTo>
                  <a:pt x="2992" y="1055"/>
                </a:lnTo>
                <a:lnTo>
                  <a:pt x="2992" y="1055"/>
                </a:lnTo>
                <a:lnTo>
                  <a:pt x="2994" y="1055"/>
                </a:lnTo>
                <a:lnTo>
                  <a:pt x="2994" y="1055"/>
                </a:lnTo>
                <a:lnTo>
                  <a:pt x="2996" y="1057"/>
                </a:lnTo>
                <a:lnTo>
                  <a:pt x="2996" y="1057"/>
                </a:lnTo>
                <a:lnTo>
                  <a:pt x="2998" y="1057"/>
                </a:lnTo>
                <a:lnTo>
                  <a:pt x="3000" y="1059"/>
                </a:lnTo>
                <a:lnTo>
                  <a:pt x="3003" y="1059"/>
                </a:lnTo>
                <a:lnTo>
                  <a:pt x="3003" y="1061"/>
                </a:lnTo>
                <a:lnTo>
                  <a:pt x="3003" y="1063"/>
                </a:lnTo>
                <a:lnTo>
                  <a:pt x="3000" y="1063"/>
                </a:lnTo>
                <a:lnTo>
                  <a:pt x="3000" y="1063"/>
                </a:lnTo>
                <a:lnTo>
                  <a:pt x="3000" y="1065"/>
                </a:lnTo>
                <a:lnTo>
                  <a:pt x="3003" y="1067"/>
                </a:lnTo>
                <a:lnTo>
                  <a:pt x="3003" y="1067"/>
                </a:lnTo>
                <a:lnTo>
                  <a:pt x="3003" y="1069"/>
                </a:lnTo>
                <a:lnTo>
                  <a:pt x="3005" y="1069"/>
                </a:lnTo>
                <a:lnTo>
                  <a:pt x="3005" y="1069"/>
                </a:lnTo>
                <a:lnTo>
                  <a:pt x="3007" y="1071"/>
                </a:lnTo>
                <a:lnTo>
                  <a:pt x="3007" y="1071"/>
                </a:lnTo>
                <a:lnTo>
                  <a:pt x="3005" y="1074"/>
                </a:lnTo>
                <a:lnTo>
                  <a:pt x="3003" y="1074"/>
                </a:lnTo>
                <a:lnTo>
                  <a:pt x="3003" y="1074"/>
                </a:lnTo>
                <a:lnTo>
                  <a:pt x="3003" y="1076"/>
                </a:lnTo>
                <a:lnTo>
                  <a:pt x="3003" y="1076"/>
                </a:lnTo>
                <a:lnTo>
                  <a:pt x="3005" y="1074"/>
                </a:lnTo>
                <a:lnTo>
                  <a:pt x="3009" y="1074"/>
                </a:lnTo>
                <a:lnTo>
                  <a:pt x="3015" y="1074"/>
                </a:lnTo>
                <a:lnTo>
                  <a:pt x="3017" y="1074"/>
                </a:lnTo>
                <a:lnTo>
                  <a:pt x="3017" y="1076"/>
                </a:lnTo>
                <a:lnTo>
                  <a:pt x="3015" y="1076"/>
                </a:lnTo>
                <a:lnTo>
                  <a:pt x="3013" y="1078"/>
                </a:lnTo>
                <a:lnTo>
                  <a:pt x="3013" y="1078"/>
                </a:lnTo>
                <a:lnTo>
                  <a:pt x="3009" y="1078"/>
                </a:lnTo>
                <a:lnTo>
                  <a:pt x="3007" y="1078"/>
                </a:lnTo>
                <a:lnTo>
                  <a:pt x="3005" y="1080"/>
                </a:lnTo>
                <a:lnTo>
                  <a:pt x="3005" y="1080"/>
                </a:lnTo>
                <a:lnTo>
                  <a:pt x="3007" y="1080"/>
                </a:lnTo>
                <a:lnTo>
                  <a:pt x="3009" y="1080"/>
                </a:lnTo>
                <a:lnTo>
                  <a:pt x="3011" y="1080"/>
                </a:lnTo>
                <a:lnTo>
                  <a:pt x="3015" y="1080"/>
                </a:lnTo>
                <a:lnTo>
                  <a:pt x="3013" y="1080"/>
                </a:lnTo>
                <a:lnTo>
                  <a:pt x="3013" y="1080"/>
                </a:lnTo>
                <a:lnTo>
                  <a:pt x="3015" y="1080"/>
                </a:lnTo>
                <a:lnTo>
                  <a:pt x="3015" y="1080"/>
                </a:lnTo>
                <a:lnTo>
                  <a:pt x="3017" y="1078"/>
                </a:lnTo>
                <a:lnTo>
                  <a:pt x="3019" y="1078"/>
                </a:lnTo>
                <a:lnTo>
                  <a:pt x="3024" y="1080"/>
                </a:lnTo>
                <a:lnTo>
                  <a:pt x="3026" y="1080"/>
                </a:lnTo>
                <a:lnTo>
                  <a:pt x="3026" y="1080"/>
                </a:lnTo>
                <a:lnTo>
                  <a:pt x="3028" y="1080"/>
                </a:lnTo>
                <a:lnTo>
                  <a:pt x="3028" y="1080"/>
                </a:lnTo>
                <a:lnTo>
                  <a:pt x="3028" y="1080"/>
                </a:lnTo>
                <a:lnTo>
                  <a:pt x="3030" y="1082"/>
                </a:lnTo>
                <a:lnTo>
                  <a:pt x="3030" y="1082"/>
                </a:lnTo>
                <a:lnTo>
                  <a:pt x="3030" y="1084"/>
                </a:lnTo>
                <a:lnTo>
                  <a:pt x="3032" y="1086"/>
                </a:lnTo>
                <a:lnTo>
                  <a:pt x="3032" y="1086"/>
                </a:lnTo>
                <a:lnTo>
                  <a:pt x="3038" y="1088"/>
                </a:lnTo>
                <a:lnTo>
                  <a:pt x="3040" y="1088"/>
                </a:lnTo>
                <a:lnTo>
                  <a:pt x="3044" y="1086"/>
                </a:lnTo>
                <a:lnTo>
                  <a:pt x="3047" y="1086"/>
                </a:lnTo>
                <a:lnTo>
                  <a:pt x="3047" y="1086"/>
                </a:lnTo>
                <a:lnTo>
                  <a:pt x="3049" y="1086"/>
                </a:lnTo>
                <a:lnTo>
                  <a:pt x="3049" y="1086"/>
                </a:lnTo>
                <a:lnTo>
                  <a:pt x="3049" y="1086"/>
                </a:lnTo>
                <a:lnTo>
                  <a:pt x="3049" y="1084"/>
                </a:lnTo>
                <a:lnTo>
                  <a:pt x="3051" y="1082"/>
                </a:lnTo>
                <a:lnTo>
                  <a:pt x="3051" y="1078"/>
                </a:lnTo>
                <a:lnTo>
                  <a:pt x="3051" y="1078"/>
                </a:lnTo>
                <a:lnTo>
                  <a:pt x="3057" y="1078"/>
                </a:lnTo>
                <a:lnTo>
                  <a:pt x="3061" y="1078"/>
                </a:lnTo>
                <a:lnTo>
                  <a:pt x="3061" y="1078"/>
                </a:lnTo>
                <a:lnTo>
                  <a:pt x="3068" y="1082"/>
                </a:lnTo>
                <a:lnTo>
                  <a:pt x="3072" y="1082"/>
                </a:lnTo>
                <a:lnTo>
                  <a:pt x="3074" y="1084"/>
                </a:lnTo>
                <a:lnTo>
                  <a:pt x="3076" y="1086"/>
                </a:lnTo>
                <a:lnTo>
                  <a:pt x="3076" y="1088"/>
                </a:lnTo>
                <a:lnTo>
                  <a:pt x="3078" y="1090"/>
                </a:lnTo>
                <a:lnTo>
                  <a:pt x="3082" y="1090"/>
                </a:lnTo>
                <a:lnTo>
                  <a:pt x="3084" y="1090"/>
                </a:lnTo>
                <a:lnTo>
                  <a:pt x="3086" y="1090"/>
                </a:lnTo>
                <a:lnTo>
                  <a:pt x="3093" y="1088"/>
                </a:lnTo>
                <a:lnTo>
                  <a:pt x="3093" y="1088"/>
                </a:lnTo>
                <a:lnTo>
                  <a:pt x="3097" y="1088"/>
                </a:lnTo>
                <a:lnTo>
                  <a:pt x="3099" y="1086"/>
                </a:lnTo>
                <a:lnTo>
                  <a:pt x="3101" y="1086"/>
                </a:lnTo>
                <a:lnTo>
                  <a:pt x="3105" y="1082"/>
                </a:lnTo>
                <a:lnTo>
                  <a:pt x="3109" y="1078"/>
                </a:lnTo>
                <a:lnTo>
                  <a:pt x="3109" y="1078"/>
                </a:lnTo>
                <a:lnTo>
                  <a:pt x="3112" y="1078"/>
                </a:lnTo>
                <a:lnTo>
                  <a:pt x="3114" y="1080"/>
                </a:lnTo>
                <a:lnTo>
                  <a:pt x="3118" y="1080"/>
                </a:lnTo>
                <a:lnTo>
                  <a:pt x="3120" y="1082"/>
                </a:lnTo>
                <a:lnTo>
                  <a:pt x="3122" y="1082"/>
                </a:lnTo>
                <a:lnTo>
                  <a:pt x="3124" y="1080"/>
                </a:lnTo>
                <a:lnTo>
                  <a:pt x="3124" y="1080"/>
                </a:lnTo>
                <a:lnTo>
                  <a:pt x="3126" y="1078"/>
                </a:lnTo>
                <a:lnTo>
                  <a:pt x="3126" y="1078"/>
                </a:lnTo>
                <a:lnTo>
                  <a:pt x="3128" y="1078"/>
                </a:lnTo>
                <a:lnTo>
                  <a:pt x="3130" y="1076"/>
                </a:lnTo>
                <a:lnTo>
                  <a:pt x="3130" y="1078"/>
                </a:lnTo>
                <a:lnTo>
                  <a:pt x="3132" y="1078"/>
                </a:lnTo>
                <a:lnTo>
                  <a:pt x="3132" y="1080"/>
                </a:lnTo>
                <a:lnTo>
                  <a:pt x="3132" y="1080"/>
                </a:lnTo>
                <a:lnTo>
                  <a:pt x="3130" y="1082"/>
                </a:lnTo>
                <a:lnTo>
                  <a:pt x="3128" y="1084"/>
                </a:lnTo>
                <a:lnTo>
                  <a:pt x="3126" y="1086"/>
                </a:lnTo>
                <a:lnTo>
                  <a:pt x="3128" y="1088"/>
                </a:lnTo>
                <a:lnTo>
                  <a:pt x="3128" y="1090"/>
                </a:lnTo>
                <a:lnTo>
                  <a:pt x="3128" y="1092"/>
                </a:lnTo>
                <a:lnTo>
                  <a:pt x="3126" y="1095"/>
                </a:lnTo>
                <a:lnTo>
                  <a:pt x="3126" y="1099"/>
                </a:lnTo>
                <a:lnTo>
                  <a:pt x="3128" y="1101"/>
                </a:lnTo>
                <a:lnTo>
                  <a:pt x="3128" y="1101"/>
                </a:lnTo>
                <a:lnTo>
                  <a:pt x="3128" y="1103"/>
                </a:lnTo>
                <a:lnTo>
                  <a:pt x="3128" y="1103"/>
                </a:lnTo>
                <a:lnTo>
                  <a:pt x="3128" y="1107"/>
                </a:lnTo>
                <a:lnTo>
                  <a:pt x="3128" y="1109"/>
                </a:lnTo>
                <a:lnTo>
                  <a:pt x="3128" y="1109"/>
                </a:lnTo>
                <a:lnTo>
                  <a:pt x="3128" y="1113"/>
                </a:lnTo>
                <a:lnTo>
                  <a:pt x="3128" y="1115"/>
                </a:lnTo>
                <a:lnTo>
                  <a:pt x="3128" y="1115"/>
                </a:lnTo>
                <a:lnTo>
                  <a:pt x="3126" y="1118"/>
                </a:lnTo>
                <a:lnTo>
                  <a:pt x="3124" y="1120"/>
                </a:lnTo>
                <a:lnTo>
                  <a:pt x="3124" y="1124"/>
                </a:lnTo>
                <a:lnTo>
                  <a:pt x="3122" y="1126"/>
                </a:lnTo>
                <a:lnTo>
                  <a:pt x="3120" y="1132"/>
                </a:lnTo>
                <a:lnTo>
                  <a:pt x="3118" y="1134"/>
                </a:lnTo>
                <a:lnTo>
                  <a:pt x="3118" y="1136"/>
                </a:lnTo>
                <a:lnTo>
                  <a:pt x="3118" y="1136"/>
                </a:lnTo>
                <a:lnTo>
                  <a:pt x="3116" y="1139"/>
                </a:lnTo>
                <a:lnTo>
                  <a:pt x="3116" y="1141"/>
                </a:lnTo>
                <a:lnTo>
                  <a:pt x="3116" y="1143"/>
                </a:lnTo>
                <a:lnTo>
                  <a:pt x="3114" y="1147"/>
                </a:lnTo>
                <a:lnTo>
                  <a:pt x="3112" y="1153"/>
                </a:lnTo>
                <a:lnTo>
                  <a:pt x="3109" y="1157"/>
                </a:lnTo>
                <a:lnTo>
                  <a:pt x="3107" y="1162"/>
                </a:lnTo>
                <a:lnTo>
                  <a:pt x="3107" y="1162"/>
                </a:lnTo>
                <a:lnTo>
                  <a:pt x="3105" y="1164"/>
                </a:lnTo>
                <a:lnTo>
                  <a:pt x="3103" y="1166"/>
                </a:lnTo>
                <a:lnTo>
                  <a:pt x="3103" y="1166"/>
                </a:lnTo>
                <a:lnTo>
                  <a:pt x="3099" y="1168"/>
                </a:lnTo>
                <a:lnTo>
                  <a:pt x="3095" y="1170"/>
                </a:lnTo>
                <a:lnTo>
                  <a:pt x="3091" y="1170"/>
                </a:lnTo>
                <a:lnTo>
                  <a:pt x="3088" y="1170"/>
                </a:lnTo>
                <a:lnTo>
                  <a:pt x="3088" y="1170"/>
                </a:lnTo>
                <a:lnTo>
                  <a:pt x="3088" y="1168"/>
                </a:lnTo>
                <a:lnTo>
                  <a:pt x="3084" y="1170"/>
                </a:lnTo>
                <a:lnTo>
                  <a:pt x="3084" y="1170"/>
                </a:lnTo>
                <a:lnTo>
                  <a:pt x="3082" y="1170"/>
                </a:lnTo>
                <a:lnTo>
                  <a:pt x="3080" y="1170"/>
                </a:lnTo>
                <a:lnTo>
                  <a:pt x="3078" y="1170"/>
                </a:lnTo>
                <a:lnTo>
                  <a:pt x="3076" y="1168"/>
                </a:lnTo>
                <a:lnTo>
                  <a:pt x="3076" y="1168"/>
                </a:lnTo>
                <a:lnTo>
                  <a:pt x="3074" y="1168"/>
                </a:lnTo>
                <a:lnTo>
                  <a:pt x="3074" y="1168"/>
                </a:lnTo>
                <a:lnTo>
                  <a:pt x="3076" y="1168"/>
                </a:lnTo>
                <a:lnTo>
                  <a:pt x="3074" y="1170"/>
                </a:lnTo>
                <a:lnTo>
                  <a:pt x="3072" y="1170"/>
                </a:lnTo>
                <a:lnTo>
                  <a:pt x="3072" y="1170"/>
                </a:lnTo>
                <a:lnTo>
                  <a:pt x="3072" y="1168"/>
                </a:lnTo>
                <a:lnTo>
                  <a:pt x="3070" y="1168"/>
                </a:lnTo>
                <a:lnTo>
                  <a:pt x="3068" y="1168"/>
                </a:lnTo>
                <a:lnTo>
                  <a:pt x="3070" y="1166"/>
                </a:lnTo>
                <a:lnTo>
                  <a:pt x="3070" y="1164"/>
                </a:lnTo>
                <a:lnTo>
                  <a:pt x="3072" y="1166"/>
                </a:lnTo>
                <a:lnTo>
                  <a:pt x="3074" y="1166"/>
                </a:lnTo>
                <a:lnTo>
                  <a:pt x="3072" y="1164"/>
                </a:lnTo>
                <a:lnTo>
                  <a:pt x="3070" y="1164"/>
                </a:lnTo>
                <a:lnTo>
                  <a:pt x="3070" y="1164"/>
                </a:lnTo>
                <a:lnTo>
                  <a:pt x="3065" y="1164"/>
                </a:lnTo>
                <a:lnTo>
                  <a:pt x="3065" y="1164"/>
                </a:lnTo>
                <a:lnTo>
                  <a:pt x="3059" y="1162"/>
                </a:lnTo>
                <a:lnTo>
                  <a:pt x="3057" y="1162"/>
                </a:lnTo>
                <a:lnTo>
                  <a:pt x="3057" y="1162"/>
                </a:lnTo>
                <a:lnTo>
                  <a:pt x="3057" y="1164"/>
                </a:lnTo>
                <a:lnTo>
                  <a:pt x="3057" y="1164"/>
                </a:lnTo>
                <a:lnTo>
                  <a:pt x="3055" y="1164"/>
                </a:lnTo>
                <a:lnTo>
                  <a:pt x="3053" y="1166"/>
                </a:lnTo>
                <a:lnTo>
                  <a:pt x="3051" y="1166"/>
                </a:lnTo>
                <a:lnTo>
                  <a:pt x="3055" y="1164"/>
                </a:lnTo>
                <a:lnTo>
                  <a:pt x="3055" y="1162"/>
                </a:lnTo>
                <a:lnTo>
                  <a:pt x="3051" y="1164"/>
                </a:lnTo>
                <a:lnTo>
                  <a:pt x="3049" y="1164"/>
                </a:lnTo>
                <a:lnTo>
                  <a:pt x="3047" y="1166"/>
                </a:lnTo>
                <a:lnTo>
                  <a:pt x="3047" y="1166"/>
                </a:lnTo>
                <a:lnTo>
                  <a:pt x="3047" y="1166"/>
                </a:lnTo>
                <a:lnTo>
                  <a:pt x="3047" y="1168"/>
                </a:lnTo>
                <a:lnTo>
                  <a:pt x="3044" y="1168"/>
                </a:lnTo>
                <a:lnTo>
                  <a:pt x="3042" y="1168"/>
                </a:lnTo>
                <a:lnTo>
                  <a:pt x="3040" y="1168"/>
                </a:lnTo>
                <a:lnTo>
                  <a:pt x="3036" y="1172"/>
                </a:lnTo>
                <a:lnTo>
                  <a:pt x="3034" y="1172"/>
                </a:lnTo>
                <a:lnTo>
                  <a:pt x="3032" y="1174"/>
                </a:lnTo>
                <a:lnTo>
                  <a:pt x="3030" y="1174"/>
                </a:lnTo>
                <a:lnTo>
                  <a:pt x="3030" y="1174"/>
                </a:lnTo>
                <a:lnTo>
                  <a:pt x="3028" y="1174"/>
                </a:lnTo>
                <a:lnTo>
                  <a:pt x="3026" y="1172"/>
                </a:lnTo>
                <a:lnTo>
                  <a:pt x="3021" y="1170"/>
                </a:lnTo>
                <a:lnTo>
                  <a:pt x="3013" y="1170"/>
                </a:lnTo>
                <a:lnTo>
                  <a:pt x="3011" y="1168"/>
                </a:lnTo>
                <a:lnTo>
                  <a:pt x="3009" y="1168"/>
                </a:lnTo>
                <a:lnTo>
                  <a:pt x="3007" y="1168"/>
                </a:lnTo>
                <a:lnTo>
                  <a:pt x="3003" y="1166"/>
                </a:lnTo>
                <a:lnTo>
                  <a:pt x="2996" y="1164"/>
                </a:lnTo>
                <a:lnTo>
                  <a:pt x="2990" y="1164"/>
                </a:lnTo>
                <a:lnTo>
                  <a:pt x="2984" y="1162"/>
                </a:lnTo>
                <a:lnTo>
                  <a:pt x="2975" y="1164"/>
                </a:lnTo>
                <a:lnTo>
                  <a:pt x="2973" y="1164"/>
                </a:lnTo>
                <a:lnTo>
                  <a:pt x="2971" y="1162"/>
                </a:lnTo>
                <a:lnTo>
                  <a:pt x="2971" y="1160"/>
                </a:lnTo>
                <a:lnTo>
                  <a:pt x="2971" y="1157"/>
                </a:lnTo>
                <a:lnTo>
                  <a:pt x="2969" y="1157"/>
                </a:lnTo>
                <a:lnTo>
                  <a:pt x="2969" y="1155"/>
                </a:lnTo>
                <a:lnTo>
                  <a:pt x="2965" y="1155"/>
                </a:lnTo>
                <a:lnTo>
                  <a:pt x="2963" y="1155"/>
                </a:lnTo>
                <a:lnTo>
                  <a:pt x="2956" y="1155"/>
                </a:lnTo>
                <a:lnTo>
                  <a:pt x="2956" y="1155"/>
                </a:lnTo>
                <a:lnTo>
                  <a:pt x="2954" y="1153"/>
                </a:lnTo>
                <a:lnTo>
                  <a:pt x="2952" y="1153"/>
                </a:lnTo>
                <a:lnTo>
                  <a:pt x="2946" y="1153"/>
                </a:lnTo>
                <a:lnTo>
                  <a:pt x="2942" y="1151"/>
                </a:lnTo>
                <a:lnTo>
                  <a:pt x="2942" y="1149"/>
                </a:lnTo>
                <a:lnTo>
                  <a:pt x="2942" y="1149"/>
                </a:lnTo>
                <a:lnTo>
                  <a:pt x="2942" y="1145"/>
                </a:lnTo>
                <a:lnTo>
                  <a:pt x="2940" y="1145"/>
                </a:lnTo>
                <a:lnTo>
                  <a:pt x="2938" y="1145"/>
                </a:lnTo>
                <a:lnTo>
                  <a:pt x="2933" y="1143"/>
                </a:lnTo>
                <a:lnTo>
                  <a:pt x="2931" y="1141"/>
                </a:lnTo>
                <a:lnTo>
                  <a:pt x="2929" y="1141"/>
                </a:lnTo>
                <a:lnTo>
                  <a:pt x="2925" y="1141"/>
                </a:lnTo>
                <a:lnTo>
                  <a:pt x="2923" y="1141"/>
                </a:lnTo>
                <a:lnTo>
                  <a:pt x="2921" y="1141"/>
                </a:lnTo>
                <a:lnTo>
                  <a:pt x="2919" y="1143"/>
                </a:lnTo>
                <a:lnTo>
                  <a:pt x="2917" y="1143"/>
                </a:lnTo>
                <a:lnTo>
                  <a:pt x="2912" y="1143"/>
                </a:lnTo>
                <a:lnTo>
                  <a:pt x="2906" y="1147"/>
                </a:lnTo>
                <a:lnTo>
                  <a:pt x="2902" y="1149"/>
                </a:lnTo>
                <a:lnTo>
                  <a:pt x="2900" y="1153"/>
                </a:lnTo>
                <a:lnTo>
                  <a:pt x="2898" y="1153"/>
                </a:lnTo>
                <a:lnTo>
                  <a:pt x="2898" y="1155"/>
                </a:lnTo>
                <a:lnTo>
                  <a:pt x="2896" y="1160"/>
                </a:lnTo>
                <a:lnTo>
                  <a:pt x="2898" y="1164"/>
                </a:lnTo>
                <a:lnTo>
                  <a:pt x="2898" y="1166"/>
                </a:lnTo>
                <a:lnTo>
                  <a:pt x="2900" y="1166"/>
                </a:lnTo>
                <a:lnTo>
                  <a:pt x="2900" y="1168"/>
                </a:lnTo>
                <a:lnTo>
                  <a:pt x="2900" y="1170"/>
                </a:lnTo>
                <a:lnTo>
                  <a:pt x="2900" y="1172"/>
                </a:lnTo>
                <a:lnTo>
                  <a:pt x="2898" y="1174"/>
                </a:lnTo>
                <a:lnTo>
                  <a:pt x="2894" y="1180"/>
                </a:lnTo>
                <a:lnTo>
                  <a:pt x="2892" y="1180"/>
                </a:lnTo>
                <a:lnTo>
                  <a:pt x="2887" y="1183"/>
                </a:lnTo>
                <a:lnTo>
                  <a:pt x="2885" y="1183"/>
                </a:lnTo>
                <a:lnTo>
                  <a:pt x="2881" y="1183"/>
                </a:lnTo>
                <a:lnTo>
                  <a:pt x="2879" y="1180"/>
                </a:lnTo>
                <a:lnTo>
                  <a:pt x="2871" y="1174"/>
                </a:lnTo>
                <a:lnTo>
                  <a:pt x="2868" y="1174"/>
                </a:lnTo>
                <a:lnTo>
                  <a:pt x="2866" y="1172"/>
                </a:lnTo>
                <a:lnTo>
                  <a:pt x="2860" y="1170"/>
                </a:lnTo>
                <a:lnTo>
                  <a:pt x="2852" y="1168"/>
                </a:lnTo>
                <a:lnTo>
                  <a:pt x="2845" y="1168"/>
                </a:lnTo>
                <a:lnTo>
                  <a:pt x="2841" y="1168"/>
                </a:lnTo>
                <a:lnTo>
                  <a:pt x="2837" y="1166"/>
                </a:lnTo>
                <a:lnTo>
                  <a:pt x="2835" y="1166"/>
                </a:lnTo>
                <a:lnTo>
                  <a:pt x="2833" y="1164"/>
                </a:lnTo>
                <a:lnTo>
                  <a:pt x="2833" y="1162"/>
                </a:lnTo>
                <a:lnTo>
                  <a:pt x="2831" y="1157"/>
                </a:lnTo>
                <a:lnTo>
                  <a:pt x="2831" y="1155"/>
                </a:lnTo>
                <a:lnTo>
                  <a:pt x="2831" y="1153"/>
                </a:lnTo>
                <a:lnTo>
                  <a:pt x="2829" y="1151"/>
                </a:lnTo>
                <a:lnTo>
                  <a:pt x="2827" y="1149"/>
                </a:lnTo>
                <a:lnTo>
                  <a:pt x="2818" y="1147"/>
                </a:lnTo>
                <a:lnTo>
                  <a:pt x="2816" y="1147"/>
                </a:lnTo>
                <a:lnTo>
                  <a:pt x="2814" y="1145"/>
                </a:lnTo>
                <a:lnTo>
                  <a:pt x="2812" y="1145"/>
                </a:lnTo>
                <a:lnTo>
                  <a:pt x="2808" y="1143"/>
                </a:lnTo>
                <a:lnTo>
                  <a:pt x="2806" y="1143"/>
                </a:lnTo>
                <a:lnTo>
                  <a:pt x="2804" y="1143"/>
                </a:lnTo>
                <a:lnTo>
                  <a:pt x="2799" y="1141"/>
                </a:lnTo>
                <a:lnTo>
                  <a:pt x="2797" y="1141"/>
                </a:lnTo>
                <a:lnTo>
                  <a:pt x="2793" y="1143"/>
                </a:lnTo>
                <a:lnTo>
                  <a:pt x="2787" y="1143"/>
                </a:lnTo>
                <a:lnTo>
                  <a:pt x="2785" y="1143"/>
                </a:lnTo>
                <a:lnTo>
                  <a:pt x="2778" y="1139"/>
                </a:lnTo>
                <a:lnTo>
                  <a:pt x="2776" y="1139"/>
                </a:lnTo>
                <a:lnTo>
                  <a:pt x="2774" y="1136"/>
                </a:lnTo>
                <a:lnTo>
                  <a:pt x="2772" y="1136"/>
                </a:lnTo>
                <a:lnTo>
                  <a:pt x="2772" y="1136"/>
                </a:lnTo>
                <a:lnTo>
                  <a:pt x="2770" y="1136"/>
                </a:lnTo>
                <a:lnTo>
                  <a:pt x="2770" y="1136"/>
                </a:lnTo>
                <a:lnTo>
                  <a:pt x="2770" y="1134"/>
                </a:lnTo>
                <a:lnTo>
                  <a:pt x="2770" y="1134"/>
                </a:lnTo>
                <a:lnTo>
                  <a:pt x="2770" y="1134"/>
                </a:lnTo>
                <a:lnTo>
                  <a:pt x="2770" y="1134"/>
                </a:lnTo>
                <a:lnTo>
                  <a:pt x="2768" y="1130"/>
                </a:lnTo>
                <a:lnTo>
                  <a:pt x="2766" y="1130"/>
                </a:lnTo>
                <a:lnTo>
                  <a:pt x="2766" y="1130"/>
                </a:lnTo>
                <a:lnTo>
                  <a:pt x="2764" y="1132"/>
                </a:lnTo>
                <a:lnTo>
                  <a:pt x="2764" y="1132"/>
                </a:lnTo>
                <a:lnTo>
                  <a:pt x="2764" y="1130"/>
                </a:lnTo>
                <a:lnTo>
                  <a:pt x="2764" y="1128"/>
                </a:lnTo>
                <a:lnTo>
                  <a:pt x="2760" y="1128"/>
                </a:lnTo>
                <a:lnTo>
                  <a:pt x="2757" y="1128"/>
                </a:lnTo>
                <a:lnTo>
                  <a:pt x="2755" y="1126"/>
                </a:lnTo>
                <a:lnTo>
                  <a:pt x="2753" y="1122"/>
                </a:lnTo>
                <a:lnTo>
                  <a:pt x="2753" y="1122"/>
                </a:lnTo>
                <a:lnTo>
                  <a:pt x="2753" y="1120"/>
                </a:lnTo>
                <a:lnTo>
                  <a:pt x="2755" y="1120"/>
                </a:lnTo>
                <a:lnTo>
                  <a:pt x="2755" y="1118"/>
                </a:lnTo>
                <a:lnTo>
                  <a:pt x="2760" y="1115"/>
                </a:lnTo>
                <a:lnTo>
                  <a:pt x="2762" y="1113"/>
                </a:lnTo>
                <a:lnTo>
                  <a:pt x="2766" y="1109"/>
                </a:lnTo>
                <a:lnTo>
                  <a:pt x="2766" y="1107"/>
                </a:lnTo>
                <a:lnTo>
                  <a:pt x="2768" y="1103"/>
                </a:lnTo>
                <a:lnTo>
                  <a:pt x="2768" y="1103"/>
                </a:lnTo>
                <a:lnTo>
                  <a:pt x="2768" y="1101"/>
                </a:lnTo>
                <a:lnTo>
                  <a:pt x="2768" y="1099"/>
                </a:lnTo>
                <a:lnTo>
                  <a:pt x="2768" y="1097"/>
                </a:lnTo>
                <a:lnTo>
                  <a:pt x="2764" y="1095"/>
                </a:lnTo>
                <a:lnTo>
                  <a:pt x="2762" y="1095"/>
                </a:lnTo>
                <a:lnTo>
                  <a:pt x="2762" y="1092"/>
                </a:lnTo>
                <a:lnTo>
                  <a:pt x="2760" y="1090"/>
                </a:lnTo>
                <a:lnTo>
                  <a:pt x="2760" y="1088"/>
                </a:lnTo>
                <a:lnTo>
                  <a:pt x="2760" y="1086"/>
                </a:lnTo>
                <a:lnTo>
                  <a:pt x="2760" y="1086"/>
                </a:lnTo>
                <a:lnTo>
                  <a:pt x="2762" y="1084"/>
                </a:lnTo>
                <a:lnTo>
                  <a:pt x="2764" y="1084"/>
                </a:lnTo>
                <a:lnTo>
                  <a:pt x="2766" y="1080"/>
                </a:lnTo>
                <a:lnTo>
                  <a:pt x="2768" y="1078"/>
                </a:lnTo>
                <a:lnTo>
                  <a:pt x="2768" y="1078"/>
                </a:lnTo>
                <a:lnTo>
                  <a:pt x="2768" y="1076"/>
                </a:lnTo>
                <a:lnTo>
                  <a:pt x="2768" y="1074"/>
                </a:lnTo>
                <a:lnTo>
                  <a:pt x="2766" y="1074"/>
                </a:lnTo>
                <a:lnTo>
                  <a:pt x="2764" y="1076"/>
                </a:lnTo>
                <a:lnTo>
                  <a:pt x="2762" y="1076"/>
                </a:lnTo>
                <a:lnTo>
                  <a:pt x="2760" y="1078"/>
                </a:lnTo>
                <a:lnTo>
                  <a:pt x="2760" y="1080"/>
                </a:lnTo>
                <a:lnTo>
                  <a:pt x="2757" y="1078"/>
                </a:lnTo>
                <a:lnTo>
                  <a:pt x="2757" y="1078"/>
                </a:lnTo>
                <a:lnTo>
                  <a:pt x="2755" y="1074"/>
                </a:lnTo>
                <a:lnTo>
                  <a:pt x="2755" y="1071"/>
                </a:lnTo>
                <a:lnTo>
                  <a:pt x="2753" y="1071"/>
                </a:lnTo>
                <a:lnTo>
                  <a:pt x="2753" y="1071"/>
                </a:lnTo>
                <a:lnTo>
                  <a:pt x="2751" y="1071"/>
                </a:lnTo>
                <a:lnTo>
                  <a:pt x="2751" y="1071"/>
                </a:lnTo>
                <a:lnTo>
                  <a:pt x="2751" y="1071"/>
                </a:lnTo>
                <a:lnTo>
                  <a:pt x="2751" y="1071"/>
                </a:lnTo>
                <a:lnTo>
                  <a:pt x="2749" y="1071"/>
                </a:lnTo>
                <a:lnTo>
                  <a:pt x="2749" y="1071"/>
                </a:lnTo>
                <a:lnTo>
                  <a:pt x="2751" y="1069"/>
                </a:lnTo>
                <a:lnTo>
                  <a:pt x="2749" y="1069"/>
                </a:lnTo>
                <a:lnTo>
                  <a:pt x="2749" y="1069"/>
                </a:lnTo>
                <a:lnTo>
                  <a:pt x="2741" y="1071"/>
                </a:lnTo>
                <a:lnTo>
                  <a:pt x="2739" y="1071"/>
                </a:lnTo>
                <a:lnTo>
                  <a:pt x="2736" y="1076"/>
                </a:lnTo>
                <a:lnTo>
                  <a:pt x="2732" y="1076"/>
                </a:lnTo>
                <a:lnTo>
                  <a:pt x="2726" y="1076"/>
                </a:lnTo>
                <a:lnTo>
                  <a:pt x="2722" y="1078"/>
                </a:lnTo>
                <a:lnTo>
                  <a:pt x="2720" y="1076"/>
                </a:lnTo>
                <a:lnTo>
                  <a:pt x="2718" y="1076"/>
                </a:lnTo>
                <a:lnTo>
                  <a:pt x="2716" y="1074"/>
                </a:lnTo>
                <a:lnTo>
                  <a:pt x="2711" y="1074"/>
                </a:lnTo>
                <a:lnTo>
                  <a:pt x="2713" y="1076"/>
                </a:lnTo>
                <a:lnTo>
                  <a:pt x="2711" y="1076"/>
                </a:lnTo>
                <a:lnTo>
                  <a:pt x="2707" y="1076"/>
                </a:lnTo>
                <a:lnTo>
                  <a:pt x="2703" y="1076"/>
                </a:lnTo>
                <a:lnTo>
                  <a:pt x="2701" y="1074"/>
                </a:lnTo>
                <a:lnTo>
                  <a:pt x="2699" y="1074"/>
                </a:lnTo>
                <a:lnTo>
                  <a:pt x="2699" y="1076"/>
                </a:lnTo>
                <a:lnTo>
                  <a:pt x="2695" y="1078"/>
                </a:lnTo>
                <a:lnTo>
                  <a:pt x="2690" y="1078"/>
                </a:lnTo>
                <a:lnTo>
                  <a:pt x="2686" y="1080"/>
                </a:lnTo>
                <a:lnTo>
                  <a:pt x="2684" y="1080"/>
                </a:lnTo>
                <a:lnTo>
                  <a:pt x="2682" y="1080"/>
                </a:lnTo>
                <a:lnTo>
                  <a:pt x="2680" y="1078"/>
                </a:lnTo>
                <a:lnTo>
                  <a:pt x="2678" y="1078"/>
                </a:lnTo>
                <a:lnTo>
                  <a:pt x="2676" y="1076"/>
                </a:lnTo>
                <a:lnTo>
                  <a:pt x="2663" y="1076"/>
                </a:lnTo>
                <a:lnTo>
                  <a:pt x="2659" y="1078"/>
                </a:lnTo>
                <a:lnTo>
                  <a:pt x="2651" y="1078"/>
                </a:lnTo>
                <a:lnTo>
                  <a:pt x="2648" y="1080"/>
                </a:lnTo>
                <a:lnTo>
                  <a:pt x="2644" y="1082"/>
                </a:lnTo>
                <a:lnTo>
                  <a:pt x="2642" y="1082"/>
                </a:lnTo>
                <a:lnTo>
                  <a:pt x="2636" y="1082"/>
                </a:lnTo>
                <a:lnTo>
                  <a:pt x="2625" y="1082"/>
                </a:lnTo>
                <a:lnTo>
                  <a:pt x="2621" y="1084"/>
                </a:lnTo>
                <a:lnTo>
                  <a:pt x="2619" y="1086"/>
                </a:lnTo>
                <a:lnTo>
                  <a:pt x="2615" y="1086"/>
                </a:lnTo>
                <a:lnTo>
                  <a:pt x="2613" y="1088"/>
                </a:lnTo>
                <a:lnTo>
                  <a:pt x="2611" y="1090"/>
                </a:lnTo>
                <a:lnTo>
                  <a:pt x="2609" y="1092"/>
                </a:lnTo>
                <a:lnTo>
                  <a:pt x="2607" y="1095"/>
                </a:lnTo>
                <a:lnTo>
                  <a:pt x="2604" y="1095"/>
                </a:lnTo>
                <a:lnTo>
                  <a:pt x="2602" y="1092"/>
                </a:lnTo>
                <a:lnTo>
                  <a:pt x="2602" y="1092"/>
                </a:lnTo>
                <a:lnTo>
                  <a:pt x="2594" y="1097"/>
                </a:lnTo>
                <a:lnTo>
                  <a:pt x="2592" y="1099"/>
                </a:lnTo>
                <a:lnTo>
                  <a:pt x="2590" y="1099"/>
                </a:lnTo>
                <a:lnTo>
                  <a:pt x="2588" y="1101"/>
                </a:lnTo>
                <a:lnTo>
                  <a:pt x="2586" y="1103"/>
                </a:lnTo>
                <a:lnTo>
                  <a:pt x="2584" y="1105"/>
                </a:lnTo>
                <a:lnTo>
                  <a:pt x="2579" y="1105"/>
                </a:lnTo>
                <a:lnTo>
                  <a:pt x="2579" y="1107"/>
                </a:lnTo>
                <a:lnTo>
                  <a:pt x="2575" y="1105"/>
                </a:lnTo>
                <a:lnTo>
                  <a:pt x="2573" y="1105"/>
                </a:lnTo>
                <a:lnTo>
                  <a:pt x="2569" y="1105"/>
                </a:lnTo>
                <a:lnTo>
                  <a:pt x="2569" y="1105"/>
                </a:lnTo>
                <a:lnTo>
                  <a:pt x="2567" y="1105"/>
                </a:lnTo>
                <a:lnTo>
                  <a:pt x="2567" y="1105"/>
                </a:lnTo>
                <a:lnTo>
                  <a:pt x="2565" y="1103"/>
                </a:lnTo>
                <a:lnTo>
                  <a:pt x="2565" y="1103"/>
                </a:lnTo>
                <a:lnTo>
                  <a:pt x="2565" y="1101"/>
                </a:lnTo>
                <a:lnTo>
                  <a:pt x="2565" y="1101"/>
                </a:lnTo>
                <a:lnTo>
                  <a:pt x="2563" y="1103"/>
                </a:lnTo>
                <a:lnTo>
                  <a:pt x="2560" y="1103"/>
                </a:lnTo>
                <a:lnTo>
                  <a:pt x="2558" y="1105"/>
                </a:lnTo>
                <a:lnTo>
                  <a:pt x="2556" y="1103"/>
                </a:lnTo>
                <a:lnTo>
                  <a:pt x="2554" y="1103"/>
                </a:lnTo>
                <a:lnTo>
                  <a:pt x="2552" y="1103"/>
                </a:lnTo>
                <a:lnTo>
                  <a:pt x="2550" y="1103"/>
                </a:lnTo>
                <a:lnTo>
                  <a:pt x="2546" y="1105"/>
                </a:lnTo>
                <a:lnTo>
                  <a:pt x="2542" y="1105"/>
                </a:lnTo>
                <a:lnTo>
                  <a:pt x="2537" y="1103"/>
                </a:lnTo>
                <a:lnTo>
                  <a:pt x="2533" y="1101"/>
                </a:lnTo>
                <a:lnTo>
                  <a:pt x="2531" y="1097"/>
                </a:lnTo>
                <a:lnTo>
                  <a:pt x="2531" y="1095"/>
                </a:lnTo>
                <a:lnTo>
                  <a:pt x="2531" y="1095"/>
                </a:lnTo>
                <a:lnTo>
                  <a:pt x="2531" y="1092"/>
                </a:lnTo>
                <a:lnTo>
                  <a:pt x="2529" y="1092"/>
                </a:lnTo>
                <a:lnTo>
                  <a:pt x="2527" y="1092"/>
                </a:lnTo>
                <a:lnTo>
                  <a:pt x="2527" y="1095"/>
                </a:lnTo>
                <a:lnTo>
                  <a:pt x="2525" y="1095"/>
                </a:lnTo>
                <a:lnTo>
                  <a:pt x="2523" y="1095"/>
                </a:lnTo>
                <a:lnTo>
                  <a:pt x="2521" y="1097"/>
                </a:lnTo>
                <a:lnTo>
                  <a:pt x="2516" y="1111"/>
                </a:lnTo>
                <a:lnTo>
                  <a:pt x="2510" y="1122"/>
                </a:lnTo>
                <a:lnTo>
                  <a:pt x="2508" y="1124"/>
                </a:lnTo>
                <a:lnTo>
                  <a:pt x="2504" y="1126"/>
                </a:lnTo>
                <a:lnTo>
                  <a:pt x="2498" y="1130"/>
                </a:lnTo>
                <a:lnTo>
                  <a:pt x="2487" y="1134"/>
                </a:lnTo>
                <a:lnTo>
                  <a:pt x="2485" y="1136"/>
                </a:lnTo>
                <a:lnTo>
                  <a:pt x="2483" y="1136"/>
                </a:lnTo>
                <a:lnTo>
                  <a:pt x="2479" y="1141"/>
                </a:lnTo>
                <a:lnTo>
                  <a:pt x="2475" y="1147"/>
                </a:lnTo>
                <a:lnTo>
                  <a:pt x="2475" y="1147"/>
                </a:lnTo>
                <a:lnTo>
                  <a:pt x="2472" y="1151"/>
                </a:lnTo>
                <a:lnTo>
                  <a:pt x="2472" y="1155"/>
                </a:lnTo>
                <a:lnTo>
                  <a:pt x="2468" y="1160"/>
                </a:lnTo>
                <a:lnTo>
                  <a:pt x="2466" y="1166"/>
                </a:lnTo>
                <a:lnTo>
                  <a:pt x="2466" y="1170"/>
                </a:lnTo>
                <a:lnTo>
                  <a:pt x="2466" y="1174"/>
                </a:lnTo>
                <a:lnTo>
                  <a:pt x="2464" y="1176"/>
                </a:lnTo>
                <a:lnTo>
                  <a:pt x="2464" y="1176"/>
                </a:lnTo>
                <a:lnTo>
                  <a:pt x="2466" y="1178"/>
                </a:lnTo>
                <a:lnTo>
                  <a:pt x="2468" y="1180"/>
                </a:lnTo>
                <a:lnTo>
                  <a:pt x="2468" y="1183"/>
                </a:lnTo>
                <a:lnTo>
                  <a:pt x="2468" y="1185"/>
                </a:lnTo>
                <a:lnTo>
                  <a:pt x="2466" y="1189"/>
                </a:lnTo>
                <a:lnTo>
                  <a:pt x="2464" y="1191"/>
                </a:lnTo>
                <a:lnTo>
                  <a:pt x="2462" y="1193"/>
                </a:lnTo>
                <a:lnTo>
                  <a:pt x="2460" y="1197"/>
                </a:lnTo>
                <a:lnTo>
                  <a:pt x="2456" y="1201"/>
                </a:lnTo>
                <a:lnTo>
                  <a:pt x="2454" y="1204"/>
                </a:lnTo>
                <a:lnTo>
                  <a:pt x="2447" y="1208"/>
                </a:lnTo>
                <a:lnTo>
                  <a:pt x="2443" y="1210"/>
                </a:lnTo>
                <a:lnTo>
                  <a:pt x="2443" y="1212"/>
                </a:lnTo>
                <a:lnTo>
                  <a:pt x="2441" y="1214"/>
                </a:lnTo>
                <a:lnTo>
                  <a:pt x="2435" y="1216"/>
                </a:lnTo>
                <a:lnTo>
                  <a:pt x="2426" y="1218"/>
                </a:lnTo>
                <a:lnTo>
                  <a:pt x="2422" y="1218"/>
                </a:lnTo>
                <a:lnTo>
                  <a:pt x="2420" y="1220"/>
                </a:lnTo>
                <a:lnTo>
                  <a:pt x="2418" y="1222"/>
                </a:lnTo>
                <a:lnTo>
                  <a:pt x="2416" y="1224"/>
                </a:lnTo>
                <a:lnTo>
                  <a:pt x="2416" y="1227"/>
                </a:lnTo>
                <a:lnTo>
                  <a:pt x="2414" y="1231"/>
                </a:lnTo>
                <a:lnTo>
                  <a:pt x="2412" y="1235"/>
                </a:lnTo>
                <a:lnTo>
                  <a:pt x="2412" y="1239"/>
                </a:lnTo>
                <a:lnTo>
                  <a:pt x="2410" y="1239"/>
                </a:lnTo>
                <a:lnTo>
                  <a:pt x="2405" y="1241"/>
                </a:lnTo>
                <a:lnTo>
                  <a:pt x="2403" y="1243"/>
                </a:lnTo>
                <a:lnTo>
                  <a:pt x="2401" y="1245"/>
                </a:lnTo>
                <a:lnTo>
                  <a:pt x="2399" y="1245"/>
                </a:lnTo>
                <a:lnTo>
                  <a:pt x="2397" y="1248"/>
                </a:lnTo>
                <a:lnTo>
                  <a:pt x="2397" y="1250"/>
                </a:lnTo>
                <a:lnTo>
                  <a:pt x="2397" y="1252"/>
                </a:lnTo>
                <a:lnTo>
                  <a:pt x="2395" y="1256"/>
                </a:lnTo>
                <a:lnTo>
                  <a:pt x="2393" y="1258"/>
                </a:lnTo>
                <a:lnTo>
                  <a:pt x="2393" y="1262"/>
                </a:lnTo>
                <a:lnTo>
                  <a:pt x="2393" y="1266"/>
                </a:lnTo>
                <a:lnTo>
                  <a:pt x="2391" y="1269"/>
                </a:lnTo>
                <a:lnTo>
                  <a:pt x="2391" y="1271"/>
                </a:lnTo>
                <a:lnTo>
                  <a:pt x="2389" y="1273"/>
                </a:lnTo>
                <a:lnTo>
                  <a:pt x="2382" y="1279"/>
                </a:lnTo>
                <a:lnTo>
                  <a:pt x="2378" y="1281"/>
                </a:lnTo>
                <a:lnTo>
                  <a:pt x="2378" y="1283"/>
                </a:lnTo>
                <a:lnTo>
                  <a:pt x="2376" y="1283"/>
                </a:lnTo>
                <a:lnTo>
                  <a:pt x="2376" y="1285"/>
                </a:lnTo>
                <a:lnTo>
                  <a:pt x="2378" y="1283"/>
                </a:lnTo>
                <a:lnTo>
                  <a:pt x="2378" y="1283"/>
                </a:lnTo>
                <a:lnTo>
                  <a:pt x="2378" y="1283"/>
                </a:lnTo>
                <a:lnTo>
                  <a:pt x="2378" y="1283"/>
                </a:lnTo>
                <a:lnTo>
                  <a:pt x="2378" y="1283"/>
                </a:lnTo>
                <a:lnTo>
                  <a:pt x="2376" y="1287"/>
                </a:lnTo>
                <a:lnTo>
                  <a:pt x="2376" y="1289"/>
                </a:lnTo>
                <a:lnTo>
                  <a:pt x="2374" y="1292"/>
                </a:lnTo>
                <a:lnTo>
                  <a:pt x="2372" y="1294"/>
                </a:lnTo>
                <a:lnTo>
                  <a:pt x="2374" y="1294"/>
                </a:lnTo>
                <a:lnTo>
                  <a:pt x="2374" y="1296"/>
                </a:lnTo>
                <a:lnTo>
                  <a:pt x="2372" y="1298"/>
                </a:lnTo>
                <a:lnTo>
                  <a:pt x="2370" y="1302"/>
                </a:lnTo>
                <a:lnTo>
                  <a:pt x="2368" y="1306"/>
                </a:lnTo>
                <a:lnTo>
                  <a:pt x="2366" y="1306"/>
                </a:lnTo>
                <a:lnTo>
                  <a:pt x="2364" y="1308"/>
                </a:lnTo>
                <a:lnTo>
                  <a:pt x="2361" y="1313"/>
                </a:lnTo>
                <a:lnTo>
                  <a:pt x="2361" y="1319"/>
                </a:lnTo>
                <a:lnTo>
                  <a:pt x="2359" y="1327"/>
                </a:lnTo>
                <a:lnTo>
                  <a:pt x="2361" y="1327"/>
                </a:lnTo>
                <a:lnTo>
                  <a:pt x="2361" y="1325"/>
                </a:lnTo>
                <a:lnTo>
                  <a:pt x="2361" y="1325"/>
                </a:lnTo>
                <a:lnTo>
                  <a:pt x="2364" y="1323"/>
                </a:lnTo>
                <a:lnTo>
                  <a:pt x="2364" y="1323"/>
                </a:lnTo>
                <a:lnTo>
                  <a:pt x="2366" y="1327"/>
                </a:lnTo>
                <a:lnTo>
                  <a:pt x="2368" y="1331"/>
                </a:lnTo>
                <a:lnTo>
                  <a:pt x="2368" y="1331"/>
                </a:lnTo>
                <a:lnTo>
                  <a:pt x="2368" y="1331"/>
                </a:lnTo>
                <a:lnTo>
                  <a:pt x="2368" y="1329"/>
                </a:lnTo>
                <a:lnTo>
                  <a:pt x="2370" y="1329"/>
                </a:lnTo>
                <a:lnTo>
                  <a:pt x="2370" y="1331"/>
                </a:lnTo>
                <a:lnTo>
                  <a:pt x="2372" y="1334"/>
                </a:lnTo>
                <a:lnTo>
                  <a:pt x="2372" y="1338"/>
                </a:lnTo>
                <a:lnTo>
                  <a:pt x="2372" y="1338"/>
                </a:lnTo>
                <a:lnTo>
                  <a:pt x="2372" y="1340"/>
                </a:lnTo>
                <a:lnTo>
                  <a:pt x="2372" y="1344"/>
                </a:lnTo>
                <a:lnTo>
                  <a:pt x="2370" y="1348"/>
                </a:lnTo>
                <a:lnTo>
                  <a:pt x="2372" y="1348"/>
                </a:lnTo>
                <a:lnTo>
                  <a:pt x="2370" y="1348"/>
                </a:lnTo>
                <a:lnTo>
                  <a:pt x="2370" y="1350"/>
                </a:lnTo>
                <a:lnTo>
                  <a:pt x="2368" y="1350"/>
                </a:lnTo>
                <a:lnTo>
                  <a:pt x="2370" y="1350"/>
                </a:lnTo>
                <a:lnTo>
                  <a:pt x="2372" y="1352"/>
                </a:lnTo>
                <a:lnTo>
                  <a:pt x="2372" y="1354"/>
                </a:lnTo>
                <a:lnTo>
                  <a:pt x="2374" y="1359"/>
                </a:lnTo>
                <a:lnTo>
                  <a:pt x="2374" y="1363"/>
                </a:lnTo>
                <a:lnTo>
                  <a:pt x="2376" y="1367"/>
                </a:lnTo>
                <a:lnTo>
                  <a:pt x="2376" y="1371"/>
                </a:lnTo>
                <a:lnTo>
                  <a:pt x="2374" y="1378"/>
                </a:lnTo>
                <a:lnTo>
                  <a:pt x="2372" y="1382"/>
                </a:lnTo>
                <a:lnTo>
                  <a:pt x="2372" y="1386"/>
                </a:lnTo>
                <a:lnTo>
                  <a:pt x="2370" y="1390"/>
                </a:lnTo>
                <a:lnTo>
                  <a:pt x="2370" y="1392"/>
                </a:lnTo>
                <a:lnTo>
                  <a:pt x="2368" y="1394"/>
                </a:lnTo>
                <a:lnTo>
                  <a:pt x="2368" y="1403"/>
                </a:lnTo>
                <a:lnTo>
                  <a:pt x="2368" y="1403"/>
                </a:lnTo>
                <a:lnTo>
                  <a:pt x="2364" y="1409"/>
                </a:lnTo>
                <a:lnTo>
                  <a:pt x="2359" y="1415"/>
                </a:lnTo>
                <a:lnTo>
                  <a:pt x="2355" y="1417"/>
                </a:lnTo>
                <a:lnTo>
                  <a:pt x="2353" y="1417"/>
                </a:lnTo>
                <a:lnTo>
                  <a:pt x="2355" y="1419"/>
                </a:lnTo>
                <a:lnTo>
                  <a:pt x="2355" y="1417"/>
                </a:lnTo>
                <a:lnTo>
                  <a:pt x="2357" y="1417"/>
                </a:lnTo>
                <a:lnTo>
                  <a:pt x="2357" y="1419"/>
                </a:lnTo>
                <a:lnTo>
                  <a:pt x="2359" y="1419"/>
                </a:lnTo>
                <a:lnTo>
                  <a:pt x="2359" y="1422"/>
                </a:lnTo>
                <a:lnTo>
                  <a:pt x="2361" y="1424"/>
                </a:lnTo>
                <a:lnTo>
                  <a:pt x="2364" y="1426"/>
                </a:lnTo>
                <a:lnTo>
                  <a:pt x="2364" y="1428"/>
                </a:lnTo>
                <a:lnTo>
                  <a:pt x="2364" y="1428"/>
                </a:lnTo>
                <a:lnTo>
                  <a:pt x="2366" y="1428"/>
                </a:lnTo>
                <a:lnTo>
                  <a:pt x="2366" y="1428"/>
                </a:lnTo>
                <a:lnTo>
                  <a:pt x="2368" y="1428"/>
                </a:lnTo>
                <a:lnTo>
                  <a:pt x="2366" y="1428"/>
                </a:lnTo>
                <a:lnTo>
                  <a:pt x="2366" y="1430"/>
                </a:lnTo>
                <a:lnTo>
                  <a:pt x="2366" y="1430"/>
                </a:lnTo>
                <a:lnTo>
                  <a:pt x="2366" y="1432"/>
                </a:lnTo>
                <a:lnTo>
                  <a:pt x="2366" y="1432"/>
                </a:lnTo>
                <a:lnTo>
                  <a:pt x="2368" y="1434"/>
                </a:lnTo>
                <a:lnTo>
                  <a:pt x="2368" y="1434"/>
                </a:lnTo>
                <a:lnTo>
                  <a:pt x="2368" y="1436"/>
                </a:lnTo>
                <a:lnTo>
                  <a:pt x="2370" y="1438"/>
                </a:lnTo>
                <a:lnTo>
                  <a:pt x="2370" y="1438"/>
                </a:lnTo>
                <a:lnTo>
                  <a:pt x="2374" y="1436"/>
                </a:lnTo>
                <a:lnTo>
                  <a:pt x="2378" y="1436"/>
                </a:lnTo>
                <a:lnTo>
                  <a:pt x="2382" y="1436"/>
                </a:lnTo>
                <a:lnTo>
                  <a:pt x="2384" y="1436"/>
                </a:lnTo>
                <a:lnTo>
                  <a:pt x="2384" y="1436"/>
                </a:lnTo>
                <a:lnTo>
                  <a:pt x="2384" y="1436"/>
                </a:lnTo>
                <a:lnTo>
                  <a:pt x="2382" y="1436"/>
                </a:lnTo>
                <a:lnTo>
                  <a:pt x="2378" y="1436"/>
                </a:lnTo>
                <a:lnTo>
                  <a:pt x="2376" y="1438"/>
                </a:lnTo>
                <a:lnTo>
                  <a:pt x="2374" y="1438"/>
                </a:lnTo>
                <a:lnTo>
                  <a:pt x="2374" y="1438"/>
                </a:lnTo>
                <a:lnTo>
                  <a:pt x="2374" y="1438"/>
                </a:lnTo>
                <a:lnTo>
                  <a:pt x="2372" y="1438"/>
                </a:lnTo>
                <a:lnTo>
                  <a:pt x="2370" y="1440"/>
                </a:lnTo>
                <a:lnTo>
                  <a:pt x="2368" y="1438"/>
                </a:lnTo>
                <a:lnTo>
                  <a:pt x="2368" y="1438"/>
                </a:lnTo>
                <a:lnTo>
                  <a:pt x="2368" y="1436"/>
                </a:lnTo>
                <a:lnTo>
                  <a:pt x="2366" y="1436"/>
                </a:lnTo>
                <a:lnTo>
                  <a:pt x="2366" y="1436"/>
                </a:lnTo>
                <a:lnTo>
                  <a:pt x="2364" y="1438"/>
                </a:lnTo>
                <a:lnTo>
                  <a:pt x="2366" y="1440"/>
                </a:lnTo>
                <a:lnTo>
                  <a:pt x="2366" y="1443"/>
                </a:lnTo>
                <a:lnTo>
                  <a:pt x="2366" y="1445"/>
                </a:lnTo>
                <a:lnTo>
                  <a:pt x="2366" y="1445"/>
                </a:lnTo>
                <a:lnTo>
                  <a:pt x="2366" y="1449"/>
                </a:lnTo>
                <a:lnTo>
                  <a:pt x="2366" y="1449"/>
                </a:lnTo>
                <a:lnTo>
                  <a:pt x="2366" y="1449"/>
                </a:lnTo>
                <a:lnTo>
                  <a:pt x="2366" y="1449"/>
                </a:lnTo>
                <a:lnTo>
                  <a:pt x="2366" y="1449"/>
                </a:lnTo>
                <a:lnTo>
                  <a:pt x="2366" y="1449"/>
                </a:lnTo>
                <a:lnTo>
                  <a:pt x="2368" y="1449"/>
                </a:lnTo>
                <a:lnTo>
                  <a:pt x="2368" y="1447"/>
                </a:lnTo>
                <a:lnTo>
                  <a:pt x="2368" y="1449"/>
                </a:lnTo>
                <a:lnTo>
                  <a:pt x="2370" y="1449"/>
                </a:lnTo>
                <a:lnTo>
                  <a:pt x="2370" y="1449"/>
                </a:lnTo>
                <a:lnTo>
                  <a:pt x="2370" y="1449"/>
                </a:lnTo>
                <a:lnTo>
                  <a:pt x="2370" y="1449"/>
                </a:lnTo>
                <a:lnTo>
                  <a:pt x="2368" y="1449"/>
                </a:lnTo>
                <a:lnTo>
                  <a:pt x="2366" y="1451"/>
                </a:lnTo>
                <a:lnTo>
                  <a:pt x="2366" y="1451"/>
                </a:lnTo>
                <a:lnTo>
                  <a:pt x="2364" y="1451"/>
                </a:lnTo>
                <a:lnTo>
                  <a:pt x="2366" y="1453"/>
                </a:lnTo>
                <a:lnTo>
                  <a:pt x="2366" y="1453"/>
                </a:lnTo>
                <a:lnTo>
                  <a:pt x="2370" y="1455"/>
                </a:lnTo>
                <a:lnTo>
                  <a:pt x="2372" y="1455"/>
                </a:lnTo>
                <a:lnTo>
                  <a:pt x="2372" y="1455"/>
                </a:lnTo>
                <a:lnTo>
                  <a:pt x="2372" y="1455"/>
                </a:lnTo>
                <a:lnTo>
                  <a:pt x="2372" y="1455"/>
                </a:lnTo>
                <a:lnTo>
                  <a:pt x="2372" y="1457"/>
                </a:lnTo>
                <a:lnTo>
                  <a:pt x="2372" y="1459"/>
                </a:lnTo>
                <a:lnTo>
                  <a:pt x="2374" y="1459"/>
                </a:lnTo>
                <a:lnTo>
                  <a:pt x="2376" y="1459"/>
                </a:lnTo>
                <a:lnTo>
                  <a:pt x="2376" y="1459"/>
                </a:lnTo>
                <a:lnTo>
                  <a:pt x="2378" y="1459"/>
                </a:lnTo>
                <a:lnTo>
                  <a:pt x="2376" y="1461"/>
                </a:lnTo>
                <a:lnTo>
                  <a:pt x="2378" y="1461"/>
                </a:lnTo>
                <a:lnTo>
                  <a:pt x="2380" y="1461"/>
                </a:lnTo>
                <a:lnTo>
                  <a:pt x="2382" y="1459"/>
                </a:lnTo>
                <a:lnTo>
                  <a:pt x="2384" y="1459"/>
                </a:lnTo>
                <a:lnTo>
                  <a:pt x="2389" y="1459"/>
                </a:lnTo>
                <a:lnTo>
                  <a:pt x="2389" y="1459"/>
                </a:lnTo>
                <a:lnTo>
                  <a:pt x="2389" y="1459"/>
                </a:lnTo>
                <a:lnTo>
                  <a:pt x="2389" y="1459"/>
                </a:lnTo>
                <a:lnTo>
                  <a:pt x="2389" y="1459"/>
                </a:lnTo>
                <a:lnTo>
                  <a:pt x="2389" y="1459"/>
                </a:lnTo>
                <a:lnTo>
                  <a:pt x="2387" y="1459"/>
                </a:lnTo>
                <a:lnTo>
                  <a:pt x="2384" y="1459"/>
                </a:lnTo>
                <a:lnTo>
                  <a:pt x="2384" y="1461"/>
                </a:lnTo>
                <a:lnTo>
                  <a:pt x="2382" y="1461"/>
                </a:lnTo>
                <a:lnTo>
                  <a:pt x="2382" y="1461"/>
                </a:lnTo>
                <a:lnTo>
                  <a:pt x="2384" y="1463"/>
                </a:lnTo>
                <a:lnTo>
                  <a:pt x="2384" y="1463"/>
                </a:lnTo>
                <a:lnTo>
                  <a:pt x="2387" y="1463"/>
                </a:lnTo>
                <a:lnTo>
                  <a:pt x="2387" y="1463"/>
                </a:lnTo>
                <a:lnTo>
                  <a:pt x="2389" y="1463"/>
                </a:lnTo>
                <a:lnTo>
                  <a:pt x="2389" y="1463"/>
                </a:lnTo>
                <a:lnTo>
                  <a:pt x="2389" y="1463"/>
                </a:lnTo>
                <a:lnTo>
                  <a:pt x="2387" y="1463"/>
                </a:lnTo>
                <a:lnTo>
                  <a:pt x="2384" y="1466"/>
                </a:lnTo>
                <a:lnTo>
                  <a:pt x="2384" y="1468"/>
                </a:lnTo>
                <a:lnTo>
                  <a:pt x="2384" y="1468"/>
                </a:lnTo>
                <a:lnTo>
                  <a:pt x="2384" y="1468"/>
                </a:lnTo>
                <a:lnTo>
                  <a:pt x="2384" y="1468"/>
                </a:lnTo>
                <a:lnTo>
                  <a:pt x="2384" y="1468"/>
                </a:lnTo>
                <a:lnTo>
                  <a:pt x="2384" y="1468"/>
                </a:lnTo>
                <a:lnTo>
                  <a:pt x="2384" y="1470"/>
                </a:lnTo>
                <a:lnTo>
                  <a:pt x="2384" y="1470"/>
                </a:lnTo>
                <a:lnTo>
                  <a:pt x="2387" y="1470"/>
                </a:lnTo>
                <a:lnTo>
                  <a:pt x="2387" y="1470"/>
                </a:lnTo>
                <a:lnTo>
                  <a:pt x="2387" y="1470"/>
                </a:lnTo>
                <a:lnTo>
                  <a:pt x="2387" y="1472"/>
                </a:lnTo>
                <a:lnTo>
                  <a:pt x="2389" y="1472"/>
                </a:lnTo>
                <a:lnTo>
                  <a:pt x="2389" y="1470"/>
                </a:lnTo>
                <a:lnTo>
                  <a:pt x="2389" y="1470"/>
                </a:lnTo>
                <a:lnTo>
                  <a:pt x="2389" y="1472"/>
                </a:lnTo>
                <a:lnTo>
                  <a:pt x="2391" y="1474"/>
                </a:lnTo>
                <a:lnTo>
                  <a:pt x="2389" y="1474"/>
                </a:lnTo>
                <a:lnTo>
                  <a:pt x="2391" y="1476"/>
                </a:lnTo>
                <a:lnTo>
                  <a:pt x="2391" y="1476"/>
                </a:lnTo>
                <a:lnTo>
                  <a:pt x="2391" y="1474"/>
                </a:lnTo>
                <a:lnTo>
                  <a:pt x="2393" y="1474"/>
                </a:lnTo>
                <a:lnTo>
                  <a:pt x="2393" y="1474"/>
                </a:lnTo>
                <a:lnTo>
                  <a:pt x="2393" y="1474"/>
                </a:lnTo>
                <a:lnTo>
                  <a:pt x="2395" y="1474"/>
                </a:lnTo>
                <a:lnTo>
                  <a:pt x="2395" y="1476"/>
                </a:lnTo>
                <a:lnTo>
                  <a:pt x="2395" y="1478"/>
                </a:lnTo>
                <a:lnTo>
                  <a:pt x="2397" y="1476"/>
                </a:lnTo>
                <a:lnTo>
                  <a:pt x="2397" y="1476"/>
                </a:lnTo>
                <a:lnTo>
                  <a:pt x="2397" y="1478"/>
                </a:lnTo>
                <a:lnTo>
                  <a:pt x="2397" y="1478"/>
                </a:lnTo>
                <a:lnTo>
                  <a:pt x="2399" y="1484"/>
                </a:lnTo>
                <a:lnTo>
                  <a:pt x="2403" y="1484"/>
                </a:lnTo>
                <a:lnTo>
                  <a:pt x="2403" y="1484"/>
                </a:lnTo>
                <a:lnTo>
                  <a:pt x="2403" y="1484"/>
                </a:lnTo>
                <a:lnTo>
                  <a:pt x="2405" y="1484"/>
                </a:lnTo>
                <a:lnTo>
                  <a:pt x="2405" y="1487"/>
                </a:lnTo>
                <a:lnTo>
                  <a:pt x="2405" y="1487"/>
                </a:lnTo>
                <a:lnTo>
                  <a:pt x="2408" y="1489"/>
                </a:lnTo>
                <a:lnTo>
                  <a:pt x="2408" y="1489"/>
                </a:lnTo>
                <a:lnTo>
                  <a:pt x="2410" y="1489"/>
                </a:lnTo>
                <a:lnTo>
                  <a:pt x="2410" y="1489"/>
                </a:lnTo>
                <a:lnTo>
                  <a:pt x="2410" y="1489"/>
                </a:lnTo>
                <a:lnTo>
                  <a:pt x="2410" y="1491"/>
                </a:lnTo>
                <a:lnTo>
                  <a:pt x="2410" y="1493"/>
                </a:lnTo>
                <a:lnTo>
                  <a:pt x="2410" y="1493"/>
                </a:lnTo>
                <a:lnTo>
                  <a:pt x="2412" y="1493"/>
                </a:lnTo>
                <a:lnTo>
                  <a:pt x="2414" y="1495"/>
                </a:lnTo>
                <a:lnTo>
                  <a:pt x="2414" y="1497"/>
                </a:lnTo>
                <a:lnTo>
                  <a:pt x="2414" y="1497"/>
                </a:lnTo>
                <a:lnTo>
                  <a:pt x="2416" y="1499"/>
                </a:lnTo>
                <a:lnTo>
                  <a:pt x="2416" y="1499"/>
                </a:lnTo>
                <a:lnTo>
                  <a:pt x="2416" y="1501"/>
                </a:lnTo>
                <a:lnTo>
                  <a:pt x="2416" y="1501"/>
                </a:lnTo>
                <a:lnTo>
                  <a:pt x="2416" y="1501"/>
                </a:lnTo>
                <a:lnTo>
                  <a:pt x="2418" y="1503"/>
                </a:lnTo>
                <a:lnTo>
                  <a:pt x="2418" y="1503"/>
                </a:lnTo>
                <a:lnTo>
                  <a:pt x="2418" y="1503"/>
                </a:lnTo>
                <a:lnTo>
                  <a:pt x="2416" y="1503"/>
                </a:lnTo>
                <a:lnTo>
                  <a:pt x="2416" y="1505"/>
                </a:lnTo>
                <a:lnTo>
                  <a:pt x="2416" y="1505"/>
                </a:lnTo>
                <a:lnTo>
                  <a:pt x="2416" y="1508"/>
                </a:lnTo>
                <a:lnTo>
                  <a:pt x="2418" y="1508"/>
                </a:lnTo>
                <a:lnTo>
                  <a:pt x="2418" y="1508"/>
                </a:lnTo>
                <a:lnTo>
                  <a:pt x="2420" y="1508"/>
                </a:lnTo>
                <a:lnTo>
                  <a:pt x="2420" y="1508"/>
                </a:lnTo>
                <a:lnTo>
                  <a:pt x="2420" y="1508"/>
                </a:lnTo>
                <a:lnTo>
                  <a:pt x="2420" y="1508"/>
                </a:lnTo>
                <a:lnTo>
                  <a:pt x="2420" y="1508"/>
                </a:lnTo>
                <a:lnTo>
                  <a:pt x="2418" y="1510"/>
                </a:lnTo>
                <a:lnTo>
                  <a:pt x="2418" y="1510"/>
                </a:lnTo>
                <a:lnTo>
                  <a:pt x="2416" y="1510"/>
                </a:lnTo>
                <a:lnTo>
                  <a:pt x="2416" y="1510"/>
                </a:lnTo>
                <a:lnTo>
                  <a:pt x="2416" y="1510"/>
                </a:lnTo>
                <a:lnTo>
                  <a:pt x="2416" y="1512"/>
                </a:lnTo>
                <a:lnTo>
                  <a:pt x="2418" y="1514"/>
                </a:lnTo>
                <a:lnTo>
                  <a:pt x="2420" y="1514"/>
                </a:lnTo>
                <a:lnTo>
                  <a:pt x="2420" y="1514"/>
                </a:lnTo>
                <a:lnTo>
                  <a:pt x="2420" y="1516"/>
                </a:lnTo>
                <a:lnTo>
                  <a:pt x="2420" y="1518"/>
                </a:lnTo>
                <a:lnTo>
                  <a:pt x="2422" y="1518"/>
                </a:lnTo>
                <a:lnTo>
                  <a:pt x="2422" y="1520"/>
                </a:lnTo>
                <a:lnTo>
                  <a:pt x="2424" y="1520"/>
                </a:lnTo>
                <a:lnTo>
                  <a:pt x="2426" y="1520"/>
                </a:lnTo>
                <a:lnTo>
                  <a:pt x="2426" y="1520"/>
                </a:lnTo>
                <a:lnTo>
                  <a:pt x="2426" y="1520"/>
                </a:lnTo>
                <a:lnTo>
                  <a:pt x="2426" y="1520"/>
                </a:lnTo>
                <a:lnTo>
                  <a:pt x="2428" y="1522"/>
                </a:lnTo>
                <a:lnTo>
                  <a:pt x="2426" y="1524"/>
                </a:lnTo>
                <a:lnTo>
                  <a:pt x="2426" y="1524"/>
                </a:lnTo>
                <a:lnTo>
                  <a:pt x="2428" y="1526"/>
                </a:lnTo>
                <a:lnTo>
                  <a:pt x="2435" y="1528"/>
                </a:lnTo>
                <a:lnTo>
                  <a:pt x="2437" y="1528"/>
                </a:lnTo>
                <a:lnTo>
                  <a:pt x="2441" y="1531"/>
                </a:lnTo>
                <a:lnTo>
                  <a:pt x="2441" y="1533"/>
                </a:lnTo>
                <a:lnTo>
                  <a:pt x="2443" y="1535"/>
                </a:lnTo>
                <a:lnTo>
                  <a:pt x="2447" y="1537"/>
                </a:lnTo>
                <a:lnTo>
                  <a:pt x="2452" y="1539"/>
                </a:lnTo>
                <a:lnTo>
                  <a:pt x="2452" y="1541"/>
                </a:lnTo>
                <a:lnTo>
                  <a:pt x="2454" y="1541"/>
                </a:lnTo>
                <a:lnTo>
                  <a:pt x="2454" y="1541"/>
                </a:lnTo>
                <a:lnTo>
                  <a:pt x="2458" y="1543"/>
                </a:lnTo>
                <a:lnTo>
                  <a:pt x="2458" y="1543"/>
                </a:lnTo>
                <a:lnTo>
                  <a:pt x="2468" y="1552"/>
                </a:lnTo>
                <a:lnTo>
                  <a:pt x="2472" y="1556"/>
                </a:lnTo>
                <a:lnTo>
                  <a:pt x="2475" y="1558"/>
                </a:lnTo>
                <a:lnTo>
                  <a:pt x="2487" y="1566"/>
                </a:lnTo>
                <a:lnTo>
                  <a:pt x="2491" y="1566"/>
                </a:lnTo>
                <a:lnTo>
                  <a:pt x="2498" y="1568"/>
                </a:lnTo>
                <a:lnTo>
                  <a:pt x="2498" y="1568"/>
                </a:lnTo>
                <a:lnTo>
                  <a:pt x="2500" y="1568"/>
                </a:lnTo>
                <a:lnTo>
                  <a:pt x="2504" y="1566"/>
                </a:lnTo>
                <a:lnTo>
                  <a:pt x="2506" y="1566"/>
                </a:lnTo>
                <a:lnTo>
                  <a:pt x="2508" y="1564"/>
                </a:lnTo>
                <a:lnTo>
                  <a:pt x="2508" y="1564"/>
                </a:lnTo>
                <a:lnTo>
                  <a:pt x="2512" y="1562"/>
                </a:lnTo>
                <a:lnTo>
                  <a:pt x="2521" y="1560"/>
                </a:lnTo>
                <a:lnTo>
                  <a:pt x="2523" y="1560"/>
                </a:lnTo>
                <a:lnTo>
                  <a:pt x="2527" y="1558"/>
                </a:lnTo>
                <a:lnTo>
                  <a:pt x="2535" y="1558"/>
                </a:lnTo>
                <a:lnTo>
                  <a:pt x="2533" y="1558"/>
                </a:lnTo>
                <a:lnTo>
                  <a:pt x="2531" y="1558"/>
                </a:lnTo>
                <a:lnTo>
                  <a:pt x="2529" y="1558"/>
                </a:lnTo>
                <a:lnTo>
                  <a:pt x="2531" y="1556"/>
                </a:lnTo>
                <a:lnTo>
                  <a:pt x="2531" y="1556"/>
                </a:lnTo>
                <a:lnTo>
                  <a:pt x="2535" y="1556"/>
                </a:lnTo>
                <a:lnTo>
                  <a:pt x="2535" y="1558"/>
                </a:lnTo>
                <a:lnTo>
                  <a:pt x="2537" y="1558"/>
                </a:lnTo>
                <a:lnTo>
                  <a:pt x="2540" y="1558"/>
                </a:lnTo>
                <a:lnTo>
                  <a:pt x="2550" y="1556"/>
                </a:lnTo>
                <a:lnTo>
                  <a:pt x="2548" y="1556"/>
                </a:lnTo>
                <a:lnTo>
                  <a:pt x="2548" y="1556"/>
                </a:lnTo>
                <a:lnTo>
                  <a:pt x="2542" y="1556"/>
                </a:lnTo>
                <a:lnTo>
                  <a:pt x="2542" y="1556"/>
                </a:lnTo>
                <a:lnTo>
                  <a:pt x="2544" y="1556"/>
                </a:lnTo>
                <a:lnTo>
                  <a:pt x="2548" y="1556"/>
                </a:lnTo>
                <a:lnTo>
                  <a:pt x="2550" y="1556"/>
                </a:lnTo>
                <a:lnTo>
                  <a:pt x="2552" y="1556"/>
                </a:lnTo>
                <a:lnTo>
                  <a:pt x="2558" y="1558"/>
                </a:lnTo>
                <a:lnTo>
                  <a:pt x="2560" y="1558"/>
                </a:lnTo>
                <a:lnTo>
                  <a:pt x="2560" y="1554"/>
                </a:lnTo>
                <a:lnTo>
                  <a:pt x="2560" y="1554"/>
                </a:lnTo>
                <a:lnTo>
                  <a:pt x="2563" y="1554"/>
                </a:lnTo>
                <a:lnTo>
                  <a:pt x="2563" y="1556"/>
                </a:lnTo>
                <a:lnTo>
                  <a:pt x="2563" y="1558"/>
                </a:lnTo>
                <a:lnTo>
                  <a:pt x="2565" y="1558"/>
                </a:lnTo>
                <a:lnTo>
                  <a:pt x="2565" y="1558"/>
                </a:lnTo>
                <a:lnTo>
                  <a:pt x="2563" y="1558"/>
                </a:lnTo>
                <a:lnTo>
                  <a:pt x="2560" y="1558"/>
                </a:lnTo>
                <a:lnTo>
                  <a:pt x="2560" y="1558"/>
                </a:lnTo>
                <a:lnTo>
                  <a:pt x="2563" y="1558"/>
                </a:lnTo>
                <a:lnTo>
                  <a:pt x="2563" y="1558"/>
                </a:lnTo>
                <a:lnTo>
                  <a:pt x="2565" y="1558"/>
                </a:lnTo>
                <a:lnTo>
                  <a:pt x="2569" y="1560"/>
                </a:lnTo>
                <a:lnTo>
                  <a:pt x="2573" y="1560"/>
                </a:lnTo>
                <a:lnTo>
                  <a:pt x="2575" y="1562"/>
                </a:lnTo>
                <a:lnTo>
                  <a:pt x="2577" y="1562"/>
                </a:lnTo>
                <a:lnTo>
                  <a:pt x="2579" y="1562"/>
                </a:lnTo>
                <a:lnTo>
                  <a:pt x="2581" y="1562"/>
                </a:lnTo>
                <a:lnTo>
                  <a:pt x="2584" y="1560"/>
                </a:lnTo>
                <a:lnTo>
                  <a:pt x="2586" y="1558"/>
                </a:lnTo>
                <a:lnTo>
                  <a:pt x="2592" y="1556"/>
                </a:lnTo>
                <a:lnTo>
                  <a:pt x="2596" y="1556"/>
                </a:lnTo>
                <a:lnTo>
                  <a:pt x="2598" y="1556"/>
                </a:lnTo>
                <a:lnTo>
                  <a:pt x="2600" y="1554"/>
                </a:lnTo>
                <a:lnTo>
                  <a:pt x="2602" y="1552"/>
                </a:lnTo>
                <a:lnTo>
                  <a:pt x="2607" y="1552"/>
                </a:lnTo>
                <a:lnTo>
                  <a:pt x="2611" y="1549"/>
                </a:lnTo>
                <a:lnTo>
                  <a:pt x="2617" y="1547"/>
                </a:lnTo>
                <a:lnTo>
                  <a:pt x="2619" y="1547"/>
                </a:lnTo>
                <a:lnTo>
                  <a:pt x="2621" y="1547"/>
                </a:lnTo>
                <a:lnTo>
                  <a:pt x="2623" y="1545"/>
                </a:lnTo>
                <a:lnTo>
                  <a:pt x="2623" y="1545"/>
                </a:lnTo>
                <a:lnTo>
                  <a:pt x="2623" y="1543"/>
                </a:lnTo>
                <a:lnTo>
                  <a:pt x="2625" y="1543"/>
                </a:lnTo>
                <a:lnTo>
                  <a:pt x="2628" y="1543"/>
                </a:lnTo>
                <a:lnTo>
                  <a:pt x="2632" y="1541"/>
                </a:lnTo>
                <a:lnTo>
                  <a:pt x="2634" y="1541"/>
                </a:lnTo>
                <a:lnTo>
                  <a:pt x="2640" y="1541"/>
                </a:lnTo>
                <a:lnTo>
                  <a:pt x="2646" y="1539"/>
                </a:lnTo>
                <a:lnTo>
                  <a:pt x="2648" y="1539"/>
                </a:lnTo>
                <a:lnTo>
                  <a:pt x="2657" y="1539"/>
                </a:lnTo>
                <a:lnTo>
                  <a:pt x="2657" y="1537"/>
                </a:lnTo>
                <a:lnTo>
                  <a:pt x="2659" y="1537"/>
                </a:lnTo>
                <a:lnTo>
                  <a:pt x="2661" y="1537"/>
                </a:lnTo>
                <a:lnTo>
                  <a:pt x="2661" y="1537"/>
                </a:lnTo>
                <a:lnTo>
                  <a:pt x="2659" y="1539"/>
                </a:lnTo>
                <a:lnTo>
                  <a:pt x="2659" y="1539"/>
                </a:lnTo>
                <a:lnTo>
                  <a:pt x="2657" y="1539"/>
                </a:lnTo>
                <a:lnTo>
                  <a:pt x="2659" y="1539"/>
                </a:lnTo>
                <a:lnTo>
                  <a:pt x="2667" y="1539"/>
                </a:lnTo>
                <a:lnTo>
                  <a:pt x="2672" y="1539"/>
                </a:lnTo>
                <a:lnTo>
                  <a:pt x="2676" y="1541"/>
                </a:lnTo>
                <a:lnTo>
                  <a:pt x="2678" y="1545"/>
                </a:lnTo>
                <a:lnTo>
                  <a:pt x="2680" y="1547"/>
                </a:lnTo>
                <a:lnTo>
                  <a:pt x="2682" y="1547"/>
                </a:lnTo>
                <a:lnTo>
                  <a:pt x="2682" y="1549"/>
                </a:lnTo>
                <a:lnTo>
                  <a:pt x="2682" y="1549"/>
                </a:lnTo>
                <a:lnTo>
                  <a:pt x="2682" y="1552"/>
                </a:lnTo>
                <a:lnTo>
                  <a:pt x="2684" y="1549"/>
                </a:lnTo>
                <a:lnTo>
                  <a:pt x="2684" y="1549"/>
                </a:lnTo>
                <a:lnTo>
                  <a:pt x="2684" y="1549"/>
                </a:lnTo>
                <a:lnTo>
                  <a:pt x="2684" y="1549"/>
                </a:lnTo>
                <a:lnTo>
                  <a:pt x="2686" y="1549"/>
                </a:lnTo>
                <a:lnTo>
                  <a:pt x="2686" y="1549"/>
                </a:lnTo>
                <a:lnTo>
                  <a:pt x="2686" y="1552"/>
                </a:lnTo>
                <a:lnTo>
                  <a:pt x="2686" y="1552"/>
                </a:lnTo>
                <a:lnTo>
                  <a:pt x="2684" y="1552"/>
                </a:lnTo>
                <a:lnTo>
                  <a:pt x="2684" y="1552"/>
                </a:lnTo>
                <a:lnTo>
                  <a:pt x="2682" y="1552"/>
                </a:lnTo>
                <a:lnTo>
                  <a:pt x="2684" y="1552"/>
                </a:lnTo>
                <a:lnTo>
                  <a:pt x="2686" y="1554"/>
                </a:lnTo>
                <a:lnTo>
                  <a:pt x="2688" y="1552"/>
                </a:lnTo>
                <a:lnTo>
                  <a:pt x="2688" y="1554"/>
                </a:lnTo>
                <a:lnTo>
                  <a:pt x="2688" y="1554"/>
                </a:lnTo>
                <a:lnTo>
                  <a:pt x="2686" y="1554"/>
                </a:lnTo>
                <a:lnTo>
                  <a:pt x="2686" y="1554"/>
                </a:lnTo>
                <a:lnTo>
                  <a:pt x="2686" y="1556"/>
                </a:lnTo>
                <a:lnTo>
                  <a:pt x="2686" y="1556"/>
                </a:lnTo>
                <a:lnTo>
                  <a:pt x="2686" y="1558"/>
                </a:lnTo>
                <a:lnTo>
                  <a:pt x="2686" y="1558"/>
                </a:lnTo>
                <a:lnTo>
                  <a:pt x="2686" y="1558"/>
                </a:lnTo>
                <a:lnTo>
                  <a:pt x="2686" y="1558"/>
                </a:lnTo>
                <a:lnTo>
                  <a:pt x="2686" y="1558"/>
                </a:lnTo>
                <a:lnTo>
                  <a:pt x="2686" y="1560"/>
                </a:lnTo>
                <a:lnTo>
                  <a:pt x="2688" y="1562"/>
                </a:lnTo>
                <a:lnTo>
                  <a:pt x="2688" y="1564"/>
                </a:lnTo>
                <a:lnTo>
                  <a:pt x="2688" y="1564"/>
                </a:lnTo>
                <a:lnTo>
                  <a:pt x="2692" y="1566"/>
                </a:lnTo>
                <a:lnTo>
                  <a:pt x="2692" y="1568"/>
                </a:lnTo>
                <a:lnTo>
                  <a:pt x="2695" y="1568"/>
                </a:lnTo>
                <a:lnTo>
                  <a:pt x="2697" y="1570"/>
                </a:lnTo>
                <a:lnTo>
                  <a:pt x="2697" y="1570"/>
                </a:lnTo>
                <a:lnTo>
                  <a:pt x="2697" y="1570"/>
                </a:lnTo>
                <a:lnTo>
                  <a:pt x="2699" y="1568"/>
                </a:lnTo>
                <a:lnTo>
                  <a:pt x="2699" y="1568"/>
                </a:lnTo>
                <a:lnTo>
                  <a:pt x="2699" y="1568"/>
                </a:lnTo>
                <a:lnTo>
                  <a:pt x="2699" y="1568"/>
                </a:lnTo>
                <a:lnTo>
                  <a:pt x="2699" y="1568"/>
                </a:lnTo>
                <a:lnTo>
                  <a:pt x="2699" y="1568"/>
                </a:lnTo>
                <a:lnTo>
                  <a:pt x="2701" y="1568"/>
                </a:lnTo>
                <a:lnTo>
                  <a:pt x="2701" y="1568"/>
                </a:lnTo>
                <a:lnTo>
                  <a:pt x="2703" y="1568"/>
                </a:lnTo>
                <a:lnTo>
                  <a:pt x="2703" y="1566"/>
                </a:lnTo>
                <a:lnTo>
                  <a:pt x="2703" y="1566"/>
                </a:lnTo>
                <a:lnTo>
                  <a:pt x="2703" y="1568"/>
                </a:lnTo>
                <a:lnTo>
                  <a:pt x="2703" y="1568"/>
                </a:lnTo>
                <a:lnTo>
                  <a:pt x="2705" y="1568"/>
                </a:lnTo>
                <a:lnTo>
                  <a:pt x="2705" y="1568"/>
                </a:lnTo>
                <a:lnTo>
                  <a:pt x="2707" y="1568"/>
                </a:lnTo>
                <a:lnTo>
                  <a:pt x="2707" y="1566"/>
                </a:lnTo>
                <a:lnTo>
                  <a:pt x="2707" y="1564"/>
                </a:lnTo>
                <a:lnTo>
                  <a:pt x="2705" y="1564"/>
                </a:lnTo>
                <a:lnTo>
                  <a:pt x="2705" y="1564"/>
                </a:lnTo>
                <a:lnTo>
                  <a:pt x="2705" y="1564"/>
                </a:lnTo>
                <a:lnTo>
                  <a:pt x="2707" y="1564"/>
                </a:lnTo>
                <a:lnTo>
                  <a:pt x="2707" y="1566"/>
                </a:lnTo>
                <a:lnTo>
                  <a:pt x="2707" y="1568"/>
                </a:lnTo>
                <a:lnTo>
                  <a:pt x="2707" y="1568"/>
                </a:lnTo>
                <a:lnTo>
                  <a:pt x="2709" y="1568"/>
                </a:lnTo>
                <a:lnTo>
                  <a:pt x="2711" y="1566"/>
                </a:lnTo>
                <a:lnTo>
                  <a:pt x="2711" y="1564"/>
                </a:lnTo>
                <a:lnTo>
                  <a:pt x="2711" y="1564"/>
                </a:lnTo>
                <a:lnTo>
                  <a:pt x="2709" y="1564"/>
                </a:lnTo>
                <a:lnTo>
                  <a:pt x="2711" y="1564"/>
                </a:lnTo>
                <a:lnTo>
                  <a:pt x="2711" y="1564"/>
                </a:lnTo>
                <a:lnTo>
                  <a:pt x="2713" y="1566"/>
                </a:lnTo>
                <a:lnTo>
                  <a:pt x="2716" y="1566"/>
                </a:lnTo>
                <a:lnTo>
                  <a:pt x="2716" y="1564"/>
                </a:lnTo>
                <a:lnTo>
                  <a:pt x="2718" y="1564"/>
                </a:lnTo>
                <a:lnTo>
                  <a:pt x="2718" y="1564"/>
                </a:lnTo>
                <a:lnTo>
                  <a:pt x="2718" y="1566"/>
                </a:lnTo>
                <a:lnTo>
                  <a:pt x="2718" y="1566"/>
                </a:lnTo>
                <a:lnTo>
                  <a:pt x="2720" y="1566"/>
                </a:lnTo>
                <a:lnTo>
                  <a:pt x="2724" y="1566"/>
                </a:lnTo>
                <a:lnTo>
                  <a:pt x="2728" y="1566"/>
                </a:lnTo>
                <a:lnTo>
                  <a:pt x="2728" y="1564"/>
                </a:lnTo>
                <a:lnTo>
                  <a:pt x="2726" y="1560"/>
                </a:lnTo>
                <a:lnTo>
                  <a:pt x="2728" y="1560"/>
                </a:lnTo>
                <a:lnTo>
                  <a:pt x="2728" y="1562"/>
                </a:lnTo>
                <a:lnTo>
                  <a:pt x="2730" y="1562"/>
                </a:lnTo>
                <a:lnTo>
                  <a:pt x="2730" y="1562"/>
                </a:lnTo>
                <a:lnTo>
                  <a:pt x="2730" y="1564"/>
                </a:lnTo>
                <a:lnTo>
                  <a:pt x="2732" y="1562"/>
                </a:lnTo>
                <a:lnTo>
                  <a:pt x="2732" y="1562"/>
                </a:lnTo>
                <a:lnTo>
                  <a:pt x="2732" y="1562"/>
                </a:lnTo>
                <a:lnTo>
                  <a:pt x="2732" y="1564"/>
                </a:lnTo>
                <a:lnTo>
                  <a:pt x="2732" y="1566"/>
                </a:lnTo>
                <a:lnTo>
                  <a:pt x="2732" y="1566"/>
                </a:lnTo>
                <a:lnTo>
                  <a:pt x="2732" y="1566"/>
                </a:lnTo>
                <a:lnTo>
                  <a:pt x="2734" y="1566"/>
                </a:lnTo>
                <a:lnTo>
                  <a:pt x="2732" y="1564"/>
                </a:lnTo>
                <a:lnTo>
                  <a:pt x="2734" y="1564"/>
                </a:lnTo>
                <a:lnTo>
                  <a:pt x="2734" y="1566"/>
                </a:lnTo>
                <a:lnTo>
                  <a:pt x="2734" y="1566"/>
                </a:lnTo>
                <a:lnTo>
                  <a:pt x="2736" y="1566"/>
                </a:lnTo>
                <a:lnTo>
                  <a:pt x="2736" y="1566"/>
                </a:lnTo>
                <a:lnTo>
                  <a:pt x="2736" y="1566"/>
                </a:lnTo>
                <a:lnTo>
                  <a:pt x="2736" y="1568"/>
                </a:lnTo>
                <a:lnTo>
                  <a:pt x="2736" y="1568"/>
                </a:lnTo>
                <a:lnTo>
                  <a:pt x="2736" y="1570"/>
                </a:lnTo>
                <a:lnTo>
                  <a:pt x="2739" y="1570"/>
                </a:lnTo>
                <a:lnTo>
                  <a:pt x="2739" y="1573"/>
                </a:lnTo>
                <a:lnTo>
                  <a:pt x="2741" y="1573"/>
                </a:lnTo>
                <a:lnTo>
                  <a:pt x="2743" y="1575"/>
                </a:lnTo>
                <a:lnTo>
                  <a:pt x="2743" y="1575"/>
                </a:lnTo>
                <a:lnTo>
                  <a:pt x="2743" y="1575"/>
                </a:lnTo>
                <a:lnTo>
                  <a:pt x="2743" y="1575"/>
                </a:lnTo>
                <a:lnTo>
                  <a:pt x="2745" y="1575"/>
                </a:lnTo>
                <a:lnTo>
                  <a:pt x="2745" y="1575"/>
                </a:lnTo>
                <a:lnTo>
                  <a:pt x="2745" y="1575"/>
                </a:lnTo>
                <a:lnTo>
                  <a:pt x="2745" y="1573"/>
                </a:lnTo>
                <a:lnTo>
                  <a:pt x="2745" y="1573"/>
                </a:lnTo>
                <a:lnTo>
                  <a:pt x="2747" y="1573"/>
                </a:lnTo>
                <a:lnTo>
                  <a:pt x="2747" y="1573"/>
                </a:lnTo>
                <a:lnTo>
                  <a:pt x="2747" y="1573"/>
                </a:lnTo>
                <a:lnTo>
                  <a:pt x="2749" y="1573"/>
                </a:lnTo>
                <a:lnTo>
                  <a:pt x="2747" y="1575"/>
                </a:lnTo>
                <a:lnTo>
                  <a:pt x="2747" y="1575"/>
                </a:lnTo>
                <a:lnTo>
                  <a:pt x="2749" y="1575"/>
                </a:lnTo>
                <a:lnTo>
                  <a:pt x="2749" y="1577"/>
                </a:lnTo>
                <a:lnTo>
                  <a:pt x="2747" y="1575"/>
                </a:lnTo>
                <a:lnTo>
                  <a:pt x="2747" y="1577"/>
                </a:lnTo>
                <a:lnTo>
                  <a:pt x="2747" y="1577"/>
                </a:lnTo>
                <a:lnTo>
                  <a:pt x="2747" y="1579"/>
                </a:lnTo>
                <a:lnTo>
                  <a:pt x="2747" y="1579"/>
                </a:lnTo>
                <a:lnTo>
                  <a:pt x="2749" y="1579"/>
                </a:lnTo>
                <a:lnTo>
                  <a:pt x="2747" y="1581"/>
                </a:lnTo>
                <a:lnTo>
                  <a:pt x="2751" y="1583"/>
                </a:lnTo>
                <a:lnTo>
                  <a:pt x="2751" y="1585"/>
                </a:lnTo>
                <a:lnTo>
                  <a:pt x="2751" y="1587"/>
                </a:lnTo>
                <a:lnTo>
                  <a:pt x="2751" y="1589"/>
                </a:lnTo>
                <a:lnTo>
                  <a:pt x="2751" y="1591"/>
                </a:lnTo>
                <a:lnTo>
                  <a:pt x="2749" y="1596"/>
                </a:lnTo>
                <a:lnTo>
                  <a:pt x="2749" y="1598"/>
                </a:lnTo>
                <a:lnTo>
                  <a:pt x="2749" y="1602"/>
                </a:lnTo>
                <a:lnTo>
                  <a:pt x="2749" y="1604"/>
                </a:lnTo>
                <a:lnTo>
                  <a:pt x="2749" y="1606"/>
                </a:lnTo>
                <a:lnTo>
                  <a:pt x="2747" y="1608"/>
                </a:lnTo>
                <a:lnTo>
                  <a:pt x="2747" y="1608"/>
                </a:lnTo>
                <a:lnTo>
                  <a:pt x="2747" y="1608"/>
                </a:lnTo>
                <a:lnTo>
                  <a:pt x="2745" y="1610"/>
                </a:lnTo>
                <a:lnTo>
                  <a:pt x="2745" y="1612"/>
                </a:lnTo>
                <a:lnTo>
                  <a:pt x="2743" y="1614"/>
                </a:lnTo>
                <a:lnTo>
                  <a:pt x="2745" y="1614"/>
                </a:lnTo>
                <a:lnTo>
                  <a:pt x="2745" y="1614"/>
                </a:lnTo>
                <a:lnTo>
                  <a:pt x="2747" y="1617"/>
                </a:lnTo>
                <a:lnTo>
                  <a:pt x="2747" y="1617"/>
                </a:lnTo>
                <a:lnTo>
                  <a:pt x="2747" y="1617"/>
                </a:lnTo>
                <a:lnTo>
                  <a:pt x="2747" y="1621"/>
                </a:lnTo>
                <a:lnTo>
                  <a:pt x="2747" y="1623"/>
                </a:lnTo>
                <a:lnTo>
                  <a:pt x="2747" y="1623"/>
                </a:lnTo>
                <a:lnTo>
                  <a:pt x="2747" y="1623"/>
                </a:lnTo>
                <a:lnTo>
                  <a:pt x="2747" y="1623"/>
                </a:lnTo>
                <a:lnTo>
                  <a:pt x="2745" y="1621"/>
                </a:lnTo>
                <a:lnTo>
                  <a:pt x="2745" y="1621"/>
                </a:lnTo>
                <a:lnTo>
                  <a:pt x="2743" y="1623"/>
                </a:lnTo>
                <a:lnTo>
                  <a:pt x="2743" y="1623"/>
                </a:lnTo>
                <a:lnTo>
                  <a:pt x="2745" y="1625"/>
                </a:lnTo>
                <a:lnTo>
                  <a:pt x="2745" y="1625"/>
                </a:lnTo>
                <a:lnTo>
                  <a:pt x="2747" y="1627"/>
                </a:lnTo>
                <a:lnTo>
                  <a:pt x="2749" y="1629"/>
                </a:lnTo>
                <a:lnTo>
                  <a:pt x="2751" y="1627"/>
                </a:lnTo>
                <a:lnTo>
                  <a:pt x="2753" y="1629"/>
                </a:lnTo>
                <a:lnTo>
                  <a:pt x="2749" y="1629"/>
                </a:lnTo>
                <a:lnTo>
                  <a:pt x="2749" y="1631"/>
                </a:lnTo>
                <a:lnTo>
                  <a:pt x="2749" y="1629"/>
                </a:lnTo>
                <a:lnTo>
                  <a:pt x="2747" y="1629"/>
                </a:lnTo>
                <a:lnTo>
                  <a:pt x="2745" y="1629"/>
                </a:lnTo>
                <a:lnTo>
                  <a:pt x="2745" y="1629"/>
                </a:lnTo>
                <a:lnTo>
                  <a:pt x="2743" y="1627"/>
                </a:lnTo>
                <a:lnTo>
                  <a:pt x="2743" y="1627"/>
                </a:lnTo>
                <a:lnTo>
                  <a:pt x="2743" y="1627"/>
                </a:lnTo>
                <a:lnTo>
                  <a:pt x="2743" y="1627"/>
                </a:lnTo>
                <a:lnTo>
                  <a:pt x="2743" y="1629"/>
                </a:lnTo>
                <a:lnTo>
                  <a:pt x="2743" y="1631"/>
                </a:lnTo>
                <a:lnTo>
                  <a:pt x="2743" y="1635"/>
                </a:lnTo>
                <a:lnTo>
                  <a:pt x="2741" y="1640"/>
                </a:lnTo>
                <a:lnTo>
                  <a:pt x="2739" y="1640"/>
                </a:lnTo>
                <a:lnTo>
                  <a:pt x="2739" y="1640"/>
                </a:lnTo>
                <a:lnTo>
                  <a:pt x="2739" y="1640"/>
                </a:lnTo>
                <a:lnTo>
                  <a:pt x="2736" y="1642"/>
                </a:lnTo>
                <a:lnTo>
                  <a:pt x="2736" y="1642"/>
                </a:lnTo>
                <a:lnTo>
                  <a:pt x="2734" y="1640"/>
                </a:lnTo>
                <a:lnTo>
                  <a:pt x="2734" y="1640"/>
                </a:lnTo>
                <a:lnTo>
                  <a:pt x="2736" y="1644"/>
                </a:lnTo>
                <a:lnTo>
                  <a:pt x="2736" y="1644"/>
                </a:lnTo>
                <a:lnTo>
                  <a:pt x="2736" y="1646"/>
                </a:lnTo>
                <a:lnTo>
                  <a:pt x="2736" y="1646"/>
                </a:lnTo>
                <a:lnTo>
                  <a:pt x="2739" y="1650"/>
                </a:lnTo>
                <a:lnTo>
                  <a:pt x="2741" y="1650"/>
                </a:lnTo>
                <a:lnTo>
                  <a:pt x="2743" y="1650"/>
                </a:lnTo>
                <a:lnTo>
                  <a:pt x="2743" y="1650"/>
                </a:lnTo>
                <a:lnTo>
                  <a:pt x="2743" y="1650"/>
                </a:lnTo>
                <a:lnTo>
                  <a:pt x="2743" y="1650"/>
                </a:lnTo>
                <a:lnTo>
                  <a:pt x="2743" y="1652"/>
                </a:lnTo>
                <a:lnTo>
                  <a:pt x="2743" y="1652"/>
                </a:lnTo>
                <a:lnTo>
                  <a:pt x="2743" y="1652"/>
                </a:lnTo>
                <a:lnTo>
                  <a:pt x="2745" y="1652"/>
                </a:lnTo>
                <a:lnTo>
                  <a:pt x="2745" y="1652"/>
                </a:lnTo>
                <a:lnTo>
                  <a:pt x="2745" y="1654"/>
                </a:lnTo>
                <a:lnTo>
                  <a:pt x="2745" y="1654"/>
                </a:lnTo>
                <a:lnTo>
                  <a:pt x="2745" y="1654"/>
                </a:lnTo>
                <a:lnTo>
                  <a:pt x="2743" y="1654"/>
                </a:lnTo>
                <a:lnTo>
                  <a:pt x="2743" y="1654"/>
                </a:lnTo>
                <a:lnTo>
                  <a:pt x="2739" y="1650"/>
                </a:lnTo>
                <a:lnTo>
                  <a:pt x="2739" y="1650"/>
                </a:lnTo>
                <a:lnTo>
                  <a:pt x="2741" y="1652"/>
                </a:lnTo>
                <a:lnTo>
                  <a:pt x="2743" y="1656"/>
                </a:lnTo>
                <a:lnTo>
                  <a:pt x="2741" y="1656"/>
                </a:lnTo>
                <a:lnTo>
                  <a:pt x="2743" y="1656"/>
                </a:lnTo>
                <a:lnTo>
                  <a:pt x="2743" y="1656"/>
                </a:lnTo>
                <a:lnTo>
                  <a:pt x="2745" y="1658"/>
                </a:lnTo>
                <a:lnTo>
                  <a:pt x="2745" y="1658"/>
                </a:lnTo>
                <a:lnTo>
                  <a:pt x="2745" y="1658"/>
                </a:lnTo>
                <a:lnTo>
                  <a:pt x="2743" y="1658"/>
                </a:lnTo>
                <a:lnTo>
                  <a:pt x="2743" y="1658"/>
                </a:lnTo>
                <a:lnTo>
                  <a:pt x="2743" y="1658"/>
                </a:lnTo>
                <a:lnTo>
                  <a:pt x="2745" y="1661"/>
                </a:lnTo>
                <a:lnTo>
                  <a:pt x="2745" y="1663"/>
                </a:lnTo>
                <a:lnTo>
                  <a:pt x="2747" y="1663"/>
                </a:lnTo>
                <a:lnTo>
                  <a:pt x="2747" y="1665"/>
                </a:lnTo>
                <a:lnTo>
                  <a:pt x="2747" y="1665"/>
                </a:lnTo>
                <a:lnTo>
                  <a:pt x="2747" y="1667"/>
                </a:lnTo>
                <a:lnTo>
                  <a:pt x="2749" y="1665"/>
                </a:lnTo>
                <a:lnTo>
                  <a:pt x="2751" y="1667"/>
                </a:lnTo>
                <a:lnTo>
                  <a:pt x="2751" y="1667"/>
                </a:lnTo>
                <a:lnTo>
                  <a:pt x="2753" y="1667"/>
                </a:lnTo>
                <a:lnTo>
                  <a:pt x="2753" y="1669"/>
                </a:lnTo>
                <a:lnTo>
                  <a:pt x="2753" y="1669"/>
                </a:lnTo>
                <a:lnTo>
                  <a:pt x="2749" y="1667"/>
                </a:lnTo>
                <a:lnTo>
                  <a:pt x="2749" y="1667"/>
                </a:lnTo>
                <a:lnTo>
                  <a:pt x="2749" y="1667"/>
                </a:lnTo>
                <a:lnTo>
                  <a:pt x="2753" y="1671"/>
                </a:lnTo>
                <a:lnTo>
                  <a:pt x="2757" y="1675"/>
                </a:lnTo>
                <a:lnTo>
                  <a:pt x="2762" y="1677"/>
                </a:lnTo>
                <a:lnTo>
                  <a:pt x="2762" y="1679"/>
                </a:lnTo>
                <a:lnTo>
                  <a:pt x="2766" y="1682"/>
                </a:lnTo>
                <a:lnTo>
                  <a:pt x="2766" y="1684"/>
                </a:lnTo>
                <a:lnTo>
                  <a:pt x="2768" y="1686"/>
                </a:lnTo>
                <a:lnTo>
                  <a:pt x="2770" y="1688"/>
                </a:lnTo>
                <a:lnTo>
                  <a:pt x="2772" y="1690"/>
                </a:lnTo>
                <a:lnTo>
                  <a:pt x="2772" y="1692"/>
                </a:lnTo>
                <a:lnTo>
                  <a:pt x="2776" y="1694"/>
                </a:lnTo>
                <a:lnTo>
                  <a:pt x="2778" y="1696"/>
                </a:lnTo>
                <a:lnTo>
                  <a:pt x="2778" y="1698"/>
                </a:lnTo>
                <a:lnTo>
                  <a:pt x="2778" y="1698"/>
                </a:lnTo>
                <a:lnTo>
                  <a:pt x="2778" y="1700"/>
                </a:lnTo>
                <a:lnTo>
                  <a:pt x="2780" y="1700"/>
                </a:lnTo>
                <a:lnTo>
                  <a:pt x="2780" y="1702"/>
                </a:lnTo>
                <a:lnTo>
                  <a:pt x="2783" y="1702"/>
                </a:lnTo>
                <a:lnTo>
                  <a:pt x="2783" y="1702"/>
                </a:lnTo>
                <a:lnTo>
                  <a:pt x="2783" y="1702"/>
                </a:lnTo>
                <a:lnTo>
                  <a:pt x="2783" y="1707"/>
                </a:lnTo>
                <a:lnTo>
                  <a:pt x="2785" y="1707"/>
                </a:lnTo>
                <a:lnTo>
                  <a:pt x="2785" y="1709"/>
                </a:lnTo>
                <a:lnTo>
                  <a:pt x="2785" y="1711"/>
                </a:lnTo>
                <a:lnTo>
                  <a:pt x="2785" y="1713"/>
                </a:lnTo>
                <a:lnTo>
                  <a:pt x="2785" y="1713"/>
                </a:lnTo>
                <a:lnTo>
                  <a:pt x="2785" y="1715"/>
                </a:lnTo>
                <a:lnTo>
                  <a:pt x="2787" y="1715"/>
                </a:lnTo>
                <a:lnTo>
                  <a:pt x="2787" y="1717"/>
                </a:lnTo>
                <a:lnTo>
                  <a:pt x="2789" y="1717"/>
                </a:lnTo>
                <a:lnTo>
                  <a:pt x="2789" y="1717"/>
                </a:lnTo>
                <a:lnTo>
                  <a:pt x="2791" y="1717"/>
                </a:lnTo>
                <a:lnTo>
                  <a:pt x="2793" y="1715"/>
                </a:lnTo>
                <a:lnTo>
                  <a:pt x="2793" y="1715"/>
                </a:lnTo>
                <a:lnTo>
                  <a:pt x="2795" y="1715"/>
                </a:lnTo>
                <a:lnTo>
                  <a:pt x="2797" y="1715"/>
                </a:lnTo>
                <a:lnTo>
                  <a:pt x="2795" y="1715"/>
                </a:lnTo>
                <a:lnTo>
                  <a:pt x="2793" y="1717"/>
                </a:lnTo>
                <a:lnTo>
                  <a:pt x="2789" y="1717"/>
                </a:lnTo>
                <a:lnTo>
                  <a:pt x="2787" y="1719"/>
                </a:lnTo>
                <a:lnTo>
                  <a:pt x="2787" y="1719"/>
                </a:lnTo>
                <a:lnTo>
                  <a:pt x="2785" y="1719"/>
                </a:lnTo>
                <a:lnTo>
                  <a:pt x="2787" y="1719"/>
                </a:lnTo>
                <a:lnTo>
                  <a:pt x="2787" y="1723"/>
                </a:lnTo>
                <a:lnTo>
                  <a:pt x="2789" y="1726"/>
                </a:lnTo>
                <a:lnTo>
                  <a:pt x="2793" y="1732"/>
                </a:lnTo>
                <a:lnTo>
                  <a:pt x="2793" y="1736"/>
                </a:lnTo>
                <a:lnTo>
                  <a:pt x="2797" y="1742"/>
                </a:lnTo>
                <a:lnTo>
                  <a:pt x="2801" y="1751"/>
                </a:lnTo>
                <a:lnTo>
                  <a:pt x="2801" y="1753"/>
                </a:lnTo>
                <a:lnTo>
                  <a:pt x="2801" y="1755"/>
                </a:lnTo>
                <a:lnTo>
                  <a:pt x="2801" y="1755"/>
                </a:lnTo>
                <a:lnTo>
                  <a:pt x="2801" y="1757"/>
                </a:lnTo>
                <a:lnTo>
                  <a:pt x="2797" y="1761"/>
                </a:lnTo>
                <a:lnTo>
                  <a:pt x="2797" y="1761"/>
                </a:lnTo>
                <a:lnTo>
                  <a:pt x="2797" y="1759"/>
                </a:lnTo>
                <a:lnTo>
                  <a:pt x="2797" y="1759"/>
                </a:lnTo>
                <a:lnTo>
                  <a:pt x="2797" y="1759"/>
                </a:lnTo>
                <a:lnTo>
                  <a:pt x="2795" y="1761"/>
                </a:lnTo>
                <a:lnTo>
                  <a:pt x="2795" y="1761"/>
                </a:lnTo>
                <a:lnTo>
                  <a:pt x="2797" y="1763"/>
                </a:lnTo>
                <a:lnTo>
                  <a:pt x="2799" y="1765"/>
                </a:lnTo>
                <a:lnTo>
                  <a:pt x="2799" y="1770"/>
                </a:lnTo>
                <a:lnTo>
                  <a:pt x="2799" y="1772"/>
                </a:lnTo>
                <a:lnTo>
                  <a:pt x="2799" y="1772"/>
                </a:lnTo>
                <a:lnTo>
                  <a:pt x="2801" y="1776"/>
                </a:lnTo>
                <a:lnTo>
                  <a:pt x="2804" y="1778"/>
                </a:lnTo>
                <a:lnTo>
                  <a:pt x="2804" y="1782"/>
                </a:lnTo>
                <a:lnTo>
                  <a:pt x="2806" y="1782"/>
                </a:lnTo>
                <a:lnTo>
                  <a:pt x="2806" y="1784"/>
                </a:lnTo>
                <a:lnTo>
                  <a:pt x="2808" y="1786"/>
                </a:lnTo>
                <a:lnTo>
                  <a:pt x="2808" y="1788"/>
                </a:lnTo>
                <a:lnTo>
                  <a:pt x="2808" y="1791"/>
                </a:lnTo>
                <a:lnTo>
                  <a:pt x="2808" y="1797"/>
                </a:lnTo>
                <a:lnTo>
                  <a:pt x="2808" y="1801"/>
                </a:lnTo>
                <a:lnTo>
                  <a:pt x="2806" y="1805"/>
                </a:lnTo>
                <a:lnTo>
                  <a:pt x="2806" y="1807"/>
                </a:lnTo>
                <a:lnTo>
                  <a:pt x="2801" y="1812"/>
                </a:lnTo>
                <a:lnTo>
                  <a:pt x="2799" y="1814"/>
                </a:lnTo>
                <a:lnTo>
                  <a:pt x="2795" y="1816"/>
                </a:lnTo>
                <a:lnTo>
                  <a:pt x="2795" y="1820"/>
                </a:lnTo>
                <a:lnTo>
                  <a:pt x="2789" y="1826"/>
                </a:lnTo>
                <a:lnTo>
                  <a:pt x="2789" y="1830"/>
                </a:lnTo>
                <a:lnTo>
                  <a:pt x="2787" y="1835"/>
                </a:lnTo>
                <a:lnTo>
                  <a:pt x="2785" y="1843"/>
                </a:lnTo>
                <a:lnTo>
                  <a:pt x="2783" y="1851"/>
                </a:lnTo>
                <a:lnTo>
                  <a:pt x="2783" y="1856"/>
                </a:lnTo>
                <a:lnTo>
                  <a:pt x="2780" y="1858"/>
                </a:lnTo>
                <a:lnTo>
                  <a:pt x="2780" y="1858"/>
                </a:lnTo>
                <a:lnTo>
                  <a:pt x="2778" y="1860"/>
                </a:lnTo>
                <a:lnTo>
                  <a:pt x="2778" y="1860"/>
                </a:lnTo>
                <a:lnTo>
                  <a:pt x="2778" y="1862"/>
                </a:lnTo>
                <a:lnTo>
                  <a:pt x="2778" y="1862"/>
                </a:lnTo>
                <a:lnTo>
                  <a:pt x="2778" y="1870"/>
                </a:lnTo>
                <a:lnTo>
                  <a:pt x="2778" y="1872"/>
                </a:lnTo>
                <a:lnTo>
                  <a:pt x="2778" y="1877"/>
                </a:lnTo>
                <a:lnTo>
                  <a:pt x="2778" y="1881"/>
                </a:lnTo>
                <a:lnTo>
                  <a:pt x="2778" y="1885"/>
                </a:lnTo>
                <a:lnTo>
                  <a:pt x="2778" y="1889"/>
                </a:lnTo>
                <a:lnTo>
                  <a:pt x="2778" y="1893"/>
                </a:lnTo>
                <a:lnTo>
                  <a:pt x="2780" y="1895"/>
                </a:lnTo>
                <a:lnTo>
                  <a:pt x="2783" y="1900"/>
                </a:lnTo>
                <a:lnTo>
                  <a:pt x="2783" y="1900"/>
                </a:lnTo>
                <a:lnTo>
                  <a:pt x="2787" y="1904"/>
                </a:lnTo>
                <a:lnTo>
                  <a:pt x="2789" y="1906"/>
                </a:lnTo>
                <a:lnTo>
                  <a:pt x="2797" y="1923"/>
                </a:lnTo>
                <a:lnTo>
                  <a:pt x="2799" y="1925"/>
                </a:lnTo>
                <a:lnTo>
                  <a:pt x="2799" y="1929"/>
                </a:lnTo>
                <a:lnTo>
                  <a:pt x="2804" y="1935"/>
                </a:lnTo>
                <a:lnTo>
                  <a:pt x="2808" y="1944"/>
                </a:lnTo>
                <a:lnTo>
                  <a:pt x="2810" y="1946"/>
                </a:lnTo>
                <a:lnTo>
                  <a:pt x="2810" y="1948"/>
                </a:lnTo>
                <a:lnTo>
                  <a:pt x="2816" y="1954"/>
                </a:lnTo>
                <a:lnTo>
                  <a:pt x="2818" y="1958"/>
                </a:lnTo>
                <a:lnTo>
                  <a:pt x="2818" y="1962"/>
                </a:lnTo>
                <a:lnTo>
                  <a:pt x="2818" y="1965"/>
                </a:lnTo>
                <a:lnTo>
                  <a:pt x="2818" y="1967"/>
                </a:lnTo>
                <a:lnTo>
                  <a:pt x="2818" y="1967"/>
                </a:lnTo>
                <a:lnTo>
                  <a:pt x="2816" y="1965"/>
                </a:lnTo>
                <a:lnTo>
                  <a:pt x="2816" y="1967"/>
                </a:lnTo>
                <a:lnTo>
                  <a:pt x="2816" y="1969"/>
                </a:lnTo>
                <a:lnTo>
                  <a:pt x="2818" y="1971"/>
                </a:lnTo>
                <a:lnTo>
                  <a:pt x="2818" y="1975"/>
                </a:lnTo>
                <a:lnTo>
                  <a:pt x="2818" y="1977"/>
                </a:lnTo>
                <a:lnTo>
                  <a:pt x="2818" y="1983"/>
                </a:lnTo>
                <a:lnTo>
                  <a:pt x="2818" y="1986"/>
                </a:lnTo>
                <a:lnTo>
                  <a:pt x="2820" y="1990"/>
                </a:lnTo>
                <a:lnTo>
                  <a:pt x="2822" y="1994"/>
                </a:lnTo>
                <a:lnTo>
                  <a:pt x="2822" y="1998"/>
                </a:lnTo>
                <a:lnTo>
                  <a:pt x="2822" y="2002"/>
                </a:lnTo>
                <a:lnTo>
                  <a:pt x="2822" y="2002"/>
                </a:lnTo>
                <a:lnTo>
                  <a:pt x="2822" y="2006"/>
                </a:lnTo>
                <a:lnTo>
                  <a:pt x="2822" y="2009"/>
                </a:lnTo>
                <a:lnTo>
                  <a:pt x="2824" y="2013"/>
                </a:lnTo>
                <a:lnTo>
                  <a:pt x="2824" y="2017"/>
                </a:lnTo>
                <a:lnTo>
                  <a:pt x="2827" y="2019"/>
                </a:lnTo>
                <a:lnTo>
                  <a:pt x="2827" y="2021"/>
                </a:lnTo>
                <a:lnTo>
                  <a:pt x="2827" y="2021"/>
                </a:lnTo>
                <a:lnTo>
                  <a:pt x="2827" y="2023"/>
                </a:lnTo>
                <a:lnTo>
                  <a:pt x="2827" y="2025"/>
                </a:lnTo>
                <a:lnTo>
                  <a:pt x="2829" y="2027"/>
                </a:lnTo>
                <a:lnTo>
                  <a:pt x="2829" y="2032"/>
                </a:lnTo>
                <a:lnTo>
                  <a:pt x="2831" y="2034"/>
                </a:lnTo>
                <a:lnTo>
                  <a:pt x="2835" y="2042"/>
                </a:lnTo>
                <a:lnTo>
                  <a:pt x="2837" y="2046"/>
                </a:lnTo>
                <a:lnTo>
                  <a:pt x="2839" y="2046"/>
                </a:lnTo>
                <a:lnTo>
                  <a:pt x="2843" y="2053"/>
                </a:lnTo>
                <a:lnTo>
                  <a:pt x="2845" y="2053"/>
                </a:lnTo>
                <a:lnTo>
                  <a:pt x="2845" y="2055"/>
                </a:lnTo>
                <a:lnTo>
                  <a:pt x="2850" y="2059"/>
                </a:lnTo>
                <a:lnTo>
                  <a:pt x="2854" y="2065"/>
                </a:lnTo>
                <a:lnTo>
                  <a:pt x="2856" y="2076"/>
                </a:lnTo>
                <a:lnTo>
                  <a:pt x="2858" y="2082"/>
                </a:lnTo>
                <a:lnTo>
                  <a:pt x="2864" y="2090"/>
                </a:lnTo>
                <a:lnTo>
                  <a:pt x="2868" y="2097"/>
                </a:lnTo>
                <a:lnTo>
                  <a:pt x="2871" y="2101"/>
                </a:lnTo>
                <a:lnTo>
                  <a:pt x="2871" y="2103"/>
                </a:lnTo>
                <a:lnTo>
                  <a:pt x="2873" y="2109"/>
                </a:lnTo>
                <a:lnTo>
                  <a:pt x="2873" y="2111"/>
                </a:lnTo>
                <a:lnTo>
                  <a:pt x="2873" y="2115"/>
                </a:lnTo>
                <a:lnTo>
                  <a:pt x="2873" y="2118"/>
                </a:lnTo>
                <a:lnTo>
                  <a:pt x="2871" y="2118"/>
                </a:lnTo>
                <a:lnTo>
                  <a:pt x="2868" y="2120"/>
                </a:lnTo>
                <a:lnTo>
                  <a:pt x="2868" y="2118"/>
                </a:lnTo>
                <a:lnTo>
                  <a:pt x="2866" y="2118"/>
                </a:lnTo>
                <a:lnTo>
                  <a:pt x="2866" y="2120"/>
                </a:lnTo>
                <a:lnTo>
                  <a:pt x="2866" y="2122"/>
                </a:lnTo>
                <a:lnTo>
                  <a:pt x="2868" y="2124"/>
                </a:lnTo>
                <a:lnTo>
                  <a:pt x="2868" y="2126"/>
                </a:lnTo>
                <a:lnTo>
                  <a:pt x="2871" y="2126"/>
                </a:lnTo>
                <a:lnTo>
                  <a:pt x="2871" y="2128"/>
                </a:lnTo>
                <a:lnTo>
                  <a:pt x="2873" y="2130"/>
                </a:lnTo>
                <a:lnTo>
                  <a:pt x="2873" y="2130"/>
                </a:lnTo>
                <a:lnTo>
                  <a:pt x="2875" y="2134"/>
                </a:lnTo>
                <a:lnTo>
                  <a:pt x="2875" y="2134"/>
                </a:lnTo>
                <a:lnTo>
                  <a:pt x="2875" y="2136"/>
                </a:lnTo>
                <a:lnTo>
                  <a:pt x="2873" y="2139"/>
                </a:lnTo>
                <a:lnTo>
                  <a:pt x="2873" y="2141"/>
                </a:lnTo>
                <a:lnTo>
                  <a:pt x="2873" y="2141"/>
                </a:lnTo>
                <a:lnTo>
                  <a:pt x="2875" y="2143"/>
                </a:lnTo>
                <a:lnTo>
                  <a:pt x="2875" y="2145"/>
                </a:lnTo>
                <a:lnTo>
                  <a:pt x="2875" y="2141"/>
                </a:lnTo>
                <a:lnTo>
                  <a:pt x="2875" y="2141"/>
                </a:lnTo>
                <a:lnTo>
                  <a:pt x="2877" y="2141"/>
                </a:lnTo>
                <a:lnTo>
                  <a:pt x="2877" y="2141"/>
                </a:lnTo>
                <a:lnTo>
                  <a:pt x="2879" y="2141"/>
                </a:lnTo>
                <a:lnTo>
                  <a:pt x="2879" y="2141"/>
                </a:lnTo>
                <a:lnTo>
                  <a:pt x="2881" y="2141"/>
                </a:lnTo>
                <a:lnTo>
                  <a:pt x="2881" y="2141"/>
                </a:lnTo>
                <a:lnTo>
                  <a:pt x="2881" y="2143"/>
                </a:lnTo>
                <a:lnTo>
                  <a:pt x="2881" y="2143"/>
                </a:lnTo>
                <a:lnTo>
                  <a:pt x="2881" y="2145"/>
                </a:lnTo>
                <a:lnTo>
                  <a:pt x="2881" y="2145"/>
                </a:lnTo>
                <a:lnTo>
                  <a:pt x="2883" y="2145"/>
                </a:lnTo>
                <a:lnTo>
                  <a:pt x="2885" y="2145"/>
                </a:lnTo>
                <a:lnTo>
                  <a:pt x="2885" y="2145"/>
                </a:lnTo>
                <a:lnTo>
                  <a:pt x="2887" y="2145"/>
                </a:lnTo>
                <a:lnTo>
                  <a:pt x="2887" y="2145"/>
                </a:lnTo>
                <a:lnTo>
                  <a:pt x="2887" y="2147"/>
                </a:lnTo>
                <a:lnTo>
                  <a:pt x="2887" y="2147"/>
                </a:lnTo>
                <a:lnTo>
                  <a:pt x="2887" y="2149"/>
                </a:lnTo>
                <a:lnTo>
                  <a:pt x="2889" y="2149"/>
                </a:lnTo>
                <a:lnTo>
                  <a:pt x="2892" y="2151"/>
                </a:lnTo>
                <a:lnTo>
                  <a:pt x="2896" y="2151"/>
                </a:lnTo>
                <a:lnTo>
                  <a:pt x="2896" y="2151"/>
                </a:lnTo>
                <a:lnTo>
                  <a:pt x="2898" y="2151"/>
                </a:lnTo>
                <a:lnTo>
                  <a:pt x="2904" y="2147"/>
                </a:lnTo>
                <a:lnTo>
                  <a:pt x="2904" y="2147"/>
                </a:lnTo>
                <a:lnTo>
                  <a:pt x="2908" y="2145"/>
                </a:lnTo>
                <a:lnTo>
                  <a:pt x="2910" y="2145"/>
                </a:lnTo>
                <a:lnTo>
                  <a:pt x="2912" y="2145"/>
                </a:lnTo>
                <a:lnTo>
                  <a:pt x="2912" y="2145"/>
                </a:lnTo>
                <a:lnTo>
                  <a:pt x="2915" y="2145"/>
                </a:lnTo>
                <a:lnTo>
                  <a:pt x="2917" y="2145"/>
                </a:lnTo>
                <a:lnTo>
                  <a:pt x="2921" y="2145"/>
                </a:lnTo>
                <a:lnTo>
                  <a:pt x="2923" y="2145"/>
                </a:lnTo>
                <a:lnTo>
                  <a:pt x="2929" y="2141"/>
                </a:lnTo>
                <a:lnTo>
                  <a:pt x="2933" y="2139"/>
                </a:lnTo>
                <a:lnTo>
                  <a:pt x="2933" y="2139"/>
                </a:lnTo>
                <a:lnTo>
                  <a:pt x="2938" y="2139"/>
                </a:lnTo>
                <a:lnTo>
                  <a:pt x="2940" y="2141"/>
                </a:lnTo>
                <a:lnTo>
                  <a:pt x="2944" y="2141"/>
                </a:lnTo>
                <a:lnTo>
                  <a:pt x="2946" y="2141"/>
                </a:lnTo>
                <a:lnTo>
                  <a:pt x="2950" y="2139"/>
                </a:lnTo>
                <a:lnTo>
                  <a:pt x="2950" y="2139"/>
                </a:lnTo>
                <a:lnTo>
                  <a:pt x="2959" y="2139"/>
                </a:lnTo>
                <a:lnTo>
                  <a:pt x="2965" y="2141"/>
                </a:lnTo>
                <a:lnTo>
                  <a:pt x="2967" y="2141"/>
                </a:lnTo>
                <a:lnTo>
                  <a:pt x="2969" y="2139"/>
                </a:lnTo>
                <a:lnTo>
                  <a:pt x="2969" y="2139"/>
                </a:lnTo>
                <a:lnTo>
                  <a:pt x="2973" y="2139"/>
                </a:lnTo>
                <a:lnTo>
                  <a:pt x="2977" y="2139"/>
                </a:lnTo>
                <a:lnTo>
                  <a:pt x="2977" y="2139"/>
                </a:lnTo>
                <a:lnTo>
                  <a:pt x="2980" y="2139"/>
                </a:lnTo>
                <a:lnTo>
                  <a:pt x="2980" y="2136"/>
                </a:lnTo>
                <a:lnTo>
                  <a:pt x="2982" y="2134"/>
                </a:lnTo>
                <a:lnTo>
                  <a:pt x="2984" y="2134"/>
                </a:lnTo>
                <a:lnTo>
                  <a:pt x="2990" y="2134"/>
                </a:lnTo>
                <a:lnTo>
                  <a:pt x="2994" y="2134"/>
                </a:lnTo>
                <a:lnTo>
                  <a:pt x="3000" y="2130"/>
                </a:lnTo>
                <a:lnTo>
                  <a:pt x="3005" y="2128"/>
                </a:lnTo>
                <a:lnTo>
                  <a:pt x="3009" y="2124"/>
                </a:lnTo>
                <a:lnTo>
                  <a:pt x="3011" y="2124"/>
                </a:lnTo>
                <a:lnTo>
                  <a:pt x="3017" y="2120"/>
                </a:lnTo>
                <a:lnTo>
                  <a:pt x="3019" y="2115"/>
                </a:lnTo>
                <a:lnTo>
                  <a:pt x="3026" y="2111"/>
                </a:lnTo>
                <a:lnTo>
                  <a:pt x="3030" y="2107"/>
                </a:lnTo>
                <a:lnTo>
                  <a:pt x="3034" y="2101"/>
                </a:lnTo>
                <a:lnTo>
                  <a:pt x="3038" y="2099"/>
                </a:lnTo>
                <a:lnTo>
                  <a:pt x="3040" y="2097"/>
                </a:lnTo>
                <a:lnTo>
                  <a:pt x="3042" y="2097"/>
                </a:lnTo>
                <a:lnTo>
                  <a:pt x="3047" y="2090"/>
                </a:lnTo>
                <a:lnTo>
                  <a:pt x="3049" y="2086"/>
                </a:lnTo>
                <a:lnTo>
                  <a:pt x="3053" y="2082"/>
                </a:lnTo>
                <a:lnTo>
                  <a:pt x="3055" y="2076"/>
                </a:lnTo>
                <a:lnTo>
                  <a:pt x="3057" y="2074"/>
                </a:lnTo>
                <a:lnTo>
                  <a:pt x="3059" y="2069"/>
                </a:lnTo>
                <a:lnTo>
                  <a:pt x="3061" y="2065"/>
                </a:lnTo>
                <a:lnTo>
                  <a:pt x="3068" y="2059"/>
                </a:lnTo>
                <a:lnTo>
                  <a:pt x="3070" y="2059"/>
                </a:lnTo>
                <a:lnTo>
                  <a:pt x="3070" y="2057"/>
                </a:lnTo>
                <a:lnTo>
                  <a:pt x="3072" y="2057"/>
                </a:lnTo>
                <a:lnTo>
                  <a:pt x="3076" y="2053"/>
                </a:lnTo>
                <a:lnTo>
                  <a:pt x="3076" y="2051"/>
                </a:lnTo>
                <a:lnTo>
                  <a:pt x="3078" y="2046"/>
                </a:lnTo>
                <a:lnTo>
                  <a:pt x="3080" y="2038"/>
                </a:lnTo>
                <a:lnTo>
                  <a:pt x="3082" y="2036"/>
                </a:lnTo>
                <a:lnTo>
                  <a:pt x="3084" y="2030"/>
                </a:lnTo>
                <a:lnTo>
                  <a:pt x="3084" y="2025"/>
                </a:lnTo>
                <a:lnTo>
                  <a:pt x="3084" y="2025"/>
                </a:lnTo>
                <a:lnTo>
                  <a:pt x="3084" y="2017"/>
                </a:lnTo>
                <a:lnTo>
                  <a:pt x="3084" y="2015"/>
                </a:lnTo>
                <a:lnTo>
                  <a:pt x="3084" y="2015"/>
                </a:lnTo>
                <a:lnTo>
                  <a:pt x="3084" y="2015"/>
                </a:lnTo>
                <a:lnTo>
                  <a:pt x="3084" y="2017"/>
                </a:lnTo>
                <a:lnTo>
                  <a:pt x="3082" y="2017"/>
                </a:lnTo>
                <a:lnTo>
                  <a:pt x="3082" y="2017"/>
                </a:lnTo>
                <a:lnTo>
                  <a:pt x="3082" y="2015"/>
                </a:lnTo>
                <a:lnTo>
                  <a:pt x="3080" y="2015"/>
                </a:lnTo>
                <a:lnTo>
                  <a:pt x="3080" y="2013"/>
                </a:lnTo>
                <a:lnTo>
                  <a:pt x="3080" y="2011"/>
                </a:lnTo>
                <a:lnTo>
                  <a:pt x="3082" y="2011"/>
                </a:lnTo>
                <a:lnTo>
                  <a:pt x="3082" y="2006"/>
                </a:lnTo>
                <a:lnTo>
                  <a:pt x="3084" y="2004"/>
                </a:lnTo>
                <a:lnTo>
                  <a:pt x="3091" y="2002"/>
                </a:lnTo>
                <a:lnTo>
                  <a:pt x="3093" y="2000"/>
                </a:lnTo>
                <a:lnTo>
                  <a:pt x="3097" y="1998"/>
                </a:lnTo>
                <a:lnTo>
                  <a:pt x="3109" y="1994"/>
                </a:lnTo>
                <a:lnTo>
                  <a:pt x="3114" y="1992"/>
                </a:lnTo>
                <a:lnTo>
                  <a:pt x="3118" y="1990"/>
                </a:lnTo>
                <a:lnTo>
                  <a:pt x="3118" y="1990"/>
                </a:lnTo>
                <a:lnTo>
                  <a:pt x="3122" y="1986"/>
                </a:lnTo>
                <a:lnTo>
                  <a:pt x="3122" y="1983"/>
                </a:lnTo>
                <a:lnTo>
                  <a:pt x="3122" y="1979"/>
                </a:lnTo>
                <a:lnTo>
                  <a:pt x="3122" y="1979"/>
                </a:lnTo>
                <a:lnTo>
                  <a:pt x="3122" y="1979"/>
                </a:lnTo>
                <a:lnTo>
                  <a:pt x="3122" y="1979"/>
                </a:lnTo>
                <a:lnTo>
                  <a:pt x="3120" y="1979"/>
                </a:lnTo>
                <a:lnTo>
                  <a:pt x="3120" y="1979"/>
                </a:lnTo>
                <a:lnTo>
                  <a:pt x="3120" y="1977"/>
                </a:lnTo>
                <a:lnTo>
                  <a:pt x="3122" y="1971"/>
                </a:lnTo>
                <a:lnTo>
                  <a:pt x="3124" y="1967"/>
                </a:lnTo>
                <a:lnTo>
                  <a:pt x="3122" y="1965"/>
                </a:lnTo>
                <a:lnTo>
                  <a:pt x="3122" y="1962"/>
                </a:lnTo>
                <a:lnTo>
                  <a:pt x="3122" y="1958"/>
                </a:lnTo>
                <a:lnTo>
                  <a:pt x="3122" y="1956"/>
                </a:lnTo>
                <a:lnTo>
                  <a:pt x="3122" y="1956"/>
                </a:lnTo>
                <a:lnTo>
                  <a:pt x="3122" y="1954"/>
                </a:lnTo>
                <a:lnTo>
                  <a:pt x="3122" y="1954"/>
                </a:lnTo>
                <a:lnTo>
                  <a:pt x="3122" y="1954"/>
                </a:lnTo>
                <a:lnTo>
                  <a:pt x="3120" y="1954"/>
                </a:lnTo>
                <a:lnTo>
                  <a:pt x="3120" y="1956"/>
                </a:lnTo>
                <a:lnTo>
                  <a:pt x="3120" y="1958"/>
                </a:lnTo>
                <a:lnTo>
                  <a:pt x="3120" y="1958"/>
                </a:lnTo>
                <a:lnTo>
                  <a:pt x="3120" y="1958"/>
                </a:lnTo>
                <a:lnTo>
                  <a:pt x="3120" y="1956"/>
                </a:lnTo>
                <a:lnTo>
                  <a:pt x="3120" y="1952"/>
                </a:lnTo>
                <a:lnTo>
                  <a:pt x="3118" y="1948"/>
                </a:lnTo>
                <a:lnTo>
                  <a:pt x="3118" y="1948"/>
                </a:lnTo>
                <a:lnTo>
                  <a:pt x="3116" y="1944"/>
                </a:lnTo>
                <a:lnTo>
                  <a:pt x="3116" y="1939"/>
                </a:lnTo>
                <a:lnTo>
                  <a:pt x="3114" y="1933"/>
                </a:lnTo>
                <a:lnTo>
                  <a:pt x="3114" y="1931"/>
                </a:lnTo>
                <a:lnTo>
                  <a:pt x="3112" y="1931"/>
                </a:lnTo>
                <a:lnTo>
                  <a:pt x="3109" y="1929"/>
                </a:lnTo>
                <a:lnTo>
                  <a:pt x="3109" y="1929"/>
                </a:lnTo>
                <a:lnTo>
                  <a:pt x="3112" y="1923"/>
                </a:lnTo>
                <a:lnTo>
                  <a:pt x="3112" y="1921"/>
                </a:lnTo>
                <a:lnTo>
                  <a:pt x="3112" y="1918"/>
                </a:lnTo>
                <a:lnTo>
                  <a:pt x="3112" y="1918"/>
                </a:lnTo>
                <a:lnTo>
                  <a:pt x="3109" y="1918"/>
                </a:lnTo>
                <a:lnTo>
                  <a:pt x="3112" y="1918"/>
                </a:lnTo>
                <a:lnTo>
                  <a:pt x="3114" y="1918"/>
                </a:lnTo>
                <a:lnTo>
                  <a:pt x="3114" y="1918"/>
                </a:lnTo>
                <a:lnTo>
                  <a:pt x="3114" y="1918"/>
                </a:lnTo>
                <a:lnTo>
                  <a:pt x="3120" y="1914"/>
                </a:lnTo>
                <a:lnTo>
                  <a:pt x="3124" y="1910"/>
                </a:lnTo>
                <a:lnTo>
                  <a:pt x="3126" y="1908"/>
                </a:lnTo>
                <a:lnTo>
                  <a:pt x="3128" y="1906"/>
                </a:lnTo>
                <a:lnTo>
                  <a:pt x="3130" y="1904"/>
                </a:lnTo>
                <a:lnTo>
                  <a:pt x="3132" y="1906"/>
                </a:lnTo>
                <a:lnTo>
                  <a:pt x="3132" y="1906"/>
                </a:lnTo>
                <a:lnTo>
                  <a:pt x="3132" y="1904"/>
                </a:lnTo>
                <a:lnTo>
                  <a:pt x="3135" y="1904"/>
                </a:lnTo>
                <a:lnTo>
                  <a:pt x="3135" y="1904"/>
                </a:lnTo>
                <a:lnTo>
                  <a:pt x="3135" y="1902"/>
                </a:lnTo>
                <a:lnTo>
                  <a:pt x="3137" y="1902"/>
                </a:lnTo>
                <a:lnTo>
                  <a:pt x="3137" y="1900"/>
                </a:lnTo>
                <a:lnTo>
                  <a:pt x="3141" y="1897"/>
                </a:lnTo>
                <a:lnTo>
                  <a:pt x="3143" y="1893"/>
                </a:lnTo>
                <a:lnTo>
                  <a:pt x="3143" y="1893"/>
                </a:lnTo>
                <a:lnTo>
                  <a:pt x="3143" y="1891"/>
                </a:lnTo>
                <a:lnTo>
                  <a:pt x="3143" y="1891"/>
                </a:lnTo>
                <a:lnTo>
                  <a:pt x="3145" y="1891"/>
                </a:lnTo>
                <a:lnTo>
                  <a:pt x="3147" y="1889"/>
                </a:lnTo>
                <a:lnTo>
                  <a:pt x="3151" y="1885"/>
                </a:lnTo>
                <a:lnTo>
                  <a:pt x="3156" y="1883"/>
                </a:lnTo>
                <a:lnTo>
                  <a:pt x="3160" y="1883"/>
                </a:lnTo>
                <a:lnTo>
                  <a:pt x="3160" y="1881"/>
                </a:lnTo>
                <a:lnTo>
                  <a:pt x="3160" y="1881"/>
                </a:lnTo>
                <a:lnTo>
                  <a:pt x="3164" y="1881"/>
                </a:lnTo>
                <a:lnTo>
                  <a:pt x="3168" y="1879"/>
                </a:lnTo>
                <a:lnTo>
                  <a:pt x="3168" y="1879"/>
                </a:lnTo>
                <a:lnTo>
                  <a:pt x="3168" y="1879"/>
                </a:lnTo>
                <a:lnTo>
                  <a:pt x="3170" y="1879"/>
                </a:lnTo>
                <a:lnTo>
                  <a:pt x="3170" y="1879"/>
                </a:lnTo>
                <a:lnTo>
                  <a:pt x="3172" y="1879"/>
                </a:lnTo>
                <a:lnTo>
                  <a:pt x="3174" y="1877"/>
                </a:lnTo>
                <a:lnTo>
                  <a:pt x="3174" y="1874"/>
                </a:lnTo>
                <a:lnTo>
                  <a:pt x="3176" y="1874"/>
                </a:lnTo>
                <a:lnTo>
                  <a:pt x="3183" y="1872"/>
                </a:lnTo>
                <a:lnTo>
                  <a:pt x="3183" y="1870"/>
                </a:lnTo>
                <a:lnTo>
                  <a:pt x="3185" y="1868"/>
                </a:lnTo>
                <a:lnTo>
                  <a:pt x="3185" y="1868"/>
                </a:lnTo>
                <a:lnTo>
                  <a:pt x="3185" y="1866"/>
                </a:lnTo>
                <a:lnTo>
                  <a:pt x="3187" y="1866"/>
                </a:lnTo>
                <a:lnTo>
                  <a:pt x="3189" y="1864"/>
                </a:lnTo>
                <a:lnTo>
                  <a:pt x="3189" y="1864"/>
                </a:lnTo>
                <a:lnTo>
                  <a:pt x="3189" y="1862"/>
                </a:lnTo>
                <a:lnTo>
                  <a:pt x="3191" y="1862"/>
                </a:lnTo>
                <a:lnTo>
                  <a:pt x="3191" y="1860"/>
                </a:lnTo>
                <a:lnTo>
                  <a:pt x="3195" y="1856"/>
                </a:lnTo>
                <a:lnTo>
                  <a:pt x="3197" y="1851"/>
                </a:lnTo>
                <a:lnTo>
                  <a:pt x="3197" y="1851"/>
                </a:lnTo>
                <a:lnTo>
                  <a:pt x="3195" y="1849"/>
                </a:lnTo>
                <a:lnTo>
                  <a:pt x="3197" y="1849"/>
                </a:lnTo>
                <a:lnTo>
                  <a:pt x="3197" y="1849"/>
                </a:lnTo>
                <a:lnTo>
                  <a:pt x="3197" y="1849"/>
                </a:lnTo>
                <a:lnTo>
                  <a:pt x="3197" y="1847"/>
                </a:lnTo>
                <a:lnTo>
                  <a:pt x="3197" y="1845"/>
                </a:lnTo>
                <a:lnTo>
                  <a:pt x="3200" y="1845"/>
                </a:lnTo>
                <a:lnTo>
                  <a:pt x="3200" y="1843"/>
                </a:lnTo>
                <a:lnTo>
                  <a:pt x="3200" y="1843"/>
                </a:lnTo>
                <a:lnTo>
                  <a:pt x="3200" y="1841"/>
                </a:lnTo>
                <a:lnTo>
                  <a:pt x="3200" y="1841"/>
                </a:lnTo>
                <a:lnTo>
                  <a:pt x="3200" y="1841"/>
                </a:lnTo>
                <a:lnTo>
                  <a:pt x="3197" y="1839"/>
                </a:lnTo>
                <a:lnTo>
                  <a:pt x="3197" y="1839"/>
                </a:lnTo>
                <a:lnTo>
                  <a:pt x="3197" y="1841"/>
                </a:lnTo>
                <a:lnTo>
                  <a:pt x="3197" y="1841"/>
                </a:lnTo>
                <a:lnTo>
                  <a:pt x="3197" y="1839"/>
                </a:lnTo>
                <a:lnTo>
                  <a:pt x="3197" y="1837"/>
                </a:lnTo>
                <a:lnTo>
                  <a:pt x="3197" y="1837"/>
                </a:lnTo>
                <a:lnTo>
                  <a:pt x="3197" y="1837"/>
                </a:lnTo>
                <a:lnTo>
                  <a:pt x="3195" y="1837"/>
                </a:lnTo>
                <a:lnTo>
                  <a:pt x="3195" y="1835"/>
                </a:lnTo>
                <a:lnTo>
                  <a:pt x="3195" y="1830"/>
                </a:lnTo>
                <a:lnTo>
                  <a:pt x="3195" y="1828"/>
                </a:lnTo>
                <a:lnTo>
                  <a:pt x="3195" y="1826"/>
                </a:lnTo>
                <a:lnTo>
                  <a:pt x="3195" y="1826"/>
                </a:lnTo>
                <a:lnTo>
                  <a:pt x="3195" y="1824"/>
                </a:lnTo>
                <a:lnTo>
                  <a:pt x="3195" y="1824"/>
                </a:lnTo>
                <a:lnTo>
                  <a:pt x="3195" y="1822"/>
                </a:lnTo>
                <a:lnTo>
                  <a:pt x="3195" y="1820"/>
                </a:lnTo>
                <a:lnTo>
                  <a:pt x="3195" y="1820"/>
                </a:lnTo>
                <a:lnTo>
                  <a:pt x="3195" y="1818"/>
                </a:lnTo>
                <a:lnTo>
                  <a:pt x="3193" y="1818"/>
                </a:lnTo>
                <a:lnTo>
                  <a:pt x="3193" y="1818"/>
                </a:lnTo>
                <a:lnTo>
                  <a:pt x="3193" y="1818"/>
                </a:lnTo>
                <a:lnTo>
                  <a:pt x="3195" y="1816"/>
                </a:lnTo>
                <a:lnTo>
                  <a:pt x="3195" y="1816"/>
                </a:lnTo>
                <a:lnTo>
                  <a:pt x="3195" y="1814"/>
                </a:lnTo>
                <a:lnTo>
                  <a:pt x="3195" y="1812"/>
                </a:lnTo>
                <a:lnTo>
                  <a:pt x="3193" y="1812"/>
                </a:lnTo>
                <a:lnTo>
                  <a:pt x="3195" y="1809"/>
                </a:lnTo>
                <a:lnTo>
                  <a:pt x="3195" y="1809"/>
                </a:lnTo>
                <a:lnTo>
                  <a:pt x="3195" y="1805"/>
                </a:lnTo>
                <a:lnTo>
                  <a:pt x="3195" y="1805"/>
                </a:lnTo>
                <a:lnTo>
                  <a:pt x="3195" y="1803"/>
                </a:lnTo>
                <a:lnTo>
                  <a:pt x="3195" y="1801"/>
                </a:lnTo>
                <a:lnTo>
                  <a:pt x="3193" y="1799"/>
                </a:lnTo>
                <a:lnTo>
                  <a:pt x="3193" y="1797"/>
                </a:lnTo>
                <a:lnTo>
                  <a:pt x="3193" y="1795"/>
                </a:lnTo>
                <a:lnTo>
                  <a:pt x="3193" y="1793"/>
                </a:lnTo>
                <a:lnTo>
                  <a:pt x="3195" y="1793"/>
                </a:lnTo>
                <a:lnTo>
                  <a:pt x="3195" y="1791"/>
                </a:lnTo>
                <a:lnTo>
                  <a:pt x="3195" y="1791"/>
                </a:lnTo>
                <a:lnTo>
                  <a:pt x="3195" y="1791"/>
                </a:lnTo>
                <a:lnTo>
                  <a:pt x="3195" y="1788"/>
                </a:lnTo>
                <a:lnTo>
                  <a:pt x="3195" y="1786"/>
                </a:lnTo>
                <a:lnTo>
                  <a:pt x="3193" y="1786"/>
                </a:lnTo>
                <a:lnTo>
                  <a:pt x="3195" y="1786"/>
                </a:lnTo>
                <a:lnTo>
                  <a:pt x="3195" y="1784"/>
                </a:lnTo>
                <a:lnTo>
                  <a:pt x="3195" y="1784"/>
                </a:lnTo>
                <a:lnTo>
                  <a:pt x="3193" y="1782"/>
                </a:lnTo>
                <a:lnTo>
                  <a:pt x="3193" y="1782"/>
                </a:lnTo>
                <a:lnTo>
                  <a:pt x="3193" y="1780"/>
                </a:lnTo>
                <a:lnTo>
                  <a:pt x="3193" y="1780"/>
                </a:lnTo>
                <a:lnTo>
                  <a:pt x="3191" y="1778"/>
                </a:lnTo>
                <a:lnTo>
                  <a:pt x="3189" y="1778"/>
                </a:lnTo>
                <a:lnTo>
                  <a:pt x="3189" y="1778"/>
                </a:lnTo>
                <a:lnTo>
                  <a:pt x="3187" y="1778"/>
                </a:lnTo>
                <a:lnTo>
                  <a:pt x="3187" y="1776"/>
                </a:lnTo>
                <a:lnTo>
                  <a:pt x="3185" y="1776"/>
                </a:lnTo>
                <a:lnTo>
                  <a:pt x="3183" y="1776"/>
                </a:lnTo>
                <a:lnTo>
                  <a:pt x="3185" y="1774"/>
                </a:lnTo>
                <a:lnTo>
                  <a:pt x="3185" y="1774"/>
                </a:lnTo>
                <a:lnTo>
                  <a:pt x="3183" y="1772"/>
                </a:lnTo>
                <a:lnTo>
                  <a:pt x="3183" y="1770"/>
                </a:lnTo>
                <a:lnTo>
                  <a:pt x="3183" y="1767"/>
                </a:lnTo>
                <a:lnTo>
                  <a:pt x="3183" y="1763"/>
                </a:lnTo>
                <a:lnTo>
                  <a:pt x="3179" y="1759"/>
                </a:lnTo>
                <a:lnTo>
                  <a:pt x="3181" y="1759"/>
                </a:lnTo>
                <a:lnTo>
                  <a:pt x="3181" y="1759"/>
                </a:lnTo>
                <a:lnTo>
                  <a:pt x="3179" y="1757"/>
                </a:lnTo>
                <a:lnTo>
                  <a:pt x="3176" y="1753"/>
                </a:lnTo>
                <a:lnTo>
                  <a:pt x="3176" y="1751"/>
                </a:lnTo>
                <a:lnTo>
                  <a:pt x="3179" y="1751"/>
                </a:lnTo>
                <a:lnTo>
                  <a:pt x="3179" y="1747"/>
                </a:lnTo>
                <a:lnTo>
                  <a:pt x="3179" y="1744"/>
                </a:lnTo>
                <a:lnTo>
                  <a:pt x="3176" y="1742"/>
                </a:lnTo>
                <a:lnTo>
                  <a:pt x="3176" y="1742"/>
                </a:lnTo>
                <a:lnTo>
                  <a:pt x="3176" y="1740"/>
                </a:lnTo>
                <a:lnTo>
                  <a:pt x="3179" y="1736"/>
                </a:lnTo>
                <a:lnTo>
                  <a:pt x="3179" y="1734"/>
                </a:lnTo>
                <a:lnTo>
                  <a:pt x="3181" y="1734"/>
                </a:lnTo>
                <a:lnTo>
                  <a:pt x="3181" y="1732"/>
                </a:lnTo>
                <a:lnTo>
                  <a:pt x="3179" y="1730"/>
                </a:lnTo>
                <a:lnTo>
                  <a:pt x="3176" y="1730"/>
                </a:lnTo>
                <a:lnTo>
                  <a:pt x="3176" y="1728"/>
                </a:lnTo>
                <a:lnTo>
                  <a:pt x="3174" y="1726"/>
                </a:lnTo>
                <a:lnTo>
                  <a:pt x="3174" y="1726"/>
                </a:lnTo>
                <a:lnTo>
                  <a:pt x="3172" y="1723"/>
                </a:lnTo>
                <a:lnTo>
                  <a:pt x="3170" y="1721"/>
                </a:lnTo>
                <a:lnTo>
                  <a:pt x="3170" y="1719"/>
                </a:lnTo>
                <a:lnTo>
                  <a:pt x="3170" y="1719"/>
                </a:lnTo>
                <a:lnTo>
                  <a:pt x="3170" y="1715"/>
                </a:lnTo>
                <a:lnTo>
                  <a:pt x="3172" y="1713"/>
                </a:lnTo>
                <a:lnTo>
                  <a:pt x="3172" y="1711"/>
                </a:lnTo>
                <a:lnTo>
                  <a:pt x="3174" y="1707"/>
                </a:lnTo>
                <a:lnTo>
                  <a:pt x="3174" y="1705"/>
                </a:lnTo>
                <a:lnTo>
                  <a:pt x="3174" y="1705"/>
                </a:lnTo>
                <a:lnTo>
                  <a:pt x="3174" y="1702"/>
                </a:lnTo>
                <a:lnTo>
                  <a:pt x="3176" y="1700"/>
                </a:lnTo>
                <a:lnTo>
                  <a:pt x="3176" y="1698"/>
                </a:lnTo>
                <a:lnTo>
                  <a:pt x="3176" y="1698"/>
                </a:lnTo>
                <a:lnTo>
                  <a:pt x="3176" y="1698"/>
                </a:lnTo>
                <a:lnTo>
                  <a:pt x="3179" y="1698"/>
                </a:lnTo>
                <a:lnTo>
                  <a:pt x="3181" y="1696"/>
                </a:lnTo>
                <a:lnTo>
                  <a:pt x="3183" y="1690"/>
                </a:lnTo>
                <a:lnTo>
                  <a:pt x="3183" y="1690"/>
                </a:lnTo>
                <a:lnTo>
                  <a:pt x="3183" y="1690"/>
                </a:lnTo>
                <a:lnTo>
                  <a:pt x="3183" y="1688"/>
                </a:lnTo>
                <a:lnTo>
                  <a:pt x="3183" y="1688"/>
                </a:lnTo>
                <a:lnTo>
                  <a:pt x="3183" y="1688"/>
                </a:lnTo>
                <a:lnTo>
                  <a:pt x="3185" y="1686"/>
                </a:lnTo>
                <a:lnTo>
                  <a:pt x="3185" y="1682"/>
                </a:lnTo>
                <a:lnTo>
                  <a:pt x="3185" y="1682"/>
                </a:lnTo>
                <a:lnTo>
                  <a:pt x="3187" y="1682"/>
                </a:lnTo>
                <a:lnTo>
                  <a:pt x="3187" y="1679"/>
                </a:lnTo>
                <a:lnTo>
                  <a:pt x="3189" y="1677"/>
                </a:lnTo>
                <a:lnTo>
                  <a:pt x="3189" y="1677"/>
                </a:lnTo>
                <a:lnTo>
                  <a:pt x="3189" y="1675"/>
                </a:lnTo>
                <a:lnTo>
                  <a:pt x="3189" y="1671"/>
                </a:lnTo>
                <a:lnTo>
                  <a:pt x="3191" y="1669"/>
                </a:lnTo>
                <a:lnTo>
                  <a:pt x="3191" y="1669"/>
                </a:lnTo>
                <a:lnTo>
                  <a:pt x="3193" y="1667"/>
                </a:lnTo>
                <a:lnTo>
                  <a:pt x="3197" y="1667"/>
                </a:lnTo>
                <a:lnTo>
                  <a:pt x="3200" y="1665"/>
                </a:lnTo>
                <a:lnTo>
                  <a:pt x="3200" y="1665"/>
                </a:lnTo>
                <a:lnTo>
                  <a:pt x="3200" y="1665"/>
                </a:lnTo>
                <a:lnTo>
                  <a:pt x="3200" y="1663"/>
                </a:lnTo>
                <a:lnTo>
                  <a:pt x="3200" y="1663"/>
                </a:lnTo>
                <a:lnTo>
                  <a:pt x="3200" y="1661"/>
                </a:lnTo>
                <a:lnTo>
                  <a:pt x="3200" y="1661"/>
                </a:lnTo>
                <a:lnTo>
                  <a:pt x="3202" y="1661"/>
                </a:lnTo>
                <a:lnTo>
                  <a:pt x="3202" y="1661"/>
                </a:lnTo>
                <a:lnTo>
                  <a:pt x="3202" y="1658"/>
                </a:lnTo>
                <a:lnTo>
                  <a:pt x="3202" y="1658"/>
                </a:lnTo>
                <a:lnTo>
                  <a:pt x="3204" y="1661"/>
                </a:lnTo>
                <a:lnTo>
                  <a:pt x="3206" y="1658"/>
                </a:lnTo>
                <a:lnTo>
                  <a:pt x="3208" y="1658"/>
                </a:lnTo>
                <a:lnTo>
                  <a:pt x="3210" y="1656"/>
                </a:lnTo>
                <a:lnTo>
                  <a:pt x="3210" y="1654"/>
                </a:lnTo>
                <a:lnTo>
                  <a:pt x="3212" y="1652"/>
                </a:lnTo>
                <a:lnTo>
                  <a:pt x="3214" y="1648"/>
                </a:lnTo>
                <a:lnTo>
                  <a:pt x="3214" y="1648"/>
                </a:lnTo>
                <a:lnTo>
                  <a:pt x="3214" y="1646"/>
                </a:lnTo>
                <a:lnTo>
                  <a:pt x="3216" y="1646"/>
                </a:lnTo>
                <a:lnTo>
                  <a:pt x="3218" y="1644"/>
                </a:lnTo>
                <a:lnTo>
                  <a:pt x="3218" y="1642"/>
                </a:lnTo>
                <a:lnTo>
                  <a:pt x="3223" y="1638"/>
                </a:lnTo>
                <a:lnTo>
                  <a:pt x="3223" y="1638"/>
                </a:lnTo>
                <a:lnTo>
                  <a:pt x="3225" y="1635"/>
                </a:lnTo>
                <a:lnTo>
                  <a:pt x="3225" y="1635"/>
                </a:lnTo>
                <a:lnTo>
                  <a:pt x="3227" y="1633"/>
                </a:lnTo>
                <a:lnTo>
                  <a:pt x="3237" y="1623"/>
                </a:lnTo>
                <a:lnTo>
                  <a:pt x="3241" y="1619"/>
                </a:lnTo>
                <a:lnTo>
                  <a:pt x="3246" y="1614"/>
                </a:lnTo>
                <a:lnTo>
                  <a:pt x="3250" y="1610"/>
                </a:lnTo>
                <a:lnTo>
                  <a:pt x="3258" y="1606"/>
                </a:lnTo>
                <a:lnTo>
                  <a:pt x="3271" y="1598"/>
                </a:lnTo>
                <a:lnTo>
                  <a:pt x="3275" y="1596"/>
                </a:lnTo>
                <a:lnTo>
                  <a:pt x="3288" y="1583"/>
                </a:lnTo>
                <a:lnTo>
                  <a:pt x="3296" y="1575"/>
                </a:lnTo>
                <a:lnTo>
                  <a:pt x="3302" y="1566"/>
                </a:lnTo>
                <a:lnTo>
                  <a:pt x="3306" y="1560"/>
                </a:lnTo>
                <a:lnTo>
                  <a:pt x="3313" y="1552"/>
                </a:lnTo>
                <a:lnTo>
                  <a:pt x="3319" y="1543"/>
                </a:lnTo>
                <a:lnTo>
                  <a:pt x="3319" y="1539"/>
                </a:lnTo>
                <a:lnTo>
                  <a:pt x="3321" y="1533"/>
                </a:lnTo>
                <a:lnTo>
                  <a:pt x="3323" y="1531"/>
                </a:lnTo>
                <a:lnTo>
                  <a:pt x="3325" y="1526"/>
                </a:lnTo>
                <a:lnTo>
                  <a:pt x="3327" y="1524"/>
                </a:lnTo>
                <a:lnTo>
                  <a:pt x="3329" y="1520"/>
                </a:lnTo>
                <a:lnTo>
                  <a:pt x="3329" y="1516"/>
                </a:lnTo>
                <a:lnTo>
                  <a:pt x="3334" y="1514"/>
                </a:lnTo>
                <a:lnTo>
                  <a:pt x="3336" y="1510"/>
                </a:lnTo>
                <a:lnTo>
                  <a:pt x="3336" y="1508"/>
                </a:lnTo>
                <a:lnTo>
                  <a:pt x="3338" y="1503"/>
                </a:lnTo>
                <a:lnTo>
                  <a:pt x="3342" y="1499"/>
                </a:lnTo>
                <a:lnTo>
                  <a:pt x="3342" y="1499"/>
                </a:lnTo>
                <a:lnTo>
                  <a:pt x="3344" y="1495"/>
                </a:lnTo>
                <a:lnTo>
                  <a:pt x="3344" y="1491"/>
                </a:lnTo>
                <a:lnTo>
                  <a:pt x="3344" y="1489"/>
                </a:lnTo>
                <a:lnTo>
                  <a:pt x="3344" y="1484"/>
                </a:lnTo>
                <a:lnTo>
                  <a:pt x="3346" y="1482"/>
                </a:lnTo>
                <a:lnTo>
                  <a:pt x="3346" y="1482"/>
                </a:lnTo>
                <a:lnTo>
                  <a:pt x="3350" y="1480"/>
                </a:lnTo>
                <a:lnTo>
                  <a:pt x="3350" y="1480"/>
                </a:lnTo>
                <a:lnTo>
                  <a:pt x="3352" y="1482"/>
                </a:lnTo>
                <a:lnTo>
                  <a:pt x="3352" y="1480"/>
                </a:lnTo>
                <a:lnTo>
                  <a:pt x="3352" y="1480"/>
                </a:lnTo>
                <a:lnTo>
                  <a:pt x="3350" y="1480"/>
                </a:lnTo>
                <a:lnTo>
                  <a:pt x="3348" y="1478"/>
                </a:lnTo>
                <a:lnTo>
                  <a:pt x="3348" y="1480"/>
                </a:lnTo>
                <a:lnTo>
                  <a:pt x="3348" y="1480"/>
                </a:lnTo>
                <a:lnTo>
                  <a:pt x="3348" y="1480"/>
                </a:lnTo>
                <a:lnTo>
                  <a:pt x="3346" y="1480"/>
                </a:lnTo>
                <a:lnTo>
                  <a:pt x="3348" y="1480"/>
                </a:lnTo>
                <a:lnTo>
                  <a:pt x="3348" y="1480"/>
                </a:lnTo>
                <a:lnTo>
                  <a:pt x="3348" y="1480"/>
                </a:lnTo>
                <a:lnTo>
                  <a:pt x="3348" y="1478"/>
                </a:lnTo>
                <a:lnTo>
                  <a:pt x="3348" y="1478"/>
                </a:lnTo>
                <a:lnTo>
                  <a:pt x="3348" y="1472"/>
                </a:lnTo>
                <a:lnTo>
                  <a:pt x="3348" y="1468"/>
                </a:lnTo>
                <a:lnTo>
                  <a:pt x="3348" y="1466"/>
                </a:lnTo>
                <a:lnTo>
                  <a:pt x="3350" y="1463"/>
                </a:lnTo>
                <a:lnTo>
                  <a:pt x="3350" y="1461"/>
                </a:lnTo>
                <a:lnTo>
                  <a:pt x="3350" y="1461"/>
                </a:lnTo>
                <a:lnTo>
                  <a:pt x="3348" y="1461"/>
                </a:lnTo>
                <a:lnTo>
                  <a:pt x="3344" y="1459"/>
                </a:lnTo>
                <a:lnTo>
                  <a:pt x="3342" y="1459"/>
                </a:lnTo>
                <a:lnTo>
                  <a:pt x="3340" y="1461"/>
                </a:lnTo>
                <a:lnTo>
                  <a:pt x="3338" y="1461"/>
                </a:lnTo>
                <a:lnTo>
                  <a:pt x="3334" y="1466"/>
                </a:lnTo>
                <a:lnTo>
                  <a:pt x="3327" y="1466"/>
                </a:lnTo>
                <a:lnTo>
                  <a:pt x="3323" y="1468"/>
                </a:lnTo>
                <a:lnTo>
                  <a:pt x="3319" y="1468"/>
                </a:lnTo>
                <a:lnTo>
                  <a:pt x="3317" y="1470"/>
                </a:lnTo>
                <a:lnTo>
                  <a:pt x="3317" y="1470"/>
                </a:lnTo>
                <a:lnTo>
                  <a:pt x="3313" y="1468"/>
                </a:lnTo>
                <a:lnTo>
                  <a:pt x="3311" y="1468"/>
                </a:lnTo>
                <a:lnTo>
                  <a:pt x="3308" y="1468"/>
                </a:lnTo>
                <a:lnTo>
                  <a:pt x="3304" y="1470"/>
                </a:lnTo>
                <a:lnTo>
                  <a:pt x="3298" y="1472"/>
                </a:lnTo>
                <a:lnTo>
                  <a:pt x="3296" y="1470"/>
                </a:lnTo>
                <a:lnTo>
                  <a:pt x="3294" y="1470"/>
                </a:lnTo>
                <a:lnTo>
                  <a:pt x="3292" y="1472"/>
                </a:lnTo>
                <a:lnTo>
                  <a:pt x="3288" y="1474"/>
                </a:lnTo>
                <a:lnTo>
                  <a:pt x="3281" y="1476"/>
                </a:lnTo>
                <a:lnTo>
                  <a:pt x="3281" y="1476"/>
                </a:lnTo>
                <a:lnTo>
                  <a:pt x="3277" y="1476"/>
                </a:lnTo>
                <a:lnTo>
                  <a:pt x="3275" y="1476"/>
                </a:lnTo>
                <a:lnTo>
                  <a:pt x="3271" y="1474"/>
                </a:lnTo>
                <a:lnTo>
                  <a:pt x="3269" y="1476"/>
                </a:lnTo>
                <a:lnTo>
                  <a:pt x="3264" y="1478"/>
                </a:lnTo>
                <a:lnTo>
                  <a:pt x="3258" y="1480"/>
                </a:lnTo>
                <a:lnTo>
                  <a:pt x="3250" y="1480"/>
                </a:lnTo>
                <a:lnTo>
                  <a:pt x="3250" y="1480"/>
                </a:lnTo>
                <a:lnTo>
                  <a:pt x="3248" y="1478"/>
                </a:lnTo>
                <a:lnTo>
                  <a:pt x="3244" y="1476"/>
                </a:lnTo>
                <a:lnTo>
                  <a:pt x="3239" y="1472"/>
                </a:lnTo>
                <a:lnTo>
                  <a:pt x="3237" y="1468"/>
                </a:lnTo>
                <a:lnTo>
                  <a:pt x="3235" y="1466"/>
                </a:lnTo>
                <a:lnTo>
                  <a:pt x="3233" y="1463"/>
                </a:lnTo>
                <a:lnTo>
                  <a:pt x="3231" y="1463"/>
                </a:lnTo>
                <a:lnTo>
                  <a:pt x="3229" y="1463"/>
                </a:lnTo>
                <a:lnTo>
                  <a:pt x="3227" y="1463"/>
                </a:lnTo>
                <a:lnTo>
                  <a:pt x="3225" y="1466"/>
                </a:lnTo>
                <a:lnTo>
                  <a:pt x="3225" y="1466"/>
                </a:lnTo>
                <a:lnTo>
                  <a:pt x="3225" y="1466"/>
                </a:lnTo>
                <a:lnTo>
                  <a:pt x="3225" y="1463"/>
                </a:lnTo>
                <a:lnTo>
                  <a:pt x="3225" y="1463"/>
                </a:lnTo>
                <a:lnTo>
                  <a:pt x="3227" y="1461"/>
                </a:lnTo>
                <a:lnTo>
                  <a:pt x="3231" y="1461"/>
                </a:lnTo>
                <a:lnTo>
                  <a:pt x="3235" y="1459"/>
                </a:lnTo>
                <a:lnTo>
                  <a:pt x="3235" y="1457"/>
                </a:lnTo>
                <a:lnTo>
                  <a:pt x="3235" y="1457"/>
                </a:lnTo>
                <a:lnTo>
                  <a:pt x="3237" y="1455"/>
                </a:lnTo>
                <a:lnTo>
                  <a:pt x="3235" y="1453"/>
                </a:lnTo>
                <a:lnTo>
                  <a:pt x="3235" y="1451"/>
                </a:lnTo>
                <a:lnTo>
                  <a:pt x="3233" y="1449"/>
                </a:lnTo>
                <a:lnTo>
                  <a:pt x="3233" y="1447"/>
                </a:lnTo>
                <a:lnTo>
                  <a:pt x="3231" y="1447"/>
                </a:lnTo>
                <a:lnTo>
                  <a:pt x="3231" y="1445"/>
                </a:lnTo>
                <a:lnTo>
                  <a:pt x="3231" y="1447"/>
                </a:lnTo>
                <a:lnTo>
                  <a:pt x="3227" y="1445"/>
                </a:lnTo>
                <a:lnTo>
                  <a:pt x="3227" y="1443"/>
                </a:lnTo>
                <a:lnTo>
                  <a:pt x="3225" y="1440"/>
                </a:lnTo>
                <a:lnTo>
                  <a:pt x="3223" y="1440"/>
                </a:lnTo>
                <a:lnTo>
                  <a:pt x="3220" y="1438"/>
                </a:lnTo>
                <a:lnTo>
                  <a:pt x="3220" y="1434"/>
                </a:lnTo>
                <a:lnTo>
                  <a:pt x="3212" y="1430"/>
                </a:lnTo>
                <a:lnTo>
                  <a:pt x="3208" y="1426"/>
                </a:lnTo>
                <a:lnTo>
                  <a:pt x="3204" y="1419"/>
                </a:lnTo>
                <a:lnTo>
                  <a:pt x="3200" y="1417"/>
                </a:lnTo>
                <a:lnTo>
                  <a:pt x="3197" y="1415"/>
                </a:lnTo>
                <a:lnTo>
                  <a:pt x="3195" y="1415"/>
                </a:lnTo>
                <a:lnTo>
                  <a:pt x="3193" y="1415"/>
                </a:lnTo>
                <a:lnTo>
                  <a:pt x="3191" y="1415"/>
                </a:lnTo>
                <a:lnTo>
                  <a:pt x="3191" y="1413"/>
                </a:lnTo>
                <a:lnTo>
                  <a:pt x="3189" y="1411"/>
                </a:lnTo>
                <a:lnTo>
                  <a:pt x="3189" y="1411"/>
                </a:lnTo>
                <a:lnTo>
                  <a:pt x="3187" y="1409"/>
                </a:lnTo>
                <a:lnTo>
                  <a:pt x="3187" y="1409"/>
                </a:lnTo>
                <a:lnTo>
                  <a:pt x="3185" y="1407"/>
                </a:lnTo>
                <a:lnTo>
                  <a:pt x="3185" y="1409"/>
                </a:lnTo>
                <a:lnTo>
                  <a:pt x="3185" y="1409"/>
                </a:lnTo>
                <a:lnTo>
                  <a:pt x="3185" y="1411"/>
                </a:lnTo>
                <a:lnTo>
                  <a:pt x="3185" y="1411"/>
                </a:lnTo>
                <a:lnTo>
                  <a:pt x="3185" y="1413"/>
                </a:lnTo>
                <a:lnTo>
                  <a:pt x="3183" y="1411"/>
                </a:lnTo>
                <a:lnTo>
                  <a:pt x="3183" y="1407"/>
                </a:lnTo>
                <a:lnTo>
                  <a:pt x="3181" y="1407"/>
                </a:lnTo>
                <a:lnTo>
                  <a:pt x="3181" y="1407"/>
                </a:lnTo>
                <a:lnTo>
                  <a:pt x="3179" y="1403"/>
                </a:lnTo>
                <a:lnTo>
                  <a:pt x="3176" y="1401"/>
                </a:lnTo>
                <a:lnTo>
                  <a:pt x="3176" y="1396"/>
                </a:lnTo>
                <a:lnTo>
                  <a:pt x="3174" y="1388"/>
                </a:lnTo>
                <a:lnTo>
                  <a:pt x="3172" y="1384"/>
                </a:lnTo>
                <a:lnTo>
                  <a:pt x="3172" y="1378"/>
                </a:lnTo>
                <a:lnTo>
                  <a:pt x="3166" y="1369"/>
                </a:lnTo>
                <a:lnTo>
                  <a:pt x="3166" y="1369"/>
                </a:lnTo>
                <a:lnTo>
                  <a:pt x="3164" y="1367"/>
                </a:lnTo>
                <a:lnTo>
                  <a:pt x="3162" y="1365"/>
                </a:lnTo>
                <a:lnTo>
                  <a:pt x="3162" y="1367"/>
                </a:lnTo>
                <a:lnTo>
                  <a:pt x="3162" y="1367"/>
                </a:lnTo>
                <a:lnTo>
                  <a:pt x="3160" y="1365"/>
                </a:lnTo>
                <a:lnTo>
                  <a:pt x="3160" y="1365"/>
                </a:lnTo>
                <a:lnTo>
                  <a:pt x="3158" y="1361"/>
                </a:lnTo>
                <a:lnTo>
                  <a:pt x="3153" y="1359"/>
                </a:lnTo>
                <a:lnTo>
                  <a:pt x="3153" y="1359"/>
                </a:lnTo>
                <a:lnTo>
                  <a:pt x="3151" y="1359"/>
                </a:lnTo>
                <a:lnTo>
                  <a:pt x="3151" y="1359"/>
                </a:lnTo>
                <a:lnTo>
                  <a:pt x="3149" y="1354"/>
                </a:lnTo>
                <a:lnTo>
                  <a:pt x="3147" y="1346"/>
                </a:lnTo>
                <a:lnTo>
                  <a:pt x="3147" y="1344"/>
                </a:lnTo>
                <a:lnTo>
                  <a:pt x="3147" y="1338"/>
                </a:lnTo>
                <a:lnTo>
                  <a:pt x="3147" y="1334"/>
                </a:lnTo>
                <a:lnTo>
                  <a:pt x="3147" y="1331"/>
                </a:lnTo>
                <a:lnTo>
                  <a:pt x="3147" y="1329"/>
                </a:lnTo>
                <a:lnTo>
                  <a:pt x="3145" y="1327"/>
                </a:lnTo>
                <a:lnTo>
                  <a:pt x="3145" y="1325"/>
                </a:lnTo>
                <a:lnTo>
                  <a:pt x="3145" y="1323"/>
                </a:lnTo>
                <a:lnTo>
                  <a:pt x="3147" y="1325"/>
                </a:lnTo>
                <a:lnTo>
                  <a:pt x="3147" y="1325"/>
                </a:lnTo>
                <a:lnTo>
                  <a:pt x="3147" y="1325"/>
                </a:lnTo>
                <a:lnTo>
                  <a:pt x="3147" y="1323"/>
                </a:lnTo>
                <a:lnTo>
                  <a:pt x="3147" y="1323"/>
                </a:lnTo>
                <a:lnTo>
                  <a:pt x="3145" y="1321"/>
                </a:lnTo>
                <a:lnTo>
                  <a:pt x="3143" y="1317"/>
                </a:lnTo>
                <a:lnTo>
                  <a:pt x="3143" y="1315"/>
                </a:lnTo>
                <a:lnTo>
                  <a:pt x="3141" y="1310"/>
                </a:lnTo>
                <a:lnTo>
                  <a:pt x="3141" y="1310"/>
                </a:lnTo>
                <a:lnTo>
                  <a:pt x="3141" y="1308"/>
                </a:lnTo>
                <a:lnTo>
                  <a:pt x="3135" y="1304"/>
                </a:lnTo>
                <a:lnTo>
                  <a:pt x="3132" y="1300"/>
                </a:lnTo>
                <a:lnTo>
                  <a:pt x="3128" y="1300"/>
                </a:lnTo>
                <a:lnTo>
                  <a:pt x="3126" y="1298"/>
                </a:lnTo>
                <a:lnTo>
                  <a:pt x="3126" y="1298"/>
                </a:lnTo>
                <a:lnTo>
                  <a:pt x="3124" y="1296"/>
                </a:lnTo>
                <a:lnTo>
                  <a:pt x="3122" y="1292"/>
                </a:lnTo>
                <a:lnTo>
                  <a:pt x="3122" y="1289"/>
                </a:lnTo>
                <a:lnTo>
                  <a:pt x="3122" y="1283"/>
                </a:lnTo>
                <a:lnTo>
                  <a:pt x="3122" y="1283"/>
                </a:lnTo>
                <a:lnTo>
                  <a:pt x="3122" y="1281"/>
                </a:lnTo>
                <a:lnTo>
                  <a:pt x="3124" y="1281"/>
                </a:lnTo>
                <a:lnTo>
                  <a:pt x="3124" y="1281"/>
                </a:lnTo>
                <a:lnTo>
                  <a:pt x="3126" y="1281"/>
                </a:lnTo>
                <a:lnTo>
                  <a:pt x="3124" y="1279"/>
                </a:lnTo>
                <a:lnTo>
                  <a:pt x="3122" y="1277"/>
                </a:lnTo>
                <a:lnTo>
                  <a:pt x="3120" y="1277"/>
                </a:lnTo>
                <a:lnTo>
                  <a:pt x="3118" y="1273"/>
                </a:lnTo>
                <a:lnTo>
                  <a:pt x="3114" y="1262"/>
                </a:lnTo>
                <a:lnTo>
                  <a:pt x="3109" y="1258"/>
                </a:lnTo>
                <a:lnTo>
                  <a:pt x="3109" y="1254"/>
                </a:lnTo>
                <a:lnTo>
                  <a:pt x="3105" y="1250"/>
                </a:lnTo>
                <a:lnTo>
                  <a:pt x="3101" y="1241"/>
                </a:lnTo>
                <a:lnTo>
                  <a:pt x="3099" y="1239"/>
                </a:lnTo>
                <a:lnTo>
                  <a:pt x="3099" y="1233"/>
                </a:lnTo>
                <a:lnTo>
                  <a:pt x="3099" y="1231"/>
                </a:lnTo>
                <a:lnTo>
                  <a:pt x="3097" y="1231"/>
                </a:lnTo>
                <a:lnTo>
                  <a:pt x="3097" y="1229"/>
                </a:lnTo>
                <a:lnTo>
                  <a:pt x="3095" y="1227"/>
                </a:lnTo>
                <a:lnTo>
                  <a:pt x="3095" y="1224"/>
                </a:lnTo>
                <a:lnTo>
                  <a:pt x="3095" y="1222"/>
                </a:lnTo>
                <a:lnTo>
                  <a:pt x="3093" y="1220"/>
                </a:lnTo>
                <a:lnTo>
                  <a:pt x="3093" y="1218"/>
                </a:lnTo>
                <a:lnTo>
                  <a:pt x="3091" y="1218"/>
                </a:lnTo>
                <a:lnTo>
                  <a:pt x="3088" y="1216"/>
                </a:lnTo>
                <a:lnTo>
                  <a:pt x="3086" y="1212"/>
                </a:lnTo>
                <a:lnTo>
                  <a:pt x="3084" y="1210"/>
                </a:lnTo>
                <a:lnTo>
                  <a:pt x="3084" y="1208"/>
                </a:lnTo>
                <a:lnTo>
                  <a:pt x="3084" y="1208"/>
                </a:lnTo>
                <a:lnTo>
                  <a:pt x="3082" y="1206"/>
                </a:lnTo>
                <a:lnTo>
                  <a:pt x="3080" y="1204"/>
                </a:lnTo>
                <a:lnTo>
                  <a:pt x="3080" y="1204"/>
                </a:lnTo>
                <a:lnTo>
                  <a:pt x="3080" y="1199"/>
                </a:lnTo>
                <a:lnTo>
                  <a:pt x="3080" y="1197"/>
                </a:lnTo>
                <a:lnTo>
                  <a:pt x="3080" y="1197"/>
                </a:lnTo>
                <a:lnTo>
                  <a:pt x="3078" y="1195"/>
                </a:lnTo>
                <a:lnTo>
                  <a:pt x="3076" y="1193"/>
                </a:lnTo>
                <a:lnTo>
                  <a:pt x="3078" y="1191"/>
                </a:lnTo>
                <a:lnTo>
                  <a:pt x="3078" y="1189"/>
                </a:lnTo>
                <a:lnTo>
                  <a:pt x="3078" y="1189"/>
                </a:lnTo>
                <a:lnTo>
                  <a:pt x="3080" y="1187"/>
                </a:lnTo>
                <a:lnTo>
                  <a:pt x="3080" y="1191"/>
                </a:lnTo>
                <a:lnTo>
                  <a:pt x="3082" y="1195"/>
                </a:lnTo>
                <a:lnTo>
                  <a:pt x="3082" y="1195"/>
                </a:lnTo>
                <a:lnTo>
                  <a:pt x="3082" y="1197"/>
                </a:lnTo>
                <a:lnTo>
                  <a:pt x="3084" y="1199"/>
                </a:lnTo>
                <a:lnTo>
                  <a:pt x="3086" y="1201"/>
                </a:lnTo>
                <a:lnTo>
                  <a:pt x="3088" y="1204"/>
                </a:lnTo>
                <a:lnTo>
                  <a:pt x="3088" y="1206"/>
                </a:lnTo>
                <a:lnTo>
                  <a:pt x="3088" y="1208"/>
                </a:lnTo>
                <a:lnTo>
                  <a:pt x="3088" y="1210"/>
                </a:lnTo>
                <a:lnTo>
                  <a:pt x="3093" y="1212"/>
                </a:lnTo>
                <a:lnTo>
                  <a:pt x="3095" y="1214"/>
                </a:lnTo>
                <a:lnTo>
                  <a:pt x="3097" y="1218"/>
                </a:lnTo>
                <a:lnTo>
                  <a:pt x="3101" y="1220"/>
                </a:lnTo>
                <a:lnTo>
                  <a:pt x="3103" y="1222"/>
                </a:lnTo>
                <a:lnTo>
                  <a:pt x="3105" y="1220"/>
                </a:lnTo>
                <a:lnTo>
                  <a:pt x="3105" y="1218"/>
                </a:lnTo>
                <a:lnTo>
                  <a:pt x="3107" y="1216"/>
                </a:lnTo>
                <a:lnTo>
                  <a:pt x="3107" y="1214"/>
                </a:lnTo>
                <a:lnTo>
                  <a:pt x="3109" y="1208"/>
                </a:lnTo>
                <a:lnTo>
                  <a:pt x="3112" y="1199"/>
                </a:lnTo>
                <a:lnTo>
                  <a:pt x="3112" y="1197"/>
                </a:lnTo>
                <a:lnTo>
                  <a:pt x="3114" y="1195"/>
                </a:lnTo>
                <a:lnTo>
                  <a:pt x="3114" y="1195"/>
                </a:lnTo>
                <a:lnTo>
                  <a:pt x="3114" y="1195"/>
                </a:lnTo>
                <a:lnTo>
                  <a:pt x="3114" y="1197"/>
                </a:lnTo>
                <a:lnTo>
                  <a:pt x="3112" y="1208"/>
                </a:lnTo>
                <a:lnTo>
                  <a:pt x="3112" y="1210"/>
                </a:lnTo>
                <a:lnTo>
                  <a:pt x="3109" y="1214"/>
                </a:lnTo>
                <a:lnTo>
                  <a:pt x="3109" y="1216"/>
                </a:lnTo>
                <a:lnTo>
                  <a:pt x="3109" y="1218"/>
                </a:lnTo>
                <a:lnTo>
                  <a:pt x="3112" y="1216"/>
                </a:lnTo>
                <a:lnTo>
                  <a:pt x="3112" y="1216"/>
                </a:lnTo>
                <a:lnTo>
                  <a:pt x="3116" y="1218"/>
                </a:lnTo>
                <a:lnTo>
                  <a:pt x="3118" y="1218"/>
                </a:lnTo>
                <a:lnTo>
                  <a:pt x="3120" y="1222"/>
                </a:lnTo>
                <a:lnTo>
                  <a:pt x="3124" y="1227"/>
                </a:lnTo>
                <a:lnTo>
                  <a:pt x="3126" y="1231"/>
                </a:lnTo>
                <a:lnTo>
                  <a:pt x="3126" y="1233"/>
                </a:lnTo>
                <a:lnTo>
                  <a:pt x="3130" y="1235"/>
                </a:lnTo>
                <a:lnTo>
                  <a:pt x="3130" y="1237"/>
                </a:lnTo>
                <a:lnTo>
                  <a:pt x="3132" y="1241"/>
                </a:lnTo>
                <a:lnTo>
                  <a:pt x="3137" y="1248"/>
                </a:lnTo>
                <a:lnTo>
                  <a:pt x="3139" y="1250"/>
                </a:lnTo>
                <a:lnTo>
                  <a:pt x="3139" y="1252"/>
                </a:lnTo>
                <a:lnTo>
                  <a:pt x="3141" y="1254"/>
                </a:lnTo>
                <a:lnTo>
                  <a:pt x="3141" y="1254"/>
                </a:lnTo>
                <a:lnTo>
                  <a:pt x="3143" y="1256"/>
                </a:lnTo>
                <a:lnTo>
                  <a:pt x="3145" y="1260"/>
                </a:lnTo>
                <a:lnTo>
                  <a:pt x="3147" y="1262"/>
                </a:lnTo>
                <a:lnTo>
                  <a:pt x="3147" y="1264"/>
                </a:lnTo>
                <a:lnTo>
                  <a:pt x="3147" y="1264"/>
                </a:lnTo>
                <a:lnTo>
                  <a:pt x="3147" y="1266"/>
                </a:lnTo>
                <a:lnTo>
                  <a:pt x="3147" y="1269"/>
                </a:lnTo>
                <a:lnTo>
                  <a:pt x="3149" y="1271"/>
                </a:lnTo>
                <a:lnTo>
                  <a:pt x="3149" y="1273"/>
                </a:lnTo>
                <a:lnTo>
                  <a:pt x="3151" y="1275"/>
                </a:lnTo>
                <a:lnTo>
                  <a:pt x="3153" y="1275"/>
                </a:lnTo>
                <a:lnTo>
                  <a:pt x="3153" y="1275"/>
                </a:lnTo>
                <a:lnTo>
                  <a:pt x="3156" y="1277"/>
                </a:lnTo>
                <a:lnTo>
                  <a:pt x="3158" y="1277"/>
                </a:lnTo>
                <a:lnTo>
                  <a:pt x="3158" y="1279"/>
                </a:lnTo>
                <a:lnTo>
                  <a:pt x="3160" y="1279"/>
                </a:lnTo>
                <a:lnTo>
                  <a:pt x="3162" y="1281"/>
                </a:lnTo>
                <a:lnTo>
                  <a:pt x="3164" y="1285"/>
                </a:lnTo>
                <a:lnTo>
                  <a:pt x="3166" y="1287"/>
                </a:lnTo>
                <a:lnTo>
                  <a:pt x="3168" y="1292"/>
                </a:lnTo>
                <a:lnTo>
                  <a:pt x="3170" y="1292"/>
                </a:lnTo>
                <a:lnTo>
                  <a:pt x="3170" y="1294"/>
                </a:lnTo>
                <a:lnTo>
                  <a:pt x="3170" y="1296"/>
                </a:lnTo>
                <a:lnTo>
                  <a:pt x="3172" y="1298"/>
                </a:lnTo>
                <a:lnTo>
                  <a:pt x="3170" y="1298"/>
                </a:lnTo>
                <a:lnTo>
                  <a:pt x="3172" y="1298"/>
                </a:lnTo>
                <a:lnTo>
                  <a:pt x="3172" y="1298"/>
                </a:lnTo>
                <a:lnTo>
                  <a:pt x="3172" y="1300"/>
                </a:lnTo>
                <a:lnTo>
                  <a:pt x="3174" y="1302"/>
                </a:lnTo>
                <a:lnTo>
                  <a:pt x="3174" y="1304"/>
                </a:lnTo>
                <a:lnTo>
                  <a:pt x="3174" y="1306"/>
                </a:lnTo>
                <a:lnTo>
                  <a:pt x="3172" y="1306"/>
                </a:lnTo>
                <a:lnTo>
                  <a:pt x="3172" y="1310"/>
                </a:lnTo>
                <a:lnTo>
                  <a:pt x="3172" y="1313"/>
                </a:lnTo>
                <a:lnTo>
                  <a:pt x="3172" y="1315"/>
                </a:lnTo>
                <a:lnTo>
                  <a:pt x="3174" y="1315"/>
                </a:lnTo>
                <a:lnTo>
                  <a:pt x="3174" y="1317"/>
                </a:lnTo>
                <a:lnTo>
                  <a:pt x="3174" y="1319"/>
                </a:lnTo>
                <a:lnTo>
                  <a:pt x="3174" y="1321"/>
                </a:lnTo>
                <a:lnTo>
                  <a:pt x="3176" y="1325"/>
                </a:lnTo>
                <a:lnTo>
                  <a:pt x="3181" y="1329"/>
                </a:lnTo>
                <a:lnTo>
                  <a:pt x="3181" y="1334"/>
                </a:lnTo>
                <a:lnTo>
                  <a:pt x="3183" y="1334"/>
                </a:lnTo>
                <a:lnTo>
                  <a:pt x="3185" y="1336"/>
                </a:lnTo>
                <a:lnTo>
                  <a:pt x="3189" y="1336"/>
                </a:lnTo>
                <a:lnTo>
                  <a:pt x="3193" y="1340"/>
                </a:lnTo>
                <a:lnTo>
                  <a:pt x="3195" y="1342"/>
                </a:lnTo>
                <a:lnTo>
                  <a:pt x="3197" y="1344"/>
                </a:lnTo>
                <a:lnTo>
                  <a:pt x="3197" y="1344"/>
                </a:lnTo>
                <a:lnTo>
                  <a:pt x="3200" y="1346"/>
                </a:lnTo>
                <a:lnTo>
                  <a:pt x="3200" y="1346"/>
                </a:lnTo>
                <a:lnTo>
                  <a:pt x="3200" y="1348"/>
                </a:lnTo>
                <a:lnTo>
                  <a:pt x="3204" y="1354"/>
                </a:lnTo>
                <a:lnTo>
                  <a:pt x="3204" y="1354"/>
                </a:lnTo>
                <a:lnTo>
                  <a:pt x="3204" y="1357"/>
                </a:lnTo>
                <a:lnTo>
                  <a:pt x="3206" y="1359"/>
                </a:lnTo>
                <a:lnTo>
                  <a:pt x="3206" y="1361"/>
                </a:lnTo>
                <a:lnTo>
                  <a:pt x="3208" y="1363"/>
                </a:lnTo>
                <a:lnTo>
                  <a:pt x="3210" y="1367"/>
                </a:lnTo>
                <a:lnTo>
                  <a:pt x="3212" y="1369"/>
                </a:lnTo>
                <a:lnTo>
                  <a:pt x="3212" y="1371"/>
                </a:lnTo>
                <a:lnTo>
                  <a:pt x="3216" y="1375"/>
                </a:lnTo>
                <a:lnTo>
                  <a:pt x="3220" y="1378"/>
                </a:lnTo>
                <a:lnTo>
                  <a:pt x="3220" y="1382"/>
                </a:lnTo>
                <a:lnTo>
                  <a:pt x="3223" y="1384"/>
                </a:lnTo>
                <a:lnTo>
                  <a:pt x="3223" y="1384"/>
                </a:lnTo>
                <a:lnTo>
                  <a:pt x="3225" y="1386"/>
                </a:lnTo>
                <a:lnTo>
                  <a:pt x="3225" y="1386"/>
                </a:lnTo>
                <a:lnTo>
                  <a:pt x="3225" y="1388"/>
                </a:lnTo>
                <a:lnTo>
                  <a:pt x="3227" y="1388"/>
                </a:lnTo>
                <a:lnTo>
                  <a:pt x="3227" y="1390"/>
                </a:lnTo>
                <a:lnTo>
                  <a:pt x="3227" y="1390"/>
                </a:lnTo>
                <a:lnTo>
                  <a:pt x="3227" y="1392"/>
                </a:lnTo>
                <a:lnTo>
                  <a:pt x="3227" y="1394"/>
                </a:lnTo>
                <a:lnTo>
                  <a:pt x="3229" y="1399"/>
                </a:lnTo>
                <a:lnTo>
                  <a:pt x="3227" y="1405"/>
                </a:lnTo>
                <a:lnTo>
                  <a:pt x="3227" y="1409"/>
                </a:lnTo>
                <a:lnTo>
                  <a:pt x="3227" y="1409"/>
                </a:lnTo>
                <a:lnTo>
                  <a:pt x="3227" y="1411"/>
                </a:lnTo>
                <a:lnTo>
                  <a:pt x="3227" y="1409"/>
                </a:lnTo>
                <a:lnTo>
                  <a:pt x="3227" y="1409"/>
                </a:lnTo>
                <a:lnTo>
                  <a:pt x="3225" y="1411"/>
                </a:lnTo>
                <a:lnTo>
                  <a:pt x="3229" y="1413"/>
                </a:lnTo>
                <a:lnTo>
                  <a:pt x="3229" y="1413"/>
                </a:lnTo>
                <a:lnTo>
                  <a:pt x="3229" y="1415"/>
                </a:lnTo>
                <a:lnTo>
                  <a:pt x="3229" y="1415"/>
                </a:lnTo>
                <a:lnTo>
                  <a:pt x="3229" y="1415"/>
                </a:lnTo>
                <a:lnTo>
                  <a:pt x="3229" y="1417"/>
                </a:lnTo>
                <a:lnTo>
                  <a:pt x="3229" y="1417"/>
                </a:lnTo>
                <a:lnTo>
                  <a:pt x="3231" y="1422"/>
                </a:lnTo>
                <a:lnTo>
                  <a:pt x="3231" y="1422"/>
                </a:lnTo>
                <a:lnTo>
                  <a:pt x="3231" y="1422"/>
                </a:lnTo>
                <a:lnTo>
                  <a:pt x="3231" y="1424"/>
                </a:lnTo>
                <a:lnTo>
                  <a:pt x="3231" y="1426"/>
                </a:lnTo>
                <a:lnTo>
                  <a:pt x="3231" y="1428"/>
                </a:lnTo>
                <a:lnTo>
                  <a:pt x="3233" y="1430"/>
                </a:lnTo>
                <a:lnTo>
                  <a:pt x="3235" y="1434"/>
                </a:lnTo>
                <a:lnTo>
                  <a:pt x="3235" y="1434"/>
                </a:lnTo>
                <a:lnTo>
                  <a:pt x="3233" y="1440"/>
                </a:lnTo>
                <a:lnTo>
                  <a:pt x="3237" y="1447"/>
                </a:lnTo>
                <a:lnTo>
                  <a:pt x="3237" y="1449"/>
                </a:lnTo>
                <a:lnTo>
                  <a:pt x="3239" y="1447"/>
                </a:lnTo>
                <a:lnTo>
                  <a:pt x="3244" y="1449"/>
                </a:lnTo>
                <a:lnTo>
                  <a:pt x="3244" y="1449"/>
                </a:lnTo>
                <a:lnTo>
                  <a:pt x="3246" y="1449"/>
                </a:lnTo>
                <a:lnTo>
                  <a:pt x="3248" y="1449"/>
                </a:lnTo>
                <a:lnTo>
                  <a:pt x="3250" y="1449"/>
                </a:lnTo>
                <a:lnTo>
                  <a:pt x="3250" y="1449"/>
                </a:lnTo>
                <a:lnTo>
                  <a:pt x="3254" y="1447"/>
                </a:lnTo>
                <a:lnTo>
                  <a:pt x="3256" y="1447"/>
                </a:lnTo>
                <a:lnTo>
                  <a:pt x="3258" y="1447"/>
                </a:lnTo>
                <a:lnTo>
                  <a:pt x="3260" y="1447"/>
                </a:lnTo>
                <a:lnTo>
                  <a:pt x="3260" y="1445"/>
                </a:lnTo>
                <a:lnTo>
                  <a:pt x="3262" y="1443"/>
                </a:lnTo>
                <a:lnTo>
                  <a:pt x="3264" y="1443"/>
                </a:lnTo>
                <a:lnTo>
                  <a:pt x="3267" y="1440"/>
                </a:lnTo>
                <a:lnTo>
                  <a:pt x="3269" y="1438"/>
                </a:lnTo>
                <a:lnTo>
                  <a:pt x="3273" y="1438"/>
                </a:lnTo>
                <a:lnTo>
                  <a:pt x="3277" y="1438"/>
                </a:lnTo>
                <a:lnTo>
                  <a:pt x="3281" y="1438"/>
                </a:lnTo>
                <a:lnTo>
                  <a:pt x="3283" y="1436"/>
                </a:lnTo>
                <a:lnTo>
                  <a:pt x="3285" y="1436"/>
                </a:lnTo>
                <a:lnTo>
                  <a:pt x="3288" y="1436"/>
                </a:lnTo>
                <a:lnTo>
                  <a:pt x="3292" y="1434"/>
                </a:lnTo>
                <a:lnTo>
                  <a:pt x="3294" y="1434"/>
                </a:lnTo>
                <a:lnTo>
                  <a:pt x="3298" y="1430"/>
                </a:lnTo>
                <a:lnTo>
                  <a:pt x="3300" y="1430"/>
                </a:lnTo>
                <a:lnTo>
                  <a:pt x="3302" y="1428"/>
                </a:lnTo>
                <a:lnTo>
                  <a:pt x="3302" y="1428"/>
                </a:lnTo>
                <a:lnTo>
                  <a:pt x="3306" y="1430"/>
                </a:lnTo>
                <a:lnTo>
                  <a:pt x="3311" y="1428"/>
                </a:lnTo>
                <a:lnTo>
                  <a:pt x="3313" y="1428"/>
                </a:lnTo>
                <a:lnTo>
                  <a:pt x="3313" y="1428"/>
                </a:lnTo>
                <a:lnTo>
                  <a:pt x="3315" y="1428"/>
                </a:lnTo>
                <a:lnTo>
                  <a:pt x="3317" y="1426"/>
                </a:lnTo>
                <a:lnTo>
                  <a:pt x="3317" y="1424"/>
                </a:lnTo>
                <a:lnTo>
                  <a:pt x="3319" y="1422"/>
                </a:lnTo>
                <a:lnTo>
                  <a:pt x="3319" y="1422"/>
                </a:lnTo>
                <a:lnTo>
                  <a:pt x="3323" y="1419"/>
                </a:lnTo>
                <a:lnTo>
                  <a:pt x="3325" y="1417"/>
                </a:lnTo>
                <a:lnTo>
                  <a:pt x="3332" y="1417"/>
                </a:lnTo>
                <a:lnTo>
                  <a:pt x="3334" y="1417"/>
                </a:lnTo>
                <a:lnTo>
                  <a:pt x="3338" y="1415"/>
                </a:lnTo>
                <a:lnTo>
                  <a:pt x="3340" y="1413"/>
                </a:lnTo>
                <a:lnTo>
                  <a:pt x="3346" y="1413"/>
                </a:lnTo>
                <a:lnTo>
                  <a:pt x="3350" y="1411"/>
                </a:lnTo>
                <a:lnTo>
                  <a:pt x="3355" y="1409"/>
                </a:lnTo>
                <a:lnTo>
                  <a:pt x="3357" y="1409"/>
                </a:lnTo>
                <a:lnTo>
                  <a:pt x="3357" y="1407"/>
                </a:lnTo>
                <a:lnTo>
                  <a:pt x="3359" y="1407"/>
                </a:lnTo>
                <a:lnTo>
                  <a:pt x="3361" y="1407"/>
                </a:lnTo>
                <a:lnTo>
                  <a:pt x="3363" y="1405"/>
                </a:lnTo>
                <a:lnTo>
                  <a:pt x="3365" y="1405"/>
                </a:lnTo>
                <a:lnTo>
                  <a:pt x="3365" y="1403"/>
                </a:lnTo>
                <a:lnTo>
                  <a:pt x="3363" y="1401"/>
                </a:lnTo>
                <a:lnTo>
                  <a:pt x="3365" y="1396"/>
                </a:lnTo>
                <a:lnTo>
                  <a:pt x="3365" y="1394"/>
                </a:lnTo>
                <a:lnTo>
                  <a:pt x="3367" y="1394"/>
                </a:lnTo>
                <a:lnTo>
                  <a:pt x="3369" y="1392"/>
                </a:lnTo>
                <a:lnTo>
                  <a:pt x="3378" y="1390"/>
                </a:lnTo>
                <a:lnTo>
                  <a:pt x="3380" y="1388"/>
                </a:lnTo>
                <a:lnTo>
                  <a:pt x="3384" y="1388"/>
                </a:lnTo>
                <a:lnTo>
                  <a:pt x="3386" y="1386"/>
                </a:lnTo>
                <a:lnTo>
                  <a:pt x="3390" y="1386"/>
                </a:lnTo>
                <a:lnTo>
                  <a:pt x="3390" y="1384"/>
                </a:lnTo>
                <a:lnTo>
                  <a:pt x="3396" y="1384"/>
                </a:lnTo>
                <a:lnTo>
                  <a:pt x="3399" y="1384"/>
                </a:lnTo>
                <a:lnTo>
                  <a:pt x="3401" y="1384"/>
                </a:lnTo>
                <a:lnTo>
                  <a:pt x="3401" y="1386"/>
                </a:lnTo>
                <a:lnTo>
                  <a:pt x="3405" y="1384"/>
                </a:lnTo>
                <a:lnTo>
                  <a:pt x="3407" y="1382"/>
                </a:lnTo>
                <a:lnTo>
                  <a:pt x="3409" y="1380"/>
                </a:lnTo>
                <a:lnTo>
                  <a:pt x="3409" y="1380"/>
                </a:lnTo>
                <a:lnTo>
                  <a:pt x="3409" y="1378"/>
                </a:lnTo>
                <a:lnTo>
                  <a:pt x="3407" y="1378"/>
                </a:lnTo>
                <a:lnTo>
                  <a:pt x="3409" y="1375"/>
                </a:lnTo>
                <a:lnTo>
                  <a:pt x="3411" y="1373"/>
                </a:lnTo>
                <a:lnTo>
                  <a:pt x="3413" y="1371"/>
                </a:lnTo>
                <a:lnTo>
                  <a:pt x="3420" y="1371"/>
                </a:lnTo>
                <a:lnTo>
                  <a:pt x="3424" y="1371"/>
                </a:lnTo>
                <a:lnTo>
                  <a:pt x="3424" y="1369"/>
                </a:lnTo>
                <a:lnTo>
                  <a:pt x="3428" y="1367"/>
                </a:lnTo>
                <a:lnTo>
                  <a:pt x="3428" y="1361"/>
                </a:lnTo>
                <a:lnTo>
                  <a:pt x="3430" y="1359"/>
                </a:lnTo>
                <a:lnTo>
                  <a:pt x="3432" y="1359"/>
                </a:lnTo>
                <a:lnTo>
                  <a:pt x="3436" y="1357"/>
                </a:lnTo>
                <a:lnTo>
                  <a:pt x="3440" y="1357"/>
                </a:lnTo>
                <a:lnTo>
                  <a:pt x="3443" y="1357"/>
                </a:lnTo>
                <a:lnTo>
                  <a:pt x="3445" y="1354"/>
                </a:lnTo>
                <a:lnTo>
                  <a:pt x="3445" y="1354"/>
                </a:lnTo>
                <a:lnTo>
                  <a:pt x="3445" y="1352"/>
                </a:lnTo>
                <a:lnTo>
                  <a:pt x="3445" y="1352"/>
                </a:lnTo>
                <a:lnTo>
                  <a:pt x="3445" y="1348"/>
                </a:lnTo>
                <a:lnTo>
                  <a:pt x="3445" y="1346"/>
                </a:lnTo>
                <a:lnTo>
                  <a:pt x="3445" y="1346"/>
                </a:lnTo>
                <a:lnTo>
                  <a:pt x="3445" y="1344"/>
                </a:lnTo>
                <a:lnTo>
                  <a:pt x="3445" y="1342"/>
                </a:lnTo>
                <a:lnTo>
                  <a:pt x="3445" y="1338"/>
                </a:lnTo>
                <a:lnTo>
                  <a:pt x="3447" y="1336"/>
                </a:lnTo>
                <a:lnTo>
                  <a:pt x="3447" y="1336"/>
                </a:lnTo>
                <a:lnTo>
                  <a:pt x="3449" y="1331"/>
                </a:lnTo>
                <a:lnTo>
                  <a:pt x="3451" y="1331"/>
                </a:lnTo>
                <a:lnTo>
                  <a:pt x="3451" y="1331"/>
                </a:lnTo>
                <a:lnTo>
                  <a:pt x="3451" y="1334"/>
                </a:lnTo>
                <a:lnTo>
                  <a:pt x="3451" y="1334"/>
                </a:lnTo>
                <a:lnTo>
                  <a:pt x="3451" y="1334"/>
                </a:lnTo>
                <a:lnTo>
                  <a:pt x="3453" y="1334"/>
                </a:lnTo>
                <a:lnTo>
                  <a:pt x="3455" y="1334"/>
                </a:lnTo>
                <a:lnTo>
                  <a:pt x="3455" y="1334"/>
                </a:lnTo>
                <a:lnTo>
                  <a:pt x="3457" y="1327"/>
                </a:lnTo>
                <a:lnTo>
                  <a:pt x="3461" y="1323"/>
                </a:lnTo>
                <a:lnTo>
                  <a:pt x="3464" y="1321"/>
                </a:lnTo>
                <a:lnTo>
                  <a:pt x="3468" y="1319"/>
                </a:lnTo>
                <a:lnTo>
                  <a:pt x="3468" y="1319"/>
                </a:lnTo>
                <a:lnTo>
                  <a:pt x="3470" y="1313"/>
                </a:lnTo>
                <a:lnTo>
                  <a:pt x="3472" y="1310"/>
                </a:lnTo>
                <a:lnTo>
                  <a:pt x="3472" y="1310"/>
                </a:lnTo>
                <a:lnTo>
                  <a:pt x="3474" y="1306"/>
                </a:lnTo>
                <a:lnTo>
                  <a:pt x="3474" y="1306"/>
                </a:lnTo>
                <a:lnTo>
                  <a:pt x="3474" y="1304"/>
                </a:lnTo>
                <a:lnTo>
                  <a:pt x="3474" y="1302"/>
                </a:lnTo>
                <a:lnTo>
                  <a:pt x="3472" y="1302"/>
                </a:lnTo>
                <a:lnTo>
                  <a:pt x="3470" y="1302"/>
                </a:lnTo>
                <a:lnTo>
                  <a:pt x="3468" y="1300"/>
                </a:lnTo>
                <a:lnTo>
                  <a:pt x="3468" y="1298"/>
                </a:lnTo>
                <a:lnTo>
                  <a:pt x="3466" y="1296"/>
                </a:lnTo>
                <a:lnTo>
                  <a:pt x="3464" y="1294"/>
                </a:lnTo>
                <a:lnTo>
                  <a:pt x="3461" y="1292"/>
                </a:lnTo>
                <a:lnTo>
                  <a:pt x="3461" y="1289"/>
                </a:lnTo>
                <a:lnTo>
                  <a:pt x="3459" y="1289"/>
                </a:lnTo>
                <a:lnTo>
                  <a:pt x="3459" y="1287"/>
                </a:lnTo>
                <a:lnTo>
                  <a:pt x="3457" y="1285"/>
                </a:lnTo>
                <a:lnTo>
                  <a:pt x="3455" y="1285"/>
                </a:lnTo>
                <a:lnTo>
                  <a:pt x="3453" y="1285"/>
                </a:lnTo>
                <a:lnTo>
                  <a:pt x="3453" y="1285"/>
                </a:lnTo>
                <a:lnTo>
                  <a:pt x="3449" y="1285"/>
                </a:lnTo>
                <a:lnTo>
                  <a:pt x="3445" y="1283"/>
                </a:lnTo>
                <a:lnTo>
                  <a:pt x="3443" y="1283"/>
                </a:lnTo>
                <a:lnTo>
                  <a:pt x="3436" y="1281"/>
                </a:lnTo>
                <a:lnTo>
                  <a:pt x="3436" y="1281"/>
                </a:lnTo>
                <a:lnTo>
                  <a:pt x="3432" y="1277"/>
                </a:lnTo>
                <a:lnTo>
                  <a:pt x="3430" y="1275"/>
                </a:lnTo>
                <a:lnTo>
                  <a:pt x="3428" y="1273"/>
                </a:lnTo>
                <a:lnTo>
                  <a:pt x="3426" y="1269"/>
                </a:lnTo>
                <a:lnTo>
                  <a:pt x="3424" y="1264"/>
                </a:lnTo>
                <a:lnTo>
                  <a:pt x="3424" y="1264"/>
                </a:lnTo>
                <a:lnTo>
                  <a:pt x="3424" y="1256"/>
                </a:lnTo>
                <a:lnTo>
                  <a:pt x="3424" y="1254"/>
                </a:lnTo>
                <a:lnTo>
                  <a:pt x="3424" y="1254"/>
                </a:lnTo>
                <a:lnTo>
                  <a:pt x="3424" y="1254"/>
                </a:lnTo>
                <a:lnTo>
                  <a:pt x="3424" y="1252"/>
                </a:lnTo>
                <a:lnTo>
                  <a:pt x="3426" y="1248"/>
                </a:lnTo>
                <a:lnTo>
                  <a:pt x="3426" y="1245"/>
                </a:lnTo>
                <a:lnTo>
                  <a:pt x="3426" y="1245"/>
                </a:lnTo>
                <a:lnTo>
                  <a:pt x="3426" y="1243"/>
                </a:lnTo>
                <a:lnTo>
                  <a:pt x="3424" y="1243"/>
                </a:lnTo>
                <a:lnTo>
                  <a:pt x="3424" y="1245"/>
                </a:lnTo>
                <a:lnTo>
                  <a:pt x="3424" y="1245"/>
                </a:lnTo>
                <a:lnTo>
                  <a:pt x="3422" y="1245"/>
                </a:lnTo>
                <a:lnTo>
                  <a:pt x="3422" y="1245"/>
                </a:lnTo>
                <a:lnTo>
                  <a:pt x="3422" y="1245"/>
                </a:lnTo>
                <a:lnTo>
                  <a:pt x="3420" y="1248"/>
                </a:lnTo>
                <a:lnTo>
                  <a:pt x="3420" y="1250"/>
                </a:lnTo>
                <a:lnTo>
                  <a:pt x="3420" y="1252"/>
                </a:lnTo>
                <a:lnTo>
                  <a:pt x="3417" y="1252"/>
                </a:lnTo>
                <a:lnTo>
                  <a:pt x="3411" y="1258"/>
                </a:lnTo>
                <a:lnTo>
                  <a:pt x="3411" y="1258"/>
                </a:lnTo>
                <a:lnTo>
                  <a:pt x="3409" y="1260"/>
                </a:lnTo>
                <a:lnTo>
                  <a:pt x="3409" y="1260"/>
                </a:lnTo>
                <a:lnTo>
                  <a:pt x="3405" y="1264"/>
                </a:lnTo>
                <a:lnTo>
                  <a:pt x="3401" y="1269"/>
                </a:lnTo>
                <a:lnTo>
                  <a:pt x="3399" y="1269"/>
                </a:lnTo>
                <a:lnTo>
                  <a:pt x="3399" y="1271"/>
                </a:lnTo>
                <a:lnTo>
                  <a:pt x="3399" y="1271"/>
                </a:lnTo>
                <a:lnTo>
                  <a:pt x="3399" y="1273"/>
                </a:lnTo>
                <a:lnTo>
                  <a:pt x="3396" y="1273"/>
                </a:lnTo>
                <a:lnTo>
                  <a:pt x="3396" y="1275"/>
                </a:lnTo>
                <a:lnTo>
                  <a:pt x="3396" y="1275"/>
                </a:lnTo>
                <a:lnTo>
                  <a:pt x="3394" y="1277"/>
                </a:lnTo>
                <a:lnTo>
                  <a:pt x="3392" y="1277"/>
                </a:lnTo>
                <a:lnTo>
                  <a:pt x="3388" y="1279"/>
                </a:lnTo>
                <a:lnTo>
                  <a:pt x="3388" y="1279"/>
                </a:lnTo>
                <a:lnTo>
                  <a:pt x="3380" y="1279"/>
                </a:lnTo>
                <a:lnTo>
                  <a:pt x="3376" y="1277"/>
                </a:lnTo>
                <a:lnTo>
                  <a:pt x="3371" y="1277"/>
                </a:lnTo>
                <a:lnTo>
                  <a:pt x="3369" y="1279"/>
                </a:lnTo>
                <a:lnTo>
                  <a:pt x="3365" y="1281"/>
                </a:lnTo>
                <a:lnTo>
                  <a:pt x="3363" y="1281"/>
                </a:lnTo>
                <a:lnTo>
                  <a:pt x="3359" y="1281"/>
                </a:lnTo>
                <a:lnTo>
                  <a:pt x="3359" y="1279"/>
                </a:lnTo>
                <a:lnTo>
                  <a:pt x="3359" y="1279"/>
                </a:lnTo>
                <a:lnTo>
                  <a:pt x="3357" y="1277"/>
                </a:lnTo>
                <a:lnTo>
                  <a:pt x="3357" y="1277"/>
                </a:lnTo>
                <a:lnTo>
                  <a:pt x="3357" y="1277"/>
                </a:lnTo>
                <a:lnTo>
                  <a:pt x="3355" y="1275"/>
                </a:lnTo>
                <a:lnTo>
                  <a:pt x="3355" y="1275"/>
                </a:lnTo>
                <a:lnTo>
                  <a:pt x="3355" y="1275"/>
                </a:lnTo>
                <a:lnTo>
                  <a:pt x="3355" y="1275"/>
                </a:lnTo>
                <a:lnTo>
                  <a:pt x="3352" y="1275"/>
                </a:lnTo>
                <a:lnTo>
                  <a:pt x="3352" y="1275"/>
                </a:lnTo>
                <a:lnTo>
                  <a:pt x="3350" y="1275"/>
                </a:lnTo>
                <a:lnTo>
                  <a:pt x="3352" y="1273"/>
                </a:lnTo>
                <a:lnTo>
                  <a:pt x="3352" y="1273"/>
                </a:lnTo>
                <a:lnTo>
                  <a:pt x="3352" y="1271"/>
                </a:lnTo>
                <a:lnTo>
                  <a:pt x="3352" y="1271"/>
                </a:lnTo>
                <a:lnTo>
                  <a:pt x="3350" y="1271"/>
                </a:lnTo>
                <a:lnTo>
                  <a:pt x="3352" y="1271"/>
                </a:lnTo>
                <a:lnTo>
                  <a:pt x="3352" y="1271"/>
                </a:lnTo>
                <a:lnTo>
                  <a:pt x="3355" y="1266"/>
                </a:lnTo>
                <a:lnTo>
                  <a:pt x="3355" y="1264"/>
                </a:lnTo>
                <a:lnTo>
                  <a:pt x="3355" y="1264"/>
                </a:lnTo>
                <a:lnTo>
                  <a:pt x="3355" y="1262"/>
                </a:lnTo>
                <a:lnTo>
                  <a:pt x="3355" y="1260"/>
                </a:lnTo>
                <a:lnTo>
                  <a:pt x="3355" y="1258"/>
                </a:lnTo>
                <a:lnTo>
                  <a:pt x="3355" y="1258"/>
                </a:lnTo>
                <a:lnTo>
                  <a:pt x="3355" y="1256"/>
                </a:lnTo>
                <a:lnTo>
                  <a:pt x="3355" y="1254"/>
                </a:lnTo>
                <a:lnTo>
                  <a:pt x="3355" y="1254"/>
                </a:lnTo>
                <a:lnTo>
                  <a:pt x="3355" y="1252"/>
                </a:lnTo>
                <a:lnTo>
                  <a:pt x="3352" y="1250"/>
                </a:lnTo>
                <a:lnTo>
                  <a:pt x="3350" y="1248"/>
                </a:lnTo>
                <a:lnTo>
                  <a:pt x="3348" y="1248"/>
                </a:lnTo>
                <a:lnTo>
                  <a:pt x="3346" y="1250"/>
                </a:lnTo>
                <a:lnTo>
                  <a:pt x="3344" y="1254"/>
                </a:lnTo>
                <a:lnTo>
                  <a:pt x="3344" y="1256"/>
                </a:lnTo>
                <a:lnTo>
                  <a:pt x="3344" y="1258"/>
                </a:lnTo>
                <a:lnTo>
                  <a:pt x="3344" y="1258"/>
                </a:lnTo>
                <a:lnTo>
                  <a:pt x="3342" y="1258"/>
                </a:lnTo>
                <a:lnTo>
                  <a:pt x="3344" y="1262"/>
                </a:lnTo>
                <a:lnTo>
                  <a:pt x="3344" y="1266"/>
                </a:lnTo>
                <a:lnTo>
                  <a:pt x="3344" y="1266"/>
                </a:lnTo>
                <a:lnTo>
                  <a:pt x="3344" y="1269"/>
                </a:lnTo>
                <a:lnTo>
                  <a:pt x="3342" y="1266"/>
                </a:lnTo>
                <a:lnTo>
                  <a:pt x="3342" y="1264"/>
                </a:lnTo>
                <a:lnTo>
                  <a:pt x="3340" y="1264"/>
                </a:lnTo>
                <a:lnTo>
                  <a:pt x="3340" y="1260"/>
                </a:lnTo>
                <a:lnTo>
                  <a:pt x="3338" y="1258"/>
                </a:lnTo>
                <a:lnTo>
                  <a:pt x="3336" y="1256"/>
                </a:lnTo>
                <a:lnTo>
                  <a:pt x="3336" y="1256"/>
                </a:lnTo>
                <a:lnTo>
                  <a:pt x="3336" y="1254"/>
                </a:lnTo>
                <a:lnTo>
                  <a:pt x="3334" y="1252"/>
                </a:lnTo>
                <a:lnTo>
                  <a:pt x="3334" y="1250"/>
                </a:lnTo>
                <a:lnTo>
                  <a:pt x="3332" y="1248"/>
                </a:lnTo>
                <a:lnTo>
                  <a:pt x="3334" y="1248"/>
                </a:lnTo>
                <a:lnTo>
                  <a:pt x="3334" y="1248"/>
                </a:lnTo>
                <a:lnTo>
                  <a:pt x="3334" y="1248"/>
                </a:lnTo>
                <a:lnTo>
                  <a:pt x="3334" y="1248"/>
                </a:lnTo>
                <a:lnTo>
                  <a:pt x="3336" y="1245"/>
                </a:lnTo>
                <a:lnTo>
                  <a:pt x="3336" y="1243"/>
                </a:lnTo>
                <a:lnTo>
                  <a:pt x="3334" y="1243"/>
                </a:lnTo>
                <a:lnTo>
                  <a:pt x="3332" y="1241"/>
                </a:lnTo>
                <a:lnTo>
                  <a:pt x="3332" y="1239"/>
                </a:lnTo>
                <a:lnTo>
                  <a:pt x="3332" y="1239"/>
                </a:lnTo>
                <a:lnTo>
                  <a:pt x="3332" y="1239"/>
                </a:lnTo>
                <a:lnTo>
                  <a:pt x="3334" y="1239"/>
                </a:lnTo>
                <a:lnTo>
                  <a:pt x="3334" y="1239"/>
                </a:lnTo>
                <a:lnTo>
                  <a:pt x="3334" y="1239"/>
                </a:lnTo>
                <a:lnTo>
                  <a:pt x="3332" y="1237"/>
                </a:lnTo>
                <a:lnTo>
                  <a:pt x="3327" y="1235"/>
                </a:lnTo>
                <a:lnTo>
                  <a:pt x="3325" y="1231"/>
                </a:lnTo>
                <a:lnTo>
                  <a:pt x="3323" y="1231"/>
                </a:lnTo>
                <a:lnTo>
                  <a:pt x="3321" y="1229"/>
                </a:lnTo>
                <a:lnTo>
                  <a:pt x="3321" y="1227"/>
                </a:lnTo>
                <a:lnTo>
                  <a:pt x="3321" y="1227"/>
                </a:lnTo>
                <a:lnTo>
                  <a:pt x="3319" y="1227"/>
                </a:lnTo>
                <a:lnTo>
                  <a:pt x="3319" y="1227"/>
                </a:lnTo>
                <a:lnTo>
                  <a:pt x="3317" y="1224"/>
                </a:lnTo>
                <a:lnTo>
                  <a:pt x="3315" y="1222"/>
                </a:lnTo>
                <a:lnTo>
                  <a:pt x="3315" y="1222"/>
                </a:lnTo>
                <a:lnTo>
                  <a:pt x="3315" y="1222"/>
                </a:lnTo>
                <a:lnTo>
                  <a:pt x="3315" y="1220"/>
                </a:lnTo>
                <a:lnTo>
                  <a:pt x="3315" y="1218"/>
                </a:lnTo>
                <a:lnTo>
                  <a:pt x="3313" y="1216"/>
                </a:lnTo>
                <a:lnTo>
                  <a:pt x="3311" y="1214"/>
                </a:lnTo>
                <a:lnTo>
                  <a:pt x="3311" y="1212"/>
                </a:lnTo>
                <a:lnTo>
                  <a:pt x="3308" y="1210"/>
                </a:lnTo>
                <a:lnTo>
                  <a:pt x="3308" y="1208"/>
                </a:lnTo>
                <a:lnTo>
                  <a:pt x="3308" y="1208"/>
                </a:lnTo>
                <a:lnTo>
                  <a:pt x="3308" y="1208"/>
                </a:lnTo>
                <a:lnTo>
                  <a:pt x="3306" y="1204"/>
                </a:lnTo>
                <a:lnTo>
                  <a:pt x="3306" y="1204"/>
                </a:lnTo>
                <a:lnTo>
                  <a:pt x="3304" y="1199"/>
                </a:lnTo>
                <a:lnTo>
                  <a:pt x="3304" y="1199"/>
                </a:lnTo>
                <a:lnTo>
                  <a:pt x="3304" y="1197"/>
                </a:lnTo>
                <a:lnTo>
                  <a:pt x="3302" y="1197"/>
                </a:lnTo>
                <a:lnTo>
                  <a:pt x="3302" y="1197"/>
                </a:lnTo>
                <a:lnTo>
                  <a:pt x="3300" y="1197"/>
                </a:lnTo>
                <a:lnTo>
                  <a:pt x="3300" y="1197"/>
                </a:lnTo>
                <a:lnTo>
                  <a:pt x="3300" y="1197"/>
                </a:lnTo>
                <a:lnTo>
                  <a:pt x="3300" y="1195"/>
                </a:lnTo>
                <a:lnTo>
                  <a:pt x="3302" y="1193"/>
                </a:lnTo>
                <a:lnTo>
                  <a:pt x="3304" y="1193"/>
                </a:lnTo>
                <a:lnTo>
                  <a:pt x="3304" y="1193"/>
                </a:lnTo>
                <a:lnTo>
                  <a:pt x="3304" y="1193"/>
                </a:lnTo>
                <a:lnTo>
                  <a:pt x="3304" y="1193"/>
                </a:lnTo>
                <a:lnTo>
                  <a:pt x="3304" y="1191"/>
                </a:lnTo>
                <a:lnTo>
                  <a:pt x="3302" y="1191"/>
                </a:lnTo>
                <a:lnTo>
                  <a:pt x="3302" y="1189"/>
                </a:lnTo>
                <a:lnTo>
                  <a:pt x="3302" y="1187"/>
                </a:lnTo>
                <a:lnTo>
                  <a:pt x="3302" y="1187"/>
                </a:lnTo>
                <a:lnTo>
                  <a:pt x="3304" y="1187"/>
                </a:lnTo>
                <a:lnTo>
                  <a:pt x="3304" y="1187"/>
                </a:lnTo>
                <a:lnTo>
                  <a:pt x="3308" y="1189"/>
                </a:lnTo>
                <a:lnTo>
                  <a:pt x="3311" y="1189"/>
                </a:lnTo>
                <a:lnTo>
                  <a:pt x="3311" y="1189"/>
                </a:lnTo>
                <a:lnTo>
                  <a:pt x="3313" y="1187"/>
                </a:lnTo>
                <a:lnTo>
                  <a:pt x="3313" y="1187"/>
                </a:lnTo>
                <a:lnTo>
                  <a:pt x="3315" y="1187"/>
                </a:lnTo>
                <a:lnTo>
                  <a:pt x="3315" y="1187"/>
                </a:lnTo>
                <a:lnTo>
                  <a:pt x="3317" y="1185"/>
                </a:lnTo>
                <a:lnTo>
                  <a:pt x="3317" y="1183"/>
                </a:lnTo>
                <a:lnTo>
                  <a:pt x="3317" y="1183"/>
                </a:lnTo>
                <a:lnTo>
                  <a:pt x="3317" y="1180"/>
                </a:lnTo>
                <a:lnTo>
                  <a:pt x="3319" y="1180"/>
                </a:lnTo>
                <a:lnTo>
                  <a:pt x="3317" y="1178"/>
                </a:lnTo>
                <a:lnTo>
                  <a:pt x="3319" y="1178"/>
                </a:lnTo>
                <a:lnTo>
                  <a:pt x="3321" y="1180"/>
                </a:lnTo>
                <a:lnTo>
                  <a:pt x="3321" y="1180"/>
                </a:lnTo>
                <a:lnTo>
                  <a:pt x="3321" y="1180"/>
                </a:lnTo>
                <a:lnTo>
                  <a:pt x="3319" y="1180"/>
                </a:lnTo>
                <a:lnTo>
                  <a:pt x="3319" y="1180"/>
                </a:lnTo>
                <a:lnTo>
                  <a:pt x="3317" y="1180"/>
                </a:lnTo>
                <a:lnTo>
                  <a:pt x="3319" y="1183"/>
                </a:lnTo>
                <a:lnTo>
                  <a:pt x="3319" y="1183"/>
                </a:lnTo>
                <a:lnTo>
                  <a:pt x="3323" y="1185"/>
                </a:lnTo>
                <a:lnTo>
                  <a:pt x="3325" y="1187"/>
                </a:lnTo>
                <a:lnTo>
                  <a:pt x="3332" y="1185"/>
                </a:lnTo>
                <a:lnTo>
                  <a:pt x="3334" y="1185"/>
                </a:lnTo>
                <a:lnTo>
                  <a:pt x="3334" y="1187"/>
                </a:lnTo>
                <a:lnTo>
                  <a:pt x="3334" y="1189"/>
                </a:lnTo>
                <a:lnTo>
                  <a:pt x="3336" y="1189"/>
                </a:lnTo>
                <a:lnTo>
                  <a:pt x="3338" y="1193"/>
                </a:lnTo>
                <a:lnTo>
                  <a:pt x="3340" y="1195"/>
                </a:lnTo>
                <a:lnTo>
                  <a:pt x="3342" y="1197"/>
                </a:lnTo>
                <a:lnTo>
                  <a:pt x="3342" y="1197"/>
                </a:lnTo>
                <a:lnTo>
                  <a:pt x="3342" y="1199"/>
                </a:lnTo>
                <a:lnTo>
                  <a:pt x="3342" y="1201"/>
                </a:lnTo>
                <a:lnTo>
                  <a:pt x="3344" y="1201"/>
                </a:lnTo>
                <a:lnTo>
                  <a:pt x="3344" y="1201"/>
                </a:lnTo>
                <a:lnTo>
                  <a:pt x="3344" y="1204"/>
                </a:lnTo>
                <a:lnTo>
                  <a:pt x="3344" y="1204"/>
                </a:lnTo>
                <a:lnTo>
                  <a:pt x="3344" y="1206"/>
                </a:lnTo>
                <a:lnTo>
                  <a:pt x="3346" y="1206"/>
                </a:lnTo>
                <a:lnTo>
                  <a:pt x="3348" y="1208"/>
                </a:lnTo>
                <a:lnTo>
                  <a:pt x="3348" y="1210"/>
                </a:lnTo>
                <a:lnTo>
                  <a:pt x="3348" y="1212"/>
                </a:lnTo>
                <a:lnTo>
                  <a:pt x="3350" y="1216"/>
                </a:lnTo>
                <a:lnTo>
                  <a:pt x="3350" y="1216"/>
                </a:lnTo>
                <a:lnTo>
                  <a:pt x="3355" y="1220"/>
                </a:lnTo>
                <a:lnTo>
                  <a:pt x="3355" y="1220"/>
                </a:lnTo>
                <a:lnTo>
                  <a:pt x="3357" y="1220"/>
                </a:lnTo>
                <a:lnTo>
                  <a:pt x="3359" y="1220"/>
                </a:lnTo>
                <a:lnTo>
                  <a:pt x="3361" y="1220"/>
                </a:lnTo>
                <a:lnTo>
                  <a:pt x="3363" y="1222"/>
                </a:lnTo>
                <a:lnTo>
                  <a:pt x="3367" y="1224"/>
                </a:lnTo>
                <a:lnTo>
                  <a:pt x="3369" y="1227"/>
                </a:lnTo>
                <a:lnTo>
                  <a:pt x="3369" y="1229"/>
                </a:lnTo>
                <a:lnTo>
                  <a:pt x="3371" y="1229"/>
                </a:lnTo>
                <a:lnTo>
                  <a:pt x="3376" y="1233"/>
                </a:lnTo>
                <a:lnTo>
                  <a:pt x="3380" y="1235"/>
                </a:lnTo>
                <a:lnTo>
                  <a:pt x="3382" y="1235"/>
                </a:lnTo>
                <a:lnTo>
                  <a:pt x="3382" y="1237"/>
                </a:lnTo>
                <a:lnTo>
                  <a:pt x="3386" y="1239"/>
                </a:lnTo>
                <a:lnTo>
                  <a:pt x="3388" y="1239"/>
                </a:lnTo>
                <a:lnTo>
                  <a:pt x="3390" y="1239"/>
                </a:lnTo>
                <a:lnTo>
                  <a:pt x="3394" y="1239"/>
                </a:lnTo>
                <a:lnTo>
                  <a:pt x="3399" y="1241"/>
                </a:lnTo>
                <a:lnTo>
                  <a:pt x="3399" y="1241"/>
                </a:lnTo>
                <a:lnTo>
                  <a:pt x="3401" y="1241"/>
                </a:lnTo>
                <a:lnTo>
                  <a:pt x="3403" y="1241"/>
                </a:lnTo>
                <a:lnTo>
                  <a:pt x="3407" y="1239"/>
                </a:lnTo>
                <a:lnTo>
                  <a:pt x="3409" y="1237"/>
                </a:lnTo>
                <a:lnTo>
                  <a:pt x="3411" y="1237"/>
                </a:lnTo>
                <a:lnTo>
                  <a:pt x="3411" y="1237"/>
                </a:lnTo>
                <a:lnTo>
                  <a:pt x="3413" y="1235"/>
                </a:lnTo>
                <a:lnTo>
                  <a:pt x="3413" y="1235"/>
                </a:lnTo>
                <a:lnTo>
                  <a:pt x="3417" y="1233"/>
                </a:lnTo>
                <a:lnTo>
                  <a:pt x="3422" y="1233"/>
                </a:lnTo>
                <a:lnTo>
                  <a:pt x="3424" y="1231"/>
                </a:lnTo>
                <a:lnTo>
                  <a:pt x="3424" y="1231"/>
                </a:lnTo>
                <a:lnTo>
                  <a:pt x="3430" y="1233"/>
                </a:lnTo>
                <a:lnTo>
                  <a:pt x="3430" y="1233"/>
                </a:lnTo>
                <a:lnTo>
                  <a:pt x="3432" y="1235"/>
                </a:lnTo>
                <a:lnTo>
                  <a:pt x="3434" y="1235"/>
                </a:lnTo>
                <a:lnTo>
                  <a:pt x="3434" y="1237"/>
                </a:lnTo>
                <a:lnTo>
                  <a:pt x="3434" y="1239"/>
                </a:lnTo>
                <a:lnTo>
                  <a:pt x="3434" y="1243"/>
                </a:lnTo>
                <a:lnTo>
                  <a:pt x="3436" y="1248"/>
                </a:lnTo>
                <a:lnTo>
                  <a:pt x="3436" y="1250"/>
                </a:lnTo>
                <a:lnTo>
                  <a:pt x="3436" y="1250"/>
                </a:lnTo>
                <a:lnTo>
                  <a:pt x="3438" y="1252"/>
                </a:lnTo>
                <a:lnTo>
                  <a:pt x="3445" y="1254"/>
                </a:lnTo>
                <a:lnTo>
                  <a:pt x="3445" y="1254"/>
                </a:lnTo>
                <a:lnTo>
                  <a:pt x="3447" y="1254"/>
                </a:lnTo>
                <a:lnTo>
                  <a:pt x="3449" y="1256"/>
                </a:lnTo>
                <a:lnTo>
                  <a:pt x="3451" y="1256"/>
                </a:lnTo>
                <a:lnTo>
                  <a:pt x="3453" y="1256"/>
                </a:lnTo>
                <a:lnTo>
                  <a:pt x="3455" y="1256"/>
                </a:lnTo>
                <a:lnTo>
                  <a:pt x="3459" y="1256"/>
                </a:lnTo>
                <a:lnTo>
                  <a:pt x="3464" y="1258"/>
                </a:lnTo>
                <a:lnTo>
                  <a:pt x="3466" y="1258"/>
                </a:lnTo>
                <a:lnTo>
                  <a:pt x="3470" y="1258"/>
                </a:lnTo>
                <a:lnTo>
                  <a:pt x="3472" y="1258"/>
                </a:lnTo>
                <a:lnTo>
                  <a:pt x="3474" y="1258"/>
                </a:lnTo>
                <a:lnTo>
                  <a:pt x="3476" y="1260"/>
                </a:lnTo>
                <a:lnTo>
                  <a:pt x="3478" y="1258"/>
                </a:lnTo>
                <a:lnTo>
                  <a:pt x="3482" y="1260"/>
                </a:lnTo>
                <a:lnTo>
                  <a:pt x="3484" y="1258"/>
                </a:lnTo>
                <a:lnTo>
                  <a:pt x="3484" y="1258"/>
                </a:lnTo>
                <a:lnTo>
                  <a:pt x="3487" y="1260"/>
                </a:lnTo>
                <a:lnTo>
                  <a:pt x="3487" y="1260"/>
                </a:lnTo>
                <a:lnTo>
                  <a:pt x="3493" y="1262"/>
                </a:lnTo>
                <a:lnTo>
                  <a:pt x="3495" y="1262"/>
                </a:lnTo>
                <a:lnTo>
                  <a:pt x="3497" y="1262"/>
                </a:lnTo>
                <a:lnTo>
                  <a:pt x="3499" y="1262"/>
                </a:lnTo>
                <a:lnTo>
                  <a:pt x="3499" y="1262"/>
                </a:lnTo>
                <a:lnTo>
                  <a:pt x="3501" y="1262"/>
                </a:lnTo>
                <a:lnTo>
                  <a:pt x="3505" y="1262"/>
                </a:lnTo>
                <a:lnTo>
                  <a:pt x="3508" y="1262"/>
                </a:lnTo>
                <a:lnTo>
                  <a:pt x="3508" y="1262"/>
                </a:lnTo>
                <a:lnTo>
                  <a:pt x="3510" y="1262"/>
                </a:lnTo>
                <a:lnTo>
                  <a:pt x="3510" y="1262"/>
                </a:lnTo>
                <a:lnTo>
                  <a:pt x="3510" y="1262"/>
                </a:lnTo>
                <a:lnTo>
                  <a:pt x="3512" y="1262"/>
                </a:lnTo>
                <a:lnTo>
                  <a:pt x="3512" y="1262"/>
                </a:lnTo>
                <a:lnTo>
                  <a:pt x="3514" y="1260"/>
                </a:lnTo>
                <a:lnTo>
                  <a:pt x="3516" y="1260"/>
                </a:lnTo>
                <a:lnTo>
                  <a:pt x="3520" y="1262"/>
                </a:lnTo>
                <a:lnTo>
                  <a:pt x="3522" y="1260"/>
                </a:lnTo>
                <a:lnTo>
                  <a:pt x="3524" y="1262"/>
                </a:lnTo>
                <a:lnTo>
                  <a:pt x="3528" y="1262"/>
                </a:lnTo>
                <a:lnTo>
                  <a:pt x="3528" y="1260"/>
                </a:lnTo>
                <a:lnTo>
                  <a:pt x="3528" y="1260"/>
                </a:lnTo>
                <a:lnTo>
                  <a:pt x="3531" y="1258"/>
                </a:lnTo>
                <a:lnTo>
                  <a:pt x="3535" y="1260"/>
                </a:lnTo>
                <a:lnTo>
                  <a:pt x="3535" y="1260"/>
                </a:lnTo>
                <a:lnTo>
                  <a:pt x="3535" y="1258"/>
                </a:lnTo>
                <a:lnTo>
                  <a:pt x="3537" y="1258"/>
                </a:lnTo>
                <a:lnTo>
                  <a:pt x="3537" y="1260"/>
                </a:lnTo>
                <a:lnTo>
                  <a:pt x="3543" y="1260"/>
                </a:lnTo>
                <a:lnTo>
                  <a:pt x="3543" y="1262"/>
                </a:lnTo>
                <a:lnTo>
                  <a:pt x="3545" y="1262"/>
                </a:lnTo>
                <a:lnTo>
                  <a:pt x="3545" y="1260"/>
                </a:lnTo>
                <a:lnTo>
                  <a:pt x="3549" y="1260"/>
                </a:lnTo>
                <a:lnTo>
                  <a:pt x="3556" y="1258"/>
                </a:lnTo>
                <a:lnTo>
                  <a:pt x="3560" y="1260"/>
                </a:lnTo>
                <a:lnTo>
                  <a:pt x="3562" y="1258"/>
                </a:lnTo>
                <a:lnTo>
                  <a:pt x="3568" y="1258"/>
                </a:lnTo>
                <a:lnTo>
                  <a:pt x="3568" y="1258"/>
                </a:lnTo>
                <a:lnTo>
                  <a:pt x="3570" y="1258"/>
                </a:lnTo>
                <a:lnTo>
                  <a:pt x="3570" y="1258"/>
                </a:lnTo>
                <a:lnTo>
                  <a:pt x="3570" y="1258"/>
                </a:lnTo>
                <a:lnTo>
                  <a:pt x="3568" y="1258"/>
                </a:lnTo>
                <a:lnTo>
                  <a:pt x="3566" y="1258"/>
                </a:lnTo>
                <a:lnTo>
                  <a:pt x="3566" y="1256"/>
                </a:lnTo>
                <a:lnTo>
                  <a:pt x="3566" y="1256"/>
                </a:lnTo>
                <a:lnTo>
                  <a:pt x="3568" y="1256"/>
                </a:lnTo>
                <a:lnTo>
                  <a:pt x="3570" y="1256"/>
                </a:lnTo>
                <a:lnTo>
                  <a:pt x="3572" y="1258"/>
                </a:lnTo>
                <a:lnTo>
                  <a:pt x="3572" y="1258"/>
                </a:lnTo>
                <a:lnTo>
                  <a:pt x="3575" y="1262"/>
                </a:lnTo>
                <a:lnTo>
                  <a:pt x="3575" y="1262"/>
                </a:lnTo>
                <a:lnTo>
                  <a:pt x="3575" y="1266"/>
                </a:lnTo>
                <a:lnTo>
                  <a:pt x="3575" y="1266"/>
                </a:lnTo>
                <a:lnTo>
                  <a:pt x="3579" y="1269"/>
                </a:lnTo>
                <a:lnTo>
                  <a:pt x="3581" y="1269"/>
                </a:lnTo>
                <a:lnTo>
                  <a:pt x="3583" y="1275"/>
                </a:lnTo>
                <a:lnTo>
                  <a:pt x="3583" y="1277"/>
                </a:lnTo>
                <a:lnTo>
                  <a:pt x="3583" y="1277"/>
                </a:lnTo>
                <a:lnTo>
                  <a:pt x="3583" y="1279"/>
                </a:lnTo>
                <a:lnTo>
                  <a:pt x="3585" y="1279"/>
                </a:lnTo>
                <a:lnTo>
                  <a:pt x="3585" y="1279"/>
                </a:lnTo>
                <a:lnTo>
                  <a:pt x="3585" y="1279"/>
                </a:lnTo>
                <a:lnTo>
                  <a:pt x="3585" y="1281"/>
                </a:lnTo>
                <a:lnTo>
                  <a:pt x="3587" y="1281"/>
                </a:lnTo>
                <a:lnTo>
                  <a:pt x="3587" y="1281"/>
                </a:lnTo>
                <a:lnTo>
                  <a:pt x="3587" y="1281"/>
                </a:lnTo>
                <a:lnTo>
                  <a:pt x="3587" y="1283"/>
                </a:lnTo>
                <a:lnTo>
                  <a:pt x="3589" y="1283"/>
                </a:lnTo>
                <a:lnTo>
                  <a:pt x="3591" y="1281"/>
                </a:lnTo>
                <a:lnTo>
                  <a:pt x="3591" y="1283"/>
                </a:lnTo>
                <a:lnTo>
                  <a:pt x="3593" y="1283"/>
                </a:lnTo>
                <a:lnTo>
                  <a:pt x="3593" y="1283"/>
                </a:lnTo>
                <a:lnTo>
                  <a:pt x="3593" y="1283"/>
                </a:lnTo>
                <a:lnTo>
                  <a:pt x="3596" y="1283"/>
                </a:lnTo>
                <a:lnTo>
                  <a:pt x="3596" y="1283"/>
                </a:lnTo>
                <a:lnTo>
                  <a:pt x="3596" y="1283"/>
                </a:lnTo>
                <a:lnTo>
                  <a:pt x="3596" y="1283"/>
                </a:lnTo>
                <a:lnTo>
                  <a:pt x="3596" y="1285"/>
                </a:lnTo>
                <a:lnTo>
                  <a:pt x="3598" y="1285"/>
                </a:lnTo>
                <a:lnTo>
                  <a:pt x="3600" y="1285"/>
                </a:lnTo>
                <a:lnTo>
                  <a:pt x="3600" y="1283"/>
                </a:lnTo>
                <a:lnTo>
                  <a:pt x="3602" y="1283"/>
                </a:lnTo>
                <a:lnTo>
                  <a:pt x="3604" y="1283"/>
                </a:lnTo>
                <a:lnTo>
                  <a:pt x="3602" y="1283"/>
                </a:lnTo>
                <a:lnTo>
                  <a:pt x="3600" y="1285"/>
                </a:lnTo>
                <a:lnTo>
                  <a:pt x="3600" y="1287"/>
                </a:lnTo>
                <a:lnTo>
                  <a:pt x="3600" y="1289"/>
                </a:lnTo>
                <a:lnTo>
                  <a:pt x="3602" y="1292"/>
                </a:lnTo>
                <a:lnTo>
                  <a:pt x="3604" y="1294"/>
                </a:lnTo>
                <a:lnTo>
                  <a:pt x="3610" y="1298"/>
                </a:lnTo>
                <a:lnTo>
                  <a:pt x="3616" y="1298"/>
                </a:lnTo>
                <a:lnTo>
                  <a:pt x="3619" y="1298"/>
                </a:lnTo>
                <a:lnTo>
                  <a:pt x="3619" y="1298"/>
                </a:lnTo>
                <a:lnTo>
                  <a:pt x="3623" y="1296"/>
                </a:lnTo>
                <a:lnTo>
                  <a:pt x="3625" y="1296"/>
                </a:lnTo>
                <a:lnTo>
                  <a:pt x="3625" y="1296"/>
                </a:lnTo>
                <a:lnTo>
                  <a:pt x="3627" y="1296"/>
                </a:lnTo>
                <a:lnTo>
                  <a:pt x="3627" y="1296"/>
                </a:lnTo>
                <a:lnTo>
                  <a:pt x="3627" y="1294"/>
                </a:lnTo>
                <a:lnTo>
                  <a:pt x="3629" y="1294"/>
                </a:lnTo>
                <a:lnTo>
                  <a:pt x="3629" y="1294"/>
                </a:lnTo>
                <a:lnTo>
                  <a:pt x="3629" y="1294"/>
                </a:lnTo>
                <a:lnTo>
                  <a:pt x="3629" y="1296"/>
                </a:lnTo>
                <a:lnTo>
                  <a:pt x="3629" y="1296"/>
                </a:lnTo>
                <a:lnTo>
                  <a:pt x="3627" y="1298"/>
                </a:lnTo>
                <a:lnTo>
                  <a:pt x="3625" y="1302"/>
                </a:lnTo>
                <a:lnTo>
                  <a:pt x="3623" y="1302"/>
                </a:lnTo>
                <a:lnTo>
                  <a:pt x="3623" y="1302"/>
                </a:lnTo>
                <a:lnTo>
                  <a:pt x="3619" y="1304"/>
                </a:lnTo>
                <a:lnTo>
                  <a:pt x="3619" y="1304"/>
                </a:lnTo>
                <a:lnTo>
                  <a:pt x="3616" y="1304"/>
                </a:lnTo>
                <a:lnTo>
                  <a:pt x="3614" y="1304"/>
                </a:lnTo>
                <a:lnTo>
                  <a:pt x="3612" y="1306"/>
                </a:lnTo>
                <a:lnTo>
                  <a:pt x="3610" y="1306"/>
                </a:lnTo>
                <a:lnTo>
                  <a:pt x="3610" y="1304"/>
                </a:lnTo>
                <a:lnTo>
                  <a:pt x="3610" y="1304"/>
                </a:lnTo>
                <a:lnTo>
                  <a:pt x="3608" y="1304"/>
                </a:lnTo>
                <a:lnTo>
                  <a:pt x="3608" y="1304"/>
                </a:lnTo>
                <a:lnTo>
                  <a:pt x="3606" y="1306"/>
                </a:lnTo>
                <a:lnTo>
                  <a:pt x="3608" y="1306"/>
                </a:lnTo>
                <a:lnTo>
                  <a:pt x="3610" y="1310"/>
                </a:lnTo>
                <a:lnTo>
                  <a:pt x="3612" y="1313"/>
                </a:lnTo>
                <a:lnTo>
                  <a:pt x="3614" y="1315"/>
                </a:lnTo>
                <a:lnTo>
                  <a:pt x="3619" y="1317"/>
                </a:lnTo>
                <a:lnTo>
                  <a:pt x="3623" y="1323"/>
                </a:lnTo>
                <a:lnTo>
                  <a:pt x="3623" y="1323"/>
                </a:lnTo>
                <a:lnTo>
                  <a:pt x="3629" y="1327"/>
                </a:lnTo>
                <a:lnTo>
                  <a:pt x="3633" y="1329"/>
                </a:lnTo>
                <a:lnTo>
                  <a:pt x="3635" y="1329"/>
                </a:lnTo>
                <a:lnTo>
                  <a:pt x="3637" y="1329"/>
                </a:lnTo>
                <a:lnTo>
                  <a:pt x="3642" y="1327"/>
                </a:lnTo>
                <a:lnTo>
                  <a:pt x="3644" y="1325"/>
                </a:lnTo>
                <a:lnTo>
                  <a:pt x="3650" y="1323"/>
                </a:lnTo>
                <a:lnTo>
                  <a:pt x="3652" y="1321"/>
                </a:lnTo>
                <a:lnTo>
                  <a:pt x="3654" y="1317"/>
                </a:lnTo>
                <a:lnTo>
                  <a:pt x="3654" y="1315"/>
                </a:lnTo>
                <a:lnTo>
                  <a:pt x="3654" y="1315"/>
                </a:lnTo>
                <a:lnTo>
                  <a:pt x="3654" y="1315"/>
                </a:lnTo>
                <a:lnTo>
                  <a:pt x="3652" y="1313"/>
                </a:lnTo>
                <a:lnTo>
                  <a:pt x="3652" y="1313"/>
                </a:lnTo>
                <a:lnTo>
                  <a:pt x="3652" y="1313"/>
                </a:lnTo>
                <a:lnTo>
                  <a:pt x="3652" y="1310"/>
                </a:lnTo>
                <a:lnTo>
                  <a:pt x="3652" y="1310"/>
                </a:lnTo>
                <a:lnTo>
                  <a:pt x="3654" y="1310"/>
                </a:lnTo>
                <a:lnTo>
                  <a:pt x="3654" y="1308"/>
                </a:lnTo>
                <a:lnTo>
                  <a:pt x="3654" y="1308"/>
                </a:lnTo>
                <a:lnTo>
                  <a:pt x="3654" y="1306"/>
                </a:lnTo>
                <a:lnTo>
                  <a:pt x="3654" y="1306"/>
                </a:lnTo>
                <a:lnTo>
                  <a:pt x="3656" y="1306"/>
                </a:lnTo>
                <a:lnTo>
                  <a:pt x="3658" y="1306"/>
                </a:lnTo>
                <a:lnTo>
                  <a:pt x="3658" y="1306"/>
                </a:lnTo>
                <a:lnTo>
                  <a:pt x="3660" y="1306"/>
                </a:lnTo>
                <a:lnTo>
                  <a:pt x="3663" y="1306"/>
                </a:lnTo>
                <a:lnTo>
                  <a:pt x="3660" y="1306"/>
                </a:lnTo>
                <a:lnTo>
                  <a:pt x="3660" y="1306"/>
                </a:lnTo>
                <a:lnTo>
                  <a:pt x="3658" y="1308"/>
                </a:lnTo>
                <a:lnTo>
                  <a:pt x="3658" y="1310"/>
                </a:lnTo>
                <a:lnTo>
                  <a:pt x="3660" y="1310"/>
                </a:lnTo>
                <a:lnTo>
                  <a:pt x="3660" y="1310"/>
                </a:lnTo>
                <a:lnTo>
                  <a:pt x="3660" y="1310"/>
                </a:lnTo>
                <a:lnTo>
                  <a:pt x="3658" y="1313"/>
                </a:lnTo>
                <a:lnTo>
                  <a:pt x="3658" y="1315"/>
                </a:lnTo>
                <a:lnTo>
                  <a:pt x="3663" y="1315"/>
                </a:lnTo>
                <a:lnTo>
                  <a:pt x="3665" y="1315"/>
                </a:lnTo>
                <a:lnTo>
                  <a:pt x="3667" y="1315"/>
                </a:lnTo>
                <a:lnTo>
                  <a:pt x="3665" y="1315"/>
                </a:lnTo>
                <a:lnTo>
                  <a:pt x="3663" y="1317"/>
                </a:lnTo>
                <a:lnTo>
                  <a:pt x="3660" y="1317"/>
                </a:lnTo>
                <a:lnTo>
                  <a:pt x="3660" y="1319"/>
                </a:lnTo>
                <a:lnTo>
                  <a:pt x="3660" y="1319"/>
                </a:lnTo>
                <a:lnTo>
                  <a:pt x="3660" y="1319"/>
                </a:lnTo>
                <a:lnTo>
                  <a:pt x="3660" y="1319"/>
                </a:lnTo>
                <a:lnTo>
                  <a:pt x="3660" y="1319"/>
                </a:lnTo>
                <a:lnTo>
                  <a:pt x="3660" y="1323"/>
                </a:lnTo>
                <a:lnTo>
                  <a:pt x="3663" y="1323"/>
                </a:lnTo>
                <a:lnTo>
                  <a:pt x="3663" y="1323"/>
                </a:lnTo>
                <a:lnTo>
                  <a:pt x="3663" y="1323"/>
                </a:lnTo>
                <a:lnTo>
                  <a:pt x="3663" y="1325"/>
                </a:lnTo>
                <a:lnTo>
                  <a:pt x="3663" y="1327"/>
                </a:lnTo>
                <a:lnTo>
                  <a:pt x="3665" y="1329"/>
                </a:lnTo>
                <a:lnTo>
                  <a:pt x="3663" y="1331"/>
                </a:lnTo>
                <a:lnTo>
                  <a:pt x="3660" y="1340"/>
                </a:lnTo>
                <a:lnTo>
                  <a:pt x="3660" y="1342"/>
                </a:lnTo>
                <a:lnTo>
                  <a:pt x="3660" y="1344"/>
                </a:lnTo>
                <a:lnTo>
                  <a:pt x="3660" y="1344"/>
                </a:lnTo>
                <a:lnTo>
                  <a:pt x="3660" y="1346"/>
                </a:lnTo>
                <a:lnTo>
                  <a:pt x="3663" y="1348"/>
                </a:lnTo>
                <a:lnTo>
                  <a:pt x="3663" y="1348"/>
                </a:lnTo>
                <a:lnTo>
                  <a:pt x="3663" y="1348"/>
                </a:lnTo>
                <a:lnTo>
                  <a:pt x="3663" y="1350"/>
                </a:lnTo>
                <a:lnTo>
                  <a:pt x="3665" y="1350"/>
                </a:lnTo>
                <a:lnTo>
                  <a:pt x="3663" y="1350"/>
                </a:lnTo>
                <a:lnTo>
                  <a:pt x="3663" y="1352"/>
                </a:lnTo>
                <a:lnTo>
                  <a:pt x="3663" y="1352"/>
                </a:lnTo>
                <a:lnTo>
                  <a:pt x="3663" y="1354"/>
                </a:lnTo>
                <a:lnTo>
                  <a:pt x="3663" y="1354"/>
                </a:lnTo>
                <a:lnTo>
                  <a:pt x="3665" y="1354"/>
                </a:lnTo>
                <a:lnTo>
                  <a:pt x="3665" y="1352"/>
                </a:lnTo>
                <a:lnTo>
                  <a:pt x="3665" y="1354"/>
                </a:lnTo>
                <a:lnTo>
                  <a:pt x="3665" y="1357"/>
                </a:lnTo>
                <a:lnTo>
                  <a:pt x="3665" y="1359"/>
                </a:lnTo>
                <a:lnTo>
                  <a:pt x="3663" y="1361"/>
                </a:lnTo>
                <a:lnTo>
                  <a:pt x="3663" y="1361"/>
                </a:lnTo>
                <a:lnTo>
                  <a:pt x="3665" y="1361"/>
                </a:lnTo>
                <a:lnTo>
                  <a:pt x="3665" y="1365"/>
                </a:lnTo>
                <a:lnTo>
                  <a:pt x="3665" y="1367"/>
                </a:lnTo>
                <a:lnTo>
                  <a:pt x="3665" y="1369"/>
                </a:lnTo>
                <a:lnTo>
                  <a:pt x="3667" y="1371"/>
                </a:lnTo>
                <a:lnTo>
                  <a:pt x="3667" y="1375"/>
                </a:lnTo>
                <a:lnTo>
                  <a:pt x="3667" y="1378"/>
                </a:lnTo>
                <a:lnTo>
                  <a:pt x="3669" y="1382"/>
                </a:lnTo>
                <a:lnTo>
                  <a:pt x="3671" y="1392"/>
                </a:lnTo>
                <a:lnTo>
                  <a:pt x="3671" y="1396"/>
                </a:lnTo>
                <a:lnTo>
                  <a:pt x="3673" y="1399"/>
                </a:lnTo>
                <a:lnTo>
                  <a:pt x="3673" y="1401"/>
                </a:lnTo>
                <a:lnTo>
                  <a:pt x="3675" y="1405"/>
                </a:lnTo>
                <a:lnTo>
                  <a:pt x="3675" y="1405"/>
                </a:lnTo>
                <a:lnTo>
                  <a:pt x="3677" y="1405"/>
                </a:lnTo>
                <a:lnTo>
                  <a:pt x="3677" y="1405"/>
                </a:lnTo>
                <a:lnTo>
                  <a:pt x="3677" y="1407"/>
                </a:lnTo>
                <a:lnTo>
                  <a:pt x="3677" y="1407"/>
                </a:lnTo>
                <a:lnTo>
                  <a:pt x="3679" y="1409"/>
                </a:lnTo>
                <a:lnTo>
                  <a:pt x="3677" y="1409"/>
                </a:lnTo>
                <a:lnTo>
                  <a:pt x="3677" y="1409"/>
                </a:lnTo>
                <a:lnTo>
                  <a:pt x="3679" y="1413"/>
                </a:lnTo>
                <a:lnTo>
                  <a:pt x="3679" y="1415"/>
                </a:lnTo>
                <a:lnTo>
                  <a:pt x="3681" y="1415"/>
                </a:lnTo>
                <a:lnTo>
                  <a:pt x="3684" y="1419"/>
                </a:lnTo>
                <a:lnTo>
                  <a:pt x="3684" y="1419"/>
                </a:lnTo>
                <a:lnTo>
                  <a:pt x="3686" y="1419"/>
                </a:lnTo>
                <a:lnTo>
                  <a:pt x="3686" y="1422"/>
                </a:lnTo>
                <a:lnTo>
                  <a:pt x="3686" y="1424"/>
                </a:lnTo>
                <a:lnTo>
                  <a:pt x="3686" y="1426"/>
                </a:lnTo>
                <a:lnTo>
                  <a:pt x="3686" y="1426"/>
                </a:lnTo>
                <a:lnTo>
                  <a:pt x="3688" y="1428"/>
                </a:lnTo>
                <a:lnTo>
                  <a:pt x="3688" y="1432"/>
                </a:lnTo>
                <a:lnTo>
                  <a:pt x="3690" y="1434"/>
                </a:lnTo>
                <a:lnTo>
                  <a:pt x="3690" y="1434"/>
                </a:lnTo>
                <a:lnTo>
                  <a:pt x="3690" y="1436"/>
                </a:lnTo>
                <a:lnTo>
                  <a:pt x="3692" y="1443"/>
                </a:lnTo>
                <a:lnTo>
                  <a:pt x="3692" y="1445"/>
                </a:lnTo>
                <a:lnTo>
                  <a:pt x="3692" y="1447"/>
                </a:lnTo>
                <a:lnTo>
                  <a:pt x="3694" y="1449"/>
                </a:lnTo>
                <a:lnTo>
                  <a:pt x="3696" y="1457"/>
                </a:lnTo>
                <a:lnTo>
                  <a:pt x="3698" y="1457"/>
                </a:lnTo>
                <a:lnTo>
                  <a:pt x="3698" y="1459"/>
                </a:lnTo>
                <a:lnTo>
                  <a:pt x="3700" y="1461"/>
                </a:lnTo>
                <a:lnTo>
                  <a:pt x="3702" y="1461"/>
                </a:lnTo>
                <a:lnTo>
                  <a:pt x="3704" y="1466"/>
                </a:lnTo>
                <a:lnTo>
                  <a:pt x="3704" y="1468"/>
                </a:lnTo>
                <a:lnTo>
                  <a:pt x="3707" y="1472"/>
                </a:lnTo>
                <a:lnTo>
                  <a:pt x="3707" y="1476"/>
                </a:lnTo>
                <a:lnTo>
                  <a:pt x="3711" y="1480"/>
                </a:lnTo>
                <a:lnTo>
                  <a:pt x="3711" y="1482"/>
                </a:lnTo>
                <a:lnTo>
                  <a:pt x="3711" y="1484"/>
                </a:lnTo>
                <a:lnTo>
                  <a:pt x="3711" y="1484"/>
                </a:lnTo>
                <a:lnTo>
                  <a:pt x="3711" y="1487"/>
                </a:lnTo>
                <a:lnTo>
                  <a:pt x="3713" y="1487"/>
                </a:lnTo>
                <a:lnTo>
                  <a:pt x="3713" y="1487"/>
                </a:lnTo>
                <a:lnTo>
                  <a:pt x="3713" y="1489"/>
                </a:lnTo>
                <a:lnTo>
                  <a:pt x="3715" y="1493"/>
                </a:lnTo>
                <a:lnTo>
                  <a:pt x="3715" y="1495"/>
                </a:lnTo>
                <a:lnTo>
                  <a:pt x="3715" y="1493"/>
                </a:lnTo>
                <a:lnTo>
                  <a:pt x="3715" y="1491"/>
                </a:lnTo>
                <a:lnTo>
                  <a:pt x="3713" y="1489"/>
                </a:lnTo>
                <a:lnTo>
                  <a:pt x="3713" y="1489"/>
                </a:lnTo>
                <a:lnTo>
                  <a:pt x="3713" y="1489"/>
                </a:lnTo>
                <a:lnTo>
                  <a:pt x="3713" y="1493"/>
                </a:lnTo>
                <a:lnTo>
                  <a:pt x="3713" y="1495"/>
                </a:lnTo>
                <a:lnTo>
                  <a:pt x="3715" y="1499"/>
                </a:lnTo>
                <a:lnTo>
                  <a:pt x="3715" y="1499"/>
                </a:lnTo>
                <a:lnTo>
                  <a:pt x="3715" y="1499"/>
                </a:lnTo>
                <a:lnTo>
                  <a:pt x="3715" y="1499"/>
                </a:lnTo>
                <a:lnTo>
                  <a:pt x="3715" y="1501"/>
                </a:lnTo>
                <a:lnTo>
                  <a:pt x="3717" y="1503"/>
                </a:lnTo>
                <a:lnTo>
                  <a:pt x="3717" y="1503"/>
                </a:lnTo>
                <a:lnTo>
                  <a:pt x="3723" y="1510"/>
                </a:lnTo>
                <a:lnTo>
                  <a:pt x="3723" y="1512"/>
                </a:lnTo>
                <a:lnTo>
                  <a:pt x="3728" y="1514"/>
                </a:lnTo>
                <a:lnTo>
                  <a:pt x="3732" y="1516"/>
                </a:lnTo>
                <a:lnTo>
                  <a:pt x="3732" y="1514"/>
                </a:lnTo>
                <a:lnTo>
                  <a:pt x="3734" y="1514"/>
                </a:lnTo>
                <a:lnTo>
                  <a:pt x="3738" y="1510"/>
                </a:lnTo>
                <a:lnTo>
                  <a:pt x="3740" y="1510"/>
                </a:lnTo>
                <a:lnTo>
                  <a:pt x="3740" y="1505"/>
                </a:lnTo>
                <a:lnTo>
                  <a:pt x="3740" y="1503"/>
                </a:lnTo>
                <a:lnTo>
                  <a:pt x="3742" y="1501"/>
                </a:lnTo>
                <a:lnTo>
                  <a:pt x="3744" y="1499"/>
                </a:lnTo>
                <a:lnTo>
                  <a:pt x="3753" y="1497"/>
                </a:lnTo>
                <a:lnTo>
                  <a:pt x="3755" y="1497"/>
                </a:lnTo>
                <a:lnTo>
                  <a:pt x="3759" y="1499"/>
                </a:lnTo>
                <a:lnTo>
                  <a:pt x="3757" y="1497"/>
                </a:lnTo>
                <a:lnTo>
                  <a:pt x="3757" y="1497"/>
                </a:lnTo>
                <a:lnTo>
                  <a:pt x="3755" y="1497"/>
                </a:lnTo>
                <a:lnTo>
                  <a:pt x="3753" y="1497"/>
                </a:lnTo>
                <a:lnTo>
                  <a:pt x="3751" y="1495"/>
                </a:lnTo>
                <a:lnTo>
                  <a:pt x="3751" y="1495"/>
                </a:lnTo>
                <a:lnTo>
                  <a:pt x="3751" y="1493"/>
                </a:lnTo>
                <a:lnTo>
                  <a:pt x="3753" y="1491"/>
                </a:lnTo>
                <a:lnTo>
                  <a:pt x="3757" y="1487"/>
                </a:lnTo>
                <a:lnTo>
                  <a:pt x="3757" y="1484"/>
                </a:lnTo>
                <a:lnTo>
                  <a:pt x="3757" y="1482"/>
                </a:lnTo>
                <a:lnTo>
                  <a:pt x="3757" y="1482"/>
                </a:lnTo>
                <a:lnTo>
                  <a:pt x="3759" y="1482"/>
                </a:lnTo>
                <a:lnTo>
                  <a:pt x="3761" y="1482"/>
                </a:lnTo>
                <a:lnTo>
                  <a:pt x="3761" y="1482"/>
                </a:lnTo>
                <a:lnTo>
                  <a:pt x="3763" y="1482"/>
                </a:lnTo>
                <a:lnTo>
                  <a:pt x="3765" y="1482"/>
                </a:lnTo>
                <a:lnTo>
                  <a:pt x="3765" y="1476"/>
                </a:lnTo>
                <a:lnTo>
                  <a:pt x="3765" y="1470"/>
                </a:lnTo>
                <a:lnTo>
                  <a:pt x="3765" y="1468"/>
                </a:lnTo>
                <a:lnTo>
                  <a:pt x="3763" y="1468"/>
                </a:lnTo>
                <a:lnTo>
                  <a:pt x="3763" y="1468"/>
                </a:lnTo>
                <a:lnTo>
                  <a:pt x="3763" y="1468"/>
                </a:lnTo>
                <a:lnTo>
                  <a:pt x="3763" y="1466"/>
                </a:lnTo>
                <a:lnTo>
                  <a:pt x="3763" y="1463"/>
                </a:lnTo>
                <a:lnTo>
                  <a:pt x="3763" y="1463"/>
                </a:lnTo>
                <a:lnTo>
                  <a:pt x="3765" y="1457"/>
                </a:lnTo>
                <a:lnTo>
                  <a:pt x="3767" y="1455"/>
                </a:lnTo>
                <a:lnTo>
                  <a:pt x="3767" y="1453"/>
                </a:lnTo>
                <a:lnTo>
                  <a:pt x="3769" y="1451"/>
                </a:lnTo>
                <a:lnTo>
                  <a:pt x="3769" y="1449"/>
                </a:lnTo>
                <a:lnTo>
                  <a:pt x="3772" y="1438"/>
                </a:lnTo>
                <a:lnTo>
                  <a:pt x="3772" y="1436"/>
                </a:lnTo>
                <a:lnTo>
                  <a:pt x="3767" y="1436"/>
                </a:lnTo>
                <a:lnTo>
                  <a:pt x="3767" y="1434"/>
                </a:lnTo>
                <a:lnTo>
                  <a:pt x="3769" y="1432"/>
                </a:lnTo>
                <a:lnTo>
                  <a:pt x="3769" y="1434"/>
                </a:lnTo>
                <a:lnTo>
                  <a:pt x="3772" y="1436"/>
                </a:lnTo>
                <a:lnTo>
                  <a:pt x="3772" y="1436"/>
                </a:lnTo>
                <a:lnTo>
                  <a:pt x="3769" y="1434"/>
                </a:lnTo>
                <a:lnTo>
                  <a:pt x="3769" y="1432"/>
                </a:lnTo>
                <a:lnTo>
                  <a:pt x="3769" y="1430"/>
                </a:lnTo>
                <a:lnTo>
                  <a:pt x="3769" y="1428"/>
                </a:lnTo>
                <a:lnTo>
                  <a:pt x="3767" y="1426"/>
                </a:lnTo>
                <a:lnTo>
                  <a:pt x="3769" y="1424"/>
                </a:lnTo>
                <a:lnTo>
                  <a:pt x="3769" y="1424"/>
                </a:lnTo>
                <a:lnTo>
                  <a:pt x="3769" y="1422"/>
                </a:lnTo>
                <a:lnTo>
                  <a:pt x="3769" y="1419"/>
                </a:lnTo>
                <a:lnTo>
                  <a:pt x="3767" y="1417"/>
                </a:lnTo>
                <a:lnTo>
                  <a:pt x="3767" y="1413"/>
                </a:lnTo>
                <a:lnTo>
                  <a:pt x="3767" y="1409"/>
                </a:lnTo>
                <a:lnTo>
                  <a:pt x="3772" y="1405"/>
                </a:lnTo>
                <a:lnTo>
                  <a:pt x="3772" y="1403"/>
                </a:lnTo>
                <a:lnTo>
                  <a:pt x="3776" y="1401"/>
                </a:lnTo>
                <a:lnTo>
                  <a:pt x="3778" y="1401"/>
                </a:lnTo>
                <a:lnTo>
                  <a:pt x="3778" y="1401"/>
                </a:lnTo>
                <a:lnTo>
                  <a:pt x="3778" y="1403"/>
                </a:lnTo>
                <a:lnTo>
                  <a:pt x="3780" y="1403"/>
                </a:lnTo>
                <a:lnTo>
                  <a:pt x="3780" y="1403"/>
                </a:lnTo>
                <a:lnTo>
                  <a:pt x="3780" y="1403"/>
                </a:lnTo>
                <a:lnTo>
                  <a:pt x="3782" y="1403"/>
                </a:lnTo>
                <a:lnTo>
                  <a:pt x="3782" y="1401"/>
                </a:lnTo>
                <a:lnTo>
                  <a:pt x="3784" y="1401"/>
                </a:lnTo>
                <a:lnTo>
                  <a:pt x="3784" y="1396"/>
                </a:lnTo>
                <a:lnTo>
                  <a:pt x="3786" y="1394"/>
                </a:lnTo>
                <a:lnTo>
                  <a:pt x="3786" y="1394"/>
                </a:lnTo>
                <a:lnTo>
                  <a:pt x="3792" y="1394"/>
                </a:lnTo>
                <a:lnTo>
                  <a:pt x="3792" y="1394"/>
                </a:lnTo>
                <a:lnTo>
                  <a:pt x="3797" y="1392"/>
                </a:lnTo>
                <a:lnTo>
                  <a:pt x="3799" y="1392"/>
                </a:lnTo>
                <a:lnTo>
                  <a:pt x="3801" y="1390"/>
                </a:lnTo>
                <a:lnTo>
                  <a:pt x="3801" y="1390"/>
                </a:lnTo>
                <a:lnTo>
                  <a:pt x="3801" y="1388"/>
                </a:lnTo>
                <a:lnTo>
                  <a:pt x="3801" y="1388"/>
                </a:lnTo>
                <a:lnTo>
                  <a:pt x="3801" y="1386"/>
                </a:lnTo>
                <a:lnTo>
                  <a:pt x="3799" y="1386"/>
                </a:lnTo>
                <a:lnTo>
                  <a:pt x="3799" y="1386"/>
                </a:lnTo>
                <a:lnTo>
                  <a:pt x="3801" y="1384"/>
                </a:lnTo>
                <a:lnTo>
                  <a:pt x="3805" y="1382"/>
                </a:lnTo>
                <a:lnTo>
                  <a:pt x="3809" y="1378"/>
                </a:lnTo>
                <a:lnTo>
                  <a:pt x="3813" y="1375"/>
                </a:lnTo>
                <a:lnTo>
                  <a:pt x="3816" y="1373"/>
                </a:lnTo>
                <a:lnTo>
                  <a:pt x="3818" y="1369"/>
                </a:lnTo>
                <a:lnTo>
                  <a:pt x="3820" y="1369"/>
                </a:lnTo>
                <a:lnTo>
                  <a:pt x="3826" y="1365"/>
                </a:lnTo>
                <a:lnTo>
                  <a:pt x="3828" y="1365"/>
                </a:lnTo>
                <a:lnTo>
                  <a:pt x="3832" y="1361"/>
                </a:lnTo>
                <a:lnTo>
                  <a:pt x="3834" y="1357"/>
                </a:lnTo>
                <a:lnTo>
                  <a:pt x="3834" y="1357"/>
                </a:lnTo>
                <a:lnTo>
                  <a:pt x="3836" y="1354"/>
                </a:lnTo>
                <a:lnTo>
                  <a:pt x="3836" y="1352"/>
                </a:lnTo>
                <a:lnTo>
                  <a:pt x="3843" y="1348"/>
                </a:lnTo>
                <a:lnTo>
                  <a:pt x="3845" y="1346"/>
                </a:lnTo>
                <a:lnTo>
                  <a:pt x="3845" y="1346"/>
                </a:lnTo>
                <a:lnTo>
                  <a:pt x="3845" y="1344"/>
                </a:lnTo>
                <a:lnTo>
                  <a:pt x="3843" y="1346"/>
                </a:lnTo>
                <a:lnTo>
                  <a:pt x="3841" y="1346"/>
                </a:lnTo>
                <a:lnTo>
                  <a:pt x="3841" y="1346"/>
                </a:lnTo>
                <a:lnTo>
                  <a:pt x="3843" y="1344"/>
                </a:lnTo>
                <a:lnTo>
                  <a:pt x="3845" y="1342"/>
                </a:lnTo>
                <a:lnTo>
                  <a:pt x="3847" y="1342"/>
                </a:lnTo>
                <a:lnTo>
                  <a:pt x="3847" y="1342"/>
                </a:lnTo>
                <a:lnTo>
                  <a:pt x="3847" y="1344"/>
                </a:lnTo>
                <a:lnTo>
                  <a:pt x="3847" y="1344"/>
                </a:lnTo>
                <a:lnTo>
                  <a:pt x="3847" y="1344"/>
                </a:lnTo>
                <a:lnTo>
                  <a:pt x="3847" y="1344"/>
                </a:lnTo>
                <a:lnTo>
                  <a:pt x="3851" y="1344"/>
                </a:lnTo>
                <a:lnTo>
                  <a:pt x="3857" y="1342"/>
                </a:lnTo>
                <a:lnTo>
                  <a:pt x="3857" y="1342"/>
                </a:lnTo>
                <a:lnTo>
                  <a:pt x="3857" y="1342"/>
                </a:lnTo>
                <a:lnTo>
                  <a:pt x="3857" y="1340"/>
                </a:lnTo>
                <a:lnTo>
                  <a:pt x="3857" y="1340"/>
                </a:lnTo>
                <a:lnTo>
                  <a:pt x="3857" y="1340"/>
                </a:lnTo>
                <a:lnTo>
                  <a:pt x="3860" y="1340"/>
                </a:lnTo>
                <a:lnTo>
                  <a:pt x="3860" y="1340"/>
                </a:lnTo>
                <a:lnTo>
                  <a:pt x="3862" y="1338"/>
                </a:lnTo>
                <a:lnTo>
                  <a:pt x="3864" y="1336"/>
                </a:lnTo>
                <a:lnTo>
                  <a:pt x="3864" y="1336"/>
                </a:lnTo>
                <a:lnTo>
                  <a:pt x="3864" y="1334"/>
                </a:lnTo>
                <a:lnTo>
                  <a:pt x="3866" y="1331"/>
                </a:lnTo>
                <a:lnTo>
                  <a:pt x="3868" y="1331"/>
                </a:lnTo>
                <a:lnTo>
                  <a:pt x="3868" y="1329"/>
                </a:lnTo>
                <a:lnTo>
                  <a:pt x="3868" y="1329"/>
                </a:lnTo>
                <a:lnTo>
                  <a:pt x="3866" y="1325"/>
                </a:lnTo>
                <a:lnTo>
                  <a:pt x="3866" y="1323"/>
                </a:lnTo>
                <a:lnTo>
                  <a:pt x="3866" y="1321"/>
                </a:lnTo>
                <a:lnTo>
                  <a:pt x="3868" y="1319"/>
                </a:lnTo>
                <a:lnTo>
                  <a:pt x="3870" y="1317"/>
                </a:lnTo>
                <a:lnTo>
                  <a:pt x="3870" y="1317"/>
                </a:lnTo>
                <a:lnTo>
                  <a:pt x="3878" y="1315"/>
                </a:lnTo>
                <a:lnTo>
                  <a:pt x="3880" y="1315"/>
                </a:lnTo>
                <a:lnTo>
                  <a:pt x="3883" y="1313"/>
                </a:lnTo>
                <a:lnTo>
                  <a:pt x="3883" y="1310"/>
                </a:lnTo>
                <a:lnTo>
                  <a:pt x="3885" y="1310"/>
                </a:lnTo>
                <a:lnTo>
                  <a:pt x="3885" y="1308"/>
                </a:lnTo>
                <a:lnTo>
                  <a:pt x="3885" y="1308"/>
                </a:lnTo>
                <a:lnTo>
                  <a:pt x="3883" y="1306"/>
                </a:lnTo>
                <a:lnTo>
                  <a:pt x="3883" y="1306"/>
                </a:lnTo>
                <a:lnTo>
                  <a:pt x="3883" y="1304"/>
                </a:lnTo>
                <a:lnTo>
                  <a:pt x="3883" y="1306"/>
                </a:lnTo>
                <a:lnTo>
                  <a:pt x="3885" y="1306"/>
                </a:lnTo>
                <a:lnTo>
                  <a:pt x="3885" y="1308"/>
                </a:lnTo>
                <a:lnTo>
                  <a:pt x="3885" y="1310"/>
                </a:lnTo>
                <a:lnTo>
                  <a:pt x="3885" y="1313"/>
                </a:lnTo>
                <a:lnTo>
                  <a:pt x="3883" y="1315"/>
                </a:lnTo>
                <a:lnTo>
                  <a:pt x="3885" y="1317"/>
                </a:lnTo>
                <a:lnTo>
                  <a:pt x="3887" y="1317"/>
                </a:lnTo>
                <a:lnTo>
                  <a:pt x="3887" y="1315"/>
                </a:lnTo>
                <a:lnTo>
                  <a:pt x="3887" y="1315"/>
                </a:lnTo>
                <a:lnTo>
                  <a:pt x="3887" y="1315"/>
                </a:lnTo>
                <a:lnTo>
                  <a:pt x="3889" y="1317"/>
                </a:lnTo>
                <a:lnTo>
                  <a:pt x="3891" y="1315"/>
                </a:lnTo>
                <a:lnTo>
                  <a:pt x="3891" y="1315"/>
                </a:lnTo>
                <a:lnTo>
                  <a:pt x="3891" y="1313"/>
                </a:lnTo>
                <a:lnTo>
                  <a:pt x="3891" y="1308"/>
                </a:lnTo>
                <a:lnTo>
                  <a:pt x="3893" y="1308"/>
                </a:lnTo>
                <a:lnTo>
                  <a:pt x="3893" y="1310"/>
                </a:lnTo>
                <a:lnTo>
                  <a:pt x="3893" y="1310"/>
                </a:lnTo>
                <a:lnTo>
                  <a:pt x="3893" y="1310"/>
                </a:lnTo>
                <a:lnTo>
                  <a:pt x="3893" y="1315"/>
                </a:lnTo>
                <a:lnTo>
                  <a:pt x="3893" y="1315"/>
                </a:lnTo>
                <a:lnTo>
                  <a:pt x="3893" y="1317"/>
                </a:lnTo>
                <a:lnTo>
                  <a:pt x="3893" y="1317"/>
                </a:lnTo>
                <a:lnTo>
                  <a:pt x="3895" y="1315"/>
                </a:lnTo>
                <a:lnTo>
                  <a:pt x="3895" y="1315"/>
                </a:lnTo>
                <a:lnTo>
                  <a:pt x="3895" y="1315"/>
                </a:lnTo>
                <a:lnTo>
                  <a:pt x="3897" y="1315"/>
                </a:lnTo>
                <a:lnTo>
                  <a:pt x="3897" y="1315"/>
                </a:lnTo>
                <a:lnTo>
                  <a:pt x="3897" y="1315"/>
                </a:lnTo>
                <a:lnTo>
                  <a:pt x="3897" y="1313"/>
                </a:lnTo>
                <a:lnTo>
                  <a:pt x="3897" y="1310"/>
                </a:lnTo>
                <a:lnTo>
                  <a:pt x="3897" y="1310"/>
                </a:lnTo>
                <a:lnTo>
                  <a:pt x="3897" y="1308"/>
                </a:lnTo>
                <a:lnTo>
                  <a:pt x="3897" y="1310"/>
                </a:lnTo>
                <a:lnTo>
                  <a:pt x="3899" y="1313"/>
                </a:lnTo>
                <a:lnTo>
                  <a:pt x="3899" y="1313"/>
                </a:lnTo>
                <a:lnTo>
                  <a:pt x="3901" y="1315"/>
                </a:lnTo>
                <a:lnTo>
                  <a:pt x="3901" y="1315"/>
                </a:lnTo>
                <a:lnTo>
                  <a:pt x="3901" y="1315"/>
                </a:lnTo>
                <a:lnTo>
                  <a:pt x="3904" y="1313"/>
                </a:lnTo>
                <a:lnTo>
                  <a:pt x="3904" y="1313"/>
                </a:lnTo>
                <a:lnTo>
                  <a:pt x="3904" y="1310"/>
                </a:lnTo>
                <a:lnTo>
                  <a:pt x="3904" y="1306"/>
                </a:lnTo>
                <a:lnTo>
                  <a:pt x="3904" y="1306"/>
                </a:lnTo>
                <a:lnTo>
                  <a:pt x="3906" y="1310"/>
                </a:lnTo>
                <a:lnTo>
                  <a:pt x="3906" y="1313"/>
                </a:lnTo>
                <a:lnTo>
                  <a:pt x="3906" y="1315"/>
                </a:lnTo>
                <a:lnTo>
                  <a:pt x="3906" y="1313"/>
                </a:lnTo>
                <a:lnTo>
                  <a:pt x="3908" y="1313"/>
                </a:lnTo>
                <a:lnTo>
                  <a:pt x="3908" y="1310"/>
                </a:lnTo>
                <a:lnTo>
                  <a:pt x="3910" y="1310"/>
                </a:lnTo>
                <a:lnTo>
                  <a:pt x="3910" y="1308"/>
                </a:lnTo>
                <a:lnTo>
                  <a:pt x="3910" y="1308"/>
                </a:lnTo>
                <a:lnTo>
                  <a:pt x="3910" y="1306"/>
                </a:lnTo>
                <a:lnTo>
                  <a:pt x="3910" y="1304"/>
                </a:lnTo>
                <a:lnTo>
                  <a:pt x="3912" y="1304"/>
                </a:lnTo>
                <a:lnTo>
                  <a:pt x="3910" y="1306"/>
                </a:lnTo>
                <a:lnTo>
                  <a:pt x="3910" y="1306"/>
                </a:lnTo>
                <a:lnTo>
                  <a:pt x="3910" y="1308"/>
                </a:lnTo>
                <a:lnTo>
                  <a:pt x="3912" y="1310"/>
                </a:lnTo>
                <a:lnTo>
                  <a:pt x="3912" y="1308"/>
                </a:lnTo>
                <a:lnTo>
                  <a:pt x="3914" y="1308"/>
                </a:lnTo>
                <a:lnTo>
                  <a:pt x="3914" y="1308"/>
                </a:lnTo>
                <a:lnTo>
                  <a:pt x="3912" y="1310"/>
                </a:lnTo>
                <a:lnTo>
                  <a:pt x="3912" y="1310"/>
                </a:lnTo>
                <a:lnTo>
                  <a:pt x="3912" y="1313"/>
                </a:lnTo>
                <a:lnTo>
                  <a:pt x="3914" y="1313"/>
                </a:lnTo>
                <a:lnTo>
                  <a:pt x="3914" y="1313"/>
                </a:lnTo>
                <a:lnTo>
                  <a:pt x="3914" y="1313"/>
                </a:lnTo>
                <a:lnTo>
                  <a:pt x="3916" y="1313"/>
                </a:lnTo>
                <a:lnTo>
                  <a:pt x="3916" y="1310"/>
                </a:lnTo>
                <a:lnTo>
                  <a:pt x="3918" y="1308"/>
                </a:lnTo>
                <a:lnTo>
                  <a:pt x="3920" y="1306"/>
                </a:lnTo>
                <a:lnTo>
                  <a:pt x="3920" y="1306"/>
                </a:lnTo>
                <a:lnTo>
                  <a:pt x="3920" y="1304"/>
                </a:lnTo>
                <a:lnTo>
                  <a:pt x="3920" y="1304"/>
                </a:lnTo>
                <a:lnTo>
                  <a:pt x="3918" y="1302"/>
                </a:lnTo>
                <a:lnTo>
                  <a:pt x="3918" y="1302"/>
                </a:lnTo>
                <a:lnTo>
                  <a:pt x="3918" y="1300"/>
                </a:lnTo>
                <a:lnTo>
                  <a:pt x="3918" y="1300"/>
                </a:lnTo>
                <a:lnTo>
                  <a:pt x="3918" y="1298"/>
                </a:lnTo>
                <a:lnTo>
                  <a:pt x="3918" y="1298"/>
                </a:lnTo>
                <a:lnTo>
                  <a:pt x="3918" y="1298"/>
                </a:lnTo>
                <a:lnTo>
                  <a:pt x="3920" y="1296"/>
                </a:lnTo>
                <a:lnTo>
                  <a:pt x="3918" y="1296"/>
                </a:lnTo>
                <a:lnTo>
                  <a:pt x="3918" y="1294"/>
                </a:lnTo>
                <a:lnTo>
                  <a:pt x="3918" y="1294"/>
                </a:lnTo>
                <a:lnTo>
                  <a:pt x="3920" y="1294"/>
                </a:lnTo>
                <a:lnTo>
                  <a:pt x="3920" y="1292"/>
                </a:lnTo>
                <a:lnTo>
                  <a:pt x="3920" y="1292"/>
                </a:lnTo>
                <a:lnTo>
                  <a:pt x="3918" y="1289"/>
                </a:lnTo>
                <a:lnTo>
                  <a:pt x="3918" y="1289"/>
                </a:lnTo>
                <a:lnTo>
                  <a:pt x="3916" y="1287"/>
                </a:lnTo>
                <a:lnTo>
                  <a:pt x="3918" y="1289"/>
                </a:lnTo>
                <a:lnTo>
                  <a:pt x="3920" y="1289"/>
                </a:lnTo>
                <a:lnTo>
                  <a:pt x="3920" y="1287"/>
                </a:lnTo>
                <a:lnTo>
                  <a:pt x="3920" y="1287"/>
                </a:lnTo>
                <a:lnTo>
                  <a:pt x="3920" y="1287"/>
                </a:lnTo>
                <a:lnTo>
                  <a:pt x="3920" y="1285"/>
                </a:lnTo>
                <a:lnTo>
                  <a:pt x="3920" y="1287"/>
                </a:lnTo>
                <a:lnTo>
                  <a:pt x="3920" y="1289"/>
                </a:lnTo>
                <a:lnTo>
                  <a:pt x="3920" y="1292"/>
                </a:lnTo>
                <a:lnTo>
                  <a:pt x="3920" y="1294"/>
                </a:lnTo>
                <a:lnTo>
                  <a:pt x="3920" y="1296"/>
                </a:lnTo>
                <a:lnTo>
                  <a:pt x="3924" y="1300"/>
                </a:lnTo>
                <a:lnTo>
                  <a:pt x="3924" y="1302"/>
                </a:lnTo>
                <a:lnTo>
                  <a:pt x="3929" y="1300"/>
                </a:lnTo>
                <a:lnTo>
                  <a:pt x="3929" y="1300"/>
                </a:lnTo>
                <a:lnTo>
                  <a:pt x="3931" y="1300"/>
                </a:lnTo>
                <a:lnTo>
                  <a:pt x="3933" y="1298"/>
                </a:lnTo>
                <a:lnTo>
                  <a:pt x="3933" y="1298"/>
                </a:lnTo>
                <a:lnTo>
                  <a:pt x="3933" y="1298"/>
                </a:lnTo>
                <a:lnTo>
                  <a:pt x="3933" y="1300"/>
                </a:lnTo>
                <a:lnTo>
                  <a:pt x="3937" y="1302"/>
                </a:lnTo>
                <a:lnTo>
                  <a:pt x="3937" y="1304"/>
                </a:lnTo>
                <a:lnTo>
                  <a:pt x="3937" y="1306"/>
                </a:lnTo>
                <a:lnTo>
                  <a:pt x="3939" y="1304"/>
                </a:lnTo>
                <a:lnTo>
                  <a:pt x="3939" y="1304"/>
                </a:lnTo>
                <a:lnTo>
                  <a:pt x="3939" y="1306"/>
                </a:lnTo>
                <a:lnTo>
                  <a:pt x="3937" y="1306"/>
                </a:lnTo>
                <a:lnTo>
                  <a:pt x="3939" y="1308"/>
                </a:lnTo>
                <a:lnTo>
                  <a:pt x="3939" y="1313"/>
                </a:lnTo>
                <a:lnTo>
                  <a:pt x="3941" y="1315"/>
                </a:lnTo>
                <a:lnTo>
                  <a:pt x="3941" y="1317"/>
                </a:lnTo>
                <a:lnTo>
                  <a:pt x="3941" y="1323"/>
                </a:lnTo>
                <a:lnTo>
                  <a:pt x="3943" y="1325"/>
                </a:lnTo>
                <a:lnTo>
                  <a:pt x="3943" y="1327"/>
                </a:lnTo>
                <a:lnTo>
                  <a:pt x="3945" y="1329"/>
                </a:lnTo>
                <a:lnTo>
                  <a:pt x="3945" y="1329"/>
                </a:lnTo>
                <a:lnTo>
                  <a:pt x="3945" y="1329"/>
                </a:lnTo>
                <a:lnTo>
                  <a:pt x="3950" y="1334"/>
                </a:lnTo>
                <a:lnTo>
                  <a:pt x="3952" y="1336"/>
                </a:lnTo>
                <a:lnTo>
                  <a:pt x="3952" y="1334"/>
                </a:lnTo>
                <a:lnTo>
                  <a:pt x="3952" y="1331"/>
                </a:lnTo>
                <a:lnTo>
                  <a:pt x="3952" y="1331"/>
                </a:lnTo>
                <a:lnTo>
                  <a:pt x="3952" y="1334"/>
                </a:lnTo>
                <a:lnTo>
                  <a:pt x="3954" y="1334"/>
                </a:lnTo>
                <a:lnTo>
                  <a:pt x="3954" y="1336"/>
                </a:lnTo>
                <a:lnTo>
                  <a:pt x="3954" y="1336"/>
                </a:lnTo>
                <a:lnTo>
                  <a:pt x="3952" y="1336"/>
                </a:lnTo>
                <a:lnTo>
                  <a:pt x="3952" y="1338"/>
                </a:lnTo>
                <a:lnTo>
                  <a:pt x="3952" y="1338"/>
                </a:lnTo>
                <a:lnTo>
                  <a:pt x="3954" y="1338"/>
                </a:lnTo>
                <a:lnTo>
                  <a:pt x="3954" y="1336"/>
                </a:lnTo>
                <a:lnTo>
                  <a:pt x="3956" y="1336"/>
                </a:lnTo>
                <a:lnTo>
                  <a:pt x="3956" y="1334"/>
                </a:lnTo>
                <a:lnTo>
                  <a:pt x="3956" y="1336"/>
                </a:lnTo>
                <a:lnTo>
                  <a:pt x="3956" y="1338"/>
                </a:lnTo>
                <a:lnTo>
                  <a:pt x="3956" y="1338"/>
                </a:lnTo>
                <a:lnTo>
                  <a:pt x="3956" y="1338"/>
                </a:lnTo>
                <a:lnTo>
                  <a:pt x="3956" y="1338"/>
                </a:lnTo>
                <a:lnTo>
                  <a:pt x="3956" y="1340"/>
                </a:lnTo>
                <a:lnTo>
                  <a:pt x="3956" y="1342"/>
                </a:lnTo>
                <a:lnTo>
                  <a:pt x="3958" y="1342"/>
                </a:lnTo>
                <a:lnTo>
                  <a:pt x="3958" y="1342"/>
                </a:lnTo>
                <a:lnTo>
                  <a:pt x="3958" y="1340"/>
                </a:lnTo>
                <a:lnTo>
                  <a:pt x="3958" y="1340"/>
                </a:lnTo>
                <a:lnTo>
                  <a:pt x="3960" y="1340"/>
                </a:lnTo>
                <a:lnTo>
                  <a:pt x="3960" y="1340"/>
                </a:lnTo>
                <a:lnTo>
                  <a:pt x="3962" y="1340"/>
                </a:lnTo>
                <a:lnTo>
                  <a:pt x="3964" y="1342"/>
                </a:lnTo>
                <a:lnTo>
                  <a:pt x="3964" y="1342"/>
                </a:lnTo>
                <a:lnTo>
                  <a:pt x="3964" y="1342"/>
                </a:lnTo>
                <a:lnTo>
                  <a:pt x="3964" y="1344"/>
                </a:lnTo>
                <a:lnTo>
                  <a:pt x="3964" y="1344"/>
                </a:lnTo>
                <a:lnTo>
                  <a:pt x="3966" y="1344"/>
                </a:lnTo>
                <a:lnTo>
                  <a:pt x="3966" y="1346"/>
                </a:lnTo>
                <a:lnTo>
                  <a:pt x="3966" y="1346"/>
                </a:lnTo>
                <a:lnTo>
                  <a:pt x="3966" y="1348"/>
                </a:lnTo>
                <a:lnTo>
                  <a:pt x="3968" y="1348"/>
                </a:lnTo>
                <a:lnTo>
                  <a:pt x="3968" y="1348"/>
                </a:lnTo>
                <a:lnTo>
                  <a:pt x="3968" y="1348"/>
                </a:lnTo>
                <a:lnTo>
                  <a:pt x="3968" y="1350"/>
                </a:lnTo>
                <a:lnTo>
                  <a:pt x="3968" y="1350"/>
                </a:lnTo>
                <a:lnTo>
                  <a:pt x="3966" y="1352"/>
                </a:lnTo>
                <a:lnTo>
                  <a:pt x="3966" y="1350"/>
                </a:lnTo>
                <a:lnTo>
                  <a:pt x="3964" y="1348"/>
                </a:lnTo>
                <a:lnTo>
                  <a:pt x="3962" y="1348"/>
                </a:lnTo>
                <a:lnTo>
                  <a:pt x="3962" y="1350"/>
                </a:lnTo>
                <a:lnTo>
                  <a:pt x="3964" y="1352"/>
                </a:lnTo>
                <a:lnTo>
                  <a:pt x="3964" y="1354"/>
                </a:lnTo>
                <a:lnTo>
                  <a:pt x="3966" y="1357"/>
                </a:lnTo>
                <a:lnTo>
                  <a:pt x="3968" y="1357"/>
                </a:lnTo>
                <a:lnTo>
                  <a:pt x="3968" y="1357"/>
                </a:lnTo>
                <a:lnTo>
                  <a:pt x="3968" y="1354"/>
                </a:lnTo>
                <a:lnTo>
                  <a:pt x="3968" y="1352"/>
                </a:lnTo>
                <a:lnTo>
                  <a:pt x="3968" y="1352"/>
                </a:lnTo>
                <a:lnTo>
                  <a:pt x="3971" y="1350"/>
                </a:lnTo>
                <a:lnTo>
                  <a:pt x="3971" y="1350"/>
                </a:lnTo>
                <a:lnTo>
                  <a:pt x="3971" y="1352"/>
                </a:lnTo>
                <a:lnTo>
                  <a:pt x="3971" y="1357"/>
                </a:lnTo>
                <a:lnTo>
                  <a:pt x="3971" y="1357"/>
                </a:lnTo>
                <a:lnTo>
                  <a:pt x="3973" y="1359"/>
                </a:lnTo>
                <a:lnTo>
                  <a:pt x="3973" y="1359"/>
                </a:lnTo>
                <a:lnTo>
                  <a:pt x="3973" y="1361"/>
                </a:lnTo>
                <a:lnTo>
                  <a:pt x="3973" y="1363"/>
                </a:lnTo>
                <a:lnTo>
                  <a:pt x="3975" y="1367"/>
                </a:lnTo>
                <a:lnTo>
                  <a:pt x="3977" y="1373"/>
                </a:lnTo>
                <a:lnTo>
                  <a:pt x="3977" y="1375"/>
                </a:lnTo>
                <a:lnTo>
                  <a:pt x="3979" y="1375"/>
                </a:lnTo>
                <a:lnTo>
                  <a:pt x="3977" y="1380"/>
                </a:lnTo>
                <a:lnTo>
                  <a:pt x="3977" y="1382"/>
                </a:lnTo>
                <a:lnTo>
                  <a:pt x="3977" y="1384"/>
                </a:lnTo>
                <a:lnTo>
                  <a:pt x="3977" y="1386"/>
                </a:lnTo>
                <a:lnTo>
                  <a:pt x="3975" y="1386"/>
                </a:lnTo>
                <a:lnTo>
                  <a:pt x="3975" y="1390"/>
                </a:lnTo>
                <a:lnTo>
                  <a:pt x="3975" y="1390"/>
                </a:lnTo>
                <a:lnTo>
                  <a:pt x="3973" y="1392"/>
                </a:lnTo>
                <a:lnTo>
                  <a:pt x="3973" y="1399"/>
                </a:lnTo>
                <a:lnTo>
                  <a:pt x="3973" y="1399"/>
                </a:lnTo>
                <a:lnTo>
                  <a:pt x="3975" y="1399"/>
                </a:lnTo>
                <a:lnTo>
                  <a:pt x="3977" y="1399"/>
                </a:lnTo>
                <a:lnTo>
                  <a:pt x="3977" y="1396"/>
                </a:lnTo>
                <a:lnTo>
                  <a:pt x="3979" y="1394"/>
                </a:lnTo>
                <a:lnTo>
                  <a:pt x="3979" y="1394"/>
                </a:lnTo>
                <a:lnTo>
                  <a:pt x="3979" y="1394"/>
                </a:lnTo>
                <a:lnTo>
                  <a:pt x="3979" y="1394"/>
                </a:lnTo>
                <a:lnTo>
                  <a:pt x="3979" y="1392"/>
                </a:lnTo>
                <a:lnTo>
                  <a:pt x="3979" y="1392"/>
                </a:lnTo>
                <a:lnTo>
                  <a:pt x="3979" y="1394"/>
                </a:lnTo>
                <a:lnTo>
                  <a:pt x="3979" y="1396"/>
                </a:lnTo>
                <a:lnTo>
                  <a:pt x="3979" y="1399"/>
                </a:lnTo>
                <a:lnTo>
                  <a:pt x="3979" y="1399"/>
                </a:lnTo>
                <a:lnTo>
                  <a:pt x="3979" y="1401"/>
                </a:lnTo>
                <a:lnTo>
                  <a:pt x="3979" y="1401"/>
                </a:lnTo>
                <a:lnTo>
                  <a:pt x="3981" y="1401"/>
                </a:lnTo>
                <a:lnTo>
                  <a:pt x="3981" y="1399"/>
                </a:lnTo>
                <a:lnTo>
                  <a:pt x="3981" y="1399"/>
                </a:lnTo>
                <a:lnTo>
                  <a:pt x="3983" y="1396"/>
                </a:lnTo>
                <a:lnTo>
                  <a:pt x="3983" y="1399"/>
                </a:lnTo>
                <a:lnTo>
                  <a:pt x="3983" y="1399"/>
                </a:lnTo>
                <a:lnTo>
                  <a:pt x="3983" y="1399"/>
                </a:lnTo>
                <a:lnTo>
                  <a:pt x="3983" y="1401"/>
                </a:lnTo>
                <a:lnTo>
                  <a:pt x="3983" y="1403"/>
                </a:lnTo>
                <a:lnTo>
                  <a:pt x="3985" y="1403"/>
                </a:lnTo>
                <a:lnTo>
                  <a:pt x="3987" y="1403"/>
                </a:lnTo>
                <a:lnTo>
                  <a:pt x="3987" y="1401"/>
                </a:lnTo>
                <a:lnTo>
                  <a:pt x="3989" y="1399"/>
                </a:lnTo>
                <a:lnTo>
                  <a:pt x="3989" y="1399"/>
                </a:lnTo>
                <a:lnTo>
                  <a:pt x="3989" y="1401"/>
                </a:lnTo>
                <a:lnTo>
                  <a:pt x="3989" y="1401"/>
                </a:lnTo>
                <a:lnTo>
                  <a:pt x="3987" y="1403"/>
                </a:lnTo>
                <a:lnTo>
                  <a:pt x="3989" y="1403"/>
                </a:lnTo>
                <a:lnTo>
                  <a:pt x="3989" y="1403"/>
                </a:lnTo>
                <a:lnTo>
                  <a:pt x="3992" y="1403"/>
                </a:lnTo>
                <a:lnTo>
                  <a:pt x="3994" y="1401"/>
                </a:lnTo>
                <a:lnTo>
                  <a:pt x="3994" y="1399"/>
                </a:lnTo>
                <a:lnTo>
                  <a:pt x="3996" y="1396"/>
                </a:lnTo>
                <a:lnTo>
                  <a:pt x="3998" y="1396"/>
                </a:lnTo>
                <a:lnTo>
                  <a:pt x="4000" y="1394"/>
                </a:lnTo>
                <a:lnTo>
                  <a:pt x="4000" y="1394"/>
                </a:lnTo>
                <a:lnTo>
                  <a:pt x="4000" y="1394"/>
                </a:lnTo>
                <a:lnTo>
                  <a:pt x="4000" y="1394"/>
                </a:lnTo>
                <a:lnTo>
                  <a:pt x="4002" y="1394"/>
                </a:lnTo>
                <a:lnTo>
                  <a:pt x="4004" y="1392"/>
                </a:lnTo>
                <a:lnTo>
                  <a:pt x="4002" y="1392"/>
                </a:lnTo>
                <a:lnTo>
                  <a:pt x="4002" y="1390"/>
                </a:lnTo>
                <a:lnTo>
                  <a:pt x="4002" y="1388"/>
                </a:lnTo>
                <a:lnTo>
                  <a:pt x="4002" y="1388"/>
                </a:lnTo>
                <a:lnTo>
                  <a:pt x="4002" y="1388"/>
                </a:lnTo>
                <a:lnTo>
                  <a:pt x="4002" y="1390"/>
                </a:lnTo>
                <a:lnTo>
                  <a:pt x="4002" y="1390"/>
                </a:lnTo>
                <a:lnTo>
                  <a:pt x="4004" y="1392"/>
                </a:lnTo>
                <a:lnTo>
                  <a:pt x="4004" y="1392"/>
                </a:lnTo>
                <a:lnTo>
                  <a:pt x="4006" y="1392"/>
                </a:lnTo>
                <a:lnTo>
                  <a:pt x="4008" y="1392"/>
                </a:lnTo>
                <a:lnTo>
                  <a:pt x="4010" y="1388"/>
                </a:lnTo>
                <a:lnTo>
                  <a:pt x="4010" y="1388"/>
                </a:lnTo>
                <a:lnTo>
                  <a:pt x="4010" y="1386"/>
                </a:lnTo>
                <a:lnTo>
                  <a:pt x="4012" y="1384"/>
                </a:lnTo>
                <a:lnTo>
                  <a:pt x="4010" y="1382"/>
                </a:lnTo>
                <a:lnTo>
                  <a:pt x="4012" y="1380"/>
                </a:lnTo>
                <a:lnTo>
                  <a:pt x="4010" y="1380"/>
                </a:lnTo>
                <a:lnTo>
                  <a:pt x="4010" y="1380"/>
                </a:lnTo>
                <a:lnTo>
                  <a:pt x="4012" y="1380"/>
                </a:lnTo>
                <a:lnTo>
                  <a:pt x="4015" y="1382"/>
                </a:lnTo>
                <a:lnTo>
                  <a:pt x="4015" y="1382"/>
                </a:lnTo>
                <a:lnTo>
                  <a:pt x="4017" y="1384"/>
                </a:lnTo>
                <a:lnTo>
                  <a:pt x="4015" y="1384"/>
                </a:lnTo>
                <a:lnTo>
                  <a:pt x="4017" y="1386"/>
                </a:lnTo>
                <a:lnTo>
                  <a:pt x="4017" y="1388"/>
                </a:lnTo>
                <a:lnTo>
                  <a:pt x="4019" y="1390"/>
                </a:lnTo>
                <a:lnTo>
                  <a:pt x="4019" y="1392"/>
                </a:lnTo>
                <a:lnTo>
                  <a:pt x="4021" y="1392"/>
                </a:lnTo>
                <a:lnTo>
                  <a:pt x="4023" y="1392"/>
                </a:lnTo>
                <a:lnTo>
                  <a:pt x="4023" y="1392"/>
                </a:lnTo>
                <a:lnTo>
                  <a:pt x="4023" y="1390"/>
                </a:lnTo>
                <a:lnTo>
                  <a:pt x="4023" y="1392"/>
                </a:lnTo>
                <a:lnTo>
                  <a:pt x="4023" y="1392"/>
                </a:lnTo>
                <a:lnTo>
                  <a:pt x="4023" y="1396"/>
                </a:lnTo>
                <a:lnTo>
                  <a:pt x="4021" y="1396"/>
                </a:lnTo>
                <a:lnTo>
                  <a:pt x="4021" y="1399"/>
                </a:lnTo>
                <a:lnTo>
                  <a:pt x="4023" y="1401"/>
                </a:lnTo>
                <a:lnTo>
                  <a:pt x="4025" y="1407"/>
                </a:lnTo>
                <a:lnTo>
                  <a:pt x="4023" y="1409"/>
                </a:lnTo>
                <a:lnTo>
                  <a:pt x="4025" y="1411"/>
                </a:lnTo>
                <a:lnTo>
                  <a:pt x="4025" y="1415"/>
                </a:lnTo>
                <a:lnTo>
                  <a:pt x="4025" y="1417"/>
                </a:lnTo>
                <a:lnTo>
                  <a:pt x="4027" y="1417"/>
                </a:lnTo>
                <a:lnTo>
                  <a:pt x="4027" y="1419"/>
                </a:lnTo>
                <a:lnTo>
                  <a:pt x="4027" y="1419"/>
                </a:lnTo>
                <a:lnTo>
                  <a:pt x="4027" y="1419"/>
                </a:lnTo>
                <a:lnTo>
                  <a:pt x="4027" y="1422"/>
                </a:lnTo>
                <a:lnTo>
                  <a:pt x="4027" y="1424"/>
                </a:lnTo>
                <a:lnTo>
                  <a:pt x="4029" y="1426"/>
                </a:lnTo>
                <a:lnTo>
                  <a:pt x="4029" y="1430"/>
                </a:lnTo>
                <a:lnTo>
                  <a:pt x="4029" y="1430"/>
                </a:lnTo>
                <a:lnTo>
                  <a:pt x="4029" y="1432"/>
                </a:lnTo>
                <a:lnTo>
                  <a:pt x="4029" y="1434"/>
                </a:lnTo>
                <a:lnTo>
                  <a:pt x="4031" y="1430"/>
                </a:lnTo>
                <a:lnTo>
                  <a:pt x="4031" y="1430"/>
                </a:lnTo>
                <a:lnTo>
                  <a:pt x="4031" y="1432"/>
                </a:lnTo>
                <a:lnTo>
                  <a:pt x="4031" y="1432"/>
                </a:lnTo>
                <a:lnTo>
                  <a:pt x="4033" y="1436"/>
                </a:lnTo>
                <a:lnTo>
                  <a:pt x="4033" y="1438"/>
                </a:lnTo>
                <a:lnTo>
                  <a:pt x="4036" y="1440"/>
                </a:lnTo>
                <a:lnTo>
                  <a:pt x="4036" y="1445"/>
                </a:lnTo>
                <a:lnTo>
                  <a:pt x="4038" y="1447"/>
                </a:lnTo>
                <a:lnTo>
                  <a:pt x="4038" y="1447"/>
                </a:lnTo>
                <a:lnTo>
                  <a:pt x="4038" y="1449"/>
                </a:lnTo>
                <a:lnTo>
                  <a:pt x="4038" y="1451"/>
                </a:lnTo>
                <a:lnTo>
                  <a:pt x="4036" y="1451"/>
                </a:lnTo>
                <a:lnTo>
                  <a:pt x="4038" y="1453"/>
                </a:lnTo>
                <a:lnTo>
                  <a:pt x="4036" y="1453"/>
                </a:lnTo>
                <a:lnTo>
                  <a:pt x="4036" y="1455"/>
                </a:lnTo>
                <a:lnTo>
                  <a:pt x="4036" y="1455"/>
                </a:lnTo>
                <a:lnTo>
                  <a:pt x="4038" y="1455"/>
                </a:lnTo>
                <a:lnTo>
                  <a:pt x="4038" y="1457"/>
                </a:lnTo>
                <a:lnTo>
                  <a:pt x="4038" y="1457"/>
                </a:lnTo>
                <a:lnTo>
                  <a:pt x="4038" y="1459"/>
                </a:lnTo>
                <a:lnTo>
                  <a:pt x="4038" y="1459"/>
                </a:lnTo>
                <a:lnTo>
                  <a:pt x="4038" y="1459"/>
                </a:lnTo>
                <a:lnTo>
                  <a:pt x="4036" y="1461"/>
                </a:lnTo>
                <a:lnTo>
                  <a:pt x="4038" y="1461"/>
                </a:lnTo>
                <a:lnTo>
                  <a:pt x="4038" y="1461"/>
                </a:lnTo>
                <a:lnTo>
                  <a:pt x="4040" y="1461"/>
                </a:lnTo>
                <a:lnTo>
                  <a:pt x="4040" y="1461"/>
                </a:lnTo>
                <a:lnTo>
                  <a:pt x="4040" y="1461"/>
                </a:lnTo>
                <a:lnTo>
                  <a:pt x="4040" y="1463"/>
                </a:lnTo>
                <a:lnTo>
                  <a:pt x="4038" y="1463"/>
                </a:lnTo>
                <a:lnTo>
                  <a:pt x="4038" y="1466"/>
                </a:lnTo>
                <a:lnTo>
                  <a:pt x="4038" y="1466"/>
                </a:lnTo>
                <a:lnTo>
                  <a:pt x="4038" y="1468"/>
                </a:lnTo>
                <a:lnTo>
                  <a:pt x="4038" y="1470"/>
                </a:lnTo>
                <a:lnTo>
                  <a:pt x="4038" y="1470"/>
                </a:lnTo>
                <a:lnTo>
                  <a:pt x="4038" y="1472"/>
                </a:lnTo>
                <a:lnTo>
                  <a:pt x="4036" y="1474"/>
                </a:lnTo>
                <a:lnTo>
                  <a:pt x="4036" y="1476"/>
                </a:lnTo>
                <a:lnTo>
                  <a:pt x="4036" y="1476"/>
                </a:lnTo>
                <a:lnTo>
                  <a:pt x="4033" y="1478"/>
                </a:lnTo>
                <a:lnTo>
                  <a:pt x="4036" y="1482"/>
                </a:lnTo>
                <a:lnTo>
                  <a:pt x="4036" y="1484"/>
                </a:lnTo>
                <a:lnTo>
                  <a:pt x="4036" y="1487"/>
                </a:lnTo>
                <a:lnTo>
                  <a:pt x="4036" y="1487"/>
                </a:lnTo>
                <a:lnTo>
                  <a:pt x="4038" y="1484"/>
                </a:lnTo>
                <a:lnTo>
                  <a:pt x="4038" y="1484"/>
                </a:lnTo>
                <a:lnTo>
                  <a:pt x="4036" y="1489"/>
                </a:lnTo>
                <a:lnTo>
                  <a:pt x="4036" y="1493"/>
                </a:lnTo>
                <a:lnTo>
                  <a:pt x="4033" y="1495"/>
                </a:lnTo>
                <a:lnTo>
                  <a:pt x="4033" y="1497"/>
                </a:lnTo>
                <a:lnTo>
                  <a:pt x="4031" y="1501"/>
                </a:lnTo>
                <a:lnTo>
                  <a:pt x="4031" y="1505"/>
                </a:lnTo>
                <a:lnTo>
                  <a:pt x="4031" y="1508"/>
                </a:lnTo>
                <a:lnTo>
                  <a:pt x="4031" y="1510"/>
                </a:lnTo>
                <a:lnTo>
                  <a:pt x="4031" y="1514"/>
                </a:lnTo>
                <a:lnTo>
                  <a:pt x="4033" y="1514"/>
                </a:lnTo>
                <a:lnTo>
                  <a:pt x="4033" y="1514"/>
                </a:lnTo>
                <a:lnTo>
                  <a:pt x="4033" y="1512"/>
                </a:lnTo>
                <a:lnTo>
                  <a:pt x="4036" y="1512"/>
                </a:lnTo>
                <a:lnTo>
                  <a:pt x="4036" y="1512"/>
                </a:lnTo>
                <a:lnTo>
                  <a:pt x="4038" y="1512"/>
                </a:lnTo>
                <a:lnTo>
                  <a:pt x="4038" y="1512"/>
                </a:lnTo>
                <a:lnTo>
                  <a:pt x="4040" y="1516"/>
                </a:lnTo>
                <a:lnTo>
                  <a:pt x="4040" y="1516"/>
                </a:lnTo>
                <a:lnTo>
                  <a:pt x="4042" y="1516"/>
                </a:lnTo>
                <a:lnTo>
                  <a:pt x="4042" y="1518"/>
                </a:lnTo>
                <a:lnTo>
                  <a:pt x="4042" y="1520"/>
                </a:lnTo>
                <a:lnTo>
                  <a:pt x="4044" y="1520"/>
                </a:lnTo>
                <a:lnTo>
                  <a:pt x="4044" y="1520"/>
                </a:lnTo>
                <a:lnTo>
                  <a:pt x="4046" y="1522"/>
                </a:lnTo>
                <a:lnTo>
                  <a:pt x="4046" y="1522"/>
                </a:lnTo>
                <a:lnTo>
                  <a:pt x="4048" y="1524"/>
                </a:lnTo>
                <a:lnTo>
                  <a:pt x="4048" y="1526"/>
                </a:lnTo>
                <a:lnTo>
                  <a:pt x="4050" y="1526"/>
                </a:lnTo>
                <a:lnTo>
                  <a:pt x="4050" y="1526"/>
                </a:lnTo>
                <a:lnTo>
                  <a:pt x="4050" y="1526"/>
                </a:lnTo>
                <a:lnTo>
                  <a:pt x="4050" y="1528"/>
                </a:lnTo>
                <a:lnTo>
                  <a:pt x="4052" y="1528"/>
                </a:lnTo>
                <a:lnTo>
                  <a:pt x="4052" y="1528"/>
                </a:lnTo>
                <a:lnTo>
                  <a:pt x="4052" y="1533"/>
                </a:lnTo>
                <a:lnTo>
                  <a:pt x="4054" y="1535"/>
                </a:lnTo>
                <a:lnTo>
                  <a:pt x="4059" y="1539"/>
                </a:lnTo>
                <a:lnTo>
                  <a:pt x="4059" y="1541"/>
                </a:lnTo>
                <a:lnTo>
                  <a:pt x="4061" y="1543"/>
                </a:lnTo>
                <a:lnTo>
                  <a:pt x="4061" y="1545"/>
                </a:lnTo>
                <a:lnTo>
                  <a:pt x="4063" y="1547"/>
                </a:lnTo>
                <a:lnTo>
                  <a:pt x="4061" y="1552"/>
                </a:lnTo>
                <a:lnTo>
                  <a:pt x="4063" y="1558"/>
                </a:lnTo>
                <a:lnTo>
                  <a:pt x="4065" y="1564"/>
                </a:lnTo>
                <a:lnTo>
                  <a:pt x="4065" y="1568"/>
                </a:lnTo>
                <a:lnTo>
                  <a:pt x="4067" y="1570"/>
                </a:lnTo>
                <a:lnTo>
                  <a:pt x="4067" y="1573"/>
                </a:lnTo>
                <a:lnTo>
                  <a:pt x="4067" y="1573"/>
                </a:lnTo>
                <a:lnTo>
                  <a:pt x="4067" y="1575"/>
                </a:lnTo>
                <a:lnTo>
                  <a:pt x="4067" y="1575"/>
                </a:lnTo>
                <a:lnTo>
                  <a:pt x="4067" y="1575"/>
                </a:lnTo>
                <a:lnTo>
                  <a:pt x="4069" y="1577"/>
                </a:lnTo>
                <a:lnTo>
                  <a:pt x="4071" y="1579"/>
                </a:lnTo>
                <a:lnTo>
                  <a:pt x="4073" y="1581"/>
                </a:lnTo>
                <a:lnTo>
                  <a:pt x="4075" y="1585"/>
                </a:lnTo>
                <a:lnTo>
                  <a:pt x="4075" y="1585"/>
                </a:lnTo>
                <a:lnTo>
                  <a:pt x="4075" y="1587"/>
                </a:lnTo>
                <a:lnTo>
                  <a:pt x="4075" y="1589"/>
                </a:lnTo>
                <a:lnTo>
                  <a:pt x="4075" y="1591"/>
                </a:lnTo>
                <a:lnTo>
                  <a:pt x="4077" y="1591"/>
                </a:lnTo>
                <a:lnTo>
                  <a:pt x="4077" y="1593"/>
                </a:lnTo>
                <a:lnTo>
                  <a:pt x="4082" y="1593"/>
                </a:lnTo>
                <a:lnTo>
                  <a:pt x="4084" y="1596"/>
                </a:lnTo>
                <a:lnTo>
                  <a:pt x="4088" y="1600"/>
                </a:lnTo>
                <a:lnTo>
                  <a:pt x="4094" y="1602"/>
                </a:lnTo>
                <a:lnTo>
                  <a:pt x="4096" y="1604"/>
                </a:lnTo>
                <a:lnTo>
                  <a:pt x="4098" y="1606"/>
                </a:lnTo>
                <a:lnTo>
                  <a:pt x="4105" y="1608"/>
                </a:lnTo>
                <a:lnTo>
                  <a:pt x="4105" y="1610"/>
                </a:lnTo>
                <a:lnTo>
                  <a:pt x="4107" y="1610"/>
                </a:lnTo>
                <a:lnTo>
                  <a:pt x="4107" y="1612"/>
                </a:lnTo>
                <a:lnTo>
                  <a:pt x="4109" y="1612"/>
                </a:lnTo>
                <a:lnTo>
                  <a:pt x="4111" y="1610"/>
                </a:lnTo>
                <a:lnTo>
                  <a:pt x="4111" y="1610"/>
                </a:lnTo>
                <a:lnTo>
                  <a:pt x="4113" y="1610"/>
                </a:lnTo>
                <a:lnTo>
                  <a:pt x="4115" y="1610"/>
                </a:lnTo>
                <a:lnTo>
                  <a:pt x="4115" y="1608"/>
                </a:lnTo>
                <a:lnTo>
                  <a:pt x="4113" y="1608"/>
                </a:lnTo>
                <a:lnTo>
                  <a:pt x="4115" y="1608"/>
                </a:lnTo>
                <a:lnTo>
                  <a:pt x="4115" y="1608"/>
                </a:lnTo>
                <a:lnTo>
                  <a:pt x="4115" y="1610"/>
                </a:lnTo>
                <a:lnTo>
                  <a:pt x="4115" y="1610"/>
                </a:lnTo>
                <a:lnTo>
                  <a:pt x="4115" y="1610"/>
                </a:lnTo>
                <a:lnTo>
                  <a:pt x="4117" y="1612"/>
                </a:lnTo>
                <a:lnTo>
                  <a:pt x="4117" y="1610"/>
                </a:lnTo>
                <a:lnTo>
                  <a:pt x="4119" y="1610"/>
                </a:lnTo>
                <a:lnTo>
                  <a:pt x="4119" y="1610"/>
                </a:lnTo>
                <a:lnTo>
                  <a:pt x="4117" y="1606"/>
                </a:lnTo>
                <a:lnTo>
                  <a:pt x="4113" y="1598"/>
                </a:lnTo>
                <a:lnTo>
                  <a:pt x="4111" y="1596"/>
                </a:lnTo>
                <a:lnTo>
                  <a:pt x="4111" y="1593"/>
                </a:lnTo>
                <a:lnTo>
                  <a:pt x="4107" y="1591"/>
                </a:lnTo>
                <a:lnTo>
                  <a:pt x="4107" y="1591"/>
                </a:lnTo>
                <a:lnTo>
                  <a:pt x="4107" y="1589"/>
                </a:lnTo>
                <a:lnTo>
                  <a:pt x="4107" y="1585"/>
                </a:lnTo>
                <a:lnTo>
                  <a:pt x="4107" y="1583"/>
                </a:lnTo>
                <a:lnTo>
                  <a:pt x="4107" y="1581"/>
                </a:lnTo>
                <a:lnTo>
                  <a:pt x="4105" y="1579"/>
                </a:lnTo>
                <a:lnTo>
                  <a:pt x="4105" y="1577"/>
                </a:lnTo>
                <a:lnTo>
                  <a:pt x="4107" y="1575"/>
                </a:lnTo>
                <a:lnTo>
                  <a:pt x="4107" y="1568"/>
                </a:lnTo>
                <a:lnTo>
                  <a:pt x="4107" y="1564"/>
                </a:lnTo>
                <a:lnTo>
                  <a:pt x="4107" y="1562"/>
                </a:lnTo>
                <a:lnTo>
                  <a:pt x="4103" y="1556"/>
                </a:lnTo>
                <a:lnTo>
                  <a:pt x="4100" y="1554"/>
                </a:lnTo>
                <a:lnTo>
                  <a:pt x="4100" y="1552"/>
                </a:lnTo>
                <a:lnTo>
                  <a:pt x="4098" y="1552"/>
                </a:lnTo>
                <a:lnTo>
                  <a:pt x="4096" y="1549"/>
                </a:lnTo>
                <a:lnTo>
                  <a:pt x="4092" y="1547"/>
                </a:lnTo>
                <a:lnTo>
                  <a:pt x="4090" y="1543"/>
                </a:lnTo>
                <a:lnTo>
                  <a:pt x="4090" y="1541"/>
                </a:lnTo>
                <a:lnTo>
                  <a:pt x="4086" y="1541"/>
                </a:lnTo>
                <a:lnTo>
                  <a:pt x="4082" y="1539"/>
                </a:lnTo>
                <a:lnTo>
                  <a:pt x="4080" y="1535"/>
                </a:lnTo>
                <a:lnTo>
                  <a:pt x="4077" y="1533"/>
                </a:lnTo>
                <a:lnTo>
                  <a:pt x="4077" y="1533"/>
                </a:lnTo>
                <a:lnTo>
                  <a:pt x="4075" y="1533"/>
                </a:lnTo>
                <a:lnTo>
                  <a:pt x="4073" y="1533"/>
                </a:lnTo>
                <a:lnTo>
                  <a:pt x="4071" y="1533"/>
                </a:lnTo>
                <a:lnTo>
                  <a:pt x="4067" y="1531"/>
                </a:lnTo>
                <a:lnTo>
                  <a:pt x="4067" y="1528"/>
                </a:lnTo>
                <a:lnTo>
                  <a:pt x="4065" y="1528"/>
                </a:lnTo>
                <a:lnTo>
                  <a:pt x="4063" y="1528"/>
                </a:lnTo>
                <a:lnTo>
                  <a:pt x="4063" y="1528"/>
                </a:lnTo>
                <a:lnTo>
                  <a:pt x="4063" y="1526"/>
                </a:lnTo>
                <a:lnTo>
                  <a:pt x="4059" y="1524"/>
                </a:lnTo>
                <a:lnTo>
                  <a:pt x="4059" y="1522"/>
                </a:lnTo>
                <a:lnTo>
                  <a:pt x="4059" y="1520"/>
                </a:lnTo>
                <a:lnTo>
                  <a:pt x="4061" y="1520"/>
                </a:lnTo>
                <a:lnTo>
                  <a:pt x="4061" y="1520"/>
                </a:lnTo>
                <a:lnTo>
                  <a:pt x="4061" y="1522"/>
                </a:lnTo>
                <a:lnTo>
                  <a:pt x="4061" y="1522"/>
                </a:lnTo>
                <a:lnTo>
                  <a:pt x="4061" y="1522"/>
                </a:lnTo>
                <a:lnTo>
                  <a:pt x="4061" y="1522"/>
                </a:lnTo>
                <a:lnTo>
                  <a:pt x="4063" y="1522"/>
                </a:lnTo>
                <a:lnTo>
                  <a:pt x="4063" y="1524"/>
                </a:lnTo>
                <a:lnTo>
                  <a:pt x="4063" y="1526"/>
                </a:lnTo>
                <a:lnTo>
                  <a:pt x="4065" y="1526"/>
                </a:lnTo>
                <a:lnTo>
                  <a:pt x="4063" y="1526"/>
                </a:lnTo>
                <a:lnTo>
                  <a:pt x="4063" y="1524"/>
                </a:lnTo>
                <a:lnTo>
                  <a:pt x="4061" y="1512"/>
                </a:lnTo>
                <a:lnTo>
                  <a:pt x="4061" y="1510"/>
                </a:lnTo>
                <a:lnTo>
                  <a:pt x="4059" y="1510"/>
                </a:lnTo>
                <a:lnTo>
                  <a:pt x="4059" y="1510"/>
                </a:lnTo>
                <a:lnTo>
                  <a:pt x="4059" y="1510"/>
                </a:lnTo>
                <a:lnTo>
                  <a:pt x="4059" y="1510"/>
                </a:lnTo>
                <a:lnTo>
                  <a:pt x="4056" y="1510"/>
                </a:lnTo>
                <a:lnTo>
                  <a:pt x="4056" y="1508"/>
                </a:lnTo>
                <a:lnTo>
                  <a:pt x="4056" y="1505"/>
                </a:lnTo>
                <a:lnTo>
                  <a:pt x="4054" y="1499"/>
                </a:lnTo>
                <a:lnTo>
                  <a:pt x="4054" y="1499"/>
                </a:lnTo>
                <a:lnTo>
                  <a:pt x="4054" y="1497"/>
                </a:lnTo>
                <a:lnTo>
                  <a:pt x="4052" y="1497"/>
                </a:lnTo>
                <a:lnTo>
                  <a:pt x="4048" y="1499"/>
                </a:lnTo>
                <a:lnTo>
                  <a:pt x="4046" y="1499"/>
                </a:lnTo>
                <a:lnTo>
                  <a:pt x="4046" y="1497"/>
                </a:lnTo>
                <a:lnTo>
                  <a:pt x="4046" y="1497"/>
                </a:lnTo>
                <a:lnTo>
                  <a:pt x="4046" y="1495"/>
                </a:lnTo>
                <a:lnTo>
                  <a:pt x="4044" y="1493"/>
                </a:lnTo>
                <a:lnTo>
                  <a:pt x="4044" y="1491"/>
                </a:lnTo>
                <a:lnTo>
                  <a:pt x="4044" y="1489"/>
                </a:lnTo>
                <a:lnTo>
                  <a:pt x="4044" y="1484"/>
                </a:lnTo>
                <a:lnTo>
                  <a:pt x="4044" y="1482"/>
                </a:lnTo>
                <a:lnTo>
                  <a:pt x="4044" y="1482"/>
                </a:lnTo>
                <a:lnTo>
                  <a:pt x="4046" y="1482"/>
                </a:lnTo>
                <a:lnTo>
                  <a:pt x="4046" y="1478"/>
                </a:lnTo>
                <a:lnTo>
                  <a:pt x="4048" y="1474"/>
                </a:lnTo>
                <a:lnTo>
                  <a:pt x="4050" y="1472"/>
                </a:lnTo>
                <a:lnTo>
                  <a:pt x="4050" y="1470"/>
                </a:lnTo>
                <a:lnTo>
                  <a:pt x="4050" y="1466"/>
                </a:lnTo>
                <a:lnTo>
                  <a:pt x="4052" y="1463"/>
                </a:lnTo>
                <a:lnTo>
                  <a:pt x="4054" y="1461"/>
                </a:lnTo>
                <a:lnTo>
                  <a:pt x="4054" y="1459"/>
                </a:lnTo>
                <a:lnTo>
                  <a:pt x="4054" y="1457"/>
                </a:lnTo>
                <a:lnTo>
                  <a:pt x="4056" y="1455"/>
                </a:lnTo>
                <a:lnTo>
                  <a:pt x="4056" y="1453"/>
                </a:lnTo>
                <a:lnTo>
                  <a:pt x="4056" y="1449"/>
                </a:lnTo>
                <a:lnTo>
                  <a:pt x="4056" y="1447"/>
                </a:lnTo>
                <a:lnTo>
                  <a:pt x="4059" y="1443"/>
                </a:lnTo>
                <a:lnTo>
                  <a:pt x="4056" y="1440"/>
                </a:lnTo>
                <a:lnTo>
                  <a:pt x="4056" y="1440"/>
                </a:lnTo>
                <a:lnTo>
                  <a:pt x="4056" y="1438"/>
                </a:lnTo>
                <a:lnTo>
                  <a:pt x="4059" y="1436"/>
                </a:lnTo>
                <a:lnTo>
                  <a:pt x="4061" y="1436"/>
                </a:lnTo>
                <a:lnTo>
                  <a:pt x="4065" y="1436"/>
                </a:lnTo>
                <a:lnTo>
                  <a:pt x="4065" y="1436"/>
                </a:lnTo>
                <a:lnTo>
                  <a:pt x="4065" y="1436"/>
                </a:lnTo>
                <a:lnTo>
                  <a:pt x="4069" y="1436"/>
                </a:lnTo>
                <a:lnTo>
                  <a:pt x="4071" y="1436"/>
                </a:lnTo>
                <a:lnTo>
                  <a:pt x="4071" y="1438"/>
                </a:lnTo>
                <a:lnTo>
                  <a:pt x="4069" y="1438"/>
                </a:lnTo>
                <a:lnTo>
                  <a:pt x="4069" y="1440"/>
                </a:lnTo>
                <a:lnTo>
                  <a:pt x="4069" y="1443"/>
                </a:lnTo>
                <a:lnTo>
                  <a:pt x="4069" y="1447"/>
                </a:lnTo>
                <a:lnTo>
                  <a:pt x="4069" y="1447"/>
                </a:lnTo>
                <a:lnTo>
                  <a:pt x="4069" y="1449"/>
                </a:lnTo>
                <a:lnTo>
                  <a:pt x="4071" y="1449"/>
                </a:lnTo>
                <a:lnTo>
                  <a:pt x="4073" y="1449"/>
                </a:lnTo>
                <a:lnTo>
                  <a:pt x="4077" y="1449"/>
                </a:lnTo>
                <a:lnTo>
                  <a:pt x="4082" y="1449"/>
                </a:lnTo>
                <a:lnTo>
                  <a:pt x="4084" y="1449"/>
                </a:lnTo>
                <a:lnTo>
                  <a:pt x="4084" y="1449"/>
                </a:lnTo>
                <a:lnTo>
                  <a:pt x="4084" y="1449"/>
                </a:lnTo>
                <a:lnTo>
                  <a:pt x="4086" y="1451"/>
                </a:lnTo>
                <a:lnTo>
                  <a:pt x="4088" y="1451"/>
                </a:lnTo>
                <a:lnTo>
                  <a:pt x="4088" y="1453"/>
                </a:lnTo>
                <a:lnTo>
                  <a:pt x="4090" y="1453"/>
                </a:lnTo>
                <a:lnTo>
                  <a:pt x="4090" y="1453"/>
                </a:lnTo>
                <a:lnTo>
                  <a:pt x="4090" y="1455"/>
                </a:lnTo>
                <a:lnTo>
                  <a:pt x="4092" y="1455"/>
                </a:lnTo>
                <a:lnTo>
                  <a:pt x="4094" y="1457"/>
                </a:lnTo>
                <a:lnTo>
                  <a:pt x="4094" y="1455"/>
                </a:lnTo>
                <a:lnTo>
                  <a:pt x="4094" y="1455"/>
                </a:lnTo>
                <a:lnTo>
                  <a:pt x="4094" y="1455"/>
                </a:lnTo>
                <a:lnTo>
                  <a:pt x="4096" y="1457"/>
                </a:lnTo>
                <a:lnTo>
                  <a:pt x="4096" y="1459"/>
                </a:lnTo>
                <a:lnTo>
                  <a:pt x="4098" y="1461"/>
                </a:lnTo>
                <a:lnTo>
                  <a:pt x="4098" y="1461"/>
                </a:lnTo>
                <a:lnTo>
                  <a:pt x="4098" y="1461"/>
                </a:lnTo>
                <a:lnTo>
                  <a:pt x="4098" y="1461"/>
                </a:lnTo>
                <a:lnTo>
                  <a:pt x="4098" y="1461"/>
                </a:lnTo>
                <a:lnTo>
                  <a:pt x="4100" y="1461"/>
                </a:lnTo>
                <a:lnTo>
                  <a:pt x="4100" y="1463"/>
                </a:lnTo>
                <a:lnTo>
                  <a:pt x="4103" y="1466"/>
                </a:lnTo>
                <a:lnTo>
                  <a:pt x="4100" y="1468"/>
                </a:lnTo>
                <a:lnTo>
                  <a:pt x="4100" y="1470"/>
                </a:lnTo>
                <a:lnTo>
                  <a:pt x="4100" y="1472"/>
                </a:lnTo>
                <a:lnTo>
                  <a:pt x="4103" y="1474"/>
                </a:lnTo>
                <a:lnTo>
                  <a:pt x="4105" y="1474"/>
                </a:lnTo>
                <a:lnTo>
                  <a:pt x="4105" y="1474"/>
                </a:lnTo>
                <a:lnTo>
                  <a:pt x="4107" y="1474"/>
                </a:lnTo>
                <a:lnTo>
                  <a:pt x="4107" y="1472"/>
                </a:lnTo>
                <a:lnTo>
                  <a:pt x="4107" y="1470"/>
                </a:lnTo>
                <a:lnTo>
                  <a:pt x="4109" y="1472"/>
                </a:lnTo>
                <a:lnTo>
                  <a:pt x="4109" y="1472"/>
                </a:lnTo>
                <a:lnTo>
                  <a:pt x="4111" y="1474"/>
                </a:lnTo>
                <a:lnTo>
                  <a:pt x="4109" y="1476"/>
                </a:lnTo>
                <a:lnTo>
                  <a:pt x="4109" y="1476"/>
                </a:lnTo>
                <a:lnTo>
                  <a:pt x="4107" y="1478"/>
                </a:lnTo>
                <a:lnTo>
                  <a:pt x="4107" y="1478"/>
                </a:lnTo>
                <a:lnTo>
                  <a:pt x="4109" y="1478"/>
                </a:lnTo>
                <a:lnTo>
                  <a:pt x="4109" y="1480"/>
                </a:lnTo>
                <a:lnTo>
                  <a:pt x="4113" y="1478"/>
                </a:lnTo>
                <a:lnTo>
                  <a:pt x="4113" y="1478"/>
                </a:lnTo>
                <a:lnTo>
                  <a:pt x="4113" y="1478"/>
                </a:lnTo>
                <a:lnTo>
                  <a:pt x="4113" y="1478"/>
                </a:lnTo>
                <a:lnTo>
                  <a:pt x="4117" y="1480"/>
                </a:lnTo>
                <a:lnTo>
                  <a:pt x="4121" y="1480"/>
                </a:lnTo>
                <a:lnTo>
                  <a:pt x="4121" y="1482"/>
                </a:lnTo>
                <a:lnTo>
                  <a:pt x="4124" y="1482"/>
                </a:lnTo>
                <a:lnTo>
                  <a:pt x="4124" y="1484"/>
                </a:lnTo>
                <a:lnTo>
                  <a:pt x="4124" y="1484"/>
                </a:lnTo>
                <a:lnTo>
                  <a:pt x="4126" y="1484"/>
                </a:lnTo>
                <a:lnTo>
                  <a:pt x="4126" y="1484"/>
                </a:lnTo>
                <a:lnTo>
                  <a:pt x="4128" y="1484"/>
                </a:lnTo>
                <a:lnTo>
                  <a:pt x="4128" y="1487"/>
                </a:lnTo>
                <a:lnTo>
                  <a:pt x="4130" y="1487"/>
                </a:lnTo>
                <a:lnTo>
                  <a:pt x="4130" y="1487"/>
                </a:lnTo>
                <a:lnTo>
                  <a:pt x="4130" y="1489"/>
                </a:lnTo>
                <a:lnTo>
                  <a:pt x="4130" y="1489"/>
                </a:lnTo>
                <a:lnTo>
                  <a:pt x="4128" y="1489"/>
                </a:lnTo>
                <a:lnTo>
                  <a:pt x="4128" y="1491"/>
                </a:lnTo>
                <a:lnTo>
                  <a:pt x="4126" y="1493"/>
                </a:lnTo>
                <a:lnTo>
                  <a:pt x="4126" y="1499"/>
                </a:lnTo>
                <a:lnTo>
                  <a:pt x="4126" y="1505"/>
                </a:lnTo>
                <a:lnTo>
                  <a:pt x="4128" y="1505"/>
                </a:lnTo>
                <a:lnTo>
                  <a:pt x="4126" y="1508"/>
                </a:lnTo>
                <a:lnTo>
                  <a:pt x="4128" y="1508"/>
                </a:lnTo>
                <a:lnTo>
                  <a:pt x="4130" y="1508"/>
                </a:lnTo>
                <a:lnTo>
                  <a:pt x="4132" y="1505"/>
                </a:lnTo>
                <a:lnTo>
                  <a:pt x="4134" y="1505"/>
                </a:lnTo>
                <a:lnTo>
                  <a:pt x="4134" y="1501"/>
                </a:lnTo>
                <a:lnTo>
                  <a:pt x="4136" y="1501"/>
                </a:lnTo>
                <a:lnTo>
                  <a:pt x="4147" y="1495"/>
                </a:lnTo>
                <a:lnTo>
                  <a:pt x="4147" y="1495"/>
                </a:lnTo>
                <a:lnTo>
                  <a:pt x="4147" y="1495"/>
                </a:lnTo>
                <a:lnTo>
                  <a:pt x="4147" y="1493"/>
                </a:lnTo>
                <a:lnTo>
                  <a:pt x="4144" y="1493"/>
                </a:lnTo>
                <a:lnTo>
                  <a:pt x="4140" y="1487"/>
                </a:lnTo>
                <a:lnTo>
                  <a:pt x="4142" y="1489"/>
                </a:lnTo>
                <a:lnTo>
                  <a:pt x="4147" y="1493"/>
                </a:lnTo>
                <a:lnTo>
                  <a:pt x="4149" y="1493"/>
                </a:lnTo>
                <a:lnTo>
                  <a:pt x="4151" y="1493"/>
                </a:lnTo>
                <a:lnTo>
                  <a:pt x="4151" y="1493"/>
                </a:lnTo>
                <a:lnTo>
                  <a:pt x="4151" y="1493"/>
                </a:lnTo>
                <a:lnTo>
                  <a:pt x="4151" y="1491"/>
                </a:lnTo>
                <a:lnTo>
                  <a:pt x="4151" y="1491"/>
                </a:lnTo>
                <a:lnTo>
                  <a:pt x="4147" y="1484"/>
                </a:lnTo>
                <a:lnTo>
                  <a:pt x="4144" y="1484"/>
                </a:lnTo>
                <a:lnTo>
                  <a:pt x="4151" y="1489"/>
                </a:lnTo>
                <a:lnTo>
                  <a:pt x="4151" y="1489"/>
                </a:lnTo>
                <a:lnTo>
                  <a:pt x="4153" y="1489"/>
                </a:lnTo>
                <a:lnTo>
                  <a:pt x="4153" y="1489"/>
                </a:lnTo>
                <a:lnTo>
                  <a:pt x="4153" y="1489"/>
                </a:lnTo>
                <a:lnTo>
                  <a:pt x="4153" y="1487"/>
                </a:lnTo>
                <a:lnTo>
                  <a:pt x="4153" y="1487"/>
                </a:lnTo>
                <a:lnTo>
                  <a:pt x="4155" y="1484"/>
                </a:lnTo>
                <a:lnTo>
                  <a:pt x="4155" y="1484"/>
                </a:lnTo>
                <a:lnTo>
                  <a:pt x="4153" y="1484"/>
                </a:lnTo>
                <a:lnTo>
                  <a:pt x="4153" y="1484"/>
                </a:lnTo>
                <a:lnTo>
                  <a:pt x="4151" y="1482"/>
                </a:lnTo>
                <a:lnTo>
                  <a:pt x="4151" y="1482"/>
                </a:lnTo>
                <a:lnTo>
                  <a:pt x="4153" y="1482"/>
                </a:lnTo>
                <a:lnTo>
                  <a:pt x="4155" y="1482"/>
                </a:lnTo>
                <a:lnTo>
                  <a:pt x="4155" y="1482"/>
                </a:lnTo>
                <a:lnTo>
                  <a:pt x="4155" y="1482"/>
                </a:lnTo>
                <a:lnTo>
                  <a:pt x="4155" y="1480"/>
                </a:lnTo>
                <a:lnTo>
                  <a:pt x="4153" y="1480"/>
                </a:lnTo>
                <a:lnTo>
                  <a:pt x="4153" y="1480"/>
                </a:lnTo>
                <a:lnTo>
                  <a:pt x="4153" y="1480"/>
                </a:lnTo>
                <a:lnTo>
                  <a:pt x="4153" y="1480"/>
                </a:lnTo>
                <a:lnTo>
                  <a:pt x="4155" y="1480"/>
                </a:lnTo>
                <a:lnTo>
                  <a:pt x="4157" y="1482"/>
                </a:lnTo>
                <a:lnTo>
                  <a:pt x="4157" y="1482"/>
                </a:lnTo>
                <a:lnTo>
                  <a:pt x="4157" y="1480"/>
                </a:lnTo>
                <a:lnTo>
                  <a:pt x="4157" y="1478"/>
                </a:lnTo>
                <a:lnTo>
                  <a:pt x="4157" y="1478"/>
                </a:lnTo>
                <a:lnTo>
                  <a:pt x="4157" y="1478"/>
                </a:lnTo>
                <a:lnTo>
                  <a:pt x="4159" y="1478"/>
                </a:lnTo>
                <a:lnTo>
                  <a:pt x="4159" y="1480"/>
                </a:lnTo>
                <a:lnTo>
                  <a:pt x="4161" y="1480"/>
                </a:lnTo>
                <a:lnTo>
                  <a:pt x="4161" y="1480"/>
                </a:lnTo>
                <a:lnTo>
                  <a:pt x="4161" y="1482"/>
                </a:lnTo>
                <a:lnTo>
                  <a:pt x="4163" y="1480"/>
                </a:lnTo>
                <a:lnTo>
                  <a:pt x="4165" y="1480"/>
                </a:lnTo>
                <a:lnTo>
                  <a:pt x="4165" y="1478"/>
                </a:lnTo>
                <a:lnTo>
                  <a:pt x="4170" y="1476"/>
                </a:lnTo>
                <a:lnTo>
                  <a:pt x="4172" y="1476"/>
                </a:lnTo>
                <a:lnTo>
                  <a:pt x="4174" y="1474"/>
                </a:lnTo>
                <a:lnTo>
                  <a:pt x="4174" y="1474"/>
                </a:lnTo>
                <a:lnTo>
                  <a:pt x="4176" y="1474"/>
                </a:lnTo>
                <a:lnTo>
                  <a:pt x="4178" y="1472"/>
                </a:lnTo>
                <a:lnTo>
                  <a:pt x="4180" y="1470"/>
                </a:lnTo>
                <a:lnTo>
                  <a:pt x="4182" y="1470"/>
                </a:lnTo>
                <a:lnTo>
                  <a:pt x="4184" y="1468"/>
                </a:lnTo>
                <a:lnTo>
                  <a:pt x="4186" y="1468"/>
                </a:lnTo>
                <a:lnTo>
                  <a:pt x="4186" y="1466"/>
                </a:lnTo>
                <a:lnTo>
                  <a:pt x="4186" y="1463"/>
                </a:lnTo>
                <a:lnTo>
                  <a:pt x="4189" y="1463"/>
                </a:lnTo>
                <a:lnTo>
                  <a:pt x="4189" y="1463"/>
                </a:lnTo>
                <a:lnTo>
                  <a:pt x="4191" y="1461"/>
                </a:lnTo>
                <a:lnTo>
                  <a:pt x="4191" y="1461"/>
                </a:lnTo>
                <a:lnTo>
                  <a:pt x="4189" y="1461"/>
                </a:lnTo>
                <a:lnTo>
                  <a:pt x="4189" y="1459"/>
                </a:lnTo>
                <a:lnTo>
                  <a:pt x="4191" y="1459"/>
                </a:lnTo>
                <a:lnTo>
                  <a:pt x="4191" y="1457"/>
                </a:lnTo>
                <a:lnTo>
                  <a:pt x="4191" y="1457"/>
                </a:lnTo>
                <a:lnTo>
                  <a:pt x="4191" y="1459"/>
                </a:lnTo>
                <a:lnTo>
                  <a:pt x="4191" y="1459"/>
                </a:lnTo>
                <a:lnTo>
                  <a:pt x="4191" y="1459"/>
                </a:lnTo>
                <a:lnTo>
                  <a:pt x="4191" y="1457"/>
                </a:lnTo>
                <a:lnTo>
                  <a:pt x="4191" y="1457"/>
                </a:lnTo>
                <a:lnTo>
                  <a:pt x="4191" y="1453"/>
                </a:lnTo>
                <a:lnTo>
                  <a:pt x="4191" y="1453"/>
                </a:lnTo>
                <a:lnTo>
                  <a:pt x="4191" y="1449"/>
                </a:lnTo>
                <a:lnTo>
                  <a:pt x="4191" y="1447"/>
                </a:lnTo>
                <a:lnTo>
                  <a:pt x="4193" y="1447"/>
                </a:lnTo>
                <a:lnTo>
                  <a:pt x="4193" y="1449"/>
                </a:lnTo>
                <a:lnTo>
                  <a:pt x="4193" y="1449"/>
                </a:lnTo>
                <a:lnTo>
                  <a:pt x="4193" y="1447"/>
                </a:lnTo>
                <a:lnTo>
                  <a:pt x="4193" y="1445"/>
                </a:lnTo>
                <a:lnTo>
                  <a:pt x="4193" y="1443"/>
                </a:lnTo>
                <a:lnTo>
                  <a:pt x="4191" y="1440"/>
                </a:lnTo>
                <a:lnTo>
                  <a:pt x="4191" y="1440"/>
                </a:lnTo>
                <a:lnTo>
                  <a:pt x="4191" y="1436"/>
                </a:lnTo>
                <a:lnTo>
                  <a:pt x="4191" y="1434"/>
                </a:lnTo>
                <a:lnTo>
                  <a:pt x="4191" y="1432"/>
                </a:lnTo>
                <a:lnTo>
                  <a:pt x="4191" y="1432"/>
                </a:lnTo>
                <a:lnTo>
                  <a:pt x="4191" y="1430"/>
                </a:lnTo>
                <a:lnTo>
                  <a:pt x="4191" y="1428"/>
                </a:lnTo>
                <a:lnTo>
                  <a:pt x="4191" y="1428"/>
                </a:lnTo>
                <a:lnTo>
                  <a:pt x="4191" y="1426"/>
                </a:lnTo>
                <a:lnTo>
                  <a:pt x="4191" y="1426"/>
                </a:lnTo>
                <a:lnTo>
                  <a:pt x="4189" y="1424"/>
                </a:lnTo>
                <a:lnTo>
                  <a:pt x="4189" y="1422"/>
                </a:lnTo>
                <a:lnTo>
                  <a:pt x="4189" y="1417"/>
                </a:lnTo>
                <a:lnTo>
                  <a:pt x="4186" y="1417"/>
                </a:lnTo>
                <a:lnTo>
                  <a:pt x="4186" y="1413"/>
                </a:lnTo>
                <a:lnTo>
                  <a:pt x="4184" y="1411"/>
                </a:lnTo>
                <a:lnTo>
                  <a:pt x="4184" y="1409"/>
                </a:lnTo>
                <a:lnTo>
                  <a:pt x="4182" y="1409"/>
                </a:lnTo>
                <a:lnTo>
                  <a:pt x="4182" y="1407"/>
                </a:lnTo>
                <a:lnTo>
                  <a:pt x="4180" y="1405"/>
                </a:lnTo>
                <a:lnTo>
                  <a:pt x="4178" y="1403"/>
                </a:lnTo>
                <a:lnTo>
                  <a:pt x="4178" y="1401"/>
                </a:lnTo>
                <a:lnTo>
                  <a:pt x="4176" y="1401"/>
                </a:lnTo>
                <a:lnTo>
                  <a:pt x="4176" y="1399"/>
                </a:lnTo>
                <a:lnTo>
                  <a:pt x="4176" y="1399"/>
                </a:lnTo>
                <a:lnTo>
                  <a:pt x="4176" y="1399"/>
                </a:lnTo>
                <a:lnTo>
                  <a:pt x="4176" y="1399"/>
                </a:lnTo>
                <a:lnTo>
                  <a:pt x="4174" y="1396"/>
                </a:lnTo>
                <a:lnTo>
                  <a:pt x="4174" y="1396"/>
                </a:lnTo>
                <a:lnTo>
                  <a:pt x="4172" y="1394"/>
                </a:lnTo>
                <a:lnTo>
                  <a:pt x="4172" y="1394"/>
                </a:lnTo>
                <a:lnTo>
                  <a:pt x="4172" y="1394"/>
                </a:lnTo>
                <a:lnTo>
                  <a:pt x="4170" y="1394"/>
                </a:lnTo>
                <a:lnTo>
                  <a:pt x="4170" y="1394"/>
                </a:lnTo>
                <a:lnTo>
                  <a:pt x="4170" y="1394"/>
                </a:lnTo>
                <a:lnTo>
                  <a:pt x="4168" y="1392"/>
                </a:lnTo>
                <a:lnTo>
                  <a:pt x="4165" y="1390"/>
                </a:lnTo>
                <a:lnTo>
                  <a:pt x="4165" y="1390"/>
                </a:lnTo>
                <a:lnTo>
                  <a:pt x="4165" y="1390"/>
                </a:lnTo>
                <a:lnTo>
                  <a:pt x="4163" y="1388"/>
                </a:lnTo>
                <a:lnTo>
                  <a:pt x="4161" y="1386"/>
                </a:lnTo>
                <a:lnTo>
                  <a:pt x="4159" y="1384"/>
                </a:lnTo>
                <a:lnTo>
                  <a:pt x="4157" y="1382"/>
                </a:lnTo>
                <a:lnTo>
                  <a:pt x="4155" y="1380"/>
                </a:lnTo>
                <a:lnTo>
                  <a:pt x="4151" y="1375"/>
                </a:lnTo>
                <a:lnTo>
                  <a:pt x="4149" y="1373"/>
                </a:lnTo>
                <a:lnTo>
                  <a:pt x="4149" y="1373"/>
                </a:lnTo>
                <a:lnTo>
                  <a:pt x="4151" y="1373"/>
                </a:lnTo>
                <a:lnTo>
                  <a:pt x="4151" y="1371"/>
                </a:lnTo>
                <a:lnTo>
                  <a:pt x="4151" y="1371"/>
                </a:lnTo>
                <a:lnTo>
                  <a:pt x="4149" y="1369"/>
                </a:lnTo>
                <a:lnTo>
                  <a:pt x="4147" y="1367"/>
                </a:lnTo>
                <a:lnTo>
                  <a:pt x="4144" y="1367"/>
                </a:lnTo>
                <a:lnTo>
                  <a:pt x="4144" y="1365"/>
                </a:lnTo>
                <a:lnTo>
                  <a:pt x="4142" y="1363"/>
                </a:lnTo>
                <a:lnTo>
                  <a:pt x="4140" y="1361"/>
                </a:lnTo>
                <a:lnTo>
                  <a:pt x="4140" y="1361"/>
                </a:lnTo>
                <a:lnTo>
                  <a:pt x="4140" y="1359"/>
                </a:lnTo>
                <a:lnTo>
                  <a:pt x="4140" y="1359"/>
                </a:lnTo>
                <a:lnTo>
                  <a:pt x="4138" y="1357"/>
                </a:lnTo>
                <a:lnTo>
                  <a:pt x="4138" y="1354"/>
                </a:lnTo>
                <a:lnTo>
                  <a:pt x="4138" y="1352"/>
                </a:lnTo>
                <a:lnTo>
                  <a:pt x="4140" y="1350"/>
                </a:lnTo>
                <a:lnTo>
                  <a:pt x="4140" y="1350"/>
                </a:lnTo>
                <a:lnTo>
                  <a:pt x="4140" y="1348"/>
                </a:lnTo>
                <a:lnTo>
                  <a:pt x="4140" y="1346"/>
                </a:lnTo>
                <a:lnTo>
                  <a:pt x="4142" y="1342"/>
                </a:lnTo>
                <a:lnTo>
                  <a:pt x="4144" y="1340"/>
                </a:lnTo>
                <a:lnTo>
                  <a:pt x="4147" y="1340"/>
                </a:lnTo>
                <a:lnTo>
                  <a:pt x="4149" y="1338"/>
                </a:lnTo>
                <a:lnTo>
                  <a:pt x="4151" y="1336"/>
                </a:lnTo>
                <a:lnTo>
                  <a:pt x="4151" y="1334"/>
                </a:lnTo>
                <a:lnTo>
                  <a:pt x="4151" y="1331"/>
                </a:lnTo>
                <a:lnTo>
                  <a:pt x="4155" y="1329"/>
                </a:lnTo>
                <a:lnTo>
                  <a:pt x="4155" y="1327"/>
                </a:lnTo>
                <a:lnTo>
                  <a:pt x="4153" y="1325"/>
                </a:lnTo>
                <a:lnTo>
                  <a:pt x="4153" y="1325"/>
                </a:lnTo>
                <a:lnTo>
                  <a:pt x="4153" y="1325"/>
                </a:lnTo>
                <a:lnTo>
                  <a:pt x="4155" y="1325"/>
                </a:lnTo>
                <a:lnTo>
                  <a:pt x="4155" y="1325"/>
                </a:lnTo>
                <a:lnTo>
                  <a:pt x="4157" y="1325"/>
                </a:lnTo>
                <a:lnTo>
                  <a:pt x="4157" y="1325"/>
                </a:lnTo>
                <a:lnTo>
                  <a:pt x="4157" y="1325"/>
                </a:lnTo>
                <a:lnTo>
                  <a:pt x="4157" y="1325"/>
                </a:lnTo>
                <a:lnTo>
                  <a:pt x="4159" y="1325"/>
                </a:lnTo>
                <a:lnTo>
                  <a:pt x="4159" y="1325"/>
                </a:lnTo>
                <a:lnTo>
                  <a:pt x="4159" y="1325"/>
                </a:lnTo>
                <a:lnTo>
                  <a:pt x="4163" y="1325"/>
                </a:lnTo>
                <a:lnTo>
                  <a:pt x="4163" y="1323"/>
                </a:lnTo>
                <a:lnTo>
                  <a:pt x="4163" y="1323"/>
                </a:lnTo>
                <a:lnTo>
                  <a:pt x="4163" y="1321"/>
                </a:lnTo>
                <a:lnTo>
                  <a:pt x="4165" y="1321"/>
                </a:lnTo>
                <a:lnTo>
                  <a:pt x="4168" y="1319"/>
                </a:lnTo>
                <a:lnTo>
                  <a:pt x="4168" y="1319"/>
                </a:lnTo>
                <a:lnTo>
                  <a:pt x="4170" y="1319"/>
                </a:lnTo>
                <a:lnTo>
                  <a:pt x="4172" y="1319"/>
                </a:lnTo>
                <a:lnTo>
                  <a:pt x="4172" y="1317"/>
                </a:lnTo>
                <a:lnTo>
                  <a:pt x="4174" y="1317"/>
                </a:lnTo>
                <a:lnTo>
                  <a:pt x="4174" y="1317"/>
                </a:lnTo>
                <a:lnTo>
                  <a:pt x="4176" y="1317"/>
                </a:lnTo>
                <a:lnTo>
                  <a:pt x="4176" y="1317"/>
                </a:lnTo>
                <a:lnTo>
                  <a:pt x="4178" y="1315"/>
                </a:lnTo>
                <a:lnTo>
                  <a:pt x="4178" y="1315"/>
                </a:lnTo>
                <a:lnTo>
                  <a:pt x="4178" y="1315"/>
                </a:lnTo>
                <a:lnTo>
                  <a:pt x="4178" y="1317"/>
                </a:lnTo>
                <a:lnTo>
                  <a:pt x="4180" y="1317"/>
                </a:lnTo>
                <a:lnTo>
                  <a:pt x="4180" y="1315"/>
                </a:lnTo>
                <a:lnTo>
                  <a:pt x="4180" y="1315"/>
                </a:lnTo>
                <a:lnTo>
                  <a:pt x="4180" y="1313"/>
                </a:lnTo>
                <a:lnTo>
                  <a:pt x="4180" y="1313"/>
                </a:lnTo>
                <a:lnTo>
                  <a:pt x="4180" y="1313"/>
                </a:lnTo>
                <a:lnTo>
                  <a:pt x="4182" y="1313"/>
                </a:lnTo>
                <a:lnTo>
                  <a:pt x="4180" y="1313"/>
                </a:lnTo>
                <a:lnTo>
                  <a:pt x="4182" y="1315"/>
                </a:lnTo>
                <a:lnTo>
                  <a:pt x="4182" y="1315"/>
                </a:lnTo>
                <a:lnTo>
                  <a:pt x="4182" y="1315"/>
                </a:lnTo>
                <a:lnTo>
                  <a:pt x="4184" y="1317"/>
                </a:lnTo>
                <a:lnTo>
                  <a:pt x="4184" y="1317"/>
                </a:lnTo>
                <a:lnTo>
                  <a:pt x="4186" y="1317"/>
                </a:lnTo>
                <a:lnTo>
                  <a:pt x="4186" y="1317"/>
                </a:lnTo>
                <a:lnTo>
                  <a:pt x="4189" y="1317"/>
                </a:lnTo>
                <a:lnTo>
                  <a:pt x="4189" y="1317"/>
                </a:lnTo>
                <a:lnTo>
                  <a:pt x="4189" y="1319"/>
                </a:lnTo>
                <a:lnTo>
                  <a:pt x="4189" y="1319"/>
                </a:lnTo>
                <a:lnTo>
                  <a:pt x="4189" y="1319"/>
                </a:lnTo>
                <a:lnTo>
                  <a:pt x="4191" y="1319"/>
                </a:lnTo>
                <a:lnTo>
                  <a:pt x="4193" y="1319"/>
                </a:lnTo>
                <a:lnTo>
                  <a:pt x="4193" y="1319"/>
                </a:lnTo>
                <a:lnTo>
                  <a:pt x="4195" y="1317"/>
                </a:lnTo>
                <a:lnTo>
                  <a:pt x="4195" y="1315"/>
                </a:lnTo>
                <a:lnTo>
                  <a:pt x="4195" y="1315"/>
                </a:lnTo>
                <a:lnTo>
                  <a:pt x="4195" y="1315"/>
                </a:lnTo>
                <a:lnTo>
                  <a:pt x="4197" y="1317"/>
                </a:lnTo>
                <a:lnTo>
                  <a:pt x="4197" y="1317"/>
                </a:lnTo>
                <a:lnTo>
                  <a:pt x="4197" y="1317"/>
                </a:lnTo>
                <a:lnTo>
                  <a:pt x="4199" y="1319"/>
                </a:lnTo>
                <a:lnTo>
                  <a:pt x="4201" y="1319"/>
                </a:lnTo>
                <a:lnTo>
                  <a:pt x="4201" y="1319"/>
                </a:lnTo>
                <a:lnTo>
                  <a:pt x="4199" y="1321"/>
                </a:lnTo>
                <a:lnTo>
                  <a:pt x="4197" y="1321"/>
                </a:lnTo>
                <a:lnTo>
                  <a:pt x="4197" y="1323"/>
                </a:lnTo>
                <a:lnTo>
                  <a:pt x="4197" y="1325"/>
                </a:lnTo>
                <a:lnTo>
                  <a:pt x="4197" y="1327"/>
                </a:lnTo>
                <a:lnTo>
                  <a:pt x="4197" y="1327"/>
                </a:lnTo>
                <a:lnTo>
                  <a:pt x="4197" y="1327"/>
                </a:lnTo>
                <a:lnTo>
                  <a:pt x="4197" y="1329"/>
                </a:lnTo>
                <a:lnTo>
                  <a:pt x="4199" y="1329"/>
                </a:lnTo>
                <a:lnTo>
                  <a:pt x="4199" y="1331"/>
                </a:lnTo>
                <a:lnTo>
                  <a:pt x="4199" y="1334"/>
                </a:lnTo>
                <a:lnTo>
                  <a:pt x="4201" y="1334"/>
                </a:lnTo>
                <a:lnTo>
                  <a:pt x="4201" y="1334"/>
                </a:lnTo>
                <a:lnTo>
                  <a:pt x="4201" y="1334"/>
                </a:lnTo>
                <a:lnTo>
                  <a:pt x="4201" y="1334"/>
                </a:lnTo>
                <a:lnTo>
                  <a:pt x="4199" y="1334"/>
                </a:lnTo>
                <a:lnTo>
                  <a:pt x="4199" y="1336"/>
                </a:lnTo>
                <a:lnTo>
                  <a:pt x="4201" y="1336"/>
                </a:lnTo>
                <a:lnTo>
                  <a:pt x="4203" y="1336"/>
                </a:lnTo>
                <a:lnTo>
                  <a:pt x="4205" y="1336"/>
                </a:lnTo>
                <a:lnTo>
                  <a:pt x="4207" y="1336"/>
                </a:lnTo>
                <a:lnTo>
                  <a:pt x="4207" y="1334"/>
                </a:lnTo>
                <a:lnTo>
                  <a:pt x="4209" y="1334"/>
                </a:lnTo>
                <a:lnTo>
                  <a:pt x="4209" y="1334"/>
                </a:lnTo>
                <a:lnTo>
                  <a:pt x="4205" y="1329"/>
                </a:lnTo>
                <a:lnTo>
                  <a:pt x="4205" y="1329"/>
                </a:lnTo>
                <a:lnTo>
                  <a:pt x="4207" y="1329"/>
                </a:lnTo>
                <a:lnTo>
                  <a:pt x="4207" y="1329"/>
                </a:lnTo>
                <a:lnTo>
                  <a:pt x="4207" y="1327"/>
                </a:lnTo>
                <a:lnTo>
                  <a:pt x="4203" y="1327"/>
                </a:lnTo>
                <a:lnTo>
                  <a:pt x="4203" y="1325"/>
                </a:lnTo>
                <a:lnTo>
                  <a:pt x="4203" y="1325"/>
                </a:lnTo>
                <a:lnTo>
                  <a:pt x="4205" y="1323"/>
                </a:lnTo>
                <a:lnTo>
                  <a:pt x="4207" y="1323"/>
                </a:lnTo>
                <a:lnTo>
                  <a:pt x="4207" y="1321"/>
                </a:lnTo>
                <a:lnTo>
                  <a:pt x="4207" y="1321"/>
                </a:lnTo>
                <a:lnTo>
                  <a:pt x="4207" y="1321"/>
                </a:lnTo>
                <a:lnTo>
                  <a:pt x="4207" y="1321"/>
                </a:lnTo>
                <a:lnTo>
                  <a:pt x="4209" y="1323"/>
                </a:lnTo>
                <a:lnTo>
                  <a:pt x="4209" y="1323"/>
                </a:lnTo>
                <a:lnTo>
                  <a:pt x="4212" y="1321"/>
                </a:lnTo>
                <a:lnTo>
                  <a:pt x="4212" y="1319"/>
                </a:lnTo>
                <a:lnTo>
                  <a:pt x="4214" y="1319"/>
                </a:lnTo>
                <a:lnTo>
                  <a:pt x="4216" y="1319"/>
                </a:lnTo>
                <a:lnTo>
                  <a:pt x="4216" y="1317"/>
                </a:lnTo>
                <a:lnTo>
                  <a:pt x="4216" y="1317"/>
                </a:lnTo>
                <a:lnTo>
                  <a:pt x="4218" y="1319"/>
                </a:lnTo>
                <a:lnTo>
                  <a:pt x="4218" y="1319"/>
                </a:lnTo>
                <a:lnTo>
                  <a:pt x="4220" y="1319"/>
                </a:lnTo>
                <a:lnTo>
                  <a:pt x="4220" y="1319"/>
                </a:lnTo>
                <a:lnTo>
                  <a:pt x="4222" y="1317"/>
                </a:lnTo>
                <a:lnTo>
                  <a:pt x="4224" y="1317"/>
                </a:lnTo>
                <a:lnTo>
                  <a:pt x="4226" y="1317"/>
                </a:lnTo>
                <a:lnTo>
                  <a:pt x="4226" y="1315"/>
                </a:lnTo>
                <a:lnTo>
                  <a:pt x="4226" y="1315"/>
                </a:lnTo>
                <a:lnTo>
                  <a:pt x="4228" y="1315"/>
                </a:lnTo>
                <a:lnTo>
                  <a:pt x="4228" y="1315"/>
                </a:lnTo>
                <a:lnTo>
                  <a:pt x="4228" y="1315"/>
                </a:lnTo>
                <a:lnTo>
                  <a:pt x="4230" y="1313"/>
                </a:lnTo>
                <a:lnTo>
                  <a:pt x="4230" y="1313"/>
                </a:lnTo>
                <a:lnTo>
                  <a:pt x="4233" y="1313"/>
                </a:lnTo>
                <a:lnTo>
                  <a:pt x="4233" y="1315"/>
                </a:lnTo>
                <a:lnTo>
                  <a:pt x="4235" y="1315"/>
                </a:lnTo>
                <a:lnTo>
                  <a:pt x="4235" y="1315"/>
                </a:lnTo>
                <a:lnTo>
                  <a:pt x="4237" y="1313"/>
                </a:lnTo>
                <a:lnTo>
                  <a:pt x="4237" y="1310"/>
                </a:lnTo>
                <a:lnTo>
                  <a:pt x="4235" y="1310"/>
                </a:lnTo>
                <a:lnTo>
                  <a:pt x="4237" y="1310"/>
                </a:lnTo>
                <a:lnTo>
                  <a:pt x="4237" y="1310"/>
                </a:lnTo>
                <a:lnTo>
                  <a:pt x="4237" y="1310"/>
                </a:lnTo>
                <a:lnTo>
                  <a:pt x="4237" y="1313"/>
                </a:lnTo>
                <a:lnTo>
                  <a:pt x="4237" y="1313"/>
                </a:lnTo>
                <a:lnTo>
                  <a:pt x="4239" y="1315"/>
                </a:lnTo>
                <a:lnTo>
                  <a:pt x="4239" y="1313"/>
                </a:lnTo>
                <a:lnTo>
                  <a:pt x="4239" y="1313"/>
                </a:lnTo>
                <a:lnTo>
                  <a:pt x="4241" y="1313"/>
                </a:lnTo>
                <a:lnTo>
                  <a:pt x="4243" y="1310"/>
                </a:lnTo>
                <a:lnTo>
                  <a:pt x="4243" y="1313"/>
                </a:lnTo>
                <a:lnTo>
                  <a:pt x="4245" y="1313"/>
                </a:lnTo>
                <a:lnTo>
                  <a:pt x="4245" y="1310"/>
                </a:lnTo>
                <a:lnTo>
                  <a:pt x="4245" y="1308"/>
                </a:lnTo>
                <a:lnTo>
                  <a:pt x="4245" y="1306"/>
                </a:lnTo>
                <a:lnTo>
                  <a:pt x="4247" y="1308"/>
                </a:lnTo>
                <a:lnTo>
                  <a:pt x="4249" y="1308"/>
                </a:lnTo>
                <a:lnTo>
                  <a:pt x="4249" y="1308"/>
                </a:lnTo>
                <a:lnTo>
                  <a:pt x="4249" y="1308"/>
                </a:lnTo>
                <a:lnTo>
                  <a:pt x="4251" y="1308"/>
                </a:lnTo>
                <a:lnTo>
                  <a:pt x="4251" y="1306"/>
                </a:lnTo>
                <a:lnTo>
                  <a:pt x="4253" y="1306"/>
                </a:lnTo>
                <a:lnTo>
                  <a:pt x="4253" y="1306"/>
                </a:lnTo>
                <a:lnTo>
                  <a:pt x="4253" y="1304"/>
                </a:lnTo>
                <a:lnTo>
                  <a:pt x="4253" y="1304"/>
                </a:lnTo>
                <a:lnTo>
                  <a:pt x="4253" y="1302"/>
                </a:lnTo>
                <a:lnTo>
                  <a:pt x="4251" y="1300"/>
                </a:lnTo>
                <a:lnTo>
                  <a:pt x="4251" y="1300"/>
                </a:lnTo>
                <a:lnTo>
                  <a:pt x="4251" y="1298"/>
                </a:lnTo>
                <a:lnTo>
                  <a:pt x="4249" y="1298"/>
                </a:lnTo>
                <a:lnTo>
                  <a:pt x="4249" y="1298"/>
                </a:lnTo>
                <a:lnTo>
                  <a:pt x="4249" y="1296"/>
                </a:lnTo>
                <a:lnTo>
                  <a:pt x="4251" y="1296"/>
                </a:lnTo>
                <a:lnTo>
                  <a:pt x="4251" y="1296"/>
                </a:lnTo>
                <a:lnTo>
                  <a:pt x="4251" y="1294"/>
                </a:lnTo>
                <a:lnTo>
                  <a:pt x="4251" y="1294"/>
                </a:lnTo>
                <a:lnTo>
                  <a:pt x="4253" y="1294"/>
                </a:lnTo>
                <a:lnTo>
                  <a:pt x="4253" y="1294"/>
                </a:lnTo>
                <a:lnTo>
                  <a:pt x="4253" y="1296"/>
                </a:lnTo>
                <a:lnTo>
                  <a:pt x="4253" y="1296"/>
                </a:lnTo>
                <a:lnTo>
                  <a:pt x="4253" y="1298"/>
                </a:lnTo>
                <a:lnTo>
                  <a:pt x="4253" y="1298"/>
                </a:lnTo>
                <a:lnTo>
                  <a:pt x="4256" y="1300"/>
                </a:lnTo>
                <a:lnTo>
                  <a:pt x="4258" y="1302"/>
                </a:lnTo>
                <a:lnTo>
                  <a:pt x="4258" y="1302"/>
                </a:lnTo>
                <a:lnTo>
                  <a:pt x="4260" y="1302"/>
                </a:lnTo>
                <a:lnTo>
                  <a:pt x="4260" y="1302"/>
                </a:lnTo>
                <a:lnTo>
                  <a:pt x="4258" y="1304"/>
                </a:lnTo>
                <a:lnTo>
                  <a:pt x="4258" y="1304"/>
                </a:lnTo>
                <a:lnTo>
                  <a:pt x="4258" y="1304"/>
                </a:lnTo>
                <a:lnTo>
                  <a:pt x="4260" y="1304"/>
                </a:lnTo>
                <a:lnTo>
                  <a:pt x="4262" y="1304"/>
                </a:lnTo>
                <a:lnTo>
                  <a:pt x="4264" y="1306"/>
                </a:lnTo>
                <a:lnTo>
                  <a:pt x="4264" y="1306"/>
                </a:lnTo>
                <a:lnTo>
                  <a:pt x="4264" y="1304"/>
                </a:lnTo>
                <a:lnTo>
                  <a:pt x="4264" y="1304"/>
                </a:lnTo>
                <a:lnTo>
                  <a:pt x="4264" y="1304"/>
                </a:lnTo>
                <a:lnTo>
                  <a:pt x="4264" y="1304"/>
                </a:lnTo>
                <a:lnTo>
                  <a:pt x="4264" y="1302"/>
                </a:lnTo>
                <a:lnTo>
                  <a:pt x="4264" y="1302"/>
                </a:lnTo>
                <a:lnTo>
                  <a:pt x="4264" y="1302"/>
                </a:lnTo>
                <a:lnTo>
                  <a:pt x="4266" y="1302"/>
                </a:lnTo>
                <a:lnTo>
                  <a:pt x="4266" y="1302"/>
                </a:lnTo>
                <a:lnTo>
                  <a:pt x="4268" y="1302"/>
                </a:lnTo>
                <a:lnTo>
                  <a:pt x="4268" y="1300"/>
                </a:lnTo>
                <a:lnTo>
                  <a:pt x="4268" y="1300"/>
                </a:lnTo>
                <a:lnTo>
                  <a:pt x="4268" y="1300"/>
                </a:lnTo>
                <a:lnTo>
                  <a:pt x="4268" y="1298"/>
                </a:lnTo>
                <a:lnTo>
                  <a:pt x="4270" y="1300"/>
                </a:lnTo>
                <a:lnTo>
                  <a:pt x="4270" y="1300"/>
                </a:lnTo>
                <a:lnTo>
                  <a:pt x="4272" y="1300"/>
                </a:lnTo>
                <a:lnTo>
                  <a:pt x="4272" y="1300"/>
                </a:lnTo>
                <a:lnTo>
                  <a:pt x="4272" y="1300"/>
                </a:lnTo>
                <a:lnTo>
                  <a:pt x="4274" y="1300"/>
                </a:lnTo>
                <a:lnTo>
                  <a:pt x="4274" y="1298"/>
                </a:lnTo>
                <a:lnTo>
                  <a:pt x="4277" y="1298"/>
                </a:lnTo>
                <a:lnTo>
                  <a:pt x="4279" y="1298"/>
                </a:lnTo>
                <a:lnTo>
                  <a:pt x="4279" y="1300"/>
                </a:lnTo>
                <a:lnTo>
                  <a:pt x="4281" y="1300"/>
                </a:lnTo>
                <a:lnTo>
                  <a:pt x="4281" y="1298"/>
                </a:lnTo>
                <a:lnTo>
                  <a:pt x="4283" y="1298"/>
                </a:lnTo>
                <a:lnTo>
                  <a:pt x="4283" y="1298"/>
                </a:lnTo>
                <a:lnTo>
                  <a:pt x="4285" y="1298"/>
                </a:lnTo>
                <a:lnTo>
                  <a:pt x="4287" y="1298"/>
                </a:lnTo>
                <a:lnTo>
                  <a:pt x="4289" y="1298"/>
                </a:lnTo>
                <a:lnTo>
                  <a:pt x="4291" y="1298"/>
                </a:lnTo>
                <a:lnTo>
                  <a:pt x="4291" y="1296"/>
                </a:lnTo>
                <a:lnTo>
                  <a:pt x="4291" y="1296"/>
                </a:lnTo>
                <a:lnTo>
                  <a:pt x="4291" y="1296"/>
                </a:lnTo>
                <a:lnTo>
                  <a:pt x="4293" y="1296"/>
                </a:lnTo>
                <a:lnTo>
                  <a:pt x="4295" y="1296"/>
                </a:lnTo>
                <a:lnTo>
                  <a:pt x="4295" y="1296"/>
                </a:lnTo>
                <a:lnTo>
                  <a:pt x="4295" y="1292"/>
                </a:lnTo>
                <a:lnTo>
                  <a:pt x="4297" y="1292"/>
                </a:lnTo>
                <a:lnTo>
                  <a:pt x="4297" y="1292"/>
                </a:lnTo>
                <a:lnTo>
                  <a:pt x="4297" y="1292"/>
                </a:lnTo>
                <a:lnTo>
                  <a:pt x="4297" y="1289"/>
                </a:lnTo>
                <a:lnTo>
                  <a:pt x="4297" y="1289"/>
                </a:lnTo>
                <a:lnTo>
                  <a:pt x="4300" y="1289"/>
                </a:lnTo>
                <a:lnTo>
                  <a:pt x="4300" y="1289"/>
                </a:lnTo>
                <a:lnTo>
                  <a:pt x="4302" y="1287"/>
                </a:lnTo>
                <a:lnTo>
                  <a:pt x="4302" y="1285"/>
                </a:lnTo>
                <a:lnTo>
                  <a:pt x="4304" y="1285"/>
                </a:lnTo>
                <a:lnTo>
                  <a:pt x="4304" y="1287"/>
                </a:lnTo>
                <a:lnTo>
                  <a:pt x="4306" y="1285"/>
                </a:lnTo>
                <a:lnTo>
                  <a:pt x="4306" y="1285"/>
                </a:lnTo>
                <a:lnTo>
                  <a:pt x="4308" y="1285"/>
                </a:lnTo>
                <a:lnTo>
                  <a:pt x="4308" y="1285"/>
                </a:lnTo>
                <a:lnTo>
                  <a:pt x="4308" y="1285"/>
                </a:lnTo>
                <a:lnTo>
                  <a:pt x="4308" y="1285"/>
                </a:lnTo>
                <a:lnTo>
                  <a:pt x="4308" y="1285"/>
                </a:lnTo>
                <a:lnTo>
                  <a:pt x="4310" y="1283"/>
                </a:lnTo>
                <a:lnTo>
                  <a:pt x="4310" y="1283"/>
                </a:lnTo>
                <a:lnTo>
                  <a:pt x="4308" y="1283"/>
                </a:lnTo>
                <a:lnTo>
                  <a:pt x="4310" y="1283"/>
                </a:lnTo>
                <a:lnTo>
                  <a:pt x="4312" y="1283"/>
                </a:lnTo>
                <a:lnTo>
                  <a:pt x="4312" y="1283"/>
                </a:lnTo>
                <a:lnTo>
                  <a:pt x="4312" y="1281"/>
                </a:lnTo>
                <a:lnTo>
                  <a:pt x="4314" y="1279"/>
                </a:lnTo>
                <a:lnTo>
                  <a:pt x="4314" y="1279"/>
                </a:lnTo>
                <a:lnTo>
                  <a:pt x="4316" y="1279"/>
                </a:lnTo>
                <a:lnTo>
                  <a:pt x="4318" y="1277"/>
                </a:lnTo>
                <a:lnTo>
                  <a:pt x="4318" y="1275"/>
                </a:lnTo>
                <a:lnTo>
                  <a:pt x="4318" y="1275"/>
                </a:lnTo>
                <a:lnTo>
                  <a:pt x="4316" y="1275"/>
                </a:lnTo>
                <a:lnTo>
                  <a:pt x="4314" y="1273"/>
                </a:lnTo>
                <a:lnTo>
                  <a:pt x="4314" y="1273"/>
                </a:lnTo>
                <a:lnTo>
                  <a:pt x="4316" y="1273"/>
                </a:lnTo>
                <a:lnTo>
                  <a:pt x="4316" y="1273"/>
                </a:lnTo>
                <a:lnTo>
                  <a:pt x="4316" y="1273"/>
                </a:lnTo>
                <a:lnTo>
                  <a:pt x="4318" y="1271"/>
                </a:lnTo>
                <a:lnTo>
                  <a:pt x="4318" y="1271"/>
                </a:lnTo>
                <a:lnTo>
                  <a:pt x="4321" y="1271"/>
                </a:lnTo>
                <a:lnTo>
                  <a:pt x="4321" y="1271"/>
                </a:lnTo>
                <a:lnTo>
                  <a:pt x="4323" y="1271"/>
                </a:lnTo>
                <a:lnTo>
                  <a:pt x="4325" y="1271"/>
                </a:lnTo>
                <a:lnTo>
                  <a:pt x="4327" y="1271"/>
                </a:lnTo>
                <a:lnTo>
                  <a:pt x="4327" y="1269"/>
                </a:lnTo>
                <a:lnTo>
                  <a:pt x="4327" y="1269"/>
                </a:lnTo>
                <a:lnTo>
                  <a:pt x="4327" y="1269"/>
                </a:lnTo>
                <a:lnTo>
                  <a:pt x="4327" y="1266"/>
                </a:lnTo>
                <a:lnTo>
                  <a:pt x="4327" y="1266"/>
                </a:lnTo>
                <a:lnTo>
                  <a:pt x="4329" y="1266"/>
                </a:lnTo>
                <a:lnTo>
                  <a:pt x="4331" y="1266"/>
                </a:lnTo>
                <a:lnTo>
                  <a:pt x="4331" y="1264"/>
                </a:lnTo>
                <a:lnTo>
                  <a:pt x="4331" y="1262"/>
                </a:lnTo>
                <a:lnTo>
                  <a:pt x="4331" y="1262"/>
                </a:lnTo>
                <a:lnTo>
                  <a:pt x="4333" y="1262"/>
                </a:lnTo>
                <a:lnTo>
                  <a:pt x="4335" y="1262"/>
                </a:lnTo>
                <a:lnTo>
                  <a:pt x="4335" y="1262"/>
                </a:lnTo>
                <a:lnTo>
                  <a:pt x="4335" y="1260"/>
                </a:lnTo>
                <a:lnTo>
                  <a:pt x="4333" y="1260"/>
                </a:lnTo>
                <a:lnTo>
                  <a:pt x="4333" y="1258"/>
                </a:lnTo>
                <a:lnTo>
                  <a:pt x="4335" y="1258"/>
                </a:lnTo>
                <a:lnTo>
                  <a:pt x="4335" y="1258"/>
                </a:lnTo>
                <a:lnTo>
                  <a:pt x="4337" y="1258"/>
                </a:lnTo>
                <a:lnTo>
                  <a:pt x="4337" y="1258"/>
                </a:lnTo>
                <a:lnTo>
                  <a:pt x="4339" y="1258"/>
                </a:lnTo>
                <a:lnTo>
                  <a:pt x="4339" y="1260"/>
                </a:lnTo>
                <a:lnTo>
                  <a:pt x="4341" y="1258"/>
                </a:lnTo>
                <a:lnTo>
                  <a:pt x="4341" y="1258"/>
                </a:lnTo>
                <a:lnTo>
                  <a:pt x="4339" y="1256"/>
                </a:lnTo>
                <a:lnTo>
                  <a:pt x="4339" y="1254"/>
                </a:lnTo>
                <a:lnTo>
                  <a:pt x="4341" y="1252"/>
                </a:lnTo>
                <a:lnTo>
                  <a:pt x="4341" y="1250"/>
                </a:lnTo>
                <a:lnTo>
                  <a:pt x="4341" y="1250"/>
                </a:lnTo>
                <a:lnTo>
                  <a:pt x="4339" y="1250"/>
                </a:lnTo>
                <a:lnTo>
                  <a:pt x="4337" y="1250"/>
                </a:lnTo>
                <a:lnTo>
                  <a:pt x="4337" y="1250"/>
                </a:lnTo>
                <a:lnTo>
                  <a:pt x="4335" y="1250"/>
                </a:lnTo>
                <a:lnTo>
                  <a:pt x="4333" y="1248"/>
                </a:lnTo>
                <a:lnTo>
                  <a:pt x="4335" y="1248"/>
                </a:lnTo>
                <a:lnTo>
                  <a:pt x="4335" y="1248"/>
                </a:lnTo>
                <a:lnTo>
                  <a:pt x="4337" y="1250"/>
                </a:lnTo>
                <a:lnTo>
                  <a:pt x="4339" y="1250"/>
                </a:lnTo>
                <a:lnTo>
                  <a:pt x="4339" y="1248"/>
                </a:lnTo>
                <a:lnTo>
                  <a:pt x="4341" y="1245"/>
                </a:lnTo>
                <a:lnTo>
                  <a:pt x="4344" y="1245"/>
                </a:lnTo>
                <a:lnTo>
                  <a:pt x="4344" y="1243"/>
                </a:lnTo>
                <a:lnTo>
                  <a:pt x="4344" y="1243"/>
                </a:lnTo>
                <a:lnTo>
                  <a:pt x="4344" y="1243"/>
                </a:lnTo>
                <a:lnTo>
                  <a:pt x="4344" y="1243"/>
                </a:lnTo>
                <a:lnTo>
                  <a:pt x="4344" y="1241"/>
                </a:lnTo>
                <a:lnTo>
                  <a:pt x="4341" y="1239"/>
                </a:lnTo>
                <a:lnTo>
                  <a:pt x="4341" y="1239"/>
                </a:lnTo>
                <a:lnTo>
                  <a:pt x="4341" y="1239"/>
                </a:lnTo>
                <a:lnTo>
                  <a:pt x="4339" y="1239"/>
                </a:lnTo>
                <a:lnTo>
                  <a:pt x="4339" y="1237"/>
                </a:lnTo>
                <a:lnTo>
                  <a:pt x="4341" y="1237"/>
                </a:lnTo>
                <a:lnTo>
                  <a:pt x="4341" y="1239"/>
                </a:lnTo>
                <a:lnTo>
                  <a:pt x="4344" y="1237"/>
                </a:lnTo>
                <a:lnTo>
                  <a:pt x="4344" y="1237"/>
                </a:lnTo>
                <a:lnTo>
                  <a:pt x="4344" y="1237"/>
                </a:lnTo>
                <a:lnTo>
                  <a:pt x="4344" y="1237"/>
                </a:lnTo>
                <a:lnTo>
                  <a:pt x="4344" y="1237"/>
                </a:lnTo>
                <a:lnTo>
                  <a:pt x="4344" y="1239"/>
                </a:lnTo>
                <a:lnTo>
                  <a:pt x="4344" y="1239"/>
                </a:lnTo>
                <a:lnTo>
                  <a:pt x="4344" y="1239"/>
                </a:lnTo>
                <a:lnTo>
                  <a:pt x="4346" y="1241"/>
                </a:lnTo>
                <a:lnTo>
                  <a:pt x="4348" y="1239"/>
                </a:lnTo>
                <a:lnTo>
                  <a:pt x="4348" y="1239"/>
                </a:lnTo>
                <a:lnTo>
                  <a:pt x="4348" y="1237"/>
                </a:lnTo>
                <a:lnTo>
                  <a:pt x="4348" y="1235"/>
                </a:lnTo>
                <a:lnTo>
                  <a:pt x="4350" y="1233"/>
                </a:lnTo>
                <a:lnTo>
                  <a:pt x="4352" y="1231"/>
                </a:lnTo>
                <a:lnTo>
                  <a:pt x="4352" y="1231"/>
                </a:lnTo>
                <a:lnTo>
                  <a:pt x="4354" y="1229"/>
                </a:lnTo>
                <a:lnTo>
                  <a:pt x="4354" y="1229"/>
                </a:lnTo>
                <a:lnTo>
                  <a:pt x="4356" y="1227"/>
                </a:lnTo>
                <a:lnTo>
                  <a:pt x="4354" y="1224"/>
                </a:lnTo>
                <a:lnTo>
                  <a:pt x="4356" y="1224"/>
                </a:lnTo>
                <a:lnTo>
                  <a:pt x="4356" y="1222"/>
                </a:lnTo>
                <a:lnTo>
                  <a:pt x="4356" y="1222"/>
                </a:lnTo>
                <a:lnTo>
                  <a:pt x="4358" y="1220"/>
                </a:lnTo>
                <a:lnTo>
                  <a:pt x="4358" y="1220"/>
                </a:lnTo>
                <a:lnTo>
                  <a:pt x="4358" y="1218"/>
                </a:lnTo>
                <a:lnTo>
                  <a:pt x="4356" y="1218"/>
                </a:lnTo>
                <a:lnTo>
                  <a:pt x="4358" y="1218"/>
                </a:lnTo>
                <a:lnTo>
                  <a:pt x="4358" y="1218"/>
                </a:lnTo>
                <a:lnTo>
                  <a:pt x="4360" y="1218"/>
                </a:lnTo>
                <a:lnTo>
                  <a:pt x="4360" y="1216"/>
                </a:lnTo>
                <a:lnTo>
                  <a:pt x="4362" y="1214"/>
                </a:lnTo>
                <a:lnTo>
                  <a:pt x="4362" y="1214"/>
                </a:lnTo>
                <a:lnTo>
                  <a:pt x="4365" y="1214"/>
                </a:lnTo>
                <a:lnTo>
                  <a:pt x="4365" y="1216"/>
                </a:lnTo>
                <a:lnTo>
                  <a:pt x="4367" y="1214"/>
                </a:lnTo>
                <a:lnTo>
                  <a:pt x="4369" y="1214"/>
                </a:lnTo>
                <a:lnTo>
                  <a:pt x="4369" y="1214"/>
                </a:lnTo>
                <a:lnTo>
                  <a:pt x="4369" y="1212"/>
                </a:lnTo>
                <a:lnTo>
                  <a:pt x="4369" y="1210"/>
                </a:lnTo>
                <a:lnTo>
                  <a:pt x="4367" y="1208"/>
                </a:lnTo>
                <a:lnTo>
                  <a:pt x="4369" y="1208"/>
                </a:lnTo>
                <a:lnTo>
                  <a:pt x="4369" y="1208"/>
                </a:lnTo>
                <a:lnTo>
                  <a:pt x="4371" y="1206"/>
                </a:lnTo>
                <a:lnTo>
                  <a:pt x="4371" y="1206"/>
                </a:lnTo>
                <a:lnTo>
                  <a:pt x="4369" y="1204"/>
                </a:lnTo>
                <a:lnTo>
                  <a:pt x="4371" y="1204"/>
                </a:lnTo>
                <a:lnTo>
                  <a:pt x="4371" y="1204"/>
                </a:lnTo>
                <a:lnTo>
                  <a:pt x="4371" y="1204"/>
                </a:lnTo>
                <a:lnTo>
                  <a:pt x="4369" y="1201"/>
                </a:lnTo>
                <a:lnTo>
                  <a:pt x="4367" y="1201"/>
                </a:lnTo>
                <a:lnTo>
                  <a:pt x="4369" y="1199"/>
                </a:lnTo>
                <a:lnTo>
                  <a:pt x="4369" y="1199"/>
                </a:lnTo>
                <a:lnTo>
                  <a:pt x="4371" y="1199"/>
                </a:lnTo>
                <a:lnTo>
                  <a:pt x="4371" y="1199"/>
                </a:lnTo>
                <a:lnTo>
                  <a:pt x="4373" y="1199"/>
                </a:lnTo>
                <a:lnTo>
                  <a:pt x="4373" y="1201"/>
                </a:lnTo>
                <a:lnTo>
                  <a:pt x="4373" y="1201"/>
                </a:lnTo>
                <a:lnTo>
                  <a:pt x="4375" y="1195"/>
                </a:lnTo>
                <a:lnTo>
                  <a:pt x="4375" y="1193"/>
                </a:lnTo>
                <a:lnTo>
                  <a:pt x="4373" y="1193"/>
                </a:lnTo>
                <a:lnTo>
                  <a:pt x="4373" y="1193"/>
                </a:lnTo>
                <a:lnTo>
                  <a:pt x="4371" y="1195"/>
                </a:lnTo>
                <a:lnTo>
                  <a:pt x="4369" y="1195"/>
                </a:lnTo>
                <a:lnTo>
                  <a:pt x="4369" y="1195"/>
                </a:lnTo>
                <a:lnTo>
                  <a:pt x="4371" y="1193"/>
                </a:lnTo>
                <a:lnTo>
                  <a:pt x="4373" y="1191"/>
                </a:lnTo>
                <a:lnTo>
                  <a:pt x="4377" y="1189"/>
                </a:lnTo>
                <a:lnTo>
                  <a:pt x="4375" y="1189"/>
                </a:lnTo>
                <a:lnTo>
                  <a:pt x="4375" y="1189"/>
                </a:lnTo>
                <a:lnTo>
                  <a:pt x="4373" y="1189"/>
                </a:lnTo>
                <a:lnTo>
                  <a:pt x="4371" y="1187"/>
                </a:lnTo>
                <a:lnTo>
                  <a:pt x="4367" y="1185"/>
                </a:lnTo>
                <a:lnTo>
                  <a:pt x="4367" y="1183"/>
                </a:lnTo>
                <a:lnTo>
                  <a:pt x="4365" y="1183"/>
                </a:lnTo>
                <a:lnTo>
                  <a:pt x="4362" y="1183"/>
                </a:lnTo>
                <a:lnTo>
                  <a:pt x="4358" y="1185"/>
                </a:lnTo>
                <a:lnTo>
                  <a:pt x="4356" y="1185"/>
                </a:lnTo>
                <a:lnTo>
                  <a:pt x="4354" y="1183"/>
                </a:lnTo>
                <a:lnTo>
                  <a:pt x="4352" y="1183"/>
                </a:lnTo>
                <a:lnTo>
                  <a:pt x="4350" y="1183"/>
                </a:lnTo>
                <a:lnTo>
                  <a:pt x="4350" y="1183"/>
                </a:lnTo>
                <a:lnTo>
                  <a:pt x="4350" y="1183"/>
                </a:lnTo>
                <a:lnTo>
                  <a:pt x="4350" y="1183"/>
                </a:lnTo>
                <a:lnTo>
                  <a:pt x="4352" y="1180"/>
                </a:lnTo>
                <a:lnTo>
                  <a:pt x="4356" y="1180"/>
                </a:lnTo>
                <a:lnTo>
                  <a:pt x="4358" y="1183"/>
                </a:lnTo>
                <a:lnTo>
                  <a:pt x="4358" y="1180"/>
                </a:lnTo>
                <a:lnTo>
                  <a:pt x="4360" y="1180"/>
                </a:lnTo>
                <a:lnTo>
                  <a:pt x="4360" y="1178"/>
                </a:lnTo>
                <a:lnTo>
                  <a:pt x="4365" y="1176"/>
                </a:lnTo>
                <a:lnTo>
                  <a:pt x="4367" y="1174"/>
                </a:lnTo>
                <a:lnTo>
                  <a:pt x="4369" y="1174"/>
                </a:lnTo>
                <a:lnTo>
                  <a:pt x="4371" y="1174"/>
                </a:lnTo>
                <a:lnTo>
                  <a:pt x="4371" y="1174"/>
                </a:lnTo>
                <a:lnTo>
                  <a:pt x="4373" y="1172"/>
                </a:lnTo>
                <a:lnTo>
                  <a:pt x="4373" y="1170"/>
                </a:lnTo>
                <a:lnTo>
                  <a:pt x="4373" y="1170"/>
                </a:lnTo>
                <a:lnTo>
                  <a:pt x="4371" y="1166"/>
                </a:lnTo>
                <a:lnTo>
                  <a:pt x="4367" y="1164"/>
                </a:lnTo>
                <a:lnTo>
                  <a:pt x="4365" y="1162"/>
                </a:lnTo>
                <a:lnTo>
                  <a:pt x="4362" y="1160"/>
                </a:lnTo>
                <a:lnTo>
                  <a:pt x="4360" y="1160"/>
                </a:lnTo>
                <a:lnTo>
                  <a:pt x="4358" y="1160"/>
                </a:lnTo>
                <a:lnTo>
                  <a:pt x="4356" y="1157"/>
                </a:lnTo>
                <a:lnTo>
                  <a:pt x="4356" y="1155"/>
                </a:lnTo>
                <a:lnTo>
                  <a:pt x="4354" y="1155"/>
                </a:lnTo>
                <a:lnTo>
                  <a:pt x="4352" y="1157"/>
                </a:lnTo>
                <a:lnTo>
                  <a:pt x="4350" y="1157"/>
                </a:lnTo>
                <a:lnTo>
                  <a:pt x="4346" y="1157"/>
                </a:lnTo>
                <a:lnTo>
                  <a:pt x="4348" y="1155"/>
                </a:lnTo>
                <a:lnTo>
                  <a:pt x="4348" y="1155"/>
                </a:lnTo>
                <a:lnTo>
                  <a:pt x="4350" y="1155"/>
                </a:lnTo>
                <a:lnTo>
                  <a:pt x="4354" y="1153"/>
                </a:lnTo>
                <a:lnTo>
                  <a:pt x="4356" y="1155"/>
                </a:lnTo>
                <a:lnTo>
                  <a:pt x="4358" y="1155"/>
                </a:lnTo>
                <a:lnTo>
                  <a:pt x="4360" y="1157"/>
                </a:lnTo>
                <a:lnTo>
                  <a:pt x="4362" y="1157"/>
                </a:lnTo>
                <a:lnTo>
                  <a:pt x="4365" y="1157"/>
                </a:lnTo>
                <a:lnTo>
                  <a:pt x="4367" y="1157"/>
                </a:lnTo>
                <a:lnTo>
                  <a:pt x="4371" y="1160"/>
                </a:lnTo>
                <a:lnTo>
                  <a:pt x="4371" y="1160"/>
                </a:lnTo>
                <a:lnTo>
                  <a:pt x="4373" y="1160"/>
                </a:lnTo>
                <a:lnTo>
                  <a:pt x="4373" y="1160"/>
                </a:lnTo>
                <a:lnTo>
                  <a:pt x="4373" y="1157"/>
                </a:lnTo>
                <a:lnTo>
                  <a:pt x="4371" y="1155"/>
                </a:lnTo>
                <a:lnTo>
                  <a:pt x="4371" y="1155"/>
                </a:lnTo>
                <a:lnTo>
                  <a:pt x="4369" y="1153"/>
                </a:lnTo>
                <a:lnTo>
                  <a:pt x="4367" y="1153"/>
                </a:lnTo>
                <a:lnTo>
                  <a:pt x="4367" y="1153"/>
                </a:lnTo>
                <a:lnTo>
                  <a:pt x="4367" y="1149"/>
                </a:lnTo>
                <a:lnTo>
                  <a:pt x="4367" y="1149"/>
                </a:lnTo>
                <a:lnTo>
                  <a:pt x="4365" y="1149"/>
                </a:lnTo>
                <a:lnTo>
                  <a:pt x="4360" y="1147"/>
                </a:lnTo>
                <a:lnTo>
                  <a:pt x="4358" y="1145"/>
                </a:lnTo>
                <a:lnTo>
                  <a:pt x="4358" y="1143"/>
                </a:lnTo>
                <a:lnTo>
                  <a:pt x="4358" y="1143"/>
                </a:lnTo>
                <a:lnTo>
                  <a:pt x="4358" y="1139"/>
                </a:lnTo>
                <a:lnTo>
                  <a:pt x="4356" y="1136"/>
                </a:lnTo>
                <a:lnTo>
                  <a:pt x="4356" y="1132"/>
                </a:lnTo>
                <a:lnTo>
                  <a:pt x="4354" y="1130"/>
                </a:lnTo>
                <a:lnTo>
                  <a:pt x="4354" y="1128"/>
                </a:lnTo>
                <a:lnTo>
                  <a:pt x="4352" y="1126"/>
                </a:lnTo>
                <a:lnTo>
                  <a:pt x="4350" y="1122"/>
                </a:lnTo>
                <a:lnTo>
                  <a:pt x="4350" y="1120"/>
                </a:lnTo>
                <a:lnTo>
                  <a:pt x="4350" y="1118"/>
                </a:lnTo>
                <a:lnTo>
                  <a:pt x="4346" y="1115"/>
                </a:lnTo>
                <a:lnTo>
                  <a:pt x="4344" y="1115"/>
                </a:lnTo>
                <a:lnTo>
                  <a:pt x="4339" y="1113"/>
                </a:lnTo>
                <a:lnTo>
                  <a:pt x="4337" y="1111"/>
                </a:lnTo>
                <a:lnTo>
                  <a:pt x="4337" y="1111"/>
                </a:lnTo>
                <a:lnTo>
                  <a:pt x="4335" y="1111"/>
                </a:lnTo>
                <a:lnTo>
                  <a:pt x="4333" y="1109"/>
                </a:lnTo>
                <a:lnTo>
                  <a:pt x="4335" y="1107"/>
                </a:lnTo>
                <a:lnTo>
                  <a:pt x="4337" y="1105"/>
                </a:lnTo>
                <a:lnTo>
                  <a:pt x="4337" y="1103"/>
                </a:lnTo>
                <a:lnTo>
                  <a:pt x="4339" y="1101"/>
                </a:lnTo>
                <a:lnTo>
                  <a:pt x="4341" y="1101"/>
                </a:lnTo>
                <a:lnTo>
                  <a:pt x="4341" y="1099"/>
                </a:lnTo>
                <a:lnTo>
                  <a:pt x="4344" y="1097"/>
                </a:lnTo>
                <a:lnTo>
                  <a:pt x="4344" y="1097"/>
                </a:lnTo>
                <a:lnTo>
                  <a:pt x="4346" y="1097"/>
                </a:lnTo>
                <a:lnTo>
                  <a:pt x="4346" y="1095"/>
                </a:lnTo>
                <a:lnTo>
                  <a:pt x="4346" y="1095"/>
                </a:lnTo>
                <a:lnTo>
                  <a:pt x="4348" y="1092"/>
                </a:lnTo>
                <a:lnTo>
                  <a:pt x="4350" y="1092"/>
                </a:lnTo>
                <a:lnTo>
                  <a:pt x="4350" y="1092"/>
                </a:lnTo>
                <a:lnTo>
                  <a:pt x="4350" y="1090"/>
                </a:lnTo>
                <a:lnTo>
                  <a:pt x="4348" y="1090"/>
                </a:lnTo>
                <a:lnTo>
                  <a:pt x="4348" y="1088"/>
                </a:lnTo>
                <a:lnTo>
                  <a:pt x="4348" y="1088"/>
                </a:lnTo>
                <a:lnTo>
                  <a:pt x="4350" y="1088"/>
                </a:lnTo>
                <a:lnTo>
                  <a:pt x="4350" y="1088"/>
                </a:lnTo>
                <a:lnTo>
                  <a:pt x="4352" y="1088"/>
                </a:lnTo>
                <a:lnTo>
                  <a:pt x="4352" y="1088"/>
                </a:lnTo>
                <a:lnTo>
                  <a:pt x="4352" y="1090"/>
                </a:lnTo>
                <a:lnTo>
                  <a:pt x="4352" y="1090"/>
                </a:lnTo>
                <a:lnTo>
                  <a:pt x="4352" y="1090"/>
                </a:lnTo>
                <a:lnTo>
                  <a:pt x="4354" y="1090"/>
                </a:lnTo>
                <a:lnTo>
                  <a:pt x="4356" y="1088"/>
                </a:lnTo>
                <a:lnTo>
                  <a:pt x="4356" y="1088"/>
                </a:lnTo>
                <a:lnTo>
                  <a:pt x="4356" y="1086"/>
                </a:lnTo>
                <a:lnTo>
                  <a:pt x="4356" y="1084"/>
                </a:lnTo>
                <a:lnTo>
                  <a:pt x="4358" y="1084"/>
                </a:lnTo>
                <a:lnTo>
                  <a:pt x="4358" y="1084"/>
                </a:lnTo>
                <a:lnTo>
                  <a:pt x="4358" y="1084"/>
                </a:lnTo>
                <a:lnTo>
                  <a:pt x="4358" y="1084"/>
                </a:lnTo>
                <a:lnTo>
                  <a:pt x="4358" y="1082"/>
                </a:lnTo>
                <a:lnTo>
                  <a:pt x="4358" y="1082"/>
                </a:lnTo>
                <a:lnTo>
                  <a:pt x="4358" y="1080"/>
                </a:lnTo>
                <a:lnTo>
                  <a:pt x="4358" y="1080"/>
                </a:lnTo>
                <a:lnTo>
                  <a:pt x="4360" y="1082"/>
                </a:lnTo>
                <a:lnTo>
                  <a:pt x="4362" y="1082"/>
                </a:lnTo>
                <a:lnTo>
                  <a:pt x="4362" y="1080"/>
                </a:lnTo>
                <a:lnTo>
                  <a:pt x="4367" y="1080"/>
                </a:lnTo>
                <a:lnTo>
                  <a:pt x="4371" y="1078"/>
                </a:lnTo>
                <a:lnTo>
                  <a:pt x="4375" y="1076"/>
                </a:lnTo>
                <a:lnTo>
                  <a:pt x="4375" y="1076"/>
                </a:lnTo>
                <a:lnTo>
                  <a:pt x="4377" y="1076"/>
                </a:lnTo>
                <a:lnTo>
                  <a:pt x="4377" y="1076"/>
                </a:lnTo>
                <a:lnTo>
                  <a:pt x="4379" y="1076"/>
                </a:lnTo>
                <a:lnTo>
                  <a:pt x="4379" y="1078"/>
                </a:lnTo>
                <a:lnTo>
                  <a:pt x="4379" y="1078"/>
                </a:lnTo>
                <a:lnTo>
                  <a:pt x="4379" y="1078"/>
                </a:lnTo>
                <a:lnTo>
                  <a:pt x="4381" y="1076"/>
                </a:lnTo>
                <a:lnTo>
                  <a:pt x="4383" y="1076"/>
                </a:lnTo>
                <a:lnTo>
                  <a:pt x="4383" y="1076"/>
                </a:lnTo>
                <a:lnTo>
                  <a:pt x="4381" y="1074"/>
                </a:lnTo>
                <a:lnTo>
                  <a:pt x="4381" y="1074"/>
                </a:lnTo>
                <a:lnTo>
                  <a:pt x="4383" y="1071"/>
                </a:lnTo>
                <a:lnTo>
                  <a:pt x="4383" y="1071"/>
                </a:lnTo>
                <a:lnTo>
                  <a:pt x="4383" y="1069"/>
                </a:lnTo>
                <a:lnTo>
                  <a:pt x="4385" y="1067"/>
                </a:lnTo>
                <a:lnTo>
                  <a:pt x="4383" y="1067"/>
                </a:lnTo>
                <a:lnTo>
                  <a:pt x="4381" y="1067"/>
                </a:lnTo>
                <a:lnTo>
                  <a:pt x="4379" y="1067"/>
                </a:lnTo>
                <a:lnTo>
                  <a:pt x="4377" y="1067"/>
                </a:lnTo>
                <a:lnTo>
                  <a:pt x="4377" y="1065"/>
                </a:lnTo>
                <a:lnTo>
                  <a:pt x="4375" y="1065"/>
                </a:lnTo>
                <a:lnTo>
                  <a:pt x="4375" y="1067"/>
                </a:lnTo>
                <a:lnTo>
                  <a:pt x="4375" y="1067"/>
                </a:lnTo>
                <a:lnTo>
                  <a:pt x="4373" y="1067"/>
                </a:lnTo>
                <a:lnTo>
                  <a:pt x="4371" y="1067"/>
                </a:lnTo>
                <a:lnTo>
                  <a:pt x="4369" y="1065"/>
                </a:lnTo>
                <a:lnTo>
                  <a:pt x="4367" y="1065"/>
                </a:lnTo>
                <a:lnTo>
                  <a:pt x="4365" y="1065"/>
                </a:lnTo>
                <a:lnTo>
                  <a:pt x="4360" y="1063"/>
                </a:lnTo>
                <a:lnTo>
                  <a:pt x="4356" y="1061"/>
                </a:lnTo>
                <a:lnTo>
                  <a:pt x="4352" y="1063"/>
                </a:lnTo>
                <a:lnTo>
                  <a:pt x="4350" y="1063"/>
                </a:lnTo>
                <a:lnTo>
                  <a:pt x="4350" y="1063"/>
                </a:lnTo>
                <a:lnTo>
                  <a:pt x="4350" y="1063"/>
                </a:lnTo>
                <a:lnTo>
                  <a:pt x="4350" y="1065"/>
                </a:lnTo>
                <a:lnTo>
                  <a:pt x="4348" y="1067"/>
                </a:lnTo>
                <a:lnTo>
                  <a:pt x="4344" y="1069"/>
                </a:lnTo>
                <a:lnTo>
                  <a:pt x="4344" y="1069"/>
                </a:lnTo>
                <a:lnTo>
                  <a:pt x="4344" y="1071"/>
                </a:lnTo>
                <a:lnTo>
                  <a:pt x="4344" y="1071"/>
                </a:lnTo>
                <a:lnTo>
                  <a:pt x="4337" y="1074"/>
                </a:lnTo>
                <a:lnTo>
                  <a:pt x="4335" y="1071"/>
                </a:lnTo>
                <a:lnTo>
                  <a:pt x="4333" y="1071"/>
                </a:lnTo>
                <a:lnTo>
                  <a:pt x="4331" y="1069"/>
                </a:lnTo>
                <a:lnTo>
                  <a:pt x="4331" y="1069"/>
                </a:lnTo>
                <a:lnTo>
                  <a:pt x="4331" y="1067"/>
                </a:lnTo>
                <a:lnTo>
                  <a:pt x="4331" y="1063"/>
                </a:lnTo>
                <a:lnTo>
                  <a:pt x="4333" y="1063"/>
                </a:lnTo>
                <a:lnTo>
                  <a:pt x="4333" y="1063"/>
                </a:lnTo>
                <a:lnTo>
                  <a:pt x="4333" y="1063"/>
                </a:lnTo>
                <a:lnTo>
                  <a:pt x="4333" y="1061"/>
                </a:lnTo>
                <a:lnTo>
                  <a:pt x="4333" y="1061"/>
                </a:lnTo>
                <a:lnTo>
                  <a:pt x="4333" y="1059"/>
                </a:lnTo>
                <a:lnTo>
                  <a:pt x="4331" y="1057"/>
                </a:lnTo>
                <a:lnTo>
                  <a:pt x="4329" y="1057"/>
                </a:lnTo>
                <a:lnTo>
                  <a:pt x="4327" y="1057"/>
                </a:lnTo>
                <a:lnTo>
                  <a:pt x="4325" y="1057"/>
                </a:lnTo>
                <a:lnTo>
                  <a:pt x="4318" y="1055"/>
                </a:lnTo>
                <a:lnTo>
                  <a:pt x="4314" y="1053"/>
                </a:lnTo>
                <a:lnTo>
                  <a:pt x="4312" y="1050"/>
                </a:lnTo>
                <a:lnTo>
                  <a:pt x="4310" y="1048"/>
                </a:lnTo>
                <a:lnTo>
                  <a:pt x="4310" y="1046"/>
                </a:lnTo>
                <a:lnTo>
                  <a:pt x="4312" y="1044"/>
                </a:lnTo>
                <a:lnTo>
                  <a:pt x="4314" y="1040"/>
                </a:lnTo>
                <a:lnTo>
                  <a:pt x="4314" y="1038"/>
                </a:lnTo>
                <a:lnTo>
                  <a:pt x="4318" y="1038"/>
                </a:lnTo>
                <a:lnTo>
                  <a:pt x="4318" y="1038"/>
                </a:lnTo>
                <a:lnTo>
                  <a:pt x="4321" y="1040"/>
                </a:lnTo>
                <a:lnTo>
                  <a:pt x="4325" y="1040"/>
                </a:lnTo>
                <a:lnTo>
                  <a:pt x="4327" y="1038"/>
                </a:lnTo>
                <a:lnTo>
                  <a:pt x="4329" y="1038"/>
                </a:lnTo>
                <a:lnTo>
                  <a:pt x="4329" y="1038"/>
                </a:lnTo>
                <a:lnTo>
                  <a:pt x="4331" y="1038"/>
                </a:lnTo>
                <a:lnTo>
                  <a:pt x="4331" y="1038"/>
                </a:lnTo>
                <a:lnTo>
                  <a:pt x="4333" y="1038"/>
                </a:lnTo>
                <a:lnTo>
                  <a:pt x="4335" y="1034"/>
                </a:lnTo>
                <a:lnTo>
                  <a:pt x="4335" y="1032"/>
                </a:lnTo>
                <a:lnTo>
                  <a:pt x="4337" y="1030"/>
                </a:lnTo>
                <a:lnTo>
                  <a:pt x="4337" y="1030"/>
                </a:lnTo>
                <a:lnTo>
                  <a:pt x="4339" y="1025"/>
                </a:lnTo>
                <a:lnTo>
                  <a:pt x="4344" y="1025"/>
                </a:lnTo>
                <a:lnTo>
                  <a:pt x="4352" y="1021"/>
                </a:lnTo>
                <a:lnTo>
                  <a:pt x="4354" y="1021"/>
                </a:lnTo>
                <a:lnTo>
                  <a:pt x="4358" y="1015"/>
                </a:lnTo>
                <a:lnTo>
                  <a:pt x="4358" y="1013"/>
                </a:lnTo>
                <a:lnTo>
                  <a:pt x="4360" y="1013"/>
                </a:lnTo>
                <a:lnTo>
                  <a:pt x="4360" y="1013"/>
                </a:lnTo>
                <a:lnTo>
                  <a:pt x="4362" y="1011"/>
                </a:lnTo>
                <a:lnTo>
                  <a:pt x="4362" y="1009"/>
                </a:lnTo>
                <a:lnTo>
                  <a:pt x="4369" y="1011"/>
                </a:lnTo>
                <a:lnTo>
                  <a:pt x="4369" y="1011"/>
                </a:lnTo>
                <a:lnTo>
                  <a:pt x="4371" y="1011"/>
                </a:lnTo>
                <a:lnTo>
                  <a:pt x="4371" y="1011"/>
                </a:lnTo>
                <a:lnTo>
                  <a:pt x="4373" y="1009"/>
                </a:lnTo>
                <a:lnTo>
                  <a:pt x="4373" y="1009"/>
                </a:lnTo>
                <a:lnTo>
                  <a:pt x="4373" y="1011"/>
                </a:lnTo>
                <a:lnTo>
                  <a:pt x="4377" y="1013"/>
                </a:lnTo>
                <a:lnTo>
                  <a:pt x="4377" y="1015"/>
                </a:lnTo>
                <a:lnTo>
                  <a:pt x="4379" y="1015"/>
                </a:lnTo>
                <a:lnTo>
                  <a:pt x="4379" y="1017"/>
                </a:lnTo>
                <a:lnTo>
                  <a:pt x="4377" y="1017"/>
                </a:lnTo>
                <a:lnTo>
                  <a:pt x="4377" y="1019"/>
                </a:lnTo>
                <a:lnTo>
                  <a:pt x="4375" y="1023"/>
                </a:lnTo>
                <a:lnTo>
                  <a:pt x="4373" y="1023"/>
                </a:lnTo>
                <a:lnTo>
                  <a:pt x="4373" y="1025"/>
                </a:lnTo>
                <a:lnTo>
                  <a:pt x="4369" y="1027"/>
                </a:lnTo>
                <a:lnTo>
                  <a:pt x="4367" y="1030"/>
                </a:lnTo>
                <a:lnTo>
                  <a:pt x="4369" y="1030"/>
                </a:lnTo>
                <a:lnTo>
                  <a:pt x="4369" y="1032"/>
                </a:lnTo>
                <a:lnTo>
                  <a:pt x="4367" y="1032"/>
                </a:lnTo>
                <a:lnTo>
                  <a:pt x="4367" y="1032"/>
                </a:lnTo>
                <a:lnTo>
                  <a:pt x="4365" y="1032"/>
                </a:lnTo>
                <a:lnTo>
                  <a:pt x="4365" y="1034"/>
                </a:lnTo>
                <a:lnTo>
                  <a:pt x="4365" y="1034"/>
                </a:lnTo>
                <a:lnTo>
                  <a:pt x="4365" y="1036"/>
                </a:lnTo>
                <a:lnTo>
                  <a:pt x="4367" y="1036"/>
                </a:lnTo>
                <a:lnTo>
                  <a:pt x="4369" y="1036"/>
                </a:lnTo>
                <a:lnTo>
                  <a:pt x="4373" y="1034"/>
                </a:lnTo>
                <a:lnTo>
                  <a:pt x="4373" y="1036"/>
                </a:lnTo>
                <a:lnTo>
                  <a:pt x="4371" y="1036"/>
                </a:lnTo>
                <a:lnTo>
                  <a:pt x="4371" y="1038"/>
                </a:lnTo>
                <a:lnTo>
                  <a:pt x="4369" y="1038"/>
                </a:lnTo>
                <a:lnTo>
                  <a:pt x="4371" y="1040"/>
                </a:lnTo>
                <a:lnTo>
                  <a:pt x="4365" y="1042"/>
                </a:lnTo>
                <a:lnTo>
                  <a:pt x="4362" y="1042"/>
                </a:lnTo>
                <a:lnTo>
                  <a:pt x="4362" y="1042"/>
                </a:lnTo>
                <a:lnTo>
                  <a:pt x="4362" y="1044"/>
                </a:lnTo>
                <a:lnTo>
                  <a:pt x="4362" y="1046"/>
                </a:lnTo>
                <a:lnTo>
                  <a:pt x="4365" y="1046"/>
                </a:lnTo>
                <a:lnTo>
                  <a:pt x="4365" y="1046"/>
                </a:lnTo>
                <a:lnTo>
                  <a:pt x="4365" y="1044"/>
                </a:lnTo>
                <a:lnTo>
                  <a:pt x="4369" y="1044"/>
                </a:lnTo>
                <a:lnTo>
                  <a:pt x="4371" y="1044"/>
                </a:lnTo>
                <a:lnTo>
                  <a:pt x="4371" y="1044"/>
                </a:lnTo>
                <a:lnTo>
                  <a:pt x="4371" y="1042"/>
                </a:lnTo>
                <a:lnTo>
                  <a:pt x="4371" y="1042"/>
                </a:lnTo>
                <a:lnTo>
                  <a:pt x="4371" y="1042"/>
                </a:lnTo>
                <a:lnTo>
                  <a:pt x="4373" y="1042"/>
                </a:lnTo>
                <a:lnTo>
                  <a:pt x="4373" y="1042"/>
                </a:lnTo>
                <a:lnTo>
                  <a:pt x="4375" y="1040"/>
                </a:lnTo>
                <a:lnTo>
                  <a:pt x="4375" y="1040"/>
                </a:lnTo>
                <a:lnTo>
                  <a:pt x="4375" y="1040"/>
                </a:lnTo>
                <a:lnTo>
                  <a:pt x="4377" y="1038"/>
                </a:lnTo>
                <a:lnTo>
                  <a:pt x="4379" y="1038"/>
                </a:lnTo>
                <a:lnTo>
                  <a:pt x="4379" y="1036"/>
                </a:lnTo>
                <a:lnTo>
                  <a:pt x="4388" y="1032"/>
                </a:lnTo>
                <a:lnTo>
                  <a:pt x="4390" y="1032"/>
                </a:lnTo>
                <a:lnTo>
                  <a:pt x="4390" y="1030"/>
                </a:lnTo>
                <a:lnTo>
                  <a:pt x="4394" y="1030"/>
                </a:lnTo>
                <a:lnTo>
                  <a:pt x="4394" y="1030"/>
                </a:lnTo>
                <a:lnTo>
                  <a:pt x="4394" y="1030"/>
                </a:lnTo>
                <a:lnTo>
                  <a:pt x="4396" y="1030"/>
                </a:lnTo>
                <a:lnTo>
                  <a:pt x="4398" y="1027"/>
                </a:lnTo>
                <a:lnTo>
                  <a:pt x="4398" y="1027"/>
                </a:lnTo>
                <a:lnTo>
                  <a:pt x="4398" y="1027"/>
                </a:lnTo>
                <a:lnTo>
                  <a:pt x="4400" y="1027"/>
                </a:lnTo>
                <a:lnTo>
                  <a:pt x="4406" y="1027"/>
                </a:lnTo>
                <a:lnTo>
                  <a:pt x="4409" y="1025"/>
                </a:lnTo>
                <a:lnTo>
                  <a:pt x="4409" y="1025"/>
                </a:lnTo>
                <a:lnTo>
                  <a:pt x="4409" y="1025"/>
                </a:lnTo>
                <a:lnTo>
                  <a:pt x="4409" y="1025"/>
                </a:lnTo>
                <a:lnTo>
                  <a:pt x="4409" y="1025"/>
                </a:lnTo>
                <a:lnTo>
                  <a:pt x="4411" y="1027"/>
                </a:lnTo>
                <a:lnTo>
                  <a:pt x="4413" y="1027"/>
                </a:lnTo>
                <a:lnTo>
                  <a:pt x="4413" y="1030"/>
                </a:lnTo>
                <a:lnTo>
                  <a:pt x="4413" y="1032"/>
                </a:lnTo>
                <a:lnTo>
                  <a:pt x="4415" y="1032"/>
                </a:lnTo>
                <a:lnTo>
                  <a:pt x="4415" y="1030"/>
                </a:lnTo>
                <a:lnTo>
                  <a:pt x="4415" y="1030"/>
                </a:lnTo>
                <a:lnTo>
                  <a:pt x="4415" y="1030"/>
                </a:lnTo>
                <a:lnTo>
                  <a:pt x="4417" y="1030"/>
                </a:lnTo>
                <a:lnTo>
                  <a:pt x="4421" y="1032"/>
                </a:lnTo>
                <a:lnTo>
                  <a:pt x="4421" y="1032"/>
                </a:lnTo>
                <a:lnTo>
                  <a:pt x="4423" y="1032"/>
                </a:lnTo>
                <a:lnTo>
                  <a:pt x="4423" y="1034"/>
                </a:lnTo>
                <a:lnTo>
                  <a:pt x="4425" y="1036"/>
                </a:lnTo>
                <a:lnTo>
                  <a:pt x="4425" y="1036"/>
                </a:lnTo>
                <a:lnTo>
                  <a:pt x="4421" y="1044"/>
                </a:lnTo>
                <a:lnTo>
                  <a:pt x="4421" y="1044"/>
                </a:lnTo>
                <a:lnTo>
                  <a:pt x="4423" y="1046"/>
                </a:lnTo>
                <a:lnTo>
                  <a:pt x="4425" y="1046"/>
                </a:lnTo>
                <a:lnTo>
                  <a:pt x="4425" y="1046"/>
                </a:lnTo>
                <a:lnTo>
                  <a:pt x="4427" y="1046"/>
                </a:lnTo>
                <a:lnTo>
                  <a:pt x="4425" y="1046"/>
                </a:lnTo>
                <a:lnTo>
                  <a:pt x="4425" y="1046"/>
                </a:lnTo>
                <a:lnTo>
                  <a:pt x="4423" y="1046"/>
                </a:lnTo>
                <a:lnTo>
                  <a:pt x="4419" y="1048"/>
                </a:lnTo>
                <a:lnTo>
                  <a:pt x="4419" y="1050"/>
                </a:lnTo>
                <a:lnTo>
                  <a:pt x="4417" y="1053"/>
                </a:lnTo>
                <a:lnTo>
                  <a:pt x="4417" y="1053"/>
                </a:lnTo>
                <a:lnTo>
                  <a:pt x="4417" y="1055"/>
                </a:lnTo>
                <a:lnTo>
                  <a:pt x="4415" y="1057"/>
                </a:lnTo>
                <a:lnTo>
                  <a:pt x="4415" y="1057"/>
                </a:lnTo>
                <a:lnTo>
                  <a:pt x="4417" y="1057"/>
                </a:lnTo>
                <a:lnTo>
                  <a:pt x="4419" y="1057"/>
                </a:lnTo>
                <a:lnTo>
                  <a:pt x="4421" y="1057"/>
                </a:lnTo>
                <a:lnTo>
                  <a:pt x="4421" y="1057"/>
                </a:lnTo>
                <a:lnTo>
                  <a:pt x="4423" y="1057"/>
                </a:lnTo>
                <a:lnTo>
                  <a:pt x="4421" y="1057"/>
                </a:lnTo>
                <a:lnTo>
                  <a:pt x="4419" y="1059"/>
                </a:lnTo>
                <a:lnTo>
                  <a:pt x="4419" y="1059"/>
                </a:lnTo>
                <a:lnTo>
                  <a:pt x="4421" y="1061"/>
                </a:lnTo>
                <a:lnTo>
                  <a:pt x="4423" y="1061"/>
                </a:lnTo>
                <a:lnTo>
                  <a:pt x="4423" y="1063"/>
                </a:lnTo>
                <a:lnTo>
                  <a:pt x="4423" y="1063"/>
                </a:lnTo>
                <a:lnTo>
                  <a:pt x="4425" y="1063"/>
                </a:lnTo>
                <a:lnTo>
                  <a:pt x="4425" y="1063"/>
                </a:lnTo>
                <a:lnTo>
                  <a:pt x="4427" y="1061"/>
                </a:lnTo>
                <a:lnTo>
                  <a:pt x="4427" y="1059"/>
                </a:lnTo>
                <a:lnTo>
                  <a:pt x="4429" y="1059"/>
                </a:lnTo>
                <a:lnTo>
                  <a:pt x="4429" y="1059"/>
                </a:lnTo>
                <a:lnTo>
                  <a:pt x="4432" y="1061"/>
                </a:lnTo>
                <a:lnTo>
                  <a:pt x="4434" y="1061"/>
                </a:lnTo>
                <a:lnTo>
                  <a:pt x="4436" y="1063"/>
                </a:lnTo>
                <a:lnTo>
                  <a:pt x="4436" y="1063"/>
                </a:lnTo>
                <a:lnTo>
                  <a:pt x="4436" y="1061"/>
                </a:lnTo>
                <a:lnTo>
                  <a:pt x="4438" y="1061"/>
                </a:lnTo>
                <a:lnTo>
                  <a:pt x="4442" y="1061"/>
                </a:lnTo>
                <a:lnTo>
                  <a:pt x="4442" y="1061"/>
                </a:lnTo>
                <a:lnTo>
                  <a:pt x="4442" y="1061"/>
                </a:lnTo>
                <a:lnTo>
                  <a:pt x="4442" y="1063"/>
                </a:lnTo>
                <a:lnTo>
                  <a:pt x="4442" y="1063"/>
                </a:lnTo>
                <a:lnTo>
                  <a:pt x="4442" y="1063"/>
                </a:lnTo>
                <a:lnTo>
                  <a:pt x="4442" y="1063"/>
                </a:lnTo>
                <a:lnTo>
                  <a:pt x="4442" y="1065"/>
                </a:lnTo>
                <a:lnTo>
                  <a:pt x="4442" y="1065"/>
                </a:lnTo>
                <a:lnTo>
                  <a:pt x="4442" y="1067"/>
                </a:lnTo>
                <a:lnTo>
                  <a:pt x="4444" y="1067"/>
                </a:lnTo>
                <a:lnTo>
                  <a:pt x="4444" y="1069"/>
                </a:lnTo>
                <a:lnTo>
                  <a:pt x="4444" y="1071"/>
                </a:lnTo>
                <a:lnTo>
                  <a:pt x="4444" y="1071"/>
                </a:lnTo>
                <a:lnTo>
                  <a:pt x="4444" y="1074"/>
                </a:lnTo>
                <a:lnTo>
                  <a:pt x="4446" y="1076"/>
                </a:lnTo>
                <a:lnTo>
                  <a:pt x="4446" y="1076"/>
                </a:lnTo>
                <a:lnTo>
                  <a:pt x="4446" y="1076"/>
                </a:lnTo>
                <a:lnTo>
                  <a:pt x="4446" y="1076"/>
                </a:lnTo>
                <a:lnTo>
                  <a:pt x="4446" y="1078"/>
                </a:lnTo>
                <a:lnTo>
                  <a:pt x="4446" y="1078"/>
                </a:lnTo>
                <a:lnTo>
                  <a:pt x="4446" y="1078"/>
                </a:lnTo>
                <a:lnTo>
                  <a:pt x="4444" y="1076"/>
                </a:lnTo>
                <a:lnTo>
                  <a:pt x="4442" y="1076"/>
                </a:lnTo>
                <a:lnTo>
                  <a:pt x="4442" y="1074"/>
                </a:lnTo>
                <a:lnTo>
                  <a:pt x="4440" y="1074"/>
                </a:lnTo>
                <a:lnTo>
                  <a:pt x="4440" y="1076"/>
                </a:lnTo>
                <a:lnTo>
                  <a:pt x="4438" y="1076"/>
                </a:lnTo>
                <a:lnTo>
                  <a:pt x="4436" y="1078"/>
                </a:lnTo>
                <a:lnTo>
                  <a:pt x="4436" y="1078"/>
                </a:lnTo>
                <a:lnTo>
                  <a:pt x="4436" y="1080"/>
                </a:lnTo>
                <a:lnTo>
                  <a:pt x="4436" y="1080"/>
                </a:lnTo>
                <a:lnTo>
                  <a:pt x="4438" y="1080"/>
                </a:lnTo>
                <a:lnTo>
                  <a:pt x="4440" y="1080"/>
                </a:lnTo>
                <a:lnTo>
                  <a:pt x="4440" y="1080"/>
                </a:lnTo>
                <a:lnTo>
                  <a:pt x="4440" y="1082"/>
                </a:lnTo>
                <a:lnTo>
                  <a:pt x="4442" y="1084"/>
                </a:lnTo>
                <a:lnTo>
                  <a:pt x="4442" y="1084"/>
                </a:lnTo>
                <a:lnTo>
                  <a:pt x="4440" y="1086"/>
                </a:lnTo>
                <a:lnTo>
                  <a:pt x="4442" y="1088"/>
                </a:lnTo>
                <a:lnTo>
                  <a:pt x="4440" y="1088"/>
                </a:lnTo>
                <a:lnTo>
                  <a:pt x="4442" y="1090"/>
                </a:lnTo>
                <a:lnTo>
                  <a:pt x="4442" y="1090"/>
                </a:lnTo>
                <a:lnTo>
                  <a:pt x="4444" y="1090"/>
                </a:lnTo>
                <a:lnTo>
                  <a:pt x="4442" y="1092"/>
                </a:lnTo>
                <a:lnTo>
                  <a:pt x="4442" y="1092"/>
                </a:lnTo>
                <a:lnTo>
                  <a:pt x="4444" y="1092"/>
                </a:lnTo>
                <a:lnTo>
                  <a:pt x="4444" y="1092"/>
                </a:lnTo>
                <a:lnTo>
                  <a:pt x="4444" y="1095"/>
                </a:lnTo>
                <a:lnTo>
                  <a:pt x="4442" y="1097"/>
                </a:lnTo>
                <a:lnTo>
                  <a:pt x="4440" y="1097"/>
                </a:lnTo>
                <a:lnTo>
                  <a:pt x="4440" y="1097"/>
                </a:lnTo>
                <a:lnTo>
                  <a:pt x="4440" y="1097"/>
                </a:lnTo>
                <a:lnTo>
                  <a:pt x="4442" y="1099"/>
                </a:lnTo>
                <a:lnTo>
                  <a:pt x="4442" y="1099"/>
                </a:lnTo>
                <a:lnTo>
                  <a:pt x="4442" y="1099"/>
                </a:lnTo>
                <a:lnTo>
                  <a:pt x="4440" y="1099"/>
                </a:lnTo>
                <a:lnTo>
                  <a:pt x="4440" y="1101"/>
                </a:lnTo>
                <a:lnTo>
                  <a:pt x="4438" y="1103"/>
                </a:lnTo>
                <a:lnTo>
                  <a:pt x="4438" y="1103"/>
                </a:lnTo>
                <a:lnTo>
                  <a:pt x="4438" y="1105"/>
                </a:lnTo>
                <a:lnTo>
                  <a:pt x="4438" y="1107"/>
                </a:lnTo>
                <a:lnTo>
                  <a:pt x="4438" y="1109"/>
                </a:lnTo>
                <a:lnTo>
                  <a:pt x="4440" y="1111"/>
                </a:lnTo>
                <a:lnTo>
                  <a:pt x="4440" y="1111"/>
                </a:lnTo>
                <a:lnTo>
                  <a:pt x="4442" y="1109"/>
                </a:lnTo>
                <a:lnTo>
                  <a:pt x="4442" y="1111"/>
                </a:lnTo>
                <a:lnTo>
                  <a:pt x="4440" y="1111"/>
                </a:lnTo>
                <a:lnTo>
                  <a:pt x="4440" y="1111"/>
                </a:lnTo>
                <a:lnTo>
                  <a:pt x="4440" y="1111"/>
                </a:lnTo>
                <a:lnTo>
                  <a:pt x="4440" y="1113"/>
                </a:lnTo>
                <a:lnTo>
                  <a:pt x="4440" y="1113"/>
                </a:lnTo>
                <a:lnTo>
                  <a:pt x="4438" y="1111"/>
                </a:lnTo>
                <a:lnTo>
                  <a:pt x="4438" y="1113"/>
                </a:lnTo>
                <a:lnTo>
                  <a:pt x="4438" y="1113"/>
                </a:lnTo>
                <a:lnTo>
                  <a:pt x="4440" y="1115"/>
                </a:lnTo>
                <a:lnTo>
                  <a:pt x="4440" y="1118"/>
                </a:lnTo>
                <a:lnTo>
                  <a:pt x="4440" y="1118"/>
                </a:lnTo>
                <a:lnTo>
                  <a:pt x="4440" y="1118"/>
                </a:lnTo>
                <a:lnTo>
                  <a:pt x="4442" y="1118"/>
                </a:lnTo>
                <a:lnTo>
                  <a:pt x="4442" y="1118"/>
                </a:lnTo>
                <a:lnTo>
                  <a:pt x="4444" y="1115"/>
                </a:lnTo>
                <a:lnTo>
                  <a:pt x="4444" y="1115"/>
                </a:lnTo>
                <a:lnTo>
                  <a:pt x="4444" y="1115"/>
                </a:lnTo>
                <a:lnTo>
                  <a:pt x="4446" y="1118"/>
                </a:lnTo>
                <a:lnTo>
                  <a:pt x="4448" y="1113"/>
                </a:lnTo>
                <a:lnTo>
                  <a:pt x="4450" y="1111"/>
                </a:lnTo>
                <a:lnTo>
                  <a:pt x="4453" y="1111"/>
                </a:lnTo>
                <a:lnTo>
                  <a:pt x="4450" y="1113"/>
                </a:lnTo>
                <a:lnTo>
                  <a:pt x="4450" y="1113"/>
                </a:lnTo>
                <a:lnTo>
                  <a:pt x="4450" y="1115"/>
                </a:lnTo>
                <a:lnTo>
                  <a:pt x="4453" y="1115"/>
                </a:lnTo>
                <a:lnTo>
                  <a:pt x="4453" y="1115"/>
                </a:lnTo>
                <a:lnTo>
                  <a:pt x="4453" y="1115"/>
                </a:lnTo>
                <a:lnTo>
                  <a:pt x="4455" y="1113"/>
                </a:lnTo>
                <a:lnTo>
                  <a:pt x="4455" y="1113"/>
                </a:lnTo>
                <a:lnTo>
                  <a:pt x="4453" y="1111"/>
                </a:lnTo>
                <a:lnTo>
                  <a:pt x="4453" y="1111"/>
                </a:lnTo>
                <a:lnTo>
                  <a:pt x="4455" y="1109"/>
                </a:lnTo>
                <a:lnTo>
                  <a:pt x="4455" y="1109"/>
                </a:lnTo>
                <a:lnTo>
                  <a:pt x="4457" y="1111"/>
                </a:lnTo>
                <a:lnTo>
                  <a:pt x="4457" y="1113"/>
                </a:lnTo>
                <a:lnTo>
                  <a:pt x="4459" y="1111"/>
                </a:lnTo>
                <a:lnTo>
                  <a:pt x="4459" y="1111"/>
                </a:lnTo>
                <a:lnTo>
                  <a:pt x="4457" y="1109"/>
                </a:lnTo>
                <a:lnTo>
                  <a:pt x="4457" y="1109"/>
                </a:lnTo>
                <a:lnTo>
                  <a:pt x="4457" y="1109"/>
                </a:lnTo>
                <a:lnTo>
                  <a:pt x="4459" y="1109"/>
                </a:lnTo>
                <a:lnTo>
                  <a:pt x="4461" y="1107"/>
                </a:lnTo>
                <a:lnTo>
                  <a:pt x="4461" y="1107"/>
                </a:lnTo>
                <a:lnTo>
                  <a:pt x="4463" y="1107"/>
                </a:lnTo>
                <a:lnTo>
                  <a:pt x="4463" y="1109"/>
                </a:lnTo>
                <a:lnTo>
                  <a:pt x="4465" y="1109"/>
                </a:lnTo>
                <a:lnTo>
                  <a:pt x="4465" y="1109"/>
                </a:lnTo>
                <a:lnTo>
                  <a:pt x="4467" y="1109"/>
                </a:lnTo>
                <a:lnTo>
                  <a:pt x="4469" y="1109"/>
                </a:lnTo>
                <a:lnTo>
                  <a:pt x="4469" y="1109"/>
                </a:lnTo>
                <a:lnTo>
                  <a:pt x="4467" y="1107"/>
                </a:lnTo>
                <a:lnTo>
                  <a:pt x="4469" y="1107"/>
                </a:lnTo>
                <a:lnTo>
                  <a:pt x="4469" y="1105"/>
                </a:lnTo>
                <a:lnTo>
                  <a:pt x="4471" y="1105"/>
                </a:lnTo>
                <a:lnTo>
                  <a:pt x="4473" y="1105"/>
                </a:lnTo>
                <a:lnTo>
                  <a:pt x="4476" y="1105"/>
                </a:lnTo>
                <a:lnTo>
                  <a:pt x="4478" y="1105"/>
                </a:lnTo>
                <a:lnTo>
                  <a:pt x="4480" y="1105"/>
                </a:lnTo>
                <a:lnTo>
                  <a:pt x="4482" y="1103"/>
                </a:lnTo>
                <a:lnTo>
                  <a:pt x="4482" y="1099"/>
                </a:lnTo>
                <a:lnTo>
                  <a:pt x="4484" y="1097"/>
                </a:lnTo>
                <a:lnTo>
                  <a:pt x="4484" y="1092"/>
                </a:lnTo>
                <a:lnTo>
                  <a:pt x="4484" y="1090"/>
                </a:lnTo>
                <a:lnTo>
                  <a:pt x="4484" y="1090"/>
                </a:lnTo>
                <a:lnTo>
                  <a:pt x="4484" y="1090"/>
                </a:lnTo>
                <a:lnTo>
                  <a:pt x="4482" y="1090"/>
                </a:lnTo>
                <a:lnTo>
                  <a:pt x="4482" y="1090"/>
                </a:lnTo>
                <a:lnTo>
                  <a:pt x="4482" y="1088"/>
                </a:lnTo>
                <a:lnTo>
                  <a:pt x="4482" y="1088"/>
                </a:lnTo>
                <a:lnTo>
                  <a:pt x="4482" y="1086"/>
                </a:lnTo>
                <a:lnTo>
                  <a:pt x="4482" y="1084"/>
                </a:lnTo>
                <a:lnTo>
                  <a:pt x="4484" y="1084"/>
                </a:lnTo>
                <a:lnTo>
                  <a:pt x="4482" y="1080"/>
                </a:lnTo>
                <a:lnTo>
                  <a:pt x="4484" y="1080"/>
                </a:lnTo>
                <a:lnTo>
                  <a:pt x="4482" y="1076"/>
                </a:lnTo>
                <a:lnTo>
                  <a:pt x="4482" y="1074"/>
                </a:lnTo>
                <a:lnTo>
                  <a:pt x="4482" y="1069"/>
                </a:lnTo>
                <a:lnTo>
                  <a:pt x="4478" y="1063"/>
                </a:lnTo>
                <a:lnTo>
                  <a:pt x="4473" y="1061"/>
                </a:lnTo>
                <a:lnTo>
                  <a:pt x="4471" y="1055"/>
                </a:lnTo>
                <a:lnTo>
                  <a:pt x="4467" y="1048"/>
                </a:lnTo>
                <a:lnTo>
                  <a:pt x="4467" y="1046"/>
                </a:lnTo>
                <a:lnTo>
                  <a:pt x="4465" y="1046"/>
                </a:lnTo>
                <a:lnTo>
                  <a:pt x="4465" y="1044"/>
                </a:lnTo>
                <a:lnTo>
                  <a:pt x="4463" y="1044"/>
                </a:lnTo>
                <a:lnTo>
                  <a:pt x="4461" y="1042"/>
                </a:lnTo>
                <a:lnTo>
                  <a:pt x="4459" y="1040"/>
                </a:lnTo>
                <a:lnTo>
                  <a:pt x="4457" y="1040"/>
                </a:lnTo>
                <a:lnTo>
                  <a:pt x="4457" y="1040"/>
                </a:lnTo>
                <a:lnTo>
                  <a:pt x="4455" y="1038"/>
                </a:lnTo>
                <a:lnTo>
                  <a:pt x="4453" y="1038"/>
                </a:lnTo>
                <a:lnTo>
                  <a:pt x="4453" y="1036"/>
                </a:lnTo>
                <a:lnTo>
                  <a:pt x="4455" y="1036"/>
                </a:lnTo>
                <a:lnTo>
                  <a:pt x="4455" y="1034"/>
                </a:lnTo>
                <a:lnTo>
                  <a:pt x="4455" y="1036"/>
                </a:lnTo>
                <a:lnTo>
                  <a:pt x="4455" y="1034"/>
                </a:lnTo>
                <a:lnTo>
                  <a:pt x="4455" y="1032"/>
                </a:lnTo>
                <a:lnTo>
                  <a:pt x="4455" y="1030"/>
                </a:lnTo>
                <a:lnTo>
                  <a:pt x="4457" y="1027"/>
                </a:lnTo>
                <a:lnTo>
                  <a:pt x="4461" y="1025"/>
                </a:lnTo>
                <a:lnTo>
                  <a:pt x="4461" y="1025"/>
                </a:lnTo>
                <a:lnTo>
                  <a:pt x="4463" y="1023"/>
                </a:lnTo>
                <a:lnTo>
                  <a:pt x="4467" y="1023"/>
                </a:lnTo>
                <a:lnTo>
                  <a:pt x="4467" y="1023"/>
                </a:lnTo>
                <a:lnTo>
                  <a:pt x="4469" y="1023"/>
                </a:lnTo>
                <a:lnTo>
                  <a:pt x="4471" y="1021"/>
                </a:lnTo>
                <a:lnTo>
                  <a:pt x="4471" y="1019"/>
                </a:lnTo>
                <a:lnTo>
                  <a:pt x="4473" y="1019"/>
                </a:lnTo>
                <a:lnTo>
                  <a:pt x="4476" y="1017"/>
                </a:lnTo>
                <a:lnTo>
                  <a:pt x="4478" y="1017"/>
                </a:lnTo>
                <a:lnTo>
                  <a:pt x="4480" y="1013"/>
                </a:lnTo>
                <a:lnTo>
                  <a:pt x="4482" y="1013"/>
                </a:lnTo>
                <a:lnTo>
                  <a:pt x="4486" y="1011"/>
                </a:lnTo>
                <a:lnTo>
                  <a:pt x="4488" y="1009"/>
                </a:lnTo>
                <a:lnTo>
                  <a:pt x="4486" y="1006"/>
                </a:lnTo>
                <a:lnTo>
                  <a:pt x="4488" y="1002"/>
                </a:lnTo>
                <a:lnTo>
                  <a:pt x="4488" y="1000"/>
                </a:lnTo>
                <a:lnTo>
                  <a:pt x="4486" y="998"/>
                </a:lnTo>
                <a:lnTo>
                  <a:pt x="4486" y="998"/>
                </a:lnTo>
                <a:lnTo>
                  <a:pt x="4488" y="996"/>
                </a:lnTo>
                <a:lnTo>
                  <a:pt x="4490" y="994"/>
                </a:lnTo>
                <a:lnTo>
                  <a:pt x="4490" y="992"/>
                </a:lnTo>
                <a:lnTo>
                  <a:pt x="4490" y="990"/>
                </a:lnTo>
                <a:lnTo>
                  <a:pt x="4492" y="990"/>
                </a:lnTo>
                <a:lnTo>
                  <a:pt x="4494" y="990"/>
                </a:lnTo>
                <a:lnTo>
                  <a:pt x="4494" y="988"/>
                </a:lnTo>
                <a:lnTo>
                  <a:pt x="4497" y="988"/>
                </a:lnTo>
                <a:lnTo>
                  <a:pt x="4499" y="986"/>
                </a:lnTo>
                <a:lnTo>
                  <a:pt x="4499" y="986"/>
                </a:lnTo>
                <a:lnTo>
                  <a:pt x="4501" y="986"/>
                </a:lnTo>
                <a:lnTo>
                  <a:pt x="4501" y="986"/>
                </a:lnTo>
                <a:lnTo>
                  <a:pt x="4501" y="986"/>
                </a:lnTo>
                <a:lnTo>
                  <a:pt x="4503" y="981"/>
                </a:lnTo>
                <a:lnTo>
                  <a:pt x="4501" y="979"/>
                </a:lnTo>
                <a:lnTo>
                  <a:pt x="4503" y="979"/>
                </a:lnTo>
                <a:lnTo>
                  <a:pt x="4505" y="979"/>
                </a:lnTo>
                <a:lnTo>
                  <a:pt x="4505" y="979"/>
                </a:lnTo>
                <a:lnTo>
                  <a:pt x="4507" y="979"/>
                </a:lnTo>
                <a:lnTo>
                  <a:pt x="4509" y="979"/>
                </a:lnTo>
                <a:lnTo>
                  <a:pt x="4509" y="977"/>
                </a:lnTo>
                <a:lnTo>
                  <a:pt x="4511" y="977"/>
                </a:lnTo>
                <a:lnTo>
                  <a:pt x="4513" y="973"/>
                </a:lnTo>
                <a:lnTo>
                  <a:pt x="4515" y="969"/>
                </a:lnTo>
                <a:lnTo>
                  <a:pt x="4517" y="969"/>
                </a:lnTo>
                <a:lnTo>
                  <a:pt x="4520" y="969"/>
                </a:lnTo>
                <a:lnTo>
                  <a:pt x="4520" y="969"/>
                </a:lnTo>
                <a:lnTo>
                  <a:pt x="4520" y="969"/>
                </a:lnTo>
                <a:lnTo>
                  <a:pt x="4520" y="971"/>
                </a:lnTo>
                <a:lnTo>
                  <a:pt x="4517" y="971"/>
                </a:lnTo>
                <a:lnTo>
                  <a:pt x="4520" y="971"/>
                </a:lnTo>
                <a:lnTo>
                  <a:pt x="4520" y="971"/>
                </a:lnTo>
                <a:lnTo>
                  <a:pt x="4524" y="969"/>
                </a:lnTo>
                <a:lnTo>
                  <a:pt x="4524" y="967"/>
                </a:lnTo>
                <a:lnTo>
                  <a:pt x="4526" y="969"/>
                </a:lnTo>
                <a:lnTo>
                  <a:pt x="4524" y="975"/>
                </a:lnTo>
                <a:lnTo>
                  <a:pt x="4528" y="975"/>
                </a:lnTo>
                <a:lnTo>
                  <a:pt x="4528" y="975"/>
                </a:lnTo>
                <a:lnTo>
                  <a:pt x="4530" y="975"/>
                </a:lnTo>
                <a:lnTo>
                  <a:pt x="4532" y="977"/>
                </a:lnTo>
                <a:lnTo>
                  <a:pt x="4534" y="977"/>
                </a:lnTo>
                <a:lnTo>
                  <a:pt x="4534" y="977"/>
                </a:lnTo>
                <a:lnTo>
                  <a:pt x="4536" y="977"/>
                </a:lnTo>
                <a:lnTo>
                  <a:pt x="4536" y="979"/>
                </a:lnTo>
                <a:lnTo>
                  <a:pt x="4538" y="977"/>
                </a:lnTo>
                <a:lnTo>
                  <a:pt x="4543" y="977"/>
                </a:lnTo>
                <a:lnTo>
                  <a:pt x="4545" y="975"/>
                </a:lnTo>
                <a:lnTo>
                  <a:pt x="4549" y="975"/>
                </a:lnTo>
                <a:lnTo>
                  <a:pt x="4551" y="973"/>
                </a:lnTo>
                <a:lnTo>
                  <a:pt x="4559" y="969"/>
                </a:lnTo>
                <a:lnTo>
                  <a:pt x="4561" y="967"/>
                </a:lnTo>
                <a:lnTo>
                  <a:pt x="4566" y="965"/>
                </a:lnTo>
                <a:lnTo>
                  <a:pt x="4568" y="960"/>
                </a:lnTo>
                <a:lnTo>
                  <a:pt x="4570" y="958"/>
                </a:lnTo>
                <a:lnTo>
                  <a:pt x="4570" y="958"/>
                </a:lnTo>
                <a:lnTo>
                  <a:pt x="4572" y="956"/>
                </a:lnTo>
                <a:lnTo>
                  <a:pt x="4576" y="950"/>
                </a:lnTo>
                <a:lnTo>
                  <a:pt x="4578" y="948"/>
                </a:lnTo>
                <a:lnTo>
                  <a:pt x="4580" y="948"/>
                </a:lnTo>
                <a:lnTo>
                  <a:pt x="4580" y="946"/>
                </a:lnTo>
                <a:lnTo>
                  <a:pt x="4582" y="944"/>
                </a:lnTo>
                <a:lnTo>
                  <a:pt x="4585" y="941"/>
                </a:lnTo>
                <a:lnTo>
                  <a:pt x="4587" y="939"/>
                </a:lnTo>
                <a:lnTo>
                  <a:pt x="4589" y="937"/>
                </a:lnTo>
                <a:lnTo>
                  <a:pt x="4589" y="935"/>
                </a:lnTo>
                <a:lnTo>
                  <a:pt x="4595" y="931"/>
                </a:lnTo>
                <a:lnTo>
                  <a:pt x="4599" y="927"/>
                </a:lnTo>
                <a:lnTo>
                  <a:pt x="4603" y="923"/>
                </a:lnTo>
                <a:lnTo>
                  <a:pt x="4603" y="921"/>
                </a:lnTo>
                <a:lnTo>
                  <a:pt x="4608" y="916"/>
                </a:lnTo>
                <a:lnTo>
                  <a:pt x="4610" y="912"/>
                </a:lnTo>
                <a:lnTo>
                  <a:pt x="4612" y="910"/>
                </a:lnTo>
                <a:lnTo>
                  <a:pt x="4612" y="906"/>
                </a:lnTo>
                <a:lnTo>
                  <a:pt x="4614" y="904"/>
                </a:lnTo>
                <a:lnTo>
                  <a:pt x="4614" y="902"/>
                </a:lnTo>
                <a:lnTo>
                  <a:pt x="4616" y="902"/>
                </a:lnTo>
                <a:lnTo>
                  <a:pt x="4622" y="895"/>
                </a:lnTo>
                <a:lnTo>
                  <a:pt x="4624" y="891"/>
                </a:lnTo>
                <a:lnTo>
                  <a:pt x="4626" y="887"/>
                </a:lnTo>
                <a:lnTo>
                  <a:pt x="4629" y="885"/>
                </a:lnTo>
                <a:lnTo>
                  <a:pt x="4631" y="883"/>
                </a:lnTo>
                <a:lnTo>
                  <a:pt x="4633" y="881"/>
                </a:lnTo>
                <a:lnTo>
                  <a:pt x="4637" y="879"/>
                </a:lnTo>
                <a:lnTo>
                  <a:pt x="4637" y="876"/>
                </a:lnTo>
                <a:lnTo>
                  <a:pt x="4639" y="874"/>
                </a:lnTo>
                <a:lnTo>
                  <a:pt x="4639" y="870"/>
                </a:lnTo>
                <a:lnTo>
                  <a:pt x="4641" y="866"/>
                </a:lnTo>
                <a:lnTo>
                  <a:pt x="4641" y="866"/>
                </a:lnTo>
                <a:lnTo>
                  <a:pt x="4641" y="864"/>
                </a:lnTo>
                <a:lnTo>
                  <a:pt x="4641" y="864"/>
                </a:lnTo>
                <a:lnTo>
                  <a:pt x="4641" y="862"/>
                </a:lnTo>
                <a:lnTo>
                  <a:pt x="4641" y="862"/>
                </a:lnTo>
                <a:lnTo>
                  <a:pt x="4641" y="860"/>
                </a:lnTo>
                <a:lnTo>
                  <a:pt x="4643" y="860"/>
                </a:lnTo>
                <a:lnTo>
                  <a:pt x="4643" y="853"/>
                </a:lnTo>
                <a:lnTo>
                  <a:pt x="4643" y="851"/>
                </a:lnTo>
                <a:lnTo>
                  <a:pt x="4643" y="849"/>
                </a:lnTo>
                <a:lnTo>
                  <a:pt x="4643" y="849"/>
                </a:lnTo>
                <a:lnTo>
                  <a:pt x="4645" y="847"/>
                </a:lnTo>
                <a:lnTo>
                  <a:pt x="4645" y="845"/>
                </a:lnTo>
                <a:lnTo>
                  <a:pt x="4645" y="845"/>
                </a:lnTo>
                <a:lnTo>
                  <a:pt x="4643" y="845"/>
                </a:lnTo>
                <a:lnTo>
                  <a:pt x="4643" y="845"/>
                </a:lnTo>
                <a:lnTo>
                  <a:pt x="4643" y="837"/>
                </a:lnTo>
                <a:lnTo>
                  <a:pt x="4643" y="832"/>
                </a:lnTo>
                <a:lnTo>
                  <a:pt x="4645" y="828"/>
                </a:lnTo>
                <a:lnTo>
                  <a:pt x="4645" y="826"/>
                </a:lnTo>
                <a:lnTo>
                  <a:pt x="4645" y="824"/>
                </a:lnTo>
                <a:lnTo>
                  <a:pt x="4647" y="820"/>
                </a:lnTo>
                <a:lnTo>
                  <a:pt x="4649" y="816"/>
                </a:lnTo>
                <a:lnTo>
                  <a:pt x="4652" y="814"/>
                </a:lnTo>
                <a:lnTo>
                  <a:pt x="4654" y="811"/>
                </a:lnTo>
                <a:lnTo>
                  <a:pt x="4656" y="809"/>
                </a:lnTo>
                <a:lnTo>
                  <a:pt x="4656" y="807"/>
                </a:lnTo>
                <a:lnTo>
                  <a:pt x="4658" y="805"/>
                </a:lnTo>
                <a:lnTo>
                  <a:pt x="4656" y="805"/>
                </a:lnTo>
                <a:lnTo>
                  <a:pt x="4656" y="803"/>
                </a:lnTo>
                <a:lnTo>
                  <a:pt x="4654" y="801"/>
                </a:lnTo>
                <a:lnTo>
                  <a:pt x="4652" y="801"/>
                </a:lnTo>
                <a:lnTo>
                  <a:pt x="4654" y="799"/>
                </a:lnTo>
                <a:lnTo>
                  <a:pt x="4654" y="797"/>
                </a:lnTo>
                <a:lnTo>
                  <a:pt x="4654" y="793"/>
                </a:lnTo>
                <a:lnTo>
                  <a:pt x="4652" y="793"/>
                </a:lnTo>
                <a:lnTo>
                  <a:pt x="4649" y="788"/>
                </a:lnTo>
                <a:lnTo>
                  <a:pt x="4647" y="788"/>
                </a:lnTo>
                <a:lnTo>
                  <a:pt x="4649" y="788"/>
                </a:lnTo>
                <a:lnTo>
                  <a:pt x="4654" y="788"/>
                </a:lnTo>
                <a:lnTo>
                  <a:pt x="4656" y="788"/>
                </a:lnTo>
                <a:lnTo>
                  <a:pt x="4656" y="786"/>
                </a:lnTo>
                <a:lnTo>
                  <a:pt x="4656" y="784"/>
                </a:lnTo>
                <a:lnTo>
                  <a:pt x="4654" y="782"/>
                </a:lnTo>
                <a:lnTo>
                  <a:pt x="4652" y="780"/>
                </a:lnTo>
                <a:lnTo>
                  <a:pt x="4649" y="780"/>
                </a:lnTo>
                <a:lnTo>
                  <a:pt x="4645" y="778"/>
                </a:lnTo>
                <a:lnTo>
                  <a:pt x="4641" y="774"/>
                </a:lnTo>
                <a:lnTo>
                  <a:pt x="4639" y="770"/>
                </a:lnTo>
                <a:lnTo>
                  <a:pt x="4639" y="770"/>
                </a:lnTo>
                <a:lnTo>
                  <a:pt x="4635" y="765"/>
                </a:lnTo>
                <a:lnTo>
                  <a:pt x="4633" y="765"/>
                </a:lnTo>
                <a:lnTo>
                  <a:pt x="4633" y="765"/>
                </a:lnTo>
                <a:lnTo>
                  <a:pt x="4626" y="765"/>
                </a:lnTo>
                <a:lnTo>
                  <a:pt x="4622" y="765"/>
                </a:lnTo>
                <a:lnTo>
                  <a:pt x="4618" y="763"/>
                </a:lnTo>
                <a:lnTo>
                  <a:pt x="4616" y="763"/>
                </a:lnTo>
                <a:lnTo>
                  <a:pt x="4618" y="765"/>
                </a:lnTo>
                <a:lnTo>
                  <a:pt x="4618" y="767"/>
                </a:lnTo>
                <a:lnTo>
                  <a:pt x="4618" y="770"/>
                </a:lnTo>
                <a:lnTo>
                  <a:pt x="4618" y="772"/>
                </a:lnTo>
                <a:lnTo>
                  <a:pt x="4616" y="776"/>
                </a:lnTo>
                <a:lnTo>
                  <a:pt x="4614" y="778"/>
                </a:lnTo>
                <a:lnTo>
                  <a:pt x="4614" y="780"/>
                </a:lnTo>
                <a:lnTo>
                  <a:pt x="4612" y="780"/>
                </a:lnTo>
                <a:lnTo>
                  <a:pt x="4610" y="780"/>
                </a:lnTo>
                <a:lnTo>
                  <a:pt x="4612" y="778"/>
                </a:lnTo>
                <a:lnTo>
                  <a:pt x="4614" y="776"/>
                </a:lnTo>
                <a:lnTo>
                  <a:pt x="4616" y="774"/>
                </a:lnTo>
                <a:lnTo>
                  <a:pt x="4616" y="772"/>
                </a:lnTo>
                <a:lnTo>
                  <a:pt x="4614" y="772"/>
                </a:lnTo>
                <a:lnTo>
                  <a:pt x="4614" y="772"/>
                </a:lnTo>
                <a:lnTo>
                  <a:pt x="4612" y="772"/>
                </a:lnTo>
                <a:lnTo>
                  <a:pt x="4610" y="776"/>
                </a:lnTo>
                <a:lnTo>
                  <a:pt x="4605" y="778"/>
                </a:lnTo>
                <a:lnTo>
                  <a:pt x="4603" y="778"/>
                </a:lnTo>
                <a:lnTo>
                  <a:pt x="4597" y="780"/>
                </a:lnTo>
                <a:lnTo>
                  <a:pt x="4597" y="778"/>
                </a:lnTo>
                <a:lnTo>
                  <a:pt x="4595" y="778"/>
                </a:lnTo>
                <a:lnTo>
                  <a:pt x="4597" y="778"/>
                </a:lnTo>
                <a:lnTo>
                  <a:pt x="4599" y="776"/>
                </a:lnTo>
                <a:lnTo>
                  <a:pt x="4601" y="772"/>
                </a:lnTo>
                <a:lnTo>
                  <a:pt x="4603" y="772"/>
                </a:lnTo>
                <a:lnTo>
                  <a:pt x="4605" y="772"/>
                </a:lnTo>
                <a:lnTo>
                  <a:pt x="4601" y="772"/>
                </a:lnTo>
                <a:lnTo>
                  <a:pt x="4599" y="770"/>
                </a:lnTo>
                <a:lnTo>
                  <a:pt x="4597" y="767"/>
                </a:lnTo>
                <a:lnTo>
                  <a:pt x="4599" y="767"/>
                </a:lnTo>
                <a:lnTo>
                  <a:pt x="4599" y="767"/>
                </a:lnTo>
                <a:lnTo>
                  <a:pt x="4599" y="767"/>
                </a:lnTo>
                <a:lnTo>
                  <a:pt x="4601" y="765"/>
                </a:lnTo>
                <a:lnTo>
                  <a:pt x="4599" y="763"/>
                </a:lnTo>
                <a:lnTo>
                  <a:pt x="4597" y="765"/>
                </a:lnTo>
                <a:lnTo>
                  <a:pt x="4595" y="767"/>
                </a:lnTo>
                <a:lnTo>
                  <a:pt x="4593" y="767"/>
                </a:lnTo>
                <a:lnTo>
                  <a:pt x="4595" y="770"/>
                </a:lnTo>
                <a:lnTo>
                  <a:pt x="4597" y="770"/>
                </a:lnTo>
                <a:lnTo>
                  <a:pt x="4595" y="774"/>
                </a:lnTo>
                <a:lnTo>
                  <a:pt x="4593" y="774"/>
                </a:lnTo>
                <a:lnTo>
                  <a:pt x="4591" y="774"/>
                </a:lnTo>
                <a:lnTo>
                  <a:pt x="4589" y="774"/>
                </a:lnTo>
                <a:lnTo>
                  <a:pt x="4589" y="774"/>
                </a:lnTo>
                <a:lnTo>
                  <a:pt x="4589" y="772"/>
                </a:lnTo>
                <a:lnTo>
                  <a:pt x="4589" y="770"/>
                </a:lnTo>
                <a:lnTo>
                  <a:pt x="4589" y="763"/>
                </a:lnTo>
                <a:lnTo>
                  <a:pt x="4591" y="761"/>
                </a:lnTo>
                <a:lnTo>
                  <a:pt x="4591" y="759"/>
                </a:lnTo>
                <a:lnTo>
                  <a:pt x="4589" y="757"/>
                </a:lnTo>
                <a:lnTo>
                  <a:pt x="4589" y="757"/>
                </a:lnTo>
                <a:lnTo>
                  <a:pt x="4587" y="757"/>
                </a:lnTo>
                <a:lnTo>
                  <a:pt x="4582" y="757"/>
                </a:lnTo>
                <a:lnTo>
                  <a:pt x="4576" y="759"/>
                </a:lnTo>
                <a:lnTo>
                  <a:pt x="4570" y="757"/>
                </a:lnTo>
                <a:lnTo>
                  <a:pt x="4568" y="757"/>
                </a:lnTo>
                <a:lnTo>
                  <a:pt x="4568" y="755"/>
                </a:lnTo>
                <a:lnTo>
                  <a:pt x="4566" y="753"/>
                </a:lnTo>
                <a:lnTo>
                  <a:pt x="4568" y="753"/>
                </a:lnTo>
                <a:lnTo>
                  <a:pt x="4568" y="751"/>
                </a:lnTo>
                <a:lnTo>
                  <a:pt x="4572" y="749"/>
                </a:lnTo>
                <a:lnTo>
                  <a:pt x="4574" y="747"/>
                </a:lnTo>
                <a:lnTo>
                  <a:pt x="4580" y="742"/>
                </a:lnTo>
                <a:lnTo>
                  <a:pt x="4582" y="740"/>
                </a:lnTo>
                <a:lnTo>
                  <a:pt x="4585" y="738"/>
                </a:lnTo>
                <a:lnTo>
                  <a:pt x="4589" y="736"/>
                </a:lnTo>
                <a:lnTo>
                  <a:pt x="4593" y="734"/>
                </a:lnTo>
                <a:lnTo>
                  <a:pt x="4595" y="732"/>
                </a:lnTo>
                <a:lnTo>
                  <a:pt x="4597" y="730"/>
                </a:lnTo>
                <a:lnTo>
                  <a:pt x="4601" y="728"/>
                </a:lnTo>
                <a:lnTo>
                  <a:pt x="4603" y="728"/>
                </a:lnTo>
                <a:lnTo>
                  <a:pt x="4608" y="721"/>
                </a:lnTo>
                <a:lnTo>
                  <a:pt x="4610" y="719"/>
                </a:lnTo>
                <a:lnTo>
                  <a:pt x="4610" y="717"/>
                </a:lnTo>
                <a:lnTo>
                  <a:pt x="4610" y="717"/>
                </a:lnTo>
                <a:lnTo>
                  <a:pt x="4616" y="711"/>
                </a:lnTo>
                <a:lnTo>
                  <a:pt x="4620" y="709"/>
                </a:lnTo>
                <a:lnTo>
                  <a:pt x="4624" y="705"/>
                </a:lnTo>
                <a:lnTo>
                  <a:pt x="4629" y="702"/>
                </a:lnTo>
                <a:lnTo>
                  <a:pt x="4629" y="702"/>
                </a:lnTo>
                <a:lnTo>
                  <a:pt x="4631" y="700"/>
                </a:lnTo>
                <a:lnTo>
                  <a:pt x="4633" y="698"/>
                </a:lnTo>
                <a:lnTo>
                  <a:pt x="4635" y="698"/>
                </a:lnTo>
                <a:lnTo>
                  <a:pt x="4637" y="696"/>
                </a:lnTo>
                <a:lnTo>
                  <a:pt x="4643" y="692"/>
                </a:lnTo>
                <a:lnTo>
                  <a:pt x="4643" y="692"/>
                </a:lnTo>
                <a:lnTo>
                  <a:pt x="4645" y="686"/>
                </a:lnTo>
                <a:lnTo>
                  <a:pt x="4647" y="684"/>
                </a:lnTo>
                <a:lnTo>
                  <a:pt x="4649" y="679"/>
                </a:lnTo>
                <a:lnTo>
                  <a:pt x="4656" y="677"/>
                </a:lnTo>
                <a:lnTo>
                  <a:pt x="4660" y="675"/>
                </a:lnTo>
                <a:lnTo>
                  <a:pt x="4662" y="673"/>
                </a:lnTo>
                <a:lnTo>
                  <a:pt x="4666" y="669"/>
                </a:lnTo>
                <a:lnTo>
                  <a:pt x="4670" y="665"/>
                </a:lnTo>
                <a:lnTo>
                  <a:pt x="4673" y="663"/>
                </a:lnTo>
                <a:lnTo>
                  <a:pt x="4683" y="661"/>
                </a:lnTo>
                <a:lnTo>
                  <a:pt x="4687" y="661"/>
                </a:lnTo>
                <a:lnTo>
                  <a:pt x="4691" y="658"/>
                </a:lnTo>
                <a:lnTo>
                  <a:pt x="4696" y="658"/>
                </a:lnTo>
                <a:lnTo>
                  <a:pt x="4702" y="661"/>
                </a:lnTo>
                <a:lnTo>
                  <a:pt x="4717" y="658"/>
                </a:lnTo>
                <a:lnTo>
                  <a:pt x="4719" y="661"/>
                </a:lnTo>
                <a:lnTo>
                  <a:pt x="4721" y="661"/>
                </a:lnTo>
                <a:lnTo>
                  <a:pt x="4723" y="665"/>
                </a:lnTo>
                <a:lnTo>
                  <a:pt x="4723" y="665"/>
                </a:lnTo>
                <a:lnTo>
                  <a:pt x="4727" y="663"/>
                </a:lnTo>
                <a:lnTo>
                  <a:pt x="4729" y="658"/>
                </a:lnTo>
                <a:lnTo>
                  <a:pt x="4731" y="658"/>
                </a:lnTo>
                <a:lnTo>
                  <a:pt x="4735" y="661"/>
                </a:lnTo>
                <a:lnTo>
                  <a:pt x="4737" y="661"/>
                </a:lnTo>
                <a:lnTo>
                  <a:pt x="4744" y="663"/>
                </a:lnTo>
                <a:lnTo>
                  <a:pt x="4748" y="663"/>
                </a:lnTo>
                <a:lnTo>
                  <a:pt x="4750" y="661"/>
                </a:lnTo>
                <a:lnTo>
                  <a:pt x="4756" y="658"/>
                </a:lnTo>
                <a:lnTo>
                  <a:pt x="4758" y="663"/>
                </a:lnTo>
                <a:lnTo>
                  <a:pt x="4763" y="663"/>
                </a:lnTo>
                <a:lnTo>
                  <a:pt x="4765" y="663"/>
                </a:lnTo>
                <a:lnTo>
                  <a:pt x="4767" y="661"/>
                </a:lnTo>
                <a:lnTo>
                  <a:pt x="4765" y="661"/>
                </a:lnTo>
                <a:lnTo>
                  <a:pt x="4763" y="661"/>
                </a:lnTo>
                <a:lnTo>
                  <a:pt x="4763" y="658"/>
                </a:lnTo>
                <a:lnTo>
                  <a:pt x="4763" y="656"/>
                </a:lnTo>
                <a:lnTo>
                  <a:pt x="4765" y="658"/>
                </a:lnTo>
                <a:lnTo>
                  <a:pt x="4769" y="658"/>
                </a:lnTo>
                <a:lnTo>
                  <a:pt x="4769" y="658"/>
                </a:lnTo>
                <a:lnTo>
                  <a:pt x="4769" y="656"/>
                </a:lnTo>
                <a:lnTo>
                  <a:pt x="4769" y="656"/>
                </a:lnTo>
                <a:lnTo>
                  <a:pt x="4767" y="654"/>
                </a:lnTo>
                <a:lnTo>
                  <a:pt x="4771" y="652"/>
                </a:lnTo>
                <a:lnTo>
                  <a:pt x="4773" y="652"/>
                </a:lnTo>
                <a:lnTo>
                  <a:pt x="4775" y="652"/>
                </a:lnTo>
                <a:lnTo>
                  <a:pt x="4784" y="654"/>
                </a:lnTo>
                <a:lnTo>
                  <a:pt x="4786" y="654"/>
                </a:lnTo>
                <a:lnTo>
                  <a:pt x="4788" y="656"/>
                </a:lnTo>
                <a:lnTo>
                  <a:pt x="4790" y="656"/>
                </a:lnTo>
                <a:lnTo>
                  <a:pt x="4788" y="656"/>
                </a:lnTo>
                <a:lnTo>
                  <a:pt x="4788" y="658"/>
                </a:lnTo>
                <a:lnTo>
                  <a:pt x="4790" y="656"/>
                </a:lnTo>
                <a:lnTo>
                  <a:pt x="4792" y="658"/>
                </a:lnTo>
                <a:lnTo>
                  <a:pt x="4792" y="658"/>
                </a:lnTo>
                <a:lnTo>
                  <a:pt x="4794" y="658"/>
                </a:lnTo>
                <a:lnTo>
                  <a:pt x="4794" y="656"/>
                </a:lnTo>
                <a:lnTo>
                  <a:pt x="4794" y="656"/>
                </a:lnTo>
                <a:lnTo>
                  <a:pt x="4796" y="656"/>
                </a:lnTo>
                <a:lnTo>
                  <a:pt x="4798" y="656"/>
                </a:lnTo>
                <a:lnTo>
                  <a:pt x="4800" y="656"/>
                </a:lnTo>
                <a:lnTo>
                  <a:pt x="4802" y="656"/>
                </a:lnTo>
                <a:lnTo>
                  <a:pt x="4807" y="661"/>
                </a:lnTo>
                <a:lnTo>
                  <a:pt x="4809" y="663"/>
                </a:lnTo>
                <a:lnTo>
                  <a:pt x="4811" y="663"/>
                </a:lnTo>
                <a:lnTo>
                  <a:pt x="4813" y="663"/>
                </a:lnTo>
                <a:lnTo>
                  <a:pt x="4813" y="663"/>
                </a:lnTo>
                <a:lnTo>
                  <a:pt x="4809" y="665"/>
                </a:lnTo>
                <a:lnTo>
                  <a:pt x="4807" y="665"/>
                </a:lnTo>
                <a:lnTo>
                  <a:pt x="4802" y="665"/>
                </a:lnTo>
                <a:lnTo>
                  <a:pt x="4796" y="667"/>
                </a:lnTo>
                <a:lnTo>
                  <a:pt x="4800" y="671"/>
                </a:lnTo>
                <a:lnTo>
                  <a:pt x="4805" y="671"/>
                </a:lnTo>
                <a:lnTo>
                  <a:pt x="4811" y="671"/>
                </a:lnTo>
                <a:lnTo>
                  <a:pt x="4813" y="669"/>
                </a:lnTo>
                <a:lnTo>
                  <a:pt x="4815" y="667"/>
                </a:lnTo>
                <a:lnTo>
                  <a:pt x="4815" y="667"/>
                </a:lnTo>
                <a:lnTo>
                  <a:pt x="4817" y="669"/>
                </a:lnTo>
                <a:lnTo>
                  <a:pt x="4821" y="669"/>
                </a:lnTo>
                <a:lnTo>
                  <a:pt x="4823" y="669"/>
                </a:lnTo>
                <a:lnTo>
                  <a:pt x="4825" y="667"/>
                </a:lnTo>
                <a:lnTo>
                  <a:pt x="4828" y="667"/>
                </a:lnTo>
                <a:lnTo>
                  <a:pt x="4828" y="667"/>
                </a:lnTo>
                <a:lnTo>
                  <a:pt x="4830" y="663"/>
                </a:lnTo>
                <a:lnTo>
                  <a:pt x="4834" y="663"/>
                </a:lnTo>
                <a:lnTo>
                  <a:pt x="4838" y="665"/>
                </a:lnTo>
                <a:lnTo>
                  <a:pt x="4838" y="667"/>
                </a:lnTo>
                <a:lnTo>
                  <a:pt x="4842" y="667"/>
                </a:lnTo>
                <a:lnTo>
                  <a:pt x="4844" y="665"/>
                </a:lnTo>
                <a:lnTo>
                  <a:pt x="4844" y="663"/>
                </a:lnTo>
                <a:lnTo>
                  <a:pt x="4849" y="665"/>
                </a:lnTo>
                <a:lnTo>
                  <a:pt x="4851" y="665"/>
                </a:lnTo>
                <a:lnTo>
                  <a:pt x="4853" y="665"/>
                </a:lnTo>
                <a:lnTo>
                  <a:pt x="4855" y="665"/>
                </a:lnTo>
                <a:lnTo>
                  <a:pt x="4855" y="663"/>
                </a:lnTo>
                <a:lnTo>
                  <a:pt x="4855" y="661"/>
                </a:lnTo>
                <a:lnTo>
                  <a:pt x="4853" y="658"/>
                </a:lnTo>
                <a:lnTo>
                  <a:pt x="4846" y="656"/>
                </a:lnTo>
                <a:lnTo>
                  <a:pt x="4844" y="658"/>
                </a:lnTo>
                <a:lnTo>
                  <a:pt x="4842" y="658"/>
                </a:lnTo>
                <a:lnTo>
                  <a:pt x="4842" y="658"/>
                </a:lnTo>
                <a:lnTo>
                  <a:pt x="4840" y="656"/>
                </a:lnTo>
                <a:lnTo>
                  <a:pt x="4842" y="656"/>
                </a:lnTo>
                <a:lnTo>
                  <a:pt x="4842" y="654"/>
                </a:lnTo>
                <a:lnTo>
                  <a:pt x="4842" y="652"/>
                </a:lnTo>
                <a:lnTo>
                  <a:pt x="4842" y="650"/>
                </a:lnTo>
                <a:lnTo>
                  <a:pt x="4844" y="650"/>
                </a:lnTo>
                <a:lnTo>
                  <a:pt x="4844" y="650"/>
                </a:lnTo>
                <a:lnTo>
                  <a:pt x="4846" y="644"/>
                </a:lnTo>
                <a:lnTo>
                  <a:pt x="4853" y="640"/>
                </a:lnTo>
                <a:lnTo>
                  <a:pt x="4859" y="635"/>
                </a:lnTo>
                <a:lnTo>
                  <a:pt x="4863" y="631"/>
                </a:lnTo>
                <a:lnTo>
                  <a:pt x="4865" y="629"/>
                </a:lnTo>
                <a:lnTo>
                  <a:pt x="4869" y="625"/>
                </a:lnTo>
                <a:lnTo>
                  <a:pt x="4874" y="623"/>
                </a:lnTo>
                <a:lnTo>
                  <a:pt x="4874" y="621"/>
                </a:lnTo>
                <a:lnTo>
                  <a:pt x="4878" y="619"/>
                </a:lnTo>
                <a:lnTo>
                  <a:pt x="4878" y="614"/>
                </a:lnTo>
                <a:lnTo>
                  <a:pt x="4880" y="614"/>
                </a:lnTo>
                <a:lnTo>
                  <a:pt x="4880" y="612"/>
                </a:lnTo>
                <a:lnTo>
                  <a:pt x="4884" y="610"/>
                </a:lnTo>
                <a:lnTo>
                  <a:pt x="4888" y="608"/>
                </a:lnTo>
                <a:lnTo>
                  <a:pt x="4888" y="608"/>
                </a:lnTo>
                <a:lnTo>
                  <a:pt x="4895" y="608"/>
                </a:lnTo>
                <a:lnTo>
                  <a:pt x="4897" y="608"/>
                </a:lnTo>
                <a:lnTo>
                  <a:pt x="4899" y="608"/>
                </a:lnTo>
                <a:lnTo>
                  <a:pt x="4901" y="608"/>
                </a:lnTo>
                <a:lnTo>
                  <a:pt x="4905" y="608"/>
                </a:lnTo>
                <a:lnTo>
                  <a:pt x="4909" y="606"/>
                </a:lnTo>
                <a:lnTo>
                  <a:pt x="4911" y="604"/>
                </a:lnTo>
                <a:lnTo>
                  <a:pt x="4913" y="604"/>
                </a:lnTo>
                <a:lnTo>
                  <a:pt x="4916" y="606"/>
                </a:lnTo>
                <a:lnTo>
                  <a:pt x="4918" y="608"/>
                </a:lnTo>
                <a:lnTo>
                  <a:pt x="4918" y="608"/>
                </a:lnTo>
                <a:lnTo>
                  <a:pt x="4920" y="610"/>
                </a:lnTo>
                <a:lnTo>
                  <a:pt x="4922" y="608"/>
                </a:lnTo>
                <a:lnTo>
                  <a:pt x="4928" y="606"/>
                </a:lnTo>
                <a:lnTo>
                  <a:pt x="4928" y="606"/>
                </a:lnTo>
                <a:lnTo>
                  <a:pt x="4930" y="606"/>
                </a:lnTo>
                <a:lnTo>
                  <a:pt x="4930" y="606"/>
                </a:lnTo>
                <a:lnTo>
                  <a:pt x="4930" y="608"/>
                </a:lnTo>
                <a:lnTo>
                  <a:pt x="4930" y="610"/>
                </a:lnTo>
                <a:lnTo>
                  <a:pt x="4928" y="614"/>
                </a:lnTo>
                <a:lnTo>
                  <a:pt x="4924" y="619"/>
                </a:lnTo>
                <a:lnTo>
                  <a:pt x="4924" y="619"/>
                </a:lnTo>
                <a:lnTo>
                  <a:pt x="4924" y="621"/>
                </a:lnTo>
                <a:lnTo>
                  <a:pt x="4924" y="623"/>
                </a:lnTo>
                <a:lnTo>
                  <a:pt x="4924" y="625"/>
                </a:lnTo>
                <a:lnTo>
                  <a:pt x="4922" y="627"/>
                </a:lnTo>
                <a:lnTo>
                  <a:pt x="4924" y="627"/>
                </a:lnTo>
                <a:lnTo>
                  <a:pt x="4926" y="625"/>
                </a:lnTo>
                <a:lnTo>
                  <a:pt x="4928" y="625"/>
                </a:lnTo>
                <a:lnTo>
                  <a:pt x="4930" y="625"/>
                </a:lnTo>
                <a:lnTo>
                  <a:pt x="4930" y="625"/>
                </a:lnTo>
                <a:lnTo>
                  <a:pt x="4928" y="629"/>
                </a:lnTo>
                <a:lnTo>
                  <a:pt x="4928" y="631"/>
                </a:lnTo>
                <a:lnTo>
                  <a:pt x="4928" y="631"/>
                </a:lnTo>
                <a:lnTo>
                  <a:pt x="4928" y="633"/>
                </a:lnTo>
                <a:lnTo>
                  <a:pt x="4930" y="633"/>
                </a:lnTo>
                <a:lnTo>
                  <a:pt x="4930" y="631"/>
                </a:lnTo>
                <a:lnTo>
                  <a:pt x="4932" y="631"/>
                </a:lnTo>
                <a:lnTo>
                  <a:pt x="4937" y="631"/>
                </a:lnTo>
                <a:lnTo>
                  <a:pt x="4939" y="627"/>
                </a:lnTo>
                <a:lnTo>
                  <a:pt x="4941" y="627"/>
                </a:lnTo>
                <a:lnTo>
                  <a:pt x="4957" y="612"/>
                </a:lnTo>
                <a:lnTo>
                  <a:pt x="4960" y="610"/>
                </a:lnTo>
                <a:lnTo>
                  <a:pt x="4962" y="610"/>
                </a:lnTo>
                <a:lnTo>
                  <a:pt x="4964" y="610"/>
                </a:lnTo>
                <a:lnTo>
                  <a:pt x="4964" y="610"/>
                </a:lnTo>
                <a:lnTo>
                  <a:pt x="4966" y="610"/>
                </a:lnTo>
                <a:lnTo>
                  <a:pt x="4966" y="610"/>
                </a:lnTo>
                <a:lnTo>
                  <a:pt x="4968" y="610"/>
                </a:lnTo>
                <a:lnTo>
                  <a:pt x="4968" y="612"/>
                </a:lnTo>
                <a:lnTo>
                  <a:pt x="4970" y="612"/>
                </a:lnTo>
                <a:lnTo>
                  <a:pt x="4970" y="612"/>
                </a:lnTo>
                <a:lnTo>
                  <a:pt x="4970" y="612"/>
                </a:lnTo>
                <a:lnTo>
                  <a:pt x="4972" y="612"/>
                </a:lnTo>
                <a:lnTo>
                  <a:pt x="4972" y="610"/>
                </a:lnTo>
                <a:lnTo>
                  <a:pt x="4972" y="610"/>
                </a:lnTo>
                <a:lnTo>
                  <a:pt x="4972" y="608"/>
                </a:lnTo>
                <a:lnTo>
                  <a:pt x="4970" y="608"/>
                </a:lnTo>
                <a:lnTo>
                  <a:pt x="4970" y="606"/>
                </a:lnTo>
                <a:lnTo>
                  <a:pt x="4970" y="602"/>
                </a:lnTo>
                <a:lnTo>
                  <a:pt x="4970" y="600"/>
                </a:lnTo>
                <a:lnTo>
                  <a:pt x="4972" y="598"/>
                </a:lnTo>
                <a:lnTo>
                  <a:pt x="4972" y="596"/>
                </a:lnTo>
                <a:lnTo>
                  <a:pt x="4972" y="596"/>
                </a:lnTo>
                <a:lnTo>
                  <a:pt x="4974" y="596"/>
                </a:lnTo>
                <a:lnTo>
                  <a:pt x="4972" y="593"/>
                </a:lnTo>
                <a:lnTo>
                  <a:pt x="4974" y="591"/>
                </a:lnTo>
                <a:lnTo>
                  <a:pt x="4974" y="591"/>
                </a:lnTo>
                <a:lnTo>
                  <a:pt x="4987" y="587"/>
                </a:lnTo>
                <a:lnTo>
                  <a:pt x="4989" y="587"/>
                </a:lnTo>
                <a:lnTo>
                  <a:pt x="4991" y="587"/>
                </a:lnTo>
                <a:lnTo>
                  <a:pt x="4995" y="591"/>
                </a:lnTo>
                <a:lnTo>
                  <a:pt x="4999" y="591"/>
                </a:lnTo>
                <a:lnTo>
                  <a:pt x="5004" y="591"/>
                </a:lnTo>
                <a:lnTo>
                  <a:pt x="5004" y="593"/>
                </a:lnTo>
                <a:lnTo>
                  <a:pt x="5001" y="593"/>
                </a:lnTo>
                <a:lnTo>
                  <a:pt x="5001" y="593"/>
                </a:lnTo>
                <a:lnTo>
                  <a:pt x="5001" y="593"/>
                </a:lnTo>
                <a:lnTo>
                  <a:pt x="5001" y="596"/>
                </a:lnTo>
                <a:lnTo>
                  <a:pt x="4999" y="593"/>
                </a:lnTo>
                <a:lnTo>
                  <a:pt x="4997" y="593"/>
                </a:lnTo>
                <a:lnTo>
                  <a:pt x="4993" y="593"/>
                </a:lnTo>
                <a:lnTo>
                  <a:pt x="4993" y="593"/>
                </a:lnTo>
                <a:lnTo>
                  <a:pt x="4987" y="596"/>
                </a:lnTo>
                <a:lnTo>
                  <a:pt x="4987" y="598"/>
                </a:lnTo>
                <a:lnTo>
                  <a:pt x="4985" y="602"/>
                </a:lnTo>
                <a:lnTo>
                  <a:pt x="4985" y="606"/>
                </a:lnTo>
                <a:lnTo>
                  <a:pt x="4985" y="610"/>
                </a:lnTo>
                <a:lnTo>
                  <a:pt x="4983" y="610"/>
                </a:lnTo>
                <a:lnTo>
                  <a:pt x="4981" y="612"/>
                </a:lnTo>
                <a:lnTo>
                  <a:pt x="4981" y="614"/>
                </a:lnTo>
                <a:lnTo>
                  <a:pt x="4983" y="617"/>
                </a:lnTo>
                <a:lnTo>
                  <a:pt x="4983" y="617"/>
                </a:lnTo>
                <a:lnTo>
                  <a:pt x="4985" y="619"/>
                </a:lnTo>
                <a:lnTo>
                  <a:pt x="4983" y="621"/>
                </a:lnTo>
                <a:lnTo>
                  <a:pt x="4978" y="623"/>
                </a:lnTo>
                <a:lnTo>
                  <a:pt x="4978" y="623"/>
                </a:lnTo>
                <a:lnTo>
                  <a:pt x="4976" y="625"/>
                </a:lnTo>
                <a:lnTo>
                  <a:pt x="4978" y="627"/>
                </a:lnTo>
                <a:lnTo>
                  <a:pt x="4978" y="627"/>
                </a:lnTo>
                <a:lnTo>
                  <a:pt x="4976" y="629"/>
                </a:lnTo>
                <a:lnTo>
                  <a:pt x="4974" y="629"/>
                </a:lnTo>
                <a:lnTo>
                  <a:pt x="4968" y="629"/>
                </a:lnTo>
                <a:lnTo>
                  <a:pt x="4966" y="633"/>
                </a:lnTo>
                <a:lnTo>
                  <a:pt x="4957" y="635"/>
                </a:lnTo>
                <a:lnTo>
                  <a:pt x="4955" y="637"/>
                </a:lnTo>
                <a:lnTo>
                  <a:pt x="4955" y="637"/>
                </a:lnTo>
                <a:lnTo>
                  <a:pt x="4953" y="642"/>
                </a:lnTo>
                <a:lnTo>
                  <a:pt x="4951" y="644"/>
                </a:lnTo>
                <a:lnTo>
                  <a:pt x="4947" y="646"/>
                </a:lnTo>
                <a:lnTo>
                  <a:pt x="4943" y="650"/>
                </a:lnTo>
                <a:lnTo>
                  <a:pt x="4939" y="654"/>
                </a:lnTo>
                <a:lnTo>
                  <a:pt x="4937" y="656"/>
                </a:lnTo>
                <a:lnTo>
                  <a:pt x="4934" y="656"/>
                </a:lnTo>
                <a:lnTo>
                  <a:pt x="4930" y="661"/>
                </a:lnTo>
                <a:lnTo>
                  <a:pt x="4924" y="665"/>
                </a:lnTo>
                <a:lnTo>
                  <a:pt x="4920" y="673"/>
                </a:lnTo>
                <a:lnTo>
                  <a:pt x="4918" y="675"/>
                </a:lnTo>
                <a:lnTo>
                  <a:pt x="4916" y="677"/>
                </a:lnTo>
                <a:lnTo>
                  <a:pt x="4913" y="677"/>
                </a:lnTo>
                <a:lnTo>
                  <a:pt x="4911" y="679"/>
                </a:lnTo>
                <a:lnTo>
                  <a:pt x="4907" y="684"/>
                </a:lnTo>
                <a:lnTo>
                  <a:pt x="4903" y="686"/>
                </a:lnTo>
                <a:lnTo>
                  <a:pt x="4901" y="688"/>
                </a:lnTo>
                <a:lnTo>
                  <a:pt x="4901" y="690"/>
                </a:lnTo>
                <a:lnTo>
                  <a:pt x="4899" y="688"/>
                </a:lnTo>
                <a:lnTo>
                  <a:pt x="4897" y="690"/>
                </a:lnTo>
                <a:lnTo>
                  <a:pt x="4893" y="688"/>
                </a:lnTo>
                <a:lnTo>
                  <a:pt x="4888" y="694"/>
                </a:lnTo>
                <a:lnTo>
                  <a:pt x="4886" y="694"/>
                </a:lnTo>
                <a:lnTo>
                  <a:pt x="4882" y="692"/>
                </a:lnTo>
                <a:lnTo>
                  <a:pt x="4880" y="694"/>
                </a:lnTo>
                <a:lnTo>
                  <a:pt x="4880" y="694"/>
                </a:lnTo>
                <a:lnTo>
                  <a:pt x="4880" y="694"/>
                </a:lnTo>
                <a:lnTo>
                  <a:pt x="4880" y="696"/>
                </a:lnTo>
                <a:lnTo>
                  <a:pt x="4882" y="696"/>
                </a:lnTo>
                <a:lnTo>
                  <a:pt x="4882" y="698"/>
                </a:lnTo>
                <a:lnTo>
                  <a:pt x="4882" y="700"/>
                </a:lnTo>
                <a:lnTo>
                  <a:pt x="4880" y="705"/>
                </a:lnTo>
                <a:lnTo>
                  <a:pt x="4878" y="707"/>
                </a:lnTo>
                <a:lnTo>
                  <a:pt x="4876" y="709"/>
                </a:lnTo>
                <a:lnTo>
                  <a:pt x="4869" y="715"/>
                </a:lnTo>
                <a:lnTo>
                  <a:pt x="4867" y="715"/>
                </a:lnTo>
                <a:lnTo>
                  <a:pt x="4867" y="715"/>
                </a:lnTo>
                <a:lnTo>
                  <a:pt x="4863" y="728"/>
                </a:lnTo>
                <a:lnTo>
                  <a:pt x="4863" y="734"/>
                </a:lnTo>
                <a:lnTo>
                  <a:pt x="4861" y="742"/>
                </a:lnTo>
                <a:lnTo>
                  <a:pt x="4861" y="747"/>
                </a:lnTo>
                <a:lnTo>
                  <a:pt x="4863" y="753"/>
                </a:lnTo>
                <a:lnTo>
                  <a:pt x="4863" y="759"/>
                </a:lnTo>
                <a:lnTo>
                  <a:pt x="4865" y="772"/>
                </a:lnTo>
                <a:lnTo>
                  <a:pt x="4867" y="776"/>
                </a:lnTo>
                <a:lnTo>
                  <a:pt x="4869" y="788"/>
                </a:lnTo>
                <a:lnTo>
                  <a:pt x="4869" y="793"/>
                </a:lnTo>
                <a:lnTo>
                  <a:pt x="4869" y="795"/>
                </a:lnTo>
                <a:lnTo>
                  <a:pt x="4872" y="797"/>
                </a:lnTo>
                <a:lnTo>
                  <a:pt x="4874" y="799"/>
                </a:lnTo>
                <a:lnTo>
                  <a:pt x="4874" y="801"/>
                </a:lnTo>
                <a:lnTo>
                  <a:pt x="4876" y="811"/>
                </a:lnTo>
                <a:lnTo>
                  <a:pt x="4876" y="820"/>
                </a:lnTo>
                <a:lnTo>
                  <a:pt x="4876" y="820"/>
                </a:lnTo>
                <a:lnTo>
                  <a:pt x="4876" y="822"/>
                </a:lnTo>
                <a:lnTo>
                  <a:pt x="4878" y="824"/>
                </a:lnTo>
                <a:lnTo>
                  <a:pt x="4878" y="826"/>
                </a:lnTo>
                <a:lnTo>
                  <a:pt x="4878" y="826"/>
                </a:lnTo>
                <a:lnTo>
                  <a:pt x="4878" y="828"/>
                </a:lnTo>
                <a:lnTo>
                  <a:pt x="4880" y="828"/>
                </a:lnTo>
                <a:lnTo>
                  <a:pt x="4884" y="824"/>
                </a:lnTo>
                <a:lnTo>
                  <a:pt x="4888" y="820"/>
                </a:lnTo>
                <a:lnTo>
                  <a:pt x="4890" y="820"/>
                </a:lnTo>
                <a:lnTo>
                  <a:pt x="4890" y="818"/>
                </a:lnTo>
                <a:lnTo>
                  <a:pt x="4895" y="816"/>
                </a:lnTo>
                <a:lnTo>
                  <a:pt x="4899" y="814"/>
                </a:lnTo>
                <a:lnTo>
                  <a:pt x="4901" y="807"/>
                </a:lnTo>
                <a:lnTo>
                  <a:pt x="4903" y="803"/>
                </a:lnTo>
                <a:lnTo>
                  <a:pt x="4903" y="801"/>
                </a:lnTo>
                <a:lnTo>
                  <a:pt x="4903" y="801"/>
                </a:lnTo>
                <a:lnTo>
                  <a:pt x="4903" y="797"/>
                </a:lnTo>
                <a:lnTo>
                  <a:pt x="4905" y="795"/>
                </a:lnTo>
                <a:lnTo>
                  <a:pt x="4905" y="793"/>
                </a:lnTo>
                <a:lnTo>
                  <a:pt x="4905" y="791"/>
                </a:lnTo>
                <a:lnTo>
                  <a:pt x="4903" y="791"/>
                </a:lnTo>
                <a:lnTo>
                  <a:pt x="4903" y="788"/>
                </a:lnTo>
                <a:lnTo>
                  <a:pt x="4905" y="788"/>
                </a:lnTo>
                <a:lnTo>
                  <a:pt x="4905" y="788"/>
                </a:lnTo>
                <a:lnTo>
                  <a:pt x="4907" y="791"/>
                </a:lnTo>
                <a:lnTo>
                  <a:pt x="4907" y="791"/>
                </a:lnTo>
                <a:lnTo>
                  <a:pt x="4911" y="788"/>
                </a:lnTo>
                <a:lnTo>
                  <a:pt x="4913" y="786"/>
                </a:lnTo>
                <a:lnTo>
                  <a:pt x="4920" y="784"/>
                </a:lnTo>
                <a:lnTo>
                  <a:pt x="4922" y="784"/>
                </a:lnTo>
                <a:lnTo>
                  <a:pt x="4924" y="786"/>
                </a:lnTo>
                <a:lnTo>
                  <a:pt x="4926" y="786"/>
                </a:lnTo>
                <a:lnTo>
                  <a:pt x="4926" y="784"/>
                </a:lnTo>
                <a:lnTo>
                  <a:pt x="4924" y="782"/>
                </a:lnTo>
                <a:lnTo>
                  <a:pt x="4924" y="780"/>
                </a:lnTo>
                <a:lnTo>
                  <a:pt x="4924" y="778"/>
                </a:lnTo>
                <a:lnTo>
                  <a:pt x="4924" y="778"/>
                </a:lnTo>
                <a:lnTo>
                  <a:pt x="4924" y="776"/>
                </a:lnTo>
                <a:lnTo>
                  <a:pt x="4924" y="774"/>
                </a:lnTo>
                <a:lnTo>
                  <a:pt x="4924" y="770"/>
                </a:lnTo>
                <a:lnTo>
                  <a:pt x="4926" y="767"/>
                </a:lnTo>
                <a:lnTo>
                  <a:pt x="4926" y="765"/>
                </a:lnTo>
                <a:lnTo>
                  <a:pt x="4930" y="765"/>
                </a:lnTo>
                <a:lnTo>
                  <a:pt x="4932" y="761"/>
                </a:lnTo>
                <a:lnTo>
                  <a:pt x="4937" y="759"/>
                </a:lnTo>
                <a:lnTo>
                  <a:pt x="4939" y="759"/>
                </a:lnTo>
                <a:lnTo>
                  <a:pt x="4943" y="759"/>
                </a:lnTo>
                <a:lnTo>
                  <a:pt x="4945" y="759"/>
                </a:lnTo>
                <a:lnTo>
                  <a:pt x="4949" y="759"/>
                </a:lnTo>
                <a:lnTo>
                  <a:pt x="4951" y="759"/>
                </a:lnTo>
                <a:lnTo>
                  <a:pt x="4953" y="757"/>
                </a:lnTo>
                <a:lnTo>
                  <a:pt x="4955" y="755"/>
                </a:lnTo>
                <a:lnTo>
                  <a:pt x="4955" y="753"/>
                </a:lnTo>
                <a:lnTo>
                  <a:pt x="4955" y="751"/>
                </a:lnTo>
                <a:lnTo>
                  <a:pt x="4951" y="747"/>
                </a:lnTo>
                <a:lnTo>
                  <a:pt x="4951" y="747"/>
                </a:lnTo>
                <a:lnTo>
                  <a:pt x="4951" y="742"/>
                </a:lnTo>
                <a:lnTo>
                  <a:pt x="4951" y="740"/>
                </a:lnTo>
                <a:lnTo>
                  <a:pt x="4951" y="738"/>
                </a:lnTo>
                <a:lnTo>
                  <a:pt x="4953" y="734"/>
                </a:lnTo>
                <a:lnTo>
                  <a:pt x="4955" y="728"/>
                </a:lnTo>
                <a:lnTo>
                  <a:pt x="4957" y="728"/>
                </a:lnTo>
                <a:lnTo>
                  <a:pt x="4960" y="726"/>
                </a:lnTo>
                <a:lnTo>
                  <a:pt x="4962" y="726"/>
                </a:lnTo>
                <a:lnTo>
                  <a:pt x="4962" y="726"/>
                </a:lnTo>
                <a:lnTo>
                  <a:pt x="4962" y="721"/>
                </a:lnTo>
                <a:lnTo>
                  <a:pt x="4964" y="721"/>
                </a:lnTo>
                <a:lnTo>
                  <a:pt x="4964" y="719"/>
                </a:lnTo>
                <a:lnTo>
                  <a:pt x="4968" y="721"/>
                </a:lnTo>
                <a:lnTo>
                  <a:pt x="4968" y="719"/>
                </a:lnTo>
                <a:lnTo>
                  <a:pt x="4970" y="719"/>
                </a:lnTo>
                <a:lnTo>
                  <a:pt x="4968" y="721"/>
                </a:lnTo>
                <a:lnTo>
                  <a:pt x="4968" y="721"/>
                </a:lnTo>
                <a:lnTo>
                  <a:pt x="4966" y="723"/>
                </a:lnTo>
                <a:lnTo>
                  <a:pt x="4964" y="726"/>
                </a:lnTo>
                <a:lnTo>
                  <a:pt x="4966" y="730"/>
                </a:lnTo>
                <a:lnTo>
                  <a:pt x="4968" y="730"/>
                </a:lnTo>
                <a:lnTo>
                  <a:pt x="4970" y="730"/>
                </a:lnTo>
                <a:lnTo>
                  <a:pt x="4972" y="728"/>
                </a:lnTo>
                <a:lnTo>
                  <a:pt x="4972" y="728"/>
                </a:lnTo>
                <a:lnTo>
                  <a:pt x="4974" y="726"/>
                </a:lnTo>
                <a:lnTo>
                  <a:pt x="4974" y="721"/>
                </a:lnTo>
                <a:lnTo>
                  <a:pt x="4972" y="719"/>
                </a:lnTo>
                <a:lnTo>
                  <a:pt x="4972" y="717"/>
                </a:lnTo>
                <a:lnTo>
                  <a:pt x="4972" y="715"/>
                </a:lnTo>
                <a:lnTo>
                  <a:pt x="4970" y="715"/>
                </a:lnTo>
                <a:lnTo>
                  <a:pt x="4968" y="715"/>
                </a:lnTo>
                <a:lnTo>
                  <a:pt x="4968" y="715"/>
                </a:lnTo>
                <a:lnTo>
                  <a:pt x="4966" y="713"/>
                </a:lnTo>
                <a:lnTo>
                  <a:pt x="4966" y="713"/>
                </a:lnTo>
                <a:lnTo>
                  <a:pt x="4966" y="709"/>
                </a:lnTo>
                <a:lnTo>
                  <a:pt x="4966" y="707"/>
                </a:lnTo>
                <a:lnTo>
                  <a:pt x="4966" y="705"/>
                </a:lnTo>
                <a:lnTo>
                  <a:pt x="4966" y="705"/>
                </a:lnTo>
                <a:lnTo>
                  <a:pt x="4966" y="702"/>
                </a:lnTo>
                <a:lnTo>
                  <a:pt x="4968" y="700"/>
                </a:lnTo>
                <a:lnTo>
                  <a:pt x="4970" y="698"/>
                </a:lnTo>
                <a:lnTo>
                  <a:pt x="4972" y="696"/>
                </a:lnTo>
                <a:lnTo>
                  <a:pt x="4972" y="696"/>
                </a:lnTo>
                <a:lnTo>
                  <a:pt x="4972" y="694"/>
                </a:lnTo>
                <a:lnTo>
                  <a:pt x="4972" y="692"/>
                </a:lnTo>
                <a:lnTo>
                  <a:pt x="4966" y="690"/>
                </a:lnTo>
                <a:lnTo>
                  <a:pt x="4964" y="690"/>
                </a:lnTo>
                <a:lnTo>
                  <a:pt x="4962" y="692"/>
                </a:lnTo>
                <a:lnTo>
                  <a:pt x="4962" y="694"/>
                </a:lnTo>
                <a:lnTo>
                  <a:pt x="4960" y="694"/>
                </a:lnTo>
                <a:lnTo>
                  <a:pt x="4960" y="694"/>
                </a:lnTo>
                <a:lnTo>
                  <a:pt x="4960" y="694"/>
                </a:lnTo>
                <a:lnTo>
                  <a:pt x="4957" y="692"/>
                </a:lnTo>
                <a:lnTo>
                  <a:pt x="4955" y="692"/>
                </a:lnTo>
                <a:lnTo>
                  <a:pt x="4955" y="690"/>
                </a:lnTo>
                <a:lnTo>
                  <a:pt x="4955" y="690"/>
                </a:lnTo>
                <a:lnTo>
                  <a:pt x="4953" y="688"/>
                </a:lnTo>
                <a:lnTo>
                  <a:pt x="4955" y="684"/>
                </a:lnTo>
                <a:lnTo>
                  <a:pt x="4957" y="679"/>
                </a:lnTo>
                <a:lnTo>
                  <a:pt x="4962" y="675"/>
                </a:lnTo>
                <a:lnTo>
                  <a:pt x="4964" y="673"/>
                </a:lnTo>
                <a:lnTo>
                  <a:pt x="4966" y="669"/>
                </a:lnTo>
                <a:lnTo>
                  <a:pt x="4968" y="669"/>
                </a:lnTo>
                <a:lnTo>
                  <a:pt x="4968" y="669"/>
                </a:lnTo>
                <a:lnTo>
                  <a:pt x="4970" y="667"/>
                </a:lnTo>
                <a:lnTo>
                  <a:pt x="4968" y="665"/>
                </a:lnTo>
                <a:lnTo>
                  <a:pt x="4968" y="665"/>
                </a:lnTo>
                <a:lnTo>
                  <a:pt x="4970" y="665"/>
                </a:lnTo>
                <a:lnTo>
                  <a:pt x="4970" y="665"/>
                </a:lnTo>
                <a:lnTo>
                  <a:pt x="4972" y="663"/>
                </a:lnTo>
                <a:lnTo>
                  <a:pt x="4972" y="656"/>
                </a:lnTo>
                <a:lnTo>
                  <a:pt x="4974" y="652"/>
                </a:lnTo>
                <a:lnTo>
                  <a:pt x="4974" y="652"/>
                </a:lnTo>
                <a:lnTo>
                  <a:pt x="4974" y="650"/>
                </a:lnTo>
                <a:lnTo>
                  <a:pt x="4976" y="650"/>
                </a:lnTo>
                <a:lnTo>
                  <a:pt x="4978" y="648"/>
                </a:lnTo>
                <a:lnTo>
                  <a:pt x="4978" y="648"/>
                </a:lnTo>
                <a:lnTo>
                  <a:pt x="4981" y="646"/>
                </a:lnTo>
                <a:lnTo>
                  <a:pt x="4981" y="646"/>
                </a:lnTo>
                <a:lnTo>
                  <a:pt x="4983" y="646"/>
                </a:lnTo>
                <a:lnTo>
                  <a:pt x="4985" y="646"/>
                </a:lnTo>
                <a:lnTo>
                  <a:pt x="4985" y="648"/>
                </a:lnTo>
                <a:lnTo>
                  <a:pt x="4985" y="650"/>
                </a:lnTo>
                <a:lnTo>
                  <a:pt x="4987" y="648"/>
                </a:lnTo>
                <a:lnTo>
                  <a:pt x="4989" y="646"/>
                </a:lnTo>
                <a:lnTo>
                  <a:pt x="4991" y="646"/>
                </a:lnTo>
                <a:lnTo>
                  <a:pt x="4991" y="646"/>
                </a:lnTo>
                <a:lnTo>
                  <a:pt x="4993" y="646"/>
                </a:lnTo>
                <a:lnTo>
                  <a:pt x="4995" y="650"/>
                </a:lnTo>
                <a:lnTo>
                  <a:pt x="4995" y="650"/>
                </a:lnTo>
                <a:lnTo>
                  <a:pt x="4997" y="650"/>
                </a:lnTo>
                <a:lnTo>
                  <a:pt x="4999" y="650"/>
                </a:lnTo>
                <a:lnTo>
                  <a:pt x="4999" y="648"/>
                </a:lnTo>
                <a:lnTo>
                  <a:pt x="4999" y="644"/>
                </a:lnTo>
                <a:lnTo>
                  <a:pt x="5001" y="644"/>
                </a:lnTo>
                <a:lnTo>
                  <a:pt x="5001" y="644"/>
                </a:lnTo>
                <a:lnTo>
                  <a:pt x="5004" y="642"/>
                </a:lnTo>
                <a:lnTo>
                  <a:pt x="5006" y="642"/>
                </a:lnTo>
                <a:lnTo>
                  <a:pt x="5012" y="640"/>
                </a:lnTo>
                <a:lnTo>
                  <a:pt x="5016" y="637"/>
                </a:lnTo>
                <a:lnTo>
                  <a:pt x="5018" y="635"/>
                </a:lnTo>
                <a:lnTo>
                  <a:pt x="5016" y="637"/>
                </a:lnTo>
                <a:lnTo>
                  <a:pt x="5016" y="640"/>
                </a:lnTo>
                <a:lnTo>
                  <a:pt x="5016" y="644"/>
                </a:lnTo>
                <a:lnTo>
                  <a:pt x="5014" y="646"/>
                </a:lnTo>
                <a:lnTo>
                  <a:pt x="5014" y="648"/>
                </a:lnTo>
                <a:lnTo>
                  <a:pt x="5014" y="648"/>
                </a:lnTo>
                <a:lnTo>
                  <a:pt x="5016" y="650"/>
                </a:lnTo>
                <a:lnTo>
                  <a:pt x="5016" y="650"/>
                </a:lnTo>
                <a:lnTo>
                  <a:pt x="5018" y="650"/>
                </a:lnTo>
                <a:lnTo>
                  <a:pt x="5018" y="648"/>
                </a:lnTo>
                <a:lnTo>
                  <a:pt x="5027" y="640"/>
                </a:lnTo>
                <a:lnTo>
                  <a:pt x="5031" y="637"/>
                </a:lnTo>
                <a:lnTo>
                  <a:pt x="5037" y="637"/>
                </a:lnTo>
                <a:lnTo>
                  <a:pt x="5037" y="635"/>
                </a:lnTo>
                <a:lnTo>
                  <a:pt x="5043" y="635"/>
                </a:lnTo>
                <a:lnTo>
                  <a:pt x="5048" y="633"/>
                </a:lnTo>
                <a:lnTo>
                  <a:pt x="5052" y="635"/>
                </a:lnTo>
                <a:lnTo>
                  <a:pt x="5054" y="635"/>
                </a:lnTo>
                <a:lnTo>
                  <a:pt x="5060" y="633"/>
                </a:lnTo>
                <a:lnTo>
                  <a:pt x="5060" y="635"/>
                </a:lnTo>
                <a:lnTo>
                  <a:pt x="5064" y="637"/>
                </a:lnTo>
                <a:lnTo>
                  <a:pt x="5069" y="642"/>
                </a:lnTo>
                <a:lnTo>
                  <a:pt x="5069" y="642"/>
                </a:lnTo>
                <a:lnTo>
                  <a:pt x="5069" y="642"/>
                </a:lnTo>
                <a:lnTo>
                  <a:pt x="5069" y="644"/>
                </a:lnTo>
                <a:lnTo>
                  <a:pt x="5069" y="644"/>
                </a:lnTo>
                <a:lnTo>
                  <a:pt x="5071" y="646"/>
                </a:lnTo>
                <a:lnTo>
                  <a:pt x="5073" y="648"/>
                </a:lnTo>
                <a:lnTo>
                  <a:pt x="5075" y="648"/>
                </a:lnTo>
                <a:lnTo>
                  <a:pt x="5077" y="646"/>
                </a:lnTo>
                <a:lnTo>
                  <a:pt x="5077" y="646"/>
                </a:lnTo>
                <a:lnTo>
                  <a:pt x="5077" y="642"/>
                </a:lnTo>
                <a:lnTo>
                  <a:pt x="5079" y="640"/>
                </a:lnTo>
                <a:lnTo>
                  <a:pt x="5079" y="637"/>
                </a:lnTo>
                <a:lnTo>
                  <a:pt x="5079" y="637"/>
                </a:lnTo>
                <a:lnTo>
                  <a:pt x="5081" y="635"/>
                </a:lnTo>
                <a:lnTo>
                  <a:pt x="5085" y="635"/>
                </a:lnTo>
                <a:lnTo>
                  <a:pt x="5092" y="631"/>
                </a:lnTo>
                <a:lnTo>
                  <a:pt x="5096" y="629"/>
                </a:lnTo>
                <a:lnTo>
                  <a:pt x="5098" y="629"/>
                </a:lnTo>
                <a:lnTo>
                  <a:pt x="5098" y="629"/>
                </a:lnTo>
                <a:lnTo>
                  <a:pt x="5100" y="627"/>
                </a:lnTo>
                <a:lnTo>
                  <a:pt x="5100" y="627"/>
                </a:lnTo>
                <a:lnTo>
                  <a:pt x="5102" y="625"/>
                </a:lnTo>
                <a:lnTo>
                  <a:pt x="5104" y="623"/>
                </a:lnTo>
                <a:lnTo>
                  <a:pt x="5104" y="623"/>
                </a:lnTo>
                <a:lnTo>
                  <a:pt x="5106" y="621"/>
                </a:lnTo>
                <a:lnTo>
                  <a:pt x="5106" y="621"/>
                </a:lnTo>
                <a:lnTo>
                  <a:pt x="5108" y="621"/>
                </a:lnTo>
                <a:lnTo>
                  <a:pt x="5110" y="621"/>
                </a:lnTo>
                <a:lnTo>
                  <a:pt x="5110" y="619"/>
                </a:lnTo>
                <a:lnTo>
                  <a:pt x="5110" y="619"/>
                </a:lnTo>
                <a:lnTo>
                  <a:pt x="5110" y="619"/>
                </a:lnTo>
                <a:lnTo>
                  <a:pt x="5113" y="619"/>
                </a:lnTo>
                <a:lnTo>
                  <a:pt x="5113" y="619"/>
                </a:lnTo>
                <a:lnTo>
                  <a:pt x="5113" y="617"/>
                </a:lnTo>
                <a:lnTo>
                  <a:pt x="5110" y="617"/>
                </a:lnTo>
                <a:lnTo>
                  <a:pt x="5113" y="614"/>
                </a:lnTo>
                <a:lnTo>
                  <a:pt x="5115" y="617"/>
                </a:lnTo>
                <a:lnTo>
                  <a:pt x="5117" y="617"/>
                </a:lnTo>
                <a:lnTo>
                  <a:pt x="5119" y="612"/>
                </a:lnTo>
                <a:lnTo>
                  <a:pt x="5123" y="610"/>
                </a:lnTo>
                <a:lnTo>
                  <a:pt x="5125" y="610"/>
                </a:lnTo>
                <a:lnTo>
                  <a:pt x="5131" y="608"/>
                </a:lnTo>
                <a:lnTo>
                  <a:pt x="5133" y="608"/>
                </a:lnTo>
                <a:lnTo>
                  <a:pt x="5136" y="608"/>
                </a:lnTo>
                <a:lnTo>
                  <a:pt x="5138" y="606"/>
                </a:lnTo>
                <a:lnTo>
                  <a:pt x="5140" y="604"/>
                </a:lnTo>
                <a:lnTo>
                  <a:pt x="5140" y="604"/>
                </a:lnTo>
                <a:lnTo>
                  <a:pt x="5146" y="602"/>
                </a:lnTo>
                <a:lnTo>
                  <a:pt x="5146" y="602"/>
                </a:lnTo>
                <a:lnTo>
                  <a:pt x="5148" y="600"/>
                </a:lnTo>
                <a:lnTo>
                  <a:pt x="5150" y="600"/>
                </a:lnTo>
                <a:lnTo>
                  <a:pt x="5152" y="600"/>
                </a:lnTo>
                <a:lnTo>
                  <a:pt x="5163" y="596"/>
                </a:lnTo>
                <a:lnTo>
                  <a:pt x="5163" y="593"/>
                </a:lnTo>
                <a:lnTo>
                  <a:pt x="5167" y="591"/>
                </a:lnTo>
                <a:lnTo>
                  <a:pt x="5171" y="591"/>
                </a:lnTo>
                <a:lnTo>
                  <a:pt x="5173" y="591"/>
                </a:lnTo>
                <a:lnTo>
                  <a:pt x="5175" y="589"/>
                </a:lnTo>
                <a:lnTo>
                  <a:pt x="5171" y="589"/>
                </a:lnTo>
                <a:lnTo>
                  <a:pt x="5171" y="589"/>
                </a:lnTo>
                <a:lnTo>
                  <a:pt x="5171" y="587"/>
                </a:lnTo>
                <a:lnTo>
                  <a:pt x="5171" y="587"/>
                </a:lnTo>
                <a:lnTo>
                  <a:pt x="5173" y="585"/>
                </a:lnTo>
                <a:lnTo>
                  <a:pt x="5173" y="585"/>
                </a:lnTo>
                <a:lnTo>
                  <a:pt x="5175" y="587"/>
                </a:lnTo>
                <a:lnTo>
                  <a:pt x="5175" y="587"/>
                </a:lnTo>
                <a:lnTo>
                  <a:pt x="5175" y="585"/>
                </a:lnTo>
                <a:lnTo>
                  <a:pt x="5177" y="585"/>
                </a:lnTo>
                <a:lnTo>
                  <a:pt x="5177" y="587"/>
                </a:lnTo>
                <a:lnTo>
                  <a:pt x="5177" y="587"/>
                </a:lnTo>
                <a:lnTo>
                  <a:pt x="5175" y="589"/>
                </a:lnTo>
                <a:lnTo>
                  <a:pt x="5175" y="589"/>
                </a:lnTo>
                <a:lnTo>
                  <a:pt x="5177" y="589"/>
                </a:lnTo>
                <a:lnTo>
                  <a:pt x="5182" y="589"/>
                </a:lnTo>
                <a:lnTo>
                  <a:pt x="5186" y="591"/>
                </a:lnTo>
                <a:lnTo>
                  <a:pt x="5201" y="596"/>
                </a:lnTo>
                <a:lnTo>
                  <a:pt x="5201" y="596"/>
                </a:lnTo>
                <a:lnTo>
                  <a:pt x="5203" y="596"/>
                </a:lnTo>
                <a:lnTo>
                  <a:pt x="5203" y="593"/>
                </a:lnTo>
                <a:lnTo>
                  <a:pt x="5203" y="593"/>
                </a:lnTo>
                <a:lnTo>
                  <a:pt x="5205" y="591"/>
                </a:lnTo>
                <a:lnTo>
                  <a:pt x="5207" y="589"/>
                </a:lnTo>
                <a:lnTo>
                  <a:pt x="5209" y="587"/>
                </a:lnTo>
                <a:lnTo>
                  <a:pt x="5209" y="585"/>
                </a:lnTo>
                <a:lnTo>
                  <a:pt x="5209" y="583"/>
                </a:lnTo>
                <a:lnTo>
                  <a:pt x="5207" y="583"/>
                </a:lnTo>
                <a:lnTo>
                  <a:pt x="5205" y="583"/>
                </a:lnTo>
                <a:lnTo>
                  <a:pt x="5205" y="581"/>
                </a:lnTo>
                <a:lnTo>
                  <a:pt x="5205" y="579"/>
                </a:lnTo>
                <a:lnTo>
                  <a:pt x="5207" y="579"/>
                </a:lnTo>
                <a:lnTo>
                  <a:pt x="5207" y="577"/>
                </a:lnTo>
                <a:lnTo>
                  <a:pt x="5205" y="577"/>
                </a:lnTo>
                <a:lnTo>
                  <a:pt x="5201" y="575"/>
                </a:lnTo>
                <a:lnTo>
                  <a:pt x="5201" y="572"/>
                </a:lnTo>
                <a:lnTo>
                  <a:pt x="5201" y="572"/>
                </a:lnTo>
                <a:lnTo>
                  <a:pt x="5198" y="568"/>
                </a:lnTo>
                <a:lnTo>
                  <a:pt x="5198" y="570"/>
                </a:lnTo>
                <a:lnTo>
                  <a:pt x="5198" y="570"/>
                </a:lnTo>
                <a:lnTo>
                  <a:pt x="5196" y="572"/>
                </a:lnTo>
                <a:lnTo>
                  <a:pt x="5196" y="572"/>
                </a:lnTo>
                <a:lnTo>
                  <a:pt x="5196" y="570"/>
                </a:lnTo>
                <a:lnTo>
                  <a:pt x="5196" y="568"/>
                </a:lnTo>
                <a:lnTo>
                  <a:pt x="5196" y="568"/>
                </a:lnTo>
                <a:lnTo>
                  <a:pt x="5192" y="568"/>
                </a:lnTo>
                <a:lnTo>
                  <a:pt x="5192" y="566"/>
                </a:lnTo>
                <a:lnTo>
                  <a:pt x="5196" y="566"/>
                </a:lnTo>
                <a:lnTo>
                  <a:pt x="5196" y="566"/>
                </a:lnTo>
                <a:lnTo>
                  <a:pt x="5196" y="566"/>
                </a:lnTo>
                <a:lnTo>
                  <a:pt x="5196" y="562"/>
                </a:lnTo>
                <a:lnTo>
                  <a:pt x="5196" y="560"/>
                </a:lnTo>
                <a:lnTo>
                  <a:pt x="5194" y="558"/>
                </a:lnTo>
                <a:lnTo>
                  <a:pt x="5192" y="558"/>
                </a:lnTo>
                <a:lnTo>
                  <a:pt x="5194" y="556"/>
                </a:lnTo>
                <a:lnTo>
                  <a:pt x="5194" y="556"/>
                </a:lnTo>
                <a:lnTo>
                  <a:pt x="5192" y="552"/>
                </a:lnTo>
                <a:lnTo>
                  <a:pt x="5190" y="552"/>
                </a:lnTo>
                <a:lnTo>
                  <a:pt x="5190" y="549"/>
                </a:lnTo>
                <a:lnTo>
                  <a:pt x="5188" y="552"/>
                </a:lnTo>
                <a:lnTo>
                  <a:pt x="5188" y="554"/>
                </a:lnTo>
                <a:lnTo>
                  <a:pt x="5188" y="554"/>
                </a:lnTo>
                <a:lnTo>
                  <a:pt x="5186" y="554"/>
                </a:lnTo>
                <a:lnTo>
                  <a:pt x="5182" y="552"/>
                </a:lnTo>
                <a:lnTo>
                  <a:pt x="5177" y="547"/>
                </a:lnTo>
                <a:lnTo>
                  <a:pt x="5177" y="545"/>
                </a:lnTo>
                <a:lnTo>
                  <a:pt x="5180" y="541"/>
                </a:lnTo>
                <a:lnTo>
                  <a:pt x="5177" y="541"/>
                </a:lnTo>
                <a:lnTo>
                  <a:pt x="5177" y="541"/>
                </a:lnTo>
                <a:lnTo>
                  <a:pt x="5173" y="541"/>
                </a:lnTo>
                <a:lnTo>
                  <a:pt x="5169" y="543"/>
                </a:lnTo>
                <a:lnTo>
                  <a:pt x="5167" y="543"/>
                </a:lnTo>
                <a:lnTo>
                  <a:pt x="5165" y="543"/>
                </a:lnTo>
                <a:lnTo>
                  <a:pt x="5159" y="545"/>
                </a:lnTo>
                <a:lnTo>
                  <a:pt x="5161" y="543"/>
                </a:lnTo>
                <a:lnTo>
                  <a:pt x="5161" y="543"/>
                </a:lnTo>
                <a:lnTo>
                  <a:pt x="5163" y="541"/>
                </a:lnTo>
                <a:lnTo>
                  <a:pt x="5163" y="541"/>
                </a:lnTo>
                <a:lnTo>
                  <a:pt x="5161" y="539"/>
                </a:lnTo>
                <a:lnTo>
                  <a:pt x="5161" y="537"/>
                </a:lnTo>
                <a:lnTo>
                  <a:pt x="5159" y="537"/>
                </a:lnTo>
                <a:lnTo>
                  <a:pt x="5157" y="539"/>
                </a:lnTo>
                <a:lnTo>
                  <a:pt x="5154" y="539"/>
                </a:lnTo>
                <a:lnTo>
                  <a:pt x="5152" y="541"/>
                </a:lnTo>
                <a:lnTo>
                  <a:pt x="5148" y="541"/>
                </a:lnTo>
                <a:lnTo>
                  <a:pt x="5144" y="541"/>
                </a:lnTo>
                <a:lnTo>
                  <a:pt x="5138" y="543"/>
                </a:lnTo>
                <a:lnTo>
                  <a:pt x="5136" y="543"/>
                </a:lnTo>
                <a:lnTo>
                  <a:pt x="5144" y="541"/>
                </a:lnTo>
                <a:lnTo>
                  <a:pt x="5148" y="541"/>
                </a:lnTo>
                <a:lnTo>
                  <a:pt x="5154" y="539"/>
                </a:lnTo>
                <a:lnTo>
                  <a:pt x="5159" y="537"/>
                </a:lnTo>
                <a:lnTo>
                  <a:pt x="5163" y="539"/>
                </a:lnTo>
                <a:lnTo>
                  <a:pt x="5165" y="539"/>
                </a:lnTo>
                <a:lnTo>
                  <a:pt x="5169" y="539"/>
                </a:lnTo>
                <a:lnTo>
                  <a:pt x="5173" y="541"/>
                </a:lnTo>
                <a:lnTo>
                  <a:pt x="5173" y="539"/>
                </a:lnTo>
                <a:lnTo>
                  <a:pt x="5175" y="539"/>
                </a:lnTo>
                <a:lnTo>
                  <a:pt x="5173" y="537"/>
                </a:lnTo>
                <a:lnTo>
                  <a:pt x="5173" y="535"/>
                </a:lnTo>
                <a:lnTo>
                  <a:pt x="5171" y="535"/>
                </a:lnTo>
                <a:lnTo>
                  <a:pt x="5167" y="535"/>
                </a:lnTo>
                <a:lnTo>
                  <a:pt x="5165" y="535"/>
                </a:lnTo>
                <a:lnTo>
                  <a:pt x="5163" y="535"/>
                </a:lnTo>
                <a:lnTo>
                  <a:pt x="5163" y="533"/>
                </a:lnTo>
                <a:lnTo>
                  <a:pt x="5167" y="535"/>
                </a:lnTo>
                <a:lnTo>
                  <a:pt x="5171" y="533"/>
                </a:lnTo>
                <a:lnTo>
                  <a:pt x="5175" y="535"/>
                </a:lnTo>
                <a:lnTo>
                  <a:pt x="5175" y="537"/>
                </a:lnTo>
                <a:lnTo>
                  <a:pt x="5177" y="537"/>
                </a:lnTo>
                <a:lnTo>
                  <a:pt x="5180" y="541"/>
                </a:lnTo>
                <a:lnTo>
                  <a:pt x="5184" y="541"/>
                </a:lnTo>
                <a:lnTo>
                  <a:pt x="5190" y="543"/>
                </a:lnTo>
                <a:lnTo>
                  <a:pt x="5194" y="545"/>
                </a:lnTo>
                <a:lnTo>
                  <a:pt x="5196" y="543"/>
                </a:lnTo>
                <a:lnTo>
                  <a:pt x="5203" y="541"/>
                </a:lnTo>
                <a:lnTo>
                  <a:pt x="5207" y="539"/>
                </a:lnTo>
                <a:lnTo>
                  <a:pt x="5211" y="537"/>
                </a:lnTo>
                <a:lnTo>
                  <a:pt x="5213" y="535"/>
                </a:lnTo>
                <a:lnTo>
                  <a:pt x="5215" y="533"/>
                </a:lnTo>
                <a:lnTo>
                  <a:pt x="5215" y="535"/>
                </a:lnTo>
                <a:lnTo>
                  <a:pt x="5219" y="531"/>
                </a:lnTo>
                <a:lnTo>
                  <a:pt x="5221" y="531"/>
                </a:lnTo>
                <a:lnTo>
                  <a:pt x="5221" y="526"/>
                </a:lnTo>
                <a:lnTo>
                  <a:pt x="5224" y="524"/>
                </a:lnTo>
                <a:lnTo>
                  <a:pt x="5224" y="522"/>
                </a:lnTo>
                <a:lnTo>
                  <a:pt x="5226" y="522"/>
                </a:lnTo>
                <a:lnTo>
                  <a:pt x="5224" y="520"/>
                </a:lnTo>
                <a:lnTo>
                  <a:pt x="5224" y="520"/>
                </a:lnTo>
                <a:lnTo>
                  <a:pt x="5219" y="518"/>
                </a:lnTo>
                <a:lnTo>
                  <a:pt x="5219" y="516"/>
                </a:lnTo>
                <a:lnTo>
                  <a:pt x="5217" y="514"/>
                </a:lnTo>
                <a:lnTo>
                  <a:pt x="5217" y="512"/>
                </a:lnTo>
                <a:lnTo>
                  <a:pt x="5219" y="510"/>
                </a:lnTo>
                <a:lnTo>
                  <a:pt x="5219" y="508"/>
                </a:lnTo>
                <a:lnTo>
                  <a:pt x="5221" y="510"/>
                </a:lnTo>
                <a:lnTo>
                  <a:pt x="5224" y="508"/>
                </a:lnTo>
                <a:lnTo>
                  <a:pt x="5226" y="508"/>
                </a:lnTo>
                <a:lnTo>
                  <a:pt x="5226" y="508"/>
                </a:lnTo>
                <a:lnTo>
                  <a:pt x="5226" y="505"/>
                </a:lnTo>
                <a:lnTo>
                  <a:pt x="5226" y="505"/>
                </a:lnTo>
                <a:lnTo>
                  <a:pt x="5228" y="505"/>
                </a:lnTo>
                <a:lnTo>
                  <a:pt x="5228" y="503"/>
                </a:lnTo>
                <a:lnTo>
                  <a:pt x="5228" y="503"/>
                </a:lnTo>
                <a:lnTo>
                  <a:pt x="5228" y="503"/>
                </a:lnTo>
                <a:lnTo>
                  <a:pt x="5228" y="505"/>
                </a:lnTo>
                <a:lnTo>
                  <a:pt x="5230" y="508"/>
                </a:lnTo>
                <a:lnTo>
                  <a:pt x="5230" y="508"/>
                </a:lnTo>
                <a:lnTo>
                  <a:pt x="5232" y="508"/>
                </a:lnTo>
                <a:lnTo>
                  <a:pt x="5232" y="508"/>
                </a:lnTo>
                <a:lnTo>
                  <a:pt x="5234" y="505"/>
                </a:lnTo>
                <a:lnTo>
                  <a:pt x="5236" y="503"/>
                </a:lnTo>
                <a:lnTo>
                  <a:pt x="5236" y="501"/>
                </a:lnTo>
                <a:lnTo>
                  <a:pt x="5236" y="503"/>
                </a:lnTo>
                <a:lnTo>
                  <a:pt x="5236" y="508"/>
                </a:lnTo>
                <a:lnTo>
                  <a:pt x="5236" y="508"/>
                </a:lnTo>
                <a:lnTo>
                  <a:pt x="5234" y="510"/>
                </a:lnTo>
                <a:lnTo>
                  <a:pt x="5234" y="512"/>
                </a:lnTo>
                <a:lnTo>
                  <a:pt x="5234" y="512"/>
                </a:lnTo>
                <a:lnTo>
                  <a:pt x="5232" y="512"/>
                </a:lnTo>
                <a:lnTo>
                  <a:pt x="5230" y="512"/>
                </a:lnTo>
                <a:lnTo>
                  <a:pt x="5232" y="514"/>
                </a:lnTo>
                <a:lnTo>
                  <a:pt x="5232" y="516"/>
                </a:lnTo>
                <a:lnTo>
                  <a:pt x="5234" y="516"/>
                </a:lnTo>
                <a:lnTo>
                  <a:pt x="5236" y="518"/>
                </a:lnTo>
                <a:lnTo>
                  <a:pt x="5236" y="518"/>
                </a:lnTo>
                <a:lnTo>
                  <a:pt x="5236" y="518"/>
                </a:lnTo>
                <a:lnTo>
                  <a:pt x="5236" y="518"/>
                </a:lnTo>
                <a:lnTo>
                  <a:pt x="5236" y="522"/>
                </a:lnTo>
                <a:lnTo>
                  <a:pt x="5236" y="522"/>
                </a:lnTo>
                <a:lnTo>
                  <a:pt x="5238" y="524"/>
                </a:lnTo>
                <a:lnTo>
                  <a:pt x="5240" y="524"/>
                </a:lnTo>
                <a:lnTo>
                  <a:pt x="5249" y="524"/>
                </a:lnTo>
                <a:lnTo>
                  <a:pt x="5251" y="524"/>
                </a:lnTo>
                <a:lnTo>
                  <a:pt x="5257" y="522"/>
                </a:lnTo>
                <a:lnTo>
                  <a:pt x="5257" y="520"/>
                </a:lnTo>
                <a:lnTo>
                  <a:pt x="5259" y="522"/>
                </a:lnTo>
                <a:lnTo>
                  <a:pt x="5265" y="522"/>
                </a:lnTo>
                <a:lnTo>
                  <a:pt x="5272" y="524"/>
                </a:lnTo>
                <a:lnTo>
                  <a:pt x="5274" y="526"/>
                </a:lnTo>
                <a:lnTo>
                  <a:pt x="5276" y="531"/>
                </a:lnTo>
                <a:lnTo>
                  <a:pt x="5276" y="533"/>
                </a:lnTo>
                <a:lnTo>
                  <a:pt x="5276" y="535"/>
                </a:lnTo>
                <a:lnTo>
                  <a:pt x="5276" y="535"/>
                </a:lnTo>
                <a:lnTo>
                  <a:pt x="5278" y="537"/>
                </a:lnTo>
                <a:lnTo>
                  <a:pt x="5280" y="539"/>
                </a:lnTo>
                <a:lnTo>
                  <a:pt x="5280" y="539"/>
                </a:lnTo>
                <a:lnTo>
                  <a:pt x="5282" y="539"/>
                </a:lnTo>
                <a:lnTo>
                  <a:pt x="5282" y="539"/>
                </a:lnTo>
                <a:lnTo>
                  <a:pt x="5284" y="541"/>
                </a:lnTo>
                <a:lnTo>
                  <a:pt x="5286" y="539"/>
                </a:lnTo>
                <a:lnTo>
                  <a:pt x="5286" y="539"/>
                </a:lnTo>
                <a:lnTo>
                  <a:pt x="5291" y="541"/>
                </a:lnTo>
                <a:lnTo>
                  <a:pt x="5295" y="541"/>
                </a:lnTo>
                <a:lnTo>
                  <a:pt x="5297" y="543"/>
                </a:lnTo>
                <a:lnTo>
                  <a:pt x="5299" y="545"/>
                </a:lnTo>
                <a:lnTo>
                  <a:pt x="5301" y="547"/>
                </a:lnTo>
                <a:lnTo>
                  <a:pt x="5303" y="549"/>
                </a:lnTo>
                <a:lnTo>
                  <a:pt x="5305" y="549"/>
                </a:lnTo>
                <a:lnTo>
                  <a:pt x="5307" y="549"/>
                </a:lnTo>
                <a:lnTo>
                  <a:pt x="5307" y="549"/>
                </a:lnTo>
                <a:lnTo>
                  <a:pt x="5309" y="549"/>
                </a:lnTo>
                <a:lnTo>
                  <a:pt x="5312" y="547"/>
                </a:lnTo>
                <a:lnTo>
                  <a:pt x="5312" y="545"/>
                </a:lnTo>
                <a:lnTo>
                  <a:pt x="5312" y="547"/>
                </a:lnTo>
                <a:lnTo>
                  <a:pt x="5312" y="547"/>
                </a:lnTo>
                <a:lnTo>
                  <a:pt x="5312" y="549"/>
                </a:lnTo>
                <a:lnTo>
                  <a:pt x="5312" y="549"/>
                </a:lnTo>
                <a:lnTo>
                  <a:pt x="5312" y="552"/>
                </a:lnTo>
                <a:lnTo>
                  <a:pt x="5314" y="552"/>
                </a:lnTo>
                <a:lnTo>
                  <a:pt x="5316" y="552"/>
                </a:lnTo>
                <a:lnTo>
                  <a:pt x="5318" y="552"/>
                </a:lnTo>
                <a:lnTo>
                  <a:pt x="5318" y="549"/>
                </a:lnTo>
                <a:lnTo>
                  <a:pt x="5318" y="547"/>
                </a:lnTo>
                <a:lnTo>
                  <a:pt x="5318" y="547"/>
                </a:lnTo>
                <a:lnTo>
                  <a:pt x="5320" y="547"/>
                </a:lnTo>
                <a:lnTo>
                  <a:pt x="5320" y="547"/>
                </a:lnTo>
                <a:lnTo>
                  <a:pt x="5320" y="549"/>
                </a:lnTo>
                <a:lnTo>
                  <a:pt x="5322" y="549"/>
                </a:lnTo>
                <a:lnTo>
                  <a:pt x="5326" y="549"/>
                </a:lnTo>
                <a:lnTo>
                  <a:pt x="5326" y="549"/>
                </a:lnTo>
                <a:lnTo>
                  <a:pt x="5326" y="547"/>
                </a:lnTo>
                <a:lnTo>
                  <a:pt x="5324" y="547"/>
                </a:lnTo>
                <a:lnTo>
                  <a:pt x="5324" y="545"/>
                </a:lnTo>
                <a:lnTo>
                  <a:pt x="5322" y="545"/>
                </a:lnTo>
                <a:lnTo>
                  <a:pt x="5320" y="545"/>
                </a:lnTo>
                <a:lnTo>
                  <a:pt x="5318" y="545"/>
                </a:lnTo>
                <a:lnTo>
                  <a:pt x="5318" y="543"/>
                </a:lnTo>
                <a:lnTo>
                  <a:pt x="5318" y="543"/>
                </a:lnTo>
                <a:lnTo>
                  <a:pt x="5318" y="543"/>
                </a:lnTo>
                <a:lnTo>
                  <a:pt x="5318" y="541"/>
                </a:lnTo>
                <a:lnTo>
                  <a:pt x="5320" y="541"/>
                </a:lnTo>
                <a:lnTo>
                  <a:pt x="5320" y="541"/>
                </a:lnTo>
                <a:lnTo>
                  <a:pt x="5318" y="539"/>
                </a:lnTo>
                <a:lnTo>
                  <a:pt x="5316" y="539"/>
                </a:lnTo>
                <a:lnTo>
                  <a:pt x="5316" y="539"/>
                </a:lnTo>
                <a:lnTo>
                  <a:pt x="5316" y="539"/>
                </a:lnTo>
                <a:lnTo>
                  <a:pt x="5316" y="539"/>
                </a:lnTo>
                <a:lnTo>
                  <a:pt x="5318" y="539"/>
                </a:lnTo>
                <a:lnTo>
                  <a:pt x="5320" y="539"/>
                </a:lnTo>
                <a:lnTo>
                  <a:pt x="5322" y="537"/>
                </a:lnTo>
                <a:lnTo>
                  <a:pt x="5326" y="537"/>
                </a:lnTo>
                <a:lnTo>
                  <a:pt x="5326" y="535"/>
                </a:lnTo>
                <a:lnTo>
                  <a:pt x="5328" y="535"/>
                </a:lnTo>
                <a:lnTo>
                  <a:pt x="5328" y="533"/>
                </a:lnTo>
                <a:lnTo>
                  <a:pt x="5326" y="531"/>
                </a:lnTo>
                <a:lnTo>
                  <a:pt x="5326" y="531"/>
                </a:lnTo>
                <a:lnTo>
                  <a:pt x="5324" y="531"/>
                </a:lnTo>
                <a:lnTo>
                  <a:pt x="5322" y="531"/>
                </a:lnTo>
                <a:lnTo>
                  <a:pt x="5322" y="531"/>
                </a:lnTo>
                <a:lnTo>
                  <a:pt x="5326" y="528"/>
                </a:lnTo>
                <a:lnTo>
                  <a:pt x="5326" y="528"/>
                </a:lnTo>
                <a:lnTo>
                  <a:pt x="5328" y="526"/>
                </a:lnTo>
                <a:lnTo>
                  <a:pt x="5328" y="524"/>
                </a:lnTo>
                <a:lnTo>
                  <a:pt x="5326" y="524"/>
                </a:lnTo>
                <a:lnTo>
                  <a:pt x="5324" y="524"/>
                </a:lnTo>
                <a:lnTo>
                  <a:pt x="5326" y="524"/>
                </a:lnTo>
                <a:lnTo>
                  <a:pt x="5326" y="524"/>
                </a:lnTo>
                <a:lnTo>
                  <a:pt x="5322" y="520"/>
                </a:lnTo>
                <a:lnTo>
                  <a:pt x="5320" y="520"/>
                </a:lnTo>
                <a:lnTo>
                  <a:pt x="5320" y="520"/>
                </a:lnTo>
                <a:lnTo>
                  <a:pt x="5322" y="520"/>
                </a:lnTo>
                <a:lnTo>
                  <a:pt x="5324" y="520"/>
                </a:lnTo>
                <a:lnTo>
                  <a:pt x="5326" y="520"/>
                </a:lnTo>
                <a:lnTo>
                  <a:pt x="5326" y="522"/>
                </a:lnTo>
                <a:lnTo>
                  <a:pt x="5328" y="522"/>
                </a:lnTo>
                <a:lnTo>
                  <a:pt x="5328" y="522"/>
                </a:lnTo>
                <a:lnTo>
                  <a:pt x="5333" y="522"/>
                </a:lnTo>
                <a:lnTo>
                  <a:pt x="5333" y="524"/>
                </a:lnTo>
                <a:lnTo>
                  <a:pt x="5333" y="524"/>
                </a:lnTo>
                <a:lnTo>
                  <a:pt x="5335" y="524"/>
                </a:lnTo>
                <a:lnTo>
                  <a:pt x="5339" y="522"/>
                </a:lnTo>
                <a:lnTo>
                  <a:pt x="5341" y="522"/>
                </a:lnTo>
                <a:lnTo>
                  <a:pt x="5343" y="524"/>
                </a:lnTo>
                <a:lnTo>
                  <a:pt x="5343" y="524"/>
                </a:lnTo>
                <a:lnTo>
                  <a:pt x="5343" y="524"/>
                </a:lnTo>
                <a:lnTo>
                  <a:pt x="5345" y="522"/>
                </a:lnTo>
                <a:lnTo>
                  <a:pt x="5343" y="520"/>
                </a:lnTo>
                <a:lnTo>
                  <a:pt x="5341" y="518"/>
                </a:lnTo>
                <a:lnTo>
                  <a:pt x="5339" y="518"/>
                </a:lnTo>
                <a:lnTo>
                  <a:pt x="5339" y="516"/>
                </a:lnTo>
                <a:lnTo>
                  <a:pt x="5339" y="516"/>
                </a:lnTo>
                <a:lnTo>
                  <a:pt x="5341" y="516"/>
                </a:lnTo>
                <a:lnTo>
                  <a:pt x="5343" y="518"/>
                </a:lnTo>
                <a:lnTo>
                  <a:pt x="5343" y="518"/>
                </a:lnTo>
                <a:lnTo>
                  <a:pt x="5345" y="520"/>
                </a:lnTo>
                <a:lnTo>
                  <a:pt x="5347" y="520"/>
                </a:lnTo>
                <a:lnTo>
                  <a:pt x="5351" y="520"/>
                </a:lnTo>
                <a:lnTo>
                  <a:pt x="5351" y="520"/>
                </a:lnTo>
                <a:lnTo>
                  <a:pt x="5351" y="518"/>
                </a:lnTo>
                <a:lnTo>
                  <a:pt x="5351" y="516"/>
                </a:lnTo>
                <a:lnTo>
                  <a:pt x="5351" y="516"/>
                </a:lnTo>
                <a:lnTo>
                  <a:pt x="5353" y="514"/>
                </a:lnTo>
                <a:lnTo>
                  <a:pt x="5358" y="512"/>
                </a:lnTo>
                <a:lnTo>
                  <a:pt x="5360" y="512"/>
                </a:lnTo>
                <a:lnTo>
                  <a:pt x="5360" y="512"/>
                </a:lnTo>
                <a:lnTo>
                  <a:pt x="5362" y="512"/>
                </a:lnTo>
                <a:lnTo>
                  <a:pt x="5362" y="512"/>
                </a:lnTo>
                <a:lnTo>
                  <a:pt x="5364" y="510"/>
                </a:lnTo>
                <a:lnTo>
                  <a:pt x="5364" y="508"/>
                </a:lnTo>
                <a:close/>
                <a:moveTo>
                  <a:pt x="3401" y="1009"/>
                </a:moveTo>
                <a:lnTo>
                  <a:pt x="3401" y="1011"/>
                </a:lnTo>
                <a:lnTo>
                  <a:pt x="3399" y="1011"/>
                </a:lnTo>
                <a:lnTo>
                  <a:pt x="3399" y="1011"/>
                </a:lnTo>
                <a:lnTo>
                  <a:pt x="3394" y="1011"/>
                </a:lnTo>
                <a:lnTo>
                  <a:pt x="3394" y="1011"/>
                </a:lnTo>
                <a:lnTo>
                  <a:pt x="3394" y="1011"/>
                </a:lnTo>
                <a:lnTo>
                  <a:pt x="3396" y="1013"/>
                </a:lnTo>
                <a:lnTo>
                  <a:pt x="3394" y="1013"/>
                </a:lnTo>
                <a:lnTo>
                  <a:pt x="3394" y="1013"/>
                </a:lnTo>
                <a:lnTo>
                  <a:pt x="3392" y="1013"/>
                </a:lnTo>
                <a:lnTo>
                  <a:pt x="3392" y="1013"/>
                </a:lnTo>
                <a:lnTo>
                  <a:pt x="3388" y="1013"/>
                </a:lnTo>
                <a:lnTo>
                  <a:pt x="3386" y="1013"/>
                </a:lnTo>
                <a:lnTo>
                  <a:pt x="3386" y="1013"/>
                </a:lnTo>
                <a:lnTo>
                  <a:pt x="3384" y="1011"/>
                </a:lnTo>
                <a:lnTo>
                  <a:pt x="3384" y="1011"/>
                </a:lnTo>
                <a:lnTo>
                  <a:pt x="3382" y="1011"/>
                </a:lnTo>
                <a:lnTo>
                  <a:pt x="3380" y="1011"/>
                </a:lnTo>
                <a:lnTo>
                  <a:pt x="3378" y="1011"/>
                </a:lnTo>
                <a:lnTo>
                  <a:pt x="3378" y="1011"/>
                </a:lnTo>
                <a:lnTo>
                  <a:pt x="3376" y="1009"/>
                </a:lnTo>
                <a:lnTo>
                  <a:pt x="3376" y="1009"/>
                </a:lnTo>
                <a:lnTo>
                  <a:pt x="3376" y="1006"/>
                </a:lnTo>
                <a:lnTo>
                  <a:pt x="3373" y="1011"/>
                </a:lnTo>
                <a:lnTo>
                  <a:pt x="3373" y="1013"/>
                </a:lnTo>
                <a:lnTo>
                  <a:pt x="3373" y="1015"/>
                </a:lnTo>
                <a:lnTo>
                  <a:pt x="3371" y="1017"/>
                </a:lnTo>
                <a:lnTo>
                  <a:pt x="3371" y="1021"/>
                </a:lnTo>
                <a:lnTo>
                  <a:pt x="3373" y="1023"/>
                </a:lnTo>
                <a:lnTo>
                  <a:pt x="3373" y="1025"/>
                </a:lnTo>
                <a:lnTo>
                  <a:pt x="3376" y="1027"/>
                </a:lnTo>
                <a:lnTo>
                  <a:pt x="3376" y="1027"/>
                </a:lnTo>
                <a:lnTo>
                  <a:pt x="3376" y="1025"/>
                </a:lnTo>
                <a:lnTo>
                  <a:pt x="3376" y="1025"/>
                </a:lnTo>
                <a:lnTo>
                  <a:pt x="3378" y="1025"/>
                </a:lnTo>
                <a:lnTo>
                  <a:pt x="3380" y="1025"/>
                </a:lnTo>
                <a:lnTo>
                  <a:pt x="3382" y="1025"/>
                </a:lnTo>
                <a:lnTo>
                  <a:pt x="3382" y="1025"/>
                </a:lnTo>
                <a:lnTo>
                  <a:pt x="3382" y="1025"/>
                </a:lnTo>
                <a:lnTo>
                  <a:pt x="3382" y="1027"/>
                </a:lnTo>
                <a:lnTo>
                  <a:pt x="3382" y="1030"/>
                </a:lnTo>
                <a:lnTo>
                  <a:pt x="3382" y="1030"/>
                </a:lnTo>
                <a:lnTo>
                  <a:pt x="3384" y="1032"/>
                </a:lnTo>
                <a:lnTo>
                  <a:pt x="3384" y="1032"/>
                </a:lnTo>
                <a:lnTo>
                  <a:pt x="3384" y="1032"/>
                </a:lnTo>
                <a:lnTo>
                  <a:pt x="3382" y="1032"/>
                </a:lnTo>
                <a:lnTo>
                  <a:pt x="3382" y="1032"/>
                </a:lnTo>
                <a:lnTo>
                  <a:pt x="3380" y="1032"/>
                </a:lnTo>
                <a:lnTo>
                  <a:pt x="3380" y="1032"/>
                </a:lnTo>
                <a:lnTo>
                  <a:pt x="3378" y="1034"/>
                </a:lnTo>
                <a:lnTo>
                  <a:pt x="3378" y="1036"/>
                </a:lnTo>
                <a:lnTo>
                  <a:pt x="3378" y="1038"/>
                </a:lnTo>
                <a:lnTo>
                  <a:pt x="3378" y="1036"/>
                </a:lnTo>
                <a:lnTo>
                  <a:pt x="3380" y="1036"/>
                </a:lnTo>
                <a:lnTo>
                  <a:pt x="3380" y="1036"/>
                </a:lnTo>
                <a:lnTo>
                  <a:pt x="3382" y="1036"/>
                </a:lnTo>
                <a:lnTo>
                  <a:pt x="3384" y="1036"/>
                </a:lnTo>
                <a:lnTo>
                  <a:pt x="3384" y="1038"/>
                </a:lnTo>
                <a:lnTo>
                  <a:pt x="3386" y="1038"/>
                </a:lnTo>
                <a:lnTo>
                  <a:pt x="3386" y="1038"/>
                </a:lnTo>
                <a:lnTo>
                  <a:pt x="3386" y="1040"/>
                </a:lnTo>
                <a:lnTo>
                  <a:pt x="3388" y="1042"/>
                </a:lnTo>
                <a:lnTo>
                  <a:pt x="3388" y="1042"/>
                </a:lnTo>
                <a:lnTo>
                  <a:pt x="3388" y="1044"/>
                </a:lnTo>
                <a:lnTo>
                  <a:pt x="3388" y="1046"/>
                </a:lnTo>
                <a:lnTo>
                  <a:pt x="3388" y="1048"/>
                </a:lnTo>
                <a:lnTo>
                  <a:pt x="3388" y="1050"/>
                </a:lnTo>
                <a:lnTo>
                  <a:pt x="3388" y="1050"/>
                </a:lnTo>
                <a:lnTo>
                  <a:pt x="3388" y="1053"/>
                </a:lnTo>
                <a:lnTo>
                  <a:pt x="3388" y="1057"/>
                </a:lnTo>
                <a:lnTo>
                  <a:pt x="3388" y="1059"/>
                </a:lnTo>
                <a:lnTo>
                  <a:pt x="3388" y="1063"/>
                </a:lnTo>
                <a:lnTo>
                  <a:pt x="3388" y="1067"/>
                </a:lnTo>
                <a:lnTo>
                  <a:pt x="3388" y="1069"/>
                </a:lnTo>
                <a:lnTo>
                  <a:pt x="3390" y="1071"/>
                </a:lnTo>
                <a:lnTo>
                  <a:pt x="3390" y="1076"/>
                </a:lnTo>
                <a:lnTo>
                  <a:pt x="3390" y="1076"/>
                </a:lnTo>
                <a:lnTo>
                  <a:pt x="3390" y="1078"/>
                </a:lnTo>
                <a:lnTo>
                  <a:pt x="3390" y="1078"/>
                </a:lnTo>
                <a:lnTo>
                  <a:pt x="3388" y="1078"/>
                </a:lnTo>
                <a:lnTo>
                  <a:pt x="3386" y="1078"/>
                </a:lnTo>
                <a:lnTo>
                  <a:pt x="3386" y="1078"/>
                </a:lnTo>
                <a:lnTo>
                  <a:pt x="3388" y="1076"/>
                </a:lnTo>
                <a:lnTo>
                  <a:pt x="3388" y="1076"/>
                </a:lnTo>
                <a:lnTo>
                  <a:pt x="3386" y="1076"/>
                </a:lnTo>
                <a:lnTo>
                  <a:pt x="3382" y="1078"/>
                </a:lnTo>
                <a:lnTo>
                  <a:pt x="3363" y="1082"/>
                </a:lnTo>
                <a:lnTo>
                  <a:pt x="3357" y="1082"/>
                </a:lnTo>
                <a:lnTo>
                  <a:pt x="3348" y="1080"/>
                </a:lnTo>
                <a:lnTo>
                  <a:pt x="3346" y="1078"/>
                </a:lnTo>
                <a:lnTo>
                  <a:pt x="3340" y="1074"/>
                </a:lnTo>
                <a:lnTo>
                  <a:pt x="3338" y="1071"/>
                </a:lnTo>
                <a:lnTo>
                  <a:pt x="3336" y="1069"/>
                </a:lnTo>
                <a:lnTo>
                  <a:pt x="3334" y="1069"/>
                </a:lnTo>
                <a:lnTo>
                  <a:pt x="3334" y="1067"/>
                </a:lnTo>
                <a:lnTo>
                  <a:pt x="3332" y="1067"/>
                </a:lnTo>
                <a:lnTo>
                  <a:pt x="3327" y="1067"/>
                </a:lnTo>
                <a:lnTo>
                  <a:pt x="3325" y="1067"/>
                </a:lnTo>
                <a:lnTo>
                  <a:pt x="3323" y="1065"/>
                </a:lnTo>
                <a:lnTo>
                  <a:pt x="3321" y="1065"/>
                </a:lnTo>
                <a:lnTo>
                  <a:pt x="3319" y="1063"/>
                </a:lnTo>
                <a:lnTo>
                  <a:pt x="3317" y="1061"/>
                </a:lnTo>
                <a:lnTo>
                  <a:pt x="3317" y="1061"/>
                </a:lnTo>
                <a:lnTo>
                  <a:pt x="3317" y="1059"/>
                </a:lnTo>
                <a:lnTo>
                  <a:pt x="3317" y="1057"/>
                </a:lnTo>
                <a:lnTo>
                  <a:pt x="3315" y="1053"/>
                </a:lnTo>
                <a:lnTo>
                  <a:pt x="3315" y="1050"/>
                </a:lnTo>
                <a:lnTo>
                  <a:pt x="3315" y="1044"/>
                </a:lnTo>
                <a:lnTo>
                  <a:pt x="3315" y="1044"/>
                </a:lnTo>
                <a:lnTo>
                  <a:pt x="3317" y="1042"/>
                </a:lnTo>
                <a:lnTo>
                  <a:pt x="3317" y="1040"/>
                </a:lnTo>
                <a:lnTo>
                  <a:pt x="3317" y="1040"/>
                </a:lnTo>
                <a:lnTo>
                  <a:pt x="3319" y="1040"/>
                </a:lnTo>
                <a:lnTo>
                  <a:pt x="3319" y="1040"/>
                </a:lnTo>
                <a:lnTo>
                  <a:pt x="3319" y="1042"/>
                </a:lnTo>
                <a:lnTo>
                  <a:pt x="3319" y="1040"/>
                </a:lnTo>
                <a:lnTo>
                  <a:pt x="3321" y="1040"/>
                </a:lnTo>
                <a:lnTo>
                  <a:pt x="3321" y="1036"/>
                </a:lnTo>
                <a:lnTo>
                  <a:pt x="3323" y="1036"/>
                </a:lnTo>
                <a:lnTo>
                  <a:pt x="3323" y="1036"/>
                </a:lnTo>
                <a:lnTo>
                  <a:pt x="3323" y="1034"/>
                </a:lnTo>
                <a:lnTo>
                  <a:pt x="3323" y="1034"/>
                </a:lnTo>
                <a:lnTo>
                  <a:pt x="3323" y="1032"/>
                </a:lnTo>
                <a:lnTo>
                  <a:pt x="3323" y="1027"/>
                </a:lnTo>
                <a:lnTo>
                  <a:pt x="3325" y="1023"/>
                </a:lnTo>
                <a:lnTo>
                  <a:pt x="3325" y="1021"/>
                </a:lnTo>
                <a:lnTo>
                  <a:pt x="3327" y="1021"/>
                </a:lnTo>
                <a:lnTo>
                  <a:pt x="3329" y="1019"/>
                </a:lnTo>
                <a:lnTo>
                  <a:pt x="3332" y="1019"/>
                </a:lnTo>
                <a:lnTo>
                  <a:pt x="3334" y="1019"/>
                </a:lnTo>
                <a:lnTo>
                  <a:pt x="3338" y="1019"/>
                </a:lnTo>
                <a:lnTo>
                  <a:pt x="3336" y="1017"/>
                </a:lnTo>
                <a:lnTo>
                  <a:pt x="3336" y="1017"/>
                </a:lnTo>
                <a:lnTo>
                  <a:pt x="3336" y="1017"/>
                </a:lnTo>
                <a:lnTo>
                  <a:pt x="3334" y="1015"/>
                </a:lnTo>
                <a:lnTo>
                  <a:pt x="3332" y="1015"/>
                </a:lnTo>
                <a:lnTo>
                  <a:pt x="3329" y="1015"/>
                </a:lnTo>
                <a:lnTo>
                  <a:pt x="3329" y="1015"/>
                </a:lnTo>
                <a:lnTo>
                  <a:pt x="3327" y="1015"/>
                </a:lnTo>
                <a:lnTo>
                  <a:pt x="3325" y="1013"/>
                </a:lnTo>
                <a:lnTo>
                  <a:pt x="3323" y="1011"/>
                </a:lnTo>
                <a:lnTo>
                  <a:pt x="3321" y="1006"/>
                </a:lnTo>
                <a:lnTo>
                  <a:pt x="3321" y="1006"/>
                </a:lnTo>
                <a:lnTo>
                  <a:pt x="3319" y="1004"/>
                </a:lnTo>
                <a:lnTo>
                  <a:pt x="3319" y="1002"/>
                </a:lnTo>
                <a:lnTo>
                  <a:pt x="3319" y="1000"/>
                </a:lnTo>
                <a:lnTo>
                  <a:pt x="3315" y="996"/>
                </a:lnTo>
                <a:lnTo>
                  <a:pt x="3313" y="994"/>
                </a:lnTo>
                <a:lnTo>
                  <a:pt x="3311" y="994"/>
                </a:lnTo>
                <a:lnTo>
                  <a:pt x="3311" y="992"/>
                </a:lnTo>
                <a:lnTo>
                  <a:pt x="3308" y="992"/>
                </a:lnTo>
                <a:lnTo>
                  <a:pt x="3308" y="992"/>
                </a:lnTo>
                <a:lnTo>
                  <a:pt x="3308" y="990"/>
                </a:lnTo>
                <a:lnTo>
                  <a:pt x="3306" y="988"/>
                </a:lnTo>
                <a:lnTo>
                  <a:pt x="3304" y="983"/>
                </a:lnTo>
                <a:lnTo>
                  <a:pt x="3300" y="979"/>
                </a:lnTo>
                <a:lnTo>
                  <a:pt x="3300" y="979"/>
                </a:lnTo>
                <a:lnTo>
                  <a:pt x="3300" y="979"/>
                </a:lnTo>
                <a:lnTo>
                  <a:pt x="3298" y="977"/>
                </a:lnTo>
                <a:lnTo>
                  <a:pt x="3298" y="975"/>
                </a:lnTo>
                <a:lnTo>
                  <a:pt x="3296" y="973"/>
                </a:lnTo>
                <a:lnTo>
                  <a:pt x="3296" y="973"/>
                </a:lnTo>
                <a:lnTo>
                  <a:pt x="3296" y="973"/>
                </a:lnTo>
                <a:lnTo>
                  <a:pt x="3296" y="969"/>
                </a:lnTo>
                <a:lnTo>
                  <a:pt x="3296" y="969"/>
                </a:lnTo>
                <a:lnTo>
                  <a:pt x="3296" y="967"/>
                </a:lnTo>
                <a:lnTo>
                  <a:pt x="3296" y="965"/>
                </a:lnTo>
                <a:lnTo>
                  <a:pt x="3296" y="960"/>
                </a:lnTo>
                <a:lnTo>
                  <a:pt x="3298" y="958"/>
                </a:lnTo>
                <a:lnTo>
                  <a:pt x="3298" y="958"/>
                </a:lnTo>
                <a:lnTo>
                  <a:pt x="3296" y="958"/>
                </a:lnTo>
                <a:lnTo>
                  <a:pt x="3296" y="962"/>
                </a:lnTo>
                <a:lnTo>
                  <a:pt x="3294" y="960"/>
                </a:lnTo>
                <a:lnTo>
                  <a:pt x="3294" y="956"/>
                </a:lnTo>
                <a:lnTo>
                  <a:pt x="3294" y="954"/>
                </a:lnTo>
                <a:lnTo>
                  <a:pt x="3292" y="952"/>
                </a:lnTo>
                <a:lnTo>
                  <a:pt x="3290" y="952"/>
                </a:lnTo>
                <a:lnTo>
                  <a:pt x="3290" y="950"/>
                </a:lnTo>
                <a:lnTo>
                  <a:pt x="3288" y="948"/>
                </a:lnTo>
                <a:lnTo>
                  <a:pt x="3285" y="948"/>
                </a:lnTo>
                <a:lnTo>
                  <a:pt x="3285" y="948"/>
                </a:lnTo>
                <a:lnTo>
                  <a:pt x="3283" y="948"/>
                </a:lnTo>
                <a:lnTo>
                  <a:pt x="3285" y="946"/>
                </a:lnTo>
                <a:lnTo>
                  <a:pt x="3285" y="944"/>
                </a:lnTo>
                <a:lnTo>
                  <a:pt x="3285" y="944"/>
                </a:lnTo>
                <a:lnTo>
                  <a:pt x="3288" y="941"/>
                </a:lnTo>
                <a:lnTo>
                  <a:pt x="3288" y="941"/>
                </a:lnTo>
                <a:lnTo>
                  <a:pt x="3290" y="939"/>
                </a:lnTo>
                <a:lnTo>
                  <a:pt x="3290" y="941"/>
                </a:lnTo>
                <a:lnTo>
                  <a:pt x="3290" y="941"/>
                </a:lnTo>
                <a:lnTo>
                  <a:pt x="3290" y="939"/>
                </a:lnTo>
                <a:lnTo>
                  <a:pt x="3292" y="939"/>
                </a:lnTo>
                <a:lnTo>
                  <a:pt x="3292" y="937"/>
                </a:lnTo>
                <a:lnTo>
                  <a:pt x="3294" y="935"/>
                </a:lnTo>
                <a:lnTo>
                  <a:pt x="3294" y="933"/>
                </a:lnTo>
                <a:lnTo>
                  <a:pt x="3294" y="933"/>
                </a:lnTo>
                <a:lnTo>
                  <a:pt x="3294" y="931"/>
                </a:lnTo>
                <a:lnTo>
                  <a:pt x="3296" y="931"/>
                </a:lnTo>
                <a:lnTo>
                  <a:pt x="3296" y="929"/>
                </a:lnTo>
                <a:lnTo>
                  <a:pt x="3296" y="929"/>
                </a:lnTo>
                <a:lnTo>
                  <a:pt x="3296" y="929"/>
                </a:lnTo>
                <a:lnTo>
                  <a:pt x="3296" y="927"/>
                </a:lnTo>
                <a:lnTo>
                  <a:pt x="3296" y="927"/>
                </a:lnTo>
                <a:lnTo>
                  <a:pt x="3296" y="925"/>
                </a:lnTo>
                <a:lnTo>
                  <a:pt x="3296" y="927"/>
                </a:lnTo>
                <a:lnTo>
                  <a:pt x="3296" y="927"/>
                </a:lnTo>
                <a:lnTo>
                  <a:pt x="3298" y="927"/>
                </a:lnTo>
                <a:lnTo>
                  <a:pt x="3298" y="927"/>
                </a:lnTo>
                <a:lnTo>
                  <a:pt x="3298" y="925"/>
                </a:lnTo>
                <a:lnTo>
                  <a:pt x="3300" y="927"/>
                </a:lnTo>
                <a:lnTo>
                  <a:pt x="3300" y="927"/>
                </a:lnTo>
                <a:lnTo>
                  <a:pt x="3304" y="925"/>
                </a:lnTo>
                <a:lnTo>
                  <a:pt x="3306" y="925"/>
                </a:lnTo>
                <a:lnTo>
                  <a:pt x="3306" y="925"/>
                </a:lnTo>
                <a:lnTo>
                  <a:pt x="3311" y="921"/>
                </a:lnTo>
                <a:lnTo>
                  <a:pt x="3311" y="921"/>
                </a:lnTo>
                <a:lnTo>
                  <a:pt x="3311" y="921"/>
                </a:lnTo>
                <a:lnTo>
                  <a:pt x="3313" y="923"/>
                </a:lnTo>
                <a:lnTo>
                  <a:pt x="3313" y="923"/>
                </a:lnTo>
                <a:lnTo>
                  <a:pt x="3313" y="923"/>
                </a:lnTo>
                <a:lnTo>
                  <a:pt x="3315" y="921"/>
                </a:lnTo>
                <a:lnTo>
                  <a:pt x="3313" y="921"/>
                </a:lnTo>
                <a:lnTo>
                  <a:pt x="3313" y="921"/>
                </a:lnTo>
                <a:lnTo>
                  <a:pt x="3313" y="918"/>
                </a:lnTo>
                <a:lnTo>
                  <a:pt x="3315" y="918"/>
                </a:lnTo>
                <a:lnTo>
                  <a:pt x="3315" y="918"/>
                </a:lnTo>
                <a:lnTo>
                  <a:pt x="3319" y="916"/>
                </a:lnTo>
                <a:lnTo>
                  <a:pt x="3319" y="916"/>
                </a:lnTo>
                <a:lnTo>
                  <a:pt x="3319" y="914"/>
                </a:lnTo>
                <a:lnTo>
                  <a:pt x="3321" y="914"/>
                </a:lnTo>
                <a:lnTo>
                  <a:pt x="3321" y="914"/>
                </a:lnTo>
                <a:lnTo>
                  <a:pt x="3321" y="914"/>
                </a:lnTo>
                <a:lnTo>
                  <a:pt x="3321" y="912"/>
                </a:lnTo>
                <a:lnTo>
                  <a:pt x="3323" y="912"/>
                </a:lnTo>
                <a:lnTo>
                  <a:pt x="3323" y="912"/>
                </a:lnTo>
                <a:lnTo>
                  <a:pt x="3323" y="910"/>
                </a:lnTo>
                <a:lnTo>
                  <a:pt x="3323" y="910"/>
                </a:lnTo>
                <a:lnTo>
                  <a:pt x="3325" y="910"/>
                </a:lnTo>
                <a:lnTo>
                  <a:pt x="3327" y="910"/>
                </a:lnTo>
                <a:lnTo>
                  <a:pt x="3329" y="910"/>
                </a:lnTo>
                <a:lnTo>
                  <a:pt x="3329" y="910"/>
                </a:lnTo>
                <a:lnTo>
                  <a:pt x="3332" y="908"/>
                </a:lnTo>
                <a:lnTo>
                  <a:pt x="3334" y="908"/>
                </a:lnTo>
                <a:lnTo>
                  <a:pt x="3336" y="906"/>
                </a:lnTo>
                <a:lnTo>
                  <a:pt x="3338" y="904"/>
                </a:lnTo>
                <a:lnTo>
                  <a:pt x="3340" y="904"/>
                </a:lnTo>
                <a:lnTo>
                  <a:pt x="3340" y="904"/>
                </a:lnTo>
                <a:lnTo>
                  <a:pt x="3340" y="904"/>
                </a:lnTo>
                <a:lnTo>
                  <a:pt x="3342" y="904"/>
                </a:lnTo>
                <a:lnTo>
                  <a:pt x="3342" y="904"/>
                </a:lnTo>
                <a:lnTo>
                  <a:pt x="3346" y="902"/>
                </a:lnTo>
                <a:lnTo>
                  <a:pt x="3348" y="900"/>
                </a:lnTo>
                <a:lnTo>
                  <a:pt x="3350" y="900"/>
                </a:lnTo>
                <a:lnTo>
                  <a:pt x="3355" y="902"/>
                </a:lnTo>
                <a:lnTo>
                  <a:pt x="3357" y="902"/>
                </a:lnTo>
                <a:lnTo>
                  <a:pt x="3357" y="904"/>
                </a:lnTo>
                <a:lnTo>
                  <a:pt x="3361" y="904"/>
                </a:lnTo>
                <a:lnTo>
                  <a:pt x="3361" y="904"/>
                </a:lnTo>
                <a:lnTo>
                  <a:pt x="3363" y="906"/>
                </a:lnTo>
                <a:lnTo>
                  <a:pt x="3363" y="906"/>
                </a:lnTo>
                <a:lnTo>
                  <a:pt x="3363" y="906"/>
                </a:lnTo>
                <a:lnTo>
                  <a:pt x="3365" y="904"/>
                </a:lnTo>
                <a:lnTo>
                  <a:pt x="3367" y="904"/>
                </a:lnTo>
                <a:lnTo>
                  <a:pt x="3367" y="904"/>
                </a:lnTo>
                <a:lnTo>
                  <a:pt x="3367" y="902"/>
                </a:lnTo>
                <a:lnTo>
                  <a:pt x="3371" y="904"/>
                </a:lnTo>
                <a:lnTo>
                  <a:pt x="3373" y="904"/>
                </a:lnTo>
                <a:lnTo>
                  <a:pt x="3376" y="904"/>
                </a:lnTo>
                <a:lnTo>
                  <a:pt x="3376" y="904"/>
                </a:lnTo>
                <a:lnTo>
                  <a:pt x="3378" y="906"/>
                </a:lnTo>
                <a:lnTo>
                  <a:pt x="3378" y="908"/>
                </a:lnTo>
                <a:lnTo>
                  <a:pt x="3378" y="910"/>
                </a:lnTo>
                <a:lnTo>
                  <a:pt x="3378" y="910"/>
                </a:lnTo>
                <a:lnTo>
                  <a:pt x="3376" y="912"/>
                </a:lnTo>
                <a:lnTo>
                  <a:pt x="3378" y="912"/>
                </a:lnTo>
                <a:lnTo>
                  <a:pt x="3378" y="916"/>
                </a:lnTo>
                <a:lnTo>
                  <a:pt x="3376" y="921"/>
                </a:lnTo>
                <a:lnTo>
                  <a:pt x="3373" y="925"/>
                </a:lnTo>
                <a:lnTo>
                  <a:pt x="3371" y="927"/>
                </a:lnTo>
                <a:lnTo>
                  <a:pt x="3373" y="929"/>
                </a:lnTo>
                <a:lnTo>
                  <a:pt x="3378" y="931"/>
                </a:lnTo>
                <a:lnTo>
                  <a:pt x="3378" y="933"/>
                </a:lnTo>
                <a:lnTo>
                  <a:pt x="3378" y="933"/>
                </a:lnTo>
                <a:lnTo>
                  <a:pt x="3373" y="933"/>
                </a:lnTo>
                <a:lnTo>
                  <a:pt x="3371" y="931"/>
                </a:lnTo>
                <a:lnTo>
                  <a:pt x="3369" y="931"/>
                </a:lnTo>
                <a:lnTo>
                  <a:pt x="3367" y="931"/>
                </a:lnTo>
                <a:lnTo>
                  <a:pt x="3361" y="931"/>
                </a:lnTo>
                <a:lnTo>
                  <a:pt x="3357" y="931"/>
                </a:lnTo>
                <a:lnTo>
                  <a:pt x="3355" y="931"/>
                </a:lnTo>
                <a:lnTo>
                  <a:pt x="3352" y="931"/>
                </a:lnTo>
                <a:lnTo>
                  <a:pt x="3350" y="933"/>
                </a:lnTo>
                <a:lnTo>
                  <a:pt x="3350" y="933"/>
                </a:lnTo>
                <a:lnTo>
                  <a:pt x="3350" y="935"/>
                </a:lnTo>
                <a:lnTo>
                  <a:pt x="3348" y="937"/>
                </a:lnTo>
                <a:lnTo>
                  <a:pt x="3346" y="937"/>
                </a:lnTo>
                <a:lnTo>
                  <a:pt x="3346" y="939"/>
                </a:lnTo>
                <a:lnTo>
                  <a:pt x="3346" y="941"/>
                </a:lnTo>
                <a:lnTo>
                  <a:pt x="3348" y="941"/>
                </a:lnTo>
                <a:lnTo>
                  <a:pt x="3350" y="944"/>
                </a:lnTo>
                <a:lnTo>
                  <a:pt x="3350" y="946"/>
                </a:lnTo>
                <a:lnTo>
                  <a:pt x="3352" y="946"/>
                </a:lnTo>
                <a:lnTo>
                  <a:pt x="3352" y="946"/>
                </a:lnTo>
                <a:lnTo>
                  <a:pt x="3355" y="946"/>
                </a:lnTo>
                <a:lnTo>
                  <a:pt x="3355" y="946"/>
                </a:lnTo>
                <a:lnTo>
                  <a:pt x="3352" y="946"/>
                </a:lnTo>
                <a:lnTo>
                  <a:pt x="3350" y="946"/>
                </a:lnTo>
                <a:lnTo>
                  <a:pt x="3348" y="948"/>
                </a:lnTo>
                <a:lnTo>
                  <a:pt x="3348" y="946"/>
                </a:lnTo>
                <a:lnTo>
                  <a:pt x="3348" y="946"/>
                </a:lnTo>
                <a:lnTo>
                  <a:pt x="3344" y="944"/>
                </a:lnTo>
                <a:lnTo>
                  <a:pt x="3342" y="944"/>
                </a:lnTo>
                <a:lnTo>
                  <a:pt x="3338" y="944"/>
                </a:lnTo>
                <a:lnTo>
                  <a:pt x="3336" y="946"/>
                </a:lnTo>
                <a:lnTo>
                  <a:pt x="3336" y="946"/>
                </a:lnTo>
                <a:lnTo>
                  <a:pt x="3336" y="948"/>
                </a:lnTo>
                <a:lnTo>
                  <a:pt x="3336" y="948"/>
                </a:lnTo>
                <a:lnTo>
                  <a:pt x="3336" y="950"/>
                </a:lnTo>
                <a:lnTo>
                  <a:pt x="3338" y="950"/>
                </a:lnTo>
                <a:lnTo>
                  <a:pt x="3340" y="950"/>
                </a:lnTo>
                <a:lnTo>
                  <a:pt x="3342" y="952"/>
                </a:lnTo>
                <a:lnTo>
                  <a:pt x="3344" y="952"/>
                </a:lnTo>
                <a:lnTo>
                  <a:pt x="3344" y="952"/>
                </a:lnTo>
                <a:lnTo>
                  <a:pt x="3346" y="956"/>
                </a:lnTo>
                <a:lnTo>
                  <a:pt x="3348" y="960"/>
                </a:lnTo>
                <a:lnTo>
                  <a:pt x="3348" y="962"/>
                </a:lnTo>
                <a:lnTo>
                  <a:pt x="3350" y="962"/>
                </a:lnTo>
                <a:lnTo>
                  <a:pt x="3350" y="965"/>
                </a:lnTo>
                <a:lnTo>
                  <a:pt x="3350" y="965"/>
                </a:lnTo>
                <a:lnTo>
                  <a:pt x="3350" y="967"/>
                </a:lnTo>
                <a:lnTo>
                  <a:pt x="3350" y="967"/>
                </a:lnTo>
                <a:lnTo>
                  <a:pt x="3350" y="969"/>
                </a:lnTo>
                <a:lnTo>
                  <a:pt x="3350" y="971"/>
                </a:lnTo>
                <a:lnTo>
                  <a:pt x="3352" y="971"/>
                </a:lnTo>
                <a:lnTo>
                  <a:pt x="3355" y="971"/>
                </a:lnTo>
                <a:lnTo>
                  <a:pt x="3355" y="971"/>
                </a:lnTo>
                <a:lnTo>
                  <a:pt x="3357" y="971"/>
                </a:lnTo>
                <a:lnTo>
                  <a:pt x="3359" y="973"/>
                </a:lnTo>
                <a:lnTo>
                  <a:pt x="3359" y="973"/>
                </a:lnTo>
                <a:lnTo>
                  <a:pt x="3359" y="975"/>
                </a:lnTo>
                <a:lnTo>
                  <a:pt x="3359" y="975"/>
                </a:lnTo>
                <a:lnTo>
                  <a:pt x="3361" y="975"/>
                </a:lnTo>
                <a:lnTo>
                  <a:pt x="3361" y="975"/>
                </a:lnTo>
                <a:lnTo>
                  <a:pt x="3363" y="975"/>
                </a:lnTo>
                <a:lnTo>
                  <a:pt x="3363" y="975"/>
                </a:lnTo>
                <a:lnTo>
                  <a:pt x="3365" y="977"/>
                </a:lnTo>
                <a:lnTo>
                  <a:pt x="3365" y="977"/>
                </a:lnTo>
                <a:lnTo>
                  <a:pt x="3367" y="977"/>
                </a:lnTo>
                <a:lnTo>
                  <a:pt x="3367" y="977"/>
                </a:lnTo>
                <a:lnTo>
                  <a:pt x="3369" y="977"/>
                </a:lnTo>
                <a:lnTo>
                  <a:pt x="3369" y="977"/>
                </a:lnTo>
                <a:lnTo>
                  <a:pt x="3369" y="981"/>
                </a:lnTo>
                <a:lnTo>
                  <a:pt x="3369" y="983"/>
                </a:lnTo>
                <a:lnTo>
                  <a:pt x="3369" y="986"/>
                </a:lnTo>
                <a:lnTo>
                  <a:pt x="3369" y="986"/>
                </a:lnTo>
                <a:lnTo>
                  <a:pt x="3367" y="990"/>
                </a:lnTo>
                <a:lnTo>
                  <a:pt x="3367" y="990"/>
                </a:lnTo>
                <a:lnTo>
                  <a:pt x="3367" y="992"/>
                </a:lnTo>
                <a:lnTo>
                  <a:pt x="3367" y="994"/>
                </a:lnTo>
                <a:lnTo>
                  <a:pt x="3369" y="998"/>
                </a:lnTo>
                <a:lnTo>
                  <a:pt x="3371" y="1002"/>
                </a:lnTo>
                <a:lnTo>
                  <a:pt x="3373" y="1004"/>
                </a:lnTo>
                <a:lnTo>
                  <a:pt x="3373" y="1004"/>
                </a:lnTo>
                <a:lnTo>
                  <a:pt x="3373" y="1004"/>
                </a:lnTo>
                <a:lnTo>
                  <a:pt x="3373" y="1002"/>
                </a:lnTo>
                <a:lnTo>
                  <a:pt x="3373" y="998"/>
                </a:lnTo>
                <a:lnTo>
                  <a:pt x="3373" y="996"/>
                </a:lnTo>
                <a:lnTo>
                  <a:pt x="3373" y="996"/>
                </a:lnTo>
                <a:lnTo>
                  <a:pt x="3373" y="992"/>
                </a:lnTo>
                <a:lnTo>
                  <a:pt x="3376" y="992"/>
                </a:lnTo>
                <a:lnTo>
                  <a:pt x="3378" y="990"/>
                </a:lnTo>
                <a:lnTo>
                  <a:pt x="3378" y="990"/>
                </a:lnTo>
                <a:lnTo>
                  <a:pt x="3380" y="990"/>
                </a:lnTo>
                <a:lnTo>
                  <a:pt x="3382" y="988"/>
                </a:lnTo>
                <a:lnTo>
                  <a:pt x="3384" y="988"/>
                </a:lnTo>
                <a:lnTo>
                  <a:pt x="3386" y="988"/>
                </a:lnTo>
                <a:lnTo>
                  <a:pt x="3388" y="988"/>
                </a:lnTo>
                <a:lnTo>
                  <a:pt x="3388" y="990"/>
                </a:lnTo>
                <a:lnTo>
                  <a:pt x="3390" y="992"/>
                </a:lnTo>
                <a:lnTo>
                  <a:pt x="3390" y="994"/>
                </a:lnTo>
                <a:lnTo>
                  <a:pt x="3390" y="996"/>
                </a:lnTo>
                <a:lnTo>
                  <a:pt x="3392" y="998"/>
                </a:lnTo>
                <a:lnTo>
                  <a:pt x="3392" y="1000"/>
                </a:lnTo>
                <a:lnTo>
                  <a:pt x="3394" y="1002"/>
                </a:lnTo>
                <a:lnTo>
                  <a:pt x="3399" y="1004"/>
                </a:lnTo>
                <a:lnTo>
                  <a:pt x="3401" y="1006"/>
                </a:lnTo>
                <a:lnTo>
                  <a:pt x="3401" y="1006"/>
                </a:lnTo>
                <a:lnTo>
                  <a:pt x="3401" y="1006"/>
                </a:lnTo>
                <a:lnTo>
                  <a:pt x="3401" y="1009"/>
                </a:lnTo>
                <a:lnTo>
                  <a:pt x="3401" y="1009"/>
                </a:lnTo>
                <a:close/>
              </a:path>
            </a:pathLst>
          </a:custGeom>
          <a:solidFill>
            <a:srgbClr val="C5E0F3">
              <a:alpha val="21000"/>
            </a:srgbClr>
          </a:solidFill>
          <a:ln>
            <a:noFill/>
          </a:ln>
        </p:spPr>
        <p:txBody>
          <a:bodyPr vert="horz" wrap="square" lIns="68580" tIns="34290" rIns="68580" bIns="34290" numCol="1" anchor="t" anchorCtr="0" compatLnSpc="1">
            <a:prstTxWarp prst="textNoShape">
              <a:avLst/>
            </a:prstTxWarp>
          </a:bodyPr>
          <a:lstStyle/>
          <a:p>
            <a:pPr defTabSz="914400"/>
            <a:endParaRPr lang="en-US" sz="1350" dirty="0">
              <a:solidFill>
                <a:prstClr val="white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457782504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27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1524000" y="1122363"/>
            <a:ext cx="9144000" cy="2387600"/>
          </a:xfrm>
          <a:prstGeom prst="rect">
            <a:avLst/>
          </a:prstGeom>
        </p:spPr>
        <p:txBody>
          <a:bodyPr anchor="b"/>
          <a:lstStyle>
            <a:lvl1pPr algn="ctr">
              <a:defRPr sz="6000"/>
            </a:lvl1pPr>
          </a:lstStyle>
          <a:p>
            <a:r>
              <a:rPr lang="en-US" dirty="0" smtClean="0"/>
              <a:t>Click to edit Master title style</a:t>
            </a:r>
            <a:endParaRPr lang="id-ID" dirty="0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1524000" y="3602038"/>
            <a:ext cx="9144000" cy="1655762"/>
          </a:xfrm>
          <a:prstGeom prst="rect">
            <a:avLst/>
          </a:prstGeom>
        </p:spPr>
        <p:txBody>
          <a:bodyPr/>
          <a:lstStyle>
            <a:lvl1pPr marL="0" indent="0" algn="ctr">
              <a:buNone/>
              <a:defRPr sz="2400"/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 dirty="0" smtClean="0"/>
              <a:t>Click to edit Master subtitle style</a:t>
            </a:r>
            <a:endParaRPr lang="id-ID" dirty="0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pPr defTabSz="914400"/>
            <a:endParaRPr lang="id-ID" sz="1800">
              <a:solidFill>
                <a:prstClr val="black"/>
              </a:solidFill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/>
          <a:lstStyle/>
          <a:p>
            <a:pPr defTabSz="914400"/>
            <a:endParaRPr lang="id-ID" sz="1800" dirty="0">
              <a:solidFill>
                <a:prstClr val="black"/>
              </a:solidFill>
            </a:endParaRPr>
          </a:p>
        </p:txBody>
      </p:sp>
      <p:sp>
        <p:nvSpPr>
          <p:cNvPr id="6" name="Rectangle 5"/>
          <p:cNvSpPr/>
          <p:nvPr userDrawn="1"/>
        </p:nvSpPr>
        <p:spPr>
          <a:xfrm>
            <a:off x="0" y="-243408"/>
            <a:ext cx="13825536" cy="9713637"/>
          </a:xfrm>
          <a:prstGeom prst="rect">
            <a:avLst/>
          </a:prstGeom>
          <a:blipFill dpi="0" rotWithShape="1">
            <a:blip r:embed="rId2">
              <a:alphaModFix amt="15000"/>
              <a:biLevel thresh="25000"/>
            </a:blip>
            <a:srcRect/>
            <a:stretch>
              <a:fillRect/>
            </a:stretch>
          </a:blip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914400"/>
            <a:endParaRPr lang="id-ID" sz="1800">
              <a:solidFill>
                <a:prstClr val="white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452046349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2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" name="Picture 7"/>
          <p:cNvPicPr>
            <a:picLocks noChangeAspect="1"/>
          </p:cNvPicPr>
          <p:nvPr userDrawn="1"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-368102" y="0"/>
            <a:ext cx="3790291" cy="586182"/>
          </a:xfrm>
          <a:prstGeom prst="rect">
            <a:avLst/>
          </a:prstGeom>
        </p:spPr>
      </p:pic>
      <p:sp>
        <p:nvSpPr>
          <p:cNvPr id="2" name="Rectangle 1"/>
          <p:cNvSpPr/>
          <p:nvPr userDrawn="1"/>
        </p:nvSpPr>
        <p:spPr>
          <a:xfrm>
            <a:off x="11613606" y="6279606"/>
            <a:ext cx="552994" cy="552994"/>
          </a:xfrm>
          <a:prstGeom prst="rect">
            <a:avLst/>
          </a:prstGeom>
          <a:solidFill>
            <a:srgbClr val="FF0000"/>
          </a:solidFill>
          <a:ln>
            <a:noFill/>
          </a:ln>
          <a:effectLst>
            <a:outerShdw blurRad="44450" dist="27940" dir="5400000" algn="ctr">
              <a:srgbClr val="000000">
                <a:alpha val="32000"/>
              </a:srgbClr>
            </a:outerShdw>
          </a:effectLst>
          <a:scene3d>
            <a:camera prst="orthographicFront">
              <a:rot lat="0" lon="0" rev="0"/>
            </a:camera>
            <a:lightRig rig="balanced" dir="t">
              <a:rot lat="0" lon="0" rev="8700000"/>
            </a:lightRig>
          </a:scene3d>
          <a:sp3d>
            <a:bevelT w="190500" h="38100"/>
          </a:sp3d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914400"/>
            <a:endParaRPr lang="id-ID" sz="1800">
              <a:solidFill>
                <a:prstClr val="white"/>
              </a:solidFill>
            </a:endParaRPr>
          </a:p>
        </p:txBody>
      </p:sp>
      <p:sp>
        <p:nvSpPr>
          <p:cNvPr id="3" name="Title 2"/>
          <p:cNvSpPr>
            <a:spLocks noGrp="1"/>
          </p:cNvSpPr>
          <p:nvPr>
            <p:ph type="title"/>
          </p:nvPr>
        </p:nvSpPr>
        <p:spPr>
          <a:xfrm>
            <a:off x="838200" y="365125"/>
            <a:ext cx="10515600" cy="1325563"/>
          </a:xfrm>
          <a:prstGeom prst="rect">
            <a:avLst/>
          </a:prstGeom>
        </p:spPr>
        <p:txBody>
          <a:bodyPr/>
          <a:lstStyle/>
          <a:p>
            <a:r>
              <a:rPr lang="en-US" smtClean="0"/>
              <a:t>Click to edit Master title style</a:t>
            </a:r>
            <a:endParaRPr lang="id-ID"/>
          </a:p>
        </p:txBody>
      </p:sp>
      <p:sp>
        <p:nvSpPr>
          <p:cNvPr id="10" name="Slide Number Placeholder 5"/>
          <p:cNvSpPr>
            <a:spLocks noGrp="1"/>
          </p:cNvSpPr>
          <p:nvPr>
            <p:ph type="sldNum" sz="quarter" idx="12"/>
          </p:nvPr>
        </p:nvSpPr>
        <p:spPr>
          <a:xfrm>
            <a:off x="11610340" y="6373540"/>
            <a:ext cx="556260" cy="365125"/>
          </a:xfrm>
          <a:prstGeom prst="rect">
            <a:avLst/>
          </a:prstGeom>
        </p:spPr>
        <p:txBody>
          <a:bodyPr anchor="ctr"/>
          <a:lstStyle>
            <a:lvl1pPr algn="ctr">
              <a:defRPr sz="2400">
                <a:solidFill>
                  <a:schemeClr val="bg1"/>
                </a:solidFill>
                <a:latin typeface="Bauhaus 93" panose="04030905020B02020C02" pitchFamily="82" charset="0"/>
              </a:defRPr>
            </a:lvl1pPr>
          </a:lstStyle>
          <a:p>
            <a:pPr defTabSz="914400"/>
            <a:fld id="{0E3F1A4D-2304-4A46-B37D-AE4BCB026C91}" type="slidenum">
              <a:rPr lang="id-ID" smtClean="0">
                <a:solidFill>
                  <a:prstClr val="white"/>
                </a:solidFill>
              </a:rPr>
              <a:pPr defTabSz="914400"/>
              <a:t>‹#›</a:t>
            </a:fld>
            <a:endParaRPr lang="id-ID" dirty="0">
              <a:solidFill>
                <a:prstClr val="white"/>
              </a:solidFill>
            </a:endParaRPr>
          </a:p>
        </p:txBody>
      </p:sp>
      <p:sp>
        <p:nvSpPr>
          <p:cNvPr id="7" name="Freeform 9"/>
          <p:cNvSpPr>
            <a:spLocks noEditPoints="1"/>
          </p:cNvSpPr>
          <p:nvPr userDrawn="1"/>
        </p:nvSpPr>
        <p:spPr bwMode="auto">
          <a:xfrm>
            <a:off x="2279576" y="1400762"/>
            <a:ext cx="7168387" cy="4090095"/>
          </a:xfrm>
          <a:custGeom>
            <a:avLst/>
            <a:gdLst>
              <a:gd name="T0" fmla="*/ 1414 w 5364"/>
              <a:gd name="T1" fmla="*/ 1497 h 2583"/>
              <a:gd name="T2" fmla="*/ 1486 w 5364"/>
              <a:gd name="T3" fmla="*/ 1115 h 2583"/>
              <a:gd name="T4" fmla="*/ 1546 w 5364"/>
              <a:gd name="T5" fmla="*/ 923 h 2583"/>
              <a:gd name="T6" fmla="*/ 1469 w 5364"/>
              <a:gd name="T7" fmla="*/ 805 h 2583"/>
              <a:gd name="T8" fmla="*/ 1215 w 5364"/>
              <a:gd name="T9" fmla="*/ 415 h 2583"/>
              <a:gd name="T10" fmla="*/ 289 w 5364"/>
              <a:gd name="T11" fmla="*/ 401 h 2583"/>
              <a:gd name="T12" fmla="*/ 425 w 5364"/>
              <a:gd name="T13" fmla="*/ 656 h 2583"/>
              <a:gd name="T14" fmla="*/ 826 w 5364"/>
              <a:gd name="T15" fmla="*/ 895 h 2583"/>
              <a:gd name="T16" fmla="*/ 1469 w 5364"/>
              <a:gd name="T17" fmla="*/ 1505 h 2583"/>
              <a:gd name="T18" fmla="*/ 1559 w 5364"/>
              <a:gd name="T19" fmla="*/ 2480 h 2583"/>
              <a:gd name="T20" fmla="*/ 1509 w 5364"/>
              <a:gd name="T21" fmla="*/ 952 h 2583"/>
              <a:gd name="T22" fmla="*/ 1354 w 5364"/>
              <a:gd name="T23" fmla="*/ 910 h 2583"/>
              <a:gd name="T24" fmla="*/ 1768 w 5364"/>
              <a:gd name="T25" fmla="*/ 889 h 2583"/>
              <a:gd name="T26" fmla="*/ 754 w 5364"/>
              <a:gd name="T27" fmla="*/ 837 h 2583"/>
              <a:gd name="T28" fmla="*/ 1590 w 5364"/>
              <a:gd name="T29" fmla="*/ 2470 h 2583"/>
              <a:gd name="T30" fmla="*/ 1519 w 5364"/>
              <a:gd name="T31" fmla="*/ 2375 h 2583"/>
              <a:gd name="T32" fmla="*/ 2330 w 5364"/>
              <a:gd name="T33" fmla="*/ 510 h 2583"/>
              <a:gd name="T34" fmla="*/ 2330 w 5364"/>
              <a:gd name="T35" fmla="*/ 145 h 2583"/>
              <a:gd name="T36" fmla="*/ 1831 w 5364"/>
              <a:gd name="T37" fmla="*/ 472 h 2583"/>
              <a:gd name="T38" fmla="*/ 1662 w 5364"/>
              <a:gd name="T39" fmla="*/ 1474 h 2583"/>
              <a:gd name="T40" fmla="*/ 1530 w 5364"/>
              <a:gd name="T41" fmla="*/ 1340 h 2583"/>
              <a:gd name="T42" fmla="*/ 2565 w 5364"/>
              <a:gd name="T43" fmla="*/ 726 h 2583"/>
              <a:gd name="T44" fmla="*/ 1435 w 5364"/>
              <a:gd name="T45" fmla="*/ 788 h 2583"/>
              <a:gd name="T46" fmla="*/ 2458 w 5364"/>
              <a:gd name="T47" fmla="*/ 805 h 2583"/>
              <a:gd name="T48" fmla="*/ 1930 w 5364"/>
              <a:gd name="T49" fmla="*/ 44 h 2583"/>
              <a:gd name="T50" fmla="*/ 1668 w 5364"/>
              <a:gd name="T51" fmla="*/ 568 h 2583"/>
              <a:gd name="T52" fmla="*/ 2762 w 5364"/>
              <a:gd name="T53" fmla="*/ 132 h 2583"/>
              <a:gd name="T54" fmla="*/ 4572 w 5364"/>
              <a:gd name="T55" fmla="*/ 262 h 2583"/>
              <a:gd name="T56" fmla="*/ 3587 w 5364"/>
              <a:gd name="T57" fmla="*/ 218 h 2583"/>
              <a:gd name="T58" fmla="*/ 109 w 5364"/>
              <a:gd name="T59" fmla="*/ 803 h 2583"/>
              <a:gd name="T60" fmla="*/ 1020 w 5364"/>
              <a:gd name="T61" fmla="*/ 461 h 2583"/>
              <a:gd name="T62" fmla="*/ 1488 w 5364"/>
              <a:gd name="T63" fmla="*/ 470 h 2583"/>
              <a:gd name="T64" fmla="*/ 928 w 5364"/>
              <a:gd name="T65" fmla="*/ 325 h 2583"/>
              <a:gd name="T66" fmla="*/ 1385 w 5364"/>
              <a:gd name="T67" fmla="*/ 292 h 2583"/>
              <a:gd name="T68" fmla="*/ 970 w 5364"/>
              <a:gd name="T69" fmla="*/ 178 h 2583"/>
              <a:gd name="T70" fmla="*/ 5110 w 5364"/>
              <a:gd name="T71" fmla="*/ 1587 h 2583"/>
              <a:gd name="T72" fmla="*/ 5045 w 5364"/>
              <a:gd name="T73" fmla="*/ 2350 h 2583"/>
              <a:gd name="T74" fmla="*/ 4362 w 5364"/>
              <a:gd name="T75" fmla="*/ 1675 h 2583"/>
              <a:gd name="T76" fmla="*/ 4710 w 5364"/>
              <a:gd name="T77" fmla="*/ 1845 h 2583"/>
              <a:gd name="T78" fmla="*/ 4706 w 5364"/>
              <a:gd name="T79" fmla="*/ 2210 h 2583"/>
              <a:gd name="T80" fmla="*/ 2975 w 5364"/>
              <a:gd name="T81" fmla="*/ 1025 h 2583"/>
              <a:gd name="T82" fmla="*/ 3964 w 5364"/>
              <a:gd name="T83" fmla="*/ 1348 h 2583"/>
              <a:gd name="T84" fmla="*/ 2747 w 5364"/>
              <a:gd name="T85" fmla="*/ 1006 h 2583"/>
              <a:gd name="T86" fmla="*/ 4264 w 5364"/>
              <a:gd name="T87" fmla="*/ 1757 h 2583"/>
              <a:gd name="T88" fmla="*/ 4486 w 5364"/>
              <a:gd name="T89" fmla="*/ 1128 h 2583"/>
              <a:gd name="T90" fmla="*/ 4375 w 5364"/>
              <a:gd name="T91" fmla="*/ 1365 h 2583"/>
              <a:gd name="T92" fmla="*/ 2734 w 5364"/>
              <a:gd name="T93" fmla="*/ 1577 h 2583"/>
              <a:gd name="T94" fmla="*/ 4455 w 5364"/>
              <a:gd name="T95" fmla="*/ 1740 h 2583"/>
              <a:gd name="T96" fmla="*/ 4721 w 5364"/>
              <a:gd name="T97" fmla="*/ 1367 h 2583"/>
              <a:gd name="T98" fmla="*/ 4668 w 5364"/>
              <a:gd name="T99" fmla="*/ 1776 h 2583"/>
              <a:gd name="T100" fmla="*/ 4318 w 5364"/>
              <a:gd name="T101" fmla="*/ 1749 h 2583"/>
              <a:gd name="T102" fmla="*/ 4928 w 5364"/>
              <a:gd name="T103" fmla="*/ 419 h 2583"/>
              <a:gd name="T104" fmla="*/ 3696 w 5364"/>
              <a:gd name="T105" fmla="*/ 348 h 2583"/>
              <a:gd name="T106" fmla="*/ 2848 w 5364"/>
              <a:gd name="T107" fmla="*/ 451 h 2583"/>
              <a:gd name="T108" fmla="*/ 2921 w 5364"/>
              <a:gd name="T109" fmla="*/ 577 h 2583"/>
              <a:gd name="T110" fmla="*/ 2516 w 5364"/>
              <a:gd name="T111" fmla="*/ 1076 h 2583"/>
              <a:gd name="T112" fmla="*/ 3120 w 5364"/>
              <a:gd name="T113" fmla="*/ 914 h 2583"/>
              <a:gd name="T114" fmla="*/ 2372 w 5364"/>
              <a:gd name="T115" fmla="*/ 1457 h 2583"/>
              <a:gd name="T116" fmla="*/ 3195 w 5364"/>
              <a:gd name="T117" fmla="*/ 1793 h 2583"/>
              <a:gd name="T118" fmla="*/ 3484 w 5364"/>
              <a:gd name="T119" fmla="*/ 1258 h 2583"/>
              <a:gd name="T120" fmla="*/ 4090 w 5364"/>
              <a:gd name="T121" fmla="*/ 1543 h 2583"/>
              <a:gd name="T122" fmla="*/ 4333 w 5364"/>
              <a:gd name="T123" fmla="*/ 1061 h 2583"/>
              <a:gd name="T124" fmla="*/ 4926 w 5364"/>
              <a:gd name="T125" fmla="*/ 784 h 258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5364" h="2583">
                <a:moveTo>
                  <a:pt x="2043" y="1824"/>
                </a:moveTo>
                <a:lnTo>
                  <a:pt x="2043" y="1826"/>
                </a:lnTo>
                <a:lnTo>
                  <a:pt x="2043" y="1826"/>
                </a:lnTo>
                <a:lnTo>
                  <a:pt x="2043" y="1826"/>
                </a:lnTo>
                <a:lnTo>
                  <a:pt x="2043" y="1826"/>
                </a:lnTo>
                <a:lnTo>
                  <a:pt x="2045" y="1826"/>
                </a:lnTo>
                <a:lnTo>
                  <a:pt x="2045" y="1824"/>
                </a:lnTo>
                <a:lnTo>
                  <a:pt x="2043" y="1824"/>
                </a:lnTo>
                <a:lnTo>
                  <a:pt x="2043" y="1824"/>
                </a:lnTo>
                <a:close/>
                <a:moveTo>
                  <a:pt x="1400" y="914"/>
                </a:moveTo>
                <a:lnTo>
                  <a:pt x="1400" y="914"/>
                </a:lnTo>
                <a:lnTo>
                  <a:pt x="1400" y="914"/>
                </a:lnTo>
                <a:lnTo>
                  <a:pt x="1402" y="914"/>
                </a:lnTo>
                <a:lnTo>
                  <a:pt x="1402" y="914"/>
                </a:lnTo>
                <a:lnTo>
                  <a:pt x="1400" y="912"/>
                </a:lnTo>
                <a:lnTo>
                  <a:pt x="1400" y="912"/>
                </a:lnTo>
                <a:lnTo>
                  <a:pt x="1400" y="912"/>
                </a:lnTo>
                <a:lnTo>
                  <a:pt x="1400" y="910"/>
                </a:lnTo>
                <a:lnTo>
                  <a:pt x="1400" y="910"/>
                </a:lnTo>
                <a:lnTo>
                  <a:pt x="1400" y="910"/>
                </a:lnTo>
                <a:lnTo>
                  <a:pt x="1400" y="912"/>
                </a:lnTo>
                <a:lnTo>
                  <a:pt x="1400" y="912"/>
                </a:lnTo>
                <a:lnTo>
                  <a:pt x="1400" y="914"/>
                </a:lnTo>
                <a:close/>
                <a:moveTo>
                  <a:pt x="1419" y="923"/>
                </a:moveTo>
                <a:lnTo>
                  <a:pt x="1419" y="923"/>
                </a:lnTo>
                <a:lnTo>
                  <a:pt x="1421" y="925"/>
                </a:lnTo>
                <a:lnTo>
                  <a:pt x="1423" y="925"/>
                </a:lnTo>
                <a:lnTo>
                  <a:pt x="1425" y="925"/>
                </a:lnTo>
                <a:lnTo>
                  <a:pt x="1425" y="925"/>
                </a:lnTo>
                <a:lnTo>
                  <a:pt x="1427" y="927"/>
                </a:lnTo>
                <a:lnTo>
                  <a:pt x="1427" y="927"/>
                </a:lnTo>
                <a:lnTo>
                  <a:pt x="1429" y="927"/>
                </a:lnTo>
                <a:lnTo>
                  <a:pt x="1429" y="927"/>
                </a:lnTo>
                <a:lnTo>
                  <a:pt x="1431" y="927"/>
                </a:lnTo>
                <a:lnTo>
                  <a:pt x="1431" y="929"/>
                </a:lnTo>
                <a:lnTo>
                  <a:pt x="1431" y="929"/>
                </a:lnTo>
                <a:lnTo>
                  <a:pt x="1433" y="925"/>
                </a:lnTo>
                <a:lnTo>
                  <a:pt x="1435" y="925"/>
                </a:lnTo>
                <a:lnTo>
                  <a:pt x="1435" y="927"/>
                </a:lnTo>
                <a:lnTo>
                  <a:pt x="1433" y="927"/>
                </a:lnTo>
                <a:lnTo>
                  <a:pt x="1433" y="927"/>
                </a:lnTo>
                <a:lnTo>
                  <a:pt x="1433" y="927"/>
                </a:lnTo>
                <a:lnTo>
                  <a:pt x="1431" y="927"/>
                </a:lnTo>
                <a:lnTo>
                  <a:pt x="1431" y="929"/>
                </a:lnTo>
                <a:lnTo>
                  <a:pt x="1431" y="929"/>
                </a:lnTo>
                <a:lnTo>
                  <a:pt x="1433" y="929"/>
                </a:lnTo>
                <a:lnTo>
                  <a:pt x="1433" y="929"/>
                </a:lnTo>
                <a:lnTo>
                  <a:pt x="1433" y="929"/>
                </a:lnTo>
                <a:lnTo>
                  <a:pt x="1435" y="927"/>
                </a:lnTo>
                <a:lnTo>
                  <a:pt x="1435" y="927"/>
                </a:lnTo>
                <a:lnTo>
                  <a:pt x="1437" y="925"/>
                </a:lnTo>
                <a:lnTo>
                  <a:pt x="1437" y="925"/>
                </a:lnTo>
                <a:lnTo>
                  <a:pt x="1435" y="925"/>
                </a:lnTo>
                <a:lnTo>
                  <a:pt x="1435" y="923"/>
                </a:lnTo>
                <a:lnTo>
                  <a:pt x="1435" y="923"/>
                </a:lnTo>
                <a:lnTo>
                  <a:pt x="1435" y="923"/>
                </a:lnTo>
                <a:lnTo>
                  <a:pt x="1435" y="923"/>
                </a:lnTo>
                <a:lnTo>
                  <a:pt x="1435" y="923"/>
                </a:lnTo>
                <a:lnTo>
                  <a:pt x="1435" y="923"/>
                </a:lnTo>
                <a:lnTo>
                  <a:pt x="1435" y="923"/>
                </a:lnTo>
                <a:lnTo>
                  <a:pt x="1435" y="925"/>
                </a:lnTo>
                <a:lnTo>
                  <a:pt x="1433" y="925"/>
                </a:lnTo>
                <a:lnTo>
                  <a:pt x="1433" y="925"/>
                </a:lnTo>
                <a:lnTo>
                  <a:pt x="1433" y="923"/>
                </a:lnTo>
                <a:lnTo>
                  <a:pt x="1433" y="923"/>
                </a:lnTo>
                <a:lnTo>
                  <a:pt x="1433" y="923"/>
                </a:lnTo>
                <a:lnTo>
                  <a:pt x="1433" y="923"/>
                </a:lnTo>
                <a:lnTo>
                  <a:pt x="1433" y="923"/>
                </a:lnTo>
                <a:lnTo>
                  <a:pt x="1433" y="921"/>
                </a:lnTo>
                <a:lnTo>
                  <a:pt x="1433" y="921"/>
                </a:lnTo>
                <a:lnTo>
                  <a:pt x="1433" y="921"/>
                </a:lnTo>
                <a:lnTo>
                  <a:pt x="1431" y="921"/>
                </a:lnTo>
                <a:lnTo>
                  <a:pt x="1431" y="921"/>
                </a:lnTo>
                <a:lnTo>
                  <a:pt x="1429" y="923"/>
                </a:lnTo>
                <a:lnTo>
                  <a:pt x="1429" y="923"/>
                </a:lnTo>
                <a:lnTo>
                  <a:pt x="1429" y="923"/>
                </a:lnTo>
                <a:lnTo>
                  <a:pt x="1429" y="921"/>
                </a:lnTo>
                <a:lnTo>
                  <a:pt x="1427" y="921"/>
                </a:lnTo>
                <a:lnTo>
                  <a:pt x="1427" y="921"/>
                </a:lnTo>
                <a:lnTo>
                  <a:pt x="1427" y="921"/>
                </a:lnTo>
                <a:lnTo>
                  <a:pt x="1427" y="921"/>
                </a:lnTo>
                <a:lnTo>
                  <a:pt x="1427" y="921"/>
                </a:lnTo>
                <a:lnTo>
                  <a:pt x="1425" y="921"/>
                </a:lnTo>
                <a:lnTo>
                  <a:pt x="1425" y="921"/>
                </a:lnTo>
                <a:lnTo>
                  <a:pt x="1425" y="921"/>
                </a:lnTo>
                <a:lnTo>
                  <a:pt x="1425" y="921"/>
                </a:lnTo>
                <a:lnTo>
                  <a:pt x="1425" y="921"/>
                </a:lnTo>
                <a:lnTo>
                  <a:pt x="1423" y="921"/>
                </a:lnTo>
                <a:lnTo>
                  <a:pt x="1423" y="923"/>
                </a:lnTo>
                <a:lnTo>
                  <a:pt x="1423" y="923"/>
                </a:lnTo>
                <a:lnTo>
                  <a:pt x="1423" y="923"/>
                </a:lnTo>
                <a:lnTo>
                  <a:pt x="1423" y="923"/>
                </a:lnTo>
                <a:lnTo>
                  <a:pt x="1425" y="923"/>
                </a:lnTo>
                <a:lnTo>
                  <a:pt x="1425" y="923"/>
                </a:lnTo>
                <a:lnTo>
                  <a:pt x="1423" y="923"/>
                </a:lnTo>
                <a:lnTo>
                  <a:pt x="1423" y="923"/>
                </a:lnTo>
                <a:lnTo>
                  <a:pt x="1423" y="923"/>
                </a:lnTo>
                <a:lnTo>
                  <a:pt x="1423" y="923"/>
                </a:lnTo>
                <a:lnTo>
                  <a:pt x="1423" y="923"/>
                </a:lnTo>
                <a:lnTo>
                  <a:pt x="1423" y="923"/>
                </a:lnTo>
                <a:lnTo>
                  <a:pt x="1423" y="923"/>
                </a:lnTo>
                <a:lnTo>
                  <a:pt x="1421" y="923"/>
                </a:lnTo>
                <a:lnTo>
                  <a:pt x="1421" y="923"/>
                </a:lnTo>
                <a:lnTo>
                  <a:pt x="1421" y="923"/>
                </a:lnTo>
                <a:lnTo>
                  <a:pt x="1421" y="923"/>
                </a:lnTo>
                <a:lnTo>
                  <a:pt x="1421" y="923"/>
                </a:lnTo>
                <a:lnTo>
                  <a:pt x="1419" y="923"/>
                </a:lnTo>
                <a:lnTo>
                  <a:pt x="1419" y="921"/>
                </a:lnTo>
                <a:lnTo>
                  <a:pt x="1419" y="921"/>
                </a:lnTo>
                <a:lnTo>
                  <a:pt x="1419" y="921"/>
                </a:lnTo>
                <a:lnTo>
                  <a:pt x="1419" y="921"/>
                </a:lnTo>
                <a:lnTo>
                  <a:pt x="1419" y="921"/>
                </a:lnTo>
                <a:lnTo>
                  <a:pt x="1419" y="921"/>
                </a:lnTo>
                <a:lnTo>
                  <a:pt x="1416" y="921"/>
                </a:lnTo>
                <a:lnTo>
                  <a:pt x="1416" y="921"/>
                </a:lnTo>
                <a:lnTo>
                  <a:pt x="1416" y="921"/>
                </a:lnTo>
                <a:lnTo>
                  <a:pt x="1416" y="921"/>
                </a:lnTo>
                <a:lnTo>
                  <a:pt x="1414" y="921"/>
                </a:lnTo>
                <a:lnTo>
                  <a:pt x="1414" y="921"/>
                </a:lnTo>
                <a:lnTo>
                  <a:pt x="1414" y="921"/>
                </a:lnTo>
                <a:lnTo>
                  <a:pt x="1414" y="921"/>
                </a:lnTo>
                <a:lnTo>
                  <a:pt x="1414" y="921"/>
                </a:lnTo>
                <a:lnTo>
                  <a:pt x="1414" y="923"/>
                </a:lnTo>
                <a:lnTo>
                  <a:pt x="1414" y="923"/>
                </a:lnTo>
                <a:lnTo>
                  <a:pt x="1419" y="923"/>
                </a:lnTo>
                <a:close/>
                <a:moveTo>
                  <a:pt x="1433" y="929"/>
                </a:moveTo>
                <a:lnTo>
                  <a:pt x="1433" y="929"/>
                </a:lnTo>
                <a:lnTo>
                  <a:pt x="1433" y="929"/>
                </a:lnTo>
                <a:lnTo>
                  <a:pt x="1433" y="929"/>
                </a:lnTo>
                <a:lnTo>
                  <a:pt x="1435" y="929"/>
                </a:lnTo>
                <a:lnTo>
                  <a:pt x="1435" y="929"/>
                </a:lnTo>
                <a:lnTo>
                  <a:pt x="1435" y="929"/>
                </a:lnTo>
                <a:lnTo>
                  <a:pt x="1435" y="929"/>
                </a:lnTo>
                <a:lnTo>
                  <a:pt x="1433" y="929"/>
                </a:lnTo>
                <a:close/>
                <a:moveTo>
                  <a:pt x="1412" y="923"/>
                </a:moveTo>
                <a:lnTo>
                  <a:pt x="1412" y="923"/>
                </a:lnTo>
                <a:lnTo>
                  <a:pt x="1412" y="921"/>
                </a:lnTo>
                <a:lnTo>
                  <a:pt x="1412" y="921"/>
                </a:lnTo>
                <a:lnTo>
                  <a:pt x="1412" y="921"/>
                </a:lnTo>
                <a:lnTo>
                  <a:pt x="1412" y="921"/>
                </a:lnTo>
                <a:lnTo>
                  <a:pt x="1412" y="921"/>
                </a:lnTo>
                <a:lnTo>
                  <a:pt x="1410" y="921"/>
                </a:lnTo>
                <a:lnTo>
                  <a:pt x="1410" y="921"/>
                </a:lnTo>
                <a:lnTo>
                  <a:pt x="1410" y="923"/>
                </a:lnTo>
                <a:lnTo>
                  <a:pt x="1410" y="923"/>
                </a:lnTo>
                <a:lnTo>
                  <a:pt x="1412" y="923"/>
                </a:lnTo>
                <a:close/>
                <a:moveTo>
                  <a:pt x="1404" y="921"/>
                </a:moveTo>
                <a:lnTo>
                  <a:pt x="1404" y="921"/>
                </a:lnTo>
                <a:lnTo>
                  <a:pt x="1404" y="921"/>
                </a:lnTo>
                <a:lnTo>
                  <a:pt x="1404" y="921"/>
                </a:lnTo>
                <a:lnTo>
                  <a:pt x="1406" y="921"/>
                </a:lnTo>
                <a:lnTo>
                  <a:pt x="1406" y="921"/>
                </a:lnTo>
                <a:lnTo>
                  <a:pt x="1408" y="921"/>
                </a:lnTo>
                <a:lnTo>
                  <a:pt x="1410" y="921"/>
                </a:lnTo>
                <a:lnTo>
                  <a:pt x="1410" y="921"/>
                </a:lnTo>
                <a:lnTo>
                  <a:pt x="1410" y="921"/>
                </a:lnTo>
                <a:lnTo>
                  <a:pt x="1410" y="921"/>
                </a:lnTo>
                <a:lnTo>
                  <a:pt x="1408" y="918"/>
                </a:lnTo>
                <a:lnTo>
                  <a:pt x="1408" y="918"/>
                </a:lnTo>
                <a:lnTo>
                  <a:pt x="1408" y="918"/>
                </a:lnTo>
                <a:lnTo>
                  <a:pt x="1406" y="918"/>
                </a:lnTo>
                <a:lnTo>
                  <a:pt x="1408" y="918"/>
                </a:lnTo>
                <a:lnTo>
                  <a:pt x="1408" y="918"/>
                </a:lnTo>
                <a:lnTo>
                  <a:pt x="1406" y="918"/>
                </a:lnTo>
                <a:lnTo>
                  <a:pt x="1406" y="921"/>
                </a:lnTo>
                <a:lnTo>
                  <a:pt x="1406" y="921"/>
                </a:lnTo>
                <a:lnTo>
                  <a:pt x="1404" y="921"/>
                </a:lnTo>
                <a:close/>
                <a:moveTo>
                  <a:pt x="1456" y="941"/>
                </a:moveTo>
                <a:lnTo>
                  <a:pt x="1458" y="941"/>
                </a:lnTo>
                <a:lnTo>
                  <a:pt x="1458" y="941"/>
                </a:lnTo>
                <a:lnTo>
                  <a:pt x="1458" y="941"/>
                </a:lnTo>
                <a:lnTo>
                  <a:pt x="1458" y="939"/>
                </a:lnTo>
                <a:lnTo>
                  <a:pt x="1456" y="939"/>
                </a:lnTo>
                <a:lnTo>
                  <a:pt x="1456" y="939"/>
                </a:lnTo>
                <a:lnTo>
                  <a:pt x="1456" y="941"/>
                </a:lnTo>
                <a:lnTo>
                  <a:pt x="1456" y="941"/>
                </a:lnTo>
                <a:close/>
                <a:moveTo>
                  <a:pt x="1377" y="889"/>
                </a:moveTo>
                <a:lnTo>
                  <a:pt x="1379" y="889"/>
                </a:lnTo>
                <a:lnTo>
                  <a:pt x="1379" y="889"/>
                </a:lnTo>
                <a:lnTo>
                  <a:pt x="1379" y="889"/>
                </a:lnTo>
                <a:lnTo>
                  <a:pt x="1379" y="887"/>
                </a:lnTo>
                <a:lnTo>
                  <a:pt x="1377" y="887"/>
                </a:lnTo>
                <a:lnTo>
                  <a:pt x="1377" y="887"/>
                </a:lnTo>
                <a:lnTo>
                  <a:pt x="1377" y="887"/>
                </a:lnTo>
                <a:lnTo>
                  <a:pt x="1375" y="889"/>
                </a:lnTo>
                <a:lnTo>
                  <a:pt x="1375" y="889"/>
                </a:lnTo>
                <a:lnTo>
                  <a:pt x="1375" y="889"/>
                </a:lnTo>
                <a:lnTo>
                  <a:pt x="1377" y="889"/>
                </a:lnTo>
                <a:close/>
                <a:moveTo>
                  <a:pt x="1402" y="916"/>
                </a:moveTo>
                <a:lnTo>
                  <a:pt x="1404" y="918"/>
                </a:lnTo>
                <a:lnTo>
                  <a:pt x="1404" y="918"/>
                </a:lnTo>
                <a:lnTo>
                  <a:pt x="1404" y="918"/>
                </a:lnTo>
                <a:lnTo>
                  <a:pt x="1404" y="918"/>
                </a:lnTo>
                <a:lnTo>
                  <a:pt x="1404" y="918"/>
                </a:lnTo>
                <a:lnTo>
                  <a:pt x="1404" y="916"/>
                </a:lnTo>
                <a:lnTo>
                  <a:pt x="1406" y="918"/>
                </a:lnTo>
                <a:lnTo>
                  <a:pt x="1406" y="916"/>
                </a:lnTo>
                <a:lnTo>
                  <a:pt x="1406" y="916"/>
                </a:lnTo>
                <a:lnTo>
                  <a:pt x="1406" y="916"/>
                </a:lnTo>
                <a:lnTo>
                  <a:pt x="1404" y="914"/>
                </a:lnTo>
                <a:lnTo>
                  <a:pt x="1404" y="914"/>
                </a:lnTo>
                <a:lnTo>
                  <a:pt x="1402" y="914"/>
                </a:lnTo>
                <a:lnTo>
                  <a:pt x="1402" y="914"/>
                </a:lnTo>
                <a:lnTo>
                  <a:pt x="1402" y="916"/>
                </a:lnTo>
                <a:lnTo>
                  <a:pt x="1402" y="916"/>
                </a:lnTo>
                <a:close/>
                <a:moveTo>
                  <a:pt x="1349" y="870"/>
                </a:moveTo>
                <a:lnTo>
                  <a:pt x="1349" y="870"/>
                </a:lnTo>
                <a:lnTo>
                  <a:pt x="1349" y="870"/>
                </a:lnTo>
                <a:lnTo>
                  <a:pt x="1349" y="870"/>
                </a:lnTo>
                <a:lnTo>
                  <a:pt x="1351" y="870"/>
                </a:lnTo>
                <a:lnTo>
                  <a:pt x="1351" y="870"/>
                </a:lnTo>
                <a:lnTo>
                  <a:pt x="1349" y="868"/>
                </a:lnTo>
                <a:lnTo>
                  <a:pt x="1349" y="868"/>
                </a:lnTo>
                <a:lnTo>
                  <a:pt x="1349" y="868"/>
                </a:lnTo>
                <a:lnTo>
                  <a:pt x="1349" y="868"/>
                </a:lnTo>
                <a:lnTo>
                  <a:pt x="1349" y="868"/>
                </a:lnTo>
                <a:lnTo>
                  <a:pt x="1349" y="870"/>
                </a:lnTo>
                <a:lnTo>
                  <a:pt x="1349" y="870"/>
                </a:lnTo>
                <a:close/>
                <a:moveTo>
                  <a:pt x="1305" y="904"/>
                </a:moveTo>
                <a:lnTo>
                  <a:pt x="1305" y="904"/>
                </a:lnTo>
                <a:lnTo>
                  <a:pt x="1305" y="904"/>
                </a:lnTo>
                <a:lnTo>
                  <a:pt x="1305" y="904"/>
                </a:lnTo>
                <a:lnTo>
                  <a:pt x="1305" y="904"/>
                </a:lnTo>
                <a:lnTo>
                  <a:pt x="1305" y="904"/>
                </a:lnTo>
                <a:lnTo>
                  <a:pt x="1305" y="904"/>
                </a:lnTo>
                <a:lnTo>
                  <a:pt x="1305" y="904"/>
                </a:lnTo>
                <a:close/>
                <a:moveTo>
                  <a:pt x="2102" y="1732"/>
                </a:moveTo>
                <a:lnTo>
                  <a:pt x="2102" y="1730"/>
                </a:lnTo>
                <a:lnTo>
                  <a:pt x="2102" y="1728"/>
                </a:lnTo>
                <a:lnTo>
                  <a:pt x="2102" y="1723"/>
                </a:lnTo>
                <a:lnTo>
                  <a:pt x="2099" y="1719"/>
                </a:lnTo>
                <a:lnTo>
                  <a:pt x="2099" y="1717"/>
                </a:lnTo>
                <a:lnTo>
                  <a:pt x="2097" y="1711"/>
                </a:lnTo>
                <a:lnTo>
                  <a:pt x="2095" y="1707"/>
                </a:lnTo>
                <a:lnTo>
                  <a:pt x="2093" y="1705"/>
                </a:lnTo>
                <a:lnTo>
                  <a:pt x="2093" y="1705"/>
                </a:lnTo>
                <a:lnTo>
                  <a:pt x="2087" y="1705"/>
                </a:lnTo>
                <a:lnTo>
                  <a:pt x="2085" y="1705"/>
                </a:lnTo>
                <a:lnTo>
                  <a:pt x="2081" y="1705"/>
                </a:lnTo>
                <a:lnTo>
                  <a:pt x="2079" y="1705"/>
                </a:lnTo>
                <a:lnTo>
                  <a:pt x="2074" y="1705"/>
                </a:lnTo>
                <a:lnTo>
                  <a:pt x="2074" y="1702"/>
                </a:lnTo>
                <a:lnTo>
                  <a:pt x="2072" y="1702"/>
                </a:lnTo>
                <a:lnTo>
                  <a:pt x="2070" y="1702"/>
                </a:lnTo>
                <a:lnTo>
                  <a:pt x="2068" y="1698"/>
                </a:lnTo>
                <a:lnTo>
                  <a:pt x="2062" y="1696"/>
                </a:lnTo>
                <a:lnTo>
                  <a:pt x="2060" y="1694"/>
                </a:lnTo>
                <a:lnTo>
                  <a:pt x="2055" y="1692"/>
                </a:lnTo>
                <a:lnTo>
                  <a:pt x="2053" y="1688"/>
                </a:lnTo>
                <a:lnTo>
                  <a:pt x="2051" y="1688"/>
                </a:lnTo>
                <a:lnTo>
                  <a:pt x="2051" y="1684"/>
                </a:lnTo>
                <a:lnTo>
                  <a:pt x="2047" y="1684"/>
                </a:lnTo>
                <a:lnTo>
                  <a:pt x="2045" y="1682"/>
                </a:lnTo>
                <a:lnTo>
                  <a:pt x="2043" y="1679"/>
                </a:lnTo>
                <a:lnTo>
                  <a:pt x="2037" y="1677"/>
                </a:lnTo>
                <a:lnTo>
                  <a:pt x="2035" y="1675"/>
                </a:lnTo>
                <a:lnTo>
                  <a:pt x="2035" y="1675"/>
                </a:lnTo>
                <a:lnTo>
                  <a:pt x="2032" y="1673"/>
                </a:lnTo>
                <a:lnTo>
                  <a:pt x="2028" y="1673"/>
                </a:lnTo>
                <a:lnTo>
                  <a:pt x="2024" y="1671"/>
                </a:lnTo>
                <a:lnTo>
                  <a:pt x="2022" y="1671"/>
                </a:lnTo>
                <a:lnTo>
                  <a:pt x="2016" y="1673"/>
                </a:lnTo>
                <a:lnTo>
                  <a:pt x="2011" y="1673"/>
                </a:lnTo>
                <a:lnTo>
                  <a:pt x="2009" y="1673"/>
                </a:lnTo>
                <a:lnTo>
                  <a:pt x="2007" y="1673"/>
                </a:lnTo>
                <a:lnTo>
                  <a:pt x="2005" y="1673"/>
                </a:lnTo>
                <a:lnTo>
                  <a:pt x="2003" y="1671"/>
                </a:lnTo>
                <a:lnTo>
                  <a:pt x="2001" y="1671"/>
                </a:lnTo>
                <a:lnTo>
                  <a:pt x="1999" y="1671"/>
                </a:lnTo>
                <a:lnTo>
                  <a:pt x="1995" y="1671"/>
                </a:lnTo>
                <a:lnTo>
                  <a:pt x="1991" y="1669"/>
                </a:lnTo>
                <a:lnTo>
                  <a:pt x="1988" y="1669"/>
                </a:lnTo>
                <a:lnTo>
                  <a:pt x="1986" y="1667"/>
                </a:lnTo>
                <a:lnTo>
                  <a:pt x="1986" y="1667"/>
                </a:lnTo>
                <a:lnTo>
                  <a:pt x="1982" y="1665"/>
                </a:lnTo>
                <a:lnTo>
                  <a:pt x="1980" y="1665"/>
                </a:lnTo>
                <a:lnTo>
                  <a:pt x="1978" y="1665"/>
                </a:lnTo>
                <a:lnTo>
                  <a:pt x="1978" y="1667"/>
                </a:lnTo>
                <a:lnTo>
                  <a:pt x="1974" y="1667"/>
                </a:lnTo>
                <a:lnTo>
                  <a:pt x="1972" y="1669"/>
                </a:lnTo>
                <a:lnTo>
                  <a:pt x="1972" y="1669"/>
                </a:lnTo>
                <a:lnTo>
                  <a:pt x="1970" y="1669"/>
                </a:lnTo>
                <a:lnTo>
                  <a:pt x="1967" y="1671"/>
                </a:lnTo>
                <a:lnTo>
                  <a:pt x="1967" y="1671"/>
                </a:lnTo>
                <a:lnTo>
                  <a:pt x="1967" y="1669"/>
                </a:lnTo>
                <a:lnTo>
                  <a:pt x="1970" y="1669"/>
                </a:lnTo>
                <a:lnTo>
                  <a:pt x="1970" y="1667"/>
                </a:lnTo>
                <a:lnTo>
                  <a:pt x="1970" y="1667"/>
                </a:lnTo>
                <a:lnTo>
                  <a:pt x="1967" y="1667"/>
                </a:lnTo>
                <a:lnTo>
                  <a:pt x="1967" y="1667"/>
                </a:lnTo>
                <a:lnTo>
                  <a:pt x="1965" y="1667"/>
                </a:lnTo>
                <a:lnTo>
                  <a:pt x="1965" y="1671"/>
                </a:lnTo>
                <a:lnTo>
                  <a:pt x="1963" y="1673"/>
                </a:lnTo>
                <a:lnTo>
                  <a:pt x="1961" y="1675"/>
                </a:lnTo>
                <a:lnTo>
                  <a:pt x="1959" y="1677"/>
                </a:lnTo>
                <a:lnTo>
                  <a:pt x="1959" y="1675"/>
                </a:lnTo>
                <a:lnTo>
                  <a:pt x="1961" y="1671"/>
                </a:lnTo>
                <a:lnTo>
                  <a:pt x="1961" y="1669"/>
                </a:lnTo>
                <a:lnTo>
                  <a:pt x="1961" y="1669"/>
                </a:lnTo>
                <a:lnTo>
                  <a:pt x="1961" y="1667"/>
                </a:lnTo>
                <a:lnTo>
                  <a:pt x="1963" y="1667"/>
                </a:lnTo>
                <a:lnTo>
                  <a:pt x="1963" y="1665"/>
                </a:lnTo>
                <a:lnTo>
                  <a:pt x="1965" y="1665"/>
                </a:lnTo>
                <a:lnTo>
                  <a:pt x="1965" y="1665"/>
                </a:lnTo>
                <a:lnTo>
                  <a:pt x="1963" y="1663"/>
                </a:lnTo>
                <a:lnTo>
                  <a:pt x="1963" y="1663"/>
                </a:lnTo>
                <a:lnTo>
                  <a:pt x="1961" y="1663"/>
                </a:lnTo>
                <a:lnTo>
                  <a:pt x="1961" y="1665"/>
                </a:lnTo>
                <a:lnTo>
                  <a:pt x="1959" y="1665"/>
                </a:lnTo>
                <a:lnTo>
                  <a:pt x="1959" y="1663"/>
                </a:lnTo>
                <a:lnTo>
                  <a:pt x="1959" y="1663"/>
                </a:lnTo>
                <a:lnTo>
                  <a:pt x="1961" y="1663"/>
                </a:lnTo>
                <a:lnTo>
                  <a:pt x="1961" y="1663"/>
                </a:lnTo>
                <a:lnTo>
                  <a:pt x="1961" y="1661"/>
                </a:lnTo>
                <a:lnTo>
                  <a:pt x="1963" y="1661"/>
                </a:lnTo>
                <a:lnTo>
                  <a:pt x="1963" y="1658"/>
                </a:lnTo>
                <a:lnTo>
                  <a:pt x="1961" y="1658"/>
                </a:lnTo>
                <a:lnTo>
                  <a:pt x="1961" y="1656"/>
                </a:lnTo>
                <a:lnTo>
                  <a:pt x="1959" y="1656"/>
                </a:lnTo>
                <a:lnTo>
                  <a:pt x="1959" y="1656"/>
                </a:lnTo>
                <a:lnTo>
                  <a:pt x="1959" y="1656"/>
                </a:lnTo>
                <a:lnTo>
                  <a:pt x="1959" y="1656"/>
                </a:lnTo>
                <a:lnTo>
                  <a:pt x="1959" y="1654"/>
                </a:lnTo>
                <a:lnTo>
                  <a:pt x="1957" y="1654"/>
                </a:lnTo>
                <a:lnTo>
                  <a:pt x="1955" y="1652"/>
                </a:lnTo>
                <a:lnTo>
                  <a:pt x="1955" y="1652"/>
                </a:lnTo>
                <a:lnTo>
                  <a:pt x="1953" y="1652"/>
                </a:lnTo>
                <a:lnTo>
                  <a:pt x="1953" y="1654"/>
                </a:lnTo>
                <a:lnTo>
                  <a:pt x="1951" y="1656"/>
                </a:lnTo>
                <a:lnTo>
                  <a:pt x="1951" y="1656"/>
                </a:lnTo>
                <a:lnTo>
                  <a:pt x="1951" y="1654"/>
                </a:lnTo>
                <a:lnTo>
                  <a:pt x="1949" y="1650"/>
                </a:lnTo>
                <a:lnTo>
                  <a:pt x="1949" y="1650"/>
                </a:lnTo>
                <a:lnTo>
                  <a:pt x="1947" y="1650"/>
                </a:lnTo>
                <a:lnTo>
                  <a:pt x="1944" y="1650"/>
                </a:lnTo>
                <a:lnTo>
                  <a:pt x="1942" y="1648"/>
                </a:lnTo>
                <a:lnTo>
                  <a:pt x="1940" y="1648"/>
                </a:lnTo>
                <a:lnTo>
                  <a:pt x="1940" y="1648"/>
                </a:lnTo>
                <a:lnTo>
                  <a:pt x="1938" y="1646"/>
                </a:lnTo>
                <a:lnTo>
                  <a:pt x="1938" y="1646"/>
                </a:lnTo>
                <a:lnTo>
                  <a:pt x="1936" y="1646"/>
                </a:lnTo>
                <a:lnTo>
                  <a:pt x="1936" y="1646"/>
                </a:lnTo>
                <a:lnTo>
                  <a:pt x="1934" y="1646"/>
                </a:lnTo>
                <a:lnTo>
                  <a:pt x="1932" y="1646"/>
                </a:lnTo>
                <a:lnTo>
                  <a:pt x="1932" y="1644"/>
                </a:lnTo>
                <a:lnTo>
                  <a:pt x="1930" y="1644"/>
                </a:lnTo>
                <a:lnTo>
                  <a:pt x="1930" y="1642"/>
                </a:lnTo>
                <a:lnTo>
                  <a:pt x="1928" y="1642"/>
                </a:lnTo>
                <a:lnTo>
                  <a:pt x="1928" y="1642"/>
                </a:lnTo>
                <a:lnTo>
                  <a:pt x="1926" y="1642"/>
                </a:lnTo>
                <a:lnTo>
                  <a:pt x="1926" y="1642"/>
                </a:lnTo>
                <a:lnTo>
                  <a:pt x="1923" y="1642"/>
                </a:lnTo>
                <a:lnTo>
                  <a:pt x="1923" y="1640"/>
                </a:lnTo>
                <a:lnTo>
                  <a:pt x="1921" y="1640"/>
                </a:lnTo>
                <a:lnTo>
                  <a:pt x="1921" y="1640"/>
                </a:lnTo>
                <a:lnTo>
                  <a:pt x="1919" y="1642"/>
                </a:lnTo>
                <a:lnTo>
                  <a:pt x="1921" y="1642"/>
                </a:lnTo>
                <a:lnTo>
                  <a:pt x="1921" y="1642"/>
                </a:lnTo>
                <a:lnTo>
                  <a:pt x="1919" y="1642"/>
                </a:lnTo>
                <a:lnTo>
                  <a:pt x="1919" y="1642"/>
                </a:lnTo>
                <a:lnTo>
                  <a:pt x="1917" y="1642"/>
                </a:lnTo>
                <a:lnTo>
                  <a:pt x="1917" y="1642"/>
                </a:lnTo>
                <a:lnTo>
                  <a:pt x="1917" y="1642"/>
                </a:lnTo>
                <a:lnTo>
                  <a:pt x="1915" y="1642"/>
                </a:lnTo>
                <a:lnTo>
                  <a:pt x="1915" y="1642"/>
                </a:lnTo>
                <a:lnTo>
                  <a:pt x="1913" y="1642"/>
                </a:lnTo>
                <a:lnTo>
                  <a:pt x="1913" y="1642"/>
                </a:lnTo>
                <a:lnTo>
                  <a:pt x="1911" y="1642"/>
                </a:lnTo>
                <a:lnTo>
                  <a:pt x="1911" y="1642"/>
                </a:lnTo>
                <a:lnTo>
                  <a:pt x="1911" y="1642"/>
                </a:lnTo>
                <a:lnTo>
                  <a:pt x="1911" y="1642"/>
                </a:lnTo>
                <a:lnTo>
                  <a:pt x="1909" y="1644"/>
                </a:lnTo>
                <a:lnTo>
                  <a:pt x="1909" y="1644"/>
                </a:lnTo>
                <a:lnTo>
                  <a:pt x="1907" y="1646"/>
                </a:lnTo>
                <a:lnTo>
                  <a:pt x="1909" y="1646"/>
                </a:lnTo>
                <a:lnTo>
                  <a:pt x="1907" y="1648"/>
                </a:lnTo>
                <a:lnTo>
                  <a:pt x="1907" y="1648"/>
                </a:lnTo>
                <a:lnTo>
                  <a:pt x="1905" y="1650"/>
                </a:lnTo>
                <a:lnTo>
                  <a:pt x="1905" y="1652"/>
                </a:lnTo>
                <a:lnTo>
                  <a:pt x="1907" y="1652"/>
                </a:lnTo>
                <a:lnTo>
                  <a:pt x="1907" y="1652"/>
                </a:lnTo>
                <a:lnTo>
                  <a:pt x="1907" y="1652"/>
                </a:lnTo>
                <a:lnTo>
                  <a:pt x="1905" y="1654"/>
                </a:lnTo>
                <a:lnTo>
                  <a:pt x="1905" y="1654"/>
                </a:lnTo>
                <a:lnTo>
                  <a:pt x="1905" y="1652"/>
                </a:lnTo>
                <a:lnTo>
                  <a:pt x="1903" y="1652"/>
                </a:lnTo>
                <a:lnTo>
                  <a:pt x="1898" y="1656"/>
                </a:lnTo>
                <a:lnTo>
                  <a:pt x="1896" y="1658"/>
                </a:lnTo>
                <a:lnTo>
                  <a:pt x="1894" y="1658"/>
                </a:lnTo>
                <a:lnTo>
                  <a:pt x="1892" y="1665"/>
                </a:lnTo>
                <a:lnTo>
                  <a:pt x="1892" y="1667"/>
                </a:lnTo>
                <a:lnTo>
                  <a:pt x="1890" y="1669"/>
                </a:lnTo>
                <a:lnTo>
                  <a:pt x="1890" y="1669"/>
                </a:lnTo>
                <a:lnTo>
                  <a:pt x="1888" y="1669"/>
                </a:lnTo>
                <a:lnTo>
                  <a:pt x="1890" y="1669"/>
                </a:lnTo>
                <a:lnTo>
                  <a:pt x="1890" y="1667"/>
                </a:lnTo>
                <a:lnTo>
                  <a:pt x="1890" y="1665"/>
                </a:lnTo>
                <a:lnTo>
                  <a:pt x="1892" y="1663"/>
                </a:lnTo>
                <a:lnTo>
                  <a:pt x="1892" y="1658"/>
                </a:lnTo>
                <a:lnTo>
                  <a:pt x="1894" y="1656"/>
                </a:lnTo>
                <a:lnTo>
                  <a:pt x="1890" y="1658"/>
                </a:lnTo>
                <a:lnTo>
                  <a:pt x="1888" y="1658"/>
                </a:lnTo>
                <a:lnTo>
                  <a:pt x="1886" y="1658"/>
                </a:lnTo>
                <a:lnTo>
                  <a:pt x="1884" y="1658"/>
                </a:lnTo>
                <a:lnTo>
                  <a:pt x="1882" y="1658"/>
                </a:lnTo>
                <a:lnTo>
                  <a:pt x="1882" y="1658"/>
                </a:lnTo>
                <a:lnTo>
                  <a:pt x="1879" y="1658"/>
                </a:lnTo>
                <a:lnTo>
                  <a:pt x="1877" y="1661"/>
                </a:lnTo>
                <a:lnTo>
                  <a:pt x="1875" y="1658"/>
                </a:lnTo>
                <a:lnTo>
                  <a:pt x="1873" y="1656"/>
                </a:lnTo>
                <a:lnTo>
                  <a:pt x="1873" y="1656"/>
                </a:lnTo>
                <a:lnTo>
                  <a:pt x="1873" y="1656"/>
                </a:lnTo>
                <a:lnTo>
                  <a:pt x="1873" y="1654"/>
                </a:lnTo>
                <a:lnTo>
                  <a:pt x="1871" y="1652"/>
                </a:lnTo>
                <a:lnTo>
                  <a:pt x="1871" y="1650"/>
                </a:lnTo>
                <a:lnTo>
                  <a:pt x="1871" y="1650"/>
                </a:lnTo>
                <a:lnTo>
                  <a:pt x="1871" y="1648"/>
                </a:lnTo>
                <a:lnTo>
                  <a:pt x="1871" y="1648"/>
                </a:lnTo>
                <a:lnTo>
                  <a:pt x="1869" y="1648"/>
                </a:lnTo>
                <a:lnTo>
                  <a:pt x="1871" y="1646"/>
                </a:lnTo>
                <a:lnTo>
                  <a:pt x="1871" y="1646"/>
                </a:lnTo>
                <a:lnTo>
                  <a:pt x="1871" y="1644"/>
                </a:lnTo>
                <a:lnTo>
                  <a:pt x="1869" y="1646"/>
                </a:lnTo>
                <a:lnTo>
                  <a:pt x="1869" y="1646"/>
                </a:lnTo>
                <a:lnTo>
                  <a:pt x="1867" y="1648"/>
                </a:lnTo>
                <a:lnTo>
                  <a:pt x="1865" y="1648"/>
                </a:lnTo>
                <a:lnTo>
                  <a:pt x="1861" y="1650"/>
                </a:lnTo>
                <a:lnTo>
                  <a:pt x="1859" y="1652"/>
                </a:lnTo>
                <a:lnTo>
                  <a:pt x="1854" y="1654"/>
                </a:lnTo>
                <a:lnTo>
                  <a:pt x="1852" y="1654"/>
                </a:lnTo>
                <a:lnTo>
                  <a:pt x="1850" y="1654"/>
                </a:lnTo>
                <a:lnTo>
                  <a:pt x="1844" y="1654"/>
                </a:lnTo>
                <a:lnTo>
                  <a:pt x="1846" y="1652"/>
                </a:lnTo>
                <a:lnTo>
                  <a:pt x="1850" y="1650"/>
                </a:lnTo>
                <a:lnTo>
                  <a:pt x="1854" y="1652"/>
                </a:lnTo>
                <a:lnTo>
                  <a:pt x="1854" y="1650"/>
                </a:lnTo>
                <a:lnTo>
                  <a:pt x="1854" y="1650"/>
                </a:lnTo>
                <a:lnTo>
                  <a:pt x="1856" y="1648"/>
                </a:lnTo>
                <a:lnTo>
                  <a:pt x="1856" y="1648"/>
                </a:lnTo>
                <a:lnTo>
                  <a:pt x="1859" y="1646"/>
                </a:lnTo>
                <a:lnTo>
                  <a:pt x="1859" y="1644"/>
                </a:lnTo>
                <a:lnTo>
                  <a:pt x="1859" y="1642"/>
                </a:lnTo>
                <a:lnTo>
                  <a:pt x="1861" y="1640"/>
                </a:lnTo>
                <a:lnTo>
                  <a:pt x="1861" y="1638"/>
                </a:lnTo>
                <a:lnTo>
                  <a:pt x="1863" y="1638"/>
                </a:lnTo>
                <a:lnTo>
                  <a:pt x="1865" y="1633"/>
                </a:lnTo>
                <a:lnTo>
                  <a:pt x="1865" y="1633"/>
                </a:lnTo>
                <a:lnTo>
                  <a:pt x="1867" y="1631"/>
                </a:lnTo>
                <a:lnTo>
                  <a:pt x="1869" y="1629"/>
                </a:lnTo>
                <a:lnTo>
                  <a:pt x="1871" y="1629"/>
                </a:lnTo>
                <a:lnTo>
                  <a:pt x="1871" y="1629"/>
                </a:lnTo>
                <a:lnTo>
                  <a:pt x="1873" y="1627"/>
                </a:lnTo>
                <a:lnTo>
                  <a:pt x="1875" y="1625"/>
                </a:lnTo>
                <a:lnTo>
                  <a:pt x="1877" y="1623"/>
                </a:lnTo>
                <a:lnTo>
                  <a:pt x="1877" y="1621"/>
                </a:lnTo>
                <a:lnTo>
                  <a:pt x="1879" y="1619"/>
                </a:lnTo>
                <a:lnTo>
                  <a:pt x="1882" y="1617"/>
                </a:lnTo>
                <a:lnTo>
                  <a:pt x="1884" y="1617"/>
                </a:lnTo>
                <a:lnTo>
                  <a:pt x="1884" y="1614"/>
                </a:lnTo>
                <a:lnTo>
                  <a:pt x="1886" y="1614"/>
                </a:lnTo>
                <a:lnTo>
                  <a:pt x="1884" y="1612"/>
                </a:lnTo>
                <a:lnTo>
                  <a:pt x="1886" y="1610"/>
                </a:lnTo>
                <a:lnTo>
                  <a:pt x="1884" y="1608"/>
                </a:lnTo>
                <a:lnTo>
                  <a:pt x="1882" y="1606"/>
                </a:lnTo>
                <a:lnTo>
                  <a:pt x="1882" y="1606"/>
                </a:lnTo>
                <a:lnTo>
                  <a:pt x="1879" y="1606"/>
                </a:lnTo>
                <a:lnTo>
                  <a:pt x="1877" y="1604"/>
                </a:lnTo>
                <a:lnTo>
                  <a:pt x="1875" y="1604"/>
                </a:lnTo>
                <a:lnTo>
                  <a:pt x="1875" y="1602"/>
                </a:lnTo>
                <a:lnTo>
                  <a:pt x="1875" y="1602"/>
                </a:lnTo>
                <a:lnTo>
                  <a:pt x="1873" y="1600"/>
                </a:lnTo>
                <a:lnTo>
                  <a:pt x="1873" y="1600"/>
                </a:lnTo>
                <a:lnTo>
                  <a:pt x="1873" y="1600"/>
                </a:lnTo>
                <a:lnTo>
                  <a:pt x="1873" y="1600"/>
                </a:lnTo>
                <a:lnTo>
                  <a:pt x="1873" y="1598"/>
                </a:lnTo>
                <a:lnTo>
                  <a:pt x="1871" y="1596"/>
                </a:lnTo>
                <a:lnTo>
                  <a:pt x="1871" y="1593"/>
                </a:lnTo>
                <a:lnTo>
                  <a:pt x="1871" y="1593"/>
                </a:lnTo>
                <a:lnTo>
                  <a:pt x="1869" y="1587"/>
                </a:lnTo>
                <a:lnTo>
                  <a:pt x="1869" y="1583"/>
                </a:lnTo>
                <a:lnTo>
                  <a:pt x="1867" y="1579"/>
                </a:lnTo>
                <a:lnTo>
                  <a:pt x="1865" y="1573"/>
                </a:lnTo>
                <a:lnTo>
                  <a:pt x="1865" y="1570"/>
                </a:lnTo>
                <a:lnTo>
                  <a:pt x="1863" y="1568"/>
                </a:lnTo>
                <a:lnTo>
                  <a:pt x="1861" y="1568"/>
                </a:lnTo>
                <a:lnTo>
                  <a:pt x="1861" y="1570"/>
                </a:lnTo>
                <a:lnTo>
                  <a:pt x="1859" y="1573"/>
                </a:lnTo>
                <a:lnTo>
                  <a:pt x="1859" y="1573"/>
                </a:lnTo>
                <a:lnTo>
                  <a:pt x="1859" y="1573"/>
                </a:lnTo>
                <a:lnTo>
                  <a:pt x="1859" y="1570"/>
                </a:lnTo>
                <a:lnTo>
                  <a:pt x="1859" y="1570"/>
                </a:lnTo>
                <a:lnTo>
                  <a:pt x="1856" y="1566"/>
                </a:lnTo>
                <a:lnTo>
                  <a:pt x="1856" y="1564"/>
                </a:lnTo>
                <a:lnTo>
                  <a:pt x="1856" y="1564"/>
                </a:lnTo>
                <a:lnTo>
                  <a:pt x="1856" y="1566"/>
                </a:lnTo>
                <a:lnTo>
                  <a:pt x="1856" y="1568"/>
                </a:lnTo>
                <a:lnTo>
                  <a:pt x="1854" y="1568"/>
                </a:lnTo>
                <a:lnTo>
                  <a:pt x="1854" y="1568"/>
                </a:lnTo>
                <a:lnTo>
                  <a:pt x="1854" y="1568"/>
                </a:lnTo>
                <a:lnTo>
                  <a:pt x="1854" y="1568"/>
                </a:lnTo>
                <a:lnTo>
                  <a:pt x="1854" y="1566"/>
                </a:lnTo>
                <a:lnTo>
                  <a:pt x="1854" y="1564"/>
                </a:lnTo>
                <a:lnTo>
                  <a:pt x="1854" y="1564"/>
                </a:lnTo>
                <a:lnTo>
                  <a:pt x="1850" y="1562"/>
                </a:lnTo>
                <a:lnTo>
                  <a:pt x="1850" y="1562"/>
                </a:lnTo>
                <a:lnTo>
                  <a:pt x="1850" y="1562"/>
                </a:lnTo>
                <a:lnTo>
                  <a:pt x="1850" y="1560"/>
                </a:lnTo>
                <a:lnTo>
                  <a:pt x="1848" y="1560"/>
                </a:lnTo>
                <a:lnTo>
                  <a:pt x="1844" y="1556"/>
                </a:lnTo>
                <a:lnTo>
                  <a:pt x="1842" y="1554"/>
                </a:lnTo>
                <a:lnTo>
                  <a:pt x="1835" y="1552"/>
                </a:lnTo>
                <a:lnTo>
                  <a:pt x="1833" y="1552"/>
                </a:lnTo>
                <a:lnTo>
                  <a:pt x="1827" y="1547"/>
                </a:lnTo>
                <a:lnTo>
                  <a:pt x="1827" y="1547"/>
                </a:lnTo>
                <a:lnTo>
                  <a:pt x="1825" y="1549"/>
                </a:lnTo>
                <a:lnTo>
                  <a:pt x="1825" y="1554"/>
                </a:lnTo>
                <a:lnTo>
                  <a:pt x="1823" y="1554"/>
                </a:lnTo>
                <a:lnTo>
                  <a:pt x="1825" y="1552"/>
                </a:lnTo>
                <a:lnTo>
                  <a:pt x="1825" y="1552"/>
                </a:lnTo>
                <a:lnTo>
                  <a:pt x="1825" y="1549"/>
                </a:lnTo>
                <a:lnTo>
                  <a:pt x="1825" y="1547"/>
                </a:lnTo>
                <a:lnTo>
                  <a:pt x="1823" y="1547"/>
                </a:lnTo>
                <a:lnTo>
                  <a:pt x="1821" y="1545"/>
                </a:lnTo>
                <a:lnTo>
                  <a:pt x="1812" y="1545"/>
                </a:lnTo>
                <a:lnTo>
                  <a:pt x="1808" y="1545"/>
                </a:lnTo>
                <a:lnTo>
                  <a:pt x="1806" y="1545"/>
                </a:lnTo>
                <a:lnTo>
                  <a:pt x="1802" y="1545"/>
                </a:lnTo>
                <a:lnTo>
                  <a:pt x="1800" y="1545"/>
                </a:lnTo>
                <a:lnTo>
                  <a:pt x="1798" y="1547"/>
                </a:lnTo>
                <a:lnTo>
                  <a:pt x="1798" y="1547"/>
                </a:lnTo>
                <a:lnTo>
                  <a:pt x="1798" y="1549"/>
                </a:lnTo>
                <a:lnTo>
                  <a:pt x="1798" y="1547"/>
                </a:lnTo>
                <a:lnTo>
                  <a:pt x="1794" y="1547"/>
                </a:lnTo>
                <a:lnTo>
                  <a:pt x="1789" y="1545"/>
                </a:lnTo>
                <a:lnTo>
                  <a:pt x="1783" y="1545"/>
                </a:lnTo>
                <a:lnTo>
                  <a:pt x="1781" y="1545"/>
                </a:lnTo>
                <a:lnTo>
                  <a:pt x="1781" y="1547"/>
                </a:lnTo>
                <a:lnTo>
                  <a:pt x="1781" y="1549"/>
                </a:lnTo>
                <a:lnTo>
                  <a:pt x="1779" y="1549"/>
                </a:lnTo>
                <a:lnTo>
                  <a:pt x="1779" y="1552"/>
                </a:lnTo>
                <a:lnTo>
                  <a:pt x="1779" y="1552"/>
                </a:lnTo>
                <a:lnTo>
                  <a:pt x="1779" y="1552"/>
                </a:lnTo>
                <a:lnTo>
                  <a:pt x="1779" y="1547"/>
                </a:lnTo>
                <a:lnTo>
                  <a:pt x="1779" y="1543"/>
                </a:lnTo>
                <a:lnTo>
                  <a:pt x="1779" y="1543"/>
                </a:lnTo>
                <a:lnTo>
                  <a:pt x="1777" y="1541"/>
                </a:lnTo>
                <a:lnTo>
                  <a:pt x="1775" y="1541"/>
                </a:lnTo>
                <a:lnTo>
                  <a:pt x="1773" y="1539"/>
                </a:lnTo>
                <a:lnTo>
                  <a:pt x="1771" y="1537"/>
                </a:lnTo>
                <a:lnTo>
                  <a:pt x="1768" y="1533"/>
                </a:lnTo>
                <a:lnTo>
                  <a:pt x="1766" y="1533"/>
                </a:lnTo>
                <a:lnTo>
                  <a:pt x="1764" y="1533"/>
                </a:lnTo>
                <a:lnTo>
                  <a:pt x="1762" y="1533"/>
                </a:lnTo>
                <a:lnTo>
                  <a:pt x="1762" y="1533"/>
                </a:lnTo>
                <a:lnTo>
                  <a:pt x="1760" y="1535"/>
                </a:lnTo>
                <a:lnTo>
                  <a:pt x="1760" y="1537"/>
                </a:lnTo>
                <a:lnTo>
                  <a:pt x="1758" y="1539"/>
                </a:lnTo>
                <a:lnTo>
                  <a:pt x="1758" y="1539"/>
                </a:lnTo>
                <a:lnTo>
                  <a:pt x="1758" y="1537"/>
                </a:lnTo>
                <a:lnTo>
                  <a:pt x="1758" y="1535"/>
                </a:lnTo>
                <a:lnTo>
                  <a:pt x="1758" y="1533"/>
                </a:lnTo>
                <a:lnTo>
                  <a:pt x="1760" y="1531"/>
                </a:lnTo>
                <a:lnTo>
                  <a:pt x="1760" y="1526"/>
                </a:lnTo>
                <a:lnTo>
                  <a:pt x="1760" y="1524"/>
                </a:lnTo>
                <a:lnTo>
                  <a:pt x="1758" y="1522"/>
                </a:lnTo>
                <a:lnTo>
                  <a:pt x="1758" y="1522"/>
                </a:lnTo>
                <a:lnTo>
                  <a:pt x="1756" y="1520"/>
                </a:lnTo>
                <a:lnTo>
                  <a:pt x="1750" y="1516"/>
                </a:lnTo>
                <a:lnTo>
                  <a:pt x="1745" y="1512"/>
                </a:lnTo>
                <a:lnTo>
                  <a:pt x="1743" y="1512"/>
                </a:lnTo>
                <a:lnTo>
                  <a:pt x="1743" y="1510"/>
                </a:lnTo>
                <a:lnTo>
                  <a:pt x="1741" y="1512"/>
                </a:lnTo>
                <a:lnTo>
                  <a:pt x="1741" y="1512"/>
                </a:lnTo>
                <a:lnTo>
                  <a:pt x="1741" y="1512"/>
                </a:lnTo>
                <a:lnTo>
                  <a:pt x="1739" y="1508"/>
                </a:lnTo>
                <a:lnTo>
                  <a:pt x="1739" y="1508"/>
                </a:lnTo>
                <a:lnTo>
                  <a:pt x="1737" y="1508"/>
                </a:lnTo>
                <a:lnTo>
                  <a:pt x="1733" y="1508"/>
                </a:lnTo>
                <a:lnTo>
                  <a:pt x="1733" y="1508"/>
                </a:lnTo>
                <a:lnTo>
                  <a:pt x="1731" y="1508"/>
                </a:lnTo>
                <a:lnTo>
                  <a:pt x="1727" y="1508"/>
                </a:lnTo>
                <a:lnTo>
                  <a:pt x="1727" y="1508"/>
                </a:lnTo>
                <a:lnTo>
                  <a:pt x="1724" y="1510"/>
                </a:lnTo>
                <a:lnTo>
                  <a:pt x="1720" y="1510"/>
                </a:lnTo>
                <a:lnTo>
                  <a:pt x="1720" y="1510"/>
                </a:lnTo>
                <a:lnTo>
                  <a:pt x="1718" y="1510"/>
                </a:lnTo>
                <a:lnTo>
                  <a:pt x="1716" y="1508"/>
                </a:lnTo>
                <a:lnTo>
                  <a:pt x="1716" y="1508"/>
                </a:lnTo>
                <a:lnTo>
                  <a:pt x="1720" y="1508"/>
                </a:lnTo>
                <a:lnTo>
                  <a:pt x="1722" y="1505"/>
                </a:lnTo>
                <a:lnTo>
                  <a:pt x="1722" y="1503"/>
                </a:lnTo>
                <a:lnTo>
                  <a:pt x="1722" y="1503"/>
                </a:lnTo>
                <a:lnTo>
                  <a:pt x="1722" y="1501"/>
                </a:lnTo>
                <a:lnTo>
                  <a:pt x="1722" y="1501"/>
                </a:lnTo>
                <a:lnTo>
                  <a:pt x="1722" y="1501"/>
                </a:lnTo>
                <a:lnTo>
                  <a:pt x="1724" y="1499"/>
                </a:lnTo>
                <a:lnTo>
                  <a:pt x="1724" y="1499"/>
                </a:lnTo>
                <a:lnTo>
                  <a:pt x="1727" y="1497"/>
                </a:lnTo>
                <a:lnTo>
                  <a:pt x="1727" y="1497"/>
                </a:lnTo>
                <a:lnTo>
                  <a:pt x="1727" y="1495"/>
                </a:lnTo>
                <a:lnTo>
                  <a:pt x="1724" y="1493"/>
                </a:lnTo>
                <a:lnTo>
                  <a:pt x="1720" y="1493"/>
                </a:lnTo>
                <a:lnTo>
                  <a:pt x="1720" y="1493"/>
                </a:lnTo>
                <a:lnTo>
                  <a:pt x="1716" y="1489"/>
                </a:lnTo>
                <a:lnTo>
                  <a:pt x="1716" y="1489"/>
                </a:lnTo>
                <a:lnTo>
                  <a:pt x="1714" y="1491"/>
                </a:lnTo>
                <a:lnTo>
                  <a:pt x="1712" y="1491"/>
                </a:lnTo>
                <a:lnTo>
                  <a:pt x="1714" y="1491"/>
                </a:lnTo>
                <a:lnTo>
                  <a:pt x="1714" y="1491"/>
                </a:lnTo>
                <a:lnTo>
                  <a:pt x="1714" y="1493"/>
                </a:lnTo>
                <a:lnTo>
                  <a:pt x="1714" y="1493"/>
                </a:lnTo>
                <a:lnTo>
                  <a:pt x="1712" y="1491"/>
                </a:lnTo>
                <a:lnTo>
                  <a:pt x="1712" y="1491"/>
                </a:lnTo>
                <a:lnTo>
                  <a:pt x="1712" y="1491"/>
                </a:lnTo>
                <a:lnTo>
                  <a:pt x="1712" y="1489"/>
                </a:lnTo>
                <a:lnTo>
                  <a:pt x="1710" y="1489"/>
                </a:lnTo>
                <a:lnTo>
                  <a:pt x="1708" y="1487"/>
                </a:lnTo>
                <a:lnTo>
                  <a:pt x="1708" y="1487"/>
                </a:lnTo>
                <a:lnTo>
                  <a:pt x="1708" y="1487"/>
                </a:lnTo>
                <a:lnTo>
                  <a:pt x="1708" y="1489"/>
                </a:lnTo>
                <a:lnTo>
                  <a:pt x="1708" y="1489"/>
                </a:lnTo>
                <a:lnTo>
                  <a:pt x="1708" y="1491"/>
                </a:lnTo>
                <a:lnTo>
                  <a:pt x="1708" y="1489"/>
                </a:lnTo>
                <a:lnTo>
                  <a:pt x="1708" y="1489"/>
                </a:lnTo>
                <a:lnTo>
                  <a:pt x="1706" y="1489"/>
                </a:lnTo>
                <a:lnTo>
                  <a:pt x="1706" y="1491"/>
                </a:lnTo>
                <a:lnTo>
                  <a:pt x="1706" y="1491"/>
                </a:lnTo>
                <a:lnTo>
                  <a:pt x="1706" y="1491"/>
                </a:lnTo>
                <a:lnTo>
                  <a:pt x="1706" y="1491"/>
                </a:lnTo>
                <a:lnTo>
                  <a:pt x="1703" y="1489"/>
                </a:lnTo>
                <a:lnTo>
                  <a:pt x="1701" y="1484"/>
                </a:lnTo>
                <a:lnTo>
                  <a:pt x="1701" y="1484"/>
                </a:lnTo>
                <a:lnTo>
                  <a:pt x="1701" y="1484"/>
                </a:lnTo>
                <a:lnTo>
                  <a:pt x="1701" y="1484"/>
                </a:lnTo>
                <a:lnTo>
                  <a:pt x="1701" y="1484"/>
                </a:lnTo>
                <a:lnTo>
                  <a:pt x="1699" y="1487"/>
                </a:lnTo>
                <a:lnTo>
                  <a:pt x="1699" y="1487"/>
                </a:lnTo>
                <a:lnTo>
                  <a:pt x="1699" y="1487"/>
                </a:lnTo>
                <a:lnTo>
                  <a:pt x="1699" y="1484"/>
                </a:lnTo>
                <a:lnTo>
                  <a:pt x="1699" y="1482"/>
                </a:lnTo>
                <a:lnTo>
                  <a:pt x="1699" y="1482"/>
                </a:lnTo>
                <a:lnTo>
                  <a:pt x="1697" y="1482"/>
                </a:lnTo>
                <a:lnTo>
                  <a:pt x="1697" y="1482"/>
                </a:lnTo>
                <a:lnTo>
                  <a:pt x="1697" y="1480"/>
                </a:lnTo>
                <a:lnTo>
                  <a:pt x="1697" y="1480"/>
                </a:lnTo>
                <a:lnTo>
                  <a:pt x="1697" y="1480"/>
                </a:lnTo>
                <a:lnTo>
                  <a:pt x="1699" y="1478"/>
                </a:lnTo>
                <a:lnTo>
                  <a:pt x="1703" y="1478"/>
                </a:lnTo>
                <a:lnTo>
                  <a:pt x="1706" y="1478"/>
                </a:lnTo>
                <a:lnTo>
                  <a:pt x="1710" y="1478"/>
                </a:lnTo>
                <a:lnTo>
                  <a:pt x="1710" y="1478"/>
                </a:lnTo>
                <a:lnTo>
                  <a:pt x="1712" y="1476"/>
                </a:lnTo>
                <a:lnTo>
                  <a:pt x="1706" y="1476"/>
                </a:lnTo>
                <a:lnTo>
                  <a:pt x="1699" y="1476"/>
                </a:lnTo>
                <a:lnTo>
                  <a:pt x="1695" y="1476"/>
                </a:lnTo>
                <a:lnTo>
                  <a:pt x="1695" y="1476"/>
                </a:lnTo>
                <a:lnTo>
                  <a:pt x="1693" y="1476"/>
                </a:lnTo>
                <a:lnTo>
                  <a:pt x="1689" y="1478"/>
                </a:lnTo>
                <a:lnTo>
                  <a:pt x="1683" y="1478"/>
                </a:lnTo>
                <a:lnTo>
                  <a:pt x="1678" y="1478"/>
                </a:lnTo>
                <a:lnTo>
                  <a:pt x="1676" y="1478"/>
                </a:lnTo>
                <a:lnTo>
                  <a:pt x="1676" y="1480"/>
                </a:lnTo>
                <a:lnTo>
                  <a:pt x="1678" y="1478"/>
                </a:lnTo>
                <a:lnTo>
                  <a:pt x="1683" y="1478"/>
                </a:lnTo>
                <a:lnTo>
                  <a:pt x="1685" y="1480"/>
                </a:lnTo>
                <a:lnTo>
                  <a:pt x="1685" y="1480"/>
                </a:lnTo>
                <a:lnTo>
                  <a:pt x="1683" y="1480"/>
                </a:lnTo>
                <a:lnTo>
                  <a:pt x="1678" y="1480"/>
                </a:lnTo>
                <a:lnTo>
                  <a:pt x="1668" y="1487"/>
                </a:lnTo>
                <a:lnTo>
                  <a:pt x="1668" y="1487"/>
                </a:lnTo>
                <a:lnTo>
                  <a:pt x="1666" y="1487"/>
                </a:lnTo>
                <a:lnTo>
                  <a:pt x="1664" y="1487"/>
                </a:lnTo>
                <a:lnTo>
                  <a:pt x="1662" y="1484"/>
                </a:lnTo>
                <a:lnTo>
                  <a:pt x="1659" y="1484"/>
                </a:lnTo>
                <a:lnTo>
                  <a:pt x="1657" y="1484"/>
                </a:lnTo>
                <a:lnTo>
                  <a:pt x="1653" y="1482"/>
                </a:lnTo>
                <a:lnTo>
                  <a:pt x="1651" y="1480"/>
                </a:lnTo>
                <a:lnTo>
                  <a:pt x="1651" y="1480"/>
                </a:lnTo>
                <a:lnTo>
                  <a:pt x="1649" y="1478"/>
                </a:lnTo>
                <a:lnTo>
                  <a:pt x="1649" y="1478"/>
                </a:lnTo>
                <a:lnTo>
                  <a:pt x="1636" y="1478"/>
                </a:lnTo>
                <a:lnTo>
                  <a:pt x="1634" y="1478"/>
                </a:lnTo>
                <a:lnTo>
                  <a:pt x="1628" y="1480"/>
                </a:lnTo>
                <a:lnTo>
                  <a:pt x="1624" y="1480"/>
                </a:lnTo>
                <a:lnTo>
                  <a:pt x="1620" y="1480"/>
                </a:lnTo>
                <a:lnTo>
                  <a:pt x="1620" y="1478"/>
                </a:lnTo>
                <a:lnTo>
                  <a:pt x="1618" y="1478"/>
                </a:lnTo>
                <a:lnTo>
                  <a:pt x="1618" y="1476"/>
                </a:lnTo>
                <a:lnTo>
                  <a:pt x="1620" y="1474"/>
                </a:lnTo>
                <a:lnTo>
                  <a:pt x="1618" y="1474"/>
                </a:lnTo>
                <a:lnTo>
                  <a:pt x="1618" y="1472"/>
                </a:lnTo>
                <a:lnTo>
                  <a:pt x="1618" y="1470"/>
                </a:lnTo>
                <a:lnTo>
                  <a:pt x="1613" y="1468"/>
                </a:lnTo>
                <a:lnTo>
                  <a:pt x="1611" y="1466"/>
                </a:lnTo>
                <a:lnTo>
                  <a:pt x="1607" y="1466"/>
                </a:lnTo>
                <a:lnTo>
                  <a:pt x="1605" y="1466"/>
                </a:lnTo>
                <a:lnTo>
                  <a:pt x="1601" y="1466"/>
                </a:lnTo>
                <a:lnTo>
                  <a:pt x="1601" y="1466"/>
                </a:lnTo>
                <a:lnTo>
                  <a:pt x="1599" y="1466"/>
                </a:lnTo>
                <a:lnTo>
                  <a:pt x="1599" y="1463"/>
                </a:lnTo>
                <a:lnTo>
                  <a:pt x="1597" y="1463"/>
                </a:lnTo>
                <a:lnTo>
                  <a:pt x="1597" y="1461"/>
                </a:lnTo>
                <a:lnTo>
                  <a:pt x="1597" y="1457"/>
                </a:lnTo>
                <a:lnTo>
                  <a:pt x="1597" y="1457"/>
                </a:lnTo>
                <a:lnTo>
                  <a:pt x="1595" y="1457"/>
                </a:lnTo>
                <a:lnTo>
                  <a:pt x="1595" y="1455"/>
                </a:lnTo>
                <a:lnTo>
                  <a:pt x="1592" y="1455"/>
                </a:lnTo>
                <a:lnTo>
                  <a:pt x="1590" y="1457"/>
                </a:lnTo>
                <a:lnTo>
                  <a:pt x="1590" y="1457"/>
                </a:lnTo>
                <a:lnTo>
                  <a:pt x="1590" y="1459"/>
                </a:lnTo>
                <a:lnTo>
                  <a:pt x="1590" y="1461"/>
                </a:lnTo>
                <a:lnTo>
                  <a:pt x="1590" y="1463"/>
                </a:lnTo>
                <a:lnTo>
                  <a:pt x="1590" y="1463"/>
                </a:lnTo>
                <a:lnTo>
                  <a:pt x="1595" y="1463"/>
                </a:lnTo>
                <a:lnTo>
                  <a:pt x="1597" y="1463"/>
                </a:lnTo>
                <a:lnTo>
                  <a:pt x="1597" y="1466"/>
                </a:lnTo>
                <a:lnTo>
                  <a:pt x="1597" y="1466"/>
                </a:lnTo>
                <a:lnTo>
                  <a:pt x="1595" y="1466"/>
                </a:lnTo>
                <a:lnTo>
                  <a:pt x="1592" y="1466"/>
                </a:lnTo>
                <a:lnTo>
                  <a:pt x="1592" y="1466"/>
                </a:lnTo>
                <a:lnTo>
                  <a:pt x="1590" y="1466"/>
                </a:lnTo>
                <a:lnTo>
                  <a:pt x="1590" y="1468"/>
                </a:lnTo>
                <a:lnTo>
                  <a:pt x="1586" y="1470"/>
                </a:lnTo>
                <a:lnTo>
                  <a:pt x="1582" y="1470"/>
                </a:lnTo>
                <a:lnTo>
                  <a:pt x="1576" y="1472"/>
                </a:lnTo>
                <a:lnTo>
                  <a:pt x="1571" y="1474"/>
                </a:lnTo>
                <a:lnTo>
                  <a:pt x="1571" y="1474"/>
                </a:lnTo>
                <a:lnTo>
                  <a:pt x="1571" y="1476"/>
                </a:lnTo>
                <a:lnTo>
                  <a:pt x="1571" y="1478"/>
                </a:lnTo>
                <a:lnTo>
                  <a:pt x="1571" y="1480"/>
                </a:lnTo>
                <a:lnTo>
                  <a:pt x="1571" y="1480"/>
                </a:lnTo>
                <a:lnTo>
                  <a:pt x="1574" y="1482"/>
                </a:lnTo>
                <a:lnTo>
                  <a:pt x="1576" y="1484"/>
                </a:lnTo>
                <a:lnTo>
                  <a:pt x="1576" y="1487"/>
                </a:lnTo>
                <a:lnTo>
                  <a:pt x="1578" y="1489"/>
                </a:lnTo>
                <a:lnTo>
                  <a:pt x="1578" y="1491"/>
                </a:lnTo>
                <a:lnTo>
                  <a:pt x="1578" y="1495"/>
                </a:lnTo>
                <a:lnTo>
                  <a:pt x="1578" y="1497"/>
                </a:lnTo>
                <a:lnTo>
                  <a:pt x="1576" y="1499"/>
                </a:lnTo>
                <a:lnTo>
                  <a:pt x="1576" y="1499"/>
                </a:lnTo>
                <a:lnTo>
                  <a:pt x="1576" y="1499"/>
                </a:lnTo>
                <a:lnTo>
                  <a:pt x="1571" y="1501"/>
                </a:lnTo>
                <a:lnTo>
                  <a:pt x="1569" y="1501"/>
                </a:lnTo>
                <a:lnTo>
                  <a:pt x="1569" y="1501"/>
                </a:lnTo>
                <a:lnTo>
                  <a:pt x="1569" y="1499"/>
                </a:lnTo>
                <a:lnTo>
                  <a:pt x="1567" y="1497"/>
                </a:lnTo>
                <a:lnTo>
                  <a:pt x="1567" y="1497"/>
                </a:lnTo>
                <a:lnTo>
                  <a:pt x="1567" y="1497"/>
                </a:lnTo>
                <a:lnTo>
                  <a:pt x="1567" y="1495"/>
                </a:lnTo>
                <a:lnTo>
                  <a:pt x="1565" y="1493"/>
                </a:lnTo>
                <a:lnTo>
                  <a:pt x="1565" y="1493"/>
                </a:lnTo>
                <a:lnTo>
                  <a:pt x="1563" y="1491"/>
                </a:lnTo>
                <a:lnTo>
                  <a:pt x="1565" y="1487"/>
                </a:lnTo>
                <a:lnTo>
                  <a:pt x="1567" y="1484"/>
                </a:lnTo>
                <a:lnTo>
                  <a:pt x="1567" y="1482"/>
                </a:lnTo>
                <a:lnTo>
                  <a:pt x="1569" y="1480"/>
                </a:lnTo>
                <a:lnTo>
                  <a:pt x="1571" y="1478"/>
                </a:lnTo>
                <a:lnTo>
                  <a:pt x="1571" y="1476"/>
                </a:lnTo>
                <a:lnTo>
                  <a:pt x="1569" y="1474"/>
                </a:lnTo>
                <a:lnTo>
                  <a:pt x="1569" y="1472"/>
                </a:lnTo>
                <a:lnTo>
                  <a:pt x="1569" y="1472"/>
                </a:lnTo>
                <a:lnTo>
                  <a:pt x="1569" y="1472"/>
                </a:lnTo>
                <a:lnTo>
                  <a:pt x="1567" y="1470"/>
                </a:lnTo>
                <a:lnTo>
                  <a:pt x="1567" y="1470"/>
                </a:lnTo>
                <a:lnTo>
                  <a:pt x="1565" y="1466"/>
                </a:lnTo>
                <a:lnTo>
                  <a:pt x="1565" y="1466"/>
                </a:lnTo>
                <a:lnTo>
                  <a:pt x="1565" y="1463"/>
                </a:lnTo>
                <a:lnTo>
                  <a:pt x="1565" y="1463"/>
                </a:lnTo>
                <a:lnTo>
                  <a:pt x="1567" y="1463"/>
                </a:lnTo>
                <a:lnTo>
                  <a:pt x="1571" y="1461"/>
                </a:lnTo>
                <a:lnTo>
                  <a:pt x="1574" y="1461"/>
                </a:lnTo>
                <a:lnTo>
                  <a:pt x="1574" y="1461"/>
                </a:lnTo>
                <a:lnTo>
                  <a:pt x="1574" y="1459"/>
                </a:lnTo>
                <a:lnTo>
                  <a:pt x="1576" y="1459"/>
                </a:lnTo>
                <a:lnTo>
                  <a:pt x="1578" y="1457"/>
                </a:lnTo>
                <a:lnTo>
                  <a:pt x="1578" y="1455"/>
                </a:lnTo>
                <a:lnTo>
                  <a:pt x="1576" y="1453"/>
                </a:lnTo>
                <a:lnTo>
                  <a:pt x="1571" y="1451"/>
                </a:lnTo>
                <a:lnTo>
                  <a:pt x="1571" y="1451"/>
                </a:lnTo>
                <a:lnTo>
                  <a:pt x="1569" y="1451"/>
                </a:lnTo>
                <a:lnTo>
                  <a:pt x="1565" y="1453"/>
                </a:lnTo>
                <a:lnTo>
                  <a:pt x="1565" y="1455"/>
                </a:lnTo>
                <a:lnTo>
                  <a:pt x="1565" y="1455"/>
                </a:lnTo>
                <a:lnTo>
                  <a:pt x="1563" y="1455"/>
                </a:lnTo>
                <a:lnTo>
                  <a:pt x="1563" y="1455"/>
                </a:lnTo>
                <a:lnTo>
                  <a:pt x="1563" y="1457"/>
                </a:lnTo>
                <a:lnTo>
                  <a:pt x="1561" y="1459"/>
                </a:lnTo>
                <a:lnTo>
                  <a:pt x="1559" y="1461"/>
                </a:lnTo>
                <a:lnTo>
                  <a:pt x="1555" y="1461"/>
                </a:lnTo>
                <a:lnTo>
                  <a:pt x="1546" y="1468"/>
                </a:lnTo>
                <a:lnTo>
                  <a:pt x="1540" y="1468"/>
                </a:lnTo>
                <a:lnTo>
                  <a:pt x="1538" y="1468"/>
                </a:lnTo>
                <a:lnTo>
                  <a:pt x="1538" y="1468"/>
                </a:lnTo>
                <a:lnTo>
                  <a:pt x="1534" y="1468"/>
                </a:lnTo>
                <a:lnTo>
                  <a:pt x="1534" y="1468"/>
                </a:lnTo>
                <a:lnTo>
                  <a:pt x="1534" y="1470"/>
                </a:lnTo>
                <a:lnTo>
                  <a:pt x="1532" y="1472"/>
                </a:lnTo>
                <a:lnTo>
                  <a:pt x="1532" y="1474"/>
                </a:lnTo>
                <a:lnTo>
                  <a:pt x="1530" y="1476"/>
                </a:lnTo>
                <a:lnTo>
                  <a:pt x="1530" y="1476"/>
                </a:lnTo>
                <a:lnTo>
                  <a:pt x="1530" y="1476"/>
                </a:lnTo>
                <a:lnTo>
                  <a:pt x="1527" y="1474"/>
                </a:lnTo>
                <a:lnTo>
                  <a:pt x="1527" y="1474"/>
                </a:lnTo>
                <a:lnTo>
                  <a:pt x="1530" y="1474"/>
                </a:lnTo>
                <a:lnTo>
                  <a:pt x="1530" y="1474"/>
                </a:lnTo>
                <a:lnTo>
                  <a:pt x="1532" y="1472"/>
                </a:lnTo>
                <a:lnTo>
                  <a:pt x="1530" y="1472"/>
                </a:lnTo>
                <a:lnTo>
                  <a:pt x="1523" y="1472"/>
                </a:lnTo>
                <a:lnTo>
                  <a:pt x="1523" y="1472"/>
                </a:lnTo>
                <a:lnTo>
                  <a:pt x="1519" y="1474"/>
                </a:lnTo>
                <a:lnTo>
                  <a:pt x="1517" y="1476"/>
                </a:lnTo>
                <a:lnTo>
                  <a:pt x="1517" y="1476"/>
                </a:lnTo>
                <a:lnTo>
                  <a:pt x="1515" y="1478"/>
                </a:lnTo>
                <a:lnTo>
                  <a:pt x="1515" y="1480"/>
                </a:lnTo>
                <a:lnTo>
                  <a:pt x="1513" y="1482"/>
                </a:lnTo>
                <a:lnTo>
                  <a:pt x="1511" y="1484"/>
                </a:lnTo>
                <a:lnTo>
                  <a:pt x="1511" y="1484"/>
                </a:lnTo>
                <a:lnTo>
                  <a:pt x="1513" y="1484"/>
                </a:lnTo>
                <a:lnTo>
                  <a:pt x="1513" y="1484"/>
                </a:lnTo>
                <a:lnTo>
                  <a:pt x="1513" y="1484"/>
                </a:lnTo>
                <a:lnTo>
                  <a:pt x="1513" y="1484"/>
                </a:lnTo>
                <a:lnTo>
                  <a:pt x="1513" y="1487"/>
                </a:lnTo>
                <a:lnTo>
                  <a:pt x="1513" y="1489"/>
                </a:lnTo>
                <a:lnTo>
                  <a:pt x="1511" y="1491"/>
                </a:lnTo>
                <a:lnTo>
                  <a:pt x="1513" y="1493"/>
                </a:lnTo>
                <a:lnTo>
                  <a:pt x="1513" y="1493"/>
                </a:lnTo>
                <a:lnTo>
                  <a:pt x="1513" y="1495"/>
                </a:lnTo>
                <a:lnTo>
                  <a:pt x="1511" y="1495"/>
                </a:lnTo>
                <a:lnTo>
                  <a:pt x="1509" y="1495"/>
                </a:lnTo>
                <a:lnTo>
                  <a:pt x="1507" y="1497"/>
                </a:lnTo>
                <a:lnTo>
                  <a:pt x="1504" y="1497"/>
                </a:lnTo>
                <a:lnTo>
                  <a:pt x="1502" y="1501"/>
                </a:lnTo>
                <a:lnTo>
                  <a:pt x="1496" y="1505"/>
                </a:lnTo>
                <a:lnTo>
                  <a:pt x="1496" y="1508"/>
                </a:lnTo>
                <a:lnTo>
                  <a:pt x="1494" y="1508"/>
                </a:lnTo>
                <a:lnTo>
                  <a:pt x="1494" y="1508"/>
                </a:lnTo>
                <a:lnTo>
                  <a:pt x="1494" y="1510"/>
                </a:lnTo>
                <a:lnTo>
                  <a:pt x="1494" y="1510"/>
                </a:lnTo>
                <a:lnTo>
                  <a:pt x="1496" y="1512"/>
                </a:lnTo>
                <a:lnTo>
                  <a:pt x="1496" y="1516"/>
                </a:lnTo>
                <a:lnTo>
                  <a:pt x="1496" y="1518"/>
                </a:lnTo>
                <a:lnTo>
                  <a:pt x="1494" y="1518"/>
                </a:lnTo>
                <a:lnTo>
                  <a:pt x="1494" y="1516"/>
                </a:lnTo>
                <a:lnTo>
                  <a:pt x="1494" y="1516"/>
                </a:lnTo>
                <a:lnTo>
                  <a:pt x="1494" y="1516"/>
                </a:lnTo>
                <a:lnTo>
                  <a:pt x="1494" y="1516"/>
                </a:lnTo>
                <a:lnTo>
                  <a:pt x="1494" y="1514"/>
                </a:lnTo>
                <a:lnTo>
                  <a:pt x="1494" y="1514"/>
                </a:lnTo>
                <a:lnTo>
                  <a:pt x="1494" y="1514"/>
                </a:lnTo>
                <a:lnTo>
                  <a:pt x="1492" y="1512"/>
                </a:lnTo>
                <a:lnTo>
                  <a:pt x="1490" y="1510"/>
                </a:lnTo>
                <a:lnTo>
                  <a:pt x="1488" y="1510"/>
                </a:lnTo>
                <a:lnTo>
                  <a:pt x="1488" y="1508"/>
                </a:lnTo>
                <a:lnTo>
                  <a:pt x="1488" y="1508"/>
                </a:lnTo>
                <a:lnTo>
                  <a:pt x="1481" y="1503"/>
                </a:lnTo>
                <a:lnTo>
                  <a:pt x="1479" y="1501"/>
                </a:lnTo>
                <a:lnTo>
                  <a:pt x="1477" y="1499"/>
                </a:lnTo>
                <a:lnTo>
                  <a:pt x="1471" y="1495"/>
                </a:lnTo>
                <a:lnTo>
                  <a:pt x="1467" y="1495"/>
                </a:lnTo>
                <a:lnTo>
                  <a:pt x="1465" y="1495"/>
                </a:lnTo>
                <a:lnTo>
                  <a:pt x="1465" y="1495"/>
                </a:lnTo>
                <a:lnTo>
                  <a:pt x="1463" y="1495"/>
                </a:lnTo>
                <a:lnTo>
                  <a:pt x="1463" y="1493"/>
                </a:lnTo>
                <a:lnTo>
                  <a:pt x="1460" y="1495"/>
                </a:lnTo>
                <a:lnTo>
                  <a:pt x="1458" y="1493"/>
                </a:lnTo>
                <a:lnTo>
                  <a:pt x="1454" y="1493"/>
                </a:lnTo>
                <a:lnTo>
                  <a:pt x="1454" y="1493"/>
                </a:lnTo>
                <a:lnTo>
                  <a:pt x="1452" y="1495"/>
                </a:lnTo>
                <a:lnTo>
                  <a:pt x="1450" y="1497"/>
                </a:lnTo>
                <a:lnTo>
                  <a:pt x="1450" y="1497"/>
                </a:lnTo>
                <a:lnTo>
                  <a:pt x="1450" y="1497"/>
                </a:lnTo>
                <a:lnTo>
                  <a:pt x="1448" y="1499"/>
                </a:lnTo>
                <a:lnTo>
                  <a:pt x="1442" y="1501"/>
                </a:lnTo>
                <a:lnTo>
                  <a:pt x="1439" y="1501"/>
                </a:lnTo>
                <a:lnTo>
                  <a:pt x="1437" y="1503"/>
                </a:lnTo>
                <a:lnTo>
                  <a:pt x="1433" y="1503"/>
                </a:lnTo>
                <a:lnTo>
                  <a:pt x="1431" y="1505"/>
                </a:lnTo>
                <a:lnTo>
                  <a:pt x="1429" y="1505"/>
                </a:lnTo>
                <a:lnTo>
                  <a:pt x="1427" y="1503"/>
                </a:lnTo>
                <a:lnTo>
                  <a:pt x="1425" y="1501"/>
                </a:lnTo>
                <a:lnTo>
                  <a:pt x="1423" y="1501"/>
                </a:lnTo>
                <a:lnTo>
                  <a:pt x="1423" y="1499"/>
                </a:lnTo>
                <a:lnTo>
                  <a:pt x="1421" y="1499"/>
                </a:lnTo>
                <a:lnTo>
                  <a:pt x="1421" y="1499"/>
                </a:lnTo>
                <a:lnTo>
                  <a:pt x="1423" y="1501"/>
                </a:lnTo>
                <a:lnTo>
                  <a:pt x="1423" y="1501"/>
                </a:lnTo>
                <a:lnTo>
                  <a:pt x="1423" y="1503"/>
                </a:lnTo>
                <a:lnTo>
                  <a:pt x="1421" y="1501"/>
                </a:lnTo>
                <a:lnTo>
                  <a:pt x="1419" y="1503"/>
                </a:lnTo>
                <a:lnTo>
                  <a:pt x="1419" y="1501"/>
                </a:lnTo>
                <a:lnTo>
                  <a:pt x="1416" y="1501"/>
                </a:lnTo>
                <a:lnTo>
                  <a:pt x="1416" y="1499"/>
                </a:lnTo>
                <a:lnTo>
                  <a:pt x="1416" y="1499"/>
                </a:lnTo>
                <a:lnTo>
                  <a:pt x="1416" y="1499"/>
                </a:lnTo>
                <a:lnTo>
                  <a:pt x="1416" y="1499"/>
                </a:lnTo>
                <a:lnTo>
                  <a:pt x="1416" y="1499"/>
                </a:lnTo>
                <a:lnTo>
                  <a:pt x="1414" y="1499"/>
                </a:lnTo>
                <a:lnTo>
                  <a:pt x="1414" y="1497"/>
                </a:lnTo>
                <a:lnTo>
                  <a:pt x="1414" y="1497"/>
                </a:lnTo>
                <a:lnTo>
                  <a:pt x="1414" y="1495"/>
                </a:lnTo>
                <a:lnTo>
                  <a:pt x="1412" y="1495"/>
                </a:lnTo>
                <a:lnTo>
                  <a:pt x="1412" y="1493"/>
                </a:lnTo>
                <a:lnTo>
                  <a:pt x="1410" y="1493"/>
                </a:lnTo>
                <a:lnTo>
                  <a:pt x="1408" y="1493"/>
                </a:lnTo>
                <a:lnTo>
                  <a:pt x="1408" y="1491"/>
                </a:lnTo>
                <a:lnTo>
                  <a:pt x="1408" y="1491"/>
                </a:lnTo>
                <a:lnTo>
                  <a:pt x="1404" y="1487"/>
                </a:lnTo>
                <a:lnTo>
                  <a:pt x="1404" y="1487"/>
                </a:lnTo>
                <a:lnTo>
                  <a:pt x="1400" y="1482"/>
                </a:lnTo>
                <a:lnTo>
                  <a:pt x="1400" y="1480"/>
                </a:lnTo>
                <a:lnTo>
                  <a:pt x="1398" y="1476"/>
                </a:lnTo>
                <a:lnTo>
                  <a:pt x="1398" y="1476"/>
                </a:lnTo>
                <a:lnTo>
                  <a:pt x="1395" y="1474"/>
                </a:lnTo>
                <a:lnTo>
                  <a:pt x="1395" y="1474"/>
                </a:lnTo>
                <a:lnTo>
                  <a:pt x="1395" y="1474"/>
                </a:lnTo>
                <a:lnTo>
                  <a:pt x="1393" y="1472"/>
                </a:lnTo>
                <a:lnTo>
                  <a:pt x="1393" y="1470"/>
                </a:lnTo>
                <a:lnTo>
                  <a:pt x="1393" y="1468"/>
                </a:lnTo>
                <a:lnTo>
                  <a:pt x="1393" y="1468"/>
                </a:lnTo>
                <a:lnTo>
                  <a:pt x="1393" y="1466"/>
                </a:lnTo>
                <a:lnTo>
                  <a:pt x="1393" y="1466"/>
                </a:lnTo>
                <a:lnTo>
                  <a:pt x="1395" y="1463"/>
                </a:lnTo>
                <a:lnTo>
                  <a:pt x="1395" y="1463"/>
                </a:lnTo>
                <a:lnTo>
                  <a:pt x="1395" y="1461"/>
                </a:lnTo>
                <a:lnTo>
                  <a:pt x="1395" y="1461"/>
                </a:lnTo>
                <a:lnTo>
                  <a:pt x="1393" y="1461"/>
                </a:lnTo>
                <a:lnTo>
                  <a:pt x="1393" y="1461"/>
                </a:lnTo>
                <a:lnTo>
                  <a:pt x="1393" y="1459"/>
                </a:lnTo>
                <a:lnTo>
                  <a:pt x="1393" y="1459"/>
                </a:lnTo>
                <a:lnTo>
                  <a:pt x="1393" y="1459"/>
                </a:lnTo>
                <a:lnTo>
                  <a:pt x="1393" y="1459"/>
                </a:lnTo>
                <a:lnTo>
                  <a:pt x="1393" y="1457"/>
                </a:lnTo>
                <a:lnTo>
                  <a:pt x="1395" y="1457"/>
                </a:lnTo>
                <a:lnTo>
                  <a:pt x="1395" y="1457"/>
                </a:lnTo>
                <a:lnTo>
                  <a:pt x="1395" y="1457"/>
                </a:lnTo>
                <a:lnTo>
                  <a:pt x="1395" y="1455"/>
                </a:lnTo>
                <a:lnTo>
                  <a:pt x="1395" y="1453"/>
                </a:lnTo>
                <a:lnTo>
                  <a:pt x="1395" y="1453"/>
                </a:lnTo>
                <a:lnTo>
                  <a:pt x="1395" y="1453"/>
                </a:lnTo>
                <a:lnTo>
                  <a:pt x="1393" y="1451"/>
                </a:lnTo>
                <a:lnTo>
                  <a:pt x="1395" y="1451"/>
                </a:lnTo>
                <a:lnTo>
                  <a:pt x="1395" y="1449"/>
                </a:lnTo>
                <a:lnTo>
                  <a:pt x="1395" y="1449"/>
                </a:lnTo>
                <a:lnTo>
                  <a:pt x="1398" y="1447"/>
                </a:lnTo>
                <a:lnTo>
                  <a:pt x="1398" y="1449"/>
                </a:lnTo>
                <a:lnTo>
                  <a:pt x="1398" y="1449"/>
                </a:lnTo>
                <a:lnTo>
                  <a:pt x="1395" y="1451"/>
                </a:lnTo>
                <a:lnTo>
                  <a:pt x="1395" y="1451"/>
                </a:lnTo>
                <a:lnTo>
                  <a:pt x="1398" y="1453"/>
                </a:lnTo>
                <a:lnTo>
                  <a:pt x="1398" y="1453"/>
                </a:lnTo>
                <a:lnTo>
                  <a:pt x="1398" y="1453"/>
                </a:lnTo>
                <a:lnTo>
                  <a:pt x="1398" y="1451"/>
                </a:lnTo>
                <a:lnTo>
                  <a:pt x="1398" y="1449"/>
                </a:lnTo>
                <a:lnTo>
                  <a:pt x="1398" y="1445"/>
                </a:lnTo>
                <a:lnTo>
                  <a:pt x="1398" y="1438"/>
                </a:lnTo>
                <a:lnTo>
                  <a:pt x="1398" y="1432"/>
                </a:lnTo>
                <a:lnTo>
                  <a:pt x="1400" y="1430"/>
                </a:lnTo>
                <a:lnTo>
                  <a:pt x="1400" y="1428"/>
                </a:lnTo>
                <a:lnTo>
                  <a:pt x="1402" y="1426"/>
                </a:lnTo>
                <a:lnTo>
                  <a:pt x="1402" y="1426"/>
                </a:lnTo>
                <a:lnTo>
                  <a:pt x="1402" y="1424"/>
                </a:lnTo>
                <a:lnTo>
                  <a:pt x="1402" y="1417"/>
                </a:lnTo>
                <a:lnTo>
                  <a:pt x="1400" y="1417"/>
                </a:lnTo>
                <a:lnTo>
                  <a:pt x="1400" y="1417"/>
                </a:lnTo>
                <a:lnTo>
                  <a:pt x="1400" y="1417"/>
                </a:lnTo>
                <a:lnTo>
                  <a:pt x="1400" y="1415"/>
                </a:lnTo>
                <a:lnTo>
                  <a:pt x="1400" y="1415"/>
                </a:lnTo>
                <a:lnTo>
                  <a:pt x="1402" y="1415"/>
                </a:lnTo>
                <a:lnTo>
                  <a:pt x="1402" y="1417"/>
                </a:lnTo>
                <a:lnTo>
                  <a:pt x="1402" y="1417"/>
                </a:lnTo>
                <a:lnTo>
                  <a:pt x="1402" y="1415"/>
                </a:lnTo>
                <a:lnTo>
                  <a:pt x="1402" y="1415"/>
                </a:lnTo>
                <a:lnTo>
                  <a:pt x="1404" y="1415"/>
                </a:lnTo>
                <a:lnTo>
                  <a:pt x="1402" y="1413"/>
                </a:lnTo>
                <a:lnTo>
                  <a:pt x="1402" y="1413"/>
                </a:lnTo>
                <a:lnTo>
                  <a:pt x="1400" y="1411"/>
                </a:lnTo>
                <a:lnTo>
                  <a:pt x="1395" y="1409"/>
                </a:lnTo>
                <a:lnTo>
                  <a:pt x="1395" y="1409"/>
                </a:lnTo>
                <a:lnTo>
                  <a:pt x="1398" y="1409"/>
                </a:lnTo>
                <a:lnTo>
                  <a:pt x="1398" y="1411"/>
                </a:lnTo>
                <a:lnTo>
                  <a:pt x="1398" y="1411"/>
                </a:lnTo>
                <a:lnTo>
                  <a:pt x="1398" y="1411"/>
                </a:lnTo>
                <a:lnTo>
                  <a:pt x="1395" y="1411"/>
                </a:lnTo>
                <a:lnTo>
                  <a:pt x="1395" y="1411"/>
                </a:lnTo>
                <a:lnTo>
                  <a:pt x="1393" y="1411"/>
                </a:lnTo>
                <a:lnTo>
                  <a:pt x="1393" y="1409"/>
                </a:lnTo>
                <a:lnTo>
                  <a:pt x="1393" y="1409"/>
                </a:lnTo>
                <a:lnTo>
                  <a:pt x="1391" y="1409"/>
                </a:lnTo>
                <a:lnTo>
                  <a:pt x="1391" y="1409"/>
                </a:lnTo>
                <a:lnTo>
                  <a:pt x="1389" y="1409"/>
                </a:lnTo>
                <a:lnTo>
                  <a:pt x="1389" y="1409"/>
                </a:lnTo>
                <a:lnTo>
                  <a:pt x="1389" y="1407"/>
                </a:lnTo>
                <a:lnTo>
                  <a:pt x="1389" y="1407"/>
                </a:lnTo>
                <a:lnTo>
                  <a:pt x="1389" y="1407"/>
                </a:lnTo>
                <a:lnTo>
                  <a:pt x="1391" y="1407"/>
                </a:lnTo>
                <a:lnTo>
                  <a:pt x="1393" y="1409"/>
                </a:lnTo>
                <a:lnTo>
                  <a:pt x="1393" y="1407"/>
                </a:lnTo>
                <a:lnTo>
                  <a:pt x="1387" y="1403"/>
                </a:lnTo>
                <a:lnTo>
                  <a:pt x="1383" y="1401"/>
                </a:lnTo>
                <a:lnTo>
                  <a:pt x="1383" y="1403"/>
                </a:lnTo>
                <a:lnTo>
                  <a:pt x="1385" y="1403"/>
                </a:lnTo>
                <a:lnTo>
                  <a:pt x="1385" y="1403"/>
                </a:lnTo>
                <a:lnTo>
                  <a:pt x="1383" y="1403"/>
                </a:lnTo>
                <a:lnTo>
                  <a:pt x="1383" y="1403"/>
                </a:lnTo>
                <a:lnTo>
                  <a:pt x="1381" y="1401"/>
                </a:lnTo>
                <a:lnTo>
                  <a:pt x="1377" y="1401"/>
                </a:lnTo>
                <a:lnTo>
                  <a:pt x="1377" y="1401"/>
                </a:lnTo>
                <a:lnTo>
                  <a:pt x="1375" y="1401"/>
                </a:lnTo>
                <a:lnTo>
                  <a:pt x="1368" y="1401"/>
                </a:lnTo>
                <a:lnTo>
                  <a:pt x="1364" y="1399"/>
                </a:lnTo>
                <a:lnTo>
                  <a:pt x="1362" y="1399"/>
                </a:lnTo>
                <a:lnTo>
                  <a:pt x="1362" y="1399"/>
                </a:lnTo>
                <a:lnTo>
                  <a:pt x="1362" y="1401"/>
                </a:lnTo>
                <a:lnTo>
                  <a:pt x="1360" y="1401"/>
                </a:lnTo>
                <a:lnTo>
                  <a:pt x="1360" y="1401"/>
                </a:lnTo>
                <a:lnTo>
                  <a:pt x="1356" y="1403"/>
                </a:lnTo>
                <a:lnTo>
                  <a:pt x="1356" y="1403"/>
                </a:lnTo>
                <a:lnTo>
                  <a:pt x="1351" y="1403"/>
                </a:lnTo>
                <a:lnTo>
                  <a:pt x="1349" y="1403"/>
                </a:lnTo>
                <a:lnTo>
                  <a:pt x="1343" y="1403"/>
                </a:lnTo>
                <a:lnTo>
                  <a:pt x="1341" y="1403"/>
                </a:lnTo>
                <a:lnTo>
                  <a:pt x="1341" y="1403"/>
                </a:lnTo>
                <a:lnTo>
                  <a:pt x="1339" y="1403"/>
                </a:lnTo>
                <a:lnTo>
                  <a:pt x="1339" y="1401"/>
                </a:lnTo>
                <a:lnTo>
                  <a:pt x="1337" y="1401"/>
                </a:lnTo>
                <a:lnTo>
                  <a:pt x="1335" y="1401"/>
                </a:lnTo>
                <a:lnTo>
                  <a:pt x="1335" y="1401"/>
                </a:lnTo>
                <a:lnTo>
                  <a:pt x="1333" y="1403"/>
                </a:lnTo>
                <a:lnTo>
                  <a:pt x="1333" y="1403"/>
                </a:lnTo>
                <a:lnTo>
                  <a:pt x="1331" y="1405"/>
                </a:lnTo>
                <a:lnTo>
                  <a:pt x="1331" y="1403"/>
                </a:lnTo>
                <a:lnTo>
                  <a:pt x="1324" y="1401"/>
                </a:lnTo>
                <a:lnTo>
                  <a:pt x="1324" y="1401"/>
                </a:lnTo>
                <a:lnTo>
                  <a:pt x="1324" y="1401"/>
                </a:lnTo>
                <a:lnTo>
                  <a:pt x="1324" y="1403"/>
                </a:lnTo>
                <a:lnTo>
                  <a:pt x="1324" y="1403"/>
                </a:lnTo>
                <a:lnTo>
                  <a:pt x="1322" y="1403"/>
                </a:lnTo>
                <a:lnTo>
                  <a:pt x="1322" y="1401"/>
                </a:lnTo>
                <a:lnTo>
                  <a:pt x="1320" y="1401"/>
                </a:lnTo>
                <a:lnTo>
                  <a:pt x="1320" y="1401"/>
                </a:lnTo>
                <a:lnTo>
                  <a:pt x="1320" y="1401"/>
                </a:lnTo>
                <a:lnTo>
                  <a:pt x="1320" y="1399"/>
                </a:lnTo>
                <a:lnTo>
                  <a:pt x="1322" y="1396"/>
                </a:lnTo>
                <a:lnTo>
                  <a:pt x="1324" y="1394"/>
                </a:lnTo>
                <a:lnTo>
                  <a:pt x="1326" y="1392"/>
                </a:lnTo>
                <a:lnTo>
                  <a:pt x="1326" y="1392"/>
                </a:lnTo>
                <a:lnTo>
                  <a:pt x="1328" y="1390"/>
                </a:lnTo>
                <a:lnTo>
                  <a:pt x="1328" y="1386"/>
                </a:lnTo>
                <a:lnTo>
                  <a:pt x="1328" y="1382"/>
                </a:lnTo>
                <a:lnTo>
                  <a:pt x="1328" y="1380"/>
                </a:lnTo>
                <a:lnTo>
                  <a:pt x="1328" y="1380"/>
                </a:lnTo>
                <a:lnTo>
                  <a:pt x="1331" y="1378"/>
                </a:lnTo>
                <a:lnTo>
                  <a:pt x="1328" y="1375"/>
                </a:lnTo>
                <a:lnTo>
                  <a:pt x="1331" y="1373"/>
                </a:lnTo>
                <a:lnTo>
                  <a:pt x="1331" y="1371"/>
                </a:lnTo>
                <a:lnTo>
                  <a:pt x="1331" y="1369"/>
                </a:lnTo>
                <a:lnTo>
                  <a:pt x="1333" y="1367"/>
                </a:lnTo>
                <a:lnTo>
                  <a:pt x="1331" y="1365"/>
                </a:lnTo>
                <a:lnTo>
                  <a:pt x="1328" y="1365"/>
                </a:lnTo>
                <a:lnTo>
                  <a:pt x="1328" y="1365"/>
                </a:lnTo>
                <a:lnTo>
                  <a:pt x="1328" y="1365"/>
                </a:lnTo>
                <a:lnTo>
                  <a:pt x="1328" y="1363"/>
                </a:lnTo>
                <a:lnTo>
                  <a:pt x="1328" y="1363"/>
                </a:lnTo>
                <a:lnTo>
                  <a:pt x="1331" y="1361"/>
                </a:lnTo>
                <a:lnTo>
                  <a:pt x="1331" y="1359"/>
                </a:lnTo>
                <a:lnTo>
                  <a:pt x="1331" y="1359"/>
                </a:lnTo>
                <a:lnTo>
                  <a:pt x="1333" y="1357"/>
                </a:lnTo>
                <a:lnTo>
                  <a:pt x="1333" y="1357"/>
                </a:lnTo>
                <a:lnTo>
                  <a:pt x="1333" y="1359"/>
                </a:lnTo>
                <a:lnTo>
                  <a:pt x="1333" y="1363"/>
                </a:lnTo>
                <a:lnTo>
                  <a:pt x="1333" y="1363"/>
                </a:lnTo>
                <a:lnTo>
                  <a:pt x="1333" y="1363"/>
                </a:lnTo>
                <a:lnTo>
                  <a:pt x="1335" y="1365"/>
                </a:lnTo>
                <a:lnTo>
                  <a:pt x="1335" y="1367"/>
                </a:lnTo>
                <a:lnTo>
                  <a:pt x="1335" y="1365"/>
                </a:lnTo>
                <a:lnTo>
                  <a:pt x="1337" y="1363"/>
                </a:lnTo>
                <a:lnTo>
                  <a:pt x="1337" y="1361"/>
                </a:lnTo>
                <a:lnTo>
                  <a:pt x="1339" y="1359"/>
                </a:lnTo>
                <a:lnTo>
                  <a:pt x="1339" y="1354"/>
                </a:lnTo>
                <a:lnTo>
                  <a:pt x="1341" y="1350"/>
                </a:lnTo>
                <a:lnTo>
                  <a:pt x="1339" y="1350"/>
                </a:lnTo>
                <a:lnTo>
                  <a:pt x="1339" y="1350"/>
                </a:lnTo>
                <a:lnTo>
                  <a:pt x="1339" y="1352"/>
                </a:lnTo>
                <a:lnTo>
                  <a:pt x="1337" y="1350"/>
                </a:lnTo>
                <a:lnTo>
                  <a:pt x="1337" y="1350"/>
                </a:lnTo>
                <a:lnTo>
                  <a:pt x="1339" y="1350"/>
                </a:lnTo>
                <a:lnTo>
                  <a:pt x="1339" y="1348"/>
                </a:lnTo>
                <a:lnTo>
                  <a:pt x="1339" y="1348"/>
                </a:lnTo>
                <a:lnTo>
                  <a:pt x="1341" y="1348"/>
                </a:lnTo>
                <a:lnTo>
                  <a:pt x="1341" y="1348"/>
                </a:lnTo>
                <a:lnTo>
                  <a:pt x="1341" y="1346"/>
                </a:lnTo>
                <a:lnTo>
                  <a:pt x="1341" y="1346"/>
                </a:lnTo>
                <a:lnTo>
                  <a:pt x="1339" y="1346"/>
                </a:lnTo>
                <a:lnTo>
                  <a:pt x="1339" y="1346"/>
                </a:lnTo>
                <a:lnTo>
                  <a:pt x="1339" y="1346"/>
                </a:lnTo>
                <a:lnTo>
                  <a:pt x="1337" y="1346"/>
                </a:lnTo>
                <a:lnTo>
                  <a:pt x="1337" y="1346"/>
                </a:lnTo>
                <a:lnTo>
                  <a:pt x="1339" y="1344"/>
                </a:lnTo>
                <a:lnTo>
                  <a:pt x="1341" y="1342"/>
                </a:lnTo>
                <a:lnTo>
                  <a:pt x="1341" y="1342"/>
                </a:lnTo>
                <a:lnTo>
                  <a:pt x="1341" y="1342"/>
                </a:lnTo>
                <a:lnTo>
                  <a:pt x="1341" y="1342"/>
                </a:lnTo>
                <a:lnTo>
                  <a:pt x="1341" y="1340"/>
                </a:lnTo>
                <a:lnTo>
                  <a:pt x="1341" y="1338"/>
                </a:lnTo>
                <a:lnTo>
                  <a:pt x="1341" y="1338"/>
                </a:lnTo>
                <a:lnTo>
                  <a:pt x="1343" y="1334"/>
                </a:lnTo>
                <a:lnTo>
                  <a:pt x="1347" y="1331"/>
                </a:lnTo>
                <a:lnTo>
                  <a:pt x="1349" y="1329"/>
                </a:lnTo>
                <a:lnTo>
                  <a:pt x="1349" y="1327"/>
                </a:lnTo>
                <a:lnTo>
                  <a:pt x="1349" y="1325"/>
                </a:lnTo>
                <a:lnTo>
                  <a:pt x="1351" y="1323"/>
                </a:lnTo>
                <a:lnTo>
                  <a:pt x="1349" y="1323"/>
                </a:lnTo>
                <a:lnTo>
                  <a:pt x="1349" y="1321"/>
                </a:lnTo>
                <a:lnTo>
                  <a:pt x="1349" y="1319"/>
                </a:lnTo>
                <a:lnTo>
                  <a:pt x="1349" y="1319"/>
                </a:lnTo>
                <a:lnTo>
                  <a:pt x="1347" y="1317"/>
                </a:lnTo>
                <a:lnTo>
                  <a:pt x="1345" y="1317"/>
                </a:lnTo>
                <a:lnTo>
                  <a:pt x="1345" y="1317"/>
                </a:lnTo>
                <a:lnTo>
                  <a:pt x="1343" y="1317"/>
                </a:lnTo>
                <a:lnTo>
                  <a:pt x="1341" y="1317"/>
                </a:lnTo>
                <a:lnTo>
                  <a:pt x="1341" y="1317"/>
                </a:lnTo>
                <a:lnTo>
                  <a:pt x="1343" y="1317"/>
                </a:lnTo>
                <a:lnTo>
                  <a:pt x="1343" y="1317"/>
                </a:lnTo>
                <a:lnTo>
                  <a:pt x="1345" y="1317"/>
                </a:lnTo>
                <a:lnTo>
                  <a:pt x="1345" y="1317"/>
                </a:lnTo>
                <a:lnTo>
                  <a:pt x="1345" y="1317"/>
                </a:lnTo>
                <a:lnTo>
                  <a:pt x="1345" y="1319"/>
                </a:lnTo>
                <a:lnTo>
                  <a:pt x="1345" y="1319"/>
                </a:lnTo>
                <a:lnTo>
                  <a:pt x="1343" y="1319"/>
                </a:lnTo>
                <a:lnTo>
                  <a:pt x="1341" y="1319"/>
                </a:lnTo>
                <a:lnTo>
                  <a:pt x="1337" y="1317"/>
                </a:lnTo>
                <a:lnTo>
                  <a:pt x="1337" y="1317"/>
                </a:lnTo>
                <a:lnTo>
                  <a:pt x="1333" y="1317"/>
                </a:lnTo>
                <a:lnTo>
                  <a:pt x="1331" y="1317"/>
                </a:lnTo>
                <a:lnTo>
                  <a:pt x="1331" y="1317"/>
                </a:lnTo>
                <a:lnTo>
                  <a:pt x="1331" y="1317"/>
                </a:lnTo>
                <a:lnTo>
                  <a:pt x="1331" y="1317"/>
                </a:lnTo>
                <a:lnTo>
                  <a:pt x="1328" y="1317"/>
                </a:lnTo>
                <a:lnTo>
                  <a:pt x="1326" y="1317"/>
                </a:lnTo>
                <a:lnTo>
                  <a:pt x="1324" y="1317"/>
                </a:lnTo>
                <a:lnTo>
                  <a:pt x="1322" y="1319"/>
                </a:lnTo>
                <a:lnTo>
                  <a:pt x="1320" y="1319"/>
                </a:lnTo>
                <a:lnTo>
                  <a:pt x="1307" y="1321"/>
                </a:lnTo>
                <a:lnTo>
                  <a:pt x="1305" y="1321"/>
                </a:lnTo>
                <a:lnTo>
                  <a:pt x="1301" y="1323"/>
                </a:lnTo>
                <a:lnTo>
                  <a:pt x="1299" y="1325"/>
                </a:lnTo>
                <a:lnTo>
                  <a:pt x="1297" y="1329"/>
                </a:lnTo>
                <a:lnTo>
                  <a:pt x="1297" y="1329"/>
                </a:lnTo>
                <a:lnTo>
                  <a:pt x="1297" y="1331"/>
                </a:lnTo>
                <a:lnTo>
                  <a:pt x="1297" y="1336"/>
                </a:lnTo>
                <a:lnTo>
                  <a:pt x="1297" y="1338"/>
                </a:lnTo>
                <a:lnTo>
                  <a:pt x="1297" y="1340"/>
                </a:lnTo>
                <a:lnTo>
                  <a:pt x="1297" y="1342"/>
                </a:lnTo>
                <a:lnTo>
                  <a:pt x="1297" y="1342"/>
                </a:lnTo>
                <a:lnTo>
                  <a:pt x="1295" y="1344"/>
                </a:lnTo>
                <a:lnTo>
                  <a:pt x="1293" y="1344"/>
                </a:lnTo>
                <a:lnTo>
                  <a:pt x="1293" y="1350"/>
                </a:lnTo>
                <a:lnTo>
                  <a:pt x="1291" y="1352"/>
                </a:lnTo>
                <a:lnTo>
                  <a:pt x="1289" y="1354"/>
                </a:lnTo>
                <a:lnTo>
                  <a:pt x="1287" y="1354"/>
                </a:lnTo>
                <a:lnTo>
                  <a:pt x="1282" y="1357"/>
                </a:lnTo>
                <a:lnTo>
                  <a:pt x="1282" y="1357"/>
                </a:lnTo>
                <a:lnTo>
                  <a:pt x="1282" y="1359"/>
                </a:lnTo>
                <a:lnTo>
                  <a:pt x="1282" y="1359"/>
                </a:lnTo>
                <a:lnTo>
                  <a:pt x="1284" y="1357"/>
                </a:lnTo>
                <a:lnTo>
                  <a:pt x="1284" y="1357"/>
                </a:lnTo>
                <a:lnTo>
                  <a:pt x="1284" y="1359"/>
                </a:lnTo>
                <a:lnTo>
                  <a:pt x="1284" y="1359"/>
                </a:lnTo>
                <a:lnTo>
                  <a:pt x="1284" y="1359"/>
                </a:lnTo>
                <a:lnTo>
                  <a:pt x="1284" y="1359"/>
                </a:lnTo>
                <a:lnTo>
                  <a:pt x="1284" y="1361"/>
                </a:lnTo>
                <a:lnTo>
                  <a:pt x="1282" y="1363"/>
                </a:lnTo>
                <a:lnTo>
                  <a:pt x="1282" y="1363"/>
                </a:lnTo>
                <a:lnTo>
                  <a:pt x="1280" y="1363"/>
                </a:lnTo>
                <a:lnTo>
                  <a:pt x="1278" y="1363"/>
                </a:lnTo>
                <a:lnTo>
                  <a:pt x="1276" y="1363"/>
                </a:lnTo>
                <a:lnTo>
                  <a:pt x="1276" y="1361"/>
                </a:lnTo>
                <a:lnTo>
                  <a:pt x="1276" y="1361"/>
                </a:lnTo>
                <a:lnTo>
                  <a:pt x="1276" y="1361"/>
                </a:lnTo>
                <a:lnTo>
                  <a:pt x="1276" y="1359"/>
                </a:lnTo>
                <a:lnTo>
                  <a:pt x="1274" y="1359"/>
                </a:lnTo>
                <a:lnTo>
                  <a:pt x="1272" y="1361"/>
                </a:lnTo>
                <a:lnTo>
                  <a:pt x="1268" y="1361"/>
                </a:lnTo>
                <a:lnTo>
                  <a:pt x="1268" y="1361"/>
                </a:lnTo>
                <a:lnTo>
                  <a:pt x="1266" y="1361"/>
                </a:lnTo>
                <a:lnTo>
                  <a:pt x="1263" y="1361"/>
                </a:lnTo>
                <a:lnTo>
                  <a:pt x="1263" y="1363"/>
                </a:lnTo>
                <a:lnTo>
                  <a:pt x="1261" y="1363"/>
                </a:lnTo>
                <a:lnTo>
                  <a:pt x="1259" y="1363"/>
                </a:lnTo>
                <a:lnTo>
                  <a:pt x="1257" y="1363"/>
                </a:lnTo>
                <a:lnTo>
                  <a:pt x="1253" y="1363"/>
                </a:lnTo>
                <a:lnTo>
                  <a:pt x="1249" y="1365"/>
                </a:lnTo>
                <a:lnTo>
                  <a:pt x="1247" y="1365"/>
                </a:lnTo>
                <a:lnTo>
                  <a:pt x="1243" y="1367"/>
                </a:lnTo>
                <a:lnTo>
                  <a:pt x="1240" y="1367"/>
                </a:lnTo>
                <a:lnTo>
                  <a:pt x="1238" y="1367"/>
                </a:lnTo>
                <a:lnTo>
                  <a:pt x="1238" y="1367"/>
                </a:lnTo>
                <a:lnTo>
                  <a:pt x="1236" y="1365"/>
                </a:lnTo>
                <a:lnTo>
                  <a:pt x="1234" y="1363"/>
                </a:lnTo>
                <a:lnTo>
                  <a:pt x="1232" y="1361"/>
                </a:lnTo>
                <a:lnTo>
                  <a:pt x="1228" y="1359"/>
                </a:lnTo>
                <a:lnTo>
                  <a:pt x="1224" y="1359"/>
                </a:lnTo>
                <a:lnTo>
                  <a:pt x="1222" y="1359"/>
                </a:lnTo>
                <a:lnTo>
                  <a:pt x="1222" y="1359"/>
                </a:lnTo>
                <a:lnTo>
                  <a:pt x="1222" y="1359"/>
                </a:lnTo>
                <a:lnTo>
                  <a:pt x="1224" y="1361"/>
                </a:lnTo>
                <a:lnTo>
                  <a:pt x="1222" y="1361"/>
                </a:lnTo>
                <a:lnTo>
                  <a:pt x="1219" y="1359"/>
                </a:lnTo>
                <a:lnTo>
                  <a:pt x="1217" y="1359"/>
                </a:lnTo>
                <a:lnTo>
                  <a:pt x="1217" y="1357"/>
                </a:lnTo>
                <a:lnTo>
                  <a:pt x="1219" y="1359"/>
                </a:lnTo>
                <a:lnTo>
                  <a:pt x="1219" y="1359"/>
                </a:lnTo>
                <a:lnTo>
                  <a:pt x="1217" y="1357"/>
                </a:lnTo>
                <a:lnTo>
                  <a:pt x="1217" y="1354"/>
                </a:lnTo>
                <a:lnTo>
                  <a:pt x="1215" y="1354"/>
                </a:lnTo>
                <a:lnTo>
                  <a:pt x="1215" y="1352"/>
                </a:lnTo>
                <a:lnTo>
                  <a:pt x="1213" y="1350"/>
                </a:lnTo>
                <a:lnTo>
                  <a:pt x="1213" y="1348"/>
                </a:lnTo>
                <a:lnTo>
                  <a:pt x="1211" y="1346"/>
                </a:lnTo>
                <a:lnTo>
                  <a:pt x="1211" y="1342"/>
                </a:lnTo>
                <a:lnTo>
                  <a:pt x="1207" y="1338"/>
                </a:lnTo>
                <a:lnTo>
                  <a:pt x="1201" y="1331"/>
                </a:lnTo>
                <a:lnTo>
                  <a:pt x="1201" y="1329"/>
                </a:lnTo>
                <a:lnTo>
                  <a:pt x="1201" y="1329"/>
                </a:lnTo>
                <a:lnTo>
                  <a:pt x="1196" y="1323"/>
                </a:lnTo>
                <a:lnTo>
                  <a:pt x="1194" y="1319"/>
                </a:lnTo>
                <a:lnTo>
                  <a:pt x="1194" y="1319"/>
                </a:lnTo>
                <a:lnTo>
                  <a:pt x="1194" y="1319"/>
                </a:lnTo>
                <a:lnTo>
                  <a:pt x="1194" y="1317"/>
                </a:lnTo>
                <a:lnTo>
                  <a:pt x="1194" y="1317"/>
                </a:lnTo>
                <a:lnTo>
                  <a:pt x="1192" y="1317"/>
                </a:lnTo>
                <a:lnTo>
                  <a:pt x="1192" y="1310"/>
                </a:lnTo>
                <a:lnTo>
                  <a:pt x="1194" y="1315"/>
                </a:lnTo>
                <a:lnTo>
                  <a:pt x="1196" y="1317"/>
                </a:lnTo>
                <a:lnTo>
                  <a:pt x="1196" y="1317"/>
                </a:lnTo>
                <a:lnTo>
                  <a:pt x="1196" y="1317"/>
                </a:lnTo>
                <a:lnTo>
                  <a:pt x="1196" y="1319"/>
                </a:lnTo>
                <a:lnTo>
                  <a:pt x="1196" y="1321"/>
                </a:lnTo>
                <a:lnTo>
                  <a:pt x="1196" y="1321"/>
                </a:lnTo>
                <a:lnTo>
                  <a:pt x="1196" y="1319"/>
                </a:lnTo>
                <a:lnTo>
                  <a:pt x="1199" y="1319"/>
                </a:lnTo>
                <a:lnTo>
                  <a:pt x="1199" y="1317"/>
                </a:lnTo>
                <a:lnTo>
                  <a:pt x="1196" y="1317"/>
                </a:lnTo>
                <a:lnTo>
                  <a:pt x="1196" y="1315"/>
                </a:lnTo>
                <a:lnTo>
                  <a:pt x="1194" y="1313"/>
                </a:lnTo>
                <a:lnTo>
                  <a:pt x="1192" y="1308"/>
                </a:lnTo>
                <a:lnTo>
                  <a:pt x="1190" y="1306"/>
                </a:lnTo>
                <a:lnTo>
                  <a:pt x="1190" y="1302"/>
                </a:lnTo>
                <a:lnTo>
                  <a:pt x="1190" y="1302"/>
                </a:lnTo>
                <a:lnTo>
                  <a:pt x="1190" y="1300"/>
                </a:lnTo>
                <a:lnTo>
                  <a:pt x="1190" y="1298"/>
                </a:lnTo>
                <a:lnTo>
                  <a:pt x="1192" y="1298"/>
                </a:lnTo>
                <a:lnTo>
                  <a:pt x="1192" y="1296"/>
                </a:lnTo>
                <a:lnTo>
                  <a:pt x="1192" y="1289"/>
                </a:lnTo>
                <a:lnTo>
                  <a:pt x="1192" y="1283"/>
                </a:lnTo>
                <a:lnTo>
                  <a:pt x="1192" y="1283"/>
                </a:lnTo>
                <a:lnTo>
                  <a:pt x="1192" y="1283"/>
                </a:lnTo>
                <a:lnTo>
                  <a:pt x="1192" y="1281"/>
                </a:lnTo>
                <a:lnTo>
                  <a:pt x="1192" y="1275"/>
                </a:lnTo>
                <a:lnTo>
                  <a:pt x="1194" y="1264"/>
                </a:lnTo>
                <a:lnTo>
                  <a:pt x="1196" y="1262"/>
                </a:lnTo>
                <a:lnTo>
                  <a:pt x="1199" y="1256"/>
                </a:lnTo>
                <a:lnTo>
                  <a:pt x="1201" y="1254"/>
                </a:lnTo>
                <a:lnTo>
                  <a:pt x="1201" y="1250"/>
                </a:lnTo>
                <a:lnTo>
                  <a:pt x="1201" y="1248"/>
                </a:lnTo>
                <a:lnTo>
                  <a:pt x="1199" y="1248"/>
                </a:lnTo>
                <a:lnTo>
                  <a:pt x="1196" y="1243"/>
                </a:lnTo>
                <a:lnTo>
                  <a:pt x="1196" y="1241"/>
                </a:lnTo>
                <a:lnTo>
                  <a:pt x="1196" y="1239"/>
                </a:lnTo>
                <a:lnTo>
                  <a:pt x="1194" y="1237"/>
                </a:lnTo>
                <a:lnTo>
                  <a:pt x="1194" y="1235"/>
                </a:lnTo>
                <a:lnTo>
                  <a:pt x="1194" y="1235"/>
                </a:lnTo>
                <a:lnTo>
                  <a:pt x="1194" y="1233"/>
                </a:lnTo>
                <a:lnTo>
                  <a:pt x="1196" y="1233"/>
                </a:lnTo>
                <a:lnTo>
                  <a:pt x="1196" y="1231"/>
                </a:lnTo>
                <a:lnTo>
                  <a:pt x="1196" y="1231"/>
                </a:lnTo>
                <a:lnTo>
                  <a:pt x="1192" y="1229"/>
                </a:lnTo>
                <a:lnTo>
                  <a:pt x="1192" y="1227"/>
                </a:lnTo>
                <a:lnTo>
                  <a:pt x="1192" y="1229"/>
                </a:lnTo>
                <a:lnTo>
                  <a:pt x="1194" y="1229"/>
                </a:lnTo>
                <a:lnTo>
                  <a:pt x="1196" y="1229"/>
                </a:lnTo>
                <a:lnTo>
                  <a:pt x="1196" y="1229"/>
                </a:lnTo>
                <a:lnTo>
                  <a:pt x="1196" y="1227"/>
                </a:lnTo>
                <a:lnTo>
                  <a:pt x="1199" y="1224"/>
                </a:lnTo>
                <a:lnTo>
                  <a:pt x="1196" y="1220"/>
                </a:lnTo>
                <a:lnTo>
                  <a:pt x="1196" y="1220"/>
                </a:lnTo>
                <a:lnTo>
                  <a:pt x="1196" y="1220"/>
                </a:lnTo>
                <a:lnTo>
                  <a:pt x="1199" y="1220"/>
                </a:lnTo>
                <a:lnTo>
                  <a:pt x="1201" y="1220"/>
                </a:lnTo>
                <a:lnTo>
                  <a:pt x="1201" y="1218"/>
                </a:lnTo>
                <a:lnTo>
                  <a:pt x="1203" y="1216"/>
                </a:lnTo>
                <a:lnTo>
                  <a:pt x="1201" y="1218"/>
                </a:lnTo>
                <a:lnTo>
                  <a:pt x="1201" y="1216"/>
                </a:lnTo>
                <a:lnTo>
                  <a:pt x="1201" y="1216"/>
                </a:lnTo>
                <a:lnTo>
                  <a:pt x="1201" y="1216"/>
                </a:lnTo>
                <a:lnTo>
                  <a:pt x="1203" y="1216"/>
                </a:lnTo>
                <a:lnTo>
                  <a:pt x="1203" y="1216"/>
                </a:lnTo>
                <a:lnTo>
                  <a:pt x="1203" y="1216"/>
                </a:lnTo>
                <a:lnTo>
                  <a:pt x="1203" y="1216"/>
                </a:lnTo>
                <a:lnTo>
                  <a:pt x="1205" y="1216"/>
                </a:lnTo>
                <a:lnTo>
                  <a:pt x="1205" y="1216"/>
                </a:lnTo>
                <a:lnTo>
                  <a:pt x="1205" y="1216"/>
                </a:lnTo>
                <a:lnTo>
                  <a:pt x="1205" y="1214"/>
                </a:lnTo>
                <a:lnTo>
                  <a:pt x="1205" y="1212"/>
                </a:lnTo>
                <a:lnTo>
                  <a:pt x="1207" y="1214"/>
                </a:lnTo>
                <a:lnTo>
                  <a:pt x="1209" y="1212"/>
                </a:lnTo>
                <a:lnTo>
                  <a:pt x="1209" y="1212"/>
                </a:lnTo>
                <a:lnTo>
                  <a:pt x="1211" y="1212"/>
                </a:lnTo>
                <a:lnTo>
                  <a:pt x="1211" y="1212"/>
                </a:lnTo>
                <a:lnTo>
                  <a:pt x="1209" y="1212"/>
                </a:lnTo>
                <a:lnTo>
                  <a:pt x="1207" y="1208"/>
                </a:lnTo>
                <a:lnTo>
                  <a:pt x="1209" y="1208"/>
                </a:lnTo>
                <a:lnTo>
                  <a:pt x="1209" y="1208"/>
                </a:lnTo>
                <a:lnTo>
                  <a:pt x="1209" y="1208"/>
                </a:lnTo>
                <a:lnTo>
                  <a:pt x="1209" y="1208"/>
                </a:lnTo>
                <a:lnTo>
                  <a:pt x="1211" y="1210"/>
                </a:lnTo>
                <a:lnTo>
                  <a:pt x="1211" y="1208"/>
                </a:lnTo>
                <a:lnTo>
                  <a:pt x="1211" y="1208"/>
                </a:lnTo>
                <a:lnTo>
                  <a:pt x="1213" y="1208"/>
                </a:lnTo>
                <a:lnTo>
                  <a:pt x="1215" y="1210"/>
                </a:lnTo>
                <a:lnTo>
                  <a:pt x="1217" y="1208"/>
                </a:lnTo>
                <a:lnTo>
                  <a:pt x="1215" y="1210"/>
                </a:lnTo>
                <a:lnTo>
                  <a:pt x="1213" y="1212"/>
                </a:lnTo>
                <a:lnTo>
                  <a:pt x="1215" y="1210"/>
                </a:lnTo>
                <a:lnTo>
                  <a:pt x="1217" y="1210"/>
                </a:lnTo>
                <a:lnTo>
                  <a:pt x="1219" y="1208"/>
                </a:lnTo>
                <a:lnTo>
                  <a:pt x="1222" y="1208"/>
                </a:lnTo>
                <a:lnTo>
                  <a:pt x="1222" y="1208"/>
                </a:lnTo>
                <a:lnTo>
                  <a:pt x="1226" y="1206"/>
                </a:lnTo>
                <a:lnTo>
                  <a:pt x="1228" y="1204"/>
                </a:lnTo>
                <a:lnTo>
                  <a:pt x="1230" y="1201"/>
                </a:lnTo>
                <a:lnTo>
                  <a:pt x="1230" y="1199"/>
                </a:lnTo>
                <a:lnTo>
                  <a:pt x="1232" y="1199"/>
                </a:lnTo>
                <a:lnTo>
                  <a:pt x="1232" y="1197"/>
                </a:lnTo>
                <a:lnTo>
                  <a:pt x="1232" y="1195"/>
                </a:lnTo>
                <a:lnTo>
                  <a:pt x="1232" y="1195"/>
                </a:lnTo>
                <a:lnTo>
                  <a:pt x="1232" y="1193"/>
                </a:lnTo>
                <a:lnTo>
                  <a:pt x="1232" y="1191"/>
                </a:lnTo>
                <a:lnTo>
                  <a:pt x="1232" y="1193"/>
                </a:lnTo>
                <a:lnTo>
                  <a:pt x="1232" y="1193"/>
                </a:lnTo>
                <a:lnTo>
                  <a:pt x="1234" y="1191"/>
                </a:lnTo>
                <a:lnTo>
                  <a:pt x="1234" y="1191"/>
                </a:lnTo>
                <a:lnTo>
                  <a:pt x="1236" y="1193"/>
                </a:lnTo>
                <a:lnTo>
                  <a:pt x="1234" y="1195"/>
                </a:lnTo>
                <a:lnTo>
                  <a:pt x="1236" y="1195"/>
                </a:lnTo>
                <a:lnTo>
                  <a:pt x="1236" y="1195"/>
                </a:lnTo>
                <a:lnTo>
                  <a:pt x="1238" y="1195"/>
                </a:lnTo>
                <a:lnTo>
                  <a:pt x="1234" y="1197"/>
                </a:lnTo>
                <a:lnTo>
                  <a:pt x="1234" y="1197"/>
                </a:lnTo>
                <a:lnTo>
                  <a:pt x="1238" y="1195"/>
                </a:lnTo>
                <a:lnTo>
                  <a:pt x="1245" y="1193"/>
                </a:lnTo>
                <a:lnTo>
                  <a:pt x="1247" y="1193"/>
                </a:lnTo>
                <a:lnTo>
                  <a:pt x="1247" y="1191"/>
                </a:lnTo>
                <a:lnTo>
                  <a:pt x="1247" y="1191"/>
                </a:lnTo>
                <a:lnTo>
                  <a:pt x="1249" y="1187"/>
                </a:lnTo>
                <a:lnTo>
                  <a:pt x="1249" y="1187"/>
                </a:lnTo>
                <a:lnTo>
                  <a:pt x="1249" y="1189"/>
                </a:lnTo>
                <a:lnTo>
                  <a:pt x="1249" y="1189"/>
                </a:lnTo>
                <a:lnTo>
                  <a:pt x="1249" y="1189"/>
                </a:lnTo>
                <a:lnTo>
                  <a:pt x="1249" y="1191"/>
                </a:lnTo>
                <a:lnTo>
                  <a:pt x="1247" y="1191"/>
                </a:lnTo>
                <a:lnTo>
                  <a:pt x="1249" y="1191"/>
                </a:lnTo>
                <a:lnTo>
                  <a:pt x="1249" y="1191"/>
                </a:lnTo>
                <a:lnTo>
                  <a:pt x="1249" y="1191"/>
                </a:lnTo>
                <a:lnTo>
                  <a:pt x="1251" y="1191"/>
                </a:lnTo>
                <a:lnTo>
                  <a:pt x="1255" y="1191"/>
                </a:lnTo>
                <a:lnTo>
                  <a:pt x="1257" y="1191"/>
                </a:lnTo>
                <a:lnTo>
                  <a:pt x="1257" y="1191"/>
                </a:lnTo>
                <a:lnTo>
                  <a:pt x="1261" y="1191"/>
                </a:lnTo>
                <a:lnTo>
                  <a:pt x="1263" y="1193"/>
                </a:lnTo>
                <a:lnTo>
                  <a:pt x="1266" y="1193"/>
                </a:lnTo>
                <a:lnTo>
                  <a:pt x="1272" y="1195"/>
                </a:lnTo>
                <a:lnTo>
                  <a:pt x="1274" y="1193"/>
                </a:lnTo>
                <a:lnTo>
                  <a:pt x="1274" y="1193"/>
                </a:lnTo>
                <a:lnTo>
                  <a:pt x="1274" y="1193"/>
                </a:lnTo>
                <a:lnTo>
                  <a:pt x="1274" y="1193"/>
                </a:lnTo>
                <a:lnTo>
                  <a:pt x="1274" y="1191"/>
                </a:lnTo>
                <a:lnTo>
                  <a:pt x="1274" y="1191"/>
                </a:lnTo>
                <a:lnTo>
                  <a:pt x="1276" y="1191"/>
                </a:lnTo>
                <a:lnTo>
                  <a:pt x="1278" y="1191"/>
                </a:lnTo>
                <a:lnTo>
                  <a:pt x="1280" y="1191"/>
                </a:lnTo>
                <a:lnTo>
                  <a:pt x="1280" y="1193"/>
                </a:lnTo>
                <a:lnTo>
                  <a:pt x="1282" y="1195"/>
                </a:lnTo>
                <a:lnTo>
                  <a:pt x="1284" y="1195"/>
                </a:lnTo>
                <a:lnTo>
                  <a:pt x="1284" y="1195"/>
                </a:lnTo>
                <a:lnTo>
                  <a:pt x="1287" y="1195"/>
                </a:lnTo>
                <a:lnTo>
                  <a:pt x="1287" y="1195"/>
                </a:lnTo>
                <a:lnTo>
                  <a:pt x="1287" y="1195"/>
                </a:lnTo>
                <a:lnTo>
                  <a:pt x="1287" y="1197"/>
                </a:lnTo>
                <a:lnTo>
                  <a:pt x="1287" y="1197"/>
                </a:lnTo>
                <a:lnTo>
                  <a:pt x="1287" y="1197"/>
                </a:lnTo>
                <a:lnTo>
                  <a:pt x="1284" y="1197"/>
                </a:lnTo>
                <a:lnTo>
                  <a:pt x="1284" y="1199"/>
                </a:lnTo>
                <a:lnTo>
                  <a:pt x="1289" y="1199"/>
                </a:lnTo>
                <a:lnTo>
                  <a:pt x="1293" y="1201"/>
                </a:lnTo>
                <a:lnTo>
                  <a:pt x="1295" y="1201"/>
                </a:lnTo>
                <a:lnTo>
                  <a:pt x="1295" y="1199"/>
                </a:lnTo>
                <a:lnTo>
                  <a:pt x="1297" y="1199"/>
                </a:lnTo>
                <a:lnTo>
                  <a:pt x="1299" y="1199"/>
                </a:lnTo>
                <a:lnTo>
                  <a:pt x="1299" y="1199"/>
                </a:lnTo>
                <a:lnTo>
                  <a:pt x="1301" y="1201"/>
                </a:lnTo>
                <a:lnTo>
                  <a:pt x="1301" y="1201"/>
                </a:lnTo>
                <a:lnTo>
                  <a:pt x="1301" y="1201"/>
                </a:lnTo>
                <a:lnTo>
                  <a:pt x="1303" y="1199"/>
                </a:lnTo>
                <a:lnTo>
                  <a:pt x="1303" y="1199"/>
                </a:lnTo>
                <a:lnTo>
                  <a:pt x="1303" y="1199"/>
                </a:lnTo>
                <a:lnTo>
                  <a:pt x="1303" y="1197"/>
                </a:lnTo>
                <a:lnTo>
                  <a:pt x="1303" y="1197"/>
                </a:lnTo>
                <a:lnTo>
                  <a:pt x="1303" y="1195"/>
                </a:lnTo>
                <a:lnTo>
                  <a:pt x="1301" y="1195"/>
                </a:lnTo>
                <a:lnTo>
                  <a:pt x="1301" y="1195"/>
                </a:lnTo>
                <a:lnTo>
                  <a:pt x="1301" y="1195"/>
                </a:lnTo>
                <a:lnTo>
                  <a:pt x="1305" y="1195"/>
                </a:lnTo>
                <a:lnTo>
                  <a:pt x="1307" y="1197"/>
                </a:lnTo>
                <a:lnTo>
                  <a:pt x="1307" y="1197"/>
                </a:lnTo>
                <a:lnTo>
                  <a:pt x="1307" y="1197"/>
                </a:lnTo>
                <a:lnTo>
                  <a:pt x="1307" y="1197"/>
                </a:lnTo>
                <a:lnTo>
                  <a:pt x="1310" y="1197"/>
                </a:lnTo>
                <a:lnTo>
                  <a:pt x="1310" y="1197"/>
                </a:lnTo>
                <a:lnTo>
                  <a:pt x="1310" y="1199"/>
                </a:lnTo>
                <a:lnTo>
                  <a:pt x="1312" y="1199"/>
                </a:lnTo>
                <a:lnTo>
                  <a:pt x="1312" y="1199"/>
                </a:lnTo>
                <a:lnTo>
                  <a:pt x="1312" y="1201"/>
                </a:lnTo>
                <a:lnTo>
                  <a:pt x="1314" y="1201"/>
                </a:lnTo>
                <a:lnTo>
                  <a:pt x="1314" y="1204"/>
                </a:lnTo>
                <a:lnTo>
                  <a:pt x="1314" y="1204"/>
                </a:lnTo>
                <a:lnTo>
                  <a:pt x="1316" y="1201"/>
                </a:lnTo>
                <a:lnTo>
                  <a:pt x="1316" y="1201"/>
                </a:lnTo>
                <a:lnTo>
                  <a:pt x="1316" y="1204"/>
                </a:lnTo>
                <a:lnTo>
                  <a:pt x="1316" y="1201"/>
                </a:lnTo>
                <a:lnTo>
                  <a:pt x="1316" y="1201"/>
                </a:lnTo>
                <a:lnTo>
                  <a:pt x="1318" y="1201"/>
                </a:lnTo>
                <a:lnTo>
                  <a:pt x="1318" y="1199"/>
                </a:lnTo>
                <a:lnTo>
                  <a:pt x="1318" y="1199"/>
                </a:lnTo>
                <a:lnTo>
                  <a:pt x="1316" y="1199"/>
                </a:lnTo>
                <a:lnTo>
                  <a:pt x="1316" y="1197"/>
                </a:lnTo>
                <a:lnTo>
                  <a:pt x="1314" y="1197"/>
                </a:lnTo>
                <a:lnTo>
                  <a:pt x="1312" y="1197"/>
                </a:lnTo>
                <a:lnTo>
                  <a:pt x="1310" y="1195"/>
                </a:lnTo>
                <a:lnTo>
                  <a:pt x="1310" y="1195"/>
                </a:lnTo>
                <a:lnTo>
                  <a:pt x="1307" y="1193"/>
                </a:lnTo>
                <a:lnTo>
                  <a:pt x="1307" y="1193"/>
                </a:lnTo>
                <a:lnTo>
                  <a:pt x="1307" y="1193"/>
                </a:lnTo>
                <a:lnTo>
                  <a:pt x="1310" y="1193"/>
                </a:lnTo>
                <a:lnTo>
                  <a:pt x="1310" y="1193"/>
                </a:lnTo>
                <a:lnTo>
                  <a:pt x="1310" y="1193"/>
                </a:lnTo>
                <a:lnTo>
                  <a:pt x="1310" y="1191"/>
                </a:lnTo>
                <a:lnTo>
                  <a:pt x="1312" y="1191"/>
                </a:lnTo>
                <a:lnTo>
                  <a:pt x="1312" y="1191"/>
                </a:lnTo>
                <a:lnTo>
                  <a:pt x="1314" y="1191"/>
                </a:lnTo>
                <a:lnTo>
                  <a:pt x="1314" y="1189"/>
                </a:lnTo>
                <a:lnTo>
                  <a:pt x="1314" y="1189"/>
                </a:lnTo>
                <a:lnTo>
                  <a:pt x="1312" y="1187"/>
                </a:lnTo>
                <a:lnTo>
                  <a:pt x="1312" y="1187"/>
                </a:lnTo>
                <a:lnTo>
                  <a:pt x="1312" y="1187"/>
                </a:lnTo>
                <a:lnTo>
                  <a:pt x="1312" y="1187"/>
                </a:lnTo>
                <a:lnTo>
                  <a:pt x="1310" y="1187"/>
                </a:lnTo>
                <a:lnTo>
                  <a:pt x="1310" y="1189"/>
                </a:lnTo>
                <a:lnTo>
                  <a:pt x="1310" y="1189"/>
                </a:lnTo>
                <a:lnTo>
                  <a:pt x="1307" y="1189"/>
                </a:lnTo>
                <a:lnTo>
                  <a:pt x="1307" y="1187"/>
                </a:lnTo>
                <a:lnTo>
                  <a:pt x="1307" y="1187"/>
                </a:lnTo>
                <a:lnTo>
                  <a:pt x="1307" y="1187"/>
                </a:lnTo>
                <a:lnTo>
                  <a:pt x="1310" y="1185"/>
                </a:lnTo>
                <a:lnTo>
                  <a:pt x="1310" y="1185"/>
                </a:lnTo>
                <a:lnTo>
                  <a:pt x="1307" y="1185"/>
                </a:lnTo>
                <a:lnTo>
                  <a:pt x="1307" y="1185"/>
                </a:lnTo>
                <a:lnTo>
                  <a:pt x="1307" y="1185"/>
                </a:lnTo>
                <a:lnTo>
                  <a:pt x="1305" y="1185"/>
                </a:lnTo>
                <a:lnTo>
                  <a:pt x="1303" y="1187"/>
                </a:lnTo>
                <a:lnTo>
                  <a:pt x="1301" y="1187"/>
                </a:lnTo>
                <a:lnTo>
                  <a:pt x="1299" y="1187"/>
                </a:lnTo>
                <a:lnTo>
                  <a:pt x="1297" y="1185"/>
                </a:lnTo>
                <a:lnTo>
                  <a:pt x="1299" y="1183"/>
                </a:lnTo>
                <a:lnTo>
                  <a:pt x="1301" y="1180"/>
                </a:lnTo>
                <a:lnTo>
                  <a:pt x="1301" y="1183"/>
                </a:lnTo>
                <a:lnTo>
                  <a:pt x="1303" y="1183"/>
                </a:lnTo>
                <a:lnTo>
                  <a:pt x="1305" y="1183"/>
                </a:lnTo>
                <a:lnTo>
                  <a:pt x="1310" y="1185"/>
                </a:lnTo>
                <a:lnTo>
                  <a:pt x="1312" y="1185"/>
                </a:lnTo>
                <a:lnTo>
                  <a:pt x="1314" y="1183"/>
                </a:lnTo>
                <a:lnTo>
                  <a:pt x="1314" y="1183"/>
                </a:lnTo>
                <a:lnTo>
                  <a:pt x="1316" y="1183"/>
                </a:lnTo>
                <a:lnTo>
                  <a:pt x="1318" y="1183"/>
                </a:lnTo>
                <a:lnTo>
                  <a:pt x="1320" y="1180"/>
                </a:lnTo>
                <a:lnTo>
                  <a:pt x="1320" y="1180"/>
                </a:lnTo>
                <a:lnTo>
                  <a:pt x="1320" y="1180"/>
                </a:lnTo>
                <a:lnTo>
                  <a:pt x="1322" y="1183"/>
                </a:lnTo>
                <a:lnTo>
                  <a:pt x="1328" y="1180"/>
                </a:lnTo>
                <a:lnTo>
                  <a:pt x="1328" y="1183"/>
                </a:lnTo>
                <a:lnTo>
                  <a:pt x="1331" y="1183"/>
                </a:lnTo>
                <a:lnTo>
                  <a:pt x="1331" y="1180"/>
                </a:lnTo>
                <a:lnTo>
                  <a:pt x="1333" y="1178"/>
                </a:lnTo>
                <a:lnTo>
                  <a:pt x="1333" y="1176"/>
                </a:lnTo>
                <a:lnTo>
                  <a:pt x="1333" y="1176"/>
                </a:lnTo>
                <a:lnTo>
                  <a:pt x="1333" y="1178"/>
                </a:lnTo>
                <a:lnTo>
                  <a:pt x="1335" y="1178"/>
                </a:lnTo>
                <a:lnTo>
                  <a:pt x="1335" y="1180"/>
                </a:lnTo>
                <a:lnTo>
                  <a:pt x="1335" y="1180"/>
                </a:lnTo>
                <a:lnTo>
                  <a:pt x="1335" y="1180"/>
                </a:lnTo>
                <a:lnTo>
                  <a:pt x="1335" y="1183"/>
                </a:lnTo>
                <a:lnTo>
                  <a:pt x="1337" y="1183"/>
                </a:lnTo>
                <a:lnTo>
                  <a:pt x="1335" y="1183"/>
                </a:lnTo>
                <a:lnTo>
                  <a:pt x="1333" y="1183"/>
                </a:lnTo>
                <a:lnTo>
                  <a:pt x="1333" y="1185"/>
                </a:lnTo>
                <a:lnTo>
                  <a:pt x="1339" y="1183"/>
                </a:lnTo>
                <a:lnTo>
                  <a:pt x="1339" y="1183"/>
                </a:lnTo>
                <a:lnTo>
                  <a:pt x="1341" y="1180"/>
                </a:lnTo>
                <a:lnTo>
                  <a:pt x="1341" y="1183"/>
                </a:lnTo>
                <a:lnTo>
                  <a:pt x="1341" y="1183"/>
                </a:lnTo>
                <a:lnTo>
                  <a:pt x="1341" y="1183"/>
                </a:lnTo>
                <a:lnTo>
                  <a:pt x="1343" y="1183"/>
                </a:lnTo>
                <a:lnTo>
                  <a:pt x="1343" y="1180"/>
                </a:lnTo>
                <a:lnTo>
                  <a:pt x="1345" y="1180"/>
                </a:lnTo>
                <a:lnTo>
                  <a:pt x="1345" y="1178"/>
                </a:lnTo>
                <a:lnTo>
                  <a:pt x="1345" y="1178"/>
                </a:lnTo>
                <a:lnTo>
                  <a:pt x="1347" y="1180"/>
                </a:lnTo>
                <a:lnTo>
                  <a:pt x="1347" y="1178"/>
                </a:lnTo>
                <a:lnTo>
                  <a:pt x="1347" y="1178"/>
                </a:lnTo>
                <a:lnTo>
                  <a:pt x="1347" y="1180"/>
                </a:lnTo>
                <a:lnTo>
                  <a:pt x="1347" y="1180"/>
                </a:lnTo>
                <a:lnTo>
                  <a:pt x="1345" y="1180"/>
                </a:lnTo>
                <a:lnTo>
                  <a:pt x="1345" y="1180"/>
                </a:lnTo>
                <a:lnTo>
                  <a:pt x="1345" y="1183"/>
                </a:lnTo>
                <a:lnTo>
                  <a:pt x="1347" y="1180"/>
                </a:lnTo>
                <a:lnTo>
                  <a:pt x="1351" y="1180"/>
                </a:lnTo>
                <a:lnTo>
                  <a:pt x="1354" y="1180"/>
                </a:lnTo>
                <a:lnTo>
                  <a:pt x="1354" y="1180"/>
                </a:lnTo>
                <a:lnTo>
                  <a:pt x="1356" y="1180"/>
                </a:lnTo>
                <a:lnTo>
                  <a:pt x="1356" y="1180"/>
                </a:lnTo>
                <a:lnTo>
                  <a:pt x="1358" y="1180"/>
                </a:lnTo>
                <a:lnTo>
                  <a:pt x="1360" y="1180"/>
                </a:lnTo>
                <a:lnTo>
                  <a:pt x="1360" y="1180"/>
                </a:lnTo>
                <a:lnTo>
                  <a:pt x="1360" y="1180"/>
                </a:lnTo>
                <a:lnTo>
                  <a:pt x="1358" y="1180"/>
                </a:lnTo>
                <a:lnTo>
                  <a:pt x="1356" y="1180"/>
                </a:lnTo>
                <a:lnTo>
                  <a:pt x="1360" y="1183"/>
                </a:lnTo>
                <a:lnTo>
                  <a:pt x="1364" y="1185"/>
                </a:lnTo>
                <a:lnTo>
                  <a:pt x="1364" y="1185"/>
                </a:lnTo>
                <a:lnTo>
                  <a:pt x="1366" y="1185"/>
                </a:lnTo>
                <a:lnTo>
                  <a:pt x="1366" y="1185"/>
                </a:lnTo>
                <a:lnTo>
                  <a:pt x="1366" y="1183"/>
                </a:lnTo>
                <a:lnTo>
                  <a:pt x="1366" y="1183"/>
                </a:lnTo>
                <a:lnTo>
                  <a:pt x="1368" y="1183"/>
                </a:lnTo>
                <a:lnTo>
                  <a:pt x="1366" y="1185"/>
                </a:lnTo>
                <a:lnTo>
                  <a:pt x="1366" y="1185"/>
                </a:lnTo>
                <a:lnTo>
                  <a:pt x="1368" y="1185"/>
                </a:lnTo>
                <a:lnTo>
                  <a:pt x="1368" y="1185"/>
                </a:lnTo>
                <a:lnTo>
                  <a:pt x="1366" y="1185"/>
                </a:lnTo>
                <a:lnTo>
                  <a:pt x="1368" y="1187"/>
                </a:lnTo>
                <a:lnTo>
                  <a:pt x="1370" y="1189"/>
                </a:lnTo>
                <a:lnTo>
                  <a:pt x="1372" y="1191"/>
                </a:lnTo>
                <a:lnTo>
                  <a:pt x="1372" y="1191"/>
                </a:lnTo>
                <a:lnTo>
                  <a:pt x="1372" y="1191"/>
                </a:lnTo>
                <a:lnTo>
                  <a:pt x="1370" y="1191"/>
                </a:lnTo>
                <a:lnTo>
                  <a:pt x="1370" y="1189"/>
                </a:lnTo>
                <a:lnTo>
                  <a:pt x="1370" y="1191"/>
                </a:lnTo>
                <a:lnTo>
                  <a:pt x="1370" y="1193"/>
                </a:lnTo>
                <a:lnTo>
                  <a:pt x="1372" y="1193"/>
                </a:lnTo>
                <a:lnTo>
                  <a:pt x="1375" y="1191"/>
                </a:lnTo>
                <a:lnTo>
                  <a:pt x="1377" y="1191"/>
                </a:lnTo>
                <a:lnTo>
                  <a:pt x="1377" y="1191"/>
                </a:lnTo>
                <a:lnTo>
                  <a:pt x="1379" y="1191"/>
                </a:lnTo>
                <a:lnTo>
                  <a:pt x="1379" y="1191"/>
                </a:lnTo>
                <a:lnTo>
                  <a:pt x="1383" y="1189"/>
                </a:lnTo>
                <a:lnTo>
                  <a:pt x="1385" y="1189"/>
                </a:lnTo>
                <a:lnTo>
                  <a:pt x="1385" y="1189"/>
                </a:lnTo>
                <a:lnTo>
                  <a:pt x="1385" y="1189"/>
                </a:lnTo>
                <a:lnTo>
                  <a:pt x="1385" y="1187"/>
                </a:lnTo>
                <a:lnTo>
                  <a:pt x="1385" y="1187"/>
                </a:lnTo>
                <a:lnTo>
                  <a:pt x="1387" y="1187"/>
                </a:lnTo>
                <a:lnTo>
                  <a:pt x="1389" y="1185"/>
                </a:lnTo>
                <a:lnTo>
                  <a:pt x="1395" y="1189"/>
                </a:lnTo>
                <a:lnTo>
                  <a:pt x="1402" y="1195"/>
                </a:lnTo>
                <a:lnTo>
                  <a:pt x="1408" y="1201"/>
                </a:lnTo>
                <a:lnTo>
                  <a:pt x="1410" y="1206"/>
                </a:lnTo>
                <a:lnTo>
                  <a:pt x="1410" y="1206"/>
                </a:lnTo>
                <a:lnTo>
                  <a:pt x="1410" y="1206"/>
                </a:lnTo>
                <a:lnTo>
                  <a:pt x="1410" y="1212"/>
                </a:lnTo>
                <a:lnTo>
                  <a:pt x="1408" y="1214"/>
                </a:lnTo>
                <a:lnTo>
                  <a:pt x="1408" y="1220"/>
                </a:lnTo>
                <a:lnTo>
                  <a:pt x="1408" y="1222"/>
                </a:lnTo>
                <a:lnTo>
                  <a:pt x="1408" y="1222"/>
                </a:lnTo>
                <a:lnTo>
                  <a:pt x="1408" y="1222"/>
                </a:lnTo>
                <a:lnTo>
                  <a:pt x="1410" y="1222"/>
                </a:lnTo>
                <a:lnTo>
                  <a:pt x="1410" y="1222"/>
                </a:lnTo>
                <a:lnTo>
                  <a:pt x="1410" y="1222"/>
                </a:lnTo>
                <a:lnTo>
                  <a:pt x="1410" y="1222"/>
                </a:lnTo>
                <a:lnTo>
                  <a:pt x="1410" y="1220"/>
                </a:lnTo>
                <a:lnTo>
                  <a:pt x="1410" y="1220"/>
                </a:lnTo>
                <a:lnTo>
                  <a:pt x="1410" y="1218"/>
                </a:lnTo>
                <a:lnTo>
                  <a:pt x="1410" y="1218"/>
                </a:lnTo>
                <a:lnTo>
                  <a:pt x="1412" y="1218"/>
                </a:lnTo>
                <a:lnTo>
                  <a:pt x="1412" y="1220"/>
                </a:lnTo>
                <a:lnTo>
                  <a:pt x="1412" y="1220"/>
                </a:lnTo>
                <a:lnTo>
                  <a:pt x="1414" y="1220"/>
                </a:lnTo>
                <a:lnTo>
                  <a:pt x="1414" y="1220"/>
                </a:lnTo>
                <a:lnTo>
                  <a:pt x="1414" y="1220"/>
                </a:lnTo>
                <a:lnTo>
                  <a:pt x="1414" y="1222"/>
                </a:lnTo>
                <a:lnTo>
                  <a:pt x="1412" y="1224"/>
                </a:lnTo>
                <a:lnTo>
                  <a:pt x="1410" y="1227"/>
                </a:lnTo>
                <a:lnTo>
                  <a:pt x="1410" y="1227"/>
                </a:lnTo>
                <a:lnTo>
                  <a:pt x="1410" y="1227"/>
                </a:lnTo>
                <a:lnTo>
                  <a:pt x="1410" y="1227"/>
                </a:lnTo>
                <a:lnTo>
                  <a:pt x="1410" y="1229"/>
                </a:lnTo>
                <a:lnTo>
                  <a:pt x="1414" y="1233"/>
                </a:lnTo>
                <a:lnTo>
                  <a:pt x="1414" y="1235"/>
                </a:lnTo>
                <a:lnTo>
                  <a:pt x="1416" y="1237"/>
                </a:lnTo>
                <a:lnTo>
                  <a:pt x="1416" y="1237"/>
                </a:lnTo>
                <a:lnTo>
                  <a:pt x="1416" y="1237"/>
                </a:lnTo>
                <a:lnTo>
                  <a:pt x="1416" y="1235"/>
                </a:lnTo>
                <a:lnTo>
                  <a:pt x="1416" y="1235"/>
                </a:lnTo>
                <a:lnTo>
                  <a:pt x="1419" y="1235"/>
                </a:lnTo>
                <a:lnTo>
                  <a:pt x="1419" y="1235"/>
                </a:lnTo>
                <a:lnTo>
                  <a:pt x="1419" y="1235"/>
                </a:lnTo>
                <a:lnTo>
                  <a:pt x="1419" y="1239"/>
                </a:lnTo>
                <a:lnTo>
                  <a:pt x="1419" y="1241"/>
                </a:lnTo>
                <a:lnTo>
                  <a:pt x="1421" y="1241"/>
                </a:lnTo>
                <a:lnTo>
                  <a:pt x="1421" y="1241"/>
                </a:lnTo>
                <a:lnTo>
                  <a:pt x="1421" y="1239"/>
                </a:lnTo>
                <a:lnTo>
                  <a:pt x="1421" y="1239"/>
                </a:lnTo>
                <a:lnTo>
                  <a:pt x="1423" y="1239"/>
                </a:lnTo>
                <a:lnTo>
                  <a:pt x="1421" y="1241"/>
                </a:lnTo>
                <a:lnTo>
                  <a:pt x="1421" y="1241"/>
                </a:lnTo>
                <a:lnTo>
                  <a:pt x="1421" y="1241"/>
                </a:lnTo>
                <a:lnTo>
                  <a:pt x="1423" y="1243"/>
                </a:lnTo>
                <a:lnTo>
                  <a:pt x="1423" y="1248"/>
                </a:lnTo>
                <a:lnTo>
                  <a:pt x="1425" y="1250"/>
                </a:lnTo>
                <a:lnTo>
                  <a:pt x="1427" y="1252"/>
                </a:lnTo>
                <a:lnTo>
                  <a:pt x="1429" y="1252"/>
                </a:lnTo>
                <a:lnTo>
                  <a:pt x="1429" y="1254"/>
                </a:lnTo>
                <a:lnTo>
                  <a:pt x="1431" y="1256"/>
                </a:lnTo>
                <a:lnTo>
                  <a:pt x="1433" y="1260"/>
                </a:lnTo>
                <a:lnTo>
                  <a:pt x="1433" y="1260"/>
                </a:lnTo>
                <a:lnTo>
                  <a:pt x="1435" y="1260"/>
                </a:lnTo>
                <a:lnTo>
                  <a:pt x="1435" y="1260"/>
                </a:lnTo>
                <a:lnTo>
                  <a:pt x="1435" y="1262"/>
                </a:lnTo>
                <a:lnTo>
                  <a:pt x="1433" y="1260"/>
                </a:lnTo>
                <a:lnTo>
                  <a:pt x="1433" y="1260"/>
                </a:lnTo>
                <a:lnTo>
                  <a:pt x="1431" y="1260"/>
                </a:lnTo>
                <a:lnTo>
                  <a:pt x="1431" y="1262"/>
                </a:lnTo>
                <a:lnTo>
                  <a:pt x="1433" y="1262"/>
                </a:lnTo>
                <a:lnTo>
                  <a:pt x="1433" y="1262"/>
                </a:lnTo>
                <a:lnTo>
                  <a:pt x="1435" y="1262"/>
                </a:lnTo>
                <a:lnTo>
                  <a:pt x="1437" y="1262"/>
                </a:lnTo>
                <a:lnTo>
                  <a:pt x="1442" y="1262"/>
                </a:lnTo>
                <a:lnTo>
                  <a:pt x="1442" y="1262"/>
                </a:lnTo>
                <a:lnTo>
                  <a:pt x="1444" y="1260"/>
                </a:lnTo>
                <a:lnTo>
                  <a:pt x="1444" y="1258"/>
                </a:lnTo>
                <a:lnTo>
                  <a:pt x="1444" y="1256"/>
                </a:lnTo>
                <a:lnTo>
                  <a:pt x="1446" y="1254"/>
                </a:lnTo>
                <a:lnTo>
                  <a:pt x="1446" y="1252"/>
                </a:lnTo>
                <a:lnTo>
                  <a:pt x="1446" y="1252"/>
                </a:lnTo>
                <a:lnTo>
                  <a:pt x="1446" y="1252"/>
                </a:lnTo>
                <a:lnTo>
                  <a:pt x="1448" y="1252"/>
                </a:lnTo>
                <a:lnTo>
                  <a:pt x="1448" y="1248"/>
                </a:lnTo>
                <a:lnTo>
                  <a:pt x="1448" y="1241"/>
                </a:lnTo>
                <a:lnTo>
                  <a:pt x="1448" y="1237"/>
                </a:lnTo>
                <a:lnTo>
                  <a:pt x="1448" y="1235"/>
                </a:lnTo>
                <a:lnTo>
                  <a:pt x="1448" y="1233"/>
                </a:lnTo>
                <a:lnTo>
                  <a:pt x="1446" y="1231"/>
                </a:lnTo>
                <a:lnTo>
                  <a:pt x="1439" y="1216"/>
                </a:lnTo>
                <a:lnTo>
                  <a:pt x="1439" y="1214"/>
                </a:lnTo>
                <a:lnTo>
                  <a:pt x="1437" y="1212"/>
                </a:lnTo>
                <a:lnTo>
                  <a:pt x="1437" y="1210"/>
                </a:lnTo>
                <a:lnTo>
                  <a:pt x="1437" y="1208"/>
                </a:lnTo>
                <a:lnTo>
                  <a:pt x="1437" y="1208"/>
                </a:lnTo>
                <a:lnTo>
                  <a:pt x="1437" y="1208"/>
                </a:lnTo>
                <a:lnTo>
                  <a:pt x="1437" y="1208"/>
                </a:lnTo>
                <a:lnTo>
                  <a:pt x="1437" y="1208"/>
                </a:lnTo>
                <a:lnTo>
                  <a:pt x="1437" y="1208"/>
                </a:lnTo>
                <a:lnTo>
                  <a:pt x="1439" y="1210"/>
                </a:lnTo>
                <a:lnTo>
                  <a:pt x="1439" y="1210"/>
                </a:lnTo>
                <a:lnTo>
                  <a:pt x="1437" y="1210"/>
                </a:lnTo>
                <a:lnTo>
                  <a:pt x="1437" y="1212"/>
                </a:lnTo>
                <a:lnTo>
                  <a:pt x="1439" y="1214"/>
                </a:lnTo>
                <a:lnTo>
                  <a:pt x="1439" y="1212"/>
                </a:lnTo>
                <a:lnTo>
                  <a:pt x="1439" y="1212"/>
                </a:lnTo>
                <a:lnTo>
                  <a:pt x="1439" y="1210"/>
                </a:lnTo>
                <a:lnTo>
                  <a:pt x="1439" y="1210"/>
                </a:lnTo>
                <a:lnTo>
                  <a:pt x="1439" y="1214"/>
                </a:lnTo>
                <a:lnTo>
                  <a:pt x="1439" y="1216"/>
                </a:lnTo>
                <a:lnTo>
                  <a:pt x="1442" y="1220"/>
                </a:lnTo>
                <a:lnTo>
                  <a:pt x="1442" y="1220"/>
                </a:lnTo>
                <a:lnTo>
                  <a:pt x="1442" y="1218"/>
                </a:lnTo>
                <a:lnTo>
                  <a:pt x="1439" y="1216"/>
                </a:lnTo>
                <a:lnTo>
                  <a:pt x="1439" y="1214"/>
                </a:lnTo>
                <a:lnTo>
                  <a:pt x="1439" y="1212"/>
                </a:lnTo>
                <a:lnTo>
                  <a:pt x="1439" y="1212"/>
                </a:lnTo>
                <a:lnTo>
                  <a:pt x="1442" y="1212"/>
                </a:lnTo>
                <a:lnTo>
                  <a:pt x="1442" y="1210"/>
                </a:lnTo>
                <a:lnTo>
                  <a:pt x="1435" y="1201"/>
                </a:lnTo>
                <a:lnTo>
                  <a:pt x="1433" y="1195"/>
                </a:lnTo>
                <a:lnTo>
                  <a:pt x="1431" y="1191"/>
                </a:lnTo>
                <a:lnTo>
                  <a:pt x="1429" y="1185"/>
                </a:lnTo>
                <a:lnTo>
                  <a:pt x="1429" y="1183"/>
                </a:lnTo>
                <a:lnTo>
                  <a:pt x="1427" y="1176"/>
                </a:lnTo>
                <a:lnTo>
                  <a:pt x="1427" y="1176"/>
                </a:lnTo>
                <a:lnTo>
                  <a:pt x="1427" y="1174"/>
                </a:lnTo>
                <a:lnTo>
                  <a:pt x="1427" y="1174"/>
                </a:lnTo>
                <a:lnTo>
                  <a:pt x="1427" y="1172"/>
                </a:lnTo>
                <a:lnTo>
                  <a:pt x="1427" y="1172"/>
                </a:lnTo>
                <a:lnTo>
                  <a:pt x="1427" y="1170"/>
                </a:lnTo>
                <a:lnTo>
                  <a:pt x="1427" y="1170"/>
                </a:lnTo>
                <a:lnTo>
                  <a:pt x="1427" y="1168"/>
                </a:lnTo>
                <a:lnTo>
                  <a:pt x="1429" y="1168"/>
                </a:lnTo>
                <a:lnTo>
                  <a:pt x="1429" y="1168"/>
                </a:lnTo>
                <a:lnTo>
                  <a:pt x="1431" y="1168"/>
                </a:lnTo>
                <a:lnTo>
                  <a:pt x="1429" y="1166"/>
                </a:lnTo>
                <a:lnTo>
                  <a:pt x="1429" y="1166"/>
                </a:lnTo>
                <a:lnTo>
                  <a:pt x="1429" y="1166"/>
                </a:lnTo>
                <a:lnTo>
                  <a:pt x="1429" y="1166"/>
                </a:lnTo>
                <a:lnTo>
                  <a:pt x="1431" y="1164"/>
                </a:lnTo>
                <a:lnTo>
                  <a:pt x="1431" y="1164"/>
                </a:lnTo>
                <a:lnTo>
                  <a:pt x="1431" y="1164"/>
                </a:lnTo>
                <a:lnTo>
                  <a:pt x="1431" y="1164"/>
                </a:lnTo>
                <a:lnTo>
                  <a:pt x="1431" y="1164"/>
                </a:lnTo>
                <a:lnTo>
                  <a:pt x="1431" y="1164"/>
                </a:lnTo>
                <a:lnTo>
                  <a:pt x="1431" y="1162"/>
                </a:lnTo>
                <a:lnTo>
                  <a:pt x="1431" y="1162"/>
                </a:lnTo>
                <a:lnTo>
                  <a:pt x="1431" y="1162"/>
                </a:lnTo>
                <a:lnTo>
                  <a:pt x="1431" y="1162"/>
                </a:lnTo>
                <a:lnTo>
                  <a:pt x="1431" y="1160"/>
                </a:lnTo>
                <a:lnTo>
                  <a:pt x="1431" y="1160"/>
                </a:lnTo>
                <a:lnTo>
                  <a:pt x="1433" y="1160"/>
                </a:lnTo>
                <a:lnTo>
                  <a:pt x="1433" y="1160"/>
                </a:lnTo>
                <a:lnTo>
                  <a:pt x="1433" y="1160"/>
                </a:lnTo>
                <a:lnTo>
                  <a:pt x="1433" y="1157"/>
                </a:lnTo>
                <a:lnTo>
                  <a:pt x="1433" y="1157"/>
                </a:lnTo>
                <a:lnTo>
                  <a:pt x="1433" y="1157"/>
                </a:lnTo>
                <a:lnTo>
                  <a:pt x="1433" y="1157"/>
                </a:lnTo>
                <a:lnTo>
                  <a:pt x="1435" y="1157"/>
                </a:lnTo>
                <a:lnTo>
                  <a:pt x="1435" y="1155"/>
                </a:lnTo>
                <a:lnTo>
                  <a:pt x="1435" y="1155"/>
                </a:lnTo>
                <a:lnTo>
                  <a:pt x="1437" y="1153"/>
                </a:lnTo>
                <a:lnTo>
                  <a:pt x="1437" y="1153"/>
                </a:lnTo>
                <a:lnTo>
                  <a:pt x="1437" y="1153"/>
                </a:lnTo>
                <a:lnTo>
                  <a:pt x="1439" y="1153"/>
                </a:lnTo>
                <a:lnTo>
                  <a:pt x="1439" y="1151"/>
                </a:lnTo>
                <a:lnTo>
                  <a:pt x="1437" y="1151"/>
                </a:lnTo>
                <a:lnTo>
                  <a:pt x="1437" y="1151"/>
                </a:lnTo>
                <a:lnTo>
                  <a:pt x="1437" y="1149"/>
                </a:lnTo>
                <a:lnTo>
                  <a:pt x="1437" y="1149"/>
                </a:lnTo>
                <a:lnTo>
                  <a:pt x="1439" y="1151"/>
                </a:lnTo>
                <a:lnTo>
                  <a:pt x="1439" y="1151"/>
                </a:lnTo>
                <a:lnTo>
                  <a:pt x="1439" y="1149"/>
                </a:lnTo>
                <a:lnTo>
                  <a:pt x="1439" y="1149"/>
                </a:lnTo>
                <a:lnTo>
                  <a:pt x="1439" y="1151"/>
                </a:lnTo>
                <a:lnTo>
                  <a:pt x="1439" y="1151"/>
                </a:lnTo>
                <a:lnTo>
                  <a:pt x="1439" y="1151"/>
                </a:lnTo>
                <a:lnTo>
                  <a:pt x="1442" y="1151"/>
                </a:lnTo>
                <a:lnTo>
                  <a:pt x="1442" y="1151"/>
                </a:lnTo>
                <a:lnTo>
                  <a:pt x="1442" y="1149"/>
                </a:lnTo>
                <a:lnTo>
                  <a:pt x="1442" y="1149"/>
                </a:lnTo>
                <a:lnTo>
                  <a:pt x="1439" y="1147"/>
                </a:lnTo>
                <a:lnTo>
                  <a:pt x="1439" y="1147"/>
                </a:lnTo>
                <a:lnTo>
                  <a:pt x="1442" y="1147"/>
                </a:lnTo>
                <a:lnTo>
                  <a:pt x="1444" y="1147"/>
                </a:lnTo>
                <a:lnTo>
                  <a:pt x="1446" y="1147"/>
                </a:lnTo>
                <a:lnTo>
                  <a:pt x="1446" y="1147"/>
                </a:lnTo>
                <a:lnTo>
                  <a:pt x="1446" y="1147"/>
                </a:lnTo>
                <a:lnTo>
                  <a:pt x="1448" y="1147"/>
                </a:lnTo>
                <a:lnTo>
                  <a:pt x="1448" y="1145"/>
                </a:lnTo>
                <a:lnTo>
                  <a:pt x="1450" y="1145"/>
                </a:lnTo>
                <a:lnTo>
                  <a:pt x="1450" y="1145"/>
                </a:lnTo>
                <a:lnTo>
                  <a:pt x="1450" y="1143"/>
                </a:lnTo>
                <a:lnTo>
                  <a:pt x="1452" y="1143"/>
                </a:lnTo>
                <a:lnTo>
                  <a:pt x="1452" y="1143"/>
                </a:lnTo>
                <a:lnTo>
                  <a:pt x="1454" y="1141"/>
                </a:lnTo>
                <a:lnTo>
                  <a:pt x="1454" y="1141"/>
                </a:lnTo>
                <a:lnTo>
                  <a:pt x="1456" y="1139"/>
                </a:lnTo>
                <a:lnTo>
                  <a:pt x="1456" y="1139"/>
                </a:lnTo>
                <a:lnTo>
                  <a:pt x="1458" y="1139"/>
                </a:lnTo>
                <a:lnTo>
                  <a:pt x="1460" y="1136"/>
                </a:lnTo>
                <a:lnTo>
                  <a:pt x="1458" y="1134"/>
                </a:lnTo>
                <a:lnTo>
                  <a:pt x="1460" y="1132"/>
                </a:lnTo>
                <a:lnTo>
                  <a:pt x="1460" y="1134"/>
                </a:lnTo>
                <a:lnTo>
                  <a:pt x="1460" y="1134"/>
                </a:lnTo>
                <a:lnTo>
                  <a:pt x="1460" y="1136"/>
                </a:lnTo>
                <a:lnTo>
                  <a:pt x="1460" y="1132"/>
                </a:lnTo>
                <a:lnTo>
                  <a:pt x="1465" y="1130"/>
                </a:lnTo>
                <a:lnTo>
                  <a:pt x="1465" y="1128"/>
                </a:lnTo>
                <a:lnTo>
                  <a:pt x="1469" y="1126"/>
                </a:lnTo>
                <a:lnTo>
                  <a:pt x="1471" y="1126"/>
                </a:lnTo>
                <a:lnTo>
                  <a:pt x="1477" y="1126"/>
                </a:lnTo>
                <a:lnTo>
                  <a:pt x="1477" y="1124"/>
                </a:lnTo>
                <a:lnTo>
                  <a:pt x="1479" y="1122"/>
                </a:lnTo>
                <a:lnTo>
                  <a:pt x="1479" y="1122"/>
                </a:lnTo>
                <a:lnTo>
                  <a:pt x="1479" y="1124"/>
                </a:lnTo>
                <a:lnTo>
                  <a:pt x="1479" y="1124"/>
                </a:lnTo>
                <a:lnTo>
                  <a:pt x="1479" y="1124"/>
                </a:lnTo>
                <a:lnTo>
                  <a:pt x="1479" y="1122"/>
                </a:lnTo>
                <a:lnTo>
                  <a:pt x="1481" y="1120"/>
                </a:lnTo>
                <a:lnTo>
                  <a:pt x="1481" y="1118"/>
                </a:lnTo>
                <a:lnTo>
                  <a:pt x="1483" y="1118"/>
                </a:lnTo>
                <a:lnTo>
                  <a:pt x="1486" y="1115"/>
                </a:lnTo>
                <a:lnTo>
                  <a:pt x="1488" y="1115"/>
                </a:lnTo>
                <a:lnTo>
                  <a:pt x="1486" y="1115"/>
                </a:lnTo>
                <a:lnTo>
                  <a:pt x="1486" y="1113"/>
                </a:lnTo>
                <a:lnTo>
                  <a:pt x="1486" y="1111"/>
                </a:lnTo>
                <a:lnTo>
                  <a:pt x="1486" y="1113"/>
                </a:lnTo>
                <a:lnTo>
                  <a:pt x="1488" y="1113"/>
                </a:lnTo>
                <a:lnTo>
                  <a:pt x="1488" y="1113"/>
                </a:lnTo>
                <a:lnTo>
                  <a:pt x="1488" y="1113"/>
                </a:lnTo>
                <a:lnTo>
                  <a:pt x="1490" y="1111"/>
                </a:lnTo>
                <a:lnTo>
                  <a:pt x="1492" y="1113"/>
                </a:lnTo>
                <a:lnTo>
                  <a:pt x="1494" y="1111"/>
                </a:lnTo>
                <a:lnTo>
                  <a:pt x="1496" y="1111"/>
                </a:lnTo>
                <a:lnTo>
                  <a:pt x="1496" y="1111"/>
                </a:lnTo>
                <a:lnTo>
                  <a:pt x="1496" y="1111"/>
                </a:lnTo>
                <a:lnTo>
                  <a:pt x="1498" y="1111"/>
                </a:lnTo>
                <a:lnTo>
                  <a:pt x="1498" y="1111"/>
                </a:lnTo>
                <a:lnTo>
                  <a:pt x="1500" y="1109"/>
                </a:lnTo>
                <a:lnTo>
                  <a:pt x="1502" y="1109"/>
                </a:lnTo>
                <a:lnTo>
                  <a:pt x="1500" y="1107"/>
                </a:lnTo>
                <a:lnTo>
                  <a:pt x="1496" y="1109"/>
                </a:lnTo>
                <a:lnTo>
                  <a:pt x="1494" y="1107"/>
                </a:lnTo>
                <a:lnTo>
                  <a:pt x="1492" y="1107"/>
                </a:lnTo>
                <a:lnTo>
                  <a:pt x="1492" y="1105"/>
                </a:lnTo>
                <a:lnTo>
                  <a:pt x="1494" y="1107"/>
                </a:lnTo>
                <a:lnTo>
                  <a:pt x="1496" y="1107"/>
                </a:lnTo>
                <a:lnTo>
                  <a:pt x="1498" y="1107"/>
                </a:lnTo>
                <a:lnTo>
                  <a:pt x="1498" y="1105"/>
                </a:lnTo>
                <a:lnTo>
                  <a:pt x="1498" y="1105"/>
                </a:lnTo>
                <a:lnTo>
                  <a:pt x="1498" y="1105"/>
                </a:lnTo>
                <a:lnTo>
                  <a:pt x="1500" y="1103"/>
                </a:lnTo>
                <a:lnTo>
                  <a:pt x="1498" y="1103"/>
                </a:lnTo>
                <a:lnTo>
                  <a:pt x="1498" y="1103"/>
                </a:lnTo>
                <a:lnTo>
                  <a:pt x="1492" y="1101"/>
                </a:lnTo>
                <a:lnTo>
                  <a:pt x="1492" y="1099"/>
                </a:lnTo>
                <a:lnTo>
                  <a:pt x="1494" y="1101"/>
                </a:lnTo>
                <a:lnTo>
                  <a:pt x="1496" y="1101"/>
                </a:lnTo>
                <a:lnTo>
                  <a:pt x="1498" y="1101"/>
                </a:lnTo>
                <a:lnTo>
                  <a:pt x="1498" y="1099"/>
                </a:lnTo>
                <a:lnTo>
                  <a:pt x="1498" y="1099"/>
                </a:lnTo>
                <a:lnTo>
                  <a:pt x="1498" y="1099"/>
                </a:lnTo>
                <a:lnTo>
                  <a:pt x="1500" y="1101"/>
                </a:lnTo>
                <a:lnTo>
                  <a:pt x="1500" y="1101"/>
                </a:lnTo>
                <a:lnTo>
                  <a:pt x="1500" y="1101"/>
                </a:lnTo>
                <a:lnTo>
                  <a:pt x="1500" y="1101"/>
                </a:lnTo>
                <a:lnTo>
                  <a:pt x="1502" y="1101"/>
                </a:lnTo>
                <a:lnTo>
                  <a:pt x="1504" y="1101"/>
                </a:lnTo>
                <a:lnTo>
                  <a:pt x="1504" y="1101"/>
                </a:lnTo>
                <a:lnTo>
                  <a:pt x="1507" y="1099"/>
                </a:lnTo>
                <a:lnTo>
                  <a:pt x="1511" y="1097"/>
                </a:lnTo>
                <a:lnTo>
                  <a:pt x="1511" y="1095"/>
                </a:lnTo>
                <a:lnTo>
                  <a:pt x="1511" y="1095"/>
                </a:lnTo>
                <a:lnTo>
                  <a:pt x="1511" y="1092"/>
                </a:lnTo>
                <a:lnTo>
                  <a:pt x="1509" y="1092"/>
                </a:lnTo>
                <a:lnTo>
                  <a:pt x="1509" y="1092"/>
                </a:lnTo>
                <a:lnTo>
                  <a:pt x="1507" y="1092"/>
                </a:lnTo>
                <a:lnTo>
                  <a:pt x="1507" y="1097"/>
                </a:lnTo>
                <a:lnTo>
                  <a:pt x="1507" y="1097"/>
                </a:lnTo>
                <a:lnTo>
                  <a:pt x="1504" y="1097"/>
                </a:lnTo>
                <a:lnTo>
                  <a:pt x="1507" y="1095"/>
                </a:lnTo>
                <a:lnTo>
                  <a:pt x="1507" y="1092"/>
                </a:lnTo>
                <a:lnTo>
                  <a:pt x="1507" y="1092"/>
                </a:lnTo>
                <a:lnTo>
                  <a:pt x="1504" y="1090"/>
                </a:lnTo>
                <a:lnTo>
                  <a:pt x="1502" y="1092"/>
                </a:lnTo>
                <a:lnTo>
                  <a:pt x="1502" y="1092"/>
                </a:lnTo>
                <a:lnTo>
                  <a:pt x="1500" y="1092"/>
                </a:lnTo>
                <a:lnTo>
                  <a:pt x="1498" y="1092"/>
                </a:lnTo>
                <a:lnTo>
                  <a:pt x="1496" y="1092"/>
                </a:lnTo>
                <a:lnTo>
                  <a:pt x="1496" y="1090"/>
                </a:lnTo>
                <a:lnTo>
                  <a:pt x="1496" y="1088"/>
                </a:lnTo>
                <a:lnTo>
                  <a:pt x="1496" y="1088"/>
                </a:lnTo>
                <a:lnTo>
                  <a:pt x="1496" y="1088"/>
                </a:lnTo>
                <a:lnTo>
                  <a:pt x="1496" y="1090"/>
                </a:lnTo>
                <a:lnTo>
                  <a:pt x="1498" y="1090"/>
                </a:lnTo>
                <a:lnTo>
                  <a:pt x="1500" y="1090"/>
                </a:lnTo>
                <a:lnTo>
                  <a:pt x="1500" y="1090"/>
                </a:lnTo>
                <a:lnTo>
                  <a:pt x="1500" y="1088"/>
                </a:lnTo>
                <a:lnTo>
                  <a:pt x="1502" y="1088"/>
                </a:lnTo>
                <a:lnTo>
                  <a:pt x="1502" y="1088"/>
                </a:lnTo>
                <a:lnTo>
                  <a:pt x="1502" y="1088"/>
                </a:lnTo>
                <a:lnTo>
                  <a:pt x="1504" y="1088"/>
                </a:lnTo>
                <a:lnTo>
                  <a:pt x="1504" y="1088"/>
                </a:lnTo>
                <a:lnTo>
                  <a:pt x="1504" y="1088"/>
                </a:lnTo>
                <a:lnTo>
                  <a:pt x="1504" y="1086"/>
                </a:lnTo>
                <a:lnTo>
                  <a:pt x="1507" y="1088"/>
                </a:lnTo>
                <a:lnTo>
                  <a:pt x="1507" y="1088"/>
                </a:lnTo>
                <a:lnTo>
                  <a:pt x="1509" y="1088"/>
                </a:lnTo>
                <a:lnTo>
                  <a:pt x="1509" y="1090"/>
                </a:lnTo>
                <a:lnTo>
                  <a:pt x="1509" y="1086"/>
                </a:lnTo>
                <a:lnTo>
                  <a:pt x="1509" y="1084"/>
                </a:lnTo>
                <a:lnTo>
                  <a:pt x="1507" y="1084"/>
                </a:lnTo>
                <a:lnTo>
                  <a:pt x="1507" y="1084"/>
                </a:lnTo>
                <a:lnTo>
                  <a:pt x="1507" y="1082"/>
                </a:lnTo>
                <a:lnTo>
                  <a:pt x="1507" y="1082"/>
                </a:lnTo>
                <a:lnTo>
                  <a:pt x="1507" y="1080"/>
                </a:lnTo>
                <a:lnTo>
                  <a:pt x="1507" y="1080"/>
                </a:lnTo>
                <a:lnTo>
                  <a:pt x="1509" y="1080"/>
                </a:lnTo>
                <a:lnTo>
                  <a:pt x="1509" y="1082"/>
                </a:lnTo>
                <a:lnTo>
                  <a:pt x="1509" y="1086"/>
                </a:lnTo>
                <a:lnTo>
                  <a:pt x="1511" y="1090"/>
                </a:lnTo>
                <a:lnTo>
                  <a:pt x="1513" y="1092"/>
                </a:lnTo>
                <a:lnTo>
                  <a:pt x="1513" y="1095"/>
                </a:lnTo>
                <a:lnTo>
                  <a:pt x="1513" y="1092"/>
                </a:lnTo>
                <a:lnTo>
                  <a:pt x="1511" y="1088"/>
                </a:lnTo>
                <a:lnTo>
                  <a:pt x="1509" y="1080"/>
                </a:lnTo>
                <a:lnTo>
                  <a:pt x="1507" y="1078"/>
                </a:lnTo>
                <a:lnTo>
                  <a:pt x="1507" y="1078"/>
                </a:lnTo>
                <a:lnTo>
                  <a:pt x="1507" y="1076"/>
                </a:lnTo>
                <a:lnTo>
                  <a:pt x="1504" y="1076"/>
                </a:lnTo>
                <a:lnTo>
                  <a:pt x="1502" y="1076"/>
                </a:lnTo>
                <a:lnTo>
                  <a:pt x="1500" y="1076"/>
                </a:lnTo>
                <a:lnTo>
                  <a:pt x="1500" y="1076"/>
                </a:lnTo>
                <a:lnTo>
                  <a:pt x="1500" y="1076"/>
                </a:lnTo>
                <a:lnTo>
                  <a:pt x="1498" y="1074"/>
                </a:lnTo>
                <a:lnTo>
                  <a:pt x="1496" y="1071"/>
                </a:lnTo>
                <a:lnTo>
                  <a:pt x="1496" y="1071"/>
                </a:lnTo>
                <a:lnTo>
                  <a:pt x="1494" y="1071"/>
                </a:lnTo>
                <a:lnTo>
                  <a:pt x="1492" y="1069"/>
                </a:lnTo>
                <a:lnTo>
                  <a:pt x="1490" y="1069"/>
                </a:lnTo>
                <a:lnTo>
                  <a:pt x="1490" y="1069"/>
                </a:lnTo>
                <a:lnTo>
                  <a:pt x="1488" y="1069"/>
                </a:lnTo>
                <a:lnTo>
                  <a:pt x="1492" y="1069"/>
                </a:lnTo>
                <a:lnTo>
                  <a:pt x="1496" y="1071"/>
                </a:lnTo>
                <a:lnTo>
                  <a:pt x="1498" y="1071"/>
                </a:lnTo>
                <a:lnTo>
                  <a:pt x="1498" y="1071"/>
                </a:lnTo>
                <a:lnTo>
                  <a:pt x="1500" y="1074"/>
                </a:lnTo>
                <a:lnTo>
                  <a:pt x="1500" y="1074"/>
                </a:lnTo>
                <a:lnTo>
                  <a:pt x="1500" y="1076"/>
                </a:lnTo>
                <a:lnTo>
                  <a:pt x="1502" y="1074"/>
                </a:lnTo>
                <a:lnTo>
                  <a:pt x="1502" y="1074"/>
                </a:lnTo>
                <a:lnTo>
                  <a:pt x="1502" y="1074"/>
                </a:lnTo>
                <a:lnTo>
                  <a:pt x="1502" y="1071"/>
                </a:lnTo>
                <a:lnTo>
                  <a:pt x="1500" y="1071"/>
                </a:lnTo>
                <a:lnTo>
                  <a:pt x="1500" y="1071"/>
                </a:lnTo>
                <a:lnTo>
                  <a:pt x="1498" y="1069"/>
                </a:lnTo>
                <a:lnTo>
                  <a:pt x="1496" y="1067"/>
                </a:lnTo>
                <a:lnTo>
                  <a:pt x="1496" y="1067"/>
                </a:lnTo>
                <a:lnTo>
                  <a:pt x="1496" y="1067"/>
                </a:lnTo>
                <a:lnTo>
                  <a:pt x="1498" y="1069"/>
                </a:lnTo>
                <a:lnTo>
                  <a:pt x="1500" y="1069"/>
                </a:lnTo>
                <a:lnTo>
                  <a:pt x="1500" y="1069"/>
                </a:lnTo>
                <a:lnTo>
                  <a:pt x="1500" y="1069"/>
                </a:lnTo>
                <a:lnTo>
                  <a:pt x="1500" y="1069"/>
                </a:lnTo>
                <a:lnTo>
                  <a:pt x="1502" y="1069"/>
                </a:lnTo>
                <a:lnTo>
                  <a:pt x="1502" y="1067"/>
                </a:lnTo>
                <a:lnTo>
                  <a:pt x="1502" y="1067"/>
                </a:lnTo>
                <a:lnTo>
                  <a:pt x="1502" y="1065"/>
                </a:lnTo>
                <a:lnTo>
                  <a:pt x="1502" y="1065"/>
                </a:lnTo>
                <a:lnTo>
                  <a:pt x="1500" y="1065"/>
                </a:lnTo>
                <a:lnTo>
                  <a:pt x="1498" y="1063"/>
                </a:lnTo>
                <a:lnTo>
                  <a:pt x="1498" y="1063"/>
                </a:lnTo>
                <a:lnTo>
                  <a:pt x="1496" y="1061"/>
                </a:lnTo>
                <a:lnTo>
                  <a:pt x="1494" y="1059"/>
                </a:lnTo>
                <a:lnTo>
                  <a:pt x="1494" y="1057"/>
                </a:lnTo>
                <a:lnTo>
                  <a:pt x="1490" y="1055"/>
                </a:lnTo>
                <a:lnTo>
                  <a:pt x="1492" y="1055"/>
                </a:lnTo>
                <a:lnTo>
                  <a:pt x="1494" y="1057"/>
                </a:lnTo>
                <a:lnTo>
                  <a:pt x="1494" y="1059"/>
                </a:lnTo>
                <a:lnTo>
                  <a:pt x="1496" y="1059"/>
                </a:lnTo>
                <a:lnTo>
                  <a:pt x="1500" y="1063"/>
                </a:lnTo>
                <a:lnTo>
                  <a:pt x="1500" y="1063"/>
                </a:lnTo>
                <a:lnTo>
                  <a:pt x="1502" y="1063"/>
                </a:lnTo>
                <a:lnTo>
                  <a:pt x="1502" y="1063"/>
                </a:lnTo>
                <a:lnTo>
                  <a:pt x="1502" y="1061"/>
                </a:lnTo>
                <a:lnTo>
                  <a:pt x="1502" y="1061"/>
                </a:lnTo>
                <a:lnTo>
                  <a:pt x="1502" y="1059"/>
                </a:lnTo>
                <a:lnTo>
                  <a:pt x="1502" y="1059"/>
                </a:lnTo>
                <a:lnTo>
                  <a:pt x="1500" y="1059"/>
                </a:lnTo>
                <a:lnTo>
                  <a:pt x="1498" y="1057"/>
                </a:lnTo>
                <a:lnTo>
                  <a:pt x="1498" y="1057"/>
                </a:lnTo>
                <a:lnTo>
                  <a:pt x="1494" y="1055"/>
                </a:lnTo>
                <a:lnTo>
                  <a:pt x="1492" y="1053"/>
                </a:lnTo>
                <a:lnTo>
                  <a:pt x="1490" y="1053"/>
                </a:lnTo>
                <a:lnTo>
                  <a:pt x="1490" y="1053"/>
                </a:lnTo>
                <a:lnTo>
                  <a:pt x="1488" y="1053"/>
                </a:lnTo>
                <a:lnTo>
                  <a:pt x="1488" y="1050"/>
                </a:lnTo>
                <a:lnTo>
                  <a:pt x="1488" y="1048"/>
                </a:lnTo>
                <a:lnTo>
                  <a:pt x="1488" y="1048"/>
                </a:lnTo>
                <a:lnTo>
                  <a:pt x="1490" y="1046"/>
                </a:lnTo>
                <a:lnTo>
                  <a:pt x="1492" y="1046"/>
                </a:lnTo>
                <a:lnTo>
                  <a:pt x="1492" y="1044"/>
                </a:lnTo>
                <a:lnTo>
                  <a:pt x="1492" y="1044"/>
                </a:lnTo>
                <a:lnTo>
                  <a:pt x="1492" y="1044"/>
                </a:lnTo>
                <a:lnTo>
                  <a:pt x="1492" y="1046"/>
                </a:lnTo>
                <a:lnTo>
                  <a:pt x="1490" y="1046"/>
                </a:lnTo>
                <a:lnTo>
                  <a:pt x="1490" y="1048"/>
                </a:lnTo>
                <a:lnTo>
                  <a:pt x="1488" y="1050"/>
                </a:lnTo>
                <a:lnTo>
                  <a:pt x="1490" y="1050"/>
                </a:lnTo>
                <a:lnTo>
                  <a:pt x="1490" y="1050"/>
                </a:lnTo>
                <a:lnTo>
                  <a:pt x="1492" y="1050"/>
                </a:lnTo>
                <a:lnTo>
                  <a:pt x="1492" y="1050"/>
                </a:lnTo>
                <a:lnTo>
                  <a:pt x="1492" y="1053"/>
                </a:lnTo>
                <a:lnTo>
                  <a:pt x="1494" y="1053"/>
                </a:lnTo>
                <a:lnTo>
                  <a:pt x="1494" y="1053"/>
                </a:lnTo>
                <a:lnTo>
                  <a:pt x="1494" y="1053"/>
                </a:lnTo>
                <a:lnTo>
                  <a:pt x="1494" y="1053"/>
                </a:lnTo>
                <a:lnTo>
                  <a:pt x="1496" y="1055"/>
                </a:lnTo>
                <a:lnTo>
                  <a:pt x="1498" y="1055"/>
                </a:lnTo>
                <a:lnTo>
                  <a:pt x="1500" y="1055"/>
                </a:lnTo>
                <a:lnTo>
                  <a:pt x="1500" y="1057"/>
                </a:lnTo>
                <a:lnTo>
                  <a:pt x="1502" y="1057"/>
                </a:lnTo>
                <a:lnTo>
                  <a:pt x="1502" y="1057"/>
                </a:lnTo>
                <a:lnTo>
                  <a:pt x="1502" y="1055"/>
                </a:lnTo>
                <a:lnTo>
                  <a:pt x="1500" y="1055"/>
                </a:lnTo>
                <a:lnTo>
                  <a:pt x="1498" y="1050"/>
                </a:lnTo>
                <a:lnTo>
                  <a:pt x="1496" y="1048"/>
                </a:lnTo>
                <a:lnTo>
                  <a:pt x="1496" y="1048"/>
                </a:lnTo>
                <a:lnTo>
                  <a:pt x="1498" y="1048"/>
                </a:lnTo>
                <a:lnTo>
                  <a:pt x="1498" y="1048"/>
                </a:lnTo>
                <a:lnTo>
                  <a:pt x="1498" y="1050"/>
                </a:lnTo>
                <a:lnTo>
                  <a:pt x="1500" y="1050"/>
                </a:lnTo>
                <a:lnTo>
                  <a:pt x="1500" y="1053"/>
                </a:lnTo>
                <a:lnTo>
                  <a:pt x="1500" y="1053"/>
                </a:lnTo>
                <a:lnTo>
                  <a:pt x="1500" y="1050"/>
                </a:lnTo>
                <a:lnTo>
                  <a:pt x="1500" y="1050"/>
                </a:lnTo>
                <a:lnTo>
                  <a:pt x="1500" y="1048"/>
                </a:lnTo>
                <a:lnTo>
                  <a:pt x="1498" y="1046"/>
                </a:lnTo>
                <a:lnTo>
                  <a:pt x="1498" y="1044"/>
                </a:lnTo>
                <a:lnTo>
                  <a:pt x="1500" y="1044"/>
                </a:lnTo>
                <a:lnTo>
                  <a:pt x="1498" y="1042"/>
                </a:lnTo>
                <a:lnTo>
                  <a:pt x="1500" y="1042"/>
                </a:lnTo>
                <a:lnTo>
                  <a:pt x="1498" y="1042"/>
                </a:lnTo>
                <a:lnTo>
                  <a:pt x="1498" y="1040"/>
                </a:lnTo>
                <a:lnTo>
                  <a:pt x="1498" y="1040"/>
                </a:lnTo>
                <a:lnTo>
                  <a:pt x="1500" y="1040"/>
                </a:lnTo>
                <a:lnTo>
                  <a:pt x="1500" y="1040"/>
                </a:lnTo>
                <a:lnTo>
                  <a:pt x="1500" y="1040"/>
                </a:lnTo>
                <a:lnTo>
                  <a:pt x="1500" y="1038"/>
                </a:lnTo>
                <a:lnTo>
                  <a:pt x="1498" y="1038"/>
                </a:lnTo>
                <a:lnTo>
                  <a:pt x="1498" y="1038"/>
                </a:lnTo>
                <a:lnTo>
                  <a:pt x="1500" y="1038"/>
                </a:lnTo>
                <a:lnTo>
                  <a:pt x="1500" y="1038"/>
                </a:lnTo>
                <a:lnTo>
                  <a:pt x="1500" y="1036"/>
                </a:lnTo>
                <a:lnTo>
                  <a:pt x="1502" y="1036"/>
                </a:lnTo>
                <a:lnTo>
                  <a:pt x="1502" y="1036"/>
                </a:lnTo>
                <a:lnTo>
                  <a:pt x="1502" y="1036"/>
                </a:lnTo>
                <a:lnTo>
                  <a:pt x="1502" y="1034"/>
                </a:lnTo>
                <a:lnTo>
                  <a:pt x="1502" y="1036"/>
                </a:lnTo>
                <a:lnTo>
                  <a:pt x="1502" y="1036"/>
                </a:lnTo>
                <a:lnTo>
                  <a:pt x="1502" y="1034"/>
                </a:lnTo>
                <a:lnTo>
                  <a:pt x="1504" y="1034"/>
                </a:lnTo>
                <a:lnTo>
                  <a:pt x="1504" y="1036"/>
                </a:lnTo>
                <a:lnTo>
                  <a:pt x="1504" y="1034"/>
                </a:lnTo>
                <a:lnTo>
                  <a:pt x="1504" y="1034"/>
                </a:lnTo>
                <a:lnTo>
                  <a:pt x="1507" y="1034"/>
                </a:lnTo>
                <a:lnTo>
                  <a:pt x="1504" y="1032"/>
                </a:lnTo>
                <a:lnTo>
                  <a:pt x="1507" y="1032"/>
                </a:lnTo>
                <a:lnTo>
                  <a:pt x="1507" y="1032"/>
                </a:lnTo>
                <a:lnTo>
                  <a:pt x="1507" y="1032"/>
                </a:lnTo>
                <a:lnTo>
                  <a:pt x="1507" y="1034"/>
                </a:lnTo>
                <a:lnTo>
                  <a:pt x="1509" y="1034"/>
                </a:lnTo>
                <a:lnTo>
                  <a:pt x="1509" y="1034"/>
                </a:lnTo>
                <a:lnTo>
                  <a:pt x="1507" y="1034"/>
                </a:lnTo>
                <a:lnTo>
                  <a:pt x="1507" y="1034"/>
                </a:lnTo>
                <a:lnTo>
                  <a:pt x="1507" y="1034"/>
                </a:lnTo>
                <a:lnTo>
                  <a:pt x="1509" y="1036"/>
                </a:lnTo>
                <a:lnTo>
                  <a:pt x="1507" y="1036"/>
                </a:lnTo>
                <a:lnTo>
                  <a:pt x="1507" y="1036"/>
                </a:lnTo>
                <a:lnTo>
                  <a:pt x="1504" y="1036"/>
                </a:lnTo>
                <a:lnTo>
                  <a:pt x="1502" y="1038"/>
                </a:lnTo>
                <a:lnTo>
                  <a:pt x="1504" y="1040"/>
                </a:lnTo>
                <a:lnTo>
                  <a:pt x="1504" y="1040"/>
                </a:lnTo>
                <a:lnTo>
                  <a:pt x="1504" y="1040"/>
                </a:lnTo>
                <a:lnTo>
                  <a:pt x="1504" y="1042"/>
                </a:lnTo>
                <a:lnTo>
                  <a:pt x="1502" y="1042"/>
                </a:lnTo>
                <a:lnTo>
                  <a:pt x="1502" y="1042"/>
                </a:lnTo>
                <a:lnTo>
                  <a:pt x="1502" y="1042"/>
                </a:lnTo>
                <a:lnTo>
                  <a:pt x="1502" y="1042"/>
                </a:lnTo>
                <a:lnTo>
                  <a:pt x="1502" y="1042"/>
                </a:lnTo>
                <a:lnTo>
                  <a:pt x="1504" y="1042"/>
                </a:lnTo>
                <a:lnTo>
                  <a:pt x="1504" y="1044"/>
                </a:lnTo>
                <a:lnTo>
                  <a:pt x="1502" y="1044"/>
                </a:lnTo>
                <a:lnTo>
                  <a:pt x="1502" y="1044"/>
                </a:lnTo>
                <a:lnTo>
                  <a:pt x="1502" y="1046"/>
                </a:lnTo>
                <a:lnTo>
                  <a:pt x="1502" y="1046"/>
                </a:lnTo>
                <a:lnTo>
                  <a:pt x="1502" y="1044"/>
                </a:lnTo>
                <a:lnTo>
                  <a:pt x="1504" y="1046"/>
                </a:lnTo>
                <a:lnTo>
                  <a:pt x="1504" y="1046"/>
                </a:lnTo>
                <a:lnTo>
                  <a:pt x="1507" y="1048"/>
                </a:lnTo>
                <a:lnTo>
                  <a:pt x="1507" y="1048"/>
                </a:lnTo>
                <a:lnTo>
                  <a:pt x="1507" y="1048"/>
                </a:lnTo>
                <a:lnTo>
                  <a:pt x="1504" y="1048"/>
                </a:lnTo>
                <a:lnTo>
                  <a:pt x="1504" y="1048"/>
                </a:lnTo>
                <a:lnTo>
                  <a:pt x="1502" y="1048"/>
                </a:lnTo>
                <a:lnTo>
                  <a:pt x="1502" y="1050"/>
                </a:lnTo>
                <a:lnTo>
                  <a:pt x="1502" y="1050"/>
                </a:lnTo>
                <a:lnTo>
                  <a:pt x="1504" y="1053"/>
                </a:lnTo>
                <a:lnTo>
                  <a:pt x="1504" y="1053"/>
                </a:lnTo>
                <a:lnTo>
                  <a:pt x="1507" y="1053"/>
                </a:lnTo>
                <a:lnTo>
                  <a:pt x="1507" y="1053"/>
                </a:lnTo>
                <a:lnTo>
                  <a:pt x="1507" y="1053"/>
                </a:lnTo>
                <a:lnTo>
                  <a:pt x="1507" y="1053"/>
                </a:lnTo>
                <a:lnTo>
                  <a:pt x="1507" y="1053"/>
                </a:lnTo>
                <a:lnTo>
                  <a:pt x="1509" y="1053"/>
                </a:lnTo>
                <a:lnTo>
                  <a:pt x="1509" y="1053"/>
                </a:lnTo>
                <a:lnTo>
                  <a:pt x="1509" y="1053"/>
                </a:lnTo>
                <a:lnTo>
                  <a:pt x="1509" y="1053"/>
                </a:lnTo>
                <a:lnTo>
                  <a:pt x="1509" y="1055"/>
                </a:lnTo>
                <a:lnTo>
                  <a:pt x="1509" y="1055"/>
                </a:lnTo>
                <a:lnTo>
                  <a:pt x="1509" y="1055"/>
                </a:lnTo>
                <a:lnTo>
                  <a:pt x="1509" y="1055"/>
                </a:lnTo>
                <a:lnTo>
                  <a:pt x="1509" y="1057"/>
                </a:lnTo>
                <a:lnTo>
                  <a:pt x="1509" y="1057"/>
                </a:lnTo>
                <a:lnTo>
                  <a:pt x="1509" y="1057"/>
                </a:lnTo>
                <a:lnTo>
                  <a:pt x="1509" y="1059"/>
                </a:lnTo>
                <a:lnTo>
                  <a:pt x="1511" y="1059"/>
                </a:lnTo>
                <a:lnTo>
                  <a:pt x="1511" y="1059"/>
                </a:lnTo>
                <a:lnTo>
                  <a:pt x="1511" y="1061"/>
                </a:lnTo>
                <a:lnTo>
                  <a:pt x="1511" y="1063"/>
                </a:lnTo>
                <a:lnTo>
                  <a:pt x="1509" y="1065"/>
                </a:lnTo>
                <a:lnTo>
                  <a:pt x="1507" y="1067"/>
                </a:lnTo>
                <a:lnTo>
                  <a:pt x="1507" y="1069"/>
                </a:lnTo>
                <a:lnTo>
                  <a:pt x="1507" y="1071"/>
                </a:lnTo>
                <a:lnTo>
                  <a:pt x="1509" y="1071"/>
                </a:lnTo>
                <a:lnTo>
                  <a:pt x="1509" y="1069"/>
                </a:lnTo>
                <a:lnTo>
                  <a:pt x="1509" y="1067"/>
                </a:lnTo>
                <a:lnTo>
                  <a:pt x="1511" y="1067"/>
                </a:lnTo>
                <a:lnTo>
                  <a:pt x="1511" y="1065"/>
                </a:lnTo>
                <a:lnTo>
                  <a:pt x="1513" y="1065"/>
                </a:lnTo>
                <a:lnTo>
                  <a:pt x="1513" y="1065"/>
                </a:lnTo>
                <a:lnTo>
                  <a:pt x="1513" y="1065"/>
                </a:lnTo>
                <a:lnTo>
                  <a:pt x="1517" y="1057"/>
                </a:lnTo>
                <a:lnTo>
                  <a:pt x="1517" y="1057"/>
                </a:lnTo>
                <a:lnTo>
                  <a:pt x="1517" y="1055"/>
                </a:lnTo>
                <a:lnTo>
                  <a:pt x="1519" y="1055"/>
                </a:lnTo>
                <a:lnTo>
                  <a:pt x="1519" y="1053"/>
                </a:lnTo>
                <a:lnTo>
                  <a:pt x="1519" y="1053"/>
                </a:lnTo>
                <a:lnTo>
                  <a:pt x="1519" y="1050"/>
                </a:lnTo>
                <a:lnTo>
                  <a:pt x="1519" y="1050"/>
                </a:lnTo>
                <a:lnTo>
                  <a:pt x="1519" y="1050"/>
                </a:lnTo>
                <a:lnTo>
                  <a:pt x="1519" y="1053"/>
                </a:lnTo>
                <a:lnTo>
                  <a:pt x="1521" y="1053"/>
                </a:lnTo>
                <a:lnTo>
                  <a:pt x="1521" y="1050"/>
                </a:lnTo>
                <a:lnTo>
                  <a:pt x="1521" y="1050"/>
                </a:lnTo>
                <a:lnTo>
                  <a:pt x="1519" y="1048"/>
                </a:lnTo>
                <a:lnTo>
                  <a:pt x="1519" y="1048"/>
                </a:lnTo>
                <a:lnTo>
                  <a:pt x="1519" y="1048"/>
                </a:lnTo>
                <a:lnTo>
                  <a:pt x="1519" y="1048"/>
                </a:lnTo>
                <a:lnTo>
                  <a:pt x="1519" y="1046"/>
                </a:lnTo>
                <a:lnTo>
                  <a:pt x="1519" y="1044"/>
                </a:lnTo>
                <a:lnTo>
                  <a:pt x="1519" y="1044"/>
                </a:lnTo>
                <a:lnTo>
                  <a:pt x="1517" y="1042"/>
                </a:lnTo>
                <a:lnTo>
                  <a:pt x="1515" y="1040"/>
                </a:lnTo>
                <a:lnTo>
                  <a:pt x="1515" y="1036"/>
                </a:lnTo>
                <a:lnTo>
                  <a:pt x="1513" y="1034"/>
                </a:lnTo>
                <a:lnTo>
                  <a:pt x="1513" y="1034"/>
                </a:lnTo>
                <a:lnTo>
                  <a:pt x="1513" y="1032"/>
                </a:lnTo>
                <a:lnTo>
                  <a:pt x="1513" y="1032"/>
                </a:lnTo>
                <a:lnTo>
                  <a:pt x="1513" y="1032"/>
                </a:lnTo>
                <a:lnTo>
                  <a:pt x="1515" y="1030"/>
                </a:lnTo>
                <a:lnTo>
                  <a:pt x="1515" y="1027"/>
                </a:lnTo>
                <a:lnTo>
                  <a:pt x="1515" y="1027"/>
                </a:lnTo>
                <a:lnTo>
                  <a:pt x="1517" y="1027"/>
                </a:lnTo>
                <a:lnTo>
                  <a:pt x="1519" y="1025"/>
                </a:lnTo>
                <a:lnTo>
                  <a:pt x="1519" y="1025"/>
                </a:lnTo>
                <a:lnTo>
                  <a:pt x="1519" y="1025"/>
                </a:lnTo>
                <a:lnTo>
                  <a:pt x="1519" y="1027"/>
                </a:lnTo>
                <a:lnTo>
                  <a:pt x="1517" y="1027"/>
                </a:lnTo>
                <a:lnTo>
                  <a:pt x="1515" y="1027"/>
                </a:lnTo>
                <a:lnTo>
                  <a:pt x="1515" y="1030"/>
                </a:lnTo>
                <a:lnTo>
                  <a:pt x="1513" y="1032"/>
                </a:lnTo>
                <a:lnTo>
                  <a:pt x="1513" y="1032"/>
                </a:lnTo>
                <a:lnTo>
                  <a:pt x="1513" y="1034"/>
                </a:lnTo>
                <a:lnTo>
                  <a:pt x="1517" y="1036"/>
                </a:lnTo>
                <a:lnTo>
                  <a:pt x="1517" y="1036"/>
                </a:lnTo>
                <a:lnTo>
                  <a:pt x="1519" y="1038"/>
                </a:lnTo>
                <a:lnTo>
                  <a:pt x="1521" y="1038"/>
                </a:lnTo>
                <a:lnTo>
                  <a:pt x="1521" y="1038"/>
                </a:lnTo>
                <a:lnTo>
                  <a:pt x="1523" y="1040"/>
                </a:lnTo>
                <a:lnTo>
                  <a:pt x="1523" y="1040"/>
                </a:lnTo>
                <a:lnTo>
                  <a:pt x="1521" y="1042"/>
                </a:lnTo>
                <a:lnTo>
                  <a:pt x="1523" y="1042"/>
                </a:lnTo>
                <a:lnTo>
                  <a:pt x="1523" y="1042"/>
                </a:lnTo>
                <a:lnTo>
                  <a:pt x="1525" y="1038"/>
                </a:lnTo>
                <a:lnTo>
                  <a:pt x="1527" y="1038"/>
                </a:lnTo>
                <a:lnTo>
                  <a:pt x="1527" y="1036"/>
                </a:lnTo>
                <a:lnTo>
                  <a:pt x="1527" y="1036"/>
                </a:lnTo>
                <a:lnTo>
                  <a:pt x="1527" y="1036"/>
                </a:lnTo>
                <a:lnTo>
                  <a:pt x="1530" y="1036"/>
                </a:lnTo>
                <a:lnTo>
                  <a:pt x="1530" y="1036"/>
                </a:lnTo>
                <a:lnTo>
                  <a:pt x="1530" y="1034"/>
                </a:lnTo>
                <a:lnTo>
                  <a:pt x="1530" y="1034"/>
                </a:lnTo>
                <a:lnTo>
                  <a:pt x="1530" y="1032"/>
                </a:lnTo>
                <a:lnTo>
                  <a:pt x="1532" y="1032"/>
                </a:lnTo>
                <a:lnTo>
                  <a:pt x="1532" y="1032"/>
                </a:lnTo>
                <a:lnTo>
                  <a:pt x="1534" y="1030"/>
                </a:lnTo>
                <a:lnTo>
                  <a:pt x="1534" y="1025"/>
                </a:lnTo>
                <a:lnTo>
                  <a:pt x="1534" y="1025"/>
                </a:lnTo>
                <a:lnTo>
                  <a:pt x="1534" y="1025"/>
                </a:lnTo>
                <a:lnTo>
                  <a:pt x="1534" y="1027"/>
                </a:lnTo>
                <a:lnTo>
                  <a:pt x="1534" y="1027"/>
                </a:lnTo>
                <a:lnTo>
                  <a:pt x="1536" y="1025"/>
                </a:lnTo>
                <a:lnTo>
                  <a:pt x="1536" y="1023"/>
                </a:lnTo>
                <a:lnTo>
                  <a:pt x="1536" y="1021"/>
                </a:lnTo>
                <a:lnTo>
                  <a:pt x="1536" y="1021"/>
                </a:lnTo>
                <a:lnTo>
                  <a:pt x="1536" y="1019"/>
                </a:lnTo>
                <a:lnTo>
                  <a:pt x="1536" y="1017"/>
                </a:lnTo>
                <a:lnTo>
                  <a:pt x="1536" y="1017"/>
                </a:lnTo>
                <a:lnTo>
                  <a:pt x="1536" y="1017"/>
                </a:lnTo>
                <a:lnTo>
                  <a:pt x="1532" y="1017"/>
                </a:lnTo>
                <a:lnTo>
                  <a:pt x="1532" y="1015"/>
                </a:lnTo>
                <a:lnTo>
                  <a:pt x="1532" y="1015"/>
                </a:lnTo>
                <a:lnTo>
                  <a:pt x="1534" y="1013"/>
                </a:lnTo>
                <a:lnTo>
                  <a:pt x="1534" y="1013"/>
                </a:lnTo>
                <a:lnTo>
                  <a:pt x="1534" y="1013"/>
                </a:lnTo>
                <a:lnTo>
                  <a:pt x="1534" y="1013"/>
                </a:lnTo>
                <a:lnTo>
                  <a:pt x="1536" y="1013"/>
                </a:lnTo>
                <a:lnTo>
                  <a:pt x="1536" y="1009"/>
                </a:lnTo>
                <a:lnTo>
                  <a:pt x="1538" y="1009"/>
                </a:lnTo>
                <a:lnTo>
                  <a:pt x="1536" y="1004"/>
                </a:lnTo>
                <a:lnTo>
                  <a:pt x="1536" y="1002"/>
                </a:lnTo>
                <a:lnTo>
                  <a:pt x="1536" y="1004"/>
                </a:lnTo>
                <a:lnTo>
                  <a:pt x="1538" y="1004"/>
                </a:lnTo>
                <a:lnTo>
                  <a:pt x="1538" y="1006"/>
                </a:lnTo>
                <a:lnTo>
                  <a:pt x="1538" y="1009"/>
                </a:lnTo>
                <a:lnTo>
                  <a:pt x="1536" y="1011"/>
                </a:lnTo>
                <a:lnTo>
                  <a:pt x="1536" y="1013"/>
                </a:lnTo>
                <a:lnTo>
                  <a:pt x="1536" y="1011"/>
                </a:lnTo>
                <a:lnTo>
                  <a:pt x="1538" y="1011"/>
                </a:lnTo>
                <a:lnTo>
                  <a:pt x="1538" y="1011"/>
                </a:lnTo>
                <a:lnTo>
                  <a:pt x="1538" y="1011"/>
                </a:lnTo>
                <a:lnTo>
                  <a:pt x="1540" y="1009"/>
                </a:lnTo>
                <a:lnTo>
                  <a:pt x="1542" y="1006"/>
                </a:lnTo>
                <a:lnTo>
                  <a:pt x="1548" y="1004"/>
                </a:lnTo>
                <a:lnTo>
                  <a:pt x="1551" y="1004"/>
                </a:lnTo>
                <a:lnTo>
                  <a:pt x="1551" y="1002"/>
                </a:lnTo>
                <a:lnTo>
                  <a:pt x="1553" y="1002"/>
                </a:lnTo>
                <a:lnTo>
                  <a:pt x="1557" y="1002"/>
                </a:lnTo>
                <a:lnTo>
                  <a:pt x="1559" y="1002"/>
                </a:lnTo>
                <a:lnTo>
                  <a:pt x="1561" y="1002"/>
                </a:lnTo>
                <a:lnTo>
                  <a:pt x="1563" y="1002"/>
                </a:lnTo>
                <a:lnTo>
                  <a:pt x="1565" y="1002"/>
                </a:lnTo>
                <a:lnTo>
                  <a:pt x="1567" y="1002"/>
                </a:lnTo>
                <a:lnTo>
                  <a:pt x="1571" y="1000"/>
                </a:lnTo>
                <a:lnTo>
                  <a:pt x="1574" y="1000"/>
                </a:lnTo>
                <a:lnTo>
                  <a:pt x="1574" y="996"/>
                </a:lnTo>
                <a:lnTo>
                  <a:pt x="1574" y="996"/>
                </a:lnTo>
                <a:lnTo>
                  <a:pt x="1574" y="994"/>
                </a:lnTo>
                <a:lnTo>
                  <a:pt x="1574" y="994"/>
                </a:lnTo>
                <a:lnTo>
                  <a:pt x="1574" y="994"/>
                </a:lnTo>
                <a:lnTo>
                  <a:pt x="1574" y="996"/>
                </a:lnTo>
                <a:lnTo>
                  <a:pt x="1576" y="996"/>
                </a:lnTo>
                <a:lnTo>
                  <a:pt x="1576" y="994"/>
                </a:lnTo>
                <a:lnTo>
                  <a:pt x="1578" y="994"/>
                </a:lnTo>
                <a:lnTo>
                  <a:pt x="1576" y="996"/>
                </a:lnTo>
                <a:lnTo>
                  <a:pt x="1576" y="998"/>
                </a:lnTo>
                <a:lnTo>
                  <a:pt x="1576" y="1000"/>
                </a:lnTo>
                <a:lnTo>
                  <a:pt x="1578" y="998"/>
                </a:lnTo>
                <a:lnTo>
                  <a:pt x="1580" y="998"/>
                </a:lnTo>
                <a:lnTo>
                  <a:pt x="1584" y="996"/>
                </a:lnTo>
                <a:lnTo>
                  <a:pt x="1584" y="996"/>
                </a:lnTo>
                <a:lnTo>
                  <a:pt x="1584" y="998"/>
                </a:lnTo>
                <a:lnTo>
                  <a:pt x="1584" y="998"/>
                </a:lnTo>
                <a:lnTo>
                  <a:pt x="1584" y="998"/>
                </a:lnTo>
                <a:lnTo>
                  <a:pt x="1586" y="998"/>
                </a:lnTo>
                <a:lnTo>
                  <a:pt x="1588" y="996"/>
                </a:lnTo>
                <a:lnTo>
                  <a:pt x="1592" y="996"/>
                </a:lnTo>
                <a:lnTo>
                  <a:pt x="1595" y="996"/>
                </a:lnTo>
                <a:lnTo>
                  <a:pt x="1595" y="996"/>
                </a:lnTo>
                <a:lnTo>
                  <a:pt x="1595" y="996"/>
                </a:lnTo>
                <a:lnTo>
                  <a:pt x="1595" y="994"/>
                </a:lnTo>
                <a:lnTo>
                  <a:pt x="1595" y="992"/>
                </a:lnTo>
                <a:lnTo>
                  <a:pt x="1592" y="990"/>
                </a:lnTo>
                <a:lnTo>
                  <a:pt x="1590" y="990"/>
                </a:lnTo>
                <a:lnTo>
                  <a:pt x="1590" y="990"/>
                </a:lnTo>
                <a:lnTo>
                  <a:pt x="1590" y="990"/>
                </a:lnTo>
                <a:lnTo>
                  <a:pt x="1590" y="990"/>
                </a:lnTo>
                <a:lnTo>
                  <a:pt x="1590" y="990"/>
                </a:lnTo>
                <a:lnTo>
                  <a:pt x="1590" y="990"/>
                </a:lnTo>
                <a:lnTo>
                  <a:pt x="1592" y="990"/>
                </a:lnTo>
                <a:lnTo>
                  <a:pt x="1592" y="992"/>
                </a:lnTo>
                <a:lnTo>
                  <a:pt x="1595" y="992"/>
                </a:lnTo>
                <a:lnTo>
                  <a:pt x="1595" y="994"/>
                </a:lnTo>
                <a:lnTo>
                  <a:pt x="1592" y="994"/>
                </a:lnTo>
                <a:lnTo>
                  <a:pt x="1590" y="996"/>
                </a:lnTo>
                <a:lnTo>
                  <a:pt x="1588" y="994"/>
                </a:lnTo>
                <a:lnTo>
                  <a:pt x="1586" y="994"/>
                </a:lnTo>
                <a:lnTo>
                  <a:pt x="1586" y="992"/>
                </a:lnTo>
                <a:lnTo>
                  <a:pt x="1584" y="990"/>
                </a:lnTo>
                <a:lnTo>
                  <a:pt x="1584" y="990"/>
                </a:lnTo>
                <a:lnTo>
                  <a:pt x="1584" y="990"/>
                </a:lnTo>
                <a:lnTo>
                  <a:pt x="1582" y="986"/>
                </a:lnTo>
                <a:lnTo>
                  <a:pt x="1582" y="986"/>
                </a:lnTo>
                <a:lnTo>
                  <a:pt x="1580" y="986"/>
                </a:lnTo>
                <a:lnTo>
                  <a:pt x="1578" y="986"/>
                </a:lnTo>
                <a:lnTo>
                  <a:pt x="1580" y="983"/>
                </a:lnTo>
                <a:lnTo>
                  <a:pt x="1582" y="981"/>
                </a:lnTo>
                <a:lnTo>
                  <a:pt x="1582" y="981"/>
                </a:lnTo>
                <a:lnTo>
                  <a:pt x="1582" y="981"/>
                </a:lnTo>
                <a:lnTo>
                  <a:pt x="1584" y="979"/>
                </a:lnTo>
                <a:lnTo>
                  <a:pt x="1584" y="979"/>
                </a:lnTo>
                <a:lnTo>
                  <a:pt x="1584" y="979"/>
                </a:lnTo>
                <a:lnTo>
                  <a:pt x="1584" y="979"/>
                </a:lnTo>
                <a:lnTo>
                  <a:pt x="1584" y="979"/>
                </a:lnTo>
                <a:lnTo>
                  <a:pt x="1584" y="979"/>
                </a:lnTo>
                <a:lnTo>
                  <a:pt x="1582" y="979"/>
                </a:lnTo>
                <a:lnTo>
                  <a:pt x="1582" y="977"/>
                </a:lnTo>
                <a:lnTo>
                  <a:pt x="1582" y="977"/>
                </a:lnTo>
                <a:lnTo>
                  <a:pt x="1582" y="977"/>
                </a:lnTo>
                <a:lnTo>
                  <a:pt x="1582" y="975"/>
                </a:lnTo>
                <a:lnTo>
                  <a:pt x="1582" y="971"/>
                </a:lnTo>
                <a:lnTo>
                  <a:pt x="1584" y="971"/>
                </a:lnTo>
                <a:lnTo>
                  <a:pt x="1584" y="971"/>
                </a:lnTo>
                <a:lnTo>
                  <a:pt x="1586" y="967"/>
                </a:lnTo>
                <a:lnTo>
                  <a:pt x="1588" y="965"/>
                </a:lnTo>
                <a:lnTo>
                  <a:pt x="1590" y="962"/>
                </a:lnTo>
                <a:lnTo>
                  <a:pt x="1590" y="962"/>
                </a:lnTo>
                <a:lnTo>
                  <a:pt x="1590" y="960"/>
                </a:lnTo>
                <a:lnTo>
                  <a:pt x="1590" y="960"/>
                </a:lnTo>
                <a:lnTo>
                  <a:pt x="1592" y="958"/>
                </a:lnTo>
                <a:lnTo>
                  <a:pt x="1595" y="958"/>
                </a:lnTo>
                <a:lnTo>
                  <a:pt x="1595" y="958"/>
                </a:lnTo>
                <a:lnTo>
                  <a:pt x="1595" y="960"/>
                </a:lnTo>
                <a:lnTo>
                  <a:pt x="1595" y="958"/>
                </a:lnTo>
                <a:lnTo>
                  <a:pt x="1595" y="958"/>
                </a:lnTo>
                <a:lnTo>
                  <a:pt x="1597" y="960"/>
                </a:lnTo>
                <a:lnTo>
                  <a:pt x="1597" y="960"/>
                </a:lnTo>
                <a:lnTo>
                  <a:pt x="1597" y="958"/>
                </a:lnTo>
                <a:lnTo>
                  <a:pt x="1597" y="958"/>
                </a:lnTo>
                <a:lnTo>
                  <a:pt x="1597" y="956"/>
                </a:lnTo>
                <a:lnTo>
                  <a:pt x="1597" y="958"/>
                </a:lnTo>
                <a:lnTo>
                  <a:pt x="1597" y="958"/>
                </a:lnTo>
                <a:lnTo>
                  <a:pt x="1597" y="958"/>
                </a:lnTo>
                <a:lnTo>
                  <a:pt x="1599" y="956"/>
                </a:lnTo>
                <a:lnTo>
                  <a:pt x="1599" y="956"/>
                </a:lnTo>
                <a:lnTo>
                  <a:pt x="1599" y="956"/>
                </a:lnTo>
                <a:lnTo>
                  <a:pt x="1599" y="958"/>
                </a:lnTo>
                <a:lnTo>
                  <a:pt x="1599" y="958"/>
                </a:lnTo>
                <a:lnTo>
                  <a:pt x="1601" y="956"/>
                </a:lnTo>
                <a:lnTo>
                  <a:pt x="1601" y="956"/>
                </a:lnTo>
                <a:lnTo>
                  <a:pt x="1601" y="958"/>
                </a:lnTo>
                <a:lnTo>
                  <a:pt x="1601" y="958"/>
                </a:lnTo>
                <a:lnTo>
                  <a:pt x="1601" y="956"/>
                </a:lnTo>
                <a:lnTo>
                  <a:pt x="1603" y="956"/>
                </a:lnTo>
                <a:lnTo>
                  <a:pt x="1605" y="956"/>
                </a:lnTo>
                <a:lnTo>
                  <a:pt x="1607" y="954"/>
                </a:lnTo>
                <a:lnTo>
                  <a:pt x="1607" y="954"/>
                </a:lnTo>
                <a:lnTo>
                  <a:pt x="1607" y="952"/>
                </a:lnTo>
                <a:lnTo>
                  <a:pt x="1609" y="950"/>
                </a:lnTo>
                <a:lnTo>
                  <a:pt x="1609" y="948"/>
                </a:lnTo>
                <a:lnTo>
                  <a:pt x="1611" y="948"/>
                </a:lnTo>
                <a:lnTo>
                  <a:pt x="1611" y="946"/>
                </a:lnTo>
                <a:lnTo>
                  <a:pt x="1611" y="946"/>
                </a:lnTo>
                <a:lnTo>
                  <a:pt x="1611" y="946"/>
                </a:lnTo>
                <a:lnTo>
                  <a:pt x="1611" y="948"/>
                </a:lnTo>
                <a:lnTo>
                  <a:pt x="1611" y="948"/>
                </a:lnTo>
                <a:lnTo>
                  <a:pt x="1611" y="948"/>
                </a:lnTo>
                <a:lnTo>
                  <a:pt x="1611" y="948"/>
                </a:lnTo>
                <a:lnTo>
                  <a:pt x="1611" y="950"/>
                </a:lnTo>
                <a:lnTo>
                  <a:pt x="1611" y="950"/>
                </a:lnTo>
                <a:lnTo>
                  <a:pt x="1611" y="950"/>
                </a:lnTo>
                <a:lnTo>
                  <a:pt x="1613" y="950"/>
                </a:lnTo>
                <a:lnTo>
                  <a:pt x="1613" y="950"/>
                </a:lnTo>
                <a:lnTo>
                  <a:pt x="1615" y="952"/>
                </a:lnTo>
                <a:lnTo>
                  <a:pt x="1615" y="950"/>
                </a:lnTo>
                <a:lnTo>
                  <a:pt x="1615" y="950"/>
                </a:lnTo>
                <a:lnTo>
                  <a:pt x="1615" y="948"/>
                </a:lnTo>
                <a:lnTo>
                  <a:pt x="1615" y="946"/>
                </a:lnTo>
                <a:lnTo>
                  <a:pt x="1618" y="948"/>
                </a:lnTo>
                <a:lnTo>
                  <a:pt x="1618" y="948"/>
                </a:lnTo>
                <a:lnTo>
                  <a:pt x="1618" y="948"/>
                </a:lnTo>
                <a:lnTo>
                  <a:pt x="1618" y="946"/>
                </a:lnTo>
                <a:lnTo>
                  <a:pt x="1620" y="946"/>
                </a:lnTo>
                <a:lnTo>
                  <a:pt x="1620" y="946"/>
                </a:lnTo>
                <a:lnTo>
                  <a:pt x="1620" y="948"/>
                </a:lnTo>
                <a:lnTo>
                  <a:pt x="1622" y="948"/>
                </a:lnTo>
                <a:lnTo>
                  <a:pt x="1622" y="948"/>
                </a:lnTo>
                <a:lnTo>
                  <a:pt x="1622" y="950"/>
                </a:lnTo>
                <a:lnTo>
                  <a:pt x="1622" y="948"/>
                </a:lnTo>
                <a:lnTo>
                  <a:pt x="1622" y="948"/>
                </a:lnTo>
                <a:lnTo>
                  <a:pt x="1624" y="948"/>
                </a:lnTo>
                <a:lnTo>
                  <a:pt x="1624" y="948"/>
                </a:lnTo>
                <a:lnTo>
                  <a:pt x="1624" y="946"/>
                </a:lnTo>
                <a:lnTo>
                  <a:pt x="1626" y="946"/>
                </a:lnTo>
                <a:lnTo>
                  <a:pt x="1626" y="946"/>
                </a:lnTo>
                <a:lnTo>
                  <a:pt x="1628" y="946"/>
                </a:lnTo>
                <a:lnTo>
                  <a:pt x="1628" y="946"/>
                </a:lnTo>
                <a:lnTo>
                  <a:pt x="1628" y="944"/>
                </a:lnTo>
                <a:lnTo>
                  <a:pt x="1630" y="944"/>
                </a:lnTo>
                <a:lnTo>
                  <a:pt x="1632" y="944"/>
                </a:lnTo>
                <a:lnTo>
                  <a:pt x="1634" y="944"/>
                </a:lnTo>
                <a:lnTo>
                  <a:pt x="1636" y="941"/>
                </a:lnTo>
                <a:lnTo>
                  <a:pt x="1636" y="941"/>
                </a:lnTo>
                <a:lnTo>
                  <a:pt x="1636" y="939"/>
                </a:lnTo>
                <a:lnTo>
                  <a:pt x="1636" y="939"/>
                </a:lnTo>
                <a:lnTo>
                  <a:pt x="1636" y="939"/>
                </a:lnTo>
                <a:lnTo>
                  <a:pt x="1636" y="937"/>
                </a:lnTo>
                <a:lnTo>
                  <a:pt x="1636" y="937"/>
                </a:lnTo>
                <a:lnTo>
                  <a:pt x="1634" y="935"/>
                </a:lnTo>
                <a:lnTo>
                  <a:pt x="1634" y="935"/>
                </a:lnTo>
                <a:lnTo>
                  <a:pt x="1636" y="935"/>
                </a:lnTo>
                <a:lnTo>
                  <a:pt x="1636" y="935"/>
                </a:lnTo>
                <a:lnTo>
                  <a:pt x="1639" y="935"/>
                </a:lnTo>
                <a:lnTo>
                  <a:pt x="1639" y="935"/>
                </a:lnTo>
                <a:lnTo>
                  <a:pt x="1639" y="937"/>
                </a:lnTo>
                <a:lnTo>
                  <a:pt x="1641" y="937"/>
                </a:lnTo>
                <a:lnTo>
                  <a:pt x="1645" y="935"/>
                </a:lnTo>
                <a:lnTo>
                  <a:pt x="1645" y="937"/>
                </a:lnTo>
                <a:lnTo>
                  <a:pt x="1647" y="935"/>
                </a:lnTo>
                <a:lnTo>
                  <a:pt x="1647" y="935"/>
                </a:lnTo>
                <a:lnTo>
                  <a:pt x="1649" y="933"/>
                </a:lnTo>
                <a:lnTo>
                  <a:pt x="1649" y="933"/>
                </a:lnTo>
                <a:lnTo>
                  <a:pt x="1649" y="931"/>
                </a:lnTo>
                <a:lnTo>
                  <a:pt x="1651" y="931"/>
                </a:lnTo>
                <a:lnTo>
                  <a:pt x="1651" y="931"/>
                </a:lnTo>
                <a:lnTo>
                  <a:pt x="1651" y="931"/>
                </a:lnTo>
                <a:lnTo>
                  <a:pt x="1651" y="931"/>
                </a:lnTo>
                <a:lnTo>
                  <a:pt x="1649" y="933"/>
                </a:lnTo>
                <a:lnTo>
                  <a:pt x="1653" y="933"/>
                </a:lnTo>
                <a:lnTo>
                  <a:pt x="1653" y="933"/>
                </a:lnTo>
                <a:lnTo>
                  <a:pt x="1657" y="931"/>
                </a:lnTo>
                <a:lnTo>
                  <a:pt x="1662" y="929"/>
                </a:lnTo>
                <a:lnTo>
                  <a:pt x="1666" y="929"/>
                </a:lnTo>
                <a:lnTo>
                  <a:pt x="1668" y="927"/>
                </a:lnTo>
                <a:lnTo>
                  <a:pt x="1670" y="927"/>
                </a:lnTo>
                <a:lnTo>
                  <a:pt x="1672" y="923"/>
                </a:lnTo>
                <a:lnTo>
                  <a:pt x="1672" y="923"/>
                </a:lnTo>
                <a:lnTo>
                  <a:pt x="1672" y="921"/>
                </a:lnTo>
                <a:lnTo>
                  <a:pt x="1672" y="923"/>
                </a:lnTo>
                <a:lnTo>
                  <a:pt x="1674" y="923"/>
                </a:lnTo>
                <a:lnTo>
                  <a:pt x="1674" y="923"/>
                </a:lnTo>
                <a:lnTo>
                  <a:pt x="1676" y="923"/>
                </a:lnTo>
                <a:lnTo>
                  <a:pt x="1676" y="925"/>
                </a:lnTo>
                <a:lnTo>
                  <a:pt x="1674" y="925"/>
                </a:lnTo>
                <a:lnTo>
                  <a:pt x="1672" y="927"/>
                </a:lnTo>
                <a:lnTo>
                  <a:pt x="1668" y="929"/>
                </a:lnTo>
                <a:lnTo>
                  <a:pt x="1668" y="931"/>
                </a:lnTo>
                <a:lnTo>
                  <a:pt x="1668" y="931"/>
                </a:lnTo>
                <a:lnTo>
                  <a:pt x="1668" y="931"/>
                </a:lnTo>
                <a:lnTo>
                  <a:pt x="1670" y="933"/>
                </a:lnTo>
                <a:lnTo>
                  <a:pt x="1670" y="931"/>
                </a:lnTo>
                <a:lnTo>
                  <a:pt x="1672" y="931"/>
                </a:lnTo>
                <a:lnTo>
                  <a:pt x="1676" y="931"/>
                </a:lnTo>
                <a:lnTo>
                  <a:pt x="1678" y="931"/>
                </a:lnTo>
                <a:lnTo>
                  <a:pt x="1683" y="931"/>
                </a:lnTo>
                <a:lnTo>
                  <a:pt x="1687" y="931"/>
                </a:lnTo>
                <a:lnTo>
                  <a:pt x="1689" y="931"/>
                </a:lnTo>
                <a:lnTo>
                  <a:pt x="1689" y="933"/>
                </a:lnTo>
                <a:lnTo>
                  <a:pt x="1685" y="933"/>
                </a:lnTo>
                <a:lnTo>
                  <a:pt x="1678" y="933"/>
                </a:lnTo>
                <a:lnTo>
                  <a:pt x="1678" y="935"/>
                </a:lnTo>
                <a:lnTo>
                  <a:pt x="1678" y="937"/>
                </a:lnTo>
                <a:lnTo>
                  <a:pt x="1676" y="935"/>
                </a:lnTo>
                <a:lnTo>
                  <a:pt x="1676" y="935"/>
                </a:lnTo>
                <a:lnTo>
                  <a:pt x="1676" y="935"/>
                </a:lnTo>
                <a:lnTo>
                  <a:pt x="1676" y="933"/>
                </a:lnTo>
                <a:lnTo>
                  <a:pt x="1676" y="933"/>
                </a:lnTo>
                <a:lnTo>
                  <a:pt x="1676" y="933"/>
                </a:lnTo>
                <a:lnTo>
                  <a:pt x="1674" y="931"/>
                </a:lnTo>
                <a:lnTo>
                  <a:pt x="1674" y="933"/>
                </a:lnTo>
                <a:lnTo>
                  <a:pt x="1674" y="933"/>
                </a:lnTo>
                <a:lnTo>
                  <a:pt x="1670" y="935"/>
                </a:lnTo>
                <a:lnTo>
                  <a:pt x="1668" y="935"/>
                </a:lnTo>
                <a:lnTo>
                  <a:pt x="1657" y="941"/>
                </a:lnTo>
                <a:lnTo>
                  <a:pt x="1655" y="944"/>
                </a:lnTo>
                <a:lnTo>
                  <a:pt x="1655" y="944"/>
                </a:lnTo>
                <a:lnTo>
                  <a:pt x="1657" y="944"/>
                </a:lnTo>
                <a:lnTo>
                  <a:pt x="1659" y="941"/>
                </a:lnTo>
                <a:lnTo>
                  <a:pt x="1659" y="944"/>
                </a:lnTo>
                <a:lnTo>
                  <a:pt x="1657" y="944"/>
                </a:lnTo>
                <a:lnTo>
                  <a:pt x="1655" y="944"/>
                </a:lnTo>
                <a:lnTo>
                  <a:pt x="1655" y="944"/>
                </a:lnTo>
                <a:lnTo>
                  <a:pt x="1653" y="946"/>
                </a:lnTo>
                <a:lnTo>
                  <a:pt x="1651" y="946"/>
                </a:lnTo>
                <a:lnTo>
                  <a:pt x="1651" y="948"/>
                </a:lnTo>
                <a:lnTo>
                  <a:pt x="1649" y="948"/>
                </a:lnTo>
                <a:lnTo>
                  <a:pt x="1649" y="948"/>
                </a:lnTo>
                <a:lnTo>
                  <a:pt x="1653" y="946"/>
                </a:lnTo>
                <a:lnTo>
                  <a:pt x="1653" y="946"/>
                </a:lnTo>
                <a:lnTo>
                  <a:pt x="1651" y="950"/>
                </a:lnTo>
                <a:lnTo>
                  <a:pt x="1649" y="954"/>
                </a:lnTo>
                <a:lnTo>
                  <a:pt x="1649" y="954"/>
                </a:lnTo>
                <a:lnTo>
                  <a:pt x="1649" y="958"/>
                </a:lnTo>
                <a:lnTo>
                  <a:pt x="1651" y="960"/>
                </a:lnTo>
                <a:lnTo>
                  <a:pt x="1651" y="960"/>
                </a:lnTo>
                <a:lnTo>
                  <a:pt x="1651" y="958"/>
                </a:lnTo>
                <a:lnTo>
                  <a:pt x="1653" y="958"/>
                </a:lnTo>
                <a:lnTo>
                  <a:pt x="1653" y="960"/>
                </a:lnTo>
                <a:lnTo>
                  <a:pt x="1655" y="962"/>
                </a:lnTo>
                <a:lnTo>
                  <a:pt x="1657" y="965"/>
                </a:lnTo>
                <a:lnTo>
                  <a:pt x="1657" y="962"/>
                </a:lnTo>
                <a:lnTo>
                  <a:pt x="1659" y="965"/>
                </a:lnTo>
                <a:lnTo>
                  <a:pt x="1659" y="965"/>
                </a:lnTo>
                <a:lnTo>
                  <a:pt x="1659" y="962"/>
                </a:lnTo>
                <a:lnTo>
                  <a:pt x="1659" y="962"/>
                </a:lnTo>
                <a:lnTo>
                  <a:pt x="1662" y="965"/>
                </a:lnTo>
                <a:lnTo>
                  <a:pt x="1662" y="962"/>
                </a:lnTo>
                <a:lnTo>
                  <a:pt x="1664" y="960"/>
                </a:lnTo>
                <a:lnTo>
                  <a:pt x="1664" y="960"/>
                </a:lnTo>
                <a:lnTo>
                  <a:pt x="1666" y="960"/>
                </a:lnTo>
                <a:lnTo>
                  <a:pt x="1668" y="958"/>
                </a:lnTo>
                <a:lnTo>
                  <a:pt x="1668" y="956"/>
                </a:lnTo>
                <a:lnTo>
                  <a:pt x="1670" y="956"/>
                </a:lnTo>
                <a:lnTo>
                  <a:pt x="1672" y="954"/>
                </a:lnTo>
                <a:lnTo>
                  <a:pt x="1674" y="952"/>
                </a:lnTo>
                <a:lnTo>
                  <a:pt x="1674" y="950"/>
                </a:lnTo>
                <a:lnTo>
                  <a:pt x="1676" y="950"/>
                </a:lnTo>
                <a:lnTo>
                  <a:pt x="1676" y="950"/>
                </a:lnTo>
                <a:lnTo>
                  <a:pt x="1676" y="948"/>
                </a:lnTo>
                <a:lnTo>
                  <a:pt x="1676" y="948"/>
                </a:lnTo>
                <a:lnTo>
                  <a:pt x="1676" y="946"/>
                </a:lnTo>
                <a:lnTo>
                  <a:pt x="1678" y="946"/>
                </a:lnTo>
                <a:lnTo>
                  <a:pt x="1678" y="948"/>
                </a:lnTo>
                <a:lnTo>
                  <a:pt x="1680" y="946"/>
                </a:lnTo>
                <a:lnTo>
                  <a:pt x="1680" y="946"/>
                </a:lnTo>
                <a:lnTo>
                  <a:pt x="1680" y="944"/>
                </a:lnTo>
                <a:lnTo>
                  <a:pt x="1683" y="946"/>
                </a:lnTo>
                <a:lnTo>
                  <a:pt x="1683" y="946"/>
                </a:lnTo>
                <a:lnTo>
                  <a:pt x="1683" y="946"/>
                </a:lnTo>
                <a:lnTo>
                  <a:pt x="1685" y="948"/>
                </a:lnTo>
                <a:lnTo>
                  <a:pt x="1687" y="948"/>
                </a:lnTo>
                <a:lnTo>
                  <a:pt x="1687" y="946"/>
                </a:lnTo>
                <a:lnTo>
                  <a:pt x="1687" y="946"/>
                </a:lnTo>
                <a:lnTo>
                  <a:pt x="1687" y="946"/>
                </a:lnTo>
                <a:lnTo>
                  <a:pt x="1687" y="944"/>
                </a:lnTo>
                <a:lnTo>
                  <a:pt x="1687" y="944"/>
                </a:lnTo>
                <a:lnTo>
                  <a:pt x="1689" y="944"/>
                </a:lnTo>
                <a:lnTo>
                  <a:pt x="1689" y="944"/>
                </a:lnTo>
                <a:lnTo>
                  <a:pt x="1691" y="944"/>
                </a:lnTo>
                <a:lnTo>
                  <a:pt x="1693" y="944"/>
                </a:lnTo>
                <a:lnTo>
                  <a:pt x="1693" y="944"/>
                </a:lnTo>
                <a:lnTo>
                  <a:pt x="1695" y="944"/>
                </a:lnTo>
                <a:lnTo>
                  <a:pt x="1699" y="941"/>
                </a:lnTo>
                <a:lnTo>
                  <a:pt x="1701" y="941"/>
                </a:lnTo>
                <a:lnTo>
                  <a:pt x="1706" y="939"/>
                </a:lnTo>
                <a:lnTo>
                  <a:pt x="1710" y="937"/>
                </a:lnTo>
                <a:lnTo>
                  <a:pt x="1712" y="937"/>
                </a:lnTo>
                <a:lnTo>
                  <a:pt x="1714" y="937"/>
                </a:lnTo>
                <a:lnTo>
                  <a:pt x="1714" y="935"/>
                </a:lnTo>
                <a:lnTo>
                  <a:pt x="1716" y="935"/>
                </a:lnTo>
                <a:lnTo>
                  <a:pt x="1716" y="935"/>
                </a:lnTo>
                <a:lnTo>
                  <a:pt x="1718" y="935"/>
                </a:lnTo>
                <a:lnTo>
                  <a:pt x="1720" y="933"/>
                </a:lnTo>
                <a:lnTo>
                  <a:pt x="1722" y="933"/>
                </a:lnTo>
                <a:lnTo>
                  <a:pt x="1722" y="933"/>
                </a:lnTo>
                <a:lnTo>
                  <a:pt x="1722" y="933"/>
                </a:lnTo>
                <a:lnTo>
                  <a:pt x="1724" y="933"/>
                </a:lnTo>
                <a:lnTo>
                  <a:pt x="1722" y="933"/>
                </a:lnTo>
                <a:lnTo>
                  <a:pt x="1722" y="931"/>
                </a:lnTo>
                <a:lnTo>
                  <a:pt x="1718" y="931"/>
                </a:lnTo>
                <a:lnTo>
                  <a:pt x="1718" y="931"/>
                </a:lnTo>
                <a:lnTo>
                  <a:pt x="1720" y="931"/>
                </a:lnTo>
                <a:lnTo>
                  <a:pt x="1720" y="929"/>
                </a:lnTo>
                <a:lnTo>
                  <a:pt x="1718" y="927"/>
                </a:lnTo>
                <a:lnTo>
                  <a:pt x="1718" y="927"/>
                </a:lnTo>
                <a:lnTo>
                  <a:pt x="1716" y="925"/>
                </a:lnTo>
                <a:lnTo>
                  <a:pt x="1714" y="927"/>
                </a:lnTo>
                <a:lnTo>
                  <a:pt x="1712" y="927"/>
                </a:lnTo>
                <a:lnTo>
                  <a:pt x="1712" y="925"/>
                </a:lnTo>
                <a:lnTo>
                  <a:pt x="1710" y="925"/>
                </a:lnTo>
                <a:lnTo>
                  <a:pt x="1710" y="923"/>
                </a:lnTo>
                <a:lnTo>
                  <a:pt x="1710" y="923"/>
                </a:lnTo>
                <a:lnTo>
                  <a:pt x="1706" y="925"/>
                </a:lnTo>
                <a:lnTo>
                  <a:pt x="1703" y="927"/>
                </a:lnTo>
                <a:lnTo>
                  <a:pt x="1703" y="927"/>
                </a:lnTo>
                <a:lnTo>
                  <a:pt x="1703" y="927"/>
                </a:lnTo>
                <a:lnTo>
                  <a:pt x="1701" y="927"/>
                </a:lnTo>
                <a:lnTo>
                  <a:pt x="1699" y="927"/>
                </a:lnTo>
                <a:lnTo>
                  <a:pt x="1699" y="925"/>
                </a:lnTo>
                <a:lnTo>
                  <a:pt x="1699" y="925"/>
                </a:lnTo>
                <a:lnTo>
                  <a:pt x="1697" y="925"/>
                </a:lnTo>
                <a:lnTo>
                  <a:pt x="1693" y="925"/>
                </a:lnTo>
                <a:lnTo>
                  <a:pt x="1691" y="925"/>
                </a:lnTo>
                <a:lnTo>
                  <a:pt x="1691" y="925"/>
                </a:lnTo>
                <a:lnTo>
                  <a:pt x="1691" y="925"/>
                </a:lnTo>
                <a:lnTo>
                  <a:pt x="1689" y="923"/>
                </a:lnTo>
                <a:lnTo>
                  <a:pt x="1687" y="923"/>
                </a:lnTo>
                <a:lnTo>
                  <a:pt x="1687" y="923"/>
                </a:lnTo>
                <a:lnTo>
                  <a:pt x="1685" y="923"/>
                </a:lnTo>
                <a:lnTo>
                  <a:pt x="1683" y="921"/>
                </a:lnTo>
                <a:lnTo>
                  <a:pt x="1680" y="921"/>
                </a:lnTo>
                <a:lnTo>
                  <a:pt x="1683" y="918"/>
                </a:lnTo>
                <a:lnTo>
                  <a:pt x="1683" y="918"/>
                </a:lnTo>
                <a:lnTo>
                  <a:pt x="1683" y="916"/>
                </a:lnTo>
                <a:lnTo>
                  <a:pt x="1678" y="916"/>
                </a:lnTo>
                <a:lnTo>
                  <a:pt x="1678" y="916"/>
                </a:lnTo>
                <a:lnTo>
                  <a:pt x="1672" y="916"/>
                </a:lnTo>
                <a:lnTo>
                  <a:pt x="1672" y="914"/>
                </a:lnTo>
                <a:lnTo>
                  <a:pt x="1672" y="914"/>
                </a:lnTo>
                <a:lnTo>
                  <a:pt x="1672" y="912"/>
                </a:lnTo>
                <a:lnTo>
                  <a:pt x="1670" y="910"/>
                </a:lnTo>
                <a:lnTo>
                  <a:pt x="1670" y="908"/>
                </a:lnTo>
                <a:lnTo>
                  <a:pt x="1668" y="908"/>
                </a:lnTo>
                <a:lnTo>
                  <a:pt x="1668" y="906"/>
                </a:lnTo>
                <a:lnTo>
                  <a:pt x="1668" y="904"/>
                </a:lnTo>
                <a:lnTo>
                  <a:pt x="1668" y="904"/>
                </a:lnTo>
                <a:lnTo>
                  <a:pt x="1668" y="902"/>
                </a:lnTo>
                <a:lnTo>
                  <a:pt x="1668" y="900"/>
                </a:lnTo>
                <a:lnTo>
                  <a:pt x="1666" y="900"/>
                </a:lnTo>
                <a:lnTo>
                  <a:pt x="1664" y="902"/>
                </a:lnTo>
                <a:lnTo>
                  <a:pt x="1662" y="902"/>
                </a:lnTo>
                <a:lnTo>
                  <a:pt x="1662" y="900"/>
                </a:lnTo>
                <a:lnTo>
                  <a:pt x="1666" y="897"/>
                </a:lnTo>
                <a:lnTo>
                  <a:pt x="1668" y="895"/>
                </a:lnTo>
                <a:lnTo>
                  <a:pt x="1668" y="891"/>
                </a:lnTo>
                <a:lnTo>
                  <a:pt x="1670" y="889"/>
                </a:lnTo>
                <a:lnTo>
                  <a:pt x="1670" y="889"/>
                </a:lnTo>
                <a:lnTo>
                  <a:pt x="1668" y="887"/>
                </a:lnTo>
                <a:lnTo>
                  <a:pt x="1666" y="887"/>
                </a:lnTo>
                <a:lnTo>
                  <a:pt x="1666" y="887"/>
                </a:lnTo>
                <a:lnTo>
                  <a:pt x="1664" y="887"/>
                </a:lnTo>
                <a:lnTo>
                  <a:pt x="1662" y="889"/>
                </a:lnTo>
                <a:lnTo>
                  <a:pt x="1659" y="889"/>
                </a:lnTo>
                <a:lnTo>
                  <a:pt x="1657" y="889"/>
                </a:lnTo>
                <a:lnTo>
                  <a:pt x="1657" y="889"/>
                </a:lnTo>
                <a:lnTo>
                  <a:pt x="1655" y="887"/>
                </a:lnTo>
                <a:lnTo>
                  <a:pt x="1653" y="885"/>
                </a:lnTo>
                <a:lnTo>
                  <a:pt x="1649" y="885"/>
                </a:lnTo>
                <a:lnTo>
                  <a:pt x="1647" y="883"/>
                </a:lnTo>
                <a:lnTo>
                  <a:pt x="1645" y="883"/>
                </a:lnTo>
                <a:lnTo>
                  <a:pt x="1643" y="883"/>
                </a:lnTo>
                <a:lnTo>
                  <a:pt x="1641" y="883"/>
                </a:lnTo>
                <a:lnTo>
                  <a:pt x="1645" y="881"/>
                </a:lnTo>
                <a:lnTo>
                  <a:pt x="1647" y="883"/>
                </a:lnTo>
                <a:lnTo>
                  <a:pt x="1647" y="883"/>
                </a:lnTo>
                <a:lnTo>
                  <a:pt x="1651" y="883"/>
                </a:lnTo>
                <a:lnTo>
                  <a:pt x="1651" y="881"/>
                </a:lnTo>
                <a:lnTo>
                  <a:pt x="1653" y="881"/>
                </a:lnTo>
                <a:lnTo>
                  <a:pt x="1655" y="883"/>
                </a:lnTo>
                <a:lnTo>
                  <a:pt x="1659" y="883"/>
                </a:lnTo>
                <a:lnTo>
                  <a:pt x="1662" y="883"/>
                </a:lnTo>
                <a:lnTo>
                  <a:pt x="1662" y="883"/>
                </a:lnTo>
                <a:lnTo>
                  <a:pt x="1666" y="883"/>
                </a:lnTo>
                <a:lnTo>
                  <a:pt x="1666" y="881"/>
                </a:lnTo>
                <a:lnTo>
                  <a:pt x="1668" y="881"/>
                </a:lnTo>
                <a:lnTo>
                  <a:pt x="1670" y="881"/>
                </a:lnTo>
                <a:lnTo>
                  <a:pt x="1670" y="879"/>
                </a:lnTo>
                <a:lnTo>
                  <a:pt x="1672" y="876"/>
                </a:lnTo>
                <a:lnTo>
                  <a:pt x="1676" y="876"/>
                </a:lnTo>
                <a:lnTo>
                  <a:pt x="1676" y="874"/>
                </a:lnTo>
                <a:lnTo>
                  <a:pt x="1676" y="870"/>
                </a:lnTo>
                <a:lnTo>
                  <a:pt x="1674" y="868"/>
                </a:lnTo>
                <a:lnTo>
                  <a:pt x="1672" y="868"/>
                </a:lnTo>
                <a:lnTo>
                  <a:pt x="1674" y="868"/>
                </a:lnTo>
                <a:lnTo>
                  <a:pt x="1678" y="868"/>
                </a:lnTo>
                <a:lnTo>
                  <a:pt x="1678" y="868"/>
                </a:lnTo>
                <a:lnTo>
                  <a:pt x="1676" y="866"/>
                </a:lnTo>
                <a:lnTo>
                  <a:pt x="1672" y="864"/>
                </a:lnTo>
                <a:lnTo>
                  <a:pt x="1668" y="862"/>
                </a:lnTo>
                <a:lnTo>
                  <a:pt x="1659" y="860"/>
                </a:lnTo>
                <a:lnTo>
                  <a:pt x="1659" y="860"/>
                </a:lnTo>
                <a:lnTo>
                  <a:pt x="1653" y="862"/>
                </a:lnTo>
                <a:lnTo>
                  <a:pt x="1649" y="862"/>
                </a:lnTo>
                <a:lnTo>
                  <a:pt x="1643" y="864"/>
                </a:lnTo>
                <a:lnTo>
                  <a:pt x="1634" y="866"/>
                </a:lnTo>
                <a:lnTo>
                  <a:pt x="1628" y="868"/>
                </a:lnTo>
                <a:lnTo>
                  <a:pt x="1624" y="870"/>
                </a:lnTo>
                <a:lnTo>
                  <a:pt x="1620" y="872"/>
                </a:lnTo>
                <a:lnTo>
                  <a:pt x="1615" y="874"/>
                </a:lnTo>
                <a:lnTo>
                  <a:pt x="1615" y="876"/>
                </a:lnTo>
                <a:lnTo>
                  <a:pt x="1611" y="876"/>
                </a:lnTo>
                <a:lnTo>
                  <a:pt x="1611" y="876"/>
                </a:lnTo>
                <a:lnTo>
                  <a:pt x="1609" y="879"/>
                </a:lnTo>
                <a:lnTo>
                  <a:pt x="1603" y="883"/>
                </a:lnTo>
                <a:lnTo>
                  <a:pt x="1601" y="885"/>
                </a:lnTo>
                <a:lnTo>
                  <a:pt x="1599" y="887"/>
                </a:lnTo>
                <a:lnTo>
                  <a:pt x="1597" y="891"/>
                </a:lnTo>
                <a:lnTo>
                  <a:pt x="1592" y="893"/>
                </a:lnTo>
                <a:lnTo>
                  <a:pt x="1592" y="895"/>
                </a:lnTo>
                <a:lnTo>
                  <a:pt x="1590" y="897"/>
                </a:lnTo>
                <a:lnTo>
                  <a:pt x="1588" y="900"/>
                </a:lnTo>
                <a:lnTo>
                  <a:pt x="1586" y="902"/>
                </a:lnTo>
                <a:lnTo>
                  <a:pt x="1580" y="904"/>
                </a:lnTo>
                <a:lnTo>
                  <a:pt x="1578" y="906"/>
                </a:lnTo>
                <a:lnTo>
                  <a:pt x="1576" y="906"/>
                </a:lnTo>
                <a:lnTo>
                  <a:pt x="1574" y="908"/>
                </a:lnTo>
                <a:lnTo>
                  <a:pt x="1569" y="908"/>
                </a:lnTo>
                <a:lnTo>
                  <a:pt x="1565" y="908"/>
                </a:lnTo>
                <a:lnTo>
                  <a:pt x="1563" y="910"/>
                </a:lnTo>
                <a:lnTo>
                  <a:pt x="1561" y="910"/>
                </a:lnTo>
                <a:lnTo>
                  <a:pt x="1561" y="912"/>
                </a:lnTo>
                <a:lnTo>
                  <a:pt x="1559" y="912"/>
                </a:lnTo>
                <a:lnTo>
                  <a:pt x="1557" y="914"/>
                </a:lnTo>
                <a:lnTo>
                  <a:pt x="1555" y="916"/>
                </a:lnTo>
                <a:lnTo>
                  <a:pt x="1551" y="918"/>
                </a:lnTo>
                <a:lnTo>
                  <a:pt x="1548" y="921"/>
                </a:lnTo>
                <a:lnTo>
                  <a:pt x="1546" y="923"/>
                </a:lnTo>
                <a:lnTo>
                  <a:pt x="1544" y="925"/>
                </a:lnTo>
                <a:lnTo>
                  <a:pt x="1544" y="927"/>
                </a:lnTo>
                <a:lnTo>
                  <a:pt x="1542" y="927"/>
                </a:lnTo>
                <a:lnTo>
                  <a:pt x="1542" y="929"/>
                </a:lnTo>
                <a:lnTo>
                  <a:pt x="1542" y="931"/>
                </a:lnTo>
                <a:lnTo>
                  <a:pt x="1540" y="931"/>
                </a:lnTo>
                <a:lnTo>
                  <a:pt x="1536" y="933"/>
                </a:lnTo>
                <a:lnTo>
                  <a:pt x="1532" y="935"/>
                </a:lnTo>
                <a:lnTo>
                  <a:pt x="1527" y="937"/>
                </a:lnTo>
                <a:lnTo>
                  <a:pt x="1525" y="937"/>
                </a:lnTo>
                <a:lnTo>
                  <a:pt x="1530" y="935"/>
                </a:lnTo>
                <a:lnTo>
                  <a:pt x="1534" y="933"/>
                </a:lnTo>
                <a:lnTo>
                  <a:pt x="1536" y="931"/>
                </a:lnTo>
                <a:lnTo>
                  <a:pt x="1536" y="931"/>
                </a:lnTo>
                <a:lnTo>
                  <a:pt x="1532" y="929"/>
                </a:lnTo>
                <a:lnTo>
                  <a:pt x="1532" y="929"/>
                </a:lnTo>
                <a:lnTo>
                  <a:pt x="1536" y="929"/>
                </a:lnTo>
                <a:lnTo>
                  <a:pt x="1538" y="929"/>
                </a:lnTo>
                <a:lnTo>
                  <a:pt x="1538" y="927"/>
                </a:lnTo>
                <a:lnTo>
                  <a:pt x="1540" y="925"/>
                </a:lnTo>
                <a:lnTo>
                  <a:pt x="1544" y="925"/>
                </a:lnTo>
                <a:lnTo>
                  <a:pt x="1546" y="923"/>
                </a:lnTo>
                <a:lnTo>
                  <a:pt x="1548" y="921"/>
                </a:lnTo>
                <a:lnTo>
                  <a:pt x="1548" y="918"/>
                </a:lnTo>
                <a:lnTo>
                  <a:pt x="1551" y="918"/>
                </a:lnTo>
                <a:lnTo>
                  <a:pt x="1551" y="916"/>
                </a:lnTo>
                <a:lnTo>
                  <a:pt x="1553" y="916"/>
                </a:lnTo>
                <a:lnTo>
                  <a:pt x="1555" y="914"/>
                </a:lnTo>
                <a:lnTo>
                  <a:pt x="1561" y="912"/>
                </a:lnTo>
                <a:lnTo>
                  <a:pt x="1561" y="910"/>
                </a:lnTo>
                <a:lnTo>
                  <a:pt x="1565" y="910"/>
                </a:lnTo>
                <a:lnTo>
                  <a:pt x="1567" y="908"/>
                </a:lnTo>
                <a:lnTo>
                  <a:pt x="1567" y="908"/>
                </a:lnTo>
                <a:lnTo>
                  <a:pt x="1569" y="908"/>
                </a:lnTo>
                <a:lnTo>
                  <a:pt x="1576" y="906"/>
                </a:lnTo>
                <a:lnTo>
                  <a:pt x="1578" y="904"/>
                </a:lnTo>
                <a:lnTo>
                  <a:pt x="1580" y="902"/>
                </a:lnTo>
                <a:lnTo>
                  <a:pt x="1584" y="900"/>
                </a:lnTo>
                <a:lnTo>
                  <a:pt x="1586" y="895"/>
                </a:lnTo>
                <a:lnTo>
                  <a:pt x="1588" y="893"/>
                </a:lnTo>
                <a:lnTo>
                  <a:pt x="1595" y="889"/>
                </a:lnTo>
                <a:lnTo>
                  <a:pt x="1595" y="887"/>
                </a:lnTo>
                <a:lnTo>
                  <a:pt x="1597" y="885"/>
                </a:lnTo>
                <a:lnTo>
                  <a:pt x="1597" y="883"/>
                </a:lnTo>
                <a:lnTo>
                  <a:pt x="1595" y="881"/>
                </a:lnTo>
                <a:lnTo>
                  <a:pt x="1595" y="881"/>
                </a:lnTo>
                <a:lnTo>
                  <a:pt x="1592" y="879"/>
                </a:lnTo>
                <a:lnTo>
                  <a:pt x="1586" y="876"/>
                </a:lnTo>
                <a:lnTo>
                  <a:pt x="1584" y="876"/>
                </a:lnTo>
                <a:lnTo>
                  <a:pt x="1582" y="876"/>
                </a:lnTo>
                <a:lnTo>
                  <a:pt x="1580" y="876"/>
                </a:lnTo>
                <a:lnTo>
                  <a:pt x="1580" y="876"/>
                </a:lnTo>
                <a:lnTo>
                  <a:pt x="1588" y="876"/>
                </a:lnTo>
                <a:lnTo>
                  <a:pt x="1592" y="879"/>
                </a:lnTo>
                <a:lnTo>
                  <a:pt x="1595" y="879"/>
                </a:lnTo>
                <a:lnTo>
                  <a:pt x="1597" y="881"/>
                </a:lnTo>
                <a:lnTo>
                  <a:pt x="1597" y="881"/>
                </a:lnTo>
                <a:lnTo>
                  <a:pt x="1599" y="881"/>
                </a:lnTo>
                <a:lnTo>
                  <a:pt x="1601" y="879"/>
                </a:lnTo>
                <a:lnTo>
                  <a:pt x="1603" y="876"/>
                </a:lnTo>
                <a:lnTo>
                  <a:pt x="1605" y="874"/>
                </a:lnTo>
                <a:lnTo>
                  <a:pt x="1609" y="868"/>
                </a:lnTo>
                <a:lnTo>
                  <a:pt x="1613" y="866"/>
                </a:lnTo>
                <a:lnTo>
                  <a:pt x="1613" y="866"/>
                </a:lnTo>
                <a:lnTo>
                  <a:pt x="1615" y="864"/>
                </a:lnTo>
                <a:lnTo>
                  <a:pt x="1618" y="864"/>
                </a:lnTo>
                <a:lnTo>
                  <a:pt x="1618" y="864"/>
                </a:lnTo>
                <a:lnTo>
                  <a:pt x="1620" y="862"/>
                </a:lnTo>
                <a:lnTo>
                  <a:pt x="1618" y="862"/>
                </a:lnTo>
                <a:lnTo>
                  <a:pt x="1622" y="860"/>
                </a:lnTo>
                <a:lnTo>
                  <a:pt x="1630" y="860"/>
                </a:lnTo>
                <a:lnTo>
                  <a:pt x="1630" y="860"/>
                </a:lnTo>
                <a:lnTo>
                  <a:pt x="1632" y="860"/>
                </a:lnTo>
                <a:lnTo>
                  <a:pt x="1632" y="858"/>
                </a:lnTo>
                <a:lnTo>
                  <a:pt x="1634" y="853"/>
                </a:lnTo>
                <a:lnTo>
                  <a:pt x="1639" y="847"/>
                </a:lnTo>
                <a:lnTo>
                  <a:pt x="1641" y="845"/>
                </a:lnTo>
                <a:lnTo>
                  <a:pt x="1643" y="843"/>
                </a:lnTo>
                <a:lnTo>
                  <a:pt x="1643" y="843"/>
                </a:lnTo>
                <a:lnTo>
                  <a:pt x="1645" y="843"/>
                </a:lnTo>
                <a:lnTo>
                  <a:pt x="1645" y="843"/>
                </a:lnTo>
                <a:lnTo>
                  <a:pt x="1647" y="843"/>
                </a:lnTo>
                <a:lnTo>
                  <a:pt x="1649" y="843"/>
                </a:lnTo>
                <a:lnTo>
                  <a:pt x="1649" y="843"/>
                </a:lnTo>
                <a:lnTo>
                  <a:pt x="1653" y="841"/>
                </a:lnTo>
                <a:lnTo>
                  <a:pt x="1655" y="843"/>
                </a:lnTo>
                <a:lnTo>
                  <a:pt x="1662" y="841"/>
                </a:lnTo>
                <a:lnTo>
                  <a:pt x="1664" y="841"/>
                </a:lnTo>
                <a:lnTo>
                  <a:pt x="1668" y="841"/>
                </a:lnTo>
                <a:lnTo>
                  <a:pt x="1674" y="841"/>
                </a:lnTo>
                <a:lnTo>
                  <a:pt x="1678" y="841"/>
                </a:lnTo>
                <a:lnTo>
                  <a:pt x="1680" y="841"/>
                </a:lnTo>
                <a:lnTo>
                  <a:pt x="1683" y="841"/>
                </a:lnTo>
                <a:lnTo>
                  <a:pt x="1685" y="841"/>
                </a:lnTo>
                <a:lnTo>
                  <a:pt x="1687" y="843"/>
                </a:lnTo>
                <a:lnTo>
                  <a:pt x="1691" y="843"/>
                </a:lnTo>
                <a:lnTo>
                  <a:pt x="1693" y="841"/>
                </a:lnTo>
                <a:lnTo>
                  <a:pt x="1695" y="841"/>
                </a:lnTo>
                <a:lnTo>
                  <a:pt x="1697" y="841"/>
                </a:lnTo>
                <a:lnTo>
                  <a:pt x="1699" y="841"/>
                </a:lnTo>
                <a:lnTo>
                  <a:pt x="1701" y="841"/>
                </a:lnTo>
                <a:lnTo>
                  <a:pt x="1703" y="841"/>
                </a:lnTo>
                <a:lnTo>
                  <a:pt x="1708" y="843"/>
                </a:lnTo>
                <a:lnTo>
                  <a:pt x="1710" y="843"/>
                </a:lnTo>
                <a:lnTo>
                  <a:pt x="1712" y="843"/>
                </a:lnTo>
                <a:lnTo>
                  <a:pt x="1714" y="845"/>
                </a:lnTo>
                <a:lnTo>
                  <a:pt x="1720" y="843"/>
                </a:lnTo>
                <a:lnTo>
                  <a:pt x="1722" y="843"/>
                </a:lnTo>
                <a:lnTo>
                  <a:pt x="1724" y="843"/>
                </a:lnTo>
                <a:lnTo>
                  <a:pt x="1727" y="843"/>
                </a:lnTo>
                <a:lnTo>
                  <a:pt x="1729" y="843"/>
                </a:lnTo>
                <a:lnTo>
                  <a:pt x="1733" y="843"/>
                </a:lnTo>
                <a:lnTo>
                  <a:pt x="1737" y="843"/>
                </a:lnTo>
                <a:lnTo>
                  <a:pt x="1739" y="841"/>
                </a:lnTo>
                <a:lnTo>
                  <a:pt x="1741" y="839"/>
                </a:lnTo>
                <a:lnTo>
                  <a:pt x="1743" y="837"/>
                </a:lnTo>
                <a:lnTo>
                  <a:pt x="1747" y="835"/>
                </a:lnTo>
                <a:lnTo>
                  <a:pt x="1750" y="832"/>
                </a:lnTo>
                <a:lnTo>
                  <a:pt x="1752" y="830"/>
                </a:lnTo>
                <a:lnTo>
                  <a:pt x="1758" y="824"/>
                </a:lnTo>
                <a:lnTo>
                  <a:pt x="1758" y="824"/>
                </a:lnTo>
                <a:lnTo>
                  <a:pt x="1758" y="824"/>
                </a:lnTo>
                <a:lnTo>
                  <a:pt x="1760" y="822"/>
                </a:lnTo>
                <a:lnTo>
                  <a:pt x="1760" y="822"/>
                </a:lnTo>
                <a:lnTo>
                  <a:pt x="1764" y="822"/>
                </a:lnTo>
                <a:lnTo>
                  <a:pt x="1766" y="822"/>
                </a:lnTo>
                <a:lnTo>
                  <a:pt x="1766" y="822"/>
                </a:lnTo>
                <a:lnTo>
                  <a:pt x="1771" y="820"/>
                </a:lnTo>
                <a:lnTo>
                  <a:pt x="1771" y="820"/>
                </a:lnTo>
                <a:lnTo>
                  <a:pt x="1775" y="820"/>
                </a:lnTo>
                <a:lnTo>
                  <a:pt x="1777" y="820"/>
                </a:lnTo>
                <a:lnTo>
                  <a:pt x="1781" y="820"/>
                </a:lnTo>
                <a:lnTo>
                  <a:pt x="1781" y="820"/>
                </a:lnTo>
                <a:lnTo>
                  <a:pt x="1783" y="820"/>
                </a:lnTo>
                <a:lnTo>
                  <a:pt x="1789" y="816"/>
                </a:lnTo>
                <a:lnTo>
                  <a:pt x="1791" y="814"/>
                </a:lnTo>
                <a:lnTo>
                  <a:pt x="1796" y="809"/>
                </a:lnTo>
                <a:lnTo>
                  <a:pt x="1800" y="807"/>
                </a:lnTo>
                <a:lnTo>
                  <a:pt x="1802" y="805"/>
                </a:lnTo>
                <a:lnTo>
                  <a:pt x="1800" y="805"/>
                </a:lnTo>
                <a:lnTo>
                  <a:pt x="1800" y="803"/>
                </a:lnTo>
                <a:lnTo>
                  <a:pt x="1800" y="803"/>
                </a:lnTo>
                <a:lnTo>
                  <a:pt x="1796" y="801"/>
                </a:lnTo>
                <a:lnTo>
                  <a:pt x="1796" y="801"/>
                </a:lnTo>
                <a:lnTo>
                  <a:pt x="1798" y="801"/>
                </a:lnTo>
                <a:lnTo>
                  <a:pt x="1800" y="801"/>
                </a:lnTo>
                <a:lnTo>
                  <a:pt x="1800" y="801"/>
                </a:lnTo>
                <a:lnTo>
                  <a:pt x="1800" y="801"/>
                </a:lnTo>
                <a:lnTo>
                  <a:pt x="1800" y="799"/>
                </a:lnTo>
                <a:lnTo>
                  <a:pt x="1798" y="799"/>
                </a:lnTo>
                <a:lnTo>
                  <a:pt x="1796" y="799"/>
                </a:lnTo>
                <a:lnTo>
                  <a:pt x="1794" y="799"/>
                </a:lnTo>
                <a:lnTo>
                  <a:pt x="1791" y="799"/>
                </a:lnTo>
                <a:lnTo>
                  <a:pt x="1791" y="797"/>
                </a:lnTo>
                <a:lnTo>
                  <a:pt x="1794" y="797"/>
                </a:lnTo>
                <a:lnTo>
                  <a:pt x="1798" y="797"/>
                </a:lnTo>
                <a:lnTo>
                  <a:pt x="1800" y="797"/>
                </a:lnTo>
                <a:lnTo>
                  <a:pt x="1800" y="797"/>
                </a:lnTo>
                <a:lnTo>
                  <a:pt x="1798" y="795"/>
                </a:lnTo>
                <a:lnTo>
                  <a:pt x="1798" y="793"/>
                </a:lnTo>
                <a:lnTo>
                  <a:pt x="1800" y="793"/>
                </a:lnTo>
                <a:lnTo>
                  <a:pt x="1798" y="791"/>
                </a:lnTo>
                <a:lnTo>
                  <a:pt x="1800" y="786"/>
                </a:lnTo>
                <a:lnTo>
                  <a:pt x="1800" y="786"/>
                </a:lnTo>
                <a:lnTo>
                  <a:pt x="1800" y="784"/>
                </a:lnTo>
                <a:lnTo>
                  <a:pt x="1798" y="784"/>
                </a:lnTo>
                <a:lnTo>
                  <a:pt x="1798" y="784"/>
                </a:lnTo>
                <a:lnTo>
                  <a:pt x="1798" y="782"/>
                </a:lnTo>
                <a:lnTo>
                  <a:pt x="1798" y="782"/>
                </a:lnTo>
                <a:lnTo>
                  <a:pt x="1798" y="780"/>
                </a:lnTo>
                <a:lnTo>
                  <a:pt x="1796" y="778"/>
                </a:lnTo>
                <a:lnTo>
                  <a:pt x="1791" y="778"/>
                </a:lnTo>
                <a:lnTo>
                  <a:pt x="1791" y="778"/>
                </a:lnTo>
                <a:lnTo>
                  <a:pt x="1789" y="776"/>
                </a:lnTo>
                <a:lnTo>
                  <a:pt x="1789" y="774"/>
                </a:lnTo>
                <a:lnTo>
                  <a:pt x="1789" y="774"/>
                </a:lnTo>
                <a:lnTo>
                  <a:pt x="1787" y="774"/>
                </a:lnTo>
                <a:lnTo>
                  <a:pt x="1785" y="776"/>
                </a:lnTo>
                <a:lnTo>
                  <a:pt x="1781" y="776"/>
                </a:lnTo>
                <a:lnTo>
                  <a:pt x="1779" y="780"/>
                </a:lnTo>
                <a:lnTo>
                  <a:pt x="1777" y="780"/>
                </a:lnTo>
                <a:lnTo>
                  <a:pt x="1777" y="778"/>
                </a:lnTo>
                <a:lnTo>
                  <a:pt x="1777" y="778"/>
                </a:lnTo>
                <a:lnTo>
                  <a:pt x="1775" y="778"/>
                </a:lnTo>
                <a:lnTo>
                  <a:pt x="1775" y="778"/>
                </a:lnTo>
                <a:lnTo>
                  <a:pt x="1775" y="778"/>
                </a:lnTo>
                <a:lnTo>
                  <a:pt x="1779" y="776"/>
                </a:lnTo>
                <a:lnTo>
                  <a:pt x="1779" y="776"/>
                </a:lnTo>
                <a:lnTo>
                  <a:pt x="1781" y="774"/>
                </a:lnTo>
                <a:lnTo>
                  <a:pt x="1779" y="774"/>
                </a:lnTo>
                <a:lnTo>
                  <a:pt x="1779" y="772"/>
                </a:lnTo>
                <a:lnTo>
                  <a:pt x="1777" y="767"/>
                </a:lnTo>
                <a:lnTo>
                  <a:pt x="1773" y="765"/>
                </a:lnTo>
                <a:lnTo>
                  <a:pt x="1764" y="765"/>
                </a:lnTo>
                <a:lnTo>
                  <a:pt x="1762" y="765"/>
                </a:lnTo>
                <a:lnTo>
                  <a:pt x="1762" y="767"/>
                </a:lnTo>
                <a:lnTo>
                  <a:pt x="1762" y="767"/>
                </a:lnTo>
                <a:lnTo>
                  <a:pt x="1762" y="767"/>
                </a:lnTo>
                <a:lnTo>
                  <a:pt x="1764" y="767"/>
                </a:lnTo>
                <a:lnTo>
                  <a:pt x="1766" y="767"/>
                </a:lnTo>
                <a:lnTo>
                  <a:pt x="1768" y="767"/>
                </a:lnTo>
                <a:lnTo>
                  <a:pt x="1768" y="767"/>
                </a:lnTo>
                <a:lnTo>
                  <a:pt x="1766" y="767"/>
                </a:lnTo>
                <a:lnTo>
                  <a:pt x="1762" y="770"/>
                </a:lnTo>
                <a:lnTo>
                  <a:pt x="1758" y="770"/>
                </a:lnTo>
                <a:lnTo>
                  <a:pt x="1754" y="772"/>
                </a:lnTo>
                <a:lnTo>
                  <a:pt x="1752" y="776"/>
                </a:lnTo>
                <a:lnTo>
                  <a:pt x="1747" y="778"/>
                </a:lnTo>
                <a:lnTo>
                  <a:pt x="1745" y="778"/>
                </a:lnTo>
                <a:lnTo>
                  <a:pt x="1743" y="780"/>
                </a:lnTo>
                <a:lnTo>
                  <a:pt x="1741" y="780"/>
                </a:lnTo>
                <a:lnTo>
                  <a:pt x="1741" y="780"/>
                </a:lnTo>
                <a:lnTo>
                  <a:pt x="1739" y="782"/>
                </a:lnTo>
                <a:lnTo>
                  <a:pt x="1737" y="784"/>
                </a:lnTo>
                <a:lnTo>
                  <a:pt x="1733" y="784"/>
                </a:lnTo>
                <a:lnTo>
                  <a:pt x="1733" y="784"/>
                </a:lnTo>
                <a:lnTo>
                  <a:pt x="1733" y="784"/>
                </a:lnTo>
                <a:lnTo>
                  <a:pt x="1735" y="784"/>
                </a:lnTo>
                <a:lnTo>
                  <a:pt x="1735" y="782"/>
                </a:lnTo>
                <a:lnTo>
                  <a:pt x="1735" y="782"/>
                </a:lnTo>
                <a:lnTo>
                  <a:pt x="1735" y="782"/>
                </a:lnTo>
                <a:lnTo>
                  <a:pt x="1737" y="780"/>
                </a:lnTo>
                <a:lnTo>
                  <a:pt x="1737" y="780"/>
                </a:lnTo>
                <a:lnTo>
                  <a:pt x="1737" y="780"/>
                </a:lnTo>
                <a:lnTo>
                  <a:pt x="1733" y="778"/>
                </a:lnTo>
                <a:lnTo>
                  <a:pt x="1733" y="776"/>
                </a:lnTo>
                <a:lnTo>
                  <a:pt x="1735" y="778"/>
                </a:lnTo>
                <a:lnTo>
                  <a:pt x="1737" y="778"/>
                </a:lnTo>
                <a:lnTo>
                  <a:pt x="1737" y="778"/>
                </a:lnTo>
                <a:lnTo>
                  <a:pt x="1737" y="778"/>
                </a:lnTo>
                <a:lnTo>
                  <a:pt x="1737" y="776"/>
                </a:lnTo>
                <a:lnTo>
                  <a:pt x="1737" y="776"/>
                </a:lnTo>
                <a:lnTo>
                  <a:pt x="1739" y="774"/>
                </a:lnTo>
                <a:lnTo>
                  <a:pt x="1741" y="774"/>
                </a:lnTo>
                <a:lnTo>
                  <a:pt x="1741" y="774"/>
                </a:lnTo>
                <a:lnTo>
                  <a:pt x="1741" y="774"/>
                </a:lnTo>
                <a:lnTo>
                  <a:pt x="1743" y="774"/>
                </a:lnTo>
                <a:lnTo>
                  <a:pt x="1745" y="774"/>
                </a:lnTo>
                <a:lnTo>
                  <a:pt x="1750" y="772"/>
                </a:lnTo>
                <a:lnTo>
                  <a:pt x="1752" y="772"/>
                </a:lnTo>
                <a:lnTo>
                  <a:pt x="1754" y="770"/>
                </a:lnTo>
                <a:lnTo>
                  <a:pt x="1754" y="770"/>
                </a:lnTo>
                <a:lnTo>
                  <a:pt x="1754" y="770"/>
                </a:lnTo>
                <a:lnTo>
                  <a:pt x="1756" y="770"/>
                </a:lnTo>
                <a:lnTo>
                  <a:pt x="1758" y="770"/>
                </a:lnTo>
                <a:lnTo>
                  <a:pt x="1758" y="770"/>
                </a:lnTo>
                <a:lnTo>
                  <a:pt x="1760" y="767"/>
                </a:lnTo>
                <a:lnTo>
                  <a:pt x="1762" y="765"/>
                </a:lnTo>
                <a:lnTo>
                  <a:pt x="1762" y="765"/>
                </a:lnTo>
                <a:lnTo>
                  <a:pt x="1764" y="765"/>
                </a:lnTo>
                <a:lnTo>
                  <a:pt x="1764" y="763"/>
                </a:lnTo>
                <a:lnTo>
                  <a:pt x="1764" y="763"/>
                </a:lnTo>
                <a:lnTo>
                  <a:pt x="1768" y="763"/>
                </a:lnTo>
                <a:lnTo>
                  <a:pt x="1773" y="763"/>
                </a:lnTo>
                <a:lnTo>
                  <a:pt x="1775" y="761"/>
                </a:lnTo>
                <a:lnTo>
                  <a:pt x="1775" y="759"/>
                </a:lnTo>
                <a:lnTo>
                  <a:pt x="1777" y="759"/>
                </a:lnTo>
                <a:lnTo>
                  <a:pt x="1777" y="759"/>
                </a:lnTo>
                <a:lnTo>
                  <a:pt x="1775" y="757"/>
                </a:lnTo>
                <a:lnTo>
                  <a:pt x="1773" y="757"/>
                </a:lnTo>
                <a:lnTo>
                  <a:pt x="1771" y="757"/>
                </a:lnTo>
                <a:lnTo>
                  <a:pt x="1771" y="755"/>
                </a:lnTo>
                <a:lnTo>
                  <a:pt x="1768" y="755"/>
                </a:lnTo>
                <a:lnTo>
                  <a:pt x="1768" y="753"/>
                </a:lnTo>
                <a:lnTo>
                  <a:pt x="1766" y="753"/>
                </a:lnTo>
                <a:lnTo>
                  <a:pt x="1764" y="753"/>
                </a:lnTo>
                <a:lnTo>
                  <a:pt x="1764" y="755"/>
                </a:lnTo>
                <a:lnTo>
                  <a:pt x="1762" y="755"/>
                </a:lnTo>
                <a:lnTo>
                  <a:pt x="1760" y="755"/>
                </a:lnTo>
                <a:lnTo>
                  <a:pt x="1756" y="753"/>
                </a:lnTo>
                <a:lnTo>
                  <a:pt x="1754" y="751"/>
                </a:lnTo>
                <a:lnTo>
                  <a:pt x="1754" y="749"/>
                </a:lnTo>
                <a:lnTo>
                  <a:pt x="1754" y="747"/>
                </a:lnTo>
                <a:lnTo>
                  <a:pt x="1752" y="747"/>
                </a:lnTo>
                <a:lnTo>
                  <a:pt x="1750" y="747"/>
                </a:lnTo>
                <a:lnTo>
                  <a:pt x="1747" y="747"/>
                </a:lnTo>
                <a:lnTo>
                  <a:pt x="1747" y="749"/>
                </a:lnTo>
                <a:lnTo>
                  <a:pt x="1747" y="749"/>
                </a:lnTo>
                <a:lnTo>
                  <a:pt x="1741" y="753"/>
                </a:lnTo>
                <a:lnTo>
                  <a:pt x="1741" y="755"/>
                </a:lnTo>
                <a:lnTo>
                  <a:pt x="1741" y="753"/>
                </a:lnTo>
                <a:lnTo>
                  <a:pt x="1741" y="751"/>
                </a:lnTo>
                <a:lnTo>
                  <a:pt x="1745" y="749"/>
                </a:lnTo>
                <a:lnTo>
                  <a:pt x="1747" y="747"/>
                </a:lnTo>
                <a:lnTo>
                  <a:pt x="1745" y="747"/>
                </a:lnTo>
                <a:lnTo>
                  <a:pt x="1743" y="747"/>
                </a:lnTo>
                <a:lnTo>
                  <a:pt x="1743" y="747"/>
                </a:lnTo>
                <a:lnTo>
                  <a:pt x="1743" y="744"/>
                </a:lnTo>
                <a:lnTo>
                  <a:pt x="1741" y="744"/>
                </a:lnTo>
                <a:lnTo>
                  <a:pt x="1741" y="744"/>
                </a:lnTo>
                <a:lnTo>
                  <a:pt x="1739" y="744"/>
                </a:lnTo>
                <a:lnTo>
                  <a:pt x="1735" y="747"/>
                </a:lnTo>
                <a:lnTo>
                  <a:pt x="1733" y="747"/>
                </a:lnTo>
                <a:lnTo>
                  <a:pt x="1731" y="749"/>
                </a:lnTo>
                <a:lnTo>
                  <a:pt x="1729" y="749"/>
                </a:lnTo>
                <a:lnTo>
                  <a:pt x="1731" y="749"/>
                </a:lnTo>
                <a:lnTo>
                  <a:pt x="1733" y="747"/>
                </a:lnTo>
                <a:lnTo>
                  <a:pt x="1733" y="744"/>
                </a:lnTo>
                <a:lnTo>
                  <a:pt x="1733" y="742"/>
                </a:lnTo>
                <a:lnTo>
                  <a:pt x="1735" y="742"/>
                </a:lnTo>
                <a:lnTo>
                  <a:pt x="1735" y="740"/>
                </a:lnTo>
                <a:lnTo>
                  <a:pt x="1735" y="738"/>
                </a:lnTo>
                <a:lnTo>
                  <a:pt x="1733" y="738"/>
                </a:lnTo>
                <a:lnTo>
                  <a:pt x="1733" y="738"/>
                </a:lnTo>
                <a:lnTo>
                  <a:pt x="1733" y="736"/>
                </a:lnTo>
                <a:lnTo>
                  <a:pt x="1733" y="734"/>
                </a:lnTo>
                <a:lnTo>
                  <a:pt x="1733" y="734"/>
                </a:lnTo>
                <a:lnTo>
                  <a:pt x="1731" y="734"/>
                </a:lnTo>
                <a:lnTo>
                  <a:pt x="1731" y="736"/>
                </a:lnTo>
                <a:lnTo>
                  <a:pt x="1731" y="734"/>
                </a:lnTo>
                <a:lnTo>
                  <a:pt x="1729" y="734"/>
                </a:lnTo>
                <a:lnTo>
                  <a:pt x="1729" y="732"/>
                </a:lnTo>
                <a:lnTo>
                  <a:pt x="1729" y="732"/>
                </a:lnTo>
                <a:lnTo>
                  <a:pt x="1727" y="732"/>
                </a:lnTo>
                <a:lnTo>
                  <a:pt x="1727" y="732"/>
                </a:lnTo>
                <a:lnTo>
                  <a:pt x="1724" y="734"/>
                </a:lnTo>
                <a:lnTo>
                  <a:pt x="1722" y="732"/>
                </a:lnTo>
                <a:lnTo>
                  <a:pt x="1722" y="732"/>
                </a:lnTo>
                <a:lnTo>
                  <a:pt x="1722" y="732"/>
                </a:lnTo>
                <a:lnTo>
                  <a:pt x="1720" y="732"/>
                </a:lnTo>
                <a:lnTo>
                  <a:pt x="1718" y="730"/>
                </a:lnTo>
                <a:lnTo>
                  <a:pt x="1718" y="730"/>
                </a:lnTo>
                <a:lnTo>
                  <a:pt x="1718" y="730"/>
                </a:lnTo>
                <a:lnTo>
                  <a:pt x="1720" y="730"/>
                </a:lnTo>
                <a:lnTo>
                  <a:pt x="1720" y="728"/>
                </a:lnTo>
                <a:lnTo>
                  <a:pt x="1718" y="726"/>
                </a:lnTo>
                <a:lnTo>
                  <a:pt x="1718" y="726"/>
                </a:lnTo>
                <a:lnTo>
                  <a:pt x="1716" y="726"/>
                </a:lnTo>
                <a:lnTo>
                  <a:pt x="1714" y="726"/>
                </a:lnTo>
                <a:lnTo>
                  <a:pt x="1714" y="723"/>
                </a:lnTo>
                <a:lnTo>
                  <a:pt x="1716" y="723"/>
                </a:lnTo>
                <a:lnTo>
                  <a:pt x="1718" y="723"/>
                </a:lnTo>
                <a:lnTo>
                  <a:pt x="1716" y="721"/>
                </a:lnTo>
                <a:lnTo>
                  <a:pt x="1714" y="721"/>
                </a:lnTo>
                <a:lnTo>
                  <a:pt x="1710" y="721"/>
                </a:lnTo>
                <a:lnTo>
                  <a:pt x="1710" y="721"/>
                </a:lnTo>
                <a:lnTo>
                  <a:pt x="1712" y="719"/>
                </a:lnTo>
                <a:lnTo>
                  <a:pt x="1714" y="719"/>
                </a:lnTo>
                <a:lnTo>
                  <a:pt x="1714" y="719"/>
                </a:lnTo>
                <a:lnTo>
                  <a:pt x="1712" y="719"/>
                </a:lnTo>
                <a:lnTo>
                  <a:pt x="1712" y="719"/>
                </a:lnTo>
                <a:lnTo>
                  <a:pt x="1710" y="717"/>
                </a:lnTo>
                <a:lnTo>
                  <a:pt x="1708" y="717"/>
                </a:lnTo>
                <a:lnTo>
                  <a:pt x="1703" y="715"/>
                </a:lnTo>
                <a:lnTo>
                  <a:pt x="1701" y="713"/>
                </a:lnTo>
                <a:lnTo>
                  <a:pt x="1703" y="713"/>
                </a:lnTo>
                <a:lnTo>
                  <a:pt x="1703" y="713"/>
                </a:lnTo>
                <a:lnTo>
                  <a:pt x="1706" y="713"/>
                </a:lnTo>
                <a:lnTo>
                  <a:pt x="1703" y="715"/>
                </a:lnTo>
                <a:lnTo>
                  <a:pt x="1703" y="715"/>
                </a:lnTo>
                <a:lnTo>
                  <a:pt x="1708" y="715"/>
                </a:lnTo>
                <a:lnTo>
                  <a:pt x="1716" y="717"/>
                </a:lnTo>
                <a:lnTo>
                  <a:pt x="1718" y="717"/>
                </a:lnTo>
                <a:lnTo>
                  <a:pt x="1718" y="715"/>
                </a:lnTo>
                <a:lnTo>
                  <a:pt x="1718" y="713"/>
                </a:lnTo>
                <a:lnTo>
                  <a:pt x="1718" y="711"/>
                </a:lnTo>
                <a:lnTo>
                  <a:pt x="1718" y="709"/>
                </a:lnTo>
                <a:lnTo>
                  <a:pt x="1714" y="707"/>
                </a:lnTo>
                <a:lnTo>
                  <a:pt x="1714" y="707"/>
                </a:lnTo>
                <a:lnTo>
                  <a:pt x="1712" y="707"/>
                </a:lnTo>
                <a:lnTo>
                  <a:pt x="1712" y="707"/>
                </a:lnTo>
                <a:lnTo>
                  <a:pt x="1710" y="705"/>
                </a:lnTo>
                <a:lnTo>
                  <a:pt x="1710" y="705"/>
                </a:lnTo>
                <a:lnTo>
                  <a:pt x="1710" y="705"/>
                </a:lnTo>
                <a:lnTo>
                  <a:pt x="1712" y="702"/>
                </a:lnTo>
                <a:lnTo>
                  <a:pt x="1712" y="702"/>
                </a:lnTo>
                <a:lnTo>
                  <a:pt x="1712" y="702"/>
                </a:lnTo>
                <a:lnTo>
                  <a:pt x="1710" y="700"/>
                </a:lnTo>
                <a:lnTo>
                  <a:pt x="1708" y="700"/>
                </a:lnTo>
                <a:lnTo>
                  <a:pt x="1708" y="700"/>
                </a:lnTo>
                <a:lnTo>
                  <a:pt x="1706" y="700"/>
                </a:lnTo>
                <a:lnTo>
                  <a:pt x="1703" y="700"/>
                </a:lnTo>
                <a:lnTo>
                  <a:pt x="1703" y="700"/>
                </a:lnTo>
                <a:lnTo>
                  <a:pt x="1701" y="700"/>
                </a:lnTo>
                <a:lnTo>
                  <a:pt x="1703" y="700"/>
                </a:lnTo>
                <a:lnTo>
                  <a:pt x="1706" y="700"/>
                </a:lnTo>
                <a:lnTo>
                  <a:pt x="1706" y="698"/>
                </a:lnTo>
                <a:lnTo>
                  <a:pt x="1708" y="698"/>
                </a:lnTo>
                <a:lnTo>
                  <a:pt x="1708" y="698"/>
                </a:lnTo>
                <a:lnTo>
                  <a:pt x="1710" y="696"/>
                </a:lnTo>
                <a:lnTo>
                  <a:pt x="1710" y="696"/>
                </a:lnTo>
                <a:lnTo>
                  <a:pt x="1710" y="694"/>
                </a:lnTo>
                <a:lnTo>
                  <a:pt x="1710" y="694"/>
                </a:lnTo>
                <a:lnTo>
                  <a:pt x="1710" y="692"/>
                </a:lnTo>
                <a:lnTo>
                  <a:pt x="1712" y="692"/>
                </a:lnTo>
                <a:lnTo>
                  <a:pt x="1710" y="690"/>
                </a:lnTo>
                <a:lnTo>
                  <a:pt x="1708" y="690"/>
                </a:lnTo>
                <a:lnTo>
                  <a:pt x="1706" y="690"/>
                </a:lnTo>
                <a:lnTo>
                  <a:pt x="1706" y="690"/>
                </a:lnTo>
                <a:lnTo>
                  <a:pt x="1703" y="686"/>
                </a:lnTo>
                <a:lnTo>
                  <a:pt x="1701" y="686"/>
                </a:lnTo>
                <a:lnTo>
                  <a:pt x="1697" y="686"/>
                </a:lnTo>
                <a:lnTo>
                  <a:pt x="1695" y="688"/>
                </a:lnTo>
                <a:lnTo>
                  <a:pt x="1691" y="690"/>
                </a:lnTo>
                <a:lnTo>
                  <a:pt x="1691" y="688"/>
                </a:lnTo>
                <a:lnTo>
                  <a:pt x="1693" y="688"/>
                </a:lnTo>
                <a:lnTo>
                  <a:pt x="1695" y="686"/>
                </a:lnTo>
                <a:lnTo>
                  <a:pt x="1697" y="686"/>
                </a:lnTo>
                <a:lnTo>
                  <a:pt x="1699" y="682"/>
                </a:lnTo>
                <a:lnTo>
                  <a:pt x="1701" y="679"/>
                </a:lnTo>
                <a:lnTo>
                  <a:pt x="1701" y="679"/>
                </a:lnTo>
                <a:lnTo>
                  <a:pt x="1699" y="679"/>
                </a:lnTo>
                <a:lnTo>
                  <a:pt x="1697" y="679"/>
                </a:lnTo>
                <a:lnTo>
                  <a:pt x="1693" y="679"/>
                </a:lnTo>
                <a:lnTo>
                  <a:pt x="1693" y="682"/>
                </a:lnTo>
                <a:lnTo>
                  <a:pt x="1693" y="679"/>
                </a:lnTo>
                <a:lnTo>
                  <a:pt x="1693" y="679"/>
                </a:lnTo>
                <a:lnTo>
                  <a:pt x="1693" y="679"/>
                </a:lnTo>
                <a:lnTo>
                  <a:pt x="1691" y="679"/>
                </a:lnTo>
                <a:lnTo>
                  <a:pt x="1689" y="682"/>
                </a:lnTo>
                <a:lnTo>
                  <a:pt x="1687" y="682"/>
                </a:lnTo>
                <a:lnTo>
                  <a:pt x="1689" y="682"/>
                </a:lnTo>
                <a:lnTo>
                  <a:pt x="1689" y="679"/>
                </a:lnTo>
                <a:lnTo>
                  <a:pt x="1691" y="677"/>
                </a:lnTo>
                <a:lnTo>
                  <a:pt x="1693" y="677"/>
                </a:lnTo>
                <a:lnTo>
                  <a:pt x="1697" y="675"/>
                </a:lnTo>
                <a:lnTo>
                  <a:pt x="1695" y="673"/>
                </a:lnTo>
                <a:lnTo>
                  <a:pt x="1695" y="671"/>
                </a:lnTo>
                <a:lnTo>
                  <a:pt x="1695" y="671"/>
                </a:lnTo>
                <a:lnTo>
                  <a:pt x="1693" y="671"/>
                </a:lnTo>
                <a:lnTo>
                  <a:pt x="1691" y="671"/>
                </a:lnTo>
                <a:lnTo>
                  <a:pt x="1691" y="671"/>
                </a:lnTo>
                <a:lnTo>
                  <a:pt x="1691" y="669"/>
                </a:lnTo>
                <a:lnTo>
                  <a:pt x="1691" y="669"/>
                </a:lnTo>
                <a:lnTo>
                  <a:pt x="1691" y="667"/>
                </a:lnTo>
                <a:lnTo>
                  <a:pt x="1691" y="667"/>
                </a:lnTo>
                <a:lnTo>
                  <a:pt x="1691" y="667"/>
                </a:lnTo>
                <a:lnTo>
                  <a:pt x="1691" y="667"/>
                </a:lnTo>
                <a:lnTo>
                  <a:pt x="1691" y="667"/>
                </a:lnTo>
                <a:lnTo>
                  <a:pt x="1689" y="667"/>
                </a:lnTo>
                <a:lnTo>
                  <a:pt x="1687" y="667"/>
                </a:lnTo>
                <a:lnTo>
                  <a:pt x="1683" y="667"/>
                </a:lnTo>
                <a:lnTo>
                  <a:pt x="1680" y="667"/>
                </a:lnTo>
                <a:lnTo>
                  <a:pt x="1680" y="667"/>
                </a:lnTo>
                <a:lnTo>
                  <a:pt x="1683" y="667"/>
                </a:lnTo>
                <a:lnTo>
                  <a:pt x="1685" y="667"/>
                </a:lnTo>
                <a:lnTo>
                  <a:pt x="1685" y="667"/>
                </a:lnTo>
                <a:lnTo>
                  <a:pt x="1687" y="665"/>
                </a:lnTo>
                <a:lnTo>
                  <a:pt x="1689" y="665"/>
                </a:lnTo>
                <a:lnTo>
                  <a:pt x="1687" y="661"/>
                </a:lnTo>
                <a:lnTo>
                  <a:pt x="1687" y="661"/>
                </a:lnTo>
                <a:lnTo>
                  <a:pt x="1685" y="663"/>
                </a:lnTo>
                <a:lnTo>
                  <a:pt x="1685" y="663"/>
                </a:lnTo>
                <a:lnTo>
                  <a:pt x="1685" y="661"/>
                </a:lnTo>
                <a:lnTo>
                  <a:pt x="1685" y="661"/>
                </a:lnTo>
                <a:lnTo>
                  <a:pt x="1680" y="661"/>
                </a:lnTo>
                <a:lnTo>
                  <a:pt x="1680" y="658"/>
                </a:lnTo>
                <a:lnTo>
                  <a:pt x="1683" y="658"/>
                </a:lnTo>
                <a:lnTo>
                  <a:pt x="1685" y="656"/>
                </a:lnTo>
                <a:lnTo>
                  <a:pt x="1683" y="656"/>
                </a:lnTo>
                <a:lnTo>
                  <a:pt x="1683" y="654"/>
                </a:lnTo>
                <a:lnTo>
                  <a:pt x="1680" y="654"/>
                </a:lnTo>
                <a:lnTo>
                  <a:pt x="1680" y="652"/>
                </a:lnTo>
                <a:lnTo>
                  <a:pt x="1680" y="650"/>
                </a:lnTo>
                <a:lnTo>
                  <a:pt x="1678" y="652"/>
                </a:lnTo>
                <a:lnTo>
                  <a:pt x="1676" y="652"/>
                </a:lnTo>
                <a:lnTo>
                  <a:pt x="1678" y="650"/>
                </a:lnTo>
                <a:lnTo>
                  <a:pt x="1678" y="648"/>
                </a:lnTo>
                <a:lnTo>
                  <a:pt x="1676" y="646"/>
                </a:lnTo>
                <a:lnTo>
                  <a:pt x="1674" y="646"/>
                </a:lnTo>
                <a:lnTo>
                  <a:pt x="1672" y="646"/>
                </a:lnTo>
                <a:lnTo>
                  <a:pt x="1670" y="646"/>
                </a:lnTo>
                <a:lnTo>
                  <a:pt x="1670" y="646"/>
                </a:lnTo>
                <a:lnTo>
                  <a:pt x="1670" y="646"/>
                </a:lnTo>
                <a:lnTo>
                  <a:pt x="1672" y="644"/>
                </a:lnTo>
                <a:lnTo>
                  <a:pt x="1674" y="644"/>
                </a:lnTo>
                <a:lnTo>
                  <a:pt x="1674" y="642"/>
                </a:lnTo>
                <a:lnTo>
                  <a:pt x="1674" y="642"/>
                </a:lnTo>
                <a:lnTo>
                  <a:pt x="1670" y="640"/>
                </a:lnTo>
                <a:lnTo>
                  <a:pt x="1668" y="640"/>
                </a:lnTo>
                <a:lnTo>
                  <a:pt x="1668" y="640"/>
                </a:lnTo>
                <a:lnTo>
                  <a:pt x="1668" y="642"/>
                </a:lnTo>
                <a:lnTo>
                  <a:pt x="1668" y="642"/>
                </a:lnTo>
                <a:lnTo>
                  <a:pt x="1666" y="646"/>
                </a:lnTo>
                <a:lnTo>
                  <a:pt x="1664" y="648"/>
                </a:lnTo>
                <a:lnTo>
                  <a:pt x="1664" y="648"/>
                </a:lnTo>
                <a:lnTo>
                  <a:pt x="1664" y="650"/>
                </a:lnTo>
                <a:lnTo>
                  <a:pt x="1664" y="650"/>
                </a:lnTo>
                <a:lnTo>
                  <a:pt x="1664" y="650"/>
                </a:lnTo>
                <a:lnTo>
                  <a:pt x="1666" y="652"/>
                </a:lnTo>
                <a:lnTo>
                  <a:pt x="1666" y="652"/>
                </a:lnTo>
                <a:lnTo>
                  <a:pt x="1664" y="650"/>
                </a:lnTo>
                <a:lnTo>
                  <a:pt x="1662" y="650"/>
                </a:lnTo>
                <a:lnTo>
                  <a:pt x="1662" y="650"/>
                </a:lnTo>
                <a:lnTo>
                  <a:pt x="1659" y="652"/>
                </a:lnTo>
                <a:lnTo>
                  <a:pt x="1659" y="652"/>
                </a:lnTo>
                <a:lnTo>
                  <a:pt x="1659" y="654"/>
                </a:lnTo>
                <a:lnTo>
                  <a:pt x="1659" y="654"/>
                </a:lnTo>
                <a:lnTo>
                  <a:pt x="1659" y="654"/>
                </a:lnTo>
                <a:lnTo>
                  <a:pt x="1659" y="656"/>
                </a:lnTo>
                <a:lnTo>
                  <a:pt x="1662" y="656"/>
                </a:lnTo>
                <a:lnTo>
                  <a:pt x="1662" y="658"/>
                </a:lnTo>
                <a:lnTo>
                  <a:pt x="1664" y="658"/>
                </a:lnTo>
                <a:lnTo>
                  <a:pt x="1666" y="658"/>
                </a:lnTo>
                <a:lnTo>
                  <a:pt x="1666" y="661"/>
                </a:lnTo>
                <a:lnTo>
                  <a:pt x="1666" y="661"/>
                </a:lnTo>
                <a:lnTo>
                  <a:pt x="1662" y="658"/>
                </a:lnTo>
                <a:lnTo>
                  <a:pt x="1662" y="658"/>
                </a:lnTo>
                <a:lnTo>
                  <a:pt x="1659" y="658"/>
                </a:lnTo>
                <a:lnTo>
                  <a:pt x="1659" y="658"/>
                </a:lnTo>
                <a:lnTo>
                  <a:pt x="1659" y="661"/>
                </a:lnTo>
                <a:lnTo>
                  <a:pt x="1659" y="661"/>
                </a:lnTo>
                <a:lnTo>
                  <a:pt x="1659" y="661"/>
                </a:lnTo>
                <a:lnTo>
                  <a:pt x="1657" y="661"/>
                </a:lnTo>
                <a:lnTo>
                  <a:pt x="1657" y="663"/>
                </a:lnTo>
                <a:lnTo>
                  <a:pt x="1657" y="663"/>
                </a:lnTo>
                <a:lnTo>
                  <a:pt x="1657" y="663"/>
                </a:lnTo>
                <a:lnTo>
                  <a:pt x="1655" y="663"/>
                </a:lnTo>
                <a:lnTo>
                  <a:pt x="1655" y="663"/>
                </a:lnTo>
                <a:lnTo>
                  <a:pt x="1657" y="665"/>
                </a:lnTo>
                <a:lnTo>
                  <a:pt x="1657" y="665"/>
                </a:lnTo>
                <a:lnTo>
                  <a:pt x="1657" y="665"/>
                </a:lnTo>
                <a:lnTo>
                  <a:pt x="1659" y="667"/>
                </a:lnTo>
                <a:lnTo>
                  <a:pt x="1659" y="667"/>
                </a:lnTo>
                <a:lnTo>
                  <a:pt x="1659" y="667"/>
                </a:lnTo>
                <a:lnTo>
                  <a:pt x="1657" y="667"/>
                </a:lnTo>
                <a:lnTo>
                  <a:pt x="1657" y="667"/>
                </a:lnTo>
                <a:lnTo>
                  <a:pt x="1655" y="667"/>
                </a:lnTo>
                <a:lnTo>
                  <a:pt x="1655" y="667"/>
                </a:lnTo>
                <a:lnTo>
                  <a:pt x="1655" y="669"/>
                </a:lnTo>
                <a:lnTo>
                  <a:pt x="1655" y="669"/>
                </a:lnTo>
                <a:lnTo>
                  <a:pt x="1655" y="669"/>
                </a:lnTo>
                <a:lnTo>
                  <a:pt x="1653" y="669"/>
                </a:lnTo>
                <a:lnTo>
                  <a:pt x="1653" y="669"/>
                </a:lnTo>
                <a:lnTo>
                  <a:pt x="1653" y="671"/>
                </a:lnTo>
                <a:lnTo>
                  <a:pt x="1653" y="671"/>
                </a:lnTo>
                <a:lnTo>
                  <a:pt x="1653" y="671"/>
                </a:lnTo>
                <a:lnTo>
                  <a:pt x="1651" y="671"/>
                </a:lnTo>
                <a:lnTo>
                  <a:pt x="1651" y="671"/>
                </a:lnTo>
                <a:lnTo>
                  <a:pt x="1651" y="673"/>
                </a:lnTo>
                <a:lnTo>
                  <a:pt x="1651" y="673"/>
                </a:lnTo>
                <a:lnTo>
                  <a:pt x="1653" y="675"/>
                </a:lnTo>
                <a:lnTo>
                  <a:pt x="1653" y="677"/>
                </a:lnTo>
                <a:lnTo>
                  <a:pt x="1653" y="677"/>
                </a:lnTo>
                <a:lnTo>
                  <a:pt x="1653" y="677"/>
                </a:lnTo>
                <a:lnTo>
                  <a:pt x="1651" y="679"/>
                </a:lnTo>
                <a:lnTo>
                  <a:pt x="1651" y="679"/>
                </a:lnTo>
                <a:lnTo>
                  <a:pt x="1651" y="677"/>
                </a:lnTo>
                <a:lnTo>
                  <a:pt x="1651" y="677"/>
                </a:lnTo>
                <a:lnTo>
                  <a:pt x="1651" y="675"/>
                </a:lnTo>
                <a:lnTo>
                  <a:pt x="1649" y="673"/>
                </a:lnTo>
                <a:lnTo>
                  <a:pt x="1649" y="673"/>
                </a:lnTo>
                <a:lnTo>
                  <a:pt x="1647" y="673"/>
                </a:lnTo>
                <a:lnTo>
                  <a:pt x="1647" y="673"/>
                </a:lnTo>
                <a:lnTo>
                  <a:pt x="1645" y="673"/>
                </a:lnTo>
                <a:lnTo>
                  <a:pt x="1645" y="675"/>
                </a:lnTo>
                <a:lnTo>
                  <a:pt x="1643" y="675"/>
                </a:lnTo>
                <a:lnTo>
                  <a:pt x="1643" y="677"/>
                </a:lnTo>
                <a:lnTo>
                  <a:pt x="1641" y="679"/>
                </a:lnTo>
                <a:lnTo>
                  <a:pt x="1639" y="679"/>
                </a:lnTo>
                <a:lnTo>
                  <a:pt x="1636" y="679"/>
                </a:lnTo>
                <a:lnTo>
                  <a:pt x="1634" y="682"/>
                </a:lnTo>
                <a:lnTo>
                  <a:pt x="1632" y="684"/>
                </a:lnTo>
                <a:lnTo>
                  <a:pt x="1628" y="684"/>
                </a:lnTo>
                <a:lnTo>
                  <a:pt x="1628" y="686"/>
                </a:lnTo>
                <a:lnTo>
                  <a:pt x="1628" y="686"/>
                </a:lnTo>
                <a:lnTo>
                  <a:pt x="1628" y="688"/>
                </a:lnTo>
                <a:lnTo>
                  <a:pt x="1628" y="690"/>
                </a:lnTo>
                <a:lnTo>
                  <a:pt x="1626" y="690"/>
                </a:lnTo>
                <a:lnTo>
                  <a:pt x="1628" y="688"/>
                </a:lnTo>
                <a:lnTo>
                  <a:pt x="1628" y="686"/>
                </a:lnTo>
                <a:lnTo>
                  <a:pt x="1628" y="684"/>
                </a:lnTo>
                <a:lnTo>
                  <a:pt x="1626" y="682"/>
                </a:lnTo>
                <a:lnTo>
                  <a:pt x="1626" y="682"/>
                </a:lnTo>
                <a:lnTo>
                  <a:pt x="1626" y="682"/>
                </a:lnTo>
                <a:lnTo>
                  <a:pt x="1626" y="684"/>
                </a:lnTo>
                <a:lnTo>
                  <a:pt x="1624" y="684"/>
                </a:lnTo>
                <a:lnTo>
                  <a:pt x="1622" y="686"/>
                </a:lnTo>
                <a:lnTo>
                  <a:pt x="1622" y="686"/>
                </a:lnTo>
                <a:lnTo>
                  <a:pt x="1624" y="684"/>
                </a:lnTo>
                <a:lnTo>
                  <a:pt x="1624" y="684"/>
                </a:lnTo>
                <a:lnTo>
                  <a:pt x="1624" y="682"/>
                </a:lnTo>
                <a:lnTo>
                  <a:pt x="1624" y="679"/>
                </a:lnTo>
                <a:lnTo>
                  <a:pt x="1622" y="679"/>
                </a:lnTo>
                <a:lnTo>
                  <a:pt x="1622" y="679"/>
                </a:lnTo>
                <a:lnTo>
                  <a:pt x="1620" y="682"/>
                </a:lnTo>
                <a:lnTo>
                  <a:pt x="1618" y="686"/>
                </a:lnTo>
                <a:lnTo>
                  <a:pt x="1618" y="688"/>
                </a:lnTo>
                <a:lnTo>
                  <a:pt x="1618" y="688"/>
                </a:lnTo>
                <a:lnTo>
                  <a:pt x="1615" y="688"/>
                </a:lnTo>
                <a:lnTo>
                  <a:pt x="1611" y="690"/>
                </a:lnTo>
                <a:lnTo>
                  <a:pt x="1607" y="692"/>
                </a:lnTo>
                <a:lnTo>
                  <a:pt x="1607" y="690"/>
                </a:lnTo>
                <a:lnTo>
                  <a:pt x="1609" y="690"/>
                </a:lnTo>
                <a:lnTo>
                  <a:pt x="1611" y="690"/>
                </a:lnTo>
                <a:lnTo>
                  <a:pt x="1613" y="688"/>
                </a:lnTo>
                <a:lnTo>
                  <a:pt x="1615" y="688"/>
                </a:lnTo>
                <a:lnTo>
                  <a:pt x="1618" y="686"/>
                </a:lnTo>
                <a:lnTo>
                  <a:pt x="1618" y="684"/>
                </a:lnTo>
                <a:lnTo>
                  <a:pt x="1620" y="682"/>
                </a:lnTo>
                <a:lnTo>
                  <a:pt x="1620" y="679"/>
                </a:lnTo>
                <a:lnTo>
                  <a:pt x="1620" y="677"/>
                </a:lnTo>
                <a:lnTo>
                  <a:pt x="1620" y="677"/>
                </a:lnTo>
                <a:lnTo>
                  <a:pt x="1618" y="677"/>
                </a:lnTo>
                <a:lnTo>
                  <a:pt x="1618" y="673"/>
                </a:lnTo>
                <a:lnTo>
                  <a:pt x="1618" y="673"/>
                </a:lnTo>
                <a:lnTo>
                  <a:pt x="1615" y="671"/>
                </a:lnTo>
                <a:lnTo>
                  <a:pt x="1613" y="671"/>
                </a:lnTo>
                <a:lnTo>
                  <a:pt x="1613" y="671"/>
                </a:lnTo>
                <a:lnTo>
                  <a:pt x="1613" y="671"/>
                </a:lnTo>
                <a:lnTo>
                  <a:pt x="1609" y="671"/>
                </a:lnTo>
                <a:lnTo>
                  <a:pt x="1607" y="671"/>
                </a:lnTo>
                <a:lnTo>
                  <a:pt x="1605" y="671"/>
                </a:lnTo>
                <a:lnTo>
                  <a:pt x="1605" y="671"/>
                </a:lnTo>
                <a:lnTo>
                  <a:pt x="1603" y="671"/>
                </a:lnTo>
                <a:lnTo>
                  <a:pt x="1599" y="673"/>
                </a:lnTo>
                <a:lnTo>
                  <a:pt x="1597" y="675"/>
                </a:lnTo>
                <a:lnTo>
                  <a:pt x="1595" y="675"/>
                </a:lnTo>
                <a:lnTo>
                  <a:pt x="1592" y="673"/>
                </a:lnTo>
                <a:lnTo>
                  <a:pt x="1590" y="673"/>
                </a:lnTo>
                <a:lnTo>
                  <a:pt x="1590" y="673"/>
                </a:lnTo>
                <a:lnTo>
                  <a:pt x="1595" y="671"/>
                </a:lnTo>
                <a:lnTo>
                  <a:pt x="1595" y="671"/>
                </a:lnTo>
                <a:lnTo>
                  <a:pt x="1597" y="671"/>
                </a:lnTo>
                <a:lnTo>
                  <a:pt x="1597" y="671"/>
                </a:lnTo>
                <a:lnTo>
                  <a:pt x="1597" y="669"/>
                </a:lnTo>
                <a:lnTo>
                  <a:pt x="1597" y="669"/>
                </a:lnTo>
                <a:lnTo>
                  <a:pt x="1597" y="669"/>
                </a:lnTo>
                <a:lnTo>
                  <a:pt x="1597" y="669"/>
                </a:lnTo>
                <a:lnTo>
                  <a:pt x="1599" y="671"/>
                </a:lnTo>
                <a:lnTo>
                  <a:pt x="1599" y="671"/>
                </a:lnTo>
                <a:lnTo>
                  <a:pt x="1599" y="671"/>
                </a:lnTo>
                <a:lnTo>
                  <a:pt x="1601" y="671"/>
                </a:lnTo>
                <a:lnTo>
                  <a:pt x="1601" y="669"/>
                </a:lnTo>
                <a:lnTo>
                  <a:pt x="1601" y="669"/>
                </a:lnTo>
                <a:lnTo>
                  <a:pt x="1601" y="667"/>
                </a:lnTo>
                <a:lnTo>
                  <a:pt x="1603" y="667"/>
                </a:lnTo>
                <a:lnTo>
                  <a:pt x="1603" y="667"/>
                </a:lnTo>
                <a:lnTo>
                  <a:pt x="1601" y="665"/>
                </a:lnTo>
                <a:lnTo>
                  <a:pt x="1601" y="665"/>
                </a:lnTo>
                <a:lnTo>
                  <a:pt x="1603" y="663"/>
                </a:lnTo>
                <a:lnTo>
                  <a:pt x="1603" y="663"/>
                </a:lnTo>
                <a:lnTo>
                  <a:pt x="1603" y="661"/>
                </a:lnTo>
                <a:lnTo>
                  <a:pt x="1599" y="661"/>
                </a:lnTo>
                <a:lnTo>
                  <a:pt x="1599" y="661"/>
                </a:lnTo>
                <a:lnTo>
                  <a:pt x="1599" y="658"/>
                </a:lnTo>
                <a:lnTo>
                  <a:pt x="1599" y="656"/>
                </a:lnTo>
                <a:lnTo>
                  <a:pt x="1599" y="654"/>
                </a:lnTo>
                <a:lnTo>
                  <a:pt x="1599" y="654"/>
                </a:lnTo>
                <a:lnTo>
                  <a:pt x="1599" y="652"/>
                </a:lnTo>
                <a:lnTo>
                  <a:pt x="1599" y="650"/>
                </a:lnTo>
                <a:lnTo>
                  <a:pt x="1599" y="650"/>
                </a:lnTo>
                <a:lnTo>
                  <a:pt x="1597" y="648"/>
                </a:lnTo>
                <a:lnTo>
                  <a:pt x="1597" y="648"/>
                </a:lnTo>
                <a:lnTo>
                  <a:pt x="1588" y="648"/>
                </a:lnTo>
                <a:lnTo>
                  <a:pt x="1586" y="648"/>
                </a:lnTo>
                <a:lnTo>
                  <a:pt x="1584" y="648"/>
                </a:lnTo>
                <a:lnTo>
                  <a:pt x="1584" y="646"/>
                </a:lnTo>
                <a:lnTo>
                  <a:pt x="1586" y="646"/>
                </a:lnTo>
                <a:lnTo>
                  <a:pt x="1595" y="646"/>
                </a:lnTo>
                <a:lnTo>
                  <a:pt x="1597" y="646"/>
                </a:lnTo>
                <a:lnTo>
                  <a:pt x="1599" y="646"/>
                </a:lnTo>
                <a:lnTo>
                  <a:pt x="1599" y="644"/>
                </a:lnTo>
                <a:lnTo>
                  <a:pt x="1599" y="644"/>
                </a:lnTo>
                <a:lnTo>
                  <a:pt x="1599" y="642"/>
                </a:lnTo>
                <a:lnTo>
                  <a:pt x="1599" y="642"/>
                </a:lnTo>
                <a:lnTo>
                  <a:pt x="1599" y="642"/>
                </a:lnTo>
                <a:lnTo>
                  <a:pt x="1597" y="640"/>
                </a:lnTo>
                <a:lnTo>
                  <a:pt x="1597" y="637"/>
                </a:lnTo>
                <a:lnTo>
                  <a:pt x="1597" y="637"/>
                </a:lnTo>
                <a:lnTo>
                  <a:pt x="1597" y="635"/>
                </a:lnTo>
                <a:lnTo>
                  <a:pt x="1597" y="635"/>
                </a:lnTo>
                <a:lnTo>
                  <a:pt x="1599" y="631"/>
                </a:lnTo>
                <a:lnTo>
                  <a:pt x="1601" y="631"/>
                </a:lnTo>
                <a:lnTo>
                  <a:pt x="1601" y="629"/>
                </a:lnTo>
                <a:lnTo>
                  <a:pt x="1601" y="629"/>
                </a:lnTo>
                <a:lnTo>
                  <a:pt x="1603" y="629"/>
                </a:lnTo>
                <a:lnTo>
                  <a:pt x="1603" y="627"/>
                </a:lnTo>
                <a:lnTo>
                  <a:pt x="1603" y="627"/>
                </a:lnTo>
                <a:lnTo>
                  <a:pt x="1601" y="625"/>
                </a:lnTo>
                <a:lnTo>
                  <a:pt x="1601" y="625"/>
                </a:lnTo>
                <a:lnTo>
                  <a:pt x="1601" y="625"/>
                </a:lnTo>
                <a:lnTo>
                  <a:pt x="1599" y="625"/>
                </a:lnTo>
                <a:lnTo>
                  <a:pt x="1599" y="625"/>
                </a:lnTo>
                <a:lnTo>
                  <a:pt x="1599" y="627"/>
                </a:lnTo>
                <a:lnTo>
                  <a:pt x="1599" y="627"/>
                </a:lnTo>
                <a:lnTo>
                  <a:pt x="1597" y="627"/>
                </a:lnTo>
                <a:lnTo>
                  <a:pt x="1595" y="629"/>
                </a:lnTo>
                <a:lnTo>
                  <a:pt x="1595" y="629"/>
                </a:lnTo>
                <a:lnTo>
                  <a:pt x="1592" y="627"/>
                </a:lnTo>
                <a:lnTo>
                  <a:pt x="1592" y="627"/>
                </a:lnTo>
                <a:lnTo>
                  <a:pt x="1592" y="625"/>
                </a:lnTo>
                <a:lnTo>
                  <a:pt x="1590" y="625"/>
                </a:lnTo>
                <a:lnTo>
                  <a:pt x="1590" y="625"/>
                </a:lnTo>
                <a:lnTo>
                  <a:pt x="1590" y="623"/>
                </a:lnTo>
                <a:lnTo>
                  <a:pt x="1588" y="623"/>
                </a:lnTo>
                <a:lnTo>
                  <a:pt x="1586" y="625"/>
                </a:lnTo>
                <a:lnTo>
                  <a:pt x="1584" y="625"/>
                </a:lnTo>
                <a:lnTo>
                  <a:pt x="1578" y="623"/>
                </a:lnTo>
                <a:lnTo>
                  <a:pt x="1576" y="623"/>
                </a:lnTo>
                <a:lnTo>
                  <a:pt x="1574" y="623"/>
                </a:lnTo>
                <a:lnTo>
                  <a:pt x="1574" y="621"/>
                </a:lnTo>
                <a:lnTo>
                  <a:pt x="1571" y="621"/>
                </a:lnTo>
                <a:lnTo>
                  <a:pt x="1567" y="619"/>
                </a:lnTo>
                <a:lnTo>
                  <a:pt x="1569" y="617"/>
                </a:lnTo>
                <a:lnTo>
                  <a:pt x="1569" y="617"/>
                </a:lnTo>
                <a:lnTo>
                  <a:pt x="1569" y="617"/>
                </a:lnTo>
                <a:lnTo>
                  <a:pt x="1567" y="617"/>
                </a:lnTo>
                <a:lnTo>
                  <a:pt x="1567" y="617"/>
                </a:lnTo>
                <a:lnTo>
                  <a:pt x="1567" y="614"/>
                </a:lnTo>
                <a:lnTo>
                  <a:pt x="1567" y="614"/>
                </a:lnTo>
                <a:lnTo>
                  <a:pt x="1569" y="612"/>
                </a:lnTo>
                <a:lnTo>
                  <a:pt x="1569" y="612"/>
                </a:lnTo>
                <a:lnTo>
                  <a:pt x="1569" y="612"/>
                </a:lnTo>
                <a:lnTo>
                  <a:pt x="1569" y="612"/>
                </a:lnTo>
                <a:lnTo>
                  <a:pt x="1567" y="610"/>
                </a:lnTo>
                <a:lnTo>
                  <a:pt x="1565" y="610"/>
                </a:lnTo>
                <a:lnTo>
                  <a:pt x="1565" y="610"/>
                </a:lnTo>
                <a:lnTo>
                  <a:pt x="1565" y="612"/>
                </a:lnTo>
                <a:lnTo>
                  <a:pt x="1561" y="612"/>
                </a:lnTo>
                <a:lnTo>
                  <a:pt x="1561" y="612"/>
                </a:lnTo>
                <a:lnTo>
                  <a:pt x="1563" y="610"/>
                </a:lnTo>
                <a:lnTo>
                  <a:pt x="1563" y="610"/>
                </a:lnTo>
                <a:lnTo>
                  <a:pt x="1563" y="610"/>
                </a:lnTo>
                <a:lnTo>
                  <a:pt x="1563" y="610"/>
                </a:lnTo>
                <a:lnTo>
                  <a:pt x="1563" y="608"/>
                </a:lnTo>
                <a:lnTo>
                  <a:pt x="1561" y="608"/>
                </a:lnTo>
                <a:lnTo>
                  <a:pt x="1561" y="606"/>
                </a:lnTo>
                <a:lnTo>
                  <a:pt x="1559" y="606"/>
                </a:lnTo>
                <a:lnTo>
                  <a:pt x="1557" y="604"/>
                </a:lnTo>
                <a:lnTo>
                  <a:pt x="1557" y="606"/>
                </a:lnTo>
                <a:lnTo>
                  <a:pt x="1555" y="606"/>
                </a:lnTo>
                <a:lnTo>
                  <a:pt x="1555" y="606"/>
                </a:lnTo>
                <a:lnTo>
                  <a:pt x="1553" y="606"/>
                </a:lnTo>
                <a:lnTo>
                  <a:pt x="1555" y="604"/>
                </a:lnTo>
                <a:lnTo>
                  <a:pt x="1555" y="602"/>
                </a:lnTo>
                <a:lnTo>
                  <a:pt x="1555" y="602"/>
                </a:lnTo>
                <a:lnTo>
                  <a:pt x="1555" y="602"/>
                </a:lnTo>
                <a:lnTo>
                  <a:pt x="1555" y="600"/>
                </a:lnTo>
                <a:lnTo>
                  <a:pt x="1555" y="600"/>
                </a:lnTo>
                <a:lnTo>
                  <a:pt x="1555" y="600"/>
                </a:lnTo>
                <a:lnTo>
                  <a:pt x="1553" y="600"/>
                </a:lnTo>
                <a:lnTo>
                  <a:pt x="1551" y="600"/>
                </a:lnTo>
                <a:lnTo>
                  <a:pt x="1548" y="600"/>
                </a:lnTo>
                <a:lnTo>
                  <a:pt x="1546" y="598"/>
                </a:lnTo>
                <a:lnTo>
                  <a:pt x="1546" y="596"/>
                </a:lnTo>
                <a:lnTo>
                  <a:pt x="1544" y="596"/>
                </a:lnTo>
                <a:lnTo>
                  <a:pt x="1540" y="593"/>
                </a:lnTo>
                <a:lnTo>
                  <a:pt x="1540" y="593"/>
                </a:lnTo>
                <a:lnTo>
                  <a:pt x="1540" y="593"/>
                </a:lnTo>
                <a:lnTo>
                  <a:pt x="1538" y="593"/>
                </a:lnTo>
                <a:lnTo>
                  <a:pt x="1536" y="596"/>
                </a:lnTo>
                <a:lnTo>
                  <a:pt x="1532" y="596"/>
                </a:lnTo>
                <a:lnTo>
                  <a:pt x="1530" y="598"/>
                </a:lnTo>
                <a:lnTo>
                  <a:pt x="1525" y="598"/>
                </a:lnTo>
                <a:lnTo>
                  <a:pt x="1525" y="600"/>
                </a:lnTo>
                <a:lnTo>
                  <a:pt x="1527" y="600"/>
                </a:lnTo>
                <a:lnTo>
                  <a:pt x="1527" y="600"/>
                </a:lnTo>
                <a:lnTo>
                  <a:pt x="1523" y="598"/>
                </a:lnTo>
                <a:lnTo>
                  <a:pt x="1521" y="598"/>
                </a:lnTo>
                <a:lnTo>
                  <a:pt x="1519" y="598"/>
                </a:lnTo>
                <a:lnTo>
                  <a:pt x="1517" y="596"/>
                </a:lnTo>
                <a:lnTo>
                  <a:pt x="1515" y="596"/>
                </a:lnTo>
                <a:lnTo>
                  <a:pt x="1515" y="598"/>
                </a:lnTo>
                <a:lnTo>
                  <a:pt x="1511" y="600"/>
                </a:lnTo>
                <a:lnTo>
                  <a:pt x="1509" y="600"/>
                </a:lnTo>
                <a:lnTo>
                  <a:pt x="1511" y="598"/>
                </a:lnTo>
                <a:lnTo>
                  <a:pt x="1509" y="596"/>
                </a:lnTo>
                <a:lnTo>
                  <a:pt x="1498" y="593"/>
                </a:lnTo>
                <a:lnTo>
                  <a:pt x="1494" y="591"/>
                </a:lnTo>
                <a:lnTo>
                  <a:pt x="1490" y="591"/>
                </a:lnTo>
                <a:lnTo>
                  <a:pt x="1488" y="591"/>
                </a:lnTo>
                <a:lnTo>
                  <a:pt x="1483" y="591"/>
                </a:lnTo>
                <a:lnTo>
                  <a:pt x="1479" y="593"/>
                </a:lnTo>
                <a:lnTo>
                  <a:pt x="1477" y="596"/>
                </a:lnTo>
                <a:lnTo>
                  <a:pt x="1475" y="596"/>
                </a:lnTo>
                <a:lnTo>
                  <a:pt x="1475" y="598"/>
                </a:lnTo>
                <a:lnTo>
                  <a:pt x="1475" y="598"/>
                </a:lnTo>
                <a:lnTo>
                  <a:pt x="1475" y="602"/>
                </a:lnTo>
                <a:lnTo>
                  <a:pt x="1477" y="604"/>
                </a:lnTo>
                <a:lnTo>
                  <a:pt x="1477" y="606"/>
                </a:lnTo>
                <a:lnTo>
                  <a:pt x="1479" y="608"/>
                </a:lnTo>
                <a:lnTo>
                  <a:pt x="1479" y="610"/>
                </a:lnTo>
                <a:lnTo>
                  <a:pt x="1481" y="610"/>
                </a:lnTo>
                <a:lnTo>
                  <a:pt x="1481" y="612"/>
                </a:lnTo>
                <a:lnTo>
                  <a:pt x="1486" y="612"/>
                </a:lnTo>
                <a:lnTo>
                  <a:pt x="1483" y="614"/>
                </a:lnTo>
                <a:lnTo>
                  <a:pt x="1481" y="617"/>
                </a:lnTo>
                <a:lnTo>
                  <a:pt x="1481" y="617"/>
                </a:lnTo>
                <a:lnTo>
                  <a:pt x="1481" y="621"/>
                </a:lnTo>
                <a:lnTo>
                  <a:pt x="1481" y="621"/>
                </a:lnTo>
                <a:lnTo>
                  <a:pt x="1481" y="623"/>
                </a:lnTo>
                <a:lnTo>
                  <a:pt x="1479" y="623"/>
                </a:lnTo>
                <a:lnTo>
                  <a:pt x="1479" y="625"/>
                </a:lnTo>
                <a:lnTo>
                  <a:pt x="1475" y="629"/>
                </a:lnTo>
                <a:lnTo>
                  <a:pt x="1475" y="629"/>
                </a:lnTo>
                <a:lnTo>
                  <a:pt x="1475" y="629"/>
                </a:lnTo>
                <a:lnTo>
                  <a:pt x="1477" y="629"/>
                </a:lnTo>
                <a:lnTo>
                  <a:pt x="1479" y="629"/>
                </a:lnTo>
                <a:lnTo>
                  <a:pt x="1483" y="629"/>
                </a:lnTo>
                <a:lnTo>
                  <a:pt x="1483" y="629"/>
                </a:lnTo>
                <a:lnTo>
                  <a:pt x="1483" y="629"/>
                </a:lnTo>
                <a:lnTo>
                  <a:pt x="1481" y="631"/>
                </a:lnTo>
                <a:lnTo>
                  <a:pt x="1481" y="631"/>
                </a:lnTo>
                <a:lnTo>
                  <a:pt x="1481" y="633"/>
                </a:lnTo>
                <a:lnTo>
                  <a:pt x="1481" y="635"/>
                </a:lnTo>
                <a:lnTo>
                  <a:pt x="1483" y="635"/>
                </a:lnTo>
                <a:lnTo>
                  <a:pt x="1486" y="635"/>
                </a:lnTo>
                <a:lnTo>
                  <a:pt x="1486" y="635"/>
                </a:lnTo>
                <a:lnTo>
                  <a:pt x="1483" y="635"/>
                </a:lnTo>
                <a:lnTo>
                  <a:pt x="1481" y="637"/>
                </a:lnTo>
                <a:lnTo>
                  <a:pt x="1483" y="640"/>
                </a:lnTo>
                <a:lnTo>
                  <a:pt x="1486" y="644"/>
                </a:lnTo>
                <a:lnTo>
                  <a:pt x="1486" y="644"/>
                </a:lnTo>
                <a:lnTo>
                  <a:pt x="1483" y="644"/>
                </a:lnTo>
                <a:lnTo>
                  <a:pt x="1483" y="646"/>
                </a:lnTo>
                <a:lnTo>
                  <a:pt x="1483" y="646"/>
                </a:lnTo>
                <a:lnTo>
                  <a:pt x="1488" y="646"/>
                </a:lnTo>
                <a:lnTo>
                  <a:pt x="1488" y="646"/>
                </a:lnTo>
                <a:lnTo>
                  <a:pt x="1488" y="648"/>
                </a:lnTo>
                <a:lnTo>
                  <a:pt x="1488" y="650"/>
                </a:lnTo>
                <a:lnTo>
                  <a:pt x="1488" y="650"/>
                </a:lnTo>
                <a:lnTo>
                  <a:pt x="1488" y="652"/>
                </a:lnTo>
                <a:lnTo>
                  <a:pt x="1486" y="652"/>
                </a:lnTo>
                <a:lnTo>
                  <a:pt x="1486" y="654"/>
                </a:lnTo>
                <a:lnTo>
                  <a:pt x="1486" y="654"/>
                </a:lnTo>
                <a:lnTo>
                  <a:pt x="1488" y="656"/>
                </a:lnTo>
                <a:lnTo>
                  <a:pt x="1486" y="656"/>
                </a:lnTo>
                <a:lnTo>
                  <a:pt x="1483" y="654"/>
                </a:lnTo>
                <a:lnTo>
                  <a:pt x="1481" y="654"/>
                </a:lnTo>
                <a:lnTo>
                  <a:pt x="1481" y="654"/>
                </a:lnTo>
                <a:lnTo>
                  <a:pt x="1481" y="656"/>
                </a:lnTo>
                <a:lnTo>
                  <a:pt x="1481" y="656"/>
                </a:lnTo>
                <a:lnTo>
                  <a:pt x="1479" y="658"/>
                </a:lnTo>
                <a:lnTo>
                  <a:pt x="1479" y="658"/>
                </a:lnTo>
                <a:lnTo>
                  <a:pt x="1481" y="658"/>
                </a:lnTo>
                <a:lnTo>
                  <a:pt x="1481" y="661"/>
                </a:lnTo>
                <a:lnTo>
                  <a:pt x="1479" y="663"/>
                </a:lnTo>
                <a:lnTo>
                  <a:pt x="1477" y="663"/>
                </a:lnTo>
                <a:lnTo>
                  <a:pt x="1477" y="665"/>
                </a:lnTo>
                <a:lnTo>
                  <a:pt x="1475" y="665"/>
                </a:lnTo>
                <a:lnTo>
                  <a:pt x="1475" y="667"/>
                </a:lnTo>
                <a:lnTo>
                  <a:pt x="1471" y="671"/>
                </a:lnTo>
                <a:lnTo>
                  <a:pt x="1471" y="671"/>
                </a:lnTo>
                <a:lnTo>
                  <a:pt x="1471" y="671"/>
                </a:lnTo>
                <a:lnTo>
                  <a:pt x="1471" y="673"/>
                </a:lnTo>
                <a:lnTo>
                  <a:pt x="1471" y="675"/>
                </a:lnTo>
                <a:lnTo>
                  <a:pt x="1471" y="675"/>
                </a:lnTo>
                <a:lnTo>
                  <a:pt x="1471" y="677"/>
                </a:lnTo>
                <a:lnTo>
                  <a:pt x="1473" y="677"/>
                </a:lnTo>
                <a:lnTo>
                  <a:pt x="1477" y="682"/>
                </a:lnTo>
                <a:lnTo>
                  <a:pt x="1479" y="682"/>
                </a:lnTo>
                <a:lnTo>
                  <a:pt x="1481" y="684"/>
                </a:lnTo>
                <a:lnTo>
                  <a:pt x="1483" y="684"/>
                </a:lnTo>
                <a:lnTo>
                  <a:pt x="1486" y="686"/>
                </a:lnTo>
                <a:lnTo>
                  <a:pt x="1490" y="688"/>
                </a:lnTo>
                <a:lnTo>
                  <a:pt x="1494" y="694"/>
                </a:lnTo>
                <a:lnTo>
                  <a:pt x="1494" y="696"/>
                </a:lnTo>
                <a:lnTo>
                  <a:pt x="1496" y="698"/>
                </a:lnTo>
                <a:lnTo>
                  <a:pt x="1498" y="702"/>
                </a:lnTo>
                <a:lnTo>
                  <a:pt x="1498" y="705"/>
                </a:lnTo>
                <a:lnTo>
                  <a:pt x="1498" y="707"/>
                </a:lnTo>
                <a:lnTo>
                  <a:pt x="1498" y="713"/>
                </a:lnTo>
                <a:lnTo>
                  <a:pt x="1498" y="715"/>
                </a:lnTo>
                <a:lnTo>
                  <a:pt x="1498" y="719"/>
                </a:lnTo>
                <a:lnTo>
                  <a:pt x="1498" y="723"/>
                </a:lnTo>
                <a:lnTo>
                  <a:pt x="1498" y="726"/>
                </a:lnTo>
                <a:lnTo>
                  <a:pt x="1498" y="728"/>
                </a:lnTo>
                <a:lnTo>
                  <a:pt x="1496" y="730"/>
                </a:lnTo>
                <a:lnTo>
                  <a:pt x="1494" y="732"/>
                </a:lnTo>
                <a:lnTo>
                  <a:pt x="1492" y="736"/>
                </a:lnTo>
                <a:lnTo>
                  <a:pt x="1490" y="736"/>
                </a:lnTo>
                <a:lnTo>
                  <a:pt x="1488" y="738"/>
                </a:lnTo>
                <a:lnTo>
                  <a:pt x="1481" y="742"/>
                </a:lnTo>
                <a:lnTo>
                  <a:pt x="1481" y="744"/>
                </a:lnTo>
                <a:lnTo>
                  <a:pt x="1479" y="747"/>
                </a:lnTo>
                <a:lnTo>
                  <a:pt x="1475" y="747"/>
                </a:lnTo>
                <a:lnTo>
                  <a:pt x="1473" y="749"/>
                </a:lnTo>
                <a:lnTo>
                  <a:pt x="1471" y="751"/>
                </a:lnTo>
                <a:lnTo>
                  <a:pt x="1465" y="753"/>
                </a:lnTo>
                <a:lnTo>
                  <a:pt x="1465" y="753"/>
                </a:lnTo>
                <a:lnTo>
                  <a:pt x="1454" y="757"/>
                </a:lnTo>
                <a:lnTo>
                  <a:pt x="1452" y="757"/>
                </a:lnTo>
                <a:lnTo>
                  <a:pt x="1452" y="757"/>
                </a:lnTo>
                <a:lnTo>
                  <a:pt x="1454" y="757"/>
                </a:lnTo>
                <a:lnTo>
                  <a:pt x="1454" y="757"/>
                </a:lnTo>
                <a:lnTo>
                  <a:pt x="1454" y="759"/>
                </a:lnTo>
                <a:lnTo>
                  <a:pt x="1456" y="761"/>
                </a:lnTo>
                <a:lnTo>
                  <a:pt x="1456" y="763"/>
                </a:lnTo>
                <a:lnTo>
                  <a:pt x="1456" y="763"/>
                </a:lnTo>
                <a:lnTo>
                  <a:pt x="1458" y="765"/>
                </a:lnTo>
                <a:lnTo>
                  <a:pt x="1458" y="765"/>
                </a:lnTo>
                <a:lnTo>
                  <a:pt x="1460" y="765"/>
                </a:lnTo>
                <a:lnTo>
                  <a:pt x="1460" y="767"/>
                </a:lnTo>
                <a:lnTo>
                  <a:pt x="1460" y="767"/>
                </a:lnTo>
                <a:lnTo>
                  <a:pt x="1460" y="767"/>
                </a:lnTo>
                <a:lnTo>
                  <a:pt x="1460" y="767"/>
                </a:lnTo>
                <a:lnTo>
                  <a:pt x="1463" y="770"/>
                </a:lnTo>
                <a:lnTo>
                  <a:pt x="1463" y="770"/>
                </a:lnTo>
                <a:lnTo>
                  <a:pt x="1463" y="770"/>
                </a:lnTo>
                <a:lnTo>
                  <a:pt x="1463" y="772"/>
                </a:lnTo>
                <a:lnTo>
                  <a:pt x="1463" y="772"/>
                </a:lnTo>
                <a:lnTo>
                  <a:pt x="1463" y="772"/>
                </a:lnTo>
                <a:lnTo>
                  <a:pt x="1465" y="774"/>
                </a:lnTo>
                <a:lnTo>
                  <a:pt x="1465" y="774"/>
                </a:lnTo>
                <a:lnTo>
                  <a:pt x="1463" y="774"/>
                </a:lnTo>
                <a:lnTo>
                  <a:pt x="1463" y="774"/>
                </a:lnTo>
                <a:lnTo>
                  <a:pt x="1463" y="776"/>
                </a:lnTo>
                <a:lnTo>
                  <a:pt x="1463" y="776"/>
                </a:lnTo>
                <a:lnTo>
                  <a:pt x="1463" y="776"/>
                </a:lnTo>
                <a:lnTo>
                  <a:pt x="1463" y="778"/>
                </a:lnTo>
                <a:lnTo>
                  <a:pt x="1463" y="782"/>
                </a:lnTo>
                <a:lnTo>
                  <a:pt x="1465" y="786"/>
                </a:lnTo>
                <a:lnTo>
                  <a:pt x="1465" y="788"/>
                </a:lnTo>
                <a:lnTo>
                  <a:pt x="1465" y="791"/>
                </a:lnTo>
                <a:lnTo>
                  <a:pt x="1467" y="791"/>
                </a:lnTo>
                <a:lnTo>
                  <a:pt x="1467" y="793"/>
                </a:lnTo>
                <a:lnTo>
                  <a:pt x="1467" y="793"/>
                </a:lnTo>
                <a:lnTo>
                  <a:pt x="1467" y="795"/>
                </a:lnTo>
                <a:lnTo>
                  <a:pt x="1467" y="797"/>
                </a:lnTo>
                <a:lnTo>
                  <a:pt x="1467" y="797"/>
                </a:lnTo>
                <a:lnTo>
                  <a:pt x="1469" y="799"/>
                </a:lnTo>
                <a:lnTo>
                  <a:pt x="1469" y="799"/>
                </a:lnTo>
                <a:lnTo>
                  <a:pt x="1471" y="801"/>
                </a:lnTo>
                <a:lnTo>
                  <a:pt x="1471" y="803"/>
                </a:lnTo>
                <a:lnTo>
                  <a:pt x="1471" y="803"/>
                </a:lnTo>
                <a:lnTo>
                  <a:pt x="1471" y="803"/>
                </a:lnTo>
                <a:lnTo>
                  <a:pt x="1471" y="803"/>
                </a:lnTo>
                <a:lnTo>
                  <a:pt x="1471" y="805"/>
                </a:lnTo>
                <a:lnTo>
                  <a:pt x="1469" y="805"/>
                </a:lnTo>
                <a:lnTo>
                  <a:pt x="1467" y="807"/>
                </a:lnTo>
                <a:lnTo>
                  <a:pt x="1467" y="809"/>
                </a:lnTo>
                <a:lnTo>
                  <a:pt x="1465" y="811"/>
                </a:lnTo>
                <a:lnTo>
                  <a:pt x="1465" y="811"/>
                </a:lnTo>
                <a:lnTo>
                  <a:pt x="1465" y="814"/>
                </a:lnTo>
                <a:lnTo>
                  <a:pt x="1463" y="814"/>
                </a:lnTo>
                <a:lnTo>
                  <a:pt x="1463" y="814"/>
                </a:lnTo>
                <a:lnTo>
                  <a:pt x="1467" y="818"/>
                </a:lnTo>
                <a:lnTo>
                  <a:pt x="1467" y="818"/>
                </a:lnTo>
                <a:lnTo>
                  <a:pt x="1467" y="818"/>
                </a:lnTo>
                <a:lnTo>
                  <a:pt x="1467" y="820"/>
                </a:lnTo>
                <a:lnTo>
                  <a:pt x="1465" y="820"/>
                </a:lnTo>
                <a:lnTo>
                  <a:pt x="1465" y="822"/>
                </a:lnTo>
                <a:lnTo>
                  <a:pt x="1465" y="824"/>
                </a:lnTo>
                <a:lnTo>
                  <a:pt x="1465" y="824"/>
                </a:lnTo>
                <a:lnTo>
                  <a:pt x="1463" y="820"/>
                </a:lnTo>
                <a:lnTo>
                  <a:pt x="1463" y="820"/>
                </a:lnTo>
                <a:lnTo>
                  <a:pt x="1463" y="820"/>
                </a:lnTo>
                <a:lnTo>
                  <a:pt x="1463" y="818"/>
                </a:lnTo>
                <a:lnTo>
                  <a:pt x="1460" y="818"/>
                </a:lnTo>
                <a:lnTo>
                  <a:pt x="1460" y="818"/>
                </a:lnTo>
                <a:lnTo>
                  <a:pt x="1460" y="818"/>
                </a:lnTo>
                <a:lnTo>
                  <a:pt x="1458" y="816"/>
                </a:lnTo>
                <a:lnTo>
                  <a:pt x="1458" y="816"/>
                </a:lnTo>
                <a:lnTo>
                  <a:pt x="1456" y="818"/>
                </a:lnTo>
                <a:lnTo>
                  <a:pt x="1456" y="818"/>
                </a:lnTo>
                <a:lnTo>
                  <a:pt x="1456" y="818"/>
                </a:lnTo>
                <a:lnTo>
                  <a:pt x="1454" y="820"/>
                </a:lnTo>
                <a:lnTo>
                  <a:pt x="1454" y="820"/>
                </a:lnTo>
                <a:lnTo>
                  <a:pt x="1454" y="822"/>
                </a:lnTo>
                <a:lnTo>
                  <a:pt x="1452" y="824"/>
                </a:lnTo>
                <a:lnTo>
                  <a:pt x="1452" y="824"/>
                </a:lnTo>
                <a:lnTo>
                  <a:pt x="1452" y="826"/>
                </a:lnTo>
                <a:lnTo>
                  <a:pt x="1452" y="826"/>
                </a:lnTo>
                <a:lnTo>
                  <a:pt x="1454" y="826"/>
                </a:lnTo>
                <a:lnTo>
                  <a:pt x="1456" y="830"/>
                </a:lnTo>
                <a:lnTo>
                  <a:pt x="1458" y="830"/>
                </a:lnTo>
                <a:lnTo>
                  <a:pt x="1458" y="832"/>
                </a:lnTo>
                <a:lnTo>
                  <a:pt x="1456" y="830"/>
                </a:lnTo>
                <a:lnTo>
                  <a:pt x="1454" y="828"/>
                </a:lnTo>
                <a:lnTo>
                  <a:pt x="1452" y="824"/>
                </a:lnTo>
                <a:lnTo>
                  <a:pt x="1450" y="824"/>
                </a:lnTo>
                <a:lnTo>
                  <a:pt x="1448" y="822"/>
                </a:lnTo>
                <a:lnTo>
                  <a:pt x="1446" y="822"/>
                </a:lnTo>
                <a:lnTo>
                  <a:pt x="1444" y="822"/>
                </a:lnTo>
                <a:lnTo>
                  <a:pt x="1442" y="822"/>
                </a:lnTo>
                <a:lnTo>
                  <a:pt x="1439" y="824"/>
                </a:lnTo>
                <a:lnTo>
                  <a:pt x="1437" y="826"/>
                </a:lnTo>
                <a:lnTo>
                  <a:pt x="1437" y="826"/>
                </a:lnTo>
                <a:lnTo>
                  <a:pt x="1439" y="822"/>
                </a:lnTo>
                <a:lnTo>
                  <a:pt x="1442" y="822"/>
                </a:lnTo>
                <a:lnTo>
                  <a:pt x="1442" y="820"/>
                </a:lnTo>
                <a:lnTo>
                  <a:pt x="1442" y="820"/>
                </a:lnTo>
                <a:lnTo>
                  <a:pt x="1442" y="818"/>
                </a:lnTo>
                <a:lnTo>
                  <a:pt x="1439" y="816"/>
                </a:lnTo>
                <a:lnTo>
                  <a:pt x="1439" y="814"/>
                </a:lnTo>
                <a:lnTo>
                  <a:pt x="1439" y="814"/>
                </a:lnTo>
                <a:lnTo>
                  <a:pt x="1435" y="809"/>
                </a:lnTo>
                <a:lnTo>
                  <a:pt x="1433" y="807"/>
                </a:lnTo>
                <a:lnTo>
                  <a:pt x="1431" y="807"/>
                </a:lnTo>
                <a:lnTo>
                  <a:pt x="1429" y="805"/>
                </a:lnTo>
                <a:lnTo>
                  <a:pt x="1427" y="805"/>
                </a:lnTo>
                <a:lnTo>
                  <a:pt x="1427" y="805"/>
                </a:lnTo>
                <a:lnTo>
                  <a:pt x="1425" y="805"/>
                </a:lnTo>
                <a:lnTo>
                  <a:pt x="1423" y="805"/>
                </a:lnTo>
                <a:lnTo>
                  <a:pt x="1423" y="805"/>
                </a:lnTo>
                <a:lnTo>
                  <a:pt x="1423" y="803"/>
                </a:lnTo>
                <a:lnTo>
                  <a:pt x="1425" y="803"/>
                </a:lnTo>
                <a:lnTo>
                  <a:pt x="1425" y="803"/>
                </a:lnTo>
                <a:lnTo>
                  <a:pt x="1427" y="801"/>
                </a:lnTo>
                <a:lnTo>
                  <a:pt x="1425" y="801"/>
                </a:lnTo>
                <a:lnTo>
                  <a:pt x="1423" y="799"/>
                </a:lnTo>
                <a:lnTo>
                  <a:pt x="1423" y="797"/>
                </a:lnTo>
                <a:lnTo>
                  <a:pt x="1419" y="793"/>
                </a:lnTo>
                <a:lnTo>
                  <a:pt x="1419" y="793"/>
                </a:lnTo>
                <a:lnTo>
                  <a:pt x="1416" y="791"/>
                </a:lnTo>
                <a:lnTo>
                  <a:pt x="1416" y="791"/>
                </a:lnTo>
                <a:lnTo>
                  <a:pt x="1416" y="788"/>
                </a:lnTo>
                <a:lnTo>
                  <a:pt x="1416" y="788"/>
                </a:lnTo>
                <a:lnTo>
                  <a:pt x="1416" y="786"/>
                </a:lnTo>
                <a:lnTo>
                  <a:pt x="1416" y="786"/>
                </a:lnTo>
                <a:lnTo>
                  <a:pt x="1416" y="784"/>
                </a:lnTo>
                <a:lnTo>
                  <a:pt x="1419" y="782"/>
                </a:lnTo>
                <a:lnTo>
                  <a:pt x="1416" y="780"/>
                </a:lnTo>
                <a:lnTo>
                  <a:pt x="1416" y="778"/>
                </a:lnTo>
                <a:lnTo>
                  <a:pt x="1419" y="776"/>
                </a:lnTo>
                <a:lnTo>
                  <a:pt x="1419" y="774"/>
                </a:lnTo>
                <a:lnTo>
                  <a:pt x="1416" y="772"/>
                </a:lnTo>
                <a:lnTo>
                  <a:pt x="1416" y="770"/>
                </a:lnTo>
                <a:lnTo>
                  <a:pt x="1416" y="770"/>
                </a:lnTo>
                <a:lnTo>
                  <a:pt x="1414" y="767"/>
                </a:lnTo>
                <a:lnTo>
                  <a:pt x="1414" y="765"/>
                </a:lnTo>
                <a:lnTo>
                  <a:pt x="1414" y="763"/>
                </a:lnTo>
                <a:lnTo>
                  <a:pt x="1414" y="761"/>
                </a:lnTo>
                <a:lnTo>
                  <a:pt x="1416" y="755"/>
                </a:lnTo>
                <a:lnTo>
                  <a:pt x="1416" y="753"/>
                </a:lnTo>
                <a:lnTo>
                  <a:pt x="1414" y="751"/>
                </a:lnTo>
                <a:lnTo>
                  <a:pt x="1414" y="749"/>
                </a:lnTo>
                <a:lnTo>
                  <a:pt x="1412" y="747"/>
                </a:lnTo>
                <a:lnTo>
                  <a:pt x="1410" y="747"/>
                </a:lnTo>
                <a:lnTo>
                  <a:pt x="1408" y="747"/>
                </a:lnTo>
                <a:lnTo>
                  <a:pt x="1408" y="747"/>
                </a:lnTo>
                <a:lnTo>
                  <a:pt x="1406" y="747"/>
                </a:lnTo>
                <a:lnTo>
                  <a:pt x="1406" y="747"/>
                </a:lnTo>
                <a:lnTo>
                  <a:pt x="1402" y="747"/>
                </a:lnTo>
                <a:lnTo>
                  <a:pt x="1398" y="744"/>
                </a:lnTo>
                <a:lnTo>
                  <a:pt x="1395" y="744"/>
                </a:lnTo>
                <a:lnTo>
                  <a:pt x="1391" y="744"/>
                </a:lnTo>
                <a:lnTo>
                  <a:pt x="1391" y="744"/>
                </a:lnTo>
                <a:lnTo>
                  <a:pt x="1391" y="744"/>
                </a:lnTo>
                <a:lnTo>
                  <a:pt x="1389" y="744"/>
                </a:lnTo>
                <a:lnTo>
                  <a:pt x="1387" y="744"/>
                </a:lnTo>
                <a:lnTo>
                  <a:pt x="1385" y="744"/>
                </a:lnTo>
                <a:lnTo>
                  <a:pt x="1383" y="744"/>
                </a:lnTo>
                <a:lnTo>
                  <a:pt x="1381" y="744"/>
                </a:lnTo>
                <a:lnTo>
                  <a:pt x="1377" y="744"/>
                </a:lnTo>
                <a:lnTo>
                  <a:pt x="1375" y="744"/>
                </a:lnTo>
                <a:lnTo>
                  <a:pt x="1375" y="744"/>
                </a:lnTo>
                <a:lnTo>
                  <a:pt x="1372" y="747"/>
                </a:lnTo>
                <a:lnTo>
                  <a:pt x="1370" y="749"/>
                </a:lnTo>
                <a:lnTo>
                  <a:pt x="1370" y="749"/>
                </a:lnTo>
                <a:lnTo>
                  <a:pt x="1372" y="744"/>
                </a:lnTo>
                <a:lnTo>
                  <a:pt x="1372" y="742"/>
                </a:lnTo>
                <a:lnTo>
                  <a:pt x="1372" y="742"/>
                </a:lnTo>
                <a:lnTo>
                  <a:pt x="1370" y="742"/>
                </a:lnTo>
                <a:lnTo>
                  <a:pt x="1370" y="740"/>
                </a:lnTo>
                <a:lnTo>
                  <a:pt x="1368" y="740"/>
                </a:lnTo>
                <a:lnTo>
                  <a:pt x="1366" y="738"/>
                </a:lnTo>
                <a:lnTo>
                  <a:pt x="1364" y="736"/>
                </a:lnTo>
                <a:lnTo>
                  <a:pt x="1362" y="736"/>
                </a:lnTo>
                <a:lnTo>
                  <a:pt x="1360" y="736"/>
                </a:lnTo>
                <a:lnTo>
                  <a:pt x="1356" y="734"/>
                </a:lnTo>
                <a:lnTo>
                  <a:pt x="1349" y="732"/>
                </a:lnTo>
                <a:lnTo>
                  <a:pt x="1343" y="730"/>
                </a:lnTo>
                <a:lnTo>
                  <a:pt x="1341" y="730"/>
                </a:lnTo>
                <a:lnTo>
                  <a:pt x="1339" y="730"/>
                </a:lnTo>
                <a:lnTo>
                  <a:pt x="1335" y="723"/>
                </a:lnTo>
                <a:lnTo>
                  <a:pt x="1333" y="721"/>
                </a:lnTo>
                <a:lnTo>
                  <a:pt x="1328" y="719"/>
                </a:lnTo>
                <a:lnTo>
                  <a:pt x="1326" y="717"/>
                </a:lnTo>
                <a:lnTo>
                  <a:pt x="1322" y="715"/>
                </a:lnTo>
                <a:lnTo>
                  <a:pt x="1320" y="713"/>
                </a:lnTo>
                <a:lnTo>
                  <a:pt x="1320" y="713"/>
                </a:lnTo>
                <a:lnTo>
                  <a:pt x="1316" y="713"/>
                </a:lnTo>
                <a:lnTo>
                  <a:pt x="1314" y="711"/>
                </a:lnTo>
                <a:lnTo>
                  <a:pt x="1307" y="711"/>
                </a:lnTo>
                <a:lnTo>
                  <a:pt x="1303" y="709"/>
                </a:lnTo>
                <a:lnTo>
                  <a:pt x="1299" y="707"/>
                </a:lnTo>
                <a:lnTo>
                  <a:pt x="1295" y="705"/>
                </a:lnTo>
                <a:lnTo>
                  <a:pt x="1291" y="705"/>
                </a:lnTo>
                <a:lnTo>
                  <a:pt x="1289" y="705"/>
                </a:lnTo>
                <a:lnTo>
                  <a:pt x="1274" y="709"/>
                </a:lnTo>
                <a:lnTo>
                  <a:pt x="1272" y="709"/>
                </a:lnTo>
                <a:lnTo>
                  <a:pt x="1270" y="711"/>
                </a:lnTo>
                <a:lnTo>
                  <a:pt x="1270" y="711"/>
                </a:lnTo>
                <a:lnTo>
                  <a:pt x="1270" y="709"/>
                </a:lnTo>
                <a:lnTo>
                  <a:pt x="1270" y="709"/>
                </a:lnTo>
                <a:lnTo>
                  <a:pt x="1268" y="709"/>
                </a:lnTo>
                <a:lnTo>
                  <a:pt x="1268" y="709"/>
                </a:lnTo>
                <a:lnTo>
                  <a:pt x="1266" y="711"/>
                </a:lnTo>
                <a:lnTo>
                  <a:pt x="1263" y="711"/>
                </a:lnTo>
                <a:lnTo>
                  <a:pt x="1263" y="711"/>
                </a:lnTo>
                <a:lnTo>
                  <a:pt x="1263" y="711"/>
                </a:lnTo>
                <a:lnTo>
                  <a:pt x="1263" y="711"/>
                </a:lnTo>
                <a:lnTo>
                  <a:pt x="1266" y="711"/>
                </a:lnTo>
                <a:lnTo>
                  <a:pt x="1266" y="709"/>
                </a:lnTo>
                <a:lnTo>
                  <a:pt x="1268" y="707"/>
                </a:lnTo>
                <a:lnTo>
                  <a:pt x="1268" y="705"/>
                </a:lnTo>
                <a:lnTo>
                  <a:pt x="1268" y="705"/>
                </a:lnTo>
                <a:lnTo>
                  <a:pt x="1268" y="702"/>
                </a:lnTo>
                <a:lnTo>
                  <a:pt x="1268" y="702"/>
                </a:lnTo>
                <a:lnTo>
                  <a:pt x="1268" y="700"/>
                </a:lnTo>
                <a:lnTo>
                  <a:pt x="1266" y="694"/>
                </a:lnTo>
                <a:lnTo>
                  <a:pt x="1263" y="692"/>
                </a:lnTo>
                <a:lnTo>
                  <a:pt x="1263" y="688"/>
                </a:lnTo>
                <a:lnTo>
                  <a:pt x="1261" y="684"/>
                </a:lnTo>
                <a:lnTo>
                  <a:pt x="1259" y="679"/>
                </a:lnTo>
                <a:lnTo>
                  <a:pt x="1259" y="677"/>
                </a:lnTo>
                <a:lnTo>
                  <a:pt x="1257" y="675"/>
                </a:lnTo>
                <a:lnTo>
                  <a:pt x="1257" y="673"/>
                </a:lnTo>
                <a:lnTo>
                  <a:pt x="1257" y="673"/>
                </a:lnTo>
                <a:lnTo>
                  <a:pt x="1255" y="673"/>
                </a:lnTo>
                <a:lnTo>
                  <a:pt x="1253" y="673"/>
                </a:lnTo>
                <a:lnTo>
                  <a:pt x="1249" y="673"/>
                </a:lnTo>
                <a:lnTo>
                  <a:pt x="1245" y="673"/>
                </a:lnTo>
                <a:lnTo>
                  <a:pt x="1245" y="673"/>
                </a:lnTo>
                <a:lnTo>
                  <a:pt x="1243" y="675"/>
                </a:lnTo>
                <a:lnTo>
                  <a:pt x="1243" y="682"/>
                </a:lnTo>
                <a:lnTo>
                  <a:pt x="1240" y="684"/>
                </a:lnTo>
                <a:lnTo>
                  <a:pt x="1240" y="682"/>
                </a:lnTo>
                <a:lnTo>
                  <a:pt x="1243" y="675"/>
                </a:lnTo>
                <a:lnTo>
                  <a:pt x="1243" y="673"/>
                </a:lnTo>
                <a:lnTo>
                  <a:pt x="1240" y="673"/>
                </a:lnTo>
                <a:lnTo>
                  <a:pt x="1238" y="671"/>
                </a:lnTo>
                <a:lnTo>
                  <a:pt x="1238" y="671"/>
                </a:lnTo>
                <a:lnTo>
                  <a:pt x="1236" y="671"/>
                </a:lnTo>
                <a:lnTo>
                  <a:pt x="1236" y="671"/>
                </a:lnTo>
                <a:lnTo>
                  <a:pt x="1236" y="671"/>
                </a:lnTo>
                <a:lnTo>
                  <a:pt x="1234" y="669"/>
                </a:lnTo>
                <a:lnTo>
                  <a:pt x="1234" y="667"/>
                </a:lnTo>
                <a:lnTo>
                  <a:pt x="1234" y="667"/>
                </a:lnTo>
                <a:lnTo>
                  <a:pt x="1232" y="667"/>
                </a:lnTo>
                <a:lnTo>
                  <a:pt x="1234" y="667"/>
                </a:lnTo>
                <a:lnTo>
                  <a:pt x="1234" y="665"/>
                </a:lnTo>
                <a:lnTo>
                  <a:pt x="1234" y="663"/>
                </a:lnTo>
                <a:lnTo>
                  <a:pt x="1234" y="658"/>
                </a:lnTo>
                <a:lnTo>
                  <a:pt x="1234" y="648"/>
                </a:lnTo>
                <a:lnTo>
                  <a:pt x="1234" y="644"/>
                </a:lnTo>
                <a:lnTo>
                  <a:pt x="1236" y="640"/>
                </a:lnTo>
                <a:lnTo>
                  <a:pt x="1236" y="637"/>
                </a:lnTo>
                <a:lnTo>
                  <a:pt x="1236" y="637"/>
                </a:lnTo>
                <a:lnTo>
                  <a:pt x="1236" y="637"/>
                </a:lnTo>
                <a:lnTo>
                  <a:pt x="1234" y="635"/>
                </a:lnTo>
                <a:lnTo>
                  <a:pt x="1236" y="635"/>
                </a:lnTo>
                <a:lnTo>
                  <a:pt x="1238" y="635"/>
                </a:lnTo>
                <a:lnTo>
                  <a:pt x="1238" y="633"/>
                </a:lnTo>
                <a:lnTo>
                  <a:pt x="1240" y="631"/>
                </a:lnTo>
                <a:lnTo>
                  <a:pt x="1240" y="627"/>
                </a:lnTo>
                <a:lnTo>
                  <a:pt x="1245" y="625"/>
                </a:lnTo>
                <a:lnTo>
                  <a:pt x="1245" y="623"/>
                </a:lnTo>
                <a:lnTo>
                  <a:pt x="1245" y="621"/>
                </a:lnTo>
                <a:lnTo>
                  <a:pt x="1245" y="619"/>
                </a:lnTo>
                <a:lnTo>
                  <a:pt x="1245" y="619"/>
                </a:lnTo>
                <a:lnTo>
                  <a:pt x="1245" y="619"/>
                </a:lnTo>
                <a:lnTo>
                  <a:pt x="1247" y="619"/>
                </a:lnTo>
                <a:lnTo>
                  <a:pt x="1247" y="619"/>
                </a:lnTo>
                <a:lnTo>
                  <a:pt x="1247" y="617"/>
                </a:lnTo>
                <a:lnTo>
                  <a:pt x="1247" y="617"/>
                </a:lnTo>
                <a:lnTo>
                  <a:pt x="1247" y="614"/>
                </a:lnTo>
                <a:lnTo>
                  <a:pt x="1251" y="612"/>
                </a:lnTo>
                <a:lnTo>
                  <a:pt x="1255" y="610"/>
                </a:lnTo>
                <a:lnTo>
                  <a:pt x="1255" y="608"/>
                </a:lnTo>
                <a:lnTo>
                  <a:pt x="1255" y="608"/>
                </a:lnTo>
                <a:lnTo>
                  <a:pt x="1255" y="608"/>
                </a:lnTo>
                <a:lnTo>
                  <a:pt x="1255" y="608"/>
                </a:lnTo>
                <a:lnTo>
                  <a:pt x="1253" y="606"/>
                </a:lnTo>
                <a:lnTo>
                  <a:pt x="1253" y="606"/>
                </a:lnTo>
                <a:lnTo>
                  <a:pt x="1253" y="604"/>
                </a:lnTo>
                <a:lnTo>
                  <a:pt x="1255" y="604"/>
                </a:lnTo>
                <a:lnTo>
                  <a:pt x="1255" y="604"/>
                </a:lnTo>
                <a:lnTo>
                  <a:pt x="1257" y="604"/>
                </a:lnTo>
                <a:lnTo>
                  <a:pt x="1255" y="604"/>
                </a:lnTo>
                <a:lnTo>
                  <a:pt x="1255" y="604"/>
                </a:lnTo>
                <a:lnTo>
                  <a:pt x="1255" y="602"/>
                </a:lnTo>
                <a:lnTo>
                  <a:pt x="1257" y="602"/>
                </a:lnTo>
                <a:lnTo>
                  <a:pt x="1259" y="602"/>
                </a:lnTo>
                <a:lnTo>
                  <a:pt x="1259" y="602"/>
                </a:lnTo>
                <a:lnTo>
                  <a:pt x="1259" y="602"/>
                </a:lnTo>
                <a:lnTo>
                  <a:pt x="1259" y="600"/>
                </a:lnTo>
                <a:lnTo>
                  <a:pt x="1259" y="600"/>
                </a:lnTo>
                <a:lnTo>
                  <a:pt x="1261" y="598"/>
                </a:lnTo>
                <a:lnTo>
                  <a:pt x="1261" y="598"/>
                </a:lnTo>
                <a:lnTo>
                  <a:pt x="1261" y="598"/>
                </a:lnTo>
                <a:lnTo>
                  <a:pt x="1257" y="596"/>
                </a:lnTo>
                <a:lnTo>
                  <a:pt x="1257" y="596"/>
                </a:lnTo>
                <a:lnTo>
                  <a:pt x="1257" y="596"/>
                </a:lnTo>
                <a:lnTo>
                  <a:pt x="1261" y="596"/>
                </a:lnTo>
                <a:lnTo>
                  <a:pt x="1263" y="598"/>
                </a:lnTo>
                <a:lnTo>
                  <a:pt x="1266" y="598"/>
                </a:lnTo>
                <a:lnTo>
                  <a:pt x="1266" y="600"/>
                </a:lnTo>
                <a:lnTo>
                  <a:pt x="1268" y="600"/>
                </a:lnTo>
                <a:lnTo>
                  <a:pt x="1268" y="600"/>
                </a:lnTo>
                <a:lnTo>
                  <a:pt x="1266" y="598"/>
                </a:lnTo>
                <a:lnTo>
                  <a:pt x="1266" y="596"/>
                </a:lnTo>
                <a:lnTo>
                  <a:pt x="1263" y="596"/>
                </a:lnTo>
                <a:lnTo>
                  <a:pt x="1263" y="596"/>
                </a:lnTo>
                <a:lnTo>
                  <a:pt x="1266" y="593"/>
                </a:lnTo>
                <a:lnTo>
                  <a:pt x="1266" y="593"/>
                </a:lnTo>
                <a:lnTo>
                  <a:pt x="1268" y="591"/>
                </a:lnTo>
                <a:lnTo>
                  <a:pt x="1268" y="591"/>
                </a:lnTo>
                <a:lnTo>
                  <a:pt x="1268" y="591"/>
                </a:lnTo>
                <a:lnTo>
                  <a:pt x="1270" y="591"/>
                </a:lnTo>
                <a:lnTo>
                  <a:pt x="1270" y="591"/>
                </a:lnTo>
                <a:lnTo>
                  <a:pt x="1272" y="589"/>
                </a:lnTo>
                <a:lnTo>
                  <a:pt x="1272" y="589"/>
                </a:lnTo>
                <a:lnTo>
                  <a:pt x="1274" y="591"/>
                </a:lnTo>
                <a:lnTo>
                  <a:pt x="1274" y="591"/>
                </a:lnTo>
                <a:lnTo>
                  <a:pt x="1276" y="591"/>
                </a:lnTo>
                <a:lnTo>
                  <a:pt x="1276" y="589"/>
                </a:lnTo>
                <a:lnTo>
                  <a:pt x="1276" y="589"/>
                </a:lnTo>
                <a:lnTo>
                  <a:pt x="1272" y="589"/>
                </a:lnTo>
                <a:lnTo>
                  <a:pt x="1272" y="587"/>
                </a:lnTo>
                <a:lnTo>
                  <a:pt x="1270" y="587"/>
                </a:lnTo>
                <a:lnTo>
                  <a:pt x="1270" y="587"/>
                </a:lnTo>
                <a:lnTo>
                  <a:pt x="1270" y="585"/>
                </a:lnTo>
                <a:lnTo>
                  <a:pt x="1270" y="585"/>
                </a:lnTo>
                <a:lnTo>
                  <a:pt x="1270" y="585"/>
                </a:lnTo>
                <a:lnTo>
                  <a:pt x="1272" y="585"/>
                </a:lnTo>
                <a:lnTo>
                  <a:pt x="1272" y="585"/>
                </a:lnTo>
                <a:lnTo>
                  <a:pt x="1274" y="583"/>
                </a:lnTo>
                <a:lnTo>
                  <a:pt x="1274" y="583"/>
                </a:lnTo>
                <a:lnTo>
                  <a:pt x="1276" y="585"/>
                </a:lnTo>
                <a:lnTo>
                  <a:pt x="1282" y="585"/>
                </a:lnTo>
                <a:lnTo>
                  <a:pt x="1284" y="585"/>
                </a:lnTo>
                <a:lnTo>
                  <a:pt x="1289" y="583"/>
                </a:lnTo>
                <a:lnTo>
                  <a:pt x="1289" y="583"/>
                </a:lnTo>
                <a:lnTo>
                  <a:pt x="1291" y="583"/>
                </a:lnTo>
                <a:lnTo>
                  <a:pt x="1293" y="581"/>
                </a:lnTo>
                <a:lnTo>
                  <a:pt x="1293" y="581"/>
                </a:lnTo>
                <a:lnTo>
                  <a:pt x="1293" y="579"/>
                </a:lnTo>
                <a:lnTo>
                  <a:pt x="1293" y="579"/>
                </a:lnTo>
                <a:lnTo>
                  <a:pt x="1293" y="575"/>
                </a:lnTo>
                <a:lnTo>
                  <a:pt x="1293" y="572"/>
                </a:lnTo>
                <a:lnTo>
                  <a:pt x="1291" y="570"/>
                </a:lnTo>
                <a:lnTo>
                  <a:pt x="1289" y="570"/>
                </a:lnTo>
                <a:lnTo>
                  <a:pt x="1284" y="570"/>
                </a:lnTo>
                <a:lnTo>
                  <a:pt x="1282" y="568"/>
                </a:lnTo>
                <a:lnTo>
                  <a:pt x="1280" y="566"/>
                </a:lnTo>
                <a:lnTo>
                  <a:pt x="1278" y="564"/>
                </a:lnTo>
                <a:lnTo>
                  <a:pt x="1276" y="566"/>
                </a:lnTo>
                <a:lnTo>
                  <a:pt x="1274" y="566"/>
                </a:lnTo>
                <a:lnTo>
                  <a:pt x="1270" y="568"/>
                </a:lnTo>
                <a:lnTo>
                  <a:pt x="1268" y="568"/>
                </a:lnTo>
                <a:lnTo>
                  <a:pt x="1268" y="568"/>
                </a:lnTo>
                <a:lnTo>
                  <a:pt x="1272" y="566"/>
                </a:lnTo>
                <a:lnTo>
                  <a:pt x="1272" y="566"/>
                </a:lnTo>
                <a:lnTo>
                  <a:pt x="1272" y="564"/>
                </a:lnTo>
                <a:lnTo>
                  <a:pt x="1270" y="564"/>
                </a:lnTo>
                <a:lnTo>
                  <a:pt x="1268" y="564"/>
                </a:lnTo>
                <a:lnTo>
                  <a:pt x="1257" y="560"/>
                </a:lnTo>
                <a:lnTo>
                  <a:pt x="1257" y="560"/>
                </a:lnTo>
                <a:lnTo>
                  <a:pt x="1255" y="560"/>
                </a:lnTo>
                <a:lnTo>
                  <a:pt x="1255" y="560"/>
                </a:lnTo>
                <a:lnTo>
                  <a:pt x="1255" y="560"/>
                </a:lnTo>
                <a:lnTo>
                  <a:pt x="1255" y="562"/>
                </a:lnTo>
                <a:lnTo>
                  <a:pt x="1257" y="562"/>
                </a:lnTo>
                <a:lnTo>
                  <a:pt x="1257" y="562"/>
                </a:lnTo>
                <a:lnTo>
                  <a:pt x="1255" y="562"/>
                </a:lnTo>
                <a:lnTo>
                  <a:pt x="1253" y="562"/>
                </a:lnTo>
                <a:lnTo>
                  <a:pt x="1251" y="560"/>
                </a:lnTo>
                <a:lnTo>
                  <a:pt x="1251" y="558"/>
                </a:lnTo>
                <a:lnTo>
                  <a:pt x="1251" y="558"/>
                </a:lnTo>
                <a:lnTo>
                  <a:pt x="1251" y="558"/>
                </a:lnTo>
                <a:lnTo>
                  <a:pt x="1251" y="556"/>
                </a:lnTo>
                <a:lnTo>
                  <a:pt x="1255" y="558"/>
                </a:lnTo>
                <a:lnTo>
                  <a:pt x="1261" y="560"/>
                </a:lnTo>
                <a:lnTo>
                  <a:pt x="1268" y="562"/>
                </a:lnTo>
                <a:lnTo>
                  <a:pt x="1270" y="562"/>
                </a:lnTo>
                <a:lnTo>
                  <a:pt x="1272" y="564"/>
                </a:lnTo>
                <a:lnTo>
                  <a:pt x="1274" y="564"/>
                </a:lnTo>
                <a:lnTo>
                  <a:pt x="1274" y="562"/>
                </a:lnTo>
                <a:lnTo>
                  <a:pt x="1276" y="562"/>
                </a:lnTo>
                <a:lnTo>
                  <a:pt x="1276" y="562"/>
                </a:lnTo>
                <a:lnTo>
                  <a:pt x="1276" y="562"/>
                </a:lnTo>
                <a:lnTo>
                  <a:pt x="1276" y="564"/>
                </a:lnTo>
                <a:lnTo>
                  <a:pt x="1276" y="564"/>
                </a:lnTo>
                <a:lnTo>
                  <a:pt x="1276" y="564"/>
                </a:lnTo>
                <a:lnTo>
                  <a:pt x="1280" y="564"/>
                </a:lnTo>
                <a:lnTo>
                  <a:pt x="1282" y="564"/>
                </a:lnTo>
                <a:lnTo>
                  <a:pt x="1289" y="566"/>
                </a:lnTo>
                <a:lnTo>
                  <a:pt x="1291" y="568"/>
                </a:lnTo>
                <a:lnTo>
                  <a:pt x="1293" y="568"/>
                </a:lnTo>
                <a:lnTo>
                  <a:pt x="1293" y="568"/>
                </a:lnTo>
                <a:lnTo>
                  <a:pt x="1295" y="566"/>
                </a:lnTo>
                <a:lnTo>
                  <a:pt x="1295" y="566"/>
                </a:lnTo>
                <a:lnTo>
                  <a:pt x="1297" y="566"/>
                </a:lnTo>
                <a:lnTo>
                  <a:pt x="1297" y="566"/>
                </a:lnTo>
                <a:lnTo>
                  <a:pt x="1299" y="566"/>
                </a:lnTo>
                <a:lnTo>
                  <a:pt x="1301" y="566"/>
                </a:lnTo>
                <a:lnTo>
                  <a:pt x="1301" y="566"/>
                </a:lnTo>
                <a:lnTo>
                  <a:pt x="1303" y="562"/>
                </a:lnTo>
                <a:lnTo>
                  <a:pt x="1303" y="562"/>
                </a:lnTo>
                <a:lnTo>
                  <a:pt x="1303" y="562"/>
                </a:lnTo>
                <a:lnTo>
                  <a:pt x="1301" y="558"/>
                </a:lnTo>
                <a:lnTo>
                  <a:pt x="1301" y="558"/>
                </a:lnTo>
                <a:lnTo>
                  <a:pt x="1305" y="560"/>
                </a:lnTo>
                <a:lnTo>
                  <a:pt x="1305" y="560"/>
                </a:lnTo>
                <a:lnTo>
                  <a:pt x="1305" y="558"/>
                </a:lnTo>
                <a:lnTo>
                  <a:pt x="1305" y="556"/>
                </a:lnTo>
                <a:lnTo>
                  <a:pt x="1303" y="556"/>
                </a:lnTo>
                <a:lnTo>
                  <a:pt x="1303" y="556"/>
                </a:lnTo>
                <a:lnTo>
                  <a:pt x="1303" y="556"/>
                </a:lnTo>
                <a:lnTo>
                  <a:pt x="1307" y="554"/>
                </a:lnTo>
                <a:lnTo>
                  <a:pt x="1307" y="554"/>
                </a:lnTo>
                <a:lnTo>
                  <a:pt x="1307" y="556"/>
                </a:lnTo>
                <a:lnTo>
                  <a:pt x="1307" y="556"/>
                </a:lnTo>
                <a:lnTo>
                  <a:pt x="1310" y="558"/>
                </a:lnTo>
                <a:lnTo>
                  <a:pt x="1310" y="558"/>
                </a:lnTo>
                <a:lnTo>
                  <a:pt x="1312" y="558"/>
                </a:lnTo>
                <a:lnTo>
                  <a:pt x="1312" y="558"/>
                </a:lnTo>
                <a:lnTo>
                  <a:pt x="1312" y="558"/>
                </a:lnTo>
                <a:lnTo>
                  <a:pt x="1316" y="558"/>
                </a:lnTo>
                <a:lnTo>
                  <a:pt x="1316" y="560"/>
                </a:lnTo>
                <a:lnTo>
                  <a:pt x="1316" y="558"/>
                </a:lnTo>
                <a:lnTo>
                  <a:pt x="1316" y="556"/>
                </a:lnTo>
                <a:lnTo>
                  <a:pt x="1316" y="556"/>
                </a:lnTo>
                <a:lnTo>
                  <a:pt x="1318" y="558"/>
                </a:lnTo>
                <a:lnTo>
                  <a:pt x="1318" y="558"/>
                </a:lnTo>
                <a:lnTo>
                  <a:pt x="1320" y="558"/>
                </a:lnTo>
                <a:lnTo>
                  <a:pt x="1324" y="558"/>
                </a:lnTo>
                <a:lnTo>
                  <a:pt x="1326" y="556"/>
                </a:lnTo>
                <a:lnTo>
                  <a:pt x="1331" y="554"/>
                </a:lnTo>
                <a:lnTo>
                  <a:pt x="1333" y="554"/>
                </a:lnTo>
                <a:lnTo>
                  <a:pt x="1333" y="552"/>
                </a:lnTo>
                <a:lnTo>
                  <a:pt x="1335" y="549"/>
                </a:lnTo>
                <a:lnTo>
                  <a:pt x="1343" y="539"/>
                </a:lnTo>
                <a:lnTo>
                  <a:pt x="1345" y="537"/>
                </a:lnTo>
                <a:lnTo>
                  <a:pt x="1347" y="533"/>
                </a:lnTo>
                <a:lnTo>
                  <a:pt x="1347" y="533"/>
                </a:lnTo>
                <a:lnTo>
                  <a:pt x="1347" y="531"/>
                </a:lnTo>
                <a:lnTo>
                  <a:pt x="1345" y="531"/>
                </a:lnTo>
                <a:lnTo>
                  <a:pt x="1341" y="528"/>
                </a:lnTo>
                <a:lnTo>
                  <a:pt x="1335" y="528"/>
                </a:lnTo>
                <a:lnTo>
                  <a:pt x="1331" y="528"/>
                </a:lnTo>
                <a:lnTo>
                  <a:pt x="1318" y="526"/>
                </a:lnTo>
                <a:lnTo>
                  <a:pt x="1316" y="526"/>
                </a:lnTo>
                <a:lnTo>
                  <a:pt x="1316" y="524"/>
                </a:lnTo>
                <a:lnTo>
                  <a:pt x="1310" y="520"/>
                </a:lnTo>
                <a:lnTo>
                  <a:pt x="1307" y="518"/>
                </a:lnTo>
                <a:lnTo>
                  <a:pt x="1305" y="516"/>
                </a:lnTo>
                <a:lnTo>
                  <a:pt x="1303" y="516"/>
                </a:lnTo>
                <a:lnTo>
                  <a:pt x="1301" y="516"/>
                </a:lnTo>
                <a:lnTo>
                  <a:pt x="1295" y="514"/>
                </a:lnTo>
                <a:lnTo>
                  <a:pt x="1289" y="514"/>
                </a:lnTo>
                <a:lnTo>
                  <a:pt x="1289" y="514"/>
                </a:lnTo>
                <a:lnTo>
                  <a:pt x="1289" y="514"/>
                </a:lnTo>
                <a:lnTo>
                  <a:pt x="1289" y="516"/>
                </a:lnTo>
                <a:lnTo>
                  <a:pt x="1284" y="514"/>
                </a:lnTo>
                <a:lnTo>
                  <a:pt x="1282" y="514"/>
                </a:lnTo>
                <a:lnTo>
                  <a:pt x="1284" y="512"/>
                </a:lnTo>
                <a:lnTo>
                  <a:pt x="1284" y="512"/>
                </a:lnTo>
                <a:lnTo>
                  <a:pt x="1289" y="512"/>
                </a:lnTo>
                <a:lnTo>
                  <a:pt x="1293" y="512"/>
                </a:lnTo>
                <a:lnTo>
                  <a:pt x="1295" y="514"/>
                </a:lnTo>
                <a:lnTo>
                  <a:pt x="1297" y="514"/>
                </a:lnTo>
                <a:lnTo>
                  <a:pt x="1299" y="514"/>
                </a:lnTo>
                <a:lnTo>
                  <a:pt x="1301" y="514"/>
                </a:lnTo>
                <a:lnTo>
                  <a:pt x="1303" y="514"/>
                </a:lnTo>
                <a:lnTo>
                  <a:pt x="1305" y="514"/>
                </a:lnTo>
                <a:lnTo>
                  <a:pt x="1305" y="514"/>
                </a:lnTo>
                <a:lnTo>
                  <a:pt x="1305" y="514"/>
                </a:lnTo>
                <a:lnTo>
                  <a:pt x="1305" y="514"/>
                </a:lnTo>
                <a:lnTo>
                  <a:pt x="1307" y="514"/>
                </a:lnTo>
                <a:lnTo>
                  <a:pt x="1310" y="514"/>
                </a:lnTo>
                <a:lnTo>
                  <a:pt x="1312" y="516"/>
                </a:lnTo>
                <a:lnTo>
                  <a:pt x="1318" y="518"/>
                </a:lnTo>
                <a:lnTo>
                  <a:pt x="1320" y="518"/>
                </a:lnTo>
                <a:lnTo>
                  <a:pt x="1322" y="518"/>
                </a:lnTo>
                <a:lnTo>
                  <a:pt x="1322" y="520"/>
                </a:lnTo>
                <a:lnTo>
                  <a:pt x="1322" y="520"/>
                </a:lnTo>
                <a:lnTo>
                  <a:pt x="1324" y="522"/>
                </a:lnTo>
                <a:lnTo>
                  <a:pt x="1326" y="522"/>
                </a:lnTo>
                <a:lnTo>
                  <a:pt x="1331" y="526"/>
                </a:lnTo>
                <a:lnTo>
                  <a:pt x="1333" y="526"/>
                </a:lnTo>
                <a:lnTo>
                  <a:pt x="1337" y="526"/>
                </a:lnTo>
                <a:lnTo>
                  <a:pt x="1341" y="526"/>
                </a:lnTo>
                <a:lnTo>
                  <a:pt x="1343" y="526"/>
                </a:lnTo>
                <a:lnTo>
                  <a:pt x="1345" y="526"/>
                </a:lnTo>
                <a:lnTo>
                  <a:pt x="1345" y="524"/>
                </a:lnTo>
                <a:lnTo>
                  <a:pt x="1347" y="522"/>
                </a:lnTo>
                <a:lnTo>
                  <a:pt x="1351" y="520"/>
                </a:lnTo>
                <a:lnTo>
                  <a:pt x="1362" y="512"/>
                </a:lnTo>
                <a:lnTo>
                  <a:pt x="1362" y="510"/>
                </a:lnTo>
                <a:lnTo>
                  <a:pt x="1362" y="510"/>
                </a:lnTo>
                <a:lnTo>
                  <a:pt x="1362" y="508"/>
                </a:lnTo>
                <a:lnTo>
                  <a:pt x="1362" y="508"/>
                </a:lnTo>
                <a:lnTo>
                  <a:pt x="1360" y="505"/>
                </a:lnTo>
                <a:lnTo>
                  <a:pt x="1358" y="505"/>
                </a:lnTo>
                <a:lnTo>
                  <a:pt x="1354" y="503"/>
                </a:lnTo>
                <a:lnTo>
                  <a:pt x="1351" y="503"/>
                </a:lnTo>
                <a:lnTo>
                  <a:pt x="1351" y="501"/>
                </a:lnTo>
                <a:lnTo>
                  <a:pt x="1351" y="501"/>
                </a:lnTo>
                <a:lnTo>
                  <a:pt x="1351" y="501"/>
                </a:lnTo>
                <a:lnTo>
                  <a:pt x="1351" y="501"/>
                </a:lnTo>
                <a:lnTo>
                  <a:pt x="1351" y="499"/>
                </a:lnTo>
                <a:lnTo>
                  <a:pt x="1351" y="499"/>
                </a:lnTo>
                <a:lnTo>
                  <a:pt x="1354" y="499"/>
                </a:lnTo>
                <a:lnTo>
                  <a:pt x="1360" y="499"/>
                </a:lnTo>
                <a:lnTo>
                  <a:pt x="1364" y="499"/>
                </a:lnTo>
                <a:lnTo>
                  <a:pt x="1368" y="497"/>
                </a:lnTo>
                <a:lnTo>
                  <a:pt x="1370" y="499"/>
                </a:lnTo>
                <a:lnTo>
                  <a:pt x="1372" y="501"/>
                </a:lnTo>
                <a:lnTo>
                  <a:pt x="1375" y="503"/>
                </a:lnTo>
                <a:lnTo>
                  <a:pt x="1375" y="503"/>
                </a:lnTo>
                <a:lnTo>
                  <a:pt x="1377" y="505"/>
                </a:lnTo>
                <a:lnTo>
                  <a:pt x="1381" y="508"/>
                </a:lnTo>
                <a:lnTo>
                  <a:pt x="1383" y="508"/>
                </a:lnTo>
                <a:lnTo>
                  <a:pt x="1385" y="508"/>
                </a:lnTo>
                <a:lnTo>
                  <a:pt x="1385" y="505"/>
                </a:lnTo>
                <a:lnTo>
                  <a:pt x="1387" y="505"/>
                </a:lnTo>
                <a:lnTo>
                  <a:pt x="1387" y="505"/>
                </a:lnTo>
                <a:lnTo>
                  <a:pt x="1391" y="505"/>
                </a:lnTo>
                <a:lnTo>
                  <a:pt x="1391" y="508"/>
                </a:lnTo>
                <a:lnTo>
                  <a:pt x="1393" y="508"/>
                </a:lnTo>
                <a:lnTo>
                  <a:pt x="1393" y="505"/>
                </a:lnTo>
                <a:lnTo>
                  <a:pt x="1393" y="505"/>
                </a:lnTo>
                <a:lnTo>
                  <a:pt x="1391" y="501"/>
                </a:lnTo>
                <a:lnTo>
                  <a:pt x="1389" y="499"/>
                </a:lnTo>
                <a:lnTo>
                  <a:pt x="1389" y="497"/>
                </a:lnTo>
                <a:lnTo>
                  <a:pt x="1387" y="497"/>
                </a:lnTo>
                <a:lnTo>
                  <a:pt x="1387" y="495"/>
                </a:lnTo>
                <a:lnTo>
                  <a:pt x="1387" y="495"/>
                </a:lnTo>
                <a:lnTo>
                  <a:pt x="1383" y="491"/>
                </a:lnTo>
                <a:lnTo>
                  <a:pt x="1383" y="491"/>
                </a:lnTo>
                <a:lnTo>
                  <a:pt x="1381" y="491"/>
                </a:lnTo>
                <a:lnTo>
                  <a:pt x="1381" y="489"/>
                </a:lnTo>
                <a:lnTo>
                  <a:pt x="1379" y="489"/>
                </a:lnTo>
                <a:lnTo>
                  <a:pt x="1379" y="489"/>
                </a:lnTo>
                <a:lnTo>
                  <a:pt x="1377" y="491"/>
                </a:lnTo>
                <a:lnTo>
                  <a:pt x="1377" y="491"/>
                </a:lnTo>
                <a:lnTo>
                  <a:pt x="1375" y="491"/>
                </a:lnTo>
                <a:lnTo>
                  <a:pt x="1375" y="491"/>
                </a:lnTo>
                <a:lnTo>
                  <a:pt x="1377" y="489"/>
                </a:lnTo>
                <a:lnTo>
                  <a:pt x="1379" y="487"/>
                </a:lnTo>
                <a:lnTo>
                  <a:pt x="1381" y="487"/>
                </a:lnTo>
                <a:lnTo>
                  <a:pt x="1383" y="489"/>
                </a:lnTo>
                <a:lnTo>
                  <a:pt x="1383" y="489"/>
                </a:lnTo>
                <a:lnTo>
                  <a:pt x="1385" y="489"/>
                </a:lnTo>
                <a:lnTo>
                  <a:pt x="1387" y="491"/>
                </a:lnTo>
                <a:lnTo>
                  <a:pt x="1387" y="491"/>
                </a:lnTo>
                <a:lnTo>
                  <a:pt x="1385" y="493"/>
                </a:lnTo>
                <a:lnTo>
                  <a:pt x="1385" y="493"/>
                </a:lnTo>
                <a:lnTo>
                  <a:pt x="1387" y="493"/>
                </a:lnTo>
                <a:lnTo>
                  <a:pt x="1387" y="495"/>
                </a:lnTo>
                <a:lnTo>
                  <a:pt x="1389" y="495"/>
                </a:lnTo>
                <a:lnTo>
                  <a:pt x="1389" y="495"/>
                </a:lnTo>
                <a:lnTo>
                  <a:pt x="1391" y="495"/>
                </a:lnTo>
                <a:lnTo>
                  <a:pt x="1391" y="495"/>
                </a:lnTo>
                <a:lnTo>
                  <a:pt x="1395" y="499"/>
                </a:lnTo>
                <a:lnTo>
                  <a:pt x="1395" y="499"/>
                </a:lnTo>
                <a:lnTo>
                  <a:pt x="1395" y="501"/>
                </a:lnTo>
                <a:lnTo>
                  <a:pt x="1398" y="503"/>
                </a:lnTo>
                <a:lnTo>
                  <a:pt x="1398" y="503"/>
                </a:lnTo>
                <a:lnTo>
                  <a:pt x="1400" y="503"/>
                </a:lnTo>
                <a:lnTo>
                  <a:pt x="1402" y="501"/>
                </a:lnTo>
                <a:lnTo>
                  <a:pt x="1402" y="501"/>
                </a:lnTo>
                <a:lnTo>
                  <a:pt x="1406" y="499"/>
                </a:lnTo>
                <a:lnTo>
                  <a:pt x="1410" y="497"/>
                </a:lnTo>
                <a:lnTo>
                  <a:pt x="1412" y="497"/>
                </a:lnTo>
                <a:lnTo>
                  <a:pt x="1414" y="495"/>
                </a:lnTo>
                <a:lnTo>
                  <a:pt x="1416" y="495"/>
                </a:lnTo>
                <a:lnTo>
                  <a:pt x="1416" y="493"/>
                </a:lnTo>
                <a:lnTo>
                  <a:pt x="1419" y="493"/>
                </a:lnTo>
                <a:lnTo>
                  <a:pt x="1421" y="489"/>
                </a:lnTo>
                <a:lnTo>
                  <a:pt x="1421" y="489"/>
                </a:lnTo>
                <a:lnTo>
                  <a:pt x="1421" y="489"/>
                </a:lnTo>
                <a:lnTo>
                  <a:pt x="1425" y="489"/>
                </a:lnTo>
                <a:lnTo>
                  <a:pt x="1425" y="487"/>
                </a:lnTo>
                <a:lnTo>
                  <a:pt x="1427" y="487"/>
                </a:lnTo>
                <a:lnTo>
                  <a:pt x="1427" y="484"/>
                </a:lnTo>
                <a:lnTo>
                  <a:pt x="1429" y="482"/>
                </a:lnTo>
                <a:lnTo>
                  <a:pt x="1429" y="478"/>
                </a:lnTo>
                <a:lnTo>
                  <a:pt x="1431" y="476"/>
                </a:lnTo>
                <a:lnTo>
                  <a:pt x="1429" y="476"/>
                </a:lnTo>
                <a:lnTo>
                  <a:pt x="1429" y="474"/>
                </a:lnTo>
                <a:lnTo>
                  <a:pt x="1427" y="472"/>
                </a:lnTo>
                <a:lnTo>
                  <a:pt x="1425" y="470"/>
                </a:lnTo>
                <a:lnTo>
                  <a:pt x="1421" y="468"/>
                </a:lnTo>
                <a:lnTo>
                  <a:pt x="1421" y="466"/>
                </a:lnTo>
                <a:lnTo>
                  <a:pt x="1419" y="466"/>
                </a:lnTo>
                <a:lnTo>
                  <a:pt x="1419" y="463"/>
                </a:lnTo>
                <a:lnTo>
                  <a:pt x="1419" y="463"/>
                </a:lnTo>
                <a:lnTo>
                  <a:pt x="1419" y="461"/>
                </a:lnTo>
                <a:lnTo>
                  <a:pt x="1419" y="459"/>
                </a:lnTo>
                <a:lnTo>
                  <a:pt x="1421" y="459"/>
                </a:lnTo>
                <a:lnTo>
                  <a:pt x="1419" y="459"/>
                </a:lnTo>
                <a:lnTo>
                  <a:pt x="1419" y="459"/>
                </a:lnTo>
                <a:lnTo>
                  <a:pt x="1419" y="459"/>
                </a:lnTo>
                <a:lnTo>
                  <a:pt x="1416" y="459"/>
                </a:lnTo>
                <a:lnTo>
                  <a:pt x="1416" y="459"/>
                </a:lnTo>
                <a:lnTo>
                  <a:pt x="1414" y="455"/>
                </a:lnTo>
                <a:lnTo>
                  <a:pt x="1414" y="455"/>
                </a:lnTo>
                <a:lnTo>
                  <a:pt x="1414" y="455"/>
                </a:lnTo>
                <a:lnTo>
                  <a:pt x="1414" y="455"/>
                </a:lnTo>
                <a:lnTo>
                  <a:pt x="1414" y="455"/>
                </a:lnTo>
                <a:lnTo>
                  <a:pt x="1412" y="453"/>
                </a:lnTo>
                <a:lnTo>
                  <a:pt x="1412" y="453"/>
                </a:lnTo>
                <a:lnTo>
                  <a:pt x="1412" y="451"/>
                </a:lnTo>
                <a:lnTo>
                  <a:pt x="1412" y="451"/>
                </a:lnTo>
                <a:lnTo>
                  <a:pt x="1414" y="451"/>
                </a:lnTo>
                <a:lnTo>
                  <a:pt x="1416" y="451"/>
                </a:lnTo>
                <a:lnTo>
                  <a:pt x="1419" y="451"/>
                </a:lnTo>
                <a:lnTo>
                  <a:pt x="1421" y="451"/>
                </a:lnTo>
                <a:lnTo>
                  <a:pt x="1421" y="451"/>
                </a:lnTo>
                <a:lnTo>
                  <a:pt x="1423" y="451"/>
                </a:lnTo>
                <a:lnTo>
                  <a:pt x="1425" y="451"/>
                </a:lnTo>
                <a:lnTo>
                  <a:pt x="1427" y="449"/>
                </a:lnTo>
                <a:lnTo>
                  <a:pt x="1431" y="447"/>
                </a:lnTo>
                <a:lnTo>
                  <a:pt x="1431" y="447"/>
                </a:lnTo>
                <a:lnTo>
                  <a:pt x="1431" y="445"/>
                </a:lnTo>
                <a:lnTo>
                  <a:pt x="1431" y="445"/>
                </a:lnTo>
                <a:lnTo>
                  <a:pt x="1429" y="443"/>
                </a:lnTo>
                <a:lnTo>
                  <a:pt x="1429" y="443"/>
                </a:lnTo>
                <a:lnTo>
                  <a:pt x="1427" y="443"/>
                </a:lnTo>
                <a:lnTo>
                  <a:pt x="1425" y="440"/>
                </a:lnTo>
                <a:lnTo>
                  <a:pt x="1421" y="440"/>
                </a:lnTo>
                <a:lnTo>
                  <a:pt x="1421" y="440"/>
                </a:lnTo>
                <a:lnTo>
                  <a:pt x="1423" y="438"/>
                </a:lnTo>
                <a:lnTo>
                  <a:pt x="1425" y="438"/>
                </a:lnTo>
                <a:lnTo>
                  <a:pt x="1429" y="436"/>
                </a:lnTo>
                <a:lnTo>
                  <a:pt x="1429" y="434"/>
                </a:lnTo>
                <a:lnTo>
                  <a:pt x="1429" y="434"/>
                </a:lnTo>
                <a:lnTo>
                  <a:pt x="1429" y="434"/>
                </a:lnTo>
                <a:lnTo>
                  <a:pt x="1423" y="432"/>
                </a:lnTo>
                <a:lnTo>
                  <a:pt x="1421" y="432"/>
                </a:lnTo>
                <a:lnTo>
                  <a:pt x="1419" y="432"/>
                </a:lnTo>
                <a:lnTo>
                  <a:pt x="1416" y="432"/>
                </a:lnTo>
                <a:lnTo>
                  <a:pt x="1416" y="432"/>
                </a:lnTo>
                <a:lnTo>
                  <a:pt x="1416" y="430"/>
                </a:lnTo>
                <a:lnTo>
                  <a:pt x="1416" y="430"/>
                </a:lnTo>
                <a:lnTo>
                  <a:pt x="1414" y="428"/>
                </a:lnTo>
                <a:lnTo>
                  <a:pt x="1410" y="426"/>
                </a:lnTo>
                <a:lnTo>
                  <a:pt x="1408" y="426"/>
                </a:lnTo>
                <a:lnTo>
                  <a:pt x="1410" y="426"/>
                </a:lnTo>
                <a:lnTo>
                  <a:pt x="1412" y="426"/>
                </a:lnTo>
                <a:lnTo>
                  <a:pt x="1414" y="424"/>
                </a:lnTo>
                <a:lnTo>
                  <a:pt x="1414" y="422"/>
                </a:lnTo>
                <a:lnTo>
                  <a:pt x="1410" y="422"/>
                </a:lnTo>
                <a:lnTo>
                  <a:pt x="1408" y="422"/>
                </a:lnTo>
                <a:lnTo>
                  <a:pt x="1406" y="422"/>
                </a:lnTo>
                <a:lnTo>
                  <a:pt x="1398" y="419"/>
                </a:lnTo>
                <a:lnTo>
                  <a:pt x="1395" y="422"/>
                </a:lnTo>
                <a:lnTo>
                  <a:pt x="1391" y="419"/>
                </a:lnTo>
                <a:lnTo>
                  <a:pt x="1387" y="417"/>
                </a:lnTo>
                <a:lnTo>
                  <a:pt x="1387" y="417"/>
                </a:lnTo>
                <a:lnTo>
                  <a:pt x="1381" y="417"/>
                </a:lnTo>
                <a:lnTo>
                  <a:pt x="1379" y="417"/>
                </a:lnTo>
                <a:lnTo>
                  <a:pt x="1377" y="417"/>
                </a:lnTo>
                <a:lnTo>
                  <a:pt x="1375" y="417"/>
                </a:lnTo>
                <a:lnTo>
                  <a:pt x="1372" y="417"/>
                </a:lnTo>
                <a:lnTo>
                  <a:pt x="1370" y="417"/>
                </a:lnTo>
                <a:lnTo>
                  <a:pt x="1368" y="417"/>
                </a:lnTo>
                <a:lnTo>
                  <a:pt x="1368" y="417"/>
                </a:lnTo>
                <a:lnTo>
                  <a:pt x="1368" y="417"/>
                </a:lnTo>
                <a:lnTo>
                  <a:pt x="1370" y="419"/>
                </a:lnTo>
                <a:lnTo>
                  <a:pt x="1370" y="419"/>
                </a:lnTo>
                <a:lnTo>
                  <a:pt x="1368" y="422"/>
                </a:lnTo>
                <a:lnTo>
                  <a:pt x="1370" y="424"/>
                </a:lnTo>
                <a:lnTo>
                  <a:pt x="1370" y="424"/>
                </a:lnTo>
                <a:lnTo>
                  <a:pt x="1370" y="424"/>
                </a:lnTo>
                <a:lnTo>
                  <a:pt x="1370" y="426"/>
                </a:lnTo>
                <a:lnTo>
                  <a:pt x="1370" y="426"/>
                </a:lnTo>
                <a:lnTo>
                  <a:pt x="1370" y="428"/>
                </a:lnTo>
                <a:lnTo>
                  <a:pt x="1370" y="428"/>
                </a:lnTo>
                <a:lnTo>
                  <a:pt x="1370" y="428"/>
                </a:lnTo>
                <a:lnTo>
                  <a:pt x="1370" y="430"/>
                </a:lnTo>
                <a:lnTo>
                  <a:pt x="1370" y="430"/>
                </a:lnTo>
                <a:lnTo>
                  <a:pt x="1370" y="432"/>
                </a:lnTo>
                <a:lnTo>
                  <a:pt x="1372" y="434"/>
                </a:lnTo>
                <a:lnTo>
                  <a:pt x="1372" y="434"/>
                </a:lnTo>
                <a:lnTo>
                  <a:pt x="1375" y="434"/>
                </a:lnTo>
                <a:lnTo>
                  <a:pt x="1379" y="436"/>
                </a:lnTo>
                <a:lnTo>
                  <a:pt x="1379" y="436"/>
                </a:lnTo>
                <a:lnTo>
                  <a:pt x="1379" y="438"/>
                </a:lnTo>
                <a:lnTo>
                  <a:pt x="1379" y="438"/>
                </a:lnTo>
                <a:lnTo>
                  <a:pt x="1377" y="438"/>
                </a:lnTo>
                <a:lnTo>
                  <a:pt x="1377" y="440"/>
                </a:lnTo>
                <a:lnTo>
                  <a:pt x="1375" y="440"/>
                </a:lnTo>
                <a:lnTo>
                  <a:pt x="1375" y="443"/>
                </a:lnTo>
                <a:lnTo>
                  <a:pt x="1375" y="443"/>
                </a:lnTo>
                <a:lnTo>
                  <a:pt x="1379" y="443"/>
                </a:lnTo>
                <a:lnTo>
                  <a:pt x="1379" y="445"/>
                </a:lnTo>
                <a:lnTo>
                  <a:pt x="1372" y="445"/>
                </a:lnTo>
                <a:lnTo>
                  <a:pt x="1372" y="445"/>
                </a:lnTo>
                <a:lnTo>
                  <a:pt x="1370" y="445"/>
                </a:lnTo>
                <a:lnTo>
                  <a:pt x="1368" y="445"/>
                </a:lnTo>
                <a:lnTo>
                  <a:pt x="1368" y="445"/>
                </a:lnTo>
                <a:lnTo>
                  <a:pt x="1368" y="445"/>
                </a:lnTo>
                <a:lnTo>
                  <a:pt x="1366" y="447"/>
                </a:lnTo>
                <a:lnTo>
                  <a:pt x="1366" y="447"/>
                </a:lnTo>
                <a:lnTo>
                  <a:pt x="1366" y="447"/>
                </a:lnTo>
                <a:lnTo>
                  <a:pt x="1366" y="449"/>
                </a:lnTo>
                <a:lnTo>
                  <a:pt x="1366" y="451"/>
                </a:lnTo>
                <a:lnTo>
                  <a:pt x="1366" y="453"/>
                </a:lnTo>
                <a:lnTo>
                  <a:pt x="1364" y="455"/>
                </a:lnTo>
                <a:lnTo>
                  <a:pt x="1362" y="461"/>
                </a:lnTo>
                <a:lnTo>
                  <a:pt x="1362" y="461"/>
                </a:lnTo>
                <a:lnTo>
                  <a:pt x="1356" y="468"/>
                </a:lnTo>
                <a:lnTo>
                  <a:pt x="1356" y="468"/>
                </a:lnTo>
                <a:lnTo>
                  <a:pt x="1356" y="470"/>
                </a:lnTo>
                <a:lnTo>
                  <a:pt x="1354" y="472"/>
                </a:lnTo>
                <a:lnTo>
                  <a:pt x="1354" y="476"/>
                </a:lnTo>
                <a:lnTo>
                  <a:pt x="1354" y="476"/>
                </a:lnTo>
                <a:lnTo>
                  <a:pt x="1354" y="476"/>
                </a:lnTo>
                <a:lnTo>
                  <a:pt x="1351" y="478"/>
                </a:lnTo>
                <a:lnTo>
                  <a:pt x="1351" y="478"/>
                </a:lnTo>
                <a:lnTo>
                  <a:pt x="1349" y="478"/>
                </a:lnTo>
                <a:lnTo>
                  <a:pt x="1349" y="478"/>
                </a:lnTo>
                <a:lnTo>
                  <a:pt x="1345" y="480"/>
                </a:lnTo>
                <a:lnTo>
                  <a:pt x="1343" y="482"/>
                </a:lnTo>
                <a:lnTo>
                  <a:pt x="1343" y="484"/>
                </a:lnTo>
                <a:lnTo>
                  <a:pt x="1343" y="482"/>
                </a:lnTo>
                <a:lnTo>
                  <a:pt x="1341" y="482"/>
                </a:lnTo>
                <a:lnTo>
                  <a:pt x="1341" y="482"/>
                </a:lnTo>
                <a:lnTo>
                  <a:pt x="1341" y="480"/>
                </a:lnTo>
                <a:lnTo>
                  <a:pt x="1341" y="478"/>
                </a:lnTo>
                <a:lnTo>
                  <a:pt x="1333" y="472"/>
                </a:lnTo>
                <a:lnTo>
                  <a:pt x="1331" y="470"/>
                </a:lnTo>
                <a:lnTo>
                  <a:pt x="1328" y="463"/>
                </a:lnTo>
                <a:lnTo>
                  <a:pt x="1328" y="463"/>
                </a:lnTo>
                <a:lnTo>
                  <a:pt x="1328" y="459"/>
                </a:lnTo>
                <a:lnTo>
                  <a:pt x="1328" y="457"/>
                </a:lnTo>
                <a:lnTo>
                  <a:pt x="1328" y="455"/>
                </a:lnTo>
                <a:lnTo>
                  <a:pt x="1328" y="455"/>
                </a:lnTo>
                <a:lnTo>
                  <a:pt x="1331" y="455"/>
                </a:lnTo>
                <a:lnTo>
                  <a:pt x="1331" y="457"/>
                </a:lnTo>
                <a:lnTo>
                  <a:pt x="1331" y="457"/>
                </a:lnTo>
                <a:lnTo>
                  <a:pt x="1333" y="457"/>
                </a:lnTo>
                <a:lnTo>
                  <a:pt x="1335" y="457"/>
                </a:lnTo>
                <a:lnTo>
                  <a:pt x="1335" y="457"/>
                </a:lnTo>
                <a:lnTo>
                  <a:pt x="1335" y="455"/>
                </a:lnTo>
                <a:lnTo>
                  <a:pt x="1335" y="455"/>
                </a:lnTo>
                <a:lnTo>
                  <a:pt x="1335" y="453"/>
                </a:lnTo>
                <a:lnTo>
                  <a:pt x="1335" y="453"/>
                </a:lnTo>
                <a:lnTo>
                  <a:pt x="1335" y="451"/>
                </a:lnTo>
                <a:lnTo>
                  <a:pt x="1335" y="449"/>
                </a:lnTo>
                <a:lnTo>
                  <a:pt x="1333" y="445"/>
                </a:lnTo>
                <a:lnTo>
                  <a:pt x="1333" y="443"/>
                </a:lnTo>
                <a:lnTo>
                  <a:pt x="1331" y="440"/>
                </a:lnTo>
                <a:lnTo>
                  <a:pt x="1328" y="440"/>
                </a:lnTo>
                <a:lnTo>
                  <a:pt x="1324" y="436"/>
                </a:lnTo>
                <a:lnTo>
                  <a:pt x="1320" y="434"/>
                </a:lnTo>
                <a:lnTo>
                  <a:pt x="1320" y="432"/>
                </a:lnTo>
                <a:lnTo>
                  <a:pt x="1318" y="432"/>
                </a:lnTo>
                <a:lnTo>
                  <a:pt x="1316" y="432"/>
                </a:lnTo>
                <a:lnTo>
                  <a:pt x="1314" y="432"/>
                </a:lnTo>
                <a:lnTo>
                  <a:pt x="1314" y="432"/>
                </a:lnTo>
                <a:lnTo>
                  <a:pt x="1310" y="436"/>
                </a:lnTo>
                <a:lnTo>
                  <a:pt x="1310" y="438"/>
                </a:lnTo>
                <a:lnTo>
                  <a:pt x="1307" y="440"/>
                </a:lnTo>
                <a:lnTo>
                  <a:pt x="1307" y="443"/>
                </a:lnTo>
                <a:lnTo>
                  <a:pt x="1307" y="445"/>
                </a:lnTo>
                <a:lnTo>
                  <a:pt x="1305" y="447"/>
                </a:lnTo>
                <a:lnTo>
                  <a:pt x="1305" y="449"/>
                </a:lnTo>
                <a:lnTo>
                  <a:pt x="1305" y="451"/>
                </a:lnTo>
                <a:lnTo>
                  <a:pt x="1305" y="451"/>
                </a:lnTo>
                <a:lnTo>
                  <a:pt x="1303" y="453"/>
                </a:lnTo>
                <a:lnTo>
                  <a:pt x="1301" y="455"/>
                </a:lnTo>
                <a:lnTo>
                  <a:pt x="1301" y="455"/>
                </a:lnTo>
                <a:lnTo>
                  <a:pt x="1301" y="457"/>
                </a:lnTo>
                <a:lnTo>
                  <a:pt x="1301" y="457"/>
                </a:lnTo>
                <a:lnTo>
                  <a:pt x="1301" y="457"/>
                </a:lnTo>
                <a:lnTo>
                  <a:pt x="1299" y="455"/>
                </a:lnTo>
                <a:lnTo>
                  <a:pt x="1299" y="455"/>
                </a:lnTo>
                <a:lnTo>
                  <a:pt x="1299" y="455"/>
                </a:lnTo>
                <a:lnTo>
                  <a:pt x="1297" y="453"/>
                </a:lnTo>
                <a:lnTo>
                  <a:pt x="1297" y="453"/>
                </a:lnTo>
                <a:lnTo>
                  <a:pt x="1295" y="451"/>
                </a:lnTo>
                <a:lnTo>
                  <a:pt x="1297" y="449"/>
                </a:lnTo>
                <a:lnTo>
                  <a:pt x="1297" y="447"/>
                </a:lnTo>
                <a:lnTo>
                  <a:pt x="1297" y="445"/>
                </a:lnTo>
                <a:lnTo>
                  <a:pt x="1297" y="443"/>
                </a:lnTo>
                <a:lnTo>
                  <a:pt x="1297" y="443"/>
                </a:lnTo>
                <a:lnTo>
                  <a:pt x="1297" y="440"/>
                </a:lnTo>
                <a:lnTo>
                  <a:pt x="1295" y="440"/>
                </a:lnTo>
                <a:lnTo>
                  <a:pt x="1293" y="436"/>
                </a:lnTo>
                <a:lnTo>
                  <a:pt x="1287" y="432"/>
                </a:lnTo>
                <a:lnTo>
                  <a:pt x="1287" y="430"/>
                </a:lnTo>
                <a:lnTo>
                  <a:pt x="1287" y="430"/>
                </a:lnTo>
                <a:lnTo>
                  <a:pt x="1289" y="430"/>
                </a:lnTo>
                <a:lnTo>
                  <a:pt x="1289" y="430"/>
                </a:lnTo>
                <a:lnTo>
                  <a:pt x="1289" y="430"/>
                </a:lnTo>
                <a:lnTo>
                  <a:pt x="1289" y="432"/>
                </a:lnTo>
                <a:lnTo>
                  <a:pt x="1291" y="432"/>
                </a:lnTo>
                <a:lnTo>
                  <a:pt x="1293" y="430"/>
                </a:lnTo>
                <a:lnTo>
                  <a:pt x="1293" y="430"/>
                </a:lnTo>
                <a:lnTo>
                  <a:pt x="1293" y="428"/>
                </a:lnTo>
                <a:lnTo>
                  <a:pt x="1295" y="428"/>
                </a:lnTo>
                <a:lnTo>
                  <a:pt x="1295" y="428"/>
                </a:lnTo>
                <a:lnTo>
                  <a:pt x="1297" y="428"/>
                </a:lnTo>
                <a:lnTo>
                  <a:pt x="1297" y="426"/>
                </a:lnTo>
                <a:lnTo>
                  <a:pt x="1297" y="426"/>
                </a:lnTo>
                <a:lnTo>
                  <a:pt x="1295" y="426"/>
                </a:lnTo>
                <a:lnTo>
                  <a:pt x="1295" y="426"/>
                </a:lnTo>
                <a:lnTo>
                  <a:pt x="1293" y="426"/>
                </a:lnTo>
                <a:lnTo>
                  <a:pt x="1291" y="426"/>
                </a:lnTo>
                <a:lnTo>
                  <a:pt x="1284" y="424"/>
                </a:lnTo>
                <a:lnTo>
                  <a:pt x="1282" y="426"/>
                </a:lnTo>
                <a:lnTo>
                  <a:pt x="1282" y="424"/>
                </a:lnTo>
                <a:lnTo>
                  <a:pt x="1284" y="424"/>
                </a:lnTo>
                <a:lnTo>
                  <a:pt x="1287" y="422"/>
                </a:lnTo>
                <a:lnTo>
                  <a:pt x="1287" y="422"/>
                </a:lnTo>
                <a:lnTo>
                  <a:pt x="1287" y="422"/>
                </a:lnTo>
                <a:lnTo>
                  <a:pt x="1284" y="422"/>
                </a:lnTo>
                <a:lnTo>
                  <a:pt x="1282" y="424"/>
                </a:lnTo>
                <a:lnTo>
                  <a:pt x="1278" y="424"/>
                </a:lnTo>
                <a:lnTo>
                  <a:pt x="1276" y="426"/>
                </a:lnTo>
                <a:lnTo>
                  <a:pt x="1272" y="424"/>
                </a:lnTo>
                <a:lnTo>
                  <a:pt x="1272" y="422"/>
                </a:lnTo>
                <a:lnTo>
                  <a:pt x="1272" y="422"/>
                </a:lnTo>
                <a:lnTo>
                  <a:pt x="1270" y="422"/>
                </a:lnTo>
                <a:lnTo>
                  <a:pt x="1268" y="422"/>
                </a:lnTo>
                <a:lnTo>
                  <a:pt x="1266" y="422"/>
                </a:lnTo>
                <a:lnTo>
                  <a:pt x="1263" y="422"/>
                </a:lnTo>
                <a:lnTo>
                  <a:pt x="1263" y="422"/>
                </a:lnTo>
                <a:lnTo>
                  <a:pt x="1261" y="422"/>
                </a:lnTo>
                <a:lnTo>
                  <a:pt x="1263" y="419"/>
                </a:lnTo>
                <a:lnTo>
                  <a:pt x="1270" y="415"/>
                </a:lnTo>
                <a:lnTo>
                  <a:pt x="1274" y="413"/>
                </a:lnTo>
                <a:lnTo>
                  <a:pt x="1276" y="411"/>
                </a:lnTo>
                <a:lnTo>
                  <a:pt x="1274" y="411"/>
                </a:lnTo>
                <a:lnTo>
                  <a:pt x="1274" y="411"/>
                </a:lnTo>
                <a:lnTo>
                  <a:pt x="1268" y="411"/>
                </a:lnTo>
                <a:lnTo>
                  <a:pt x="1268" y="411"/>
                </a:lnTo>
                <a:lnTo>
                  <a:pt x="1268" y="409"/>
                </a:lnTo>
                <a:lnTo>
                  <a:pt x="1270" y="407"/>
                </a:lnTo>
                <a:lnTo>
                  <a:pt x="1270" y="407"/>
                </a:lnTo>
                <a:lnTo>
                  <a:pt x="1270" y="407"/>
                </a:lnTo>
                <a:lnTo>
                  <a:pt x="1272" y="407"/>
                </a:lnTo>
                <a:lnTo>
                  <a:pt x="1274" y="409"/>
                </a:lnTo>
                <a:lnTo>
                  <a:pt x="1274" y="409"/>
                </a:lnTo>
                <a:lnTo>
                  <a:pt x="1276" y="409"/>
                </a:lnTo>
                <a:lnTo>
                  <a:pt x="1280" y="409"/>
                </a:lnTo>
                <a:lnTo>
                  <a:pt x="1280" y="409"/>
                </a:lnTo>
                <a:lnTo>
                  <a:pt x="1280" y="409"/>
                </a:lnTo>
                <a:lnTo>
                  <a:pt x="1280" y="407"/>
                </a:lnTo>
                <a:lnTo>
                  <a:pt x="1278" y="405"/>
                </a:lnTo>
                <a:lnTo>
                  <a:pt x="1278" y="405"/>
                </a:lnTo>
                <a:lnTo>
                  <a:pt x="1278" y="405"/>
                </a:lnTo>
                <a:lnTo>
                  <a:pt x="1276" y="405"/>
                </a:lnTo>
                <a:lnTo>
                  <a:pt x="1276" y="405"/>
                </a:lnTo>
                <a:lnTo>
                  <a:pt x="1276" y="405"/>
                </a:lnTo>
                <a:lnTo>
                  <a:pt x="1274" y="405"/>
                </a:lnTo>
                <a:lnTo>
                  <a:pt x="1274" y="405"/>
                </a:lnTo>
                <a:lnTo>
                  <a:pt x="1274" y="403"/>
                </a:lnTo>
                <a:lnTo>
                  <a:pt x="1274" y="403"/>
                </a:lnTo>
                <a:lnTo>
                  <a:pt x="1272" y="401"/>
                </a:lnTo>
                <a:lnTo>
                  <a:pt x="1270" y="396"/>
                </a:lnTo>
                <a:lnTo>
                  <a:pt x="1270" y="396"/>
                </a:lnTo>
                <a:lnTo>
                  <a:pt x="1270" y="396"/>
                </a:lnTo>
                <a:lnTo>
                  <a:pt x="1268" y="394"/>
                </a:lnTo>
                <a:lnTo>
                  <a:pt x="1266" y="394"/>
                </a:lnTo>
                <a:lnTo>
                  <a:pt x="1263" y="392"/>
                </a:lnTo>
                <a:lnTo>
                  <a:pt x="1261" y="392"/>
                </a:lnTo>
                <a:lnTo>
                  <a:pt x="1261" y="390"/>
                </a:lnTo>
                <a:lnTo>
                  <a:pt x="1261" y="390"/>
                </a:lnTo>
                <a:lnTo>
                  <a:pt x="1261" y="390"/>
                </a:lnTo>
                <a:lnTo>
                  <a:pt x="1261" y="386"/>
                </a:lnTo>
                <a:lnTo>
                  <a:pt x="1261" y="384"/>
                </a:lnTo>
                <a:lnTo>
                  <a:pt x="1261" y="380"/>
                </a:lnTo>
                <a:lnTo>
                  <a:pt x="1261" y="380"/>
                </a:lnTo>
                <a:lnTo>
                  <a:pt x="1259" y="378"/>
                </a:lnTo>
                <a:lnTo>
                  <a:pt x="1257" y="375"/>
                </a:lnTo>
                <a:lnTo>
                  <a:pt x="1255" y="373"/>
                </a:lnTo>
                <a:lnTo>
                  <a:pt x="1253" y="371"/>
                </a:lnTo>
                <a:lnTo>
                  <a:pt x="1249" y="369"/>
                </a:lnTo>
                <a:lnTo>
                  <a:pt x="1249" y="369"/>
                </a:lnTo>
                <a:lnTo>
                  <a:pt x="1249" y="367"/>
                </a:lnTo>
                <a:lnTo>
                  <a:pt x="1249" y="367"/>
                </a:lnTo>
                <a:lnTo>
                  <a:pt x="1249" y="367"/>
                </a:lnTo>
                <a:lnTo>
                  <a:pt x="1245" y="367"/>
                </a:lnTo>
                <a:lnTo>
                  <a:pt x="1243" y="367"/>
                </a:lnTo>
                <a:lnTo>
                  <a:pt x="1240" y="367"/>
                </a:lnTo>
                <a:lnTo>
                  <a:pt x="1238" y="365"/>
                </a:lnTo>
                <a:lnTo>
                  <a:pt x="1238" y="363"/>
                </a:lnTo>
                <a:lnTo>
                  <a:pt x="1238" y="361"/>
                </a:lnTo>
                <a:lnTo>
                  <a:pt x="1236" y="361"/>
                </a:lnTo>
                <a:lnTo>
                  <a:pt x="1236" y="361"/>
                </a:lnTo>
                <a:lnTo>
                  <a:pt x="1232" y="361"/>
                </a:lnTo>
                <a:lnTo>
                  <a:pt x="1228" y="363"/>
                </a:lnTo>
                <a:lnTo>
                  <a:pt x="1224" y="367"/>
                </a:lnTo>
                <a:lnTo>
                  <a:pt x="1222" y="369"/>
                </a:lnTo>
                <a:lnTo>
                  <a:pt x="1219" y="371"/>
                </a:lnTo>
                <a:lnTo>
                  <a:pt x="1219" y="371"/>
                </a:lnTo>
                <a:lnTo>
                  <a:pt x="1219" y="373"/>
                </a:lnTo>
                <a:lnTo>
                  <a:pt x="1219" y="373"/>
                </a:lnTo>
                <a:lnTo>
                  <a:pt x="1222" y="373"/>
                </a:lnTo>
                <a:lnTo>
                  <a:pt x="1226" y="373"/>
                </a:lnTo>
                <a:lnTo>
                  <a:pt x="1226" y="373"/>
                </a:lnTo>
                <a:lnTo>
                  <a:pt x="1226" y="375"/>
                </a:lnTo>
                <a:lnTo>
                  <a:pt x="1224" y="378"/>
                </a:lnTo>
                <a:lnTo>
                  <a:pt x="1222" y="378"/>
                </a:lnTo>
                <a:lnTo>
                  <a:pt x="1222" y="378"/>
                </a:lnTo>
                <a:lnTo>
                  <a:pt x="1219" y="378"/>
                </a:lnTo>
                <a:lnTo>
                  <a:pt x="1217" y="378"/>
                </a:lnTo>
                <a:lnTo>
                  <a:pt x="1217" y="375"/>
                </a:lnTo>
                <a:lnTo>
                  <a:pt x="1215" y="375"/>
                </a:lnTo>
                <a:lnTo>
                  <a:pt x="1215" y="378"/>
                </a:lnTo>
                <a:lnTo>
                  <a:pt x="1213" y="378"/>
                </a:lnTo>
                <a:lnTo>
                  <a:pt x="1211" y="380"/>
                </a:lnTo>
                <a:lnTo>
                  <a:pt x="1211" y="380"/>
                </a:lnTo>
                <a:lnTo>
                  <a:pt x="1211" y="382"/>
                </a:lnTo>
                <a:lnTo>
                  <a:pt x="1211" y="382"/>
                </a:lnTo>
                <a:lnTo>
                  <a:pt x="1209" y="384"/>
                </a:lnTo>
                <a:lnTo>
                  <a:pt x="1209" y="384"/>
                </a:lnTo>
                <a:lnTo>
                  <a:pt x="1211" y="386"/>
                </a:lnTo>
                <a:lnTo>
                  <a:pt x="1209" y="386"/>
                </a:lnTo>
                <a:lnTo>
                  <a:pt x="1209" y="390"/>
                </a:lnTo>
                <a:lnTo>
                  <a:pt x="1209" y="392"/>
                </a:lnTo>
                <a:lnTo>
                  <a:pt x="1211" y="394"/>
                </a:lnTo>
                <a:lnTo>
                  <a:pt x="1213" y="396"/>
                </a:lnTo>
                <a:lnTo>
                  <a:pt x="1215" y="396"/>
                </a:lnTo>
                <a:lnTo>
                  <a:pt x="1217" y="394"/>
                </a:lnTo>
                <a:lnTo>
                  <a:pt x="1219" y="394"/>
                </a:lnTo>
                <a:lnTo>
                  <a:pt x="1217" y="396"/>
                </a:lnTo>
                <a:lnTo>
                  <a:pt x="1217" y="398"/>
                </a:lnTo>
                <a:lnTo>
                  <a:pt x="1219" y="398"/>
                </a:lnTo>
                <a:lnTo>
                  <a:pt x="1215" y="398"/>
                </a:lnTo>
                <a:lnTo>
                  <a:pt x="1215" y="398"/>
                </a:lnTo>
                <a:lnTo>
                  <a:pt x="1213" y="398"/>
                </a:lnTo>
                <a:lnTo>
                  <a:pt x="1213" y="401"/>
                </a:lnTo>
                <a:lnTo>
                  <a:pt x="1211" y="401"/>
                </a:lnTo>
                <a:lnTo>
                  <a:pt x="1209" y="405"/>
                </a:lnTo>
                <a:lnTo>
                  <a:pt x="1209" y="407"/>
                </a:lnTo>
                <a:lnTo>
                  <a:pt x="1209" y="407"/>
                </a:lnTo>
                <a:lnTo>
                  <a:pt x="1209" y="409"/>
                </a:lnTo>
                <a:lnTo>
                  <a:pt x="1213" y="413"/>
                </a:lnTo>
                <a:lnTo>
                  <a:pt x="1215" y="415"/>
                </a:lnTo>
                <a:lnTo>
                  <a:pt x="1215" y="415"/>
                </a:lnTo>
                <a:lnTo>
                  <a:pt x="1215" y="417"/>
                </a:lnTo>
                <a:lnTo>
                  <a:pt x="1217" y="417"/>
                </a:lnTo>
                <a:lnTo>
                  <a:pt x="1219" y="417"/>
                </a:lnTo>
                <a:lnTo>
                  <a:pt x="1222" y="419"/>
                </a:lnTo>
                <a:lnTo>
                  <a:pt x="1224" y="419"/>
                </a:lnTo>
                <a:lnTo>
                  <a:pt x="1224" y="419"/>
                </a:lnTo>
                <a:lnTo>
                  <a:pt x="1228" y="422"/>
                </a:lnTo>
                <a:lnTo>
                  <a:pt x="1234" y="424"/>
                </a:lnTo>
                <a:lnTo>
                  <a:pt x="1234" y="424"/>
                </a:lnTo>
                <a:lnTo>
                  <a:pt x="1236" y="422"/>
                </a:lnTo>
                <a:lnTo>
                  <a:pt x="1236" y="422"/>
                </a:lnTo>
                <a:lnTo>
                  <a:pt x="1236" y="422"/>
                </a:lnTo>
                <a:lnTo>
                  <a:pt x="1238" y="424"/>
                </a:lnTo>
                <a:lnTo>
                  <a:pt x="1240" y="426"/>
                </a:lnTo>
                <a:lnTo>
                  <a:pt x="1240" y="426"/>
                </a:lnTo>
                <a:lnTo>
                  <a:pt x="1243" y="426"/>
                </a:lnTo>
                <a:lnTo>
                  <a:pt x="1243" y="428"/>
                </a:lnTo>
                <a:lnTo>
                  <a:pt x="1247" y="428"/>
                </a:lnTo>
                <a:lnTo>
                  <a:pt x="1247" y="426"/>
                </a:lnTo>
                <a:lnTo>
                  <a:pt x="1249" y="426"/>
                </a:lnTo>
                <a:lnTo>
                  <a:pt x="1251" y="426"/>
                </a:lnTo>
                <a:lnTo>
                  <a:pt x="1253" y="426"/>
                </a:lnTo>
                <a:lnTo>
                  <a:pt x="1253" y="428"/>
                </a:lnTo>
                <a:lnTo>
                  <a:pt x="1253" y="428"/>
                </a:lnTo>
                <a:lnTo>
                  <a:pt x="1253" y="428"/>
                </a:lnTo>
                <a:lnTo>
                  <a:pt x="1255" y="428"/>
                </a:lnTo>
                <a:lnTo>
                  <a:pt x="1253" y="430"/>
                </a:lnTo>
                <a:lnTo>
                  <a:pt x="1253" y="430"/>
                </a:lnTo>
                <a:lnTo>
                  <a:pt x="1249" y="432"/>
                </a:lnTo>
                <a:lnTo>
                  <a:pt x="1249" y="432"/>
                </a:lnTo>
                <a:lnTo>
                  <a:pt x="1249" y="432"/>
                </a:lnTo>
                <a:lnTo>
                  <a:pt x="1251" y="428"/>
                </a:lnTo>
                <a:lnTo>
                  <a:pt x="1251" y="428"/>
                </a:lnTo>
                <a:lnTo>
                  <a:pt x="1249" y="428"/>
                </a:lnTo>
                <a:lnTo>
                  <a:pt x="1245" y="430"/>
                </a:lnTo>
                <a:lnTo>
                  <a:pt x="1243" y="430"/>
                </a:lnTo>
                <a:lnTo>
                  <a:pt x="1243" y="432"/>
                </a:lnTo>
                <a:lnTo>
                  <a:pt x="1243" y="432"/>
                </a:lnTo>
                <a:lnTo>
                  <a:pt x="1243" y="434"/>
                </a:lnTo>
                <a:lnTo>
                  <a:pt x="1243" y="434"/>
                </a:lnTo>
                <a:lnTo>
                  <a:pt x="1245" y="434"/>
                </a:lnTo>
                <a:lnTo>
                  <a:pt x="1245" y="434"/>
                </a:lnTo>
                <a:lnTo>
                  <a:pt x="1243" y="436"/>
                </a:lnTo>
                <a:lnTo>
                  <a:pt x="1238" y="438"/>
                </a:lnTo>
                <a:lnTo>
                  <a:pt x="1238" y="440"/>
                </a:lnTo>
                <a:lnTo>
                  <a:pt x="1236" y="443"/>
                </a:lnTo>
                <a:lnTo>
                  <a:pt x="1238" y="445"/>
                </a:lnTo>
                <a:lnTo>
                  <a:pt x="1238" y="445"/>
                </a:lnTo>
                <a:lnTo>
                  <a:pt x="1243" y="445"/>
                </a:lnTo>
                <a:lnTo>
                  <a:pt x="1245" y="445"/>
                </a:lnTo>
                <a:lnTo>
                  <a:pt x="1247" y="443"/>
                </a:lnTo>
                <a:lnTo>
                  <a:pt x="1247" y="440"/>
                </a:lnTo>
                <a:lnTo>
                  <a:pt x="1247" y="438"/>
                </a:lnTo>
                <a:lnTo>
                  <a:pt x="1247" y="438"/>
                </a:lnTo>
                <a:lnTo>
                  <a:pt x="1249" y="438"/>
                </a:lnTo>
                <a:lnTo>
                  <a:pt x="1249" y="438"/>
                </a:lnTo>
                <a:lnTo>
                  <a:pt x="1249" y="438"/>
                </a:lnTo>
                <a:lnTo>
                  <a:pt x="1251" y="440"/>
                </a:lnTo>
                <a:lnTo>
                  <a:pt x="1251" y="440"/>
                </a:lnTo>
                <a:lnTo>
                  <a:pt x="1251" y="443"/>
                </a:lnTo>
                <a:lnTo>
                  <a:pt x="1251" y="445"/>
                </a:lnTo>
                <a:lnTo>
                  <a:pt x="1251" y="447"/>
                </a:lnTo>
                <a:lnTo>
                  <a:pt x="1251" y="447"/>
                </a:lnTo>
                <a:lnTo>
                  <a:pt x="1251" y="447"/>
                </a:lnTo>
                <a:lnTo>
                  <a:pt x="1253" y="449"/>
                </a:lnTo>
                <a:lnTo>
                  <a:pt x="1253" y="449"/>
                </a:lnTo>
                <a:lnTo>
                  <a:pt x="1251" y="449"/>
                </a:lnTo>
                <a:lnTo>
                  <a:pt x="1247" y="451"/>
                </a:lnTo>
                <a:lnTo>
                  <a:pt x="1245" y="453"/>
                </a:lnTo>
                <a:lnTo>
                  <a:pt x="1243" y="455"/>
                </a:lnTo>
                <a:lnTo>
                  <a:pt x="1240" y="457"/>
                </a:lnTo>
                <a:lnTo>
                  <a:pt x="1238" y="459"/>
                </a:lnTo>
                <a:lnTo>
                  <a:pt x="1234" y="461"/>
                </a:lnTo>
                <a:lnTo>
                  <a:pt x="1234" y="461"/>
                </a:lnTo>
                <a:lnTo>
                  <a:pt x="1232" y="461"/>
                </a:lnTo>
                <a:lnTo>
                  <a:pt x="1230" y="461"/>
                </a:lnTo>
                <a:lnTo>
                  <a:pt x="1228" y="461"/>
                </a:lnTo>
                <a:lnTo>
                  <a:pt x="1226" y="461"/>
                </a:lnTo>
                <a:lnTo>
                  <a:pt x="1226" y="461"/>
                </a:lnTo>
                <a:lnTo>
                  <a:pt x="1226" y="463"/>
                </a:lnTo>
                <a:lnTo>
                  <a:pt x="1222" y="470"/>
                </a:lnTo>
                <a:lnTo>
                  <a:pt x="1222" y="470"/>
                </a:lnTo>
                <a:lnTo>
                  <a:pt x="1226" y="472"/>
                </a:lnTo>
                <a:lnTo>
                  <a:pt x="1226" y="474"/>
                </a:lnTo>
                <a:lnTo>
                  <a:pt x="1228" y="478"/>
                </a:lnTo>
                <a:lnTo>
                  <a:pt x="1228" y="480"/>
                </a:lnTo>
                <a:lnTo>
                  <a:pt x="1226" y="484"/>
                </a:lnTo>
                <a:lnTo>
                  <a:pt x="1226" y="489"/>
                </a:lnTo>
                <a:lnTo>
                  <a:pt x="1226" y="489"/>
                </a:lnTo>
                <a:lnTo>
                  <a:pt x="1224" y="489"/>
                </a:lnTo>
                <a:lnTo>
                  <a:pt x="1222" y="489"/>
                </a:lnTo>
                <a:lnTo>
                  <a:pt x="1217" y="489"/>
                </a:lnTo>
                <a:lnTo>
                  <a:pt x="1217" y="489"/>
                </a:lnTo>
                <a:lnTo>
                  <a:pt x="1215" y="489"/>
                </a:lnTo>
                <a:lnTo>
                  <a:pt x="1217" y="491"/>
                </a:lnTo>
                <a:lnTo>
                  <a:pt x="1219" y="495"/>
                </a:lnTo>
                <a:lnTo>
                  <a:pt x="1222" y="495"/>
                </a:lnTo>
                <a:lnTo>
                  <a:pt x="1219" y="497"/>
                </a:lnTo>
                <a:lnTo>
                  <a:pt x="1219" y="497"/>
                </a:lnTo>
                <a:lnTo>
                  <a:pt x="1219" y="495"/>
                </a:lnTo>
                <a:lnTo>
                  <a:pt x="1219" y="493"/>
                </a:lnTo>
                <a:lnTo>
                  <a:pt x="1211" y="489"/>
                </a:lnTo>
                <a:lnTo>
                  <a:pt x="1211" y="487"/>
                </a:lnTo>
                <a:lnTo>
                  <a:pt x="1211" y="487"/>
                </a:lnTo>
                <a:lnTo>
                  <a:pt x="1211" y="487"/>
                </a:lnTo>
                <a:lnTo>
                  <a:pt x="1211" y="487"/>
                </a:lnTo>
                <a:lnTo>
                  <a:pt x="1213" y="489"/>
                </a:lnTo>
                <a:lnTo>
                  <a:pt x="1215" y="489"/>
                </a:lnTo>
                <a:lnTo>
                  <a:pt x="1217" y="487"/>
                </a:lnTo>
                <a:lnTo>
                  <a:pt x="1217" y="487"/>
                </a:lnTo>
                <a:lnTo>
                  <a:pt x="1219" y="489"/>
                </a:lnTo>
                <a:lnTo>
                  <a:pt x="1219" y="489"/>
                </a:lnTo>
                <a:lnTo>
                  <a:pt x="1222" y="489"/>
                </a:lnTo>
                <a:lnTo>
                  <a:pt x="1224" y="489"/>
                </a:lnTo>
                <a:lnTo>
                  <a:pt x="1224" y="489"/>
                </a:lnTo>
                <a:lnTo>
                  <a:pt x="1226" y="489"/>
                </a:lnTo>
                <a:lnTo>
                  <a:pt x="1226" y="487"/>
                </a:lnTo>
                <a:lnTo>
                  <a:pt x="1226" y="487"/>
                </a:lnTo>
                <a:lnTo>
                  <a:pt x="1226" y="484"/>
                </a:lnTo>
                <a:lnTo>
                  <a:pt x="1226" y="484"/>
                </a:lnTo>
                <a:lnTo>
                  <a:pt x="1224" y="482"/>
                </a:lnTo>
                <a:lnTo>
                  <a:pt x="1224" y="482"/>
                </a:lnTo>
                <a:lnTo>
                  <a:pt x="1222" y="482"/>
                </a:lnTo>
                <a:lnTo>
                  <a:pt x="1219" y="482"/>
                </a:lnTo>
                <a:lnTo>
                  <a:pt x="1219" y="482"/>
                </a:lnTo>
                <a:lnTo>
                  <a:pt x="1222" y="480"/>
                </a:lnTo>
                <a:lnTo>
                  <a:pt x="1222" y="480"/>
                </a:lnTo>
                <a:lnTo>
                  <a:pt x="1219" y="480"/>
                </a:lnTo>
                <a:lnTo>
                  <a:pt x="1217" y="480"/>
                </a:lnTo>
                <a:lnTo>
                  <a:pt x="1215" y="480"/>
                </a:lnTo>
                <a:lnTo>
                  <a:pt x="1215" y="480"/>
                </a:lnTo>
                <a:lnTo>
                  <a:pt x="1215" y="478"/>
                </a:lnTo>
                <a:lnTo>
                  <a:pt x="1213" y="478"/>
                </a:lnTo>
                <a:lnTo>
                  <a:pt x="1211" y="476"/>
                </a:lnTo>
                <a:lnTo>
                  <a:pt x="1211" y="474"/>
                </a:lnTo>
                <a:lnTo>
                  <a:pt x="1213" y="472"/>
                </a:lnTo>
                <a:lnTo>
                  <a:pt x="1213" y="470"/>
                </a:lnTo>
                <a:lnTo>
                  <a:pt x="1215" y="468"/>
                </a:lnTo>
                <a:lnTo>
                  <a:pt x="1217" y="459"/>
                </a:lnTo>
                <a:lnTo>
                  <a:pt x="1217" y="457"/>
                </a:lnTo>
                <a:lnTo>
                  <a:pt x="1215" y="457"/>
                </a:lnTo>
                <a:lnTo>
                  <a:pt x="1211" y="459"/>
                </a:lnTo>
                <a:lnTo>
                  <a:pt x="1211" y="459"/>
                </a:lnTo>
                <a:lnTo>
                  <a:pt x="1209" y="461"/>
                </a:lnTo>
                <a:lnTo>
                  <a:pt x="1209" y="461"/>
                </a:lnTo>
                <a:lnTo>
                  <a:pt x="1209" y="461"/>
                </a:lnTo>
                <a:lnTo>
                  <a:pt x="1207" y="461"/>
                </a:lnTo>
                <a:lnTo>
                  <a:pt x="1207" y="461"/>
                </a:lnTo>
                <a:lnTo>
                  <a:pt x="1209" y="457"/>
                </a:lnTo>
                <a:lnTo>
                  <a:pt x="1211" y="455"/>
                </a:lnTo>
                <a:lnTo>
                  <a:pt x="1211" y="455"/>
                </a:lnTo>
                <a:lnTo>
                  <a:pt x="1207" y="457"/>
                </a:lnTo>
                <a:lnTo>
                  <a:pt x="1203" y="457"/>
                </a:lnTo>
                <a:lnTo>
                  <a:pt x="1203" y="457"/>
                </a:lnTo>
                <a:lnTo>
                  <a:pt x="1201" y="455"/>
                </a:lnTo>
                <a:lnTo>
                  <a:pt x="1201" y="453"/>
                </a:lnTo>
                <a:lnTo>
                  <a:pt x="1199" y="453"/>
                </a:lnTo>
                <a:lnTo>
                  <a:pt x="1199" y="451"/>
                </a:lnTo>
                <a:lnTo>
                  <a:pt x="1196" y="451"/>
                </a:lnTo>
                <a:lnTo>
                  <a:pt x="1196" y="451"/>
                </a:lnTo>
                <a:lnTo>
                  <a:pt x="1194" y="451"/>
                </a:lnTo>
                <a:lnTo>
                  <a:pt x="1192" y="451"/>
                </a:lnTo>
                <a:lnTo>
                  <a:pt x="1190" y="451"/>
                </a:lnTo>
                <a:lnTo>
                  <a:pt x="1188" y="451"/>
                </a:lnTo>
                <a:lnTo>
                  <a:pt x="1188" y="451"/>
                </a:lnTo>
                <a:lnTo>
                  <a:pt x="1190" y="453"/>
                </a:lnTo>
                <a:lnTo>
                  <a:pt x="1190" y="453"/>
                </a:lnTo>
                <a:lnTo>
                  <a:pt x="1186" y="455"/>
                </a:lnTo>
                <a:lnTo>
                  <a:pt x="1184" y="455"/>
                </a:lnTo>
                <a:lnTo>
                  <a:pt x="1182" y="453"/>
                </a:lnTo>
                <a:lnTo>
                  <a:pt x="1180" y="453"/>
                </a:lnTo>
                <a:lnTo>
                  <a:pt x="1180" y="453"/>
                </a:lnTo>
                <a:lnTo>
                  <a:pt x="1178" y="455"/>
                </a:lnTo>
                <a:lnTo>
                  <a:pt x="1180" y="455"/>
                </a:lnTo>
                <a:lnTo>
                  <a:pt x="1182" y="457"/>
                </a:lnTo>
                <a:lnTo>
                  <a:pt x="1182" y="457"/>
                </a:lnTo>
                <a:lnTo>
                  <a:pt x="1182" y="459"/>
                </a:lnTo>
                <a:lnTo>
                  <a:pt x="1182" y="459"/>
                </a:lnTo>
                <a:lnTo>
                  <a:pt x="1182" y="459"/>
                </a:lnTo>
                <a:lnTo>
                  <a:pt x="1182" y="459"/>
                </a:lnTo>
                <a:lnTo>
                  <a:pt x="1182" y="461"/>
                </a:lnTo>
                <a:lnTo>
                  <a:pt x="1186" y="466"/>
                </a:lnTo>
                <a:lnTo>
                  <a:pt x="1186" y="466"/>
                </a:lnTo>
                <a:lnTo>
                  <a:pt x="1190" y="463"/>
                </a:lnTo>
                <a:lnTo>
                  <a:pt x="1192" y="463"/>
                </a:lnTo>
                <a:lnTo>
                  <a:pt x="1194" y="463"/>
                </a:lnTo>
                <a:lnTo>
                  <a:pt x="1199" y="466"/>
                </a:lnTo>
                <a:lnTo>
                  <a:pt x="1199" y="468"/>
                </a:lnTo>
                <a:lnTo>
                  <a:pt x="1201" y="468"/>
                </a:lnTo>
                <a:lnTo>
                  <a:pt x="1201" y="468"/>
                </a:lnTo>
                <a:lnTo>
                  <a:pt x="1201" y="470"/>
                </a:lnTo>
                <a:lnTo>
                  <a:pt x="1201" y="470"/>
                </a:lnTo>
                <a:lnTo>
                  <a:pt x="1201" y="470"/>
                </a:lnTo>
                <a:lnTo>
                  <a:pt x="1199" y="472"/>
                </a:lnTo>
                <a:lnTo>
                  <a:pt x="1196" y="472"/>
                </a:lnTo>
                <a:lnTo>
                  <a:pt x="1194" y="472"/>
                </a:lnTo>
                <a:lnTo>
                  <a:pt x="1188" y="470"/>
                </a:lnTo>
                <a:lnTo>
                  <a:pt x="1188" y="470"/>
                </a:lnTo>
                <a:lnTo>
                  <a:pt x="1188" y="470"/>
                </a:lnTo>
                <a:lnTo>
                  <a:pt x="1182" y="463"/>
                </a:lnTo>
                <a:lnTo>
                  <a:pt x="1180" y="461"/>
                </a:lnTo>
                <a:lnTo>
                  <a:pt x="1180" y="461"/>
                </a:lnTo>
                <a:lnTo>
                  <a:pt x="1178" y="461"/>
                </a:lnTo>
                <a:lnTo>
                  <a:pt x="1178" y="461"/>
                </a:lnTo>
                <a:lnTo>
                  <a:pt x="1178" y="463"/>
                </a:lnTo>
                <a:lnTo>
                  <a:pt x="1178" y="463"/>
                </a:lnTo>
                <a:lnTo>
                  <a:pt x="1180" y="466"/>
                </a:lnTo>
                <a:lnTo>
                  <a:pt x="1182" y="468"/>
                </a:lnTo>
                <a:lnTo>
                  <a:pt x="1182" y="468"/>
                </a:lnTo>
                <a:lnTo>
                  <a:pt x="1182" y="468"/>
                </a:lnTo>
                <a:lnTo>
                  <a:pt x="1182" y="468"/>
                </a:lnTo>
                <a:lnTo>
                  <a:pt x="1178" y="468"/>
                </a:lnTo>
                <a:lnTo>
                  <a:pt x="1175" y="470"/>
                </a:lnTo>
                <a:lnTo>
                  <a:pt x="1175" y="470"/>
                </a:lnTo>
                <a:lnTo>
                  <a:pt x="1173" y="470"/>
                </a:lnTo>
                <a:lnTo>
                  <a:pt x="1171" y="470"/>
                </a:lnTo>
                <a:lnTo>
                  <a:pt x="1169" y="470"/>
                </a:lnTo>
                <a:lnTo>
                  <a:pt x="1167" y="468"/>
                </a:lnTo>
                <a:lnTo>
                  <a:pt x="1163" y="468"/>
                </a:lnTo>
                <a:lnTo>
                  <a:pt x="1157" y="468"/>
                </a:lnTo>
                <a:lnTo>
                  <a:pt x="1152" y="468"/>
                </a:lnTo>
                <a:lnTo>
                  <a:pt x="1152" y="468"/>
                </a:lnTo>
                <a:lnTo>
                  <a:pt x="1150" y="468"/>
                </a:lnTo>
                <a:lnTo>
                  <a:pt x="1148" y="468"/>
                </a:lnTo>
                <a:lnTo>
                  <a:pt x="1146" y="468"/>
                </a:lnTo>
                <a:lnTo>
                  <a:pt x="1144" y="470"/>
                </a:lnTo>
                <a:lnTo>
                  <a:pt x="1144" y="470"/>
                </a:lnTo>
                <a:lnTo>
                  <a:pt x="1136" y="470"/>
                </a:lnTo>
                <a:lnTo>
                  <a:pt x="1134" y="470"/>
                </a:lnTo>
                <a:lnTo>
                  <a:pt x="1131" y="470"/>
                </a:lnTo>
                <a:lnTo>
                  <a:pt x="1129" y="470"/>
                </a:lnTo>
                <a:lnTo>
                  <a:pt x="1127" y="470"/>
                </a:lnTo>
                <a:lnTo>
                  <a:pt x="1125" y="470"/>
                </a:lnTo>
                <a:lnTo>
                  <a:pt x="1125" y="470"/>
                </a:lnTo>
                <a:lnTo>
                  <a:pt x="1121" y="468"/>
                </a:lnTo>
                <a:lnTo>
                  <a:pt x="1117" y="468"/>
                </a:lnTo>
                <a:lnTo>
                  <a:pt x="1115" y="466"/>
                </a:lnTo>
                <a:lnTo>
                  <a:pt x="1111" y="461"/>
                </a:lnTo>
                <a:lnTo>
                  <a:pt x="1108" y="459"/>
                </a:lnTo>
                <a:lnTo>
                  <a:pt x="1106" y="461"/>
                </a:lnTo>
                <a:lnTo>
                  <a:pt x="1102" y="461"/>
                </a:lnTo>
                <a:lnTo>
                  <a:pt x="1098" y="461"/>
                </a:lnTo>
                <a:lnTo>
                  <a:pt x="1096" y="461"/>
                </a:lnTo>
                <a:lnTo>
                  <a:pt x="1094" y="461"/>
                </a:lnTo>
                <a:lnTo>
                  <a:pt x="1092" y="459"/>
                </a:lnTo>
                <a:lnTo>
                  <a:pt x="1092" y="459"/>
                </a:lnTo>
                <a:lnTo>
                  <a:pt x="1092" y="457"/>
                </a:lnTo>
                <a:lnTo>
                  <a:pt x="1092" y="457"/>
                </a:lnTo>
                <a:lnTo>
                  <a:pt x="1090" y="457"/>
                </a:lnTo>
                <a:lnTo>
                  <a:pt x="1087" y="457"/>
                </a:lnTo>
                <a:lnTo>
                  <a:pt x="1087" y="457"/>
                </a:lnTo>
                <a:lnTo>
                  <a:pt x="1087" y="455"/>
                </a:lnTo>
                <a:lnTo>
                  <a:pt x="1087" y="455"/>
                </a:lnTo>
                <a:lnTo>
                  <a:pt x="1087" y="455"/>
                </a:lnTo>
                <a:lnTo>
                  <a:pt x="1085" y="455"/>
                </a:lnTo>
                <a:lnTo>
                  <a:pt x="1085" y="455"/>
                </a:lnTo>
                <a:lnTo>
                  <a:pt x="1083" y="455"/>
                </a:lnTo>
                <a:lnTo>
                  <a:pt x="1081" y="453"/>
                </a:lnTo>
                <a:lnTo>
                  <a:pt x="1081" y="451"/>
                </a:lnTo>
                <a:lnTo>
                  <a:pt x="1079" y="449"/>
                </a:lnTo>
                <a:lnTo>
                  <a:pt x="1079" y="445"/>
                </a:lnTo>
                <a:lnTo>
                  <a:pt x="1077" y="445"/>
                </a:lnTo>
                <a:lnTo>
                  <a:pt x="1077" y="443"/>
                </a:lnTo>
                <a:lnTo>
                  <a:pt x="1075" y="443"/>
                </a:lnTo>
                <a:lnTo>
                  <a:pt x="1073" y="440"/>
                </a:lnTo>
                <a:lnTo>
                  <a:pt x="1071" y="440"/>
                </a:lnTo>
                <a:lnTo>
                  <a:pt x="1067" y="440"/>
                </a:lnTo>
                <a:lnTo>
                  <a:pt x="1062" y="443"/>
                </a:lnTo>
                <a:lnTo>
                  <a:pt x="1060" y="443"/>
                </a:lnTo>
                <a:lnTo>
                  <a:pt x="1052" y="447"/>
                </a:lnTo>
                <a:lnTo>
                  <a:pt x="1046" y="447"/>
                </a:lnTo>
                <a:lnTo>
                  <a:pt x="1039" y="449"/>
                </a:lnTo>
                <a:lnTo>
                  <a:pt x="1037" y="449"/>
                </a:lnTo>
                <a:lnTo>
                  <a:pt x="1033" y="453"/>
                </a:lnTo>
                <a:lnTo>
                  <a:pt x="1033" y="455"/>
                </a:lnTo>
                <a:lnTo>
                  <a:pt x="1033" y="457"/>
                </a:lnTo>
                <a:lnTo>
                  <a:pt x="1037" y="459"/>
                </a:lnTo>
                <a:lnTo>
                  <a:pt x="1039" y="459"/>
                </a:lnTo>
                <a:lnTo>
                  <a:pt x="1039" y="459"/>
                </a:lnTo>
                <a:lnTo>
                  <a:pt x="1041" y="459"/>
                </a:lnTo>
                <a:lnTo>
                  <a:pt x="1043" y="459"/>
                </a:lnTo>
                <a:lnTo>
                  <a:pt x="1048" y="459"/>
                </a:lnTo>
                <a:lnTo>
                  <a:pt x="1048" y="457"/>
                </a:lnTo>
                <a:lnTo>
                  <a:pt x="1048" y="457"/>
                </a:lnTo>
                <a:lnTo>
                  <a:pt x="1048" y="455"/>
                </a:lnTo>
                <a:lnTo>
                  <a:pt x="1048" y="455"/>
                </a:lnTo>
                <a:lnTo>
                  <a:pt x="1050" y="455"/>
                </a:lnTo>
                <a:lnTo>
                  <a:pt x="1054" y="455"/>
                </a:lnTo>
                <a:lnTo>
                  <a:pt x="1056" y="455"/>
                </a:lnTo>
                <a:lnTo>
                  <a:pt x="1056" y="455"/>
                </a:lnTo>
                <a:lnTo>
                  <a:pt x="1058" y="453"/>
                </a:lnTo>
                <a:lnTo>
                  <a:pt x="1060" y="453"/>
                </a:lnTo>
                <a:lnTo>
                  <a:pt x="1060" y="453"/>
                </a:lnTo>
                <a:lnTo>
                  <a:pt x="1062" y="455"/>
                </a:lnTo>
                <a:lnTo>
                  <a:pt x="1064" y="453"/>
                </a:lnTo>
                <a:lnTo>
                  <a:pt x="1064" y="451"/>
                </a:lnTo>
                <a:lnTo>
                  <a:pt x="1064" y="451"/>
                </a:lnTo>
                <a:lnTo>
                  <a:pt x="1069" y="449"/>
                </a:lnTo>
                <a:lnTo>
                  <a:pt x="1071" y="447"/>
                </a:lnTo>
                <a:lnTo>
                  <a:pt x="1073" y="447"/>
                </a:lnTo>
                <a:lnTo>
                  <a:pt x="1075" y="449"/>
                </a:lnTo>
                <a:lnTo>
                  <a:pt x="1075" y="449"/>
                </a:lnTo>
                <a:lnTo>
                  <a:pt x="1075" y="451"/>
                </a:lnTo>
                <a:lnTo>
                  <a:pt x="1075" y="451"/>
                </a:lnTo>
                <a:lnTo>
                  <a:pt x="1073" y="453"/>
                </a:lnTo>
                <a:lnTo>
                  <a:pt x="1071" y="453"/>
                </a:lnTo>
                <a:lnTo>
                  <a:pt x="1071" y="453"/>
                </a:lnTo>
                <a:lnTo>
                  <a:pt x="1069" y="453"/>
                </a:lnTo>
                <a:lnTo>
                  <a:pt x="1067" y="455"/>
                </a:lnTo>
                <a:lnTo>
                  <a:pt x="1067" y="455"/>
                </a:lnTo>
                <a:lnTo>
                  <a:pt x="1067" y="457"/>
                </a:lnTo>
                <a:lnTo>
                  <a:pt x="1064" y="459"/>
                </a:lnTo>
                <a:lnTo>
                  <a:pt x="1064" y="457"/>
                </a:lnTo>
                <a:lnTo>
                  <a:pt x="1062" y="457"/>
                </a:lnTo>
                <a:lnTo>
                  <a:pt x="1062" y="457"/>
                </a:lnTo>
                <a:lnTo>
                  <a:pt x="1060" y="459"/>
                </a:lnTo>
                <a:lnTo>
                  <a:pt x="1060" y="459"/>
                </a:lnTo>
                <a:lnTo>
                  <a:pt x="1058" y="461"/>
                </a:lnTo>
                <a:lnTo>
                  <a:pt x="1058" y="461"/>
                </a:lnTo>
                <a:lnTo>
                  <a:pt x="1056" y="461"/>
                </a:lnTo>
                <a:lnTo>
                  <a:pt x="1054" y="461"/>
                </a:lnTo>
                <a:lnTo>
                  <a:pt x="1052" y="461"/>
                </a:lnTo>
                <a:lnTo>
                  <a:pt x="1052" y="461"/>
                </a:lnTo>
                <a:lnTo>
                  <a:pt x="1050" y="461"/>
                </a:lnTo>
                <a:lnTo>
                  <a:pt x="1046" y="461"/>
                </a:lnTo>
                <a:lnTo>
                  <a:pt x="1046" y="461"/>
                </a:lnTo>
                <a:lnTo>
                  <a:pt x="1046" y="463"/>
                </a:lnTo>
                <a:lnTo>
                  <a:pt x="1048" y="463"/>
                </a:lnTo>
                <a:lnTo>
                  <a:pt x="1046" y="466"/>
                </a:lnTo>
                <a:lnTo>
                  <a:pt x="1046" y="468"/>
                </a:lnTo>
                <a:lnTo>
                  <a:pt x="1043" y="468"/>
                </a:lnTo>
                <a:lnTo>
                  <a:pt x="1043" y="470"/>
                </a:lnTo>
                <a:lnTo>
                  <a:pt x="1043" y="470"/>
                </a:lnTo>
                <a:lnTo>
                  <a:pt x="1046" y="472"/>
                </a:lnTo>
                <a:lnTo>
                  <a:pt x="1048" y="474"/>
                </a:lnTo>
                <a:lnTo>
                  <a:pt x="1048" y="476"/>
                </a:lnTo>
                <a:lnTo>
                  <a:pt x="1048" y="476"/>
                </a:lnTo>
                <a:lnTo>
                  <a:pt x="1048" y="478"/>
                </a:lnTo>
                <a:lnTo>
                  <a:pt x="1048" y="478"/>
                </a:lnTo>
                <a:lnTo>
                  <a:pt x="1050" y="480"/>
                </a:lnTo>
                <a:lnTo>
                  <a:pt x="1050" y="482"/>
                </a:lnTo>
                <a:lnTo>
                  <a:pt x="1054" y="484"/>
                </a:lnTo>
                <a:lnTo>
                  <a:pt x="1054" y="484"/>
                </a:lnTo>
                <a:lnTo>
                  <a:pt x="1052" y="487"/>
                </a:lnTo>
                <a:lnTo>
                  <a:pt x="1052" y="487"/>
                </a:lnTo>
                <a:lnTo>
                  <a:pt x="1054" y="489"/>
                </a:lnTo>
                <a:lnTo>
                  <a:pt x="1056" y="491"/>
                </a:lnTo>
                <a:lnTo>
                  <a:pt x="1054" y="491"/>
                </a:lnTo>
                <a:lnTo>
                  <a:pt x="1052" y="489"/>
                </a:lnTo>
                <a:lnTo>
                  <a:pt x="1052" y="489"/>
                </a:lnTo>
                <a:lnTo>
                  <a:pt x="1052" y="489"/>
                </a:lnTo>
                <a:lnTo>
                  <a:pt x="1052" y="489"/>
                </a:lnTo>
                <a:lnTo>
                  <a:pt x="1050" y="489"/>
                </a:lnTo>
                <a:lnTo>
                  <a:pt x="1048" y="487"/>
                </a:lnTo>
                <a:lnTo>
                  <a:pt x="1048" y="489"/>
                </a:lnTo>
                <a:lnTo>
                  <a:pt x="1048" y="489"/>
                </a:lnTo>
                <a:lnTo>
                  <a:pt x="1048" y="493"/>
                </a:lnTo>
                <a:lnTo>
                  <a:pt x="1048" y="493"/>
                </a:lnTo>
                <a:lnTo>
                  <a:pt x="1048" y="493"/>
                </a:lnTo>
                <a:lnTo>
                  <a:pt x="1050" y="497"/>
                </a:lnTo>
                <a:lnTo>
                  <a:pt x="1054" y="501"/>
                </a:lnTo>
                <a:lnTo>
                  <a:pt x="1054" y="501"/>
                </a:lnTo>
                <a:lnTo>
                  <a:pt x="1054" y="501"/>
                </a:lnTo>
                <a:lnTo>
                  <a:pt x="1052" y="501"/>
                </a:lnTo>
                <a:lnTo>
                  <a:pt x="1050" y="499"/>
                </a:lnTo>
                <a:lnTo>
                  <a:pt x="1048" y="497"/>
                </a:lnTo>
                <a:lnTo>
                  <a:pt x="1046" y="495"/>
                </a:lnTo>
                <a:lnTo>
                  <a:pt x="1043" y="493"/>
                </a:lnTo>
                <a:lnTo>
                  <a:pt x="1043" y="493"/>
                </a:lnTo>
                <a:lnTo>
                  <a:pt x="1041" y="491"/>
                </a:lnTo>
                <a:lnTo>
                  <a:pt x="1041" y="491"/>
                </a:lnTo>
                <a:lnTo>
                  <a:pt x="1041" y="491"/>
                </a:lnTo>
                <a:lnTo>
                  <a:pt x="1039" y="489"/>
                </a:lnTo>
                <a:lnTo>
                  <a:pt x="1037" y="487"/>
                </a:lnTo>
                <a:lnTo>
                  <a:pt x="1035" y="484"/>
                </a:lnTo>
                <a:lnTo>
                  <a:pt x="1037" y="484"/>
                </a:lnTo>
                <a:lnTo>
                  <a:pt x="1037" y="487"/>
                </a:lnTo>
                <a:lnTo>
                  <a:pt x="1039" y="487"/>
                </a:lnTo>
                <a:lnTo>
                  <a:pt x="1041" y="487"/>
                </a:lnTo>
                <a:lnTo>
                  <a:pt x="1043" y="484"/>
                </a:lnTo>
                <a:lnTo>
                  <a:pt x="1043" y="484"/>
                </a:lnTo>
                <a:lnTo>
                  <a:pt x="1043" y="484"/>
                </a:lnTo>
                <a:lnTo>
                  <a:pt x="1043" y="482"/>
                </a:lnTo>
                <a:lnTo>
                  <a:pt x="1043" y="482"/>
                </a:lnTo>
                <a:lnTo>
                  <a:pt x="1037" y="478"/>
                </a:lnTo>
                <a:lnTo>
                  <a:pt x="1035" y="476"/>
                </a:lnTo>
                <a:lnTo>
                  <a:pt x="1035" y="474"/>
                </a:lnTo>
                <a:lnTo>
                  <a:pt x="1035" y="474"/>
                </a:lnTo>
                <a:lnTo>
                  <a:pt x="1033" y="472"/>
                </a:lnTo>
                <a:lnTo>
                  <a:pt x="1033" y="474"/>
                </a:lnTo>
                <a:lnTo>
                  <a:pt x="1031" y="476"/>
                </a:lnTo>
                <a:lnTo>
                  <a:pt x="1031" y="478"/>
                </a:lnTo>
                <a:lnTo>
                  <a:pt x="1031" y="476"/>
                </a:lnTo>
                <a:lnTo>
                  <a:pt x="1029" y="476"/>
                </a:lnTo>
                <a:lnTo>
                  <a:pt x="1029" y="474"/>
                </a:lnTo>
                <a:lnTo>
                  <a:pt x="1029" y="472"/>
                </a:lnTo>
                <a:lnTo>
                  <a:pt x="1029" y="470"/>
                </a:lnTo>
                <a:lnTo>
                  <a:pt x="1027" y="470"/>
                </a:lnTo>
                <a:lnTo>
                  <a:pt x="1025" y="470"/>
                </a:lnTo>
                <a:lnTo>
                  <a:pt x="1020" y="470"/>
                </a:lnTo>
                <a:lnTo>
                  <a:pt x="1018" y="470"/>
                </a:lnTo>
                <a:lnTo>
                  <a:pt x="1018" y="468"/>
                </a:lnTo>
                <a:lnTo>
                  <a:pt x="1016" y="466"/>
                </a:lnTo>
                <a:lnTo>
                  <a:pt x="1016" y="466"/>
                </a:lnTo>
                <a:lnTo>
                  <a:pt x="1014" y="466"/>
                </a:lnTo>
                <a:lnTo>
                  <a:pt x="1014" y="463"/>
                </a:lnTo>
                <a:lnTo>
                  <a:pt x="1012" y="463"/>
                </a:lnTo>
                <a:lnTo>
                  <a:pt x="1012" y="463"/>
                </a:lnTo>
                <a:lnTo>
                  <a:pt x="1010" y="463"/>
                </a:lnTo>
                <a:lnTo>
                  <a:pt x="1008" y="463"/>
                </a:lnTo>
                <a:lnTo>
                  <a:pt x="1002" y="468"/>
                </a:lnTo>
                <a:lnTo>
                  <a:pt x="999" y="468"/>
                </a:lnTo>
                <a:lnTo>
                  <a:pt x="997" y="468"/>
                </a:lnTo>
                <a:lnTo>
                  <a:pt x="997" y="468"/>
                </a:lnTo>
                <a:lnTo>
                  <a:pt x="997" y="468"/>
                </a:lnTo>
                <a:lnTo>
                  <a:pt x="995" y="468"/>
                </a:lnTo>
                <a:lnTo>
                  <a:pt x="993" y="468"/>
                </a:lnTo>
                <a:lnTo>
                  <a:pt x="991" y="470"/>
                </a:lnTo>
                <a:lnTo>
                  <a:pt x="989" y="470"/>
                </a:lnTo>
                <a:lnTo>
                  <a:pt x="983" y="470"/>
                </a:lnTo>
                <a:lnTo>
                  <a:pt x="983" y="470"/>
                </a:lnTo>
                <a:lnTo>
                  <a:pt x="981" y="470"/>
                </a:lnTo>
                <a:lnTo>
                  <a:pt x="979" y="472"/>
                </a:lnTo>
                <a:lnTo>
                  <a:pt x="979" y="472"/>
                </a:lnTo>
                <a:lnTo>
                  <a:pt x="972" y="472"/>
                </a:lnTo>
                <a:lnTo>
                  <a:pt x="970" y="472"/>
                </a:lnTo>
                <a:lnTo>
                  <a:pt x="968" y="470"/>
                </a:lnTo>
                <a:lnTo>
                  <a:pt x="962" y="470"/>
                </a:lnTo>
                <a:lnTo>
                  <a:pt x="958" y="470"/>
                </a:lnTo>
                <a:lnTo>
                  <a:pt x="955" y="470"/>
                </a:lnTo>
                <a:lnTo>
                  <a:pt x="953" y="470"/>
                </a:lnTo>
                <a:lnTo>
                  <a:pt x="951" y="470"/>
                </a:lnTo>
                <a:lnTo>
                  <a:pt x="949" y="470"/>
                </a:lnTo>
                <a:lnTo>
                  <a:pt x="947" y="468"/>
                </a:lnTo>
                <a:lnTo>
                  <a:pt x="943" y="468"/>
                </a:lnTo>
                <a:lnTo>
                  <a:pt x="941" y="468"/>
                </a:lnTo>
                <a:lnTo>
                  <a:pt x="939" y="468"/>
                </a:lnTo>
                <a:lnTo>
                  <a:pt x="937" y="466"/>
                </a:lnTo>
                <a:lnTo>
                  <a:pt x="935" y="466"/>
                </a:lnTo>
                <a:lnTo>
                  <a:pt x="935" y="466"/>
                </a:lnTo>
                <a:lnTo>
                  <a:pt x="939" y="463"/>
                </a:lnTo>
                <a:lnTo>
                  <a:pt x="939" y="463"/>
                </a:lnTo>
                <a:lnTo>
                  <a:pt x="939" y="461"/>
                </a:lnTo>
                <a:lnTo>
                  <a:pt x="939" y="461"/>
                </a:lnTo>
                <a:lnTo>
                  <a:pt x="941" y="459"/>
                </a:lnTo>
                <a:lnTo>
                  <a:pt x="943" y="459"/>
                </a:lnTo>
                <a:lnTo>
                  <a:pt x="945" y="457"/>
                </a:lnTo>
                <a:lnTo>
                  <a:pt x="951" y="457"/>
                </a:lnTo>
                <a:lnTo>
                  <a:pt x="955" y="457"/>
                </a:lnTo>
                <a:lnTo>
                  <a:pt x="955" y="457"/>
                </a:lnTo>
                <a:lnTo>
                  <a:pt x="955" y="455"/>
                </a:lnTo>
                <a:lnTo>
                  <a:pt x="958" y="453"/>
                </a:lnTo>
                <a:lnTo>
                  <a:pt x="955" y="453"/>
                </a:lnTo>
                <a:lnTo>
                  <a:pt x="955" y="453"/>
                </a:lnTo>
                <a:lnTo>
                  <a:pt x="955" y="453"/>
                </a:lnTo>
                <a:lnTo>
                  <a:pt x="955" y="451"/>
                </a:lnTo>
                <a:lnTo>
                  <a:pt x="953" y="449"/>
                </a:lnTo>
                <a:lnTo>
                  <a:pt x="949" y="447"/>
                </a:lnTo>
                <a:lnTo>
                  <a:pt x="947" y="445"/>
                </a:lnTo>
                <a:lnTo>
                  <a:pt x="941" y="443"/>
                </a:lnTo>
                <a:lnTo>
                  <a:pt x="939" y="440"/>
                </a:lnTo>
                <a:lnTo>
                  <a:pt x="935" y="440"/>
                </a:lnTo>
                <a:lnTo>
                  <a:pt x="932" y="438"/>
                </a:lnTo>
                <a:lnTo>
                  <a:pt x="930" y="438"/>
                </a:lnTo>
                <a:lnTo>
                  <a:pt x="928" y="438"/>
                </a:lnTo>
                <a:lnTo>
                  <a:pt x="928" y="438"/>
                </a:lnTo>
                <a:lnTo>
                  <a:pt x="924" y="438"/>
                </a:lnTo>
                <a:lnTo>
                  <a:pt x="924" y="438"/>
                </a:lnTo>
                <a:lnTo>
                  <a:pt x="924" y="438"/>
                </a:lnTo>
                <a:lnTo>
                  <a:pt x="926" y="443"/>
                </a:lnTo>
                <a:lnTo>
                  <a:pt x="926" y="443"/>
                </a:lnTo>
                <a:lnTo>
                  <a:pt x="924" y="443"/>
                </a:lnTo>
                <a:lnTo>
                  <a:pt x="922" y="440"/>
                </a:lnTo>
                <a:lnTo>
                  <a:pt x="922" y="440"/>
                </a:lnTo>
                <a:lnTo>
                  <a:pt x="920" y="440"/>
                </a:lnTo>
                <a:lnTo>
                  <a:pt x="911" y="440"/>
                </a:lnTo>
                <a:lnTo>
                  <a:pt x="911" y="440"/>
                </a:lnTo>
                <a:lnTo>
                  <a:pt x="909" y="440"/>
                </a:lnTo>
                <a:lnTo>
                  <a:pt x="907" y="440"/>
                </a:lnTo>
                <a:lnTo>
                  <a:pt x="901" y="438"/>
                </a:lnTo>
                <a:lnTo>
                  <a:pt x="897" y="436"/>
                </a:lnTo>
                <a:lnTo>
                  <a:pt x="895" y="436"/>
                </a:lnTo>
                <a:lnTo>
                  <a:pt x="891" y="434"/>
                </a:lnTo>
                <a:lnTo>
                  <a:pt x="888" y="432"/>
                </a:lnTo>
                <a:lnTo>
                  <a:pt x="886" y="432"/>
                </a:lnTo>
                <a:lnTo>
                  <a:pt x="872" y="430"/>
                </a:lnTo>
                <a:lnTo>
                  <a:pt x="867" y="428"/>
                </a:lnTo>
                <a:lnTo>
                  <a:pt x="865" y="428"/>
                </a:lnTo>
                <a:lnTo>
                  <a:pt x="857" y="424"/>
                </a:lnTo>
                <a:lnTo>
                  <a:pt x="855" y="422"/>
                </a:lnTo>
                <a:lnTo>
                  <a:pt x="851" y="419"/>
                </a:lnTo>
                <a:lnTo>
                  <a:pt x="847" y="419"/>
                </a:lnTo>
                <a:lnTo>
                  <a:pt x="844" y="417"/>
                </a:lnTo>
                <a:lnTo>
                  <a:pt x="840" y="417"/>
                </a:lnTo>
                <a:lnTo>
                  <a:pt x="834" y="417"/>
                </a:lnTo>
                <a:lnTo>
                  <a:pt x="830" y="417"/>
                </a:lnTo>
                <a:lnTo>
                  <a:pt x="830" y="417"/>
                </a:lnTo>
                <a:lnTo>
                  <a:pt x="826" y="417"/>
                </a:lnTo>
                <a:lnTo>
                  <a:pt x="826" y="417"/>
                </a:lnTo>
                <a:lnTo>
                  <a:pt x="826" y="419"/>
                </a:lnTo>
                <a:lnTo>
                  <a:pt x="823" y="419"/>
                </a:lnTo>
                <a:lnTo>
                  <a:pt x="823" y="422"/>
                </a:lnTo>
                <a:lnTo>
                  <a:pt x="823" y="424"/>
                </a:lnTo>
                <a:lnTo>
                  <a:pt x="821" y="426"/>
                </a:lnTo>
                <a:lnTo>
                  <a:pt x="821" y="426"/>
                </a:lnTo>
                <a:lnTo>
                  <a:pt x="819" y="428"/>
                </a:lnTo>
                <a:lnTo>
                  <a:pt x="817" y="428"/>
                </a:lnTo>
                <a:lnTo>
                  <a:pt x="817" y="428"/>
                </a:lnTo>
                <a:lnTo>
                  <a:pt x="811" y="428"/>
                </a:lnTo>
                <a:lnTo>
                  <a:pt x="809" y="430"/>
                </a:lnTo>
                <a:lnTo>
                  <a:pt x="807" y="430"/>
                </a:lnTo>
                <a:lnTo>
                  <a:pt x="805" y="428"/>
                </a:lnTo>
                <a:lnTo>
                  <a:pt x="805" y="428"/>
                </a:lnTo>
                <a:lnTo>
                  <a:pt x="805" y="428"/>
                </a:lnTo>
                <a:lnTo>
                  <a:pt x="805" y="426"/>
                </a:lnTo>
                <a:lnTo>
                  <a:pt x="805" y="426"/>
                </a:lnTo>
                <a:lnTo>
                  <a:pt x="809" y="422"/>
                </a:lnTo>
                <a:lnTo>
                  <a:pt x="809" y="422"/>
                </a:lnTo>
                <a:lnTo>
                  <a:pt x="807" y="419"/>
                </a:lnTo>
                <a:lnTo>
                  <a:pt x="805" y="419"/>
                </a:lnTo>
                <a:lnTo>
                  <a:pt x="805" y="415"/>
                </a:lnTo>
                <a:lnTo>
                  <a:pt x="805" y="413"/>
                </a:lnTo>
                <a:lnTo>
                  <a:pt x="805" y="411"/>
                </a:lnTo>
                <a:lnTo>
                  <a:pt x="805" y="409"/>
                </a:lnTo>
                <a:lnTo>
                  <a:pt x="805" y="409"/>
                </a:lnTo>
                <a:lnTo>
                  <a:pt x="803" y="409"/>
                </a:lnTo>
                <a:lnTo>
                  <a:pt x="803" y="409"/>
                </a:lnTo>
                <a:lnTo>
                  <a:pt x="800" y="409"/>
                </a:lnTo>
                <a:lnTo>
                  <a:pt x="800" y="411"/>
                </a:lnTo>
                <a:lnTo>
                  <a:pt x="798" y="411"/>
                </a:lnTo>
                <a:lnTo>
                  <a:pt x="796" y="413"/>
                </a:lnTo>
                <a:lnTo>
                  <a:pt x="798" y="413"/>
                </a:lnTo>
                <a:lnTo>
                  <a:pt x="798" y="413"/>
                </a:lnTo>
                <a:lnTo>
                  <a:pt x="798" y="413"/>
                </a:lnTo>
                <a:lnTo>
                  <a:pt x="800" y="413"/>
                </a:lnTo>
                <a:lnTo>
                  <a:pt x="800" y="413"/>
                </a:lnTo>
                <a:lnTo>
                  <a:pt x="798" y="415"/>
                </a:lnTo>
                <a:lnTo>
                  <a:pt x="798" y="415"/>
                </a:lnTo>
                <a:lnTo>
                  <a:pt x="796" y="417"/>
                </a:lnTo>
                <a:lnTo>
                  <a:pt x="796" y="417"/>
                </a:lnTo>
                <a:lnTo>
                  <a:pt x="794" y="417"/>
                </a:lnTo>
                <a:lnTo>
                  <a:pt x="794" y="417"/>
                </a:lnTo>
                <a:lnTo>
                  <a:pt x="794" y="419"/>
                </a:lnTo>
                <a:lnTo>
                  <a:pt x="794" y="419"/>
                </a:lnTo>
                <a:lnTo>
                  <a:pt x="792" y="422"/>
                </a:lnTo>
                <a:lnTo>
                  <a:pt x="792" y="422"/>
                </a:lnTo>
                <a:lnTo>
                  <a:pt x="792" y="424"/>
                </a:lnTo>
                <a:lnTo>
                  <a:pt x="794" y="426"/>
                </a:lnTo>
                <a:lnTo>
                  <a:pt x="794" y="428"/>
                </a:lnTo>
                <a:lnTo>
                  <a:pt x="792" y="430"/>
                </a:lnTo>
                <a:lnTo>
                  <a:pt x="790" y="430"/>
                </a:lnTo>
                <a:lnTo>
                  <a:pt x="786" y="428"/>
                </a:lnTo>
                <a:lnTo>
                  <a:pt x="784" y="428"/>
                </a:lnTo>
                <a:lnTo>
                  <a:pt x="782" y="426"/>
                </a:lnTo>
                <a:lnTo>
                  <a:pt x="779" y="424"/>
                </a:lnTo>
                <a:lnTo>
                  <a:pt x="773" y="419"/>
                </a:lnTo>
                <a:lnTo>
                  <a:pt x="773" y="419"/>
                </a:lnTo>
                <a:lnTo>
                  <a:pt x="771" y="417"/>
                </a:lnTo>
                <a:lnTo>
                  <a:pt x="771" y="413"/>
                </a:lnTo>
                <a:lnTo>
                  <a:pt x="769" y="411"/>
                </a:lnTo>
                <a:lnTo>
                  <a:pt x="765" y="407"/>
                </a:lnTo>
                <a:lnTo>
                  <a:pt x="765" y="405"/>
                </a:lnTo>
                <a:lnTo>
                  <a:pt x="763" y="403"/>
                </a:lnTo>
                <a:lnTo>
                  <a:pt x="756" y="398"/>
                </a:lnTo>
                <a:lnTo>
                  <a:pt x="754" y="398"/>
                </a:lnTo>
                <a:lnTo>
                  <a:pt x="754" y="398"/>
                </a:lnTo>
                <a:lnTo>
                  <a:pt x="752" y="398"/>
                </a:lnTo>
                <a:lnTo>
                  <a:pt x="752" y="398"/>
                </a:lnTo>
                <a:lnTo>
                  <a:pt x="750" y="401"/>
                </a:lnTo>
                <a:lnTo>
                  <a:pt x="750" y="403"/>
                </a:lnTo>
                <a:lnTo>
                  <a:pt x="752" y="403"/>
                </a:lnTo>
                <a:lnTo>
                  <a:pt x="754" y="403"/>
                </a:lnTo>
                <a:lnTo>
                  <a:pt x="752" y="405"/>
                </a:lnTo>
                <a:lnTo>
                  <a:pt x="752" y="405"/>
                </a:lnTo>
                <a:lnTo>
                  <a:pt x="754" y="405"/>
                </a:lnTo>
                <a:lnTo>
                  <a:pt x="759" y="407"/>
                </a:lnTo>
                <a:lnTo>
                  <a:pt x="756" y="407"/>
                </a:lnTo>
                <a:lnTo>
                  <a:pt x="752" y="409"/>
                </a:lnTo>
                <a:lnTo>
                  <a:pt x="750" y="411"/>
                </a:lnTo>
                <a:lnTo>
                  <a:pt x="748" y="413"/>
                </a:lnTo>
                <a:lnTo>
                  <a:pt x="748" y="413"/>
                </a:lnTo>
                <a:lnTo>
                  <a:pt x="744" y="417"/>
                </a:lnTo>
                <a:lnTo>
                  <a:pt x="742" y="419"/>
                </a:lnTo>
                <a:lnTo>
                  <a:pt x="740" y="419"/>
                </a:lnTo>
                <a:lnTo>
                  <a:pt x="738" y="422"/>
                </a:lnTo>
                <a:lnTo>
                  <a:pt x="738" y="419"/>
                </a:lnTo>
                <a:lnTo>
                  <a:pt x="738" y="419"/>
                </a:lnTo>
                <a:lnTo>
                  <a:pt x="738" y="417"/>
                </a:lnTo>
                <a:lnTo>
                  <a:pt x="738" y="417"/>
                </a:lnTo>
                <a:lnTo>
                  <a:pt x="740" y="415"/>
                </a:lnTo>
                <a:lnTo>
                  <a:pt x="740" y="415"/>
                </a:lnTo>
                <a:lnTo>
                  <a:pt x="740" y="413"/>
                </a:lnTo>
                <a:lnTo>
                  <a:pt x="740" y="413"/>
                </a:lnTo>
                <a:lnTo>
                  <a:pt x="740" y="415"/>
                </a:lnTo>
                <a:lnTo>
                  <a:pt x="738" y="415"/>
                </a:lnTo>
                <a:lnTo>
                  <a:pt x="738" y="415"/>
                </a:lnTo>
                <a:lnTo>
                  <a:pt x="735" y="417"/>
                </a:lnTo>
                <a:lnTo>
                  <a:pt x="731" y="417"/>
                </a:lnTo>
                <a:lnTo>
                  <a:pt x="723" y="419"/>
                </a:lnTo>
                <a:lnTo>
                  <a:pt x="719" y="422"/>
                </a:lnTo>
                <a:lnTo>
                  <a:pt x="717" y="424"/>
                </a:lnTo>
                <a:lnTo>
                  <a:pt x="715" y="426"/>
                </a:lnTo>
                <a:lnTo>
                  <a:pt x="712" y="430"/>
                </a:lnTo>
                <a:lnTo>
                  <a:pt x="710" y="432"/>
                </a:lnTo>
                <a:lnTo>
                  <a:pt x="710" y="432"/>
                </a:lnTo>
                <a:lnTo>
                  <a:pt x="710" y="432"/>
                </a:lnTo>
                <a:lnTo>
                  <a:pt x="710" y="430"/>
                </a:lnTo>
                <a:lnTo>
                  <a:pt x="710" y="428"/>
                </a:lnTo>
                <a:lnTo>
                  <a:pt x="708" y="428"/>
                </a:lnTo>
                <a:lnTo>
                  <a:pt x="708" y="426"/>
                </a:lnTo>
                <a:lnTo>
                  <a:pt x="708" y="426"/>
                </a:lnTo>
                <a:lnTo>
                  <a:pt x="706" y="428"/>
                </a:lnTo>
                <a:lnTo>
                  <a:pt x="706" y="430"/>
                </a:lnTo>
                <a:lnTo>
                  <a:pt x="706" y="430"/>
                </a:lnTo>
                <a:lnTo>
                  <a:pt x="706" y="428"/>
                </a:lnTo>
                <a:lnTo>
                  <a:pt x="704" y="428"/>
                </a:lnTo>
                <a:lnTo>
                  <a:pt x="702" y="426"/>
                </a:lnTo>
                <a:lnTo>
                  <a:pt x="700" y="426"/>
                </a:lnTo>
                <a:lnTo>
                  <a:pt x="698" y="428"/>
                </a:lnTo>
                <a:lnTo>
                  <a:pt x="698" y="428"/>
                </a:lnTo>
                <a:lnTo>
                  <a:pt x="698" y="428"/>
                </a:lnTo>
                <a:lnTo>
                  <a:pt x="698" y="430"/>
                </a:lnTo>
                <a:lnTo>
                  <a:pt x="698" y="430"/>
                </a:lnTo>
                <a:lnTo>
                  <a:pt x="696" y="430"/>
                </a:lnTo>
                <a:lnTo>
                  <a:pt x="694" y="432"/>
                </a:lnTo>
                <a:lnTo>
                  <a:pt x="691" y="434"/>
                </a:lnTo>
                <a:lnTo>
                  <a:pt x="689" y="434"/>
                </a:lnTo>
                <a:lnTo>
                  <a:pt x="687" y="434"/>
                </a:lnTo>
                <a:lnTo>
                  <a:pt x="685" y="436"/>
                </a:lnTo>
                <a:lnTo>
                  <a:pt x="685" y="436"/>
                </a:lnTo>
                <a:lnTo>
                  <a:pt x="685" y="438"/>
                </a:lnTo>
                <a:lnTo>
                  <a:pt x="685" y="438"/>
                </a:lnTo>
                <a:lnTo>
                  <a:pt x="685" y="440"/>
                </a:lnTo>
                <a:lnTo>
                  <a:pt x="685" y="440"/>
                </a:lnTo>
                <a:lnTo>
                  <a:pt x="687" y="440"/>
                </a:lnTo>
                <a:lnTo>
                  <a:pt x="687" y="440"/>
                </a:lnTo>
                <a:lnTo>
                  <a:pt x="687" y="443"/>
                </a:lnTo>
                <a:lnTo>
                  <a:pt x="685" y="443"/>
                </a:lnTo>
                <a:lnTo>
                  <a:pt x="677" y="443"/>
                </a:lnTo>
                <a:lnTo>
                  <a:pt x="677" y="443"/>
                </a:lnTo>
                <a:lnTo>
                  <a:pt x="677" y="443"/>
                </a:lnTo>
                <a:lnTo>
                  <a:pt x="679" y="445"/>
                </a:lnTo>
                <a:lnTo>
                  <a:pt x="679" y="445"/>
                </a:lnTo>
                <a:lnTo>
                  <a:pt x="679" y="445"/>
                </a:lnTo>
                <a:lnTo>
                  <a:pt x="677" y="445"/>
                </a:lnTo>
                <a:lnTo>
                  <a:pt x="675" y="445"/>
                </a:lnTo>
                <a:lnTo>
                  <a:pt x="675" y="443"/>
                </a:lnTo>
                <a:lnTo>
                  <a:pt x="675" y="440"/>
                </a:lnTo>
                <a:lnTo>
                  <a:pt x="677" y="438"/>
                </a:lnTo>
                <a:lnTo>
                  <a:pt x="679" y="438"/>
                </a:lnTo>
                <a:lnTo>
                  <a:pt x="681" y="436"/>
                </a:lnTo>
                <a:lnTo>
                  <a:pt x="683" y="434"/>
                </a:lnTo>
                <a:lnTo>
                  <a:pt x="685" y="432"/>
                </a:lnTo>
                <a:lnTo>
                  <a:pt x="689" y="432"/>
                </a:lnTo>
                <a:lnTo>
                  <a:pt x="691" y="430"/>
                </a:lnTo>
                <a:lnTo>
                  <a:pt x="694" y="430"/>
                </a:lnTo>
                <a:lnTo>
                  <a:pt x="694" y="428"/>
                </a:lnTo>
                <a:lnTo>
                  <a:pt x="696" y="426"/>
                </a:lnTo>
                <a:lnTo>
                  <a:pt x="696" y="426"/>
                </a:lnTo>
                <a:lnTo>
                  <a:pt x="698" y="424"/>
                </a:lnTo>
                <a:lnTo>
                  <a:pt x="704" y="424"/>
                </a:lnTo>
                <a:lnTo>
                  <a:pt x="706" y="424"/>
                </a:lnTo>
                <a:lnTo>
                  <a:pt x="706" y="424"/>
                </a:lnTo>
                <a:lnTo>
                  <a:pt x="710" y="422"/>
                </a:lnTo>
                <a:lnTo>
                  <a:pt x="712" y="422"/>
                </a:lnTo>
                <a:lnTo>
                  <a:pt x="715" y="422"/>
                </a:lnTo>
                <a:lnTo>
                  <a:pt x="719" y="419"/>
                </a:lnTo>
                <a:lnTo>
                  <a:pt x="729" y="413"/>
                </a:lnTo>
                <a:lnTo>
                  <a:pt x="731" y="411"/>
                </a:lnTo>
                <a:lnTo>
                  <a:pt x="731" y="411"/>
                </a:lnTo>
                <a:lnTo>
                  <a:pt x="729" y="409"/>
                </a:lnTo>
                <a:lnTo>
                  <a:pt x="729" y="407"/>
                </a:lnTo>
                <a:lnTo>
                  <a:pt x="729" y="409"/>
                </a:lnTo>
                <a:lnTo>
                  <a:pt x="725" y="411"/>
                </a:lnTo>
                <a:lnTo>
                  <a:pt x="725" y="411"/>
                </a:lnTo>
                <a:lnTo>
                  <a:pt x="723" y="411"/>
                </a:lnTo>
                <a:lnTo>
                  <a:pt x="721" y="411"/>
                </a:lnTo>
                <a:lnTo>
                  <a:pt x="721" y="411"/>
                </a:lnTo>
                <a:lnTo>
                  <a:pt x="719" y="409"/>
                </a:lnTo>
                <a:lnTo>
                  <a:pt x="717" y="409"/>
                </a:lnTo>
                <a:lnTo>
                  <a:pt x="715" y="409"/>
                </a:lnTo>
                <a:lnTo>
                  <a:pt x="710" y="411"/>
                </a:lnTo>
                <a:lnTo>
                  <a:pt x="710" y="413"/>
                </a:lnTo>
                <a:lnTo>
                  <a:pt x="710" y="413"/>
                </a:lnTo>
                <a:lnTo>
                  <a:pt x="708" y="415"/>
                </a:lnTo>
                <a:lnTo>
                  <a:pt x="706" y="415"/>
                </a:lnTo>
                <a:lnTo>
                  <a:pt x="706" y="415"/>
                </a:lnTo>
                <a:lnTo>
                  <a:pt x="704" y="415"/>
                </a:lnTo>
                <a:lnTo>
                  <a:pt x="702" y="415"/>
                </a:lnTo>
                <a:lnTo>
                  <a:pt x="696" y="419"/>
                </a:lnTo>
                <a:lnTo>
                  <a:pt x="694" y="419"/>
                </a:lnTo>
                <a:lnTo>
                  <a:pt x="691" y="419"/>
                </a:lnTo>
                <a:lnTo>
                  <a:pt x="691" y="419"/>
                </a:lnTo>
                <a:lnTo>
                  <a:pt x="689" y="419"/>
                </a:lnTo>
                <a:lnTo>
                  <a:pt x="687" y="419"/>
                </a:lnTo>
                <a:lnTo>
                  <a:pt x="687" y="419"/>
                </a:lnTo>
                <a:lnTo>
                  <a:pt x="687" y="422"/>
                </a:lnTo>
                <a:lnTo>
                  <a:pt x="689" y="422"/>
                </a:lnTo>
                <a:lnTo>
                  <a:pt x="689" y="422"/>
                </a:lnTo>
                <a:lnTo>
                  <a:pt x="689" y="422"/>
                </a:lnTo>
                <a:lnTo>
                  <a:pt x="689" y="422"/>
                </a:lnTo>
                <a:lnTo>
                  <a:pt x="687" y="422"/>
                </a:lnTo>
                <a:lnTo>
                  <a:pt x="683" y="422"/>
                </a:lnTo>
                <a:lnTo>
                  <a:pt x="683" y="422"/>
                </a:lnTo>
                <a:lnTo>
                  <a:pt x="681" y="426"/>
                </a:lnTo>
                <a:lnTo>
                  <a:pt x="679" y="426"/>
                </a:lnTo>
                <a:lnTo>
                  <a:pt x="679" y="428"/>
                </a:lnTo>
                <a:lnTo>
                  <a:pt x="677" y="428"/>
                </a:lnTo>
                <a:lnTo>
                  <a:pt x="675" y="428"/>
                </a:lnTo>
                <a:lnTo>
                  <a:pt x="671" y="430"/>
                </a:lnTo>
                <a:lnTo>
                  <a:pt x="666" y="430"/>
                </a:lnTo>
                <a:lnTo>
                  <a:pt x="664" y="432"/>
                </a:lnTo>
                <a:lnTo>
                  <a:pt x="664" y="432"/>
                </a:lnTo>
                <a:lnTo>
                  <a:pt x="666" y="428"/>
                </a:lnTo>
                <a:lnTo>
                  <a:pt x="666" y="428"/>
                </a:lnTo>
                <a:lnTo>
                  <a:pt x="668" y="426"/>
                </a:lnTo>
                <a:lnTo>
                  <a:pt x="668" y="426"/>
                </a:lnTo>
                <a:lnTo>
                  <a:pt x="666" y="424"/>
                </a:lnTo>
                <a:lnTo>
                  <a:pt x="664" y="424"/>
                </a:lnTo>
                <a:lnTo>
                  <a:pt x="664" y="422"/>
                </a:lnTo>
                <a:lnTo>
                  <a:pt x="662" y="422"/>
                </a:lnTo>
                <a:lnTo>
                  <a:pt x="660" y="422"/>
                </a:lnTo>
                <a:lnTo>
                  <a:pt x="660" y="422"/>
                </a:lnTo>
                <a:lnTo>
                  <a:pt x="660" y="422"/>
                </a:lnTo>
                <a:lnTo>
                  <a:pt x="660" y="424"/>
                </a:lnTo>
                <a:lnTo>
                  <a:pt x="660" y="424"/>
                </a:lnTo>
                <a:lnTo>
                  <a:pt x="660" y="426"/>
                </a:lnTo>
                <a:lnTo>
                  <a:pt x="660" y="426"/>
                </a:lnTo>
                <a:lnTo>
                  <a:pt x="654" y="426"/>
                </a:lnTo>
                <a:lnTo>
                  <a:pt x="650" y="426"/>
                </a:lnTo>
                <a:lnTo>
                  <a:pt x="650" y="428"/>
                </a:lnTo>
                <a:lnTo>
                  <a:pt x="650" y="428"/>
                </a:lnTo>
                <a:lnTo>
                  <a:pt x="647" y="430"/>
                </a:lnTo>
                <a:lnTo>
                  <a:pt x="647" y="430"/>
                </a:lnTo>
                <a:lnTo>
                  <a:pt x="645" y="430"/>
                </a:lnTo>
                <a:lnTo>
                  <a:pt x="643" y="430"/>
                </a:lnTo>
                <a:lnTo>
                  <a:pt x="641" y="430"/>
                </a:lnTo>
                <a:lnTo>
                  <a:pt x="639" y="436"/>
                </a:lnTo>
                <a:lnTo>
                  <a:pt x="639" y="436"/>
                </a:lnTo>
                <a:lnTo>
                  <a:pt x="641" y="436"/>
                </a:lnTo>
                <a:lnTo>
                  <a:pt x="643" y="438"/>
                </a:lnTo>
                <a:lnTo>
                  <a:pt x="643" y="438"/>
                </a:lnTo>
                <a:lnTo>
                  <a:pt x="643" y="438"/>
                </a:lnTo>
                <a:lnTo>
                  <a:pt x="641" y="438"/>
                </a:lnTo>
                <a:lnTo>
                  <a:pt x="639" y="438"/>
                </a:lnTo>
                <a:lnTo>
                  <a:pt x="639" y="438"/>
                </a:lnTo>
                <a:lnTo>
                  <a:pt x="639" y="438"/>
                </a:lnTo>
                <a:lnTo>
                  <a:pt x="639" y="440"/>
                </a:lnTo>
                <a:lnTo>
                  <a:pt x="639" y="440"/>
                </a:lnTo>
                <a:lnTo>
                  <a:pt x="643" y="440"/>
                </a:lnTo>
                <a:lnTo>
                  <a:pt x="645" y="443"/>
                </a:lnTo>
                <a:lnTo>
                  <a:pt x="645" y="443"/>
                </a:lnTo>
                <a:lnTo>
                  <a:pt x="650" y="447"/>
                </a:lnTo>
                <a:lnTo>
                  <a:pt x="647" y="447"/>
                </a:lnTo>
                <a:lnTo>
                  <a:pt x="647" y="447"/>
                </a:lnTo>
                <a:lnTo>
                  <a:pt x="639" y="443"/>
                </a:lnTo>
                <a:lnTo>
                  <a:pt x="635" y="440"/>
                </a:lnTo>
                <a:lnTo>
                  <a:pt x="631" y="440"/>
                </a:lnTo>
                <a:lnTo>
                  <a:pt x="627" y="440"/>
                </a:lnTo>
                <a:lnTo>
                  <a:pt x="622" y="440"/>
                </a:lnTo>
                <a:lnTo>
                  <a:pt x="620" y="438"/>
                </a:lnTo>
                <a:lnTo>
                  <a:pt x="610" y="436"/>
                </a:lnTo>
                <a:lnTo>
                  <a:pt x="608" y="434"/>
                </a:lnTo>
                <a:lnTo>
                  <a:pt x="603" y="432"/>
                </a:lnTo>
                <a:lnTo>
                  <a:pt x="599" y="430"/>
                </a:lnTo>
                <a:lnTo>
                  <a:pt x="591" y="426"/>
                </a:lnTo>
                <a:lnTo>
                  <a:pt x="580" y="422"/>
                </a:lnTo>
                <a:lnTo>
                  <a:pt x="574" y="424"/>
                </a:lnTo>
                <a:lnTo>
                  <a:pt x="568" y="422"/>
                </a:lnTo>
                <a:lnTo>
                  <a:pt x="566" y="422"/>
                </a:lnTo>
                <a:lnTo>
                  <a:pt x="564" y="422"/>
                </a:lnTo>
                <a:lnTo>
                  <a:pt x="562" y="422"/>
                </a:lnTo>
                <a:lnTo>
                  <a:pt x="559" y="422"/>
                </a:lnTo>
                <a:lnTo>
                  <a:pt x="559" y="422"/>
                </a:lnTo>
                <a:lnTo>
                  <a:pt x="557" y="419"/>
                </a:lnTo>
                <a:lnTo>
                  <a:pt x="555" y="419"/>
                </a:lnTo>
                <a:lnTo>
                  <a:pt x="547" y="415"/>
                </a:lnTo>
                <a:lnTo>
                  <a:pt x="545" y="415"/>
                </a:lnTo>
                <a:lnTo>
                  <a:pt x="541" y="411"/>
                </a:lnTo>
                <a:lnTo>
                  <a:pt x="532" y="409"/>
                </a:lnTo>
                <a:lnTo>
                  <a:pt x="532" y="411"/>
                </a:lnTo>
                <a:lnTo>
                  <a:pt x="530" y="411"/>
                </a:lnTo>
                <a:lnTo>
                  <a:pt x="528" y="411"/>
                </a:lnTo>
                <a:lnTo>
                  <a:pt x="526" y="411"/>
                </a:lnTo>
                <a:lnTo>
                  <a:pt x="520" y="411"/>
                </a:lnTo>
                <a:lnTo>
                  <a:pt x="515" y="411"/>
                </a:lnTo>
                <a:lnTo>
                  <a:pt x="513" y="413"/>
                </a:lnTo>
                <a:lnTo>
                  <a:pt x="505" y="413"/>
                </a:lnTo>
                <a:lnTo>
                  <a:pt x="503" y="411"/>
                </a:lnTo>
                <a:lnTo>
                  <a:pt x="501" y="411"/>
                </a:lnTo>
                <a:lnTo>
                  <a:pt x="495" y="409"/>
                </a:lnTo>
                <a:lnTo>
                  <a:pt x="492" y="409"/>
                </a:lnTo>
                <a:lnTo>
                  <a:pt x="488" y="409"/>
                </a:lnTo>
                <a:lnTo>
                  <a:pt x="482" y="409"/>
                </a:lnTo>
                <a:lnTo>
                  <a:pt x="478" y="409"/>
                </a:lnTo>
                <a:lnTo>
                  <a:pt x="467" y="407"/>
                </a:lnTo>
                <a:lnTo>
                  <a:pt x="467" y="407"/>
                </a:lnTo>
                <a:lnTo>
                  <a:pt x="465" y="405"/>
                </a:lnTo>
                <a:lnTo>
                  <a:pt x="463" y="405"/>
                </a:lnTo>
                <a:lnTo>
                  <a:pt x="461" y="403"/>
                </a:lnTo>
                <a:lnTo>
                  <a:pt x="461" y="403"/>
                </a:lnTo>
                <a:lnTo>
                  <a:pt x="459" y="405"/>
                </a:lnTo>
                <a:lnTo>
                  <a:pt x="457" y="405"/>
                </a:lnTo>
                <a:lnTo>
                  <a:pt x="453" y="403"/>
                </a:lnTo>
                <a:lnTo>
                  <a:pt x="451" y="403"/>
                </a:lnTo>
                <a:lnTo>
                  <a:pt x="444" y="401"/>
                </a:lnTo>
                <a:lnTo>
                  <a:pt x="444" y="401"/>
                </a:lnTo>
                <a:lnTo>
                  <a:pt x="442" y="401"/>
                </a:lnTo>
                <a:lnTo>
                  <a:pt x="436" y="401"/>
                </a:lnTo>
                <a:lnTo>
                  <a:pt x="432" y="401"/>
                </a:lnTo>
                <a:lnTo>
                  <a:pt x="432" y="403"/>
                </a:lnTo>
                <a:lnTo>
                  <a:pt x="430" y="401"/>
                </a:lnTo>
                <a:lnTo>
                  <a:pt x="427" y="401"/>
                </a:lnTo>
                <a:lnTo>
                  <a:pt x="425" y="401"/>
                </a:lnTo>
                <a:lnTo>
                  <a:pt x="421" y="401"/>
                </a:lnTo>
                <a:lnTo>
                  <a:pt x="419" y="401"/>
                </a:lnTo>
                <a:lnTo>
                  <a:pt x="417" y="403"/>
                </a:lnTo>
                <a:lnTo>
                  <a:pt x="407" y="401"/>
                </a:lnTo>
                <a:lnTo>
                  <a:pt x="409" y="401"/>
                </a:lnTo>
                <a:lnTo>
                  <a:pt x="409" y="398"/>
                </a:lnTo>
                <a:lnTo>
                  <a:pt x="409" y="398"/>
                </a:lnTo>
                <a:lnTo>
                  <a:pt x="402" y="398"/>
                </a:lnTo>
                <a:lnTo>
                  <a:pt x="402" y="398"/>
                </a:lnTo>
                <a:lnTo>
                  <a:pt x="402" y="396"/>
                </a:lnTo>
                <a:lnTo>
                  <a:pt x="400" y="396"/>
                </a:lnTo>
                <a:lnTo>
                  <a:pt x="398" y="396"/>
                </a:lnTo>
                <a:lnTo>
                  <a:pt x="400" y="394"/>
                </a:lnTo>
                <a:lnTo>
                  <a:pt x="402" y="392"/>
                </a:lnTo>
                <a:lnTo>
                  <a:pt x="402" y="390"/>
                </a:lnTo>
                <a:lnTo>
                  <a:pt x="398" y="390"/>
                </a:lnTo>
                <a:lnTo>
                  <a:pt x="396" y="390"/>
                </a:lnTo>
                <a:lnTo>
                  <a:pt x="394" y="390"/>
                </a:lnTo>
                <a:lnTo>
                  <a:pt x="388" y="388"/>
                </a:lnTo>
                <a:lnTo>
                  <a:pt x="383" y="390"/>
                </a:lnTo>
                <a:lnTo>
                  <a:pt x="381" y="390"/>
                </a:lnTo>
                <a:lnTo>
                  <a:pt x="377" y="390"/>
                </a:lnTo>
                <a:lnTo>
                  <a:pt x="373" y="392"/>
                </a:lnTo>
                <a:lnTo>
                  <a:pt x="371" y="392"/>
                </a:lnTo>
                <a:lnTo>
                  <a:pt x="369" y="390"/>
                </a:lnTo>
                <a:lnTo>
                  <a:pt x="365" y="390"/>
                </a:lnTo>
                <a:lnTo>
                  <a:pt x="367" y="388"/>
                </a:lnTo>
                <a:lnTo>
                  <a:pt x="367" y="388"/>
                </a:lnTo>
                <a:lnTo>
                  <a:pt x="365" y="386"/>
                </a:lnTo>
                <a:lnTo>
                  <a:pt x="362" y="384"/>
                </a:lnTo>
                <a:lnTo>
                  <a:pt x="360" y="384"/>
                </a:lnTo>
                <a:lnTo>
                  <a:pt x="358" y="384"/>
                </a:lnTo>
                <a:lnTo>
                  <a:pt x="358" y="386"/>
                </a:lnTo>
                <a:lnTo>
                  <a:pt x="354" y="390"/>
                </a:lnTo>
                <a:lnTo>
                  <a:pt x="352" y="390"/>
                </a:lnTo>
                <a:lnTo>
                  <a:pt x="350" y="392"/>
                </a:lnTo>
                <a:lnTo>
                  <a:pt x="348" y="390"/>
                </a:lnTo>
                <a:lnTo>
                  <a:pt x="348" y="390"/>
                </a:lnTo>
                <a:lnTo>
                  <a:pt x="346" y="388"/>
                </a:lnTo>
                <a:lnTo>
                  <a:pt x="350" y="388"/>
                </a:lnTo>
                <a:lnTo>
                  <a:pt x="352" y="386"/>
                </a:lnTo>
                <a:lnTo>
                  <a:pt x="354" y="384"/>
                </a:lnTo>
                <a:lnTo>
                  <a:pt x="352" y="382"/>
                </a:lnTo>
                <a:lnTo>
                  <a:pt x="350" y="382"/>
                </a:lnTo>
                <a:lnTo>
                  <a:pt x="342" y="380"/>
                </a:lnTo>
                <a:lnTo>
                  <a:pt x="339" y="378"/>
                </a:lnTo>
                <a:lnTo>
                  <a:pt x="342" y="378"/>
                </a:lnTo>
                <a:lnTo>
                  <a:pt x="342" y="378"/>
                </a:lnTo>
                <a:lnTo>
                  <a:pt x="342" y="375"/>
                </a:lnTo>
                <a:lnTo>
                  <a:pt x="337" y="378"/>
                </a:lnTo>
                <a:lnTo>
                  <a:pt x="333" y="382"/>
                </a:lnTo>
                <a:lnTo>
                  <a:pt x="331" y="384"/>
                </a:lnTo>
                <a:lnTo>
                  <a:pt x="329" y="386"/>
                </a:lnTo>
                <a:lnTo>
                  <a:pt x="325" y="388"/>
                </a:lnTo>
                <a:lnTo>
                  <a:pt x="321" y="390"/>
                </a:lnTo>
                <a:lnTo>
                  <a:pt x="318" y="390"/>
                </a:lnTo>
                <a:lnTo>
                  <a:pt x="312" y="390"/>
                </a:lnTo>
                <a:lnTo>
                  <a:pt x="312" y="392"/>
                </a:lnTo>
                <a:lnTo>
                  <a:pt x="310" y="392"/>
                </a:lnTo>
                <a:lnTo>
                  <a:pt x="304" y="392"/>
                </a:lnTo>
                <a:lnTo>
                  <a:pt x="304" y="392"/>
                </a:lnTo>
                <a:lnTo>
                  <a:pt x="300" y="394"/>
                </a:lnTo>
                <a:lnTo>
                  <a:pt x="300" y="394"/>
                </a:lnTo>
                <a:lnTo>
                  <a:pt x="300" y="392"/>
                </a:lnTo>
                <a:lnTo>
                  <a:pt x="300" y="392"/>
                </a:lnTo>
                <a:lnTo>
                  <a:pt x="302" y="392"/>
                </a:lnTo>
                <a:lnTo>
                  <a:pt x="302" y="390"/>
                </a:lnTo>
                <a:lnTo>
                  <a:pt x="302" y="390"/>
                </a:lnTo>
                <a:lnTo>
                  <a:pt x="300" y="390"/>
                </a:lnTo>
                <a:lnTo>
                  <a:pt x="293" y="392"/>
                </a:lnTo>
                <a:lnTo>
                  <a:pt x="289" y="396"/>
                </a:lnTo>
                <a:lnTo>
                  <a:pt x="291" y="396"/>
                </a:lnTo>
                <a:lnTo>
                  <a:pt x="293" y="398"/>
                </a:lnTo>
                <a:lnTo>
                  <a:pt x="300" y="398"/>
                </a:lnTo>
                <a:lnTo>
                  <a:pt x="293" y="401"/>
                </a:lnTo>
                <a:lnTo>
                  <a:pt x="293" y="401"/>
                </a:lnTo>
                <a:lnTo>
                  <a:pt x="291" y="401"/>
                </a:lnTo>
                <a:lnTo>
                  <a:pt x="291" y="403"/>
                </a:lnTo>
                <a:lnTo>
                  <a:pt x="291" y="405"/>
                </a:lnTo>
                <a:lnTo>
                  <a:pt x="291" y="405"/>
                </a:lnTo>
                <a:lnTo>
                  <a:pt x="291" y="405"/>
                </a:lnTo>
                <a:lnTo>
                  <a:pt x="289" y="405"/>
                </a:lnTo>
                <a:lnTo>
                  <a:pt x="289" y="401"/>
                </a:lnTo>
                <a:lnTo>
                  <a:pt x="289" y="401"/>
                </a:lnTo>
                <a:lnTo>
                  <a:pt x="291" y="398"/>
                </a:lnTo>
                <a:lnTo>
                  <a:pt x="289" y="398"/>
                </a:lnTo>
                <a:lnTo>
                  <a:pt x="287" y="398"/>
                </a:lnTo>
                <a:lnTo>
                  <a:pt x="281" y="401"/>
                </a:lnTo>
                <a:lnTo>
                  <a:pt x="281" y="403"/>
                </a:lnTo>
                <a:lnTo>
                  <a:pt x="274" y="405"/>
                </a:lnTo>
                <a:lnTo>
                  <a:pt x="266" y="407"/>
                </a:lnTo>
                <a:lnTo>
                  <a:pt x="264" y="407"/>
                </a:lnTo>
                <a:lnTo>
                  <a:pt x="260" y="409"/>
                </a:lnTo>
                <a:lnTo>
                  <a:pt x="260" y="409"/>
                </a:lnTo>
                <a:lnTo>
                  <a:pt x="260" y="409"/>
                </a:lnTo>
                <a:lnTo>
                  <a:pt x="262" y="407"/>
                </a:lnTo>
                <a:lnTo>
                  <a:pt x="264" y="407"/>
                </a:lnTo>
                <a:lnTo>
                  <a:pt x="264" y="407"/>
                </a:lnTo>
                <a:lnTo>
                  <a:pt x="264" y="405"/>
                </a:lnTo>
                <a:lnTo>
                  <a:pt x="264" y="405"/>
                </a:lnTo>
                <a:lnTo>
                  <a:pt x="262" y="405"/>
                </a:lnTo>
                <a:lnTo>
                  <a:pt x="262" y="405"/>
                </a:lnTo>
                <a:lnTo>
                  <a:pt x="260" y="407"/>
                </a:lnTo>
                <a:lnTo>
                  <a:pt x="256" y="411"/>
                </a:lnTo>
                <a:lnTo>
                  <a:pt x="247" y="419"/>
                </a:lnTo>
                <a:lnTo>
                  <a:pt x="245" y="424"/>
                </a:lnTo>
                <a:lnTo>
                  <a:pt x="245" y="428"/>
                </a:lnTo>
                <a:lnTo>
                  <a:pt x="243" y="428"/>
                </a:lnTo>
                <a:lnTo>
                  <a:pt x="243" y="428"/>
                </a:lnTo>
                <a:lnTo>
                  <a:pt x="243" y="428"/>
                </a:lnTo>
                <a:lnTo>
                  <a:pt x="243" y="430"/>
                </a:lnTo>
                <a:lnTo>
                  <a:pt x="239" y="434"/>
                </a:lnTo>
                <a:lnTo>
                  <a:pt x="235" y="438"/>
                </a:lnTo>
                <a:lnTo>
                  <a:pt x="230" y="438"/>
                </a:lnTo>
                <a:lnTo>
                  <a:pt x="228" y="440"/>
                </a:lnTo>
                <a:lnTo>
                  <a:pt x="218" y="440"/>
                </a:lnTo>
                <a:lnTo>
                  <a:pt x="216" y="440"/>
                </a:lnTo>
                <a:lnTo>
                  <a:pt x="210" y="443"/>
                </a:lnTo>
                <a:lnTo>
                  <a:pt x="199" y="440"/>
                </a:lnTo>
                <a:lnTo>
                  <a:pt x="201" y="443"/>
                </a:lnTo>
                <a:lnTo>
                  <a:pt x="199" y="449"/>
                </a:lnTo>
                <a:lnTo>
                  <a:pt x="197" y="453"/>
                </a:lnTo>
                <a:lnTo>
                  <a:pt x="197" y="453"/>
                </a:lnTo>
                <a:lnTo>
                  <a:pt x="195" y="455"/>
                </a:lnTo>
                <a:lnTo>
                  <a:pt x="193" y="453"/>
                </a:lnTo>
                <a:lnTo>
                  <a:pt x="195" y="453"/>
                </a:lnTo>
                <a:lnTo>
                  <a:pt x="193" y="453"/>
                </a:lnTo>
                <a:lnTo>
                  <a:pt x="191" y="455"/>
                </a:lnTo>
                <a:lnTo>
                  <a:pt x="195" y="455"/>
                </a:lnTo>
                <a:lnTo>
                  <a:pt x="197" y="455"/>
                </a:lnTo>
                <a:lnTo>
                  <a:pt x="199" y="457"/>
                </a:lnTo>
                <a:lnTo>
                  <a:pt x="203" y="459"/>
                </a:lnTo>
                <a:lnTo>
                  <a:pt x="212" y="461"/>
                </a:lnTo>
                <a:lnTo>
                  <a:pt x="230" y="472"/>
                </a:lnTo>
                <a:lnTo>
                  <a:pt x="233" y="476"/>
                </a:lnTo>
                <a:lnTo>
                  <a:pt x="235" y="480"/>
                </a:lnTo>
                <a:lnTo>
                  <a:pt x="237" y="482"/>
                </a:lnTo>
                <a:lnTo>
                  <a:pt x="239" y="484"/>
                </a:lnTo>
                <a:lnTo>
                  <a:pt x="247" y="487"/>
                </a:lnTo>
                <a:lnTo>
                  <a:pt x="249" y="487"/>
                </a:lnTo>
                <a:lnTo>
                  <a:pt x="251" y="487"/>
                </a:lnTo>
                <a:lnTo>
                  <a:pt x="256" y="484"/>
                </a:lnTo>
                <a:lnTo>
                  <a:pt x="256" y="487"/>
                </a:lnTo>
                <a:lnTo>
                  <a:pt x="256" y="487"/>
                </a:lnTo>
                <a:lnTo>
                  <a:pt x="262" y="487"/>
                </a:lnTo>
                <a:lnTo>
                  <a:pt x="264" y="487"/>
                </a:lnTo>
                <a:lnTo>
                  <a:pt x="266" y="489"/>
                </a:lnTo>
                <a:lnTo>
                  <a:pt x="264" y="489"/>
                </a:lnTo>
                <a:lnTo>
                  <a:pt x="262" y="493"/>
                </a:lnTo>
                <a:lnTo>
                  <a:pt x="262" y="495"/>
                </a:lnTo>
                <a:lnTo>
                  <a:pt x="266" y="497"/>
                </a:lnTo>
                <a:lnTo>
                  <a:pt x="266" y="497"/>
                </a:lnTo>
                <a:lnTo>
                  <a:pt x="270" y="499"/>
                </a:lnTo>
                <a:lnTo>
                  <a:pt x="274" y="495"/>
                </a:lnTo>
                <a:lnTo>
                  <a:pt x="277" y="495"/>
                </a:lnTo>
                <a:lnTo>
                  <a:pt x="281" y="497"/>
                </a:lnTo>
                <a:lnTo>
                  <a:pt x="285" y="497"/>
                </a:lnTo>
                <a:lnTo>
                  <a:pt x="285" y="497"/>
                </a:lnTo>
                <a:lnTo>
                  <a:pt x="287" y="499"/>
                </a:lnTo>
                <a:lnTo>
                  <a:pt x="287" y="501"/>
                </a:lnTo>
                <a:lnTo>
                  <a:pt x="281" y="503"/>
                </a:lnTo>
                <a:lnTo>
                  <a:pt x="279" y="503"/>
                </a:lnTo>
                <a:lnTo>
                  <a:pt x="274" y="501"/>
                </a:lnTo>
                <a:lnTo>
                  <a:pt x="272" y="499"/>
                </a:lnTo>
                <a:lnTo>
                  <a:pt x="270" y="499"/>
                </a:lnTo>
                <a:lnTo>
                  <a:pt x="266" y="501"/>
                </a:lnTo>
                <a:lnTo>
                  <a:pt x="262" y="499"/>
                </a:lnTo>
                <a:lnTo>
                  <a:pt x="260" y="495"/>
                </a:lnTo>
                <a:lnTo>
                  <a:pt x="260" y="493"/>
                </a:lnTo>
                <a:lnTo>
                  <a:pt x="260" y="493"/>
                </a:lnTo>
                <a:lnTo>
                  <a:pt x="258" y="489"/>
                </a:lnTo>
                <a:lnTo>
                  <a:pt x="256" y="489"/>
                </a:lnTo>
                <a:lnTo>
                  <a:pt x="254" y="489"/>
                </a:lnTo>
                <a:lnTo>
                  <a:pt x="251" y="491"/>
                </a:lnTo>
                <a:lnTo>
                  <a:pt x="254" y="493"/>
                </a:lnTo>
                <a:lnTo>
                  <a:pt x="254" y="495"/>
                </a:lnTo>
                <a:lnTo>
                  <a:pt x="256" y="495"/>
                </a:lnTo>
                <a:lnTo>
                  <a:pt x="258" y="495"/>
                </a:lnTo>
                <a:lnTo>
                  <a:pt x="262" y="499"/>
                </a:lnTo>
                <a:lnTo>
                  <a:pt x="262" y="501"/>
                </a:lnTo>
                <a:lnTo>
                  <a:pt x="264" y="503"/>
                </a:lnTo>
                <a:lnTo>
                  <a:pt x="268" y="501"/>
                </a:lnTo>
                <a:lnTo>
                  <a:pt x="274" y="503"/>
                </a:lnTo>
                <a:lnTo>
                  <a:pt x="274" y="505"/>
                </a:lnTo>
                <a:lnTo>
                  <a:pt x="274" y="508"/>
                </a:lnTo>
                <a:lnTo>
                  <a:pt x="274" y="505"/>
                </a:lnTo>
                <a:lnTo>
                  <a:pt x="272" y="505"/>
                </a:lnTo>
                <a:lnTo>
                  <a:pt x="270" y="505"/>
                </a:lnTo>
                <a:lnTo>
                  <a:pt x="268" y="505"/>
                </a:lnTo>
                <a:lnTo>
                  <a:pt x="268" y="505"/>
                </a:lnTo>
                <a:lnTo>
                  <a:pt x="264" y="510"/>
                </a:lnTo>
                <a:lnTo>
                  <a:pt x="262" y="510"/>
                </a:lnTo>
                <a:lnTo>
                  <a:pt x="258" y="510"/>
                </a:lnTo>
                <a:lnTo>
                  <a:pt x="251" y="510"/>
                </a:lnTo>
                <a:lnTo>
                  <a:pt x="249" y="510"/>
                </a:lnTo>
                <a:lnTo>
                  <a:pt x="247" y="510"/>
                </a:lnTo>
                <a:lnTo>
                  <a:pt x="243" y="510"/>
                </a:lnTo>
                <a:lnTo>
                  <a:pt x="237" y="510"/>
                </a:lnTo>
                <a:lnTo>
                  <a:pt x="230" y="505"/>
                </a:lnTo>
                <a:lnTo>
                  <a:pt x="233" y="505"/>
                </a:lnTo>
                <a:lnTo>
                  <a:pt x="233" y="505"/>
                </a:lnTo>
                <a:lnTo>
                  <a:pt x="233" y="503"/>
                </a:lnTo>
                <a:lnTo>
                  <a:pt x="235" y="499"/>
                </a:lnTo>
                <a:lnTo>
                  <a:pt x="235" y="499"/>
                </a:lnTo>
                <a:lnTo>
                  <a:pt x="235" y="499"/>
                </a:lnTo>
                <a:lnTo>
                  <a:pt x="233" y="497"/>
                </a:lnTo>
                <a:lnTo>
                  <a:pt x="235" y="497"/>
                </a:lnTo>
                <a:lnTo>
                  <a:pt x="237" y="497"/>
                </a:lnTo>
                <a:lnTo>
                  <a:pt x="237" y="497"/>
                </a:lnTo>
                <a:lnTo>
                  <a:pt x="230" y="497"/>
                </a:lnTo>
                <a:lnTo>
                  <a:pt x="224" y="497"/>
                </a:lnTo>
                <a:lnTo>
                  <a:pt x="222" y="499"/>
                </a:lnTo>
                <a:lnTo>
                  <a:pt x="216" y="501"/>
                </a:lnTo>
                <a:lnTo>
                  <a:pt x="214" y="501"/>
                </a:lnTo>
                <a:lnTo>
                  <a:pt x="212" y="501"/>
                </a:lnTo>
                <a:lnTo>
                  <a:pt x="205" y="503"/>
                </a:lnTo>
                <a:lnTo>
                  <a:pt x="205" y="505"/>
                </a:lnTo>
                <a:lnTo>
                  <a:pt x="205" y="505"/>
                </a:lnTo>
                <a:lnTo>
                  <a:pt x="210" y="508"/>
                </a:lnTo>
                <a:lnTo>
                  <a:pt x="210" y="508"/>
                </a:lnTo>
                <a:lnTo>
                  <a:pt x="207" y="508"/>
                </a:lnTo>
                <a:lnTo>
                  <a:pt x="207" y="510"/>
                </a:lnTo>
                <a:lnTo>
                  <a:pt x="203" y="510"/>
                </a:lnTo>
                <a:lnTo>
                  <a:pt x="201" y="508"/>
                </a:lnTo>
                <a:lnTo>
                  <a:pt x="199" y="508"/>
                </a:lnTo>
                <a:lnTo>
                  <a:pt x="197" y="508"/>
                </a:lnTo>
                <a:lnTo>
                  <a:pt x="195" y="510"/>
                </a:lnTo>
                <a:lnTo>
                  <a:pt x="193" y="510"/>
                </a:lnTo>
                <a:lnTo>
                  <a:pt x="191" y="512"/>
                </a:lnTo>
                <a:lnTo>
                  <a:pt x="189" y="514"/>
                </a:lnTo>
                <a:lnTo>
                  <a:pt x="186" y="514"/>
                </a:lnTo>
                <a:lnTo>
                  <a:pt x="182" y="516"/>
                </a:lnTo>
                <a:lnTo>
                  <a:pt x="180" y="518"/>
                </a:lnTo>
                <a:lnTo>
                  <a:pt x="176" y="520"/>
                </a:lnTo>
                <a:lnTo>
                  <a:pt x="174" y="518"/>
                </a:lnTo>
                <a:lnTo>
                  <a:pt x="174" y="518"/>
                </a:lnTo>
                <a:lnTo>
                  <a:pt x="174" y="518"/>
                </a:lnTo>
                <a:lnTo>
                  <a:pt x="172" y="520"/>
                </a:lnTo>
                <a:lnTo>
                  <a:pt x="174" y="520"/>
                </a:lnTo>
                <a:lnTo>
                  <a:pt x="174" y="522"/>
                </a:lnTo>
                <a:lnTo>
                  <a:pt x="182" y="524"/>
                </a:lnTo>
                <a:lnTo>
                  <a:pt x="193" y="526"/>
                </a:lnTo>
                <a:lnTo>
                  <a:pt x="195" y="526"/>
                </a:lnTo>
                <a:lnTo>
                  <a:pt x="199" y="528"/>
                </a:lnTo>
                <a:lnTo>
                  <a:pt x="201" y="528"/>
                </a:lnTo>
                <a:lnTo>
                  <a:pt x="201" y="528"/>
                </a:lnTo>
                <a:lnTo>
                  <a:pt x="199" y="528"/>
                </a:lnTo>
                <a:lnTo>
                  <a:pt x="197" y="528"/>
                </a:lnTo>
                <a:lnTo>
                  <a:pt x="195" y="531"/>
                </a:lnTo>
                <a:lnTo>
                  <a:pt x="193" y="533"/>
                </a:lnTo>
                <a:lnTo>
                  <a:pt x="191" y="533"/>
                </a:lnTo>
                <a:lnTo>
                  <a:pt x="191" y="531"/>
                </a:lnTo>
                <a:lnTo>
                  <a:pt x="189" y="531"/>
                </a:lnTo>
                <a:lnTo>
                  <a:pt x="191" y="533"/>
                </a:lnTo>
                <a:lnTo>
                  <a:pt x="195" y="537"/>
                </a:lnTo>
                <a:lnTo>
                  <a:pt x="197" y="537"/>
                </a:lnTo>
                <a:lnTo>
                  <a:pt x="197" y="539"/>
                </a:lnTo>
                <a:lnTo>
                  <a:pt x="195" y="539"/>
                </a:lnTo>
                <a:lnTo>
                  <a:pt x="195" y="541"/>
                </a:lnTo>
                <a:lnTo>
                  <a:pt x="199" y="543"/>
                </a:lnTo>
                <a:lnTo>
                  <a:pt x="201" y="545"/>
                </a:lnTo>
                <a:lnTo>
                  <a:pt x="212" y="547"/>
                </a:lnTo>
                <a:lnTo>
                  <a:pt x="216" y="547"/>
                </a:lnTo>
                <a:lnTo>
                  <a:pt x="218" y="547"/>
                </a:lnTo>
                <a:lnTo>
                  <a:pt x="218" y="547"/>
                </a:lnTo>
                <a:lnTo>
                  <a:pt x="220" y="547"/>
                </a:lnTo>
                <a:lnTo>
                  <a:pt x="220" y="547"/>
                </a:lnTo>
                <a:lnTo>
                  <a:pt x="220" y="545"/>
                </a:lnTo>
                <a:lnTo>
                  <a:pt x="222" y="545"/>
                </a:lnTo>
                <a:lnTo>
                  <a:pt x="222" y="547"/>
                </a:lnTo>
                <a:lnTo>
                  <a:pt x="228" y="545"/>
                </a:lnTo>
                <a:lnTo>
                  <a:pt x="237" y="545"/>
                </a:lnTo>
                <a:lnTo>
                  <a:pt x="239" y="545"/>
                </a:lnTo>
                <a:lnTo>
                  <a:pt x="243" y="547"/>
                </a:lnTo>
                <a:lnTo>
                  <a:pt x="245" y="549"/>
                </a:lnTo>
                <a:lnTo>
                  <a:pt x="245" y="547"/>
                </a:lnTo>
                <a:lnTo>
                  <a:pt x="245" y="545"/>
                </a:lnTo>
                <a:lnTo>
                  <a:pt x="243" y="545"/>
                </a:lnTo>
                <a:lnTo>
                  <a:pt x="243" y="545"/>
                </a:lnTo>
                <a:lnTo>
                  <a:pt x="241" y="545"/>
                </a:lnTo>
                <a:lnTo>
                  <a:pt x="243" y="543"/>
                </a:lnTo>
                <a:lnTo>
                  <a:pt x="247" y="547"/>
                </a:lnTo>
                <a:lnTo>
                  <a:pt x="249" y="549"/>
                </a:lnTo>
                <a:lnTo>
                  <a:pt x="251" y="549"/>
                </a:lnTo>
                <a:lnTo>
                  <a:pt x="251" y="547"/>
                </a:lnTo>
                <a:lnTo>
                  <a:pt x="256" y="543"/>
                </a:lnTo>
                <a:lnTo>
                  <a:pt x="258" y="543"/>
                </a:lnTo>
                <a:lnTo>
                  <a:pt x="262" y="541"/>
                </a:lnTo>
                <a:lnTo>
                  <a:pt x="264" y="539"/>
                </a:lnTo>
                <a:lnTo>
                  <a:pt x="266" y="539"/>
                </a:lnTo>
                <a:lnTo>
                  <a:pt x="268" y="539"/>
                </a:lnTo>
                <a:lnTo>
                  <a:pt x="272" y="537"/>
                </a:lnTo>
                <a:lnTo>
                  <a:pt x="272" y="537"/>
                </a:lnTo>
                <a:lnTo>
                  <a:pt x="274" y="537"/>
                </a:lnTo>
                <a:lnTo>
                  <a:pt x="277" y="539"/>
                </a:lnTo>
                <a:lnTo>
                  <a:pt x="277" y="539"/>
                </a:lnTo>
                <a:lnTo>
                  <a:pt x="277" y="541"/>
                </a:lnTo>
                <a:lnTo>
                  <a:pt x="279" y="543"/>
                </a:lnTo>
                <a:lnTo>
                  <a:pt x="277" y="543"/>
                </a:lnTo>
                <a:lnTo>
                  <a:pt x="277" y="545"/>
                </a:lnTo>
                <a:lnTo>
                  <a:pt x="274" y="545"/>
                </a:lnTo>
                <a:lnTo>
                  <a:pt x="272" y="547"/>
                </a:lnTo>
                <a:lnTo>
                  <a:pt x="270" y="545"/>
                </a:lnTo>
                <a:lnTo>
                  <a:pt x="268" y="547"/>
                </a:lnTo>
                <a:lnTo>
                  <a:pt x="270" y="547"/>
                </a:lnTo>
                <a:lnTo>
                  <a:pt x="272" y="549"/>
                </a:lnTo>
                <a:lnTo>
                  <a:pt x="274" y="552"/>
                </a:lnTo>
                <a:lnTo>
                  <a:pt x="277" y="558"/>
                </a:lnTo>
                <a:lnTo>
                  <a:pt x="277" y="560"/>
                </a:lnTo>
                <a:lnTo>
                  <a:pt x="279" y="562"/>
                </a:lnTo>
                <a:lnTo>
                  <a:pt x="279" y="564"/>
                </a:lnTo>
                <a:lnTo>
                  <a:pt x="277" y="566"/>
                </a:lnTo>
                <a:lnTo>
                  <a:pt x="274" y="568"/>
                </a:lnTo>
                <a:lnTo>
                  <a:pt x="272" y="570"/>
                </a:lnTo>
                <a:lnTo>
                  <a:pt x="268" y="570"/>
                </a:lnTo>
                <a:lnTo>
                  <a:pt x="262" y="570"/>
                </a:lnTo>
                <a:lnTo>
                  <a:pt x="260" y="570"/>
                </a:lnTo>
                <a:lnTo>
                  <a:pt x="260" y="568"/>
                </a:lnTo>
                <a:lnTo>
                  <a:pt x="258" y="568"/>
                </a:lnTo>
                <a:lnTo>
                  <a:pt x="258" y="568"/>
                </a:lnTo>
                <a:lnTo>
                  <a:pt x="256" y="570"/>
                </a:lnTo>
                <a:lnTo>
                  <a:pt x="251" y="575"/>
                </a:lnTo>
                <a:lnTo>
                  <a:pt x="249" y="577"/>
                </a:lnTo>
                <a:lnTo>
                  <a:pt x="247" y="579"/>
                </a:lnTo>
                <a:lnTo>
                  <a:pt x="245" y="579"/>
                </a:lnTo>
                <a:lnTo>
                  <a:pt x="243" y="581"/>
                </a:lnTo>
                <a:lnTo>
                  <a:pt x="241" y="581"/>
                </a:lnTo>
                <a:lnTo>
                  <a:pt x="241" y="579"/>
                </a:lnTo>
                <a:lnTo>
                  <a:pt x="239" y="579"/>
                </a:lnTo>
                <a:lnTo>
                  <a:pt x="237" y="579"/>
                </a:lnTo>
                <a:lnTo>
                  <a:pt x="235" y="581"/>
                </a:lnTo>
                <a:lnTo>
                  <a:pt x="235" y="581"/>
                </a:lnTo>
                <a:lnTo>
                  <a:pt x="237" y="579"/>
                </a:lnTo>
                <a:lnTo>
                  <a:pt x="237" y="579"/>
                </a:lnTo>
                <a:lnTo>
                  <a:pt x="237" y="579"/>
                </a:lnTo>
                <a:lnTo>
                  <a:pt x="237" y="579"/>
                </a:lnTo>
                <a:lnTo>
                  <a:pt x="235" y="577"/>
                </a:lnTo>
                <a:lnTo>
                  <a:pt x="233" y="575"/>
                </a:lnTo>
                <a:lnTo>
                  <a:pt x="230" y="575"/>
                </a:lnTo>
                <a:lnTo>
                  <a:pt x="226" y="577"/>
                </a:lnTo>
                <a:lnTo>
                  <a:pt x="224" y="577"/>
                </a:lnTo>
                <a:lnTo>
                  <a:pt x="224" y="579"/>
                </a:lnTo>
                <a:lnTo>
                  <a:pt x="226" y="579"/>
                </a:lnTo>
                <a:lnTo>
                  <a:pt x="226" y="581"/>
                </a:lnTo>
                <a:lnTo>
                  <a:pt x="226" y="581"/>
                </a:lnTo>
                <a:lnTo>
                  <a:pt x="222" y="581"/>
                </a:lnTo>
                <a:lnTo>
                  <a:pt x="220" y="581"/>
                </a:lnTo>
                <a:lnTo>
                  <a:pt x="220" y="583"/>
                </a:lnTo>
                <a:lnTo>
                  <a:pt x="220" y="585"/>
                </a:lnTo>
                <a:lnTo>
                  <a:pt x="220" y="587"/>
                </a:lnTo>
                <a:lnTo>
                  <a:pt x="220" y="589"/>
                </a:lnTo>
                <a:lnTo>
                  <a:pt x="222" y="587"/>
                </a:lnTo>
                <a:lnTo>
                  <a:pt x="224" y="587"/>
                </a:lnTo>
                <a:lnTo>
                  <a:pt x="224" y="587"/>
                </a:lnTo>
                <a:lnTo>
                  <a:pt x="222" y="589"/>
                </a:lnTo>
                <a:lnTo>
                  <a:pt x="220" y="589"/>
                </a:lnTo>
                <a:lnTo>
                  <a:pt x="220" y="591"/>
                </a:lnTo>
                <a:lnTo>
                  <a:pt x="220" y="591"/>
                </a:lnTo>
                <a:lnTo>
                  <a:pt x="220" y="593"/>
                </a:lnTo>
                <a:lnTo>
                  <a:pt x="218" y="591"/>
                </a:lnTo>
                <a:lnTo>
                  <a:pt x="218" y="591"/>
                </a:lnTo>
                <a:lnTo>
                  <a:pt x="216" y="591"/>
                </a:lnTo>
                <a:lnTo>
                  <a:pt x="214" y="593"/>
                </a:lnTo>
                <a:lnTo>
                  <a:pt x="212" y="596"/>
                </a:lnTo>
                <a:lnTo>
                  <a:pt x="207" y="602"/>
                </a:lnTo>
                <a:lnTo>
                  <a:pt x="207" y="604"/>
                </a:lnTo>
                <a:lnTo>
                  <a:pt x="207" y="604"/>
                </a:lnTo>
                <a:lnTo>
                  <a:pt x="207" y="604"/>
                </a:lnTo>
                <a:lnTo>
                  <a:pt x="207" y="606"/>
                </a:lnTo>
                <a:lnTo>
                  <a:pt x="205" y="606"/>
                </a:lnTo>
                <a:lnTo>
                  <a:pt x="203" y="606"/>
                </a:lnTo>
                <a:lnTo>
                  <a:pt x="201" y="608"/>
                </a:lnTo>
                <a:lnTo>
                  <a:pt x="203" y="608"/>
                </a:lnTo>
                <a:lnTo>
                  <a:pt x="205" y="610"/>
                </a:lnTo>
                <a:lnTo>
                  <a:pt x="205" y="610"/>
                </a:lnTo>
                <a:lnTo>
                  <a:pt x="201" y="610"/>
                </a:lnTo>
                <a:lnTo>
                  <a:pt x="201" y="610"/>
                </a:lnTo>
                <a:lnTo>
                  <a:pt x="201" y="610"/>
                </a:lnTo>
                <a:lnTo>
                  <a:pt x="201" y="612"/>
                </a:lnTo>
                <a:lnTo>
                  <a:pt x="201" y="612"/>
                </a:lnTo>
                <a:lnTo>
                  <a:pt x="201" y="614"/>
                </a:lnTo>
                <a:lnTo>
                  <a:pt x="203" y="612"/>
                </a:lnTo>
                <a:lnTo>
                  <a:pt x="205" y="614"/>
                </a:lnTo>
                <a:lnTo>
                  <a:pt x="205" y="614"/>
                </a:lnTo>
                <a:lnTo>
                  <a:pt x="203" y="617"/>
                </a:lnTo>
                <a:lnTo>
                  <a:pt x="205" y="619"/>
                </a:lnTo>
                <a:lnTo>
                  <a:pt x="207" y="619"/>
                </a:lnTo>
                <a:lnTo>
                  <a:pt x="207" y="621"/>
                </a:lnTo>
                <a:lnTo>
                  <a:pt x="210" y="623"/>
                </a:lnTo>
                <a:lnTo>
                  <a:pt x="210" y="623"/>
                </a:lnTo>
                <a:lnTo>
                  <a:pt x="212" y="623"/>
                </a:lnTo>
                <a:lnTo>
                  <a:pt x="212" y="621"/>
                </a:lnTo>
                <a:lnTo>
                  <a:pt x="212" y="621"/>
                </a:lnTo>
                <a:lnTo>
                  <a:pt x="212" y="619"/>
                </a:lnTo>
                <a:lnTo>
                  <a:pt x="214" y="619"/>
                </a:lnTo>
                <a:lnTo>
                  <a:pt x="214" y="619"/>
                </a:lnTo>
                <a:lnTo>
                  <a:pt x="214" y="621"/>
                </a:lnTo>
                <a:lnTo>
                  <a:pt x="212" y="621"/>
                </a:lnTo>
                <a:lnTo>
                  <a:pt x="214" y="621"/>
                </a:lnTo>
                <a:lnTo>
                  <a:pt x="214" y="623"/>
                </a:lnTo>
                <a:lnTo>
                  <a:pt x="216" y="621"/>
                </a:lnTo>
                <a:lnTo>
                  <a:pt x="216" y="621"/>
                </a:lnTo>
                <a:lnTo>
                  <a:pt x="216" y="623"/>
                </a:lnTo>
                <a:lnTo>
                  <a:pt x="216" y="623"/>
                </a:lnTo>
                <a:lnTo>
                  <a:pt x="218" y="623"/>
                </a:lnTo>
                <a:lnTo>
                  <a:pt x="220" y="623"/>
                </a:lnTo>
                <a:lnTo>
                  <a:pt x="220" y="623"/>
                </a:lnTo>
                <a:lnTo>
                  <a:pt x="218" y="625"/>
                </a:lnTo>
                <a:lnTo>
                  <a:pt x="214" y="625"/>
                </a:lnTo>
                <a:lnTo>
                  <a:pt x="216" y="627"/>
                </a:lnTo>
                <a:lnTo>
                  <a:pt x="216" y="627"/>
                </a:lnTo>
                <a:lnTo>
                  <a:pt x="220" y="627"/>
                </a:lnTo>
                <a:lnTo>
                  <a:pt x="226" y="627"/>
                </a:lnTo>
                <a:lnTo>
                  <a:pt x="233" y="629"/>
                </a:lnTo>
                <a:lnTo>
                  <a:pt x="235" y="625"/>
                </a:lnTo>
                <a:lnTo>
                  <a:pt x="237" y="627"/>
                </a:lnTo>
                <a:lnTo>
                  <a:pt x="237" y="627"/>
                </a:lnTo>
                <a:lnTo>
                  <a:pt x="237" y="627"/>
                </a:lnTo>
                <a:lnTo>
                  <a:pt x="235" y="627"/>
                </a:lnTo>
                <a:lnTo>
                  <a:pt x="233" y="629"/>
                </a:lnTo>
                <a:lnTo>
                  <a:pt x="237" y="629"/>
                </a:lnTo>
                <a:lnTo>
                  <a:pt x="239" y="629"/>
                </a:lnTo>
                <a:lnTo>
                  <a:pt x="241" y="631"/>
                </a:lnTo>
                <a:lnTo>
                  <a:pt x="239" y="633"/>
                </a:lnTo>
                <a:lnTo>
                  <a:pt x="235" y="633"/>
                </a:lnTo>
                <a:lnTo>
                  <a:pt x="235" y="633"/>
                </a:lnTo>
                <a:lnTo>
                  <a:pt x="233" y="631"/>
                </a:lnTo>
                <a:lnTo>
                  <a:pt x="233" y="631"/>
                </a:lnTo>
                <a:lnTo>
                  <a:pt x="233" y="631"/>
                </a:lnTo>
                <a:lnTo>
                  <a:pt x="230" y="631"/>
                </a:lnTo>
                <a:lnTo>
                  <a:pt x="226" y="633"/>
                </a:lnTo>
                <a:lnTo>
                  <a:pt x="226" y="633"/>
                </a:lnTo>
                <a:lnTo>
                  <a:pt x="226" y="633"/>
                </a:lnTo>
                <a:lnTo>
                  <a:pt x="228" y="631"/>
                </a:lnTo>
                <a:lnTo>
                  <a:pt x="226" y="631"/>
                </a:lnTo>
                <a:lnTo>
                  <a:pt x="226" y="629"/>
                </a:lnTo>
                <a:lnTo>
                  <a:pt x="224" y="629"/>
                </a:lnTo>
                <a:lnTo>
                  <a:pt x="222" y="627"/>
                </a:lnTo>
                <a:lnTo>
                  <a:pt x="220" y="627"/>
                </a:lnTo>
                <a:lnTo>
                  <a:pt x="218" y="627"/>
                </a:lnTo>
                <a:lnTo>
                  <a:pt x="218" y="631"/>
                </a:lnTo>
                <a:lnTo>
                  <a:pt x="212" y="635"/>
                </a:lnTo>
                <a:lnTo>
                  <a:pt x="214" y="635"/>
                </a:lnTo>
                <a:lnTo>
                  <a:pt x="216" y="635"/>
                </a:lnTo>
                <a:lnTo>
                  <a:pt x="218" y="635"/>
                </a:lnTo>
                <a:lnTo>
                  <a:pt x="216" y="637"/>
                </a:lnTo>
                <a:lnTo>
                  <a:pt x="216" y="637"/>
                </a:lnTo>
                <a:lnTo>
                  <a:pt x="218" y="640"/>
                </a:lnTo>
                <a:lnTo>
                  <a:pt x="220" y="640"/>
                </a:lnTo>
                <a:lnTo>
                  <a:pt x="222" y="640"/>
                </a:lnTo>
                <a:lnTo>
                  <a:pt x="224" y="644"/>
                </a:lnTo>
                <a:lnTo>
                  <a:pt x="230" y="648"/>
                </a:lnTo>
                <a:lnTo>
                  <a:pt x="230" y="648"/>
                </a:lnTo>
                <a:lnTo>
                  <a:pt x="230" y="650"/>
                </a:lnTo>
                <a:lnTo>
                  <a:pt x="233" y="650"/>
                </a:lnTo>
                <a:lnTo>
                  <a:pt x="237" y="650"/>
                </a:lnTo>
                <a:lnTo>
                  <a:pt x="243" y="650"/>
                </a:lnTo>
                <a:lnTo>
                  <a:pt x="247" y="648"/>
                </a:lnTo>
                <a:lnTo>
                  <a:pt x="249" y="648"/>
                </a:lnTo>
                <a:lnTo>
                  <a:pt x="254" y="648"/>
                </a:lnTo>
                <a:lnTo>
                  <a:pt x="254" y="646"/>
                </a:lnTo>
                <a:lnTo>
                  <a:pt x="254" y="644"/>
                </a:lnTo>
                <a:lnTo>
                  <a:pt x="254" y="642"/>
                </a:lnTo>
                <a:lnTo>
                  <a:pt x="254" y="642"/>
                </a:lnTo>
                <a:lnTo>
                  <a:pt x="251" y="642"/>
                </a:lnTo>
                <a:lnTo>
                  <a:pt x="251" y="640"/>
                </a:lnTo>
                <a:lnTo>
                  <a:pt x="254" y="637"/>
                </a:lnTo>
                <a:lnTo>
                  <a:pt x="258" y="633"/>
                </a:lnTo>
                <a:lnTo>
                  <a:pt x="258" y="633"/>
                </a:lnTo>
                <a:lnTo>
                  <a:pt x="260" y="631"/>
                </a:lnTo>
                <a:lnTo>
                  <a:pt x="260" y="631"/>
                </a:lnTo>
                <a:lnTo>
                  <a:pt x="262" y="631"/>
                </a:lnTo>
                <a:lnTo>
                  <a:pt x="262" y="631"/>
                </a:lnTo>
                <a:lnTo>
                  <a:pt x="258" y="633"/>
                </a:lnTo>
                <a:lnTo>
                  <a:pt x="256" y="637"/>
                </a:lnTo>
                <a:lnTo>
                  <a:pt x="256" y="642"/>
                </a:lnTo>
                <a:lnTo>
                  <a:pt x="258" y="644"/>
                </a:lnTo>
                <a:lnTo>
                  <a:pt x="260" y="648"/>
                </a:lnTo>
                <a:lnTo>
                  <a:pt x="262" y="652"/>
                </a:lnTo>
                <a:lnTo>
                  <a:pt x="264" y="656"/>
                </a:lnTo>
                <a:lnTo>
                  <a:pt x="264" y="656"/>
                </a:lnTo>
                <a:lnTo>
                  <a:pt x="262" y="658"/>
                </a:lnTo>
                <a:lnTo>
                  <a:pt x="262" y="661"/>
                </a:lnTo>
                <a:lnTo>
                  <a:pt x="260" y="663"/>
                </a:lnTo>
                <a:lnTo>
                  <a:pt x="262" y="665"/>
                </a:lnTo>
                <a:lnTo>
                  <a:pt x="262" y="667"/>
                </a:lnTo>
                <a:lnTo>
                  <a:pt x="264" y="667"/>
                </a:lnTo>
                <a:lnTo>
                  <a:pt x="266" y="667"/>
                </a:lnTo>
                <a:lnTo>
                  <a:pt x="264" y="667"/>
                </a:lnTo>
                <a:lnTo>
                  <a:pt x="264" y="669"/>
                </a:lnTo>
                <a:lnTo>
                  <a:pt x="264" y="671"/>
                </a:lnTo>
                <a:lnTo>
                  <a:pt x="264" y="673"/>
                </a:lnTo>
                <a:lnTo>
                  <a:pt x="262" y="673"/>
                </a:lnTo>
                <a:lnTo>
                  <a:pt x="260" y="675"/>
                </a:lnTo>
                <a:lnTo>
                  <a:pt x="258" y="675"/>
                </a:lnTo>
                <a:lnTo>
                  <a:pt x="264" y="677"/>
                </a:lnTo>
                <a:lnTo>
                  <a:pt x="270" y="675"/>
                </a:lnTo>
                <a:lnTo>
                  <a:pt x="270" y="673"/>
                </a:lnTo>
                <a:lnTo>
                  <a:pt x="270" y="673"/>
                </a:lnTo>
                <a:lnTo>
                  <a:pt x="272" y="673"/>
                </a:lnTo>
                <a:lnTo>
                  <a:pt x="272" y="673"/>
                </a:lnTo>
                <a:lnTo>
                  <a:pt x="277" y="671"/>
                </a:lnTo>
                <a:lnTo>
                  <a:pt x="279" y="671"/>
                </a:lnTo>
                <a:lnTo>
                  <a:pt x="281" y="669"/>
                </a:lnTo>
                <a:lnTo>
                  <a:pt x="283" y="669"/>
                </a:lnTo>
                <a:lnTo>
                  <a:pt x="285" y="667"/>
                </a:lnTo>
                <a:lnTo>
                  <a:pt x="285" y="669"/>
                </a:lnTo>
                <a:lnTo>
                  <a:pt x="287" y="671"/>
                </a:lnTo>
                <a:lnTo>
                  <a:pt x="291" y="671"/>
                </a:lnTo>
                <a:lnTo>
                  <a:pt x="291" y="671"/>
                </a:lnTo>
                <a:lnTo>
                  <a:pt x="293" y="671"/>
                </a:lnTo>
                <a:lnTo>
                  <a:pt x="295" y="671"/>
                </a:lnTo>
                <a:lnTo>
                  <a:pt x="298" y="673"/>
                </a:lnTo>
                <a:lnTo>
                  <a:pt x="300" y="673"/>
                </a:lnTo>
                <a:lnTo>
                  <a:pt x="304" y="679"/>
                </a:lnTo>
                <a:lnTo>
                  <a:pt x="306" y="682"/>
                </a:lnTo>
                <a:lnTo>
                  <a:pt x="308" y="679"/>
                </a:lnTo>
                <a:lnTo>
                  <a:pt x="308" y="677"/>
                </a:lnTo>
                <a:lnTo>
                  <a:pt x="306" y="673"/>
                </a:lnTo>
                <a:lnTo>
                  <a:pt x="306" y="673"/>
                </a:lnTo>
                <a:lnTo>
                  <a:pt x="308" y="671"/>
                </a:lnTo>
                <a:lnTo>
                  <a:pt x="308" y="669"/>
                </a:lnTo>
                <a:lnTo>
                  <a:pt x="308" y="669"/>
                </a:lnTo>
                <a:lnTo>
                  <a:pt x="308" y="669"/>
                </a:lnTo>
                <a:lnTo>
                  <a:pt x="310" y="669"/>
                </a:lnTo>
                <a:lnTo>
                  <a:pt x="312" y="667"/>
                </a:lnTo>
                <a:lnTo>
                  <a:pt x="312" y="667"/>
                </a:lnTo>
                <a:lnTo>
                  <a:pt x="316" y="667"/>
                </a:lnTo>
                <a:lnTo>
                  <a:pt x="318" y="669"/>
                </a:lnTo>
                <a:lnTo>
                  <a:pt x="316" y="669"/>
                </a:lnTo>
                <a:lnTo>
                  <a:pt x="314" y="669"/>
                </a:lnTo>
                <a:lnTo>
                  <a:pt x="312" y="669"/>
                </a:lnTo>
                <a:lnTo>
                  <a:pt x="312" y="669"/>
                </a:lnTo>
                <a:lnTo>
                  <a:pt x="312" y="671"/>
                </a:lnTo>
                <a:lnTo>
                  <a:pt x="312" y="673"/>
                </a:lnTo>
                <a:lnTo>
                  <a:pt x="312" y="673"/>
                </a:lnTo>
                <a:lnTo>
                  <a:pt x="314" y="675"/>
                </a:lnTo>
                <a:lnTo>
                  <a:pt x="316" y="675"/>
                </a:lnTo>
                <a:lnTo>
                  <a:pt x="318" y="675"/>
                </a:lnTo>
                <a:lnTo>
                  <a:pt x="323" y="673"/>
                </a:lnTo>
                <a:lnTo>
                  <a:pt x="331" y="671"/>
                </a:lnTo>
                <a:lnTo>
                  <a:pt x="333" y="669"/>
                </a:lnTo>
                <a:lnTo>
                  <a:pt x="335" y="665"/>
                </a:lnTo>
                <a:lnTo>
                  <a:pt x="335" y="669"/>
                </a:lnTo>
                <a:lnTo>
                  <a:pt x="333" y="673"/>
                </a:lnTo>
                <a:lnTo>
                  <a:pt x="333" y="673"/>
                </a:lnTo>
                <a:lnTo>
                  <a:pt x="333" y="673"/>
                </a:lnTo>
                <a:lnTo>
                  <a:pt x="329" y="675"/>
                </a:lnTo>
                <a:lnTo>
                  <a:pt x="327" y="679"/>
                </a:lnTo>
                <a:lnTo>
                  <a:pt x="325" y="679"/>
                </a:lnTo>
                <a:lnTo>
                  <a:pt x="325" y="682"/>
                </a:lnTo>
                <a:lnTo>
                  <a:pt x="327" y="684"/>
                </a:lnTo>
                <a:lnTo>
                  <a:pt x="327" y="684"/>
                </a:lnTo>
                <a:lnTo>
                  <a:pt x="329" y="684"/>
                </a:lnTo>
                <a:lnTo>
                  <a:pt x="331" y="686"/>
                </a:lnTo>
                <a:lnTo>
                  <a:pt x="327" y="686"/>
                </a:lnTo>
                <a:lnTo>
                  <a:pt x="325" y="686"/>
                </a:lnTo>
                <a:lnTo>
                  <a:pt x="325" y="688"/>
                </a:lnTo>
                <a:lnTo>
                  <a:pt x="325" y="692"/>
                </a:lnTo>
                <a:lnTo>
                  <a:pt x="323" y="694"/>
                </a:lnTo>
                <a:lnTo>
                  <a:pt x="323" y="696"/>
                </a:lnTo>
                <a:lnTo>
                  <a:pt x="323" y="696"/>
                </a:lnTo>
                <a:lnTo>
                  <a:pt x="325" y="698"/>
                </a:lnTo>
                <a:lnTo>
                  <a:pt x="325" y="698"/>
                </a:lnTo>
                <a:lnTo>
                  <a:pt x="325" y="698"/>
                </a:lnTo>
                <a:lnTo>
                  <a:pt x="327" y="698"/>
                </a:lnTo>
                <a:lnTo>
                  <a:pt x="327" y="698"/>
                </a:lnTo>
                <a:lnTo>
                  <a:pt x="325" y="700"/>
                </a:lnTo>
                <a:lnTo>
                  <a:pt x="325" y="700"/>
                </a:lnTo>
                <a:lnTo>
                  <a:pt x="323" y="698"/>
                </a:lnTo>
                <a:lnTo>
                  <a:pt x="323" y="698"/>
                </a:lnTo>
                <a:lnTo>
                  <a:pt x="323" y="698"/>
                </a:lnTo>
                <a:lnTo>
                  <a:pt x="321" y="698"/>
                </a:lnTo>
                <a:lnTo>
                  <a:pt x="321" y="698"/>
                </a:lnTo>
                <a:lnTo>
                  <a:pt x="318" y="700"/>
                </a:lnTo>
                <a:lnTo>
                  <a:pt x="316" y="702"/>
                </a:lnTo>
                <a:lnTo>
                  <a:pt x="316" y="702"/>
                </a:lnTo>
                <a:lnTo>
                  <a:pt x="314" y="705"/>
                </a:lnTo>
                <a:lnTo>
                  <a:pt x="312" y="707"/>
                </a:lnTo>
                <a:lnTo>
                  <a:pt x="310" y="707"/>
                </a:lnTo>
                <a:lnTo>
                  <a:pt x="310" y="709"/>
                </a:lnTo>
                <a:lnTo>
                  <a:pt x="308" y="709"/>
                </a:lnTo>
                <a:lnTo>
                  <a:pt x="308" y="711"/>
                </a:lnTo>
                <a:lnTo>
                  <a:pt x="308" y="713"/>
                </a:lnTo>
                <a:lnTo>
                  <a:pt x="310" y="713"/>
                </a:lnTo>
                <a:lnTo>
                  <a:pt x="308" y="713"/>
                </a:lnTo>
                <a:lnTo>
                  <a:pt x="308" y="715"/>
                </a:lnTo>
                <a:lnTo>
                  <a:pt x="308" y="713"/>
                </a:lnTo>
                <a:lnTo>
                  <a:pt x="306" y="713"/>
                </a:lnTo>
                <a:lnTo>
                  <a:pt x="306" y="713"/>
                </a:lnTo>
                <a:lnTo>
                  <a:pt x="306" y="713"/>
                </a:lnTo>
                <a:lnTo>
                  <a:pt x="304" y="713"/>
                </a:lnTo>
                <a:lnTo>
                  <a:pt x="302" y="715"/>
                </a:lnTo>
                <a:lnTo>
                  <a:pt x="300" y="717"/>
                </a:lnTo>
                <a:lnTo>
                  <a:pt x="293" y="719"/>
                </a:lnTo>
                <a:lnTo>
                  <a:pt x="289" y="721"/>
                </a:lnTo>
                <a:lnTo>
                  <a:pt x="287" y="721"/>
                </a:lnTo>
                <a:lnTo>
                  <a:pt x="285" y="723"/>
                </a:lnTo>
                <a:lnTo>
                  <a:pt x="285" y="726"/>
                </a:lnTo>
                <a:lnTo>
                  <a:pt x="283" y="728"/>
                </a:lnTo>
                <a:lnTo>
                  <a:pt x="283" y="730"/>
                </a:lnTo>
                <a:lnTo>
                  <a:pt x="283" y="730"/>
                </a:lnTo>
                <a:lnTo>
                  <a:pt x="283" y="732"/>
                </a:lnTo>
                <a:lnTo>
                  <a:pt x="283" y="732"/>
                </a:lnTo>
                <a:lnTo>
                  <a:pt x="285" y="732"/>
                </a:lnTo>
                <a:lnTo>
                  <a:pt x="285" y="734"/>
                </a:lnTo>
                <a:lnTo>
                  <a:pt x="285" y="734"/>
                </a:lnTo>
                <a:lnTo>
                  <a:pt x="285" y="734"/>
                </a:lnTo>
                <a:lnTo>
                  <a:pt x="283" y="734"/>
                </a:lnTo>
                <a:lnTo>
                  <a:pt x="283" y="734"/>
                </a:lnTo>
                <a:lnTo>
                  <a:pt x="283" y="734"/>
                </a:lnTo>
                <a:lnTo>
                  <a:pt x="281" y="732"/>
                </a:lnTo>
                <a:lnTo>
                  <a:pt x="279" y="732"/>
                </a:lnTo>
                <a:lnTo>
                  <a:pt x="279" y="734"/>
                </a:lnTo>
                <a:lnTo>
                  <a:pt x="279" y="734"/>
                </a:lnTo>
                <a:lnTo>
                  <a:pt x="279" y="736"/>
                </a:lnTo>
                <a:lnTo>
                  <a:pt x="279" y="736"/>
                </a:lnTo>
                <a:lnTo>
                  <a:pt x="277" y="734"/>
                </a:lnTo>
                <a:lnTo>
                  <a:pt x="274" y="732"/>
                </a:lnTo>
                <a:lnTo>
                  <a:pt x="274" y="732"/>
                </a:lnTo>
                <a:lnTo>
                  <a:pt x="277" y="732"/>
                </a:lnTo>
                <a:lnTo>
                  <a:pt x="277" y="730"/>
                </a:lnTo>
                <a:lnTo>
                  <a:pt x="277" y="730"/>
                </a:lnTo>
                <a:lnTo>
                  <a:pt x="277" y="730"/>
                </a:lnTo>
                <a:lnTo>
                  <a:pt x="272" y="732"/>
                </a:lnTo>
                <a:lnTo>
                  <a:pt x="272" y="732"/>
                </a:lnTo>
                <a:lnTo>
                  <a:pt x="272" y="730"/>
                </a:lnTo>
                <a:lnTo>
                  <a:pt x="272" y="730"/>
                </a:lnTo>
                <a:lnTo>
                  <a:pt x="272" y="730"/>
                </a:lnTo>
                <a:lnTo>
                  <a:pt x="266" y="732"/>
                </a:lnTo>
                <a:lnTo>
                  <a:pt x="262" y="734"/>
                </a:lnTo>
                <a:lnTo>
                  <a:pt x="258" y="736"/>
                </a:lnTo>
                <a:lnTo>
                  <a:pt x="256" y="738"/>
                </a:lnTo>
                <a:lnTo>
                  <a:pt x="254" y="740"/>
                </a:lnTo>
                <a:lnTo>
                  <a:pt x="251" y="742"/>
                </a:lnTo>
                <a:lnTo>
                  <a:pt x="249" y="744"/>
                </a:lnTo>
                <a:lnTo>
                  <a:pt x="249" y="744"/>
                </a:lnTo>
                <a:lnTo>
                  <a:pt x="247" y="747"/>
                </a:lnTo>
                <a:lnTo>
                  <a:pt x="247" y="747"/>
                </a:lnTo>
                <a:lnTo>
                  <a:pt x="247" y="747"/>
                </a:lnTo>
                <a:lnTo>
                  <a:pt x="245" y="747"/>
                </a:lnTo>
                <a:lnTo>
                  <a:pt x="245" y="747"/>
                </a:lnTo>
                <a:lnTo>
                  <a:pt x="245" y="747"/>
                </a:lnTo>
                <a:lnTo>
                  <a:pt x="243" y="749"/>
                </a:lnTo>
                <a:lnTo>
                  <a:pt x="241" y="749"/>
                </a:lnTo>
                <a:lnTo>
                  <a:pt x="241" y="749"/>
                </a:lnTo>
                <a:lnTo>
                  <a:pt x="243" y="751"/>
                </a:lnTo>
                <a:lnTo>
                  <a:pt x="241" y="751"/>
                </a:lnTo>
                <a:lnTo>
                  <a:pt x="241" y="753"/>
                </a:lnTo>
                <a:lnTo>
                  <a:pt x="241" y="753"/>
                </a:lnTo>
                <a:lnTo>
                  <a:pt x="243" y="753"/>
                </a:lnTo>
                <a:lnTo>
                  <a:pt x="243" y="753"/>
                </a:lnTo>
                <a:lnTo>
                  <a:pt x="245" y="753"/>
                </a:lnTo>
                <a:lnTo>
                  <a:pt x="245" y="751"/>
                </a:lnTo>
                <a:lnTo>
                  <a:pt x="245" y="749"/>
                </a:lnTo>
                <a:lnTo>
                  <a:pt x="245" y="749"/>
                </a:lnTo>
                <a:lnTo>
                  <a:pt x="247" y="749"/>
                </a:lnTo>
                <a:lnTo>
                  <a:pt x="247" y="751"/>
                </a:lnTo>
                <a:lnTo>
                  <a:pt x="249" y="751"/>
                </a:lnTo>
                <a:lnTo>
                  <a:pt x="251" y="751"/>
                </a:lnTo>
                <a:lnTo>
                  <a:pt x="251" y="749"/>
                </a:lnTo>
                <a:lnTo>
                  <a:pt x="251" y="749"/>
                </a:lnTo>
                <a:lnTo>
                  <a:pt x="251" y="747"/>
                </a:lnTo>
                <a:lnTo>
                  <a:pt x="251" y="744"/>
                </a:lnTo>
                <a:lnTo>
                  <a:pt x="254" y="744"/>
                </a:lnTo>
                <a:lnTo>
                  <a:pt x="254" y="747"/>
                </a:lnTo>
                <a:lnTo>
                  <a:pt x="256" y="747"/>
                </a:lnTo>
                <a:lnTo>
                  <a:pt x="256" y="749"/>
                </a:lnTo>
                <a:lnTo>
                  <a:pt x="254" y="749"/>
                </a:lnTo>
                <a:lnTo>
                  <a:pt x="254" y="749"/>
                </a:lnTo>
                <a:lnTo>
                  <a:pt x="254" y="749"/>
                </a:lnTo>
                <a:lnTo>
                  <a:pt x="256" y="749"/>
                </a:lnTo>
                <a:lnTo>
                  <a:pt x="256" y="749"/>
                </a:lnTo>
                <a:lnTo>
                  <a:pt x="258" y="749"/>
                </a:lnTo>
                <a:lnTo>
                  <a:pt x="258" y="749"/>
                </a:lnTo>
                <a:lnTo>
                  <a:pt x="258" y="747"/>
                </a:lnTo>
                <a:lnTo>
                  <a:pt x="260" y="747"/>
                </a:lnTo>
                <a:lnTo>
                  <a:pt x="262" y="747"/>
                </a:lnTo>
                <a:lnTo>
                  <a:pt x="264" y="742"/>
                </a:lnTo>
                <a:lnTo>
                  <a:pt x="264" y="742"/>
                </a:lnTo>
                <a:lnTo>
                  <a:pt x="266" y="740"/>
                </a:lnTo>
                <a:lnTo>
                  <a:pt x="266" y="738"/>
                </a:lnTo>
                <a:lnTo>
                  <a:pt x="266" y="738"/>
                </a:lnTo>
                <a:lnTo>
                  <a:pt x="268" y="738"/>
                </a:lnTo>
                <a:lnTo>
                  <a:pt x="268" y="738"/>
                </a:lnTo>
                <a:lnTo>
                  <a:pt x="270" y="738"/>
                </a:lnTo>
                <a:lnTo>
                  <a:pt x="272" y="738"/>
                </a:lnTo>
                <a:lnTo>
                  <a:pt x="272" y="738"/>
                </a:lnTo>
                <a:lnTo>
                  <a:pt x="272" y="740"/>
                </a:lnTo>
                <a:lnTo>
                  <a:pt x="270" y="738"/>
                </a:lnTo>
                <a:lnTo>
                  <a:pt x="270" y="738"/>
                </a:lnTo>
                <a:lnTo>
                  <a:pt x="270" y="740"/>
                </a:lnTo>
                <a:lnTo>
                  <a:pt x="268" y="740"/>
                </a:lnTo>
                <a:lnTo>
                  <a:pt x="268" y="740"/>
                </a:lnTo>
                <a:lnTo>
                  <a:pt x="268" y="742"/>
                </a:lnTo>
                <a:lnTo>
                  <a:pt x="268" y="742"/>
                </a:lnTo>
                <a:lnTo>
                  <a:pt x="270" y="742"/>
                </a:lnTo>
                <a:lnTo>
                  <a:pt x="272" y="742"/>
                </a:lnTo>
                <a:lnTo>
                  <a:pt x="274" y="742"/>
                </a:lnTo>
                <a:lnTo>
                  <a:pt x="274" y="742"/>
                </a:lnTo>
                <a:lnTo>
                  <a:pt x="277" y="740"/>
                </a:lnTo>
                <a:lnTo>
                  <a:pt x="277" y="740"/>
                </a:lnTo>
                <a:lnTo>
                  <a:pt x="279" y="740"/>
                </a:lnTo>
                <a:lnTo>
                  <a:pt x="279" y="740"/>
                </a:lnTo>
                <a:lnTo>
                  <a:pt x="281" y="740"/>
                </a:lnTo>
                <a:lnTo>
                  <a:pt x="281" y="738"/>
                </a:lnTo>
                <a:lnTo>
                  <a:pt x="281" y="740"/>
                </a:lnTo>
                <a:lnTo>
                  <a:pt x="283" y="740"/>
                </a:lnTo>
                <a:lnTo>
                  <a:pt x="283" y="738"/>
                </a:lnTo>
                <a:lnTo>
                  <a:pt x="283" y="738"/>
                </a:lnTo>
                <a:lnTo>
                  <a:pt x="285" y="738"/>
                </a:lnTo>
                <a:lnTo>
                  <a:pt x="287" y="736"/>
                </a:lnTo>
                <a:lnTo>
                  <a:pt x="289" y="734"/>
                </a:lnTo>
                <a:lnTo>
                  <a:pt x="291" y="734"/>
                </a:lnTo>
                <a:lnTo>
                  <a:pt x="291" y="734"/>
                </a:lnTo>
                <a:lnTo>
                  <a:pt x="291" y="734"/>
                </a:lnTo>
                <a:lnTo>
                  <a:pt x="293" y="734"/>
                </a:lnTo>
                <a:lnTo>
                  <a:pt x="293" y="734"/>
                </a:lnTo>
                <a:lnTo>
                  <a:pt x="293" y="734"/>
                </a:lnTo>
                <a:lnTo>
                  <a:pt x="295" y="734"/>
                </a:lnTo>
                <a:lnTo>
                  <a:pt x="295" y="734"/>
                </a:lnTo>
                <a:lnTo>
                  <a:pt x="295" y="738"/>
                </a:lnTo>
                <a:lnTo>
                  <a:pt x="295" y="738"/>
                </a:lnTo>
                <a:lnTo>
                  <a:pt x="295" y="738"/>
                </a:lnTo>
                <a:lnTo>
                  <a:pt x="295" y="736"/>
                </a:lnTo>
                <a:lnTo>
                  <a:pt x="295" y="736"/>
                </a:lnTo>
                <a:lnTo>
                  <a:pt x="298" y="734"/>
                </a:lnTo>
                <a:lnTo>
                  <a:pt x="298" y="734"/>
                </a:lnTo>
                <a:lnTo>
                  <a:pt x="308" y="730"/>
                </a:lnTo>
                <a:lnTo>
                  <a:pt x="308" y="730"/>
                </a:lnTo>
                <a:lnTo>
                  <a:pt x="310" y="728"/>
                </a:lnTo>
                <a:lnTo>
                  <a:pt x="310" y="726"/>
                </a:lnTo>
                <a:lnTo>
                  <a:pt x="310" y="726"/>
                </a:lnTo>
                <a:lnTo>
                  <a:pt x="310" y="728"/>
                </a:lnTo>
                <a:lnTo>
                  <a:pt x="310" y="728"/>
                </a:lnTo>
                <a:lnTo>
                  <a:pt x="312" y="730"/>
                </a:lnTo>
                <a:lnTo>
                  <a:pt x="312" y="728"/>
                </a:lnTo>
                <a:lnTo>
                  <a:pt x="312" y="728"/>
                </a:lnTo>
                <a:lnTo>
                  <a:pt x="314" y="726"/>
                </a:lnTo>
                <a:lnTo>
                  <a:pt x="314" y="726"/>
                </a:lnTo>
                <a:lnTo>
                  <a:pt x="314" y="726"/>
                </a:lnTo>
                <a:lnTo>
                  <a:pt x="314" y="723"/>
                </a:lnTo>
                <a:lnTo>
                  <a:pt x="312" y="723"/>
                </a:lnTo>
                <a:lnTo>
                  <a:pt x="312" y="723"/>
                </a:lnTo>
                <a:lnTo>
                  <a:pt x="310" y="723"/>
                </a:lnTo>
                <a:lnTo>
                  <a:pt x="310" y="723"/>
                </a:lnTo>
                <a:lnTo>
                  <a:pt x="310" y="723"/>
                </a:lnTo>
                <a:lnTo>
                  <a:pt x="312" y="721"/>
                </a:lnTo>
                <a:lnTo>
                  <a:pt x="314" y="721"/>
                </a:lnTo>
                <a:lnTo>
                  <a:pt x="316" y="721"/>
                </a:lnTo>
                <a:lnTo>
                  <a:pt x="316" y="719"/>
                </a:lnTo>
                <a:lnTo>
                  <a:pt x="318" y="719"/>
                </a:lnTo>
                <a:lnTo>
                  <a:pt x="318" y="719"/>
                </a:lnTo>
                <a:lnTo>
                  <a:pt x="321" y="719"/>
                </a:lnTo>
                <a:lnTo>
                  <a:pt x="321" y="719"/>
                </a:lnTo>
                <a:lnTo>
                  <a:pt x="318" y="719"/>
                </a:lnTo>
                <a:lnTo>
                  <a:pt x="318" y="719"/>
                </a:lnTo>
                <a:lnTo>
                  <a:pt x="318" y="717"/>
                </a:lnTo>
                <a:lnTo>
                  <a:pt x="321" y="717"/>
                </a:lnTo>
                <a:lnTo>
                  <a:pt x="323" y="717"/>
                </a:lnTo>
                <a:lnTo>
                  <a:pt x="323" y="717"/>
                </a:lnTo>
                <a:lnTo>
                  <a:pt x="325" y="717"/>
                </a:lnTo>
                <a:lnTo>
                  <a:pt x="325" y="717"/>
                </a:lnTo>
                <a:lnTo>
                  <a:pt x="325" y="717"/>
                </a:lnTo>
                <a:lnTo>
                  <a:pt x="327" y="715"/>
                </a:lnTo>
                <a:lnTo>
                  <a:pt x="327" y="715"/>
                </a:lnTo>
                <a:lnTo>
                  <a:pt x="327" y="713"/>
                </a:lnTo>
                <a:lnTo>
                  <a:pt x="329" y="713"/>
                </a:lnTo>
                <a:lnTo>
                  <a:pt x="329" y="713"/>
                </a:lnTo>
                <a:lnTo>
                  <a:pt x="331" y="713"/>
                </a:lnTo>
                <a:lnTo>
                  <a:pt x="331" y="713"/>
                </a:lnTo>
                <a:lnTo>
                  <a:pt x="333" y="713"/>
                </a:lnTo>
                <a:lnTo>
                  <a:pt x="333" y="711"/>
                </a:lnTo>
                <a:lnTo>
                  <a:pt x="335" y="711"/>
                </a:lnTo>
                <a:lnTo>
                  <a:pt x="335" y="711"/>
                </a:lnTo>
                <a:lnTo>
                  <a:pt x="335" y="711"/>
                </a:lnTo>
                <a:lnTo>
                  <a:pt x="337" y="709"/>
                </a:lnTo>
                <a:lnTo>
                  <a:pt x="337" y="709"/>
                </a:lnTo>
                <a:lnTo>
                  <a:pt x="339" y="709"/>
                </a:lnTo>
                <a:lnTo>
                  <a:pt x="339" y="709"/>
                </a:lnTo>
                <a:lnTo>
                  <a:pt x="339" y="709"/>
                </a:lnTo>
                <a:lnTo>
                  <a:pt x="342" y="707"/>
                </a:lnTo>
                <a:lnTo>
                  <a:pt x="342" y="705"/>
                </a:lnTo>
                <a:lnTo>
                  <a:pt x="342" y="705"/>
                </a:lnTo>
                <a:lnTo>
                  <a:pt x="342" y="705"/>
                </a:lnTo>
                <a:lnTo>
                  <a:pt x="342" y="702"/>
                </a:lnTo>
                <a:lnTo>
                  <a:pt x="342" y="702"/>
                </a:lnTo>
                <a:lnTo>
                  <a:pt x="342" y="702"/>
                </a:lnTo>
                <a:lnTo>
                  <a:pt x="344" y="700"/>
                </a:lnTo>
                <a:lnTo>
                  <a:pt x="346" y="700"/>
                </a:lnTo>
                <a:lnTo>
                  <a:pt x="346" y="700"/>
                </a:lnTo>
                <a:lnTo>
                  <a:pt x="348" y="700"/>
                </a:lnTo>
                <a:lnTo>
                  <a:pt x="348" y="698"/>
                </a:lnTo>
                <a:lnTo>
                  <a:pt x="348" y="698"/>
                </a:lnTo>
                <a:lnTo>
                  <a:pt x="350" y="698"/>
                </a:lnTo>
                <a:lnTo>
                  <a:pt x="350" y="698"/>
                </a:lnTo>
                <a:lnTo>
                  <a:pt x="352" y="696"/>
                </a:lnTo>
                <a:lnTo>
                  <a:pt x="354" y="696"/>
                </a:lnTo>
                <a:lnTo>
                  <a:pt x="354" y="696"/>
                </a:lnTo>
                <a:lnTo>
                  <a:pt x="354" y="694"/>
                </a:lnTo>
                <a:lnTo>
                  <a:pt x="354" y="694"/>
                </a:lnTo>
                <a:lnTo>
                  <a:pt x="356" y="694"/>
                </a:lnTo>
                <a:lnTo>
                  <a:pt x="358" y="694"/>
                </a:lnTo>
                <a:lnTo>
                  <a:pt x="360" y="692"/>
                </a:lnTo>
                <a:lnTo>
                  <a:pt x="360" y="690"/>
                </a:lnTo>
                <a:lnTo>
                  <a:pt x="362" y="688"/>
                </a:lnTo>
                <a:lnTo>
                  <a:pt x="369" y="688"/>
                </a:lnTo>
                <a:lnTo>
                  <a:pt x="369" y="688"/>
                </a:lnTo>
                <a:lnTo>
                  <a:pt x="369" y="686"/>
                </a:lnTo>
                <a:lnTo>
                  <a:pt x="371" y="686"/>
                </a:lnTo>
                <a:lnTo>
                  <a:pt x="373" y="686"/>
                </a:lnTo>
                <a:lnTo>
                  <a:pt x="373" y="686"/>
                </a:lnTo>
                <a:lnTo>
                  <a:pt x="373" y="684"/>
                </a:lnTo>
                <a:lnTo>
                  <a:pt x="373" y="684"/>
                </a:lnTo>
                <a:lnTo>
                  <a:pt x="373" y="684"/>
                </a:lnTo>
                <a:lnTo>
                  <a:pt x="373" y="684"/>
                </a:lnTo>
                <a:lnTo>
                  <a:pt x="375" y="682"/>
                </a:lnTo>
                <a:lnTo>
                  <a:pt x="375" y="682"/>
                </a:lnTo>
                <a:lnTo>
                  <a:pt x="375" y="679"/>
                </a:lnTo>
                <a:lnTo>
                  <a:pt x="377" y="679"/>
                </a:lnTo>
                <a:lnTo>
                  <a:pt x="379" y="677"/>
                </a:lnTo>
                <a:lnTo>
                  <a:pt x="379" y="677"/>
                </a:lnTo>
                <a:lnTo>
                  <a:pt x="381" y="675"/>
                </a:lnTo>
                <a:lnTo>
                  <a:pt x="381" y="675"/>
                </a:lnTo>
                <a:lnTo>
                  <a:pt x="386" y="673"/>
                </a:lnTo>
                <a:lnTo>
                  <a:pt x="386" y="671"/>
                </a:lnTo>
                <a:lnTo>
                  <a:pt x="386" y="671"/>
                </a:lnTo>
                <a:lnTo>
                  <a:pt x="386" y="671"/>
                </a:lnTo>
                <a:lnTo>
                  <a:pt x="386" y="671"/>
                </a:lnTo>
                <a:lnTo>
                  <a:pt x="386" y="669"/>
                </a:lnTo>
                <a:lnTo>
                  <a:pt x="381" y="667"/>
                </a:lnTo>
                <a:lnTo>
                  <a:pt x="379" y="667"/>
                </a:lnTo>
                <a:lnTo>
                  <a:pt x="377" y="667"/>
                </a:lnTo>
                <a:lnTo>
                  <a:pt x="375" y="665"/>
                </a:lnTo>
                <a:lnTo>
                  <a:pt x="375" y="665"/>
                </a:lnTo>
                <a:lnTo>
                  <a:pt x="375" y="663"/>
                </a:lnTo>
                <a:lnTo>
                  <a:pt x="375" y="661"/>
                </a:lnTo>
                <a:lnTo>
                  <a:pt x="375" y="661"/>
                </a:lnTo>
                <a:lnTo>
                  <a:pt x="379" y="658"/>
                </a:lnTo>
                <a:lnTo>
                  <a:pt x="379" y="656"/>
                </a:lnTo>
                <a:lnTo>
                  <a:pt x="381" y="656"/>
                </a:lnTo>
                <a:lnTo>
                  <a:pt x="381" y="656"/>
                </a:lnTo>
                <a:lnTo>
                  <a:pt x="381" y="654"/>
                </a:lnTo>
                <a:lnTo>
                  <a:pt x="381" y="654"/>
                </a:lnTo>
                <a:lnTo>
                  <a:pt x="381" y="654"/>
                </a:lnTo>
                <a:lnTo>
                  <a:pt x="383" y="652"/>
                </a:lnTo>
                <a:lnTo>
                  <a:pt x="386" y="652"/>
                </a:lnTo>
                <a:lnTo>
                  <a:pt x="386" y="652"/>
                </a:lnTo>
                <a:lnTo>
                  <a:pt x="386" y="652"/>
                </a:lnTo>
                <a:lnTo>
                  <a:pt x="386" y="654"/>
                </a:lnTo>
                <a:lnTo>
                  <a:pt x="386" y="654"/>
                </a:lnTo>
                <a:lnTo>
                  <a:pt x="388" y="654"/>
                </a:lnTo>
                <a:lnTo>
                  <a:pt x="390" y="652"/>
                </a:lnTo>
                <a:lnTo>
                  <a:pt x="390" y="652"/>
                </a:lnTo>
                <a:lnTo>
                  <a:pt x="392" y="652"/>
                </a:lnTo>
                <a:lnTo>
                  <a:pt x="390" y="650"/>
                </a:lnTo>
                <a:lnTo>
                  <a:pt x="388" y="650"/>
                </a:lnTo>
                <a:lnTo>
                  <a:pt x="388" y="650"/>
                </a:lnTo>
                <a:lnTo>
                  <a:pt x="390" y="650"/>
                </a:lnTo>
                <a:lnTo>
                  <a:pt x="394" y="648"/>
                </a:lnTo>
                <a:lnTo>
                  <a:pt x="394" y="648"/>
                </a:lnTo>
                <a:lnTo>
                  <a:pt x="396" y="646"/>
                </a:lnTo>
                <a:lnTo>
                  <a:pt x="396" y="646"/>
                </a:lnTo>
                <a:lnTo>
                  <a:pt x="396" y="646"/>
                </a:lnTo>
                <a:lnTo>
                  <a:pt x="396" y="644"/>
                </a:lnTo>
                <a:lnTo>
                  <a:pt x="394" y="644"/>
                </a:lnTo>
                <a:lnTo>
                  <a:pt x="392" y="642"/>
                </a:lnTo>
                <a:lnTo>
                  <a:pt x="390" y="640"/>
                </a:lnTo>
                <a:lnTo>
                  <a:pt x="392" y="640"/>
                </a:lnTo>
                <a:lnTo>
                  <a:pt x="392" y="640"/>
                </a:lnTo>
                <a:lnTo>
                  <a:pt x="394" y="642"/>
                </a:lnTo>
                <a:lnTo>
                  <a:pt x="396" y="642"/>
                </a:lnTo>
                <a:lnTo>
                  <a:pt x="396" y="642"/>
                </a:lnTo>
                <a:lnTo>
                  <a:pt x="398" y="642"/>
                </a:lnTo>
                <a:lnTo>
                  <a:pt x="400" y="640"/>
                </a:lnTo>
                <a:lnTo>
                  <a:pt x="402" y="640"/>
                </a:lnTo>
                <a:lnTo>
                  <a:pt x="402" y="637"/>
                </a:lnTo>
                <a:lnTo>
                  <a:pt x="400" y="637"/>
                </a:lnTo>
                <a:lnTo>
                  <a:pt x="400" y="637"/>
                </a:lnTo>
                <a:lnTo>
                  <a:pt x="402" y="635"/>
                </a:lnTo>
                <a:lnTo>
                  <a:pt x="407" y="631"/>
                </a:lnTo>
                <a:lnTo>
                  <a:pt x="409" y="631"/>
                </a:lnTo>
                <a:lnTo>
                  <a:pt x="409" y="631"/>
                </a:lnTo>
                <a:lnTo>
                  <a:pt x="409" y="631"/>
                </a:lnTo>
                <a:lnTo>
                  <a:pt x="409" y="629"/>
                </a:lnTo>
                <a:lnTo>
                  <a:pt x="409" y="629"/>
                </a:lnTo>
                <a:lnTo>
                  <a:pt x="409" y="627"/>
                </a:lnTo>
                <a:lnTo>
                  <a:pt x="411" y="625"/>
                </a:lnTo>
                <a:lnTo>
                  <a:pt x="413" y="625"/>
                </a:lnTo>
                <a:lnTo>
                  <a:pt x="417" y="625"/>
                </a:lnTo>
                <a:lnTo>
                  <a:pt x="417" y="623"/>
                </a:lnTo>
                <a:lnTo>
                  <a:pt x="419" y="623"/>
                </a:lnTo>
                <a:lnTo>
                  <a:pt x="421" y="621"/>
                </a:lnTo>
                <a:lnTo>
                  <a:pt x="425" y="619"/>
                </a:lnTo>
                <a:lnTo>
                  <a:pt x="427" y="619"/>
                </a:lnTo>
                <a:lnTo>
                  <a:pt x="427" y="619"/>
                </a:lnTo>
                <a:lnTo>
                  <a:pt x="427" y="619"/>
                </a:lnTo>
                <a:lnTo>
                  <a:pt x="434" y="619"/>
                </a:lnTo>
                <a:lnTo>
                  <a:pt x="436" y="619"/>
                </a:lnTo>
                <a:lnTo>
                  <a:pt x="436" y="619"/>
                </a:lnTo>
                <a:lnTo>
                  <a:pt x="436" y="617"/>
                </a:lnTo>
                <a:lnTo>
                  <a:pt x="438" y="617"/>
                </a:lnTo>
                <a:lnTo>
                  <a:pt x="440" y="614"/>
                </a:lnTo>
                <a:lnTo>
                  <a:pt x="440" y="614"/>
                </a:lnTo>
                <a:lnTo>
                  <a:pt x="442" y="614"/>
                </a:lnTo>
                <a:lnTo>
                  <a:pt x="444" y="614"/>
                </a:lnTo>
                <a:lnTo>
                  <a:pt x="440" y="617"/>
                </a:lnTo>
                <a:lnTo>
                  <a:pt x="438" y="617"/>
                </a:lnTo>
                <a:lnTo>
                  <a:pt x="438" y="619"/>
                </a:lnTo>
                <a:lnTo>
                  <a:pt x="436" y="619"/>
                </a:lnTo>
                <a:lnTo>
                  <a:pt x="436" y="621"/>
                </a:lnTo>
                <a:lnTo>
                  <a:pt x="436" y="621"/>
                </a:lnTo>
                <a:lnTo>
                  <a:pt x="434" y="621"/>
                </a:lnTo>
                <a:lnTo>
                  <a:pt x="434" y="621"/>
                </a:lnTo>
                <a:lnTo>
                  <a:pt x="436" y="623"/>
                </a:lnTo>
                <a:lnTo>
                  <a:pt x="440" y="625"/>
                </a:lnTo>
                <a:lnTo>
                  <a:pt x="442" y="627"/>
                </a:lnTo>
                <a:lnTo>
                  <a:pt x="446" y="627"/>
                </a:lnTo>
                <a:lnTo>
                  <a:pt x="448" y="627"/>
                </a:lnTo>
                <a:lnTo>
                  <a:pt x="448" y="627"/>
                </a:lnTo>
                <a:lnTo>
                  <a:pt x="446" y="627"/>
                </a:lnTo>
                <a:lnTo>
                  <a:pt x="440" y="627"/>
                </a:lnTo>
                <a:lnTo>
                  <a:pt x="436" y="627"/>
                </a:lnTo>
                <a:lnTo>
                  <a:pt x="434" y="627"/>
                </a:lnTo>
                <a:lnTo>
                  <a:pt x="434" y="627"/>
                </a:lnTo>
                <a:lnTo>
                  <a:pt x="432" y="627"/>
                </a:lnTo>
                <a:lnTo>
                  <a:pt x="430" y="625"/>
                </a:lnTo>
                <a:lnTo>
                  <a:pt x="430" y="625"/>
                </a:lnTo>
                <a:lnTo>
                  <a:pt x="427" y="625"/>
                </a:lnTo>
                <a:lnTo>
                  <a:pt x="423" y="627"/>
                </a:lnTo>
                <a:lnTo>
                  <a:pt x="421" y="629"/>
                </a:lnTo>
                <a:lnTo>
                  <a:pt x="415" y="631"/>
                </a:lnTo>
                <a:lnTo>
                  <a:pt x="415" y="631"/>
                </a:lnTo>
                <a:lnTo>
                  <a:pt x="415" y="633"/>
                </a:lnTo>
                <a:lnTo>
                  <a:pt x="415" y="635"/>
                </a:lnTo>
                <a:lnTo>
                  <a:pt x="415" y="637"/>
                </a:lnTo>
                <a:lnTo>
                  <a:pt x="415" y="642"/>
                </a:lnTo>
                <a:lnTo>
                  <a:pt x="413" y="642"/>
                </a:lnTo>
                <a:lnTo>
                  <a:pt x="411" y="646"/>
                </a:lnTo>
                <a:lnTo>
                  <a:pt x="409" y="648"/>
                </a:lnTo>
                <a:lnTo>
                  <a:pt x="409" y="648"/>
                </a:lnTo>
                <a:lnTo>
                  <a:pt x="409" y="652"/>
                </a:lnTo>
                <a:lnTo>
                  <a:pt x="409" y="652"/>
                </a:lnTo>
                <a:lnTo>
                  <a:pt x="409" y="654"/>
                </a:lnTo>
                <a:lnTo>
                  <a:pt x="413" y="654"/>
                </a:lnTo>
                <a:lnTo>
                  <a:pt x="413" y="654"/>
                </a:lnTo>
                <a:lnTo>
                  <a:pt x="415" y="654"/>
                </a:lnTo>
                <a:lnTo>
                  <a:pt x="419" y="652"/>
                </a:lnTo>
                <a:lnTo>
                  <a:pt x="419" y="652"/>
                </a:lnTo>
                <a:lnTo>
                  <a:pt x="419" y="652"/>
                </a:lnTo>
                <a:lnTo>
                  <a:pt x="417" y="654"/>
                </a:lnTo>
                <a:lnTo>
                  <a:pt x="417" y="656"/>
                </a:lnTo>
                <a:lnTo>
                  <a:pt x="415" y="656"/>
                </a:lnTo>
                <a:lnTo>
                  <a:pt x="413" y="658"/>
                </a:lnTo>
                <a:lnTo>
                  <a:pt x="411" y="658"/>
                </a:lnTo>
                <a:lnTo>
                  <a:pt x="409" y="661"/>
                </a:lnTo>
                <a:lnTo>
                  <a:pt x="407" y="661"/>
                </a:lnTo>
                <a:lnTo>
                  <a:pt x="407" y="661"/>
                </a:lnTo>
                <a:lnTo>
                  <a:pt x="407" y="663"/>
                </a:lnTo>
                <a:lnTo>
                  <a:pt x="407" y="663"/>
                </a:lnTo>
                <a:lnTo>
                  <a:pt x="407" y="663"/>
                </a:lnTo>
                <a:lnTo>
                  <a:pt x="409" y="665"/>
                </a:lnTo>
                <a:lnTo>
                  <a:pt x="411" y="665"/>
                </a:lnTo>
                <a:lnTo>
                  <a:pt x="413" y="663"/>
                </a:lnTo>
                <a:lnTo>
                  <a:pt x="415" y="663"/>
                </a:lnTo>
                <a:lnTo>
                  <a:pt x="417" y="663"/>
                </a:lnTo>
                <a:lnTo>
                  <a:pt x="417" y="663"/>
                </a:lnTo>
                <a:lnTo>
                  <a:pt x="417" y="663"/>
                </a:lnTo>
                <a:lnTo>
                  <a:pt x="417" y="663"/>
                </a:lnTo>
                <a:lnTo>
                  <a:pt x="417" y="663"/>
                </a:lnTo>
                <a:lnTo>
                  <a:pt x="417" y="663"/>
                </a:lnTo>
                <a:lnTo>
                  <a:pt x="419" y="663"/>
                </a:lnTo>
                <a:lnTo>
                  <a:pt x="421" y="663"/>
                </a:lnTo>
                <a:lnTo>
                  <a:pt x="421" y="663"/>
                </a:lnTo>
                <a:lnTo>
                  <a:pt x="421" y="663"/>
                </a:lnTo>
                <a:lnTo>
                  <a:pt x="423" y="661"/>
                </a:lnTo>
                <a:lnTo>
                  <a:pt x="425" y="658"/>
                </a:lnTo>
                <a:lnTo>
                  <a:pt x="425" y="658"/>
                </a:lnTo>
                <a:lnTo>
                  <a:pt x="425" y="656"/>
                </a:lnTo>
                <a:lnTo>
                  <a:pt x="425" y="656"/>
                </a:lnTo>
                <a:lnTo>
                  <a:pt x="425" y="656"/>
                </a:lnTo>
                <a:lnTo>
                  <a:pt x="427" y="656"/>
                </a:lnTo>
                <a:lnTo>
                  <a:pt x="427" y="656"/>
                </a:lnTo>
                <a:lnTo>
                  <a:pt x="430" y="656"/>
                </a:lnTo>
                <a:lnTo>
                  <a:pt x="430" y="656"/>
                </a:lnTo>
                <a:lnTo>
                  <a:pt x="432" y="656"/>
                </a:lnTo>
                <a:lnTo>
                  <a:pt x="432" y="656"/>
                </a:lnTo>
                <a:lnTo>
                  <a:pt x="436" y="654"/>
                </a:lnTo>
                <a:lnTo>
                  <a:pt x="436" y="652"/>
                </a:lnTo>
                <a:lnTo>
                  <a:pt x="434" y="652"/>
                </a:lnTo>
                <a:lnTo>
                  <a:pt x="434" y="652"/>
                </a:lnTo>
                <a:lnTo>
                  <a:pt x="436" y="652"/>
                </a:lnTo>
                <a:lnTo>
                  <a:pt x="438" y="652"/>
                </a:lnTo>
                <a:lnTo>
                  <a:pt x="438" y="652"/>
                </a:lnTo>
                <a:lnTo>
                  <a:pt x="438" y="650"/>
                </a:lnTo>
                <a:lnTo>
                  <a:pt x="438" y="650"/>
                </a:lnTo>
                <a:lnTo>
                  <a:pt x="438" y="648"/>
                </a:lnTo>
                <a:lnTo>
                  <a:pt x="440" y="650"/>
                </a:lnTo>
                <a:lnTo>
                  <a:pt x="440" y="652"/>
                </a:lnTo>
                <a:lnTo>
                  <a:pt x="440" y="652"/>
                </a:lnTo>
                <a:lnTo>
                  <a:pt x="440" y="652"/>
                </a:lnTo>
                <a:lnTo>
                  <a:pt x="442" y="650"/>
                </a:lnTo>
                <a:lnTo>
                  <a:pt x="442" y="648"/>
                </a:lnTo>
                <a:lnTo>
                  <a:pt x="442" y="646"/>
                </a:lnTo>
                <a:lnTo>
                  <a:pt x="442" y="644"/>
                </a:lnTo>
                <a:lnTo>
                  <a:pt x="444" y="644"/>
                </a:lnTo>
                <a:lnTo>
                  <a:pt x="444" y="646"/>
                </a:lnTo>
                <a:lnTo>
                  <a:pt x="444" y="646"/>
                </a:lnTo>
                <a:lnTo>
                  <a:pt x="448" y="646"/>
                </a:lnTo>
                <a:lnTo>
                  <a:pt x="448" y="646"/>
                </a:lnTo>
                <a:lnTo>
                  <a:pt x="448" y="648"/>
                </a:lnTo>
                <a:lnTo>
                  <a:pt x="451" y="648"/>
                </a:lnTo>
                <a:lnTo>
                  <a:pt x="453" y="648"/>
                </a:lnTo>
                <a:lnTo>
                  <a:pt x="455" y="648"/>
                </a:lnTo>
                <a:lnTo>
                  <a:pt x="455" y="648"/>
                </a:lnTo>
                <a:lnTo>
                  <a:pt x="457" y="648"/>
                </a:lnTo>
                <a:lnTo>
                  <a:pt x="457" y="648"/>
                </a:lnTo>
                <a:lnTo>
                  <a:pt x="457" y="648"/>
                </a:lnTo>
                <a:lnTo>
                  <a:pt x="457" y="648"/>
                </a:lnTo>
                <a:lnTo>
                  <a:pt x="459" y="644"/>
                </a:lnTo>
                <a:lnTo>
                  <a:pt x="459" y="644"/>
                </a:lnTo>
                <a:lnTo>
                  <a:pt x="461" y="644"/>
                </a:lnTo>
                <a:lnTo>
                  <a:pt x="461" y="644"/>
                </a:lnTo>
                <a:lnTo>
                  <a:pt x="461" y="644"/>
                </a:lnTo>
                <a:lnTo>
                  <a:pt x="461" y="642"/>
                </a:lnTo>
                <a:lnTo>
                  <a:pt x="461" y="640"/>
                </a:lnTo>
                <a:lnTo>
                  <a:pt x="461" y="640"/>
                </a:lnTo>
                <a:lnTo>
                  <a:pt x="461" y="637"/>
                </a:lnTo>
                <a:lnTo>
                  <a:pt x="461" y="637"/>
                </a:lnTo>
                <a:lnTo>
                  <a:pt x="463" y="637"/>
                </a:lnTo>
                <a:lnTo>
                  <a:pt x="463" y="637"/>
                </a:lnTo>
                <a:lnTo>
                  <a:pt x="465" y="635"/>
                </a:lnTo>
                <a:lnTo>
                  <a:pt x="463" y="635"/>
                </a:lnTo>
                <a:lnTo>
                  <a:pt x="463" y="635"/>
                </a:lnTo>
                <a:lnTo>
                  <a:pt x="461" y="635"/>
                </a:lnTo>
                <a:lnTo>
                  <a:pt x="461" y="635"/>
                </a:lnTo>
                <a:lnTo>
                  <a:pt x="459" y="635"/>
                </a:lnTo>
                <a:lnTo>
                  <a:pt x="457" y="635"/>
                </a:lnTo>
                <a:lnTo>
                  <a:pt x="455" y="635"/>
                </a:lnTo>
                <a:lnTo>
                  <a:pt x="455" y="635"/>
                </a:lnTo>
                <a:lnTo>
                  <a:pt x="455" y="635"/>
                </a:lnTo>
                <a:lnTo>
                  <a:pt x="455" y="635"/>
                </a:lnTo>
                <a:lnTo>
                  <a:pt x="457" y="635"/>
                </a:lnTo>
                <a:lnTo>
                  <a:pt x="457" y="635"/>
                </a:lnTo>
                <a:lnTo>
                  <a:pt x="459" y="635"/>
                </a:lnTo>
                <a:lnTo>
                  <a:pt x="459" y="633"/>
                </a:lnTo>
                <a:lnTo>
                  <a:pt x="459" y="633"/>
                </a:lnTo>
                <a:lnTo>
                  <a:pt x="459" y="633"/>
                </a:lnTo>
                <a:lnTo>
                  <a:pt x="459" y="631"/>
                </a:lnTo>
                <a:lnTo>
                  <a:pt x="459" y="631"/>
                </a:lnTo>
                <a:lnTo>
                  <a:pt x="457" y="631"/>
                </a:lnTo>
                <a:lnTo>
                  <a:pt x="455" y="629"/>
                </a:lnTo>
                <a:lnTo>
                  <a:pt x="455" y="629"/>
                </a:lnTo>
                <a:lnTo>
                  <a:pt x="457" y="629"/>
                </a:lnTo>
                <a:lnTo>
                  <a:pt x="459" y="629"/>
                </a:lnTo>
                <a:lnTo>
                  <a:pt x="459" y="629"/>
                </a:lnTo>
                <a:lnTo>
                  <a:pt x="459" y="627"/>
                </a:lnTo>
                <a:lnTo>
                  <a:pt x="461" y="625"/>
                </a:lnTo>
                <a:lnTo>
                  <a:pt x="461" y="625"/>
                </a:lnTo>
                <a:lnTo>
                  <a:pt x="459" y="625"/>
                </a:lnTo>
                <a:lnTo>
                  <a:pt x="459" y="625"/>
                </a:lnTo>
                <a:lnTo>
                  <a:pt x="457" y="625"/>
                </a:lnTo>
                <a:lnTo>
                  <a:pt x="459" y="625"/>
                </a:lnTo>
                <a:lnTo>
                  <a:pt x="459" y="625"/>
                </a:lnTo>
                <a:lnTo>
                  <a:pt x="459" y="623"/>
                </a:lnTo>
                <a:lnTo>
                  <a:pt x="461" y="623"/>
                </a:lnTo>
                <a:lnTo>
                  <a:pt x="461" y="623"/>
                </a:lnTo>
                <a:lnTo>
                  <a:pt x="463" y="623"/>
                </a:lnTo>
                <a:lnTo>
                  <a:pt x="463" y="623"/>
                </a:lnTo>
                <a:lnTo>
                  <a:pt x="465" y="621"/>
                </a:lnTo>
                <a:lnTo>
                  <a:pt x="467" y="621"/>
                </a:lnTo>
                <a:lnTo>
                  <a:pt x="467" y="621"/>
                </a:lnTo>
                <a:lnTo>
                  <a:pt x="463" y="625"/>
                </a:lnTo>
                <a:lnTo>
                  <a:pt x="463" y="625"/>
                </a:lnTo>
                <a:lnTo>
                  <a:pt x="463" y="627"/>
                </a:lnTo>
                <a:lnTo>
                  <a:pt x="465" y="627"/>
                </a:lnTo>
                <a:lnTo>
                  <a:pt x="467" y="627"/>
                </a:lnTo>
                <a:lnTo>
                  <a:pt x="469" y="627"/>
                </a:lnTo>
                <a:lnTo>
                  <a:pt x="469" y="627"/>
                </a:lnTo>
                <a:lnTo>
                  <a:pt x="469" y="625"/>
                </a:lnTo>
                <a:lnTo>
                  <a:pt x="469" y="625"/>
                </a:lnTo>
                <a:lnTo>
                  <a:pt x="471" y="625"/>
                </a:lnTo>
                <a:lnTo>
                  <a:pt x="471" y="627"/>
                </a:lnTo>
                <a:lnTo>
                  <a:pt x="471" y="627"/>
                </a:lnTo>
                <a:lnTo>
                  <a:pt x="474" y="627"/>
                </a:lnTo>
                <a:lnTo>
                  <a:pt x="474" y="627"/>
                </a:lnTo>
                <a:lnTo>
                  <a:pt x="474" y="627"/>
                </a:lnTo>
                <a:lnTo>
                  <a:pt x="474" y="625"/>
                </a:lnTo>
                <a:lnTo>
                  <a:pt x="476" y="625"/>
                </a:lnTo>
                <a:lnTo>
                  <a:pt x="476" y="625"/>
                </a:lnTo>
                <a:lnTo>
                  <a:pt x="478" y="625"/>
                </a:lnTo>
                <a:lnTo>
                  <a:pt x="478" y="625"/>
                </a:lnTo>
                <a:lnTo>
                  <a:pt x="480" y="625"/>
                </a:lnTo>
                <a:lnTo>
                  <a:pt x="482" y="623"/>
                </a:lnTo>
                <a:lnTo>
                  <a:pt x="484" y="623"/>
                </a:lnTo>
                <a:lnTo>
                  <a:pt x="486" y="623"/>
                </a:lnTo>
                <a:lnTo>
                  <a:pt x="488" y="623"/>
                </a:lnTo>
                <a:lnTo>
                  <a:pt x="484" y="625"/>
                </a:lnTo>
                <a:lnTo>
                  <a:pt x="484" y="625"/>
                </a:lnTo>
                <a:lnTo>
                  <a:pt x="484" y="627"/>
                </a:lnTo>
                <a:lnTo>
                  <a:pt x="484" y="627"/>
                </a:lnTo>
                <a:lnTo>
                  <a:pt x="484" y="629"/>
                </a:lnTo>
                <a:lnTo>
                  <a:pt x="486" y="629"/>
                </a:lnTo>
                <a:lnTo>
                  <a:pt x="486" y="631"/>
                </a:lnTo>
                <a:lnTo>
                  <a:pt x="484" y="631"/>
                </a:lnTo>
                <a:lnTo>
                  <a:pt x="484" y="631"/>
                </a:lnTo>
                <a:lnTo>
                  <a:pt x="486" y="631"/>
                </a:lnTo>
                <a:lnTo>
                  <a:pt x="488" y="631"/>
                </a:lnTo>
                <a:lnTo>
                  <a:pt x="488" y="631"/>
                </a:lnTo>
                <a:lnTo>
                  <a:pt x="490" y="631"/>
                </a:lnTo>
                <a:lnTo>
                  <a:pt x="490" y="631"/>
                </a:lnTo>
                <a:lnTo>
                  <a:pt x="490" y="631"/>
                </a:lnTo>
                <a:lnTo>
                  <a:pt x="490" y="633"/>
                </a:lnTo>
                <a:lnTo>
                  <a:pt x="497" y="633"/>
                </a:lnTo>
                <a:lnTo>
                  <a:pt x="497" y="633"/>
                </a:lnTo>
                <a:lnTo>
                  <a:pt x="497" y="635"/>
                </a:lnTo>
                <a:lnTo>
                  <a:pt x="495" y="635"/>
                </a:lnTo>
                <a:lnTo>
                  <a:pt x="495" y="637"/>
                </a:lnTo>
                <a:lnTo>
                  <a:pt x="495" y="637"/>
                </a:lnTo>
                <a:lnTo>
                  <a:pt x="497" y="637"/>
                </a:lnTo>
                <a:lnTo>
                  <a:pt x="499" y="637"/>
                </a:lnTo>
                <a:lnTo>
                  <a:pt x="501" y="637"/>
                </a:lnTo>
                <a:lnTo>
                  <a:pt x="503" y="640"/>
                </a:lnTo>
                <a:lnTo>
                  <a:pt x="505" y="637"/>
                </a:lnTo>
                <a:lnTo>
                  <a:pt x="505" y="637"/>
                </a:lnTo>
                <a:lnTo>
                  <a:pt x="507" y="635"/>
                </a:lnTo>
                <a:lnTo>
                  <a:pt x="509" y="633"/>
                </a:lnTo>
                <a:lnTo>
                  <a:pt x="511" y="633"/>
                </a:lnTo>
                <a:lnTo>
                  <a:pt x="511" y="633"/>
                </a:lnTo>
                <a:lnTo>
                  <a:pt x="509" y="633"/>
                </a:lnTo>
                <a:lnTo>
                  <a:pt x="509" y="635"/>
                </a:lnTo>
                <a:lnTo>
                  <a:pt x="509" y="637"/>
                </a:lnTo>
                <a:lnTo>
                  <a:pt x="509" y="640"/>
                </a:lnTo>
                <a:lnTo>
                  <a:pt x="509" y="640"/>
                </a:lnTo>
                <a:lnTo>
                  <a:pt x="511" y="642"/>
                </a:lnTo>
                <a:lnTo>
                  <a:pt x="511" y="642"/>
                </a:lnTo>
                <a:lnTo>
                  <a:pt x="511" y="642"/>
                </a:lnTo>
                <a:lnTo>
                  <a:pt x="513" y="642"/>
                </a:lnTo>
                <a:lnTo>
                  <a:pt x="518" y="642"/>
                </a:lnTo>
                <a:lnTo>
                  <a:pt x="520" y="644"/>
                </a:lnTo>
                <a:lnTo>
                  <a:pt x="520" y="646"/>
                </a:lnTo>
                <a:lnTo>
                  <a:pt x="520" y="646"/>
                </a:lnTo>
                <a:lnTo>
                  <a:pt x="520" y="646"/>
                </a:lnTo>
                <a:lnTo>
                  <a:pt x="520" y="646"/>
                </a:lnTo>
                <a:lnTo>
                  <a:pt x="522" y="646"/>
                </a:lnTo>
                <a:lnTo>
                  <a:pt x="524" y="646"/>
                </a:lnTo>
                <a:lnTo>
                  <a:pt x="528" y="646"/>
                </a:lnTo>
                <a:lnTo>
                  <a:pt x="536" y="644"/>
                </a:lnTo>
                <a:lnTo>
                  <a:pt x="543" y="646"/>
                </a:lnTo>
                <a:lnTo>
                  <a:pt x="549" y="646"/>
                </a:lnTo>
                <a:lnTo>
                  <a:pt x="555" y="648"/>
                </a:lnTo>
                <a:lnTo>
                  <a:pt x="557" y="648"/>
                </a:lnTo>
                <a:lnTo>
                  <a:pt x="559" y="646"/>
                </a:lnTo>
                <a:lnTo>
                  <a:pt x="559" y="646"/>
                </a:lnTo>
                <a:lnTo>
                  <a:pt x="559" y="646"/>
                </a:lnTo>
                <a:lnTo>
                  <a:pt x="559" y="644"/>
                </a:lnTo>
                <a:lnTo>
                  <a:pt x="559" y="644"/>
                </a:lnTo>
                <a:lnTo>
                  <a:pt x="559" y="644"/>
                </a:lnTo>
                <a:lnTo>
                  <a:pt x="559" y="646"/>
                </a:lnTo>
                <a:lnTo>
                  <a:pt x="562" y="646"/>
                </a:lnTo>
                <a:lnTo>
                  <a:pt x="562" y="648"/>
                </a:lnTo>
                <a:lnTo>
                  <a:pt x="559" y="648"/>
                </a:lnTo>
                <a:lnTo>
                  <a:pt x="559" y="650"/>
                </a:lnTo>
                <a:lnTo>
                  <a:pt x="568" y="652"/>
                </a:lnTo>
                <a:lnTo>
                  <a:pt x="570" y="652"/>
                </a:lnTo>
                <a:lnTo>
                  <a:pt x="574" y="652"/>
                </a:lnTo>
                <a:lnTo>
                  <a:pt x="576" y="652"/>
                </a:lnTo>
                <a:lnTo>
                  <a:pt x="580" y="650"/>
                </a:lnTo>
                <a:lnTo>
                  <a:pt x="583" y="650"/>
                </a:lnTo>
                <a:lnTo>
                  <a:pt x="585" y="648"/>
                </a:lnTo>
                <a:lnTo>
                  <a:pt x="587" y="646"/>
                </a:lnTo>
                <a:lnTo>
                  <a:pt x="587" y="646"/>
                </a:lnTo>
                <a:lnTo>
                  <a:pt x="589" y="646"/>
                </a:lnTo>
                <a:lnTo>
                  <a:pt x="591" y="650"/>
                </a:lnTo>
                <a:lnTo>
                  <a:pt x="595" y="650"/>
                </a:lnTo>
                <a:lnTo>
                  <a:pt x="593" y="650"/>
                </a:lnTo>
                <a:lnTo>
                  <a:pt x="591" y="650"/>
                </a:lnTo>
                <a:lnTo>
                  <a:pt x="591" y="650"/>
                </a:lnTo>
                <a:lnTo>
                  <a:pt x="591" y="652"/>
                </a:lnTo>
                <a:lnTo>
                  <a:pt x="591" y="652"/>
                </a:lnTo>
                <a:lnTo>
                  <a:pt x="591" y="654"/>
                </a:lnTo>
                <a:lnTo>
                  <a:pt x="591" y="654"/>
                </a:lnTo>
                <a:lnTo>
                  <a:pt x="589" y="654"/>
                </a:lnTo>
                <a:lnTo>
                  <a:pt x="589" y="652"/>
                </a:lnTo>
                <a:lnTo>
                  <a:pt x="589" y="650"/>
                </a:lnTo>
                <a:lnTo>
                  <a:pt x="589" y="650"/>
                </a:lnTo>
                <a:lnTo>
                  <a:pt x="587" y="648"/>
                </a:lnTo>
                <a:lnTo>
                  <a:pt x="587" y="648"/>
                </a:lnTo>
                <a:lnTo>
                  <a:pt x="587" y="648"/>
                </a:lnTo>
                <a:lnTo>
                  <a:pt x="587" y="648"/>
                </a:lnTo>
                <a:lnTo>
                  <a:pt x="587" y="648"/>
                </a:lnTo>
                <a:lnTo>
                  <a:pt x="585" y="650"/>
                </a:lnTo>
                <a:lnTo>
                  <a:pt x="585" y="650"/>
                </a:lnTo>
                <a:lnTo>
                  <a:pt x="587" y="652"/>
                </a:lnTo>
                <a:lnTo>
                  <a:pt x="587" y="652"/>
                </a:lnTo>
                <a:lnTo>
                  <a:pt x="587" y="654"/>
                </a:lnTo>
                <a:lnTo>
                  <a:pt x="585" y="654"/>
                </a:lnTo>
                <a:lnTo>
                  <a:pt x="585" y="656"/>
                </a:lnTo>
                <a:lnTo>
                  <a:pt x="583" y="656"/>
                </a:lnTo>
                <a:lnTo>
                  <a:pt x="583" y="656"/>
                </a:lnTo>
                <a:lnTo>
                  <a:pt x="583" y="656"/>
                </a:lnTo>
                <a:lnTo>
                  <a:pt x="585" y="658"/>
                </a:lnTo>
                <a:lnTo>
                  <a:pt x="585" y="658"/>
                </a:lnTo>
                <a:lnTo>
                  <a:pt x="589" y="661"/>
                </a:lnTo>
                <a:lnTo>
                  <a:pt x="595" y="663"/>
                </a:lnTo>
                <a:lnTo>
                  <a:pt x="599" y="665"/>
                </a:lnTo>
                <a:lnTo>
                  <a:pt x="601" y="665"/>
                </a:lnTo>
                <a:lnTo>
                  <a:pt x="601" y="665"/>
                </a:lnTo>
                <a:lnTo>
                  <a:pt x="601" y="665"/>
                </a:lnTo>
                <a:lnTo>
                  <a:pt x="601" y="665"/>
                </a:lnTo>
                <a:lnTo>
                  <a:pt x="601" y="665"/>
                </a:lnTo>
                <a:lnTo>
                  <a:pt x="603" y="667"/>
                </a:lnTo>
                <a:lnTo>
                  <a:pt x="606" y="667"/>
                </a:lnTo>
                <a:lnTo>
                  <a:pt x="608" y="669"/>
                </a:lnTo>
                <a:lnTo>
                  <a:pt x="610" y="671"/>
                </a:lnTo>
                <a:lnTo>
                  <a:pt x="610" y="671"/>
                </a:lnTo>
                <a:lnTo>
                  <a:pt x="610" y="673"/>
                </a:lnTo>
                <a:lnTo>
                  <a:pt x="612" y="675"/>
                </a:lnTo>
                <a:lnTo>
                  <a:pt x="614" y="675"/>
                </a:lnTo>
                <a:lnTo>
                  <a:pt x="614" y="675"/>
                </a:lnTo>
                <a:lnTo>
                  <a:pt x="614" y="675"/>
                </a:lnTo>
                <a:lnTo>
                  <a:pt x="614" y="677"/>
                </a:lnTo>
                <a:lnTo>
                  <a:pt x="616" y="677"/>
                </a:lnTo>
                <a:lnTo>
                  <a:pt x="622" y="682"/>
                </a:lnTo>
                <a:lnTo>
                  <a:pt x="624" y="682"/>
                </a:lnTo>
                <a:lnTo>
                  <a:pt x="627" y="684"/>
                </a:lnTo>
                <a:lnTo>
                  <a:pt x="629" y="684"/>
                </a:lnTo>
                <a:lnTo>
                  <a:pt x="629" y="684"/>
                </a:lnTo>
                <a:lnTo>
                  <a:pt x="631" y="682"/>
                </a:lnTo>
                <a:lnTo>
                  <a:pt x="635" y="682"/>
                </a:lnTo>
                <a:lnTo>
                  <a:pt x="637" y="682"/>
                </a:lnTo>
                <a:lnTo>
                  <a:pt x="637" y="682"/>
                </a:lnTo>
                <a:lnTo>
                  <a:pt x="637" y="679"/>
                </a:lnTo>
                <a:lnTo>
                  <a:pt x="637" y="679"/>
                </a:lnTo>
                <a:lnTo>
                  <a:pt x="635" y="677"/>
                </a:lnTo>
                <a:lnTo>
                  <a:pt x="633" y="675"/>
                </a:lnTo>
                <a:lnTo>
                  <a:pt x="631" y="675"/>
                </a:lnTo>
                <a:lnTo>
                  <a:pt x="631" y="675"/>
                </a:lnTo>
                <a:lnTo>
                  <a:pt x="631" y="675"/>
                </a:lnTo>
                <a:lnTo>
                  <a:pt x="631" y="673"/>
                </a:lnTo>
                <a:lnTo>
                  <a:pt x="629" y="673"/>
                </a:lnTo>
                <a:lnTo>
                  <a:pt x="629" y="673"/>
                </a:lnTo>
                <a:lnTo>
                  <a:pt x="629" y="673"/>
                </a:lnTo>
                <a:lnTo>
                  <a:pt x="627" y="671"/>
                </a:lnTo>
                <a:lnTo>
                  <a:pt x="624" y="671"/>
                </a:lnTo>
                <a:lnTo>
                  <a:pt x="624" y="671"/>
                </a:lnTo>
                <a:lnTo>
                  <a:pt x="622" y="671"/>
                </a:lnTo>
                <a:lnTo>
                  <a:pt x="622" y="671"/>
                </a:lnTo>
                <a:lnTo>
                  <a:pt x="622" y="669"/>
                </a:lnTo>
                <a:lnTo>
                  <a:pt x="624" y="669"/>
                </a:lnTo>
                <a:lnTo>
                  <a:pt x="624" y="669"/>
                </a:lnTo>
                <a:lnTo>
                  <a:pt x="622" y="667"/>
                </a:lnTo>
                <a:lnTo>
                  <a:pt x="622" y="667"/>
                </a:lnTo>
                <a:lnTo>
                  <a:pt x="624" y="669"/>
                </a:lnTo>
                <a:lnTo>
                  <a:pt x="629" y="669"/>
                </a:lnTo>
                <a:lnTo>
                  <a:pt x="631" y="671"/>
                </a:lnTo>
                <a:lnTo>
                  <a:pt x="631" y="671"/>
                </a:lnTo>
                <a:lnTo>
                  <a:pt x="631" y="671"/>
                </a:lnTo>
                <a:lnTo>
                  <a:pt x="633" y="671"/>
                </a:lnTo>
                <a:lnTo>
                  <a:pt x="633" y="673"/>
                </a:lnTo>
                <a:lnTo>
                  <a:pt x="635" y="673"/>
                </a:lnTo>
                <a:lnTo>
                  <a:pt x="635" y="673"/>
                </a:lnTo>
                <a:lnTo>
                  <a:pt x="635" y="673"/>
                </a:lnTo>
                <a:lnTo>
                  <a:pt x="635" y="671"/>
                </a:lnTo>
                <a:lnTo>
                  <a:pt x="635" y="671"/>
                </a:lnTo>
                <a:lnTo>
                  <a:pt x="635" y="671"/>
                </a:lnTo>
                <a:lnTo>
                  <a:pt x="635" y="669"/>
                </a:lnTo>
                <a:lnTo>
                  <a:pt x="635" y="667"/>
                </a:lnTo>
                <a:lnTo>
                  <a:pt x="635" y="667"/>
                </a:lnTo>
                <a:lnTo>
                  <a:pt x="637" y="669"/>
                </a:lnTo>
                <a:lnTo>
                  <a:pt x="637" y="671"/>
                </a:lnTo>
                <a:lnTo>
                  <a:pt x="637" y="671"/>
                </a:lnTo>
                <a:lnTo>
                  <a:pt x="639" y="671"/>
                </a:lnTo>
                <a:lnTo>
                  <a:pt x="639" y="671"/>
                </a:lnTo>
                <a:lnTo>
                  <a:pt x="637" y="671"/>
                </a:lnTo>
                <a:lnTo>
                  <a:pt x="637" y="673"/>
                </a:lnTo>
                <a:lnTo>
                  <a:pt x="639" y="675"/>
                </a:lnTo>
                <a:lnTo>
                  <a:pt x="639" y="677"/>
                </a:lnTo>
                <a:lnTo>
                  <a:pt x="639" y="679"/>
                </a:lnTo>
                <a:lnTo>
                  <a:pt x="639" y="682"/>
                </a:lnTo>
                <a:lnTo>
                  <a:pt x="639" y="682"/>
                </a:lnTo>
                <a:lnTo>
                  <a:pt x="643" y="682"/>
                </a:lnTo>
                <a:lnTo>
                  <a:pt x="645" y="682"/>
                </a:lnTo>
                <a:lnTo>
                  <a:pt x="647" y="684"/>
                </a:lnTo>
                <a:lnTo>
                  <a:pt x="647" y="684"/>
                </a:lnTo>
                <a:lnTo>
                  <a:pt x="650" y="684"/>
                </a:lnTo>
                <a:lnTo>
                  <a:pt x="652" y="684"/>
                </a:lnTo>
                <a:lnTo>
                  <a:pt x="652" y="684"/>
                </a:lnTo>
                <a:lnTo>
                  <a:pt x="652" y="684"/>
                </a:lnTo>
                <a:lnTo>
                  <a:pt x="652" y="682"/>
                </a:lnTo>
                <a:lnTo>
                  <a:pt x="650" y="679"/>
                </a:lnTo>
                <a:lnTo>
                  <a:pt x="650" y="677"/>
                </a:lnTo>
                <a:lnTo>
                  <a:pt x="650" y="675"/>
                </a:lnTo>
                <a:lnTo>
                  <a:pt x="647" y="673"/>
                </a:lnTo>
                <a:lnTo>
                  <a:pt x="647" y="671"/>
                </a:lnTo>
                <a:lnTo>
                  <a:pt x="645" y="667"/>
                </a:lnTo>
                <a:lnTo>
                  <a:pt x="645" y="665"/>
                </a:lnTo>
                <a:lnTo>
                  <a:pt x="645" y="663"/>
                </a:lnTo>
                <a:lnTo>
                  <a:pt x="645" y="665"/>
                </a:lnTo>
                <a:lnTo>
                  <a:pt x="645" y="663"/>
                </a:lnTo>
                <a:lnTo>
                  <a:pt x="645" y="661"/>
                </a:lnTo>
                <a:lnTo>
                  <a:pt x="645" y="661"/>
                </a:lnTo>
                <a:lnTo>
                  <a:pt x="645" y="661"/>
                </a:lnTo>
                <a:lnTo>
                  <a:pt x="647" y="658"/>
                </a:lnTo>
                <a:lnTo>
                  <a:pt x="647" y="658"/>
                </a:lnTo>
                <a:lnTo>
                  <a:pt x="647" y="661"/>
                </a:lnTo>
                <a:lnTo>
                  <a:pt x="647" y="663"/>
                </a:lnTo>
                <a:lnTo>
                  <a:pt x="650" y="667"/>
                </a:lnTo>
                <a:lnTo>
                  <a:pt x="650" y="671"/>
                </a:lnTo>
                <a:lnTo>
                  <a:pt x="652" y="673"/>
                </a:lnTo>
                <a:lnTo>
                  <a:pt x="652" y="673"/>
                </a:lnTo>
                <a:lnTo>
                  <a:pt x="652" y="673"/>
                </a:lnTo>
                <a:lnTo>
                  <a:pt x="654" y="675"/>
                </a:lnTo>
                <a:lnTo>
                  <a:pt x="656" y="679"/>
                </a:lnTo>
                <a:lnTo>
                  <a:pt x="656" y="682"/>
                </a:lnTo>
                <a:lnTo>
                  <a:pt x="660" y="682"/>
                </a:lnTo>
                <a:lnTo>
                  <a:pt x="662" y="684"/>
                </a:lnTo>
                <a:lnTo>
                  <a:pt x="662" y="684"/>
                </a:lnTo>
                <a:lnTo>
                  <a:pt x="664" y="684"/>
                </a:lnTo>
                <a:lnTo>
                  <a:pt x="664" y="684"/>
                </a:lnTo>
                <a:lnTo>
                  <a:pt x="666" y="679"/>
                </a:lnTo>
                <a:lnTo>
                  <a:pt x="666" y="679"/>
                </a:lnTo>
                <a:lnTo>
                  <a:pt x="668" y="677"/>
                </a:lnTo>
                <a:lnTo>
                  <a:pt x="668" y="677"/>
                </a:lnTo>
                <a:lnTo>
                  <a:pt x="668" y="679"/>
                </a:lnTo>
                <a:lnTo>
                  <a:pt x="668" y="679"/>
                </a:lnTo>
                <a:lnTo>
                  <a:pt x="666" y="684"/>
                </a:lnTo>
                <a:lnTo>
                  <a:pt x="666" y="686"/>
                </a:lnTo>
                <a:lnTo>
                  <a:pt x="666" y="686"/>
                </a:lnTo>
                <a:lnTo>
                  <a:pt x="666" y="688"/>
                </a:lnTo>
                <a:lnTo>
                  <a:pt x="668" y="690"/>
                </a:lnTo>
                <a:lnTo>
                  <a:pt x="668" y="690"/>
                </a:lnTo>
                <a:lnTo>
                  <a:pt x="671" y="692"/>
                </a:lnTo>
                <a:lnTo>
                  <a:pt x="671" y="692"/>
                </a:lnTo>
                <a:lnTo>
                  <a:pt x="671" y="692"/>
                </a:lnTo>
                <a:lnTo>
                  <a:pt x="673" y="692"/>
                </a:lnTo>
                <a:lnTo>
                  <a:pt x="673" y="690"/>
                </a:lnTo>
                <a:lnTo>
                  <a:pt x="675" y="690"/>
                </a:lnTo>
                <a:lnTo>
                  <a:pt x="679" y="692"/>
                </a:lnTo>
                <a:lnTo>
                  <a:pt x="679" y="692"/>
                </a:lnTo>
                <a:lnTo>
                  <a:pt x="673" y="692"/>
                </a:lnTo>
                <a:lnTo>
                  <a:pt x="673" y="692"/>
                </a:lnTo>
                <a:lnTo>
                  <a:pt x="673" y="692"/>
                </a:lnTo>
                <a:lnTo>
                  <a:pt x="673" y="694"/>
                </a:lnTo>
                <a:lnTo>
                  <a:pt x="675" y="694"/>
                </a:lnTo>
                <a:lnTo>
                  <a:pt x="679" y="698"/>
                </a:lnTo>
                <a:lnTo>
                  <a:pt x="679" y="698"/>
                </a:lnTo>
                <a:lnTo>
                  <a:pt x="677" y="696"/>
                </a:lnTo>
                <a:lnTo>
                  <a:pt x="673" y="696"/>
                </a:lnTo>
                <a:lnTo>
                  <a:pt x="673" y="696"/>
                </a:lnTo>
                <a:lnTo>
                  <a:pt x="673" y="696"/>
                </a:lnTo>
                <a:lnTo>
                  <a:pt x="671" y="696"/>
                </a:lnTo>
                <a:lnTo>
                  <a:pt x="673" y="698"/>
                </a:lnTo>
                <a:lnTo>
                  <a:pt x="675" y="702"/>
                </a:lnTo>
                <a:lnTo>
                  <a:pt x="675" y="707"/>
                </a:lnTo>
                <a:lnTo>
                  <a:pt x="683" y="709"/>
                </a:lnTo>
                <a:lnTo>
                  <a:pt x="683" y="709"/>
                </a:lnTo>
                <a:lnTo>
                  <a:pt x="683" y="709"/>
                </a:lnTo>
                <a:lnTo>
                  <a:pt x="683" y="711"/>
                </a:lnTo>
                <a:lnTo>
                  <a:pt x="683" y="711"/>
                </a:lnTo>
                <a:lnTo>
                  <a:pt x="683" y="711"/>
                </a:lnTo>
                <a:lnTo>
                  <a:pt x="685" y="713"/>
                </a:lnTo>
                <a:lnTo>
                  <a:pt x="685" y="713"/>
                </a:lnTo>
                <a:lnTo>
                  <a:pt x="689" y="715"/>
                </a:lnTo>
                <a:lnTo>
                  <a:pt x="689" y="717"/>
                </a:lnTo>
                <a:lnTo>
                  <a:pt x="689" y="717"/>
                </a:lnTo>
                <a:lnTo>
                  <a:pt x="689" y="717"/>
                </a:lnTo>
                <a:lnTo>
                  <a:pt x="691" y="717"/>
                </a:lnTo>
                <a:lnTo>
                  <a:pt x="691" y="719"/>
                </a:lnTo>
                <a:lnTo>
                  <a:pt x="691" y="719"/>
                </a:lnTo>
                <a:lnTo>
                  <a:pt x="691" y="719"/>
                </a:lnTo>
                <a:lnTo>
                  <a:pt x="694" y="721"/>
                </a:lnTo>
                <a:lnTo>
                  <a:pt x="694" y="721"/>
                </a:lnTo>
                <a:lnTo>
                  <a:pt x="696" y="723"/>
                </a:lnTo>
                <a:lnTo>
                  <a:pt x="696" y="723"/>
                </a:lnTo>
                <a:lnTo>
                  <a:pt x="696" y="726"/>
                </a:lnTo>
                <a:lnTo>
                  <a:pt x="698" y="726"/>
                </a:lnTo>
                <a:lnTo>
                  <a:pt x="698" y="726"/>
                </a:lnTo>
                <a:lnTo>
                  <a:pt x="702" y="726"/>
                </a:lnTo>
                <a:lnTo>
                  <a:pt x="700" y="728"/>
                </a:lnTo>
                <a:lnTo>
                  <a:pt x="698" y="728"/>
                </a:lnTo>
                <a:lnTo>
                  <a:pt x="696" y="732"/>
                </a:lnTo>
                <a:lnTo>
                  <a:pt x="694" y="734"/>
                </a:lnTo>
                <a:lnTo>
                  <a:pt x="694" y="734"/>
                </a:lnTo>
                <a:lnTo>
                  <a:pt x="691" y="736"/>
                </a:lnTo>
                <a:lnTo>
                  <a:pt x="691" y="736"/>
                </a:lnTo>
                <a:lnTo>
                  <a:pt x="694" y="738"/>
                </a:lnTo>
                <a:lnTo>
                  <a:pt x="694" y="738"/>
                </a:lnTo>
                <a:lnTo>
                  <a:pt x="696" y="740"/>
                </a:lnTo>
                <a:lnTo>
                  <a:pt x="696" y="738"/>
                </a:lnTo>
                <a:lnTo>
                  <a:pt x="698" y="738"/>
                </a:lnTo>
                <a:lnTo>
                  <a:pt x="698" y="736"/>
                </a:lnTo>
                <a:lnTo>
                  <a:pt x="698" y="734"/>
                </a:lnTo>
                <a:lnTo>
                  <a:pt x="698" y="734"/>
                </a:lnTo>
                <a:lnTo>
                  <a:pt x="698" y="734"/>
                </a:lnTo>
                <a:lnTo>
                  <a:pt x="698" y="734"/>
                </a:lnTo>
                <a:lnTo>
                  <a:pt x="698" y="732"/>
                </a:lnTo>
                <a:lnTo>
                  <a:pt x="700" y="732"/>
                </a:lnTo>
                <a:lnTo>
                  <a:pt x="706" y="730"/>
                </a:lnTo>
                <a:lnTo>
                  <a:pt x="710" y="728"/>
                </a:lnTo>
                <a:lnTo>
                  <a:pt x="708" y="730"/>
                </a:lnTo>
                <a:lnTo>
                  <a:pt x="708" y="730"/>
                </a:lnTo>
                <a:lnTo>
                  <a:pt x="708" y="732"/>
                </a:lnTo>
                <a:lnTo>
                  <a:pt x="710" y="734"/>
                </a:lnTo>
                <a:lnTo>
                  <a:pt x="710" y="736"/>
                </a:lnTo>
                <a:lnTo>
                  <a:pt x="712" y="738"/>
                </a:lnTo>
                <a:lnTo>
                  <a:pt x="712" y="740"/>
                </a:lnTo>
                <a:lnTo>
                  <a:pt x="712" y="740"/>
                </a:lnTo>
                <a:lnTo>
                  <a:pt x="712" y="742"/>
                </a:lnTo>
                <a:lnTo>
                  <a:pt x="712" y="744"/>
                </a:lnTo>
                <a:lnTo>
                  <a:pt x="715" y="744"/>
                </a:lnTo>
                <a:lnTo>
                  <a:pt x="715" y="744"/>
                </a:lnTo>
                <a:lnTo>
                  <a:pt x="710" y="744"/>
                </a:lnTo>
                <a:lnTo>
                  <a:pt x="708" y="747"/>
                </a:lnTo>
                <a:lnTo>
                  <a:pt x="708" y="747"/>
                </a:lnTo>
                <a:lnTo>
                  <a:pt x="710" y="749"/>
                </a:lnTo>
                <a:lnTo>
                  <a:pt x="710" y="751"/>
                </a:lnTo>
                <a:lnTo>
                  <a:pt x="712" y="755"/>
                </a:lnTo>
                <a:lnTo>
                  <a:pt x="715" y="755"/>
                </a:lnTo>
                <a:lnTo>
                  <a:pt x="717" y="755"/>
                </a:lnTo>
                <a:lnTo>
                  <a:pt x="717" y="755"/>
                </a:lnTo>
                <a:lnTo>
                  <a:pt x="719" y="755"/>
                </a:lnTo>
                <a:lnTo>
                  <a:pt x="721" y="751"/>
                </a:lnTo>
                <a:lnTo>
                  <a:pt x="721" y="751"/>
                </a:lnTo>
                <a:lnTo>
                  <a:pt x="721" y="749"/>
                </a:lnTo>
                <a:lnTo>
                  <a:pt x="723" y="747"/>
                </a:lnTo>
                <a:lnTo>
                  <a:pt x="723" y="744"/>
                </a:lnTo>
                <a:lnTo>
                  <a:pt x="723" y="742"/>
                </a:lnTo>
                <a:lnTo>
                  <a:pt x="723" y="742"/>
                </a:lnTo>
                <a:lnTo>
                  <a:pt x="723" y="740"/>
                </a:lnTo>
                <a:lnTo>
                  <a:pt x="723" y="738"/>
                </a:lnTo>
                <a:lnTo>
                  <a:pt x="723" y="738"/>
                </a:lnTo>
                <a:lnTo>
                  <a:pt x="723" y="736"/>
                </a:lnTo>
                <a:lnTo>
                  <a:pt x="723" y="734"/>
                </a:lnTo>
                <a:lnTo>
                  <a:pt x="723" y="734"/>
                </a:lnTo>
                <a:lnTo>
                  <a:pt x="725" y="732"/>
                </a:lnTo>
                <a:lnTo>
                  <a:pt x="725" y="732"/>
                </a:lnTo>
                <a:lnTo>
                  <a:pt x="723" y="734"/>
                </a:lnTo>
                <a:lnTo>
                  <a:pt x="723" y="736"/>
                </a:lnTo>
                <a:lnTo>
                  <a:pt x="723" y="736"/>
                </a:lnTo>
                <a:lnTo>
                  <a:pt x="723" y="738"/>
                </a:lnTo>
                <a:lnTo>
                  <a:pt x="723" y="738"/>
                </a:lnTo>
                <a:lnTo>
                  <a:pt x="723" y="740"/>
                </a:lnTo>
                <a:lnTo>
                  <a:pt x="725" y="742"/>
                </a:lnTo>
                <a:lnTo>
                  <a:pt x="725" y="744"/>
                </a:lnTo>
                <a:lnTo>
                  <a:pt x="723" y="747"/>
                </a:lnTo>
                <a:lnTo>
                  <a:pt x="723" y="749"/>
                </a:lnTo>
                <a:lnTo>
                  <a:pt x="723" y="749"/>
                </a:lnTo>
                <a:lnTo>
                  <a:pt x="725" y="749"/>
                </a:lnTo>
                <a:lnTo>
                  <a:pt x="727" y="744"/>
                </a:lnTo>
                <a:lnTo>
                  <a:pt x="727" y="744"/>
                </a:lnTo>
                <a:lnTo>
                  <a:pt x="727" y="742"/>
                </a:lnTo>
                <a:lnTo>
                  <a:pt x="727" y="740"/>
                </a:lnTo>
                <a:lnTo>
                  <a:pt x="727" y="738"/>
                </a:lnTo>
                <a:lnTo>
                  <a:pt x="727" y="740"/>
                </a:lnTo>
                <a:lnTo>
                  <a:pt x="729" y="740"/>
                </a:lnTo>
                <a:lnTo>
                  <a:pt x="729" y="742"/>
                </a:lnTo>
                <a:lnTo>
                  <a:pt x="729" y="742"/>
                </a:lnTo>
                <a:lnTo>
                  <a:pt x="729" y="740"/>
                </a:lnTo>
                <a:lnTo>
                  <a:pt x="731" y="740"/>
                </a:lnTo>
                <a:lnTo>
                  <a:pt x="727" y="744"/>
                </a:lnTo>
                <a:lnTo>
                  <a:pt x="725" y="747"/>
                </a:lnTo>
                <a:lnTo>
                  <a:pt x="725" y="749"/>
                </a:lnTo>
                <a:lnTo>
                  <a:pt x="723" y="753"/>
                </a:lnTo>
                <a:lnTo>
                  <a:pt x="723" y="753"/>
                </a:lnTo>
                <a:lnTo>
                  <a:pt x="721" y="755"/>
                </a:lnTo>
                <a:lnTo>
                  <a:pt x="721" y="757"/>
                </a:lnTo>
                <a:lnTo>
                  <a:pt x="719" y="757"/>
                </a:lnTo>
                <a:lnTo>
                  <a:pt x="719" y="757"/>
                </a:lnTo>
                <a:lnTo>
                  <a:pt x="719" y="759"/>
                </a:lnTo>
                <a:lnTo>
                  <a:pt x="719" y="761"/>
                </a:lnTo>
                <a:lnTo>
                  <a:pt x="719" y="761"/>
                </a:lnTo>
                <a:lnTo>
                  <a:pt x="719" y="763"/>
                </a:lnTo>
                <a:lnTo>
                  <a:pt x="721" y="765"/>
                </a:lnTo>
                <a:lnTo>
                  <a:pt x="723" y="767"/>
                </a:lnTo>
                <a:lnTo>
                  <a:pt x="725" y="765"/>
                </a:lnTo>
                <a:lnTo>
                  <a:pt x="727" y="765"/>
                </a:lnTo>
                <a:lnTo>
                  <a:pt x="729" y="765"/>
                </a:lnTo>
                <a:lnTo>
                  <a:pt x="727" y="767"/>
                </a:lnTo>
                <a:lnTo>
                  <a:pt x="723" y="767"/>
                </a:lnTo>
                <a:lnTo>
                  <a:pt x="723" y="767"/>
                </a:lnTo>
                <a:lnTo>
                  <a:pt x="723" y="770"/>
                </a:lnTo>
                <a:lnTo>
                  <a:pt x="721" y="772"/>
                </a:lnTo>
                <a:lnTo>
                  <a:pt x="719" y="776"/>
                </a:lnTo>
                <a:lnTo>
                  <a:pt x="721" y="776"/>
                </a:lnTo>
                <a:lnTo>
                  <a:pt x="723" y="778"/>
                </a:lnTo>
                <a:lnTo>
                  <a:pt x="725" y="778"/>
                </a:lnTo>
                <a:lnTo>
                  <a:pt x="727" y="782"/>
                </a:lnTo>
                <a:lnTo>
                  <a:pt x="729" y="782"/>
                </a:lnTo>
                <a:lnTo>
                  <a:pt x="731" y="784"/>
                </a:lnTo>
                <a:lnTo>
                  <a:pt x="731" y="782"/>
                </a:lnTo>
                <a:lnTo>
                  <a:pt x="735" y="782"/>
                </a:lnTo>
                <a:lnTo>
                  <a:pt x="735" y="782"/>
                </a:lnTo>
                <a:lnTo>
                  <a:pt x="735" y="780"/>
                </a:lnTo>
                <a:lnTo>
                  <a:pt x="735" y="778"/>
                </a:lnTo>
                <a:lnTo>
                  <a:pt x="735" y="778"/>
                </a:lnTo>
                <a:lnTo>
                  <a:pt x="738" y="774"/>
                </a:lnTo>
                <a:lnTo>
                  <a:pt x="740" y="774"/>
                </a:lnTo>
                <a:lnTo>
                  <a:pt x="740" y="774"/>
                </a:lnTo>
                <a:lnTo>
                  <a:pt x="740" y="774"/>
                </a:lnTo>
                <a:lnTo>
                  <a:pt x="740" y="774"/>
                </a:lnTo>
                <a:lnTo>
                  <a:pt x="740" y="774"/>
                </a:lnTo>
                <a:lnTo>
                  <a:pt x="744" y="772"/>
                </a:lnTo>
                <a:lnTo>
                  <a:pt x="744" y="772"/>
                </a:lnTo>
                <a:lnTo>
                  <a:pt x="746" y="774"/>
                </a:lnTo>
                <a:lnTo>
                  <a:pt x="746" y="774"/>
                </a:lnTo>
                <a:lnTo>
                  <a:pt x="744" y="774"/>
                </a:lnTo>
                <a:lnTo>
                  <a:pt x="744" y="774"/>
                </a:lnTo>
                <a:lnTo>
                  <a:pt x="742" y="774"/>
                </a:lnTo>
                <a:lnTo>
                  <a:pt x="742" y="776"/>
                </a:lnTo>
                <a:lnTo>
                  <a:pt x="742" y="776"/>
                </a:lnTo>
                <a:lnTo>
                  <a:pt x="742" y="776"/>
                </a:lnTo>
                <a:lnTo>
                  <a:pt x="744" y="778"/>
                </a:lnTo>
                <a:lnTo>
                  <a:pt x="744" y="780"/>
                </a:lnTo>
                <a:lnTo>
                  <a:pt x="746" y="780"/>
                </a:lnTo>
                <a:lnTo>
                  <a:pt x="746" y="780"/>
                </a:lnTo>
                <a:lnTo>
                  <a:pt x="748" y="780"/>
                </a:lnTo>
                <a:lnTo>
                  <a:pt x="750" y="780"/>
                </a:lnTo>
                <a:lnTo>
                  <a:pt x="752" y="780"/>
                </a:lnTo>
                <a:lnTo>
                  <a:pt x="754" y="782"/>
                </a:lnTo>
                <a:lnTo>
                  <a:pt x="754" y="784"/>
                </a:lnTo>
                <a:lnTo>
                  <a:pt x="752" y="782"/>
                </a:lnTo>
                <a:lnTo>
                  <a:pt x="752" y="782"/>
                </a:lnTo>
                <a:lnTo>
                  <a:pt x="750" y="780"/>
                </a:lnTo>
                <a:lnTo>
                  <a:pt x="748" y="780"/>
                </a:lnTo>
                <a:lnTo>
                  <a:pt x="746" y="782"/>
                </a:lnTo>
                <a:lnTo>
                  <a:pt x="746" y="782"/>
                </a:lnTo>
                <a:lnTo>
                  <a:pt x="742" y="778"/>
                </a:lnTo>
                <a:lnTo>
                  <a:pt x="740" y="778"/>
                </a:lnTo>
                <a:lnTo>
                  <a:pt x="742" y="776"/>
                </a:lnTo>
                <a:lnTo>
                  <a:pt x="742" y="776"/>
                </a:lnTo>
                <a:lnTo>
                  <a:pt x="740" y="776"/>
                </a:lnTo>
                <a:lnTo>
                  <a:pt x="738" y="776"/>
                </a:lnTo>
                <a:lnTo>
                  <a:pt x="738" y="778"/>
                </a:lnTo>
                <a:lnTo>
                  <a:pt x="735" y="780"/>
                </a:lnTo>
                <a:lnTo>
                  <a:pt x="738" y="780"/>
                </a:lnTo>
                <a:lnTo>
                  <a:pt x="738" y="782"/>
                </a:lnTo>
                <a:lnTo>
                  <a:pt x="742" y="784"/>
                </a:lnTo>
                <a:lnTo>
                  <a:pt x="744" y="784"/>
                </a:lnTo>
                <a:lnTo>
                  <a:pt x="746" y="786"/>
                </a:lnTo>
                <a:lnTo>
                  <a:pt x="746" y="793"/>
                </a:lnTo>
                <a:lnTo>
                  <a:pt x="748" y="793"/>
                </a:lnTo>
                <a:lnTo>
                  <a:pt x="752" y="791"/>
                </a:lnTo>
                <a:lnTo>
                  <a:pt x="752" y="791"/>
                </a:lnTo>
                <a:lnTo>
                  <a:pt x="752" y="793"/>
                </a:lnTo>
                <a:lnTo>
                  <a:pt x="752" y="793"/>
                </a:lnTo>
                <a:lnTo>
                  <a:pt x="750" y="797"/>
                </a:lnTo>
                <a:lnTo>
                  <a:pt x="750" y="801"/>
                </a:lnTo>
                <a:lnTo>
                  <a:pt x="750" y="801"/>
                </a:lnTo>
                <a:lnTo>
                  <a:pt x="750" y="801"/>
                </a:lnTo>
                <a:lnTo>
                  <a:pt x="750" y="801"/>
                </a:lnTo>
                <a:lnTo>
                  <a:pt x="752" y="799"/>
                </a:lnTo>
                <a:lnTo>
                  <a:pt x="754" y="799"/>
                </a:lnTo>
                <a:lnTo>
                  <a:pt x="754" y="799"/>
                </a:lnTo>
                <a:lnTo>
                  <a:pt x="752" y="799"/>
                </a:lnTo>
                <a:lnTo>
                  <a:pt x="752" y="801"/>
                </a:lnTo>
                <a:lnTo>
                  <a:pt x="752" y="801"/>
                </a:lnTo>
                <a:lnTo>
                  <a:pt x="752" y="803"/>
                </a:lnTo>
                <a:lnTo>
                  <a:pt x="752" y="803"/>
                </a:lnTo>
                <a:lnTo>
                  <a:pt x="748" y="805"/>
                </a:lnTo>
                <a:lnTo>
                  <a:pt x="750" y="809"/>
                </a:lnTo>
                <a:lnTo>
                  <a:pt x="752" y="814"/>
                </a:lnTo>
                <a:lnTo>
                  <a:pt x="754" y="809"/>
                </a:lnTo>
                <a:lnTo>
                  <a:pt x="754" y="805"/>
                </a:lnTo>
                <a:lnTo>
                  <a:pt x="756" y="803"/>
                </a:lnTo>
                <a:lnTo>
                  <a:pt x="756" y="803"/>
                </a:lnTo>
                <a:lnTo>
                  <a:pt x="759" y="803"/>
                </a:lnTo>
                <a:lnTo>
                  <a:pt x="761" y="803"/>
                </a:lnTo>
                <a:lnTo>
                  <a:pt x="761" y="801"/>
                </a:lnTo>
                <a:lnTo>
                  <a:pt x="767" y="797"/>
                </a:lnTo>
                <a:lnTo>
                  <a:pt x="767" y="797"/>
                </a:lnTo>
                <a:lnTo>
                  <a:pt x="767" y="795"/>
                </a:lnTo>
                <a:lnTo>
                  <a:pt x="767" y="795"/>
                </a:lnTo>
                <a:lnTo>
                  <a:pt x="767" y="795"/>
                </a:lnTo>
                <a:lnTo>
                  <a:pt x="767" y="793"/>
                </a:lnTo>
                <a:lnTo>
                  <a:pt x="767" y="793"/>
                </a:lnTo>
                <a:lnTo>
                  <a:pt x="769" y="795"/>
                </a:lnTo>
                <a:lnTo>
                  <a:pt x="769" y="795"/>
                </a:lnTo>
                <a:lnTo>
                  <a:pt x="769" y="795"/>
                </a:lnTo>
                <a:lnTo>
                  <a:pt x="767" y="797"/>
                </a:lnTo>
                <a:lnTo>
                  <a:pt x="765" y="799"/>
                </a:lnTo>
                <a:lnTo>
                  <a:pt x="765" y="799"/>
                </a:lnTo>
                <a:lnTo>
                  <a:pt x="765" y="801"/>
                </a:lnTo>
                <a:lnTo>
                  <a:pt x="765" y="801"/>
                </a:lnTo>
                <a:lnTo>
                  <a:pt x="767" y="801"/>
                </a:lnTo>
                <a:lnTo>
                  <a:pt x="769" y="803"/>
                </a:lnTo>
                <a:lnTo>
                  <a:pt x="769" y="803"/>
                </a:lnTo>
                <a:lnTo>
                  <a:pt x="769" y="805"/>
                </a:lnTo>
                <a:lnTo>
                  <a:pt x="771" y="807"/>
                </a:lnTo>
                <a:lnTo>
                  <a:pt x="771" y="807"/>
                </a:lnTo>
                <a:lnTo>
                  <a:pt x="771" y="807"/>
                </a:lnTo>
                <a:lnTo>
                  <a:pt x="771" y="807"/>
                </a:lnTo>
                <a:lnTo>
                  <a:pt x="769" y="805"/>
                </a:lnTo>
                <a:lnTo>
                  <a:pt x="769" y="803"/>
                </a:lnTo>
                <a:lnTo>
                  <a:pt x="767" y="803"/>
                </a:lnTo>
                <a:lnTo>
                  <a:pt x="765" y="803"/>
                </a:lnTo>
                <a:lnTo>
                  <a:pt x="765" y="801"/>
                </a:lnTo>
                <a:lnTo>
                  <a:pt x="761" y="801"/>
                </a:lnTo>
                <a:lnTo>
                  <a:pt x="761" y="803"/>
                </a:lnTo>
                <a:lnTo>
                  <a:pt x="759" y="803"/>
                </a:lnTo>
                <a:lnTo>
                  <a:pt x="756" y="805"/>
                </a:lnTo>
                <a:lnTo>
                  <a:pt x="756" y="807"/>
                </a:lnTo>
                <a:lnTo>
                  <a:pt x="756" y="809"/>
                </a:lnTo>
                <a:lnTo>
                  <a:pt x="756" y="809"/>
                </a:lnTo>
                <a:lnTo>
                  <a:pt x="756" y="811"/>
                </a:lnTo>
                <a:lnTo>
                  <a:pt x="754" y="811"/>
                </a:lnTo>
                <a:lnTo>
                  <a:pt x="754" y="814"/>
                </a:lnTo>
                <a:lnTo>
                  <a:pt x="756" y="816"/>
                </a:lnTo>
                <a:lnTo>
                  <a:pt x="756" y="816"/>
                </a:lnTo>
                <a:lnTo>
                  <a:pt x="756" y="818"/>
                </a:lnTo>
                <a:lnTo>
                  <a:pt x="756" y="818"/>
                </a:lnTo>
                <a:lnTo>
                  <a:pt x="759" y="818"/>
                </a:lnTo>
                <a:lnTo>
                  <a:pt x="759" y="820"/>
                </a:lnTo>
                <a:lnTo>
                  <a:pt x="759" y="820"/>
                </a:lnTo>
                <a:lnTo>
                  <a:pt x="759" y="818"/>
                </a:lnTo>
                <a:lnTo>
                  <a:pt x="759" y="818"/>
                </a:lnTo>
                <a:lnTo>
                  <a:pt x="761" y="816"/>
                </a:lnTo>
                <a:lnTo>
                  <a:pt x="763" y="814"/>
                </a:lnTo>
                <a:lnTo>
                  <a:pt x="767" y="814"/>
                </a:lnTo>
                <a:lnTo>
                  <a:pt x="773" y="814"/>
                </a:lnTo>
                <a:lnTo>
                  <a:pt x="771" y="816"/>
                </a:lnTo>
                <a:lnTo>
                  <a:pt x="769" y="816"/>
                </a:lnTo>
                <a:lnTo>
                  <a:pt x="765" y="816"/>
                </a:lnTo>
                <a:lnTo>
                  <a:pt x="763" y="816"/>
                </a:lnTo>
                <a:lnTo>
                  <a:pt x="763" y="816"/>
                </a:lnTo>
                <a:lnTo>
                  <a:pt x="759" y="820"/>
                </a:lnTo>
                <a:lnTo>
                  <a:pt x="759" y="822"/>
                </a:lnTo>
                <a:lnTo>
                  <a:pt x="759" y="822"/>
                </a:lnTo>
                <a:lnTo>
                  <a:pt x="759" y="824"/>
                </a:lnTo>
                <a:lnTo>
                  <a:pt x="759" y="826"/>
                </a:lnTo>
                <a:lnTo>
                  <a:pt x="761" y="828"/>
                </a:lnTo>
                <a:lnTo>
                  <a:pt x="763" y="828"/>
                </a:lnTo>
                <a:lnTo>
                  <a:pt x="765" y="830"/>
                </a:lnTo>
                <a:lnTo>
                  <a:pt x="767" y="830"/>
                </a:lnTo>
                <a:lnTo>
                  <a:pt x="767" y="830"/>
                </a:lnTo>
                <a:lnTo>
                  <a:pt x="769" y="830"/>
                </a:lnTo>
                <a:lnTo>
                  <a:pt x="773" y="830"/>
                </a:lnTo>
                <a:lnTo>
                  <a:pt x="773" y="828"/>
                </a:lnTo>
                <a:lnTo>
                  <a:pt x="775" y="826"/>
                </a:lnTo>
                <a:lnTo>
                  <a:pt x="775" y="828"/>
                </a:lnTo>
                <a:lnTo>
                  <a:pt x="775" y="830"/>
                </a:lnTo>
                <a:lnTo>
                  <a:pt x="775" y="830"/>
                </a:lnTo>
                <a:lnTo>
                  <a:pt x="775" y="830"/>
                </a:lnTo>
                <a:lnTo>
                  <a:pt x="777" y="830"/>
                </a:lnTo>
                <a:lnTo>
                  <a:pt x="777" y="832"/>
                </a:lnTo>
                <a:lnTo>
                  <a:pt x="775" y="832"/>
                </a:lnTo>
                <a:lnTo>
                  <a:pt x="775" y="832"/>
                </a:lnTo>
                <a:lnTo>
                  <a:pt x="775" y="835"/>
                </a:lnTo>
                <a:lnTo>
                  <a:pt x="775" y="835"/>
                </a:lnTo>
                <a:lnTo>
                  <a:pt x="777" y="835"/>
                </a:lnTo>
                <a:lnTo>
                  <a:pt x="782" y="832"/>
                </a:lnTo>
                <a:lnTo>
                  <a:pt x="784" y="835"/>
                </a:lnTo>
                <a:lnTo>
                  <a:pt x="784" y="835"/>
                </a:lnTo>
                <a:lnTo>
                  <a:pt x="782" y="835"/>
                </a:lnTo>
                <a:lnTo>
                  <a:pt x="779" y="835"/>
                </a:lnTo>
                <a:lnTo>
                  <a:pt x="775" y="835"/>
                </a:lnTo>
                <a:lnTo>
                  <a:pt x="775" y="837"/>
                </a:lnTo>
                <a:lnTo>
                  <a:pt x="775" y="837"/>
                </a:lnTo>
                <a:lnTo>
                  <a:pt x="777" y="837"/>
                </a:lnTo>
                <a:lnTo>
                  <a:pt x="779" y="837"/>
                </a:lnTo>
                <a:lnTo>
                  <a:pt x="782" y="837"/>
                </a:lnTo>
                <a:lnTo>
                  <a:pt x="782" y="837"/>
                </a:lnTo>
                <a:lnTo>
                  <a:pt x="784" y="837"/>
                </a:lnTo>
                <a:lnTo>
                  <a:pt x="784" y="837"/>
                </a:lnTo>
                <a:lnTo>
                  <a:pt x="786" y="837"/>
                </a:lnTo>
                <a:lnTo>
                  <a:pt x="786" y="839"/>
                </a:lnTo>
                <a:lnTo>
                  <a:pt x="786" y="839"/>
                </a:lnTo>
                <a:lnTo>
                  <a:pt x="788" y="839"/>
                </a:lnTo>
                <a:lnTo>
                  <a:pt x="788" y="839"/>
                </a:lnTo>
                <a:lnTo>
                  <a:pt x="788" y="837"/>
                </a:lnTo>
                <a:lnTo>
                  <a:pt x="788" y="835"/>
                </a:lnTo>
                <a:lnTo>
                  <a:pt x="790" y="835"/>
                </a:lnTo>
                <a:lnTo>
                  <a:pt x="790" y="837"/>
                </a:lnTo>
                <a:lnTo>
                  <a:pt x="790" y="837"/>
                </a:lnTo>
                <a:lnTo>
                  <a:pt x="790" y="837"/>
                </a:lnTo>
                <a:lnTo>
                  <a:pt x="794" y="839"/>
                </a:lnTo>
                <a:lnTo>
                  <a:pt x="796" y="837"/>
                </a:lnTo>
                <a:lnTo>
                  <a:pt x="796" y="837"/>
                </a:lnTo>
                <a:lnTo>
                  <a:pt x="798" y="835"/>
                </a:lnTo>
                <a:lnTo>
                  <a:pt x="798" y="832"/>
                </a:lnTo>
                <a:lnTo>
                  <a:pt x="798" y="832"/>
                </a:lnTo>
                <a:lnTo>
                  <a:pt x="798" y="832"/>
                </a:lnTo>
                <a:lnTo>
                  <a:pt x="798" y="830"/>
                </a:lnTo>
                <a:lnTo>
                  <a:pt x="798" y="830"/>
                </a:lnTo>
                <a:lnTo>
                  <a:pt x="798" y="832"/>
                </a:lnTo>
                <a:lnTo>
                  <a:pt x="798" y="835"/>
                </a:lnTo>
                <a:lnTo>
                  <a:pt x="798" y="835"/>
                </a:lnTo>
                <a:lnTo>
                  <a:pt x="798" y="837"/>
                </a:lnTo>
                <a:lnTo>
                  <a:pt x="796" y="839"/>
                </a:lnTo>
                <a:lnTo>
                  <a:pt x="796" y="841"/>
                </a:lnTo>
                <a:lnTo>
                  <a:pt x="796" y="841"/>
                </a:lnTo>
                <a:lnTo>
                  <a:pt x="798" y="841"/>
                </a:lnTo>
                <a:lnTo>
                  <a:pt x="798" y="843"/>
                </a:lnTo>
                <a:lnTo>
                  <a:pt x="800" y="845"/>
                </a:lnTo>
                <a:lnTo>
                  <a:pt x="800" y="847"/>
                </a:lnTo>
                <a:lnTo>
                  <a:pt x="800" y="847"/>
                </a:lnTo>
                <a:lnTo>
                  <a:pt x="805" y="851"/>
                </a:lnTo>
                <a:lnTo>
                  <a:pt x="805" y="851"/>
                </a:lnTo>
                <a:lnTo>
                  <a:pt x="807" y="851"/>
                </a:lnTo>
                <a:lnTo>
                  <a:pt x="809" y="851"/>
                </a:lnTo>
                <a:lnTo>
                  <a:pt x="811" y="849"/>
                </a:lnTo>
                <a:lnTo>
                  <a:pt x="811" y="849"/>
                </a:lnTo>
                <a:lnTo>
                  <a:pt x="811" y="849"/>
                </a:lnTo>
                <a:lnTo>
                  <a:pt x="811" y="847"/>
                </a:lnTo>
                <a:lnTo>
                  <a:pt x="811" y="847"/>
                </a:lnTo>
                <a:lnTo>
                  <a:pt x="813" y="845"/>
                </a:lnTo>
                <a:lnTo>
                  <a:pt x="813" y="845"/>
                </a:lnTo>
                <a:lnTo>
                  <a:pt x="813" y="843"/>
                </a:lnTo>
                <a:lnTo>
                  <a:pt x="813" y="843"/>
                </a:lnTo>
                <a:lnTo>
                  <a:pt x="813" y="843"/>
                </a:lnTo>
                <a:lnTo>
                  <a:pt x="813" y="845"/>
                </a:lnTo>
                <a:lnTo>
                  <a:pt x="815" y="845"/>
                </a:lnTo>
                <a:lnTo>
                  <a:pt x="815" y="845"/>
                </a:lnTo>
                <a:lnTo>
                  <a:pt x="813" y="845"/>
                </a:lnTo>
                <a:lnTo>
                  <a:pt x="813" y="847"/>
                </a:lnTo>
                <a:lnTo>
                  <a:pt x="813" y="847"/>
                </a:lnTo>
                <a:lnTo>
                  <a:pt x="813" y="851"/>
                </a:lnTo>
                <a:lnTo>
                  <a:pt x="813" y="851"/>
                </a:lnTo>
                <a:lnTo>
                  <a:pt x="813" y="853"/>
                </a:lnTo>
                <a:lnTo>
                  <a:pt x="815" y="853"/>
                </a:lnTo>
                <a:lnTo>
                  <a:pt x="815" y="853"/>
                </a:lnTo>
                <a:lnTo>
                  <a:pt x="817" y="853"/>
                </a:lnTo>
                <a:lnTo>
                  <a:pt x="817" y="853"/>
                </a:lnTo>
                <a:lnTo>
                  <a:pt x="815" y="853"/>
                </a:lnTo>
                <a:lnTo>
                  <a:pt x="813" y="856"/>
                </a:lnTo>
                <a:lnTo>
                  <a:pt x="813" y="853"/>
                </a:lnTo>
                <a:lnTo>
                  <a:pt x="813" y="851"/>
                </a:lnTo>
                <a:lnTo>
                  <a:pt x="811" y="851"/>
                </a:lnTo>
                <a:lnTo>
                  <a:pt x="811" y="851"/>
                </a:lnTo>
                <a:lnTo>
                  <a:pt x="811" y="851"/>
                </a:lnTo>
                <a:lnTo>
                  <a:pt x="811" y="853"/>
                </a:lnTo>
                <a:lnTo>
                  <a:pt x="811" y="853"/>
                </a:lnTo>
                <a:lnTo>
                  <a:pt x="813" y="856"/>
                </a:lnTo>
                <a:lnTo>
                  <a:pt x="813" y="856"/>
                </a:lnTo>
                <a:lnTo>
                  <a:pt x="813" y="856"/>
                </a:lnTo>
                <a:lnTo>
                  <a:pt x="817" y="858"/>
                </a:lnTo>
                <a:lnTo>
                  <a:pt x="819" y="858"/>
                </a:lnTo>
                <a:lnTo>
                  <a:pt x="819" y="858"/>
                </a:lnTo>
                <a:lnTo>
                  <a:pt x="819" y="858"/>
                </a:lnTo>
                <a:lnTo>
                  <a:pt x="821" y="858"/>
                </a:lnTo>
                <a:lnTo>
                  <a:pt x="821" y="856"/>
                </a:lnTo>
                <a:lnTo>
                  <a:pt x="821" y="856"/>
                </a:lnTo>
                <a:lnTo>
                  <a:pt x="821" y="856"/>
                </a:lnTo>
                <a:lnTo>
                  <a:pt x="823" y="853"/>
                </a:lnTo>
                <a:lnTo>
                  <a:pt x="823" y="853"/>
                </a:lnTo>
                <a:lnTo>
                  <a:pt x="823" y="853"/>
                </a:lnTo>
                <a:lnTo>
                  <a:pt x="823" y="856"/>
                </a:lnTo>
                <a:lnTo>
                  <a:pt x="821" y="858"/>
                </a:lnTo>
                <a:lnTo>
                  <a:pt x="821" y="858"/>
                </a:lnTo>
                <a:lnTo>
                  <a:pt x="821" y="858"/>
                </a:lnTo>
                <a:lnTo>
                  <a:pt x="821" y="860"/>
                </a:lnTo>
                <a:lnTo>
                  <a:pt x="821" y="860"/>
                </a:lnTo>
                <a:lnTo>
                  <a:pt x="823" y="860"/>
                </a:lnTo>
                <a:lnTo>
                  <a:pt x="826" y="860"/>
                </a:lnTo>
                <a:lnTo>
                  <a:pt x="826" y="860"/>
                </a:lnTo>
                <a:lnTo>
                  <a:pt x="828" y="858"/>
                </a:lnTo>
                <a:lnTo>
                  <a:pt x="828" y="860"/>
                </a:lnTo>
                <a:lnTo>
                  <a:pt x="826" y="860"/>
                </a:lnTo>
                <a:lnTo>
                  <a:pt x="826" y="860"/>
                </a:lnTo>
                <a:lnTo>
                  <a:pt x="823" y="860"/>
                </a:lnTo>
                <a:lnTo>
                  <a:pt x="823" y="860"/>
                </a:lnTo>
                <a:lnTo>
                  <a:pt x="823" y="862"/>
                </a:lnTo>
                <a:lnTo>
                  <a:pt x="823" y="862"/>
                </a:lnTo>
                <a:lnTo>
                  <a:pt x="823" y="864"/>
                </a:lnTo>
                <a:lnTo>
                  <a:pt x="823" y="864"/>
                </a:lnTo>
                <a:lnTo>
                  <a:pt x="826" y="864"/>
                </a:lnTo>
                <a:lnTo>
                  <a:pt x="826" y="864"/>
                </a:lnTo>
                <a:lnTo>
                  <a:pt x="823" y="864"/>
                </a:lnTo>
                <a:lnTo>
                  <a:pt x="823" y="864"/>
                </a:lnTo>
                <a:lnTo>
                  <a:pt x="826" y="866"/>
                </a:lnTo>
                <a:lnTo>
                  <a:pt x="826" y="866"/>
                </a:lnTo>
                <a:lnTo>
                  <a:pt x="826" y="866"/>
                </a:lnTo>
                <a:lnTo>
                  <a:pt x="826" y="866"/>
                </a:lnTo>
                <a:lnTo>
                  <a:pt x="826" y="864"/>
                </a:lnTo>
                <a:lnTo>
                  <a:pt x="826" y="864"/>
                </a:lnTo>
                <a:lnTo>
                  <a:pt x="826" y="864"/>
                </a:lnTo>
                <a:lnTo>
                  <a:pt x="828" y="864"/>
                </a:lnTo>
                <a:lnTo>
                  <a:pt x="828" y="864"/>
                </a:lnTo>
                <a:lnTo>
                  <a:pt x="830" y="866"/>
                </a:lnTo>
                <a:lnTo>
                  <a:pt x="830" y="868"/>
                </a:lnTo>
                <a:lnTo>
                  <a:pt x="830" y="870"/>
                </a:lnTo>
                <a:lnTo>
                  <a:pt x="832" y="870"/>
                </a:lnTo>
                <a:lnTo>
                  <a:pt x="832" y="870"/>
                </a:lnTo>
                <a:lnTo>
                  <a:pt x="832" y="870"/>
                </a:lnTo>
                <a:lnTo>
                  <a:pt x="832" y="870"/>
                </a:lnTo>
                <a:lnTo>
                  <a:pt x="832" y="870"/>
                </a:lnTo>
                <a:lnTo>
                  <a:pt x="832" y="872"/>
                </a:lnTo>
                <a:lnTo>
                  <a:pt x="832" y="874"/>
                </a:lnTo>
                <a:lnTo>
                  <a:pt x="834" y="874"/>
                </a:lnTo>
                <a:lnTo>
                  <a:pt x="834" y="874"/>
                </a:lnTo>
                <a:lnTo>
                  <a:pt x="832" y="874"/>
                </a:lnTo>
                <a:lnTo>
                  <a:pt x="832" y="874"/>
                </a:lnTo>
                <a:lnTo>
                  <a:pt x="830" y="874"/>
                </a:lnTo>
                <a:lnTo>
                  <a:pt x="830" y="874"/>
                </a:lnTo>
                <a:lnTo>
                  <a:pt x="830" y="876"/>
                </a:lnTo>
                <a:lnTo>
                  <a:pt x="832" y="876"/>
                </a:lnTo>
                <a:lnTo>
                  <a:pt x="832" y="876"/>
                </a:lnTo>
                <a:lnTo>
                  <a:pt x="832" y="876"/>
                </a:lnTo>
                <a:lnTo>
                  <a:pt x="834" y="876"/>
                </a:lnTo>
                <a:lnTo>
                  <a:pt x="834" y="879"/>
                </a:lnTo>
                <a:lnTo>
                  <a:pt x="834" y="879"/>
                </a:lnTo>
                <a:lnTo>
                  <a:pt x="834" y="879"/>
                </a:lnTo>
                <a:lnTo>
                  <a:pt x="832" y="881"/>
                </a:lnTo>
                <a:lnTo>
                  <a:pt x="832" y="881"/>
                </a:lnTo>
                <a:lnTo>
                  <a:pt x="832" y="881"/>
                </a:lnTo>
                <a:lnTo>
                  <a:pt x="834" y="881"/>
                </a:lnTo>
                <a:lnTo>
                  <a:pt x="834" y="883"/>
                </a:lnTo>
                <a:lnTo>
                  <a:pt x="834" y="883"/>
                </a:lnTo>
                <a:lnTo>
                  <a:pt x="834" y="881"/>
                </a:lnTo>
                <a:lnTo>
                  <a:pt x="834" y="881"/>
                </a:lnTo>
                <a:lnTo>
                  <a:pt x="834" y="881"/>
                </a:lnTo>
                <a:lnTo>
                  <a:pt x="836" y="883"/>
                </a:lnTo>
                <a:lnTo>
                  <a:pt x="836" y="883"/>
                </a:lnTo>
                <a:lnTo>
                  <a:pt x="836" y="883"/>
                </a:lnTo>
                <a:lnTo>
                  <a:pt x="836" y="883"/>
                </a:lnTo>
                <a:lnTo>
                  <a:pt x="836" y="885"/>
                </a:lnTo>
                <a:lnTo>
                  <a:pt x="836" y="885"/>
                </a:lnTo>
                <a:lnTo>
                  <a:pt x="834" y="887"/>
                </a:lnTo>
                <a:lnTo>
                  <a:pt x="834" y="887"/>
                </a:lnTo>
                <a:lnTo>
                  <a:pt x="834" y="889"/>
                </a:lnTo>
                <a:lnTo>
                  <a:pt x="834" y="889"/>
                </a:lnTo>
                <a:lnTo>
                  <a:pt x="834" y="889"/>
                </a:lnTo>
                <a:lnTo>
                  <a:pt x="834" y="891"/>
                </a:lnTo>
                <a:lnTo>
                  <a:pt x="834" y="891"/>
                </a:lnTo>
                <a:lnTo>
                  <a:pt x="834" y="891"/>
                </a:lnTo>
                <a:lnTo>
                  <a:pt x="834" y="893"/>
                </a:lnTo>
                <a:lnTo>
                  <a:pt x="836" y="895"/>
                </a:lnTo>
                <a:lnTo>
                  <a:pt x="836" y="895"/>
                </a:lnTo>
                <a:lnTo>
                  <a:pt x="834" y="897"/>
                </a:lnTo>
                <a:lnTo>
                  <a:pt x="834" y="897"/>
                </a:lnTo>
                <a:lnTo>
                  <a:pt x="832" y="897"/>
                </a:lnTo>
                <a:lnTo>
                  <a:pt x="832" y="897"/>
                </a:lnTo>
                <a:lnTo>
                  <a:pt x="832" y="900"/>
                </a:lnTo>
                <a:lnTo>
                  <a:pt x="832" y="900"/>
                </a:lnTo>
                <a:lnTo>
                  <a:pt x="830" y="900"/>
                </a:lnTo>
                <a:lnTo>
                  <a:pt x="830" y="900"/>
                </a:lnTo>
                <a:lnTo>
                  <a:pt x="828" y="900"/>
                </a:lnTo>
                <a:lnTo>
                  <a:pt x="828" y="900"/>
                </a:lnTo>
                <a:lnTo>
                  <a:pt x="826" y="900"/>
                </a:lnTo>
                <a:lnTo>
                  <a:pt x="826" y="900"/>
                </a:lnTo>
                <a:lnTo>
                  <a:pt x="826" y="897"/>
                </a:lnTo>
                <a:lnTo>
                  <a:pt x="828" y="897"/>
                </a:lnTo>
                <a:lnTo>
                  <a:pt x="828" y="895"/>
                </a:lnTo>
                <a:lnTo>
                  <a:pt x="828" y="895"/>
                </a:lnTo>
                <a:lnTo>
                  <a:pt x="830" y="897"/>
                </a:lnTo>
                <a:lnTo>
                  <a:pt x="830" y="897"/>
                </a:lnTo>
                <a:lnTo>
                  <a:pt x="830" y="897"/>
                </a:lnTo>
                <a:lnTo>
                  <a:pt x="830" y="895"/>
                </a:lnTo>
                <a:lnTo>
                  <a:pt x="832" y="897"/>
                </a:lnTo>
                <a:lnTo>
                  <a:pt x="832" y="897"/>
                </a:lnTo>
                <a:lnTo>
                  <a:pt x="832" y="897"/>
                </a:lnTo>
                <a:lnTo>
                  <a:pt x="832" y="895"/>
                </a:lnTo>
                <a:lnTo>
                  <a:pt x="832" y="893"/>
                </a:lnTo>
                <a:lnTo>
                  <a:pt x="832" y="893"/>
                </a:lnTo>
                <a:lnTo>
                  <a:pt x="830" y="891"/>
                </a:lnTo>
                <a:lnTo>
                  <a:pt x="830" y="891"/>
                </a:lnTo>
                <a:lnTo>
                  <a:pt x="832" y="891"/>
                </a:lnTo>
                <a:lnTo>
                  <a:pt x="832" y="891"/>
                </a:lnTo>
                <a:lnTo>
                  <a:pt x="832" y="889"/>
                </a:lnTo>
                <a:lnTo>
                  <a:pt x="832" y="889"/>
                </a:lnTo>
                <a:lnTo>
                  <a:pt x="832" y="889"/>
                </a:lnTo>
                <a:lnTo>
                  <a:pt x="832" y="887"/>
                </a:lnTo>
                <a:lnTo>
                  <a:pt x="832" y="885"/>
                </a:lnTo>
                <a:lnTo>
                  <a:pt x="832" y="885"/>
                </a:lnTo>
                <a:lnTo>
                  <a:pt x="832" y="885"/>
                </a:lnTo>
                <a:lnTo>
                  <a:pt x="832" y="887"/>
                </a:lnTo>
                <a:lnTo>
                  <a:pt x="832" y="887"/>
                </a:lnTo>
                <a:lnTo>
                  <a:pt x="830" y="889"/>
                </a:lnTo>
                <a:lnTo>
                  <a:pt x="830" y="889"/>
                </a:lnTo>
                <a:lnTo>
                  <a:pt x="828" y="891"/>
                </a:lnTo>
                <a:lnTo>
                  <a:pt x="828" y="891"/>
                </a:lnTo>
                <a:lnTo>
                  <a:pt x="826" y="891"/>
                </a:lnTo>
                <a:lnTo>
                  <a:pt x="826" y="893"/>
                </a:lnTo>
                <a:lnTo>
                  <a:pt x="826" y="893"/>
                </a:lnTo>
                <a:lnTo>
                  <a:pt x="826" y="895"/>
                </a:lnTo>
                <a:lnTo>
                  <a:pt x="826" y="895"/>
                </a:lnTo>
                <a:lnTo>
                  <a:pt x="828" y="895"/>
                </a:lnTo>
                <a:lnTo>
                  <a:pt x="828" y="895"/>
                </a:lnTo>
                <a:lnTo>
                  <a:pt x="826" y="895"/>
                </a:lnTo>
                <a:lnTo>
                  <a:pt x="823" y="895"/>
                </a:lnTo>
                <a:lnTo>
                  <a:pt x="823" y="895"/>
                </a:lnTo>
                <a:lnTo>
                  <a:pt x="823" y="895"/>
                </a:lnTo>
                <a:lnTo>
                  <a:pt x="823" y="893"/>
                </a:lnTo>
                <a:lnTo>
                  <a:pt x="826" y="891"/>
                </a:lnTo>
                <a:lnTo>
                  <a:pt x="828" y="887"/>
                </a:lnTo>
                <a:lnTo>
                  <a:pt x="828" y="887"/>
                </a:lnTo>
                <a:lnTo>
                  <a:pt x="828" y="889"/>
                </a:lnTo>
                <a:lnTo>
                  <a:pt x="830" y="889"/>
                </a:lnTo>
                <a:lnTo>
                  <a:pt x="830" y="887"/>
                </a:lnTo>
                <a:lnTo>
                  <a:pt x="830" y="885"/>
                </a:lnTo>
                <a:lnTo>
                  <a:pt x="830" y="883"/>
                </a:lnTo>
                <a:lnTo>
                  <a:pt x="830" y="883"/>
                </a:lnTo>
                <a:lnTo>
                  <a:pt x="830" y="881"/>
                </a:lnTo>
                <a:lnTo>
                  <a:pt x="830" y="881"/>
                </a:lnTo>
                <a:lnTo>
                  <a:pt x="828" y="883"/>
                </a:lnTo>
                <a:lnTo>
                  <a:pt x="828" y="883"/>
                </a:lnTo>
                <a:lnTo>
                  <a:pt x="826" y="883"/>
                </a:lnTo>
                <a:lnTo>
                  <a:pt x="826" y="883"/>
                </a:lnTo>
                <a:lnTo>
                  <a:pt x="823" y="881"/>
                </a:lnTo>
                <a:lnTo>
                  <a:pt x="823" y="881"/>
                </a:lnTo>
                <a:lnTo>
                  <a:pt x="821" y="881"/>
                </a:lnTo>
                <a:lnTo>
                  <a:pt x="821" y="881"/>
                </a:lnTo>
                <a:lnTo>
                  <a:pt x="811" y="881"/>
                </a:lnTo>
                <a:lnTo>
                  <a:pt x="811" y="881"/>
                </a:lnTo>
                <a:lnTo>
                  <a:pt x="809" y="879"/>
                </a:lnTo>
                <a:lnTo>
                  <a:pt x="805" y="879"/>
                </a:lnTo>
                <a:lnTo>
                  <a:pt x="803" y="876"/>
                </a:lnTo>
                <a:lnTo>
                  <a:pt x="800" y="876"/>
                </a:lnTo>
                <a:lnTo>
                  <a:pt x="800" y="879"/>
                </a:lnTo>
                <a:lnTo>
                  <a:pt x="800" y="881"/>
                </a:lnTo>
                <a:lnTo>
                  <a:pt x="803" y="885"/>
                </a:lnTo>
                <a:lnTo>
                  <a:pt x="803" y="885"/>
                </a:lnTo>
                <a:lnTo>
                  <a:pt x="805" y="887"/>
                </a:lnTo>
                <a:lnTo>
                  <a:pt x="807" y="891"/>
                </a:lnTo>
                <a:lnTo>
                  <a:pt x="807" y="895"/>
                </a:lnTo>
                <a:lnTo>
                  <a:pt x="809" y="897"/>
                </a:lnTo>
                <a:lnTo>
                  <a:pt x="809" y="900"/>
                </a:lnTo>
                <a:lnTo>
                  <a:pt x="809" y="902"/>
                </a:lnTo>
                <a:lnTo>
                  <a:pt x="809" y="904"/>
                </a:lnTo>
                <a:lnTo>
                  <a:pt x="809" y="902"/>
                </a:lnTo>
                <a:lnTo>
                  <a:pt x="809" y="902"/>
                </a:lnTo>
                <a:lnTo>
                  <a:pt x="811" y="902"/>
                </a:lnTo>
                <a:lnTo>
                  <a:pt x="811" y="902"/>
                </a:lnTo>
                <a:lnTo>
                  <a:pt x="813" y="904"/>
                </a:lnTo>
                <a:lnTo>
                  <a:pt x="809" y="904"/>
                </a:lnTo>
                <a:lnTo>
                  <a:pt x="811" y="906"/>
                </a:lnTo>
                <a:lnTo>
                  <a:pt x="811" y="908"/>
                </a:lnTo>
                <a:lnTo>
                  <a:pt x="813" y="908"/>
                </a:lnTo>
                <a:lnTo>
                  <a:pt x="813" y="910"/>
                </a:lnTo>
                <a:lnTo>
                  <a:pt x="813" y="912"/>
                </a:lnTo>
                <a:lnTo>
                  <a:pt x="811" y="910"/>
                </a:lnTo>
                <a:lnTo>
                  <a:pt x="811" y="910"/>
                </a:lnTo>
                <a:lnTo>
                  <a:pt x="811" y="912"/>
                </a:lnTo>
                <a:lnTo>
                  <a:pt x="811" y="914"/>
                </a:lnTo>
                <a:lnTo>
                  <a:pt x="811" y="914"/>
                </a:lnTo>
                <a:lnTo>
                  <a:pt x="811" y="914"/>
                </a:lnTo>
                <a:lnTo>
                  <a:pt x="813" y="916"/>
                </a:lnTo>
                <a:lnTo>
                  <a:pt x="815" y="914"/>
                </a:lnTo>
                <a:lnTo>
                  <a:pt x="817" y="916"/>
                </a:lnTo>
                <a:lnTo>
                  <a:pt x="819" y="914"/>
                </a:lnTo>
                <a:lnTo>
                  <a:pt x="819" y="916"/>
                </a:lnTo>
                <a:lnTo>
                  <a:pt x="821" y="916"/>
                </a:lnTo>
                <a:lnTo>
                  <a:pt x="821" y="916"/>
                </a:lnTo>
                <a:lnTo>
                  <a:pt x="823" y="918"/>
                </a:lnTo>
                <a:lnTo>
                  <a:pt x="821" y="918"/>
                </a:lnTo>
                <a:lnTo>
                  <a:pt x="819" y="916"/>
                </a:lnTo>
                <a:lnTo>
                  <a:pt x="819" y="916"/>
                </a:lnTo>
                <a:lnTo>
                  <a:pt x="817" y="916"/>
                </a:lnTo>
                <a:lnTo>
                  <a:pt x="815" y="916"/>
                </a:lnTo>
                <a:lnTo>
                  <a:pt x="813" y="916"/>
                </a:lnTo>
                <a:lnTo>
                  <a:pt x="811" y="916"/>
                </a:lnTo>
                <a:lnTo>
                  <a:pt x="811" y="916"/>
                </a:lnTo>
                <a:lnTo>
                  <a:pt x="811" y="916"/>
                </a:lnTo>
                <a:lnTo>
                  <a:pt x="813" y="918"/>
                </a:lnTo>
                <a:lnTo>
                  <a:pt x="811" y="923"/>
                </a:lnTo>
                <a:lnTo>
                  <a:pt x="813" y="927"/>
                </a:lnTo>
                <a:lnTo>
                  <a:pt x="811" y="929"/>
                </a:lnTo>
                <a:lnTo>
                  <a:pt x="813" y="931"/>
                </a:lnTo>
                <a:lnTo>
                  <a:pt x="811" y="941"/>
                </a:lnTo>
                <a:lnTo>
                  <a:pt x="811" y="944"/>
                </a:lnTo>
                <a:lnTo>
                  <a:pt x="811" y="946"/>
                </a:lnTo>
                <a:lnTo>
                  <a:pt x="811" y="948"/>
                </a:lnTo>
                <a:lnTo>
                  <a:pt x="811" y="950"/>
                </a:lnTo>
                <a:lnTo>
                  <a:pt x="809" y="954"/>
                </a:lnTo>
                <a:lnTo>
                  <a:pt x="809" y="960"/>
                </a:lnTo>
                <a:lnTo>
                  <a:pt x="809" y="962"/>
                </a:lnTo>
                <a:lnTo>
                  <a:pt x="809" y="965"/>
                </a:lnTo>
                <a:lnTo>
                  <a:pt x="807" y="967"/>
                </a:lnTo>
                <a:lnTo>
                  <a:pt x="809" y="965"/>
                </a:lnTo>
                <a:lnTo>
                  <a:pt x="809" y="967"/>
                </a:lnTo>
                <a:lnTo>
                  <a:pt x="807" y="967"/>
                </a:lnTo>
                <a:lnTo>
                  <a:pt x="807" y="967"/>
                </a:lnTo>
                <a:lnTo>
                  <a:pt x="807" y="967"/>
                </a:lnTo>
                <a:lnTo>
                  <a:pt x="805" y="973"/>
                </a:lnTo>
                <a:lnTo>
                  <a:pt x="805" y="975"/>
                </a:lnTo>
                <a:lnTo>
                  <a:pt x="803" y="977"/>
                </a:lnTo>
                <a:lnTo>
                  <a:pt x="805" y="979"/>
                </a:lnTo>
                <a:lnTo>
                  <a:pt x="805" y="981"/>
                </a:lnTo>
                <a:lnTo>
                  <a:pt x="805" y="983"/>
                </a:lnTo>
                <a:lnTo>
                  <a:pt x="805" y="986"/>
                </a:lnTo>
                <a:lnTo>
                  <a:pt x="807" y="988"/>
                </a:lnTo>
                <a:lnTo>
                  <a:pt x="809" y="990"/>
                </a:lnTo>
                <a:lnTo>
                  <a:pt x="809" y="992"/>
                </a:lnTo>
                <a:lnTo>
                  <a:pt x="809" y="994"/>
                </a:lnTo>
                <a:lnTo>
                  <a:pt x="809" y="996"/>
                </a:lnTo>
                <a:lnTo>
                  <a:pt x="809" y="996"/>
                </a:lnTo>
                <a:lnTo>
                  <a:pt x="811" y="1000"/>
                </a:lnTo>
                <a:lnTo>
                  <a:pt x="811" y="1000"/>
                </a:lnTo>
                <a:lnTo>
                  <a:pt x="809" y="1004"/>
                </a:lnTo>
                <a:lnTo>
                  <a:pt x="809" y="1009"/>
                </a:lnTo>
                <a:lnTo>
                  <a:pt x="809" y="1011"/>
                </a:lnTo>
                <a:lnTo>
                  <a:pt x="809" y="1011"/>
                </a:lnTo>
                <a:lnTo>
                  <a:pt x="809" y="1011"/>
                </a:lnTo>
                <a:lnTo>
                  <a:pt x="809" y="1011"/>
                </a:lnTo>
                <a:lnTo>
                  <a:pt x="809" y="1013"/>
                </a:lnTo>
                <a:lnTo>
                  <a:pt x="809" y="1013"/>
                </a:lnTo>
                <a:lnTo>
                  <a:pt x="807" y="1013"/>
                </a:lnTo>
                <a:lnTo>
                  <a:pt x="809" y="1013"/>
                </a:lnTo>
                <a:lnTo>
                  <a:pt x="807" y="1013"/>
                </a:lnTo>
                <a:lnTo>
                  <a:pt x="807" y="1013"/>
                </a:lnTo>
                <a:lnTo>
                  <a:pt x="807" y="1015"/>
                </a:lnTo>
                <a:lnTo>
                  <a:pt x="807" y="1017"/>
                </a:lnTo>
                <a:lnTo>
                  <a:pt x="807" y="1019"/>
                </a:lnTo>
                <a:lnTo>
                  <a:pt x="807" y="1021"/>
                </a:lnTo>
                <a:lnTo>
                  <a:pt x="809" y="1023"/>
                </a:lnTo>
                <a:lnTo>
                  <a:pt x="813" y="1027"/>
                </a:lnTo>
                <a:lnTo>
                  <a:pt x="813" y="1027"/>
                </a:lnTo>
                <a:lnTo>
                  <a:pt x="815" y="1032"/>
                </a:lnTo>
                <a:lnTo>
                  <a:pt x="815" y="1034"/>
                </a:lnTo>
                <a:lnTo>
                  <a:pt x="813" y="1036"/>
                </a:lnTo>
                <a:lnTo>
                  <a:pt x="815" y="1040"/>
                </a:lnTo>
                <a:lnTo>
                  <a:pt x="815" y="1042"/>
                </a:lnTo>
                <a:lnTo>
                  <a:pt x="819" y="1046"/>
                </a:lnTo>
                <a:lnTo>
                  <a:pt x="821" y="1048"/>
                </a:lnTo>
                <a:lnTo>
                  <a:pt x="823" y="1050"/>
                </a:lnTo>
                <a:lnTo>
                  <a:pt x="826" y="1053"/>
                </a:lnTo>
                <a:lnTo>
                  <a:pt x="826" y="1053"/>
                </a:lnTo>
                <a:lnTo>
                  <a:pt x="828" y="1055"/>
                </a:lnTo>
                <a:lnTo>
                  <a:pt x="828" y="1057"/>
                </a:lnTo>
                <a:lnTo>
                  <a:pt x="826" y="1055"/>
                </a:lnTo>
                <a:lnTo>
                  <a:pt x="826" y="1057"/>
                </a:lnTo>
                <a:lnTo>
                  <a:pt x="826" y="1057"/>
                </a:lnTo>
                <a:lnTo>
                  <a:pt x="826" y="1059"/>
                </a:lnTo>
                <a:lnTo>
                  <a:pt x="828" y="1057"/>
                </a:lnTo>
                <a:lnTo>
                  <a:pt x="828" y="1057"/>
                </a:lnTo>
                <a:lnTo>
                  <a:pt x="830" y="1059"/>
                </a:lnTo>
                <a:lnTo>
                  <a:pt x="830" y="1059"/>
                </a:lnTo>
                <a:lnTo>
                  <a:pt x="832" y="1061"/>
                </a:lnTo>
                <a:lnTo>
                  <a:pt x="832" y="1061"/>
                </a:lnTo>
                <a:lnTo>
                  <a:pt x="834" y="1061"/>
                </a:lnTo>
                <a:lnTo>
                  <a:pt x="834" y="1059"/>
                </a:lnTo>
                <a:lnTo>
                  <a:pt x="834" y="1057"/>
                </a:lnTo>
                <a:lnTo>
                  <a:pt x="834" y="1055"/>
                </a:lnTo>
                <a:lnTo>
                  <a:pt x="836" y="1057"/>
                </a:lnTo>
                <a:lnTo>
                  <a:pt x="838" y="1057"/>
                </a:lnTo>
                <a:lnTo>
                  <a:pt x="838" y="1057"/>
                </a:lnTo>
                <a:lnTo>
                  <a:pt x="840" y="1057"/>
                </a:lnTo>
                <a:lnTo>
                  <a:pt x="840" y="1057"/>
                </a:lnTo>
                <a:lnTo>
                  <a:pt x="840" y="1057"/>
                </a:lnTo>
                <a:lnTo>
                  <a:pt x="842" y="1057"/>
                </a:lnTo>
                <a:lnTo>
                  <a:pt x="844" y="1057"/>
                </a:lnTo>
                <a:lnTo>
                  <a:pt x="844" y="1057"/>
                </a:lnTo>
                <a:lnTo>
                  <a:pt x="847" y="1057"/>
                </a:lnTo>
                <a:lnTo>
                  <a:pt x="847" y="1057"/>
                </a:lnTo>
                <a:lnTo>
                  <a:pt x="847" y="1057"/>
                </a:lnTo>
                <a:lnTo>
                  <a:pt x="847" y="1057"/>
                </a:lnTo>
                <a:lnTo>
                  <a:pt x="844" y="1057"/>
                </a:lnTo>
                <a:lnTo>
                  <a:pt x="838" y="1057"/>
                </a:lnTo>
                <a:lnTo>
                  <a:pt x="838" y="1057"/>
                </a:lnTo>
                <a:lnTo>
                  <a:pt x="836" y="1059"/>
                </a:lnTo>
                <a:lnTo>
                  <a:pt x="834" y="1059"/>
                </a:lnTo>
                <a:lnTo>
                  <a:pt x="834" y="1059"/>
                </a:lnTo>
                <a:lnTo>
                  <a:pt x="836" y="1059"/>
                </a:lnTo>
                <a:lnTo>
                  <a:pt x="836" y="1061"/>
                </a:lnTo>
                <a:lnTo>
                  <a:pt x="836" y="1063"/>
                </a:lnTo>
                <a:lnTo>
                  <a:pt x="838" y="1065"/>
                </a:lnTo>
                <a:lnTo>
                  <a:pt x="838" y="1065"/>
                </a:lnTo>
                <a:lnTo>
                  <a:pt x="838" y="1065"/>
                </a:lnTo>
                <a:lnTo>
                  <a:pt x="840" y="1067"/>
                </a:lnTo>
                <a:lnTo>
                  <a:pt x="838" y="1067"/>
                </a:lnTo>
                <a:lnTo>
                  <a:pt x="838" y="1067"/>
                </a:lnTo>
                <a:lnTo>
                  <a:pt x="836" y="1065"/>
                </a:lnTo>
                <a:lnTo>
                  <a:pt x="836" y="1065"/>
                </a:lnTo>
                <a:lnTo>
                  <a:pt x="834" y="1063"/>
                </a:lnTo>
                <a:lnTo>
                  <a:pt x="834" y="1063"/>
                </a:lnTo>
                <a:lnTo>
                  <a:pt x="834" y="1061"/>
                </a:lnTo>
                <a:lnTo>
                  <a:pt x="834" y="1061"/>
                </a:lnTo>
                <a:lnTo>
                  <a:pt x="832" y="1061"/>
                </a:lnTo>
                <a:lnTo>
                  <a:pt x="834" y="1063"/>
                </a:lnTo>
                <a:lnTo>
                  <a:pt x="834" y="1065"/>
                </a:lnTo>
                <a:lnTo>
                  <a:pt x="834" y="1069"/>
                </a:lnTo>
                <a:lnTo>
                  <a:pt x="834" y="1071"/>
                </a:lnTo>
                <a:lnTo>
                  <a:pt x="838" y="1076"/>
                </a:lnTo>
                <a:lnTo>
                  <a:pt x="842" y="1076"/>
                </a:lnTo>
                <a:lnTo>
                  <a:pt x="842" y="1078"/>
                </a:lnTo>
                <a:lnTo>
                  <a:pt x="842" y="1078"/>
                </a:lnTo>
                <a:lnTo>
                  <a:pt x="842" y="1080"/>
                </a:lnTo>
                <a:lnTo>
                  <a:pt x="842" y="1080"/>
                </a:lnTo>
                <a:lnTo>
                  <a:pt x="842" y="1082"/>
                </a:lnTo>
                <a:lnTo>
                  <a:pt x="842" y="1084"/>
                </a:lnTo>
                <a:lnTo>
                  <a:pt x="842" y="1086"/>
                </a:lnTo>
                <a:lnTo>
                  <a:pt x="844" y="1088"/>
                </a:lnTo>
                <a:lnTo>
                  <a:pt x="849" y="1092"/>
                </a:lnTo>
                <a:lnTo>
                  <a:pt x="849" y="1092"/>
                </a:lnTo>
                <a:lnTo>
                  <a:pt x="851" y="1095"/>
                </a:lnTo>
                <a:lnTo>
                  <a:pt x="851" y="1097"/>
                </a:lnTo>
                <a:lnTo>
                  <a:pt x="853" y="1097"/>
                </a:lnTo>
                <a:lnTo>
                  <a:pt x="855" y="1099"/>
                </a:lnTo>
                <a:lnTo>
                  <a:pt x="857" y="1101"/>
                </a:lnTo>
                <a:lnTo>
                  <a:pt x="857" y="1101"/>
                </a:lnTo>
                <a:lnTo>
                  <a:pt x="857" y="1103"/>
                </a:lnTo>
                <a:lnTo>
                  <a:pt x="857" y="1105"/>
                </a:lnTo>
                <a:lnTo>
                  <a:pt x="859" y="1105"/>
                </a:lnTo>
                <a:lnTo>
                  <a:pt x="859" y="1105"/>
                </a:lnTo>
                <a:lnTo>
                  <a:pt x="859" y="1107"/>
                </a:lnTo>
                <a:lnTo>
                  <a:pt x="859" y="1109"/>
                </a:lnTo>
                <a:lnTo>
                  <a:pt x="861" y="1111"/>
                </a:lnTo>
                <a:lnTo>
                  <a:pt x="859" y="1111"/>
                </a:lnTo>
                <a:lnTo>
                  <a:pt x="861" y="1113"/>
                </a:lnTo>
                <a:lnTo>
                  <a:pt x="859" y="1113"/>
                </a:lnTo>
                <a:lnTo>
                  <a:pt x="861" y="1115"/>
                </a:lnTo>
                <a:lnTo>
                  <a:pt x="863" y="1115"/>
                </a:lnTo>
                <a:lnTo>
                  <a:pt x="863" y="1115"/>
                </a:lnTo>
                <a:lnTo>
                  <a:pt x="867" y="1115"/>
                </a:lnTo>
                <a:lnTo>
                  <a:pt x="867" y="1115"/>
                </a:lnTo>
                <a:lnTo>
                  <a:pt x="872" y="1118"/>
                </a:lnTo>
                <a:lnTo>
                  <a:pt x="874" y="1118"/>
                </a:lnTo>
                <a:lnTo>
                  <a:pt x="876" y="1118"/>
                </a:lnTo>
                <a:lnTo>
                  <a:pt x="878" y="1118"/>
                </a:lnTo>
                <a:lnTo>
                  <a:pt x="880" y="1120"/>
                </a:lnTo>
                <a:lnTo>
                  <a:pt x="880" y="1122"/>
                </a:lnTo>
                <a:lnTo>
                  <a:pt x="882" y="1122"/>
                </a:lnTo>
                <a:lnTo>
                  <a:pt x="886" y="1124"/>
                </a:lnTo>
                <a:lnTo>
                  <a:pt x="891" y="1124"/>
                </a:lnTo>
                <a:lnTo>
                  <a:pt x="891" y="1124"/>
                </a:lnTo>
                <a:lnTo>
                  <a:pt x="893" y="1126"/>
                </a:lnTo>
                <a:lnTo>
                  <a:pt x="893" y="1128"/>
                </a:lnTo>
                <a:lnTo>
                  <a:pt x="895" y="1128"/>
                </a:lnTo>
                <a:lnTo>
                  <a:pt x="895" y="1128"/>
                </a:lnTo>
                <a:lnTo>
                  <a:pt x="897" y="1128"/>
                </a:lnTo>
                <a:lnTo>
                  <a:pt x="897" y="1128"/>
                </a:lnTo>
                <a:lnTo>
                  <a:pt x="899" y="1130"/>
                </a:lnTo>
                <a:lnTo>
                  <a:pt x="901" y="1130"/>
                </a:lnTo>
                <a:lnTo>
                  <a:pt x="905" y="1134"/>
                </a:lnTo>
                <a:lnTo>
                  <a:pt x="907" y="1139"/>
                </a:lnTo>
                <a:lnTo>
                  <a:pt x="909" y="1141"/>
                </a:lnTo>
                <a:lnTo>
                  <a:pt x="909" y="1143"/>
                </a:lnTo>
                <a:lnTo>
                  <a:pt x="909" y="1143"/>
                </a:lnTo>
                <a:lnTo>
                  <a:pt x="909" y="1145"/>
                </a:lnTo>
                <a:lnTo>
                  <a:pt x="909" y="1145"/>
                </a:lnTo>
                <a:lnTo>
                  <a:pt x="911" y="1145"/>
                </a:lnTo>
                <a:lnTo>
                  <a:pt x="911" y="1147"/>
                </a:lnTo>
                <a:lnTo>
                  <a:pt x="911" y="1147"/>
                </a:lnTo>
                <a:lnTo>
                  <a:pt x="911" y="1151"/>
                </a:lnTo>
                <a:lnTo>
                  <a:pt x="911" y="1151"/>
                </a:lnTo>
                <a:lnTo>
                  <a:pt x="914" y="1153"/>
                </a:lnTo>
                <a:lnTo>
                  <a:pt x="916" y="1155"/>
                </a:lnTo>
                <a:lnTo>
                  <a:pt x="918" y="1157"/>
                </a:lnTo>
                <a:lnTo>
                  <a:pt x="918" y="1160"/>
                </a:lnTo>
                <a:lnTo>
                  <a:pt x="918" y="1160"/>
                </a:lnTo>
                <a:lnTo>
                  <a:pt x="918" y="1160"/>
                </a:lnTo>
                <a:lnTo>
                  <a:pt x="918" y="1160"/>
                </a:lnTo>
                <a:lnTo>
                  <a:pt x="918" y="1160"/>
                </a:lnTo>
                <a:lnTo>
                  <a:pt x="918" y="1162"/>
                </a:lnTo>
                <a:lnTo>
                  <a:pt x="918" y="1164"/>
                </a:lnTo>
                <a:lnTo>
                  <a:pt x="920" y="1166"/>
                </a:lnTo>
                <a:lnTo>
                  <a:pt x="922" y="1168"/>
                </a:lnTo>
                <a:lnTo>
                  <a:pt x="922" y="1170"/>
                </a:lnTo>
                <a:lnTo>
                  <a:pt x="922" y="1170"/>
                </a:lnTo>
                <a:lnTo>
                  <a:pt x="922" y="1172"/>
                </a:lnTo>
                <a:lnTo>
                  <a:pt x="926" y="1174"/>
                </a:lnTo>
                <a:lnTo>
                  <a:pt x="926" y="1176"/>
                </a:lnTo>
                <a:lnTo>
                  <a:pt x="926" y="1178"/>
                </a:lnTo>
                <a:lnTo>
                  <a:pt x="928" y="1180"/>
                </a:lnTo>
                <a:lnTo>
                  <a:pt x="928" y="1183"/>
                </a:lnTo>
                <a:lnTo>
                  <a:pt x="930" y="1183"/>
                </a:lnTo>
                <a:lnTo>
                  <a:pt x="930" y="1187"/>
                </a:lnTo>
                <a:lnTo>
                  <a:pt x="930" y="1189"/>
                </a:lnTo>
                <a:lnTo>
                  <a:pt x="930" y="1189"/>
                </a:lnTo>
                <a:lnTo>
                  <a:pt x="932" y="1191"/>
                </a:lnTo>
                <a:lnTo>
                  <a:pt x="935" y="1193"/>
                </a:lnTo>
                <a:lnTo>
                  <a:pt x="937" y="1195"/>
                </a:lnTo>
                <a:lnTo>
                  <a:pt x="939" y="1197"/>
                </a:lnTo>
                <a:lnTo>
                  <a:pt x="941" y="1197"/>
                </a:lnTo>
                <a:lnTo>
                  <a:pt x="943" y="1197"/>
                </a:lnTo>
                <a:lnTo>
                  <a:pt x="943" y="1199"/>
                </a:lnTo>
                <a:lnTo>
                  <a:pt x="947" y="1201"/>
                </a:lnTo>
                <a:lnTo>
                  <a:pt x="951" y="1208"/>
                </a:lnTo>
                <a:lnTo>
                  <a:pt x="953" y="1210"/>
                </a:lnTo>
                <a:lnTo>
                  <a:pt x="955" y="1212"/>
                </a:lnTo>
                <a:lnTo>
                  <a:pt x="955" y="1216"/>
                </a:lnTo>
                <a:lnTo>
                  <a:pt x="953" y="1218"/>
                </a:lnTo>
                <a:lnTo>
                  <a:pt x="951" y="1220"/>
                </a:lnTo>
                <a:lnTo>
                  <a:pt x="953" y="1220"/>
                </a:lnTo>
                <a:lnTo>
                  <a:pt x="953" y="1220"/>
                </a:lnTo>
                <a:lnTo>
                  <a:pt x="953" y="1220"/>
                </a:lnTo>
                <a:lnTo>
                  <a:pt x="953" y="1220"/>
                </a:lnTo>
                <a:lnTo>
                  <a:pt x="953" y="1222"/>
                </a:lnTo>
                <a:lnTo>
                  <a:pt x="955" y="1224"/>
                </a:lnTo>
                <a:lnTo>
                  <a:pt x="953" y="1224"/>
                </a:lnTo>
                <a:lnTo>
                  <a:pt x="953" y="1222"/>
                </a:lnTo>
                <a:lnTo>
                  <a:pt x="951" y="1222"/>
                </a:lnTo>
                <a:lnTo>
                  <a:pt x="951" y="1220"/>
                </a:lnTo>
                <a:lnTo>
                  <a:pt x="951" y="1220"/>
                </a:lnTo>
                <a:lnTo>
                  <a:pt x="951" y="1220"/>
                </a:lnTo>
                <a:lnTo>
                  <a:pt x="949" y="1222"/>
                </a:lnTo>
                <a:lnTo>
                  <a:pt x="947" y="1222"/>
                </a:lnTo>
                <a:lnTo>
                  <a:pt x="945" y="1220"/>
                </a:lnTo>
                <a:lnTo>
                  <a:pt x="941" y="1220"/>
                </a:lnTo>
                <a:lnTo>
                  <a:pt x="941" y="1222"/>
                </a:lnTo>
                <a:lnTo>
                  <a:pt x="941" y="1222"/>
                </a:lnTo>
                <a:lnTo>
                  <a:pt x="943" y="1224"/>
                </a:lnTo>
                <a:lnTo>
                  <a:pt x="945" y="1227"/>
                </a:lnTo>
                <a:lnTo>
                  <a:pt x="949" y="1227"/>
                </a:lnTo>
                <a:lnTo>
                  <a:pt x="949" y="1229"/>
                </a:lnTo>
                <a:lnTo>
                  <a:pt x="949" y="1229"/>
                </a:lnTo>
                <a:lnTo>
                  <a:pt x="949" y="1231"/>
                </a:lnTo>
                <a:lnTo>
                  <a:pt x="951" y="1231"/>
                </a:lnTo>
                <a:lnTo>
                  <a:pt x="953" y="1233"/>
                </a:lnTo>
                <a:lnTo>
                  <a:pt x="955" y="1233"/>
                </a:lnTo>
                <a:lnTo>
                  <a:pt x="955" y="1235"/>
                </a:lnTo>
                <a:lnTo>
                  <a:pt x="958" y="1235"/>
                </a:lnTo>
                <a:lnTo>
                  <a:pt x="958" y="1235"/>
                </a:lnTo>
                <a:lnTo>
                  <a:pt x="960" y="1237"/>
                </a:lnTo>
                <a:lnTo>
                  <a:pt x="960" y="1237"/>
                </a:lnTo>
                <a:lnTo>
                  <a:pt x="962" y="1239"/>
                </a:lnTo>
                <a:lnTo>
                  <a:pt x="964" y="1237"/>
                </a:lnTo>
                <a:lnTo>
                  <a:pt x="966" y="1237"/>
                </a:lnTo>
                <a:lnTo>
                  <a:pt x="968" y="1237"/>
                </a:lnTo>
                <a:lnTo>
                  <a:pt x="968" y="1235"/>
                </a:lnTo>
                <a:lnTo>
                  <a:pt x="968" y="1237"/>
                </a:lnTo>
                <a:lnTo>
                  <a:pt x="968" y="1239"/>
                </a:lnTo>
                <a:lnTo>
                  <a:pt x="970" y="1241"/>
                </a:lnTo>
                <a:lnTo>
                  <a:pt x="976" y="1245"/>
                </a:lnTo>
                <a:lnTo>
                  <a:pt x="979" y="1245"/>
                </a:lnTo>
                <a:lnTo>
                  <a:pt x="981" y="1245"/>
                </a:lnTo>
                <a:lnTo>
                  <a:pt x="983" y="1252"/>
                </a:lnTo>
                <a:lnTo>
                  <a:pt x="983" y="1254"/>
                </a:lnTo>
                <a:lnTo>
                  <a:pt x="983" y="1256"/>
                </a:lnTo>
                <a:lnTo>
                  <a:pt x="985" y="1256"/>
                </a:lnTo>
                <a:lnTo>
                  <a:pt x="985" y="1256"/>
                </a:lnTo>
                <a:lnTo>
                  <a:pt x="985" y="1258"/>
                </a:lnTo>
                <a:lnTo>
                  <a:pt x="985" y="1260"/>
                </a:lnTo>
                <a:lnTo>
                  <a:pt x="983" y="1264"/>
                </a:lnTo>
                <a:lnTo>
                  <a:pt x="983" y="1266"/>
                </a:lnTo>
                <a:lnTo>
                  <a:pt x="985" y="1266"/>
                </a:lnTo>
                <a:lnTo>
                  <a:pt x="987" y="1271"/>
                </a:lnTo>
                <a:lnTo>
                  <a:pt x="987" y="1271"/>
                </a:lnTo>
                <a:lnTo>
                  <a:pt x="987" y="1271"/>
                </a:lnTo>
                <a:lnTo>
                  <a:pt x="989" y="1273"/>
                </a:lnTo>
                <a:lnTo>
                  <a:pt x="989" y="1271"/>
                </a:lnTo>
                <a:lnTo>
                  <a:pt x="989" y="1271"/>
                </a:lnTo>
                <a:lnTo>
                  <a:pt x="991" y="1273"/>
                </a:lnTo>
                <a:lnTo>
                  <a:pt x="993" y="1275"/>
                </a:lnTo>
                <a:lnTo>
                  <a:pt x="999" y="1279"/>
                </a:lnTo>
                <a:lnTo>
                  <a:pt x="1002" y="1281"/>
                </a:lnTo>
                <a:lnTo>
                  <a:pt x="1004" y="1281"/>
                </a:lnTo>
                <a:lnTo>
                  <a:pt x="1006" y="1283"/>
                </a:lnTo>
                <a:lnTo>
                  <a:pt x="1008" y="1285"/>
                </a:lnTo>
                <a:lnTo>
                  <a:pt x="1010" y="1287"/>
                </a:lnTo>
                <a:lnTo>
                  <a:pt x="1010" y="1289"/>
                </a:lnTo>
                <a:lnTo>
                  <a:pt x="1012" y="1289"/>
                </a:lnTo>
                <a:lnTo>
                  <a:pt x="1012" y="1296"/>
                </a:lnTo>
                <a:lnTo>
                  <a:pt x="1014" y="1296"/>
                </a:lnTo>
                <a:lnTo>
                  <a:pt x="1016" y="1298"/>
                </a:lnTo>
                <a:lnTo>
                  <a:pt x="1016" y="1296"/>
                </a:lnTo>
                <a:lnTo>
                  <a:pt x="1018" y="1296"/>
                </a:lnTo>
                <a:lnTo>
                  <a:pt x="1020" y="1294"/>
                </a:lnTo>
                <a:lnTo>
                  <a:pt x="1020" y="1294"/>
                </a:lnTo>
                <a:lnTo>
                  <a:pt x="1023" y="1292"/>
                </a:lnTo>
                <a:lnTo>
                  <a:pt x="1023" y="1289"/>
                </a:lnTo>
                <a:lnTo>
                  <a:pt x="1023" y="1287"/>
                </a:lnTo>
                <a:lnTo>
                  <a:pt x="1020" y="1285"/>
                </a:lnTo>
                <a:lnTo>
                  <a:pt x="1018" y="1285"/>
                </a:lnTo>
                <a:lnTo>
                  <a:pt x="1018" y="1283"/>
                </a:lnTo>
                <a:lnTo>
                  <a:pt x="1018" y="1281"/>
                </a:lnTo>
                <a:lnTo>
                  <a:pt x="1016" y="1281"/>
                </a:lnTo>
                <a:lnTo>
                  <a:pt x="1016" y="1279"/>
                </a:lnTo>
                <a:lnTo>
                  <a:pt x="1014" y="1279"/>
                </a:lnTo>
                <a:lnTo>
                  <a:pt x="1014" y="1277"/>
                </a:lnTo>
                <a:lnTo>
                  <a:pt x="1010" y="1275"/>
                </a:lnTo>
                <a:lnTo>
                  <a:pt x="1010" y="1275"/>
                </a:lnTo>
                <a:lnTo>
                  <a:pt x="1010" y="1275"/>
                </a:lnTo>
                <a:lnTo>
                  <a:pt x="1010" y="1277"/>
                </a:lnTo>
                <a:lnTo>
                  <a:pt x="1010" y="1277"/>
                </a:lnTo>
                <a:lnTo>
                  <a:pt x="1010" y="1277"/>
                </a:lnTo>
                <a:lnTo>
                  <a:pt x="1008" y="1279"/>
                </a:lnTo>
                <a:lnTo>
                  <a:pt x="1008" y="1279"/>
                </a:lnTo>
                <a:lnTo>
                  <a:pt x="1008" y="1277"/>
                </a:lnTo>
                <a:lnTo>
                  <a:pt x="1008" y="1277"/>
                </a:lnTo>
                <a:lnTo>
                  <a:pt x="1006" y="1277"/>
                </a:lnTo>
                <a:lnTo>
                  <a:pt x="1004" y="1275"/>
                </a:lnTo>
                <a:lnTo>
                  <a:pt x="1004" y="1271"/>
                </a:lnTo>
                <a:lnTo>
                  <a:pt x="1004" y="1271"/>
                </a:lnTo>
                <a:lnTo>
                  <a:pt x="1004" y="1269"/>
                </a:lnTo>
                <a:lnTo>
                  <a:pt x="1004" y="1266"/>
                </a:lnTo>
                <a:lnTo>
                  <a:pt x="1004" y="1264"/>
                </a:lnTo>
                <a:lnTo>
                  <a:pt x="1002" y="1262"/>
                </a:lnTo>
                <a:lnTo>
                  <a:pt x="999" y="1258"/>
                </a:lnTo>
                <a:lnTo>
                  <a:pt x="999" y="1256"/>
                </a:lnTo>
                <a:lnTo>
                  <a:pt x="997" y="1256"/>
                </a:lnTo>
                <a:lnTo>
                  <a:pt x="995" y="1252"/>
                </a:lnTo>
                <a:lnTo>
                  <a:pt x="995" y="1250"/>
                </a:lnTo>
                <a:lnTo>
                  <a:pt x="995" y="1248"/>
                </a:lnTo>
                <a:lnTo>
                  <a:pt x="993" y="1245"/>
                </a:lnTo>
                <a:lnTo>
                  <a:pt x="993" y="1243"/>
                </a:lnTo>
                <a:lnTo>
                  <a:pt x="993" y="1243"/>
                </a:lnTo>
                <a:lnTo>
                  <a:pt x="993" y="1241"/>
                </a:lnTo>
                <a:lnTo>
                  <a:pt x="991" y="1241"/>
                </a:lnTo>
                <a:lnTo>
                  <a:pt x="991" y="1239"/>
                </a:lnTo>
                <a:lnTo>
                  <a:pt x="989" y="1235"/>
                </a:lnTo>
                <a:lnTo>
                  <a:pt x="987" y="1237"/>
                </a:lnTo>
                <a:lnTo>
                  <a:pt x="987" y="1237"/>
                </a:lnTo>
                <a:lnTo>
                  <a:pt x="989" y="1239"/>
                </a:lnTo>
                <a:lnTo>
                  <a:pt x="989" y="1241"/>
                </a:lnTo>
                <a:lnTo>
                  <a:pt x="989" y="1241"/>
                </a:lnTo>
                <a:lnTo>
                  <a:pt x="989" y="1241"/>
                </a:lnTo>
                <a:lnTo>
                  <a:pt x="987" y="1239"/>
                </a:lnTo>
                <a:lnTo>
                  <a:pt x="987" y="1237"/>
                </a:lnTo>
                <a:lnTo>
                  <a:pt x="985" y="1235"/>
                </a:lnTo>
                <a:lnTo>
                  <a:pt x="985" y="1233"/>
                </a:lnTo>
                <a:lnTo>
                  <a:pt x="985" y="1233"/>
                </a:lnTo>
                <a:lnTo>
                  <a:pt x="983" y="1231"/>
                </a:lnTo>
                <a:lnTo>
                  <a:pt x="983" y="1231"/>
                </a:lnTo>
                <a:lnTo>
                  <a:pt x="981" y="1229"/>
                </a:lnTo>
                <a:lnTo>
                  <a:pt x="981" y="1227"/>
                </a:lnTo>
                <a:lnTo>
                  <a:pt x="976" y="1224"/>
                </a:lnTo>
                <a:lnTo>
                  <a:pt x="974" y="1220"/>
                </a:lnTo>
                <a:lnTo>
                  <a:pt x="974" y="1220"/>
                </a:lnTo>
                <a:lnTo>
                  <a:pt x="974" y="1218"/>
                </a:lnTo>
                <a:lnTo>
                  <a:pt x="974" y="1216"/>
                </a:lnTo>
                <a:lnTo>
                  <a:pt x="974" y="1216"/>
                </a:lnTo>
                <a:lnTo>
                  <a:pt x="972" y="1214"/>
                </a:lnTo>
                <a:lnTo>
                  <a:pt x="972" y="1214"/>
                </a:lnTo>
                <a:lnTo>
                  <a:pt x="972" y="1212"/>
                </a:lnTo>
                <a:lnTo>
                  <a:pt x="972" y="1212"/>
                </a:lnTo>
                <a:lnTo>
                  <a:pt x="970" y="1212"/>
                </a:lnTo>
                <a:lnTo>
                  <a:pt x="970" y="1210"/>
                </a:lnTo>
                <a:lnTo>
                  <a:pt x="968" y="1206"/>
                </a:lnTo>
                <a:lnTo>
                  <a:pt x="966" y="1206"/>
                </a:lnTo>
                <a:lnTo>
                  <a:pt x="966" y="1206"/>
                </a:lnTo>
                <a:lnTo>
                  <a:pt x="966" y="1206"/>
                </a:lnTo>
                <a:lnTo>
                  <a:pt x="966" y="1206"/>
                </a:lnTo>
                <a:lnTo>
                  <a:pt x="966" y="1204"/>
                </a:lnTo>
                <a:lnTo>
                  <a:pt x="964" y="1204"/>
                </a:lnTo>
                <a:lnTo>
                  <a:pt x="964" y="1204"/>
                </a:lnTo>
                <a:lnTo>
                  <a:pt x="962" y="1201"/>
                </a:lnTo>
                <a:lnTo>
                  <a:pt x="960" y="1197"/>
                </a:lnTo>
                <a:lnTo>
                  <a:pt x="960" y="1195"/>
                </a:lnTo>
                <a:lnTo>
                  <a:pt x="955" y="1193"/>
                </a:lnTo>
                <a:lnTo>
                  <a:pt x="953" y="1191"/>
                </a:lnTo>
                <a:lnTo>
                  <a:pt x="951" y="1191"/>
                </a:lnTo>
                <a:lnTo>
                  <a:pt x="951" y="1189"/>
                </a:lnTo>
                <a:lnTo>
                  <a:pt x="949" y="1187"/>
                </a:lnTo>
                <a:lnTo>
                  <a:pt x="947" y="1185"/>
                </a:lnTo>
                <a:lnTo>
                  <a:pt x="947" y="1183"/>
                </a:lnTo>
                <a:lnTo>
                  <a:pt x="947" y="1178"/>
                </a:lnTo>
                <a:lnTo>
                  <a:pt x="947" y="1178"/>
                </a:lnTo>
                <a:lnTo>
                  <a:pt x="945" y="1176"/>
                </a:lnTo>
                <a:lnTo>
                  <a:pt x="945" y="1172"/>
                </a:lnTo>
                <a:lnTo>
                  <a:pt x="943" y="1170"/>
                </a:lnTo>
                <a:lnTo>
                  <a:pt x="943" y="1170"/>
                </a:lnTo>
                <a:lnTo>
                  <a:pt x="943" y="1164"/>
                </a:lnTo>
                <a:lnTo>
                  <a:pt x="945" y="1162"/>
                </a:lnTo>
                <a:lnTo>
                  <a:pt x="945" y="1160"/>
                </a:lnTo>
                <a:lnTo>
                  <a:pt x="943" y="1157"/>
                </a:lnTo>
                <a:lnTo>
                  <a:pt x="943" y="1157"/>
                </a:lnTo>
                <a:lnTo>
                  <a:pt x="945" y="1160"/>
                </a:lnTo>
                <a:lnTo>
                  <a:pt x="947" y="1160"/>
                </a:lnTo>
                <a:lnTo>
                  <a:pt x="947" y="1160"/>
                </a:lnTo>
                <a:lnTo>
                  <a:pt x="949" y="1160"/>
                </a:lnTo>
                <a:lnTo>
                  <a:pt x="953" y="1164"/>
                </a:lnTo>
                <a:lnTo>
                  <a:pt x="953" y="1164"/>
                </a:lnTo>
                <a:lnTo>
                  <a:pt x="955" y="1164"/>
                </a:lnTo>
                <a:lnTo>
                  <a:pt x="955" y="1164"/>
                </a:lnTo>
                <a:lnTo>
                  <a:pt x="955" y="1162"/>
                </a:lnTo>
                <a:lnTo>
                  <a:pt x="958" y="1162"/>
                </a:lnTo>
                <a:lnTo>
                  <a:pt x="960" y="1164"/>
                </a:lnTo>
                <a:lnTo>
                  <a:pt x="960" y="1164"/>
                </a:lnTo>
                <a:lnTo>
                  <a:pt x="962" y="1164"/>
                </a:lnTo>
                <a:lnTo>
                  <a:pt x="962" y="1166"/>
                </a:lnTo>
                <a:lnTo>
                  <a:pt x="964" y="1168"/>
                </a:lnTo>
                <a:lnTo>
                  <a:pt x="968" y="1168"/>
                </a:lnTo>
                <a:lnTo>
                  <a:pt x="968" y="1168"/>
                </a:lnTo>
                <a:lnTo>
                  <a:pt x="970" y="1168"/>
                </a:lnTo>
                <a:lnTo>
                  <a:pt x="970" y="1168"/>
                </a:lnTo>
                <a:lnTo>
                  <a:pt x="970" y="1170"/>
                </a:lnTo>
                <a:lnTo>
                  <a:pt x="970" y="1170"/>
                </a:lnTo>
                <a:lnTo>
                  <a:pt x="970" y="1170"/>
                </a:lnTo>
                <a:lnTo>
                  <a:pt x="968" y="1170"/>
                </a:lnTo>
                <a:lnTo>
                  <a:pt x="970" y="1172"/>
                </a:lnTo>
                <a:lnTo>
                  <a:pt x="970" y="1172"/>
                </a:lnTo>
                <a:lnTo>
                  <a:pt x="968" y="1174"/>
                </a:lnTo>
                <a:lnTo>
                  <a:pt x="970" y="1176"/>
                </a:lnTo>
                <a:lnTo>
                  <a:pt x="972" y="1178"/>
                </a:lnTo>
                <a:lnTo>
                  <a:pt x="972" y="1183"/>
                </a:lnTo>
                <a:lnTo>
                  <a:pt x="974" y="1185"/>
                </a:lnTo>
                <a:lnTo>
                  <a:pt x="974" y="1187"/>
                </a:lnTo>
                <a:lnTo>
                  <a:pt x="974" y="1189"/>
                </a:lnTo>
                <a:lnTo>
                  <a:pt x="976" y="1189"/>
                </a:lnTo>
                <a:lnTo>
                  <a:pt x="976" y="1191"/>
                </a:lnTo>
                <a:lnTo>
                  <a:pt x="979" y="1195"/>
                </a:lnTo>
                <a:lnTo>
                  <a:pt x="979" y="1195"/>
                </a:lnTo>
                <a:lnTo>
                  <a:pt x="979" y="1197"/>
                </a:lnTo>
                <a:lnTo>
                  <a:pt x="981" y="1197"/>
                </a:lnTo>
                <a:lnTo>
                  <a:pt x="981" y="1197"/>
                </a:lnTo>
                <a:lnTo>
                  <a:pt x="983" y="1199"/>
                </a:lnTo>
                <a:lnTo>
                  <a:pt x="983" y="1201"/>
                </a:lnTo>
                <a:lnTo>
                  <a:pt x="983" y="1204"/>
                </a:lnTo>
                <a:lnTo>
                  <a:pt x="985" y="1206"/>
                </a:lnTo>
                <a:lnTo>
                  <a:pt x="987" y="1206"/>
                </a:lnTo>
                <a:lnTo>
                  <a:pt x="987" y="1206"/>
                </a:lnTo>
                <a:lnTo>
                  <a:pt x="987" y="1208"/>
                </a:lnTo>
                <a:lnTo>
                  <a:pt x="987" y="1208"/>
                </a:lnTo>
                <a:lnTo>
                  <a:pt x="989" y="1210"/>
                </a:lnTo>
                <a:lnTo>
                  <a:pt x="989" y="1212"/>
                </a:lnTo>
                <a:lnTo>
                  <a:pt x="993" y="1212"/>
                </a:lnTo>
                <a:lnTo>
                  <a:pt x="995" y="1216"/>
                </a:lnTo>
                <a:lnTo>
                  <a:pt x="997" y="1218"/>
                </a:lnTo>
                <a:lnTo>
                  <a:pt x="999" y="1220"/>
                </a:lnTo>
                <a:lnTo>
                  <a:pt x="1002" y="1220"/>
                </a:lnTo>
                <a:lnTo>
                  <a:pt x="1002" y="1220"/>
                </a:lnTo>
                <a:lnTo>
                  <a:pt x="1004" y="1220"/>
                </a:lnTo>
                <a:lnTo>
                  <a:pt x="1006" y="1220"/>
                </a:lnTo>
                <a:lnTo>
                  <a:pt x="1006" y="1222"/>
                </a:lnTo>
                <a:lnTo>
                  <a:pt x="1006" y="1224"/>
                </a:lnTo>
                <a:lnTo>
                  <a:pt x="1006" y="1227"/>
                </a:lnTo>
                <a:lnTo>
                  <a:pt x="1006" y="1227"/>
                </a:lnTo>
                <a:lnTo>
                  <a:pt x="1006" y="1229"/>
                </a:lnTo>
                <a:lnTo>
                  <a:pt x="1008" y="1229"/>
                </a:lnTo>
                <a:lnTo>
                  <a:pt x="1008" y="1231"/>
                </a:lnTo>
                <a:lnTo>
                  <a:pt x="1010" y="1231"/>
                </a:lnTo>
                <a:lnTo>
                  <a:pt x="1014" y="1233"/>
                </a:lnTo>
                <a:lnTo>
                  <a:pt x="1016" y="1233"/>
                </a:lnTo>
                <a:lnTo>
                  <a:pt x="1016" y="1235"/>
                </a:lnTo>
                <a:lnTo>
                  <a:pt x="1016" y="1235"/>
                </a:lnTo>
                <a:lnTo>
                  <a:pt x="1016" y="1237"/>
                </a:lnTo>
                <a:lnTo>
                  <a:pt x="1018" y="1239"/>
                </a:lnTo>
                <a:lnTo>
                  <a:pt x="1018" y="1239"/>
                </a:lnTo>
                <a:lnTo>
                  <a:pt x="1023" y="1239"/>
                </a:lnTo>
                <a:lnTo>
                  <a:pt x="1025" y="1241"/>
                </a:lnTo>
                <a:lnTo>
                  <a:pt x="1025" y="1243"/>
                </a:lnTo>
                <a:lnTo>
                  <a:pt x="1025" y="1243"/>
                </a:lnTo>
                <a:lnTo>
                  <a:pt x="1025" y="1243"/>
                </a:lnTo>
                <a:lnTo>
                  <a:pt x="1027" y="1245"/>
                </a:lnTo>
                <a:lnTo>
                  <a:pt x="1027" y="1245"/>
                </a:lnTo>
                <a:lnTo>
                  <a:pt x="1027" y="1245"/>
                </a:lnTo>
                <a:lnTo>
                  <a:pt x="1027" y="1245"/>
                </a:lnTo>
                <a:lnTo>
                  <a:pt x="1025" y="1245"/>
                </a:lnTo>
                <a:lnTo>
                  <a:pt x="1023" y="1248"/>
                </a:lnTo>
                <a:lnTo>
                  <a:pt x="1023" y="1250"/>
                </a:lnTo>
                <a:lnTo>
                  <a:pt x="1023" y="1254"/>
                </a:lnTo>
                <a:lnTo>
                  <a:pt x="1025" y="1256"/>
                </a:lnTo>
                <a:lnTo>
                  <a:pt x="1025" y="1256"/>
                </a:lnTo>
                <a:lnTo>
                  <a:pt x="1027" y="1256"/>
                </a:lnTo>
                <a:lnTo>
                  <a:pt x="1027" y="1256"/>
                </a:lnTo>
                <a:lnTo>
                  <a:pt x="1029" y="1256"/>
                </a:lnTo>
                <a:lnTo>
                  <a:pt x="1029" y="1254"/>
                </a:lnTo>
                <a:lnTo>
                  <a:pt x="1031" y="1254"/>
                </a:lnTo>
                <a:lnTo>
                  <a:pt x="1031" y="1254"/>
                </a:lnTo>
                <a:lnTo>
                  <a:pt x="1029" y="1256"/>
                </a:lnTo>
                <a:lnTo>
                  <a:pt x="1027" y="1256"/>
                </a:lnTo>
                <a:lnTo>
                  <a:pt x="1027" y="1256"/>
                </a:lnTo>
                <a:lnTo>
                  <a:pt x="1029" y="1258"/>
                </a:lnTo>
                <a:lnTo>
                  <a:pt x="1031" y="1256"/>
                </a:lnTo>
                <a:lnTo>
                  <a:pt x="1031" y="1256"/>
                </a:lnTo>
                <a:lnTo>
                  <a:pt x="1031" y="1256"/>
                </a:lnTo>
                <a:lnTo>
                  <a:pt x="1033" y="1258"/>
                </a:lnTo>
                <a:lnTo>
                  <a:pt x="1033" y="1258"/>
                </a:lnTo>
                <a:lnTo>
                  <a:pt x="1037" y="1260"/>
                </a:lnTo>
                <a:lnTo>
                  <a:pt x="1037" y="1262"/>
                </a:lnTo>
                <a:lnTo>
                  <a:pt x="1041" y="1264"/>
                </a:lnTo>
                <a:lnTo>
                  <a:pt x="1041" y="1264"/>
                </a:lnTo>
                <a:lnTo>
                  <a:pt x="1043" y="1264"/>
                </a:lnTo>
                <a:lnTo>
                  <a:pt x="1041" y="1264"/>
                </a:lnTo>
                <a:lnTo>
                  <a:pt x="1041" y="1264"/>
                </a:lnTo>
                <a:lnTo>
                  <a:pt x="1039" y="1264"/>
                </a:lnTo>
                <a:lnTo>
                  <a:pt x="1039" y="1264"/>
                </a:lnTo>
                <a:lnTo>
                  <a:pt x="1039" y="1264"/>
                </a:lnTo>
                <a:lnTo>
                  <a:pt x="1039" y="1264"/>
                </a:lnTo>
                <a:lnTo>
                  <a:pt x="1043" y="1269"/>
                </a:lnTo>
                <a:lnTo>
                  <a:pt x="1043" y="1269"/>
                </a:lnTo>
                <a:lnTo>
                  <a:pt x="1043" y="1271"/>
                </a:lnTo>
                <a:lnTo>
                  <a:pt x="1046" y="1273"/>
                </a:lnTo>
                <a:lnTo>
                  <a:pt x="1048" y="1273"/>
                </a:lnTo>
                <a:lnTo>
                  <a:pt x="1048" y="1273"/>
                </a:lnTo>
                <a:lnTo>
                  <a:pt x="1050" y="1273"/>
                </a:lnTo>
                <a:lnTo>
                  <a:pt x="1050" y="1273"/>
                </a:lnTo>
                <a:lnTo>
                  <a:pt x="1050" y="1273"/>
                </a:lnTo>
                <a:lnTo>
                  <a:pt x="1050" y="1273"/>
                </a:lnTo>
                <a:lnTo>
                  <a:pt x="1050" y="1275"/>
                </a:lnTo>
                <a:lnTo>
                  <a:pt x="1050" y="1275"/>
                </a:lnTo>
                <a:lnTo>
                  <a:pt x="1048" y="1273"/>
                </a:lnTo>
                <a:lnTo>
                  <a:pt x="1046" y="1273"/>
                </a:lnTo>
                <a:lnTo>
                  <a:pt x="1056" y="1279"/>
                </a:lnTo>
                <a:lnTo>
                  <a:pt x="1058" y="1281"/>
                </a:lnTo>
                <a:lnTo>
                  <a:pt x="1062" y="1285"/>
                </a:lnTo>
                <a:lnTo>
                  <a:pt x="1064" y="1287"/>
                </a:lnTo>
                <a:lnTo>
                  <a:pt x="1067" y="1292"/>
                </a:lnTo>
                <a:lnTo>
                  <a:pt x="1069" y="1294"/>
                </a:lnTo>
                <a:lnTo>
                  <a:pt x="1071" y="1298"/>
                </a:lnTo>
                <a:lnTo>
                  <a:pt x="1073" y="1298"/>
                </a:lnTo>
                <a:lnTo>
                  <a:pt x="1075" y="1300"/>
                </a:lnTo>
                <a:lnTo>
                  <a:pt x="1077" y="1306"/>
                </a:lnTo>
                <a:lnTo>
                  <a:pt x="1077" y="1310"/>
                </a:lnTo>
                <a:lnTo>
                  <a:pt x="1079" y="1313"/>
                </a:lnTo>
                <a:lnTo>
                  <a:pt x="1079" y="1315"/>
                </a:lnTo>
                <a:lnTo>
                  <a:pt x="1081" y="1317"/>
                </a:lnTo>
                <a:lnTo>
                  <a:pt x="1083" y="1319"/>
                </a:lnTo>
                <a:lnTo>
                  <a:pt x="1083" y="1319"/>
                </a:lnTo>
                <a:lnTo>
                  <a:pt x="1083" y="1321"/>
                </a:lnTo>
                <a:lnTo>
                  <a:pt x="1083" y="1323"/>
                </a:lnTo>
                <a:lnTo>
                  <a:pt x="1081" y="1325"/>
                </a:lnTo>
                <a:lnTo>
                  <a:pt x="1081" y="1327"/>
                </a:lnTo>
                <a:lnTo>
                  <a:pt x="1079" y="1327"/>
                </a:lnTo>
                <a:lnTo>
                  <a:pt x="1079" y="1327"/>
                </a:lnTo>
                <a:lnTo>
                  <a:pt x="1079" y="1329"/>
                </a:lnTo>
                <a:lnTo>
                  <a:pt x="1081" y="1329"/>
                </a:lnTo>
                <a:lnTo>
                  <a:pt x="1081" y="1329"/>
                </a:lnTo>
                <a:lnTo>
                  <a:pt x="1083" y="1329"/>
                </a:lnTo>
                <a:lnTo>
                  <a:pt x="1083" y="1331"/>
                </a:lnTo>
                <a:lnTo>
                  <a:pt x="1083" y="1331"/>
                </a:lnTo>
                <a:lnTo>
                  <a:pt x="1081" y="1334"/>
                </a:lnTo>
                <a:lnTo>
                  <a:pt x="1079" y="1334"/>
                </a:lnTo>
                <a:lnTo>
                  <a:pt x="1077" y="1334"/>
                </a:lnTo>
                <a:lnTo>
                  <a:pt x="1077" y="1334"/>
                </a:lnTo>
                <a:lnTo>
                  <a:pt x="1077" y="1336"/>
                </a:lnTo>
                <a:lnTo>
                  <a:pt x="1079" y="1338"/>
                </a:lnTo>
                <a:lnTo>
                  <a:pt x="1079" y="1340"/>
                </a:lnTo>
                <a:lnTo>
                  <a:pt x="1079" y="1340"/>
                </a:lnTo>
                <a:lnTo>
                  <a:pt x="1083" y="1344"/>
                </a:lnTo>
                <a:lnTo>
                  <a:pt x="1085" y="1346"/>
                </a:lnTo>
                <a:lnTo>
                  <a:pt x="1085" y="1348"/>
                </a:lnTo>
                <a:lnTo>
                  <a:pt x="1087" y="1350"/>
                </a:lnTo>
                <a:lnTo>
                  <a:pt x="1092" y="1352"/>
                </a:lnTo>
                <a:lnTo>
                  <a:pt x="1096" y="1354"/>
                </a:lnTo>
                <a:lnTo>
                  <a:pt x="1098" y="1354"/>
                </a:lnTo>
                <a:lnTo>
                  <a:pt x="1100" y="1357"/>
                </a:lnTo>
                <a:lnTo>
                  <a:pt x="1102" y="1359"/>
                </a:lnTo>
                <a:lnTo>
                  <a:pt x="1106" y="1361"/>
                </a:lnTo>
                <a:lnTo>
                  <a:pt x="1106" y="1363"/>
                </a:lnTo>
                <a:lnTo>
                  <a:pt x="1108" y="1365"/>
                </a:lnTo>
                <a:lnTo>
                  <a:pt x="1115" y="1367"/>
                </a:lnTo>
                <a:lnTo>
                  <a:pt x="1119" y="1369"/>
                </a:lnTo>
                <a:lnTo>
                  <a:pt x="1123" y="1369"/>
                </a:lnTo>
                <a:lnTo>
                  <a:pt x="1127" y="1371"/>
                </a:lnTo>
                <a:lnTo>
                  <a:pt x="1129" y="1371"/>
                </a:lnTo>
                <a:lnTo>
                  <a:pt x="1131" y="1371"/>
                </a:lnTo>
                <a:lnTo>
                  <a:pt x="1131" y="1371"/>
                </a:lnTo>
                <a:lnTo>
                  <a:pt x="1134" y="1373"/>
                </a:lnTo>
                <a:lnTo>
                  <a:pt x="1136" y="1375"/>
                </a:lnTo>
                <a:lnTo>
                  <a:pt x="1138" y="1375"/>
                </a:lnTo>
                <a:lnTo>
                  <a:pt x="1140" y="1378"/>
                </a:lnTo>
                <a:lnTo>
                  <a:pt x="1142" y="1380"/>
                </a:lnTo>
                <a:lnTo>
                  <a:pt x="1144" y="1382"/>
                </a:lnTo>
                <a:lnTo>
                  <a:pt x="1146" y="1382"/>
                </a:lnTo>
                <a:lnTo>
                  <a:pt x="1152" y="1384"/>
                </a:lnTo>
                <a:lnTo>
                  <a:pt x="1155" y="1386"/>
                </a:lnTo>
                <a:lnTo>
                  <a:pt x="1159" y="1386"/>
                </a:lnTo>
                <a:lnTo>
                  <a:pt x="1163" y="1388"/>
                </a:lnTo>
                <a:lnTo>
                  <a:pt x="1169" y="1390"/>
                </a:lnTo>
                <a:lnTo>
                  <a:pt x="1173" y="1390"/>
                </a:lnTo>
                <a:lnTo>
                  <a:pt x="1175" y="1392"/>
                </a:lnTo>
                <a:lnTo>
                  <a:pt x="1178" y="1392"/>
                </a:lnTo>
                <a:lnTo>
                  <a:pt x="1180" y="1394"/>
                </a:lnTo>
                <a:lnTo>
                  <a:pt x="1186" y="1396"/>
                </a:lnTo>
                <a:lnTo>
                  <a:pt x="1192" y="1401"/>
                </a:lnTo>
                <a:lnTo>
                  <a:pt x="1201" y="1401"/>
                </a:lnTo>
                <a:lnTo>
                  <a:pt x="1205" y="1403"/>
                </a:lnTo>
                <a:lnTo>
                  <a:pt x="1209" y="1405"/>
                </a:lnTo>
                <a:lnTo>
                  <a:pt x="1211" y="1405"/>
                </a:lnTo>
                <a:lnTo>
                  <a:pt x="1213" y="1405"/>
                </a:lnTo>
                <a:lnTo>
                  <a:pt x="1219" y="1401"/>
                </a:lnTo>
                <a:lnTo>
                  <a:pt x="1224" y="1401"/>
                </a:lnTo>
                <a:lnTo>
                  <a:pt x="1230" y="1396"/>
                </a:lnTo>
                <a:lnTo>
                  <a:pt x="1232" y="1396"/>
                </a:lnTo>
                <a:lnTo>
                  <a:pt x="1234" y="1396"/>
                </a:lnTo>
                <a:lnTo>
                  <a:pt x="1234" y="1396"/>
                </a:lnTo>
                <a:lnTo>
                  <a:pt x="1234" y="1396"/>
                </a:lnTo>
                <a:lnTo>
                  <a:pt x="1232" y="1396"/>
                </a:lnTo>
                <a:lnTo>
                  <a:pt x="1232" y="1394"/>
                </a:lnTo>
                <a:lnTo>
                  <a:pt x="1232" y="1394"/>
                </a:lnTo>
                <a:lnTo>
                  <a:pt x="1232" y="1394"/>
                </a:lnTo>
                <a:lnTo>
                  <a:pt x="1234" y="1394"/>
                </a:lnTo>
                <a:lnTo>
                  <a:pt x="1234" y="1394"/>
                </a:lnTo>
                <a:lnTo>
                  <a:pt x="1234" y="1394"/>
                </a:lnTo>
                <a:lnTo>
                  <a:pt x="1234" y="1394"/>
                </a:lnTo>
                <a:lnTo>
                  <a:pt x="1234" y="1394"/>
                </a:lnTo>
                <a:lnTo>
                  <a:pt x="1236" y="1394"/>
                </a:lnTo>
                <a:lnTo>
                  <a:pt x="1236" y="1394"/>
                </a:lnTo>
                <a:lnTo>
                  <a:pt x="1238" y="1394"/>
                </a:lnTo>
                <a:lnTo>
                  <a:pt x="1236" y="1396"/>
                </a:lnTo>
                <a:lnTo>
                  <a:pt x="1236" y="1396"/>
                </a:lnTo>
                <a:lnTo>
                  <a:pt x="1238" y="1396"/>
                </a:lnTo>
                <a:lnTo>
                  <a:pt x="1247" y="1399"/>
                </a:lnTo>
                <a:lnTo>
                  <a:pt x="1245" y="1399"/>
                </a:lnTo>
                <a:lnTo>
                  <a:pt x="1243" y="1396"/>
                </a:lnTo>
                <a:lnTo>
                  <a:pt x="1243" y="1396"/>
                </a:lnTo>
                <a:lnTo>
                  <a:pt x="1243" y="1396"/>
                </a:lnTo>
                <a:lnTo>
                  <a:pt x="1240" y="1396"/>
                </a:lnTo>
                <a:lnTo>
                  <a:pt x="1240" y="1396"/>
                </a:lnTo>
                <a:lnTo>
                  <a:pt x="1240" y="1394"/>
                </a:lnTo>
                <a:lnTo>
                  <a:pt x="1240" y="1394"/>
                </a:lnTo>
                <a:lnTo>
                  <a:pt x="1240" y="1396"/>
                </a:lnTo>
                <a:lnTo>
                  <a:pt x="1243" y="1396"/>
                </a:lnTo>
                <a:lnTo>
                  <a:pt x="1245" y="1396"/>
                </a:lnTo>
                <a:lnTo>
                  <a:pt x="1247" y="1399"/>
                </a:lnTo>
                <a:lnTo>
                  <a:pt x="1249" y="1401"/>
                </a:lnTo>
                <a:lnTo>
                  <a:pt x="1253" y="1403"/>
                </a:lnTo>
                <a:lnTo>
                  <a:pt x="1257" y="1407"/>
                </a:lnTo>
                <a:lnTo>
                  <a:pt x="1259" y="1409"/>
                </a:lnTo>
                <a:lnTo>
                  <a:pt x="1261" y="1411"/>
                </a:lnTo>
                <a:lnTo>
                  <a:pt x="1263" y="1413"/>
                </a:lnTo>
                <a:lnTo>
                  <a:pt x="1268" y="1417"/>
                </a:lnTo>
                <a:lnTo>
                  <a:pt x="1272" y="1422"/>
                </a:lnTo>
                <a:lnTo>
                  <a:pt x="1272" y="1422"/>
                </a:lnTo>
                <a:lnTo>
                  <a:pt x="1278" y="1426"/>
                </a:lnTo>
                <a:lnTo>
                  <a:pt x="1280" y="1428"/>
                </a:lnTo>
                <a:lnTo>
                  <a:pt x="1284" y="1430"/>
                </a:lnTo>
                <a:lnTo>
                  <a:pt x="1287" y="1430"/>
                </a:lnTo>
                <a:lnTo>
                  <a:pt x="1295" y="1430"/>
                </a:lnTo>
                <a:lnTo>
                  <a:pt x="1297" y="1430"/>
                </a:lnTo>
                <a:lnTo>
                  <a:pt x="1303" y="1432"/>
                </a:lnTo>
                <a:lnTo>
                  <a:pt x="1303" y="1434"/>
                </a:lnTo>
                <a:lnTo>
                  <a:pt x="1307" y="1436"/>
                </a:lnTo>
                <a:lnTo>
                  <a:pt x="1312" y="1436"/>
                </a:lnTo>
                <a:lnTo>
                  <a:pt x="1314" y="1436"/>
                </a:lnTo>
                <a:lnTo>
                  <a:pt x="1320" y="1438"/>
                </a:lnTo>
                <a:lnTo>
                  <a:pt x="1326" y="1440"/>
                </a:lnTo>
                <a:lnTo>
                  <a:pt x="1326" y="1440"/>
                </a:lnTo>
                <a:lnTo>
                  <a:pt x="1324" y="1440"/>
                </a:lnTo>
                <a:lnTo>
                  <a:pt x="1324" y="1440"/>
                </a:lnTo>
                <a:lnTo>
                  <a:pt x="1322" y="1440"/>
                </a:lnTo>
                <a:lnTo>
                  <a:pt x="1324" y="1440"/>
                </a:lnTo>
                <a:lnTo>
                  <a:pt x="1326" y="1440"/>
                </a:lnTo>
                <a:lnTo>
                  <a:pt x="1331" y="1440"/>
                </a:lnTo>
                <a:lnTo>
                  <a:pt x="1333" y="1440"/>
                </a:lnTo>
                <a:lnTo>
                  <a:pt x="1335" y="1440"/>
                </a:lnTo>
                <a:lnTo>
                  <a:pt x="1335" y="1440"/>
                </a:lnTo>
                <a:lnTo>
                  <a:pt x="1335" y="1438"/>
                </a:lnTo>
                <a:lnTo>
                  <a:pt x="1335" y="1438"/>
                </a:lnTo>
                <a:lnTo>
                  <a:pt x="1335" y="1438"/>
                </a:lnTo>
                <a:lnTo>
                  <a:pt x="1337" y="1438"/>
                </a:lnTo>
                <a:lnTo>
                  <a:pt x="1337" y="1438"/>
                </a:lnTo>
                <a:lnTo>
                  <a:pt x="1339" y="1438"/>
                </a:lnTo>
                <a:lnTo>
                  <a:pt x="1341" y="1438"/>
                </a:lnTo>
                <a:lnTo>
                  <a:pt x="1341" y="1438"/>
                </a:lnTo>
                <a:lnTo>
                  <a:pt x="1341" y="1440"/>
                </a:lnTo>
                <a:lnTo>
                  <a:pt x="1341" y="1440"/>
                </a:lnTo>
                <a:lnTo>
                  <a:pt x="1341" y="1443"/>
                </a:lnTo>
                <a:lnTo>
                  <a:pt x="1343" y="1443"/>
                </a:lnTo>
                <a:lnTo>
                  <a:pt x="1343" y="1445"/>
                </a:lnTo>
                <a:lnTo>
                  <a:pt x="1343" y="1445"/>
                </a:lnTo>
                <a:lnTo>
                  <a:pt x="1341" y="1445"/>
                </a:lnTo>
                <a:lnTo>
                  <a:pt x="1341" y="1445"/>
                </a:lnTo>
                <a:lnTo>
                  <a:pt x="1341" y="1445"/>
                </a:lnTo>
                <a:lnTo>
                  <a:pt x="1339" y="1443"/>
                </a:lnTo>
                <a:lnTo>
                  <a:pt x="1339" y="1443"/>
                </a:lnTo>
                <a:lnTo>
                  <a:pt x="1337" y="1445"/>
                </a:lnTo>
                <a:lnTo>
                  <a:pt x="1337" y="1445"/>
                </a:lnTo>
                <a:lnTo>
                  <a:pt x="1341" y="1447"/>
                </a:lnTo>
                <a:lnTo>
                  <a:pt x="1345" y="1451"/>
                </a:lnTo>
                <a:lnTo>
                  <a:pt x="1345" y="1451"/>
                </a:lnTo>
                <a:lnTo>
                  <a:pt x="1349" y="1455"/>
                </a:lnTo>
                <a:lnTo>
                  <a:pt x="1351" y="1455"/>
                </a:lnTo>
                <a:lnTo>
                  <a:pt x="1351" y="1459"/>
                </a:lnTo>
                <a:lnTo>
                  <a:pt x="1356" y="1461"/>
                </a:lnTo>
                <a:lnTo>
                  <a:pt x="1362" y="1468"/>
                </a:lnTo>
                <a:lnTo>
                  <a:pt x="1364" y="1470"/>
                </a:lnTo>
                <a:lnTo>
                  <a:pt x="1366" y="1472"/>
                </a:lnTo>
                <a:lnTo>
                  <a:pt x="1366" y="1472"/>
                </a:lnTo>
                <a:lnTo>
                  <a:pt x="1366" y="1472"/>
                </a:lnTo>
                <a:lnTo>
                  <a:pt x="1366" y="1472"/>
                </a:lnTo>
                <a:lnTo>
                  <a:pt x="1364" y="1474"/>
                </a:lnTo>
                <a:lnTo>
                  <a:pt x="1364" y="1474"/>
                </a:lnTo>
                <a:lnTo>
                  <a:pt x="1364" y="1474"/>
                </a:lnTo>
                <a:lnTo>
                  <a:pt x="1366" y="1476"/>
                </a:lnTo>
                <a:lnTo>
                  <a:pt x="1366" y="1476"/>
                </a:lnTo>
                <a:lnTo>
                  <a:pt x="1366" y="1478"/>
                </a:lnTo>
                <a:lnTo>
                  <a:pt x="1366" y="1478"/>
                </a:lnTo>
                <a:lnTo>
                  <a:pt x="1366" y="1478"/>
                </a:lnTo>
                <a:lnTo>
                  <a:pt x="1364" y="1482"/>
                </a:lnTo>
                <a:lnTo>
                  <a:pt x="1364" y="1482"/>
                </a:lnTo>
                <a:lnTo>
                  <a:pt x="1364" y="1484"/>
                </a:lnTo>
                <a:lnTo>
                  <a:pt x="1366" y="1489"/>
                </a:lnTo>
                <a:lnTo>
                  <a:pt x="1368" y="1489"/>
                </a:lnTo>
                <a:lnTo>
                  <a:pt x="1372" y="1491"/>
                </a:lnTo>
                <a:lnTo>
                  <a:pt x="1375" y="1493"/>
                </a:lnTo>
                <a:lnTo>
                  <a:pt x="1375" y="1493"/>
                </a:lnTo>
                <a:lnTo>
                  <a:pt x="1375" y="1493"/>
                </a:lnTo>
                <a:lnTo>
                  <a:pt x="1375" y="1493"/>
                </a:lnTo>
                <a:lnTo>
                  <a:pt x="1377" y="1491"/>
                </a:lnTo>
                <a:lnTo>
                  <a:pt x="1379" y="1491"/>
                </a:lnTo>
                <a:lnTo>
                  <a:pt x="1377" y="1489"/>
                </a:lnTo>
                <a:lnTo>
                  <a:pt x="1377" y="1489"/>
                </a:lnTo>
                <a:lnTo>
                  <a:pt x="1375" y="1487"/>
                </a:lnTo>
                <a:lnTo>
                  <a:pt x="1372" y="1487"/>
                </a:lnTo>
                <a:lnTo>
                  <a:pt x="1372" y="1482"/>
                </a:lnTo>
                <a:lnTo>
                  <a:pt x="1372" y="1484"/>
                </a:lnTo>
                <a:lnTo>
                  <a:pt x="1372" y="1484"/>
                </a:lnTo>
                <a:lnTo>
                  <a:pt x="1377" y="1484"/>
                </a:lnTo>
                <a:lnTo>
                  <a:pt x="1381" y="1489"/>
                </a:lnTo>
                <a:lnTo>
                  <a:pt x="1381" y="1491"/>
                </a:lnTo>
                <a:lnTo>
                  <a:pt x="1381" y="1491"/>
                </a:lnTo>
                <a:lnTo>
                  <a:pt x="1381" y="1493"/>
                </a:lnTo>
                <a:lnTo>
                  <a:pt x="1383" y="1493"/>
                </a:lnTo>
                <a:lnTo>
                  <a:pt x="1383" y="1495"/>
                </a:lnTo>
                <a:lnTo>
                  <a:pt x="1387" y="1495"/>
                </a:lnTo>
                <a:lnTo>
                  <a:pt x="1389" y="1497"/>
                </a:lnTo>
                <a:lnTo>
                  <a:pt x="1391" y="1497"/>
                </a:lnTo>
                <a:lnTo>
                  <a:pt x="1395" y="1499"/>
                </a:lnTo>
                <a:lnTo>
                  <a:pt x="1395" y="1501"/>
                </a:lnTo>
                <a:lnTo>
                  <a:pt x="1395" y="1501"/>
                </a:lnTo>
                <a:lnTo>
                  <a:pt x="1395" y="1505"/>
                </a:lnTo>
                <a:lnTo>
                  <a:pt x="1395" y="1505"/>
                </a:lnTo>
                <a:lnTo>
                  <a:pt x="1395" y="1508"/>
                </a:lnTo>
                <a:lnTo>
                  <a:pt x="1395" y="1510"/>
                </a:lnTo>
                <a:lnTo>
                  <a:pt x="1398" y="1510"/>
                </a:lnTo>
                <a:lnTo>
                  <a:pt x="1400" y="1510"/>
                </a:lnTo>
                <a:lnTo>
                  <a:pt x="1400" y="1510"/>
                </a:lnTo>
                <a:lnTo>
                  <a:pt x="1402" y="1510"/>
                </a:lnTo>
                <a:lnTo>
                  <a:pt x="1402" y="1510"/>
                </a:lnTo>
                <a:lnTo>
                  <a:pt x="1402" y="1510"/>
                </a:lnTo>
                <a:lnTo>
                  <a:pt x="1400" y="1508"/>
                </a:lnTo>
                <a:lnTo>
                  <a:pt x="1398" y="1505"/>
                </a:lnTo>
                <a:lnTo>
                  <a:pt x="1400" y="1505"/>
                </a:lnTo>
                <a:lnTo>
                  <a:pt x="1402" y="1505"/>
                </a:lnTo>
                <a:lnTo>
                  <a:pt x="1404" y="1508"/>
                </a:lnTo>
                <a:lnTo>
                  <a:pt x="1404" y="1510"/>
                </a:lnTo>
                <a:lnTo>
                  <a:pt x="1404" y="1512"/>
                </a:lnTo>
                <a:lnTo>
                  <a:pt x="1404" y="1512"/>
                </a:lnTo>
                <a:lnTo>
                  <a:pt x="1406" y="1514"/>
                </a:lnTo>
                <a:lnTo>
                  <a:pt x="1408" y="1516"/>
                </a:lnTo>
                <a:lnTo>
                  <a:pt x="1408" y="1514"/>
                </a:lnTo>
                <a:lnTo>
                  <a:pt x="1408" y="1512"/>
                </a:lnTo>
                <a:lnTo>
                  <a:pt x="1408" y="1512"/>
                </a:lnTo>
                <a:lnTo>
                  <a:pt x="1410" y="1512"/>
                </a:lnTo>
                <a:lnTo>
                  <a:pt x="1412" y="1512"/>
                </a:lnTo>
                <a:lnTo>
                  <a:pt x="1414" y="1512"/>
                </a:lnTo>
                <a:lnTo>
                  <a:pt x="1416" y="1512"/>
                </a:lnTo>
                <a:lnTo>
                  <a:pt x="1416" y="1512"/>
                </a:lnTo>
                <a:lnTo>
                  <a:pt x="1416" y="1514"/>
                </a:lnTo>
                <a:lnTo>
                  <a:pt x="1419" y="1514"/>
                </a:lnTo>
                <a:lnTo>
                  <a:pt x="1421" y="1514"/>
                </a:lnTo>
                <a:lnTo>
                  <a:pt x="1423" y="1514"/>
                </a:lnTo>
                <a:lnTo>
                  <a:pt x="1423" y="1514"/>
                </a:lnTo>
                <a:lnTo>
                  <a:pt x="1425" y="1516"/>
                </a:lnTo>
                <a:lnTo>
                  <a:pt x="1425" y="1516"/>
                </a:lnTo>
                <a:lnTo>
                  <a:pt x="1427" y="1520"/>
                </a:lnTo>
                <a:lnTo>
                  <a:pt x="1429" y="1520"/>
                </a:lnTo>
                <a:lnTo>
                  <a:pt x="1431" y="1522"/>
                </a:lnTo>
                <a:lnTo>
                  <a:pt x="1431" y="1522"/>
                </a:lnTo>
                <a:lnTo>
                  <a:pt x="1431" y="1520"/>
                </a:lnTo>
                <a:lnTo>
                  <a:pt x="1431" y="1518"/>
                </a:lnTo>
                <a:lnTo>
                  <a:pt x="1431" y="1518"/>
                </a:lnTo>
                <a:lnTo>
                  <a:pt x="1433" y="1518"/>
                </a:lnTo>
                <a:lnTo>
                  <a:pt x="1433" y="1518"/>
                </a:lnTo>
                <a:lnTo>
                  <a:pt x="1433" y="1520"/>
                </a:lnTo>
                <a:lnTo>
                  <a:pt x="1435" y="1524"/>
                </a:lnTo>
                <a:lnTo>
                  <a:pt x="1435" y="1526"/>
                </a:lnTo>
                <a:lnTo>
                  <a:pt x="1437" y="1526"/>
                </a:lnTo>
                <a:lnTo>
                  <a:pt x="1439" y="1526"/>
                </a:lnTo>
                <a:lnTo>
                  <a:pt x="1442" y="1526"/>
                </a:lnTo>
                <a:lnTo>
                  <a:pt x="1444" y="1526"/>
                </a:lnTo>
                <a:lnTo>
                  <a:pt x="1444" y="1524"/>
                </a:lnTo>
                <a:lnTo>
                  <a:pt x="1444" y="1524"/>
                </a:lnTo>
                <a:lnTo>
                  <a:pt x="1448" y="1524"/>
                </a:lnTo>
                <a:lnTo>
                  <a:pt x="1448" y="1524"/>
                </a:lnTo>
                <a:lnTo>
                  <a:pt x="1448" y="1524"/>
                </a:lnTo>
                <a:lnTo>
                  <a:pt x="1448" y="1522"/>
                </a:lnTo>
                <a:lnTo>
                  <a:pt x="1448" y="1520"/>
                </a:lnTo>
                <a:lnTo>
                  <a:pt x="1446" y="1518"/>
                </a:lnTo>
                <a:lnTo>
                  <a:pt x="1444" y="1516"/>
                </a:lnTo>
                <a:lnTo>
                  <a:pt x="1444" y="1516"/>
                </a:lnTo>
                <a:lnTo>
                  <a:pt x="1442" y="1516"/>
                </a:lnTo>
                <a:lnTo>
                  <a:pt x="1442" y="1514"/>
                </a:lnTo>
                <a:lnTo>
                  <a:pt x="1442" y="1514"/>
                </a:lnTo>
                <a:lnTo>
                  <a:pt x="1444" y="1512"/>
                </a:lnTo>
                <a:lnTo>
                  <a:pt x="1444" y="1512"/>
                </a:lnTo>
                <a:lnTo>
                  <a:pt x="1446" y="1512"/>
                </a:lnTo>
                <a:lnTo>
                  <a:pt x="1448" y="1512"/>
                </a:lnTo>
                <a:lnTo>
                  <a:pt x="1452" y="1508"/>
                </a:lnTo>
                <a:lnTo>
                  <a:pt x="1452" y="1508"/>
                </a:lnTo>
                <a:lnTo>
                  <a:pt x="1452" y="1505"/>
                </a:lnTo>
                <a:lnTo>
                  <a:pt x="1452" y="1505"/>
                </a:lnTo>
                <a:lnTo>
                  <a:pt x="1454" y="1503"/>
                </a:lnTo>
                <a:lnTo>
                  <a:pt x="1454" y="1503"/>
                </a:lnTo>
                <a:lnTo>
                  <a:pt x="1456" y="1503"/>
                </a:lnTo>
                <a:lnTo>
                  <a:pt x="1456" y="1501"/>
                </a:lnTo>
                <a:lnTo>
                  <a:pt x="1456" y="1501"/>
                </a:lnTo>
                <a:lnTo>
                  <a:pt x="1460" y="1501"/>
                </a:lnTo>
                <a:lnTo>
                  <a:pt x="1463" y="1501"/>
                </a:lnTo>
                <a:lnTo>
                  <a:pt x="1465" y="1503"/>
                </a:lnTo>
                <a:lnTo>
                  <a:pt x="1465" y="1503"/>
                </a:lnTo>
                <a:lnTo>
                  <a:pt x="1467" y="1503"/>
                </a:lnTo>
                <a:lnTo>
                  <a:pt x="1467" y="1505"/>
                </a:lnTo>
                <a:lnTo>
                  <a:pt x="1469" y="1505"/>
                </a:lnTo>
                <a:lnTo>
                  <a:pt x="1469" y="1505"/>
                </a:lnTo>
                <a:lnTo>
                  <a:pt x="1471" y="1508"/>
                </a:lnTo>
                <a:lnTo>
                  <a:pt x="1471" y="1510"/>
                </a:lnTo>
                <a:lnTo>
                  <a:pt x="1471" y="1510"/>
                </a:lnTo>
                <a:lnTo>
                  <a:pt x="1471" y="1512"/>
                </a:lnTo>
                <a:lnTo>
                  <a:pt x="1473" y="1512"/>
                </a:lnTo>
                <a:lnTo>
                  <a:pt x="1473" y="1510"/>
                </a:lnTo>
                <a:lnTo>
                  <a:pt x="1473" y="1510"/>
                </a:lnTo>
                <a:lnTo>
                  <a:pt x="1471" y="1510"/>
                </a:lnTo>
                <a:lnTo>
                  <a:pt x="1473" y="1510"/>
                </a:lnTo>
                <a:lnTo>
                  <a:pt x="1473" y="1510"/>
                </a:lnTo>
                <a:lnTo>
                  <a:pt x="1473" y="1510"/>
                </a:lnTo>
                <a:lnTo>
                  <a:pt x="1475" y="1510"/>
                </a:lnTo>
                <a:lnTo>
                  <a:pt x="1475" y="1510"/>
                </a:lnTo>
                <a:lnTo>
                  <a:pt x="1475" y="1510"/>
                </a:lnTo>
                <a:lnTo>
                  <a:pt x="1475" y="1510"/>
                </a:lnTo>
                <a:lnTo>
                  <a:pt x="1477" y="1510"/>
                </a:lnTo>
                <a:lnTo>
                  <a:pt x="1477" y="1510"/>
                </a:lnTo>
                <a:lnTo>
                  <a:pt x="1477" y="1512"/>
                </a:lnTo>
                <a:lnTo>
                  <a:pt x="1479" y="1514"/>
                </a:lnTo>
                <a:lnTo>
                  <a:pt x="1481" y="1514"/>
                </a:lnTo>
                <a:lnTo>
                  <a:pt x="1479" y="1514"/>
                </a:lnTo>
                <a:lnTo>
                  <a:pt x="1479" y="1512"/>
                </a:lnTo>
                <a:lnTo>
                  <a:pt x="1477" y="1512"/>
                </a:lnTo>
                <a:lnTo>
                  <a:pt x="1475" y="1510"/>
                </a:lnTo>
                <a:lnTo>
                  <a:pt x="1475" y="1510"/>
                </a:lnTo>
                <a:lnTo>
                  <a:pt x="1475" y="1512"/>
                </a:lnTo>
                <a:lnTo>
                  <a:pt x="1473" y="1512"/>
                </a:lnTo>
                <a:lnTo>
                  <a:pt x="1473" y="1514"/>
                </a:lnTo>
                <a:lnTo>
                  <a:pt x="1473" y="1514"/>
                </a:lnTo>
                <a:lnTo>
                  <a:pt x="1473" y="1516"/>
                </a:lnTo>
                <a:lnTo>
                  <a:pt x="1473" y="1516"/>
                </a:lnTo>
                <a:lnTo>
                  <a:pt x="1471" y="1516"/>
                </a:lnTo>
                <a:lnTo>
                  <a:pt x="1473" y="1518"/>
                </a:lnTo>
                <a:lnTo>
                  <a:pt x="1475" y="1522"/>
                </a:lnTo>
                <a:lnTo>
                  <a:pt x="1479" y="1526"/>
                </a:lnTo>
                <a:lnTo>
                  <a:pt x="1479" y="1526"/>
                </a:lnTo>
                <a:lnTo>
                  <a:pt x="1481" y="1528"/>
                </a:lnTo>
                <a:lnTo>
                  <a:pt x="1481" y="1531"/>
                </a:lnTo>
                <a:lnTo>
                  <a:pt x="1483" y="1533"/>
                </a:lnTo>
                <a:lnTo>
                  <a:pt x="1483" y="1533"/>
                </a:lnTo>
                <a:lnTo>
                  <a:pt x="1486" y="1535"/>
                </a:lnTo>
                <a:lnTo>
                  <a:pt x="1486" y="1535"/>
                </a:lnTo>
                <a:lnTo>
                  <a:pt x="1488" y="1537"/>
                </a:lnTo>
                <a:lnTo>
                  <a:pt x="1488" y="1537"/>
                </a:lnTo>
                <a:lnTo>
                  <a:pt x="1486" y="1541"/>
                </a:lnTo>
                <a:lnTo>
                  <a:pt x="1486" y="1541"/>
                </a:lnTo>
                <a:lnTo>
                  <a:pt x="1486" y="1541"/>
                </a:lnTo>
                <a:lnTo>
                  <a:pt x="1486" y="1543"/>
                </a:lnTo>
                <a:lnTo>
                  <a:pt x="1488" y="1545"/>
                </a:lnTo>
                <a:lnTo>
                  <a:pt x="1488" y="1547"/>
                </a:lnTo>
                <a:lnTo>
                  <a:pt x="1488" y="1549"/>
                </a:lnTo>
                <a:lnTo>
                  <a:pt x="1483" y="1552"/>
                </a:lnTo>
                <a:lnTo>
                  <a:pt x="1486" y="1554"/>
                </a:lnTo>
                <a:lnTo>
                  <a:pt x="1488" y="1554"/>
                </a:lnTo>
                <a:lnTo>
                  <a:pt x="1488" y="1556"/>
                </a:lnTo>
                <a:lnTo>
                  <a:pt x="1488" y="1558"/>
                </a:lnTo>
                <a:lnTo>
                  <a:pt x="1488" y="1562"/>
                </a:lnTo>
                <a:lnTo>
                  <a:pt x="1488" y="1562"/>
                </a:lnTo>
                <a:lnTo>
                  <a:pt x="1488" y="1564"/>
                </a:lnTo>
                <a:lnTo>
                  <a:pt x="1488" y="1564"/>
                </a:lnTo>
                <a:lnTo>
                  <a:pt x="1488" y="1566"/>
                </a:lnTo>
                <a:lnTo>
                  <a:pt x="1488" y="1568"/>
                </a:lnTo>
                <a:lnTo>
                  <a:pt x="1486" y="1568"/>
                </a:lnTo>
                <a:lnTo>
                  <a:pt x="1486" y="1568"/>
                </a:lnTo>
                <a:lnTo>
                  <a:pt x="1486" y="1570"/>
                </a:lnTo>
                <a:lnTo>
                  <a:pt x="1486" y="1570"/>
                </a:lnTo>
                <a:lnTo>
                  <a:pt x="1486" y="1570"/>
                </a:lnTo>
                <a:lnTo>
                  <a:pt x="1486" y="1570"/>
                </a:lnTo>
                <a:lnTo>
                  <a:pt x="1486" y="1573"/>
                </a:lnTo>
                <a:lnTo>
                  <a:pt x="1486" y="1573"/>
                </a:lnTo>
                <a:lnTo>
                  <a:pt x="1488" y="1575"/>
                </a:lnTo>
                <a:lnTo>
                  <a:pt x="1488" y="1573"/>
                </a:lnTo>
                <a:lnTo>
                  <a:pt x="1488" y="1573"/>
                </a:lnTo>
                <a:lnTo>
                  <a:pt x="1488" y="1575"/>
                </a:lnTo>
                <a:lnTo>
                  <a:pt x="1490" y="1575"/>
                </a:lnTo>
                <a:lnTo>
                  <a:pt x="1490" y="1577"/>
                </a:lnTo>
                <a:lnTo>
                  <a:pt x="1490" y="1575"/>
                </a:lnTo>
                <a:lnTo>
                  <a:pt x="1492" y="1575"/>
                </a:lnTo>
                <a:lnTo>
                  <a:pt x="1488" y="1579"/>
                </a:lnTo>
                <a:lnTo>
                  <a:pt x="1488" y="1581"/>
                </a:lnTo>
                <a:lnTo>
                  <a:pt x="1488" y="1583"/>
                </a:lnTo>
                <a:lnTo>
                  <a:pt x="1486" y="1583"/>
                </a:lnTo>
                <a:lnTo>
                  <a:pt x="1486" y="1585"/>
                </a:lnTo>
                <a:lnTo>
                  <a:pt x="1486" y="1585"/>
                </a:lnTo>
                <a:lnTo>
                  <a:pt x="1483" y="1587"/>
                </a:lnTo>
                <a:lnTo>
                  <a:pt x="1483" y="1587"/>
                </a:lnTo>
                <a:lnTo>
                  <a:pt x="1481" y="1587"/>
                </a:lnTo>
                <a:lnTo>
                  <a:pt x="1481" y="1587"/>
                </a:lnTo>
                <a:lnTo>
                  <a:pt x="1483" y="1589"/>
                </a:lnTo>
                <a:lnTo>
                  <a:pt x="1483" y="1589"/>
                </a:lnTo>
                <a:lnTo>
                  <a:pt x="1481" y="1591"/>
                </a:lnTo>
                <a:lnTo>
                  <a:pt x="1481" y="1591"/>
                </a:lnTo>
                <a:lnTo>
                  <a:pt x="1481" y="1591"/>
                </a:lnTo>
                <a:lnTo>
                  <a:pt x="1479" y="1591"/>
                </a:lnTo>
                <a:lnTo>
                  <a:pt x="1479" y="1591"/>
                </a:lnTo>
                <a:lnTo>
                  <a:pt x="1479" y="1593"/>
                </a:lnTo>
                <a:lnTo>
                  <a:pt x="1477" y="1593"/>
                </a:lnTo>
                <a:lnTo>
                  <a:pt x="1477" y="1596"/>
                </a:lnTo>
                <a:lnTo>
                  <a:pt x="1477" y="1596"/>
                </a:lnTo>
                <a:lnTo>
                  <a:pt x="1475" y="1596"/>
                </a:lnTo>
                <a:lnTo>
                  <a:pt x="1473" y="1596"/>
                </a:lnTo>
                <a:lnTo>
                  <a:pt x="1473" y="1596"/>
                </a:lnTo>
                <a:lnTo>
                  <a:pt x="1471" y="1596"/>
                </a:lnTo>
                <a:lnTo>
                  <a:pt x="1471" y="1596"/>
                </a:lnTo>
                <a:lnTo>
                  <a:pt x="1471" y="1596"/>
                </a:lnTo>
                <a:lnTo>
                  <a:pt x="1469" y="1598"/>
                </a:lnTo>
                <a:lnTo>
                  <a:pt x="1469" y="1598"/>
                </a:lnTo>
                <a:lnTo>
                  <a:pt x="1469" y="1602"/>
                </a:lnTo>
                <a:lnTo>
                  <a:pt x="1469" y="1604"/>
                </a:lnTo>
                <a:lnTo>
                  <a:pt x="1469" y="1606"/>
                </a:lnTo>
                <a:lnTo>
                  <a:pt x="1467" y="1604"/>
                </a:lnTo>
                <a:lnTo>
                  <a:pt x="1465" y="1606"/>
                </a:lnTo>
                <a:lnTo>
                  <a:pt x="1463" y="1608"/>
                </a:lnTo>
                <a:lnTo>
                  <a:pt x="1465" y="1610"/>
                </a:lnTo>
                <a:lnTo>
                  <a:pt x="1465" y="1610"/>
                </a:lnTo>
                <a:lnTo>
                  <a:pt x="1467" y="1612"/>
                </a:lnTo>
                <a:lnTo>
                  <a:pt x="1465" y="1614"/>
                </a:lnTo>
                <a:lnTo>
                  <a:pt x="1460" y="1614"/>
                </a:lnTo>
                <a:lnTo>
                  <a:pt x="1456" y="1617"/>
                </a:lnTo>
                <a:lnTo>
                  <a:pt x="1454" y="1617"/>
                </a:lnTo>
                <a:lnTo>
                  <a:pt x="1452" y="1617"/>
                </a:lnTo>
                <a:lnTo>
                  <a:pt x="1452" y="1619"/>
                </a:lnTo>
                <a:lnTo>
                  <a:pt x="1450" y="1619"/>
                </a:lnTo>
                <a:lnTo>
                  <a:pt x="1448" y="1619"/>
                </a:lnTo>
                <a:lnTo>
                  <a:pt x="1448" y="1621"/>
                </a:lnTo>
                <a:lnTo>
                  <a:pt x="1448" y="1623"/>
                </a:lnTo>
                <a:lnTo>
                  <a:pt x="1448" y="1625"/>
                </a:lnTo>
                <a:lnTo>
                  <a:pt x="1448" y="1629"/>
                </a:lnTo>
                <a:lnTo>
                  <a:pt x="1446" y="1631"/>
                </a:lnTo>
                <a:lnTo>
                  <a:pt x="1446" y="1633"/>
                </a:lnTo>
                <a:lnTo>
                  <a:pt x="1444" y="1633"/>
                </a:lnTo>
                <a:lnTo>
                  <a:pt x="1442" y="1635"/>
                </a:lnTo>
                <a:lnTo>
                  <a:pt x="1442" y="1638"/>
                </a:lnTo>
                <a:lnTo>
                  <a:pt x="1444" y="1640"/>
                </a:lnTo>
                <a:lnTo>
                  <a:pt x="1444" y="1640"/>
                </a:lnTo>
                <a:lnTo>
                  <a:pt x="1444" y="1640"/>
                </a:lnTo>
                <a:lnTo>
                  <a:pt x="1442" y="1640"/>
                </a:lnTo>
                <a:lnTo>
                  <a:pt x="1442" y="1642"/>
                </a:lnTo>
                <a:lnTo>
                  <a:pt x="1442" y="1644"/>
                </a:lnTo>
                <a:lnTo>
                  <a:pt x="1439" y="1644"/>
                </a:lnTo>
                <a:lnTo>
                  <a:pt x="1437" y="1646"/>
                </a:lnTo>
                <a:lnTo>
                  <a:pt x="1435" y="1646"/>
                </a:lnTo>
                <a:lnTo>
                  <a:pt x="1437" y="1650"/>
                </a:lnTo>
                <a:lnTo>
                  <a:pt x="1437" y="1650"/>
                </a:lnTo>
                <a:lnTo>
                  <a:pt x="1437" y="1654"/>
                </a:lnTo>
                <a:lnTo>
                  <a:pt x="1437" y="1656"/>
                </a:lnTo>
                <a:lnTo>
                  <a:pt x="1437" y="1658"/>
                </a:lnTo>
                <a:lnTo>
                  <a:pt x="1437" y="1661"/>
                </a:lnTo>
                <a:lnTo>
                  <a:pt x="1435" y="1663"/>
                </a:lnTo>
                <a:lnTo>
                  <a:pt x="1435" y="1663"/>
                </a:lnTo>
                <a:lnTo>
                  <a:pt x="1435" y="1663"/>
                </a:lnTo>
                <a:lnTo>
                  <a:pt x="1435" y="1665"/>
                </a:lnTo>
                <a:lnTo>
                  <a:pt x="1437" y="1665"/>
                </a:lnTo>
                <a:lnTo>
                  <a:pt x="1439" y="1665"/>
                </a:lnTo>
                <a:lnTo>
                  <a:pt x="1442" y="1669"/>
                </a:lnTo>
                <a:lnTo>
                  <a:pt x="1444" y="1669"/>
                </a:lnTo>
                <a:lnTo>
                  <a:pt x="1444" y="1669"/>
                </a:lnTo>
                <a:lnTo>
                  <a:pt x="1446" y="1669"/>
                </a:lnTo>
                <a:lnTo>
                  <a:pt x="1446" y="1669"/>
                </a:lnTo>
                <a:lnTo>
                  <a:pt x="1448" y="1667"/>
                </a:lnTo>
                <a:lnTo>
                  <a:pt x="1448" y="1665"/>
                </a:lnTo>
                <a:lnTo>
                  <a:pt x="1448" y="1665"/>
                </a:lnTo>
                <a:lnTo>
                  <a:pt x="1448" y="1667"/>
                </a:lnTo>
                <a:lnTo>
                  <a:pt x="1448" y="1669"/>
                </a:lnTo>
                <a:lnTo>
                  <a:pt x="1450" y="1667"/>
                </a:lnTo>
                <a:lnTo>
                  <a:pt x="1450" y="1667"/>
                </a:lnTo>
                <a:lnTo>
                  <a:pt x="1450" y="1663"/>
                </a:lnTo>
                <a:lnTo>
                  <a:pt x="1452" y="1661"/>
                </a:lnTo>
                <a:lnTo>
                  <a:pt x="1452" y="1661"/>
                </a:lnTo>
                <a:lnTo>
                  <a:pt x="1452" y="1663"/>
                </a:lnTo>
                <a:lnTo>
                  <a:pt x="1452" y="1665"/>
                </a:lnTo>
                <a:lnTo>
                  <a:pt x="1452" y="1667"/>
                </a:lnTo>
                <a:lnTo>
                  <a:pt x="1452" y="1669"/>
                </a:lnTo>
                <a:lnTo>
                  <a:pt x="1452" y="1671"/>
                </a:lnTo>
                <a:lnTo>
                  <a:pt x="1450" y="1675"/>
                </a:lnTo>
                <a:lnTo>
                  <a:pt x="1450" y="1677"/>
                </a:lnTo>
                <a:lnTo>
                  <a:pt x="1448" y="1677"/>
                </a:lnTo>
                <a:lnTo>
                  <a:pt x="1448" y="1677"/>
                </a:lnTo>
                <a:lnTo>
                  <a:pt x="1446" y="1679"/>
                </a:lnTo>
                <a:lnTo>
                  <a:pt x="1444" y="1679"/>
                </a:lnTo>
                <a:lnTo>
                  <a:pt x="1444" y="1679"/>
                </a:lnTo>
                <a:lnTo>
                  <a:pt x="1442" y="1682"/>
                </a:lnTo>
                <a:lnTo>
                  <a:pt x="1439" y="1684"/>
                </a:lnTo>
                <a:lnTo>
                  <a:pt x="1437" y="1686"/>
                </a:lnTo>
                <a:lnTo>
                  <a:pt x="1435" y="1688"/>
                </a:lnTo>
                <a:lnTo>
                  <a:pt x="1431" y="1692"/>
                </a:lnTo>
                <a:lnTo>
                  <a:pt x="1431" y="1694"/>
                </a:lnTo>
                <a:lnTo>
                  <a:pt x="1429" y="1698"/>
                </a:lnTo>
                <a:lnTo>
                  <a:pt x="1431" y="1700"/>
                </a:lnTo>
                <a:lnTo>
                  <a:pt x="1431" y="1700"/>
                </a:lnTo>
                <a:lnTo>
                  <a:pt x="1433" y="1702"/>
                </a:lnTo>
                <a:lnTo>
                  <a:pt x="1431" y="1705"/>
                </a:lnTo>
                <a:lnTo>
                  <a:pt x="1431" y="1705"/>
                </a:lnTo>
                <a:lnTo>
                  <a:pt x="1435" y="1709"/>
                </a:lnTo>
                <a:lnTo>
                  <a:pt x="1435" y="1713"/>
                </a:lnTo>
                <a:lnTo>
                  <a:pt x="1435" y="1713"/>
                </a:lnTo>
                <a:lnTo>
                  <a:pt x="1435" y="1715"/>
                </a:lnTo>
                <a:lnTo>
                  <a:pt x="1435" y="1715"/>
                </a:lnTo>
                <a:lnTo>
                  <a:pt x="1433" y="1715"/>
                </a:lnTo>
                <a:lnTo>
                  <a:pt x="1431" y="1715"/>
                </a:lnTo>
                <a:lnTo>
                  <a:pt x="1431" y="1717"/>
                </a:lnTo>
                <a:lnTo>
                  <a:pt x="1433" y="1717"/>
                </a:lnTo>
                <a:lnTo>
                  <a:pt x="1433" y="1719"/>
                </a:lnTo>
                <a:lnTo>
                  <a:pt x="1437" y="1721"/>
                </a:lnTo>
                <a:lnTo>
                  <a:pt x="1448" y="1728"/>
                </a:lnTo>
                <a:lnTo>
                  <a:pt x="1448" y="1728"/>
                </a:lnTo>
                <a:lnTo>
                  <a:pt x="1450" y="1730"/>
                </a:lnTo>
                <a:lnTo>
                  <a:pt x="1452" y="1732"/>
                </a:lnTo>
                <a:lnTo>
                  <a:pt x="1454" y="1736"/>
                </a:lnTo>
                <a:lnTo>
                  <a:pt x="1454" y="1738"/>
                </a:lnTo>
                <a:lnTo>
                  <a:pt x="1458" y="1744"/>
                </a:lnTo>
                <a:lnTo>
                  <a:pt x="1458" y="1744"/>
                </a:lnTo>
                <a:lnTo>
                  <a:pt x="1460" y="1747"/>
                </a:lnTo>
                <a:lnTo>
                  <a:pt x="1463" y="1749"/>
                </a:lnTo>
                <a:lnTo>
                  <a:pt x="1465" y="1753"/>
                </a:lnTo>
                <a:lnTo>
                  <a:pt x="1467" y="1755"/>
                </a:lnTo>
                <a:lnTo>
                  <a:pt x="1467" y="1757"/>
                </a:lnTo>
                <a:lnTo>
                  <a:pt x="1469" y="1761"/>
                </a:lnTo>
                <a:lnTo>
                  <a:pt x="1469" y="1763"/>
                </a:lnTo>
                <a:lnTo>
                  <a:pt x="1471" y="1765"/>
                </a:lnTo>
                <a:lnTo>
                  <a:pt x="1473" y="1770"/>
                </a:lnTo>
                <a:lnTo>
                  <a:pt x="1473" y="1772"/>
                </a:lnTo>
                <a:lnTo>
                  <a:pt x="1475" y="1776"/>
                </a:lnTo>
                <a:lnTo>
                  <a:pt x="1477" y="1778"/>
                </a:lnTo>
                <a:lnTo>
                  <a:pt x="1481" y="1786"/>
                </a:lnTo>
                <a:lnTo>
                  <a:pt x="1483" y="1791"/>
                </a:lnTo>
                <a:lnTo>
                  <a:pt x="1483" y="1793"/>
                </a:lnTo>
                <a:lnTo>
                  <a:pt x="1483" y="1795"/>
                </a:lnTo>
                <a:lnTo>
                  <a:pt x="1488" y="1797"/>
                </a:lnTo>
                <a:lnTo>
                  <a:pt x="1490" y="1799"/>
                </a:lnTo>
                <a:lnTo>
                  <a:pt x="1490" y="1803"/>
                </a:lnTo>
                <a:lnTo>
                  <a:pt x="1490" y="1805"/>
                </a:lnTo>
                <a:lnTo>
                  <a:pt x="1492" y="1805"/>
                </a:lnTo>
                <a:lnTo>
                  <a:pt x="1492" y="1807"/>
                </a:lnTo>
                <a:lnTo>
                  <a:pt x="1492" y="1807"/>
                </a:lnTo>
                <a:lnTo>
                  <a:pt x="1494" y="1809"/>
                </a:lnTo>
                <a:lnTo>
                  <a:pt x="1496" y="1812"/>
                </a:lnTo>
                <a:lnTo>
                  <a:pt x="1498" y="1816"/>
                </a:lnTo>
                <a:lnTo>
                  <a:pt x="1498" y="1816"/>
                </a:lnTo>
                <a:lnTo>
                  <a:pt x="1500" y="1818"/>
                </a:lnTo>
                <a:lnTo>
                  <a:pt x="1500" y="1820"/>
                </a:lnTo>
                <a:lnTo>
                  <a:pt x="1504" y="1824"/>
                </a:lnTo>
                <a:lnTo>
                  <a:pt x="1504" y="1826"/>
                </a:lnTo>
                <a:lnTo>
                  <a:pt x="1502" y="1830"/>
                </a:lnTo>
                <a:lnTo>
                  <a:pt x="1502" y="1830"/>
                </a:lnTo>
                <a:lnTo>
                  <a:pt x="1500" y="1830"/>
                </a:lnTo>
                <a:lnTo>
                  <a:pt x="1502" y="1832"/>
                </a:lnTo>
                <a:lnTo>
                  <a:pt x="1502" y="1835"/>
                </a:lnTo>
                <a:lnTo>
                  <a:pt x="1504" y="1837"/>
                </a:lnTo>
                <a:lnTo>
                  <a:pt x="1504" y="1839"/>
                </a:lnTo>
                <a:lnTo>
                  <a:pt x="1507" y="1841"/>
                </a:lnTo>
                <a:lnTo>
                  <a:pt x="1509" y="1843"/>
                </a:lnTo>
                <a:lnTo>
                  <a:pt x="1511" y="1845"/>
                </a:lnTo>
                <a:lnTo>
                  <a:pt x="1513" y="1847"/>
                </a:lnTo>
                <a:lnTo>
                  <a:pt x="1515" y="1849"/>
                </a:lnTo>
                <a:lnTo>
                  <a:pt x="1517" y="1851"/>
                </a:lnTo>
                <a:lnTo>
                  <a:pt x="1519" y="1853"/>
                </a:lnTo>
                <a:lnTo>
                  <a:pt x="1519" y="1853"/>
                </a:lnTo>
                <a:lnTo>
                  <a:pt x="1527" y="1858"/>
                </a:lnTo>
                <a:lnTo>
                  <a:pt x="1530" y="1860"/>
                </a:lnTo>
                <a:lnTo>
                  <a:pt x="1534" y="1862"/>
                </a:lnTo>
                <a:lnTo>
                  <a:pt x="1538" y="1866"/>
                </a:lnTo>
                <a:lnTo>
                  <a:pt x="1540" y="1866"/>
                </a:lnTo>
                <a:lnTo>
                  <a:pt x="1544" y="1868"/>
                </a:lnTo>
                <a:lnTo>
                  <a:pt x="1546" y="1868"/>
                </a:lnTo>
                <a:lnTo>
                  <a:pt x="1551" y="1870"/>
                </a:lnTo>
                <a:lnTo>
                  <a:pt x="1553" y="1872"/>
                </a:lnTo>
                <a:lnTo>
                  <a:pt x="1557" y="1872"/>
                </a:lnTo>
                <a:lnTo>
                  <a:pt x="1559" y="1874"/>
                </a:lnTo>
                <a:lnTo>
                  <a:pt x="1561" y="1877"/>
                </a:lnTo>
                <a:lnTo>
                  <a:pt x="1563" y="1877"/>
                </a:lnTo>
                <a:lnTo>
                  <a:pt x="1565" y="1879"/>
                </a:lnTo>
                <a:lnTo>
                  <a:pt x="1567" y="1881"/>
                </a:lnTo>
                <a:lnTo>
                  <a:pt x="1567" y="1881"/>
                </a:lnTo>
                <a:lnTo>
                  <a:pt x="1571" y="1883"/>
                </a:lnTo>
                <a:lnTo>
                  <a:pt x="1574" y="1883"/>
                </a:lnTo>
                <a:lnTo>
                  <a:pt x="1574" y="1883"/>
                </a:lnTo>
                <a:lnTo>
                  <a:pt x="1574" y="1887"/>
                </a:lnTo>
                <a:lnTo>
                  <a:pt x="1574" y="1887"/>
                </a:lnTo>
                <a:lnTo>
                  <a:pt x="1578" y="1891"/>
                </a:lnTo>
                <a:lnTo>
                  <a:pt x="1580" y="1891"/>
                </a:lnTo>
                <a:lnTo>
                  <a:pt x="1582" y="1893"/>
                </a:lnTo>
                <a:lnTo>
                  <a:pt x="1586" y="1895"/>
                </a:lnTo>
                <a:lnTo>
                  <a:pt x="1588" y="1897"/>
                </a:lnTo>
                <a:lnTo>
                  <a:pt x="1588" y="1897"/>
                </a:lnTo>
                <a:lnTo>
                  <a:pt x="1588" y="1902"/>
                </a:lnTo>
                <a:lnTo>
                  <a:pt x="1588" y="1904"/>
                </a:lnTo>
                <a:lnTo>
                  <a:pt x="1590" y="1912"/>
                </a:lnTo>
                <a:lnTo>
                  <a:pt x="1590" y="1914"/>
                </a:lnTo>
                <a:lnTo>
                  <a:pt x="1590" y="1916"/>
                </a:lnTo>
                <a:lnTo>
                  <a:pt x="1590" y="1918"/>
                </a:lnTo>
                <a:lnTo>
                  <a:pt x="1592" y="1918"/>
                </a:lnTo>
                <a:lnTo>
                  <a:pt x="1592" y="1925"/>
                </a:lnTo>
                <a:lnTo>
                  <a:pt x="1590" y="1931"/>
                </a:lnTo>
                <a:lnTo>
                  <a:pt x="1590" y="1933"/>
                </a:lnTo>
                <a:lnTo>
                  <a:pt x="1592" y="1941"/>
                </a:lnTo>
                <a:lnTo>
                  <a:pt x="1592" y="1941"/>
                </a:lnTo>
                <a:lnTo>
                  <a:pt x="1592" y="1944"/>
                </a:lnTo>
                <a:lnTo>
                  <a:pt x="1592" y="1946"/>
                </a:lnTo>
                <a:lnTo>
                  <a:pt x="1590" y="1950"/>
                </a:lnTo>
                <a:lnTo>
                  <a:pt x="1590" y="1952"/>
                </a:lnTo>
                <a:lnTo>
                  <a:pt x="1590" y="1954"/>
                </a:lnTo>
                <a:lnTo>
                  <a:pt x="1590" y="1960"/>
                </a:lnTo>
                <a:lnTo>
                  <a:pt x="1588" y="1965"/>
                </a:lnTo>
                <a:lnTo>
                  <a:pt x="1588" y="1967"/>
                </a:lnTo>
                <a:lnTo>
                  <a:pt x="1586" y="1967"/>
                </a:lnTo>
                <a:lnTo>
                  <a:pt x="1586" y="1969"/>
                </a:lnTo>
                <a:lnTo>
                  <a:pt x="1586" y="1969"/>
                </a:lnTo>
                <a:lnTo>
                  <a:pt x="1584" y="1971"/>
                </a:lnTo>
                <a:lnTo>
                  <a:pt x="1584" y="1973"/>
                </a:lnTo>
                <a:lnTo>
                  <a:pt x="1586" y="1975"/>
                </a:lnTo>
                <a:lnTo>
                  <a:pt x="1588" y="1975"/>
                </a:lnTo>
                <a:lnTo>
                  <a:pt x="1588" y="1975"/>
                </a:lnTo>
                <a:lnTo>
                  <a:pt x="1588" y="1977"/>
                </a:lnTo>
                <a:lnTo>
                  <a:pt x="1586" y="1979"/>
                </a:lnTo>
                <a:lnTo>
                  <a:pt x="1586" y="1981"/>
                </a:lnTo>
                <a:lnTo>
                  <a:pt x="1586" y="1981"/>
                </a:lnTo>
                <a:lnTo>
                  <a:pt x="1586" y="1983"/>
                </a:lnTo>
                <a:lnTo>
                  <a:pt x="1586" y="1988"/>
                </a:lnTo>
                <a:lnTo>
                  <a:pt x="1586" y="1992"/>
                </a:lnTo>
                <a:lnTo>
                  <a:pt x="1586" y="1994"/>
                </a:lnTo>
                <a:lnTo>
                  <a:pt x="1586" y="2000"/>
                </a:lnTo>
                <a:lnTo>
                  <a:pt x="1586" y="2002"/>
                </a:lnTo>
                <a:lnTo>
                  <a:pt x="1586" y="2002"/>
                </a:lnTo>
                <a:lnTo>
                  <a:pt x="1586" y="2004"/>
                </a:lnTo>
                <a:lnTo>
                  <a:pt x="1584" y="2006"/>
                </a:lnTo>
                <a:lnTo>
                  <a:pt x="1584" y="2009"/>
                </a:lnTo>
                <a:lnTo>
                  <a:pt x="1584" y="2011"/>
                </a:lnTo>
                <a:lnTo>
                  <a:pt x="1584" y="2013"/>
                </a:lnTo>
                <a:lnTo>
                  <a:pt x="1584" y="2017"/>
                </a:lnTo>
                <a:lnTo>
                  <a:pt x="1584" y="2017"/>
                </a:lnTo>
                <a:lnTo>
                  <a:pt x="1584" y="2019"/>
                </a:lnTo>
                <a:lnTo>
                  <a:pt x="1584" y="2021"/>
                </a:lnTo>
                <a:lnTo>
                  <a:pt x="1582" y="2025"/>
                </a:lnTo>
                <a:lnTo>
                  <a:pt x="1582" y="2027"/>
                </a:lnTo>
                <a:lnTo>
                  <a:pt x="1580" y="2032"/>
                </a:lnTo>
                <a:lnTo>
                  <a:pt x="1580" y="2034"/>
                </a:lnTo>
                <a:lnTo>
                  <a:pt x="1580" y="2036"/>
                </a:lnTo>
                <a:lnTo>
                  <a:pt x="1580" y="2038"/>
                </a:lnTo>
                <a:lnTo>
                  <a:pt x="1580" y="2038"/>
                </a:lnTo>
                <a:lnTo>
                  <a:pt x="1578" y="2040"/>
                </a:lnTo>
                <a:lnTo>
                  <a:pt x="1578" y="2040"/>
                </a:lnTo>
                <a:lnTo>
                  <a:pt x="1578" y="2044"/>
                </a:lnTo>
                <a:lnTo>
                  <a:pt x="1576" y="2051"/>
                </a:lnTo>
                <a:lnTo>
                  <a:pt x="1576" y="2053"/>
                </a:lnTo>
                <a:lnTo>
                  <a:pt x="1576" y="2055"/>
                </a:lnTo>
                <a:lnTo>
                  <a:pt x="1574" y="2057"/>
                </a:lnTo>
                <a:lnTo>
                  <a:pt x="1571" y="2057"/>
                </a:lnTo>
                <a:lnTo>
                  <a:pt x="1571" y="2059"/>
                </a:lnTo>
                <a:lnTo>
                  <a:pt x="1571" y="2063"/>
                </a:lnTo>
                <a:lnTo>
                  <a:pt x="1574" y="2065"/>
                </a:lnTo>
                <a:lnTo>
                  <a:pt x="1574" y="2065"/>
                </a:lnTo>
                <a:lnTo>
                  <a:pt x="1574" y="2069"/>
                </a:lnTo>
                <a:lnTo>
                  <a:pt x="1574" y="2074"/>
                </a:lnTo>
                <a:lnTo>
                  <a:pt x="1574" y="2078"/>
                </a:lnTo>
                <a:lnTo>
                  <a:pt x="1569" y="2080"/>
                </a:lnTo>
                <a:lnTo>
                  <a:pt x="1569" y="2084"/>
                </a:lnTo>
                <a:lnTo>
                  <a:pt x="1569" y="2086"/>
                </a:lnTo>
                <a:lnTo>
                  <a:pt x="1569" y="2090"/>
                </a:lnTo>
                <a:lnTo>
                  <a:pt x="1569" y="2092"/>
                </a:lnTo>
                <a:lnTo>
                  <a:pt x="1571" y="2099"/>
                </a:lnTo>
                <a:lnTo>
                  <a:pt x="1571" y="2103"/>
                </a:lnTo>
                <a:lnTo>
                  <a:pt x="1571" y="2109"/>
                </a:lnTo>
                <a:lnTo>
                  <a:pt x="1574" y="2113"/>
                </a:lnTo>
                <a:lnTo>
                  <a:pt x="1571" y="2115"/>
                </a:lnTo>
                <a:lnTo>
                  <a:pt x="1574" y="2118"/>
                </a:lnTo>
                <a:lnTo>
                  <a:pt x="1571" y="2122"/>
                </a:lnTo>
                <a:lnTo>
                  <a:pt x="1569" y="2124"/>
                </a:lnTo>
                <a:lnTo>
                  <a:pt x="1569" y="2124"/>
                </a:lnTo>
                <a:lnTo>
                  <a:pt x="1569" y="2128"/>
                </a:lnTo>
                <a:lnTo>
                  <a:pt x="1569" y="2130"/>
                </a:lnTo>
                <a:lnTo>
                  <a:pt x="1569" y="2130"/>
                </a:lnTo>
                <a:lnTo>
                  <a:pt x="1569" y="2132"/>
                </a:lnTo>
                <a:lnTo>
                  <a:pt x="1567" y="2136"/>
                </a:lnTo>
                <a:lnTo>
                  <a:pt x="1567" y="2136"/>
                </a:lnTo>
                <a:lnTo>
                  <a:pt x="1565" y="2139"/>
                </a:lnTo>
                <a:lnTo>
                  <a:pt x="1565" y="2141"/>
                </a:lnTo>
                <a:lnTo>
                  <a:pt x="1565" y="2143"/>
                </a:lnTo>
                <a:lnTo>
                  <a:pt x="1565" y="2145"/>
                </a:lnTo>
                <a:lnTo>
                  <a:pt x="1563" y="2149"/>
                </a:lnTo>
                <a:lnTo>
                  <a:pt x="1561" y="2153"/>
                </a:lnTo>
                <a:lnTo>
                  <a:pt x="1561" y="2155"/>
                </a:lnTo>
                <a:lnTo>
                  <a:pt x="1559" y="2160"/>
                </a:lnTo>
                <a:lnTo>
                  <a:pt x="1559" y="2160"/>
                </a:lnTo>
                <a:lnTo>
                  <a:pt x="1557" y="2162"/>
                </a:lnTo>
                <a:lnTo>
                  <a:pt x="1557" y="2164"/>
                </a:lnTo>
                <a:lnTo>
                  <a:pt x="1555" y="2164"/>
                </a:lnTo>
                <a:lnTo>
                  <a:pt x="1557" y="2168"/>
                </a:lnTo>
                <a:lnTo>
                  <a:pt x="1555" y="2170"/>
                </a:lnTo>
                <a:lnTo>
                  <a:pt x="1553" y="2170"/>
                </a:lnTo>
                <a:lnTo>
                  <a:pt x="1553" y="2178"/>
                </a:lnTo>
                <a:lnTo>
                  <a:pt x="1551" y="2180"/>
                </a:lnTo>
                <a:lnTo>
                  <a:pt x="1551" y="2183"/>
                </a:lnTo>
                <a:lnTo>
                  <a:pt x="1548" y="2183"/>
                </a:lnTo>
                <a:lnTo>
                  <a:pt x="1548" y="2185"/>
                </a:lnTo>
                <a:lnTo>
                  <a:pt x="1548" y="2185"/>
                </a:lnTo>
                <a:lnTo>
                  <a:pt x="1548" y="2189"/>
                </a:lnTo>
                <a:lnTo>
                  <a:pt x="1546" y="2191"/>
                </a:lnTo>
                <a:lnTo>
                  <a:pt x="1546" y="2191"/>
                </a:lnTo>
                <a:lnTo>
                  <a:pt x="1544" y="2191"/>
                </a:lnTo>
                <a:lnTo>
                  <a:pt x="1542" y="2191"/>
                </a:lnTo>
                <a:lnTo>
                  <a:pt x="1540" y="2191"/>
                </a:lnTo>
                <a:lnTo>
                  <a:pt x="1540" y="2193"/>
                </a:lnTo>
                <a:lnTo>
                  <a:pt x="1542" y="2195"/>
                </a:lnTo>
                <a:lnTo>
                  <a:pt x="1540" y="2197"/>
                </a:lnTo>
                <a:lnTo>
                  <a:pt x="1540" y="2199"/>
                </a:lnTo>
                <a:lnTo>
                  <a:pt x="1542" y="2204"/>
                </a:lnTo>
                <a:lnTo>
                  <a:pt x="1544" y="2206"/>
                </a:lnTo>
                <a:lnTo>
                  <a:pt x="1544" y="2206"/>
                </a:lnTo>
                <a:lnTo>
                  <a:pt x="1542" y="2210"/>
                </a:lnTo>
                <a:lnTo>
                  <a:pt x="1542" y="2212"/>
                </a:lnTo>
                <a:lnTo>
                  <a:pt x="1542" y="2214"/>
                </a:lnTo>
                <a:lnTo>
                  <a:pt x="1546" y="2225"/>
                </a:lnTo>
                <a:lnTo>
                  <a:pt x="1546" y="2229"/>
                </a:lnTo>
                <a:lnTo>
                  <a:pt x="1544" y="2235"/>
                </a:lnTo>
                <a:lnTo>
                  <a:pt x="1542" y="2235"/>
                </a:lnTo>
                <a:lnTo>
                  <a:pt x="1540" y="2237"/>
                </a:lnTo>
                <a:lnTo>
                  <a:pt x="1540" y="2239"/>
                </a:lnTo>
                <a:lnTo>
                  <a:pt x="1540" y="2241"/>
                </a:lnTo>
                <a:lnTo>
                  <a:pt x="1538" y="2245"/>
                </a:lnTo>
                <a:lnTo>
                  <a:pt x="1536" y="2252"/>
                </a:lnTo>
                <a:lnTo>
                  <a:pt x="1536" y="2254"/>
                </a:lnTo>
                <a:lnTo>
                  <a:pt x="1536" y="2256"/>
                </a:lnTo>
                <a:lnTo>
                  <a:pt x="1538" y="2260"/>
                </a:lnTo>
                <a:lnTo>
                  <a:pt x="1538" y="2262"/>
                </a:lnTo>
                <a:lnTo>
                  <a:pt x="1538" y="2264"/>
                </a:lnTo>
                <a:lnTo>
                  <a:pt x="1540" y="2264"/>
                </a:lnTo>
                <a:lnTo>
                  <a:pt x="1542" y="2264"/>
                </a:lnTo>
                <a:lnTo>
                  <a:pt x="1540" y="2264"/>
                </a:lnTo>
                <a:lnTo>
                  <a:pt x="1540" y="2266"/>
                </a:lnTo>
                <a:lnTo>
                  <a:pt x="1540" y="2266"/>
                </a:lnTo>
                <a:lnTo>
                  <a:pt x="1540" y="2266"/>
                </a:lnTo>
                <a:lnTo>
                  <a:pt x="1542" y="2269"/>
                </a:lnTo>
                <a:lnTo>
                  <a:pt x="1542" y="2269"/>
                </a:lnTo>
                <a:lnTo>
                  <a:pt x="1546" y="2269"/>
                </a:lnTo>
                <a:lnTo>
                  <a:pt x="1548" y="2269"/>
                </a:lnTo>
                <a:lnTo>
                  <a:pt x="1551" y="2264"/>
                </a:lnTo>
                <a:lnTo>
                  <a:pt x="1551" y="2264"/>
                </a:lnTo>
                <a:lnTo>
                  <a:pt x="1553" y="2264"/>
                </a:lnTo>
                <a:lnTo>
                  <a:pt x="1553" y="2264"/>
                </a:lnTo>
                <a:lnTo>
                  <a:pt x="1555" y="2266"/>
                </a:lnTo>
                <a:lnTo>
                  <a:pt x="1557" y="2266"/>
                </a:lnTo>
                <a:lnTo>
                  <a:pt x="1557" y="2266"/>
                </a:lnTo>
                <a:lnTo>
                  <a:pt x="1559" y="2266"/>
                </a:lnTo>
                <a:lnTo>
                  <a:pt x="1559" y="2264"/>
                </a:lnTo>
                <a:lnTo>
                  <a:pt x="1561" y="2262"/>
                </a:lnTo>
                <a:lnTo>
                  <a:pt x="1559" y="2266"/>
                </a:lnTo>
                <a:lnTo>
                  <a:pt x="1557" y="2266"/>
                </a:lnTo>
                <a:lnTo>
                  <a:pt x="1555" y="2266"/>
                </a:lnTo>
                <a:lnTo>
                  <a:pt x="1555" y="2269"/>
                </a:lnTo>
                <a:lnTo>
                  <a:pt x="1553" y="2269"/>
                </a:lnTo>
                <a:lnTo>
                  <a:pt x="1553" y="2271"/>
                </a:lnTo>
                <a:lnTo>
                  <a:pt x="1553" y="2271"/>
                </a:lnTo>
                <a:lnTo>
                  <a:pt x="1555" y="2273"/>
                </a:lnTo>
                <a:lnTo>
                  <a:pt x="1555" y="2273"/>
                </a:lnTo>
                <a:lnTo>
                  <a:pt x="1557" y="2271"/>
                </a:lnTo>
                <a:lnTo>
                  <a:pt x="1559" y="2275"/>
                </a:lnTo>
                <a:lnTo>
                  <a:pt x="1559" y="2279"/>
                </a:lnTo>
                <a:lnTo>
                  <a:pt x="1559" y="2279"/>
                </a:lnTo>
                <a:lnTo>
                  <a:pt x="1557" y="2277"/>
                </a:lnTo>
                <a:lnTo>
                  <a:pt x="1555" y="2275"/>
                </a:lnTo>
                <a:lnTo>
                  <a:pt x="1555" y="2275"/>
                </a:lnTo>
                <a:lnTo>
                  <a:pt x="1553" y="2277"/>
                </a:lnTo>
                <a:lnTo>
                  <a:pt x="1553" y="2277"/>
                </a:lnTo>
                <a:lnTo>
                  <a:pt x="1555" y="2279"/>
                </a:lnTo>
                <a:lnTo>
                  <a:pt x="1555" y="2281"/>
                </a:lnTo>
                <a:lnTo>
                  <a:pt x="1555" y="2281"/>
                </a:lnTo>
                <a:lnTo>
                  <a:pt x="1553" y="2281"/>
                </a:lnTo>
                <a:lnTo>
                  <a:pt x="1553" y="2283"/>
                </a:lnTo>
                <a:lnTo>
                  <a:pt x="1553" y="2285"/>
                </a:lnTo>
                <a:lnTo>
                  <a:pt x="1553" y="2287"/>
                </a:lnTo>
                <a:lnTo>
                  <a:pt x="1555" y="2290"/>
                </a:lnTo>
                <a:lnTo>
                  <a:pt x="1553" y="2290"/>
                </a:lnTo>
                <a:lnTo>
                  <a:pt x="1553" y="2290"/>
                </a:lnTo>
                <a:lnTo>
                  <a:pt x="1551" y="2292"/>
                </a:lnTo>
                <a:lnTo>
                  <a:pt x="1551" y="2294"/>
                </a:lnTo>
                <a:lnTo>
                  <a:pt x="1548" y="2296"/>
                </a:lnTo>
                <a:lnTo>
                  <a:pt x="1548" y="2298"/>
                </a:lnTo>
                <a:lnTo>
                  <a:pt x="1551" y="2300"/>
                </a:lnTo>
                <a:lnTo>
                  <a:pt x="1548" y="2304"/>
                </a:lnTo>
                <a:lnTo>
                  <a:pt x="1546" y="2304"/>
                </a:lnTo>
                <a:lnTo>
                  <a:pt x="1546" y="2308"/>
                </a:lnTo>
                <a:lnTo>
                  <a:pt x="1546" y="2310"/>
                </a:lnTo>
                <a:lnTo>
                  <a:pt x="1548" y="2310"/>
                </a:lnTo>
                <a:lnTo>
                  <a:pt x="1551" y="2313"/>
                </a:lnTo>
                <a:lnTo>
                  <a:pt x="1553" y="2315"/>
                </a:lnTo>
                <a:lnTo>
                  <a:pt x="1555" y="2315"/>
                </a:lnTo>
                <a:lnTo>
                  <a:pt x="1555" y="2317"/>
                </a:lnTo>
                <a:lnTo>
                  <a:pt x="1555" y="2319"/>
                </a:lnTo>
                <a:lnTo>
                  <a:pt x="1548" y="2323"/>
                </a:lnTo>
                <a:lnTo>
                  <a:pt x="1546" y="2323"/>
                </a:lnTo>
                <a:lnTo>
                  <a:pt x="1544" y="2323"/>
                </a:lnTo>
                <a:lnTo>
                  <a:pt x="1544" y="2325"/>
                </a:lnTo>
                <a:lnTo>
                  <a:pt x="1544" y="2329"/>
                </a:lnTo>
                <a:lnTo>
                  <a:pt x="1546" y="2329"/>
                </a:lnTo>
                <a:lnTo>
                  <a:pt x="1548" y="2331"/>
                </a:lnTo>
                <a:lnTo>
                  <a:pt x="1551" y="2331"/>
                </a:lnTo>
                <a:lnTo>
                  <a:pt x="1551" y="2331"/>
                </a:lnTo>
                <a:lnTo>
                  <a:pt x="1551" y="2331"/>
                </a:lnTo>
                <a:lnTo>
                  <a:pt x="1551" y="2331"/>
                </a:lnTo>
                <a:lnTo>
                  <a:pt x="1546" y="2331"/>
                </a:lnTo>
                <a:lnTo>
                  <a:pt x="1546" y="2331"/>
                </a:lnTo>
                <a:lnTo>
                  <a:pt x="1544" y="2331"/>
                </a:lnTo>
                <a:lnTo>
                  <a:pt x="1542" y="2334"/>
                </a:lnTo>
                <a:lnTo>
                  <a:pt x="1540" y="2334"/>
                </a:lnTo>
                <a:lnTo>
                  <a:pt x="1538" y="2336"/>
                </a:lnTo>
                <a:lnTo>
                  <a:pt x="1540" y="2338"/>
                </a:lnTo>
                <a:lnTo>
                  <a:pt x="1540" y="2338"/>
                </a:lnTo>
                <a:lnTo>
                  <a:pt x="1542" y="2338"/>
                </a:lnTo>
                <a:lnTo>
                  <a:pt x="1542" y="2340"/>
                </a:lnTo>
                <a:lnTo>
                  <a:pt x="1540" y="2342"/>
                </a:lnTo>
                <a:lnTo>
                  <a:pt x="1540" y="2344"/>
                </a:lnTo>
                <a:lnTo>
                  <a:pt x="1540" y="2346"/>
                </a:lnTo>
                <a:lnTo>
                  <a:pt x="1540" y="2348"/>
                </a:lnTo>
                <a:lnTo>
                  <a:pt x="1540" y="2350"/>
                </a:lnTo>
                <a:lnTo>
                  <a:pt x="1538" y="2350"/>
                </a:lnTo>
                <a:lnTo>
                  <a:pt x="1538" y="2352"/>
                </a:lnTo>
                <a:lnTo>
                  <a:pt x="1536" y="2352"/>
                </a:lnTo>
                <a:lnTo>
                  <a:pt x="1536" y="2352"/>
                </a:lnTo>
                <a:lnTo>
                  <a:pt x="1536" y="2350"/>
                </a:lnTo>
                <a:lnTo>
                  <a:pt x="1538" y="2348"/>
                </a:lnTo>
                <a:lnTo>
                  <a:pt x="1540" y="2344"/>
                </a:lnTo>
                <a:lnTo>
                  <a:pt x="1540" y="2342"/>
                </a:lnTo>
                <a:lnTo>
                  <a:pt x="1540" y="2340"/>
                </a:lnTo>
                <a:lnTo>
                  <a:pt x="1540" y="2340"/>
                </a:lnTo>
                <a:lnTo>
                  <a:pt x="1538" y="2340"/>
                </a:lnTo>
                <a:lnTo>
                  <a:pt x="1538" y="2340"/>
                </a:lnTo>
                <a:lnTo>
                  <a:pt x="1536" y="2344"/>
                </a:lnTo>
                <a:lnTo>
                  <a:pt x="1536" y="2344"/>
                </a:lnTo>
                <a:lnTo>
                  <a:pt x="1534" y="2346"/>
                </a:lnTo>
                <a:lnTo>
                  <a:pt x="1532" y="2346"/>
                </a:lnTo>
                <a:lnTo>
                  <a:pt x="1530" y="2346"/>
                </a:lnTo>
                <a:lnTo>
                  <a:pt x="1530" y="2346"/>
                </a:lnTo>
                <a:lnTo>
                  <a:pt x="1530" y="2346"/>
                </a:lnTo>
                <a:lnTo>
                  <a:pt x="1534" y="2344"/>
                </a:lnTo>
                <a:lnTo>
                  <a:pt x="1536" y="2344"/>
                </a:lnTo>
                <a:lnTo>
                  <a:pt x="1534" y="2342"/>
                </a:lnTo>
                <a:lnTo>
                  <a:pt x="1536" y="2340"/>
                </a:lnTo>
                <a:lnTo>
                  <a:pt x="1536" y="2340"/>
                </a:lnTo>
                <a:lnTo>
                  <a:pt x="1538" y="2334"/>
                </a:lnTo>
                <a:lnTo>
                  <a:pt x="1538" y="2334"/>
                </a:lnTo>
                <a:lnTo>
                  <a:pt x="1538" y="2331"/>
                </a:lnTo>
                <a:lnTo>
                  <a:pt x="1536" y="2331"/>
                </a:lnTo>
                <a:lnTo>
                  <a:pt x="1536" y="2331"/>
                </a:lnTo>
                <a:lnTo>
                  <a:pt x="1536" y="2331"/>
                </a:lnTo>
                <a:lnTo>
                  <a:pt x="1534" y="2334"/>
                </a:lnTo>
                <a:lnTo>
                  <a:pt x="1534" y="2334"/>
                </a:lnTo>
                <a:lnTo>
                  <a:pt x="1534" y="2336"/>
                </a:lnTo>
                <a:lnTo>
                  <a:pt x="1534" y="2336"/>
                </a:lnTo>
                <a:lnTo>
                  <a:pt x="1534" y="2336"/>
                </a:lnTo>
                <a:lnTo>
                  <a:pt x="1534" y="2338"/>
                </a:lnTo>
                <a:lnTo>
                  <a:pt x="1534" y="2338"/>
                </a:lnTo>
                <a:lnTo>
                  <a:pt x="1532" y="2338"/>
                </a:lnTo>
                <a:lnTo>
                  <a:pt x="1530" y="2338"/>
                </a:lnTo>
                <a:lnTo>
                  <a:pt x="1530" y="2340"/>
                </a:lnTo>
                <a:lnTo>
                  <a:pt x="1527" y="2340"/>
                </a:lnTo>
                <a:lnTo>
                  <a:pt x="1525" y="2340"/>
                </a:lnTo>
                <a:lnTo>
                  <a:pt x="1521" y="2340"/>
                </a:lnTo>
                <a:lnTo>
                  <a:pt x="1519" y="2342"/>
                </a:lnTo>
                <a:lnTo>
                  <a:pt x="1521" y="2344"/>
                </a:lnTo>
                <a:lnTo>
                  <a:pt x="1523" y="2344"/>
                </a:lnTo>
                <a:lnTo>
                  <a:pt x="1519" y="2346"/>
                </a:lnTo>
                <a:lnTo>
                  <a:pt x="1517" y="2348"/>
                </a:lnTo>
                <a:lnTo>
                  <a:pt x="1515" y="2350"/>
                </a:lnTo>
                <a:lnTo>
                  <a:pt x="1515" y="2350"/>
                </a:lnTo>
                <a:lnTo>
                  <a:pt x="1511" y="2352"/>
                </a:lnTo>
                <a:lnTo>
                  <a:pt x="1511" y="2354"/>
                </a:lnTo>
                <a:lnTo>
                  <a:pt x="1511" y="2357"/>
                </a:lnTo>
                <a:lnTo>
                  <a:pt x="1513" y="2359"/>
                </a:lnTo>
                <a:lnTo>
                  <a:pt x="1515" y="2359"/>
                </a:lnTo>
                <a:lnTo>
                  <a:pt x="1515" y="2359"/>
                </a:lnTo>
                <a:lnTo>
                  <a:pt x="1515" y="2359"/>
                </a:lnTo>
                <a:lnTo>
                  <a:pt x="1515" y="2359"/>
                </a:lnTo>
                <a:lnTo>
                  <a:pt x="1515" y="2357"/>
                </a:lnTo>
                <a:lnTo>
                  <a:pt x="1513" y="2357"/>
                </a:lnTo>
                <a:lnTo>
                  <a:pt x="1513" y="2354"/>
                </a:lnTo>
                <a:lnTo>
                  <a:pt x="1513" y="2354"/>
                </a:lnTo>
                <a:lnTo>
                  <a:pt x="1515" y="2354"/>
                </a:lnTo>
                <a:lnTo>
                  <a:pt x="1517" y="2354"/>
                </a:lnTo>
                <a:lnTo>
                  <a:pt x="1519" y="2352"/>
                </a:lnTo>
                <a:lnTo>
                  <a:pt x="1521" y="2350"/>
                </a:lnTo>
                <a:lnTo>
                  <a:pt x="1521" y="2352"/>
                </a:lnTo>
                <a:lnTo>
                  <a:pt x="1521" y="2352"/>
                </a:lnTo>
                <a:lnTo>
                  <a:pt x="1521" y="2354"/>
                </a:lnTo>
                <a:lnTo>
                  <a:pt x="1521" y="2354"/>
                </a:lnTo>
                <a:lnTo>
                  <a:pt x="1523" y="2357"/>
                </a:lnTo>
                <a:lnTo>
                  <a:pt x="1525" y="2359"/>
                </a:lnTo>
                <a:lnTo>
                  <a:pt x="1527" y="2359"/>
                </a:lnTo>
                <a:lnTo>
                  <a:pt x="1530" y="2359"/>
                </a:lnTo>
                <a:lnTo>
                  <a:pt x="1530" y="2359"/>
                </a:lnTo>
                <a:lnTo>
                  <a:pt x="1530" y="2357"/>
                </a:lnTo>
                <a:lnTo>
                  <a:pt x="1530" y="2357"/>
                </a:lnTo>
                <a:lnTo>
                  <a:pt x="1530" y="2357"/>
                </a:lnTo>
                <a:lnTo>
                  <a:pt x="1532" y="2357"/>
                </a:lnTo>
                <a:lnTo>
                  <a:pt x="1532" y="2359"/>
                </a:lnTo>
                <a:lnTo>
                  <a:pt x="1534" y="2359"/>
                </a:lnTo>
                <a:lnTo>
                  <a:pt x="1532" y="2361"/>
                </a:lnTo>
                <a:lnTo>
                  <a:pt x="1534" y="2363"/>
                </a:lnTo>
                <a:lnTo>
                  <a:pt x="1532" y="2365"/>
                </a:lnTo>
                <a:lnTo>
                  <a:pt x="1530" y="2367"/>
                </a:lnTo>
                <a:lnTo>
                  <a:pt x="1530" y="2367"/>
                </a:lnTo>
                <a:lnTo>
                  <a:pt x="1532" y="2369"/>
                </a:lnTo>
                <a:lnTo>
                  <a:pt x="1532" y="2371"/>
                </a:lnTo>
                <a:lnTo>
                  <a:pt x="1534" y="2371"/>
                </a:lnTo>
                <a:lnTo>
                  <a:pt x="1534" y="2371"/>
                </a:lnTo>
                <a:lnTo>
                  <a:pt x="1534" y="2371"/>
                </a:lnTo>
                <a:lnTo>
                  <a:pt x="1532" y="2373"/>
                </a:lnTo>
                <a:lnTo>
                  <a:pt x="1532" y="2371"/>
                </a:lnTo>
                <a:lnTo>
                  <a:pt x="1530" y="2371"/>
                </a:lnTo>
                <a:lnTo>
                  <a:pt x="1530" y="2371"/>
                </a:lnTo>
                <a:lnTo>
                  <a:pt x="1527" y="2371"/>
                </a:lnTo>
                <a:lnTo>
                  <a:pt x="1527" y="2371"/>
                </a:lnTo>
                <a:lnTo>
                  <a:pt x="1525" y="2373"/>
                </a:lnTo>
                <a:lnTo>
                  <a:pt x="1527" y="2373"/>
                </a:lnTo>
                <a:lnTo>
                  <a:pt x="1527" y="2373"/>
                </a:lnTo>
                <a:lnTo>
                  <a:pt x="1530" y="2375"/>
                </a:lnTo>
                <a:lnTo>
                  <a:pt x="1530" y="2375"/>
                </a:lnTo>
                <a:lnTo>
                  <a:pt x="1530" y="2375"/>
                </a:lnTo>
                <a:lnTo>
                  <a:pt x="1530" y="2378"/>
                </a:lnTo>
                <a:lnTo>
                  <a:pt x="1532" y="2378"/>
                </a:lnTo>
                <a:lnTo>
                  <a:pt x="1534" y="2378"/>
                </a:lnTo>
                <a:lnTo>
                  <a:pt x="1536" y="2378"/>
                </a:lnTo>
                <a:lnTo>
                  <a:pt x="1538" y="2375"/>
                </a:lnTo>
                <a:lnTo>
                  <a:pt x="1538" y="2373"/>
                </a:lnTo>
                <a:lnTo>
                  <a:pt x="1540" y="2371"/>
                </a:lnTo>
                <a:lnTo>
                  <a:pt x="1540" y="2371"/>
                </a:lnTo>
                <a:lnTo>
                  <a:pt x="1540" y="2375"/>
                </a:lnTo>
                <a:lnTo>
                  <a:pt x="1540" y="2378"/>
                </a:lnTo>
                <a:lnTo>
                  <a:pt x="1542" y="2378"/>
                </a:lnTo>
                <a:lnTo>
                  <a:pt x="1542" y="2380"/>
                </a:lnTo>
                <a:lnTo>
                  <a:pt x="1542" y="2380"/>
                </a:lnTo>
                <a:lnTo>
                  <a:pt x="1544" y="2382"/>
                </a:lnTo>
                <a:lnTo>
                  <a:pt x="1544" y="2382"/>
                </a:lnTo>
                <a:lnTo>
                  <a:pt x="1542" y="2382"/>
                </a:lnTo>
                <a:lnTo>
                  <a:pt x="1538" y="2380"/>
                </a:lnTo>
                <a:lnTo>
                  <a:pt x="1532" y="2380"/>
                </a:lnTo>
                <a:lnTo>
                  <a:pt x="1530" y="2380"/>
                </a:lnTo>
                <a:lnTo>
                  <a:pt x="1527" y="2378"/>
                </a:lnTo>
                <a:lnTo>
                  <a:pt x="1527" y="2382"/>
                </a:lnTo>
                <a:lnTo>
                  <a:pt x="1527" y="2384"/>
                </a:lnTo>
                <a:lnTo>
                  <a:pt x="1527" y="2386"/>
                </a:lnTo>
                <a:lnTo>
                  <a:pt x="1530" y="2386"/>
                </a:lnTo>
                <a:lnTo>
                  <a:pt x="1532" y="2388"/>
                </a:lnTo>
                <a:lnTo>
                  <a:pt x="1532" y="2386"/>
                </a:lnTo>
                <a:lnTo>
                  <a:pt x="1534" y="2386"/>
                </a:lnTo>
                <a:lnTo>
                  <a:pt x="1536" y="2388"/>
                </a:lnTo>
                <a:lnTo>
                  <a:pt x="1536" y="2388"/>
                </a:lnTo>
                <a:lnTo>
                  <a:pt x="1534" y="2388"/>
                </a:lnTo>
                <a:lnTo>
                  <a:pt x="1534" y="2388"/>
                </a:lnTo>
                <a:lnTo>
                  <a:pt x="1532" y="2388"/>
                </a:lnTo>
                <a:lnTo>
                  <a:pt x="1532" y="2390"/>
                </a:lnTo>
                <a:lnTo>
                  <a:pt x="1530" y="2392"/>
                </a:lnTo>
                <a:lnTo>
                  <a:pt x="1530" y="2399"/>
                </a:lnTo>
                <a:lnTo>
                  <a:pt x="1530" y="2403"/>
                </a:lnTo>
                <a:lnTo>
                  <a:pt x="1530" y="2405"/>
                </a:lnTo>
                <a:lnTo>
                  <a:pt x="1530" y="2405"/>
                </a:lnTo>
                <a:lnTo>
                  <a:pt x="1532" y="2405"/>
                </a:lnTo>
                <a:lnTo>
                  <a:pt x="1532" y="2407"/>
                </a:lnTo>
                <a:lnTo>
                  <a:pt x="1534" y="2405"/>
                </a:lnTo>
                <a:lnTo>
                  <a:pt x="1534" y="2403"/>
                </a:lnTo>
                <a:lnTo>
                  <a:pt x="1534" y="2401"/>
                </a:lnTo>
                <a:lnTo>
                  <a:pt x="1534" y="2401"/>
                </a:lnTo>
                <a:lnTo>
                  <a:pt x="1534" y="2399"/>
                </a:lnTo>
                <a:lnTo>
                  <a:pt x="1536" y="2396"/>
                </a:lnTo>
                <a:lnTo>
                  <a:pt x="1536" y="2396"/>
                </a:lnTo>
                <a:lnTo>
                  <a:pt x="1536" y="2399"/>
                </a:lnTo>
                <a:lnTo>
                  <a:pt x="1536" y="2399"/>
                </a:lnTo>
                <a:lnTo>
                  <a:pt x="1536" y="2399"/>
                </a:lnTo>
                <a:lnTo>
                  <a:pt x="1536" y="2401"/>
                </a:lnTo>
                <a:lnTo>
                  <a:pt x="1536" y="2401"/>
                </a:lnTo>
                <a:lnTo>
                  <a:pt x="1536" y="2403"/>
                </a:lnTo>
                <a:lnTo>
                  <a:pt x="1534" y="2403"/>
                </a:lnTo>
                <a:lnTo>
                  <a:pt x="1534" y="2405"/>
                </a:lnTo>
                <a:lnTo>
                  <a:pt x="1536" y="2407"/>
                </a:lnTo>
                <a:lnTo>
                  <a:pt x="1538" y="2407"/>
                </a:lnTo>
                <a:lnTo>
                  <a:pt x="1538" y="2409"/>
                </a:lnTo>
                <a:lnTo>
                  <a:pt x="1538" y="2409"/>
                </a:lnTo>
                <a:lnTo>
                  <a:pt x="1536" y="2407"/>
                </a:lnTo>
                <a:lnTo>
                  <a:pt x="1534" y="2407"/>
                </a:lnTo>
                <a:lnTo>
                  <a:pt x="1532" y="2407"/>
                </a:lnTo>
                <a:lnTo>
                  <a:pt x="1532" y="2409"/>
                </a:lnTo>
                <a:lnTo>
                  <a:pt x="1532" y="2411"/>
                </a:lnTo>
                <a:lnTo>
                  <a:pt x="1532" y="2411"/>
                </a:lnTo>
                <a:lnTo>
                  <a:pt x="1534" y="2413"/>
                </a:lnTo>
                <a:lnTo>
                  <a:pt x="1534" y="2415"/>
                </a:lnTo>
                <a:lnTo>
                  <a:pt x="1536" y="2413"/>
                </a:lnTo>
                <a:lnTo>
                  <a:pt x="1536" y="2415"/>
                </a:lnTo>
                <a:lnTo>
                  <a:pt x="1536" y="2415"/>
                </a:lnTo>
                <a:lnTo>
                  <a:pt x="1532" y="2415"/>
                </a:lnTo>
                <a:lnTo>
                  <a:pt x="1530" y="2417"/>
                </a:lnTo>
                <a:lnTo>
                  <a:pt x="1527" y="2419"/>
                </a:lnTo>
                <a:lnTo>
                  <a:pt x="1527" y="2419"/>
                </a:lnTo>
                <a:lnTo>
                  <a:pt x="1530" y="2422"/>
                </a:lnTo>
                <a:lnTo>
                  <a:pt x="1530" y="2422"/>
                </a:lnTo>
                <a:lnTo>
                  <a:pt x="1532" y="2424"/>
                </a:lnTo>
                <a:lnTo>
                  <a:pt x="1536" y="2424"/>
                </a:lnTo>
                <a:lnTo>
                  <a:pt x="1536" y="2426"/>
                </a:lnTo>
                <a:lnTo>
                  <a:pt x="1534" y="2424"/>
                </a:lnTo>
                <a:lnTo>
                  <a:pt x="1534" y="2428"/>
                </a:lnTo>
                <a:lnTo>
                  <a:pt x="1534" y="2428"/>
                </a:lnTo>
                <a:lnTo>
                  <a:pt x="1534" y="2430"/>
                </a:lnTo>
                <a:lnTo>
                  <a:pt x="1536" y="2430"/>
                </a:lnTo>
                <a:lnTo>
                  <a:pt x="1538" y="2430"/>
                </a:lnTo>
                <a:lnTo>
                  <a:pt x="1540" y="2426"/>
                </a:lnTo>
                <a:lnTo>
                  <a:pt x="1540" y="2424"/>
                </a:lnTo>
                <a:lnTo>
                  <a:pt x="1540" y="2424"/>
                </a:lnTo>
                <a:lnTo>
                  <a:pt x="1540" y="2426"/>
                </a:lnTo>
                <a:lnTo>
                  <a:pt x="1542" y="2428"/>
                </a:lnTo>
                <a:lnTo>
                  <a:pt x="1542" y="2428"/>
                </a:lnTo>
                <a:lnTo>
                  <a:pt x="1540" y="2428"/>
                </a:lnTo>
                <a:lnTo>
                  <a:pt x="1540" y="2428"/>
                </a:lnTo>
                <a:lnTo>
                  <a:pt x="1538" y="2432"/>
                </a:lnTo>
                <a:lnTo>
                  <a:pt x="1538" y="2434"/>
                </a:lnTo>
                <a:lnTo>
                  <a:pt x="1538" y="2434"/>
                </a:lnTo>
                <a:lnTo>
                  <a:pt x="1534" y="2430"/>
                </a:lnTo>
                <a:lnTo>
                  <a:pt x="1534" y="2430"/>
                </a:lnTo>
                <a:lnTo>
                  <a:pt x="1534" y="2430"/>
                </a:lnTo>
                <a:lnTo>
                  <a:pt x="1532" y="2426"/>
                </a:lnTo>
                <a:lnTo>
                  <a:pt x="1530" y="2424"/>
                </a:lnTo>
                <a:lnTo>
                  <a:pt x="1527" y="2422"/>
                </a:lnTo>
                <a:lnTo>
                  <a:pt x="1525" y="2422"/>
                </a:lnTo>
                <a:lnTo>
                  <a:pt x="1525" y="2424"/>
                </a:lnTo>
                <a:lnTo>
                  <a:pt x="1525" y="2424"/>
                </a:lnTo>
                <a:lnTo>
                  <a:pt x="1525" y="2426"/>
                </a:lnTo>
                <a:lnTo>
                  <a:pt x="1525" y="2428"/>
                </a:lnTo>
                <a:lnTo>
                  <a:pt x="1525" y="2428"/>
                </a:lnTo>
                <a:lnTo>
                  <a:pt x="1523" y="2428"/>
                </a:lnTo>
                <a:lnTo>
                  <a:pt x="1519" y="2428"/>
                </a:lnTo>
                <a:lnTo>
                  <a:pt x="1521" y="2430"/>
                </a:lnTo>
                <a:lnTo>
                  <a:pt x="1521" y="2432"/>
                </a:lnTo>
                <a:lnTo>
                  <a:pt x="1523" y="2436"/>
                </a:lnTo>
                <a:lnTo>
                  <a:pt x="1525" y="2436"/>
                </a:lnTo>
                <a:lnTo>
                  <a:pt x="1527" y="2436"/>
                </a:lnTo>
                <a:lnTo>
                  <a:pt x="1527" y="2436"/>
                </a:lnTo>
                <a:lnTo>
                  <a:pt x="1530" y="2438"/>
                </a:lnTo>
                <a:lnTo>
                  <a:pt x="1532" y="2438"/>
                </a:lnTo>
                <a:lnTo>
                  <a:pt x="1532" y="2438"/>
                </a:lnTo>
                <a:lnTo>
                  <a:pt x="1534" y="2438"/>
                </a:lnTo>
                <a:lnTo>
                  <a:pt x="1536" y="2438"/>
                </a:lnTo>
                <a:lnTo>
                  <a:pt x="1538" y="2440"/>
                </a:lnTo>
                <a:lnTo>
                  <a:pt x="1536" y="2447"/>
                </a:lnTo>
                <a:lnTo>
                  <a:pt x="1534" y="2445"/>
                </a:lnTo>
                <a:lnTo>
                  <a:pt x="1534" y="2447"/>
                </a:lnTo>
                <a:lnTo>
                  <a:pt x="1534" y="2449"/>
                </a:lnTo>
                <a:lnTo>
                  <a:pt x="1536" y="2449"/>
                </a:lnTo>
                <a:lnTo>
                  <a:pt x="1538" y="2449"/>
                </a:lnTo>
                <a:lnTo>
                  <a:pt x="1538" y="2449"/>
                </a:lnTo>
                <a:lnTo>
                  <a:pt x="1538" y="2449"/>
                </a:lnTo>
                <a:lnTo>
                  <a:pt x="1540" y="2449"/>
                </a:lnTo>
                <a:lnTo>
                  <a:pt x="1540" y="2451"/>
                </a:lnTo>
                <a:lnTo>
                  <a:pt x="1542" y="2453"/>
                </a:lnTo>
                <a:lnTo>
                  <a:pt x="1542" y="2455"/>
                </a:lnTo>
                <a:lnTo>
                  <a:pt x="1544" y="2455"/>
                </a:lnTo>
                <a:lnTo>
                  <a:pt x="1548" y="2453"/>
                </a:lnTo>
                <a:lnTo>
                  <a:pt x="1551" y="2451"/>
                </a:lnTo>
                <a:lnTo>
                  <a:pt x="1557" y="2449"/>
                </a:lnTo>
                <a:lnTo>
                  <a:pt x="1557" y="2449"/>
                </a:lnTo>
                <a:lnTo>
                  <a:pt x="1555" y="2447"/>
                </a:lnTo>
                <a:lnTo>
                  <a:pt x="1555" y="2447"/>
                </a:lnTo>
                <a:lnTo>
                  <a:pt x="1553" y="2447"/>
                </a:lnTo>
                <a:lnTo>
                  <a:pt x="1548" y="2445"/>
                </a:lnTo>
                <a:lnTo>
                  <a:pt x="1548" y="2445"/>
                </a:lnTo>
                <a:lnTo>
                  <a:pt x="1546" y="2443"/>
                </a:lnTo>
                <a:lnTo>
                  <a:pt x="1548" y="2443"/>
                </a:lnTo>
                <a:lnTo>
                  <a:pt x="1548" y="2443"/>
                </a:lnTo>
                <a:lnTo>
                  <a:pt x="1553" y="2445"/>
                </a:lnTo>
                <a:lnTo>
                  <a:pt x="1557" y="2447"/>
                </a:lnTo>
                <a:lnTo>
                  <a:pt x="1557" y="2449"/>
                </a:lnTo>
                <a:lnTo>
                  <a:pt x="1557" y="2451"/>
                </a:lnTo>
                <a:lnTo>
                  <a:pt x="1557" y="2451"/>
                </a:lnTo>
                <a:lnTo>
                  <a:pt x="1555" y="2453"/>
                </a:lnTo>
                <a:lnTo>
                  <a:pt x="1555" y="2453"/>
                </a:lnTo>
                <a:lnTo>
                  <a:pt x="1555" y="2453"/>
                </a:lnTo>
                <a:lnTo>
                  <a:pt x="1557" y="2457"/>
                </a:lnTo>
                <a:lnTo>
                  <a:pt x="1557" y="2457"/>
                </a:lnTo>
                <a:lnTo>
                  <a:pt x="1557" y="2457"/>
                </a:lnTo>
                <a:lnTo>
                  <a:pt x="1557" y="2459"/>
                </a:lnTo>
                <a:lnTo>
                  <a:pt x="1557" y="2459"/>
                </a:lnTo>
                <a:lnTo>
                  <a:pt x="1555" y="2461"/>
                </a:lnTo>
                <a:lnTo>
                  <a:pt x="1555" y="2461"/>
                </a:lnTo>
                <a:lnTo>
                  <a:pt x="1555" y="2459"/>
                </a:lnTo>
                <a:lnTo>
                  <a:pt x="1555" y="2459"/>
                </a:lnTo>
                <a:lnTo>
                  <a:pt x="1557" y="2457"/>
                </a:lnTo>
                <a:lnTo>
                  <a:pt x="1557" y="2457"/>
                </a:lnTo>
                <a:lnTo>
                  <a:pt x="1557" y="2455"/>
                </a:lnTo>
                <a:lnTo>
                  <a:pt x="1555" y="2455"/>
                </a:lnTo>
                <a:lnTo>
                  <a:pt x="1555" y="2455"/>
                </a:lnTo>
                <a:lnTo>
                  <a:pt x="1555" y="2453"/>
                </a:lnTo>
                <a:lnTo>
                  <a:pt x="1555" y="2453"/>
                </a:lnTo>
                <a:lnTo>
                  <a:pt x="1553" y="2453"/>
                </a:lnTo>
                <a:lnTo>
                  <a:pt x="1553" y="2453"/>
                </a:lnTo>
                <a:lnTo>
                  <a:pt x="1551" y="2455"/>
                </a:lnTo>
                <a:lnTo>
                  <a:pt x="1548" y="2455"/>
                </a:lnTo>
                <a:lnTo>
                  <a:pt x="1546" y="2457"/>
                </a:lnTo>
                <a:lnTo>
                  <a:pt x="1546" y="2457"/>
                </a:lnTo>
                <a:lnTo>
                  <a:pt x="1544" y="2455"/>
                </a:lnTo>
                <a:lnTo>
                  <a:pt x="1542" y="2457"/>
                </a:lnTo>
                <a:lnTo>
                  <a:pt x="1540" y="2455"/>
                </a:lnTo>
                <a:lnTo>
                  <a:pt x="1540" y="2455"/>
                </a:lnTo>
                <a:lnTo>
                  <a:pt x="1540" y="2455"/>
                </a:lnTo>
                <a:lnTo>
                  <a:pt x="1540" y="2457"/>
                </a:lnTo>
                <a:lnTo>
                  <a:pt x="1540" y="2457"/>
                </a:lnTo>
                <a:lnTo>
                  <a:pt x="1538" y="2457"/>
                </a:lnTo>
                <a:lnTo>
                  <a:pt x="1536" y="2457"/>
                </a:lnTo>
                <a:lnTo>
                  <a:pt x="1534" y="2457"/>
                </a:lnTo>
                <a:lnTo>
                  <a:pt x="1534" y="2455"/>
                </a:lnTo>
                <a:lnTo>
                  <a:pt x="1532" y="2455"/>
                </a:lnTo>
                <a:lnTo>
                  <a:pt x="1532" y="2455"/>
                </a:lnTo>
                <a:lnTo>
                  <a:pt x="1532" y="2457"/>
                </a:lnTo>
                <a:lnTo>
                  <a:pt x="1532" y="2457"/>
                </a:lnTo>
                <a:lnTo>
                  <a:pt x="1534" y="2459"/>
                </a:lnTo>
                <a:lnTo>
                  <a:pt x="1534" y="2461"/>
                </a:lnTo>
                <a:lnTo>
                  <a:pt x="1534" y="2461"/>
                </a:lnTo>
                <a:lnTo>
                  <a:pt x="1536" y="2461"/>
                </a:lnTo>
                <a:lnTo>
                  <a:pt x="1536" y="2464"/>
                </a:lnTo>
                <a:lnTo>
                  <a:pt x="1536" y="2464"/>
                </a:lnTo>
                <a:lnTo>
                  <a:pt x="1536" y="2466"/>
                </a:lnTo>
                <a:lnTo>
                  <a:pt x="1536" y="2466"/>
                </a:lnTo>
                <a:lnTo>
                  <a:pt x="1540" y="2466"/>
                </a:lnTo>
                <a:lnTo>
                  <a:pt x="1542" y="2466"/>
                </a:lnTo>
                <a:lnTo>
                  <a:pt x="1544" y="2466"/>
                </a:lnTo>
                <a:lnTo>
                  <a:pt x="1546" y="2466"/>
                </a:lnTo>
                <a:lnTo>
                  <a:pt x="1548" y="2464"/>
                </a:lnTo>
                <a:lnTo>
                  <a:pt x="1548" y="2464"/>
                </a:lnTo>
                <a:lnTo>
                  <a:pt x="1548" y="2464"/>
                </a:lnTo>
                <a:lnTo>
                  <a:pt x="1548" y="2464"/>
                </a:lnTo>
                <a:lnTo>
                  <a:pt x="1548" y="2466"/>
                </a:lnTo>
                <a:lnTo>
                  <a:pt x="1546" y="2468"/>
                </a:lnTo>
                <a:lnTo>
                  <a:pt x="1544" y="2468"/>
                </a:lnTo>
                <a:lnTo>
                  <a:pt x="1540" y="2470"/>
                </a:lnTo>
                <a:lnTo>
                  <a:pt x="1542" y="2470"/>
                </a:lnTo>
                <a:lnTo>
                  <a:pt x="1544" y="2472"/>
                </a:lnTo>
                <a:lnTo>
                  <a:pt x="1544" y="2474"/>
                </a:lnTo>
                <a:lnTo>
                  <a:pt x="1548" y="2474"/>
                </a:lnTo>
                <a:lnTo>
                  <a:pt x="1548" y="2474"/>
                </a:lnTo>
                <a:lnTo>
                  <a:pt x="1551" y="2474"/>
                </a:lnTo>
                <a:lnTo>
                  <a:pt x="1551" y="2472"/>
                </a:lnTo>
                <a:lnTo>
                  <a:pt x="1551" y="2470"/>
                </a:lnTo>
                <a:lnTo>
                  <a:pt x="1551" y="2468"/>
                </a:lnTo>
                <a:lnTo>
                  <a:pt x="1553" y="2468"/>
                </a:lnTo>
                <a:lnTo>
                  <a:pt x="1553" y="2466"/>
                </a:lnTo>
                <a:lnTo>
                  <a:pt x="1553" y="2464"/>
                </a:lnTo>
                <a:lnTo>
                  <a:pt x="1555" y="2464"/>
                </a:lnTo>
                <a:lnTo>
                  <a:pt x="1555" y="2464"/>
                </a:lnTo>
                <a:lnTo>
                  <a:pt x="1557" y="2464"/>
                </a:lnTo>
                <a:lnTo>
                  <a:pt x="1557" y="2466"/>
                </a:lnTo>
                <a:lnTo>
                  <a:pt x="1559" y="2466"/>
                </a:lnTo>
                <a:lnTo>
                  <a:pt x="1561" y="2464"/>
                </a:lnTo>
                <a:lnTo>
                  <a:pt x="1561" y="2464"/>
                </a:lnTo>
                <a:lnTo>
                  <a:pt x="1567" y="2464"/>
                </a:lnTo>
                <a:lnTo>
                  <a:pt x="1569" y="2464"/>
                </a:lnTo>
                <a:lnTo>
                  <a:pt x="1571" y="2466"/>
                </a:lnTo>
                <a:lnTo>
                  <a:pt x="1571" y="2466"/>
                </a:lnTo>
                <a:lnTo>
                  <a:pt x="1571" y="2466"/>
                </a:lnTo>
                <a:lnTo>
                  <a:pt x="1567" y="2466"/>
                </a:lnTo>
                <a:lnTo>
                  <a:pt x="1565" y="2466"/>
                </a:lnTo>
                <a:lnTo>
                  <a:pt x="1563" y="2466"/>
                </a:lnTo>
                <a:lnTo>
                  <a:pt x="1559" y="2470"/>
                </a:lnTo>
                <a:lnTo>
                  <a:pt x="1555" y="2470"/>
                </a:lnTo>
                <a:lnTo>
                  <a:pt x="1555" y="2468"/>
                </a:lnTo>
                <a:lnTo>
                  <a:pt x="1555" y="2468"/>
                </a:lnTo>
                <a:lnTo>
                  <a:pt x="1555" y="2468"/>
                </a:lnTo>
                <a:lnTo>
                  <a:pt x="1553" y="2470"/>
                </a:lnTo>
                <a:lnTo>
                  <a:pt x="1553" y="2470"/>
                </a:lnTo>
                <a:lnTo>
                  <a:pt x="1551" y="2472"/>
                </a:lnTo>
                <a:lnTo>
                  <a:pt x="1551" y="2476"/>
                </a:lnTo>
                <a:lnTo>
                  <a:pt x="1551" y="2476"/>
                </a:lnTo>
                <a:lnTo>
                  <a:pt x="1548" y="2478"/>
                </a:lnTo>
                <a:lnTo>
                  <a:pt x="1551" y="2478"/>
                </a:lnTo>
                <a:lnTo>
                  <a:pt x="1555" y="2480"/>
                </a:lnTo>
                <a:lnTo>
                  <a:pt x="1557" y="2482"/>
                </a:lnTo>
                <a:lnTo>
                  <a:pt x="1557" y="2480"/>
                </a:lnTo>
                <a:lnTo>
                  <a:pt x="1557" y="2478"/>
                </a:lnTo>
                <a:lnTo>
                  <a:pt x="1559" y="2478"/>
                </a:lnTo>
                <a:lnTo>
                  <a:pt x="1561" y="2476"/>
                </a:lnTo>
                <a:lnTo>
                  <a:pt x="1563" y="2474"/>
                </a:lnTo>
                <a:lnTo>
                  <a:pt x="1565" y="2472"/>
                </a:lnTo>
                <a:lnTo>
                  <a:pt x="1574" y="2468"/>
                </a:lnTo>
                <a:lnTo>
                  <a:pt x="1576" y="2470"/>
                </a:lnTo>
                <a:lnTo>
                  <a:pt x="1578" y="2470"/>
                </a:lnTo>
                <a:lnTo>
                  <a:pt x="1578" y="2470"/>
                </a:lnTo>
                <a:lnTo>
                  <a:pt x="1576" y="2472"/>
                </a:lnTo>
                <a:lnTo>
                  <a:pt x="1576" y="2474"/>
                </a:lnTo>
                <a:lnTo>
                  <a:pt x="1574" y="2474"/>
                </a:lnTo>
                <a:lnTo>
                  <a:pt x="1569" y="2478"/>
                </a:lnTo>
                <a:lnTo>
                  <a:pt x="1567" y="2482"/>
                </a:lnTo>
                <a:lnTo>
                  <a:pt x="1565" y="2482"/>
                </a:lnTo>
                <a:lnTo>
                  <a:pt x="1565" y="2482"/>
                </a:lnTo>
                <a:lnTo>
                  <a:pt x="1567" y="2482"/>
                </a:lnTo>
                <a:lnTo>
                  <a:pt x="1567" y="2480"/>
                </a:lnTo>
                <a:lnTo>
                  <a:pt x="1567" y="2478"/>
                </a:lnTo>
                <a:lnTo>
                  <a:pt x="1565" y="2478"/>
                </a:lnTo>
                <a:lnTo>
                  <a:pt x="1563" y="2478"/>
                </a:lnTo>
                <a:lnTo>
                  <a:pt x="1561" y="2478"/>
                </a:lnTo>
                <a:lnTo>
                  <a:pt x="1561" y="2478"/>
                </a:lnTo>
                <a:lnTo>
                  <a:pt x="1559" y="2480"/>
                </a:lnTo>
                <a:lnTo>
                  <a:pt x="1559" y="2480"/>
                </a:lnTo>
                <a:lnTo>
                  <a:pt x="1559" y="2482"/>
                </a:lnTo>
                <a:lnTo>
                  <a:pt x="1563" y="2484"/>
                </a:lnTo>
                <a:lnTo>
                  <a:pt x="1563" y="2487"/>
                </a:lnTo>
                <a:lnTo>
                  <a:pt x="1567" y="2487"/>
                </a:lnTo>
                <a:lnTo>
                  <a:pt x="1569" y="2489"/>
                </a:lnTo>
                <a:lnTo>
                  <a:pt x="1574" y="2489"/>
                </a:lnTo>
                <a:lnTo>
                  <a:pt x="1576" y="2491"/>
                </a:lnTo>
                <a:lnTo>
                  <a:pt x="1578" y="2489"/>
                </a:lnTo>
                <a:lnTo>
                  <a:pt x="1580" y="2489"/>
                </a:lnTo>
                <a:lnTo>
                  <a:pt x="1580" y="2484"/>
                </a:lnTo>
                <a:lnTo>
                  <a:pt x="1580" y="2482"/>
                </a:lnTo>
                <a:lnTo>
                  <a:pt x="1580" y="2480"/>
                </a:lnTo>
                <a:lnTo>
                  <a:pt x="1580" y="2476"/>
                </a:lnTo>
                <a:lnTo>
                  <a:pt x="1582" y="2472"/>
                </a:lnTo>
                <a:lnTo>
                  <a:pt x="1582" y="2470"/>
                </a:lnTo>
                <a:lnTo>
                  <a:pt x="1582" y="2468"/>
                </a:lnTo>
                <a:lnTo>
                  <a:pt x="1584" y="2468"/>
                </a:lnTo>
                <a:lnTo>
                  <a:pt x="1586" y="2466"/>
                </a:lnTo>
                <a:lnTo>
                  <a:pt x="1588" y="2466"/>
                </a:lnTo>
                <a:lnTo>
                  <a:pt x="1595" y="2464"/>
                </a:lnTo>
                <a:lnTo>
                  <a:pt x="1597" y="2464"/>
                </a:lnTo>
                <a:lnTo>
                  <a:pt x="1599" y="2461"/>
                </a:lnTo>
                <a:lnTo>
                  <a:pt x="1601" y="2461"/>
                </a:lnTo>
                <a:lnTo>
                  <a:pt x="1601" y="2459"/>
                </a:lnTo>
                <a:lnTo>
                  <a:pt x="1605" y="2457"/>
                </a:lnTo>
                <a:lnTo>
                  <a:pt x="1607" y="2457"/>
                </a:lnTo>
                <a:lnTo>
                  <a:pt x="1607" y="2459"/>
                </a:lnTo>
                <a:lnTo>
                  <a:pt x="1615" y="2459"/>
                </a:lnTo>
                <a:lnTo>
                  <a:pt x="1618" y="2459"/>
                </a:lnTo>
                <a:lnTo>
                  <a:pt x="1615" y="2457"/>
                </a:lnTo>
                <a:lnTo>
                  <a:pt x="1613" y="2453"/>
                </a:lnTo>
                <a:lnTo>
                  <a:pt x="1609" y="2449"/>
                </a:lnTo>
                <a:lnTo>
                  <a:pt x="1609" y="2447"/>
                </a:lnTo>
                <a:lnTo>
                  <a:pt x="1607" y="2447"/>
                </a:lnTo>
                <a:lnTo>
                  <a:pt x="1605" y="2447"/>
                </a:lnTo>
                <a:lnTo>
                  <a:pt x="1603" y="2447"/>
                </a:lnTo>
                <a:lnTo>
                  <a:pt x="1603" y="2447"/>
                </a:lnTo>
                <a:lnTo>
                  <a:pt x="1601" y="2445"/>
                </a:lnTo>
                <a:lnTo>
                  <a:pt x="1603" y="2445"/>
                </a:lnTo>
                <a:lnTo>
                  <a:pt x="1605" y="2445"/>
                </a:lnTo>
                <a:lnTo>
                  <a:pt x="1607" y="2445"/>
                </a:lnTo>
                <a:lnTo>
                  <a:pt x="1607" y="2443"/>
                </a:lnTo>
                <a:lnTo>
                  <a:pt x="1607" y="2443"/>
                </a:lnTo>
                <a:lnTo>
                  <a:pt x="1607" y="2440"/>
                </a:lnTo>
                <a:lnTo>
                  <a:pt x="1605" y="2436"/>
                </a:lnTo>
                <a:lnTo>
                  <a:pt x="1605" y="2434"/>
                </a:lnTo>
                <a:lnTo>
                  <a:pt x="1605" y="2434"/>
                </a:lnTo>
                <a:lnTo>
                  <a:pt x="1603" y="2434"/>
                </a:lnTo>
                <a:lnTo>
                  <a:pt x="1603" y="2434"/>
                </a:lnTo>
                <a:lnTo>
                  <a:pt x="1605" y="2434"/>
                </a:lnTo>
                <a:lnTo>
                  <a:pt x="1605" y="2432"/>
                </a:lnTo>
                <a:lnTo>
                  <a:pt x="1605" y="2430"/>
                </a:lnTo>
                <a:lnTo>
                  <a:pt x="1607" y="2426"/>
                </a:lnTo>
                <a:lnTo>
                  <a:pt x="1607" y="2426"/>
                </a:lnTo>
                <a:lnTo>
                  <a:pt x="1609" y="2422"/>
                </a:lnTo>
                <a:lnTo>
                  <a:pt x="1611" y="2422"/>
                </a:lnTo>
                <a:lnTo>
                  <a:pt x="1613" y="2419"/>
                </a:lnTo>
                <a:lnTo>
                  <a:pt x="1615" y="2419"/>
                </a:lnTo>
                <a:lnTo>
                  <a:pt x="1615" y="2417"/>
                </a:lnTo>
                <a:lnTo>
                  <a:pt x="1615" y="2417"/>
                </a:lnTo>
                <a:lnTo>
                  <a:pt x="1615" y="2415"/>
                </a:lnTo>
                <a:lnTo>
                  <a:pt x="1613" y="2415"/>
                </a:lnTo>
                <a:lnTo>
                  <a:pt x="1611" y="2415"/>
                </a:lnTo>
                <a:lnTo>
                  <a:pt x="1609" y="2415"/>
                </a:lnTo>
                <a:lnTo>
                  <a:pt x="1609" y="2415"/>
                </a:lnTo>
                <a:lnTo>
                  <a:pt x="1613" y="2413"/>
                </a:lnTo>
                <a:lnTo>
                  <a:pt x="1613" y="2413"/>
                </a:lnTo>
                <a:lnTo>
                  <a:pt x="1613" y="2411"/>
                </a:lnTo>
                <a:lnTo>
                  <a:pt x="1613" y="2411"/>
                </a:lnTo>
                <a:lnTo>
                  <a:pt x="1613" y="2413"/>
                </a:lnTo>
                <a:lnTo>
                  <a:pt x="1615" y="2415"/>
                </a:lnTo>
                <a:lnTo>
                  <a:pt x="1618" y="2415"/>
                </a:lnTo>
                <a:lnTo>
                  <a:pt x="1620" y="2417"/>
                </a:lnTo>
                <a:lnTo>
                  <a:pt x="1620" y="2417"/>
                </a:lnTo>
                <a:lnTo>
                  <a:pt x="1624" y="2415"/>
                </a:lnTo>
                <a:lnTo>
                  <a:pt x="1626" y="2413"/>
                </a:lnTo>
                <a:lnTo>
                  <a:pt x="1626" y="2413"/>
                </a:lnTo>
                <a:lnTo>
                  <a:pt x="1628" y="2403"/>
                </a:lnTo>
                <a:lnTo>
                  <a:pt x="1628" y="2403"/>
                </a:lnTo>
                <a:lnTo>
                  <a:pt x="1628" y="2401"/>
                </a:lnTo>
                <a:lnTo>
                  <a:pt x="1630" y="2396"/>
                </a:lnTo>
                <a:lnTo>
                  <a:pt x="1632" y="2394"/>
                </a:lnTo>
                <a:lnTo>
                  <a:pt x="1634" y="2390"/>
                </a:lnTo>
                <a:lnTo>
                  <a:pt x="1636" y="2390"/>
                </a:lnTo>
                <a:lnTo>
                  <a:pt x="1641" y="2388"/>
                </a:lnTo>
                <a:lnTo>
                  <a:pt x="1643" y="2386"/>
                </a:lnTo>
                <a:lnTo>
                  <a:pt x="1645" y="2384"/>
                </a:lnTo>
                <a:lnTo>
                  <a:pt x="1651" y="2380"/>
                </a:lnTo>
                <a:lnTo>
                  <a:pt x="1653" y="2380"/>
                </a:lnTo>
                <a:lnTo>
                  <a:pt x="1653" y="2378"/>
                </a:lnTo>
                <a:lnTo>
                  <a:pt x="1655" y="2378"/>
                </a:lnTo>
                <a:lnTo>
                  <a:pt x="1653" y="2375"/>
                </a:lnTo>
                <a:lnTo>
                  <a:pt x="1653" y="2375"/>
                </a:lnTo>
                <a:lnTo>
                  <a:pt x="1651" y="2375"/>
                </a:lnTo>
                <a:lnTo>
                  <a:pt x="1649" y="2375"/>
                </a:lnTo>
                <a:lnTo>
                  <a:pt x="1649" y="2375"/>
                </a:lnTo>
                <a:lnTo>
                  <a:pt x="1651" y="2375"/>
                </a:lnTo>
                <a:lnTo>
                  <a:pt x="1653" y="2373"/>
                </a:lnTo>
                <a:lnTo>
                  <a:pt x="1653" y="2371"/>
                </a:lnTo>
                <a:lnTo>
                  <a:pt x="1655" y="2371"/>
                </a:lnTo>
                <a:lnTo>
                  <a:pt x="1655" y="2367"/>
                </a:lnTo>
                <a:lnTo>
                  <a:pt x="1655" y="2365"/>
                </a:lnTo>
                <a:lnTo>
                  <a:pt x="1653" y="2363"/>
                </a:lnTo>
                <a:lnTo>
                  <a:pt x="1651" y="2363"/>
                </a:lnTo>
                <a:lnTo>
                  <a:pt x="1643" y="2361"/>
                </a:lnTo>
                <a:lnTo>
                  <a:pt x="1641" y="2361"/>
                </a:lnTo>
                <a:lnTo>
                  <a:pt x="1632" y="2352"/>
                </a:lnTo>
                <a:lnTo>
                  <a:pt x="1630" y="2350"/>
                </a:lnTo>
                <a:lnTo>
                  <a:pt x="1628" y="2348"/>
                </a:lnTo>
                <a:lnTo>
                  <a:pt x="1628" y="2346"/>
                </a:lnTo>
                <a:lnTo>
                  <a:pt x="1628" y="2346"/>
                </a:lnTo>
                <a:lnTo>
                  <a:pt x="1628" y="2344"/>
                </a:lnTo>
                <a:lnTo>
                  <a:pt x="1628" y="2342"/>
                </a:lnTo>
                <a:lnTo>
                  <a:pt x="1632" y="2338"/>
                </a:lnTo>
                <a:lnTo>
                  <a:pt x="1634" y="2336"/>
                </a:lnTo>
                <a:lnTo>
                  <a:pt x="1639" y="2329"/>
                </a:lnTo>
                <a:lnTo>
                  <a:pt x="1639" y="2329"/>
                </a:lnTo>
                <a:lnTo>
                  <a:pt x="1643" y="2327"/>
                </a:lnTo>
                <a:lnTo>
                  <a:pt x="1645" y="2327"/>
                </a:lnTo>
                <a:lnTo>
                  <a:pt x="1645" y="2327"/>
                </a:lnTo>
                <a:lnTo>
                  <a:pt x="1647" y="2325"/>
                </a:lnTo>
                <a:lnTo>
                  <a:pt x="1649" y="2323"/>
                </a:lnTo>
                <a:lnTo>
                  <a:pt x="1655" y="2325"/>
                </a:lnTo>
                <a:lnTo>
                  <a:pt x="1657" y="2325"/>
                </a:lnTo>
                <a:lnTo>
                  <a:pt x="1657" y="2323"/>
                </a:lnTo>
                <a:lnTo>
                  <a:pt x="1657" y="2323"/>
                </a:lnTo>
                <a:lnTo>
                  <a:pt x="1655" y="2321"/>
                </a:lnTo>
                <a:lnTo>
                  <a:pt x="1657" y="2319"/>
                </a:lnTo>
                <a:lnTo>
                  <a:pt x="1662" y="2315"/>
                </a:lnTo>
                <a:lnTo>
                  <a:pt x="1662" y="2313"/>
                </a:lnTo>
                <a:lnTo>
                  <a:pt x="1662" y="2313"/>
                </a:lnTo>
                <a:lnTo>
                  <a:pt x="1662" y="2310"/>
                </a:lnTo>
                <a:lnTo>
                  <a:pt x="1662" y="2308"/>
                </a:lnTo>
                <a:lnTo>
                  <a:pt x="1662" y="2302"/>
                </a:lnTo>
                <a:lnTo>
                  <a:pt x="1662" y="2300"/>
                </a:lnTo>
                <a:lnTo>
                  <a:pt x="1662" y="2300"/>
                </a:lnTo>
                <a:lnTo>
                  <a:pt x="1664" y="2298"/>
                </a:lnTo>
                <a:lnTo>
                  <a:pt x="1666" y="2294"/>
                </a:lnTo>
                <a:lnTo>
                  <a:pt x="1668" y="2292"/>
                </a:lnTo>
                <a:lnTo>
                  <a:pt x="1670" y="2292"/>
                </a:lnTo>
                <a:lnTo>
                  <a:pt x="1674" y="2290"/>
                </a:lnTo>
                <a:lnTo>
                  <a:pt x="1674" y="2290"/>
                </a:lnTo>
                <a:lnTo>
                  <a:pt x="1676" y="2290"/>
                </a:lnTo>
                <a:lnTo>
                  <a:pt x="1674" y="2287"/>
                </a:lnTo>
                <a:lnTo>
                  <a:pt x="1674" y="2287"/>
                </a:lnTo>
                <a:lnTo>
                  <a:pt x="1672" y="2287"/>
                </a:lnTo>
                <a:lnTo>
                  <a:pt x="1666" y="2285"/>
                </a:lnTo>
                <a:lnTo>
                  <a:pt x="1666" y="2283"/>
                </a:lnTo>
                <a:lnTo>
                  <a:pt x="1668" y="2283"/>
                </a:lnTo>
                <a:lnTo>
                  <a:pt x="1672" y="2281"/>
                </a:lnTo>
                <a:lnTo>
                  <a:pt x="1674" y="2281"/>
                </a:lnTo>
                <a:lnTo>
                  <a:pt x="1676" y="2281"/>
                </a:lnTo>
                <a:lnTo>
                  <a:pt x="1676" y="2283"/>
                </a:lnTo>
                <a:lnTo>
                  <a:pt x="1678" y="2285"/>
                </a:lnTo>
                <a:lnTo>
                  <a:pt x="1678" y="2287"/>
                </a:lnTo>
                <a:lnTo>
                  <a:pt x="1680" y="2287"/>
                </a:lnTo>
                <a:lnTo>
                  <a:pt x="1685" y="2285"/>
                </a:lnTo>
                <a:lnTo>
                  <a:pt x="1685" y="2285"/>
                </a:lnTo>
                <a:lnTo>
                  <a:pt x="1687" y="2283"/>
                </a:lnTo>
                <a:lnTo>
                  <a:pt x="1687" y="2281"/>
                </a:lnTo>
                <a:lnTo>
                  <a:pt x="1687" y="2279"/>
                </a:lnTo>
                <a:lnTo>
                  <a:pt x="1687" y="2277"/>
                </a:lnTo>
                <a:lnTo>
                  <a:pt x="1685" y="2275"/>
                </a:lnTo>
                <a:lnTo>
                  <a:pt x="1685" y="2275"/>
                </a:lnTo>
                <a:lnTo>
                  <a:pt x="1683" y="2275"/>
                </a:lnTo>
                <a:lnTo>
                  <a:pt x="1683" y="2275"/>
                </a:lnTo>
                <a:lnTo>
                  <a:pt x="1678" y="2275"/>
                </a:lnTo>
                <a:lnTo>
                  <a:pt x="1676" y="2275"/>
                </a:lnTo>
                <a:lnTo>
                  <a:pt x="1676" y="2277"/>
                </a:lnTo>
                <a:lnTo>
                  <a:pt x="1680" y="2277"/>
                </a:lnTo>
                <a:lnTo>
                  <a:pt x="1680" y="2277"/>
                </a:lnTo>
                <a:lnTo>
                  <a:pt x="1678" y="2279"/>
                </a:lnTo>
                <a:lnTo>
                  <a:pt x="1676" y="2279"/>
                </a:lnTo>
                <a:lnTo>
                  <a:pt x="1674" y="2279"/>
                </a:lnTo>
                <a:lnTo>
                  <a:pt x="1672" y="2279"/>
                </a:lnTo>
                <a:lnTo>
                  <a:pt x="1672" y="2279"/>
                </a:lnTo>
                <a:lnTo>
                  <a:pt x="1672" y="2277"/>
                </a:lnTo>
                <a:lnTo>
                  <a:pt x="1674" y="2277"/>
                </a:lnTo>
                <a:lnTo>
                  <a:pt x="1672" y="2277"/>
                </a:lnTo>
                <a:lnTo>
                  <a:pt x="1672" y="2277"/>
                </a:lnTo>
                <a:lnTo>
                  <a:pt x="1670" y="2275"/>
                </a:lnTo>
                <a:lnTo>
                  <a:pt x="1668" y="2275"/>
                </a:lnTo>
                <a:lnTo>
                  <a:pt x="1666" y="2273"/>
                </a:lnTo>
                <a:lnTo>
                  <a:pt x="1666" y="2271"/>
                </a:lnTo>
                <a:lnTo>
                  <a:pt x="1666" y="2266"/>
                </a:lnTo>
                <a:lnTo>
                  <a:pt x="1666" y="2264"/>
                </a:lnTo>
                <a:lnTo>
                  <a:pt x="1664" y="2258"/>
                </a:lnTo>
                <a:lnTo>
                  <a:pt x="1664" y="2256"/>
                </a:lnTo>
                <a:lnTo>
                  <a:pt x="1664" y="2254"/>
                </a:lnTo>
                <a:lnTo>
                  <a:pt x="1664" y="2252"/>
                </a:lnTo>
                <a:lnTo>
                  <a:pt x="1666" y="2252"/>
                </a:lnTo>
                <a:lnTo>
                  <a:pt x="1668" y="2250"/>
                </a:lnTo>
                <a:lnTo>
                  <a:pt x="1668" y="2250"/>
                </a:lnTo>
                <a:lnTo>
                  <a:pt x="1668" y="2250"/>
                </a:lnTo>
                <a:lnTo>
                  <a:pt x="1668" y="2252"/>
                </a:lnTo>
                <a:lnTo>
                  <a:pt x="1668" y="2252"/>
                </a:lnTo>
                <a:lnTo>
                  <a:pt x="1672" y="2252"/>
                </a:lnTo>
                <a:lnTo>
                  <a:pt x="1674" y="2254"/>
                </a:lnTo>
                <a:lnTo>
                  <a:pt x="1678" y="2254"/>
                </a:lnTo>
                <a:lnTo>
                  <a:pt x="1685" y="2258"/>
                </a:lnTo>
                <a:lnTo>
                  <a:pt x="1687" y="2258"/>
                </a:lnTo>
                <a:lnTo>
                  <a:pt x="1691" y="2258"/>
                </a:lnTo>
                <a:lnTo>
                  <a:pt x="1695" y="2256"/>
                </a:lnTo>
                <a:lnTo>
                  <a:pt x="1697" y="2256"/>
                </a:lnTo>
                <a:lnTo>
                  <a:pt x="1703" y="2254"/>
                </a:lnTo>
                <a:lnTo>
                  <a:pt x="1706" y="2252"/>
                </a:lnTo>
                <a:lnTo>
                  <a:pt x="1706" y="2250"/>
                </a:lnTo>
                <a:lnTo>
                  <a:pt x="1703" y="2245"/>
                </a:lnTo>
                <a:lnTo>
                  <a:pt x="1703" y="2243"/>
                </a:lnTo>
                <a:lnTo>
                  <a:pt x="1703" y="2241"/>
                </a:lnTo>
                <a:lnTo>
                  <a:pt x="1706" y="2237"/>
                </a:lnTo>
                <a:lnTo>
                  <a:pt x="1706" y="2235"/>
                </a:lnTo>
                <a:lnTo>
                  <a:pt x="1706" y="2235"/>
                </a:lnTo>
                <a:lnTo>
                  <a:pt x="1708" y="2235"/>
                </a:lnTo>
                <a:lnTo>
                  <a:pt x="1708" y="2231"/>
                </a:lnTo>
                <a:lnTo>
                  <a:pt x="1708" y="2229"/>
                </a:lnTo>
                <a:lnTo>
                  <a:pt x="1708" y="2229"/>
                </a:lnTo>
                <a:lnTo>
                  <a:pt x="1708" y="2227"/>
                </a:lnTo>
                <a:lnTo>
                  <a:pt x="1708" y="2227"/>
                </a:lnTo>
                <a:lnTo>
                  <a:pt x="1708" y="2227"/>
                </a:lnTo>
                <a:lnTo>
                  <a:pt x="1706" y="2225"/>
                </a:lnTo>
                <a:lnTo>
                  <a:pt x="1706" y="2225"/>
                </a:lnTo>
                <a:lnTo>
                  <a:pt x="1706" y="2222"/>
                </a:lnTo>
                <a:lnTo>
                  <a:pt x="1706" y="2220"/>
                </a:lnTo>
                <a:lnTo>
                  <a:pt x="1703" y="2218"/>
                </a:lnTo>
                <a:lnTo>
                  <a:pt x="1706" y="2218"/>
                </a:lnTo>
                <a:lnTo>
                  <a:pt x="1708" y="2218"/>
                </a:lnTo>
                <a:lnTo>
                  <a:pt x="1708" y="2220"/>
                </a:lnTo>
                <a:lnTo>
                  <a:pt x="1712" y="2220"/>
                </a:lnTo>
                <a:lnTo>
                  <a:pt x="1716" y="2220"/>
                </a:lnTo>
                <a:lnTo>
                  <a:pt x="1718" y="2220"/>
                </a:lnTo>
                <a:lnTo>
                  <a:pt x="1722" y="2220"/>
                </a:lnTo>
                <a:lnTo>
                  <a:pt x="1724" y="2220"/>
                </a:lnTo>
                <a:lnTo>
                  <a:pt x="1741" y="2218"/>
                </a:lnTo>
                <a:lnTo>
                  <a:pt x="1743" y="2218"/>
                </a:lnTo>
                <a:lnTo>
                  <a:pt x="1754" y="2216"/>
                </a:lnTo>
                <a:lnTo>
                  <a:pt x="1764" y="2212"/>
                </a:lnTo>
                <a:lnTo>
                  <a:pt x="1773" y="2208"/>
                </a:lnTo>
                <a:lnTo>
                  <a:pt x="1775" y="2206"/>
                </a:lnTo>
                <a:lnTo>
                  <a:pt x="1775" y="2204"/>
                </a:lnTo>
                <a:lnTo>
                  <a:pt x="1777" y="2199"/>
                </a:lnTo>
                <a:lnTo>
                  <a:pt x="1781" y="2195"/>
                </a:lnTo>
                <a:lnTo>
                  <a:pt x="1785" y="2187"/>
                </a:lnTo>
                <a:lnTo>
                  <a:pt x="1787" y="2185"/>
                </a:lnTo>
                <a:lnTo>
                  <a:pt x="1787" y="2183"/>
                </a:lnTo>
                <a:lnTo>
                  <a:pt x="1787" y="2178"/>
                </a:lnTo>
                <a:lnTo>
                  <a:pt x="1785" y="2178"/>
                </a:lnTo>
                <a:lnTo>
                  <a:pt x="1785" y="2176"/>
                </a:lnTo>
                <a:lnTo>
                  <a:pt x="1783" y="2176"/>
                </a:lnTo>
                <a:lnTo>
                  <a:pt x="1781" y="2176"/>
                </a:lnTo>
                <a:lnTo>
                  <a:pt x="1779" y="2174"/>
                </a:lnTo>
                <a:lnTo>
                  <a:pt x="1777" y="2172"/>
                </a:lnTo>
                <a:lnTo>
                  <a:pt x="1777" y="2170"/>
                </a:lnTo>
                <a:lnTo>
                  <a:pt x="1777" y="2166"/>
                </a:lnTo>
                <a:lnTo>
                  <a:pt x="1779" y="2164"/>
                </a:lnTo>
                <a:lnTo>
                  <a:pt x="1779" y="2162"/>
                </a:lnTo>
                <a:lnTo>
                  <a:pt x="1777" y="2157"/>
                </a:lnTo>
                <a:lnTo>
                  <a:pt x="1775" y="2155"/>
                </a:lnTo>
                <a:lnTo>
                  <a:pt x="1771" y="2153"/>
                </a:lnTo>
                <a:lnTo>
                  <a:pt x="1764" y="2149"/>
                </a:lnTo>
                <a:lnTo>
                  <a:pt x="1762" y="2147"/>
                </a:lnTo>
                <a:lnTo>
                  <a:pt x="1760" y="2147"/>
                </a:lnTo>
                <a:lnTo>
                  <a:pt x="1760" y="2143"/>
                </a:lnTo>
                <a:lnTo>
                  <a:pt x="1760" y="2143"/>
                </a:lnTo>
                <a:lnTo>
                  <a:pt x="1762" y="2143"/>
                </a:lnTo>
                <a:lnTo>
                  <a:pt x="1762" y="2143"/>
                </a:lnTo>
                <a:lnTo>
                  <a:pt x="1762" y="2139"/>
                </a:lnTo>
                <a:lnTo>
                  <a:pt x="1762" y="2139"/>
                </a:lnTo>
                <a:lnTo>
                  <a:pt x="1760" y="2136"/>
                </a:lnTo>
                <a:lnTo>
                  <a:pt x="1760" y="2134"/>
                </a:lnTo>
                <a:lnTo>
                  <a:pt x="1760" y="2132"/>
                </a:lnTo>
                <a:lnTo>
                  <a:pt x="1760" y="2128"/>
                </a:lnTo>
                <a:lnTo>
                  <a:pt x="1762" y="2124"/>
                </a:lnTo>
                <a:lnTo>
                  <a:pt x="1762" y="2124"/>
                </a:lnTo>
                <a:lnTo>
                  <a:pt x="1762" y="2124"/>
                </a:lnTo>
                <a:lnTo>
                  <a:pt x="1764" y="2124"/>
                </a:lnTo>
                <a:lnTo>
                  <a:pt x="1764" y="2122"/>
                </a:lnTo>
                <a:lnTo>
                  <a:pt x="1764" y="2122"/>
                </a:lnTo>
                <a:lnTo>
                  <a:pt x="1764" y="2115"/>
                </a:lnTo>
                <a:lnTo>
                  <a:pt x="1764" y="2113"/>
                </a:lnTo>
                <a:lnTo>
                  <a:pt x="1764" y="2115"/>
                </a:lnTo>
                <a:lnTo>
                  <a:pt x="1766" y="2120"/>
                </a:lnTo>
                <a:lnTo>
                  <a:pt x="1766" y="2122"/>
                </a:lnTo>
                <a:lnTo>
                  <a:pt x="1766" y="2122"/>
                </a:lnTo>
                <a:lnTo>
                  <a:pt x="1764" y="2124"/>
                </a:lnTo>
                <a:lnTo>
                  <a:pt x="1764" y="2124"/>
                </a:lnTo>
                <a:lnTo>
                  <a:pt x="1764" y="2124"/>
                </a:lnTo>
                <a:lnTo>
                  <a:pt x="1762" y="2126"/>
                </a:lnTo>
                <a:lnTo>
                  <a:pt x="1762" y="2126"/>
                </a:lnTo>
                <a:lnTo>
                  <a:pt x="1762" y="2130"/>
                </a:lnTo>
                <a:lnTo>
                  <a:pt x="1760" y="2134"/>
                </a:lnTo>
                <a:lnTo>
                  <a:pt x="1762" y="2136"/>
                </a:lnTo>
                <a:lnTo>
                  <a:pt x="1764" y="2141"/>
                </a:lnTo>
                <a:lnTo>
                  <a:pt x="1768" y="2143"/>
                </a:lnTo>
                <a:lnTo>
                  <a:pt x="1768" y="2145"/>
                </a:lnTo>
                <a:lnTo>
                  <a:pt x="1768" y="2145"/>
                </a:lnTo>
                <a:lnTo>
                  <a:pt x="1771" y="2147"/>
                </a:lnTo>
                <a:lnTo>
                  <a:pt x="1775" y="2145"/>
                </a:lnTo>
                <a:lnTo>
                  <a:pt x="1779" y="2147"/>
                </a:lnTo>
                <a:lnTo>
                  <a:pt x="1783" y="2149"/>
                </a:lnTo>
                <a:lnTo>
                  <a:pt x="1789" y="2151"/>
                </a:lnTo>
                <a:lnTo>
                  <a:pt x="1791" y="2153"/>
                </a:lnTo>
                <a:lnTo>
                  <a:pt x="1794" y="2153"/>
                </a:lnTo>
                <a:lnTo>
                  <a:pt x="1794" y="2153"/>
                </a:lnTo>
                <a:lnTo>
                  <a:pt x="1796" y="2153"/>
                </a:lnTo>
                <a:lnTo>
                  <a:pt x="1798" y="2151"/>
                </a:lnTo>
                <a:lnTo>
                  <a:pt x="1802" y="2151"/>
                </a:lnTo>
                <a:lnTo>
                  <a:pt x="1806" y="2151"/>
                </a:lnTo>
                <a:lnTo>
                  <a:pt x="1808" y="2153"/>
                </a:lnTo>
                <a:lnTo>
                  <a:pt x="1810" y="2153"/>
                </a:lnTo>
                <a:lnTo>
                  <a:pt x="1812" y="2153"/>
                </a:lnTo>
                <a:lnTo>
                  <a:pt x="1821" y="2151"/>
                </a:lnTo>
                <a:lnTo>
                  <a:pt x="1821" y="2149"/>
                </a:lnTo>
                <a:lnTo>
                  <a:pt x="1823" y="2149"/>
                </a:lnTo>
                <a:lnTo>
                  <a:pt x="1825" y="2147"/>
                </a:lnTo>
                <a:lnTo>
                  <a:pt x="1829" y="2145"/>
                </a:lnTo>
                <a:lnTo>
                  <a:pt x="1829" y="2143"/>
                </a:lnTo>
                <a:lnTo>
                  <a:pt x="1831" y="2139"/>
                </a:lnTo>
                <a:lnTo>
                  <a:pt x="1833" y="2136"/>
                </a:lnTo>
                <a:lnTo>
                  <a:pt x="1833" y="2134"/>
                </a:lnTo>
                <a:lnTo>
                  <a:pt x="1835" y="2134"/>
                </a:lnTo>
                <a:lnTo>
                  <a:pt x="1842" y="2128"/>
                </a:lnTo>
                <a:lnTo>
                  <a:pt x="1844" y="2126"/>
                </a:lnTo>
                <a:lnTo>
                  <a:pt x="1846" y="2124"/>
                </a:lnTo>
                <a:lnTo>
                  <a:pt x="1846" y="2120"/>
                </a:lnTo>
                <a:lnTo>
                  <a:pt x="1850" y="2113"/>
                </a:lnTo>
                <a:lnTo>
                  <a:pt x="1850" y="2111"/>
                </a:lnTo>
                <a:lnTo>
                  <a:pt x="1852" y="2109"/>
                </a:lnTo>
                <a:lnTo>
                  <a:pt x="1852" y="2109"/>
                </a:lnTo>
                <a:lnTo>
                  <a:pt x="1852" y="2107"/>
                </a:lnTo>
                <a:lnTo>
                  <a:pt x="1852" y="2105"/>
                </a:lnTo>
                <a:lnTo>
                  <a:pt x="1852" y="2105"/>
                </a:lnTo>
                <a:lnTo>
                  <a:pt x="1852" y="2101"/>
                </a:lnTo>
                <a:lnTo>
                  <a:pt x="1854" y="2101"/>
                </a:lnTo>
                <a:lnTo>
                  <a:pt x="1854" y="2099"/>
                </a:lnTo>
                <a:lnTo>
                  <a:pt x="1854" y="2097"/>
                </a:lnTo>
                <a:lnTo>
                  <a:pt x="1856" y="2097"/>
                </a:lnTo>
                <a:lnTo>
                  <a:pt x="1859" y="2095"/>
                </a:lnTo>
                <a:lnTo>
                  <a:pt x="1861" y="2092"/>
                </a:lnTo>
                <a:lnTo>
                  <a:pt x="1863" y="2092"/>
                </a:lnTo>
                <a:lnTo>
                  <a:pt x="1863" y="2090"/>
                </a:lnTo>
                <a:lnTo>
                  <a:pt x="1863" y="2090"/>
                </a:lnTo>
                <a:lnTo>
                  <a:pt x="1863" y="2088"/>
                </a:lnTo>
                <a:lnTo>
                  <a:pt x="1863" y="2086"/>
                </a:lnTo>
                <a:lnTo>
                  <a:pt x="1865" y="2086"/>
                </a:lnTo>
                <a:lnTo>
                  <a:pt x="1865" y="2086"/>
                </a:lnTo>
                <a:lnTo>
                  <a:pt x="1865" y="2084"/>
                </a:lnTo>
                <a:lnTo>
                  <a:pt x="1865" y="2082"/>
                </a:lnTo>
                <a:lnTo>
                  <a:pt x="1867" y="2082"/>
                </a:lnTo>
                <a:lnTo>
                  <a:pt x="1867" y="2080"/>
                </a:lnTo>
                <a:lnTo>
                  <a:pt x="1865" y="2078"/>
                </a:lnTo>
                <a:lnTo>
                  <a:pt x="1865" y="2078"/>
                </a:lnTo>
                <a:lnTo>
                  <a:pt x="1865" y="2076"/>
                </a:lnTo>
                <a:lnTo>
                  <a:pt x="1865" y="2076"/>
                </a:lnTo>
                <a:lnTo>
                  <a:pt x="1865" y="2078"/>
                </a:lnTo>
                <a:lnTo>
                  <a:pt x="1867" y="2078"/>
                </a:lnTo>
                <a:lnTo>
                  <a:pt x="1869" y="2080"/>
                </a:lnTo>
                <a:lnTo>
                  <a:pt x="1869" y="2080"/>
                </a:lnTo>
                <a:lnTo>
                  <a:pt x="1869" y="2080"/>
                </a:lnTo>
                <a:lnTo>
                  <a:pt x="1873" y="2078"/>
                </a:lnTo>
                <a:lnTo>
                  <a:pt x="1875" y="2080"/>
                </a:lnTo>
                <a:lnTo>
                  <a:pt x="1875" y="2080"/>
                </a:lnTo>
                <a:lnTo>
                  <a:pt x="1875" y="2082"/>
                </a:lnTo>
                <a:lnTo>
                  <a:pt x="1875" y="2082"/>
                </a:lnTo>
                <a:lnTo>
                  <a:pt x="1873" y="2082"/>
                </a:lnTo>
                <a:lnTo>
                  <a:pt x="1873" y="2082"/>
                </a:lnTo>
                <a:lnTo>
                  <a:pt x="1873" y="2086"/>
                </a:lnTo>
                <a:lnTo>
                  <a:pt x="1873" y="2088"/>
                </a:lnTo>
                <a:lnTo>
                  <a:pt x="1869" y="2088"/>
                </a:lnTo>
                <a:lnTo>
                  <a:pt x="1869" y="2090"/>
                </a:lnTo>
                <a:lnTo>
                  <a:pt x="1869" y="2092"/>
                </a:lnTo>
                <a:lnTo>
                  <a:pt x="1869" y="2092"/>
                </a:lnTo>
                <a:lnTo>
                  <a:pt x="1867" y="2092"/>
                </a:lnTo>
                <a:lnTo>
                  <a:pt x="1867" y="2092"/>
                </a:lnTo>
                <a:lnTo>
                  <a:pt x="1867" y="2095"/>
                </a:lnTo>
                <a:lnTo>
                  <a:pt x="1867" y="2097"/>
                </a:lnTo>
                <a:lnTo>
                  <a:pt x="1865" y="2099"/>
                </a:lnTo>
                <a:lnTo>
                  <a:pt x="1863" y="2099"/>
                </a:lnTo>
                <a:lnTo>
                  <a:pt x="1859" y="2103"/>
                </a:lnTo>
                <a:lnTo>
                  <a:pt x="1856" y="2103"/>
                </a:lnTo>
                <a:lnTo>
                  <a:pt x="1856" y="2103"/>
                </a:lnTo>
                <a:lnTo>
                  <a:pt x="1856" y="2105"/>
                </a:lnTo>
                <a:lnTo>
                  <a:pt x="1854" y="2103"/>
                </a:lnTo>
                <a:lnTo>
                  <a:pt x="1854" y="2103"/>
                </a:lnTo>
                <a:lnTo>
                  <a:pt x="1854" y="2105"/>
                </a:lnTo>
                <a:lnTo>
                  <a:pt x="1854" y="2107"/>
                </a:lnTo>
                <a:lnTo>
                  <a:pt x="1854" y="2107"/>
                </a:lnTo>
                <a:lnTo>
                  <a:pt x="1854" y="2109"/>
                </a:lnTo>
                <a:lnTo>
                  <a:pt x="1856" y="2107"/>
                </a:lnTo>
                <a:lnTo>
                  <a:pt x="1856" y="2105"/>
                </a:lnTo>
                <a:lnTo>
                  <a:pt x="1863" y="2101"/>
                </a:lnTo>
                <a:lnTo>
                  <a:pt x="1867" y="2099"/>
                </a:lnTo>
                <a:lnTo>
                  <a:pt x="1869" y="2095"/>
                </a:lnTo>
                <a:lnTo>
                  <a:pt x="1873" y="2092"/>
                </a:lnTo>
                <a:lnTo>
                  <a:pt x="1875" y="2088"/>
                </a:lnTo>
                <a:lnTo>
                  <a:pt x="1879" y="2082"/>
                </a:lnTo>
                <a:lnTo>
                  <a:pt x="1884" y="2071"/>
                </a:lnTo>
                <a:lnTo>
                  <a:pt x="1888" y="2065"/>
                </a:lnTo>
                <a:lnTo>
                  <a:pt x="1890" y="2061"/>
                </a:lnTo>
                <a:lnTo>
                  <a:pt x="1894" y="2057"/>
                </a:lnTo>
                <a:lnTo>
                  <a:pt x="1898" y="2055"/>
                </a:lnTo>
                <a:lnTo>
                  <a:pt x="1900" y="2053"/>
                </a:lnTo>
                <a:lnTo>
                  <a:pt x="1900" y="2051"/>
                </a:lnTo>
                <a:lnTo>
                  <a:pt x="1903" y="2048"/>
                </a:lnTo>
                <a:lnTo>
                  <a:pt x="1903" y="2046"/>
                </a:lnTo>
                <a:lnTo>
                  <a:pt x="1903" y="2044"/>
                </a:lnTo>
                <a:lnTo>
                  <a:pt x="1903" y="2040"/>
                </a:lnTo>
                <a:lnTo>
                  <a:pt x="1903" y="2036"/>
                </a:lnTo>
                <a:lnTo>
                  <a:pt x="1905" y="2034"/>
                </a:lnTo>
                <a:lnTo>
                  <a:pt x="1905" y="2032"/>
                </a:lnTo>
                <a:lnTo>
                  <a:pt x="1905" y="2032"/>
                </a:lnTo>
                <a:lnTo>
                  <a:pt x="1905" y="2030"/>
                </a:lnTo>
                <a:lnTo>
                  <a:pt x="1905" y="2030"/>
                </a:lnTo>
                <a:lnTo>
                  <a:pt x="1903" y="2025"/>
                </a:lnTo>
                <a:lnTo>
                  <a:pt x="1903" y="2023"/>
                </a:lnTo>
                <a:lnTo>
                  <a:pt x="1903" y="2023"/>
                </a:lnTo>
                <a:lnTo>
                  <a:pt x="1903" y="2021"/>
                </a:lnTo>
                <a:lnTo>
                  <a:pt x="1903" y="2019"/>
                </a:lnTo>
                <a:lnTo>
                  <a:pt x="1903" y="2019"/>
                </a:lnTo>
                <a:lnTo>
                  <a:pt x="1900" y="2017"/>
                </a:lnTo>
                <a:lnTo>
                  <a:pt x="1903" y="2017"/>
                </a:lnTo>
                <a:lnTo>
                  <a:pt x="1903" y="2017"/>
                </a:lnTo>
                <a:lnTo>
                  <a:pt x="1903" y="2015"/>
                </a:lnTo>
                <a:lnTo>
                  <a:pt x="1905" y="2013"/>
                </a:lnTo>
                <a:lnTo>
                  <a:pt x="1903" y="2011"/>
                </a:lnTo>
                <a:lnTo>
                  <a:pt x="1903" y="2011"/>
                </a:lnTo>
                <a:lnTo>
                  <a:pt x="1903" y="2011"/>
                </a:lnTo>
                <a:lnTo>
                  <a:pt x="1905" y="2011"/>
                </a:lnTo>
                <a:lnTo>
                  <a:pt x="1907" y="2006"/>
                </a:lnTo>
                <a:lnTo>
                  <a:pt x="1907" y="2006"/>
                </a:lnTo>
                <a:lnTo>
                  <a:pt x="1905" y="2006"/>
                </a:lnTo>
                <a:lnTo>
                  <a:pt x="1903" y="2004"/>
                </a:lnTo>
                <a:lnTo>
                  <a:pt x="1903" y="2002"/>
                </a:lnTo>
                <a:lnTo>
                  <a:pt x="1903" y="2004"/>
                </a:lnTo>
                <a:lnTo>
                  <a:pt x="1905" y="2004"/>
                </a:lnTo>
                <a:lnTo>
                  <a:pt x="1905" y="2004"/>
                </a:lnTo>
                <a:lnTo>
                  <a:pt x="1907" y="2004"/>
                </a:lnTo>
                <a:lnTo>
                  <a:pt x="1905" y="2002"/>
                </a:lnTo>
                <a:lnTo>
                  <a:pt x="1907" y="2002"/>
                </a:lnTo>
                <a:lnTo>
                  <a:pt x="1909" y="2002"/>
                </a:lnTo>
                <a:lnTo>
                  <a:pt x="1909" y="2002"/>
                </a:lnTo>
                <a:lnTo>
                  <a:pt x="1909" y="2004"/>
                </a:lnTo>
                <a:lnTo>
                  <a:pt x="1909" y="2004"/>
                </a:lnTo>
                <a:lnTo>
                  <a:pt x="1911" y="2000"/>
                </a:lnTo>
                <a:lnTo>
                  <a:pt x="1913" y="2000"/>
                </a:lnTo>
                <a:lnTo>
                  <a:pt x="1913" y="1998"/>
                </a:lnTo>
                <a:lnTo>
                  <a:pt x="1913" y="1998"/>
                </a:lnTo>
                <a:lnTo>
                  <a:pt x="1913" y="1998"/>
                </a:lnTo>
                <a:lnTo>
                  <a:pt x="1913" y="1998"/>
                </a:lnTo>
                <a:lnTo>
                  <a:pt x="1915" y="1998"/>
                </a:lnTo>
                <a:lnTo>
                  <a:pt x="1915" y="1996"/>
                </a:lnTo>
                <a:lnTo>
                  <a:pt x="1917" y="1994"/>
                </a:lnTo>
                <a:lnTo>
                  <a:pt x="1926" y="1990"/>
                </a:lnTo>
                <a:lnTo>
                  <a:pt x="1930" y="1986"/>
                </a:lnTo>
                <a:lnTo>
                  <a:pt x="1932" y="1983"/>
                </a:lnTo>
                <a:lnTo>
                  <a:pt x="1942" y="1979"/>
                </a:lnTo>
                <a:lnTo>
                  <a:pt x="1944" y="1979"/>
                </a:lnTo>
                <a:lnTo>
                  <a:pt x="1947" y="1979"/>
                </a:lnTo>
                <a:lnTo>
                  <a:pt x="1949" y="1979"/>
                </a:lnTo>
                <a:lnTo>
                  <a:pt x="1949" y="1979"/>
                </a:lnTo>
                <a:lnTo>
                  <a:pt x="1949" y="1979"/>
                </a:lnTo>
                <a:lnTo>
                  <a:pt x="1949" y="1977"/>
                </a:lnTo>
                <a:lnTo>
                  <a:pt x="1951" y="1977"/>
                </a:lnTo>
                <a:lnTo>
                  <a:pt x="1953" y="1975"/>
                </a:lnTo>
                <a:lnTo>
                  <a:pt x="1957" y="1973"/>
                </a:lnTo>
                <a:lnTo>
                  <a:pt x="1961" y="1973"/>
                </a:lnTo>
                <a:lnTo>
                  <a:pt x="1961" y="1971"/>
                </a:lnTo>
                <a:lnTo>
                  <a:pt x="1961" y="1971"/>
                </a:lnTo>
                <a:lnTo>
                  <a:pt x="1961" y="1971"/>
                </a:lnTo>
                <a:lnTo>
                  <a:pt x="1961" y="1971"/>
                </a:lnTo>
                <a:lnTo>
                  <a:pt x="1961" y="1969"/>
                </a:lnTo>
                <a:lnTo>
                  <a:pt x="1961" y="1969"/>
                </a:lnTo>
                <a:lnTo>
                  <a:pt x="1965" y="1967"/>
                </a:lnTo>
                <a:lnTo>
                  <a:pt x="1967" y="1967"/>
                </a:lnTo>
                <a:lnTo>
                  <a:pt x="1970" y="1967"/>
                </a:lnTo>
                <a:lnTo>
                  <a:pt x="1972" y="1967"/>
                </a:lnTo>
                <a:lnTo>
                  <a:pt x="1974" y="1967"/>
                </a:lnTo>
                <a:lnTo>
                  <a:pt x="1976" y="1967"/>
                </a:lnTo>
                <a:lnTo>
                  <a:pt x="1974" y="1969"/>
                </a:lnTo>
                <a:lnTo>
                  <a:pt x="1972" y="1967"/>
                </a:lnTo>
                <a:lnTo>
                  <a:pt x="1972" y="1969"/>
                </a:lnTo>
                <a:lnTo>
                  <a:pt x="1972" y="1969"/>
                </a:lnTo>
                <a:lnTo>
                  <a:pt x="1974" y="1969"/>
                </a:lnTo>
                <a:lnTo>
                  <a:pt x="1978" y="1969"/>
                </a:lnTo>
                <a:lnTo>
                  <a:pt x="1980" y="1967"/>
                </a:lnTo>
                <a:lnTo>
                  <a:pt x="1982" y="1967"/>
                </a:lnTo>
                <a:lnTo>
                  <a:pt x="1982" y="1967"/>
                </a:lnTo>
                <a:lnTo>
                  <a:pt x="1982" y="1965"/>
                </a:lnTo>
                <a:lnTo>
                  <a:pt x="1982" y="1965"/>
                </a:lnTo>
                <a:lnTo>
                  <a:pt x="1982" y="1965"/>
                </a:lnTo>
                <a:lnTo>
                  <a:pt x="1982" y="1962"/>
                </a:lnTo>
                <a:lnTo>
                  <a:pt x="1982" y="1962"/>
                </a:lnTo>
                <a:lnTo>
                  <a:pt x="1984" y="1962"/>
                </a:lnTo>
                <a:lnTo>
                  <a:pt x="1984" y="1965"/>
                </a:lnTo>
                <a:lnTo>
                  <a:pt x="1984" y="1965"/>
                </a:lnTo>
                <a:lnTo>
                  <a:pt x="1984" y="1967"/>
                </a:lnTo>
                <a:lnTo>
                  <a:pt x="1984" y="1967"/>
                </a:lnTo>
                <a:lnTo>
                  <a:pt x="1986" y="1967"/>
                </a:lnTo>
                <a:lnTo>
                  <a:pt x="1986" y="1967"/>
                </a:lnTo>
                <a:lnTo>
                  <a:pt x="1991" y="1967"/>
                </a:lnTo>
                <a:lnTo>
                  <a:pt x="1997" y="1967"/>
                </a:lnTo>
                <a:lnTo>
                  <a:pt x="1999" y="1967"/>
                </a:lnTo>
                <a:lnTo>
                  <a:pt x="1999" y="1965"/>
                </a:lnTo>
                <a:lnTo>
                  <a:pt x="2001" y="1965"/>
                </a:lnTo>
                <a:lnTo>
                  <a:pt x="1999" y="1962"/>
                </a:lnTo>
                <a:lnTo>
                  <a:pt x="1999" y="1962"/>
                </a:lnTo>
                <a:lnTo>
                  <a:pt x="1999" y="1960"/>
                </a:lnTo>
                <a:lnTo>
                  <a:pt x="2003" y="1956"/>
                </a:lnTo>
                <a:lnTo>
                  <a:pt x="2005" y="1956"/>
                </a:lnTo>
                <a:lnTo>
                  <a:pt x="2011" y="1954"/>
                </a:lnTo>
                <a:lnTo>
                  <a:pt x="2014" y="1952"/>
                </a:lnTo>
                <a:lnTo>
                  <a:pt x="2014" y="1950"/>
                </a:lnTo>
                <a:lnTo>
                  <a:pt x="2014" y="1946"/>
                </a:lnTo>
                <a:lnTo>
                  <a:pt x="2014" y="1944"/>
                </a:lnTo>
                <a:lnTo>
                  <a:pt x="2014" y="1941"/>
                </a:lnTo>
                <a:lnTo>
                  <a:pt x="2016" y="1937"/>
                </a:lnTo>
                <a:lnTo>
                  <a:pt x="2018" y="1935"/>
                </a:lnTo>
                <a:lnTo>
                  <a:pt x="2018" y="1935"/>
                </a:lnTo>
                <a:lnTo>
                  <a:pt x="2020" y="1933"/>
                </a:lnTo>
                <a:lnTo>
                  <a:pt x="2022" y="1931"/>
                </a:lnTo>
                <a:lnTo>
                  <a:pt x="2024" y="1929"/>
                </a:lnTo>
                <a:lnTo>
                  <a:pt x="2024" y="1927"/>
                </a:lnTo>
                <a:lnTo>
                  <a:pt x="2026" y="1925"/>
                </a:lnTo>
                <a:lnTo>
                  <a:pt x="2026" y="1921"/>
                </a:lnTo>
                <a:lnTo>
                  <a:pt x="2028" y="1918"/>
                </a:lnTo>
                <a:lnTo>
                  <a:pt x="2030" y="1916"/>
                </a:lnTo>
                <a:lnTo>
                  <a:pt x="2030" y="1916"/>
                </a:lnTo>
                <a:lnTo>
                  <a:pt x="2032" y="1914"/>
                </a:lnTo>
                <a:lnTo>
                  <a:pt x="2032" y="1912"/>
                </a:lnTo>
                <a:lnTo>
                  <a:pt x="2032" y="1906"/>
                </a:lnTo>
                <a:lnTo>
                  <a:pt x="2032" y="1902"/>
                </a:lnTo>
                <a:lnTo>
                  <a:pt x="2032" y="1895"/>
                </a:lnTo>
                <a:lnTo>
                  <a:pt x="2037" y="1891"/>
                </a:lnTo>
                <a:lnTo>
                  <a:pt x="2037" y="1891"/>
                </a:lnTo>
                <a:lnTo>
                  <a:pt x="2039" y="1889"/>
                </a:lnTo>
                <a:lnTo>
                  <a:pt x="2041" y="1887"/>
                </a:lnTo>
                <a:lnTo>
                  <a:pt x="2041" y="1887"/>
                </a:lnTo>
                <a:lnTo>
                  <a:pt x="2039" y="1883"/>
                </a:lnTo>
                <a:lnTo>
                  <a:pt x="2039" y="1881"/>
                </a:lnTo>
                <a:lnTo>
                  <a:pt x="2041" y="1879"/>
                </a:lnTo>
                <a:lnTo>
                  <a:pt x="2041" y="1874"/>
                </a:lnTo>
                <a:lnTo>
                  <a:pt x="2041" y="1870"/>
                </a:lnTo>
                <a:lnTo>
                  <a:pt x="2043" y="1866"/>
                </a:lnTo>
                <a:lnTo>
                  <a:pt x="2045" y="1860"/>
                </a:lnTo>
                <a:lnTo>
                  <a:pt x="2045" y="1860"/>
                </a:lnTo>
                <a:lnTo>
                  <a:pt x="2043" y="1856"/>
                </a:lnTo>
                <a:lnTo>
                  <a:pt x="2043" y="1851"/>
                </a:lnTo>
                <a:lnTo>
                  <a:pt x="2043" y="1847"/>
                </a:lnTo>
                <a:lnTo>
                  <a:pt x="2041" y="1843"/>
                </a:lnTo>
                <a:lnTo>
                  <a:pt x="2043" y="1835"/>
                </a:lnTo>
                <a:lnTo>
                  <a:pt x="2043" y="1832"/>
                </a:lnTo>
                <a:lnTo>
                  <a:pt x="2043" y="1835"/>
                </a:lnTo>
                <a:lnTo>
                  <a:pt x="2043" y="1835"/>
                </a:lnTo>
                <a:lnTo>
                  <a:pt x="2043" y="1832"/>
                </a:lnTo>
                <a:lnTo>
                  <a:pt x="2043" y="1830"/>
                </a:lnTo>
                <a:lnTo>
                  <a:pt x="2043" y="1828"/>
                </a:lnTo>
                <a:lnTo>
                  <a:pt x="2043" y="1828"/>
                </a:lnTo>
                <a:lnTo>
                  <a:pt x="2043" y="1828"/>
                </a:lnTo>
                <a:lnTo>
                  <a:pt x="2043" y="1826"/>
                </a:lnTo>
                <a:lnTo>
                  <a:pt x="2041" y="1828"/>
                </a:lnTo>
                <a:lnTo>
                  <a:pt x="2041" y="1826"/>
                </a:lnTo>
                <a:lnTo>
                  <a:pt x="2043" y="1824"/>
                </a:lnTo>
                <a:lnTo>
                  <a:pt x="2043" y="1822"/>
                </a:lnTo>
                <a:lnTo>
                  <a:pt x="2045" y="1820"/>
                </a:lnTo>
                <a:lnTo>
                  <a:pt x="2045" y="1820"/>
                </a:lnTo>
                <a:lnTo>
                  <a:pt x="2047" y="1818"/>
                </a:lnTo>
                <a:lnTo>
                  <a:pt x="2045" y="1816"/>
                </a:lnTo>
                <a:lnTo>
                  <a:pt x="2045" y="1816"/>
                </a:lnTo>
                <a:lnTo>
                  <a:pt x="2045" y="1816"/>
                </a:lnTo>
                <a:lnTo>
                  <a:pt x="2047" y="1816"/>
                </a:lnTo>
                <a:lnTo>
                  <a:pt x="2047" y="1814"/>
                </a:lnTo>
                <a:lnTo>
                  <a:pt x="2047" y="1814"/>
                </a:lnTo>
                <a:lnTo>
                  <a:pt x="2049" y="1816"/>
                </a:lnTo>
                <a:lnTo>
                  <a:pt x="2049" y="1818"/>
                </a:lnTo>
                <a:lnTo>
                  <a:pt x="2051" y="1818"/>
                </a:lnTo>
                <a:lnTo>
                  <a:pt x="2051" y="1818"/>
                </a:lnTo>
                <a:lnTo>
                  <a:pt x="2053" y="1816"/>
                </a:lnTo>
                <a:lnTo>
                  <a:pt x="2058" y="1814"/>
                </a:lnTo>
                <a:lnTo>
                  <a:pt x="2058" y="1812"/>
                </a:lnTo>
                <a:lnTo>
                  <a:pt x="2062" y="1805"/>
                </a:lnTo>
                <a:lnTo>
                  <a:pt x="2064" y="1799"/>
                </a:lnTo>
                <a:lnTo>
                  <a:pt x="2066" y="1797"/>
                </a:lnTo>
                <a:lnTo>
                  <a:pt x="2066" y="1795"/>
                </a:lnTo>
                <a:lnTo>
                  <a:pt x="2066" y="1793"/>
                </a:lnTo>
                <a:lnTo>
                  <a:pt x="2066" y="1793"/>
                </a:lnTo>
                <a:lnTo>
                  <a:pt x="2068" y="1793"/>
                </a:lnTo>
                <a:lnTo>
                  <a:pt x="2066" y="1795"/>
                </a:lnTo>
                <a:lnTo>
                  <a:pt x="2066" y="1795"/>
                </a:lnTo>
                <a:lnTo>
                  <a:pt x="2066" y="1795"/>
                </a:lnTo>
                <a:lnTo>
                  <a:pt x="2068" y="1795"/>
                </a:lnTo>
                <a:lnTo>
                  <a:pt x="2068" y="1793"/>
                </a:lnTo>
                <a:lnTo>
                  <a:pt x="2068" y="1791"/>
                </a:lnTo>
                <a:lnTo>
                  <a:pt x="2070" y="1791"/>
                </a:lnTo>
                <a:lnTo>
                  <a:pt x="2070" y="1791"/>
                </a:lnTo>
                <a:lnTo>
                  <a:pt x="2072" y="1786"/>
                </a:lnTo>
                <a:lnTo>
                  <a:pt x="2074" y="1784"/>
                </a:lnTo>
                <a:lnTo>
                  <a:pt x="2076" y="1784"/>
                </a:lnTo>
                <a:lnTo>
                  <a:pt x="2081" y="1782"/>
                </a:lnTo>
                <a:lnTo>
                  <a:pt x="2081" y="1782"/>
                </a:lnTo>
                <a:lnTo>
                  <a:pt x="2083" y="1778"/>
                </a:lnTo>
                <a:lnTo>
                  <a:pt x="2085" y="1776"/>
                </a:lnTo>
                <a:lnTo>
                  <a:pt x="2087" y="1774"/>
                </a:lnTo>
                <a:lnTo>
                  <a:pt x="2089" y="1772"/>
                </a:lnTo>
                <a:lnTo>
                  <a:pt x="2087" y="1770"/>
                </a:lnTo>
                <a:lnTo>
                  <a:pt x="2089" y="1772"/>
                </a:lnTo>
                <a:lnTo>
                  <a:pt x="2089" y="1772"/>
                </a:lnTo>
                <a:lnTo>
                  <a:pt x="2091" y="1767"/>
                </a:lnTo>
                <a:lnTo>
                  <a:pt x="2095" y="1763"/>
                </a:lnTo>
                <a:lnTo>
                  <a:pt x="2097" y="1759"/>
                </a:lnTo>
                <a:lnTo>
                  <a:pt x="2102" y="1753"/>
                </a:lnTo>
                <a:lnTo>
                  <a:pt x="2102" y="1747"/>
                </a:lnTo>
                <a:lnTo>
                  <a:pt x="2104" y="1747"/>
                </a:lnTo>
                <a:lnTo>
                  <a:pt x="2104" y="1744"/>
                </a:lnTo>
                <a:lnTo>
                  <a:pt x="2102" y="1742"/>
                </a:lnTo>
                <a:lnTo>
                  <a:pt x="2102" y="1742"/>
                </a:lnTo>
                <a:lnTo>
                  <a:pt x="2104" y="1740"/>
                </a:lnTo>
                <a:lnTo>
                  <a:pt x="2104" y="1740"/>
                </a:lnTo>
                <a:lnTo>
                  <a:pt x="2104" y="1740"/>
                </a:lnTo>
                <a:lnTo>
                  <a:pt x="2104" y="1738"/>
                </a:lnTo>
                <a:lnTo>
                  <a:pt x="2104" y="1736"/>
                </a:lnTo>
                <a:lnTo>
                  <a:pt x="2104" y="1732"/>
                </a:lnTo>
                <a:lnTo>
                  <a:pt x="2102" y="1732"/>
                </a:lnTo>
                <a:close/>
                <a:moveTo>
                  <a:pt x="1475" y="977"/>
                </a:moveTo>
                <a:lnTo>
                  <a:pt x="1475" y="977"/>
                </a:lnTo>
                <a:lnTo>
                  <a:pt x="1475" y="977"/>
                </a:lnTo>
                <a:lnTo>
                  <a:pt x="1473" y="979"/>
                </a:lnTo>
                <a:lnTo>
                  <a:pt x="1473" y="979"/>
                </a:lnTo>
                <a:lnTo>
                  <a:pt x="1471" y="981"/>
                </a:lnTo>
                <a:lnTo>
                  <a:pt x="1469" y="981"/>
                </a:lnTo>
                <a:lnTo>
                  <a:pt x="1469" y="983"/>
                </a:lnTo>
                <a:lnTo>
                  <a:pt x="1467" y="983"/>
                </a:lnTo>
                <a:lnTo>
                  <a:pt x="1465" y="986"/>
                </a:lnTo>
                <a:lnTo>
                  <a:pt x="1458" y="988"/>
                </a:lnTo>
                <a:lnTo>
                  <a:pt x="1458" y="988"/>
                </a:lnTo>
                <a:lnTo>
                  <a:pt x="1458" y="988"/>
                </a:lnTo>
                <a:lnTo>
                  <a:pt x="1456" y="990"/>
                </a:lnTo>
                <a:lnTo>
                  <a:pt x="1456" y="990"/>
                </a:lnTo>
                <a:lnTo>
                  <a:pt x="1448" y="992"/>
                </a:lnTo>
                <a:lnTo>
                  <a:pt x="1442" y="994"/>
                </a:lnTo>
                <a:lnTo>
                  <a:pt x="1439" y="996"/>
                </a:lnTo>
                <a:lnTo>
                  <a:pt x="1437" y="998"/>
                </a:lnTo>
                <a:lnTo>
                  <a:pt x="1435" y="998"/>
                </a:lnTo>
                <a:lnTo>
                  <a:pt x="1433" y="998"/>
                </a:lnTo>
                <a:lnTo>
                  <a:pt x="1431" y="998"/>
                </a:lnTo>
                <a:lnTo>
                  <a:pt x="1429" y="998"/>
                </a:lnTo>
                <a:lnTo>
                  <a:pt x="1427" y="1000"/>
                </a:lnTo>
                <a:lnTo>
                  <a:pt x="1425" y="1000"/>
                </a:lnTo>
                <a:lnTo>
                  <a:pt x="1425" y="1000"/>
                </a:lnTo>
                <a:lnTo>
                  <a:pt x="1425" y="1000"/>
                </a:lnTo>
                <a:lnTo>
                  <a:pt x="1425" y="1000"/>
                </a:lnTo>
                <a:lnTo>
                  <a:pt x="1423" y="1000"/>
                </a:lnTo>
                <a:lnTo>
                  <a:pt x="1423" y="1000"/>
                </a:lnTo>
                <a:lnTo>
                  <a:pt x="1421" y="1000"/>
                </a:lnTo>
                <a:lnTo>
                  <a:pt x="1421" y="1000"/>
                </a:lnTo>
                <a:lnTo>
                  <a:pt x="1419" y="1000"/>
                </a:lnTo>
                <a:lnTo>
                  <a:pt x="1419" y="1000"/>
                </a:lnTo>
                <a:lnTo>
                  <a:pt x="1419" y="1000"/>
                </a:lnTo>
                <a:lnTo>
                  <a:pt x="1416" y="1000"/>
                </a:lnTo>
                <a:lnTo>
                  <a:pt x="1416" y="1000"/>
                </a:lnTo>
                <a:lnTo>
                  <a:pt x="1421" y="998"/>
                </a:lnTo>
                <a:lnTo>
                  <a:pt x="1421" y="998"/>
                </a:lnTo>
                <a:lnTo>
                  <a:pt x="1421" y="998"/>
                </a:lnTo>
                <a:lnTo>
                  <a:pt x="1419" y="998"/>
                </a:lnTo>
                <a:lnTo>
                  <a:pt x="1419" y="998"/>
                </a:lnTo>
                <a:lnTo>
                  <a:pt x="1419" y="998"/>
                </a:lnTo>
                <a:lnTo>
                  <a:pt x="1419" y="998"/>
                </a:lnTo>
                <a:lnTo>
                  <a:pt x="1419" y="998"/>
                </a:lnTo>
                <a:lnTo>
                  <a:pt x="1416" y="998"/>
                </a:lnTo>
                <a:lnTo>
                  <a:pt x="1416" y="998"/>
                </a:lnTo>
                <a:lnTo>
                  <a:pt x="1414" y="996"/>
                </a:lnTo>
                <a:lnTo>
                  <a:pt x="1412" y="996"/>
                </a:lnTo>
                <a:lnTo>
                  <a:pt x="1412" y="996"/>
                </a:lnTo>
                <a:lnTo>
                  <a:pt x="1410" y="996"/>
                </a:lnTo>
                <a:lnTo>
                  <a:pt x="1410" y="994"/>
                </a:lnTo>
                <a:lnTo>
                  <a:pt x="1410" y="994"/>
                </a:lnTo>
                <a:lnTo>
                  <a:pt x="1412" y="992"/>
                </a:lnTo>
                <a:lnTo>
                  <a:pt x="1412" y="992"/>
                </a:lnTo>
                <a:lnTo>
                  <a:pt x="1412" y="992"/>
                </a:lnTo>
                <a:lnTo>
                  <a:pt x="1412" y="992"/>
                </a:lnTo>
                <a:lnTo>
                  <a:pt x="1412" y="992"/>
                </a:lnTo>
                <a:lnTo>
                  <a:pt x="1412" y="992"/>
                </a:lnTo>
                <a:lnTo>
                  <a:pt x="1414" y="990"/>
                </a:lnTo>
                <a:lnTo>
                  <a:pt x="1414" y="990"/>
                </a:lnTo>
                <a:lnTo>
                  <a:pt x="1414" y="990"/>
                </a:lnTo>
                <a:lnTo>
                  <a:pt x="1414" y="990"/>
                </a:lnTo>
                <a:lnTo>
                  <a:pt x="1414" y="988"/>
                </a:lnTo>
                <a:lnTo>
                  <a:pt x="1414" y="986"/>
                </a:lnTo>
                <a:lnTo>
                  <a:pt x="1416" y="986"/>
                </a:lnTo>
                <a:lnTo>
                  <a:pt x="1416" y="986"/>
                </a:lnTo>
                <a:lnTo>
                  <a:pt x="1416" y="983"/>
                </a:lnTo>
                <a:lnTo>
                  <a:pt x="1419" y="983"/>
                </a:lnTo>
                <a:lnTo>
                  <a:pt x="1419" y="983"/>
                </a:lnTo>
                <a:lnTo>
                  <a:pt x="1419" y="983"/>
                </a:lnTo>
                <a:lnTo>
                  <a:pt x="1419" y="981"/>
                </a:lnTo>
                <a:lnTo>
                  <a:pt x="1419" y="981"/>
                </a:lnTo>
                <a:lnTo>
                  <a:pt x="1421" y="979"/>
                </a:lnTo>
                <a:lnTo>
                  <a:pt x="1421" y="979"/>
                </a:lnTo>
                <a:lnTo>
                  <a:pt x="1421" y="979"/>
                </a:lnTo>
                <a:lnTo>
                  <a:pt x="1421" y="979"/>
                </a:lnTo>
                <a:lnTo>
                  <a:pt x="1421" y="979"/>
                </a:lnTo>
                <a:lnTo>
                  <a:pt x="1421" y="979"/>
                </a:lnTo>
                <a:lnTo>
                  <a:pt x="1423" y="979"/>
                </a:lnTo>
                <a:lnTo>
                  <a:pt x="1423" y="979"/>
                </a:lnTo>
                <a:lnTo>
                  <a:pt x="1423" y="979"/>
                </a:lnTo>
                <a:lnTo>
                  <a:pt x="1423" y="981"/>
                </a:lnTo>
                <a:lnTo>
                  <a:pt x="1423" y="981"/>
                </a:lnTo>
                <a:lnTo>
                  <a:pt x="1423" y="981"/>
                </a:lnTo>
                <a:lnTo>
                  <a:pt x="1423" y="981"/>
                </a:lnTo>
                <a:lnTo>
                  <a:pt x="1425" y="981"/>
                </a:lnTo>
                <a:lnTo>
                  <a:pt x="1425" y="981"/>
                </a:lnTo>
                <a:lnTo>
                  <a:pt x="1425" y="981"/>
                </a:lnTo>
                <a:lnTo>
                  <a:pt x="1425" y="981"/>
                </a:lnTo>
                <a:lnTo>
                  <a:pt x="1425" y="983"/>
                </a:lnTo>
                <a:lnTo>
                  <a:pt x="1425" y="983"/>
                </a:lnTo>
                <a:lnTo>
                  <a:pt x="1425" y="986"/>
                </a:lnTo>
                <a:lnTo>
                  <a:pt x="1425" y="986"/>
                </a:lnTo>
                <a:lnTo>
                  <a:pt x="1423" y="986"/>
                </a:lnTo>
                <a:lnTo>
                  <a:pt x="1419" y="986"/>
                </a:lnTo>
                <a:lnTo>
                  <a:pt x="1416" y="986"/>
                </a:lnTo>
                <a:lnTo>
                  <a:pt x="1416" y="986"/>
                </a:lnTo>
                <a:lnTo>
                  <a:pt x="1416" y="986"/>
                </a:lnTo>
                <a:lnTo>
                  <a:pt x="1416" y="986"/>
                </a:lnTo>
                <a:lnTo>
                  <a:pt x="1416" y="988"/>
                </a:lnTo>
                <a:lnTo>
                  <a:pt x="1414" y="988"/>
                </a:lnTo>
                <a:lnTo>
                  <a:pt x="1416" y="990"/>
                </a:lnTo>
                <a:lnTo>
                  <a:pt x="1416" y="990"/>
                </a:lnTo>
                <a:lnTo>
                  <a:pt x="1419" y="990"/>
                </a:lnTo>
                <a:lnTo>
                  <a:pt x="1419" y="990"/>
                </a:lnTo>
                <a:lnTo>
                  <a:pt x="1421" y="990"/>
                </a:lnTo>
                <a:lnTo>
                  <a:pt x="1423" y="990"/>
                </a:lnTo>
                <a:lnTo>
                  <a:pt x="1423" y="990"/>
                </a:lnTo>
                <a:lnTo>
                  <a:pt x="1423" y="990"/>
                </a:lnTo>
                <a:lnTo>
                  <a:pt x="1425" y="992"/>
                </a:lnTo>
                <a:lnTo>
                  <a:pt x="1425" y="992"/>
                </a:lnTo>
                <a:lnTo>
                  <a:pt x="1425" y="990"/>
                </a:lnTo>
                <a:lnTo>
                  <a:pt x="1425" y="990"/>
                </a:lnTo>
                <a:lnTo>
                  <a:pt x="1425" y="988"/>
                </a:lnTo>
                <a:lnTo>
                  <a:pt x="1427" y="988"/>
                </a:lnTo>
                <a:lnTo>
                  <a:pt x="1429" y="988"/>
                </a:lnTo>
                <a:lnTo>
                  <a:pt x="1431" y="986"/>
                </a:lnTo>
                <a:lnTo>
                  <a:pt x="1433" y="986"/>
                </a:lnTo>
                <a:lnTo>
                  <a:pt x="1433" y="986"/>
                </a:lnTo>
                <a:lnTo>
                  <a:pt x="1433" y="986"/>
                </a:lnTo>
                <a:lnTo>
                  <a:pt x="1433" y="986"/>
                </a:lnTo>
                <a:lnTo>
                  <a:pt x="1433" y="986"/>
                </a:lnTo>
                <a:lnTo>
                  <a:pt x="1433" y="986"/>
                </a:lnTo>
                <a:lnTo>
                  <a:pt x="1433" y="986"/>
                </a:lnTo>
                <a:lnTo>
                  <a:pt x="1433" y="986"/>
                </a:lnTo>
                <a:lnTo>
                  <a:pt x="1433" y="983"/>
                </a:lnTo>
                <a:lnTo>
                  <a:pt x="1435" y="983"/>
                </a:lnTo>
                <a:lnTo>
                  <a:pt x="1439" y="979"/>
                </a:lnTo>
                <a:lnTo>
                  <a:pt x="1439" y="979"/>
                </a:lnTo>
                <a:lnTo>
                  <a:pt x="1442" y="979"/>
                </a:lnTo>
                <a:lnTo>
                  <a:pt x="1446" y="979"/>
                </a:lnTo>
                <a:lnTo>
                  <a:pt x="1448" y="979"/>
                </a:lnTo>
                <a:lnTo>
                  <a:pt x="1452" y="979"/>
                </a:lnTo>
                <a:lnTo>
                  <a:pt x="1454" y="981"/>
                </a:lnTo>
                <a:lnTo>
                  <a:pt x="1454" y="981"/>
                </a:lnTo>
                <a:lnTo>
                  <a:pt x="1458" y="981"/>
                </a:lnTo>
                <a:lnTo>
                  <a:pt x="1458" y="981"/>
                </a:lnTo>
                <a:lnTo>
                  <a:pt x="1458" y="981"/>
                </a:lnTo>
                <a:lnTo>
                  <a:pt x="1456" y="979"/>
                </a:lnTo>
                <a:lnTo>
                  <a:pt x="1454" y="979"/>
                </a:lnTo>
                <a:lnTo>
                  <a:pt x="1454" y="979"/>
                </a:lnTo>
                <a:lnTo>
                  <a:pt x="1454" y="979"/>
                </a:lnTo>
                <a:lnTo>
                  <a:pt x="1454" y="979"/>
                </a:lnTo>
                <a:lnTo>
                  <a:pt x="1454" y="979"/>
                </a:lnTo>
                <a:lnTo>
                  <a:pt x="1456" y="979"/>
                </a:lnTo>
                <a:lnTo>
                  <a:pt x="1456" y="977"/>
                </a:lnTo>
                <a:lnTo>
                  <a:pt x="1456" y="977"/>
                </a:lnTo>
                <a:lnTo>
                  <a:pt x="1458" y="977"/>
                </a:lnTo>
                <a:lnTo>
                  <a:pt x="1460" y="977"/>
                </a:lnTo>
                <a:lnTo>
                  <a:pt x="1465" y="975"/>
                </a:lnTo>
                <a:lnTo>
                  <a:pt x="1465" y="975"/>
                </a:lnTo>
                <a:lnTo>
                  <a:pt x="1465" y="975"/>
                </a:lnTo>
                <a:lnTo>
                  <a:pt x="1467" y="975"/>
                </a:lnTo>
                <a:lnTo>
                  <a:pt x="1469" y="975"/>
                </a:lnTo>
                <a:lnTo>
                  <a:pt x="1471" y="975"/>
                </a:lnTo>
                <a:lnTo>
                  <a:pt x="1471" y="975"/>
                </a:lnTo>
                <a:lnTo>
                  <a:pt x="1473" y="975"/>
                </a:lnTo>
                <a:lnTo>
                  <a:pt x="1473" y="975"/>
                </a:lnTo>
                <a:lnTo>
                  <a:pt x="1475" y="975"/>
                </a:lnTo>
                <a:lnTo>
                  <a:pt x="1475" y="975"/>
                </a:lnTo>
                <a:lnTo>
                  <a:pt x="1475" y="973"/>
                </a:lnTo>
                <a:lnTo>
                  <a:pt x="1475" y="973"/>
                </a:lnTo>
                <a:lnTo>
                  <a:pt x="1473" y="973"/>
                </a:lnTo>
                <a:lnTo>
                  <a:pt x="1473" y="973"/>
                </a:lnTo>
                <a:lnTo>
                  <a:pt x="1473" y="973"/>
                </a:lnTo>
                <a:lnTo>
                  <a:pt x="1473" y="971"/>
                </a:lnTo>
                <a:lnTo>
                  <a:pt x="1473" y="971"/>
                </a:lnTo>
                <a:lnTo>
                  <a:pt x="1475" y="971"/>
                </a:lnTo>
                <a:lnTo>
                  <a:pt x="1475" y="973"/>
                </a:lnTo>
                <a:lnTo>
                  <a:pt x="1475" y="973"/>
                </a:lnTo>
                <a:lnTo>
                  <a:pt x="1475" y="973"/>
                </a:lnTo>
                <a:lnTo>
                  <a:pt x="1475" y="975"/>
                </a:lnTo>
                <a:lnTo>
                  <a:pt x="1475" y="975"/>
                </a:lnTo>
                <a:lnTo>
                  <a:pt x="1477" y="975"/>
                </a:lnTo>
                <a:lnTo>
                  <a:pt x="1475" y="977"/>
                </a:lnTo>
                <a:close/>
                <a:moveTo>
                  <a:pt x="1465" y="965"/>
                </a:moveTo>
                <a:lnTo>
                  <a:pt x="1465" y="965"/>
                </a:lnTo>
                <a:lnTo>
                  <a:pt x="1467" y="962"/>
                </a:lnTo>
                <a:lnTo>
                  <a:pt x="1467" y="962"/>
                </a:lnTo>
                <a:lnTo>
                  <a:pt x="1467" y="962"/>
                </a:lnTo>
                <a:lnTo>
                  <a:pt x="1467" y="962"/>
                </a:lnTo>
                <a:lnTo>
                  <a:pt x="1469" y="962"/>
                </a:lnTo>
                <a:lnTo>
                  <a:pt x="1469" y="962"/>
                </a:lnTo>
                <a:lnTo>
                  <a:pt x="1471" y="960"/>
                </a:lnTo>
                <a:lnTo>
                  <a:pt x="1473" y="960"/>
                </a:lnTo>
                <a:lnTo>
                  <a:pt x="1473" y="958"/>
                </a:lnTo>
                <a:lnTo>
                  <a:pt x="1475" y="958"/>
                </a:lnTo>
                <a:lnTo>
                  <a:pt x="1477" y="958"/>
                </a:lnTo>
                <a:lnTo>
                  <a:pt x="1479" y="958"/>
                </a:lnTo>
                <a:lnTo>
                  <a:pt x="1481" y="956"/>
                </a:lnTo>
                <a:lnTo>
                  <a:pt x="1481" y="958"/>
                </a:lnTo>
                <a:lnTo>
                  <a:pt x="1481" y="956"/>
                </a:lnTo>
                <a:lnTo>
                  <a:pt x="1483" y="956"/>
                </a:lnTo>
                <a:lnTo>
                  <a:pt x="1486" y="956"/>
                </a:lnTo>
                <a:lnTo>
                  <a:pt x="1488" y="956"/>
                </a:lnTo>
                <a:lnTo>
                  <a:pt x="1490" y="956"/>
                </a:lnTo>
                <a:lnTo>
                  <a:pt x="1492" y="956"/>
                </a:lnTo>
                <a:lnTo>
                  <a:pt x="1492" y="956"/>
                </a:lnTo>
                <a:lnTo>
                  <a:pt x="1492" y="954"/>
                </a:lnTo>
                <a:lnTo>
                  <a:pt x="1494" y="954"/>
                </a:lnTo>
                <a:lnTo>
                  <a:pt x="1494" y="954"/>
                </a:lnTo>
                <a:lnTo>
                  <a:pt x="1496" y="956"/>
                </a:lnTo>
                <a:lnTo>
                  <a:pt x="1496" y="956"/>
                </a:lnTo>
                <a:lnTo>
                  <a:pt x="1494" y="956"/>
                </a:lnTo>
                <a:lnTo>
                  <a:pt x="1496" y="956"/>
                </a:lnTo>
                <a:lnTo>
                  <a:pt x="1496" y="956"/>
                </a:lnTo>
                <a:lnTo>
                  <a:pt x="1496" y="956"/>
                </a:lnTo>
                <a:lnTo>
                  <a:pt x="1498" y="956"/>
                </a:lnTo>
                <a:lnTo>
                  <a:pt x="1500" y="956"/>
                </a:lnTo>
                <a:lnTo>
                  <a:pt x="1498" y="956"/>
                </a:lnTo>
                <a:lnTo>
                  <a:pt x="1498" y="956"/>
                </a:lnTo>
                <a:lnTo>
                  <a:pt x="1498" y="956"/>
                </a:lnTo>
                <a:lnTo>
                  <a:pt x="1498" y="956"/>
                </a:lnTo>
                <a:lnTo>
                  <a:pt x="1500" y="956"/>
                </a:lnTo>
                <a:lnTo>
                  <a:pt x="1500" y="956"/>
                </a:lnTo>
                <a:lnTo>
                  <a:pt x="1500" y="956"/>
                </a:lnTo>
                <a:lnTo>
                  <a:pt x="1500" y="958"/>
                </a:lnTo>
                <a:lnTo>
                  <a:pt x="1500" y="958"/>
                </a:lnTo>
                <a:lnTo>
                  <a:pt x="1500" y="958"/>
                </a:lnTo>
                <a:lnTo>
                  <a:pt x="1502" y="958"/>
                </a:lnTo>
                <a:lnTo>
                  <a:pt x="1504" y="956"/>
                </a:lnTo>
                <a:lnTo>
                  <a:pt x="1504" y="956"/>
                </a:lnTo>
                <a:lnTo>
                  <a:pt x="1504" y="956"/>
                </a:lnTo>
                <a:lnTo>
                  <a:pt x="1504" y="956"/>
                </a:lnTo>
                <a:lnTo>
                  <a:pt x="1502" y="956"/>
                </a:lnTo>
                <a:lnTo>
                  <a:pt x="1502" y="956"/>
                </a:lnTo>
                <a:lnTo>
                  <a:pt x="1502" y="956"/>
                </a:lnTo>
                <a:lnTo>
                  <a:pt x="1502" y="956"/>
                </a:lnTo>
                <a:lnTo>
                  <a:pt x="1504" y="954"/>
                </a:lnTo>
                <a:lnTo>
                  <a:pt x="1504" y="954"/>
                </a:lnTo>
                <a:lnTo>
                  <a:pt x="1504" y="954"/>
                </a:lnTo>
                <a:lnTo>
                  <a:pt x="1504" y="954"/>
                </a:lnTo>
                <a:lnTo>
                  <a:pt x="1504" y="954"/>
                </a:lnTo>
                <a:lnTo>
                  <a:pt x="1502" y="954"/>
                </a:lnTo>
                <a:lnTo>
                  <a:pt x="1502" y="954"/>
                </a:lnTo>
                <a:lnTo>
                  <a:pt x="1502" y="954"/>
                </a:lnTo>
                <a:lnTo>
                  <a:pt x="1502" y="954"/>
                </a:lnTo>
                <a:lnTo>
                  <a:pt x="1502" y="952"/>
                </a:lnTo>
                <a:lnTo>
                  <a:pt x="1498" y="954"/>
                </a:lnTo>
                <a:lnTo>
                  <a:pt x="1498" y="954"/>
                </a:lnTo>
                <a:lnTo>
                  <a:pt x="1498" y="954"/>
                </a:lnTo>
                <a:lnTo>
                  <a:pt x="1498" y="954"/>
                </a:lnTo>
                <a:lnTo>
                  <a:pt x="1498" y="954"/>
                </a:lnTo>
                <a:lnTo>
                  <a:pt x="1498" y="954"/>
                </a:lnTo>
                <a:lnTo>
                  <a:pt x="1498" y="954"/>
                </a:lnTo>
                <a:lnTo>
                  <a:pt x="1498" y="954"/>
                </a:lnTo>
                <a:lnTo>
                  <a:pt x="1498" y="954"/>
                </a:lnTo>
                <a:lnTo>
                  <a:pt x="1498" y="952"/>
                </a:lnTo>
                <a:lnTo>
                  <a:pt x="1498" y="954"/>
                </a:lnTo>
                <a:lnTo>
                  <a:pt x="1496" y="954"/>
                </a:lnTo>
                <a:lnTo>
                  <a:pt x="1494" y="954"/>
                </a:lnTo>
                <a:lnTo>
                  <a:pt x="1494" y="954"/>
                </a:lnTo>
                <a:lnTo>
                  <a:pt x="1496" y="954"/>
                </a:lnTo>
                <a:lnTo>
                  <a:pt x="1498" y="952"/>
                </a:lnTo>
                <a:lnTo>
                  <a:pt x="1498" y="952"/>
                </a:lnTo>
                <a:lnTo>
                  <a:pt x="1498" y="952"/>
                </a:lnTo>
                <a:lnTo>
                  <a:pt x="1500" y="952"/>
                </a:lnTo>
                <a:lnTo>
                  <a:pt x="1500" y="952"/>
                </a:lnTo>
                <a:lnTo>
                  <a:pt x="1500" y="952"/>
                </a:lnTo>
                <a:lnTo>
                  <a:pt x="1500" y="952"/>
                </a:lnTo>
                <a:lnTo>
                  <a:pt x="1502" y="952"/>
                </a:lnTo>
                <a:lnTo>
                  <a:pt x="1502" y="952"/>
                </a:lnTo>
                <a:lnTo>
                  <a:pt x="1502" y="952"/>
                </a:lnTo>
                <a:lnTo>
                  <a:pt x="1502" y="952"/>
                </a:lnTo>
                <a:lnTo>
                  <a:pt x="1504" y="952"/>
                </a:lnTo>
                <a:lnTo>
                  <a:pt x="1504" y="952"/>
                </a:lnTo>
                <a:lnTo>
                  <a:pt x="1504" y="952"/>
                </a:lnTo>
                <a:lnTo>
                  <a:pt x="1502" y="954"/>
                </a:lnTo>
                <a:lnTo>
                  <a:pt x="1502" y="954"/>
                </a:lnTo>
                <a:lnTo>
                  <a:pt x="1502" y="954"/>
                </a:lnTo>
                <a:lnTo>
                  <a:pt x="1502" y="954"/>
                </a:lnTo>
                <a:lnTo>
                  <a:pt x="1502" y="954"/>
                </a:lnTo>
                <a:lnTo>
                  <a:pt x="1507" y="952"/>
                </a:lnTo>
                <a:lnTo>
                  <a:pt x="1507" y="952"/>
                </a:lnTo>
                <a:lnTo>
                  <a:pt x="1509" y="952"/>
                </a:lnTo>
                <a:lnTo>
                  <a:pt x="1511" y="952"/>
                </a:lnTo>
                <a:lnTo>
                  <a:pt x="1511" y="952"/>
                </a:lnTo>
                <a:lnTo>
                  <a:pt x="1513" y="950"/>
                </a:lnTo>
                <a:lnTo>
                  <a:pt x="1517" y="950"/>
                </a:lnTo>
                <a:lnTo>
                  <a:pt x="1519" y="948"/>
                </a:lnTo>
                <a:lnTo>
                  <a:pt x="1519" y="948"/>
                </a:lnTo>
                <a:lnTo>
                  <a:pt x="1521" y="948"/>
                </a:lnTo>
                <a:lnTo>
                  <a:pt x="1521" y="948"/>
                </a:lnTo>
                <a:lnTo>
                  <a:pt x="1521" y="948"/>
                </a:lnTo>
                <a:lnTo>
                  <a:pt x="1521" y="948"/>
                </a:lnTo>
                <a:lnTo>
                  <a:pt x="1519" y="948"/>
                </a:lnTo>
                <a:lnTo>
                  <a:pt x="1515" y="952"/>
                </a:lnTo>
                <a:lnTo>
                  <a:pt x="1513" y="954"/>
                </a:lnTo>
                <a:lnTo>
                  <a:pt x="1513" y="954"/>
                </a:lnTo>
                <a:lnTo>
                  <a:pt x="1513" y="954"/>
                </a:lnTo>
                <a:lnTo>
                  <a:pt x="1513" y="954"/>
                </a:lnTo>
                <a:lnTo>
                  <a:pt x="1515" y="954"/>
                </a:lnTo>
                <a:lnTo>
                  <a:pt x="1515" y="954"/>
                </a:lnTo>
                <a:lnTo>
                  <a:pt x="1515" y="954"/>
                </a:lnTo>
                <a:lnTo>
                  <a:pt x="1515" y="954"/>
                </a:lnTo>
                <a:lnTo>
                  <a:pt x="1515" y="956"/>
                </a:lnTo>
                <a:lnTo>
                  <a:pt x="1515" y="956"/>
                </a:lnTo>
                <a:lnTo>
                  <a:pt x="1515" y="956"/>
                </a:lnTo>
                <a:lnTo>
                  <a:pt x="1517" y="956"/>
                </a:lnTo>
                <a:lnTo>
                  <a:pt x="1517" y="956"/>
                </a:lnTo>
                <a:lnTo>
                  <a:pt x="1515" y="956"/>
                </a:lnTo>
                <a:lnTo>
                  <a:pt x="1515" y="956"/>
                </a:lnTo>
                <a:lnTo>
                  <a:pt x="1515" y="958"/>
                </a:lnTo>
                <a:lnTo>
                  <a:pt x="1515" y="958"/>
                </a:lnTo>
                <a:lnTo>
                  <a:pt x="1515" y="958"/>
                </a:lnTo>
                <a:lnTo>
                  <a:pt x="1515" y="958"/>
                </a:lnTo>
                <a:lnTo>
                  <a:pt x="1513" y="958"/>
                </a:lnTo>
                <a:lnTo>
                  <a:pt x="1513" y="958"/>
                </a:lnTo>
                <a:lnTo>
                  <a:pt x="1513" y="958"/>
                </a:lnTo>
                <a:lnTo>
                  <a:pt x="1515" y="958"/>
                </a:lnTo>
                <a:lnTo>
                  <a:pt x="1515" y="960"/>
                </a:lnTo>
                <a:lnTo>
                  <a:pt x="1515" y="960"/>
                </a:lnTo>
                <a:lnTo>
                  <a:pt x="1515" y="962"/>
                </a:lnTo>
                <a:lnTo>
                  <a:pt x="1515" y="962"/>
                </a:lnTo>
                <a:lnTo>
                  <a:pt x="1515" y="962"/>
                </a:lnTo>
                <a:lnTo>
                  <a:pt x="1515" y="962"/>
                </a:lnTo>
                <a:lnTo>
                  <a:pt x="1515" y="962"/>
                </a:lnTo>
                <a:lnTo>
                  <a:pt x="1515" y="962"/>
                </a:lnTo>
                <a:lnTo>
                  <a:pt x="1515" y="965"/>
                </a:lnTo>
                <a:lnTo>
                  <a:pt x="1513" y="965"/>
                </a:lnTo>
                <a:lnTo>
                  <a:pt x="1513" y="965"/>
                </a:lnTo>
                <a:lnTo>
                  <a:pt x="1511" y="965"/>
                </a:lnTo>
                <a:lnTo>
                  <a:pt x="1509" y="965"/>
                </a:lnTo>
                <a:lnTo>
                  <a:pt x="1509" y="967"/>
                </a:lnTo>
                <a:lnTo>
                  <a:pt x="1507" y="967"/>
                </a:lnTo>
                <a:lnTo>
                  <a:pt x="1507" y="967"/>
                </a:lnTo>
                <a:lnTo>
                  <a:pt x="1507" y="967"/>
                </a:lnTo>
                <a:lnTo>
                  <a:pt x="1504" y="967"/>
                </a:lnTo>
                <a:lnTo>
                  <a:pt x="1504" y="969"/>
                </a:lnTo>
                <a:lnTo>
                  <a:pt x="1504" y="969"/>
                </a:lnTo>
                <a:lnTo>
                  <a:pt x="1504" y="969"/>
                </a:lnTo>
                <a:lnTo>
                  <a:pt x="1504" y="969"/>
                </a:lnTo>
                <a:lnTo>
                  <a:pt x="1502" y="969"/>
                </a:lnTo>
                <a:lnTo>
                  <a:pt x="1498" y="969"/>
                </a:lnTo>
                <a:lnTo>
                  <a:pt x="1496" y="969"/>
                </a:lnTo>
                <a:lnTo>
                  <a:pt x="1496" y="969"/>
                </a:lnTo>
                <a:lnTo>
                  <a:pt x="1494" y="969"/>
                </a:lnTo>
                <a:lnTo>
                  <a:pt x="1494" y="967"/>
                </a:lnTo>
                <a:lnTo>
                  <a:pt x="1492" y="967"/>
                </a:lnTo>
                <a:lnTo>
                  <a:pt x="1486" y="967"/>
                </a:lnTo>
                <a:lnTo>
                  <a:pt x="1481" y="967"/>
                </a:lnTo>
                <a:lnTo>
                  <a:pt x="1479" y="967"/>
                </a:lnTo>
                <a:lnTo>
                  <a:pt x="1473" y="969"/>
                </a:lnTo>
                <a:lnTo>
                  <a:pt x="1471" y="969"/>
                </a:lnTo>
                <a:lnTo>
                  <a:pt x="1471" y="969"/>
                </a:lnTo>
                <a:lnTo>
                  <a:pt x="1469" y="969"/>
                </a:lnTo>
                <a:lnTo>
                  <a:pt x="1469" y="969"/>
                </a:lnTo>
                <a:lnTo>
                  <a:pt x="1467" y="969"/>
                </a:lnTo>
                <a:lnTo>
                  <a:pt x="1465" y="969"/>
                </a:lnTo>
                <a:lnTo>
                  <a:pt x="1465" y="969"/>
                </a:lnTo>
                <a:lnTo>
                  <a:pt x="1463" y="969"/>
                </a:lnTo>
                <a:lnTo>
                  <a:pt x="1463" y="967"/>
                </a:lnTo>
                <a:lnTo>
                  <a:pt x="1465" y="965"/>
                </a:lnTo>
                <a:close/>
                <a:moveTo>
                  <a:pt x="1287" y="906"/>
                </a:moveTo>
                <a:lnTo>
                  <a:pt x="1287" y="906"/>
                </a:lnTo>
                <a:lnTo>
                  <a:pt x="1293" y="902"/>
                </a:lnTo>
                <a:lnTo>
                  <a:pt x="1297" y="897"/>
                </a:lnTo>
                <a:lnTo>
                  <a:pt x="1303" y="893"/>
                </a:lnTo>
                <a:lnTo>
                  <a:pt x="1305" y="891"/>
                </a:lnTo>
                <a:lnTo>
                  <a:pt x="1307" y="889"/>
                </a:lnTo>
                <a:lnTo>
                  <a:pt x="1314" y="887"/>
                </a:lnTo>
                <a:lnTo>
                  <a:pt x="1316" y="887"/>
                </a:lnTo>
                <a:lnTo>
                  <a:pt x="1320" y="885"/>
                </a:lnTo>
                <a:lnTo>
                  <a:pt x="1320" y="885"/>
                </a:lnTo>
                <a:lnTo>
                  <a:pt x="1322" y="885"/>
                </a:lnTo>
                <a:lnTo>
                  <a:pt x="1322" y="885"/>
                </a:lnTo>
                <a:lnTo>
                  <a:pt x="1322" y="885"/>
                </a:lnTo>
                <a:lnTo>
                  <a:pt x="1322" y="883"/>
                </a:lnTo>
                <a:lnTo>
                  <a:pt x="1324" y="883"/>
                </a:lnTo>
                <a:lnTo>
                  <a:pt x="1324" y="883"/>
                </a:lnTo>
                <a:lnTo>
                  <a:pt x="1326" y="881"/>
                </a:lnTo>
                <a:lnTo>
                  <a:pt x="1326" y="881"/>
                </a:lnTo>
                <a:lnTo>
                  <a:pt x="1326" y="881"/>
                </a:lnTo>
                <a:lnTo>
                  <a:pt x="1326" y="879"/>
                </a:lnTo>
                <a:lnTo>
                  <a:pt x="1328" y="879"/>
                </a:lnTo>
                <a:lnTo>
                  <a:pt x="1328" y="879"/>
                </a:lnTo>
                <a:lnTo>
                  <a:pt x="1328" y="876"/>
                </a:lnTo>
                <a:lnTo>
                  <a:pt x="1328" y="876"/>
                </a:lnTo>
                <a:lnTo>
                  <a:pt x="1328" y="876"/>
                </a:lnTo>
                <a:lnTo>
                  <a:pt x="1331" y="874"/>
                </a:lnTo>
                <a:lnTo>
                  <a:pt x="1335" y="872"/>
                </a:lnTo>
                <a:lnTo>
                  <a:pt x="1335" y="874"/>
                </a:lnTo>
                <a:lnTo>
                  <a:pt x="1333" y="874"/>
                </a:lnTo>
                <a:lnTo>
                  <a:pt x="1333" y="876"/>
                </a:lnTo>
                <a:lnTo>
                  <a:pt x="1333" y="876"/>
                </a:lnTo>
                <a:lnTo>
                  <a:pt x="1333" y="876"/>
                </a:lnTo>
                <a:lnTo>
                  <a:pt x="1333" y="879"/>
                </a:lnTo>
                <a:lnTo>
                  <a:pt x="1333" y="879"/>
                </a:lnTo>
                <a:lnTo>
                  <a:pt x="1335" y="876"/>
                </a:lnTo>
                <a:lnTo>
                  <a:pt x="1335" y="876"/>
                </a:lnTo>
                <a:lnTo>
                  <a:pt x="1335" y="876"/>
                </a:lnTo>
                <a:lnTo>
                  <a:pt x="1335" y="874"/>
                </a:lnTo>
                <a:lnTo>
                  <a:pt x="1335" y="874"/>
                </a:lnTo>
                <a:lnTo>
                  <a:pt x="1337" y="874"/>
                </a:lnTo>
                <a:lnTo>
                  <a:pt x="1337" y="874"/>
                </a:lnTo>
                <a:lnTo>
                  <a:pt x="1337" y="872"/>
                </a:lnTo>
                <a:lnTo>
                  <a:pt x="1337" y="872"/>
                </a:lnTo>
                <a:lnTo>
                  <a:pt x="1337" y="872"/>
                </a:lnTo>
                <a:lnTo>
                  <a:pt x="1337" y="872"/>
                </a:lnTo>
                <a:lnTo>
                  <a:pt x="1337" y="872"/>
                </a:lnTo>
                <a:lnTo>
                  <a:pt x="1337" y="870"/>
                </a:lnTo>
                <a:lnTo>
                  <a:pt x="1337" y="870"/>
                </a:lnTo>
                <a:lnTo>
                  <a:pt x="1339" y="868"/>
                </a:lnTo>
                <a:lnTo>
                  <a:pt x="1339" y="868"/>
                </a:lnTo>
                <a:lnTo>
                  <a:pt x="1339" y="868"/>
                </a:lnTo>
                <a:lnTo>
                  <a:pt x="1341" y="868"/>
                </a:lnTo>
                <a:lnTo>
                  <a:pt x="1341" y="870"/>
                </a:lnTo>
                <a:lnTo>
                  <a:pt x="1341" y="870"/>
                </a:lnTo>
                <a:lnTo>
                  <a:pt x="1341" y="870"/>
                </a:lnTo>
                <a:lnTo>
                  <a:pt x="1339" y="872"/>
                </a:lnTo>
                <a:lnTo>
                  <a:pt x="1337" y="874"/>
                </a:lnTo>
                <a:lnTo>
                  <a:pt x="1337" y="874"/>
                </a:lnTo>
                <a:lnTo>
                  <a:pt x="1337" y="874"/>
                </a:lnTo>
                <a:lnTo>
                  <a:pt x="1337" y="876"/>
                </a:lnTo>
                <a:lnTo>
                  <a:pt x="1337" y="876"/>
                </a:lnTo>
                <a:lnTo>
                  <a:pt x="1339" y="874"/>
                </a:lnTo>
                <a:lnTo>
                  <a:pt x="1339" y="874"/>
                </a:lnTo>
                <a:lnTo>
                  <a:pt x="1339" y="874"/>
                </a:lnTo>
                <a:lnTo>
                  <a:pt x="1339" y="874"/>
                </a:lnTo>
                <a:lnTo>
                  <a:pt x="1339" y="874"/>
                </a:lnTo>
                <a:lnTo>
                  <a:pt x="1339" y="874"/>
                </a:lnTo>
                <a:lnTo>
                  <a:pt x="1339" y="874"/>
                </a:lnTo>
                <a:lnTo>
                  <a:pt x="1341" y="874"/>
                </a:lnTo>
                <a:lnTo>
                  <a:pt x="1341" y="872"/>
                </a:lnTo>
                <a:lnTo>
                  <a:pt x="1341" y="872"/>
                </a:lnTo>
                <a:lnTo>
                  <a:pt x="1341" y="872"/>
                </a:lnTo>
                <a:lnTo>
                  <a:pt x="1343" y="872"/>
                </a:lnTo>
                <a:lnTo>
                  <a:pt x="1343" y="870"/>
                </a:lnTo>
                <a:lnTo>
                  <a:pt x="1343" y="870"/>
                </a:lnTo>
                <a:lnTo>
                  <a:pt x="1343" y="868"/>
                </a:lnTo>
                <a:lnTo>
                  <a:pt x="1341" y="868"/>
                </a:lnTo>
                <a:lnTo>
                  <a:pt x="1341" y="866"/>
                </a:lnTo>
                <a:lnTo>
                  <a:pt x="1341" y="866"/>
                </a:lnTo>
                <a:lnTo>
                  <a:pt x="1341" y="866"/>
                </a:lnTo>
                <a:lnTo>
                  <a:pt x="1341" y="866"/>
                </a:lnTo>
                <a:lnTo>
                  <a:pt x="1343" y="866"/>
                </a:lnTo>
                <a:lnTo>
                  <a:pt x="1343" y="866"/>
                </a:lnTo>
                <a:lnTo>
                  <a:pt x="1343" y="866"/>
                </a:lnTo>
                <a:lnTo>
                  <a:pt x="1345" y="866"/>
                </a:lnTo>
                <a:lnTo>
                  <a:pt x="1345" y="866"/>
                </a:lnTo>
                <a:lnTo>
                  <a:pt x="1345" y="866"/>
                </a:lnTo>
                <a:lnTo>
                  <a:pt x="1349" y="866"/>
                </a:lnTo>
                <a:lnTo>
                  <a:pt x="1349" y="868"/>
                </a:lnTo>
                <a:lnTo>
                  <a:pt x="1351" y="868"/>
                </a:lnTo>
                <a:lnTo>
                  <a:pt x="1351" y="868"/>
                </a:lnTo>
                <a:lnTo>
                  <a:pt x="1351" y="868"/>
                </a:lnTo>
                <a:lnTo>
                  <a:pt x="1351" y="868"/>
                </a:lnTo>
                <a:lnTo>
                  <a:pt x="1354" y="868"/>
                </a:lnTo>
                <a:lnTo>
                  <a:pt x="1354" y="868"/>
                </a:lnTo>
                <a:lnTo>
                  <a:pt x="1356" y="870"/>
                </a:lnTo>
                <a:lnTo>
                  <a:pt x="1356" y="870"/>
                </a:lnTo>
                <a:lnTo>
                  <a:pt x="1358" y="870"/>
                </a:lnTo>
                <a:lnTo>
                  <a:pt x="1360" y="870"/>
                </a:lnTo>
                <a:lnTo>
                  <a:pt x="1362" y="870"/>
                </a:lnTo>
                <a:lnTo>
                  <a:pt x="1362" y="870"/>
                </a:lnTo>
                <a:lnTo>
                  <a:pt x="1364" y="870"/>
                </a:lnTo>
                <a:lnTo>
                  <a:pt x="1364" y="868"/>
                </a:lnTo>
                <a:lnTo>
                  <a:pt x="1364" y="870"/>
                </a:lnTo>
                <a:lnTo>
                  <a:pt x="1364" y="870"/>
                </a:lnTo>
                <a:lnTo>
                  <a:pt x="1366" y="870"/>
                </a:lnTo>
                <a:lnTo>
                  <a:pt x="1368" y="870"/>
                </a:lnTo>
                <a:lnTo>
                  <a:pt x="1368" y="870"/>
                </a:lnTo>
                <a:lnTo>
                  <a:pt x="1368" y="870"/>
                </a:lnTo>
                <a:lnTo>
                  <a:pt x="1368" y="870"/>
                </a:lnTo>
                <a:lnTo>
                  <a:pt x="1368" y="870"/>
                </a:lnTo>
                <a:lnTo>
                  <a:pt x="1368" y="872"/>
                </a:lnTo>
                <a:lnTo>
                  <a:pt x="1370" y="872"/>
                </a:lnTo>
                <a:lnTo>
                  <a:pt x="1370" y="872"/>
                </a:lnTo>
                <a:lnTo>
                  <a:pt x="1370" y="874"/>
                </a:lnTo>
                <a:lnTo>
                  <a:pt x="1370" y="874"/>
                </a:lnTo>
                <a:lnTo>
                  <a:pt x="1370" y="876"/>
                </a:lnTo>
                <a:lnTo>
                  <a:pt x="1370" y="876"/>
                </a:lnTo>
                <a:lnTo>
                  <a:pt x="1370" y="876"/>
                </a:lnTo>
                <a:lnTo>
                  <a:pt x="1372" y="879"/>
                </a:lnTo>
                <a:lnTo>
                  <a:pt x="1372" y="881"/>
                </a:lnTo>
                <a:lnTo>
                  <a:pt x="1375" y="881"/>
                </a:lnTo>
                <a:lnTo>
                  <a:pt x="1375" y="883"/>
                </a:lnTo>
                <a:lnTo>
                  <a:pt x="1377" y="885"/>
                </a:lnTo>
                <a:lnTo>
                  <a:pt x="1379" y="885"/>
                </a:lnTo>
                <a:lnTo>
                  <a:pt x="1381" y="885"/>
                </a:lnTo>
                <a:lnTo>
                  <a:pt x="1383" y="885"/>
                </a:lnTo>
                <a:lnTo>
                  <a:pt x="1385" y="885"/>
                </a:lnTo>
                <a:lnTo>
                  <a:pt x="1389" y="885"/>
                </a:lnTo>
                <a:lnTo>
                  <a:pt x="1391" y="885"/>
                </a:lnTo>
                <a:lnTo>
                  <a:pt x="1391" y="885"/>
                </a:lnTo>
                <a:lnTo>
                  <a:pt x="1389" y="885"/>
                </a:lnTo>
                <a:lnTo>
                  <a:pt x="1389" y="887"/>
                </a:lnTo>
                <a:lnTo>
                  <a:pt x="1389" y="887"/>
                </a:lnTo>
                <a:lnTo>
                  <a:pt x="1389" y="887"/>
                </a:lnTo>
                <a:lnTo>
                  <a:pt x="1389" y="889"/>
                </a:lnTo>
                <a:lnTo>
                  <a:pt x="1389" y="889"/>
                </a:lnTo>
                <a:lnTo>
                  <a:pt x="1389" y="889"/>
                </a:lnTo>
                <a:lnTo>
                  <a:pt x="1389" y="889"/>
                </a:lnTo>
                <a:lnTo>
                  <a:pt x="1387" y="891"/>
                </a:lnTo>
                <a:lnTo>
                  <a:pt x="1389" y="891"/>
                </a:lnTo>
                <a:lnTo>
                  <a:pt x="1389" y="893"/>
                </a:lnTo>
                <a:lnTo>
                  <a:pt x="1391" y="893"/>
                </a:lnTo>
                <a:lnTo>
                  <a:pt x="1391" y="893"/>
                </a:lnTo>
                <a:lnTo>
                  <a:pt x="1393" y="895"/>
                </a:lnTo>
                <a:lnTo>
                  <a:pt x="1393" y="895"/>
                </a:lnTo>
                <a:lnTo>
                  <a:pt x="1393" y="895"/>
                </a:lnTo>
                <a:lnTo>
                  <a:pt x="1393" y="895"/>
                </a:lnTo>
                <a:lnTo>
                  <a:pt x="1393" y="895"/>
                </a:lnTo>
                <a:lnTo>
                  <a:pt x="1393" y="895"/>
                </a:lnTo>
                <a:lnTo>
                  <a:pt x="1393" y="897"/>
                </a:lnTo>
                <a:lnTo>
                  <a:pt x="1393" y="900"/>
                </a:lnTo>
                <a:lnTo>
                  <a:pt x="1391" y="900"/>
                </a:lnTo>
                <a:lnTo>
                  <a:pt x="1393" y="900"/>
                </a:lnTo>
                <a:lnTo>
                  <a:pt x="1391" y="902"/>
                </a:lnTo>
                <a:lnTo>
                  <a:pt x="1391" y="902"/>
                </a:lnTo>
                <a:lnTo>
                  <a:pt x="1391" y="902"/>
                </a:lnTo>
                <a:lnTo>
                  <a:pt x="1393" y="904"/>
                </a:lnTo>
                <a:lnTo>
                  <a:pt x="1393" y="904"/>
                </a:lnTo>
                <a:lnTo>
                  <a:pt x="1393" y="904"/>
                </a:lnTo>
                <a:lnTo>
                  <a:pt x="1393" y="904"/>
                </a:lnTo>
                <a:lnTo>
                  <a:pt x="1395" y="904"/>
                </a:lnTo>
                <a:lnTo>
                  <a:pt x="1395" y="904"/>
                </a:lnTo>
                <a:lnTo>
                  <a:pt x="1395" y="904"/>
                </a:lnTo>
                <a:lnTo>
                  <a:pt x="1398" y="904"/>
                </a:lnTo>
                <a:lnTo>
                  <a:pt x="1398" y="904"/>
                </a:lnTo>
                <a:lnTo>
                  <a:pt x="1398" y="904"/>
                </a:lnTo>
                <a:lnTo>
                  <a:pt x="1398" y="906"/>
                </a:lnTo>
                <a:lnTo>
                  <a:pt x="1395" y="906"/>
                </a:lnTo>
                <a:lnTo>
                  <a:pt x="1395" y="906"/>
                </a:lnTo>
                <a:lnTo>
                  <a:pt x="1395" y="906"/>
                </a:lnTo>
                <a:lnTo>
                  <a:pt x="1395" y="908"/>
                </a:lnTo>
                <a:lnTo>
                  <a:pt x="1395" y="908"/>
                </a:lnTo>
                <a:lnTo>
                  <a:pt x="1395" y="908"/>
                </a:lnTo>
                <a:lnTo>
                  <a:pt x="1395" y="908"/>
                </a:lnTo>
                <a:lnTo>
                  <a:pt x="1395" y="906"/>
                </a:lnTo>
                <a:lnTo>
                  <a:pt x="1395" y="906"/>
                </a:lnTo>
                <a:lnTo>
                  <a:pt x="1395" y="908"/>
                </a:lnTo>
                <a:lnTo>
                  <a:pt x="1395" y="908"/>
                </a:lnTo>
                <a:lnTo>
                  <a:pt x="1395" y="910"/>
                </a:lnTo>
                <a:lnTo>
                  <a:pt x="1395" y="910"/>
                </a:lnTo>
                <a:lnTo>
                  <a:pt x="1395" y="910"/>
                </a:lnTo>
                <a:lnTo>
                  <a:pt x="1395" y="912"/>
                </a:lnTo>
                <a:lnTo>
                  <a:pt x="1395" y="912"/>
                </a:lnTo>
                <a:lnTo>
                  <a:pt x="1395" y="910"/>
                </a:lnTo>
                <a:lnTo>
                  <a:pt x="1395" y="910"/>
                </a:lnTo>
                <a:lnTo>
                  <a:pt x="1398" y="910"/>
                </a:lnTo>
                <a:lnTo>
                  <a:pt x="1400" y="910"/>
                </a:lnTo>
                <a:lnTo>
                  <a:pt x="1400" y="910"/>
                </a:lnTo>
                <a:lnTo>
                  <a:pt x="1402" y="910"/>
                </a:lnTo>
                <a:lnTo>
                  <a:pt x="1402" y="910"/>
                </a:lnTo>
                <a:lnTo>
                  <a:pt x="1402" y="912"/>
                </a:lnTo>
                <a:lnTo>
                  <a:pt x="1402" y="912"/>
                </a:lnTo>
                <a:lnTo>
                  <a:pt x="1402" y="912"/>
                </a:lnTo>
                <a:lnTo>
                  <a:pt x="1402" y="914"/>
                </a:lnTo>
                <a:lnTo>
                  <a:pt x="1402" y="914"/>
                </a:lnTo>
                <a:lnTo>
                  <a:pt x="1404" y="914"/>
                </a:lnTo>
                <a:lnTo>
                  <a:pt x="1404" y="914"/>
                </a:lnTo>
                <a:lnTo>
                  <a:pt x="1404" y="914"/>
                </a:lnTo>
                <a:lnTo>
                  <a:pt x="1404" y="914"/>
                </a:lnTo>
                <a:lnTo>
                  <a:pt x="1408" y="914"/>
                </a:lnTo>
                <a:lnTo>
                  <a:pt x="1408" y="914"/>
                </a:lnTo>
                <a:lnTo>
                  <a:pt x="1408" y="916"/>
                </a:lnTo>
                <a:lnTo>
                  <a:pt x="1410" y="916"/>
                </a:lnTo>
                <a:lnTo>
                  <a:pt x="1416" y="916"/>
                </a:lnTo>
                <a:lnTo>
                  <a:pt x="1419" y="916"/>
                </a:lnTo>
                <a:lnTo>
                  <a:pt x="1421" y="916"/>
                </a:lnTo>
                <a:lnTo>
                  <a:pt x="1423" y="916"/>
                </a:lnTo>
                <a:lnTo>
                  <a:pt x="1423" y="916"/>
                </a:lnTo>
                <a:lnTo>
                  <a:pt x="1423" y="916"/>
                </a:lnTo>
                <a:lnTo>
                  <a:pt x="1427" y="916"/>
                </a:lnTo>
                <a:lnTo>
                  <a:pt x="1427" y="916"/>
                </a:lnTo>
                <a:lnTo>
                  <a:pt x="1429" y="918"/>
                </a:lnTo>
                <a:lnTo>
                  <a:pt x="1429" y="918"/>
                </a:lnTo>
                <a:lnTo>
                  <a:pt x="1431" y="918"/>
                </a:lnTo>
                <a:lnTo>
                  <a:pt x="1433" y="918"/>
                </a:lnTo>
                <a:lnTo>
                  <a:pt x="1435" y="918"/>
                </a:lnTo>
                <a:lnTo>
                  <a:pt x="1435" y="918"/>
                </a:lnTo>
                <a:lnTo>
                  <a:pt x="1435" y="918"/>
                </a:lnTo>
                <a:lnTo>
                  <a:pt x="1435" y="918"/>
                </a:lnTo>
                <a:lnTo>
                  <a:pt x="1435" y="918"/>
                </a:lnTo>
                <a:lnTo>
                  <a:pt x="1435" y="918"/>
                </a:lnTo>
                <a:lnTo>
                  <a:pt x="1435" y="918"/>
                </a:lnTo>
                <a:lnTo>
                  <a:pt x="1437" y="918"/>
                </a:lnTo>
                <a:lnTo>
                  <a:pt x="1437" y="918"/>
                </a:lnTo>
                <a:lnTo>
                  <a:pt x="1437" y="918"/>
                </a:lnTo>
                <a:lnTo>
                  <a:pt x="1437" y="918"/>
                </a:lnTo>
                <a:lnTo>
                  <a:pt x="1437" y="918"/>
                </a:lnTo>
                <a:lnTo>
                  <a:pt x="1437" y="921"/>
                </a:lnTo>
                <a:lnTo>
                  <a:pt x="1437" y="921"/>
                </a:lnTo>
                <a:lnTo>
                  <a:pt x="1437" y="921"/>
                </a:lnTo>
                <a:lnTo>
                  <a:pt x="1437" y="921"/>
                </a:lnTo>
                <a:lnTo>
                  <a:pt x="1437" y="921"/>
                </a:lnTo>
                <a:lnTo>
                  <a:pt x="1437" y="921"/>
                </a:lnTo>
                <a:lnTo>
                  <a:pt x="1439" y="921"/>
                </a:lnTo>
                <a:lnTo>
                  <a:pt x="1439" y="921"/>
                </a:lnTo>
                <a:lnTo>
                  <a:pt x="1442" y="921"/>
                </a:lnTo>
                <a:lnTo>
                  <a:pt x="1442" y="921"/>
                </a:lnTo>
                <a:lnTo>
                  <a:pt x="1444" y="921"/>
                </a:lnTo>
                <a:lnTo>
                  <a:pt x="1444" y="921"/>
                </a:lnTo>
                <a:lnTo>
                  <a:pt x="1444" y="921"/>
                </a:lnTo>
                <a:lnTo>
                  <a:pt x="1444" y="921"/>
                </a:lnTo>
                <a:lnTo>
                  <a:pt x="1444" y="921"/>
                </a:lnTo>
                <a:lnTo>
                  <a:pt x="1444" y="921"/>
                </a:lnTo>
                <a:lnTo>
                  <a:pt x="1444" y="921"/>
                </a:lnTo>
                <a:lnTo>
                  <a:pt x="1446" y="921"/>
                </a:lnTo>
                <a:lnTo>
                  <a:pt x="1448" y="921"/>
                </a:lnTo>
                <a:lnTo>
                  <a:pt x="1448" y="921"/>
                </a:lnTo>
                <a:lnTo>
                  <a:pt x="1448" y="921"/>
                </a:lnTo>
                <a:lnTo>
                  <a:pt x="1448" y="923"/>
                </a:lnTo>
                <a:lnTo>
                  <a:pt x="1450" y="923"/>
                </a:lnTo>
                <a:lnTo>
                  <a:pt x="1450" y="923"/>
                </a:lnTo>
                <a:lnTo>
                  <a:pt x="1450" y="923"/>
                </a:lnTo>
                <a:lnTo>
                  <a:pt x="1450" y="925"/>
                </a:lnTo>
                <a:lnTo>
                  <a:pt x="1450" y="925"/>
                </a:lnTo>
                <a:lnTo>
                  <a:pt x="1450" y="925"/>
                </a:lnTo>
                <a:lnTo>
                  <a:pt x="1450" y="925"/>
                </a:lnTo>
                <a:lnTo>
                  <a:pt x="1452" y="927"/>
                </a:lnTo>
                <a:lnTo>
                  <a:pt x="1452" y="927"/>
                </a:lnTo>
                <a:lnTo>
                  <a:pt x="1452" y="927"/>
                </a:lnTo>
                <a:lnTo>
                  <a:pt x="1452" y="927"/>
                </a:lnTo>
                <a:lnTo>
                  <a:pt x="1452" y="927"/>
                </a:lnTo>
                <a:lnTo>
                  <a:pt x="1454" y="927"/>
                </a:lnTo>
                <a:lnTo>
                  <a:pt x="1454" y="927"/>
                </a:lnTo>
                <a:lnTo>
                  <a:pt x="1454" y="927"/>
                </a:lnTo>
                <a:lnTo>
                  <a:pt x="1454" y="927"/>
                </a:lnTo>
                <a:lnTo>
                  <a:pt x="1454" y="927"/>
                </a:lnTo>
                <a:lnTo>
                  <a:pt x="1454" y="929"/>
                </a:lnTo>
                <a:lnTo>
                  <a:pt x="1454" y="929"/>
                </a:lnTo>
                <a:lnTo>
                  <a:pt x="1454" y="931"/>
                </a:lnTo>
                <a:lnTo>
                  <a:pt x="1456" y="931"/>
                </a:lnTo>
                <a:lnTo>
                  <a:pt x="1456" y="931"/>
                </a:lnTo>
                <a:lnTo>
                  <a:pt x="1458" y="931"/>
                </a:lnTo>
                <a:lnTo>
                  <a:pt x="1458" y="931"/>
                </a:lnTo>
                <a:lnTo>
                  <a:pt x="1458" y="931"/>
                </a:lnTo>
                <a:lnTo>
                  <a:pt x="1458" y="931"/>
                </a:lnTo>
                <a:lnTo>
                  <a:pt x="1458" y="931"/>
                </a:lnTo>
                <a:lnTo>
                  <a:pt x="1458" y="931"/>
                </a:lnTo>
                <a:lnTo>
                  <a:pt x="1458" y="931"/>
                </a:lnTo>
                <a:lnTo>
                  <a:pt x="1460" y="931"/>
                </a:lnTo>
                <a:lnTo>
                  <a:pt x="1458" y="933"/>
                </a:lnTo>
                <a:lnTo>
                  <a:pt x="1458" y="933"/>
                </a:lnTo>
                <a:lnTo>
                  <a:pt x="1458" y="933"/>
                </a:lnTo>
                <a:lnTo>
                  <a:pt x="1458" y="935"/>
                </a:lnTo>
                <a:lnTo>
                  <a:pt x="1458" y="935"/>
                </a:lnTo>
                <a:lnTo>
                  <a:pt x="1458" y="935"/>
                </a:lnTo>
                <a:lnTo>
                  <a:pt x="1458" y="935"/>
                </a:lnTo>
                <a:lnTo>
                  <a:pt x="1460" y="935"/>
                </a:lnTo>
                <a:lnTo>
                  <a:pt x="1460" y="935"/>
                </a:lnTo>
                <a:lnTo>
                  <a:pt x="1460" y="935"/>
                </a:lnTo>
                <a:lnTo>
                  <a:pt x="1458" y="935"/>
                </a:lnTo>
                <a:lnTo>
                  <a:pt x="1458" y="935"/>
                </a:lnTo>
                <a:lnTo>
                  <a:pt x="1460" y="937"/>
                </a:lnTo>
                <a:lnTo>
                  <a:pt x="1460" y="937"/>
                </a:lnTo>
                <a:lnTo>
                  <a:pt x="1460" y="937"/>
                </a:lnTo>
                <a:lnTo>
                  <a:pt x="1460" y="937"/>
                </a:lnTo>
                <a:lnTo>
                  <a:pt x="1460" y="939"/>
                </a:lnTo>
                <a:lnTo>
                  <a:pt x="1460" y="939"/>
                </a:lnTo>
                <a:lnTo>
                  <a:pt x="1463" y="939"/>
                </a:lnTo>
                <a:lnTo>
                  <a:pt x="1463" y="939"/>
                </a:lnTo>
                <a:lnTo>
                  <a:pt x="1463" y="941"/>
                </a:lnTo>
                <a:lnTo>
                  <a:pt x="1463" y="941"/>
                </a:lnTo>
                <a:lnTo>
                  <a:pt x="1465" y="941"/>
                </a:lnTo>
                <a:lnTo>
                  <a:pt x="1465" y="941"/>
                </a:lnTo>
                <a:lnTo>
                  <a:pt x="1465" y="939"/>
                </a:lnTo>
                <a:lnTo>
                  <a:pt x="1465" y="939"/>
                </a:lnTo>
                <a:lnTo>
                  <a:pt x="1465" y="941"/>
                </a:lnTo>
                <a:lnTo>
                  <a:pt x="1465" y="941"/>
                </a:lnTo>
                <a:lnTo>
                  <a:pt x="1465" y="941"/>
                </a:lnTo>
                <a:lnTo>
                  <a:pt x="1465" y="941"/>
                </a:lnTo>
                <a:lnTo>
                  <a:pt x="1465" y="941"/>
                </a:lnTo>
                <a:lnTo>
                  <a:pt x="1463" y="941"/>
                </a:lnTo>
                <a:lnTo>
                  <a:pt x="1463" y="941"/>
                </a:lnTo>
                <a:lnTo>
                  <a:pt x="1463" y="941"/>
                </a:lnTo>
                <a:lnTo>
                  <a:pt x="1460" y="941"/>
                </a:lnTo>
                <a:lnTo>
                  <a:pt x="1460" y="941"/>
                </a:lnTo>
                <a:lnTo>
                  <a:pt x="1460" y="941"/>
                </a:lnTo>
                <a:lnTo>
                  <a:pt x="1460" y="939"/>
                </a:lnTo>
                <a:lnTo>
                  <a:pt x="1460" y="941"/>
                </a:lnTo>
                <a:lnTo>
                  <a:pt x="1458" y="941"/>
                </a:lnTo>
                <a:lnTo>
                  <a:pt x="1458" y="941"/>
                </a:lnTo>
                <a:lnTo>
                  <a:pt x="1458" y="941"/>
                </a:lnTo>
                <a:lnTo>
                  <a:pt x="1458" y="941"/>
                </a:lnTo>
                <a:lnTo>
                  <a:pt x="1460" y="944"/>
                </a:lnTo>
                <a:lnTo>
                  <a:pt x="1460" y="944"/>
                </a:lnTo>
                <a:lnTo>
                  <a:pt x="1460" y="946"/>
                </a:lnTo>
                <a:lnTo>
                  <a:pt x="1460" y="946"/>
                </a:lnTo>
                <a:lnTo>
                  <a:pt x="1458" y="948"/>
                </a:lnTo>
                <a:lnTo>
                  <a:pt x="1456" y="946"/>
                </a:lnTo>
                <a:lnTo>
                  <a:pt x="1454" y="946"/>
                </a:lnTo>
                <a:lnTo>
                  <a:pt x="1452" y="944"/>
                </a:lnTo>
                <a:lnTo>
                  <a:pt x="1450" y="944"/>
                </a:lnTo>
                <a:lnTo>
                  <a:pt x="1450" y="944"/>
                </a:lnTo>
                <a:lnTo>
                  <a:pt x="1448" y="944"/>
                </a:lnTo>
                <a:lnTo>
                  <a:pt x="1448" y="944"/>
                </a:lnTo>
                <a:lnTo>
                  <a:pt x="1448" y="946"/>
                </a:lnTo>
                <a:lnTo>
                  <a:pt x="1446" y="944"/>
                </a:lnTo>
                <a:lnTo>
                  <a:pt x="1448" y="944"/>
                </a:lnTo>
                <a:lnTo>
                  <a:pt x="1448" y="941"/>
                </a:lnTo>
                <a:lnTo>
                  <a:pt x="1448" y="941"/>
                </a:lnTo>
                <a:lnTo>
                  <a:pt x="1448" y="941"/>
                </a:lnTo>
                <a:lnTo>
                  <a:pt x="1446" y="941"/>
                </a:lnTo>
                <a:lnTo>
                  <a:pt x="1446" y="941"/>
                </a:lnTo>
                <a:lnTo>
                  <a:pt x="1444" y="941"/>
                </a:lnTo>
                <a:lnTo>
                  <a:pt x="1444" y="941"/>
                </a:lnTo>
                <a:lnTo>
                  <a:pt x="1444" y="941"/>
                </a:lnTo>
                <a:lnTo>
                  <a:pt x="1446" y="941"/>
                </a:lnTo>
                <a:lnTo>
                  <a:pt x="1446" y="939"/>
                </a:lnTo>
                <a:lnTo>
                  <a:pt x="1446" y="939"/>
                </a:lnTo>
                <a:lnTo>
                  <a:pt x="1446" y="939"/>
                </a:lnTo>
                <a:lnTo>
                  <a:pt x="1446" y="939"/>
                </a:lnTo>
                <a:lnTo>
                  <a:pt x="1446" y="939"/>
                </a:lnTo>
                <a:lnTo>
                  <a:pt x="1446" y="939"/>
                </a:lnTo>
                <a:lnTo>
                  <a:pt x="1446" y="939"/>
                </a:lnTo>
                <a:lnTo>
                  <a:pt x="1444" y="939"/>
                </a:lnTo>
                <a:lnTo>
                  <a:pt x="1444" y="939"/>
                </a:lnTo>
                <a:lnTo>
                  <a:pt x="1444" y="939"/>
                </a:lnTo>
                <a:lnTo>
                  <a:pt x="1444" y="939"/>
                </a:lnTo>
                <a:lnTo>
                  <a:pt x="1444" y="939"/>
                </a:lnTo>
                <a:lnTo>
                  <a:pt x="1444" y="939"/>
                </a:lnTo>
                <a:lnTo>
                  <a:pt x="1444" y="937"/>
                </a:lnTo>
                <a:lnTo>
                  <a:pt x="1444" y="937"/>
                </a:lnTo>
                <a:lnTo>
                  <a:pt x="1442" y="937"/>
                </a:lnTo>
                <a:lnTo>
                  <a:pt x="1442" y="937"/>
                </a:lnTo>
                <a:lnTo>
                  <a:pt x="1442" y="935"/>
                </a:lnTo>
                <a:lnTo>
                  <a:pt x="1442" y="935"/>
                </a:lnTo>
                <a:lnTo>
                  <a:pt x="1442" y="935"/>
                </a:lnTo>
                <a:lnTo>
                  <a:pt x="1442" y="933"/>
                </a:lnTo>
                <a:lnTo>
                  <a:pt x="1442" y="933"/>
                </a:lnTo>
                <a:lnTo>
                  <a:pt x="1439" y="933"/>
                </a:lnTo>
                <a:lnTo>
                  <a:pt x="1437" y="933"/>
                </a:lnTo>
                <a:lnTo>
                  <a:pt x="1435" y="933"/>
                </a:lnTo>
                <a:lnTo>
                  <a:pt x="1435" y="933"/>
                </a:lnTo>
                <a:lnTo>
                  <a:pt x="1435" y="935"/>
                </a:lnTo>
                <a:lnTo>
                  <a:pt x="1437" y="935"/>
                </a:lnTo>
                <a:lnTo>
                  <a:pt x="1437" y="935"/>
                </a:lnTo>
                <a:lnTo>
                  <a:pt x="1437" y="935"/>
                </a:lnTo>
                <a:lnTo>
                  <a:pt x="1437" y="935"/>
                </a:lnTo>
                <a:lnTo>
                  <a:pt x="1439" y="937"/>
                </a:lnTo>
                <a:lnTo>
                  <a:pt x="1439" y="937"/>
                </a:lnTo>
                <a:lnTo>
                  <a:pt x="1439" y="937"/>
                </a:lnTo>
                <a:lnTo>
                  <a:pt x="1439" y="937"/>
                </a:lnTo>
                <a:lnTo>
                  <a:pt x="1442" y="939"/>
                </a:lnTo>
                <a:lnTo>
                  <a:pt x="1442" y="939"/>
                </a:lnTo>
                <a:lnTo>
                  <a:pt x="1442" y="939"/>
                </a:lnTo>
                <a:lnTo>
                  <a:pt x="1442" y="941"/>
                </a:lnTo>
                <a:lnTo>
                  <a:pt x="1442" y="941"/>
                </a:lnTo>
                <a:lnTo>
                  <a:pt x="1442" y="944"/>
                </a:lnTo>
                <a:lnTo>
                  <a:pt x="1442" y="944"/>
                </a:lnTo>
                <a:lnTo>
                  <a:pt x="1442" y="946"/>
                </a:lnTo>
                <a:lnTo>
                  <a:pt x="1442" y="946"/>
                </a:lnTo>
                <a:lnTo>
                  <a:pt x="1439" y="948"/>
                </a:lnTo>
                <a:lnTo>
                  <a:pt x="1439" y="948"/>
                </a:lnTo>
                <a:lnTo>
                  <a:pt x="1439" y="948"/>
                </a:lnTo>
                <a:lnTo>
                  <a:pt x="1439" y="948"/>
                </a:lnTo>
                <a:lnTo>
                  <a:pt x="1437" y="948"/>
                </a:lnTo>
                <a:lnTo>
                  <a:pt x="1437" y="950"/>
                </a:lnTo>
                <a:lnTo>
                  <a:pt x="1437" y="950"/>
                </a:lnTo>
                <a:lnTo>
                  <a:pt x="1437" y="952"/>
                </a:lnTo>
                <a:lnTo>
                  <a:pt x="1437" y="952"/>
                </a:lnTo>
                <a:lnTo>
                  <a:pt x="1435" y="954"/>
                </a:lnTo>
                <a:lnTo>
                  <a:pt x="1435" y="954"/>
                </a:lnTo>
                <a:lnTo>
                  <a:pt x="1435" y="956"/>
                </a:lnTo>
                <a:lnTo>
                  <a:pt x="1435" y="962"/>
                </a:lnTo>
                <a:lnTo>
                  <a:pt x="1435" y="962"/>
                </a:lnTo>
                <a:lnTo>
                  <a:pt x="1435" y="965"/>
                </a:lnTo>
                <a:lnTo>
                  <a:pt x="1435" y="967"/>
                </a:lnTo>
                <a:lnTo>
                  <a:pt x="1435" y="967"/>
                </a:lnTo>
                <a:lnTo>
                  <a:pt x="1433" y="969"/>
                </a:lnTo>
                <a:lnTo>
                  <a:pt x="1433" y="969"/>
                </a:lnTo>
                <a:lnTo>
                  <a:pt x="1431" y="969"/>
                </a:lnTo>
                <a:lnTo>
                  <a:pt x="1431" y="971"/>
                </a:lnTo>
                <a:lnTo>
                  <a:pt x="1431" y="971"/>
                </a:lnTo>
                <a:lnTo>
                  <a:pt x="1429" y="971"/>
                </a:lnTo>
                <a:lnTo>
                  <a:pt x="1427" y="973"/>
                </a:lnTo>
                <a:lnTo>
                  <a:pt x="1425" y="973"/>
                </a:lnTo>
                <a:lnTo>
                  <a:pt x="1425" y="973"/>
                </a:lnTo>
                <a:lnTo>
                  <a:pt x="1425" y="971"/>
                </a:lnTo>
                <a:lnTo>
                  <a:pt x="1425" y="969"/>
                </a:lnTo>
                <a:lnTo>
                  <a:pt x="1423" y="962"/>
                </a:lnTo>
                <a:lnTo>
                  <a:pt x="1423" y="958"/>
                </a:lnTo>
                <a:lnTo>
                  <a:pt x="1421" y="956"/>
                </a:lnTo>
                <a:lnTo>
                  <a:pt x="1421" y="956"/>
                </a:lnTo>
                <a:lnTo>
                  <a:pt x="1419" y="954"/>
                </a:lnTo>
                <a:lnTo>
                  <a:pt x="1419" y="954"/>
                </a:lnTo>
                <a:lnTo>
                  <a:pt x="1416" y="954"/>
                </a:lnTo>
                <a:lnTo>
                  <a:pt x="1416" y="956"/>
                </a:lnTo>
                <a:lnTo>
                  <a:pt x="1414" y="956"/>
                </a:lnTo>
                <a:lnTo>
                  <a:pt x="1412" y="956"/>
                </a:lnTo>
                <a:lnTo>
                  <a:pt x="1412" y="956"/>
                </a:lnTo>
                <a:lnTo>
                  <a:pt x="1412" y="956"/>
                </a:lnTo>
                <a:lnTo>
                  <a:pt x="1412" y="956"/>
                </a:lnTo>
                <a:lnTo>
                  <a:pt x="1412" y="956"/>
                </a:lnTo>
                <a:lnTo>
                  <a:pt x="1412" y="958"/>
                </a:lnTo>
                <a:lnTo>
                  <a:pt x="1412" y="958"/>
                </a:lnTo>
                <a:lnTo>
                  <a:pt x="1410" y="960"/>
                </a:lnTo>
                <a:lnTo>
                  <a:pt x="1410" y="960"/>
                </a:lnTo>
                <a:lnTo>
                  <a:pt x="1410" y="960"/>
                </a:lnTo>
                <a:lnTo>
                  <a:pt x="1408" y="960"/>
                </a:lnTo>
                <a:lnTo>
                  <a:pt x="1408" y="962"/>
                </a:lnTo>
                <a:lnTo>
                  <a:pt x="1408" y="962"/>
                </a:lnTo>
                <a:lnTo>
                  <a:pt x="1406" y="962"/>
                </a:lnTo>
                <a:lnTo>
                  <a:pt x="1404" y="962"/>
                </a:lnTo>
                <a:lnTo>
                  <a:pt x="1404" y="960"/>
                </a:lnTo>
                <a:lnTo>
                  <a:pt x="1404" y="960"/>
                </a:lnTo>
                <a:lnTo>
                  <a:pt x="1404" y="960"/>
                </a:lnTo>
                <a:lnTo>
                  <a:pt x="1404" y="958"/>
                </a:lnTo>
                <a:lnTo>
                  <a:pt x="1404" y="958"/>
                </a:lnTo>
                <a:lnTo>
                  <a:pt x="1404" y="956"/>
                </a:lnTo>
                <a:lnTo>
                  <a:pt x="1406" y="956"/>
                </a:lnTo>
                <a:lnTo>
                  <a:pt x="1406" y="956"/>
                </a:lnTo>
                <a:lnTo>
                  <a:pt x="1408" y="956"/>
                </a:lnTo>
                <a:lnTo>
                  <a:pt x="1408" y="954"/>
                </a:lnTo>
                <a:lnTo>
                  <a:pt x="1408" y="954"/>
                </a:lnTo>
                <a:lnTo>
                  <a:pt x="1408" y="954"/>
                </a:lnTo>
                <a:lnTo>
                  <a:pt x="1408" y="954"/>
                </a:lnTo>
                <a:lnTo>
                  <a:pt x="1410" y="952"/>
                </a:lnTo>
                <a:lnTo>
                  <a:pt x="1410" y="950"/>
                </a:lnTo>
                <a:lnTo>
                  <a:pt x="1410" y="950"/>
                </a:lnTo>
                <a:lnTo>
                  <a:pt x="1410" y="950"/>
                </a:lnTo>
                <a:lnTo>
                  <a:pt x="1410" y="952"/>
                </a:lnTo>
                <a:lnTo>
                  <a:pt x="1412" y="950"/>
                </a:lnTo>
                <a:lnTo>
                  <a:pt x="1412" y="950"/>
                </a:lnTo>
                <a:lnTo>
                  <a:pt x="1412" y="948"/>
                </a:lnTo>
                <a:lnTo>
                  <a:pt x="1412" y="946"/>
                </a:lnTo>
                <a:lnTo>
                  <a:pt x="1412" y="944"/>
                </a:lnTo>
                <a:lnTo>
                  <a:pt x="1412" y="944"/>
                </a:lnTo>
                <a:lnTo>
                  <a:pt x="1412" y="941"/>
                </a:lnTo>
                <a:lnTo>
                  <a:pt x="1412" y="939"/>
                </a:lnTo>
                <a:lnTo>
                  <a:pt x="1410" y="939"/>
                </a:lnTo>
                <a:lnTo>
                  <a:pt x="1410" y="937"/>
                </a:lnTo>
                <a:lnTo>
                  <a:pt x="1410" y="937"/>
                </a:lnTo>
                <a:lnTo>
                  <a:pt x="1410" y="937"/>
                </a:lnTo>
                <a:lnTo>
                  <a:pt x="1412" y="937"/>
                </a:lnTo>
                <a:lnTo>
                  <a:pt x="1412" y="937"/>
                </a:lnTo>
                <a:lnTo>
                  <a:pt x="1412" y="937"/>
                </a:lnTo>
                <a:lnTo>
                  <a:pt x="1412" y="937"/>
                </a:lnTo>
                <a:lnTo>
                  <a:pt x="1412" y="937"/>
                </a:lnTo>
                <a:lnTo>
                  <a:pt x="1412" y="935"/>
                </a:lnTo>
                <a:lnTo>
                  <a:pt x="1412" y="935"/>
                </a:lnTo>
                <a:lnTo>
                  <a:pt x="1412" y="935"/>
                </a:lnTo>
                <a:lnTo>
                  <a:pt x="1412" y="933"/>
                </a:lnTo>
                <a:lnTo>
                  <a:pt x="1412" y="933"/>
                </a:lnTo>
                <a:lnTo>
                  <a:pt x="1412" y="933"/>
                </a:lnTo>
                <a:lnTo>
                  <a:pt x="1410" y="933"/>
                </a:lnTo>
                <a:lnTo>
                  <a:pt x="1410" y="931"/>
                </a:lnTo>
                <a:lnTo>
                  <a:pt x="1408" y="931"/>
                </a:lnTo>
                <a:lnTo>
                  <a:pt x="1404" y="929"/>
                </a:lnTo>
                <a:lnTo>
                  <a:pt x="1404" y="929"/>
                </a:lnTo>
                <a:lnTo>
                  <a:pt x="1404" y="929"/>
                </a:lnTo>
                <a:lnTo>
                  <a:pt x="1402" y="929"/>
                </a:lnTo>
                <a:lnTo>
                  <a:pt x="1402" y="929"/>
                </a:lnTo>
                <a:lnTo>
                  <a:pt x="1400" y="927"/>
                </a:lnTo>
                <a:lnTo>
                  <a:pt x="1400" y="927"/>
                </a:lnTo>
                <a:lnTo>
                  <a:pt x="1400" y="927"/>
                </a:lnTo>
                <a:lnTo>
                  <a:pt x="1398" y="927"/>
                </a:lnTo>
                <a:lnTo>
                  <a:pt x="1395" y="927"/>
                </a:lnTo>
                <a:lnTo>
                  <a:pt x="1395" y="925"/>
                </a:lnTo>
                <a:lnTo>
                  <a:pt x="1393" y="925"/>
                </a:lnTo>
                <a:lnTo>
                  <a:pt x="1391" y="925"/>
                </a:lnTo>
                <a:lnTo>
                  <a:pt x="1391" y="925"/>
                </a:lnTo>
                <a:lnTo>
                  <a:pt x="1389" y="925"/>
                </a:lnTo>
                <a:lnTo>
                  <a:pt x="1389" y="925"/>
                </a:lnTo>
                <a:lnTo>
                  <a:pt x="1389" y="925"/>
                </a:lnTo>
                <a:lnTo>
                  <a:pt x="1389" y="925"/>
                </a:lnTo>
                <a:lnTo>
                  <a:pt x="1389" y="925"/>
                </a:lnTo>
                <a:lnTo>
                  <a:pt x="1387" y="927"/>
                </a:lnTo>
                <a:lnTo>
                  <a:pt x="1387" y="927"/>
                </a:lnTo>
                <a:lnTo>
                  <a:pt x="1387" y="929"/>
                </a:lnTo>
                <a:lnTo>
                  <a:pt x="1387" y="929"/>
                </a:lnTo>
                <a:lnTo>
                  <a:pt x="1387" y="929"/>
                </a:lnTo>
                <a:lnTo>
                  <a:pt x="1389" y="931"/>
                </a:lnTo>
                <a:lnTo>
                  <a:pt x="1389" y="931"/>
                </a:lnTo>
                <a:lnTo>
                  <a:pt x="1389" y="931"/>
                </a:lnTo>
                <a:lnTo>
                  <a:pt x="1389" y="931"/>
                </a:lnTo>
                <a:lnTo>
                  <a:pt x="1387" y="931"/>
                </a:lnTo>
                <a:lnTo>
                  <a:pt x="1387" y="931"/>
                </a:lnTo>
                <a:lnTo>
                  <a:pt x="1385" y="931"/>
                </a:lnTo>
                <a:lnTo>
                  <a:pt x="1383" y="933"/>
                </a:lnTo>
                <a:lnTo>
                  <a:pt x="1383" y="933"/>
                </a:lnTo>
                <a:lnTo>
                  <a:pt x="1383" y="933"/>
                </a:lnTo>
                <a:lnTo>
                  <a:pt x="1383" y="935"/>
                </a:lnTo>
                <a:lnTo>
                  <a:pt x="1383" y="937"/>
                </a:lnTo>
                <a:lnTo>
                  <a:pt x="1383" y="937"/>
                </a:lnTo>
                <a:lnTo>
                  <a:pt x="1383" y="939"/>
                </a:lnTo>
                <a:lnTo>
                  <a:pt x="1381" y="941"/>
                </a:lnTo>
                <a:lnTo>
                  <a:pt x="1381" y="941"/>
                </a:lnTo>
                <a:lnTo>
                  <a:pt x="1381" y="941"/>
                </a:lnTo>
                <a:lnTo>
                  <a:pt x="1381" y="941"/>
                </a:lnTo>
                <a:lnTo>
                  <a:pt x="1381" y="939"/>
                </a:lnTo>
                <a:lnTo>
                  <a:pt x="1381" y="939"/>
                </a:lnTo>
                <a:lnTo>
                  <a:pt x="1381" y="937"/>
                </a:lnTo>
                <a:lnTo>
                  <a:pt x="1381" y="937"/>
                </a:lnTo>
                <a:lnTo>
                  <a:pt x="1381" y="939"/>
                </a:lnTo>
                <a:lnTo>
                  <a:pt x="1381" y="939"/>
                </a:lnTo>
                <a:lnTo>
                  <a:pt x="1381" y="939"/>
                </a:lnTo>
                <a:lnTo>
                  <a:pt x="1381" y="939"/>
                </a:lnTo>
                <a:lnTo>
                  <a:pt x="1381" y="939"/>
                </a:lnTo>
                <a:lnTo>
                  <a:pt x="1381" y="941"/>
                </a:lnTo>
                <a:lnTo>
                  <a:pt x="1379" y="941"/>
                </a:lnTo>
                <a:lnTo>
                  <a:pt x="1379" y="941"/>
                </a:lnTo>
                <a:lnTo>
                  <a:pt x="1379" y="939"/>
                </a:lnTo>
                <a:lnTo>
                  <a:pt x="1379" y="939"/>
                </a:lnTo>
                <a:lnTo>
                  <a:pt x="1379" y="937"/>
                </a:lnTo>
                <a:lnTo>
                  <a:pt x="1379" y="937"/>
                </a:lnTo>
                <a:lnTo>
                  <a:pt x="1381" y="937"/>
                </a:lnTo>
                <a:lnTo>
                  <a:pt x="1379" y="935"/>
                </a:lnTo>
                <a:lnTo>
                  <a:pt x="1381" y="935"/>
                </a:lnTo>
                <a:lnTo>
                  <a:pt x="1381" y="935"/>
                </a:lnTo>
                <a:lnTo>
                  <a:pt x="1381" y="935"/>
                </a:lnTo>
                <a:lnTo>
                  <a:pt x="1379" y="935"/>
                </a:lnTo>
                <a:lnTo>
                  <a:pt x="1379" y="935"/>
                </a:lnTo>
                <a:lnTo>
                  <a:pt x="1377" y="937"/>
                </a:lnTo>
                <a:lnTo>
                  <a:pt x="1377" y="939"/>
                </a:lnTo>
                <a:lnTo>
                  <a:pt x="1375" y="939"/>
                </a:lnTo>
                <a:lnTo>
                  <a:pt x="1375" y="939"/>
                </a:lnTo>
                <a:lnTo>
                  <a:pt x="1375" y="939"/>
                </a:lnTo>
                <a:lnTo>
                  <a:pt x="1375" y="939"/>
                </a:lnTo>
                <a:lnTo>
                  <a:pt x="1372" y="939"/>
                </a:lnTo>
                <a:lnTo>
                  <a:pt x="1372" y="939"/>
                </a:lnTo>
                <a:lnTo>
                  <a:pt x="1372" y="941"/>
                </a:lnTo>
                <a:lnTo>
                  <a:pt x="1372" y="941"/>
                </a:lnTo>
                <a:lnTo>
                  <a:pt x="1370" y="944"/>
                </a:lnTo>
                <a:lnTo>
                  <a:pt x="1370" y="944"/>
                </a:lnTo>
                <a:lnTo>
                  <a:pt x="1370" y="944"/>
                </a:lnTo>
                <a:lnTo>
                  <a:pt x="1370" y="944"/>
                </a:lnTo>
                <a:lnTo>
                  <a:pt x="1370" y="946"/>
                </a:lnTo>
                <a:lnTo>
                  <a:pt x="1370" y="948"/>
                </a:lnTo>
                <a:lnTo>
                  <a:pt x="1370" y="950"/>
                </a:lnTo>
                <a:lnTo>
                  <a:pt x="1368" y="952"/>
                </a:lnTo>
                <a:lnTo>
                  <a:pt x="1368" y="952"/>
                </a:lnTo>
                <a:lnTo>
                  <a:pt x="1366" y="954"/>
                </a:lnTo>
                <a:lnTo>
                  <a:pt x="1366" y="954"/>
                </a:lnTo>
                <a:lnTo>
                  <a:pt x="1368" y="956"/>
                </a:lnTo>
                <a:lnTo>
                  <a:pt x="1368" y="956"/>
                </a:lnTo>
                <a:lnTo>
                  <a:pt x="1368" y="958"/>
                </a:lnTo>
                <a:lnTo>
                  <a:pt x="1368" y="958"/>
                </a:lnTo>
                <a:lnTo>
                  <a:pt x="1366" y="962"/>
                </a:lnTo>
                <a:lnTo>
                  <a:pt x="1366" y="962"/>
                </a:lnTo>
                <a:lnTo>
                  <a:pt x="1368" y="967"/>
                </a:lnTo>
                <a:lnTo>
                  <a:pt x="1368" y="969"/>
                </a:lnTo>
                <a:lnTo>
                  <a:pt x="1368" y="969"/>
                </a:lnTo>
                <a:lnTo>
                  <a:pt x="1370" y="971"/>
                </a:lnTo>
                <a:lnTo>
                  <a:pt x="1370" y="973"/>
                </a:lnTo>
                <a:lnTo>
                  <a:pt x="1370" y="975"/>
                </a:lnTo>
                <a:lnTo>
                  <a:pt x="1370" y="977"/>
                </a:lnTo>
                <a:lnTo>
                  <a:pt x="1370" y="979"/>
                </a:lnTo>
                <a:lnTo>
                  <a:pt x="1370" y="981"/>
                </a:lnTo>
                <a:lnTo>
                  <a:pt x="1370" y="983"/>
                </a:lnTo>
                <a:lnTo>
                  <a:pt x="1368" y="986"/>
                </a:lnTo>
                <a:lnTo>
                  <a:pt x="1368" y="986"/>
                </a:lnTo>
                <a:lnTo>
                  <a:pt x="1366" y="990"/>
                </a:lnTo>
                <a:lnTo>
                  <a:pt x="1366" y="990"/>
                </a:lnTo>
                <a:lnTo>
                  <a:pt x="1364" y="992"/>
                </a:lnTo>
                <a:lnTo>
                  <a:pt x="1364" y="994"/>
                </a:lnTo>
                <a:lnTo>
                  <a:pt x="1362" y="994"/>
                </a:lnTo>
                <a:lnTo>
                  <a:pt x="1358" y="996"/>
                </a:lnTo>
                <a:lnTo>
                  <a:pt x="1358" y="996"/>
                </a:lnTo>
                <a:lnTo>
                  <a:pt x="1356" y="996"/>
                </a:lnTo>
                <a:lnTo>
                  <a:pt x="1354" y="996"/>
                </a:lnTo>
                <a:lnTo>
                  <a:pt x="1354" y="996"/>
                </a:lnTo>
                <a:lnTo>
                  <a:pt x="1354" y="996"/>
                </a:lnTo>
                <a:lnTo>
                  <a:pt x="1354" y="996"/>
                </a:lnTo>
                <a:lnTo>
                  <a:pt x="1354" y="996"/>
                </a:lnTo>
                <a:lnTo>
                  <a:pt x="1351" y="996"/>
                </a:lnTo>
                <a:lnTo>
                  <a:pt x="1351" y="994"/>
                </a:lnTo>
                <a:lnTo>
                  <a:pt x="1351" y="992"/>
                </a:lnTo>
                <a:lnTo>
                  <a:pt x="1349" y="990"/>
                </a:lnTo>
                <a:lnTo>
                  <a:pt x="1349" y="990"/>
                </a:lnTo>
                <a:lnTo>
                  <a:pt x="1349" y="988"/>
                </a:lnTo>
                <a:lnTo>
                  <a:pt x="1349" y="988"/>
                </a:lnTo>
                <a:lnTo>
                  <a:pt x="1347" y="988"/>
                </a:lnTo>
                <a:lnTo>
                  <a:pt x="1347" y="986"/>
                </a:lnTo>
                <a:lnTo>
                  <a:pt x="1347" y="981"/>
                </a:lnTo>
                <a:lnTo>
                  <a:pt x="1347" y="979"/>
                </a:lnTo>
                <a:lnTo>
                  <a:pt x="1349" y="977"/>
                </a:lnTo>
                <a:lnTo>
                  <a:pt x="1347" y="977"/>
                </a:lnTo>
                <a:lnTo>
                  <a:pt x="1347" y="975"/>
                </a:lnTo>
                <a:lnTo>
                  <a:pt x="1347" y="975"/>
                </a:lnTo>
                <a:lnTo>
                  <a:pt x="1347" y="973"/>
                </a:lnTo>
                <a:lnTo>
                  <a:pt x="1347" y="973"/>
                </a:lnTo>
                <a:lnTo>
                  <a:pt x="1347" y="973"/>
                </a:lnTo>
                <a:lnTo>
                  <a:pt x="1347" y="973"/>
                </a:lnTo>
                <a:lnTo>
                  <a:pt x="1347" y="971"/>
                </a:lnTo>
                <a:lnTo>
                  <a:pt x="1347" y="971"/>
                </a:lnTo>
                <a:lnTo>
                  <a:pt x="1347" y="971"/>
                </a:lnTo>
                <a:lnTo>
                  <a:pt x="1347" y="971"/>
                </a:lnTo>
                <a:lnTo>
                  <a:pt x="1347" y="971"/>
                </a:lnTo>
                <a:lnTo>
                  <a:pt x="1347" y="969"/>
                </a:lnTo>
                <a:lnTo>
                  <a:pt x="1347" y="969"/>
                </a:lnTo>
                <a:lnTo>
                  <a:pt x="1347" y="967"/>
                </a:lnTo>
                <a:lnTo>
                  <a:pt x="1347" y="965"/>
                </a:lnTo>
                <a:lnTo>
                  <a:pt x="1347" y="965"/>
                </a:lnTo>
                <a:lnTo>
                  <a:pt x="1347" y="965"/>
                </a:lnTo>
                <a:lnTo>
                  <a:pt x="1349" y="962"/>
                </a:lnTo>
                <a:lnTo>
                  <a:pt x="1349" y="960"/>
                </a:lnTo>
                <a:lnTo>
                  <a:pt x="1349" y="960"/>
                </a:lnTo>
                <a:lnTo>
                  <a:pt x="1349" y="958"/>
                </a:lnTo>
                <a:lnTo>
                  <a:pt x="1349" y="958"/>
                </a:lnTo>
                <a:lnTo>
                  <a:pt x="1349" y="958"/>
                </a:lnTo>
                <a:lnTo>
                  <a:pt x="1349" y="956"/>
                </a:lnTo>
                <a:lnTo>
                  <a:pt x="1349" y="954"/>
                </a:lnTo>
                <a:lnTo>
                  <a:pt x="1351" y="954"/>
                </a:lnTo>
                <a:lnTo>
                  <a:pt x="1351" y="952"/>
                </a:lnTo>
                <a:lnTo>
                  <a:pt x="1351" y="952"/>
                </a:lnTo>
                <a:lnTo>
                  <a:pt x="1351" y="950"/>
                </a:lnTo>
                <a:lnTo>
                  <a:pt x="1351" y="950"/>
                </a:lnTo>
                <a:lnTo>
                  <a:pt x="1354" y="946"/>
                </a:lnTo>
                <a:lnTo>
                  <a:pt x="1354" y="946"/>
                </a:lnTo>
                <a:lnTo>
                  <a:pt x="1354" y="944"/>
                </a:lnTo>
                <a:lnTo>
                  <a:pt x="1354" y="944"/>
                </a:lnTo>
                <a:lnTo>
                  <a:pt x="1356" y="941"/>
                </a:lnTo>
                <a:lnTo>
                  <a:pt x="1356" y="941"/>
                </a:lnTo>
                <a:lnTo>
                  <a:pt x="1354" y="941"/>
                </a:lnTo>
                <a:lnTo>
                  <a:pt x="1354" y="939"/>
                </a:lnTo>
                <a:lnTo>
                  <a:pt x="1354" y="939"/>
                </a:lnTo>
                <a:lnTo>
                  <a:pt x="1351" y="941"/>
                </a:lnTo>
                <a:lnTo>
                  <a:pt x="1351" y="941"/>
                </a:lnTo>
                <a:lnTo>
                  <a:pt x="1351" y="941"/>
                </a:lnTo>
                <a:lnTo>
                  <a:pt x="1349" y="941"/>
                </a:lnTo>
                <a:lnTo>
                  <a:pt x="1349" y="944"/>
                </a:lnTo>
                <a:lnTo>
                  <a:pt x="1347" y="944"/>
                </a:lnTo>
                <a:lnTo>
                  <a:pt x="1347" y="944"/>
                </a:lnTo>
                <a:lnTo>
                  <a:pt x="1347" y="946"/>
                </a:lnTo>
                <a:lnTo>
                  <a:pt x="1347" y="946"/>
                </a:lnTo>
                <a:lnTo>
                  <a:pt x="1345" y="946"/>
                </a:lnTo>
                <a:lnTo>
                  <a:pt x="1345" y="946"/>
                </a:lnTo>
                <a:lnTo>
                  <a:pt x="1345" y="946"/>
                </a:lnTo>
                <a:lnTo>
                  <a:pt x="1345" y="944"/>
                </a:lnTo>
                <a:lnTo>
                  <a:pt x="1345" y="941"/>
                </a:lnTo>
                <a:lnTo>
                  <a:pt x="1347" y="939"/>
                </a:lnTo>
                <a:lnTo>
                  <a:pt x="1347" y="939"/>
                </a:lnTo>
                <a:lnTo>
                  <a:pt x="1347" y="939"/>
                </a:lnTo>
                <a:lnTo>
                  <a:pt x="1349" y="937"/>
                </a:lnTo>
                <a:lnTo>
                  <a:pt x="1351" y="937"/>
                </a:lnTo>
                <a:lnTo>
                  <a:pt x="1351" y="937"/>
                </a:lnTo>
                <a:lnTo>
                  <a:pt x="1351" y="935"/>
                </a:lnTo>
                <a:lnTo>
                  <a:pt x="1351" y="935"/>
                </a:lnTo>
                <a:lnTo>
                  <a:pt x="1351" y="935"/>
                </a:lnTo>
                <a:lnTo>
                  <a:pt x="1351" y="933"/>
                </a:lnTo>
                <a:lnTo>
                  <a:pt x="1354" y="931"/>
                </a:lnTo>
                <a:lnTo>
                  <a:pt x="1356" y="929"/>
                </a:lnTo>
                <a:lnTo>
                  <a:pt x="1356" y="927"/>
                </a:lnTo>
                <a:lnTo>
                  <a:pt x="1358" y="927"/>
                </a:lnTo>
                <a:lnTo>
                  <a:pt x="1358" y="925"/>
                </a:lnTo>
                <a:lnTo>
                  <a:pt x="1358" y="925"/>
                </a:lnTo>
                <a:lnTo>
                  <a:pt x="1360" y="923"/>
                </a:lnTo>
                <a:lnTo>
                  <a:pt x="1360" y="923"/>
                </a:lnTo>
                <a:lnTo>
                  <a:pt x="1360" y="923"/>
                </a:lnTo>
                <a:lnTo>
                  <a:pt x="1360" y="923"/>
                </a:lnTo>
                <a:lnTo>
                  <a:pt x="1360" y="923"/>
                </a:lnTo>
                <a:lnTo>
                  <a:pt x="1360" y="925"/>
                </a:lnTo>
                <a:lnTo>
                  <a:pt x="1360" y="925"/>
                </a:lnTo>
                <a:lnTo>
                  <a:pt x="1360" y="925"/>
                </a:lnTo>
                <a:lnTo>
                  <a:pt x="1362" y="925"/>
                </a:lnTo>
                <a:lnTo>
                  <a:pt x="1362" y="925"/>
                </a:lnTo>
                <a:lnTo>
                  <a:pt x="1362" y="923"/>
                </a:lnTo>
                <a:lnTo>
                  <a:pt x="1364" y="923"/>
                </a:lnTo>
                <a:lnTo>
                  <a:pt x="1364" y="923"/>
                </a:lnTo>
                <a:lnTo>
                  <a:pt x="1364" y="923"/>
                </a:lnTo>
                <a:lnTo>
                  <a:pt x="1364" y="923"/>
                </a:lnTo>
                <a:lnTo>
                  <a:pt x="1366" y="923"/>
                </a:lnTo>
                <a:lnTo>
                  <a:pt x="1366" y="923"/>
                </a:lnTo>
                <a:lnTo>
                  <a:pt x="1366" y="923"/>
                </a:lnTo>
                <a:lnTo>
                  <a:pt x="1366" y="925"/>
                </a:lnTo>
                <a:lnTo>
                  <a:pt x="1366" y="925"/>
                </a:lnTo>
                <a:lnTo>
                  <a:pt x="1364" y="925"/>
                </a:lnTo>
                <a:lnTo>
                  <a:pt x="1364" y="925"/>
                </a:lnTo>
                <a:lnTo>
                  <a:pt x="1364" y="927"/>
                </a:lnTo>
                <a:lnTo>
                  <a:pt x="1364" y="927"/>
                </a:lnTo>
                <a:lnTo>
                  <a:pt x="1364" y="927"/>
                </a:lnTo>
                <a:lnTo>
                  <a:pt x="1364" y="927"/>
                </a:lnTo>
                <a:lnTo>
                  <a:pt x="1366" y="927"/>
                </a:lnTo>
                <a:lnTo>
                  <a:pt x="1366" y="925"/>
                </a:lnTo>
                <a:lnTo>
                  <a:pt x="1366" y="925"/>
                </a:lnTo>
                <a:lnTo>
                  <a:pt x="1368" y="925"/>
                </a:lnTo>
                <a:lnTo>
                  <a:pt x="1368" y="923"/>
                </a:lnTo>
                <a:lnTo>
                  <a:pt x="1368" y="923"/>
                </a:lnTo>
                <a:lnTo>
                  <a:pt x="1370" y="921"/>
                </a:lnTo>
                <a:lnTo>
                  <a:pt x="1370" y="921"/>
                </a:lnTo>
                <a:lnTo>
                  <a:pt x="1372" y="921"/>
                </a:lnTo>
                <a:lnTo>
                  <a:pt x="1372" y="921"/>
                </a:lnTo>
                <a:lnTo>
                  <a:pt x="1375" y="921"/>
                </a:lnTo>
                <a:lnTo>
                  <a:pt x="1375" y="921"/>
                </a:lnTo>
                <a:lnTo>
                  <a:pt x="1375" y="921"/>
                </a:lnTo>
                <a:lnTo>
                  <a:pt x="1377" y="921"/>
                </a:lnTo>
                <a:lnTo>
                  <a:pt x="1379" y="921"/>
                </a:lnTo>
                <a:lnTo>
                  <a:pt x="1379" y="921"/>
                </a:lnTo>
                <a:lnTo>
                  <a:pt x="1381" y="918"/>
                </a:lnTo>
                <a:lnTo>
                  <a:pt x="1381" y="918"/>
                </a:lnTo>
                <a:lnTo>
                  <a:pt x="1383" y="918"/>
                </a:lnTo>
                <a:lnTo>
                  <a:pt x="1385" y="918"/>
                </a:lnTo>
                <a:lnTo>
                  <a:pt x="1387" y="918"/>
                </a:lnTo>
                <a:lnTo>
                  <a:pt x="1389" y="921"/>
                </a:lnTo>
                <a:lnTo>
                  <a:pt x="1391" y="923"/>
                </a:lnTo>
                <a:lnTo>
                  <a:pt x="1391" y="923"/>
                </a:lnTo>
                <a:lnTo>
                  <a:pt x="1391" y="923"/>
                </a:lnTo>
                <a:lnTo>
                  <a:pt x="1393" y="923"/>
                </a:lnTo>
                <a:lnTo>
                  <a:pt x="1393" y="923"/>
                </a:lnTo>
                <a:lnTo>
                  <a:pt x="1391" y="923"/>
                </a:lnTo>
                <a:lnTo>
                  <a:pt x="1393" y="921"/>
                </a:lnTo>
                <a:lnTo>
                  <a:pt x="1391" y="921"/>
                </a:lnTo>
                <a:lnTo>
                  <a:pt x="1393" y="921"/>
                </a:lnTo>
                <a:lnTo>
                  <a:pt x="1393" y="918"/>
                </a:lnTo>
                <a:lnTo>
                  <a:pt x="1393" y="918"/>
                </a:lnTo>
                <a:lnTo>
                  <a:pt x="1395" y="921"/>
                </a:lnTo>
                <a:lnTo>
                  <a:pt x="1395" y="921"/>
                </a:lnTo>
                <a:lnTo>
                  <a:pt x="1395" y="921"/>
                </a:lnTo>
                <a:lnTo>
                  <a:pt x="1395" y="921"/>
                </a:lnTo>
                <a:lnTo>
                  <a:pt x="1395" y="921"/>
                </a:lnTo>
                <a:lnTo>
                  <a:pt x="1395" y="921"/>
                </a:lnTo>
                <a:lnTo>
                  <a:pt x="1395" y="921"/>
                </a:lnTo>
                <a:lnTo>
                  <a:pt x="1398" y="921"/>
                </a:lnTo>
                <a:lnTo>
                  <a:pt x="1404" y="921"/>
                </a:lnTo>
                <a:lnTo>
                  <a:pt x="1404" y="921"/>
                </a:lnTo>
                <a:lnTo>
                  <a:pt x="1404" y="921"/>
                </a:lnTo>
                <a:lnTo>
                  <a:pt x="1404" y="921"/>
                </a:lnTo>
                <a:lnTo>
                  <a:pt x="1404" y="921"/>
                </a:lnTo>
                <a:lnTo>
                  <a:pt x="1402" y="918"/>
                </a:lnTo>
                <a:lnTo>
                  <a:pt x="1402" y="918"/>
                </a:lnTo>
                <a:lnTo>
                  <a:pt x="1402" y="918"/>
                </a:lnTo>
                <a:lnTo>
                  <a:pt x="1402" y="918"/>
                </a:lnTo>
                <a:lnTo>
                  <a:pt x="1402" y="916"/>
                </a:lnTo>
                <a:lnTo>
                  <a:pt x="1402" y="916"/>
                </a:lnTo>
                <a:lnTo>
                  <a:pt x="1400" y="916"/>
                </a:lnTo>
                <a:lnTo>
                  <a:pt x="1400" y="916"/>
                </a:lnTo>
                <a:lnTo>
                  <a:pt x="1400" y="916"/>
                </a:lnTo>
                <a:lnTo>
                  <a:pt x="1400" y="916"/>
                </a:lnTo>
                <a:lnTo>
                  <a:pt x="1400" y="914"/>
                </a:lnTo>
                <a:lnTo>
                  <a:pt x="1400" y="914"/>
                </a:lnTo>
                <a:lnTo>
                  <a:pt x="1400" y="914"/>
                </a:lnTo>
                <a:lnTo>
                  <a:pt x="1400" y="912"/>
                </a:lnTo>
                <a:lnTo>
                  <a:pt x="1398" y="912"/>
                </a:lnTo>
                <a:lnTo>
                  <a:pt x="1398" y="912"/>
                </a:lnTo>
                <a:lnTo>
                  <a:pt x="1398" y="910"/>
                </a:lnTo>
                <a:lnTo>
                  <a:pt x="1398" y="912"/>
                </a:lnTo>
                <a:lnTo>
                  <a:pt x="1398" y="912"/>
                </a:lnTo>
                <a:lnTo>
                  <a:pt x="1395" y="912"/>
                </a:lnTo>
                <a:lnTo>
                  <a:pt x="1395" y="912"/>
                </a:lnTo>
                <a:lnTo>
                  <a:pt x="1393" y="912"/>
                </a:lnTo>
                <a:lnTo>
                  <a:pt x="1393" y="912"/>
                </a:lnTo>
                <a:lnTo>
                  <a:pt x="1393" y="912"/>
                </a:lnTo>
                <a:lnTo>
                  <a:pt x="1391" y="912"/>
                </a:lnTo>
                <a:lnTo>
                  <a:pt x="1391" y="912"/>
                </a:lnTo>
                <a:lnTo>
                  <a:pt x="1389" y="912"/>
                </a:lnTo>
                <a:lnTo>
                  <a:pt x="1387" y="910"/>
                </a:lnTo>
                <a:lnTo>
                  <a:pt x="1387" y="910"/>
                </a:lnTo>
                <a:lnTo>
                  <a:pt x="1387" y="910"/>
                </a:lnTo>
                <a:lnTo>
                  <a:pt x="1387" y="910"/>
                </a:lnTo>
                <a:lnTo>
                  <a:pt x="1387" y="910"/>
                </a:lnTo>
                <a:lnTo>
                  <a:pt x="1387" y="908"/>
                </a:lnTo>
                <a:lnTo>
                  <a:pt x="1389" y="906"/>
                </a:lnTo>
                <a:lnTo>
                  <a:pt x="1389" y="906"/>
                </a:lnTo>
                <a:lnTo>
                  <a:pt x="1387" y="906"/>
                </a:lnTo>
                <a:lnTo>
                  <a:pt x="1387" y="906"/>
                </a:lnTo>
                <a:lnTo>
                  <a:pt x="1385" y="906"/>
                </a:lnTo>
                <a:lnTo>
                  <a:pt x="1383" y="908"/>
                </a:lnTo>
                <a:lnTo>
                  <a:pt x="1379" y="908"/>
                </a:lnTo>
                <a:lnTo>
                  <a:pt x="1377" y="908"/>
                </a:lnTo>
                <a:lnTo>
                  <a:pt x="1375" y="908"/>
                </a:lnTo>
                <a:lnTo>
                  <a:pt x="1372" y="908"/>
                </a:lnTo>
                <a:lnTo>
                  <a:pt x="1372" y="908"/>
                </a:lnTo>
                <a:lnTo>
                  <a:pt x="1370" y="908"/>
                </a:lnTo>
                <a:lnTo>
                  <a:pt x="1368" y="910"/>
                </a:lnTo>
                <a:lnTo>
                  <a:pt x="1366" y="910"/>
                </a:lnTo>
                <a:lnTo>
                  <a:pt x="1364" y="912"/>
                </a:lnTo>
                <a:lnTo>
                  <a:pt x="1364" y="912"/>
                </a:lnTo>
                <a:lnTo>
                  <a:pt x="1364" y="912"/>
                </a:lnTo>
                <a:lnTo>
                  <a:pt x="1364" y="912"/>
                </a:lnTo>
                <a:lnTo>
                  <a:pt x="1362" y="912"/>
                </a:lnTo>
                <a:lnTo>
                  <a:pt x="1362" y="912"/>
                </a:lnTo>
                <a:lnTo>
                  <a:pt x="1360" y="912"/>
                </a:lnTo>
                <a:lnTo>
                  <a:pt x="1360" y="910"/>
                </a:lnTo>
                <a:lnTo>
                  <a:pt x="1360" y="910"/>
                </a:lnTo>
                <a:lnTo>
                  <a:pt x="1358" y="910"/>
                </a:lnTo>
                <a:lnTo>
                  <a:pt x="1358" y="910"/>
                </a:lnTo>
                <a:lnTo>
                  <a:pt x="1354" y="910"/>
                </a:lnTo>
                <a:lnTo>
                  <a:pt x="1354" y="910"/>
                </a:lnTo>
                <a:lnTo>
                  <a:pt x="1354" y="910"/>
                </a:lnTo>
                <a:lnTo>
                  <a:pt x="1354" y="910"/>
                </a:lnTo>
                <a:lnTo>
                  <a:pt x="1354" y="908"/>
                </a:lnTo>
                <a:lnTo>
                  <a:pt x="1351" y="908"/>
                </a:lnTo>
                <a:lnTo>
                  <a:pt x="1351" y="906"/>
                </a:lnTo>
                <a:lnTo>
                  <a:pt x="1349" y="906"/>
                </a:lnTo>
                <a:lnTo>
                  <a:pt x="1349" y="904"/>
                </a:lnTo>
                <a:lnTo>
                  <a:pt x="1347" y="904"/>
                </a:lnTo>
                <a:lnTo>
                  <a:pt x="1343" y="904"/>
                </a:lnTo>
                <a:lnTo>
                  <a:pt x="1343" y="904"/>
                </a:lnTo>
                <a:lnTo>
                  <a:pt x="1343" y="904"/>
                </a:lnTo>
                <a:lnTo>
                  <a:pt x="1339" y="904"/>
                </a:lnTo>
                <a:lnTo>
                  <a:pt x="1339" y="904"/>
                </a:lnTo>
                <a:lnTo>
                  <a:pt x="1339" y="906"/>
                </a:lnTo>
                <a:lnTo>
                  <a:pt x="1339" y="906"/>
                </a:lnTo>
                <a:lnTo>
                  <a:pt x="1339" y="906"/>
                </a:lnTo>
                <a:lnTo>
                  <a:pt x="1339" y="906"/>
                </a:lnTo>
                <a:lnTo>
                  <a:pt x="1339" y="906"/>
                </a:lnTo>
                <a:lnTo>
                  <a:pt x="1339" y="904"/>
                </a:lnTo>
                <a:lnTo>
                  <a:pt x="1339" y="904"/>
                </a:lnTo>
                <a:lnTo>
                  <a:pt x="1339" y="902"/>
                </a:lnTo>
                <a:lnTo>
                  <a:pt x="1339" y="902"/>
                </a:lnTo>
                <a:lnTo>
                  <a:pt x="1337" y="902"/>
                </a:lnTo>
                <a:lnTo>
                  <a:pt x="1337" y="900"/>
                </a:lnTo>
                <a:lnTo>
                  <a:pt x="1337" y="900"/>
                </a:lnTo>
                <a:lnTo>
                  <a:pt x="1337" y="900"/>
                </a:lnTo>
                <a:lnTo>
                  <a:pt x="1337" y="900"/>
                </a:lnTo>
                <a:lnTo>
                  <a:pt x="1337" y="900"/>
                </a:lnTo>
                <a:lnTo>
                  <a:pt x="1337" y="897"/>
                </a:lnTo>
                <a:lnTo>
                  <a:pt x="1337" y="897"/>
                </a:lnTo>
                <a:lnTo>
                  <a:pt x="1335" y="897"/>
                </a:lnTo>
                <a:lnTo>
                  <a:pt x="1333" y="900"/>
                </a:lnTo>
                <a:lnTo>
                  <a:pt x="1333" y="900"/>
                </a:lnTo>
                <a:lnTo>
                  <a:pt x="1333" y="902"/>
                </a:lnTo>
                <a:lnTo>
                  <a:pt x="1331" y="902"/>
                </a:lnTo>
                <a:lnTo>
                  <a:pt x="1331" y="902"/>
                </a:lnTo>
                <a:lnTo>
                  <a:pt x="1328" y="902"/>
                </a:lnTo>
                <a:lnTo>
                  <a:pt x="1326" y="904"/>
                </a:lnTo>
                <a:lnTo>
                  <a:pt x="1326" y="904"/>
                </a:lnTo>
                <a:lnTo>
                  <a:pt x="1324" y="904"/>
                </a:lnTo>
                <a:lnTo>
                  <a:pt x="1320" y="906"/>
                </a:lnTo>
                <a:lnTo>
                  <a:pt x="1318" y="906"/>
                </a:lnTo>
                <a:lnTo>
                  <a:pt x="1316" y="908"/>
                </a:lnTo>
                <a:lnTo>
                  <a:pt x="1314" y="908"/>
                </a:lnTo>
                <a:lnTo>
                  <a:pt x="1312" y="910"/>
                </a:lnTo>
                <a:lnTo>
                  <a:pt x="1310" y="910"/>
                </a:lnTo>
                <a:lnTo>
                  <a:pt x="1310" y="910"/>
                </a:lnTo>
                <a:lnTo>
                  <a:pt x="1307" y="908"/>
                </a:lnTo>
                <a:lnTo>
                  <a:pt x="1305" y="908"/>
                </a:lnTo>
                <a:lnTo>
                  <a:pt x="1305" y="908"/>
                </a:lnTo>
                <a:lnTo>
                  <a:pt x="1305" y="908"/>
                </a:lnTo>
                <a:lnTo>
                  <a:pt x="1305" y="908"/>
                </a:lnTo>
                <a:lnTo>
                  <a:pt x="1305" y="908"/>
                </a:lnTo>
                <a:lnTo>
                  <a:pt x="1303" y="910"/>
                </a:lnTo>
                <a:lnTo>
                  <a:pt x="1303" y="910"/>
                </a:lnTo>
                <a:lnTo>
                  <a:pt x="1303" y="908"/>
                </a:lnTo>
                <a:lnTo>
                  <a:pt x="1303" y="908"/>
                </a:lnTo>
                <a:lnTo>
                  <a:pt x="1303" y="906"/>
                </a:lnTo>
                <a:lnTo>
                  <a:pt x="1305" y="906"/>
                </a:lnTo>
                <a:lnTo>
                  <a:pt x="1305" y="904"/>
                </a:lnTo>
                <a:lnTo>
                  <a:pt x="1305" y="904"/>
                </a:lnTo>
                <a:lnTo>
                  <a:pt x="1305" y="904"/>
                </a:lnTo>
                <a:lnTo>
                  <a:pt x="1305" y="904"/>
                </a:lnTo>
                <a:lnTo>
                  <a:pt x="1303" y="904"/>
                </a:lnTo>
                <a:lnTo>
                  <a:pt x="1303" y="904"/>
                </a:lnTo>
                <a:lnTo>
                  <a:pt x="1301" y="904"/>
                </a:lnTo>
                <a:lnTo>
                  <a:pt x="1299" y="904"/>
                </a:lnTo>
                <a:lnTo>
                  <a:pt x="1299" y="904"/>
                </a:lnTo>
                <a:lnTo>
                  <a:pt x="1299" y="904"/>
                </a:lnTo>
                <a:lnTo>
                  <a:pt x="1297" y="906"/>
                </a:lnTo>
                <a:lnTo>
                  <a:pt x="1295" y="906"/>
                </a:lnTo>
                <a:lnTo>
                  <a:pt x="1291" y="908"/>
                </a:lnTo>
                <a:lnTo>
                  <a:pt x="1289" y="908"/>
                </a:lnTo>
                <a:lnTo>
                  <a:pt x="1289" y="908"/>
                </a:lnTo>
                <a:lnTo>
                  <a:pt x="1287" y="906"/>
                </a:lnTo>
                <a:lnTo>
                  <a:pt x="1287" y="906"/>
                </a:lnTo>
                <a:lnTo>
                  <a:pt x="1287" y="906"/>
                </a:lnTo>
                <a:close/>
                <a:moveTo>
                  <a:pt x="1310" y="902"/>
                </a:moveTo>
                <a:lnTo>
                  <a:pt x="1312" y="902"/>
                </a:lnTo>
                <a:lnTo>
                  <a:pt x="1312" y="902"/>
                </a:lnTo>
                <a:lnTo>
                  <a:pt x="1310" y="902"/>
                </a:lnTo>
                <a:lnTo>
                  <a:pt x="1310" y="902"/>
                </a:lnTo>
                <a:lnTo>
                  <a:pt x="1310" y="902"/>
                </a:lnTo>
                <a:lnTo>
                  <a:pt x="1310" y="902"/>
                </a:lnTo>
                <a:lnTo>
                  <a:pt x="1310" y="902"/>
                </a:lnTo>
                <a:lnTo>
                  <a:pt x="1310" y="902"/>
                </a:lnTo>
                <a:close/>
                <a:moveTo>
                  <a:pt x="1310" y="904"/>
                </a:moveTo>
                <a:lnTo>
                  <a:pt x="1310" y="904"/>
                </a:lnTo>
                <a:lnTo>
                  <a:pt x="1310" y="904"/>
                </a:lnTo>
                <a:lnTo>
                  <a:pt x="1307" y="904"/>
                </a:lnTo>
                <a:lnTo>
                  <a:pt x="1307" y="904"/>
                </a:lnTo>
                <a:lnTo>
                  <a:pt x="1307" y="904"/>
                </a:lnTo>
                <a:lnTo>
                  <a:pt x="1307" y="904"/>
                </a:lnTo>
                <a:lnTo>
                  <a:pt x="1310" y="904"/>
                </a:lnTo>
                <a:close/>
                <a:moveTo>
                  <a:pt x="1337" y="897"/>
                </a:moveTo>
                <a:lnTo>
                  <a:pt x="1337" y="900"/>
                </a:lnTo>
                <a:lnTo>
                  <a:pt x="1337" y="900"/>
                </a:lnTo>
                <a:lnTo>
                  <a:pt x="1339" y="900"/>
                </a:lnTo>
                <a:lnTo>
                  <a:pt x="1339" y="900"/>
                </a:lnTo>
                <a:lnTo>
                  <a:pt x="1339" y="900"/>
                </a:lnTo>
                <a:lnTo>
                  <a:pt x="1339" y="900"/>
                </a:lnTo>
                <a:lnTo>
                  <a:pt x="1339" y="900"/>
                </a:lnTo>
                <a:lnTo>
                  <a:pt x="1339" y="900"/>
                </a:lnTo>
                <a:lnTo>
                  <a:pt x="1339" y="900"/>
                </a:lnTo>
                <a:lnTo>
                  <a:pt x="1339" y="900"/>
                </a:lnTo>
                <a:lnTo>
                  <a:pt x="1339" y="902"/>
                </a:lnTo>
                <a:lnTo>
                  <a:pt x="1339" y="902"/>
                </a:lnTo>
                <a:lnTo>
                  <a:pt x="1339" y="902"/>
                </a:lnTo>
                <a:lnTo>
                  <a:pt x="1339" y="902"/>
                </a:lnTo>
                <a:lnTo>
                  <a:pt x="1341" y="902"/>
                </a:lnTo>
                <a:lnTo>
                  <a:pt x="1341" y="900"/>
                </a:lnTo>
                <a:lnTo>
                  <a:pt x="1341" y="900"/>
                </a:lnTo>
                <a:lnTo>
                  <a:pt x="1343" y="897"/>
                </a:lnTo>
                <a:lnTo>
                  <a:pt x="1345" y="895"/>
                </a:lnTo>
                <a:lnTo>
                  <a:pt x="1345" y="895"/>
                </a:lnTo>
                <a:lnTo>
                  <a:pt x="1345" y="895"/>
                </a:lnTo>
                <a:lnTo>
                  <a:pt x="1345" y="895"/>
                </a:lnTo>
                <a:lnTo>
                  <a:pt x="1345" y="895"/>
                </a:lnTo>
                <a:lnTo>
                  <a:pt x="1347" y="895"/>
                </a:lnTo>
                <a:lnTo>
                  <a:pt x="1349" y="893"/>
                </a:lnTo>
                <a:lnTo>
                  <a:pt x="1347" y="893"/>
                </a:lnTo>
                <a:lnTo>
                  <a:pt x="1347" y="893"/>
                </a:lnTo>
                <a:lnTo>
                  <a:pt x="1345" y="893"/>
                </a:lnTo>
                <a:lnTo>
                  <a:pt x="1343" y="893"/>
                </a:lnTo>
                <a:lnTo>
                  <a:pt x="1341" y="895"/>
                </a:lnTo>
                <a:lnTo>
                  <a:pt x="1339" y="895"/>
                </a:lnTo>
                <a:lnTo>
                  <a:pt x="1337" y="897"/>
                </a:lnTo>
                <a:lnTo>
                  <a:pt x="1337" y="897"/>
                </a:lnTo>
                <a:close/>
                <a:moveTo>
                  <a:pt x="1345" y="870"/>
                </a:moveTo>
                <a:lnTo>
                  <a:pt x="1345" y="870"/>
                </a:lnTo>
                <a:lnTo>
                  <a:pt x="1345" y="870"/>
                </a:lnTo>
                <a:lnTo>
                  <a:pt x="1345" y="870"/>
                </a:lnTo>
                <a:lnTo>
                  <a:pt x="1347" y="870"/>
                </a:lnTo>
                <a:lnTo>
                  <a:pt x="1347" y="870"/>
                </a:lnTo>
                <a:lnTo>
                  <a:pt x="1347" y="870"/>
                </a:lnTo>
                <a:lnTo>
                  <a:pt x="1349" y="870"/>
                </a:lnTo>
                <a:lnTo>
                  <a:pt x="1349" y="868"/>
                </a:lnTo>
                <a:lnTo>
                  <a:pt x="1349" y="868"/>
                </a:lnTo>
                <a:lnTo>
                  <a:pt x="1347" y="868"/>
                </a:lnTo>
                <a:lnTo>
                  <a:pt x="1347" y="868"/>
                </a:lnTo>
                <a:lnTo>
                  <a:pt x="1345" y="868"/>
                </a:lnTo>
                <a:lnTo>
                  <a:pt x="1345" y="868"/>
                </a:lnTo>
                <a:lnTo>
                  <a:pt x="1343" y="868"/>
                </a:lnTo>
                <a:lnTo>
                  <a:pt x="1345" y="870"/>
                </a:lnTo>
                <a:lnTo>
                  <a:pt x="1345" y="870"/>
                </a:lnTo>
                <a:close/>
                <a:moveTo>
                  <a:pt x="1328" y="885"/>
                </a:moveTo>
                <a:lnTo>
                  <a:pt x="1328" y="887"/>
                </a:lnTo>
                <a:lnTo>
                  <a:pt x="1328" y="887"/>
                </a:lnTo>
                <a:lnTo>
                  <a:pt x="1328" y="887"/>
                </a:lnTo>
                <a:lnTo>
                  <a:pt x="1331" y="887"/>
                </a:lnTo>
                <a:lnTo>
                  <a:pt x="1331" y="887"/>
                </a:lnTo>
                <a:lnTo>
                  <a:pt x="1333" y="885"/>
                </a:lnTo>
                <a:lnTo>
                  <a:pt x="1333" y="885"/>
                </a:lnTo>
                <a:lnTo>
                  <a:pt x="1331" y="885"/>
                </a:lnTo>
                <a:lnTo>
                  <a:pt x="1331" y="885"/>
                </a:lnTo>
                <a:lnTo>
                  <a:pt x="1333" y="885"/>
                </a:lnTo>
                <a:lnTo>
                  <a:pt x="1337" y="883"/>
                </a:lnTo>
                <a:lnTo>
                  <a:pt x="1337" y="883"/>
                </a:lnTo>
                <a:lnTo>
                  <a:pt x="1337" y="883"/>
                </a:lnTo>
                <a:lnTo>
                  <a:pt x="1337" y="883"/>
                </a:lnTo>
                <a:lnTo>
                  <a:pt x="1339" y="881"/>
                </a:lnTo>
                <a:lnTo>
                  <a:pt x="1339" y="881"/>
                </a:lnTo>
                <a:lnTo>
                  <a:pt x="1337" y="881"/>
                </a:lnTo>
                <a:lnTo>
                  <a:pt x="1335" y="883"/>
                </a:lnTo>
                <a:lnTo>
                  <a:pt x="1328" y="885"/>
                </a:lnTo>
                <a:lnTo>
                  <a:pt x="1328" y="885"/>
                </a:lnTo>
                <a:lnTo>
                  <a:pt x="1328" y="885"/>
                </a:lnTo>
                <a:lnTo>
                  <a:pt x="1328" y="885"/>
                </a:lnTo>
                <a:lnTo>
                  <a:pt x="1328" y="885"/>
                </a:lnTo>
                <a:close/>
                <a:moveTo>
                  <a:pt x="1307" y="904"/>
                </a:moveTo>
                <a:lnTo>
                  <a:pt x="1305" y="906"/>
                </a:lnTo>
                <a:lnTo>
                  <a:pt x="1305" y="906"/>
                </a:lnTo>
                <a:lnTo>
                  <a:pt x="1305" y="906"/>
                </a:lnTo>
                <a:lnTo>
                  <a:pt x="1305" y="906"/>
                </a:lnTo>
                <a:lnTo>
                  <a:pt x="1305" y="906"/>
                </a:lnTo>
                <a:lnTo>
                  <a:pt x="1307" y="906"/>
                </a:lnTo>
                <a:lnTo>
                  <a:pt x="1307" y="906"/>
                </a:lnTo>
                <a:lnTo>
                  <a:pt x="1307" y="906"/>
                </a:lnTo>
                <a:lnTo>
                  <a:pt x="1307" y="904"/>
                </a:lnTo>
                <a:lnTo>
                  <a:pt x="1307" y="904"/>
                </a:lnTo>
                <a:lnTo>
                  <a:pt x="1307" y="904"/>
                </a:lnTo>
                <a:close/>
                <a:moveTo>
                  <a:pt x="1400" y="914"/>
                </a:moveTo>
                <a:lnTo>
                  <a:pt x="1400" y="914"/>
                </a:lnTo>
                <a:lnTo>
                  <a:pt x="1400" y="914"/>
                </a:lnTo>
                <a:lnTo>
                  <a:pt x="1400" y="914"/>
                </a:lnTo>
                <a:lnTo>
                  <a:pt x="1400" y="916"/>
                </a:lnTo>
                <a:lnTo>
                  <a:pt x="1402" y="916"/>
                </a:lnTo>
                <a:lnTo>
                  <a:pt x="1402" y="916"/>
                </a:lnTo>
                <a:lnTo>
                  <a:pt x="1402" y="914"/>
                </a:lnTo>
                <a:lnTo>
                  <a:pt x="1400" y="914"/>
                </a:lnTo>
                <a:lnTo>
                  <a:pt x="1400" y="914"/>
                </a:lnTo>
                <a:close/>
                <a:moveTo>
                  <a:pt x="2047" y="1818"/>
                </a:moveTo>
                <a:lnTo>
                  <a:pt x="2047" y="1818"/>
                </a:lnTo>
                <a:lnTo>
                  <a:pt x="2045" y="1820"/>
                </a:lnTo>
                <a:lnTo>
                  <a:pt x="2045" y="1820"/>
                </a:lnTo>
                <a:lnTo>
                  <a:pt x="2047" y="1820"/>
                </a:lnTo>
                <a:lnTo>
                  <a:pt x="2049" y="1818"/>
                </a:lnTo>
                <a:lnTo>
                  <a:pt x="2049" y="1818"/>
                </a:lnTo>
                <a:lnTo>
                  <a:pt x="2049" y="1818"/>
                </a:lnTo>
                <a:lnTo>
                  <a:pt x="2047" y="1818"/>
                </a:lnTo>
                <a:close/>
                <a:moveTo>
                  <a:pt x="1953" y="1979"/>
                </a:moveTo>
                <a:lnTo>
                  <a:pt x="1951" y="1977"/>
                </a:lnTo>
                <a:lnTo>
                  <a:pt x="1949" y="1981"/>
                </a:lnTo>
                <a:lnTo>
                  <a:pt x="1951" y="1981"/>
                </a:lnTo>
                <a:lnTo>
                  <a:pt x="1951" y="1981"/>
                </a:lnTo>
                <a:lnTo>
                  <a:pt x="1953" y="1981"/>
                </a:lnTo>
                <a:lnTo>
                  <a:pt x="1953" y="1981"/>
                </a:lnTo>
                <a:lnTo>
                  <a:pt x="1953" y="1979"/>
                </a:lnTo>
                <a:lnTo>
                  <a:pt x="1953" y="1979"/>
                </a:lnTo>
                <a:lnTo>
                  <a:pt x="1953" y="1979"/>
                </a:lnTo>
                <a:lnTo>
                  <a:pt x="1953" y="1979"/>
                </a:lnTo>
                <a:close/>
                <a:moveTo>
                  <a:pt x="1967" y="1969"/>
                </a:moveTo>
                <a:lnTo>
                  <a:pt x="1967" y="1969"/>
                </a:lnTo>
                <a:lnTo>
                  <a:pt x="1967" y="1969"/>
                </a:lnTo>
                <a:lnTo>
                  <a:pt x="1965" y="1969"/>
                </a:lnTo>
                <a:lnTo>
                  <a:pt x="1965" y="1969"/>
                </a:lnTo>
                <a:lnTo>
                  <a:pt x="1965" y="1971"/>
                </a:lnTo>
                <a:lnTo>
                  <a:pt x="1967" y="1971"/>
                </a:lnTo>
                <a:lnTo>
                  <a:pt x="1967" y="1969"/>
                </a:lnTo>
                <a:lnTo>
                  <a:pt x="1970" y="1969"/>
                </a:lnTo>
                <a:lnTo>
                  <a:pt x="1967" y="1969"/>
                </a:lnTo>
                <a:lnTo>
                  <a:pt x="1967" y="1969"/>
                </a:lnTo>
                <a:close/>
                <a:moveTo>
                  <a:pt x="2087" y="2505"/>
                </a:moveTo>
                <a:lnTo>
                  <a:pt x="2087" y="2503"/>
                </a:lnTo>
                <a:lnTo>
                  <a:pt x="2087" y="2503"/>
                </a:lnTo>
                <a:lnTo>
                  <a:pt x="2085" y="2503"/>
                </a:lnTo>
                <a:lnTo>
                  <a:pt x="2085" y="2503"/>
                </a:lnTo>
                <a:lnTo>
                  <a:pt x="2085" y="2501"/>
                </a:lnTo>
                <a:lnTo>
                  <a:pt x="2083" y="2499"/>
                </a:lnTo>
                <a:lnTo>
                  <a:pt x="2083" y="2499"/>
                </a:lnTo>
                <a:lnTo>
                  <a:pt x="2083" y="2497"/>
                </a:lnTo>
                <a:lnTo>
                  <a:pt x="2081" y="2497"/>
                </a:lnTo>
                <a:lnTo>
                  <a:pt x="2081" y="2497"/>
                </a:lnTo>
                <a:lnTo>
                  <a:pt x="2081" y="2499"/>
                </a:lnTo>
                <a:lnTo>
                  <a:pt x="2081" y="2499"/>
                </a:lnTo>
                <a:lnTo>
                  <a:pt x="2079" y="2497"/>
                </a:lnTo>
                <a:lnTo>
                  <a:pt x="2076" y="2497"/>
                </a:lnTo>
                <a:lnTo>
                  <a:pt x="2076" y="2495"/>
                </a:lnTo>
                <a:lnTo>
                  <a:pt x="2076" y="2495"/>
                </a:lnTo>
                <a:lnTo>
                  <a:pt x="2074" y="2495"/>
                </a:lnTo>
                <a:lnTo>
                  <a:pt x="2074" y="2495"/>
                </a:lnTo>
                <a:lnTo>
                  <a:pt x="2074" y="2493"/>
                </a:lnTo>
                <a:lnTo>
                  <a:pt x="2072" y="2493"/>
                </a:lnTo>
                <a:lnTo>
                  <a:pt x="2072" y="2495"/>
                </a:lnTo>
                <a:lnTo>
                  <a:pt x="2070" y="2493"/>
                </a:lnTo>
                <a:lnTo>
                  <a:pt x="2068" y="2493"/>
                </a:lnTo>
                <a:lnTo>
                  <a:pt x="2066" y="2493"/>
                </a:lnTo>
                <a:lnTo>
                  <a:pt x="2066" y="2493"/>
                </a:lnTo>
                <a:lnTo>
                  <a:pt x="2064" y="2493"/>
                </a:lnTo>
                <a:lnTo>
                  <a:pt x="2058" y="2493"/>
                </a:lnTo>
                <a:lnTo>
                  <a:pt x="2058" y="2493"/>
                </a:lnTo>
                <a:lnTo>
                  <a:pt x="2058" y="2493"/>
                </a:lnTo>
                <a:lnTo>
                  <a:pt x="2062" y="2493"/>
                </a:lnTo>
                <a:lnTo>
                  <a:pt x="2062" y="2493"/>
                </a:lnTo>
                <a:lnTo>
                  <a:pt x="2062" y="2495"/>
                </a:lnTo>
                <a:lnTo>
                  <a:pt x="2062" y="2495"/>
                </a:lnTo>
                <a:lnTo>
                  <a:pt x="2064" y="2495"/>
                </a:lnTo>
                <a:lnTo>
                  <a:pt x="2070" y="2497"/>
                </a:lnTo>
                <a:lnTo>
                  <a:pt x="2070" y="2499"/>
                </a:lnTo>
                <a:lnTo>
                  <a:pt x="2072" y="2499"/>
                </a:lnTo>
                <a:lnTo>
                  <a:pt x="2074" y="2499"/>
                </a:lnTo>
                <a:lnTo>
                  <a:pt x="2074" y="2499"/>
                </a:lnTo>
                <a:lnTo>
                  <a:pt x="2074" y="2501"/>
                </a:lnTo>
                <a:lnTo>
                  <a:pt x="2076" y="2501"/>
                </a:lnTo>
                <a:lnTo>
                  <a:pt x="2076" y="2501"/>
                </a:lnTo>
                <a:lnTo>
                  <a:pt x="2079" y="2503"/>
                </a:lnTo>
                <a:lnTo>
                  <a:pt x="2079" y="2503"/>
                </a:lnTo>
                <a:lnTo>
                  <a:pt x="2081" y="2503"/>
                </a:lnTo>
                <a:lnTo>
                  <a:pt x="2081" y="2505"/>
                </a:lnTo>
                <a:lnTo>
                  <a:pt x="2083" y="2508"/>
                </a:lnTo>
                <a:lnTo>
                  <a:pt x="2085" y="2510"/>
                </a:lnTo>
                <a:lnTo>
                  <a:pt x="2085" y="2510"/>
                </a:lnTo>
                <a:lnTo>
                  <a:pt x="2087" y="2510"/>
                </a:lnTo>
                <a:lnTo>
                  <a:pt x="2089" y="2508"/>
                </a:lnTo>
                <a:lnTo>
                  <a:pt x="2089" y="2508"/>
                </a:lnTo>
                <a:lnTo>
                  <a:pt x="2087" y="2505"/>
                </a:lnTo>
                <a:lnTo>
                  <a:pt x="2087" y="2505"/>
                </a:lnTo>
                <a:close/>
                <a:moveTo>
                  <a:pt x="1823" y="891"/>
                </a:moveTo>
                <a:lnTo>
                  <a:pt x="1823" y="891"/>
                </a:lnTo>
                <a:lnTo>
                  <a:pt x="1823" y="891"/>
                </a:lnTo>
                <a:lnTo>
                  <a:pt x="1823" y="891"/>
                </a:lnTo>
                <a:lnTo>
                  <a:pt x="1823" y="893"/>
                </a:lnTo>
                <a:lnTo>
                  <a:pt x="1821" y="893"/>
                </a:lnTo>
                <a:lnTo>
                  <a:pt x="1821" y="893"/>
                </a:lnTo>
                <a:lnTo>
                  <a:pt x="1821" y="895"/>
                </a:lnTo>
                <a:lnTo>
                  <a:pt x="1821" y="895"/>
                </a:lnTo>
                <a:lnTo>
                  <a:pt x="1823" y="893"/>
                </a:lnTo>
                <a:lnTo>
                  <a:pt x="1823" y="891"/>
                </a:lnTo>
                <a:lnTo>
                  <a:pt x="1823" y="891"/>
                </a:lnTo>
                <a:close/>
                <a:moveTo>
                  <a:pt x="1768" y="2445"/>
                </a:moveTo>
                <a:lnTo>
                  <a:pt x="1768" y="2445"/>
                </a:lnTo>
                <a:lnTo>
                  <a:pt x="1771" y="2445"/>
                </a:lnTo>
                <a:lnTo>
                  <a:pt x="1768" y="2443"/>
                </a:lnTo>
                <a:lnTo>
                  <a:pt x="1768" y="2443"/>
                </a:lnTo>
                <a:lnTo>
                  <a:pt x="1764" y="2443"/>
                </a:lnTo>
                <a:lnTo>
                  <a:pt x="1764" y="2443"/>
                </a:lnTo>
                <a:lnTo>
                  <a:pt x="1764" y="2443"/>
                </a:lnTo>
                <a:lnTo>
                  <a:pt x="1764" y="2445"/>
                </a:lnTo>
                <a:lnTo>
                  <a:pt x="1764" y="2445"/>
                </a:lnTo>
                <a:lnTo>
                  <a:pt x="1764" y="2445"/>
                </a:lnTo>
                <a:lnTo>
                  <a:pt x="1764" y="2445"/>
                </a:lnTo>
                <a:lnTo>
                  <a:pt x="1760" y="2445"/>
                </a:lnTo>
                <a:lnTo>
                  <a:pt x="1760" y="2443"/>
                </a:lnTo>
                <a:lnTo>
                  <a:pt x="1760" y="2443"/>
                </a:lnTo>
                <a:lnTo>
                  <a:pt x="1760" y="2443"/>
                </a:lnTo>
                <a:lnTo>
                  <a:pt x="1762" y="2443"/>
                </a:lnTo>
                <a:lnTo>
                  <a:pt x="1762" y="2440"/>
                </a:lnTo>
                <a:lnTo>
                  <a:pt x="1762" y="2440"/>
                </a:lnTo>
                <a:lnTo>
                  <a:pt x="1760" y="2440"/>
                </a:lnTo>
                <a:lnTo>
                  <a:pt x="1758" y="2440"/>
                </a:lnTo>
                <a:lnTo>
                  <a:pt x="1756" y="2440"/>
                </a:lnTo>
                <a:lnTo>
                  <a:pt x="1754" y="2440"/>
                </a:lnTo>
                <a:lnTo>
                  <a:pt x="1754" y="2440"/>
                </a:lnTo>
                <a:lnTo>
                  <a:pt x="1752" y="2445"/>
                </a:lnTo>
                <a:lnTo>
                  <a:pt x="1752" y="2445"/>
                </a:lnTo>
                <a:lnTo>
                  <a:pt x="1752" y="2447"/>
                </a:lnTo>
                <a:lnTo>
                  <a:pt x="1752" y="2447"/>
                </a:lnTo>
                <a:lnTo>
                  <a:pt x="1752" y="2447"/>
                </a:lnTo>
                <a:lnTo>
                  <a:pt x="1750" y="2449"/>
                </a:lnTo>
                <a:lnTo>
                  <a:pt x="1750" y="2449"/>
                </a:lnTo>
                <a:lnTo>
                  <a:pt x="1747" y="2449"/>
                </a:lnTo>
                <a:lnTo>
                  <a:pt x="1745" y="2451"/>
                </a:lnTo>
                <a:lnTo>
                  <a:pt x="1745" y="2453"/>
                </a:lnTo>
                <a:lnTo>
                  <a:pt x="1743" y="2455"/>
                </a:lnTo>
                <a:lnTo>
                  <a:pt x="1743" y="2455"/>
                </a:lnTo>
                <a:lnTo>
                  <a:pt x="1745" y="2457"/>
                </a:lnTo>
                <a:lnTo>
                  <a:pt x="1747" y="2459"/>
                </a:lnTo>
                <a:lnTo>
                  <a:pt x="1747" y="2457"/>
                </a:lnTo>
                <a:lnTo>
                  <a:pt x="1750" y="2457"/>
                </a:lnTo>
                <a:lnTo>
                  <a:pt x="1750" y="2457"/>
                </a:lnTo>
                <a:lnTo>
                  <a:pt x="1752" y="2457"/>
                </a:lnTo>
                <a:lnTo>
                  <a:pt x="1750" y="2453"/>
                </a:lnTo>
                <a:lnTo>
                  <a:pt x="1752" y="2453"/>
                </a:lnTo>
                <a:lnTo>
                  <a:pt x="1758" y="2455"/>
                </a:lnTo>
                <a:lnTo>
                  <a:pt x="1758" y="2453"/>
                </a:lnTo>
                <a:lnTo>
                  <a:pt x="1758" y="2453"/>
                </a:lnTo>
                <a:lnTo>
                  <a:pt x="1758" y="2453"/>
                </a:lnTo>
                <a:lnTo>
                  <a:pt x="1762" y="2451"/>
                </a:lnTo>
                <a:lnTo>
                  <a:pt x="1764" y="2451"/>
                </a:lnTo>
                <a:lnTo>
                  <a:pt x="1764" y="2449"/>
                </a:lnTo>
                <a:lnTo>
                  <a:pt x="1768" y="2449"/>
                </a:lnTo>
                <a:lnTo>
                  <a:pt x="1771" y="2447"/>
                </a:lnTo>
                <a:lnTo>
                  <a:pt x="1771" y="2447"/>
                </a:lnTo>
                <a:lnTo>
                  <a:pt x="1771" y="2447"/>
                </a:lnTo>
                <a:lnTo>
                  <a:pt x="1768" y="2447"/>
                </a:lnTo>
                <a:lnTo>
                  <a:pt x="1768" y="2445"/>
                </a:lnTo>
                <a:close/>
                <a:moveTo>
                  <a:pt x="1398" y="923"/>
                </a:moveTo>
                <a:lnTo>
                  <a:pt x="1395" y="923"/>
                </a:lnTo>
                <a:lnTo>
                  <a:pt x="1395" y="923"/>
                </a:lnTo>
                <a:lnTo>
                  <a:pt x="1395" y="923"/>
                </a:lnTo>
                <a:lnTo>
                  <a:pt x="1395" y="925"/>
                </a:lnTo>
                <a:lnTo>
                  <a:pt x="1395" y="925"/>
                </a:lnTo>
                <a:lnTo>
                  <a:pt x="1398" y="925"/>
                </a:lnTo>
                <a:lnTo>
                  <a:pt x="1398" y="925"/>
                </a:lnTo>
                <a:lnTo>
                  <a:pt x="1398" y="925"/>
                </a:lnTo>
                <a:lnTo>
                  <a:pt x="1398" y="925"/>
                </a:lnTo>
                <a:lnTo>
                  <a:pt x="1398" y="923"/>
                </a:lnTo>
                <a:close/>
                <a:moveTo>
                  <a:pt x="1905" y="2036"/>
                </a:moveTo>
                <a:lnTo>
                  <a:pt x="1905" y="2036"/>
                </a:lnTo>
                <a:lnTo>
                  <a:pt x="1905" y="2038"/>
                </a:lnTo>
                <a:lnTo>
                  <a:pt x="1905" y="2040"/>
                </a:lnTo>
                <a:lnTo>
                  <a:pt x="1905" y="2040"/>
                </a:lnTo>
                <a:lnTo>
                  <a:pt x="1905" y="2040"/>
                </a:lnTo>
                <a:lnTo>
                  <a:pt x="1907" y="2038"/>
                </a:lnTo>
                <a:lnTo>
                  <a:pt x="1907" y="2036"/>
                </a:lnTo>
                <a:lnTo>
                  <a:pt x="1907" y="2034"/>
                </a:lnTo>
                <a:lnTo>
                  <a:pt x="1905" y="2036"/>
                </a:lnTo>
                <a:close/>
                <a:moveTo>
                  <a:pt x="1475" y="973"/>
                </a:moveTo>
                <a:lnTo>
                  <a:pt x="1475" y="973"/>
                </a:lnTo>
                <a:lnTo>
                  <a:pt x="1475" y="973"/>
                </a:lnTo>
                <a:lnTo>
                  <a:pt x="1475" y="973"/>
                </a:lnTo>
                <a:lnTo>
                  <a:pt x="1475" y="973"/>
                </a:lnTo>
                <a:lnTo>
                  <a:pt x="1475" y="973"/>
                </a:lnTo>
                <a:lnTo>
                  <a:pt x="1475" y="973"/>
                </a:lnTo>
                <a:lnTo>
                  <a:pt x="1475" y="973"/>
                </a:lnTo>
                <a:lnTo>
                  <a:pt x="1475" y="973"/>
                </a:lnTo>
                <a:lnTo>
                  <a:pt x="1475" y="973"/>
                </a:lnTo>
                <a:close/>
                <a:moveTo>
                  <a:pt x="1760" y="2453"/>
                </a:moveTo>
                <a:lnTo>
                  <a:pt x="1760" y="2453"/>
                </a:lnTo>
                <a:lnTo>
                  <a:pt x="1760" y="2453"/>
                </a:lnTo>
                <a:lnTo>
                  <a:pt x="1760" y="2455"/>
                </a:lnTo>
                <a:lnTo>
                  <a:pt x="1762" y="2455"/>
                </a:lnTo>
                <a:lnTo>
                  <a:pt x="1760" y="2453"/>
                </a:lnTo>
                <a:lnTo>
                  <a:pt x="1760" y="2453"/>
                </a:lnTo>
                <a:close/>
                <a:moveTo>
                  <a:pt x="1375" y="935"/>
                </a:moveTo>
                <a:lnTo>
                  <a:pt x="1372" y="935"/>
                </a:lnTo>
                <a:lnTo>
                  <a:pt x="1372" y="935"/>
                </a:lnTo>
                <a:lnTo>
                  <a:pt x="1372" y="935"/>
                </a:lnTo>
                <a:lnTo>
                  <a:pt x="1375" y="937"/>
                </a:lnTo>
                <a:lnTo>
                  <a:pt x="1375" y="937"/>
                </a:lnTo>
                <a:lnTo>
                  <a:pt x="1375" y="935"/>
                </a:lnTo>
                <a:lnTo>
                  <a:pt x="1375" y="935"/>
                </a:lnTo>
                <a:lnTo>
                  <a:pt x="1375" y="935"/>
                </a:lnTo>
                <a:close/>
                <a:moveTo>
                  <a:pt x="1741" y="2455"/>
                </a:moveTo>
                <a:lnTo>
                  <a:pt x="1741" y="2457"/>
                </a:lnTo>
                <a:lnTo>
                  <a:pt x="1741" y="2457"/>
                </a:lnTo>
                <a:lnTo>
                  <a:pt x="1741" y="2457"/>
                </a:lnTo>
                <a:lnTo>
                  <a:pt x="1741" y="2457"/>
                </a:lnTo>
                <a:lnTo>
                  <a:pt x="1743" y="2457"/>
                </a:lnTo>
                <a:lnTo>
                  <a:pt x="1743" y="2457"/>
                </a:lnTo>
                <a:lnTo>
                  <a:pt x="1741" y="2455"/>
                </a:lnTo>
                <a:lnTo>
                  <a:pt x="1741" y="2455"/>
                </a:lnTo>
                <a:close/>
                <a:moveTo>
                  <a:pt x="1381" y="925"/>
                </a:moveTo>
                <a:lnTo>
                  <a:pt x="1381" y="925"/>
                </a:lnTo>
                <a:lnTo>
                  <a:pt x="1379" y="927"/>
                </a:lnTo>
                <a:lnTo>
                  <a:pt x="1379" y="927"/>
                </a:lnTo>
                <a:lnTo>
                  <a:pt x="1381" y="927"/>
                </a:lnTo>
                <a:lnTo>
                  <a:pt x="1381" y="927"/>
                </a:lnTo>
                <a:lnTo>
                  <a:pt x="1381" y="927"/>
                </a:lnTo>
                <a:lnTo>
                  <a:pt x="1381" y="927"/>
                </a:lnTo>
                <a:lnTo>
                  <a:pt x="1381" y="925"/>
                </a:lnTo>
                <a:lnTo>
                  <a:pt x="1381" y="925"/>
                </a:lnTo>
                <a:lnTo>
                  <a:pt x="1381" y="925"/>
                </a:lnTo>
                <a:close/>
                <a:moveTo>
                  <a:pt x="1360" y="933"/>
                </a:moveTo>
                <a:lnTo>
                  <a:pt x="1358" y="933"/>
                </a:lnTo>
                <a:lnTo>
                  <a:pt x="1358" y="933"/>
                </a:lnTo>
                <a:lnTo>
                  <a:pt x="1358" y="935"/>
                </a:lnTo>
                <a:lnTo>
                  <a:pt x="1356" y="935"/>
                </a:lnTo>
                <a:lnTo>
                  <a:pt x="1356" y="935"/>
                </a:lnTo>
                <a:lnTo>
                  <a:pt x="1356" y="937"/>
                </a:lnTo>
                <a:lnTo>
                  <a:pt x="1356" y="937"/>
                </a:lnTo>
                <a:lnTo>
                  <a:pt x="1354" y="939"/>
                </a:lnTo>
                <a:lnTo>
                  <a:pt x="1354" y="939"/>
                </a:lnTo>
                <a:lnTo>
                  <a:pt x="1354" y="939"/>
                </a:lnTo>
                <a:lnTo>
                  <a:pt x="1354" y="939"/>
                </a:lnTo>
                <a:lnTo>
                  <a:pt x="1354" y="941"/>
                </a:lnTo>
                <a:lnTo>
                  <a:pt x="1356" y="941"/>
                </a:lnTo>
                <a:lnTo>
                  <a:pt x="1356" y="941"/>
                </a:lnTo>
                <a:lnTo>
                  <a:pt x="1358" y="939"/>
                </a:lnTo>
                <a:lnTo>
                  <a:pt x="1358" y="939"/>
                </a:lnTo>
                <a:lnTo>
                  <a:pt x="1358" y="939"/>
                </a:lnTo>
                <a:lnTo>
                  <a:pt x="1358" y="937"/>
                </a:lnTo>
                <a:lnTo>
                  <a:pt x="1358" y="937"/>
                </a:lnTo>
                <a:lnTo>
                  <a:pt x="1358" y="937"/>
                </a:lnTo>
                <a:lnTo>
                  <a:pt x="1358" y="937"/>
                </a:lnTo>
                <a:lnTo>
                  <a:pt x="1358" y="937"/>
                </a:lnTo>
                <a:lnTo>
                  <a:pt x="1358" y="935"/>
                </a:lnTo>
                <a:lnTo>
                  <a:pt x="1358" y="935"/>
                </a:lnTo>
                <a:lnTo>
                  <a:pt x="1358" y="935"/>
                </a:lnTo>
                <a:lnTo>
                  <a:pt x="1358" y="935"/>
                </a:lnTo>
                <a:lnTo>
                  <a:pt x="1358" y="935"/>
                </a:lnTo>
                <a:lnTo>
                  <a:pt x="1360" y="935"/>
                </a:lnTo>
                <a:lnTo>
                  <a:pt x="1360" y="933"/>
                </a:lnTo>
                <a:lnTo>
                  <a:pt x="1360" y="933"/>
                </a:lnTo>
                <a:lnTo>
                  <a:pt x="1360" y="933"/>
                </a:lnTo>
                <a:lnTo>
                  <a:pt x="1360" y="933"/>
                </a:lnTo>
                <a:lnTo>
                  <a:pt x="1360" y="933"/>
                </a:lnTo>
                <a:lnTo>
                  <a:pt x="1360" y="933"/>
                </a:lnTo>
                <a:lnTo>
                  <a:pt x="1360" y="933"/>
                </a:lnTo>
                <a:close/>
                <a:moveTo>
                  <a:pt x="1515" y="950"/>
                </a:moveTo>
                <a:lnTo>
                  <a:pt x="1517" y="950"/>
                </a:lnTo>
                <a:lnTo>
                  <a:pt x="1517" y="950"/>
                </a:lnTo>
                <a:lnTo>
                  <a:pt x="1515" y="950"/>
                </a:lnTo>
                <a:lnTo>
                  <a:pt x="1515" y="950"/>
                </a:lnTo>
                <a:lnTo>
                  <a:pt x="1515" y="950"/>
                </a:lnTo>
                <a:lnTo>
                  <a:pt x="1515" y="950"/>
                </a:lnTo>
                <a:lnTo>
                  <a:pt x="1515" y="950"/>
                </a:lnTo>
                <a:close/>
                <a:moveTo>
                  <a:pt x="1515" y="956"/>
                </a:moveTo>
                <a:lnTo>
                  <a:pt x="1515" y="956"/>
                </a:lnTo>
                <a:lnTo>
                  <a:pt x="1513" y="956"/>
                </a:lnTo>
                <a:lnTo>
                  <a:pt x="1513" y="956"/>
                </a:lnTo>
                <a:lnTo>
                  <a:pt x="1513" y="956"/>
                </a:lnTo>
                <a:lnTo>
                  <a:pt x="1513" y="956"/>
                </a:lnTo>
                <a:lnTo>
                  <a:pt x="1515" y="956"/>
                </a:lnTo>
                <a:close/>
                <a:moveTo>
                  <a:pt x="1423" y="994"/>
                </a:moveTo>
                <a:lnTo>
                  <a:pt x="1421" y="994"/>
                </a:lnTo>
                <a:lnTo>
                  <a:pt x="1421" y="994"/>
                </a:lnTo>
                <a:lnTo>
                  <a:pt x="1421" y="996"/>
                </a:lnTo>
                <a:lnTo>
                  <a:pt x="1423" y="994"/>
                </a:lnTo>
                <a:lnTo>
                  <a:pt x="1423" y="994"/>
                </a:lnTo>
                <a:lnTo>
                  <a:pt x="1423" y="994"/>
                </a:lnTo>
                <a:lnTo>
                  <a:pt x="1423" y="994"/>
                </a:lnTo>
                <a:close/>
                <a:moveTo>
                  <a:pt x="1511" y="954"/>
                </a:moveTo>
                <a:lnTo>
                  <a:pt x="1511" y="954"/>
                </a:lnTo>
                <a:lnTo>
                  <a:pt x="1511" y="954"/>
                </a:lnTo>
                <a:lnTo>
                  <a:pt x="1511" y="954"/>
                </a:lnTo>
                <a:lnTo>
                  <a:pt x="1513" y="952"/>
                </a:lnTo>
                <a:lnTo>
                  <a:pt x="1513" y="952"/>
                </a:lnTo>
                <a:lnTo>
                  <a:pt x="1513" y="952"/>
                </a:lnTo>
                <a:lnTo>
                  <a:pt x="1515" y="952"/>
                </a:lnTo>
                <a:lnTo>
                  <a:pt x="1515" y="952"/>
                </a:lnTo>
                <a:lnTo>
                  <a:pt x="1513" y="952"/>
                </a:lnTo>
                <a:lnTo>
                  <a:pt x="1513" y="952"/>
                </a:lnTo>
                <a:lnTo>
                  <a:pt x="1511" y="952"/>
                </a:lnTo>
                <a:lnTo>
                  <a:pt x="1511" y="952"/>
                </a:lnTo>
                <a:lnTo>
                  <a:pt x="1511" y="952"/>
                </a:lnTo>
                <a:lnTo>
                  <a:pt x="1511" y="952"/>
                </a:lnTo>
                <a:lnTo>
                  <a:pt x="1511" y="952"/>
                </a:lnTo>
                <a:lnTo>
                  <a:pt x="1511" y="954"/>
                </a:lnTo>
                <a:close/>
                <a:moveTo>
                  <a:pt x="1507" y="954"/>
                </a:moveTo>
                <a:lnTo>
                  <a:pt x="1507" y="954"/>
                </a:lnTo>
                <a:lnTo>
                  <a:pt x="1509" y="952"/>
                </a:lnTo>
                <a:lnTo>
                  <a:pt x="1509" y="952"/>
                </a:lnTo>
                <a:lnTo>
                  <a:pt x="1507" y="952"/>
                </a:lnTo>
                <a:lnTo>
                  <a:pt x="1507" y="952"/>
                </a:lnTo>
                <a:lnTo>
                  <a:pt x="1507" y="954"/>
                </a:lnTo>
                <a:lnTo>
                  <a:pt x="1507" y="954"/>
                </a:lnTo>
                <a:lnTo>
                  <a:pt x="1507" y="954"/>
                </a:lnTo>
                <a:close/>
                <a:moveTo>
                  <a:pt x="1362" y="931"/>
                </a:moveTo>
                <a:lnTo>
                  <a:pt x="1360" y="931"/>
                </a:lnTo>
                <a:lnTo>
                  <a:pt x="1360" y="931"/>
                </a:lnTo>
                <a:lnTo>
                  <a:pt x="1360" y="931"/>
                </a:lnTo>
                <a:lnTo>
                  <a:pt x="1360" y="931"/>
                </a:lnTo>
                <a:lnTo>
                  <a:pt x="1362" y="931"/>
                </a:lnTo>
                <a:lnTo>
                  <a:pt x="1362" y="931"/>
                </a:lnTo>
                <a:lnTo>
                  <a:pt x="1362" y="931"/>
                </a:lnTo>
                <a:lnTo>
                  <a:pt x="1362" y="931"/>
                </a:lnTo>
                <a:lnTo>
                  <a:pt x="1362" y="931"/>
                </a:lnTo>
                <a:close/>
                <a:moveTo>
                  <a:pt x="277" y="677"/>
                </a:moveTo>
                <a:lnTo>
                  <a:pt x="279" y="673"/>
                </a:lnTo>
                <a:lnTo>
                  <a:pt x="279" y="673"/>
                </a:lnTo>
                <a:lnTo>
                  <a:pt x="274" y="673"/>
                </a:lnTo>
                <a:lnTo>
                  <a:pt x="274" y="675"/>
                </a:lnTo>
                <a:lnTo>
                  <a:pt x="272" y="675"/>
                </a:lnTo>
                <a:lnTo>
                  <a:pt x="274" y="677"/>
                </a:lnTo>
                <a:lnTo>
                  <a:pt x="274" y="677"/>
                </a:lnTo>
                <a:lnTo>
                  <a:pt x="277" y="677"/>
                </a:lnTo>
                <a:close/>
                <a:moveTo>
                  <a:pt x="828" y="897"/>
                </a:moveTo>
                <a:lnTo>
                  <a:pt x="828" y="900"/>
                </a:lnTo>
                <a:lnTo>
                  <a:pt x="828" y="900"/>
                </a:lnTo>
                <a:lnTo>
                  <a:pt x="828" y="897"/>
                </a:lnTo>
                <a:lnTo>
                  <a:pt x="828" y="897"/>
                </a:lnTo>
                <a:lnTo>
                  <a:pt x="828" y="897"/>
                </a:lnTo>
                <a:lnTo>
                  <a:pt x="828" y="897"/>
                </a:lnTo>
                <a:lnTo>
                  <a:pt x="828" y="897"/>
                </a:lnTo>
                <a:close/>
                <a:moveTo>
                  <a:pt x="205" y="503"/>
                </a:moveTo>
                <a:lnTo>
                  <a:pt x="205" y="503"/>
                </a:lnTo>
                <a:lnTo>
                  <a:pt x="203" y="505"/>
                </a:lnTo>
                <a:lnTo>
                  <a:pt x="201" y="505"/>
                </a:lnTo>
                <a:lnTo>
                  <a:pt x="201" y="505"/>
                </a:lnTo>
                <a:lnTo>
                  <a:pt x="201" y="505"/>
                </a:lnTo>
                <a:lnTo>
                  <a:pt x="203" y="505"/>
                </a:lnTo>
                <a:lnTo>
                  <a:pt x="205" y="503"/>
                </a:lnTo>
                <a:close/>
                <a:moveTo>
                  <a:pt x="1257" y="606"/>
                </a:moveTo>
                <a:lnTo>
                  <a:pt x="1257" y="606"/>
                </a:lnTo>
                <a:lnTo>
                  <a:pt x="1259" y="606"/>
                </a:lnTo>
                <a:lnTo>
                  <a:pt x="1259" y="606"/>
                </a:lnTo>
                <a:lnTo>
                  <a:pt x="1261" y="606"/>
                </a:lnTo>
                <a:lnTo>
                  <a:pt x="1261" y="606"/>
                </a:lnTo>
                <a:lnTo>
                  <a:pt x="1259" y="604"/>
                </a:lnTo>
                <a:lnTo>
                  <a:pt x="1257" y="606"/>
                </a:lnTo>
                <a:close/>
                <a:moveTo>
                  <a:pt x="1041" y="487"/>
                </a:moveTo>
                <a:lnTo>
                  <a:pt x="1041" y="489"/>
                </a:lnTo>
                <a:lnTo>
                  <a:pt x="1043" y="491"/>
                </a:lnTo>
                <a:lnTo>
                  <a:pt x="1043" y="491"/>
                </a:lnTo>
                <a:lnTo>
                  <a:pt x="1046" y="491"/>
                </a:lnTo>
                <a:lnTo>
                  <a:pt x="1046" y="489"/>
                </a:lnTo>
                <a:lnTo>
                  <a:pt x="1046" y="489"/>
                </a:lnTo>
                <a:lnTo>
                  <a:pt x="1043" y="489"/>
                </a:lnTo>
                <a:lnTo>
                  <a:pt x="1041" y="487"/>
                </a:lnTo>
                <a:close/>
                <a:moveTo>
                  <a:pt x="1041" y="478"/>
                </a:moveTo>
                <a:lnTo>
                  <a:pt x="1041" y="478"/>
                </a:lnTo>
                <a:lnTo>
                  <a:pt x="1043" y="478"/>
                </a:lnTo>
                <a:lnTo>
                  <a:pt x="1043" y="480"/>
                </a:lnTo>
                <a:lnTo>
                  <a:pt x="1043" y="480"/>
                </a:lnTo>
                <a:lnTo>
                  <a:pt x="1046" y="478"/>
                </a:lnTo>
                <a:lnTo>
                  <a:pt x="1046" y="476"/>
                </a:lnTo>
                <a:lnTo>
                  <a:pt x="1043" y="476"/>
                </a:lnTo>
                <a:lnTo>
                  <a:pt x="1043" y="476"/>
                </a:lnTo>
                <a:lnTo>
                  <a:pt x="1043" y="476"/>
                </a:lnTo>
                <a:lnTo>
                  <a:pt x="1043" y="474"/>
                </a:lnTo>
                <a:lnTo>
                  <a:pt x="1043" y="472"/>
                </a:lnTo>
                <a:lnTo>
                  <a:pt x="1041" y="472"/>
                </a:lnTo>
                <a:lnTo>
                  <a:pt x="1041" y="472"/>
                </a:lnTo>
                <a:lnTo>
                  <a:pt x="1041" y="474"/>
                </a:lnTo>
                <a:lnTo>
                  <a:pt x="1041" y="474"/>
                </a:lnTo>
                <a:lnTo>
                  <a:pt x="1041" y="478"/>
                </a:lnTo>
                <a:close/>
                <a:moveTo>
                  <a:pt x="832" y="879"/>
                </a:moveTo>
                <a:lnTo>
                  <a:pt x="832" y="879"/>
                </a:lnTo>
                <a:lnTo>
                  <a:pt x="832" y="876"/>
                </a:lnTo>
                <a:lnTo>
                  <a:pt x="832" y="876"/>
                </a:lnTo>
                <a:lnTo>
                  <a:pt x="832" y="876"/>
                </a:lnTo>
                <a:lnTo>
                  <a:pt x="830" y="876"/>
                </a:lnTo>
                <a:lnTo>
                  <a:pt x="830" y="879"/>
                </a:lnTo>
                <a:lnTo>
                  <a:pt x="830" y="879"/>
                </a:lnTo>
                <a:lnTo>
                  <a:pt x="830" y="881"/>
                </a:lnTo>
                <a:lnTo>
                  <a:pt x="830" y="881"/>
                </a:lnTo>
                <a:lnTo>
                  <a:pt x="830" y="881"/>
                </a:lnTo>
                <a:lnTo>
                  <a:pt x="832" y="881"/>
                </a:lnTo>
                <a:lnTo>
                  <a:pt x="832" y="881"/>
                </a:lnTo>
                <a:lnTo>
                  <a:pt x="832" y="883"/>
                </a:lnTo>
                <a:lnTo>
                  <a:pt x="832" y="883"/>
                </a:lnTo>
                <a:lnTo>
                  <a:pt x="832" y="885"/>
                </a:lnTo>
                <a:lnTo>
                  <a:pt x="834" y="885"/>
                </a:lnTo>
                <a:lnTo>
                  <a:pt x="834" y="885"/>
                </a:lnTo>
                <a:lnTo>
                  <a:pt x="834" y="885"/>
                </a:lnTo>
                <a:lnTo>
                  <a:pt x="834" y="885"/>
                </a:lnTo>
                <a:lnTo>
                  <a:pt x="834" y="885"/>
                </a:lnTo>
                <a:lnTo>
                  <a:pt x="834" y="885"/>
                </a:lnTo>
                <a:lnTo>
                  <a:pt x="834" y="885"/>
                </a:lnTo>
                <a:lnTo>
                  <a:pt x="834" y="883"/>
                </a:lnTo>
                <a:lnTo>
                  <a:pt x="832" y="883"/>
                </a:lnTo>
                <a:lnTo>
                  <a:pt x="832" y="881"/>
                </a:lnTo>
                <a:lnTo>
                  <a:pt x="832" y="881"/>
                </a:lnTo>
                <a:lnTo>
                  <a:pt x="832" y="881"/>
                </a:lnTo>
                <a:lnTo>
                  <a:pt x="830" y="881"/>
                </a:lnTo>
                <a:lnTo>
                  <a:pt x="830" y="879"/>
                </a:lnTo>
                <a:lnTo>
                  <a:pt x="832" y="879"/>
                </a:lnTo>
                <a:close/>
                <a:moveTo>
                  <a:pt x="826" y="874"/>
                </a:moveTo>
                <a:lnTo>
                  <a:pt x="823" y="872"/>
                </a:lnTo>
                <a:lnTo>
                  <a:pt x="823" y="872"/>
                </a:lnTo>
                <a:lnTo>
                  <a:pt x="823" y="872"/>
                </a:lnTo>
                <a:lnTo>
                  <a:pt x="823" y="874"/>
                </a:lnTo>
                <a:lnTo>
                  <a:pt x="823" y="874"/>
                </a:lnTo>
                <a:lnTo>
                  <a:pt x="823" y="874"/>
                </a:lnTo>
                <a:lnTo>
                  <a:pt x="826" y="874"/>
                </a:lnTo>
                <a:lnTo>
                  <a:pt x="826" y="874"/>
                </a:lnTo>
                <a:lnTo>
                  <a:pt x="826" y="874"/>
                </a:lnTo>
                <a:close/>
                <a:moveTo>
                  <a:pt x="834" y="891"/>
                </a:moveTo>
                <a:lnTo>
                  <a:pt x="834" y="889"/>
                </a:lnTo>
                <a:lnTo>
                  <a:pt x="832" y="889"/>
                </a:lnTo>
                <a:lnTo>
                  <a:pt x="832" y="889"/>
                </a:lnTo>
                <a:lnTo>
                  <a:pt x="832" y="889"/>
                </a:lnTo>
                <a:lnTo>
                  <a:pt x="832" y="889"/>
                </a:lnTo>
                <a:lnTo>
                  <a:pt x="832" y="891"/>
                </a:lnTo>
                <a:lnTo>
                  <a:pt x="832" y="891"/>
                </a:lnTo>
                <a:lnTo>
                  <a:pt x="834" y="891"/>
                </a:lnTo>
                <a:lnTo>
                  <a:pt x="834" y="891"/>
                </a:lnTo>
                <a:close/>
                <a:moveTo>
                  <a:pt x="834" y="895"/>
                </a:moveTo>
                <a:lnTo>
                  <a:pt x="834" y="895"/>
                </a:lnTo>
                <a:lnTo>
                  <a:pt x="834" y="895"/>
                </a:lnTo>
                <a:lnTo>
                  <a:pt x="834" y="895"/>
                </a:lnTo>
                <a:lnTo>
                  <a:pt x="834" y="895"/>
                </a:lnTo>
                <a:lnTo>
                  <a:pt x="834" y="893"/>
                </a:lnTo>
                <a:lnTo>
                  <a:pt x="834" y="893"/>
                </a:lnTo>
                <a:lnTo>
                  <a:pt x="834" y="893"/>
                </a:lnTo>
                <a:lnTo>
                  <a:pt x="834" y="895"/>
                </a:lnTo>
                <a:lnTo>
                  <a:pt x="832" y="895"/>
                </a:lnTo>
                <a:lnTo>
                  <a:pt x="834" y="895"/>
                </a:lnTo>
                <a:lnTo>
                  <a:pt x="834" y="895"/>
                </a:lnTo>
                <a:close/>
                <a:moveTo>
                  <a:pt x="1802" y="832"/>
                </a:moveTo>
                <a:lnTo>
                  <a:pt x="1802" y="832"/>
                </a:lnTo>
                <a:lnTo>
                  <a:pt x="1802" y="832"/>
                </a:lnTo>
                <a:lnTo>
                  <a:pt x="1802" y="832"/>
                </a:lnTo>
                <a:lnTo>
                  <a:pt x="1804" y="832"/>
                </a:lnTo>
                <a:lnTo>
                  <a:pt x="1804" y="832"/>
                </a:lnTo>
                <a:lnTo>
                  <a:pt x="1804" y="832"/>
                </a:lnTo>
                <a:lnTo>
                  <a:pt x="1804" y="832"/>
                </a:lnTo>
                <a:lnTo>
                  <a:pt x="1804" y="832"/>
                </a:lnTo>
                <a:lnTo>
                  <a:pt x="1802" y="832"/>
                </a:lnTo>
                <a:lnTo>
                  <a:pt x="1802" y="832"/>
                </a:lnTo>
                <a:close/>
                <a:moveTo>
                  <a:pt x="1823" y="851"/>
                </a:moveTo>
                <a:lnTo>
                  <a:pt x="1823" y="853"/>
                </a:lnTo>
                <a:lnTo>
                  <a:pt x="1821" y="851"/>
                </a:lnTo>
                <a:lnTo>
                  <a:pt x="1821" y="851"/>
                </a:lnTo>
                <a:lnTo>
                  <a:pt x="1821" y="853"/>
                </a:lnTo>
                <a:lnTo>
                  <a:pt x="1821" y="853"/>
                </a:lnTo>
                <a:lnTo>
                  <a:pt x="1821" y="856"/>
                </a:lnTo>
                <a:lnTo>
                  <a:pt x="1823" y="853"/>
                </a:lnTo>
                <a:lnTo>
                  <a:pt x="1825" y="853"/>
                </a:lnTo>
                <a:lnTo>
                  <a:pt x="1825" y="853"/>
                </a:lnTo>
                <a:lnTo>
                  <a:pt x="1825" y="851"/>
                </a:lnTo>
                <a:lnTo>
                  <a:pt x="1823" y="851"/>
                </a:lnTo>
                <a:close/>
                <a:moveTo>
                  <a:pt x="1817" y="413"/>
                </a:moveTo>
                <a:lnTo>
                  <a:pt x="1815" y="413"/>
                </a:lnTo>
                <a:lnTo>
                  <a:pt x="1812" y="415"/>
                </a:lnTo>
                <a:lnTo>
                  <a:pt x="1812" y="419"/>
                </a:lnTo>
                <a:lnTo>
                  <a:pt x="1812" y="422"/>
                </a:lnTo>
                <a:lnTo>
                  <a:pt x="1815" y="422"/>
                </a:lnTo>
                <a:lnTo>
                  <a:pt x="1815" y="424"/>
                </a:lnTo>
                <a:lnTo>
                  <a:pt x="1819" y="424"/>
                </a:lnTo>
                <a:lnTo>
                  <a:pt x="1823" y="424"/>
                </a:lnTo>
                <a:lnTo>
                  <a:pt x="1825" y="424"/>
                </a:lnTo>
                <a:lnTo>
                  <a:pt x="1827" y="426"/>
                </a:lnTo>
                <a:lnTo>
                  <a:pt x="1827" y="424"/>
                </a:lnTo>
                <a:lnTo>
                  <a:pt x="1829" y="426"/>
                </a:lnTo>
                <a:lnTo>
                  <a:pt x="1829" y="426"/>
                </a:lnTo>
                <a:lnTo>
                  <a:pt x="1831" y="426"/>
                </a:lnTo>
                <a:lnTo>
                  <a:pt x="1827" y="428"/>
                </a:lnTo>
                <a:lnTo>
                  <a:pt x="1825" y="428"/>
                </a:lnTo>
                <a:lnTo>
                  <a:pt x="1823" y="428"/>
                </a:lnTo>
                <a:lnTo>
                  <a:pt x="1823" y="428"/>
                </a:lnTo>
                <a:lnTo>
                  <a:pt x="1823" y="430"/>
                </a:lnTo>
                <a:lnTo>
                  <a:pt x="1825" y="430"/>
                </a:lnTo>
                <a:lnTo>
                  <a:pt x="1827" y="430"/>
                </a:lnTo>
                <a:lnTo>
                  <a:pt x="1829" y="432"/>
                </a:lnTo>
                <a:lnTo>
                  <a:pt x="1829" y="432"/>
                </a:lnTo>
                <a:lnTo>
                  <a:pt x="1831" y="432"/>
                </a:lnTo>
                <a:lnTo>
                  <a:pt x="1840" y="430"/>
                </a:lnTo>
                <a:lnTo>
                  <a:pt x="1844" y="430"/>
                </a:lnTo>
                <a:lnTo>
                  <a:pt x="1852" y="426"/>
                </a:lnTo>
                <a:lnTo>
                  <a:pt x="1854" y="424"/>
                </a:lnTo>
                <a:lnTo>
                  <a:pt x="1856" y="424"/>
                </a:lnTo>
                <a:lnTo>
                  <a:pt x="1856" y="422"/>
                </a:lnTo>
                <a:lnTo>
                  <a:pt x="1854" y="422"/>
                </a:lnTo>
                <a:lnTo>
                  <a:pt x="1854" y="422"/>
                </a:lnTo>
                <a:lnTo>
                  <a:pt x="1854" y="419"/>
                </a:lnTo>
                <a:lnTo>
                  <a:pt x="1854" y="419"/>
                </a:lnTo>
                <a:lnTo>
                  <a:pt x="1854" y="419"/>
                </a:lnTo>
                <a:lnTo>
                  <a:pt x="1854" y="419"/>
                </a:lnTo>
                <a:lnTo>
                  <a:pt x="1854" y="417"/>
                </a:lnTo>
                <a:lnTo>
                  <a:pt x="1848" y="417"/>
                </a:lnTo>
                <a:lnTo>
                  <a:pt x="1844" y="415"/>
                </a:lnTo>
                <a:lnTo>
                  <a:pt x="1838" y="409"/>
                </a:lnTo>
                <a:lnTo>
                  <a:pt x="1835" y="407"/>
                </a:lnTo>
                <a:lnTo>
                  <a:pt x="1835" y="407"/>
                </a:lnTo>
                <a:lnTo>
                  <a:pt x="1825" y="405"/>
                </a:lnTo>
                <a:lnTo>
                  <a:pt x="1821" y="405"/>
                </a:lnTo>
                <a:lnTo>
                  <a:pt x="1815" y="407"/>
                </a:lnTo>
                <a:lnTo>
                  <a:pt x="1815" y="407"/>
                </a:lnTo>
                <a:lnTo>
                  <a:pt x="1815" y="409"/>
                </a:lnTo>
                <a:lnTo>
                  <a:pt x="1812" y="409"/>
                </a:lnTo>
                <a:lnTo>
                  <a:pt x="1812" y="409"/>
                </a:lnTo>
                <a:lnTo>
                  <a:pt x="1815" y="411"/>
                </a:lnTo>
                <a:lnTo>
                  <a:pt x="1815" y="411"/>
                </a:lnTo>
                <a:lnTo>
                  <a:pt x="1817" y="413"/>
                </a:lnTo>
                <a:lnTo>
                  <a:pt x="1821" y="415"/>
                </a:lnTo>
                <a:lnTo>
                  <a:pt x="1821" y="415"/>
                </a:lnTo>
                <a:lnTo>
                  <a:pt x="1817" y="413"/>
                </a:lnTo>
                <a:close/>
                <a:moveTo>
                  <a:pt x="1806" y="809"/>
                </a:moveTo>
                <a:lnTo>
                  <a:pt x="1806" y="809"/>
                </a:lnTo>
                <a:lnTo>
                  <a:pt x="1806" y="809"/>
                </a:lnTo>
                <a:lnTo>
                  <a:pt x="1806" y="809"/>
                </a:lnTo>
                <a:lnTo>
                  <a:pt x="1804" y="811"/>
                </a:lnTo>
                <a:lnTo>
                  <a:pt x="1804" y="811"/>
                </a:lnTo>
                <a:lnTo>
                  <a:pt x="1806" y="811"/>
                </a:lnTo>
                <a:lnTo>
                  <a:pt x="1806" y="809"/>
                </a:lnTo>
                <a:close/>
                <a:moveTo>
                  <a:pt x="1815" y="856"/>
                </a:moveTo>
                <a:lnTo>
                  <a:pt x="1815" y="856"/>
                </a:lnTo>
                <a:lnTo>
                  <a:pt x="1815" y="856"/>
                </a:lnTo>
                <a:lnTo>
                  <a:pt x="1815" y="856"/>
                </a:lnTo>
                <a:lnTo>
                  <a:pt x="1815" y="853"/>
                </a:lnTo>
                <a:lnTo>
                  <a:pt x="1812" y="853"/>
                </a:lnTo>
                <a:lnTo>
                  <a:pt x="1812" y="856"/>
                </a:lnTo>
                <a:lnTo>
                  <a:pt x="1815" y="856"/>
                </a:lnTo>
                <a:lnTo>
                  <a:pt x="1815" y="856"/>
                </a:lnTo>
                <a:lnTo>
                  <a:pt x="1815" y="856"/>
                </a:lnTo>
                <a:lnTo>
                  <a:pt x="1815" y="856"/>
                </a:lnTo>
                <a:lnTo>
                  <a:pt x="1817" y="856"/>
                </a:lnTo>
                <a:lnTo>
                  <a:pt x="1817" y="853"/>
                </a:lnTo>
                <a:lnTo>
                  <a:pt x="1817" y="853"/>
                </a:lnTo>
                <a:lnTo>
                  <a:pt x="1817" y="853"/>
                </a:lnTo>
                <a:lnTo>
                  <a:pt x="1815" y="856"/>
                </a:lnTo>
                <a:close/>
                <a:moveTo>
                  <a:pt x="1724" y="728"/>
                </a:moveTo>
                <a:lnTo>
                  <a:pt x="1722" y="728"/>
                </a:lnTo>
                <a:lnTo>
                  <a:pt x="1722" y="728"/>
                </a:lnTo>
                <a:lnTo>
                  <a:pt x="1722" y="728"/>
                </a:lnTo>
                <a:lnTo>
                  <a:pt x="1720" y="728"/>
                </a:lnTo>
                <a:lnTo>
                  <a:pt x="1720" y="730"/>
                </a:lnTo>
                <a:lnTo>
                  <a:pt x="1720" y="730"/>
                </a:lnTo>
                <a:lnTo>
                  <a:pt x="1722" y="730"/>
                </a:lnTo>
                <a:lnTo>
                  <a:pt x="1724" y="730"/>
                </a:lnTo>
                <a:lnTo>
                  <a:pt x="1724" y="730"/>
                </a:lnTo>
                <a:lnTo>
                  <a:pt x="1724" y="728"/>
                </a:lnTo>
                <a:lnTo>
                  <a:pt x="1724" y="728"/>
                </a:lnTo>
                <a:close/>
                <a:moveTo>
                  <a:pt x="828" y="874"/>
                </a:moveTo>
                <a:lnTo>
                  <a:pt x="828" y="874"/>
                </a:lnTo>
                <a:lnTo>
                  <a:pt x="828" y="874"/>
                </a:lnTo>
                <a:lnTo>
                  <a:pt x="828" y="874"/>
                </a:lnTo>
                <a:lnTo>
                  <a:pt x="828" y="876"/>
                </a:lnTo>
                <a:lnTo>
                  <a:pt x="828" y="876"/>
                </a:lnTo>
                <a:lnTo>
                  <a:pt x="828" y="876"/>
                </a:lnTo>
                <a:lnTo>
                  <a:pt x="828" y="876"/>
                </a:lnTo>
                <a:lnTo>
                  <a:pt x="828" y="876"/>
                </a:lnTo>
                <a:lnTo>
                  <a:pt x="828" y="874"/>
                </a:lnTo>
                <a:lnTo>
                  <a:pt x="828" y="874"/>
                </a:lnTo>
                <a:close/>
                <a:moveTo>
                  <a:pt x="1456" y="809"/>
                </a:moveTo>
                <a:lnTo>
                  <a:pt x="1456" y="809"/>
                </a:lnTo>
                <a:lnTo>
                  <a:pt x="1458" y="809"/>
                </a:lnTo>
                <a:lnTo>
                  <a:pt x="1458" y="809"/>
                </a:lnTo>
                <a:lnTo>
                  <a:pt x="1458" y="809"/>
                </a:lnTo>
                <a:lnTo>
                  <a:pt x="1458" y="809"/>
                </a:lnTo>
                <a:lnTo>
                  <a:pt x="1458" y="807"/>
                </a:lnTo>
                <a:lnTo>
                  <a:pt x="1458" y="807"/>
                </a:lnTo>
                <a:lnTo>
                  <a:pt x="1458" y="807"/>
                </a:lnTo>
                <a:lnTo>
                  <a:pt x="1454" y="809"/>
                </a:lnTo>
                <a:lnTo>
                  <a:pt x="1454" y="809"/>
                </a:lnTo>
                <a:lnTo>
                  <a:pt x="1456" y="809"/>
                </a:lnTo>
                <a:close/>
                <a:moveTo>
                  <a:pt x="1798" y="342"/>
                </a:moveTo>
                <a:lnTo>
                  <a:pt x="1798" y="342"/>
                </a:lnTo>
                <a:lnTo>
                  <a:pt x="1800" y="342"/>
                </a:lnTo>
                <a:lnTo>
                  <a:pt x="1800" y="344"/>
                </a:lnTo>
                <a:lnTo>
                  <a:pt x="1800" y="344"/>
                </a:lnTo>
                <a:lnTo>
                  <a:pt x="1802" y="344"/>
                </a:lnTo>
                <a:lnTo>
                  <a:pt x="1802" y="344"/>
                </a:lnTo>
                <a:lnTo>
                  <a:pt x="1802" y="346"/>
                </a:lnTo>
                <a:lnTo>
                  <a:pt x="1804" y="346"/>
                </a:lnTo>
                <a:lnTo>
                  <a:pt x="1806" y="342"/>
                </a:lnTo>
                <a:lnTo>
                  <a:pt x="1808" y="342"/>
                </a:lnTo>
                <a:lnTo>
                  <a:pt x="1810" y="340"/>
                </a:lnTo>
                <a:lnTo>
                  <a:pt x="1810" y="338"/>
                </a:lnTo>
                <a:lnTo>
                  <a:pt x="1808" y="338"/>
                </a:lnTo>
                <a:lnTo>
                  <a:pt x="1808" y="338"/>
                </a:lnTo>
                <a:lnTo>
                  <a:pt x="1804" y="340"/>
                </a:lnTo>
                <a:lnTo>
                  <a:pt x="1804" y="340"/>
                </a:lnTo>
                <a:lnTo>
                  <a:pt x="1802" y="340"/>
                </a:lnTo>
                <a:lnTo>
                  <a:pt x="1802" y="340"/>
                </a:lnTo>
                <a:lnTo>
                  <a:pt x="1796" y="340"/>
                </a:lnTo>
                <a:lnTo>
                  <a:pt x="1796" y="340"/>
                </a:lnTo>
                <a:lnTo>
                  <a:pt x="1794" y="342"/>
                </a:lnTo>
                <a:lnTo>
                  <a:pt x="1794" y="342"/>
                </a:lnTo>
                <a:lnTo>
                  <a:pt x="1796" y="342"/>
                </a:lnTo>
                <a:lnTo>
                  <a:pt x="1798" y="342"/>
                </a:lnTo>
                <a:close/>
                <a:moveTo>
                  <a:pt x="1804" y="818"/>
                </a:moveTo>
                <a:lnTo>
                  <a:pt x="1804" y="818"/>
                </a:lnTo>
                <a:lnTo>
                  <a:pt x="1804" y="816"/>
                </a:lnTo>
                <a:lnTo>
                  <a:pt x="1802" y="818"/>
                </a:lnTo>
                <a:lnTo>
                  <a:pt x="1800" y="818"/>
                </a:lnTo>
                <a:lnTo>
                  <a:pt x="1802" y="818"/>
                </a:lnTo>
                <a:lnTo>
                  <a:pt x="1800" y="820"/>
                </a:lnTo>
                <a:lnTo>
                  <a:pt x="1798" y="818"/>
                </a:lnTo>
                <a:lnTo>
                  <a:pt x="1798" y="818"/>
                </a:lnTo>
                <a:lnTo>
                  <a:pt x="1796" y="818"/>
                </a:lnTo>
                <a:lnTo>
                  <a:pt x="1794" y="818"/>
                </a:lnTo>
                <a:lnTo>
                  <a:pt x="1789" y="820"/>
                </a:lnTo>
                <a:lnTo>
                  <a:pt x="1787" y="822"/>
                </a:lnTo>
                <a:lnTo>
                  <a:pt x="1787" y="822"/>
                </a:lnTo>
                <a:lnTo>
                  <a:pt x="1785" y="822"/>
                </a:lnTo>
                <a:lnTo>
                  <a:pt x="1785" y="826"/>
                </a:lnTo>
                <a:lnTo>
                  <a:pt x="1785" y="826"/>
                </a:lnTo>
                <a:lnTo>
                  <a:pt x="1783" y="828"/>
                </a:lnTo>
                <a:lnTo>
                  <a:pt x="1781" y="828"/>
                </a:lnTo>
                <a:lnTo>
                  <a:pt x="1781" y="828"/>
                </a:lnTo>
                <a:lnTo>
                  <a:pt x="1781" y="828"/>
                </a:lnTo>
                <a:lnTo>
                  <a:pt x="1781" y="828"/>
                </a:lnTo>
                <a:lnTo>
                  <a:pt x="1781" y="830"/>
                </a:lnTo>
                <a:lnTo>
                  <a:pt x="1781" y="832"/>
                </a:lnTo>
                <a:lnTo>
                  <a:pt x="1779" y="832"/>
                </a:lnTo>
                <a:lnTo>
                  <a:pt x="1779" y="832"/>
                </a:lnTo>
                <a:lnTo>
                  <a:pt x="1777" y="835"/>
                </a:lnTo>
                <a:lnTo>
                  <a:pt x="1777" y="835"/>
                </a:lnTo>
                <a:lnTo>
                  <a:pt x="1779" y="835"/>
                </a:lnTo>
                <a:lnTo>
                  <a:pt x="1779" y="835"/>
                </a:lnTo>
                <a:lnTo>
                  <a:pt x="1779" y="835"/>
                </a:lnTo>
                <a:lnTo>
                  <a:pt x="1777" y="835"/>
                </a:lnTo>
                <a:lnTo>
                  <a:pt x="1777" y="837"/>
                </a:lnTo>
                <a:lnTo>
                  <a:pt x="1775" y="837"/>
                </a:lnTo>
                <a:lnTo>
                  <a:pt x="1775" y="839"/>
                </a:lnTo>
                <a:lnTo>
                  <a:pt x="1773" y="843"/>
                </a:lnTo>
                <a:lnTo>
                  <a:pt x="1773" y="847"/>
                </a:lnTo>
                <a:lnTo>
                  <a:pt x="1768" y="853"/>
                </a:lnTo>
                <a:lnTo>
                  <a:pt x="1768" y="853"/>
                </a:lnTo>
                <a:lnTo>
                  <a:pt x="1768" y="853"/>
                </a:lnTo>
                <a:lnTo>
                  <a:pt x="1771" y="856"/>
                </a:lnTo>
                <a:lnTo>
                  <a:pt x="1771" y="856"/>
                </a:lnTo>
                <a:lnTo>
                  <a:pt x="1771" y="858"/>
                </a:lnTo>
                <a:lnTo>
                  <a:pt x="1768" y="856"/>
                </a:lnTo>
                <a:lnTo>
                  <a:pt x="1766" y="856"/>
                </a:lnTo>
                <a:lnTo>
                  <a:pt x="1766" y="856"/>
                </a:lnTo>
                <a:lnTo>
                  <a:pt x="1764" y="858"/>
                </a:lnTo>
                <a:lnTo>
                  <a:pt x="1764" y="858"/>
                </a:lnTo>
                <a:lnTo>
                  <a:pt x="1764" y="860"/>
                </a:lnTo>
                <a:lnTo>
                  <a:pt x="1764" y="860"/>
                </a:lnTo>
                <a:lnTo>
                  <a:pt x="1766" y="862"/>
                </a:lnTo>
                <a:lnTo>
                  <a:pt x="1768" y="862"/>
                </a:lnTo>
                <a:lnTo>
                  <a:pt x="1768" y="862"/>
                </a:lnTo>
                <a:lnTo>
                  <a:pt x="1766" y="862"/>
                </a:lnTo>
                <a:lnTo>
                  <a:pt x="1766" y="864"/>
                </a:lnTo>
                <a:lnTo>
                  <a:pt x="1766" y="864"/>
                </a:lnTo>
                <a:lnTo>
                  <a:pt x="1766" y="866"/>
                </a:lnTo>
                <a:lnTo>
                  <a:pt x="1768" y="866"/>
                </a:lnTo>
                <a:lnTo>
                  <a:pt x="1766" y="866"/>
                </a:lnTo>
                <a:lnTo>
                  <a:pt x="1766" y="866"/>
                </a:lnTo>
                <a:lnTo>
                  <a:pt x="1764" y="864"/>
                </a:lnTo>
                <a:lnTo>
                  <a:pt x="1762" y="864"/>
                </a:lnTo>
                <a:lnTo>
                  <a:pt x="1762" y="864"/>
                </a:lnTo>
                <a:lnTo>
                  <a:pt x="1762" y="864"/>
                </a:lnTo>
                <a:lnTo>
                  <a:pt x="1760" y="866"/>
                </a:lnTo>
                <a:lnTo>
                  <a:pt x="1760" y="868"/>
                </a:lnTo>
                <a:lnTo>
                  <a:pt x="1758" y="870"/>
                </a:lnTo>
                <a:lnTo>
                  <a:pt x="1758" y="872"/>
                </a:lnTo>
                <a:lnTo>
                  <a:pt x="1758" y="872"/>
                </a:lnTo>
                <a:lnTo>
                  <a:pt x="1756" y="872"/>
                </a:lnTo>
                <a:lnTo>
                  <a:pt x="1754" y="872"/>
                </a:lnTo>
                <a:lnTo>
                  <a:pt x="1754" y="872"/>
                </a:lnTo>
                <a:lnTo>
                  <a:pt x="1754" y="870"/>
                </a:lnTo>
                <a:lnTo>
                  <a:pt x="1756" y="870"/>
                </a:lnTo>
                <a:lnTo>
                  <a:pt x="1756" y="870"/>
                </a:lnTo>
                <a:lnTo>
                  <a:pt x="1752" y="872"/>
                </a:lnTo>
                <a:lnTo>
                  <a:pt x="1750" y="874"/>
                </a:lnTo>
                <a:lnTo>
                  <a:pt x="1750" y="874"/>
                </a:lnTo>
                <a:lnTo>
                  <a:pt x="1754" y="874"/>
                </a:lnTo>
                <a:lnTo>
                  <a:pt x="1758" y="874"/>
                </a:lnTo>
                <a:lnTo>
                  <a:pt x="1758" y="874"/>
                </a:lnTo>
                <a:lnTo>
                  <a:pt x="1760" y="874"/>
                </a:lnTo>
                <a:lnTo>
                  <a:pt x="1762" y="874"/>
                </a:lnTo>
                <a:lnTo>
                  <a:pt x="1762" y="874"/>
                </a:lnTo>
                <a:lnTo>
                  <a:pt x="1760" y="876"/>
                </a:lnTo>
                <a:lnTo>
                  <a:pt x="1758" y="876"/>
                </a:lnTo>
                <a:lnTo>
                  <a:pt x="1758" y="879"/>
                </a:lnTo>
                <a:lnTo>
                  <a:pt x="1754" y="881"/>
                </a:lnTo>
                <a:lnTo>
                  <a:pt x="1750" y="885"/>
                </a:lnTo>
                <a:lnTo>
                  <a:pt x="1747" y="885"/>
                </a:lnTo>
                <a:lnTo>
                  <a:pt x="1747" y="887"/>
                </a:lnTo>
                <a:lnTo>
                  <a:pt x="1747" y="887"/>
                </a:lnTo>
                <a:lnTo>
                  <a:pt x="1747" y="889"/>
                </a:lnTo>
                <a:lnTo>
                  <a:pt x="1750" y="891"/>
                </a:lnTo>
                <a:lnTo>
                  <a:pt x="1750" y="891"/>
                </a:lnTo>
                <a:lnTo>
                  <a:pt x="1752" y="891"/>
                </a:lnTo>
                <a:lnTo>
                  <a:pt x="1754" y="891"/>
                </a:lnTo>
                <a:lnTo>
                  <a:pt x="1758" y="891"/>
                </a:lnTo>
                <a:lnTo>
                  <a:pt x="1760" y="891"/>
                </a:lnTo>
                <a:lnTo>
                  <a:pt x="1762" y="889"/>
                </a:lnTo>
                <a:lnTo>
                  <a:pt x="1762" y="889"/>
                </a:lnTo>
                <a:lnTo>
                  <a:pt x="1762" y="889"/>
                </a:lnTo>
                <a:lnTo>
                  <a:pt x="1762" y="889"/>
                </a:lnTo>
                <a:lnTo>
                  <a:pt x="1764" y="889"/>
                </a:lnTo>
                <a:lnTo>
                  <a:pt x="1768" y="889"/>
                </a:lnTo>
                <a:lnTo>
                  <a:pt x="1768" y="889"/>
                </a:lnTo>
                <a:lnTo>
                  <a:pt x="1773" y="891"/>
                </a:lnTo>
                <a:lnTo>
                  <a:pt x="1775" y="891"/>
                </a:lnTo>
                <a:lnTo>
                  <a:pt x="1783" y="891"/>
                </a:lnTo>
                <a:lnTo>
                  <a:pt x="1785" y="891"/>
                </a:lnTo>
                <a:lnTo>
                  <a:pt x="1785" y="891"/>
                </a:lnTo>
                <a:lnTo>
                  <a:pt x="1789" y="891"/>
                </a:lnTo>
                <a:lnTo>
                  <a:pt x="1791" y="891"/>
                </a:lnTo>
                <a:lnTo>
                  <a:pt x="1794" y="891"/>
                </a:lnTo>
                <a:lnTo>
                  <a:pt x="1794" y="889"/>
                </a:lnTo>
                <a:lnTo>
                  <a:pt x="1794" y="887"/>
                </a:lnTo>
                <a:lnTo>
                  <a:pt x="1796" y="887"/>
                </a:lnTo>
                <a:lnTo>
                  <a:pt x="1796" y="889"/>
                </a:lnTo>
                <a:lnTo>
                  <a:pt x="1796" y="889"/>
                </a:lnTo>
                <a:lnTo>
                  <a:pt x="1798" y="887"/>
                </a:lnTo>
                <a:lnTo>
                  <a:pt x="1798" y="887"/>
                </a:lnTo>
                <a:lnTo>
                  <a:pt x="1798" y="887"/>
                </a:lnTo>
                <a:lnTo>
                  <a:pt x="1798" y="891"/>
                </a:lnTo>
                <a:lnTo>
                  <a:pt x="1796" y="893"/>
                </a:lnTo>
                <a:lnTo>
                  <a:pt x="1794" y="893"/>
                </a:lnTo>
                <a:lnTo>
                  <a:pt x="1796" y="893"/>
                </a:lnTo>
                <a:lnTo>
                  <a:pt x="1798" y="893"/>
                </a:lnTo>
                <a:lnTo>
                  <a:pt x="1800" y="893"/>
                </a:lnTo>
                <a:lnTo>
                  <a:pt x="1800" y="893"/>
                </a:lnTo>
                <a:lnTo>
                  <a:pt x="1802" y="893"/>
                </a:lnTo>
                <a:lnTo>
                  <a:pt x="1804" y="893"/>
                </a:lnTo>
                <a:lnTo>
                  <a:pt x="1804" y="893"/>
                </a:lnTo>
                <a:lnTo>
                  <a:pt x="1804" y="893"/>
                </a:lnTo>
                <a:lnTo>
                  <a:pt x="1804" y="891"/>
                </a:lnTo>
                <a:lnTo>
                  <a:pt x="1806" y="891"/>
                </a:lnTo>
                <a:lnTo>
                  <a:pt x="1806" y="889"/>
                </a:lnTo>
                <a:lnTo>
                  <a:pt x="1808" y="891"/>
                </a:lnTo>
                <a:lnTo>
                  <a:pt x="1810" y="891"/>
                </a:lnTo>
                <a:lnTo>
                  <a:pt x="1810" y="891"/>
                </a:lnTo>
                <a:lnTo>
                  <a:pt x="1812" y="891"/>
                </a:lnTo>
                <a:lnTo>
                  <a:pt x="1812" y="891"/>
                </a:lnTo>
                <a:lnTo>
                  <a:pt x="1815" y="889"/>
                </a:lnTo>
                <a:lnTo>
                  <a:pt x="1815" y="891"/>
                </a:lnTo>
                <a:lnTo>
                  <a:pt x="1812" y="891"/>
                </a:lnTo>
                <a:lnTo>
                  <a:pt x="1810" y="893"/>
                </a:lnTo>
                <a:lnTo>
                  <a:pt x="1808" y="893"/>
                </a:lnTo>
                <a:lnTo>
                  <a:pt x="1806" y="897"/>
                </a:lnTo>
                <a:lnTo>
                  <a:pt x="1804" y="897"/>
                </a:lnTo>
                <a:lnTo>
                  <a:pt x="1804" y="900"/>
                </a:lnTo>
                <a:lnTo>
                  <a:pt x="1802" y="900"/>
                </a:lnTo>
                <a:lnTo>
                  <a:pt x="1800" y="900"/>
                </a:lnTo>
                <a:lnTo>
                  <a:pt x="1798" y="902"/>
                </a:lnTo>
                <a:lnTo>
                  <a:pt x="1798" y="902"/>
                </a:lnTo>
                <a:lnTo>
                  <a:pt x="1798" y="902"/>
                </a:lnTo>
                <a:lnTo>
                  <a:pt x="1798" y="904"/>
                </a:lnTo>
                <a:lnTo>
                  <a:pt x="1798" y="904"/>
                </a:lnTo>
                <a:lnTo>
                  <a:pt x="1798" y="904"/>
                </a:lnTo>
                <a:lnTo>
                  <a:pt x="1798" y="904"/>
                </a:lnTo>
                <a:lnTo>
                  <a:pt x="1800" y="904"/>
                </a:lnTo>
                <a:lnTo>
                  <a:pt x="1802" y="904"/>
                </a:lnTo>
                <a:lnTo>
                  <a:pt x="1804" y="904"/>
                </a:lnTo>
                <a:lnTo>
                  <a:pt x="1804" y="904"/>
                </a:lnTo>
                <a:lnTo>
                  <a:pt x="1804" y="904"/>
                </a:lnTo>
                <a:lnTo>
                  <a:pt x="1806" y="904"/>
                </a:lnTo>
                <a:lnTo>
                  <a:pt x="1808" y="904"/>
                </a:lnTo>
                <a:lnTo>
                  <a:pt x="1808" y="902"/>
                </a:lnTo>
                <a:lnTo>
                  <a:pt x="1810" y="900"/>
                </a:lnTo>
                <a:lnTo>
                  <a:pt x="1810" y="900"/>
                </a:lnTo>
                <a:lnTo>
                  <a:pt x="1812" y="895"/>
                </a:lnTo>
                <a:lnTo>
                  <a:pt x="1815" y="895"/>
                </a:lnTo>
                <a:lnTo>
                  <a:pt x="1815" y="895"/>
                </a:lnTo>
                <a:lnTo>
                  <a:pt x="1817" y="895"/>
                </a:lnTo>
                <a:lnTo>
                  <a:pt x="1817" y="893"/>
                </a:lnTo>
                <a:lnTo>
                  <a:pt x="1819" y="891"/>
                </a:lnTo>
                <a:lnTo>
                  <a:pt x="1819" y="893"/>
                </a:lnTo>
                <a:lnTo>
                  <a:pt x="1817" y="895"/>
                </a:lnTo>
                <a:lnTo>
                  <a:pt x="1817" y="895"/>
                </a:lnTo>
                <a:lnTo>
                  <a:pt x="1819" y="895"/>
                </a:lnTo>
                <a:lnTo>
                  <a:pt x="1819" y="895"/>
                </a:lnTo>
                <a:lnTo>
                  <a:pt x="1819" y="893"/>
                </a:lnTo>
                <a:lnTo>
                  <a:pt x="1819" y="891"/>
                </a:lnTo>
                <a:lnTo>
                  <a:pt x="1823" y="889"/>
                </a:lnTo>
                <a:lnTo>
                  <a:pt x="1823" y="887"/>
                </a:lnTo>
                <a:lnTo>
                  <a:pt x="1823" y="887"/>
                </a:lnTo>
                <a:lnTo>
                  <a:pt x="1825" y="887"/>
                </a:lnTo>
                <a:lnTo>
                  <a:pt x="1825" y="889"/>
                </a:lnTo>
                <a:lnTo>
                  <a:pt x="1827" y="891"/>
                </a:lnTo>
                <a:lnTo>
                  <a:pt x="1827" y="893"/>
                </a:lnTo>
                <a:lnTo>
                  <a:pt x="1827" y="893"/>
                </a:lnTo>
                <a:lnTo>
                  <a:pt x="1827" y="893"/>
                </a:lnTo>
                <a:lnTo>
                  <a:pt x="1827" y="895"/>
                </a:lnTo>
                <a:lnTo>
                  <a:pt x="1825" y="897"/>
                </a:lnTo>
                <a:lnTo>
                  <a:pt x="1825" y="900"/>
                </a:lnTo>
                <a:lnTo>
                  <a:pt x="1823" y="904"/>
                </a:lnTo>
                <a:lnTo>
                  <a:pt x="1823" y="904"/>
                </a:lnTo>
                <a:lnTo>
                  <a:pt x="1823" y="904"/>
                </a:lnTo>
                <a:lnTo>
                  <a:pt x="1823" y="906"/>
                </a:lnTo>
                <a:lnTo>
                  <a:pt x="1823" y="906"/>
                </a:lnTo>
                <a:lnTo>
                  <a:pt x="1825" y="906"/>
                </a:lnTo>
                <a:lnTo>
                  <a:pt x="1825" y="906"/>
                </a:lnTo>
                <a:lnTo>
                  <a:pt x="1827" y="904"/>
                </a:lnTo>
                <a:lnTo>
                  <a:pt x="1829" y="902"/>
                </a:lnTo>
                <a:lnTo>
                  <a:pt x="1829" y="900"/>
                </a:lnTo>
                <a:lnTo>
                  <a:pt x="1831" y="900"/>
                </a:lnTo>
                <a:lnTo>
                  <a:pt x="1831" y="900"/>
                </a:lnTo>
                <a:lnTo>
                  <a:pt x="1831" y="900"/>
                </a:lnTo>
                <a:lnTo>
                  <a:pt x="1831" y="900"/>
                </a:lnTo>
                <a:lnTo>
                  <a:pt x="1831" y="902"/>
                </a:lnTo>
                <a:lnTo>
                  <a:pt x="1831" y="904"/>
                </a:lnTo>
                <a:lnTo>
                  <a:pt x="1831" y="904"/>
                </a:lnTo>
                <a:lnTo>
                  <a:pt x="1831" y="908"/>
                </a:lnTo>
                <a:lnTo>
                  <a:pt x="1831" y="908"/>
                </a:lnTo>
                <a:lnTo>
                  <a:pt x="1831" y="908"/>
                </a:lnTo>
                <a:lnTo>
                  <a:pt x="1831" y="908"/>
                </a:lnTo>
                <a:lnTo>
                  <a:pt x="1833" y="908"/>
                </a:lnTo>
                <a:lnTo>
                  <a:pt x="1835" y="908"/>
                </a:lnTo>
                <a:lnTo>
                  <a:pt x="1835" y="908"/>
                </a:lnTo>
                <a:lnTo>
                  <a:pt x="1835" y="908"/>
                </a:lnTo>
                <a:lnTo>
                  <a:pt x="1838" y="908"/>
                </a:lnTo>
                <a:lnTo>
                  <a:pt x="1838" y="908"/>
                </a:lnTo>
                <a:lnTo>
                  <a:pt x="1838" y="908"/>
                </a:lnTo>
                <a:lnTo>
                  <a:pt x="1840" y="908"/>
                </a:lnTo>
                <a:lnTo>
                  <a:pt x="1840" y="908"/>
                </a:lnTo>
                <a:lnTo>
                  <a:pt x="1840" y="906"/>
                </a:lnTo>
                <a:lnTo>
                  <a:pt x="1842" y="902"/>
                </a:lnTo>
                <a:lnTo>
                  <a:pt x="1842" y="902"/>
                </a:lnTo>
                <a:lnTo>
                  <a:pt x="1842" y="902"/>
                </a:lnTo>
                <a:lnTo>
                  <a:pt x="1842" y="900"/>
                </a:lnTo>
                <a:lnTo>
                  <a:pt x="1844" y="895"/>
                </a:lnTo>
                <a:lnTo>
                  <a:pt x="1844" y="893"/>
                </a:lnTo>
                <a:lnTo>
                  <a:pt x="1844" y="891"/>
                </a:lnTo>
                <a:lnTo>
                  <a:pt x="1844" y="891"/>
                </a:lnTo>
                <a:lnTo>
                  <a:pt x="1844" y="889"/>
                </a:lnTo>
                <a:lnTo>
                  <a:pt x="1844" y="889"/>
                </a:lnTo>
                <a:lnTo>
                  <a:pt x="1844" y="889"/>
                </a:lnTo>
                <a:lnTo>
                  <a:pt x="1844" y="889"/>
                </a:lnTo>
                <a:lnTo>
                  <a:pt x="1842" y="889"/>
                </a:lnTo>
                <a:lnTo>
                  <a:pt x="1842" y="891"/>
                </a:lnTo>
                <a:lnTo>
                  <a:pt x="1840" y="891"/>
                </a:lnTo>
                <a:lnTo>
                  <a:pt x="1840" y="893"/>
                </a:lnTo>
                <a:lnTo>
                  <a:pt x="1838" y="893"/>
                </a:lnTo>
                <a:lnTo>
                  <a:pt x="1838" y="893"/>
                </a:lnTo>
                <a:lnTo>
                  <a:pt x="1838" y="893"/>
                </a:lnTo>
                <a:lnTo>
                  <a:pt x="1838" y="891"/>
                </a:lnTo>
                <a:lnTo>
                  <a:pt x="1838" y="889"/>
                </a:lnTo>
                <a:lnTo>
                  <a:pt x="1838" y="887"/>
                </a:lnTo>
                <a:lnTo>
                  <a:pt x="1840" y="885"/>
                </a:lnTo>
                <a:lnTo>
                  <a:pt x="1840" y="883"/>
                </a:lnTo>
                <a:lnTo>
                  <a:pt x="1842" y="883"/>
                </a:lnTo>
                <a:lnTo>
                  <a:pt x="1842" y="883"/>
                </a:lnTo>
                <a:lnTo>
                  <a:pt x="1842" y="881"/>
                </a:lnTo>
                <a:lnTo>
                  <a:pt x="1842" y="881"/>
                </a:lnTo>
                <a:lnTo>
                  <a:pt x="1840" y="883"/>
                </a:lnTo>
                <a:lnTo>
                  <a:pt x="1835" y="885"/>
                </a:lnTo>
                <a:lnTo>
                  <a:pt x="1833" y="889"/>
                </a:lnTo>
                <a:lnTo>
                  <a:pt x="1831" y="889"/>
                </a:lnTo>
                <a:lnTo>
                  <a:pt x="1829" y="891"/>
                </a:lnTo>
                <a:lnTo>
                  <a:pt x="1829" y="891"/>
                </a:lnTo>
                <a:lnTo>
                  <a:pt x="1829" y="889"/>
                </a:lnTo>
                <a:lnTo>
                  <a:pt x="1827" y="889"/>
                </a:lnTo>
                <a:lnTo>
                  <a:pt x="1827" y="887"/>
                </a:lnTo>
                <a:lnTo>
                  <a:pt x="1827" y="887"/>
                </a:lnTo>
                <a:lnTo>
                  <a:pt x="1829" y="885"/>
                </a:lnTo>
                <a:lnTo>
                  <a:pt x="1831" y="885"/>
                </a:lnTo>
                <a:lnTo>
                  <a:pt x="1831" y="883"/>
                </a:lnTo>
                <a:lnTo>
                  <a:pt x="1831" y="883"/>
                </a:lnTo>
                <a:lnTo>
                  <a:pt x="1829" y="883"/>
                </a:lnTo>
                <a:lnTo>
                  <a:pt x="1827" y="883"/>
                </a:lnTo>
                <a:lnTo>
                  <a:pt x="1829" y="883"/>
                </a:lnTo>
                <a:lnTo>
                  <a:pt x="1829" y="883"/>
                </a:lnTo>
                <a:lnTo>
                  <a:pt x="1829" y="883"/>
                </a:lnTo>
                <a:lnTo>
                  <a:pt x="1831" y="883"/>
                </a:lnTo>
                <a:lnTo>
                  <a:pt x="1831" y="883"/>
                </a:lnTo>
                <a:lnTo>
                  <a:pt x="1831" y="881"/>
                </a:lnTo>
                <a:lnTo>
                  <a:pt x="1831" y="881"/>
                </a:lnTo>
                <a:lnTo>
                  <a:pt x="1831" y="881"/>
                </a:lnTo>
                <a:lnTo>
                  <a:pt x="1833" y="879"/>
                </a:lnTo>
                <a:lnTo>
                  <a:pt x="1835" y="876"/>
                </a:lnTo>
                <a:lnTo>
                  <a:pt x="1835" y="876"/>
                </a:lnTo>
                <a:lnTo>
                  <a:pt x="1838" y="876"/>
                </a:lnTo>
                <a:lnTo>
                  <a:pt x="1838" y="876"/>
                </a:lnTo>
                <a:lnTo>
                  <a:pt x="1838" y="876"/>
                </a:lnTo>
                <a:lnTo>
                  <a:pt x="1840" y="874"/>
                </a:lnTo>
                <a:lnTo>
                  <a:pt x="1840" y="874"/>
                </a:lnTo>
                <a:lnTo>
                  <a:pt x="1840" y="874"/>
                </a:lnTo>
                <a:lnTo>
                  <a:pt x="1840" y="872"/>
                </a:lnTo>
                <a:lnTo>
                  <a:pt x="1840" y="872"/>
                </a:lnTo>
                <a:lnTo>
                  <a:pt x="1840" y="872"/>
                </a:lnTo>
                <a:lnTo>
                  <a:pt x="1838" y="872"/>
                </a:lnTo>
                <a:lnTo>
                  <a:pt x="1838" y="872"/>
                </a:lnTo>
                <a:lnTo>
                  <a:pt x="1835" y="874"/>
                </a:lnTo>
                <a:lnTo>
                  <a:pt x="1835" y="874"/>
                </a:lnTo>
                <a:lnTo>
                  <a:pt x="1833" y="874"/>
                </a:lnTo>
                <a:lnTo>
                  <a:pt x="1831" y="874"/>
                </a:lnTo>
                <a:lnTo>
                  <a:pt x="1831" y="874"/>
                </a:lnTo>
                <a:lnTo>
                  <a:pt x="1829" y="874"/>
                </a:lnTo>
                <a:lnTo>
                  <a:pt x="1829" y="876"/>
                </a:lnTo>
                <a:lnTo>
                  <a:pt x="1827" y="876"/>
                </a:lnTo>
                <a:lnTo>
                  <a:pt x="1827" y="876"/>
                </a:lnTo>
                <a:lnTo>
                  <a:pt x="1823" y="876"/>
                </a:lnTo>
                <a:lnTo>
                  <a:pt x="1823" y="876"/>
                </a:lnTo>
                <a:lnTo>
                  <a:pt x="1825" y="876"/>
                </a:lnTo>
                <a:lnTo>
                  <a:pt x="1827" y="874"/>
                </a:lnTo>
                <a:lnTo>
                  <a:pt x="1829" y="874"/>
                </a:lnTo>
                <a:lnTo>
                  <a:pt x="1829" y="872"/>
                </a:lnTo>
                <a:lnTo>
                  <a:pt x="1829" y="872"/>
                </a:lnTo>
                <a:lnTo>
                  <a:pt x="1829" y="872"/>
                </a:lnTo>
                <a:lnTo>
                  <a:pt x="1829" y="870"/>
                </a:lnTo>
                <a:lnTo>
                  <a:pt x="1827" y="872"/>
                </a:lnTo>
                <a:lnTo>
                  <a:pt x="1825" y="870"/>
                </a:lnTo>
                <a:lnTo>
                  <a:pt x="1825" y="870"/>
                </a:lnTo>
                <a:lnTo>
                  <a:pt x="1825" y="870"/>
                </a:lnTo>
                <a:lnTo>
                  <a:pt x="1827" y="870"/>
                </a:lnTo>
                <a:lnTo>
                  <a:pt x="1827" y="870"/>
                </a:lnTo>
                <a:lnTo>
                  <a:pt x="1827" y="868"/>
                </a:lnTo>
                <a:lnTo>
                  <a:pt x="1827" y="868"/>
                </a:lnTo>
                <a:lnTo>
                  <a:pt x="1823" y="870"/>
                </a:lnTo>
                <a:lnTo>
                  <a:pt x="1823" y="870"/>
                </a:lnTo>
                <a:lnTo>
                  <a:pt x="1827" y="868"/>
                </a:lnTo>
                <a:lnTo>
                  <a:pt x="1827" y="866"/>
                </a:lnTo>
                <a:lnTo>
                  <a:pt x="1827" y="866"/>
                </a:lnTo>
                <a:lnTo>
                  <a:pt x="1827" y="866"/>
                </a:lnTo>
                <a:lnTo>
                  <a:pt x="1829" y="864"/>
                </a:lnTo>
                <a:lnTo>
                  <a:pt x="1829" y="864"/>
                </a:lnTo>
                <a:lnTo>
                  <a:pt x="1831" y="862"/>
                </a:lnTo>
                <a:lnTo>
                  <a:pt x="1831" y="862"/>
                </a:lnTo>
                <a:lnTo>
                  <a:pt x="1831" y="860"/>
                </a:lnTo>
                <a:lnTo>
                  <a:pt x="1831" y="860"/>
                </a:lnTo>
                <a:lnTo>
                  <a:pt x="1829" y="858"/>
                </a:lnTo>
                <a:lnTo>
                  <a:pt x="1827" y="858"/>
                </a:lnTo>
                <a:lnTo>
                  <a:pt x="1825" y="858"/>
                </a:lnTo>
                <a:lnTo>
                  <a:pt x="1821" y="858"/>
                </a:lnTo>
                <a:lnTo>
                  <a:pt x="1821" y="858"/>
                </a:lnTo>
                <a:lnTo>
                  <a:pt x="1821" y="858"/>
                </a:lnTo>
                <a:lnTo>
                  <a:pt x="1819" y="858"/>
                </a:lnTo>
                <a:lnTo>
                  <a:pt x="1819" y="860"/>
                </a:lnTo>
                <a:lnTo>
                  <a:pt x="1819" y="860"/>
                </a:lnTo>
                <a:lnTo>
                  <a:pt x="1819" y="858"/>
                </a:lnTo>
                <a:lnTo>
                  <a:pt x="1819" y="858"/>
                </a:lnTo>
                <a:lnTo>
                  <a:pt x="1819" y="856"/>
                </a:lnTo>
                <a:lnTo>
                  <a:pt x="1819" y="856"/>
                </a:lnTo>
                <a:lnTo>
                  <a:pt x="1817" y="856"/>
                </a:lnTo>
                <a:lnTo>
                  <a:pt x="1817" y="858"/>
                </a:lnTo>
                <a:lnTo>
                  <a:pt x="1815" y="858"/>
                </a:lnTo>
                <a:lnTo>
                  <a:pt x="1815" y="860"/>
                </a:lnTo>
                <a:lnTo>
                  <a:pt x="1812" y="860"/>
                </a:lnTo>
                <a:lnTo>
                  <a:pt x="1812" y="860"/>
                </a:lnTo>
                <a:lnTo>
                  <a:pt x="1810" y="860"/>
                </a:lnTo>
                <a:lnTo>
                  <a:pt x="1810" y="860"/>
                </a:lnTo>
                <a:lnTo>
                  <a:pt x="1810" y="860"/>
                </a:lnTo>
                <a:lnTo>
                  <a:pt x="1810" y="860"/>
                </a:lnTo>
                <a:lnTo>
                  <a:pt x="1810" y="860"/>
                </a:lnTo>
                <a:lnTo>
                  <a:pt x="1808" y="862"/>
                </a:lnTo>
                <a:lnTo>
                  <a:pt x="1808" y="862"/>
                </a:lnTo>
                <a:lnTo>
                  <a:pt x="1808" y="862"/>
                </a:lnTo>
                <a:lnTo>
                  <a:pt x="1808" y="864"/>
                </a:lnTo>
                <a:lnTo>
                  <a:pt x="1808" y="864"/>
                </a:lnTo>
                <a:lnTo>
                  <a:pt x="1806" y="864"/>
                </a:lnTo>
                <a:lnTo>
                  <a:pt x="1806" y="864"/>
                </a:lnTo>
                <a:lnTo>
                  <a:pt x="1806" y="864"/>
                </a:lnTo>
                <a:lnTo>
                  <a:pt x="1806" y="862"/>
                </a:lnTo>
                <a:lnTo>
                  <a:pt x="1806" y="860"/>
                </a:lnTo>
                <a:lnTo>
                  <a:pt x="1808" y="860"/>
                </a:lnTo>
                <a:lnTo>
                  <a:pt x="1808" y="858"/>
                </a:lnTo>
                <a:lnTo>
                  <a:pt x="1808" y="856"/>
                </a:lnTo>
                <a:lnTo>
                  <a:pt x="1808" y="856"/>
                </a:lnTo>
                <a:lnTo>
                  <a:pt x="1806" y="856"/>
                </a:lnTo>
                <a:lnTo>
                  <a:pt x="1806" y="856"/>
                </a:lnTo>
                <a:lnTo>
                  <a:pt x="1806" y="858"/>
                </a:lnTo>
                <a:lnTo>
                  <a:pt x="1806" y="858"/>
                </a:lnTo>
                <a:lnTo>
                  <a:pt x="1806" y="858"/>
                </a:lnTo>
                <a:lnTo>
                  <a:pt x="1806" y="858"/>
                </a:lnTo>
                <a:lnTo>
                  <a:pt x="1806" y="858"/>
                </a:lnTo>
                <a:lnTo>
                  <a:pt x="1806" y="858"/>
                </a:lnTo>
                <a:lnTo>
                  <a:pt x="1806" y="856"/>
                </a:lnTo>
                <a:lnTo>
                  <a:pt x="1804" y="858"/>
                </a:lnTo>
                <a:lnTo>
                  <a:pt x="1802" y="858"/>
                </a:lnTo>
                <a:lnTo>
                  <a:pt x="1800" y="856"/>
                </a:lnTo>
                <a:lnTo>
                  <a:pt x="1796" y="858"/>
                </a:lnTo>
                <a:lnTo>
                  <a:pt x="1796" y="858"/>
                </a:lnTo>
                <a:lnTo>
                  <a:pt x="1798" y="856"/>
                </a:lnTo>
                <a:lnTo>
                  <a:pt x="1798" y="853"/>
                </a:lnTo>
                <a:lnTo>
                  <a:pt x="1798" y="853"/>
                </a:lnTo>
                <a:lnTo>
                  <a:pt x="1798" y="853"/>
                </a:lnTo>
                <a:lnTo>
                  <a:pt x="1798" y="853"/>
                </a:lnTo>
                <a:lnTo>
                  <a:pt x="1796" y="853"/>
                </a:lnTo>
                <a:lnTo>
                  <a:pt x="1796" y="853"/>
                </a:lnTo>
                <a:lnTo>
                  <a:pt x="1794" y="853"/>
                </a:lnTo>
                <a:lnTo>
                  <a:pt x="1796" y="851"/>
                </a:lnTo>
                <a:lnTo>
                  <a:pt x="1800" y="849"/>
                </a:lnTo>
                <a:lnTo>
                  <a:pt x="1802" y="849"/>
                </a:lnTo>
                <a:lnTo>
                  <a:pt x="1804" y="847"/>
                </a:lnTo>
                <a:lnTo>
                  <a:pt x="1804" y="847"/>
                </a:lnTo>
                <a:lnTo>
                  <a:pt x="1804" y="847"/>
                </a:lnTo>
                <a:lnTo>
                  <a:pt x="1802" y="847"/>
                </a:lnTo>
                <a:lnTo>
                  <a:pt x="1800" y="847"/>
                </a:lnTo>
                <a:lnTo>
                  <a:pt x="1798" y="847"/>
                </a:lnTo>
                <a:lnTo>
                  <a:pt x="1798" y="847"/>
                </a:lnTo>
                <a:lnTo>
                  <a:pt x="1796" y="847"/>
                </a:lnTo>
                <a:lnTo>
                  <a:pt x="1794" y="847"/>
                </a:lnTo>
                <a:lnTo>
                  <a:pt x="1794" y="847"/>
                </a:lnTo>
                <a:lnTo>
                  <a:pt x="1794" y="847"/>
                </a:lnTo>
                <a:lnTo>
                  <a:pt x="1796" y="845"/>
                </a:lnTo>
                <a:lnTo>
                  <a:pt x="1794" y="845"/>
                </a:lnTo>
                <a:lnTo>
                  <a:pt x="1794" y="845"/>
                </a:lnTo>
                <a:lnTo>
                  <a:pt x="1794" y="845"/>
                </a:lnTo>
                <a:lnTo>
                  <a:pt x="1791" y="847"/>
                </a:lnTo>
                <a:lnTo>
                  <a:pt x="1791" y="847"/>
                </a:lnTo>
                <a:lnTo>
                  <a:pt x="1789" y="849"/>
                </a:lnTo>
                <a:lnTo>
                  <a:pt x="1789" y="849"/>
                </a:lnTo>
                <a:lnTo>
                  <a:pt x="1787" y="851"/>
                </a:lnTo>
                <a:lnTo>
                  <a:pt x="1785" y="853"/>
                </a:lnTo>
                <a:lnTo>
                  <a:pt x="1785" y="853"/>
                </a:lnTo>
                <a:lnTo>
                  <a:pt x="1785" y="853"/>
                </a:lnTo>
                <a:lnTo>
                  <a:pt x="1785" y="851"/>
                </a:lnTo>
                <a:lnTo>
                  <a:pt x="1785" y="851"/>
                </a:lnTo>
                <a:lnTo>
                  <a:pt x="1783" y="851"/>
                </a:lnTo>
                <a:lnTo>
                  <a:pt x="1785" y="851"/>
                </a:lnTo>
                <a:lnTo>
                  <a:pt x="1785" y="849"/>
                </a:lnTo>
                <a:lnTo>
                  <a:pt x="1785" y="849"/>
                </a:lnTo>
                <a:lnTo>
                  <a:pt x="1785" y="849"/>
                </a:lnTo>
                <a:lnTo>
                  <a:pt x="1785" y="847"/>
                </a:lnTo>
                <a:lnTo>
                  <a:pt x="1785" y="847"/>
                </a:lnTo>
                <a:lnTo>
                  <a:pt x="1787" y="845"/>
                </a:lnTo>
                <a:lnTo>
                  <a:pt x="1789" y="843"/>
                </a:lnTo>
                <a:lnTo>
                  <a:pt x="1789" y="841"/>
                </a:lnTo>
                <a:lnTo>
                  <a:pt x="1789" y="841"/>
                </a:lnTo>
                <a:lnTo>
                  <a:pt x="1789" y="839"/>
                </a:lnTo>
                <a:lnTo>
                  <a:pt x="1791" y="839"/>
                </a:lnTo>
                <a:lnTo>
                  <a:pt x="1794" y="837"/>
                </a:lnTo>
                <a:lnTo>
                  <a:pt x="1794" y="835"/>
                </a:lnTo>
                <a:lnTo>
                  <a:pt x="1796" y="832"/>
                </a:lnTo>
                <a:lnTo>
                  <a:pt x="1796" y="832"/>
                </a:lnTo>
                <a:lnTo>
                  <a:pt x="1796" y="832"/>
                </a:lnTo>
                <a:lnTo>
                  <a:pt x="1798" y="830"/>
                </a:lnTo>
                <a:lnTo>
                  <a:pt x="1798" y="830"/>
                </a:lnTo>
                <a:lnTo>
                  <a:pt x="1800" y="828"/>
                </a:lnTo>
                <a:lnTo>
                  <a:pt x="1800" y="826"/>
                </a:lnTo>
                <a:lnTo>
                  <a:pt x="1800" y="826"/>
                </a:lnTo>
                <a:lnTo>
                  <a:pt x="1800" y="824"/>
                </a:lnTo>
                <a:lnTo>
                  <a:pt x="1800" y="824"/>
                </a:lnTo>
                <a:lnTo>
                  <a:pt x="1798" y="824"/>
                </a:lnTo>
                <a:lnTo>
                  <a:pt x="1798" y="824"/>
                </a:lnTo>
                <a:lnTo>
                  <a:pt x="1798" y="824"/>
                </a:lnTo>
                <a:lnTo>
                  <a:pt x="1796" y="824"/>
                </a:lnTo>
                <a:lnTo>
                  <a:pt x="1796" y="824"/>
                </a:lnTo>
                <a:lnTo>
                  <a:pt x="1796" y="822"/>
                </a:lnTo>
                <a:lnTo>
                  <a:pt x="1796" y="822"/>
                </a:lnTo>
                <a:lnTo>
                  <a:pt x="1798" y="822"/>
                </a:lnTo>
                <a:lnTo>
                  <a:pt x="1800" y="822"/>
                </a:lnTo>
                <a:lnTo>
                  <a:pt x="1802" y="820"/>
                </a:lnTo>
                <a:lnTo>
                  <a:pt x="1802" y="820"/>
                </a:lnTo>
                <a:lnTo>
                  <a:pt x="1804" y="820"/>
                </a:lnTo>
                <a:lnTo>
                  <a:pt x="1804" y="818"/>
                </a:lnTo>
                <a:lnTo>
                  <a:pt x="1804" y="818"/>
                </a:lnTo>
                <a:close/>
                <a:moveTo>
                  <a:pt x="1475" y="1596"/>
                </a:moveTo>
                <a:lnTo>
                  <a:pt x="1475" y="1593"/>
                </a:lnTo>
                <a:lnTo>
                  <a:pt x="1475" y="1593"/>
                </a:lnTo>
                <a:lnTo>
                  <a:pt x="1475" y="1593"/>
                </a:lnTo>
                <a:lnTo>
                  <a:pt x="1475" y="1593"/>
                </a:lnTo>
                <a:lnTo>
                  <a:pt x="1475" y="1593"/>
                </a:lnTo>
                <a:lnTo>
                  <a:pt x="1475" y="1596"/>
                </a:lnTo>
                <a:lnTo>
                  <a:pt x="1475" y="1596"/>
                </a:lnTo>
                <a:close/>
                <a:moveTo>
                  <a:pt x="1525" y="2336"/>
                </a:moveTo>
                <a:lnTo>
                  <a:pt x="1525" y="2338"/>
                </a:lnTo>
                <a:lnTo>
                  <a:pt x="1527" y="2338"/>
                </a:lnTo>
                <a:lnTo>
                  <a:pt x="1530" y="2338"/>
                </a:lnTo>
                <a:lnTo>
                  <a:pt x="1530" y="2338"/>
                </a:lnTo>
                <a:lnTo>
                  <a:pt x="1532" y="2336"/>
                </a:lnTo>
                <a:lnTo>
                  <a:pt x="1532" y="2336"/>
                </a:lnTo>
                <a:lnTo>
                  <a:pt x="1532" y="2336"/>
                </a:lnTo>
                <a:lnTo>
                  <a:pt x="1532" y="2334"/>
                </a:lnTo>
                <a:lnTo>
                  <a:pt x="1532" y="2334"/>
                </a:lnTo>
                <a:lnTo>
                  <a:pt x="1532" y="2329"/>
                </a:lnTo>
                <a:lnTo>
                  <a:pt x="1532" y="2327"/>
                </a:lnTo>
                <a:lnTo>
                  <a:pt x="1530" y="2327"/>
                </a:lnTo>
                <a:lnTo>
                  <a:pt x="1530" y="2329"/>
                </a:lnTo>
                <a:lnTo>
                  <a:pt x="1527" y="2329"/>
                </a:lnTo>
                <a:lnTo>
                  <a:pt x="1527" y="2331"/>
                </a:lnTo>
                <a:lnTo>
                  <a:pt x="1527" y="2334"/>
                </a:lnTo>
                <a:lnTo>
                  <a:pt x="1525" y="2336"/>
                </a:lnTo>
                <a:lnTo>
                  <a:pt x="1525" y="2336"/>
                </a:lnTo>
                <a:close/>
                <a:moveTo>
                  <a:pt x="1538" y="2302"/>
                </a:moveTo>
                <a:lnTo>
                  <a:pt x="1536" y="2304"/>
                </a:lnTo>
                <a:lnTo>
                  <a:pt x="1534" y="2304"/>
                </a:lnTo>
                <a:lnTo>
                  <a:pt x="1534" y="2304"/>
                </a:lnTo>
                <a:lnTo>
                  <a:pt x="1534" y="2304"/>
                </a:lnTo>
                <a:lnTo>
                  <a:pt x="1536" y="2306"/>
                </a:lnTo>
                <a:lnTo>
                  <a:pt x="1536" y="2304"/>
                </a:lnTo>
                <a:lnTo>
                  <a:pt x="1538" y="2304"/>
                </a:lnTo>
                <a:lnTo>
                  <a:pt x="1538" y="2304"/>
                </a:lnTo>
                <a:lnTo>
                  <a:pt x="1538" y="2304"/>
                </a:lnTo>
                <a:lnTo>
                  <a:pt x="1538" y="2304"/>
                </a:lnTo>
                <a:lnTo>
                  <a:pt x="1538" y="2302"/>
                </a:lnTo>
                <a:lnTo>
                  <a:pt x="1538" y="2302"/>
                </a:lnTo>
                <a:close/>
                <a:moveTo>
                  <a:pt x="830" y="872"/>
                </a:moveTo>
                <a:lnTo>
                  <a:pt x="830" y="872"/>
                </a:lnTo>
                <a:lnTo>
                  <a:pt x="828" y="870"/>
                </a:lnTo>
                <a:lnTo>
                  <a:pt x="828" y="870"/>
                </a:lnTo>
                <a:lnTo>
                  <a:pt x="826" y="872"/>
                </a:lnTo>
                <a:lnTo>
                  <a:pt x="826" y="872"/>
                </a:lnTo>
                <a:lnTo>
                  <a:pt x="826" y="872"/>
                </a:lnTo>
                <a:lnTo>
                  <a:pt x="828" y="872"/>
                </a:lnTo>
                <a:lnTo>
                  <a:pt x="828" y="872"/>
                </a:lnTo>
                <a:lnTo>
                  <a:pt x="828" y="872"/>
                </a:lnTo>
                <a:lnTo>
                  <a:pt x="828" y="872"/>
                </a:lnTo>
                <a:lnTo>
                  <a:pt x="828" y="872"/>
                </a:lnTo>
                <a:lnTo>
                  <a:pt x="828" y="872"/>
                </a:lnTo>
                <a:lnTo>
                  <a:pt x="830" y="872"/>
                </a:lnTo>
                <a:close/>
                <a:moveTo>
                  <a:pt x="1448" y="1673"/>
                </a:moveTo>
                <a:lnTo>
                  <a:pt x="1448" y="1671"/>
                </a:lnTo>
                <a:lnTo>
                  <a:pt x="1448" y="1671"/>
                </a:lnTo>
                <a:lnTo>
                  <a:pt x="1448" y="1671"/>
                </a:lnTo>
                <a:lnTo>
                  <a:pt x="1450" y="1671"/>
                </a:lnTo>
                <a:lnTo>
                  <a:pt x="1448" y="1669"/>
                </a:lnTo>
                <a:lnTo>
                  <a:pt x="1448" y="1669"/>
                </a:lnTo>
                <a:lnTo>
                  <a:pt x="1446" y="1669"/>
                </a:lnTo>
                <a:lnTo>
                  <a:pt x="1446" y="1671"/>
                </a:lnTo>
                <a:lnTo>
                  <a:pt x="1446" y="1671"/>
                </a:lnTo>
                <a:lnTo>
                  <a:pt x="1446" y="1673"/>
                </a:lnTo>
                <a:lnTo>
                  <a:pt x="1446" y="1673"/>
                </a:lnTo>
                <a:lnTo>
                  <a:pt x="1446" y="1675"/>
                </a:lnTo>
                <a:lnTo>
                  <a:pt x="1446" y="1675"/>
                </a:lnTo>
                <a:lnTo>
                  <a:pt x="1448" y="1673"/>
                </a:lnTo>
                <a:close/>
                <a:moveTo>
                  <a:pt x="1463" y="1512"/>
                </a:moveTo>
                <a:lnTo>
                  <a:pt x="1463" y="1512"/>
                </a:lnTo>
                <a:lnTo>
                  <a:pt x="1460" y="1512"/>
                </a:lnTo>
                <a:lnTo>
                  <a:pt x="1463" y="1514"/>
                </a:lnTo>
                <a:lnTo>
                  <a:pt x="1463" y="1512"/>
                </a:lnTo>
                <a:lnTo>
                  <a:pt x="1463" y="1512"/>
                </a:lnTo>
                <a:close/>
                <a:moveTo>
                  <a:pt x="1532" y="2292"/>
                </a:moveTo>
                <a:lnTo>
                  <a:pt x="1530" y="2292"/>
                </a:lnTo>
                <a:lnTo>
                  <a:pt x="1530" y="2294"/>
                </a:lnTo>
                <a:lnTo>
                  <a:pt x="1530" y="2294"/>
                </a:lnTo>
                <a:lnTo>
                  <a:pt x="1532" y="2294"/>
                </a:lnTo>
                <a:lnTo>
                  <a:pt x="1534" y="2296"/>
                </a:lnTo>
                <a:lnTo>
                  <a:pt x="1536" y="2296"/>
                </a:lnTo>
                <a:lnTo>
                  <a:pt x="1536" y="2296"/>
                </a:lnTo>
                <a:lnTo>
                  <a:pt x="1538" y="2296"/>
                </a:lnTo>
                <a:lnTo>
                  <a:pt x="1538" y="2296"/>
                </a:lnTo>
                <a:lnTo>
                  <a:pt x="1540" y="2294"/>
                </a:lnTo>
                <a:lnTo>
                  <a:pt x="1540" y="2292"/>
                </a:lnTo>
                <a:lnTo>
                  <a:pt x="1540" y="2292"/>
                </a:lnTo>
                <a:lnTo>
                  <a:pt x="1542" y="2290"/>
                </a:lnTo>
                <a:lnTo>
                  <a:pt x="1544" y="2290"/>
                </a:lnTo>
                <a:lnTo>
                  <a:pt x="1544" y="2287"/>
                </a:lnTo>
                <a:lnTo>
                  <a:pt x="1542" y="2287"/>
                </a:lnTo>
                <a:lnTo>
                  <a:pt x="1542" y="2285"/>
                </a:lnTo>
                <a:lnTo>
                  <a:pt x="1540" y="2283"/>
                </a:lnTo>
                <a:lnTo>
                  <a:pt x="1540" y="2283"/>
                </a:lnTo>
                <a:lnTo>
                  <a:pt x="1538" y="2281"/>
                </a:lnTo>
                <a:lnTo>
                  <a:pt x="1540" y="2281"/>
                </a:lnTo>
                <a:lnTo>
                  <a:pt x="1540" y="2281"/>
                </a:lnTo>
                <a:lnTo>
                  <a:pt x="1540" y="2281"/>
                </a:lnTo>
                <a:lnTo>
                  <a:pt x="1542" y="2281"/>
                </a:lnTo>
                <a:lnTo>
                  <a:pt x="1544" y="2279"/>
                </a:lnTo>
                <a:lnTo>
                  <a:pt x="1542" y="2279"/>
                </a:lnTo>
                <a:lnTo>
                  <a:pt x="1542" y="2277"/>
                </a:lnTo>
                <a:lnTo>
                  <a:pt x="1544" y="2277"/>
                </a:lnTo>
                <a:lnTo>
                  <a:pt x="1544" y="2275"/>
                </a:lnTo>
                <a:lnTo>
                  <a:pt x="1544" y="2275"/>
                </a:lnTo>
                <a:lnTo>
                  <a:pt x="1544" y="2273"/>
                </a:lnTo>
                <a:lnTo>
                  <a:pt x="1542" y="2271"/>
                </a:lnTo>
                <a:lnTo>
                  <a:pt x="1542" y="2271"/>
                </a:lnTo>
                <a:lnTo>
                  <a:pt x="1540" y="2271"/>
                </a:lnTo>
                <a:lnTo>
                  <a:pt x="1536" y="2269"/>
                </a:lnTo>
                <a:lnTo>
                  <a:pt x="1534" y="2269"/>
                </a:lnTo>
                <a:lnTo>
                  <a:pt x="1536" y="2269"/>
                </a:lnTo>
                <a:lnTo>
                  <a:pt x="1536" y="2271"/>
                </a:lnTo>
                <a:lnTo>
                  <a:pt x="1536" y="2273"/>
                </a:lnTo>
                <a:lnTo>
                  <a:pt x="1534" y="2273"/>
                </a:lnTo>
                <a:lnTo>
                  <a:pt x="1534" y="2273"/>
                </a:lnTo>
                <a:lnTo>
                  <a:pt x="1534" y="2275"/>
                </a:lnTo>
                <a:lnTo>
                  <a:pt x="1534" y="2277"/>
                </a:lnTo>
                <a:lnTo>
                  <a:pt x="1534" y="2277"/>
                </a:lnTo>
                <a:lnTo>
                  <a:pt x="1534" y="2279"/>
                </a:lnTo>
                <a:lnTo>
                  <a:pt x="1534" y="2279"/>
                </a:lnTo>
                <a:lnTo>
                  <a:pt x="1534" y="2281"/>
                </a:lnTo>
                <a:lnTo>
                  <a:pt x="1534" y="2281"/>
                </a:lnTo>
                <a:lnTo>
                  <a:pt x="1532" y="2287"/>
                </a:lnTo>
                <a:lnTo>
                  <a:pt x="1532" y="2292"/>
                </a:lnTo>
                <a:close/>
                <a:moveTo>
                  <a:pt x="1540" y="2317"/>
                </a:moveTo>
                <a:lnTo>
                  <a:pt x="1540" y="2317"/>
                </a:lnTo>
                <a:lnTo>
                  <a:pt x="1538" y="2317"/>
                </a:lnTo>
                <a:lnTo>
                  <a:pt x="1538" y="2317"/>
                </a:lnTo>
                <a:lnTo>
                  <a:pt x="1538" y="2319"/>
                </a:lnTo>
                <a:lnTo>
                  <a:pt x="1538" y="2319"/>
                </a:lnTo>
                <a:lnTo>
                  <a:pt x="1540" y="2321"/>
                </a:lnTo>
                <a:lnTo>
                  <a:pt x="1540" y="2321"/>
                </a:lnTo>
                <a:lnTo>
                  <a:pt x="1540" y="2321"/>
                </a:lnTo>
                <a:lnTo>
                  <a:pt x="1540" y="2321"/>
                </a:lnTo>
                <a:lnTo>
                  <a:pt x="1540" y="2321"/>
                </a:lnTo>
                <a:lnTo>
                  <a:pt x="1542" y="2321"/>
                </a:lnTo>
                <a:lnTo>
                  <a:pt x="1540" y="2319"/>
                </a:lnTo>
                <a:lnTo>
                  <a:pt x="1540" y="2317"/>
                </a:lnTo>
                <a:lnTo>
                  <a:pt x="1540" y="2317"/>
                </a:lnTo>
                <a:close/>
                <a:moveTo>
                  <a:pt x="1527" y="2319"/>
                </a:moveTo>
                <a:lnTo>
                  <a:pt x="1530" y="2321"/>
                </a:lnTo>
                <a:lnTo>
                  <a:pt x="1530" y="2323"/>
                </a:lnTo>
                <a:lnTo>
                  <a:pt x="1532" y="2325"/>
                </a:lnTo>
                <a:lnTo>
                  <a:pt x="1534" y="2327"/>
                </a:lnTo>
                <a:lnTo>
                  <a:pt x="1534" y="2327"/>
                </a:lnTo>
                <a:lnTo>
                  <a:pt x="1534" y="2329"/>
                </a:lnTo>
                <a:lnTo>
                  <a:pt x="1536" y="2331"/>
                </a:lnTo>
                <a:lnTo>
                  <a:pt x="1538" y="2329"/>
                </a:lnTo>
                <a:lnTo>
                  <a:pt x="1538" y="2329"/>
                </a:lnTo>
                <a:lnTo>
                  <a:pt x="1538" y="2329"/>
                </a:lnTo>
                <a:lnTo>
                  <a:pt x="1538" y="2329"/>
                </a:lnTo>
                <a:lnTo>
                  <a:pt x="1540" y="2329"/>
                </a:lnTo>
                <a:lnTo>
                  <a:pt x="1540" y="2327"/>
                </a:lnTo>
                <a:lnTo>
                  <a:pt x="1540" y="2327"/>
                </a:lnTo>
                <a:lnTo>
                  <a:pt x="1540" y="2327"/>
                </a:lnTo>
                <a:lnTo>
                  <a:pt x="1538" y="2325"/>
                </a:lnTo>
                <a:lnTo>
                  <a:pt x="1538" y="2323"/>
                </a:lnTo>
                <a:lnTo>
                  <a:pt x="1538" y="2323"/>
                </a:lnTo>
                <a:lnTo>
                  <a:pt x="1538" y="2321"/>
                </a:lnTo>
                <a:lnTo>
                  <a:pt x="1538" y="2319"/>
                </a:lnTo>
                <a:lnTo>
                  <a:pt x="1536" y="2319"/>
                </a:lnTo>
                <a:lnTo>
                  <a:pt x="1536" y="2317"/>
                </a:lnTo>
                <a:lnTo>
                  <a:pt x="1536" y="2317"/>
                </a:lnTo>
                <a:lnTo>
                  <a:pt x="1536" y="2315"/>
                </a:lnTo>
                <a:lnTo>
                  <a:pt x="1538" y="2315"/>
                </a:lnTo>
                <a:lnTo>
                  <a:pt x="1538" y="2315"/>
                </a:lnTo>
                <a:lnTo>
                  <a:pt x="1540" y="2313"/>
                </a:lnTo>
                <a:lnTo>
                  <a:pt x="1540" y="2313"/>
                </a:lnTo>
                <a:lnTo>
                  <a:pt x="1540" y="2310"/>
                </a:lnTo>
                <a:lnTo>
                  <a:pt x="1538" y="2310"/>
                </a:lnTo>
                <a:lnTo>
                  <a:pt x="1538" y="2310"/>
                </a:lnTo>
                <a:lnTo>
                  <a:pt x="1538" y="2308"/>
                </a:lnTo>
                <a:lnTo>
                  <a:pt x="1536" y="2308"/>
                </a:lnTo>
                <a:lnTo>
                  <a:pt x="1534" y="2310"/>
                </a:lnTo>
                <a:lnTo>
                  <a:pt x="1534" y="2310"/>
                </a:lnTo>
                <a:lnTo>
                  <a:pt x="1534" y="2313"/>
                </a:lnTo>
                <a:lnTo>
                  <a:pt x="1534" y="2315"/>
                </a:lnTo>
                <a:lnTo>
                  <a:pt x="1532" y="2315"/>
                </a:lnTo>
                <a:lnTo>
                  <a:pt x="1532" y="2315"/>
                </a:lnTo>
                <a:lnTo>
                  <a:pt x="1530" y="2315"/>
                </a:lnTo>
                <a:lnTo>
                  <a:pt x="1527" y="2315"/>
                </a:lnTo>
                <a:lnTo>
                  <a:pt x="1530" y="2317"/>
                </a:lnTo>
                <a:lnTo>
                  <a:pt x="1527" y="2319"/>
                </a:lnTo>
                <a:lnTo>
                  <a:pt x="1527" y="2319"/>
                </a:lnTo>
                <a:close/>
                <a:moveTo>
                  <a:pt x="1546" y="2317"/>
                </a:moveTo>
                <a:lnTo>
                  <a:pt x="1544" y="2317"/>
                </a:lnTo>
                <a:lnTo>
                  <a:pt x="1544" y="2319"/>
                </a:lnTo>
                <a:lnTo>
                  <a:pt x="1544" y="2319"/>
                </a:lnTo>
                <a:lnTo>
                  <a:pt x="1544" y="2321"/>
                </a:lnTo>
                <a:lnTo>
                  <a:pt x="1544" y="2321"/>
                </a:lnTo>
                <a:lnTo>
                  <a:pt x="1546" y="2321"/>
                </a:lnTo>
                <a:lnTo>
                  <a:pt x="1551" y="2321"/>
                </a:lnTo>
                <a:lnTo>
                  <a:pt x="1553" y="2319"/>
                </a:lnTo>
                <a:lnTo>
                  <a:pt x="1553" y="2319"/>
                </a:lnTo>
                <a:lnTo>
                  <a:pt x="1553" y="2317"/>
                </a:lnTo>
                <a:lnTo>
                  <a:pt x="1553" y="2315"/>
                </a:lnTo>
                <a:lnTo>
                  <a:pt x="1553" y="2315"/>
                </a:lnTo>
                <a:lnTo>
                  <a:pt x="1551" y="2313"/>
                </a:lnTo>
                <a:lnTo>
                  <a:pt x="1546" y="2313"/>
                </a:lnTo>
                <a:lnTo>
                  <a:pt x="1546" y="2313"/>
                </a:lnTo>
                <a:lnTo>
                  <a:pt x="1546" y="2313"/>
                </a:lnTo>
                <a:lnTo>
                  <a:pt x="1546" y="2315"/>
                </a:lnTo>
                <a:lnTo>
                  <a:pt x="1546" y="2315"/>
                </a:lnTo>
                <a:lnTo>
                  <a:pt x="1546" y="2317"/>
                </a:lnTo>
                <a:close/>
                <a:moveTo>
                  <a:pt x="1525" y="2298"/>
                </a:moveTo>
                <a:lnTo>
                  <a:pt x="1525" y="2298"/>
                </a:lnTo>
                <a:lnTo>
                  <a:pt x="1523" y="2298"/>
                </a:lnTo>
                <a:lnTo>
                  <a:pt x="1523" y="2300"/>
                </a:lnTo>
                <a:lnTo>
                  <a:pt x="1523" y="2300"/>
                </a:lnTo>
                <a:lnTo>
                  <a:pt x="1523" y="2300"/>
                </a:lnTo>
                <a:lnTo>
                  <a:pt x="1525" y="2300"/>
                </a:lnTo>
                <a:lnTo>
                  <a:pt x="1525" y="2300"/>
                </a:lnTo>
                <a:lnTo>
                  <a:pt x="1525" y="2300"/>
                </a:lnTo>
                <a:lnTo>
                  <a:pt x="1525" y="2298"/>
                </a:lnTo>
                <a:close/>
                <a:moveTo>
                  <a:pt x="599" y="1782"/>
                </a:moveTo>
                <a:lnTo>
                  <a:pt x="599" y="1782"/>
                </a:lnTo>
                <a:lnTo>
                  <a:pt x="599" y="1782"/>
                </a:lnTo>
                <a:lnTo>
                  <a:pt x="599" y="1782"/>
                </a:lnTo>
                <a:lnTo>
                  <a:pt x="599" y="1782"/>
                </a:lnTo>
                <a:lnTo>
                  <a:pt x="599" y="1782"/>
                </a:lnTo>
                <a:lnTo>
                  <a:pt x="599" y="1782"/>
                </a:lnTo>
                <a:close/>
                <a:moveTo>
                  <a:pt x="966" y="1197"/>
                </a:moveTo>
                <a:lnTo>
                  <a:pt x="966" y="1197"/>
                </a:lnTo>
                <a:lnTo>
                  <a:pt x="964" y="1195"/>
                </a:lnTo>
                <a:lnTo>
                  <a:pt x="964" y="1195"/>
                </a:lnTo>
                <a:lnTo>
                  <a:pt x="962" y="1193"/>
                </a:lnTo>
                <a:lnTo>
                  <a:pt x="962" y="1195"/>
                </a:lnTo>
                <a:lnTo>
                  <a:pt x="962" y="1197"/>
                </a:lnTo>
                <a:lnTo>
                  <a:pt x="964" y="1197"/>
                </a:lnTo>
                <a:lnTo>
                  <a:pt x="966" y="1201"/>
                </a:lnTo>
                <a:lnTo>
                  <a:pt x="968" y="1201"/>
                </a:lnTo>
                <a:lnTo>
                  <a:pt x="968" y="1201"/>
                </a:lnTo>
                <a:lnTo>
                  <a:pt x="968" y="1201"/>
                </a:lnTo>
                <a:lnTo>
                  <a:pt x="968" y="1197"/>
                </a:lnTo>
                <a:lnTo>
                  <a:pt x="966" y="1197"/>
                </a:lnTo>
                <a:close/>
                <a:moveTo>
                  <a:pt x="997" y="1248"/>
                </a:moveTo>
                <a:lnTo>
                  <a:pt x="997" y="1250"/>
                </a:lnTo>
                <a:lnTo>
                  <a:pt x="997" y="1252"/>
                </a:lnTo>
                <a:lnTo>
                  <a:pt x="997" y="1252"/>
                </a:lnTo>
                <a:lnTo>
                  <a:pt x="997" y="1250"/>
                </a:lnTo>
                <a:lnTo>
                  <a:pt x="997" y="1250"/>
                </a:lnTo>
                <a:lnTo>
                  <a:pt x="997" y="1250"/>
                </a:lnTo>
                <a:lnTo>
                  <a:pt x="997" y="1250"/>
                </a:lnTo>
                <a:lnTo>
                  <a:pt x="997" y="1248"/>
                </a:lnTo>
                <a:lnTo>
                  <a:pt x="997" y="1248"/>
                </a:lnTo>
                <a:close/>
                <a:moveTo>
                  <a:pt x="945" y="1160"/>
                </a:moveTo>
                <a:lnTo>
                  <a:pt x="945" y="1160"/>
                </a:lnTo>
                <a:lnTo>
                  <a:pt x="945" y="1160"/>
                </a:lnTo>
                <a:lnTo>
                  <a:pt x="945" y="1160"/>
                </a:lnTo>
                <a:lnTo>
                  <a:pt x="947" y="1160"/>
                </a:lnTo>
                <a:lnTo>
                  <a:pt x="947" y="1160"/>
                </a:lnTo>
                <a:lnTo>
                  <a:pt x="945" y="1160"/>
                </a:lnTo>
                <a:lnTo>
                  <a:pt x="945" y="1160"/>
                </a:lnTo>
                <a:close/>
                <a:moveTo>
                  <a:pt x="981" y="1199"/>
                </a:moveTo>
                <a:lnTo>
                  <a:pt x="981" y="1199"/>
                </a:lnTo>
                <a:lnTo>
                  <a:pt x="979" y="1199"/>
                </a:lnTo>
                <a:lnTo>
                  <a:pt x="979" y="1199"/>
                </a:lnTo>
                <a:lnTo>
                  <a:pt x="976" y="1206"/>
                </a:lnTo>
                <a:lnTo>
                  <a:pt x="979" y="1206"/>
                </a:lnTo>
                <a:lnTo>
                  <a:pt x="981" y="1206"/>
                </a:lnTo>
                <a:lnTo>
                  <a:pt x="981" y="1206"/>
                </a:lnTo>
                <a:lnTo>
                  <a:pt x="983" y="1204"/>
                </a:lnTo>
                <a:lnTo>
                  <a:pt x="981" y="1201"/>
                </a:lnTo>
                <a:lnTo>
                  <a:pt x="981" y="1199"/>
                </a:lnTo>
                <a:close/>
                <a:moveTo>
                  <a:pt x="1521" y="2323"/>
                </a:moveTo>
                <a:lnTo>
                  <a:pt x="1521" y="2323"/>
                </a:lnTo>
                <a:lnTo>
                  <a:pt x="1521" y="2323"/>
                </a:lnTo>
                <a:lnTo>
                  <a:pt x="1521" y="2321"/>
                </a:lnTo>
                <a:lnTo>
                  <a:pt x="1519" y="2321"/>
                </a:lnTo>
                <a:lnTo>
                  <a:pt x="1519" y="2321"/>
                </a:lnTo>
                <a:lnTo>
                  <a:pt x="1519" y="2321"/>
                </a:lnTo>
                <a:lnTo>
                  <a:pt x="1519" y="2323"/>
                </a:lnTo>
                <a:lnTo>
                  <a:pt x="1519" y="2323"/>
                </a:lnTo>
                <a:lnTo>
                  <a:pt x="1521" y="2323"/>
                </a:lnTo>
                <a:close/>
                <a:moveTo>
                  <a:pt x="1465" y="1512"/>
                </a:moveTo>
                <a:lnTo>
                  <a:pt x="1465" y="1512"/>
                </a:lnTo>
                <a:lnTo>
                  <a:pt x="1465" y="1512"/>
                </a:lnTo>
                <a:lnTo>
                  <a:pt x="1465" y="1512"/>
                </a:lnTo>
                <a:lnTo>
                  <a:pt x="1465" y="1510"/>
                </a:lnTo>
                <a:lnTo>
                  <a:pt x="1465" y="1510"/>
                </a:lnTo>
                <a:lnTo>
                  <a:pt x="1465" y="1510"/>
                </a:lnTo>
                <a:lnTo>
                  <a:pt x="1465" y="1510"/>
                </a:lnTo>
                <a:lnTo>
                  <a:pt x="1465" y="1512"/>
                </a:lnTo>
                <a:lnTo>
                  <a:pt x="1465" y="1512"/>
                </a:lnTo>
                <a:lnTo>
                  <a:pt x="1465" y="1512"/>
                </a:lnTo>
                <a:close/>
                <a:moveTo>
                  <a:pt x="1006" y="1264"/>
                </a:moveTo>
                <a:lnTo>
                  <a:pt x="1004" y="1264"/>
                </a:lnTo>
                <a:lnTo>
                  <a:pt x="1004" y="1264"/>
                </a:lnTo>
                <a:lnTo>
                  <a:pt x="1004" y="1264"/>
                </a:lnTo>
                <a:lnTo>
                  <a:pt x="1004" y="1264"/>
                </a:lnTo>
                <a:lnTo>
                  <a:pt x="1006" y="1266"/>
                </a:lnTo>
                <a:lnTo>
                  <a:pt x="1006" y="1266"/>
                </a:lnTo>
                <a:lnTo>
                  <a:pt x="1006" y="1264"/>
                </a:lnTo>
                <a:lnTo>
                  <a:pt x="1006" y="1264"/>
                </a:lnTo>
                <a:close/>
                <a:moveTo>
                  <a:pt x="1016" y="1275"/>
                </a:moveTo>
                <a:lnTo>
                  <a:pt x="1016" y="1277"/>
                </a:lnTo>
                <a:lnTo>
                  <a:pt x="1016" y="1277"/>
                </a:lnTo>
                <a:lnTo>
                  <a:pt x="1016" y="1277"/>
                </a:lnTo>
                <a:lnTo>
                  <a:pt x="1016" y="1277"/>
                </a:lnTo>
                <a:lnTo>
                  <a:pt x="1016" y="1277"/>
                </a:lnTo>
                <a:lnTo>
                  <a:pt x="1016" y="1275"/>
                </a:lnTo>
                <a:lnTo>
                  <a:pt x="1016" y="1275"/>
                </a:lnTo>
                <a:close/>
                <a:moveTo>
                  <a:pt x="1905" y="2015"/>
                </a:moveTo>
                <a:lnTo>
                  <a:pt x="1903" y="2017"/>
                </a:lnTo>
                <a:lnTo>
                  <a:pt x="1903" y="2019"/>
                </a:lnTo>
                <a:lnTo>
                  <a:pt x="1905" y="2019"/>
                </a:lnTo>
                <a:lnTo>
                  <a:pt x="1905" y="2019"/>
                </a:lnTo>
                <a:lnTo>
                  <a:pt x="1905" y="2017"/>
                </a:lnTo>
                <a:lnTo>
                  <a:pt x="1905" y="2017"/>
                </a:lnTo>
                <a:lnTo>
                  <a:pt x="1905" y="2015"/>
                </a:lnTo>
                <a:close/>
                <a:moveTo>
                  <a:pt x="744" y="788"/>
                </a:moveTo>
                <a:lnTo>
                  <a:pt x="742" y="786"/>
                </a:lnTo>
                <a:lnTo>
                  <a:pt x="742" y="784"/>
                </a:lnTo>
                <a:lnTo>
                  <a:pt x="740" y="784"/>
                </a:lnTo>
                <a:lnTo>
                  <a:pt x="738" y="784"/>
                </a:lnTo>
                <a:lnTo>
                  <a:pt x="738" y="784"/>
                </a:lnTo>
                <a:lnTo>
                  <a:pt x="738" y="786"/>
                </a:lnTo>
                <a:lnTo>
                  <a:pt x="738" y="788"/>
                </a:lnTo>
                <a:lnTo>
                  <a:pt x="735" y="788"/>
                </a:lnTo>
                <a:lnTo>
                  <a:pt x="735" y="791"/>
                </a:lnTo>
                <a:lnTo>
                  <a:pt x="735" y="791"/>
                </a:lnTo>
                <a:lnTo>
                  <a:pt x="738" y="793"/>
                </a:lnTo>
                <a:lnTo>
                  <a:pt x="738" y="793"/>
                </a:lnTo>
                <a:lnTo>
                  <a:pt x="738" y="795"/>
                </a:lnTo>
                <a:lnTo>
                  <a:pt x="740" y="797"/>
                </a:lnTo>
                <a:lnTo>
                  <a:pt x="742" y="797"/>
                </a:lnTo>
                <a:lnTo>
                  <a:pt x="742" y="795"/>
                </a:lnTo>
                <a:lnTo>
                  <a:pt x="742" y="795"/>
                </a:lnTo>
                <a:lnTo>
                  <a:pt x="742" y="797"/>
                </a:lnTo>
                <a:lnTo>
                  <a:pt x="742" y="799"/>
                </a:lnTo>
                <a:lnTo>
                  <a:pt x="742" y="799"/>
                </a:lnTo>
                <a:lnTo>
                  <a:pt x="742" y="801"/>
                </a:lnTo>
                <a:lnTo>
                  <a:pt x="744" y="803"/>
                </a:lnTo>
                <a:lnTo>
                  <a:pt x="744" y="803"/>
                </a:lnTo>
                <a:lnTo>
                  <a:pt x="746" y="801"/>
                </a:lnTo>
                <a:lnTo>
                  <a:pt x="746" y="799"/>
                </a:lnTo>
                <a:lnTo>
                  <a:pt x="746" y="797"/>
                </a:lnTo>
                <a:lnTo>
                  <a:pt x="746" y="791"/>
                </a:lnTo>
                <a:lnTo>
                  <a:pt x="744" y="788"/>
                </a:lnTo>
                <a:close/>
                <a:moveTo>
                  <a:pt x="740" y="797"/>
                </a:moveTo>
                <a:lnTo>
                  <a:pt x="735" y="793"/>
                </a:lnTo>
                <a:lnTo>
                  <a:pt x="735" y="793"/>
                </a:lnTo>
                <a:lnTo>
                  <a:pt x="735" y="793"/>
                </a:lnTo>
                <a:lnTo>
                  <a:pt x="735" y="793"/>
                </a:lnTo>
                <a:lnTo>
                  <a:pt x="735" y="795"/>
                </a:lnTo>
                <a:lnTo>
                  <a:pt x="735" y="795"/>
                </a:lnTo>
                <a:lnTo>
                  <a:pt x="738" y="797"/>
                </a:lnTo>
                <a:lnTo>
                  <a:pt x="738" y="797"/>
                </a:lnTo>
                <a:lnTo>
                  <a:pt x="740" y="801"/>
                </a:lnTo>
                <a:lnTo>
                  <a:pt x="740" y="799"/>
                </a:lnTo>
                <a:lnTo>
                  <a:pt x="740" y="797"/>
                </a:lnTo>
                <a:lnTo>
                  <a:pt x="740" y="797"/>
                </a:lnTo>
                <a:close/>
                <a:moveTo>
                  <a:pt x="748" y="801"/>
                </a:moveTo>
                <a:lnTo>
                  <a:pt x="748" y="799"/>
                </a:lnTo>
                <a:lnTo>
                  <a:pt x="750" y="795"/>
                </a:lnTo>
                <a:lnTo>
                  <a:pt x="750" y="795"/>
                </a:lnTo>
                <a:lnTo>
                  <a:pt x="748" y="795"/>
                </a:lnTo>
                <a:lnTo>
                  <a:pt x="746" y="795"/>
                </a:lnTo>
                <a:lnTo>
                  <a:pt x="748" y="799"/>
                </a:lnTo>
                <a:lnTo>
                  <a:pt x="748" y="799"/>
                </a:lnTo>
                <a:lnTo>
                  <a:pt x="748" y="799"/>
                </a:lnTo>
                <a:lnTo>
                  <a:pt x="748" y="801"/>
                </a:lnTo>
                <a:lnTo>
                  <a:pt x="746" y="801"/>
                </a:lnTo>
                <a:lnTo>
                  <a:pt x="748" y="801"/>
                </a:lnTo>
                <a:lnTo>
                  <a:pt x="748" y="801"/>
                </a:lnTo>
                <a:lnTo>
                  <a:pt x="748" y="801"/>
                </a:lnTo>
                <a:close/>
                <a:moveTo>
                  <a:pt x="748" y="1988"/>
                </a:moveTo>
                <a:lnTo>
                  <a:pt x="748" y="1988"/>
                </a:lnTo>
                <a:lnTo>
                  <a:pt x="748" y="1988"/>
                </a:lnTo>
                <a:lnTo>
                  <a:pt x="748" y="1988"/>
                </a:lnTo>
                <a:lnTo>
                  <a:pt x="748" y="1988"/>
                </a:lnTo>
                <a:lnTo>
                  <a:pt x="748" y="1988"/>
                </a:lnTo>
                <a:lnTo>
                  <a:pt x="750" y="1988"/>
                </a:lnTo>
                <a:lnTo>
                  <a:pt x="750" y="1988"/>
                </a:lnTo>
                <a:lnTo>
                  <a:pt x="748" y="1988"/>
                </a:lnTo>
                <a:close/>
                <a:moveTo>
                  <a:pt x="773" y="851"/>
                </a:moveTo>
                <a:lnTo>
                  <a:pt x="773" y="851"/>
                </a:lnTo>
                <a:lnTo>
                  <a:pt x="771" y="849"/>
                </a:lnTo>
                <a:lnTo>
                  <a:pt x="771" y="849"/>
                </a:lnTo>
                <a:lnTo>
                  <a:pt x="769" y="849"/>
                </a:lnTo>
                <a:lnTo>
                  <a:pt x="769" y="851"/>
                </a:lnTo>
                <a:lnTo>
                  <a:pt x="769" y="851"/>
                </a:lnTo>
                <a:lnTo>
                  <a:pt x="769" y="851"/>
                </a:lnTo>
                <a:lnTo>
                  <a:pt x="769" y="851"/>
                </a:lnTo>
                <a:lnTo>
                  <a:pt x="769" y="851"/>
                </a:lnTo>
                <a:lnTo>
                  <a:pt x="771" y="853"/>
                </a:lnTo>
                <a:lnTo>
                  <a:pt x="771" y="853"/>
                </a:lnTo>
                <a:lnTo>
                  <a:pt x="773" y="853"/>
                </a:lnTo>
                <a:lnTo>
                  <a:pt x="773" y="853"/>
                </a:lnTo>
                <a:lnTo>
                  <a:pt x="773" y="853"/>
                </a:lnTo>
                <a:lnTo>
                  <a:pt x="773" y="853"/>
                </a:lnTo>
                <a:lnTo>
                  <a:pt x="773" y="851"/>
                </a:lnTo>
                <a:close/>
                <a:moveTo>
                  <a:pt x="733" y="786"/>
                </a:moveTo>
                <a:lnTo>
                  <a:pt x="731" y="786"/>
                </a:lnTo>
                <a:lnTo>
                  <a:pt x="731" y="786"/>
                </a:lnTo>
                <a:lnTo>
                  <a:pt x="731" y="786"/>
                </a:lnTo>
                <a:lnTo>
                  <a:pt x="731" y="786"/>
                </a:lnTo>
                <a:lnTo>
                  <a:pt x="731" y="788"/>
                </a:lnTo>
                <a:lnTo>
                  <a:pt x="733" y="788"/>
                </a:lnTo>
                <a:lnTo>
                  <a:pt x="733" y="791"/>
                </a:lnTo>
                <a:lnTo>
                  <a:pt x="733" y="791"/>
                </a:lnTo>
                <a:lnTo>
                  <a:pt x="733" y="791"/>
                </a:lnTo>
                <a:lnTo>
                  <a:pt x="733" y="788"/>
                </a:lnTo>
                <a:lnTo>
                  <a:pt x="733" y="786"/>
                </a:lnTo>
                <a:close/>
                <a:moveTo>
                  <a:pt x="723" y="780"/>
                </a:moveTo>
                <a:lnTo>
                  <a:pt x="721" y="778"/>
                </a:lnTo>
                <a:lnTo>
                  <a:pt x="719" y="778"/>
                </a:lnTo>
                <a:lnTo>
                  <a:pt x="719" y="778"/>
                </a:lnTo>
                <a:lnTo>
                  <a:pt x="717" y="778"/>
                </a:lnTo>
                <a:lnTo>
                  <a:pt x="719" y="780"/>
                </a:lnTo>
                <a:lnTo>
                  <a:pt x="721" y="782"/>
                </a:lnTo>
                <a:lnTo>
                  <a:pt x="723" y="782"/>
                </a:lnTo>
                <a:lnTo>
                  <a:pt x="725" y="786"/>
                </a:lnTo>
                <a:lnTo>
                  <a:pt x="727" y="786"/>
                </a:lnTo>
                <a:lnTo>
                  <a:pt x="727" y="786"/>
                </a:lnTo>
                <a:lnTo>
                  <a:pt x="727" y="786"/>
                </a:lnTo>
                <a:lnTo>
                  <a:pt x="727" y="784"/>
                </a:lnTo>
                <a:lnTo>
                  <a:pt x="725" y="780"/>
                </a:lnTo>
                <a:lnTo>
                  <a:pt x="723" y="780"/>
                </a:lnTo>
                <a:close/>
                <a:moveTo>
                  <a:pt x="719" y="774"/>
                </a:moveTo>
                <a:lnTo>
                  <a:pt x="719" y="774"/>
                </a:lnTo>
                <a:lnTo>
                  <a:pt x="719" y="772"/>
                </a:lnTo>
                <a:lnTo>
                  <a:pt x="721" y="772"/>
                </a:lnTo>
                <a:lnTo>
                  <a:pt x="721" y="772"/>
                </a:lnTo>
                <a:lnTo>
                  <a:pt x="721" y="770"/>
                </a:lnTo>
                <a:lnTo>
                  <a:pt x="721" y="770"/>
                </a:lnTo>
                <a:lnTo>
                  <a:pt x="719" y="767"/>
                </a:lnTo>
                <a:lnTo>
                  <a:pt x="719" y="767"/>
                </a:lnTo>
                <a:lnTo>
                  <a:pt x="717" y="770"/>
                </a:lnTo>
                <a:lnTo>
                  <a:pt x="715" y="770"/>
                </a:lnTo>
                <a:lnTo>
                  <a:pt x="715" y="772"/>
                </a:lnTo>
                <a:lnTo>
                  <a:pt x="715" y="772"/>
                </a:lnTo>
                <a:lnTo>
                  <a:pt x="715" y="772"/>
                </a:lnTo>
                <a:lnTo>
                  <a:pt x="715" y="774"/>
                </a:lnTo>
                <a:lnTo>
                  <a:pt x="715" y="774"/>
                </a:lnTo>
                <a:lnTo>
                  <a:pt x="715" y="774"/>
                </a:lnTo>
                <a:lnTo>
                  <a:pt x="715" y="774"/>
                </a:lnTo>
                <a:lnTo>
                  <a:pt x="715" y="772"/>
                </a:lnTo>
                <a:lnTo>
                  <a:pt x="715" y="772"/>
                </a:lnTo>
                <a:lnTo>
                  <a:pt x="715" y="772"/>
                </a:lnTo>
                <a:lnTo>
                  <a:pt x="717" y="772"/>
                </a:lnTo>
                <a:lnTo>
                  <a:pt x="717" y="772"/>
                </a:lnTo>
                <a:lnTo>
                  <a:pt x="717" y="774"/>
                </a:lnTo>
                <a:lnTo>
                  <a:pt x="719" y="774"/>
                </a:lnTo>
                <a:close/>
                <a:moveTo>
                  <a:pt x="735" y="786"/>
                </a:moveTo>
                <a:lnTo>
                  <a:pt x="735" y="784"/>
                </a:lnTo>
                <a:lnTo>
                  <a:pt x="735" y="784"/>
                </a:lnTo>
                <a:lnTo>
                  <a:pt x="735" y="782"/>
                </a:lnTo>
                <a:lnTo>
                  <a:pt x="735" y="784"/>
                </a:lnTo>
                <a:lnTo>
                  <a:pt x="735" y="784"/>
                </a:lnTo>
                <a:lnTo>
                  <a:pt x="733" y="786"/>
                </a:lnTo>
                <a:lnTo>
                  <a:pt x="733" y="786"/>
                </a:lnTo>
                <a:lnTo>
                  <a:pt x="733" y="786"/>
                </a:lnTo>
                <a:lnTo>
                  <a:pt x="735" y="786"/>
                </a:lnTo>
                <a:lnTo>
                  <a:pt x="735" y="788"/>
                </a:lnTo>
                <a:lnTo>
                  <a:pt x="735" y="788"/>
                </a:lnTo>
                <a:lnTo>
                  <a:pt x="735" y="786"/>
                </a:lnTo>
                <a:close/>
                <a:moveTo>
                  <a:pt x="712" y="757"/>
                </a:moveTo>
                <a:lnTo>
                  <a:pt x="710" y="757"/>
                </a:lnTo>
                <a:lnTo>
                  <a:pt x="710" y="757"/>
                </a:lnTo>
                <a:lnTo>
                  <a:pt x="710" y="759"/>
                </a:lnTo>
                <a:lnTo>
                  <a:pt x="710" y="761"/>
                </a:lnTo>
                <a:lnTo>
                  <a:pt x="710" y="761"/>
                </a:lnTo>
                <a:lnTo>
                  <a:pt x="710" y="761"/>
                </a:lnTo>
                <a:lnTo>
                  <a:pt x="712" y="759"/>
                </a:lnTo>
                <a:lnTo>
                  <a:pt x="712" y="759"/>
                </a:lnTo>
                <a:lnTo>
                  <a:pt x="712" y="759"/>
                </a:lnTo>
                <a:lnTo>
                  <a:pt x="712" y="757"/>
                </a:lnTo>
                <a:lnTo>
                  <a:pt x="712" y="757"/>
                </a:lnTo>
                <a:close/>
                <a:moveTo>
                  <a:pt x="782" y="860"/>
                </a:moveTo>
                <a:lnTo>
                  <a:pt x="779" y="858"/>
                </a:lnTo>
                <a:lnTo>
                  <a:pt x="779" y="860"/>
                </a:lnTo>
                <a:lnTo>
                  <a:pt x="779" y="860"/>
                </a:lnTo>
                <a:lnTo>
                  <a:pt x="779" y="860"/>
                </a:lnTo>
                <a:lnTo>
                  <a:pt x="782" y="860"/>
                </a:lnTo>
                <a:lnTo>
                  <a:pt x="782" y="860"/>
                </a:lnTo>
                <a:lnTo>
                  <a:pt x="782" y="860"/>
                </a:lnTo>
                <a:close/>
                <a:moveTo>
                  <a:pt x="876" y="1134"/>
                </a:moveTo>
                <a:lnTo>
                  <a:pt x="876" y="1134"/>
                </a:lnTo>
                <a:lnTo>
                  <a:pt x="876" y="1134"/>
                </a:lnTo>
                <a:lnTo>
                  <a:pt x="876" y="1136"/>
                </a:lnTo>
                <a:lnTo>
                  <a:pt x="876" y="1136"/>
                </a:lnTo>
                <a:lnTo>
                  <a:pt x="878" y="1136"/>
                </a:lnTo>
                <a:lnTo>
                  <a:pt x="878" y="1136"/>
                </a:lnTo>
                <a:lnTo>
                  <a:pt x="876" y="1134"/>
                </a:lnTo>
                <a:close/>
                <a:moveTo>
                  <a:pt x="863" y="1122"/>
                </a:moveTo>
                <a:lnTo>
                  <a:pt x="863" y="1122"/>
                </a:lnTo>
                <a:lnTo>
                  <a:pt x="863" y="1124"/>
                </a:lnTo>
                <a:lnTo>
                  <a:pt x="863" y="1124"/>
                </a:lnTo>
                <a:lnTo>
                  <a:pt x="865" y="1124"/>
                </a:lnTo>
                <a:lnTo>
                  <a:pt x="863" y="1122"/>
                </a:lnTo>
                <a:lnTo>
                  <a:pt x="863" y="1122"/>
                </a:lnTo>
                <a:close/>
                <a:moveTo>
                  <a:pt x="807" y="874"/>
                </a:moveTo>
                <a:lnTo>
                  <a:pt x="809" y="876"/>
                </a:lnTo>
                <a:lnTo>
                  <a:pt x="813" y="876"/>
                </a:lnTo>
                <a:lnTo>
                  <a:pt x="817" y="879"/>
                </a:lnTo>
                <a:lnTo>
                  <a:pt x="817" y="879"/>
                </a:lnTo>
                <a:lnTo>
                  <a:pt x="817" y="879"/>
                </a:lnTo>
                <a:lnTo>
                  <a:pt x="819" y="876"/>
                </a:lnTo>
                <a:lnTo>
                  <a:pt x="819" y="876"/>
                </a:lnTo>
                <a:lnTo>
                  <a:pt x="821" y="876"/>
                </a:lnTo>
                <a:lnTo>
                  <a:pt x="821" y="876"/>
                </a:lnTo>
                <a:lnTo>
                  <a:pt x="821" y="876"/>
                </a:lnTo>
                <a:lnTo>
                  <a:pt x="821" y="872"/>
                </a:lnTo>
                <a:lnTo>
                  <a:pt x="819" y="872"/>
                </a:lnTo>
                <a:lnTo>
                  <a:pt x="819" y="870"/>
                </a:lnTo>
                <a:lnTo>
                  <a:pt x="819" y="870"/>
                </a:lnTo>
                <a:lnTo>
                  <a:pt x="819" y="872"/>
                </a:lnTo>
                <a:lnTo>
                  <a:pt x="819" y="872"/>
                </a:lnTo>
                <a:lnTo>
                  <a:pt x="819" y="872"/>
                </a:lnTo>
                <a:lnTo>
                  <a:pt x="817" y="868"/>
                </a:lnTo>
                <a:lnTo>
                  <a:pt x="815" y="866"/>
                </a:lnTo>
                <a:lnTo>
                  <a:pt x="813" y="864"/>
                </a:lnTo>
                <a:lnTo>
                  <a:pt x="813" y="864"/>
                </a:lnTo>
                <a:lnTo>
                  <a:pt x="813" y="862"/>
                </a:lnTo>
                <a:lnTo>
                  <a:pt x="811" y="862"/>
                </a:lnTo>
                <a:lnTo>
                  <a:pt x="809" y="860"/>
                </a:lnTo>
                <a:lnTo>
                  <a:pt x="805" y="858"/>
                </a:lnTo>
                <a:lnTo>
                  <a:pt x="803" y="858"/>
                </a:lnTo>
                <a:lnTo>
                  <a:pt x="798" y="856"/>
                </a:lnTo>
                <a:lnTo>
                  <a:pt x="798" y="853"/>
                </a:lnTo>
                <a:lnTo>
                  <a:pt x="798" y="853"/>
                </a:lnTo>
                <a:lnTo>
                  <a:pt x="798" y="853"/>
                </a:lnTo>
                <a:lnTo>
                  <a:pt x="798" y="851"/>
                </a:lnTo>
                <a:lnTo>
                  <a:pt x="796" y="849"/>
                </a:lnTo>
                <a:lnTo>
                  <a:pt x="794" y="847"/>
                </a:lnTo>
                <a:lnTo>
                  <a:pt x="792" y="845"/>
                </a:lnTo>
                <a:lnTo>
                  <a:pt x="790" y="843"/>
                </a:lnTo>
                <a:lnTo>
                  <a:pt x="790" y="841"/>
                </a:lnTo>
                <a:lnTo>
                  <a:pt x="790" y="841"/>
                </a:lnTo>
                <a:lnTo>
                  <a:pt x="788" y="841"/>
                </a:lnTo>
                <a:lnTo>
                  <a:pt x="784" y="839"/>
                </a:lnTo>
                <a:lnTo>
                  <a:pt x="779" y="839"/>
                </a:lnTo>
                <a:lnTo>
                  <a:pt x="773" y="837"/>
                </a:lnTo>
                <a:lnTo>
                  <a:pt x="765" y="835"/>
                </a:lnTo>
                <a:lnTo>
                  <a:pt x="759" y="830"/>
                </a:lnTo>
                <a:lnTo>
                  <a:pt x="754" y="830"/>
                </a:lnTo>
                <a:lnTo>
                  <a:pt x="752" y="830"/>
                </a:lnTo>
                <a:lnTo>
                  <a:pt x="750" y="830"/>
                </a:lnTo>
                <a:lnTo>
                  <a:pt x="748" y="832"/>
                </a:lnTo>
                <a:lnTo>
                  <a:pt x="748" y="832"/>
                </a:lnTo>
                <a:lnTo>
                  <a:pt x="748" y="835"/>
                </a:lnTo>
                <a:lnTo>
                  <a:pt x="750" y="835"/>
                </a:lnTo>
                <a:lnTo>
                  <a:pt x="752" y="837"/>
                </a:lnTo>
                <a:lnTo>
                  <a:pt x="752" y="837"/>
                </a:lnTo>
                <a:lnTo>
                  <a:pt x="754" y="837"/>
                </a:lnTo>
                <a:lnTo>
                  <a:pt x="754" y="837"/>
                </a:lnTo>
                <a:lnTo>
                  <a:pt x="756" y="837"/>
                </a:lnTo>
                <a:lnTo>
                  <a:pt x="756" y="837"/>
                </a:lnTo>
                <a:lnTo>
                  <a:pt x="756" y="835"/>
                </a:lnTo>
                <a:lnTo>
                  <a:pt x="761" y="837"/>
                </a:lnTo>
                <a:lnTo>
                  <a:pt x="761" y="837"/>
                </a:lnTo>
                <a:lnTo>
                  <a:pt x="761" y="837"/>
                </a:lnTo>
                <a:lnTo>
                  <a:pt x="761" y="837"/>
                </a:lnTo>
                <a:lnTo>
                  <a:pt x="761" y="839"/>
                </a:lnTo>
                <a:lnTo>
                  <a:pt x="761" y="839"/>
                </a:lnTo>
                <a:lnTo>
                  <a:pt x="759" y="839"/>
                </a:lnTo>
                <a:lnTo>
                  <a:pt x="759" y="839"/>
                </a:lnTo>
                <a:lnTo>
                  <a:pt x="756" y="839"/>
                </a:lnTo>
                <a:lnTo>
                  <a:pt x="754" y="839"/>
                </a:lnTo>
                <a:lnTo>
                  <a:pt x="754" y="839"/>
                </a:lnTo>
                <a:lnTo>
                  <a:pt x="754" y="841"/>
                </a:lnTo>
                <a:lnTo>
                  <a:pt x="754" y="841"/>
                </a:lnTo>
                <a:lnTo>
                  <a:pt x="756" y="841"/>
                </a:lnTo>
                <a:lnTo>
                  <a:pt x="756" y="841"/>
                </a:lnTo>
                <a:lnTo>
                  <a:pt x="756" y="843"/>
                </a:lnTo>
                <a:lnTo>
                  <a:pt x="754" y="845"/>
                </a:lnTo>
                <a:lnTo>
                  <a:pt x="754" y="845"/>
                </a:lnTo>
                <a:lnTo>
                  <a:pt x="756" y="845"/>
                </a:lnTo>
                <a:lnTo>
                  <a:pt x="756" y="845"/>
                </a:lnTo>
                <a:lnTo>
                  <a:pt x="759" y="843"/>
                </a:lnTo>
                <a:lnTo>
                  <a:pt x="761" y="843"/>
                </a:lnTo>
                <a:lnTo>
                  <a:pt x="761" y="845"/>
                </a:lnTo>
                <a:lnTo>
                  <a:pt x="763" y="845"/>
                </a:lnTo>
                <a:lnTo>
                  <a:pt x="763" y="845"/>
                </a:lnTo>
                <a:lnTo>
                  <a:pt x="763" y="845"/>
                </a:lnTo>
                <a:lnTo>
                  <a:pt x="765" y="845"/>
                </a:lnTo>
                <a:lnTo>
                  <a:pt x="765" y="845"/>
                </a:lnTo>
                <a:lnTo>
                  <a:pt x="765" y="845"/>
                </a:lnTo>
                <a:lnTo>
                  <a:pt x="765" y="845"/>
                </a:lnTo>
                <a:lnTo>
                  <a:pt x="765" y="845"/>
                </a:lnTo>
                <a:lnTo>
                  <a:pt x="765" y="845"/>
                </a:lnTo>
                <a:lnTo>
                  <a:pt x="765" y="845"/>
                </a:lnTo>
                <a:lnTo>
                  <a:pt x="765" y="847"/>
                </a:lnTo>
                <a:lnTo>
                  <a:pt x="765" y="847"/>
                </a:lnTo>
                <a:lnTo>
                  <a:pt x="765" y="849"/>
                </a:lnTo>
                <a:lnTo>
                  <a:pt x="767" y="849"/>
                </a:lnTo>
                <a:lnTo>
                  <a:pt x="767" y="849"/>
                </a:lnTo>
                <a:lnTo>
                  <a:pt x="769" y="849"/>
                </a:lnTo>
                <a:lnTo>
                  <a:pt x="769" y="849"/>
                </a:lnTo>
                <a:lnTo>
                  <a:pt x="769" y="847"/>
                </a:lnTo>
                <a:lnTo>
                  <a:pt x="769" y="847"/>
                </a:lnTo>
                <a:lnTo>
                  <a:pt x="769" y="849"/>
                </a:lnTo>
                <a:lnTo>
                  <a:pt x="771" y="849"/>
                </a:lnTo>
                <a:lnTo>
                  <a:pt x="773" y="849"/>
                </a:lnTo>
                <a:lnTo>
                  <a:pt x="773" y="851"/>
                </a:lnTo>
                <a:lnTo>
                  <a:pt x="775" y="851"/>
                </a:lnTo>
                <a:lnTo>
                  <a:pt x="775" y="851"/>
                </a:lnTo>
                <a:lnTo>
                  <a:pt x="775" y="851"/>
                </a:lnTo>
                <a:lnTo>
                  <a:pt x="777" y="853"/>
                </a:lnTo>
                <a:lnTo>
                  <a:pt x="777" y="853"/>
                </a:lnTo>
                <a:lnTo>
                  <a:pt x="779" y="853"/>
                </a:lnTo>
                <a:lnTo>
                  <a:pt x="779" y="853"/>
                </a:lnTo>
                <a:lnTo>
                  <a:pt x="775" y="853"/>
                </a:lnTo>
                <a:lnTo>
                  <a:pt x="775" y="856"/>
                </a:lnTo>
                <a:lnTo>
                  <a:pt x="775" y="856"/>
                </a:lnTo>
                <a:lnTo>
                  <a:pt x="773" y="856"/>
                </a:lnTo>
                <a:lnTo>
                  <a:pt x="775" y="858"/>
                </a:lnTo>
                <a:lnTo>
                  <a:pt x="775" y="858"/>
                </a:lnTo>
                <a:lnTo>
                  <a:pt x="775" y="858"/>
                </a:lnTo>
                <a:lnTo>
                  <a:pt x="775" y="858"/>
                </a:lnTo>
                <a:lnTo>
                  <a:pt x="775" y="858"/>
                </a:lnTo>
                <a:lnTo>
                  <a:pt x="777" y="858"/>
                </a:lnTo>
                <a:lnTo>
                  <a:pt x="777" y="858"/>
                </a:lnTo>
                <a:lnTo>
                  <a:pt x="779" y="858"/>
                </a:lnTo>
                <a:lnTo>
                  <a:pt x="779" y="858"/>
                </a:lnTo>
                <a:lnTo>
                  <a:pt x="779" y="858"/>
                </a:lnTo>
                <a:lnTo>
                  <a:pt x="782" y="858"/>
                </a:lnTo>
                <a:lnTo>
                  <a:pt x="782" y="858"/>
                </a:lnTo>
                <a:lnTo>
                  <a:pt x="782" y="858"/>
                </a:lnTo>
                <a:lnTo>
                  <a:pt x="782" y="858"/>
                </a:lnTo>
                <a:lnTo>
                  <a:pt x="784" y="858"/>
                </a:lnTo>
                <a:lnTo>
                  <a:pt x="784" y="858"/>
                </a:lnTo>
                <a:lnTo>
                  <a:pt x="782" y="860"/>
                </a:lnTo>
                <a:lnTo>
                  <a:pt x="784" y="862"/>
                </a:lnTo>
                <a:lnTo>
                  <a:pt x="784" y="862"/>
                </a:lnTo>
                <a:lnTo>
                  <a:pt x="786" y="860"/>
                </a:lnTo>
                <a:lnTo>
                  <a:pt x="786" y="860"/>
                </a:lnTo>
                <a:lnTo>
                  <a:pt x="786" y="862"/>
                </a:lnTo>
                <a:lnTo>
                  <a:pt x="786" y="862"/>
                </a:lnTo>
                <a:lnTo>
                  <a:pt x="788" y="862"/>
                </a:lnTo>
                <a:lnTo>
                  <a:pt x="788" y="862"/>
                </a:lnTo>
                <a:lnTo>
                  <a:pt x="786" y="864"/>
                </a:lnTo>
                <a:lnTo>
                  <a:pt x="786" y="864"/>
                </a:lnTo>
                <a:lnTo>
                  <a:pt x="786" y="864"/>
                </a:lnTo>
                <a:lnTo>
                  <a:pt x="788" y="864"/>
                </a:lnTo>
                <a:lnTo>
                  <a:pt x="790" y="866"/>
                </a:lnTo>
                <a:lnTo>
                  <a:pt x="790" y="866"/>
                </a:lnTo>
                <a:lnTo>
                  <a:pt x="790" y="866"/>
                </a:lnTo>
                <a:lnTo>
                  <a:pt x="792" y="866"/>
                </a:lnTo>
                <a:lnTo>
                  <a:pt x="794" y="866"/>
                </a:lnTo>
                <a:lnTo>
                  <a:pt x="798" y="866"/>
                </a:lnTo>
                <a:lnTo>
                  <a:pt x="798" y="864"/>
                </a:lnTo>
                <a:lnTo>
                  <a:pt x="798" y="864"/>
                </a:lnTo>
                <a:lnTo>
                  <a:pt x="798" y="864"/>
                </a:lnTo>
                <a:lnTo>
                  <a:pt x="800" y="862"/>
                </a:lnTo>
                <a:lnTo>
                  <a:pt x="800" y="862"/>
                </a:lnTo>
                <a:lnTo>
                  <a:pt x="800" y="862"/>
                </a:lnTo>
                <a:lnTo>
                  <a:pt x="800" y="864"/>
                </a:lnTo>
                <a:lnTo>
                  <a:pt x="798" y="864"/>
                </a:lnTo>
                <a:lnTo>
                  <a:pt x="798" y="866"/>
                </a:lnTo>
                <a:lnTo>
                  <a:pt x="794" y="868"/>
                </a:lnTo>
                <a:lnTo>
                  <a:pt x="794" y="868"/>
                </a:lnTo>
                <a:lnTo>
                  <a:pt x="794" y="870"/>
                </a:lnTo>
                <a:lnTo>
                  <a:pt x="796" y="870"/>
                </a:lnTo>
                <a:lnTo>
                  <a:pt x="798" y="872"/>
                </a:lnTo>
                <a:lnTo>
                  <a:pt x="800" y="872"/>
                </a:lnTo>
                <a:lnTo>
                  <a:pt x="807" y="874"/>
                </a:lnTo>
                <a:close/>
                <a:moveTo>
                  <a:pt x="817" y="866"/>
                </a:moveTo>
                <a:lnTo>
                  <a:pt x="817" y="866"/>
                </a:lnTo>
                <a:lnTo>
                  <a:pt x="819" y="870"/>
                </a:lnTo>
                <a:lnTo>
                  <a:pt x="819" y="870"/>
                </a:lnTo>
                <a:lnTo>
                  <a:pt x="819" y="870"/>
                </a:lnTo>
                <a:lnTo>
                  <a:pt x="819" y="870"/>
                </a:lnTo>
                <a:lnTo>
                  <a:pt x="819" y="870"/>
                </a:lnTo>
                <a:lnTo>
                  <a:pt x="819" y="870"/>
                </a:lnTo>
                <a:lnTo>
                  <a:pt x="819" y="868"/>
                </a:lnTo>
                <a:lnTo>
                  <a:pt x="819" y="868"/>
                </a:lnTo>
                <a:lnTo>
                  <a:pt x="817" y="866"/>
                </a:lnTo>
                <a:close/>
                <a:moveTo>
                  <a:pt x="867" y="1124"/>
                </a:moveTo>
                <a:lnTo>
                  <a:pt x="865" y="1124"/>
                </a:lnTo>
                <a:lnTo>
                  <a:pt x="867" y="1126"/>
                </a:lnTo>
                <a:lnTo>
                  <a:pt x="867" y="1126"/>
                </a:lnTo>
                <a:lnTo>
                  <a:pt x="870" y="1126"/>
                </a:lnTo>
                <a:lnTo>
                  <a:pt x="870" y="1124"/>
                </a:lnTo>
                <a:lnTo>
                  <a:pt x="870" y="1124"/>
                </a:lnTo>
                <a:lnTo>
                  <a:pt x="867" y="1124"/>
                </a:lnTo>
                <a:close/>
                <a:moveTo>
                  <a:pt x="876" y="1124"/>
                </a:moveTo>
                <a:lnTo>
                  <a:pt x="876" y="1122"/>
                </a:lnTo>
                <a:lnTo>
                  <a:pt x="874" y="1124"/>
                </a:lnTo>
                <a:lnTo>
                  <a:pt x="872" y="1122"/>
                </a:lnTo>
                <a:lnTo>
                  <a:pt x="870" y="1122"/>
                </a:lnTo>
                <a:lnTo>
                  <a:pt x="872" y="1124"/>
                </a:lnTo>
                <a:lnTo>
                  <a:pt x="872" y="1124"/>
                </a:lnTo>
                <a:lnTo>
                  <a:pt x="872" y="1124"/>
                </a:lnTo>
                <a:lnTo>
                  <a:pt x="876" y="1124"/>
                </a:lnTo>
                <a:lnTo>
                  <a:pt x="876" y="1124"/>
                </a:lnTo>
                <a:close/>
                <a:moveTo>
                  <a:pt x="805" y="853"/>
                </a:moveTo>
                <a:lnTo>
                  <a:pt x="805" y="853"/>
                </a:lnTo>
                <a:lnTo>
                  <a:pt x="805" y="853"/>
                </a:lnTo>
                <a:lnTo>
                  <a:pt x="807" y="856"/>
                </a:lnTo>
                <a:lnTo>
                  <a:pt x="809" y="856"/>
                </a:lnTo>
                <a:lnTo>
                  <a:pt x="809" y="856"/>
                </a:lnTo>
                <a:lnTo>
                  <a:pt x="807" y="853"/>
                </a:lnTo>
                <a:lnTo>
                  <a:pt x="805" y="851"/>
                </a:lnTo>
                <a:lnTo>
                  <a:pt x="803" y="851"/>
                </a:lnTo>
                <a:lnTo>
                  <a:pt x="803" y="851"/>
                </a:lnTo>
                <a:lnTo>
                  <a:pt x="803" y="851"/>
                </a:lnTo>
                <a:lnTo>
                  <a:pt x="803" y="851"/>
                </a:lnTo>
                <a:lnTo>
                  <a:pt x="805" y="853"/>
                </a:lnTo>
                <a:close/>
                <a:moveTo>
                  <a:pt x="794" y="845"/>
                </a:moveTo>
                <a:lnTo>
                  <a:pt x="794" y="845"/>
                </a:lnTo>
                <a:lnTo>
                  <a:pt x="794" y="843"/>
                </a:lnTo>
                <a:lnTo>
                  <a:pt x="796" y="843"/>
                </a:lnTo>
                <a:lnTo>
                  <a:pt x="796" y="841"/>
                </a:lnTo>
                <a:lnTo>
                  <a:pt x="794" y="841"/>
                </a:lnTo>
                <a:lnTo>
                  <a:pt x="794" y="841"/>
                </a:lnTo>
                <a:lnTo>
                  <a:pt x="794" y="839"/>
                </a:lnTo>
                <a:lnTo>
                  <a:pt x="792" y="839"/>
                </a:lnTo>
                <a:lnTo>
                  <a:pt x="792" y="839"/>
                </a:lnTo>
                <a:lnTo>
                  <a:pt x="792" y="841"/>
                </a:lnTo>
                <a:lnTo>
                  <a:pt x="792" y="841"/>
                </a:lnTo>
                <a:lnTo>
                  <a:pt x="792" y="845"/>
                </a:lnTo>
                <a:lnTo>
                  <a:pt x="794" y="845"/>
                </a:lnTo>
                <a:close/>
                <a:moveTo>
                  <a:pt x="752" y="820"/>
                </a:moveTo>
                <a:lnTo>
                  <a:pt x="754" y="820"/>
                </a:lnTo>
                <a:lnTo>
                  <a:pt x="754" y="820"/>
                </a:lnTo>
                <a:lnTo>
                  <a:pt x="754" y="820"/>
                </a:lnTo>
                <a:lnTo>
                  <a:pt x="754" y="818"/>
                </a:lnTo>
                <a:lnTo>
                  <a:pt x="754" y="818"/>
                </a:lnTo>
                <a:lnTo>
                  <a:pt x="754" y="816"/>
                </a:lnTo>
                <a:lnTo>
                  <a:pt x="754" y="816"/>
                </a:lnTo>
                <a:lnTo>
                  <a:pt x="754" y="814"/>
                </a:lnTo>
                <a:lnTo>
                  <a:pt x="752" y="814"/>
                </a:lnTo>
                <a:lnTo>
                  <a:pt x="752" y="816"/>
                </a:lnTo>
                <a:lnTo>
                  <a:pt x="752" y="816"/>
                </a:lnTo>
                <a:lnTo>
                  <a:pt x="752" y="816"/>
                </a:lnTo>
                <a:lnTo>
                  <a:pt x="752" y="818"/>
                </a:lnTo>
                <a:lnTo>
                  <a:pt x="752" y="820"/>
                </a:lnTo>
                <a:close/>
                <a:moveTo>
                  <a:pt x="796" y="845"/>
                </a:moveTo>
                <a:lnTo>
                  <a:pt x="796" y="847"/>
                </a:lnTo>
                <a:lnTo>
                  <a:pt x="796" y="847"/>
                </a:lnTo>
                <a:lnTo>
                  <a:pt x="798" y="845"/>
                </a:lnTo>
                <a:lnTo>
                  <a:pt x="798" y="845"/>
                </a:lnTo>
                <a:lnTo>
                  <a:pt x="798" y="845"/>
                </a:lnTo>
                <a:lnTo>
                  <a:pt x="798" y="843"/>
                </a:lnTo>
                <a:lnTo>
                  <a:pt x="796" y="843"/>
                </a:lnTo>
                <a:lnTo>
                  <a:pt x="796" y="843"/>
                </a:lnTo>
                <a:lnTo>
                  <a:pt x="796" y="843"/>
                </a:lnTo>
                <a:lnTo>
                  <a:pt x="796" y="845"/>
                </a:lnTo>
                <a:close/>
                <a:moveTo>
                  <a:pt x="821" y="868"/>
                </a:moveTo>
                <a:lnTo>
                  <a:pt x="819" y="868"/>
                </a:lnTo>
                <a:lnTo>
                  <a:pt x="819" y="866"/>
                </a:lnTo>
                <a:lnTo>
                  <a:pt x="815" y="864"/>
                </a:lnTo>
                <a:lnTo>
                  <a:pt x="817" y="864"/>
                </a:lnTo>
                <a:lnTo>
                  <a:pt x="817" y="866"/>
                </a:lnTo>
                <a:lnTo>
                  <a:pt x="819" y="868"/>
                </a:lnTo>
                <a:lnTo>
                  <a:pt x="821" y="868"/>
                </a:lnTo>
                <a:close/>
                <a:moveTo>
                  <a:pt x="658" y="715"/>
                </a:moveTo>
                <a:lnTo>
                  <a:pt x="656" y="713"/>
                </a:lnTo>
                <a:lnTo>
                  <a:pt x="656" y="709"/>
                </a:lnTo>
                <a:lnTo>
                  <a:pt x="654" y="707"/>
                </a:lnTo>
                <a:lnTo>
                  <a:pt x="654" y="705"/>
                </a:lnTo>
                <a:lnTo>
                  <a:pt x="652" y="702"/>
                </a:lnTo>
                <a:lnTo>
                  <a:pt x="652" y="700"/>
                </a:lnTo>
                <a:lnTo>
                  <a:pt x="650" y="700"/>
                </a:lnTo>
                <a:lnTo>
                  <a:pt x="647" y="698"/>
                </a:lnTo>
                <a:lnTo>
                  <a:pt x="645" y="698"/>
                </a:lnTo>
                <a:lnTo>
                  <a:pt x="645" y="698"/>
                </a:lnTo>
                <a:lnTo>
                  <a:pt x="643" y="700"/>
                </a:lnTo>
                <a:lnTo>
                  <a:pt x="643" y="702"/>
                </a:lnTo>
                <a:lnTo>
                  <a:pt x="643" y="702"/>
                </a:lnTo>
                <a:lnTo>
                  <a:pt x="641" y="702"/>
                </a:lnTo>
                <a:lnTo>
                  <a:pt x="641" y="702"/>
                </a:lnTo>
                <a:lnTo>
                  <a:pt x="639" y="705"/>
                </a:lnTo>
                <a:lnTo>
                  <a:pt x="639" y="705"/>
                </a:lnTo>
                <a:lnTo>
                  <a:pt x="641" y="707"/>
                </a:lnTo>
                <a:lnTo>
                  <a:pt x="641" y="709"/>
                </a:lnTo>
                <a:lnTo>
                  <a:pt x="641" y="709"/>
                </a:lnTo>
                <a:lnTo>
                  <a:pt x="643" y="709"/>
                </a:lnTo>
                <a:lnTo>
                  <a:pt x="643" y="709"/>
                </a:lnTo>
                <a:lnTo>
                  <a:pt x="645" y="705"/>
                </a:lnTo>
                <a:lnTo>
                  <a:pt x="645" y="705"/>
                </a:lnTo>
                <a:lnTo>
                  <a:pt x="647" y="707"/>
                </a:lnTo>
                <a:lnTo>
                  <a:pt x="647" y="709"/>
                </a:lnTo>
                <a:lnTo>
                  <a:pt x="647" y="709"/>
                </a:lnTo>
                <a:lnTo>
                  <a:pt x="650" y="709"/>
                </a:lnTo>
                <a:lnTo>
                  <a:pt x="650" y="709"/>
                </a:lnTo>
                <a:lnTo>
                  <a:pt x="647" y="711"/>
                </a:lnTo>
                <a:lnTo>
                  <a:pt x="647" y="713"/>
                </a:lnTo>
                <a:lnTo>
                  <a:pt x="647" y="713"/>
                </a:lnTo>
                <a:lnTo>
                  <a:pt x="647" y="713"/>
                </a:lnTo>
                <a:lnTo>
                  <a:pt x="647" y="713"/>
                </a:lnTo>
                <a:lnTo>
                  <a:pt x="650" y="713"/>
                </a:lnTo>
                <a:lnTo>
                  <a:pt x="650" y="713"/>
                </a:lnTo>
                <a:lnTo>
                  <a:pt x="650" y="715"/>
                </a:lnTo>
                <a:lnTo>
                  <a:pt x="650" y="715"/>
                </a:lnTo>
                <a:lnTo>
                  <a:pt x="652" y="717"/>
                </a:lnTo>
                <a:lnTo>
                  <a:pt x="654" y="717"/>
                </a:lnTo>
                <a:lnTo>
                  <a:pt x="654" y="717"/>
                </a:lnTo>
                <a:lnTo>
                  <a:pt x="654" y="717"/>
                </a:lnTo>
                <a:lnTo>
                  <a:pt x="654" y="717"/>
                </a:lnTo>
                <a:lnTo>
                  <a:pt x="652" y="717"/>
                </a:lnTo>
                <a:lnTo>
                  <a:pt x="652" y="719"/>
                </a:lnTo>
                <a:lnTo>
                  <a:pt x="652" y="719"/>
                </a:lnTo>
                <a:lnTo>
                  <a:pt x="652" y="721"/>
                </a:lnTo>
                <a:lnTo>
                  <a:pt x="654" y="723"/>
                </a:lnTo>
                <a:lnTo>
                  <a:pt x="654" y="723"/>
                </a:lnTo>
                <a:lnTo>
                  <a:pt x="656" y="726"/>
                </a:lnTo>
                <a:lnTo>
                  <a:pt x="656" y="726"/>
                </a:lnTo>
                <a:lnTo>
                  <a:pt x="658" y="726"/>
                </a:lnTo>
                <a:lnTo>
                  <a:pt x="658" y="723"/>
                </a:lnTo>
                <a:lnTo>
                  <a:pt x="658" y="721"/>
                </a:lnTo>
                <a:lnTo>
                  <a:pt x="658" y="719"/>
                </a:lnTo>
                <a:lnTo>
                  <a:pt x="658" y="719"/>
                </a:lnTo>
                <a:lnTo>
                  <a:pt x="658" y="719"/>
                </a:lnTo>
                <a:lnTo>
                  <a:pt x="658" y="717"/>
                </a:lnTo>
                <a:lnTo>
                  <a:pt x="658" y="715"/>
                </a:lnTo>
                <a:lnTo>
                  <a:pt x="658" y="715"/>
                </a:lnTo>
                <a:close/>
                <a:moveTo>
                  <a:pt x="681" y="723"/>
                </a:moveTo>
                <a:lnTo>
                  <a:pt x="681" y="723"/>
                </a:lnTo>
                <a:lnTo>
                  <a:pt x="683" y="726"/>
                </a:lnTo>
                <a:lnTo>
                  <a:pt x="683" y="726"/>
                </a:lnTo>
                <a:lnTo>
                  <a:pt x="683" y="726"/>
                </a:lnTo>
                <a:lnTo>
                  <a:pt x="685" y="723"/>
                </a:lnTo>
                <a:lnTo>
                  <a:pt x="685" y="723"/>
                </a:lnTo>
                <a:lnTo>
                  <a:pt x="685" y="723"/>
                </a:lnTo>
                <a:lnTo>
                  <a:pt x="685" y="723"/>
                </a:lnTo>
                <a:lnTo>
                  <a:pt x="687" y="721"/>
                </a:lnTo>
                <a:lnTo>
                  <a:pt x="687" y="721"/>
                </a:lnTo>
                <a:lnTo>
                  <a:pt x="685" y="721"/>
                </a:lnTo>
                <a:lnTo>
                  <a:pt x="685" y="721"/>
                </a:lnTo>
                <a:lnTo>
                  <a:pt x="683" y="721"/>
                </a:lnTo>
                <a:lnTo>
                  <a:pt x="681" y="721"/>
                </a:lnTo>
                <a:lnTo>
                  <a:pt x="681" y="721"/>
                </a:lnTo>
                <a:lnTo>
                  <a:pt x="681" y="723"/>
                </a:lnTo>
                <a:close/>
                <a:moveTo>
                  <a:pt x="664" y="705"/>
                </a:moveTo>
                <a:lnTo>
                  <a:pt x="668" y="702"/>
                </a:lnTo>
                <a:lnTo>
                  <a:pt x="668" y="702"/>
                </a:lnTo>
                <a:lnTo>
                  <a:pt x="668" y="702"/>
                </a:lnTo>
                <a:lnTo>
                  <a:pt x="666" y="700"/>
                </a:lnTo>
                <a:lnTo>
                  <a:pt x="668" y="700"/>
                </a:lnTo>
                <a:lnTo>
                  <a:pt x="666" y="698"/>
                </a:lnTo>
                <a:lnTo>
                  <a:pt x="666" y="696"/>
                </a:lnTo>
                <a:lnTo>
                  <a:pt x="664" y="694"/>
                </a:lnTo>
                <a:lnTo>
                  <a:pt x="662" y="692"/>
                </a:lnTo>
                <a:lnTo>
                  <a:pt x="662" y="690"/>
                </a:lnTo>
                <a:lnTo>
                  <a:pt x="662" y="688"/>
                </a:lnTo>
                <a:lnTo>
                  <a:pt x="662" y="688"/>
                </a:lnTo>
                <a:lnTo>
                  <a:pt x="662" y="688"/>
                </a:lnTo>
                <a:lnTo>
                  <a:pt x="664" y="688"/>
                </a:lnTo>
                <a:lnTo>
                  <a:pt x="664" y="690"/>
                </a:lnTo>
                <a:lnTo>
                  <a:pt x="664" y="690"/>
                </a:lnTo>
                <a:lnTo>
                  <a:pt x="664" y="692"/>
                </a:lnTo>
                <a:lnTo>
                  <a:pt x="666" y="692"/>
                </a:lnTo>
                <a:lnTo>
                  <a:pt x="666" y="692"/>
                </a:lnTo>
                <a:lnTo>
                  <a:pt x="666" y="694"/>
                </a:lnTo>
                <a:lnTo>
                  <a:pt x="668" y="696"/>
                </a:lnTo>
                <a:lnTo>
                  <a:pt x="668" y="696"/>
                </a:lnTo>
                <a:lnTo>
                  <a:pt x="668" y="696"/>
                </a:lnTo>
                <a:lnTo>
                  <a:pt x="668" y="696"/>
                </a:lnTo>
                <a:lnTo>
                  <a:pt x="668" y="694"/>
                </a:lnTo>
                <a:lnTo>
                  <a:pt x="666" y="692"/>
                </a:lnTo>
                <a:lnTo>
                  <a:pt x="666" y="690"/>
                </a:lnTo>
                <a:lnTo>
                  <a:pt x="662" y="686"/>
                </a:lnTo>
                <a:lnTo>
                  <a:pt x="660" y="686"/>
                </a:lnTo>
                <a:lnTo>
                  <a:pt x="656" y="686"/>
                </a:lnTo>
                <a:lnTo>
                  <a:pt x="656" y="684"/>
                </a:lnTo>
                <a:lnTo>
                  <a:pt x="654" y="682"/>
                </a:lnTo>
                <a:lnTo>
                  <a:pt x="654" y="682"/>
                </a:lnTo>
                <a:lnTo>
                  <a:pt x="654" y="682"/>
                </a:lnTo>
                <a:lnTo>
                  <a:pt x="654" y="684"/>
                </a:lnTo>
                <a:lnTo>
                  <a:pt x="654" y="686"/>
                </a:lnTo>
                <a:lnTo>
                  <a:pt x="654" y="686"/>
                </a:lnTo>
                <a:lnTo>
                  <a:pt x="656" y="688"/>
                </a:lnTo>
                <a:lnTo>
                  <a:pt x="656" y="690"/>
                </a:lnTo>
                <a:lnTo>
                  <a:pt x="656" y="694"/>
                </a:lnTo>
                <a:lnTo>
                  <a:pt x="656" y="696"/>
                </a:lnTo>
                <a:lnTo>
                  <a:pt x="658" y="698"/>
                </a:lnTo>
                <a:lnTo>
                  <a:pt x="660" y="700"/>
                </a:lnTo>
                <a:lnTo>
                  <a:pt x="660" y="700"/>
                </a:lnTo>
                <a:lnTo>
                  <a:pt x="658" y="705"/>
                </a:lnTo>
                <a:lnTo>
                  <a:pt x="658" y="707"/>
                </a:lnTo>
                <a:lnTo>
                  <a:pt x="658" y="707"/>
                </a:lnTo>
                <a:lnTo>
                  <a:pt x="658" y="709"/>
                </a:lnTo>
                <a:lnTo>
                  <a:pt x="658" y="709"/>
                </a:lnTo>
                <a:lnTo>
                  <a:pt x="658" y="709"/>
                </a:lnTo>
                <a:lnTo>
                  <a:pt x="660" y="709"/>
                </a:lnTo>
                <a:lnTo>
                  <a:pt x="662" y="707"/>
                </a:lnTo>
                <a:lnTo>
                  <a:pt x="664" y="705"/>
                </a:lnTo>
                <a:close/>
                <a:moveTo>
                  <a:pt x="689" y="732"/>
                </a:moveTo>
                <a:lnTo>
                  <a:pt x="689" y="732"/>
                </a:lnTo>
                <a:lnTo>
                  <a:pt x="691" y="732"/>
                </a:lnTo>
                <a:lnTo>
                  <a:pt x="691" y="732"/>
                </a:lnTo>
                <a:lnTo>
                  <a:pt x="694" y="732"/>
                </a:lnTo>
                <a:lnTo>
                  <a:pt x="694" y="732"/>
                </a:lnTo>
                <a:lnTo>
                  <a:pt x="694" y="728"/>
                </a:lnTo>
                <a:lnTo>
                  <a:pt x="694" y="726"/>
                </a:lnTo>
                <a:lnTo>
                  <a:pt x="691" y="721"/>
                </a:lnTo>
                <a:lnTo>
                  <a:pt x="691" y="719"/>
                </a:lnTo>
                <a:lnTo>
                  <a:pt x="689" y="719"/>
                </a:lnTo>
                <a:lnTo>
                  <a:pt x="687" y="723"/>
                </a:lnTo>
                <a:lnTo>
                  <a:pt x="687" y="723"/>
                </a:lnTo>
                <a:lnTo>
                  <a:pt x="687" y="726"/>
                </a:lnTo>
                <a:lnTo>
                  <a:pt x="685" y="726"/>
                </a:lnTo>
                <a:lnTo>
                  <a:pt x="685" y="726"/>
                </a:lnTo>
                <a:lnTo>
                  <a:pt x="685" y="728"/>
                </a:lnTo>
                <a:lnTo>
                  <a:pt x="685" y="728"/>
                </a:lnTo>
                <a:lnTo>
                  <a:pt x="687" y="730"/>
                </a:lnTo>
                <a:lnTo>
                  <a:pt x="689" y="730"/>
                </a:lnTo>
                <a:lnTo>
                  <a:pt x="689" y="730"/>
                </a:lnTo>
                <a:lnTo>
                  <a:pt x="689" y="730"/>
                </a:lnTo>
                <a:lnTo>
                  <a:pt x="689" y="732"/>
                </a:lnTo>
                <a:close/>
                <a:moveTo>
                  <a:pt x="685" y="717"/>
                </a:moveTo>
                <a:lnTo>
                  <a:pt x="683" y="713"/>
                </a:lnTo>
                <a:lnTo>
                  <a:pt x="683" y="715"/>
                </a:lnTo>
                <a:lnTo>
                  <a:pt x="683" y="717"/>
                </a:lnTo>
                <a:lnTo>
                  <a:pt x="681" y="717"/>
                </a:lnTo>
                <a:lnTo>
                  <a:pt x="681" y="719"/>
                </a:lnTo>
                <a:lnTo>
                  <a:pt x="681" y="719"/>
                </a:lnTo>
                <a:lnTo>
                  <a:pt x="683" y="719"/>
                </a:lnTo>
                <a:lnTo>
                  <a:pt x="685" y="719"/>
                </a:lnTo>
                <a:lnTo>
                  <a:pt x="685" y="719"/>
                </a:lnTo>
                <a:lnTo>
                  <a:pt x="685" y="719"/>
                </a:lnTo>
                <a:lnTo>
                  <a:pt x="685" y="719"/>
                </a:lnTo>
                <a:lnTo>
                  <a:pt x="687" y="719"/>
                </a:lnTo>
                <a:lnTo>
                  <a:pt x="687" y="717"/>
                </a:lnTo>
                <a:lnTo>
                  <a:pt x="685" y="717"/>
                </a:lnTo>
                <a:close/>
                <a:moveTo>
                  <a:pt x="662" y="686"/>
                </a:moveTo>
                <a:lnTo>
                  <a:pt x="662" y="684"/>
                </a:lnTo>
                <a:lnTo>
                  <a:pt x="660" y="684"/>
                </a:lnTo>
                <a:lnTo>
                  <a:pt x="658" y="682"/>
                </a:lnTo>
                <a:lnTo>
                  <a:pt x="658" y="684"/>
                </a:lnTo>
                <a:lnTo>
                  <a:pt x="656" y="684"/>
                </a:lnTo>
                <a:lnTo>
                  <a:pt x="658" y="684"/>
                </a:lnTo>
                <a:lnTo>
                  <a:pt x="660" y="686"/>
                </a:lnTo>
                <a:lnTo>
                  <a:pt x="662" y="686"/>
                </a:lnTo>
                <a:close/>
                <a:moveTo>
                  <a:pt x="643" y="700"/>
                </a:moveTo>
                <a:lnTo>
                  <a:pt x="643" y="698"/>
                </a:lnTo>
                <a:lnTo>
                  <a:pt x="643" y="696"/>
                </a:lnTo>
                <a:lnTo>
                  <a:pt x="643" y="696"/>
                </a:lnTo>
                <a:lnTo>
                  <a:pt x="645" y="696"/>
                </a:lnTo>
                <a:lnTo>
                  <a:pt x="650" y="698"/>
                </a:lnTo>
                <a:lnTo>
                  <a:pt x="652" y="698"/>
                </a:lnTo>
                <a:lnTo>
                  <a:pt x="654" y="700"/>
                </a:lnTo>
                <a:lnTo>
                  <a:pt x="654" y="698"/>
                </a:lnTo>
                <a:lnTo>
                  <a:pt x="654" y="696"/>
                </a:lnTo>
                <a:lnTo>
                  <a:pt x="652" y="694"/>
                </a:lnTo>
                <a:lnTo>
                  <a:pt x="647" y="694"/>
                </a:lnTo>
                <a:lnTo>
                  <a:pt x="647" y="694"/>
                </a:lnTo>
                <a:lnTo>
                  <a:pt x="650" y="692"/>
                </a:lnTo>
                <a:lnTo>
                  <a:pt x="650" y="694"/>
                </a:lnTo>
                <a:lnTo>
                  <a:pt x="650" y="694"/>
                </a:lnTo>
                <a:lnTo>
                  <a:pt x="652" y="692"/>
                </a:lnTo>
                <a:lnTo>
                  <a:pt x="654" y="690"/>
                </a:lnTo>
                <a:lnTo>
                  <a:pt x="652" y="688"/>
                </a:lnTo>
                <a:lnTo>
                  <a:pt x="652" y="688"/>
                </a:lnTo>
                <a:lnTo>
                  <a:pt x="650" y="688"/>
                </a:lnTo>
                <a:lnTo>
                  <a:pt x="647" y="686"/>
                </a:lnTo>
                <a:lnTo>
                  <a:pt x="647" y="686"/>
                </a:lnTo>
                <a:lnTo>
                  <a:pt x="645" y="688"/>
                </a:lnTo>
                <a:lnTo>
                  <a:pt x="643" y="690"/>
                </a:lnTo>
                <a:lnTo>
                  <a:pt x="643" y="690"/>
                </a:lnTo>
                <a:lnTo>
                  <a:pt x="641" y="688"/>
                </a:lnTo>
                <a:lnTo>
                  <a:pt x="641" y="688"/>
                </a:lnTo>
                <a:lnTo>
                  <a:pt x="643" y="688"/>
                </a:lnTo>
                <a:lnTo>
                  <a:pt x="643" y="686"/>
                </a:lnTo>
                <a:lnTo>
                  <a:pt x="643" y="686"/>
                </a:lnTo>
                <a:lnTo>
                  <a:pt x="641" y="684"/>
                </a:lnTo>
                <a:lnTo>
                  <a:pt x="641" y="684"/>
                </a:lnTo>
                <a:lnTo>
                  <a:pt x="639" y="684"/>
                </a:lnTo>
                <a:lnTo>
                  <a:pt x="639" y="686"/>
                </a:lnTo>
                <a:lnTo>
                  <a:pt x="637" y="686"/>
                </a:lnTo>
                <a:lnTo>
                  <a:pt x="637" y="686"/>
                </a:lnTo>
                <a:lnTo>
                  <a:pt x="635" y="686"/>
                </a:lnTo>
                <a:lnTo>
                  <a:pt x="635" y="688"/>
                </a:lnTo>
                <a:lnTo>
                  <a:pt x="635" y="686"/>
                </a:lnTo>
                <a:lnTo>
                  <a:pt x="633" y="684"/>
                </a:lnTo>
                <a:lnTo>
                  <a:pt x="633" y="686"/>
                </a:lnTo>
                <a:lnTo>
                  <a:pt x="631" y="688"/>
                </a:lnTo>
                <a:lnTo>
                  <a:pt x="631" y="688"/>
                </a:lnTo>
                <a:lnTo>
                  <a:pt x="631" y="688"/>
                </a:lnTo>
                <a:lnTo>
                  <a:pt x="629" y="690"/>
                </a:lnTo>
                <a:lnTo>
                  <a:pt x="631" y="692"/>
                </a:lnTo>
                <a:lnTo>
                  <a:pt x="633" y="692"/>
                </a:lnTo>
                <a:lnTo>
                  <a:pt x="637" y="696"/>
                </a:lnTo>
                <a:lnTo>
                  <a:pt x="637" y="698"/>
                </a:lnTo>
                <a:lnTo>
                  <a:pt x="639" y="700"/>
                </a:lnTo>
                <a:lnTo>
                  <a:pt x="641" y="700"/>
                </a:lnTo>
                <a:lnTo>
                  <a:pt x="643" y="700"/>
                </a:lnTo>
                <a:close/>
                <a:moveTo>
                  <a:pt x="622" y="1895"/>
                </a:moveTo>
                <a:lnTo>
                  <a:pt x="624" y="1897"/>
                </a:lnTo>
                <a:lnTo>
                  <a:pt x="624" y="1897"/>
                </a:lnTo>
                <a:lnTo>
                  <a:pt x="622" y="1895"/>
                </a:lnTo>
                <a:lnTo>
                  <a:pt x="622" y="1895"/>
                </a:lnTo>
                <a:close/>
                <a:moveTo>
                  <a:pt x="601" y="1933"/>
                </a:moveTo>
                <a:lnTo>
                  <a:pt x="599" y="1933"/>
                </a:lnTo>
                <a:lnTo>
                  <a:pt x="601" y="1933"/>
                </a:lnTo>
                <a:lnTo>
                  <a:pt x="601" y="1935"/>
                </a:lnTo>
                <a:lnTo>
                  <a:pt x="601" y="1935"/>
                </a:lnTo>
                <a:lnTo>
                  <a:pt x="601" y="1935"/>
                </a:lnTo>
                <a:lnTo>
                  <a:pt x="601" y="1935"/>
                </a:lnTo>
                <a:lnTo>
                  <a:pt x="601" y="1933"/>
                </a:lnTo>
                <a:close/>
                <a:moveTo>
                  <a:pt x="633" y="1900"/>
                </a:moveTo>
                <a:lnTo>
                  <a:pt x="631" y="1900"/>
                </a:lnTo>
                <a:lnTo>
                  <a:pt x="631" y="1900"/>
                </a:lnTo>
                <a:lnTo>
                  <a:pt x="631" y="1900"/>
                </a:lnTo>
                <a:lnTo>
                  <a:pt x="631" y="1900"/>
                </a:lnTo>
                <a:lnTo>
                  <a:pt x="631" y="1900"/>
                </a:lnTo>
                <a:lnTo>
                  <a:pt x="633" y="1900"/>
                </a:lnTo>
                <a:lnTo>
                  <a:pt x="633" y="1900"/>
                </a:lnTo>
                <a:lnTo>
                  <a:pt x="633" y="1900"/>
                </a:lnTo>
                <a:lnTo>
                  <a:pt x="633" y="1902"/>
                </a:lnTo>
                <a:lnTo>
                  <a:pt x="633" y="1900"/>
                </a:lnTo>
                <a:lnTo>
                  <a:pt x="633" y="1900"/>
                </a:lnTo>
                <a:lnTo>
                  <a:pt x="633" y="1900"/>
                </a:lnTo>
                <a:close/>
                <a:moveTo>
                  <a:pt x="679" y="753"/>
                </a:moveTo>
                <a:lnTo>
                  <a:pt x="681" y="753"/>
                </a:lnTo>
                <a:lnTo>
                  <a:pt x="683" y="755"/>
                </a:lnTo>
                <a:lnTo>
                  <a:pt x="683" y="757"/>
                </a:lnTo>
                <a:lnTo>
                  <a:pt x="685" y="757"/>
                </a:lnTo>
                <a:lnTo>
                  <a:pt x="685" y="755"/>
                </a:lnTo>
                <a:lnTo>
                  <a:pt x="685" y="755"/>
                </a:lnTo>
                <a:lnTo>
                  <a:pt x="685" y="753"/>
                </a:lnTo>
                <a:lnTo>
                  <a:pt x="687" y="753"/>
                </a:lnTo>
                <a:lnTo>
                  <a:pt x="685" y="753"/>
                </a:lnTo>
                <a:lnTo>
                  <a:pt x="685" y="753"/>
                </a:lnTo>
                <a:lnTo>
                  <a:pt x="685" y="751"/>
                </a:lnTo>
                <a:lnTo>
                  <a:pt x="683" y="753"/>
                </a:lnTo>
                <a:lnTo>
                  <a:pt x="683" y="753"/>
                </a:lnTo>
                <a:lnTo>
                  <a:pt x="683" y="753"/>
                </a:lnTo>
                <a:lnTo>
                  <a:pt x="681" y="751"/>
                </a:lnTo>
                <a:lnTo>
                  <a:pt x="681" y="749"/>
                </a:lnTo>
                <a:lnTo>
                  <a:pt x="681" y="749"/>
                </a:lnTo>
                <a:lnTo>
                  <a:pt x="681" y="747"/>
                </a:lnTo>
                <a:lnTo>
                  <a:pt x="679" y="747"/>
                </a:lnTo>
                <a:lnTo>
                  <a:pt x="677" y="744"/>
                </a:lnTo>
                <a:lnTo>
                  <a:pt x="675" y="744"/>
                </a:lnTo>
                <a:lnTo>
                  <a:pt x="675" y="744"/>
                </a:lnTo>
                <a:lnTo>
                  <a:pt x="675" y="747"/>
                </a:lnTo>
                <a:lnTo>
                  <a:pt x="677" y="747"/>
                </a:lnTo>
                <a:lnTo>
                  <a:pt x="677" y="747"/>
                </a:lnTo>
                <a:lnTo>
                  <a:pt x="679" y="749"/>
                </a:lnTo>
                <a:lnTo>
                  <a:pt x="679" y="751"/>
                </a:lnTo>
                <a:lnTo>
                  <a:pt x="679" y="751"/>
                </a:lnTo>
                <a:lnTo>
                  <a:pt x="679" y="753"/>
                </a:lnTo>
                <a:close/>
                <a:moveTo>
                  <a:pt x="689" y="786"/>
                </a:moveTo>
                <a:lnTo>
                  <a:pt x="696" y="784"/>
                </a:lnTo>
                <a:lnTo>
                  <a:pt x="696" y="784"/>
                </a:lnTo>
                <a:lnTo>
                  <a:pt x="696" y="782"/>
                </a:lnTo>
                <a:lnTo>
                  <a:pt x="696" y="778"/>
                </a:lnTo>
                <a:lnTo>
                  <a:pt x="698" y="776"/>
                </a:lnTo>
                <a:lnTo>
                  <a:pt x="698" y="774"/>
                </a:lnTo>
                <a:lnTo>
                  <a:pt x="700" y="770"/>
                </a:lnTo>
                <a:lnTo>
                  <a:pt x="700" y="770"/>
                </a:lnTo>
                <a:lnTo>
                  <a:pt x="700" y="767"/>
                </a:lnTo>
                <a:lnTo>
                  <a:pt x="700" y="767"/>
                </a:lnTo>
                <a:lnTo>
                  <a:pt x="698" y="767"/>
                </a:lnTo>
                <a:lnTo>
                  <a:pt x="696" y="770"/>
                </a:lnTo>
                <a:lnTo>
                  <a:pt x="694" y="770"/>
                </a:lnTo>
                <a:lnTo>
                  <a:pt x="694" y="770"/>
                </a:lnTo>
                <a:lnTo>
                  <a:pt x="694" y="772"/>
                </a:lnTo>
                <a:lnTo>
                  <a:pt x="694" y="774"/>
                </a:lnTo>
                <a:lnTo>
                  <a:pt x="694" y="774"/>
                </a:lnTo>
                <a:lnTo>
                  <a:pt x="694" y="776"/>
                </a:lnTo>
                <a:lnTo>
                  <a:pt x="694" y="776"/>
                </a:lnTo>
                <a:lnTo>
                  <a:pt x="689" y="776"/>
                </a:lnTo>
                <a:lnTo>
                  <a:pt x="687" y="776"/>
                </a:lnTo>
                <a:lnTo>
                  <a:pt x="687" y="776"/>
                </a:lnTo>
                <a:lnTo>
                  <a:pt x="687" y="776"/>
                </a:lnTo>
                <a:lnTo>
                  <a:pt x="687" y="776"/>
                </a:lnTo>
                <a:lnTo>
                  <a:pt x="691" y="774"/>
                </a:lnTo>
                <a:lnTo>
                  <a:pt x="694" y="774"/>
                </a:lnTo>
                <a:lnTo>
                  <a:pt x="694" y="772"/>
                </a:lnTo>
                <a:lnTo>
                  <a:pt x="694" y="772"/>
                </a:lnTo>
                <a:lnTo>
                  <a:pt x="691" y="770"/>
                </a:lnTo>
                <a:lnTo>
                  <a:pt x="691" y="770"/>
                </a:lnTo>
                <a:lnTo>
                  <a:pt x="691" y="767"/>
                </a:lnTo>
                <a:lnTo>
                  <a:pt x="689" y="767"/>
                </a:lnTo>
                <a:lnTo>
                  <a:pt x="687" y="770"/>
                </a:lnTo>
                <a:lnTo>
                  <a:pt x="685" y="767"/>
                </a:lnTo>
                <a:lnTo>
                  <a:pt x="683" y="767"/>
                </a:lnTo>
                <a:lnTo>
                  <a:pt x="681" y="767"/>
                </a:lnTo>
                <a:lnTo>
                  <a:pt x="681" y="767"/>
                </a:lnTo>
                <a:lnTo>
                  <a:pt x="681" y="767"/>
                </a:lnTo>
                <a:lnTo>
                  <a:pt x="679" y="770"/>
                </a:lnTo>
                <a:lnTo>
                  <a:pt x="679" y="772"/>
                </a:lnTo>
                <a:lnTo>
                  <a:pt x="679" y="774"/>
                </a:lnTo>
                <a:lnTo>
                  <a:pt x="681" y="774"/>
                </a:lnTo>
                <a:lnTo>
                  <a:pt x="683" y="778"/>
                </a:lnTo>
                <a:lnTo>
                  <a:pt x="683" y="778"/>
                </a:lnTo>
                <a:lnTo>
                  <a:pt x="683" y="778"/>
                </a:lnTo>
                <a:lnTo>
                  <a:pt x="683" y="780"/>
                </a:lnTo>
                <a:lnTo>
                  <a:pt x="685" y="780"/>
                </a:lnTo>
                <a:lnTo>
                  <a:pt x="689" y="782"/>
                </a:lnTo>
                <a:lnTo>
                  <a:pt x="689" y="782"/>
                </a:lnTo>
                <a:lnTo>
                  <a:pt x="689" y="782"/>
                </a:lnTo>
                <a:lnTo>
                  <a:pt x="687" y="782"/>
                </a:lnTo>
                <a:lnTo>
                  <a:pt x="685" y="782"/>
                </a:lnTo>
                <a:lnTo>
                  <a:pt x="685" y="782"/>
                </a:lnTo>
                <a:lnTo>
                  <a:pt x="685" y="784"/>
                </a:lnTo>
                <a:lnTo>
                  <a:pt x="685" y="784"/>
                </a:lnTo>
                <a:lnTo>
                  <a:pt x="687" y="786"/>
                </a:lnTo>
                <a:lnTo>
                  <a:pt x="689" y="786"/>
                </a:lnTo>
                <a:close/>
                <a:moveTo>
                  <a:pt x="704" y="753"/>
                </a:moveTo>
                <a:lnTo>
                  <a:pt x="704" y="753"/>
                </a:lnTo>
                <a:lnTo>
                  <a:pt x="706" y="753"/>
                </a:lnTo>
                <a:lnTo>
                  <a:pt x="706" y="753"/>
                </a:lnTo>
                <a:lnTo>
                  <a:pt x="706" y="751"/>
                </a:lnTo>
                <a:lnTo>
                  <a:pt x="704" y="749"/>
                </a:lnTo>
                <a:lnTo>
                  <a:pt x="704" y="747"/>
                </a:lnTo>
                <a:lnTo>
                  <a:pt x="702" y="744"/>
                </a:lnTo>
                <a:lnTo>
                  <a:pt x="702" y="744"/>
                </a:lnTo>
                <a:lnTo>
                  <a:pt x="702" y="744"/>
                </a:lnTo>
                <a:lnTo>
                  <a:pt x="702" y="747"/>
                </a:lnTo>
                <a:lnTo>
                  <a:pt x="702" y="747"/>
                </a:lnTo>
                <a:lnTo>
                  <a:pt x="702" y="749"/>
                </a:lnTo>
                <a:lnTo>
                  <a:pt x="702" y="751"/>
                </a:lnTo>
                <a:lnTo>
                  <a:pt x="702" y="749"/>
                </a:lnTo>
                <a:lnTo>
                  <a:pt x="702" y="749"/>
                </a:lnTo>
                <a:lnTo>
                  <a:pt x="704" y="751"/>
                </a:lnTo>
                <a:lnTo>
                  <a:pt x="704" y="751"/>
                </a:lnTo>
                <a:lnTo>
                  <a:pt x="704" y="753"/>
                </a:lnTo>
                <a:close/>
                <a:moveTo>
                  <a:pt x="708" y="744"/>
                </a:moveTo>
                <a:lnTo>
                  <a:pt x="710" y="742"/>
                </a:lnTo>
                <a:lnTo>
                  <a:pt x="710" y="740"/>
                </a:lnTo>
                <a:lnTo>
                  <a:pt x="710" y="738"/>
                </a:lnTo>
                <a:lnTo>
                  <a:pt x="710" y="736"/>
                </a:lnTo>
                <a:lnTo>
                  <a:pt x="710" y="736"/>
                </a:lnTo>
                <a:lnTo>
                  <a:pt x="708" y="734"/>
                </a:lnTo>
                <a:lnTo>
                  <a:pt x="706" y="732"/>
                </a:lnTo>
                <a:lnTo>
                  <a:pt x="706" y="732"/>
                </a:lnTo>
                <a:lnTo>
                  <a:pt x="700" y="734"/>
                </a:lnTo>
                <a:lnTo>
                  <a:pt x="700" y="738"/>
                </a:lnTo>
                <a:lnTo>
                  <a:pt x="700" y="740"/>
                </a:lnTo>
                <a:lnTo>
                  <a:pt x="698" y="742"/>
                </a:lnTo>
                <a:lnTo>
                  <a:pt x="698" y="742"/>
                </a:lnTo>
                <a:lnTo>
                  <a:pt x="698" y="747"/>
                </a:lnTo>
                <a:lnTo>
                  <a:pt x="700" y="747"/>
                </a:lnTo>
                <a:lnTo>
                  <a:pt x="700" y="747"/>
                </a:lnTo>
                <a:lnTo>
                  <a:pt x="700" y="744"/>
                </a:lnTo>
                <a:lnTo>
                  <a:pt x="702" y="744"/>
                </a:lnTo>
                <a:lnTo>
                  <a:pt x="704" y="742"/>
                </a:lnTo>
                <a:lnTo>
                  <a:pt x="704" y="742"/>
                </a:lnTo>
                <a:lnTo>
                  <a:pt x="704" y="742"/>
                </a:lnTo>
                <a:lnTo>
                  <a:pt x="704" y="744"/>
                </a:lnTo>
                <a:lnTo>
                  <a:pt x="704" y="744"/>
                </a:lnTo>
                <a:lnTo>
                  <a:pt x="704" y="744"/>
                </a:lnTo>
                <a:lnTo>
                  <a:pt x="706" y="744"/>
                </a:lnTo>
                <a:lnTo>
                  <a:pt x="706" y="747"/>
                </a:lnTo>
                <a:lnTo>
                  <a:pt x="706" y="747"/>
                </a:lnTo>
                <a:lnTo>
                  <a:pt x="708" y="744"/>
                </a:lnTo>
                <a:close/>
                <a:moveTo>
                  <a:pt x="708" y="803"/>
                </a:moveTo>
                <a:lnTo>
                  <a:pt x="706" y="803"/>
                </a:lnTo>
                <a:lnTo>
                  <a:pt x="706" y="803"/>
                </a:lnTo>
                <a:lnTo>
                  <a:pt x="706" y="803"/>
                </a:lnTo>
                <a:lnTo>
                  <a:pt x="706" y="801"/>
                </a:lnTo>
                <a:lnTo>
                  <a:pt x="706" y="801"/>
                </a:lnTo>
                <a:lnTo>
                  <a:pt x="706" y="801"/>
                </a:lnTo>
                <a:lnTo>
                  <a:pt x="704" y="801"/>
                </a:lnTo>
                <a:lnTo>
                  <a:pt x="704" y="801"/>
                </a:lnTo>
                <a:lnTo>
                  <a:pt x="704" y="801"/>
                </a:lnTo>
                <a:lnTo>
                  <a:pt x="702" y="797"/>
                </a:lnTo>
                <a:lnTo>
                  <a:pt x="702" y="797"/>
                </a:lnTo>
                <a:lnTo>
                  <a:pt x="704" y="795"/>
                </a:lnTo>
                <a:lnTo>
                  <a:pt x="702" y="795"/>
                </a:lnTo>
                <a:lnTo>
                  <a:pt x="700" y="795"/>
                </a:lnTo>
                <a:lnTo>
                  <a:pt x="698" y="793"/>
                </a:lnTo>
                <a:lnTo>
                  <a:pt x="698" y="793"/>
                </a:lnTo>
                <a:lnTo>
                  <a:pt x="696" y="793"/>
                </a:lnTo>
                <a:lnTo>
                  <a:pt x="696" y="791"/>
                </a:lnTo>
                <a:lnTo>
                  <a:pt x="698" y="791"/>
                </a:lnTo>
                <a:lnTo>
                  <a:pt x="698" y="793"/>
                </a:lnTo>
                <a:lnTo>
                  <a:pt x="700" y="791"/>
                </a:lnTo>
                <a:lnTo>
                  <a:pt x="700" y="788"/>
                </a:lnTo>
                <a:lnTo>
                  <a:pt x="700" y="788"/>
                </a:lnTo>
                <a:lnTo>
                  <a:pt x="700" y="786"/>
                </a:lnTo>
                <a:lnTo>
                  <a:pt x="698" y="784"/>
                </a:lnTo>
                <a:lnTo>
                  <a:pt x="698" y="784"/>
                </a:lnTo>
                <a:lnTo>
                  <a:pt x="696" y="786"/>
                </a:lnTo>
                <a:lnTo>
                  <a:pt x="696" y="786"/>
                </a:lnTo>
                <a:lnTo>
                  <a:pt x="694" y="786"/>
                </a:lnTo>
                <a:lnTo>
                  <a:pt x="689" y="786"/>
                </a:lnTo>
                <a:lnTo>
                  <a:pt x="687" y="786"/>
                </a:lnTo>
                <a:lnTo>
                  <a:pt x="687" y="786"/>
                </a:lnTo>
                <a:lnTo>
                  <a:pt x="687" y="788"/>
                </a:lnTo>
                <a:lnTo>
                  <a:pt x="689" y="788"/>
                </a:lnTo>
                <a:lnTo>
                  <a:pt x="694" y="791"/>
                </a:lnTo>
                <a:lnTo>
                  <a:pt x="694" y="791"/>
                </a:lnTo>
                <a:lnTo>
                  <a:pt x="691" y="791"/>
                </a:lnTo>
                <a:lnTo>
                  <a:pt x="691" y="791"/>
                </a:lnTo>
                <a:lnTo>
                  <a:pt x="691" y="791"/>
                </a:lnTo>
                <a:lnTo>
                  <a:pt x="691" y="793"/>
                </a:lnTo>
                <a:lnTo>
                  <a:pt x="694" y="795"/>
                </a:lnTo>
                <a:lnTo>
                  <a:pt x="694" y="795"/>
                </a:lnTo>
                <a:lnTo>
                  <a:pt x="698" y="799"/>
                </a:lnTo>
                <a:lnTo>
                  <a:pt x="700" y="801"/>
                </a:lnTo>
                <a:lnTo>
                  <a:pt x="702" y="801"/>
                </a:lnTo>
                <a:lnTo>
                  <a:pt x="702" y="803"/>
                </a:lnTo>
                <a:lnTo>
                  <a:pt x="704" y="805"/>
                </a:lnTo>
                <a:lnTo>
                  <a:pt x="706" y="805"/>
                </a:lnTo>
                <a:lnTo>
                  <a:pt x="708" y="805"/>
                </a:lnTo>
                <a:lnTo>
                  <a:pt x="708" y="803"/>
                </a:lnTo>
                <a:close/>
                <a:moveTo>
                  <a:pt x="681" y="713"/>
                </a:moveTo>
                <a:lnTo>
                  <a:pt x="681" y="711"/>
                </a:lnTo>
                <a:lnTo>
                  <a:pt x="679" y="711"/>
                </a:lnTo>
                <a:lnTo>
                  <a:pt x="679" y="709"/>
                </a:lnTo>
                <a:lnTo>
                  <a:pt x="677" y="709"/>
                </a:lnTo>
                <a:lnTo>
                  <a:pt x="677" y="711"/>
                </a:lnTo>
                <a:lnTo>
                  <a:pt x="675" y="709"/>
                </a:lnTo>
                <a:lnTo>
                  <a:pt x="671" y="709"/>
                </a:lnTo>
                <a:lnTo>
                  <a:pt x="668" y="709"/>
                </a:lnTo>
                <a:lnTo>
                  <a:pt x="666" y="709"/>
                </a:lnTo>
                <a:lnTo>
                  <a:pt x="666" y="709"/>
                </a:lnTo>
                <a:lnTo>
                  <a:pt x="668" y="711"/>
                </a:lnTo>
                <a:lnTo>
                  <a:pt x="668" y="711"/>
                </a:lnTo>
                <a:lnTo>
                  <a:pt x="671" y="713"/>
                </a:lnTo>
                <a:lnTo>
                  <a:pt x="671" y="713"/>
                </a:lnTo>
                <a:lnTo>
                  <a:pt x="671" y="715"/>
                </a:lnTo>
                <a:lnTo>
                  <a:pt x="671" y="717"/>
                </a:lnTo>
                <a:lnTo>
                  <a:pt x="671" y="719"/>
                </a:lnTo>
                <a:lnTo>
                  <a:pt x="673" y="721"/>
                </a:lnTo>
                <a:lnTo>
                  <a:pt x="673" y="721"/>
                </a:lnTo>
                <a:lnTo>
                  <a:pt x="675" y="721"/>
                </a:lnTo>
                <a:lnTo>
                  <a:pt x="675" y="721"/>
                </a:lnTo>
                <a:lnTo>
                  <a:pt x="677" y="721"/>
                </a:lnTo>
                <a:lnTo>
                  <a:pt x="679" y="721"/>
                </a:lnTo>
                <a:lnTo>
                  <a:pt x="679" y="719"/>
                </a:lnTo>
                <a:lnTo>
                  <a:pt x="679" y="719"/>
                </a:lnTo>
                <a:lnTo>
                  <a:pt x="679" y="719"/>
                </a:lnTo>
                <a:lnTo>
                  <a:pt x="679" y="717"/>
                </a:lnTo>
                <a:lnTo>
                  <a:pt x="679" y="717"/>
                </a:lnTo>
                <a:lnTo>
                  <a:pt x="677" y="717"/>
                </a:lnTo>
                <a:lnTo>
                  <a:pt x="677" y="715"/>
                </a:lnTo>
                <a:lnTo>
                  <a:pt x="677" y="715"/>
                </a:lnTo>
                <a:lnTo>
                  <a:pt x="677" y="713"/>
                </a:lnTo>
                <a:lnTo>
                  <a:pt x="677" y="713"/>
                </a:lnTo>
                <a:lnTo>
                  <a:pt x="677" y="713"/>
                </a:lnTo>
                <a:lnTo>
                  <a:pt x="679" y="717"/>
                </a:lnTo>
                <a:lnTo>
                  <a:pt x="681" y="717"/>
                </a:lnTo>
                <a:lnTo>
                  <a:pt x="681" y="717"/>
                </a:lnTo>
                <a:lnTo>
                  <a:pt x="681" y="717"/>
                </a:lnTo>
                <a:lnTo>
                  <a:pt x="681" y="717"/>
                </a:lnTo>
                <a:lnTo>
                  <a:pt x="681" y="715"/>
                </a:lnTo>
                <a:lnTo>
                  <a:pt x="681" y="715"/>
                </a:lnTo>
                <a:lnTo>
                  <a:pt x="681" y="713"/>
                </a:lnTo>
                <a:lnTo>
                  <a:pt x="681" y="713"/>
                </a:lnTo>
                <a:close/>
                <a:moveTo>
                  <a:pt x="673" y="730"/>
                </a:moveTo>
                <a:lnTo>
                  <a:pt x="675" y="730"/>
                </a:lnTo>
                <a:lnTo>
                  <a:pt x="677" y="730"/>
                </a:lnTo>
                <a:lnTo>
                  <a:pt x="677" y="732"/>
                </a:lnTo>
                <a:lnTo>
                  <a:pt x="677" y="732"/>
                </a:lnTo>
                <a:lnTo>
                  <a:pt x="677" y="732"/>
                </a:lnTo>
                <a:lnTo>
                  <a:pt x="677" y="734"/>
                </a:lnTo>
                <a:lnTo>
                  <a:pt x="675" y="734"/>
                </a:lnTo>
                <a:lnTo>
                  <a:pt x="675" y="734"/>
                </a:lnTo>
                <a:lnTo>
                  <a:pt x="673" y="734"/>
                </a:lnTo>
                <a:lnTo>
                  <a:pt x="673" y="734"/>
                </a:lnTo>
                <a:lnTo>
                  <a:pt x="671" y="734"/>
                </a:lnTo>
                <a:lnTo>
                  <a:pt x="671" y="734"/>
                </a:lnTo>
                <a:lnTo>
                  <a:pt x="673" y="736"/>
                </a:lnTo>
                <a:lnTo>
                  <a:pt x="673" y="736"/>
                </a:lnTo>
                <a:lnTo>
                  <a:pt x="673" y="736"/>
                </a:lnTo>
                <a:lnTo>
                  <a:pt x="675" y="736"/>
                </a:lnTo>
                <a:lnTo>
                  <a:pt x="677" y="738"/>
                </a:lnTo>
                <a:lnTo>
                  <a:pt x="677" y="738"/>
                </a:lnTo>
                <a:lnTo>
                  <a:pt x="677" y="738"/>
                </a:lnTo>
                <a:lnTo>
                  <a:pt x="679" y="738"/>
                </a:lnTo>
                <a:lnTo>
                  <a:pt x="681" y="738"/>
                </a:lnTo>
                <a:lnTo>
                  <a:pt x="679" y="740"/>
                </a:lnTo>
                <a:lnTo>
                  <a:pt x="679" y="740"/>
                </a:lnTo>
                <a:lnTo>
                  <a:pt x="681" y="742"/>
                </a:lnTo>
                <a:lnTo>
                  <a:pt x="681" y="742"/>
                </a:lnTo>
                <a:lnTo>
                  <a:pt x="681" y="742"/>
                </a:lnTo>
                <a:lnTo>
                  <a:pt x="679" y="742"/>
                </a:lnTo>
                <a:lnTo>
                  <a:pt x="679" y="744"/>
                </a:lnTo>
                <a:lnTo>
                  <a:pt x="681" y="744"/>
                </a:lnTo>
                <a:lnTo>
                  <a:pt x="683" y="747"/>
                </a:lnTo>
                <a:lnTo>
                  <a:pt x="683" y="749"/>
                </a:lnTo>
                <a:lnTo>
                  <a:pt x="685" y="749"/>
                </a:lnTo>
                <a:lnTo>
                  <a:pt x="685" y="749"/>
                </a:lnTo>
                <a:lnTo>
                  <a:pt x="685" y="749"/>
                </a:lnTo>
                <a:lnTo>
                  <a:pt x="685" y="747"/>
                </a:lnTo>
                <a:lnTo>
                  <a:pt x="687" y="747"/>
                </a:lnTo>
                <a:lnTo>
                  <a:pt x="687" y="749"/>
                </a:lnTo>
                <a:lnTo>
                  <a:pt x="687" y="749"/>
                </a:lnTo>
                <a:lnTo>
                  <a:pt x="687" y="751"/>
                </a:lnTo>
                <a:lnTo>
                  <a:pt x="687" y="751"/>
                </a:lnTo>
                <a:lnTo>
                  <a:pt x="689" y="751"/>
                </a:lnTo>
                <a:lnTo>
                  <a:pt x="689" y="751"/>
                </a:lnTo>
                <a:lnTo>
                  <a:pt x="689" y="753"/>
                </a:lnTo>
                <a:lnTo>
                  <a:pt x="691" y="753"/>
                </a:lnTo>
                <a:lnTo>
                  <a:pt x="691" y="755"/>
                </a:lnTo>
                <a:lnTo>
                  <a:pt x="694" y="755"/>
                </a:lnTo>
                <a:lnTo>
                  <a:pt x="694" y="755"/>
                </a:lnTo>
                <a:lnTo>
                  <a:pt x="694" y="755"/>
                </a:lnTo>
                <a:lnTo>
                  <a:pt x="696" y="755"/>
                </a:lnTo>
                <a:lnTo>
                  <a:pt x="696" y="755"/>
                </a:lnTo>
                <a:lnTo>
                  <a:pt x="696" y="753"/>
                </a:lnTo>
                <a:lnTo>
                  <a:pt x="696" y="753"/>
                </a:lnTo>
                <a:lnTo>
                  <a:pt x="696" y="753"/>
                </a:lnTo>
                <a:lnTo>
                  <a:pt x="696" y="751"/>
                </a:lnTo>
                <a:lnTo>
                  <a:pt x="696" y="751"/>
                </a:lnTo>
                <a:lnTo>
                  <a:pt x="696" y="749"/>
                </a:lnTo>
                <a:lnTo>
                  <a:pt x="696" y="747"/>
                </a:lnTo>
                <a:lnTo>
                  <a:pt x="696" y="747"/>
                </a:lnTo>
                <a:lnTo>
                  <a:pt x="694" y="747"/>
                </a:lnTo>
                <a:lnTo>
                  <a:pt x="691" y="747"/>
                </a:lnTo>
                <a:lnTo>
                  <a:pt x="691" y="747"/>
                </a:lnTo>
                <a:lnTo>
                  <a:pt x="694" y="744"/>
                </a:lnTo>
                <a:lnTo>
                  <a:pt x="694" y="744"/>
                </a:lnTo>
                <a:lnTo>
                  <a:pt x="694" y="744"/>
                </a:lnTo>
                <a:lnTo>
                  <a:pt x="691" y="742"/>
                </a:lnTo>
                <a:lnTo>
                  <a:pt x="691" y="742"/>
                </a:lnTo>
                <a:lnTo>
                  <a:pt x="689" y="740"/>
                </a:lnTo>
                <a:lnTo>
                  <a:pt x="687" y="740"/>
                </a:lnTo>
                <a:lnTo>
                  <a:pt x="687" y="740"/>
                </a:lnTo>
                <a:lnTo>
                  <a:pt x="687" y="740"/>
                </a:lnTo>
                <a:lnTo>
                  <a:pt x="687" y="740"/>
                </a:lnTo>
                <a:lnTo>
                  <a:pt x="687" y="738"/>
                </a:lnTo>
                <a:lnTo>
                  <a:pt x="687" y="738"/>
                </a:lnTo>
                <a:lnTo>
                  <a:pt x="691" y="740"/>
                </a:lnTo>
                <a:lnTo>
                  <a:pt x="694" y="740"/>
                </a:lnTo>
                <a:lnTo>
                  <a:pt x="694" y="740"/>
                </a:lnTo>
                <a:lnTo>
                  <a:pt x="691" y="740"/>
                </a:lnTo>
                <a:lnTo>
                  <a:pt x="691" y="738"/>
                </a:lnTo>
                <a:lnTo>
                  <a:pt x="689" y="736"/>
                </a:lnTo>
                <a:lnTo>
                  <a:pt x="687" y="734"/>
                </a:lnTo>
                <a:lnTo>
                  <a:pt x="687" y="734"/>
                </a:lnTo>
                <a:lnTo>
                  <a:pt x="687" y="732"/>
                </a:lnTo>
                <a:lnTo>
                  <a:pt x="685" y="730"/>
                </a:lnTo>
                <a:lnTo>
                  <a:pt x="679" y="728"/>
                </a:lnTo>
                <a:lnTo>
                  <a:pt x="679" y="728"/>
                </a:lnTo>
                <a:lnTo>
                  <a:pt x="679" y="728"/>
                </a:lnTo>
                <a:lnTo>
                  <a:pt x="679" y="728"/>
                </a:lnTo>
                <a:lnTo>
                  <a:pt x="679" y="726"/>
                </a:lnTo>
                <a:lnTo>
                  <a:pt x="679" y="726"/>
                </a:lnTo>
                <a:lnTo>
                  <a:pt x="679" y="723"/>
                </a:lnTo>
                <a:lnTo>
                  <a:pt x="679" y="723"/>
                </a:lnTo>
                <a:lnTo>
                  <a:pt x="675" y="723"/>
                </a:lnTo>
                <a:lnTo>
                  <a:pt x="673" y="723"/>
                </a:lnTo>
                <a:lnTo>
                  <a:pt x="673" y="723"/>
                </a:lnTo>
                <a:lnTo>
                  <a:pt x="673" y="726"/>
                </a:lnTo>
                <a:lnTo>
                  <a:pt x="673" y="726"/>
                </a:lnTo>
                <a:lnTo>
                  <a:pt x="673" y="728"/>
                </a:lnTo>
                <a:lnTo>
                  <a:pt x="673" y="728"/>
                </a:lnTo>
                <a:lnTo>
                  <a:pt x="671" y="730"/>
                </a:lnTo>
                <a:lnTo>
                  <a:pt x="671" y="732"/>
                </a:lnTo>
                <a:lnTo>
                  <a:pt x="671" y="732"/>
                </a:lnTo>
                <a:lnTo>
                  <a:pt x="673" y="730"/>
                </a:lnTo>
                <a:close/>
                <a:moveTo>
                  <a:pt x="708" y="807"/>
                </a:moveTo>
                <a:lnTo>
                  <a:pt x="708" y="807"/>
                </a:lnTo>
                <a:lnTo>
                  <a:pt x="708" y="809"/>
                </a:lnTo>
                <a:lnTo>
                  <a:pt x="708" y="809"/>
                </a:lnTo>
                <a:lnTo>
                  <a:pt x="708" y="809"/>
                </a:lnTo>
                <a:lnTo>
                  <a:pt x="710" y="809"/>
                </a:lnTo>
                <a:lnTo>
                  <a:pt x="710" y="807"/>
                </a:lnTo>
                <a:lnTo>
                  <a:pt x="708" y="805"/>
                </a:lnTo>
                <a:lnTo>
                  <a:pt x="708" y="807"/>
                </a:lnTo>
                <a:close/>
                <a:moveTo>
                  <a:pt x="671" y="715"/>
                </a:moveTo>
                <a:lnTo>
                  <a:pt x="668" y="715"/>
                </a:lnTo>
                <a:lnTo>
                  <a:pt x="668" y="715"/>
                </a:lnTo>
                <a:lnTo>
                  <a:pt x="666" y="713"/>
                </a:lnTo>
                <a:lnTo>
                  <a:pt x="666" y="713"/>
                </a:lnTo>
                <a:lnTo>
                  <a:pt x="666" y="711"/>
                </a:lnTo>
                <a:lnTo>
                  <a:pt x="664" y="711"/>
                </a:lnTo>
                <a:lnTo>
                  <a:pt x="662" y="711"/>
                </a:lnTo>
                <a:lnTo>
                  <a:pt x="660" y="713"/>
                </a:lnTo>
                <a:lnTo>
                  <a:pt x="660" y="715"/>
                </a:lnTo>
                <a:lnTo>
                  <a:pt x="660" y="715"/>
                </a:lnTo>
                <a:lnTo>
                  <a:pt x="662" y="717"/>
                </a:lnTo>
                <a:lnTo>
                  <a:pt x="662" y="719"/>
                </a:lnTo>
                <a:lnTo>
                  <a:pt x="664" y="719"/>
                </a:lnTo>
                <a:lnTo>
                  <a:pt x="664" y="721"/>
                </a:lnTo>
                <a:lnTo>
                  <a:pt x="664" y="721"/>
                </a:lnTo>
                <a:lnTo>
                  <a:pt x="662" y="726"/>
                </a:lnTo>
                <a:lnTo>
                  <a:pt x="664" y="728"/>
                </a:lnTo>
                <a:lnTo>
                  <a:pt x="664" y="728"/>
                </a:lnTo>
                <a:lnTo>
                  <a:pt x="666" y="728"/>
                </a:lnTo>
                <a:lnTo>
                  <a:pt x="666" y="728"/>
                </a:lnTo>
                <a:lnTo>
                  <a:pt x="666" y="728"/>
                </a:lnTo>
                <a:lnTo>
                  <a:pt x="666" y="728"/>
                </a:lnTo>
                <a:lnTo>
                  <a:pt x="666" y="728"/>
                </a:lnTo>
                <a:lnTo>
                  <a:pt x="666" y="726"/>
                </a:lnTo>
                <a:lnTo>
                  <a:pt x="668" y="723"/>
                </a:lnTo>
                <a:lnTo>
                  <a:pt x="668" y="721"/>
                </a:lnTo>
                <a:lnTo>
                  <a:pt x="668" y="719"/>
                </a:lnTo>
                <a:lnTo>
                  <a:pt x="668" y="719"/>
                </a:lnTo>
                <a:lnTo>
                  <a:pt x="668" y="717"/>
                </a:lnTo>
                <a:lnTo>
                  <a:pt x="671" y="717"/>
                </a:lnTo>
                <a:lnTo>
                  <a:pt x="671" y="717"/>
                </a:lnTo>
                <a:lnTo>
                  <a:pt x="671" y="715"/>
                </a:lnTo>
                <a:close/>
                <a:moveTo>
                  <a:pt x="675" y="742"/>
                </a:moveTo>
                <a:lnTo>
                  <a:pt x="677" y="740"/>
                </a:lnTo>
                <a:lnTo>
                  <a:pt x="677" y="740"/>
                </a:lnTo>
                <a:lnTo>
                  <a:pt x="677" y="740"/>
                </a:lnTo>
                <a:lnTo>
                  <a:pt x="677" y="738"/>
                </a:lnTo>
                <a:lnTo>
                  <a:pt x="675" y="740"/>
                </a:lnTo>
                <a:lnTo>
                  <a:pt x="673" y="740"/>
                </a:lnTo>
                <a:lnTo>
                  <a:pt x="673" y="740"/>
                </a:lnTo>
                <a:lnTo>
                  <a:pt x="671" y="740"/>
                </a:lnTo>
                <a:lnTo>
                  <a:pt x="673" y="742"/>
                </a:lnTo>
                <a:lnTo>
                  <a:pt x="671" y="744"/>
                </a:lnTo>
                <a:lnTo>
                  <a:pt x="673" y="744"/>
                </a:lnTo>
                <a:lnTo>
                  <a:pt x="675" y="742"/>
                </a:lnTo>
                <a:lnTo>
                  <a:pt x="675" y="742"/>
                </a:lnTo>
                <a:lnTo>
                  <a:pt x="675" y="742"/>
                </a:lnTo>
                <a:lnTo>
                  <a:pt x="675" y="742"/>
                </a:lnTo>
                <a:close/>
                <a:moveTo>
                  <a:pt x="1662" y="2505"/>
                </a:moveTo>
                <a:lnTo>
                  <a:pt x="1655" y="2505"/>
                </a:lnTo>
                <a:lnTo>
                  <a:pt x="1651" y="2503"/>
                </a:lnTo>
                <a:lnTo>
                  <a:pt x="1649" y="2503"/>
                </a:lnTo>
                <a:lnTo>
                  <a:pt x="1645" y="2501"/>
                </a:lnTo>
                <a:lnTo>
                  <a:pt x="1643" y="2499"/>
                </a:lnTo>
                <a:lnTo>
                  <a:pt x="1639" y="2497"/>
                </a:lnTo>
                <a:lnTo>
                  <a:pt x="1636" y="2495"/>
                </a:lnTo>
                <a:lnTo>
                  <a:pt x="1632" y="2493"/>
                </a:lnTo>
                <a:lnTo>
                  <a:pt x="1630" y="2491"/>
                </a:lnTo>
                <a:lnTo>
                  <a:pt x="1628" y="2489"/>
                </a:lnTo>
                <a:lnTo>
                  <a:pt x="1624" y="2487"/>
                </a:lnTo>
                <a:lnTo>
                  <a:pt x="1624" y="2484"/>
                </a:lnTo>
                <a:lnTo>
                  <a:pt x="1622" y="2484"/>
                </a:lnTo>
                <a:lnTo>
                  <a:pt x="1620" y="2478"/>
                </a:lnTo>
                <a:lnTo>
                  <a:pt x="1620" y="2478"/>
                </a:lnTo>
                <a:lnTo>
                  <a:pt x="1618" y="2478"/>
                </a:lnTo>
                <a:lnTo>
                  <a:pt x="1615" y="2478"/>
                </a:lnTo>
                <a:lnTo>
                  <a:pt x="1615" y="2476"/>
                </a:lnTo>
                <a:lnTo>
                  <a:pt x="1615" y="2476"/>
                </a:lnTo>
                <a:lnTo>
                  <a:pt x="1615" y="2474"/>
                </a:lnTo>
                <a:lnTo>
                  <a:pt x="1615" y="2474"/>
                </a:lnTo>
                <a:lnTo>
                  <a:pt x="1618" y="2474"/>
                </a:lnTo>
                <a:lnTo>
                  <a:pt x="1620" y="2474"/>
                </a:lnTo>
                <a:lnTo>
                  <a:pt x="1618" y="2472"/>
                </a:lnTo>
                <a:lnTo>
                  <a:pt x="1618" y="2470"/>
                </a:lnTo>
                <a:lnTo>
                  <a:pt x="1613" y="2468"/>
                </a:lnTo>
                <a:lnTo>
                  <a:pt x="1613" y="2466"/>
                </a:lnTo>
                <a:lnTo>
                  <a:pt x="1613" y="2466"/>
                </a:lnTo>
                <a:lnTo>
                  <a:pt x="1611" y="2466"/>
                </a:lnTo>
                <a:lnTo>
                  <a:pt x="1611" y="2464"/>
                </a:lnTo>
                <a:lnTo>
                  <a:pt x="1607" y="2466"/>
                </a:lnTo>
                <a:lnTo>
                  <a:pt x="1605" y="2466"/>
                </a:lnTo>
                <a:lnTo>
                  <a:pt x="1603" y="2464"/>
                </a:lnTo>
                <a:lnTo>
                  <a:pt x="1601" y="2464"/>
                </a:lnTo>
                <a:lnTo>
                  <a:pt x="1601" y="2464"/>
                </a:lnTo>
                <a:lnTo>
                  <a:pt x="1599" y="2466"/>
                </a:lnTo>
                <a:lnTo>
                  <a:pt x="1597" y="2468"/>
                </a:lnTo>
                <a:lnTo>
                  <a:pt x="1595" y="2470"/>
                </a:lnTo>
                <a:lnTo>
                  <a:pt x="1595" y="2470"/>
                </a:lnTo>
                <a:lnTo>
                  <a:pt x="1595" y="2470"/>
                </a:lnTo>
                <a:lnTo>
                  <a:pt x="1592" y="2468"/>
                </a:lnTo>
                <a:lnTo>
                  <a:pt x="1590" y="2468"/>
                </a:lnTo>
                <a:lnTo>
                  <a:pt x="1588" y="2468"/>
                </a:lnTo>
                <a:lnTo>
                  <a:pt x="1588" y="2468"/>
                </a:lnTo>
                <a:lnTo>
                  <a:pt x="1590" y="2470"/>
                </a:lnTo>
                <a:lnTo>
                  <a:pt x="1590" y="2470"/>
                </a:lnTo>
                <a:lnTo>
                  <a:pt x="1590" y="2470"/>
                </a:lnTo>
                <a:lnTo>
                  <a:pt x="1592" y="2472"/>
                </a:lnTo>
                <a:lnTo>
                  <a:pt x="1592" y="2472"/>
                </a:lnTo>
                <a:lnTo>
                  <a:pt x="1590" y="2472"/>
                </a:lnTo>
                <a:lnTo>
                  <a:pt x="1590" y="2472"/>
                </a:lnTo>
                <a:lnTo>
                  <a:pt x="1590" y="2472"/>
                </a:lnTo>
                <a:lnTo>
                  <a:pt x="1588" y="2472"/>
                </a:lnTo>
                <a:lnTo>
                  <a:pt x="1588" y="2474"/>
                </a:lnTo>
                <a:lnTo>
                  <a:pt x="1586" y="2474"/>
                </a:lnTo>
                <a:lnTo>
                  <a:pt x="1586" y="2476"/>
                </a:lnTo>
                <a:lnTo>
                  <a:pt x="1586" y="2476"/>
                </a:lnTo>
                <a:lnTo>
                  <a:pt x="1588" y="2478"/>
                </a:lnTo>
                <a:lnTo>
                  <a:pt x="1588" y="2480"/>
                </a:lnTo>
                <a:lnTo>
                  <a:pt x="1590" y="2480"/>
                </a:lnTo>
                <a:lnTo>
                  <a:pt x="1592" y="2480"/>
                </a:lnTo>
                <a:lnTo>
                  <a:pt x="1595" y="2480"/>
                </a:lnTo>
                <a:lnTo>
                  <a:pt x="1597" y="2480"/>
                </a:lnTo>
                <a:lnTo>
                  <a:pt x="1599" y="2478"/>
                </a:lnTo>
                <a:lnTo>
                  <a:pt x="1601" y="2480"/>
                </a:lnTo>
                <a:lnTo>
                  <a:pt x="1603" y="2480"/>
                </a:lnTo>
                <a:lnTo>
                  <a:pt x="1603" y="2480"/>
                </a:lnTo>
                <a:lnTo>
                  <a:pt x="1603" y="2482"/>
                </a:lnTo>
                <a:lnTo>
                  <a:pt x="1603" y="2482"/>
                </a:lnTo>
                <a:lnTo>
                  <a:pt x="1599" y="2484"/>
                </a:lnTo>
                <a:lnTo>
                  <a:pt x="1595" y="2487"/>
                </a:lnTo>
                <a:lnTo>
                  <a:pt x="1592" y="2487"/>
                </a:lnTo>
                <a:lnTo>
                  <a:pt x="1592" y="2487"/>
                </a:lnTo>
                <a:lnTo>
                  <a:pt x="1592" y="2491"/>
                </a:lnTo>
                <a:lnTo>
                  <a:pt x="1592" y="2493"/>
                </a:lnTo>
                <a:lnTo>
                  <a:pt x="1595" y="2495"/>
                </a:lnTo>
                <a:lnTo>
                  <a:pt x="1605" y="2499"/>
                </a:lnTo>
                <a:lnTo>
                  <a:pt x="1607" y="2501"/>
                </a:lnTo>
                <a:lnTo>
                  <a:pt x="1607" y="2501"/>
                </a:lnTo>
                <a:lnTo>
                  <a:pt x="1607" y="2501"/>
                </a:lnTo>
                <a:lnTo>
                  <a:pt x="1607" y="2501"/>
                </a:lnTo>
                <a:lnTo>
                  <a:pt x="1605" y="2501"/>
                </a:lnTo>
                <a:lnTo>
                  <a:pt x="1605" y="2503"/>
                </a:lnTo>
                <a:lnTo>
                  <a:pt x="1603" y="2503"/>
                </a:lnTo>
                <a:lnTo>
                  <a:pt x="1603" y="2503"/>
                </a:lnTo>
                <a:lnTo>
                  <a:pt x="1603" y="2501"/>
                </a:lnTo>
                <a:lnTo>
                  <a:pt x="1603" y="2501"/>
                </a:lnTo>
                <a:lnTo>
                  <a:pt x="1603" y="2501"/>
                </a:lnTo>
                <a:lnTo>
                  <a:pt x="1599" y="2499"/>
                </a:lnTo>
                <a:lnTo>
                  <a:pt x="1597" y="2499"/>
                </a:lnTo>
                <a:lnTo>
                  <a:pt x="1597" y="2499"/>
                </a:lnTo>
                <a:lnTo>
                  <a:pt x="1595" y="2499"/>
                </a:lnTo>
                <a:lnTo>
                  <a:pt x="1595" y="2499"/>
                </a:lnTo>
                <a:lnTo>
                  <a:pt x="1590" y="2499"/>
                </a:lnTo>
                <a:lnTo>
                  <a:pt x="1590" y="2499"/>
                </a:lnTo>
                <a:lnTo>
                  <a:pt x="1590" y="2497"/>
                </a:lnTo>
                <a:lnTo>
                  <a:pt x="1588" y="2495"/>
                </a:lnTo>
                <a:lnTo>
                  <a:pt x="1586" y="2495"/>
                </a:lnTo>
                <a:lnTo>
                  <a:pt x="1584" y="2493"/>
                </a:lnTo>
                <a:lnTo>
                  <a:pt x="1586" y="2493"/>
                </a:lnTo>
                <a:lnTo>
                  <a:pt x="1588" y="2493"/>
                </a:lnTo>
                <a:lnTo>
                  <a:pt x="1586" y="2491"/>
                </a:lnTo>
                <a:lnTo>
                  <a:pt x="1586" y="2484"/>
                </a:lnTo>
                <a:lnTo>
                  <a:pt x="1584" y="2484"/>
                </a:lnTo>
                <a:lnTo>
                  <a:pt x="1584" y="2487"/>
                </a:lnTo>
                <a:lnTo>
                  <a:pt x="1584" y="2489"/>
                </a:lnTo>
                <a:lnTo>
                  <a:pt x="1582" y="2491"/>
                </a:lnTo>
                <a:lnTo>
                  <a:pt x="1582" y="2493"/>
                </a:lnTo>
                <a:lnTo>
                  <a:pt x="1582" y="2495"/>
                </a:lnTo>
                <a:lnTo>
                  <a:pt x="1582" y="2497"/>
                </a:lnTo>
                <a:lnTo>
                  <a:pt x="1584" y="2497"/>
                </a:lnTo>
                <a:lnTo>
                  <a:pt x="1586" y="2499"/>
                </a:lnTo>
                <a:lnTo>
                  <a:pt x="1586" y="2499"/>
                </a:lnTo>
                <a:lnTo>
                  <a:pt x="1590" y="2501"/>
                </a:lnTo>
                <a:lnTo>
                  <a:pt x="1588" y="2503"/>
                </a:lnTo>
                <a:lnTo>
                  <a:pt x="1588" y="2501"/>
                </a:lnTo>
                <a:lnTo>
                  <a:pt x="1586" y="2501"/>
                </a:lnTo>
                <a:lnTo>
                  <a:pt x="1584" y="2501"/>
                </a:lnTo>
                <a:lnTo>
                  <a:pt x="1584" y="2501"/>
                </a:lnTo>
                <a:lnTo>
                  <a:pt x="1584" y="2499"/>
                </a:lnTo>
                <a:lnTo>
                  <a:pt x="1582" y="2499"/>
                </a:lnTo>
                <a:lnTo>
                  <a:pt x="1580" y="2499"/>
                </a:lnTo>
                <a:lnTo>
                  <a:pt x="1580" y="2499"/>
                </a:lnTo>
                <a:lnTo>
                  <a:pt x="1580" y="2499"/>
                </a:lnTo>
                <a:lnTo>
                  <a:pt x="1580" y="2501"/>
                </a:lnTo>
                <a:lnTo>
                  <a:pt x="1578" y="2501"/>
                </a:lnTo>
                <a:lnTo>
                  <a:pt x="1578" y="2501"/>
                </a:lnTo>
                <a:lnTo>
                  <a:pt x="1574" y="2499"/>
                </a:lnTo>
                <a:lnTo>
                  <a:pt x="1574" y="2499"/>
                </a:lnTo>
                <a:lnTo>
                  <a:pt x="1571" y="2501"/>
                </a:lnTo>
                <a:lnTo>
                  <a:pt x="1571" y="2501"/>
                </a:lnTo>
                <a:lnTo>
                  <a:pt x="1569" y="2501"/>
                </a:lnTo>
                <a:lnTo>
                  <a:pt x="1569" y="2501"/>
                </a:lnTo>
                <a:lnTo>
                  <a:pt x="1567" y="2501"/>
                </a:lnTo>
                <a:lnTo>
                  <a:pt x="1567" y="2501"/>
                </a:lnTo>
                <a:lnTo>
                  <a:pt x="1565" y="2501"/>
                </a:lnTo>
                <a:lnTo>
                  <a:pt x="1565" y="2503"/>
                </a:lnTo>
                <a:lnTo>
                  <a:pt x="1565" y="2503"/>
                </a:lnTo>
                <a:lnTo>
                  <a:pt x="1567" y="2505"/>
                </a:lnTo>
                <a:lnTo>
                  <a:pt x="1574" y="2505"/>
                </a:lnTo>
                <a:lnTo>
                  <a:pt x="1576" y="2505"/>
                </a:lnTo>
                <a:lnTo>
                  <a:pt x="1580" y="2505"/>
                </a:lnTo>
                <a:lnTo>
                  <a:pt x="1582" y="2508"/>
                </a:lnTo>
                <a:lnTo>
                  <a:pt x="1586" y="2508"/>
                </a:lnTo>
                <a:lnTo>
                  <a:pt x="1590" y="2508"/>
                </a:lnTo>
                <a:lnTo>
                  <a:pt x="1590" y="2508"/>
                </a:lnTo>
                <a:lnTo>
                  <a:pt x="1590" y="2508"/>
                </a:lnTo>
                <a:lnTo>
                  <a:pt x="1592" y="2508"/>
                </a:lnTo>
                <a:lnTo>
                  <a:pt x="1592" y="2508"/>
                </a:lnTo>
                <a:lnTo>
                  <a:pt x="1595" y="2508"/>
                </a:lnTo>
                <a:lnTo>
                  <a:pt x="1597" y="2508"/>
                </a:lnTo>
                <a:lnTo>
                  <a:pt x="1597" y="2505"/>
                </a:lnTo>
                <a:lnTo>
                  <a:pt x="1599" y="2508"/>
                </a:lnTo>
                <a:lnTo>
                  <a:pt x="1601" y="2510"/>
                </a:lnTo>
                <a:lnTo>
                  <a:pt x="1607" y="2510"/>
                </a:lnTo>
                <a:lnTo>
                  <a:pt x="1611" y="2510"/>
                </a:lnTo>
                <a:lnTo>
                  <a:pt x="1611" y="2510"/>
                </a:lnTo>
                <a:lnTo>
                  <a:pt x="1613" y="2510"/>
                </a:lnTo>
                <a:lnTo>
                  <a:pt x="1613" y="2510"/>
                </a:lnTo>
                <a:lnTo>
                  <a:pt x="1615" y="2510"/>
                </a:lnTo>
                <a:lnTo>
                  <a:pt x="1618" y="2508"/>
                </a:lnTo>
                <a:lnTo>
                  <a:pt x="1620" y="2508"/>
                </a:lnTo>
                <a:lnTo>
                  <a:pt x="1622" y="2510"/>
                </a:lnTo>
                <a:lnTo>
                  <a:pt x="1626" y="2510"/>
                </a:lnTo>
                <a:lnTo>
                  <a:pt x="1634" y="2510"/>
                </a:lnTo>
                <a:lnTo>
                  <a:pt x="1639" y="2510"/>
                </a:lnTo>
                <a:lnTo>
                  <a:pt x="1643" y="2512"/>
                </a:lnTo>
                <a:lnTo>
                  <a:pt x="1645" y="2512"/>
                </a:lnTo>
                <a:lnTo>
                  <a:pt x="1645" y="2512"/>
                </a:lnTo>
                <a:lnTo>
                  <a:pt x="1647" y="2512"/>
                </a:lnTo>
                <a:lnTo>
                  <a:pt x="1649" y="2512"/>
                </a:lnTo>
                <a:lnTo>
                  <a:pt x="1651" y="2512"/>
                </a:lnTo>
                <a:lnTo>
                  <a:pt x="1653" y="2510"/>
                </a:lnTo>
                <a:lnTo>
                  <a:pt x="1653" y="2510"/>
                </a:lnTo>
                <a:lnTo>
                  <a:pt x="1655" y="2510"/>
                </a:lnTo>
                <a:lnTo>
                  <a:pt x="1657" y="2510"/>
                </a:lnTo>
                <a:lnTo>
                  <a:pt x="1659" y="2510"/>
                </a:lnTo>
                <a:lnTo>
                  <a:pt x="1662" y="2510"/>
                </a:lnTo>
                <a:lnTo>
                  <a:pt x="1662" y="2508"/>
                </a:lnTo>
                <a:lnTo>
                  <a:pt x="1664" y="2505"/>
                </a:lnTo>
                <a:lnTo>
                  <a:pt x="1662" y="2505"/>
                </a:lnTo>
                <a:lnTo>
                  <a:pt x="1662" y="2505"/>
                </a:lnTo>
                <a:close/>
                <a:moveTo>
                  <a:pt x="1530" y="2451"/>
                </a:moveTo>
                <a:lnTo>
                  <a:pt x="1532" y="2451"/>
                </a:lnTo>
                <a:lnTo>
                  <a:pt x="1532" y="2451"/>
                </a:lnTo>
                <a:lnTo>
                  <a:pt x="1534" y="2453"/>
                </a:lnTo>
                <a:lnTo>
                  <a:pt x="1534" y="2453"/>
                </a:lnTo>
                <a:lnTo>
                  <a:pt x="1534" y="2451"/>
                </a:lnTo>
                <a:lnTo>
                  <a:pt x="1534" y="2451"/>
                </a:lnTo>
                <a:lnTo>
                  <a:pt x="1534" y="2451"/>
                </a:lnTo>
                <a:lnTo>
                  <a:pt x="1532" y="2449"/>
                </a:lnTo>
                <a:lnTo>
                  <a:pt x="1532" y="2449"/>
                </a:lnTo>
                <a:lnTo>
                  <a:pt x="1530" y="2449"/>
                </a:lnTo>
                <a:lnTo>
                  <a:pt x="1530" y="2449"/>
                </a:lnTo>
                <a:lnTo>
                  <a:pt x="1530" y="2449"/>
                </a:lnTo>
                <a:lnTo>
                  <a:pt x="1530" y="2449"/>
                </a:lnTo>
                <a:lnTo>
                  <a:pt x="1530" y="2451"/>
                </a:lnTo>
                <a:close/>
                <a:moveTo>
                  <a:pt x="1561" y="2487"/>
                </a:moveTo>
                <a:lnTo>
                  <a:pt x="1559" y="2487"/>
                </a:lnTo>
                <a:lnTo>
                  <a:pt x="1559" y="2484"/>
                </a:lnTo>
                <a:lnTo>
                  <a:pt x="1557" y="2484"/>
                </a:lnTo>
                <a:lnTo>
                  <a:pt x="1555" y="2484"/>
                </a:lnTo>
                <a:lnTo>
                  <a:pt x="1553" y="2484"/>
                </a:lnTo>
                <a:lnTo>
                  <a:pt x="1553" y="2484"/>
                </a:lnTo>
                <a:lnTo>
                  <a:pt x="1553" y="2484"/>
                </a:lnTo>
                <a:lnTo>
                  <a:pt x="1551" y="2482"/>
                </a:lnTo>
                <a:lnTo>
                  <a:pt x="1551" y="2480"/>
                </a:lnTo>
                <a:lnTo>
                  <a:pt x="1551" y="2480"/>
                </a:lnTo>
                <a:lnTo>
                  <a:pt x="1551" y="2480"/>
                </a:lnTo>
                <a:lnTo>
                  <a:pt x="1548" y="2480"/>
                </a:lnTo>
                <a:lnTo>
                  <a:pt x="1548" y="2480"/>
                </a:lnTo>
                <a:lnTo>
                  <a:pt x="1548" y="2480"/>
                </a:lnTo>
                <a:lnTo>
                  <a:pt x="1548" y="2482"/>
                </a:lnTo>
                <a:lnTo>
                  <a:pt x="1548" y="2482"/>
                </a:lnTo>
                <a:lnTo>
                  <a:pt x="1544" y="2482"/>
                </a:lnTo>
                <a:lnTo>
                  <a:pt x="1544" y="2480"/>
                </a:lnTo>
                <a:lnTo>
                  <a:pt x="1540" y="2480"/>
                </a:lnTo>
                <a:lnTo>
                  <a:pt x="1538" y="2482"/>
                </a:lnTo>
                <a:lnTo>
                  <a:pt x="1540" y="2484"/>
                </a:lnTo>
                <a:lnTo>
                  <a:pt x="1542" y="2484"/>
                </a:lnTo>
                <a:lnTo>
                  <a:pt x="1544" y="2487"/>
                </a:lnTo>
                <a:lnTo>
                  <a:pt x="1544" y="2487"/>
                </a:lnTo>
                <a:lnTo>
                  <a:pt x="1546" y="2487"/>
                </a:lnTo>
                <a:lnTo>
                  <a:pt x="1546" y="2487"/>
                </a:lnTo>
                <a:lnTo>
                  <a:pt x="1546" y="2489"/>
                </a:lnTo>
                <a:lnTo>
                  <a:pt x="1546" y="2489"/>
                </a:lnTo>
                <a:lnTo>
                  <a:pt x="1546" y="2491"/>
                </a:lnTo>
                <a:lnTo>
                  <a:pt x="1546" y="2491"/>
                </a:lnTo>
                <a:lnTo>
                  <a:pt x="1546" y="2493"/>
                </a:lnTo>
                <a:lnTo>
                  <a:pt x="1548" y="2493"/>
                </a:lnTo>
                <a:lnTo>
                  <a:pt x="1548" y="2493"/>
                </a:lnTo>
                <a:lnTo>
                  <a:pt x="1548" y="2491"/>
                </a:lnTo>
                <a:lnTo>
                  <a:pt x="1548" y="2491"/>
                </a:lnTo>
                <a:lnTo>
                  <a:pt x="1548" y="2491"/>
                </a:lnTo>
                <a:lnTo>
                  <a:pt x="1551" y="2489"/>
                </a:lnTo>
                <a:lnTo>
                  <a:pt x="1551" y="2489"/>
                </a:lnTo>
                <a:lnTo>
                  <a:pt x="1551" y="2489"/>
                </a:lnTo>
                <a:lnTo>
                  <a:pt x="1553" y="2489"/>
                </a:lnTo>
                <a:lnTo>
                  <a:pt x="1553" y="2489"/>
                </a:lnTo>
                <a:lnTo>
                  <a:pt x="1553" y="2491"/>
                </a:lnTo>
                <a:lnTo>
                  <a:pt x="1553" y="2493"/>
                </a:lnTo>
                <a:lnTo>
                  <a:pt x="1551" y="2493"/>
                </a:lnTo>
                <a:lnTo>
                  <a:pt x="1551" y="2495"/>
                </a:lnTo>
                <a:lnTo>
                  <a:pt x="1551" y="2495"/>
                </a:lnTo>
                <a:lnTo>
                  <a:pt x="1553" y="2495"/>
                </a:lnTo>
                <a:lnTo>
                  <a:pt x="1553" y="2495"/>
                </a:lnTo>
                <a:lnTo>
                  <a:pt x="1553" y="2495"/>
                </a:lnTo>
                <a:lnTo>
                  <a:pt x="1555" y="2493"/>
                </a:lnTo>
                <a:lnTo>
                  <a:pt x="1557" y="2493"/>
                </a:lnTo>
                <a:lnTo>
                  <a:pt x="1557" y="2493"/>
                </a:lnTo>
                <a:lnTo>
                  <a:pt x="1559" y="2493"/>
                </a:lnTo>
                <a:lnTo>
                  <a:pt x="1559" y="2493"/>
                </a:lnTo>
                <a:lnTo>
                  <a:pt x="1559" y="2491"/>
                </a:lnTo>
                <a:lnTo>
                  <a:pt x="1561" y="2489"/>
                </a:lnTo>
                <a:lnTo>
                  <a:pt x="1561" y="2489"/>
                </a:lnTo>
                <a:lnTo>
                  <a:pt x="1561" y="2487"/>
                </a:lnTo>
                <a:close/>
                <a:moveTo>
                  <a:pt x="1622" y="2522"/>
                </a:moveTo>
                <a:lnTo>
                  <a:pt x="1620" y="2520"/>
                </a:lnTo>
                <a:lnTo>
                  <a:pt x="1618" y="2520"/>
                </a:lnTo>
                <a:lnTo>
                  <a:pt x="1618" y="2518"/>
                </a:lnTo>
                <a:lnTo>
                  <a:pt x="1618" y="2518"/>
                </a:lnTo>
                <a:lnTo>
                  <a:pt x="1618" y="2518"/>
                </a:lnTo>
                <a:lnTo>
                  <a:pt x="1618" y="2516"/>
                </a:lnTo>
                <a:lnTo>
                  <a:pt x="1618" y="2516"/>
                </a:lnTo>
                <a:lnTo>
                  <a:pt x="1613" y="2516"/>
                </a:lnTo>
                <a:lnTo>
                  <a:pt x="1613" y="2516"/>
                </a:lnTo>
                <a:lnTo>
                  <a:pt x="1613" y="2514"/>
                </a:lnTo>
                <a:lnTo>
                  <a:pt x="1618" y="2514"/>
                </a:lnTo>
                <a:lnTo>
                  <a:pt x="1615" y="2512"/>
                </a:lnTo>
                <a:lnTo>
                  <a:pt x="1613" y="2512"/>
                </a:lnTo>
                <a:lnTo>
                  <a:pt x="1609" y="2512"/>
                </a:lnTo>
                <a:lnTo>
                  <a:pt x="1599" y="2510"/>
                </a:lnTo>
                <a:lnTo>
                  <a:pt x="1595" y="2510"/>
                </a:lnTo>
                <a:lnTo>
                  <a:pt x="1595" y="2514"/>
                </a:lnTo>
                <a:lnTo>
                  <a:pt x="1595" y="2514"/>
                </a:lnTo>
                <a:lnTo>
                  <a:pt x="1595" y="2514"/>
                </a:lnTo>
                <a:lnTo>
                  <a:pt x="1595" y="2516"/>
                </a:lnTo>
                <a:lnTo>
                  <a:pt x="1595" y="2516"/>
                </a:lnTo>
                <a:lnTo>
                  <a:pt x="1595" y="2516"/>
                </a:lnTo>
                <a:lnTo>
                  <a:pt x="1597" y="2516"/>
                </a:lnTo>
                <a:lnTo>
                  <a:pt x="1597" y="2516"/>
                </a:lnTo>
                <a:lnTo>
                  <a:pt x="1599" y="2516"/>
                </a:lnTo>
                <a:lnTo>
                  <a:pt x="1599" y="2516"/>
                </a:lnTo>
                <a:lnTo>
                  <a:pt x="1599" y="2518"/>
                </a:lnTo>
                <a:lnTo>
                  <a:pt x="1599" y="2518"/>
                </a:lnTo>
                <a:lnTo>
                  <a:pt x="1599" y="2518"/>
                </a:lnTo>
                <a:lnTo>
                  <a:pt x="1601" y="2520"/>
                </a:lnTo>
                <a:lnTo>
                  <a:pt x="1601" y="2520"/>
                </a:lnTo>
                <a:lnTo>
                  <a:pt x="1603" y="2520"/>
                </a:lnTo>
                <a:lnTo>
                  <a:pt x="1605" y="2522"/>
                </a:lnTo>
                <a:lnTo>
                  <a:pt x="1605" y="2522"/>
                </a:lnTo>
                <a:lnTo>
                  <a:pt x="1603" y="2520"/>
                </a:lnTo>
                <a:lnTo>
                  <a:pt x="1603" y="2518"/>
                </a:lnTo>
                <a:lnTo>
                  <a:pt x="1603" y="2518"/>
                </a:lnTo>
                <a:lnTo>
                  <a:pt x="1603" y="2516"/>
                </a:lnTo>
                <a:lnTo>
                  <a:pt x="1605" y="2516"/>
                </a:lnTo>
                <a:lnTo>
                  <a:pt x="1605" y="2516"/>
                </a:lnTo>
                <a:lnTo>
                  <a:pt x="1607" y="2516"/>
                </a:lnTo>
                <a:lnTo>
                  <a:pt x="1607" y="2518"/>
                </a:lnTo>
                <a:lnTo>
                  <a:pt x="1609" y="2516"/>
                </a:lnTo>
                <a:lnTo>
                  <a:pt x="1609" y="2516"/>
                </a:lnTo>
                <a:lnTo>
                  <a:pt x="1609" y="2518"/>
                </a:lnTo>
                <a:lnTo>
                  <a:pt x="1609" y="2518"/>
                </a:lnTo>
                <a:lnTo>
                  <a:pt x="1609" y="2520"/>
                </a:lnTo>
                <a:lnTo>
                  <a:pt x="1609" y="2520"/>
                </a:lnTo>
                <a:lnTo>
                  <a:pt x="1609" y="2520"/>
                </a:lnTo>
                <a:lnTo>
                  <a:pt x="1611" y="2520"/>
                </a:lnTo>
                <a:lnTo>
                  <a:pt x="1613" y="2520"/>
                </a:lnTo>
                <a:lnTo>
                  <a:pt x="1613" y="2520"/>
                </a:lnTo>
                <a:lnTo>
                  <a:pt x="1615" y="2522"/>
                </a:lnTo>
                <a:lnTo>
                  <a:pt x="1618" y="2522"/>
                </a:lnTo>
                <a:lnTo>
                  <a:pt x="1618" y="2522"/>
                </a:lnTo>
                <a:lnTo>
                  <a:pt x="1620" y="2524"/>
                </a:lnTo>
                <a:lnTo>
                  <a:pt x="1620" y="2524"/>
                </a:lnTo>
                <a:lnTo>
                  <a:pt x="1622" y="2524"/>
                </a:lnTo>
                <a:lnTo>
                  <a:pt x="1622" y="2524"/>
                </a:lnTo>
                <a:lnTo>
                  <a:pt x="1622" y="2524"/>
                </a:lnTo>
                <a:lnTo>
                  <a:pt x="1622" y="2522"/>
                </a:lnTo>
                <a:lnTo>
                  <a:pt x="1622" y="2522"/>
                </a:lnTo>
                <a:close/>
                <a:moveTo>
                  <a:pt x="1542" y="2478"/>
                </a:moveTo>
                <a:lnTo>
                  <a:pt x="1542" y="2478"/>
                </a:lnTo>
                <a:lnTo>
                  <a:pt x="1542" y="2478"/>
                </a:lnTo>
                <a:lnTo>
                  <a:pt x="1542" y="2478"/>
                </a:lnTo>
                <a:lnTo>
                  <a:pt x="1542" y="2478"/>
                </a:lnTo>
                <a:lnTo>
                  <a:pt x="1544" y="2478"/>
                </a:lnTo>
                <a:lnTo>
                  <a:pt x="1546" y="2480"/>
                </a:lnTo>
                <a:lnTo>
                  <a:pt x="1548" y="2480"/>
                </a:lnTo>
                <a:lnTo>
                  <a:pt x="1548" y="2480"/>
                </a:lnTo>
                <a:lnTo>
                  <a:pt x="1546" y="2478"/>
                </a:lnTo>
                <a:lnTo>
                  <a:pt x="1546" y="2478"/>
                </a:lnTo>
                <a:lnTo>
                  <a:pt x="1544" y="2476"/>
                </a:lnTo>
                <a:lnTo>
                  <a:pt x="1542" y="2476"/>
                </a:lnTo>
                <a:lnTo>
                  <a:pt x="1542" y="2476"/>
                </a:lnTo>
                <a:lnTo>
                  <a:pt x="1540" y="2474"/>
                </a:lnTo>
                <a:lnTo>
                  <a:pt x="1538" y="2474"/>
                </a:lnTo>
                <a:lnTo>
                  <a:pt x="1538" y="2472"/>
                </a:lnTo>
                <a:lnTo>
                  <a:pt x="1534" y="2472"/>
                </a:lnTo>
                <a:lnTo>
                  <a:pt x="1532" y="2472"/>
                </a:lnTo>
                <a:lnTo>
                  <a:pt x="1532" y="2472"/>
                </a:lnTo>
                <a:lnTo>
                  <a:pt x="1530" y="2472"/>
                </a:lnTo>
                <a:lnTo>
                  <a:pt x="1530" y="2472"/>
                </a:lnTo>
                <a:lnTo>
                  <a:pt x="1530" y="2470"/>
                </a:lnTo>
                <a:lnTo>
                  <a:pt x="1530" y="2470"/>
                </a:lnTo>
                <a:lnTo>
                  <a:pt x="1527" y="2468"/>
                </a:lnTo>
                <a:lnTo>
                  <a:pt x="1525" y="2468"/>
                </a:lnTo>
                <a:lnTo>
                  <a:pt x="1525" y="2468"/>
                </a:lnTo>
                <a:lnTo>
                  <a:pt x="1525" y="2468"/>
                </a:lnTo>
                <a:lnTo>
                  <a:pt x="1527" y="2470"/>
                </a:lnTo>
                <a:lnTo>
                  <a:pt x="1527" y="2472"/>
                </a:lnTo>
                <a:lnTo>
                  <a:pt x="1530" y="2472"/>
                </a:lnTo>
                <a:lnTo>
                  <a:pt x="1532" y="2474"/>
                </a:lnTo>
                <a:lnTo>
                  <a:pt x="1532" y="2474"/>
                </a:lnTo>
                <a:lnTo>
                  <a:pt x="1534" y="2474"/>
                </a:lnTo>
                <a:lnTo>
                  <a:pt x="1536" y="2474"/>
                </a:lnTo>
                <a:lnTo>
                  <a:pt x="1538" y="2474"/>
                </a:lnTo>
                <a:lnTo>
                  <a:pt x="1538" y="2474"/>
                </a:lnTo>
                <a:lnTo>
                  <a:pt x="1542" y="2478"/>
                </a:lnTo>
                <a:close/>
                <a:moveTo>
                  <a:pt x="1517" y="2413"/>
                </a:moveTo>
                <a:lnTo>
                  <a:pt x="1519" y="2413"/>
                </a:lnTo>
                <a:lnTo>
                  <a:pt x="1521" y="2413"/>
                </a:lnTo>
                <a:lnTo>
                  <a:pt x="1521" y="2413"/>
                </a:lnTo>
                <a:lnTo>
                  <a:pt x="1521" y="2411"/>
                </a:lnTo>
                <a:lnTo>
                  <a:pt x="1521" y="2409"/>
                </a:lnTo>
                <a:lnTo>
                  <a:pt x="1521" y="2407"/>
                </a:lnTo>
                <a:lnTo>
                  <a:pt x="1521" y="2407"/>
                </a:lnTo>
                <a:lnTo>
                  <a:pt x="1525" y="2405"/>
                </a:lnTo>
                <a:lnTo>
                  <a:pt x="1525" y="2405"/>
                </a:lnTo>
                <a:lnTo>
                  <a:pt x="1525" y="2405"/>
                </a:lnTo>
                <a:lnTo>
                  <a:pt x="1525" y="2405"/>
                </a:lnTo>
                <a:lnTo>
                  <a:pt x="1523" y="2407"/>
                </a:lnTo>
                <a:lnTo>
                  <a:pt x="1523" y="2407"/>
                </a:lnTo>
                <a:lnTo>
                  <a:pt x="1523" y="2409"/>
                </a:lnTo>
                <a:lnTo>
                  <a:pt x="1523" y="2409"/>
                </a:lnTo>
                <a:lnTo>
                  <a:pt x="1523" y="2409"/>
                </a:lnTo>
                <a:lnTo>
                  <a:pt x="1523" y="2411"/>
                </a:lnTo>
                <a:lnTo>
                  <a:pt x="1523" y="2411"/>
                </a:lnTo>
                <a:lnTo>
                  <a:pt x="1523" y="2413"/>
                </a:lnTo>
                <a:lnTo>
                  <a:pt x="1523" y="2413"/>
                </a:lnTo>
                <a:lnTo>
                  <a:pt x="1525" y="2415"/>
                </a:lnTo>
                <a:lnTo>
                  <a:pt x="1525" y="2415"/>
                </a:lnTo>
                <a:lnTo>
                  <a:pt x="1527" y="2415"/>
                </a:lnTo>
                <a:lnTo>
                  <a:pt x="1527" y="2415"/>
                </a:lnTo>
                <a:lnTo>
                  <a:pt x="1527" y="2413"/>
                </a:lnTo>
                <a:lnTo>
                  <a:pt x="1527" y="2413"/>
                </a:lnTo>
                <a:lnTo>
                  <a:pt x="1530" y="2411"/>
                </a:lnTo>
                <a:lnTo>
                  <a:pt x="1530" y="2409"/>
                </a:lnTo>
                <a:lnTo>
                  <a:pt x="1530" y="2409"/>
                </a:lnTo>
                <a:lnTo>
                  <a:pt x="1527" y="2409"/>
                </a:lnTo>
                <a:lnTo>
                  <a:pt x="1527" y="2409"/>
                </a:lnTo>
                <a:lnTo>
                  <a:pt x="1530" y="2405"/>
                </a:lnTo>
                <a:lnTo>
                  <a:pt x="1530" y="2403"/>
                </a:lnTo>
                <a:lnTo>
                  <a:pt x="1530" y="2399"/>
                </a:lnTo>
                <a:lnTo>
                  <a:pt x="1527" y="2394"/>
                </a:lnTo>
                <a:lnTo>
                  <a:pt x="1527" y="2392"/>
                </a:lnTo>
                <a:lnTo>
                  <a:pt x="1527" y="2392"/>
                </a:lnTo>
                <a:lnTo>
                  <a:pt x="1525" y="2392"/>
                </a:lnTo>
                <a:lnTo>
                  <a:pt x="1525" y="2392"/>
                </a:lnTo>
                <a:lnTo>
                  <a:pt x="1523" y="2392"/>
                </a:lnTo>
                <a:lnTo>
                  <a:pt x="1523" y="2392"/>
                </a:lnTo>
                <a:lnTo>
                  <a:pt x="1521" y="2392"/>
                </a:lnTo>
                <a:lnTo>
                  <a:pt x="1521" y="2394"/>
                </a:lnTo>
                <a:lnTo>
                  <a:pt x="1521" y="2394"/>
                </a:lnTo>
                <a:lnTo>
                  <a:pt x="1521" y="2396"/>
                </a:lnTo>
                <a:lnTo>
                  <a:pt x="1521" y="2396"/>
                </a:lnTo>
                <a:lnTo>
                  <a:pt x="1519" y="2399"/>
                </a:lnTo>
                <a:lnTo>
                  <a:pt x="1519" y="2399"/>
                </a:lnTo>
                <a:lnTo>
                  <a:pt x="1519" y="2401"/>
                </a:lnTo>
                <a:lnTo>
                  <a:pt x="1519" y="2403"/>
                </a:lnTo>
                <a:lnTo>
                  <a:pt x="1517" y="2403"/>
                </a:lnTo>
                <a:lnTo>
                  <a:pt x="1517" y="2403"/>
                </a:lnTo>
                <a:lnTo>
                  <a:pt x="1517" y="2403"/>
                </a:lnTo>
                <a:lnTo>
                  <a:pt x="1515" y="2403"/>
                </a:lnTo>
                <a:lnTo>
                  <a:pt x="1515" y="2403"/>
                </a:lnTo>
                <a:lnTo>
                  <a:pt x="1515" y="2405"/>
                </a:lnTo>
                <a:lnTo>
                  <a:pt x="1515" y="2405"/>
                </a:lnTo>
                <a:lnTo>
                  <a:pt x="1517" y="2407"/>
                </a:lnTo>
                <a:lnTo>
                  <a:pt x="1517" y="2409"/>
                </a:lnTo>
                <a:lnTo>
                  <a:pt x="1513" y="2409"/>
                </a:lnTo>
                <a:lnTo>
                  <a:pt x="1513" y="2409"/>
                </a:lnTo>
                <a:lnTo>
                  <a:pt x="1513" y="2411"/>
                </a:lnTo>
                <a:lnTo>
                  <a:pt x="1515" y="2411"/>
                </a:lnTo>
                <a:lnTo>
                  <a:pt x="1517" y="2413"/>
                </a:lnTo>
                <a:close/>
                <a:moveTo>
                  <a:pt x="1586" y="2510"/>
                </a:moveTo>
                <a:lnTo>
                  <a:pt x="1584" y="2512"/>
                </a:lnTo>
                <a:lnTo>
                  <a:pt x="1582" y="2512"/>
                </a:lnTo>
                <a:lnTo>
                  <a:pt x="1582" y="2512"/>
                </a:lnTo>
                <a:lnTo>
                  <a:pt x="1580" y="2512"/>
                </a:lnTo>
                <a:lnTo>
                  <a:pt x="1580" y="2512"/>
                </a:lnTo>
                <a:lnTo>
                  <a:pt x="1580" y="2510"/>
                </a:lnTo>
                <a:lnTo>
                  <a:pt x="1578" y="2510"/>
                </a:lnTo>
                <a:lnTo>
                  <a:pt x="1576" y="2510"/>
                </a:lnTo>
                <a:lnTo>
                  <a:pt x="1574" y="2510"/>
                </a:lnTo>
                <a:lnTo>
                  <a:pt x="1574" y="2510"/>
                </a:lnTo>
                <a:lnTo>
                  <a:pt x="1574" y="2510"/>
                </a:lnTo>
                <a:lnTo>
                  <a:pt x="1574" y="2510"/>
                </a:lnTo>
                <a:lnTo>
                  <a:pt x="1574" y="2510"/>
                </a:lnTo>
                <a:lnTo>
                  <a:pt x="1574" y="2512"/>
                </a:lnTo>
                <a:lnTo>
                  <a:pt x="1574" y="2510"/>
                </a:lnTo>
                <a:lnTo>
                  <a:pt x="1576" y="2510"/>
                </a:lnTo>
                <a:lnTo>
                  <a:pt x="1576" y="2510"/>
                </a:lnTo>
                <a:lnTo>
                  <a:pt x="1576" y="2510"/>
                </a:lnTo>
                <a:lnTo>
                  <a:pt x="1578" y="2512"/>
                </a:lnTo>
                <a:lnTo>
                  <a:pt x="1580" y="2512"/>
                </a:lnTo>
                <a:lnTo>
                  <a:pt x="1580" y="2512"/>
                </a:lnTo>
                <a:lnTo>
                  <a:pt x="1580" y="2514"/>
                </a:lnTo>
                <a:lnTo>
                  <a:pt x="1580" y="2514"/>
                </a:lnTo>
                <a:lnTo>
                  <a:pt x="1582" y="2514"/>
                </a:lnTo>
                <a:lnTo>
                  <a:pt x="1582" y="2514"/>
                </a:lnTo>
                <a:lnTo>
                  <a:pt x="1584" y="2514"/>
                </a:lnTo>
                <a:lnTo>
                  <a:pt x="1584" y="2514"/>
                </a:lnTo>
                <a:lnTo>
                  <a:pt x="1584" y="2514"/>
                </a:lnTo>
                <a:lnTo>
                  <a:pt x="1586" y="2514"/>
                </a:lnTo>
                <a:lnTo>
                  <a:pt x="1586" y="2514"/>
                </a:lnTo>
                <a:lnTo>
                  <a:pt x="1586" y="2516"/>
                </a:lnTo>
                <a:lnTo>
                  <a:pt x="1586" y="2516"/>
                </a:lnTo>
                <a:lnTo>
                  <a:pt x="1588" y="2516"/>
                </a:lnTo>
                <a:lnTo>
                  <a:pt x="1588" y="2514"/>
                </a:lnTo>
                <a:lnTo>
                  <a:pt x="1590" y="2514"/>
                </a:lnTo>
                <a:lnTo>
                  <a:pt x="1588" y="2510"/>
                </a:lnTo>
                <a:lnTo>
                  <a:pt x="1586" y="2510"/>
                </a:lnTo>
                <a:close/>
                <a:moveTo>
                  <a:pt x="1519" y="2417"/>
                </a:moveTo>
                <a:lnTo>
                  <a:pt x="1519" y="2415"/>
                </a:lnTo>
                <a:lnTo>
                  <a:pt x="1517" y="2415"/>
                </a:lnTo>
                <a:lnTo>
                  <a:pt x="1515" y="2417"/>
                </a:lnTo>
                <a:lnTo>
                  <a:pt x="1515" y="2419"/>
                </a:lnTo>
                <a:lnTo>
                  <a:pt x="1515" y="2419"/>
                </a:lnTo>
                <a:lnTo>
                  <a:pt x="1515" y="2419"/>
                </a:lnTo>
                <a:lnTo>
                  <a:pt x="1515" y="2422"/>
                </a:lnTo>
                <a:lnTo>
                  <a:pt x="1517" y="2422"/>
                </a:lnTo>
                <a:lnTo>
                  <a:pt x="1517" y="2422"/>
                </a:lnTo>
                <a:lnTo>
                  <a:pt x="1521" y="2422"/>
                </a:lnTo>
                <a:lnTo>
                  <a:pt x="1521" y="2419"/>
                </a:lnTo>
                <a:lnTo>
                  <a:pt x="1523" y="2419"/>
                </a:lnTo>
                <a:lnTo>
                  <a:pt x="1523" y="2417"/>
                </a:lnTo>
                <a:lnTo>
                  <a:pt x="1521" y="2417"/>
                </a:lnTo>
                <a:lnTo>
                  <a:pt x="1519" y="2417"/>
                </a:lnTo>
                <a:close/>
                <a:moveTo>
                  <a:pt x="1519" y="2426"/>
                </a:moveTo>
                <a:lnTo>
                  <a:pt x="1519" y="2426"/>
                </a:lnTo>
                <a:lnTo>
                  <a:pt x="1519" y="2426"/>
                </a:lnTo>
                <a:lnTo>
                  <a:pt x="1519" y="2426"/>
                </a:lnTo>
                <a:lnTo>
                  <a:pt x="1517" y="2424"/>
                </a:lnTo>
                <a:lnTo>
                  <a:pt x="1515" y="2424"/>
                </a:lnTo>
                <a:lnTo>
                  <a:pt x="1515" y="2426"/>
                </a:lnTo>
                <a:lnTo>
                  <a:pt x="1515" y="2426"/>
                </a:lnTo>
                <a:lnTo>
                  <a:pt x="1515" y="2428"/>
                </a:lnTo>
                <a:lnTo>
                  <a:pt x="1515" y="2428"/>
                </a:lnTo>
                <a:lnTo>
                  <a:pt x="1515" y="2430"/>
                </a:lnTo>
                <a:lnTo>
                  <a:pt x="1515" y="2430"/>
                </a:lnTo>
                <a:lnTo>
                  <a:pt x="1517" y="2430"/>
                </a:lnTo>
                <a:lnTo>
                  <a:pt x="1517" y="2428"/>
                </a:lnTo>
                <a:lnTo>
                  <a:pt x="1517" y="2426"/>
                </a:lnTo>
                <a:lnTo>
                  <a:pt x="1519" y="2426"/>
                </a:lnTo>
                <a:close/>
                <a:moveTo>
                  <a:pt x="1521" y="2443"/>
                </a:moveTo>
                <a:lnTo>
                  <a:pt x="1523" y="2443"/>
                </a:lnTo>
                <a:lnTo>
                  <a:pt x="1523" y="2443"/>
                </a:lnTo>
                <a:lnTo>
                  <a:pt x="1525" y="2440"/>
                </a:lnTo>
                <a:lnTo>
                  <a:pt x="1525" y="2440"/>
                </a:lnTo>
                <a:lnTo>
                  <a:pt x="1527" y="2443"/>
                </a:lnTo>
                <a:lnTo>
                  <a:pt x="1527" y="2443"/>
                </a:lnTo>
                <a:lnTo>
                  <a:pt x="1527" y="2440"/>
                </a:lnTo>
                <a:lnTo>
                  <a:pt x="1527" y="2440"/>
                </a:lnTo>
                <a:lnTo>
                  <a:pt x="1527" y="2438"/>
                </a:lnTo>
                <a:lnTo>
                  <a:pt x="1527" y="2438"/>
                </a:lnTo>
                <a:lnTo>
                  <a:pt x="1525" y="2438"/>
                </a:lnTo>
                <a:lnTo>
                  <a:pt x="1523" y="2440"/>
                </a:lnTo>
                <a:lnTo>
                  <a:pt x="1521" y="2440"/>
                </a:lnTo>
                <a:lnTo>
                  <a:pt x="1519" y="2440"/>
                </a:lnTo>
                <a:lnTo>
                  <a:pt x="1519" y="2443"/>
                </a:lnTo>
                <a:lnTo>
                  <a:pt x="1517" y="2443"/>
                </a:lnTo>
                <a:lnTo>
                  <a:pt x="1517" y="2445"/>
                </a:lnTo>
                <a:lnTo>
                  <a:pt x="1517" y="2447"/>
                </a:lnTo>
                <a:lnTo>
                  <a:pt x="1519" y="2445"/>
                </a:lnTo>
                <a:lnTo>
                  <a:pt x="1519" y="2445"/>
                </a:lnTo>
                <a:lnTo>
                  <a:pt x="1521" y="2443"/>
                </a:lnTo>
                <a:lnTo>
                  <a:pt x="1521" y="2443"/>
                </a:lnTo>
                <a:close/>
                <a:moveTo>
                  <a:pt x="1525" y="2457"/>
                </a:moveTo>
                <a:lnTo>
                  <a:pt x="1527" y="2453"/>
                </a:lnTo>
                <a:lnTo>
                  <a:pt x="1527" y="2453"/>
                </a:lnTo>
                <a:lnTo>
                  <a:pt x="1525" y="2451"/>
                </a:lnTo>
                <a:lnTo>
                  <a:pt x="1525" y="2451"/>
                </a:lnTo>
                <a:lnTo>
                  <a:pt x="1525" y="2451"/>
                </a:lnTo>
                <a:lnTo>
                  <a:pt x="1523" y="2447"/>
                </a:lnTo>
                <a:lnTo>
                  <a:pt x="1523" y="2447"/>
                </a:lnTo>
                <a:lnTo>
                  <a:pt x="1523" y="2449"/>
                </a:lnTo>
                <a:lnTo>
                  <a:pt x="1521" y="2449"/>
                </a:lnTo>
                <a:lnTo>
                  <a:pt x="1519" y="2449"/>
                </a:lnTo>
                <a:lnTo>
                  <a:pt x="1521" y="2451"/>
                </a:lnTo>
                <a:lnTo>
                  <a:pt x="1521" y="2455"/>
                </a:lnTo>
                <a:lnTo>
                  <a:pt x="1523" y="2457"/>
                </a:lnTo>
                <a:lnTo>
                  <a:pt x="1523" y="2459"/>
                </a:lnTo>
                <a:lnTo>
                  <a:pt x="1525" y="2459"/>
                </a:lnTo>
                <a:lnTo>
                  <a:pt x="1525" y="2457"/>
                </a:lnTo>
                <a:close/>
                <a:moveTo>
                  <a:pt x="1567" y="2497"/>
                </a:moveTo>
                <a:lnTo>
                  <a:pt x="1569" y="2497"/>
                </a:lnTo>
                <a:lnTo>
                  <a:pt x="1571" y="2497"/>
                </a:lnTo>
                <a:lnTo>
                  <a:pt x="1571" y="2497"/>
                </a:lnTo>
                <a:lnTo>
                  <a:pt x="1576" y="2499"/>
                </a:lnTo>
                <a:lnTo>
                  <a:pt x="1578" y="2499"/>
                </a:lnTo>
                <a:lnTo>
                  <a:pt x="1578" y="2499"/>
                </a:lnTo>
                <a:lnTo>
                  <a:pt x="1578" y="2499"/>
                </a:lnTo>
                <a:lnTo>
                  <a:pt x="1578" y="2497"/>
                </a:lnTo>
                <a:lnTo>
                  <a:pt x="1580" y="2497"/>
                </a:lnTo>
                <a:lnTo>
                  <a:pt x="1578" y="2495"/>
                </a:lnTo>
                <a:lnTo>
                  <a:pt x="1578" y="2495"/>
                </a:lnTo>
                <a:lnTo>
                  <a:pt x="1576" y="2495"/>
                </a:lnTo>
                <a:lnTo>
                  <a:pt x="1574" y="2493"/>
                </a:lnTo>
                <a:lnTo>
                  <a:pt x="1571" y="2491"/>
                </a:lnTo>
                <a:lnTo>
                  <a:pt x="1569" y="2491"/>
                </a:lnTo>
                <a:lnTo>
                  <a:pt x="1565" y="2491"/>
                </a:lnTo>
                <a:lnTo>
                  <a:pt x="1563" y="2491"/>
                </a:lnTo>
                <a:lnTo>
                  <a:pt x="1563" y="2491"/>
                </a:lnTo>
                <a:lnTo>
                  <a:pt x="1561" y="2493"/>
                </a:lnTo>
                <a:lnTo>
                  <a:pt x="1563" y="2495"/>
                </a:lnTo>
                <a:lnTo>
                  <a:pt x="1565" y="2497"/>
                </a:lnTo>
                <a:lnTo>
                  <a:pt x="1565" y="2499"/>
                </a:lnTo>
                <a:lnTo>
                  <a:pt x="1567" y="2497"/>
                </a:lnTo>
                <a:lnTo>
                  <a:pt x="1567" y="2497"/>
                </a:lnTo>
                <a:close/>
                <a:moveTo>
                  <a:pt x="1712" y="2222"/>
                </a:moveTo>
                <a:lnTo>
                  <a:pt x="1710" y="2222"/>
                </a:lnTo>
                <a:lnTo>
                  <a:pt x="1708" y="2222"/>
                </a:lnTo>
                <a:lnTo>
                  <a:pt x="1708" y="2222"/>
                </a:lnTo>
                <a:lnTo>
                  <a:pt x="1710" y="2225"/>
                </a:lnTo>
                <a:lnTo>
                  <a:pt x="1710" y="2225"/>
                </a:lnTo>
                <a:lnTo>
                  <a:pt x="1712" y="2225"/>
                </a:lnTo>
                <a:lnTo>
                  <a:pt x="1712" y="2225"/>
                </a:lnTo>
                <a:lnTo>
                  <a:pt x="1712" y="2222"/>
                </a:lnTo>
                <a:close/>
                <a:moveTo>
                  <a:pt x="1680" y="2508"/>
                </a:moveTo>
                <a:lnTo>
                  <a:pt x="1680" y="2508"/>
                </a:lnTo>
                <a:lnTo>
                  <a:pt x="1678" y="2508"/>
                </a:lnTo>
                <a:lnTo>
                  <a:pt x="1678" y="2508"/>
                </a:lnTo>
                <a:lnTo>
                  <a:pt x="1674" y="2508"/>
                </a:lnTo>
                <a:lnTo>
                  <a:pt x="1672" y="2505"/>
                </a:lnTo>
                <a:lnTo>
                  <a:pt x="1672" y="2508"/>
                </a:lnTo>
                <a:lnTo>
                  <a:pt x="1672" y="2508"/>
                </a:lnTo>
                <a:lnTo>
                  <a:pt x="1670" y="2508"/>
                </a:lnTo>
                <a:lnTo>
                  <a:pt x="1670" y="2510"/>
                </a:lnTo>
                <a:lnTo>
                  <a:pt x="1670" y="2510"/>
                </a:lnTo>
                <a:lnTo>
                  <a:pt x="1672" y="2510"/>
                </a:lnTo>
                <a:lnTo>
                  <a:pt x="1674" y="2510"/>
                </a:lnTo>
                <a:lnTo>
                  <a:pt x="1674" y="2510"/>
                </a:lnTo>
                <a:lnTo>
                  <a:pt x="1676" y="2508"/>
                </a:lnTo>
                <a:lnTo>
                  <a:pt x="1680" y="2508"/>
                </a:lnTo>
                <a:lnTo>
                  <a:pt x="1680" y="2508"/>
                </a:lnTo>
                <a:lnTo>
                  <a:pt x="1683" y="2508"/>
                </a:lnTo>
                <a:lnTo>
                  <a:pt x="1683" y="2508"/>
                </a:lnTo>
                <a:lnTo>
                  <a:pt x="1683" y="2508"/>
                </a:lnTo>
                <a:lnTo>
                  <a:pt x="1680" y="2508"/>
                </a:lnTo>
                <a:close/>
                <a:moveTo>
                  <a:pt x="1724" y="2451"/>
                </a:moveTo>
                <a:lnTo>
                  <a:pt x="1727" y="2449"/>
                </a:lnTo>
                <a:lnTo>
                  <a:pt x="1724" y="2449"/>
                </a:lnTo>
                <a:lnTo>
                  <a:pt x="1724" y="2449"/>
                </a:lnTo>
                <a:lnTo>
                  <a:pt x="1722" y="2449"/>
                </a:lnTo>
                <a:lnTo>
                  <a:pt x="1722" y="2451"/>
                </a:lnTo>
                <a:lnTo>
                  <a:pt x="1722" y="2451"/>
                </a:lnTo>
                <a:lnTo>
                  <a:pt x="1724" y="2453"/>
                </a:lnTo>
                <a:lnTo>
                  <a:pt x="1724" y="2453"/>
                </a:lnTo>
                <a:lnTo>
                  <a:pt x="1724" y="2451"/>
                </a:lnTo>
                <a:close/>
                <a:moveTo>
                  <a:pt x="1745" y="2447"/>
                </a:moveTo>
                <a:lnTo>
                  <a:pt x="1745" y="2447"/>
                </a:lnTo>
                <a:lnTo>
                  <a:pt x="1747" y="2445"/>
                </a:lnTo>
                <a:lnTo>
                  <a:pt x="1747" y="2445"/>
                </a:lnTo>
                <a:lnTo>
                  <a:pt x="1747" y="2445"/>
                </a:lnTo>
                <a:lnTo>
                  <a:pt x="1750" y="2443"/>
                </a:lnTo>
                <a:lnTo>
                  <a:pt x="1750" y="2443"/>
                </a:lnTo>
                <a:lnTo>
                  <a:pt x="1747" y="2443"/>
                </a:lnTo>
                <a:lnTo>
                  <a:pt x="1747" y="2440"/>
                </a:lnTo>
                <a:lnTo>
                  <a:pt x="1745" y="2443"/>
                </a:lnTo>
                <a:lnTo>
                  <a:pt x="1745" y="2443"/>
                </a:lnTo>
                <a:lnTo>
                  <a:pt x="1743" y="2443"/>
                </a:lnTo>
                <a:lnTo>
                  <a:pt x="1741" y="2443"/>
                </a:lnTo>
                <a:lnTo>
                  <a:pt x="1741" y="2443"/>
                </a:lnTo>
                <a:lnTo>
                  <a:pt x="1739" y="2443"/>
                </a:lnTo>
                <a:lnTo>
                  <a:pt x="1739" y="2443"/>
                </a:lnTo>
                <a:lnTo>
                  <a:pt x="1737" y="2443"/>
                </a:lnTo>
                <a:lnTo>
                  <a:pt x="1735" y="2443"/>
                </a:lnTo>
                <a:lnTo>
                  <a:pt x="1733" y="2443"/>
                </a:lnTo>
                <a:lnTo>
                  <a:pt x="1731" y="2440"/>
                </a:lnTo>
                <a:lnTo>
                  <a:pt x="1731" y="2440"/>
                </a:lnTo>
                <a:lnTo>
                  <a:pt x="1731" y="2443"/>
                </a:lnTo>
                <a:lnTo>
                  <a:pt x="1731" y="2443"/>
                </a:lnTo>
                <a:lnTo>
                  <a:pt x="1731" y="2443"/>
                </a:lnTo>
                <a:lnTo>
                  <a:pt x="1733" y="2445"/>
                </a:lnTo>
                <a:lnTo>
                  <a:pt x="1735" y="2445"/>
                </a:lnTo>
                <a:lnTo>
                  <a:pt x="1735" y="2447"/>
                </a:lnTo>
                <a:lnTo>
                  <a:pt x="1735" y="2447"/>
                </a:lnTo>
                <a:lnTo>
                  <a:pt x="1731" y="2447"/>
                </a:lnTo>
                <a:lnTo>
                  <a:pt x="1731" y="2447"/>
                </a:lnTo>
                <a:lnTo>
                  <a:pt x="1731" y="2449"/>
                </a:lnTo>
                <a:lnTo>
                  <a:pt x="1731" y="2449"/>
                </a:lnTo>
                <a:lnTo>
                  <a:pt x="1733" y="2449"/>
                </a:lnTo>
                <a:lnTo>
                  <a:pt x="1733" y="2449"/>
                </a:lnTo>
                <a:lnTo>
                  <a:pt x="1735" y="2449"/>
                </a:lnTo>
                <a:lnTo>
                  <a:pt x="1735" y="2449"/>
                </a:lnTo>
                <a:lnTo>
                  <a:pt x="1735" y="2449"/>
                </a:lnTo>
                <a:lnTo>
                  <a:pt x="1735" y="2449"/>
                </a:lnTo>
                <a:lnTo>
                  <a:pt x="1733" y="2451"/>
                </a:lnTo>
                <a:lnTo>
                  <a:pt x="1733" y="2451"/>
                </a:lnTo>
                <a:lnTo>
                  <a:pt x="1731" y="2453"/>
                </a:lnTo>
                <a:lnTo>
                  <a:pt x="1727" y="2453"/>
                </a:lnTo>
                <a:lnTo>
                  <a:pt x="1724" y="2455"/>
                </a:lnTo>
                <a:lnTo>
                  <a:pt x="1727" y="2457"/>
                </a:lnTo>
                <a:lnTo>
                  <a:pt x="1729" y="2457"/>
                </a:lnTo>
                <a:lnTo>
                  <a:pt x="1731" y="2457"/>
                </a:lnTo>
                <a:lnTo>
                  <a:pt x="1731" y="2457"/>
                </a:lnTo>
                <a:lnTo>
                  <a:pt x="1733" y="2457"/>
                </a:lnTo>
                <a:lnTo>
                  <a:pt x="1733" y="2457"/>
                </a:lnTo>
                <a:lnTo>
                  <a:pt x="1733" y="2455"/>
                </a:lnTo>
                <a:lnTo>
                  <a:pt x="1735" y="2455"/>
                </a:lnTo>
                <a:lnTo>
                  <a:pt x="1735" y="2453"/>
                </a:lnTo>
                <a:lnTo>
                  <a:pt x="1735" y="2453"/>
                </a:lnTo>
                <a:lnTo>
                  <a:pt x="1737" y="2453"/>
                </a:lnTo>
                <a:lnTo>
                  <a:pt x="1739" y="2453"/>
                </a:lnTo>
                <a:lnTo>
                  <a:pt x="1739" y="2453"/>
                </a:lnTo>
                <a:lnTo>
                  <a:pt x="1743" y="2449"/>
                </a:lnTo>
                <a:lnTo>
                  <a:pt x="1745" y="2447"/>
                </a:lnTo>
                <a:close/>
                <a:moveTo>
                  <a:pt x="1630" y="2529"/>
                </a:moveTo>
                <a:lnTo>
                  <a:pt x="1626" y="2529"/>
                </a:lnTo>
                <a:lnTo>
                  <a:pt x="1626" y="2529"/>
                </a:lnTo>
                <a:lnTo>
                  <a:pt x="1624" y="2529"/>
                </a:lnTo>
                <a:lnTo>
                  <a:pt x="1624" y="2529"/>
                </a:lnTo>
                <a:lnTo>
                  <a:pt x="1626" y="2529"/>
                </a:lnTo>
                <a:lnTo>
                  <a:pt x="1626" y="2531"/>
                </a:lnTo>
                <a:lnTo>
                  <a:pt x="1628" y="2531"/>
                </a:lnTo>
                <a:lnTo>
                  <a:pt x="1628" y="2531"/>
                </a:lnTo>
                <a:lnTo>
                  <a:pt x="1630" y="2531"/>
                </a:lnTo>
                <a:lnTo>
                  <a:pt x="1630" y="2529"/>
                </a:lnTo>
                <a:lnTo>
                  <a:pt x="1630" y="2529"/>
                </a:lnTo>
                <a:lnTo>
                  <a:pt x="1630" y="2529"/>
                </a:lnTo>
                <a:close/>
                <a:moveTo>
                  <a:pt x="1636" y="2514"/>
                </a:moveTo>
                <a:lnTo>
                  <a:pt x="1634" y="2512"/>
                </a:lnTo>
                <a:lnTo>
                  <a:pt x="1630" y="2512"/>
                </a:lnTo>
                <a:lnTo>
                  <a:pt x="1624" y="2510"/>
                </a:lnTo>
                <a:lnTo>
                  <a:pt x="1622" y="2510"/>
                </a:lnTo>
                <a:lnTo>
                  <a:pt x="1618" y="2512"/>
                </a:lnTo>
                <a:lnTo>
                  <a:pt x="1620" y="2514"/>
                </a:lnTo>
                <a:lnTo>
                  <a:pt x="1620" y="2516"/>
                </a:lnTo>
                <a:lnTo>
                  <a:pt x="1622" y="2516"/>
                </a:lnTo>
                <a:lnTo>
                  <a:pt x="1622" y="2516"/>
                </a:lnTo>
                <a:lnTo>
                  <a:pt x="1626" y="2518"/>
                </a:lnTo>
                <a:lnTo>
                  <a:pt x="1626" y="2518"/>
                </a:lnTo>
                <a:lnTo>
                  <a:pt x="1628" y="2516"/>
                </a:lnTo>
                <a:lnTo>
                  <a:pt x="1628" y="2516"/>
                </a:lnTo>
                <a:lnTo>
                  <a:pt x="1630" y="2516"/>
                </a:lnTo>
                <a:lnTo>
                  <a:pt x="1630" y="2516"/>
                </a:lnTo>
                <a:lnTo>
                  <a:pt x="1630" y="2516"/>
                </a:lnTo>
                <a:lnTo>
                  <a:pt x="1630" y="2516"/>
                </a:lnTo>
                <a:lnTo>
                  <a:pt x="1630" y="2516"/>
                </a:lnTo>
                <a:lnTo>
                  <a:pt x="1632" y="2518"/>
                </a:lnTo>
                <a:lnTo>
                  <a:pt x="1632" y="2518"/>
                </a:lnTo>
                <a:lnTo>
                  <a:pt x="1634" y="2518"/>
                </a:lnTo>
                <a:lnTo>
                  <a:pt x="1634" y="2516"/>
                </a:lnTo>
                <a:lnTo>
                  <a:pt x="1636" y="2516"/>
                </a:lnTo>
                <a:lnTo>
                  <a:pt x="1636" y="2516"/>
                </a:lnTo>
                <a:lnTo>
                  <a:pt x="1636" y="2514"/>
                </a:lnTo>
                <a:lnTo>
                  <a:pt x="1636" y="2514"/>
                </a:lnTo>
                <a:close/>
                <a:moveTo>
                  <a:pt x="1632" y="2524"/>
                </a:moveTo>
                <a:lnTo>
                  <a:pt x="1632" y="2524"/>
                </a:lnTo>
                <a:lnTo>
                  <a:pt x="1632" y="2524"/>
                </a:lnTo>
                <a:lnTo>
                  <a:pt x="1630" y="2524"/>
                </a:lnTo>
                <a:lnTo>
                  <a:pt x="1630" y="2524"/>
                </a:lnTo>
                <a:lnTo>
                  <a:pt x="1630" y="2526"/>
                </a:lnTo>
                <a:lnTo>
                  <a:pt x="1628" y="2526"/>
                </a:lnTo>
                <a:lnTo>
                  <a:pt x="1628" y="2526"/>
                </a:lnTo>
                <a:lnTo>
                  <a:pt x="1632" y="2526"/>
                </a:lnTo>
                <a:lnTo>
                  <a:pt x="1632" y="2526"/>
                </a:lnTo>
                <a:lnTo>
                  <a:pt x="1632" y="2529"/>
                </a:lnTo>
                <a:lnTo>
                  <a:pt x="1632" y="2529"/>
                </a:lnTo>
                <a:lnTo>
                  <a:pt x="1632" y="2526"/>
                </a:lnTo>
                <a:lnTo>
                  <a:pt x="1632" y="2526"/>
                </a:lnTo>
                <a:lnTo>
                  <a:pt x="1632" y="2526"/>
                </a:lnTo>
                <a:lnTo>
                  <a:pt x="1632" y="2524"/>
                </a:lnTo>
                <a:close/>
                <a:moveTo>
                  <a:pt x="1643" y="2516"/>
                </a:moveTo>
                <a:lnTo>
                  <a:pt x="1643" y="2516"/>
                </a:lnTo>
                <a:lnTo>
                  <a:pt x="1643" y="2516"/>
                </a:lnTo>
                <a:lnTo>
                  <a:pt x="1643" y="2516"/>
                </a:lnTo>
                <a:lnTo>
                  <a:pt x="1643" y="2518"/>
                </a:lnTo>
                <a:lnTo>
                  <a:pt x="1643" y="2518"/>
                </a:lnTo>
                <a:lnTo>
                  <a:pt x="1643" y="2518"/>
                </a:lnTo>
                <a:lnTo>
                  <a:pt x="1645" y="2516"/>
                </a:lnTo>
                <a:lnTo>
                  <a:pt x="1645" y="2516"/>
                </a:lnTo>
                <a:lnTo>
                  <a:pt x="1645" y="2516"/>
                </a:lnTo>
                <a:lnTo>
                  <a:pt x="1643" y="2516"/>
                </a:lnTo>
                <a:close/>
                <a:moveTo>
                  <a:pt x="1737" y="2440"/>
                </a:moveTo>
                <a:lnTo>
                  <a:pt x="1737" y="2440"/>
                </a:lnTo>
                <a:lnTo>
                  <a:pt x="1737" y="2440"/>
                </a:lnTo>
                <a:lnTo>
                  <a:pt x="1735" y="2440"/>
                </a:lnTo>
                <a:lnTo>
                  <a:pt x="1735" y="2440"/>
                </a:lnTo>
                <a:lnTo>
                  <a:pt x="1735" y="2443"/>
                </a:lnTo>
                <a:lnTo>
                  <a:pt x="1737" y="2443"/>
                </a:lnTo>
                <a:lnTo>
                  <a:pt x="1737" y="2440"/>
                </a:lnTo>
                <a:close/>
                <a:moveTo>
                  <a:pt x="1297" y="1640"/>
                </a:moveTo>
                <a:lnTo>
                  <a:pt x="1297" y="1640"/>
                </a:lnTo>
                <a:lnTo>
                  <a:pt x="1297" y="1642"/>
                </a:lnTo>
                <a:lnTo>
                  <a:pt x="1299" y="1642"/>
                </a:lnTo>
                <a:lnTo>
                  <a:pt x="1299" y="1642"/>
                </a:lnTo>
                <a:lnTo>
                  <a:pt x="1299" y="1642"/>
                </a:lnTo>
                <a:lnTo>
                  <a:pt x="1299" y="1642"/>
                </a:lnTo>
                <a:lnTo>
                  <a:pt x="1301" y="1640"/>
                </a:lnTo>
                <a:lnTo>
                  <a:pt x="1301" y="1640"/>
                </a:lnTo>
                <a:lnTo>
                  <a:pt x="1299" y="1638"/>
                </a:lnTo>
                <a:lnTo>
                  <a:pt x="1297" y="1640"/>
                </a:lnTo>
                <a:close/>
                <a:moveTo>
                  <a:pt x="1291" y="1640"/>
                </a:moveTo>
                <a:lnTo>
                  <a:pt x="1291" y="1640"/>
                </a:lnTo>
                <a:lnTo>
                  <a:pt x="1291" y="1640"/>
                </a:lnTo>
                <a:lnTo>
                  <a:pt x="1291" y="1638"/>
                </a:lnTo>
                <a:lnTo>
                  <a:pt x="1287" y="1633"/>
                </a:lnTo>
                <a:lnTo>
                  <a:pt x="1287" y="1631"/>
                </a:lnTo>
                <a:lnTo>
                  <a:pt x="1284" y="1631"/>
                </a:lnTo>
                <a:lnTo>
                  <a:pt x="1284" y="1629"/>
                </a:lnTo>
                <a:lnTo>
                  <a:pt x="1284" y="1629"/>
                </a:lnTo>
                <a:lnTo>
                  <a:pt x="1282" y="1629"/>
                </a:lnTo>
                <a:lnTo>
                  <a:pt x="1282" y="1631"/>
                </a:lnTo>
                <a:lnTo>
                  <a:pt x="1280" y="1631"/>
                </a:lnTo>
                <a:lnTo>
                  <a:pt x="1280" y="1631"/>
                </a:lnTo>
                <a:lnTo>
                  <a:pt x="1282" y="1631"/>
                </a:lnTo>
                <a:lnTo>
                  <a:pt x="1282" y="1631"/>
                </a:lnTo>
                <a:lnTo>
                  <a:pt x="1282" y="1631"/>
                </a:lnTo>
                <a:lnTo>
                  <a:pt x="1284" y="1635"/>
                </a:lnTo>
                <a:lnTo>
                  <a:pt x="1287" y="1638"/>
                </a:lnTo>
                <a:lnTo>
                  <a:pt x="1287" y="1638"/>
                </a:lnTo>
                <a:lnTo>
                  <a:pt x="1289" y="1640"/>
                </a:lnTo>
                <a:lnTo>
                  <a:pt x="1287" y="1640"/>
                </a:lnTo>
                <a:lnTo>
                  <a:pt x="1284" y="1642"/>
                </a:lnTo>
                <a:lnTo>
                  <a:pt x="1282" y="1642"/>
                </a:lnTo>
                <a:lnTo>
                  <a:pt x="1282" y="1644"/>
                </a:lnTo>
                <a:lnTo>
                  <a:pt x="1282" y="1644"/>
                </a:lnTo>
                <a:lnTo>
                  <a:pt x="1282" y="1646"/>
                </a:lnTo>
                <a:lnTo>
                  <a:pt x="1284" y="1646"/>
                </a:lnTo>
                <a:lnTo>
                  <a:pt x="1287" y="1646"/>
                </a:lnTo>
                <a:lnTo>
                  <a:pt x="1291" y="1644"/>
                </a:lnTo>
                <a:lnTo>
                  <a:pt x="1293" y="1642"/>
                </a:lnTo>
                <a:lnTo>
                  <a:pt x="1291" y="1642"/>
                </a:lnTo>
                <a:lnTo>
                  <a:pt x="1291" y="1640"/>
                </a:lnTo>
                <a:close/>
                <a:moveTo>
                  <a:pt x="1023" y="2030"/>
                </a:moveTo>
                <a:lnTo>
                  <a:pt x="1023" y="2030"/>
                </a:lnTo>
                <a:lnTo>
                  <a:pt x="1023" y="2032"/>
                </a:lnTo>
                <a:lnTo>
                  <a:pt x="1025" y="2030"/>
                </a:lnTo>
                <a:lnTo>
                  <a:pt x="1025" y="2030"/>
                </a:lnTo>
                <a:lnTo>
                  <a:pt x="1025" y="2030"/>
                </a:lnTo>
                <a:lnTo>
                  <a:pt x="1023" y="2030"/>
                </a:lnTo>
                <a:close/>
                <a:moveTo>
                  <a:pt x="1284" y="1638"/>
                </a:moveTo>
                <a:lnTo>
                  <a:pt x="1284" y="1635"/>
                </a:lnTo>
                <a:lnTo>
                  <a:pt x="1282" y="1635"/>
                </a:lnTo>
                <a:lnTo>
                  <a:pt x="1280" y="1635"/>
                </a:lnTo>
                <a:lnTo>
                  <a:pt x="1280" y="1635"/>
                </a:lnTo>
                <a:lnTo>
                  <a:pt x="1280" y="1638"/>
                </a:lnTo>
                <a:lnTo>
                  <a:pt x="1280" y="1638"/>
                </a:lnTo>
                <a:lnTo>
                  <a:pt x="1282" y="1638"/>
                </a:lnTo>
                <a:lnTo>
                  <a:pt x="1282" y="1638"/>
                </a:lnTo>
                <a:lnTo>
                  <a:pt x="1284" y="1638"/>
                </a:lnTo>
                <a:close/>
                <a:moveTo>
                  <a:pt x="987" y="1271"/>
                </a:moveTo>
                <a:lnTo>
                  <a:pt x="985" y="1273"/>
                </a:lnTo>
                <a:lnTo>
                  <a:pt x="989" y="1275"/>
                </a:lnTo>
                <a:lnTo>
                  <a:pt x="989" y="1275"/>
                </a:lnTo>
                <a:lnTo>
                  <a:pt x="987" y="1273"/>
                </a:lnTo>
                <a:lnTo>
                  <a:pt x="987" y="1271"/>
                </a:lnTo>
                <a:close/>
                <a:moveTo>
                  <a:pt x="1064" y="1315"/>
                </a:moveTo>
                <a:lnTo>
                  <a:pt x="1062" y="1315"/>
                </a:lnTo>
                <a:lnTo>
                  <a:pt x="1062" y="1317"/>
                </a:lnTo>
                <a:lnTo>
                  <a:pt x="1062" y="1317"/>
                </a:lnTo>
                <a:lnTo>
                  <a:pt x="1064" y="1317"/>
                </a:lnTo>
                <a:lnTo>
                  <a:pt x="1064" y="1317"/>
                </a:lnTo>
                <a:lnTo>
                  <a:pt x="1064" y="1315"/>
                </a:lnTo>
                <a:lnTo>
                  <a:pt x="1064" y="1315"/>
                </a:lnTo>
                <a:close/>
                <a:moveTo>
                  <a:pt x="999" y="1357"/>
                </a:moveTo>
                <a:lnTo>
                  <a:pt x="999" y="1359"/>
                </a:lnTo>
                <a:lnTo>
                  <a:pt x="999" y="1359"/>
                </a:lnTo>
                <a:lnTo>
                  <a:pt x="999" y="1359"/>
                </a:lnTo>
                <a:lnTo>
                  <a:pt x="1002" y="1359"/>
                </a:lnTo>
                <a:lnTo>
                  <a:pt x="999" y="1359"/>
                </a:lnTo>
                <a:lnTo>
                  <a:pt x="999" y="1357"/>
                </a:lnTo>
                <a:close/>
                <a:moveTo>
                  <a:pt x="891" y="1132"/>
                </a:moveTo>
                <a:lnTo>
                  <a:pt x="891" y="1132"/>
                </a:lnTo>
                <a:lnTo>
                  <a:pt x="891" y="1134"/>
                </a:lnTo>
                <a:lnTo>
                  <a:pt x="893" y="1134"/>
                </a:lnTo>
                <a:lnTo>
                  <a:pt x="893" y="1134"/>
                </a:lnTo>
                <a:lnTo>
                  <a:pt x="895" y="1134"/>
                </a:lnTo>
                <a:lnTo>
                  <a:pt x="893" y="1134"/>
                </a:lnTo>
                <a:lnTo>
                  <a:pt x="893" y="1132"/>
                </a:lnTo>
                <a:lnTo>
                  <a:pt x="891" y="1132"/>
                </a:lnTo>
                <a:lnTo>
                  <a:pt x="891" y="1132"/>
                </a:lnTo>
                <a:lnTo>
                  <a:pt x="891" y="1132"/>
                </a:lnTo>
                <a:lnTo>
                  <a:pt x="891" y="1132"/>
                </a:lnTo>
                <a:lnTo>
                  <a:pt x="891" y="1132"/>
                </a:lnTo>
                <a:close/>
                <a:moveTo>
                  <a:pt x="1515" y="2401"/>
                </a:moveTo>
                <a:lnTo>
                  <a:pt x="1517" y="2399"/>
                </a:lnTo>
                <a:lnTo>
                  <a:pt x="1519" y="2394"/>
                </a:lnTo>
                <a:lnTo>
                  <a:pt x="1519" y="2394"/>
                </a:lnTo>
                <a:lnTo>
                  <a:pt x="1519" y="2392"/>
                </a:lnTo>
                <a:lnTo>
                  <a:pt x="1517" y="2392"/>
                </a:lnTo>
                <a:lnTo>
                  <a:pt x="1517" y="2394"/>
                </a:lnTo>
                <a:lnTo>
                  <a:pt x="1515" y="2394"/>
                </a:lnTo>
                <a:lnTo>
                  <a:pt x="1513" y="2394"/>
                </a:lnTo>
                <a:lnTo>
                  <a:pt x="1513" y="2394"/>
                </a:lnTo>
                <a:lnTo>
                  <a:pt x="1513" y="2394"/>
                </a:lnTo>
                <a:lnTo>
                  <a:pt x="1513" y="2396"/>
                </a:lnTo>
                <a:lnTo>
                  <a:pt x="1513" y="2396"/>
                </a:lnTo>
                <a:lnTo>
                  <a:pt x="1513" y="2396"/>
                </a:lnTo>
                <a:lnTo>
                  <a:pt x="1513" y="2396"/>
                </a:lnTo>
                <a:lnTo>
                  <a:pt x="1515" y="2399"/>
                </a:lnTo>
                <a:lnTo>
                  <a:pt x="1513" y="2399"/>
                </a:lnTo>
                <a:lnTo>
                  <a:pt x="1513" y="2401"/>
                </a:lnTo>
                <a:lnTo>
                  <a:pt x="1513" y="2401"/>
                </a:lnTo>
                <a:lnTo>
                  <a:pt x="1513" y="2401"/>
                </a:lnTo>
                <a:lnTo>
                  <a:pt x="1515" y="2401"/>
                </a:lnTo>
                <a:close/>
                <a:moveTo>
                  <a:pt x="939" y="1212"/>
                </a:moveTo>
                <a:lnTo>
                  <a:pt x="939" y="1214"/>
                </a:lnTo>
                <a:lnTo>
                  <a:pt x="939" y="1216"/>
                </a:lnTo>
                <a:lnTo>
                  <a:pt x="937" y="1216"/>
                </a:lnTo>
                <a:lnTo>
                  <a:pt x="939" y="1218"/>
                </a:lnTo>
                <a:lnTo>
                  <a:pt x="939" y="1218"/>
                </a:lnTo>
                <a:lnTo>
                  <a:pt x="939" y="1216"/>
                </a:lnTo>
                <a:lnTo>
                  <a:pt x="939" y="1214"/>
                </a:lnTo>
                <a:lnTo>
                  <a:pt x="939" y="1212"/>
                </a:lnTo>
                <a:close/>
                <a:moveTo>
                  <a:pt x="983" y="1271"/>
                </a:moveTo>
                <a:lnTo>
                  <a:pt x="983" y="1269"/>
                </a:lnTo>
                <a:lnTo>
                  <a:pt x="983" y="1269"/>
                </a:lnTo>
                <a:lnTo>
                  <a:pt x="983" y="1266"/>
                </a:lnTo>
                <a:lnTo>
                  <a:pt x="983" y="1266"/>
                </a:lnTo>
                <a:lnTo>
                  <a:pt x="983" y="1262"/>
                </a:lnTo>
                <a:lnTo>
                  <a:pt x="983" y="1260"/>
                </a:lnTo>
                <a:lnTo>
                  <a:pt x="983" y="1266"/>
                </a:lnTo>
                <a:lnTo>
                  <a:pt x="981" y="1269"/>
                </a:lnTo>
                <a:lnTo>
                  <a:pt x="983" y="1269"/>
                </a:lnTo>
                <a:lnTo>
                  <a:pt x="983" y="1269"/>
                </a:lnTo>
                <a:lnTo>
                  <a:pt x="983" y="1271"/>
                </a:lnTo>
                <a:lnTo>
                  <a:pt x="985" y="1273"/>
                </a:lnTo>
                <a:lnTo>
                  <a:pt x="985" y="1273"/>
                </a:lnTo>
                <a:lnTo>
                  <a:pt x="985" y="1271"/>
                </a:lnTo>
                <a:lnTo>
                  <a:pt x="983" y="1271"/>
                </a:lnTo>
                <a:close/>
                <a:moveTo>
                  <a:pt x="895" y="1201"/>
                </a:moveTo>
                <a:lnTo>
                  <a:pt x="895" y="1201"/>
                </a:lnTo>
                <a:lnTo>
                  <a:pt x="895" y="1199"/>
                </a:lnTo>
                <a:lnTo>
                  <a:pt x="893" y="1199"/>
                </a:lnTo>
                <a:lnTo>
                  <a:pt x="893" y="1201"/>
                </a:lnTo>
                <a:lnTo>
                  <a:pt x="893" y="1201"/>
                </a:lnTo>
                <a:lnTo>
                  <a:pt x="895" y="1204"/>
                </a:lnTo>
                <a:lnTo>
                  <a:pt x="895" y="1204"/>
                </a:lnTo>
                <a:lnTo>
                  <a:pt x="895" y="1201"/>
                </a:lnTo>
                <a:lnTo>
                  <a:pt x="895" y="1201"/>
                </a:lnTo>
                <a:close/>
                <a:moveTo>
                  <a:pt x="1523" y="2375"/>
                </a:moveTo>
                <a:lnTo>
                  <a:pt x="1521" y="2378"/>
                </a:lnTo>
                <a:lnTo>
                  <a:pt x="1519" y="2378"/>
                </a:lnTo>
                <a:lnTo>
                  <a:pt x="1517" y="2380"/>
                </a:lnTo>
                <a:lnTo>
                  <a:pt x="1517" y="2380"/>
                </a:lnTo>
                <a:lnTo>
                  <a:pt x="1519" y="2382"/>
                </a:lnTo>
                <a:lnTo>
                  <a:pt x="1519" y="2382"/>
                </a:lnTo>
                <a:lnTo>
                  <a:pt x="1519" y="2384"/>
                </a:lnTo>
                <a:lnTo>
                  <a:pt x="1519" y="2386"/>
                </a:lnTo>
                <a:lnTo>
                  <a:pt x="1521" y="2386"/>
                </a:lnTo>
                <a:lnTo>
                  <a:pt x="1521" y="2388"/>
                </a:lnTo>
                <a:lnTo>
                  <a:pt x="1523" y="2390"/>
                </a:lnTo>
                <a:lnTo>
                  <a:pt x="1525" y="2390"/>
                </a:lnTo>
                <a:lnTo>
                  <a:pt x="1527" y="2390"/>
                </a:lnTo>
                <a:lnTo>
                  <a:pt x="1527" y="2390"/>
                </a:lnTo>
                <a:lnTo>
                  <a:pt x="1527" y="2386"/>
                </a:lnTo>
                <a:lnTo>
                  <a:pt x="1527" y="2386"/>
                </a:lnTo>
                <a:lnTo>
                  <a:pt x="1527" y="2386"/>
                </a:lnTo>
                <a:lnTo>
                  <a:pt x="1527" y="2384"/>
                </a:lnTo>
                <a:lnTo>
                  <a:pt x="1525" y="2384"/>
                </a:lnTo>
                <a:lnTo>
                  <a:pt x="1525" y="2382"/>
                </a:lnTo>
                <a:lnTo>
                  <a:pt x="1525" y="2382"/>
                </a:lnTo>
                <a:lnTo>
                  <a:pt x="1525" y="2380"/>
                </a:lnTo>
                <a:lnTo>
                  <a:pt x="1523" y="2380"/>
                </a:lnTo>
                <a:lnTo>
                  <a:pt x="1523" y="2380"/>
                </a:lnTo>
                <a:lnTo>
                  <a:pt x="1523" y="2375"/>
                </a:lnTo>
                <a:lnTo>
                  <a:pt x="1523" y="2375"/>
                </a:lnTo>
                <a:close/>
                <a:moveTo>
                  <a:pt x="1511" y="2390"/>
                </a:moveTo>
                <a:lnTo>
                  <a:pt x="1513" y="2392"/>
                </a:lnTo>
                <a:lnTo>
                  <a:pt x="1513" y="2392"/>
                </a:lnTo>
                <a:lnTo>
                  <a:pt x="1515" y="2392"/>
                </a:lnTo>
                <a:lnTo>
                  <a:pt x="1517" y="2390"/>
                </a:lnTo>
                <a:lnTo>
                  <a:pt x="1519" y="2390"/>
                </a:lnTo>
                <a:lnTo>
                  <a:pt x="1519" y="2386"/>
                </a:lnTo>
                <a:lnTo>
                  <a:pt x="1517" y="2382"/>
                </a:lnTo>
                <a:lnTo>
                  <a:pt x="1517" y="2380"/>
                </a:lnTo>
                <a:lnTo>
                  <a:pt x="1515" y="2380"/>
                </a:lnTo>
                <a:lnTo>
                  <a:pt x="1513" y="2380"/>
                </a:lnTo>
                <a:lnTo>
                  <a:pt x="1513" y="2380"/>
                </a:lnTo>
                <a:lnTo>
                  <a:pt x="1513" y="2382"/>
                </a:lnTo>
                <a:lnTo>
                  <a:pt x="1513" y="2382"/>
                </a:lnTo>
                <a:lnTo>
                  <a:pt x="1513" y="2384"/>
                </a:lnTo>
                <a:lnTo>
                  <a:pt x="1511" y="2390"/>
                </a:lnTo>
                <a:close/>
                <a:moveTo>
                  <a:pt x="1465" y="2132"/>
                </a:moveTo>
                <a:lnTo>
                  <a:pt x="1465" y="2132"/>
                </a:lnTo>
                <a:lnTo>
                  <a:pt x="1465" y="2132"/>
                </a:lnTo>
                <a:lnTo>
                  <a:pt x="1465" y="2132"/>
                </a:lnTo>
                <a:lnTo>
                  <a:pt x="1465" y="2132"/>
                </a:lnTo>
                <a:lnTo>
                  <a:pt x="1463" y="2132"/>
                </a:lnTo>
                <a:lnTo>
                  <a:pt x="1463" y="2132"/>
                </a:lnTo>
                <a:lnTo>
                  <a:pt x="1463" y="2132"/>
                </a:lnTo>
                <a:lnTo>
                  <a:pt x="1467" y="2132"/>
                </a:lnTo>
                <a:lnTo>
                  <a:pt x="1467" y="2132"/>
                </a:lnTo>
                <a:lnTo>
                  <a:pt x="1467" y="2132"/>
                </a:lnTo>
                <a:lnTo>
                  <a:pt x="1467" y="2132"/>
                </a:lnTo>
                <a:lnTo>
                  <a:pt x="1465" y="2132"/>
                </a:lnTo>
                <a:close/>
                <a:moveTo>
                  <a:pt x="1521" y="2373"/>
                </a:moveTo>
                <a:lnTo>
                  <a:pt x="1519" y="2373"/>
                </a:lnTo>
                <a:lnTo>
                  <a:pt x="1519" y="2373"/>
                </a:lnTo>
                <a:lnTo>
                  <a:pt x="1517" y="2373"/>
                </a:lnTo>
                <a:lnTo>
                  <a:pt x="1519" y="2375"/>
                </a:lnTo>
                <a:lnTo>
                  <a:pt x="1519" y="2375"/>
                </a:lnTo>
                <a:lnTo>
                  <a:pt x="1519" y="2375"/>
                </a:lnTo>
                <a:lnTo>
                  <a:pt x="1519" y="2375"/>
                </a:lnTo>
                <a:lnTo>
                  <a:pt x="1521" y="2375"/>
                </a:lnTo>
                <a:lnTo>
                  <a:pt x="1523" y="2373"/>
                </a:lnTo>
                <a:lnTo>
                  <a:pt x="1521" y="2373"/>
                </a:lnTo>
                <a:lnTo>
                  <a:pt x="1521" y="2373"/>
                </a:lnTo>
                <a:close/>
                <a:moveTo>
                  <a:pt x="1314" y="1642"/>
                </a:moveTo>
                <a:lnTo>
                  <a:pt x="1314" y="1642"/>
                </a:lnTo>
                <a:lnTo>
                  <a:pt x="1312" y="1642"/>
                </a:lnTo>
                <a:lnTo>
                  <a:pt x="1312" y="1642"/>
                </a:lnTo>
                <a:lnTo>
                  <a:pt x="1310" y="1644"/>
                </a:lnTo>
                <a:lnTo>
                  <a:pt x="1310" y="1644"/>
                </a:lnTo>
                <a:lnTo>
                  <a:pt x="1310" y="1644"/>
                </a:lnTo>
                <a:lnTo>
                  <a:pt x="1310" y="1644"/>
                </a:lnTo>
                <a:lnTo>
                  <a:pt x="1310" y="1644"/>
                </a:lnTo>
                <a:lnTo>
                  <a:pt x="1312" y="1644"/>
                </a:lnTo>
                <a:lnTo>
                  <a:pt x="1314" y="1644"/>
                </a:lnTo>
                <a:lnTo>
                  <a:pt x="1314" y="1642"/>
                </a:lnTo>
                <a:lnTo>
                  <a:pt x="1314" y="1642"/>
                </a:lnTo>
                <a:lnTo>
                  <a:pt x="1314" y="1642"/>
                </a:lnTo>
                <a:lnTo>
                  <a:pt x="1314" y="1642"/>
                </a:lnTo>
                <a:close/>
                <a:moveTo>
                  <a:pt x="1297" y="1648"/>
                </a:moveTo>
                <a:lnTo>
                  <a:pt x="1297" y="1648"/>
                </a:lnTo>
                <a:lnTo>
                  <a:pt x="1297" y="1650"/>
                </a:lnTo>
                <a:lnTo>
                  <a:pt x="1297" y="1650"/>
                </a:lnTo>
                <a:lnTo>
                  <a:pt x="1297" y="1650"/>
                </a:lnTo>
                <a:lnTo>
                  <a:pt x="1299" y="1650"/>
                </a:lnTo>
                <a:lnTo>
                  <a:pt x="1299" y="1650"/>
                </a:lnTo>
                <a:lnTo>
                  <a:pt x="1297" y="1648"/>
                </a:lnTo>
                <a:close/>
                <a:moveTo>
                  <a:pt x="893" y="1143"/>
                </a:moveTo>
                <a:lnTo>
                  <a:pt x="891" y="1141"/>
                </a:lnTo>
                <a:lnTo>
                  <a:pt x="891" y="1139"/>
                </a:lnTo>
                <a:lnTo>
                  <a:pt x="891" y="1139"/>
                </a:lnTo>
                <a:lnTo>
                  <a:pt x="891" y="1141"/>
                </a:lnTo>
                <a:lnTo>
                  <a:pt x="891" y="1143"/>
                </a:lnTo>
                <a:lnTo>
                  <a:pt x="893" y="1143"/>
                </a:lnTo>
                <a:lnTo>
                  <a:pt x="893" y="1143"/>
                </a:lnTo>
                <a:lnTo>
                  <a:pt x="893" y="1143"/>
                </a:lnTo>
                <a:close/>
                <a:moveTo>
                  <a:pt x="1293" y="1633"/>
                </a:moveTo>
                <a:lnTo>
                  <a:pt x="1293" y="1633"/>
                </a:lnTo>
                <a:lnTo>
                  <a:pt x="1291" y="1635"/>
                </a:lnTo>
                <a:lnTo>
                  <a:pt x="1293" y="1635"/>
                </a:lnTo>
                <a:lnTo>
                  <a:pt x="1295" y="1635"/>
                </a:lnTo>
                <a:lnTo>
                  <a:pt x="1295" y="1635"/>
                </a:lnTo>
                <a:lnTo>
                  <a:pt x="1295" y="1635"/>
                </a:lnTo>
                <a:lnTo>
                  <a:pt x="1295" y="1633"/>
                </a:lnTo>
                <a:lnTo>
                  <a:pt x="1293" y="1633"/>
                </a:lnTo>
                <a:close/>
                <a:moveTo>
                  <a:pt x="1425" y="1524"/>
                </a:moveTo>
                <a:lnTo>
                  <a:pt x="1425" y="1524"/>
                </a:lnTo>
                <a:lnTo>
                  <a:pt x="1425" y="1522"/>
                </a:lnTo>
                <a:lnTo>
                  <a:pt x="1423" y="1522"/>
                </a:lnTo>
                <a:lnTo>
                  <a:pt x="1423" y="1522"/>
                </a:lnTo>
                <a:lnTo>
                  <a:pt x="1423" y="1522"/>
                </a:lnTo>
                <a:lnTo>
                  <a:pt x="1423" y="1522"/>
                </a:lnTo>
                <a:lnTo>
                  <a:pt x="1423" y="1524"/>
                </a:lnTo>
                <a:lnTo>
                  <a:pt x="1423" y="1524"/>
                </a:lnTo>
                <a:lnTo>
                  <a:pt x="1423" y="1524"/>
                </a:lnTo>
                <a:lnTo>
                  <a:pt x="1425" y="1526"/>
                </a:lnTo>
                <a:lnTo>
                  <a:pt x="1425" y="1526"/>
                </a:lnTo>
                <a:lnTo>
                  <a:pt x="1425" y="1524"/>
                </a:lnTo>
                <a:lnTo>
                  <a:pt x="1425" y="1524"/>
                </a:lnTo>
                <a:close/>
                <a:moveTo>
                  <a:pt x="1465" y="1612"/>
                </a:moveTo>
                <a:lnTo>
                  <a:pt x="1465" y="1612"/>
                </a:lnTo>
                <a:lnTo>
                  <a:pt x="1463" y="1612"/>
                </a:lnTo>
                <a:lnTo>
                  <a:pt x="1465" y="1612"/>
                </a:lnTo>
                <a:lnTo>
                  <a:pt x="1465" y="1612"/>
                </a:lnTo>
                <a:lnTo>
                  <a:pt x="1465" y="1612"/>
                </a:lnTo>
                <a:close/>
                <a:moveTo>
                  <a:pt x="1320" y="1191"/>
                </a:moveTo>
                <a:lnTo>
                  <a:pt x="1320" y="1189"/>
                </a:lnTo>
                <a:lnTo>
                  <a:pt x="1320" y="1187"/>
                </a:lnTo>
                <a:lnTo>
                  <a:pt x="1320" y="1187"/>
                </a:lnTo>
                <a:lnTo>
                  <a:pt x="1320" y="1189"/>
                </a:lnTo>
                <a:lnTo>
                  <a:pt x="1320" y="1191"/>
                </a:lnTo>
                <a:lnTo>
                  <a:pt x="1320" y="1191"/>
                </a:lnTo>
                <a:close/>
                <a:moveTo>
                  <a:pt x="1905" y="1642"/>
                </a:moveTo>
                <a:lnTo>
                  <a:pt x="1905" y="1640"/>
                </a:lnTo>
                <a:lnTo>
                  <a:pt x="1907" y="1638"/>
                </a:lnTo>
                <a:lnTo>
                  <a:pt x="1907" y="1635"/>
                </a:lnTo>
                <a:lnTo>
                  <a:pt x="1907" y="1635"/>
                </a:lnTo>
                <a:lnTo>
                  <a:pt x="1907" y="1635"/>
                </a:lnTo>
                <a:lnTo>
                  <a:pt x="1905" y="1635"/>
                </a:lnTo>
                <a:lnTo>
                  <a:pt x="1905" y="1635"/>
                </a:lnTo>
                <a:lnTo>
                  <a:pt x="1900" y="1633"/>
                </a:lnTo>
                <a:lnTo>
                  <a:pt x="1896" y="1633"/>
                </a:lnTo>
                <a:lnTo>
                  <a:pt x="1894" y="1633"/>
                </a:lnTo>
                <a:lnTo>
                  <a:pt x="1894" y="1633"/>
                </a:lnTo>
                <a:lnTo>
                  <a:pt x="1892" y="1633"/>
                </a:lnTo>
                <a:lnTo>
                  <a:pt x="1890" y="1635"/>
                </a:lnTo>
                <a:lnTo>
                  <a:pt x="1888" y="1635"/>
                </a:lnTo>
                <a:lnTo>
                  <a:pt x="1879" y="1633"/>
                </a:lnTo>
                <a:lnTo>
                  <a:pt x="1877" y="1633"/>
                </a:lnTo>
                <a:lnTo>
                  <a:pt x="1873" y="1635"/>
                </a:lnTo>
                <a:lnTo>
                  <a:pt x="1873" y="1635"/>
                </a:lnTo>
                <a:lnTo>
                  <a:pt x="1873" y="1638"/>
                </a:lnTo>
                <a:lnTo>
                  <a:pt x="1873" y="1640"/>
                </a:lnTo>
                <a:lnTo>
                  <a:pt x="1873" y="1640"/>
                </a:lnTo>
                <a:lnTo>
                  <a:pt x="1873" y="1640"/>
                </a:lnTo>
                <a:lnTo>
                  <a:pt x="1871" y="1642"/>
                </a:lnTo>
                <a:lnTo>
                  <a:pt x="1871" y="1644"/>
                </a:lnTo>
                <a:lnTo>
                  <a:pt x="1871" y="1646"/>
                </a:lnTo>
                <a:lnTo>
                  <a:pt x="1873" y="1646"/>
                </a:lnTo>
                <a:lnTo>
                  <a:pt x="1875" y="1646"/>
                </a:lnTo>
                <a:lnTo>
                  <a:pt x="1875" y="1648"/>
                </a:lnTo>
                <a:lnTo>
                  <a:pt x="1875" y="1648"/>
                </a:lnTo>
                <a:lnTo>
                  <a:pt x="1875" y="1648"/>
                </a:lnTo>
                <a:lnTo>
                  <a:pt x="1873" y="1648"/>
                </a:lnTo>
                <a:lnTo>
                  <a:pt x="1873" y="1648"/>
                </a:lnTo>
                <a:lnTo>
                  <a:pt x="1873" y="1648"/>
                </a:lnTo>
                <a:lnTo>
                  <a:pt x="1873" y="1650"/>
                </a:lnTo>
                <a:lnTo>
                  <a:pt x="1873" y="1652"/>
                </a:lnTo>
                <a:lnTo>
                  <a:pt x="1875" y="1654"/>
                </a:lnTo>
                <a:lnTo>
                  <a:pt x="1875" y="1656"/>
                </a:lnTo>
                <a:lnTo>
                  <a:pt x="1875" y="1656"/>
                </a:lnTo>
                <a:lnTo>
                  <a:pt x="1877" y="1656"/>
                </a:lnTo>
                <a:lnTo>
                  <a:pt x="1877" y="1656"/>
                </a:lnTo>
                <a:lnTo>
                  <a:pt x="1882" y="1656"/>
                </a:lnTo>
                <a:lnTo>
                  <a:pt x="1882" y="1656"/>
                </a:lnTo>
                <a:lnTo>
                  <a:pt x="1884" y="1656"/>
                </a:lnTo>
                <a:lnTo>
                  <a:pt x="1884" y="1656"/>
                </a:lnTo>
                <a:lnTo>
                  <a:pt x="1886" y="1656"/>
                </a:lnTo>
                <a:lnTo>
                  <a:pt x="1888" y="1656"/>
                </a:lnTo>
                <a:lnTo>
                  <a:pt x="1888" y="1656"/>
                </a:lnTo>
                <a:lnTo>
                  <a:pt x="1890" y="1656"/>
                </a:lnTo>
                <a:lnTo>
                  <a:pt x="1890" y="1654"/>
                </a:lnTo>
                <a:lnTo>
                  <a:pt x="1890" y="1652"/>
                </a:lnTo>
                <a:lnTo>
                  <a:pt x="1892" y="1654"/>
                </a:lnTo>
                <a:lnTo>
                  <a:pt x="1892" y="1654"/>
                </a:lnTo>
                <a:lnTo>
                  <a:pt x="1894" y="1654"/>
                </a:lnTo>
                <a:lnTo>
                  <a:pt x="1894" y="1654"/>
                </a:lnTo>
                <a:lnTo>
                  <a:pt x="1894" y="1652"/>
                </a:lnTo>
                <a:lnTo>
                  <a:pt x="1896" y="1652"/>
                </a:lnTo>
                <a:lnTo>
                  <a:pt x="1896" y="1652"/>
                </a:lnTo>
                <a:lnTo>
                  <a:pt x="1896" y="1652"/>
                </a:lnTo>
                <a:lnTo>
                  <a:pt x="1898" y="1652"/>
                </a:lnTo>
                <a:lnTo>
                  <a:pt x="1898" y="1652"/>
                </a:lnTo>
                <a:lnTo>
                  <a:pt x="1900" y="1650"/>
                </a:lnTo>
                <a:lnTo>
                  <a:pt x="1900" y="1650"/>
                </a:lnTo>
                <a:lnTo>
                  <a:pt x="1900" y="1650"/>
                </a:lnTo>
                <a:lnTo>
                  <a:pt x="1900" y="1648"/>
                </a:lnTo>
                <a:lnTo>
                  <a:pt x="1900" y="1648"/>
                </a:lnTo>
                <a:lnTo>
                  <a:pt x="1903" y="1648"/>
                </a:lnTo>
                <a:lnTo>
                  <a:pt x="1903" y="1648"/>
                </a:lnTo>
                <a:lnTo>
                  <a:pt x="1903" y="1646"/>
                </a:lnTo>
                <a:lnTo>
                  <a:pt x="1905" y="1644"/>
                </a:lnTo>
                <a:lnTo>
                  <a:pt x="1905" y="1644"/>
                </a:lnTo>
                <a:lnTo>
                  <a:pt x="1905" y="1642"/>
                </a:lnTo>
                <a:lnTo>
                  <a:pt x="1905" y="1642"/>
                </a:lnTo>
                <a:lnTo>
                  <a:pt x="1905" y="1642"/>
                </a:lnTo>
                <a:lnTo>
                  <a:pt x="1905" y="1642"/>
                </a:lnTo>
                <a:close/>
                <a:moveTo>
                  <a:pt x="1322" y="1183"/>
                </a:moveTo>
                <a:lnTo>
                  <a:pt x="1324" y="1185"/>
                </a:lnTo>
                <a:lnTo>
                  <a:pt x="1324" y="1185"/>
                </a:lnTo>
                <a:lnTo>
                  <a:pt x="1324" y="1185"/>
                </a:lnTo>
                <a:lnTo>
                  <a:pt x="1324" y="1185"/>
                </a:lnTo>
                <a:lnTo>
                  <a:pt x="1322" y="1183"/>
                </a:lnTo>
                <a:lnTo>
                  <a:pt x="1322" y="1183"/>
                </a:lnTo>
                <a:close/>
                <a:moveTo>
                  <a:pt x="1320" y="1193"/>
                </a:moveTo>
                <a:lnTo>
                  <a:pt x="1320" y="1191"/>
                </a:lnTo>
                <a:lnTo>
                  <a:pt x="1320" y="1191"/>
                </a:lnTo>
                <a:lnTo>
                  <a:pt x="1320" y="1191"/>
                </a:lnTo>
                <a:lnTo>
                  <a:pt x="1320" y="1193"/>
                </a:lnTo>
                <a:lnTo>
                  <a:pt x="1320" y="1193"/>
                </a:lnTo>
                <a:close/>
                <a:moveTo>
                  <a:pt x="1316" y="1185"/>
                </a:moveTo>
                <a:lnTo>
                  <a:pt x="1314" y="1185"/>
                </a:lnTo>
                <a:lnTo>
                  <a:pt x="1314" y="1187"/>
                </a:lnTo>
                <a:lnTo>
                  <a:pt x="1314" y="1187"/>
                </a:lnTo>
                <a:lnTo>
                  <a:pt x="1314" y="1187"/>
                </a:lnTo>
                <a:lnTo>
                  <a:pt x="1314" y="1187"/>
                </a:lnTo>
                <a:lnTo>
                  <a:pt x="1316" y="1187"/>
                </a:lnTo>
                <a:lnTo>
                  <a:pt x="1316" y="1187"/>
                </a:lnTo>
                <a:lnTo>
                  <a:pt x="1316" y="1185"/>
                </a:lnTo>
                <a:lnTo>
                  <a:pt x="1316" y="1185"/>
                </a:lnTo>
                <a:close/>
                <a:moveTo>
                  <a:pt x="1349" y="1331"/>
                </a:moveTo>
                <a:lnTo>
                  <a:pt x="1347" y="1334"/>
                </a:lnTo>
                <a:lnTo>
                  <a:pt x="1347" y="1334"/>
                </a:lnTo>
                <a:lnTo>
                  <a:pt x="1347" y="1336"/>
                </a:lnTo>
                <a:lnTo>
                  <a:pt x="1347" y="1336"/>
                </a:lnTo>
                <a:lnTo>
                  <a:pt x="1349" y="1334"/>
                </a:lnTo>
                <a:lnTo>
                  <a:pt x="1351" y="1331"/>
                </a:lnTo>
                <a:lnTo>
                  <a:pt x="1351" y="1331"/>
                </a:lnTo>
                <a:lnTo>
                  <a:pt x="1349" y="1331"/>
                </a:lnTo>
                <a:lnTo>
                  <a:pt x="1349" y="1331"/>
                </a:lnTo>
                <a:close/>
                <a:moveTo>
                  <a:pt x="1362" y="1392"/>
                </a:moveTo>
                <a:lnTo>
                  <a:pt x="1362" y="1392"/>
                </a:lnTo>
                <a:lnTo>
                  <a:pt x="1362" y="1394"/>
                </a:lnTo>
                <a:lnTo>
                  <a:pt x="1364" y="1392"/>
                </a:lnTo>
                <a:lnTo>
                  <a:pt x="1364" y="1392"/>
                </a:lnTo>
                <a:lnTo>
                  <a:pt x="1364" y="1392"/>
                </a:lnTo>
                <a:lnTo>
                  <a:pt x="1364" y="1392"/>
                </a:lnTo>
                <a:lnTo>
                  <a:pt x="1362" y="1392"/>
                </a:lnTo>
                <a:close/>
                <a:moveTo>
                  <a:pt x="1280" y="1361"/>
                </a:moveTo>
                <a:lnTo>
                  <a:pt x="1280" y="1359"/>
                </a:lnTo>
                <a:lnTo>
                  <a:pt x="1282" y="1359"/>
                </a:lnTo>
                <a:lnTo>
                  <a:pt x="1282" y="1359"/>
                </a:lnTo>
                <a:lnTo>
                  <a:pt x="1280" y="1359"/>
                </a:lnTo>
                <a:lnTo>
                  <a:pt x="1278" y="1361"/>
                </a:lnTo>
                <a:lnTo>
                  <a:pt x="1278" y="1361"/>
                </a:lnTo>
                <a:lnTo>
                  <a:pt x="1280" y="1361"/>
                </a:lnTo>
                <a:close/>
                <a:moveTo>
                  <a:pt x="1354" y="1394"/>
                </a:moveTo>
                <a:lnTo>
                  <a:pt x="1354" y="1394"/>
                </a:lnTo>
                <a:lnTo>
                  <a:pt x="1354" y="1394"/>
                </a:lnTo>
                <a:lnTo>
                  <a:pt x="1356" y="1394"/>
                </a:lnTo>
                <a:lnTo>
                  <a:pt x="1358" y="1392"/>
                </a:lnTo>
                <a:lnTo>
                  <a:pt x="1358" y="1392"/>
                </a:lnTo>
                <a:lnTo>
                  <a:pt x="1356" y="1394"/>
                </a:lnTo>
                <a:lnTo>
                  <a:pt x="1354" y="1394"/>
                </a:lnTo>
                <a:close/>
                <a:moveTo>
                  <a:pt x="1351" y="1321"/>
                </a:moveTo>
                <a:lnTo>
                  <a:pt x="1351" y="1321"/>
                </a:lnTo>
                <a:lnTo>
                  <a:pt x="1351" y="1321"/>
                </a:lnTo>
                <a:lnTo>
                  <a:pt x="1351" y="1323"/>
                </a:lnTo>
                <a:lnTo>
                  <a:pt x="1351" y="1323"/>
                </a:lnTo>
                <a:lnTo>
                  <a:pt x="1351" y="1321"/>
                </a:lnTo>
                <a:lnTo>
                  <a:pt x="1351" y="1321"/>
                </a:lnTo>
                <a:lnTo>
                  <a:pt x="1351" y="1321"/>
                </a:lnTo>
                <a:close/>
                <a:moveTo>
                  <a:pt x="1427" y="1174"/>
                </a:moveTo>
                <a:lnTo>
                  <a:pt x="1427" y="1174"/>
                </a:lnTo>
                <a:lnTo>
                  <a:pt x="1427" y="1176"/>
                </a:lnTo>
                <a:lnTo>
                  <a:pt x="1429" y="1172"/>
                </a:lnTo>
                <a:lnTo>
                  <a:pt x="1427" y="1172"/>
                </a:lnTo>
                <a:lnTo>
                  <a:pt x="1427" y="1174"/>
                </a:lnTo>
                <a:close/>
                <a:moveTo>
                  <a:pt x="1335" y="1378"/>
                </a:moveTo>
                <a:lnTo>
                  <a:pt x="1335" y="1378"/>
                </a:lnTo>
                <a:lnTo>
                  <a:pt x="1337" y="1378"/>
                </a:lnTo>
                <a:lnTo>
                  <a:pt x="1335" y="1378"/>
                </a:lnTo>
                <a:lnTo>
                  <a:pt x="1335" y="1378"/>
                </a:lnTo>
                <a:lnTo>
                  <a:pt x="1335" y="1378"/>
                </a:lnTo>
                <a:lnTo>
                  <a:pt x="1335" y="1378"/>
                </a:lnTo>
                <a:lnTo>
                  <a:pt x="1335" y="1380"/>
                </a:lnTo>
                <a:lnTo>
                  <a:pt x="1335" y="1380"/>
                </a:lnTo>
                <a:lnTo>
                  <a:pt x="1335" y="1378"/>
                </a:lnTo>
                <a:close/>
                <a:moveTo>
                  <a:pt x="1335" y="1367"/>
                </a:moveTo>
                <a:lnTo>
                  <a:pt x="1335" y="1367"/>
                </a:lnTo>
                <a:lnTo>
                  <a:pt x="1333" y="1369"/>
                </a:lnTo>
                <a:lnTo>
                  <a:pt x="1333" y="1371"/>
                </a:lnTo>
                <a:lnTo>
                  <a:pt x="1333" y="1371"/>
                </a:lnTo>
                <a:lnTo>
                  <a:pt x="1333" y="1371"/>
                </a:lnTo>
                <a:lnTo>
                  <a:pt x="1335" y="1367"/>
                </a:lnTo>
                <a:lnTo>
                  <a:pt x="1335" y="1367"/>
                </a:lnTo>
                <a:close/>
                <a:moveTo>
                  <a:pt x="1196" y="1231"/>
                </a:moveTo>
                <a:lnTo>
                  <a:pt x="1196" y="1233"/>
                </a:lnTo>
                <a:lnTo>
                  <a:pt x="1196" y="1237"/>
                </a:lnTo>
                <a:lnTo>
                  <a:pt x="1199" y="1243"/>
                </a:lnTo>
                <a:lnTo>
                  <a:pt x="1201" y="1248"/>
                </a:lnTo>
                <a:lnTo>
                  <a:pt x="1201" y="1248"/>
                </a:lnTo>
                <a:lnTo>
                  <a:pt x="1199" y="1245"/>
                </a:lnTo>
                <a:lnTo>
                  <a:pt x="1196" y="1237"/>
                </a:lnTo>
                <a:lnTo>
                  <a:pt x="1196" y="1231"/>
                </a:lnTo>
                <a:close/>
                <a:moveTo>
                  <a:pt x="1877" y="1604"/>
                </a:moveTo>
                <a:lnTo>
                  <a:pt x="1879" y="1604"/>
                </a:lnTo>
                <a:lnTo>
                  <a:pt x="1879" y="1602"/>
                </a:lnTo>
                <a:lnTo>
                  <a:pt x="1877" y="1600"/>
                </a:lnTo>
                <a:lnTo>
                  <a:pt x="1877" y="1600"/>
                </a:lnTo>
                <a:lnTo>
                  <a:pt x="1877" y="1600"/>
                </a:lnTo>
                <a:lnTo>
                  <a:pt x="1875" y="1600"/>
                </a:lnTo>
                <a:lnTo>
                  <a:pt x="1875" y="1602"/>
                </a:lnTo>
                <a:lnTo>
                  <a:pt x="1877" y="1604"/>
                </a:lnTo>
                <a:lnTo>
                  <a:pt x="1877" y="1604"/>
                </a:lnTo>
                <a:close/>
                <a:moveTo>
                  <a:pt x="1209" y="1214"/>
                </a:moveTo>
                <a:lnTo>
                  <a:pt x="1207" y="1214"/>
                </a:lnTo>
                <a:lnTo>
                  <a:pt x="1207" y="1216"/>
                </a:lnTo>
                <a:lnTo>
                  <a:pt x="1205" y="1216"/>
                </a:lnTo>
                <a:lnTo>
                  <a:pt x="1207" y="1216"/>
                </a:lnTo>
                <a:lnTo>
                  <a:pt x="1209" y="1214"/>
                </a:lnTo>
                <a:lnTo>
                  <a:pt x="1211" y="1214"/>
                </a:lnTo>
                <a:lnTo>
                  <a:pt x="1211" y="1212"/>
                </a:lnTo>
                <a:lnTo>
                  <a:pt x="1211" y="1212"/>
                </a:lnTo>
                <a:lnTo>
                  <a:pt x="1211" y="1214"/>
                </a:lnTo>
                <a:lnTo>
                  <a:pt x="1209" y="1214"/>
                </a:lnTo>
                <a:close/>
                <a:moveTo>
                  <a:pt x="1201" y="1222"/>
                </a:moveTo>
                <a:lnTo>
                  <a:pt x="1199" y="1227"/>
                </a:lnTo>
                <a:lnTo>
                  <a:pt x="1196" y="1229"/>
                </a:lnTo>
                <a:lnTo>
                  <a:pt x="1196" y="1231"/>
                </a:lnTo>
                <a:lnTo>
                  <a:pt x="1196" y="1229"/>
                </a:lnTo>
                <a:lnTo>
                  <a:pt x="1199" y="1227"/>
                </a:lnTo>
                <a:lnTo>
                  <a:pt x="1201" y="1220"/>
                </a:lnTo>
                <a:lnTo>
                  <a:pt x="1201" y="1222"/>
                </a:lnTo>
                <a:close/>
                <a:moveTo>
                  <a:pt x="1278" y="1195"/>
                </a:moveTo>
                <a:lnTo>
                  <a:pt x="1278" y="1193"/>
                </a:lnTo>
                <a:lnTo>
                  <a:pt x="1278" y="1193"/>
                </a:lnTo>
                <a:lnTo>
                  <a:pt x="1276" y="1193"/>
                </a:lnTo>
                <a:lnTo>
                  <a:pt x="1276" y="1193"/>
                </a:lnTo>
                <a:lnTo>
                  <a:pt x="1274" y="1193"/>
                </a:lnTo>
                <a:lnTo>
                  <a:pt x="1274" y="1193"/>
                </a:lnTo>
                <a:lnTo>
                  <a:pt x="1278" y="1195"/>
                </a:lnTo>
                <a:lnTo>
                  <a:pt x="1278" y="1195"/>
                </a:lnTo>
                <a:lnTo>
                  <a:pt x="1278" y="1195"/>
                </a:lnTo>
                <a:lnTo>
                  <a:pt x="1278" y="1195"/>
                </a:lnTo>
                <a:close/>
                <a:moveTo>
                  <a:pt x="1234" y="1199"/>
                </a:moveTo>
                <a:lnTo>
                  <a:pt x="1230" y="1201"/>
                </a:lnTo>
                <a:lnTo>
                  <a:pt x="1230" y="1201"/>
                </a:lnTo>
                <a:lnTo>
                  <a:pt x="1234" y="1199"/>
                </a:lnTo>
                <a:lnTo>
                  <a:pt x="1234" y="1197"/>
                </a:lnTo>
                <a:lnTo>
                  <a:pt x="1234" y="1197"/>
                </a:lnTo>
                <a:lnTo>
                  <a:pt x="1234" y="1199"/>
                </a:lnTo>
                <a:close/>
                <a:moveTo>
                  <a:pt x="1203" y="1218"/>
                </a:moveTo>
                <a:lnTo>
                  <a:pt x="1203" y="1218"/>
                </a:lnTo>
                <a:lnTo>
                  <a:pt x="1203" y="1220"/>
                </a:lnTo>
                <a:lnTo>
                  <a:pt x="1203" y="1220"/>
                </a:lnTo>
                <a:lnTo>
                  <a:pt x="1203" y="1218"/>
                </a:lnTo>
                <a:lnTo>
                  <a:pt x="1205" y="1218"/>
                </a:lnTo>
                <a:lnTo>
                  <a:pt x="1205" y="1216"/>
                </a:lnTo>
                <a:lnTo>
                  <a:pt x="1205" y="1216"/>
                </a:lnTo>
                <a:lnTo>
                  <a:pt x="1203" y="1218"/>
                </a:lnTo>
                <a:close/>
                <a:moveTo>
                  <a:pt x="1328" y="1183"/>
                </a:moveTo>
                <a:lnTo>
                  <a:pt x="1328" y="1183"/>
                </a:lnTo>
                <a:lnTo>
                  <a:pt x="1328" y="1185"/>
                </a:lnTo>
                <a:lnTo>
                  <a:pt x="1331" y="1185"/>
                </a:lnTo>
                <a:lnTo>
                  <a:pt x="1333" y="1183"/>
                </a:lnTo>
                <a:lnTo>
                  <a:pt x="1331" y="1183"/>
                </a:lnTo>
                <a:lnTo>
                  <a:pt x="1328" y="1183"/>
                </a:lnTo>
                <a:close/>
                <a:moveTo>
                  <a:pt x="1444" y="1224"/>
                </a:moveTo>
                <a:lnTo>
                  <a:pt x="1444" y="1222"/>
                </a:lnTo>
                <a:lnTo>
                  <a:pt x="1442" y="1220"/>
                </a:lnTo>
                <a:lnTo>
                  <a:pt x="1444" y="1224"/>
                </a:lnTo>
                <a:lnTo>
                  <a:pt x="1446" y="1229"/>
                </a:lnTo>
                <a:lnTo>
                  <a:pt x="1446" y="1231"/>
                </a:lnTo>
                <a:lnTo>
                  <a:pt x="1446" y="1231"/>
                </a:lnTo>
                <a:lnTo>
                  <a:pt x="1444" y="1224"/>
                </a:lnTo>
                <a:close/>
                <a:moveTo>
                  <a:pt x="1540" y="1325"/>
                </a:moveTo>
                <a:lnTo>
                  <a:pt x="1540" y="1327"/>
                </a:lnTo>
                <a:lnTo>
                  <a:pt x="1544" y="1325"/>
                </a:lnTo>
                <a:lnTo>
                  <a:pt x="1548" y="1325"/>
                </a:lnTo>
                <a:lnTo>
                  <a:pt x="1548" y="1323"/>
                </a:lnTo>
                <a:lnTo>
                  <a:pt x="1551" y="1323"/>
                </a:lnTo>
                <a:lnTo>
                  <a:pt x="1551" y="1321"/>
                </a:lnTo>
                <a:lnTo>
                  <a:pt x="1548" y="1321"/>
                </a:lnTo>
                <a:lnTo>
                  <a:pt x="1548" y="1323"/>
                </a:lnTo>
                <a:lnTo>
                  <a:pt x="1546" y="1323"/>
                </a:lnTo>
                <a:lnTo>
                  <a:pt x="1546" y="1323"/>
                </a:lnTo>
                <a:lnTo>
                  <a:pt x="1544" y="1323"/>
                </a:lnTo>
                <a:lnTo>
                  <a:pt x="1542" y="1323"/>
                </a:lnTo>
                <a:lnTo>
                  <a:pt x="1542" y="1323"/>
                </a:lnTo>
                <a:lnTo>
                  <a:pt x="1540" y="1323"/>
                </a:lnTo>
                <a:lnTo>
                  <a:pt x="1540" y="1323"/>
                </a:lnTo>
                <a:lnTo>
                  <a:pt x="1540" y="1325"/>
                </a:lnTo>
                <a:lnTo>
                  <a:pt x="1540" y="1325"/>
                </a:lnTo>
                <a:lnTo>
                  <a:pt x="1540" y="1325"/>
                </a:lnTo>
                <a:close/>
                <a:moveTo>
                  <a:pt x="1553" y="1359"/>
                </a:moveTo>
                <a:lnTo>
                  <a:pt x="1551" y="1357"/>
                </a:lnTo>
                <a:lnTo>
                  <a:pt x="1548" y="1357"/>
                </a:lnTo>
                <a:lnTo>
                  <a:pt x="1548" y="1357"/>
                </a:lnTo>
                <a:lnTo>
                  <a:pt x="1546" y="1357"/>
                </a:lnTo>
                <a:lnTo>
                  <a:pt x="1546" y="1357"/>
                </a:lnTo>
                <a:lnTo>
                  <a:pt x="1548" y="1359"/>
                </a:lnTo>
                <a:lnTo>
                  <a:pt x="1553" y="1359"/>
                </a:lnTo>
                <a:lnTo>
                  <a:pt x="1553" y="1359"/>
                </a:lnTo>
                <a:close/>
                <a:moveTo>
                  <a:pt x="1551" y="1317"/>
                </a:moveTo>
                <a:lnTo>
                  <a:pt x="1548" y="1317"/>
                </a:lnTo>
                <a:lnTo>
                  <a:pt x="1548" y="1319"/>
                </a:lnTo>
                <a:lnTo>
                  <a:pt x="1551" y="1317"/>
                </a:lnTo>
                <a:lnTo>
                  <a:pt x="1551" y="1317"/>
                </a:lnTo>
                <a:close/>
                <a:moveTo>
                  <a:pt x="1559" y="1313"/>
                </a:moveTo>
                <a:lnTo>
                  <a:pt x="1559" y="1313"/>
                </a:lnTo>
                <a:lnTo>
                  <a:pt x="1559" y="1315"/>
                </a:lnTo>
                <a:lnTo>
                  <a:pt x="1561" y="1315"/>
                </a:lnTo>
                <a:lnTo>
                  <a:pt x="1561" y="1315"/>
                </a:lnTo>
                <a:lnTo>
                  <a:pt x="1561" y="1313"/>
                </a:lnTo>
                <a:lnTo>
                  <a:pt x="1563" y="1313"/>
                </a:lnTo>
                <a:lnTo>
                  <a:pt x="1563" y="1313"/>
                </a:lnTo>
                <a:lnTo>
                  <a:pt x="1561" y="1313"/>
                </a:lnTo>
                <a:lnTo>
                  <a:pt x="1559" y="1313"/>
                </a:lnTo>
                <a:close/>
                <a:moveTo>
                  <a:pt x="1553" y="1340"/>
                </a:moveTo>
                <a:lnTo>
                  <a:pt x="1553" y="1340"/>
                </a:lnTo>
                <a:lnTo>
                  <a:pt x="1555" y="1340"/>
                </a:lnTo>
                <a:lnTo>
                  <a:pt x="1555" y="1340"/>
                </a:lnTo>
                <a:lnTo>
                  <a:pt x="1555" y="1340"/>
                </a:lnTo>
                <a:lnTo>
                  <a:pt x="1555" y="1340"/>
                </a:lnTo>
                <a:lnTo>
                  <a:pt x="1553" y="1340"/>
                </a:lnTo>
                <a:lnTo>
                  <a:pt x="1553" y="1340"/>
                </a:lnTo>
                <a:lnTo>
                  <a:pt x="1551" y="1340"/>
                </a:lnTo>
                <a:lnTo>
                  <a:pt x="1551" y="1340"/>
                </a:lnTo>
                <a:lnTo>
                  <a:pt x="1553" y="1340"/>
                </a:lnTo>
                <a:lnTo>
                  <a:pt x="1553" y="1340"/>
                </a:lnTo>
                <a:close/>
                <a:moveTo>
                  <a:pt x="1534" y="1030"/>
                </a:moveTo>
                <a:lnTo>
                  <a:pt x="1532" y="1032"/>
                </a:lnTo>
                <a:lnTo>
                  <a:pt x="1532" y="1032"/>
                </a:lnTo>
                <a:lnTo>
                  <a:pt x="1534" y="1030"/>
                </a:lnTo>
                <a:lnTo>
                  <a:pt x="1534" y="1030"/>
                </a:lnTo>
                <a:close/>
                <a:moveTo>
                  <a:pt x="1536" y="1304"/>
                </a:moveTo>
                <a:lnTo>
                  <a:pt x="1536" y="1304"/>
                </a:lnTo>
                <a:lnTo>
                  <a:pt x="1536" y="1304"/>
                </a:lnTo>
                <a:lnTo>
                  <a:pt x="1534" y="1306"/>
                </a:lnTo>
                <a:lnTo>
                  <a:pt x="1532" y="1306"/>
                </a:lnTo>
                <a:lnTo>
                  <a:pt x="1532" y="1308"/>
                </a:lnTo>
                <a:lnTo>
                  <a:pt x="1532" y="1306"/>
                </a:lnTo>
                <a:lnTo>
                  <a:pt x="1534" y="1306"/>
                </a:lnTo>
                <a:lnTo>
                  <a:pt x="1536" y="1304"/>
                </a:lnTo>
                <a:lnTo>
                  <a:pt x="1538" y="1302"/>
                </a:lnTo>
                <a:lnTo>
                  <a:pt x="1538" y="1300"/>
                </a:lnTo>
                <a:lnTo>
                  <a:pt x="1538" y="1300"/>
                </a:lnTo>
                <a:lnTo>
                  <a:pt x="1536" y="1300"/>
                </a:lnTo>
                <a:lnTo>
                  <a:pt x="1536" y="1300"/>
                </a:lnTo>
                <a:lnTo>
                  <a:pt x="1536" y="1300"/>
                </a:lnTo>
                <a:lnTo>
                  <a:pt x="1536" y="1302"/>
                </a:lnTo>
                <a:lnTo>
                  <a:pt x="1538" y="1302"/>
                </a:lnTo>
                <a:lnTo>
                  <a:pt x="1536" y="1302"/>
                </a:lnTo>
                <a:lnTo>
                  <a:pt x="1536" y="1304"/>
                </a:lnTo>
                <a:close/>
                <a:moveTo>
                  <a:pt x="1559" y="1006"/>
                </a:moveTo>
                <a:lnTo>
                  <a:pt x="1561" y="1004"/>
                </a:lnTo>
                <a:lnTo>
                  <a:pt x="1559" y="1004"/>
                </a:lnTo>
                <a:lnTo>
                  <a:pt x="1557" y="1006"/>
                </a:lnTo>
                <a:lnTo>
                  <a:pt x="1555" y="1009"/>
                </a:lnTo>
                <a:lnTo>
                  <a:pt x="1553" y="1009"/>
                </a:lnTo>
                <a:lnTo>
                  <a:pt x="1551" y="1009"/>
                </a:lnTo>
                <a:lnTo>
                  <a:pt x="1548" y="1009"/>
                </a:lnTo>
                <a:lnTo>
                  <a:pt x="1548" y="1009"/>
                </a:lnTo>
                <a:lnTo>
                  <a:pt x="1546" y="1009"/>
                </a:lnTo>
                <a:lnTo>
                  <a:pt x="1544" y="1009"/>
                </a:lnTo>
                <a:lnTo>
                  <a:pt x="1544" y="1009"/>
                </a:lnTo>
                <a:lnTo>
                  <a:pt x="1544" y="1009"/>
                </a:lnTo>
                <a:lnTo>
                  <a:pt x="1542" y="1009"/>
                </a:lnTo>
                <a:lnTo>
                  <a:pt x="1542" y="1009"/>
                </a:lnTo>
                <a:lnTo>
                  <a:pt x="1542" y="1009"/>
                </a:lnTo>
                <a:lnTo>
                  <a:pt x="1540" y="1009"/>
                </a:lnTo>
                <a:lnTo>
                  <a:pt x="1540" y="1011"/>
                </a:lnTo>
                <a:lnTo>
                  <a:pt x="1540" y="1011"/>
                </a:lnTo>
                <a:lnTo>
                  <a:pt x="1540" y="1011"/>
                </a:lnTo>
                <a:lnTo>
                  <a:pt x="1538" y="1011"/>
                </a:lnTo>
                <a:lnTo>
                  <a:pt x="1536" y="1013"/>
                </a:lnTo>
                <a:lnTo>
                  <a:pt x="1536" y="1013"/>
                </a:lnTo>
                <a:lnTo>
                  <a:pt x="1536" y="1013"/>
                </a:lnTo>
                <a:lnTo>
                  <a:pt x="1536" y="1015"/>
                </a:lnTo>
                <a:lnTo>
                  <a:pt x="1536" y="1015"/>
                </a:lnTo>
                <a:lnTo>
                  <a:pt x="1538" y="1013"/>
                </a:lnTo>
                <a:lnTo>
                  <a:pt x="1538" y="1013"/>
                </a:lnTo>
                <a:lnTo>
                  <a:pt x="1538" y="1013"/>
                </a:lnTo>
                <a:lnTo>
                  <a:pt x="1538" y="1015"/>
                </a:lnTo>
                <a:lnTo>
                  <a:pt x="1538" y="1015"/>
                </a:lnTo>
                <a:lnTo>
                  <a:pt x="1540" y="1015"/>
                </a:lnTo>
                <a:lnTo>
                  <a:pt x="1542" y="1015"/>
                </a:lnTo>
                <a:lnTo>
                  <a:pt x="1546" y="1013"/>
                </a:lnTo>
                <a:lnTo>
                  <a:pt x="1546" y="1013"/>
                </a:lnTo>
                <a:lnTo>
                  <a:pt x="1546" y="1013"/>
                </a:lnTo>
                <a:lnTo>
                  <a:pt x="1553" y="1011"/>
                </a:lnTo>
                <a:lnTo>
                  <a:pt x="1555" y="1011"/>
                </a:lnTo>
                <a:lnTo>
                  <a:pt x="1557" y="1011"/>
                </a:lnTo>
                <a:lnTo>
                  <a:pt x="1559" y="1011"/>
                </a:lnTo>
                <a:lnTo>
                  <a:pt x="1559" y="1009"/>
                </a:lnTo>
                <a:lnTo>
                  <a:pt x="1565" y="1006"/>
                </a:lnTo>
                <a:lnTo>
                  <a:pt x="1565" y="1006"/>
                </a:lnTo>
                <a:lnTo>
                  <a:pt x="1563" y="1006"/>
                </a:lnTo>
                <a:lnTo>
                  <a:pt x="1563" y="1006"/>
                </a:lnTo>
                <a:lnTo>
                  <a:pt x="1561" y="1006"/>
                </a:lnTo>
                <a:lnTo>
                  <a:pt x="1561" y="1006"/>
                </a:lnTo>
                <a:lnTo>
                  <a:pt x="1559" y="1009"/>
                </a:lnTo>
                <a:lnTo>
                  <a:pt x="1559" y="1009"/>
                </a:lnTo>
                <a:lnTo>
                  <a:pt x="1557" y="1009"/>
                </a:lnTo>
                <a:lnTo>
                  <a:pt x="1557" y="1009"/>
                </a:lnTo>
                <a:lnTo>
                  <a:pt x="1557" y="1009"/>
                </a:lnTo>
                <a:lnTo>
                  <a:pt x="1559" y="1006"/>
                </a:lnTo>
                <a:close/>
                <a:moveTo>
                  <a:pt x="1565" y="1310"/>
                </a:moveTo>
                <a:lnTo>
                  <a:pt x="1565" y="1313"/>
                </a:lnTo>
                <a:lnTo>
                  <a:pt x="1565" y="1313"/>
                </a:lnTo>
                <a:lnTo>
                  <a:pt x="1565" y="1313"/>
                </a:lnTo>
                <a:lnTo>
                  <a:pt x="1565" y="1313"/>
                </a:lnTo>
                <a:lnTo>
                  <a:pt x="1567" y="1313"/>
                </a:lnTo>
                <a:lnTo>
                  <a:pt x="1565" y="1313"/>
                </a:lnTo>
                <a:lnTo>
                  <a:pt x="1565" y="1310"/>
                </a:lnTo>
                <a:lnTo>
                  <a:pt x="1565" y="1310"/>
                </a:lnTo>
                <a:lnTo>
                  <a:pt x="1565" y="1310"/>
                </a:lnTo>
                <a:close/>
                <a:moveTo>
                  <a:pt x="1551" y="1304"/>
                </a:moveTo>
                <a:lnTo>
                  <a:pt x="1553" y="1304"/>
                </a:lnTo>
                <a:lnTo>
                  <a:pt x="1553" y="1306"/>
                </a:lnTo>
                <a:lnTo>
                  <a:pt x="1555" y="1306"/>
                </a:lnTo>
                <a:lnTo>
                  <a:pt x="1553" y="1304"/>
                </a:lnTo>
                <a:lnTo>
                  <a:pt x="1553" y="1304"/>
                </a:lnTo>
                <a:lnTo>
                  <a:pt x="1551" y="1304"/>
                </a:lnTo>
                <a:lnTo>
                  <a:pt x="1551" y="1304"/>
                </a:lnTo>
                <a:lnTo>
                  <a:pt x="1551" y="1304"/>
                </a:lnTo>
                <a:lnTo>
                  <a:pt x="1548" y="1304"/>
                </a:lnTo>
                <a:lnTo>
                  <a:pt x="1548" y="1304"/>
                </a:lnTo>
                <a:lnTo>
                  <a:pt x="1548" y="1304"/>
                </a:lnTo>
                <a:lnTo>
                  <a:pt x="1551" y="1304"/>
                </a:lnTo>
                <a:close/>
                <a:moveTo>
                  <a:pt x="1618" y="1455"/>
                </a:moveTo>
                <a:lnTo>
                  <a:pt x="1618" y="1455"/>
                </a:lnTo>
                <a:lnTo>
                  <a:pt x="1618" y="1457"/>
                </a:lnTo>
                <a:lnTo>
                  <a:pt x="1620" y="1457"/>
                </a:lnTo>
                <a:lnTo>
                  <a:pt x="1620" y="1455"/>
                </a:lnTo>
                <a:lnTo>
                  <a:pt x="1620" y="1455"/>
                </a:lnTo>
                <a:lnTo>
                  <a:pt x="1618" y="1453"/>
                </a:lnTo>
                <a:lnTo>
                  <a:pt x="1618" y="1455"/>
                </a:lnTo>
                <a:lnTo>
                  <a:pt x="1618" y="1455"/>
                </a:lnTo>
                <a:lnTo>
                  <a:pt x="1618" y="1455"/>
                </a:lnTo>
                <a:close/>
                <a:moveTo>
                  <a:pt x="1620" y="950"/>
                </a:moveTo>
                <a:lnTo>
                  <a:pt x="1620" y="948"/>
                </a:lnTo>
                <a:lnTo>
                  <a:pt x="1618" y="948"/>
                </a:lnTo>
                <a:lnTo>
                  <a:pt x="1618" y="948"/>
                </a:lnTo>
                <a:lnTo>
                  <a:pt x="1618" y="950"/>
                </a:lnTo>
                <a:lnTo>
                  <a:pt x="1618" y="950"/>
                </a:lnTo>
                <a:lnTo>
                  <a:pt x="1618" y="950"/>
                </a:lnTo>
                <a:lnTo>
                  <a:pt x="1618" y="952"/>
                </a:lnTo>
                <a:lnTo>
                  <a:pt x="1618" y="950"/>
                </a:lnTo>
                <a:lnTo>
                  <a:pt x="1618" y="950"/>
                </a:lnTo>
                <a:lnTo>
                  <a:pt x="1620" y="950"/>
                </a:lnTo>
                <a:lnTo>
                  <a:pt x="1620" y="950"/>
                </a:lnTo>
                <a:lnTo>
                  <a:pt x="1620" y="950"/>
                </a:lnTo>
                <a:close/>
                <a:moveTo>
                  <a:pt x="1613" y="952"/>
                </a:moveTo>
                <a:lnTo>
                  <a:pt x="1613" y="952"/>
                </a:lnTo>
                <a:lnTo>
                  <a:pt x="1613" y="952"/>
                </a:lnTo>
                <a:lnTo>
                  <a:pt x="1613" y="952"/>
                </a:lnTo>
                <a:lnTo>
                  <a:pt x="1613" y="952"/>
                </a:lnTo>
                <a:lnTo>
                  <a:pt x="1613" y="952"/>
                </a:lnTo>
                <a:lnTo>
                  <a:pt x="1613" y="952"/>
                </a:lnTo>
                <a:lnTo>
                  <a:pt x="1613" y="952"/>
                </a:lnTo>
                <a:close/>
                <a:moveTo>
                  <a:pt x="1532" y="1298"/>
                </a:moveTo>
                <a:lnTo>
                  <a:pt x="1532" y="1298"/>
                </a:lnTo>
                <a:lnTo>
                  <a:pt x="1532" y="1300"/>
                </a:lnTo>
                <a:lnTo>
                  <a:pt x="1532" y="1300"/>
                </a:lnTo>
                <a:lnTo>
                  <a:pt x="1534" y="1300"/>
                </a:lnTo>
                <a:lnTo>
                  <a:pt x="1536" y="1300"/>
                </a:lnTo>
                <a:lnTo>
                  <a:pt x="1534" y="1300"/>
                </a:lnTo>
                <a:lnTo>
                  <a:pt x="1534" y="1298"/>
                </a:lnTo>
                <a:lnTo>
                  <a:pt x="1532" y="1298"/>
                </a:lnTo>
                <a:lnTo>
                  <a:pt x="1532" y="1298"/>
                </a:lnTo>
                <a:lnTo>
                  <a:pt x="1532" y="1298"/>
                </a:lnTo>
                <a:close/>
                <a:moveTo>
                  <a:pt x="1586" y="1000"/>
                </a:moveTo>
                <a:lnTo>
                  <a:pt x="1586" y="1000"/>
                </a:lnTo>
                <a:lnTo>
                  <a:pt x="1584" y="1000"/>
                </a:lnTo>
                <a:lnTo>
                  <a:pt x="1584" y="1000"/>
                </a:lnTo>
                <a:lnTo>
                  <a:pt x="1582" y="1000"/>
                </a:lnTo>
                <a:lnTo>
                  <a:pt x="1582" y="1002"/>
                </a:lnTo>
                <a:lnTo>
                  <a:pt x="1582" y="1002"/>
                </a:lnTo>
                <a:lnTo>
                  <a:pt x="1586" y="1000"/>
                </a:lnTo>
                <a:close/>
                <a:moveTo>
                  <a:pt x="1574" y="998"/>
                </a:moveTo>
                <a:lnTo>
                  <a:pt x="1574" y="998"/>
                </a:lnTo>
                <a:lnTo>
                  <a:pt x="1574" y="998"/>
                </a:lnTo>
                <a:lnTo>
                  <a:pt x="1574" y="998"/>
                </a:lnTo>
                <a:lnTo>
                  <a:pt x="1574" y="1000"/>
                </a:lnTo>
                <a:lnTo>
                  <a:pt x="1574" y="1000"/>
                </a:lnTo>
                <a:lnTo>
                  <a:pt x="1574" y="998"/>
                </a:lnTo>
                <a:close/>
                <a:moveTo>
                  <a:pt x="1576" y="996"/>
                </a:moveTo>
                <a:lnTo>
                  <a:pt x="1576" y="996"/>
                </a:lnTo>
                <a:lnTo>
                  <a:pt x="1576" y="996"/>
                </a:lnTo>
                <a:lnTo>
                  <a:pt x="1576" y="998"/>
                </a:lnTo>
                <a:lnTo>
                  <a:pt x="1574" y="998"/>
                </a:lnTo>
                <a:lnTo>
                  <a:pt x="1574" y="1000"/>
                </a:lnTo>
                <a:lnTo>
                  <a:pt x="1576" y="1000"/>
                </a:lnTo>
                <a:lnTo>
                  <a:pt x="1576" y="1000"/>
                </a:lnTo>
                <a:lnTo>
                  <a:pt x="1576" y="996"/>
                </a:lnTo>
                <a:close/>
                <a:moveTo>
                  <a:pt x="1569" y="1313"/>
                </a:moveTo>
                <a:lnTo>
                  <a:pt x="1569" y="1315"/>
                </a:lnTo>
                <a:lnTo>
                  <a:pt x="1569" y="1315"/>
                </a:lnTo>
                <a:lnTo>
                  <a:pt x="1569" y="1313"/>
                </a:lnTo>
                <a:lnTo>
                  <a:pt x="1569" y="1313"/>
                </a:lnTo>
                <a:lnTo>
                  <a:pt x="1567" y="1313"/>
                </a:lnTo>
                <a:lnTo>
                  <a:pt x="1567" y="1313"/>
                </a:lnTo>
                <a:lnTo>
                  <a:pt x="1567" y="1313"/>
                </a:lnTo>
                <a:lnTo>
                  <a:pt x="1569" y="1313"/>
                </a:lnTo>
                <a:close/>
                <a:moveTo>
                  <a:pt x="1595" y="1002"/>
                </a:moveTo>
                <a:lnTo>
                  <a:pt x="1595" y="1002"/>
                </a:lnTo>
                <a:lnTo>
                  <a:pt x="1592" y="1000"/>
                </a:lnTo>
                <a:lnTo>
                  <a:pt x="1592" y="1000"/>
                </a:lnTo>
                <a:lnTo>
                  <a:pt x="1592" y="1002"/>
                </a:lnTo>
                <a:lnTo>
                  <a:pt x="1592" y="1002"/>
                </a:lnTo>
                <a:lnTo>
                  <a:pt x="1590" y="1002"/>
                </a:lnTo>
                <a:lnTo>
                  <a:pt x="1592" y="1002"/>
                </a:lnTo>
                <a:lnTo>
                  <a:pt x="1595" y="1002"/>
                </a:lnTo>
                <a:close/>
                <a:moveTo>
                  <a:pt x="1534" y="1015"/>
                </a:moveTo>
                <a:lnTo>
                  <a:pt x="1532" y="1015"/>
                </a:lnTo>
                <a:lnTo>
                  <a:pt x="1534" y="1015"/>
                </a:lnTo>
                <a:lnTo>
                  <a:pt x="1534" y="1015"/>
                </a:lnTo>
                <a:lnTo>
                  <a:pt x="1534" y="1015"/>
                </a:lnTo>
                <a:lnTo>
                  <a:pt x="1534" y="1015"/>
                </a:lnTo>
                <a:lnTo>
                  <a:pt x="1534" y="1013"/>
                </a:lnTo>
                <a:lnTo>
                  <a:pt x="1534" y="1013"/>
                </a:lnTo>
                <a:lnTo>
                  <a:pt x="1534" y="1015"/>
                </a:lnTo>
                <a:close/>
                <a:moveTo>
                  <a:pt x="2334" y="174"/>
                </a:moveTo>
                <a:lnTo>
                  <a:pt x="2332" y="174"/>
                </a:lnTo>
                <a:lnTo>
                  <a:pt x="2330" y="174"/>
                </a:lnTo>
                <a:lnTo>
                  <a:pt x="2328" y="176"/>
                </a:lnTo>
                <a:lnTo>
                  <a:pt x="2328" y="183"/>
                </a:lnTo>
                <a:lnTo>
                  <a:pt x="2330" y="187"/>
                </a:lnTo>
                <a:lnTo>
                  <a:pt x="2330" y="189"/>
                </a:lnTo>
                <a:lnTo>
                  <a:pt x="2332" y="189"/>
                </a:lnTo>
                <a:lnTo>
                  <a:pt x="2334" y="185"/>
                </a:lnTo>
                <a:lnTo>
                  <a:pt x="2334" y="180"/>
                </a:lnTo>
                <a:lnTo>
                  <a:pt x="2334" y="176"/>
                </a:lnTo>
                <a:lnTo>
                  <a:pt x="2334" y="174"/>
                </a:lnTo>
                <a:close/>
                <a:moveTo>
                  <a:pt x="2343" y="277"/>
                </a:moveTo>
                <a:lnTo>
                  <a:pt x="2353" y="277"/>
                </a:lnTo>
                <a:lnTo>
                  <a:pt x="2355" y="277"/>
                </a:lnTo>
                <a:lnTo>
                  <a:pt x="2355" y="273"/>
                </a:lnTo>
                <a:lnTo>
                  <a:pt x="2351" y="273"/>
                </a:lnTo>
                <a:lnTo>
                  <a:pt x="2349" y="271"/>
                </a:lnTo>
                <a:lnTo>
                  <a:pt x="2349" y="269"/>
                </a:lnTo>
                <a:lnTo>
                  <a:pt x="2347" y="266"/>
                </a:lnTo>
                <a:lnTo>
                  <a:pt x="2345" y="266"/>
                </a:lnTo>
                <a:lnTo>
                  <a:pt x="2340" y="269"/>
                </a:lnTo>
                <a:lnTo>
                  <a:pt x="2338" y="266"/>
                </a:lnTo>
                <a:lnTo>
                  <a:pt x="2334" y="269"/>
                </a:lnTo>
                <a:lnTo>
                  <a:pt x="2334" y="271"/>
                </a:lnTo>
                <a:lnTo>
                  <a:pt x="2334" y="275"/>
                </a:lnTo>
                <a:lnTo>
                  <a:pt x="2336" y="277"/>
                </a:lnTo>
                <a:lnTo>
                  <a:pt x="2343" y="277"/>
                </a:lnTo>
                <a:close/>
                <a:moveTo>
                  <a:pt x="2338" y="248"/>
                </a:moveTo>
                <a:lnTo>
                  <a:pt x="2338" y="237"/>
                </a:lnTo>
                <a:lnTo>
                  <a:pt x="2336" y="229"/>
                </a:lnTo>
                <a:lnTo>
                  <a:pt x="2334" y="227"/>
                </a:lnTo>
                <a:lnTo>
                  <a:pt x="2332" y="227"/>
                </a:lnTo>
                <a:lnTo>
                  <a:pt x="2332" y="231"/>
                </a:lnTo>
                <a:lnTo>
                  <a:pt x="2332" y="235"/>
                </a:lnTo>
                <a:lnTo>
                  <a:pt x="2336" y="248"/>
                </a:lnTo>
                <a:lnTo>
                  <a:pt x="2338" y="248"/>
                </a:lnTo>
                <a:close/>
                <a:moveTo>
                  <a:pt x="2347" y="134"/>
                </a:moveTo>
                <a:lnTo>
                  <a:pt x="2353" y="130"/>
                </a:lnTo>
                <a:lnTo>
                  <a:pt x="2355" y="126"/>
                </a:lnTo>
                <a:lnTo>
                  <a:pt x="2355" y="124"/>
                </a:lnTo>
                <a:lnTo>
                  <a:pt x="2347" y="122"/>
                </a:lnTo>
                <a:lnTo>
                  <a:pt x="2338" y="124"/>
                </a:lnTo>
                <a:lnTo>
                  <a:pt x="2332" y="126"/>
                </a:lnTo>
                <a:lnTo>
                  <a:pt x="2330" y="128"/>
                </a:lnTo>
                <a:lnTo>
                  <a:pt x="2332" y="132"/>
                </a:lnTo>
                <a:lnTo>
                  <a:pt x="2338" y="132"/>
                </a:lnTo>
                <a:lnTo>
                  <a:pt x="2347" y="134"/>
                </a:lnTo>
                <a:close/>
                <a:moveTo>
                  <a:pt x="2349" y="193"/>
                </a:moveTo>
                <a:lnTo>
                  <a:pt x="2345" y="197"/>
                </a:lnTo>
                <a:lnTo>
                  <a:pt x="2345" y="197"/>
                </a:lnTo>
                <a:lnTo>
                  <a:pt x="2345" y="199"/>
                </a:lnTo>
                <a:lnTo>
                  <a:pt x="2347" y="199"/>
                </a:lnTo>
                <a:lnTo>
                  <a:pt x="2351" y="197"/>
                </a:lnTo>
                <a:lnTo>
                  <a:pt x="2353" y="195"/>
                </a:lnTo>
                <a:lnTo>
                  <a:pt x="2351" y="193"/>
                </a:lnTo>
                <a:lnTo>
                  <a:pt x="2349" y="191"/>
                </a:lnTo>
                <a:lnTo>
                  <a:pt x="2349" y="193"/>
                </a:lnTo>
                <a:close/>
                <a:moveTo>
                  <a:pt x="2202" y="396"/>
                </a:moveTo>
                <a:lnTo>
                  <a:pt x="2202" y="398"/>
                </a:lnTo>
                <a:lnTo>
                  <a:pt x="2202" y="401"/>
                </a:lnTo>
                <a:lnTo>
                  <a:pt x="2202" y="401"/>
                </a:lnTo>
                <a:lnTo>
                  <a:pt x="2202" y="401"/>
                </a:lnTo>
                <a:lnTo>
                  <a:pt x="2204" y="401"/>
                </a:lnTo>
                <a:lnTo>
                  <a:pt x="2206" y="401"/>
                </a:lnTo>
                <a:lnTo>
                  <a:pt x="2215" y="398"/>
                </a:lnTo>
                <a:lnTo>
                  <a:pt x="2223" y="398"/>
                </a:lnTo>
                <a:lnTo>
                  <a:pt x="2225" y="401"/>
                </a:lnTo>
                <a:lnTo>
                  <a:pt x="2227" y="401"/>
                </a:lnTo>
                <a:lnTo>
                  <a:pt x="2227" y="401"/>
                </a:lnTo>
                <a:lnTo>
                  <a:pt x="2229" y="401"/>
                </a:lnTo>
                <a:lnTo>
                  <a:pt x="2231" y="398"/>
                </a:lnTo>
                <a:lnTo>
                  <a:pt x="2234" y="396"/>
                </a:lnTo>
                <a:lnTo>
                  <a:pt x="2240" y="396"/>
                </a:lnTo>
                <a:lnTo>
                  <a:pt x="2240" y="394"/>
                </a:lnTo>
                <a:lnTo>
                  <a:pt x="2240" y="394"/>
                </a:lnTo>
                <a:lnTo>
                  <a:pt x="2240" y="394"/>
                </a:lnTo>
                <a:lnTo>
                  <a:pt x="2238" y="392"/>
                </a:lnTo>
                <a:lnTo>
                  <a:pt x="2240" y="392"/>
                </a:lnTo>
                <a:lnTo>
                  <a:pt x="2240" y="392"/>
                </a:lnTo>
                <a:lnTo>
                  <a:pt x="2240" y="392"/>
                </a:lnTo>
                <a:lnTo>
                  <a:pt x="2240" y="390"/>
                </a:lnTo>
                <a:lnTo>
                  <a:pt x="2240" y="388"/>
                </a:lnTo>
                <a:lnTo>
                  <a:pt x="2240" y="388"/>
                </a:lnTo>
                <a:lnTo>
                  <a:pt x="2236" y="388"/>
                </a:lnTo>
                <a:lnTo>
                  <a:pt x="2236" y="388"/>
                </a:lnTo>
                <a:lnTo>
                  <a:pt x="2236" y="386"/>
                </a:lnTo>
                <a:lnTo>
                  <a:pt x="2234" y="386"/>
                </a:lnTo>
                <a:lnTo>
                  <a:pt x="2225" y="388"/>
                </a:lnTo>
                <a:lnTo>
                  <a:pt x="2221" y="390"/>
                </a:lnTo>
                <a:lnTo>
                  <a:pt x="2217" y="390"/>
                </a:lnTo>
                <a:lnTo>
                  <a:pt x="2213" y="390"/>
                </a:lnTo>
                <a:lnTo>
                  <a:pt x="2211" y="390"/>
                </a:lnTo>
                <a:lnTo>
                  <a:pt x="2208" y="390"/>
                </a:lnTo>
                <a:lnTo>
                  <a:pt x="2206" y="390"/>
                </a:lnTo>
                <a:lnTo>
                  <a:pt x="2206" y="392"/>
                </a:lnTo>
                <a:lnTo>
                  <a:pt x="2206" y="394"/>
                </a:lnTo>
                <a:lnTo>
                  <a:pt x="2204" y="396"/>
                </a:lnTo>
                <a:lnTo>
                  <a:pt x="2202" y="396"/>
                </a:lnTo>
                <a:close/>
                <a:moveTo>
                  <a:pt x="2405" y="1208"/>
                </a:moveTo>
                <a:lnTo>
                  <a:pt x="2405" y="1208"/>
                </a:lnTo>
                <a:lnTo>
                  <a:pt x="2405" y="1210"/>
                </a:lnTo>
                <a:lnTo>
                  <a:pt x="2403" y="1212"/>
                </a:lnTo>
                <a:lnTo>
                  <a:pt x="2401" y="1216"/>
                </a:lnTo>
                <a:lnTo>
                  <a:pt x="2399" y="1216"/>
                </a:lnTo>
                <a:lnTo>
                  <a:pt x="2397" y="1216"/>
                </a:lnTo>
                <a:lnTo>
                  <a:pt x="2399" y="1218"/>
                </a:lnTo>
                <a:lnTo>
                  <a:pt x="2399" y="1218"/>
                </a:lnTo>
                <a:lnTo>
                  <a:pt x="2401" y="1216"/>
                </a:lnTo>
                <a:lnTo>
                  <a:pt x="2405" y="1214"/>
                </a:lnTo>
                <a:lnTo>
                  <a:pt x="2408" y="1212"/>
                </a:lnTo>
                <a:lnTo>
                  <a:pt x="2408" y="1210"/>
                </a:lnTo>
                <a:lnTo>
                  <a:pt x="2408" y="1208"/>
                </a:lnTo>
                <a:lnTo>
                  <a:pt x="2408" y="1208"/>
                </a:lnTo>
                <a:lnTo>
                  <a:pt x="2408" y="1208"/>
                </a:lnTo>
                <a:lnTo>
                  <a:pt x="2405" y="1208"/>
                </a:lnTo>
                <a:close/>
                <a:moveTo>
                  <a:pt x="1856" y="390"/>
                </a:moveTo>
                <a:lnTo>
                  <a:pt x="1859" y="390"/>
                </a:lnTo>
                <a:lnTo>
                  <a:pt x="1861" y="390"/>
                </a:lnTo>
                <a:lnTo>
                  <a:pt x="1861" y="390"/>
                </a:lnTo>
                <a:lnTo>
                  <a:pt x="1856" y="388"/>
                </a:lnTo>
                <a:lnTo>
                  <a:pt x="1854" y="388"/>
                </a:lnTo>
                <a:lnTo>
                  <a:pt x="1852" y="388"/>
                </a:lnTo>
                <a:lnTo>
                  <a:pt x="1852" y="390"/>
                </a:lnTo>
                <a:lnTo>
                  <a:pt x="1852" y="390"/>
                </a:lnTo>
                <a:lnTo>
                  <a:pt x="1852" y="390"/>
                </a:lnTo>
                <a:lnTo>
                  <a:pt x="1856" y="390"/>
                </a:lnTo>
                <a:close/>
                <a:moveTo>
                  <a:pt x="1831" y="386"/>
                </a:moveTo>
                <a:lnTo>
                  <a:pt x="1831" y="386"/>
                </a:lnTo>
                <a:lnTo>
                  <a:pt x="1833" y="386"/>
                </a:lnTo>
                <a:lnTo>
                  <a:pt x="1833" y="384"/>
                </a:lnTo>
                <a:lnTo>
                  <a:pt x="1833" y="384"/>
                </a:lnTo>
                <a:lnTo>
                  <a:pt x="1833" y="384"/>
                </a:lnTo>
                <a:lnTo>
                  <a:pt x="1833" y="382"/>
                </a:lnTo>
                <a:lnTo>
                  <a:pt x="1833" y="380"/>
                </a:lnTo>
                <a:lnTo>
                  <a:pt x="1831" y="380"/>
                </a:lnTo>
                <a:lnTo>
                  <a:pt x="1829" y="380"/>
                </a:lnTo>
                <a:lnTo>
                  <a:pt x="1827" y="382"/>
                </a:lnTo>
                <a:lnTo>
                  <a:pt x="1827" y="384"/>
                </a:lnTo>
                <a:lnTo>
                  <a:pt x="1825" y="384"/>
                </a:lnTo>
                <a:lnTo>
                  <a:pt x="1827" y="384"/>
                </a:lnTo>
                <a:lnTo>
                  <a:pt x="1827" y="384"/>
                </a:lnTo>
                <a:lnTo>
                  <a:pt x="1831" y="386"/>
                </a:lnTo>
                <a:close/>
                <a:moveTo>
                  <a:pt x="2410" y="1204"/>
                </a:moveTo>
                <a:lnTo>
                  <a:pt x="2412" y="1204"/>
                </a:lnTo>
                <a:lnTo>
                  <a:pt x="2412" y="1204"/>
                </a:lnTo>
                <a:lnTo>
                  <a:pt x="2414" y="1201"/>
                </a:lnTo>
                <a:lnTo>
                  <a:pt x="2414" y="1199"/>
                </a:lnTo>
                <a:lnTo>
                  <a:pt x="2412" y="1199"/>
                </a:lnTo>
                <a:lnTo>
                  <a:pt x="2412" y="1199"/>
                </a:lnTo>
                <a:lnTo>
                  <a:pt x="2412" y="1201"/>
                </a:lnTo>
                <a:lnTo>
                  <a:pt x="2410" y="1201"/>
                </a:lnTo>
                <a:lnTo>
                  <a:pt x="2408" y="1201"/>
                </a:lnTo>
                <a:lnTo>
                  <a:pt x="2408" y="1204"/>
                </a:lnTo>
                <a:lnTo>
                  <a:pt x="2408" y="1206"/>
                </a:lnTo>
                <a:lnTo>
                  <a:pt x="2408" y="1206"/>
                </a:lnTo>
                <a:lnTo>
                  <a:pt x="2410" y="1204"/>
                </a:lnTo>
                <a:close/>
                <a:moveTo>
                  <a:pt x="2259" y="1390"/>
                </a:moveTo>
                <a:lnTo>
                  <a:pt x="2257" y="1390"/>
                </a:lnTo>
                <a:lnTo>
                  <a:pt x="2255" y="1390"/>
                </a:lnTo>
                <a:lnTo>
                  <a:pt x="2255" y="1390"/>
                </a:lnTo>
                <a:lnTo>
                  <a:pt x="2255" y="1390"/>
                </a:lnTo>
                <a:lnTo>
                  <a:pt x="2255" y="1392"/>
                </a:lnTo>
                <a:lnTo>
                  <a:pt x="2257" y="1390"/>
                </a:lnTo>
                <a:lnTo>
                  <a:pt x="2257" y="1390"/>
                </a:lnTo>
                <a:lnTo>
                  <a:pt x="2259" y="1392"/>
                </a:lnTo>
                <a:lnTo>
                  <a:pt x="2259" y="1390"/>
                </a:lnTo>
                <a:lnTo>
                  <a:pt x="2259" y="1390"/>
                </a:lnTo>
                <a:lnTo>
                  <a:pt x="2259" y="1390"/>
                </a:lnTo>
                <a:close/>
                <a:moveTo>
                  <a:pt x="2351" y="1206"/>
                </a:moveTo>
                <a:lnTo>
                  <a:pt x="2349" y="1206"/>
                </a:lnTo>
                <a:lnTo>
                  <a:pt x="2349" y="1206"/>
                </a:lnTo>
                <a:lnTo>
                  <a:pt x="2347" y="1208"/>
                </a:lnTo>
                <a:lnTo>
                  <a:pt x="2349" y="1210"/>
                </a:lnTo>
                <a:lnTo>
                  <a:pt x="2349" y="1212"/>
                </a:lnTo>
                <a:lnTo>
                  <a:pt x="2349" y="1212"/>
                </a:lnTo>
                <a:lnTo>
                  <a:pt x="2351" y="1210"/>
                </a:lnTo>
                <a:lnTo>
                  <a:pt x="2351" y="1210"/>
                </a:lnTo>
                <a:lnTo>
                  <a:pt x="2351" y="1208"/>
                </a:lnTo>
                <a:lnTo>
                  <a:pt x="2351" y="1208"/>
                </a:lnTo>
                <a:lnTo>
                  <a:pt x="2351" y="1206"/>
                </a:lnTo>
                <a:close/>
                <a:moveTo>
                  <a:pt x="2347" y="1222"/>
                </a:moveTo>
                <a:lnTo>
                  <a:pt x="2345" y="1222"/>
                </a:lnTo>
                <a:lnTo>
                  <a:pt x="2345" y="1222"/>
                </a:lnTo>
                <a:lnTo>
                  <a:pt x="2345" y="1222"/>
                </a:lnTo>
                <a:lnTo>
                  <a:pt x="2347" y="1224"/>
                </a:lnTo>
                <a:lnTo>
                  <a:pt x="2349" y="1222"/>
                </a:lnTo>
                <a:lnTo>
                  <a:pt x="2349" y="1220"/>
                </a:lnTo>
                <a:lnTo>
                  <a:pt x="2347" y="1222"/>
                </a:lnTo>
                <a:close/>
                <a:moveTo>
                  <a:pt x="2361" y="562"/>
                </a:moveTo>
                <a:lnTo>
                  <a:pt x="2366" y="562"/>
                </a:lnTo>
                <a:lnTo>
                  <a:pt x="2366" y="562"/>
                </a:lnTo>
                <a:lnTo>
                  <a:pt x="2370" y="560"/>
                </a:lnTo>
                <a:lnTo>
                  <a:pt x="2372" y="558"/>
                </a:lnTo>
                <a:lnTo>
                  <a:pt x="2376" y="556"/>
                </a:lnTo>
                <a:lnTo>
                  <a:pt x="2378" y="554"/>
                </a:lnTo>
                <a:lnTo>
                  <a:pt x="2382" y="552"/>
                </a:lnTo>
                <a:lnTo>
                  <a:pt x="2387" y="552"/>
                </a:lnTo>
                <a:lnTo>
                  <a:pt x="2391" y="552"/>
                </a:lnTo>
                <a:lnTo>
                  <a:pt x="2391" y="552"/>
                </a:lnTo>
                <a:lnTo>
                  <a:pt x="2393" y="549"/>
                </a:lnTo>
                <a:lnTo>
                  <a:pt x="2395" y="549"/>
                </a:lnTo>
                <a:lnTo>
                  <a:pt x="2397" y="547"/>
                </a:lnTo>
                <a:lnTo>
                  <a:pt x="2397" y="547"/>
                </a:lnTo>
                <a:lnTo>
                  <a:pt x="2399" y="545"/>
                </a:lnTo>
                <a:lnTo>
                  <a:pt x="2399" y="545"/>
                </a:lnTo>
                <a:lnTo>
                  <a:pt x="2399" y="545"/>
                </a:lnTo>
                <a:lnTo>
                  <a:pt x="2399" y="543"/>
                </a:lnTo>
                <a:lnTo>
                  <a:pt x="2399" y="543"/>
                </a:lnTo>
                <a:lnTo>
                  <a:pt x="2399" y="541"/>
                </a:lnTo>
                <a:lnTo>
                  <a:pt x="2401" y="541"/>
                </a:lnTo>
                <a:lnTo>
                  <a:pt x="2403" y="541"/>
                </a:lnTo>
                <a:lnTo>
                  <a:pt x="2403" y="541"/>
                </a:lnTo>
                <a:lnTo>
                  <a:pt x="2405" y="541"/>
                </a:lnTo>
                <a:lnTo>
                  <a:pt x="2408" y="539"/>
                </a:lnTo>
                <a:lnTo>
                  <a:pt x="2408" y="537"/>
                </a:lnTo>
                <a:lnTo>
                  <a:pt x="2408" y="537"/>
                </a:lnTo>
                <a:lnTo>
                  <a:pt x="2408" y="535"/>
                </a:lnTo>
                <a:lnTo>
                  <a:pt x="2408" y="535"/>
                </a:lnTo>
                <a:lnTo>
                  <a:pt x="2410" y="535"/>
                </a:lnTo>
                <a:lnTo>
                  <a:pt x="2412" y="535"/>
                </a:lnTo>
                <a:lnTo>
                  <a:pt x="2412" y="533"/>
                </a:lnTo>
                <a:lnTo>
                  <a:pt x="2412" y="533"/>
                </a:lnTo>
                <a:lnTo>
                  <a:pt x="2412" y="533"/>
                </a:lnTo>
                <a:lnTo>
                  <a:pt x="2412" y="533"/>
                </a:lnTo>
                <a:lnTo>
                  <a:pt x="2408" y="531"/>
                </a:lnTo>
                <a:lnTo>
                  <a:pt x="2410" y="531"/>
                </a:lnTo>
                <a:lnTo>
                  <a:pt x="2410" y="531"/>
                </a:lnTo>
                <a:lnTo>
                  <a:pt x="2410" y="531"/>
                </a:lnTo>
                <a:lnTo>
                  <a:pt x="2410" y="528"/>
                </a:lnTo>
                <a:lnTo>
                  <a:pt x="2410" y="528"/>
                </a:lnTo>
                <a:lnTo>
                  <a:pt x="2410" y="528"/>
                </a:lnTo>
                <a:lnTo>
                  <a:pt x="2410" y="528"/>
                </a:lnTo>
                <a:lnTo>
                  <a:pt x="2408" y="528"/>
                </a:lnTo>
                <a:lnTo>
                  <a:pt x="2408" y="526"/>
                </a:lnTo>
                <a:lnTo>
                  <a:pt x="2408" y="526"/>
                </a:lnTo>
                <a:lnTo>
                  <a:pt x="2410" y="526"/>
                </a:lnTo>
                <a:lnTo>
                  <a:pt x="2410" y="526"/>
                </a:lnTo>
                <a:lnTo>
                  <a:pt x="2410" y="524"/>
                </a:lnTo>
                <a:lnTo>
                  <a:pt x="2410" y="524"/>
                </a:lnTo>
                <a:lnTo>
                  <a:pt x="2410" y="522"/>
                </a:lnTo>
                <a:lnTo>
                  <a:pt x="2410" y="522"/>
                </a:lnTo>
                <a:lnTo>
                  <a:pt x="2410" y="522"/>
                </a:lnTo>
                <a:lnTo>
                  <a:pt x="2408" y="522"/>
                </a:lnTo>
                <a:lnTo>
                  <a:pt x="2408" y="522"/>
                </a:lnTo>
                <a:lnTo>
                  <a:pt x="2405" y="520"/>
                </a:lnTo>
                <a:lnTo>
                  <a:pt x="2403" y="520"/>
                </a:lnTo>
                <a:lnTo>
                  <a:pt x="2401" y="520"/>
                </a:lnTo>
                <a:lnTo>
                  <a:pt x="2397" y="522"/>
                </a:lnTo>
                <a:lnTo>
                  <a:pt x="2399" y="520"/>
                </a:lnTo>
                <a:lnTo>
                  <a:pt x="2401" y="518"/>
                </a:lnTo>
                <a:lnTo>
                  <a:pt x="2399" y="518"/>
                </a:lnTo>
                <a:lnTo>
                  <a:pt x="2399" y="518"/>
                </a:lnTo>
                <a:lnTo>
                  <a:pt x="2399" y="518"/>
                </a:lnTo>
                <a:lnTo>
                  <a:pt x="2399" y="516"/>
                </a:lnTo>
                <a:lnTo>
                  <a:pt x="2399" y="516"/>
                </a:lnTo>
                <a:lnTo>
                  <a:pt x="2395" y="518"/>
                </a:lnTo>
                <a:lnTo>
                  <a:pt x="2393" y="518"/>
                </a:lnTo>
                <a:lnTo>
                  <a:pt x="2393" y="516"/>
                </a:lnTo>
                <a:lnTo>
                  <a:pt x="2395" y="516"/>
                </a:lnTo>
                <a:lnTo>
                  <a:pt x="2395" y="514"/>
                </a:lnTo>
                <a:lnTo>
                  <a:pt x="2395" y="512"/>
                </a:lnTo>
                <a:lnTo>
                  <a:pt x="2395" y="512"/>
                </a:lnTo>
                <a:lnTo>
                  <a:pt x="2395" y="512"/>
                </a:lnTo>
                <a:lnTo>
                  <a:pt x="2395" y="510"/>
                </a:lnTo>
                <a:lnTo>
                  <a:pt x="2393" y="510"/>
                </a:lnTo>
                <a:lnTo>
                  <a:pt x="2393" y="512"/>
                </a:lnTo>
                <a:lnTo>
                  <a:pt x="2391" y="510"/>
                </a:lnTo>
                <a:lnTo>
                  <a:pt x="2389" y="510"/>
                </a:lnTo>
                <a:lnTo>
                  <a:pt x="2389" y="510"/>
                </a:lnTo>
                <a:lnTo>
                  <a:pt x="2391" y="508"/>
                </a:lnTo>
                <a:lnTo>
                  <a:pt x="2391" y="505"/>
                </a:lnTo>
                <a:lnTo>
                  <a:pt x="2393" y="503"/>
                </a:lnTo>
                <a:lnTo>
                  <a:pt x="2395" y="503"/>
                </a:lnTo>
                <a:lnTo>
                  <a:pt x="2397" y="503"/>
                </a:lnTo>
                <a:lnTo>
                  <a:pt x="2397" y="503"/>
                </a:lnTo>
                <a:lnTo>
                  <a:pt x="2395" y="503"/>
                </a:lnTo>
                <a:lnTo>
                  <a:pt x="2393" y="503"/>
                </a:lnTo>
                <a:lnTo>
                  <a:pt x="2391" y="503"/>
                </a:lnTo>
                <a:lnTo>
                  <a:pt x="2389" y="505"/>
                </a:lnTo>
                <a:lnTo>
                  <a:pt x="2387" y="505"/>
                </a:lnTo>
                <a:lnTo>
                  <a:pt x="2384" y="505"/>
                </a:lnTo>
                <a:lnTo>
                  <a:pt x="2382" y="505"/>
                </a:lnTo>
                <a:lnTo>
                  <a:pt x="2380" y="505"/>
                </a:lnTo>
                <a:lnTo>
                  <a:pt x="2380" y="505"/>
                </a:lnTo>
                <a:lnTo>
                  <a:pt x="2380" y="503"/>
                </a:lnTo>
                <a:lnTo>
                  <a:pt x="2380" y="501"/>
                </a:lnTo>
                <a:lnTo>
                  <a:pt x="2378" y="501"/>
                </a:lnTo>
                <a:lnTo>
                  <a:pt x="2376" y="499"/>
                </a:lnTo>
                <a:lnTo>
                  <a:pt x="2376" y="499"/>
                </a:lnTo>
                <a:lnTo>
                  <a:pt x="2372" y="499"/>
                </a:lnTo>
                <a:lnTo>
                  <a:pt x="2370" y="499"/>
                </a:lnTo>
                <a:lnTo>
                  <a:pt x="2368" y="501"/>
                </a:lnTo>
                <a:lnTo>
                  <a:pt x="2370" y="505"/>
                </a:lnTo>
                <a:lnTo>
                  <a:pt x="2370" y="505"/>
                </a:lnTo>
                <a:lnTo>
                  <a:pt x="2370" y="508"/>
                </a:lnTo>
                <a:lnTo>
                  <a:pt x="2368" y="508"/>
                </a:lnTo>
                <a:lnTo>
                  <a:pt x="2366" y="508"/>
                </a:lnTo>
                <a:lnTo>
                  <a:pt x="2364" y="510"/>
                </a:lnTo>
                <a:lnTo>
                  <a:pt x="2364" y="508"/>
                </a:lnTo>
                <a:lnTo>
                  <a:pt x="2361" y="508"/>
                </a:lnTo>
                <a:lnTo>
                  <a:pt x="2361" y="508"/>
                </a:lnTo>
                <a:lnTo>
                  <a:pt x="2359" y="508"/>
                </a:lnTo>
                <a:lnTo>
                  <a:pt x="2359" y="508"/>
                </a:lnTo>
                <a:lnTo>
                  <a:pt x="2357" y="510"/>
                </a:lnTo>
                <a:lnTo>
                  <a:pt x="2355" y="512"/>
                </a:lnTo>
                <a:lnTo>
                  <a:pt x="2355" y="512"/>
                </a:lnTo>
                <a:lnTo>
                  <a:pt x="2353" y="512"/>
                </a:lnTo>
                <a:lnTo>
                  <a:pt x="2353" y="512"/>
                </a:lnTo>
                <a:lnTo>
                  <a:pt x="2353" y="512"/>
                </a:lnTo>
                <a:lnTo>
                  <a:pt x="2353" y="512"/>
                </a:lnTo>
                <a:lnTo>
                  <a:pt x="2349" y="510"/>
                </a:lnTo>
                <a:lnTo>
                  <a:pt x="2349" y="508"/>
                </a:lnTo>
                <a:lnTo>
                  <a:pt x="2345" y="508"/>
                </a:lnTo>
                <a:lnTo>
                  <a:pt x="2343" y="508"/>
                </a:lnTo>
                <a:lnTo>
                  <a:pt x="2343" y="508"/>
                </a:lnTo>
                <a:lnTo>
                  <a:pt x="2343" y="510"/>
                </a:lnTo>
                <a:lnTo>
                  <a:pt x="2345" y="514"/>
                </a:lnTo>
                <a:lnTo>
                  <a:pt x="2345" y="516"/>
                </a:lnTo>
                <a:lnTo>
                  <a:pt x="2345" y="516"/>
                </a:lnTo>
                <a:lnTo>
                  <a:pt x="2345" y="518"/>
                </a:lnTo>
                <a:lnTo>
                  <a:pt x="2345" y="518"/>
                </a:lnTo>
                <a:lnTo>
                  <a:pt x="2345" y="518"/>
                </a:lnTo>
                <a:lnTo>
                  <a:pt x="2345" y="518"/>
                </a:lnTo>
                <a:lnTo>
                  <a:pt x="2343" y="514"/>
                </a:lnTo>
                <a:lnTo>
                  <a:pt x="2340" y="512"/>
                </a:lnTo>
                <a:lnTo>
                  <a:pt x="2338" y="510"/>
                </a:lnTo>
                <a:lnTo>
                  <a:pt x="2336" y="508"/>
                </a:lnTo>
                <a:lnTo>
                  <a:pt x="2336" y="508"/>
                </a:lnTo>
                <a:lnTo>
                  <a:pt x="2334" y="508"/>
                </a:lnTo>
                <a:lnTo>
                  <a:pt x="2334" y="508"/>
                </a:lnTo>
                <a:lnTo>
                  <a:pt x="2332" y="508"/>
                </a:lnTo>
                <a:lnTo>
                  <a:pt x="2332" y="510"/>
                </a:lnTo>
                <a:lnTo>
                  <a:pt x="2330" y="510"/>
                </a:lnTo>
                <a:lnTo>
                  <a:pt x="2328" y="510"/>
                </a:lnTo>
                <a:lnTo>
                  <a:pt x="2326" y="512"/>
                </a:lnTo>
                <a:lnTo>
                  <a:pt x="2326" y="512"/>
                </a:lnTo>
                <a:lnTo>
                  <a:pt x="2326" y="516"/>
                </a:lnTo>
                <a:lnTo>
                  <a:pt x="2326" y="516"/>
                </a:lnTo>
                <a:lnTo>
                  <a:pt x="2326" y="518"/>
                </a:lnTo>
                <a:lnTo>
                  <a:pt x="2326" y="518"/>
                </a:lnTo>
                <a:lnTo>
                  <a:pt x="2324" y="516"/>
                </a:lnTo>
                <a:lnTo>
                  <a:pt x="2324" y="516"/>
                </a:lnTo>
                <a:lnTo>
                  <a:pt x="2322" y="514"/>
                </a:lnTo>
                <a:lnTo>
                  <a:pt x="2320" y="514"/>
                </a:lnTo>
                <a:lnTo>
                  <a:pt x="2317" y="510"/>
                </a:lnTo>
                <a:lnTo>
                  <a:pt x="2317" y="510"/>
                </a:lnTo>
                <a:lnTo>
                  <a:pt x="2315" y="510"/>
                </a:lnTo>
                <a:lnTo>
                  <a:pt x="2313" y="510"/>
                </a:lnTo>
                <a:lnTo>
                  <a:pt x="2313" y="512"/>
                </a:lnTo>
                <a:lnTo>
                  <a:pt x="2313" y="514"/>
                </a:lnTo>
                <a:lnTo>
                  <a:pt x="2313" y="516"/>
                </a:lnTo>
                <a:lnTo>
                  <a:pt x="2313" y="518"/>
                </a:lnTo>
                <a:lnTo>
                  <a:pt x="2311" y="520"/>
                </a:lnTo>
                <a:lnTo>
                  <a:pt x="2311" y="522"/>
                </a:lnTo>
                <a:lnTo>
                  <a:pt x="2311" y="522"/>
                </a:lnTo>
                <a:lnTo>
                  <a:pt x="2309" y="522"/>
                </a:lnTo>
                <a:lnTo>
                  <a:pt x="2309" y="520"/>
                </a:lnTo>
                <a:lnTo>
                  <a:pt x="2309" y="520"/>
                </a:lnTo>
                <a:lnTo>
                  <a:pt x="2307" y="520"/>
                </a:lnTo>
                <a:lnTo>
                  <a:pt x="2307" y="520"/>
                </a:lnTo>
                <a:lnTo>
                  <a:pt x="2305" y="522"/>
                </a:lnTo>
                <a:lnTo>
                  <a:pt x="2303" y="524"/>
                </a:lnTo>
                <a:lnTo>
                  <a:pt x="2303" y="524"/>
                </a:lnTo>
                <a:lnTo>
                  <a:pt x="2303" y="524"/>
                </a:lnTo>
                <a:lnTo>
                  <a:pt x="2303" y="524"/>
                </a:lnTo>
                <a:lnTo>
                  <a:pt x="2303" y="526"/>
                </a:lnTo>
                <a:lnTo>
                  <a:pt x="2303" y="528"/>
                </a:lnTo>
                <a:lnTo>
                  <a:pt x="2301" y="528"/>
                </a:lnTo>
                <a:lnTo>
                  <a:pt x="2301" y="528"/>
                </a:lnTo>
                <a:lnTo>
                  <a:pt x="2301" y="524"/>
                </a:lnTo>
                <a:lnTo>
                  <a:pt x="2299" y="524"/>
                </a:lnTo>
                <a:lnTo>
                  <a:pt x="2299" y="524"/>
                </a:lnTo>
                <a:lnTo>
                  <a:pt x="2296" y="524"/>
                </a:lnTo>
                <a:lnTo>
                  <a:pt x="2296" y="524"/>
                </a:lnTo>
                <a:lnTo>
                  <a:pt x="2299" y="524"/>
                </a:lnTo>
                <a:lnTo>
                  <a:pt x="2299" y="522"/>
                </a:lnTo>
                <a:lnTo>
                  <a:pt x="2299" y="522"/>
                </a:lnTo>
                <a:lnTo>
                  <a:pt x="2299" y="522"/>
                </a:lnTo>
                <a:lnTo>
                  <a:pt x="2296" y="522"/>
                </a:lnTo>
                <a:lnTo>
                  <a:pt x="2296" y="522"/>
                </a:lnTo>
                <a:lnTo>
                  <a:pt x="2296" y="520"/>
                </a:lnTo>
                <a:lnTo>
                  <a:pt x="2296" y="520"/>
                </a:lnTo>
                <a:lnTo>
                  <a:pt x="2294" y="520"/>
                </a:lnTo>
                <a:lnTo>
                  <a:pt x="2294" y="518"/>
                </a:lnTo>
                <a:lnTo>
                  <a:pt x="2296" y="518"/>
                </a:lnTo>
                <a:lnTo>
                  <a:pt x="2296" y="518"/>
                </a:lnTo>
                <a:lnTo>
                  <a:pt x="2299" y="518"/>
                </a:lnTo>
                <a:lnTo>
                  <a:pt x="2299" y="514"/>
                </a:lnTo>
                <a:lnTo>
                  <a:pt x="2299" y="514"/>
                </a:lnTo>
                <a:lnTo>
                  <a:pt x="2299" y="514"/>
                </a:lnTo>
                <a:lnTo>
                  <a:pt x="2296" y="512"/>
                </a:lnTo>
                <a:lnTo>
                  <a:pt x="2296" y="512"/>
                </a:lnTo>
                <a:lnTo>
                  <a:pt x="2296" y="512"/>
                </a:lnTo>
                <a:lnTo>
                  <a:pt x="2299" y="512"/>
                </a:lnTo>
                <a:lnTo>
                  <a:pt x="2299" y="512"/>
                </a:lnTo>
                <a:lnTo>
                  <a:pt x="2294" y="510"/>
                </a:lnTo>
                <a:lnTo>
                  <a:pt x="2292" y="508"/>
                </a:lnTo>
                <a:lnTo>
                  <a:pt x="2290" y="505"/>
                </a:lnTo>
                <a:lnTo>
                  <a:pt x="2290" y="505"/>
                </a:lnTo>
                <a:lnTo>
                  <a:pt x="2286" y="503"/>
                </a:lnTo>
                <a:lnTo>
                  <a:pt x="2284" y="503"/>
                </a:lnTo>
                <a:lnTo>
                  <a:pt x="2282" y="501"/>
                </a:lnTo>
                <a:lnTo>
                  <a:pt x="2282" y="501"/>
                </a:lnTo>
                <a:lnTo>
                  <a:pt x="2278" y="501"/>
                </a:lnTo>
                <a:lnTo>
                  <a:pt x="2276" y="501"/>
                </a:lnTo>
                <a:lnTo>
                  <a:pt x="2276" y="501"/>
                </a:lnTo>
                <a:lnTo>
                  <a:pt x="2273" y="503"/>
                </a:lnTo>
                <a:lnTo>
                  <a:pt x="2273" y="503"/>
                </a:lnTo>
                <a:lnTo>
                  <a:pt x="2273" y="503"/>
                </a:lnTo>
                <a:lnTo>
                  <a:pt x="2276" y="503"/>
                </a:lnTo>
                <a:lnTo>
                  <a:pt x="2278" y="503"/>
                </a:lnTo>
                <a:lnTo>
                  <a:pt x="2280" y="503"/>
                </a:lnTo>
                <a:lnTo>
                  <a:pt x="2280" y="503"/>
                </a:lnTo>
                <a:lnTo>
                  <a:pt x="2280" y="505"/>
                </a:lnTo>
                <a:lnTo>
                  <a:pt x="2282" y="505"/>
                </a:lnTo>
                <a:lnTo>
                  <a:pt x="2282" y="505"/>
                </a:lnTo>
                <a:lnTo>
                  <a:pt x="2282" y="505"/>
                </a:lnTo>
                <a:lnTo>
                  <a:pt x="2278" y="505"/>
                </a:lnTo>
                <a:lnTo>
                  <a:pt x="2276" y="505"/>
                </a:lnTo>
                <a:lnTo>
                  <a:pt x="2276" y="505"/>
                </a:lnTo>
                <a:lnTo>
                  <a:pt x="2276" y="508"/>
                </a:lnTo>
                <a:lnTo>
                  <a:pt x="2276" y="508"/>
                </a:lnTo>
                <a:lnTo>
                  <a:pt x="2278" y="508"/>
                </a:lnTo>
                <a:lnTo>
                  <a:pt x="2282" y="510"/>
                </a:lnTo>
                <a:lnTo>
                  <a:pt x="2282" y="510"/>
                </a:lnTo>
                <a:lnTo>
                  <a:pt x="2284" y="512"/>
                </a:lnTo>
                <a:lnTo>
                  <a:pt x="2282" y="514"/>
                </a:lnTo>
                <a:lnTo>
                  <a:pt x="2282" y="514"/>
                </a:lnTo>
                <a:lnTo>
                  <a:pt x="2282" y="514"/>
                </a:lnTo>
                <a:lnTo>
                  <a:pt x="2280" y="514"/>
                </a:lnTo>
                <a:lnTo>
                  <a:pt x="2280" y="514"/>
                </a:lnTo>
                <a:lnTo>
                  <a:pt x="2280" y="514"/>
                </a:lnTo>
                <a:lnTo>
                  <a:pt x="2280" y="512"/>
                </a:lnTo>
                <a:lnTo>
                  <a:pt x="2280" y="512"/>
                </a:lnTo>
                <a:lnTo>
                  <a:pt x="2280" y="512"/>
                </a:lnTo>
                <a:lnTo>
                  <a:pt x="2278" y="510"/>
                </a:lnTo>
                <a:lnTo>
                  <a:pt x="2278" y="512"/>
                </a:lnTo>
                <a:lnTo>
                  <a:pt x="2278" y="512"/>
                </a:lnTo>
                <a:lnTo>
                  <a:pt x="2276" y="512"/>
                </a:lnTo>
                <a:lnTo>
                  <a:pt x="2273" y="512"/>
                </a:lnTo>
                <a:lnTo>
                  <a:pt x="2273" y="512"/>
                </a:lnTo>
                <a:lnTo>
                  <a:pt x="2273" y="512"/>
                </a:lnTo>
                <a:lnTo>
                  <a:pt x="2273" y="510"/>
                </a:lnTo>
                <a:lnTo>
                  <a:pt x="2273" y="510"/>
                </a:lnTo>
                <a:lnTo>
                  <a:pt x="2269" y="508"/>
                </a:lnTo>
                <a:lnTo>
                  <a:pt x="2269" y="508"/>
                </a:lnTo>
                <a:lnTo>
                  <a:pt x="2267" y="508"/>
                </a:lnTo>
                <a:lnTo>
                  <a:pt x="2267" y="508"/>
                </a:lnTo>
                <a:lnTo>
                  <a:pt x="2267" y="508"/>
                </a:lnTo>
                <a:lnTo>
                  <a:pt x="2267" y="510"/>
                </a:lnTo>
                <a:lnTo>
                  <a:pt x="2265" y="510"/>
                </a:lnTo>
                <a:lnTo>
                  <a:pt x="2265" y="510"/>
                </a:lnTo>
                <a:lnTo>
                  <a:pt x="2267" y="510"/>
                </a:lnTo>
                <a:lnTo>
                  <a:pt x="2269" y="512"/>
                </a:lnTo>
                <a:lnTo>
                  <a:pt x="2267" y="512"/>
                </a:lnTo>
                <a:lnTo>
                  <a:pt x="2263" y="510"/>
                </a:lnTo>
                <a:lnTo>
                  <a:pt x="2263" y="510"/>
                </a:lnTo>
                <a:lnTo>
                  <a:pt x="2263" y="510"/>
                </a:lnTo>
                <a:lnTo>
                  <a:pt x="2263" y="512"/>
                </a:lnTo>
                <a:lnTo>
                  <a:pt x="2263" y="512"/>
                </a:lnTo>
                <a:lnTo>
                  <a:pt x="2265" y="512"/>
                </a:lnTo>
                <a:lnTo>
                  <a:pt x="2267" y="514"/>
                </a:lnTo>
                <a:lnTo>
                  <a:pt x="2263" y="514"/>
                </a:lnTo>
                <a:lnTo>
                  <a:pt x="2263" y="514"/>
                </a:lnTo>
                <a:lnTo>
                  <a:pt x="2263" y="516"/>
                </a:lnTo>
                <a:lnTo>
                  <a:pt x="2263" y="516"/>
                </a:lnTo>
                <a:lnTo>
                  <a:pt x="2265" y="516"/>
                </a:lnTo>
                <a:lnTo>
                  <a:pt x="2267" y="518"/>
                </a:lnTo>
                <a:lnTo>
                  <a:pt x="2269" y="518"/>
                </a:lnTo>
                <a:lnTo>
                  <a:pt x="2271" y="518"/>
                </a:lnTo>
                <a:lnTo>
                  <a:pt x="2269" y="518"/>
                </a:lnTo>
                <a:lnTo>
                  <a:pt x="2267" y="518"/>
                </a:lnTo>
                <a:lnTo>
                  <a:pt x="2265" y="520"/>
                </a:lnTo>
                <a:lnTo>
                  <a:pt x="2261" y="518"/>
                </a:lnTo>
                <a:lnTo>
                  <a:pt x="2259" y="516"/>
                </a:lnTo>
                <a:lnTo>
                  <a:pt x="2259" y="516"/>
                </a:lnTo>
                <a:lnTo>
                  <a:pt x="2259" y="518"/>
                </a:lnTo>
                <a:lnTo>
                  <a:pt x="2259" y="518"/>
                </a:lnTo>
                <a:lnTo>
                  <a:pt x="2259" y="518"/>
                </a:lnTo>
                <a:lnTo>
                  <a:pt x="2261" y="520"/>
                </a:lnTo>
                <a:lnTo>
                  <a:pt x="2261" y="520"/>
                </a:lnTo>
                <a:lnTo>
                  <a:pt x="2263" y="522"/>
                </a:lnTo>
                <a:lnTo>
                  <a:pt x="2261" y="522"/>
                </a:lnTo>
                <a:lnTo>
                  <a:pt x="2259" y="520"/>
                </a:lnTo>
                <a:lnTo>
                  <a:pt x="2257" y="520"/>
                </a:lnTo>
                <a:lnTo>
                  <a:pt x="2255" y="520"/>
                </a:lnTo>
                <a:lnTo>
                  <a:pt x="2252" y="522"/>
                </a:lnTo>
                <a:lnTo>
                  <a:pt x="2252" y="524"/>
                </a:lnTo>
                <a:lnTo>
                  <a:pt x="2257" y="524"/>
                </a:lnTo>
                <a:lnTo>
                  <a:pt x="2259" y="524"/>
                </a:lnTo>
                <a:lnTo>
                  <a:pt x="2261" y="526"/>
                </a:lnTo>
                <a:lnTo>
                  <a:pt x="2263" y="524"/>
                </a:lnTo>
                <a:lnTo>
                  <a:pt x="2265" y="524"/>
                </a:lnTo>
                <a:lnTo>
                  <a:pt x="2273" y="522"/>
                </a:lnTo>
                <a:lnTo>
                  <a:pt x="2276" y="522"/>
                </a:lnTo>
                <a:lnTo>
                  <a:pt x="2278" y="522"/>
                </a:lnTo>
                <a:lnTo>
                  <a:pt x="2280" y="522"/>
                </a:lnTo>
                <a:lnTo>
                  <a:pt x="2284" y="522"/>
                </a:lnTo>
                <a:lnTo>
                  <a:pt x="2284" y="524"/>
                </a:lnTo>
                <a:lnTo>
                  <a:pt x="2288" y="524"/>
                </a:lnTo>
                <a:lnTo>
                  <a:pt x="2292" y="524"/>
                </a:lnTo>
                <a:lnTo>
                  <a:pt x="2290" y="524"/>
                </a:lnTo>
                <a:lnTo>
                  <a:pt x="2290" y="526"/>
                </a:lnTo>
                <a:lnTo>
                  <a:pt x="2286" y="526"/>
                </a:lnTo>
                <a:lnTo>
                  <a:pt x="2284" y="528"/>
                </a:lnTo>
                <a:lnTo>
                  <a:pt x="2282" y="531"/>
                </a:lnTo>
                <a:lnTo>
                  <a:pt x="2282" y="531"/>
                </a:lnTo>
                <a:lnTo>
                  <a:pt x="2284" y="531"/>
                </a:lnTo>
                <a:lnTo>
                  <a:pt x="2288" y="533"/>
                </a:lnTo>
                <a:lnTo>
                  <a:pt x="2288" y="533"/>
                </a:lnTo>
                <a:lnTo>
                  <a:pt x="2292" y="531"/>
                </a:lnTo>
                <a:lnTo>
                  <a:pt x="2292" y="531"/>
                </a:lnTo>
                <a:lnTo>
                  <a:pt x="2292" y="533"/>
                </a:lnTo>
                <a:lnTo>
                  <a:pt x="2292" y="533"/>
                </a:lnTo>
                <a:lnTo>
                  <a:pt x="2290" y="535"/>
                </a:lnTo>
                <a:lnTo>
                  <a:pt x="2284" y="535"/>
                </a:lnTo>
                <a:lnTo>
                  <a:pt x="2282" y="535"/>
                </a:lnTo>
                <a:lnTo>
                  <a:pt x="2280" y="535"/>
                </a:lnTo>
                <a:lnTo>
                  <a:pt x="2280" y="535"/>
                </a:lnTo>
                <a:lnTo>
                  <a:pt x="2278" y="535"/>
                </a:lnTo>
                <a:lnTo>
                  <a:pt x="2278" y="535"/>
                </a:lnTo>
                <a:lnTo>
                  <a:pt x="2278" y="535"/>
                </a:lnTo>
                <a:lnTo>
                  <a:pt x="2276" y="535"/>
                </a:lnTo>
                <a:lnTo>
                  <a:pt x="2273" y="537"/>
                </a:lnTo>
                <a:lnTo>
                  <a:pt x="2273" y="535"/>
                </a:lnTo>
                <a:lnTo>
                  <a:pt x="2271" y="535"/>
                </a:lnTo>
                <a:lnTo>
                  <a:pt x="2271" y="535"/>
                </a:lnTo>
                <a:lnTo>
                  <a:pt x="2269" y="537"/>
                </a:lnTo>
                <a:lnTo>
                  <a:pt x="2269" y="537"/>
                </a:lnTo>
                <a:lnTo>
                  <a:pt x="2267" y="537"/>
                </a:lnTo>
                <a:lnTo>
                  <a:pt x="2265" y="537"/>
                </a:lnTo>
                <a:lnTo>
                  <a:pt x="2263" y="537"/>
                </a:lnTo>
                <a:lnTo>
                  <a:pt x="2261" y="537"/>
                </a:lnTo>
                <a:lnTo>
                  <a:pt x="2261" y="537"/>
                </a:lnTo>
                <a:lnTo>
                  <a:pt x="2259" y="539"/>
                </a:lnTo>
                <a:lnTo>
                  <a:pt x="2261" y="539"/>
                </a:lnTo>
                <a:lnTo>
                  <a:pt x="2261" y="541"/>
                </a:lnTo>
                <a:lnTo>
                  <a:pt x="2261" y="541"/>
                </a:lnTo>
                <a:lnTo>
                  <a:pt x="2263" y="541"/>
                </a:lnTo>
                <a:lnTo>
                  <a:pt x="2265" y="541"/>
                </a:lnTo>
                <a:lnTo>
                  <a:pt x="2267" y="539"/>
                </a:lnTo>
                <a:lnTo>
                  <a:pt x="2269" y="539"/>
                </a:lnTo>
                <a:lnTo>
                  <a:pt x="2278" y="541"/>
                </a:lnTo>
                <a:lnTo>
                  <a:pt x="2282" y="539"/>
                </a:lnTo>
                <a:lnTo>
                  <a:pt x="2284" y="541"/>
                </a:lnTo>
                <a:lnTo>
                  <a:pt x="2286" y="541"/>
                </a:lnTo>
                <a:lnTo>
                  <a:pt x="2286" y="541"/>
                </a:lnTo>
                <a:lnTo>
                  <a:pt x="2284" y="543"/>
                </a:lnTo>
                <a:lnTo>
                  <a:pt x="2284" y="543"/>
                </a:lnTo>
                <a:lnTo>
                  <a:pt x="2284" y="545"/>
                </a:lnTo>
                <a:lnTo>
                  <a:pt x="2286" y="545"/>
                </a:lnTo>
                <a:lnTo>
                  <a:pt x="2286" y="545"/>
                </a:lnTo>
                <a:lnTo>
                  <a:pt x="2288" y="545"/>
                </a:lnTo>
                <a:lnTo>
                  <a:pt x="2290" y="545"/>
                </a:lnTo>
                <a:lnTo>
                  <a:pt x="2294" y="543"/>
                </a:lnTo>
                <a:lnTo>
                  <a:pt x="2294" y="543"/>
                </a:lnTo>
                <a:lnTo>
                  <a:pt x="2294" y="543"/>
                </a:lnTo>
                <a:lnTo>
                  <a:pt x="2294" y="543"/>
                </a:lnTo>
                <a:lnTo>
                  <a:pt x="2292" y="545"/>
                </a:lnTo>
                <a:lnTo>
                  <a:pt x="2290" y="547"/>
                </a:lnTo>
                <a:lnTo>
                  <a:pt x="2288" y="547"/>
                </a:lnTo>
                <a:lnTo>
                  <a:pt x="2288" y="549"/>
                </a:lnTo>
                <a:lnTo>
                  <a:pt x="2290" y="549"/>
                </a:lnTo>
                <a:lnTo>
                  <a:pt x="2290" y="549"/>
                </a:lnTo>
                <a:lnTo>
                  <a:pt x="2288" y="549"/>
                </a:lnTo>
                <a:lnTo>
                  <a:pt x="2288" y="552"/>
                </a:lnTo>
                <a:lnTo>
                  <a:pt x="2288" y="552"/>
                </a:lnTo>
                <a:lnTo>
                  <a:pt x="2290" y="552"/>
                </a:lnTo>
                <a:lnTo>
                  <a:pt x="2294" y="549"/>
                </a:lnTo>
                <a:lnTo>
                  <a:pt x="2294" y="549"/>
                </a:lnTo>
                <a:lnTo>
                  <a:pt x="2296" y="549"/>
                </a:lnTo>
                <a:lnTo>
                  <a:pt x="2294" y="549"/>
                </a:lnTo>
                <a:lnTo>
                  <a:pt x="2294" y="549"/>
                </a:lnTo>
                <a:lnTo>
                  <a:pt x="2292" y="552"/>
                </a:lnTo>
                <a:lnTo>
                  <a:pt x="2292" y="552"/>
                </a:lnTo>
                <a:lnTo>
                  <a:pt x="2292" y="554"/>
                </a:lnTo>
                <a:lnTo>
                  <a:pt x="2290" y="554"/>
                </a:lnTo>
                <a:lnTo>
                  <a:pt x="2290" y="554"/>
                </a:lnTo>
                <a:lnTo>
                  <a:pt x="2288" y="556"/>
                </a:lnTo>
                <a:lnTo>
                  <a:pt x="2288" y="556"/>
                </a:lnTo>
                <a:lnTo>
                  <a:pt x="2286" y="558"/>
                </a:lnTo>
                <a:lnTo>
                  <a:pt x="2282" y="558"/>
                </a:lnTo>
                <a:lnTo>
                  <a:pt x="2282" y="558"/>
                </a:lnTo>
                <a:lnTo>
                  <a:pt x="2280" y="558"/>
                </a:lnTo>
                <a:lnTo>
                  <a:pt x="2280" y="556"/>
                </a:lnTo>
                <a:lnTo>
                  <a:pt x="2280" y="556"/>
                </a:lnTo>
                <a:lnTo>
                  <a:pt x="2278" y="558"/>
                </a:lnTo>
                <a:lnTo>
                  <a:pt x="2278" y="558"/>
                </a:lnTo>
                <a:lnTo>
                  <a:pt x="2278" y="560"/>
                </a:lnTo>
                <a:lnTo>
                  <a:pt x="2280" y="562"/>
                </a:lnTo>
                <a:lnTo>
                  <a:pt x="2280" y="562"/>
                </a:lnTo>
                <a:lnTo>
                  <a:pt x="2280" y="562"/>
                </a:lnTo>
                <a:lnTo>
                  <a:pt x="2284" y="562"/>
                </a:lnTo>
                <a:lnTo>
                  <a:pt x="2296" y="562"/>
                </a:lnTo>
                <a:lnTo>
                  <a:pt x="2299" y="562"/>
                </a:lnTo>
                <a:lnTo>
                  <a:pt x="2301" y="560"/>
                </a:lnTo>
                <a:lnTo>
                  <a:pt x="2301" y="560"/>
                </a:lnTo>
                <a:lnTo>
                  <a:pt x="2303" y="560"/>
                </a:lnTo>
                <a:lnTo>
                  <a:pt x="2303" y="560"/>
                </a:lnTo>
                <a:lnTo>
                  <a:pt x="2301" y="560"/>
                </a:lnTo>
                <a:lnTo>
                  <a:pt x="2301" y="560"/>
                </a:lnTo>
                <a:lnTo>
                  <a:pt x="2303" y="562"/>
                </a:lnTo>
                <a:lnTo>
                  <a:pt x="2305" y="562"/>
                </a:lnTo>
                <a:lnTo>
                  <a:pt x="2307" y="562"/>
                </a:lnTo>
                <a:lnTo>
                  <a:pt x="2307" y="564"/>
                </a:lnTo>
                <a:lnTo>
                  <a:pt x="2309" y="564"/>
                </a:lnTo>
                <a:lnTo>
                  <a:pt x="2309" y="564"/>
                </a:lnTo>
                <a:lnTo>
                  <a:pt x="2311" y="562"/>
                </a:lnTo>
                <a:lnTo>
                  <a:pt x="2311" y="562"/>
                </a:lnTo>
                <a:lnTo>
                  <a:pt x="2313" y="564"/>
                </a:lnTo>
                <a:lnTo>
                  <a:pt x="2313" y="564"/>
                </a:lnTo>
                <a:lnTo>
                  <a:pt x="2311" y="564"/>
                </a:lnTo>
                <a:lnTo>
                  <a:pt x="2311" y="564"/>
                </a:lnTo>
                <a:lnTo>
                  <a:pt x="2311" y="564"/>
                </a:lnTo>
                <a:lnTo>
                  <a:pt x="2311" y="564"/>
                </a:lnTo>
                <a:lnTo>
                  <a:pt x="2311" y="566"/>
                </a:lnTo>
                <a:lnTo>
                  <a:pt x="2311" y="566"/>
                </a:lnTo>
                <a:lnTo>
                  <a:pt x="2315" y="568"/>
                </a:lnTo>
                <a:lnTo>
                  <a:pt x="2320" y="568"/>
                </a:lnTo>
                <a:lnTo>
                  <a:pt x="2322" y="568"/>
                </a:lnTo>
                <a:lnTo>
                  <a:pt x="2326" y="570"/>
                </a:lnTo>
                <a:lnTo>
                  <a:pt x="2328" y="570"/>
                </a:lnTo>
                <a:lnTo>
                  <a:pt x="2338" y="572"/>
                </a:lnTo>
                <a:lnTo>
                  <a:pt x="2343" y="570"/>
                </a:lnTo>
                <a:lnTo>
                  <a:pt x="2345" y="570"/>
                </a:lnTo>
                <a:lnTo>
                  <a:pt x="2343" y="568"/>
                </a:lnTo>
                <a:lnTo>
                  <a:pt x="2343" y="568"/>
                </a:lnTo>
                <a:lnTo>
                  <a:pt x="2343" y="568"/>
                </a:lnTo>
                <a:lnTo>
                  <a:pt x="2345" y="568"/>
                </a:lnTo>
                <a:lnTo>
                  <a:pt x="2345" y="570"/>
                </a:lnTo>
                <a:lnTo>
                  <a:pt x="2347" y="570"/>
                </a:lnTo>
                <a:lnTo>
                  <a:pt x="2347" y="568"/>
                </a:lnTo>
                <a:lnTo>
                  <a:pt x="2349" y="568"/>
                </a:lnTo>
                <a:lnTo>
                  <a:pt x="2349" y="566"/>
                </a:lnTo>
                <a:lnTo>
                  <a:pt x="2349" y="566"/>
                </a:lnTo>
                <a:lnTo>
                  <a:pt x="2349" y="566"/>
                </a:lnTo>
                <a:lnTo>
                  <a:pt x="2349" y="566"/>
                </a:lnTo>
                <a:lnTo>
                  <a:pt x="2349" y="564"/>
                </a:lnTo>
                <a:lnTo>
                  <a:pt x="2353" y="564"/>
                </a:lnTo>
                <a:lnTo>
                  <a:pt x="2359" y="562"/>
                </a:lnTo>
                <a:lnTo>
                  <a:pt x="2361" y="562"/>
                </a:lnTo>
                <a:close/>
                <a:moveTo>
                  <a:pt x="1869" y="1635"/>
                </a:moveTo>
                <a:lnTo>
                  <a:pt x="1869" y="1635"/>
                </a:lnTo>
                <a:lnTo>
                  <a:pt x="1873" y="1633"/>
                </a:lnTo>
                <a:lnTo>
                  <a:pt x="1873" y="1633"/>
                </a:lnTo>
                <a:lnTo>
                  <a:pt x="1873" y="1631"/>
                </a:lnTo>
                <a:lnTo>
                  <a:pt x="1873" y="1631"/>
                </a:lnTo>
                <a:lnTo>
                  <a:pt x="1871" y="1631"/>
                </a:lnTo>
                <a:lnTo>
                  <a:pt x="1869" y="1633"/>
                </a:lnTo>
                <a:lnTo>
                  <a:pt x="1869" y="1633"/>
                </a:lnTo>
                <a:lnTo>
                  <a:pt x="1869" y="1633"/>
                </a:lnTo>
                <a:lnTo>
                  <a:pt x="1869" y="1635"/>
                </a:lnTo>
                <a:lnTo>
                  <a:pt x="1869" y="1635"/>
                </a:lnTo>
                <a:close/>
                <a:moveTo>
                  <a:pt x="1871" y="419"/>
                </a:moveTo>
                <a:lnTo>
                  <a:pt x="1873" y="417"/>
                </a:lnTo>
                <a:lnTo>
                  <a:pt x="1873" y="417"/>
                </a:lnTo>
                <a:lnTo>
                  <a:pt x="1873" y="417"/>
                </a:lnTo>
                <a:lnTo>
                  <a:pt x="1869" y="415"/>
                </a:lnTo>
                <a:lnTo>
                  <a:pt x="1867" y="415"/>
                </a:lnTo>
                <a:lnTo>
                  <a:pt x="1865" y="415"/>
                </a:lnTo>
                <a:lnTo>
                  <a:pt x="1865" y="417"/>
                </a:lnTo>
                <a:lnTo>
                  <a:pt x="1865" y="417"/>
                </a:lnTo>
                <a:lnTo>
                  <a:pt x="1865" y="419"/>
                </a:lnTo>
                <a:lnTo>
                  <a:pt x="1865" y="422"/>
                </a:lnTo>
                <a:lnTo>
                  <a:pt x="1865" y="424"/>
                </a:lnTo>
                <a:lnTo>
                  <a:pt x="1867" y="426"/>
                </a:lnTo>
                <a:lnTo>
                  <a:pt x="1867" y="426"/>
                </a:lnTo>
                <a:lnTo>
                  <a:pt x="1869" y="424"/>
                </a:lnTo>
                <a:lnTo>
                  <a:pt x="1869" y="424"/>
                </a:lnTo>
                <a:lnTo>
                  <a:pt x="1869" y="424"/>
                </a:lnTo>
                <a:lnTo>
                  <a:pt x="1869" y="422"/>
                </a:lnTo>
                <a:lnTo>
                  <a:pt x="1871" y="419"/>
                </a:lnTo>
                <a:close/>
                <a:moveTo>
                  <a:pt x="2255" y="1413"/>
                </a:moveTo>
                <a:lnTo>
                  <a:pt x="2252" y="1415"/>
                </a:lnTo>
                <a:lnTo>
                  <a:pt x="2252" y="1415"/>
                </a:lnTo>
                <a:lnTo>
                  <a:pt x="2252" y="1415"/>
                </a:lnTo>
                <a:lnTo>
                  <a:pt x="2255" y="1417"/>
                </a:lnTo>
                <a:lnTo>
                  <a:pt x="2255" y="1417"/>
                </a:lnTo>
                <a:lnTo>
                  <a:pt x="2255" y="1417"/>
                </a:lnTo>
                <a:lnTo>
                  <a:pt x="2257" y="1415"/>
                </a:lnTo>
                <a:lnTo>
                  <a:pt x="2255" y="1413"/>
                </a:lnTo>
                <a:lnTo>
                  <a:pt x="2255" y="1413"/>
                </a:lnTo>
                <a:close/>
                <a:moveTo>
                  <a:pt x="2267" y="1411"/>
                </a:moveTo>
                <a:lnTo>
                  <a:pt x="2265" y="1411"/>
                </a:lnTo>
                <a:lnTo>
                  <a:pt x="2265" y="1409"/>
                </a:lnTo>
                <a:lnTo>
                  <a:pt x="2263" y="1409"/>
                </a:lnTo>
                <a:lnTo>
                  <a:pt x="2263" y="1409"/>
                </a:lnTo>
                <a:lnTo>
                  <a:pt x="2263" y="1411"/>
                </a:lnTo>
                <a:lnTo>
                  <a:pt x="2263" y="1411"/>
                </a:lnTo>
                <a:lnTo>
                  <a:pt x="2263" y="1413"/>
                </a:lnTo>
                <a:lnTo>
                  <a:pt x="2265" y="1415"/>
                </a:lnTo>
                <a:lnTo>
                  <a:pt x="2265" y="1415"/>
                </a:lnTo>
                <a:lnTo>
                  <a:pt x="2267" y="1415"/>
                </a:lnTo>
                <a:lnTo>
                  <a:pt x="2267" y="1413"/>
                </a:lnTo>
                <a:lnTo>
                  <a:pt x="2267" y="1413"/>
                </a:lnTo>
                <a:lnTo>
                  <a:pt x="2267" y="1411"/>
                </a:lnTo>
                <a:close/>
                <a:moveTo>
                  <a:pt x="2276" y="1390"/>
                </a:moveTo>
                <a:lnTo>
                  <a:pt x="2276" y="1390"/>
                </a:lnTo>
                <a:lnTo>
                  <a:pt x="2276" y="1388"/>
                </a:lnTo>
                <a:lnTo>
                  <a:pt x="2276" y="1388"/>
                </a:lnTo>
                <a:lnTo>
                  <a:pt x="2276" y="1388"/>
                </a:lnTo>
                <a:lnTo>
                  <a:pt x="2276" y="1388"/>
                </a:lnTo>
                <a:lnTo>
                  <a:pt x="2276" y="1390"/>
                </a:lnTo>
                <a:lnTo>
                  <a:pt x="2276" y="1390"/>
                </a:lnTo>
                <a:lnTo>
                  <a:pt x="2276" y="1390"/>
                </a:lnTo>
                <a:close/>
                <a:moveTo>
                  <a:pt x="2273" y="1409"/>
                </a:moveTo>
                <a:lnTo>
                  <a:pt x="2271" y="1409"/>
                </a:lnTo>
                <a:lnTo>
                  <a:pt x="2271" y="1411"/>
                </a:lnTo>
                <a:lnTo>
                  <a:pt x="2271" y="1411"/>
                </a:lnTo>
                <a:lnTo>
                  <a:pt x="2271" y="1411"/>
                </a:lnTo>
                <a:lnTo>
                  <a:pt x="2271" y="1413"/>
                </a:lnTo>
                <a:lnTo>
                  <a:pt x="2271" y="1413"/>
                </a:lnTo>
                <a:lnTo>
                  <a:pt x="2273" y="1411"/>
                </a:lnTo>
                <a:lnTo>
                  <a:pt x="2273" y="1411"/>
                </a:lnTo>
                <a:lnTo>
                  <a:pt x="2273" y="1409"/>
                </a:lnTo>
                <a:close/>
                <a:moveTo>
                  <a:pt x="2278" y="1396"/>
                </a:moveTo>
                <a:lnTo>
                  <a:pt x="2278" y="1396"/>
                </a:lnTo>
                <a:lnTo>
                  <a:pt x="2278" y="1396"/>
                </a:lnTo>
                <a:lnTo>
                  <a:pt x="2276" y="1396"/>
                </a:lnTo>
                <a:lnTo>
                  <a:pt x="2276" y="1396"/>
                </a:lnTo>
                <a:lnTo>
                  <a:pt x="2276" y="1399"/>
                </a:lnTo>
                <a:lnTo>
                  <a:pt x="2276" y="1401"/>
                </a:lnTo>
                <a:lnTo>
                  <a:pt x="2278" y="1401"/>
                </a:lnTo>
                <a:lnTo>
                  <a:pt x="2280" y="1399"/>
                </a:lnTo>
                <a:lnTo>
                  <a:pt x="2280" y="1399"/>
                </a:lnTo>
                <a:lnTo>
                  <a:pt x="2280" y="1396"/>
                </a:lnTo>
                <a:lnTo>
                  <a:pt x="2278" y="1396"/>
                </a:lnTo>
                <a:close/>
                <a:moveTo>
                  <a:pt x="1934" y="631"/>
                </a:moveTo>
                <a:lnTo>
                  <a:pt x="1934" y="631"/>
                </a:lnTo>
                <a:lnTo>
                  <a:pt x="1936" y="633"/>
                </a:lnTo>
                <a:lnTo>
                  <a:pt x="1938" y="629"/>
                </a:lnTo>
                <a:lnTo>
                  <a:pt x="1938" y="629"/>
                </a:lnTo>
                <a:lnTo>
                  <a:pt x="1938" y="627"/>
                </a:lnTo>
                <a:lnTo>
                  <a:pt x="1938" y="627"/>
                </a:lnTo>
                <a:lnTo>
                  <a:pt x="1936" y="627"/>
                </a:lnTo>
                <a:lnTo>
                  <a:pt x="1930" y="629"/>
                </a:lnTo>
                <a:lnTo>
                  <a:pt x="1930" y="631"/>
                </a:lnTo>
                <a:lnTo>
                  <a:pt x="1932" y="631"/>
                </a:lnTo>
                <a:lnTo>
                  <a:pt x="1934" y="631"/>
                </a:lnTo>
                <a:close/>
                <a:moveTo>
                  <a:pt x="1957" y="1650"/>
                </a:moveTo>
                <a:lnTo>
                  <a:pt x="1957" y="1650"/>
                </a:lnTo>
                <a:lnTo>
                  <a:pt x="1957" y="1650"/>
                </a:lnTo>
                <a:lnTo>
                  <a:pt x="1955" y="1650"/>
                </a:lnTo>
                <a:lnTo>
                  <a:pt x="1955" y="1650"/>
                </a:lnTo>
                <a:lnTo>
                  <a:pt x="1955" y="1650"/>
                </a:lnTo>
                <a:lnTo>
                  <a:pt x="1957" y="1650"/>
                </a:lnTo>
                <a:lnTo>
                  <a:pt x="1957" y="1650"/>
                </a:lnTo>
                <a:lnTo>
                  <a:pt x="1957" y="1650"/>
                </a:lnTo>
                <a:close/>
                <a:moveTo>
                  <a:pt x="2072" y="522"/>
                </a:moveTo>
                <a:lnTo>
                  <a:pt x="2072" y="520"/>
                </a:lnTo>
                <a:lnTo>
                  <a:pt x="2070" y="518"/>
                </a:lnTo>
                <a:lnTo>
                  <a:pt x="2068" y="518"/>
                </a:lnTo>
                <a:lnTo>
                  <a:pt x="2068" y="520"/>
                </a:lnTo>
                <a:lnTo>
                  <a:pt x="2068" y="522"/>
                </a:lnTo>
                <a:lnTo>
                  <a:pt x="2072" y="522"/>
                </a:lnTo>
                <a:lnTo>
                  <a:pt x="2072" y="522"/>
                </a:lnTo>
                <a:close/>
                <a:moveTo>
                  <a:pt x="1861" y="1640"/>
                </a:moveTo>
                <a:lnTo>
                  <a:pt x="1859" y="1644"/>
                </a:lnTo>
                <a:lnTo>
                  <a:pt x="1859" y="1646"/>
                </a:lnTo>
                <a:lnTo>
                  <a:pt x="1856" y="1648"/>
                </a:lnTo>
                <a:lnTo>
                  <a:pt x="1854" y="1652"/>
                </a:lnTo>
                <a:lnTo>
                  <a:pt x="1856" y="1652"/>
                </a:lnTo>
                <a:lnTo>
                  <a:pt x="1861" y="1650"/>
                </a:lnTo>
                <a:lnTo>
                  <a:pt x="1863" y="1648"/>
                </a:lnTo>
                <a:lnTo>
                  <a:pt x="1865" y="1646"/>
                </a:lnTo>
                <a:lnTo>
                  <a:pt x="1865" y="1646"/>
                </a:lnTo>
                <a:lnTo>
                  <a:pt x="1867" y="1642"/>
                </a:lnTo>
                <a:lnTo>
                  <a:pt x="1865" y="1640"/>
                </a:lnTo>
                <a:lnTo>
                  <a:pt x="1863" y="1640"/>
                </a:lnTo>
                <a:lnTo>
                  <a:pt x="1861" y="1640"/>
                </a:lnTo>
                <a:close/>
                <a:moveTo>
                  <a:pt x="2257" y="428"/>
                </a:moveTo>
                <a:lnTo>
                  <a:pt x="2257" y="426"/>
                </a:lnTo>
                <a:lnTo>
                  <a:pt x="2257" y="426"/>
                </a:lnTo>
                <a:lnTo>
                  <a:pt x="2257" y="424"/>
                </a:lnTo>
                <a:lnTo>
                  <a:pt x="2257" y="424"/>
                </a:lnTo>
                <a:lnTo>
                  <a:pt x="2257" y="424"/>
                </a:lnTo>
                <a:lnTo>
                  <a:pt x="2261" y="424"/>
                </a:lnTo>
                <a:lnTo>
                  <a:pt x="2263" y="424"/>
                </a:lnTo>
                <a:lnTo>
                  <a:pt x="2263" y="424"/>
                </a:lnTo>
                <a:lnTo>
                  <a:pt x="2265" y="422"/>
                </a:lnTo>
                <a:lnTo>
                  <a:pt x="2263" y="422"/>
                </a:lnTo>
                <a:lnTo>
                  <a:pt x="2263" y="419"/>
                </a:lnTo>
                <a:lnTo>
                  <a:pt x="2263" y="419"/>
                </a:lnTo>
                <a:lnTo>
                  <a:pt x="2263" y="419"/>
                </a:lnTo>
                <a:lnTo>
                  <a:pt x="2267" y="419"/>
                </a:lnTo>
                <a:lnTo>
                  <a:pt x="2271" y="417"/>
                </a:lnTo>
                <a:lnTo>
                  <a:pt x="2273" y="417"/>
                </a:lnTo>
                <a:lnTo>
                  <a:pt x="2273" y="417"/>
                </a:lnTo>
                <a:lnTo>
                  <a:pt x="2273" y="415"/>
                </a:lnTo>
                <a:lnTo>
                  <a:pt x="2273" y="415"/>
                </a:lnTo>
                <a:lnTo>
                  <a:pt x="2278" y="415"/>
                </a:lnTo>
                <a:lnTo>
                  <a:pt x="2278" y="415"/>
                </a:lnTo>
                <a:lnTo>
                  <a:pt x="2280" y="413"/>
                </a:lnTo>
                <a:lnTo>
                  <a:pt x="2282" y="413"/>
                </a:lnTo>
                <a:lnTo>
                  <a:pt x="2284" y="411"/>
                </a:lnTo>
                <a:lnTo>
                  <a:pt x="2286" y="411"/>
                </a:lnTo>
                <a:lnTo>
                  <a:pt x="2286" y="411"/>
                </a:lnTo>
                <a:lnTo>
                  <a:pt x="2284" y="409"/>
                </a:lnTo>
                <a:lnTo>
                  <a:pt x="2271" y="409"/>
                </a:lnTo>
                <a:lnTo>
                  <a:pt x="2265" y="409"/>
                </a:lnTo>
                <a:lnTo>
                  <a:pt x="2259" y="409"/>
                </a:lnTo>
                <a:lnTo>
                  <a:pt x="2248" y="405"/>
                </a:lnTo>
                <a:lnTo>
                  <a:pt x="2238" y="405"/>
                </a:lnTo>
                <a:lnTo>
                  <a:pt x="2236" y="405"/>
                </a:lnTo>
                <a:lnTo>
                  <a:pt x="2229" y="407"/>
                </a:lnTo>
                <a:lnTo>
                  <a:pt x="2225" y="407"/>
                </a:lnTo>
                <a:lnTo>
                  <a:pt x="2221" y="407"/>
                </a:lnTo>
                <a:lnTo>
                  <a:pt x="2217" y="407"/>
                </a:lnTo>
                <a:lnTo>
                  <a:pt x="2215" y="409"/>
                </a:lnTo>
                <a:lnTo>
                  <a:pt x="2213" y="411"/>
                </a:lnTo>
                <a:lnTo>
                  <a:pt x="2211" y="413"/>
                </a:lnTo>
                <a:lnTo>
                  <a:pt x="2208" y="413"/>
                </a:lnTo>
                <a:lnTo>
                  <a:pt x="2208" y="409"/>
                </a:lnTo>
                <a:lnTo>
                  <a:pt x="2213" y="407"/>
                </a:lnTo>
                <a:lnTo>
                  <a:pt x="2213" y="407"/>
                </a:lnTo>
                <a:lnTo>
                  <a:pt x="2215" y="405"/>
                </a:lnTo>
                <a:lnTo>
                  <a:pt x="2219" y="405"/>
                </a:lnTo>
                <a:lnTo>
                  <a:pt x="2223" y="403"/>
                </a:lnTo>
                <a:lnTo>
                  <a:pt x="2223" y="403"/>
                </a:lnTo>
                <a:lnTo>
                  <a:pt x="2223" y="401"/>
                </a:lnTo>
                <a:lnTo>
                  <a:pt x="2221" y="401"/>
                </a:lnTo>
                <a:lnTo>
                  <a:pt x="2221" y="401"/>
                </a:lnTo>
                <a:lnTo>
                  <a:pt x="2221" y="401"/>
                </a:lnTo>
                <a:lnTo>
                  <a:pt x="2208" y="403"/>
                </a:lnTo>
                <a:lnTo>
                  <a:pt x="2202" y="403"/>
                </a:lnTo>
                <a:lnTo>
                  <a:pt x="2194" y="401"/>
                </a:lnTo>
                <a:lnTo>
                  <a:pt x="2194" y="401"/>
                </a:lnTo>
                <a:lnTo>
                  <a:pt x="2187" y="401"/>
                </a:lnTo>
                <a:lnTo>
                  <a:pt x="2187" y="401"/>
                </a:lnTo>
                <a:lnTo>
                  <a:pt x="2187" y="401"/>
                </a:lnTo>
                <a:lnTo>
                  <a:pt x="2194" y="398"/>
                </a:lnTo>
                <a:lnTo>
                  <a:pt x="2196" y="398"/>
                </a:lnTo>
                <a:lnTo>
                  <a:pt x="2200" y="396"/>
                </a:lnTo>
                <a:lnTo>
                  <a:pt x="2200" y="394"/>
                </a:lnTo>
                <a:lnTo>
                  <a:pt x="2202" y="394"/>
                </a:lnTo>
                <a:lnTo>
                  <a:pt x="2202" y="390"/>
                </a:lnTo>
                <a:lnTo>
                  <a:pt x="2202" y="390"/>
                </a:lnTo>
                <a:lnTo>
                  <a:pt x="2200" y="388"/>
                </a:lnTo>
                <a:lnTo>
                  <a:pt x="2198" y="388"/>
                </a:lnTo>
                <a:lnTo>
                  <a:pt x="2196" y="388"/>
                </a:lnTo>
                <a:lnTo>
                  <a:pt x="2198" y="386"/>
                </a:lnTo>
                <a:lnTo>
                  <a:pt x="2204" y="386"/>
                </a:lnTo>
                <a:lnTo>
                  <a:pt x="2206" y="388"/>
                </a:lnTo>
                <a:lnTo>
                  <a:pt x="2213" y="388"/>
                </a:lnTo>
                <a:lnTo>
                  <a:pt x="2215" y="388"/>
                </a:lnTo>
                <a:lnTo>
                  <a:pt x="2221" y="388"/>
                </a:lnTo>
                <a:lnTo>
                  <a:pt x="2223" y="388"/>
                </a:lnTo>
                <a:lnTo>
                  <a:pt x="2229" y="386"/>
                </a:lnTo>
                <a:lnTo>
                  <a:pt x="2231" y="384"/>
                </a:lnTo>
                <a:lnTo>
                  <a:pt x="2236" y="382"/>
                </a:lnTo>
                <a:lnTo>
                  <a:pt x="2236" y="380"/>
                </a:lnTo>
                <a:lnTo>
                  <a:pt x="2236" y="378"/>
                </a:lnTo>
                <a:lnTo>
                  <a:pt x="2234" y="375"/>
                </a:lnTo>
                <a:lnTo>
                  <a:pt x="2234" y="373"/>
                </a:lnTo>
                <a:lnTo>
                  <a:pt x="2229" y="373"/>
                </a:lnTo>
                <a:lnTo>
                  <a:pt x="2225" y="373"/>
                </a:lnTo>
                <a:lnTo>
                  <a:pt x="2221" y="373"/>
                </a:lnTo>
                <a:lnTo>
                  <a:pt x="2215" y="373"/>
                </a:lnTo>
                <a:lnTo>
                  <a:pt x="2215" y="371"/>
                </a:lnTo>
                <a:lnTo>
                  <a:pt x="2215" y="371"/>
                </a:lnTo>
                <a:lnTo>
                  <a:pt x="2217" y="371"/>
                </a:lnTo>
                <a:lnTo>
                  <a:pt x="2221" y="371"/>
                </a:lnTo>
                <a:lnTo>
                  <a:pt x="2227" y="371"/>
                </a:lnTo>
                <a:lnTo>
                  <a:pt x="2234" y="371"/>
                </a:lnTo>
                <a:lnTo>
                  <a:pt x="2236" y="373"/>
                </a:lnTo>
                <a:lnTo>
                  <a:pt x="2240" y="375"/>
                </a:lnTo>
                <a:lnTo>
                  <a:pt x="2242" y="378"/>
                </a:lnTo>
                <a:lnTo>
                  <a:pt x="2244" y="378"/>
                </a:lnTo>
                <a:lnTo>
                  <a:pt x="2248" y="380"/>
                </a:lnTo>
                <a:lnTo>
                  <a:pt x="2252" y="382"/>
                </a:lnTo>
                <a:lnTo>
                  <a:pt x="2255" y="384"/>
                </a:lnTo>
                <a:lnTo>
                  <a:pt x="2257" y="386"/>
                </a:lnTo>
                <a:lnTo>
                  <a:pt x="2257" y="388"/>
                </a:lnTo>
                <a:lnTo>
                  <a:pt x="2259" y="392"/>
                </a:lnTo>
                <a:lnTo>
                  <a:pt x="2261" y="396"/>
                </a:lnTo>
                <a:lnTo>
                  <a:pt x="2263" y="398"/>
                </a:lnTo>
                <a:lnTo>
                  <a:pt x="2269" y="401"/>
                </a:lnTo>
                <a:lnTo>
                  <a:pt x="2271" y="401"/>
                </a:lnTo>
                <a:lnTo>
                  <a:pt x="2276" y="401"/>
                </a:lnTo>
                <a:lnTo>
                  <a:pt x="2280" y="401"/>
                </a:lnTo>
                <a:lnTo>
                  <a:pt x="2280" y="401"/>
                </a:lnTo>
                <a:lnTo>
                  <a:pt x="2282" y="394"/>
                </a:lnTo>
                <a:lnTo>
                  <a:pt x="2282" y="392"/>
                </a:lnTo>
                <a:lnTo>
                  <a:pt x="2282" y="392"/>
                </a:lnTo>
                <a:lnTo>
                  <a:pt x="2282" y="390"/>
                </a:lnTo>
                <a:lnTo>
                  <a:pt x="2284" y="396"/>
                </a:lnTo>
                <a:lnTo>
                  <a:pt x="2284" y="396"/>
                </a:lnTo>
                <a:lnTo>
                  <a:pt x="2284" y="398"/>
                </a:lnTo>
                <a:lnTo>
                  <a:pt x="2284" y="401"/>
                </a:lnTo>
                <a:lnTo>
                  <a:pt x="2284" y="401"/>
                </a:lnTo>
                <a:lnTo>
                  <a:pt x="2288" y="401"/>
                </a:lnTo>
                <a:lnTo>
                  <a:pt x="2290" y="401"/>
                </a:lnTo>
                <a:lnTo>
                  <a:pt x="2294" y="401"/>
                </a:lnTo>
                <a:lnTo>
                  <a:pt x="2296" y="398"/>
                </a:lnTo>
                <a:lnTo>
                  <a:pt x="2294" y="398"/>
                </a:lnTo>
                <a:lnTo>
                  <a:pt x="2294" y="392"/>
                </a:lnTo>
                <a:lnTo>
                  <a:pt x="2294" y="390"/>
                </a:lnTo>
                <a:lnTo>
                  <a:pt x="2294" y="390"/>
                </a:lnTo>
                <a:lnTo>
                  <a:pt x="2294" y="384"/>
                </a:lnTo>
                <a:lnTo>
                  <a:pt x="2294" y="382"/>
                </a:lnTo>
                <a:lnTo>
                  <a:pt x="2294" y="378"/>
                </a:lnTo>
                <a:lnTo>
                  <a:pt x="2292" y="373"/>
                </a:lnTo>
                <a:lnTo>
                  <a:pt x="2290" y="373"/>
                </a:lnTo>
                <a:lnTo>
                  <a:pt x="2286" y="375"/>
                </a:lnTo>
                <a:lnTo>
                  <a:pt x="2286" y="375"/>
                </a:lnTo>
                <a:lnTo>
                  <a:pt x="2284" y="375"/>
                </a:lnTo>
                <a:lnTo>
                  <a:pt x="2284" y="378"/>
                </a:lnTo>
                <a:lnTo>
                  <a:pt x="2284" y="380"/>
                </a:lnTo>
                <a:lnTo>
                  <a:pt x="2282" y="378"/>
                </a:lnTo>
                <a:lnTo>
                  <a:pt x="2282" y="375"/>
                </a:lnTo>
                <a:lnTo>
                  <a:pt x="2282" y="373"/>
                </a:lnTo>
                <a:lnTo>
                  <a:pt x="2282" y="373"/>
                </a:lnTo>
                <a:lnTo>
                  <a:pt x="2284" y="371"/>
                </a:lnTo>
                <a:lnTo>
                  <a:pt x="2288" y="369"/>
                </a:lnTo>
                <a:lnTo>
                  <a:pt x="2290" y="367"/>
                </a:lnTo>
                <a:lnTo>
                  <a:pt x="2286" y="367"/>
                </a:lnTo>
                <a:lnTo>
                  <a:pt x="2284" y="367"/>
                </a:lnTo>
                <a:lnTo>
                  <a:pt x="2282" y="363"/>
                </a:lnTo>
                <a:lnTo>
                  <a:pt x="2282" y="363"/>
                </a:lnTo>
                <a:lnTo>
                  <a:pt x="2276" y="361"/>
                </a:lnTo>
                <a:lnTo>
                  <a:pt x="2276" y="361"/>
                </a:lnTo>
                <a:lnTo>
                  <a:pt x="2271" y="359"/>
                </a:lnTo>
                <a:lnTo>
                  <a:pt x="2265" y="357"/>
                </a:lnTo>
                <a:lnTo>
                  <a:pt x="2263" y="354"/>
                </a:lnTo>
                <a:lnTo>
                  <a:pt x="2257" y="352"/>
                </a:lnTo>
                <a:lnTo>
                  <a:pt x="2255" y="350"/>
                </a:lnTo>
                <a:lnTo>
                  <a:pt x="2252" y="348"/>
                </a:lnTo>
                <a:lnTo>
                  <a:pt x="2250" y="348"/>
                </a:lnTo>
                <a:lnTo>
                  <a:pt x="2248" y="350"/>
                </a:lnTo>
                <a:lnTo>
                  <a:pt x="2244" y="350"/>
                </a:lnTo>
                <a:lnTo>
                  <a:pt x="2242" y="350"/>
                </a:lnTo>
                <a:lnTo>
                  <a:pt x="2244" y="348"/>
                </a:lnTo>
                <a:lnTo>
                  <a:pt x="2248" y="348"/>
                </a:lnTo>
                <a:lnTo>
                  <a:pt x="2250" y="346"/>
                </a:lnTo>
                <a:lnTo>
                  <a:pt x="2250" y="344"/>
                </a:lnTo>
                <a:lnTo>
                  <a:pt x="2248" y="338"/>
                </a:lnTo>
                <a:lnTo>
                  <a:pt x="2248" y="336"/>
                </a:lnTo>
                <a:lnTo>
                  <a:pt x="2248" y="336"/>
                </a:lnTo>
                <a:lnTo>
                  <a:pt x="2246" y="336"/>
                </a:lnTo>
                <a:lnTo>
                  <a:pt x="2242" y="338"/>
                </a:lnTo>
                <a:lnTo>
                  <a:pt x="2240" y="338"/>
                </a:lnTo>
                <a:lnTo>
                  <a:pt x="2236" y="340"/>
                </a:lnTo>
                <a:lnTo>
                  <a:pt x="2229" y="342"/>
                </a:lnTo>
                <a:lnTo>
                  <a:pt x="2227" y="342"/>
                </a:lnTo>
                <a:lnTo>
                  <a:pt x="2225" y="342"/>
                </a:lnTo>
                <a:lnTo>
                  <a:pt x="2223" y="342"/>
                </a:lnTo>
                <a:lnTo>
                  <a:pt x="2221" y="342"/>
                </a:lnTo>
                <a:lnTo>
                  <a:pt x="2227" y="340"/>
                </a:lnTo>
                <a:lnTo>
                  <a:pt x="2229" y="340"/>
                </a:lnTo>
                <a:lnTo>
                  <a:pt x="2234" y="338"/>
                </a:lnTo>
                <a:lnTo>
                  <a:pt x="2242" y="336"/>
                </a:lnTo>
                <a:lnTo>
                  <a:pt x="2244" y="333"/>
                </a:lnTo>
                <a:lnTo>
                  <a:pt x="2246" y="333"/>
                </a:lnTo>
                <a:lnTo>
                  <a:pt x="2248" y="331"/>
                </a:lnTo>
                <a:lnTo>
                  <a:pt x="2250" y="331"/>
                </a:lnTo>
                <a:lnTo>
                  <a:pt x="2252" y="336"/>
                </a:lnTo>
                <a:lnTo>
                  <a:pt x="2255" y="342"/>
                </a:lnTo>
                <a:lnTo>
                  <a:pt x="2259" y="346"/>
                </a:lnTo>
                <a:lnTo>
                  <a:pt x="2263" y="348"/>
                </a:lnTo>
                <a:lnTo>
                  <a:pt x="2265" y="350"/>
                </a:lnTo>
                <a:lnTo>
                  <a:pt x="2271" y="352"/>
                </a:lnTo>
                <a:lnTo>
                  <a:pt x="2280" y="354"/>
                </a:lnTo>
                <a:lnTo>
                  <a:pt x="2282" y="357"/>
                </a:lnTo>
                <a:lnTo>
                  <a:pt x="2284" y="357"/>
                </a:lnTo>
                <a:lnTo>
                  <a:pt x="2286" y="354"/>
                </a:lnTo>
                <a:lnTo>
                  <a:pt x="2284" y="350"/>
                </a:lnTo>
                <a:lnTo>
                  <a:pt x="2288" y="350"/>
                </a:lnTo>
                <a:lnTo>
                  <a:pt x="2288" y="344"/>
                </a:lnTo>
                <a:lnTo>
                  <a:pt x="2288" y="342"/>
                </a:lnTo>
                <a:lnTo>
                  <a:pt x="2288" y="336"/>
                </a:lnTo>
                <a:lnTo>
                  <a:pt x="2286" y="333"/>
                </a:lnTo>
                <a:lnTo>
                  <a:pt x="2282" y="333"/>
                </a:lnTo>
                <a:lnTo>
                  <a:pt x="2278" y="331"/>
                </a:lnTo>
                <a:lnTo>
                  <a:pt x="2276" y="329"/>
                </a:lnTo>
                <a:lnTo>
                  <a:pt x="2271" y="327"/>
                </a:lnTo>
                <a:lnTo>
                  <a:pt x="2267" y="327"/>
                </a:lnTo>
                <a:lnTo>
                  <a:pt x="2265" y="325"/>
                </a:lnTo>
                <a:lnTo>
                  <a:pt x="2261" y="323"/>
                </a:lnTo>
                <a:lnTo>
                  <a:pt x="2259" y="323"/>
                </a:lnTo>
                <a:lnTo>
                  <a:pt x="2252" y="321"/>
                </a:lnTo>
                <a:lnTo>
                  <a:pt x="2244" y="323"/>
                </a:lnTo>
                <a:lnTo>
                  <a:pt x="2242" y="323"/>
                </a:lnTo>
                <a:lnTo>
                  <a:pt x="2240" y="325"/>
                </a:lnTo>
                <a:lnTo>
                  <a:pt x="2231" y="327"/>
                </a:lnTo>
                <a:lnTo>
                  <a:pt x="2227" y="327"/>
                </a:lnTo>
                <a:lnTo>
                  <a:pt x="2225" y="329"/>
                </a:lnTo>
                <a:lnTo>
                  <a:pt x="2221" y="329"/>
                </a:lnTo>
                <a:lnTo>
                  <a:pt x="2215" y="329"/>
                </a:lnTo>
                <a:lnTo>
                  <a:pt x="2215" y="329"/>
                </a:lnTo>
                <a:lnTo>
                  <a:pt x="2211" y="331"/>
                </a:lnTo>
                <a:lnTo>
                  <a:pt x="2211" y="331"/>
                </a:lnTo>
                <a:lnTo>
                  <a:pt x="2211" y="331"/>
                </a:lnTo>
                <a:lnTo>
                  <a:pt x="2208" y="329"/>
                </a:lnTo>
                <a:lnTo>
                  <a:pt x="2208" y="329"/>
                </a:lnTo>
                <a:lnTo>
                  <a:pt x="2211" y="329"/>
                </a:lnTo>
                <a:lnTo>
                  <a:pt x="2213" y="329"/>
                </a:lnTo>
                <a:lnTo>
                  <a:pt x="2215" y="329"/>
                </a:lnTo>
                <a:lnTo>
                  <a:pt x="2219" y="329"/>
                </a:lnTo>
                <a:lnTo>
                  <a:pt x="2221" y="329"/>
                </a:lnTo>
                <a:lnTo>
                  <a:pt x="2221" y="327"/>
                </a:lnTo>
                <a:lnTo>
                  <a:pt x="2223" y="327"/>
                </a:lnTo>
                <a:lnTo>
                  <a:pt x="2223" y="325"/>
                </a:lnTo>
                <a:lnTo>
                  <a:pt x="2215" y="323"/>
                </a:lnTo>
                <a:lnTo>
                  <a:pt x="2213" y="321"/>
                </a:lnTo>
                <a:lnTo>
                  <a:pt x="2217" y="323"/>
                </a:lnTo>
                <a:lnTo>
                  <a:pt x="2219" y="323"/>
                </a:lnTo>
                <a:lnTo>
                  <a:pt x="2225" y="325"/>
                </a:lnTo>
                <a:lnTo>
                  <a:pt x="2229" y="327"/>
                </a:lnTo>
                <a:lnTo>
                  <a:pt x="2229" y="327"/>
                </a:lnTo>
                <a:lnTo>
                  <a:pt x="2236" y="325"/>
                </a:lnTo>
                <a:lnTo>
                  <a:pt x="2236" y="325"/>
                </a:lnTo>
                <a:lnTo>
                  <a:pt x="2240" y="323"/>
                </a:lnTo>
                <a:lnTo>
                  <a:pt x="2242" y="321"/>
                </a:lnTo>
                <a:lnTo>
                  <a:pt x="2246" y="321"/>
                </a:lnTo>
                <a:lnTo>
                  <a:pt x="2248" y="319"/>
                </a:lnTo>
                <a:lnTo>
                  <a:pt x="2248" y="319"/>
                </a:lnTo>
                <a:lnTo>
                  <a:pt x="2246" y="317"/>
                </a:lnTo>
                <a:lnTo>
                  <a:pt x="2242" y="313"/>
                </a:lnTo>
                <a:lnTo>
                  <a:pt x="2240" y="310"/>
                </a:lnTo>
                <a:lnTo>
                  <a:pt x="2238" y="310"/>
                </a:lnTo>
                <a:lnTo>
                  <a:pt x="2238" y="310"/>
                </a:lnTo>
                <a:lnTo>
                  <a:pt x="2240" y="310"/>
                </a:lnTo>
                <a:lnTo>
                  <a:pt x="2244" y="313"/>
                </a:lnTo>
                <a:lnTo>
                  <a:pt x="2246" y="315"/>
                </a:lnTo>
                <a:lnTo>
                  <a:pt x="2248" y="317"/>
                </a:lnTo>
                <a:lnTo>
                  <a:pt x="2250" y="317"/>
                </a:lnTo>
                <a:lnTo>
                  <a:pt x="2252" y="317"/>
                </a:lnTo>
                <a:lnTo>
                  <a:pt x="2252" y="317"/>
                </a:lnTo>
                <a:lnTo>
                  <a:pt x="2255" y="315"/>
                </a:lnTo>
                <a:lnTo>
                  <a:pt x="2259" y="313"/>
                </a:lnTo>
                <a:lnTo>
                  <a:pt x="2263" y="319"/>
                </a:lnTo>
                <a:lnTo>
                  <a:pt x="2271" y="323"/>
                </a:lnTo>
                <a:lnTo>
                  <a:pt x="2276" y="323"/>
                </a:lnTo>
                <a:lnTo>
                  <a:pt x="2284" y="325"/>
                </a:lnTo>
                <a:lnTo>
                  <a:pt x="2286" y="325"/>
                </a:lnTo>
                <a:lnTo>
                  <a:pt x="2290" y="323"/>
                </a:lnTo>
                <a:lnTo>
                  <a:pt x="2296" y="321"/>
                </a:lnTo>
                <a:lnTo>
                  <a:pt x="2299" y="321"/>
                </a:lnTo>
                <a:lnTo>
                  <a:pt x="2309" y="321"/>
                </a:lnTo>
                <a:lnTo>
                  <a:pt x="2311" y="319"/>
                </a:lnTo>
                <a:lnTo>
                  <a:pt x="2311" y="315"/>
                </a:lnTo>
                <a:lnTo>
                  <a:pt x="2313" y="310"/>
                </a:lnTo>
                <a:lnTo>
                  <a:pt x="2313" y="310"/>
                </a:lnTo>
                <a:lnTo>
                  <a:pt x="2303" y="306"/>
                </a:lnTo>
                <a:lnTo>
                  <a:pt x="2299" y="306"/>
                </a:lnTo>
                <a:lnTo>
                  <a:pt x="2290" y="306"/>
                </a:lnTo>
                <a:lnTo>
                  <a:pt x="2288" y="306"/>
                </a:lnTo>
                <a:lnTo>
                  <a:pt x="2286" y="304"/>
                </a:lnTo>
                <a:lnTo>
                  <a:pt x="2284" y="304"/>
                </a:lnTo>
                <a:lnTo>
                  <a:pt x="2284" y="302"/>
                </a:lnTo>
                <a:lnTo>
                  <a:pt x="2284" y="302"/>
                </a:lnTo>
                <a:lnTo>
                  <a:pt x="2286" y="300"/>
                </a:lnTo>
                <a:lnTo>
                  <a:pt x="2286" y="300"/>
                </a:lnTo>
                <a:lnTo>
                  <a:pt x="2286" y="298"/>
                </a:lnTo>
                <a:lnTo>
                  <a:pt x="2286" y="298"/>
                </a:lnTo>
                <a:lnTo>
                  <a:pt x="2284" y="298"/>
                </a:lnTo>
                <a:lnTo>
                  <a:pt x="2284" y="298"/>
                </a:lnTo>
                <a:lnTo>
                  <a:pt x="2286" y="296"/>
                </a:lnTo>
                <a:lnTo>
                  <a:pt x="2290" y="294"/>
                </a:lnTo>
                <a:lnTo>
                  <a:pt x="2290" y="294"/>
                </a:lnTo>
                <a:lnTo>
                  <a:pt x="2290" y="289"/>
                </a:lnTo>
                <a:lnTo>
                  <a:pt x="2290" y="289"/>
                </a:lnTo>
                <a:lnTo>
                  <a:pt x="2292" y="292"/>
                </a:lnTo>
                <a:lnTo>
                  <a:pt x="2292" y="296"/>
                </a:lnTo>
                <a:lnTo>
                  <a:pt x="2290" y="298"/>
                </a:lnTo>
                <a:lnTo>
                  <a:pt x="2294" y="302"/>
                </a:lnTo>
                <a:lnTo>
                  <a:pt x="2301" y="302"/>
                </a:lnTo>
                <a:lnTo>
                  <a:pt x="2309" y="302"/>
                </a:lnTo>
                <a:lnTo>
                  <a:pt x="2315" y="300"/>
                </a:lnTo>
                <a:lnTo>
                  <a:pt x="2313" y="298"/>
                </a:lnTo>
                <a:lnTo>
                  <a:pt x="2317" y="298"/>
                </a:lnTo>
                <a:lnTo>
                  <a:pt x="2324" y="298"/>
                </a:lnTo>
                <a:lnTo>
                  <a:pt x="2326" y="298"/>
                </a:lnTo>
                <a:lnTo>
                  <a:pt x="2328" y="298"/>
                </a:lnTo>
                <a:lnTo>
                  <a:pt x="2328" y="298"/>
                </a:lnTo>
                <a:lnTo>
                  <a:pt x="2328" y="296"/>
                </a:lnTo>
                <a:lnTo>
                  <a:pt x="2330" y="294"/>
                </a:lnTo>
                <a:lnTo>
                  <a:pt x="2330" y="292"/>
                </a:lnTo>
                <a:lnTo>
                  <a:pt x="2328" y="289"/>
                </a:lnTo>
                <a:lnTo>
                  <a:pt x="2326" y="289"/>
                </a:lnTo>
                <a:lnTo>
                  <a:pt x="2324" y="287"/>
                </a:lnTo>
                <a:lnTo>
                  <a:pt x="2322" y="281"/>
                </a:lnTo>
                <a:lnTo>
                  <a:pt x="2317" y="279"/>
                </a:lnTo>
                <a:lnTo>
                  <a:pt x="2315" y="277"/>
                </a:lnTo>
                <a:lnTo>
                  <a:pt x="2311" y="279"/>
                </a:lnTo>
                <a:lnTo>
                  <a:pt x="2311" y="281"/>
                </a:lnTo>
                <a:lnTo>
                  <a:pt x="2309" y="285"/>
                </a:lnTo>
                <a:lnTo>
                  <a:pt x="2305" y="287"/>
                </a:lnTo>
                <a:lnTo>
                  <a:pt x="2303" y="287"/>
                </a:lnTo>
                <a:lnTo>
                  <a:pt x="2303" y="287"/>
                </a:lnTo>
                <a:lnTo>
                  <a:pt x="2305" y="285"/>
                </a:lnTo>
                <a:lnTo>
                  <a:pt x="2305" y="285"/>
                </a:lnTo>
                <a:lnTo>
                  <a:pt x="2307" y="283"/>
                </a:lnTo>
                <a:lnTo>
                  <a:pt x="2307" y="281"/>
                </a:lnTo>
                <a:lnTo>
                  <a:pt x="2305" y="277"/>
                </a:lnTo>
                <a:lnTo>
                  <a:pt x="2305" y="275"/>
                </a:lnTo>
                <a:lnTo>
                  <a:pt x="2303" y="275"/>
                </a:lnTo>
                <a:lnTo>
                  <a:pt x="2303" y="275"/>
                </a:lnTo>
                <a:lnTo>
                  <a:pt x="2301" y="275"/>
                </a:lnTo>
                <a:lnTo>
                  <a:pt x="2296" y="277"/>
                </a:lnTo>
                <a:lnTo>
                  <a:pt x="2294" y="279"/>
                </a:lnTo>
                <a:lnTo>
                  <a:pt x="2294" y="279"/>
                </a:lnTo>
                <a:lnTo>
                  <a:pt x="2292" y="279"/>
                </a:lnTo>
                <a:lnTo>
                  <a:pt x="2290" y="277"/>
                </a:lnTo>
                <a:lnTo>
                  <a:pt x="2288" y="275"/>
                </a:lnTo>
                <a:lnTo>
                  <a:pt x="2286" y="275"/>
                </a:lnTo>
                <a:lnTo>
                  <a:pt x="2290" y="277"/>
                </a:lnTo>
                <a:lnTo>
                  <a:pt x="2294" y="277"/>
                </a:lnTo>
                <a:lnTo>
                  <a:pt x="2299" y="275"/>
                </a:lnTo>
                <a:lnTo>
                  <a:pt x="2301" y="273"/>
                </a:lnTo>
                <a:lnTo>
                  <a:pt x="2303" y="273"/>
                </a:lnTo>
                <a:lnTo>
                  <a:pt x="2305" y="273"/>
                </a:lnTo>
                <a:lnTo>
                  <a:pt x="2311" y="269"/>
                </a:lnTo>
                <a:lnTo>
                  <a:pt x="2315" y="269"/>
                </a:lnTo>
                <a:lnTo>
                  <a:pt x="2317" y="271"/>
                </a:lnTo>
                <a:lnTo>
                  <a:pt x="2320" y="271"/>
                </a:lnTo>
                <a:lnTo>
                  <a:pt x="2322" y="273"/>
                </a:lnTo>
                <a:lnTo>
                  <a:pt x="2324" y="273"/>
                </a:lnTo>
                <a:lnTo>
                  <a:pt x="2326" y="273"/>
                </a:lnTo>
                <a:lnTo>
                  <a:pt x="2326" y="271"/>
                </a:lnTo>
                <a:lnTo>
                  <a:pt x="2328" y="269"/>
                </a:lnTo>
                <a:lnTo>
                  <a:pt x="2328" y="266"/>
                </a:lnTo>
                <a:lnTo>
                  <a:pt x="2326" y="262"/>
                </a:lnTo>
                <a:lnTo>
                  <a:pt x="2326" y="260"/>
                </a:lnTo>
                <a:lnTo>
                  <a:pt x="2326" y="260"/>
                </a:lnTo>
                <a:lnTo>
                  <a:pt x="2326" y="258"/>
                </a:lnTo>
                <a:lnTo>
                  <a:pt x="2326" y="258"/>
                </a:lnTo>
                <a:lnTo>
                  <a:pt x="2326" y="256"/>
                </a:lnTo>
                <a:lnTo>
                  <a:pt x="2324" y="254"/>
                </a:lnTo>
                <a:lnTo>
                  <a:pt x="2322" y="252"/>
                </a:lnTo>
                <a:lnTo>
                  <a:pt x="2320" y="248"/>
                </a:lnTo>
                <a:lnTo>
                  <a:pt x="2320" y="245"/>
                </a:lnTo>
                <a:lnTo>
                  <a:pt x="2317" y="241"/>
                </a:lnTo>
                <a:lnTo>
                  <a:pt x="2313" y="241"/>
                </a:lnTo>
                <a:lnTo>
                  <a:pt x="2311" y="241"/>
                </a:lnTo>
                <a:lnTo>
                  <a:pt x="2309" y="241"/>
                </a:lnTo>
                <a:lnTo>
                  <a:pt x="2307" y="239"/>
                </a:lnTo>
                <a:lnTo>
                  <a:pt x="2305" y="239"/>
                </a:lnTo>
                <a:lnTo>
                  <a:pt x="2301" y="241"/>
                </a:lnTo>
                <a:lnTo>
                  <a:pt x="2296" y="241"/>
                </a:lnTo>
                <a:lnTo>
                  <a:pt x="2296" y="239"/>
                </a:lnTo>
                <a:lnTo>
                  <a:pt x="2294" y="239"/>
                </a:lnTo>
                <a:lnTo>
                  <a:pt x="2292" y="237"/>
                </a:lnTo>
                <a:lnTo>
                  <a:pt x="2290" y="231"/>
                </a:lnTo>
                <a:lnTo>
                  <a:pt x="2288" y="231"/>
                </a:lnTo>
                <a:lnTo>
                  <a:pt x="2284" y="231"/>
                </a:lnTo>
                <a:lnTo>
                  <a:pt x="2284" y="231"/>
                </a:lnTo>
                <a:lnTo>
                  <a:pt x="2282" y="229"/>
                </a:lnTo>
                <a:lnTo>
                  <a:pt x="2280" y="229"/>
                </a:lnTo>
                <a:lnTo>
                  <a:pt x="2280" y="227"/>
                </a:lnTo>
                <a:lnTo>
                  <a:pt x="2282" y="227"/>
                </a:lnTo>
                <a:lnTo>
                  <a:pt x="2284" y="224"/>
                </a:lnTo>
                <a:lnTo>
                  <a:pt x="2286" y="224"/>
                </a:lnTo>
                <a:lnTo>
                  <a:pt x="2290" y="227"/>
                </a:lnTo>
                <a:lnTo>
                  <a:pt x="2292" y="229"/>
                </a:lnTo>
                <a:lnTo>
                  <a:pt x="2294" y="229"/>
                </a:lnTo>
                <a:lnTo>
                  <a:pt x="2305" y="222"/>
                </a:lnTo>
                <a:lnTo>
                  <a:pt x="2305" y="222"/>
                </a:lnTo>
                <a:lnTo>
                  <a:pt x="2311" y="220"/>
                </a:lnTo>
                <a:lnTo>
                  <a:pt x="2317" y="220"/>
                </a:lnTo>
                <a:lnTo>
                  <a:pt x="2320" y="220"/>
                </a:lnTo>
                <a:lnTo>
                  <a:pt x="2326" y="222"/>
                </a:lnTo>
                <a:lnTo>
                  <a:pt x="2330" y="222"/>
                </a:lnTo>
                <a:lnTo>
                  <a:pt x="2332" y="224"/>
                </a:lnTo>
                <a:lnTo>
                  <a:pt x="2334" y="224"/>
                </a:lnTo>
                <a:lnTo>
                  <a:pt x="2336" y="224"/>
                </a:lnTo>
                <a:lnTo>
                  <a:pt x="2338" y="224"/>
                </a:lnTo>
                <a:lnTo>
                  <a:pt x="2340" y="224"/>
                </a:lnTo>
                <a:lnTo>
                  <a:pt x="2340" y="222"/>
                </a:lnTo>
                <a:lnTo>
                  <a:pt x="2343" y="220"/>
                </a:lnTo>
                <a:lnTo>
                  <a:pt x="2343" y="218"/>
                </a:lnTo>
                <a:lnTo>
                  <a:pt x="2343" y="214"/>
                </a:lnTo>
                <a:lnTo>
                  <a:pt x="2343" y="212"/>
                </a:lnTo>
                <a:lnTo>
                  <a:pt x="2340" y="210"/>
                </a:lnTo>
                <a:lnTo>
                  <a:pt x="2338" y="210"/>
                </a:lnTo>
                <a:lnTo>
                  <a:pt x="2334" y="210"/>
                </a:lnTo>
                <a:lnTo>
                  <a:pt x="2330" y="212"/>
                </a:lnTo>
                <a:lnTo>
                  <a:pt x="2328" y="212"/>
                </a:lnTo>
                <a:lnTo>
                  <a:pt x="2326" y="212"/>
                </a:lnTo>
                <a:lnTo>
                  <a:pt x="2324" y="210"/>
                </a:lnTo>
                <a:lnTo>
                  <a:pt x="2322" y="208"/>
                </a:lnTo>
                <a:lnTo>
                  <a:pt x="2315" y="208"/>
                </a:lnTo>
                <a:lnTo>
                  <a:pt x="2311" y="206"/>
                </a:lnTo>
                <a:lnTo>
                  <a:pt x="2309" y="199"/>
                </a:lnTo>
                <a:lnTo>
                  <a:pt x="2311" y="197"/>
                </a:lnTo>
                <a:lnTo>
                  <a:pt x="2315" y="197"/>
                </a:lnTo>
                <a:lnTo>
                  <a:pt x="2320" y="197"/>
                </a:lnTo>
                <a:lnTo>
                  <a:pt x="2326" y="201"/>
                </a:lnTo>
                <a:lnTo>
                  <a:pt x="2326" y="201"/>
                </a:lnTo>
                <a:lnTo>
                  <a:pt x="2328" y="201"/>
                </a:lnTo>
                <a:lnTo>
                  <a:pt x="2328" y="199"/>
                </a:lnTo>
                <a:lnTo>
                  <a:pt x="2326" y="197"/>
                </a:lnTo>
                <a:lnTo>
                  <a:pt x="2326" y="197"/>
                </a:lnTo>
                <a:lnTo>
                  <a:pt x="2322" y="195"/>
                </a:lnTo>
                <a:lnTo>
                  <a:pt x="2317" y="193"/>
                </a:lnTo>
                <a:lnTo>
                  <a:pt x="2313" y="193"/>
                </a:lnTo>
                <a:lnTo>
                  <a:pt x="2309" y="191"/>
                </a:lnTo>
                <a:lnTo>
                  <a:pt x="2305" y="191"/>
                </a:lnTo>
                <a:lnTo>
                  <a:pt x="2301" y="193"/>
                </a:lnTo>
                <a:lnTo>
                  <a:pt x="2299" y="197"/>
                </a:lnTo>
                <a:lnTo>
                  <a:pt x="2294" y="199"/>
                </a:lnTo>
                <a:lnTo>
                  <a:pt x="2292" y="197"/>
                </a:lnTo>
                <a:lnTo>
                  <a:pt x="2292" y="195"/>
                </a:lnTo>
                <a:lnTo>
                  <a:pt x="2294" y="191"/>
                </a:lnTo>
                <a:lnTo>
                  <a:pt x="2296" y="189"/>
                </a:lnTo>
                <a:lnTo>
                  <a:pt x="2299" y="185"/>
                </a:lnTo>
                <a:lnTo>
                  <a:pt x="2299" y="183"/>
                </a:lnTo>
                <a:lnTo>
                  <a:pt x="2301" y="178"/>
                </a:lnTo>
                <a:lnTo>
                  <a:pt x="2301" y="176"/>
                </a:lnTo>
                <a:lnTo>
                  <a:pt x="2305" y="170"/>
                </a:lnTo>
                <a:lnTo>
                  <a:pt x="2305" y="170"/>
                </a:lnTo>
                <a:lnTo>
                  <a:pt x="2301" y="168"/>
                </a:lnTo>
                <a:lnTo>
                  <a:pt x="2301" y="168"/>
                </a:lnTo>
                <a:lnTo>
                  <a:pt x="2309" y="164"/>
                </a:lnTo>
                <a:lnTo>
                  <a:pt x="2313" y="162"/>
                </a:lnTo>
                <a:lnTo>
                  <a:pt x="2315" y="162"/>
                </a:lnTo>
                <a:lnTo>
                  <a:pt x="2317" y="162"/>
                </a:lnTo>
                <a:lnTo>
                  <a:pt x="2317" y="162"/>
                </a:lnTo>
                <a:lnTo>
                  <a:pt x="2320" y="159"/>
                </a:lnTo>
                <a:lnTo>
                  <a:pt x="2320" y="157"/>
                </a:lnTo>
                <a:lnTo>
                  <a:pt x="2322" y="155"/>
                </a:lnTo>
                <a:lnTo>
                  <a:pt x="2322" y="155"/>
                </a:lnTo>
                <a:lnTo>
                  <a:pt x="2322" y="155"/>
                </a:lnTo>
                <a:lnTo>
                  <a:pt x="2328" y="153"/>
                </a:lnTo>
                <a:lnTo>
                  <a:pt x="2332" y="151"/>
                </a:lnTo>
                <a:lnTo>
                  <a:pt x="2332" y="151"/>
                </a:lnTo>
                <a:lnTo>
                  <a:pt x="2332" y="149"/>
                </a:lnTo>
                <a:lnTo>
                  <a:pt x="2332" y="149"/>
                </a:lnTo>
                <a:lnTo>
                  <a:pt x="2332" y="147"/>
                </a:lnTo>
                <a:lnTo>
                  <a:pt x="2330" y="147"/>
                </a:lnTo>
                <a:lnTo>
                  <a:pt x="2330" y="145"/>
                </a:lnTo>
                <a:lnTo>
                  <a:pt x="2328" y="145"/>
                </a:lnTo>
                <a:lnTo>
                  <a:pt x="2326" y="145"/>
                </a:lnTo>
                <a:lnTo>
                  <a:pt x="2326" y="143"/>
                </a:lnTo>
                <a:lnTo>
                  <a:pt x="2326" y="141"/>
                </a:lnTo>
                <a:lnTo>
                  <a:pt x="2328" y="139"/>
                </a:lnTo>
                <a:lnTo>
                  <a:pt x="2328" y="136"/>
                </a:lnTo>
                <a:lnTo>
                  <a:pt x="2328" y="134"/>
                </a:lnTo>
                <a:lnTo>
                  <a:pt x="2328" y="132"/>
                </a:lnTo>
                <a:lnTo>
                  <a:pt x="2326" y="132"/>
                </a:lnTo>
                <a:lnTo>
                  <a:pt x="2326" y="132"/>
                </a:lnTo>
                <a:lnTo>
                  <a:pt x="2320" y="132"/>
                </a:lnTo>
                <a:lnTo>
                  <a:pt x="2317" y="132"/>
                </a:lnTo>
                <a:lnTo>
                  <a:pt x="2317" y="132"/>
                </a:lnTo>
                <a:lnTo>
                  <a:pt x="2315" y="130"/>
                </a:lnTo>
                <a:lnTo>
                  <a:pt x="2315" y="128"/>
                </a:lnTo>
                <a:lnTo>
                  <a:pt x="2315" y="126"/>
                </a:lnTo>
                <a:lnTo>
                  <a:pt x="2315" y="124"/>
                </a:lnTo>
                <a:lnTo>
                  <a:pt x="2317" y="122"/>
                </a:lnTo>
                <a:lnTo>
                  <a:pt x="2320" y="120"/>
                </a:lnTo>
                <a:lnTo>
                  <a:pt x="2326" y="115"/>
                </a:lnTo>
                <a:lnTo>
                  <a:pt x="2326" y="115"/>
                </a:lnTo>
                <a:lnTo>
                  <a:pt x="2330" y="115"/>
                </a:lnTo>
                <a:lnTo>
                  <a:pt x="2332" y="115"/>
                </a:lnTo>
                <a:lnTo>
                  <a:pt x="2336" y="118"/>
                </a:lnTo>
                <a:lnTo>
                  <a:pt x="2347" y="118"/>
                </a:lnTo>
                <a:lnTo>
                  <a:pt x="2351" y="118"/>
                </a:lnTo>
                <a:lnTo>
                  <a:pt x="2357" y="118"/>
                </a:lnTo>
                <a:lnTo>
                  <a:pt x="2359" y="118"/>
                </a:lnTo>
                <a:lnTo>
                  <a:pt x="2361" y="118"/>
                </a:lnTo>
                <a:lnTo>
                  <a:pt x="2364" y="118"/>
                </a:lnTo>
                <a:lnTo>
                  <a:pt x="2370" y="115"/>
                </a:lnTo>
                <a:lnTo>
                  <a:pt x="2374" y="113"/>
                </a:lnTo>
                <a:lnTo>
                  <a:pt x="2376" y="111"/>
                </a:lnTo>
                <a:lnTo>
                  <a:pt x="2376" y="109"/>
                </a:lnTo>
                <a:lnTo>
                  <a:pt x="2370" y="109"/>
                </a:lnTo>
                <a:lnTo>
                  <a:pt x="2368" y="107"/>
                </a:lnTo>
                <a:lnTo>
                  <a:pt x="2366" y="105"/>
                </a:lnTo>
                <a:lnTo>
                  <a:pt x="2372" y="103"/>
                </a:lnTo>
                <a:lnTo>
                  <a:pt x="2376" y="103"/>
                </a:lnTo>
                <a:lnTo>
                  <a:pt x="2382" y="103"/>
                </a:lnTo>
                <a:lnTo>
                  <a:pt x="2387" y="101"/>
                </a:lnTo>
                <a:lnTo>
                  <a:pt x="2397" y="99"/>
                </a:lnTo>
                <a:lnTo>
                  <a:pt x="2399" y="99"/>
                </a:lnTo>
                <a:lnTo>
                  <a:pt x="2401" y="97"/>
                </a:lnTo>
                <a:lnTo>
                  <a:pt x="2401" y="95"/>
                </a:lnTo>
                <a:lnTo>
                  <a:pt x="2401" y="95"/>
                </a:lnTo>
                <a:lnTo>
                  <a:pt x="2397" y="92"/>
                </a:lnTo>
                <a:lnTo>
                  <a:pt x="2399" y="90"/>
                </a:lnTo>
                <a:lnTo>
                  <a:pt x="2401" y="90"/>
                </a:lnTo>
                <a:lnTo>
                  <a:pt x="2408" y="90"/>
                </a:lnTo>
                <a:lnTo>
                  <a:pt x="2414" y="90"/>
                </a:lnTo>
                <a:lnTo>
                  <a:pt x="2418" y="88"/>
                </a:lnTo>
                <a:lnTo>
                  <a:pt x="2426" y="84"/>
                </a:lnTo>
                <a:lnTo>
                  <a:pt x="2431" y="80"/>
                </a:lnTo>
                <a:lnTo>
                  <a:pt x="2441" y="76"/>
                </a:lnTo>
                <a:lnTo>
                  <a:pt x="2443" y="76"/>
                </a:lnTo>
                <a:lnTo>
                  <a:pt x="2443" y="76"/>
                </a:lnTo>
                <a:lnTo>
                  <a:pt x="2441" y="74"/>
                </a:lnTo>
                <a:lnTo>
                  <a:pt x="2437" y="71"/>
                </a:lnTo>
                <a:lnTo>
                  <a:pt x="2431" y="69"/>
                </a:lnTo>
                <a:lnTo>
                  <a:pt x="2428" y="67"/>
                </a:lnTo>
                <a:lnTo>
                  <a:pt x="2420" y="67"/>
                </a:lnTo>
                <a:lnTo>
                  <a:pt x="2410" y="63"/>
                </a:lnTo>
                <a:lnTo>
                  <a:pt x="2401" y="63"/>
                </a:lnTo>
                <a:lnTo>
                  <a:pt x="2387" y="63"/>
                </a:lnTo>
                <a:lnTo>
                  <a:pt x="2384" y="63"/>
                </a:lnTo>
                <a:lnTo>
                  <a:pt x="2382" y="63"/>
                </a:lnTo>
                <a:lnTo>
                  <a:pt x="2376" y="65"/>
                </a:lnTo>
                <a:lnTo>
                  <a:pt x="2374" y="65"/>
                </a:lnTo>
                <a:lnTo>
                  <a:pt x="2372" y="65"/>
                </a:lnTo>
                <a:lnTo>
                  <a:pt x="2370" y="65"/>
                </a:lnTo>
                <a:lnTo>
                  <a:pt x="2368" y="69"/>
                </a:lnTo>
                <a:lnTo>
                  <a:pt x="2361" y="71"/>
                </a:lnTo>
                <a:lnTo>
                  <a:pt x="2359" y="76"/>
                </a:lnTo>
                <a:lnTo>
                  <a:pt x="2357" y="76"/>
                </a:lnTo>
                <a:lnTo>
                  <a:pt x="2355" y="78"/>
                </a:lnTo>
                <a:lnTo>
                  <a:pt x="2351" y="76"/>
                </a:lnTo>
                <a:lnTo>
                  <a:pt x="2347" y="76"/>
                </a:lnTo>
                <a:lnTo>
                  <a:pt x="2345" y="76"/>
                </a:lnTo>
                <a:lnTo>
                  <a:pt x="2340" y="74"/>
                </a:lnTo>
                <a:lnTo>
                  <a:pt x="2336" y="74"/>
                </a:lnTo>
                <a:lnTo>
                  <a:pt x="2330" y="74"/>
                </a:lnTo>
                <a:lnTo>
                  <a:pt x="2330" y="69"/>
                </a:lnTo>
                <a:lnTo>
                  <a:pt x="2324" y="69"/>
                </a:lnTo>
                <a:lnTo>
                  <a:pt x="2317" y="71"/>
                </a:lnTo>
                <a:lnTo>
                  <a:pt x="2307" y="80"/>
                </a:lnTo>
                <a:lnTo>
                  <a:pt x="2305" y="82"/>
                </a:lnTo>
                <a:lnTo>
                  <a:pt x="2301" y="84"/>
                </a:lnTo>
                <a:lnTo>
                  <a:pt x="2296" y="84"/>
                </a:lnTo>
                <a:lnTo>
                  <a:pt x="2290" y="88"/>
                </a:lnTo>
                <a:lnTo>
                  <a:pt x="2288" y="90"/>
                </a:lnTo>
                <a:lnTo>
                  <a:pt x="2278" y="95"/>
                </a:lnTo>
                <a:lnTo>
                  <a:pt x="2276" y="95"/>
                </a:lnTo>
                <a:lnTo>
                  <a:pt x="2276" y="97"/>
                </a:lnTo>
                <a:lnTo>
                  <a:pt x="2273" y="99"/>
                </a:lnTo>
                <a:lnTo>
                  <a:pt x="2271" y="99"/>
                </a:lnTo>
                <a:lnTo>
                  <a:pt x="2271" y="97"/>
                </a:lnTo>
                <a:lnTo>
                  <a:pt x="2273" y="92"/>
                </a:lnTo>
                <a:lnTo>
                  <a:pt x="2280" y="88"/>
                </a:lnTo>
                <a:lnTo>
                  <a:pt x="2284" y="86"/>
                </a:lnTo>
                <a:lnTo>
                  <a:pt x="2290" y="82"/>
                </a:lnTo>
                <a:lnTo>
                  <a:pt x="2292" y="80"/>
                </a:lnTo>
                <a:lnTo>
                  <a:pt x="2296" y="76"/>
                </a:lnTo>
                <a:lnTo>
                  <a:pt x="2301" y="71"/>
                </a:lnTo>
                <a:lnTo>
                  <a:pt x="2301" y="67"/>
                </a:lnTo>
                <a:lnTo>
                  <a:pt x="2301" y="63"/>
                </a:lnTo>
                <a:lnTo>
                  <a:pt x="2303" y="61"/>
                </a:lnTo>
                <a:lnTo>
                  <a:pt x="2301" y="59"/>
                </a:lnTo>
                <a:lnTo>
                  <a:pt x="2301" y="57"/>
                </a:lnTo>
                <a:lnTo>
                  <a:pt x="2299" y="55"/>
                </a:lnTo>
                <a:lnTo>
                  <a:pt x="2294" y="55"/>
                </a:lnTo>
                <a:lnTo>
                  <a:pt x="2282" y="55"/>
                </a:lnTo>
                <a:lnTo>
                  <a:pt x="2276" y="55"/>
                </a:lnTo>
                <a:lnTo>
                  <a:pt x="2273" y="57"/>
                </a:lnTo>
                <a:lnTo>
                  <a:pt x="2271" y="57"/>
                </a:lnTo>
                <a:lnTo>
                  <a:pt x="2271" y="59"/>
                </a:lnTo>
                <a:lnTo>
                  <a:pt x="2269" y="61"/>
                </a:lnTo>
                <a:lnTo>
                  <a:pt x="2269" y="63"/>
                </a:lnTo>
                <a:lnTo>
                  <a:pt x="2267" y="65"/>
                </a:lnTo>
                <a:lnTo>
                  <a:pt x="2265" y="65"/>
                </a:lnTo>
                <a:lnTo>
                  <a:pt x="2257" y="67"/>
                </a:lnTo>
                <a:lnTo>
                  <a:pt x="2252" y="61"/>
                </a:lnTo>
                <a:lnTo>
                  <a:pt x="2244" y="57"/>
                </a:lnTo>
                <a:lnTo>
                  <a:pt x="2217" y="55"/>
                </a:lnTo>
                <a:lnTo>
                  <a:pt x="2204" y="55"/>
                </a:lnTo>
                <a:lnTo>
                  <a:pt x="2190" y="57"/>
                </a:lnTo>
                <a:lnTo>
                  <a:pt x="2179" y="59"/>
                </a:lnTo>
                <a:lnTo>
                  <a:pt x="2175" y="59"/>
                </a:lnTo>
                <a:lnTo>
                  <a:pt x="2175" y="55"/>
                </a:lnTo>
                <a:lnTo>
                  <a:pt x="2177" y="53"/>
                </a:lnTo>
                <a:lnTo>
                  <a:pt x="2179" y="50"/>
                </a:lnTo>
                <a:lnTo>
                  <a:pt x="2263" y="46"/>
                </a:lnTo>
                <a:lnTo>
                  <a:pt x="2273" y="46"/>
                </a:lnTo>
                <a:lnTo>
                  <a:pt x="2282" y="44"/>
                </a:lnTo>
                <a:lnTo>
                  <a:pt x="2288" y="40"/>
                </a:lnTo>
                <a:lnTo>
                  <a:pt x="2294" y="38"/>
                </a:lnTo>
                <a:lnTo>
                  <a:pt x="2296" y="36"/>
                </a:lnTo>
                <a:lnTo>
                  <a:pt x="2294" y="34"/>
                </a:lnTo>
                <a:lnTo>
                  <a:pt x="2294" y="34"/>
                </a:lnTo>
                <a:lnTo>
                  <a:pt x="2290" y="32"/>
                </a:lnTo>
                <a:lnTo>
                  <a:pt x="2282" y="30"/>
                </a:lnTo>
                <a:lnTo>
                  <a:pt x="2269" y="27"/>
                </a:lnTo>
                <a:lnTo>
                  <a:pt x="2265" y="27"/>
                </a:lnTo>
                <a:lnTo>
                  <a:pt x="2263" y="27"/>
                </a:lnTo>
                <a:lnTo>
                  <a:pt x="2261" y="25"/>
                </a:lnTo>
                <a:lnTo>
                  <a:pt x="2257" y="25"/>
                </a:lnTo>
                <a:lnTo>
                  <a:pt x="2252" y="25"/>
                </a:lnTo>
                <a:lnTo>
                  <a:pt x="2248" y="21"/>
                </a:lnTo>
                <a:lnTo>
                  <a:pt x="2244" y="15"/>
                </a:lnTo>
                <a:lnTo>
                  <a:pt x="2229" y="17"/>
                </a:lnTo>
                <a:lnTo>
                  <a:pt x="2217" y="19"/>
                </a:lnTo>
                <a:lnTo>
                  <a:pt x="2206" y="19"/>
                </a:lnTo>
                <a:lnTo>
                  <a:pt x="2200" y="19"/>
                </a:lnTo>
                <a:lnTo>
                  <a:pt x="2185" y="17"/>
                </a:lnTo>
                <a:lnTo>
                  <a:pt x="2173" y="17"/>
                </a:lnTo>
                <a:lnTo>
                  <a:pt x="2167" y="19"/>
                </a:lnTo>
                <a:lnTo>
                  <a:pt x="2152" y="21"/>
                </a:lnTo>
                <a:lnTo>
                  <a:pt x="2146" y="23"/>
                </a:lnTo>
                <a:lnTo>
                  <a:pt x="2143" y="21"/>
                </a:lnTo>
                <a:lnTo>
                  <a:pt x="2143" y="19"/>
                </a:lnTo>
                <a:lnTo>
                  <a:pt x="2152" y="19"/>
                </a:lnTo>
                <a:lnTo>
                  <a:pt x="2171" y="15"/>
                </a:lnTo>
                <a:lnTo>
                  <a:pt x="2208" y="15"/>
                </a:lnTo>
                <a:lnTo>
                  <a:pt x="2229" y="13"/>
                </a:lnTo>
                <a:lnTo>
                  <a:pt x="2231" y="13"/>
                </a:lnTo>
                <a:lnTo>
                  <a:pt x="2234" y="13"/>
                </a:lnTo>
                <a:lnTo>
                  <a:pt x="2231" y="11"/>
                </a:lnTo>
                <a:lnTo>
                  <a:pt x="2217" y="9"/>
                </a:lnTo>
                <a:lnTo>
                  <a:pt x="2206" y="6"/>
                </a:lnTo>
                <a:lnTo>
                  <a:pt x="2196" y="6"/>
                </a:lnTo>
                <a:lnTo>
                  <a:pt x="2196" y="6"/>
                </a:lnTo>
                <a:lnTo>
                  <a:pt x="2187" y="2"/>
                </a:lnTo>
                <a:lnTo>
                  <a:pt x="2173" y="0"/>
                </a:lnTo>
                <a:lnTo>
                  <a:pt x="2162" y="0"/>
                </a:lnTo>
                <a:lnTo>
                  <a:pt x="2129" y="0"/>
                </a:lnTo>
                <a:lnTo>
                  <a:pt x="2125" y="0"/>
                </a:lnTo>
                <a:lnTo>
                  <a:pt x="2118" y="2"/>
                </a:lnTo>
                <a:lnTo>
                  <a:pt x="2114" y="2"/>
                </a:lnTo>
                <a:lnTo>
                  <a:pt x="2110" y="2"/>
                </a:lnTo>
                <a:lnTo>
                  <a:pt x="2106" y="0"/>
                </a:lnTo>
                <a:lnTo>
                  <a:pt x="2102" y="0"/>
                </a:lnTo>
                <a:lnTo>
                  <a:pt x="2097" y="2"/>
                </a:lnTo>
                <a:lnTo>
                  <a:pt x="2093" y="2"/>
                </a:lnTo>
                <a:lnTo>
                  <a:pt x="2076" y="2"/>
                </a:lnTo>
                <a:lnTo>
                  <a:pt x="2076" y="2"/>
                </a:lnTo>
                <a:lnTo>
                  <a:pt x="2076" y="2"/>
                </a:lnTo>
                <a:lnTo>
                  <a:pt x="2076" y="4"/>
                </a:lnTo>
                <a:lnTo>
                  <a:pt x="2074" y="4"/>
                </a:lnTo>
                <a:lnTo>
                  <a:pt x="2070" y="4"/>
                </a:lnTo>
                <a:lnTo>
                  <a:pt x="2064" y="4"/>
                </a:lnTo>
                <a:lnTo>
                  <a:pt x="2062" y="4"/>
                </a:lnTo>
                <a:lnTo>
                  <a:pt x="2060" y="4"/>
                </a:lnTo>
                <a:lnTo>
                  <a:pt x="2058" y="6"/>
                </a:lnTo>
                <a:lnTo>
                  <a:pt x="2055" y="6"/>
                </a:lnTo>
                <a:lnTo>
                  <a:pt x="2055" y="6"/>
                </a:lnTo>
                <a:lnTo>
                  <a:pt x="2049" y="6"/>
                </a:lnTo>
                <a:lnTo>
                  <a:pt x="2047" y="6"/>
                </a:lnTo>
                <a:lnTo>
                  <a:pt x="2047" y="9"/>
                </a:lnTo>
                <a:lnTo>
                  <a:pt x="2047" y="9"/>
                </a:lnTo>
                <a:lnTo>
                  <a:pt x="2047" y="11"/>
                </a:lnTo>
                <a:lnTo>
                  <a:pt x="2049" y="13"/>
                </a:lnTo>
                <a:lnTo>
                  <a:pt x="2058" y="15"/>
                </a:lnTo>
                <a:lnTo>
                  <a:pt x="2058" y="15"/>
                </a:lnTo>
                <a:lnTo>
                  <a:pt x="2058" y="19"/>
                </a:lnTo>
                <a:lnTo>
                  <a:pt x="2058" y="19"/>
                </a:lnTo>
                <a:lnTo>
                  <a:pt x="2055" y="21"/>
                </a:lnTo>
                <a:lnTo>
                  <a:pt x="2055" y="21"/>
                </a:lnTo>
                <a:lnTo>
                  <a:pt x="2053" y="21"/>
                </a:lnTo>
                <a:lnTo>
                  <a:pt x="2043" y="15"/>
                </a:lnTo>
                <a:lnTo>
                  <a:pt x="2039" y="15"/>
                </a:lnTo>
                <a:lnTo>
                  <a:pt x="2035" y="13"/>
                </a:lnTo>
                <a:lnTo>
                  <a:pt x="2030" y="11"/>
                </a:lnTo>
                <a:lnTo>
                  <a:pt x="2024" y="9"/>
                </a:lnTo>
                <a:lnTo>
                  <a:pt x="2018" y="11"/>
                </a:lnTo>
                <a:lnTo>
                  <a:pt x="2014" y="15"/>
                </a:lnTo>
                <a:lnTo>
                  <a:pt x="2009" y="17"/>
                </a:lnTo>
                <a:lnTo>
                  <a:pt x="2005" y="17"/>
                </a:lnTo>
                <a:lnTo>
                  <a:pt x="2003" y="17"/>
                </a:lnTo>
                <a:lnTo>
                  <a:pt x="2001" y="17"/>
                </a:lnTo>
                <a:lnTo>
                  <a:pt x="1999" y="15"/>
                </a:lnTo>
                <a:lnTo>
                  <a:pt x="1995" y="13"/>
                </a:lnTo>
                <a:lnTo>
                  <a:pt x="1988" y="13"/>
                </a:lnTo>
                <a:lnTo>
                  <a:pt x="1984" y="13"/>
                </a:lnTo>
                <a:lnTo>
                  <a:pt x="1982" y="13"/>
                </a:lnTo>
                <a:lnTo>
                  <a:pt x="1967" y="17"/>
                </a:lnTo>
                <a:lnTo>
                  <a:pt x="1961" y="17"/>
                </a:lnTo>
                <a:lnTo>
                  <a:pt x="1955" y="19"/>
                </a:lnTo>
                <a:lnTo>
                  <a:pt x="1951" y="21"/>
                </a:lnTo>
                <a:lnTo>
                  <a:pt x="1942" y="19"/>
                </a:lnTo>
                <a:lnTo>
                  <a:pt x="1938" y="19"/>
                </a:lnTo>
                <a:lnTo>
                  <a:pt x="1934" y="23"/>
                </a:lnTo>
                <a:lnTo>
                  <a:pt x="1940" y="27"/>
                </a:lnTo>
                <a:lnTo>
                  <a:pt x="1942" y="27"/>
                </a:lnTo>
                <a:lnTo>
                  <a:pt x="1951" y="25"/>
                </a:lnTo>
                <a:lnTo>
                  <a:pt x="1955" y="25"/>
                </a:lnTo>
                <a:lnTo>
                  <a:pt x="1959" y="25"/>
                </a:lnTo>
                <a:lnTo>
                  <a:pt x="1967" y="27"/>
                </a:lnTo>
                <a:lnTo>
                  <a:pt x="2007" y="30"/>
                </a:lnTo>
                <a:lnTo>
                  <a:pt x="2009" y="30"/>
                </a:lnTo>
                <a:lnTo>
                  <a:pt x="2009" y="32"/>
                </a:lnTo>
                <a:lnTo>
                  <a:pt x="2001" y="34"/>
                </a:lnTo>
                <a:lnTo>
                  <a:pt x="1999" y="32"/>
                </a:lnTo>
                <a:lnTo>
                  <a:pt x="1999" y="32"/>
                </a:lnTo>
                <a:lnTo>
                  <a:pt x="1997" y="32"/>
                </a:lnTo>
                <a:lnTo>
                  <a:pt x="1991" y="32"/>
                </a:lnTo>
                <a:lnTo>
                  <a:pt x="1955" y="30"/>
                </a:lnTo>
                <a:lnTo>
                  <a:pt x="1951" y="30"/>
                </a:lnTo>
                <a:lnTo>
                  <a:pt x="1949" y="30"/>
                </a:lnTo>
                <a:lnTo>
                  <a:pt x="1949" y="32"/>
                </a:lnTo>
                <a:lnTo>
                  <a:pt x="1961" y="38"/>
                </a:lnTo>
                <a:lnTo>
                  <a:pt x="1965" y="40"/>
                </a:lnTo>
                <a:lnTo>
                  <a:pt x="1967" y="44"/>
                </a:lnTo>
                <a:lnTo>
                  <a:pt x="1965" y="46"/>
                </a:lnTo>
                <a:lnTo>
                  <a:pt x="1963" y="48"/>
                </a:lnTo>
                <a:lnTo>
                  <a:pt x="1961" y="53"/>
                </a:lnTo>
                <a:lnTo>
                  <a:pt x="1961" y="57"/>
                </a:lnTo>
                <a:lnTo>
                  <a:pt x="1961" y="59"/>
                </a:lnTo>
                <a:lnTo>
                  <a:pt x="1963" y="61"/>
                </a:lnTo>
                <a:lnTo>
                  <a:pt x="1963" y="61"/>
                </a:lnTo>
                <a:lnTo>
                  <a:pt x="1961" y="63"/>
                </a:lnTo>
                <a:lnTo>
                  <a:pt x="1959" y="65"/>
                </a:lnTo>
                <a:lnTo>
                  <a:pt x="1957" y="63"/>
                </a:lnTo>
                <a:lnTo>
                  <a:pt x="1951" y="63"/>
                </a:lnTo>
                <a:lnTo>
                  <a:pt x="1932" y="53"/>
                </a:lnTo>
                <a:lnTo>
                  <a:pt x="1921" y="50"/>
                </a:lnTo>
                <a:lnTo>
                  <a:pt x="1900" y="42"/>
                </a:lnTo>
                <a:lnTo>
                  <a:pt x="1884" y="40"/>
                </a:lnTo>
                <a:lnTo>
                  <a:pt x="1871" y="40"/>
                </a:lnTo>
                <a:lnTo>
                  <a:pt x="1869" y="40"/>
                </a:lnTo>
                <a:lnTo>
                  <a:pt x="1869" y="44"/>
                </a:lnTo>
                <a:lnTo>
                  <a:pt x="1873" y="48"/>
                </a:lnTo>
                <a:lnTo>
                  <a:pt x="1877" y="53"/>
                </a:lnTo>
                <a:lnTo>
                  <a:pt x="1888" y="57"/>
                </a:lnTo>
                <a:lnTo>
                  <a:pt x="1890" y="59"/>
                </a:lnTo>
                <a:lnTo>
                  <a:pt x="1888" y="61"/>
                </a:lnTo>
                <a:lnTo>
                  <a:pt x="1886" y="61"/>
                </a:lnTo>
                <a:lnTo>
                  <a:pt x="1877" y="59"/>
                </a:lnTo>
                <a:lnTo>
                  <a:pt x="1871" y="61"/>
                </a:lnTo>
                <a:lnTo>
                  <a:pt x="1863" y="57"/>
                </a:lnTo>
                <a:lnTo>
                  <a:pt x="1859" y="55"/>
                </a:lnTo>
                <a:lnTo>
                  <a:pt x="1844" y="46"/>
                </a:lnTo>
                <a:lnTo>
                  <a:pt x="1840" y="46"/>
                </a:lnTo>
                <a:lnTo>
                  <a:pt x="1838" y="48"/>
                </a:lnTo>
                <a:lnTo>
                  <a:pt x="1838" y="53"/>
                </a:lnTo>
                <a:lnTo>
                  <a:pt x="1842" y="55"/>
                </a:lnTo>
                <a:lnTo>
                  <a:pt x="1840" y="59"/>
                </a:lnTo>
                <a:lnTo>
                  <a:pt x="1840" y="61"/>
                </a:lnTo>
                <a:lnTo>
                  <a:pt x="1838" y="63"/>
                </a:lnTo>
                <a:lnTo>
                  <a:pt x="1835" y="65"/>
                </a:lnTo>
                <a:lnTo>
                  <a:pt x="1833" y="67"/>
                </a:lnTo>
                <a:lnTo>
                  <a:pt x="1831" y="69"/>
                </a:lnTo>
                <a:lnTo>
                  <a:pt x="1831" y="67"/>
                </a:lnTo>
                <a:lnTo>
                  <a:pt x="1831" y="65"/>
                </a:lnTo>
                <a:lnTo>
                  <a:pt x="1831" y="55"/>
                </a:lnTo>
                <a:lnTo>
                  <a:pt x="1829" y="50"/>
                </a:lnTo>
                <a:lnTo>
                  <a:pt x="1827" y="48"/>
                </a:lnTo>
                <a:lnTo>
                  <a:pt x="1825" y="46"/>
                </a:lnTo>
                <a:lnTo>
                  <a:pt x="1821" y="46"/>
                </a:lnTo>
                <a:lnTo>
                  <a:pt x="1817" y="44"/>
                </a:lnTo>
                <a:lnTo>
                  <a:pt x="1815" y="44"/>
                </a:lnTo>
                <a:lnTo>
                  <a:pt x="1806" y="46"/>
                </a:lnTo>
                <a:lnTo>
                  <a:pt x="1804" y="46"/>
                </a:lnTo>
                <a:lnTo>
                  <a:pt x="1802" y="48"/>
                </a:lnTo>
                <a:lnTo>
                  <a:pt x="1794" y="48"/>
                </a:lnTo>
                <a:lnTo>
                  <a:pt x="1787" y="48"/>
                </a:lnTo>
                <a:lnTo>
                  <a:pt x="1771" y="50"/>
                </a:lnTo>
                <a:lnTo>
                  <a:pt x="1758" y="53"/>
                </a:lnTo>
                <a:lnTo>
                  <a:pt x="1750" y="57"/>
                </a:lnTo>
                <a:lnTo>
                  <a:pt x="1750" y="57"/>
                </a:lnTo>
                <a:lnTo>
                  <a:pt x="1756" y="59"/>
                </a:lnTo>
                <a:lnTo>
                  <a:pt x="1760" y="61"/>
                </a:lnTo>
                <a:lnTo>
                  <a:pt x="1764" y="65"/>
                </a:lnTo>
                <a:lnTo>
                  <a:pt x="1771" y="69"/>
                </a:lnTo>
                <a:lnTo>
                  <a:pt x="1779" y="74"/>
                </a:lnTo>
                <a:lnTo>
                  <a:pt x="1783" y="76"/>
                </a:lnTo>
                <a:lnTo>
                  <a:pt x="1787" y="78"/>
                </a:lnTo>
                <a:lnTo>
                  <a:pt x="1787" y="78"/>
                </a:lnTo>
                <a:lnTo>
                  <a:pt x="1785" y="78"/>
                </a:lnTo>
                <a:lnTo>
                  <a:pt x="1783" y="78"/>
                </a:lnTo>
                <a:lnTo>
                  <a:pt x="1781" y="76"/>
                </a:lnTo>
                <a:lnTo>
                  <a:pt x="1775" y="74"/>
                </a:lnTo>
                <a:lnTo>
                  <a:pt x="1771" y="71"/>
                </a:lnTo>
                <a:lnTo>
                  <a:pt x="1766" y="69"/>
                </a:lnTo>
                <a:lnTo>
                  <a:pt x="1762" y="67"/>
                </a:lnTo>
                <a:lnTo>
                  <a:pt x="1754" y="63"/>
                </a:lnTo>
                <a:lnTo>
                  <a:pt x="1750" y="61"/>
                </a:lnTo>
                <a:lnTo>
                  <a:pt x="1743" y="61"/>
                </a:lnTo>
                <a:lnTo>
                  <a:pt x="1739" y="59"/>
                </a:lnTo>
                <a:lnTo>
                  <a:pt x="1737" y="59"/>
                </a:lnTo>
                <a:lnTo>
                  <a:pt x="1733" y="59"/>
                </a:lnTo>
                <a:lnTo>
                  <a:pt x="1727" y="61"/>
                </a:lnTo>
                <a:lnTo>
                  <a:pt x="1724" y="63"/>
                </a:lnTo>
                <a:lnTo>
                  <a:pt x="1720" y="65"/>
                </a:lnTo>
                <a:lnTo>
                  <a:pt x="1720" y="67"/>
                </a:lnTo>
                <a:lnTo>
                  <a:pt x="1722" y="69"/>
                </a:lnTo>
                <a:lnTo>
                  <a:pt x="1722" y="74"/>
                </a:lnTo>
                <a:lnTo>
                  <a:pt x="1722" y="78"/>
                </a:lnTo>
                <a:lnTo>
                  <a:pt x="1722" y="82"/>
                </a:lnTo>
                <a:lnTo>
                  <a:pt x="1720" y="84"/>
                </a:lnTo>
                <a:lnTo>
                  <a:pt x="1718" y="86"/>
                </a:lnTo>
                <a:lnTo>
                  <a:pt x="1716" y="86"/>
                </a:lnTo>
                <a:lnTo>
                  <a:pt x="1714" y="86"/>
                </a:lnTo>
                <a:lnTo>
                  <a:pt x="1712" y="86"/>
                </a:lnTo>
                <a:lnTo>
                  <a:pt x="1710" y="86"/>
                </a:lnTo>
                <a:lnTo>
                  <a:pt x="1706" y="84"/>
                </a:lnTo>
                <a:lnTo>
                  <a:pt x="1699" y="84"/>
                </a:lnTo>
                <a:lnTo>
                  <a:pt x="1697" y="84"/>
                </a:lnTo>
                <a:lnTo>
                  <a:pt x="1695" y="84"/>
                </a:lnTo>
                <a:lnTo>
                  <a:pt x="1691" y="86"/>
                </a:lnTo>
                <a:lnTo>
                  <a:pt x="1691" y="88"/>
                </a:lnTo>
                <a:lnTo>
                  <a:pt x="1693" y="92"/>
                </a:lnTo>
                <a:lnTo>
                  <a:pt x="1695" y="95"/>
                </a:lnTo>
                <a:lnTo>
                  <a:pt x="1695" y="95"/>
                </a:lnTo>
                <a:lnTo>
                  <a:pt x="1689" y="90"/>
                </a:lnTo>
                <a:lnTo>
                  <a:pt x="1687" y="90"/>
                </a:lnTo>
                <a:lnTo>
                  <a:pt x="1685" y="88"/>
                </a:lnTo>
                <a:lnTo>
                  <a:pt x="1683" y="88"/>
                </a:lnTo>
                <a:lnTo>
                  <a:pt x="1672" y="90"/>
                </a:lnTo>
                <a:lnTo>
                  <a:pt x="1670" y="92"/>
                </a:lnTo>
                <a:lnTo>
                  <a:pt x="1666" y="97"/>
                </a:lnTo>
                <a:lnTo>
                  <a:pt x="1662" y="99"/>
                </a:lnTo>
                <a:lnTo>
                  <a:pt x="1657" y="101"/>
                </a:lnTo>
                <a:lnTo>
                  <a:pt x="1655" y="103"/>
                </a:lnTo>
                <a:lnTo>
                  <a:pt x="1651" y="103"/>
                </a:lnTo>
                <a:lnTo>
                  <a:pt x="1649" y="103"/>
                </a:lnTo>
                <a:lnTo>
                  <a:pt x="1647" y="105"/>
                </a:lnTo>
                <a:lnTo>
                  <a:pt x="1643" y="107"/>
                </a:lnTo>
                <a:lnTo>
                  <a:pt x="1636" y="111"/>
                </a:lnTo>
                <a:lnTo>
                  <a:pt x="1636" y="111"/>
                </a:lnTo>
                <a:lnTo>
                  <a:pt x="1634" y="115"/>
                </a:lnTo>
                <a:lnTo>
                  <a:pt x="1634" y="118"/>
                </a:lnTo>
                <a:lnTo>
                  <a:pt x="1634" y="120"/>
                </a:lnTo>
                <a:lnTo>
                  <a:pt x="1636" y="120"/>
                </a:lnTo>
                <a:lnTo>
                  <a:pt x="1639" y="122"/>
                </a:lnTo>
                <a:lnTo>
                  <a:pt x="1639" y="122"/>
                </a:lnTo>
                <a:lnTo>
                  <a:pt x="1645" y="122"/>
                </a:lnTo>
                <a:lnTo>
                  <a:pt x="1647" y="122"/>
                </a:lnTo>
                <a:lnTo>
                  <a:pt x="1651" y="124"/>
                </a:lnTo>
                <a:lnTo>
                  <a:pt x="1655" y="124"/>
                </a:lnTo>
                <a:lnTo>
                  <a:pt x="1657" y="122"/>
                </a:lnTo>
                <a:lnTo>
                  <a:pt x="1659" y="122"/>
                </a:lnTo>
                <a:lnTo>
                  <a:pt x="1664" y="122"/>
                </a:lnTo>
                <a:lnTo>
                  <a:pt x="1666" y="122"/>
                </a:lnTo>
                <a:lnTo>
                  <a:pt x="1670" y="122"/>
                </a:lnTo>
                <a:lnTo>
                  <a:pt x="1672" y="120"/>
                </a:lnTo>
                <a:lnTo>
                  <a:pt x="1674" y="120"/>
                </a:lnTo>
                <a:lnTo>
                  <a:pt x="1676" y="120"/>
                </a:lnTo>
                <a:lnTo>
                  <a:pt x="1678" y="120"/>
                </a:lnTo>
                <a:lnTo>
                  <a:pt x="1678" y="122"/>
                </a:lnTo>
                <a:lnTo>
                  <a:pt x="1674" y="122"/>
                </a:lnTo>
                <a:lnTo>
                  <a:pt x="1672" y="122"/>
                </a:lnTo>
                <a:lnTo>
                  <a:pt x="1670" y="124"/>
                </a:lnTo>
                <a:lnTo>
                  <a:pt x="1668" y="126"/>
                </a:lnTo>
                <a:lnTo>
                  <a:pt x="1668" y="128"/>
                </a:lnTo>
                <a:lnTo>
                  <a:pt x="1666" y="132"/>
                </a:lnTo>
                <a:lnTo>
                  <a:pt x="1664" y="139"/>
                </a:lnTo>
                <a:lnTo>
                  <a:pt x="1662" y="143"/>
                </a:lnTo>
                <a:lnTo>
                  <a:pt x="1659" y="145"/>
                </a:lnTo>
                <a:lnTo>
                  <a:pt x="1657" y="147"/>
                </a:lnTo>
                <a:lnTo>
                  <a:pt x="1653" y="151"/>
                </a:lnTo>
                <a:lnTo>
                  <a:pt x="1651" y="153"/>
                </a:lnTo>
                <a:lnTo>
                  <a:pt x="1651" y="153"/>
                </a:lnTo>
                <a:lnTo>
                  <a:pt x="1649" y="153"/>
                </a:lnTo>
                <a:lnTo>
                  <a:pt x="1643" y="151"/>
                </a:lnTo>
                <a:lnTo>
                  <a:pt x="1632" y="153"/>
                </a:lnTo>
                <a:lnTo>
                  <a:pt x="1630" y="153"/>
                </a:lnTo>
                <a:lnTo>
                  <a:pt x="1626" y="153"/>
                </a:lnTo>
                <a:lnTo>
                  <a:pt x="1624" y="155"/>
                </a:lnTo>
                <a:lnTo>
                  <a:pt x="1622" y="155"/>
                </a:lnTo>
                <a:lnTo>
                  <a:pt x="1618" y="155"/>
                </a:lnTo>
                <a:lnTo>
                  <a:pt x="1611" y="157"/>
                </a:lnTo>
                <a:lnTo>
                  <a:pt x="1607" y="157"/>
                </a:lnTo>
                <a:lnTo>
                  <a:pt x="1607" y="159"/>
                </a:lnTo>
                <a:lnTo>
                  <a:pt x="1609" y="159"/>
                </a:lnTo>
                <a:lnTo>
                  <a:pt x="1609" y="162"/>
                </a:lnTo>
                <a:lnTo>
                  <a:pt x="1609" y="162"/>
                </a:lnTo>
                <a:lnTo>
                  <a:pt x="1595" y="164"/>
                </a:lnTo>
                <a:lnTo>
                  <a:pt x="1588" y="166"/>
                </a:lnTo>
                <a:lnTo>
                  <a:pt x="1584" y="166"/>
                </a:lnTo>
                <a:lnTo>
                  <a:pt x="1582" y="168"/>
                </a:lnTo>
                <a:lnTo>
                  <a:pt x="1580" y="168"/>
                </a:lnTo>
                <a:lnTo>
                  <a:pt x="1574" y="168"/>
                </a:lnTo>
                <a:lnTo>
                  <a:pt x="1571" y="168"/>
                </a:lnTo>
                <a:lnTo>
                  <a:pt x="1569" y="168"/>
                </a:lnTo>
                <a:lnTo>
                  <a:pt x="1565" y="170"/>
                </a:lnTo>
                <a:lnTo>
                  <a:pt x="1559" y="172"/>
                </a:lnTo>
                <a:lnTo>
                  <a:pt x="1557" y="172"/>
                </a:lnTo>
                <a:lnTo>
                  <a:pt x="1555" y="176"/>
                </a:lnTo>
                <a:lnTo>
                  <a:pt x="1555" y="176"/>
                </a:lnTo>
                <a:lnTo>
                  <a:pt x="1555" y="178"/>
                </a:lnTo>
                <a:lnTo>
                  <a:pt x="1557" y="178"/>
                </a:lnTo>
                <a:lnTo>
                  <a:pt x="1557" y="178"/>
                </a:lnTo>
                <a:lnTo>
                  <a:pt x="1553" y="183"/>
                </a:lnTo>
                <a:lnTo>
                  <a:pt x="1553" y="183"/>
                </a:lnTo>
                <a:lnTo>
                  <a:pt x="1557" y="185"/>
                </a:lnTo>
                <a:lnTo>
                  <a:pt x="1561" y="189"/>
                </a:lnTo>
                <a:lnTo>
                  <a:pt x="1563" y="189"/>
                </a:lnTo>
                <a:lnTo>
                  <a:pt x="1563" y="189"/>
                </a:lnTo>
                <a:lnTo>
                  <a:pt x="1569" y="191"/>
                </a:lnTo>
                <a:lnTo>
                  <a:pt x="1571" y="191"/>
                </a:lnTo>
                <a:lnTo>
                  <a:pt x="1574" y="193"/>
                </a:lnTo>
                <a:lnTo>
                  <a:pt x="1576" y="193"/>
                </a:lnTo>
                <a:lnTo>
                  <a:pt x="1580" y="195"/>
                </a:lnTo>
                <a:lnTo>
                  <a:pt x="1584" y="195"/>
                </a:lnTo>
                <a:lnTo>
                  <a:pt x="1584" y="193"/>
                </a:lnTo>
                <a:lnTo>
                  <a:pt x="1588" y="193"/>
                </a:lnTo>
                <a:lnTo>
                  <a:pt x="1592" y="193"/>
                </a:lnTo>
                <a:lnTo>
                  <a:pt x="1592" y="193"/>
                </a:lnTo>
                <a:lnTo>
                  <a:pt x="1590" y="193"/>
                </a:lnTo>
                <a:lnTo>
                  <a:pt x="1586" y="197"/>
                </a:lnTo>
                <a:lnTo>
                  <a:pt x="1586" y="197"/>
                </a:lnTo>
                <a:lnTo>
                  <a:pt x="1588" y="197"/>
                </a:lnTo>
                <a:lnTo>
                  <a:pt x="1592" y="199"/>
                </a:lnTo>
                <a:lnTo>
                  <a:pt x="1592" y="201"/>
                </a:lnTo>
                <a:lnTo>
                  <a:pt x="1595" y="201"/>
                </a:lnTo>
                <a:lnTo>
                  <a:pt x="1603" y="204"/>
                </a:lnTo>
                <a:lnTo>
                  <a:pt x="1605" y="204"/>
                </a:lnTo>
                <a:lnTo>
                  <a:pt x="1607" y="204"/>
                </a:lnTo>
                <a:lnTo>
                  <a:pt x="1609" y="204"/>
                </a:lnTo>
                <a:lnTo>
                  <a:pt x="1609" y="201"/>
                </a:lnTo>
                <a:lnTo>
                  <a:pt x="1611" y="201"/>
                </a:lnTo>
                <a:lnTo>
                  <a:pt x="1613" y="199"/>
                </a:lnTo>
                <a:lnTo>
                  <a:pt x="1615" y="199"/>
                </a:lnTo>
                <a:lnTo>
                  <a:pt x="1618" y="201"/>
                </a:lnTo>
                <a:lnTo>
                  <a:pt x="1620" y="201"/>
                </a:lnTo>
                <a:lnTo>
                  <a:pt x="1624" y="204"/>
                </a:lnTo>
                <a:lnTo>
                  <a:pt x="1628" y="204"/>
                </a:lnTo>
                <a:lnTo>
                  <a:pt x="1630" y="201"/>
                </a:lnTo>
                <a:lnTo>
                  <a:pt x="1634" y="199"/>
                </a:lnTo>
                <a:lnTo>
                  <a:pt x="1639" y="197"/>
                </a:lnTo>
                <a:lnTo>
                  <a:pt x="1641" y="197"/>
                </a:lnTo>
                <a:lnTo>
                  <a:pt x="1641" y="197"/>
                </a:lnTo>
                <a:lnTo>
                  <a:pt x="1645" y="199"/>
                </a:lnTo>
                <a:lnTo>
                  <a:pt x="1647" y="201"/>
                </a:lnTo>
                <a:lnTo>
                  <a:pt x="1647" y="204"/>
                </a:lnTo>
                <a:lnTo>
                  <a:pt x="1647" y="204"/>
                </a:lnTo>
                <a:lnTo>
                  <a:pt x="1645" y="206"/>
                </a:lnTo>
                <a:lnTo>
                  <a:pt x="1645" y="208"/>
                </a:lnTo>
                <a:lnTo>
                  <a:pt x="1647" y="210"/>
                </a:lnTo>
                <a:lnTo>
                  <a:pt x="1647" y="210"/>
                </a:lnTo>
                <a:lnTo>
                  <a:pt x="1641" y="208"/>
                </a:lnTo>
                <a:lnTo>
                  <a:pt x="1639" y="208"/>
                </a:lnTo>
                <a:lnTo>
                  <a:pt x="1630" y="208"/>
                </a:lnTo>
                <a:lnTo>
                  <a:pt x="1620" y="208"/>
                </a:lnTo>
                <a:lnTo>
                  <a:pt x="1613" y="208"/>
                </a:lnTo>
                <a:lnTo>
                  <a:pt x="1611" y="210"/>
                </a:lnTo>
                <a:lnTo>
                  <a:pt x="1609" y="212"/>
                </a:lnTo>
                <a:lnTo>
                  <a:pt x="1599" y="212"/>
                </a:lnTo>
                <a:lnTo>
                  <a:pt x="1584" y="212"/>
                </a:lnTo>
                <a:lnTo>
                  <a:pt x="1582" y="214"/>
                </a:lnTo>
                <a:lnTo>
                  <a:pt x="1580" y="214"/>
                </a:lnTo>
                <a:lnTo>
                  <a:pt x="1578" y="214"/>
                </a:lnTo>
                <a:lnTo>
                  <a:pt x="1578" y="216"/>
                </a:lnTo>
                <a:lnTo>
                  <a:pt x="1578" y="218"/>
                </a:lnTo>
                <a:lnTo>
                  <a:pt x="1580" y="218"/>
                </a:lnTo>
                <a:lnTo>
                  <a:pt x="1582" y="220"/>
                </a:lnTo>
                <a:lnTo>
                  <a:pt x="1582" y="220"/>
                </a:lnTo>
                <a:lnTo>
                  <a:pt x="1582" y="222"/>
                </a:lnTo>
                <a:lnTo>
                  <a:pt x="1582" y="222"/>
                </a:lnTo>
                <a:lnTo>
                  <a:pt x="1582" y="222"/>
                </a:lnTo>
                <a:lnTo>
                  <a:pt x="1584" y="224"/>
                </a:lnTo>
                <a:lnTo>
                  <a:pt x="1588" y="224"/>
                </a:lnTo>
                <a:lnTo>
                  <a:pt x="1590" y="222"/>
                </a:lnTo>
                <a:lnTo>
                  <a:pt x="1599" y="218"/>
                </a:lnTo>
                <a:lnTo>
                  <a:pt x="1599" y="220"/>
                </a:lnTo>
                <a:lnTo>
                  <a:pt x="1597" y="220"/>
                </a:lnTo>
                <a:lnTo>
                  <a:pt x="1595" y="222"/>
                </a:lnTo>
                <a:lnTo>
                  <a:pt x="1595" y="224"/>
                </a:lnTo>
                <a:lnTo>
                  <a:pt x="1597" y="224"/>
                </a:lnTo>
                <a:lnTo>
                  <a:pt x="1597" y="227"/>
                </a:lnTo>
                <a:lnTo>
                  <a:pt x="1599" y="227"/>
                </a:lnTo>
                <a:lnTo>
                  <a:pt x="1605" y="229"/>
                </a:lnTo>
                <a:lnTo>
                  <a:pt x="1611" y="229"/>
                </a:lnTo>
                <a:lnTo>
                  <a:pt x="1620" y="229"/>
                </a:lnTo>
                <a:lnTo>
                  <a:pt x="1622" y="229"/>
                </a:lnTo>
                <a:lnTo>
                  <a:pt x="1620" y="229"/>
                </a:lnTo>
                <a:lnTo>
                  <a:pt x="1620" y="231"/>
                </a:lnTo>
                <a:lnTo>
                  <a:pt x="1613" y="231"/>
                </a:lnTo>
                <a:lnTo>
                  <a:pt x="1609" y="231"/>
                </a:lnTo>
                <a:lnTo>
                  <a:pt x="1603" y="235"/>
                </a:lnTo>
                <a:lnTo>
                  <a:pt x="1601" y="237"/>
                </a:lnTo>
                <a:lnTo>
                  <a:pt x="1601" y="237"/>
                </a:lnTo>
                <a:lnTo>
                  <a:pt x="1603" y="239"/>
                </a:lnTo>
                <a:lnTo>
                  <a:pt x="1607" y="239"/>
                </a:lnTo>
                <a:lnTo>
                  <a:pt x="1611" y="243"/>
                </a:lnTo>
                <a:lnTo>
                  <a:pt x="1615" y="243"/>
                </a:lnTo>
                <a:lnTo>
                  <a:pt x="1618" y="245"/>
                </a:lnTo>
                <a:lnTo>
                  <a:pt x="1620" y="245"/>
                </a:lnTo>
                <a:lnTo>
                  <a:pt x="1641" y="250"/>
                </a:lnTo>
                <a:lnTo>
                  <a:pt x="1643" y="250"/>
                </a:lnTo>
                <a:lnTo>
                  <a:pt x="1639" y="248"/>
                </a:lnTo>
                <a:lnTo>
                  <a:pt x="1636" y="243"/>
                </a:lnTo>
                <a:lnTo>
                  <a:pt x="1636" y="243"/>
                </a:lnTo>
                <a:lnTo>
                  <a:pt x="1636" y="241"/>
                </a:lnTo>
                <a:lnTo>
                  <a:pt x="1639" y="241"/>
                </a:lnTo>
                <a:lnTo>
                  <a:pt x="1643" y="243"/>
                </a:lnTo>
                <a:lnTo>
                  <a:pt x="1643" y="243"/>
                </a:lnTo>
                <a:lnTo>
                  <a:pt x="1645" y="243"/>
                </a:lnTo>
                <a:lnTo>
                  <a:pt x="1647" y="243"/>
                </a:lnTo>
                <a:lnTo>
                  <a:pt x="1649" y="241"/>
                </a:lnTo>
                <a:lnTo>
                  <a:pt x="1653" y="241"/>
                </a:lnTo>
                <a:lnTo>
                  <a:pt x="1653" y="241"/>
                </a:lnTo>
                <a:lnTo>
                  <a:pt x="1655" y="241"/>
                </a:lnTo>
                <a:lnTo>
                  <a:pt x="1655" y="243"/>
                </a:lnTo>
                <a:lnTo>
                  <a:pt x="1657" y="243"/>
                </a:lnTo>
                <a:lnTo>
                  <a:pt x="1659" y="243"/>
                </a:lnTo>
                <a:lnTo>
                  <a:pt x="1662" y="243"/>
                </a:lnTo>
                <a:lnTo>
                  <a:pt x="1662" y="243"/>
                </a:lnTo>
                <a:lnTo>
                  <a:pt x="1666" y="243"/>
                </a:lnTo>
                <a:lnTo>
                  <a:pt x="1668" y="243"/>
                </a:lnTo>
                <a:lnTo>
                  <a:pt x="1670" y="241"/>
                </a:lnTo>
                <a:lnTo>
                  <a:pt x="1672" y="241"/>
                </a:lnTo>
                <a:lnTo>
                  <a:pt x="1674" y="239"/>
                </a:lnTo>
                <a:lnTo>
                  <a:pt x="1676" y="239"/>
                </a:lnTo>
                <a:lnTo>
                  <a:pt x="1676" y="239"/>
                </a:lnTo>
                <a:lnTo>
                  <a:pt x="1678" y="241"/>
                </a:lnTo>
                <a:lnTo>
                  <a:pt x="1680" y="241"/>
                </a:lnTo>
                <a:lnTo>
                  <a:pt x="1683" y="241"/>
                </a:lnTo>
                <a:lnTo>
                  <a:pt x="1687" y="239"/>
                </a:lnTo>
                <a:lnTo>
                  <a:pt x="1689" y="239"/>
                </a:lnTo>
                <a:lnTo>
                  <a:pt x="1691" y="237"/>
                </a:lnTo>
                <a:lnTo>
                  <a:pt x="1695" y="239"/>
                </a:lnTo>
                <a:lnTo>
                  <a:pt x="1697" y="241"/>
                </a:lnTo>
                <a:lnTo>
                  <a:pt x="1699" y="241"/>
                </a:lnTo>
                <a:lnTo>
                  <a:pt x="1701" y="241"/>
                </a:lnTo>
                <a:lnTo>
                  <a:pt x="1708" y="241"/>
                </a:lnTo>
                <a:lnTo>
                  <a:pt x="1714" y="243"/>
                </a:lnTo>
                <a:lnTo>
                  <a:pt x="1718" y="243"/>
                </a:lnTo>
                <a:lnTo>
                  <a:pt x="1720" y="243"/>
                </a:lnTo>
                <a:lnTo>
                  <a:pt x="1727" y="245"/>
                </a:lnTo>
                <a:lnTo>
                  <a:pt x="1737" y="248"/>
                </a:lnTo>
                <a:lnTo>
                  <a:pt x="1743" y="252"/>
                </a:lnTo>
                <a:lnTo>
                  <a:pt x="1747" y="252"/>
                </a:lnTo>
                <a:lnTo>
                  <a:pt x="1750" y="254"/>
                </a:lnTo>
                <a:lnTo>
                  <a:pt x="1752" y="256"/>
                </a:lnTo>
                <a:lnTo>
                  <a:pt x="1754" y="256"/>
                </a:lnTo>
                <a:lnTo>
                  <a:pt x="1758" y="256"/>
                </a:lnTo>
                <a:lnTo>
                  <a:pt x="1760" y="258"/>
                </a:lnTo>
                <a:lnTo>
                  <a:pt x="1762" y="260"/>
                </a:lnTo>
                <a:lnTo>
                  <a:pt x="1764" y="262"/>
                </a:lnTo>
                <a:lnTo>
                  <a:pt x="1764" y="264"/>
                </a:lnTo>
                <a:lnTo>
                  <a:pt x="1758" y="266"/>
                </a:lnTo>
                <a:lnTo>
                  <a:pt x="1760" y="266"/>
                </a:lnTo>
                <a:lnTo>
                  <a:pt x="1764" y="269"/>
                </a:lnTo>
                <a:lnTo>
                  <a:pt x="1764" y="271"/>
                </a:lnTo>
                <a:lnTo>
                  <a:pt x="1766" y="271"/>
                </a:lnTo>
                <a:lnTo>
                  <a:pt x="1768" y="275"/>
                </a:lnTo>
                <a:lnTo>
                  <a:pt x="1771" y="277"/>
                </a:lnTo>
                <a:lnTo>
                  <a:pt x="1777" y="279"/>
                </a:lnTo>
                <a:lnTo>
                  <a:pt x="1779" y="281"/>
                </a:lnTo>
                <a:lnTo>
                  <a:pt x="1781" y="281"/>
                </a:lnTo>
                <a:lnTo>
                  <a:pt x="1783" y="283"/>
                </a:lnTo>
                <a:lnTo>
                  <a:pt x="1783" y="285"/>
                </a:lnTo>
                <a:lnTo>
                  <a:pt x="1783" y="285"/>
                </a:lnTo>
                <a:lnTo>
                  <a:pt x="1785" y="287"/>
                </a:lnTo>
                <a:lnTo>
                  <a:pt x="1789" y="287"/>
                </a:lnTo>
                <a:lnTo>
                  <a:pt x="1794" y="292"/>
                </a:lnTo>
                <a:lnTo>
                  <a:pt x="1791" y="292"/>
                </a:lnTo>
                <a:lnTo>
                  <a:pt x="1789" y="292"/>
                </a:lnTo>
                <a:lnTo>
                  <a:pt x="1787" y="294"/>
                </a:lnTo>
                <a:lnTo>
                  <a:pt x="1785" y="294"/>
                </a:lnTo>
                <a:lnTo>
                  <a:pt x="1787" y="296"/>
                </a:lnTo>
                <a:lnTo>
                  <a:pt x="1787" y="296"/>
                </a:lnTo>
                <a:lnTo>
                  <a:pt x="1787" y="298"/>
                </a:lnTo>
                <a:lnTo>
                  <a:pt x="1785" y="300"/>
                </a:lnTo>
                <a:lnTo>
                  <a:pt x="1783" y="300"/>
                </a:lnTo>
                <a:lnTo>
                  <a:pt x="1781" y="302"/>
                </a:lnTo>
                <a:lnTo>
                  <a:pt x="1779" y="302"/>
                </a:lnTo>
                <a:lnTo>
                  <a:pt x="1779" y="302"/>
                </a:lnTo>
                <a:lnTo>
                  <a:pt x="1783" y="302"/>
                </a:lnTo>
                <a:lnTo>
                  <a:pt x="1787" y="302"/>
                </a:lnTo>
                <a:lnTo>
                  <a:pt x="1789" y="300"/>
                </a:lnTo>
                <a:lnTo>
                  <a:pt x="1791" y="300"/>
                </a:lnTo>
                <a:lnTo>
                  <a:pt x="1791" y="302"/>
                </a:lnTo>
                <a:lnTo>
                  <a:pt x="1794" y="302"/>
                </a:lnTo>
                <a:lnTo>
                  <a:pt x="1794" y="304"/>
                </a:lnTo>
                <a:lnTo>
                  <a:pt x="1796" y="306"/>
                </a:lnTo>
                <a:lnTo>
                  <a:pt x="1796" y="306"/>
                </a:lnTo>
                <a:lnTo>
                  <a:pt x="1796" y="306"/>
                </a:lnTo>
                <a:lnTo>
                  <a:pt x="1796" y="308"/>
                </a:lnTo>
                <a:lnTo>
                  <a:pt x="1798" y="308"/>
                </a:lnTo>
                <a:lnTo>
                  <a:pt x="1798" y="310"/>
                </a:lnTo>
                <a:lnTo>
                  <a:pt x="1798" y="313"/>
                </a:lnTo>
                <a:lnTo>
                  <a:pt x="1798" y="313"/>
                </a:lnTo>
                <a:lnTo>
                  <a:pt x="1798" y="313"/>
                </a:lnTo>
                <a:lnTo>
                  <a:pt x="1796" y="315"/>
                </a:lnTo>
                <a:lnTo>
                  <a:pt x="1796" y="317"/>
                </a:lnTo>
                <a:lnTo>
                  <a:pt x="1796" y="317"/>
                </a:lnTo>
                <a:lnTo>
                  <a:pt x="1796" y="319"/>
                </a:lnTo>
                <a:lnTo>
                  <a:pt x="1796" y="319"/>
                </a:lnTo>
                <a:lnTo>
                  <a:pt x="1798" y="319"/>
                </a:lnTo>
                <a:lnTo>
                  <a:pt x="1800" y="321"/>
                </a:lnTo>
                <a:lnTo>
                  <a:pt x="1800" y="321"/>
                </a:lnTo>
                <a:lnTo>
                  <a:pt x="1800" y="323"/>
                </a:lnTo>
                <a:lnTo>
                  <a:pt x="1802" y="323"/>
                </a:lnTo>
                <a:lnTo>
                  <a:pt x="1804" y="321"/>
                </a:lnTo>
                <a:lnTo>
                  <a:pt x="1806" y="323"/>
                </a:lnTo>
                <a:lnTo>
                  <a:pt x="1806" y="325"/>
                </a:lnTo>
                <a:lnTo>
                  <a:pt x="1806" y="325"/>
                </a:lnTo>
                <a:lnTo>
                  <a:pt x="1806" y="327"/>
                </a:lnTo>
                <a:lnTo>
                  <a:pt x="1804" y="329"/>
                </a:lnTo>
                <a:lnTo>
                  <a:pt x="1802" y="329"/>
                </a:lnTo>
                <a:lnTo>
                  <a:pt x="1800" y="329"/>
                </a:lnTo>
                <a:lnTo>
                  <a:pt x="1800" y="331"/>
                </a:lnTo>
                <a:lnTo>
                  <a:pt x="1802" y="333"/>
                </a:lnTo>
                <a:lnTo>
                  <a:pt x="1802" y="333"/>
                </a:lnTo>
                <a:lnTo>
                  <a:pt x="1802" y="333"/>
                </a:lnTo>
                <a:lnTo>
                  <a:pt x="1804" y="333"/>
                </a:lnTo>
                <a:lnTo>
                  <a:pt x="1806" y="333"/>
                </a:lnTo>
                <a:lnTo>
                  <a:pt x="1806" y="336"/>
                </a:lnTo>
                <a:lnTo>
                  <a:pt x="1808" y="336"/>
                </a:lnTo>
                <a:lnTo>
                  <a:pt x="1808" y="333"/>
                </a:lnTo>
                <a:lnTo>
                  <a:pt x="1810" y="333"/>
                </a:lnTo>
                <a:lnTo>
                  <a:pt x="1812" y="333"/>
                </a:lnTo>
                <a:lnTo>
                  <a:pt x="1815" y="336"/>
                </a:lnTo>
                <a:lnTo>
                  <a:pt x="1815" y="338"/>
                </a:lnTo>
                <a:lnTo>
                  <a:pt x="1815" y="338"/>
                </a:lnTo>
                <a:lnTo>
                  <a:pt x="1815" y="340"/>
                </a:lnTo>
                <a:lnTo>
                  <a:pt x="1815" y="340"/>
                </a:lnTo>
                <a:lnTo>
                  <a:pt x="1815" y="342"/>
                </a:lnTo>
                <a:lnTo>
                  <a:pt x="1815" y="344"/>
                </a:lnTo>
                <a:lnTo>
                  <a:pt x="1812" y="344"/>
                </a:lnTo>
                <a:lnTo>
                  <a:pt x="1810" y="346"/>
                </a:lnTo>
                <a:lnTo>
                  <a:pt x="1808" y="346"/>
                </a:lnTo>
                <a:lnTo>
                  <a:pt x="1804" y="346"/>
                </a:lnTo>
                <a:lnTo>
                  <a:pt x="1802" y="348"/>
                </a:lnTo>
                <a:lnTo>
                  <a:pt x="1802" y="348"/>
                </a:lnTo>
                <a:lnTo>
                  <a:pt x="1804" y="348"/>
                </a:lnTo>
                <a:lnTo>
                  <a:pt x="1806" y="350"/>
                </a:lnTo>
                <a:lnTo>
                  <a:pt x="1806" y="352"/>
                </a:lnTo>
                <a:lnTo>
                  <a:pt x="1802" y="352"/>
                </a:lnTo>
                <a:lnTo>
                  <a:pt x="1802" y="352"/>
                </a:lnTo>
                <a:lnTo>
                  <a:pt x="1802" y="354"/>
                </a:lnTo>
                <a:lnTo>
                  <a:pt x="1802" y="357"/>
                </a:lnTo>
                <a:lnTo>
                  <a:pt x="1806" y="354"/>
                </a:lnTo>
                <a:lnTo>
                  <a:pt x="1812" y="350"/>
                </a:lnTo>
                <a:lnTo>
                  <a:pt x="1812" y="350"/>
                </a:lnTo>
                <a:lnTo>
                  <a:pt x="1812" y="350"/>
                </a:lnTo>
                <a:lnTo>
                  <a:pt x="1812" y="352"/>
                </a:lnTo>
                <a:lnTo>
                  <a:pt x="1810" y="352"/>
                </a:lnTo>
                <a:lnTo>
                  <a:pt x="1806" y="357"/>
                </a:lnTo>
                <a:lnTo>
                  <a:pt x="1804" y="361"/>
                </a:lnTo>
                <a:lnTo>
                  <a:pt x="1802" y="367"/>
                </a:lnTo>
                <a:lnTo>
                  <a:pt x="1802" y="367"/>
                </a:lnTo>
                <a:lnTo>
                  <a:pt x="1802" y="369"/>
                </a:lnTo>
                <a:lnTo>
                  <a:pt x="1802" y="371"/>
                </a:lnTo>
                <a:lnTo>
                  <a:pt x="1802" y="373"/>
                </a:lnTo>
                <a:lnTo>
                  <a:pt x="1804" y="375"/>
                </a:lnTo>
                <a:lnTo>
                  <a:pt x="1806" y="375"/>
                </a:lnTo>
                <a:lnTo>
                  <a:pt x="1810" y="375"/>
                </a:lnTo>
                <a:lnTo>
                  <a:pt x="1815" y="378"/>
                </a:lnTo>
                <a:lnTo>
                  <a:pt x="1815" y="378"/>
                </a:lnTo>
                <a:lnTo>
                  <a:pt x="1821" y="378"/>
                </a:lnTo>
                <a:lnTo>
                  <a:pt x="1823" y="375"/>
                </a:lnTo>
                <a:lnTo>
                  <a:pt x="1823" y="375"/>
                </a:lnTo>
                <a:lnTo>
                  <a:pt x="1825" y="375"/>
                </a:lnTo>
                <a:lnTo>
                  <a:pt x="1827" y="373"/>
                </a:lnTo>
                <a:lnTo>
                  <a:pt x="1825" y="371"/>
                </a:lnTo>
                <a:lnTo>
                  <a:pt x="1825" y="369"/>
                </a:lnTo>
                <a:lnTo>
                  <a:pt x="1825" y="369"/>
                </a:lnTo>
                <a:lnTo>
                  <a:pt x="1827" y="369"/>
                </a:lnTo>
                <a:lnTo>
                  <a:pt x="1829" y="369"/>
                </a:lnTo>
                <a:lnTo>
                  <a:pt x="1829" y="367"/>
                </a:lnTo>
                <a:lnTo>
                  <a:pt x="1829" y="367"/>
                </a:lnTo>
                <a:lnTo>
                  <a:pt x="1831" y="365"/>
                </a:lnTo>
                <a:lnTo>
                  <a:pt x="1833" y="365"/>
                </a:lnTo>
                <a:lnTo>
                  <a:pt x="1833" y="363"/>
                </a:lnTo>
                <a:lnTo>
                  <a:pt x="1833" y="361"/>
                </a:lnTo>
                <a:lnTo>
                  <a:pt x="1831" y="359"/>
                </a:lnTo>
                <a:lnTo>
                  <a:pt x="1829" y="359"/>
                </a:lnTo>
                <a:lnTo>
                  <a:pt x="1829" y="357"/>
                </a:lnTo>
                <a:lnTo>
                  <a:pt x="1827" y="354"/>
                </a:lnTo>
                <a:lnTo>
                  <a:pt x="1827" y="354"/>
                </a:lnTo>
                <a:lnTo>
                  <a:pt x="1827" y="352"/>
                </a:lnTo>
                <a:lnTo>
                  <a:pt x="1827" y="352"/>
                </a:lnTo>
                <a:lnTo>
                  <a:pt x="1827" y="350"/>
                </a:lnTo>
                <a:lnTo>
                  <a:pt x="1831" y="350"/>
                </a:lnTo>
                <a:lnTo>
                  <a:pt x="1829" y="350"/>
                </a:lnTo>
                <a:lnTo>
                  <a:pt x="1829" y="352"/>
                </a:lnTo>
                <a:lnTo>
                  <a:pt x="1827" y="352"/>
                </a:lnTo>
                <a:lnTo>
                  <a:pt x="1829" y="357"/>
                </a:lnTo>
                <a:lnTo>
                  <a:pt x="1831" y="357"/>
                </a:lnTo>
                <a:lnTo>
                  <a:pt x="1831" y="359"/>
                </a:lnTo>
                <a:lnTo>
                  <a:pt x="1833" y="361"/>
                </a:lnTo>
                <a:lnTo>
                  <a:pt x="1835" y="363"/>
                </a:lnTo>
                <a:lnTo>
                  <a:pt x="1835" y="363"/>
                </a:lnTo>
                <a:lnTo>
                  <a:pt x="1835" y="365"/>
                </a:lnTo>
                <a:lnTo>
                  <a:pt x="1835" y="367"/>
                </a:lnTo>
                <a:lnTo>
                  <a:pt x="1838" y="365"/>
                </a:lnTo>
                <a:lnTo>
                  <a:pt x="1838" y="367"/>
                </a:lnTo>
                <a:lnTo>
                  <a:pt x="1835" y="369"/>
                </a:lnTo>
                <a:lnTo>
                  <a:pt x="1835" y="369"/>
                </a:lnTo>
                <a:lnTo>
                  <a:pt x="1833" y="369"/>
                </a:lnTo>
                <a:lnTo>
                  <a:pt x="1833" y="371"/>
                </a:lnTo>
                <a:lnTo>
                  <a:pt x="1833" y="371"/>
                </a:lnTo>
                <a:lnTo>
                  <a:pt x="1835" y="373"/>
                </a:lnTo>
                <a:lnTo>
                  <a:pt x="1838" y="373"/>
                </a:lnTo>
                <a:lnTo>
                  <a:pt x="1842" y="371"/>
                </a:lnTo>
                <a:lnTo>
                  <a:pt x="1844" y="369"/>
                </a:lnTo>
                <a:lnTo>
                  <a:pt x="1844" y="369"/>
                </a:lnTo>
                <a:lnTo>
                  <a:pt x="1852" y="371"/>
                </a:lnTo>
                <a:lnTo>
                  <a:pt x="1852" y="369"/>
                </a:lnTo>
                <a:lnTo>
                  <a:pt x="1856" y="369"/>
                </a:lnTo>
                <a:lnTo>
                  <a:pt x="1859" y="369"/>
                </a:lnTo>
                <a:lnTo>
                  <a:pt x="1859" y="369"/>
                </a:lnTo>
                <a:lnTo>
                  <a:pt x="1854" y="371"/>
                </a:lnTo>
                <a:lnTo>
                  <a:pt x="1844" y="373"/>
                </a:lnTo>
                <a:lnTo>
                  <a:pt x="1842" y="375"/>
                </a:lnTo>
                <a:lnTo>
                  <a:pt x="1842" y="375"/>
                </a:lnTo>
                <a:lnTo>
                  <a:pt x="1840" y="378"/>
                </a:lnTo>
                <a:lnTo>
                  <a:pt x="1838" y="378"/>
                </a:lnTo>
                <a:lnTo>
                  <a:pt x="1838" y="380"/>
                </a:lnTo>
                <a:lnTo>
                  <a:pt x="1840" y="382"/>
                </a:lnTo>
                <a:lnTo>
                  <a:pt x="1842" y="382"/>
                </a:lnTo>
                <a:lnTo>
                  <a:pt x="1844" y="382"/>
                </a:lnTo>
                <a:lnTo>
                  <a:pt x="1846" y="382"/>
                </a:lnTo>
                <a:lnTo>
                  <a:pt x="1848" y="382"/>
                </a:lnTo>
                <a:lnTo>
                  <a:pt x="1850" y="384"/>
                </a:lnTo>
                <a:lnTo>
                  <a:pt x="1854" y="384"/>
                </a:lnTo>
                <a:lnTo>
                  <a:pt x="1856" y="384"/>
                </a:lnTo>
                <a:lnTo>
                  <a:pt x="1863" y="384"/>
                </a:lnTo>
                <a:lnTo>
                  <a:pt x="1867" y="386"/>
                </a:lnTo>
                <a:lnTo>
                  <a:pt x="1869" y="386"/>
                </a:lnTo>
                <a:lnTo>
                  <a:pt x="1869" y="388"/>
                </a:lnTo>
                <a:lnTo>
                  <a:pt x="1867" y="388"/>
                </a:lnTo>
                <a:lnTo>
                  <a:pt x="1865" y="388"/>
                </a:lnTo>
                <a:lnTo>
                  <a:pt x="1861" y="386"/>
                </a:lnTo>
                <a:lnTo>
                  <a:pt x="1859" y="386"/>
                </a:lnTo>
                <a:lnTo>
                  <a:pt x="1859" y="386"/>
                </a:lnTo>
                <a:lnTo>
                  <a:pt x="1859" y="388"/>
                </a:lnTo>
                <a:lnTo>
                  <a:pt x="1863" y="388"/>
                </a:lnTo>
                <a:lnTo>
                  <a:pt x="1863" y="390"/>
                </a:lnTo>
                <a:lnTo>
                  <a:pt x="1865" y="390"/>
                </a:lnTo>
                <a:lnTo>
                  <a:pt x="1865" y="392"/>
                </a:lnTo>
                <a:lnTo>
                  <a:pt x="1865" y="394"/>
                </a:lnTo>
                <a:lnTo>
                  <a:pt x="1865" y="394"/>
                </a:lnTo>
                <a:lnTo>
                  <a:pt x="1865" y="398"/>
                </a:lnTo>
                <a:lnTo>
                  <a:pt x="1867" y="398"/>
                </a:lnTo>
                <a:lnTo>
                  <a:pt x="1869" y="401"/>
                </a:lnTo>
                <a:lnTo>
                  <a:pt x="1873" y="401"/>
                </a:lnTo>
                <a:lnTo>
                  <a:pt x="1873" y="403"/>
                </a:lnTo>
                <a:lnTo>
                  <a:pt x="1873" y="403"/>
                </a:lnTo>
                <a:lnTo>
                  <a:pt x="1871" y="403"/>
                </a:lnTo>
                <a:lnTo>
                  <a:pt x="1869" y="403"/>
                </a:lnTo>
                <a:lnTo>
                  <a:pt x="1863" y="403"/>
                </a:lnTo>
                <a:lnTo>
                  <a:pt x="1861" y="401"/>
                </a:lnTo>
                <a:lnTo>
                  <a:pt x="1859" y="401"/>
                </a:lnTo>
                <a:lnTo>
                  <a:pt x="1848" y="394"/>
                </a:lnTo>
                <a:lnTo>
                  <a:pt x="1846" y="394"/>
                </a:lnTo>
                <a:lnTo>
                  <a:pt x="1842" y="394"/>
                </a:lnTo>
                <a:lnTo>
                  <a:pt x="1838" y="392"/>
                </a:lnTo>
                <a:lnTo>
                  <a:pt x="1833" y="392"/>
                </a:lnTo>
                <a:lnTo>
                  <a:pt x="1833" y="392"/>
                </a:lnTo>
                <a:lnTo>
                  <a:pt x="1829" y="392"/>
                </a:lnTo>
                <a:lnTo>
                  <a:pt x="1827" y="392"/>
                </a:lnTo>
                <a:lnTo>
                  <a:pt x="1823" y="392"/>
                </a:lnTo>
                <a:lnTo>
                  <a:pt x="1821" y="392"/>
                </a:lnTo>
                <a:lnTo>
                  <a:pt x="1819" y="394"/>
                </a:lnTo>
                <a:lnTo>
                  <a:pt x="1819" y="394"/>
                </a:lnTo>
                <a:lnTo>
                  <a:pt x="1819" y="396"/>
                </a:lnTo>
                <a:lnTo>
                  <a:pt x="1821" y="398"/>
                </a:lnTo>
                <a:lnTo>
                  <a:pt x="1823" y="401"/>
                </a:lnTo>
                <a:lnTo>
                  <a:pt x="1825" y="403"/>
                </a:lnTo>
                <a:lnTo>
                  <a:pt x="1829" y="403"/>
                </a:lnTo>
                <a:lnTo>
                  <a:pt x="1835" y="405"/>
                </a:lnTo>
                <a:lnTo>
                  <a:pt x="1840" y="405"/>
                </a:lnTo>
                <a:lnTo>
                  <a:pt x="1844" y="407"/>
                </a:lnTo>
                <a:lnTo>
                  <a:pt x="1846" y="409"/>
                </a:lnTo>
                <a:lnTo>
                  <a:pt x="1850" y="411"/>
                </a:lnTo>
                <a:lnTo>
                  <a:pt x="1850" y="411"/>
                </a:lnTo>
                <a:lnTo>
                  <a:pt x="1861" y="413"/>
                </a:lnTo>
                <a:lnTo>
                  <a:pt x="1861" y="413"/>
                </a:lnTo>
                <a:lnTo>
                  <a:pt x="1863" y="413"/>
                </a:lnTo>
                <a:lnTo>
                  <a:pt x="1867" y="411"/>
                </a:lnTo>
                <a:lnTo>
                  <a:pt x="1867" y="411"/>
                </a:lnTo>
                <a:lnTo>
                  <a:pt x="1869" y="411"/>
                </a:lnTo>
                <a:lnTo>
                  <a:pt x="1871" y="413"/>
                </a:lnTo>
                <a:lnTo>
                  <a:pt x="1875" y="413"/>
                </a:lnTo>
                <a:lnTo>
                  <a:pt x="1877" y="411"/>
                </a:lnTo>
                <a:lnTo>
                  <a:pt x="1879" y="413"/>
                </a:lnTo>
                <a:lnTo>
                  <a:pt x="1879" y="413"/>
                </a:lnTo>
                <a:lnTo>
                  <a:pt x="1879" y="413"/>
                </a:lnTo>
                <a:lnTo>
                  <a:pt x="1877" y="413"/>
                </a:lnTo>
                <a:lnTo>
                  <a:pt x="1875" y="415"/>
                </a:lnTo>
                <a:lnTo>
                  <a:pt x="1877" y="417"/>
                </a:lnTo>
                <a:lnTo>
                  <a:pt x="1877" y="417"/>
                </a:lnTo>
                <a:lnTo>
                  <a:pt x="1877" y="419"/>
                </a:lnTo>
                <a:lnTo>
                  <a:pt x="1873" y="419"/>
                </a:lnTo>
                <a:lnTo>
                  <a:pt x="1871" y="422"/>
                </a:lnTo>
                <a:lnTo>
                  <a:pt x="1871" y="424"/>
                </a:lnTo>
                <a:lnTo>
                  <a:pt x="1871" y="426"/>
                </a:lnTo>
                <a:lnTo>
                  <a:pt x="1871" y="428"/>
                </a:lnTo>
                <a:lnTo>
                  <a:pt x="1869" y="432"/>
                </a:lnTo>
                <a:lnTo>
                  <a:pt x="1867" y="432"/>
                </a:lnTo>
                <a:lnTo>
                  <a:pt x="1871" y="432"/>
                </a:lnTo>
                <a:lnTo>
                  <a:pt x="1873" y="432"/>
                </a:lnTo>
                <a:lnTo>
                  <a:pt x="1875" y="432"/>
                </a:lnTo>
                <a:lnTo>
                  <a:pt x="1877" y="434"/>
                </a:lnTo>
                <a:lnTo>
                  <a:pt x="1879" y="434"/>
                </a:lnTo>
                <a:lnTo>
                  <a:pt x="1879" y="434"/>
                </a:lnTo>
                <a:lnTo>
                  <a:pt x="1877" y="434"/>
                </a:lnTo>
                <a:lnTo>
                  <a:pt x="1871" y="436"/>
                </a:lnTo>
                <a:lnTo>
                  <a:pt x="1867" y="434"/>
                </a:lnTo>
                <a:lnTo>
                  <a:pt x="1867" y="436"/>
                </a:lnTo>
                <a:lnTo>
                  <a:pt x="1867" y="440"/>
                </a:lnTo>
                <a:lnTo>
                  <a:pt x="1865" y="445"/>
                </a:lnTo>
                <a:lnTo>
                  <a:pt x="1867" y="445"/>
                </a:lnTo>
                <a:lnTo>
                  <a:pt x="1869" y="445"/>
                </a:lnTo>
                <a:lnTo>
                  <a:pt x="1871" y="443"/>
                </a:lnTo>
                <a:lnTo>
                  <a:pt x="1871" y="443"/>
                </a:lnTo>
                <a:lnTo>
                  <a:pt x="1869" y="447"/>
                </a:lnTo>
                <a:lnTo>
                  <a:pt x="1867" y="449"/>
                </a:lnTo>
                <a:lnTo>
                  <a:pt x="1867" y="449"/>
                </a:lnTo>
                <a:lnTo>
                  <a:pt x="1863" y="449"/>
                </a:lnTo>
                <a:lnTo>
                  <a:pt x="1861" y="451"/>
                </a:lnTo>
                <a:lnTo>
                  <a:pt x="1859" y="449"/>
                </a:lnTo>
                <a:lnTo>
                  <a:pt x="1850" y="447"/>
                </a:lnTo>
                <a:lnTo>
                  <a:pt x="1846" y="445"/>
                </a:lnTo>
                <a:lnTo>
                  <a:pt x="1842" y="447"/>
                </a:lnTo>
                <a:lnTo>
                  <a:pt x="1840" y="449"/>
                </a:lnTo>
                <a:lnTo>
                  <a:pt x="1838" y="453"/>
                </a:lnTo>
                <a:lnTo>
                  <a:pt x="1835" y="455"/>
                </a:lnTo>
                <a:lnTo>
                  <a:pt x="1833" y="455"/>
                </a:lnTo>
                <a:lnTo>
                  <a:pt x="1835" y="455"/>
                </a:lnTo>
                <a:lnTo>
                  <a:pt x="1838" y="455"/>
                </a:lnTo>
                <a:lnTo>
                  <a:pt x="1844" y="455"/>
                </a:lnTo>
                <a:lnTo>
                  <a:pt x="1844" y="457"/>
                </a:lnTo>
                <a:lnTo>
                  <a:pt x="1844" y="457"/>
                </a:lnTo>
                <a:lnTo>
                  <a:pt x="1848" y="457"/>
                </a:lnTo>
                <a:lnTo>
                  <a:pt x="1852" y="457"/>
                </a:lnTo>
                <a:lnTo>
                  <a:pt x="1856" y="457"/>
                </a:lnTo>
                <a:lnTo>
                  <a:pt x="1861" y="457"/>
                </a:lnTo>
                <a:lnTo>
                  <a:pt x="1863" y="455"/>
                </a:lnTo>
                <a:lnTo>
                  <a:pt x="1863" y="453"/>
                </a:lnTo>
                <a:lnTo>
                  <a:pt x="1863" y="453"/>
                </a:lnTo>
                <a:lnTo>
                  <a:pt x="1865" y="453"/>
                </a:lnTo>
                <a:lnTo>
                  <a:pt x="1865" y="453"/>
                </a:lnTo>
                <a:lnTo>
                  <a:pt x="1867" y="453"/>
                </a:lnTo>
                <a:lnTo>
                  <a:pt x="1865" y="455"/>
                </a:lnTo>
                <a:lnTo>
                  <a:pt x="1865" y="457"/>
                </a:lnTo>
                <a:lnTo>
                  <a:pt x="1863" y="457"/>
                </a:lnTo>
                <a:lnTo>
                  <a:pt x="1863" y="459"/>
                </a:lnTo>
                <a:lnTo>
                  <a:pt x="1863" y="459"/>
                </a:lnTo>
                <a:lnTo>
                  <a:pt x="1863" y="459"/>
                </a:lnTo>
                <a:lnTo>
                  <a:pt x="1861" y="461"/>
                </a:lnTo>
                <a:lnTo>
                  <a:pt x="1861" y="461"/>
                </a:lnTo>
                <a:lnTo>
                  <a:pt x="1859" y="461"/>
                </a:lnTo>
                <a:lnTo>
                  <a:pt x="1854" y="461"/>
                </a:lnTo>
                <a:lnTo>
                  <a:pt x="1848" y="459"/>
                </a:lnTo>
                <a:lnTo>
                  <a:pt x="1842" y="457"/>
                </a:lnTo>
                <a:lnTo>
                  <a:pt x="1840" y="457"/>
                </a:lnTo>
                <a:lnTo>
                  <a:pt x="1838" y="457"/>
                </a:lnTo>
                <a:lnTo>
                  <a:pt x="1838" y="459"/>
                </a:lnTo>
                <a:lnTo>
                  <a:pt x="1835" y="463"/>
                </a:lnTo>
                <a:lnTo>
                  <a:pt x="1831" y="468"/>
                </a:lnTo>
                <a:lnTo>
                  <a:pt x="1831" y="470"/>
                </a:lnTo>
                <a:lnTo>
                  <a:pt x="1831" y="470"/>
                </a:lnTo>
                <a:lnTo>
                  <a:pt x="1831" y="472"/>
                </a:lnTo>
                <a:lnTo>
                  <a:pt x="1829" y="474"/>
                </a:lnTo>
                <a:lnTo>
                  <a:pt x="1831" y="474"/>
                </a:lnTo>
                <a:lnTo>
                  <a:pt x="1833" y="474"/>
                </a:lnTo>
                <a:lnTo>
                  <a:pt x="1840" y="470"/>
                </a:lnTo>
                <a:lnTo>
                  <a:pt x="1842" y="470"/>
                </a:lnTo>
                <a:lnTo>
                  <a:pt x="1844" y="468"/>
                </a:lnTo>
                <a:lnTo>
                  <a:pt x="1846" y="468"/>
                </a:lnTo>
                <a:lnTo>
                  <a:pt x="1850" y="468"/>
                </a:lnTo>
                <a:lnTo>
                  <a:pt x="1852" y="468"/>
                </a:lnTo>
                <a:lnTo>
                  <a:pt x="1854" y="470"/>
                </a:lnTo>
                <a:lnTo>
                  <a:pt x="1859" y="470"/>
                </a:lnTo>
                <a:lnTo>
                  <a:pt x="1863" y="470"/>
                </a:lnTo>
                <a:lnTo>
                  <a:pt x="1865" y="468"/>
                </a:lnTo>
                <a:lnTo>
                  <a:pt x="1869" y="468"/>
                </a:lnTo>
                <a:lnTo>
                  <a:pt x="1871" y="468"/>
                </a:lnTo>
                <a:lnTo>
                  <a:pt x="1869" y="470"/>
                </a:lnTo>
                <a:lnTo>
                  <a:pt x="1867" y="470"/>
                </a:lnTo>
                <a:lnTo>
                  <a:pt x="1867" y="470"/>
                </a:lnTo>
                <a:lnTo>
                  <a:pt x="1873" y="474"/>
                </a:lnTo>
                <a:lnTo>
                  <a:pt x="1875" y="474"/>
                </a:lnTo>
                <a:lnTo>
                  <a:pt x="1873" y="476"/>
                </a:lnTo>
                <a:lnTo>
                  <a:pt x="1867" y="472"/>
                </a:lnTo>
                <a:lnTo>
                  <a:pt x="1863" y="472"/>
                </a:lnTo>
                <a:lnTo>
                  <a:pt x="1859" y="472"/>
                </a:lnTo>
                <a:lnTo>
                  <a:pt x="1856" y="472"/>
                </a:lnTo>
                <a:lnTo>
                  <a:pt x="1848" y="470"/>
                </a:lnTo>
                <a:lnTo>
                  <a:pt x="1846" y="470"/>
                </a:lnTo>
                <a:lnTo>
                  <a:pt x="1844" y="470"/>
                </a:lnTo>
                <a:lnTo>
                  <a:pt x="1840" y="472"/>
                </a:lnTo>
                <a:lnTo>
                  <a:pt x="1838" y="474"/>
                </a:lnTo>
                <a:lnTo>
                  <a:pt x="1833" y="474"/>
                </a:lnTo>
                <a:lnTo>
                  <a:pt x="1831" y="476"/>
                </a:lnTo>
                <a:lnTo>
                  <a:pt x="1829" y="478"/>
                </a:lnTo>
                <a:lnTo>
                  <a:pt x="1829" y="480"/>
                </a:lnTo>
                <a:lnTo>
                  <a:pt x="1827" y="484"/>
                </a:lnTo>
                <a:lnTo>
                  <a:pt x="1829" y="489"/>
                </a:lnTo>
                <a:lnTo>
                  <a:pt x="1831" y="489"/>
                </a:lnTo>
                <a:lnTo>
                  <a:pt x="1833" y="489"/>
                </a:lnTo>
                <a:lnTo>
                  <a:pt x="1835" y="489"/>
                </a:lnTo>
                <a:lnTo>
                  <a:pt x="1838" y="489"/>
                </a:lnTo>
                <a:lnTo>
                  <a:pt x="1842" y="491"/>
                </a:lnTo>
                <a:lnTo>
                  <a:pt x="1846" y="491"/>
                </a:lnTo>
                <a:lnTo>
                  <a:pt x="1848" y="491"/>
                </a:lnTo>
                <a:lnTo>
                  <a:pt x="1848" y="491"/>
                </a:lnTo>
                <a:lnTo>
                  <a:pt x="1848" y="491"/>
                </a:lnTo>
                <a:lnTo>
                  <a:pt x="1848" y="491"/>
                </a:lnTo>
                <a:lnTo>
                  <a:pt x="1846" y="491"/>
                </a:lnTo>
                <a:lnTo>
                  <a:pt x="1840" y="491"/>
                </a:lnTo>
                <a:lnTo>
                  <a:pt x="1838" y="493"/>
                </a:lnTo>
                <a:lnTo>
                  <a:pt x="1838" y="495"/>
                </a:lnTo>
                <a:lnTo>
                  <a:pt x="1833" y="497"/>
                </a:lnTo>
                <a:lnTo>
                  <a:pt x="1833" y="497"/>
                </a:lnTo>
                <a:lnTo>
                  <a:pt x="1833" y="497"/>
                </a:lnTo>
                <a:lnTo>
                  <a:pt x="1831" y="499"/>
                </a:lnTo>
                <a:lnTo>
                  <a:pt x="1831" y="501"/>
                </a:lnTo>
                <a:lnTo>
                  <a:pt x="1831" y="503"/>
                </a:lnTo>
                <a:lnTo>
                  <a:pt x="1831" y="505"/>
                </a:lnTo>
                <a:lnTo>
                  <a:pt x="1831" y="508"/>
                </a:lnTo>
                <a:lnTo>
                  <a:pt x="1831" y="508"/>
                </a:lnTo>
                <a:lnTo>
                  <a:pt x="1833" y="508"/>
                </a:lnTo>
                <a:lnTo>
                  <a:pt x="1838" y="508"/>
                </a:lnTo>
                <a:lnTo>
                  <a:pt x="1840" y="508"/>
                </a:lnTo>
                <a:lnTo>
                  <a:pt x="1842" y="505"/>
                </a:lnTo>
                <a:lnTo>
                  <a:pt x="1842" y="505"/>
                </a:lnTo>
                <a:lnTo>
                  <a:pt x="1844" y="503"/>
                </a:lnTo>
                <a:lnTo>
                  <a:pt x="1848" y="501"/>
                </a:lnTo>
                <a:lnTo>
                  <a:pt x="1856" y="495"/>
                </a:lnTo>
                <a:lnTo>
                  <a:pt x="1859" y="493"/>
                </a:lnTo>
                <a:lnTo>
                  <a:pt x="1863" y="491"/>
                </a:lnTo>
                <a:lnTo>
                  <a:pt x="1865" y="491"/>
                </a:lnTo>
                <a:lnTo>
                  <a:pt x="1865" y="491"/>
                </a:lnTo>
                <a:lnTo>
                  <a:pt x="1865" y="491"/>
                </a:lnTo>
                <a:lnTo>
                  <a:pt x="1861" y="495"/>
                </a:lnTo>
                <a:lnTo>
                  <a:pt x="1859" y="495"/>
                </a:lnTo>
                <a:lnTo>
                  <a:pt x="1856" y="497"/>
                </a:lnTo>
                <a:lnTo>
                  <a:pt x="1856" y="497"/>
                </a:lnTo>
                <a:lnTo>
                  <a:pt x="1854" y="497"/>
                </a:lnTo>
                <a:lnTo>
                  <a:pt x="1854" y="499"/>
                </a:lnTo>
                <a:lnTo>
                  <a:pt x="1852" y="501"/>
                </a:lnTo>
                <a:lnTo>
                  <a:pt x="1850" y="501"/>
                </a:lnTo>
                <a:lnTo>
                  <a:pt x="1846" y="503"/>
                </a:lnTo>
                <a:lnTo>
                  <a:pt x="1840" y="508"/>
                </a:lnTo>
                <a:lnTo>
                  <a:pt x="1835" y="510"/>
                </a:lnTo>
                <a:lnTo>
                  <a:pt x="1833" y="510"/>
                </a:lnTo>
                <a:lnTo>
                  <a:pt x="1835" y="512"/>
                </a:lnTo>
                <a:lnTo>
                  <a:pt x="1835" y="512"/>
                </a:lnTo>
                <a:lnTo>
                  <a:pt x="1835" y="512"/>
                </a:lnTo>
                <a:lnTo>
                  <a:pt x="1838" y="512"/>
                </a:lnTo>
                <a:lnTo>
                  <a:pt x="1835" y="518"/>
                </a:lnTo>
                <a:lnTo>
                  <a:pt x="1838" y="522"/>
                </a:lnTo>
                <a:lnTo>
                  <a:pt x="1838" y="522"/>
                </a:lnTo>
                <a:lnTo>
                  <a:pt x="1840" y="522"/>
                </a:lnTo>
                <a:lnTo>
                  <a:pt x="1844" y="522"/>
                </a:lnTo>
                <a:lnTo>
                  <a:pt x="1846" y="524"/>
                </a:lnTo>
                <a:lnTo>
                  <a:pt x="1850" y="524"/>
                </a:lnTo>
                <a:lnTo>
                  <a:pt x="1854" y="522"/>
                </a:lnTo>
                <a:lnTo>
                  <a:pt x="1856" y="520"/>
                </a:lnTo>
                <a:lnTo>
                  <a:pt x="1859" y="518"/>
                </a:lnTo>
                <a:lnTo>
                  <a:pt x="1859" y="518"/>
                </a:lnTo>
                <a:lnTo>
                  <a:pt x="1863" y="516"/>
                </a:lnTo>
                <a:lnTo>
                  <a:pt x="1867" y="516"/>
                </a:lnTo>
                <a:lnTo>
                  <a:pt x="1867" y="516"/>
                </a:lnTo>
                <a:lnTo>
                  <a:pt x="1867" y="518"/>
                </a:lnTo>
                <a:lnTo>
                  <a:pt x="1865" y="518"/>
                </a:lnTo>
                <a:lnTo>
                  <a:pt x="1861" y="518"/>
                </a:lnTo>
                <a:lnTo>
                  <a:pt x="1859" y="520"/>
                </a:lnTo>
                <a:lnTo>
                  <a:pt x="1854" y="522"/>
                </a:lnTo>
                <a:lnTo>
                  <a:pt x="1852" y="524"/>
                </a:lnTo>
                <a:lnTo>
                  <a:pt x="1848" y="526"/>
                </a:lnTo>
                <a:lnTo>
                  <a:pt x="1848" y="526"/>
                </a:lnTo>
                <a:lnTo>
                  <a:pt x="1846" y="526"/>
                </a:lnTo>
                <a:lnTo>
                  <a:pt x="1848" y="528"/>
                </a:lnTo>
                <a:lnTo>
                  <a:pt x="1848" y="531"/>
                </a:lnTo>
                <a:lnTo>
                  <a:pt x="1848" y="531"/>
                </a:lnTo>
                <a:lnTo>
                  <a:pt x="1850" y="531"/>
                </a:lnTo>
                <a:lnTo>
                  <a:pt x="1850" y="533"/>
                </a:lnTo>
                <a:lnTo>
                  <a:pt x="1852" y="539"/>
                </a:lnTo>
                <a:lnTo>
                  <a:pt x="1852" y="543"/>
                </a:lnTo>
                <a:lnTo>
                  <a:pt x="1852" y="545"/>
                </a:lnTo>
                <a:lnTo>
                  <a:pt x="1852" y="549"/>
                </a:lnTo>
                <a:lnTo>
                  <a:pt x="1854" y="549"/>
                </a:lnTo>
                <a:lnTo>
                  <a:pt x="1854" y="552"/>
                </a:lnTo>
                <a:lnTo>
                  <a:pt x="1856" y="554"/>
                </a:lnTo>
                <a:lnTo>
                  <a:pt x="1856" y="554"/>
                </a:lnTo>
                <a:lnTo>
                  <a:pt x="1859" y="552"/>
                </a:lnTo>
                <a:lnTo>
                  <a:pt x="1859" y="549"/>
                </a:lnTo>
                <a:lnTo>
                  <a:pt x="1863" y="545"/>
                </a:lnTo>
                <a:lnTo>
                  <a:pt x="1863" y="543"/>
                </a:lnTo>
                <a:lnTo>
                  <a:pt x="1863" y="541"/>
                </a:lnTo>
                <a:lnTo>
                  <a:pt x="1865" y="541"/>
                </a:lnTo>
                <a:lnTo>
                  <a:pt x="1867" y="541"/>
                </a:lnTo>
                <a:lnTo>
                  <a:pt x="1867" y="541"/>
                </a:lnTo>
                <a:lnTo>
                  <a:pt x="1865" y="543"/>
                </a:lnTo>
                <a:lnTo>
                  <a:pt x="1869" y="543"/>
                </a:lnTo>
                <a:lnTo>
                  <a:pt x="1871" y="543"/>
                </a:lnTo>
                <a:lnTo>
                  <a:pt x="1871" y="541"/>
                </a:lnTo>
                <a:lnTo>
                  <a:pt x="1873" y="539"/>
                </a:lnTo>
                <a:lnTo>
                  <a:pt x="1873" y="539"/>
                </a:lnTo>
                <a:lnTo>
                  <a:pt x="1871" y="535"/>
                </a:lnTo>
                <a:lnTo>
                  <a:pt x="1871" y="533"/>
                </a:lnTo>
                <a:lnTo>
                  <a:pt x="1869" y="531"/>
                </a:lnTo>
                <a:lnTo>
                  <a:pt x="1869" y="531"/>
                </a:lnTo>
                <a:lnTo>
                  <a:pt x="1871" y="533"/>
                </a:lnTo>
                <a:lnTo>
                  <a:pt x="1871" y="535"/>
                </a:lnTo>
                <a:lnTo>
                  <a:pt x="1873" y="537"/>
                </a:lnTo>
                <a:lnTo>
                  <a:pt x="1873" y="537"/>
                </a:lnTo>
                <a:lnTo>
                  <a:pt x="1873" y="539"/>
                </a:lnTo>
                <a:lnTo>
                  <a:pt x="1875" y="541"/>
                </a:lnTo>
                <a:lnTo>
                  <a:pt x="1879" y="541"/>
                </a:lnTo>
                <a:lnTo>
                  <a:pt x="1879" y="541"/>
                </a:lnTo>
                <a:lnTo>
                  <a:pt x="1882" y="541"/>
                </a:lnTo>
                <a:lnTo>
                  <a:pt x="1882" y="545"/>
                </a:lnTo>
                <a:lnTo>
                  <a:pt x="1884" y="547"/>
                </a:lnTo>
                <a:lnTo>
                  <a:pt x="1884" y="547"/>
                </a:lnTo>
                <a:lnTo>
                  <a:pt x="1882" y="547"/>
                </a:lnTo>
                <a:lnTo>
                  <a:pt x="1879" y="543"/>
                </a:lnTo>
                <a:lnTo>
                  <a:pt x="1877" y="543"/>
                </a:lnTo>
                <a:lnTo>
                  <a:pt x="1875" y="543"/>
                </a:lnTo>
                <a:lnTo>
                  <a:pt x="1873" y="543"/>
                </a:lnTo>
                <a:lnTo>
                  <a:pt x="1871" y="543"/>
                </a:lnTo>
                <a:lnTo>
                  <a:pt x="1871" y="543"/>
                </a:lnTo>
                <a:lnTo>
                  <a:pt x="1871" y="545"/>
                </a:lnTo>
                <a:lnTo>
                  <a:pt x="1871" y="545"/>
                </a:lnTo>
                <a:lnTo>
                  <a:pt x="1867" y="545"/>
                </a:lnTo>
                <a:lnTo>
                  <a:pt x="1865" y="545"/>
                </a:lnTo>
                <a:lnTo>
                  <a:pt x="1863" y="547"/>
                </a:lnTo>
                <a:lnTo>
                  <a:pt x="1861" y="552"/>
                </a:lnTo>
                <a:lnTo>
                  <a:pt x="1859" y="554"/>
                </a:lnTo>
                <a:lnTo>
                  <a:pt x="1859" y="554"/>
                </a:lnTo>
                <a:lnTo>
                  <a:pt x="1861" y="556"/>
                </a:lnTo>
                <a:lnTo>
                  <a:pt x="1861" y="556"/>
                </a:lnTo>
                <a:lnTo>
                  <a:pt x="1863" y="556"/>
                </a:lnTo>
                <a:lnTo>
                  <a:pt x="1863" y="556"/>
                </a:lnTo>
                <a:lnTo>
                  <a:pt x="1865" y="556"/>
                </a:lnTo>
                <a:lnTo>
                  <a:pt x="1867" y="554"/>
                </a:lnTo>
                <a:lnTo>
                  <a:pt x="1873" y="554"/>
                </a:lnTo>
                <a:lnTo>
                  <a:pt x="1875" y="552"/>
                </a:lnTo>
                <a:lnTo>
                  <a:pt x="1877" y="552"/>
                </a:lnTo>
                <a:lnTo>
                  <a:pt x="1877" y="552"/>
                </a:lnTo>
                <a:lnTo>
                  <a:pt x="1875" y="554"/>
                </a:lnTo>
                <a:lnTo>
                  <a:pt x="1875" y="554"/>
                </a:lnTo>
                <a:lnTo>
                  <a:pt x="1877" y="554"/>
                </a:lnTo>
                <a:lnTo>
                  <a:pt x="1879" y="554"/>
                </a:lnTo>
                <a:lnTo>
                  <a:pt x="1877" y="554"/>
                </a:lnTo>
                <a:lnTo>
                  <a:pt x="1875" y="554"/>
                </a:lnTo>
                <a:lnTo>
                  <a:pt x="1873" y="556"/>
                </a:lnTo>
                <a:lnTo>
                  <a:pt x="1871" y="556"/>
                </a:lnTo>
                <a:lnTo>
                  <a:pt x="1865" y="558"/>
                </a:lnTo>
                <a:lnTo>
                  <a:pt x="1861" y="558"/>
                </a:lnTo>
                <a:lnTo>
                  <a:pt x="1863" y="560"/>
                </a:lnTo>
                <a:lnTo>
                  <a:pt x="1861" y="564"/>
                </a:lnTo>
                <a:lnTo>
                  <a:pt x="1863" y="566"/>
                </a:lnTo>
                <a:lnTo>
                  <a:pt x="1867" y="570"/>
                </a:lnTo>
                <a:lnTo>
                  <a:pt x="1869" y="575"/>
                </a:lnTo>
                <a:lnTo>
                  <a:pt x="1871" y="577"/>
                </a:lnTo>
                <a:lnTo>
                  <a:pt x="1871" y="579"/>
                </a:lnTo>
                <a:lnTo>
                  <a:pt x="1873" y="579"/>
                </a:lnTo>
                <a:lnTo>
                  <a:pt x="1875" y="581"/>
                </a:lnTo>
                <a:lnTo>
                  <a:pt x="1875" y="581"/>
                </a:lnTo>
                <a:lnTo>
                  <a:pt x="1875" y="583"/>
                </a:lnTo>
                <a:lnTo>
                  <a:pt x="1877" y="585"/>
                </a:lnTo>
                <a:lnTo>
                  <a:pt x="1877" y="585"/>
                </a:lnTo>
                <a:lnTo>
                  <a:pt x="1877" y="585"/>
                </a:lnTo>
                <a:lnTo>
                  <a:pt x="1882" y="581"/>
                </a:lnTo>
                <a:lnTo>
                  <a:pt x="1886" y="581"/>
                </a:lnTo>
                <a:lnTo>
                  <a:pt x="1882" y="583"/>
                </a:lnTo>
                <a:lnTo>
                  <a:pt x="1879" y="585"/>
                </a:lnTo>
                <a:lnTo>
                  <a:pt x="1879" y="587"/>
                </a:lnTo>
                <a:lnTo>
                  <a:pt x="1879" y="587"/>
                </a:lnTo>
                <a:lnTo>
                  <a:pt x="1879" y="591"/>
                </a:lnTo>
                <a:lnTo>
                  <a:pt x="1879" y="591"/>
                </a:lnTo>
                <a:lnTo>
                  <a:pt x="1879" y="593"/>
                </a:lnTo>
                <a:lnTo>
                  <a:pt x="1879" y="593"/>
                </a:lnTo>
                <a:lnTo>
                  <a:pt x="1882" y="593"/>
                </a:lnTo>
                <a:lnTo>
                  <a:pt x="1882" y="596"/>
                </a:lnTo>
                <a:lnTo>
                  <a:pt x="1884" y="596"/>
                </a:lnTo>
                <a:lnTo>
                  <a:pt x="1886" y="598"/>
                </a:lnTo>
                <a:lnTo>
                  <a:pt x="1888" y="598"/>
                </a:lnTo>
                <a:lnTo>
                  <a:pt x="1890" y="598"/>
                </a:lnTo>
                <a:lnTo>
                  <a:pt x="1888" y="600"/>
                </a:lnTo>
                <a:lnTo>
                  <a:pt x="1888" y="602"/>
                </a:lnTo>
                <a:lnTo>
                  <a:pt x="1888" y="602"/>
                </a:lnTo>
                <a:lnTo>
                  <a:pt x="1888" y="604"/>
                </a:lnTo>
                <a:lnTo>
                  <a:pt x="1892" y="604"/>
                </a:lnTo>
                <a:lnTo>
                  <a:pt x="1894" y="602"/>
                </a:lnTo>
                <a:lnTo>
                  <a:pt x="1894" y="602"/>
                </a:lnTo>
                <a:lnTo>
                  <a:pt x="1896" y="600"/>
                </a:lnTo>
                <a:lnTo>
                  <a:pt x="1898" y="602"/>
                </a:lnTo>
                <a:lnTo>
                  <a:pt x="1900" y="602"/>
                </a:lnTo>
                <a:lnTo>
                  <a:pt x="1896" y="602"/>
                </a:lnTo>
                <a:lnTo>
                  <a:pt x="1896" y="604"/>
                </a:lnTo>
                <a:lnTo>
                  <a:pt x="1896" y="604"/>
                </a:lnTo>
                <a:lnTo>
                  <a:pt x="1894" y="604"/>
                </a:lnTo>
                <a:lnTo>
                  <a:pt x="1892" y="606"/>
                </a:lnTo>
                <a:lnTo>
                  <a:pt x="1892" y="606"/>
                </a:lnTo>
                <a:lnTo>
                  <a:pt x="1894" y="608"/>
                </a:lnTo>
                <a:lnTo>
                  <a:pt x="1894" y="608"/>
                </a:lnTo>
                <a:lnTo>
                  <a:pt x="1894" y="610"/>
                </a:lnTo>
                <a:lnTo>
                  <a:pt x="1894" y="610"/>
                </a:lnTo>
                <a:lnTo>
                  <a:pt x="1894" y="612"/>
                </a:lnTo>
                <a:lnTo>
                  <a:pt x="1894" y="612"/>
                </a:lnTo>
                <a:lnTo>
                  <a:pt x="1894" y="612"/>
                </a:lnTo>
                <a:lnTo>
                  <a:pt x="1896" y="614"/>
                </a:lnTo>
                <a:lnTo>
                  <a:pt x="1898" y="617"/>
                </a:lnTo>
                <a:lnTo>
                  <a:pt x="1898" y="617"/>
                </a:lnTo>
                <a:lnTo>
                  <a:pt x="1898" y="619"/>
                </a:lnTo>
                <a:lnTo>
                  <a:pt x="1905" y="621"/>
                </a:lnTo>
                <a:lnTo>
                  <a:pt x="1905" y="621"/>
                </a:lnTo>
                <a:lnTo>
                  <a:pt x="1905" y="621"/>
                </a:lnTo>
                <a:lnTo>
                  <a:pt x="1907" y="621"/>
                </a:lnTo>
                <a:lnTo>
                  <a:pt x="1907" y="621"/>
                </a:lnTo>
                <a:lnTo>
                  <a:pt x="1907" y="623"/>
                </a:lnTo>
                <a:lnTo>
                  <a:pt x="1907" y="625"/>
                </a:lnTo>
                <a:lnTo>
                  <a:pt x="1909" y="625"/>
                </a:lnTo>
                <a:lnTo>
                  <a:pt x="1911" y="625"/>
                </a:lnTo>
                <a:lnTo>
                  <a:pt x="1915" y="625"/>
                </a:lnTo>
                <a:lnTo>
                  <a:pt x="1915" y="625"/>
                </a:lnTo>
                <a:lnTo>
                  <a:pt x="1913" y="627"/>
                </a:lnTo>
                <a:lnTo>
                  <a:pt x="1909" y="629"/>
                </a:lnTo>
                <a:lnTo>
                  <a:pt x="1909" y="629"/>
                </a:lnTo>
                <a:lnTo>
                  <a:pt x="1909" y="631"/>
                </a:lnTo>
                <a:lnTo>
                  <a:pt x="1911" y="631"/>
                </a:lnTo>
                <a:lnTo>
                  <a:pt x="1913" y="631"/>
                </a:lnTo>
                <a:lnTo>
                  <a:pt x="1915" y="631"/>
                </a:lnTo>
                <a:lnTo>
                  <a:pt x="1917" y="631"/>
                </a:lnTo>
                <a:lnTo>
                  <a:pt x="1915" y="629"/>
                </a:lnTo>
                <a:lnTo>
                  <a:pt x="1915" y="629"/>
                </a:lnTo>
                <a:lnTo>
                  <a:pt x="1917" y="629"/>
                </a:lnTo>
                <a:lnTo>
                  <a:pt x="1919" y="629"/>
                </a:lnTo>
                <a:lnTo>
                  <a:pt x="1919" y="629"/>
                </a:lnTo>
                <a:lnTo>
                  <a:pt x="1921" y="629"/>
                </a:lnTo>
                <a:lnTo>
                  <a:pt x="1923" y="629"/>
                </a:lnTo>
                <a:lnTo>
                  <a:pt x="1926" y="629"/>
                </a:lnTo>
                <a:lnTo>
                  <a:pt x="1928" y="629"/>
                </a:lnTo>
                <a:lnTo>
                  <a:pt x="1928" y="629"/>
                </a:lnTo>
                <a:lnTo>
                  <a:pt x="1930" y="629"/>
                </a:lnTo>
                <a:lnTo>
                  <a:pt x="1932" y="627"/>
                </a:lnTo>
                <a:lnTo>
                  <a:pt x="1932" y="627"/>
                </a:lnTo>
                <a:lnTo>
                  <a:pt x="1936" y="625"/>
                </a:lnTo>
                <a:lnTo>
                  <a:pt x="1940" y="623"/>
                </a:lnTo>
                <a:lnTo>
                  <a:pt x="1942" y="623"/>
                </a:lnTo>
                <a:lnTo>
                  <a:pt x="1942" y="621"/>
                </a:lnTo>
                <a:lnTo>
                  <a:pt x="1942" y="621"/>
                </a:lnTo>
                <a:lnTo>
                  <a:pt x="1942" y="621"/>
                </a:lnTo>
                <a:lnTo>
                  <a:pt x="1944" y="621"/>
                </a:lnTo>
                <a:lnTo>
                  <a:pt x="1942" y="623"/>
                </a:lnTo>
                <a:lnTo>
                  <a:pt x="1942" y="625"/>
                </a:lnTo>
                <a:lnTo>
                  <a:pt x="1940" y="625"/>
                </a:lnTo>
                <a:lnTo>
                  <a:pt x="1940" y="629"/>
                </a:lnTo>
                <a:lnTo>
                  <a:pt x="1940" y="633"/>
                </a:lnTo>
                <a:lnTo>
                  <a:pt x="1942" y="633"/>
                </a:lnTo>
                <a:lnTo>
                  <a:pt x="1942" y="633"/>
                </a:lnTo>
                <a:lnTo>
                  <a:pt x="1947" y="635"/>
                </a:lnTo>
                <a:lnTo>
                  <a:pt x="1947" y="635"/>
                </a:lnTo>
                <a:lnTo>
                  <a:pt x="1949" y="637"/>
                </a:lnTo>
                <a:lnTo>
                  <a:pt x="1951" y="637"/>
                </a:lnTo>
                <a:lnTo>
                  <a:pt x="1951" y="637"/>
                </a:lnTo>
                <a:lnTo>
                  <a:pt x="1955" y="635"/>
                </a:lnTo>
                <a:lnTo>
                  <a:pt x="1959" y="633"/>
                </a:lnTo>
                <a:lnTo>
                  <a:pt x="1959" y="633"/>
                </a:lnTo>
                <a:lnTo>
                  <a:pt x="1957" y="635"/>
                </a:lnTo>
                <a:lnTo>
                  <a:pt x="1957" y="637"/>
                </a:lnTo>
                <a:lnTo>
                  <a:pt x="1955" y="637"/>
                </a:lnTo>
                <a:lnTo>
                  <a:pt x="1953" y="640"/>
                </a:lnTo>
                <a:lnTo>
                  <a:pt x="1951" y="640"/>
                </a:lnTo>
                <a:lnTo>
                  <a:pt x="1951" y="640"/>
                </a:lnTo>
                <a:lnTo>
                  <a:pt x="1951" y="642"/>
                </a:lnTo>
                <a:lnTo>
                  <a:pt x="1959" y="646"/>
                </a:lnTo>
                <a:lnTo>
                  <a:pt x="1961" y="646"/>
                </a:lnTo>
                <a:lnTo>
                  <a:pt x="1963" y="646"/>
                </a:lnTo>
                <a:lnTo>
                  <a:pt x="1963" y="644"/>
                </a:lnTo>
                <a:lnTo>
                  <a:pt x="1965" y="642"/>
                </a:lnTo>
                <a:lnTo>
                  <a:pt x="1967" y="642"/>
                </a:lnTo>
                <a:lnTo>
                  <a:pt x="1967" y="642"/>
                </a:lnTo>
                <a:lnTo>
                  <a:pt x="1967" y="644"/>
                </a:lnTo>
                <a:lnTo>
                  <a:pt x="1965" y="646"/>
                </a:lnTo>
                <a:lnTo>
                  <a:pt x="1963" y="646"/>
                </a:lnTo>
                <a:lnTo>
                  <a:pt x="1963" y="648"/>
                </a:lnTo>
                <a:lnTo>
                  <a:pt x="1965" y="648"/>
                </a:lnTo>
                <a:lnTo>
                  <a:pt x="1965" y="648"/>
                </a:lnTo>
                <a:lnTo>
                  <a:pt x="1965" y="650"/>
                </a:lnTo>
                <a:lnTo>
                  <a:pt x="1967" y="648"/>
                </a:lnTo>
                <a:lnTo>
                  <a:pt x="1970" y="648"/>
                </a:lnTo>
                <a:lnTo>
                  <a:pt x="1970" y="650"/>
                </a:lnTo>
                <a:lnTo>
                  <a:pt x="1970" y="650"/>
                </a:lnTo>
                <a:lnTo>
                  <a:pt x="1972" y="650"/>
                </a:lnTo>
                <a:lnTo>
                  <a:pt x="1974" y="650"/>
                </a:lnTo>
                <a:lnTo>
                  <a:pt x="1974" y="650"/>
                </a:lnTo>
                <a:lnTo>
                  <a:pt x="1976" y="650"/>
                </a:lnTo>
                <a:lnTo>
                  <a:pt x="1974" y="648"/>
                </a:lnTo>
                <a:lnTo>
                  <a:pt x="1972" y="648"/>
                </a:lnTo>
                <a:lnTo>
                  <a:pt x="1972" y="646"/>
                </a:lnTo>
                <a:lnTo>
                  <a:pt x="1976" y="648"/>
                </a:lnTo>
                <a:lnTo>
                  <a:pt x="1976" y="648"/>
                </a:lnTo>
                <a:lnTo>
                  <a:pt x="1980" y="648"/>
                </a:lnTo>
                <a:lnTo>
                  <a:pt x="1982" y="648"/>
                </a:lnTo>
                <a:lnTo>
                  <a:pt x="1982" y="646"/>
                </a:lnTo>
                <a:lnTo>
                  <a:pt x="1982" y="642"/>
                </a:lnTo>
                <a:lnTo>
                  <a:pt x="1982" y="640"/>
                </a:lnTo>
                <a:lnTo>
                  <a:pt x="1982" y="640"/>
                </a:lnTo>
                <a:lnTo>
                  <a:pt x="1982" y="637"/>
                </a:lnTo>
                <a:lnTo>
                  <a:pt x="1980" y="637"/>
                </a:lnTo>
                <a:lnTo>
                  <a:pt x="1978" y="637"/>
                </a:lnTo>
                <a:lnTo>
                  <a:pt x="1976" y="635"/>
                </a:lnTo>
                <a:lnTo>
                  <a:pt x="1972" y="635"/>
                </a:lnTo>
                <a:lnTo>
                  <a:pt x="1972" y="635"/>
                </a:lnTo>
                <a:lnTo>
                  <a:pt x="1972" y="633"/>
                </a:lnTo>
                <a:lnTo>
                  <a:pt x="1974" y="633"/>
                </a:lnTo>
                <a:lnTo>
                  <a:pt x="1976" y="635"/>
                </a:lnTo>
                <a:lnTo>
                  <a:pt x="1980" y="635"/>
                </a:lnTo>
                <a:lnTo>
                  <a:pt x="1982" y="635"/>
                </a:lnTo>
                <a:lnTo>
                  <a:pt x="1982" y="635"/>
                </a:lnTo>
                <a:lnTo>
                  <a:pt x="1984" y="635"/>
                </a:lnTo>
                <a:lnTo>
                  <a:pt x="1988" y="631"/>
                </a:lnTo>
                <a:lnTo>
                  <a:pt x="1991" y="623"/>
                </a:lnTo>
                <a:lnTo>
                  <a:pt x="1993" y="617"/>
                </a:lnTo>
                <a:lnTo>
                  <a:pt x="1993" y="614"/>
                </a:lnTo>
                <a:lnTo>
                  <a:pt x="1995" y="612"/>
                </a:lnTo>
                <a:lnTo>
                  <a:pt x="1995" y="610"/>
                </a:lnTo>
                <a:lnTo>
                  <a:pt x="1991" y="610"/>
                </a:lnTo>
                <a:lnTo>
                  <a:pt x="1991" y="608"/>
                </a:lnTo>
                <a:lnTo>
                  <a:pt x="1995" y="608"/>
                </a:lnTo>
                <a:lnTo>
                  <a:pt x="1995" y="608"/>
                </a:lnTo>
                <a:lnTo>
                  <a:pt x="1997" y="606"/>
                </a:lnTo>
                <a:lnTo>
                  <a:pt x="1997" y="604"/>
                </a:lnTo>
                <a:lnTo>
                  <a:pt x="1997" y="604"/>
                </a:lnTo>
                <a:lnTo>
                  <a:pt x="1997" y="602"/>
                </a:lnTo>
                <a:lnTo>
                  <a:pt x="1995" y="600"/>
                </a:lnTo>
                <a:lnTo>
                  <a:pt x="1995" y="598"/>
                </a:lnTo>
                <a:lnTo>
                  <a:pt x="1997" y="596"/>
                </a:lnTo>
                <a:lnTo>
                  <a:pt x="1997" y="593"/>
                </a:lnTo>
                <a:lnTo>
                  <a:pt x="1995" y="593"/>
                </a:lnTo>
                <a:lnTo>
                  <a:pt x="1997" y="591"/>
                </a:lnTo>
                <a:lnTo>
                  <a:pt x="1997" y="591"/>
                </a:lnTo>
                <a:lnTo>
                  <a:pt x="1993" y="589"/>
                </a:lnTo>
                <a:lnTo>
                  <a:pt x="1988" y="589"/>
                </a:lnTo>
                <a:lnTo>
                  <a:pt x="1986" y="587"/>
                </a:lnTo>
                <a:lnTo>
                  <a:pt x="1986" y="587"/>
                </a:lnTo>
                <a:lnTo>
                  <a:pt x="1986" y="587"/>
                </a:lnTo>
                <a:lnTo>
                  <a:pt x="1988" y="587"/>
                </a:lnTo>
                <a:lnTo>
                  <a:pt x="1993" y="587"/>
                </a:lnTo>
                <a:lnTo>
                  <a:pt x="1995" y="587"/>
                </a:lnTo>
                <a:lnTo>
                  <a:pt x="1999" y="587"/>
                </a:lnTo>
                <a:lnTo>
                  <a:pt x="1999" y="587"/>
                </a:lnTo>
                <a:lnTo>
                  <a:pt x="2001" y="587"/>
                </a:lnTo>
                <a:lnTo>
                  <a:pt x="2003" y="583"/>
                </a:lnTo>
                <a:lnTo>
                  <a:pt x="2005" y="583"/>
                </a:lnTo>
                <a:lnTo>
                  <a:pt x="2005" y="581"/>
                </a:lnTo>
                <a:lnTo>
                  <a:pt x="2001" y="579"/>
                </a:lnTo>
                <a:lnTo>
                  <a:pt x="1999" y="579"/>
                </a:lnTo>
                <a:lnTo>
                  <a:pt x="1997" y="577"/>
                </a:lnTo>
                <a:lnTo>
                  <a:pt x="1997" y="577"/>
                </a:lnTo>
                <a:lnTo>
                  <a:pt x="1999" y="577"/>
                </a:lnTo>
                <a:lnTo>
                  <a:pt x="1999" y="577"/>
                </a:lnTo>
                <a:lnTo>
                  <a:pt x="2001" y="579"/>
                </a:lnTo>
                <a:lnTo>
                  <a:pt x="2005" y="579"/>
                </a:lnTo>
                <a:lnTo>
                  <a:pt x="2007" y="579"/>
                </a:lnTo>
                <a:lnTo>
                  <a:pt x="2007" y="579"/>
                </a:lnTo>
                <a:lnTo>
                  <a:pt x="2009" y="579"/>
                </a:lnTo>
                <a:lnTo>
                  <a:pt x="2011" y="577"/>
                </a:lnTo>
                <a:lnTo>
                  <a:pt x="2011" y="575"/>
                </a:lnTo>
                <a:lnTo>
                  <a:pt x="2011" y="575"/>
                </a:lnTo>
                <a:lnTo>
                  <a:pt x="2011" y="572"/>
                </a:lnTo>
                <a:lnTo>
                  <a:pt x="2014" y="572"/>
                </a:lnTo>
                <a:lnTo>
                  <a:pt x="2014" y="568"/>
                </a:lnTo>
                <a:lnTo>
                  <a:pt x="2016" y="570"/>
                </a:lnTo>
                <a:lnTo>
                  <a:pt x="2018" y="568"/>
                </a:lnTo>
                <a:lnTo>
                  <a:pt x="2018" y="566"/>
                </a:lnTo>
                <a:lnTo>
                  <a:pt x="2020" y="564"/>
                </a:lnTo>
                <a:lnTo>
                  <a:pt x="2020" y="564"/>
                </a:lnTo>
                <a:lnTo>
                  <a:pt x="2018" y="560"/>
                </a:lnTo>
                <a:lnTo>
                  <a:pt x="2020" y="556"/>
                </a:lnTo>
                <a:lnTo>
                  <a:pt x="2016" y="554"/>
                </a:lnTo>
                <a:lnTo>
                  <a:pt x="2014" y="554"/>
                </a:lnTo>
                <a:lnTo>
                  <a:pt x="2014" y="556"/>
                </a:lnTo>
                <a:lnTo>
                  <a:pt x="2011" y="554"/>
                </a:lnTo>
                <a:lnTo>
                  <a:pt x="2005" y="552"/>
                </a:lnTo>
                <a:lnTo>
                  <a:pt x="2011" y="552"/>
                </a:lnTo>
                <a:lnTo>
                  <a:pt x="2014" y="552"/>
                </a:lnTo>
                <a:lnTo>
                  <a:pt x="2014" y="554"/>
                </a:lnTo>
                <a:lnTo>
                  <a:pt x="2018" y="554"/>
                </a:lnTo>
                <a:lnTo>
                  <a:pt x="2018" y="552"/>
                </a:lnTo>
                <a:lnTo>
                  <a:pt x="2018" y="552"/>
                </a:lnTo>
                <a:lnTo>
                  <a:pt x="2022" y="549"/>
                </a:lnTo>
                <a:lnTo>
                  <a:pt x="2024" y="549"/>
                </a:lnTo>
                <a:lnTo>
                  <a:pt x="2026" y="547"/>
                </a:lnTo>
                <a:lnTo>
                  <a:pt x="2026" y="545"/>
                </a:lnTo>
                <a:lnTo>
                  <a:pt x="2024" y="545"/>
                </a:lnTo>
                <a:lnTo>
                  <a:pt x="2022" y="543"/>
                </a:lnTo>
                <a:lnTo>
                  <a:pt x="2020" y="539"/>
                </a:lnTo>
                <a:lnTo>
                  <a:pt x="2018" y="537"/>
                </a:lnTo>
                <a:lnTo>
                  <a:pt x="2016" y="539"/>
                </a:lnTo>
                <a:lnTo>
                  <a:pt x="2014" y="539"/>
                </a:lnTo>
                <a:lnTo>
                  <a:pt x="2014" y="535"/>
                </a:lnTo>
                <a:lnTo>
                  <a:pt x="2011" y="535"/>
                </a:lnTo>
                <a:lnTo>
                  <a:pt x="2011" y="533"/>
                </a:lnTo>
                <a:lnTo>
                  <a:pt x="2016" y="533"/>
                </a:lnTo>
                <a:lnTo>
                  <a:pt x="2018" y="533"/>
                </a:lnTo>
                <a:lnTo>
                  <a:pt x="2024" y="535"/>
                </a:lnTo>
                <a:lnTo>
                  <a:pt x="2028" y="533"/>
                </a:lnTo>
                <a:lnTo>
                  <a:pt x="2028" y="533"/>
                </a:lnTo>
                <a:lnTo>
                  <a:pt x="2032" y="528"/>
                </a:lnTo>
                <a:lnTo>
                  <a:pt x="2032" y="528"/>
                </a:lnTo>
                <a:lnTo>
                  <a:pt x="2035" y="526"/>
                </a:lnTo>
                <a:lnTo>
                  <a:pt x="2032" y="526"/>
                </a:lnTo>
                <a:lnTo>
                  <a:pt x="2026" y="522"/>
                </a:lnTo>
                <a:lnTo>
                  <a:pt x="2026" y="522"/>
                </a:lnTo>
                <a:lnTo>
                  <a:pt x="2028" y="522"/>
                </a:lnTo>
                <a:lnTo>
                  <a:pt x="2037" y="522"/>
                </a:lnTo>
                <a:lnTo>
                  <a:pt x="2041" y="520"/>
                </a:lnTo>
                <a:lnTo>
                  <a:pt x="2047" y="520"/>
                </a:lnTo>
                <a:lnTo>
                  <a:pt x="2053" y="518"/>
                </a:lnTo>
                <a:lnTo>
                  <a:pt x="2053" y="516"/>
                </a:lnTo>
                <a:lnTo>
                  <a:pt x="2053" y="516"/>
                </a:lnTo>
                <a:lnTo>
                  <a:pt x="2051" y="514"/>
                </a:lnTo>
                <a:lnTo>
                  <a:pt x="2049" y="512"/>
                </a:lnTo>
                <a:lnTo>
                  <a:pt x="2051" y="512"/>
                </a:lnTo>
                <a:lnTo>
                  <a:pt x="2055" y="514"/>
                </a:lnTo>
                <a:lnTo>
                  <a:pt x="2055" y="512"/>
                </a:lnTo>
                <a:lnTo>
                  <a:pt x="2058" y="508"/>
                </a:lnTo>
                <a:lnTo>
                  <a:pt x="2060" y="508"/>
                </a:lnTo>
                <a:lnTo>
                  <a:pt x="2062" y="505"/>
                </a:lnTo>
                <a:lnTo>
                  <a:pt x="2058" y="503"/>
                </a:lnTo>
                <a:lnTo>
                  <a:pt x="2055" y="503"/>
                </a:lnTo>
                <a:lnTo>
                  <a:pt x="2055" y="501"/>
                </a:lnTo>
                <a:lnTo>
                  <a:pt x="2060" y="503"/>
                </a:lnTo>
                <a:lnTo>
                  <a:pt x="2064" y="503"/>
                </a:lnTo>
                <a:lnTo>
                  <a:pt x="2068" y="503"/>
                </a:lnTo>
                <a:lnTo>
                  <a:pt x="2068" y="503"/>
                </a:lnTo>
                <a:lnTo>
                  <a:pt x="2064" y="508"/>
                </a:lnTo>
                <a:lnTo>
                  <a:pt x="2060" y="512"/>
                </a:lnTo>
                <a:lnTo>
                  <a:pt x="2060" y="514"/>
                </a:lnTo>
                <a:lnTo>
                  <a:pt x="2060" y="516"/>
                </a:lnTo>
                <a:lnTo>
                  <a:pt x="2060" y="516"/>
                </a:lnTo>
                <a:lnTo>
                  <a:pt x="2058" y="518"/>
                </a:lnTo>
                <a:lnTo>
                  <a:pt x="2058" y="520"/>
                </a:lnTo>
                <a:lnTo>
                  <a:pt x="2062" y="522"/>
                </a:lnTo>
                <a:lnTo>
                  <a:pt x="2062" y="520"/>
                </a:lnTo>
                <a:lnTo>
                  <a:pt x="2064" y="520"/>
                </a:lnTo>
                <a:lnTo>
                  <a:pt x="2066" y="520"/>
                </a:lnTo>
                <a:lnTo>
                  <a:pt x="2066" y="518"/>
                </a:lnTo>
                <a:lnTo>
                  <a:pt x="2068" y="516"/>
                </a:lnTo>
                <a:lnTo>
                  <a:pt x="2068" y="516"/>
                </a:lnTo>
                <a:lnTo>
                  <a:pt x="2070" y="514"/>
                </a:lnTo>
                <a:lnTo>
                  <a:pt x="2072" y="516"/>
                </a:lnTo>
                <a:lnTo>
                  <a:pt x="2072" y="516"/>
                </a:lnTo>
                <a:lnTo>
                  <a:pt x="2074" y="518"/>
                </a:lnTo>
                <a:lnTo>
                  <a:pt x="2076" y="516"/>
                </a:lnTo>
                <a:lnTo>
                  <a:pt x="2076" y="516"/>
                </a:lnTo>
                <a:lnTo>
                  <a:pt x="2076" y="516"/>
                </a:lnTo>
                <a:lnTo>
                  <a:pt x="2079" y="514"/>
                </a:lnTo>
                <a:lnTo>
                  <a:pt x="2079" y="512"/>
                </a:lnTo>
                <a:lnTo>
                  <a:pt x="2079" y="512"/>
                </a:lnTo>
                <a:lnTo>
                  <a:pt x="2081" y="512"/>
                </a:lnTo>
                <a:lnTo>
                  <a:pt x="2081" y="514"/>
                </a:lnTo>
                <a:lnTo>
                  <a:pt x="2081" y="516"/>
                </a:lnTo>
                <a:lnTo>
                  <a:pt x="2083" y="514"/>
                </a:lnTo>
                <a:lnTo>
                  <a:pt x="2085" y="512"/>
                </a:lnTo>
                <a:lnTo>
                  <a:pt x="2089" y="510"/>
                </a:lnTo>
                <a:lnTo>
                  <a:pt x="2091" y="510"/>
                </a:lnTo>
                <a:lnTo>
                  <a:pt x="2091" y="508"/>
                </a:lnTo>
                <a:lnTo>
                  <a:pt x="2089" y="503"/>
                </a:lnTo>
                <a:lnTo>
                  <a:pt x="2089" y="503"/>
                </a:lnTo>
                <a:lnTo>
                  <a:pt x="2089" y="503"/>
                </a:lnTo>
                <a:lnTo>
                  <a:pt x="2089" y="501"/>
                </a:lnTo>
                <a:lnTo>
                  <a:pt x="2089" y="501"/>
                </a:lnTo>
                <a:lnTo>
                  <a:pt x="2091" y="503"/>
                </a:lnTo>
                <a:lnTo>
                  <a:pt x="2091" y="503"/>
                </a:lnTo>
                <a:lnTo>
                  <a:pt x="2095" y="505"/>
                </a:lnTo>
                <a:lnTo>
                  <a:pt x="2097" y="505"/>
                </a:lnTo>
                <a:lnTo>
                  <a:pt x="2097" y="505"/>
                </a:lnTo>
                <a:lnTo>
                  <a:pt x="2099" y="505"/>
                </a:lnTo>
                <a:lnTo>
                  <a:pt x="2106" y="501"/>
                </a:lnTo>
                <a:lnTo>
                  <a:pt x="2106" y="501"/>
                </a:lnTo>
                <a:lnTo>
                  <a:pt x="2108" y="499"/>
                </a:lnTo>
                <a:lnTo>
                  <a:pt x="2108" y="497"/>
                </a:lnTo>
                <a:lnTo>
                  <a:pt x="2110" y="497"/>
                </a:lnTo>
                <a:lnTo>
                  <a:pt x="2110" y="497"/>
                </a:lnTo>
                <a:lnTo>
                  <a:pt x="2112" y="497"/>
                </a:lnTo>
                <a:lnTo>
                  <a:pt x="2112" y="495"/>
                </a:lnTo>
                <a:lnTo>
                  <a:pt x="2114" y="495"/>
                </a:lnTo>
                <a:lnTo>
                  <a:pt x="2116" y="489"/>
                </a:lnTo>
                <a:lnTo>
                  <a:pt x="2120" y="482"/>
                </a:lnTo>
                <a:lnTo>
                  <a:pt x="2123" y="482"/>
                </a:lnTo>
                <a:lnTo>
                  <a:pt x="2123" y="480"/>
                </a:lnTo>
                <a:lnTo>
                  <a:pt x="2123" y="478"/>
                </a:lnTo>
                <a:lnTo>
                  <a:pt x="2123" y="478"/>
                </a:lnTo>
                <a:lnTo>
                  <a:pt x="2123" y="478"/>
                </a:lnTo>
                <a:lnTo>
                  <a:pt x="2125" y="476"/>
                </a:lnTo>
                <a:lnTo>
                  <a:pt x="2125" y="476"/>
                </a:lnTo>
                <a:lnTo>
                  <a:pt x="2127" y="472"/>
                </a:lnTo>
                <a:lnTo>
                  <a:pt x="2129" y="472"/>
                </a:lnTo>
                <a:lnTo>
                  <a:pt x="2129" y="472"/>
                </a:lnTo>
                <a:lnTo>
                  <a:pt x="2131" y="470"/>
                </a:lnTo>
                <a:lnTo>
                  <a:pt x="2137" y="466"/>
                </a:lnTo>
                <a:lnTo>
                  <a:pt x="2139" y="466"/>
                </a:lnTo>
                <a:lnTo>
                  <a:pt x="2139" y="466"/>
                </a:lnTo>
                <a:lnTo>
                  <a:pt x="2141" y="463"/>
                </a:lnTo>
                <a:lnTo>
                  <a:pt x="2141" y="461"/>
                </a:lnTo>
                <a:lnTo>
                  <a:pt x="2141" y="459"/>
                </a:lnTo>
                <a:lnTo>
                  <a:pt x="2139" y="457"/>
                </a:lnTo>
                <a:lnTo>
                  <a:pt x="2139" y="457"/>
                </a:lnTo>
                <a:lnTo>
                  <a:pt x="2139" y="457"/>
                </a:lnTo>
                <a:lnTo>
                  <a:pt x="2141" y="457"/>
                </a:lnTo>
                <a:lnTo>
                  <a:pt x="2141" y="457"/>
                </a:lnTo>
                <a:lnTo>
                  <a:pt x="2141" y="455"/>
                </a:lnTo>
                <a:lnTo>
                  <a:pt x="2139" y="455"/>
                </a:lnTo>
                <a:lnTo>
                  <a:pt x="2139" y="453"/>
                </a:lnTo>
                <a:lnTo>
                  <a:pt x="2139" y="453"/>
                </a:lnTo>
                <a:lnTo>
                  <a:pt x="2141" y="453"/>
                </a:lnTo>
                <a:lnTo>
                  <a:pt x="2148" y="457"/>
                </a:lnTo>
                <a:lnTo>
                  <a:pt x="2152" y="459"/>
                </a:lnTo>
                <a:lnTo>
                  <a:pt x="2156" y="461"/>
                </a:lnTo>
                <a:lnTo>
                  <a:pt x="2158" y="461"/>
                </a:lnTo>
                <a:lnTo>
                  <a:pt x="2160" y="461"/>
                </a:lnTo>
                <a:lnTo>
                  <a:pt x="2164" y="459"/>
                </a:lnTo>
                <a:lnTo>
                  <a:pt x="2164" y="459"/>
                </a:lnTo>
                <a:lnTo>
                  <a:pt x="2162" y="457"/>
                </a:lnTo>
                <a:lnTo>
                  <a:pt x="2162" y="457"/>
                </a:lnTo>
                <a:lnTo>
                  <a:pt x="2169" y="459"/>
                </a:lnTo>
                <a:lnTo>
                  <a:pt x="2171" y="459"/>
                </a:lnTo>
                <a:lnTo>
                  <a:pt x="2173" y="457"/>
                </a:lnTo>
                <a:lnTo>
                  <a:pt x="2173" y="455"/>
                </a:lnTo>
                <a:lnTo>
                  <a:pt x="2175" y="455"/>
                </a:lnTo>
                <a:lnTo>
                  <a:pt x="2177" y="455"/>
                </a:lnTo>
                <a:lnTo>
                  <a:pt x="2181" y="455"/>
                </a:lnTo>
                <a:lnTo>
                  <a:pt x="2183" y="455"/>
                </a:lnTo>
                <a:lnTo>
                  <a:pt x="2185" y="455"/>
                </a:lnTo>
                <a:lnTo>
                  <a:pt x="2190" y="455"/>
                </a:lnTo>
                <a:lnTo>
                  <a:pt x="2196" y="453"/>
                </a:lnTo>
                <a:lnTo>
                  <a:pt x="2200" y="451"/>
                </a:lnTo>
                <a:lnTo>
                  <a:pt x="2204" y="451"/>
                </a:lnTo>
                <a:lnTo>
                  <a:pt x="2213" y="449"/>
                </a:lnTo>
                <a:lnTo>
                  <a:pt x="2215" y="449"/>
                </a:lnTo>
                <a:lnTo>
                  <a:pt x="2219" y="447"/>
                </a:lnTo>
                <a:lnTo>
                  <a:pt x="2221" y="447"/>
                </a:lnTo>
                <a:lnTo>
                  <a:pt x="2223" y="447"/>
                </a:lnTo>
                <a:lnTo>
                  <a:pt x="2225" y="447"/>
                </a:lnTo>
                <a:lnTo>
                  <a:pt x="2227" y="445"/>
                </a:lnTo>
                <a:lnTo>
                  <a:pt x="2229" y="445"/>
                </a:lnTo>
                <a:lnTo>
                  <a:pt x="2231" y="443"/>
                </a:lnTo>
                <a:lnTo>
                  <a:pt x="2236" y="440"/>
                </a:lnTo>
                <a:lnTo>
                  <a:pt x="2236" y="440"/>
                </a:lnTo>
                <a:lnTo>
                  <a:pt x="2236" y="440"/>
                </a:lnTo>
                <a:lnTo>
                  <a:pt x="2238" y="438"/>
                </a:lnTo>
                <a:lnTo>
                  <a:pt x="2238" y="436"/>
                </a:lnTo>
                <a:lnTo>
                  <a:pt x="2242" y="436"/>
                </a:lnTo>
                <a:lnTo>
                  <a:pt x="2244" y="434"/>
                </a:lnTo>
                <a:lnTo>
                  <a:pt x="2244" y="434"/>
                </a:lnTo>
                <a:lnTo>
                  <a:pt x="2242" y="432"/>
                </a:lnTo>
                <a:lnTo>
                  <a:pt x="2244" y="432"/>
                </a:lnTo>
                <a:lnTo>
                  <a:pt x="2248" y="430"/>
                </a:lnTo>
                <a:lnTo>
                  <a:pt x="2248" y="430"/>
                </a:lnTo>
                <a:lnTo>
                  <a:pt x="2252" y="428"/>
                </a:lnTo>
                <a:lnTo>
                  <a:pt x="2257" y="428"/>
                </a:lnTo>
                <a:close/>
                <a:moveTo>
                  <a:pt x="1886" y="1627"/>
                </a:moveTo>
                <a:lnTo>
                  <a:pt x="1882" y="1627"/>
                </a:lnTo>
                <a:lnTo>
                  <a:pt x="1879" y="1627"/>
                </a:lnTo>
                <a:lnTo>
                  <a:pt x="1877" y="1629"/>
                </a:lnTo>
                <a:lnTo>
                  <a:pt x="1877" y="1631"/>
                </a:lnTo>
                <a:lnTo>
                  <a:pt x="1879" y="1631"/>
                </a:lnTo>
                <a:lnTo>
                  <a:pt x="1882" y="1631"/>
                </a:lnTo>
                <a:lnTo>
                  <a:pt x="1884" y="1631"/>
                </a:lnTo>
                <a:lnTo>
                  <a:pt x="1884" y="1631"/>
                </a:lnTo>
                <a:lnTo>
                  <a:pt x="1886" y="1631"/>
                </a:lnTo>
                <a:lnTo>
                  <a:pt x="1888" y="1627"/>
                </a:lnTo>
                <a:lnTo>
                  <a:pt x="1888" y="1627"/>
                </a:lnTo>
                <a:lnTo>
                  <a:pt x="1886" y="1627"/>
                </a:lnTo>
                <a:close/>
                <a:moveTo>
                  <a:pt x="1882" y="1625"/>
                </a:moveTo>
                <a:lnTo>
                  <a:pt x="1884" y="1623"/>
                </a:lnTo>
                <a:lnTo>
                  <a:pt x="1884" y="1623"/>
                </a:lnTo>
                <a:lnTo>
                  <a:pt x="1882" y="1623"/>
                </a:lnTo>
                <a:lnTo>
                  <a:pt x="1882" y="1623"/>
                </a:lnTo>
                <a:lnTo>
                  <a:pt x="1882" y="1623"/>
                </a:lnTo>
                <a:lnTo>
                  <a:pt x="1879" y="1623"/>
                </a:lnTo>
                <a:lnTo>
                  <a:pt x="1879" y="1623"/>
                </a:lnTo>
                <a:lnTo>
                  <a:pt x="1879" y="1625"/>
                </a:lnTo>
                <a:lnTo>
                  <a:pt x="1879" y="1627"/>
                </a:lnTo>
                <a:lnTo>
                  <a:pt x="1882" y="1625"/>
                </a:lnTo>
                <a:close/>
                <a:moveTo>
                  <a:pt x="1877" y="1629"/>
                </a:moveTo>
                <a:lnTo>
                  <a:pt x="1879" y="1627"/>
                </a:lnTo>
                <a:lnTo>
                  <a:pt x="1877" y="1625"/>
                </a:lnTo>
                <a:lnTo>
                  <a:pt x="1877" y="1623"/>
                </a:lnTo>
                <a:lnTo>
                  <a:pt x="1877" y="1623"/>
                </a:lnTo>
                <a:lnTo>
                  <a:pt x="1877" y="1623"/>
                </a:lnTo>
                <a:lnTo>
                  <a:pt x="1877" y="1623"/>
                </a:lnTo>
                <a:lnTo>
                  <a:pt x="1877" y="1625"/>
                </a:lnTo>
                <a:lnTo>
                  <a:pt x="1877" y="1627"/>
                </a:lnTo>
                <a:lnTo>
                  <a:pt x="1875" y="1627"/>
                </a:lnTo>
                <a:lnTo>
                  <a:pt x="1875" y="1629"/>
                </a:lnTo>
                <a:lnTo>
                  <a:pt x="1875" y="1631"/>
                </a:lnTo>
                <a:lnTo>
                  <a:pt x="1877" y="1631"/>
                </a:lnTo>
                <a:lnTo>
                  <a:pt x="1877" y="1629"/>
                </a:lnTo>
                <a:close/>
                <a:moveTo>
                  <a:pt x="1890" y="1629"/>
                </a:moveTo>
                <a:lnTo>
                  <a:pt x="1890" y="1631"/>
                </a:lnTo>
                <a:lnTo>
                  <a:pt x="1888" y="1631"/>
                </a:lnTo>
                <a:lnTo>
                  <a:pt x="1886" y="1631"/>
                </a:lnTo>
                <a:lnTo>
                  <a:pt x="1886" y="1633"/>
                </a:lnTo>
                <a:lnTo>
                  <a:pt x="1888" y="1633"/>
                </a:lnTo>
                <a:lnTo>
                  <a:pt x="1892" y="1633"/>
                </a:lnTo>
                <a:lnTo>
                  <a:pt x="1892" y="1631"/>
                </a:lnTo>
                <a:lnTo>
                  <a:pt x="1892" y="1631"/>
                </a:lnTo>
                <a:lnTo>
                  <a:pt x="1892" y="1631"/>
                </a:lnTo>
                <a:lnTo>
                  <a:pt x="1890" y="1629"/>
                </a:lnTo>
                <a:close/>
                <a:moveTo>
                  <a:pt x="2156" y="1032"/>
                </a:moveTo>
                <a:lnTo>
                  <a:pt x="2154" y="1034"/>
                </a:lnTo>
                <a:lnTo>
                  <a:pt x="2154" y="1036"/>
                </a:lnTo>
                <a:lnTo>
                  <a:pt x="2154" y="1036"/>
                </a:lnTo>
                <a:lnTo>
                  <a:pt x="2156" y="1036"/>
                </a:lnTo>
                <a:lnTo>
                  <a:pt x="2156" y="1034"/>
                </a:lnTo>
                <a:lnTo>
                  <a:pt x="2156" y="1034"/>
                </a:lnTo>
                <a:lnTo>
                  <a:pt x="2156" y="1032"/>
                </a:lnTo>
                <a:close/>
                <a:moveTo>
                  <a:pt x="1963" y="1671"/>
                </a:moveTo>
                <a:lnTo>
                  <a:pt x="1961" y="1671"/>
                </a:lnTo>
                <a:lnTo>
                  <a:pt x="1961" y="1671"/>
                </a:lnTo>
                <a:lnTo>
                  <a:pt x="1961" y="1673"/>
                </a:lnTo>
                <a:lnTo>
                  <a:pt x="1961" y="1675"/>
                </a:lnTo>
                <a:lnTo>
                  <a:pt x="1963" y="1673"/>
                </a:lnTo>
                <a:lnTo>
                  <a:pt x="1963" y="1671"/>
                </a:lnTo>
                <a:lnTo>
                  <a:pt x="1963" y="1671"/>
                </a:lnTo>
                <a:lnTo>
                  <a:pt x="1963" y="1671"/>
                </a:lnTo>
                <a:lnTo>
                  <a:pt x="1963" y="1671"/>
                </a:lnTo>
                <a:close/>
                <a:moveTo>
                  <a:pt x="2242" y="1063"/>
                </a:moveTo>
                <a:lnTo>
                  <a:pt x="2242" y="1061"/>
                </a:lnTo>
                <a:lnTo>
                  <a:pt x="2242" y="1061"/>
                </a:lnTo>
                <a:lnTo>
                  <a:pt x="2238" y="1061"/>
                </a:lnTo>
                <a:lnTo>
                  <a:pt x="2236" y="1061"/>
                </a:lnTo>
                <a:lnTo>
                  <a:pt x="2234" y="1059"/>
                </a:lnTo>
                <a:lnTo>
                  <a:pt x="2234" y="1059"/>
                </a:lnTo>
                <a:lnTo>
                  <a:pt x="2234" y="1061"/>
                </a:lnTo>
                <a:lnTo>
                  <a:pt x="2234" y="1061"/>
                </a:lnTo>
                <a:lnTo>
                  <a:pt x="2236" y="1063"/>
                </a:lnTo>
                <a:lnTo>
                  <a:pt x="2240" y="1063"/>
                </a:lnTo>
                <a:lnTo>
                  <a:pt x="2242" y="1063"/>
                </a:lnTo>
                <a:lnTo>
                  <a:pt x="2242" y="1063"/>
                </a:lnTo>
                <a:close/>
                <a:moveTo>
                  <a:pt x="2246" y="1384"/>
                </a:moveTo>
                <a:lnTo>
                  <a:pt x="2244" y="1382"/>
                </a:lnTo>
                <a:lnTo>
                  <a:pt x="2244" y="1382"/>
                </a:lnTo>
                <a:lnTo>
                  <a:pt x="2240" y="1384"/>
                </a:lnTo>
                <a:lnTo>
                  <a:pt x="2240" y="1384"/>
                </a:lnTo>
                <a:lnTo>
                  <a:pt x="2240" y="1384"/>
                </a:lnTo>
                <a:lnTo>
                  <a:pt x="2242" y="1386"/>
                </a:lnTo>
                <a:lnTo>
                  <a:pt x="2242" y="1386"/>
                </a:lnTo>
                <a:lnTo>
                  <a:pt x="2244" y="1386"/>
                </a:lnTo>
                <a:lnTo>
                  <a:pt x="2246" y="1384"/>
                </a:lnTo>
                <a:lnTo>
                  <a:pt x="2246" y="1384"/>
                </a:lnTo>
                <a:close/>
                <a:moveTo>
                  <a:pt x="2244" y="1076"/>
                </a:moveTo>
                <a:lnTo>
                  <a:pt x="2244" y="1076"/>
                </a:lnTo>
                <a:lnTo>
                  <a:pt x="2244" y="1076"/>
                </a:lnTo>
                <a:lnTo>
                  <a:pt x="2246" y="1076"/>
                </a:lnTo>
                <a:lnTo>
                  <a:pt x="2244" y="1076"/>
                </a:lnTo>
                <a:lnTo>
                  <a:pt x="2244" y="1074"/>
                </a:lnTo>
                <a:lnTo>
                  <a:pt x="2244" y="1074"/>
                </a:lnTo>
                <a:lnTo>
                  <a:pt x="2242" y="1076"/>
                </a:lnTo>
                <a:lnTo>
                  <a:pt x="2244" y="1076"/>
                </a:lnTo>
                <a:close/>
                <a:moveTo>
                  <a:pt x="2246" y="1386"/>
                </a:moveTo>
                <a:lnTo>
                  <a:pt x="2246" y="1386"/>
                </a:lnTo>
                <a:lnTo>
                  <a:pt x="2244" y="1386"/>
                </a:lnTo>
                <a:lnTo>
                  <a:pt x="2244" y="1388"/>
                </a:lnTo>
                <a:lnTo>
                  <a:pt x="2246" y="1388"/>
                </a:lnTo>
                <a:lnTo>
                  <a:pt x="2246" y="1388"/>
                </a:lnTo>
                <a:lnTo>
                  <a:pt x="2246" y="1388"/>
                </a:lnTo>
                <a:lnTo>
                  <a:pt x="2246" y="1388"/>
                </a:lnTo>
                <a:lnTo>
                  <a:pt x="2246" y="1386"/>
                </a:lnTo>
                <a:close/>
                <a:moveTo>
                  <a:pt x="2213" y="1044"/>
                </a:moveTo>
                <a:lnTo>
                  <a:pt x="2211" y="1044"/>
                </a:lnTo>
                <a:lnTo>
                  <a:pt x="2211" y="1046"/>
                </a:lnTo>
                <a:lnTo>
                  <a:pt x="2211" y="1046"/>
                </a:lnTo>
                <a:lnTo>
                  <a:pt x="2213" y="1046"/>
                </a:lnTo>
                <a:lnTo>
                  <a:pt x="2215" y="1048"/>
                </a:lnTo>
                <a:lnTo>
                  <a:pt x="2215" y="1048"/>
                </a:lnTo>
                <a:lnTo>
                  <a:pt x="2217" y="1046"/>
                </a:lnTo>
                <a:lnTo>
                  <a:pt x="2217" y="1046"/>
                </a:lnTo>
                <a:lnTo>
                  <a:pt x="2215" y="1044"/>
                </a:lnTo>
                <a:lnTo>
                  <a:pt x="2213" y="1044"/>
                </a:lnTo>
                <a:close/>
                <a:moveTo>
                  <a:pt x="2227" y="2581"/>
                </a:moveTo>
                <a:lnTo>
                  <a:pt x="2227" y="2581"/>
                </a:lnTo>
                <a:lnTo>
                  <a:pt x="2225" y="2581"/>
                </a:lnTo>
                <a:lnTo>
                  <a:pt x="2225" y="2581"/>
                </a:lnTo>
                <a:lnTo>
                  <a:pt x="2225" y="2583"/>
                </a:lnTo>
                <a:lnTo>
                  <a:pt x="2227" y="2583"/>
                </a:lnTo>
                <a:lnTo>
                  <a:pt x="2227" y="2583"/>
                </a:lnTo>
                <a:lnTo>
                  <a:pt x="2227" y="2581"/>
                </a:lnTo>
                <a:close/>
                <a:moveTo>
                  <a:pt x="2196" y="1048"/>
                </a:moveTo>
                <a:lnTo>
                  <a:pt x="2194" y="1048"/>
                </a:lnTo>
                <a:lnTo>
                  <a:pt x="2194" y="1050"/>
                </a:lnTo>
                <a:lnTo>
                  <a:pt x="2194" y="1050"/>
                </a:lnTo>
                <a:lnTo>
                  <a:pt x="2196" y="1050"/>
                </a:lnTo>
                <a:lnTo>
                  <a:pt x="2198" y="1050"/>
                </a:lnTo>
                <a:lnTo>
                  <a:pt x="2198" y="1053"/>
                </a:lnTo>
                <a:lnTo>
                  <a:pt x="2200" y="1050"/>
                </a:lnTo>
                <a:lnTo>
                  <a:pt x="2202" y="1050"/>
                </a:lnTo>
                <a:lnTo>
                  <a:pt x="2200" y="1050"/>
                </a:lnTo>
                <a:lnTo>
                  <a:pt x="2196" y="1048"/>
                </a:lnTo>
                <a:close/>
                <a:moveTo>
                  <a:pt x="2198" y="1046"/>
                </a:moveTo>
                <a:lnTo>
                  <a:pt x="2200" y="1046"/>
                </a:lnTo>
                <a:lnTo>
                  <a:pt x="2200" y="1048"/>
                </a:lnTo>
                <a:lnTo>
                  <a:pt x="2204" y="1048"/>
                </a:lnTo>
                <a:lnTo>
                  <a:pt x="2204" y="1048"/>
                </a:lnTo>
                <a:lnTo>
                  <a:pt x="2202" y="1048"/>
                </a:lnTo>
                <a:lnTo>
                  <a:pt x="2198" y="1046"/>
                </a:lnTo>
                <a:close/>
                <a:moveTo>
                  <a:pt x="2192" y="1048"/>
                </a:moveTo>
                <a:lnTo>
                  <a:pt x="2192" y="1048"/>
                </a:lnTo>
                <a:lnTo>
                  <a:pt x="2190" y="1048"/>
                </a:lnTo>
                <a:lnTo>
                  <a:pt x="2192" y="1048"/>
                </a:lnTo>
                <a:lnTo>
                  <a:pt x="2194" y="1048"/>
                </a:lnTo>
                <a:lnTo>
                  <a:pt x="2194" y="1048"/>
                </a:lnTo>
                <a:lnTo>
                  <a:pt x="2194" y="1048"/>
                </a:lnTo>
                <a:lnTo>
                  <a:pt x="2192" y="1048"/>
                </a:lnTo>
                <a:close/>
                <a:moveTo>
                  <a:pt x="1720" y="1401"/>
                </a:moveTo>
                <a:lnTo>
                  <a:pt x="1720" y="1399"/>
                </a:lnTo>
                <a:lnTo>
                  <a:pt x="1720" y="1401"/>
                </a:lnTo>
                <a:lnTo>
                  <a:pt x="1720" y="1401"/>
                </a:lnTo>
                <a:lnTo>
                  <a:pt x="1720" y="1401"/>
                </a:lnTo>
                <a:lnTo>
                  <a:pt x="1720" y="1401"/>
                </a:lnTo>
                <a:lnTo>
                  <a:pt x="1720" y="1401"/>
                </a:lnTo>
                <a:lnTo>
                  <a:pt x="1720" y="1401"/>
                </a:lnTo>
                <a:lnTo>
                  <a:pt x="1720" y="1401"/>
                </a:lnTo>
                <a:close/>
                <a:moveTo>
                  <a:pt x="1695" y="1367"/>
                </a:moveTo>
                <a:lnTo>
                  <a:pt x="1695" y="1365"/>
                </a:lnTo>
                <a:lnTo>
                  <a:pt x="1693" y="1367"/>
                </a:lnTo>
                <a:lnTo>
                  <a:pt x="1693" y="1367"/>
                </a:lnTo>
                <a:lnTo>
                  <a:pt x="1695" y="1367"/>
                </a:lnTo>
                <a:lnTo>
                  <a:pt x="1695" y="1367"/>
                </a:lnTo>
                <a:close/>
                <a:moveTo>
                  <a:pt x="1674" y="883"/>
                </a:moveTo>
                <a:lnTo>
                  <a:pt x="1674" y="883"/>
                </a:lnTo>
                <a:lnTo>
                  <a:pt x="1672" y="883"/>
                </a:lnTo>
                <a:lnTo>
                  <a:pt x="1672" y="885"/>
                </a:lnTo>
                <a:lnTo>
                  <a:pt x="1672" y="885"/>
                </a:lnTo>
                <a:lnTo>
                  <a:pt x="1674" y="885"/>
                </a:lnTo>
                <a:lnTo>
                  <a:pt x="1674" y="883"/>
                </a:lnTo>
                <a:close/>
                <a:moveTo>
                  <a:pt x="1670" y="889"/>
                </a:moveTo>
                <a:lnTo>
                  <a:pt x="1672" y="889"/>
                </a:lnTo>
                <a:lnTo>
                  <a:pt x="1672" y="887"/>
                </a:lnTo>
                <a:lnTo>
                  <a:pt x="1674" y="887"/>
                </a:lnTo>
                <a:lnTo>
                  <a:pt x="1672" y="887"/>
                </a:lnTo>
                <a:lnTo>
                  <a:pt x="1672" y="887"/>
                </a:lnTo>
                <a:lnTo>
                  <a:pt x="1670" y="887"/>
                </a:lnTo>
                <a:lnTo>
                  <a:pt x="1670" y="887"/>
                </a:lnTo>
                <a:lnTo>
                  <a:pt x="1670" y="889"/>
                </a:lnTo>
                <a:lnTo>
                  <a:pt x="1670" y="889"/>
                </a:lnTo>
                <a:close/>
                <a:moveTo>
                  <a:pt x="1701" y="1382"/>
                </a:moveTo>
                <a:lnTo>
                  <a:pt x="1701" y="1384"/>
                </a:lnTo>
                <a:lnTo>
                  <a:pt x="1701" y="1384"/>
                </a:lnTo>
                <a:lnTo>
                  <a:pt x="1701" y="1384"/>
                </a:lnTo>
                <a:lnTo>
                  <a:pt x="1701" y="1382"/>
                </a:lnTo>
                <a:lnTo>
                  <a:pt x="1701" y="1382"/>
                </a:lnTo>
                <a:lnTo>
                  <a:pt x="1701" y="1382"/>
                </a:lnTo>
                <a:close/>
                <a:moveTo>
                  <a:pt x="1714" y="864"/>
                </a:moveTo>
                <a:lnTo>
                  <a:pt x="1714" y="864"/>
                </a:lnTo>
                <a:lnTo>
                  <a:pt x="1714" y="862"/>
                </a:lnTo>
                <a:lnTo>
                  <a:pt x="1712" y="860"/>
                </a:lnTo>
                <a:lnTo>
                  <a:pt x="1710" y="858"/>
                </a:lnTo>
                <a:lnTo>
                  <a:pt x="1708" y="858"/>
                </a:lnTo>
                <a:lnTo>
                  <a:pt x="1699" y="853"/>
                </a:lnTo>
                <a:lnTo>
                  <a:pt x="1697" y="851"/>
                </a:lnTo>
                <a:lnTo>
                  <a:pt x="1693" y="851"/>
                </a:lnTo>
                <a:lnTo>
                  <a:pt x="1691" y="849"/>
                </a:lnTo>
                <a:lnTo>
                  <a:pt x="1685" y="849"/>
                </a:lnTo>
                <a:lnTo>
                  <a:pt x="1678" y="847"/>
                </a:lnTo>
                <a:lnTo>
                  <a:pt x="1676" y="847"/>
                </a:lnTo>
                <a:lnTo>
                  <a:pt x="1674" y="849"/>
                </a:lnTo>
                <a:lnTo>
                  <a:pt x="1674" y="849"/>
                </a:lnTo>
                <a:lnTo>
                  <a:pt x="1674" y="849"/>
                </a:lnTo>
                <a:lnTo>
                  <a:pt x="1683" y="853"/>
                </a:lnTo>
                <a:lnTo>
                  <a:pt x="1685" y="853"/>
                </a:lnTo>
                <a:lnTo>
                  <a:pt x="1685" y="856"/>
                </a:lnTo>
                <a:lnTo>
                  <a:pt x="1687" y="858"/>
                </a:lnTo>
                <a:lnTo>
                  <a:pt x="1687" y="858"/>
                </a:lnTo>
                <a:lnTo>
                  <a:pt x="1695" y="862"/>
                </a:lnTo>
                <a:lnTo>
                  <a:pt x="1697" y="862"/>
                </a:lnTo>
                <a:lnTo>
                  <a:pt x="1701" y="862"/>
                </a:lnTo>
                <a:lnTo>
                  <a:pt x="1706" y="864"/>
                </a:lnTo>
                <a:lnTo>
                  <a:pt x="1712" y="864"/>
                </a:lnTo>
                <a:lnTo>
                  <a:pt x="1714" y="864"/>
                </a:lnTo>
                <a:close/>
                <a:moveTo>
                  <a:pt x="1706" y="1388"/>
                </a:moveTo>
                <a:lnTo>
                  <a:pt x="1706" y="1390"/>
                </a:lnTo>
                <a:lnTo>
                  <a:pt x="1708" y="1390"/>
                </a:lnTo>
                <a:lnTo>
                  <a:pt x="1708" y="1388"/>
                </a:lnTo>
                <a:lnTo>
                  <a:pt x="1708" y="1388"/>
                </a:lnTo>
                <a:lnTo>
                  <a:pt x="1708" y="1388"/>
                </a:lnTo>
                <a:lnTo>
                  <a:pt x="1706" y="1388"/>
                </a:lnTo>
                <a:close/>
                <a:moveTo>
                  <a:pt x="1540" y="927"/>
                </a:moveTo>
                <a:lnTo>
                  <a:pt x="1542" y="925"/>
                </a:lnTo>
                <a:lnTo>
                  <a:pt x="1540" y="927"/>
                </a:lnTo>
                <a:lnTo>
                  <a:pt x="1538" y="927"/>
                </a:lnTo>
                <a:lnTo>
                  <a:pt x="1538" y="929"/>
                </a:lnTo>
                <a:lnTo>
                  <a:pt x="1540" y="927"/>
                </a:lnTo>
                <a:close/>
                <a:moveTo>
                  <a:pt x="1578" y="904"/>
                </a:moveTo>
                <a:lnTo>
                  <a:pt x="1578" y="904"/>
                </a:lnTo>
                <a:lnTo>
                  <a:pt x="1578" y="904"/>
                </a:lnTo>
                <a:lnTo>
                  <a:pt x="1580" y="904"/>
                </a:lnTo>
                <a:lnTo>
                  <a:pt x="1582" y="902"/>
                </a:lnTo>
                <a:lnTo>
                  <a:pt x="1580" y="902"/>
                </a:lnTo>
                <a:lnTo>
                  <a:pt x="1580" y="904"/>
                </a:lnTo>
                <a:lnTo>
                  <a:pt x="1578" y="904"/>
                </a:lnTo>
                <a:close/>
                <a:moveTo>
                  <a:pt x="1737" y="958"/>
                </a:moveTo>
                <a:lnTo>
                  <a:pt x="1739" y="958"/>
                </a:lnTo>
                <a:lnTo>
                  <a:pt x="1741" y="956"/>
                </a:lnTo>
                <a:lnTo>
                  <a:pt x="1743" y="956"/>
                </a:lnTo>
                <a:lnTo>
                  <a:pt x="1741" y="956"/>
                </a:lnTo>
                <a:lnTo>
                  <a:pt x="1739" y="956"/>
                </a:lnTo>
                <a:lnTo>
                  <a:pt x="1737" y="956"/>
                </a:lnTo>
                <a:lnTo>
                  <a:pt x="1737" y="956"/>
                </a:lnTo>
                <a:lnTo>
                  <a:pt x="1737" y="958"/>
                </a:lnTo>
                <a:close/>
                <a:moveTo>
                  <a:pt x="1536" y="931"/>
                </a:moveTo>
                <a:lnTo>
                  <a:pt x="1538" y="929"/>
                </a:lnTo>
                <a:lnTo>
                  <a:pt x="1540" y="931"/>
                </a:lnTo>
                <a:lnTo>
                  <a:pt x="1542" y="929"/>
                </a:lnTo>
                <a:lnTo>
                  <a:pt x="1542" y="929"/>
                </a:lnTo>
                <a:lnTo>
                  <a:pt x="1542" y="929"/>
                </a:lnTo>
                <a:lnTo>
                  <a:pt x="1544" y="925"/>
                </a:lnTo>
                <a:lnTo>
                  <a:pt x="1542" y="925"/>
                </a:lnTo>
                <a:lnTo>
                  <a:pt x="1540" y="929"/>
                </a:lnTo>
                <a:lnTo>
                  <a:pt x="1538" y="929"/>
                </a:lnTo>
                <a:lnTo>
                  <a:pt x="1536" y="931"/>
                </a:lnTo>
                <a:lnTo>
                  <a:pt x="1536" y="931"/>
                </a:lnTo>
                <a:close/>
                <a:moveTo>
                  <a:pt x="1699" y="1380"/>
                </a:moveTo>
                <a:lnTo>
                  <a:pt x="1697" y="1380"/>
                </a:lnTo>
                <a:lnTo>
                  <a:pt x="1697" y="1380"/>
                </a:lnTo>
                <a:lnTo>
                  <a:pt x="1697" y="1380"/>
                </a:lnTo>
                <a:lnTo>
                  <a:pt x="1697" y="1380"/>
                </a:lnTo>
                <a:lnTo>
                  <a:pt x="1697" y="1380"/>
                </a:lnTo>
                <a:lnTo>
                  <a:pt x="1699" y="1380"/>
                </a:lnTo>
                <a:lnTo>
                  <a:pt x="1699" y="1380"/>
                </a:lnTo>
                <a:lnTo>
                  <a:pt x="1699" y="1382"/>
                </a:lnTo>
                <a:lnTo>
                  <a:pt x="1701" y="1382"/>
                </a:lnTo>
                <a:lnTo>
                  <a:pt x="1699" y="1382"/>
                </a:lnTo>
                <a:lnTo>
                  <a:pt x="1699" y="1380"/>
                </a:lnTo>
                <a:lnTo>
                  <a:pt x="1699" y="1380"/>
                </a:lnTo>
                <a:close/>
                <a:moveTo>
                  <a:pt x="1672" y="1373"/>
                </a:moveTo>
                <a:lnTo>
                  <a:pt x="1670" y="1373"/>
                </a:lnTo>
                <a:lnTo>
                  <a:pt x="1670" y="1373"/>
                </a:lnTo>
                <a:lnTo>
                  <a:pt x="1668" y="1373"/>
                </a:lnTo>
                <a:lnTo>
                  <a:pt x="1668" y="1375"/>
                </a:lnTo>
                <a:lnTo>
                  <a:pt x="1670" y="1373"/>
                </a:lnTo>
                <a:lnTo>
                  <a:pt x="1672" y="1373"/>
                </a:lnTo>
                <a:close/>
                <a:moveTo>
                  <a:pt x="1672" y="1363"/>
                </a:moveTo>
                <a:lnTo>
                  <a:pt x="1672" y="1363"/>
                </a:lnTo>
                <a:lnTo>
                  <a:pt x="1670" y="1363"/>
                </a:lnTo>
                <a:lnTo>
                  <a:pt x="1670" y="1365"/>
                </a:lnTo>
                <a:lnTo>
                  <a:pt x="1672" y="1365"/>
                </a:lnTo>
                <a:lnTo>
                  <a:pt x="1672" y="1363"/>
                </a:lnTo>
                <a:lnTo>
                  <a:pt x="1672" y="1363"/>
                </a:lnTo>
                <a:close/>
                <a:moveTo>
                  <a:pt x="1668" y="1365"/>
                </a:moveTo>
                <a:lnTo>
                  <a:pt x="1666" y="1365"/>
                </a:lnTo>
                <a:lnTo>
                  <a:pt x="1668" y="1365"/>
                </a:lnTo>
                <a:lnTo>
                  <a:pt x="1668" y="1365"/>
                </a:lnTo>
                <a:lnTo>
                  <a:pt x="1668" y="1365"/>
                </a:lnTo>
                <a:lnTo>
                  <a:pt x="1668" y="1365"/>
                </a:lnTo>
                <a:close/>
                <a:moveTo>
                  <a:pt x="1662" y="1474"/>
                </a:moveTo>
                <a:lnTo>
                  <a:pt x="1664" y="1474"/>
                </a:lnTo>
                <a:lnTo>
                  <a:pt x="1664" y="1474"/>
                </a:lnTo>
                <a:lnTo>
                  <a:pt x="1662" y="1474"/>
                </a:lnTo>
                <a:lnTo>
                  <a:pt x="1659" y="1474"/>
                </a:lnTo>
                <a:lnTo>
                  <a:pt x="1659" y="1474"/>
                </a:lnTo>
                <a:lnTo>
                  <a:pt x="1662" y="1474"/>
                </a:lnTo>
                <a:lnTo>
                  <a:pt x="1662" y="1474"/>
                </a:lnTo>
                <a:close/>
                <a:moveTo>
                  <a:pt x="1693" y="1369"/>
                </a:moveTo>
                <a:lnTo>
                  <a:pt x="1693" y="1369"/>
                </a:lnTo>
                <a:lnTo>
                  <a:pt x="1693" y="1369"/>
                </a:lnTo>
                <a:lnTo>
                  <a:pt x="1695" y="1369"/>
                </a:lnTo>
                <a:lnTo>
                  <a:pt x="1695" y="1369"/>
                </a:lnTo>
                <a:lnTo>
                  <a:pt x="1695" y="1369"/>
                </a:lnTo>
                <a:lnTo>
                  <a:pt x="1695" y="1369"/>
                </a:lnTo>
                <a:lnTo>
                  <a:pt x="1695" y="1369"/>
                </a:lnTo>
                <a:lnTo>
                  <a:pt x="1693" y="1369"/>
                </a:lnTo>
                <a:close/>
                <a:moveTo>
                  <a:pt x="1678" y="1474"/>
                </a:moveTo>
                <a:lnTo>
                  <a:pt x="1678" y="1474"/>
                </a:lnTo>
                <a:lnTo>
                  <a:pt x="1678" y="1474"/>
                </a:lnTo>
                <a:lnTo>
                  <a:pt x="1680" y="1474"/>
                </a:lnTo>
                <a:lnTo>
                  <a:pt x="1680" y="1474"/>
                </a:lnTo>
                <a:lnTo>
                  <a:pt x="1683" y="1474"/>
                </a:lnTo>
                <a:lnTo>
                  <a:pt x="1683" y="1474"/>
                </a:lnTo>
                <a:lnTo>
                  <a:pt x="1683" y="1472"/>
                </a:lnTo>
                <a:lnTo>
                  <a:pt x="1683" y="1470"/>
                </a:lnTo>
                <a:lnTo>
                  <a:pt x="1683" y="1470"/>
                </a:lnTo>
                <a:lnTo>
                  <a:pt x="1680" y="1472"/>
                </a:lnTo>
                <a:lnTo>
                  <a:pt x="1680" y="1472"/>
                </a:lnTo>
                <a:lnTo>
                  <a:pt x="1678" y="1472"/>
                </a:lnTo>
                <a:lnTo>
                  <a:pt x="1678" y="1472"/>
                </a:lnTo>
                <a:lnTo>
                  <a:pt x="1678" y="1472"/>
                </a:lnTo>
                <a:lnTo>
                  <a:pt x="1676" y="1472"/>
                </a:lnTo>
                <a:lnTo>
                  <a:pt x="1676" y="1472"/>
                </a:lnTo>
                <a:lnTo>
                  <a:pt x="1674" y="1472"/>
                </a:lnTo>
                <a:lnTo>
                  <a:pt x="1676" y="1474"/>
                </a:lnTo>
                <a:lnTo>
                  <a:pt x="1678" y="1474"/>
                </a:lnTo>
                <a:close/>
                <a:moveTo>
                  <a:pt x="1674" y="1363"/>
                </a:moveTo>
                <a:lnTo>
                  <a:pt x="1674" y="1363"/>
                </a:lnTo>
                <a:lnTo>
                  <a:pt x="1674" y="1363"/>
                </a:lnTo>
                <a:lnTo>
                  <a:pt x="1674" y="1363"/>
                </a:lnTo>
                <a:lnTo>
                  <a:pt x="1674" y="1363"/>
                </a:lnTo>
                <a:lnTo>
                  <a:pt x="1676" y="1363"/>
                </a:lnTo>
                <a:lnTo>
                  <a:pt x="1674" y="1363"/>
                </a:lnTo>
                <a:close/>
                <a:moveTo>
                  <a:pt x="1670" y="1365"/>
                </a:moveTo>
                <a:lnTo>
                  <a:pt x="1670" y="1365"/>
                </a:lnTo>
                <a:lnTo>
                  <a:pt x="1670" y="1365"/>
                </a:lnTo>
                <a:lnTo>
                  <a:pt x="1670" y="1365"/>
                </a:lnTo>
                <a:lnTo>
                  <a:pt x="1670" y="1365"/>
                </a:lnTo>
                <a:lnTo>
                  <a:pt x="1670" y="1365"/>
                </a:lnTo>
                <a:close/>
                <a:moveTo>
                  <a:pt x="1662" y="1367"/>
                </a:moveTo>
                <a:lnTo>
                  <a:pt x="1662" y="1367"/>
                </a:lnTo>
                <a:lnTo>
                  <a:pt x="1659" y="1367"/>
                </a:lnTo>
                <a:lnTo>
                  <a:pt x="1657" y="1367"/>
                </a:lnTo>
                <a:lnTo>
                  <a:pt x="1657" y="1369"/>
                </a:lnTo>
                <a:lnTo>
                  <a:pt x="1659" y="1369"/>
                </a:lnTo>
                <a:lnTo>
                  <a:pt x="1659" y="1369"/>
                </a:lnTo>
                <a:lnTo>
                  <a:pt x="1662" y="1367"/>
                </a:lnTo>
                <a:lnTo>
                  <a:pt x="1662" y="1367"/>
                </a:lnTo>
                <a:close/>
                <a:moveTo>
                  <a:pt x="1670" y="1149"/>
                </a:moveTo>
                <a:lnTo>
                  <a:pt x="1670" y="1151"/>
                </a:lnTo>
                <a:lnTo>
                  <a:pt x="1668" y="1151"/>
                </a:lnTo>
                <a:lnTo>
                  <a:pt x="1668" y="1151"/>
                </a:lnTo>
                <a:lnTo>
                  <a:pt x="1668" y="1151"/>
                </a:lnTo>
                <a:lnTo>
                  <a:pt x="1670" y="1151"/>
                </a:lnTo>
                <a:lnTo>
                  <a:pt x="1670" y="1149"/>
                </a:lnTo>
                <a:lnTo>
                  <a:pt x="1670" y="1149"/>
                </a:lnTo>
                <a:close/>
                <a:moveTo>
                  <a:pt x="1735" y="925"/>
                </a:moveTo>
                <a:lnTo>
                  <a:pt x="1737" y="923"/>
                </a:lnTo>
                <a:lnTo>
                  <a:pt x="1739" y="923"/>
                </a:lnTo>
                <a:lnTo>
                  <a:pt x="1741" y="921"/>
                </a:lnTo>
                <a:lnTo>
                  <a:pt x="1741" y="921"/>
                </a:lnTo>
                <a:lnTo>
                  <a:pt x="1739" y="921"/>
                </a:lnTo>
                <a:lnTo>
                  <a:pt x="1741" y="918"/>
                </a:lnTo>
                <a:lnTo>
                  <a:pt x="1741" y="918"/>
                </a:lnTo>
                <a:lnTo>
                  <a:pt x="1741" y="918"/>
                </a:lnTo>
                <a:lnTo>
                  <a:pt x="1741" y="916"/>
                </a:lnTo>
                <a:lnTo>
                  <a:pt x="1739" y="916"/>
                </a:lnTo>
                <a:lnTo>
                  <a:pt x="1737" y="916"/>
                </a:lnTo>
                <a:lnTo>
                  <a:pt x="1735" y="916"/>
                </a:lnTo>
                <a:lnTo>
                  <a:pt x="1735" y="916"/>
                </a:lnTo>
                <a:lnTo>
                  <a:pt x="1735" y="914"/>
                </a:lnTo>
                <a:lnTo>
                  <a:pt x="1733" y="914"/>
                </a:lnTo>
                <a:lnTo>
                  <a:pt x="1733" y="916"/>
                </a:lnTo>
                <a:lnTo>
                  <a:pt x="1731" y="916"/>
                </a:lnTo>
                <a:lnTo>
                  <a:pt x="1731" y="918"/>
                </a:lnTo>
                <a:lnTo>
                  <a:pt x="1731" y="918"/>
                </a:lnTo>
                <a:lnTo>
                  <a:pt x="1729" y="921"/>
                </a:lnTo>
                <a:lnTo>
                  <a:pt x="1729" y="921"/>
                </a:lnTo>
                <a:lnTo>
                  <a:pt x="1733" y="921"/>
                </a:lnTo>
                <a:lnTo>
                  <a:pt x="1731" y="921"/>
                </a:lnTo>
                <a:lnTo>
                  <a:pt x="1729" y="925"/>
                </a:lnTo>
                <a:lnTo>
                  <a:pt x="1729" y="925"/>
                </a:lnTo>
                <a:lnTo>
                  <a:pt x="1727" y="925"/>
                </a:lnTo>
                <a:lnTo>
                  <a:pt x="1727" y="925"/>
                </a:lnTo>
                <a:lnTo>
                  <a:pt x="1724" y="925"/>
                </a:lnTo>
                <a:lnTo>
                  <a:pt x="1722" y="925"/>
                </a:lnTo>
                <a:lnTo>
                  <a:pt x="1722" y="925"/>
                </a:lnTo>
                <a:lnTo>
                  <a:pt x="1722" y="925"/>
                </a:lnTo>
                <a:lnTo>
                  <a:pt x="1724" y="923"/>
                </a:lnTo>
                <a:lnTo>
                  <a:pt x="1724" y="923"/>
                </a:lnTo>
                <a:lnTo>
                  <a:pt x="1724" y="923"/>
                </a:lnTo>
                <a:lnTo>
                  <a:pt x="1724" y="923"/>
                </a:lnTo>
                <a:lnTo>
                  <a:pt x="1727" y="921"/>
                </a:lnTo>
                <a:lnTo>
                  <a:pt x="1727" y="921"/>
                </a:lnTo>
                <a:lnTo>
                  <a:pt x="1724" y="921"/>
                </a:lnTo>
                <a:lnTo>
                  <a:pt x="1722" y="921"/>
                </a:lnTo>
                <a:lnTo>
                  <a:pt x="1722" y="921"/>
                </a:lnTo>
                <a:lnTo>
                  <a:pt x="1724" y="918"/>
                </a:lnTo>
                <a:lnTo>
                  <a:pt x="1727" y="918"/>
                </a:lnTo>
                <a:lnTo>
                  <a:pt x="1729" y="918"/>
                </a:lnTo>
                <a:lnTo>
                  <a:pt x="1731" y="916"/>
                </a:lnTo>
                <a:lnTo>
                  <a:pt x="1731" y="916"/>
                </a:lnTo>
                <a:lnTo>
                  <a:pt x="1731" y="916"/>
                </a:lnTo>
                <a:lnTo>
                  <a:pt x="1731" y="914"/>
                </a:lnTo>
                <a:lnTo>
                  <a:pt x="1731" y="912"/>
                </a:lnTo>
                <a:lnTo>
                  <a:pt x="1733" y="910"/>
                </a:lnTo>
                <a:lnTo>
                  <a:pt x="1733" y="906"/>
                </a:lnTo>
                <a:lnTo>
                  <a:pt x="1733" y="906"/>
                </a:lnTo>
                <a:lnTo>
                  <a:pt x="1733" y="904"/>
                </a:lnTo>
                <a:lnTo>
                  <a:pt x="1733" y="904"/>
                </a:lnTo>
                <a:lnTo>
                  <a:pt x="1733" y="902"/>
                </a:lnTo>
                <a:lnTo>
                  <a:pt x="1731" y="902"/>
                </a:lnTo>
                <a:lnTo>
                  <a:pt x="1731" y="902"/>
                </a:lnTo>
                <a:lnTo>
                  <a:pt x="1729" y="902"/>
                </a:lnTo>
                <a:lnTo>
                  <a:pt x="1727" y="904"/>
                </a:lnTo>
                <a:lnTo>
                  <a:pt x="1727" y="906"/>
                </a:lnTo>
                <a:lnTo>
                  <a:pt x="1724" y="908"/>
                </a:lnTo>
                <a:lnTo>
                  <a:pt x="1724" y="908"/>
                </a:lnTo>
                <a:lnTo>
                  <a:pt x="1720" y="914"/>
                </a:lnTo>
                <a:lnTo>
                  <a:pt x="1720" y="916"/>
                </a:lnTo>
                <a:lnTo>
                  <a:pt x="1718" y="916"/>
                </a:lnTo>
                <a:lnTo>
                  <a:pt x="1716" y="918"/>
                </a:lnTo>
                <a:lnTo>
                  <a:pt x="1716" y="921"/>
                </a:lnTo>
                <a:lnTo>
                  <a:pt x="1718" y="925"/>
                </a:lnTo>
                <a:lnTo>
                  <a:pt x="1718" y="927"/>
                </a:lnTo>
                <a:lnTo>
                  <a:pt x="1720" y="927"/>
                </a:lnTo>
                <a:lnTo>
                  <a:pt x="1720" y="927"/>
                </a:lnTo>
                <a:lnTo>
                  <a:pt x="1720" y="927"/>
                </a:lnTo>
                <a:lnTo>
                  <a:pt x="1720" y="927"/>
                </a:lnTo>
                <a:lnTo>
                  <a:pt x="1722" y="927"/>
                </a:lnTo>
                <a:lnTo>
                  <a:pt x="1724" y="927"/>
                </a:lnTo>
                <a:lnTo>
                  <a:pt x="1727" y="927"/>
                </a:lnTo>
                <a:lnTo>
                  <a:pt x="1727" y="927"/>
                </a:lnTo>
                <a:lnTo>
                  <a:pt x="1729" y="927"/>
                </a:lnTo>
                <a:lnTo>
                  <a:pt x="1733" y="927"/>
                </a:lnTo>
                <a:lnTo>
                  <a:pt x="1735" y="925"/>
                </a:lnTo>
                <a:close/>
                <a:moveTo>
                  <a:pt x="1724" y="1474"/>
                </a:moveTo>
                <a:lnTo>
                  <a:pt x="1722" y="1476"/>
                </a:lnTo>
                <a:lnTo>
                  <a:pt x="1722" y="1476"/>
                </a:lnTo>
                <a:lnTo>
                  <a:pt x="1718" y="1476"/>
                </a:lnTo>
                <a:lnTo>
                  <a:pt x="1718" y="1476"/>
                </a:lnTo>
                <a:lnTo>
                  <a:pt x="1716" y="1476"/>
                </a:lnTo>
                <a:lnTo>
                  <a:pt x="1714" y="1476"/>
                </a:lnTo>
                <a:lnTo>
                  <a:pt x="1714" y="1476"/>
                </a:lnTo>
                <a:lnTo>
                  <a:pt x="1716" y="1478"/>
                </a:lnTo>
                <a:lnTo>
                  <a:pt x="1716" y="1478"/>
                </a:lnTo>
                <a:lnTo>
                  <a:pt x="1716" y="1478"/>
                </a:lnTo>
                <a:lnTo>
                  <a:pt x="1718" y="1480"/>
                </a:lnTo>
                <a:lnTo>
                  <a:pt x="1716" y="1482"/>
                </a:lnTo>
                <a:lnTo>
                  <a:pt x="1716" y="1484"/>
                </a:lnTo>
                <a:lnTo>
                  <a:pt x="1714" y="1484"/>
                </a:lnTo>
                <a:lnTo>
                  <a:pt x="1714" y="1484"/>
                </a:lnTo>
                <a:lnTo>
                  <a:pt x="1712" y="1487"/>
                </a:lnTo>
                <a:lnTo>
                  <a:pt x="1712" y="1487"/>
                </a:lnTo>
                <a:lnTo>
                  <a:pt x="1716" y="1487"/>
                </a:lnTo>
                <a:lnTo>
                  <a:pt x="1722" y="1487"/>
                </a:lnTo>
                <a:lnTo>
                  <a:pt x="1724" y="1484"/>
                </a:lnTo>
                <a:lnTo>
                  <a:pt x="1724" y="1484"/>
                </a:lnTo>
                <a:lnTo>
                  <a:pt x="1724" y="1482"/>
                </a:lnTo>
                <a:lnTo>
                  <a:pt x="1724" y="1482"/>
                </a:lnTo>
                <a:lnTo>
                  <a:pt x="1724" y="1482"/>
                </a:lnTo>
                <a:lnTo>
                  <a:pt x="1724" y="1480"/>
                </a:lnTo>
                <a:lnTo>
                  <a:pt x="1724" y="1478"/>
                </a:lnTo>
                <a:lnTo>
                  <a:pt x="1724" y="1478"/>
                </a:lnTo>
                <a:lnTo>
                  <a:pt x="1724" y="1476"/>
                </a:lnTo>
                <a:lnTo>
                  <a:pt x="1724" y="1474"/>
                </a:lnTo>
                <a:close/>
                <a:moveTo>
                  <a:pt x="1712" y="1384"/>
                </a:moveTo>
                <a:lnTo>
                  <a:pt x="1712" y="1384"/>
                </a:lnTo>
                <a:lnTo>
                  <a:pt x="1714" y="1384"/>
                </a:lnTo>
                <a:lnTo>
                  <a:pt x="1714" y="1384"/>
                </a:lnTo>
                <a:lnTo>
                  <a:pt x="1714" y="1384"/>
                </a:lnTo>
                <a:lnTo>
                  <a:pt x="1714" y="1384"/>
                </a:lnTo>
                <a:lnTo>
                  <a:pt x="1714" y="1384"/>
                </a:lnTo>
                <a:lnTo>
                  <a:pt x="1714" y="1384"/>
                </a:lnTo>
                <a:lnTo>
                  <a:pt x="1714" y="1382"/>
                </a:lnTo>
                <a:lnTo>
                  <a:pt x="1712" y="1382"/>
                </a:lnTo>
                <a:lnTo>
                  <a:pt x="1712" y="1384"/>
                </a:lnTo>
                <a:lnTo>
                  <a:pt x="1712" y="1384"/>
                </a:lnTo>
                <a:close/>
                <a:moveTo>
                  <a:pt x="1714" y="1375"/>
                </a:moveTo>
                <a:lnTo>
                  <a:pt x="1714" y="1375"/>
                </a:lnTo>
                <a:lnTo>
                  <a:pt x="1712" y="1375"/>
                </a:lnTo>
                <a:lnTo>
                  <a:pt x="1712" y="1375"/>
                </a:lnTo>
                <a:lnTo>
                  <a:pt x="1712" y="1373"/>
                </a:lnTo>
                <a:lnTo>
                  <a:pt x="1712" y="1373"/>
                </a:lnTo>
                <a:lnTo>
                  <a:pt x="1712" y="1375"/>
                </a:lnTo>
                <a:lnTo>
                  <a:pt x="1712" y="1375"/>
                </a:lnTo>
                <a:lnTo>
                  <a:pt x="1714" y="1378"/>
                </a:lnTo>
                <a:lnTo>
                  <a:pt x="1714" y="1375"/>
                </a:lnTo>
                <a:close/>
                <a:moveTo>
                  <a:pt x="1731" y="1468"/>
                </a:moveTo>
                <a:lnTo>
                  <a:pt x="1731" y="1468"/>
                </a:lnTo>
                <a:lnTo>
                  <a:pt x="1729" y="1468"/>
                </a:lnTo>
                <a:lnTo>
                  <a:pt x="1727" y="1470"/>
                </a:lnTo>
                <a:lnTo>
                  <a:pt x="1727" y="1470"/>
                </a:lnTo>
                <a:lnTo>
                  <a:pt x="1727" y="1470"/>
                </a:lnTo>
                <a:lnTo>
                  <a:pt x="1731" y="1470"/>
                </a:lnTo>
                <a:lnTo>
                  <a:pt x="1731" y="1468"/>
                </a:lnTo>
                <a:close/>
                <a:moveTo>
                  <a:pt x="1791" y="906"/>
                </a:moveTo>
                <a:lnTo>
                  <a:pt x="1791" y="906"/>
                </a:lnTo>
                <a:lnTo>
                  <a:pt x="1794" y="906"/>
                </a:lnTo>
                <a:lnTo>
                  <a:pt x="1794" y="904"/>
                </a:lnTo>
                <a:lnTo>
                  <a:pt x="1791" y="904"/>
                </a:lnTo>
                <a:lnTo>
                  <a:pt x="1791" y="904"/>
                </a:lnTo>
                <a:lnTo>
                  <a:pt x="1791" y="902"/>
                </a:lnTo>
                <a:lnTo>
                  <a:pt x="1791" y="902"/>
                </a:lnTo>
                <a:lnTo>
                  <a:pt x="1791" y="900"/>
                </a:lnTo>
                <a:lnTo>
                  <a:pt x="1791" y="900"/>
                </a:lnTo>
                <a:lnTo>
                  <a:pt x="1791" y="902"/>
                </a:lnTo>
                <a:lnTo>
                  <a:pt x="1791" y="904"/>
                </a:lnTo>
                <a:lnTo>
                  <a:pt x="1791" y="904"/>
                </a:lnTo>
                <a:lnTo>
                  <a:pt x="1791" y="906"/>
                </a:lnTo>
                <a:lnTo>
                  <a:pt x="1791" y="906"/>
                </a:lnTo>
                <a:close/>
                <a:moveTo>
                  <a:pt x="1716" y="1394"/>
                </a:moveTo>
                <a:lnTo>
                  <a:pt x="1714" y="1394"/>
                </a:lnTo>
                <a:lnTo>
                  <a:pt x="1714" y="1394"/>
                </a:lnTo>
                <a:lnTo>
                  <a:pt x="1712" y="1394"/>
                </a:lnTo>
                <a:lnTo>
                  <a:pt x="1712" y="1394"/>
                </a:lnTo>
                <a:lnTo>
                  <a:pt x="1714" y="1399"/>
                </a:lnTo>
                <a:lnTo>
                  <a:pt x="1714" y="1401"/>
                </a:lnTo>
                <a:lnTo>
                  <a:pt x="1714" y="1401"/>
                </a:lnTo>
                <a:lnTo>
                  <a:pt x="1716" y="1399"/>
                </a:lnTo>
                <a:lnTo>
                  <a:pt x="1716" y="1399"/>
                </a:lnTo>
                <a:lnTo>
                  <a:pt x="1716" y="1396"/>
                </a:lnTo>
                <a:lnTo>
                  <a:pt x="1716" y="1396"/>
                </a:lnTo>
                <a:lnTo>
                  <a:pt x="1716" y="1394"/>
                </a:lnTo>
                <a:close/>
                <a:moveTo>
                  <a:pt x="1743" y="1438"/>
                </a:moveTo>
                <a:lnTo>
                  <a:pt x="1743" y="1440"/>
                </a:lnTo>
                <a:lnTo>
                  <a:pt x="1743" y="1443"/>
                </a:lnTo>
                <a:lnTo>
                  <a:pt x="1745" y="1443"/>
                </a:lnTo>
                <a:lnTo>
                  <a:pt x="1745" y="1443"/>
                </a:lnTo>
                <a:lnTo>
                  <a:pt x="1747" y="1440"/>
                </a:lnTo>
                <a:lnTo>
                  <a:pt x="1745" y="1440"/>
                </a:lnTo>
                <a:lnTo>
                  <a:pt x="1745" y="1438"/>
                </a:lnTo>
                <a:lnTo>
                  <a:pt x="1743" y="1438"/>
                </a:lnTo>
                <a:close/>
                <a:moveTo>
                  <a:pt x="1724" y="1501"/>
                </a:moveTo>
                <a:lnTo>
                  <a:pt x="1724" y="1501"/>
                </a:lnTo>
                <a:lnTo>
                  <a:pt x="1722" y="1501"/>
                </a:lnTo>
                <a:lnTo>
                  <a:pt x="1722" y="1503"/>
                </a:lnTo>
                <a:lnTo>
                  <a:pt x="1722" y="1503"/>
                </a:lnTo>
                <a:lnTo>
                  <a:pt x="1724" y="1503"/>
                </a:lnTo>
                <a:lnTo>
                  <a:pt x="1724" y="1503"/>
                </a:lnTo>
                <a:lnTo>
                  <a:pt x="1727" y="1503"/>
                </a:lnTo>
                <a:lnTo>
                  <a:pt x="1727" y="1501"/>
                </a:lnTo>
                <a:lnTo>
                  <a:pt x="1724" y="1501"/>
                </a:lnTo>
                <a:lnTo>
                  <a:pt x="1727" y="1501"/>
                </a:lnTo>
                <a:lnTo>
                  <a:pt x="1724" y="1501"/>
                </a:lnTo>
                <a:close/>
                <a:moveTo>
                  <a:pt x="1727" y="1499"/>
                </a:moveTo>
                <a:lnTo>
                  <a:pt x="1729" y="1499"/>
                </a:lnTo>
                <a:lnTo>
                  <a:pt x="1727" y="1499"/>
                </a:lnTo>
                <a:lnTo>
                  <a:pt x="1727" y="1499"/>
                </a:lnTo>
                <a:lnTo>
                  <a:pt x="1727" y="1499"/>
                </a:lnTo>
                <a:lnTo>
                  <a:pt x="1727" y="1499"/>
                </a:lnTo>
                <a:lnTo>
                  <a:pt x="1724" y="1499"/>
                </a:lnTo>
                <a:lnTo>
                  <a:pt x="1724" y="1499"/>
                </a:lnTo>
                <a:lnTo>
                  <a:pt x="1724" y="1499"/>
                </a:lnTo>
                <a:lnTo>
                  <a:pt x="1727" y="1499"/>
                </a:lnTo>
                <a:lnTo>
                  <a:pt x="1727" y="1499"/>
                </a:lnTo>
                <a:close/>
                <a:moveTo>
                  <a:pt x="1714" y="1457"/>
                </a:moveTo>
                <a:lnTo>
                  <a:pt x="1714" y="1457"/>
                </a:lnTo>
                <a:lnTo>
                  <a:pt x="1712" y="1457"/>
                </a:lnTo>
                <a:lnTo>
                  <a:pt x="1714" y="1457"/>
                </a:lnTo>
                <a:lnTo>
                  <a:pt x="1714" y="1457"/>
                </a:lnTo>
                <a:lnTo>
                  <a:pt x="1716" y="1455"/>
                </a:lnTo>
                <a:lnTo>
                  <a:pt x="1714" y="1455"/>
                </a:lnTo>
                <a:lnTo>
                  <a:pt x="1714" y="1455"/>
                </a:lnTo>
                <a:lnTo>
                  <a:pt x="1714" y="1457"/>
                </a:lnTo>
                <a:close/>
                <a:moveTo>
                  <a:pt x="1724" y="929"/>
                </a:moveTo>
                <a:lnTo>
                  <a:pt x="1724" y="929"/>
                </a:lnTo>
                <a:lnTo>
                  <a:pt x="1724" y="929"/>
                </a:lnTo>
                <a:lnTo>
                  <a:pt x="1724" y="927"/>
                </a:lnTo>
                <a:lnTo>
                  <a:pt x="1722" y="929"/>
                </a:lnTo>
                <a:lnTo>
                  <a:pt x="1722" y="929"/>
                </a:lnTo>
                <a:lnTo>
                  <a:pt x="1724" y="929"/>
                </a:lnTo>
                <a:lnTo>
                  <a:pt x="1724" y="929"/>
                </a:lnTo>
                <a:lnTo>
                  <a:pt x="1724" y="929"/>
                </a:lnTo>
                <a:close/>
                <a:moveTo>
                  <a:pt x="1727" y="1422"/>
                </a:moveTo>
                <a:lnTo>
                  <a:pt x="1727" y="1422"/>
                </a:lnTo>
                <a:lnTo>
                  <a:pt x="1727" y="1419"/>
                </a:lnTo>
                <a:lnTo>
                  <a:pt x="1727" y="1419"/>
                </a:lnTo>
                <a:lnTo>
                  <a:pt x="1724" y="1419"/>
                </a:lnTo>
                <a:lnTo>
                  <a:pt x="1724" y="1417"/>
                </a:lnTo>
                <a:lnTo>
                  <a:pt x="1724" y="1417"/>
                </a:lnTo>
                <a:lnTo>
                  <a:pt x="1724" y="1417"/>
                </a:lnTo>
                <a:lnTo>
                  <a:pt x="1724" y="1417"/>
                </a:lnTo>
                <a:lnTo>
                  <a:pt x="1722" y="1415"/>
                </a:lnTo>
                <a:lnTo>
                  <a:pt x="1722" y="1415"/>
                </a:lnTo>
                <a:lnTo>
                  <a:pt x="1720" y="1417"/>
                </a:lnTo>
                <a:lnTo>
                  <a:pt x="1720" y="1417"/>
                </a:lnTo>
                <a:lnTo>
                  <a:pt x="1722" y="1419"/>
                </a:lnTo>
                <a:lnTo>
                  <a:pt x="1722" y="1419"/>
                </a:lnTo>
                <a:lnTo>
                  <a:pt x="1724" y="1419"/>
                </a:lnTo>
                <a:lnTo>
                  <a:pt x="1722" y="1422"/>
                </a:lnTo>
                <a:lnTo>
                  <a:pt x="1722" y="1422"/>
                </a:lnTo>
                <a:lnTo>
                  <a:pt x="1722" y="1422"/>
                </a:lnTo>
                <a:lnTo>
                  <a:pt x="1724" y="1422"/>
                </a:lnTo>
                <a:lnTo>
                  <a:pt x="1727" y="1424"/>
                </a:lnTo>
                <a:lnTo>
                  <a:pt x="1727" y="1422"/>
                </a:lnTo>
                <a:close/>
                <a:moveTo>
                  <a:pt x="1706" y="914"/>
                </a:moveTo>
                <a:lnTo>
                  <a:pt x="1708" y="914"/>
                </a:lnTo>
                <a:lnTo>
                  <a:pt x="1710" y="912"/>
                </a:lnTo>
                <a:lnTo>
                  <a:pt x="1710" y="912"/>
                </a:lnTo>
                <a:lnTo>
                  <a:pt x="1708" y="912"/>
                </a:lnTo>
                <a:lnTo>
                  <a:pt x="1708" y="912"/>
                </a:lnTo>
                <a:lnTo>
                  <a:pt x="1703" y="912"/>
                </a:lnTo>
                <a:lnTo>
                  <a:pt x="1699" y="912"/>
                </a:lnTo>
                <a:lnTo>
                  <a:pt x="1699" y="912"/>
                </a:lnTo>
                <a:lnTo>
                  <a:pt x="1695" y="912"/>
                </a:lnTo>
                <a:lnTo>
                  <a:pt x="1693" y="912"/>
                </a:lnTo>
                <a:lnTo>
                  <a:pt x="1691" y="912"/>
                </a:lnTo>
                <a:lnTo>
                  <a:pt x="1689" y="910"/>
                </a:lnTo>
                <a:lnTo>
                  <a:pt x="1689" y="910"/>
                </a:lnTo>
                <a:lnTo>
                  <a:pt x="1689" y="910"/>
                </a:lnTo>
                <a:lnTo>
                  <a:pt x="1687" y="910"/>
                </a:lnTo>
                <a:lnTo>
                  <a:pt x="1685" y="910"/>
                </a:lnTo>
                <a:lnTo>
                  <a:pt x="1685" y="912"/>
                </a:lnTo>
                <a:lnTo>
                  <a:pt x="1685" y="912"/>
                </a:lnTo>
                <a:lnTo>
                  <a:pt x="1683" y="912"/>
                </a:lnTo>
                <a:lnTo>
                  <a:pt x="1683" y="912"/>
                </a:lnTo>
                <a:lnTo>
                  <a:pt x="1683" y="910"/>
                </a:lnTo>
                <a:lnTo>
                  <a:pt x="1683" y="910"/>
                </a:lnTo>
                <a:lnTo>
                  <a:pt x="1683" y="910"/>
                </a:lnTo>
                <a:lnTo>
                  <a:pt x="1683" y="910"/>
                </a:lnTo>
                <a:lnTo>
                  <a:pt x="1683" y="908"/>
                </a:lnTo>
                <a:lnTo>
                  <a:pt x="1678" y="906"/>
                </a:lnTo>
                <a:lnTo>
                  <a:pt x="1680" y="904"/>
                </a:lnTo>
                <a:lnTo>
                  <a:pt x="1680" y="902"/>
                </a:lnTo>
                <a:lnTo>
                  <a:pt x="1680" y="902"/>
                </a:lnTo>
                <a:lnTo>
                  <a:pt x="1678" y="904"/>
                </a:lnTo>
                <a:lnTo>
                  <a:pt x="1676" y="904"/>
                </a:lnTo>
                <a:lnTo>
                  <a:pt x="1676" y="906"/>
                </a:lnTo>
                <a:lnTo>
                  <a:pt x="1676" y="906"/>
                </a:lnTo>
                <a:lnTo>
                  <a:pt x="1674" y="908"/>
                </a:lnTo>
                <a:lnTo>
                  <a:pt x="1674" y="908"/>
                </a:lnTo>
                <a:lnTo>
                  <a:pt x="1676" y="908"/>
                </a:lnTo>
                <a:lnTo>
                  <a:pt x="1678" y="910"/>
                </a:lnTo>
                <a:lnTo>
                  <a:pt x="1678" y="910"/>
                </a:lnTo>
                <a:lnTo>
                  <a:pt x="1678" y="912"/>
                </a:lnTo>
                <a:lnTo>
                  <a:pt x="1680" y="912"/>
                </a:lnTo>
                <a:lnTo>
                  <a:pt x="1683" y="912"/>
                </a:lnTo>
                <a:lnTo>
                  <a:pt x="1685" y="912"/>
                </a:lnTo>
                <a:lnTo>
                  <a:pt x="1685" y="914"/>
                </a:lnTo>
                <a:lnTo>
                  <a:pt x="1685" y="914"/>
                </a:lnTo>
                <a:lnTo>
                  <a:pt x="1683" y="914"/>
                </a:lnTo>
                <a:lnTo>
                  <a:pt x="1685" y="914"/>
                </a:lnTo>
                <a:lnTo>
                  <a:pt x="1687" y="916"/>
                </a:lnTo>
                <a:lnTo>
                  <a:pt x="1687" y="916"/>
                </a:lnTo>
                <a:lnTo>
                  <a:pt x="1691" y="918"/>
                </a:lnTo>
                <a:lnTo>
                  <a:pt x="1691" y="916"/>
                </a:lnTo>
                <a:lnTo>
                  <a:pt x="1693" y="916"/>
                </a:lnTo>
                <a:lnTo>
                  <a:pt x="1691" y="916"/>
                </a:lnTo>
                <a:lnTo>
                  <a:pt x="1693" y="916"/>
                </a:lnTo>
                <a:lnTo>
                  <a:pt x="1693" y="916"/>
                </a:lnTo>
                <a:lnTo>
                  <a:pt x="1695" y="914"/>
                </a:lnTo>
                <a:lnTo>
                  <a:pt x="1695" y="914"/>
                </a:lnTo>
                <a:lnTo>
                  <a:pt x="1695" y="914"/>
                </a:lnTo>
                <a:lnTo>
                  <a:pt x="1695" y="916"/>
                </a:lnTo>
                <a:lnTo>
                  <a:pt x="1695" y="916"/>
                </a:lnTo>
                <a:lnTo>
                  <a:pt x="1695" y="916"/>
                </a:lnTo>
                <a:lnTo>
                  <a:pt x="1695" y="916"/>
                </a:lnTo>
                <a:lnTo>
                  <a:pt x="1697" y="918"/>
                </a:lnTo>
                <a:lnTo>
                  <a:pt x="1695" y="918"/>
                </a:lnTo>
                <a:lnTo>
                  <a:pt x="1695" y="918"/>
                </a:lnTo>
                <a:lnTo>
                  <a:pt x="1697" y="918"/>
                </a:lnTo>
                <a:lnTo>
                  <a:pt x="1697" y="921"/>
                </a:lnTo>
                <a:lnTo>
                  <a:pt x="1697" y="921"/>
                </a:lnTo>
                <a:lnTo>
                  <a:pt x="1699" y="921"/>
                </a:lnTo>
                <a:lnTo>
                  <a:pt x="1701" y="921"/>
                </a:lnTo>
                <a:lnTo>
                  <a:pt x="1703" y="921"/>
                </a:lnTo>
                <a:lnTo>
                  <a:pt x="1701" y="921"/>
                </a:lnTo>
                <a:lnTo>
                  <a:pt x="1701" y="921"/>
                </a:lnTo>
                <a:lnTo>
                  <a:pt x="1701" y="918"/>
                </a:lnTo>
                <a:lnTo>
                  <a:pt x="1701" y="916"/>
                </a:lnTo>
                <a:lnTo>
                  <a:pt x="1701" y="916"/>
                </a:lnTo>
                <a:lnTo>
                  <a:pt x="1706" y="914"/>
                </a:lnTo>
                <a:close/>
                <a:moveTo>
                  <a:pt x="1712" y="895"/>
                </a:moveTo>
                <a:lnTo>
                  <a:pt x="1714" y="893"/>
                </a:lnTo>
                <a:lnTo>
                  <a:pt x="1714" y="893"/>
                </a:lnTo>
                <a:lnTo>
                  <a:pt x="1716" y="891"/>
                </a:lnTo>
                <a:lnTo>
                  <a:pt x="1716" y="891"/>
                </a:lnTo>
                <a:lnTo>
                  <a:pt x="1718" y="891"/>
                </a:lnTo>
                <a:lnTo>
                  <a:pt x="1718" y="891"/>
                </a:lnTo>
                <a:lnTo>
                  <a:pt x="1716" y="891"/>
                </a:lnTo>
                <a:lnTo>
                  <a:pt x="1714" y="891"/>
                </a:lnTo>
                <a:lnTo>
                  <a:pt x="1712" y="893"/>
                </a:lnTo>
                <a:lnTo>
                  <a:pt x="1710" y="895"/>
                </a:lnTo>
                <a:lnTo>
                  <a:pt x="1710" y="897"/>
                </a:lnTo>
                <a:lnTo>
                  <a:pt x="1710" y="897"/>
                </a:lnTo>
                <a:lnTo>
                  <a:pt x="1712" y="897"/>
                </a:lnTo>
                <a:lnTo>
                  <a:pt x="1712" y="897"/>
                </a:lnTo>
                <a:lnTo>
                  <a:pt x="1712" y="897"/>
                </a:lnTo>
                <a:lnTo>
                  <a:pt x="1712" y="897"/>
                </a:lnTo>
                <a:lnTo>
                  <a:pt x="1710" y="897"/>
                </a:lnTo>
                <a:lnTo>
                  <a:pt x="1712" y="895"/>
                </a:lnTo>
                <a:lnTo>
                  <a:pt x="1712" y="895"/>
                </a:lnTo>
                <a:close/>
                <a:moveTo>
                  <a:pt x="1727" y="1428"/>
                </a:moveTo>
                <a:lnTo>
                  <a:pt x="1724" y="1428"/>
                </a:lnTo>
                <a:lnTo>
                  <a:pt x="1724" y="1428"/>
                </a:lnTo>
                <a:lnTo>
                  <a:pt x="1724" y="1428"/>
                </a:lnTo>
                <a:lnTo>
                  <a:pt x="1722" y="1430"/>
                </a:lnTo>
                <a:lnTo>
                  <a:pt x="1722" y="1430"/>
                </a:lnTo>
                <a:lnTo>
                  <a:pt x="1722" y="1432"/>
                </a:lnTo>
                <a:lnTo>
                  <a:pt x="1724" y="1432"/>
                </a:lnTo>
                <a:lnTo>
                  <a:pt x="1727" y="1432"/>
                </a:lnTo>
                <a:lnTo>
                  <a:pt x="1727" y="1428"/>
                </a:lnTo>
                <a:close/>
                <a:moveTo>
                  <a:pt x="1716" y="1396"/>
                </a:moveTo>
                <a:lnTo>
                  <a:pt x="1718" y="1396"/>
                </a:lnTo>
                <a:lnTo>
                  <a:pt x="1720" y="1396"/>
                </a:lnTo>
                <a:lnTo>
                  <a:pt x="1722" y="1396"/>
                </a:lnTo>
                <a:lnTo>
                  <a:pt x="1718" y="1394"/>
                </a:lnTo>
                <a:lnTo>
                  <a:pt x="1718" y="1394"/>
                </a:lnTo>
                <a:lnTo>
                  <a:pt x="1718" y="1392"/>
                </a:lnTo>
                <a:lnTo>
                  <a:pt x="1718" y="1392"/>
                </a:lnTo>
                <a:lnTo>
                  <a:pt x="1716" y="1392"/>
                </a:lnTo>
                <a:lnTo>
                  <a:pt x="1716" y="1392"/>
                </a:lnTo>
                <a:lnTo>
                  <a:pt x="1716" y="1394"/>
                </a:lnTo>
                <a:lnTo>
                  <a:pt x="1716" y="1394"/>
                </a:lnTo>
                <a:lnTo>
                  <a:pt x="1716" y="1396"/>
                </a:lnTo>
                <a:close/>
                <a:moveTo>
                  <a:pt x="1722" y="1440"/>
                </a:moveTo>
                <a:lnTo>
                  <a:pt x="1722" y="1440"/>
                </a:lnTo>
                <a:lnTo>
                  <a:pt x="1722" y="1438"/>
                </a:lnTo>
                <a:lnTo>
                  <a:pt x="1722" y="1438"/>
                </a:lnTo>
                <a:lnTo>
                  <a:pt x="1722" y="1438"/>
                </a:lnTo>
                <a:lnTo>
                  <a:pt x="1720" y="1438"/>
                </a:lnTo>
                <a:lnTo>
                  <a:pt x="1720" y="1438"/>
                </a:lnTo>
                <a:lnTo>
                  <a:pt x="1720" y="1440"/>
                </a:lnTo>
                <a:lnTo>
                  <a:pt x="1720" y="1440"/>
                </a:lnTo>
                <a:lnTo>
                  <a:pt x="1722" y="1440"/>
                </a:lnTo>
                <a:close/>
                <a:moveTo>
                  <a:pt x="1794" y="906"/>
                </a:moveTo>
                <a:lnTo>
                  <a:pt x="1794" y="906"/>
                </a:lnTo>
                <a:lnTo>
                  <a:pt x="1794" y="906"/>
                </a:lnTo>
                <a:lnTo>
                  <a:pt x="1794" y="906"/>
                </a:lnTo>
                <a:lnTo>
                  <a:pt x="1794" y="906"/>
                </a:lnTo>
                <a:lnTo>
                  <a:pt x="1794" y="906"/>
                </a:lnTo>
                <a:lnTo>
                  <a:pt x="1794" y="906"/>
                </a:lnTo>
                <a:lnTo>
                  <a:pt x="1794" y="906"/>
                </a:lnTo>
                <a:lnTo>
                  <a:pt x="1794" y="906"/>
                </a:lnTo>
                <a:close/>
                <a:moveTo>
                  <a:pt x="1720" y="1407"/>
                </a:moveTo>
                <a:lnTo>
                  <a:pt x="1720" y="1405"/>
                </a:lnTo>
                <a:lnTo>
                  <a:pt x="1718" y="1405"/>
                </a:lnTo>
                <a:lnTo>
                  <a:pt x="1718" y="1405"/>
                </a:lnTo>
                <a:lnTo>
                  <a:pt x="1716" y="1407"/>
                </a:lnTo>
                <a:lnTo>
                  <a:pt x="1718" y="1409"/>
                </a:lnTo>
                <a:lnTo>
                  <a:pt x="1718" y="1411"/>
                </a:lnTo>
                <a:lnTo>
                  <a:pt x="1720" y="1411"/>
                </a:lnTo>
                <a:lnTo>
                  <a:pt x="1720" y="1409"/>
                </a:lnTo>
                <a:lnTo>
                  <a:pt x="1720" y="1407"/>
                </a:lnTo>
                <a:close/>
                <a:moveTo>
                  <a:pt x="1507" y="1285"/>
                </a:moveTo>
                <a:lnTo>
                  <a:pt x="1507" y="1285"/>
                </a:lnTo>
                <a:lnTo>
                  <a:pt x="1511" y="1287"/>
                </a:lnTo>
                <a:lnTo>
                  <a:pt x="1511" y="1287"/>
                </a:lnTo>
                <a:lnTo>
                  <a:pt x="1511" y="1287"/>
                </a:lnTo>
                <a:lnTo>
                  <a:pt x="1511" y="1287"/>
                </a:lnTo>
                <a:lnTo>
                  <a:pt x="1509" y="1287"/>
                </a:lnTo>
                <a:lnTo>
                  <a:pt x="1507" y="1285"/>
                </a:lnTo>
                <a:lnTo>
                  <a:pt x="1507" y="1285"/>
                </a:lnTo>
                <a:lnTo>
                  <a:pt x="1507" y="1285"/>
                </a:lnTo>
                <a:close/>
                <a:moveTo>
                  <a:pt x="1634" y="1369"/>
                </a:moveTo>
                <a:lnTo>
                  <a:pt x="1634" y="1371"/>
                </a:lnTo>
                <a:lnTo>
                  <a:pt x="1636" y="1371"/>
                </a:lnTo>
                <a:lnTo>
                  <a:pt x="1639" y="1371"/>
                </a:lnTo>
                <a:lnTo>
                  <a:pt x="1639" y="1371"/>
                </a:lnTo>
                <a:lnTo>
                  <a:pt x="1639" y="1371"/>
                </a:lnTo>
                <a:lnTo>
                  <a:pt x="1641" y="1369"/>
                </a:lnTo>
                <a:lnTo>
                  <a:pt x="1643" y="1371"/>
                </a:lnTo>
                <a:lnTo>
                  <a:pt x="1645" y="1369"/>
                </a:lnTo>
                <a:lnTo>
                  <a:pt x="1645" y="1371"/>
                </a:lnTo>
                <a:lnTo>
                  <a:pt x="1647" y="1371"/>
                </a:lnTo>
                <a:lnTo>
                  <a:pt x="1647" y="1371"/>
                </a:lnTo>
                <a:lnTo>
                  <a:pt x="1649" y="1371"/>
                </a:lnTo>
                <a:lnTo>
                  <a:pt x="1649" y="1371"/>
                </a:lnTo>
                <a:lnTo>
                  <a:pt x="1651" y="1371"/>
                </a:lnTo>
                <a:lnTo>
                  <a:pt x="1653" y="1369"/>
                </a:lnTo>
                <a:lnTo>
                  <a:pt x="1655" y="1367"/>
                </a:lnTo>
                <a:lnTo>
                  <a:pt x="1655" y="1367"/>
                </a:lnTo>
                <a:lnTo>
                  <a:pt x="1657" y="1367"/>
                </a:lnTo>
                <a:lnTo>
                  <a:pt x="1657" y="1365"/>
                </a:lnTo>
                <a:lnTo>
                  <a:pt x="1655" y="1365"/>
                </a:lnTo>
                <a:lnTo>
                  <a:pt x="1653" y="1363"/>
                </a:lnTo>
                <a:lnTo>
                  <a:pt x="1651" y="1363"/>
                </a:lnTo>
                <a:lnTo>
                  <a:pt x="1651" y="1363"/>
                </a:lnTo>
                <a:lnTo>
                  <a:pt x="1651" y="1363"/>
                </a:lnTo>
                <a:lnTo>
                  <a:pt x="1651" y="1363"/>
                </a:lnTo>
                <a:lnTo>
                  <a:pt x="1649" y="1363"/>
                </a:lnTo>
                <a:lnTo>
                  <a:pt x="1649" y="1363"/>
                </a:lnTo>
                <a:lnTo>
                  <a:pt x="1649" y="1363"/>
                </a:lnTo>
                <a:lnTo>
                  <a:pt x="1641" y="1363"/>
                </a:lnTo>
                <a:lnTo>
                  <a:pt x="1636" y="1363"/>
                </a:lnTo>
                <a:lnTo>
                  <a:pt x="1636" y="1363"/>
                </a:lnTo>
                <a:lnTo>
                  <a:pt x="1634" y="1363"/>
                </a:lnTo>
                <a:lnTo>
                  <a:pt x="1634" y="1363"/>
                </a:lnTo>
                <a:lnTo>
                  <a:pt x="1634" y="1365"/>
                </a:lnTo>
                <a:lnTo>
                  <a:pt x="1632" y="1365"/>
                </a:lnTo>
                <a:lnTo>
                  <a:pt x="1634" y="1365"/>
                </a:lnTo>
                <a:lnTo>
                  <a:pt x="1634" y="1365"/>
                </a:lnTo>
                <a:lnTo>
                  <a:pt x="1634" y="1367"/>
                </a:lnTo>
                <a:lnTo>
                  <a:pt x="1634" y="1367"/>
                </a:lnTo>
                <a:lnTo>
                  <a:pt x="1634" y="1369"/>
                </a:lnTo>
                <a:close/>
                <a:moveTo>
                  <a:pt x="1479" y="1308"/>
                </a:moveTo>
                <a:lnTo>
                  <a:pt x="1479" y="1308"/>
                </a:lnTo>
                <a:lnTo>
                  <a:pt x="1479" y="1308"/>
                </a:lnTo>
                <a:lnTo>
                  <a:pt x="1479" y="1306"/>
                </a:lnTo>
                <a:lnTo>
                  <a:pt x="1479" y="1306"/>
                </a:lnTo>
                <a:lnTo>
                  <a:pt x="1477" y="1306"/>
                </a:lnTo>
                <a:lnTo>
                  <a:pt x="1477" y="1306"/>
                </a:lnTo>
                <a:lnTo>
                  <a:pt x="1477" y="1306"/>
                </a:lnTo>
                <a:lnTo>
                  <a:pt x="1477" y="1306"/>
                </a:lnTo>
                <a:lnTo>
                  <a:pt x="1477" y="1306"/>
                </a:lnTo>
                <a:lnTo>
                  <a:pt x="1477" y="1308"/>
                </a:lnTo>
                <a:lnTo>
                  <a:pt x="1479" y="1308"/>
                </a:lnTo>
                <a:close/>
                <a:moveTo>
                  <a:pt x="1486" y="1281"/>
                </a:moveTo>
                <a:lnTo>
                  <a:pt x="1486" y="1281"/>
                </a:lnTo>
                <a:lnTo>
                  <a:pt x="1483" y="1281"/>
                </a:lnTo>
                <a:lnTo>
                  <a:pt x="1483" y="1281"/>
                </a:lnTo>
                <a:lnTo>
                  <a:pt x="1483" y="1281"/>
                </a:lnTo>
                <a:lnTo>
                  <a:pt x="1483" y="1277"/>
                </a:lnTo>
                <a:lnTo>
                  <a:pt x="1483" y="1277"/>
                </a:lnTo>
                <a:lnTo>
                  <a:pt x="1481" y="1279"/>
                </a:lnTo>
                <a:lnTo>
                  <a:pt x="1481" y="1277"/>
                </a:lnTo>
                <a:lnTo>
                  <a:pt x="1483" y="1277"/>
                </a:lnTo>
                <a:lnTo>
                  <a:pt x="1483" y="1277"/>
                </a:lnTo>
                <a:lnTo>
                  <a:pt x="1481" y="1275"/>
                </a:lnTo>
                <a:lnTo>
                  <a:pt x="1481" y="1277"/>
                </a:lnTo>
                <a:lnTo>
                  <a:pt x="1479" y="1277"/>
                </a:lnTo>
                <a:lnTo>
                  <a:pt x="1479" y="1277"/>
                </a:lnTo>
                <a:lnTo>
                  <a:pt x="1479" y="1277"/>
                </a:lnTo>
                <a:lnTo>
                  <a:pt x="1477" y="1277"/>
                </a:lnTo>
                <a:lnTo>
                  <a:pt x="1479" y="1279"/>
                </a:lnTo>
                <a:lnTo>
                  <a:pt x="1479" y="1279"/>
                </a:lnTo>
                <a:lnTo>
                  <a:pt x="1481" y="1281"/>
                </a:lnTo>
                <a:lnTo>
                  <a:pt x="1481" y="1281"/>
                </a:lnTo>
                <a:lnTo>
                  <a:pt x="1481" y="1283"/>
                </a:lnTo>
                <a:lnTo>
                  <a:pt x="1483" y="1283"/>
                </a:lnTo>
                <a:lnTo>
                  <a:pt x="1486" y="1281"/>
                </a:lnTo>
                <a:close/>
                <a:moveTo>
                  <a:pt x="1488" y="1264"/>
                </a:moveTo>
                <a:lnTo>
                  <a:pt x="1488" y="1264"/>
                </a:lnTo>
                <a:lnTo>
                  <a:pt x="1488" y="1264"/>
                </a:lnTo>
                <a:lnTo>
                  <a:pt x="1488" y="1264"/>
                </a:lnTo>
                <a:lnTo>
                  <a:pt x="1486" y="1264"/>
                </a:lnTo>
                <a:lnTo>
                  <a:pt x="1486" y="1264"/>
                </a:lnTo>
                <a:lnTo>
                  <a:pt x="1483" y="1264"/>
                </a:lnTo>
                <a:lnTo>
                  <a:pt x="1483" y="1264"/>
                </a:lnTo>
                <a:lnTo>
                  <a:pt x="1486" y="1264"/>
                </a:lnTo>
                <a:lnTo>
                  <a:pt x="1488" y="1264"/>
                </a:lnTo>
                <a:close/>
                <a:moveTo>
                  <a:pt x="1475" y="1304"/>
                </a:moveTo>
                <a:lnTo>
                  <a:pt x="1475" y="1306"/>
                </a:lnTo>
                <a:lnTo>
                  <a:pt x="1477" y="1306"/>
                </a:lnTo>
                <a:lnTo>
                  <a:pt x="1477" y="1306"/>
                </a:lnTo>
                <a:lnTo>
                  <a:pt x="1477" y="1306"/>
                </a:lnTo>
                <a:lnTo>
                  <a:pt x="1477" y="1306"/>
                </a:lnTo>
                <a:lnTo>
                  <a:pt x="1477" y="1304"/>
                </a:lnTo>
                <a:lnTo>
                  <a:pt x="1475" y="1304"/>
                </a:lnTo>
                <a:lnTo>
                  <a:pt x="1475" y="1304"/>
                </a:lnTo>
                <a:lnTo>
                  <a:pt x="1473" y="1304"/>
                </a:lnTo>
                <a:lnTo>
                  <a:pt x="1473" y="1304"/>
                </a:lnTo>
                <a:lnTo>
                  <a:pt x="1475" y="1304"/>
                </a:lnTo>
                <a:close/>
                <a:moveTo>
                  <a:pt x="1496" y="1256"/>
                </a:moveTo>
                <a:lnTo>
                  <a:pt x="1496" y="1258"/>
                </a:lnTo>
                <a:lnTo>
                  <a:pt x="1496" y="1258"/>
                </a:lnTo>
                <a:lnTo>
                  <a:pt x="1496" y="1258"/>
                </a:lnTo>
                <a:lnTo>
                  <a:pt x="1498" y="1258"/>
                </a:lnTo>
                <a:lnTo>
                  <a:pt x="1500" y="1260"/>
                </a:lnTo>
                <a:lnTo>
                  <a:pt x="1502" y="1260"/>
                </a:lnTo>
                <a:lnTo>
                  <a:pt x="1502" y="1262"/>
                </a:lnTo>
                <a:lnTo>
                  <a:pt x="1504" y="1262"/>
                </a:lnTo>
                <a:lnTo>
                  <a:pt x="1504" y="1264"/>
                </a:lnTo>
                <a:lnTo>
                  <a:pt x="1504" y="1266"/>
                </a:lnTo>
                <a:lnTo>
                  <a:pt x="1504" y="1266"/>
                </a:lnTo>
                <a:lnTo>
                  <a:pt x="1502" y="1269"/>
                </a:lnTo>
                <a:lnTo>
                  <a:pt x="1502" y="1269"/>
                </a:lnTo>
                <a:lnTo>
                  <a:pt x="1502" y="1269"/>
                </a:lnTo>
                <a:lnTo>
                  <a:pt x="1504" y="1271"/>
                </a:lnTo>
                <a:lnTo>
                  <a:pt x="1504" y="1271"/>
                </a:lnTo>
                <a:lnTo>
                  <a:pt x="1504" y="1269"/>
                </a:lnTo>
                <a:lnTo>
                  <a:pt x="1504" y="1266"/>
                </a:lnTo>
                <a:lnTo>
                  <a:pt x="1504" y="1264"/>
                </a:lnTo>
                <a:lnTo>
                  <a:pt x="1504" y="1262"/>
                </a:lnTo>
                <a:lnTo>
                  <a:pt x="1504" y="1262"/>
                </a:lnTo>
                <a:lnTo>
                  <a:pt x="1502" y="1260"/>
                </a:lnTo>
                <a:lnTo>
                  <a:pt x="1500" y="1258"/>
                </a:lnTo>
                <a:lnTo>
                  <a:pt x="1498" y="1258"/>
                </a:lnTo>
                <a:lnTo>
                  <a:pt x="1496" y="1256"/>
                </a:lnTo>
                <a:lnTo>
                  <a:pt x="1496" y="1256"/>
                </a:lnTo>
                <a:close/>
                <a:moveTo>
                  <a:pt x="1467" y="1241"/>
                </a:moveTo>
                <a:lnTo>
                  <a:pt x="1467" y="1241"/>
                </a:lnTo>
                <a:lnTo>
                  <a:pt x="1465" y="1239"/>
                </a:lnTo>
                <a:lnTo>
                  <a:pt x="1463" y="1239"/>
                </a:lnTo>
                <a:lnTo>
                  <a:pt x="1467" y="1241"/>
                </a:lnTo>
                <a:lnTo>
                  <a:pt x="1467" y="1241"/>
                </a:lnTo>
                <a:lnTo>
                  <a:pt x="1469" y="1241"/>
                </a:lnTo>
                <a:lnTo>
                  <a:pt x="1471" y="1241"/>
                </a:lnTo>
                <a:lnTo>
                  <a:pt x="1475" y="1239"/>
                </a:lnTo>
                <a:lnTo>
                  <a:pt x="1479" y="1239"/>
                </a:lnTo>
                <a:lnTo>
                  <a:pt x="1479" y="1239"/>
                </a:lnTo>
                <a:lnTo>
                  <a:pt x="1479" y="1237"/>
                </a:lnTo>
                <a:lnTo>
                  <a:pt x="1477" y="1239"/>
                </a:lnTo>
                <a:lnTo>
                  <a:pt x="1473" y="1239"/>
                </a:lnTo>
                <a:lnTo>
                  <a:pt x="1473" y="1239"/>
                </a:lnTo>
                <a:lnTo>
                  <a:pt x="1473" y="1239"/>
                </a:lnTo>
                <a:lnTo>
                  <a:pt x="1471" y="1239"/>
                </a:lnTo>
                <a:lnTo>
                  <a:pt x="1469" y="1237"/>
                </a:lnTo>
                <a:lnTo>
                  <a:pt x="1469" y="1239"/>
                </a:lnTo>
                <a:lnTo>
                  <a:pt x="1469" y="1239"/>
                </a:lnTo>
                <a:lnTo>
                  <a:pt x="1469" y="1239"/>
                </a:lnTo>
                <a:lnTo>
                  <a:pt x="1467" y="1241"/>
                </a:lnTo>
                <a:close/>
                <a:moveTo>
                  <a:pt x="1488" y="1239"/>
                </a:moveTo>
                <a:lnTo>
                  <a:pt x="1488" y="1237"/>
                </a:lnTo>
                <a:lnTo>
                  <a:pt x="1486" y="1237"/>
                </a:lnTo>
                <a:lnTo>
                  <a:pt x="1483" y="1235"/>
                </a:lnTo>
                <a:lnTo>
                  <a:pt x="1483" y="1235"/>
                </a:lnTo>
                <a:lnTo>
                  <a:pt x="1481" y="1235"/>
                </a:lnTo>
                <a:lnTo>
                  <a:pt x="1479" y="1235"/>
                </a:lnTo>
                <a:lnTo>
                  <a:pt x="1479" y="1235"/>
                </a:lnTo>
                <a:lnTo>
                  <a:pt x="1481" y="1235"/>
                </a:lnTo>
                <a:lnTo>
                  <a:pt x="1486" y="1237"/>
                </a:lnTo>
                <a:lnTo>
                  <a:pt x="1488" y="1239"/>
                </a:lnTo>
                <a:lnTo>
                  <a:pt x="1490" y="1241"/>
                </a:lnTo>
                <a:lnTo>
                  <a:pt x="1490" y="1241"/>
                </a:lnTo>
                <a:lnTo>
                  <a:pt x="1490" y="1243"/>
                </a:lnTo>
                <a:lnTo>
                  <a:pt x="1490" y="1243"/>
                </a:lnTo>
                <a:lnTo>
                  <a:pt x="1488" y="1245"/>
                </a:lnTo>
                <a:lnTo>
                  <a:pt x="1488" y="1248"/>
                </a:lnTo>
                <a:lnTo>
                  <a:pt x="1488" y="1248"/>
                </a:lnTo>
                <a:lnTo>
                  <a:pt x="1486" y="1250"/>
                </a:lnTo>
                <a:lnTo>
                  <a:pt x="1488" y="1250"/>
                </a:lnTo>
                <a:lnTo>
                  <a:pt x="1488" y="1252"/>
                </a:lnTo>
                <a:lnTo>
                  <a:pt x="1490" y="1252"/>
                </a:lnTo>
                <a:lnTo>
                  <a:pt x="1490" y="1250"/>
                </a:lnTo>
                <a:lnTo>
                  <a:pt x="1490" y="1245"/>
                </a:lnTo>
                <a:lnTo>
                  <a:pt x="1492" y="1243"/>
                </a:lnTo>
                <a:lnTo>
                  <a:pt x="1492" y="1241"/>
                </a:lnTo>
                <a:lnTo>
                  <a:pt x="1490" y="1241"/>
                </a:lnTo>
                <a:lnTo>
                  <a:pt x="1488" y="1239"/>
                </a:lnTo>
                <a:lnTo>
                  <a:pt x="1488" y="1239"/>
                </a:lnTo>
                <a:lnTo>
                  <a:pt x="1488" y="1239"/>
                </a:lnTo>
                <a:lnTo>
                  <a:pt x="1488" y="1239"/>
                </a:lnTo>
                <a:close/>
                <a:moveTo>
                  <a:pt x="1475" y="1273"/>
                </a:moveTo>
                <a:lnTo>
                  <a:pt x="1475" y="1273"/>
                </a:lnTo>
                <a:lnTo>
                  <a:pt x="1475" y="1273"/>
                </a:lnTo>
                <a:lnTo>
                  <a:pt x="1477" y="1275"/>
                </a:lnTo>
                <a:lnTo>
                  <a:pt x="1477" y="1275"/>
                </a:lnTo>
                <a:lnTo>
                  <a:pt x="1477" y="1275"/>
                </a:lnTo>
                <a:lnTo>
                  <a:pt x="1479" y="1275"/>
                </a:lnTo>
                <a:lnTo>
                  <a:pt x="1479" y="1275"/>
                </a:lnTo>
                <a:lnTo>
                  <a:pt x="1481" y="1273"/>
                </a:lnTo>
                <a:lnTo>
                  <a:pt x="1481" y="1273"/>
                </a:lnTo>
                <a:lnTo>
                  <a:pt x="1481" y="1271"/>
                </a:lnTo>
                <a:lnTo>
                  <a:pt x="1481" y="1269"/>
                </a:lnTo>
                <a:lnTo>
                  <a:pt x="1479" y="1269"/>
                </a:lnTo>
                <a:lnTo>
                  <a:pt x="1479" y="1266"/>
                </a:lnTo>
                <a:lnTo>
                  <a:pt x="1477" y="1264"/>
                </a:lnTo>
                <a:lnTo>
                  <a:pt x="1477" y="1264"/>
                </a:lnTo>
                <a:lnTo>
                  <a:pt x="1477" y="1262"/>
                </a:lnTo>
                <a:lnTo>
                  <a:pt x="1475" y="1262"/>
                </a:lnTo>
                <a:lnTo>
                  <a:pt x="1475" y="1262"/>
                </a:lnTo>
                <a:lnTo>
                  <a:pt x="1475" y="1264"/>
                </a:lnTo>
                <a:lnTo>
                  <a:pt x="1475" y="1266"/>
                </a:lnTo>
                <a:lnTo>
                  <a:pt x="1473" y="1269"/>
                </a:lnTo>
                <a:lnTo>
                  <a:pt x="1473" y="1269"/>
                </a:lnTo>
                <a:lnTo>
                  <a:pt x="1473" y="1269"/>
                </a:lnTo>
                <a:lnTo>
                  <a:pt x="1475" y="1271"/>
                </a:lnTo>
                <a:lnTo>
                  <a:pt x="1473" y="1271"/>
                </a:lnTo>
                <a:lnTo>
                  <a:pt x="1473" y="1271"/>
                </a:lnTo>
                <a:lnTo>
                  <a:pt x="1471" y="1271"/>
                </a:lnTo>
                <a:lnTo>
                  <a:pt x="1473" y="1273"/>
                </a:lnTo>
                <a:lnTo>
                  <a:pt x="1473" y="1273"/>
                </a:lnTo>
                <a:lnTo>
                  <a:pt x="1475" y="1273"/>
                </a:lnTo>
                <a:close/>
                <a:moveTo>
                  <a:pt x="1471" y="1302"/>
                </a:moveTo>
                <a:lnTo>
                  <a:pt x="1471" y="1302"/>
                </a:lnTo>
                <a:lnTo>
                  <a:pt x="1469" y="1302"/>
                </a:lnTo>
                <a:lnTo>
                  <a:pt x="1467" y="1302"/>
                </a:lnTo>
                <a:lnTo>
                  <a:pt x="1469" y="1302"/>
                </a:lnTo>
                <a:lnTo>
                  <a:pt x="1469" y="1302"/>
                </a:lnTo>
                <a:lnTo>
                  <a:pt x="1469" y="1304"/>
                </a:lnTo>
                <a:lnTo>
                  <a:pt x="1471" y="1304"/>
                </a:lnTo>
                <a:lnTo>
                  <a:pt x="1473" y="1304"/>
                </a:lnTo>
                <a:lnTo>
                  <a:pt x="1473" y="1304"/>
                </a:lnTo>
                <a:lnTo>
                  <a:pt x="1473" y="1304"/>
                </a:lnTo>
                <a:lnTo>
                  <a:pt x="1473" y="1302"/>
                </a:lnTo>
                <a:lnTo>
                  <a:pt x="1471" y="1302"/>
                </a:lnTo>
                <a:lnTo>
                  <a:pt x="1471" y="1302"/>
                </a:lnTo>
                <a:close/>
                <a:moveTo>
                  <a:pt x="1509" y="1105"/>
                </a:moveTo>
                <a:lnTo>
                  <a:pt x="1507" y="1105"/>
                </a:lnTo>
                <a:lnTo>
                  <a:pt x="1507" y="1105"/>
                </a:lnTo>
                <a:lnTo>
                  <a:pt x="1511" y="1105"/>
                </a:lnTo>
                <a:lnTo>
                  <a:pt x="1509" y="1105"/>
                </a:lnTo>
                <a:close/>
                <a:moveTo>
                  <a:pt x="1511" y="1271"/>
                </a:moveTo>
                <a:lnTo>
                  <a:pt x="1511" y="1271"/>
                </a:lnTo>
                <a:lnTo>
                  <a:pt x="1513" y="1273"/>
                </a:lnTo>
                <a:lnTo>
                  <a:pt x="1513" y="1273"/>
                </a:lnTo>
                <a:lnTo>
                  <a:pt x="1515" y="1275"/>
                </a:lnTo>
                <a:lnTo>
                  <a:pt x="1515" y="1277"/>
                </a:lnTo>
                <a:lnTo>
                  <a:pt x="1515" y="1277"/>
                </a:lnTo>
                <a:lnTo>
                  <a:pt x="1515" y="1277"/>
                </a:lnTo>
                <a:lnTo>
                  <a:pt x="1515" y="1277"/>
                </a:lnTo>
                <a:lnTo>
                  <a:pt x="1515" y="1277"/>
                </a:lnTo>
                <a:lnTo>
                  <a:pt x="1515" y="1277"/>
                </a:lnTo>
                <a:lnTo>
                  <a:pt x="1517" y="1277"/>
                </a:lnTo>
                <a:lnTo>
                  <a:pt x="1517" y="1277"/>
                </a:lnTo>
                <a:lnTo>
                  <a:pt x="1513" y="1273"/>
                </a:lnTo>
                <a:lnTo>
                  <a:pt x="1513" y="1273"/>
                </a:lnTo>
                <a:lnTo>
                  <a:pt x="1511" y="1271"/>
                </a:lnTo>
                <a:lnTo>
                  <a:pt x="1511" y="1269"/>
                </a:lnTo>
                <a:lnTo>
                  <a:pt x="1511" y="1269"/>
                </a:lnTo>
                <a:lnTo>
                  <a:pt x="1511" y="1271"/>
                </a:lnTo>
                <a:close/>
                <a:moveTo>
                  <a:pt x="1519" y="1292"/>
                </a:moveTo>
                <a:lnTo>
                  <a:pt x="1517" y="1294"/>
                </a:lnTo>
                <a:lnTo>
                  <a:pt x="1519" y="1294"/>
                </a:lnTo>
                <a:lnTo>
                  <a:pt x="1521" y="1294"/>
                </a:lnTo>
                <a:lnTo>
                  <a:pt x="1523" y="1298"/>
                </a:lnTo>
                <a:lnTo>
                  <a:pt x="1523" y="1296"/>
                </a:lnTo>
                <a:lnTo>
                  <a:pt x="1523" y="1296"/>
                </a:lnTo>
                <a:lnTo>
                  <a:pt x="1521" y="1294"/>
                </a:lnTo>
                <a:lnTo>
                  <a:pt x="1521" y="1294"/>
                </a:lnTo>
                <a:lnTo>
                  <a:pt x="1519" y="1289"/>
                </a:lnTo>
                <a:lnTo>
                  <a:pt x="1519" y="1289"/>
                </a:lnTo>
                <a:lnTo>
                  <a:pt x="1517" y="1287"/>
                </a:lnTo>
                <a:lnTo>
                  <a:pt x="1517" y="1285"/>
                </a:lnTo>
                <a:lnTo>
                  <a:pt x="1517" y="1285"/>
                </a:lnTo>
                <a:lnTo>
                  <a:pt x="1517" y="1287"/>
                </a:lnTo>
                <a:lnTo>
                  <a:pt x="1517" y="1287"/>
                </a:lnTo>
                <a:lnTo>
                  <a:pt x="1519" y="1289"/>
                </a:lnTo>
                <a:lnTo>
                  <a:pt x="1519" y="1292"/>
                </a:lnTo>
                <a:lnTo>
                  <a:pt x="1519" y="1292"/>
                </a:lnTo>
                <a:lnTo>
                  <a:pt x="1519" y="1292"/>
                </a:lnTo>
                <a:close/>
                <a:moveTo>
                  <a:pt x="1511" y="1092"/>
                </a:moveTo>
                <a:lnTo>
                  <a:pt x="1511" y="1092"/>
                </a:lnTo>
                <a:lnTo>
                  <a:pt x="1511" y="1095"/>
                </a:lnTo>
                <a:lnTo>
                  <a:pt x="1513" y="1095"/>
                </a:lnTo>
                <a:lnTo>
                  <a:pt x="1513" y="1092"/>
                </a:lnTo>
                <a:lnTo>
                  <a:pt x="1511" y="1092"/>
                </a:lnTo>
                <a:close/>
                <a:moveTo>
                  <a:pt x="1517" y="1057"/>
                </a:moveTo>
                <a:lnTo>
                  <a:pt x="1515" y="1061"/>
                </a:lnTo>
                <a:lnTo>
                  <a:pt x="1517" y="1061"/>
                </a:lnTo>
                <a:lnTo>
                  <a:pt x="1519" y="1057"/>
                </a:lnTo>
                <a:lnTo>
                  <a:pt x="1519" y="1055"/>
                </a:lnTo>
                <a:lnTo>
                  <a:pt x="1519" y="1053"/>
                </a:lnTo>
                <a:lnTo>
                  <a:pt x="1519" y="1055"/>
                </a:lnTo>
                <a:lnTo>
                  <a:pt x="1517" y="1057"/>
                </a:lnTo>
                <a:close/>
                <a:moveTo>
                  <a:pt x="1504" y="1109"/>
                </a:moveTo>
                <a:lnTo>
                  <a:pt x="1502" y="1109"/>
                </a:lnTo>
                <a:lnTo>
                  <a:pt x="1500" y="1111"/>
                </a:lnTo>
                <a:lnTo>
                  <a:pt x="1498" y="1113"/>
                </a:lnTo>
                <a:lnTo>
                  <a:pt x="1500" y="1113"/>
                </a:lnTo>
                <a:lnTo>
                  <a:pt x="1502" y="1111"/>
                </a:lnTo>
                <a:lnTo>
                  <a:pt x="1504" y="1109"/>
                </a:lnTo>
                <a:close/>
                <a:moveTo>
                  <a:pt x="1513" y="1103"/>
                </a:moveTo>
                <a:lnTo>
                  <a:pt x="1511" y="1103"/>
                </a:lnTo>
                <a:lnTo>
                  <a:pt x="1511" y="1105"/>
                </a:lnTo>
                <a:lnTo>
                  <a:pt x="1513" y="1103"/>
                </a:lnTo>
                <a:lnTo>
                  <a:pt x="1513" y="1103"/>
                </a:lnTo>
                <a:lnTo>
                  <a:pt x="1515" y="1101"/>
                </a:lnTo>
                <a:lnTo>
                  <a:pt x="1515" y="1099"/>
                </a:lnTo>
                <a:lnTo>
                  <a:pt x="1515" y="1097"/>
                </a:lnTo>
                <a:lnTo>
                  <a:pt x="1515" y="1095"/>
                </a:lnTo>
                <a:lnTo>
                  <a:pt x="1513" y="1095"/>
                </a:lnTo>
                <a:lnTo>
                  <a:pt x="1515" y="1099"/>
                </a:lnTo>
                <a:lnTo>
                  <a:pt x="1515" y="1099"/>
                </a:lnTo>
                <a:lnTo>
                  <a:pt x="1513" y="1103"/>
                </a:lnTo>
                <a:close/>
                <a:moveTo>
                  <a:pt x="1498" y="1113"/>
                </a:moveTo>
                <a:lnTo>
                  <a:pt x="1498" y="1113"/>
                </a:lnTo>
                <a:lnTo>
                  <a:pt x="1498" y="1113"/>
                </a:lnTo>
                <a:lnTo>
                  <a:pt x="1496" y="1111"/>
                </a:lnTo>
                <a:lnTo>
                  <a:pt x="1496" y="1113"/>
                </a:lnTo>
                <a:lnTo>
                  <a:pt x="1498" y="1113"/>
                </a:lnTo>
                <a:lnTo>
                  <a:pt x="1498" y="1113"/>
                </a:lnTo>
                <a:close/>
                <a:moveTo>
                  <a:pt x="1530" y="1279"/>
                </a:moveTo>
                <a:lnTo>
                  <a:pt x="1530" y="1279"/>
                </a:lnTo>
                <a:lnTo>
                  <a:pt x="1530" y="1279"/>
                </a:lnTo>
                <a:lnTo>
                  <a:pt x="1527" y="1279"/>
                </a:lnTo>
                <a:lnTo>
                  <a:pt x="1527" y="1281"/>
                </a:lnTo>
                <a:lnTo>
                  <a:pt x="1527" y="1281"/>
                </a:lnTo>
                <a:lnTo>
                  <a:pt x="1530" y="1279"/>
                </a:lnTo>
                <a:close/>
                <a:moveTo>
                  <a:pt x="1458" y="1300"/>
                </a:moveTo>
                <a:lnTo>
                  <a:pt x="1458" y="1300"/>
                </a:lnTo>
                <a:lnTo>
                  <a:pt x="1458" y="1300"/>
                </a:lnTo>
                <a:lnTo>
                  <a:pt x="1454" y="1298"/>
                </a:lnTo>
                <a:lnTo>
                  <a:pt x="1454" y="1298"/>
                </a:lnTo>
                <a:lnTo>
                  <a:pt x="1454" y="1298"/>
                </a:lnTo>
                <a:lnTo>
                  <a:pt x="1456" y="1300"/>
                </a:lnTo>
                <a:lnTo>
                  <a:pt x="1458" y="1300"/>
                </a:lnTo>
                <a:close/>
                <a:moveTo>
                  <a:pt x="1479" y="1310"/>
                </a:moveTo>
                <a:lnTo>
                  <a:pt x="1481" y="1310"/>
                </a:lnTo>
                <a:lnTo>
                  <a:pt x="1481" y="1310"/>
                </a:lnTo>
                <a:lnTo>
                  <a:pt x="1481" y="1310"/>
                </a:lnTo>
                <a:lnTo>
                  <a:pt x="1483" y="1310"/>
                </a:lnTo>
                <a:lnTo>
                  <a:pt x="1483" y="1310"/>
                </a:lnTo>
                <a:lnTo>
                  <a:pt x="1483" y="1310"/>
                </a:lnTo>
                <a:lnTo>
                  <a:pt x="1481" y="1308"/>
                </a:lnTo>
                <a:lnTo>
                  <a:pt x="1479" y="1308"/>
                </a:lnTo>
                <a:lnTo>
                  <a:pt x="1479" y="1308"/>
                </a:lnTo>
                <a:lnTo>
                  <a:pt x="1479" y="1310"/>
                </a:lnTo>
                <a:lnTo>
                  <a:pt x="1479" y="1310"/>
                </a:lnTo>
                <a:close/>
                <a:moveTo>
                  <a:pt x="1595" y="1451"/>
                </a:moveTo>
                <a:lnTo>
                  <a:pt x="1595" y="1449"/>
                </a:lnTo>
                <a:lnTo>
                  <a:pt x="1592" y="1449"/>
                </a:lnTo>
                <a:lnTo>
                  <a:pt x="1592" y="1449"/>
                </a:lnTo>
                <a:lnTo>
                  <a:pt x="1592" y="1451"/>
                </a:lnTo>
                <a:lnTo>
                  <a:pt x="1595" y="1451"/>
                </a:lnTo>
                <a:lnTo>
                  <a:pt x="1595" y="1451"/>
                </a:lnTo>
                <a:lnTo>
                  <a:pt x="1595" y="1451"/>
                </a:lnTo>
                <a:lnTo>
                  <a:pt x="1595" y="1451"/>
                </a:lnTo>
                <a:lnTo>
                  <a:pt x="1595" y="1451"/>
                </a:lnTo>
                <a:close/>
                <a:moveTo>
                  <a:pt x="1496" y="1371"/>
                </a:moveTo>
                <a:lnTo>
                  <a:pt x="1498" y="1371"/>
                </a:lnTo>
                <a:lnTo>
                  <a:pt x="1498" y="1371"/>
                </a:lnTo>
                <a:lnTo>
                  <a:pt x="1500" y="1371"/>
                </a:lnTo>
                <a:lnTo>
                  <a:pt x="1502" y="1371"/>
                </a:lnTo>
                <a:lnTo>
                  <a:pt x="1504" y="1371"/>
                </a:lnTo>
                <a:lnTo>
                  <a:pt x="1502" y="1371"/>
                </a:lnTo>
                <a:lnTo>
                  <a:pt x="1502" y="1367"/>
                </a:lnTo>
                <a:lnTo>
                  <a:pt x="1496" y="1367"/>
                </a:lnTo>
                <a:lnTo>
                  <a:pt x="1496" y="1365"/>
                </a:lnTo>
                <a:lnTo>
                  <a:pt x="1494" y="1365"/>
                </a:lnTo>
                <a:lnTo>
                  <a:pt x="1492" y="1365"/>
                </a:lnTo>
                <a:lnTo>
                  <a:pt x="1492" y="1365"/>
                </a:lnTo>
                <a:lnTo>
                  <a:pt x="1490" y="1363"/>
                </a:lnTo>
                <a:lnTo>
                  <a:pt x="1488" y="1363"/>
                </a:lnTo>
                <a:lnTo>
                  <a:pt x="1488" y="1363"/>
                </a:lnTo>
                <a:lnTo>
                  <a:pt x="1486" y="1363"/>
                </a:lnTo>
                <a:lnTo>
                  <a:pt x="1479" y="1363"/>
                </a:lnTo>
                <a:lnTo>
                  <a:pt x="1479" y="1363"/>
                </a:lnTo>
                <a:lnTo>
                  <a:pt x="1477" y="1363"/>
                </a:lnTo>
                <a:lnTo>
                  <a:pt x="1477" y="1363"/>
                </a:lnTo>
                <a:lnTo>
                  <a:pt x="1475" y="1363"/>
                </a:lnTo>
                <a:lnTo>
                  <a:pt x="1473" y="1363"/>
                </a:lnTo>
                <a:lnTo>
                  <a:pt x="1473" y="1365"/>
                </a:lnTo>
                <a:lnTo>
                  <a:pt x="1473" y="1365"/>
                </a:lnTo>
                <a:lnTo>
                  <a:pt x="1473" y="1367"/>
                </a:lnTo>
                <a:lnTo>
                  <a:pt x="1477" y="1367"/>
                </a:lnTo>
                <a:lnTo>
                  <a:pt x="1477" y="1367"/>
                </a:lnTo>
                <a:lnTo>
                  <a:pt x="1477" y="1369"/>
                </a:lnTo>
                <a:lnTo>
                  <a:pt x="1479" y="1369"/>
                </a:lnTo>
                <a:lnTo>
                  <a:pt x="1479" y="1369"/>
                </a:lnTo>
                <a:lnTo>
                  <a:pt x="1481" y="1371"/>
                </a:lnTo>
                <a:lnTo>
                  <a:pt x="1483" y="1371"/>
                </a:lnTo>
                <a:lnTo>
                  <a:pt x="1486" y="1371"/>
                </a:lnTo>
                <a:lnTo>
                  <a:pt x="1488" y="1373"/>
                </a:lnTo>
                <a:lnTo>
                  <a:pt x="1488" y="1373"/>
                </a:lnTo>
                <a:lnTo>
                  <a:pt x="1490" y="1373"/>
                </a:lnTo>
                <a:lnTo>
                  <a:pt x="1490" y="1371"/>
                </a:lnTo>
                <a:lnTo>
                  <a:pt x="1490" y="1371"/>
                </a:lnTo>
                <a:lnTo>
                  <a:pt x="1492" y="1371"/>
                </a:lnTo>
                <a:lnTo>
                  <a:pt x="1492" y="1371"/>
                </a:lnTo>
                <a:lnTo>
                  <a:pt x="1494" y="1371"/>
                </a:lnTo>
                <a:lnTo>
                  <a:pt x="1494" y="1371"/>
                </a:lnTo>
                <a:lnTo>
                  <a:pt x="1494" y="1371"/>
                </a:lnTo>
                <a:lnTo>
                  <a:pt x="1496" y="1371"/>
                </a:lnTo>
                <a:lnTo>
                  <a:pt x="1496" y="1371"/>
                </a:lnTo>
                <a:lnTo>
                  <a:pt x="1496" y="1371"/>
                </a:lnTo>
                <a:lnTo>
                  <a:pt x="1496" y="1371"/>
                </a:lnTo>
                <a:close/>
                <a:moveTo>
                  <a:pt x="1404" y="1317"/>
                </a:moveTo>
                <a:lnTo>
                  <a:pt x="1404" y="1317"/>
                </a:lnTo>
                <a:lnTo>
                  <a:pt x="1402" y="1317"/>
                </a:lnTo>
                <a:lnTo>
                  <a:pt x="1402" y="1317"/>
                </a:lnTo>
                <a:lnTo>
                  <a:pt x="1404" y="1317"/>
                </a:lnTo>
                <a:lnTo>
                  <a:pt x="1404" y="1319"/>
                </a:lnTo>
                <a:lnTo>
                  <a:pt x="1406" y="1319"/>
                </a:lnTo>
                <a:lnTo>
                  <a:pt x="1408" y="1319"/>
                </a:lnTo>
                <a:lnTo>
                  <a:pt x="1410" y="1317"/>
                </a:lnTo>
                <a:lnTo>
                  <a:pt x="1412" y="1317"/>
                </a:lnTo>
                <a:lnTo>
                  <a:pt x="1412" y="1317"/>
                </a:lnTo>
                <a:lnTo>
                  <a:pt x="1410" y="1315"/>
                </a:lnTo>
                <a:lnTo>
                  <a:pt x="1410" y="1313"/>
                </a:lnTo>
                <a:lnTo>
                  <a:pt x="1410" y="1313"/>
                </a:lnTo>
                <a:lnTo>
                  <a:pt x="1408" y="1313"/>
                </a:lnTo>
                <a:lnTo>
                  <a:pt x="1406" y="1310"/>
                </a:lnTo>
                <a:lnTo>
                  <a:pt x="1404" y="1313"/>
                </a:lnTo>
                <a:lnTo>
                  <a:pt x="1404" y="1313"/>
                </a:lnTo>
                <a:lnTo>
                  <a:pt x="1406" y="1317"/>
                </a:lnTo>
                <a:lnTo>
                  <a:pt x="1406" y="1317"/>
                </a:lnTo>
                <a:lnTo>
                  <a:pt x="1404" y="1317"/>
                </a:lnTo>
                <a:close/>
                <a:moveTo>
                  <a:pt x="1414" y="1495"/>
                </a:moveTo>
                <a:lnTo>
                  <a:pt x="1416" y="1497"/>
                </a:lnTo>
                <a:lnTo>
                  <a:pt x="1416" y="1497"/>
                </a:lnTo>
                <a:lnTo>
                  <a:pt x="1416" y="1495"/>
                </a:lnTo>
                <a:lnTo>
                  <a:pt x="1416" y="1495"/>
                </a:lnTo>
                <a:lnTo>
                  <a:pt x="1414" y="1495"/>
                </a:lnTo>
                <a:close/>
                <a:moveTo>
                  <a:pt x="1431" y="1350"/>
                </a:moveTo>
                <a:lnTo>
                  <a:pt x="1429" y="1350"/>
                </a:lnTo>
                <a:lnTo>
                  <a:pt x="1429" y="1350"/>
                </a:lnTo>
                <a:lnTo>
                  <a:pt x="1429" y="1350"/>
                </a:lnTo>
                <a:lnTo>
                  <a:pt x="1429" y="1350"/>
                </a:lnTo>
                <a:lnTo>
                  <a:pt x="1429" y="1350"/>
                </a:lnTo>
                <a:lnTo>
                  <a:pt x="1429" y="1350"/>
                </a:lnTo>
                <a:lnTo>
                  <a:pt x="1429" y="1350"/>
                </a:lnTo>
                <a:lnTo>
                  <a:pt x="1431" y="1350"/>
                </a:lnTo>
                <a:lnTo>
                  <a:pt x="1431" y="1350"/>
                </a:lnTo>
                <a:lnTo>
                  <a:pt x="1433" y="1350"/>
                </a:lnTo>
                <a:lnTo>
                  <a:pt x="1433" y="1350"/>
                </a:lnTo>
                <a:lnTo>
                  <a:pt x="1431" y="1350"/>
                </a:lnTo>
                <a:close/>
                <a:moveTo>
                  <a:pt x="1519" y="1342"/>
                </a:moveTo>
                <a:lnTo>
                  <a:pt x="1521" y="1342"/>
                </a:lnTo>
                <a:lnTo>
                  <a:pt x="1521" y="1342"/>
                </a:lnTo>
                <a:lnTo>
                  <a:pt x="1523" y="1340"/>
                </a:lnTo>
                <a:lnTo>
                  <a:pt x="1527" y="1340"/>
                </a:lnTo>
                <a:lnTo>
                  <a:pt x="1530" y="1340"/>
                </a:lnTo>
                <a:lnTo>
                  <a:pt x="1532" y="1340"/>
                </a:lnTo>
                <a:lnTo>
                  <a:pt x="1532" y="1338"/>
                </a:lnTo>
                <a:lnTo>
                  <a:pt x="1534" y="1338"/>
                </a:lnTo>
                <a:lnTo>
                  <a:pt x="1534" y="1338"/>
                </a:lnTo>
                <a:lnTo>
                  <a:pt x="1534" y="1336"/>
                </a:lnTo>
                <a:lnTo>
                  <a:pt x="1534" y="1336"/>
                </a:lnTo>
                <a:lnTo>
                  <a:pt x="1532" y="1336"/>
                </a:lnTo>
                <a:lnTo>
                  <a:pt x="1532" y="1336"/>
                </a:lnTo>
                <a:lnTo>
                  <a:pt x="1530" y="1336"/>
                </a:lnTo>
                <a:lnTo>
                  <a:pt x="1527" y="1334"/>
                </a:lnTo>
                <a:lnTo>
                  <a:pt x="1525" y="1331"/>
                </a:lnTo>
                <a:lnTo>
                  <a:pt x="1525" y="1331"/>
                </a:lnTo>
                <a:lnTo>
                  <a:pt x="1523" y="1331"/>
                </a:lnTo>
                <a:lnTo>
                  <a:pt x="1521" y="1329"/>
                </a:lnTo>
                <a:lnTo>
                  <a:pt x="1519" y="1329"/>
                </a:lnTo>
                <a:lnTo>
                  <a:pt x="1517" y="1329"/>
                </a:lnTo>
                <a:lnTo>
                  <a:pt x="1513" y="1329"/>
                </a:lnTo>
                <a:lnTo>
                  <a:pt x="1513" y="1329"/>
                </a:lnTo>
                <a:lnTo>
                  <a:pt x="1511" y="1329"/>
                </a:lnTo>
                <a:lnTo>
                  <a:pt x="1511" y="1329"/>
                </a:lnTo>
                <a:lnTo>
                  <a:pt x="1511" y="1329"/>
                </a:lnTo>
                <a:lnTo>
                  <a:pt x="1511" y="1327"/>
                </a:lnTo>
                <a:lnTo>
                  <a:pt x="1513" y="1327"/>
                </a:lnTo>
                <a:lnTo>
                  <a:pt x="1511" y="1327"/>
                </a:lnTo>
                <a:lnTo>
                  <a:pt x="1513" y="1325"/>
                </a:lnTo>
                <a:lnTo>
                  <a:pt x="1513" y="1325"/>
                </a:lnTo>
                <a:lnTo>
                  <a:pt x="1513" y="1325"/>
                </a:lnTo>
                <a:lnTo>
                  <a:pt x="1511" y="1323"/>
                </a:lnTo>
                <a:lnTo>
                  <a:pt x="1509" y="1323"/>
                </a:lnTo>
                <a:lnTo>
                  <a:pt x="1507" y="1323"/>
                </a:lnTo>
                <a:lnTo>
                  <a:pt x="1502" y="1321"/>
                </a:lnTo>
                <a:lnTo>
                  <a:pt x="1500" y="1321"/>
                </a:lnTo>
                <a:lnTo>
                  <a:pt x="1498" y="1321"/>
                </a:lnTo>
                <a:lnTo>
                  <a:pt x="1498" y="1321"/>
                </a:lnTo>
                <a:lnTo>
                  <a:pt x="1496" y="1321"/>
                </a:lnTo>
                <a:lnTo>
                  <a:pt x="1496" y="1321"/>
                </a:lnTo>
                <a:lnTo>
                  <a:pt x="1496" y="1319"/>
                </a:lnTo>
                <a:lnTo>
                  <a:pt x="1494" y="1321"/>
                </a:lnTo>
                <a:lnTo>
                  <a:pt x="1494" y="1319"/>
                </a:lnTo>
                <a:lnTo>
                  <a:pt x="1494" y="1319"/>
                </a:lnTo>
                <a:lnTo>
                  <a:pt x="1494" y="1319"/>
                </a:lnTo>
                <a:lnTo>
                  <a:pt x="1490" y="1317"/>
                </a:lnTo>
                <a:lnTo>
                  <a:pt x="1490" y="1317"/>
                </a:lnTo>
                <a:lnTo>
                  <a:pt x="1490" y="1319"/>
                </a:lnTo>
                <a:lnTo>
                  <a:pt x="1488" y="1319"/>
                </a:lnTo>
                <a:lnTo>
                  <a:pt x="1488" y="1317"/>
                </a:lnTo>
                <a:lnTo>
                  <a:pt x="1488" y="1317"/>
                </a:lnTo>
                <a:lnTo>
                  <a:pt x="1488" y="1317"/>
                </a:lnTo>
                <a:lnTo>
                  <a:pt x="1490" y="1317"/>
                </a:lnTo>
                <a:lnTo>
                  <a:pt x="1490" y="1315"/>
                </a:lnTo>
                <a:lnTo>
                  <a:pt x="1490" y="1315"/>
                </a:lnTo>
                <a:lnTo>
                  <a:pt x="1488" y="1315"/>
                </a:lnTo>
                <a:lnTo>
                  <a:pt x="1488" y="1315"/>
                </a:lnTo>
                <a:lnTo>
                  <a:pt x="1486" y="1313"/>
                </a:lnTo>
                <a:lnTo>
                  <a:pt x="1483" y="1313"/>
                </a:lnTo>
                <a:lnTo>
                  <a:pt x="1483" y="1313"/>
                </a:lnTo>
                <a:lnTo>
                  <a:pt x="1486" y="1313"/>
                </a:lnTo>
                <a:lnTo>
                  <a:pt x="1486" y="1313"/>
                </a:lnTo>
                <a:lnTo>
                  <a:pt x="1483" y="1315"/>
                </a:lnTo>
                <a:lnTo>
                  <a:pt x="1483" y="1313"/>
                </a:lnTo>
                <a:lnTo>
                  <a:pt x="1479" y="1313"/>
                </a:lnTo>
                <a:lnTo>
                  <a:pt x="1477" y="1310"/>
                </a:lnTo>
                <a:lnTo>
                  <a:pt x="1475" y="1308"/>
                </a:lnTo>
                <a:lnTo>
                  <a:pt x="1467" y="1304"/>
                </a:lnTo>
                <a:lnTo>
                  <a:pt x="1467" y="1304"/>
                </a:lnTo>
                <a:lnTo>
                  <a:pt x="1467" y="1304"/>
                </a:lnTo>
                <a:lnTo>
                  <a:pt x="1465" y="1304"/>
                </a:lnTo>
                <a:lnTo>
                  <a:pt x="1465" y="1304"/>
                </a:lnTo>
                <a:lnTo>
                  <a:pt x="1460" y="1304"/>
                </a:lnTo>
                <a:lnTo>
                  <a:pt x="1458" y="1304"/>
                </a:lnTo>
                <a:lnTo>
                  <a:pt x="1458" y="1304"/>
                </a:lnTo>
                <a:lnTo>
                  <a:pt x="1456" y="1302"/>
                </a:lnTo>
                <a:lnTo>
                  <a:pt x="1456" y="1302"/>
                </a:lnTo>
                <a:lnTo>
                  <a:pt x="1454" y="1300"/>
                </a:lnTo>
                <a:lnTo>
                  <a:pt x="1450" y="1298"/>
                </a:lnTo>
                <a:lnTo>
                  <a:pt x="1452" y="1298"/>
                </a:lnTo>
                <a:lnTo>
                  <a:pt x="1450" y="1298"/>
                </a:lnTo>
                <a:lnTo>
                  <a:pt x="1450" y="1298"/>
                </a:lnTo>
                <a:lnTo>
                  <a:pt x="1448" y="1296"/>
                </a:lnTo>
                <a:lnTo>
                  <a:pt x="1446" y="1296"/>
                </a:lnTo>
                <a:lnTo>
                  <a:pt x="1446" y="1296"/>
                </a:lnTo>
                <a:lnTo>
                  <a:pt x="1444" y="1296"/>
                </a:lnTo>
                <a:lnTo>
                  <a:pt x="1442" y="1296"/>
                </a:lnTo>
                <a:lnTo>
                  <a:pt x="1442" y="1296"/>
                </a:lnTo>
                <a:lnTo>
                  <a:pt x="1439" y="1294"/>
                </a:lnTo>
                <a:lnTo>
                  <a:pt x="1439" y="1294"/>
                </a:lnTo>
                <a:lnTo>
                  <a:pt x="1433" y="1294"/>
                </a:lnTo>
                <a:lnTo>
                  <a:pt x="1433" y="1294"/>
                </a:lnTo>
                <a:lnTo>
                  <a:pt x="1431" y="1294"/>
                </a:lnTo>
                <a:lnTo>
                  <a:pt x="1431" y="1294"/>
                </a:lnTo>
                <a:lnTo>
                  <a:pt x="1431" y="1294"/>
                </a:lnTo>
                <a:lnTo>
                  <a:pt x="1429" y="1294"/>
                </a:lnTo>
                <a:lnTo>
                  <a:pt x="1427" y="1294"/>
                </a:lnTo>
                <a:lnTo>
                  <a:pt x="1423" y="1294"/>
                </a:lnTo>
                <a:lnTo>
                  <a:pt x="1419" y="1292"/>
                </a:lnTo>
                <a:lnTo>
                  <a:pt x="1414" y="1294"/>
                </a:lnTo>
                <a:lnTo>
                  <a:pt x="1412" y="1294"/>
                </a:lnTo>
                <a:lnTo>
                  <a:pt x="1410" y="1294"/>
                </a:lnTo>
                <a:lnTo>
                  <a:pt x="1402" y="1296"/>
                </a:lnTo>
                <a:lnTo>
                  <a:pt x="1402" y="1296"/>
                </a:lnTo>
                <a:lnTo>
                  <a:pt x="1389" y="1300"/>
                </a:lnTo>
                <a:lnTo>
                  <a:pt x="1389" y="1300"/>
                </a:lnTo>
                <a:lnTo>
                  <a:pt x="1387" y="1302"/>
                </a:lnTo>
                <a:lnTo>
                  <a:pt x="1385" y="1304"/>
                </a:lnTo>
                <a:lnTo>
                  <a:pt x="1385" y="1306"/>
                </a:lnTo>
                <a:lnTo>
                  <a:pt x="1387" y="1308"/>
                </a:lnTo>
                <a:lnTo>
                  <a:pt x="1385" y="1310"/>
                </a:lnTo>
                <a:lnTo>
                  <a:pt x="1385" y="1310"/>
                </a:lnTo>
                <a:lnTo>
                  <a:pt x="1383" y="1310"/>
                </a:lnTo>
                <a:lnTo>
                  <a:pt x="1383" y="1310"/>
                </a:lnTo>
                <a:lnTo>
                  <a:pt x="1379" y="1313"/>
                </a:lnTo>
                <a:lnTo>
                  <a:pt x="1379" y="1313"/>
                </a:lnTo>
                <a:lnTo>
                  <a:pt x="1379" y="1313"/>
                </a:lnTo>
                <a:lnTo>
                  <a:pt x="1379" y="1313"/>
                </a:lnTo>
                <a:lnTo>
                  <a:pt x="1381" y="1313"/>
                </a:lnTo>
                <a:lnTo>
                  <a:pt x="1381" y="1310"/>
                </a:lnTo>
                <a:lnTo>
                  <a:pt x="1383" y="1310"/>
                </a:lnTo>
                <a:lnTo>
                  <a:pt x="1383" y="1310"/>
                </a:lnTo>
                <a:lnTo>
                  <a:pt x="1383" y="1313"/>
                </a:lnTo>
                <a:lnTo>
                  <a:pt x="1383" y="1315"/>
                </a:lnTo>
                <a:lnTo>
                  <a:pt x="1385" y="1313"/>
                </a:lnTo>
                <a:lnTo>
                  <a:pt x="1387" y="1313"/>
                </a:lnTo>
                <a:lnTo>
                  <a:pt x="1389" y="1310"/>
                </a:lnTo>
                <a:lnTo>
                  <a:pt x="1391" y="1310"/>
                </a:lnTo>
                <a:lnTo>
                  <a:pt x="1391" y="1310"/>
                </a:lnTo>
                <a:lnTo>
                  <a:pt x="1391" y="1308"/>
                </a:lnTo>
                <a:lnTo>
                  <a:pt x="1391" y="1308"/>
                </a:lnTo>
                <a:lnTo>
                  <a:pt x="1391" y="1308"/>
                </a:lnTo>
                <a:lnTo>
                  <a:pt x="1395" y="1308"/>
                </a:lnTo>
                <a:lnTo>
                  <a:pt x="1395" y="1308"/>
                </a:lnTo>
                <a:lnTo>
                  <a:pt x="1398" y="1306"/>
                </a:lnTo>
                <a:lnTo>
                  <a:pt x="1398" y="1306"/>
                </a:lnTo>
                <a:lnTo>
                  <a:pt x="1398" y="1308"/>
                </a:lnTo>
                <a:lnTo>
                  <a:pt x="1400" y="1306"/>
                </a:lnTo>
                <a:lnTo>
                  <a:pt x="1402" y="1306"/>
                </a:lnTo>
                <a:lnTo>
                  <a:pt x="1402" y="1304"/>
                </a:lnTo>
                <a:lnTo>
                  <a:pt x="1404" y="1304"/>
                </a:lnTo>
                <a:lnTo>
                  <a:pt x="1404" y="1304"/>
                </a:lnTo>
                <a:lnTo>
                  <a:pt x="1406" y="1302"/>
                </a:lnTo>
                <a:lnTo>
                  <a:pt x="1408" y="1302"/>
                </a:lnTo>
                <a:lnTo>
                  <a:pt x="1408" y="1300"/>
                </a:lnTo>
                <a:lnTo>
                  <a:pt x="1408" y="1300"/>
                </a:lnTo>
                <a:lnTo>
                  <a:pt x="1421" y="1300"/>
                </a:lnTo>
                <a:lnTo>
                  <a:pt x="1423" y="1300"/>
                </a:lnTo>
                <a:lnTo>
                  <a:pt x="1423" y="1300"/>
                </a:lnTo>
                <a:lnTo>
                  <a:pt x="1423" y="1300"/>
                </a:lnTo>
                <a:lnTo>
                  <a:pt x="1425" y="1302"/>
                </a:lnTo>
                <a:lnTo>
                  <a:pt x="1425" y="1302"/>
                </a:lnTo>
                <a:lnTo>
                  <a:pt x="1425" y="1302"/>
                </a:lnTo>
                <a:lnTo>
                  <a:pt x="1423" y="1304"/>
                </a:lnTo>
                <a:lnTo>
                  <a:pt x="1421" y="1304"/>
                </a:lnTo>
                <a:lnTo>
                  <a:pt x="1419" y="1304"/>
                </a:lnTo>
                <a:lnTo>
                  <a:pt x="1421" y="1306"/>
                </a:lnTo>
                <a:lnTo>
                  <a:pt x="1423" y="1306"/>
                </a:lnTo>
                <a:lnTo>
                  <a:pt x="1423" y="1306"/>
                </a:lnTo>
                <a:lnTo>
                  <a:pt x="1427" y="1308"/>
                </a:lnTo>
                <a:lnTo>
                  <a:pt x="1429" y="1308"/>
                </a:lnTo>
                <a:lnTo>
                  <a:pt x="1431" y="1308"/>
                </a:lnTo>
                <a:lnTo>
                  <a:pt x="1431" y="1308"/>
                </a:lnTo>
                <a:lnTo>
                  <a:pt x="1431" y="1306"/>
                </a:lnTo>
                <a:lnTo>
                  <a:pt x="1431" y="1306"/>
                </a:lnTo>
                <a:lnTo>
                  <a:pt x="1433" y="1306"/>
                </a:lnTo>
                <a:lnTo>
                  <a:pt x="1433" y="1308"/>
                </a:lnTo>
                <a:lnTo>
                  <a:pt x="1433" y="1308"/>
                </a:lnTo>
                <a:lnTo>
                  <a:pt x="1433" y="1308"/>
                </a:lnTo>
                <a:lnTo>
                  <a:pt x="1435" y="1310"/>
                </a:lnTo>
                <a:lnTo>
                  <a:pt x="1442" y="1308"/>
                </a:lnTo>
                <a:lnTo>
                  <a:pt x="1442" y="1308"/>
                </a:lnTo>
                <a:lnTo>
                  <a:pt x="1442" y="1308"/>
                </a:lnTo>
                <a:lnTo>
                  <a:pt x="1444" y="1310"/>
                </a:lnTo>
                <a:lnTo>
                  <a:pt x="1444" y="1310"/>
                </a:lnTo>
                <a:lnTo>
                  <a:pt x="1446" y="1313"/>
                </a:lnTo>
                <a:lnTo>
                  <a:pt x="1446" y="1313"/>
                </a:lnTo>
                <a:lnTo>
                  <a:pt x="1450" y="1315"/>
                </a:lnTo>
                <a:lnTo>
                  <a:pt x="1458" y="1317"/>
                </a:lnTo>
                <a:lnTo>
                  <a:pt x="1458" y="1317"/>
                </a:lnTo>
                <a:lnTo>
                  <a:pt x="1460" y="1317"/>
                </a:lnTo>
                <a:lnTo>
                  <a:pt x="1467" y="1317"/>
                </a:lnTo>
                <a:lnTo>
                  <a:pt x="1467" y="1317"/>
                </a:lnTo>
                <a:lnTo>
                  <a:pt x="1469" y="1317"/>
                </a:lnTo>
                <a:lnTo>
                  <a:pt x="1469" y="1319"/>
                </a:lnTo>
                <a:lnTo>
                  <a:pt x="1471" y="1321"/>
                </a:lnTo>
                <a:lnTo>
                  <a:pt x="1471" y="1325"/>
                </a:lnTo>
                <a:lnTo>
                  <a:pt x="1471" y="1325"/>
                </a:lnTo>
                <a:lnTo>
                  <a:pt x="1471" y="1325"/>
                </a:lnTo>
                <a:lnTo>
                  <a:pt x="1473" y="1327"/>
                </a:lnTo>
                <a:lnTo>
                  <a:pt x="1475" y="1329"/>
                </a:lnTo>
                <a:lnTo>
                  <a:pt x="1477" y="1329"/>
                </a:lnTo>
                <a:lnTo>
                  <a:pt x="1479" y="1329"/>
                </a:lnTo>
                <a:lnTo>
                  <a:pt x="1483" y="1329"/>
                </a:lnTo>
                <a:lnTo>
                  <a:pt x="1486" y="1329"/>
                </a:lnTo>
                <a:lnTo>
                  <a:pt x="1488" y="1329"/>
                </a:lnTo>
                <a:lnTo>
                  <a:pt x="1490" y="1331"/>
                </a:lnTo>
                <a:lnTo>
                  <a:pt x="1490" y="1331"/>
                </a:lnTo>
                <a:lnTo>
                  <a:pt x="1490" y="1331"/>
                </a:lnTo>
                <a:lnTo>
                  <a:pt x="1490" y="1334"/>
                </a:lnTo>
                <a:lnTo>
                  <a:pt x="1492" y="1334"/>
                </a:lnTo>
                <a:lnTo>
                  <a:pt x="1490" y="1334"/>
                </a:lnTo>
                <a:lnTo>
                  <a:pt x="1490" y="1336"/>
                </a:lnTo>
                <a:lnTo>
                  <a:pt x="1490" y="1336"/>
                </a:lnTo>
                <a:lnTo>
                  <a:pt x="1483" y="1340"/>
                </a:lnTo>
                <a:lnTo>
                  <a:pt x="1481" y="1342"/>
                </a:lnTo>
                <a:lnTo>
                  <a:pt x="1486" y="1342"/>
                </a:lnTo>
                <a:lnTo>
                  <a:pt x="1490" y="1342"/>
                </a:lnTo>
                <a:lnTo>
                  <a:pt x="1492" y="1342"/>
                </a:lnTo>
                <a:lnTo>
                  <a:pt x="1494" y="1342"/>
                </a:lnTo>
                <a:lnTo>
                  <a:pt x="1496" y="1342"/>
                </a:lnTo>
                <a:lnTo>
                  <a:pt x="1500" y="1342"/>
                </a:lnTo>
                <a:lnTo>
                  <a:pt x="1502" y="1340"/>
                </a:lnTo>
                <a:lnTo>
                  <a:pt x="1504" y="1340"/>
                </a:lnTo>
                <a:lnTo>
                  <a:pt x="1511" y="1340"/>
                </a:lnTo>
                <a:lnTo>
                  <a:pt x="1511" y="1342"/>
                </a:lnTo>
                <a:lnTo>
                  <a:pt x="1513" y="1342"/>
                </a:lnTo>
                <a:lnTo>
                  <a:pt x="1517" y="1342"/>
                </a:lnTo>
                <a:lnTo>
                  <a:pt x="1517" y="1342"/>
                </a:lnTo>
                <a:lnTo>
                  <a:pt x="1519" y="1342"/>
                </a:lnTo>
                <a:lnTo>
                  <a:pt x="1519" y="1340"/>
                </a:lnTo>
                <a:lnTo>
                  <a:pt x="1519" y="1342"/>
                </a:lnTo>
                <a:lnTo>
                  <a:pt x="1519" y="1342"/>
                </a:lnTo>
                <a:lnTo>
                  <a:pt x="1519" y="1342"/>
                </a:lnTo>
                <a:close/>
                <a:moveTo>
                  <a:pt x="1641" y="944"/>
                </a:moveTo>
                <a:lnTo>
                  <a:pt x="1641" y="941"/>
                </a:lnTo>
                <a:lnTo>
                  <a:pt x="1641" y="941"/>
                </a:lnTo>
                <a:lnTo>
                  <a:pt x="1639" y="941"/>
                </a:lnTo>
                <a:lnTo>
                  <a:pt x="1639" y="944"/>
                </a:lnTo>
                <a:lnTo>
                  <a:pt x="1641" y="944"/>
                </a:lnTo>
                <a:lnTo>
                  <a:pt x="1641" y="944"/>
                </a:lnTo>
                <a:close/>
                <a:moveTo>
                  <a:pt x="1607" y="1455"/>
                </a:moveTo>
                <a:lnTo>
                  <a:pt x="1607" y="1453"/>
                </a:lnTo>
                <a:lnTo>
                  <a:pt x="1607" y="1453"/>
                </a:lnTo>
                <a:lnTo>
                  <a:pt x="1605" y="1453"/>
                </a:lnTo>
                <a:lnTo>
                  <a:pt x="1605" y="1453"/>
                </a:lnTo>
                <a:lnTo>
                  <a:pt x="1609" y="1455"/>
                </a:lnTo>
                <a:lnTo>
                  <a:pt x="1611" y="1457"/>
                </a:lnTo>
                <a:lnTo>
                  <a:pt x="1611" y="1457"/>
                </a:lnTo>
                <a:lnTo>
                  <a:pt x="1611" y="1455"/>
                </a:lnTo>
                <a:lnTo>
                  <a:pt x="1607" y="1455"/>
                </a:lnTo>
                <a:close/>
                <a:moveTo>
                  <a:pt x="1647" y="950"/>
                </a:moveTo>
                <a:lnTo>
                  <a:pt x="1647" y="950"/>
                </a:lnTo>
                <a:lnTo>
                  <a:pt x="1647" y="952"/>
                </a:lnTo>
                <a:lnTo>
                  <a:pt x="1647" y="950"/>
                </a:lnTo>
                <a:lnTo>
                  <a:pt x="1649" y="948"/>
                </a:lnTo>
                <a:lnTo>
                  <a:pt x="1647" y="950"/>
                </a:lnTo>
                <a:close/>
                <a:moveTo>
                  <a:pt x="1613" y="1367"/>
                </a:moveTo>
                <a:lnTo>
                  <a:pt x="1613" y="1367"/>
                </a:lnTo>
                <a:lnTo>
                  <a:pt x="1613" y="1365"/>
                </a:lnTo>
                <a:lnTo>
                  <a:pt x="1613" y="1365"/>
                </a:lnTo>
                <a:lnTo>
                  <a:pt x="1615" y="1365"/>
                </a:lnTo>
                <a:lnTo>
                  <a:pt x="1615" y="1363"/>
                </a:lnTo>
                <a:lnTo>
                  <a:pt x="1618" y="1363"/>
                </a:lnTo>
                <a:lnTo>
                  <a:pt x="1618" y="1361"/>
                </a:lnTo>
                <a:lnTo>
                  <a:pt x="1618" y="1361"/>
                </a:lnTo>
                <a:lnTo>
                  <a:pt x="1615" y="1359"/>
                </a:lnTo>
                <a:lnTo>
                  <a:pt x="1613" y="1357"/>
                </a:lnTo>
                <a:lnTo>
                  <a:pt x="1609" y="1354"/>
                </a:lnTo>
                <a:lnTo>
                  <a:pt x="1607" y="1354"/>
                </a:lnTo>
                <a:lnTo>
                  <a:pt x="1605" y="1354"/>
                </a:lnTo>
                <a:lnTo>
                  <a:pt x="1605" y="1354"/>
                </a:lnTo>
                <a:lnTo>
                  <a:pt x="1603" y="1354"/>
                </a:lnTo>
                <a:lnTo>
                  <a:pt x="1601" y="1354"/>
                </a:lnTo>
                <a:lnTo>
                  <a:pt x="1599" y="1352"/>
                </a:lnTo>
                <a:lnTo>
                  <a:pt x="1599" y="1352"/>
                </a:lnTo>
                <a:lnTo>
                  <a:pt x="1599" y="1352"/>
                </a:lnTo>
                <a:lnTo>
                  <a:pt x="1601" y="1352"/>
                </a:lnTo>
                <a:lnTo>
                  <a:pt x="1603" y="1352"/>
                </a:lnTo>
                <a:lnTo>
                  <a:pt x="1605" y="1352"/>
                </a:lnTo>
                <a:lnTo>
                  <a:pt x="1605" y="1350"/>
                </a:lnTo>
                <a:lnTo>
                  <a:pt x="1603" y="1350"/>
                </a:lnTo>
                <a:lnTo>
                  <a:pt x="1597" y="1350"/>
                </a:lnTo>
                <a:lnTo>
                  <a:pt x="1597" y="1350"/>
                </a:lnTo>
                <a:lnTo>
                  <a:pt x="1595" y="1348"/>
                </a:lnTo>
                <a:lnTo>
                  <a:pt x="1595" y="1346"/>
                </a:lnTo>
                <a:lnTo>
                  <a:pt x="1595" y="1346"/>
                </a:lnTo>
                <a:lnTo>
                  <a:pt x="1592" y="1346"/>
                </a:lnTo>
                <a:lnTo>
                  <a:pt x="1592" y="1346"/>
                </a:lnTo>
                <a:lnTo>
                  <a:pt x="1590" y="1346"/>
                </a:lnTo>
                <a:lnTo>
                  <a:pt x="1588" y="1346"/>
                </a:lnTo>
                <a:lnTo>
                  <a:pt x="1588" y="1344"/>
                </a:lnTo>
                <a:lnTo>
                  <a:pt x="1586" y="1344"/>
                </a:lnTo>
                <a:lnTo>
                  <a:pt x="1584" y="1344"/>
                </a:lnTo>
                <a:lnTo>
                  <a:pt x="1584" y="1344"/>
                </a:lnTo>
                <a:lnTo>
                  <a:pt x="1582" y="1342"/>
                </a:lnTo>
                <a:lnTo>
                  <a:pt x="1582" y="1342"/>
                </a:lnTo>
                <a:lnTo>
                  <a:pt x="1580" y="1342"/>
                </a:lnTo>
                <a:lnTo>
                  <a:pt x="1578" y="1342"/>
                </a:lnTo>
                <a:lnTo>
                  <a:pt x="1576" y="1342"/>
                </a:lnTo>
                <a:lnTo>
                  <a:pt x="1576" y="1342"/>
                </a:lnTo>
                <a:lnTo>
                  <a:pt x="1574" y="1342"/>
                </a:lnTo>
                <a:lnTo>
                  <a:pt x="1571" y="1342"/>
                </a:lnTo>
                <a:lnTo>
                  <a:pt x="1569" y="1342"/>
                </a:lnTo>
                <a:lnTo>
                  <a:pt x="1569" y="1342"/>
                </a:lnTo>
                <a:lnTo>
                  <a:pt x="1569" y="1344"/>
                </a:lnTo>
                <a:lnTo>
                  <a:pt x="1569" y="1344"/>
                </a:lnTo>
                <a:lnTo>
                  <a:pt x="1567" y="1344"/>
                </a:lnTo>
                <a:lnTo>
                  <a:pt x="1567" y="1344"/>
                </a:lnTo>
                <a:lnTo>
                  <a:pt x="1565" y="1344"/>
                </a:lnTo>
                <a:lnTo>
                  <a:pt x="1561" y="1344"/>
                </a:lnTo>
                <a:lnTo>
                  <a:pt x="1559" y="1344"/>
                </a:lnTo>
                <a:lnTo>
                  <a:pt x="1555" y="1342"/>
                </a:lnTo>
                <a:lnTo>
                  <a:pt x="1553" y="1342"/>
                </a:lnTo>
                <a:lnTo>
                  <a:pt x="1548" y="1342"/>
                </a:lnTo>
                <a:lnTo>
                  <a:pt x="1546" y="1342"/>
                </a:lnTo>
                <a:lnTo>
                  <a:pt x="1546" y="1342"/>
                </a:lnTo>
                <a:lnTo>
                  <a:pt x="1544" y="1344"/>
                </a:lnTo>
                <a:lnTo>
                  <a:pt x="1544" y="1344"/>
                </a:lnTo>
                <a:lnTo>
                  <a:pt x="1544" y="1346"/>
                </a:lnTo>
                <a:lnTo>
                  <a:pt x="1546" y="1346"/>
                </a:lnTo>
                <a:lnTo>
                  <a:pt x="1548" y="1346"/>
                </a:lnTo>
                <a:lnTo>
                  <a:pt x="1553" y="1348"/>
                </a:lnTo>
                <a:lnTo>
                  <a:pt x="1555" y="1348"/>
                </a:lnTo>
                <a:lnTo>
                  <a:pt x="1555" y="1350"/>
                </a:lnTo>
                <a:lnTo>
                  <a:pt x="1553" y="1352"/>
                </a:lnTo>
                <a:lnTo>
                  <a:pt x="1555" y="1352"/>
                </a:lnTo>
                <a:lnTo>
                  <a:pt x="1553" y="1354"/>
                </a:lnTo>
                <a:lnTo>
                  <a:pt x="1555" y="1357"/>
                </a:lnTo>
                <a:lnTo>
                  <a:pt x="1559" y="1359"/>
                </a:lnTo>
                <a:lnTo>
                  <a:pt x="1559" y="1361"/>
                </a:lnTo>
                <a:lnTo>
                  <a:pt x="1559" y="1361"/>
                </a:lnTo>
                <a:lnTo>
                  <a:pt x="1559" y="1361"/>
                </a:lnTo>
                <a:lnTo>
                  <a:pt x="1559" y="1361"/>
                </a:lnTo>
                <a:lnTo>
                  <a:pt x="1555" y="1363"/>
                </a:lnTo>
                <a:lnTo>
                  <a:pt x="1555" y="1363"/>
                </a:lnTo>
                <a:lnTo>
                  <a:pt x="1555" y="1363"/>
                </a:lnTo>
                <a:lnTo>
                  <a:pt x="1555" y="1363"/>
                </a:lnTo>
                <a:lnTo>
                  <a:pt x="1553" y="1363"/>
                </a:lnTo>
                <a:lnTo>
                  <a:pt x="1551" y="1363"/>
                </a:lnTo>
                <a:lnTo>
                  <a:pt x="1542" y="1363"/>
                </a:lnTo>
                <a:lnTo>
                  <a:pt x="1540" y="1361"/>
                </a:lnTo>
                <a:lnTo>
                  <a:pt x="1538" y="1361"/>
                </a:lnTo>
                <a:lnTo>
                  <a:pt x="1536" y="1361"/>
                </a:lnTo>
                <a:lnTo>
                  <a:pt x="1534" y="1361"/>
                </a:lnTo>
                <a:lnTo>
                  <a:pt x="1532" y="1361"/>
                </a:lnTo>
                <a:lnTo>
                  <a:pt x="1532" y="1361"/>
                </a:lnTo>
                <a:lnTo>
                  <a:pt x="1530" y="1361"/>
                </a:lnTo>
                <a:lnTo>
                  <a:pt x="1530" y="1363"/>
                </a:lnTo>
                <a:lnTo>
                  <a:pt x="1530" y="1365"/>
                </a:lnTo>
                <a:lnTo>
                  <a:pt x="1530" y="1365"/>
                </a:lnTo>
                <a:lnTo>
                  <a:pt x="1534" y="1365"/>
                </a:lnTo>
                <a:lnTo>
                  <a:pt x="1534" y="1367"/>
                </a:lnTo>
                <a:lnTo>
                  <a:pt x="1536" y="1367"/>
                </a:lnTo>
                <a:lnTo>
                  <a:pt x="1538" y="1369"/>
                </a:lnTo>
                <a:lnTo>
                  <a:pt x="1538" y="1369"/>
                </a:lnTo>
                <a:lnTo>
                  <a:pt x="1538" y="1369"/>
                </a:lnTo>
                <a:lnTo>
                  <a:pt x="1540" y="1367"/>
                </a:lnTo>
                <a:lnTo>
                  <a:pt x="1540" y="1367"/>
                </a:lnTo>
                <a:lnTo>
                  <a:pt x="1542" y="1367"/>
                </a:lnTo>
                <a:lnTo>
                  <a:pt x="1544" y="1367"/>
                </a:lnTo>
                <a:lnTo>
                  <a:pt x="1546" y="1367"/>
                </a:lnTo>
                <a:lnTo>
                  <a:pt x="1548" y="1367"/>
                </a:lnTo>
                <a:lnTo>
                  <a:pt x="1553" y="1367"/>
                </a:lnTo>
                <a:lnTo>
                  <a:pt x="1555" y="1367"/>
                </a:lnTo>
                <a:lnTo>
                  <a:pt x="1555" y="1367"/>
                </a:lnTo>
                <a:lnTo>
                  <a:pt x="1557" y="1367"/>
                </a:lnTo>
                <a:lnTo>
                  <a:pt x="1557" y="1367"/>
                </a:lnTo>
                <a:lnTo>
                  <a:pt x="1557" y="1367"/>
                </a:lnTo>
                <a:lnTo>
                  <a:pt x="1563" y="1367"/>
                </a:lnTo>
                <a:lnTo>
                  <a:pt x="1565" y="1367"/>
                </a:lnTo>
                <a:lnTo>
                  <a:pt x="1565" y="1367"/>
                </a:lnTo>
                <a:lnTo>
                  <a:pt x="1567" y="1369"/>
                </a:lnTo>
                <a:lnTo>
                  <a:pt x="1567" y="1369"/>
                </a:lnTo>
                <a:lnTo>
                  <a:pt x="1569" y="1369"/>
                </a:lnTo>
                <a:lnTo>
                  <a:pt x="1569" y="1371"/>
                </a:lnTo>
                <a:lnTo>
                  <a:pt x="1569" y="1371"/>
                </a:lnTo>
                <a:lnTo>
                  <a:pt x="1569" y="1373"/>
                </a:lnTo>
                <a:lnTo>
                  <a:pt x="1569" y="1373"/>
                </a:lnTo>
                <a:lnTo>
                  <a:pt x="1571" y="1373"/>
                </a:lnTo>
                <a:lnTo>
                  <a:pt x="1571" y="1373"/>
                </a:lnTo>
                <a:lnTo>
                  <a:pt x="1574" y="1375"/>
                </a:lnTo>
                <a:lnTo>
                  <a:pt x="1574" y="1375"/>
                </a:lnTo>
                <a:lnTo>
                  <a:pt x="1574" y="1375"/>
                </a:lnTo>
                <a:lnTo>
                  <a:pt x="1576" y="1371"/>
                </a:lnTo>
                <a:lnTo>
                  <a:pt x="1578" y="1369"/>
                </a:lnTo>
                <a:lnTo>
                  <a:pt x="1578" y="1367"/>
                </a:lnTo>
                <a:lnTo>
                  <a:pt x="1578" y="1367"/>
                </a:lnTo>
                <a:lnTo>
                  <a:pt x="1578" y="1367"/>
                </a:lnTo>
                <a:lnTo>
                  <a:pt x="1578" y="1365"/>
                </a:lnTo>
                <a:lnTo>
                  <a:pt x="1580" y="1365"/>
                </a:lnTo>
                <a:lnTo>
                  <a:pt x="1582" y="1365"/>
                </a:lnTo>
                <a:lnTo>
                  <a:pt x="1584" y="1365"/>
                </a:lnTo>
                <a:lnTo>
                  <a:pt x="1586" y="1367"/>
                </a:lnTo>
                <a:lnTo>
                  <a:pt x="1586" y="1367"/>
                </a:lnTo>
                <a:lnTo>
                  <a:pt x="1590" y="1367"/>
                </a:lnTo>
                <a:lnTo>
                  <a:pt x="1592" y="1365"/>
                </a:lnTo>
                <a:lnTo>
                  <a:pt x="1592" y="1365"/>
                </a:lnTo>
                <a:lnTo>
                  <a:pt x="1592" y="1365"/>
                </a:lnTo>
                <a:lnTo>
                  <a:pt x="1595" y="1363"/>
                </a:lnTo>
                <a:lnTo>
                  <a:pt x="1597" y="1363"/>
                </a:lnTo>
                <a:lnTo>
                  <a:pt x="1599" y="1363"/>
                </a:lnTo>
                <a:lnTo>
                  <a:pt x="1601" y="1363"/>
                </a:lnTo>
                <a:lnTo>
                  <a:pt x="1603" y="1363"/>
                </a:lnTo>
                <a:lnTo>
                  <a:pt x="1605" y="1363"/>
                </a:lnTo>
                <a:lnTo>
                  <a:pt x="1607" y="1365"/>
                </a:lnTo>
                <a:lnTo>
                  <a:pt x="1609" y="1365"/>
                </a:lnTo>
                <a:lnTo>
                  <a:pt x="1611" y="1365"/>
                </a:lnTo>
                <a:lnTo>
                  <a:pt x="1611" y="1367"/>
                </a:lnTo>
                <a:lnTo>
                  <a:pt x="1611" y="1367"/>
                </a:lnTo>
                <a:lnTo>
                  <a:pt x="1613" y="1367"/>
                </a:lnTo>
                <a:close/>
                <a:moveTo>
                  <a:pt x="1435" y="1269"/>
                </a:moveTo>
                <a:lnTo>
                  <a:pt x="1435" y="1269"/>
                </a:lnTo>
                <a:lnTo>
                  <a:pt x="1433" y="1269"/>
                </a:lnTo>
                <a:lnTo>
                  <a:pt x="1433" y="1269"/>
                </a:lnTo>
                <a:lnTo>
                  <a:pt x="1433" y="1269"/>
                </a:lnTo>
                <a:lnTo>
                  <a:pt x="1433" y="1269"/>
                </a:lnTo>
                <a:lnTo>
                  <a:pt x="1435" y="1269"/>
                </a:lnTo>
                <a:close/>
                <a:moveTo>
                  <a:pt x="1437" y="1266"/>
                </a:moveTo>
                <a:lnTo>
                  <a:pt x="1437" y="1266"/>
                </a:lnTo>
                <a:lnTo>
                  <a:pt x="1437" y="1269"/>
                </a:lnTo>
                <a:lnTo>
                  <a:pt x="1437" y="1269"/>
                </a:lnTo>
                <a:lnTo>
                  <a:pt x="1437" y="1269"/>
                </a:lnTo>
                <a:lnTo>
                  <a:pt x="1437" y="1269"/>
                </a:lnTo>
                <a:lnTo>
                  <a:pt x="1437" y="1266"/>
                </a:lnTo>
                <a:close/>
                <a:moveTo>
                  <a:pt x="1446" y="1260"/>
                </a:moveTo>
                <a:lnTo>
                  <a:pt x="1444" y="1260"/>
                </a:lnTo>
                <a:lnTo>
                  <a:pt x="1444" y="1260"/>
                </a:lnTo>
                <a:lnTo>
                  <a:pt x="1444" y="1262"/>
                </a:lnTo>
                <a:lnTo>
                  <a:pt x="1444" y="1262"/>
                </a:lnTo>
                <a:lnTo>
                  <a:pt x="1442" y="1262"/>
                </a:lnTo>
                <a:lnTo>
                  <a:pt x="1442" y="1262"/>
                </a:lnTo>
                <a:lnTo>
                  <a:pt x="1442" y="1264"/>
                </a:lnTo>
                <a:lnTo>
                  <a:pt x="1439" y="1266"/>
                </a:lnTo>
                <a:lnTo>
                  <a:pt x="1444" y="1262"/>
                </a:lnTo>
                <a:lnTo>
                  <a:pt x="1446" y="1260"/>
                </a:lnTo>
                <a:close/>
                <a:moveTo>
                  <a:pt x="1429" y="1271"/>
                </a:moveTo>
                <a:lnTo>
                  <a:pt x="1429" y="1271"/>
                </a:lnTo>
                <a:lnTo>
                  <a:pt x="1429" y="1271"/>
                </a:lnTo>
                <a:lnTo>
                  <a:pt x="1429" y="1271"/>
                </a:lnTo>
                <a:lnTo>
                  <a:pt x="1429" y="1269"/>
                </a:lnTo>
                <a:lnTo>
                  <a:pt x="1429" y="1269"/>
                </a:lnTo>
                <a:lnTo>
                  <a:pt x="1429" y="1271"/>
                </a:lnTo>
                <a:lnTo>
                  <a:pt x="1429" y="1271"/>
                </a:lnTo>
                <a:lnTo>
                  <a:pt x="1429" y="1271"/>
                </a:lnTo>
                <a:close/>
                <a:moveTo>
                  <a:pt x="1439" y="1266"/>
                </a:moveTo>
                <a:lnTo>
                  <a:pt x="1439" y="1266"/>
                </a:lnTo>
                <a:lnTo>
                  <a:pt x="1439" y="1266"/>
                </a:lnTo>
                <a:lnTo>
                  <a:pt x="1439" y="1266"/>
                </a:lnTo>
                <a:lnTo>
                  <a:pt x="1439" y="1266"/>
                </a:lnTo>
                <a:close/>
                <a:moveTo>
                  <a:pt x="1379" y="1191"/>
                </a:moveTo>
                <a:lnTo>
                  <a:pt x="1379" y="1193"/>
                </a:lnTo>
                <a:lnTo>
                  <a:pt x="1377" y="1193"/>
                </a:lnTo>
                <a:lnTo>
                  <a:pt x="1377" y="1193"/>
                </a:lnTo>
                <a:lnTo>
                  <a:pt x="1375" y="1193"/>
                </a:lnTo>
                <a:lnTo>
                  <a:pt x="1377" y="1193"/>
                </a:lnTo>
                <a:lnTo>
                  <a:pt x="1377" y="1193"/>
                </a:lnTo>
                <a:lnTo>
                  <a:pt x="1381" y="1191"/>
                </a:lnTo>
                <a:lnTo>
                  <a:pt x="1379" y="1191"/>
                </a:lnTo>
                <a:close/>
                <a:moveTo>
                  <a:pt x="1416" y="1241"/>
                </a:moveTo>
                <a:lnTo>
                  <a:pt x="1419" y="1243"/>
                </a:lnTo>
                <a:lnTo>
                  <a:pt x="1419" y="1243"/>
                </a:lnTo>
                <a:lnTo>
                  <a:pt x="1419" y="1243"/>
                </a:lnTo>
                <a:lnTo>
                  <a:pt x="1419" y="1243"/>
                </a:lnTo>
                <a:lnTo>
                  <a:pt x="1419" y="1241"/>
                </a:lnTo>
                <a:lnTo>
                  <a:pt x="1416" y="1241"/>
                </a:lnTo>
                <a:lnTo>
                  <a:pt x="1416" y="1241"/>
                </a:lnTo>
                <a:close/>
                <a:moveTo>
                  <a:pt x="1419" y="1241"/>
                </a:moveTo>
                <a:lnTo>
                  <a:pt x="1419" y="1241"/>
                </a:lnTo>
                <a:lnTo>
                  <a:pt x="1419" y="1239"/>
                </a:lnTo>
                <a:lnTo>
                  <a:pt x="1416" y="1239"/>
                </a:lnTo>
                <a:lnTo>
                  <a:pt x="1419" y="1241"/>
                </a:lnTo>
                <a:lnTo>
                  <a:pt x="1419" y="1241"/>
                </a:lnTo>
                <a:close/>
                <a:moveTo>
                  <a:pt x="1427" y="1271"/>
                </a:moveTo>
                <a:lnTo>
                  <a:pt x="1427" y="1271"/>
                </a:lnTo>
                <a:lnTo>
                  <a:pt x="1427" y="1269"/>
                </a:lnTo>
                <a:lnTo>
                  <a:pt x="1425" y="1271"/>
                </a:lnTo>
                <a:lnTo>
                  <a:pt x="1425" y="1271"/>
                </a:lnTo>
                <a:lnTo>
                  <a:pt x="1427" y="1271"/>
                </a:lnTo>
                <a:lnTo>
                  <a:pt x="1427" y="1271"/>
                </a:lnTo>
                <a:close/>
                <a:moveTo>
                  <a:pt x="1423" y="1271"/>
                </a:moveTo>
                <a:lnTo>
                  <a:pt x="1423" y="1271"/>
                </a:lnTo>
                <a:lnTo>
                  <a:pt x="1423" y="1271"/>
                </a:lnTo>
                <a:lnTo>
                  <a:pt x="1423" y="1271"/>
                </a:lnTo>
                <a:lnTo>
                  <a:pt x="1423" y="1273"/>
                </a:lnTo>
                <a:lnTo>
                  <a:pt x="1423" y="1273"/>
                </a:lnTo>
                <a:lnTo>
                  <a:pt x="1423" y="1271"/>
                </a:lnTo>
                <a:close/>
                <a:moveTo>
                  <a:pt x="1159" y="440"/>
                </a:moveTo>
                <a:lnTo>
                  <a:pt x="1159" y="438"/>
                </a:lnTo>
                <a:lnTo>
                  <a:pt x="1159" y="436"/>
                </a:lnTo>
                <a:lnTo>
                  <a:pt x="1159" y="436"/>
                </a:lnTo>
                <a:lnTo>
                  <a:pt x="1159" y="436"/>
                </a:lnTo>
                <a:lnTo>
                  <a:pt x="1157" y="434"/>
                </a:lnTo>
                <a:lnTo>
                  <a:pt x="1157" y="436"/>
                </a:lnTo>
                <a:lnTo>
                  <a:pt x="1155" y="436"/>
                </a:lnTo>
                <a:lnTo>
                  <a:pt x="1155" y="436"/>
                </a:lnTo>
                <a:lnTo>
                  <a:pt x="1155" y="436"/>
                </a:lnTo>
                <a:lnTo>
                  <a:pt x="1157" y="438"/>
                </a:lnTo>
                <a:lnTo>
                  <a:pt x="1157" y="438"/>
                </a:lnTo>
                <a:lnTo>
                  <a:pt x="1159" y="440"/>
                </a:lnTo>
                <a:close/>
                <a:moveTo>
                  <a:pt x="2565" y="673"/>
                </a:moveTo>
                <a:lnTo>
                  <a:pt x="2565" y="673"/>
                </a:lnTo>
                <a:lnTo>
                  <a:pt x="2565" y="673"/>
                </a:lnTo>
                <a:lnTo>
                  <a:pt x="2565" y="673"/>
                </a:lnTo>
                <a:lnTo>
                  <a:pt x="2567" y="671"/>
                </a:lnTo>
                <a:lnTo>
                  <a:pt x="2565" y="671"/>
                </a:lnTo>
                <a:lnTo>
                  <a:pt x="2565" y="671"/>
                </a:lnTo>
                <a:lnTo>
                  <a:pt x="2565" y="673"/>
                </a:lnTo>
                <a:close/>
                <a:moveTo>
                  <a:pt x="2525" y="702"/>
                </a:moveTo>
                <a:lnTo>
                  <a:pt x="2527" y="705"/>
                </a:lnTo>
                <a:lnTo>
                  <a:pt x="2527" y="705"/>
                </a:lnTo>
                <a:lnTo>
                  <a:pt x="2527" y="707"/>
                </a:lnTo>
                <a:lnTo>
                  <a:pt x="2525" y="711"/>
                </a:lnTo>
                <a:lnTo>
                  <a:pt x="2523" y="711"/>
                </a:lnTo>
                <a:lnTo>
                  <a:pt x="2523" y="711"/>
                </a:lnTo>
                <a:lnTo>
                  <a:pt x="2525" y="713"/>
                </a:lnTo>
                <a:lnTo>
                  <a:pt x="2523" y="715"/>
                </a:lnTo>
                <a:lnTo>
                  <a:pt x="2521" y="715"/>
                </a:lnTo>
                <a:lnTo>
                  <a:pt x="2519" y="715"/>
                </a:lnTo>
                <a:lnTo>
                  <a:pt x="2519" y="715"/>
                </a:lnTo>
                <a:lnTo>
                  <a:pt x="2521" y="715"/>
                </a:lnTo>
                <a:lnTo>
                  <a:pt x="2521" y="715"/>
                </a:lnTo>
                <a:lnTo>
                  <a:pt x="2521" y="717"/>
                </a:lnTo>
                <a:lnTo>
                  <a:pt x="2523" y="719"/>
                </a:lnTo>
                <a:lnTo>
                  <a:pt x="2525" y="719"/>
                </a:lnTo>
                <a:lnTo>
                  <a:pt x="2525" y="719"/>
                </a:lnTo>
                <a:lnTo>
                  <a:pt x="2527" y="719"/>
                </a:lnTo>
                <a:lnTo>
                  <a:pt x="2531" y="715"/>
                </a:lnTo>
                <a:lnTo>
                  <a:pt x="2533" y="715"/>
                </a:lnTo>
                <a:lnTo>
                  <a:pt x="2531" y="717"/>
                </a:lnTo>
                <a:lnTo>
                  <a:pt x="2531" y="717"/>
                </a:lnTo>
                <a:lnTo>
                  <a:pt x="2531" y="719"/>
                </a:lnTo>
                <a:lnTo>
                  <a:pt x="2529" y="719"/>
                </a:lnTo>
                <a:lnTo>
                  <a:pt x="2529" y="721"/>
                </a:lnTo>
                <a:lnTo>
                  <a:pt x="2529" y="723"/>
                </a:lnTo>
                <a:lnTo>
                  <a:pt x="2527" y="726"/>
                </a:lnTo>
                <a:lnTo>
                  <a:pt x="2527" y="728"/>
                </a:lnTo>
                <a:lnTo>
                  <a:pt x="2527" y="730"/>
                </a:lnTo>
                <a:lnTo>
                  <a:pt x="2527" y="734"/>
                </a:lnTo>
                <a:lnTo>
                  <a:pt x="2527" y="734"/>
                </a:lnTo>
                <a:lnTo>
                  <a:pt x="2527" y="734"/>
                </a:lnTo>
                <a:lnTo>
                  <a:pt x="2527" y="734"/>
                </a:lnTo>
                <a:lnTo>
                  <a:pt x="2527" y="734"/>
                </a:lnTo>
                <a:lnTo>
                  <a:pt x="2527" y="736"/>
                </a:lnTo>
                <a:lnTo>
                  <a:pt x="2525" y="736"/>
                </a:lnTo>
                <a:lnTo>
                  <a:pt x="2525" y="738"/>
                </a:lnTo>
                <a:lnTo>
                  <a:pt x="2525" y="742"/>
                </a:lnTo>
                <a:lnTo>
                  <a:pt x="2525" y="742"/>
                </a:lnTo>
                <a:lnTo>
                  <a:pt x="2525" y="742"/>
                </a:lnTo>
                <a:lnTo>
                  <a:pt x="2525" y="744"/>
                </a:lnTo>
                <a:lnTo>
                  <a:pt x="2527" y="744"/>
                </a:lnTo>
                <a:lnTo>
                  <a:pt x="2527" y="744"/>
                </a:lnTo>
                <a:lnTo>
                  <a:pt x="2527" y="742"/>
                </a:lnTo>
                <a:lnTo>
                  <a:pt x="2527" y="742"/>
                </a:lnTo>
                <a:lnTo>
                  <a:pt x="2529" y="734"/>
                </a:lnTo>
                <a:lnTo>
                  <a:pt x="2529" y="734"/>
                </a:lnTo>
                <a:lnTo>
                  <a:pt x="2529" y="732"/>
                </a:lnTo>
                <a:lnTo>
                  <a:pt x="2529" y="730"/>
                </a:lnTo>
                <a:lnTo>
                  <a:pt x="2529" y="730"/>
                </a:lnTo>
                <a:lnTo>
                  <a:pt x="2529" y="730"/>
                </a:lnTo>
                <a:lnTo>
                  <a:pt x="2531" y="728"/>
                </a:lnTo>
                <a:lnTo>
                  <a:pt x="2533" y="726"/>
                </a:lnTo>
                <a:lnTo>
                  <a:pt x="2535" y="726"/>
                </a:lnTo>
                <a:lnTo>
                  <a:pt x="2533" y="728"/>
                </a:lnTo>
                <a:lnTo>
                  <a:pt x="2531" y="730"/>
                </a:lnTo>
                <a:lnTo>
                  <a:pt x="2531" y="730"/>
                </a:lnTo>
                <a:lnTo>
                  <a:pt x="2531" y="732"/>
                </a:lnTo>
                <a:lnTo>
                  <a:pt x="2531" y="732"/>
                </a:lnTo>
                <a:lnTo>
                  <a:pt x="2531" y="732"/>
                </a:lnTo>
                <a:lnTo>
                  <a:pt x="2533" y="732"/>
                </a:lnTo>
                <a:lnTo>
                  <a:pt x="2533" y="732"/>
                </a:lnTo>
                <a:lnTo>
                  <a:pt x="2533" y="732"/>
                </a:lnTo>
                <a:lnTo>
                  <a:pt x="2533" y="730"/>
                </a:lnTo>
                <a:lnTo>
                  <a:pt x="2535" y="730"/>
                </a:lnTo>
                <a:lnTo>
                  <a:pt x="2535" y="730"/>
                </a:lnTo>
                <a:lnTo>
                  <a:pt x="2537" y="728"/>
                </a:lnTo>
                <a:lnTo>
                  <a:pt x="2537" y="728"/>
                </a:lnTo>
                <a:lnTo>
                  <a:pt x="2537" y="728"/>
                </a:lnTo>
                <a:lnTo>
                  <a:pt x="2537" y="728"/>
                </a:lnTo>
                <a:lnTo>
                  <a:pt x="2537" y="730"/>
                </a:lnTo>
                <a:lnTo>
                  <a:pt x="2540" y="730"/>
                </a:lnTo>
                <a:lnTo>
                  <a:pt x="2542" y="732"/>
                </a:lnTo>
                <a:lnTo>
                  <a:pt x="2537" y="732"/>
                </a:lnTo>
                <a:lnTo>
                  <a:pt x="2537" y="732"/>
                </a:lnTo>
                <a:lnTo>
                  <a:pt x="2537" y="732"/>
                </a:lnTo>
                <a:lnTo>
                  <a:pt x="2537" y="734"/>
                </a:lnTo>
                <a:lnTo>
                  <a:pt x="2537" y="736"/>
                </a:lnTo>
                <a:lnTo>
                  <a:pt x="2540" y="738"/>
                </a:lnTo>
                <a:lnTo>
                  <a:pt x="2540" y="738"/>
                </a:lnTo>
                <a:lnTo>
                  <a:pt x="2540" y="740"/>
                </a:lnTo>
                <a:lnTo>
                  <a:pt x="2540" y="742"/>
                </a:lnTo>
                <a:lnTo>
                  <a:pt x="2537" y="742"/>
                </a:lnTo>
                <a:lnTo>
                  <a:pt x="2535" y="747"/>
                </a:lnTo>
                <a:lnTo>
                  <a:pt x="2535" y="751"/>
                </a:lnTo>
                <a:lnTo>
                  <a:pt x="2533" y="751"/>
                </a:lnTo>
                <a:lnTo>
                  <a:pt x="2533" y="751"/>
                </a:lnTo>
                <a:lnTo>
                  <a:pt x="2533" y="753"/>
                </a:lnTo>
                <a:lnTo>
                  <a:pt x="2533" y="753"/>
                </a:lnTo>
                <a:lnTo>
                  <a:pt x="2535" y="755"/>
                </a:lnTo>
                <a:lnTo>
                  <a:pt x="2537" y="757"/>
                </a:lnTo>
                <a:lnTo>
                  <a:pt x="2537" y="755"/>
                </a:lnTo>
                <a:lnTo>
                  <a:pt x="2537" y="753"/>
                </a:lnTo>
                <a:lnTo>
                  <a:pt x="2537" y="753"/>
                </a:lnTo>
                <a:lnTo>
                  <a:pt x="2540" y="755"/>
                </a:lnTo>
                <a:lnTo>
                  <a:pt x="2542" y="755"/>
                </a:lnTo>
                <a:lnTo>
                  <a:pt x="2544" y="755"/>
                </a:lnTo>
                <a:lnTo>
                  <a:pt x="2546" y="753"/>
                </a:lnTo>
                <a:lnTo>
                  <a:pt x="2546" y="753"/>
                </a:lnTo>
                <a:lnTo>
                  <a:pt x="2546" y="753"/>
                </a:lnTo>
                <a:lnTo>
                  <a:pt x="2548" y="755"/>
                </a:lnTo>
                <a:lnTo>
                  <a:pt x="2548" y="755"/>
                </a:lnTo>
                <a:lnTo>
                  <a:pt x="2548" y="755"/>
                </a:lnTo>
                <a:lnTo>
                  <a:pt x="2550" y="755"/>
                </a:lnTo>
                <a:lnTo>
                  <a:pt x="2552" y="755"/>
                </a:lnTo>
                <a:lnTo>
                  <a:pt x="2552" y="753"/>
                </a:lnTo>
                <a:lnTo>
                  <a:pt x="2552" y="753"/>
                </a:lnTo>
                <a:lnTo>
                  <a:pt x="2554" y="753"/>
                </a:lnTo>
                <a:lnTo>
                  <a:pt x="2554" y="753"/>
                </a:lnTo>
                <a:lnTo>
                  <a:pt x="2556" y="751"/>
                </a:lnTo>
                <a:lnTo>
                  <a:pt x="2558" y="751"/>
                </a:lnTo>
                <a:lnTo>
                  <a:pt x="2563" y="751"/>
                </a:lnTo>
                <a:lnTo>
                  <a:pt x="2565" y="751"/>
                </a:lnTo>
                <a:lnTo>
                  <a:pt x="2560" y="753"/>
                </a:lnTo>
                <a:lnTo>
                  <a:pt x="2558" y="755"/>
                </a:lnTo>
                <a:lnTo>
                  <a:pt x="2556" y="759"/>
                </a:lnTo>
                <a:lnTo>
                  <a:pt x="2556" y="761"/>
                </a:lnTo>
                <a:lnTo>
                  <a:pt x="2558" y="763"/>
                </a:lnTo>
                <a:lnTo>
                  <a:pt x="2560" y="765"/>
                </a:lnTo>
                <a:lnTo>
                  <a:pt x="2563" y="767"/>
                </a:lnTo>
                <a:lnTo>
                  <a:pt x="2563" y="767"/>
                </a:lnTo>
                <a:lnTo>
                  <a:pt x="2563" y="767"/>
                </a:lnTo>
                <a:lnTo>
                  <a:pt x="2565" y="767"/>
                </a:lnTo>
                <a:lnTo>
                  <a:pt x="2567" y="767"/>
                </a:lnTo>
                <a:lnTo>
                  <a:pt x="2567" y="767"/>
                </a:lnTo>
                <a:lnTo>
                  <a:pt x="2567" y="770"/>
                </a:lnTo>
                <a:lnTo>
                  <a:pt x="2565" y="772"/>
                </a:lnTo>
                <a:lnTo>
                  <a:pt x="2565" y="772"/>
                </a:lnTo>
                <a:lnTo>
                  <a:pt x="2563" y="774"/>
                </a:lnTo>
                <a:lnTo>
                  <a:pt x="2565" y="774"/>
                </a:lnTo>
                <a:lnTo>
                  <a:pt x="2565" y="776"/>
                </a:lnTo>
                <a:lnTo>
                  <a:pt x="2565" y="776"/>
                </a:lnTo>
                <a:lnTo>
                  <a:pt x="2565" y="776"/>
                </a:lnTo>
                <a:lnTo>
                  <a:pt x="2563" y="778"/>
                </a:lnTo>
                <a:lnTo>
                  <a:pt x="2563" y="780"/>
                </a:lnTo>
                <a:lnTo>
                  <a:pt x="2565" y="782"/>
                </a:lnTo>
                <a:lnTo>
                  <a:pt x="2565" y="782"/>
                </a:lnTo>
                <a:lnTo>
                  <a:pt x="2567" y="782"/>
                </a:lnTo>
                <a:lnTo>
                  <a:pt x="2567" y="782"/>
                </a:lnTo>
                <a:lnTo>
                  <a:pt x="2569" y="784"/>
                </a:lnTo>
                <a:lnTo>
                  <a:pt x="2567" y="784"/>
                </a:lnTo>
                <a:lnTo>
                  <a:pt x="2565" y="784"/>
                </a:lnTo>
                <a:lnTo>
                  <a:pt x="2563" y="782"/>
                </a:lnTo>
                <a:lnTo>
                  <a:pt x="2563" y="782"/>
                </a:lnTo>
                <a:lnTo>
                  <a:pt x="2563" y="784"/>
                </a:lnTo>
                <a:lnTo>
                  <a:pt x="2560" y="782"/>
                </a:lnTo>
                <a:lnTo>
                  <a:pt x="2558" y="782"/>
                </a:lnTo>
                <a:lnTo>
                  <a:pt x="2556" y="784"/>
                </a:lnTo>
                <a:lnTo>
                  <a:pt x="2554" y="784"/>
                </a:lnTo>
                <a:lnTo>
                  <a:pt x="2554" y="784"/>
                </a:lnTo>
                <a:lnTo>
                  <a:pt x="2552" y="784"/>
                </a:lnTo>
                <a:lnTo>
                  <a:pt x="2548" y="786"/>
                </a:lnTo>
                <a:lnTo>
                  <a:pt x="2546" y="786"/>
                </a:lnTo>
                <a:lnTo>
                  <a:pt x="2546" y="788"/>
                </a:lnTo>
                <a:lnTo>
                  <a:pt x="2544" y="788"/>
                </a:lnTo>
                <a:lnTo>
                  <a:pt x="2544" y="788"/>
                </a:lnTo>
                <a:lnTo>
                  <a:pt x="2542" y="791"/>
                </a:lnTo>
                <a:lnTo>
                  <a:pt x="2540" y="793"/>
                </a:lnTo>
                <a:lnTo>
                  <a:pt x="2540" y="793"/>
                </a:lnTo>
                <a:lnTo>
                  <a:pt x="2540" y="793"/>
                </a:lnTo>
                <a:lnTo>
                  <a:pt x="2542" y="793"/>
                </a:lnTo>
                <a:lnTo>
                  <a:pt x="2544" y="793"/>
                </a:lnTo>
                <a:lnTo>
                  <a:pt x="2544" y="793"/>
                </a:lnTo>
                <a:lnTo>
                  <a:pt x="2546" y="791"/>
                </a:lnTo>
                <a:lnTo>
                  <a:pt x="2548" y="791"/>
                </a:lnTo>
                <a:lnTo>
                  <a:pt x="2548" y="793"/>
                </a:lnTo>
                <a:lnTo>
                  <a:pt x="2548" y="793"/>
                </a:lnTo>
                <a:lnTo>
                  <a:pt x="2548" y="795"/>
                </a:lnTo>
                <a:lnTo>
                  <a:pt x="2550" y="795"/>
                </a:lnTo>
                <a:lnTo>
                  <a:pt x="2548" y="797"/>
                </a:lnTo>
                <a:lnTo>
                  <a:pt x="2548" y="797"/>
                </a:lnTo>
                <a:lnTo>
                  <a:pt x="2550" y="799"/>
                </a:lnTo>
                <a:lnTo>
                  <a:pt x="2550" y="799"/>
                </a:lnTo>
                <a:lnTo>
                  <a:pt x="2550" y="799"/>
                </a:lnTo>
                <a:lnTo>
                  <a:pt x="2548" y="801"/>
                </a:lnTo>
                <a:lnTo>
                  <a:pt x="2548" y="803"/>
                </a:lnTo>
                <a:lnTo>
                  <a:pt x="2546" y="803"/>
                </a:lnTo>
                <a:lnTo>
                  <a:pt x="2544" y="805"/>
                </a:lnTo>
                <a:lnTo>
                  <a:pt x="2542" y="805"/>
                </a:lnTo>
                <a:lnTo>
                  <a:pt x="2537" y="807"/>
                </a:lnTo>
                <a:lnTo>
                  <a:pt x="2533" y="809"/>
                </a:lnTo>
                <a:lnTo>
                  <a:pt x="2533" y="809"/>
                </a:lnTo>
                <a:lnTo>
                  <a:pt x="2531" y="811"/>
                </a:lnTo>
                <a:lnTo>
                  <a:pt x="2533" y="811"/>
                </a:lnTo>
                <a:lnTo>
                  <a:pt x="2533" y="814"/>
                </a:lnTo>
                <a:lnTo>
                  <a:pt x="2533" y="814"/>
                </a:lnTo>
                <a:lnTo>
                  <a:pt x="2533" y="814"/>
                </a:lnTo>
                <a:lnTo>
                  <a:pt x="2537" y="816"/>
                </a:lnTo>
                <a:lnTo>
                  <a:pt x="2540" y="816"/>
                </a:lnTo>
                <a:lnTo>
                  <a:pt x="2542" y="814"/>
                </a:lnTo>
                <a:lnTo>
                  <a:pt x="2542" y="814"/>
                </a:lnTo>
                <a:lnTo>
                  <a:pt x="2544" y="814"/>
                </a:lnTo>
                <a:lnTo>
                  <a:pt x="2546" y="816"/>
                </a:lnTo>
                <a:lnTo>
                  <a:pt x="2546" y="816"/>
                </a:lnTo>
                <a:lnTo>
                  <a:pt x="2548" y="816"/>
                </a:lnTo>
                <a:lnTo>
                  <a:pt x="2548" y="816"/>
                </a:lnTo>
                <a:lnTo>
                  <a:pt x="2546" y="818"/>
                </a:lnTo>
                <a:lnTo>
                  <a:pt x="2548" y="818"/>
                </a:lnTo>
                <a:lnTo>
                  <a:pt x="2550" y="818"/>
                </a:lnTo>
                <a:lnTo>
                  <a:pt x="2550" y="816"/>
                </a:lnTo>
                <a:lnTo>
                  <a:pt x="2552" y="816"/>
                </a:lnTo>
                <a:lnTo>
                  <a:pt x="2554" y="818"/>
                </a:lnTo>
                <a:lnTo>
                  <a:pt x="2556" y="820"/>
                </a:lnTo>
                <a:lnTo>
                  <a:pt x="2560" y="820"/>
                </a:lnTo>
                <a:lnTo>
                  <a:pt x="2560" y="820"/>
                </a:lnTo>
                <a:lnTo>
                  <a:pt x="2563" y="818"/>
                </a:lnTo>
                <a:lnTo>
                  <a:pt x="2565" y="818"/>
                </a:lnTo>
                <a:lnTo>
                  <a:pt x="2569" y="818"/>
                </a:lnTo>
                <a:lnTo>
                  <a:pt x="2569" y="816"/>
                </a:lnTo>
                <a:lnTo>
                  <a:pt x="2571" y="816"/>
                </a:lnTo>
                <a:lnTo>
                  <a:pt x="2573" y="814"/>
                </a:lnTo>
                <a:lnTo>
                  <a:pt x="2571" y="816"/>
                </a:lnTo>
                <a:lnTo>
                  <a:pt x="2569" y="818"/>
                </a:lnTo>
                <a:lnTo>
                  <a:pt x="2567" y="820"/>
                </a:lnTo>
                <a:lnTo>
                  <a:pt x="2567" y="820"/>
                </a:lnTo>
                <a:lnTo>
                  <a:pt x="2565" y="824"/>
                </a:lnTo>
                <a:lnTo>
                  <a:pt x="2563" y="824"/>
                </a:lnTo>
                <a:lnTo>
                  <a:pt x="2560" y="824"/>
                </a:lnTo>
                <a:lnTo>
                  <a:pt x="2558" y="824"/>
                </a:lnTo>
                <a:lnTo>
                  <a:pt x="2556" y="824"/>
                </a:lnTo>
                <a:lnTo>
                  <a:pt x="2552" y="824"/>
                </a:lnTo>
                <a:lnTo>
                  <a:pt x="2548" y="824"/>
                </a:lnTo>
                <a:lnTo>
                  <a:pt x="2548" y="824"/>
                </a:lnTo>
                <a:lnTo>
                  <a:pt x="2546" y="828"/>
                </a:lnTo>
                <a:lnTo>
                  <a:pt x="2542" y="828"/>
                </a:lnTo>
                <a:lnTo>
                  <a:pt x="2542" y="830"/>
                </a:lnTo>
                <a:lnTo>
                  <a:pt x="2542" y="830"/>
                </a:lnTo>
                <a:lnTo>
                  <a:pt x="2542" y="832"/>
                </a:lnTo>
                <a:lnTo>
                  <a:pt x="2537" y="837"/>
                </a:lnTo>
                <a:lnTo>
                  <a:pt x="2537" y="837"/>
                </a:lnTo>
                <a:lnTo>
                  <a:pt x="2535" y="837"/>
                </a:lnTo>
                <a:lnTo>
                  <a:pt x="2535" y="837"/>
                </a:lnTo>
                <a:lnTo>
                  <a:pt x="2535" y="839"/>
                </a:lnTo>
                <a:lnTo>
                  <a:pt x="2533" y="841"/>
                </a:lnTo>
                <a:lnTo>
                  <a:pt x="2531" y="843"/>
                </a:lnTo>
                <a:lnTo>
                  <a:pt x="2527" y="843"/>
                </a:lnTo>
                <a:lnTo>
                  <a:pt x="2525" y="845"/>
                </a:lnTo>
                <a:lnTo>
                  <a:pt x="2525" y="845"/>
                </a:lnTo>
                <a:lnTo>
                  <a:pt x="2527" y="845"/>
                </a:lnTo>
                <a:lnTo>
                  <a:pt x="2527" y="845"/>
                </a:lnTo>
                <a:lnTo>
                  <a:pt x="2529" y="845"/>
                </a:lnTo>
                <a:lnTo>
                  <a:pt x="2531" y="845"/>
                </a:lnTo>
                <a:lnTo>
                  <a:pt x="2531" y="847"/>
                </a:lnTo>
                <a:lnTo>
                  <a:pt x="2533" y="847"/>
                </a:lnTo>
                <a:lnTo>
                  <a:pt x="2535" y="845"/>
                </a:lnTo>
                <a:lnTo>
                  <a:pt x="2535" y="843"/>
                </a:lnTo>
                <a:lnTo>
                  <a:pt x="2537" y="843"/>
                </a:lnTo>
                <a:lnTo>
                  <a:pt x="2540" y="841"/>
                </a:lnTo>
                <a:lnTo>
                  <a:pt x="2542" y="841"/>
                </a:lnTo>
                <a:lnTo>
                  <a:pt x="2544" y="841"/>
                </a:lnTo>
                <a:lnTo>
                  <a:pt x="2546" y="841"/>
                </a:lnTo>
                <a:lnTo>
                  <a:pt x="2546" y="839"/>
                </a:lnTo>
                <a:lnTo>
                  <a:pt x="2548" y="839"/>
                </a:lnTo>
                <a:lnTo>
                  <a:pt x="2548" y="839"/>
                </a:lnTo>
                <a:lnTo>
                  <a:pt x="2548" y="841"/>
                </a:lnTo>
                <a:lnTo>
                  <a:pt x="2552" y="841"/>
                </a:lnTo>
                <a:lnTo>
                  <a:pt x="2552" y="843"/>
                </a:lnTo>
                <a:lnTo>
                  <a:pt x="2554" y="843"/>
                </a:lnTo>
                <a:lnTo>
                  <a:pt x="2556" y="841"/>
                </a:lnTo>
                <a:lnTo>
                  <a:pt x="2556" y="839"/>
                </a:lnTo>
                <a:lnTo>
                  <a:pt x="2556" y="837"/>
                </a:lnTo>
                <a:lnTo>
                  <a:pt x="2558" y="835"/>
                </a:lnTo>
                <a:lnTo>
                  <a:pt x="2565" y="832"/>
                </a:lnTo>
                <a:lnTo>
                  <a:pt x="2565" y="832"/>
                </a:lnTo>
                <a:lnTo>
                  <a:pt x="2567" y="835"/>
                </a:lnTo>
                <a:lnTo>
                  <a:pt x="2569" y="835"/>
                </a:lnTo>
                <a:lnTo>
                  <a:pt x="2571" y="835"/>
                </a:lnTo>
                <a:lnTo>
                  <a:pt x="2573" y="835"/>
                </a:lnTo>
                <a:lnTo>
                  <a:pt x="2573" y="835"/>
                </a:lnTo>
                <a:lnTo>
                  <a:pt x="2573" y="835"/>
                </a:lnTo>
                <a:lnTo>
                  <a:pt x="2577" y="835"/>
                </a:lnTo>
                <a:lnTo>
                  <a:pt x="2579" y="835"/>
                </a:lnTo>
                <a:lnTo>
                  <a:pt x="2579" y="835"/>
                </a:lnTo>
                <a:lnTo>
                  <a:pt x="2579" y="835"/>
                </a:lnTo>
                <a:lnTo>
                  <a:pt x="2577" y="832"/>
                </a:lnTo>
                <a:lnTo>
                  <a:pt x="2581" y="832"/>
                </a:lnTo>
                <a:lnTo>
                  <a:pt x="2584" y="832"/>
                </a:lnTo>
                <a:lnTo>
                  <a:pt x="2584" y="832"/>
                </a:lnTo>
                <a:lnTo>
                  <a:pt x="2586" y="832"/>
                </a:lnTo>
                <a:lnTo>
                  <a:pt x="2588" y="830"/>
                </a:lnTo>
                <a:lnTo>
                  <a:pt x="2588" y="830"/>
                </a:lnTo>
                <a:lnTo>
                  <a:pt x="2590" y="830"/>
                </a:lnTo>
                <a:lnTo>
                  <a:pt x="2592" y="830"/>
                </a:lnTo>
                <a:lnTo>
                  <a:pt x="2594" y="832"/>
                </a:lnTo>
                <a:lnTo>
                  <a:pt x="2596" y="832"/>
                </a:lnTo>
                <a:lnTo>
                  <a:pt x="2596" y="832"/>
                </a:lnTo>
                <a:lnTo>
                  <a:pt x="2600" y="832"/>
                </a:lnTo>
                <a:lnTo>
                  <a:pt x="2604" y="832"/>
                </a:lnTo>
                <a:lnTo>
                  <a:pt x="2611" y="832"/>
                </a:lnTo>
                <a:lnTo>
                  <a:pt x="2613" y="832"/>
                </a:lnTo>
                <a:lnTo>
                  <a:pt x="2613" y="832"/>
                </a:lnTo>
                <a:lnTo>
                  <a:pt x="2615" y="830"/>
                </a:lnTo>
                <a:lnTo>
                  <a:pt x="2617" y="830"/>
                </a:lnTo>
                <a:lnTo>
                  <a:pt x="2619" y="828"/>
                </a:lnTo>
                <a:lnTo>
                  <a:pt x="2621" y="830"/>
                </a:lnTo>
                <a:lnTo>
                  <a:pt x="2621" y="828"/>
                </a:lnTo>
                <a:lnTo>
                  <a:pt x="2623" y="826"/>
                </a:lnTo>
                <a:lnTo>
                  <a:pt x="2628" y="824"/>
                </a:lnTo>
                <a:lnTo>
                  <a:pt x="2628" y="824"/>
                </a:lnTo>
                <a:lnTo>
                  <a:pt x="2628" y="822"/>
                </a:lnTo>
                <a:lnTo>
                  <a:pt x="2628" y="822"/>
                </a:lnTo>
                <a:lnTo>
                  <a:pt x="2628" y="820"/>
                </a:lnTo>
                <a:lnTo>
                  <a:pt x="2625" y="820"/>
                </a:lnTo>
                <a:lnTo>
                  <a:pt x="2623" y="822"/>
                </a:lnTo>
                <a:lnTo>
                  <a:pt x="2621" y="822"/>
                </a:lnTo>
                <a:lnTo>
                  <a:pt x="2617" y="820"/>
                </a:lnTo>
                <a:lnTo>
                  <a:pt x="2617" y="820"/>
                </a:lnTo>
                <a:lnTo>
                  <a:pt x="2617" y="820"/>
                </a:lnTo>
                <a:lnTo>
                  <a:pt x="2615" y="818"/>
                </a:lnTo>
                <a:lnTo>
                  <a:pt x="2613" y="820"/>
                </a:lnTo>
                <a:lnTo>
                  <a:pt x="2615" y="818"/>
                </a:lnTo>
                <a:lnTo>
                  <a:pt x="2617" y="818"/>
                </a:lnTo>
                <a:lnTo>
                  <a:pt x="2617" y="818"/>
                </a:lnTo>
                <a:lnTo>
                  <a:pt x="2619" y="818"/>
                </a:lnTo>
                <a:lnTo>
                  <a:pt x="2621" y="818"/>
                </a:lnTo>
                <a:lnTo>
                  <a:pt x="2621" y="816"/>
                </a:lnTo>
                <a:lnTo>
                  <a:pt x="2621" y="816"/>
                </a:lnTo>
                <a:lnTo>
                  <a:pt x="2619" y="814"/>
                </a:lnTo>
                <a:lnTo>
                  <a:pt x="2621" y="814"/>
                </a:lnTo>
                <a:lnTo>
                  <a:pt x="2623" y="814"/>
                </a:lnTo>
                <a:lnTo>
                  <a:pt x="2625" y="814"/>
                </a:lnTo>
                <a:lnTo>
                  <a:pt x="2625" y="811"/>
                </a:lnTo>
                <a:lnTo>
                  <a:pt x="2625" y="811"/>
                </a:lnTo>
                <a:lnTo>
                  <a:pt x="2625" y="809"/>
                </a:lnTo>
                <a:lnTo>
                  <a:pt x="2625" y="809"/>
                </a:lnTo>
                <a:lnTo>
                  <a:pt x="2625" y="809"/>
                </a:lnTo>
                <a:lnTo>
                  <a:pt x="2628" y="809"/>
                </a:lnTo>
                <a:lnTo>
                  <a:pt x="2628" y="809"/>
                </a:lnTo>
                <a:lnTo>
                  <a:pt x="2630" y="807"/>
                </a:lnTo>
                <a:lnTo>
                  <a:pt x="2632" y="807"/>
                </a:lnTo>
                <a:lnTo>
                  <a:pt x="2632" y="805"/>
                </a:lnTo>
                <a:lnTo>
                  <a:pt x="2632" y="803"/>
                </a:lnTo>
                <a:lnTo>
                  <a:pt x="2632" y="801"/>
                </a:lnTo>
                <a:lnTo>
                  <a:pt x="2634" y="799"/>
                </a:lnTo>
                <a:lnTo>
                  <a:pt x="2634" y="797"/>
                </a:lnTo>
                <a:lnTo>
                  <a:pt x="2632" y="797"/>
                </a:lnTo>
                <a:lnTo>
                  <a:pt x="2632" y="795"/>
                </a:lnTo>
                <a:lnTo>
                  <a:pt x="2628" y="793"/>
                </a:lnTo>
                <a:lnTo>
                  <a:pt x="2625" y="791"/>
                </a:lnTo>
                <a:lnTo>
                  <a:pt x="2623" y="791"/>
                </a:lnTo>
                <a:lnTo>
                  <a:pt x="2621" y="791"/>
                </a:lnTo>
                <a:lnTo>
                  <a:pt x="2619" y="791"/>
                </a:lnTo>
                <a:lnTo>
                  <a:pt x="2617" y="791"/>
                </a:lnTo>
                <a:lnTo>
                  <a:pt x="2615" y="791"/>
                </a:lnTo>
                <a:lnTo>
                  <a:pt x="2615" y="791"/>
                </a:lnTo>
                <a:lnTo>
                  <a:pt x="2615" y="793"/>
                </a:lnTo>
                <a:lnTo>
                  <a:pt x="2613" y="793"/>
                </a:lnTo>
                <a:lnTo>
                  <a:pt x="2613" y="793"/>
                </a:lnTo>
                <a:lnTo>
                  <a:pt x="2611" y="793"/>
                </a:lnTo>
                <a:lnTo>
                  <a:pt x="2609" y="791"/>
                </a:lnTo>
                <a:lnTo>
                  <a:pt x="2609" y="791"/>
                </a:lnTo>
                <a:lnTo>
                  <a:pt x="2611" y="788"/>
                </a:lnTo>
                <a:lnTo>
                  <a:pt x="2613" y="788"/>
                </a:lnTo>
                <a:lnTo>
                  <a:pt x="2613" y="786"/>
                </a:lnTo>
                <a:lnTo>
                  <a:pt x="2611" y="782"/>
                </a:lnTo>
                <a:lnTo>
                  <a:pt x="2609" y="780"/>
                </a:lnTo>
                <a:lnTo>
                  <a:pt x="2604" y="776"/>
                </a:lnTo>
                <a:lnTo>
                  <a:pt x="2600" y="776"/>
                </a:lnTo>
                <a:lnTo>
                  <a:pt x="2598" y="776"/>
                </a:lnTo>
                <a:lnTo>
                  <a:pt x="2600" y="776"/>
                </a:lnTo>
                <a:lnTo>
                  <a:pt x="2600" y="776"/>
                </a:lnTo>
                <a:lnTo>
                  <a:pt x="2604" y="776"/>
                </a:lnTo>
                <a:lnTo>
                  <a:pt x="2604" y="776"/>
                </a:lnTo>
                <a:lnTo>
                  <a:pt x="2607" y="778"/>
                </a:lnTo>
                <a:lnTo>
                  <a:pt x="2607" y="778"/>
                </a:lnTo>
                <a:lnTo>
                  <a:pt x="2609" y="778"/>
                </a:lnTo>
                <a:lnTo>
                  <a:pt x="2609" y="778"/>
                </a:lnTo>
                <a:lnTo>
                  <a:pt x="2609" y="778"/>
                </a:lnTo>
                <a:lnTo>
                  <a:pt x="2609" y="776"/>
                </a:lnTo>
                <a:lnTo>
                  <a:pt x="2607" y="772"/>
                </a:lnTo>
                <a:lnTo>
                  <a:pt x="2604" y="772"/>
                </a:lnTo>
                <a:lnTo>
                  <a:pt x="2604" y="770"/>
                </a:lnTo>
                <a:lnTo>
                  <a:pt x="2604" y="767"/>
                </a:lnTo>
                <a:lnTo>
                  <a:pt x="2607" y="767"/>
                </a:lnTo>
                <a:lnTo>
                  <a:pt x="2604" y="765"/>
                </a:lnTo>
                <a:lnTo>
                  <a:pt x="2602" y="765"/>
                </a:lnTo>
                <a:lnTo>
                  <a:pt x="2600" y="763"/>
                </a:lnTo>
                <a:lnTo>
                  <a:pt x="2598" y="759"/>
                </a:lnTo>
                <a:lnTo>
                  <a:pt x="2596" y="759"/>
                </a:lnTo>
                <a:lnTo>
                  <a:pt x="2592" y="757"/>
                </a:lnTo>
                <a:lnTo>
                  <a:pt x="2590" y="757"/>
                </a:lnTo>
                <a:lnTo>
                  <a:pt x="2590" y="755"/>
                </a:lnTo>
                <a:lnTo>
                  <a:pt x="2588" y="751"/>
                </a:lnTo>
                <a:lnTo>
                  <a:pt x="2586" y="744"/>
                </a:lnTo>
                <a:lnTo>
                  <a:pt x="2584" y="740"/>
                </a:lnTo>
                <a:lnTo>
                  <a:pt x="2584" y="738"/>
                </a:lnTo>
                <a:lnTo>
                  <a:pt x="2584" y="738"/>
                </a:lnTo>
                <a:lnTo>
                  <a:pt x="2581" y="736"/>
                </a:lnTo>
                <a:lnTo>
                  <a:pt x="2579" y="734"/>
                </a:lnTo>
                <a:lnTo>
                  <a:pt x="2577" y="732"/>
                </a:lnTo>
                <a:lnTo>
                  <a:pt x="2571" y="730"/>
                </a:lnTo>
                <a:lnTo>
                  <a:pt x="2567" y="730"/>
                </a:lnTo>
                <a:lnTo>
                  <a:pt x="2565" y="732"/>
                </a:lnTo>
                <a:lnTo>
                  <a:pt x="2563" y="732"/>
                </a:lnTo>
                <a:lnTo>
                  <a:pt x="2556" y="730"/>
                </a:lnTo>
                <a:lnTo>
                  <a:pt x="2554" y="730"/>
                </a:lnTo>
                <a:lnTo>
                  <a:pt x="2552" y="728"/>
                </a:lnTo>
                <a:lnTo>
                  <a:pt x="2554" y="730"/>
                </a:lnTo>
                <a:lnTo>
                  <a:pt x="2556" y="730"/>
                </a:lnTo>
                <a:lnTo>
                  <a:pt x="2558" y="730"/>
                </a:lnTo>
                <a:lnTo>
                  <a:pt x="2560" y="730"/>
                </a:lnTo>
                <a:lnTo>
                  <a:pt x="2563" y="728"/>
                </a:lnTo>
                <a:lnTo>
                  <a:pt x="2565" y="726"/>
                </a:lnTo>
                <a:lnTo>
                  <a:pt x="2567" y="726"/>
                </a:lnTo>
                <a:lnTo>
                  <a:pt x="2569" y="726"/>
                </a:lnTo>
                <a:lnTo>
                  <a:pt x="2569" y="723"/>
                </a:lnTo>
                <a:lnTo>
                  <a:pt x="2567" y="721"/>
                </a:lnTo>
                <a:lnTo>
                  <a:pt x="2563" y="721"/>
                </a:lnTo>
                <a:lnTo>
                  <a:pt x="2560" y="723"/>
                </a:lnTo>
                <a:lnTo>
                  <a:pt x="2560" y="723"/>
                </a:lnTo>
                <a:lnTo>
                  <a:pt x="2560" y="721"/>
                </a:lnTo>
                <a:lnTo>
                  <a:pt x="2563" y="721"/>
                </a:lnTo>
                <a:lnTo>
                  <a:pt x="2563" y="721"/>
                </a:lnTo>
                <a:lnTo>
                  <a:pt x="2567" y="721"/>
                </a:lnTo>
                <a:lnTo>
                  <a:pt x="2569" y="719"/>
                </a:lnTo>
                <a:lnTo>
                  <a:pt x="2571" y="719"/>
                </a:lnTo>
                <a:lnTo>
                  <a:pt x="2571" y="717"/>
                </a:lnTo>
                <a:lnTo>
                  <a:pt x="2573" y="715"/>
                </a:lnTo>
                <a:lnTo>
                  <a:pt x="2575" y="713"/>
                </a:lnTo>
                <a:lnTo>
                  <a:pt x="2577" y="707"/>
                </a:lnTo>
                <a:lnTo>
                  <a:pt x="2577" y="707"/>
                </a:lnTo>
                <a:lnTo>
                  <a:pt x="2577" y="705"/>
                </a:lnTo>
                <a:lnTo>
                  <a:pt x="2579" y="705"/>
                </a:lnTo>
                <a:lnTo>
                  <a:pt x="2579" y="702"/>
                </a:lnTo>
                <a:lnTo>
                  <a:pt x="2581" y="700"/>
                </a:lnTo>
                <a:lnTo>
                  <a:pt x="2581" y="700"/>
                </a:lnTo>
                <a:lnTo>
                  <a:pt x="2581" y="700"/>
                </a:lnTo>
                <a:lnTo>
                  <a:pt x="2581" y="696"/>
                </a:lnTo>
                <a:lnTo>
                  <a:pt x="2579" y="696"/>
                </a:lnTo>
                <a:lnTo>
                  <a:pt x="2577" y="696"/>
                </a:lnTo>
                <a:lnTo>
                  <a:pt x="2575" y="696"/>
                </a:lnTo>
                <a:lnTo>
                  <a:pt x="2567" y="696"/>
                </a:lnTo>
                <a:lnTo>
                  <a:pt x="2565" y="696"/>
                </a:lnTo>
                <a:lnTo>
                  <a:pt x="2565" y="696"/>
                </a:lnTo>
                <a:lnTo>
                  <a:pt x="2563" y="696"/>
                </a:lnTo>
                <a:lnTo>
                  <a:pt x="2560" y="694"/>
                </a:lnTo>
                <a:lnTo>
                  <a:pt x="2558" y="696"/>
                </a:lnTo>
                <a:lnTo>
                  <a:pt x="2554" y="696"/>
                </a:lnTo>
                <a:lnTo>
                  <a:pt x="2552" y="698"/>
                </a:lnTo>
                <a:lnTo>
                  <a:pt x="2550" y="698"/>
                </a:lnTo>
                <a:lnTo>
                  <a:pt x="2548" y="698"/>
                </a:lnTo>
                <a:lnTo>
                  <a:pt x="2548" y="696"/>
                </a:lnTo>
                <a:lnTo>
                  <a:pt x="2552" y="694"/>
                </a:lnTo>
                <a:lnTo>
                  <a:pt x="2552" y="692"/>
                </a:lnTo>
                <a:lnTo>
                  <a:pt x="2552" y="692"/>
                </a:lnTo>
                <a:lnTo>
                  <a:pt x="2550" y="692"/>
                </a:lnTo>
                <a:lnTo>
                  <a:pt x="2550" y="690"/>
                </a:lnTo>
                <a:lnTo>
                  <a:pt x="2550" y="690"/>
                </a:lnTo>
                <a:lnTo>
                  <a:pt x="2552" y="688"/>
                </a:lnTo>
                <a:lnTo>
                  <a:pt x="2558" y="684"/>
                </a:lnTo>
                <a:lnTo>
                  <a:pt x="2560" y="682"/>
                </a:lnTo>
                <a:lnTo>
                  <a:pt x="2563" y="682"/>
                </a:lnTo>
                <a:lnTo>
                  <a:pt x="2563" y="682"/>
                </a:lnTo>
                <a:lnTo>
                  <a:pt x="2563" y="679"/>
                </a:lnTo>
                <a:lnTo>
                  <a:pt x="2563" y="677"/>
                </a:lnTo>
                <a:lnTo>
                  <a:pt x="2563" y="677"/>
                </a:lnTo>
                <a:lnTo>
                  <a:pt x="2563" y="675"/>
                </a:lnTo>
                <a:lnTo>
                  <a:pt x="2563" y="675"/>
                </a:lnTo>
                <a:lnTo>
                  <a:pt x="2560" y="675"/>
                </a:lnTo>
                <a:lnTo>
                  <a:pt x="2558" y="675"/>
                </a:lnTo>
                <a:lnTo>
                  <a:pt x="2554" y="677"/>
                </a:lnTo>
                <a:lnTo>
                  <a:pt x="2552" y="677"/>
                </a:lnTo>
                <a:lnTo>
                  <a:pt x="2548" y="677"/>
                </a:lnTo>
                <a:lnTo>
                  <a:pt x="2544" y="677"/>
                </a:lnTo>
                <a:lnTo>
                  <a:pt x="2542" y="677"/>
                </a:lnTo>
                <a:lnTo>
                  <a:pt x="2542" y="677"/>
                </a:lnTo>
                <a:lnTo>
                  <a:pt x="2540" y="677"/>
                </a:lnTo>
                <a:lnTo>
                  <a:pt x="2540" y="679"/>
                </a:lnTo>
                <a:lnTo>
                  <a:pt x="2540" y="677"/>
                </a:lnTo>
                <a:lnTo>
                  <a:pt x="2537" y="677"/>
                </a:lnTo>
                <a:lnTo>
                  <a:pt x="2535" y="677"/>
                </a:lnTo>
                <a:lnTo>
                  <a:pt x="2535" y="677"/>
                </a:lnTo>
                <a:lnTo>
                  <a:pt x="2535" y="677"/>
                </a:lnTo>
                <a:lnTo>
                  <a:pt x="2535" y="677"/>
                </a:lnTo>
                <a:lnTo>
                  <a:pt x="2533" y="679"/>
                </a:lnTo>
                <a:lnTo>
                  <a:pt x="2533" y="679"/>
                </a:lnTo>
                <a:lnTo>
                  <a:pt x="2533" y="682"/>
                </a:lnTo>
                <a:lnTo>
                  <a:pt x="2533" y="682"/>
                </a:lnTo>
                <a:lnTo>
                  <a:pt x="2535" y="684"/>
                </a:lnTo>
                <a:lnTo>
                  <a:pt x="2535" y="684"/>
                </a:lnTo>
                <a:lnTo>
                  <a:pt x="2535" y="684"/>
                </a:lnTo>
                <a:lnTo>
                  <a:pt x="2531" y="684"/>
                </a:lnTo>
                <a:lnTo>
                  <a:pt x="2531" y="684"/>
                </a:lnTo>
                <a:lnTo>
                  <a:pt x="2531" y="686"/>
                </a:lnTo>
                <a:lnTo>
                  <a:pt x="2531" y="686"/>
                </a:lnTo>
                <a:lnTo>
                  <a:pt x="2531" y="686"/>
                </a:lnTo>
                <a:lnTo>
                  <a:pt x="2529" y="688"/>
                </a:lnTo>
                <a:lnTo>
                  <a:pt x="2529" y="688"/>
                </a:lnTo>
                <a:lnTo>
                  <a:pt x="2533" y="692"/>
                </a:lnTo>
                <a:lnTo>
                  <a:pt x="2533" y="692"/>
                </a:lnTo>
                <a:lnTo>
                  <a:pt x="2531" y="692"/>
                </a:lnTo>
                <a:lnTo>
                  <a:pt x="2531" y="692"/>
                </a:lnTo>
                <a:lnTo>
                  <a:pt x="2531" y="692"/>
                </a:lnTo>
                <a:lnTo>
                  <a:pt x="2527" y="692"/>
                </a:lnTo>
                <a:lnTo>
                  <a:pt x="2525" y="692"/>
                </a:lnTo>
                <a:lnTo>
                  <a:pt x="2525" y="694"/>
                </a:lnTo>
                <a:lnTo>
                  <a:pt x="2525" y="696"/>
                </a:lnTo>
                <a:lnTo>
                  <a:pt x="2525" y="696"/>
                </a:lnTo>
                <a:lnTo>
                  <a:pt x="2525" y="698"/>
                </a:lnTo>
                <a:lnTo>
                  <a:pt x="2525" y="698"/>
                </a:lnTo>
                <a:lnTo>
                  <a:pt x="2527" y="698"/>
                </a:lnTo>
                <a:lnTo>
                  <a:pt x="2525" y="698"/>
                </a:lnTo>
                <a:lnTo>
                  <a:pt x="2525" y="700"/>
                </a:lnTo>
                <a:lnTo>
                  <a:pt x="2523" y="700"/>
                </a:lnTo>
                <a:lnTo>
                  <a:pt x="2523" y="700"/>
                </a:lnTo>
                <a:lnTo>
                  <a:pt x="2523" y="702"/>
                </a:lnTo>
                <a:lnTo>
                  <a:pt x="2525" y="702"/>
                </a:lnTo>
                <a:close/>
                <a:moveTo>
                  <a:pt x="2560" y="673"/>
                </a:moveTo>
                <a:lnTo>
                  <a:pt x="2560" y="673"/>
                </a:lnTo>
                <a:lnTo>
                  <a:pt x="2563" y="673"/>
                </a:lnTo>
                <a:lnTo>
                  <a:pt x="2563" y="673"/>
                </a:lnTo>
                <a:lnTo>
                  <a:pt x="2560" y="671"/>
                </a:lnTo>
                <a:lnTo>
                  <a:pt x="2560" y="671"/>
                </a:lnTo>
                <a:lnTo>
                  <a:pt x="2560" y="671"/>
                </a:lnTo>
                <a:lnTo>
                  <a:pt x="2560" y="671"/>
                </a:lnTo>
                <a:lnTo>
                  <a:pt x="2558" y="669"/>
                </a:lnTo>
                <a:lnTo>
                  <a:pt x="2558" y="671"/>
                </a:lnTo>
                <a:lnTo>
                  <a:pt x="2558" y="671"/>
                </a:lnTo>
                <a:lnTo>
                  <a:pt x="2558" y="671"/>
                </a:lnTo>
                <a:lnTo>
                  <a:pt x="2560" y="673"/>
                </a:lnTo>
                <a:close/>
                <a:moveTo>
                  <a:pt x="2592" y="635"/>
                </a:moveTo>
                <a:lnTo>
                  <a:pt x="2592" y="635"/>
                </a:lnTo>
                <a:lnTo>
                  <a:pt x="2592" y="633"/>
                </a:lnTo>
                <a:lnTo>
                  <a:pt x="2592" y="633"/>
                </a:lnTo>
                <a:lnTo>
                  <a:pt x="2592" y="633"/>
                </a:lnTo>
                <a:lnTo>
                  <a:pt x="2594" y="633"/>
                </a:lnTo>
                <a:lnTo>
                  <a:pt x="2594" y="631"/>
                </a:lnTo>
                <a:lnTo>
                  <a:pt x="2594" y="631"/>
                </a:lnTo>
                <a:lnTo>
                  <a:pt x="2592" y="631"/>
                </a:lnTo>
                <a:lnTo>
                  <a:pt x="2590" y="633"/>
                </a:lnTo>
                <a:lnTo>
                  <a:pt x="2592" y="635"/>
                </a:lnTo>
                <a:lnTo>
                  <a:pt x="2592" y="635"/>
                </a:lnTo>
                <a:close/>
                <a:moveTo>
                  <a:pt x="2588" y="832"/>
                </a:moveTo>
                <a:lnTo>
                  <a:pt x="2588" y="832"/>
                </a:lnTo>
                <a:lnTo>
                  <a:pt x="2586" y="835"/>
                </a:lnTo>
                <a:lnTo>
                  <a:pt x="2586" y="835"/>
                </a:lnTo>
                <a:lnTo>
                  <a:pt x="2586" y="835"/>
                </a:lnTo>
                <a:lnTo>
                  <a:pt x="2590" y="837"/>
                </a:lnTo>
                <a:lnTo>
                  <a:pt x="2590" y="837"/>
                </a:lnTo>
                <a:lnTo>
                  <a:pt x="2590" y="835"/>
                </a:lnTo>
                <a:lnTo>
                  <a:pt x="2590" y="835"/>
                </a:lnTo>
                <a:lnTo>
                  <a:pt x="2592" y="835"/>
                </a:lnTo>
                <a:lnTo>
                  <a:pt x="2592" y="835"/>
                </a:lnTo>
                <a:lnTo>
                  <a:pt x="2592" y="832"/>
                </a:lnTo>
                <a:lnTo>
                  <a:pt x="2588" y="832"/>
                </a:lnTo>
                <a:close/>
                <a:moveTo>
                  <a:pt x="2565" y="663"/>
                </a:moveTo>
                <a:lnTo>
                  <a:pt x="2567" y="663"/>
                </a:lnTo>
                <a:lnTo>
                  <a:pt x="2567" y="665"/>
                </a:lnTo>
                <a:lnTo>
                  <a:pt x="2567" y="665"/>
                </a:lnTo>
                <a:lnTo>
                  <a:pt x="2569" y="665"/>
                </a:lnTo>
                <a:lnTo>
                  <a:pt x="2569" y="663"/>
                </a:lnTo>
                <a:lnTo>
                  <a:pt x="2569" y="663"/>
                </a:lnTo>
                <a:lnTo>
                  <a:pt x="2567" y="663"/>
                </a:lnTo>
                <a:lnTo>
                  <a:pt x="2567" y="663"/>
                </a:lnTo>
                <a:lnTo>
                  <a:pt x="2565" y="661"/>
                </a:lnTo>
                <a:lnTo>
                  <a:pt x="2565" y="661"/>
                </a:lnTo>
                <a:lnTo>
                  <a:pt x="2563" y="661"/>
                </a:lnTo>
                <a:lnTo>
                  <a:pt x="2565" y="663"/>
                </a:lnTo>
                <a:lnTo>
                  <a:pt x="2565" y="663"/>
                </a:lnTo>
                <a:close/>
                <a:moveTo>
                  <a:pt x="2573" y="663"/>
                </a:moveTo>
                <a:lnTo>
                  <a:pt x="2573" y="663"/>
                </a:lnTo>
                <a:lnTo>
                  <a:pt x="2571" y="663"/>
                </a:lnTo>
                <a:lnTo>
                  <a:pt x="2571" y="663"/>
                </a:lnTo>
                <a:lnTo>
                  <a:pt x="2569" y="663"/>
                </a:lnTo>
                <a:lnTo>
                  <a:pt x="2571" y="663"/>
                </a:lnTo>
                <a:lnTo>
                  <a:pt x="2573" y="663"/>
                </a:lnTo>
                <a:close/>
                <a:moveTo>
                  <a:pt x="2584" y="642"/>
                </a:moveTo>
                <a:lnTo>
                  <a:pt x="2584" y="642"/>
                </a:lnTo>
                <a:lnTo>
                  <a:pt x="2586" y="642"/>
                </a:lnTo>
                <a:lnTo>
                  <a:pt x="2586" y="642"/>
                </a:lnTo>
                <a:lnTo>
                  <a:pt x="2586" y="642"/>
                </a:lnTo>
                <a:lnTo>
                  <a:pt x="2586" y="644"/>
                </a:lnTo>
                <a:lnTo>
                  <a:pt x="2588" y="644"/>
                </a:lnTo>
                <a:lnTo>
                  <a:pt x="2588" y="644"/>
                </a:lnTo>
                <a:lnTo>
                  <a:pt x="2590" y="644"/>
                </a:lnTo>
                <a:lnTo>
                  <a:pt x="2590" y="644"/>
                </a:lnTo>
                <a:lnTo>
                  <a:pt x="2590" y="646"/>
                </a:lnTo>
                <a:lnTo>
                  <a:pt x="2588" y="648"/>
                </a:lnTo>
                <a:lnTo>
                  <a:pt x="2590" y="650"/>
                </a:lnTo>
                <a:lnTo>
                  <a:pt x="2590" y="650"/>
                </a:lnTo>
                <a:lnTo>
                  <a:pt x="2590" y="648"/>
                </a:lnTo>
                <a:lnTo>
                  <a:pt x="2590" y="646"/>
                </a:lnTo>
                <a:lnTo>
                  <a:pt x="2590" y="644"/>
                </a:lnTo>
                <a:lnTo>
                  <a:pt x="2590" y="644"/>
                </a:lnTo>
                <a:lnTo>
                  <a:pt x="2592" y="644"/>
                </a:lnTo>
                <a:lnTo>
                  <a:pt x="2592" y="642"/>
                </a:lnTo>
                <a:lnTo>
                  <a:pt x="2592" y="640"/>
                </a:lnTo>
                <a:lnTo>
                  <a:pt x="2592" y="637"/>
                </a:lnTo>
                <a:lnTo>
                  <a:pt x="2592" y="637"/>
                </a:lnTo>
                <a:lnTo>
                  <a:pt x="2592" y="637"/>
                </a:lnTo>
                <a:lnTo>
                  <a:pt x="2590" y="635"/>
                </a:lnTo>
                <a:lnTo>
                  <a:pt x="2590" y="637"/>
                </a:lnTo>
                <a:lnTo>
                  <a:pt x="2588" y="635"/>
                </a:lnTo>
                <a:lnTo>
                  <a:pt x="2590" y="633"/>
                </a:lnTo>
                <a:lnTo>
                  <a:pt x="2588" y="633"/>
                </a:lnTo>
                <a:lnTo>
                  <a:pt x="2588" y="633"/>
                </a:lnTo>
                <a:lnTo>
                  <a:pt x="2586" y="635"/>
                </a:lnTo>
                <a:lnTo>
                  <a:pt x="2586" y="635"/>
                </a:lnTo>
                <a:lnTo>
                  <a:pt x="2586" y="635"/>
                </a:lnTo>
                <a:lnTo>
                  <a:pt x="2586" y="637"/>
                </a:lnTo>
                <a:lnTo>
                  <a:pt x="2588" y="637"/>
                </a:lnTo>
                <a:lnTo>
                  <a:pt x="2588" y="640"/>
                </a:lnTo>
                <a:lnTo>
                  <a:pt x="2586" y="640"/>
                </a:lnTo>
                <a:lnTo>
                  <a:pt x="2586" y="640"/>
                </a:lnTo>
                <a:lnTo>
                  <a:pt x="2584" y="642"/>
                </a:lnTo>
                <a:lnTo>
                  <a:pt x="2584" y="642"/>
                </a:lnTo>
                <a:lnTo>
                  <a:pt x="2584" y="642"/>
                </a:lnTo>
                <a:close/>
                <a:moveTo>
                  <a:pt x="2560" y="669"/>
                </a:moveTo>
                <a:lnTo>
                  <a:pt x="2560" y="669"/>
                </a:lnTo>
                <a:lnTo>
                  <a:pt x="2560" y="669"/>
                </a:lnTo>
                <a:lnTo>
                  <a:pt x="2560" y="669"/>
                </a:lnTo>
                <a:lnTo>
                  <a:pt x="2560" y="669"/>
                </a:lnTo>
                <a:lnTo>
                  <a:pt x="2560" y="669"/>
                </a:lnTo>
                <a:lnTo>
                  <a:pt x="2560" y="669"/>
                </a:lnTo>
                <a:lnTo>
                  <a:pt x="2563" y="669"/>
                </a:lnTo>
                <a:lnTo>
                  <a:pt x="2565" y="669"/>
                </a:lnTo>
                <a:lnTo>
                  <a:pt x="2567" y="671"/>
                </a:lnTo>
                <a:lnTo>
                  <a:pt x="2567" y="671"/>
                </a:lnTo>
                <a:lnTo>
                  <a:pt x="2567" y="671"/>
                </a:lnTo>
                <a:lnTo>
                  <a:pt x="2567" y="669"/>
                </a:lnTo>
                <a:lnTo>
                  <a:pt x="2567" y="669"/>
                </a:lnTo>
                <a:lnTo>
                  <a:pt x="2567" y="669"/>
                </a:lnTo>
                <a:lnTo>
                  <a:pt x="2565" y="669"/>
                </a:lnTo>
                <a:lnTo>
                  <a:pt x="2563" y="669"/>
                </a:lnTo>
                <a:lnTo>
                  <a:pt x="2563" y="667"/>
                </a:lnTo>
                <a:lnTo>
                  <a:pt x="2565" y="667"/>
                </a:lnTo>
                <a:lnTo>
                  <a:pt x="2565" y="667"/>
                </a:lnTo>
                <a:lnTo>
                  <a:pt x="2563" y="667"/>
                </a:lnTo>
                <a:lnTo>
                  <a:pt x="2563" y="665"/>
                </a:lnTo>
                <a:lnTo>
                  <a:pt x="2560" y="665"/>
                </a:lnTo>
                <a:lnTo>
                  <a:pt x="2560" y="665"/>
                </a:lnTo>
                <a:lnTo>
                  <a:pt x="2558" y="667"/>
                </a:lnTo>
                <a:lnTo>
                  <a:pt x="2558" y="667"/>
                </a:lnTo>
                <a:lnTo>
                  <a:pt x="2558" y="669"/>
                </a:lnTo>
                <a:lnTo>
                  <a:pt x="2560" y="669"/>
                </a:lnTo>
                <a:close/>
                <a:moveTo>
                  <a:pt x="2569" y="858"/>
                </a:moveTo>
                <a:lnTo>
                  <a:pt x="2569" y="858"/>
                </a:lnTo>
                <a:lnTo>
                  <a:pt x="2571" y="858"/>
                </a:lnTo>
                <a:lnTo>
                  <a:pt x="2571" y="856"/>
                </a:lnTo>
                <a:lnTo>
                  <a:pt x="2571" y="856"/>
                </a:lnTo>
                <a:lnTo>
                  <a:pt x="2571" y="856"/>
                </a:lnTo>
                <a:lnTo>
                  <a:pt x="2569" y="858"/>
                </a:lnTo>
                <a:close/>
                <a:moveTo>
                  <a:pt x="2575" y="860"/>
                </a:moveTo>
                <a:lnTo>
                  <a:pt x="2575" y="862"/>
                </a:lnTo>
                <a:lnTo>
                  <a:pt x="2577" y="862"/>
                </a:lnTo>
                <a:lnTo>
                  <a:pt x="2577" y="862"/>
                </a:lnTo>
                <a:lnTo>
                  <a:pt x="2577" y="862"/>
                </a:lnTo>
                <a:lnTo>
                  <a:pt x="2579" y="862"/>
                </a:lnTo>
                <a:lnTo>
                  <a:pt x="2579" y="862"/>
                </a:lnTo>
                <a:lnTo>
                  <a:pt x="2577" y="860"/>
                </a:lnTo>
                <a:lnTo>
                  <a:pt x="2575" y="860"/>
                </a:lnTo>
                <a:close/>
                <a:moveTo>
                  <a:pt x="2516" y="709"/>
                </a:moveTo>
                <a:lnTo>
                  <a:pt x="2516" y="709"/>
                </a:lnTo>
                <a:lnTo>
                  <a:pt x="2514" y="709"/>
                </a:lnTo>
                <a:lnTo>
                  <a:pt x="2514" y="711"/>
                </a:lnTo>
                <a:lnTo>
                  <a:pt x="2516" y="711"/>
                </a:lnTo>
                <a:lnTo>
                  <a:pt x="2516" y="711"/>
                </a:lnTo>
                <a:lnTo>
                  <a:pt x="2516" y="711"/>
                </a:lnTo>
                <a:lnTo>
                  <a:pt x="2516" y="711"/>
                </a:lnTo>
                <a:lnTo>
                  <a:pt x="2516" y="709"/>
                </a:lnTo>
                <a:lnTo>
                  <a:pt x="2516" y="709"/>
                </a:lnTo>
                <a:close/>
                <a:moveTo>
                  <a:pt x="2521" y="734"/>
                </a:moveTo>
                <a:lnTo>
                  <a:pt x="2521" y="734"/>
                </a:lnTo>
                <a:lnTo>
                  <a:pt x="2523" y="730"/>
                </a:lnTo>
                <a:lnTo>
                  <a:pt x="2525" y="728"/>
                </a:lnTo>
                <a:lnTo>
                  <a:pt x="2525" y="728"/>
                </a:lnTo>
                <a:lnTo>
                  <a:pt x="2523" y="728"/>
                </a:lnTo>
                <a:lnTo>
                  <a:pt x="2521" y="730"/>
                </a:lnTo>
                <a:lnTo>
                  <a:pt x="2521" y="730"/>
                </a:lnTo>
                <a:lnTo>
                  <a:pt x="2521" y="730"/>
                </a:lnTo>
                <a:lnTo>
                  <a:pt x="2523" y="730"/>
                </a:lnTo>
                <a:lnTo>
                  <a:pt x="2521" y="732"/>
                </a:lnTo>
                <a:lnTo>
                  <a:pt x="2521" y="732"/>
                </a:lnTo>
                <a:lnTo>
                  <a:pt x="2521" y="734"/>
                </a:lnTo>
                <a:lnTo>
                  <a:pt x="2521" y="734"/>
                </a:lnTo>
                <a:lnTo>
                  <a:pt x="2521" y="734"/>
                </a:lnTo>
                <a:lnTo>
                  <a:pt x="2521" y="734"/>
                </a:lnTo>
                <a:close/>
                <a:moveTo>
                  <a:pt x="2516" y="696"/>
                </a:moveTo>
                <a:lnTo>
                  <a:pt x="2516" y="696"/>
                </a:lnTo>
                <a:lnTo>
                  <a:pt x="2514" y="698"/>
                </a:lnTo>
                <a:lnTo>
                  <a:pt x="2512" y="698"/>
                </a:lnTo>
                <a:lnTo>
                  <a:pt x="2512" y="698"/>
                </a:lnTo>
                <a:lnTo>
                  <a:pt x="2512" y="698"/>
                </a:lnTo>
                <a:lnTo>
                  <a:pt x="2512" y="698"/>
                </a:lnTo>
                <a:lnTo>
                  <a:pt x="2512" y="700"/>
                </a:lnTo>
                <a:lnTo>
                  <a:pt x="2512" y="700"/>
                </a:lnTo>
                <a:lnTo>
                  <a:pt x="2510" y="700"/>
                </a:lnTo>
                <a:lnTo>
                  <a:pt x="2510" y="700"/>
                </a:lnTo>
                <a:lnTo>
                  <a:pt x="2510" y="700"/>
                </a:lnTo>
                <a:lnTo>
                  <a:pt x="2510" y="700"/>
                </a:lnTo>
                <a:lnTo>
                  <a:pt x="2510" y="702"/>
                </a:lnTo>
                <a:lnTo>
                  <a:pt x="2514" y="702"/>
                </a:lnTo>
                <a:lnTo>
                  <a:pt x="2516" y="705"/>
                </a:lnTo>
                <a:lnTo>
                  <a:pt x="2516" y="705"/>
                </a:lnTo>
                <a:lnTo>
                  <a:pt x="2516" y="707"/>
                </a:lnTo>
                <a:lnTo>
                  <a:pt x="2519" y="707"/>
                </a:lnTo>
                <a:lnTo>
                  <a:pt x="2521" y="705"/>
                </a:lnTo>
                <a:lnTo>
                  <a:pt x="2521" y="709"/>
                </a:lnTo>
                <a:lnTo>
                  <a:pt x="2521" y="709"/>
                </a:lnTo>
                <a:lnTo>
                  <a:pt x="2521" y="709"/>
                </a:lnTo>
                <a:lnTo>
                  <a:pt x="2523" y="709"/>
                </a:lnTo>
                <a:lnTo>
                  <a:pt x="2523" y="707"/>
                </a:lnTo>
                <a:lnTo>
                  <a:pt x="2525" y="707"/>
                </a:lnTo>
                <a:lnTo>
                  <a:pt x="2525" y="705"/>
                </a:lnTo>
                <a:lnTo>
                  <a:pt x="2525" y="705"/>
                </a:lnTo>
                <a:lnTo>
                  <a:pt x="2525" y="705"/>
                </a:lnTo>
                <a:lnTo>
                  <a:pt x="2523" y="705"/>
                </a:lnTo>
                <a:lnTo>
                  <a:pt x="2521" y="705"/>
                </a:lnTo>
                <a:lnTo>
                  <a:pt x="2519" y="705"/>
                </a:lnTo>
                <a:lnTo>
                  <a:pt x="2519" y="702"/>
                </a:lnTo>
                <a:lnTo>
                  <a:pt x="2519" y="702"/>
                </a:lnTo>
                <a:lnTo>
                  <a:pt x="2519" y="700"/>
                </a:lnTo>
                <a:lnTo>
                  <a:pt x="2519" y="700"/>
                </a:lnTo>
                <a:lnTo>
                  <a:pt x="2519" y="700"/>
                </a:lnTo>
                <a:lnTo>
                  <a:pt x="2519" y="698"/>
                </a:lnTo>
                <a:lnTo>
                  <a:pt x="2516" y="696"/>
                </a:lnTo>
                <a:lnTo>
                  <a:pt x="2516" y="696"/>
                </a:lnTo>
                <a:close/>
                <a:moveTo>
                  <a:pt x="2531" y="740"/>
                </a:moveTo>
                <a:lnTo>
                  <a:pt x="2531" y="740"/>
                </a:lnTo>
                <a:lnTo>
                  <a:pt x="2533" y="740"/>
                </a:lnTo>
                <a:lnTo>
                  <a:pt x="2533" y="740"/>
                </a:lnTo>
                <a:lnTo>
                  <a:pt x="2533" y="738"/>
                </a:lnTo>
                <a:lnTo>
                  <a:pt x="2533" y="736"/>
                </a:lnTo>
                <a:lnTo>
                  <a:pt x="2533" y="736"/>
                </a:lnTo>
                <a:lnTo>
                  <a:pt x="2531" y="736"/>
                </a:lnTo>
                <a:lnTo>
                  <a:pt x="2531" y="736"/>
                </a:lnTo>
                <a:lnTo>
                  <a:pt x="2531" y="736"/>
                </a:lnTo>
                <a:lnTo>
                  <a:pt x="2529" y="736"/>
                </a:lnTo>
                <a:lnTo>
                  <a:pt x="2529" y="738"/>
                </a:lnTo>
                <a:lnTo>
                  <a:pt x="2531" y="740"/>
                </a:lnTo>
                <a:lnTo>
                  <a:pt x="2531" y="740"/>
                </a:lnTo>
                <a:close/>
                <a:moveTo>
                  <a:pt x="2516" y="723"/>
                </a:moveTo>
                <a:lnTo>
                  <a:pt x="2516" y="723"/>
                </a:lnTo>
                <a:lnTo>
                  <a:pt x="2516" y="723"/>
                </a:lnTo>
                <a:lnTo>
                  <a:pt x="2519" y="723"/>
                </a:lnTo>
                <a:lnTo>
                  <a:pt x="2525" y="723"/>
                </a:lnTo>
                <a:lnTo>
                  <a:pt x="2525" y="719"/>
                </a:lnTo>
                <a:lnTo>
                  <a:pt x="2523" y="719"/>
                </a:lnTo>
                <a:lnTo>
                  <a:pt x="2521" y="719"/>
                </a:lnTo>
                <a:lnTo>
                  <a:pt x="2521" y="717"/>
                </a:lnTo>
                <a:lnTo>
                  <a:pt x="2519" y="717"/>
                </a:lnTo>
                <a:lnTo>
                  <a:pt x="2519" y="717"/>
                </a:lnTo>
                <a:lnTo>
                  <a:pt x="2519" y="717"/>
                </a:lnTo>
                <a:lnTo>
                  <a:pt x="2516" y="717"/>
                </a:lnTo>
                <a:lnTo>
                  <a:pt x="2516" y="717"/>
                </a:lnTo>
                <a:lnTo>
                  <a:pt x="2516" y="719"/>
                </a:lnTo>
                <a:lnTo>
                  <a:pt x="2516" y="719"/>
                </a:lnTo>
                <a:lnTo>
                  <a:pt x="2519" y="719"/>
                </a:lnTo>
                <a:lnTo>
                  <a:pt x="2519" y="723"/>
                </a:lnTo>
                <a:lnTo>
                  <a:pt x="2516" y="723"/>
                </a:lnTo>
                <a:close/>
                <a:moveTo>
                  <a:pt x="2542" y="782"/>
                </a:moveTo>
                <a:lnTo>
                  <a:pt x="2542" y="784"/>
                </a:lnTo>
                <a:lnTo>
                  <a:pt x="2544" y="786"/>
                </a:lnTo>
                <a:lnTo>
                  <a:pt x="2544" y="786"/>
                </a:lnTo>
                <a:lnTo>
                  <a:pt x="2544" y="786"/>
                </a:lnTo>
                <a:lnTo>
                  <a:pt x="2546" y="786"/>
                </a:lnTo>
                <a:lnTo>
                  <a:pt x="2548" y="786"/>
                </a:lnTo>
                <a:lnTo>
                  <a:pt x="2548" y="784"/>
                </a:lnTo>
                <a:lnTo>
                  <a:pt x="2550" y="784"/>
                </a:lnTo>
                <a:lnTo>
                  <a:pt x="2548" y="784"/>
                </a:lnTo>
                <a:lnTo>
                  <a:pt x="2548" y="784"/>
                </a:lnTo>
                <a:lnTo>
                  <a:pt x="2546" y="782"/>
                </a:lnTo>
                <a:lnTo>
                  <a:pt x="2544" y="782"/>
                </a:lnTo>
                <a:lnTo>
                  <a:pt x="2542" y="782"/>
                </a:lnTo>
                <a:close/>
                <a:moveTo>
                  <a:pt x="2544" y="761"/>
                </a:moveTo>
                <a:lnTo>
                  <a:pt x="2544" y="761"/>
                </a:lnTo>
                <a:lnTo>
                  <a:pt x="2542" y="763"/>
                </a:lnTo>
                <a:lnTo>
                  <a:pt x="2542" y="765"/>
                </a:lnTo>
                <a:lnTo>
                  <a:pt x="2540" y="765"/>
                </a:lnTo>
                <a:lnTo>
                  <a:pt x="2540" y="767"/>
                </a:lnTo>
                <a:lnTo>
                  <a:pt x="2537" y="770"/>
                </a:lnTo>
                <a:lnTo>
                  <a:pt x="2540" y="770"/>
                </a:lnTo>
                <a:lnTo>
                  <a:pt x="2540" y="767"/>
                </a:lnTo>
                <a:lnTo>
                  <a:pt x="2542" y="770"/>
                </a:lnTo>
                <a:lnTo>
                  <a:pt x="2544" y="765"/>
                </a:lnTo>
                <a:lnTo>
                  <a:pt x="2544" y="765"/>
                </a:lnTo>
                <a:lnTo>
                  <a:pt x="2546" y="765"/>
                </a:lnTo>
                <a:lnTo>
                  <a:pt x="2544" y="763"/>
                </a:lnTo>
                <a:lnTo>
                  <a:pt x="2544" y="761"/>
                </a:lnTo>
                <a:close/>
                <a:moveTo>
                  <a:pt x="2516" y="738"/>
                </a:moveTo>
                <a:lnTo>
                  <a:pt x="2516" y="738"/>
                </a:lnTo>
                <a:lnTo>
                  <a:pt x="2519" y="736"/>
                </a:lnTo>
                <a:lnTo>
                  <a:pt x="2521" y="736"/>
                </a:lnTo>
                <a:lnTo>
                  <a:pt x="2521" y="736"/>
                </a:lnTo>
                <a:lnTo>
                  <a:pt x="2519" y="734"/>
                </a:lnTo>
                <a:lnTo>
                  <a:pt x="2519" y="732"/>
                </a:lnTo>
                <a:lnTo>
                  <a:pt x="2519" y="732"/>
                </a:lnTo>
                <a:lnTo>
                  <a:pt x="2516" y="734"/>
                </a:lnTo>
                <a:lnTo>
                  <a:pt x="2516" y="732"/>
                </a:lnTo>
                <a:lnTo>
                  <a:pt x="2514" y="732"/>
                </a:lnTo>
                <a:lnTo>
                  <a:pt x="2514" y="734"/>
                </a:lnTo>
                <a:lnTo>
                  <a:pt x="2514" y="734"/>
                </a:lnTo>
                <a:lnTo>
                  <a:pt x="2514" y="734"/>
                </a:lnTo>
                <a:lnTo>
                  <a:pt x="2514" y="734"/>
                </a:lnTo>
                <a:lnTo>
                  <a:pt x="2514" y="736"/>
                </a:lnTo>
                <a:lnTo>
                  <a:pt x="2514" y="736"/>
                </a:lnTo>
                <a:lnTo>
                  <a:pt x="2514" y="736"/>
                </a:lnTo>
                <a:lnTo>
                  <a:pt x="2516" y="734"/>
                </a:lnTo>
                <a:lnTo>
                  <a:pt x="2516" y="734"/>
                </a:lnTo>
                <a:lnTo>
                  <a:pt x="2516" y="734"/>
                </a:lnTo>
                <a:lnTo>
                  <a:pt x="2516" y="736"/>
                </a:lnTo>
                <a:lnTo>
                  <a:pt x="2516" y="736"/>
                </a:lnTo>
                <a:lnTo>
                  <a:pt x="2516" y="738"/>
                </a:lnTo>
                <a:lnTo>
                  <a:pt x="2516" y="738"/>
                </a:lnTo>
                <a:close/>
                <a:moveTo>
                  <a:pt x="2512" y="717"/>
                </a:moveTo>
                <a:lnTo>
                  <a:pt x="2510" y="717"/>
                </a:lnTo>
                <a:lnTo>
                  <a:pt x="2510" y="719"/>
                </a:lnTo>
                <a:lnTo>
                  <a:pt x="2512" y="719"/>
                </a:lnTo>
                <a:lnTo>
                  <a:pt x="2512" y="717"/>
                </a:lnTo>
                <a:lnTo>
                  <a:pt x="2514" y="717"/>
                </a:lnTo>
                <a:lnTo>
                  <a:pt x="2514" y="717"/>
                </a:lnTo>
                <a:lnTo>
                  <a:pt x="2512" y="717"/>
                </a:lnTo>
                <a:close/>
                <a:moveTo>
                  <a:pt x="2661" y="816"/>
                </a:moveTo>
                <a:lnTo>
                  <a:pt x="2663" y="816"/>
                </a:lnTo>
                <a:lnTo>
                  <a:pt x="2665" y="816"/>
                </a:lnTo>
                <a:lnTo>
                  <a:pt x="2667" y="816"/>
                </a:lnTo>
                <a:lnTo>
                  <a:pt x="2667" y="816"/>
                </a:lnTo>
                <a:lnTo>
                  <a:pt x="2667" y="816"/>
                </a:lnTo>
                <a:lnTo>
                  <a:pt x="2665" y="814"/>
                </a:lnTo>
                <a:lnTo>
                  <a:pt x="2663" y="814"/>
                </a:lnTo>
                <a:lnTo>
                  <a:pt x="2661" y="814"/>
                </a:lnTo>
                <a:lnTo>
                  <a:pt x="2661" y="814"/>
                </a:lnTo>
                <a:lnTo>
                  <a:pt x="2661" y="816"/>
                </a:lnTo>
                <a:close/>
                <a:moveTo>
                  <a:pt x="2764" y="166"/>
                </a:moveTo>
                <a:lnTo>
                  <a:pt x="2764" y="168"/>
                </a:lnTo>
                <a:lnTo>
                  <a:pt x="2768" y="174"/>
                </a:lnTo>
                <a:lnTo>
                  <a:pt x="2770" y="174"/>
                </a:lnTo>
                <a:lnTo>
                  <a:pt x="2772" y="174"/>
                </a:lnTo>
                <a:lnTo>
                  <a:pt x="2776" y="176"/>
                </a:lnTo>
                <a:lnTo>
                  <a:pt x="2778" y="178"/>
                </a:lnTo>
                <a:lnTo>
                  <a:pt x="2780" y="180"/>
                </a:lnTo>
                <a:lnTo>
                  <a:pt x="2783" y="180"/>
                </a:lnTo>
                <a:lnTo>
                  <a:pt x="2783" y="178"/>
                </a:lnTo>
                <a:lnTo>
                  <a:pt x="2780" y="176"/>
                </a:lnTo>
                <a:lnTo>
                  <a:pt x="2780" y="174"/>
                </a:lnTo>
                <a:lnTo>
                  <a:pt x="2778" y="174"/>
                </a:lnTo>
                <a:lnTo>
                  <a:pt x="2776" y="172"/>
                </a:lnTo>
                <a:lnTo>
                  <a:pt x="2774" y="170"/>
                </a:lnTo>
                <a:lnTo>
                  <a:pt x="2770" y="170"/>
                </a:lnTo>
                <a:lnTo>
                  <a:pt x="2770" y="168"/>
                </a:lnTo>
                <a:lnTo>
                  <a:pt x="2770" y="168"/>
                </a:lnTo>
                <a:lnTo>
                  <a:pt x="2768" y="166"/>
                </a:lnTo>
                <a:lnTo>
                  <a:pt x="2770" y="166"/>
                </a:lnTo>
                <a:lnTo>
                  <a:pt x="2768" y="164"/>
                </a:lnTo>
                <a:lnTo>
                  <a:pt x="2766" y="162"/>
                </a:lnTo>
                <a:lnTo>
                  <a:pt x="2764" y="159"/>
                </a:lnTo>
                <a:lnTo>
                  <a:pt x="2762" y="159"/>
                </a:lnTo>
                <a:lnTo>
                  <a:pt x="2762" y="162"/>
                </a:lnTo>
                <a:lnTo>
                  <a:pt x="2762" y="164"/>
                </a:lnTo>
                <a:lnTo>
                  <a:pt x="2764" y="166"/>
                </a:lnTo>
                <a:close/>
                <a:moveTo>
                  <a:pt x="2808" y="457"/>
                </a:moveTo>
                <a:lnTo>
                  <a:pt x="2808" y="457"/>
                </a:lnTo>
                <a:lnTo>
                  <a:pt x="2806" y="457"/>
                </a:lnTo>
                <a:lnTo>
                  <a:pt x="2804" y="457"/>
                </a:lnTo>
                <a:lnTo>
                  <a:pt x="2801" y="459"/>
                </a:lnTo>
                <a:lnTo>
                  <a:pt x="2801" y="459"/>
                </a:lnTo>
                <a:lnTo>
                  <a:pt x="2801" y="459"/>
                </a:lnTo>
                <a:lnTo>
                  <a:pt x="2799" y="459"/>
                </a:lnTo>
                <a:lnTo>
                  <a:pt x="2799" y="461"/>
                </a:lnTo>
                <a:lnTo>
                  <a:pt x="2799" y="463"/>
                </a:lnTo>
                <a:lnTo>
                  <a:pt x="2801" y="463"/>
                </a:lnTo>
                <a:lnTo>
                  <a:pt x="2801" y="463"/>
                </a:lnTo>
                <a:lnTo>
                  <a:pt x="2801" y="461"/>
                </a:lnTo>
                <a:lnTo>
                  <a:pt x="2801" y="461"/>
                </a:lnTo>
                <a:lnTo>
                  <a:pt x="2804" y="461"/>
                </a:lnTo>
                <a:lnTo>
                  <a:pt x="2804" y="461"/>
                </a:lnTo>
                <a:lnTo>
                  <a:pt x="2806" y="461"/>
                </a:lnTo>
                <a:lnTo>
                  <a:pt x="2808" y="461"/>
                </a:lnTo>
                <a:lnTo>
                  <a:pt x="2808" y="459"/>
                </a:lnTo>
                <a:lnTo>
                  <a:pt x="2810" y="459"/>
                </a:lnTo>
                <a:lnTo>
                  <a:pt x="2812" y="459"/>
                </a:lnTo>
                <a:lnTo>
                  <a:pt x="2812" y="457"/>
                </a:lnTo>
                <a:lnTo>
                  <a:pt x="2812" y="457"/>
                </a:lnTo>
                <a:lnTo>
                  <a:pt x="2812" y="457"/>
                </a:lnTo>
                <a:lnTo>
                  <a:pt x="2810" y="457"/>
                </a:lnTo>
                <a:lnTo>
                  <a:pt x="2808" y="457"/>
                </a:lnTo>
                <a:close/>
                <a:moveTo>
                  <a:pt x="2594" y="631"/>
                </a:moveTo>
                <a:lnTo>
                  <a:pt x="2596" y="631"/>
                </a:lnTo>
                <a:lnTo>
                  <a:pt x="2596" y="631"/>
                </a:lnTo>
                <a:lnTo>
                  <a:pt x="2596" y="629"/>
                </a:lnTo>
                <a:lnTo>
                  <a:pt x="2596" y="629"/>
                </a:lnTo>
                <a:lnTo>
                  <a:pt x="2596" y="629"/>
                </a:lnTo>
                <a:lnTo>
                  <a:pt x="2596" y="629"/>
                </a:lnTo>
                <a:lnTo>
                  <a:pt x="2596" y="629"/>
                </a:lnTo>
                <a:lnTo>
                  <a:pt x="2594" y="629"/>
                </a:lnTo>
                <a:lnTo>
                  <a:pt x="2594" y="629"/>
                </a:lnTo>
                <a:lnTo>
                  <a:pt x="2594" y="629"/>
                </a:lnTo>
                <a:lnTo>
                  <a:pt x="2594" y="631"/>
                </a:lnTo>
                <a:lnTo>
                  <a:pt x="2594" y="631"/>
                </a:lnTo>
                <a:lnTo>
                  <a:pt x="2594" y="631"/>
                </a:lnTo>
                <a:close/>
                <a:moveTo>
                  <a:pt x="2791" y="512"/>
                </a:moveTo>
                <a:lnTo>
                  <a:pt x="2793" y="512"/>
                </a:lnTo>
                <a:lnTo>
                  <a:pt x="2793" y="512"/>
                </a:lnTo>
                <a:lnTo>
                  <a:pt x="2791" y="512"/>
                </a:lnTo>
                <a:lnTo>
                  <a:pt x="2789" y="512"/>
                </a:lnTo>
                <a:lnTo>
                  <a:pt x="2789" y="512"/>
                </a:lnTo>
                <a:lnTo>
                  <a:pt x="2787" y="514"/>
                </a:lnTo>
                <a:lnTo>
                  <a:pt x="2787" y="514"/>
                </a:lnTo>
                <a:lnTo>
                  <a:pt x="2789" y="514"/>
                </a:lnTo>
                <a:lnTo>
                  <a:pt x="2791" y="512"/>
                </a:lnTo>
                <a:close/>
                <a:moveTo>
                  <a:pt x="2791" y="510"/>
                </a:moveTo>
                <a:lnTo>
                  <a:pt x="2791" y="508"/>
                </a:lnTo>
                <a:lnTo>
                  <a:pt x="2789" y="508"/>
                </a:lnTo>
                <a:lnTo>
                  <a:pt x="2789" y="508"/>
                </a:lnTo>
                <a:lnTo>
                  <a:pt x="2789" y="508"/>
                </a:lnTo>
                <a:lnTo>
                  <a:pt x="2787" y="510"/>
                </a:lnTo>
                <a:lnTo>
                  <a:pt x="2787" y="510"/>
                </a:lnTo>
                <a:lnTo>
                  <a:pt x="2787" y="512"/>
                </a:lnTo>
                <a:lnTo>
                  <a:pt x="2787" y="510"/>
                </a:lnTo>
                <a:lnTo>
                  <a:pt x="2791" y="510"/>
                </a:lnTo>
                <a:lnTo>
                  <a:pt x="2791" y="510"/>
                </a:lnTo>
                <a:close/>
                <a:moveTo>
                  <a:pt x="2797" y="461"/>
                </a:moveTo>
                <a:lnTo>
                  <a:pt x="2795" y="463"/>
                </a:lnTo>
                <a:lnTo>
                  <a:pt x="2795" y="466"/>
                </a:lnTo>
                <a:lnTo>
                  <a:pt x="2793" y="468"/>
                </a:lnTo>
                <a:lnTo>
                  <a:pt x="2795" y="466"/>
                </a:lnTo>
                <a:lnTo>
                  <a:pt x="2797" y="466"/>
                </a:lnTo>
                <a:lnTo>
                  <a:pt x="2797" y="463"/>
                </a:lnTo>
                <a:lnTo>
                  <a:pt x="2797" y="463"/>
                </a:lnTo>
                <a:lnTo>
                  <a:pt x="2797" y="461"/>
                </a:lnTo>
                <a:lnTo>
                  <a:pt x="2797" y="461"/>
                </a:lnTo>
                <a:close/>
                <a:moveTo>
                  <a:pt x="2820" y="443"/>
                </a:moveTo>
                <a:lnTo>
                  <a:pt x="2820" y="443"/>
                </a:lnTo>
                <a:lnTo>
                  <a:pt x="2818" y="443"/>
                </a:lnTo>
                <a:lnTo>
                  <a:pt x="2818" y="445"/>
                </a:lnTo>
                <a:lnTo>
                  <a:pt x="2816" y="445"/>
                </a:lnTo>
                <a:lnTo>
                  <a:pt x="2816" y="447"/>
                </a:lnTo>
                <a:lnTo>
                  <a:pt x="2818" y="447"/>
                </a:lnTo>
                <a:lnTo>
                  <a:pt x="2820" y="447"/>
                </a:lnTo>
                <a:lnTo>
                  <a:pt x="2820" y="447"/>
                </a:lnTo>
                <a:lnTo>
                  <a:pt x="2822" y="447"/>
                </a:lnTo>
                <a:lnTo>
                  <a:pt x="2822" y="447"/>
                </a:lnTo>
                <a:lnTo>
                  <a:pt x="2822" y="449"/>
                </a:lnTo>
                <a:lnTo>
                  <a:pt x="2824" y="449"/>
                </a:lnTo>
                <a:lnTo>
                  <a:pt x="2829" y="449"/>
                </a:lnTo>
                <a:lnTo>
                  <a:pt x="2831" y="447"/>
                </a:lnTo>
                <a:lnTo>
                  <a:pt x="2831" y="445"/>
                </a:lnTo>
                <a:lnTo>
                  <a:pt x="2831" y="443"/>
                </a:lnTo>
                <a:lnTo>
                  <a:pt x="2829" y="440"/>
                </a:lnTo>
                <a:lnTo>
                  <a:pt x="2827" y="438"/>
                </a:lnTo>
                <a:lnTo>
                  <a:pt x="2827" y="438"/>
                </a:lnTo>
                <a:lnTo>
                  <a:pt x="2827" y="438"/>
                </a:lnTo>
                <a:lnTo>
                  <a:pt x="2827" y="438"/>
                </a:lnTo>
                <a:lnTo>
                  <a:pt x="2827" y="440"/>
                </a:lnTo>
                <a:lnTo>
                  <a:pt x="2822" y="440"/>
                </a:lnTo>
                <a:lnTo>
                  <a:pt x="2822" y="440"/>
                </a:lnTo>
                <a:lnTo>
                  <a:pt x="2822" y="443"/>
                </a:lnTo>
                <a:lnTo>
                  <a:pt x="2822" y="443"/>
                </a:lnTo>
                <a:lnTo>
                  <a:pt x="2820" y="443"/>
                </a:lnTo>
                <a:close/>
                <a:moveTo>
                  <a:pt x="2873" y="426"/>
                </a:moveTo>
                <a:lnTo>
                  <a:pt x="2875" y="424"/>
                </a:lnTo>
                <a:lnTo>
                  <a:pt x="2879" y="424"/>
                </a:lnTo>
                <a:lnTo>
                  <a:pt x="2881" y="424"/>
                </a:lnTo>
                <a:lnTo>
                  <a:pt x="2881" y="422"/>
                </a:lnTo>
                <a:lnTo>
                  <a:pt x="2881" y="419"/>
                </a:lnTo>
                <a:lnTo>
                  <a:pt x="2883" y="419"/>
                </a:lnTo>
                <a:lnTo>
                  <a:pt x="2885" y="417"/>
                </a:lnTo>
                <a:lnTo>
                  <a:pt x="2885" y="417"/>
                </a:lnTo>
                <a:lnTo>
                  <a:pt x="2887" y="417"/>
                </a:lnTo>
                <a:lnTo>
                  <a:pt x="2889" y="415"/>
                </a:lnTo>
                <a:lnTo>
                  <a:pt x="2892" y="413"/>
                </a:lnTo>
                <a:lnTo>
                  <a:pt x="2892" y="413"/>
                </a:lnTo>
                <a:lnTo>
                  <a:pt x="2889" y="411"/>
                </a:lnTo>
                <a:lnTo>
                  <a:pt x="2889" y="411"/>
                </a:lnTo>
                <a:lnTo>
                  <a:pt x="2889" y="413"/>
                </a:lnTo>
                <a:lnTo>
                  <a:pt x="2887" y="413"/>
                </a:lnTo>
                <a:lnTo>
                  <a:pt x="2887" y="411"/>
                </a:lnTo>
                <a:lnTo>
                  <a:pt x="2887" y="409"/>
                </a:lnTo>
                <a:lnTo>
                  <a:pt x="2885" y="407"/>
                </a:lnTo>
                <a:lnTo>
                  <a:pt x="2885" y="407"/>
                </a:lnTo>
                <a:lnTo>
                  <a:pt x="2883" y="409"/>
                </a:lnTo>
                <a:lnTo>
                  <a:pt x="2883" y="409"/>
                </a:lnTo>
                <a:lnTo>
                  <a:pt x="2883" y="411"/>
                </a:lnTo>
                <a:lnTo>
                  <a:pt x="2883" y="411"/>
                </a:lnTo>
                <a:lnTo>
                  <a:pt x="2883" y="411"/>
                </a:lnTo>
                <a:lnTo>
                  <a:pt x="2881" y="413"/>
                </a:lnTo>
                <a:lnTo>
                  <a:pt x="2881" y="413"/>
                </a:lnTo>
                <a:lnTo>
                  <a:pt x="2879" y="415"/>
                </a:lnTo>
                <a:lnTo>
                  <a:pt x="2879" y="417"/>
                </a:lnTo>
                <a:lnTo>
                  <a:pt x="2879" y="417"/>
                </a:lnTo>
                <a:lnTo>
                  <a:pt x="2879" y="419"/>
                </a:lnTo>
                <a:lnTo>
                  <a:pt x="2877" y="417"/>
                </a:lnTo>
                <a:lnTo>
                  <a:pt x="2877" y="417"/>
                </a:lnTo>
                <a:lnTo>
                  <a:pt x="2877" y="419"/>
                </a:lnTo>
                <a:lnTo>
                  <a:pt x="2875" y="419"/>
                </a:lnTo>
                <a:lnTo>
                  <a:pt x="2873" y="419"/>
                </a:lnTo>
                <a:lnTo>
                  <a:pt x="2873" y="419"/>
                </a:lnTo>
                <a:lnTo>
                  <a:pt x="2873" y="419"/>
                </a:lnTo>
                <a:lnTo>
                  <a:pt x="2873" y="422"/>
                </a:lnTo>
                <a:lnTo>
                  <a:pt x="2873" y="422"/>
                </a:lnTo>
                <a:lnTo>
                  <a:pt x="2871" y="422"/>
                </a:lnTo>
                <a:lnTo>
                  <a:pt x="2868" y="424"/>
                </a:lnTo>
                <a:lnTo>
                  <a:pt x="2871" y="424"/>
                </a:lnTo>
                <a:lnTo>
                  <a:pt x="2873" y="426"/>
                </a:lnTo>
                <a:close/>
                <a:moveTo>
                  <a:pt x="2885" y="296"/>
                </a:moveTo>
                <a:lnTo>
                  <a:pt x="2885" y="294"/>
                </a:lnTo>
                <a:lnTo>
                  <a:pt x="2887" y="294"/>
                </a:lnTo>
                <a:lnTo>
                  <a:pt x="2887" y="292"/>
                </a:lnTo>
                <a:lnTo>
                  <a:pt x="2885" y="292"/>
                </a:lnTo>
                <a:lnTo>
                  <a:pt x="2881" y="292"/>
                </a:lnTo>
                <a:lnTo>
                  <a:pt x="2881" y="292"/>
                </a:lnTo>
                <a:lnTo>
                  <a:pt x="2881" y="294"/>
                </a:lnTo>
                <a:lnTo>
                  <a:pt x="2885" y="296"/>
                </a:lnTo>
                <a:close/>
                <a:moveTo>
                  <a:pt x="2894" y="409"/>
                </a:moveTo>
                <a:lnTo>
                  <a:pt x="2894" y="411"/>
                </a:lnTo>
                <a:lnTo>
                  <a:pt x="2894" y="411"/>
                </a:lnTo>
                <a:lnTo>
                  <a:pt x="2896" y="411"/>
                </a:lnTo>
                <a:lnTo>
                  <a:pt x="2898" y="411"/>
                </a:lnTo>
                <a:lnTo>
                  <a:pt x="2898" y="411"/>
                </a:lnTo>
                <a:lnTo>
                  <a:pt x="2898" y="409"/>
                </a:lnTo>
                <a:lnTo>
                  <a:pt x="2898" y="409"/>
                </a:lnTo>
                <a:lnTo>
                  <a:pt x="2896" y="407"/>
                </a:lnTo>
                <a:lnTo>
                  <a:pt x="2896" y="407"/>
                </a:lnTo>
                <a:lnTo>
                  <a:pt x="2896" y="407"/>
                </a:lnTo>
                <a:lnTo>
                  <a:pt x="2894" y="407"/>
                </a:lnTo>
                <a:lnTo>
                  <a:pt x="2894" y="405"/>
                </a:lnTo>
                <a:lnTo>
                  <a:pt x="2892" y="407"/>
                </a:lnTo>
                <a:lnTo>
                  <a:pt x="2892" y="407"/>
                </a:lnTo>
                <a:lnTo>
                  <a:pt x="2894" y="409"/>
                </a:lnTo>
                <a:close/>
                <a:moveTo>
                  <a:pt x="2814" y="459"/>
                </a:moveTo>
                <a:lnTo>
                  <a:pt x="2816" y="459"/>
                </a:lnTo>
                <a:lnTo>
                  <a:pt x="2820" y="459"/>
                </a:lnTo>
                <a:lnTo>
                  <a:pt x="2824" y="455"/>
                </a:lnTo>
                <a:lnTo>
                  <a:pt x="2827" y="457"/>
                </a:lnTo>
                <a:lnTo>
                  <a:pt x="2827" y="455"/>
                </a:lnTo>
                <a:lnTo>
                  <a:pt x="2829" y="455"/>
                </a:lnTo>
                <a:lnTo>
                  <a:pt x="2829" y="453"/>
                </a:lnTo>
                <a:lnTo>
                  <a:pt x="2831" y="453"/>
                </a:lnTo>
                <a:lnTo>
                  <a:pt x="2831" y="455"/>
                </a:lnTo>
                <a:lnTo>
                  <a:pt x="2831" y="455"/>
                </a:lnTo>
                <a:lnTo>
                  <a:pt x="2835" y="455"/>
                </a:lnTo>
                <a:lnTo>
                  <a:pt x="2837" y="453"/>
                </a:lnTo>
                <a:lnTo>
                  <a:pt x="2837" y="453"/>
                </a:lnTo>
                <a:lnTo>
                  <a:pt x="2837" y="453"/>
                </a:lnTo>
                <a:lnTo>
                  <a:pt x="2839" y="453"/>
                </a:lnTo>
                <a:lnTo>
                  <a:pt x="2839" y="453"/>
                </a:lnTo>
                <a:lnTo>
                  <a:pt x="2841" y="451"/>
                </a:lnTo>
                <a:lnTo>
                  <a:pt x="2843" y="449"/>
                </a:lnTo>
                <a:lnTo>
                  <a:pt x="2845" y="449"/>
                </a:lnTo>
                <a:lnTo>
                  <a:pt x="2848" y="447"/>
                </a:lnTo>
                <a:lnTo>
                  <a:pt x="2848" y="445"/>
                </a:lnTo>
                <a:lnTo>
                  <a:pt x="2845" y="443"/>
                </a:lnTo>
                <a:lnTo>
                  <a:pt x="2845" y="443"/>
                </a:lnTo>
                <a:lnTo>
                  <a:pt x="2843" y="440"/>
                </a:lnTo>
                <a:lnTo>
                  <a:pt x="2843" y="443"/>
                </a:lnTo>
                <a:lnTo>
                  <a:pt x="2843" y="443"/>
                </a:lnTo>
                <a:lnTo>
                  <a:pt x="2841" y="443"/>
                </a:lnTo>
                <a:lnTo>
                  <a:pt x="2841" y="443"/>
                </a:lnTo>
                <a:lnTo>
                  <a:pt x="2841" y="445"/>
                </a:lnTo>
                <a:lnTo>
                  <a:pt x="2841" y="445"/>
                </a:lnTo>
                <a:lnTo>
                  <a:pt x="2841" y="447"/>
                </a:lnTo>
                <a:lnTo>
                  <a:pt x="2839" y="447"/>
                </a:lnTo>
                <a:lnTo>
                  <a:pt x="2837" y="449"/>
                </a:lnTo>
                <a:lnTo>
                  <a:pt x="2837" y="449"/>
                </a:lnTo>
                <a:lnTo>
                  <a:pt x="2837" y="449"/>
                </a:lnTo>
                <a:lnTo>
                  <a:pt x="2839" y="445"/>
                </a:lnTo>
                <a:lnTo>
                  <a:pt x="2839" y="443"/>
                </a:lnTo>
                <a:lnTo>
                  <a:pt x="2839" y="440"/>
                </a:lnTo>
                <a:lnTo>
                  <a:pt x="2837" y="438"/>
                </a:lnTo>
                <a:lnTo>
                  <a:pt x="2837" y="438"/>
                </a:lnTo>
                <a:lnTo>
                  <a:pt x="2839" y="436"/>
                </a:lnTo>
                <a:lnTo>
                  <a:pt x="2841" y="432"/>
                </a:lnTo>
                <a:lnTo>
                  <a:pt x="2841" y="432"/>
                </a:lnTo>
                <a:lnTo>
                  <a:pt x="2841" y="430"/>
                </a:lnTo>
                <a:lnTo>
                  <a:pt x="2839" y="430"/>
                </a:lnTo>
                <a:lnTo>
                  <a:pt x="2837" y="432"/>
                </a:lnTo>
                <a:lnTo>
                  <a:pt x="2835" y="434"/>
                </a:lnTo>
                <a:lnTo>
                  <a:pt x="2835" y="434"/>
                </a:lnTo>
                <a:lnTo>
                  <a:pt x="2833" y="436"/>
                </a:lnTo>
                <a:lnTo>
                  <a:pt x="2831" y="438"/>
                </a:lnTo>
                <a:lnTo>
                  <a:pt x="2831" y="440"/>
                </a:lnTo>
                <a:lnTo>
                  <a:pt x="2833" y="440"/>
                </a:lnTo>
                <a:lnTo>
                  <a:pt x="2833" y="440"/>
                </a:lnTo>
                <a:lnTo>
                  <a:pt x="2833" y="443"/>
                </a:lnTo>
                <a:lnTo>
                  <a:pt x="2831" y="449"/>
                </a:lnTo>
                <a:lnTo>
                  <a:pt x="2827" y="453"/>
                </a:lnTo>
                <a:lnTo>
                  <a:pt x="2818" y="453"/>
                </a:lnTo>
                <a:lnTo>
                  <a:pt x="2816" y="455"/>
                </a:lnTo>
                <a:lnTo>
                  <a:pt x="2814" y="457"/>
                </a:lnTo>
                <a:lnTo>
                  <a:pt x="2814" y="459"/>
                </a:lnTo>
                <a:close/>
                <a:moveTo>
                  <a:pt x="2680" y="784"/>
                </a:moveTo>
                <a:lnTo>
                  <a:pt x="2682" y="784"/>
                </a:lnTo>
                <a:lnTo>
                  <a:pt x="2680" y="784"/>
                </a:lnTo>
                <a:lnTo>
                  <a:pt x="2678" y="784"/>
                </a:lnTo>
                <a:lnTo>
                  <a:pt x="2680" y="784"/>
                </a:lnTo>
                <a:close/>
                <a:moveTo>
                  <a:pt x="2680" y="637"/>
                </a:moveTo>
                <a:lnTo>
                  <a:pt x="2680" y="637"/>
                </a:lnTo>
                <a:lnTo>
                  <a:pt x="2680" y="637"/>
                </a:lnTo>
                <a:lnTo>
                  <a:pt x="2680" y="637"/>
                </a:lnTo>
                <a:lnTo>
                  <a:pt x="2680" y="640"/>
                </a:lnTo>
                <a:lnTo>
                  <a:pt x="2680" y="642"/>
                </a:lnTo>
                <a:lnTo>
                  <a:pt x="2680" y="642"/>
                </a:lnTo>
                <a:lnTo>
                  <a:pt x="2680" y="642"/>
                </a:lnTo>
                <a:lnTo>
                  <a:pt x="2682" y="644"/>
                </a:lnTo>
                <a:lnTo>
                  <a:pt x="2682" y="640"/>
                </a:lnTo>
                <a:lnTo>
                  <a:pt x="2680" y="637"/>
                </a:lnTo>
                <a:close/>
                <a:moveTo>
                  <a:pt x="2678" y="791"/>
                </a:moveTo>
                <a:lnTo>
                  <a:pt x="2678" y="788"/>
                </a:lnTo>
                <a:lnTo>
                  <a:pt x="2678" y="786"/>
                </a:lnTo>
                <a:lnTo>
                  <a:pt x="2676" y="788"/>
                </a:lnTo>
                <a:lnTo>
                  <a:pt x="2676" y="788"/>
                </a:lnTo>
                <a:lnTo>
                  <a:pt x="2676" y="788"/>
                </a:lnTo>
                <a:lnTo>
                  <a:pt x="2678" y="791"/>
                </a:lnTo>
                <a:close/>
                <a:moveTo>
                  <a:pt x="2510" y="682"/>
                </a:moveTo>
                <a:lnTo>
                  <a:pt x="2510" y="684"/>
                </a:lnTo>
                <a:lnTo>
                  <a:pt x="2510" y="684"/>
                </a:lnTo>
                <a:lnTo>
                  <a:pt x="2510" y="686"/>
                </a:lnTo>
                <a:lnTo>
                  <a:pt x="2510" y="686"/>
                </a:lnTo>
                <a:lnTo>
                  <a:pt x="2508" y="686"/>
                </a:lnTo>
                <a:lnTo>
                  <a:pt x="2508" y="686"/>
                </a:lnTo>
                <a:lnTo>
                  <a:pt x="2506" y="684"/>
                </a:lnTo>
                <a:lnTo>
                  <a:pt x="2506" y="684"/>
                </a:lnTo>
                <a:lnTo>
                  <a:pt x="2506" y="684"/>
                </a:lnTo>
                <a:lnTo>
                  <a:pt x="2506" y="686"/>
                </a:lnTo>
                <a:lnTo>
                  <a:pt x="2506" y="686"/>
                </a:lnTo>
                <a:lnTo>
                  <a:pt x="2504" y="686"/>
                </a:lnTo>
                <a:lnTo>
                  <a:pt x="2506" y="688"/>
                </a:lnTo>
                <a:lnTo>
                  <a:pt x="2506" y="688"/>
                </a:lnTo>
                <a:lnTo>
                  <a:pt x="2506" y="688"/>
                </a:lnTo>
                <a:lnTo>
                  <a:pt x="2506" y="688"/>
                </a:lnTo>
                <a:lnTo>
                  <a:pt x="2506" y="688"/>
                </a:lnTo>
                <a:lnTo>
                  <a:pt x="2506" y="688"/>
                </a:lnTo>
                <a:lnTo>
                  <a:pt x="2506" y="690"/>
                </a:lnTo>
                <a:lnTo>
                  <a:pt x="2506" y="690"/>
                </a:lnTo>
                <a:lnTo>
                  <a:pt x="2508" y="690"/>
                </a:lnTo>
                <a:lnTo>
                  <a:pt x="2508" y="690"/>
                </a:lnTo>
                <a:lnTo>
                  <a:pt x="2508" y="692"/>
                </a:lnTo>
                <a:lnTo>
                  <a:pt x="2506" y="692"/>
                </a:lnTo>
                <a:lnTo>
                  <a:pt x="2506" y="692"/>
                </a:lnTo>
                <a:lnTo>
                  <a:pt x="2506" y="694"/>
                </a:lnTo>
                <a:lnTo>
                  <a:pt x="2506" y="694"/>
                </a:lnTo>
                <a:lnTo>
                  <a:pt x="2506" y="694"/>
                </a:lnTo>
                <a:lnTo>
                  <a:pt x="2508" y="694"/>
                </a:lnTo>
                <a:lnTo>
                  <a:pt x="2508" y="692"/>
                </a:lnTo>
                <a:lnTo>
                  <a:pt x="2510" y="692"/>
                </a:lnTo>
                <a:lnTo>
                  <a:pt x="2510" y="690"/>
                </a:lnTo>
                <a:lnTo>
                  <a:pt x="2512" y="690"/>
                </a:lnTo>
                <a:lnTo>
                  <a:pt x="2514" y="688"/>
                </a:lnTo>
                <a:lnTo>
                  <a:pt x="2514" y="688"/>
                </a:lnTo>
                <a:lnTo>
                  <a:pt x="2514" y="688"/>
                </a:lnTo>
                <a:lnTo>
                  <a:pt x="2514" y="688"/>
                </a:lnTo>
                <a:lnTo>
                  <a:pt x="2512" y="688"/>
                </a:lnTo>
                <a:lnTo>
                  <a:pt x="2514" y="686"/>
                </a:lnTo>
                <a:lnTo>
                  <a:pt x="2514" y="686"/>
                </a:lnTo>
                <a:lnTo>
                  <a:pt x="2516" y="686"/>
                </a:lnTo>
                <a:lnTo>
                  <a:pt x="2519" y="682"/>
                </a:lnTo>
                <a:lnTo>
                  <a:pt x="2519" y="679"/>
                </a:lnTo>
                <a:lnTo>
                  <a:pt x="2519" y="679"/>
                </a:lnTo>
                <a:lnTo>
                  <a:pt x="2516" y="679"/>
                </a:lnTo>
                <a:lnTo>
                  <a:pt x="2516" y="679"/>
                </a:lnTo>
                <a:lnTo>
                  <a:pt x="2512" y="682"/>
                </a:lnTo>
                <a:lnTo>
                  <a:pt x="2510" y="682"/>
                </a:lnTo>
                <a:close/>
                <a:moveTo>
                  <a:pt x="2722" y="572"/>
                </a:moveTo>
                <a:lnTo>
                  <a:pt x="2724" y="572"/>
                </a:lnTo>
                <a:lnTo>
                  <a:pt x="2726" y="572"/>
                </a:lnTo>
                <a:lnTo>
                  <a:pt x="2726" y="572"/>
                </a:lnTo>
                <a:lnTo>
                  <a:pt x="2726" y="570"/>
                </a:lnTo>
                <a:lnTo>
                  <a:pt x="2724" y="570"/>
                </a:lnTo>
                <a:lnTo>
                  <a:pt x="2722" y="570"/>
                </a:lnTo>
                <a:lnTo>
                  <a:pt x="2722" y="572"/>
                </a:lnTo>
                <a:lnTo>
                  <a:pt x="2722" y="572"/>
                </a:lnTo>
                <a:lnTo>
                  <a:pt x="2722" y="572"/>
                </a:lnTo>
                <a:close/>
                <a:moveTo>
                  <a:pt x="2768" y="535"/>
                </a:moveTo>
                <a:lnTo>
                  <a:pt x="2764" y="537"/>
                </a:lnTo>
                <a:lnTo>
                  <a:pt x="2764" y="539"/>
                </a:lnTo>
                <a:lnTo>
                  <a:pt x="2764" y="539"/>
                </a:lnTo>
                <a:lnTo>
                  <a:pt x="2768" y="539"/>
                </a:lnTo>
                <a:lnTo>
                  <a:pt x="2770" y="539"/>
                </a:lnTo>
                <a:lnTo>
                  <a:pt x="2770" y="539"/>
                </a:lnTo>
                <a:lnTo>
                  <a:pt x="2770" y="537"/>
                </a:lnTo>
                <a:lnTo>
                  <a:pt x="2770" y="535"/>
                </a:lnTo>
                <a:lnTo>
                  <a:pt x="2768" y="535"/>
                </a:lnTo>
                <a:close/>
                <a:moveTo>
                  <a:pt x="2680" y="623"/>
                </a:moveTo>
                <a:lnTo>
                  <a:pt x="2680" y="623"/>
                </a:lnTo>
                <a:lnTo>
                  <a:pt x="2680" y="621"/>
                </a:lnTo>
                <a:lnTo>
                  <a:pt x="2678" y="621"/>
                </a:lnTo>
                <a:lnTo>
                  <a:pt x="2678" y="621"/>
                </a:lnTo>
                <a:lnTo>
                  <a:pt x="2678" y="623"/>
                </a:lnTo>
                <a:lnTo>
                  <a:pt x="2678" y="623"/>
                </a:lnTo>
                <a:lnTo>
                  <a:pt x="2680" y="623"/>
                </a:lnTo>
                <a:close/>
                <a:moveTo>
                  <a:pt x="2730" y="566"/>
                </a:moveTo>
                <a:lnTo>
                  <a:pt x="2734" y="564"/>
                </a:lnTo>
                <a:lnTo>
                  <a:pt x="2734" y="564"/>
                </a:lnTo>
                <a:lnTo>
                  <a:pt x="2734" y="564"/>
                </a:lnTo>
                <a:lnTo>
                  <a:pt x="2734" y="562"/>
                </a:lnTo>
                <a:lnTo>
                  <a:pt x="2734" y="562"/>
                </a:lnTo>
                <a:lnTo>
                  <a:pt x="2734" y="564"/>
                </a:lnTo>
                <a:lnTo>
                  <a:pt x="2730" y="564"/>
                </a:lnTo>
                <a:lnTo>
                  <a:pt x="2728" y="566"/>
                </a:lnTo>
                <a:lnTo>
                  <a:pt x="2728" y="566"/>
                </a:lnTo>
                <a:lnTo>
                  <a:pt x="2730" y="566"/>
                </a:lnTo>
                <a:close/>
                <a:moveTo>
                  <a:pt x="2778" y="520"/>
                </a:moveTo>
                <a:lnTo>
                  <a:pt x="2778" y="520"/>
                </a:lnTo>
                <a:lnTo>
                  <a:pt x="2778" y="520"/>
                </a:lnTo>
                <a:lnTo>
                  <a:pt x="2780" y="520"/>
                </a:lnTo>
                <a:lnTo>
                  <a:pt x="2780" y="520"/>
                </a:lnTo>
                <a:lnTo>
                  <a:pt x="2783" y="520"/>
                </a:lnTo>
                <a:lnTo>
                  <a:pt x="2780" y="518"/>
                </a:lnTo>
                <a:lnTo>
                  <a:pt x="2780" y="518"/>
                </a:lnTo>
                <a:lnTo>
                  <a:pt x="2778" y="520"/>
                </a:lnTo>
                <a:close/>
                <a:moveTo>
                  <a:pt x="1444" y="654"/>
                </a:moveTo>
                <a:lnTo>
                  <a:pt x="1446" y="654"/>
                </a:lnTo>
                <a:lnTo>
                  <a:pt x="1446" y="654"/>
                </a:lnTo>
                <a:lnTo>
                  <a:pt x="1446" y="652"/>
                </a:lnTo>
                <a:lnTo>
                  <a:pt x="1446" y="652"/>
                </a:lnTo>
                <a:lnTo>
                  <a:pt x="1446" y="654"/>
                </a:lnTo>
                <a:lnTo>
                  <a:pt x="1444" y="654"/>
                </a:lnTo>
                <a:lnTo>
                  <a:pt x="1444" y="654"/>
                </a:lnTo>
                <a:lnTo>
                  <a:pt x="1444" y="654"/>
                </a:lnTo>
                <a:lnTo>
                  <a:pt x="1444" y="654"/>
                </a:lnTo>
                <a:close/>
                <a:moveTo>
                  <a:pt x="1490" y="566"/>
                </a:moveTo>
                <a:lnTo>
                  <a:pt x="1488" y="568"/>
                </a:lnTo>
                <a:lnTo>
                  <a:pt x="1492" y="570"/>
                </a:lnTo>
                <a:lnTo>
                  <a:pt x="1494" y="572"/>
                </a:lnTo>
                <a:lnTo>
                  <a:pt x="1496" y="572"/>
                </a:lnTo>
                <a:lnTo>
                  <a:pt x="1496" y="572"/>
                </a:lnTo>
                <a:lnTo>
                  <a:pt x="1498" y="570"/>
                </a:lnTo>
                <a:lnTo>
                  <a:pt x="1496" y="568"/>
                </a:lnTo>
                <a:lnTo>
                  <a:pt x="1490" y="566"/>
                </a:lnTo>
                <a:close/>
                <a:moveTo>
                  <a:pt x="1530" y="587"/>
                </a:moveTo>
                <a:lnTo>
                  <a:pt x="1527" y="587"/>
                </a:lnTo>
                <a:lnTo>
                  <a:pt x="1527" y="587"/>
                </a:lnTo>
                <a:lnTo>
                  <a:pt x="1527" y="587"/>
                </a:lnTo>
                <a:lnTo>
                  <a:pt x="1527" y="587"/>
                </a:lnTo>
                <a:lnTo>
                  <a:pt x="1527" y="589"/>
                </a:lnTo>
                <a:lnTo>
                  <a:pt x="1532" y="589"/>
                </a:lnTo>
                <a:lnTo>
                  <a:pt x="1536" y="589"/>
                </a:lnTo>
                <a:lnTo>
                  <a:pt x="1536" y="589"/>
                </a:lnTo>
                <a:lnTo>
                  <a:pt x="1536" y="589"/>
                </a:lnTo>
                <a:lnTo>
                  <a:pt x="1536" y="589"/>
                </a:lnTo>
                <a:lnTo>
                  <a:pt x="1534" y="587"/>
                </a:lnTo>
                <a:lnTo>
                  <a:pt x="1530" y="587"/>
                </a:lnTo>
                <a:close/>
                <a:moveTo>
                  <a:pt x="1458" y="732"/>
                </a:moveTo>
                <a:lnTo>
                  <a:pt x="1460" y="732"/>
                </a:lnTo>
                <a:lnTo>
                  <a:pt x="1460" y="732"/>
                </a:lnTo>
                <a:lnTo>
                  <a:pt x="1463" y="730"/>
                </a:lnTo>
                <a:lnTo>
                  <a:pt x="1463" y="728"/>
                </a:lnTo>
                <a:lnTo>
                  <a:pt x="1465" y="726"/>
                </a:lnTo>
                <a:lnTo>
                  <a:pt x="1465" y="723"/>
                </a:lnTo>
                <a:lnTo>
                  <a:pt x="1465" y="723"/>
                </a:lnTo>
                <a:lnTo>
                  <a:pt x="1465" y="723"/>
                </a:lnTo>
                <a:lnTo>
                  <a:pt x="1465" y="723"/>
                </a:lnTo>
                <a:lnTo>
                  <a:pt x="1465" y="721"/>
                </a:lnTo>
                <a:lnTo>
                  <a:pt x="1463" y="721"/>
                </a:lnTo>
                <a:lnTo>
                  <a:pt x="1463" y="721"/>
                </a:lnTo>
                <a:lnTo>
                  <a:pt x="1463" y="721"/>
                </a:lnTo>
                <a:lnTo>
                  <a:pt x="1460" y="719"/>
                </a:lnTo>
                <a:lnTo>
                  <a:pt x="1460" y="719"/>
                </a:lnTo>
                <a:lnTo>
                  <a:pt x="1460" y="719"/>
                </a:lnTo>
                <a:lnTo>
                  <a:pt x="1460" y="719"/>
                </a:lnTo>
                <a:lnTo>
                  <a:pt x="1460" y="717"/>
                </a:lnTo>
                <a:lnTo>
                  <a:pt x="1458" y="717"/>
                </a:lnTo>
                <a:lnTo>
                  <a:pt x="1458" y="721"/>
                </a:lnTo>
                <a:lnTo>
                  <a:pt x="1458" y="723"/>
                </a:lnTo>
                <a:lnTo>
                  <a:pt x="1458" y="726"/>
                </a:lnTo>
                <a:lnTo>
                  <a:pt x="1456" y="726"/>
                </a:lnTo>
                <a:lnTo>
                  <a:pt x="1456" y="726"/>
                </a:lnTo>
                <a:lnTo>
                  <a:pt x="1454" y="726"/>
                </a:lnTo>
                <a:lnTo>
                  <a:pt x="1456" y="726"/>
                </a:lnTo>
                <a:lnTo>
                  <a:pt x="1456" y="723"/>
                </a:lnTo>
                <a:lnTo>
                  <a:pt x="1456" y="721"/>
                </a:lnTo>
                <a:lnTo>
                  <a:pt x="1456" y="719"/>
                </a:lnTo>
                <a:lnTo>
                  <a:pt x="1456" y="719"/>
                </a:lnTo>
                <a:lnTo>
                  <a:pt x="1456" y="719"/>
                </a:lnTo>
                <a:lnTo>
                  <a:pt x="1456" y="719"/>
                </a:lnTo>
                <a:lnTo>
                  <a:pt x="1456" y="721"/>
                </a:lnTo>
                <a:lnTo>
                  <a:pt x="1456" y="721"/>
                </a:lnTo>
                <a:lnTo>
                  <a:pt x="1456" y="723"/>
                </a:lnTo>
                <a:lnTo>
                  <a:pt x="1454" y="726"/>
                </a:lnTo>
                <a:lnTo>
                  <a:pt x="1452" y="728"/>
                </a:lnTo>
                <a:lnTo>
                  <a:pt x="1448" y="732"/>
                </a:lnTo>
                <a:lnTo>
                  <a:pt x="1448" y="732"/>
                </a:lnTo>
                <a:lnTo>
                  <a:pt x="1450" y="732"/>
                </a:lnTo>
                <a:lnTo>
                  <a:pt x="1450" y="732"/>
                </a:lnTo>
                <a:lnTo>
                  <a:pt x="1452" y="732"/>
                </a:lnTo>
                <a:lnTo>
                  <a:pt x="1454" y="728"/>
                </a:lnTo>
                <a:lnTo>
                  <a:pt x="1456" y="728"/>
                </a:lnTo>
                <a:lnTo>
                  <a:pt x="1456" y="728"/>
                </a:lnTo>
                <a:lnTo>
                  <a:pt x="1456" y="728"/>
                </a:lnTo>
                <a:lnTo>
                  <a:pt x="1452" y="734"/>
                </a:lnTo>
                <a:lnTo>
                  <a:pt x="1454" y="732"/>
                </a:lnTo>
                <a:lnTo>
                  <a:pt x="1456" y="732"/>
                </a:lnTo>
                <a:lnTo>
                  <a:pt x="1456" y="732"/>
                </a:lnTo>
                <a:lnTo>
                  <a:pt x="1456" y="732"/>
                </a:lnTo>
                <a:lnTo>
                  <a:pt x="1458" y="732"/>
                </a:lnTo>
                <a:lnTo>
                  <a:pt x="1460" y="726"/>
                </a:lnTo>
                <a:lnTo>
                  <a:pt x="1460" y="726"/>
                </a:lnTo>
                <a:lnTo>
                  <a:pt x="1460" y="726"/>
                </a:lnTo>
                <a:lnTo>
                  <a:pt x="1460" y="728"/>
                </a:lnTo>
                <a:lnTo>
                  <a:pt x="1460" y="728"/>
                </a:lnTo>
                <a:lnTo>
                  <a:pt x="1458" y="732"/>
                </a:lnTo>
                <a:close/>
                <a:moveTo>
                  <a:pt x="1423" y="791"/>
                </a:moveTo>
                <a:lnTo>
                  <a:pt x="1429" y="793"/>
                </a:lnTo>
                <a:lnTo>
                  <a:pt x="1433" y="795"/>
                </a:lnTo>
                <a:lnTo>
                  <a:pt x="1433" y="795"/>
                </a:lnTo>
                <a:lnTo>
                  <a:pt x="1437" y="795"/>
                </a:lnTo>
                <a:lnTo>
                  <a:pt x="1437" y="795"/>
                </a:lnTo>
                <a:lnTo>
                  <a:pt x="1439" y="795"/>
                </a:lnTo>
                <a:lnTo>
                  <a:pt x="1439" y="793"/>
                </a:lnTo>
                <a:lnTo>
                  <a:pt x="1437" y="791"/>
                </a:lnTo>
                <a:lnTo>
                  <a:pt x="1435" y="788"/>
                </a:lnTo>
                <a:lnTo>
                  <a:pt x="1433" y="786"/>
                </a:lnTo>
                <a:lnTo>
                  <a:pt x="1429" y="784"/>
                </a:lnTo>
                <a:lnTo>
                  <a:pt x="1423" y="786"/>
                </a:lnTo>
                <a:lnTo>
                  <a:pt x="1421" y="786"/>
                </a:lnTo>
                <a:lnTo>
                  <a:pt x="1421" y="786"/>
                </a:lnTo>
                <a:lnTo>
                  <a:pt x="1419" y="788"/>
                </a:lnTo>
                <a:lnTo>
                  <a:pt x="1421" y="788"/>
                </a:lnTo>
                <a:lnTo>
                  <a:pt x="1423" y="791"/>
                </a:lnTo>
                <a:close/>
                <a:moveTo>
                  <a:pt x="1421" y="585"/>
                </a:moveTo>
                <a:lnTo>
                  <a:pt x="1421" y="583"/>
                </a:lnTo>
                <a:lnTo>
                  <a:pt x="1421" y="583"/>
                </a:lnTo>
                <a:lnTo>
                  <a:pt x="1421" y="583"/>
                </a:lnTo>
                <a:lnTo>
                  <a:pt x="1419" y="581"/>
                </a:lnTo>
                <a:lnTo>
                  <a:pt x="1419" y="581"/>
                </a:lnTo>
                <a:lnTo>
                  <a:pt x="1416" y="581"/>
                </a:lnTo>
                <a:lnTo>
                  <a:pt x="1412" y="583"/>
                </a:lnTo>
                <a:lnTo>
                  <a:pt x="1410" y="583"/>
                </a:lnTo>
                <a:lnTo>
                  <a:pt x="1406" y="583"/>
                </a:lnTo>
                <a:lnTo>
                  <a:pt x="1404" y="583"/>
                </a:lnTo>
                <a:lnTo>
                  <a:pt x="1404" y="583"/>
                </a:lnTo>
                <a:lnTo>
                  <a:pt x="1402" y="583"/>
                </a:lnTo>
                <a:lnTo>
                  <a:pt x="1400" y="583"/>
                </a:lnTo>
                <a:lnTo>
                  <a:pt x="1395" y="591"/>
                </a:lnTo>
                <a:lnTo>
                  <a:pt x="1391" y="593"/>
                </a:lnTo>
                <a:lnTo>
                  <a:pt x="1391" y="593"/>
                </a:lnTo>
                <a:lnTo>
                  <a:pt x="1391" y="593"/>
                </a:lnTo>
                <a:lnTo>
                  <a:pt x="1391" y="593"/>
                </a:lnTo>
                <a:lnTo>
                  <a:pt x="1393" y="596"/>
                </a:lnTo>
                <a:lnTo>
                  <a:pt x="1395" y="598"/>
                </a:lnTo>
                <a:lnTo>
                  <a:pt x="1395" y="600"/>
                </a:lnTo>
                <a:lnTo>
                  <a:pt x="1395" y="600"/>
                </a:lnTo>
                <a:lnTo>
                  <a:pt x="1400" y="598"/>
                </a:lnTo>
                <a:lnTo>
                  <a:pt x="1402" y="598"/>
                </a:lnTo>
                <a:lnTo>
                  <a:pt x="1404" y="600"/>
                </a:lnTo>
                <a:lnTo>
                  <a:pt x="1404" y="600"/>
                </a:lnTo>
                <a:lnTo>
                  <a:pt x="1406" y="598"/>
                </a:lnTo>
                <a:lnTo>
                  <a:pt x="1412" y="593"/>
                </a:lnTo>
                <a:lnTo>
                  <a:pt x="1412" y="593"/>
                </a:lnTo>
                <a:lnTo>
                  <a:pt x="1414" y="591"/>
                </a:lnTo>
                <a:lnTo>
                  <a:pt x="1419" y="589"/>
                </a:lnTo>
                <a:lnTo>
                  <a:pt x="1419" y="587"/>
                </a:lnTo>
                <a:lnTo>
                  <a:pt x="1421" y="585"/>
                </a:lnTo>
                <a:lnTo>
                  <a:pt x="1421" y="585"/>
                </a:lnTo>
                <a:close/>
                <a:moveTo>
                  <a:pt x="1444" y="564"/>
                </a:moveTo>
                <a:lnTo>
                  <a:pt x="1446" y="562"/>
                </a:lnTo>
                <a:lnTo>
                  <a:pt x="1442" y="562"/>
                </a:lnTo>
                <a:lnTo>
                  <a:pt x="1439" y="560"/>
                </a:lnTo>
                <a:lnTo>
                  <a:pt x="1439" y="560"/>
                </a:lnTo>
                <a:lnTo>
                  <a:pt x="1439" y="560"/>
                </a:lnTo>
                <a:lnTo>
                  <a:pt x="1439" y="558"/>
                </a:lnTo>
                <a:lnTo>
                  <a:pt x="1439" y="558"/>
                </a:lnTo>
                <a:lnTo>
                  <a:pt x="1437" y="556"/>
                </a:lnTo>
                <a:lnTo>
                  <a:pt x="1435" y="556"/>
                </a:lnTo>
                <a:lnTo>
                  <a:pt x="1433" y="558"/>
                </a:lnTo>
                <a:lnTo>
                  <a:pt x="1433" y="558"/>
                </a:lnTo>
                <a:lnTo>
                  <a:pt x="1433" y="558"/>
                </a:lnTo>
                <a:lnTo>
                  <a:pt x="1429" y="556"/>
                </a:lnTo>
                <a:lnTo>
                  <a:pt x="1425" y="558"/>
                </a:lnTo>
                <a:lnTo>
                  <a:pt x="1421" y="558"/>
                </a:lnTo>
                <a:lnTo>
                  <a:pt x="1421" y="558"/>
                </a:lnTo>
                <a:lnTo>
                  <a:pt x="1425" y="556"/>
                </a:lnTo>
                <a:lnTo>
                  <a:pt x="1425" y="556"/>
                </a:lnTo>
                <a:lnTo>
                  <a:pt x="1425" y="554"/>
                </a:lnTo>
                <a:lnTo>
                  <a:pt x="1425" y="554"/>
                </a:lnTo>
                <a:lnTo>
                  <a:pt x="1423" y="549"/>
                </a:lnTo>
                <a:lnTo>
                  <a:pt x="1421" y="545"/>
                </a:lnTo>
                <a:lnTo>
                  <a:pt x="1419" y="543"/>
                </a:lnTo>
                <a:lnTo>
                  <a:pt x="1416" y="543"/>
                </a:lnTo>
                <a:lnTo>
                  <a:pt x="1416" y="541"/>
                </a:lnTo>
                <a:lnTo>
                  <a:pt x="1412" y="541"/>
                </a:lnTo>
                <a:lnTo>
                  <a:pt x="1410" y="541"/>
                </a:lnTo>
                <a:lnTo>
                  <a:pt x="1406" y="537"/>
                </a:lnTo>
                <a:lnTo>
                  <a:pt x="1402" y="537"/>
                </a:lnTo>
                <a:lnTo>
                  <a:pt x="1402" y="537"/>
                </a:lnTo>
                <a:lnTo>
                  <a:pt x="1400" y="533"/>
                </a:lnTo>
                <a:lnTo>
                  <a:pt x="1398" y="533"/>
                </a:lnTo>
                <a:lnTo>
                  <a:pt x="1395" y="531"/>
                </a:lnTo>
                <a:lnTo>
                  <a:pt x="1391" y="531"/>
                </a:lnTo>
                <a:lnTo>
                  <a:pt x="1389" y="531"/>
                </a:lnTo>
                <a:lnTo>
                  <a:pt x="1389" y="528"/>
                </a:lnTo>
                <a:lnTo>
                  <a:pt x="1389" y="528"/>
                </a:lnTo>
                <a:lnTo>
                  <a:pt x="1387" y="526"/>
                </a:lnTo>
                <a:lnTo>
                  <a:pt x="1383" y="524"/>
                </a:lnTo>
                <a:lnTo>
                  <a:pt x="1383" y="524"/>
                </a:lnTo>
                <a:lnTo>
                  <a:pt x="1383" y="524"/>
                </a:lnTo>
                <a:lnTo>
                  <a:pt x="1379" y="528"/>
                </a:lnTo>
                <a:lnTo>
                  <a:pt x="1379" y="528"/>
                </a:lnTo>
                <a:lnTo>
                  <a:pt x="1379" y="528"/>
                </a:lnTo>
                <a:lnTo>
                  <a:pt x="1377" y="528"/>
                </a:lnTo>
                <a:lnTo>
                  <a:pt x="1375" y="524"/>
                </a:lnTo>
                <a:lnTo>
                  <a:pt x="1372" y="522"/>
                </a:lnTo>
                <a:lnTo>
                  <a:pt x="1372" y="522"/>
                </a:lnTo>
                <a:lnTo>
                  <a:pt x="1372" y="522"/>
                </a:lnTo>
                <a:lnTo>
                  <a:pt x="1375" y="522"/>
                </a:lnTo>
                <a:lnTo>
                  <a:pt x="1375" y="520"/>
                </a:lnTo>
                <a:lnTo>
                  <a:pt x="1375" y="518"/>
                </a:lnTo>
                <a:lnTo>
                  <a:pt x="1375" y="518"/>
                </a:lnTo>
                <a:lnTo>
                  <a:pt x="1372" y="516"/>
                </a:lnTo>
                <a:lnTo>
                  <a:pt x="1370" y="516"/>
                </a:lnTo>
                <a:lnTo>
                  <a:pt x="1368" y="514"/>
                </a:lnTo>
                <a:lnTo>
                  <a:pt x="1368" y="514"/>
                </a:lnTo>
                <a:lnTo>
                  <a:pt x="1368" y="514"/>
                </a:lnTo>
                <a:lnTo>
                  <a:pt x="1366" y="514"/>
                </a:lnTo>
                <a:lnTo>
                  <a:pt x="1364" y="516"/>
                </a:lnTo>
                <a:lnTo>
                  <a:pt x="1362" y="518"/>
                </a:lnTo>
                <a:lnTo>
                  <a:pt x="1362" y="520"/>
                </a:lnTo>
                <a:lnTo>
                  <a:pt x="1360" y="522"/>
                </a:lnTo>
                <a:lnTo>
                  <a:pt x="1360" y="524"/>
                </a:lnTo>
                <a:lnTo>
                  <a:pt x="1360" y="535"/>
                </a:lnTo>
                <a:lnTo>
                  <a:pt x="1358" y="537"/>
                </a:lnTo>
                <a:lnTo>
                  <a:pt x="1358" y="543"/>
                </a:lnTo>
                <a:lnTo>
                  <a:pt x="1356" y="545"/>
                </a:lnTo>
                <a:lnTo>
                  <a:pt x="1356" y="547"/>
                </a:lnTo>
                <a:lnTo>
                  <a:pt x="1356" y="549"/>
                </a:lnTo>
                <a:lnTo>
                  <a:pt x="1358" y="554"/>
                </a:lnTo>
                <a:lnTo>
                  <a:pt x="1358" y="554"/>
                </a:lnTo>
                <a:lnTo>
                  <a:pt x="1358" y="556"/>
                </a:lnTo>
                <a:lnTo>
                  <a:pt x="1358" y="556"/>
                </a:lnTo>
                <a:lnTo>
                  <a:pt x="1356" y="558"/>
                </a:lnTo>
                <a:lnTo>
                  <a:pt x="1349" y="560"/>
                </a:lnTo>
                <a:lnTo>
                  <a:pt x="1347" y="560"/>
                </a:lnTo>
                <a:lnTo>
                  <a:pt x="1347" y="562"/>
                </a:lnTo>
                <a:lnTo>
                  <a:pt x="1345" y="564"/>
                </a:lnTo>
                <a:lnTo>
                  <a:pt x="1345" y="566"/>
                </a:lnTo>
                <a:lnTo>
                  <a:pt x="1345" y="566"/>
                </a:lnTo>
                <a:lnTo>
                  <a:pt x="1345" y="568"/>
                </a:lnTo>
                <a:lnTo>
                  <a:pt x="1345" y="568"/>
                </a:lnTo>
                <a:lnTo>
                  <a:pt x="1347" y="568"/>
                </a:lnTo>
                <a:lnTo>
                  <a:pt x="1349" y="568"/>
                </a:lnTo>
                <a:lnTo>
                  <a:pt x="1349" y="568"/>
                </a:lnTo>
                <a:lnTo>
                  <a:pt x="1354" y="566"/>
                </a:lnTo>
                <a:lnTo>
                  <a:pt x="1358" y="566"/>
                </a:lnTo>
                <a:lnTo>
                  <a:pt x="1364" y="564"/>
                </a:lnTo>
                <a:lnTo>
                  <a:pt x="1366" y="564"/>
                </a:lnTo>
                <a:lnTo>
                  <a:pt x="1366" y="566"/>
                </a:lnTo>
                <a:lnTo>
                  <a:pt x="1366" y="566"/>
                </a:lnTo>
                <a:lnTo>
                  <a:pt x="1368" y="575"/>
                </a:lnTo>
                <a:lnTo>
                  <a:pt x="1368" y="579"/>
                </a:lnTo>
                <a:lnTo>
                  <a:pt x="1370" y="579"/>
                </a:lnTo>
                <a:lnTo>
                  <a:pt x="1372" y="579"/>
                </a:lnTo>
                <a:lnTo>
                  <a:pt x="1377" y="577"/>
                </a:lnTo>
                <a:lnTo>
                  <a:pt x="1379" y="575"/>
                </a:lnTo>
                <a:lnTo>
                  <a:pt x="1381" y="575"/>
                </a:lnTo>
                <a:lnTo>
                  <a:pt x="1383" y="572"/>
                </a:lnTo>
                <a:lnTo>
                  <a:pt x="1383" y="572"/>
                </a:lnTo>
                <a:lnTo>
                  <a:pt x="1385" y="568"/>
                </a:lnTo>
                <a:lnTo>
                  <a:pt x="1387" y="568"/>
                </a:lnTo>
                <a:lnTo>
                  <a:pt x="1387" y="568"/>
                </a:lnTo>
                <a:lnTo>
                  <a:pt x="1389" y="566"/>
                </a:lnTo>
                <a:lnTo>
                  <a:pt x="1391" y="566"/>
                </a:lnTo>
                <a:lnTo>
                  <a:pt x="1395" y="562"/>
                </a:lnTo>
                <a:lnTo>
                  <a:pt x="1395" y="562"/>
                </a:lnTo>
                <a:lnTo>
                  <a:pt x="1395" y="560"/>
                </a:lnTo>
                <a:lnTo>
                  <a:pt x="1395" y="558"/>
                </a:lnTo>
                <a:lnTo>
                  <a:pt x="1398" y="558"/>
                </a:lnTo>
                <a:lnTo>
                  <a:pt x="1398" y="556"/>
                </a:lnTo>
                <a:lnTo>
                  <a:pt x="1402" y="556"/>
                </a:lnTo>
                <a:lnTo>
                  <a:pt x="1402" y="554"/>
                </a:lnTo>
                <a:lnTo>
                  <a:pt x="1404" y="554"/>
                </a:lnTo>
                <a:lnTo>
                  <a:pt x="1406" y="556"/>
                </a:lnTo>
                <a:lnTo>
                  <a:pt x="1404" y="558"/>
                </a:lnTo>
                <a:lnTo>
                  <a:pt x="1404" y="558"/>
                </a:lnTo>
                <a:lnTo>
                  <a:pt x="1406" y="558"/>
                </a:lnTo>
                <a:lnTo>
                  <a:pt x="1412" y="560"/>
                </a:lnTo>
                <a:lnTo>
                  <a:pt x="1412" y="560"/>
                </a:lnTo>
                <a:lnTo>
                  <a:pt x="1414" y="564"/>
                </a:lnTo>
                <a:lnTo>
                  <a:pt x="1414" y="564"/>
                </a:lnTo>
                <a:lnTo>
                  <a:pt x="1419" y="566"/>
                </a:lnTo>
                <a:lnTo>
                  <a:pt x="1421" y="566"/>
                </a:lnTo>
                <a:lnTo>
                  <a:pt x="1429" y="568"/>
                </a:lnTo>
                <a:lnTo>
                  <a:pt x="1431" y="570"/>
                </a:lnTo>
                <a:lnTo>
                  <a:pt x="1433" y="570"/>
                </a:lnTo>
                <a:lnTo>
                  <a:pt x="1433" y="570"/>
                </a:lnTo>
                <a:lnTo>
                  <a:pt x="1435" y="570"/>
                </a:lnTo>
                <a:lnTo>
                  <a:pt x="1437" y="568"/>
                </a:lnTo>
                <a:lnTo>
                  <a:pt x="1442" y="566"/>
                </a:lnTo>
                <a:lnTo>
                  <a:pt x="1444" y="564"/>
                </a:lnTo>
                <a:close/>
                <a:moveTo>
                  <a:pt x="1586" y="587"/>
                </a:moveTo>
                <a:lnTo>
                  <a:pt x="1584" y="585"/>
                </a:lnTo>
                <a:lnTo>
                  <a:pt x="1582" y="585"/>
                </a:lnTo>
                <a:lnTo>
                  <a:pt x="1580" y="583"/>
                </a:lnTo>
                <a:lnTo>
                  <a:pt x="1578" y="583"/>
                </a:lnTo>
                <a:lnTo>
                  <a:pt x="1576" y="583"/>
                </a:lnTo>
                <a:lnTo>
                  <a:pt x="1578" y="585"/>
                </a:lnTo>
                <a:lnTo>
                  <a:pt x="1580" y="585"/>
                </a:lnTo>
                <a:lnTo>
                  <a:pt x="1582" y="587"/>
                </a:lnTo>
                <a:lnTo>
                  <a:pt x="1582" y="589"/>
                </a:lnTo>
                <a:lnTo>
                  <a:pt x="1582" y="589"/>
                </a:lnTo>
                <a:lnTo>
                  <a:pt x="1584" y="591"/>
                </a:lnTo>
                <a:lnTo>
                  <a:pt x="1586" y="591"/>
                </a:lnTo>
                <a:lnTo>
                  <a:pt x="1588" y="591"/>
                </a:lnTo>
                <a:lnTo>
                  <a:pt x="1588" y="591"/>
                </a:lnTo>
                <a:lnTo>
                  <a:pt x="1590" y="591"/>
                </a:lnTo>
                <a:lnTo>
                  <a:pt x="1590" y="591"/>
                </a:lnTo>
                <a:lnTo>
                  <a:pt x="1590" y="589"/>
                </a:lnTo>
                <a:lnTo>
                  <a:pt x="1588" y="589"/>
                </a:lnTo>
                <a:lnTo>
                  <a:pt x="1586" y="587"/>
                </a:lnTo>
                <a:close/>
                <a:moveTo>
                  <a:pt x="1624" y="635"/>
                </a:moveTo>
                <a:lnTo>
                  <a:pt x="1622" y="633"/>
                </a:lnTo>
                <a:lnTo>
                  <a:pt x="1620" y="635"/>
                </a:lnTo>
                <a:lnTo>
                  <a:pt x="1620" y="637"/>
                </a:lnTo>
                <a:lnTo>
                  <a:pt x="1618" y="640"/>
                </a:lnTo>
                <a:lnTo>
                  <a:pt x="1618" y="640"/>
                </a:lnTo>
                <a:lnTo>
                  <a:pt x="1618" y="642"/>
                </a:lnTo>
                <a:lnTo>
                  <a:pt x="1618" y="642"/>
                </a:lnTo>
                <a:lnTo>
                  <a:pt x="1620" y="642"/>
                </a:lnTo>
                <a:lnTo>
                  <a:pt x="1622" y="640"/>
                </a:lnTo>
                <a:lnTo>
                  <a:pt x="1624" y="640"/>
                </a:lnTo>
                <a:lnTo>
                  <a:pt x="1624" y="637"/>
                </a:lnTo>
                <a:lnTo>
                  <a:pt x="1626" y="637"/>
                </a:lnTo>
                <a:lnTo>
                  <a:pt x="1624" y="635"/>
                </a:lnTo>
                <a:lnTo>
                  <a:pt x="1624" y="635"/>
                </a:lnTo>
                <a:lnTo>
                  <a:pt x="1624" y="635"/>
                </a:lnTo>
                <a:close/>
                <a:moveTo>
                  <a:pt x="1668" y="637"/>
                </a:moveTo>
                <a:lnTo>
                  <a:pt x="1670" y="640"/>
                </a:lnTo>
                <a:lnTo>
                  <a:pt x="1672" y="640"/>
                </a:lnTo>
                <a:lnTo>
                  <a:pt x="1674" y="640"/>
                </a:lnTo>
                <a:lnTo>
                  <a:pt x="1674" y="640"/>
                </a:lnTo>
                <a:lnTo>
                  <a:pt x="1674" y="637"/>
                </a:lnTo>
                <a:lnTo>
                  <a:pt x="1672" y="637"/>
                </a:lnTo>
                <a:lnTo>
                  <a:pt x="1672" y="635"/>
                </a:lnTo>
                <a:lnTo>
                  <a:pt x="1670" y="635"/>
                </a:lnTo>
                <a:lnTo>
                  <a:pt x="1668" y="635"/>
                </a:lnTo>
                <a:lnTo>
                  <a:pt x="1668" y="637"/>
                </a:lnTo>
                <a:lnTo>
                  <a:pt x="1668" y="637"/>
                </a:lnTo>
                <a:close/>
                <a:moveTo>
                  <a:pt x="1603" y="669"/>
                </a:moveTo>
                <a:lnTo>
                  <a:pt x="1603" y="669"/>
                </a:lnTo>
                <a:lnTo>
                  <a:pt x="1603" y="669"/>
                </a:lnTo>
                <a:lnTo>
                  <a:pt x="1605" y="669"/>
                </a:lnTo>
                <a:lnTo>
                  <a:pt x="1605" y="667"/>
                </a:lnTo>
                <a:lnTo>
                  <a:pt x="1605" y="667"/>
                </a:lnTo>
                <a:lnTo>
                  <a:pt x="1605" y="667"/>
                </a:lnTo>
                <a:lnTo>
                  <a:pt x="1605" y="667"/>
                </a:lnTo>
                <a:lnTo>
                  <a:pt x="1605" y="665"/>
                </a:lnTo>
                <a:lnTo>
                  <a:pt x="1603" y="665"/>
                </a:lnTo>
                <a:lnTo>
                  <a:pt x="1603" y="665"/>
                </a:lnTo>
                <a:lnTo>
                  <a:pt x="1603" y="667"/>
                </a:lnTo>
                <a:lnTo>
                  <a:pt x="1603" y="667"/>
                </a:lnTo>
                <a:lnTo>
                  <a:pt x="1603" y="669"/>
                </a:lnTo>
                <a:close/>
                <a:moveTo>
                  <a:pt x="1659" y="610"/>
                </a:moveTo>
                <a:lnTo>
                  <a:pt x="1659" y="612"/>
                </a:lnTo>
                <a:lnTo>
                  <a:pt x="1659" y="612"/>
                </a:lnTo>
                <a:lnTo>
                  <a:pt x="1664" y="614"/>
                </a:lnTo>
                <a:lnTo>
                  <a:pt x="1666" y="617"/>
                </a:lnTo>
                <a:lnTo>
                  <a:pt x="1666" y="617"/>
                </a:lnTo>
                <a:lnTo>
                  <a:pt x="1668" y="617"/>
                </a:lnTo>
                <a:lnTo>
                  <a:pt x="1668" y="617"/>
                </a:lnTo>
                <a:lnTo>
                  <a:pt x="1668" y="617"/>
                </a:lnTo>
                <a:lnTo>
                  <a:pt x="1670" y="617"/>
                </a:lnTo>
                <a:lnTo>
                  <a:pt x="1670" y="617"/>
                </a:lnTo>
                <a:lnTo>
                  <a:pt x="1670" y="614"/>
                </a:lnTo>
                <a:lnTo>
                  <a:pt x="1670" y="614"/>
                </a:lnTo>
                <a:lnTo>
                  <a:pt x="1670" y="612"/>
                </a:lnTo>
                <a:lnTo>
                  <a:pt x="1670" y="610"/>
                </a:lnTo>
                <a:lnTo>
                  <a:pt x="1670" y="610"/>
                </a:lnTo>
                <a:lnTo>
                  <a:pt x="1666" y="610"/>
                </a:lnTo>
                <a:lnTo>
                  <a:pt x="1664" y="610"/>
                </a:lnTo>
                <a:lnTo>
                  <a:pt x="1662" y="610"/>
                </a:lnTo>
                <a:lnTo>
                  <a:pt x="1659" y="610"/>
                </a:lnTo>
                <a:close/>
                <a:moveTo>
                  <a:pt x="1456" y="417"/>
                </a:moveTo>
                <a:lnTo>
                  <a:pt x="1454" y="417"/>
                </a:lnTo>
                <a:lnTo>
                  <a:pt x="1452" y="417"/>
                </a:lnTo>
                <a:lnTo>
                  <a:pt x="1450" y="419"/>
                </a:lnTo>
                <a:lnTo>
                  <a:pt x="1450" y="419"/>
                </a:lnTo>
                <a:lnTo>
                  <a:pt x="1448" y="419"/>
                </a:lnTo>
                <a:lnTo>
                  <a:pt x="1448" y="419"/>
                </a:lnTo>
                <a:lnTo>
                  <a:pt x="1446" y="419"/>
                </a:lnTo>
                <a:lnTo>
                  <a:pt x="1446" y="417"/>
                </a:lnTo>
                <a:lnTo>
                  <a:pt x="1444" y="417"/>
                </a:lnTo>
                <a:lnTo>
                  <a:pt x="1442" y="417"/>
                </a:lnTo>
                <a:lnTo>
                  <a:pt x="1442" y="419"/>
                </a:lnTo>
                <a:lnTo>
                  <a:pt x="1442" y="419"/>
                </a:lnTo>
                <a:lnTo>
                  <a:pt x="1442" y="419"/>
                </a:lnTo>
                <a:lnTo>
                  <a:pt x="1439" y="419"/>
                </a:lnTo>
                <a:lnTo>
                  <a:pt x="1437" y="419"/>
                </a:lnTo>
                <a:lnTo>
                  <a:pt x="1437" y="419"/>
                </a:lnTo>
                <a:lnTo>
                  <a:pt x="1437" y="422"/>
                </a:lnTo>
                <a:lnTo>
                  <a:pt x="1437" y="422"/>
                </a:lnTo>
                <a:lnTo>
                  <a:pt x="1442" y="422"/>
                </a:lnTo>
                <a:lnTo>
                  <a:pt x="1444" y="422"/>
                </a:lnTo>
                <a:lnTo>
                  <a:pt x="1444" y="424"/>
                </a:lnTo>
                <a:lnTo>
                  <a:pt x="1444" y="424"/>
                </a:lnTo>
                <a:lnTo>
                  <a:pt x="1446" y="424"/>
                </a:lnTo>
                <a:lnTo>
                  <a:pt x="1446" y="424"/>
                </a:lnTo>
                <a:lnTo>
                  <a:pt x="1446" y="424"/>
                </a:lnTo>
                <a:lnTo>
                  <a:pt x="1446" y="426"/>
                </a:lnTo>
                <a:lnTo>
                  <a:pt x="1448" y="426"/>
                </a:lnTo>
                <a:lnTo>
                  <a:pt x="1450" y="426"/>
                </a:lnTo>
                <a:lnTo>
                  <a:pt x="1450" y="426"/>
                </a:lnTo>
                <a:lnTo>
                  <a:pt x="1450" y="424"/>
                </a:lnTo>
                <a:lnTo>
                  <a:pt x="1448" y="422"/>
                </a:lnTo>
                <a:lnTo>
                  <a:pt x="1450" y="424"/>
                </a:lnTo>
                <a:lnTo>
                  <a:pt x="1456" y="422"/>
                </a:lnTo>
                <a:lnTo>
                  <a:pt x="1458" y="422"/>
                </a:lnTo>
                <a:lnTo>
                  <a:pt x="1458" y="419"/>
                </a:lnTo>
                <a:lnTo>
                  <a:pt x="1458" y="419"/>
                </a:lnTo>
                <a:lnTo>
                  <a:pt x="1456" y="417"/>
                </a:lnTo>
                <a:close/>
                <a:moveTo>
                  <a:pt x="1465" y="455"/>
                </a:moveTo>
                <a:lnTo>
                  <a:pt x="1460" y="455"/>
                </a:lnTo>
                <a:lnTo>
                  <a:pt x="1460" y="457"/>
                </a:lnTo>
                <a:lnTo>
                  <a:pt x="1460" y="457"/>
                </a:lnTo>
                <a:lnTo>
                  <a:pt x="1463" y="459"/>
                </a:lnTo>
                <a:lnTo>
                  <a:pt x="1463" y="459"/>
                </a:lnTo>
                <a:lnTo>
                  <a:pt x="1467" y="457"/>
                </a:lnTo>
                <a:lnTo>
                  <a:pt x="1465" y="455"/>
                </a:lnTo>
                <a:lnTo>
                  <a:pt x="1465" y="455"/>
                </a:lnTo>
                <a:close/>
                <a:moveTo>
                  <a:pt x="2868" y="430"/>
                </a:moveTo>
                <a:lnTo>
                  <a:pt x="2871" y="428"/>
                </a:lnTo>
                <a:lnTo>
                  <a:pt x="2868" y="426"/>
                </a:lnTo>
                <a:lnTo>
                  <a:pt x="2868" y="426"/>
                </a:lnTo>
                <a:lnTo>
                  <a:pt x="2868" y="426"/>
                </a:lnTo>
                <a:lnTo>
                  <a:pt x="2866" y="424"/>
                </a:lnTo>
                <a:lnTo>
                  <a:pt x="2866" y="424"/>
                </a:lnTo>
                <a:lnTo>
                  <a:pt x="2864" y="424"/>
                </a:lnTo>
                <a:lnTo>
                  <a:pt x="2862" y="424"/>
                </a:lnTo>
                <a:lnTo>
                  <a:pt x="2862" y="424"/>
                </a:lnTo>
                <a:lnTo>
                  <a:pt x="2860" y="424"/>
                </a:lnTo>
                <a:lnTo>
                  <a:pt x="2860" y="424"/>
                </a:lnTo>
                <a:lnTo>
                  <a:pt x="2860" y="426"/>
                </a:lnTo>
                <a:lnTo>
                  <a:pt x="2860" y="426"/>
                </a:lnTo>
                <a:lnTo>
                  <a:pt x="2858" y="426"/>
                </a:lnTo>
                <a:lnTo>
                  <a:pt x="2858" y="426"/>
                </a:lnTo>
                <a:lnTo>
                  <a:pt x="2860" y="428"/>
                </a:lnTo>
                <a:lnTo>
                  <a:pt x="2860" y="428"/>
                </a:lnTo>
                <a:lnTo>
                  <a:pt x="2860" y="428"/>
                </a:lnTo>
                <a:lnTo>
                  <a:pt x="2856" y="428"/>
                </a:lnTo>
                <a:lnTo>
                  <a:pt x="2854" y="430"/>
                </a:lnTo>
                <a:lnTo>
                  <a:pt x="2854" y="430"/>
                </a:lnTo>
                <a:lnTo>
                  <a:pt x="2854" y="432"/>
                </a:lnTo>
                <a:lnTo>
                  <a:pt x="2854" y="434"/>
                </a:lnTo>
                <a:lnTo>
                  <a:pt x="2854" y="434"/>
                </a:lnTo>
                <a:lnTo>
                  <a:pt x="2852" y="436"/>
                </a:lnTo>
                <a:lnTo>
                  <a:pt x="2852" y="436"/>
                </a:lnTo>
                <a:lnTo>
                  <a:pt x="2852" y="436"/>
                </a:lnTo>
                <a:lnTo>
                  <a:pt x="2854" y="436"/>
                </a:lnTo>
                <a:lnTo>
                  <a:pt x="2856" y="436"/>
                </a:lnTo>
                <a:lnTo>
                  <a:pt x="2856" y="438"/>
                </a:lnTo>
                <a:lnTo>
                  <a:pt x="2856" y="438"/>
                </a:lnTo>
                <a:lnTo>
                  <a:pt x="2858" y="434"/>
                </a:lnTo>
                <a:lnTo>
                  <a:pt x="2860" y="434"/>
                </a:lnTo>
                <a:lnTo>
                  <a:pt x="2862" y="434"/>
                </a:lnTo>
                <a:lnTo>
                  <a:pt x="2864" y="434"/>
                </a:lnTo>
                <a:lnTo>
                  <a:pt x="2868" y="434"/>
                </a:lnTo>
                <a:lnTo>
                  <a:pt x="2866" y="432"/>
                </a:lnTo>
                <a:lnTo>
                  <a:pt x="2868" y="430"/>
                </a:lnTo>
                <a:lnTo>
                  <a:pt x="2868" y="430"/>
                </a:lnTo>
                <a:close/>
                <a:moveTo>
                  <a:pt x="1448" y="610"/>
                </a:moveTo>
                <a:lnTo>
                  <a:pt x="1450" y="612"/>
                </a:lnTo>
                <a:lnTo>
                  <a:pt x="1452" y="612"/>
                </a:lnTo>
                <a:lnTo>
                  <a:pt x="1452" y="612"/>
                </a:lnTo>
                <a:lnTo>
                  <a:pt x="1452" y="612"/>
                </a:lnTo>
                <a:lnTo>
                  <a:pt x="1454" y="610"/>
                </a:lnTo>
                <a:lnTo>
                  <a:pt x="1454" y="610"/>
                </a:lnTo>
                <a:lnTo>
                  <a:pt x="1456" y="608"/>
                </a:lnTo>
                <a:lnTo>
                  <a:pt x="1456" y="606"/>
                </a:lnTo>
                <a:lnTo>
                  <a:pt x="1458" y="604"/>
                </a:lnTo>
                <a:lnTo>
                  <a:pt x="1458" y="602"/>
                </a:lnTo>
                <a:lnTo>
                  <a:pt x="1458" y="602"/>
                </a:lnTo>
                <a:lnTo>
                  <a:pt x="1458" y="600"/>
                </a:lnTo>
                <a:lnTo>
                  <a:pt x="1458" y="598"/>
                </a:lnTo>
                <a:lnTo>
                  <a:pt x="1458" y="598"/>
                </a:lnTo>
                <a:lnTo>
                  <a:pt x="1456" y="596"/>
                </a:lnTo>
                <a:lnTo>
                  <a:pt x="1456" y="593"/>
                </a:lnTo>
                <a:lnTo>
                  <a:pt x="1454" y="593"/>
                </a:lnTo>
                <a:lnTo>
                  <a:pt x="1454" y="593"/>
                </a:lnTo>
                <a:lnTo>
                  <a:pt x="1452" y="593"/>
                </a:lnTo>
                <a:lnTo>
                  <a:pt x="1450" y="593"/>
                </a:lnTo>
                <a:lnTo>
                  <a:pt x="1450" y="596"/>
                </a:lnTo>
                <a:lnTo>
                  <a:pt x="1448" y="596"/>
                </a:lnTo>
                <a:lnTo>
                  <a:pt x="1446" y="598"/>
                </a:lnTo>
                <a:lnTo>
                  <a:pt x="1446" y="600"/>
                </a:lnTo>
                <a:lnTo>
                  <a:pt x="1446" y="602"/>
                </a:lnTo>
                <a:lnTo>
                  <a:pt x="1446" y="602"/>
                </a:lnTo>
                <a:lnTo>
                  <a:pt x="1444" y="604"/>
                </a:lnTo>
                <a:lnTo>
                  <a:pt x="1446" y="606"/>
                </a:lnTo>
                <a:lnTo>
                  <a:pt x="1446" y="608"/>
                </a:lnTo>
                <a:lnTo>
                  <a:pt x="1446" y="608"/>
                </a:lnTo>
                <a:lnTo>
                  <a:pt x="1448" y="608"/>
                </a:lnTo>
                <a:lnTo>
                  <a:pt x="1448" y="610"/>
                </a:lnTo>
                <a:close/>
                <a:moveTo>
                  <a:pt x="1395" y="514"/>
                </a:moveTo>
                <a:lnTo>
                  <a:pt x="1395" y="514"/>
                </a:lnTo>
                <a:lnTo>
                  <a:pt x="1393" y="512"/>
                </a:lnTo>
                <a:lnTo>
                  <a:pt x="1391" y="512"/>
                </a:lnTo>
                <a:lnTo>
                  <a:pt x="1389" y="510"/>
                </a:lnTo>
                <a:lnTo>
                  <a:pt x="1385" y="508"/>
                </a:lnTo>
                <a:lnTo>
                  <a:pt x="1385" y="510"/>
                </a:lnTo>
                <a:lnTo>
                  <a:pt x="1385" y="510"/>
                </a:lnTo>
                <a:lnTo>
                  <a:pt x="1385" y="510"/>
                </a:lnTo>
                <a:lnTo>
                  <a:pt x="1385" y="512"/>
                </a:lnTo>
                <a:lnTo>
                  <a:pt x="1387" y="512"/>
                </a:lnTo>
                <a:lnTo>
                  <a:pt x="1387" y="512"/>
                </a:lnTo>
                <a:lnTo>
                  <a:pt x="1387" y="514"/>
                </a:lnTo>
                <a:lnTo>
                  <a:pt x="1389" y="514"/>
                </a:lnTo>
                <a:lnTo>
                  <a:pt x="1389" y="514"/>
                </a:lnTo>
                <a:lnTo>
                  <a:pt x="1389" y="518"/>
                </a:lnTo>
                <a:lnTo>
                  <a:pt x="1391" y="518"/>
                </a:lnTo>
                <a:lnTo>
                  <a:pt x="1391" y="518"/>
                </a:lnTo>
                <a:lnTo>
                  <a:pt x="1393" y="516"/>
                </a:lnTo>
                <a:lnTo>
                  <a:pt x="1393" y="518"/>
                </a:lnTo>
                <a:lnTo>
                  <a:pt x="1395" y="518"/>
                </a:lnTo>
                <a:lnTo>
                  <a:pt x="1393" y="518"/>
                </a:lnTo>
                <a:lnTo>
                  <a:pt x="1393" y="520"/>
                </a:lnTo>
                <a:lnTo>
                  <a:pt x="1393" y="520"/>
                </a:lnTo>
                <a:lnTo>
                  <a:pt x="1395" y="520"/>
                </a:lnTo>
                <a:lnTo>
                  <a:pt x="1395" y="520"/>
                </a:lnTo>
                <a:lnTo>
                  <a:pt x="1395" y="520"/>
                </a:lnTo>
                <a:lnTo>
                  <a:pt x="1395" y="518"/>
                </a:lnTo>
                <a:lnTo>
                  <a:pt x="1395" y="518"/>
                </a:lnTo>
                <a:lnTo>
                  <a:pt x="1398" y="518"/>
                </a:lnTo>
                <a:lnTo>
                  <a:pt x="1398" y="520"/>
                </a:lnTo>
                <a:lnTo>
                  <a:pt x="1398" y="520"/>
                </a:lnTo>
                <a:lnTo>
                  <a:pt x="1400" y="520"/>
                </a:lnTo>
                <a:lnTo>
                  <a:pt x="1400" y="520"/>
                </a:lnTo>
                <a:lnTo>
                  <a:pt x="1402" y="520"/>
                </a:lnTo>
                <a:lnTo>
                  <a:pt x="1402" y="518"/>
                </a:lnTo>
                <a:lnTo>
                  <a:pt x="1402" y="518"/>
                </a:lnTo>
                <a:lnTo>
                  <a:pt x="1402" y="518"/>
                </a:lnTo>
                <a:lnTo>
                  <a:pt x="1398" y="518"/>
                </a:lnTo>
                <a:lnTo>
                  <a:pt x="1398" y="518"/>
                </a:lnTo>
                <a:lnTo>
                  <a:pt x="1395" y="516"/>
                </a:lnTo>
                <a:lnTo>
                  <a:pt x="1393" y="516"/>
                </a:lnTo>
                <a:lnTo>
                  <a:pt x="1395" y="516"/>
                </a:lnTo>
                <a:lnTo>
                  <a:pt x="1395" y="514"/>
                </a:lnTo>
                <a:close/>
                <a:moveTo>
                  <a:pt x="1469" y="426"/>
                </a:moveTo>
                <a:lnTo>
                  <a:pt x="1469" y="426"/>
                </a:lnTo>
                <a:lnTo>
                  <a:pt x="1471" y="426"/>
                </a:lnTo>
                <a:lnTo>
                  <a:pt x="1473" y="424"/>
                </a:lnTo>
                <a:lnTo>
                  <a:pt x="1477" y="424"/>
                </a:lnTo>
                <a:lnTo>
                  <a:pt x="1477" y="422"/>
                </a:lnTo>
                <a:lnTo>
                  <a:pt x="1477" y="422"/>
                </a:lnTo>
                <a:lnTo>
                  <a:pt x="1477" y="419"/>
                </a:lnTo>
                <a:lnTo>
                  <a:pt x="1475" y="419"/>
                </a:lnTo>
                <a:lnTo>
                  <a:pt x="1475" y="419"/>
                </a:lnTo>
                <a:lnTo>
                  <a:pt x="1473" y="419"/>
                </a:lnTo>
                <a:lnTo>
                  <a:pt x="1473" y="422"/>
                </a:lnTo>
                <a:lnTo>
                  <a:pt x="1473" y="422"/>
                </a:lnTo>
                <a:lnTo>
                  <a:pt x="1473" y="422"/>
                </a:lnTo>
                <a:lnTo>
                  <a:pt x="1471" y="422"/>
                </a:lnTo>
                <a:lnTo>
                  <a:pt x="1469" y="422"/>
                </a:lnTo>
                <a:lnTo>
                  <a:pt x="1467" y="426"/>
                </a:lnTo>
                <a:lnTo>
                  <a:pt x="1465" y="426"/>
                </a:lnTo>
                <a:lnTo>
                  <a:pt x="1467" y="426"/>
                </a:lnTo>
                <a:lnTo>
                  <a:pt x="1469" y="426"/>
                </a:lnTo>
                <a:close/>
                <a:moveTo>
                  <a:pt x="1402" y="505"/>
                </a:moveTo>
                <a:lnTo>
                  <a:pt x="1404" y="505"/>
                </a:lnTo>
                <a:lnTo>
                  <a:pt x="1404" y="508"/>
                </a:lnTo>
                <a:lnTo>
                  <a:pt x="1406" y="508"/>
                </a:lnTo>
                <a:lnTo>
                  <a:pt x="1406" y="505"/>
                </a:lnTo>
                <a:lnTo>
                  <a:pt x="1406" y="505"/>
                </a:lnTo>
                <a:lnTo>
                  <a:pt x="1406" y="505"/>
                </a:lnTo>
                <a:lnTo>
                  <a:pt x="1404" y="505"/>
                </a:lnTo>
                <a:lnTo>
                  <a:pt x="1402" y="503"/>
                </a:lnTo>
                <a:lnTo>
                  <a:pt x="1402" y="503"/>
                </a:lnTo>
                <a:lnTo>
                  <a:pt x="1402" y="503"/>
                </a:lnTo>
                <a:lnTo>
                  <a:pt x="1402" y="505"/>
                </a:lnTo>
                <a:close/>
                <a:moveTo>
                  <a:pt x="1375" y="516"/>
                </a:moveTo>
                <a:lnTo>
                  <a:pt x="1375" y="518"/>
                </a:lnTo>
                <a:lnTo>
                  <a:pt x="1375" y="518"/>
                </a:lnTo>
                <a:lnTo>
                  <a:pt x="1377" y="518"/>
                </a:lnTo>
                <a:lnTo>
                  <a:pt x="1379" y="520"/>
                </a:lnTo>
                <a:lnTo>
                  <a:pt x="1379" y="520"/>
                </a:lnTo>
                <a:lnTo>
                  <a:pt x="1379" y="522"/>
                </a:lnTo>
                <a:lnTo>
                  <a:pt x="1381" y="522"/>
                </a:lnTo>
                <a:lnTo>
                  <a:pt x="1381" y="522"/>
                </a:lnTo>
                <a:lnTo>
                  <a:pt x="1381" y="520"/>
                </a:lnTo>
                <a:lnTo>
                  <a:pt x="1383" y="520"/>
                </a:lnTo>
                <a:lnTo>
                  <a:pt x="1383" y="520"/>
                </a:lnTo>
                <a:lnTo>
                  <a:pt x="1381" y="516"/>
                </a:lnTo>
                <a:lnTo>
                  <a:pt x="1381" y="516"/>
                </a:lnTo>
                <a:lnTo>
                  <a:pt x="1379" y="514"/>
                </a:lnTo>
                <a:lnTo>
                  <a:pt x="1379" y="512"/>
                </a:lnTo>
                <a:lnTo>
                  <a:pt x="1377" y="512"/>
                </a:lnTo>
                <a:lnTo>
                  <a:pt x="1377" y="512"/>
                </a:lnTo>
                <a:lnTo>
                  <a:pt x="1377" y="512"/>
                </a:lnTo>
                <a:lnTo>
                  <a:pt x="1375" y="512"/>
                </a:lnTo>
                <a:lnTo>
                  <a:pt x="1375" y="512"/>
                </a:lnTo>
                <a:lnTo>
                  <a:pt x="1375" y="514"/>
                </a:lnTo>
                <a:lnTo>
                  <a:pt x="1375" y="514"/>
                </a:lnTo>
                <a:lnTo>
                  <a:pt x="1375" y="516"/>
                </a:lnTo>
                <a:close/>
                <a:moveTo>
                  <a:pt x="1465" y="434"/>
                </a:moveTo>
                <a:lnTo>
                  <a:pt x="1460" y="436"/>
                </a:lnTo>
                <a:lnTo>
                  <a:pt x="1460" y="436"/>
                </a:lnTo>
                <a:lnTo>
                  <a:pt x="1458" y="438"/>
                </a:lnTo>
                <a:lnTo>
                  <a:pt x="1458" y="440"/>
                </a:lnTo>
                <a:lnTo>
                  <a:pt x="1458" y="440"/>
                </a:lnTo>
                <a:lnTo>
                  <a:pt x="1458" y="440"/>
                </a:lnTo>
                <a:lnTo>
                  <a:pt x="1458" y="440"/>
                </a:lnTo>
                <a:lnTo>
                  <a:pt x="1458" y="443"/>
                </a:lnTo>
                <a:lnTo>
                  <a:pt x="1458" y="443"/>
                </a:lnTo>
                <a:lnTo>
                  <a:pt x="1460" y="443"/>
                </a:lnTo>
                <a:lnTo>
                  <a:pt x="1463" y="440"/>
                </a:lnTo>
                <a:lnTo>
                  <a:pt x="1465" y="440"/>
                </a:lnTo>
                <a:lnTo>
                  <a:pt x="1467" y="440"/>
                </a:lnTo>
                <a:lnTo>
                  <a:pt x="1467" y="438"/>
                </a:lnTo>
                <a:lnTo>
                  <a:pt x="1469" y="436"/>
                </a:lnTo>
                <a:lnTo>
                  <a:pt x="1469" y="436"/>
                </a:lnTo>
                <a:lnTo>
                  <a:pt x="1469" y="434"/>
                </a:lnTo>
                <a:lnTo>
                  <a:pt x="1471" y="434"/>
                </a:lnTo>
                <a:lnTo>
                  <a:pt x="1471" y="434"/>
                </a:lnTo>
                <a:lnTo>
                  <a:pt x="1473" y="432"/>
                </a:lnTo>
                <a:lnTo>
                  <a:pt x="1475" y="430"/>
                </a:lnTo>
                <a:lnTo>
                  <a:pt x="1475" y="430"/>
                </a:lnTo>
                <a:lnTo>
                  <a:pt x="1473" y="430"/>
                </a:lnTo>
                <a:lnTo>
                  <a:pt x="1473" y="428"/>
                </a:lnTo>
                <a:lnTo>
                  <a:pt x="1473" y="428"/>
                </a:lnTo>
                <a:lnTo>
                  <a:pt x="1471" y="428"/>
                </a:lnTo>
                <a:lnTo>
                  <a:pt x="1469" y="430"/>
                </a:lnTo>
                <a:lnTo>
                  <a:pt x="1469" y="430"/>
                </a:lnTo>
                <a:lnTo>
                  <a:pt x="1467" y="430"/>
                </a:lnTo>
                <a:lnTo>
                  <a:pt x="1467" y="430"/>
                </a:lnTo>
                <a:lnTo>
                  <a:pt x="1469" y="432"/>
                </a:lnTo>
                <a:lnTo>
                  <a:pt x="1469" y="432"/>
                </a:lnTo>
                <a:lnTo>
                  <a:pt x="1467" y="432"/>
                </a:lnTo>
                <a:lnTo>
                  <a:pt x="1467" y="432"/>
                </a:lnTo>
                <a:lnTo>
                  <a:pt x="1465" y="434"/>
                </a:lnTo>
                <a:lnTo>
                  <a:pt x="1465" y="434"/>
                </a:lnTo>
                <a:close/>
                <a:moveTo>
                  <a:pt x="1569" y="208"/>
                </a:moveTo>
                <a:lnTo>
                  <a:pt x="1571" y="208"/>
                </a:lnTo>
                <a:lnTo>
                  <a:pt x="1574" y="206"/>
                </a:lnTo>
                <a:lnTo>
                  <a:pt x="1571" y="206"/>
                </a:lnTo>
                <a:lnTo>
                  <a:pt x="1569" y="206"/>
                </a:lnTo>
                <a:lnTo>
                  <a:pt x="1565" y="204"/>
                </a:lnTo>
                <a:lnTo>
                  <a:pt x="1563" y="204"/>
                </a:lnTo>
                <a:lnTo>
                  <a:pt x="1561" y="204"/>
                </a:lnTo>
                <a:lnTo>
                  <a:pt x="1559" y="206"/>
                </a:lnTo>
                <a:lnTo>
                  <a:pt x="1557" y="206"/>
                </a:lnTo>
                <a:lnTo>
                  <a:pt x="1557" y="208"/>
                </a:lnTo>
                <a:lnTo>
                  <a:pt x="1559" y="208"/>
                </a:lnTo>
                <a:lnTo>
                  <a:pt x="1565" y="210"/>
                </a:lnTo>
                <a:lnTo>
                  <a:pt x="1569" y="208"/>
                </a:lnTo>
                <a:close/>
                <a:moveTo>
                  <a:pt x="2502" y="698"/>
                </a:moveTo>
                <a:lnTo>
                  <a:pt x="2504" y="698"/>
                </a:lnTo>
                <a:lnTo>
                  <a:pt x="2506" y="696"/>
                </a:lnTo>
                <a:lnTo>
                  <a:pt x="2504" y="696"/>
                </a:lnTo>
                <a:lnTo>
                  <a:pt x="2502" y="696"/>
                </a:lnTo>
                <a:lnTo>
                  <a:pt x="2502" y="696"/>
                </a:lnTo>
                <a:lnTo>
                  <a:pt x="2500" y="696"/>
                </a:lnTo>
                <a:lnTo>
                  <a:pt x="2500" y="696"/>
                </a:lnTo>
                <a:lnTo>
                  <a:pt x="2500" y="696"/>
                </a:lnTo>
                <a:lnTo>
                  <a:pt x="2500" y="696"/>
                </a:lnTo>
                <a:lnTo>
                  <a:pt x="2500" y="696"/>
                </a:lnTo>
                <a:lnTo>
                  <a:pt x="2500" y="698"/>
                </a:lnTo>
                <a:lnTo>
                  <a:pt x="2502" y="698"/>
                </a:lnTo>
                <a:close/>
                <a:moveTo>
                  <a:pt x="2500" y="711"/>
                </a:moveTo>
                <a:lnTo>
                  <a:pt x="2500" y="711"/>
                </a:lnTo>
                <a:lnTo>
                  <a:pt x="2500" y="711"/>
                </a:lnTo>
                <a:lnTo>
                  <a:pt x="2500" y="709"/>
                </a:lnTo>
                <a:lnTo>
                  <a:pt x="2500" y="709"/>
                </a:lnTo>
                <a:lnTo>
                  <a:pt x="2500" y="709"/>
                </a:lnTo>
                <a:lnTo>
                  <a:pt x="2498" y="711"/>
                </a:lnTo>
                <a:lnTo>
                  <a:pt x="2498" y="711"/>
                </a:lnTo>
                <a:lnTo>
                  <a:pt x="2500" y="711"/>
                </a:lnTo>
                <a:close/>
                <a:moveTo>
                  <a:pt x="2500" y="707"/>
                </a:moveTo>
                <a:lnTo>
                  <a:pt x="2502" y="707"/>
                </a:lnTo>
                <a:lnTo>
                  <a:pt x="2502" y="707"/>
                </a:lnTo>
                <a:lnTo>
                  <a:pt x="2502" y="707"/>
                </a:lnTo>
                <a:lnTo>
                  <a:pt x="2502" y="707"/>
                </a:lnTo>
                <a:lnTo>
                  <a:pt x="2502" y="707"/>
                </a:lnTo>
                <a:lnTo>
                  <a:pt x="2502" y="702"/>
                </a:lnTo>
                <a:lnTo>
                  <a:pt x="2502" y="702"/>
                </a:lnTo>
                <a:lnTo>
                  <a:pt x="2500" y="702"/>
                </a:lnTo>
                <a:lnTo>
                  <a:pt x="2500" y="705"/>
                </a:lnTo>
                <a:lnTo>
                  <a:pt x="2500" y="705"/>
                </a:lnTo>
                <a:lnTo>
                  <a:pt x="2500" y="707"/>
                </a:lnTo>
                <a:close/>
                <a:moveTo>
                  <a:pt x="2479" y="390"/>
                </a:moveTo>
                <a:lnTo>
                  <a:pt x="2483" y="388"/>
                </a:lnTo>
                <a:lnTo>
                  <a:pt x="2487" y="388"/>
                </a:lnTo>
                <a:lnTo>
                  <a:pt x="2491" y="386"/>
                </a:lnTo>
                <a:lnTo>
                  <a:pt x="2491" y="384"/>
                </a:lnTo>
                <a:lnTo>
                  <a:pt x="2491" y="382"/>
                </a:lnTo>
                <a:lnTo>
                  <a:pt x="2487" y="384"/>
                </a:lnTo>
                <a:lnTo>
                  <a:pt x="2485" y="386"/>
                </a:lnTo>
                <a:lnTo>
                  <a:pt x="2479" y="390"/>
                </a:lnTo>
                <a:lnTo>
                  <a:pt x="2477" y="390"/>
                </a:lnTo>
                <a:lnTo>
                  <a:pt x="2477" y="392"/>
                </a:lnTo>
                <a:lnTo>
                  <a:pt x="2479" y="390"/>
                </a:lnTo>
                <a:close/>
                <a:moveTo>
                  <a:pt x="2462" y="772"/>
                </a:moveTo>
                <a:lnTo>
                  <a:pt x="2464" y="772"/>
                </a:lnTo>
                <a:lnTo>
                  <a:pt x="2464" y="772"/>
                </a:lnTo>
                <a:lnTo>
                  <a:pt x="2464" y="770"/>
                </a:lnTo>
                <a:lnTo>
                  <a:pt x="2462" y="770"/>
                </a:lnTo>
                <a:lnTo>
                  <a:pt x="2460" y="770"/>
                </a:lnTo>
                <a:lnTo>
                  <a:pt x="2460" y="770"/>
                </a:lnTo>
                <a:lnTo>
                  <a:pt x="2460" y="770"/>
                </a:lnTo>
                <a:lnTo>
                  <a:pt x="2462" y="772"/>
                </a:lnTo>
                <a:lnTo>
                  <a:pt x="2462" y="772"/>
                </a:lnTo>
                <a:close/>
                <a:moveTo>
                  <a:pt x="2510" y="606"/>
                </a:moveTo>
                <a:lnTo>
                  <a:pt x="2508" y="606"/>
                </a:lnTo>
                <a:lnTo>
                  <a:pt x="2508" y="606"/>
                </a:lnTo>
                <a:lnTo>
                  <a:pt x="2508" y="606"/>
                </a:lnTo>
                <a:lnTo>
                  <a:pt x="2508" y="606"/>
                </a:lnTo>
                <a:lnTo>
                  <a:pt x="2510" y="608"/>
                </a:lnTo>
                <a:lnTo>
                  <a:pt x="2510" y="608"/>
                </a:lnTo>
                <a:lnTo>
                  <a:pt x="2512" y="608"/>
                </a:lnTo>
                <a:lnTo>
                  <a:pt x="2512" y="608"/>
                </a:lnTo>
                <a:lnTo>
                  <a:pt x="2512" y="606"/>
                </a:lnTo>
                <a:lnTo>
                  <a:pt x="2510" y="606"/>
                </a:lnTo>
                <a:lnTo>
                  <a:pt x="2510" y="606"/>
                </a:lnTo>
                <a:close/>
                <a:moveTo>
                  <a:pt x="2502" y="602"/>
                </a:moveTo>
                <a:lnTo>
                  <a:pt x="2504" y="602"/>
                </a:lnTo>
                <a:lnTo>
                  <a:pt x="2504" y="602"/>
                </a:lnTo>
                <a:lnTo>
                  <a:pt x="2506" y="602"/>
                </a:lnTo>
                <a:lnTo>
                  <a:pt x="2504" y="602"/>
                </a:lnTo>
                <a:lnTo>
                  <a:pt x="2504" y="600"/>
                </a:lnTo>
                <a:lnTo>
                  <a:pt x="2504" y="600"/>
                </a:lnTo>
                <a:lnTo>
                  <a:pt x="2502" y="600"/>
                </a:lnTo>
                <a:lnTo>
                  <a:pt x="2500" y="600"/>
                </a:lnTo>
                <a:lnTo>
                  <a:pt x="2502" y="602"/>
                </a:lnTo>
                <a:lnTo>
                  <a:pt x="2502" y="602"/>
                </a:lnTo>
                <a:close/>
                <a:moveTo>
                  <a:pt x="2464" y="807"/>
                </a:moveTo>
                <a:lnTo>
                  <a:pt x="2464" y="807"/>
                </a:lnTo>
                <a:lnTo>
                  <a:pt x="2464" y="807"/>
                </a:lnTo>
                <a:lnTo>
                  <a:pt x="2462" y="807"/>
                </a:lnTo>
                <a:lnTo>
                  <a:pt x="2460" y="809"/>
                </a:lnTo>
                <a:lnTo>
                  <a:pt x="2460" y="809"/>
                </a:lnTo>
                <a:lnTo>
                  <a:pt x="2458" y="811"/>
                </a:lnTo>
                <a:lnTo>
                  <a:pt x="2458" y="814"/>
                </a:lnTo>
                <a:lnTo>
                  <a:pt x="2460" y="811"/>
                </a:lnTo>
                <a:lnTo>
                  <a:pt x="2460" y="814"/>
                </a:lnTo>
                <a:lnTo>
                  <a:pt x="2462" y="814"/>
                </a:lnTo>
                <a:lnTo>
                  <a:pt x="2468" y="811"/>
                </a:lnTo>
                <a:lnTo>
                  <a:pt x="2466" y="811"/>
                </a:lnTo>
                <a:lnTo>
                  <a:pt x="2466" y="814"/>
                </a:lnTo>
                <a:lnTo>
                  <a:pt x="2464" y="814"/>
                </a:lnTo>
                <a:lnTo>
                  <a:pt x="2464" y="814"/>
                </a:lnTo>
                <a:lnTo>
                  <a:pt x="2462" y="816"/>
                </a:lnTo>
                <a:lnTo>
                  <a:pt x="2462" y="816"/>
                </a:lnTo>
                <a:lnTo>
                  <a:pt x="2462" y="816"/>
                </a:lnTo>
                <a:lnTo>
                  <a:pt x="2464" y="816"/>
                </a:lnTo>
                <a:lnTo>
                  <a:pt x="2468" y="816"/>
                </a:lnTo>
                <a:lnTo>
                  <a:pt x="2470" y="816"/>
                </a:lnTo>
                <a:lnTo>
                  <a:pt x="2470" y="816"/>
                </a:lnTo>
                <a:lnTo>
                  <a:pt x="2466" y="816"/>
                </a:lnTo>
                <a:lnTo>
                  <a:pt x="2466" y="818"/>
                </a:lnTo>
                <a:lnTo>
                  <a:pt x="2466" y="820"/>
                </a:lnTo>
                <a:lnTo>
                  <a:pt x="2470" y="818"/>
                </a:lnTo>
                <a:lnTo>
                  <a:pt x="2470" y="818"/>
                </a:lnTo>
                <a:lnTo>
                  <a:pt x="2472" y="818"/>
                </a:lnTo>
                <a:lnTo>
                  <a:pt x="2472" y="818"/>
                </a:lnTo>
                <a:lnTo>
                  <a:pt x="2472" y="818"/>
                </a:lnTo>
                <a:lnTo>
                  <a:pt x="2481" y="818"/>
                </a:lnTo>
                <a:lnTo>
                  <a:pt x="2481" y="816"/>
                </a:lnTo>
                <a:lnTo>
                  <a:pt x="2483" y="816"/>
                </a:lnTo>
                <a:lnTo>
                  <a:pt x="2485" y="814"/>
                </a:lnTo>
                <a:lnTo>
                  <a:pt x="2485" y="814"/>
                </a:lnTo>
                <a:lnTo>
                  <a:pt x="2487" y="814"/>
                </a:lnTo>
                <a:lnTo>
                  <a:pt x="2487" y="814"/>
                </a:lnTo>
                <a:lnTo>
                  <a:pt x="2487" y="811"/>
                </a:lnTo>
                <a:lnTo>
                  <a:pt x="2487" y="811"/>
                </a:lnTo>
                <a:lnTo>
                  <a:pt x="2485" y="811"/>
                </a:lnTo>
                <a:lnTo>
                  <a:pt x="2487" y="811"/>
                </a:lnTo>
                <a:lnTo>
                  <a:pt x="2487" y="811"/>
                </a:lnTo>
                <a:lnTo>
                  <a:pt x="2489" y="811"/>
                </a:lnTo>
                <a:lnTo>
                  <a:pt x="2489" y="811"/>
                </a:lnTo>
                <a:lnTo>
                  <a:pt x="2491" y="811"/>
                </a:lnTo>
                <a:lnTo>
                  <a:pt x="2493" y="811"/>
                </a:lnTo>
                <a:lnTo>
                  <a:pt x="2493" y="809"/>
                </a:lnTo>
                <a:lnTo>
                  <a:pt x="2493" y="809"/>
                </a:lnTo>
                <a:lnTo>
                  <a:pt x="2498" y="809"/>
                </a:lnTo>
                <a:lnTo>
                  <a:pt x="2498" y="809"/>
                </a:lnTo>
                <a:lnTo>
                  <a:pt x="2498" y="809"/>
                </a:lnTo>
                <a:lnTo>
                  <a:pt x="2498" y="807"/>
                </a:lnTo>
                <a:lnTo>
                  <a:pt x="2500" y="807"/>
                </a:lnTo>
                <a:lnTo>
                  <a:pt x="2500" y="807"/>
                </a:lnTo>
                <a:lnTo>
                  <a:pt x="2504" y="805"/>
                </a:lnTo>
                <a:lnTo>
                  <a:pt x="2506" y="805"/>
                </a:lnTo>
                <a:lnTo>
                  <a:pt x="2506" y="805"/>
                </a:lnTo>
                <a:lnTo>
                  <a:pt x="2506" y="803"/>
                </a:lnTo>
                <a:lnTo>
                  <a:pt x="2508" y="805"/>
                </a:lnTo>
                <a:lnTo>
                  <a:pt x="2508" y="805"/>
                </a:lnTo>
                <a:lnTo>
                  <a:pt x="2508" y="805"/>
                </a:lnTo>
                <a:lnTo>
                  <a:pt x="2510" y="805"/>
                </a:lnTo>
                <a:lnTo>
                  <a:pt x="2510" y="805"/>
                </a:lnTo>
                <a:lnTo>
                  <a:pt x="2512" y="805"/>
                </a:lnTo>
                <a:lnTo>
                  <a:pt x="2514" y="805"/>
                </a:lnTo>
                <a:lnTo>
                  <a:pt x="2516" y="805"/>
                </a:lnTo>
                <a:lnTo>
                  <a:pt x="2514" y="803"/>
                </a:lnTo>
                <a:lnTo>
                  <a:pt x="2514" y="801"/>
                </a:lnTo>
                <a:lnTo>
                  <a:pt x="2516" y="801"/>
                </a:lnTo>
                <a:lnTo>
                  <a:pt x="2519" y="799"/>
                </a:lnTo>
                <a:lnTo>
                  <a:pt x="2519" y="797"/>
                </a:lnTo>
                <a:lnTo>
                  <a:pt x="2519" y="795"/>
                </a:lnTo>
                <a:lnTo>
                  <a:pt x="2519" y="793"/>
                </a:lnTo>
                <a:lnTo>
                  <a:pt x="2521" y="793"/>
                </a:lnTo>
                <a:lnTo>
                  <a:pt x="2521" y="791"/>
                </a:lnTo>
                <a:lnTo>
                  <a:pt x="2521" y="788"/>
                </a:lnTo>
                <a:lnTo>
                  <a:pt x="2521" y="786"/>
                </a:lnTo>
                <a:lnTo>
                  <a:pt x="2519" y="784"/>
                </a:lnTo>
                <a:lnTo>
                  <a:pt x="2519" y="782"/>
                </a:lnTo>
                <a:lnTo>
                  <a:pt x="2519" y="782"/>
                </a:lnTo>
                <a:lnTo>
                  <a:pt x="2519" y="780"/>
                </a:lnTo>
                <a:lnTo>
                  <a:pt x="2519" y="780"/>
                </a:lnTo>
                <a:lnTo>
                  <a:pt x="2519" y="778"/>
                </a:lnTo>
                <a:lnTo>
                  <a:pt x="2519" y="778"/>
                </a:lnTo>
                <a:lnTo>
                  <a:pt x="2516" y="776"/>
                </a:lnTo>
                <a:lnTo>
                  <a:pt x="2516" y="774"/>
                </a:lnTo>
                <a:lnTo>
                  <a:pt x="2516" y="772"/>
                </a:lnTo>
                <a:lnTo>
                  <a:pt x="2516" y="772"/>
                </a:lnTo>
                <a:lnTo>
                  <a:pt x="2516" y="770"/>
                </a:lnTo>
                <a:lnTo>
                  <a:pt x="2516" y="770"/>
                </a:lnTo>
                <a:lnTo>
                  <a:pt x="2516" y="770"/>
                </a:lnTo>
                <a:lnTo>
                  <a:pt x="2519" y="770"/>
                </a:lnTo>
                <a:lnTo>
                  <a:pt x="2519" y="770"/>
                </a:lnTo>
                <a:lnTo>
                  <a:pt x="2519" y="767"/>
                </a:lnTo>
                <a:lnTo>
                  <a:pt x="2519" y="770"/>
                </a:lnTo>
                <a:lnTo>
                  <a:pt x="2521" y="770"/>
                </a:lnTo>
                <a:lnTo>
                  <a:pt x="2521" y="767"/>
                </a:lnTo>
                <a:lnTo>
                  <a:pt x="2523" y="767"/>
                </a:lnTo>
                <a:lnTo>
                  <a:pt x="2523" y="765"/>
                </a:lnTo>
                <a:lnTo>
                  <a:pt x="2523" y="765"/>
                </a:lnTo>
                <a:lnTo>
                  <a:pt x="2525" y="765"/>
                </a:lnTo>
                <a:lnTo>
                  <a:pt x="2527" y="765"/>
                </a:lnTo>
                <a:lnTo>
                  <a:pt x="2527" y="763"/>
                </a:lnTo>
                <a:lnTo>
                  <a:pt x="2527" y="763"/>
                </a:lnTo>
                <a:lnTo>
                  <a:pt x="2525" y="763"/>
                </a:lnTo>
                <a:lnTo>
                  <a:pt x="2527" y="761"/>
                </a:lnTo>
                <a:lnTo>
                  <a:pt x="2525" y="759"/>
                </a:lnTo>
                <a:lnTo>
                  <a:pt x="2527" y="759"/>
                </a:lnTo>
                <a:lnTo>
                  <a:pt x="2527" y="759"/>
                </a:lnTo>
                <a:lnTo>
                  <a:pt x="2527" y="761"/>
                </a:lnTo>
                <a:lnTo>
                  <a:pt x="2529" y="761"/>
                </a:lnTo>
                <a:lnTo>
                  <a:pt x="2529" y="761"/>
                </a:lnTo>
                <a:lnTo>
                  <a:pt x="2529" y="759"/>
                </a:lnTo>
                <a:lnTo>
                  <a:pt x="2527" y="757"/>
                </a:lnTo>
                <a:lnTo>
                  <a:pt x="2527" y="757"/>
                </a:lnTo>
                <a:lnTo>
                  <a:pt x="2525" y="757"/>
                </a:lnTo>
                <a:lnTo>
                  <a:pt x="2523" y="757"/>
                </a:lnTo>
                <a:lnTo>
                  <a:pt x="2523" y="757"/>
                </a:lnTo>
                <a:lnTo>
                  <a:pt x="2523" y="757"/>
                </a:lnTo>
                <a:lnTo>
                  <a:pt x="2525" y="755"/>
                </a:lnTo>
                <a:lnTo>
                  <a:pt x="2525" y="755"/>
                </a:lnTo>
                <a:lnTo>
                  <a:pt x="2525" y="755"/>
                </a:lnTo>
                <a:lnTo>
                  <a:pt x="2523" y="753"/>
                </a:lnTo>
                <a:lnTo>
                  <a:pt x="2521" y="749"/>
                </a:lnTo>
                <a:lnTo>
                  <a:pt x="2521" y="747"/>
                </a:lnTo>
                <a:lnTo>
                  <a:pt x="2519" y="747"/>
                </a:lnTo>
                <a:lnTo>
                  <a:pt x="2516" y="747"/>
                </a:lnTo>
                <a:lnTo>
                  <a:pt x="2514" y="744"/>
                </a:lnTo>
                <a:lnTo>
                  <a:pt x="2514" y="744"/>
                </a:lnTo>
                <a:lnTo>
                  <a:pt x="2510" y="747"/>
                </a:lnTo>
                <a:lnTo>
                  <a:pt x="2508" y="747"/>
                </a:lnTo>
                <a:lnTo>
                  <a:pt x="2508" y="747"/>
                </a:lnTo>
                <a:lnTo>
                  <a:pt x="2508" y="747"/>
                </a:lnTo>
                <a:lnTo>
                  <a:pt x="2506" y="749"/>
                </a:lnTo>
                <a:lnTo>
                  <a:pt x="2504" y="749"/>
                </a:lnTo>
                <a:lnTo>
                  <a:pt x="2504" y="749"/>
                </a:lnTo>
                <a:lnTo>
                  <a:pt x="2504" y="749"/>
                </a:lnTo>
                <a:lnTo>
                  <a:pt x="2504" y="747"/>
                </a:lnTo>
                <a:lnTo>
                  <a:pt x="2506" y="747"/>
                </a:lnTo>
                <a:lnTo>
                  <a:pt x="2506" y="747"/>
                </a:lnTo>
                <a:lnTo>
                  <a:pt x="2506" y="744"/>
                </a:lnTo>
                <a:lnTo>
                  <a:pt x="2504" y="744"/>
                </a:lnTo>
                <a:lnTo>
                  <a:pt x="2502" y="742"/>
                </a:lnTo>
                <a:lnTo>
                  <a:pt x="2502" y="742"/>
                </a:lnTo>
                <a:lnTo>
                  <a:pt x="2502" y="742"/>
                </a:lnTo>
                <a:lnTo>
                  <a:pt x="2502" y="744"/>
                </a:lnTo>
                <a:lnTo>
                  <a:pt x="2500" y="744"/>
                </a:lnTo>
                <a:lnTo>
                  <a:pt x="2500" y="744"/>
                </a:lnTo>
                <a:lnTo>
                  <a:pt x="2498" y="747"/>
                </a:lnTo>
                <a:lnTo>
                  <a:pt x="2500" y="747"/>
                </a:lnTo>
                <a:lnTo>
                  <a:pt x="2500" y="749"/>
                </a:lnTo>
                <a:lnTo>
                  <a:pt x="2500" y="749"/>
                </a:lnTo>
                <a:lnTo>
                  <a:pt x="2498" y="751"/>
                </a:lnTo>
                <a:lnTo>
                  <a:pt x="2498" y="751"/>
                </a:lnTo>
                <a:lnTo>
                  <a:pt x="2498" y="751"/>
                </a:lnTo>
                <a:lnTo>
                  <a:pt x="2498" y="749"/>
                </a:lnTo>
                <a:lnTo>
                  <a:pt x="2498" y="749"/>
                </a:lnTo>
                <a:lnTo>
                  <a:pt x="2498" y="749"/>
                </a:lnTo>
                <a:lnTo>
                  <a:pt x="2498" y="747"/>
                </a:lnTo>
                <a:lnTo>
                  <a:pt x="2498" y="747"/>
                </a:lnTo>
                <a:lnTo>
                  <a:pt x="2498" y="744"/>
                </a:lnTo>
                <a:lnTo>
                  <a:pt x="2498" y="744"/>
                </a:lnTo>
                <a:lnTo>
                  <a:pt x="2496" y="744"/>
                </a:lnTo>
                <a:lnTo>
                  <a:pt x="2496" y="747"/>
                </a:lnTo>
                <a:lnTo>
                  <a:pt x="2496" y="747"/>
                </a:lnTo>
                <a:lnTo>
                  <a:pt x="2493" y="747"/>
                </a:lnTo>
                <a:lnTo>
                  <a:pt x="2491" y="747"/>
                </a:lnTo>
                <a:lnTo>
                  <a:pt x="2489" y="747"/>
                </a:lnTo>
                <a:lnTo>
                  <a:pt x="2487" y="747"/>
                </a:lnTo>
                <a:lnTo>
                  <a:pt x="2487" y="749"/>
                </a:lnTo>
                <a:lnTo>
                  <a:pt x="2487" y="749"/>
                </a:lnTo>
                <a:lnTo>
                  <a:pt x="2487" y="751"/>
                </a:lnTo>
                <a:lnTo>
                  <a:pt x="2485" y="751"/>
                </a:lnTo>
                <a:lnTo>
                  <a:pt x="2487" y="753"/>
                </a:lnTo>
                <a:lnTo>
                  <a:pt x="2485" y="753"/>
                </a:lnTo>
                <a:lnTo>
                  <a:pt x="2485" y="755"/>
                </a:lnTo>
                <a:lnTo>
                  <a:pt x="2485" y="755"/>
                </a:lnTo>
                <a:lnTo>
                  <a:pt x="2483" y="755"/>
                </a:lnTo>
                <a:lnTo>
                  <a:pt x="2481" y="755"/>
                </a:lnTo>
                <a:lnTo>
                  <a:pt x="2481" y="757"/>
                </a:lnTo>
                <a:lnTo>
                  <a:pt x="2485" y="757"/>
                </a:lnTo>
                <a:lnTo>
                  <a:pt x="2489" y="757"/>
                </a:lnTo>
                <a:lnTo>
                  <a:pt x="2489" y="759"/>
                </a:lnTo>
                <a:lnTo>
                  <a:pt x="2489" y="759"/>
                </a:lnTo>
                <a:lnTo>
                  <a:pt x="2487" y="761"/>
                </a:lnTo>
                <a:lnTo>
                  <a:pt x="2485" y="761"/>
                </a:lnTo>
                <a:lnTo>
                  <a:pt x="2485" y="761"/>
                </a:lnTo>
                <a:lnTo>
                  <a:pt x="2483" y="761"/>
                </a:lnTo>
                <a:lnTo>
                  <a:pt x="2483" y="763"/>
                </a:lnTo>
                <a:lnTo>
                  <a:pt x="2483" y="763"/>
                </a:lnTo>
                <a:lnTo>
                  <a:pt x="2483" y="765"/>
                </a:lnTo>
                <a:lnTo>
                  <a:pt x="2483" y="765"/>
                </a:lnTo>
                <a:lnTo>
                  <a:pt x="2481" y="765"/>
                </a:lnTo>
                <a:lnTo>
                  <a:pt x="2477" y="765"/>
                </a:lnTo>
                <a:lnTo>
                  <a:pt x="2477" y="765"/>
                </a:lnTo>
                <a:lnTo>
                  <a:pt x="2477" y="765"/>
                </a:lnTo>
                <a:lnTo>
                  <a:pt x="2475" y="765"/>
                </a:lnTo>
                <a:lnTo>
                  <a:pt x="2472" y="763"/>
                </a:lnTo>
                <a:lnTo>
                  <a:pt x="2468" y="763"/>
                </a:lnTo>
                <a:lnTo>
                  <a:pt x="2466" y="763"/>
                </a:lnTo>
                <a:lnTo>
                  <a:pt x="2466" y="765"/>
                </a:lnTo>
                <a:lnTo>
                  <a:pt x="2464" y="765"/>
                </a:lnTo>
                <a:lnTo>
                  <a:pt x="2462" y="765"/>
                </a:lnTo>
                <a:lnTo>
                  <a:pt x="2462" y="765"/>
                </a:lnTo>
                <a:lnTo>
                  <a:pt x="2462" y="765"/>
                </a:lnTo>
                <a:lnTo>
                  <a:pt x="2462" y="767"/>
                </a:lnTo>
                <a:lnTo>
                  <a:pt x="2464" y="765"/>
                </a:lnTo>
                <a:lnTo>
                  <a:pt x="2464" y="767"/>
                </a:lnTo>
                <a:lnTo>
                  <a:pt x="2464" y="770"/>
                </a:lnTo>
                <a:lnTo>
                  <a:pt x="2464" y="767"/>
                </a:lnTo>
                <a:lnTo>
                  <a:pt x="2464" y="770"/>
                </a:lnTo>
                <a:lnTo>
                  <a:pt x="2464" y="770"/>
                </a:lnTo>
                <a:lnTo>
                  <a:pt x="2464" y="772"/>
                </a:lnTo>
                <a:lnTo>
                  <a:pt x="2464" y="774"/>
                </a:lnTo>
                <a:lnTo>
                  <a:pt x="2466" y="772"/>
                </a:lnTo>
                <a:lnTo>
                  <a:pt x="2468" y="772"/>
                </a:lnTo>
                <a:lnTo>
                  <a:pt x="2468" y="774"/>
                </a:lnTo>
                <a:lnTo>
                  <a:pt x="2468" y="774"/>
                </a:lnTo>
                <a:lnTo>
                  <a:pt x="2466" y="774"/>
                </a:lnTo>
                <a:lnTo>
                  <a:pt x="2464" y="776"/>
                </a:lnTo>
                <a:lnTo>
                  <a:pt x="2464" y="776"/>
                </a:lnTo>
                <a:lnTo>
                  <a:pt x="2464" y="776"/>
                </a:lnTo>
                <a:lnTo>
                  <a:pt x="2464" y="778"/>
                </a:lnTo>
                <a:lnTo>
                  <a:pt x="2466" y="778"/>
                </a:lnTo>
                <a:lnTo>
                  <a:pt x="2464" y="778"/>
                </a:lnTo>
                <a:lnTo>
                  <a:pt x="2462" y="778"/>
                </a:lnTo>
                <a:lnTo>
                  <a:pt x="2462" y="778"/>
                </a:lnTo>
                <a:lnTo>
                  <a:pt x="2462" y="778"/>
                </a:lnTo>
                <a:lnTo>
                  <a:pt x="2462" y="780"/>
                </a:lnTo>
                <a:lnTo>
                  <a:pt x="2462" y="780"/>
                </a:lnTo>
                <a:lnTo>
                  <a:pt x="2462" y="780"/>
                </a:lnTo>
                <a:lnTo>
                  <a:pt x="2462" y="782"/>
                </a:lnTo>
                <a:lnTo>
                  <a:pt x="2462" y="782"/>
                </a:lnTo>
                <a:lnTo>
                  <a:pt x="2464" y="782"/>
                </a:lnTo>
                <a:lnTo>
                  <a:pt x="2466" y="782"/>
                </a:lnTo>
                <a:lnTo>
                  <a:pt x="2464" y="782"/>
                </a:lnTo>
                <a:lnTo>
                  <a:pt x="2466" y="784"/>
                </a:lnTo>
                <a:lnTo>
                  <a:pt x="2466" y="784"/>
                </a:lnTo>
                <a:lnTo>
                  <a:pt x="2466" y="782"/>
                </a:lnTo>
                <a:lnTo>
                  <a:pt x="2468" y="782"/>
                </a:lnTo>
                <a:lnTo>
                  <a:pt x="2468" y="784"/>
                </a:lnTo>
                <a:lnTo>
                  <a:pt x="2468" y="784"/>
                </a:lnTo>
                <a:lnTo>
                  <a:pt x="2468" y="784"/>
                </a:lnTo>
                <a:lnTo>
                  <a:pt x="2470" y="784"/>
                </a:lnTo>
                <a:lnTo>
                  <a:pt x="2470" y="784"/>
                </a:lnTo>
                <a:lnTo>
                  <a:pt x="2475" y="784"/>
                </a:lnTo>
                <a:lnTo>
                  <a:pt x="2477" y="784"/>
                </a:lnTo>
                <a:lnTo>
                  <a:pt x="2479" y="786"/>
                </a:lnTo>
                <a:lnTo>
                  <a:pt x="2477" y="786"/>
                </a:lnTo>
                <a:lnTo>
                  <a:pt x="2477" y="786"/>
                </a:lnTo>
                <a:lnTo>
                  <a:pt x="2477" y="786"/>
                </a:lnTo>
                <a:lnTo>
                  <a:pt x="2475" y="786"/>
                </a:lnTo>
                <a:lnTo>
                  <a:pt x="2475" y="786"/>
                </a:lnTo>
                <a:lnTo>
                  <a:pt x="2472" y="788"/>
                </a:lnTo>
                <a:lnTo>
                  <a:pt x="2470" y="791"/>
                </a:lnTo>
                <a:lnTo>
                  <a:pt x="2470" y="791"/>
                </a:lnTo>
                <a:lnTo>
                  <a:pt x="2472" y="793"/>
                </a:lnTo>
                <a:lnTo>
                  <a:pt x="2470" y="793"/>
                </a:lnTo>
                <a:lnTo>
                  <a:pt x="2470" y="795"/>
                </a:lnTo>
                <a:lnTo>
                  <a:pt x="2466" y="797"/>
                </a:lnTo>
                <a:lnTo>
                  <a:pt x="2464" y="799"/>
                </a:lnTo>
                <a:lnTo>
                  <a:pt x="2466" y="797"/>
                </a:lnTo>
                <a:lnTo>
                  <a:pt x="2468" y="797"/>
                </a:lnTo>
                <a:lnTo>
                  <a:pt x="2468" y="797"/>
                </a:lnTo>
                <a:lnTo>
                  <a:pt x="2468" y="797"/>
                </a:lnTo>
                <a:lnTo>
                  <a:pt x="2470" y="797"/>
                </a:lnTo>
                <a:lnTo>
                  <a:pt x="2472" y="797"/>
                </a:lnTo>
                <a:lnTo>
                  <a:pt x="2475" y="797"/>
                </a:lnTo>
                <a:lnTo>
                  <a:pt x="2477" y="797"/>
                </a:lnTo>
                <a:lnTo>
                  <a:pt x="2477" y="795"/>
                </a:lnTo>
                <a:lnTo>
                  <a:pt x="2479" y="795"/>
                </a:lnTo>
                <a:lnTo>
                  <a:pt x="2481" y="797"/>
                </a:lnTo>
                <a:lnTo>
                  <a:pt x="2477" y="797"/>
                </a:lnTo>
                <a:lnTo>
                  <a:pt x="2472" y="797"/>
                </a:lnTo>
                <a:lnTo>
                  <a:pt x="2468" y="799"/>
                </a:lnTo>
                <a:lnTo>
                  <a:pt x="2468" y="799"/>
                </a:lnTo>
                <a:lnTo>
                  <a:pt x="2466" y="799"/>
                </a:lnTo>
                <a:lnTo>
                  <a:pt x="2466" y="801"/>
                </a:lnTo>
                <a:lnTo>
                  <a:pt x="2464" y="801"/>
                </a:lnTo>
                <a:lnTo>
                  <a:pt x="2464" y="801"/>
                </a:lnTo>
                <a:lnTo>
                  <a:pt x="2466" y="803"/>
                </a:lnTo>
                <a:lnTo>
                  <a:pt x="2466" y="803"/>
                </a:lnTo>
                <a:lnTo>
                  <a:pt x="2464" y="805"/>
                </a:lnTo>
                <a:lnTo>
                  <a:pt x="2462" y="803"/>
                </a:lnTo>
                <a:lnTo>
                  <a:pt x="2462" y="803"/>
                </a:lnTo>
                <a:lnTo>
                  <a:pt x="2460" y="803"/>
                </a:lnTo>
                <a:lnTo>
                  <a:pt x="2460" y="803"/>
                </a:lnTo>
                <a:lnTo>
                  <a:pt x="2458" y="805"/>
                </a:lnTo>
                <a:lnTo>
                  <a:pt x="2458" y="805"/>
                </a:lnTo>
                <a:lnTo>
                  <a:pt x="2458" y="807"/>
                </a:lnTo>
                <a:lnTo>
                  <a:pt x="2460" y="807"/>
                </a:lnTo>
                <a:lnTo>
                  <a:pt x="2464" y="807"/>
                </a:lnTo>
                <a:close/>
                <a:moveTo>
                  <a:pt x="2512" y="598"/>
                </a:moveTo>
                <a:lnTo>
                  <a:pt x="2512" y="600"/>
                </a:lnTo>
                <a:lnTo>
                  <a:pt x="2514" y="600"/>
                </a:lnTo>
                <a:lnTo>
                  <a:pt x="2514" y="598"/>
                </a:lnTo>
                <a:lnTo>
                  <a:pt x="2514" y="598"/>
                </a:lnTo>
                <a:lnTo>
                  <a:pt x="2512" y="596"/>
                </a:lnTo>
                <a:lnTo>
                  <a:pt x="2512" y="598"/>
                </a:lnTo>
                <a:lnTo>
                  <a:pt x="2512" y="598"/>
                </a:lnTo>
                <a:lnTo>
                  <a:pt x="2512" y="598"/>
                </a:lnTo>
                <a:close/>
                <a:moveTo>
                  <a:pt x="2508" y="604"/>
                </a:moveTo>
                <a:lnTo>
                  <a:pt x="2510" y="604"/>
                </a:lnTo>
                <a:lnTo>
                  <a:pt x="2510" y="604"/>
                </a:lnTo>
                <a:lnTo>
                  <a:pt x="2510" y="604"/>
                </a:lnTo>
                <a:lnTo>
                  <a:pt x="2508" y="602"/>
                </a:lnTo>
                <a:lnTo>
                  <a:pt x="2508" y="602"/>
                </a:lnTo>
                <a:lnTo>
                  <a:pt x="2508" y="600"/>
                </a:lnTo>
                <a:lnTo>
                  <a:pt x="2508" y="600"/>
                </a:lnTo>
                <a:lnTo>
                  <a:pt x="2510" y="600"/>
                </a:lnTo>
                <a:lnTo>
                  <a:pt x="2510" y="602"/>
                </a:lnTo>
                <a:lnTo>
                  <a:pt x="2512" y="602"/>
                </a:lnTo>
                <a:lnTo>
                  <a:pt x="2512" y="598"/>
                </a:lnTo>
                <a:lnTo>
                  <a:pt x="2510" y="598"/>
                </a:lnTo>
                <a:lnTo>
                  <a:pt x="2506" y="596"/>
                </a:lnTo>
                <a:lnTo>
                  <a:pt x="2504" y="598"/>
                </a:lnTo>
                <a:lnTo>
                  <a:pt x="2506" y="602"/>
                </a:lnTo>
                <a:lnTo>
                  <a:pt x="2508" y="604"/>
                </a:lnTo>
                <a:close/>
                <a:moveTo>
                  <a:pt x="1624" y="422"/>
                </a:moveTo>
                <a:lnTo>
                  <a:pt x="1622" y="422"/>
                </a:lnTo>
                <a:lnTo>
                  <a:pt x="1622" y="422"/>
                </a:lnTo>
                <a:lnTo>
                  <a:pt x="1620" y="424"/>
                </a:lnTo>
                <a:lnTo>
                  <a:pt x="1620" y="424"/>
                </a:lnTo>
                <a:lnTo>
                  <a:pt x="1624" y="426"/>
                </a:lnTo>
                <a:lnTo>
                  <a:pt x="1624" y="424"/>
                </a:lnTo>
                <a:lnTo>
                  <a:pt x="1624" y="424"/>
                </a:lnTo>
                <a:lnTo>
                  <a:pt x="1626" y="422"/>
                </a:lnTo>
                <a:lnTo>
                  <a:pt x="1626" y="422"/>
                </a:lnTo>
                <a:lnTo>
                  <a:pt x="1624" y="422"/>
                </a:lnTo>
                <a:close/>
                <a:moveTo>
                  <a:pt x="1712" y="698"/>
                </a:moveTo>
                <a:lnTo>
                  <a:pt x="1712" y="698"/>
                </a:lnTo>
                <a:lnTo>
                  <a:pt x="1710" y="698"/>
                </a:lnTo>
                <a:lnTo>
                  <a:pt x="1710" y="698"/>
                </a:lnTo>
                <a:lnTo>
                  <a:pt x="1710" y="698"/>
                </a:lnTo>
                <a:lnTo>
                  <a:pt x="1710" y="698"/>
                </a:lnTo>
                <a:lnTo>
                  <a:pt x="1710" y="700"/>
                </a:lnTo>
                <a:lnTo>
                  <a:pt x="1712" y="700"/>
                </a:lnTo>
                <a:lnTo>
                  <a:pt x="1714" y="700"/>
                </a:lnTo>
                <a:lnTo>
                  <a:pt x="1714" y="698"/>
                </a:lnTo>
                <a:lnTo>
                  <a:pt x="1714" y="698"/>
                </a:lnTo>
                <a:lnTo>
                  <a:pt x="1712" y="698"/>
                </a:lnTo>
                <a:close/>
                <a:moveTo>
                  <a:pt x="1666" y="606"/>
                </a:moveTo>
                <a:lnTo>
                  <a:pt x="1666" y="606"/>
                </a:lnTo>
                <a:lnTo>
                  <a:pt x="1666" y="606"/>
                </a:lnTo>
                <a:lnTo>
                  <a:pt x="1666" y="604"/>
                </a:lnTo>
                <a:lnTo>
                  <a:pt x="1664" y="604"/>
                </a:lnTo>
                <a:lnTo>
                  <a:pt x="1664" y="604"/>
                </a:lnTo>
                <a:lnTo>
                  <a:pt x="1664" y="604"/>
                </a:lnTo>
                <a:lnTo>
                  <a:pt x="1664" y="606"/>
                </a:lnTo>
                <a:lnTo>
                  <a:pt x="1664" y="606"/>
                </a:lnTo>
                <a:lnTo>
                  <a:pt x="1664" y="608"/>
                </a:lnTo>
                <a:lnTo>
                  <a:pt x="1668" y="608"/>
                </a:lnTo>
                <a:lnTo>
                  <a:pt x="1668" y="608"/>
                </a:lnTo>
                <a:lnTo>
                  <a:pt x="1668" y="608"/>
                </a:lnTo>
                <a:lnTo>
                  <a:pt x="1668" y="608"/>
                </a:lnTo>
                <a:lnTo>
                  <a:pt x="1668" y="608"/>
                </a:lnTo>
                <a:lnTo>
                  <a:pt x="1668" y="608"/>
                </a:lnTo>
                <a:lnTo>
                  <a:pt x="1666" y="606"/>
                </a:lnTo>
                <a:lnTo>
                  <a:pt x="1666" y="606"/>
                </a:lnTo>
                <a:lnTo>
                  <a:pt x="1666" y="606"/>
                </a:lnTo>
                <a:close/>
                <a:moveTo>
                  <a:pt x="1699" y="487"/>
                </a:moveTo>
                <a:lnTo>
                  <a:pt x="1703" y="484"/>
                </a:lnTo>
                <a:lnTo>
                  <a:pt x="1703" y="482"/>
                </a:lnTo>
                <a:lnTo>
                  <a:pt x="1703" y="482"/>
                </a:lnTo>
                <a:lnTo>
                  <a:pt x="1703" y="482"/>
                </a:lnTo>
                <a:lnTo>
                  <a:pt x="1701" y="482"/>
                </a:lnTo>
                <a:lnTo>
                  <a:pt x="1699" y="484"/>
                </a:lnTo>
                <a:lnTo>
                  <a:pt x="1699" y="484"/>
                </a:lnTo>
                <a:lnTo>
                  <a:pt x="1697" y="487"/>
                </a:lnTo>
                <a:lnTo>
                  <a:pt x="1697" y="487"/>
                </a:lnTo>
                <a:lnTo>
                  <a:pt x="1697" y="487"/>
                </a:lnTo>
                <a:lnTo>
                  <a:pt x="1699" y="487"/>
                </a:lnTo>
                <a:close/>
                <a:moveTo>
                  <a:pt x="1668" y="593"/>
                </a:moveTo>
                <a:lnTo>
                  <a:pt x="1666" y="593"/>
                </a:lnTo>
                <a:lnTo>
                  <a:pt x="1668" y="593"/>
                </a:lnTo>
                <a:lnTo>
                  <a:pt x="1668" y="593"/>
                </a:lnTo>
                <a:lnTo>
                  <a:pt x="1670" y="596"/>
                </a:lnTo>
                <a:lnTo>
                  <a:pt x="1672" y="596"/>
                </a:lnTo>
                <a:lnTo>
                  <a:pt x="1674" y="593"/>
                </a:lnTo>
                <a:lnTo>
                  <a:pt x="1674" y="591"/>
                </a:lnTo>
                <a:lnTo>
                  <a:pt x="1674" y="591"/>
                </a:lnTo>
                <a:lnTo>
                  <a:pt x="1672" y="591"/>
                </a:lnTo>
                <a:lnTo>
                  <a:pt x="1672" y="591"/>
                </a:lnTo>
                <a:lnTo>
                  <a:pt x="1668" y="591"/>
                </a:lnTo>
                <a:lnTo>
                  <a:pt x="1668" y="591"/>
                </a:lnTo>
                <a:lnTo>
                  <a:pt x="1668" y="591"/>
                </a:lnTo>
                <a:lnTo>
                  <a:pt x="1668" y="591"/>
                </a:lnTo>
                <a:lnTo>
                  <a:pt x="1668" y="591"/>
                </a:lnTo>
                <a:lnTo>
                  <a:pt x="1668" y="593"/>
                </a:lnTo>
                <a:close/>
                <a:moveTo>
                  <a:pt x="2510" y="612"/>
                </a:moveTo>
                <a:lnTo>
                  <a:pt x="2508" y="612"/>
                </a:lnTo>
                <a:lnTo>
                  <a:pt x="2508" y="612"/>
                </a:lnTo>
                <a:lnTo>
                  <a:pt x="2508" y="612"/>
                </a:lnTo>
                <a:lnTo>
                  <a:pt x="2508" y="612"/>
                </a:lnTo>
                <a:lnTo>
                  <a:pt x="2508" y="614"/>
                </a:lnTo>
                <a:lnTo>
                  <a:pt x="2510" y="614"/>
                </a:lnTo>
                <a:lnTo>
                  <a:pt x="2510" y="617"/>
                </a:lnTo>
                <a:lnTo>
                  <a:pt x="2510" y="617"/>
                </a:lnTo>
                <a:lnTo>
                  <a:pt x="2510" y="617"/>
                </a:lnTo>
                <a:lnTo>
                  <a:pt x="2510" y="614"/>
                </a:lnTo>
                <a:lnTo>
                  <a:pt x="2510" y="614"/>
                </a:lnTo>
                <a:lnTo>
                  <a:pt x="2510" y="612"/>
                </a:lnTo>
                <a:lnTo>
                  <a:pt x="2510" y="612"/>
                </a:lnTo>
                <a:close/>
                <a:moveTo>
                  <a:pt x="1284" y="71"/>
                </a:moveTo>
                <a:lnTo>
                  <a:pt x="1289" y="71"/>
                </a:lnTo>
                <a:lnTo>
                  <a:pt x="1293" y="69"/>
                </a:lnTo>
                <a:lnTo>
                  <a:pt x="1295" y="69"/>
                </a:lnTo>
                <a:lnTo>
                  <a:pt x="1297" y="69"/>
                </a:lnTo>
                <a:lnTo>
                  <a:pt x="1299" y="69"/>
                </a:lnTo>
                <a:lnTo>
                  <a:pt x="1307" y="69"/>
                </a:lnTo>
                <a:lnTo>
                  <a:pt x="1305" y="69"/>
                </a:lnTo>
                <a:lnTo>
                  <a:pt x="1295" y="76"/>
                </a:lnTo>
                <a:lnTo>
                  <a:pt x="1295" y="76"/>
                </a:lnTo>
                <a:lnTo>
                  <a:pt x="1297" y="78"/>
                </a:lnTo>
                <a:lnTo>
                  <a:pt x="1299" y="78"/>
                </a:lnTo>
                <a:lnTo>
                  <a:pt x="1318" y="74"/>
                </a:lnTo>
                <a:lnTo>
                  <a:pt x="1326" y="71"/>
                </a:lnTo>
                <a:lnTo>
                  <a:pt x="1331" y="71"/>
                </a:lnTo>
                <a:lnTo>
                  <a:pt x="1339" y="74"/>
                </a:lnTo>
                <a:lnTo>
                  <a:pt x="1339" y="74"/>
                </a:lnTo>
                <a:lnTo>
                  <a:pt x="1331" y="74"/>
                </a:lnTo>
                <a:lnTo>
                  <a:pt x="1324" y="74"/>
                </a:lnTo>
                <a:lnTo>
                  <a:pt x="1320" y="76"/>
                </a:lnTo>
                <a:lnTo>
                  <a:pt x="1312" y="78"/>
                </a:lnTo>
                <a:lnTo>
                  <a:pt x="1310" y="80"/>
                </a:lnTo>
                <a:lnTo>
                  <a:pt x="1310" y="80"/>
                </a:lnTo>
                <a:lnTo>
                  <a:pt x="1316" y="82"/>
                </a:lnTo>
                <a:lnTo>
                  <a:pt x="1314" y="82"/>
                </a:lnTo>
                <a:lnTo>
                  <a:pt x="1310" y="84"/>
                </a:lnTo>
                <a:lnTo>
                  <a:pt x="1305" y="86"/>
                </a:lnTo>
                <a:lnTo>
                  <a:pt x="1303" y="86"/>
                </a:lnTo>
                <a:lnTo>
                  <a:pt x="1307" y="88"/>
                </a:lnTo>
                <a:lnTo>
                  <a:pt x="1310" y="90"/>
                </a:lnTo>
                <a:lnTo>
                  <a:pt x="1312" y="90"/>
                </a:lnTo>
                <a:lnTo>
                  <a:pt x="1320" y="88"/>
                </a:lnTo>
                <a:lnTo>
                  <a:pt x="1343" y="88"/>
                </a:lnTo>
                <a:lnTo>
                  <a:pt x="1354" y="86"/>
                </a:lnTo>
                <a:lnTo>
                  <a:pt x="1364" y="82"/>
                </a:lnTo>
                <a:lnTo>
                  <a:pt x="1370" y="82"/>
                </a:lnTo>
                <a:lnTo>
                  <a:pt x="1372" y="82"/>
                </a:lnTo>
                <a:lnTo>
                  <a:pt x="1377" y="82"/>
                </a:lnTo>
                <a:lnTo>
                  <a:pt x="1375" y="82"/>
                </a:lnTo>
                <a:lnTo>
                  <a:pt x="1364" y="86"/>
                </a:lnTo>
                <a:lnTo>
                  <a:pt x="1356" y="90"/>
                </a:lnTo>
                <a:lnTo>
                  <a:pt x="1349" y="90"/>
                </a:lnTo>
                <a:lnTo>
                  <a:pt x="1341" y="90"/>
                </a:lnTo>
                <a:lnTo>
                  <a:pt x="1326" y="90"/>
                </a:lnTo>
                <a:lnTo>
                  <a:pt x="1316" y="92"/>
                </a:lnTo>
                <a:lnTo>
                  <a:pt x="1314" y="95"/>
                </a:lnTo>
                <a:lnTo>
                  <a:pt x="1316" y="95"/>
                </a:lnTo>
                <a:lnTo>
                  <a:pt x="1316" y="97"/>
                </a:lnTo>
                <a:lnTo>
                  <a:pt x="1318" y="97"/>
                </a:lnTo>
                <a:lnTo>
                  <a:pt x="1320" y="97"/>
                </a:lnTo>
                <a:lnTo>
                  <a:pt x="1324" y="99"/>
                </a:lnTo>
                <a:lnTo>
                  <a:pt x="1328" y="101"/>
                </a:lnTo>
                <a:lnTo>
                  <a:pt x="1333" y="101"/>
                </a:lnTo>
                <a:lnTo>
                  <a:pt x="1337" y="103"/>
                </a:lnTo>
                <a:lnTo>
                  <a:pt x="1343" y="103"/>
                </a:lnTo>
                <a:lnTo>
                  <a:pt x="1345" y="101"/>
                </a:lnTo>
                <a:lnTo>
                  <a:pt x="1358" y="92"/>
                </a:lnTo>
                <a:lnTo>
                  <a:pt x="1362" y="90"/>
                </a:lnTo>
                <a:lnTo>
                  <a:pt x="1364" y="90"/>
                </a:lnTo>
                <a:lnTo>
                  <a:pt x="1381" y="88"/>
                </a:lnTo>
                <a:lnTo>
                  <a:pt x="1402" y="86"/>
                </a:lnTo>
                <a:lnTo>
                  <a:pt x="1400" y="88"/>
                </a:lnTo>
                <a:lnTo>
                  <a:pt x="1381" y="90"/>
                </a:lnTo>
                <a:lnTo>
                  <a:pt x="1372" y="90"/>
                </a:lnTo>
                <a:lnTo>
                  <a:pt x="1366" y="92"/>
                </a:lnTo>
                <a:lnTo>
                  <a:pt x="1358" y="99"/>
                </a:lnTo>
                <a:lnTo>
                  <a:pt x="1356" y="101"/>
                </a:lnTo>
                <a:lnTo>
                  <a:pt x="1354" y="103"/>
                </a:lnTo>
                <a:lnTo>
                  <a:pt x="1354" y="103"/>
                </a:lnTo>
                <a:lnTo>
                  <a:pt x="1354" y="105"/>
                </a:lnTo>
                <a:lnTo>
                  <a:pt x="1358" y="105"/>
                </a:lnTo>
                <a:lnTo>
                  <a:pt x="1360" y="105"/>
                </a:lnTo>
                <a:lnTo>
                  <a:pt x="1366" y="105"/>
                </a:lnTo>
                <a:lnTo>
                  <a:pt x="1372" y="107"/>
                </a:lnTo>
                <a:lnTo>
                  <a:pt x="1375" y="107"/>
                </a:lnTo>
                <a:lnTo>
                  <a:pt x="1385" y="107"/>
                </a:lnTo>
                <a:lnTo>
                  <a:pt x="1387" y="107"/>
                </a:lnTo>
                <a:lnTo>
                  <a:pt x="1389" y="105"/>
                </a:lnTo>
                <a:lnTo>
                  <a:pt x="1393" y="105"/>
                </a:lnTo>
                <a:lnTo>
                  <a:pt x="1395" y="103"/>
                </a:lnTo>
                <a:lnTo>
                  <a:pt x="1400" y="101"/>
                </a:lnTo>
                <a:lnTo>
                  <a:pt x="1408" y="101"/>
                </a:lnTo>
                <a:lnTo>
                  <a:pt x="1412" y="99"/>
                </a:lnTo>
                <a:lnTo>
                  <a:pt x="1416" y="99"/>
                </a:lnTo>
                <a:lnTo>
                  <a:pt x="1414" y="101"/>
                </a:lnTo>
                <a:lnTo>
                  <a:pt x="1408" y="103"/>
                </a:lnTo>
                <a:lnTo>
                  <a:pt x="1406" y="105"/>
                </a:lnTo>
                <a:lnTo>
                  <a:pt x="1410" y="105"/>
                </a:lnTo>
                <a:lnTo>
                  <a:pt x="1414" y="105"/>
                </a:lnTo>
                <a:lnTo>
                  <a:pt x="1427" y="103"/>
                </a:lnTo>
                <a:lnTo>
                  <a:pt x="1429" y="103"/>
                </a:lnTo>
                <a:lnTo>
                  <a:pt x="1433" y="103"/>
                </a:lnTo>
                <a:lnTo>
                  <a:pt x="1446" y="99"/>
                </a:lnTo>
                <a:lnTo>
                  <a:pt x="1452" y="97"/>
                </a:lnTo>
                <a:lnTo>
                  <a:pt x="1454" y="95"/>
                </a:lnTo>
                <a:lnTo>
                  <a:pt x="1456" y="95"/>
                </a:lnTo>
                <a:lnTo>
                  <a:pt x="1456" y="92"/>
                </a:lnTo>
                <a:lnTo>
                  <a:pt x="1458" y="90"/>
                </a:lnTo>
                <a:lnTo>
                  <a:pt x="1458" y="88"/>
                </a:lnTo>
                <a:lnTo>
                  <a:pt x="1460" y="86"/>
                </a:lnTo>
                <a:lnTo>
                  <a:pt x="1463" y="86"/>
                </a:lnTo>
                <a:lnTo>
                  <a:pt x="1465" y="86"/>
                </a:lnTo>
                <a:lnTo>
                  <a:pt x="1467" y="86"/>
                </a:lnTo>
                <a:lnTo>
                  <a:pt x="1473" y="82"/>
                </a:lnTo>
                <a:lnTo>
                  <a:pt x="1477" y="80"/>
                </a:lnTo>
                <a:lnTo>
                  <a:pt x="1494" y="76"/>
                </a:lnTo>
                <a:lnTo>
                  <a:pt x="1492" y="78"/>
                </a:lnTo>
                <a:lnTo>
                  <a:pt x="1483" y="80"/>
                </a:lnTo>
                <a:lnTo>
                  <a:pt x="1473" y="86"/>
                </a:lnTo>
                <a:lnTo>
                  <a:pt x="1471" y="86"/>
                </a:lnTo>
                <a:lnTo>
                  <a:pt x="1469" y="90"/>
                </a:lnTo>
                <a:lnTo>
                  <a:pt x="1469" y="90"/>
                </a:lnTo>
                <a:lnTo>
                  <a:pt x="1467" y="92"/>
                </a:lnTo>
                <a:lnTo>
                  <a:pt x="1469" y="95"/>
                </a:lnTo>
                <a:lnTo>
                  <a:pt x="1477" y="95"/>
                </a:lnTo>
                <a:lnTo>
                  <a:pt x="1486" y="95"/>
                </a:lnTo>
                <a:lnTo>
                  <a:pt x="1490" y="95"/>
                </a:lnTo>
                <a:lnTo>
                  <a:pt x="1494" y="95"/>
                </a:lnTo>
                <a:lnTo>
                  <a:pt x="1494" y="95"/>
                </a:lnTo>
                <a:lnTo>
                  <a:pt x="1490" y="97"/>
                </a:lnTo>
                <a:lnTo>
                  <a:pt x="1486" y="97"/>
                </a:lnTo>
                <a:lnTo>
                  <a:pt x="1473" y="99"/>
                </a:lnTo>
                <a:lnTo>
                  <a:pt x="1454" y="103"/>
                </a:lnTo>
                <a:lnTo>
                  <a:pt x="1454" y="103"/>
                </a:lnTo>
                <a:lnTo>
                  <a:pt x="1448" y="107"/>
                </a:lnTo>
                <a:lnTo>
                  <a:pt x="1435" y="109"/>
                </a:lnTo>
                <a:lnTo>
                  <a:pt x="1412" y="111"/>
                </a:lnTo>
                <a:lnTo>
                  <a:pt x="1408" y="113"/>
                </a:lnTo>
                <a:lnTo>
                  <a:pt x="1406" y="113"/>
                </a:lnTo>
                <a:lnTo>
                  <a:pt x="1406" y="115"/>
                </a:lnTo>
                <a:lnTo>
                  <a:pt x="1410" y="118"/>
                </a:lnTo>
                <a:lnTo>
                  <a:pt x="1414" y="122"/>
                </a:lnTo>
                <a:lnTo>
                  <a:pt x="1423" y="126"/>
                </a:lnTo>
                <a:lnTo>
                  <a:pt x="1425" y="128"/>
                </a:lnTo>
                <a:lnTo>
                  <a:pt x="1429" y="130"/>
                </a:lnTo>
                <a:lnTo>
                  <a:pt x="1431" y="132"/>
                </a:lnTo>
                <a:lnTo>
                  <a:pt x="1433" y="134"/>
                </a:lnTo>
                <a:lnTo>
                  <a:pt x="1437" y="134"/>
                </a:lnTo>
                <a:lnTo>
                  <a:pt x="1444" y="134"/>
                </a:lnTo>
                <a:lnTo>
                  <a:pt x="1448" y="134"/>
                </a:lnTo>
                <a:lnTo>
                  <a:pt x="1446" y="136"/>
                </a:lnTo>
                <a:lnTo>
                  <a:pt x="1442" y="136"/>
                </a:lnTo>
                <a:lnTo>
                  <a:pt x="1439" y="136"/>
                </a:lnTo>
                <a:lnTo>
                  <a:pt x="1433" y="136"/>
                </a:lnTo>
                <a:lnTo>
                  <a:pt x="1427" y="136"/>
                </a:lnTo>
                <a:lnTo>
                  <a:pt x="1425" y="134"/>
                </a:lnTo>
                <a:lnTo>
                  <a:pt x="1423" y="132"/>
                </a:lnTo>
                <a:lnTo>
                  <a:pt x="1419" y="132"/>
                </a:lnTo>
                <a:lnTo>
                  <a:pt x="1414" y="128"/>
                </a:lnTo>
                <a:lnTo>
                  <a:pt x="1410" y="124"/>
                </a:lnTo>
                <a:lnTo>
                  <a:pt x="1406" y="122"/>
                </a:lnTo>
                <a:lnTo>
                  <a:pt x="1400" y="120"/>
                </a:lnTo>
                <a:lnTo>
                  <a:pt x="1395" y="118"/>
                </a:lnTo>
                <a:lnTo>
                  <a:pt x="1389" y="115"/>
                </a:lnTo>
                <a:lnTo>
                  <a:pt x="1381" y="115"/>
                </a:lnTo>
                <a:lnTo>
                  <a:pt x="1375" y="115"/>
                </a:lnTo>
                <a:lnTo>
                  <a:pt x="1358" y="113"/>
                </a:lnTo>
                <a:lnTo>
                  <a:pt x="1354" y="115"/>
                </a:lnTo>
                <a:lnTo>
                  <a:pt x="1354" y="120"/>
                </a:lnTo>
                <a:lnTo>
                  <a:pt x="1356" y="124"/>
                </a:lnTo>
                <a:lnTo>
                  <a:pt x="1356" y="130"/>
                </a:lnTo>
                <a:lnTo>
                  <a:pt x="1360" y="132"/>
                </a:lnTo>
                <a:lnTo>
                  <a:pt x="1362" y="132"/>
                </a:lnTo>
                <a:lnTo>
                  <a:pt x="1370" y="134"/>
                </a:lnTo>
                <a:lnTo>
                  <a:pt x="1372" y="134"/>
                </a:lnTo>
                <a:lnTo>
                  <a:pt x="1375" y="136"/>
                </a:lnTo>
                <a:lnTo>
                  <a:pt x="1379" y="141"/>
                </a:lnTo>
                <a:lnTo>
                  <a:pt x="1383" y="145"/>
                </a:lnTo>
                <a:lnTo>
                  <a:pt x="1385" y="147"/>
                </a:lnTo>
                <a:lnTo>
                  <a:pt x="1387" y="149"/>
                </a:lnTo>
                <a:lnTo>
                  <a:pt x="1391" y="151"/>
                </a:lnTo>
                <a:lnTo>
                  <a:pt x="1395" y="153"/>
                </a:lnTo>
                <a:lnTo>
                  <a:pt x="1398" y="155"/>
                </a:lnTo>
                <a:lnTo>
                  <a:pt x="1393" y="155"/>
                </a:lnTo>
                <a:lnTo>
                  <a:pt x="1389" y="153"/>
                </a:lnTo>
                <a:lnTo>
                  <a:pt x="1387" y="153"/>
                </a:lnTo>
                <a:lnTo>
                  <a:pt x="1385" y="153"/>
                </a:lnTo>
                <a:lnTo>
                  <a:pt x="1383" y="153"/>
                </a:lnTo>
                <a:lnTo>
                  <a:pt x="1383" y="153"/>
                </a:lnTo>
                <a:lnTo>
                  <a:pt x="1383" y="155"/>
                </a:lnTo>
                <a:lnTo>
                  <a:pt x="1385" y="157"/>
                </a:lnTo>
                <a:lnTo>
                  <a:pt x="1387" y="157"/>
                </a:lnTo>
                <a:lnTo>
                  <a:pt x="1389" y="157"/>
                </a:lnTo>
                <a:lnTo>
                  <a:pt x="1393" y="157"/>
                </a:lnTo>
                <a:lnTo>
                  <a:pt x="1404" y="157"/>
                </a:lnTo>
                <a:lnTo>
                  <a:pt x="1410" y="159"/>
                </a:lnTo>
                <a:lnTo>
                  <a:pt x="1414" y="159"/>
                </a:lnTo>
                <a:lnTo>
                  <a:pt x="1416" y="159"/>
                </a:lnTo>
                <a:lnTo>
                  <a:pt x="1419" y="157"/>
                </a:lnTo>
                <a:lnTo>
                  <a:pt x="1421" y="157"/>
                </a:lnTo>
                <a:lnTo>
                  <a:pt x="1423" y="157"/>
                </a:lnTo>
                <a:lnTo>
                  <a:pt x="1423" y="157"/>
                </a:lnTo>
                <a:lnTo>
                  <a:pt x="1421" y="159"/>
                </a:lnTo>
                <a:lnTo>
                  <a:pt x="1419" y="162"/>
                </a:lnTo>
                <a:lnTo>
                  <a:pt x="1416" y="162"/>
                </a:lnTo>
                <a:lnTo>
                  <a:pt x="1414" y="162"/>
                </a:lnTo>
                <a:lnTo>
                  <a:pt x="1406" y="162"/>
                </a:lnTo>
                <a:lnTo>
                  <a:pt x="1404" y="162"/>
                </a:lnTo>
                <a:lnTo>
                  <a:pt x="1402" y="164"/>
                </a:lnTo>
                <a:lnTo>
                  <a:pt x="1400" y="164"/>
                </a:lnTo>
                <a:lnTo>
                  <a:pt x="1398" y="162"/>
                </a:lnTo>
                <a:lnTo>
                  <a:pt x="1391" y="162"/>
                </a:lnTo>
                <a:lnTo>
                  <a:pt x="1379" y="159"/>
                </a:lnTo>
                <a:lnTo>
                  <a:pt x="1377" y="159"/>
                </a:lnTo>
                <a:lnTo>
                  <a:pt x="1372" y="159"/>
                </a:lnTo>
                <a:lnTo>
                  <a:pt x="1366" y="162"/>
                </a:lnTo>
                <a:lnTo>
                  <a:pt x="1358" y="162"/>
                </a:lnTo>
                <a:lnTo>
                  <a:pt x="1349" y="164"/>
                </a:lnTo>
                <a:lnTo>
                  <a:pt x="1347" y="168"/>
                </a:lnTo>
                <a:lnTo>
                  <a:pt x="1345" y="170"/>
                </a:lnTo>
                <a:lnTo>
                  <a:pt x="1343" y="172"/>
                </a:lnTo>
                <a:lnTo>
                  <a:pt x="1341" y="174"/>
                </a:lnTo>
                <a:lnTo>
                  <a:pt x="1341" y="178"/>
                </a:lnTo>
                <a:lnTo>
                  <a:pt x="1339" y="183"/>
                </a:lnTo>
                <a:lnTo>
                  <a:pt x="1343" y="185"/>
                </a:lnTo>
                <a:lnTo>
                  <a:pt x="1349" y="185"/>
                </a:lnTo>
                <a:lnTo>
                  <a:pt x="1351" y="183"/>
                </a:lnTo>
                <a:lnTo>
                  <a:pt x="1356" y="183"/>
                </a:lnTo>
                <a:lnTo>
                  <a:pt x="1360" y="178"/>
                </a:lnTo>
                <a:lnTo>
                  <a:pt x="1362" y="176"/>
                </a:lnTo>
                <a:lnTo>
                  <a:pt x="1360" y="183"/>
                </a:lnTo>
                <a:lnTo>
                  <a:pt x="1358" y="185"/>
                </a:lnTo>
                <a:lnTo>
                  <a:pt x="1368" y="185"/>
                </a:lnTo>
                <a:lnTo>
                  <a:pt x="1370" y="183"/>
                </a:lnTo>
                <a:lnTo>
                  <a:pt x="1372" y="183"/>
                </a:lnTo>
                <a:lnTo>
                  <a:pt x="1377" y="178"/>
                </a:lnTo>
                <a:lnTo>
                  <a:pt x="1379" y="172"/>
                </a:lnTo>
                <a:lnTo>
                  <a:pt x="1377" y="180"/>
                </a:lnTo>
                <a:lnTo>
                  <a:pt x="1383" y="180"/>
                </a:lnTo>
                <a:lnTo>
                  <a:pt x="1385" y="180"/>
                </a:lnTo>
                <a:lnTo>
                  <a:pt x="1387" y="183"/>
                </a:lnTo>
                <a:lnTo>
                  <a:pt x="1383" y="183"/>
                </a:lnTo>
                <a:lnTo>
                  <a:pt x="1383" y="183"/>
                </a:lnTo>
                <a:lnTo>
                  <a:pt x="1377" y="187"/>
                </a:lnTo>
                <a:lnTo>
                  <a:pt x="1372" y="187"/>
                </a:lnTo>
                <a:lnTo>
                  <a:pt x="1368" y="191"/>
                </a:lnTo>
                <a:lnTo>
                  <a:pt x="1372" y="195"/>
                </a:lnTo>
                <a:lnTo>
                  <a:pt x="1372" y="201"/>
                </a:lnTo>
                <a:lnTo>
                  <a:pt x="1375" y="204"/>
                </a:lnTo>
                <a:lnTo>
                  <a:pt x="1379" y="204"/>
                </a:lnTo>
                <a:lnTo>
                  <a:pt x="1383" y="201"/>
                </a:lnTo>
                <a:lnTo>
                  <a:pt x="1389" y="204"/>
                </a:lnTo>
                <a:lnTo>
                  <a:pt x="1391" y="204"/>
                </a:lnTo>
                <a:lnTo>
                  <a:pt x="1393" y="201"/>
                </a:lnTo>
                <a:lnTo>
                  <a:pt x="1400" y="199"/>
                </a:lnTo>
                <a:lnTo>
                  <a:pt x="1402" y="197"/>
                </a:lnTo>
                <a:lnTo>
                  <a:pt x="1410" y="189"/>
                </a:lnTo>
                <a:lnTo>
                  <a:pt x="1410" y="189"/>
                </a:lnTo>
                <a:lnTo>
                  <a:pt x="1410" y="189"/>
                </a:lnTo>
                <a:lnTo>
                  <a:pt x="1410" y="191"/>
                </a:lnTo>
                <a:lnTo>
                  <a:pt x="1410" y="193"/>
                </a:lnTo>
                <a:lnTo>
                  <a:pt x="1406" y="195"/>
                </a:lnTo>
                <a:lnTo>
                  <a:pt x="1402" y="201"/>
                </a:lnTo>
                <a:lnTo>
                  <a:pt x="1398" y="204"/>
                </a:lnTo>
                <a:lnTo>
                  <a:pt x="1398" y="204"/>
                </a:lnTo>
                <a:lnTo>
                  <a:pt x="1395" y="206"/>
                </a:lnTo>
                <a:lnTo>
                  <a:pt x="1395" y="206"/>
                </a:lnTo>
                <a:lnTo>
                  <a:pt x="1391" y="206"/>
                </a:lnTo>
                <a:lnTo>
                  <a:pt x="1383" y="208"/>
                </a:lnTo>
                <a:lnTo>
                  <a:pt x="1381" y="208"/>
                </a:lnTo>
                <a:lnTo>
                  <a:pt x="1377" y="208"/>
                </a:lnTo>
                <a:lnTo>
                  <a:pt x="1368" y="204"/>
                </a:lnTo>
                <a:lnTo>
                  <a:pt x="1366" y="204"/>
                </a:lnTo>
                <a:lnTo>
                  <a:pt x="1364" y="199"/>
                </a:lnTo>
                <a:lnTo>
                  <a:pt x="1360" y="195"/>
                </a:lnTo>
                <a:lnTo>
                  <a:pt x="1356" y="193"/>
                </a:lnTo>
                <a:lnTo>
                  <a:pt x="1351" y="193"/>
                </a:lnTo>
                <a:lnTo>
                  <a:pt x="1347" y="191"/>
                </a:lnTo>
                <a:lnTo>
                  <a:pt x="1343" y="191"/>
                </a:lnTo>
                <a:lnTo>
                  <a:pt x="1341" y="191"/>
                </a:lnTo>
                <a:lnTo>
                  <a:pt x="1337" y="193"/>
                </a:lnTo>
                <a:lnTo>
                  <a:pt x="1333" y="195"/>
                </a:lnTo>
                <a:lnTo>
                  <a:pt x="1331" y="197"/>
                </a:lnTo>
                <a:lnTo>
                  <a:pt x="1335" y="199"/>
                </a:lnTo>
                <a:lnTo>
                  <a:pt x="1337" y="204"/>
                </a:lnTo>
                <a:lnTo>
                  <a:pt x="1337" y="206"/>
                </a:lnTo>
                <a:lnTo>
                  <a:pt x="1339" y="206"/>
                </a:lnTo>
                <a:lnTo>
                  <a:pt x="1341" y="208"/>
                </a:lnTo>
                <a:lnTo>
                  <a:pt x="1343" y="208"/>
                </a:lnTo>
                <a:lnTo>
                  <a:pt x="1345" y="208"/>
                </a:lnTo>
                <a:lnTo>
                  <a:pt x="1345" y="210"/>
                </a:lnTo>
                <a:lnTo>
                  <a:pt x="1349" y="212"/>
                </a:lnTo>
                <a:lnTo>
                  <a:pt x="1349" y="212"/>
                </a:lnTo>
                <a:lnTo>
                  <a:pt x="1349" y="214"/>
                </a:lnTo>
                <a:lnTo>
                  <a:pt x="1347" y="214"/>
                </a:lnTo>
                <a:lnTo>
                  <a:pt x="1343" y="214"/>
                </a:lnTo>
                <a:lnTo>
                  <a:pt x="1339" y="214"/>
                </a:lnTo>
                <a:lnTo>
                  <a:pt x="1335" y="214"/>
                </a:lnTo>
                <a:lnTo>
                  <a:pt x="1331" y="214"/>
                </a:lnTo>
                <a:lnTo>
                  <a:pt x="1326" y="216"/>
                </a:lnTo>
                <a:lnTo>
                  <a:pt x="1324" y="216"/>
                </a:lnTo>
                <a:lnTo>
                  <a:pt x="1322" y="218"/>
                </a:lnTo>
                <a:lnTo>
                  <a:pt x="1312" y="224"/>
                </a:lnTo>
                <a:lnTo>
                  <a:pt x="1310" y="229"/>
                </a:lnTo>
                <a:lnTo>
                  <a:pt x="1310" y="233"/>
                </a:lnTo>
                <a:lnTo>
                  <a:pt x="1314" y="235"/>
                </a:lnTo>
                <a:lnTo>
                  <a:pt x="1322" y="235"/>
                </a:lnTo>
                <a:lnTo>
                  <a:pt x="1324" y="235"/>
                </a:lnTo>
                <a:lnTo>
                  <a:pt x="1324" y="233"/>
                </a:lnTo>
                <a:lnTo>
                  <a:pt x="1324" y="229"/>
                </a:lnTo>
                <a:lnTo>
                  <a:pt x="1326" y="224"/>
                </a:lnTo>
                <a:lnTo>
                  <a:pt x="1326" y="231"/>
                </a:lnTo>
                <a:lnTo>
                  <a:pt x="1326" y="237"/>
                </a:lnTo>
                <a:lnTo>
                  <a:pt x="1331" y="235"/>
                </a:lnTo>
                <a:lnTo>
                  <a:pt x="1341" y="237"/>
                </a:lnTo>
                <a:lnTo>
                  <a:pt x="1341" y="231"/>
                </a:lnTo>
                <a:lnTo>
                  <a:pt x="1343" y="235"/>
                </a:lnTo>
                <a:lnTo>
                  <a:pt x="1347" y="235"/>
                </a:lnTo>
                <a:lnTo>
                  <a:pt x="1351" y="237"/>
                </a:lnTo>
                <a:lnTo>
                  <a:pt x="1354" y="233"/>
                </a:lnTo>
                <a:lnTo>
                  <a:pt x="1356" y="231"/>
                </a:lnTo>
                <a:lnTo>
                  <a:pt x="1356" y="231"/>
                </a:lnTo>
                <a:lnTo>
                  <a:pt x="1356" y="233"/>
                </a:lnTo>
                <a:lnTo>
                  <a:pt x="1358" y="233"/>
                </a:lnTo>
                <a:lnTo>
                  <a:pt x="1360" y="235"/>
                </a:lnTo>
                <a:lnTo>
                  <a:pt x="1366" y="237"/>
                </a:lnTo>
                <a:lnTo>
                  <a:pt x="1370" y="239"/>
                </a:lnTo>
                <a:lnTo>
                  <a:pt x="1375" y="239"/>
                </a:lnTo>
                <a:lnTo>
                  <a:pt x="1387" y="237"/>
                </a:lnTo>
                <a:lnTo>
                  <a:pt x="1387" y="229"/>
                </a:lnTo>
                <a:lnTo>
                  <a:pt x="1391" y="233"/>
                </a:lnTo>
                <a:lnTo>
                  <a:pt x="1393" y="235"/>
                </a:lnTo>
                <a:lnTo>
                  <a:pt x="1400" y="235"/>
                </a:lnTo>
                <a:lnTo>
                  <a:pt x="1416" y="235"/>
                </a:lnTo>
                <a:lnTo>
                  <a:pt x="1416" y="233"/>
                </a:lnTo>
                <a:lnTo>
                  <a:pt x="1416" y="231"/>
                </a:lnTo>
                <a:lnTo>
                  <a:pt x="1414" y="229"/>
                </a:lnTo>
                <a:lnTo>
                  <a:pt x="1412" y="227"/>
                </a:lnTo>
                <a:lnTo>
                  <a:pt x="1412" y="227"/>
                </a:lnTo>
                <a:lnTo>
                  <a:pt x="1414" y="229"/>
                </a:lnTo>
                <a:lnTo>
                  <a:pt x="1414" y="229"/>
                </a:lnTo>
                <a:lnTo>
                  <a:pt x="1416" y="229"/>
                </a:lnTo>
                <a:lnTo>
                  <a:pt x="1419" y="229"/>
                </a:lnTo>
                <a:lnTo>
                  <a:pt x="1419" y="229"/>
                </a:lnTo>
                <a:lnTo>
                  <a:pt x="1423" y="233"/>
                </a:lnTo>
                <a:lnTo>
                  <a:pt x="1425" y="233"/>
                </a:lnTo>
                <a:lnTo>
                  <a:pt x="1425" y="233"/>
                </a:lnTo>
                <a:lnTo>
                  <a:pt x="1427" y="233"/>
                </a:lnTo>
                <a:lnTo>
                  <a:pt x="1429" y="233"/>
                </a:lnTo>
                <a:lnTo>
                  <a:pt x="1431" y="233"/>
                </a:lnTo>
                <a:lnTo>
                  <a:pt x="1433" y="233"/>
                </a:lnTo>
                <a:lnTo>
                  <a:pt x="1435" y="235"/>
                </a:lnTo>
                <a:lnTo>
                  <a:pt x="1437" y="237"/>
                </a:lnTo>
                <a:lnTo>
                  <a:pt x="1437" y="237"/>
                </a:lnTo>
                <a:lnTo>
                  <a:pt x="1435" y="239"/>
                </a:lnTo>
                <a:lnTo>
                  <a:pt x="1435" y="241"/>
                </a:lnTo>
                <a:lnTo>
                  <a:pt x="1435" y="241"/>
                </a:lnTo>
                <a:lnTo>
                  <a:pt x="1435" y="243"/>
                </a:lnTo>
                <a:lnTo>
                  <a:pt x="1437" y="243"/>
                </a:lnTo>
                <a:lnTo>
                  <a:pt x="1439" y="243"/>
                </a:lnTo>
                <a:lnTo>
                  <a:pt x="1446" y="241"/>
                </a:lnTo>
                <a:lnTo>
                  <a:pt x="1450" y="241"/>
                </a:lnTo>
                <a:lnTo>
                  <a:pt x="1456" y="239"/>
                </a:lnTo>
                <a:lnTo>
                  <a:pt x="1458" y="237"/>
                </a:lnTo>
                <a:lnTo>
                  <a:pt x="1460" y="237"/>
                </a:lnTo>
                <a:lnTo>
                  <a:pt x="1465" y="235"/>
                </a:lnTo>
                <a:lnTo>
                  <a:pt x="1473" y="231"/>
                </a:lnTo>
                <a:lnTo>
                  <a:pt x="1475" y="229"/>
                </a:lnTo>
                <a:lnTo>
                  <a:pt x="1477" y="227"/>
                </a:lnTo>
                <a:lnTo>
                  <a:pt x="1477" y="222"/>
                </a:lnTo>
                <a:lnTo>
                  <a:pt x="1475" y="220"/>
                </a:lnTo>
                <a:lnTo>
                  <a:pt x="1473" y="218"/>
                </a:lnTo>
                <a:lnTo>
                  <a:pt x="1473" y="218"/>
                </a:lnTo>
                <a:lnTo>
                  <a:pt x="1471" y="220"/>
                </a:lnTo>
                <a:lnTo>
                  <a:pt x="1469" y="220"/>
                </a:lnTo>
                <a:lnTo>
                  <a:pt x="1467" y="222"/>
                </a:lnTo>
                <a:lnTo>
                  <a:pt x="1463" y="222"/>
                </a:lnTo>
                <a:lnTo>
                  <a:pt x="1460" y="220"/>
                </a:lnTo>
                <a:lnTo>
                  <a:pt x="1458" y="218"/>
                </a:lnTo>
                <a:lnTo>
                  <a:pt x="1458" y="218"/>
                </a:lnTo>
                <a:lnTo>
                  <a:pt x="1458" y="216"/>
                </a:lnTo>
                <a:lnTo>
                  <a:pt x="1458" y="214"/>
                </a:lnTo>
                <a:lnTo>
                  <a:pt x="1456" y="212"/>
                </a:lnTo>
                <a:lnTo>
                  <a:pt x="1450" y="212"/>
                </a:lnTo>
                <a:lnTo>
                  <a:pt x="1446" y="214"/>
                </a:lnTo>
                <a:lnTo>
                  <a:pt x="1446" y="214"/>
                </a:lnTo>
                <a:lnTo>
                  <a:pt x="1439" y="212"/>
                </a:lnTo>
                <a:lnTo>
                  <a:pt x="1437" y="210"/>
                </a:lnTo>
                <a:lnTo>
                  <a:pt x="1433" y="210"/>
                </a:lnTo>
                <a:lnTo>
                  <a:pt x="1431" y="210"/>
                </a:lnTo>
                <a:lnTo>
                  <a:pt x="1427" y="212"/>
                </a:lnTo>
                <a:lnTo>
                  <a:pt x="1423" y="212"/>
                </a:lnTo>
                <a:lnTo>
                  <a:pt x="1423" y="212"/>
                </a:lnTo>
                <a:lnTo>
                  <a:pt x="1421" y="212"/>
                </a:lnTo>
                <a:lnTo>
                  <a:pt x="1419" y="210"/>
                </a:lnTo>
                <a:lnTo>
                  <a:pt x="1419" y="210"/>
                </a:lnTo>
                <a:lnTo>
                  <a:pt x="1423" y="210"/>
                </a:lnTo>
                <a:lnTo>
                  <a:pt x="1427" y="210"/>
                </a:lnTo>
                <a:lnTo>
                  <a:pt x="1429" y="208"/>
                </a:lnTo>
                <a:lnTo>
                  <a:pt x="1431" y="208"/>
                </a:lnTo>
                <a:lnTo>
                  <a:pt x="1429" y="208"/>
                </a:lnTo>
                <a:lnTo>
                  <a:pt x="1427" y="206"/>
                </a:lnTo>
                <a:lnTo>
                  <a:pt x="1425" y="204"/>
                </a:lnTo>
                <a:lnTo>
                  <a:pt x="1425" y="201"/>
                </a:lnTo>
                <a:lnTo>
                  <a:pt x="1427" y="204"/>
                </a:lnTo>
                <a:lnTo>
                  <a:pt x="1429" y="204"/>
                </a:lnTo>
                <a:lnTo>
                  <a:pt x="1435" y="208"/>
                </a:lnTo>
                <a:lnTo>
                  <a:pt x="1439" y="210"/>
                </a:lnTo>
                <a:lnTo>
                  <a:pt x="1444" y="210"/>
                </a:lnTo>
                <a:lnTo>
                  <a:pt x="1450" y="210"/>
                </a:lnTo>
                <a:lnTo>
                  <a:pt x="1460" y="208"/>
                </a:lnTo>
                <a:lnTo>
                  <a:pt x="1465" y="208"/>
                </a:lnTo>
                <a:lnTo>
                  <a:pt x="1467" y="208"/>
                </a:lnTo>
                <a:lnTo>
                  <a:pt x="1471" y="208"/>
                </a:lnTo>
                <a:lnTo>
                  <a:pt x="1473" y="206"/>
                </a:lnTo>
                <a:lnTo>
                  <a:pt x="1475" y="204"/>
                </a:lnTo>
                <a:lnTo>
                  <a:pt x="1477" y="204"/>
                </a:lnTo>
                <a:lnTo>
                  <a:pt x="1477" y="199"/>
                </a:lnTo>
                <a:lnTo>
                  <a:pt x="1477" y="195"/>
                </a:lnTo>
                <a:lnTo>
                  <a:pt x="1477" y="193"/>
                </a:lnTo>
                <a:lnTo>
                  <a:pt x="1477" y="191"/>
                </a:lnTo>
                <a:lnTo>
                  <a:pt x="1477" y="189"/>
                </a:lnTo>
                <a:lnTo>
                  <a:pt x="1486" y="189"/>
                </a:lnTo>
                <a:lnTo>
                  <a:pt x="1492" y="191"/>
                </a:lnTo>
                <a:lnTo>
                  <a:pt x="1496" y="189"/>
                </a:lnTo>
                <a:lnTo>
                  <a:pt x="1502" y="189"/>
                </a:lnTo>
                <a:lnTo>
                  <a:pt x="1507" y="189"/>
                </a:lnTo>
                <a:lnTo>
                  <a:pt x="1507" y="189"/>
                </a:lnTo>
                <a:lnTo>
                  <a:pt x="1509" y="187"/>
                </a:lnTo>
                <a:lnTo>
                  <a:pt x="1513" y="180"/>
                </a:lnTo>
                <a:lnTo>
                  <a:pt x="1519" y="178"/>
                </a:lnTo>
                <a:lnTo>
                  <a:pt x="1517" y="176"/>
                </a:lnTo>
                <a:lnTo>
                  <a:pt x="1515" y="176"/>
                </a:lnTo>
                <a:lnTo>
                  <a:pt x="1504" y="172"/>
                </a:lnTo>
                <a:lnTo>
                  <a:pt x="1500" y="172"/>
                </a:lnTo>
                <a:lnTo>
                  <a:pt x="1500" y="172"/>
                </a:lnTo>
                <a:lnTo>
                  <a:pt x="1507" y="172"/>
                </a:lnTo>
                <a:lnTo>
                  <a:pt x="1515" y="172"/>
                </a:lnTo>
                <a:lnTo>
                  <a:pt x="1523" y="170"/>
                </a:lnTo>
                <a:lnTo>
                  <a:pt x="1527" y="168"/>
                </a:lnTo>
                <a:lnTo>
                  <a:pt x="1527" y="168"/>
                </a:lnTo>
                <a:lnTo>
                  <a:pt x="1530" y="166"/>
                </a:lnTo>
                <a:lnTo>
                  <a:pt x="1530" y="164"/>
                </a:lnTo>
                <a:lnTo>
                  <a:pt x="1527" y="164"/>
                </a:lnTo>
                <a:lnTo>
                  <a:pt x="1519" y="162"/>
                </a:lnTo>
                <a:lnTo>
                  <a:pt x="1515" y="159"/>
                </a:lnTo>
                <a:lnTo>
                  <a:pt x="1509" y="159"/>
                </a:lnTo>
                <a:lnTo>
                  <a:pt x="1507" y="157"/>
                </a:lnTo>
                <a:lnTo>
                  <a:pt x="1507" y="157"/>
                </a:lnTo>
                <a:lnTo>
                  <a:pt x="1502" y="155"/>
                </a:lnTo>
                <a:lnTo>
                  <a:pt x="1498" y="155"/>
                </a:lnTo>
                <a:lnTo>
                  <a:pt x="1494" y="155"/>
                </a:lnTo>
                <a:lnTo>
                  <a:pt x="1486" y="157"/>
                </a:lnTo>
                <a:lnTo>
                  <a:pt x="1481" y="157"/>
                </a:lnTo>
                <a:lnTo>
                  <a:pt x="1479" y="157"/>
                </a:lnTo>
                <a:lnTo>
                  <a:pt x="1477" y="157"/>
                </a:lnTo>
                <a:lnTo>
                  <a:pt x="1475" y="155"/>
                </a:lnTo>
                <a:lnTo>
                  <a:pt x="1471" y="155"/>
                </a:lnTo>
                <a:lnTo>
                  <a:pt x="1469" y="155"/>
                </a:lnTo>
                <a:lnTo>
                  <a:pt x="1469" y="153"/>
                </a:lnTo>
                <a:lnTo>
                  <a:pt x="1473" y="153"/>
                </a:lnTo>
                <a:lnTo>
                  <a:pt x="1477" y="153"/>
                </a:lnTo>
                <a:lnTo>
                  <a:pt x="1481" y="155"/>
                </a:lnTo>
                <a:lnTo>
                  <a:pt x="1486" y="155"/>
                </a:lnTo>
                <a:lnTo>
                  <a:pt x="1496" y="153"/>
                </a:lnTo>
                <a:lnTo>
                  <a:pt x="1498" y="153"/>
                </a:lnTo>
                <a:lnTo>
                  <a:pt x="1500" y="153"/>
                </a:lnTo>
                <a:lnTo>
                  <a:pt x="1504" y="153"/>
                </a:lnTo>
                <a:lnTo>
                  <a:pt x="1509" y="153"/>
                </a:lnTo>
                <a:lnTo>
                  <a:pt x="1513" y="153"/>
                </a:lnTo>
                <a:lnTo>
                  <a:pt x="1513" y="155"/>
                </a:lnTo>
                <a:lnTo>
                  <a:pt x="1517" y="155"/>
                </a:lnTo>
                <a:lnTo>
                  <a:pt x="1525" y="155"/>
                </a:lnTo>
                <a:lnTo>
                  <a:pt x="1527" y="155"/>
                </a:lnTo>
                <a:lnTo>
                  <a:pt x="1530" y="149"/>
                </a:lnTo>
                <a:lnTo>
                  <a:pt x="1525" y="149"/>
                </a:lnTo>
                <a:lnTo>
                  <a:pt x="1519" y="149"/>
                </a:lnTo>
                <a:lnTo>
                  <a:pt x="1517" y="149"/>
                </a:lnTo>
                <a:lnTo>
                  <a:pt x="1513" y="149"/>
                </a:lnTo>
                <a:lnTo>
                  <a:pt x="1507" y="147"/>
                </a:lnTo>
                <a:lnTo>
                  <a:pt x="1504" y="147"/>
                </a:lnTo>
                <a:lnTo>
                  <a:pt x="1502" y="143"/>
                </a:lnTo>
                <a:lnTo>
                  <a:pt x="1496" y="141"/>
                </a:lnTo>
                <a:lnTo>
                  <a:pt x="1494" y="141"/>
                </a:lnTo>
                <a:lnTo>
                  <a:pt x="1494" y="141"/>
                </a:lnTo>
                <a:lnTo>
                  <a:pt x="1500" y="141"/>
                </a:lnTo>
                <a:lnTo>
                  <a:pt x="1507" y="141"/>
                </a:lnTo>
                <a:lnTo>
                  <a:pt x="1511" y="143"/>
                </a:lnTo>
                <a:lnTo>
                  <a:pt x="1515" y="143"/>
                </a:lnTo>
                <a:lnTo>
                  <a:pt x="1517" y="143"/>
                </a:lnTo>
                <a:lnTo>
                  <a:pt x="1523" y="143"/>
                </a:lnTo>
                <a:lnTo>
                  <a:pt x="1530" y="143"/>
                </a:lnTo>
                <a:lnTo>
                  <a:pt x="1534" y="141"/>
                </a:lnTo>
                <a:lnTo>
                  <a:pt x="1536" y="141"/>
                </a:lnTo>
                <a:lnTo>
                  <a:pt x="1538" y="141"/>
                </a:lnTo>
                <a:lnTo>
                  <a:pt x="1544" y="141"/>
                </a:lnTo>
                <a:lnTo>
                  <a:pt x="1544" y="141"/>
                </a:lnTo>
                <a:lnTo>
                  <a:pt x="1546" y="141"/>
                </a:lnTo>
                <a:lnTo>
                  <a:pt x="1546" y="139"/>
                </a:lnTo>
                <a:lnTo>
                  <a:pt x="1546" y="136"/>
                </a:lnTo>
                <a:lnTo>
                  <a:pt x="1546" y="136"/>
                </a:lnTo>
                <a:lnTo>
                  <a:pt x="1544" y="132"/>
                </a:lnTo>
                <a:lnTo>
                  <a:pt x="1544" y="132"/>
                </a:lnTo>
                <a:lnTo>
                  <a:pt x="1540" y="132"/>
                </a:lnTo>
                <a:lnTo>
                  <a:pt x="1536" y="132"/>
                </a:lnTo>
                <a:lnTo>
                  <a:pt x="1527" y="130"/>
                </a:lnTo>
                <a:lnTo>
                  <a:pt x="1525" y="130"/>
                </a:lnTo>
                <a:lnTo>
                  <a:pt x="1530" y="128"/>
                </a:lnTo>
                <a:lnTo>
                  <a:pt x="1534" y="128"/>
                </a:lnTo>
                <a:lnTo>
                  <a:pt x="1538" y="130"/>
                </a:lnTo>
                <a:lnTo>
                  <a:pt x="1544" y="130"/>
                </a:lnTo>
                <a:lnTo>
                  <a:pt x="1559" y="134"/>
                </a:lnTo>
                <a:lnTo>
                  <a:pt x="1561" y="134"/>
                </a:lnTo>
                <a:lnTo>
                  <a:pt x="1565" y="134"/>
                </a:lnTo>
                <a:lnTo>
                  <a:pt x="1574" y="132"/>
                </a:lnTo>
                <a:lnTo>
                  <a:pt x="1576" y="132"/>
                </a:lnTo>
                <a:lnTo>
                  <a:pt x="1578" y="130"/>
                </a:lnTo>
                <a:lnTo>
                  <a:pt x="1578" y="128"/>
                </a:lnTo>
                <a:lnTo>
                  <a:pt x="1576" y="128"/>
                </a:lnTo>
                <a:lnTo>
                  <a:pt x="1574" y="128"/>
                </a:lnTo>
                <a:lnTo>
                  <a:pt x="1582" y="124"/>
                </a:lnTo>
                <a:lnTo>
                  <a:pt x="1586" y="122"/>
                </a:lnTo>
                <a:lnTo>
                  <a:pt x="1586" y="122"/>
                </a:lnTo>
                <a:lnTo>
                  <a:pt x="1582" y="120"/>
                </a:lnTo>
                <a:lnTo>
                  <a:pt x="1580" y="120"/>
                </a:lnTo>
                <a:lnTo>
                  <a:pt x="1569" y="122"/>
                </a:lnTo>
                <a:lnTo>
                  <a:pt x="1565" y="122"/>
                </a:lnTo>
                <a:lnTo>
                  <a:pt x="1563" y="120"/>
                </a:lnTo>
                <a:lnTo>
                  <a:pt x="1563" y="120"/>
                </a:lnTo>
                <a:lnTo>
                  <a:pt x="1565" y="120"/>
                </a:lnTo>
                <a:lnTo>
                  <a:pt x="1567" y="120"/>
                </a:lnTo>
                <a:lnTo>
                  <a:pt x="1569" y="120"/>
                </a:lnTo>
                <a:lnTo>
                  <a:pt x="1571" y="120"/>
                </a:lnTo>
                <a:lnTo>
                  <a:pt x="1578" y="118"/>
                </a:lnTo>
                <a:lnTo>
                  <a:pt x="1590" y="115"/>
                </a:lnTo>
                <a:lnTo>
                  <a:pt x="1590" y="115"/>
                </a:lnTo>
                <a:lnTo>
                  <a:pt x="1584" y="107"/>
                </a:lnTo>
                <a:lnTo>
                  <a:pt x="1584" y="107"/>
                </a:lnTo>
                <a:lnTo>
                  <a:pt x="1584" y="107"/>
                </a:lnTo>
                <a:lnTo>
                  <a:pt x="1588" y="109"/>
                </a:lnTo>
                <a:lnTo>
                  <a:pt x="1592" y="111"/>
                </a:lnTo>
                <a:lnTo>
                  <a:pt x="1595" y="111"/>
                </a:lnTo>
                <a:lnTo>
                  <a:pt x="1597" y="111"/>
                </a:lnTo>
                <a:lnTo>
                  <a:pt x="1601" y="111"/>
                </a:lnTo>
                <a:lnTo>
                  <a:pt x="1603" y="109"/>
                </a:lnTo>
                <a:lnTo>
                  <a:pt x="1609" y="105"/>
                </a:lnTo>
                <a:lnTo>
                  <a:pt x="1613" y="101"/>
                </a:lnTo>
                <a:lnTo>
                  <a:pt x="1626" y="97"/>
                </a:lnTo>
                <a:lnTo>
                  <a:pt x="1641" y="90"/>
                </a:lnTo>
                <a:lnTo>
                  <a:pt x="1647" y="86"/>
                </a:lnTo>
                <a:lnTo>
                  <a:pt x="1659" y="82"/>
                </a:lnTo>
                <a:lnTo>
                  <a:pt x="1668" y="76"/>
                </a:lnTo>
                <a:lnTo>
                  <a:pt x="1670" y="74"/>
                </a:lnTo>
                <a:lnTo>
                  <a:pt x="1662" y="74"/>
                </a:lnTo>
                <a:lnTo>
                  <a:pt x="1655" y="74"/>
                </a:lnTo>
                <a:lnTo>
                  <a:pt x="1618" y="82"/>
                </a:lnTo>
                <a:lnTo>
                  <a:pt x="1615" y="82"/>
                </a:lnTo>
                <a:lnTo>
                  <a:pt x="1611" y="82"/>
                </a:lnTo>
                <a:lnTo>
                  <a:pt x="1613" y="82"/>
                </a:lnTo>
                <a:lnTo>
                  <a:pt x="1639" y="74"/>
                </a:lnTo>
                <a:lnTo>
                  <a:pt x="1639" y="74"/>
                </a:lnTo>
                <a:lnTo>
                  <a:pt x="1641" y="74"/>
                </a:lnTo>
                <a:lnTo>
                  <a:pt x="1641" y="71"/>
                </a:lnTo>
                <a:lnTo>
                  <a:pt x="1643" y="69"/>
                </a:lnTo>
                <a:lnTo>
                  <a:pt x="1651" y="69"/>
                </a:lnTo>
                <a:lnTo>
                  <a:pt x="1655" y="69"/>
                </a:lnTo>
                <a:lnTo>
                  <a:pt x="1659" y="67"/>
                </a:lnTo>
                <a:lnTo>
                  <a:pt x="1659" y="67"/>
                </a:lnTo>
                <a:lnTo>
                  <a:pt x="1664" y="65"/>
                </a:lnTo>
                <a:lnTo>
                  <a:pt x="1672" y="65"/>
                </a:lnTo>
                <a:lnTo>
                  <a:pt x="1674" y="65"/>
                </a:lnTo>
                <a:lnTo>
                  <a:pt x="1678" y="63"/>
                </a:lnTo>
                <a:lnTo>
                  <a:pt x="1687" y="63"/>
                </a:lnTo>
                <a:lnTo>
                  <a:pt x="1701" y="57"/>
                </a:lnTo>
                <a:lnTo>
                  <a:pt x="1708" y="55"/>
                </a:lnTo>
                <a:lnTo>
                  <a:pt x="1710" y="53"/>
                </a:lnTo>
                <a:lnTo>
                  <a:pt x="1716" y="50"/>
                </a:lnTo>
                <a:lnTo>
                  <a:pt x="1720" y="46"/>
                </a:lnTo>
                <a:lnTo>
                  <a:pt x="1720" y="44"/>
                </a:lnTo>
                <a:lnTo>
                  <a:pt x="1720" y="42"/>
                </a:lnTo>
                <a:lnTo>
                  <a:pt x="1718" y="42"/>
                </a:lnTo>
                <a:lnTo>
                  <a:pt x="1716" y="40"/>
                </a:lnTo>
                <a:lnTo>
                  <a:pt x="1714" y="40"/>
                </a:lnTo>
                <a:lnTo>
                  <a:pt x="1703" y="38"/>
                </a:lnTo>
                <a:lnTo>
                  <a:pt x="1691" y="40"/>
                </a:lnTo>
                <a:lnTo>
                  <a:pt x="1691" y="40"/>
                </a:lnTo>
                <a:lnTo>
                  <a:pt x="1693" y="38"/>
                </a:lnTo>
                <a:lnTo>
                  <a:pt x="1693" y="38"/>
                </a:lnTo>
                <a:lnTo>
                  <a:pt x="1689" y="34"/>
                </a:lnTo>
                <a:lnTo>
                  <a:pt x="1687" y="32"/>
                </a:lnTo>
                <a:lnTo>
                  <a:pt x="1687" y="32"/>
                </a:lnTo>
                <a:lnTo>
                  <a:pt x="1687" y="32"/>
                </a:lnTo>
                <a:lnTo>
                  <a:pt x="1687" y="30"/>
                </a:lnTo>
                <a:lnTo>
                  <a:pt x="1689" y="30"/>
                </a:lnTo>
                <a:lnTo>
                  <a:pt x="1689" y="30"/>
                </a:lnTo>
                <a:lnTo>
                  <a:pt x="1687" y="27"/>
                </a:lnTo>
                <a:lnTo>
                  <a:pt x="1680" y="27"/>
                </a:lnTo>
                <a:lnTo>
                  <a:pt x="1678" y="27"/>
                </a:lnTo>
                <a:lnTo>
                  <a:pt x="1674" y="30"/>
                </a:lnTo>
                <a:lnTo>
                  <a:pt x="1674" y="30"/>
                </a:lnTo>
                <a:lnTo>
                  <a:pt x="1672" y="27"/>
                </a:lnTo>
                <a:lnTo>
                  <a:pt x="1670" y="25"/>
                </a:lnTo>
                <a:lnTo>
                  <a:pt x="1668" y="25"/>
                </a:lnTo>
                <a:lnTo>
                  <a:pt x="1666" y="25"/>
                </a:lnTo>
                <a:lnTo>
                  <a:pt x="1664" y="25"/>
                </a:lnTo>
                <a:lnTo>
                  <a:pt x="1664" y="25"/>
                </a:lnTo>
                <a:lnTo>
                  <a:pt x="1662" y="27"/>
                </a:lnTo>
                <a:lnTo>
                  <a:pt x="1662" y="30"/>
                </a:lnTo>
                <a:lnTo>
                  <a:pt x="1659" y="27"/>
                </a:lnTo>
                <a:lnTo>
                  <a:pt x="1657" y="27"/>
                </a:lnTo>
                <a:lnTo>
                  <a:pt x="1655" y="27"/>
                </a:lnTo>
                <a:lnTo>
                  <a:pt x="1649" y="27"/>
                </a:lnTo>
                <a:lnTo>
                  <a:pt x="1643" y="32"/>
                </a:lnTo>
                <a:lnTo>
                  <a:pt x="1639" y="32"/>
                </a:lnTo>
                <a:lnTo>
                  <a:pt x="1636" y="32"/>
                </a:lnTo>
                <a:lnTo>
                  <a:pt x="1632" y="34"/>
                </a:lnTo>
                <a:lnTo>
                  <a:pt x="1626" y="34"/>
                </a:lnTo>
                <a:lnTo>
                  <a:pt x="1620" y="34"/>
                </a:lnTo>
                <a:lnTo>
                  <a:pt x="1615" y="34"/>
                </a:lnTo>
                <a:lnTo>
                  <a:pt x="1618" y="34"/>
                </a:lnTo>
                <a:lnTo>
                  <a:pt x="1639" y="27"/>
                </a:lnTo>
                <a:lnTo>
                  <a:pt x="1643" y="25"/>
                </a:lnTo>
                <a:lnTo>
                  <a:pt x="1645" y="25"/>
                </a:lnTo>
                <a:lnTo>
                  <a:pt x="1645" y="23"/>
                </a:lnTo>
                <a:lnTo>
                  <a:pt x="1643" y="23"/>
                </a:lnTo>
                <a:lnTo>
                  <a:pt x="1630" y="23"/>
                </a:lnTo>
                <a:lnTo>
                  <a:pt x="1628" y="23"/>
                </a:lnTo>
                <a:lnTo>
                  <a:pt x="1624" y="23"/>
                </a:lnTo>
                <a:lnTo>
                  <a:pt x="1622" y="23"/>
                </a:lnTo>
                <a:lnTo>
                  <a:pt x="1618" y="21"/>
                </a:lnTo>
                <a:lnTo>
                  <a:pt x="1613" y="21"/>
                </a:lnTo>
                <a:lnTo>
                  <a:pt x="1601" y="21"/>
                </a:lnTo>
                <a:lnTo>
                  <a:pt x="1601" y="21"/>
                </a:lnTo>
                <a:lnTo>
                  <a:pt x="1597" y="19"/>
                </a:lnTo>
                <a:lnTo>
                  <a:pt x="1595" y="17"/>
                </a:lnTo>
                <a:lnTo>
                  <a:pt x="1595" y="17"/>
                </a:lnTo>
                <a:lnTo>
                  <a:pt x="1582" y="17"/>
                </a:lnTo>
                <a:lnTo>
                  <a:pt x="1578" y="19"/>
                </a:lnTo>
                <a:lnTo>
                  <a:pt x="1574" y="21"/>
                </a:lnTo>
                <a:lnTo>
                  <a:pt x="1574" y="21"/>
                </a:lnTo>
                <a:lnTo>
                  <a:pt x="1576" y="23"/>
                </a:lnTo>
                <a:lnTo>
                  <a:pt x="1580" y="25"/>
                </a:lnTo>
                <a:lnTo>
                  <a:pt x="1580" y="25"/>
                </a:lnTo>
                <a:lnTo>
                  <a:pt x="1578" y="23"/>
                </a:lnTo>
                <a:lnTo>
                  <a:pt x="1574" y="23"/>
                </a:lnTo>
                <a:lnTo>
                  <a:pt x="1565" y="17"/>
                </a:lnTo>
                <a:lnTo>
                  <a:pt x="1563" y="17"/>
                </a:lnTo>
                <a:lnTo>
                  <a:pt x="1553" y="19"/>
                </a:lnTo>
                <a:lnTo>
                  <a:pt x="1546" y="21"/>
                </a:lnTo>
                <a:lnTo>
                  <a:pt x="1544" y="23"/>
                </a:lnTo>
                <a:lnTo>
                  <a:pt x="1544" y="23"/>
                </a:lnTo>
                <a:lnTo>
                  <a:pt x="1544" y="25"/>
                </a:lnTo>
                <a:lnTo>
                  <a:pt x="1546" y="27"/>
                </a:lnTo>
                <a:lnTo>
                  <a:pt x="1553" y="30"/>
                </a:lnTo>
                <a:lnTo>
                  <a:pt x="1555" y="32"/>
                </a:lnTo>
                <a:lnTo>
                  <a:pt x="1546" y="30"/>
                </a:lnTo>
                <a:lnTo>
                  <a:pt x="1540" y="27"/>
                </a:lnTo>
                <a:lnTo>
                  <a:pt x="1536" y="25"/>
                </a:lnTo>
                <a:lnTo>
                  <a:pt x="1536" y="23"/>
                </a:lnTo>
                <a:lnTo>
                  <a:pt x="1534" y="21"/>
                </a:lnTo>
                <a:lnTo>
                  <a:pt x="1530" y="21"/>
                </a:lnTo>
                <a:lnTo>
                  <a:pt x="1511" y="19"/>
                </a:lnTo>
                <a:lnTo>
                  <a:pt x="1490" y="21"/>
                </a:lnTo>
                <a:lnTo>
                  <a:pt x="1492" y="23"/>
                </a:lnTo>
                <a:lnTo>
                  <a:pt x="1494" y="25"/>
                </a:lnTo>
                <a:lnTo>
                  <a:pt x="1500" y="27"/>
                </a:lnTo>
                <a:lnTo>
                  <a:pt x="1504" y="30"/>
                </a:lnTo>
                <a:lnTo>
                  <a:pt x="1504" y="32"/>
                </a:lnTo>
                <a:lnTo>
                  <a:pt x="1513" y="34"/>
                </a:lnTo>
                <a:lnTo>
                  <a:pt x="1513" y="36"/>
                </a:lnTo>
                <a:lnTo>
                  <a:pt x="1511" y="36"/>
                </a:lnTo>
                <a:lnTo>
                  <a:pt x="1507" y="38"/>
                </a:lnTo>
                <a:lnTo>
                  <a:pt x="1504" y="38"/>
                </a:lnTo>
                <a:lnTo>
                  <a:pt x="1502" y="36"/>
                </a:lnTo>
                <a:lnTo>
                  <a:pt x="1502" y="34"/>
                </a:lnTo>
                <a:lnTo>
                  <a:pt x="1500" y="34"/>
                </a:lnTo>
                <a:lnTo>
                  <a:pt x="1490" y="27"/>
                </a:lnTo>
                <a:lnTo>
                  <a:pt x="1486" y="25"/>
                </a:lnTo>
                <a:lnTo>
                  <a:pt x="1483" y="25"/>
                </a:lnTo>
                <a:lnTo>
                  <a:pt x="1477" y="25"/>
                </a:lnTo>
                <a:lnTo>
                  <a:pt x="1471" y="25"/>
                </a:lnTo>
                <a:lnTo>
                  <a:pt x="1460" y="23"/>
                </a:lnTo>
                <a:lnTo>
                  <a:pt x="1450" y="23"/>
                </a:lnTo>
                <a:lnTo>
                  <a:pt x="1446" y="25"/>
                </a:lnTo>
                <a:lnTo>
                  <a:pt x="1446" y="25"/>
                </a:lnTo>
                <a:lnTo>
                  <a:pt x="1450" y="27"/>
                </a:lnTo>
                <a:lnTo>
                  <a:pt x="1452" y="27"/>
                </a:lnTo>
                <a:lnTo>
                  <a:pt x="1454" y="30"/>
                </a:lnTo>
                <a:lnTo>
                  <a:pt x="1460" y="32"/>
                </a:lnTo>
                <a:lnTo>
                  <a:pt x="1467" y="32"/>
                </a:lnTo>
                <a:lnTo>
                  <a:pt x="1467" y="34"/>
                </a:lnTo>
                <a:lnTo>
                  <a:pt x="1463" y="34"/>
                </a:lnTo>
                <a:lnTo>
                  <a:pt x="1448" y="32"/>
                </a:lnTo>
                <a:lnTo>
                  <a:pt x="1439" y="30"/>
                </a:lnTo>
                <a:lnTo>
                  <a:pt x="1433" y="30"/>
                </a:lnTo>
                <a:lnTo>
                  <a:pt x="1433" y="30"/>
                </a:lnTo>
                <a:lnTo>
                  <a:pt x="1431" y="30"/>
                </a:lnTo>
                <a:lnTo>
                  <a:pt x="1431" y="32"/>
                </a:lnTo>
                <a:lnTo>
                  <a:pt x="1437" y="36"/>
                </a:lnTo>
                <a:lnTo>
                  <a:pt x="1435" y="36"/>
                </a:lnTo>
                <a:lnTo>
                  <a:pt x="1431" y="36"/>
                </a:lnTo>
                <a:lnTo>
                  <a:pt x="1425" y="34"/>
                </a:lnTo>
                <a:lnTo>
                  <a:pt x="1423" y="34"/>
                </a:lnTo>
                <a:lnTo>
                  <a:pt x="1419" y="34"/>
                </a:lnTo>
                <a:lnTo>
                  <a:pt x="1419" y="36"/>
                </a:lnTo>
                <a:lnTo>
                  <a:pt x="1421" y="38"/>
                </a:lnTo>
                <a:lnTo>
                  <a:pt x="1425" y="38"/>
                </a:lnTo>
                <a:lnTo>
                  <a:pt x="1425" y="40"/>
                </a:lnTo>
                <a:lnTo>
                  <a:pt x="1419" y="40"/>
                </a:lnTo>
                <a:lnTo>
                  <a:pt x="1416" y="40"/>
                </a:lnTo>
                <a:lnTo>
                  <a:pt x="1412" y="42"/>
                </a:lnTo>
                <a:lnTo>
                  <a:pt x="1412" y="42"/>
                </a:lnTo>
                <a:lnTo>
                  <a:pt x="1416" y="44"/>
                </a:lnTo>
                <a:lnTo>
                  <a:pt x="1421" y="46"/>
                </a:lnTo>
                <a:lnTo>
                  <a:pt x="1427" y="50"/>
                </a:lnTo>
                <a:lnTo>
                  <a:pt x="1448" y="55"/>
                </a:lnTo>
                <a:lnTo>
                  <a:pt x="1454" y="59"/>
                </a:lnTo>
                <a:lnTo>
                  <a:pt x="1456" y="61"/>
                </a:lnTo>
                <a:lnTo>
                  <a:pt x="1456" y="61"/>
                </a:lnTo>
                <a:lnTo>
                  <a:pt x="1454" y="61"/>
                </a:lnTo>
                <a:lnTo>
                  <a:pt x="1450" y="59"/>
                </a:lnTo>
                <a:lnTo>
                  <a:pt x="1446" y="57"/>
                </a:lnTo>
                <a:lnTo>
                  <a:pt x="1442" y="57"/>
                </a:lnTo>
                <a:lnTo>
                  <a:pt x="1425" y="53"/>
                </a:lnTo>
                <a:lnTo>
                  <a:pt x="1416" y="48"/>
                </a:lnTo>
                <a:lnTo>
                  <a:pt x="1412" y="48"/>
                </a:lnTo>
                <a:lnTo>
                  <a:pt x="1410" y="48"/>
                </a:lnTo>
                <a:lnTo>
                  <a:pt x="1410" y="48"/>
                </a:lnTo>
                <a:lnTo>
                  <a:pt x="1408" y="50"/>
                </a:lnTo>
                <a:lnTo>
                  <a:pt x="1410" y="50"/>
                </a:lnTo>
                <a:lnTo>
                  <a:pt x="1414" y="53"/>
                </a:lnTo>
                <a:lnTo>
                  <a:pt x="1414" y="55"/>
                </a:lnTo>
                <a:lnTo>
                  <a:pt x="1410" y="55"/>
                </a:lnTo>
                <a:lnTo>
                  <a:pt x="1408" y="53"/>
                </a:lnTo>
                <a:lnTo>
                  <a:pt x="1406" y="53"/>
                </a:lnTo>
                <a:lnTo>
                  <a:pt x="1402" y="50"/>
                </a:lnTo>
                <a:lnTo>
                  <a:pt x="1398" y="46"/>
                </a:lnTo>
                <a:lnTo>
                  <a:pt x="1393" y="44"/>
                </a:lnTo>
                <a:lnTo>
                  <a:pt x="1385" y="44"/>
                </a:lnTo>
                <a:lnTo>
                  <a:pt x="1383" y="42"/>
                </a:lnTo>
                <a:lnTo>
                  <a:pt x="1381" y="42"/>
                </a:lnTo>
                <a:lnTo>
                  <a:pt x="1379" y="40"/>
                </a:lnTo>
                <a:lnTo>
                  <a:pt x="1372" y="42"/>
                </a:lnTo>
                <a:lnTo>
                  <a:pt x="1370" y="44"/>
                </a:lnTo>
                <a:lnTo>
                  <a:pt x="1364" y="46"/>
                </a:lnTo>
                <a:lnTo>
                  <a:pt x="1362" y="46"/>
                </a:lnTo>
                <a:lnTo>
                  <a:pt x="1360" y="48"/>
                </a:lnTo>
                <a:lnTo>
                  <a:pt x="1354" y="48"/>
                </a:lnTo>
                <a:lnTo>
                  <a:pt x="1354" y="50"/>
                </a:lnTo>
                <a:lnTo>
                  <a:pt x="1372" y="55"/>
                </a:lnTo>
                <a:lnTo>
                  <a:pt x="1375" y="57"/>
                </a:lnTo>
                <a:lnTo>
                  <a:pt x="1375" y="57"/>
                </a:lnTo>
                <a:lnTo>
                  <a:pt x="1377" y="57"/>
                </a:lnTo>
                <a:lnTo>
                  <a:pt x="1370" y="57"/>
                </a:lnTo>
                <a:lnTo>
                  <a:pt x="1368" y="59"/>
                </a:lnTo>
                <a:lnTo>
                  <a:pt x="1366" y="59"/>
                </a:lnTo>
                <a:lnTo>
                  <a:pt x="1364" y="57"/>
                </a:lnTo>
                <a:lnTo>
                  <a:pt x="1360" y="57"/>
                </a:lnTo>
                <a:lnTo>
                  <a:pt x="1356" y="55"/>
                </a:lnTo>
                <a:lnTo>
                  <a:pt x="1354" y="55"/>
                </a:lnTo>
                <a:lnTo>
                  <a:pt x="1349" y="55"/>
                </a:lnTo>
                <a:lnTo>
                  <a:pt x="1347" y="57"/>
                </a:lnTo>
                <a:lnTo>
                  <a:pt x="1347" y="59"/>
                </a:lnTo>
                <a:lnTo>
                  <a:pt x="1345" y="57"/>
                </a:lnTo>
                <a:lnTo>
                  <a:pt x="1341" y="55"/>
                </a:lnTo>
                <a:lnTo>
                  <a:pt x="1339" y="55"/>
                </a:lnTo>
                <a:lnTo>
                  <a:pt x="1333" y="53"/>
                </a:lnTo>
                <a:lnTo>
                  <a:pt x="1324" y="55"/>
                </a:lnTo>
                <a:lnTo>
                  <a:pt x="1320" y="57"/>
                </a:lnTo>
                <a:lnTo>
                  <a:pt x="1316" y="59"/>
                </a:lnTo>
                <a:lnTo>
                  <a:pt x="1314" y="59"/>
                </a:lnTo>
                <a:lnTo>
                  <a:pt x="1310" y="61"/>
                </a:lnTo>
                <a:lnTo>
                  <a:pt x="1301" y="61"/>
                </a:lnTo>
                <a:lnTo>
                  <a:pt x="1297" y="61"/>
                </a:lnTo>
                <a:lnTo>
                  <a:pt x="1291" y="63"/>
                </a:lnTo>
                <a:lnTo>
                  <a:pt x="1287" y="63"/>
                </a:lnTo>
                <a:lnTo>
                  <a:pt x="1282" y="65"/>
                </a:lnTo>
                <a:lnTo>
                  <a:pt x="1280" y="67"/>
                </a:lnTo>
                <a:lnTo>
                  <a:pt x="1280" y="69"/>
                </a:lnTo>
                <a:lnTo>
                  <a:pt x="1284" y="71"/>
                </a:lnTo>
                <a:lnTo>
                  <a:pt x="1284" y="71"/>
                </a:lnTo>
                <a:close/>
                <a:moveTo>
                  <a:pt x="2328" y="59"/>
                </a:moveTo>
                <a:lnTo>
                  <a:pt x="2332" y="63"/>
                </a:lnTo>
                <a:lnTo>
                  <a:pt x="2336" y="63"/>
                </a:lnTo>
                <a:lnTo>
                  <a:pt x="2336" y="61"/>
                </a:lnTo>
                <a:lnTo>
                  <a:pt x="2334" y="59"/>
                </a:lnTo>
                <a:lnTo>
                  <a:pt x="2332" y="55"/>
                </a:lnTo>
                <a:lnTo>
                  <a:pt x="2328" y="53"/>
                </a:lnTo>
                <a:lnTo>
                  <a:pt x="2326" y="53"/>
                </a:lnTo>
                <a:lnTo>
                  <a:pt x="2324" y="55"/>
                </a:lnTo>
                <a:lnTo>
                  <a:pt x="2324" y="57"/>
                </a:lnTo>
                <a:lnTo>
                  <a:pt x="2328" y="59"/>
                </a:lnTo>
                <a:close/>
                <a:moveTo>
                  <a:pt x="1930" y="44"/>
                </a:moveTo>
                <a:lnTo>
                  <a:pt x="1938" y="46"/>
                </a:lnTo>
                <a:lnTo>
                  <a:pt x="1949" y="50"/>
                </a:lnTo>
                <a:lnTo>
                  <a:pt x="1955" y="55"/>
                </a:lnTo>
                <a:lnTo>
                  <a:pt x="1957" y="55"/>
                </a:lnTo>
                <a:lnTo>
                  <a:pt x="1959" y="48"/>
                </a:lnTo>
                <a:lnTo>
                  <a:pt x="1959" y="42"/>
                </a:lnTo>
                <a:lnTo>
                  <a:pt x="1957" y="40"/>
                </a:lnTo>
                <a:lnTo>
                  <a:pt x="1951" y="36"/>
                </a:lnTo>
                <a:lnTo>
                  <a:pt x="1936" y="32"/>
                </a:lnTo>
                <a:lnTo>
                  <a:pt x="1930" y="34"/>
                </a:lnTo>
                <a:lnTo>
                  <a:pt x="1923" y="34"/>
                </a:lnTo>
                <a:lnTo>
                  <a:pt x="1921" y="36"/>
                </a:lnTo>
                <a:lnTo>
                  <a:pt x="1921" y="38"/>
                </a:lnTo>
                <a:lnTo>
                  <a:pt x="1930" y="44"/>
                </a:lnTo>
                <a:close/>
                <a:moveTo>
                  <a:pt x="1557" y="371"/>
                </a:moveTo>
                <a:lnTo>
                  <a:pt x="1555" y="369"/>
                </a:lnTo>
                <a:lnTo>
                  <a:pt x="1551" y="369"/>
                </a:lnTo>
                <a:lnTo>
                  <a:pt x="1548" y="371"/>
                </a:lnTo>
                <a:lnTo>
                  <a:pt x="1546" y="373"/>
                </a:lnTo>
                <a:lnTo>
                  <a:pt x="1546" y="373"/>
                </a:lnTo>
                <a:lnTo>
                  <a:pt x="1546" y="378"/>
                </a:lnTo>
                <a:lnTo>
                  <a:pt x="1548" y="380"/>
                </a:lnTo>
                <a:lnTo>
                  <a:pt x="1546" y="378"/>
                </a:lnTo>
                <a:lnTo>
                  <a:pt x="1544" y="378"/>
                </a:lnTo>
                <a:lnTo>
                  <a:pt x="1542" y="373"/>
                </a:lnTo>
                <a:lnTo>
                  <a:pt x="1542" y="373"/>
                </a:lnTo>
                <a:lnTo>
                  <a:pt x="1540" y="371"/>
                </a:lnTo>
                <a:lnTo>
                  <a:pt x="1538" y="373"/>
                </a:lnTo>
                <a:lnTo>
                  <a:pt x="1536" y="375"/>
                </a:lnTo>
                <a:lnTo>
                  <a:pt x="1534" y="375"/>
                </a:lnTo>
                <a:lnTo>
                  <a:pt x="1534" y="375"/>
                </a:lnTo>
                <a:lnTo>
                  <a:pt x="1538" y="371"/>
                </a:lnTo>
                <a:lnTo>
                  <a:pt x="1540" y="367"/>
                </a:lnTo>
                <a:lnTo>
                  <a:pt x="1540" y="367"/>
                </a:lnTo>
                <a:lnTo>
                  <a:pt x="1538" y="367"/>
                </a:lnTo>
                <a:lnTo>
                  <a:pt x="1538" y="367"/>
                </a:lnTo>
                <a:lnTo>
                  <a:pt x="1536" y="367"/>
                </a:lnTo>
                <a:lnTo>
                  <a:pt x="1534" y="369"/>
                </a:lnTo>
                <a:lnTo>
                  <a:pt x="1530" y="369"/>
                </a:lnTo>
                <a:lnTo>
                  <a:pt x="1530" y="369"/>
                </a:lnTo>
                <a:lnTo>
                  <a:pt x="1527" y="371"/>
                </a:lnTo>
                <a:lnTo>
                  <a:pt x="1525" y="375"/>
                </a:lnTo>
                <a:lnTo>
                  <a:pt x="1525" y="378"/>
                </a:lnTo>
                <a:lnTo>
                  <a:pt x="1521" y="382"/>
                </a:lnTo>
                <a:lnTo>
                  <a:pt x="1521" y="382"/>
                </a:lnTo>
                <a:lnTo>
                  <a:pt x="1521" y="380"/>
                </a:lnTo>
                <a:lnTo>
                  <a:pt x="1523" y="375"/>
                </a:lnTo>
                <a:lnTo>
                  <a:pt x="1523" y="375"/>
                </a:lnTo>
                <a:lnTo>
                  <a:pt x="1523" y="373"/>
                </a:lnTo>
                <a:lnTo>
                  <a:pt x="1523" y="371"/>
                </a:lnTo>
                <a:lnTo>
                  <a:pt x="1525" y="369"/>
                </a:lnTo>
                <a:lnTo>
                  <a:pt x="1525" y="369"/>
                </a:lnTo>
                <a:lnTo>
                  <a:pt x="1521" y="369"/>
                </a:lnTo>
                <a:lnTo>
                  <a:pt x="1519" y="369"/>
                </a:lnTo>
                <a:lnTo>
                  <a:pt x="1519" y="369"/>
                </a:lnTo>
                <a:lnTo>
                  <a:pt x="1523" y="367"/>
                </a:lnTo>
                <a:lnTo>
                  <a:pt x="1523" y="367"/>
                </a:lnTo>
                <a:lnTo>
                  <a:pt x="1527" y="367"/>
                </a:lnTo>
                <a:lnTo>
                  <a:pt x="1532" y="365"/>
                </a:lnTo>
                <a:lnTo>
                  <a:pt x="1532" y="363"/>
                </a:lnTo>
                <a:lnTo>
                  <a:pt x="1532" y="363"/>
                </a:lnTo>
                <a:lnTo>
                  <a:pt x="1532" y="361"/>
                </a:lnTo>
                <a:lnTo>
                  <a:pt x="1532" y="359"/>
                </a:lnTo>
                <a:lnTo>
                  <a:pt x="1532" y="359"/>
                </a:lnTo>
                <a:lnTo>
                  <a:pt x="1530" y="359"/>
                </a:lnTo>
                <a:lnTo>
                  <a:pt x="1527" y="359"/>
                </a:lnTo>
                <a:lnTo>
                  <a:pt x="1525" y="359"/>
                </a:lnTo>
                <a:lnTo>
                  <a:pt x="1523" y="359"/>
                </a:lnTo>
                <a:lnTo>
                  <a:pt x="1519" y="359"/>
                </a:lnTo>
                <a:lnTo>
                  <a:pt x="1515" y="361"/>
                </a:lnTo>
                <a:lnTo>
                  <a:pt x="1513" y="363"/>
                </a:lnTo>
                <a:lnTo>
                  <a:pt x="1511" y="365"/>
                </a:lnTo>
                <a:lnTo>
                  <a:pt x="1509" y="367"/>
                </a:lnTo>
                <a:lnTo>
                  <a:pt x="1509" y="367"/>
                </a:lnTo>
                <a:lnTo>
                  <a:pt x="1509" y="367"/>
                </a:lnTo>
                <a:lnTo>
                  <a:pt x="1509" y="367"/>
                </a:lnTo>
                <a:lnTo>
                  <a:pt x="1511" y="365"/>
                </a:lnTo>
                <a:lnTo>
                  <a:pt x="1513" y="363"/>
                </a:lnTo>
                <a:lnTo>
                  <a:pt x="1513" y="361"/>
                </a:lnTo>
                <a:lnTo>
                  <a:pt x="1515" y="359"/>
                </a:lnTo>
                <a:lnTo>
                  <a:pt x="1521" y="354"/>
                </a:lnTo>
                <a:lnTo>
                  <a:pt x="1521" y="352"/>
                </a:lnTo>
                <a:lnTo>
                  <a:pt x="1519" y="352"/>
                </a:lnTo>
                <a:lnTo>
                  <a:pt x="1519" y="350"/>
                </a:lnTo>
                <a:lnTo>
                  <a:pt x="1519" y="348"/>
                </a:lnTo>
                <a:lnTo>
                  <a:pt x="1517" y="348"/>
                </a:lnTo>
                <a:lnTo>
                  <a:pt x="1511" y="344"/>
                </a:lnTo>
                <a:lnTo>
                  <a:pt x="1509" y="344"/>
                </a:lnTo>
                <a:lnTo>
                  <a:pt x="1507" y="346"/>
                </a:lnTo>
                <a:lnTo>
                  <a:pt x="1504" y="346"/>
                </a:lnTo>
                <a:lnTo>
                  <a:pt x="1504" y="344"/>
                </a:lnTo>
                <a:lnTo>
                  <a:pt x="1500" y="344"/>
                </a:lnTo>
                <a:lnTo>
                  <a:pt x="1496" y="342"/>
                </a:lnTo>
                <a:lnTo>
                  <a:pt x="1494" y="342"/>
                </a:lnTo>
                <a:lnTo>
                  <a:pt x="1488" y="340"/>
                </a:lnTo>
                <a:lnTo>
                  <a:pt x="1483" y="340"/>
                </a:lnTo>
                <a:lnTo>
                  <a:pt x="1481" y="342"/>
                </a:lnTo>
                <a:lnTo>
                  <a:pt x="1477" y="342"/>
                </a:lnTo>
                <a:lnTo>
                  <a:pt x="1473" y="344"/>
                </a:lnTo>
                <a:lnTo>
                  <a:pt x="1471" y="344"/>
                </a:lnTo>
                <a:lnTo>
                  <a:pt x="1471" y="346"/>
                </a:lnTo>
                <a:lnTo>
                  <a:pt x="1471" y="346"/>
                </a:lnTo>
                <a:lnTo>
                  <a:pt x="1471" y="348"/>
                </a:lnTo>
                <a:lnTo>
                  <a:pt x="1471" y="348"/>
                </a:lnTo>
                <a:lnTo>
                  <a:pt x="1473" y="350"/>
                </a:lnTo>
                <a:lnTo>
                  <a:pt x="1479" y="352"/>
                </a:lnTo>
                <a:lnTo>
                  <a:pt x="1481" y="354"/>
                </a:lnTo>
                <a:lnTo>
                  <a:pt x="1483" y="354"/>
                </a:lnTo>
                <a:lnTo>
                  <a:pt x="1486" y="357"/>
                </a:lnTo>
                <a:lnTo>
                  <a:pt x="1481" y="357"/>
                </a:lnTo>
                <a:lnTo>
                  <a:pt x="1475" y="352"/>
                </a:lnTo>
                <a:lnTo>
                  <a:pt x="1473" y="352"/>
                </a:lnTo>
                <a:lnTo>
                  <a:pt x="1471" y="352"/>
                </a:lnTo>
                <a:lnTo>
                  <a:pt x="1469" y="352"/>
                </a:lnTo>
                <a:lnTo>
                  <a:pt x="1467" y="350"/>
                </a:lnTo>
                <a:lnTo>
                  <a:pt x="1467" y="352"/>
                </a:lnTo>
                <a:lnTo>
                  <a:pt x="1465" y="359"/>
                </a:lnTo>
                <a:lnTo>
                  <a:pt x="1467" y="359"/>
                </a:lnTo>
                <a:lnTo>
                  <a:pt x="1467" y="361"/>
                </a:lnTo>
                <a:lnTo>
                  <a:pt x="1469" y="363"/>
                </a:lnTo>
                <a:lnTo>
                  <a:pt x="1469" y="363"/>
                </a:lnTo>
                <a:lnTo>
                  <a:pt x="1469" y="363"/>
                </a:lnTo>
                <a:lnTo>
                  <a:pt x="1469" y="363"/>
                </a:lnTo>
                <a:lnTo>
                  <a:pt x="1467" y="363"/>
                </a:lnTo>
                <a:lnTo>
                  <a:pt x="1463" y="359"/>
                </a:lnTo>
                <a:lnTo>
                  <a:pt x="1463" y="359"/>
                </a:lnTo>
                <a:lnTo>
                  <a:pt x="1463" y="354"/>
                </a:lnTo>
                <a:lnTo>
                  <a:pt x="1463" y="352"/>
                </a:lnTo>
                <a:lnTo>
                  <a:pt x="1460" y="350"/>
                </a:lnTo>
                <a:lnTo>
                  <a:pt x="1458" y="350"/>
                </a:lnTo>
                <a:lnTo>
                  <a:pt x="1456" y="352"/>
                </a:lnTo>
                <a:lnTo>
                  <a:pt x="1454" y="352"/>
                </a:lnTo>
                <a:lnTo>
                  <a:pt x="1454" y="352"/>
                </a:lnTo>
                <a:lnTo>
                  <a:pt x="1454" y="350"/>
                </a:lnTo>
                <a:lnTo>
                  <a:pt x="1452" y="348"/>
                </a:lnTo>
                <a:lnTo>
                  <a:pt x="1452" y="348"/>
                </a:lnTo>
                <a:lnTo>
                  <a:pt x="1450" y="348"/>
                </a:lnTo>
                <a:lnTo>
                  <a:pt x="1448" y="350"/>
                </a:lnTo>
                <a:lnTo>
                  <a:pt x="1448" y="350"/>
                </a:lnTo>
                <a:lnTo>
                  <a:pt x="1448" y="352"/>
                </a:lnTo>
                <a:lnTo>
                  <a:pt x="1448" y="352"/>
                </a:lnTo>
                <a:lnTo>
                  <a:pt x="1450" y="357"/>
                </a:lnTo>
                <a:lnTo>
                  <a:pt x="1450" y="357"/>
                </a:lnTo>
                <a:lnTo>
                  <a:pt x="1448" y="354"/>
                </a:lnTo>
                <a:lnTo>
                  <a:pt x="1446" y="354"/>
                </a:lnTo>
                <a:lnTo>
                  <a:pt x="1444" y="357"/>
                </a:lnTo>
                <a:lnTo>
                  <a:pt x="1439" y="361"/>
                </a:lnTo>
                <a:lnTo>
                  <a:pt x="1437" y="363"/>
                </a:lnTo>
                <a:lnTo>
                  <a:pt x="1435" y="363"/>
                </a:lnTo>
                <a:lnTo>
                  <a:pt x="1435" y="363"/>
                </a:lnTo>
                <a:lnTo>
                  <a:pt x="1435" y="363"/>
                </a:lnTo>
                <a:lnTo>
                  <a:pt x="1435" y="363"/>
                </a:lnTo>
                <a:lnTo>
                  <a:pt x="1435" y="361"/>
                </a:lnTo>
                <a:lnTo>
                  <a:pt x="1435" y="361"/>
                </a:lnTo>
                <a:lnTo>
                  <a:pt x="1435" y="359"/>
                </a:lnTo>
                <a:lnTo>
                  <a:pt x="1435" y="359"/>
                </a:lnTo>
                <a:lnTo>
                  <a:pt x="1435" y="359"/>
                </a:lnTo>
                <a:lnTo>
                  <a:pt x="1437" y="359"/>
                </a:lnTo>
                <a:lnTo>
                  <a:pt x="1437" y="359"/>
                </a:lnTo>
                <a:lnTo>
                  <a:pt x="1439" y="359"/>
                </a:lnTo>
                <a:lnTo>
                  <a:pt x="1435" y="354"/>
                </a:lnTo>
                <a:lnTo>
                  <a:pt x="1435" y="354"/>
                </a:lnTo>
                <a:lnTo>
                  <a:pt x="1437" y="354"/>
                </a:lnTo>
                <a:lnTo>
                  <a:pt x="1439" y="352"/>
                </a:lnTo>
                <a:lnTo>
                  <a:pt x="1439" y="348"/>
                </a:lnTo>
                <a:lnTo>
                  <a:pt x="1439" y="348"/>
                </a:lnTo>
                <a:lnTo>
                  <a:pt x="1437" y="348"/>
                </a:lnTo>
                <a:lnTo>
                  <a:pt x="1431" y="352"/>
                </a:lnTo>
                <a:lnTo>
                  <a:pt x="1431" y="352"/>
                </a:lnTo>
                <a:lnTo>
                  <a:pt x="1435" y="348"/>
                </a:lnTo>
                <a:lnTo>
                  <a:pt x="1439" y="346"/>
                </a:lnTo>
                <a:lnTo>
                  <a:pt x="1442" y="342"/>
                </a:lnTo>
                <a:lnTo>
                  <a:pt x="1444" y="342"/>
                </a:lnTo>
                <a:lnTo>
                  <a:pt x="1446" y="340"/>
                </a:lnTo>
                <a:lnTo>
                  <a:pt x="1444" y="340"/>
                </a:lnTo>
                <a:lnTo>
                  <a:pt x="1442" y="338"/>
                </a:lnTo>
                <a:lnTo>
                  <a:pt x="1442" y="338"/>
                </a:lnTo>
                <a:lnTo>
                  <a:pt x="1439" y="336"/>
                </a:lnTo>
                <a:lnTo>
                  <a:pt x="1439" y="333"/>
                </a:lnTo>
                <a:lnTo>
                  <a:pt x="1439" y="331"/>
                </a:lnTo>
                <a:lnTo>
                  <a:pt x="1439" y="329"/>
                </a:lnTo>
                <a:lnTo>
                  <a:pt x="1439" y="329"/>
                </a:lnTo>
                <a:lnTo>
                  <a:pt x="1437" y="327"/>
                </a:lnTo>
                <a:lnTo>
                  <a:pt x="1433" y="327"/>
                </a:lnTo>
                <a:lnTo>
                  <a:pt x="1431" y="325"/>
                </a:lnTo>
                <a:lnTo>
                  <a:pt x="1431" y="321"/>
                </a:lnTo>
                <a:lnTo>
                  <a:pt x="1429" y="317"/>
                </a:lnTo>
                <a:lnTo>
                  <a:pt x="1429" y="317"/>
                </a:lnTo>
                <a:lnTo>
                  <a:pt x="1425" y="315"/>
                </a:lnTo>
                <a:lnTo>
                  <a:pt x="1421" y="313"/>
                </a:lnTo>
                <a:lnTo>
                  <a:pt x="1416" y="313"/>
                </a:lnTo>
                <a:lnTo>
                  <a:pt x="1410" y="313"/>
                </a:lnTo>
                <a:lnTo>
                  <a:pt x="1408" y="313"/>
                </a:lnTo>
                <a:lnTo>
                  <a:pt x="1406" y="315"/>
                </a:lnTo>
                <a:lnTo>
                  <a:pt x="1406" y="315"/>
                </a:lnTo>
                <a:lnTo>
                  <a:pt x="1400" y="317"/>
                </a:lnTo>
                <a:lnTo>
                  <a:pt x="1395" y="317"/>
                </a:lnTo>
                <a:lnTo>
                  <a:pt x="1391" y="319"/>
                </a:lnTo>
                <a:lnTo>
                  <a:pt x="1391" y="319"/>
                </a:lnTo>
                <a:lnTo>
                  <a:pt x="1393" y="321"/>
                </a:lnTo>
                <a:lnTo>
                  <a:pt x="1393" y="321"/>
                </a:lnTo>
                <a:lnTo>
                  <a:pt x="1389" y="321"/>
                </a:lnTo>
                <a:lnTo>
                  <a:pt x="1385" y="321"/>
                </a:lnTo>
                <a:lnTo>
                  <a:pt x="1383" y="323"/>
                </a:lnTo>
                <a:lnTo>
                  <a:pt x="1377" y="325"/>
                </a:lnTo>
                <a:lnTo>
                  <a:pt x="1370" y="331"/>
                </a:lnTo>
                <a:lnTo>
                  <a:pt x="1370" y="331"/>
                </a:lnTo>
                <a:lnTo>
                  <a:pt x="1375" y="333"/>
                </a:lnTo>
                <a:lnTo>
                  <a:pt x="1387" y="338"/>
                </a:lnTo>
                <a:lnTo>
                  <a:pt x="1387" y="340"/>
                </a:lnTo>
                <a:lnTo>
                  <a:pt x="1377" y="336"/>
                </a:lnTo>
                <a:lnTo>
                  <a:pt x="1372" y="336"/>
                </a:lnTo>
                <a:lnTo>
                  <a:pt x="1370" y="336"/>
                </a:lnTo>
                <a:lnTo>
                  <a:pt x="1370" y="336"/>
                </a:lnTo>
                <a:lnTo>
                  <a:pt x="1368" y="338"/>
                </a:lnTo>
                <a:lnTo>
                  <a:pt x="1368" y="338"/>
                </a:lnTo>
                <a:lnTo>
                  <a:pt x="1366" y="340"/>
                </a:lnTo>
                <a:lnTo>
                  <a:pt x="1366" y="342"/>
                </a:lnTo>
                <a:lnTo>
                  <a:pt x="1366" y="344"/>
                </a:lnTo>
                <a:lnTo>
                  <a:pt x="1368" y="344"/>
                </a:lnTo>
                <a:lnTo>
                  <a:pt x="1368" y="346"/>
                </a:lnTo>
                <a:lnTo>
                  <a:pt x="1368" y="346"/>
                </a:lnTo>
                <a:lnTo>
                  <a:pt x="1370" y="348"/>
                </a:lnTo>
                <a:lnTo>
                  <a:pt x="1370" y="348"/>
                </a:lnTo>
                <a:lnTo>
                  <a:pt x="1375" y="350"/>
                </a:lnTo>
                <a:lnTo>
                  <a:pt x="1375" y="350"/>
                </a:lnTo>
                <a:lnTo>
                  <a:pt x="1377" y="350"/>
                </a:lnTo>
                <a:lnTo>
                  <a:pt x="1379" y="350"/>
                </a:lnTo>
                <a:lnTo>
                  <a:pt x="1381" y="350"/>
                </a:lnTo>
                <a:lnTo>
                  <a:pt x="1381" y="350"/>
                </a:lnTo>
                <a:lnTo>
                  <a:pt x="1379" y="352"/>
                </a:lnTo>
                <a:lnTo>
                  <a:pt x="1379" y="352"/>
                </a:lnTo>
                <a:lnTo>
                  <a:pt x="1379" y="354"/>
                </a:lnTo>
                <a:lnTo>
                  <a:pt x="1381" y="354"/>
                </a:lnTo>
                <a:lnTo>
                  <a:pt x="1385" y="359"/>
                </a:lnTo>
                <a:lnTo>
                  <a:pt x="1387" y="359"/>
                </a:lnTo>
                <a:lnTo>
                  <a:pt x="1387" y="359"/>
                </a:lnTo>
                <a:lnTo>
                  <a:pt x="1385" y="359"/>
                </a:lnTo>
                <a:lnTo>
                  <a:pt x="1383" y="357"/>
                </a:lnTo>
                <a:lnTo>
                  <a:pt x="1377" y="354"/>
                </a:lnTo>
                <a:lnTo>
                  <a:pt x="1372" y="354"/>
                </a:lnTo>
                <a:lnTo>
                  <a:pt x="1370" y="354"/>
                </a:lnTo>
                <a:lnTo>
                  <a:pt x="1368" y="359"/>
                </a:lnTo>
                <a:lnTo>
                  <a:pt x="1366" y="359"/>
                </a:lnTo>
                <a:lnTo>
                  <a:pt x="1364" y="361"/>
                </a:lnTo>
                <a:lnTo>
                  <a:pt x="1364" y="361"/>
                </a:lnTo>
                <a:lnTo>
                  <a:pt x="1364" y="361"/>
                </a:lnTo>
                <a:lnTo>
                  <a:pt x="1368" y="365"/>
                </a:lnTo>
                <a:lnTo>
                  <a:pt x="1368" y="365"/>
                </a:lnTo>
                <a:lnTo>
                  <a:pt x="1370" y="367"/>
                </a:lnTo>
                <a:lnTo>
                  <a:pt x="1370" y="369"/>
                </a:lnTo>
                <a:lnTo>
                  <a:pt x="1372" y="369"/>
                </a:lnTo>
                <a:lnTo>
                  <a:pt x="1375" y="369"/>
                </a:lnTo>
                <a:lnTo>
                  <a:pt x="1377" y="369"/>
                </a:lnTo>
                <a:lnTo>
                  <a:pt x="1379" y="369"/>
                </a:lnTo>
                <a:lnTo>
                  <a:pt x="1381" y="371"/>
                </a:lnTo>
                <a:lnTo>
                  <a:pt x="1381" y="371"/>
                </a:lnTo>
                <a:lnTo>
                  <a:pt x="1381" y="373"/>
                </a:lnTo>
                <a:lnTo>
                  <a:pt x="1381" y="375"/>
                </a:lnTo>
                <a:lnTo>
                  <a:pt x="1381" y="378"/>
                </a:lnTo>
                <a:lnTo>
                  <a:pt x="1379" y="384"/>
                </a:lnTo>
                <a:lnTo>
                  <a:pt x="1379" y="386"/>
                </a:lnTo>
                <a:lnTo>
                  <a:pt x="1379" y="386"/>
                </a:lnTo>
                <a:lnTo>
                  <a:pt x="1377" y="386"/>
                </a:lnTo>
                <a:lnTo>
                  <a:pt x="1377" y="386"/>
                </a:lnTo>
                <a:lnTo>
                  <a:pt x="1375" y="384"/>
                </a:lnTo>
                <a:lnTo>
                  <a:pt x="1377" y="384"/>
                </a:lnTo>
                <a:lnTo>
                  <a:pt x="1377" y="384"/>
                </a:lnTo>
                <a:lnTo>
                  <a:pt x="1375" y="384"/>
                </a:lnTo>
                <a:lnTo>
                  <a:pt x="1366" y="384"/>
                </a:lnTo>
                <a:lnTo>
                  <a:pt x="1364" y="384"/>
                </a:lnTo>
                <a:lnTo>
                  <a:pt x="1360" y="386"/>
                </a:lnTo>
                <a:lnTo>
                  <a:pt x="1358" y="386"/>
                </a:lnTo>
                <a:lnTo>
                  <a:pt x="1354" y="388"/>
                </a:lnTo>
                <a:lnTo>
                  <a:pt x="1354" y="386"/>
                </a:lnTo>
                <a:lnTo>
                  <a:pt x="1356" y="386"/>
                </a:lnTo>
                <a:lnTo>
                  <a:pt x="1360" y="384"/>
                </a:lnTo>
                <a:lnTo>
                  <a:pt x="1362" y="382"/>
                </a:lnTo>
                <a:lnTo>
                  <a:pt x="1366" y="382"/>
                </a:lnTo>
                <a:lnTo>
                  <a:pt x="1370" y="382"/>
                </a:lnTo>
                <a:lnTo>
                  <a:pt x="1375" y="380"/>
                </a:lnTo>
                <a:lnTo>
                  <a:pt x="1377" y="378"/>
                </a:lnTo>
                <a:lnTo>
                  <a:pt x="1375" y="375"/>
                </a:lnTo>
                <a:lnTo>
                  <a:pt x="1372" y="373"/>
                </a:lnTo>
                <a:lnTo>
                  <a:pt x="1368" y="371"/>
                </a:lnTo>
                <a:lnTo>
                  <a:pt x="1366" y="369"/>
                </a:lnTo>
                <a:lnTo>
                  <a:pt x="1362" y="367"/>
                </a:lnTo>
                <a:lnTo>
                  <a:pt x="1358" y="363"/>
                </a:lnTo>
                <a:lnTo>
                  <a:pt x="1358" y="361"/>
                </a:lnTo>
                <a:lnTo>
                  <a:pt x="1358" y="357"/>
                </a:lnTo>
                <a:lnTo>
                  <a:pt x="1358" y="354"/>
                </a:lnTo>
                <a:lnTo>
                  <a:pt x="1358" y="352"/>
                </a:lnTo>
                <a:lnTo>
                  <a:pt x="1358" y="350"/>
                </a:lnTo>
                <a:lnTo>
                  <a:pt x="1358" y="348"/>
                </a:lnTo>
                <a:lnTo>
                  <a:pt x="1356" y="346"/>
                </a:lnTo>
                <a:lnTo>
                  <a:pt x="1354" y="342"/>
                </a:lnTo>
                <a:lnTo>
                  <a:pt x="1351" y="342"/>
                </a:lnTo>
                <a:lnTo>
                  <a:pt x="1351" y="340"/>
                </a:lnTo>
                <a:lnTo>
                  <a:pt x="1354" y="338"/>
                </a:lnTo>
                <a:lnTo>
                  <a:pt x="1354" y="336"/>
                </a:lnTo>
                <a:lnTo>
                  <a:pt x="1356" y="333"/>
                </a:lnTo>
                <a:lnTo>
                  <a:pt x="1360" y="327"/>
                </a:lnTo>
                <a:lnTo>
                  <a:pt x="1362" y="325"/>
                </a:lnTo>
                <a:lnTo>
                  <a:pt x="1366" y="321"/>
                </a:lnTo>
                <a:lnTo>
                  <a:pt x="1368" y="319"/>
                </a:lnTo>
                <a:lnTo>
                  <a:pt x="1372" y="317"/>
                </a:lnTo>
                <a:lnTo>
                  <a:pt x="1377" y="315"/>
                </a:lnTo>
                <a:lnTo>
                  <a:pt x="1377" y="313"/>
                </a:lnTo>
                <a:lnTo>
                  <a:pt x="1377" y="313"/>
                </a:lnTo>
                <a:lnTo>
                  <a:pt x="1377" y="313"/>
                </a:lnTo>
                <a:lnTo>
                  <a:pt x="1375" y="310"/>
                </a:lnTo>
                <a:lnTo>
                  <a:pt x="1362" y="310"/>
                </a:lnTo>
                <a:lnTo>
                  <a:pt x="1356" y="310"/>
                </a:lnTo>
                <a:lnTo>
                  <a:pt x="1351" y="310"/>
                </a:lnTo>
                <a:lnTo>
                  <a:pt x="1341" y="313"/>
                </a:lnTo>
                <a:lnTo>
                  <a:pt x="1337" y="313"/>
                </a:lnTo>
                <a:lnTo>
                  <a:pt x="1335" y="315"/>
                </a:lnTo>
                <a:lnTo>
                  <a:pt x="1331" y="317"/>
                </a:lnTo>
                <a:lnTo>
                  <a:pt x="1322" y="323"/>
                </a:lnTo>
                <a:lnTo>
                  <a:pt x="1322" y="323"/>
                </a:lnTo>
                <a:lnTo>
                  <a:pt x="1322" y="323"/>
                </a:lnTo>
                <a:lnTo>
                  <a:pt x="1322" y="325"/>
                </a:lnTo>
                <a:lnTo>
                  <a:pt x="1322" y="325"/>
                </a:lnTo>
                <a:lnTo>
                  <a:pt x="1318" y="327"/>
                </a:lnTo>
                <a:lnTo>
                  <a:pt x="1316" y="329"/>
                </a:lnTo>
                <a:lnTo>
                  <a:pt x="1316" y="331"/>
                </a:lnTo>
                <a:lnTo>
                  <a:pt x="1314" y="331"/>
                </a:lnTo>
                <a:lnTo>
                  <a:pt x="1314" y="333"/>
                </a:lnTo>
                <a:lnTo>
                  <a:pt x="1314" y="336"/>
                </a:lnTo>
                <a:lnTo>
                  <a:pt x="1314" y="338"/>
                </a:lnTo>
                <a:lnTo>
                  <a:pt x="1314" y="338"/>
                </a:lnTo>
                <a:lnTo>
                  <a:pt x="1310" y="342"/>
                </a:lnTo>
                <a:lnTo>
                  <a:pt x="1307" y="346"/>
                </a:lnTo>
                <a:lnTo>
                  <a:pt x="1307" y="348"/>
                </a:lnTo>
                <a:lnTo>
                  <a:pt x="1305" y="350"/>
                </a:lnTo>
                <a:lnTo>
                  <a:pt x="1305" y="350"/>
                </a:lnTo>
                <a:lnTo>
                  <a:pt x="1305" y="352"/>
                </a:lnTo>
                <a:lnTo>
                  <a:pt x="1305" y="354"/>
                </a:lnTo>
                <a:lnTo>
                  <a:pt x="1305" y="354"/>
                </a:lnTo>
                <a:lnTo>
                  <a:pt x="1307" y="357"/>
                </a:lnTo>
                <a:lnTo>
                  <a:pt x="1310" y="357"/>
                </a:lnTo>
                <a:lnTo>
                  <a:pt x="1310" y="357"/>
                </a:lnTo>
                <a:lnTo>
                  <a:pt x="1305" y="359"/>
                </a:lnTo>
                <a:lnTo>
                  <a:pt x="1303" y="361"/>
                </a:lnTo>
                <a:lnTo>
                  <a:pt x="1303" y="363"/>
                </a:lnTo>
                <a:lnTo>
                  <a:pt x="1303" y="365"/>
                </a:lnTo>
                <a:lnTo>
                  <a:pt x="1305" y="367"/>
                </a:lnTo>
                <a:lnTo>
                  <a:pt x="1305" y="371"/>
                </a:lnTo>
                <a:lnTo>
                  <a:pt x="1305" y="373"/>
                </a:lnTo>
                <a:lnTo>
                  <a:pt x="1307" y="375"/>
                </a:lnTo>
                <a:lnTo>
                  <a:pt x="1307" y="375"/>
                </a:lnTo>
                <a:lnTo>
                  <a:pt x="1312" y="378"/>
                </a:lnTo>
                <a:lnTo>
                  <a:pt x="1318" y="380"/>
                </a:lnTo>
                <a:lnTo>
                  <a:pt x="1324" y="380"/>
                </a:lnTo>
                <a:lnTo>
                  <a:pt x="1333" y="382"/>
                </a:lnTo>
                <a:lnTo>
                  <a:pt x="1335" y="382"/>
                </a:lnTo>
                <a:lnTo>
                  <a:pt x="1337" y="382"/>
                </a:lnTo>
                <a:lnTo>
                  <a:pt x="1339" y="384"/>
                </a:lnTo>
                <a:lnTo>
                  <a:pt x="1341" y="386"/>
                </a:lnTo>
                <a:lnTo>
                  <a:pt x="1345" y="386"/>
                </a:lnTo>
                <a:lnTo>
                  <a:pt x="1345" y="388"/>
                </a:lnTo>
                <a:lnTo>
                  <a:pt x="1339" y="388"/>
                </a:lnTo>
                <a:lnTo>
                  <a:pt x="1335" y="388"/>
                </a:lnTo>
                <a:lnTo>
                  <a:pt x="1333" y="388"/>
                </a:lnTo>
                <a:lnTo>
                  <a:pt x="1328" y="388"/>
                </a:lnTo>
                <a:lnTo>
                  <a:pt x="1326" y="386"/>
                </a:lnTo>
                <a:lnTo>
                  <a:pt x="1322" y="386"/>
                </a:lnTo>
                <a:lnTo>
                  <a:pt x="1318" y="386"/>
                </a:lnTo>
                <a:lnTo>
                  <a:pt x="1314" y="386"/>
                </a:lnTo>
                <a:lnTo>
                  <a:pt x="1312" y="386"/>
                </a:lnTo>
                <a:lnTo>
                  <a:pt x="1312" y="386"/>
                </a:lnTo>
                <a:lnTo>
                  <a:pt x="1314" y="388"/>
                </a:lnTo>
                <a:lnTo>
                  <a:pt x="1314" y="392"/>
                </a:lnTo>
                <a:lnTo>
                  <a:pt x="1316" y="392"/>
                </a:lnTo>
                <a:lnTo>
                  <a:pt x="1320" y="398"/>
                </a:lnTo>
                <a:lnTo>
                  <a:pt x="1322" y="401"/>
                </a:lnTo>
                <a:lnTo>
                  <a:pt x="1324" y="401"/>
                </a:lnTo>
                <a:lnTo>
                  <a:pt x="1326" y="401"/>
                </a:lnTo>
                <a:lnTo>
                  <a:pt x="1331" y="403"/>
                </a:lnTo>
                <a:lnTo>
                  <a:pt x="1335" y="407"/>
                </a:lnTo>
                <a:lnTo>
                  <a:pt x="1335" y="407"/>
                </a:lnTo>
                <a:lnTo>
                  <a:pt x="1337" y="407"/>
                </a:lnTo>
                <a:lnTo>
                  <a:pt x="1337" y="405"/>
                </a:lnTo>
                <a:lnTo>
                  <a:pt x="1339" y="405"/>
                </a:lnTo>
                <a:lnTo>
                  <a:pt x="1341" y="405"/>
                </a:lnTo>
                <a:lnTo>
                  <a:pt x="1343" y="405"/>
                </a:lnTo>
                <a:lnTo>
                  <a:pt x="1347" y="405"/>
                </a:lnTo>
                <a:lnTo>
                  <a:pt x="1347" y="405"/>
                </a:lnTo>
                <a:lnTo>
                  <a:pt x="1345" y="403"/>
                </a:lnTo>
                <a:lnTo>
                  <a:pt x="1345" y="403"/>
                </a:lnTo>
                <a:lnTo>
                  <a:pt x="1345" y="403"/>
                </a:lnTo>
                <a:lnTo>
                  <a:pt x="1349" y="403"/>
                </a:lnTo>
                <a:lnTo>
                  <a:pt x="1351" y="403"/>
                </a:lnTo>
                <a:lnTo>
                  <a:pt x="1354" y="403"/>
                </a:lnTo>
                <a:lnTo>
                  <a:pt x="1356" y="401"/>
                </a:lnTo>
                <a:lnTo>
                  <a:pt x="1356" y="401"/>
                </a:lnTo>
                <a:lnTo>
                  <a:pt x="1356" y="403"/>
                </a:lnTo>
                <a:lnTo>
                  <a:pt x="1354" y="405"/>
                </a:lnTo>
                <a:lnTo>
                  <a:pt x="1356" y="405"/>
                </a:lnTo>
                <a:lnTo>
                  <a:pt x="1356" y="409"/>
                </a:lnTo>
                <a:lnTo>
                  <a:pt x="1358" y="409"/>
                </a:lnTo>
                <a:lnTo>
                  <a:pt x="1360" y="411"/>
                </a:lnTo>
                <a:lnTo>
                  <a:pt x="1364" y="411"/>
                </a:lnTo>
                <a:lnTo>
                  <a:pt x="1370" y="409"/>
                </a:lnTo>
                <a:lnTo>
                  <a:pt x="1375" y="411"/>
                </a:lnTo>
                <a:lnTo>
                  <a:pt x="1377" y="411"/>
                </a:lnTo>
                <a:lnTo>
                  <a:pt x="1379" y="411"/>
                </a:lnTo>
                <a:lnTo>
                  <a:pt x="1379" y="411"/>
                </a:lnTo>
                <a:lnTo>
                  <a:pt x="1383" y="413"/>
                </a:lnTo>
                <a:lnTo>
                  <a:pt x="1393" y="413"/>
                </a:lnTo>
                <a:lnTo>
                  <a:pt x="1398" y="413"/>
                </a:lnTo>
                <a:lnTo>
                  <a:pt x="1404" y="413"/>
                </a:lnTo>
                <a:lnTo>
                  <a:pt x="1404" y="413"/>
                </a:lnTo>
                <a:lnTo>
                  <a:pt x="1406" y="413"/>
                </a:lnTo>
                <a:lnTo>
                  <a:pt x="1412" y="415"/>
                </a:lnTo>
                <a:lnTo>
                  <a:pt x="1416" y="417"/>
                </a:lnTo>
                <a:lnTo>
                  <a:pt x="1419" y="417"/>
                </a:lnTo>
                <a:lnTo>
                  <a:pt x="1421" y="415"/>
                </a:lnTo>
                <a:lnTo>
                  <a:pt x="1427" y="415"/>
                </a:lnTo>
                <a:lnTo>
                  <a:pt x="1435" y="419"/>
                </a:lnTo>
                <a:lnTo>
                  <a:pt x="1437" y="419"/>
                </a:lnTo>
                <a:lnTo>
                  <a:pt x="1437" y="417"/>
                </a:lnTo>
                <a:lnTo>
                  <a:pt x="1435" y="417"/>
                </a:lnTo>
                <a:lnTo>
                  <a:pt x="1433" y="415"/>
                </a:lnTo>
                <a:lnTo>
                  <a:pt x="1431" y="413"/>
                </a:lnTo>
                <a:lnTo>
                  <a:pt x="1429" y="413"/>
                </a:lnTo>
                <a:lnTo>
                  <a:pt x="1429" y="413"/>
                </a:lnTo>
                <a:lnTo>
                  <a:pt x="1427" y="411"/>
                </a:lnTo>
                <a:lnTo>
                  <a:pt x="1425" y="411"/>
                </a:lnTo>
                <a:lnTo>
                  <a:pt x="1427" y="409"/>
                </a:lnTo>
                <a:lnTo>
                  <a:pt x="1433" y="411"/>
                </a:lnTo>
                <a:lnTo>
                  <a:pt x="1437" y="411"/>
                </a:lnTo>
                <a:lnTo>
                  <a:pt x="1439" y="411"/>
                </a:lnTo>
                <a:lnTo>
                  <a:pt x="1444" y="413"/>
                </a:lnTo>
                <a:lnTo>
                  <a:pt x="1446" y="413"/>
                </a:lnTo>
                <a:lnTo>
                  <a:pt x="1446" y="413"/>
                </a:lnTo>
                <a:lnTo>
                  <a:pt x="1454" y="415"/>
                </a:lnTo>
                <a:lnTo>
                  <a:pt x="1456" y="415"/>
                </a:lnTo>
                <a:lnTo>
                  <a:pt x="1458" y="415"/>
                </a:lnTo>
                <a:lnTo>
                  <a:pt x="1463" y="415"/>
                </a:lnTo>
                <a:lnTo>
                  <a:pt x="1465" y="413"/>
                </a:lnTo>
                <a:lnTo>
                  <a:pt x="1467" y="413"/>
                </a:lnTo>
                <a:lnTo>
                  <a:pt x="1467" y="411"/>
                </a:lnTo>
                <a:lnTo>
                  <a:pt x="1467" y="411"/>
                </a:lnTo>
                <a:lnTo>
                  <a:pt x="1467" y="409"/>
                </a:lnTo>
                <a:lnTo>
                  <a:pt x="1465" y="407"/>
                </a:lnTo>
                <a:lnTo>
                  <a:pt x="1465" y="405"/>
                </a:lnTo>
                <a:lnTo>
                  <a:pt x="1463" y="405"/>
                </a:lnTo>
                <a:lnTo>
                  <a:pt x="1458" y="403"/>
                </a:lnTo>
                <a:lnTo>
                  <a:pt x="1458" y="403"/>
                </a:lnTo>
                <a:lnTo>
                  <a:pt x="1458" y="401"/>
                </a:lnTo>
                <a:lnTo>
                  <a:pt x="1458" y="401"/>
                </a:lnTo>
                <a:lnTo>
                  <a:pt x="1460" y="398"/>
                </a:lnTo>
                <a:lnTo>
                  <a:pt x="1460" y="398"/>
                </a:lnTo>
                <a:lnTo>
                  <a:pt x="1463" y="396"/>
                </a:lnTo>
                <a:lnTo>
                  <a:pt x="1463" y="398"/>
                </a:lnTo>
                <a:lnTo>
                  <a:pt x="1465" y="401"/>
                </a:lnTo>
                <a:lnTo>
                  <a:pt x="1465" y="401"/>
                </a:lnTo>
                <a:lnTo>
                  <a:pt x="1467" y="401"/>
                </a:lnTo>
                <a:lnTo>
                  <a:pt x="1469" y="405"/>
                </a:lnTo>
                <a:lnTo>
                  <a:pt x="1469" y="405"/>
                </a:lnTo>
                <a:lnTo>
                  <a:pt x="1471" y="405"/>
                </a:lnTo>
                <a:lnTo>
                  <a:pt x="1473" y="407"/>
                </a:lnTo>
                <a:lnTo>
                  <a:pt x="1475" y="407"/>
                </a:lnTo>
                <a:lnTo>
                  <a:pt x="1475" y="407"/>
                </a:lnTo>
                <a:lnTo>
                  <a:pt x="1479" y="407"/>
                </a:lnTo>
                <a:lnTo>
                  <a:pt x="1481" y="407"/>
                </a:lnTo>
                <a:lnTo>
                  <a:pt x="1481" y="409"/>
                </a:lnTo>
                <a:lnTo>
                  <a:pt x="1481" y="411"/>
                </a:lnTo>
                <a:lnTo>
                  <a:pt x="1483" y="413"/>
                </a:lnTo>
                <a:lnTo>
                  <a:pt x="1483" y="415"/>
                </a:lnTo>
                <a:lnTo>
                  <a:pt x="1483" y="417"/>
                </a:lnTo>
                <a:lnTo>
                  <a:pt x="1486" y="417"/>
                </a:lnTo>
                <a:lnTo>
                  <a:pt x="1490" y="417"/>
                </a:lnTo>
                <a:lnTo>
                  <a:pt x="1492" y="417"/>
                </a:lnTo>
                <a:lnTo>
                  <a:pt x="1492" y="417"/>
                </a:lnTo>
                <a:lnTo>
                  <a:pt x="1494" y="419"/>
                </a:lnTo>
                <a:lnTo>
                  <a:pt x="1494" y="419"/>
                </a:lnTo>
                <a:lnTo>
                  <a:pt x="1492" y="422"/>
                </a:lnTo>
                <a:lnTo>
                  <a:pt x="1490" y="422"/>
                </a:lnTo>
                <a:lnTo>
                  <a:pt x="1490" y="422"/>
                </a:lnTo>
                <a:lnTo>
                  <a:pt x="1492" y="422"/>
                </a:lnTo>
                <a:lnTo>
                  <a:pt x="1492" y="424"/>
                </a:lnTo>
                <a:lnTo>
                  <a:pt x="1494" y="424"/>
                </a:lnTo>
                <a:lnTo>
                  <a:pt x="1496" y="424"/>
                </a:lnTo>
                <a:lnTo>
                  <a:pt x="1496" y="424"/>
                </a:lnTo>
                <a:lnTo>
                  <a:pt x="1498" y="422"/>
                </a:lnTo>
                <a:lnTo>
                  <a:pt x="1500" y="422"/>
                </a:lnTo>
                <a:lnTo>
                  <a:pt x="1500" y="422"/>
                </a:lnTo>
                <a:lnTo>
                  <a:pt x="1502" y="422"/>
                </a:lnTo>
                <a:lnTo>
                  <a:pt x="1502" y="422"/>
                </a:lnTo>
                <a:lnTo>
                  <a:pt x="1500" y="422"/>
                </a:lnTo>
                <a:lnTo>
                  <a:pt x="1500" y="424"/>
                </a:lnTo>
                <a:lnTo>
                  <a:pt x="1498" y="424"/>
                </a:lnTo>
                <a:lnTo>
                  <a:pt x="1498" y="426"/>
                </a:lnTo>
                <a:lnTo>
                  <a:pt x="1500" y="426"/>
                </a:lnTo>
                <a:lnTo>
                  <a:pt x="1500" y="428"/>
                </a:lnTo>
                <a:lnTo>
                  <a:pt x="1502" y="428"/>
                </a:lnTo>
                <a:lnTo>
                  <a:pt x="1504" y="428"/>
                </a:lnTo>
                <a:lnTo>
                  <a:pt x="1507" y="428"/>
                </a:lnTo>
                <a:lnTo>
                  <a:pt x="1511" y="430"/>
                </a:lnTo>
                <a:lnTo>
                  <a:pt x="1511" y="430"/>
                </a:lnTo>
                <a:lnTo>
                  <a:pt x="1513" y="432"/>
                </a:lnTo>
                <a:lnTo>
                  <a:pt x="1511" y="434"/>
                </a:lnTo>
                <a:lnTo>
                  <a:pt x="1511" y="436"/>
                </a:lnTo>
                <a:lnTo>
                  <a:pt x="1509" y="436"/>
                </a:lnTo>
                <a:lnTo>
                  <a:pt x="1507" y="438"/>
                </a:lnTo>
                <a:lnTo>
                  <a:pt x="1504" y="438"/>
                </a:lnTo>
                <a:lnTo>
                  <a:pt x="1500" y="436"/>
                </a:lnTo>
                <a:lnTo>
                  <a:pt x="1500" y="438"/>
                </a:lnTo>
                <a:lnTo>
                  <a:pt x="1498" y="438"/>
                </a:lnTo>
                <a:lnTo>
                  <a:pt x="1498" y="438"/>
                </a:lnTo>
                <a:lnTo>
                  <a:pt x="1498" y="443"/>
                </a:lnTo>
                <a:lnTo>
                  <a:pt x="1498" y="443"/>
                </a:lnTo>
                <a:lnTo>
                  <a:pt x="1498" y="443"/>
                </a:lnTo>
                <a:lnTo>
                  <a:pt x="1498" y="445"/>
                </a:lnTo>
                <a:lnTo>
                  <a:pt x="1498" y="445"/>
                </a:lnTo>
                <a:lnTo>
                  <a:pt x="1498" y="447"/>
                </a:lnTo>
                <a:lnTo>
                  <a:pt x="1500" y="447"/>
                </a:lnTo>
                <a:lnTo>
                  <a:pt x="1502" y="445"/>
                </a:lnTo>
                <a:lnTo>
                  <a:pt x="1509" y="443"/>
                </a:lnTo>
                <a:lnTo>
                  <a:pt x="1513" y="440"/>
                </a:lnTo>
                <a:lnTo>
                  <a:pt x="1513" y="440"/>
                </a:lnTo>
                <a:lnTo>
                  <a:pt x="1515" y="438"/>
                </a:lnTo>
                <a:lnTo>
                  <a:pt x="1515" y="440"/>
                </a:lnTo>
                <a:lnTo>
                  <a:pt x="1519" y="440"/>
                </a:lnTo>
                <a:lnTo>
                  <a:pt x="1519" y="440"/>
                </a:lnTo>
                <a:lnTo>
                  <a:pt x="1521" y="438"/>
                </a:lnTo>
                <a:lnTo>
                  <a:pt x="1523" y="436"/>
                </a:lnTo>
                <a:lnTo>
                  <a:pt x="1523" y="436"/>
                </a:lnTo>
                <a:lnTo>
                  <a:pt x="1525" y="436"/>
                </a:lnTo>
                <a:lnTo>
                  <a:pt x="1525" y="438"/>
                </a:lnTo>
                <a:lnTo>
                  <a:pt x="1523" y="438"/>
                </a:lnTo>
                <a:lnTo>
                  <a:pt x="1521" y="438"/>
                </a:lnTo>
                <a:lnTo>
                  <a:pt x="1523" y="440"/>
                </a:lnTo>
                <a:lnTo>
                  <a:pt x="1523" y="440"/>
                </a:lnTo>
                <a:lnTo>
                  <a:pt x="1525" y="440"/>
                </a:lnTo>
                <a:lnTo>
                  <a:pt x="1525" y="440"/>
                </a:lnTo>
                <a:lnTo>
                  <a:pt x="1523" y="443"/>
                </a:lnTo>
                <a:lnTo>
                  <a:pt x="1523" y="443"/>
                </a:lnTo>
                <a:lnTo>
                  <a:pt x="1523" y="443"/>
                </a:lnTo>
                <a:lnTo>
                  <a:pt x="1525" y="443"/>
                </a:lnTo>
                <a:lnTo>
                  <a:pt x="1525" y="443"/>
                </a:lnTo>
                <a:lnTo>
                  <a:pt x="1525" y="443"/>
                </a:lnTo>
                <a:lnTo>
                  <a:pt x="1525" y="445"/>
                </a:lnTo>
                <a:lnTo>
                  <a:pt x="1525" y="445"/>
                </a:lnTo>
                <a:lnTo>
                  <a:pt x="1530" y="449"/>
                </a:lnTo>
                <a:lnTo>
                  <a:pt x="1530" y="449"/>
                </a:lnTo>
                <a:lnTo>
                  <a:pt x="1532" y="449"/>
                </a:lnTo>
                <a:lnTo>
                  <a:pt x="1534" y="451"/>
                </a:lnTo>
                <a:lnTo>
                  <a:pt x="1536" y="449"/>
                </a:lnTo>
                <a:lnTo>
                  <a:pt x="1536" y="449"/>
                </a:lnTo>
                <a:lnTo>
                  <a:pt x="1534" y="447"/>
                </a:lnTo>
                <a:lnTo>
                  <a:pt x="1534" y="445"/>
                </a:lnTo>
                <a:lnTo>
                  <a:pt x="1536" y="445"/>
                </a:lnTo>
                <a:lnTo>
                  <a:pt x="1538" y="447"/>
                </a:lnTo>
                <a:lnTo>
                  <a:pt x="1538" y="447"/>
                </a:lnTo>
                <a:lnTo>
                  <a:pt x="1538" y="447"/>
                </a:lnTo>
                <a:lnTo>
                  <a:pt x="1538" y="449"/>
                </a:lnTo>
                <a:lnTo>
                  <a:pt x="1538" y="449"/>
                </a:lnTo>
                <a:lnTo>
                  <a:pt x="1538" y="451"/>
                </a:lnTo>
                <a:lnTo>
                  <a:pt x="1538" y="451"/>
                </a:lnTo>
                <a:lnTo>
                  <a:pt x="1538" y="453"/>
                </a:lnTo>
                <a:lnTo>
                  <a:pt x="1538" y="455"/>
                </a:lnTo>
                <a:lnTo>
                  <a:pt x="1540" y="455"/>
                </a:lnTo>
                <a:lnTo>
                  <a:pt x="1540" y="455"/>
                </a:lnTo>
                <a:lnTo>
                  <a:pt x="1542" y="455"/>
                </a:lnTo>
                <a:lnTo>
                  <a:pt x="1546" y="455"/>
                </a:lnTo>
                <a:lnTo>
                  <a:pt x="1546" y="455"/>
                </a:lnTo>
                <a:lnTo>
                  <a:pt x="1546" y="455"/>
                </a:lnTo>
                <a:lnTo>
                  <a:pt x="1546" y="457"/>
                </a:lnTo>
                <a:lnTo>
                  <a:pt x="1548" y="461"/>
                </a:lnTo>
                <a:lnTo>
                  <a:pt x="1551" y="466"/>
                </a:lnTo>
                <a:lnTo>
                  <a:pt x="1555" y="468"/>
                </a:lnTo>
                <a:lnTo>
                  <a:pt x="1557" y="472"/>
                </a:lnTo>
                <a:lnTo>
                  <a:pt x="1559" y="480"/>
                </a:lnTo>
                <a:lnTo>
                  <a:pt x="1561" y="480"/>
                </a:lnTo>
                <a:lnTo>
                  <a:pt x="1561" y="480"/>
                </a:lnTo>
                <a:lnTo>
                  <a:pt x="1561" y="482"/>
                </a:lnTo>
                <a:lnTo>
                  <a:pt x="1559" y="484"/>
                </a:lnTo>
                <a:lnTo>
                  <a:pt x="1557" y="484"/>
                </a:lnTo>
                <a:lnTo>
                  <a:pt x="1555" y="487"/>
                </a:lnTo>
                <a:lnTo>
                  <a:pt x="1553" y="487"/>
                </a:lnTo>
                <a:lnTo>
                  <a:pt x="1551" y="491"/>
                </a:lnTo>
                <a:lnTo>
                  <a:pt x="1551" y="491"/>
                </a:lnTo>
                <a:lnTo>
                  <a:pt x="1551" y="493"/>
                </a:lnTo>
                <a:lnTo>
                  <a:pt x="1551" y="495"/>
                </a:lnTo>
                <a:lnTo>
                  <a:pt x="1546" y="495"/>
                </a:lnTo>
                <a:lnTo>
                  <a:pt x="1546" y="495"/>
                </a:lnTo>
                <a:lnTo>
                  <a:pt x="1544" y="497"/>
                </a:lnTo>
                <a:lnTo>
                  <a:pt x="1544" y="497"/>
                </a:lnTo>
                <a:lnTo>
                  <a:pt x="1542" y="499"/>
                </a:lnTo>
                <a:lnTo>
                  <a:pt x="1536" y="503"/>
                </a:lnTo>
                <a:lnTo>
                  <a:pt x="1530" y="508"/>
                </a:lnTo>
                <a:lnTo>
                  <a:pt x="1530" y="508"/>
                </a:lnTo>
                <a:lnTo>
                  <a:pt x="1530" y="508"/>
                </a:lnTo>
                <a:lnTo>
                  <a:pt x="1530" y="510"/>
                </a:lnTo>
                <a:lnTo>
                  <a:pt x="1532" y="512"/>
                </a:lnTo>
                <a:lnTo>
                  <a:pt x="1536" y="514"/>
                </a:lnTo>
                <a:lnTo>
                  <a:pt x="1538" y="516"/>
                </a:lnTo>
                <a:lnTo>
                  <a:pt x="1540" y="518"/>
                </a:lnTo>
                <a:lnTo>
                  <a:pt x="1540" y="520"/>
                </a:lnTo>
                <a:lnTo>
                  <a:pt x="1542" y="522"/>
                </a:lnTo>
                <a:lnTo>
                  <a:pt x="1542" y="524"/>
                </a:lnTo>
                <a:lnTo>
                  <a:pt x="1540" y="524"/>
                </a:lnTo>
                <a:lnTo>
                  <a:pt x="1538" y="522"/>
                </a:lnTo>
                <a:lnTo>
                  <a:pt x="1536" y="522"/>
                </a:lnTo>
                <a:lnTo>
                  <a:pt x="1534" y="524"/>
                </a:lnTo>
                <a:lnTo>
                  <a:pt x="1532" y="524"/>
                </a:lnTo>
                <a:lnTo>
                  <a:pt x="1530" y="526"/>
                </a:lnTo>
                <a:lnTo>
                  <a:pt x="1527" y="526"/>
                </a:lnTo>
                <a:lnTo>
                  <a:pt x="1527" y="526"/>
                </a:lnTo>
                <a:lnTo>
                  <a:pt x="1525" y="526"/>
                </a:lnTo>
                <a:lnTo>
                  <a:pt x="1523" y="526"/>
                </a:lnTo>
                <a:lnTo>
                  <a:pt x="1521" y="526"/>
                </a:lnTo>
                <a:lnTo>
                  <a:pt x="1521" y="526"/>
                </a:lnTo>
                <a:lnTo>
                  <a:pt x="1519" y="526"/>
                </a:lnTo>
                <a:lnTo>
                  <a:pt x="1519" y="528"/>
                </a:lnTo>
                <a:lnTo>
                  <a:pt x="1517" y="528"/>
                </a:lnTo>
                <a:lnTo>
                  <a:pt x="1511" y="528"/>
                </a:lnTo>
                <a:lnTo>
                  <a:pt x="1509" y="528"/>
                </a:lnTo>
                <a:lnTo>
                  <a:pt x="1511" y="528"/>
                </a:lnTo>
                <a:lnTo>
                  <a:pt x="1513" y="533"/>
                </a:lnTo>
                <a:lnTo>
                  <a:pt x="1515" y="533"/>
                </a:lnTo>
                <a:lnTo>
                  <a:pt x="1515" y="535"/>
                </a:lnTo>
                <a:lnTo>
                  <a:pt x="1517" y="535"/>
                </a:lnTo>
                <a:lnTo>
                  <a:pt x="1515" y="535"/>
                </a:lnTo>
                <a:lnTo>
                  <a:pt x="1515" y="537"/>
                </a:lnTo>
                <a:lnTo>
                  <a:pt x="1515" y="537"/>
                </a:lnTo>
                <a:lnTo>
                  <a:pt x="1515" y="539"/>
                </a:lnTo>
                <a:lnTo>
                  <a:pt x="1515" y="539"/>
                </a:lnTo>
                <a:lnTo>
                  <a:pt x="1513" y="537"/>
                </a:lnTo>
                <a:lnTo>
                  <a:pt x="1513" y="537"/>
                </a:lnTo>
                <a:lnTo>
                  <a:pt x="1513" y="537"/>
                </a:lnTo>
                <a:lnTo>
                  <a:pt x="1513" y="537"/>
                </a:lnTo>
                <a:lnTo>
                  <a:pt x="1515" y="535"/>
                </a:lnTo>
                <a:lnTo>
                  <a:pt x="1513" y="535"/>
                </a:lnTo>
                <a:lnTo>
                  <a:pt x="1513" y="533"/>
                </a:lnTo>
                <a:lnTo>
                  <a:pt x="1509" y="531"/>
                </a:lnTo>
                <a:lnTo>
                  <a:pt x="1507" y="528"/>
                </a:lnTo>
                <a:lnTo>
                  <a:pt x="1500" y="526"/>
                </a:lnTo>
                <a:lnTo>
                  <a:pt x="1496" y="526"/>
                </a:lnTo>
                <a:lnTo>
                  <a:pt x="1492" y="524"/>
                </a:lnTo>
                <a:lnTo>
                  <a:pt x="1492" y="524"/>
                </a:lnTo>
                <a:lnTo>
                  <a:pt x="1488" y="524"/>
                </a:lnTo>
                <a:lnTo>
                  <a:pt x="1488" y="524"/>
                </a:lnTo>
                <a:lnTo>
                  <a:pt x="1488" y="524"/>
                </a:lnTo>
                <a:lnTo>
                  <a:pt x="1486" y="526"/>
                </a:lnTo>
                <a:lnTo>
                  <a:pt x="1486" y="526"/>
                </a:lnTo>
                <a:lnTo>
                  <a:pt x="1486" y="526"/>
                </a:lnTo>
                <a:lnTo>
                  <a:pt x="1488" y="531"/>
                </a:lnTo>
                <a:lnTo>
                  <a:pt x="1488" y="531"/>
                </a:lnTo>
                <a:lnTo>
                  <a:pt x="1486" y="531"/>
                </a:lnTo>
                <a:lnTo>
                  <a:pt x="1479" y="533"/>
                </a:lnTo>
                <a:lnTo>
                  <a:pt x="1477" y="535"/>
                </a:lnTo>
                <a:lnTo>
                  <a:pt x="1477" y="535"/>
                </a:lnTo>
                <a:lnTo>
                  <a:pt x="1477" y="537"/>
                </a:lnTo>
                <a:lnTo>
                  <a:pt x="1475" y="539"/>
                </a:lnTo>
                <a:lnTo>
                  <a:pt x="1475" y="541"/>
                </a:lnTo>
                <a:lnTo>
                  <a:pt x="1475" y="541"/>
                </a:lnTo>
                <a:lnTo>
                  <a:pt x="1475" y="543"/>
                </a:lnTo>
                <a:lnTo>
                  <a:pt x="1475" y="543"/>
                </a:lnTo>
                <a:lnTo>
                  <a:pt x="1477" y="547"/>
                </a:lnTo>
                <a:lnTo>
                  <a:pt x="1477" y="547"/>
                </a:lnTo>
                <a:lnTo>
                  <a:pt x="1481" y="549"/>
                </a:lnTo>
                <a:lnTo>
                  <a:pt x="1481" y="549"/>
                </a:lnTo>
                <a:lnTo>
                  <a:pt x="1483" y="549"/>
                </a:lnTo>
                <a:lnTo>
                  <a:pt x="1486" y="549"/>
                </a:lnTo>
                <a:lnTo>
                  <a:pt x="1486" y="552"/>
                </a:lnTo>
                <a:lnTo>
                  <a:pt x="1488" y="552"/>
                </a:lnTo>
                <a:lnTo>
                  <a:pt x="1490" y="552"/>
                </a:lnTo>
                <a:lnTo>
                  <a:pt x="1492" y="552"/>
                </a:lnTo>
                <a:lnTo>
                  <a:pt x="1494" y="554"/>
                </a:lnTo>
                <a:lnTo>
                  <a:pt x="1496" y="554"/>
                </a:lnTo>
                <a:lnTo>
                  <a:pt x="1498" y="552"/>
                </a:lnTo>
                <a:lnTo>
                  <a:pt x="1498" y="552"/>
                </a:lnTo>
                <a:lnTo>
                  <a:pt x="1500" y="552"/>
                </a:lnTo>
                <a:lnTo>
                  <a:pt x="1500" y="552"/>
                </a:lnTo>
                <a:lnTo>
                  <a:pt x="1504" y="549"/>
                </a:lnTo>
                <a:lnTo>
                  <a:pt x="1507" y="549"/>
                </a:lnTo>
                <a:lnTo>
                  <a:pt x="1509" y="549"/>
                </a:lnTo>
                <a:lnTo>
                  <a:pt x="1511" y="549"/>
                </a:lnTo>
                <a:lnTo>
                  <a:pt x="1511" y="545"/>
                </a:lnTo>
                <a:lnTo>
                  <a:pt x="1515" y="545"/>
                </a:lnTo>
                <a:lnTo>
                  <a:pt x="1517" y="547"/>
                </a:lnTo>
                <a:lnTo>
                  <a:pt x="1517" y="547"/>
                </a:lnTo>
                <a:lnTo>
                  <a:pt x="1521" y="547"/>
                </a:lnTo>
                <a:lnTo>
                  <a:pt x="1523" y="547"/>
                </a:lnTo>
                <a:lnTo>
                  <a:pt x="1525" y="547"/>
                </a:lnTo>
                <a:lnTo>
                  <a:pt x="1525" y="545"/>
                </a:lnTo>
                <a:lnTo>
                  <a:pt x="1525" y="543"/>
                </a:lnTo>
                <a:lnTo>
                  <a:pt x="1523" y="541"/>
                </a:lnTo>
                <a:lnTo>
                  <a:pt x="1523" y="541"/>
                </a:lnTo>
                <a:lnTo>
                  <a:pt x="1523" y="539"/>
                </a:lnTo>
                <a:lnTo>
                  <a:pt x="1523" y="539"/>
                </a:lnTo>
                <a:lnTo>
                  <a:pt x="1525" y="539"/>
                </a:lnTo>
                <a:lnTo>
                  <a:pt x="1525" y="539"/>
                </a:lnTo>
                <a:lnTo>
                  <a:pt x="1525" y="539"/>
                </a:lnTo>
                <a:lnTo>
                  <a:pt x="1527" y="539"/>
                </a:lnTo>
                <a:lnTo>
                  <a:pt x="1527" y="541"/>
                </a:lnTo>
                <a:lnTo>
                  <a:pt x="1527" y="541"/>
                </a:lnTo>
                <a:lnTo>
                  <a:pt x="1527" y="543"/>
                </a:lnTo>
                <a:lnTo>
                  <a:pt x="1530" y="543"/>
                </a:lnTo>
                <a:lnTo>
                  <a:pt x="1530" y="543"/>
                </a:lnTo>
                <a:lnTo>
                  <a:pt x="1532" y="543"/>
                </a:lnTo>
                <a:lnTo>
                  <a:pt x="1534" y="543"/>
                </a:lnTo>
                <a:lnTo>
                  <a:pt x="1534" y="547"/>
                </a:lnTo>
                <a:lnTo>
                  <a:pt x="1534" y="547"/>
                </a:lnTo>
                <a:lnTo>
                  <a:pt x="1534" y="549"/>
                </a:lnTo>
                <a:lnTo>
                  <a:pt x="1536" y="549"/>
                </a:lnTo>
                <a:lnTo>
                  <a:pt x="1536" y="547"/>
                </a:lnTo>
                <a:lnTo>
                  <a:pt x="1536" y="547"/>
                </a:lnTo>
                <a:lnTo>
                  <a:pt x="1538" y="545"/>
                </a:lnTo>
                <a:lnTo>
                  <a:pt x="1538" y="545"/>
                </a:lnTo>
                <a:lnTo>
                  <a:pt x="1538" y="545"/>
                </a:lnTo>
                <a:lnTo>
                  <a:pt x="1540" y="545"/>
                </a:lnTo>
                <a:lnTo>
                  <a:pt x="1540" y="545"/>
                </a:lnTo>
                <a:lnTo>
                  <a:pt x="1544" y="545"/>
                </a:lnTo>
                <a:lnTo>
                  <a:pt x="1546" y="545"/>
                </a:lnTo>
                <a:lnTo>
                  <a:pt x="1546" y="545"/>
                </a:lnTo>
                <a:lnTo>
                  <a:pt x="1544" y="549"/>
                </a:lnTo>
                <a:lnTo>
                  <a:pt x="1544" y="549"/>
                </a:lnTo>
                <a:lnTo>
                  <a:pt x="1544" y="549"/>
                </a:lnTo>
                <a:lnTo>
                  <a:pt x="1546" y="552"/>
                </a:lnTo>
                <a:lnTo>
                  <a:pt x="1548" y="552"/>
                </a:lnTo>
                <a:lnTo>
                  <a:pt x="1551" y="556"/>
                </a:lnTo>
                <a:lnTo>
                  <a:pt x="1555" y="558"/>
                </a:lnTo>
                <a:lnTo>
                  <a:pt x="1555" y="558"/>
                </a:lnTo>
                <a:lnTo>
                  <a:pt x="1555" y="558"/>
                </a:lnTo>
                <a:lnTo>
                  <a:pt x="1557" y="560"/>
                </a:lnTo>
                <a:lnTo>
                  <a:pt x="1557" y="562"/>
                </a:lnTo>
                <a:lnTo>
                  <a:pt x="1559" y="562"/>
                </a:lnTo>
                <a:lnTo>
                  <a:pt x="1561" y="560"/>
                </a:lnTo>
                <a:lnTo>
                  <a:pt x="1563" y="560"/>
                </a:lnTo>
                <a:lnTo>
                  <a:pt x="1563" y="560"/>
                </a:lnTo>
                <a:lnTo>
                  <a:pt x="1563" y="562"/>
                </a:lnTo>
                <a:lnTo>
                  <a:pt x="1561" y="562"/>
                </a:lnTo>
                <a:lnTo>
                  <a:pt x="1561" y="564"/>
                </a:lnTo>
                <a:lnTo>
                  <a:pt x="1561" y="564"/>
                </a:lnTo>
                <a:lnTo>
                  <a:pt x="1561" y="564"/>
                </a:lnTo>
                <a:lnTo>
                  <a:pt x="1567" y="564"/>
                </a:lnTo>
                <a:lnTo>
                  <a:pt x="1569" y="564"/>
                </a:lnTo>
                <a:lnTo>
                  <a:pt x="1569" y="566"/>
                </a:lnTo>
                <a:lnTo>
                  <a:pt x="1571" y="566"/>
                </a:lnTo>
                <a:lnTo>
                  <a:pt x="1571" y="568"/>
                </a:lnTo>
                <a:lnTo>
                  <a:pt x="1571" y="568"/>
                </a:lnTo>
                <a:lnTo>
                  <a:pt x="1574" y="568"/>
                </a:lnTo>
                <a:lnTo>
                  <a:pt x="1574" y="568"/>
                </a:lnTo>
                <a:lnTo>
                  <a:pt x="1571" y="568"/>
                </a:lnTo>
                <a:lnTo>
                  <a:pt x="1569" y="570"/>
                </a:lnTo>
                <a:lnTo>
                  <a:pt x="1569" y="570"/>
                </a:lnTo>
                <a:lnTo>
                  <a:pt x="1567" y="570"/>
                </a:lnTo>
                <a:lnTo>
                  <a:pt x="1565" y="570"/>
                </a:lnTo>
                <a:lnTo>
                  <a:pt x="1565" y="572"/>
                </a:lnTo>
                <a:lnTo>
                  <a:pt x="1567" y="572"/>
                </a:lnTo>
                <a:lnTo>
                  <a:pt x="1569" y="577"/>
                </a:lnTo>
                <a:lnTo>
                  <a:pt x="1571" y="579"/>
                </a:lnTo>
                <a:lnTo>
                  <a:pt x="1574" y="579"/>
                </a:lnTo>
                <a:lnTo>
                  <a:pt x="1576" y="581"/>
                </a:lnTo>
                <a:lnTo>
                  <a:pt x="1580" y="579"/>
                </a:lnTo>
                <a:lnTo>
                  <a:pt x="1580" y="579"/>
                </a:lnTo>
                <a:lnTo>
                  <a:pt x="1578" y="581"/>
                </a:lnTo>
                <a:lnTo>
                  <a:pt x="1578" y="581"/>
                </a:lnTo>
                <a:lnTo>
                  <a:pt x="1580" y="581"/>
                </a:lnTo>
                <a:lnTo>
                  <a:pt x="1582" y="583"/>
                </a:lnTo>
                <a:lnTo>
                  <a:pt x="1586" y="583"/>
                </a:lnTo>
                <a:lnTo>
                  <a:pt x="1588" y="585"/>
                </a:lnTo>
                <a:lnTo>
                  <a:pt x="1590" y="587"/>
                </a:lnTo>
                <a:lnTo>
                  <a:pt x="1592" y="587"/>
                </a:lnTo>
                <a:lnTo>
                  <a:pt x="1595" y="585"/>
                </a:lnTo>
                <a:lnTo>
                  <a:pt x="1597" y="585"/>
                </a:lnTo>
                <a:lnTo>
                  <a:pt x="1599" y="587"/>
                </a:lnTo>
                <a:lnTo>
                  <a:pt x="1601" y="587"/>
                </a:lnTo>
                <a:lnTo>
                  <a:pt x="1603" y="591"/>
                </a:lnTo>
                <a:lnTo>
                  <a:pt x="1607" y="593"/>
                </a:lnTo>
                <a:lnTo>
                  <a:pt x="1607" y="593"/>
                </a:lnTo>
                <a:lnTo>
                  <a:pt x="1611" y="596"/>
                </a:lnTo>
                <a:lnTo>
                  <a:pt x="1613" y="598"/>
                </a:lnTo>
                <a:lnTo>
                  <a:pt x="1615" y="598"/>
                </a:lnTo>
                <a:lnTo>
                  <a:pt x="1618" y="598"/>
                </a:lnTo>
                <a:lnTo>
                  <a:pt x="1630" y="600"/>
                </a:lnTo>
                <a:lnTo>
                  <a:pt x="1632" y="600"/>
                </a:lnTo>
                <a:lnTo>
                  <a:pt x="1632" y="602"/>
                </a:lnTo>
                <a:lnTo>
                  <a:pt x="1634" y="602"/>
                </a:lnTo>
                <a:lnTo>
                  <a:pt x="1641" y="604"/>
                </a:lnTo>
                <a:lnTo>
                  <a:pt x="1643" y="604"/>
                </a:lnTo>
                <a:lnTo>
                  <a:pt x="1645" y="606"/>
                </a:lnTo>
                <a:lnTo>
                  <a:pt x="1647" y="606"/>
                </a:lnTo>
                <a:lnTo>
                  <a:pt x="1647" y="606"/>
                </a:lnTo>
                <a:lnTo>
                  <a:pt x="1649" y="606"/>
                </a:lnTo>
                <a:lnTo>
                  <a:pt x="1651" y="606"/>
                </a:lnTo>
                <a:lnTo>
                  <a:pt x="1651" y="604"/>
                </a:lnTo>
                <a:lnTo>
                  <a:pt x="1649" y="602"/>
                </a:lnTo>
                <a:lnTo>
                  <a:pt x="1649" y="602"/>
                </a:lnTo>
                <a:lnTo>
                  <a:pt x="1651" y="600"/>
                </a:lnTo>
                <a:lnTo>
                  <a:pt x="1651" y="600"/>
                </a:lnTo>
                <a:lnTo>
                  <a:pt x="1651" y="598"/>
                </a:lnTo>
                <a:lnTo>
                  <a:pt x="1651" y="598"/>
                </a:lnTo>
                <a:lnTo>
                  <a:pt x="1651" y="598"/>
                </a:lnTo>
                <a:lnTo>
                  <a:pt x="1647" y="596"/>
                </a:lnTo>
                <a:lnTo>
                  <a:pt x="1647" y="596"/>
                </a:lnTo>
                <a:lnTo>
                  <a:pt x="1645" y="593"/>
                </a:lnTo>
                <a:lnTo>
                  <a:pt x="1645" y="591"/>
                </a:lnTo>
                <a:lnTo>
                  <a:pt x="1643" y="589"/>
                </a:lnTo>
                <a:lnTo>
                  <a:pt x="1641" y="589"/>
                </a:lnTo>
                <a:lnTo>
                  <a:pt x="1639" y="587"/>
                </a:lnTo>
                <a:lnTo>
                  <a:pt x="1636" y="587"/>
                </a:lnTo>
                <a:lnTo>
                  <a:pt x="1634" y="585"/>
                </a:lnTo>
                <a:lnTo>
                  <a:pt x="1632" y="585"/>
                </a:lnTo>
                <a:lnTo>
                  <a:pt x="1632" y="583"/>
                </a:lnTo>
                <a:lnTo>
                  <a:pt x="1630" y="583"/>
                </a:lnTo>
                <a:lnTo>
                  <a:pt x="1626" y="581"/>
                </a:lnTo>
                <a:lnTo>
                  <a:pt x="1626" y="581"/>
                </a:lnTo>
                <a:lnTo>
                  <a:pt x="1628" y="579"/>
                </a:lnTo>
                <a:lnTo>
                  <a:pt x="1628" y="579"/>
                </a:lnTo>
                <a:lnTo>
                  <a:pt x="1626" y="579"/>
                </a:lnTo>
                <a:lnTo>
                  <a:pt x="1624" y="579"/>
                </a:lnTo>
                <a:lnTo>
                  <a:pt x="1620" y="577"/>
                </a:lnTo>
                <a:lnTo>
                  <a:pt x="1620" y="577"/>
                </a:lnTo>
                <a:lnTo>
                  <a:pt x="1618" y="572"/>
                </a:lnTo>
                <a:lnTo>
                  <a:pt x="1615" y="570"/>
                </a:lnTo>
                <a:lnTo>
                  <a:pt x="1613" y="568"/>
                </a:lnTo>
                <a:lnTo>
                  <a:pt x="1611" y="568"/>
                </a:lnTo>
                <a:lnTo>
                  <a:pt x="1609" y="564"/>
                </a:lnTo>
                <a:lnTo>
                  <a:pt x="1609" y="564"/>
                </a:lnTo>
                <a:lnTo>
                  <a:pt x="1613" y="564"/>
                </a:lnTo>
                <a:lnTo>
                  <a:pt x="1615" y="564"/>
                </a:lnTo>
                <a:lnTo>
                  <a:pt x="1620" y="566"/>
                </a:lnTo>
                <a:lnTo>
                  <a:pt x="1626" y="570"/>
                </a:lnTo>
                <a:lnTo>
                  <a:pt x="1626" y="570"/>
                </a:lnTo>
                <a:lnTo>
                  <a:pt x="1626" y="570"/>
                </a:lnTo>
                <a:lnTo>
                  <a:pt x="1626" y="570"/>
                </a:lnTo>
                <a:lnTo>
                  <a:pt x="1626" y="566"/>
                </a:lnTo>
                <a:lnTo>
                  <a:pt x="1624" y="564"/>
                </a:lnTo>
                <a:lnTo>
                  <a:pt x="1624" y="564"/>
                </a:lnTo>
                <a:lnTo>
                  <a:pt x="1626" y="566"/>
                </a:lnTo>
                <a:lnTo>
                  <a:pt x="1630" y="570"/>
                </a:lnTo>
                <a:lnTo>
                  <a:pt x="1632" y="572"/>
                </a:lnTo>
                <a:lnTo>
                  <a:pt x="1634" y="575"/>
                </a:lnTo>
                <a:lnTo>
                  <a:pt x="1636" y="575"/>
                </a:lnTo>
                <a:lnTo>
                  <a:pt x="1636" y="575"/>
                </a:lnTo>
                <a:lnTo>
                  <a:pt x="1636" y="575"/>
                </a:lnTo>
                <a:lnTo>
                  <a:pt x="1639" y="577"/>
                </a:lnTo>
                <a:lnTo>
                  <a:pt x="1639" y="577"/>
                </a:lnTo>
                <a:lnTo>
                  <a:pt x="1641" y="577"/>
                </a:lnTo>
                <a:lnTo>
                  <a:pt x="1641" y="579"/>
                </a:lnTo>
                <a:lnTo>
                  <a:pt x="1641" y="579"/>
                </a:lnTo>
                <a:lnTo>
                  <a:pt x="1641" y="579"/>
                </a:lnTo>
                <a:lnTo>
                  <a:pt x="1643" y="579"/>
                </a:lnTo>
                <a:lnTo>
                  <a:pt x="1643" y="579"/>
                </a:lnTo>
                <a:lnTo>
                  <a:pt x="1643" y="575"/>
                </a:lnTo>
                <a:lnTo>
                  <a:pt x="1643" y="575"/>
                </a:lnTo>
                <a:lnTo>
                  <a:pt x="1643" y="577"/>
                </a:lnTo>
                <a:lnTo>
                  <a:pt x="1645" y="579"/>
                </a:lnTo>
                <a:lnTo>
                  <a:pt x="1645" y="581"/>
                </a:lnTo>
                <a:lnTo>
                  <a:pt x="1647" y="581"/>
                </a:lnTo>
                <a:lnTo>
                  <a:pt x="1649" y="581"/>
                </a:lnTo>
                <a:lnTo>
                  <a:pt x="1649" y="581"/>
                </a:lnTo>
                <a:lnTo>
                  <a:pt x="1649" y="579"/>
                </a:lnTo>
                <a:lnTo>
                  <a:pt x="1647" y="579"/>
                </a:lnTo>
                <a:lnTo>
                  <a:pt x="1649" y="579"/>
                </a:lnTo>
                <a:lnTo>
                  <a:pt x="1651" y="581"/>
                </a:lnTo>
                <a:lnTo>
                  <a:pt x="1653" y="581"/>
                </a:lnTo>
                <a:lnTo>
                  <a:pt x="1653" y="583"/>
                </a:lnTo>
                <a:lnTo>
                  <a:pt x="1653" y="583"/>
                </a:lnTo>
                <a:lnTo>
                  <a:pt x="1655" y="583"/>
                </a:lnTo>
                <a:lnTo>
                  <a:pt x="1655" y="583"/>
                </a:lnTo>
                <a:lnTo>
                  <a:pt x="1655" y="583"/>
                </a:lnTo>
                <a:lnTo>
                  <a:pt x="1657" y="583"/>
                </a:lnTo>
                <a:lnTo>
                  <a:pt x="1659" y="585"/>
                </a:lnTo>
                <a:lnTo>
                  <a:pt x="1662" y="587"/>
                </a:lnTo>
                <a:lnTo>
                  <a:pt x="1664" y="589"/>
                </a:lnTo>
                <a:lnTo>
                  <a:pt x="1664" y="589"/>
                </a:lnTo>
                <a:lnTo>
                  <a:pt x="1666" y="589"/>
                </a:lnTo>
                <a:lnTo>
                  <a:pt x="1666" y="587"/>
                </a:lnTo>
                <a:lnTo>
                  <a:pt x="1664" y="583"/>
                </a:lnTo>
                <a:lnTo>
                  <a:pt x="1664" y="583"/>
                </a:lnTo>
                <a:lnTo>
                  <a:pt x="1668" y="583"/>
                </a:lnTo>
                <a:lnTo>
                  <a:pt x="1668" y="583"/>
                </a:lnTo>
                <a:lnTo>
                  <a:pt x="1670" y="583"/>
                </a:lnTo>
                <a:lnTo>
                  <a:pt x="1670" y="583"/>
                </a:lnTo>
                <a:lnTo>
                  <a:pt x="1670" y="583"/>
                </a:lnTo>
                <a:lnTo>
                  <a:pt x="1670" y="583"/>
                </a:lnTo>
                <a:lnTo>
                  <a:pt x="1670" y="581"/>
                </a:lnTo>
                <a:lnTo>
                  <a:pt x="1668" y="579"/>
                </a:lnTo>
                <a:lnTo>
                  <a:pt x="1668" y="579"/>
                </a:lnTo>
                <a:lnTo>
                  <a:pt x="1666" y="575"/>
                </a:lnTo>
                <a:lnTo>
                  <a:pt x="1666" y="575"/>
                </a:lnTo>
                <a:lnTo>
                  <a:pt x="1666" y="575"/>
                </a:lnTo>
                <a:lnTo>
                  <a:pt x="1666" y="575"/>
                </a:lnTo>
                <a:lnTo>
                  <a:pt x="1666" y="572"/>
                </a:lnTo>
                <a:lnTo>
                  <a:pt x="1666" y="570"/>
                </a:lnTo>
                <a:lnTo>
                  <a:pt x="1666" y="566"/>
                </a:lnTo>
                <a:lnTo>
                  <a:pt x="1664" y="566"/>
                </a:lnTo>
                <a:lnTo>
                  <a:pt x="1664" y="564"/>
                </a:lnTo>
                <a:lnTo>
                  <a:pt x="1664" y="564"/>
                </a:lnTo>
                <a:lnTo>
                  <a:pt x="1666" y="566"/>
                </a:lnTo>
                <a:lnTo>
                  <a:pt x="1668" y="568"/>
                </a:lnTo>
                <a:lnTo>
                  <a:pt x="1668" y="568"/>
                </a:lnTo>
                <a:lnTo>
                  <a:pt x="1670" y="575"/>
                </a:lnTo>
                <a:lnTo>
                  <a:pt x="1670" y="575"/>
                </a:lnTo>
                <a:lnTo>
                  <a:pt x="1672" y="575"/>
                </a:lnTo>
                <a:lnTo>
                  <a:pt x="1672" y="575"/>
                </a:lnTo>
                <a:lnTo>
                  <a:pt x="1674" y="572"/>
                </a:lnTo>
                <a:lnTo>
                  <a:pt x="1674" y="570"/>
                </a:lnTo>
                <a:lnTo>
                  <a:pt x="1672" y="568"/>
                </a:lnTo>
                <a:lnTo>
                  <a:pt x="1672" y="566"/>
                </a:lnTo>
                <a:lnTo>
                  <a:pt x="1674" y="566"/>
                </a:lnTo>
                <a:lnTo>
                  <a:pt x="1674" y="564"/>
                </a:lnTo>
                <a:lnTo>
                  <a:pt x="1674" y="562"/>
                </a:lnTo>
                <a:lnTo>
                  <a:pt x="1672" y="560"/>
                </a:lnTo>
                <a:lnTo>
                  <a:pt x="1672" y="560"/>
                </a:lnTo>
                <a:lnTo>
                  <a:pt x="1670" y="560"/>
                </a:lnTo>
                <a:lnTo>
                  <a:pt x="1670" y="560"/>
                </a:lnTo>
                <a:lnTo>
                  <a:pt x="1670" y="560"/>
                </a:lnTo>
                <a:lnTo>
                  <a:pt x="1670" y="558"/>
                </a:lnTo>
                <a:lnTo>
                  <a:pt x="1670" y="558"/>
                </a:lnTo>
                <a:lnTo>
                  <a:pt x="1670" y="558"/>
                </a:lnTo>
                <a:lnTo>
                  <a:pt x="1668" y="558"/>
                </a:lnTo>
                <a:lnTo>
                  <a:pt x="1666" y="558"/>
                </a:lnTo>
                <a:lnTo>
                  <a:pt x="1664" y="558"/>
                </a:lnTo>
                <a:lnTo>
                  <a:pt x="1664" y="558"/>
                </a:lnTo>
                <a:lnTo>
                  <a:pt x="1664" y="556"/>
                </a:lnTo>
                <a:lnTo>
                  <a:pt x="1664" y="556"/>
                </a:lnTo>
                <a:lnTo>
                  <a:pt x="1664" y="556"/>
                </a:lnTo>
                <a:lnTo>
                  <a:pt x="1662" y="554"/>
                </a:lnTo>
                <a:lnTo>
                  <a:pt x="1662" y="554"/>
                </a:lnTo>
                <a:lnTo>
                  <a:pt x="1657" y="552"/>
                </a:lnTo>
                <a:lnTo>
                  <a:pt x="1657" y="552"/>
                </a:lnTo>
                <a:lnTo>
                  <a:pt x="1659" y="552"/>
                </a:lnTo>
                <a:lnTo>
                  <a:pt x="1662" y="552"/>
                </a:lnTo>
                <a:lnTo>
                  <a:pt x="1664" y="552"/>
                </a:lnTo>
                <a:lnTo>
                  <a:pt x="1666" y="547"/>
                </a:lnTo>
                <a:lnTo>
                  <a:pt x="1664" y="547"/>
                </a:lnTo>
                <a:lnTo>
                  <a:pt x="1664" y="547"/>
                </a:lnTo>
                <a:lnTo>
                  <a:pt x="1659" y="547"/>
                </a:lnTo>
                <a:lnTo>
                  <a:pt x="1657" y="547"/>
                </a:lnTo>
                <a:lnTo>
                  <a:pt x="1659" y="545"/>
                </a:lnTo>
                <a:lnTo>
                  <a:pt x="1662" y="545"/>
                </a:lnTo>
                <a:lnTo>
                  <a:pt x="1662" y="543"/>
                </a:lnTo>
                <a:lnTo>
                  <a:pt x="1659" y="541"/>
                </a:lnTo>
                <a:lnTo>
                  <a:pt x="1659" y="541"/>
                </a:lnTo>
                <a:lnTo>
                  <a:pt x="1657" y="541"/>
                </a:lnTo>
                <a:lnTo>
                  <a:pt x="1657" y="541"/>
                </a:lnTo>
                <a:lnTo>
                  <a:pt x="1655" y="539"/>
                </a:lnTo>
                <a:lnTo>
                  <a:pt x="1653" y="537"/>
                </a:lnTo>
                <a:lnTo>
                  <a:pt x="1651" y="539"/>
                </a:lnTo>
                <a:lnTo>
                  <a:pt x="1649" y="539"/>
                </a:lnTo>
                <a:lnTo>
                  <a:pt x="1649" y="541"/>
                </a:lnTo>
                <a:lnTo>
                  <a:pt x="1649" y="541"/>
                </a:lnTo>
                <a:lnTo>
                  <a:pt x="1647" y="541"/>
                </a:lnTo>
                <a:lnTo>
                  <a:pt x="1647" y="541"/>
                </a:lnTo>
                <a:lnTo>
                  <a:pt x="1649" y="539"/>
                </a:lnTo>
                <a:lnTo>
                  <a:pt x="1649" y="539"/>
                </a:lnTo>
                <a:lnTo>
                  <a:pt x="1647" y="537"/>
                </a:lnTo>
                <a:lnTo>
                  <a:pt x="1645" y="535"/>
                </a:lnTo>
                <a:lnTo>
                  <a:pt x="1643" y="535"/>
                </a:lnTo>
                <a:lnTo>
                  <a:pt x="1643" y="535"/>
                </a:lnTo>
                <a:lnTo>
                  <a:pt x="1643" y="539"/>
                </a:lnTo>
                <a:lnTo>
                  <a:pt x="1641" y="539"/>
                </a:lnTo>
                <a:lnTo>
                  <a:pt x="1641" y="539"/>
                </a:lnTo>
                <a:lnTo>
                  <a:pt x="1641" y="535"/>
                </a:lnTo>
                <a:lnTo>
                  <a:pt x="1639" y="533"/>
                </a:lnTo>
                <a:lnTo>
                  <a:pt x="1639" y="533"/>
                </a:lnTo>
                <a:lnTo>
                  <a:pt x="1639" y="533"/>
                </a:lnTo>
                <a:lnTo>
                  <a:pt x="1639" y="533"/>
                </a:lnTo>
                <a:lnTo>
                  <a:pt x="1639" y="533"/>
                </a:lnTo>
                <a:lnTo>
                  <a:pt x="1636" y="533"/>
                </a:lnTo>
                <a:lnTo>
                  <a:pt x="1636" y="533"/>
                </a:lnTo>
                <a:lnTo>
                  <a:pt x="1636" y="531"/>
                </a:lnTo>
                <a:lnTo>
                  <a:pt x="1636" y="528"/>
                </a:lnTo>
                <a:lnTo>
                  <a:pt x="1634" y="528"/>
                </a:lnTo>
                <a:lnTo>
                  <a:pt x="1632" y="526"/>
                </a:lnTo>
                <a:lnTo>
                  <a:pt x="1632" y="526"/>
                </a:lnTo>
                <a:lnTo>
                  <a:pt x="1632" y="526"/>
                </a:lnTo>
                <a:lnTo>
                  <a:pt x="1634" y="524"/>
                </a:lnTo>
                <a:lnTo>
                  <a:pt x="1634" y="524"/>
                </a:lnTo>
                <a:lnTo>
                  <a:pt x="1632" y="524"/>
                </a:lnTo>
                <a:lnTo>
                  <a:pt x="1632" y="522"/>
                </a:lnTo>
                <a:lnTo>
                  <a:pt x="1632" y="522"/>
                </a:lnTo>
                <a:lnTo>
                  <a:pt x="1632" y="522"/>
                </a:lnTo>
                <a:lnTo>
                  <a:pt x="1630" y="520"/>
                </a:lnTo>
                <a:lnTo>
                  <a:pt x="1628" y="520"/>
                </a:lnTo>
                <a:lnTo>
                  <a:pt x="1628" y="520"/>
                </a:lnTo>
                <a:lnTo>
                  <a:pt x="1626" y="520"/>
                </a:lnTo>
                <a:lnTo>
                  <a:pt x="1624" y="522"/>
                </a:lnTo>
                <a:lnTo>
                  <a:pt x="1624" y="522"/>
                </a:lnTo>
                <a:lnTo>
                  <a:pt x="1624" y="522"/>
                </a:lnTo>
                <a:lnTo>
                  <a:pt x="1624" y="520"/>
                </a:lnTo>
                <a:lnTo>
                  <a:pt x="1624" y="516"/>
                </a:lnTo>
                <a:lnTo>
                  <a:pt x="1624" y="516"/>
                </a:lnTo>
                <a:lnTo>
                  <a:pt x="1624" y="516"/>
                </a:lnTo>
                <a:lnTo>
                  <a:pt x="1622" y="516"/>
                </a:lnTo>
                <a:lnTo>
                  <a:pt x="1620" y="514"/>
                </a:lnTo>
                <a:lnTo>
                  <a:pt x="1620" y="514"/>
                </a:lnTo>
                <a:lnTo>
                  <a:pt x="1620" y="512"/>
                </a:lnTo>
                <a:lnTo>
                  <a:pt x="1620" y="510"/>
                </a:lnTo>
                <a:lnTo>
                  <a:pt x="1620" y="510"/>
                </a:lnTo>
                <a:lnTo>
                  <a:pt x="1615" y="508"/>
                </a:lnTo>
                <a:lnTo>
                  <a:pt x="1613" y="508"/>
                </a:lnTo>
                <a:lnTo>
                  <a:pt x="1611" y="508"/>
                </a:lnTo>
                <a:lnTo>
                  <a:pt x="1611" y="508"/>
                </a:lnTo>
                <a:lnTo>
                  <a:pt x="1615" y="505"/>
                </a:lnTo>
                <a:lnTo>
                  <a:pt x="1615" y="505"/>
                </a:lnTo>
                <a:lnTo>
                  <a:pt x="1620" y="508"/>
                </a:lnTo>
                <a:lnTo>
                  <a:pt x="1624" y="512"/>
                </a:lnTo>
                <a:lnTo>
                  <a:pt x="1626" y="512"/>
                </a:lnTo>
                <a:lnTo>
                  <a:pt x="1628" y="514"/>
                </a:lnTo>
                <a:lnTo>
                  <a:pt x="1632" y="514"/>
                </a:lnTo>
                <a:lnTo>
                  <a:pt x="1632" y="514"/>
                </a:lnTo>
                <a:lnTo>
                  <a:pt x="1632" y="512"/>
                </a:lnTo>
                <a:lnTo>
                  <a:pt x="1634" y="512"/>
                </a:lnTo>
                <a:lnTo>
                  <a:pt x="1632" y="510"/>
                </a:lnTo>
                <a:lnTo>
                  <a:pt x="1630" y="508"/>
                </a:lnTo>
                <a:lnTo>
                  <a:pt x="1626" y="505"/>
                </a:lnTo>
                <a:lnTo>
                  <a:pt x="1626" y="503"/>
                </a:lnTo>
                <a:lnTo>
                  <a:pt x="1624" y="501"/>
                </a:lnTo>
                <a:lnTo>
                  <a:pt x="1624" y="499"/>
                </a:lnTo>
                <a:lnTo>
                  <a:pt x="1626" y="501"/>
                </a:lnTo>
                <a:lnTo>
                  <a:pt x="1628" y="501"/>
                </a:lnTo>
                <a:lnTo>
                  <a:pt x="1632" y="503"/>
                </a:lnTo>
                <a:lnTo>
                  <a:pt x="1632" y="503"/>
                </a:lnTo>
                <a:lnTo>
                  <a:pt x="1634" y="503"/>
                </a:lnTo>
                <a:lnTo>
                  <a:pt x="1634" y="503"/>
                </a:lnTo>
                <a:lnTo>
                  <a:pt x="1634" y="501"/>
                </a:lnTo>
                <a:lnTo>
                  <a:pt x="1632" y="499"/>
                </a:lnTo>
                <a:lnTo>
                  <a:pt x="1632" y="497"/>
                </a:lnTo>
                <a:lnTo>
                  <a:pt x="1634" y="499"/>
                </a:lnTo>
                <a:lnTo>
                  <a:pt x="1636" y="499"/>
                </a:lnTo>
                <a:lnTo>
                  <a:pt x="1639" y="499"/>
                </a:lnTo>
                <a:lnTo>
                  <a:pt x="1639" y="497"/>
                </a:lnTo>
                <a:lnTo>
                  <a:pt x="1636" y="497"/>
                </a:lnTo>
                <a:lnTo>
                  <a:pt x="1636" y="497"/>
                </a:lnTo>
                <a:lnTo>
                  <a:pt x="1639" y="497"/>
                </a:lnTo>
                <a:lnTo>
                  <a:pt x="1641" y="499"/>
                </a:lnTo>
                <a:lnTo>
                  <a:pt x="1641" y="499"/>
                </a:lnTo>
                <a:lnTo>
                  <a:pt x="1641" y="501"/>
                </a:lnTo>
                <a:lnTo>
                  <a:pt x="1645" y="505"/>
                </a:lnTo>
                <a:lnTo>
                  <a:pt x="1645" y="505"/>
                </a:lnTo>
                <a:lnTo>
                  <a:pt x="1647" y="505"/>
                </a:lnTo>
                <a:lnTo>
                  <a:pt x="1649" y="508"/>
                </a:lnTo>
                <a:lnTo>
                  <a:pt x="1651" y="508"/>
                </a:lnTo>
                <a:lnTo>
                  <a:pt x="1653" y="508"/>
                </a:lnTo>
                <a:lnTo>
                  <a:pt x="1653" y="508"/>
                </a:lnTo>
                <a:lnTo>
                  <a:pt x="1655" y="508"/>
                </a:lnTo>
                <a:lnTo>
                  <a:pt x="1655" y="508"/>
                </a:lnTo>
                <a:lnTo>
                  <a:pt x="1657" y="508"/>
                </a:lnTo>
                <a:lnTo>
                  <a:pt x="1653" y="510"/>
                </a:lnTo>
                <a:lnTo>
                  <a:pt x="1653" y="512"/>
                </a:lnTo>
                <a:lnTo>
                  <a:pt x="1653" y="512"/>
                </a:lnTo>
                <a:lnTo>
                  <a:pt x="1657" y="512"/>
                </a:lnTo>
                <a:lnTo>
                  <a:pt x="1659" y="512"/>
                </a:lnTo>
                <a:lnTo>
                  <a:pt x="1662" y="512"/>
                </a:lnTo>
                <a:lnTo>
                  <a:pt x="1666" y="510"/>
                </a:lnTo>
                <a:lnTo>
                  <a:pt x="1668" y="508"/>
                </a:lnTo>
                <a:lnTo>
                  <a:pt x="1670" y="505"/>
                </a:lnTo>
                <a:lnTo>
                  <a:pt x="1672" y="505"/>
                </a:lnTo>
                <a:lnTo>
                  <a:pt x="1674" y="503"/>
                </a:lnTo>
                <a:lnTo>
                  <a:pt x="1674" y="503"/>
                </a:lnTo>
                <a:lnTo>
                  <a:pt x="1672" y="505"/>
                </a:lnTo>
                <a:lnTo>
                  <a:pt x="1670" y="508"/>
                </a:lnTo>
                <a:lnTo>
                  <a:pt x="1670" y="510"/>
                </a:lnTo>
                <a:lnTo>
                  <a:pt x="1668" y="512"/>
                </a:lnTo>
                <a:lnTo>
                  <a:pt x="1666" y="512"/>
                </a:lnTo>
                <a:lnTo>
                  <a:pt x="1664" y="514"/>
                </a:lnTo>
                <a:lnTo>
                  <a:pt x="1662" y="514"/>
                </a:lnTo>
                <a:lnTo>
                  <a:pt x="1662" y="516"/>
                </a:lnTo>
                <a:lnTo>
                  <a:pt x="1659" y="518"/>
                </a:lnTo>
                <a:lnTo>
                  <a:pt x="1662" y="518"/>
                </a:lnTo>
                <a:lnTo>
                  <a:pt x="1662" y="518"/>
                </a:lnTo>
                <a:lnTo>
                  <a:pt x="1662" y="520"/>
                </a:lnTo>
                <a:lnTo>
                  <a:pt x="1664" y="522"/>
                </a:lnTo>
                <a:lnTo>
                  <a:pt x="1664" y="522"/>
                </a:lnTo>
                <a:lnTo>
                  <a:pt x="1664" y="524"/>
                </a:lnTo>
                <a:lnTo>
                  <a:pt x="1666" y="526"/>
                </a:lnTo>
                <a:lnTo>
                  <a:pt x="1668" y="528"/>
                </a:lnTo>
                <a:lnTo>
                  <a:pt x="1670" y="531"/>
                </a:lnTo>
                <a:lnTo>
                  <a:pt x="1670" y="531"/>
                </a:lnTo>
                <a:lnTo>
                  <a:pt x="1672" y="533"/>
                </a:lnTo>
                <a:lnTo>
                  <a:pt x="1674" y="528"/>
                </a:lnTo>
                <a:lnTo>
                  <a:pt x="1676" y="526"/>
                </a:lnTo>
                <a:lnTo>
                  <a:pt x="1676" y="526"/>
                </a:lnTo>
                <a:lnTo>
                  <a:pt x="1676" y="526"/>
                </a:lnTo>
                <a:lnTo>
                  <a:pt x="1676" y="528"/>
                </a:lnTo>
                <a:lnTo>
                  <a:pt x="1676" y="531"/>
                </a:lnTo>
                <a:lnTo>
                  <a:pt x="1676" y="533"/>
                </a:lnTo>
                <a:lnTo>
                  <a:pt x="1678" y="533"/>
                </a:lnTo>
                <a:lnTo>
                  <a:pt x="1680" y="533"/>
                </a:lnTo>
                <a:lnTo>
                  <a:pt x="1680" y="533"/>
                </a:lnTo>
                <a:lnTo>
                  <a:pt x="1683" y="533"/>
                </a:lnTo>
                <a:lnTo>
                  <a:pt x="1683" y="533"/>
                </a:lnTo>
                <a:lnTo>
                  <a:pt x="1683" y="535"/>
                </a:lnTo>
                <a:lnTo>
                  <a:pt x="1685" y="535"/>
                </a:lnTo>
                <a:lnTo>
                  <a:pt x="1687" y="537"/>
                </a:lnTo>
                <a:lnTo>
                  <a:pt x="1689" y="535"/>
                </a:lnTo>
                <a:lnTo>
                  <a:pt x="1689" y="533"/>
                </a:lnTo>
                <a:lnTo>
                  <a:pt x="1689" y="531"/>
                </a:lnTo>
                <a:lnTo>
                  <a:pt x="1689" y="522"/>
                </a:lnTo>
                <a:lnTo>
                  <a:pt x="1691" y="520"/>
                </a:lnTo>
                <a:lnTo>
                  <a:pt x="1687" y="520"/>
                </a:lnTo>
                <a:lnTo>
                  <a:pt x="1685" y="520"/>
                </a:lnTo>
                <a:lnTo>
                  <a:pt x="1685" y="520"/>
                </a:lnTo>
                <a:lnTo>
                  <a:pt x="1689" y="518"/>
                </a:lnTo>
                <a:lnTo>
                  <a:pt x="1689" y="518"/>
                </a:lnTo>
                <a:lnTo>
                  <a:pt x="1689" y="516"/>
                </a:lnTo>
                <a:lnTo>
                  <a:pt x="1689" y="516"/>
                </a:lnTo>
                <a:lnTo>
                  <a:pt x="1691" y="518"/>
                </a:lnTo>
                <a:lnTo>
                  <a:pt x="1693" y="520"/>
                </a:lnTo>
                <a:lnTo>
                  <a:pt x="1695" y="520"/>
                </a:lnTo>
                <a:lnTo>
                  <a:pt x="1697" y="520"/>
                </a:lnTo>
                <a:lnTo>
                  <a:pt x="1699" y="520"/>
                </a:lnTo>
                <a:lnTo>
                  <a:pt x="1699" y="520"/>
                </a:lnTo>
                <a:lnTo>
                  <a:pt x="1701" y="518"/>
                </a:lnTo>
                <a:lnTo>
                  <a:pt x="1703" y="516"/>
                </a:lnTo>
                <a:lnTo>
                  <a:pt x="1703" y="516"/>
                </a:lnTo>
                <a:lnTo>
                  <a:pt x="1703" y="514"/>
                </a:lnTo>
                <a:lnTo>
                  <a:pt x="1703" y="514"/>
                </a:lnTo>
                <a:lnTo>
                  <a:pt x="1703" y="514"/>
                </a:lnTo>
                <a:lnTo>
                  <a:pt x="1701" y="512"/>
                </a:lnTo>
                <a:lnTo>
                  <a:pt x="1701" y="512"/>
                </a:lnTo>
                <a:lnTo>
                  <a:pt x="1701" y="512"/>
                </a:lnTo>
                <a:lnTo>
                  <a:pt x="1703" y="512"/>
                </a:lnTo>
                <a:lnTo>
                  <a:pt x="1706" y="512"/>
                </a:lnTo>
                <a:lnTo>
                  <a:pt x="1708" y="512"/>
                </a:lnTo>
                <a:lnTo>
                  <a:pt x="1710" y="512"/>
                </a:lnTo>
                <a:lnTo>
                  <a:pt x="1710" y="510"/>
                </a:lnTo>
                <a:lnTo>
                  <a:pt x="1706" y="508"/>
                </a:lnTo>
                <a:lnTo>
                  <a:pt x="1701" y="505"/>
                </a:lnTo>
                <a:lnTo>
                  <a:pt x="1701" y="505"/>
                </a:lnTo>
                <a:lnTo>
                  <a:pt x="1703" y="505"/>
                </a:lnTo>
                <a:lnTo>
                  <a:pt x="1703" y="503"/>
                </a:lnTo>
                <a:lnTo>
                  <a:pt x="1701" y="501"/>
                </a:lnTo>
                <a:lnTo>
                  <a:pt x="1701" y="501"/>
                </a:lnTo>
                <a:lnTo>
                  <a:pt x="1703" y="501"/>
                </a:lnTo>
                <a:lnTo>
                  <a:pt x="1706" y="501"/>
                </a:lnTo>
                <a:lnTo>
                  <a:pt x="1708" y="503"/>
                </a:lnTo>
                <a:lnTo>
                  <a:pt x="1710" y="503"/>
                </a:lnTo>
                <a:lnTo>
                  <a:pt x="1712" y="503"/>
                </a:lnTo>
                <a:lnTo>
                  <a:pt x="1716" y="503"/>
                </a:lnTo>
                <a:lnTo>
                  <a:pt x="1716" y="501"/>
                </a:lnTo>
                <a:lnTo>
                  <a:pt x="1714" y="499"/>
                </a:lnTo>
                <a:lnTo>
                  <a:pt x="1708" y="497"/>
                </a:lnTo>
                <a:lnTo>
                  <a:pt x="1708" y="497"/>
                </a:lnTo>
                <a:lnTo>
                  <a:pt x="1710" y="495"/>
                </a:lnTo>
                <a:lnTo>
                  <a:pt x="1712" y="495"/>
                </a:lnTo>
                <a:lnTo>
                  <a:pt x="1714" y="497"/>
                </a:lnTo>
                <a:lnTo>
                  <a:pt x="1716" y="499"/>
                </a:lnTo>
                <a:lnTo>
                  <a:pt x="1718" y="497"/>
                </a:lnTo>
                <a:lnTo>
                  <a:pt x="1720" y="497"/>
                </a:lnTo>
                <a:lnTo>
                  <a:pt x="1720" y="497"/>
                </a:lnTo>
                <a:lnTo>
                  <a:pt x="1718" y="495"/>
                </a:lnTo>
                <a:lnTo>
                  <a:pt x="1716" y="493"/>
                </a:lnTo>
                <a:lnTo>
                  <a:pt x="1712" y="489"/>
                </a:lnTo>
                <a:lnTo>
                  <a:pt x="1710" y="487"/>
                </a:lnTo>
                <a:lnTo>
                  <a:pt x="1708" y="487"/>
                </a:lnTo>
                <a:lnTo>
                  <a:pt x="1703" y="491"/>
                </a:lnTo>
                <a:lnTo>
                  <a:pt x="1701" y="489"/>
                </a:lnTo>
                <a:lnTo>
                  <a:pt x="1699" y="489"/>
                </a:lnTo>
                <a:lnTo>
                  <a:pt x="1699" y="489"/>
                </a:lnTo>
                <a:lnTo>
                  <a:pt x="1697" y="489"/>
                </a:lnTo>
                <a:lnTo>
                  <a:pt x="1695" y="489"/>
                </a:lnTo>
                <a:lnTo>
                  <a:pt x="1693" y="489"/>
                </a:lnTo>
                <a:lnTo>
                  <a:pt x="1689" y="491"/>
                </a:lnTo>
                <a:lnTo>
                  <a:pt x="1687" y="493"/>
                </a:lnTo>
                <a:lnTo>
                  <a:pt x="1685" y="493"/>
                </a:lnTo>
                <a:lnTo>
                  <a:pt x="1691" y="489"/>
                </a:lnTo>
                <a:lnTo>
                  <a:pt x="1691" y="487"/>
                </a:lnTo>
                <a:lnTo>
                  <a:pt x="1691" y="487"/>
                </a:lnTo>
                <a:lnTo>
                  <a:pt x="1693" y="484"/>
                </a:lnTo>
                <a:lnTo>
                  <a:pt x="1693" y="482"/>
                </a:lnTo>
                <a:lnTo>
                  <a:pt x="1695" y="482"/>
                </a:lnTo>
                <a:lnTo>
                  <a:pt x="1691" y="480"/>
                </a:lnTo>
                <a:lnTo>
                  <a:pt x="1687" y="478"/>
                </a:lnTo>
                <a:lnTo>
                  <a:pt x="1687" y="478"/>
                </a:lnTo>
                <a:lnTo>
                  <a:pt x="1685" y="480"/>
                </a:lnTo>
                <a:lnTo>
                  <a:pt x="1683" y="480"/>
                </a:lnTo>
                <a:lnTo>
                  <a:pt x="1683" y="480"/>
                </a:lnTo>
                <a:lnTo>
                  <a:pt x="1680" y="480"/>
                </a:lnTo>
                <a:lnTo>
                  <a:pt x="1678" y="482"/>
                </a:lnTo>
                <a:lnTo>
                  <a:pt x="1676" y="482"/>
                </a:lnTo>
                <a:lnTo>
                  <a:pt x="1674" y="480"/>
                </a:lnTo>
                <a:lnTo>
                  <a:pt x="1672" y="480"/>
                </a:lnTo>
                <a:lnTo>
                  <a:pt x="1670" y="478"/>
                </a:lnTo>
                <a:lnTo>
                  <a:pt x="1672" y="478"/>
                </a:lnTo>
                <a:lnTo>
                  <a:pt x="1674" y="480"/>
                </a:lnTo>
                <a:lnTo>
                  <a:pt x="1676" y="478"/>
                </a:lnTo>
                <a:lnTo>
                  <a:pt x="1680" y="478"/>
                </a:lnTo>
                <a:lnTo>
                  <a:pt x="1680" y="476"/>
                </a:lnTo>
                <a:lnTo>
                  <a:pt x="1683" y="474"/>
                </a:lnTo>
                <a:lnTo>
                  <a:pt x="1680" y="472"/>
                </a:lnTo>
                <a:lnTo>
                  <a:pt x="1678" y="472"/>
                </a:lnTo>
                <a:lnTo>
                  <a:pt x="1674" y="470"/>
                </a:lnTo>
                <a:lnTo>
                  <a:pt x="1672" y="468"/>
                </a:lnTo>
                <a:lnTo>
                  <a:pt x="1672" y="468"/>
                </a:lnTo>
                <a:lnTo>
                  <a:pt x="1668" y="468"/>
                </a:lnTo>
                <a:lnTo>
                  <a:pt x="1666" y="468"/>
                </a:lnTo>
                <a:lnTo>
                  <a:pt x="1666" y="468"/>
                </a:lnTo>
                <a:lnTo>
                  <a:pt x="1666" y="466"/>
                </a:lnTo>
                <a:lnTo>
                  <a:pt x="1666" y="466"/>
                </a:lnTo>
                <a:lnTo>
                  <a:pt x="1668" y="463"/>
                </a:lnTo>
                <a:lnTo>
                  <a:pt x="1668" y="463"/>
                </a:lnTo>
                <a:lnTo>
                  <a:pt x="1668" y="461"/>
                </a:lnTo>
                <a:lnTo>
                  <a:pt x="1666" y="461"/>
                </a:lnTo>
                <a:lnTo>
                  <a:pt x="1666" y="463"/>
                </a:lnTo>
                <a:lnTo>
                  <a:pt x="1662" y="466"/>
                </a:lnTo>
                <a:lnTo>
                  <a:pt x="1659" y="466"/>
                </a:lnTo>
                <a:lnTo>
                  <a:pt x="1659" y="468"/>
                </a:lnTo>
                <a:lnTo>
                  <a:pt x="1659" y="470"/>
                </a:lnTo>
                <a:lnTo>
                  <a:pt x="1659" y="472"/>
                </a:lnTo>
                <a:lnTo>
                  <a:pt x="1659" y="472"/>
                </a:lnTo>
                <a:lnTo>
                  <a:pt x="1657" y="470"/>
                </a:lnTo>
                <a:lnTo>
                  <a:pt x="1657" y="468"/>
                </a:lnTo>
                <a:lnTo>
                  <a:pt x="1659" y="466"/>
                </a:lnTo>
                <a:lnTo>
                  <a:pt x="1659" y="463"/>
                </a:lnTo>
                <a:lnTo>
                  <a:pt x="1657" y="463"/>
                </a:lnTo>
                <a:lnTo>
                  <a:pt x="1655" y="463"/>
                </a:lnTo>
                <a:lnTo>
                  <a:pt x="1655" y="463"/>
                </a:lnTo>
                <a:lnTo>
                  <a:pt x="1653" y="466"/>
                </a:lnTo>
                <a:lnTo>
                  <a:pt x="1651" y="463"/>
                </a:lnTo>
                <a:lnTo>
                  <a:pt x="1653" y="461"/>
                </a:lnTo>
                <a:lnTo>
                  <a:pt x="1653" y="461"/>
                </a:lnTo>
                <a:lnTo>
                  <a:pt x="1651" y="461"/>
                </a:lnTo>
                <a:lnTo>
                  <a:pt x="1649" y="463"/>
                </a:lnTo>
                <a:lnTo>
                  <a:pt x="1647" y="468"/>
                </a:lnTo>
                <a:lnTo>
                  <a:pt x="1647" y="468"/>
                </a:lnTo>
                <a:lnTo>
                  <a:pt x="1645" y="468"/>
                </a:lnTo>
                <a:lnTo>
                  <a:pt x="1645" y="468"/>
                </a:lnTo>
                <a:lnTo>
                  <a:pt x="1645" y="466"/>
                </a:lnTo>
                <a:lnTo>
                  <a:pt x="1645" y="466"/>
                </a:lnTo>
                <a:lnTo>
                  <a:pt x="1647" y="461"/>
                </a:lnTo>
                <a:lnTo>
                  <a:pt x="1647" y="459"/>
                </a:lnTo>
                <a:lnTo>
                  <a:pt x="1649" y="457"/>
                </a:lnTo>
                <a:lnTo>
                  <a:pt x="1645" y="457"/>
                </a:lnTo>
                <a:lnTo>
                  <a:pt x="1643" y="457"/>
                </a:lnTo>
                <a:lnTo>
                  <a:pt x="1643" y="461"/>
                </a:lnTo>
                <a:lnTo>
                  <a:pt x="1643" y="461"/>
                </a:lnTo>
                <a:lnTo>
                  <a:pt x="1641" y="463"/>
                </a:lnTo>
                <a:lnTo>
                  <a:pt x="1641" y="459"/>
                </a:lnTo>
                <a:lnTo>
                  <a:pt x="1641" y="459"/>
                </a:lnTo>
                <a:lnTo>
                  <a:pt x="1639" y="461"/>
                </a:lnTo>
                <a:lnTo>
                  <a:pt x="1639" y="461"/>
                </a:lnTo>
                <a:lnTo>
                  <a:pt x="1639" y="461"/>
                </a:lnTo>
                <a:lnTo>
                  <a:pt x="1639" y="459"/>
                </a:lnTo>
                <a:lnTo>
                  <a:pt x="1639" y="457"/>
                </a:lnTo>
                <a:lnTo>
                  <a:pt x="1639" y="457"/>
                </a:lnTo>
                <a:lnTo>
                  <a:pt x="1636" y="455"/>
                </a:lnTo>
                <a:lnTo>
                  <a:pt x="1636" y="453"/>
                </a:lnTo>
                <a:lnTo>
                  <a:pt x="1641" y="453"/>
                </a:lnTo>
                <a:lnTo>
                  <a:pt x="1641" y="453"/>
                </a:lnTo>
                <a:lnTo>
                  <a:pt x="1641" y="451"/>
                </a:lnTo>
                <a:lnTo>
                  <a:pt x="1639" y="451"/>
                </a:lnTo>
                <a:lnTo>
                  <a:pt x="1636" y="451"/>
                </a:lnTo>
                <a:lnTo>
                  <a:pt x="1634" y="451"/>
                </a:lnTo>
                <a:lnTo>
                  <a:pt x="1632" y="451"/>
                </a:lnTo>
                <a:lnTo>
                  <a:pt x="1630" y="451"/>
                </a:lnTo>
                <a:lnTo>
                  <a:pt x="1628" y="451"/>
                </a:lnTo>
                <a:lnTo>
                  <a:pt x="1628" y="449"/>
                </a:lnTo>
                <a:lnTo>
                  <a:pt x="1626" y="449"/>
                </a:lnTo>
                <a:lnTo>
                  <a:pt x="1624" y="451"/>
                </a:lnTo>
                <a:lnTo>
                  <a:pt x="1624" y="451"/>
                </a:lnTo>
                <a:lnTo>
                  <a:pt x="1622" y="449"/>
                </a:lnTo>
                <a:lnTo>
                  <a:pt x="1620" y="449"/>
                </a:lnTo>
                <a:lnTo>
                  <a:pt x="1620" y="447"/>
                </a:lnTo>
                <a:lnTo>
                  <a:pt x="1620" y="447"/>
                </a:lnTo>
                <a:lnTo>
                  <a:pt x="1618" y="445"/>
                </a:lnTo>
                <a:lnTo>
                  <a:pt x="1615" y="445"/>
                </a:lnTo>
                <a:lnTo>
                  <a:pt x="1609" y="445"/>
                </a:lnTo>
                <a:lnTo>
                  <a:pt x="1603" y="443"/>
                </a:lnTo>
                <a:lnTo>
                  <a:pt x="1603" y="443"/>
                </a:lnTo>
                <a:lnTo>
                  <a:pt x="1603" y="440"/>
                </a:lnTo>
                <a:lnTo>
                  <a:pt x="1605" y="443"/>
                </a:lnTo>
                <a:lnTo>
                  <a:pt x="1611" y="443"/>
                </a:lnTo>
                <a:lnTo>
                  <a:pt x="1613" y="443"/>
                </a:lnTo>
                <a:lnTo>
                  <a:pt x="1615" y="443"/>
                </a:lnTo>
                <a:lnTo>
                  <a:pt x="1615" y="443"/>
                </a:lnTo>
                <a:lnTo>
                  <a:pt x="1618" y="443"/>
                </a:lnTo>
                <a:lnTo>
                  <a:pt x="1622" y="443"/>
                </a:lnTo>
                <a:lnTo>
                  <a:pt x="1624" y="445"/>
                </a:lnTo>
                <a:lnTo>
                  <a:pt x="1626" y="443"/>
                </a:lnTo>
                <a:lnTo>
                  <a:pt x="1626" y="440"/>
                </a:lnTo>
                <a:lnTo>
                  <a:pt x="1626" y="438"/>
                </a:lnTo>
                <a:lnTo>
                  <a:pt x="1626" y="436"/>
                </a:lnTo>
                <a:lnTo>
                  <a:pt x="1622" y="434"/>
                </a:lnTo>
                <a:lnTo>
                  <a:pt x="1618" y="434"/>
                </a:lnTo>
                <a:lnTo>
                  <a:pt x="1618" y="434"/>
                </a:lnTo>
                <a:lnTo>
                  <a:pt x="1609" y="436"/>
                </a:lnTo>
                <a:lnTo>
                  <a:pt x="1607" y="436"/>
                </a:lnTo>
                <a:lnTo>
                  <a:pt x="1613" y="432"/>
                </a:lnTo>
                <a:lnTo>
                  <a:pt x="1618" y="432"/>
                </a:lnTo>
                <a:lnTo>
                  <a:pt x="1620" y="434"/>
                </a:lnTo>
                <a:lnTo>
                  <a:pt x="1624" y="432"/>
                </a:lnTo>
                <a:lnTo>
                  <a:pt x="1626" y="434"/>
                </a:lnTo>
                <a:lnTo>
                  <a:pt x="1628" y="434"/>
                </a:lnTo>
                <a:lnTo>
                  <a:pt x="1630" y="434"/>
                </a:lnTo>
                <a:lnTo>
                  <a:pt x="1632" y="434"/>
                </a:lnTo>
                <a:lnTo>
                  <a:pt x="1634" y="434"/>
                </a:lnTo>
                <a:lnTo>
                  <a:pt x="1641" y="434"/>
                </a:lnTo>
                <a:lnTo>
                  <a:pt x="1641" y="434"/>
                </a:lnTo>
                <a:lnTo>
                  <a:pt x="1643" y="434"/>
                </a:lnTo>
                <a:lnTo>
                  <a:pt x="1643" y="432"/>
                </a:lnTo>
                <a:lnTo>
                  <a:pt x="1641" y="432"/>
                </a:lnTo>
                <a:lnTo>
                  <a:pt x="1641" y="430"/>
                </a:lnTo>
                <a:lnTo>
                  <a:pt x="1641" y="430"/>
                </a:lnTo>
                <a:lnTo>
                  <a:pt x="1636" y="428"/>
                </a:lnTo>
                <a:lnTo>
                  <a:pt x="1634" y="426"/>
                </a:lnTo>
                <a:lnTo>
                  <a:pt x="1632" y="426"/>
                </a:lnTo>
                <a:lnTo>
                  <a:pt x="1626" y="426"/>
                </a:lnTo>
                <a:lnTo>
                  <a:pt x="1626" y="426"/>
                </a:lnTo>
                <a:lnTo>
                  <a:pt x="1624" y="426"/>
                </a:lnTo>
                <a:lnTo>
                  <a:pt x="1622" y="426"/>
                </a:lnTo>
                <a:lnTo>
                  <a:pt x="1615" y="424"/>
                </a:lnTo>
                <a:lnTo>
                  <a:pt x="1611" y="424"/>
                </a:lnTo>
                <a:lnTo>
                  <a:pt x="1607" y="426"/>
                </a:lnTo>
                <a:lnTo>
                  <a:pt x="1605" y="426"/>
                </a:lnTo>
                <a:lnTo>
                  <a:pt x="1605" y="424"/>
                </a:lnTo>
                <a:lnTo>
                  <a:pt x="1607" y="424"/>
                </a:lnTo>
                <a:lnTo>
                  <a:pt x="1611" y="422"/>
                </a:lnTo>
                <a:lnTo>
                  <a:pt x="1613" y="422"/>
                </a:lnTo>
                <a:lnTo>
                  <a:pt x="1618" y="422"/>
                </a:lnTo>
                <a:lnTo>
                  <a:pt x="1618" y="422"/>
                </a:lnTo>
                <a:lnTo>
                  <a:pt x="1620" y="422"/>
                </a:lnTo>
                <a:lnTo>
                  <a:pt x="1620" y="419"/>
                </a:lnTo>
                <a:lnTo>
                  <a:pt x="1622" y="419"/>
                </a:lnTo>
                <a:lnTo>
                  <a:pt x="1622" y="419"/>
                </a:lnTo>
                <a:lnTo>
                  <a:pt x="1626" y="419"/>
                </a:lnTo>
                <a:lnTo>
                  <a:pt x="1632" y="419"/>
                </a:lnTo>
                <a:lnTo>
                  <a:pt x="1634" y="419"/>
                </a:lnTo>
                <a:lnTo>
                  <a:pt x="1634" y="419"/>
                </a:lnTo>
                <a:lnTo>
                  <a:pt x="1634" y="419"/>
                </a:lnTo>
                <a:lnTo>
                  <a:pt x="1634" y="417"/>
                </a:lnTo>
                <a:lnTo>
                  <a:pt x="1634" y="417"/>
                </a:lnTo>
                <a:lnTo>
                  <a:pt x="1632" y="413"/>
                </a:lnTo>
                <a:lnTo>
                  <a:pt x="1632" y="411"/>
                </a:lnTo>
                <a:lnTo>
                  <a:pt x="1626" y="407"/>
                </a:lnTo>
                <a:lnTo>
                  <a:pt x="1624" y="405"/>
                </a:lnTo>
                <a:lnTo>
                  <a:pt x="1622" y="405"/>
                </a:lnTo>
                <a:lnTo>
                  <a:pt x="1622" y="405"/>
                </a:lnTo>
                <a:lnTo>
                  <a:pt x="1620" y="405"/>
                </a:lnTo>
                <a:lnTo>
                  <a:pt x="1618" y="407"/>
                </a:lnTo>
                <a:lnTo>
                  <a:pt x="1618" y="409"/>
                </a:lnTo>
                <a:lnTo>
                  <a:pt x="1618" y="409"/>
                </a:lnTo>
                <a:lnTo>
                  <a:pt x="1620" y="409"/>
                </a:lnTo>
                <a:lnTo>
                  <a:pt x="1620" y="409"/>
                </a:lnTo>
                <a:lnTo>
                  <a:pt x="1618" y="411"/>
                </a:lnTo>
                <a:lnTo>
                  <a:pt x="1618" y="411"/>
                </a:lnTo>
                <a:lnTo>
                  <a:pt x="1615" y="411"/>
                </a:lnTo>
                <a:lnTo>
                  <a:pt x="1613" y="411"/>
                </a:lnTo>
                <a:lnTo>
                  <a:pt x="1613" y="413"/>
                </a:lnTo>
                <a:lnTo>
                  <a:pt x="1611" y="415"/>
                </a:lnTo>
                <a:lnTo>
                  <a:pt x="1609" y="413"/>
                </a:lnTo>
                <a:lnTo>
                  <a:pt x="1607" y="413"/>
                </a:lnTo>
                <a:lnTo>
                  <a:pt x="1611" y="411"/>
                </a:lnTo>
                <a:lnTo>
                  <a:pt x="1611" y="411"/>
                </a:lnTo>
                <a:lnTo>
                  <a:pt x="1611" y="409"/>
                </a:lnTo>
                <a:lnTo>
                  <a:pt x="1611" y="409"/>
                </a:lnTo>
                <a:lnTo>
                  <a:pt x="1611" y="407"/>
                </a:lnTo>
                <a:lnTo>
                  <a:pt x="1611" y="407"/>
                </a:lnTo>
                <a:lnTo>
                  <a:pt x="1609" y="407"/>
                </a:lnTo>
                <a:lnTo>
                  <a:pt x="1605" y="409"/>
                </a:lnTo>
                <a:lnTo>
                  <a:pt x="1601" y="409"/>
                </a:lnTo>
                <a:lnTo>
                  <a:pt x="1599" y="409"/>
                </a:lnTo>
                <a:lnTo>
                  <a:pt x="1597" y="411"/>
                </a:lnTo>
                <a:lnTo>
                  <a:pt x="1595" y="411"/>
                </a:lnTo>
                <a:lnTo>
                  <a:pt x="1592" y="411"/>
                </a:lnTo>
                <a:lnTo>
                  <a:pt x="1592" y="411"/>
                </a:lnTo>
                <a:lnTo>
                  <a:pt x="1599" y="409"/>
                </a:lnTo>
                <a:lnTo>
                  <a:pt x="1601" y="407"/>
                </a:lnTo>
                <a:lnTo>
                  <a:pt x="1603" y="405"/>
                </a:lnTo>
                <a:lnTo>
                  <a:pt x="1607" y="405"/>
                </a:lnTo>
                <a:lnTo>
                  <a:pt x="1611" y="405"/>
                </a:lnTo>
                <a:lnTo>
                  <a:pt x="1611" y="405"/>
                </a:lnTo>
                <a:lnTo>
                  <a:pt x="1613" y="403"/>
                </a:lnTo>
                <a:lnTo>
                  <a:pt x="1615" y="403"/>
                </a:lnTo>
                <a:lnTo>
                  <a:pt x="1615" y="403"/>
                </a:lnTo>
                <a:lnTo>
                  <a:pt x="1618" y="401"/>
                </a:lnTo>
                <a:lnTo>
                  <a:pt x="1618" y="401"/>
                </a:lnTo>
                <a:lnTo>
                  <a:pt x="1618" y="398"/>
                </a:lnTo>
                <a:lnTo>
                  <a:pt x="1618" y="398"/>
                </a:lnTo>
                <a:lnTo>
                  <a:pt x="1615" y="398"/>
                </a:lnTo>
                <a:lnTo>
                  <a:pt x="1615" y="396"/>
                </a:lnTo>
                <a:lnTo>
                  <a:pt x="1609" y="394"/>
                </a:lnTo>
                <a:lnTo>
                  <a:pt x="1607" y="394"/>
                </a:lnTo>
                <a:lnTo>
                  <a:pt x="1605" y="392"/>
                </a:lnTo>
                <a:lnTo>
                  <a:pt x="1603" y="392"/>
                </a:lnTo>
                <a:lnTo>
                  <a:pt x="1603" y="392"/>
                </a:lnTo>
                <a:lnTo>
                  <a:pt x="1601" y="392"/>
                </a:lnTo>
                <a:lnTo>
                  <a:pt x="1599" y="392"/>
                </a:lnTo>
                <a:lnTo>
                  <a:pt x="1597" y="392"/>
                </a:lnTo>
                <a:lnTo>
                  <a:pt x="1595" y="390"/>
                </a:lnTo>
                <a:lnTo>
                  <a:pt x="1592" y="392"/>
                </a:lnTo>
                <a:lnTo>
                  <a:pt x="1588" y="392"/>
                </a:lnTo>
                <a:lnTo>
                  <a:pt x="1586" y="394"/>
                </a:lnTo>
                <a:lnTo>
                  <a:pt x="1582" y="396"/>
                </a:lnTo>
                <a:lnTo>
                  <a:pt x="1580" y="398"/>
                </a:lnTo>
                <a:lnTo>
                  <a:pt x="1578" y="398"/>
                </a:lnTo>
                <a:lnTo>
                  <a:pt x="1574" y="407"/>
                </a:lnTo>
                <a:lnTo>
                  <a:pt x="1574" y="409"/>
                </a:lnTo>
                <a:lnTo>
                  <a:pt x="1574" y="409"/>
                </a:lnTo>
                <a:lnTo>
                  <a:pt x="1576" y="403"/>
                </a:lnTo>
                <a:lnTo>
                  <a:pt x="1576" y="401"/>
                </a:lnTo>
                <a:lnTo>
                  <a:pt x="1574" y="398"/>
                </a:lnTo>
                <a:lnTo>
                  <a:pt x="1574" y="398"/>
                </a:lnTo>
                <a:lnTo>
                  <a:pt x="1574" y="398"/>
                </a:lnTo>
                <a:lnTo>
                  <a:pt x="1571" y="398"/>
                </a:lnTo>
                <a:lnTo>
                  <a:pt x="1571" y="401"/>
                </a:lnTo>
                <a:lnTo>
                  <a:pt x="1569" y="403"/>
                </a:lnTo>
                <a:lnTo>
                  <a:pt x="1569" y="403"/>
                </a:lnTo>
                <a:lnTo>
                  <a:pt x="1567" y="403"/>
                </a:lnTo>
                <a:lnTo>
                  <a:pt x="1565" y="403"/>
                </a:lnTo>
                <a:lnTo>
                  <a:pt x="1567" y="401"/>
                </a:lnTo>
                <a:lnTo>
                  <a:pt x="1569" y="401"/>
                </a:lnTo>
                <a:lnTo>
                  <a:pt x="1569" y="398"/>
                </a:lnTo>
                <a:lnTo>
                  <a:pt x="1571" y="398"/>
                </a:lnTo>
                <a:lnTo>
                  <a:pt x="1574" y="396"/>
                </a:lnTo>
                <a:lnTo>
                  <a:pt x="1576" y="396"/>
                </a:lnTo>
                <a:lnTo>
                  <a:pt x="1578" y="396"/>
                </a:lnTo>
                <a:lnTo>
                  <a:pt x="1582" y="392"/>
                </a:lnTo>
                <a:lnTo>
                  <a:pt x="1584" y="390"/>
                </a:lnTo>
                <a:lnTo>
                  <a:pt x="1584" y="390"/>
                </a:lnTo>
                <a:lnTo>
                  <a:pt x="1584" y="386"/>
                </a:lnTo>
                <a:lnTo>
                  <a:pt x="1584" y="386"/>
                </a:lnTo>
                <a:lnTo>
                  <a:pt x="1582" y="384"/>
                </a:lnTo>
                <a:lnTo>
                  <a:pt x="1582" y="384"/>
                </a:lnTo>
                <a:lnTo>
                  <a:pt x="1580" y="384"/>
                </a:lnTo>
                <a:lnTo>
                  <a:pt x="1578" y="386"/>
                </a:lnTo>
                <a:lnTo>
                  <a:pt x="1576" y="388"/>
                </a:lnTo>
                <a:lnTo>
                  <a:pt x="1574" y="388"/>
                </a:lnTo>
                <a:lnTo>
                  <a:pt x="1569" y="386"/>
                </a:lnTo>
                <a:lnTo>
                  <a:pt x="1565" y="386"/>
                </a:lnTo>
                <a:lnTo>
                  <a:pt x="1563" y="388"/>
                </a:lnTo>
                <a:lnTo>
                  <a:pt x="1561" y="390"/>
                </a:lnTo>
                <a:lnTo>
                  <a:pt x="1561" y="392"/>
                </a:lnTo>
                <a:lnTo>
                  <a:pt x="1555" y="392"/>
                </a:lnTo>
                <a:lnTo>
                  <a:pt x="1557" y="390"/>
                </a:lnTo>
                <a:lnTo>
                  <a:pt x="1559" y="390"/>
                </a:lnTo>
                <a:lnTo>
                  <a:pt x="1561" y="388"/>
                </a:lnTo>
                <a:lnTo>
                  <a:pt x="1565" y="386"/>
                </a:lnTo>
                <a:lnTo>
                  <a:pt x="1565" y="384"/>
                </a:lnTo>
                <a:lnTo>
                  <a:pt x="1567" y="384"/>
                </a:lnTo>
                <a:lnTo>
                  <a:pt x="1571" y="384"/>
                </a:lnTo>
                <a:lnTo>
                  <a:pt x="1571" y="384"/>
                </a:lnTo>
                <a:lnTo>
                  <a:pt x="1574" y="384"/>
                </a:lnTo>
                <a:lnTo>
                  <a:pt x="1576" y="380"/>
                </a:lnTo>
                <a:lnTo>
                  <a:pt x="1576" y="380"/>
                </a:lnTo>
                <a:lnTo>
                  <a:pt x="1576" y="378"/>
                </a:lnTo>
                <a:lnTo>
                  <a:pt x="1576" y="378"/>
                </a:lnTo>
                <a:lnTo>
                  <a:pt x="1574" y="375"/>
                </a:lnTo>
                <a:lnTo>
                  <a:pt x="1571" y="375"/>
                </a:lnTo>
                <a:lnTo>
                  <a:pt x="1569" y="373"/>
                </a:lnTo>
                <a:lnTo>
                  <a:pt x="1567" y="371"/>
                </a:lnTo>
                <a:lnTo>
                  <a:pt x="1563" y="371"/>
                </a:lnTo>
                <a:lnTo>
                  <a:pt x="1559" y="371"/>
                </a:lnTo>
                <a:lnTo>
                  <a:pt x="1557" y="371"/>
                </a:lnTo>
                <a:lnTo>
                  <a:pt x="1557" y="371"/>
                </a:lnTo>
                <a:close/>
                <a:moveTo>
                  <a:pt x="3994" y="218"/>
                </a:moveTo>
                <a:lnTo>
                  <a:pt x="3996" y="218"/>
                </a:lnTo>
                <a:lnTo>
                  <a:pt x="3996" y="218"/>
                </a:lnTo>
                <a:lnTo>
                  <a:pt x="4000" y="218"/>
                </a:lnTo>
                <a:lnTo>
                  <a:pt x="4002" y="218"/>
                </a:lnTo>
                <a:lnTo>
                  <a:pt x="4002" y="218"/>
                </a:lnTo>
                <a:lnTo>
                  <a:pt x="4002" y="218"/>
                </a:lnTo>
                <a:lnTo>
                  <a:pt x="4004" y="216"/>
                </a:lnTo>
                <a:lnTo>
                  <a:pt x="4006" y="214"/>
                </a:lnTo>
                <a:lnTo>
                  <a:pt x="4006" y="214"/>
                </a:lnTo>
                <a:lnTo>
                  <a:pt x="4006" y="212"/>
                </a:lnTo>
                <a:lnTo>
                  <a:pt x="3996" y="216"/>
                </a:lnTo>
                <a:lnTo>
                  <a:pt x="3989" y="216"/>
                </a:lnTo>
                <a:lnTo>
                  <a:pt x="3987" y="218"/>
                </a:lnTo>
                <a:lnTo>
                  <a:pt x="3989" y="218"/>
                </a:lnTo>
                <a:lnTo>
                  <a:pt x="3994" y="218"/>
                </a:lnTo>
                <a:close/>
                <a:moveTo>
                  <a:pt x="3964" y="130"/>
                </a:moveTo>
                <a:lnTo>
                  <a:pt x="3966" y="128"/>
                </a:lnTo>
                <a:lnTo>
                  <a:pt x="3962" y="126"/>
                </a:lnTo>
                <a:lnTo>
                  <a:pt x="3950" y="124"/>
                </a:lnTo>
                <a:lnTo>
                  <a:pt x="3943" y="122"/>
                </a:lnTo>
                <a:lnTo>
                  <a:pt x="3937" y="122"/>
                </a:lnTo>
                <a:lnTo>
                  <a:pt x="3933" y="122"/>
                </a:lnTo>
                <a:lnTo>
                  <a:pt x="3929" y="124"/>
                </a:lnTo>
                <a:lnTo>
                  <a:pt x="3927" y="124"/>
                </a:lnTo>
                <a:lnTo>
                  <a:pt x="3929" y="128"/>
                </a:lnTo>
                <a:lnTo>
                  <a:pt x="3931" y="130"/>
                </a:lnTo>
                <a:lnTo>
                  <a:pt x="3935" y="130"/>
                </a:lnTo>
                <a:lnTo>
                  <a:pt x="3943" y="134"/>
                </a:lnTo>
                <a:lnTo>
                  <a:pt x="3948" y="134"/>
                </a:lnTo>
                <a:lnTo>
                  <a:pt x="3950" y="134"/>
                </a:lnTo>
                <a:lnTo>
                  <a:pt x="3954" y="134"/>
                </a:lnTo>
                <a:lnTo>
                  <a:pt x="3958" y="132"/>
                </a:lnTo>
                <a:lnTo>
                  <a:pt x="3960" y="130"/>
                </a:lnTo>
                <a:lnTo>
                  <a:pt x="3964" y="130"/>
                </a:lnTo>
                <a:close/>
                <a:moveTo>
                  <a:pt x="2764" y="134"/>
                </a:moveTo>
                <a:lnTo>
                  <a:pt x="2764" y="136"/>
                </a:lnTo>
                <a:lnTo>
                  <a:pt x="2764" y="139"/>
                </a:lnTo>
                <a:lnTo>
                  <a:pt x="2764" y="139"/>
                </a:lnTo>
                <a:lnTo>
                  <a:pt x="2764" y="141"/>
                </a:lnTo>
                <a:lnTo>
                  <a:pt x="2764" y="141"/>
                </a:lnTo>
                <a:lnTo>
                  <a:pt x="2766" y="143"/>
                </a:lnTo>
                <a:lnTo>
                  <a:pt x="2766" y="145"/>
                </a:lnTo>
                <a:lnTo>
                  <a:pt x="2766" y="147"/>
                </a:lnTo>
                <a:lnTo>
                  <a:pt x="2768" y="149"/>
                </a:lnTo>
                <a:lnTo>
                  <a:pt x="2770" y="153"/>
                </a:lnTo>
                <a:lnTo>
                  <a:pt x="2772" y="153"/>
                </a:lnTo>
                <a:lnTo>
                  <a:pt x="2774" y="151"/>
                </a:lnTo>
                <a:lnTo>
                  <a:pt x="2776" y="149"/>
                </a:lnTo>
                <a:lnTo>
                  <a:pt x="2776" y="147"/>
                </a:lnTo>
                <a:lnTo>
                  <a:pt x="2776" y="147"/>
                </a:lnTo>
                <a:lnTo>
                  <a:pt x="2780" y="147"/>
                </a:lnTo>
                <a:lnTo>
                  <a:pt x="2783" y="147"/>
                </a:lnTo>
                <a:lnTo>
                  <a:pt x="2783" y="149"/>
                </a:lnTo>
                <a:lnTo>
                  <a:pt x="2780" y="151"/>
                </a:lnTo>
                <a:lnTo>
                  <a:pt x="2780" y="153"/>
                </a:lnTo>
                <a:lnTo>
                  <a:pt x="2780" y="153"/>
                </a:lnTo>
                <a:lnTo>
                  <a:pt x="2780" y="155"/>
                </a:lnTo>
                <a:lnTo>
                  <a:pt x="2783" y="157"/>
                </a:lnTo>
                <a:lnTo>
                  <a:pt x="2783" y="157"/>
                </a:lnTo>
                <a:lnTo>
                  <a:pt x="2785" y="157"/>
                </a:lnTo>
                <a:lnTo>
                  <a:pt x="2787" y="157"/>
                </a:lnTo>
                <a:lnTo>
                  <a:pt x="2787" y="157"/>
                </a:lnTo>
                <a:lnTo>
                  <a:pt x="2787" y="159"/>
                </a:lnTo>
                <a:lnTo>
                  <a:pt x="2785" y="159"/>
                </a:lnTo>
                <a:lnTo>
                  <a:pt x="2774" y="157"/>
                </a:lnTo>
                <a:lnTo>
                  <a:pt x="2774" y="157"/>
                </a:lnTo>
                <a:lnTo>
                  <a:pt x="2772" y="157"/>
                </a:lnTo>
                <a:lnTo>
                  <a:pt x="2776" y="159"/>
                </a:lnTo>
                <a:lnTo>
                  <a:pt x="2780" y="162"/>
                </a:lnTo>
                <a:lnTo>
                  <a:pt x="2778" y="162"/>
                </a:lnTo>
                <a:lnTo>
                  <a:pt x="2778" y="164"/>
                </a:lnTo>
                <a:lnTo>
                  <a:pt x="2778" y="166"/>
                </a:lnTo>
                <a:lnTo>
                  <a:pt x="2780" y="166"/>
                </a:lnTo>
                <a:lnTo>
                  <a:pt x="2780" y="168"/>
                </a:lnTo>
                <a:lnTo>
                  <a:pt x="2783" y="168"/>
                </a:lnTo>
                <a:lnTo>
                  <a:pt x="2785" y="170"/>
                </a:lnTo>
                <a:lnTo>
                  <a:pt x="2789" y="172"/>
                </a:lnTo>
                <a:lnTo>
                  <a:pt x="2791" y="176"/>
                </a:lnTo>
                <a:lnTo>
                  <a:pt x="2793" y="176"/>
                </a:lnTo>
                <a:lnTo>
                  <a:pt x="2795" y="178"/>
                </a:lnTo>
                <a:lnTo>
                  <a:pt x="2795" y="178"/>
                </a:lnTo>
                <a:lnTo>
                  <a:pt x="2797" y="180"/>
                </a:lnTo>
                <a:lnTo>
                  <a:pt x="2806" y="180"/>
                </a:lnTo>
                <a:lnTo>
                  <a:pt x="2810" y="180"/>
                </a:lnTo>
                <a:lnTo>
                  <a:pt x="2812" y="178"/>
                </a:lnTo>
                <a:lnTo>
                  <a:pt x="2814" y="178"/>
                </a:lnTo>
                <a:lnTo>
                  <a:pt x="2816" y="176"/>
                </a:lnTo>
                <a:lnTo>
                  <a:pt x="2818" y="176"/>
                </a:lnTo>
                <a:lnTo>
                  <a:pt x="2820" y="174"/>
                </a:lnTo>
                <a:lnTo>
                  <a:pt x="2818" y="174"/>
                </a:lnTo>
                <a:lnTo>
                  <a:pt x="2816" y="172"/>
                </a:lnTo>
                <a:lnTo>
                  <a:pt x="2818" y="170"/>
                </a:lnTo>
                <a:lnTo>
                  <a:pt x="2818" y="170"/>
                </a:lnTo>
                <a:lnTo>
                  <a:pt x="2818" y="168"/>
                </a:lnTo>
                <a:lnTo>
                  <a:pt x="2818" y="166"/>
                </a:lnTo>
                <a:lnTo>
                  <a:pt x="2818" y="166"/>
                </a:lnTo>
                <a:lnTo>
                  <a:pt x="2820" y="166"/>
                </a:lnTo>
                <a:lnTo>
                  <a:pt x="2820" y="166"/>
                </a:lnTo>
                <a:lnTo>
                  <a:pt x="2822" y="166"/>
                </a:lnTo>
                <a:lnTo>
                  <a:pt x="2822" y="168"/>
                </a:lnTo>
                <a:lnTo>
                  <a:pt x="2824" y="168"/>
                </a:lnTo>
                <a:lnTo>
                  <a:pt x="2824" y="168"/>
                </a:lnTo>
                <a:lnTo>
                  <a:pt x="2827" y="168"/>
                </a:lnTo>
                <a:lnTo>
                  <a:pt x="2829" y="166"/>
                </a:lnTo>
                <a:lnTo>
                  <a:pt x="2829" y="164"/>
                </a:lnTo>
                <a:lnTo>
                  <a:pt x="2831" y="164"/>
                </a:lnTo>
                <a:lnTo>
                  <a:pt x="2831" y="166"/>
                </a:lnTo>
                <a:lnTo>
                  <a:pt x="2831" y="168"/>
                </a:lnTo>
                <a:lnTo>
                  <a:pt x="2829" y="168"/>
                </a:lnTo>
                <a:lnTo>
                  <a:pt x="2829" y="170"/>
                </a:lnTo>
                <a:lnTo>
                  <a:pt x="2829" y="170"/>
                </a:lnTo>
                <a:lnTo>
                  <a:pt x="2831" y="172"/>
                </a:lnTo>
                <a:lnTo>
                  <a:pt x="2831" y="172"/>
                </a:lnTo>
                <a:lnTo>
                  <a:pt x="2835" y="174"/>
                </a:lnTo>
                <a:lnTo>
                  <a:pt x="2839" y="172"/>
                </a:lnTo>
                <a:lnTo>
                  <a:pt x="2841" y="172"/>
                </a:lnTo>
                <a:lnTo>
                  <a:pt x="2845" y="168"/>
                </a:lnTo>
                <a:lnTo>
                  <a:pt x="2848" y="168"/>
                </a:lnTo>
                <a:lnTo>
                  <a:pt x="2852" y="168"/>
                </a:lnTo>
                <a:lnTo>
                  <a:pt x="2850" y="168"/>
                </a:lnTo>
                <a:lnTo>
                  <a:pt x="2845" y="172"/>
                </a:lnTo>
                <a:lnTo>
                  <a:pt x="2848" y="174"/>
                </a:lnTo>
                <a:lnTo>
                  <a:pt x="2850" y="174"/>
                </a:lnTo>
                <a:lnTo>
                  <a:pt x="2852" y="176"/>
                </a:lnTo>
                <a:lnTo>
                  <a:pt x="2854" y="176"/>
                </a:lnTo>
                <a:lnTo>
                  <a:pt x="2856" y="174"/>
                </a:lnTo>
                <a:lnTo>
                  <a:pt x="2854" y="176"/>
                </a:lnTo>
                <a:lnTo>
                  <a:pt x="2852" y="176"/>
                </a:lnTo>
                <a:lnTo>
                  <a:pt x="2841" y="176"/>
                </a:lnTo>
                <a:lnTo>
                  <a:pt x="2837" y="176"/>
                </a:lnTo>
                <a:lnTo>
                  <a:pt x="2837" y="178"/>
                </a:lnTo>
                <a:lnTo>
                  <a:pt x="2835" y="178"/>
                </a:lnTo>
                <a:lnTo>
                  <a:pt x="2835" y="180"/>
                </a:lnTo>
                <a:lnTo>
                  <a:pt x="2835" y="180"/>
                </a:lnTo>
                <a:lnTo>
                  <a:pt x="2833" y="180"/>
                </a:lnTo>
                <a:lnTo>
                  <a:pt x="2831" y="180"/>
                </a:lnTo>
                <a:lnTo>
                  <a:pt x="2824" y="183"/>
                </a:lnTo>
                <a:lnTo>
                  <a:pt x="2814" y="185"/>
                </a:lnTo>
                <a:lnTo>
                  <a:pt x="2814" y="187"/>
                </a:lnTo>
                <a:lnTo>
                  <a:pt x="2812" y="187"/>
                </a:lnTo>
                <a:lnTo>
                  <a:pt x="2810" y="185"/>
                </a:lnTo>
                <a:lnTo>
                  <a:pt x="2808" y="185"/>
                </a:lnTo>
                <a:lnTo>
                  <a:pt x="2808" y="185"/>
                </a:lnTo>
                <a:lnTo>
                  <a:pt x="2806" y="187"/>
                </a:lnTo>
                <a:lnTo>
                  <a:pt x="2806" y="187"/>
                </a:lnTo>
                <a:lnTo>
                  <a:pt x="2806" y="191"/>
                </a:lnTo>
                <a:lnTo>
                  <a:pt x="2808" y="191"/>
                </a:lnTo>
                <a:lnTo>
                  <a:pt x="2808" y="193"/>
                </a:lnTo>
                <a:lnTo>
                  <a:pt x="2810" y="195"/>
                </a:lnTo>
                <a:lnTo>
                  <a:pt x="2812" y="195"/>
                </a:lnTo>
                <a:lnTo>
                  <a:pt x="2820" y="195"/>
                </a:lnTo>
                <a:lnTo>
                  <a:pt x="2822" y="195"/>
                </a:lnTo>
                <a:lnTo>
                  <a:pt x="2827" y="193"/>
                </a:lnTo>
                <a:lnTo>
                  <a:pt x="2831" y="193"/>
                </a:lnTo>
                <a:lnTo>
                  <a:pt x="2833" y="191"/>
                </a:lnTo>
                <a:lnTo>
                  <a:pt x="2837" y="193"/>
                </a:lnTo>
                <a:lnTo>
                  <a:pt x="2841" y="193"/>
                </a:lnTo>
                <a:lnTo>
                  <a:pt x="2848" y="191"/>
                </a:lnTo>
                <a:lnTo>
                  <a:pt x="2852" y="191"/>
                </a:lnTo>
                <a:lnTo>
                  <a:pt x="2852" y="191"/>
                </a:lnTo>
                <a:lnTo>
                  <a:pt x="2854" y="193"/>
                </a:lnTo>
                <a:lnTo>
                  <a:pt x="2854" y="193"/>
                </a:lnTo>
                <a:lnTo>
                  <a:pt x="2848" y="193"/>
                </a:lnTo>
                <a:lnTo>
                  <a:pt x="2843" y="195"/>
                </a:lnTo>
                <a:lnTo>
                  <a:pt x="2824" y="197"/>
                </a:lnTo>
                <a:lnTo>
                  <a:pt x="2820" y="201"/>
                </a:lnTo>
                <a:lnTo>
                  <a:pt x="2818" y="201"/>
                </a:lnTo>
                <a:lnTo>
                  <a:pt x="2818" y="201"/>
                </a:lnTo>
                <a:lnTo>
                  <a:pt x="2816" y="201"/>
                </a:lnTo>
                <a:lnTo>
                  <a:pt x="2812" y="201"/>
                </a:lnTo>
                <a:lnTo>
                  <a:pt x="2812" y="201"/>
                </a:lnTo>
                <a:lnTo>
                  <a:pt x="2810" y="204"/>
                </a:lnTo>
                <a:lnTo>
                  <a:pt x="2810" y="206"/>
                </a:lnTo>
                <a:lnTo>
                  <a:pt x="2812" y="206"/>
                </a:lnTo>
                <a:lnTo>
                  <a:pt x="2812" y="208"/>
                </a:lnTo>
                <a:lnTo>
                  <a:pt x="2814" y="210"/>
                </a:lnTo>
                <a:lnTo>
                  <a:pt x="2816" y="212"/>
                </a:lnTo>
                <a:lnTo>
                  <a:pt x="2818" y="212"/>
                </a:lnTo>
                <a:lnTo>
                  <a:pt x="2820" y="214"/>
                </a:lnTo>
                <a:lnTo>
                  <a:pt x="2827" y="216"/>
                </a:lnTo>
                <a:lnTo>
                  <a:pt x="2833" y="222"/>
                </a:lnTo>
                <a:lnTo>
                  <a:pt x="2839" y="227"/>
                </a:lnTo>
                <a:lnTo>
                  <a:pt x="2841" y="227"/>
                </a:lnTo>
                <a:lnTo>
                  <a:pt x="2843" y="227"/>
                </a:lnTo>
                <a:lnTo>
                  <a:pt x="2845" y="229"/>
                </a:lnTo>
                <a:lnTo>
                  <a:pt x="2845" y="231"/>
                </a:lnTo>
                <a:lnTo>
                  <a:pt x="2850" y="231"/>
                </a:lnTo>
                <a:lnTo>
                  <a:pt x="2854" y="231"/>
                </a:lnTo>
                <a:lnTo>
                  <a:pt x="2856" y="229"/>
                </a:lnTo>
                <a:lnTo>
                  <a:pt x="2854" y="227"/>
                </a:lnTo>
                <a:lnTo>
                  <a:pt x="2854" y="224"/>
                </a:lnTo>
                <a:lnTo>
                  <a:pt x="2854" y="224"/>
                </a:lnTo>
                <a:lnTo>
                  <a:pt x="2856" y="222"/>
                </a:lnTo>
                <a:lnTo>
                  <a:pt x="2858" y="220"/>
                </a:lnTo>
                <a:lnTo>
                  <a:pt x="2856" y="218"/>
                </a:lnTo>
                <a:lnTo>
                  <a:pt x="2856" y="216"/>
                </a:lnTo>
                <a:lnTo>
                  <a:pt x="2858" y="214"/>
                </a:lnTo>
                <a:lnTo>
                  <a:pt x="2860" y="212"/>
                </a:lnTo>
                <a:lnTo>
                  <a:pt x="2862" y="206"/>
                </a:lnTo>
                <a:lnTo>
                  <a:pt x="2866" y="204"/>
                </a:lnTo>
                <a:lnTo>
                  <a:pt x="2871" y="204"/>
                </a:lnTo>
                <a:lnTo>
                  <a:pt x="2873" y="204"/>
                </a:lnTo>
                <a:lnTo>
                  <a:pt x="2873" y="201"/>
                </a:lnTo>
                <a:lnTo>
                  <a:pt x="2875" y="197"/>
                </a:lnTo>
                <a:lnTo>
                  <a:pt x="2875" y="195"/>
                </a:lnTo>
                <a:lnTo>
                  <a:pt x="2875" y="189"/>
                </a:lnTo>
                <a:lnTo>
                  <a:pt x="2875" y="189"/>
                </a:lnTo>
                <a:lnTo>
                  <a:pt x="2875" y="187"/>
                </a:lnTo>
                <a:lnTo>
                  <a:pt x="2877" y="187"/>
                </a:lnTo>
                <a:lnTo>
                  <a:pt x="2879" y="187"/>
                </a:lnTo>
                <a:lnTo>
                  <a:pt x="2881" y="187"/>
                </a:lnTo>
                <a:lnTo>
                  <a:pt x="2883" y="185"/>
                </a:lnTo>
                <a:lnTo>
                  <a:pt x="2883" y="185"/>
                </a:lnTo>
                <a:lnTo>
                  <a:pt x="2883" y="183"/>
                </a:lnTo>
                <a:lnTo>
                  <a:pt x="2883" y="180"/>
                </a:lnTo>
                <a:lnTo>
                  <a:pt x="2883" y="178"/>
                </a:lnTo>
                <a:lnTo>
                  <a:pt x="2885" y="176"/>
                </a:lnTo>
                <a:lnTo>
                  <a:pt x="2889" y="172"/>
                </a:lnTo>
                <a:lnTo>
                  <a:pt x="2892" y="170"/>
                </a:lnTo>
                <a:lnTo>
                  <a:pt x="2892" y="170"/>
                </a:lnTo>
                <a:lnTo>
                  <a:pt x="2894" y="168"/>
                </a:lnTo>
                <a:lnTo>
                  <a:pt x="2894" y="168"/>
                </a:lnTo>
                <a:lnTo>
                  <a:pt x="2904" y="168"/>
                </a:lnTo>
                <a:lnTo>
                  <a:pt x="2908" y="166"/>
                </a:lnTo>
                <a:lnTo>
                  <a:pt x="2912" y="166"/>
                </a:lnTo>
                <a:lnTo>
                  <a:pt x="2915" y="166"/>
                </a:lnTo>
                <a:lnTo>
                  <a:pt x="2917" y="164"/>
                </a:lnTo>
                <a:lnTo>
                  <a:pt x="2917" y="164"/>
                </a:lnTo>
                <a:lnTo>
                  <a:pt x="2917" y="164"/>
                </a:lnTo>
                <a:lnTo>
                  <a:pt x="2912" y="162"/>
                </a:lnTo>
                <a:lnTo>
                  <a:pt x="2908" y="159"/>
                </a:lnTo>
                <a:lnTo>
                  <a:pt x="2904" y="157"/>
                </a:lnTo>
                <a:lnTo>
                  <a:pt x="2908" y="155"/>
                </a:lnTo>
                <a:lnTo>
                  <a:pt x="2906" y="153"/>
                </a:lnTo>
                <a:lnTo>
                  <a:pt x="2904" y="153"/>
                </a:lnTo>
                <a:lnTo>
                  <a:pt x="2900" y="151"/>
                </a:lnTo>
                <a:lnTo>
                  <a:pt x="2900" y="153"/>
                </a:lnTo>
                <a:lnTo>
                  <a:pt x="2900" y="153"/>
                </a:lnTo>
                <a:lnTo>
                  <a:pt x="2896" y="155"/>
                </a:lnTo>
                <a:lnTo>
                  <a:pt x="2894" y="151"/>
                </a:lnTo>
                <a:lnTo>
                  <a:pt x="2889" y="151"/>
                </a:lnTo>
                <a:lnTo>
                  <a:pt x="2885" y="151"/>
                </a:lnTo>
                <a:lnTo>
                  <a:pt x="2883" y="151"/>
                </a:lnTo>
                <a:lnTo>
                  <a:pt x="2881" y="149"/>
                </a:lnTo>
                <a:lnTo>
                  <a:pt x="2879" y="149"/>
                </a:lnTo>
                <a:lnTo>
                  <a:pt x="2879" y="149"/>
                </a:lnTo>
                <a:lnTo>
                  <a:pt x="2879" y="147"/>
                </a:lnTo>
                <a:lnTo>
                  <a:pt x="2881" y="147"/>
                </a:lnTo>
                <a:lnTo>
                  <a:pt x="2881" y="145"/>
                </a:lnTo>
                <a:lnTo>
                  <a:pt x="2881" y="145"/>
                </a:lnTo>
                <a:lnTo>
                  <a:pt x="2881" y="143"/>
                </a:lnTo>
                <a:lnTo>
                  <a:pt x="2879" y="141"/>
                </a:lnTo>
                <a:lnTo>
                  <a:pt x="2879" y="141"/>
                </a:lnTo>
                <a:lnTo>
                  <a:pt x="2877" y="139"/>
                </a:lnTo>
                <a:lnTo>
                  <a:pt x="2875" y="136"/>
                </a:lnTo>
                <a:lnTo>
                  <a:pt x="2873" y="136"/>
                </a:lnTo>
                <a:lnTo>
                  <a:pt x="2873" y="136"/>
                </a:lnTo>
                <a:lnTo>
                  <a:pt x="2866" y="143"/>
                </a:lnTo>
                <a:lnTo>
                  <a:pt x="2864" y="145"/>
                </a:lnTo>
                <a:lnTo>
                  <a:pt x="2864" y="143"/>
                </a:lnTo>
                <a:lnTo>
                  <a:pt x="2864" y="141"/>
                </a:lnTo>
                <a:lnTo>
                  <a:pt x="2864" y="139"/>
                </a:lnTo>
                <a:lnTo>
                  <a:pt x="2864" y="139"/>
                </a:lnTo>
                <a:lnTo>
                  <a:pt x="2866" y="136"/>
                </a:lnTo>
                <a:lnTo>
                  <a:pt x="2868" y="134"/>
                </a:lnTo>
                <a:lnTo>
                  <a:pt x="2866" y="130"/>
                </a:lnTo>
                <a:lnTo>
                  <a:pt x="2864" y="128"/>
                </a:lnTo>
                <a:lnTo>
                  <a:pt x="2862" y="128"/>
                </a:lnTo>
                <a:lnTo>
                  <a:pt x="2858" y="126"/>
                </a:lnTo>
                <a:lnTo>
                  <a:pt x="2854" y="126"/>
                </a:lnTo>
                <a:lnTo>
                  <a:pt x="2854" y="126"/>
                </a:lnTo>
                <a:lnTo>
                  <a:pt x="2852" y="126"/>
                </a:lnTo>
                <a:lnTo>
                  <a:pt x="2852" y="128"/>
                </a:lnTo>
                <a:lnTo>
                  <a:pt x="2852" y="128"/>
                </a:lnTo>
                <a:lnTo>
                  <a:pt x="2848" y="124"/>
                </a:lnTo>
                <a:lnTo>
                  <a:pt x="2845" y="122"/>
                </a:lnTo>
                <a:lnTo>
                  <a:pt x="2843" y="122"/>
                </a:lnTo>
                <a:lnTo>
                  <a:pt x="2841" y="124"/>
                </a:lnTo>
                <a:lnTo>
                  <a:pt x="2841" y="126"/>
                </a:lnTo>
                <a:lnTo>
                  <a:pt x="2841" y="128"/>
                </a:lnTo>
                <a:lnTo>
                  <a:pt x="2839" y="130"/>
                </a:lnTo>
                <a:lnTo>
                  <a:pt x="2837" y="132"/>
                </a:lnTo>
                <a:lnTo>
                  <a:pt x="2837" y="134"/>
                </a:lnTo>
                <a:lnTo>
                  <a:pt x="2837" y="134"/>
                </a:lnTo>
                <a:lnTo>
                  <a:pt x="2837" y="139"/>
                </a:lnTo>
                <a:lnTo>
                  <a:pt x="2837" y="141"/>
                </a:lnTo>
                <a:lnTo>
                  <a:pt x="2839" y="145"/>
                </a:lnTo>
                <a:lnTo>
                  <a:pt x="2843" y="153"/>
                </a:lnTo>
                <a:lnTo>
                  <a:pt x="2845" y="157"/>
                </a:lnTo>
                <a:lnTo>
                  <a:pt x="2843" y="157"/>
                </a:lnTo>
                <a:lnTo>
                  <a:pt x="2837" y="151"/>
                </a:lnTo>
                <a:lnTo>
                  <a:pt x="2837" y="151"/>
                </a:lnTo>
                <a:lnTo>
                  <a:pt x="2835" y="149"/>
                </a:lnTo>
                <a:lnTo>
                  <a:pt x="2831" y="143"/>
                </a:lnTo>
                <a:lnTo>
                  <a:pt x="2829" y="139"/>
                </a:lnTo>
                <a:lnTo>
                  <a:pt x="2827" y="134"/>
                </a:lnTo>
                <a:lnTo>
                  <a:pt x="2822" y="132"/>
                </a:lnTo>
                <a:lnTo>
                  <a:pt x="2818" y="130"/>
                </a:lnTo>
                <a:lnTo>
                  <a:pt x="2816" y="132"/>
                </a:lnTo>
                <a:lnTo>
                  <a:pt x="2814" y="136"/>
                </a:lnTo>
                <a:lnTo>
                  <a:pt x="2812" y="139"/>
                </a:lnTo>
                <a:lnTo>
                  <a:pt x="2810" y="139"/>
                </a:lnTo>
                <a:lnTo>
                  <a:pt x="2810" y="141"/>
                </a:lnTo>
                <a:lnTo>
                  <a:pt x="2812" y="143"/>
                </a:lnTo>
                <a:lnTo>
                  <a:pt x="2812" y="145"/>
                </a:lnTo>
                <a:lnTo>
                  <a:pt x="2812" y="145"/>
                </a:lnTo>
                <a:lnTo>
                  <a:pt x="2810" y="145"/>
                </a:lnTo>
                <a:lnTo>
                  <a:pt x="2808" y="145"/>
                </a:lnTo>
                <a:lnTo>
                  <a:pt x="2806" y="143"/>
                </a:lnTo>
                <a:lnTo>
                  <a:pt x="2806" y="143"/>
                </a:lnTo>
                <a:lnTo>
                  <a:pt x="2801" y="141"/>
                </a:lnTo>
                <a:lnTo>
                  <a:pt x="2801" y="141"/>
                </a:lnTo>
                <a:lnTo>
                  <a:pt x="2801" y="139"/>
                </a:lnTo>
                <a:lnTo>
                  <a:pt x="2799" y="139"/>
                </a:lnTo>
                <a:lnTo>
                  <a:pt x="2789" y="139"/>
                </a:lnTo>
                <a:lnTo>
                  <a:pt x="2797" y="134"/>
                </a:lnTo>
                <a:lnTo>
                  <a:pt x="2808" y="134"/>
                </a:lnTo>
                <a:lnTo>
                  <a:pt x="2810" y="132"/>
                </a:lnTo>
                <a:lnTo>
                  <a:pt x="2810" y="132"/>
                </a:lnTo>
                <a:lnTo>
                  <a:pt x="2810" y="130"/>
                </a:lnTo>
                <a:lnTo>
                  <a:pt x="2810" y="130"/>
                </a:lnTo>
                <a:lnTo>
                  <a:pt x="2806" y="128"/>
                </a:lnTo>
                <a:lnTo>
                  <a:pt x="2797" y="130"/>
                </a:lnTo>
                <a:lnTo>
                  <a:pt x="2793" y="132"/>
                </a:lnTo>
                <a:lnTo>
                  <a:pt x="2791" y="132"/>
                </a:lnTo>
                <a:lnTo>
                  <a:pt x="2785" y="130"/>
                </a:lnTo>
                <a:lnTo>
                  <a:pt x="2785" y="130"/>
                </a:lnTo>
                <a:lnTo>
                  <a:pt x="2785" y="132"/>
                </a:lnTo>
                <a:lnTo>
                  <a:pt x="2787" y="134"/>
                </a:lnTo>
                <a:lnTo>
                  <a:pt x="2785" y="134"/>
                </a:lnTo>
                <a:lnTo>
                  <a:pt x="2783" y="132"/>
                </a:lnTo>
                <a:lnTo>
                  <a:pt x="2776" y="130"/>
                </a:lnTo>
                <a:lnTo>
                  <a:pt x="2772" y="130"/>
                </a:lnTo>
                <a:lnTo>
                  <a:pt x="2770" y="130"/>
                </a:lnTo>
                <a:lnTo>
                  <a:pt x="2770" y="132"/>
                </a:lnTo>
                <a:lnTo>
                  <a:pt x="2770" y="134"/>
                </a:lnTo>
                <a:lnTo>
                  <a:pt x="2768" y="132"/>
                </a:lnTo>
                <a:lnTo>
                  <a:pt x="2766" y="130"/>
                </a:lnTo>
                <a:lnTo>
                  <a:pt x="2764" y="130"/>
                </a:lnTo>
                <a:lnTo>
                  <a:pt x="2764" y="130"/>
                </a:lnTo>
                <a:lnTo>
                  <a:pt x="2762" y="132"/>
                </a:lnTo>
                <a:lnTo>
                  <a:pt x="2762" y="132"/>
                </a:lnTo>
                <a:lnTo>
                  <a:pt x="2764" y="134"/>
                </a:lnTo>
                <a:close/>
                <a:moveTo>
                  <a:pt x="3935" y="115"/>
                </a:moveTo>
                <a:lnTo>
                  <a:pt x="3939" y="115"/>
                </a:lnTo>
                <a:lnTo>
                  <a:pt x="3941" y="118"/>
                </a:lnTo>
                <a:lnTo>
                  <a:pt x="3943" y="118"/>
                </a:lnTo>
                <a:lnTo>
                  <a:pt x="3956" y="122"/>
                </a:lnTo>
                <a:lnTo>
                  <a:pt x="3964" y="124"/>
                </a:lnTo>
                <a:lnTo>
                  <a:pt x="3968" y="124"/>
                </a:lnTo>
                <a:lnTo>
                  <a:pt x="3975" y="122"/>
                </a:lnTo>
                <a:lnTo>
                  <a:pt x="3977" y="120"/>
                </a:lnTo>
                <a:lnTo>
                  <a:pt x="3979" y="120"/>
                </a:lnTo>
                <a:lnTo>
                  <a:pt x="3983" y="120"/>
                </a:lnTo>
                <a:lnTo>
                  <a:pt x="3996" y="118"/>
                </a:lnTo>
                <a:lnTo>
                  <a:pt x="4015" y="115"/>
                </a:lnTo>
                <a:lnTo>
                  <a:pt x="4017" y="115"/>
                </a:lnTo>
                <a:lnTo>
                  <a:pt x="4019" y="113"/>
                </a:lnTo>
                <a:lnTo>
                  <a:pt x="4017" y="113"/>
                </a:lnTo>
                <a:lnTo>
                  <a:pt x="4017" y="111"/>
                </a:lnTo>
                <a:lnTo>
                  <a:pt x="4015" y="107"/>
                </a:lnTo>
                <a:lnTo>
                  <a:pt x="4015" y="107"/>
                </a:lnTo>
                <a:lnTo>
                  <a:pt x="4012" y="107"/>
                </a:lnTo>
                <a:lnTo>
                  <a:pt x="4015" y="103"/>
                </a:lnTo>
                <a:lnTo>
                  <a:pt x="4017" y="103"/>
                </a:lnTo>
                <a:lnTo>
                  <a:pt x="4023" y="101"/>
                </a:lnTo>
                <a:lnTo>
                  <a:pt x="4023" y="101"/>
                </a:lnTo>
                <a:lnTo>
                  <a:pt x="4025" y="101"/>
                </a:lnTo>
                <a:lnTo>
                  <a:pt x="4025" y="99"/>
                </a:lnTo>
                <a:lnTo>
                  <a:pt x="4025" y="99"/>
                </a:lnTo>
                <a:lnTo>
                  <a:pt x="4023" y="97"/>
                </a:lnTo>
                <a:lnTo>
                  <a:pt x="4019" y="97"/>
                </a:lnTo>
                <a:lnTo>
                  <a:pt x="4010" y="92"/>
                </a:lnTo>
                <a:lnTo>
                  <a:pt x="4008" y="90"/>
                </a:lnTo>
                <a:lnTo>
                  <a:pt x="4006" y="90"/>
                </a:lnTo>
                <a:lnTo>
                  <a:pt x="4006" y="88"/>
                </a:lnTo>
                <a:lnTo>
                  <a:pt x="4006" y="88"/>
                </a:lnTo>
                <a:lnTo>
                  <a:pt x="4002" y="84"/>
                </a:lnTo>
                <a:lnTo>
                  <a:pt x="4000" y="84"/>
                </a:lnTo>
                <a:lnTo>
                  <a:pt x="3998" y="84"/>
                </a:lnTo>
                <a:lnTo>
                  <a:pt x="3998" y="82"/>
                </a:lnTo>
                <a:lnTo>
                  <a:pt x="3996" y="82"/>
                </a:lnTo>
                <a:lnTo>
                  <a:pt x="3985" y="82"/>
                </a:lnTo>
                <a:lnTo>
                  <a:pt x="3985" y="84"/>
                </a:lnTo>
                <a:lnTo>
                  <a:pt x="3981" y="86"/>
                </a:lnTo>
                <a:lnTo>
                  <a:pt x="3979" y="86"/>
                </a:lnTo>
                <a:lnTo>
                  <a:pt x="3975" y="88"/>
                </a:lnTo>
                <a:lnTo>
                  <a:pt x="3971" y="88"/>
                </a:lnTo>
                <a:lnTo>
                  <a:pt x="3968" y="88"/>
                </a:lnTo>
                <a:lnTo>
                  <a:pt x="3964" y="90"/>
                </a:lnTo>
                <a:lnTo>
                  <a:pt x="3962" y="90"/>
                </a:lnTo>
                <a:lnTo>
                  <a:pt x="3960" y="90"/>
                </a:lnTo>
                <a:lnTo>
                  <a:pt x="3956" y="90"/>
                </a:lnTo>
                <a:lnTo>
                  <a:pt x="3954" y="92"/>
                </a:lnTo>
                <a:lnTo>
                  <a:pt x="3952" y="95"/>
                </a:lnTo>
                <a:lnTo>
                  <a:pt x="3952" y="95"/>
                </a:lnTo>
                <a:lnTo>
                  <a:pt x="3950" y="97"/>
                </a:lnTo>
                <a:lnTo>
                  <a:pt x="3950" y="99"/>
                </a:lnTo>
                <a:lnTo>
                  <a:pt x="3952" y="99"/>
                </a:lnTo>
                <a:lnTo>
                  <a:pt x="3958" y="99"/>
                </a:lnTo>
                <a:lnTo>
                  <a:pt x="3954" y="101"/>
                </a:lnTo>
                <a:lnTo>
                  <a:pt x="3952" y="103"/>
                </a:lnTo>
                <a:lnTo>
                  <a:pt x="3950" y="107"/>
                </a:lnTo>
                <a:lnTo>
                  <a:pt x="3943" y="107"/>
                </a:lnTo>
                <a:lnTo>
                  <a:pt x="3939" y="109"/>
                </a:lnTo>
                <a:lnTo>
                  <a:pt x="3935" y="111"/>
                </a:lnTo>
                <a:lnTo>
                  <a:pt x="3933" y="113"/>
                </a:lnTo>
                <a:lnTo>
                  <a:pt x="3935" y="115"/>
                </a:lnTo>
                <a:close/>
                <a:moveTo>
                  <a:pt x="3901" y="212"/>
                </a:moveTo>
                <a:lnTo>
                  <a:pt x="3904" y="212"/>
                </a:lnTo>
                <a:lnTo>
                  <a:pt x="3908" y="210"/>
                </a:lnTo>
                <a:lnTo>
                  <a:pt x="3908" y="210"/>
                </a:lnTo>
                <a:lnTo>
                  <a:pt x="3906" y="210"/>
                </a:lnTo>
                <a:lnTo>
                  <a:pt x="3901" y="210"/>
                </a:lnTo>
                <a:lnTo>
                  <a:pt x="3899" y="210"/>
                </a:lnTo>
                <a:lnTo>
                  <a:pt x="3899" y="212"/>
                </a:lnTo>
                <a:lnTo>
                  <a:pt x="3899" y="212"/>
                </a:lnTo>
                <a:lnTo>
                  <a:pt x="3901" y="212"/>
                </a:lnTo>
                <a:close/>
                <a:moveTo>
                  <a:pt x="3912" y="86"/>
                </a:moveTo>
                <a:lnTo>
                  <a:pt x="3929" y="88"/>
                </a:lnTo>
                <a:lnTo>
                  <a:pt x="3935" y="86"/>
                </a:lnTo>
                <a:lnTo>
                  <a:pt x="3933" y="84"/>
                </a:lnTo>
                <a:lnTo>
                  <a:pt x="3927" y="84"/>
                </a:lnTo>
                <a:lnTo>
                  <a:pt x="3912" y="84"/>
                </a:lnTo>
                <a:lnTo>
                  <a:pt x="3910" y="86"/>
                </a:lnTo>
                <a:lnTo>
                  <a:pt x="3910" y="86"/>
                </a:lnTo>
                <a:lnTo>
                  <a:pt x="3912" y="86"/>
                </a:lnTo>
                <a:close/>
                <a:moveTo>
                  <a:pt x="4017" y="229"/>
                </a:moveTo>
                <a:lnTo>
                  <a:pt x="4019" y="229"/>
                </a:lnTo>
                <a:lnTo>
                  <a:pt x="4019" y="231"/>
                </a:lnTo>
                <a:lnTo>
                  <a:pt x="4021" y="231"/>
                </a:lnTo>
                <a:lnTo>
                  <a:pt x="4021" y="231"/>
                </a:lnTo>
                <a:lnTo>
                  <a:pt x="4019" y="227"/>
                </a:lnTo>
                <a:lnTo>
                  <a:pt x="4017" y="229"/>
                </a:lnTo>
                <a:close/>
                <a:moveTo>
                  <a:pt x="3864" y="281"/>
                </a:moveTo>
                <a:lnTo>
                  <a:pt x="3868" y="281"/>
                </a:lnTo>
                <a:lnTo>
                  <a:pt x="3868" y="281"/>
                </a:lnTo>
                <a:lnTo>
                  <a:pt x="3870" y="279"/>
                </a:lnTo>
                <a:lnTo>
                  <a:pt x="3868" y="277"/>
                </a:lnTo>
                <a:lnTo>
                  <a:pt x="3868" y="277"/>
                </a:lnTo>
                <a:lnTo>
                  <a:pt x="3864" y="279"/>
                </a:lnTo>
                <a:lnTo>
                  <a:pt x="3864" y="277"/>
                </a:lnTo>
                <a:lnTo>
                  <a:pt x="3862" y="277"/>
                </a:lnTo>
                <a:lnTo>
                  <a:pt x="3862" y="279"/>
                </a:lnTo>
                <a:lnTo>
                  <a:pt x="3857" y="279"/>
                </a:lnTo>
                <a:lnTo>
                  <a:pt x="3857" y="281"/>
                </a:lnTo>
                <a:lnTo>
                  <a:pt x="3860" y="281"/>
                </a:lnTo>
                <a:lnTo>
                  <a:pt x="3864" y="281"/>
                </a:lnTo>
                <a:close/>
                <a:moveTo>
                  <a:pt x="4006" y="241"/>
                </a:moveTo>
                <a:lnTo>
                  <a:pt x="4008" y="241"/>
                </a:lnTo>
                <a:lnTo>
                  <a:pt x="4006" y="239"/>
                </a:lnTo>
                <a:lnTo>
                  <a:pt x="4002" y="239"/>
                </a:lnTo>
                <a:lnTo>
                  <a:pt x="4000" y="239"/>
                </a:lnTo>
                <a:lnTo>
                  <a:pt x="3996" y="239"/>
                </a:lnTo>
                <a:lnTo>
                  <a:pt x="3992" y="241"/>
                </a:lnTo>
                <a:lnTo>
                  <a:pt x="3989" y="239"/>
                </a:lnTo>
                <a:lnTo>
                  <a:pt x="3989" y="241"/>
                </a:lnTo>
                <a:lnTo>
                  <a:pt x="3989" y="241"/>
                </a:lnTo>
                <a:lnTo>
                  <a:pt x="3994" y="243"/>
                </a:lnTo>
                <a:lnTo>
                  <a:pt x="3996" y="243"/>
                </a:lnTo>
                <a:lnTo>
                  <a:pt x="4000" y="243"/>
                </a:lnTo>
                <a:lnTo>
                  <a:pt x="4002" y="245"/>
                </a:lnTo>
                <a:lnTo>
                  <a:pt x="4004" y="243"/>
                </a:lnTo>
                <a:lnTo>
                  <a:pt x="4004" y="241"/>
                </a:lnTo>
                <a:lnTo>
                  <a:pt x="4006" y="241"/>
                </a:lnTo>
                <a:lnTo>
                  <a:pt x="4006" y="241"/>
                </a:lnTo>
                <a:close/>
                <a:moveTo>
                  <a:pt x="4021" y="118"/>
                </a:moveTo>
                <a:lnTo>
                  <a:pt x="4015" y="120"/>
                </a:lnTo>
                <a:lnTo>
                  <a:pt x="4004" y="122"/>
                </a:lnTo>
                <a:lnTo>
                  <a:pt x="4002" y="120"/>
                </a:lnTo>
                <a:lnTo>
                  <a:pt x="4000" y="122"/>
                </a:lnTo>
                <a:lnTo>
                  <a:pt x="3996" y="120"/>
                </a:lnTo>
                <a:lnTo>
                  <a:pt x="3992" y="120"/>
                </a:lnTo>
                <a:lnTo>
                  <a:pt x="3989" y="122"/>
                </a:lnTo>
                <a:lnTo>
                  <a:pt x="3989" y="122"/>
                </a:lnTo>
                <a:lnTo>
                  <a:pt x="3987" y="124"/>
                </a:lnTo>
                <a:lnTo>
                  <a:pt x="3983" y="122"/>
                </a:lnTo>
                <a:lnTo>
                  <a:pt x="3983" y="122"/>
                </a:lnTo>
                <a:lnTo>
                  <a:pt x="3981" y="124"/>
                </a:lnTo>
                <a:lnTo>
                  <a:pt x="3979" y="124"/>
                </a:lnTo>
                <a:lnTo>
                  <a:pt x="3975" y="126"/>
                </a:lnTo>
                <a:lnTo>
                  <a:pt x="3973" y="130"/>
                </a:lnTo>
                <a:lnTo>
                  <a:pt x="3971" y="132"/>
                </a:lnTo>
                <a:lnTo>
                  <a:pt x="3966" y="134"/>
                </a:lnTo>
                <a:lnTo>
                  <a:pt x="3960" y="136"/>
                </a:lnTo>
                <a:lnTo>
                  <a:pt x="3956" y="141"/>
                </a:lnTo>
                <a:lnTo>
                  <a:pt x="3958" y="143"/>
                </a:lnTo>
                <a:lnTo>
                  <a:pt x="3962" y="141"/>
                </a:lnTo>
                <a:lnTo>
                  <a:pt x="3966" y="143"/>
                </a:lnTo>
                <a:lnTo>
                  <a:pt x="3973" y="143"/>
                </a:lnTo>
                <a:lnTo>
                  <a:pt x="3975" y="147"/>
                </a:lnTo>
                <a:lnTo>
                  <a:pt x="3977" y="149"/>
                </a:lnTo>
                <a:lnTo>
                  <a:pt x="3979" y="151"/>
                </a:lnTo>
                <a:lnTo>
                  <a:pt x="3979" y="151"/>
                </a:lnTo>
                <a:lnTo>
                  <a:pt x="3979" y="153"/>
                </a:lnTo>
                <a:lnTo>
                  <a:pt x="3981" y="153"/>
                </a:lnTo>
                <a:lnTo>
                  <a:pt x="3985" y="155"/>
                </a:lnTo>
                <a:lnTo>
                  <a:pt x="3985" y="155"/>
                </a:lnTo>
                <a:lnTo>
                  <a:pt x="3989" y="153"/>
                </a:lnTo>
                <a:lnTo>
                  <a:pt x="3992" y="153"/>
                </a:lnTo>
                <a:lnTo>
                  <a:pt x="3994" y="155"/>
                </a:lnTo>
                <a:lnTo>
                  <a:pt x="3996" y="157"/>
                </a:lnTo>
                <a:lnTo>
                  <a:pt x="4004" y="155"/>
                </a:lnTo>
                <a:lnTo>
                  <a:pt x="4004" y="155"/>
                </a:lnTo>
                <a:lnTo>
                  <a:pt x="4010" y="157"/>
                </a:lnTo>
                <a:lnTo>
                  <a:pt x="4010" y="157"/>
                </a:lnTo>
                <a:lnTo>
                  <a:pt x="4012" y="159"/>
                </a:lnTo>
                <a:lnTo>
                  <a:pt x="4017" y="162"/>
                </a:lnTo>
                <a:lnTo>
                  <a:pt x="4021" y="162"/>
                </a:lnTo>
                <a:lnTo>
                  <a:pt x="4023" y="162"/>
                </a:lnTo>
                <a:lnTo>
                  <a:pt x="4025" y="162"/>
                </a:lnTo>
                <a:lnTo>
                  <a:pt x="4029" y="162"/>
                </a:lnTo>
                <a:lnTo>
                  <a:pt x="4031" y="164"/>
                </a:lnTo>
                <a:lnTo>
                  <a:pt x="4033" y="164"/>
                </a:lnTo>
                <a:lnTo>
                  <a:pt x="4040" y="162"/>
                </a:lnTo>
                <a:lnTo>
                  <a:pt x="4048" y="162"/>
                </a:lnTo>
                <a:lnTo>
                  <a:pt x="4050" y="162"/>
                </a:lnTo>
                <a:lnTo>
                  <a:pt x="4054" y="157"/>
                </a:lnTo>
                <a:lnTo>
                  <a:pt x="4054" y="155"/>
                </a:lnTo>
                <a:lnTo>
                  <a:pt x="4054" y="153"/>
                </a:lnTo>
                <a:lnTo>
                  <a:pt x="4052" y="153"/>
                </a:lnTo>
                <a:lnTo>
                  <a:pt x="4050" y="153"/>
                </a:lnTo>
                <a:lnTo>
                  <a:pt x="4046" y="149"/>
                </a:lnTo>
                <a:lnTo>
                  <a:pt x="4042" y="147"/>
                </a:lnTo>
                <a:lnTo>
                  <a:pt x="4044" y="147"/>
                </a:lnTo>
                <a:lnTo>
                  <a:pt x="4044" y="147"/>
                </a:lnTo>
                <a:lnTo>
                  <a:pt x="4048" y="147"/>
                </a:lnTo>
                <a:lnTo>
                  <a:pt x="4050" y="147"/>
                </a:lnTo>
                <a:lnTo>
                  <a:pt x="4052" y="147"/>
                </a:lnTo>
                <a:lnTo>
                  <a:pt x="4052" y="145"/>
                </a:lnTo>
                <a:lnTo>
                  <a:pt x="4052" y="141"/>
                </a:lnTo>
                <a:lnTo>
                  <a:pt x="4052" y="141"/>
                </a:lnTo>
                <a:lnTo>
                  <a:pt x="4052" y="141"/>
                </a:lnTo>
                <a:lnTo>
                  <a:pt x="4052" y="139"/>
                </a:lnTo>
                <a:lnTo>
                  <a:pt x="4052" y="136"/>
                </a:lnTo>
                <a:lnTo>
                  <a:pt x="4054" y="136"/>
                </a:lnTo>
                <a:lnTo>
                  <a:pt x="4054" y="134"/>
                </a:lnTo>
                <a:lnTo>
                  <a:pt x="4054" y="132"/>
                </a:lnTo>
                <a:lnTo>
                  <a:pt x="4056" y="132"/>
                </a:lnTo>
                <a:lnTo>
                  <a:pt x="4056" y="128"/>
                </a:lnTo>
                <a:lnTo>
                  <a:pt x="4054" y="128"/>
                </a:lnTo>
                <a:lnTo>
                  <a:pt x="4052" y="126"/>
                </a:lnTo>
                <a:lnTo>
                  <a:pt x="4050" y="126"/>
                </a:lnTo>
                <a:lnTo>
                  <a:pt x="4048" y="126"/>
                </a:lnTo>
                <a:lnTo>
                  <a:pt x="4048" y="124"/>
                </a:lnTo>
                <a:lnTo>
                  <a:pt x="4046" y="124"/>
                </a:lnTo>
                <a:lnTo>
                  <a:pt x="4040" y="122"/>
                </a:lnTo>
                <a:lnTo>
                  <a:pt x="4036" y="122"/>
                </a:lnTo>
                <a:lnTo>
                  <a:pt x="4036" y="122"/>
                </a:lnTo>
                <a:lnTo>
                  <a:pt x="4033" y="124"/>
                </a:lnTo>
                <a:lnTo>
                  <a:pt x="4036" y="126"/>
                </a:lnTo>
                <a:lnTo>
                  <a:pt x="4033" y="128"/>
                </a:lnTo>
                <a:lnTo>
                  <a:pt x="4031" y="128"/>
                </a:lnTo>
                <a:lnTo>
                  <a:pt x="4029" y="128"/>
                </a:lnTo>
                <a:lnTo>
                  <a:pt x="4025" y="128"/>
                </a:lnTo>
                <a:lnTo>
                  <a:pt x="4023" y="132"/>
                </a:lnTo>
                <a:lnTo>
                  <a:pt x="4023" y="132"/>
                </a:lnTo>
                <a:lnTo>
                  <a:pt x="4021" y="132"/>
                </a:lnTo>
                <a:lnTo>
                  <a:pt x="4023" y="128"/>
                </a:lnTo>
                <a:lnTo>
                  <a:pt x="4023" y="128"/>
                </a:lnTo>
                <a:lnTo>
                  <a:pt x="4025" y="126"/>
                </a:lnTo>
                <a:lnTo>
                  <a:pt x="4025" y="124"/>
                </a:lnTo>
                <a:lnTo>
                  <a:pt x="4027" y="124"/>
                </a:lnTo>
                <a:lnTo>
                  <a:pt x="4025" y="122"/>
                </a:lnTo>
                <a:lnTo>
                  <a:pt x="4023" y="120"/>
                </a:lnTo>
                <a:lnTo>
                  <a:pt x="4021" y="118"/>
                </a:lnTo>
                <a:close/>
                <a:moveTo>
                  <a:pt x="4010" y="237"/>
                </a:moveTo>
                <a:lnTo>
                  <a:pt x="4010" y="237"/>
                </a:lnTo>
                <a:lnTo>
                  <a:pt x="4010" y="239"/>
                </a:lnTo>
                <a:lnTo>
                  <a:pt x="4008" y="241"/>
                </a:lnTo>
                <a:lnTo>
                  <a:pt x="4008" y="241"/>
                </a:lnTo>
                <a:lnTo>
                  <a:pt x="4010" y="243"/>
                </a:lnTo>
                <a:lnTo>
                  <a:pt x="4010" y="243"/>
                </a:lnTo>
                <a:lnTo>
                  <a:pt x="4010" y="243"/>
                </a:lnTo>
                <a:lnTo>
                  <a:pt x="4012" y="241"/>
                </a:lnTo>
                <a:lnTo>
                  <a:pt x="4015" y="239"/>
                </a:lnTo>
                <a:lnTo>
                  <a:pt x="4015" y="239"/>
                </a:lnTo>
                <a:lnTo>
                  <a:pt x="4012" y="237"/>
                </a:lnTo>
                <a:lnTo>
                  <a:pt x="4010" y="237"/>
                </a:lnTo>
                <a:close/>
                <a:moveTo>
                  <a:pt x="3790" y="269"/>
                </a:moveTo>
                <a:lnTo>
                  <a:pt x="3790" y="269"/>
                </a:lnTo>
                <a:lnTo>
                  <a:pt x="3790" y="269"/>
                </a:lnTo>
                <a:lnTo>
                  <a:pt x="3795" y="269"/>
                </a:lnTo>
                <a:lnTo>
                  <a:pt x="3795" y="271"/>
                </a:lnTo>
                <a:lnTo>
                  <a:pt x="3795" y="271"/>
                </a:lnTo>
                <a:lnTo>
                  <a:pt x="3797" y="266"/>
                </a:lnTo>
                <a:lnTo>
                  <a:pt x="3799" y="269"/>
                </a:lnTo>
                <a:lnTo>
                  <a:pt x="3799" y="266"/>
                </a:lnTo>
                <a:lnTo>
                  <a:pt x="3799" y="266"/>
                </a:lnTo>
                <a:lnTo>
                  <a:pt x="3799" y="264"/>
                </a:lnTo>
                <a:lnTo>
                  <a:pt x="3799" y="262"/>
                </a:lnTo>
                <a:lnTo>
                  <a:pt x="3797" y="262"/>
                </a:lnTo>
                <a:lnTo>
                  <a:pt x="3795" y="262"/>
                </a:lnTo>
                <a:lnTo>
                  <a:pt x="3795" y="264"/>
                </a:lnTo>
                <a:lnTo>
                  <a:pt x="3795" y="266"/>
                </a:lnTo>
                <a:lnTo>
                  <a:pt x="3792" y="266"/>
                </a:lnTo>
                <a:lnTo>
                  <a:pt x="3792" y="264"/>
                </a:lnTo>
                <a:lnTo>
                  <a:pt x="3788" y="266"/>
                </a:lnTo>
                <a:lnTo>
                  <a:pt x="3788" y="269"/>
                </a:lnTo>
                <a:lnTo>
                  <a:pt x="3790" y="269"/>
                </a:lnTo>
                <a:close/>
                <a:moveTo>
                  <a:pt x="3751" y="340"/>
                </a:moveTo>
                <a:lnTo>
                  <a:pt x="3759" y="342"/>
                </a:lnTo>
                <a:lnTo>
                  <a:pt x="3759" y="342"/>
                </a:lnTo>
                <a:lnTo>
                  <a:pt x="3759" y="340"/>
                </a:lnTo>
                <a:lnTo>
                  <a:pt x="3761" y="336"/>
                </a:lnTo>
                <a:lnTo>
                  <a:pt x="3759" y="333"/>
                </a:lnTo>
                <a:lnTo>
                  <a:pt x="3757" y="331"/>
                </a:lnTo>
                <a:lnTo>
                  <a:pt x="3755" y="331"/>
                </a:lnTo>
                <a:lnTo>
                  <a:pt x="3746" y="336"/>
                </a:lnTo>
                <a:lnTo>
                  <a:pt x="3746" y="338"/>
                </a:lnTo>
                <a:lnTo>
                  <a:pt x="3748" y="338"/>
                </a:lnTo>
                <a:lnTo>
                  <a:pt x="3751" y="340"/>
                </a:lnTo>
                <a:close/>
                <a:moveTo>
                  <a:pt x="3730" y="346"/>
                </a:moveTo>
                <a:lnTo>
                  <a:pt x="3728" y="348"/>
                </a:lnTo>
                <a:lnTo>
                  <a:pt x="3725" y="348"/>
                </a:lnTo>
                <a:lnTo>
                  <a:pt x="3721" y="350"/>
                </a:lnTo>
                <a:lnTo>
                  <a:pt x="3721" y="352"/>
                </a:lnTo>
                <a:lnTo>
                  <a:pt x="3721" y="352"/>
                </a:lnTo>
                <a:lnTo>
                  <a:pt x="3725" y="352"/>
                </a:lnTo>
                <a:lnTo>
                  <a:pt x="3732" y="352"/>
                </a:lnTo>
                <a:lnTo>
                  <a:pt x="3734" y="352"/>
                </a:lnTo>
                <a:lnTo>
                  <a:pt x="3738" y="350"/>
                </a:lnTo>
                <a:lnTo>
                  <a:pt x="3740" y="348"/>
                </a:lnTo>
                <a:lnTo>
                  <a:pt x="3742" y="348"/>
                </a:lnTo>
                <a:lnTo>
                  <a:pt x="3742" y="346"/>
                </a:lnTo>
                <a:lnTo>
                  <a:pt x="3742" y="346"/>
                </a:lnTo>
                <a:lnTo>
                  <a:pt x="3734" y="344"/>
                </a:lnTo>
                <a:lnTo>
                  <a:pt x="3732" y="344"/>
                </a:lnTo>
                <a:lnTo>
                  <a:pt x="3730" y="346"/>
                </a:lnTo>
                <a:close/>
                <a:moveTo>
                  <a:pt x="593" y="1772"/>
                </a:moveTo>
                <a:lnTo>
                  <a:pt x="591" y="1772"/>
                </a:lnTo>
                <a:lnTo>
                  <a:pt x="593" y="1772"/>
                </a:lnTo>
                <a:lnTo>
                  <a:pt x="593" y="1774"/>
                </a:lnTo>
                <a:lnTo>
                  <a:pt x="593" y="1772"/>
                </a:lnTo>
                <a:lnTo>
                  <a:pt x="595" y="1772"/>
                </a:lnTo>
                <a:lnTo>
                  <a:pt x="597" y="1772"/>
                </a:lnTo>
                <a:lnTo>
                  <a:pt x="595" y="1772"/>
                </a:lnTo>
                <a:lnTo>
                  <a:pt x="593" y="1772"/>
                </a:lnTo>
                <a:close/>
                <a:moveTo>
                  <a:pt x="3711" y="319"/>
                </a:moveTo>
                <a:lnTo>
                  <a:pt x="3711" y="319"/>
                </a:lnTo>
                <a:lnTo>
                  <a:pt x="3713" y="321"/>
                </a:lnTo>
                <a:lnTo>
                  <a:pt x="3719" y="321"/>
                </a:lnTo>
                <a:lnTo>
                  <a:pt x="3719" y="321"/>
                </a:lnTo>
                <a:lnTo>
                  <a:pt x="3713" y="319"/>
                </a:lnTo>
                <a:lnTo>
                  <a:pt x="3711" y="319"/>
                </a:lnTo>
                <a:close/>
                <a:moveTo>
                  <a:pt x="3711" y="139"/>
                </a:moveTo>
                <a:lnTo>
                  <a:pt x="3715" y="139"/>
                </a:lnTo>
                <a:lnTo>
                  <a:pt x="3717" y="139"/>
                </a:lnTo>
                <a:lnTo>
                  <a:pt x="3719" y="141"/>
                </a:lnTo>
                <a:lnTo>
                  <a:pt x="3721" y="141"/>
                </a:lnTo>
                <a:lnTo>
                  <a:pt x="3732" y="141"/>
                </a:lnTo>
                <a:lnTo>
                  <a:pt x="3732" y="141"/>
                </a:lnTo>
                <a:lnTo>
                  <a:pt x="3728" y="139"/>
                </a:lnTo>
                <a:lnTo>
                  <a:pt x="3715" y="136"/>
                </a:lnTo>
                <a:lnTo>
                  <a:pt x="3715" y="136"/>
                </a:lnTo>
                <a:lnTo>
                  <a:pt x="3713" y="136"/>
                </a:lnTo>
                <a:lnTo>
                  <a:pt x="3711" y="134"/>
                </a:lnTo>
                <a:lnTo>
                  <a:pt x="3709" y="136"/>
                </a:lnTo>
                <a:lnTo>
                  <a:pt x="3711" y="136"/>
                </a:lnTo>
                <a:lnTo>
                  <a:pt x="3711" y="139"/>
                </a:lnTo>
                <a:close/>
                <a:moveTo>
                  <a:pt x="3753" y="97"/>
                </a:moveTo>
                <a:lnTo>
                  <a:pt x="3767" y="97"/>
                </a:lnTo>
                <a:lnTo>
                  <a:pt x="3772" y="95"/>
                </a:lnTo>
                <a:lnTo>
                  <a:pt x="3772" y="95"/>
                </a:lnTo>
                <a:lnTo>
                  <a:pt x="3774" y="92"/>
                </a:lnTo>
                <a:lnTo>
                  <a:pt x="3772" y="92"/>
                </a:lnTo>
                <a:lnTo>
                  <a:pt x="3763" y="92"/>
                </a:lnTo>
                <a:lnTo>
                  <a:pt x="3755" y="92"/>
                </a:lnTo>
                <a:lnTo>
                  <a:pt x="3755" y="95"/>
                </a:lnTo>
                <a:lnTo>
                  <a:pt x="3753" y="97"/>
                </a:lnTo>
                <a:lnTo>
                  <a:pt x="3753" y="97"/>
                </a:lnTo>
                <a:lnTo>
                  <a:pt x="3753" y="97"/>
                </a:lnTo>
                <a:close/>
                <a:moveTo>
                  <a:pt x="3816" y="304"/>
                </a:moveTo>
                <a:lnTo>
                  <a:pt x="3818" y="304"/>
                </a:lnTo>
                <a:lnTo>
                  <a:pt x="3818" y="304"/>
                </a:lnTo>
                <a:lnTo>
                  <a:pt x="3818" y="304"/>
                </a:lnTo>
                <a:lnTo>
                  <a:pt x="3820" y="304"/>
                </a:lnTo>
                <a:lnTo>
                  <a:pt x="3818" y="302"/>
                </a:lnTo>
                <a:lnTo>
                  <a:pt x="3811" y="302"/>
                </a:lnTo>
                <a:lnTo>
                  <a:pt x="3809" y="302"/>
                </a:lnTo>
                <a:lnTo>
                  <a:pt x="3807" y="302"/>
                </a:lnTo>
                <a:lnTo>
                  <a:pt x="3813" y="304"/>
                </a:lnTo>
                <a:lnTo>
                  <a:pt x="3816" y="304"/>
                </a:lnTo>
                <a:close/>
                <a:moveTo>
                  <a:pt x="3803" y="304"/>
                </a:moveTo>
                <a:lnTo>
                  <a:pt x="3805" y="304"/>
                </a:lnTo>
                <a:lnTo>
                  <a:pt x="3805" y="302"/>
                </a:lnTo>
                <a:lnTo>
                  <a:pt x="3805" y="302"/>
                </a:lnTo>
                <a:lnTo>
                  <a:pt x="3805" y="302"/>
                </a:lnTo>
                <a:lnTo>
                  <a:pt x="3803" y="302"/>
                </a:lnTo>
                <a:lnTo>
                  <a:pt x="3801" y="302"/>
                </a:lnTo>
                <a:lnTo>
                  <a:pt x="3801" y="302"/>
                </a:lnTo>
                <a:lnTo>
                  <a:pt x="3801" y="302"/>
                </a:lnTo>
                <a:lnTo>
                  <a:pt x="3803" y="304"/>
                </a:lnTo>
                <a:close/>
                <a:moveTo>
                  <a:pt x="4056" y="134"/>
                </a:moveTo>
                <a:lnTo>
                  <a:pt x="4054" y="136"/>
                </a:lnTo>
                <a:lnTo>
                  <a:pt x="4059" y="136"/>
                </a:lnTo>
                <a:lnTo>
                  <a:pt x="4061" y="134"/>
                </a:lnTo>
                <a:lnTo>
                  <a:pt x="4059" y="134"/>
                </a:lnTo>
                <a:lnTo>
                  <a:pt x="4056" y="134"/>
                </a:lnTo>
                <a:lnTo>
                  <a:pt x="4056" y="134"/>
                </a:lnTo>
                <a:lnTo>
                  <a:pt x="4056" y="134"/>
                </a:lnTo>
                <a:close/>
                <a:moveTo>
                  <a:pt x="4570" y="300"/>
                </a:moveTo>
                <a:lnTo>
                  <a:pt x="4572" y="302"/>
                </a:lnTo>
                <a:lnTo>
                  <a:pt x="4574" y="304"/>
                </a:lnTo>
                <a:lnTo>
                  <a:pt x="4578" y="308"/>
                </a:lnTo>
                <a:lnTo>
                  <a:pt x="4580" y="308"/>
                </a:lnTo>
                <a:lnTo>
                  <a:pt x="4580" y="308"/>
                </a:lnTo>
                <a:lnTo>
                  <a:pt x="4582" y="306"/>
                </a:lnTo>
                <a:lnTo>
                  <a:pt x="4578" y="302"/>
                </a:lnTo>
                <a:lnTo>
                  <a:pt x="4572" y="300"/>
                </a:lnTo>
                <a:lnTo>
                  <a:pt x="4570" y="298"/>
                </a:lnTo>
                <a:lnTo>
                  <a:pt x="4570" y="300"/>
                </a:lnTo>
                <a:lnTo>
                  <a:pt x="4570" y="300"/>
                </a:lnTo>
                <a:close/>
                <a:moveTo>
                  <a:pt x="4735" y="275"/>
                </a:moveTo>
                <a:lnTo>
                  <a:pt x="4740" y="277"/>
                </a:lnTo>
                <a:lnTo>
                  <a:pt x="4742" y="277"/>
                </a:lnTo>
                <a:lnTo>
                  <a:pt x="4746" y="279"/>
                </a:lnTo>
                <a:lnTo>
                  <a:pt x="4748" y="279"/>
                </a:lnTo>
                <a:lnTo>
                  <a:pt x="4752" y="281"/>
                </a:lnTo>
                <a:lnTo>
                  <a:pt x="4752" y="283"/>
                </a:lnTo>
                <a:lnTo>
                  <a:pt x="4756" y="283"/>
                </a:lnTo>
                <a:lnTo>
                  <a:pt x="4767" y="283"/>
                </a:lnTo>
                <a:lnTo>
                  <a:pt x="4775" y="283"/>
                </a:lnTo>
                <a:lnTo>
                  <a:pt x="4779" y="283"/>
                </a:lnTo>
                <a:lnTo>
                  <a:pt x="4786" y="281"/>
                </a:lnTo>
                <a:lnTo>
                  <a:pt x="4790" y="279"/>
                </a:lnTo>
                <a:lnTo>
                  <a:pt x="4790" y="279"/>
                </a:lnTo>
                <a:lnTo>
                  <a:pt x="4792" y="273"/>
                </a:lnTo>
                <a:lnTo>
                  <a:pt x="4792" y="273"/>
                </a:lnTo>
                <a:lnTo>
                  <a:pt x="4790" y="273"/>
                </a:lnTo>
                <a:lnTo>
                  <a:pt x="4790" y="275"/>
                </a:lnTo>
                <a:lnTo>
                  <a:pt x="4788" y="275"/>
                </a:lnTo>
                <a:lnTo>
                  <a:pt x="4788" y="273"/>
                </a:lnTo>
                <a:lnTo>
                  <a:pt x="4786" y="273"/>
                </a:lnTo>
                <a:lnTo>
                  <a:pt x="4781" y="271"/>
                </a:lnTo>
                <a:lnTo>
                  <a:pt x="4775" y="271"/>
                </a:lnTo>
                <a:lnTo>
                  <a:pt x="4767" y="271"/>
                </a:lnTo>
                <a:lnTo>
                  <a:pt x="4765" y="271"/>
                </a:lnTo>
                <a:lnTo>
                  <a:pt x="4761" y="271"/>
                </a:lnTo>
                <a:lnTo>
                  <a:pt x="4758" y="269"/>
                </a:lnTo>
                <a:lnTo>
                  <a:pt x="4758" y="269"/>
                </a:lnTo>
                <a:lnTo>
                  <a:pt x="4758" y="269"/>
                </a:lnTo>
                <a:lnTo>
                  <a:pt x="4758" y="266"/>
                </a:lnTo>
                <a:lnTo>
                  <a:pt x="4758" y="264"/>
                </a:lnTo>
                <a:lnTo>
                  <a:pt x="4744" y="264"/>
                </a:lnTo>
                <a:lnTo>
                  <a:pt x="4744" y="264"/>
                </a:lnTo>
                <a:lnTo>
                  <a:pt x="4737" y="266"/>
                </a:lnTo>
                <a:lnTo>
                  <a:pt x="4735" y="266"/>
                </a:lnTo>
                <a:lnTo>
                  <a:pt x="4733" y="264"/>
                </a:lnTo>
                <a:lnTo>
                  <a:pt x="4733" y="262"/>
                </a:lnTo>
                <a:lnTo>
                  <a:pt x="4731" y="260"/>
                </a:lnTo>
                <a:lnTo>
                  <a:pt x="4729" y="260"/>
                </a:lnTo>
                <a:lnTo>
                  <a:pt x="4727" y="264"/>
                </a:lnTo>
                <a:lnTo>
                  <a:pt x="4727" y="266"/>
                </a:lnTo>
                <a:lnTo>
                  <a:pt x="4725" y="269"/>
                </a:lnTo>
                <a:lnTo>
                  <a:pt x="4725" y="271"/>
                </a:lnTo>
                <a:lnTo>
                  <a:pt x="4733" y="275"/>
                </a:lnTo>
                <a:lnTo>
                  <a:pt x="4735" y="275"/>
                </a:lnTo>
                <a:close/>
                <a:moveTo>
                  <a:pt x="4641" y="308"/>
                </a:moveTo>
                <a:lnTo>
                  <a:pt x="4643" y="308"/>
                </a:lnTo>
                <a:lnTo>
                  <a:pt x="4652" y="306"/>
                </a:lnTo>
                <a:lnTo>
                  <a:pt x="4652" y="304"/>
                </a:lnTo>
                <a:lnTo>
                  <a:pt x="4652" y="300"/>
                </a:lnTo>
                <a:lnTo>
                  <a:pt x="4652" y="300"/>
                </a:lnTo>
                <a:lnTo>
                  <a:pt x="4652" y="298"/>
                </a:lnTo>
                <a:lnTo>
                  <a:pt x="4649" y="298"/>
                </a:lnTo>
                <a:lnTo>
                  <a:pt x="4647" y="298"/>
                </a:lnTo>
                <a:lnTo>
                  <a:pt x="4641" y="298"/>
                </a:lnTo>
                <a:lnTo>
                  <a:pt x="4641" y="298"/>
                </a:lnTo>
                <a:lnTo>
                  <a:pt x="4639" y="300"/>
                </a:lnTo>
                <a:lnTo>
                  <a:pt x="4637" y="300"/>
                </a:lnTo>
                <a:lnTo>
                  <a:pt x="4639" y="306"/>
                </a:lnTo>
                <a:lnTo>
                  <a:pt x="4641" y="308"/>
                </a:lnTo>
                <a:close/>
                <a:moveTo>
                  <a:pt x="4631" y="321"/>
                </a:moveTo>
                <a:lnTo>
                  <a:pt x="4633" y="323"/>
                </a:lnTo>
                <a:lnTo>
                  <a:pt x="4635" y="323"/>
                </a:lnTo>
                <a:lnTo>
                  <a:pt x="4637" y="323"/>
                </a:lnTo>
                <a:lnTo>
                  <a:pt x="4641" y="321"/>
                </a:lnTo>
                <a:lnTo>
                  <a:pt x="4645" y="321"/>
                </a:lnTo>
                <a:lnTo>
                  <a:pt x="4647" y="321"/>
                </a:lnTo>
                <a:lnTo>
                  <a:pt x="4654" y="323"/>
                </a:lnTo>
                <a:lnTo>
                  <a:pt x="4660" y="325"/>
                </a:lnTo>
                <a:lnTo>
                  <a:pt x="4666" y="325"/>
                </a:lnTo>
                <a:lnTo>
                  <a:pt x="4670" y="327"/>
                </a:lnTo>
                <a:lnTo>
                  <a:pt x="4673" y="327"/>
                </a:lnTo>
                <a:lnTo>
                  <a:pt x="4677" y="327"/>
                </a:lnTo>
                <a:lnTo>
                  <a:pt x="4683" y="327"/>
                </a:lnTo>
                <a:lnTo>
                  <a:pt x="4685" y="327"/>
                </a:lnTo>
                <a:lnTo>
                  <a:pt x="4687" y="327"/>
                </a:lnTo>
                <a:lnTo>
                  <a:pt x="4685" y="321"/>
                </a:lnTo>
                <a:lnTo>
                  <a:pt x="4685" y="319"/>
                </a:lnTo>
                <a:lnTo>
                  <a:pt x="4685" y="317"/>
                </a:lnTo>
                <a:lnTo>
                  <a:pt x="4675" y="310"/>
                </a:lnTo>
                <a:lnTo>
                  <a:pt x="4670" y="310"/>
                </a:lnTo>
                <a:lnTo>
                  <a:pt x="4668" y="308"/>
                </a:lnTo>
                <a:lnTo>
                  <a:pt x="4664" y="308"/>
                </a:lnTo>
                <a:lnTo>
                  <a:pt x="4660" y="308"/>
                </a:lnTo>
                <a:lnTo>
                  <a:pt x="4656" y="308"/>
                </a:lnTo>
                <a:lnTo>
                  <a:pt x="4654" y="308"/>
                </a:lnTo>
                <a:lnTo>
                  <a:pt x="4652" y="308"/>
                </a:lnTo>
                <a:lnTo>
                  <a:pt x="4649" y="310"/>
                </a:lnTo>
                <a:lnTo>
                  <a:pt x="4649" y="313"/>
                </a:lnTo>
                <a:lnTo>
                  <a:pt x="4645" y="317"/>
                </a:lnTo>
                <a:lnTo>
                  <a:pt x="4645" y="317"/>
                </a:lnTo>
                <a:lnTo>
                  <a:pt x="4641" y="321"/>
                </a:lnTo>
                <a:lnTo>
                  <a:pt x="4639" y="321"/>
                </a:lnTo>
                <a:lnTo>
                  <a:pt x="4635" y="321"/>
                </a:lnTo>
                <a:lnTo>
                  <a:pt x="4631" y="321"/>
                </a:lnTo>
                <a:close/>
                <a:moveTo>
                  <a:pt x="4593" y="271"/>
                </a:moveTo>
                <a:lnTo>
                  <a:pt x="4595" y="273"/>
                </a:lnTo>
                <a:lnTo>
                  <a:pt x="4599" y="275"/>
                </a:lnTo>
                <a:lnTo>
                  <a:pt x="4601" y="277"/>
                </a:lnTo>
                <a:lnTo>
                  <a:pt x="4603" y="277"/>
                </a:lnTo>
                <a:lnTo>
                  <a:pt x="4605" y="281"/>
                </a:lnTo>
                <a:lnTo>
                  <a:pt x="4608" y="283"/>
                </a:lnTo>
                <a:lnTo>
                  <a:pt x="4608" y="283"/>
                </a:lnTo>
                <a:lnTo>
                  <a:pt x="4620" y="285"/>
                </a:lnTo>
                <a:lnTo>
                  <a:pt x="4620" y="287"/>
                </a:lnTo>
                <a:lnTo>
                  <a:pt x="4622" y="287"/>
                </a:lnTo>
                <a:lnTo>
                  <a:pt x="4624" y="287"/>
                </a:lnTo>
                <a:lnTo>
                  <a:pt x="4626" y="285"/>
                </a:lnTo>
                <a:lnTo>
                  <a:pt x="4629" y="285"/>
                </a:lnTo>
                <a:lnTo>
                  <a:pt x="4629" y="281"/>
                </a:lnTo>
                <a:lnTo>
                  <a:pt x="4629" y="279"/>
                </a:lnTo>
                <a:lnTo>
                  <a:pt x="4631" y="279"/>
                </a:lnTo>
                <a:lnTo>
                  <a:pt x="4631" y="279"/>
                </a:lnTo>
                <a:lnTo>
                  <a:pt x="4633" y="279"/>
                </a:lnTo>
                <a:lnTo>
                  <a:pt x="4637" y="281"/>
                </a:lnTo>
                <a:lnTo>
                  <a:pt x="4639" y="281"/>
                </a:lnTo>
                <a:lnTo>
                  <a:pt x="4643" y="281"/>
                </a:lnTo>
                <a:lnTo>
                  <a:pt x="4645" y="281"/>
                </a:lnTo>
                <a:lnTo>
                  <a:pt x="4656" y="279"/>
                </a:lnTo>
                <a:lnTo>
                  <a:pt x="4658" y="279"/>
                </a:lnTo>
                <a:lnTo>
                  <a:pt x="4662" y="277"/>
                </a:lnTo>
                <a:lnTo>
                  <a:pt x="4664" y="277"/>
                </a:lnTo>
                <a:lnTo>
                  <a:pt x="4666" y="279"/>
                </a:lnTo>
                <a:lnTo>
                  <a:pt x="4668" y="281"/>
                </a:lnTo>
                <a:lnTo>
                  <a:pt x="4668" y="281"/>
                </a:lnTo>
                <a:lnTo>
                  <a:pt x="4670" y="283"/>
                </a:lnTo>
                <a:lnTo>
                  <a:pt x="4673" y="283"/>
                </a:lnTo>
                <a:lnTo>
                  <a:pt x="4675" y="281"/>
                </a:lnTo>
                <a:lnTo>
                  <a:pt x="4677" y="281"/>
                </a:lnTo>
                <a:lnTo>
                  <a:pt x="4681" y="279"/>
                </a:lnTo>
                <a:lnTo>
                  <a:pt x="4679" y="275"/>
                </a:lnTo>
                <a:lnTo>
                  <a:pt x="4675" y="275"/>
                </a:lnTo>
                <a:lnTo>
                  <a:pt x="4675" y="273"/>
                </a:lnTo>
                <a:lnTo>
                  <a:pt x="4668" y="266"/>
                </a:lnTo>
                <a:lnTo>
                  <a:pt x="4668" y="266"/>
                </a:lnTo>
                <a:lnTo>
                  <a:pt x="4666" y="264"/>
                </a:lnTo>
                <a:lnTo>
                  <a:pt x="4666" y="258"/>
                </a:lnTo>
                <a:lnTo>
                  <a:pt x="4668" y="258"/>
                </a:lnTo>
                <a:lnTo>
                  <a:pt x="4673" y="256"/>
                </a:lnTo>
                <a:lnTo>
                  <a:pt x="4679" y="256"/>
                </a:lnTo>
                <a:lnTo>
                  <a:pt x="4679" y="258"/>
                </a:lnTo>
                <a:lnTo>
                  <a:pt x="4679" y="258"/>
                </a:lnTo>
                <a:lnTo>
                  <a:pt x="4677" y="260"/>
                </a:lnTo>
                <a:lnTo>
                  <a:pt x="4675" y="262"/>
                </a:lnTo>
                <a:lnTo>
                  <a:pt x="4675" y="264"/>
                </a:lnTo>
                <a:lnTo>
                  <a:pt x="4675" y="269"/>
                </a:lnTo>
                <a:lnTo>
                  <a:pt x="4677" y="269"/>
                </a:lnTo>
                <a:lnTo>
                  <a:pt x="4679" y="271"/>
                </a:lnTo>
                <a:lnTo>
                  <a:pt x="4681" y="275"/>
                </a:lnTo>
                <a:lnTo>
                  <a:pt x="4685" y="275"/>
                </a:lnTo>
                <a:lnTo>
                  <a:pt x="4689" y="275"/>
                </a:lnTo>
                <a:lnTo>
                  <a:pt x="4693" y="277"/>
                </a:lnTo>
                <a:lnTo>
                  <a:pt x="4698" y="275"/>
                </a:lnTo>
                <a:lnTo>
                  <a:pt x="4700" y="275"/>
                </a:lnTo>
                <a:lnTo>
                  <a:pt x="4706" y="269"/>
                </a:lnTo>
                <a:lnTo>
                  <a:pt x="4706" y="269"/>
                </a:lnTo>
                <a:lnTo>
                  <a:pt x="4704" y="266"/>
                </a:lnTo>
                <a:lnTo>
                  <a:pt x="4706" y="264"/>
                </a:lnTo>
                <a:lnTo>
                  <a:pt x="4708" y="262"/>
                </a:lnTo>
                <a:lnTo>
                  <a:pt x="4714" y="262"/>
                </a:lnTo>
                <a:lnTo>
                  <a:pt x="4712" y="260"/>
                </a:lnTo>
                <a:lnTo>
                  <a:pt x="4712" y="260"/>
                </a:lnTo>
                <a:lnTo>
                  <a:pt x="4689" y="252"/>
                </a:lnTo>
                <a:lnTo>
                  <a:pt x="4687" y="252"/>
                </a:lnTo>
                <a:lnTo>
                  <a:pt x="4683" y="254"/>
                </a:lnTo>
                <a:lnTo>
                  <a:pt x="4683" y="254"/>
                </a:lnTo>
                <a:lnTo>
                  <a:pt x="4679" y="254"/>
                </a:lnTo>
                <a:lnTo>
                  <a:pt x="4675" y="252"/>
                </a:lnTo>
                <a:lnTo>
                  <a:pt x="4673" y="252"/>
                </a:lnTo>
                <a:lnTo>
                  <a:pt x="4664" y="248"/>
                </a:lnTo>
                <a:lnTo>
                  <a:pt x="4662" y="245"/>
                </a:lnTo>
                <a:lnTo>
                  <a:pt x="4658" y="243"/>
                </a:lnTo>
                <a:lnTo>
                  <a:pt x="4656" y="245"/>
                </a:lnTo>
                <a:lnTo>
                  <a:pt x="4652" y="248"/>
                </a:lnTo>
                <a:lnTo>
                  <a:pt x="4649" y="250"/>
                </a:lnTo>
                <a:lnTo>
                  <a:pt x="4649" y="250"/>
                </a:lnTo>
                <a:lnTo>
                  <a:pt x="4649" y="252"/>
                </a:lnTo>
                <a:lnTo>
                  <a:pt x="4649" y="254"/>
                </a:lnTo>
                <a:lnTo>
                  <a:pt x="4649" y="256"/>
                </a:lnTo>
                <a:lnTo>
                  <a:pt x="4649" y="256"/>
                </a:lnTo>
                <a:lnTo>
                  <a:pt x="4649" y="258"/>
                </a:lnTo>
                <a:lnTo>
                  <a:pt x="4647" y="258"/>
                </a:lnTo>
                <a:lnTo>
                  <a:pt x="4645" y="258"/>
                </a:lnTo>
                <a:lnTo>
                  <a:pt x="4645" y="258"/>
                </a:lnTo>
                <a:lnTo>
                  <a:pt x="4643" y="258"/>
                </a:lnTo>
                <a:lnTo>
                  <a:pt x="4643" y="258"/>
                </a:lnTo>
                <a:lnTo>
                  <a:pt x="4641" y="254"/>
                </a:lnTo>
                <a:lnTo>
                  <a:pt x="4639" y="254"/>
                </a:lnTo>
                <a:lnTo>
                  <a:pt x="4639" y="254"/>
                </a:lnTo>
                <a:lnTo>
                  <a:pt x="4637" y="254"/>
                </a:lnTo>
                <a:lnTo>
                  <a:pt x="4633" y="250"/>
                </a:lnTo>
                <a:lnTo>
                  <a:pt x="4629" y="248"/>
                </a:lnTo>
                <a:lnTo>
                  <a:pt x="4624" y="245"/>
                </a:lnTo>
                <a:lnTo>
                  <a:pt x="4622" y="245"/>
                </a:lnTo>
                <a:lnTo>
                  <a:pt x="4622" y="243"/>
                </a:lnTo>
                <a:lnTo>
                  <a:pt x="4620" y="243"/>
                </a:lnTo>
                <a:lnTo>
                  <a:pt x="4618" y="243"/>
                </a:lnTo>
                <a:lnTo>
                  <a:pt x="4614" y="243"/>
                </a:lnTo>
                <a:lnTo>
                  <a:pt x="4610" y="245"/>
                </a:lnTo>
                <a:lnTo>
                  <a:pt x="4608" y="245"/>
                </a:lnTo>
                <a:lnTo>
                  <a:pt x="4608" y="248"/>
                </a:lnTo>
                <a:lnTo>
                  <a:pt x="4608" y="248"/>
                </a:lnTo>
                <a:lnTo>
                  <a:pt x="4603" y="248"/>
                </a:lnTo>
                <a:lnTo>
                  <a:pt x="4601" y="248"/>
                </a:lnTo>
                <a:lnTo>
                  <a:pt x="4601" y="250"/>
                </a:lnTo>
                <a:lnTo>
                  <a:pt x="4599" y="252"/>
                </a:lnTo>
                <a:lnTo>
                  <a:pt x="4601" y="254"/>
                </a:lnTo>
                <a:lnTo>
                  <a:pt x="4603" y="256"/>
                </a:lnTo>
                <a:lnTo>
                  <a:pt x="4597" y="254"/>
                </a:lnTo>
                <a:lnTo>
                  <a:pt x="4597" y="256"/>
                </a:lnTo>
                <a:lnTo>
                  <a:pt x="4595" y="262"/>
                </a:lnTo>
                <a:lnTo>
                  <a:pt x="4597" y="266"/>
                </a:lnTo>
                <a:lnTo>
                  <a:pt x="4595" y="266"/>
                </a:lnTo>
                <a:lnTo>
                  <a:pt x="4593" y="266"/>
                </a:lnTo>
                <a:lnTo>
                  <a:pt x="4591" y="269"/>
                </a:lnTo>
                <a:lnTo>
                  <a:pt x="4593" y="269"/>
                </a:lnTo>
                <a:lnTo>
                  <a:pt x="4593" y="271"/>
                </a:lnTo>
                <a:close/>
                <a:moveTo>
                  <a:pt x="4823" y="245"/>
                </a:moveTo>
                <a:lnTo>
                  <a:pt x="4821" y="243"/>
                </a:lnTo>
                <a:lnTo>
                  <a:pt x="4821" y="243"/>
                </a:lnTo>
                <a:lnTo>
                  <a:pt x="4821" y="243"/>
                </a:lnTo>
                <a:lnTo>
                  <a:pt x="4819" y="243"/>
                </a:lnTo>
                <a:lnTo>
                  <a:pt x="4817" y="243"/>
                </a:lnTo>
                <a:lnTo>
                  <a:pt x="4821" y="245"/>
                </a:lnTo>
                <a:lnTo>
                  <a:pt x="4823" y="245"/>
                </a:lnTo>
                <a:close/>
                <a:moveTo>
                  <a:pt x="4769" y="229"/>
                </a:moveTo>
                <a:lnTo>
                  <a:pt x="4771" y="227"/>
                </a:lnTo>
                <a:lnTo>
                  <a:pt x="4773" y="224"/>
                </a:lnTo>
                <a:lnTo>
                  <a:pt x="4763" y="227"/>
                </a:lnTo>
                <a:lnTo>
                  <a:pt x="4758" y="229"/>
                </a:lnTo>
                <a:lnTo>
                  <a:pt x="4758" y="229"/>
                </a:lnTo>
                <a:lnTo>
                  <a:pt x="4769" y="229"/>
                </a:lnTo>
                <a:lnTo>
                  <a:pt x="4769" y="229"/>
                </a:lnTo>
                <a:close/>
                <a:moveTo>
                  <a:pt x="4934" y="392"/>
                </a:moveTo>
                <a:lnTo>
                  <a:pt x="4937" y="392"/>
                </a:lnTo>
                <a:lnTo>
                  <a:pt x="4934" y="390"/>
                </a:lnTo>
                <a:lnTo>
                  <a:pt x="4934" y="388"/>
                </a:lnTo>
                <a:lnTo>
                  <a:pt x="4932" y="388"/>
                </a:lnTo>
                <a:lnTo>
                  <a:pt x="4932" y="388"/>
                </a:lnTo>
                <a:lnTo>
                  <a:pt x="4932" y="390"/>
                </a:lnTo>
                <a:lnTo>
                  <a:pt x="4932" y="392"/>
                </a:lnTo>
                <a:lnTo>
                  <a:pt x="4934" y="392"/>
                </a:lnTo>
                <a:close/>
                <a:moveTo>
                  <a:pt x="5041" y="419"/>
                </a:moveTo>
                <a:lnTo>
                  <a:pt x="5043" y="419"/>
                </a:lnTo>
                <a:lnTo>
                  <a:pt x="5048" y="422"/>
                </a:lnTo>
                <a:lnTo>
                  <a:pt x="5054" y="424"/>
                </a:lnTo>
                <a:lnTo>
                  <a:pt x="5058" y="424"/>
                </a:lnTo>
                <a:lnTo>
                  <a:pt x="5060" y="424"/>
                </a:lnTo>
                <a:lnTo>
                  <a:pt x="5060" y="422"/>
                </a:lnTo>
                <a:lnTo>
                  <a:pt x="5060" y="419"/>
                </a:lnTo>
                <a:lnTo>
                  <a:pt x="5060" y="419"/>
                </a:lnTo>
                <a:lnTo>
                  <a:pt x="5062" y="419"/>
                </a:lnTo>
                <a:lnTo>
                  <a:pt x="5062" y="417"/>
                </a:lnTo>
                <a:lnTo>
                  <a:pt x="5062" y="417"/>
                </a:lnTo>
                <a:lnTo>
                  <a:pt x="5062" y="415"/>
                </a:lnTo>
                <a:lnTo>
                  <a:pt x="5048" y="413"/>
                </a:lnTo>
                <a:lnTo>
                  <a:pt x="5043" y="413"/>
                </a:lnTo>
                <a:lnTo>
                  <a:pt x="5043" y="413"/>
                </a:lnTo>
                <a:lnTo>
                  <a:pt x="5039" y="415"/>
                </a:lnTo>
                <a:lnTo>
                  <a:pt x="5039" y="415"/>
                </a:lnTo>
                <a:lnTo>
                  <a:pt x="5039" y="417"/>
                </a:lnTo>
                <a:lnTo>
                  <a:pt x="5039" y="417"/>
                </a:lnTo>
                <a:lnTo>
                  <a:pt x="5041" y="419"/>
                </a:lnTo>
                <a:close/>
                <a:moveTo>
                  <a:pt x="5198" y="392"/>
                </a:moveTo>
                <a:lnTo>
                  <a:pt x="5198" y="392"/>
                </a:lnTo>
                <a:lnTo>
                  <a:pt x="5203" y="390"/>
                </a:lnTo>
                <a:lnTo>
                  <a:pt x="5211" y="390"/>
                </a:lnTo>
                <a:lnTo>
                  <a:pt x="5213" y="388"/>
                </a:lnTo>
                <a:lnTo>
                  <a:pt x="5215" y="388"/>
                </a:lnTo>
                <a:lnTo>
                  <a:pt x="5215" y="388"/>
                </a:lnTo>
                <a:lnTo>
                  <a:pt x="5219" y="388"/>
                </a:lnTo>
                <a:lnTo>
                  <a:pt x="5221" y="390"/>
                </a:lnTo>
                <a:lnTo>
                  <a:pt x="5224" y="390"/>
                </a:lnTo>
                <a:lnTo>
                  <a:pt x="5228" y="388"/>
                </a:lnTo>
                <a:lnTo>
                  <a:pt x="5236" y="386"/>
                </a:lnTo>
                <a:lnTo>
                  <a:pt x="5242" y="386"/>
                </a:lnTo>
                <a:lnTo>
                  <a:pt x="5247" y="386"/>
                </a:lnTo>
                <a:lnTo>
                  <a:pt x="5251" y="384"/>
                </a:lnTo>
                <a:lnTo>
                  <a:pt x="5251" y="382"/>
                </a:lnTo>
                <a:lnTo>
                  <a:pt x="5251" y="380"/>
                </a:lnTo>
                <a:lnTo>
                  <a:pt x="5251" y="380"/>
                </a:lnTo>
                <a:lnTo>
                  <a:pt x="5247" y="378"/>
                </a:lnTo>
                <a:lnTo>
                  <a:pt x="5245" y="378"/>
                </a:lnTo>
                <a:lnTo>
                  <a:pt x="5242" y="375"/>
                </a:lnTo>
                <a:lnTo>
                  <a:pt x="5242" y="375"/>
                </a:lnTo>
                <a:lnTo>
                  <a:pt x="5240" y="375"/>
                </a:lnTo>
                <a:lnTo>
                  <a:pt x="5238" y="373"/>
                </a:lnTo>
                <a:lnTo>
                  <a:pt x="5238" y="373"/>
                </a:lnTo>
                <a:lnTo>
                  <a:pt x="5232" y="371"/>
                </a:lnTo>
                <a:lnTo>
                  <a:pt x="5230" y="371"/>
                </a:lnTo>
                <a:lnTo>
                  <a:pt x="5228" y="371"/>
                </a:lnTo>
                <a:lnTo>
                  <a:pt x="5226" y="371"/>
                </a:lnTo>
                <a:lnTo>
                  <a:pt x="5224" y="371"/>
                </a:lnTo>
                <a:lnTo>
                  <a:pt x="5221" y="371"/>
                </a:lnTo>
                <a:lnTo>
                  <a:pt x="5219" y="371"/>
                </a:lnTo>
                <a:lnTo>
                  <a:pt x="5217" y="373"/>
                </a:lnTo>
                <a:lnTo>
                  <a:pt x="5215" y="373"/>
                </a:lnTo>
                <a:lnTo>
                  <a:pt x="5215" y="373"/>
                </a:lnTo>
                <a:lnTo>
                  <a:pt x="5213" y="373"/>
                </a:lnTo>
                <a:lnTo>
                  <a:pt x="5211" y="375"/>
                </a:lnTo>
                <a:lnTo>
                  <a:pt x="5209" y="375"/>
                </a:lnTo>
                <a:lnTo>
                  <a:pt x="5205" y="378"/>
                </a:lnTo>
                <a:lnTo>
                  <a:pt x="5198" y="382"/>
                </a:lnTo>
                <a:lnTo>
                  <a:pt x="5198" y="382"/>
                </a:lnTo>
                <a:lnTo>
                  <a:pt x="5196" y="384"/>
                </a:lnTo>
                <a:lnTo>
                  <a:pt x="5196" y="386"/>
                </a:lnTo>
                <a:lnTo>
                  <a:pt x="5196" y="386"/>
                </a:lnTo>
                <a:lnTo>
                  <a:pt x="5198" y="392"/>
                </a:lnTo>
                <a:close/>
                <a:moveTo>
                  <a:pt x="4061" y="168"/>
                </a:moveTo>
                <a:lnTo>
                  <a:pt x="4061" y="170"/>
                </a:lnTo>
                <a:lnTo>
                  <a:pt x="4059" y="172"/>
                </a:lnTo>
                <a:lnTo>
                  <a:pt x="4059" y="172"/>
                </a:lnTo>
                <a:lnTo>
                  <a:pt x="4059" y="174"/>
                </a:lnTo>
                <a:lnTo>
                  <a:pt x="4056" y="176"/>
                </a:lnTo>
                <a:lnTo>
                  <a:pt x="4056" y="176"/>
                </a:lnTo>
                <a:lnTo>
                  <a:pt x="4052" y="180"/>
                </a:lnTo>
                <a:lnTo>
                  <a:pt x="4050" y="183"/>
                </a:lnTo>
                <a:lnTo>
                  <a:pt x="4048" y="185"/>
                </a:lnTo>
                <a:lnTo>
                  <a:pt x="4046" y="187"/>
                </a:lnTo>
                <a:lnTo>
                  <a:pt x="4048" y="189"/>
                </a:lnTo>
                <a:lnTo>
                  <a:pt x="4050" y="189"/>
                </a:lnTo>
                <a:lnTo>
                  <a:pt x="4054" y="189"/>
                </a:lnTo>
                <a:lnTo>
                  <a:pt x="4059" y="189"/>
                </a:lnTo>
                <a:lnTo>
                  <a:pt x="4065" y="187"/>
                </a:lnTo>
                <a:lnTo>
                  <a:pt x="4071" y="183"/>
                </a:lnTo>
                <a:lnTo>
                  <a:pt x="4073" y="183"/>
                </a:lnTo>
                <a:lnTo>
                  <a:pt x="4082" y="183"/>
                </a:lnTo>
                <a:lnTo>
                  <a:pt x="4088" y="180"/>
                </a:lnTo>
                <a:lnTo>
                  <a:pt x="4094" y="180"/>
                </a:lnTo>
                <a:lnTo>
                  <a:pt x="4094" y="183"/>
                </a:lnTo>
                <a:lnTo>
                  <a:pt x="4096" y="183"/>
                </a:lnTo>
                <a:lnTo>
                  <a:pt x="4096" y="183"/>
                </a:lnTo>
                <a:lnTo>
                  <a:pt x="4100" y="180"/>
                </a:lnTo>
                <a:lnTo>
                  <a:pt x="4111" y="180"/>
                </a:lnTo>
                <a:lnTo>
                  <a:pt x="4119" y="178"/>
                </a:lnTo>
                <a:lnTo>
                  <a:pt x="4121" y="176"/>
                </a:lnTo>
                <a:lnTo>
                  <a:pt x="4126" y="176"/>
                </a:lnTo>
                <a:lnTo>
                  <a:pt x="4126" y="176"/>
                </a:lnTo>
                <a:lnTo>
                  <a:pt x="4134" y="172"/>
                </a:lnTo>
                <a:lnTo>
                  <a:pt x="4134" y="170"/>
                </a:lnTo>
                <a:lnTo>
                  <a:pt x="4134" y="168"/>
                </a:lnTo>
                <a:lnTo>
                  <a:pt x="4132" y="166"/>
                </a:lnTo>
                <a:lnTo>
                  <a:pt x="4132" y="164"/>
                </a:lnTo>
                <a:lnTo>
                  <a:pt x="4132" y="162"/>
                </a:lnTo>
                <a:lnTo>
                  <a:pt x="4130" y="162"/>
                </a:lnTo>
                <a:lnTo>
                  <a:pt x="4128" y="162"/>
                </a:lnTo>
                <a:lnTo>
                  <a:pt x="4124" y="162"/>
                </a:lnTo>
                <a:lnTo>
                  <a:pt x="4121" y="159"/>
                </a:lnTo>
                <a:lnTo>
                  <a:pt x="4121" y="159"/>
                </a:lnTo>
                <a:lnTo>
                  <a:pt x="4121" y="157"/>
                </a:lnTo>
                <a:lnTo>
                  <a:pt x="4119" y="157"/>
                </a:lnTo>
                <a:lnTo>
                  <a:pt x="4115" y="155"/>
                </a:lnTo>
                <a:lnTo>
                  <a:pt x="4115" y="155"/>
                </a:lnTo>
                <a:lnTo>
                  <a:pt x="4113" y="153"/>
                </a:lnTo>
                <a:lnTo>
                  <a:pt x="4111" y="151"/>
                </a:lnTo>
                <a:lnTo>
                  <a:pt x="4109" y="151"/>
                </a:lnTo>
                <a:lnTo>
                  <a:pt x="4107" y="153"/>
                </a:lnTo>
                <a:lnTo>
                  <a:pt x="4103" y="153"/>
                </a:lnTo>
                <a:lnTo>
                  <a:pt x="4100" y="155"/>
                </a:lnTo>
                <a:lnTo>
                  <a:pt x="4098" y="155"/>
                </a:lnTo>
                <a:lnTo>
                  <a:pt x="4098" y="155"/>
                </a:lnTo>
                <a:lnTo>
                  <a:pt x="4096" y="157"/>
                </a:lnTo>
                <a:lnTo>
                  <a:pt x="4094" y="159"/>
                </a:lnTo>
                <a:lnTo>
                  <a:pt x="4092" y="162"/>
                </a:lnTo>
                <a:lnTo>
                  <a:pt x="4092" y="159"/>
                </a:lnTo>
                <a:lnTo>
                  <a:pt x="4096" y="153"/>
                </a:lnTo>
                <a:lnTo>
                  <a:pt x="4096" y="151"/>
                </a:lnTo>
                <a:lnTo>
                  <a:pt x="4098" y="149"/>
                </a:lnTo>
                <a:lnTo>
                  <a:pt x="4098" y="147"/>
                </a:lnTo>
                <a:lnTo>
                  <a:pt x="4100" y="147"/>
                </a:lnTo>
                <a:lnTo>
                  <a:pt x="4100" y="147"/>
                </a:lnTo>
                <a:lnTo>
                  <a:pt x="4100" y="145"/>
                </a:lnTo>
                <a:lnTo>
                  <a:pt x="4096" y="145"/>
                </a:lnTo>
                <a:lnTo>
                  <a:pt x="4092" y="143"/>
                </a:lnTo>
                <a:lnTo>
                  <a:pt x="4090" y="143"/>
                </a:lnTo>
                <a:lnTo>
                  <a:pt x="4088" y="143"/>
                </a:lnTo>
                <a:lnTo>
                  <a:pt x="4088" y="145"/>
                </a:lnTo>
                <a:lnTo>
                  <a:pt x="4088" y="147"/>
                </a:lnTo>
                <a:lnTo>
                  <a:pt x="4090" y="149"/>
                </a:lnTo>
                <a:lnTo>
                  <a:pt x="4088" y="149"/>
                </a:lnTo>
                <a:lnTo>
                  <a:pt x="4086" y="149"/>
                </a:lnTo>
                <a:lnTo>
                  <a:pt x="4084" y="147"/>
                </a:lnTo>
                <a:lnTo>
                  <a:pt x="4084" y="145"/>
                </a:lnTo>
                <a:lnTo>
                  <a:pt x="4082" y="145"/>
                </a:lnTo>
                <a:lnTo>
                  <a:pt x="4080" y="145"/>
                </a:lnTo>
                <a:lnTo>
                  <a:pt x="4080" y="145"/>
                </a:lnTo>
                <a:lnTo>
                  <a:pt x="4080" y="147"/>
                </a:lnTo>
                <a:lnTo>
                  <a:pt x="4080" y="149"/>
                </a:lnTo>
                <a:lnTo>
                  <a:pt x="4075" y="149"/>
                </a:lnTo>
                <a:lnTo>
                  <a:pt x="4073" y="149"/>
                </a:lnTo>
                <a:lnTo>
                  <a:pt x="4073" y="151"/>
                </a:lnTo>
                <a:lnTo>
                  <a:pt x="4071" y="153"/>
                </a:lnTo>
                <a:lnTo>
                  <a:pt x="4071" y="153"/>
                </a:lnTo>
                <a:lnTo>
                  <a:pt x="4071" y="155"/>
                </a:lnTo>
                <a:lnTo>
                  <a:pt x="4071" y="155"/>
                </a:lnTo>
                <a:lnTo>
                  <a:pt x="4069" y="157"/>
                </a:lnTo>
                <a:lnTo>
                  <a:pt x="4069" y="159"/>
                </a:lnTo>
                <a:lnTo>
                  <a:pt x="4069" y="159"/>
                </a:lnTo>
                <a:lnTo>
                  <a:pt x="4069" y="162"/>
                </a:lnTo>
                <a:lnTo>
                  <a:pt x="4071" y="164"/>
                </a:lnTo>
                <a:lnTo>
                  <a:pt x="4069" y="164"/>
                </a:lnTo>
                <a:lnTo>
                  <a:pt x="4065" y="164"/>
                </a:lnTo>
                <a:lnTo>
                  <a:pt x="4065" y="164"/>
                </a:lnTo>
                <a:lnTo>
                  <a:pt x="4063" y="164"/>
                </a:lnTo>
                <a:lnTo>
                  <a:pt x="4061" y="166"/>
                </a:lnTo>
                <a:lnTo>
                  <a:pt x="4061" y="168"/>
                </a:lnTo>
                <a:close/>
                <a:moveTo>
                  <a:pt x="4943" y="434"/>
                </a:moveTo>
                <a:lnTo>
                  <a:pt x="4943" y="436"/>
                </a:lnTo>
                <a:lnTo>
                  <a:pt x="4943" y="436"/>
                </a:lnTo>
                <a:lnTo>
                  <a:pt x="4945" y="436"/>
                </a:lnTo>
                <a:lnTo>
                  <a:pt x="4947" y="438"/>
                </a:lnTo>
                <a:lnTo>
                  <a:pt x="4947" y="438"/>
                </a:lnTo>
                <a:lnTo>
                  <a:pt x="4947" y="440"/>
                </a:lnTo>
                <a:lnTo>
                  <a:pt x="4947" y="440"/>
                </a:lnTo>
                <a:lnTo>
                  <a:pt x="4947" y="440"/>
                </a:lnTo>
                <a:lnTo>
                  <a:pt x="4947" y="438"/>
                </a:lnTo>
                <a:lnTo>
                  <a:pt x="4947" y="438"/>
                </a:lnTo>
                <a:lnTo>
                  <a:pt x="4945" y="436"/>
                </a:lnTo>
                <a:lnTo>
                  <a:pt x="4945" y="434"/>
                </a:lnTo>
                <a:lnTo>
                  <a:pt x="4945" y="430"/>
                </a:lnTo>
                <a:lnTo>
                  <a:pt x="4945" y="430"/>
                </a:lnTo>
                <a:lnTo>
                  <a:pt x="4945" y="428"/>
                </a:lnTo>
                <a:lnTo>
                  <a:pt x="4947" y="428"/>
                </a:lnTo>
                <a:lnTo>
                  <a:pt x="4949" y="426"/>
                </a:lnTo>
                <a:lnTo>
                  <a:pt x="4949" y="424"/>
                </a:lnTo>
                <a:lnTo>
                  <a:pt x="4947" y="422"/>
                </a:lnTo>
                <a:lnTo>
                  <a:pt x="4947" y="422"/>
                </a:lnTo>
                <a:lnTo>
                  <a:pt x="4947" y="424"/>
                </a:lnTo>
                <a:lnTo>
                  <a:pt x="4945" y="424"/>
                </a:lnTo>
                <a:lnTo>
                  <a:pt x="4941" y="426"/>
                </a:lnTo>
                <a:lnTo>
                  <a:pt x="4941" y="428"/>
                </a:lnTo>
                <a:lnTo>
                  <a:pt x="4943" y="430"/>
                </a:lnTo>
                <a:lnTo>
                  <a:pt x="4943" y="434"/>
                </a:lnTo>
                <a:close/>
                <a:moveTo>
                  <a:pt x="4603" y="371"/>
                </a:moveTo>
                <a:lnTo>
                  <a:pt x="4597" y="371"/>
                </a:lnTo>
                <a:lnTo>
                  <a:pt x="4595" y="371"/>
                </a:lnTo>
                <a:lnTo>
                  <a:pt x="4595" y="371"/>
                </a:lnTo>
                <a:lnTo>
                  <a:pt x="4593" y="373"/>
                </a:lnTo>
                <a:lnTo>
                  <a:pt x="4593" y="373"/>
                </a:lnTo>
                <a:lnTo>
                  <a:pt x="4593" y="373"/>
                </a:lnTo>
                <a:lnTo>
                  <a:pt x="4597" y="375"/>
                </a:lnTo>
                <a:lnTo>
                  <a:pt x="4597" y="375"/>
                </a:lnTo>
                <a:lnTo>
                  <a:pt x="4599" y="373"/>
                </a:lnTo>
                <a:lnTo>
                  <a:pt x="4599" y="373"/>
                </a:lnTo>
                <a:lnTo>
                  <a:pt x="4599" y="375"/>
                </a:lnTo>
                <a:lnTo>
                  <a:pt x="4601" y="375"/>
                </a:lnTo>
                <a:lnTo>
                  <a:pt x="4603" y="375"/>
                </a:lnTo>
                <a:lnTo>
                  <a:pt x="4605" y="373"/>
                </a:lnTo>
                <a:lnTo>
                  <a:pt x="4605" y="373"/>
                </a:lnTo>
                <a:lnTo>
                  <a:pt x="4605" y="371"/>
                </a:lnTo>
                <a:lnTo>
                  <a:pt x="4603" y="371"/>
                </a:lnTo>
                <a:close/>
                <a:moveTo>
                  <a:pt x="4165" y="208"/>
                </a:moveTo>
                <a:lnTo>
                  <a:pt x="4165" y="208"/>
                </a:lnTo>
                <a:lnTo>
                  <a:pt x="4163" y="208"/>
                </a:lnTo>
                <a:lnTo>
                  <a:pt x="4161" y="210"/>
                </a:lnTo>
                <a:lnTo>
                  <a:pt x="4161" y="212"/>
                </a:lnTo>
                <a:lnTo>
                  <a:pt x="4163" y="212"/>
                </a:lnTo>
                <a:lnTo>
                  <a:pt x="4168" y="210"/>
                </a:lnTo>
                <a:lnTo>
                  <a:pt x="4168" y="210"/>
                </a:lnTo>
                <a:lnTo>
                  <a:pt x="4168" y="208"/>
                </a:lnTo>
                <a:lnTo>
                  <a:pt x="4165" y="208"/>
                </a:lnTo>
                <a:close/>
                <a:moveTo>
                  <a:pt x="4233" y="233"/>
                </a:moveTo>
                <a:lnTo>
                  <a:pt x="4235" y="233"/>
                </a:lnTo>
                <a:lnTo>
                  <a:pt x="4237" y="233"/>
                </a:lnTo>
                <a:lnTo>
                  <a:pt x="4239" y="235"/>
                </a:lnTo>
                <a:lnTo>
                  <a:pt x="4239" y="235"/>
                </a:lnTo>
                <a:lnTo>
                  <a:pt x="4239" y="233"/>
                </a:lnTo>
                <a:lnTo>
                  <a:pt x="4239" y="233"/>
                </a:lnTo>
                <a:lnTo>
                  <a:pt x="4239" y="233"/>
                </a:lnTo>
                <a:lnTo>
                  <a:pt x="4239" y="231"/>
                </a:lnTo>
                <a:lnTo>
                  <a:pt x="4237" y="231"/>
                </a:lnTo>
                <a:lnTo>
                  <a:pt x="4237" y="229"/>
                </a:lnTo>
                <a:lnTo>
                  <a:pt x="4235" y="231"/>
                </a:lnTo>
                <a:lnTo>
                  <a:pt x="4230" y="229"/>
                </a:lnTo>
                <a:lnTo>
                  <a:pt x="4230" y="229"/>
                </a:lnTo>
                <a:lnTo>
                  <a:pt x="4230" y="231"/>
                </a:lnTo>
                <a:lnTo>
                  <a:pt x="4233" y="233"/>
                </a:lnTo>
                <a:close/>
                <a:moveTo>
                  <a:pt x="4147" y="180"/>
                </a:moveTo>
                <a:lnTo>
                  <a:pt x="4151" y="180"/>
                </a:lnTo>
                <a:lnTo>
                  <a:pt x="4151" y="180"/>
                </a:lnTo>
                <a:lnTo>
                  <a:pt x="4153" y="180"/>
                </a:lnTo>
                <a:lnTo>
                  <a:pt x="4153" y="180"/>
                </a:lnTo>
                <a:lnTo>
                  <a:pt x="4153" y="178"/>
                </a:lnTo>
                <a:lnTo>
                  <a:pt x="4153" y="178"/>
                </a:lnTo>
                <a:lnTo>
                  <a:pt x="4153" y="178"/>
                </a:lnTo>
                <a:lnTo>
                  <a:pt x="4151" y="176"/>
                </a:lnTo>
                <a:lnTo>
                  <a:pt x="4149" y="178"/>
                </a:lnTo>
                <a:lnTo>
                  <a:pt x="4144" y="180"/>
                </a:lnTo>
                <a:lnTo>
                  <a:pt x="4144" y="180"/>
                </a:lnTo>
                <a:lnTo>
                  <a:pt x="4144" y="183"/>
                </a:lnTo>
                <a:lnTo>
                  <a:pt x="4147" y="180"/>
                </a:lnTo>
                <a:close/>
                <a:moveTo>
                  <a:pt x="4149" y="183"/>
                </a:moveTo>
                <a:lnTo>
                  <a:pt x="4157" y="185"/>
                </a:lnTo>
                <a:lnTo>
                  <a:pt x="4163" y="185"/>
                </a:lnTo>
                <a:lnTo>
                  <a:pt x="4165" y="187"/>
                </a:lnTo>
                <a:lnTo>
                  <a:pt x="4168" y="185"/>
                </a:lnTo>
                <a:lnTo>
                  <a:pt x="4168" y="185"/>
                </a:lnTo>
                <a:lnTo>
                  <a:pt x="4165" y="183"/>
                </a:lnTo>
                <a:lnTo>
                  <a:pt x="4165" y="183"/>
                </a:lnTo>
                <a:lnTo>
                  <a:pt x="4151" y="183"/>
                </a:lnTo>
                <a:lnTo>
                  <a:pt x="4149" y="183"/>
                </a:lnTo>
                <a:close/>
                <a:moveTo>
                  <a:pt x="3707" y="321"/>
                </a:moveTo>
                <a:lnTo>
                  <a:pt x="3707" y="321"/>
                </a:lnTo>
                <a:lnTo>
                  <a:pt x="3709" y="319"/>
                </a:lnTo>
                <a:lnTo>
                  <a:pt x="3709" y="319"/>
                </a:lnTo>
                <a:lnTo>
                  <a:pt x="3709" y="317"/>
                </a:lnTo>
                <a:lnTo>
                  <a:pt x="3702" y="319"/>
                </a:lnTo>
                <a:lnTo>
                  <a:pt x="3700" y="321"/>
                </a:lnTo>
                <a:lnTo>
                  <a:pt x="3698" y="321"/>
                </a:lnTo>
                <a:lnTo>
                  <a:pt x="3702" y="321"/>
                </a:lnTo>
                <a:lnTo>
                  <a:pt x="3707" y="321"/>
                </a:lnTo>
                <a:close/>
                <a:moveTo>
                  <a:pt x="4578" y="266"/>
                </a:moveTo>
                <a:lnTo>
                  <a:pt x="4578" y="264"/>
                </a:lnTo>
                <a:lnTo>
                  <a:pt x="4578" y="262"/>
                </a:lnTo>
                <a:lnTo>
                  <a:pt x="4578" y="262"/>
                </a:lnTo>
                <a:lnTo>
                  <a:pt x="4580" y="260"/>
                </a:lnTo>
                <a:lnTo>
                  <a:pt x="4580" y="260"/>
                </a:lnTo>
                <a:lnTo>
                  <a:pt x="4576" y="258"/>
                </a:lnTo>
                <a:lnTo>
                  <a:pt x="4576" y="256"/>
                </a:lnTo>
                <a:lnTo>
                  <a:pt x="4574" y="254"/>
                </a:lnTo>
                <a:lnTo>
                  <a:pt x="4574" y="252"/>
                </a:lnTo>
                <a:lnTo>
                  <a:pt x="4572" y="256"/>
                </a:lnTo>
                <a:lnTo>
                  <a:pt x="4572" y="256"/>
                </a:lnTo>
                <a:lnTo>
                  <a:pt x="4572" y="258"/>
                </a:lnTo>
                <a:lnTo>
                  <a:pt x="4572" y="260"/>
                </a:lnTo>
                <a:lnTo>
                  <a:pt x="4572" y="262"/>
                </a:lnTo>
                <a:lnTo>
                  <a:pt x="4570" y="264"/>
                </a:lnTo>
                <a:lnTo>
                  <a:pt x="4570" y="266"/>
                </a:lnTo>
                <a:lnTo>
                  <a:pt x="4574" y="266"/>
                </a:lnTo>
                <a:lnTo>
                  <a:pt x="4578" y="266"/>
                </a:lnTo>
                <a:close/>
                <a:moveTo>
                  <a:pt x="4411" y="310"/>
                </a:moveTo>
                <a:lnTo>
                  <a:pt x="4413" y="310"/>
                </a:lnTo>
                <a:lnTo>
                  <a:pt x="4413" y="308"/>
                </a:lnTo>
                <a:lnTo>
                  <a:pt x="4413" y="308"/>
                </a:lnTo>
                <a:lnTo>
                  <a:pt x="4413" y="308"/>
                </a:lnTo>
                <a:lnTo>
                  <a:pt x="4411" y="306"/>
                </a:lnTo>
                <a:lnTo>
                  <a:pt x="4409" y="308"/>
                </a:lnTo>
                <a:lnTo>
                  <a:pt x="4409" y="308"/>
                </a:lnTo>
                <a:lnTo>
                  <a:pt x="4409" y="308"/>
                </a:lnTo>
                <a:lnTo>
                  <a:pt x="4411" y="310"/>
                </a:lnTo>
                <a:close/>
                <a:moveTo>
                  <a:pt x="4346" y="331"/>
                </a:moveTo>
                <a:lnTo>
                  <a:pt x="4350" y="331"/>
                </a:lnTo>
                <a:lnTo>
                  <a:pt x="4350" y="331"/>
                </a:lnTo>
                <a:lnTo>
                  <a:pt x="4348" y="329"/>
                </a:lnTo>
                <a:lnTo>
                  <a:pt x="4346" y="329"/>
                </a:lnTo>
                <a:lnTo>
                  <a:pt x="4344" y="329"/>
                </a:lnTo>
                <a:lnTo>
                  <a:pt x="4341" y="329"/>
                </a:lnTo>
                <a:lnTo>
                  <a:pt x="4344" y="331"/>
                </a:lnTo>
                <a:lnTo>
                  <a:pt x="4346" y="331"/>
                </a:lnTo>
                <a:close/>
                <a:moveTo>
                  <a:pt x="1456" y="717"/>
                </a:moveTo>
                <a:lnTo>
                  <a:pt x="1456" y="717"/>
                </a:lnTo>
                <a:lnTo>
                  <a:pt x="1456" y="717"/>
                </a:lnTo>
                <a:lnTo>
                  <a:pt x="1456" y="717"/>
                </a:lnTo>
                <a:lnTo>
                  <a:pt x="1456" y="715"/>
                </a:lnTo>
                <a:lnTo>
                  <a:pt x="1456" y="715"/>
                </a:lnTo>
                <a:lnTo>
                  <a:pt x="1456" y="715"/>
                </a:lnTo>
                <a:lnTo>
                  <a:pt x="1456" y="713"/>
                </a:lnTo>
                <a:lnTo>
                  <a:pt x="1454" y="713"/>
                </a:lnTo>
                <a:lnTo>
                  <a:pt x="1454" y="715"/>
                </a:lnTo>
                <a:lnTo>
                  <a:pt x="1454" y="715"/>
                </a:lnTo>
                <a:lnTo>
                  <a:pt x="1456" y="715"/>
                </a:lnTo>
                <a:lnTo>
                  <a:pt x="1454" y="717"/>
                </a:lnTo>
                <a:lnTo>
                  <a:pt x="1456" y="717"/>
                </a:lnTo>
                <a:close/>
                <a:moveTo>
                  <a:pt x="3264" y="105"/>
                </a:moveTo>
                <a:lnTo>
                  <a:pt x="3269" y="107"/>
                </a:lnTo>
                <a:lnTo>
                  <a:pt x="3273" y="105"/>
                </a:lnTo>
                <a:lnTo>
                  <a:pt x="3275" y="107"/>
                </a:lnTo>
                <a:lnTo>
                  <a:pt x="3275" y="109"/>
                </a:lnTo>
                <a:lnTo>
                  <a:pt x="3277" y="109"/>
                </a:lnTo>
                <a:lnTo>
                  <a:pt x="3279" y="109"/>
                </a:lnTo>
                <a:lnTo>
                  <a:pt x="3281" y="109"/>
                </a:lnTo>
                <a:lnTo>
                  <a:pt x="3283" y="107"/>
                </a:lnTo>
                <a:lnTo>
                  <a:pt x="3283" y="105"/>
                </a:lnTo>
                <a:lnTo>
                  <a:pt x="3290" y="105"/>
                </a:lnTo>
                <a:lnTo>
                  <a:pt x="3292" y="105"/>
                </a:lnTo>
                <a:lnTo>
                  <a:pt x="3292" y="103"/>
                </a:lnTo>
                <a:lnTo>
                  <a:pt x="3294" y="105"/>
                </a:lnTo>
                <a:lnTo>
                  <a:pt x="3294" y="101"/>
                </a:lnTo>
                <a:lnTo>
                  <a:pt x="3296" y="101"/>
                </a:lnTo>
                <a:lnTo>
                  <a:pt x="3298" y="99"/>
                </a:lnTo>
                <a:lnTo>
                  <a:pt x="3298" y="99"/>
                </a:lnTo>
                <a:lnTo>
                  <a:pt x="3300" y="99"/>
                </a:lnTo>
                <a:lnTo>
                  <a:pt x="3304" y="103"/>
                </a:lnTo>
                <a:lnTo>
                  <a:pt x="3313" y="103"/>
                </a:lnTo>
                <a:lnTo>
                  <a:pt x="3313" y="103"/>
                </a:lnTo>
                <a:lnTo>
                  <a:pt x="3313" y="101"/>
                </a:lnTo>
                <a:lnTo>
                  <a:pt x="3311" y="99"/>
                </a:lnTo>
                <a:lnTo>
                  <a:pt x="3311" y="97"/>
                </a:lnTo>
                <a:lnTo>
                  <a:pt x="3308" y="97"/>
                </a:lnTo>
                <a:lnTo>
                  <a:pt x="3306" y="97"/>
                </a:lnTo>
                <a:lnTo>
                  <a:pt x="3302" y="97"/>
                </a:lnTo>
                <a:lnTo>
                  <a:pt x="3296" y="97"/>
                </a:lnTo>
                <a:lnTo>
                  <a:pt x="3294" y="97"/>
                </a:lnTo>
                <a:lnTo>
                  <a:pt x="3290" y="97"/>
                </a:lnTo>
                <a:lnTo>
                  <a:pt x="3285" y="99"/>
                </a:lnTo>
                <a:lnTo>
                  <a:pt x="3279" y="101"/>
                </a:lnTo>
                <a:lnTo>
                  <a:pt x="3262" y="103"/>
                </a:lnTo>
                <a:lnTo>
                  <a:pt x="3258" y="105"/>
                </a:lnTo>
                <a:lnTo>
                  <a:pt x="3262" y="105"/>
                </a:lnTo>
                <a:lnTo>
                  <a:pt x="3264" y="105"/>
                </a:lnTo>
                <a:close/>
                <a:moveTo>
                  <a:pt x="3319" y="107"/>
                </a:moveTo>
                <a:lnTo>
                  <a:pt x="3313" y="107"/>
                </a:lnTo>
                <a:lnTo>
                  <a:pt x="3311" y="105"/>
                </a:lnTo>
                <a:lnTo>
                  <a:pt x="3308" y="105"/>
                </a:lnTo>
                <a:lnTo>
                  <a:pt x="3308" y="105"/>
                </a:lnTo>
                <a:lnTo>
                  <a:pt x="3306" y="107"/>
                </a:lnTo>
                <a:lnTo>
                  <a:pt x="3302" y="107"/>
                </a:lnTo>
                <a:lnTo>
                  <a:pt x="3298" y="107"/>
                </a:lnTo>
                <a:lnTo>
                  <a:pt x="3294" y="109"/>
                </a:lnTo>
                <a:lnTo>
                  <a:pt x="3283" y="113"/>
                </a:lnTo>
                <a:lnTo>
                  <a:pt x="3285" y="115"/>
                </a:lnTo>
                <a:lnTo>
                  <a:pt x="3285" y="115"/>
                </a:lnTo>
                <a:lnTo>
                  <a:pt x="3288" y="118"/>
                </a:lnTo>
                <a:lnTo>
                  <a:pt x="3292" y="118"/>
                </a:lnTo>
                <a:lnTo>
                  <a:pt x="3294" y="118"/>
                </a:lnTo>
                <a:lnTo>
                  <a:pt x="3296" y="118"/>
                </a:lnTo>
                <a:lnTo>
                  <a:pt x="3298" y="115"/>
                </a:lnTo>
                <a:lnTo>
                  <a:pt x="3302" y="115"/>
                </a:lnTo>
                <a:lnTo>
                  <a:pt x="3302" y="118"/>
                </a:lnTo>
                <a:lnTo>
                  <a:pt x="3300" y="120"/>
                </a:lnTo>
                <a:lnTo>
                  <a:pt x="3298" y="120"/>
                </a:lnTo>
                <a:lnTo>
                  <a:pt x="3300" y="122"/>
                </a:lnTo>
                <a:lnTo>
                  <a:pt x="3302" y="122"/>
                </a:lnTo>
                <a:lnTo>
                  <a:pt x="3304" y="122"/>
                </a:lnTo>
                <a:lnTo>
                  <a:pt x="3304" y="120"/>
                </a:lnTo>
                <a:lnTo>
                  <a:pt x="3306" y="120"/>
                </a:lnTo>
                <a:lnTo>
                  <a:pt x="3308" y="122"/>
                </a:lnTo>
                <a:lnTo>
                  <a:pt x="3311" y="120"/>
                </a:lnTo>
                <a:lnTo>
                  <a:pt x="3311" y="120"/>
                </a:lnTo>
                <a:lnTo>
                  <a:pt x="3311" y="118"/>
                </a:lnTo>
                <a:lnTo>
                  <a:pt x="3311" y="118"/>
                </a:lnTo>
                <a:lnTo>
                  <a:pt x="3315" y="120"/>
                </a:lnTo>
                <a:lnTo>
                  <a:pt x="3317" y="120"/>
                </a:lnTo>
                <a:lnTo>
                  <a:pt x="3317" y="120"/>
                </a:lnTo>
                <a:lnTo>
                  <a:pt x="3317" y="118"/>
                </a:lnTo>
                <a:lnTo>
                  <a:pt x="3317" y="115"/>
                </a:lnTo>
                <a:lnTo>
                  <a:pt x="3317" y="115"/>
                </a:lnTo>
                <a:lnTo>
                  <a:pt x="3317" y="115"/>
                </a:lnTo>
                <a:lnTo>
                  <a:pt x="3313" y="115"/>
                </a:lnTo>
                <a:lnTo>
                  <a:pt x="3313" y="113"/>
                </a:lnTo>
                <a:lnTo>
                  <a:pt x="3315" y="113"/>
                </a:lnTo>
                <a:lnTo>
                  <a:pt x="3317" y="111"/>
                </a:lnTo>
                <a:lnTo>
                  <a:pt x="3325" y="111"/>
                </a:lnTo>
                <a:lnTo>
                  <a:pt x="3329" y="109"/>
                </a:lnTo>
                <a:lnTo>
                  <a:pt x="3329" y="109"/>
                </a:lnTo>
                <a:lnTo>
                  <a:pt x="3329" y="107"/>
                </a:lnTo>
                <a:lnTo>
                  <a:pt x="3336" y="107"/>
                </a:lnTo>
                <a:lnTo>
                  <a:pt x="3346" y="107"/>
                </a:lnTo>
                <a:lnTo>
                  <a:pt x="3348" y="105"/>
                </a:lnTo>
                <a:lnTo>
                  <a:pt x="3357" y="101"/>
                </a:lnTo>
                <a:lnTo>
                  <a:pt x="3355" y="99"/>
                </a:lnTo>
                <a:lnTo>
                  <a:pt x="3352" y="99"/>
                </a:lnTo>
                <a:lnTo>
                  <a:pt x="3346" y="95"/>
                </a:lnTo>
                <a:lnTo>
                  <a:pt x="3344" y="95"/>
                </a:lnTo>
                <a:lnTo>
                  <a:pt x="3338" y="95"/>
                </a:lnTo>
                <a:lnTo>
                  <a:pt x="3336" y="92"/>
                </a:lnTo>
                <a:lnTo>
                  <a:pt x="3334" y="95"/>
                </a:lnTo>
                <a:lnTo>
                  <a:pt x="3325" y="95"/>
                </a:lnTo>
                <a:lnTo>
                  <a:pt x="3321" y="97"/>
                </a:lnTo>
                <a:lnTo>
                  <a:pt x="3319" y="101"/>
                </a:lnTo>
                <a:lnTo>
                  <a:pt x="3321" y="103"/>
                </a:lnTo>
                <a:lnTo>
                  <a:pt x="3321" y="105"/>
                </a:lnTo>
                <a:lnTo>
                  <a:pt x="3319" y="107"/>
                </a:lnTo>
                <a:close/>
                <a:moveTo>
                  <a:pt x="3227" y="495"/>
                </a:moveTo>
                <a:lnTo>
                  <a:pt x="3227" y="495"/>
                </a:lnTo>
                <a:lnTo>
                  <a:pt x="3227" y="495"/>
                </a:lnTo>
                <a:lnTo>
                  <a:pt x="3225" y="493"/>
                </a:lnTo>
                <a:lnTo>
                  <a:pt x="3225" y="493"/>
                </a:lnTo>
                <a:lnTo>
                  <a:pt x="3223" y="493"/>
                </a:lnTo>
                <a:lnTo>
                  <a:pt x="3223" y="493"/>
                </a:lnTo>
                <a:lnTo>
                  <a:pt x="3223" y="495"/>
                </a:lnTo>
                <a:lnTo>
                  <a:pt x="3227" y="495"/>
                </a:lnTo>
                <a:close/>
                <a:moveTo>
                  <a:pt x="3078" y="120"/>
                </a:moveTo>
                <a:lnTo>
                  <a:pt x="3095" y="118"/>
                </a:lnTo>
                <a:lnTo>
                  <a:pt x="3095" y="118"/>
                </a:lnTo>
                <a:lnTo>
                  <a:pt x="3091" y="115"/>
                </a:lnTo>
                <a:lnTo>
                  <a:pt x="3086" y="118"/>
                </a:lnTo>
                <a:lnTo>
                  <a:pt x="3086" y="118"/>
                </a:lnTo>
                <a:lnTo>
                  <a:pt x="3063" y="120"/>
                </a:lnTo>
                <a:lnTo>
                  <a:pt x="3065" y="122"/>
                </a:lnTo>
                <a:lnTo>
                  <a:pt x="3078" y="120"/>
                </a:lnTo>
                <a:close/>
                <a:moveTo>
                  <a:pt x="3378" y="380"/>
                </a:moveTo>
                <a:lnTo>
                  <a:pt x="3378" y="380"/>
                </a:lnTo>
                <a:lnTo>
                  <a:pt x="3378" y="380"/>
                </a:lnTo>
                <a:lnTo>
                  <a:pt x="3378" y="380"/>
                </a:lnTo>
                <a:close/>
                <a:moveTo>
                  <a:pt x="3317" y="426"/>
                </a:moveTo>
                <a:lnTo>
                  <a:pt x="3315" y="426"/>
                </a:lnTo>
                <a:lnTo>
                  <a:pt x="3313" y="428"/>
                </a:lnTo>
                <a:lnTo>
                  <a:pt x="3308" y="430"/>
                </a:lnTo>
                <a:lnTo>
                  <a:pt x="3308" y="432"/>
                </a:lnTo>
                <a:lnTo>
                  <a:pt x="3306" y="434"/>
                </a:lnTo>
                <a:lnTo>
                  <a:pt x="3306" y="436"/>
                </a:lnTo>
                <a:lnTo>
                  <a:pt x="3306" y="436"/>
                </a:lnTo>
                <a:lnTo>
                  <a:pt x="3306" y="438"/>
                </a:lnTo>
                <a:lnTo>
                  <a:pt x="3308" y="440"/>
                </a:lnTo>
                <a:lnTo>
                  <a:pt x="3308" y="443"/>
                </a:lnTo>
                <a:lnTo>
                  <a:pt x="3313" y="445"/>
                </a:lnTo>
                <a:lnTo>
                  <a:pt x="3317" y="445"/>
                </a:lnTo>
                <a:lnTo>
                  <a:pt x="3321" y="445"/>
                </a:lnTo>
                <a:lnTo>
                  <a:pt x="3327" y="443"/>
                </a:lnTo>
                <a:lnTo>
                  <a:pt x="3329" y="438"/>
                </a:lnTo>
                <a:lnTo>
                  <a:pt x="3332" y="436"/>
                </a:lnTo>
                <a:lnTo>
                  <a:pt x="3334" y="434"/>
                </a:lnTo>
                <a:lnTo>
                  <a:pt x="3334" y="436"/>
                </a:lnTo>
                <a:lnTo>
                  <a:pt x="3334" y="438"/>
                </a:lnTo>
                <a:lnTo>
                  <a:pt x="3336" y="436"/>
                </a:lnTo>
                <a:lnTo>
                  <a:pt x="3336" y="436"/>
                </a:lnTo>
                <a:lnTo>
                  <a:pt x="3336" y="434"/>
                </a:lnTo>
                <a:lnTo>
                  <a:pt x="3334" y="432"/>
                </a:lnTo>
                <a:lnTo>
                  <a:pt x="3332" y="430"/>
                </a:lnTo>
                <a:lnTo>
                  <a:pt x="3321" y="426"/>
                </a:lnTo>
                <a:lnTo>
                  <a:pt x="3317" y="426"/>
                </a:lnTo>
                <a:close/>
                <a:moveTo>
                  <a:pt x="3021" y="159"/>
                </a:moveTo>
                <a:lnTo>
                  <a:pt x="3026" y="159"/>
                </a:lnTo>
                <a:lnTo>
                  <a:pt x="3032" y="162"/>
                </a:lnTo>
                <a:lnTo>
                  <a:pt x="3038" y="159"/>
                </a:lnTo>
                <a:lnTo>
                  <a:pt x="3038" y="159"/>
                </a:lnTo>
                <a:lnTo>
                  <a:pt x="3032" y="159"/>
                </a:lnTo>
                <a:lnTo>
                  <a:pt x="3028" y="159"/>
                </a:lnTo>
                <a:lnTo>
                  <a:pt x="3026" y="157"/>
                </a:lnTo>
                <a:lnTo>
                  <a:pt x="3021" y="157"/>
                </a:lnTo>
                <a:lnTo>
                  <a:pt x="3019" y="157"/>
                </a:lnTo>
                <a:lnTo>
                  <a:pt x="3019" y="159"/>
                </a:lnTo>
                <a:lnTo>
                  <a:pt x="3015" y="159"/>
                </a:lnTo>
                <a:lnTo>
                  <a:pt x="3011" y="162"/>
                </a:lnTo>
                <a:lnTo>
                  <a:pt x="3013" y="162"/>
                </a:lnTo>
                <a:lnTo>
                  <a:pt x="3021" y="159"/>
                </a:lnTo>
                <a:close/>
                <a:moveTo>
                  <a:pt x="3378" y="382"/>
                </a:moveTo>
                <a:lnTo>
                  <a:pt x="3378" y="382"/>
                </a:lnTo>
                <a:lnTo>
                  <a:pt x="3378" y="380"/>
                </a:lnTo>
                <a:lnTo>
                  <a:pt x="3378" y="380"/>
                </a:lnTo>
                <a:lnTo>
                  <a:pt x="3376" y="380"/>
                </a:lnTo>
                <a:lnTo>
                  <a:pt x="3373" y="378"/>
                </a:lnTo>
                <a:lnTo>
                  <a:pt x="3371" y="375"/>
                </a:lnTo>
                <a:lnTo>
                  <a:pt x="3371" y="375"/>
                </a:lnTo>
                <a:lnTo>
                  <a:pt x="3371" y="378"/>
                </a:lnTo>
                <a:lnTo>
                  <a:pt x="3371" y="378"/>
                </a:lnTo>
                <a:lnTo>
                  <a:pt x="3369" y="378"/>
                </a:lnTo>
                <a:lnTo>
                  <a:pt x="3369" y="378"/>
                </a:lnTo>
                <a:lnTo>
                  <a:pt x="3365" y="378"/>
                </a:lnTo>
                <a:lnTo>
                  <a:pt x="3365" y="378"/>
                </a:lnTo>
                <a:lnTo>
                  <a:pt x="3365" y="380"/>
                </a:lnTo>
                <a:lnTo>
                  <a:pt x="3365" y="380"/>
                </a:lnTo>
                <a:lnTo>
                  <a:pt x="3367" y="380"/>
                </a:lnTo>
                <a:lnTo>
                  <a:pt x="3369" y="380"/>
                </a:lnTo>
                <a:lnTo>
                  <a:pt x="3371" y="382"/>
                </a:lnTo>
                <a:lnTo>
                  <a:pt x="3373" y="384"/>
                </a:lnTo>
                <a:lnTo>
                  <a:pt x="3373" y="384"/>
                </a:lnTo>
                <a:lnTo>
                  <a:pt x="3376" y="386"/>
                </a:lnTo>
                <a:lnTo>
                  <a:pt x="3376" y="386"/>
                </a:lnTo>
                <a:lnTo>
                  <a:pt x="3376" y="388"/>
                </a:lnTo>
                <a:lnTo>
                  <a:pt x="3378" y="388"/>
                </a:lnTo>
                <a:lnTo>
                  <a:pt x="3378" y="386"/>
                </a:lnTo>
                <a:lnTo>
                  <a:pt x="3376" y="386"/>
                </a:lnTo>
                <a:lnTo>
                  <a:pt x="3376" y="386"/>
                </a:lnTo>
                <a:lnTo>
                  <a:pt x="3378" y="382"/>
                </a:lnTo>
                <a:close/>
                <a:moveTo>
                  <a:pt x="3334" y="122"/>
                </a:moveTo>
                <a:lnTo>
                  <a:pt x="3334" y="120"/>
                </a:lnTo>
                <a:lnTo>
                  <a:pt x="3336" y="118"/>
                </a:lnTo>
                <a:lnTo>
                  <a:pt x="3336" y="118"/>
                </a:lnTo>
                <a:lnTo>
                  <a:pt x="3336" y="118"/>
                </a:lnTo>
                <a:lnTo>
                  <a:pt x="3329" y="118"/>
                </a:lnTo>
                <a:lnTo>
                  <a:pt x="3325" y="120"/>
                </a:lnTo>
                <a:lnTo>
                  <a:pt x="3325" y="120"/>
                </a:lnTo>
                <a:lnTo>
                  <a:pt x="3332" y="122"/>
                </a:lnTo>
                <a:lnTo>
                  <a:pt x="3334" y="122"/>
                </a:lnTo>
                <a:close/>
                <a:moveTo>
                  <a:pt x="3348" y="126"/>
                </a:moveTo>
                <a:lnTo>
                  <a:pt x="3352" y="126"/>
                </a:lnTo>
                <a:lnTo>
                  <a:pt x="3352" y="126"/>
                </a:lnTo>
                <a:lnTo>
                  <a:pt x="3352" y="126"/>
                </a:lnTo>
                <a:lnTo>
                  <a:pt x="3350" y="126"/>
                </a:lnTo>
                <a:lnTo>
                  <a:pt x="3350" y="124"/>
                </a:lnTo>
                <a:lnTo>
                  <a:pt x="3350" y="124"/>
                </a:lnTo>
                <a:lnTo>
                  <a:pt x="3350" y="122"/>
                </a:lnTo>
                <a:lnTo>
                  <a:pt x="3346" y="122"/>
                </a:lnTo>
                <a:lnTo>
                  <a:pt x="3342" y="122"/>
                </a:lnTo>
                <a:lnTo>
                  <a:pt x="3340" y="124"/>
                </a:lnTo>
                <a:lnTo>
                  <a:pt x="3334" y="124"/>
                </a:lnTo>
                <a:lnTo>
                  <a:pt x="3338" y="126"/>
                </a:lnTo>
                <a:lnTo>
                  <a:pt x="3348" y="126"/>
                </a:lnTo>
                <a:close/>
                <a:moveTo>
                  <a:pt x="3338" y="88"/>
                </a:moveTo>
                <a:lnTo>
                  <a:pt x="3340" y="90"/>
                </a:lnTo>
                <a:lnTo>
                  <a:pt x="3342" y="90"/>
                </a:lnTo>
                <a:lnTo>
                  <a:pt x="3342" y="90"/>
                </a:lnTo>
                <a:lnTo>
                  <a:pt x="3344" y="88"/>
                </a:lnTo>
                <a:lnTo>
                  <a:pt x="3346" y="88"/>
                </a:lnTo>
                <a:lnTo>
                  <a:pt x="3344" y="86"/>
                </a:lnTo>
                <a:lnTo>
                  <a:pt x="3342" y="86"/>
                </a:lnTo>
                <a:lnTo>
                  <a:pt x="3340" y="86"/>
                </a:lnTo>
                <a:lnTo>
                  <a:pt x="3340" y="86"/>
                </a:lnTo>
                <a:lnTo>
                  <a:pt x="3340" y="86"/>
                </a:lnTo>
                <a:lnTo>
                  <a:pt x="3338" y="86"/>
                </a:lnTo>
                <a:lnTo>
                  <a:pt x="3338" y="86"/>
                </a:lnTo>
                <a:lnTo>
                  <a:pt x="3338" y="88"/>
                </a:lnTo>
                <a:lnTo>
                  <a:pt x="3338" y="88"/>
                </a:lnTo>
                <a:close/>
                <a:moveTo>
                  <a:pt x="2879" y="113"/>
                </a:moveTo>
                <a:lnTo>
                  <a:pt x="2877" y="113"/>
                </a:lnTo>
                <a:lnTo>
                  <a:pt x="2873" y="113"/>
                </a:lnTo>
                <a:lnTo>
                  <a:pt x="2871" y="113"/>
                </a:lnTo>
                <a:lnTo>
                  <a:pt x="2871" y="115"/>
                </a:lnTo>
                <a:lnTo>
                  <a:pt x="2877" y="115"/>
                </a:lnTo>
                <a:lnTo>
                  <a:pt x="2879" y="113"/>
                </a:lnTo>
                <a:close/>
                <a:moveTo>
                  <a:pt x="2942" y="398"/>
                </a:moveTo>
                <a:lnTo>
                  <a:pt x="2946" y="394"/>
                </a:lnTo>
                <a:lnTo>
                  <a:pt x="2946" y="394"/>
                </a:lnTo>
                <a:lnTo>
                  <a:pt x="2946" y="392"/>
                </a:lnTo>
                <a:lnTo>
                  <a:pt x="2948" y="392"/>
                </a:lnTo>
                <a:lnTo>
                  <a:pt x="2946" y="390"/>
                </a:lnTo>
                <a:lnTo>
                  <a:pt x="2946" y="392"/>
                </a:lnTo>
                <a:lnTo>
                  <a:pt x="2944" y="392"/>
                </a:lnTo>
                <a:lnTo>
                  <a:pt x="2940" y="394"/>
                </a:lnTo>
                <a:lnTo>
                  <a:pt x="2940" y="394"/>
                </a:lnTo>
                <a:lnTo>
                  <a:pt x="2936" y="394"/>
                </a:lnTo>
                <a:lnTo>
                  <a:pt x="2933" y="394"/>
                </a:lnTo>
                <a:lnTo>
                  <a:pt x="2931" y="396"/>
                </a:lnTo>
                <a:lnTo>
                  <a:pt x="2929" y="396"/>
                </a:lnTo>
                <a:lnTo>
                  <a:pt x="2929" y="396"/>
                </a:lnTo>
                <a:lnTo>
                  <a:pt x="2927" y="396"/>
                </a:lnTo>
                <a:lnTo>
                  <a:pt x="2927" y="396"/>
                </a:lnTo>
                <a:lnTo>
                  <a:pt x="2929" y="398"/>
                </a:lnTo>
                <a:lnTo>
                  <a:pt x="2931" y="401"/>
                </a:lnTo>
                <a:lnTo>
                  <a:pt x="2933" y="401"/>
                </a:lnTo>
                <a:lnTo>
                  <a:pt x="2936" y="401"/>
                </a:lnTo>
                <a:lnTo>
                  <a:pt x="2936" y="398"/>
                </a:lnTo>
                <a:lnTo>
                  <a:pt x="2936" y="398"/>
                </a:lnTo>
                <a:lnTo>
                  <a:pt x="2938" y="398"/>
                </a:lnTo>
                <a:lnTo>
                  <a:pt x="2940" y="398"/>
                </a:lnTo>
                <a:lnTo>
                  <a:pt x="2940" y="398"/>
                </a:lnTo>
                <a:lnTo>
                  <a:pt x="2942" y="398"/>
                </a:lnTo>
                <a:close/>
                <a:moveTo>
                  <a:pt x="2950" y="401"/>
                </a:moveTo>
                <a:lnTo>
                  <a:pt x="2950" y="401"/>
                </a:lnTo>
                <a:lnTo>
                  <a:pt x="2950" y="398"/>
                </a:lnTo>
                <a:lnTo>
                  <a:pt x="2950" y="398"/>
                </a:lnTo>
                <a:lnTo>
                  <a:pt x="2948" y="396"/>
                </a:lnTo>
                <a:lnTo>
                  <a:pt x="2944" y="401"/>
                </a:lnTo>
                <a:lnTo>
                  <a:pt x="2944" y="401"/>
                </a:lnTo>
                <a:lnTo>
                  <a:pt x="2942" y="401"/>
                </a:lnTo>
                <a:lnTo>
                  <a:pt x="2940" y="401"/>
                </a:lnTo>
                <a:lnTo>
                  <a:pt x="2940" y="403"/>
                </a:lnTo>
                <a:lnTo>
                  <a:pt x="2940" y="403"/>
                </a:lnTo>
                <a:lnTo>
                  <a:pt x="2942" y="405"/>
                </a:lnTo>
                <a:lnTo>
                  <a:pt x="2942" y="403"/>
                </a:lnTo>
                <a:lnTo>
                  <a:pt x="2942" y="403"/>
                </a:lnTo>
                <a:lnTo>
                  <a:pt x="2942" y="405"/>
                </a:lnTo>
                <a:lnTo>
                  <a:pt x="2944" y="405"/>
                </a:lnTo>
                <a:lnTo>
                  <a:pt x="2944" y="405"/>
                </a:lnTo>
                <a:lnTo>
                  <a:pt x="2946" y="405"/>
                </a:lnTo>
                <a:lnTo>
                  <a:pt x="2946" y="405"/>
                </a:lnTo>
                <a:lnTo>
                  <a:pt x="2948" y="403"/>
                </a:lnTo>
                <a:lnTo>
                  <a:pt x="2950" y="401"/>
                </a:lnTo>
                <a:close/>
                <a:moveTo>
                  <a:pt x="2906" y="407"/>
                </a:moveTo>
                <a:lnTo>
                  <a:pt x="2904" y="407"/>
                </a:lnTo>
                <a:lnTo>
                  <a:pt x="2904" y="409"/>
                </a:lnTo>
                <a:lnTo>
                  <a:pt x="2904" y="409"/>
                </a:lnTo>
                <a:lnTo>
                  <a:pt x="2904" y="411"/>
                </a:lnTo>
                <a:lnTo>
                  <a:pt x="2906" y="411"/>
                </a:lnTo>
                <a:lnTo>
                  <a:pt x="2906" y="411"/>
                </a:lnTo>
                <a:lnTo>
                  <a:pt x="2906" y="411"/>
                </a:lnTo>
                <a:lnTo>
                  <a:pt x="2908" y="411"/>
                </a:lnTo>
                <a:lnTo>
                  <a:pt x="2908" y="411"/>
                </a:lnTo>
                <a:lnTo>
                  <a:pt x="2908" y="407"/>
                </a:lnTo>
                <a:lnTo>
                  <a:pt x="2908" y="407"/>
                </a:lnTo>
                <a:lnTo>
                  <a:pt x="2906" y="407"/>
                </a:lnTo>
                <a:close/>
                <a:moveTo>
                  <a:pt x="2952" y="394"/>
                </a:moveTo>
                <a:lnTo>
                  <a:pt x="2952" y="394"/>
                </a:lnTo>
                <a:lnTo>
                  <a:pt x="2952" y="394"/>
                </a:lnTo>
                <a:lnTo>
                  <a:pt x="2950" y="394"/>
                </a:lnTo>
                <a:lnTo>
                  <a:pt x="2950" y="396"/>
                </a:lnTo>
                <a:lnTo>
                  <a:pt x="2950" y="396"/>
                </a:lnTo>
                <a:lnTo>
                  <a:pt x="2952" y="398"/>
                </a:lnTo>
                <a:lnTo>
                  <a:pt x="2952" y="398"/>
                </a:lnTo>
                <a:lnTo>
                  <a:pt x="2956" y="398"/>
                </a:lnTo>
                <a:lnTo>
                  <a:pt x="2956" y="396"/>
                </a:lnTo>
                <a:lnTo>
                  <a:pt x="2954" y="394"/>
                </a:lnTo>
                <a:lnTo>
                  <a:pt x="2952" y="394"/>
                </a:lnTo>
                <a:close/>
                <a:moveTo>
                  <a:pt x="2990" y="162"/>
                </a:moveTo>
                <a:lnTo>
                  <a:pt x="2990" y="164"/>
                </a:lnTo>
                <a:lnTo>
                  <a:pt x="2990" y="166"/>
                </a:lnTo>
                <a:lnTo>
                  <a:pt x="2994" y="168"/>
                </a:lnTo>
                <a:lnTo>
                  <a:pt x="2996" y="168"/>
                </a:lnTo>
                <a:lnTo>
                  <a:pt x="2998" y="166"/>
                </a:lnTo>
                <a:lnTo>
                  <a:pt x="2996" y="166"/>
                </a:lnTo>
                <a:lnTo>
                  <a:pt x="2992" y="162"/>
                </a:lnTo>
                <a:lnTo>
                  <a:pt x="2990" y="162"/>
                </a:lnTo>
                <a:close/>
                <a:moveTo>
                  <a:pt x="2873" y="122"/>
                </a:moveTo>
                <a:lnTo>
                  <a:pt x="2881" y="124"/>
                </a:lnTo>
                <a:lnTo>
                  <a:pt x="2879" y="124"/>
                </a:lnTo>
                <a:lnTo>
                  <a:pt x="2877" y="126"/>
                </a:lnTo>
                <a:lnTo>
                  <a:pt x="2873" y="126"/>
                </a:lnTo>
                <a:lnTo>
                  <a:pt x="2873" y="128"/>
                </a:lnTo>
                <a:lnTo>
                  <a:pt x="2873" y="128"/>
                </a:lnTo>
                <a:lnTo>
                  <a:pt x="2875" y="130"/>
                </a:lnTo>
                <a:lnTo>
                  <a:pt x="2879" y="132"/>
                </a:lnTo>
                <a:lnTo>
                  <a:pt x="2883" y="132"/>
                </a:lnTo>
                <a:lnTo>
                  <a:pt x="2889" y="132"/>
                </a:lnTo>
                <a:lnTo>
                  <a:pt x="2892" y="132"/>
                </a:lnTo>
                <a:lnTo>
                  <a:pt x="2896" y="132"/>
                </a:lnTo>
                <a:lnTo>
                  <a:pt x="2900" y="132"/>
                </a:lnTo>
                <a:lnTo>
                  <a:pt x="2904" y="132"/>
                </a:lnTo>
                <a:lnTo>
                  <a:pt x="2908" y="132"/>
                </a:lnTo>
                <a:lnTo>
                  <a:pt x="2908" y="134"/>
                </a:lnTo>
                <a:lnTo>
                  <a:pt x="2906" y="134"/>
                </a:lnTo>
                <a:lnTo>
                  <a:pt x="2904" y="136"/>
                </a:lnTo>
                <a:lnTo>
                  <a:pt x="2900" y="136"/>
                </a:lnTo>
                <a:lnTo>
                  <a:pt x="2898" y="136"/>
                </a:lnTo>
                <a:lnTo>
                  <a:pt x="2896" y="136"/>
                </a:lnTo>
                <a:lnTo>
                  <a:pt x="2894" y="136"/>
                </a:lnTo>
                <a:lnTo>
                  <a:pt x="2894" y="136"/>
                </a:lnTo>
                <a:lnTo>
                  <a:pt x="2896" y="139"/>
                </a:lnTo>
                <a:lnTo>
                  <a:pt x="2900" y="141"/>
                </a:lnTo>
                <a:lnTo>
                  <a:pt x="2904" y="141"/>
                </a:lnTo>
                <a:lnTo>
                  <a:pt x="2908" y="143"/>
                </a:lnTo>
                <a:lnTo>
                  <a:pt x="2908" y="143"/>
                </a:lnTo>
                <a:lnTo>
                  <a:pt x="2910" y="143"/>
                </a:lnTo>
                <a:lnTo>
                  <a:pt x="2925" y="145"/>
                </a:lnTo>
                <a:lnTo>
                  <a:pt x="2940" y="143"/>
                </a:lnTo>
                <a:lnTo>
                  <a:pt x="2936" y="147"/>
                </a:lnTo>
                <a:lnTo>
                  <a:pt x="2938" y="149"/>
                </a:lnTo>
                <a:lnTo>
                  <a:pt x="2940" y="149"/>
                </a:lnTo>
                <a:lnTo>
                  <a:pt x="2952" y="149"/>
                </a:lnTo>
                <a:lnTo>
                  <a:pt x="2954" y="151"/>
                </a:lnTo>
                <a:lnTo>
                  <a:pt x="2956" y="149"/>
                </a:lnTo>
                <a:lnTo>
                  <a:pt x="2959" y="149"/>
                </a:lnTo>
                <a:lnTo>
                  <a:pt x="2961" y="147"/>
                </a:lnTo>
                <a:lnTo>
                  <a:pt x="2967" y="145"/>
                </a:lnTo>
                <a:lnTo>
                  <a:pt x="2967" y="145"/>
                </a:lnTo>
                <a:lnTo>
                  <a:pt x="2971" y="145"/>
                </a:lnTo>
                <a:lnTo>
                  <a:pt x="2973" y="145"/>
                </a:lnTo>
                <a:lnTo>
                  <a:pt x="2980" y="143"/>
                </a:lnTo>
                <a:lnTo>
                  <a:pt x="2980" y="143"/>
                </a:lnTo>
                <a:lnTo>
                  <a:pt x="2984" y="139"/>
                </a:lnTo>
                <a:lnTo>
                  <a:pt x="2984" y="136"/>
                </a:lnTo>
                <a:lnTo>
                  <a:pt x="2988" y="134"/>
                </a:lnTo>
                <a:lnTo>
                  <a:pt x="3000" y="128"/>
                </a:lnTo>
                <a:lnTo>
                  <a:pt x="3003" y="128"/>
                </a:lnTo>
                <a:lnTo>
                  <a:pt x="3000" y="122"/>
                </a:lnTo>
                <a:lnTo>
                  <a:pt x="2998" y="120"/>
                </a:lnTo>
                <a:lnTo>
                  <a:pt x="2996" y="120"/>
                </a:lnTo>
                <a:lnTo>
                  <a:pt x="2990" y="118"/>
                </a:lnTo>
                <a:lnTo>
                  <a:pt x="2982" y="118"/>
                </a:lnTo>
                <a:lnTo>
                  <a:pt x="2982" y="118"/>
                </a:lnTo>
                <a:lnTo>
                  <a:pt x="2980" y="118"/>
                </a:lnTo>
                <a:lnTo>
                  <a:pt x="2977" y="115"/>
                </a:lnTo>
                <a:lnTo>
                  <a:pt x="2969" y="115"/>
                </a:lnTo>
                <a:lnTo>
                  <a:pt x="2967" y="113"/>
                </a:lnTo>
                <a:lnTo>
                  <a:pt x="2967" y="113"/>
                </a:lnTo>
                <a:lnTo>
                  <a:pt x="2965" y="115"/>
                </a:lnTo>
                <a:lnTo>
                  <a:pt x="2963" y="115"/>
                </a:lnTo>
                <a:lnTo>
                  <a:pt x="2961" y="113"/>
                </a:lnTo>
                <a:lnTo>
                  <a:pt x="2961" y="111"/>
                </a:lnTo>
                <a:lnTo>
                  <a:pt x="2959" y="113"/>
                </a:lnTo>
                <a:lnTo>
                  <a:pt x="2959" y="113"/>
                </a:lnTo>
                <a:lnTo>
                  <a:pt x="2956" y="115"/>
                </a:lnTo>
                <a:lnTo>
                  <a:pt x="2954" y="113"/>
                </a:lnTo>
                <a:lnTo>
                  <a:pt x="2952" y="115"/>
                </a:lnTo>
                <a:lnTo>
                  <a:pt x="2950" y="118"/>
                </a:lnTo>
                <a:lnTo>
                  <a:pt x="2946" y="118"/>
                </a:lnTo>
                <a:lnTo>
                  <a:pt x="2942" y="118"/>
                </a:lnTo>
                <a:lnTo>
                  <a:pt x="2944" y="113"/>
                </a:lnTo>
                <a:lnTo>
                  <a:pt x="2944" y="111"/>
                </a:lnTo>
                <a:lnTo>
                  <a:pt x="2946" y="109"/>
                </a:lnTo>
                <a:lnTo>
                  <a:pt x="2944" y="109"/>
                </a:lnTo>
                <a:lnTo>
                  <a:pt x="2942" y="109"/>
                </a:lnTo>
                <a:lnTo>
                  <a:pt x="2940" y="109"/>
                </a:lnTo>
                <a:lnTo>
                  <a:pt x="2938" y="109"/>
                </a:lnTo>
                <a:lnTo>
                  <a:pt x="2936" y="111"/>
                </a:lnTo>
                <a:lnTo>
                  <a:pt x="2933" y="111"/>
                </a:lnTo>
                <a:lnTo>
                  <a:pt x="2933" y="111"/>
                </a:lnTo>
                <a:lnTo>
                  <a:pt x="2933" y="111"/>
                </a:lnTo>
                <a:lnTo>
                  <a:pt x="2933" y="113"/>
                </a:lnTo>
                <a:lnTo>
                  <a:pt x="2933" y="118"/>
                </a:lnTo>
                <a:lnTo>
                  <a:pt x="2931" y="122"/>
                </a:lnTo>
                <a:lnTo>
                  <a:pt x="2931" y="122"/>
                </a:lnTo>
                <a:lnTo>
                  <a:pt x="2929" y="122"/>
                </a:lnTo>
                <a:lnTo>
                  <a:pt x="2925" y="120"/>
                </a:lnTo>
                <a:lnTo>
                  <a:pt x="2923" y="120"/>
                </a:lnTo>
                <a:lnTo>
                  <a:pt x="2923" y="120"/>
                </a:lnTo>
                <a:lnTo>
                  <a:pt x="2921" y="118"/>
                </a:lnTo>
                <a:lnTo>
                  <a:pt x="2921" y="115"/>
                </a:lnTo>
                <a:lnTo>
                  <a:pt x="2912" y="115"/>
                </a:lnTo>
                <a:lnTo>
                  <a:pt x="2910" y="115"/>
                </a:lnTo>
                <a:lnTo>
                  <a:pt x="2908" y="113"/>
                </a:lnTo>
                <a:lnTo>
                  <a:pt x="2904" y="111"/>
                </a:lnTo>
                <a:lnTo>
                  <a:pt x="2902" y="111"/>
                </a:lnTo>
                <a:lnTo>
                  <a:pt x="2900" y="109"/>
                </a:lnTo>
                <a:lnTo>
                  <a:pt x="2896" y="109"/>
                </a:lnTo>
                <a:lnTo>
                  <a:pt x="2894" y="109"/>
                </a:lnTo>
                <a:lnTo>
                  <a:pt x="2892" y="109"/>
                </a:lnTo>
                <a:lnTo>
                  <a:pt x="2894" y="111"/>
                </a:lnTo>
                <a:lnTo>
                  <a:pt x="2894" y="113"/>
                </a:lnTo>
                <a:lnTo>
                  <a:pt x="2896" y="113"/>
                </a:lnTo>
                <a:lnTo>
                  <a:pt x="2894" y="115"/>
                </a:lnTo>
                <a:lnTo>
                  <a:pt x="2894" y="118"/>
                </a:lnTo>
                <a:lnTo>
                  <a:pt x="2892" y="115"/>
                </a:lnTo>
                <a:lnTo>
                  <a:pt x="2887" y="113"/>
                </a:lnTo>
                <a:lnTo>
                  <a:pt x="2887" y="113"/>
                </a:lnTo>
                <a:lnTo>
                  <a:pt x="2885" y="113"/>
                </a:lnTo>
                <a:lnTo>
                  <a:pt x="2885" y="113"/>
                </a:lnTo>
                <a:lnTo>
                  <a:pt x="2885" y="115"/>
                </a:lnTo>
                <a:lnTo>
                  <a:pt x="2887" y="118"/>
                </a:lnTo>
                <a:lnTo>
                  <a:pt x="2892" y="120"/>
                </a:lnTo>
                <a:lnTo>
                  <a:pt x="2887" y="120"/>
                </a:lnTo>
                <a:lnTo>
                  <a:pt x="2885" y="120"/>
                </a:lnTo>
                <a:lnTo>
                  <a:pt x="2883" y="118"/>
                </a:lnTo>
                <a:lnTo>
                  <a:pt x="2879" y="118"/>
                </a:lnTo>
                <a:lnTo>
                  <a:pt x="2871" y="118"/>
                </a:lnTo>
                <a:lnTo>
                  <a:pt x="2866" y="120"/>
                </a:lnTo>
                <a:lnTo>
                  <a:pt x="2871" y="122"/>
                </a:lnTo>
                <a:lnTo>
                  <a:pt x="2873" y="122"/>
                </a:lnTo>
                <a:close/>
                <a:moveTo>
                  <a:pt x="2969" y="195"/>
                </a:moveTo>
                <a:lnTo>
                  <a:pt x="2963" y="193"/>
                </a:lnTo>
                <a:lnTo>
                  <a:pt x="2959" y="191"/>
                </a:lnTo>
                <a:lnTo>
                  <a:pt x="2954" y="193"/>
                </a:lnTo>
                <a:lnTo>
                  <a:pt x="2950" y="191"/>
                </a:lnTo>
                <a:lnTo>
                  <a:pt x="2946" y="189"/>
                </a:lnTo>
                <a:lnTo>
                  <a:pt x="2942" y="189"/>
                </a:lnTo>
                <a:lnTo>
                  <a:pt x="2944" y="185"/>
                </a:lnTo>
                <a:lnTo>
                  <a:pt x="2946" y="185"/>
                </a:lnTo>
                <a:lnTo>
                  <a:pt x="2948" y="183"/>
                </a:lnTo>
                <a:lnTo>
                  <a:pt x="2946" y="183"/>
                </a:lnTo>
                <a:lnTo>
                  <a:pt x="2942" y="180"/>
                </a:lnTo>
                <a:lnTo>
                  <a:pt x="2940" y="180"/>
                </a:lnTo>
                <a:lnTo>
                  <a:pt x="2938" y="180"/>
                </a:lnTo>
                <a:lnTo>
                  <a:pt x="2933" y="180"/>
                </a:lnTo>
                <a:lnTo>
                  <a:pt x="2931" y="180"/>
                </a:lnTo>
                <a:lnTo>
                  <a:pt x="2929" y="174"/>
                </a:lnTo>
                <a:lnTo>
                  <a:pt x="2927" y="170"/>
                </a:lnTo>
                <a:lnTo>
                  <a:pt x="2923" y="170"/>
                </a:lnTo>
                <a:lnTo>
                  <a:pt x="2921" y="170"/>
                </a:lnTo>
                <a:lnTo>
                  <a:pt x="2919" y="170"/>
                </a:lnTo>
                <a:lnTo>
                  <a:pt x="2912" y="170"/>
                </a:lnTo>
                <a:lnTo>
                  <a:pt x="2902" y="172"/>
                </a:lnTo>
                <a:lnTo>
                  <a:pt x="2900" y="172"/>
                </a:lnTo>
                <a:lnTo>
                  <a:pt x="2902" y="174"/>
                </a:lnTo>
                <a:lnTo>
                  <a:pt x="2906" y="174"/>
                </a:lnTo>
                <a:lnTo>
                  <a:pt x="2904" y="178"/>
                </a:lnTo>
                <a:lnTo>
                  <a:pt x="2908" y="180"/>
                </a:lnTo>
                <a:lnTo>
                  <a:pt x="2910" y="183"/>
                </a:lnTo>
                <a:lnTo>
                  <a:pt x="2912" y="187"/>
                </a:lnTo>
                <a:lnTo>
                  <a:pt x="2915" y="187"/>
                </a:lnTo>
                <a:lnTo>
                  <a:pt x="2921" y="191"/>
                </a:lnTo>
                <a:lnTo>
                  <a:pt x="2921" y="191"/>
                </a:lnTo>
                <a:lnTo>
                  <a:pt x="2919" y="193"/>
                </a:lnTo>
                <a:lnTo>
                  <a:pt x="2917" y="195"/>
                </a:lnTo>
                <a:lnTo>
                  <a:pt x="2915" y="197"/>
                </a:lnTo>
                <a:lnTo>
                  <a:pt x="2915" y="199"/>
                </a:lnTo>
                <a:lnTo>
                  <a:pt x="2910" y="201"/>
                </a:lnTo>
                <a:lnTo>
                  <a:pt x="2910" y="204"/>
                </a:lnTo>
                <a:lnTo>
                  <a:pt x="2912" y="206"/>
                </a:lnTo>
                <a:lnTo>
                  <a:pt x="2925" y="204"/>
                </a:lnTo>
                <a:lnTo>
                  <a:pt x="2927" y="204"/>
                </a:lnTo>
                <a:lnTo>
                  <a:pt x="2929" y="201"/>
                </a:lnTo>
                <a:lnTo>
                  <a:pt x="2931" y="201"/>
                </a:lnTo>
                <a:lnTo>
                  <a:pt x="2933" y="201"/>
                </a:lnTo>
                <a:lnTo>
                  <a:pt x="2936" y="201"/>
                </a:lnTo>
                <a:lnTo>
                  <a:pt x="2936" y="201"/>
                </a:lnTo>
                <a:lnTo>
                  <a:pt x="2938" y="201"/>
                </a:lnTo>
                <a:lnTo>
                  <a:pt x="2936" y="204"/>
                </a:lnTo>
                <a:lnTo>
                  <a:pt x="2933" y="206"/>
                </a:lnTo>
                <a:lnTo>
                  <a:pt x="2933" y="208"/>
                </a:lnTo>
                <a:lnTo>
                  <a:pt x="2933" y="208"/>
                </a:lnTo>
                <a:lnTo>
                  <a:pt x="2933" y="210"/>
                </a:lnTo>
                <a:lnTo>
                  <a:pt x="2933" y="210"/>
                </a:lnTo>
                <a:lnTo>
                  <a:pt x="2938" y="210"/>
                </a:lnTo>
                <a:lnTo>
                  <a:pt x="2940" y="210"/>
                </a:lnTo>
                <a:lnTo>
                  <a:pt x="2942" y="208"/>
                </a:lnTo>
                <a:lnTo>
                  <a:pt x="2942" y="208"/>
                </a:lnTo>
                <a:lnTo>
                  <a:pt x="2946" y="208"/>
                </a:lnTo>
                <a:lnTo>
                  <a:pt x="2948" y="206"/>
                </a:lnTo>
                <a:lnTo>
                  <a:pt x="2952" y="204"/>
                </a:lnTo>
                <a:lnTo>
                  <a:pt x="2952" y="204"/>
                </a:lnTo>
                <a:lnTo>
                  <a:pt x="2954" y="201"/>
                </a:lnTo>
                <a:lnTo>
                  <a:pt x="2956" y="199"/>
                </a:lnTo>
                <a:lnTo>
                  <a:pt x="2956" y="199"/>
                </a:lnTo>
                <a:lnTo>
                  <a:pt x="2969" y="195"/>
                </a:lnTo>
                <a:close/>
                <a:moveTo>
                  <a:pt x="2982" y="384"/>
                </a:moveTo>
                <a:lnTo>
                  <a:pt x="2977" y="384"/>
                </a:lnTo>
                <a:lnTo>
                  <a:pt x="2975" y="384"/>
                </a:lnTo>
                <a:lnTo>
                  <a:pt x="2975" y="386"/>
                </a:lnTo>
                <a:lnTo>
                  <a:pt x="2975" y="386"/>
                </a:lnTo>
                <a:lnTo>
                  <a:pt x="2977" y="386"/>
                </a:lnTo>
                <a:lnTo>
                  <a:pt x="2977" y="388"/>
                </a:lnTo>
                <a:lnTo>
                  <a:pt x="2982" y="388"/>
                </a:lnTo>
                <a:lnTo>
                  <a:pt x="2982" y="388"/>
                </a:lnTo>
                <a:lnTo>
                  <a:pt x="2984" y="388"/>
                </a:lnTo>
                <a:lnTo>
                  <a:pt x="2986" y="388"/>
                </a:lnTo>
                <a:lnTo>
                  <a:pt x="2986" y="386"/>
                </a:lnTo>
                <a:lnTo>
                  <a:pt x="2986" y="386"/>
                </a:lnTo>
                <a:lnTo>
                  <a:pt x="2984" y="384"/>
                </a:lnTo>
                <a:lnTo>
                  <a:pt x="2982" y="384"/>
                </a:lnTo>
                <a:close/>
                <a:moveTo>
                  <a:pt x="3396" y="109"/>
                </a:moveTo>
                <a:lnTo>
                  <a:pt x="3396" y="107"/>
                </a:lnTo>
                <a:lnTo>
                  <a:pt x="3396" y="107"/>
                </a:lnTo>
                <a:lnTo>
                  <a:pt x="3392" y="105"/>
                </a:lnTo>
                <a:lnTo>
                  <a:pt x="3392" y="105"/>
                </a:lnTo>
                <a:lnTo>
                  <a:pt x="3388" y="105"/>
                </a:lnTo>
                <a:lnTo>
                  <a:pt x="3388" y="105"/>
                </a:lnTo>
                <a:lnTo>
                  <a:pt x="3388" y="107"/>
                </a:lnTo>
                <a:lnTo>
                  <a:pt x="3388" y="107"/>
                </a:lnTo>
                <a:lnTo>
                  <a:pt x="3388" y="107"/>
                </a:lnTo>
                <a:lnTo>
                  <a:pt x="3388" y="109"/>
                </a:lnTo>
                <a:lnTo>
                  <a:pt x="3394" y="111"/>
                </a:lnTo>
                <a:lnTo>
                  <a:pt x="3396" y="109"/>
                </a:lnTo>
                <a:close/>
                <a:moveTo>
                  <a:pt x="3415" y="120"/>
                </a:moveTo>
                <a:lnTo>
                  <a:pt x="3415" y="122"/>
                </a:lnTo>
                <a:lnTo>
                  <a:pt x="3422" y="122"/>
                </a:lnTo>
                <a:lnTo>
                  <a:pt x="3434" y="122"/>
                </a:lnTo>
                <a:lnTo>
                  <a:pt x="3434" y="122"/>
                </a:lnTo>
                <a:lnTo>
                  <a:pt x="3434" y="120"/>
                </a:lnTo>
                <a:lnTo>
                  <a:pt x="3434" y="118"/>
                </a:lnTo>
                <a:lnTo>
                  <a:pt x="3434" y="113"/>
                </a:lnTo>
                <a:lnTo>
                  <a:pt x="3434" y="113"/>
                </a:lnTo>
                <a:lnTo>
                  <a:pt x="3432" y="111"/>
                </a:lnTo>
                <a:lnTo>
                  <a:pt x="3430" y="111"/>
                </a:lnTo>
                <a:lnTo>
                  <a:pt x="3428" y="113"/>
                </a:lnTo>
                <a:lnTo>
                  <a:pt x="3420" y="113"/>
                </a:lnTo>
                <a:lnTo>
                  <a:pt x="3420" y="113"/>
                </a:lnTo>
                <a:lnTo>
                  <a:pt x="3420" y="118"/>
                </a:lnTo>
                <a:lnTo>
                  <a:pt x="3417" y="120"/>
                </a:lnTo>
                <a:lnTo>
                  <a:pt x="3415" y="120"/>
                </a:lnTo>
                <a:close/>
                <a:moveTo>
                  <a:pt x="3451" y="88"/>
                </a:moveTo>
                <a:lnTo>
                  <a:pt x="3449" y="86"/>
                </a:lnTo>
                <a:lnTo>
                  <a:pt x="3449" y="86"/>
                </a:lnTo>
                <a:lnTo>
                  <a:pt x="3443" y="90"/>
                </a:lnTo>
                <a:lnTo>
                  <a:pt x="3438" y="90"/>
                </a:lnTo>
                <a:lnTo>
                  <a:pt x="3436" y="90"/>
                </a:lnTo>
                <a:lnTo>
                  <a:pt x="3438" y="95"/>
                </a:lnTo>
                <a:lnTo>
                  <a:pt x="3445" y="95"/>
                </a:lnTo>
                <a:lnTo>
                  <a:pt x="3447" y="99"/>
                </a:lnTo>
                <a:lnTo>
                  <a:pt x="3453" y="99"/>
                </a:lnTo>
                <a:lnTo>
                  <a:pt x="3457" y="99"/>
                </a:lnTo>
                <a:lnTo>
                  <a:pt x="3461" y="99"/>
                </a:lnTo>
                <a:lnTo>
                  <a:pt x="3461" y="97"/>
                </a:lnTo>
                <a:lnTo>
                  <a:pt x="3461" y="95"/>
                </a:lnTo>
                <a:lnTo>
                  <a:pt x="3459" y="92"/>
                </a:lnTo>
                <a:lnTo>
                  <a:pt x="3459" y="90"/>
                </a:lnTo>
                <a:lnTo>
                  <a:pt x="3457" y="90"/>
                </a:lnTo>
                <a:lnTo>
                  <a:pt x="3455" y="88"/>
                </a:lnTo>
                <a:lnTo>
                  <a:pt x="3451" y="88"/>
                </a:lnTo>
                <a:close/>
                <a:moveTo>
                  <a:pt x="3464" y="82"/>
                </a:moveTo>
                <a:lnTo>
                  <a:pt x="3468" y="80"/>
                </a:lnTo>
                <a:lnTo>
                  <a:pt x="3468" y="80"/>
                </a:lnTo>
                <a:lnTo>
                  <a:pt x="3466" y="78"/>
                </a:lnTo>
                <a:lnTo>
                  <a:pt x="3464" y="78"/>
                </a:lnTo>
                <a:lnTo>
                  <a:pt x="3461" y="78"/>
                </a:lnTo>
                <a:lnTo>
                  <a:pt x="3457" y="78"/>
                </a:lnTo>
                <a:lnTo>
                  <a:pt x="3457" y="80"/>
                </a:lnTo>
                <a:lnTo>
                  <a:pt x="3459" y="80"/>
                </a:lnTo>
                <a:lnTo>
                  <a:pt x="3464" y="82"/>
                </a:lnTo>
                <a:close/>
                <a:moveTo>
                  <a:pt x="3407" y="118"/>
                </a:moveTo>
                <a:lnTo>
                  <a:pt x="3411" y="115"/>
                </a:lnTo>
                <a:lnTo>
                  <a:pt x="3411" y="113"/>
                </a:lnTo>
                <a:lnTo>
                  <a:pt x="3409" y="113"/>
                </a:lnTo>
                <a:lnTo>
                  <a:pt x="3407" y="113"/>
                </a:lnTo>
                <a:lnTo>
                  <a:pt x="3405" y="113"/>
                </a:lnTo>
                <a:lnTo>
                  <a:pt x="3405" y="115"/>
                </a:lnTo>
                <a:lnTo>
                  <a:pt x="3405" y="118"/>
                </a:lnTo>
                <a:lnTo>
                  <a:pt x="3407" y="118"/>
                </a:lnTo>
                <a:close/>
                <a:moveTo>
                  <a:pt x="3434" y="107"/>
                </a:moveTo>
                <a:lnTo>
                  <a:pt x="3434" y="109"/>
                </a:lnTo>
                <a:lnTo>
                  <a:pt x="3434" y="109"/>
                </a:lnTo>
                <a:lnTo>
                  <a:pt x="3436" y="111"/>
                </a:lnTo>
                <a:lnTo>
                  <a:pt x="3436" y="111"/>
                </a:lnTo>
                <a:lnTo>
                  <a:pt x="3436" y="113"/>
                </a:lnTo>
                <a:lnTo>
                  <a:pt x="3438" y="118"/>
                </a:lnTo>
                <a:lnTo>
                  <a:pt x="3438" y="120"/>
                </a:lnTo>
                <a:lnTo>
                  <a:pt x="3438" y="120"/>
                </a:lnTo>
                <a:lnTo>
                  <a:pt x="3445" y="122"/>
                </a:lnTo>
                <a:lnTo>
                  <a:pt x="3447" y="120"/>
                </a:lnTo>
                <a:lnTo>
                  <a:pt x="3451" y="118"/>
                </a:lnTo>
                <a:lnTo>
                  <a:pt x="3451" y="118"/>
                </a:lnTo>
                <a:lnTo>
                  <a:pt x="3453" y="115"/>
                </a:lnTo>
                <a:lnTo>
                  <a:pt x="3453" y="113"/>
                </a:lnTo>
                <a:lnTo>
                  <a:pt x="3453" y="113"/>
                </a:lnTo>
                <a:lnTo>
                  <a:pt x="3466" y="113"/>
                </a:lnTo>
                <a:lnTo>
                  <a:pt x="3464" y="111"/>
                </a:lnTo>
                <a:lnTo>
                  <a:pt x="3461" y="111"/>
                </a:lnTo>
                <a:lnTo>
                  <a:pt x="3455" y="109"/>
                </a:lnTo>
                <a:lnTo>
                  <a:pt x="3440" y="109"/>
                </a:lnTo>
                <a:lnTo>
                  <a:pt x="3434" y="107"/>
                </a:lnTo>
                <a:close/>
                <a:moveTo>
                  <a:pt x="3472" y="419"/>
                </a:moveTo>
                <a:lnTo>
                  <a:pt x="3472" y="419"/>
                </a:lnTo>
                <a:lnTo>
                  <a:pt x="3474" y="422"/>
                </a:lnTo>
                <a:lnTo>
                  <a:pt x="3476" y="422"/>
                </a:lnTo>
                <a:lnTo>
                  <a:pt x="3478" y="419"/>
                </a:lnTo>
                <a:lnTo>
                  <a:pt x="3480" y="422"/>
                </a:lnTo>
                <a:lnTo>
                  <a:pt x="3482" y="419"/>
                </a:lnTo>
                <a:lnTo>
                  <a:pt x="3482" y="419"/>
                </a:lnTo>
                <a:lnTo>
                  <a:pt x="3484" y="417"/>
                </a:lnTo>
                <a:lnTo>
                  <a:pt x="3484" y="415"/>
                </a:lnTo>
                <a:lnTo>
                  <a:pt x="3484" y="415"/>
                </a:lnTo>
                <a:lnTo>
                  <a:pt x="3482" y="413"/>
                </a:lnTo>
                <a:lnTo>
                  <a:pt x="3480" y="413"/>
                </a:lnTo>
                <a:lnTo>
                  <a:pt x="3476" y="411"/>
                </a:lnTo>
                <a:lnTo>
                  <a:pt x="3472" y="407"/>
                </a:lnTo>
                <a:lnTo>
                  <a:pt x="3470" y="407"/>
                </a:lnTo>
                <a:lnTo>
                  <a:pt x="3468" y="405"/>
                </a:lnTo>
                <a:lnTo>
                  <a:pt x="3468" y="403"/>
                </a:lnTo>
                <a:lnTo>
                  <a:pt x="3464" y="401"/>
                </a:lnTo>
                <a:lnTo>
                  <a:pt x="3464" y="401"/>
                </a:lnTo>
                <a:lnTo>
                  <a:pt x="3464" y="401"/>
                </a:lnTo>
                <a:lnTo>
                  <a:pt x="3459" y="403"/>
                </a:lnTo>
                <a:lnTo>
                  <a:pt x="3457" y="403"/>
                </a:lnTo>
                <a:lnTo>
                  <a:pt x="3457" y="405"/>
                </a:lnTo>
                <a:lnTo>
                  <a:pt x="3455" y="405"/>
                </a:lnTo>
                <a:lnTo>
                  <a:pt x="3455" y="407"/>
                </a:lnTo>
                <a:lnTo>
                  <a:pt x="3455" y="409"/>
                </a:lnTo>
                <a:lnTo>
                  <a:pt x="3457" y="409"/>
                </a:lnTo>
                <a:lnTo>
                  <a:pt x="3457" y="411"/>
                </a:lnTo>
                <a:lnTo>
                  <a:pt x="3457" y="411"/>
                </a:lnTo>
                <a:lnTo>
                  <a:pt x="3461" y="415"/>
                </a:lnTo>
                <a:lnTo>
                  <a:pt x="3464" y="415"/>
                </a:lnTo>
                <a:lnTo>
                  <a:pt x="3464" y="415"/>
                </a:lnTo>
                <a:lnTo>
                  <a:pt x="3464" y="415"/>
                </a:lnTo>
                <a:lnTo>
                  <a:pt x="3466" y="415"/>
                </a:lnTo>
                <a:lnTo>
                  <a:pt x="3468" y="415"/>
                </a:lnTo>
                <a:lnTo>
                  <a:pt x="3470" y="415"/>
                </a:lnTo>
                <a:lnTo>
                  <a:pt x="3470" y="417"/>
                </a:lnTo>
                <a:lnTo>
                  <a:pt x="3470" y="419"/>
                </a:lnTo>
                <a:lnTo>
                  <a:pt x="3472" y="419"/>
                </a:lnTo>
                <a:close/>
                <a:moveTo>
                  <a:pt x="3623" y="331"/>
                </a:moveTo>
                <a:lnTo>
                  <a:pt x="3627" y="331"/>
                </a:lnTo>
                <a:lnTo>
                  <a:pt x="3627" y="331"/>
                </a:lnTo>
                <a:lnTo>
                  <a:pt x="3631" y="331"/>
                </a:lnTo>
                <a:lnTo>
                  <a:pt x="3635" y="329"/>
                </a:lnTo>
                <a:lnTo>
                  <a:pt x="3642" y="329"/>
                </a:lnTo>
                <a:lnTo>
                  <a:pt x="3646" y="329"/>
                </a:lnTo>
                <a:lnTo>
                  <a:pt x="3646" y="327"/>
                </a:lnTo>
                <a:lnTo>
                  <a:pt x="3646" y="325"/>
                </a:lnTo>
                <a:lnTo>
                  <a:pt x="3644" y="323"/>
                </a:lnTo>
                <a:lnTo>
                  <a:pt x="3642" y="323"/>
                </a:lnTo>
                <a:lnTo>
                  <a:pt x="3640" y="321"/>
                </a:lnTo>
                <a:lnTo>
                  <a:pt x="3637" y="321"/>
                </a:lnTo>
                <a:lnTo>
                  <a:pt x="3637" y="319"/>
                </a:lnTo>
                <a:lnTo>
                  <a:pt x="3635" y="319"/>
                </a:lnTo>
                <a:lnTo>
                  <a:pt x="3627" y="321"/>
                </a:lnTo>
                <a:lnTo>
                  <a:pt x="3625" y="321"/>
                </a:lnTo>
                <a:lnTo>
                  <a:pt x="3623" y="323"/>
                </a:lnTo>
                <a:lnTo>
                  <a:pt x="3623" y="327"/>
                </a:lnTo>
                <a:lnTo>
                  <a:pt x="3621" y="329"/>
                </a:lnTo>
                <a:lnTo>
                  <a:pt x="3621" y="329"/>
                </a:lnTo>
                <a:lnTo>
                  <a:pt x="3621" y="331"/>
                </a:lnTo>
                <a:lnTo>
                  <a:pt x="3623" y="331"/>
                </a:lnTo>
                <a:lnTo>
                  <a:pt x="3623" y="331"/>
                </a:lnTo>
                <a:close/>
                <a:moveTo>
                  <a:pt x="3552" y="233"/>
                </a:moveTo>
                <a:lnTo>
                  <a:pt x="3549" y="233"/>
                </a:lnTo>
                <a:lnTo>
                  <a:pt x="3549" y="233"/>
                </a:lnTo>
                <a:lnTo>
                  <a:pt x="3545" y="235"/>
                </a:lnTo>
                <a:lnTo>
                  <a:pt x="3541" y="237"/>
                </a:lnTo>
                <a:lnTo>
                  <a:pt x="3528" y="239"/>
                </a:lnTo>
                <a:lnTo>
                  <a:pt x="3520" y="241"/>
                </a:lnTo>
                <a:lnTo>
                  <a:pt x="3518" y="241"/>
                </a:lnTo>
                <a:lnTo>
                  <a:pt x="3512" y="241"/>
                </a:lnTo>
                <a:lnTo>
                  <a:pt x="3510" y="241"/>
                </a:lnTo>
                <a:lnTo>
                  <a:pt x="3503" y="239"/>
                </a:lnTo>
                <a:lnTo>
                  <a:pt x="3499" y="239"/>
                </a:lnTo>
                <a:lnTo>
                  <a:pt x="3495" y="239"/>
                </a:lnTo>
                <a:lnTo>
                  <a:pt x="3493" y="239"/>
                </a:lnTo>
                <a:lnTo>
                  <a:pt x="3493" y="241"/>
                </a:lnTo>
                <a:lnTo>
                  <a:pt x="3493" y="243"/>
                </a:lnTo>
                <a:lnTo>
                  <a:pt x="3493" y="245"/>
                </a:lnTo>
                <a:lnTo>
                  <a:pt x="3491" y="245"/>
                </a:lnTo>
                <a:lnTo>
                  <a:pt x="3491" y="245"/>
                </a:lnTo>
                <a:lnTo>
                  <a:pt x="3489" y="245"/>
                </a:lnTo>
                <a:lnTo>
                  <a:pt x="3487" y="245"/>
                </a:lnTo>
                <a:lnTo>
                  <a:pt x="3487" y="245"/>
                </a:lnTo>
                <a:lnTo>
                  <a:pt x="3480" y="245"/>
                </a:lnTo>
                <a:lnTo>
                  <a:pt x="3478" y="245"/>
                </a:lnTo>
                <a:lnTo>
                  <a:pt x="3478" y="250"/>
                </a:lnTo>
                <a:lnTo>
                  <a:pt x="3474" y="250"/>
                </a:lnTo>
                <a:lnTo>
                  <a:pt x="3468" y="252"/>
                </a:lnTo>
                <a:lnTo>
                  <a:pt x="3464" y="252"/>
                </a:lnTo>
                <a:lnTo>
                  <a:pt x="3461" y="252"/>
                </a:lnTo>
                <a:lnTo>
                  <a:pt x="3461" y="252"/>
                </a:lnTo>
                <a:lnTo>
                  <a:pt x="3457" y="254"/>
                </a:lnTo>
                <a:lnTo>
                  <a:pt x="3453" y="256"/>
                </a:lnTo>
                <a:lnTo>
                  <a:pt x="3449" y="258"/>
                </a:lnTo>
                <a:lnTo>
                  <a:pt x="3449" y="260"/>
                </a:lnTo>
                <a:lnTo>
                  <a:pt x="3449" y="260"/>
                </a:lnTo>
                <a:lnTo>
                  <a:pt x="3445" y="262"/>
                </a:lnTo>
                <a:lnTo>
                  <a:pt x="3445" y="264"/>
                </a:lnTo>
                <a:lnTo>
                  <a:pt x="3443" y="266"/>
                </a:lnTo>
                <a:lnTo>
                  <a:pt x="3443" y="266"/>
                </a:lnTo>
                <a:lnTo>
                  <a:pt x="3438" y="266"/>
                </a:lnTo>
                <a:lnTo>
                  <a:pt x="3434" y="266"/>
                </a:lnTo>
                <a:lnTo>
                  <a:pt x="3434" y="266"/>
                </a:lnTo>
                <a:lnTo>
                  <a:pt x="3432" y="266"/>
                </a:lnTo>
                <a:lnTo>
                  <a:pt x="3430" y="269"/>
                </a:lnTo>
                <a:lnTo>
                  <a:pt x="3430" y="269"/>
                </a:lnTo>
                <a:lnTo>
                  <a:pt x="3432" y="271"/>
                </a:lnTo>
                <a:lnTo>
                  <a:pt x="3428" y="275"/>
                </a:lnTo>
                <a:lnTo>
                  <a:pt x="3426" y="275"/>
                </a:lnTo>
                <a:lnTo>
                  <a:pt x="3424" y="273"/>
                </a:lnTo>
                <a:lnTo>
                  <a:pt x="3424" y="273"/>
                </a:lnTo>
                <a:lnTo>
                  <a:pt x="3422" y="273"/>
                </a:lnTo>
                <a:lnTo>
                  <a:pt x="3420" y="273"/>
                </a:lnTo>
                <a:lnTo>
                  <a:pt x="3417" y="273"/>
                </a:lnTo>
                <a:lnTo>
                  <a:pt x="3415" y="273"/>
                </a:lnTo>
                <a:lnTo>
                  <a:pt x="3417" y="275"/>
                </a:lnTo>
                <a:lnTo>
                  <a:pt x="3417" y="275"/>
                </a:lnTo>
                <a:lnTo>
                  <a:pt x="3420" y="277"/>
                </a:lnTo>
                <a:lnTo>
                  <a:pt x="3424" y="277"/>
                </a:lnTo>
                <a:lnTo>
                  <a:pt x="3426" y="279"/>
                </a:lnTo>
                <a:lnTo>
                  <a:pt x="3426" y="279"/>
                </a:lnTo>
                <a:lnTo>
                  <a:pt x="3422" y="281"/>
                </a:lnTo>
                <a:lnTo>
                  <a:pt x="3417" y="283"/>
                </a:lnTo>
                <a:lnTo>
                  <a:pt x="3413" y="287"/>
                </a:lnTo>
                <a:lnTo>
                  <a:pt x="3413" y="287"/>
                </a:lnTo>
                <a:lnTo>
                  <a:pt x="3413" y="289"/>
                </a:lnTo>
                <a:lnTo>
                  <a:pt x="3413" y="289"/>
                </a:lnTo>
                <a:lnTo>
                  <a:pt x="3415" y="289"/>
                </a:lnTo>
                <a:lnTo>
                  <a:pt x="3417" y="289"/>
                </a:lnTo>
                <a:lnTo>
                  <a:pt x="3422" y="292"/>
                </a:lnTo>
                <a:lnTo>
                  <a:pt x="3420" y="292"/>
                </a:lnTo>
                <a:lnTo>
                  <a:pt x="3411" y="294"/>
                </a:lnTo>
                <a:lnTo>
                  <a:pt x="3409" y="294"/>
                </a:lnTo>
                <a:lnTo>
                  <a:pt x="3405" y="300"/>
                </a:lnTo>
                <a:lnTo>
                  <a:pt x="3403" y="302"/>
                </a:lnTo>
                <a:lnTo>
                  <a:pt x="3403" y="302"/>
                </a:lnTo>
                <a:lnTo>
                  <a:pt x="3401" y="304"/>
                </a:lnTo>
                <a:lnTo>
                  <a:pt x="3399" y="306"/>
                </a:lnTo>
                <a:lnTo>
                  <a:pt x="3399" y="306"/>
                </a:lnTo>
                <a:lnTo>
                  <a:pt x="3396" y="308"/>
                </a:lnTo>
                <a:lnTo>
                  <a:pt x="3392" y="308"/>
                </a:lnTo>
                <a:lnTo>
                  <a:pt x="3390" y="310"/>
                </a:lnTo>
                <a:lnTo>
                  <a:pt x="3388" y="310"/>
                </a:lnTo>
                <a:lnTo>
                  <a:pt x="3386" y="313"/>
                </a:lnTo>
                <a:lnTo>
                  <a:pt x="3388" y="315"/>
                </a:lnTo>
                <a:lnTo>
                  <a:pt x="3392" y="319"/>
                </a:lnTo>
                <a:lnTo>
                  <a:pt x="3392" y="321"/>
                </a:lnTo>
                <a:lnTo>
                  <a:pt x="3394" y="323"/>
                </a:lnTo>
                <a:lnTo>
                  <a:pt x="3399" y="321"/>
                </a:lnTo>
                <a:lnTo>
                  <a:pt x="3401" y="321"/>
                </a:lnTo>
                <a:lnTo>
                  <a:pt x="3405" y="321"/>
                </a:lnTo>
                <a:lnTo>
                  <a:pt x="3409" y="323"/>
                </a:lnTo>
                <a:lnTo>
                  <a:pt x="3413" y="323"/>
                </a:lnTo>
                <a:lnTo>
                  <a:pt x="3420" y="323"/>
                </a:lnTo>
                <a:lnTo>
                  <a:pt x="3422" y="325"/>
                </a:lnTo>
                <a:lnTo>
                  <a:pt x="3426" y="325"/>
                </a:lnTo>
                <a:lnTo>
                  <a:pt x="3428" y="325"/>
                </a:lnTo>
                <a:lnTo>
                  <a:pt x="3432" y="323"/>
                </a:lnTo>
                <a:lnTo>
                  <a:pt x="3436" y="319"/>
                </a:lnTo>
                <a:lnTo>
                  <a:pt x="3440" y="317"/>
                </a:lnTo>
                <a:lnTo>
                  <a:pt x="3440" y="315"/>
                </a:lnTo>
                <a:lnTo>
                  <a:pt x="3440" y="313"/>
                </a:lnTo>
                <a:lnTo>
                  <a:pt x="3438" y="310"/>
                </a:lnTo>
                <a:lnTo>
                  <a:pt x="3438" y="310"/>
                </a:lnTo>
                <a:lnTo>
                  <a:pt x="3440" y="310"/>
                </a:lnTo>
                <a:lnTo>
                  <a:pt x="3443" y="313"/>
                </a:lnTo>
                <a:lnTo>
                  <a:pt x="3443" y="313"/>
                </a:lnTo>
                <a:lnTo>
                  <a:pt x="3445" y="313"/>
                </a:lnTo>
                <a:lnTo>
                  <a:pt x="3445" y="310"/>
                </a:lnTo>
                <a:lnTo>
                  <a:pt x="3447" y="310"/>
                </a:lnTo>
                <a:lnTo>
                  <a:pt x="3447" y="308"/>
                </a:lnTo>
                <a:lnTo>
                  <a:pt x="3445" y="306"/>
                </a:lnTo>
                <a:lnTo>
                  <a:pt x="3445" y="306"/>
                </a:lnTo>
                <a:lnTo>
                  <a:pt x="3455" y="302"/>
                </a:lnTo>
                <a:lnTo>
                  <a:pt x="3457" y="300"/>
                </a:lnTo>
                <a:lnTo>
                  <a:pt x="3457" y="298"/>
                </a:lnTo>
                <a:lnTo>
                  <a:pt x="3457" y="296"/>
                </a:lnTo>
                <a:lnTo>
                  <a:pt x="3455" y="294"/>
                </a:lnTo>
                <a:lnTo>
                  <a:pt x="3455" y="292"/>
                </a:lnTo>
                <a:lnTo>
                  <a:pt x="3455" y="292"/>
                </a:lnTo>
                <a:lnTo>
                  <a:pt x="3461" y="292"/>
                </a:lnTo>
                <a:lnTo>
                  <a:pt x="3464" y="292"/>
                </a:lnTo>
                <a:lnTo>
                  <a:pt x="3464" y="292"/>
                </a:lnTo>
                <a:lnTo>
                  <a:pt x="3464" y="289"/>
                </a:lnTo>
                <a:lnTo>
                  <a:pt x="3466" y="287"/>
                </a:lnTo>
                <a:lnTo>
                  <a:pt x="3466" y="287"/>
                </a:lnTo>
                <a:lnTo>
                  <a:pt x="3466" y="285"/>
                </a:lnTo>
                <a:lnTo>
                  <a:pt x="3472" y="287"/>
                </a:lnTo>
                <a:lnTo>
                  <a:pt x="3472" y="287"/>
                </a:lnTo>
                <a:lnTo>
                  <a:pt x="3474" y="287"/>
                </a:lnTo>
                <a:lnTo>
                  <a:pt x="3474" y="287"/>
                </a:lnTo>
                <a:lnTo>
                  <a:pt x="3474" y="285"/>
                </a:lnTo>
                <a:lnTo>
                  <a:pt x="3474" y="285"/>
                </a:lnTo>
                <a:lnTo>
                  <a:pt x="3476" y="285"/>
                </a:lnTo>
                <a:lnTo>
                  <a:pt x="3478" y="285"/>
                </a:lnTo>
                <a:lnTo>
                  <a:pt x="3480" y="283"/>
                </a:lnTo>
                <a:lnTo>
                  <a:pt x="3480" y="281"/>
                </a:lnTo>
                <a:lnTo>
                  <a:pt x="3482" y="281"/>
                </a:lnTo>
                <a:lnTo>
                  <a:pt x="3484" y="279"/>
                </a:lnTo>
                <a:lnTo>
                  <a:pt x="3484" y="279"/>
                </a:lnTo>
                <a:lnTo>
                  <a:pt x="3480" y="279"/>
                </a:lnTo>
                <a:lnTo>
                  <a:pt x="3480" y="277"/>
                </a:lnTo>
                <a:lnTo>
                  <a:pt x="3484" y="275"/>
                </a:lnTo>
                <a:lnTo>
                  <a:pt x="3484" y="275"/>
                </a:lnTo>
                <a:lnTo>
                  <a:pt x="3487" y="275"/>
                </a:lnTo>
                <a:lnTo>
                  <a:pt x="3487" y="275"/>
                </a:lnTo>
                <a:lnTo>
                  <a:pt x="3489" y="275"/>
                </a:lnTo>
                <a:lnTo>
                  <a:pt x="3491" y="273"/>
                </a:lnTo>
                <a:lnTo>
                  <a:pt x="3493" y="271"/>
                </a:lnTo>
                <a:lnTo>
                  <a:pt x="3495" y="269"/>
                </a:lnTo>
                <a:lnTo>
                  <a:pt x="3497" y="269"/>
                </a:lnTo>
                <a:lnTo>
                  <a:pt x="3499" y="269"/>
                </a:lnTo>
                <a:lnTo>
                  <a:pt x="3501" y="269"/>
                </a:lnTo>
                <a:lnTo>
                  <a:pt x="3508" y="264"/>
                </a:lnTo>
                <a:lnTo>
                  <a:pt x="3520" y="260"/>
                </a:lnTo>
                <a:lnTo>
                  <a:pt x="3524" y="260"/>
                </a:lnTo>
                <a:lnTo>
                  <a:pt x="3531" y="258"/>
                </a:lnTo>
                <a:lnTo>
                  <a:pt x="3533" y="258"/>
                </a:lnTo>
                <a:lnTo>
                  <a:pt x="3539" y="256"/>
                </a:lnTo>
                <a:lnTo>
                  <a:pt x="3545" y="254"/>
                </a:lnTo>
                <a:lnTo>
                  <a:pt x="3552" y="254"/>
                </a:lnTo>
                <a:lnTo>
                  <a:pt x="3558" y="252"/>
                </a:lnTo>
                <a:lnTo>
                  <a:pt x="3568" y="250"/>
                </a:lnTo>
                <a:lnTo>
                  <a:pt x="3572" y="248"/>
                </a:lnTo>
                <a:lnTo>
                  <a:pt x="3577" y="245"/>
                </a:lnTo>
                <a:lnTo>
                  <a:pt x="3581" y="245"/>
                </a:lnTo>
                <a:lnTo>
                  <a:pt x="3583" y="243"/>
                </a:lnTo>
                <a:lnTo>
                  <a:pt x="3589" y="241"/>
                </a:lnTo>
                <a:lnTo>
                  <a:pt x="3596" y="239"/>
                </a:lnTo>
                <a:lnTo>
                  <a:pt x="3596" y="239"/>
                </a:lnTo>
                <a:lnTo>
                  <a:pt x="3602" y="235"/>
                </a:lnTo>
                <a:lnTo>
                  <a:pt x="3606" y="231"/>
                </a:lnTo>
                <a:lnTo>
                  <a:pt x="3606" y="231"/>
                </a:lnTo>
                <a:lnTo>
                  <a:pt x="3606" y="229"/>
                </a:lnTo>
                <a:lnTo>
                  <a:pt x="3606" y="227"/>
                </a:lnTo>
                <a:lnTo>
                  <a:pt x="3606" y="227"/>
                </a:lnTo>
                <a:lnTo>
                  <a:pt x="3606" y="224"/>
                </a:lnTo>
                <a:lnTo>
                  <a:pt x="3604" y="222"/>
                </a:lnTo>
                <a:lnTo>
                  <a:pt x="3600" y="220"/>
                </a:lnTo>
                <a:lnTo>
                  <a:pt x="3593" y="218"/>
                </a:lnTo>
                <a:lnTo>
                  <a:pt x="3587" y="218"/>
                </a:lnTo>
                <a:lnTo>
                  <a:pt x="3585" y="218"/>
                </a:lnTo>
                <a:lnTo>
                  <a:pt x="3583" y="220"/>
                </a:lnTo>
                <a:lnTo>
                  <a:pt x="3577" y="220"/>
                </a:lnTo>
                <a:lnTo>
                  <a:pt x="3568" y="224"/>
                </a:lnTo>
                <a:lnTo>
                  <a:pt x="3564" y="227"/>
                </a:lnTo>
                <a:lnTo>
                  <a:pt x="3564" y="229"/>
                </a:lnTo>
                <a:lnTo>
                  <a:pt x="3562" y="231"/>
                </a:lnTo>
                <a:lnTo>
                  <a:pt x="3560" y="231"/>
                </a:lnTo>
                <a:lnTo>
                  <a:pt x="3558" y="231"/>
                </a:lnTo>
                <a:lnTo>
                  <a:pt x="3558" y="231"/>
                </a:lnTo>
                <a:lnTo>
                  <a:pt x="3554" y="233"/>
                </a:lnTo>
                <a:lnTo>
                  <a:pt x="3552" y="233"/>
                </a:lnTo>
                <a:close/>
                <a:moveTo>
                  <a:pt x="3355" y="359"/>
                </a:moveTo>
                <a:lnTo>
                  <a:pt x="3355" y="361"/>
                </a:lnTo>
                <a:lnTo>
                  <a:pt x="3352" y="363"/>
                </a:lnTo>
                <a:lnTo>
                  <a:pt x="3352" y="365"/>
                </a:lnTo>
                <a:lnTo>
                  <a:pt x="3352" y="367"/>
                </a:lnTo>
                <a:lnTo>
                  <a:pt x="3355" y="369"/>
                </a:lnTo>
                <a:lnTo>
                  <a:pt x="3355" y="371"/>
                </a:lnTo>
                <a:lnTo>
                  <a:pt x="3357" y="373"/>
                </a:lnTo>
                <a:lnTo>
                  <a:pt x="3359" y="373"/>
                </a:lnTo>
                <a:lnTo>
                  <a:pt x="3361" y="375"/>
                </a:lnTo>
                <a:lnTo>
                  <a:pt x="3363" y="373"/>
                </a:lnTo>
                <a:lnTo>
                  <a:pt x="3367" y="373"/>
                </a:lnTo>
                <a:lnTo>
                  <a:pt x="3371" y="373"/>
                </a:lnTo>
                <a:lnTo>
                  <a:pt x="3373" y="373"/>
                </a:lnTo>
                <a:lnTo>
                  <a:pt x="3382" y="373"/>
                </a:lnTo>
                <a:lnTo>
                  <a:pt x="3382" y="373"/>
                </a:lnTo>
                <a:lnTo>
                  <a:pt x="3380" y="373"/>
                </a:lnTo>
                <a:lnTo>
                  <a:pt x="3380" y="375"/>
                </a:lnTo>
                <a:lnTo>
                  <a:pt x="3382" y="378"/>
                </a:lnTo>
                <a:lnTo>
                  <a:pt x="3384" y="378"/>
                </a:lnTo>
                <a:lnTo>
                  <a:pt x="3384" y="378"/>
                </a:lnTo>
                <a:lnTo>
                  <a:pt x="3384" y="380"/>
                </a:lnTo>
                <a:lnTo>
                  <a:pt x="3388" y="382"/>
                </a:lnTo>
                <a:lnTo>
                  <a:pt x="3392" y="384"/>
                </a:lnTo>
                <a:lnTo>
                  <a:pt x="3392" y="384"/>
                </a:lnTo>
                <a:lnTo>
                  <a:pt x="3388" y="384"/>
                </a:lnTo>
                <a:lnTo>
                  <a:pt x="3388" y="384"/>
                </a:lnTo>
                <a:lnTo>
                  <a:pt x="3388" y="386"/>
                </a:lnTo>
                <a:lnTo>
                  <a:pt x="3386" y="384"/>
                </a:lnTo>
                <a:lnTo>
                  <a:pt x="3384" y="386"/>
                </a:lnTo>
                <a:lnTo>
                  <a:pt x="3384" y="386"/>
                </a:lnTo>
                <a:lnTo>
                  <a:pt x="3384" y="388"/>
                </a:lnTo>
                <a:lnTo>
                  <a:pt x="3384" y="390"/>
                </a:lnTo>
                <a:lnTo>
                  <a:pt x="3382" y="390"/>
                </a:lnTo>
                <a:lnTo>
                  <a:pt x="3382" y="390"/>
                </a:lnTo>
                <a:lnTo>
                  <a:pt x="3386" y="392"/>
                </a:lnTo>
                <a:lnTo>
                  <a:pt x="3392" y="392"/>
                </a:lnTo>
                <a:lnTo>
                  <a:pt x="3394" y="394"/>
                </a:lnTo>
                <a:lnTo>
                  <a:pt x="3396" y="394"/>
                </a:lnTo>
                <a:lnTo>
                  <a:pt x="3399" y="394"/>
                </a:lnTo>
                <a:lnTo>
                  <a:pt x="3399" y="394"/>
                </a:lnTo>
                <a:lnTo>
                  <a:pt x="3399" y="394"/>
                </a:lnTo>
                <a:lnTo>
                  <a:pt x="3403" y="394"/>
                </a:lnTo>
                <a:lnTo>
                  <a:pt x="3405" y="396"/>
                </a:lnTo>
                <a:lnTo>
                  <a:pt x="3407" y="396"/>
                </a:lnTo>
                <a:lnTo>
                  <a:pt x="3415" y="394"/>
                </a:lnTo>
                <a:lnTo>
                  <a:pt x="3415" y="396"/>
                </a:lnTo>
                <a:lnTo>
                  <a:pt x="3415" y="396"/>
                </a:lnTo>
                <a:lnTo>
                  <a:pt x="3415" y="396"/>
                </a:lnTo>
                <a:lnTo>
                  <a:pt x="3417" y="396"/>
                </a:lnTo>
                <a:lnTo>
                  <a:pt x="3417" y="396"/>
                </a:lnTo>
                <a:lnTo>
                  <a:pt x="3420" y="396"/>
                </a:lnTo>
                <a:lnTo>
                  <a:pt x="3422" y="396"/>
                </a:lnTo>
                <a:lnTo>
                  <a:pt x="3422" y="396"/>
                </a:lnTo>
                <a:lnTo>
                  <a:pt x="3426" y="398"/>
                </a:lnTo>
                <a:lnTo>
                  <a:pt x="3426" y="398"/>
                </a:lnTo>
                <a:lnTo>
                  <a:pt x="3428" y="398"/>
                </a:lnTo>
                <a:lnTo>
                  <a:pt x="3426" y="396"/>
                </a:lnTo>
                <a:lnTo>
                  <a:pt x="3424" y="396"/>
                </a:lnTo>
                <a:lnTo>
                  <a:pt x="3424" y="394"/>
                </a:lnTo>
                <a:lnTo>
                  <a:pt x="3424" y="394"/>
                </a:lnTo>
                <a:lnTo>
                  <a:pt x="3426" y="394"/>
                </a:lnTo>
                <a:lnTo>
                  <a:pt x="3428" y="394"/>
                </a:lnTo>
                <a:lnTo>
                  <a:pt x="3428" y="396"/>
                </a:lnTo>
                <a:lnTo>
                  <a:pt x="3428" y="396"/>
                </a:lnTo>
                <a:lnTo>
                  <a:pt x="3436" y="398"/>
                </a:lnTo>
                <a:lnTo>
                  <a:pt x="3436" y="396"/>
                </a:lnTo>
                <a:lnTo>
                  <a:pt x="3436" y="396"/>
                </a:lnTo>
                <a:lnTo>
                  <a:pt x="3440" y="396"/>
                </a:lnTo>
                <a:lnTo>
                  <a:pt x="3443" y="394"/>
                </a:lnTo>
                <a:lnTo>
                  <a:pt x="3440" y="392"/>
                </a:lnTo>
                <a:lnTo>
                  <a:pt x="3440" y="392"/>
                </a:lnTo>
                <a:lnTo>
                  <a:pt x="3434" y="390"/>
                </a:lnTo>
                <a:lnTo>
                  <a:pt x="3432" y="388"/>
                </a:lnTo>
                <a:lnTo>
                  <a:pt x="3426" y="384"/>
                </a:lnTo>
                <a:lnTo>
                  <a:pt x="3420" y="378"/>
                </a:lnTo>
                <a:lnTo>
                  <a:pt x="3415" y="373"/>
                </a:lnTo>
                <a:lnTo>
                  <a:pt x="3413" y="369"/>
                </a:lnTo>
                <a:lnTo>
                  <a:pt x="3413" y="367"/>
                </a:lnTo>
                <a:lnTo>
                  <a:pt x="3411" y="365"/>
                </a:lnTo>
                <a:lnTo>
                  <a:pt x="3409" y="363"/>
                </a:lnTo>
                <a:lnTo>
                  <a:pt x="3409" y="361"/>
                </a:lnTo>
                <a:lnTo>
                  <a:pt x="3411" y="357"/>
                </a:lnTo>
                <a:lnTo>
                  <a:pt x="3411" y="357"/>
                </a:lnTo>
                <a:lnTo>
                  <a:pt x="3411" y="354"/>
                </a:lnTo>
                <a:lnTo>
                  <a:pt x="3411" y="352"/>
                </a:lnTo>
                <a:lnTo>
                  <a:pt x="3411" y="350"/>
                </a:lnTo>
                <a:lnTo>
                  <a:pt x="3409" y="350"/>
                </a:lnTo>
                <a:lnTo>
                  <a:pt x="3409" y="348"/>
                </a:lnTo>
                <a:lnTo>
                  <a:pt x="3411" y="346"/>
                </a:lnTo>
                <a:lnTo>
                  <a:pt x="3411" y="346"/>
                </a:lnTo>
                <a:lnTo>
                  <a:pt x="3411" y="344"/>
                </a:lnTo>
                <a:lnTo>
                  <a:pt x="3413" y="344"/>
                </a:lnTo>
                <a:lnTo>
                  <a:pt x="3415" y="342"/>
                </a:lnTo>
                <a:lnTo>
                  <a:pt x="3415" y="342"/>
                </a:lnTo>
                <a:lnTo>
                  <a:pt x="3415" y="340"/>
                </a:lnTo>
                <a:lnTo>
                  <a:pt x="3415" y="340"/>
                </a:lnTo>
                <a:lnTo>
                  <a:pt x="3420" y="340"/>
                </a:lnTo>
                <a:lnTo>
                  <a:pt x="3422" y="338"/>
                </a:lnTo>
                <a:lnTo>
                  <a:pt x="3422" y="338"/>
                </a:lnTo>
                <a:lnTo>
                  <a:pt x="3422" y="336"/>
                </a:lnTo>
                <a:lnTo>
                  <a:pt x="3422" y="333"/>
                </a:lnTo>
                <a:lnTo>
                  <a:pt x="3422" y="331"/>
                </a:lnTo>
                <a:lnTo>
                  <a:pt x="3424" y="329"/>
                </a:lnTo>
                <a:lnTo>
                  <a:pt x="3424" y="329"/>
                </a:lnTo>
                <a:lnTo>
                  <a:pt x="3426" y="327"/>
                </a:lnTo>
                <a:lnTo>
                  <a:pt x="3424" y="327"/>
                </a:lnTo>
                <a:lnTo>
                  <a:pt x="3422" y="327"/>
                </a:lnTo>
                <a:lnTo>
                  <a:pt x="3415" y="325"/>
                </a:lnTo>
                <a:lnTo>
                  <a:pt x="3409" y="325"/>
                </a:lnTo>
                <a:lnTo>
                  <a:pt x="3407" y="323"/>
                </a:lnTo>
                <a:lnTo>
                  <a:pt x="3403" y="323"/>
                </a:lnTo>
                <a:lnTo>
                  <a:pt x="3401" y="323"/>
                </a:lnTo>
                <a:lnTo>
                  <a:pt x="3401" y="323"/>
                </a:lnTo>
                <a:lnTo>
                  <a:pt x="3394" y="325"/>
                </a:lnTo>
                <a:lnTo>
                  <a:pt x="3392" y="325"/>
                </a:lnTo>
                <a:lnTo>
                  <a:pt x="3392" y="325"/>
                </a:lnTo>
                <a:lnTo>
                  <a:pt x="3388" y="325"/>
                </a:lnTo>
                <a:lnTo>
                  <a:pt x="3386" y="325"/>
                </a:lnTo>
                <a:lnTo>
                  <a:pt x="3384" y="327"/>
                </a:lnTo>
                <a:lnTo>
                  <a:pt x="3384" y="327"/>
                </a:lnTo>
                <a:lnTo>
                  <a:pt x="3380" y="327"/>
                </a:lnTo>
                <a:lnTo>
                  <a:pt x="3380" y="329"/>
                </a:lnTo>
                <a:lnTo>
                  <a:pt x="3378" y="329"/>
                </a:lnTo>
                <a:lnTo>
                  <a:pt x="3378" y="331"/>
                </a:lnTo>
                <a:lnTo>
                  <a:pt x="3380" y="333"/>
                </a:lnTo>
                <a:lnTo>
                  <a:pt x="3380" y="333"/>
                </a:lnTo>
                <a:lnTo>
                  <a:pt x="3382" y="336"/>
                </a:lnTo>
                <a:lnTo>
                  <a:pt x="3380" y="336"/>
                </a:lnTo>
                <a:lnTo>
                  <a:pt x="3378" y="336"/>
                </a:lnTo>
                <a:lnTo>
                  <a:pt x="3376" y="336"/>
                </a:lnTo>
                <a:lnTo>
                  <a:pt x="3373" y="336"/>
                </a:lnTo>
                <a:lnTo>
                  <a:pt x="3373" y="338"/>
                </a:lnTo>
                <a:lnTo>
                  <a:pt x="3369" y="340"/>
                </a:lnTo>
                <a:lnTo>
                  <a:pt x="3369" y="340"/>
                </a:lnTo>
                <a:lnTo>
                  <a:pt x="3369" y="340"/>
                </a:lnTo>
                <a:lnTo>
                  <a:pt x="3369" y="342"/>
                </a:lnTo>
                <a:lnTo>
                  <a:pt x="3371" y="342"/>
                </a:lnTo>
                <a:lnTo>
                  <a:pt x="3373" y="342"/>
                </a:lnTo>
                <a:lnTo>
                  <a:pt x="3373" y="344"/>
                </a:lnTo>
                <a:lnTo>
                  <a:pt x="3373" y="344"/>
                </a:lnTo>
                <a:lnTo>
                  <a:pt x="3373" y="346"/>
                </a:lnTo>
                <a:lnTo>
                  <a:pt x="3371" y="348"/>
                </a:lnTo>
                <a:lnTo>
                  <a:pt x="3371" y="348"/>
                </a:lnTo>
                <a:lnTo>
                  <a:pt x="3371" y="350"/>
                </a:lnTo>
                <a:lnTo>
                  <a:pt x="3371" y="352"/>
                </a:lnTo>
                <a:lnTo>
                  <a:pt x="3369" y="352"/>
                </a:lnTo>
                <a:lnTo>
                  <a:pt x="3369" y="352"/>
                </a:lnTo>
                <a:lnTo>
                  <a:pt x="3367" y="354"/>
                </a:lnTo>
                <a:lnTo>
                  <a:pt x="3367" y="354"/>
                </a:lnTo>
                <a:lnTo>
                  <a:pt x="3365" y="357"/>
                </a:lnTo>
                <a:lnTo>
                  <a:pt x="3365" y="357"/>
                </a:lnTo>
                <a:lnTo>
                  <a:pt x="3363" y="357"/>
                </a:lnTo>
                <a:lnTo>
                  <a:pt x="3359" y="357"/>
                </a:lnTo>
                <a:lnTo>
                  <a:pt x="3359" y="357"/>
                </a:lnTo>
                <a:lnTo>
                  <a:pt x="3357" y="359"/>
                </a:lnTo>
                <a:lnTo>
                  <a:pt x="3355" y="359"/>
                </a:lnTo>
                <a:close/>
                <a:moveTo>
                  <a:pt x="3461" y="124"/>
                </a:moveTo>
                <a:lnTo>
                  <a:pt x="3464" y="126"/>
                </a:lnTo>
                <a:lnTo>
                  <a:pt x="3466" y="126"/>
                </a:lnTo>
                <a:lnTo>
                  <a:pt x="3466" y="126"/>
                </a:lnTo>
                <a:lnTo>
                  <a:pt x="3468" y="126"/>
                </a:lnTo>
                <a:lnTo>
                  <a:pt x="3472" y="126"/>
                </a:lnTo>
                <a:lnTo>
                  <a:pt x="3476" y="124"/>
                </a:lnTo>
                <a:lnTo>
                  <a:pt x="3474" y="122"/>
                </a:lnTo>
                <a:lnTo>
                  <a:pt x="3470" y="120"/>
                </a:lnTo>
                <a:lnTo>
                  <a:pt x="3461" y="122"/>
                </a:lnTo>
                <a:lnTo>
                  <a:pt x="3461" y="122"/>
                </a:lnTo>
                <a:lnTo>
                  <a:pt x="3461" y="124"/>
                </a:lnTo>
                <a:close/>
                <a:moveTo>
                  <a:pt x="3570" y="392"/>
                </a:moveTo>
                <a:lnTo>
                  <a:pt x="3570" y="394"/>
                </a:lnTo>
                <a:lnTo>
                  <a:pt x="3570" y="394"/>
                </a:lnTo>
                <a:lnTo>
                  <a:pt x="3570" y="396"/>
                </a:lnTo>
                <a:lnTo>
                  <a:pt x="3570" y="398"/>
                </a:lnTo>
                <a:lnTo>
                  <a:pt x="3570" y="401"/>
                </a:lnTo>
                <a:lnTo>
                  <a:pt x="3572" y="401"/>
                </a:lnTo>
                <a:lnTo>
                  <a:pt x="3572" y="398"/>
                </a:lnTo>
                <a:lnTo>
                  <a:pt x="3570" y="394"/>
                </a:lnTo>
                <a:lnTo>
                  <a:pt x="3570" y="392"/>
                </a:lnTo>
                <a:lnTo>
                  <a:pt x="3570" y="392"/>
                </a:lnTo>
                <a:close/>
                <a:moveTo>
                  <a:pt x="3396" y="99"/>
                </a:moveTo>
                <a:lnTo>
                  <a:pt x="3399" y="99"/>
                </a:lnTo>
                <a:lnTo>
                  <a:pt x="3399" y="99"/>
                </a:lnTo>
                <a:lnTo>
                  <a:pt x="3401" y="99"/>
                </a:lnTo>
                <a:lnTo>
                  <a:pt x="3407" y="99"/>
                </a:lnTo>
                <a:lnTo>
                  <a:pt x="3413" y="101"/>
                </a:lnTo>
                <a:lnTo>
                  <a:pt x="3415" y="103"/>
                </a:lnTo>
                <a:lnTo>
                  <a:pt x="3417" y="103"/>
                </a:lnTo>
                <a:lnTo>
                  <a:pt x="3424" y="103"/>
                </a:lnTo>
                <a:lnTo>
                  <a:pt x="3430" y="103"/>
                </a:lnTo>
                <a:lnTo>
                  <a:pt x="3443" y="99"/>
                </a:lnTo>
                <a:lnTo>
                  <a:pt x="3443" y="99"/>
                </a:lnTo>
                <a:lnTo>
                  <a:pt x="3443" y="97"/>
                </a:lnTo>
                <a:lnTo>
                  <a:pt x="3432" y="95"/>
                </a:lnTo>
                <a:lnTo>
                  <a:pt x="3426" y="90"/>
                </a:lnTo>
                <a:lnTo>
                  <a:pt x="3422" y="90"/>
                </a:lnTo>
                <a:lnTo>
                  <a:pt x="3411" y="90"/>
                </a:lnTo>
                <a:lnTo>
                  <a:pt x="3401" y="86"/>
                </a:lnTo>
                <a:lnTo>
                  <a:pt x="3399" y="86"/>
                </a:lnTo>
                <a:lnTo>
                  <a:pt x="3396" y="92"/>
                </a:lnTo>
                <a:lnTo>
                  <a:pt x="3394" y="95"/>
                </a:lnTo>
                <a:lnTo>
                  <a:pt x="3394" y="95"/>
                </a:lnTo>
                <a:lnTo>
                  <a:pt x="3390" y="95"/>
                </a:lnTo>
                <a:lnTo>
                  <a:pt x="3390" y="97"/>
                </a:lnTo>
                <a:lnTo>
                  <a:pt x="3396" y="99"/>
                </a:lnTo>
                <a:close/>
                <a:moveTo>
                  <a:pt x="3686" y="336"/>
                </a:moveTo>
                <a:lnTo>
                  <a:pt x="3688" y="336"/>
                </a:lnTo>
                <a:lnTo>
                  <a:pt x="3690" y="338"/>
                </a:lnTo>
                <a:lnTo>
                  <a:pt x="3690" y="338"/>
                </a:lnTo>
                <a:lnTo>
                  <a:pt x="3690" y="336"/>
                </a:lnTo>
                <a:lnTo>
                  <a:pt x="3690" y="336"/>
                </a:lnTo>
                <a:lnTo>
                  <a:pt x="3690" y="333"/>
                </a:lnTo>
                <a:lnTo>
                  <a:pt x="3690" y="331"/>
                </a:lnTo>
                <a:lnTo>
                  <a:pt x="3694" y="331"/>
                </a:lnTo>
                <a:lnTo>
                  <a:pt x="3690" y="331"/>
                </a:lnTo>
                <a:lnTo>
                  <a:pt x="3688" y="329"/>
                </a:lnTo>
                <a:lnTo>
                  <a:pt x="3686" y="329"/>
                </a:lnTo>
                <a:lnTo>
                  <a:pt x="3684" y="329"/>
                </a:lnTo>
                <a:lnTo>
                  <a:pt x="3681" y="331"/>
                </a:lnTo>
                <a:lnTo>
                  <a:pt x="3681" y="333"/>
                </a:lnTo>
                <a:lnTo>
                  <a:pt x="3681" y="333"/>
                </a:lnTo>
                <a:lnTo>
                  <a:pt x="3686" y="336"/>
                </a:lnTo>
                <a:close/>
                <a:moveTo>
                  <a:pt x="3522" y="92"/>
                </a:moveTo>
                <a:lnTo>
                  <a:pt x="3518" y="95"/>
                </a:lnTo>
                <a:lnTo>
                  <a:pt x="3514" y="97"/>
                </a:lnTo>
                <a:lnTo>
                  <a:pt x="3514" y="97"/>
                </a:lnTo>
                <a:lnTo>
                  <a:pt x="3516" y="99"/>
                </a:lnTo>
                <a:lnTo>
                  <a:pt x="3520" y="101"/>
                </a:lnTo>
                <a:lnTo>
                  <a:pt x="3522" y="101"/>
                </a:lnTo>
                <a:lnTo>
                  <a:pt x="3526" y="101"/>
                </a:lnTo>
                <a:lnTo>
                  <a:pt x="3543" y="99"/>
                </a:lnTo>
                <a:lnTo>
                  <a:pt x="3549" y="97"/>
                </a:lnTo>
                <a:lnTo>
                  <a:pt x="3556" y="92"/>
                </a:lnTo>
                <a:lnTo>
                  <a:pt x="3556" y="92"/>
                </a:lnTo>
                <a:lnTo>
                  <a:pt x="3554" y="90"/>
                </a:lnTo>
                <a:lnTo>
                  <a:pt x="3556" y="88"/>
                </a:lnTo>
                <a:lnTo>
                  <a:pt x="3554" y="88"/>
                </a:lnTo>
                <a:lnTo>
                  <a:pt x="3552" y="86"/>
                </a:lnTo>
                <a:lnTo>
                  <a:pt x="3549" y="86"/>
                </a:lnTo>
                <a:lnTo>
                  <a:pt x="3547" y="84"/>
                </a:lnTo>
                <a:lnTo>
                  <a:pt x="3543" y="84"/>
                </a:lnTo>
                <a:lnTo>
                  <a:pt x="3539" y="84"/>
                </a:lnTo>
                <a:lnTo>
                  <a:pt x="3539" y="86"/>
                </a:lnTo>
                <a:lnTo>
                  <a:pt x="3539" y="88"/>
                </a:lnTo>
                <a:lnTo>
                  <a:pt x="3537" y="90"/>
                </a:lnTo>
                <a:lnTo>
                  <a:pt x="3537" y="90"/>
                </a:lnTo>
                <a:lnTo>
                  <a:pt x="3533" y="92"/>
                </a:lnTo>
                <a:lnTo>
                  <a:pt x="3528" y="92"/>
                </a:lnTo>
                <a:lnTo>
                  <a:pt x="3522" y="92"/>
                </a:lnTo>
                <a:close/>
                <a:moveTo>
                  <a:pt x="3415" y="84"/>
                </a:moveTo>
                <a:lnTo>
                  <a:pt x="3422" y="84"/>
                </a:lnTo>
                <a:lnTo>
                  <a:pt x="3424" y="84"/>
                </a:lnTo>
                <a:lnTo>
                  <a:pt x="3426" y="84"/>
                </a:lnTo>
                <a:lnTo>
                  <a:pt x="3428" y="84"/>
                </a:lnTo>
                <a:lnTo>
                  <a:pt x="3430" y="82"/>
                </a:lnTo>
                <a:lnTo>
                  <a:pt x="3436" y="84"/>
                </a:lnTo>
                <a:lnTo>
                  <a:pt x="3440" y="86"/>
                </a:lnTo>
                <a:lnTo>
                  <a:pt x="3445" y="86"/>
                </a:lnTo>
                <a:lnTo>
                  <a:pt x="3447" y="84"/>
                </a:lnTo>
                <a:lnTo>
                  <a:pt x="3449" y="82"/>
                </a:lnTo>
                <a:lnTo>
                  <a:pt x="3447" y="80"/>
                </a:lnTo>
                <a:lnTo>
                  <a:pt x="3447" y="78"/>
                </a:lnTo>
                <a:lnTo>
                  <a:pt x="3453" y="78"/>
                </a:lnTo>
                <a:lnTo>
                  <a:pt x="3455" y="78"/>
                </a:lnTo>
                <a:lnTo>
                  <a:pt x="3455" y="76"/>
                </a:lnTo>
                <a:lnTo>
                  <a:pt x="3449" y="74"/>
                </a:lnTo>
                <a:lnTo>
                  <a:pt x="3447" y="74"/>
                </a:lnTo>
                <a:lnTo>
                  <a:pt x="3445" y="71"/>
                </a:lnTo>
                <a:lnTo>
                  <a:pt x="3445" y="71"/>
                </a:lnTo>
                <a:lnTo>
                  <a:pt x="3440" y="71"/>
                </a:lnTo>
                <a:lnTo>
                  <a:pt x="3438" y="74"/>
                </a:lnTo>
                <a:lnTo>
                  <a:pt x="3434" y="74"/>
                </a:lnTo>
                <a:lnTo>
                  <a:pt x="3432" y="74"/>
                </a:lnTo>
                <a:lnTo>
                  <a:pt x="3430" y="76"/>
                </a:lnTo>
                <a:lnTo>
                  <a:pt x="3426" y="78"/>
                </a:lnTo>
                <a:lnTo>
                  <a:pt x="3422" y="80"/>
                </a:lnTo>
                <a:lnTo>
                  <a:pt x="3415" y="80"/>
                </a:lnTo>
                <a:lnTo>
                  <a:pt x="3411" y="80"/>
                </a:lnTo>
                <a:lnTo>
                  <a:pt x="3413" y="84"/>
                </a:lnTo>
                <a:lnTo>
                  <a:pt x="3415" y="84"/>
                </a:lnTo>
                <a:close/>
                <a:moveTo>
                  <a:pt x="3369" y="118"/>
                </a:moveTo>
                <a:lnTo>
                  <a:pt x="3369" y="118"/>
                </a:lnTo>
                <a:lnTo>
                  <a:pt x="3369" y="118"/>
                </a:lnTo>
                <a:lnTo>
                  <a:pt x="3373" y="118"/>
                </a:lnTo>
                <a:lnTo>
                  <a:pt x="3384" y="118"/>
                </a:lnTo>
                <a:lnTo>
                  <a:pt x="3386" y="118"/>
                </a:lnTo>
                <a:lnTo>
                  <a:pt x="3386" y="118"/>
                </a:lnTo>
                <a:lnTo>
                  <a:pt x="3388" y="115"/>
                </a:lnTo>
                <a:lnTo>
                  <a:pt x="3382" y="113"/>
                </a:lnTo>
                <a:lnTo>
                  <a:pt x="3380" y="111"/>
                </a:lnTo>
                <a:lnTo>
                  <a:pt x="3380" y="111"/>
                </a:lnTo>
                <a:lnTo>
                  <a:pt x="3378" y="111"/>
                </a:lnTo>
                <a:lnTo>
                  <a:pt x="3373" y="111"/>
                </a:lnTo>
                <a:lnTo>
                  <a:pt x="3371" y="113"/>
                </a:lnTo>
                <a:lnTo>
                  <a:pt x="3371" y="113"/>
                </a:lnTo>
                <a:lnTo>
                  <a:pt x="3369" y="113"/>
                </a:lnTo>
                <a:lnTo>
                  <a:pt x="3365" y="115"/>
                </a:lnTo>
                <a:lnTo>
                  <a:pt x="3365" y="115"/>
                </a:lnTo>
                <a:lnTo>
                  <a:pt x="3365" y="118"/>
                </a:lnTo>
                <a:lnTo>
                  <a:pt x="3369" y="118"/>
                </a:lnTo>
                <a:close/>
                <a:moveTo>
                  <a:pt x="3447" y="67"/>
                </a:moveTo>
                <a:lnTo>
                  <a:pt x="3453" y="67"/>
                </a:lnTo>
                <a:lnTo>
                  <a:pt x="3468" y="65"/>
                </a:lnTo>
                <a:lnTo>
                  <a:pt x="3468" y="65"/>
                </a:lnTo>
                <a:lnTo>
                  <a:pt x="3468" y="63"/>
                </a:lnTo>
                <a:lnTo>
                  <a:pt x="3466" y="61"/>
                </a:lnTo>
                <a:lnTo>
                  <a:pt x="3449" y="63"/>
                </a:lnTo>
                <a:lnTo>
                  <a:pt x="3447" y="63"/>
                </a:lnTo>
                <a:lnTo>
                  <a:pt x="3447" y="65"/>
                </a:lnTo>
                <a:lnTo>
                  <a:pt x="3447" y="67"/>
                </a:lnTo>
                <a:lnTo>
                  <a:pt x="3447" y="67"/>
                </a:lnTo>
                <a:lnTo>
                  <a:pt x="3447" y="67"/>
                </a:lnTo>
                <a:close/>
                <a:moveTo>
                  <a:pt x="3514" y="69"/>
                </a:moveTo>
                <a:lnTo>
                  <a:pt x="3514" y="69"/>
                </a:lnTo>
                <a:lnTo>
                  <a:pt x="3518" y="69"/>
                </a:lnTo>
                <a:lnTo>
                  <a:pt x="3528" y="71"/>
                </a:lnTo>
                <a:lnTo>
                  <a:pt x="3531" y="69"/>
                </a:lnTo>
                <a:lnTo>
                  <a:pt x="3533" y="69"/>
                </a:lnTo>
                <a:lnTo>
                  <a:pt x="3531" y="67"/>
                </a:lnTo>
                <a:lnTo>
                  <a:pt x="3531" y="67"/>
                </a:lnTo>
                <a:lnTo>
                  <a:pt x="3518" y="67"/>
                </a:lnTo>
                <a:lnTo>
                  <a:pt x="3510" y="67"/>
                </a:lnTo>
                <a:lnTo>
                  <a:pt x="3508" y="67"/>
                </a:lnTo>
                <a:lnTo>
                  <a:pt x="3514" y="69"/>
                </a:lnTo>
                <a:lnTo>
                  <a:pt x="3514" y="69"/>
                </a:lnTo>
                <a:close/>
                <a:moveTo>
                  <a:pt x="3489" y="92"/>
                </a:moveTo>
                <a:lnTo>
                  <a:pt x="3493" y="92"/>
                </a:lnTo>
                <a:lnTo>
                  <a:pt x="3499" y="90"/>
                </a:lnTo>
                <a:lnTo>
                  <a:pt x="3499" y="88"/>
                </a:lnTo>
                <a:lnTo>
                  <a:pt x="3497" y="88"/>
                </a:lnTo>
                <a:lnTo>
                  <a:pt x="3484" y="88"/>
                </a:lnTo>
                <a:lnTo>
                  <a:pt x="3478" y="90"/>
                </a:lnTo>
                <a:lnTo>
                  <a:pt x="3478" y="90"/>
                </a:lnTo>
                <a:lnTo>
                  <a:pt x="3478" y="92"/>
                </a:lnTo>
                <a:lnTo>
                  <a:pt x="3482" y="92"/>
                </a:lnTo>
                <a:lnTo>
                  <a:pt x="3489" y="92"/>
                </a:lnTo>
                <a:close/>
                <a:moveTo>
                  <a:pt x="3468" y="103"/>
                </a:moveTo>
                <a:lnTo>
                  <a:pt x="3466" y="105"/>
                </a:lnTo>
                <a:lnTo>
                  <a:pt x="3468" y="107"/>
                </a:lnTo>
                <a:lnTo>
                  <a:pt x="3468" y="107"/>
                </a:lnTo>
                <a:lnTo>
                  <a:pt x="3472" y="109"/>
                </a:lnTo>
                <a:lnTo>
                  <a:pt x="3476" y="109"/>
                </a:lnTo>
                <a:lnTo>
                  <a:pt x="3480" y="107"/>
                </a:lnTo>
                <a:lnTo>
                  <a:pt x="3487" y="109"/>
                </a:lnTo>
                <a:lnTo>
                  <a:pt x="3493" y="111"/>
                </a:lnTo>
                <a:lnTo>
                  <a:pt x="3495" y="107"/>
                </a:lnTo>
                <a:lnTo>
                  <a:pt x="3499" y="107"/>
                </a:lnTo>
                <a:lnTo>
                  <a:pt x="3501" y="105"/>
                </a:lnTo>
                <a:lnTo>
                  <a:pt x="3503" y="105"/>
                </a:lnTo>
                <a:lnTo>
                  <a:pt x="3508" y="103"/>
                </a:lnTo>
                <a:lnTo>
                  <a:pt x="3508" y="101"/>
                </a:lnTo>
                <a:lnTo>
                  <a:pt x="3510" y="101"/>
                </a:lnTo>
                <a:lnTo>
                  <a:pt x="3510" y="99"/>
                </a:lnTo>
                <a:lnTo>
                  <a:pt x="3508" y="97"/>
                </a:lnTo>
                <a:lnTo>
                  <a:pt x="3508" y="95"/>
                </a:lnTo>
                <a:lnTo>
                  <a:pt x="3503" y="95"/>
                </a:lnTo>
                <a:lnTo>
                  <a:pt x="3499" y="95"/>
                </a:lnTo>
                <a:lnTo>
                  <a:pt x="3495" y="95"/>
                </a:lnTo>
                <a:lnTo>
                  <a:pt x="3489" y="97"/>
                </a:lnTo>
                <a:lnTo>
                  <a:pt x="3484" y="97"/>
                </a:lnTo>
                <a:lnTo>
                  <a:pt x="3480" y="97"/>
                </a:lnTo>
                <a:lnTo>
                  <a:pt x="3480" y="97"/>
                </a:lnTo>
                <a:lnTo>
                  <a:pt x="3478" y="97"/>
                </a:lnTo>
                <a:lnTo>
                  <a:pt x="3472" y="97"/>
                </a:lnTo>
                <a:lnTo>
                  <a:pt x="3472" y="97"/>
                </a:lnTo>
                <a:lnTo>
                  <a:pt x="3470" y="99"/>
                </a:lnTo>
                <a:lnTo>
                  <a:pt x="3470" y="99"/>
                </a:lnTo>
                <a:lnTo>
                  <a:pt x="3468" y="101"/>
                </a:lnTo>
                <a:lnTo>
                  <a:pt x="3468" y="103"/>
                </a:lnTo>
                <a:close/>
                <a:moveTo>
                  <a:pt x="3834" y="294"/>
                </a:moveTo>
                <a:lnTo>
                  <a:pt x="3836" y="294"/>
                </a:lnTo>
                <a:lnTo>
                  <a:pt x="3836" y="292"/>
                </a:lnTo>
                <a:lnTo>
                  <a:pt x="3834" y="292"/>
                </a:lnTo>
                <a:lnTo>
                  <a:pt x="3832" y="292"/>
                </a:lnTo>
                <a:lnTo>
                  <a:pt x="3830" y="294"/>
                </a:lnTo>
                <a:lnTo>
                  <a:pt x="3830" y="294"/>
                </a:lnTo>
                <a:lnTo>
                  <a:pt x="3834" y="294"/>
                </a:lnTo>
                <a:close/>
                <a:moveTo>
                  <a:pt x="201" y="774"/>
                </a:moveTo>
                <a:lnTo>
                  <a:pt x="199" y="774"/>
                </a:lnTo>
                <a:lnTo>
                  <a:pt x="199" y="774"/>
                </a:lnTo>
                <a:lnTo>
                  <a:pt x="199" y="774"/>
                </a:lnTo>
                <a:lnTo>
                  <a:pt x="199" y="776"/>
                </a:lnTo>
                <a:lnTo>
                  <a:pt x="199" y="776"/>
                </a:lnTo>
                <a:lnTo>
                  <a:pt x="199" y="776"/>
                </a:lnTo>
                <a:lnTo>
                  <a:pt x="201" y="776"/>
                </a:lnTo>
                <a:lnTo>
                  <a:pt x="201" y="774"/>
                </a:lnTo>
                <a:lnTo>
                  <a:pt x="201" y="774"/>
                </a:lnTo>
                <a:lnTo>
                  <a:pt x="201" y="774"/>
                </a:lnTo>
                <a:lnTo>
                  <a:pt x="201" y="774"/>
                </a:lnTo>
                <a:close/>
                <a:moveTo>
                  <a:pt x="300" y="1575"/>
                </a:moveTo>
                <a:lnTo>
                  <a:pt x="298" y="1575"/>
                </a:lnTo>
                <a:lnTo>
                  <a:pt x="298" y="1575"/>
                </a:lnTo>
                <a:lnTo>
                  <a:pt x="300" y="1577"/>
                </a:lnTo>
                <a:lnTo>
                  <a:pt x="300" y="1575"/>
                </a:lnTo>
                <a:lnTo>
                  <a:pt x="300" y="1575"/>
                </a:lnTo>
                <a:lnTo>
                  <a:pt x="300" y="1575"/>
                </a:lnTo>
                <a:lnTo>
                  <a:pt x="300" y="1577"/>
                </a:lnTo>
                <a:lnTo>
                  <a:pt x="300" y="1577"/>
                </a:lnTo>
                <a:lnTo>
                  <a:pt x="300" y="1577"/>
                </a:lnTo>
                <a:lnTo>
                  <a:pt x="300" y="1577"/>
                </a:lnTo>
                <a:lnTo>
                  <a:pt x="300" y="1577"/>
                </a:lnTo>
                <a:lnTo>
                  <a:pt x="300" y="1577"/>
                </a:lnTo>
                <a:lnTo>
                  <a:pt x="300" y="1575"/>
                </a:lnTo>
                <a:lnTo>
                  <a:pt x="300" y="1575"/>
                </a:lnTo>
                <a:close/>
                <a:moveTo>
                  <a:pt x="245" y="755"/>
                </a:moveTo>
                <a:lnTo>
                  <a:pt x="243" y="755"/>
                </a:lnTo>
                <a:lnTo>
                  <a:pt x="243" y="755"/>
                </a:lnTo>
                <a:lnTo>
                  <a:pt x="241" y="755"/>
                </a:lnTo>
                <a:lnTo>
                  <a:pt x="241" y="755"/>
                </a:lnTo>
                <a:lnTo>
                  <a:pt x="239" y="751"/>
                </a:lnTo>
                <a:lnTo>
                  <a:pt x="239" y="751"/>
                </a:lnTo>
                <a:lnTo>
                  <a:pt x="239" y="749"/>
                </a:lnTo>
                <a:lnTo>
                  <a:pt x="237" y="749"/>
                </a:lnTo>
                <a:lnTo>
                  <a:pt x="235" y="749"/>
                </a:lnTo>
                <a:lnTo>
                  <a:pt x="235" y="749"/>
                </a:lnTo>
                <a:lnTo>
                  <a:pt x="230" y="751"/>
                </a:lnTo>
                <a:lnTo>
                  <a:pt x="228" y="753"/>
                </a:lnTo>
                <a:lnTo>
                  <a:pt x="226" y="753"/>
                </a:lnTo>
                <a:lnTo>
                  <a:pt x="224" y="753"/>
                </a:lnTo>
                <a:lnTo>
                  <a:pt x="224" y="753"/>
                </a:lnTo>
                <a:lnTo>
                  <a:pt x="222" y="757"/>
                </a:lnTo>
                <a:lnTo>
                  <a:pt x="220" y="757"/>
                </a:lnTo>
                <a:lnTo>
                  <a:pt x="218" y="757"/>
                </a:lnTo>
                <a:lnTo>
                  <a:pt x="218" y="759"/>
                </a:lnTo>
                <a:lnTo>
                  <a:pt x="218" y="759"/>
                </a:lnTo>
                <a:lnTo>
                  <a:pt x="220" y="761"/>
                </a:lnTo>
                <a:lnTo>
                  <a:pt x="220" y="761"/>
                </a:lnTo>
                <a:lnTo>
                  <a:pt x="220" y="761"/>
                </a:lnTo>
                <a:lnTo>
                  <a:pt x="224" y="761"/>
                </a:lnTo>
                <a:lnTo>
                  <a:pt x="224" y="761"/>
                </a:lnTo>
                <a:lnTo>
                  <a:pt x="226" y="761"/>
                </a:lnTo>
                <a:lnTo>
                  <a:pt x="226" y="761"/>
                </a:lnTo>
                <a:lnTo>
                  <a:pt x="228" y="759"/>
                </a:lnTo>
                <a:lnTo>
                  <a:pt x="228" y="759"/>
                </a:lnTo>
                <a:lnTo>
                  <a:pt x="230" y="757"/>
                </a:lnTo>
                <a:lnTo>
                  <a:pt x="239" y="757"/>
                </a:lnTo>
                <a:lnTo>
                  <a:pt x="239" y="757"/>
                </a:lnTo>
                <a:lnTo>
                  <a:pt x="241" y="755"/>
                </a:lnTo>
                <a:lnTo>
                  <a:pt x="245" y="757"/>
                </a:lnTo>
                <a:lnTo>
                  <a:pt x="245" y="757"/>
                </a:lnTo>
                <a:lnTo>
                  <a:pt x="245" y="755"/>
                </a:lnTo>
                <a:close/>
                <a:moveTo>
                  <a:pt x="210" y="765"/>
                </a:moveTo>
                <a:lnTo>
                  <a:pt x="210" y="765"/>
                </a:lnTo>
                <a:lnTo>
                  <a:pt x="210" y="765"/>
                </a:lnTo>
                <a:lnTo>
                  <a:pt x="210" y="765"/>
                </a:lnTo>
                <a:lnTo>
                  <a:pt x="207" y="765"/>
                </a:lnTo>
                <a:lnTo>
                  <a:pt x="207" y="765"/>
                </a:lnTo>
                <a:lnTo>
                  <a:pt x="207" y="767"/>
                </a:lnTo>
                <a:lnTo>
                  <a:pt x="210" y="767"/>
                </a:lnTo>
                <a:lnTo>
                  <a:pt x="210" y="767"/>
                </a:lnTo>
                <a:lnTo>
                  <a:pt x="210" y="767"/>
                </a:lnTo>
                <a:lnTo>
                  <a:pt x="212" y="765"/>
                </a:lnTo>
                <a:lnTo>
                  <a:pt x="212" y="765"/>
                </a:lnTo>
                <a:lnTo>
                  <a:pt x="210" y="765"/>
                </a:lnTo>
                <a:close/>
                <a:moveTo>
                  <a:pt x="207" y="642"/>
                </a:moveTo>
                <a:lnTo>
                  <a:pt x="207" y="640"/>
                </a:lnTo>
                <a:lnTo>
                  <a:pt x="205" y="640"/>
                </a:lnTo>
                <a:lnTo>
                  <a:pt x="205" y="640"/>
                </a:lnTo>
                <a:lnTo>
                  <a:pt x="203" y="640"/>
                </a:lnTo>
                <a:lnTo>
                  <a:pt x="201" y="640"/>
                </a:lnTo>
                <a:lnTo>
                  <a:pt x="201" y="640"/>
                </a:lnTo>
                <a:lnTo>
                  <a:pt x="201" y="637"/>
                </a:lnTo>
                <a:lnTo>
                  <a:pt x="199" y="637"/>
                </a:lnTo>
                <a:lnTo>
                  <a:pt x="197" y="640"/>
                </a:lnTo>
                <a:lnTo>
                  <a:pt x="197" y="640"/>
                </a:lnTo>
                <a:lnTo>
                  <a:pt x="197" y="640"/>
                </a:lnTo>
                <a:lnTo>
                  <a:pt x="195" y="640"/>
                </a:lnTo>
                <a:lnTo>
                  <a:pt x="193" y="640"/>
                </a:lnTo>
                <a:lnTo>
                  <a:pt x="191" y="640"/>
                </a:lnTo>
                <a:lnTo>
                  <a:pt x="191" y="642"/>
                </a:lnTo>
                <a:lnTo>
                  <a:pt x="184" y="642"/>
                </a:lnTo>
                <a:lnTo>
                  <a:pt x="184" y="642"/>
                </a:lnTo>
                <a:lnTo>
                  <a:pt x="182" y="642"/>
                </a:lnTo>
                <a:lnTo>
                  <a:pt x="184" y="644"/>
                </a:lnTo>
                <a:lnTo>
                  <a:pt x="186" y="646"/>
                </a:lnTo>
                <a:lnTo>
                  <a:pt x="189" y="648"/>
                </a:lnTo>
                <a:lnTo>
                  <a:pt x="193" y="650"/>
                </a:lnTo>
                <a:lnTo>
                  <a:pt x="197" y="650"/>
                </a:lnTo>
                <a:lnTo>
                  <a:pt x="199" y="650"/>
                </a:lnTo>
                <a:lnTo>
                  <a:pt x="201" y="652"/>
                </a:lnTo>
                <a:lnTo>
                  <a:pt x="201" y="652"/>
                </a:lnTo>
                <a:lnTo>
                  <a:pt x="201" y="652"/>
                </a:lnTo>
                <a:lnTo>
                  <a:pt x="201" y="650"/>
                </a:lnTo>
                <a:lnTo>
                  <a:pt x="201" y="650"/>
                </a:lnTo>
                <a:lnTo>
                  <a:pt x="203" y="650"/>
                </a:lnTo>
                <a:lnTo>
                  <a:pt x="205" y="650"/>
                </a:lnTo>
                <a:lnTo>
                  <a:pt x="210" y="648"/>
                </a:lnTo>
                <a:lnTo>
                  <a:pt x="210" y="648"/>
                </a:lnTo>
                <a:lnTo>
                  <a:pt x="207" y="646"/>
                </a:lnTo>
                <a:lnTo>
                  <a:pt x="207" y="646"/>
                </a:lnTo>
                <a:lnTo>
                  <a:pt x="207" y="644"/>
                </a:lnTo>
                <a:lnTo>
                  <a:pt x="207" y="644"/>
                </a:lnTo>
                <a:lnTo>
                  <a:pt x="207" y="642"/>
                </a:lnTo>
                <a:lnTo>
                  <a:pt x="207" y="642"/>
                </a:lnTo>
                <a:close/>
                <a:moveTo>
                  <a:pt x="54" y="811"/>
                </a:moveTo>
                <a:lnTo>
                  <a:pt x="54" y="811"/>
                </a:lnTo>
                <a:lnTo>
                  <a:pt x="57" y="814"/>
                </a:lnTo>
                <a:lnTo>
                  <a:pt x="59" y="811"/>
                </a:lnTo>
                <a:lnTo>
                  <a:pt x="57" y="811"/>
                </a:lnTo>
                <a:lnTo>
                  <a:pt x="54" y="811"/>
                </a:lnTo>
                <a:close/>
                <a:moveTo>
                  <a:pt x="151" y="717"/>
                </a:moveTo>
                <a:lnTo>
                  <a:pt x="151" y="717"/>
                </a:lnTo>
                <a:lnTo>
                  <a:pt x="149" y="717"/>
                </a:lnTo>
                <a:lnTo>
                  <a:pt x="149" y="717"/>
                </a:lnTo>
                <a:lnTo>
                  <a:pt x="151" y="719"/>
                </a:lnTo>
                <a:lnTo>
                  <a:pt x="151" y="719"/>
                </a:lnTo>
                <a:lnTo>
                  <a:pt x="153" y="717"/>
                </a:lnTo>
                <a:lnTo>
                  <a:pt x="153" y="717"/>
                </a:lnTo>
                <a:lnTo>
                  <a:pt x="151" y="717"/>
                </a:lnTo>
                <a:close/>
                <a:moveTo>
                  <a:pt x="163" y="577"/>
                </a:moveTo>
                <a:lnTo>
                  <a:pt x="163" y="575"/>
                </a:lnTo>
                <a:lnTo>
                  <a:pt x="159" y="572"/>
                </a:lnTo>
                <a:lnTo>
                  <a:pt x="157" y="572"/>
                </a:lnTo>
                <a:lnTo>
                  <a:pt x="155" y="572"/>
                </a:lnTo>
                <a:lnTo>
                  <a:pt x="153" y="572"/>
                </a:lnTo>
                <a:lnTo>
                  <a:pt x="151" y="572"/>
                </a:lnTo>
                <a:lnTo>
                  <a:pt x="151" y="572"/>
                </a:lnTo>
                <a:lnTo>
                  <a:pt x="151" y="570"/>
                </a:lnTo>
                <a:lnTo>
                  <a:pt x="149" y="570"/>
                </a:lnTo>
                <a:lnTo>
                  <a:pt x="145" y="570"/>
                </a:lnTo>
                <a:lnTo>
                  <a:pt x="145" y="568"/>
                </a:lnTo>
                <a:lnTo>
                  <a:pt x="145" y="568"/>
                </a:lnTo>
                <a:lnTo>
                  <a:pt x="142" y="566"/>
                </a:lnTo>
                <a:lnTo>
                  <a:pt x="142" y="566"/>
                </a:lnTo>
                <a:lnTo>
                  <a:pt x="140" y="566"/>
                </a:lnTo>
                <a:lnTo>
                  <a:pt x="138" y="564"/>
                </a:lnTo>
                <a:lnTo>
                  <a:pt x="136" y="566"/>
                </a:lnTo>
                <a:lnTo>
                  <a:pt x="134" y="566"/>
                </a:lnTo>
                <a:lnTo>
                  <a:pt x="132" y="568"/>
                </a:lnTo>
                <a:lnTo>
                  <a:pt x="130" y="568"/>
                </a:lnTo>
                <a:lnTo>
                  <a:pt x="128" y="566"/>
                </a:lnTo>
                <a:lnTo>
                  <a:pt x="126" y="566"/>
                </a:lnTo>
                <a:lnTo>
                  <a:pt x="124" y="566"/>
                </a:lnTo>
                <a:lnTo>
                  <a:pt x="124" y="566"/>
                </a:lnTo>
                <a:lnTo>
                  <a:pt x="122" y="564"/>
                </a:lnTo>
                <a:lnTo>
                  <a:pt x="119" y="564"/>
                </a:lnTo>
                <a:lnTo>
                  <a:pt x="119" y="568"/>
                </a:lnTo>
                <a:lnTo>
                  <a:pt x="119" y="568"/>
                </a:lnTo>
                <a:lnTo>
                  <a:pt x="119" y="570"/>
                </a:lnTo>
                <a:lnTo>
                  <a:pt x="119" y="570"/>
                </a:lnTo>
                <a:lnTo>
                  <a:pt x="119" y="572"/>
                </a:lnTo>
                <a:lnTo>
                  <a:pt x="122" y="572"/>
                </a:lnTo>
                <a:lnTo>
                  <a:pt x="124" y="572"/>
                </a:lnTo>
                <a:lnTo>
                  <a:pt x="124" y="572"/>
                </a:lnTo>
                <a:lnTo>
                  <a:pt x="126" y="572"/>
                </a:lnTo>
                <a:lnTo>
                  <a:pt x="128" y="572"/>
                </a:lnTo>
                <a:lnTo>
                  <a:pt x="130" y="570"/>
                </a:lnTo>
                <a:lnTo>
                  <a:pt x="132" y="570"/>
                </a:lnTo>
                <a:lnTo>
                  <a:pt x="132" y="570"/>
                </a:lnTo>
                <a:lnTo>
                  <a:pt x="136" y="572"/>
                </a:lnTo>
                <a:lnTo>
                  <a:pt x="138" y="572"/>
                </a:lnTo>
                <a:lnTo>
                  <a:pt x="140" y="575"/>
                </a:lnTo>
                <a:lnTo>
                  <a:pt x="140" y="575"/>
                </a:lnTo>
                <a:lnTo>
                  <a:pt x="140" y="577"/>
                </a:lnTo>
                <a:lnTo>
                  <a:pt x="142" y="577"/>
                </a:lnTo>
                <a:lnTo>
                  <a:pt x="142" y="577"/>
                </a:lnTo>
                <a:lnTo>
                  <a:pt x="145" y="577"/>
                </a:lnTo>
                <a:lnTo>
                  <a:pt x="147" y="579"/>
                </a:lnTo>
                <a:lnTo>
                  <a:pt x="147" y="579"/>
                </a:lnTo>
                <a:lnTo>
                  <a:pt x="149" y="579"/>
                </a:lnTo>
                <a:lnTo>
                  <a:pt x="149" y="581"/>
                </a:lnTo>
                <a:lnTo>
                  <a:pt x="149" y="581"/>
                </a:lnTo>
                <a:lnTo>
                  <a:pt x="151" y="581"/>
                </a:lnTo>
                <a:lnTo>
                  <a:pt x="151" y="581"/>
                </a:lnTo>
                <a:lnTo>
                  <a:pt x="151" y="579"/>
                </a:lnTo>
                <a:lnTo>
                  <a:pt x="153" y="579"/>
                </a:lnTo>
                <a:lnTo>
                  <a:pt x="155" y="577"/>
                </a:lnTo>
                <a:lnTo>
                  <a:pt x="157" y="577"/>
                </a:lnTo>
                <a:lnTo>
                  <a:pt x="161" y="577"/>
                </a:lnTo>
                <a:lnTo>
                  <a:pt x="163" y="577"/>
                </a:lnTo>
                <a:close/>
                <a:moveTo>
                  <a:pt x="176" y="780"/>
                </a:moveTo>
                <a:lnTo>
                  <a:pt x="174" y="778"/>
                </a:lnTo>
                <a:lnTo>
                  <a:pt x="172" y="778"/>
                </a:lnTo>
                <a:lnTo>
                  <a:pt x="172" y="780"/>
                </a:lnTo>
                <a:lnTo>
                  <a:pt x="170" y="780"/>
                </a:lnTo>
                <a:lnTo>
                  <a:pt x="170" y="780"/>
                </a:lnTo>
                <a:lnTo>
                  <a:pt x="168" y="782"/>
                </a:lnTo>
                <a:lnTo>
                  <a:pt x="168" y="782"/>
                </a:lnTo>
                <a:lnTo>
                  <a:pt x="168" y="784"/>
                </a:lnTo>
                <a:lnTo>
                  <a:pt x="168" y="784"/>
                </a:lnTo>
                <a:lnTo>
                  <a:pt x="168" y="784"/>
                </a:lnTo>
                <a:lnTo>
                  <a:pt x="168" y="784"/>
                </a:lnTo>
                <a:lnTo>
                  <a:pt x="166" y="784"/>
                </a:lnTo>
                <a:lnTo>
                  <a:pt x="166" y="784"/>
                </a:lnTo>
                <a:lnTo>
                  <a:pt x="163" y="784"/>
                </a:lnTo>
                <a:lnTo>
                  <a:pt x="163" y="786"/>
                </a:lnTo>
                <a:lnTo>
                  <a:pt x="163" y="786"/>
                </a:lnTo>
                <a:lnTo>
                  <a:pt x="163" y="788"/>
                </a:lnTo>
                <a:lnTo>
                  <a:pt x="161" y="788"/>
                </a:lnTo>
                <a:lnTo>
                  <a:pt x="161" y="788"/>
                </a:lnTo>
                <a:lnTo>
                  <a:pt x="161" y="791"/>
                </a:lnTo>
                <a:lnTo>
                  <a:pt x="159" y="791"/>
                </a:lnTo>
                <a:lnTo>
                  <a:pt x="159" y="793"/>
                </a:lnTo>
                <a:lnTo>
                  <a:pt x="157" y="793"/>
                </a:lnTo>
                <a:lnTo>
                  <a:pt x="159" y="793"/>
                </a:lnTo>
                <a:lnTo>
                  <a:pt x="163" y="791"/>
                </a:lnTo>
                <a:lnTo>
                  <a:pt x="163" y="791"/>
                </a:lnTo>
                <a:lnTo>
                  <a:pt x="166" y="788"/>
                </a:lnTo>
                <a:lnTo>
                  <a:pt x="166" y="788"/>
                </a:lnTo>
                <a:lnTo>
                  <a:pt x="166" y="788"/>
                </a:lnTo>
                <a:lnTo>
                  <a:pt x="168" y="788"/>
                </a:lnTo>
                <a:lnTo>
                  <a:pt x="168" y="786"/>
                </a:lnTo>
                <a:lnTo>
                  <a:pt x="170" y="784"/>
                </a:lnTo>
                <a:lnTo>
                  <a:pt x="174" y="782"/>
                </a:lnTo>
                <a:lnTo>
                  <a:pt x="176" y="782"/>
                </a:lnTo>
                <a:lnTo>
                  <a:pt x="176" y="782"/>
                </a:lnTo>
                <a:lnTo>
                  <a:pt x="176" y="780"/>
                </a:lnTo>
                <a:lnTo>
                  <a:pt x="176" y="780"/>
                </a:lnTo>
                <a:close/>
                <a:moveTo>
                  <a:pt x="197" y="776"/>
                </a:moveTo>
                <a:lnTo>
                  <a:pt x="195" y="776"/>
                </a:lnTo>
                <a:lnTo>
                  <a:pt x="195" y="776"/>
                </a:lnTo>
                <a:lnTo>
                  <a:pt x="195" y="774"/>
                </a:lnTo>
                <a:lnTo>
                  <a:pt x="199" y="772"/>
                </a:lnTo>
                <a:lnTo>
                  <a:pt x="199" y="772"/>
                </a:lnTo>
                <a:lnTo>
                  <a:pt x="197" y="770"/>
                </a:lnTo>
                <a:lnTo>
                  <a:pt x="197" y="770"/>
                </a:lnTo>
                <a:lnTo>
                  <a:pt x="197" y="770"/>
                </a:lnTo>
                <a:lnTo>
                  <a:pt x="197" y="772"/>
                </a:lnTo>
                <a:lnTo>
                  <a:pt x="195" y="772"/>
                </a:lnTo>
                <a:lnTo>
                  <a:pt x="195" y="774"/>
                </a:lnTo>
                <a:lnTo>
                  <a:pt x="195" y="772"/>
                </a:lnTo>
                <a:lnTo>
                  <a:pt x="193" y="770"/>
                </a:lnTo>
                <a:lnTo>
                  <a:pt x="193" y="770"/>
                </a:lnTo>
                <a:lnTo>
                  <a:pt x="193" y="770"/>
                </a:lnTo>
                <a:lnTo>
                  <a:pt x="191" y="770"/>
                </a:lnTo>
                <a:lnTo>
                  <a:pt x="189" y="772"/>
                </a:lnTo>
                <a:lnTo>
                  <a:pt x="189" y="772"/>
                </a:lnTo>
                <a:lnTo>
                  <a:pt x="186" y="772"/>
                </a:lnTo>
                <a:lnTo>
                  <a:pt x="186" y="772"/>
                </a:lnTo>
                <a:lnTo>
                  <a:pt x="186" y="774"/>
                </a:lnTo>
                <a:lnTo>
                  <a:pt x="186" y="774"/>
                </a:lnTo>
                <a:lnTo>
                  <a:pt x="186" y="774"/>
                </a:lnTo>
                <a:lnTo>
                  <a:pt x="189" y="774"/>
                </a:lnTo>
                <a:lnTo>
                  <a:pt x="189" y="774"/>
                </a:lnTo>
                <a:lnTo>
                  <a:pt x="191" y="774"/>
                </a:lnTo>
                <a:lnTo>
                  <a:pt x="191" y="776"/>
                </a:lnTo>
                <a:lnTo>
                  <a:pt x="193" y="776"/>
                </a:lnTo>
                <a:lnTo>
                  <a:pt x="191" y="776"/>
                </a:lnTo>
                <a:lnTo>
                  <a:pt x="191" y="778"/>
                </a:lnTo>
                <a:lnTo>
                  <a:pt x="191" y="778"/>
                </a:lnTo>
                <a:lnTo>
                  <a:pt x="191" y="778"/>
                </a:lnTo>
                <a:lnTo>
                  <a:pt x="191" y="776"/>
                </a:lnTo>
                <a:lnTo>
                  <a:pt x="189" y="776"/>
                </a:lnTo>
                <a:lnTo>
                  <a:pt x="189" y="776"/>
                </a:lnTo>
                <a:lnTo>
                  <a:pt x="186" y="778"/>
                </a:lnTo>
                <a:lnTo>
                  <a:pt x="186" y="780"/>
                </a:lnTo>
                <a:lnTo>
                  <a:pt x="184" y="780"/>
                </a:lnTo>
                <a:lnTo>
                  <a:pt x="182" y="780"/>
                </a:lnTo>
                <a:lnTo>
                  <a:pt x="180" y="782"/>
                </a:lnTo>
                <a:lnTo>
                  <a:pt x="178" y="782"/>
                </a:lnTo>
                <a:lnTo>
                  <a:pt x="178" y="782"/>
                </a:lnTo>
                <a:lnTo>
                  <a:pt x="176" y="784"/>
                </a:lnTo>
                <a:lnTo>
                  <a:pt x="176" y="784"/>
                </a:lnTo>
                <a:lnTo>
                  <a:pt x="178" y="784"/>
                </a:lnTo>
                <a:lnTo>
                  <a:pt x="180" y="784"/>
                </a:lnTo>
                <a:lnTo>
                  <a:pt x="180" y="784"/>
                </a:lnTo>
                <a:lnTo>
                  <a:pt x="180" y="784"/>
                </a:lnTo>
                <a:lnTo>
                  <a:pt x="182" y="784"/>
                </a:lnTo>
                <a:lnTo>
                  <a:pt x="182" y="784"/>
                </a:lnTo>
                <a:lnTo>
                  <a:pt x="182" y="782"/>
                </a:lnTo>
                <a:lnTo>
                  <a:pt x="184" y="782"/>
                </a:lnTo>
                <a:lnTo>
                  <a:pt x="184" y="782"/>
                </a:lnTo>
                <a:lnTo>
                  <a:pt x="184" y="782"/>
                </a:lnTo>
                <a:lnTo>
                  <a:pt x="186" y="782"/>
                </a:lnTo>
                <a:lnTo>
                  <a:pt x="189" y="780"/>
                </a:lnTo>
                <a:lnTo>
                  <a:pt x="191" y="780"/>
                </a:lnTo>
                <a:lnTo>
                  <a:pt x="191" y="780"/>
                </a:lnTo>
                <a:lnTo>
                  <a:pt x="193" y="780"/>
                </a:lnTo>
                <a:lnTo>
                  <a:pt x="195" y="778"/>
                </a:lnTo>
                <a:lnTo>
                  <a:pt x="197" y="776"/>
                </a:lnTo>
                <a:lnTo>
                  <a:pt x="197" y="776"/>
                </a:lnTo>
                <a:lnTo>
                  <a:pt x="199" y="776"/>
                </a:lnTo>
                <a:lnTo>
                  <a:pt x="197" y="776"/>
                </a:lnTo>
                <a:lnTo>
                  <a:pt x="197" y="776"/>
                </a:lnTo>
                <a:close/>
                <a:moveTo>
                  <a:pt x="149" y="793"/>
                </a:moveTo>
                <a:lnTo>
                  <a:pt x="147" y="793"/>
                </a:lnTo>
                <a:lnTo>
                  <a:pt x="145" y="793"/>
                </a:lnTo>
                <a:lnTo>
                  <a:pt x="145" y="793"/>
                </a:lnTo>
                <a:lnTo>
                  <a:pt x="145" y="793"/>
                </a:lnTo>
                <a:lnTo>
                  <a:pt x="147" y="793"/>
                </a:lnTo>
                <a:lnTo>
                  <a:pt x="149" y="793"/>
                </a:lnTo>
                <a:lnTo>
                  <a:pt x="149" y="793"/>
                </a:lnTo>
                <a:lnTo>
                  <a:pt x="149" y="793"/>
                </a:lnTo>
                <a:lnTo>
                  <a:pt x="149" y="793"/>
                </a:lnTo>
                <a:lnTo>
                  <a:pt x="149" y="793"/>
                </a:lnTo>
                <a:close/>
                <a:moveTo>
                  <a:pt x="300" y="1310"/>
                </a:moveTo>
                <a:lnTo>
                  <a:pt x="300" y="1310"/>
                </a:lnTo>
                <a:lnTo>
                  <a:pt x="300" y="1308"/>
                </a:lnTo>
                <a:lnTo>
                  <a:pt x="300" y="1308"/>
                </a:lnTo>
                <a:lnTo>
                  <a:pt x="300" y="1306"/>
                </a:lnTo>
                <a:lnTo>
                  <a:pt x="295" y="1306"/>
                </a:lnTo>
                <a:lnTo>
                  <a:pt x="293" y="1308"/>
                </a:lnTo>
                <a:lnTo>
                  <a:pt x="293" y="1310"/>
                </a:lnTo>
                <a:lnTo>
                  <a:pt x="293" y="1310"/>
                </a:lnTo>
                <a:lnTo>
                  <a:pt x="295" y="1310"/>
                </a:lnTo>
                <a:lnTo>
                  <a:pt x="295" y="1313"/>
                </a:lnTo>
                <a:lnTo>
                  <a:pt x="298" y="1313"/>
                </a:lnTo>
                <a:lnTo>
                  <a:pt x="298" y="1313"/>
                </a:lnTo>
                <a:lnTo>
                  <a:pt x="300" y="1310"/>
                </a:lnTo>
                <a:lnTo>
                  <a:pt x="300" y="1310"/>
                </a:lnTo>
                <a:close/>
                <a:moveTo>
                  <a:pt x="295" y="749"/>
                </a:moveTo>
                <a:lnTo>
                  <a:pt x="295" y="749"/>
                </a:lnTo>
                <a:lnTo>
                  <a:pt x="295" y="749"/>
                </a:lnTo>
                <a:lnTo>
                  <a:pt x="298" y="749"/>
                </a:lnTo>
                <a:lnTo>
                  <a:pt x="298" y="747"/>
                </a:lnTo>
                <a:lnTo>
                  <a:pt x="295" y="747"/>
                </a:lnTo>
                <a:lnTo>
                  <a:pt x="295" y="747"/>
                </a:lnTo>
                <a:lnTo>
                  <a:pt x="295" y="747"/>
                </a:lnTo>
                <a:lnTo>
                  <a:pt x="295" y="747"/>
                </a:lnTo>
                <a:lnTo>
                  <a:pt x="295" y="749"/>
                </a:lnTo>
                <a:lnTo>
                  <a:pt x="295" y="749"/>
                </a:lnTo>
                <a:lnTo>
                  <a:pt x="295" y="749"/>
                </a:lnTo>
                <a:lnTo>
                  <a:pt x="295" y="749"/>
                </a:lnTo>
                <a:lnTo>
                  <a:pt x="295" y="749"/>
                </a:lnTo>
                <a:close/>
                <a:moveTo>
                  <a:pt x="258" y="751"/>
                </a:moveTo>
                <a:lnTo>
                  <a:pt x="256" y="751"/>
                </a:lnTo>
                <a:lnTo>
                  <a:pt x="254" y="751"/>
                </a:lnTo>
                <a:lnTo>
                  <a:pt x="256" y="753"/>
                </a:lnTo>
                <a:lnTo>
                  <a:pt x="256" y="753"/>
                </a:lnTo>
                <a:lnTo>
                  <a:pt x="256" y="753"/>
                </a:lnTo>
                <a:lnTo>
                  <a:pt x="256" y="753"/>
                </a:lnTo>
                <a:lnTo>
                  <a:pt x="258" y="753"/>
                </a:lnTo>
                <a:lnTo>
                  <a:pt x="258" y="751"/>
                </a:lnTo>
                <a:lnTo>
                  <a:pt x="258" y="751"/>
                </a:lnTo>
                <a:lnTo>
                  <a:pt x="258" y="751"/>
                </a:lnTo>
                <a:close/>
                <a:moveTo>
                  <a:pt x="293" y="1939"/>
                </a:moveTo>
                <a:lnTo>
                  <a:pt x="293" y="1939"/>
                </a:lnTo>
                <a:lnTo>
                  <a:pt x="291" y="1939"/>
                </a:lnTo>
                <a:lnTo>
                  <a:pt x="291" y="1939"/>
                </a:lnTo>
                <a:lnTo>
                  <a:pt x="291" y="1941"/>
                </a:lnTo>
                <a:lnTo>
                  <a:pt x="293" y="1941"/>
                </a:lnTo>
                <a:lnTo>
                  <a:pt x="293" y="1941"/>
                </a:lnTo>
                <a:lnTo>
                  <a:pt x="293" y="1941"/>
                </a:lnTo>
                <a:lnTo>
                  <a:pt x="293" y="1941"/>
                </a:lnTo>
                <a:lnTo>
                  <a:pt x="293" y="1939"/>
                </a:lnTo>
                <a:lnTo>
                  <a:pt x="293" y="1939"/>
                </a:lnTo>
                <a:close/>
                <a:moveTo>
                  <a:pt x="298" y="751"/>
                </a:moveTo>
                <a:lnTo>
                  <a:pt x="300" y="751"/>
                </a:lnTo>
                <a:lnTo>
                  <a:pt x="300" y="751"/>
                </a:lnTo>
                <a:lnTo>
                  <a:pt x="300" y="749"/>
                </a:lnTo>
                <a:lnTo>
                  <a:pt x="298" y="749"/>
                </a:lnTo>
                <a:lnTo>
                  <a:pt x="298" y="749"/>
                </a:lnTo>
                <a:lnTo>
                  <a:pt x="298" y="751"/>
                </a:lnTo>
                <a:lnTo>
                  <a:pt x="298" y="751"/>
                </a:lnTo>
                <a:close/>
                <a:moveTo>
                  <a:pt x="281" y="744"/>
                </a:moveTo>
                <a:lnTo>
                  <a:pt x="281" y="742"/>
                </a:lnTo>
                <a:lnTo>
                  <a:pt x="281" y="742"/>
                </a:lnTo>
                <a:lnTo>
                  <a:pt x="281" y="742"/>
                </a:lnTo>
                <a:lnTo>
                  <a:pt x="281" y="744"/>
                </a:lnTo>
                <a:lnTo>
                  <a:pt x="281" y="744"/>
                </a:lnTo>
                <a:lnTo>
                  <a:pt x="281" y="744"/>
                </a:lnTo>
                <a:lnTo>
                  <a:pt x="281" y="742"/>
                </a:lnTo>
                <a:lnTo>
                  <a:pt x="281" y="742"/>
                </a:lnTo>
                <a:lnTo>
                  <a:pt x="279" y="742"/>
                </a:lnTo>
                <a:lnTo>
                  <a:pt x="279" y="742"/>
                </a:lnTo>
                <a:lnTo>
                  <a:pt x="279" y="742"/>
                </a:lnTo>
                <a:lnTo>
                  <a:pt x="277" y="744"/>
                </a:lnTo>
                <a:lnTo>
                  <a:pt x="277" y="744"/>
                </a:lnTo>
                <a:lnTo>
                  <a:pt x="279" y="747"/>
                </a:lnTo>
                <a:lnTo>
                  <a:pt x="279" y="747"/>
                </a:lnTo>
                <a:lnTo>
                  <a:pt x="279" y="747"/>
                </a:lnTo>
                <a:lnTo>
                  <a:pt x="279" y="747"/>
                </a:lnTo>
                <a:lnTo>
                  <a:pt x="281" y="747"/>
                </a:lnTo>
                <a:lnTo>
                  <a:pt x="283" y="747"/>
                </a:lnTo>
                <a:lnTo>
                  <a:pt x="283" y="747"/>
                </a:lnTo>
                <a:lnTo>
                  <a:pt x="283" y="747"/>
                </a:lnTo>
                <a:lnTo>
                  <a:pt x="281" y="744"/>
                </a:lnTo>
                <a:close/>
                <a:moveTo>
                  <a:pt x="283" y="742"/>
                </a:moveTo>
                <a:lnTo>
                  <a:pt x="283" y="744"/>
                </a:lnTo>
                <a:lnTo>
                  <a:pt x="283" y="744"/>
                </a:lnTo>
                <a:lnTo>
                  <a:pt x="285" y="744"/>
                </a:lnTo>
                <a:lnTo>
                  <a:pt x="285" y="744"/>
                </a:lnTo>
                <a:lnTo>
                  <a:pt x="285" y="742"/>
                </a:lnTo>
                <a:lnTo>
                  <a:pt x="283" y="742"/>
                </a:lnTo>
                <a:close/>
                <a:moveTo>
                  <a:pt x="291" y="747"/>
                </a:moveTo>
                <a:lnTo>
                  <a:pt x="291" y="744"/>
                </a:lnTo>
                <a:lnTo>
                  <a:pt x="291" y="744"/>
                </a:lnTo>
                <a:lnTo>
                  <a:pt x="291" y="744"/>
                </a:lnTo>
                <a:lnTo>
                  <a:pt x="289" y="747"/>
                </a:lnTo>
                <a:lnTo>
                  <a:pt x="289" y="747"/>
                </a:lnTo>
                <a:lnTo>
                  <a:pt x="289" y="747"/>
                </a:lnTo>
                <a:lnTo>
                  <a:pt x="287" y="749"/>
                </a:lnTo>
                <a:lnTo>
                  <a:pt x="287" y="749"/>
                </a:lnTo>
                <a:lnTo>
                  <a:pt x="287" y="749"/>
                </a:lnTo>
                <a:lnTo>
                  <a:pt x="287" y="749"/>
                </a:lnTo>
                <a:lnTo>
                  <a:pt x="287" y="751"/>
                </a:lnTo>
                <a:lnTo>
                  <a:pt x="287" y="753"/>
                </a:lnTo>
                <a:lnTo>
                  <a:pt x="287" y="751"/>
                </a:lnTo>
                <a:lnTo>
                  <a:pt x="289" y="749"/>
                </a:lnTo>
                <a:lnTo>
                  <a:pt x="289" y="749"/>
                </a:lnTo>
                <a:lnTo>
                  <a:pt x="291" y="749"/>
                </a:lnTo>
                <a:lnTo>
                  <a:pt x="291" y="749"/>
                </a:lnTo>
                <a:lnTo>
                  <a:pt x="291" y="749"/>
                </a:lnTo>
                <a:lnTo>
                  <a:pt x="291" y="747"/>
                </a:lnTo>
                <a:lnTo>
                  <a:pt x="291" y="747"/>
                </a:lnTo>
                <a:lnTo>
                  <a:pt x="291" y="747"/>
                </a:lnTo>
                <a:close/>
                <a:moveTo>
                  <a:pt x="287" y="1310"/>
                </a:moveTo>
                <a:lnTo>
                  <a:pt x="287" y="1313"/>
                </a:lnTo>
                <a:lnTo>
                  <a:pt x="287" y="1313"/>
                </a:lnTo>
                <a:lnTo>
                  <a:pt x="287" y="1313"/>
                </a:lnTo>
                <a:lnTo>
                  <a:pt x="287" y="1313"/>
                </a:lnTo>
                <a:lnTo>
                  <a:pt x="287" y="1313"/>
                </a:lnTo>
                <a:lnTo>
                  <a:pt x="287" y="1313"/>
                </a:lnTo>
                <a:lnTo>
                  <a:pt x="289" y="1313"/>
                </a:lnTo>
                <a:lnTo>
                  <a:pt x="289" y="1310"/>
                </a:lnTo>
                <a:lnTo>
                  <a:pt x="289" y="1310"/>
                </a:lnTo>
                <a:lnTo>
                  <a:pt x="289" y="1310"/>
                </a:lnTo>
                <a:lnTo>
                  <a:pt x="287" y="1310"/>
                </a:lnTo>
                <a:close/>
                <a:moveTo>
                  <a:pt x="205" y="767"/>
                </a:moveTo>
                <a:lnTo>
                  <a:pt x="205" y="765"/>
                </a:lnTo>
                <a:lnTo>
                  <a:pt x="203" y="765"/>
                </a:lnTo>
                <a:lnTo>
                  <a:pt x="203" y="765"/>
                </a:lnTo>
                <a:lnTo>
                  <a:pt x="201" y="767"/>
                </a:lnTo>
                <a:lnTo>
                  <a:pt x="201" y="767"/>
                </a:lnTo>
                <a:lnTo>
                  <a:pt x="201" y="767"/>
                </a:lnTo>
                <a:lnTo>
                  <a:pt x="201" y="770"/>
                </a:lnTo>
                <a:lnTo>
                  <a:pt x="203" y="770"/>
                </a:lnTo>
                <a:lnTo>
                  <a:pt x="203" y="770"/>
                </a:lnTo>
                <a:lnTo>
                  <a:pt x="203" y="770"/>
                </a:lnTo>
                <a:lnTo>
                  <a:pt x="205" y="770"/>
                </a:lnTo>
                <a:lnTo>
                  <a:pt x="205" y="770"/>
                </a:lnTo>
                <a:lnTo>
                  <a:pt x="207" y="767"/>
                </a:lnTo>
                <a:lnTo>
                  <a:pt x="207" y="767"/>
                </a:lnTo>
                <a:lnTo>
                  <a:pt x="207" y="767"/>
                </a:lnTo>
                <a:lnTo>
                  <a:pt x="205" y="767"/>
                </a:lnTo>
                <a:close/>
                <a:moveTo>
                  <a:pt x="84" y="805"/>
                </a:moveTo>
                <a:lnTo>
                  <a:pt x="86" y="805"/>
                </a:lnTo>
                <a:lnTo>
                  <a:pt x="86" y="803"/>
                </a:lnTo>
                <a:lnTo>
                  <a:pt x="86" y="803"/>
                </a:lnTo>
                <a:lnTo>
                  <a:pt x="86" y="801"/>
                </a:lnTo>
                <a:lnTo>
                  <a:pt x="84" y="801"/>
                </a:lnTo>
                <a:lnTo>
                  <a:pt x="82" y="801"/>
                </a:lnTo>
                <a:lnTo>
                  <a:pt x="82" y="803"/>
                </a:lnTo>
                <a:lnTo>
                  <a:pt x="80" y="803"/>
                </a:lnTo>
                <a:lnTo>
                  <a:pt x="82" y="803"/>
                </a:lnTo>
                <a:lnTo>
                  <a:pt x="84" y="803"/>
                </a:lnTo>
                <a:lnTo>
                  <a:pt x="82" y="805"/>
                </a:lnTo>
                <a:lnTo>
                  <a:pt x="80" y="805"/>
                </a:lnTo>
                <a:lnTo>
                  <a:pt x="78" y="807"/>
                </a:lnTo>
                <a:lnTo>
                  <a:pt x="73" y="807"/>
                </a:lnTo>
                <a:lnTo>
                  <a:pt x="71" y="807"/>
                </a:lnTo>
                <a:lnTo>
                  <a:pt x="69" y="807"/>
                </a:lnTo>
                <a:lnTo>
                  <a:pt x="69" y="809"/>
                </a:lnTo>
                <a:lnTo>
                  <a:pt x="69" y="809"/>
                </a:lnTo>
                <a:lnTo>
                  <a:pt x="78" y="807"/>
                </a:lnTo>
                <a:lnTo>
                  <a:pt x="82" y="807"/>
                </a:lnTo>
                <a:lnTo>
                  <a:pt x="86" y="807"/>
                </a:lnTo>
                <a:lnTo>
                  <a:pt x="84" y="805"/>
                </a:lnTo>
                <a:lnTo>
                  <a:pt x="84" y="805"/>
                </a:lnTo>
                <a:close/>
                <a:moveTo>
                  <a:pt x="101" y="807"/>
                </a:moveTo>
                <a:lnTo>
                  <a:pt x="96" y="807"/>
                </a:lnTo>
                <a:lnTo>
                  <a:pt x="94" y="807"/>
                </a:lnTo>
                <a:lnTo>
                  <a:pt x="92" y="805"/>
                </a:lnTo>
                <a:lnTo>
                  <a:pt x="90" y="807"/>
                </a:lnTo>
                <a:lnTo>
                  <a:pt x="90" y="807"/>
                </a:lnTo>
                <a:lnTo>
                  <a:pt x="88" y="807"/>
                </a:lnTo>
                <a:lnTo>
                  <a:pt x="88" y="807"/>
                </a:lnTo>
                <a:lnTo>
                  <a:pt x="88" y="807"/>
                </a:lnTo>
                <a:lnTo>
                  <a:pt x="88" y="807"/>
                </a:lnTo>
                <a:lnTo>
                  <a:pt x="88" y="807"/>
                </a:lnTo>
                <a:lnTo>
                  <a:pt x="90" y="807"/>
                </a:lnTo>
                <a:lnTo>
                  <a:pt x="92" y="807"/>
                </a:lnTo>
                <a:lnTo>
                  <a:pt x="94" y="807"/>
                </a:lnTo>
                <a:lnTo>
                  <a:pt x="96" y="807"/>
                </a:lnTo>
                <a:lnTo>
                  <a:pt x="98" y="807"/>
                </a:lnTo>
                <a:lnTo>
                  <a:pt x="98" y="807"/>
                </a:lnTo>
                <a:lnTo>
                  <a:pt x="101" y="807"/>
                </a:lnTo>
                <a:lnTo>
                  <a:pt x="101" y="807"/>
                </a:lnTo>
                <a:lnTo>
                  <a:pt x="101" y="807"/>
                </a:lnTo>
                <a:close/>
                <a:moveTo>
                  <a:pt x="86" y="1902"/>
                </a:moveTo>
                <a:lnTo>
                  <a:pt x="86" y="1902"/>
                </a:lnTo>
                <a:lnTo>
                  <a:pt x="86" y="1902"/>
                </a:lnTo>
                <a:lnTo>
                  <a:pt x="86" y="1902"/>
                </a:lnTo>
                <a:lnTo>
                  <a:pt x="88" y="1902"/>
                </a:lnTo>
                <a:lnTo>
                  <a:pt x="88" y="1902"/>
                </a:lnTo>
                <a:lnTo>
                  <a:pt x="88" y="1902"/>
                </a:lnTo>
                <a:lnTo>
                  <a:pt x="88" y="1902"/>
                </a:lnTo>
                <a:lnTo>
                  <a:pt x="88" y="1902"/>
                </a:lnTo>
                <a:lnTo>
                  <a:pt x="86" y="1902"/>
                </a:lnTo>
                <a:close/>
                <a:moveTo>
                  <a:pt x="111" y="803"/>
                </a:moveTo>
                <a:lnTo>
                  <a:pt x="111" y="801"/>
                </a:lnTo>
                <a:lnTo>
                  <a:pt x="109" y="801"/>
                </a:lnTo>
                <a:lnTo>
                  <a:pt x="109" y="803"/>
                </a:lnTo>
                <a:lnTo>
                  <a:pt x="107" y="803"/>
                </a:lnTo>
                <a:lnTo>
                  <a:pt x="107" y="803"/>
                </a:lnTo>
                <a:lnTo>
                  <a:pt x="109" y="803"/>
                </a:lnTo>
                <a:lnTo>
                  <a:pt x="109" y="803"/>
                </a:lnTo>
                <a:lnTo>
                  <a:pt x="111" y="803"/>
                </a:lnTo>
                <a:close/>
                <a:moveTo>
                  <a:pt x="111" y="640"/>
                </a:moveTo>
                <a:lnTo>
                  <a:pt x="113" y="640"/>
                </a:lnTo>
                <a:lnTo>
                  <a:pt x="111" y="640"/>
                </a:lnTo>
                <a:lnTo>
                  <a:pt x="111" y="637"/>
                </a:lnTo>
                <a:lnTo>
                  <a:pt x="109" y="637"/>
                </a:lnTo>
                <a:lnTo>
                  <a:pt x="105" y="637"/>
                </a:lnTo>
                <a:lnTo>
                  <a:pt x="103" y="635"/>
                </a:lnTo>
                <a:lnTo>
                  <a:pt x="103" y="633"/>
                </a:lnTo>
                <a:lnTo>
                  <a:pt x="101" y="635"/>
                </a:lnTo>
                <a:lnTo>
                  <a:pt x="101" y="635"/>
                </a:lnTo>
                <a:lnTo>
                  <a:pt x="103" y="637"/>
                </a:lnTo>
                <a:lnTo>
                  <a:pt x="107" y="640"/>
                </a:lnTo>
                <a:lnTo>
                  <a:pt x="111" y="640"/>
                </a:lnTo>
                <a:close/>
                <a:moveTo>
                  <a:pt x="80" y="1698"/>
                </a:moveTo>
                <a:lnTo>
                  <a:pt x="80" y="1698"/>
                </a:lnTo>
                <a:lnTo>
                  <a:pt x="80" y="1698"/>
                </a:lnTo>
                <a:lnTo>
                  <a:pt x="80" y="1698"/>
                </a:lnTo>
                <a:lnTo>
                  <a:pt x="80" y="1698"/>
                </a:lnTo>
                <a:lnTo>
                  <a:pt x="80" y="1698"/>
                </a:lnTo>
                <a:lnTo>
                  <a:pt x="80" y="1698"/>
                </a:lnTo>
                <a:lnTo>
                  <a:pt x="80" y="1698"/>
                </a:lnTo>
                <a:lnTo>
                  <a:pt x="80" y="1698"/>
                </a:lnTo>
                <a:lnTo>
                  <a:pt x="80" y="1698"/>
                </a:lnTo>
                <a:lnTo>
                  <a:pt x="80" y="1698"/>
                </a:lnTo>
                <a:lnTo>
                  <a:pt x="80" y="1698"/>
                </a:lnTo>
                <a:lnTo>
                  <a:pt x="80" y="1698"/>
                </a:lnTo>
                <a:lnTo>
                  <a:pt x="80" y="1698"/>
                </a:lnTo>
                <a:close/>
                <a:moveTo>
                  <a:pt x="71" y="1939"/>
                </a:moveTo>
                <a:lnTo>
                  <a:pt x="69" y="1939"/>
                </a:lnTo>
                <a:lnTo>
                  <a:pt x="69" y="1939"/>
                </a:lnTo>
                <a:lnTo>
                  <a:pt x="69" y="1939"/>
                </a:lnTo>
                <a:lnTo>
                  <a:pt x="69" y="1939"/>
                </a:lnTo>
                <a:lnTo>
                  <a:pt x="67" y="1939"/>
                </a:lnTo>
                <a:lnTo>
                  <a:pt x="67" y="1939"/>
                </a:lnTo>
                <a:lnTo>
                  <a:pt x="67" y="1937"/>
                </a:lnTo>
                <a:lnTo>
                  <a:pt x="67" y="1939"/>
                </a:lnTo>
                <a:lnTo>
                  <a:pt x="67" y="1939"/>
                </a:lnTo>
                <a:lnTo>
                  <a:pt x="69" y="1939"/>
                </a:lnTo>
                <a:lnTo>
                  <a:pt x="69" y="1941"/>
                </a:lnTo>
                <a:lnTo>
                  <a:pt x="71" y="1939"/>
                </a:lnTo>
                <a:lnTo>
                  <a:pt x="71" y="1939"/>
                </a:lnTo>
                <a:lnTo>
                  <a:pt x="71" y="1939"/>
                </a:lnTo>
                <a:lnTo>
                  <a:pt x="71" y="1939"/>
                </a:lnTo>
                <a:close/>
                <a:moveTo>
                  <a:pt x="57" y="807"/>
                </a:moveTo>
                <a:lnTo>
                  <a:pt x="57" y="807"/>
                </a:lnTo>
                <a:lnTo>
                  <a:pt x="57" y="807"/>
                </a:lnTo>
                <a:lnTo>
                  <a:pt x="54" y="807"/>
                </a:lnTo>
                <a:lnTo>
                  <a:pt x="54" y="807"/>
                </a:lnTo>
                <a:lnTo>
                  <a:pt x="57" y="809"/>
                </a:lnTo>
                <a:lnTo>
                  <a:pt x="57" y="809"/>
                </a:lnTo>
                <a:lnTo>
                  <a:pt x="59" y="809"/>
                </a:lnTo>
                <a:lnTo>
                  <a:pt x="59" y="809"/>
                </a:lnTo>
                <a:lnTo>
                  <a:pt x="59" y="807"/>
                </a:lnTo>
                <a:lnTo>
                  <a:pt x="57" y="807"/>
                </a:lnTo>
                <a:close/>
                <a:moveTo>
                  <a:pt x="1452" y="700"/>
                </a:moveTo>
                <a:lnTo>
                  <a:pt x="1452" y="698"/>
                </a:lnTo>
                <a:lnTo>
                  <a:pt x="1452" y="698"/>
                </a:lnTo>
                <a:lnTo>
                  <a:pt x="1452" y="698"/>
                </a:lnTo>
                <a:lnTo>
                  <a:pt x="1452" y="698"/>
                </a:lnTo>
                <a:lnTo>
                  <a:pt x="1452" y="698"/>
                </a:lnTo>
                <a:lnTo>
                  <a:pt x="1452" y="696"/>
                </a:lnTo>
                <a:lnTo>
                  <a:pt x="1452" y="698"/>
                </a:lnTo>
                <a:lnTo>
                  <a:pt x="1452" y="698"/>
                </a:lnTo>
                <a:lnTo>
                  <a:pt x="1452" y="698"/>
                </a:lnTo>
                <a:lnTo>
                  <a:pt x="1452" y="698"/>
                </a:lnTo>
                <a:lnTo>
                  <a:pt x="1452" y="700"/>
                </a:lnTo>
                <a:lnTo>
                  <a:pt x="1452" y="700"/>
                </a:lnTo>
                <a:lnTo>
                  <a:pt x="1452" y="700"/>
                </a:lnTo>
                <a:close/>
                <a:moveTo>
                  <a:pt x="147" y="1906"/>
                </a:moveTo>
                <a:lnTo>
                  <a:pt x="147" y="1908"/>
                </a:lnTo>
                <a:lnTo>
                  <a:pt x="147" y="1908"/>
                </a:lnTo>
                <a:lnTo>
                  <a:pt x="147" y="1910"/>
                </a:lnTo>
                <a:lnTo>
                  <a:pt x="149" y="1908"/>
                </a:lnTo>
                <a:lnTo>
                  <a:pt x="149" y="1908"/>
                </a:lnTo>
                <a:lnTo>
                  <a:pt x="147" y="1906"/>
                </a:lnTo>
                <a:lnTo>
                  <a:pt x="147" y="1906"/>
                </a:lnTo>
                <a:close/>
                <a:moveTo>
                  <a:pt x="73" y="1941"/>
                </a:moveTo>
                <a:lnTo>
                  <a:pt x="73" y="1944"/>
                </a:lnTo>
                <a:lnTo>
                  <a:pt x="73" y="1944"/>
                </a:lnTo>
                <a:lnTo>
                  <a:pt x="73" y="1941"/>
                </a:lnTo>
                <a:lnTo>
                  <a:pt x="73" y="1941"/>
                </a:lnTo>
                <a:lnTo>
                  <a:pt x="73" y="1941"/>
                </a:lnTo>
                <a:close/>
                <a:moveTo>
                  <a:pt x="134" y="1837"/>
                </a:moveTo>
                <a:lnTo>
                  <a:pt x="132" y="1839"/>
                </a:lnTo>
                <a:lnTo>
                  <a:pt x="134" y="1839"/>
                </a:lnTo>
                <a:lnTo>
                  <a:pt x="134" y="1839"/>
                </a:lnTo>
                <a:lnTo>
                  <a:pt x="136" y="1837"/>
                </a:lnTo>
                <a:lnTo>
                  <a:pt x="136" y="1837"/>
                </a:lnTo>
                <a:lnTo>
                  <a:pt x="134" y="1837"/>
                </a:lnTo>
                <a:lnTo>
                  <a:pt x="134" y="1837"/>
                </a:lnTo>
                <a:close/>
                <a:moveTo>
                  <a:pt x="130" y="1675"/>
                </a:moveTo>
                <a:lnTo>
                  <a:pt x="130" y="1675"/>
                </a:lnTo>
                <a:lnTo>
                  <a:pt x="130" y="1675"/>
                </a:lnTo>
                <a:lnTo>
                  <a:pt x="130" y="1675"/>
                </a:lnTo>
                <a:lnTo>
                  <a:pt x="130" y="1675"/>
                </a:lnTo>
                <a:lnTo>
                  <a:pt x="130" y="1675"/>
                </a:lnTo>
                <a:lnTo>
                  <a:pt x="130" y="1675"/>
                </a:lnTo>
                <a:close/>
                <a:moveTo>
                  <a:pt x="134" y="799"/>
                </a:moveTo>
                <a:lnTo>
                  <a:pt x="134" y="797"/>
                </a:lnTo>
                <a:lnTo>
                  <a:pt x="134" y="797"/>
                </a:lnTo>
                <a:lnTo>
                  <a:pt x="136" y="797"/>
                </a:lnTo>
                <a:lnTo>
                  <a:pt x="136" y="797"/>
                </a:lnTo>
                <a:lnTo>
                  <a:pt x="136" y="797"/>
                </a:lnTo>
                <a:lnTo>
                  <a:pt x="136" y="797"/>
                </a:lnTo>
                <a:lnTo>
                  <a:pt x="136" y="795"/>
                </a:lnTo>
                <a:lnTo>
                  <a:pt x="134" y="795"/>
                </a:lnTo>
                <a:lnTo>
                  <a:pt x="134" y="797"/>
                </a:lnTo>
                <a:lnTo>
                  <a:pt x="132" y="797"/>
                </a:lnTo>
                <a:lnTo>
                  <a:pt x="134" y="799"/>
                </a:lnTo>
                <a:lnTo>
                  <a:pt x="134" y="799"/>
                </a:lnTo>
                <a:close/>
                <a:moveTo>
                  <a:pt x="138" y="707"/>
                </a:moveTo>
                <a:lnTo>
                  <a:pt x="140" y="707"/>
                </a:lnTo>
                <a:lnTo>
                  <a:pt x="140" y="707"/>
                </a:lnTo>
                <a:lnTo>
                  <a:pt x="142" y="707"/>
                </a:lnTo>
                <a:lnTo>
                  <a:pt x="142" y="705"/>
                </a:lnTo>
                <a:lnTo>
                  <a:pt x="138" y="705"/>
                </a:lnTo>
                <a:lnTo>
                  <a:pt x="138" y="707"/>
                </a:lnTo>
                <a:close/>
                <a:moveTo>
                  <a:pt x="128" y="1765"/>
                </a:moveTo>
                <a:lnTo>
                  <a:pt x="128" y="1765"/>
                </a:lnTo>
                <a:lnTo>
                  <a:pt x="128" y="1765"/>
                </a:lnTo>
                <a:lnTo>
                  <a:pt x="128" y="1765"/>
                </a:lnTo>
                <a:lnTo>
                  <a:pt x="128" y="1765"/>
                </a:lnTo>
                <a:lnTo>
                  <a:pt x="128" y="1765"/>
                </a:lnTo>
                <a:lnTo>
                  <a:pt x="128" y="1765"/>
                </a:lnTo>
                <a:lnTo>
                  <a:pt x="128" y="1765"/>
                </a:lnTo>
                <a:lnTo>
                  <a:pt x="128" y="1765"/>
                </a:lnTo>
                <a:close/>
                <a:moveTo>
                  <a:pt x="122" y="1671"/>
                </a:moveTo>
                <a:lnTo>
                  <a:pt x="119" y="1671"/>
                </a:lnTo>
                <a:lnTo>
                  <a:pt x="119" y="1671"/>
                </a:lnTo>
                <a:lnTo>
                  <a:pt x="119" y="1671"/>
                </a:lnTo>
                <a:lnTo>
                  <a:pt x="122" y="1671"/>
                </a:lnTo>
                <a:lnTo>
                  <a:pt x="122" y="1673"/>
                </a:lnTo>
                <a:lnTo>
                  <a:pt x="122" y="1673"/>
                </a:lnTo>
                <a:lnTo>
                  <a:pt x="122" y="1671"/>
                </a:lnTo>
                <a:lnTo>
                  <a:pt x="122" y="1671"/>
                </a:lnTo>
                <a:lnTo>
                  <a:pt x="122" y="1671"/>
                </a:lnTo>
                <a:lnTo>
                  <a:pt x="119" y="1671"/>
                </a:lnTo>
                <a:lnTo>
                  <a:pt x="119" y="1671"/>
                </a:lnTo>
                <a:lnTo>
                  <a:pt x="119" y="1671"/>
                </a:lnTo>
                <a:lnTo>
                  <a:pt x="119" y="1671"/>
                </a:lnTo>
                <a:lnTo>
                  <a:pt x="119" y="1671"/>
                </a:lnTo>
                <a:lnTo>
                  <a:pt x="119" y="1671"/>
                </a:lnTo>
                <a:lnTo>
                  <a:pt x="119" y="1671"/>
                </a:lnTo>
                <a:lnTo>
                  <a:pt x="119" y="1671"/>
                </a:lnTo>
                <a:lnTo>
                  <a:pt x="122" y="1671"/>
                </a:lnTo>
                <a:lnTo>
                  <a:pt x="122" y="1671"/>
                </a:lnTo>
                <a:lnTo>
                  <a:pt x="122" y="1671"/>
                </a:lnTo>
                <a:lnTo>
                  <a:pt x="122" y="1671"/>
                </a:lnTo>
                <a:lnTo>
                  <a:pt x="122" y="1671"/>
                </a:lnTo>
                <a:lnTo>
                  <a:pt x="122" y="1671"/>
                </a:lnTo>
                <a:close/>
                <a:moveTo>
                  <a:pt x="111" y="1826"/>
                </a:moveTo>
                <a:lnTo>
                  <a:pt x="109" y="1826"/>
                </a:lnTo>
                <a:lnTo>
                  <a:pt x="107" y="1826"/>
                </a:lnTo>
                <a:lnTo>
                  <a:pt x="105" y="1826"/>
                </a:lnTo>
                <a:lnTo>
                  <a:pt x="105" y="1826"/>
                </a:lnTo>
                <a:lnTo>
                  <a:pt x="107" y="1828"/>
                </a:lnTo>
                <a:lnTo>
                  <a:pt x="109" y="1830"/>
                </a:lnTo>
                <a:lnTo>
                  <a:pt x="109" y="1830"/>
                </a:lnTo>
                <a:lnTo>
                  <a:pt x="111" y="1830"/>
                </a:lnTo>
                <a:lnTo>
                  <a:pt x="113" y="1830"/>
                </a:lnTo>
                <a:lnTo>
                  <a:pt x="113" y="1828"/>
                </a:lnTo>
                <a:lnTo>
                  <a:pt x="113" y="1826"/>
                </a:lnTo>
                <a:lnTo>
                  <a:pt x="111" y="1826"/>
                </a:lnTo>
                <a:close/>
                <a:moveTo>
                  <a:pt x="124" y="1832"/>
                </a:moveTo>
                <a:lnTo>
                  <a:pt x="122" y="1832"/>
                </a:lnTo>
                <a:lnTo>
                  <a:pt x="122" y="1832"/>
                </a:lnTo>
                <a:lnTo>
                  <a:pt x="117" y="1830"/>
                </a:lnTo>
                <a:lnTo>
                  <a:pt x="115" y="1830"/>
                </a:lnTo>
                <a:lnTo>
                  <a:pt x="115" y="1830"/>
                </a:lnTo>
                <a:lnTo>
                  <a:pt x="115" y="1832"/>
                </a:lnTo>
                <a:lnTo>
                  <a:pt x="117" y="1832"/>
                </a:lnTo>
                <a:lnTo>
                  <a:pt x="117" y="1832"/>
                </a:lnTo>
                <a:lnTo>
                  <a:pt x="119" y="1835"/>
                </a:lnTo>
                <a:lnTo>
                  <a:pt x="124" y="1835"/>
                </a:lnTo>
                <a:lnTo>
                  <a:pt x="124" y="1835"/>
                </a:lnTo>
                <a:lnTo>
                  <a:pt x="124" y="1832"/>
                </a:lnTo>
                <a:lnTo>
                  <a:pt x="124" y="1832"/>
                </a:lnTo>
                <a:close/>
                <a:moveTo>
                  <a:pt x="126" y="1694"/>
                </a:moveTo>
                <a:lnTo>
                  <a:pt x="126" y="1694"/>
                </a:lnTo>
                <a:lnTo>
                  <a:pt x="126" y="1696"/>
                </a:lnTo>
                <a:lnTo>
                  <a:pt x="126" y="1696"/>
                </a:lnTo>
                <a:lnTo>
                  <a:pt x="128" y="1696"/>
                </a:lnTo>
                <a:lnTo>
                  <a:pt x="128" y="1696"/>
                </a:lnTo>
                <a:lnTo>
                  <a:pt x="128" y="1694"/>
                </a:lnTo>
                <a:lnTo>
                  <a:pt x="128" y="1694"/>
                </a:lnTo>
                <a:lnTo>
                  <a:pt x="126" y="1694"/>
                </a:lnTo>
                <a:close/>
                <a:moveTo>
                  <a:pt x="251" y="761"/>
                </a:moveTo>
                <a:lnTo>
                  <a:pt x="249" y="761"/>
                </a:lnTo>
                <a:lnTo>
                  <a:pt x="249" y="761"/>
                </a:lnTo>
                <a:lnTo>
                  <a:pt x="249" y="761"/>
                </a:lnTo>
                <a:lnTo>
                  <a:pt x="251" y="763"/>
                </a:lnTo>
                <a:lnTo>
                  <a:pt x="254" y="761"/>
                </a:lnTo>
                <a:lnTo>
                  <a:pt x="251" y="761"/>
                </a:lnTo>
                <a:lnTo>
                  <a:pt x="251" y="761"/>
                </a:lnTo>
                <a:close/>
                <a:moveTo>
                  <a:pt x="499" y="1866"/>
                </a:moveTo>
                <a:lnTo>
                  <a:pt x="499" y="1866"/>
                </a:lnTo>
                <a:lnTo>
                  <a:pt x="499" y="1866"/>
                </a:lnTo>
                <a:lnTo>
                  <a:pt x="499" y="1864"/>
                </a:lnTo>
                <a:lnTo>
                  <a:pt x="499" y="1864"/>
                </a:lnTo>
                <a:lnTo>
                  <a:pt x="499" y="1866"/>
                </a:lnTo>
                <a:lnTo>
                  <a:pt x="499" y="1866"/>
                </a:lnTo>
                <a:lnTo>
                  <a:pt x="499" y="1866"/>
                </a:lnTo>
                <a:lnTo>
                  <a:pt x="499" y="1868"/>
                </a:lnTo>
                <a:lnTo>
                  <a:pt x="501" y="1868"/>
                </a:lnTo>
                <a:lnTo>
                  <a:pt x="501" y="1868"/>
                </a:lnTo>
                <a:lnTo>
                  <a:pt x="501" y="1868"/>
                </a:lnTo>
                <a:lnTo>
                  <a:pt x="499" y="1866"/>
                </a:lnTo>
                <a:close/>
                <a:moveTo>
                  <a:pt x="505" y="640"/>
                </a:moveTo>
                <a:lnTo>
                  <a:pt x="505" y="637"/>
                </a:lnTo>
                <a:lnTo>
                  <a:pt x="505" y="637"/>
                </a:lnTo>
                <a:lnTo>
                  <a:pt x="503" y="640"/>
                </a:lnTo>
                <a:lnTo>
                  <a:pt x="503" y="640"/>
                </a:lnTo>
                <a:lnTo>
                  <a:pt x="505" y="640"/>
                </a:lnTo>
                <a:lnTo>
                  <a:pt x="505" y="640"/>
                </a:lnTo>
                <a:close/>
                <a:moveTo>
                  <a:pt x="490" y="637"/>
                </a:moveTo>
                <a:lnTo>
                  <a:pt x="488" y="637"/>
                </a:lnTo>
                <a:lnTo>
                  <a:pt x="486" y="637"/>
                </a:lnTo>
                <a:lnTo>
                  <a:pt x="484" y="637"/>
                </a:lnTo>
                <a:lnTo>
                  <a:pt x="484" y="637"/>
                </a:lnTo>
                <a:lnTo>
                  <a:pt x="482" y="637"/>
                </a:lnTo>
                <a:lnTo>
                  <a:pt x="482" y="637"/>
                </a:lnTo>
                <a:lnTo>
                  <a:pt x="482" y="637"/>
                </a:lnTo>
                <a:lnTo>
                  <a:pt x="482" y="640"/>
                </a:lnTo>
                <a:lnTo>
                  <a:pt x="484" y="640"/>
                </a:lnTo>
                <a:lnTo>
                  <a:pt x="484" y="642"/>
                </a:lnTo>
                <a:lnTo>
                  <a:pt x="484" y="642"/>
                </a:lnTo>
                <a:lnTo>
                  <a:pt x="486" y="640"/>
                </a:lnTo>
                <a:lnTo>
                  <a:pt x="490" y="640"/>
                </a:lnTo>
                <a:lnTo>
                  <a:pt x="490" y="637"/>
                </a:lnTo>
                <a:lnTo>
                  <a:pt x="490" y="637"/>
                </a:lnTo>
                <a:lnTo>
                  <a:pt x="490" y="637"/>
                </a:lnTo>
                <a:lnTo>
                  <a:pt x="490" y="637"/>
                </a:lnTo>
                <a:close/>
                <a:moveTo>
                  <a:pt x="515" y="648"/>
                </a:moveTo>
                <a:lnTo>
                  <a:pt x="513" y="650"/>
                </a:lnTo>
                <a:lnTo>
                  <a:pt x="513" y="650"/>
                </a:lnTo>
                <a:lnTo>
                  <a:pt x="513" y="650"/>
                </a:lnTo>
                <a:lnTo>
                  <a:pt x="515" y="648"/>
                </a:lnTo>
                <a:lnTo>
                  <a:pt x="518" y="648"/>
                </a:lnTo>
                <a:lnTo>
                  <a:pt x="518" y="646"/>
                </a:lnTo>
                <a:lnTo>
                  <a:pt x="515" y="646"/>
                </a:lnTo>
                <a:lnTo>
                  <a:pt x="515" y="648"/>
                </a:lnTo>
                <a:close/>
                <a:moveTo>
                  <a:pt x="505" y="1860"/>
                </a:moveTo>
                <a:lnTo>
                  <a:pt x="505" y="1860"/>
                </a:lnTo>
                <a:lnTo>
                  <a:pt x="505" y="1860"/>
                </a:lnTo>
                <a:lnTo>
                  <a:pt x="507" y="1862"/>
                </a:lnTo>
                <a:lnTo>
                  <a:pt x="507" y="1860"/>
                </a:lnTo>
                <a:lnTo>
                  <a:pt x="505" y="1860"/>
                </a:lnTo>
                <a:lnTo>
                  <a:pt x="505" y="1860"/>
                </a:lnTo>
                <a:close/>
                <a:moveTo>
                  <a:pt x="526" y="1872"/>
                </a:moveTo>
                <a:lnTo>
                  <a:pt x="526" y="1872"/>
                </a:lnTo>
                <a:lnTo>
                  <a:pt x="528" y="1872"/>
                </a:lnTo>
                <a:lnTo>
                  <a:pt x="528" y="1872"/>
                </a:lnTo>
                <a:lnTo>
                  <a:pt x="528" y="1872"/>
                </a:lnTo>
                <a:lnTo>
                  <a:pt x="526" y="1872"/>
                </a:lnTo>
                <a:close/>
                <a:moveTo>
                  <a:pt x="461" y="644"/>
                </a:moveTo>
                <a:lnTo>
                  <a:pt x="459" y="646"/>
                </a:lnTo>
                <a:lnTo>
                  <a:pt x="463" y="646"/>
                </a:lnTo>
                <a:lnTo>
                  <a:pt x="463" y="646"/>
                </a:lnTo>
                <a:lnTo>
                  <a:pt x="465" y="646"/>
                </a:lnTo>
                <a:lnTo>
                  <a:pt x="463" y="644"/>
                </a:lnTo>
                <a:lnTo>
                  <a:pt x="461" y="644"/>
                </a:lnTo>
                <a:close/>
                <a:moveTo>
                  <a:pt x="461" y="629"/>
                </a:moveTo>
                <a:lnTo>
                  <a:pt x="463" y="629"/>
                </a:lnTo>
                <a:lnTo>
                  <a:pt x="465" y="629"/>
                </a:lnTo>
                <a:lnTo>
                  <a:pt x="465" y="627"/>
                </a:lnTo>
                <a:lnTo>
                  <a:pt x="465" y="627"/>
                </a:lnTo>
                <a:lnTo>
                  <a:pt x="463" y="627"/>
                </a:lnTo>
                <a:lnTo>
                  <a:pt x="463" y="627"/>
                </a:lnTo>
                <a:lnTo>
                  <a:pt x="463" y="627"/>
                </a:lnTo>
                <a:lnTo>
                  <a:pt x="461" y="629"/>
                </a:lnTo>
                <a:lnTo>
                  <a:pt x="461" y="629"/>
                </a:lnTo>
                <a:close/>
                <a:moveTo>
                  <a:pt x="444" y="1887"/>
                </a:moveTo>
                <a:lnTo>
                  <a:pt x="444" y="1887"/>
                </a:lnTo>
                <a:lnTo>
                  <a:pt x="444" y="1885"/>
                </a:lnTo>
                <a:lnTo>
                  <a:pt x="442" y="1885"/>
                </a:lnTo>
                <a:lnTo>
                  <a:pt x="440" y="1885"/>
                </a:lnTo>
                <a:lnTo>
                  <a:pt x="440" y="1885"/>
                </a:lnTo>
                <a:lnTo>
                  <a:pt x="440" y="1887"/>
                </a:lnTo>
                <a:lnTo>
                  <a:pt x="440" y="1889"/>
                </a:lnTo>
                <a:lnTo>
                  <a:pt x="442" y="1889"/>
                </a:lnTo>
                <a:lnTo>
                  <a:pt x="444" y="1889"/>
                </a:lnTo>
                <a:lnTo>
                  <a:pt x="444" y="1889"/>
                </a:lnTo>
                <a:lnTo>
                  <a:pt x="446" y="1889"/>
                </a:lnTo>
                <a:lnTo>
                  <a:pt x="446" y="1891"/>
                </a:lnTo>
                <a:lnTo>
                  <a:pt x="446" y="1889"/>
                </a:lnTo>
                <a:lnTo>
                  <a:pt x="446" y="1889"/>
                </a:lnTo>
                <a:lnTo>
                  <a:pt x="444" y="1887"/>
                </a:lnTo>
                <a:close/>
                <a:moveTo>
                  <a:pt x="469" y="637"/>
                </a:moveTo>
                <a:lnTo>
                  <a:pt x="467" y="635"/>
                </a:lnTo>
                <a:lnTo>
                  <a:pt x="467" y="635"/>
                </a:lnTo>
                <a:lnTo>
                  <a:pt x="467" y="637"/>
                </a:lnTo>
                <a:lnTo>
                  <a:pt x="467" y="637"/>
                </a:lnTo>
                <a:lnTo>
                  <a:pt x="467" y="637"/>
                </a:lnTo>
                <a:lnTo>
                  <a:pt x="467" y="637"/>
                </a:lnTo>
                <a:lnTo>
                  <a:pt x="467" y="637"/>
                </a:lnTo>
                <a:lnTo>
                  <a:pt x="465" y="640"/>
                </a:lnTo>
                <a:lnTo>
                  <a:pt x="465" y="640"/>
                </a:lnTo>
                <a:lnTo>
                  <a:pt x="465" y="640"/>
                </a:lnTo>
                <a:lnTo>
                  <a:pt x="465" y="640"/>
                </a:lnTo>
                <a:lnTo>
                  <a:pt x="465" y="642"/>
                </a:lnTo>
                <a:lnTo>
                  <a:pt x="467" y="642"/>
                </a:lnTo>
                <a:lnTo>
                  <a:pt x="465" y="642"/>
                </a:lnTo>
                <a:lnTo>
                  <a:pt x="467" y="644"/>
                </a:lnTo>
                <a:lnTo>
                  <a:pt x="467" y="644"/>
                </a:lnTo>
                <a:lnTo>
                  <a:pt x="467" y="644"/>
                </a:lnTo>
                <a:lnTo>
                  <a:pt x="467" y="642"/>
                </a:lnTo>
                <a:lnTo>
                  <a:pt x="467" y="642"/>
                </a:lnTo>
                <a:lnTo>
                  <a:pt x="469" y="640"/>
                </a:lnTo>
                <a:lnTo>
                  <a:pt x="467" y="637"/>
                </a:lnTo>
                <a:lnTo>
                  <a:pt x="469" y="637"/>
                </a:lnTo>
                <a:lnTo>
                  <a:pt x="469" y="637"/>
                </a:lnTo>
                <a:close/>
                <a:moveTo>
                  <a:pt x="476" y="640"/>
                </a:moveTo>
                <a:lnTo>
                  <a:pt x="476" y="640"/>
                </a:lnTo>
                <a:lnTo>
                  <a:pt x="476" y="640"/>
                </a:lnTo>
                <a:lnTo>
                  <a:pt x="474" y="644"/>
                </a:lnTo>
                <a:lnTo>
                  <a:pt x="471" y="644"/>
                </a:lnTo>
                <a:lnTo>
                  <a:pt x="469" y="646"/>
                </a:lnTo>
                <a:lnTo>
                  <a:pt x="467" y="648"/>
                </a:lnTo>
                <a:lnTo>
                  <a:pt x="467" y="648"/>
                </a:lnTo>
                <a:lnTo>
                  <a:pt x="467" y="648"/>
                </a:lnTo>
                <a:lnTo>
                  <a:pt x="465" y="650"/>
                </a:lnTo>
                <a:lnTo>
                  <a:pt x="465" y="652"/>
                </a:lnTo>
                <a:lnTo>
                  <a:pt x="467" y="650"/>
                </a:lnTo>
                <a:lnTo>
                  <a:pt x="469" y="650"/>
                </a:lnTo>
                <a:lnTo>
                  <a:pt x="469" y="650"/>
                </a:lnTo>
                <a:lnTo>
                  <a:pt x="469" y="650"/>
                </a:lnTo>
                <a:lnTo>
                  <a:pt x="469" y="650"/>
                </a:lnTo>
                <a:lnTo>
                  <a:pt x="471" y="650"/>
                </a:lnTo>
                <a:lnTo>
                  <a:pt x="471" y="648"/>
                </a:lnTo>
                <a:lnTo>
                  <a:pt x="471" y="648"/>
                </a:lnTo>
                <a:lnTo>
                  <a:pt x="471" y="648"/>
                </a:lnTo>
                <a:lnTo>
                  <a:pt x="474" y="648"/>
                </a:lnTo>
                <a:lnTo>
                  <a:pt x="474" y="646"/>
                </a:lnTo>
                <a:lnTo>
                  <a:pt x="474" y="646"/>
                </a:lnTo>
                <a:lnTo>
                  <a:pt x="478" y="642"/>
                </a:lnTo>
                <a:lnTo>
                  <a:pt x="478" y="640"/>
                </a:lnTo>
                <a:lnTo>
                  <a:pt x="478" y="640"/>
                </a:lnTo>
                <a:lnTo>
                  <a:pt x="476" y="640"/>
                </a:lnTo>
                <a:close/>
                <a:moveTo>
                  <a:pt x="585" y="1759"/>
                </a:moveTo>
                <a:lnTo>
                  <a:pt x="585" y="1759"/>
                </a:lnTo>
                <a:lnTo>
                  <a:pt x="585" y="1759"/>
                </a:lnTo>
                <a:lnTo>
                  <a:pt x="585" y="1759"/>
                </a:lnTo>
                <a:lnTo>
                  <a:pt x="587" y="1759"/>
                </a:lnTo>
                <a:lnTo>
                  <a:pt x="587" y="1759"/>
                </a:lnTo>
                <a:lnTo>
                  <a:pt x="587" y="1759"/>
                </a:lnTo>
                <a:lnTo>
                  <a:pt x="587" y="1759"/>
                </a:lnTo>
                <a:lnTo>
                  <a:pt x="585" y="1759"/>
                </a:lnTo>
                <a:close/>
                <a:moveTo>
                  <a:pt x="578" y="1759"/>
                </a:moveTo>
                <a:lnTo>
                  <a:pt x="578" y="1759"/>
                </a:lnTo>
                <a:lnTo>
                  <a:pt x="578" y="1757"/>
                </a:lnTo>
                <a:lnTo>
                  <a:pt x="576" y="1757"/>
                </a:lnTo>
                <a:lnTo>
                  <a:pt x="576" y="1757"/>
                </a:lnTo>
                <a:lnTo>
                  <a:pt x="576" y="1759"/>
                </a:lnTo>
                <a:lnTo>
                  <a:pt x="576" y="1759"/>
                </a:lnTo>
                <a:lnTo>
                  <a:pt x="576" y="1759"/>
                </a:lnTo>
                <a:lnTo>
                  <a:pt x="578" y="1759"/>
                </a:lnTo>
                <a:lnTo>
                  <a:pt x="578" y="1759"/>
                </a:lnTo>
                <a:close/>
                <a:moveTo>
                  <a:pt x="578" y="1765"/>
                </a:moveTo>
                <a:lnTo>
                  <a:pt x="578" y="1765"/>
                </a:lnTo>
                <a:lnTo>
                  <a:pt x="578" y="1767"/>
                </a:lnTo>
                <a:lnTo>
                  <a:pt x="578" y="1767"/>
                </a:lnTo>
                <a:lnTo>
                  <a:pt x="578" y="1765"/>
                </a:lnTo>
                <a:lnTo>
                  <a:pt x="578" y="1765"/>
                </a:lnTo>
                <a:lnTo>
                  <a:pt x="578" y="1765"/>
                </a:lnTo>
                <a:close/>
                <a:moveTo>
                  <a:pt x="593" y="1774"/>
                </a:moveTo>
                <a:lnTo>
                  <a:pt x="593" y="1774"/>
                </a:lnTo>
                <a:lnTo>
                  <a:pt x="593" y="1776"/>
                </a:lnTo>
                <a:lnTo>
                  <a:pt x="593" y="1774"/>
                </a:lnTo>
                <a:lnTo>
                  <a:pt x="593" y="1774"/>
                </a:lnTo>
                <a:lnTo>
                  <a:pt x="593" y="1774"/>
                </a:lnTo>
                <a:close/>
                <a:moveTo>
                  <a:pt x="530" y="1872"/>
                </a:moveTo>
                <a:lnTo>
                  <a:pt x="528" y="1872"/>
                </a:lnTo>
                <a:lnTo>
                  <a:pt x="528" y="1872"/>
                </a:lnTo>
                <a:lnTo>
                  <a:pt x="530" y="1872"/>
                </a:lnTo>
                <a:lnTo>
                  <a:pt x="530" y="1872"/>
                </a:lnTo>
                <a:lnTo>
                  <a:pt x="530" y="1872"/>
                </a:lnTo>
                <a:lnTo>
                  <a:pt x="530" y="1872"/>
                </a:lnTo>
                <a:close/>
                <a:moveTo>
                  <a:pt x="570" y="1887"/>
                </a:moveTo>
                <a:lnTo>
                  <a:pt x="568" y="1889"/>
                </a:lnTo>
                <a:lnTo>
                  <a:pt x="568" y="1889"/>
                </a:lnTo>
                <a:lnTo>
                  <a:pt x="568" y="1889"/>
                </a:lnTo>
                <a:lnTo>
                  <a:pt x="568" y="1889"/>
                </a:lnTo>
                <a:lnTo>
                  <a:pt x="568" y="1891"/>
                </a:lnTo>
                <a:lnTo>
                  <a:pt x="568" y="1891"/>
                </a:lnTo>
                <a:lnTo>
                  <a:pt x="568" y="1891"/>
                </a:lnTo>
                <a:lnTo>
                  <a:pt x="568" y="1891"/>
                </a:lnTo>
                <a:lnTo>
                  <a:pt x="568" y="1889"/>
                </a:lnTo>
                <a:lnTo>
                  <a:pt x="568" y="1889"/>
                </a:lnTo>
                <a:lnTo>
                  <a:pt x="568" y="1889"/>
                </a:lnTo>
                <a:lnTo>
                  <a:pt x="568" y="1889"/>
                </a:lnTo>
                <a:lnTo>
                  <a:pt x="570" y="1887"/>
                </a:lnTo>
                <a:lnTo>
                  <a:pt x="570" y="1887"/>
                </a:lnTo>
                <a:lnTo>
                  <a:pt x="570" y="1887"/>
                </a:lnTo>
                <a:lnTo>
                  <a:pt x="570" y="1887"/>
                </a:lnTo>
                <a:close/>
                <a:moveTo>
                  <a:pt x="323" y="1319"/>
                </a:moveTo>
                <a:lnTo>
                  <a:pt x="323" y="1319"/>
                </a:lnTo>
                <a:lnTo>
                  <a:pt x="323" y="1319"/>
                </a:lnTo>
                <a:lnTo>
                  <a:pt x="321" y="1319"/>
                </a:lnTo>
                <a:lnTo>
                  <a:pt x="321" y="1319"/>
                </a:lnTo>
                <a:lnTo>
                  <a:pt x="321" y="1317"/>
                </a:lnTo>
                <a:lnTo>
                  <a:pt x="321" y="1317"/>
                </a:lnTo>
                <a:lnTo>
                  <a:pt x="318" y="1315"/>
                </a:lnTo>
                <a:lnTo>
                  <a:pt x="318" y="1315"/>
                </a:lnTo>
                <a:lnTo>
                  <a:pt x="316" y="1317"/>
                </a:lnTo>
                <a:lnTo>
                  <a:pt x="314" y="1317"/>
                </a:lnTo>
                <a:lnTo>
                  <a:pt x="314" y="1317"/>
                </a:lnTo>
                <a:lnTo>
                  <a:pt x="314" y="1319"/>
                </a:lnTo>
                <a:lnTo>
                  <a:pt x="316" y="1319"/>
                </a:lnTo>
                <a:lnTo>
                  <a:pt x="316" y="1321"/>
                </a:lnTo>
                <a:lnTo>
                  <a:pt x="318" y="1321"/>
                </a:lnTo>
                <a:lnTo>
                  <a:pt x="318" y="1321"/>
                </a:lnTo>
                <a:lnTo>
                  <a:pt x="318" y="1319"/>
                </a:lnTo>
                <a:lnTo>
                  <a:pt x="318" y="1319"/>
                </a:lnTo>
                <a:lnTo>
                  <a:pt x="318" y="1319"/>
                </a:lnTo>
                <a:lnTo>
                  <a:pt x="318" y="1321"/>
                </a:lnTo>
                <a:lnTo>
                  <a:pt x="321" y="1321"/>
                </a:lnTo>
                <a:lnTo>
                  <a:pt x="321" y="1321"/>
                </a:lnTo>
                <a:lnTo>
                  <a:pt x="323" y="1321"/>
                </a:lnTo>
                <a:lnTo>
                  <a:pt x="323" y="1321"/>
                </a:lnTo>
                <a:lnTo>
                  <a:pt x="325" y="1321"/>
                </a:lnTo>
                <a:lnTo>
                  <a:pt x="325" y="1321"/>
                </a:lnTo>
                <a:lnTo>
                  <a:pt x="323" y="1319"/>
                </a:lnTo>
                <a:close/>
                <a:moveTo>
                  <a:pt x="566" y="1893"/>
                </a:moveTo>
                <a:lnTo>
                  <a:pt x="566" y="1893"/>
                </a:lnTo>
                <a:lnTo>
                  <a:pt x="566" y="1893"/>
                </a:lnTo>
                <a:lnTo>
                  <a:pt x="566" y="1893"/>
                </a:lnTo>
                <a:lnTo>
                  <a:pt x="566" y="1895"/>
                </a:lnTo>
                <a:lnTo>
                  <a:pt x="568" y="1895"/>
                </a:lnTo>
                <a:lnTo>
                  <a:pt x="568" y="1895"/>
                </a:lnTo>
                <a:lnTo>
                  <a:pt x="568" y="1895"/>
                </a:lnTo>
                <a:lnTo>
                  <a:pt x="566" y="1893"/>
                </a:lnTo>
                <a:close/>
                <a:moveTo>
                  <a:pt x="568" y="1897"/>
                </a:moveTo>
                <a:lnTo>
                  <a:pt x="568" y="1897"/>
                </a:lnTo>
                <a:lnTo>
                  <a:pt x="570" y="1897"/>
                </a:lnTo>
                <a:lnTo>
                  <a:pt x="570" y="1897"/>
                </a:lnTo>
                <a:lnTo>
                  <a:pt x="570" y="1897"/>
                </a:lnTo>
                <a:lnTo>
                  <a:pt x="568" y="1897"/>
                </a:lnTo>
                <a:close/>
                <a:moveTo>
                  <a:pt x="543" y="1864"/>
                </a:moveTo>
                <a:lnTo>
                  <a:pt x="543" y="1864"/>
                </a:lnTo>
                <a:lnTo>
                  <a:pt x="543" y="1864"/>
                </a:lnTo>
                <a:lnTo>
                  <a:pt x="543" y="1864"/>
                </a:lnTo>
                <a:lnTo>
                  <a:pt x="543" y="1864"/>
                </a:lnTo>
                <a:close/>
                <a:moveTo>
                  <a:pt x="362" y="1346"/>
                </a:moveTo>
                <a:lnTo>
                  <a:pt x="362" y="1344"/>
                </a:lnTo>
                <a:lnTo>
                  <a:pt x="360" y="1344"/>
                </a:lnTo>
                <a:lnTo>
                  <a:pt x="360" y="1342"/>
                </a:lnTo>
                <a:lnTo>
                  <a:pt x="358" y="1340"/>
                </a:lnTo>
                <a:lnTo>
                  <a:pt x="354" y="1338"/>
                </a:lnTo>
                <a:lnTo>
                  <a:pt x="350" y="1336"/>
                </a:lnTo>
                <a:lnTo>
                  <a:pt x="350" y="1336"/>
                </a:lnTo>
                <a:lnTo>
                  <a:pt x="350" y="1338"/>
                </a:lnTo>
                <a:lnTo>
                  <a:pt x="350" y="1340"/>
                </a:lnTo>
                <a:lnTo>
                  <a:pt x="350" y="1342"/>
                </a:lnTo>
                <a:lnTo>
                  <a:pt x="348" y="1342"/>
                </a:lnTo>
                <a:lnTo>
                  <a:pt x="348" y="1344"/>
                </a:lnTo>
                <a:lnTo>
                  <a:pt x="348" y="1346"/>
                </a:lnTo>
                <a:lnTo>
                  <a:pt x="350" y="1350"/>
                </a:lnTo>
                <a:lnTo>
                  <a:pt x="350" y="1352"/>
                </a:lnTo>
                <a:lnTo>
                  <a:pt x="350" y="1354"/>
                </a:lnTo>
                <a:lnTo>
                  <a:pt x="352" y="1357"/>
                </a:lnTo>
                <a:lnTo>
                  <a:pt x="354" y="1357"/>
                </a:lnTo>
                <a:lnTo>
                  <a:pt x="354" y="1354"/>
                </a:lnTo>
                <a:lnTo>
                  <a:pt x="354" y="1354"/>
                </a:lnTo>
                <a:lnTo>
                  <a:pt x="358" y="1350"/>
                </a:lnTo>
                <a:lnTo>
                  <a:pt x="360" y="1350"/>
                </a:lnTo>
                <a:lnTo>
                  <a:pt x="365" y="1348"/>
                </a:lnTo>
                <a:lnTo>
                  <a:pt x="365" y="1348"/>
                </a:lnTo>
                <a:lnTo>
                  <a:pt x="365" y="1346"/>
                </a:lnTo>
                <a:lnTo>
                  <a:pt x="362" y="1346"/>
                </a:lnTo>
                <a:close/>
                <a:moveTo>
                  <a:pt x="362" y="1690"/>
                </a:moveTo>
                <a:lnTo>
                  <a:pt x="362" y="1690"/>
                </a:lnTo>
                <a:lnTo>
                  <a:pt x="362" y="1690"/>
                </a:lnTo>
                <a:lnTo>
                  <a:pt x="362" y="1690"/>
                </a:lnTo>
                <a:lnTo>
                  <a:pt x="362" y="1690"/>
                </a:lnTo>
                <a:lnTo>
                  <a:pt x="362" y="1690"/>
                </a:lnTo>
                <a:lnTo>
                  <a:pt x="362" y="1690"/>
                </a:lnTo>
                <a:lnTo>
                  <a:pt x="362" y="1690"/>
                </a:lnTo>
                <a:lnTo>
                  <a:pt x="362" y="1690"/>
                </a:lnTo>
                <a:lnTo>
                  <a:pt x="362" y="1690"/>
                </a:lnTo>
                <a:lnTo>
                  <a:pt x="362" y="1690"/>
                </a:lnTo>
                <a:close/>
                <a:moveTo>
                  <a:pt x="354" y="734"/>
                </a:moveTo>
                <a:lnTo>
                  <a:pt x="354" y="734"/>
                </a:lnTo>
                <a:lnTo>
                  <a:pt x="354" y="732"/>
                </a:lnTo>
                <a:lnTo>
                  <a:pt x="354" y="732"/>
                </a:lnTo>
                <a:lnTo>
                  <a:pt x="354" y="732"/>
                </a:lnTo>
                <a:lnTo>
                  <a:pt x="354" y="732"/>
                </a:lnTo>
                <a:lnTo>
                  <a:pt x="352" y="734"/>
                </a:lnTo>
                <a:lnTo>
                  <a:pt x="352" y="734"/>
                </a:lnTo>
                <a:lnTo>
                  <a:pt x="352" y="734"/>
                </a:lnTo>
                <a:lnTo>
                  <a:pt x="354" y="734"/>
                </a:lnTo>
                <a:close/>
                <a:moveTo>
                  <a:pt x="369" y="717"/>
                </a:moveTo>
                <a:lnTo>
                  <a:pt x="367" y="719"/>
                </a:lnTo>
                <a:lnTo>
                  <a:pt x="367" y="719"/>
                </a:lnTo>
                <a:lnTo>
                  <a:pt x="367" y="721"/>
                </a:lnTo>
                <a:lnTo>
                  <a:pt x="365" y="721"/>
                </a:lnTo>
                <a:lnTo>
                  <a:pt x="365" y="721"/>
                </a:lnTo>
                <a:lnTo>
                  <a:pt x="367" y="721"/>
                </a:lnTo>
                <a:lnTo>
                  <a:pt x="367" y="721"/>
                </a:lnTo>
                <a:lnTo>
                  <a:pt x="369" y="719"/>
                </a:lnTo>
                <a:lnTo>
                  <a:pt x="371" y="719"/>
                </a:lnTo>
                <a:lnTo>
                  <a:pt x="371" y="717"/>
                </a:lnTo>
                <a:lnTo>
                  <a:pt x="369" y="717"/>
                </a:lnTo>
                <a:close/>
                <a:moveTo>
                  <a:pt x="436" y="1885"/>
                </a:moveTo>
                <a:lnTo>
                  <a:pt x="436" y="1885"/>
                </a:lnTo>
                <a:lnTo>
                  <a:pt x="436" y="1885"/>
                </a:lnTo>
                <a:lnTo>
                  <a:pt x="436" y="1885"/>
                </a:lnTo>
                <a:lnTo>
                  <a:pt x="436" y="1885"/>
                </a:lnTo>
                <a:lnTo>
                  <a:pt x="438" y="1885"/>
                </a:lnTo>
                <a:lnTo>
                  <a:pt x="438" y="1885"/>
                </a:lnTo>
                <a:lnTo>
                  <a:pt x="438" y="1885"/>
                </a:lnTo>
                <a:lnTo>
                  <a:pt x="436" y="1885"/>
                </a:lnTo>
                <a:close/>
                <a:moveTo>
                  <a:pt x="348" y="1329"/>
                </a:moveTo>
                <a:lnTo>
                  <a:pt x="348" y="1329"/>
                </a:lnTo>
                <a:lnTo>
                  <a:pt x="346" y="1327"/>
                </a:lnTo>
                <a:lnTo>
                  <a:pt x="346" y="1327"/>
                </a:lnTo>
                <a:lnTo>
                  <a:pt x="344" y="1325"/>
                </a:lnTo>
                <a:lnTo>
                  <a:pt x="342" y="1325"/>
                </a:lnTo>
                <a:lnTo>
                  <a:pt x="342" y="1327"/>
                </a:lnTo>
                <a:lnTo>
                  <a:pt x="342" y="1327"/>
                </a:lnTo>
                <a:lnTo>
                  <a:pt x="339" y="1325"/>
                </a:lnTo>
                <a:lnTo>
                  <a:pt x="339" y="1325"/>
                </a:lnTo>
                <a:lnTo>
                  <a:pt x="337" y="1325"/>
                </a:lnTo>
                <a:lnTo>
                  <a:pt x="337" y="1325"/>
                </a:lnTo>
                <a:lnTo>
                  <a:pt x="337" y="1327"/>
                </a:lnTo>
                <a:lnTo>
                  <a:pt x="339" y="1327"/>
                </a:lnTo>
                <a:lnTo>
                  <a:pt x="339" y="1329"/>
                </a:lnTo>
                <a:lnTo>
                  <a:pt x="342" y="1327"/>
                </a:lnTo>
                <a:lnTo>
                  <a:pt x="342" y="1329"/>
                </a:lnTo>
                <a:lnTo>
                  <a:pt x="342" y="1331"/>
                </a:lnTo>
                <a:lnTo>
                  <a:pt x="342" y="1331"/>
                </a:lnTo>
                <a:lnTo>
                  <a:pt x="344" y="1331"/>
                </a:lnTo>
                <a:lnTo>
                  <a:pt x="344" y="1331"/>
                </a:lnTo>
                <a:lnTo>
                  <a:pt x="346" y="1331"/>
                </a:lnTo>
                <a:lnTo>
                  <a:pt x="348" y="1329"/>
                </a:lnTo>
                <a:lnTo>
                  <a:pt x="348" y="1329"/>
                </a:lnTo>
                <a:close/>
                <a:moveTo>
                  <a:pt x="335" y="1327"/>
                </a:moveTo>
                <a:lnTo>
                  <a:pt x="333" y="1327"/>
                </a:lnTo>
                <a:lnTo>
                  <a:pt x="333" y="1327"/>
                </a:lnTo>
                <a:lnTo>
                  <a:pt x="333" y="1327"/>
                </a:lnTo>
                <a:lnTo>
                  <a:pt x="333" y="1329"/>
                </a:lnTo>
                <a:lnTo>
                  <a:pt x="335" y="1329"/>
                </a:lnTo>
                <a:lnTo>
                  <a:pt x="335" y="1329"/>
                </a:lnTo>
                <a:lnTo>
                  <a:pt x="335" y="1327"/>
                </a:lnTo>
                <a:lnTo>
                  <a:pt x="335" y="1327"/>
                </a:lnTo>
                <a:lnTo>
                  <a:pt x="335" y="1327"/>
                </a:lnTo>
                <a:close/>
                <a:moveTo>
                  <a:pt x="329" y="1602"/>
                </a:moveTo>
                <a:lnTo>
                  <a:pt x="327" y="1602"/>
                </a:lnTo>
                <a:lnTo>
                  <a:pt x="327" y="1602"/>
                </a:lnTo>
                <a:lnTo>
                  <a:pt x="329" y="1604"/>
                </a:lnTo>
                <a:lnTo>
                  <a:pt x="327" y="1604"/>
                </a:lnTo>
                <a:lnTo>
                  <a:pt x="327" y="1604"/>
                </a:lnTo>
                <a:lnTo>
                  <a:pt x="327" y="1604"/>
                </a:lnTo>
                <a:lnTo>
                  <a:pt x="325" y="1604"/>
                </a:lnTo>
                <a:lnTo>
                  <a:pt x="325" y="1604"/>
                </a:lnTo>
                <a:lnTo>
                  <a:pt x="327" y="1606"/>
                </a:lnTo>
                <a:lnTo>
                  <a:pt x="329" y="1606"/>
                </a:lnTo>
                <a:lnTo>
                  <a:pt x="331" y="1606"/>
                </a:lnTo>
                <a:lnTo>
                  <a:pt x="329" y="1604"/>
                </a:lnTo>
                <a:lnTo>
                  <a:pt x="329" y="1602"/>
                </a:lnTo>
                <a:close/>
                <a:moveTo>
                  <a:pt x="373" y="717"/>
                </a:moveTo>
                <a:lnTo>
                  <a:pt x="373" y="719"/>
                </a:lnTo>
                <a:lnTo>
                  <a:pt x="371" y="719"/>
                </a:lnTo>
                <a:lnTo>
                  <a:pt x="373" y="719"/>
                </a:lnTo>
                <a:lnTo>
                  <a:pt x="373" y="719"/>
                </a:lnTo>
                <a:lnTo>
                  <a:pt x="375" y="719"/>
                </a:lnTo>
                <a:lnTo>
                  <a:pt x="375" y="719"/>
                </a:lnTo>
                <a:lnTo>
                  <a:pt x="375" y="719"/>
                </a:lnTo>
                <a:lnTo>
                  <a:pt x="375" y="719"/>
                </a:lnTo>
                <a:lnTo>
                  <a:pt x="375" y="717"/>
                </a:lnTo>
                <a:lnTo>
                  <a:pt x="373" y="717"/>
                </a:lnTo>
                <a:close/>
                <a:moveTo>
                  <a:pt x="335" y="1323"/>
                </a:moveTo>
                <a:lnTo>
                  <a:pt x="333" y="1323"/>
                </a:lnTo>
                <a:lnTo>
                  <a:pt x="333" y="1323"/>
                </a:lnTo>
                <a:lnTo>
                  <a:pt x="331" y="1323"/>
                </a:lnTo>
                <a:lnTo>
                  <a:pt x="329" y="1321"/>
                </a:lnTo>
                <a:lnTo>
                  <a:pt x="329" y="1323"/>
                </a:lnTo>
                <a:lnTo>
                  <a:pt x="329" y="1323"/>
                </a:lnTo>
                <a:lnTo>
                  <a:pt x="329" y="1323"/>
                </a:lnTo>
                <a:lnTo>
                  <a:pt x="333" y="1323"/>
                </a:lnTo>
                <a:lnTo>
                  <a:pt x="335" y="1325"/>
                </a:lnTo>
                <a:lnTo>
                  <a:pt x="337" y="1323"/>
                </a:lnTo>
                <a:lnTo>
                  <a:pt x="337" y="1323"/>
                </a:lnTo>
                <a:lnTo>
                  <a:pt x="337" y="1323"/>
                </a:lnTo>
                <a:lnTo>
                  <a:pt x="335" y="1323"/>
                </a:lnTo>
                <a:close/>
                <a:moveTo>
                  <a:pt x="350" y="1711"/>
                </a:moveTo>
                <a:lnTo>
                  <a:pt x="348" y="1711"/>
                </a:lnTo>
                <a:lnTo>
                  <a:pt x="348" y="1711"/>
                </a:lnTo>
                <a:lnTo>
                  <a:pt x="348" y="1711"/>
                </a:lnTo>
                <a:lnTo>
                  <a:pt x="350" y="1713"/>
                </a:lnTo>
                <a:lnTo>
                  <a:pt x="350" y="1713"/>
                </a:lnTo>
                <a:lnTo>
                  <a:pt x="350" y="1713"/>
                </a:lnTo>
                <a:lnTo>
                  <a:pt x="350" y="1711"/>
                </a:lnTo>
                <a:lnTo>
                  <a:pt x="350" y="1711"/>
                </a:lnTo>
                <a:lnTo>
                  <a:pt x="350" y="1711"/>
                </a:lnTo>
                <a:close/>
                <a:moveTo>
                  <a:pt x="407" y="640"/>
                </a:moveTo>
                <a:lnTo>
                  <a:pt x="407" y="637"/>
                </a:lnTo>
                <a:lnTo>
                  <a:pt x="407" y="635"/>
                </a:lnTo>
                <a:lnTo>
                  <a:pt x="407" y="635"/>
                </a:lnTo>
                <a:lnTo>
                  <a:pt x="407" y="637"/>
                </a:lnTo>
                <a:lnTo>
                  <a:pt x="404" y="640"/>
                </a:lnTo>
                <a:lnTo>
                  <a:pt x="404" y="640"/>
                </a:lnTo>
                <a:lnTo>
                  <a:pt x="407" y="640"/>
                </a:lnTo>
                <a:close/>
                <a:moveTo>
                  <a:pt x="409" y="1795"/>
                </a:moveTo>
                <a:lnTo>
                  <a:pt x="409" y="1795"/>
                </a:lnTo>
                <a:lnTo>
                  <a:pt x="409" y="1795"/>
                </a:lnTo>
                <a:lnTo>
                  <a:pt x="409" y="1797"/>
                </a:lnTo>
                <a:lnTo>
                  <a:pt x="409" y="1797"/>
                </a:lnTo>
                <a:lnTo>
                  <a:pt x="409" y="1797"/>
                </a:lnTo>
                <a:lnTo>
                  <a:pt x="409" y="1797"/>
                </a:lnTo>
                <a:lnTo>
                  <a:pt x="409" y="1795"/>
                </a:lnTo>
                <a:lnTo>
                  <a:pt x="409" y="1795"/>
                </a:lnTo>
                <a:close/>
                <a:moveTo>
                  <a:pt x="413" y="1872"/>
                </a:moveTo>
                <a:lnTo>
                  <a:pt x="413" y="1872"/>
                </a:lnTo>
                <a:lnTo>
                  <a:pt x="413" y="1872"/>
                </a:lnTo>
                <a:lnTo>
                  <a:pt x="413" y="1870"/>
                </a:lnTo>
                <a:lnTo>
                  <a:pt x="413" y="1872"/>
                </a:lnTo>
                <a:lnTo>
                  <a:pt x="413" y="1872"/>
                </a:lnTo>
                <a:lnTo>
                  <a:pt x="413" y="1872"/>
                </a:lnTo>
                <a:lnTo>
                  <a:pt x="413" y="1872"/>
                </a:lnTo>
                <a:close/>
                <a:moveTo>
                  <a:pt x="413" y="1874"/>
                </a:moveTo>
                <a:lnTo>
                  <a:pt x="413" y="1874"/>
                </a:lnTo>
                <a:lnTo>
                  <a:pt x="413" y="1877"/>
                </a:lnTo>
                <a:lnTo>
                  <a:pt x="413" y="1877"/>
                </a:lnTo>
                <a:lnTo>
                  <a:pt x="415" y="1877"/>
                </a:lnTo>
                <a:lnTo>
                  <a:pt x="415" y="1877"/>
                </a:lnTo>
                <a:lnTo>
                  <a:pt x="415" y="1874"/>
                </a:lnTo>
                <a:lnTo>
                  <a:pt x="413" y="1874"/>
                </a:lnTo>
                <a:close/>
                <a:moveTo>
                  <a:pt x="386" y="692"/>
                </a:moveTo>
                <a:lnTo>
                  <a:pt x="388" y="692"/>
                </a:lnTo>
                <a:lnTo>
                  <a:pt x="388" y="692"/>
                </a:lnTo>
                <a:lnTo>
                  <a:pt x="388" y="692"/>
                </a:lnTo>
                <a:lnTo>
                  <a:pt x="388" y="692"/>
                </a:lnTo>
                <a:lnTo>
                  <a:pt x="386" y="690"/>
                </a:lnTo>
                <a:lnTo>
                  <a:pt x="383" y="690"/>
                </a:lnTo>
                <a:lnTo>
                  <a:pt x="383" y="690"/>
                </a:lnTo>
                <a:lnTo>
                  <a:pt x="383" y="690"/>
                </a:lnTo>
                <a:lnTo>
                  <a:pt x="383" y="692"/>
                </a:lnTo>
                <a:lnTo>
                  <a:pt x="386" y="692"/>
                </a:lnTo>
                <a:close/>
                <a:moveTo>
                  <a:pt x="392" y="707"/>
                </a:moveTo>
                <a:lnTo>
                  <a:pt x="388" y="707"/>
                </a:lnTo>
                <a:lnTo>
                  <a:pt x="386" y="707"/>
                </a:lnTo>
                <a:lnTo>
                  <a:pt x="386" y="709"/>
                </a:lnTo>
                <a:lnTo>
                  <a:pt x="388" y="709"/>
                </a:lnTo>
                <a:lnTo>
                  <a:pt x="388" y="709"/>
                </a:lnTo>
                <a:lnTo>
                  <a:pt x="390" y="709"/>
                </a:lnTo>
                <a:lnTo>
                  <a:pt x="390" y="709"/>
                </a:lnTo>
                <a:lnTo>
                  <a:pt x="392" y="707"/>
                </a:lnTo>
                <a:lnTo>
                  <a:pt x="392" y="707"/>
                </a:lnTo>
                <a:lnTo>
                  <a:pt x="392" y="707"/>
                </a:lnTo>
                <a:lnTo>
                  <a:pt x="392" y="707"/>
                </a:lnTo>
                <a:lnTo>
                  <a:pt x="392" y="707"/>
                </a:lnTo>
                <a:close/>
                <a:moveTo>
                  <a:pt x="400" y="696"/>
                </a:moveTo>
                <a:lnTo>
                  <a:pt x="398" y="696"/>
                </a:lnTo>
                <a:lnTo>
                  <a:pt x="398" y="694"/>
                </a:lnTo>
                <a:lnTo>
                  <a:pt x="400" y="694"/>
                </a:lnTo>
                <a:lnTo>
                  <a:pt x="400" y="694"/>
                </a:lnTo>
                <a:lnTo>
                  <a:pt x="400" y="692"/>
                </a:lnTo>
                <a:lnTo>
                  <a:pt x="398" y="692"/>
                </a:lnTo>
                <a:lnTo>
                  <a:pt x="396" y="692"/>
                </a:lnTo>
                <a:lnTo>
                  <a:pt x="396" y="692"/>
                </a:lnTo>
                <a:lnTo>
                  <a:pt x="394" y="694"/>
                </a:lnTo>
                <a:lnTo>
                  <a:pt x="392" y="694"/>
                </a:lnTo>
                <a:lnTo>
                  <a:pt x="392" y="692"/>
                </a:lnTo>
                <a:lnTo>
                  <a:pt x="394" y="692"/>
                </a:lnTo>
                <a:lnTo>
                  <a:pt x="392" y="690"/>
                </a:lnTo>
                <a:lnTo>
                  <a:pt x="390" y="690"/>
                </a:lnTo>
                <a:lnTo>
                  <a:pt x="388" y="690"/>
                </a:lnTo>
                <a:lnTo>
                  <a:pt x="390" y="690"/>
                </a:lnTo>
                <a:lnTo>
                  <a:pt x="388" y="692"/>
                </a:lnTo>
                <a:lnTo>
                  <a:pt x="388" y="692"/>
                </a:lnTo>
                <a:lnTo>
                  <a:pt x="388" y="692"/>
                </a:lnTo>
                <a:lnTo>
                  <a:pt x="388" y="694"/>
                </a:lnTo>
                <a:lnTo>
                  <a:pt x="388" y="694"/>
                </a:lnTo>
                <a:lnTo>
                  <a:pt x="386" y="694"/>
                </a:lnTo>
                <a:lnTo>
                  <a:pt x="386" y="694"/>
                </a:lnTo>
                <a:lnTo>
                  <a:pt x="386" y="694"/>
                </a:lnTo>
                <a:lnTo>
                  <a:pt x="386" y="694"/>
                </a:lnTo>
                <a:lnTo>
                  <a:pt x="383" y="694"/>
                </a:lnTo>
                <a:lnTo>
                  <a:pt x="383" y="694"/>
                </a:lnTo>
                <a:lnTo>
                  <a:pt x="383" y="694"/>
                </a:lnTo>
                <a:lnTo>
                  <a:pt x="381" y="692"/>
                </a:lnTo>
                <a:lnTo>
                  <a:pt x="381" y="692"/>
                </a:lnTo>
                <a:lnTo>
                  <a:pt x="379" y="692"/>
                </a:lnTo>
                <a:lnTo>
                  <a:pt x="379" y="692"/>
                </a:lnTo>
                <a:lnTo>
                  <a:pt x="379" y="692"/>
                </a:lnTo>
                <a:lnTo>
                  <a:pt x="377" y="692"/>
                </a:lnTo>
                <a:lnTo>
                  <a:pt x="377" y="694"/>
                </a:lnTo>
                <a:lnTo>
                  <a:pt x="379" y="694"/>
                </a:lnTo>
                <a:lnTo>
                  <a:pt x="379" y="694"/>
                </a:lnTo>
                <a:lnTo>
                  <a:pt x="381" y="696"/>
                </a:lnTo>
                <a:lnTo>
                  <a:pt x="381" y="696"/>
                </a:lnTo>
                <a:lnTo>
                  <a:pt x="379" y="696"/>
                </a:lnTo>
                <a:lnTo>
                  <a:pt x="379" y="696"/>
                </a:lnTo>
                <a:lnTo>
                  <a:pt x="379" y="698"/>
                </a:lnTo>
                <a:lnTo>
                  <a:pt x="379" y="700"/>
                </a:lnTo>
                <a:lnTo>
                  <a:pt x="379" y="702"/>
                </a:lnTo>
                <a:lnTo>
                  <a:pt x="381" y="702"/>
                </a:lnTo>
                <a:lnTo>
                  <a:pt x="379" y="702"/>
                </a:lnTo>
                <a:lnTo>
                  <a:pt x="379" y="702"/>
                </a:lnTo>
                <a:lnTo>
                  <a:pt x="379" y="700"/>
                </a:lnTo>
                <a:lnTo>
                  <a:pt x="377" y="698"/>
                </a:lnTo>
                <a:lnTo>
                  <a:pt x="377" y="698"/>
                </a:lnTo>
                <a:lnTo>
                  <a:pt x="377" y="698"/>
                </a:lnTo>
                <a:lnTo>
                  <a:pt x="377" y="698"/>
                </a:lnTo>
                <a:lnTo>
                  <a:pt x="377" y="696"/>
                </a:lnTo>
                <a:lnTo>
                  <a:pt x="375" y="696"/>
                </a:lnTo>
                <a:lnTo>
                  <a:pt x="375" y="696"/>
                </a:lnTo>
                <a:lnTo>
                  <a:pt x="373" y="696"/>
                </a:lnTo>
                <a:lnTo>
                  <a:pt x="371" y="698"/>
                </a:lnTo>
                <a:lnTo>
                  <a:pt x="369" y="698"/>
                </a:lnTo>
                <a:lnTo>
                  <a:pt x="367" y="700"/>
                </a:lnTo>
                <a:lnTo>
                  <a:pt x="367" y="702"/>
                </a:lnTo>
                <a:lnTo>
                  <a:pt x="367" y="702"/>
                </a:lnTo>
                <a:lnTo>
                  <a:pt x="369" y="705"/>
                </a:lnTo>
                <a:lnTo>
                  <a:pt x="369" y="709"/>
                </a:lnTo>
                <a:lnTo>
                  <a:pt x="371" y="711"/>
                </a:lnTo>
                <a:lnTo>
                  <a:pt x="373" y="711"/>
                </a:lnTo>
                <a:lnTo>
                  <a:pt x="373" y="711"/>
                </a:lnTo>
                <a:lnTo>
                  <a:pt x="373" y="709"/>
                </a:lnTo>
                <a:lnTo>
                  <a:pt x="373" y="709"/>
                </a:lnTo>
                <a:lnTo>
                  <a:pt x="373" y="709"/>
                </a:lnTo>
                <a:lnTo>
                  <a:pt x="373" y="709"/>
                </a:lnTo>
                <a:lnTo>
                  <a:pt x="373" y="707"/>
                </a:lnTo>
                <a:lnTo>
                  <a:pt x="371" y="709"/>
                </a:lnTo>
                <a:lnTo>
                  <a:pt x="371" y="707"/>
                </a:lnTo>
                <a:lnTo>
                  <a:pt x="373" y="707"/>
                </a:lnTo>
                <a:lnTo>
                  <a:pt x="373" y="707"/>
                </a:lnTo>
                <a:lnTo>
                  <a:pt x="375" y="707"/>
                </a:lnTo>
                <a:lnTo>
                  <a:pt x="375" y="707"/>
                </a:lnTo>
                <a:lnTo>
                  <a:pt x="377" y="707"/>
                </a:lnTo>
                <a:lnTo>
                  <a:pt x="377" y="707"/>
                </a:lnTo>
                <a:lnTo>
                  <a:pt x="375" y="709"/>
                </a:lnTo>
                <a:lnTo>
                  <a:pt x="375" y="709"/>
                </a:lnTo>
                <a:lnTo>
                  <a:pt x="375" y="709"/>
                </a:lnTo>
                <a:lnTo>
                  <a:pt x="377" y="709"/>
                </a:lnTo>
                <a:lnTo>
                  <a:pt x="379" y="709"/>
                </a:lnTo>
                <a:lnTo>
                  <a:pt x="379" y="709"/>
                </a:lnTo>
                <a:lnTo>
                  <a:pt x="379" y="711"/>
                </a:lnTo>
                <a:lnTo>
                  <a:pt x="375" y="713"/>
                </a:lnTo>
                <a:lnTo>
                  <a:pt x="375" y="713"/>
                </a:lnTo>
                <a:lnTo>
                  <a:pt x="375" y="715"/>
                </a:lnTo>
                <a:lnTo>
                  <a:pt x="377" y="715"/>
                </a:lnTo>
                <a:lnTo>
                  <a:pt x="377" y="715"/>
                </a:lnTo>
                <a:lnTo>
                  <a:pt x="379" y="713"/>
                </a:lnTo>
                <a:lnTo>
                  <a:pt x="381" y="711"/>
                </a:lnTo>
                <a:lnTo>
                  <a:pt x="381" y="711"/>
                </a:lnTo>
                <a:lnTo>
                  <a:pt x="381" y="709"/>
                </a:lnTo>
                <a:lnTo>
                  <a:pt x="381" y="709"/>
                </a:lnTo>
                <a:lnTo>
                  <a:pt x="381" y="709"/>
                </a:lnTo>
                <a:lnTo>
                  <a:pt x="383" y="709"/>
                </a:lnTo>
                <a:lnTo>
                  <a:pt x="383" y="707"/>
                </a:lnTo>
                <a:lnTo>
                  <a:pt x="383" y="707"/>
                </a:lnTo>
                <a:lnTo>
                  <a:pt x="386" y="707"/>
                </a:lnTo>
                <a:lnTo>
                  <a:pt x="388" y="705"/>
                </a:lnTo>
                <a:lnTo>
                  <a:pt x="390" y="705"/>
                </a:lnTo>
                <a:lnTo>
                  <a:pt x="392" y="705"/>
                </a:lnTo>
                <a:lnTo>
                  <a:pt x="394" y="702"/>
                </a:lnTo>
                <a:lnTo>
                  <a:pt x="394" y="702"/>
                </a:lnTo>
                <a:lnTo>
                  <a:pt x="396" y="702"/>
                </a:lnTo>
                <a:lnTo>
                  <a:pt x="396" y="702"/>
                </a:lnTo>
                <a:lnTo>
                  <a:pt x="396" y="702"/>
                </a:lnTo>
                <a:lnTo>
                  <a:pt x="396" y="700"/>
                </a:lnTo>
                <a:lnTo>
                  <a:pt x="394" y="700"/>
                </a:lnTo>
                <a:lnTo>
                  <a:pt x="392" y="700"/>
                </a:lnTo>
                <a:lnTo>
                  <a:pt x="392" y="700"/>
                </a:lnTo>
                <a:lnTo>
                  <a:pt x="392" y="700"/>
                </a:lnTo>
                <a:lnTo>
                  <a:pt x="392" y="698"/>
                </a:lnTo>
                <a:lnTo>
                  <a:pt x="394" y="700"/>
                </a:lnTo>
                <a:lnTo>
                  <a:pt x="396" y="700"/>
                </a:lnTo>
                <a:lnTo>
                  <a:pt x="400" y="700"/>
                </a:lnTo>
                <a:lnTo>
                  <a:pt x="400" y="700"/>
                </a:lnTo>
                <a:lnTo>
                  <a:pt x="400" y="700"/>
                </a:lnTo>
                <a:lnTo>
                  <a:pt x="402" y="698"/>
                </a:lnTo>
                <a:lnTo>
                  <a:pt x="402" y="698"/>
                </a:lnTo>
                <a:lnTo>
                  <a:pt x="402" y="696"/>
                </a:lnTo>
                <a:lnTo>
                  <a:pt x="400" y="696"/>
                </a:lnTo>
                <a:close/>
                <a:moveTo>
                  <a:pt x="404" y="684"/>
                </a:moveTo>
                <a:lnTo>
                  <a:pt x="404" y="684"/>
                </a:lnTo>
                <a:lnTo>
                  <a:pt x="404" y="682"/>
                </a:lnTo>
                <a:lnTo>
                  <a:pt x="402" y="682"/>
                </a:lnTo>
                <a:lnTo>
                  <a:pt x="400" y="679"/>
                </a:lnTo>
                <a:lnTo>
                  <a:pt x="400" y="682"/>
                </a:lnTo>
                <a:lnTo>
                  <a:pt x="400" y="682"/>
                </a:lnTo>
                <a:lnTo>
                  <a:pt x="400" y="682"/>
                </a:lnTo>
                <a:lnTo>
                  <a:pt x="398" y="682"/>
                </a:lnTo>
                <a:lnTo>
                  <a:pt x="398" y="679"/>
                </a:lnTo>
                <a:lnTo>
                  <a:pt x="396" y="679"/>
                </a:lnTo>
                <a:lnTo>
                  <a:pt x="396" y="679"/>
                </a:lnTo>
                <a:lnTo>
                  <a:pt x="394" y="679"/>
                </a:lnTo>
                <a:lnTo>
                  <a:pt x="394" y="682"/>
                </a:lnTo>
                <a:lnTo>
                  <a:pt x="394" y="682"/>
                </a:lnTo>
                <a:lnTo>
                  <a:pt x="394" y="684"/>
                </a:lnTo>
                <a:lnTo>
                  <a:pt x="394" y="684"/>
                </a:lnTo>
                <a:lnTo>
                  <a:pt x="392" y="684"/>
                </a:lnTo>
                <a:lnTo>
                  <a:pt x="392" y="684"/>
                </a:lnTo>
                <a:lnTo>
                  <a:pt x="390" y="684"/>
                </a:lnTo>
                <a:lnTo>
                  <a:pt x="386" y="688"/>
                </a:lnTo>
                <a:lnTo>
                  <a:pt x="388" y="688"/>
                </a:lnTo>
                <a:lnTo>
                  <a:pt x="392" y="690"/>
                </a:lnTo>
                <a:lnTo>
                  <a:pt x="392" y="690"/>
                </a:lnTo>
                <a:lnTo>
                  <a:pt x="394" y="688"/>
                </a:lnTo>
                <a:lnTo>
                  <a:pt x="394" y="688"/>
                </a:lnTo>
                <a:lnTo>
                  <a:pt x="394" y="688"/>
                </a:lnTo>
                <a:lnTo>
                  <a:pt x="396" y="688"/>
                </a:lnTo>
                <a:lnTo>
                  <a:pt x="396" y="688"/>
                </a:lnTo>
                <a:lnTo>
                  <a:pt x="396" y="686"/>
                </a:lnTo>
                <a:lnTo>
                  <a:pt x="398" y="686"/>
                </a:lnTo>
                <a:lnTo>
                  <a:pt x="398" y="686"/>
                </a:lnTo>
                <a:lnTo>
                  <a:pt x="398" y="688"/>
                </a:lnTo>
                <a:lnTo>
                  <a:pt x="398" y="686"/>
                </a:lnTo>
                <a:lnTo>
                  <a:pt x="400" y="686"/>
                </a:lnTo>
                <a:lnTo>
                  <a:pt x="400" y="686"/>
                </a:lnTo>
                <a:lnTo>
                  <a:pt x="400" y="686"/>
                </a:lnTo>
                <a:lnTo>
                  <a:pt x="400" y="686"/>
                </a:lnTo>
                <a:lnTo>
                  <a:pt x="400" y="686"/>
                </a:lnTo>
                <a:lnTo>
                  <a:pt x="402" y="684"/>
                </a:lnTo>
                <a:lnTo>
                  <a:pt x="402" y="684"/>
                </a:lnTo>
                <a:lnTo>
                  <a:pt x="402" y="684"/>
                </a:lnTo>
                <a:lnTo>
                  <a:pt x="402" y="686"/>
                </a:lnTo>
                <a:lnTo>
                  <a:pt x="402" y="686"/>
                </a:lnTo>
                <a:lnTo>
                  <a:pt x="404" y="686"/>
                </a:lnTo>
                <a:lnTo>
                  <a:pt x="404" y="686"/>
                </a:lnTo>
                <a:lnTo>
                  <a:pt x="407" y="684"/>
                </a:lnTo>
                <a:lnTo>
                  <a:pt x="407" y="684"/>
                </a:lnTo>
                <a:lnTo>
                  <a:pt x="407" y="682"/>
                </a:lnTo>
                <a:lnTo>
                  <a:pt x="404" y="684"/>
                </a:lnTo>
                <a:close/>
                <a:moveTo>
                  <a:pt x="398" y="679"/>
                </a:moveTo>
                <a:lnTo>
                  <a:pt x="398" y="679"/>
                </a:lnTo>
                <a:lnTo>
                  <a:pt x="400" y="677"/>
                </a:lnTo>
                <a:lnTo>
                  <a:pt x="400" y="677"/>
                </a:lnTo>
                <a:lnTo>
                  <a:pt x="400" y="677"/>
                </a:lnTo>
                <a:lnTo>
                  <a:pt x="400" y="677"/>
                </a:lnTo>
                <a:lnTo>
                  <a:pt x="400" y="675"/>
                </a:lnTo>
                <a:lnTo>
                  <a:pt x="398" y="675"/>
                </a:lnTo>
                <a:lnTo>
                  <a:pt x="396" y="677"/>
                </a:lnTo>
                <a:lnTo>
                  <a:pt x="396" y="677"/>
                </a:lnTo>
                <a:lnTo>
                  <a:pt x="398" y="679"/>
                </a:lnTo>
                <a:lnTo>
                  <a:pt x="398" y="679"/>
                </a:lnTo>
                <a:close/>
                <a:moveTo>
                  <a:pt x="109" y="1755"/>
                </a:moveTo>
                <a:lnTo>
                  <a:pt x="109" y="1755"/>
                </a:lnTo>
                <a:lnTo>
                  <a:pt x="109" y="1755"/>
                </a:lnTo>
                <a:lnTo>
                  <a:pt x="109" y="1755"/>
                </a:lnTo>
                <a:lnTo>
                  <a:pt x="109" y="1755"/>
                </a:lnTo>
                <a:lnTo>
                  <a:pt x="109" y="1755"/>
                </a:lnTo>
                <a:lnTo>
                  <a:pt x="109" y="1755"/>
                </a:lnTo>
                <a:lnTo>
                  <a:pt x="109" y="1755"/>
                </a:lnTo>
                <a:lnTo>
                  <a:pt x="109" y="1755"/>
                </a:lnTo>
                <a:close/>
                <a:moveTo>
                  <a:pt x="1144" y="195"/>
                </a:moveTo>
                <a:lnTo>
                  <a:pt x="1142" y="193"/>
                </a:lnTo>
                <a:lnTo>
                  <a:pt x="1142" y="193"/>
                </a:lnTo>
                <a:lnTo>
                  <a:pt x="1140" y="193"/>
                </a:lnTo>
                <a:lnTo>
                  <a:pt x="1136" y="191"/>
                </a:lnTo>
                <a:lnTo>
                  <a:pt x="1131" y="191"/>
                </a:lnTo>
                <a:lnTo>
                  <a:pt x="1125" y="191"/>
                </a:lnTo>
                <a:lnTo>
                  <a:pt x="1123" y="191"/>
                </a:lnTo>
                <a:lnTo>
                  <a:pt x="1123" y="191"/>
                </a:lnTo>
                <a:lnTo>
                  <a:pt x="1123" y="193"/>
                </a:lnTo>
                <a:lnTo>
                  <a:pt x="1123" y="195"/>
                </a:lnTo>
                <a:lnTo>
                  <a:pt x="1125" y="197"/>
                </a:lnTo>
                <a:lnTo>
                  <a:pt x="1129" y="197"/>
                </a:lnTo>
                <a:lnTo>
                  <a:pt x="1131" y="197"/>
                </a:lnTo>
                <a:lnTo>
                  <a:pt x="1134" y="197"/>
                </a:lnTo>
                <a:lnTo>
                  <a:pt x="1136" y="197"/>
                </a:lnTo>
                <a:lnTo>
                  <a:pt x="1138" y="197"/>
                </a:lnTo>
                <a:lnTo>
                  <a:pt x="1144" y="195"/>
                </a:lnTo>
                <a:lnTo>
                  <a:pt x="1144" y="195"/>
                </a:lnTo>
                <a:lnTo>
                  <a:pt x="1144" y="195"/>
                </a:lnTo>
                <a:close/>
                <a:moveTo>
                  <a:pt x="1092" y="449"/>
                </a:moveTo>
                <a:lnTo>
                  <a:pt x="1092" y="449"/>
                </a:lnTo>
                <a:lnTo>
                  <a:pt x="1087" y="449"/>
                </a:lnTo>
                <a:lnTo>
                  <a:pt x="1087" y="449"/>
                </a:lnTo>
                <a:lnTo>
                  <a:pt x="1085" y="449"/>
                </a:lnTo>
                <a:lnTo>
                  <a:pt x="1085" y="451"/>
                </a:lnTo>
                <a:lnTo>
                  <a:pt x="1087" y="451"/>
                </a:lnTo>
                <a:lnTo>
                  <a:pt x="1090" y="451"/>
                </a:lnTo>
                <a:lnTo>
                  <a:pt x="1092" y="453"/>
                </a:lnTo>
                <a:lnTo>
                  <a:pt x="1092" y="453"/>
                </a:lnTo>
                <a:lnTo>
                  <a:pt x="1094" y="453"/>
                </a:lnTo>
                <a:lnTo>
                  <a:pt x="1094" y="453"/>
                </a:lnTo>
                <a:lnTo>
                  <a:pt x="1094" y="453"/>
                </a:lnTo>
                <a:lnTo>
                  <a:pt x="1094" y="451"/>
                </a:lnTo>
                <a:lnTo>
                  <a:pt x="1094" y="451"/>
                </a:lnTo>
                <a:lnTo>
                  <a:pt x="1092" y="449"/>
                </a:lnTo>
                <a:close/>
                <a:moveTo>
                  <a:pt x="1029" y="463"/>
                </a:moveTo>
                <a:lnTo>
                  <a:pt x="1027" y="463"/>
                </a:lnTo>
                <a:lnTo>
                  <a:pt x="1027" y="463"/>
                </a:lnTo>
                <a:lnTo>
                  <a:pt x="1027" y="463"/>
                </a:lnTo>
                <a:lnTo>
                  <a:pt x="1027" y="466"/>
                </a:lnTo>
                <a:lnTo>
                  <a:pt x="1029" y="466"/>
                </a:lnTo>
                <a:lnTo>
                  <a:pt x="1031" y="466"/>
                </a:lnTo>
                <a:lnTo>
                  <a:pt x="1031" y="466"/>
                </a:lnTo>
                <a:lnTo>
                  <a:pt x="1031" y="466"/>
                </a:lnTo>
                <a:lnTo>
                  <a:pt x="1029" y="463"/>
                </a:lnTo>
                <a:lnTo>
                  <a:pt x="1029" y="463"/>
                </a:lnTo>
                <a:close/>
                <a:moveTo>
                  <a:pt x="1023" y="461"/>
                </a:moveTo>
                <a:lnTo>
                  <a:pt x="1020" y="461"/>
                </a:lnTo>
                <a:lnTo>
                  <a:pt x="1023" y="463"/>
                </a:lnTo>
                <a:lnTo>
                  <a:pt x="1025" y="463"/>
                </a:lnTo>
                <a:lnTo>
                  <a:pt x="1025" y="463"/>
                </a:lnTo>
                <a:lnTo>
                  <a:pt x="1025" y="461"/>
                </a:lnTo>
                <a:lnTo>
                  <a:pt x="1023" y="461"/>
                </a:lnTo>
                <a:close/>
                <a:moveTo>
                  <a:pt x="1102" y="229"/>
                </a:moveTo>
                <a:lnTo>
                  <a:pt x="1102" y="229"/>
                </a:lnTo>
                <a:lnTo>
                  <a:pt x="1100" y="229"/>
                </a:lnTo>
                <a:lnTo>
                  <a:pt x="1098" y="229"/>
                </a:lnTo>
                <a:lnTo>
                  <a:pt x="1094" y="229"/>
                </a:lnTo>
                <a:lnTo>
                  <a:pt x="1092" y="231"/>
                </a:lnTo>
                <a:lnTo>
                  <a:pt x="1092" y="231"/>
                </a:lnTo>
                <a:lnTo>
                  <a:pt x="1092" y="233"/>
                </a:lnTo>
                <a:lnTo>
                  <a:pt x="1094" y="235"/>
                </a:lnTo>
                <a:lnTo>
                  <a:pt x="1096" y="237"/>
                </a:lnTo>
                <a:lnTo>
                  <a:pt x="1096" y="239"/>
                </a:lnTo>
                <a:lnTo>
                  <a:pt x="1098" y="239"/>
                </a:lnTo>
                <a:lnTo>
                  <a:pt x="1108" y="239"/>
                </a:lnTo>
                <a:lnTo>
                  <a:pt x="1111" y="237"/>
                </a:lnTo>
                <a:lnTo>
                  <a:pt x="1113" y="237"/>
                </a:lnTo>
                <a:lnTo>
                  <a:pt x="1115" y="237"/>
                </a:lnTo>
                <a:lnTo>
                  <a:pt x="1115" y="235"/>
                </a:lnTo>
                <a:lnTo>
                  <a:pt x="1115" y="235"/>
                </a:lnTo>
                <a:lnTo>
                  <a:pt x="1113" y="235"/>
                </a:lnTo>
                <a:lnTo>
                  <a:pt x="1106" y="233"/>
                </a:lnTo>
                <a:lnTo>
                  <a:pt x="1106" y="231"/>
                </a:lnTo>
                <a:lnTo>
                  <a:pt x="1104" y="231"/>
                </a:lnTo>
                <a:lnTo>
                  <a:pt x="1104" y="231"/>
                </a:lnTo>
                <a:lnTo>
                  <a:pt x="1102" y="231"/>
                </a:lnTo>
                <a:lnTo>
                  <a:pt x="1100" y="231"/>
                </a:lnTo>
                <a:lnTo>
                  <a:pt x="1102" y="231"/>
                </a:lnTo>
                <a:lnTo>
                  <a:pt x="1102" y="229"/>
                </a:lnTo>
                <a:close/>
                <a:moveTo>
                  <a:pt x="1131" y="443"/>
                </a:moveTo>
                <a:lnTo>
                  <a:pt x="1129" y="443"/>
                </a:lnTo>
                <a:lnTo>
                  <a:pt x="1129" y="445"/>
                </a:lnTo>
                <a:lnTo>
                  <a:pt x="1127" y="445"/>
                </a:lnTo>
                <a:lnTo>
                  <a:pt x="1125" y="445"/>
                </a:lnTo>
                <a:lnTo>
                  <a:pt x="1125" y="447"/>
                </a:lnTo>
                <a:lnTo>
                  <a:pt x="1125" y="447"/>
                </a:lnTo>
                <a:lnTo>
                  <a:pt x="1131" y="449"/>
                </a:lnTo>
                <a:lnTo>
                  <a:pt x="1131" y="449"/>
                </a:lnTo>
                <a:lnTo>
                  <a:pt x="1131" y="449"/>
                </a:lnTo>
                <a:lnTo>
                  <a:pt x="1134" y="447"/>
                </a:lnTo>
                <a:lnTo>
                  <a:pt x="1134" y="447"/>
                </a:lnTo>
                <a:lnTo>
                  <a:pt x="1134" y="445"/>
                </a:lnTo>
                <a:lnTo>
                  <a:pt x="1134" y="445"/>
                </a:lnTo>
                <a:lnTo>
                  <a:pt x="1134" y="445"/>
                </a:lnTo>
                <a:lnTo>
                  <a:pt x="1131" y="443"/>
                </a:lnTo>
                <a:close/>
                <a:moveTo>
                  <a:pt x="2384" y="1216"/>
                </a:moveTo>
                <a:lnTo>
                  <a:pt x="2384" y="1216"/>
                </a:lnTo>
                <a:lnTo>
                  <a:pt x="2384" y="1216"/>
                </a:lnTo>
                <a:lnTo>
                  <a:pt x="2380" y="1216"/>
                </a:lnTo>
                <a:lnTo>
                  <a:pt x="2380" y="1218"/>
                </a:lnTo>
                <a:lnTo>
                  <a:pt x="2378" y="1218"/>
                </a:lnTo>
                <a:lnTo>
                  <a:pt x="2378" y="1220"/>
                </a:lnTo>
                <a:lnTo>
                  <a:pt x="2380" y="1222"/>
                </a:lnTo>
                <a:lnTo>
                  <a:pt x="2380" y="1222"/>
                </a:lnTo>
                <a:lnTo>
                  <a:pt x="2382" y="1222"/>
                </a:lnTo>
                <a:lnTo>
                  <a:pt x="2384" y="1222"/>
                </a:lnTo>
                <a:lnTo>
                  <a:pt x="2384" y="1220"/>
                </a:lnTo>
                <a:lnTo>
                  <a:pt x="2384" y="1218"/>
                </a:lnTo>
                <a:lnTo>
                  <a:pt x="2384" y="1218"/>
                </a:lnTo>
                <a:lnTo>
                  <a:pt x="2384" y="1216"/>
                </a:lnTo>
                <a:lnTo>
                  <a:pt x="2384" y="1216"/>
                </a:lnTo>
                <a:close/>
                <a:moveTo>
                  <a:pt x="1155" y="398"/>
                </a:moveTo>
                <a:lnTo>
                  <a:pt x="1152" y="396"/>
                </a:lnTo>
                <a:lnTo>
                  <a:pt x="1150" y="396"/>
                </a:lnTo>
                <a:lnTo>
                  <a:pt x="1150" y="396"/>
                </a:lnTo>
                <a:lnTo>
                  <a:pt x="1148" y="396"/>
                </a:lnTo>
                <a:lnTo>
                  <a:pt x="1150" y="398"/>
                </a:lnTo>
                <a:lnTo>
                  <a:pt x="1150" y="398"/>
                </a:lnTo>
                <a:lnTo>
                  <a:pt x="1150" y="398"/>
                </a:lnTo>
                <a:lnTo>
                  <a:pt x="1150" y="398"/>
                </a:lnTo>
                <a:lnTo>
                  <a:pt x="1155" y="401"/>
                </a:lnTo>
                <a:lnTo>
                  <a:pt x="1155" y="401"/>
                </a:lnTo>
                <a:lnTo>
                  <a:pt x="1155" y="401"/>
                </a:lnTo>
                <a:lnTo>
                  <a:pt x="1155" y="398"/>
                </a:lnTo>
                <a:lnTo>
                  <a:pt x="1155" y="398"/>
                </a:lnTo>
                <a:lnTo>
                  <a:pt x="1155" y="398"/>
                </a:lnTo>
                <a:close/>
                <a:moveTo>
                  <a:pt x="1146" y="419"/>
                </a:moveTo>
                <a:lnTo>
                  <a:pt x="1146" y="417"/>
                </a:lnTo>
                <a:lnTo>
                  <a:pt x="1146" y="415"/>
                </a:lnTo>
                <a:lnTo>
                  <a:pt x="1144" y="411"/>
                </a:lnTo>
                <a:lnTo>
                  <a:pt x="1144" y="409"/>
                </a:lnTo>
                <a:lnTo>
                  <a:pt x="1144" y="409"/>
                </a:lnTo>
                <a:lnTo>
                  <a:pt x="1142" y="409"/>
                </a:lnTo>
                <a:lnTo>
                  <a:pt x="1142" y="409"/>
                </a:lnTo>
                <a:lnTo>
                  <a:pt x="1136" y="409"/>
                </a:lnTo>
                <a:lnTo>
                  <a:pt x="1136" y="409"/>
                </a:lnTo>
                <a:lnTo>
                  <a:pt x="1136" y="407"/>
                </a:lnTo>
                <a:lnTo>
                  <a:pt x="1136" y="407"/>
                </a:lnTo>
                <a:lnTo>
                  <a:pt x="1136" y="405"/>
                </a:lnTo>
                <a:lnTo>
                  <a:pt x="1134" y="405"/>
                </a:lnTo>
                <a:lnTo>
                  <a:pt x="1131" y="405"/>
                </a:lnTo>
                <a:lnTo>
                  <a:pt x="1129" y="405"/>
                </a:lnTo>
                <a:lnTo>
                  <a:pt x="1125" y="403"/>
                </a:lnTo>
                <a:lnTo>
                  <a:pt x="1121" y="401"/>
                </a:lnTo>
                <a:lnTo>
                  <a:pt x="1119" y="398"/>
                </a:lnTo>
                <a:lnTo>
                  <a:pt x="1115" y="396"/>
                </a:lnTo>
                <a:lnTo>
                  <a:pt x="1115" y="396"/>
                </a:lnTo>
                <a:lnTo>
                  <a:pt x="1115" y="396"/>
                </a:lnTo>
                <a:lnTo>
                  <a:pt x="1115" y="398"/>
                </a:lnTo>
                <a:lnTo>
                  <a:pt x="1115" y="398"/>
                </a:lnTo>
                <a:lnTo>
                  <a:pt x="1115" y="401"/>
                </a:lnTo>
                <a:lnTo>
                  <a:pt x="1115" y="401"/>
                </a:lnTo>
                <a:lnTo>
                  <a:pt x="1115" y="401"/>
                </a:lnTo>
                <a:lnTo>
                  <a:pt x="1113" y="398"/>
                </a:lnTo>
                <a:lnTo>
                  <a:pt x="1111" y="398"/>
                </a:lnTo>
                <a:lnTo>
                  <a:pt x="1106" y="396"/>
                </a:lnTo>
                <a:lnTo>
                  <a:pt x="1102" y="394"/>
                </a:lnTo>
                <a:lnTo>
                  <a:pt x="1102" y="392"/>
                </a:lnTo>
                <a:lnTo>
                  <a:pt x="1098" y="388"/>
                </a:lnTo>
                <a:lnTo>
                  <a:pt x="1094" y="386"/>
                </a:lnTo>
                <a:lnTo>
                  <a:pt x="1094" y="384"/>
                </a:lnTo>
                <a:lnTo>
                  <a:pt x="1094" y="384"/>
                </a:lnTo>
                <a:lnTo>
                  <a:pt x="1094" y="380"/>
                </a:lnTo>
                <a:lnTo>
                  <a:pt x="1094" y="380"/>
                </a:lnTo>
                <a:lnTo>
                  <a:pt x="1096" y="378"/>
                </a:lnTo>
                <a:lnTo>
                  <a:pt x="1096" y="378"/>
                </a:lnTo>
                <a:lnTo>
                  <a:pt x="1096" y="375"/>
                </a:lnTo>
                <a:lnTo>
                  <a:pt x="1096" y="375"/>
                </a:lnTo>
                <a:lnTo>
                  <a:pt x="1096" y="373"/>
                </a:lnTo>
                <a:lnTo>
                  <a:pt x="1096" y="371"/>
                </a:lnTo>
                <a:lnTo>
                  <a:pt x="1094" y="369"/>
                </a:lnTo>
                <a:lnTo>
                  <a:pt x="1090" y="365"/>
                </a:lnTo>
                <a:lnTo>
                  <a:pt x="1090" y="363"/>
                </a:lnTo>
                <a:lnTo>
                  <a:pt x="1087" y="361"/>
                </a:lnTo>
                <a:lnTo>
                  <a:pt x="1083" y="350"/>
                </a:lnTo>
                <a:lnTo>
                  <a:pt x="1083" y="348"/>
                </a:lnTo>
                <a:lnTo>
                  <a:pt x="1083" y="346"/>
                </a:lnTo>
                <a:lnTo>
                  <a:pt x="1081" y="344"/>
                </a:lnTo>
                <a:lnTo>
                  <a:pt x="1081" y="342"/>
                </a:lnTo>
                <a:lnTo>
                  <a:pt x="1081" y="342"/>
                </a:lnTo>
                <a:lnTo>
                  <a:pt x="1081" y="340"/>
                </a:lnTo>
                <a:lnTo>
                  <a:pt x="1081" y="340"/>
                </a:lnTo>
                <a:lnTo>
                  <a:pt x="1081" y="340"/>
                </a:lnTo>
                <a:lnTo>
                  <a:pt x="1079" y="338"/>
                </a:lnTo>
                <a:lnTo>
                  <a:pt x="1077" y="336"/>
                </a:lnTo>
                <a:lnTo>
                  <a:pt x="1075" y="333"/>
                </a:lnTo>
                <a:lnTo>
                  <a:pt x="1071" y="331"/>
                </a:lnTo>
                <a:lnTo>
                  <a:pt x="1064" y="327"/>
                </a:lnTo>
                <a:lnTo>
                  <a:pt x="1060" y="325"/>
                </a:lnTo>
                <a:lnTo>
                  <a:pt x="1058" y="325"/>
                </a:lnTo>
                <a:lnTo>
                  <a:pt x="1058" y="327"/>
                </a:lnTo>
                <a:lnTo>
                  <a:pt x="1056" y="327"/>
                </a:lnTo>
                <a:lnTo>
                  <a:pt x="1056" y="327"/>
                </a:lnTo>
                <a:lnTo>
                  <a:pt x="1050" y="325"/>
                </a:lnTo>
                <a:lnTo>
                  <a:pt x="1048" y="325"/>
                </a:lnTo>
                <a:lnTo>
                  <a:pt x="1043" y="323"/>
                </a:lnTo>
                <a:lnTo>
                  <a:pt x="1041" y="325"/>
                </a:lnTo>
                <a:lnTo>
                  <a:pt x="1041" y="325"/>
                </a:lnTo>
                <a:lnTo>
                  <a:pt x="1043" y="327"/>
                </a:lnTo>
                <a:lnTo>
                  <a:pt x="1043" y="327"/>
                </a:lnTo>
                <a:lnTo>
                  <a:pt x="1043" y="327"/>
                </a:lnTo>
                <a:lnTo>
                  <a:pt x="1041" y="327"/>
                </a:lnTo>
                <a:lnTo>
                  <a:pt x="1039" y="329"/>
                </a:lnTo>
                <a:lnTo>
                  <a:pt x="1039" y="329"/>
                </a:lnTo>
                <a:lnTo>
                  <a:pt x="1039" y="331"/>
                </a:lnTo>
                <a:lnTo>
                  <a:pt x="1043" y="342"/>
                </a:lnTo>
                <a:lnTo>
                  <a:pt x="1043" y="344"/>
                </a:lnTo>
                <a:lnTo>
                  <a:pt x="1043" y="346"/>
                </a:lnTo>
                <a:lnTo>
                  <a:pt x="1043" y="346"/>
                </a:lnTo>
                <a:lnTo>
                  <a:pt x="1043" y="348"/>
                </a:lnTo>
                <a:lnTo>
                  <a:pt x="1046" y="348"/>
                </a:lnTo>
                <a:lnTo>
                  <a:pt x="1046" y="348"/>
                </a:lnTo>
                <a:lnTo>
                  <a:pt x="1046" y="350"/>
                </a:lnTo>
                <a:lnTo>
                  <a:pt x="1046" y="352"/>
                </a:lnTo>
                <a:lnTo>
                  <a:pt x="1048" y="357"/>
                </a:lnTo>
                <a:lnTo>
                  <a:pt x="1050" y="361"/>
                </a:lnTo>
                <a:lnTo>
                  <a:pt x="1054" y="363"/>
                </a:lnTo>
                <a:lnTo>
                  <a:pt x="1052" y="363"/>
                </a:lnTo>
                <a:lnTo>
                  <a:pt x="1052" y="363"/>
                </a:lnTo>
                <a:lnTo>
                  <a:pt x="1052" y="365"/>
                </a:lnTo>
                <a:lnTo>
                  <a:pt x="1052" y="365"/>
                </a:lnTo>
                <a:lnTo>
                  <a:pt x="1052" y="365"/>
                </a:lnTo>
                <a:lnTo>
                  <a:pt x="1048" y="367"/>
                </a:lnTo>
                <a:lnTo>
                  <a:pt x="1046" y="369"/>
                </a:lnTo>
                <a:lnTo>
                  <a:pt x="1046" y="371"/>
                </a:lnTo>
                <a:lnTo>
                  <a:pt x="1046" y="371"/>
                </a:lnTo>
                <a:lnTo>
                  <a:pt x="1043" y="369"/>
                </a:lnTo>
                <a:lnTo>
                  <a:pt x="1043" y="369"/>
                </a:lnTo>
                <a:lnTo>
                  <a:pt x="1041" y="369"/>
                </a:lnTo>
                <a:lnTo>
                  <a:pt x="1041" y="367"/>
                </a:lnTo>
                <a:lnTo>
                  <a:pt x="1039" y="367"/>
                </a:lnTo>
                <a:lnTo>
                  <a:pt x="1039" y="363"/>
                </a:lnTo>
                <a:lnTo>
                  <a:pt x="1037" y="357"/>
                </a:lnTo>
                <a:lnTo>
                  <a:pt x="1035" y="352"/>
                </a:lnTo>
                <a:lnTo>
                  <a:pt x="1033" y="350"/>
                </a:lnTo>
                <a:lnTo>
                  <a:pt x="1033" y="346"/>
                </a:lnTo>
                <a:lnTo>
                  <a:pt x="1033" y="346"/>
                </a:lnTo>
                <a:lnTo>
                  <a:pt x="1031" y="346"/>
                </a:lnTo>
                <a:lnTo>
                  <a:pt x="1029" y="344"/>
                </a:lnTo>
                <a:lnTo>
                  <a:pt x="1029" y="344"/>
                </a:lnTo>
                <a:lnTo>
                  <a:pt x="1029" y="344"/>
                </a:lnTo>
                <a:lnTo>
                  <a:pt x="1029" y="342"/>
                </a:lnTo>
                <a:lnTo>
                  <a:pt x="1029" y="342"/>
                </a:lnTo>
                <a:lnTo>
                  <a:pt x="1029" y="342"/>
                </a:lnTo>
                <a:lnTo>
                  <a:pt x="1027" y="340"/>
                </a:lnTo>
                <a:lnTo>
                  <a:pt x="1023" y="340"/>
                </a:lnTo>
                <a:lnTo>
                  <a:pt x="1023" y="338"/>
                </a:lnTo>
                <a:lnTo>
                  <a:pt x="1020" y="338"/>
                </a:lnTo>
                <a:lnTo>
                  <a:pt x="1014" y="333"/>
                </a:lnTo>
                <a:lnTo>
                  <a:pt x="1012" y="333"/>
                </a:lnTo>
                <a:lnTo>
                  <a:pt x="1006" y="333"/>
                </a:lnTo>
                <a:lnTo>
                  <a:pt x="1004" y="333"/>
                </a:lnTo>
                <a:lnTo>
                  <a:pt x="1004" y="336"/>
                </a:lnTo>
                <a:lnTo>
                  <a:pt x="1006" y="338"/>
                </a:lnTo>
                <a:lnTo>
                  <a:pt x="1010" y="340"/>
                </a:lnTo>
                <a:lnTo>
                  <a:pt x="1012" y="340"/>
                </a:lnTo>
                <a:lnTo>
                  <a:pt x="1012" y="342"/>
                </a:lnTo>
                <a:lnTo>
                  <a:pt x="1012" y="342"/>
                </a:lnTo>
                <a:lnTo>
                  <a:pt x="1008" y="344"/>
                </a:lnTo>
                <a:lnTo>
                  <a:pt x="1006" y="344"/>
                </a:lnTo>
                <a:lnTo>
                  <a:pt x="1004" y="346"/>
                </a:lnTo>
                <a:lnTo>
                  <a:pt x="999" y="348"/>
                </a:lnTo>
                <a:lnTo>
                  <a:pt x="997" y="350"/>
                </a:lnTo>
                <a:lnTo>
                  <a:pt x="997" y="350"/>
                </a:lnTo>
                <a:lnTo>
                  <a:pt x="995" y="350"/>
                </a:lnTo>
                <a:lnTo>
                  <a:pt x="995" y="350"/>
                </a:lnTo>
                <a:lnTo>
                  <a:pt x="995" y="350"/>
                </a:lnTo>
                <a:lnTo>
                  <a:pt x="995" y="348"/>
                </a:lnTo>
                <a:lnTo>
                  <a:pt x="995" y="348"/>
                </a:lnTo>
                <a:lnTo>
                  <a:pt x="995" y="348"/>
                </a:lnTo>
                <a:lnTo>
                  <a:pt x="995" y="348"/>
                </a:lnTo>
                <a:lnTo>
                  <a:pt x="993" y="350"/>
                </a:lnTo>
                <a:lnTo>
                  <a:pt x="991" y="350"/>
                </a:lnTo>
                <a:lnTo>
                  <a:pt x="989" y="352"/>
                </a:lnTo>
                <a:lnTo>
                  <a:pt x="989" y="352"/>
                </a:lnTo>
                <a:lnTo>
                  <a:pt x="987" y="350"/>
                </a:lnTo>
                <a:lnTo>
                  <a:pt x="987" y="350"/>
                </a:lnTo>
                <a:lnTo>
                  <a:pt x="991" y="348"/>
                </a:lnTo>
                <a:lnTo>
                  <a:pt x="995" y="344"/>
                </a:lnTo>
                <a:lnTo>
                  <a:pt x="995" y="342"/>
                </a:lnTo>
                <a:lnTo>
                  <a:pt x="995" y="342"/>
                </a:lnTo>
                <a:lnTo>
                  <a:pt x="993" y="340"/>
                </a:lnTo>
                <a:lnTo>
                  <a:pt x="985" y="336"/>
                </a:lnTo>
                <a:lnTo>
                  <a:pt x="979" y="336"/>
                </a:lnTo>
                <a:lnTo>
                  <a:pt x="974" y="333"/>
                </a:lnTo>
                <a:lnTo>
                  <a:pt x="970" y="333"/>
                </a:lnTo>
                <a:lnTo>
                  <a:pt x="968" y="333"/>
                </a:lnTo>
                <a:lnTo>
                  <a:pt x="966" y="336"/>
                </a:lnTo>
                <a:lnTo>
                  <a:pt x="964" y="338"/>
                </a:lnTo>
                <a:lnTo>
                  <a:pt x="964" y="338"/>
                </a:lnTo>
                <a:lnTo>
                  <a:pt x="964" y="340"/>
                </a:lnTo>
                <a:lnTo>
                  <a:pt x="964" y="342"/>
                </a:lnTo>
                <a:lnTo>
                  <a:pt x="964" y="342"/>
                </a:lnTo>
                <a:lnTo>
                  <a:pt x="962" y="342"/>
                </a:lnTo>
                <a:lnTo>
                  <a:pt x="962" y="344"/>
                </a:lnTo>
                <a:lnTo>
                  <a:pt x="960" y="342"/>
                </a:lnTo>
                <a:lnTo>
                  <a:pt x="958" y="342"/>
                </a:lnTo>
                <a:lnTo>
                  <a:pt x="953" y="344"/>
                </a:lnTo>
                <a:lnTo>
                  <a:pt x="951" y="344"/>
                </a:lnTo>
                <a:lnTo>
                  <a:pt x="949" y="344"/>
                </a:lnTo>
                <a:lnTo>
                  <a:pt x="949" y="344"/>
                </a:lnTo>
                <a:lnTo>
                  <a:pt x="949" y="344"/>
                </a:lnTo>
                <a:lnTo>
                  <a:pt x="951" y="340"/>
                </a:lnTo>
                <a:lnTo>
                  <a:pt x="953" y="338"/>
                </a:lnTo>
                <a:lnTo>
                  <a:pt x="955" y="338"/>
                </a:lnTo>
                <a:lnTo>
                  <a:pt x="955" y="336"/>
                </a:lnTo>
                <a:lnTo>
                  <a:pt x="955" y="333"/>
                </a:lnTo>
                <a:lnTo>
                  <a:pt x="955" y="333"/>
                </a:lnTo>
                <a:lnTo>
                  <a:pt x="955" y="331"/>
                </a:lnTo>
                <a:lnTo>
                  <a:pt x="955" y="329"/>
                </a:lnTo>
                <a:lnTo>
                  <a:pt x="953" y="327"/>
                </a:lnTo>
                <a:lnTo>
                  <a:pt x="953" y="325"/>
                </a:lnTo>
                <a:lnTo>
                  <a:pt x="953" y="325"/>
                </a:lnTo>
                <a:lnTo>
                  <a:pt x="951" y="325"/>
                </a:lnTo>
                <a:lnTo>
                  <a:pt x="947" y="323"/>
                </a:lnTo>
                <a:lnTo>
                  <a:pt x="935" y="327"/>
                </a:lnTo>
                <a:lnTo>
                  <a:pt x="920" y="331"/>
                </a:lnTo>
                <a:lnTo>
                  <a:pt x="914" y="333"/>
                </a:lnTo>
                <a:lnTo>
                  <a:pt x="909" y="336"/>
                </a:lnTo>
                <a:lnTo>
                  <a:pt x="905" y="338"/>
                </a:lnTo>
                <a:lnTo>
                  <a:pt x="897" y="344"/>
                </a:lnTo>
                <a:lnTo>
                  <a:pt x="893" y="346"/>
                </a:lnTo>
                <a:lnTo>
                  <a:pt x="893" y="348"/>
                </a:lnTo>
                <a:lnTo>
                  <a:pt x="891" y="348"/>
                </a:lnTo>
                <a:lnTo>
                  <a:pt x="893" y="350"/>
                </a:lnTo>
                <a:lnTo>
                  <a:pt x="893" y="350"/>
                </a:lnTo>
                <a:lnTo>
                  <a:pt x="895" y="352"/>
                </a:lnTo>
                <a:lnTo>
                  <a:pt x="895" y="352"/>
                </a:lnTo>
                <a:lnTo>
                  <a:pt x="895" y="352"/>
                </a:lnTo>
                <a:lnTo>
                  <a:pt x="893" y="354"/>
                </a:lnTo>
                <a:lnTo>
                  <a:pt x="891" y="357"/>
                </a:lnTo>
                <a:lnTo>
                  <a:pt x="884" y="361"/>
                </a:lnTo>
                <a:lnTo>
                  <a:pt x="884" y="361"/>
                </a:lnTo>
                <a:lnTo>
                  <a:pt x="884" y="363"/>
                </a:lnTo>
                <a:lnTo>
                  <a:pt x="884" y="365"/>
                </a:lnTo>
                <a:lnTo>
                  <a:pt x="884" y="367"/>
                </a:lnTo>
                <a:lnTo>
                  <a:pt x="884" y="367"/>
                </a:lnTo>
                <a:lnTo>
                  <a:pt x="886" y="369"/>
                </a:lnTo>
                <a:lnTo>
                  <a:pt x="891" y="369"/>
                </a:lnTo>
                <a:lnTo>
                  <a:pt x="893" y="369"/>
                </a:lnTo>
                <a:lnTo>
                  <a:pt x="899" y="369"/>
                </a:lnTo>
                <a:lnTo>
                  <a:pt x="901" y="369"/>
                </a:lnTo>
                <a:lnTo>
                  <a:pt x="901" y="371"/>
                </a:lnTo>
                <a:lnTo>
                  <a:pt x="897" y="373"/>
                </a:lnTo>
                <a:lnTo>
                  <a:pt x="895" y="375"/>
                </a:lnTo>
                <a:lnTo>
                  <a:pt x="895" y="375"/>
                </a:lnTo>
                <a:lnTo>
                  <a:pt x="895" y="375"/>
                </a:lnTo>
                <a:lnTo>
                  <a:pt x="899" y="378"/>
                </a:lnTo>
                <a:lnTo>
                  <a:pt x="903" y="378"/>
                </a:lnTo>
                <a:lnTo>
                  <a:pt x="907" y="375"/>
                </a:lnTo>
                <a:lnTo>
                  <a:pt x="916" y="375"/>
                </a:lnTo>
                <a:lnTo>
                  <a:pt x="932" y="373"/>
                </a:lnTo>
                <a:lnTo>
                  <a:pt x="937" y="373"/>
                </a:lnTo>
                <a:lnTo>
                  <a:pt x="937" y="373"/>
                </a:lnTo>
                <a:lnTo>
                  <a:pt x="937" y="375"/>
                </a:lnTo>
                <a:lnTo>
                  <a:pt x="935" y="375"/>
                </a:lnTo>
                <a:lnTo>
                  <a:pt x="930" y="373"/>
                </a:lnTo>
                <a:lnTo>
                  <a:pt x="928" y="375"/>
                </a:lnTo>
                <a:lnTo>
                  <a:pt x="926" y="375"/>
                </a:lnTo>
                <a:lnTo>
                  <a:pt x="926" y="375"/>
                </a:lnTo>
                <a:lnTo>
                  <a:pt x="928" y="375"/>
                </a:lnTo>
                <a:lnTo>
                  <a:pt x="928" y="378"/>
                </a:lnTo>
                <a:lnTo>
                  <a:pt x="926" y="378"/>
                </a:lnTo>
                <a:lnTo>
                  <a:pt x="924" y="378"/>
                </a:lnTo>
                <a:lnTo>
                  <a:pt x="922" y="378"/>
                </a:lnTo>
                <a:lnTo>
                  <a:pt x="916" y="380"/>
                </a:lnTo>
                <a:lnTo>
                  <a:pt x="907" y="382"/>
                </a:lnTo>
                <a:lnTo>
                  <a:pt x="901" y="382"/>
                </a:lnTo>
                <a:lnTo>
                  <a:pt x="899" y="384"/>
                </a:lnTo>
                <a:lnTo>
                  <a:pt x="895" y="386"/>
                </a:lnTo>
                <a:lnTo>
                  <a:pt x="893" y="386"/>
                </a:lnTo>
                <a:lnTo>
                  <a:pt x="893" y="388"/>
                </a:lnTo>
                <a:lnTo>
                  <a:pt x="895" y="390"/>
                </a:lnTo>
                <a:lnTo>
                  <a:pt x="905" y="396"/>
                </a:lnTo>
                <a:lnTo>
                  <a:pt x="914" y="396"/>
                </a:lnTo>
                <a:lnTo>
                  <a:pt x="922" y="396"/>
                </a:lnTo>
                <a:lnTo>
                  <a:pt x="924" y="396"/>
                </a:lnTo>
                <a:lnTo>
                  <a:pt x="926" y="398"/>
                </a:lnTo>
                <a:lnTo>
                  <a:pt x="928" y="398"/>
                </a:lnTo>
                <a:lnTo>
                  <a:pt x="937" y="396"/>
                </a:lnTo>
                <a:lnTo>
                  <a:pt x="945" y="396"/>
                </a:lnTo>
                <a:lnTo>
                  <a:pt x="947" y="396"/>
                </a:lnTo>
                <a:lnTo>
                  <a:pt x="951" y="396"/>
                </a:lnTo>
                <a:lnTo>
                  <a:pt x="953" y="396"/>
                </a:lnTo>
                <a:lnTo>
                  <a:pt x="958" y="394"/>
                </a:lnTo>
                <a:lnTo>
                  <a:pt x="960" y="394"/>
                </a:lnTo>
                <a:lnTo>
                  <a:pt x="966" y="396"/>
                </a:lnTo>
                <a:lnTo>
                  <a:pt x="968" y="396"/>
                </a:lnTo>
                <a:lnTo>
                  <a:pt x="983" y="401"/>
                </a:lnTo>
                <a:lnTo>
                  <a:pt x="989" y="405"/>
                </a:lnTo>
                <a:lnTo>
                  <a:pt x="991" y="405"/>
                </a:lnTo>
                <a:lnTo>
                  <a:pt x="989" y="405"/>
                </a:lnTo>
                <a:lnTo>
                  <a:pt x="989" y="407"/>
                </a:lnTo>
                <a:lnTo>
                  <a:pt x="983" y="405"/>
                </a:lnTo>
                <a:lnTo>
                  <a:pt x="981" y="407"/>
                </a:lnTo>
                <a:lnTo>
                  <a:pt x="979" y="407"/>
                </a:lnTo>
                <a:lnTo>
                  <a:pt x="976" y="407"/>
                </a:lnTo>
                <a:lnTo>
                  <a:pt x="968" y="407"/>
                </a:lnTo>
                <a:lnTo>
                  <a:pt x="962" y="407"/>
                </a:lnTo>
                <a:lnTo>
                  <a:pt x="958" y="405"/>
                </a:lnTo>
                <a:lnTo>
                  <a:pt x="953" y="405"/>
                </a:lnTo>
                <a:lnTo>
                  <a:pt x="947" y="405"/>
                </a:lnTo>
                <a:lnTo>
                  <a:pt x="935" y="407"/>
                </a:lnTo>
                <a:lnTo>
                  <a:pt x="920" y="409"/>
                </a:lnTo>
                <a:lnTo>
                  <a:pt x="911" y="411"/>
                </a:lnTo>
                <a:lnTo>
                  <a:pt x="909" y="411"/>
                </a:lnTo>
                <a:lnTo>
                  <a:pt x="909" y="411"/>
                </a:lnTo>
                <a:lnTo>
                  <a:pt x="909" y="413"/>
                </a:lnTo>
                <a:lnTo>
                  <a:pt x="911" y="415"/>
                </a:lnTo>
                <a:lnTo>
                  <a:pt x="911" y="417"/>
                </a:lnTo>
                <a:lnTo>
                  <a:pt x="911" y="417"/>
                </a:lnTo>
                <a:lnTo>
                  <a:pt x="914" y="419"/>
                </a:lnTo>
                <a:lnTo>
                  <a:pt x="918" y="424"/>
                </a:lnTo>
                <a:lnTo>
                  <a:pt x="918" y="426"/>
                </a:lnTo>
                <a:lnTo>
                  <a:pt x="920" y="426"/>
                </a:lnTo>
                <a:lnTo>
                  <a:pt x="920" y="428"/>
                </a:lnTo>
                <a:lnTo>
                  <a:pt x="920" y="428"/>
                </a:lnTo>
                <a:lnTo>
                  <a:pt x="926" y="430"/>
                </a:lnTo>
                <a:lnTo>
                  <a:pt x="928" y="430"/>
                </a:lnTo>
                <a:lnTo>
                  <a:pt x="932" y="432"/>
                </a:lnTo>
                <a:lnTo>
                  <a:pt x="939" y="432"/>
                </a:lnTo>
                <a:lnTo>
                  <a:pt x="947" y="432"/>
                </a:lnTo>
                <a:lnTo>
                  <a:pt x="951" y="432"/>
                </a:lnTo>
                <a:lnTo>
                  <a:pt x="955" y="432"/>
                </a:lnTo>
                <a:lnTo>
                  <a:pt x="960" y="434"/>
                </a:lnTo>
                <a:lnTo>
                  <a:pt x="962" y="434"/>
                </a:lnTo>
                <a:lnTo>
                  <a:pt x="962" y="438"/>
                </a:lnTo>
                <a:lnTo>
                  <a:pt x="962" y="438"/>
                </a:lnTo>
                <a:lnTo>
                  <a:pt x="962" y="443"/>
                </a:lnTo>
                <a:lnTo>
                  <a:pt x="962" y="445"/>
                </a:lnTo>
                <a:lnTo>
                  <a:pt x="966" y="449"/>
                </a:lnTo>
                <a:lnTo>
                  <a:pt x="968" y="451"/>
                </a:lnTo>
                <a:lnTo>
                  <a:pt x="968" y="451"/>
                </a:lnTo>
                <a:lnTo>
                  <a:pt x="970" y="451"/>
                </a:lnTo>
                <a:lnTo>
                  <a:pt x="972" y="451"/>
                </a:lnTo>
                <a:lnTo>
                  <a:pt x="976" y="451"/>
                </a:lnTo>
                <a:lnTo>
                  <a:pt x="981" y="451"/>
                </a:lnTo>
                <a:lnTo>
                  <a:pt x="991" y="451"/>
                </a:lnTo>
                <a:lnTo>
                  <a:pt x="995" y="449"/>
                </a:lnTo>
                <a:lnTo>
                  <a:pt x="997" y="449"/>
                </a:lnTo>
                <a:lnTo>
                  <a:pt x="999" y="449"/>
                </a:lnTo>
                <a:lnTo>
                  <a:pt x="1002" y="449"/>
                </a:lnTo>
                <a:lnTo>
                  <a:pt x="1008" y="449"/>
                </a:lnTo>
                <a:lnTo>
                  <a:pt x="1014" y="447"/>
                </a:lnTo>
                <a:lnTo>
                  <a:pt x="1023" y="447"/>
                </a:lnTo>
                <a:lnTo>
                  <a:pt x="1029" y="445"/>
                </a:lnTo>
                <a:lnTo>
                  <a:pt x="1033" y="443"/>
                </a:lnTo>
                <a:lnTo>
                  <a:pt x="1035" y="440"/>
                </a:lnTo>
                <a:lnTo>
                  <a:pt x="1037" y="440"/>
                </a:lnTo>
                <a:lnTo>
                  <a:pt x="1046" y="440"/>
                </a:lnTo>
                <a:lnTo>
                  <a:pt x="1052" y="438"/>
                </a:lnTo>
                <a:lnTo>
                  <a:pt x="1052" y="438"/>
                </a:lnTo>
                <a:lnTo>
                  <a:pt x="1056" y="434"/>
                </a:lnTo>
                <a:lnTo>
                  <a:pt x="1056" y="434"/>
                </a:lnTo>
                <a:lnTo>
                  <a:pt x="1060" y="430"/>
                </a:lnTo>
                <a:lnTo>
                  <a:pt x="1060" y="428"/>
                </a:lnTo>
                <a:lnTo>
                  <a:pt x="1062" y="428"/>
                </a:lnTo>
                <a:lnTo>
                  <a:pt x="1064" y="428"/>
                </a:lnTo>
                <a:lnTo>
                  <a:pt x="1067" y="428"/>
                </a:lnTo>
                <a:lnTo>
                  <a:pt x="1067" y="428"/>
                </a:lnTo>
                <a:lnTo>
                  <a:pt x="1067" y="430"/>
                </a:lnTo>
                <a:lnTo>
                  <a:pt x="1067" y="432"/>
                </a:lnTo>
                <a:lnTo>
                  <a:pt x="1067" y="432"/>
                </a:lnTo>
                <a:lnTo>
                  <a:pt x="1067" y="432"/>
                </a:lnTo>
                <a:lnTo>
                  <a:pt x="1069" y="434"/>
                </a:lnTo>
                <a:lnTo>
                  <a:pt x="1071" y="434"/>
                </a:lnTo>
                <a:lnTo>
                  <a:pt x="1073" y="434"/>
                </a:lnTo>
                <a:lnTo>
                  <a:pt x="1075" y="434"/>
                </a:lnTo>
                <a:lnTo>
                  <a:pt x="1079" y="434"/>
                </a:lnTo>
                <a:lnTo>
                  <a:pt x="1083" y="436"/>
                </a:lnTo>
                <a:lnTo>
                  <a:pt x="1085" y="436"/>
                </a:lnTo>
                <a:lnTo>
                  <a:pt x="1085" y="436"/>
                </a:lnTo>
                <a:lnTo>
                  <a:pt x="1085" y="436"/>
                </a:lnTo>
                <a:lnTo>
                  <a:pt x="1085" y="438"/>
                </a:lnTo>
                <a:lnTo>
                  <a:pt x="1083" y="440"/>
                </a:lnTo>
                <a:lnTo>
                  <a:pt x="1085" y="440"/>
                </a:lnTo>
                <a:lnTo>
                  <a:pt x="1094" y="443"/>
                </a:lnTo>
                <a:lnTo>
                  <a:pt x="1094" y="440"/>
                </a:lnTo>
                <a:lnTo>
                  <a:pt x="1096" y="440"/>
                </a:lnTo>
                <a:lnTo>
                  <a:pt x="1100" y="443"/>
                </a:lnTo>
                <a:lnTo>
                  <a:pt x="1104" y="443"/>
                </a:lnTo>
                <a:lnTo>
                  <a:pt x="1108" y="443"/>
                </a:lnTo>
                <a:lnTo>
                  <a:pt x="1113" y="443"/>
                </a:lnTo>
                <a:lnTo>
                  <a:pt x="1117" y="443"/>
                </a:lnTo>
                <a:lnTo>
                  <a:pt x="1119" y="443"/>
                </a:lnTo>
                <a:lnTo>
                  <a:pt x="1119" y="443"/>
                </a:lnTo>
                <a:lnTo>
                  <a:pt x="1123" y="440"/>
                </a:lnTo>
                <a:lnTo>
                  <a:pt x="1125" y="440"/>
                </a:lnTo>
                <a:lnTo>
                  <a:pt x="1129" y="438"/>
                </a:lnTo>
                <a:lnTo>
                  <a:pt x="1131" y="438"/>
                </a:lnTo>
                <a:lnTo>
                  <a:pt x="1134" y="434"/>
                </a:lnTo>
                <a:lnTo>
                  <a:pt x="1134" y="434"/>
                </a:lnTo>
                <a:lnTo>
                  <a:pt x="1134" y="432"/>
                </a:lnTo>
                <a:lnTo>
                  <a:pt x="1131" y="432"/>
                </a:lnTo>
                <a:lnTo>
                  <a:pt x="1131" y="432"/>
                </a:lnTo>
                <a:lnTo>
                  <a:pt x="1129" y="432"/>
                </a:lnTo>
                <a:lnTo>
                  <a:pt x="1129" y="432"/>
                </a:lnTo>
                <a:lnTo>
                  <a:pt x="1129" y="432"/>
                </a:lnTo>
                <a:lnTo>
                  <a:pt x="1129" y="430"/>
                </a:lnTo>
                <a:lnTo>
                  <a:pt x="1129" y="430"/>
                </a:lnTo>
                <a:lnTo>
                  <a:pt x="1129" y="430"/>
                </a:lnTo>
                <a:lnTo>
                  <a:pt x="1129" y="428"/>
                </a:lnTo>
                <a:lnTo>
                  <a:pt x="1129" y="428"/>
                </a:lnTo>
                <a:lnTo>
                  <a:pt x="1129" y="426"/>
                </a:lnTo>
                <a:lnTo>
                  <a:pt x="1127" y="426"/>
                </a:lnTo>
                <a:lnTo>
                  <a:pt x="1123" y="426"/>
                </a:lnTo>
                <a:lnTo>
                  <a:pt x="1123" y="428"/>
                </a:lnTo>
                <a:lnTo>
                  <a:pt x="1119" y="428"/>
                </a:lnTo>
                <a:lnTo>
                  <a:pt x="1117" y="430"/>
                </a:lnTo>
                <a:lnTo>
                  <a:pt x="1115" y="432"/>
                </a:lnTo>
                <a:lnTo>
                  <a:pt x="1115" y="434"/>
                </a:lnTo>
                <a:lnTo>
                  <a:pt x="1115" y="432"/>
                </a:lnTo>
                <a:lnTo>
                  <a:pt x="1115" y="430"/>
                </a:lnTo>
                <a:lnTo>
                  <a:pt x="1115" y="428"/>
                </a:lnTo>
                <a:lnTo>
                  <a:pt x="1115" y="426"/>
                </a:lnTo>
                <a:lnTo>
                  <a:pt x="1115" y="426"/>
                </a:lnTo>
                <a:lnTo>
                  <a:pt x="1115" y="426"/>
                </a:lnTo>
                <a:lnTo>
                  <a:pt x="1113" y="426"/>
                </a:lnTo>
                <a:lnTo>
                  <a:pt x="1111" y="424"/>
                </a:lnTo>
                <a:lnTo>
                  <a:pt x="1111" y="424"/>
                </a:lnTo>
                <a:lnTo>
                  <a:pt x="1108" y="422"/>
                </a:lnTo>
                <a:lnTo>
                  <a:pt x="1108" y="422"/>
                </a:lnTo>
                <a:lnTo>
                  <a:pt x="1111" y="422"/>
                </a:lnTo>
                <a:lnTo>
                  <a:pt x="1111" y="422"/>
                </a:lnTo>
                <a:lnTo>
                  <a:pt x="1115" y="424"/>
                </a:lnTo>
                <a:lnTo>
                  <a:pt x="1117" y="424"/>
                </a:lnTo>
                <a:lnTo>
                  <a:pt x="1119" y="424"/>
                </a:lnTo>
                <a:lnTo>
                  <a:pt x="1121" y="424"/>
                </a:lnTo>
                <a:lnTo>
                  <a:pt x="1121" y="424"/>
                </a:lnTo>
                <a:lnTo>
                  <a:pt x="1123" y="424"/>
                </a:lnTo>
                <a:lnTo>
                  <a:pt x="1123" y="422"/>
                </a:lnTo>
                <a:lnTo>
                  <a:pt x="1123" y="422"/>
                </a:lnTo>
                <a:lnTo>
                  <a:pt x="1121" y="422"/>
                </a:lnTo>
                <a:lnTo>
                  <a:pt x="1121" y="419"/>
                </a:lnTo>
                <a:lnTo>
                  <a:pt x="1123" y="419"/>
                </a:lnTo>
                <a:lnTo>
                  <a:pt x="1125" y="417"/>
                </a:lnTo>
                <a:lnTo>
                  <a:pt x="1127" y="417"/>
                </a:lnTo>
                <a:lnTo>
                  <a:pt x="1127" y="417"/>
                </a:lnTo>
                <a:lnTo>
                  <a:pt x="1129" y="417"/>
                </a:lnTo>
                <a:lnTo>
                  <a:pt x="1131" y="419"/>
                </a:lnTo>
                <a:lnTo>
                  <a:pt x="1134" y="419"/>
                </a:lnTo>
                <a:lnTo>
                  <a:pt x="1136" y="422"/>
                </a:lnTo>
                <a:lnTo>
                  <a:pt x="1136" y="419"/>
                </a:lnTo>
                <a:lnTo>
                  <a:pt x="1136" y="419"/>
                </a:lnTo>
                <a:lnTo>
                  <a:pt x="1138" y="417"/>
                </a:lnTo>
                <a:lnTo>
                  <a:pt x="1138" y="417"/>
                </a:lnTo>
                <a:lnTo>
                  <a:pt x="1138" y="417"/>
                </a:lnTo>
                <a:lnTo>
                  <a:pt x="1138" y="419"/>
                </a:lnTo>
                <a:lnTo>
                  <a:pt x="1140" y="419"/>
                </a:lnTo>
                <a:lnTo>
                  <a:pt x="1142" y="422"/>
                </a:lnTo>
                <a:lnTo>
                  <a:pt x="1144" y="422"/>
                </a:lnTo>
                <a:lnTo>
                  <a:pt x="1144" y="422"/>
                </a:lnTo>
                <a:lnTo>
                  <a:pt x="1146" y="419"/>
                </a:lnTo>
                <a:close/>
                <a:moveTo>
                  <a:pt x="1140" y="428"/>
                </a:moveTo>
                <a:lnTo>
                  <a:pt x="1142" y="428"/>
                </a:lnTo>
                <a:lnTo>
                  <a:pt x="1142" y="428"/>
                </a:lnTo>
                <a:lnTo>
                  <a:pt x="1144" y="428"/>
                </a:lnTo>
                <a:lnTo>
                  <a:pt x="1144" y="426"/>
                </a:lnTo>
                <a:lnTo>
                  <a:pt x="1144" y="426"/>
                </a:lnTo>
                <a:lnTo>
                  <a:pt x="1144" y="426"/>
                </a:lnTo>
                <a:lnTo>
                  <a:pt x="1144" y="424"/>
                </a:lnTo>
                <a:lnTo>
                  <a:pt x="1142" y="424"/>
                </a:lnTo>
                <a:lnTo>
                  <a:pt x="1140" y="424"/>
                </a:lnTo>
                <a:lnTo>
                  <a:pt x="1140" y="424"/>
                </a:lnTo>
                <a:lnTo>
                  <a:pt x="1140" y="424"/>
                </a:lnTo>
                <a:lnTo>
                  <a:pt x="1140" y="426"/>
                </a:lnTo>
                <a:lnTo>
                  <a:pt x="1142" y="426"/>
                </a:lnTo>
                <a:lnTo>
                  <a:pt x="1142" y="426"/>
                </a:lnTo>
                <a:lnTo>
                  <a:pt x="1142" y="426"/>
                </a:lnTo>
                <a:lnTo>
                  <a:pt x="1140" y="428"/>
                </a:lnTo>
                <a:lnTo>
                  <a:pt x="1140" y="428"/>
                </a:lnTo>
                <a:lnTo>
                  <a:pt x="1140" y="428"/>
                </a:lnTo>
                <a:lnTo>
                  <a:pt x="1140" y="428"/>
                </a:lnTo>
                <a:lnTo>
                  <a:pt x="1140" y="428"/>
                </a:lnTo>
                <a:close/>
                <a:moveTo>
                  <a:pt x="1150" y="445"/>
                </a:moveTo>
                <a:lnTo>
                  <a:pt x="1150" y="445"/>
                </a:lnTo>
                <a:lnTo>
                  <a:pt x="1152" y="443"/>
                </a:lnTo>
                <a:lnTo>
                  <a:pt x="1152" y="443"/>
                </a:lnTo>
                <a:lnTo>
                  <a:pt x="1152" y="445"/>
                </a:lnTo>
                <a:lnTo>
                  <a:pt x="1152" y="445"/>
                </a:lnTo>
                <a:lnTo>
                  <a:pt x="1152" y="445"/>
                </a:lnTo>
                <a:lnTo>
                  <a:pt x="1155" y="445"/>
                </a:lnTo>
                <a:lnTo>
                  <a:pt x="1155" y="445"/>
                </a:lnTo>
                <a:lnTo>
                  <a:pt x="1155" y="445"/>
                </a:lnTo>
                <a:lnTo>
                  <a:pt x="1157" y="443"/>
                </a:lnTo>
                <a:lnTo>
                  <a:pt x="1157" y="440"/>
                </a:lnTo>
                <a:lnTo>
                  <a:pt x="1157" y="440"/>
                </a:lnTo>
                <a:lnTo>
                  <a:pt x="1155" y="438"/>
                </a:lnTo>
                <a:lnTo>
                  <a:pt x="1155" y="438"/>
                </a:lnTo>
                <a:lnTo>
                  <a:pt x="1152" y="438"/>
                </a:lnTo>
                <a:lnTo>
                  <a:pt x="1152" y="438"/>
                </a:lnTo>
                <a:lnTo>
                  <a:pt x="1150" y="438"/>
                </a:lnTo>
                <a:lnTo>
                  <a:pt x="1150" y="438"/>
                </a:lnTo>
                <a:lnTo>
                  <a:pt x="1150" y="438"/>
                </a:lnTo>
                <a:lnTo>
                  <a:pt x="1150" y="438"/>
                </a:lnTo>
                <a:lnTo>
                  <a:pt x="1150" y="440"/>
                </a:lnTo>
                <a:lnTo>
                  <a:pt x="1150" y="443"/>
                </a:lnTo>
                <a:lnTo>
                  <a:pt x="1150" y="443"/>
                </a:lnTo>
                <a:lnTo>
                  <a:pt x="1150" y="445"/>
                </a:lnTo>
                <a:lnTo>
                  <a:pt x="1150" y="445"/>
                </a:lnTo>
                <a:close/>
                <a:moveTo>
                  <a:pt x="1211" y="262"/>
                </a:moveTo>
                <a:lnTo>
                  <a:pt x="1213" y="264"/>
                </a:lnTo>
                <a:lnTo>
                  <a:pt x="1215" y="264"/>
                </a:lnTo>
                <a:lnTo>
                  <a:pt x="1215" y="262"/>
                </a:lnTo>
                <a:lnTo>
                  <a:pt x="1217" y="262"/>
                </a:lnTo>
                <a:lnTo>
                  <a:pt x="1217" y="262"/>
                </a:lnTo>
                <a:lnTo>
                  <a:pt x="1217" y="260"/>
                </a:lnTo>
                <a:lnTo>
                  <a:pt x="1215" y="260"/>
                </a:lnTo>
                <a:lnTo>
                  <a:pt x="1211" y="258"/>
                </a:lnTo>
                <a:lnTo>
                  <a:pt x="1211" y="258"/>
                </a:lnTo>
                <a:lnTo>
                  <a:pt x="1211" y="258"/>
                </a:lnTo>
                <a:lnTo>
                  <a:pt x="1211" y="260"/>
                </a:lnTo>
                <a:lnTo>
                  <a:pt x="1209" y="260"/>
                </a:lnTo>
                <a:lnTo>
                  <a:pt x="1205" y="262"/>
                </a:lnTo>
                <a:lnTo>
                  <a:pt x="1203" y="262"/>
                </a:lnTo>
                <a:lnTo>
                  <a:pt x="1203" y="264"/>
                </a:lnTo>
                <a:lnTo>
                  <a:pt x="1203" y="264"/>
                </a:lnTo>
                <a:lnTo>
                  <a:pt x="1203" y="266"/>
                </a:lnTo>
                <a:lnTo>
                  <a:pt x="1205" y="266"/>
                </a:lnTo>
                <a:lnTo>
                  <a:pt x="1207" y="266"/>
                </a:lnTo>
                <a:lnTo>
                  <a:pt x="1207" y="266"/>
                </a:lnTo>
                <a:lnTo>
                  <a:pt x="1207" y="264"/>
                </a:lnTo>
                <a:lnTo>
                  <a:pt x="1211" y="262"/>
                </a:lnTo>
                <a:lnTo>
                  <a:pt x="1211" y="262"/>
                </a:lnTo>
                <a:close/>
                <a:moveTo>
                  <a:pt x="1205" y="329"/>
                </a:moveTo>
                <a:lnTo>
                  <a:pt x="1205" y="329"/>
                </a:lnTo>
                <a:lnTo>
                  <a:pt x="1205" y="327"/>
                </a:lnTo>
                <a:lnTo>
                  <a:pt x="1203" y="329"/>
                </a:lnTo>
                <a:lnTo>
                  <a:pt x="1201" y="329"/>
                </a:lnTo>
                <a:lnTo>
                  <a:pt x="1201" y="331"/>
                </a:lnTo>
                <a:lnTo>
                  <a:pt x="1201" y="331"/>
                </a:lnTo>
                <a:lnTo>
                  <a:pt x="1201" y="333"/>
                </a:lnTo>
                <a:lnTo>
                  <a:pt x="1203" y="336"/>
                </a:lnTo>
                <a:lnTo>
                  <a:pt x="1205" y="336"/>
                </a:lnTo>
                <a:lnTo>
                  <a:pt x="1207" y="336"/>
                </a:lnTo>
                <a:lnTo>
                  <a:pt x="1207" y="333"/>
                </a:lnTo>
                <a:lnTo>
                  <a:pt x="1207" y="333"/>
                </a:lnTo>
                <a:lnTo>
                  <a:pt x="1209" y="331"/>
                </a:lnTo>
                <a:lnTo>
                  <a:pt x="1209" y="331"/>
                </a:lnTo>
                <a:lnTo>
                  <a:pt x="1207" y="331"/>
                </a:lnTo>
                <a:lnTo>
                  <a:pt x="1207" y="329"/>
                </a:lnTo>
                <a:lnTo>
                  <a:pt x="1205" y="329"/>
                </a:lnTo>
                <a:close/>
                <a:moveTo>
                  <a:pt x="1234" y="252"/>
                </a:moveTo>
                <a:lnTo>
                  <a:pt x="1234" y="254"/>
                </a:lnTo>
                <a:lnTo>
                  <a:pt x="1234" y="254"/>
                </a:lnTo>
                <a:lnTo>
                  <a:pt x="1234" y="256"/>
                </a:lnTo>
                <a:lnTo>
                  <a:pt x="1236" y="256"/>
                </a:lnTo>
                <a:lnTo>
                  <a:pt x="1238" y="256"/>
                </a:lnTo>
                <a:lnTo>
                  <a:pt x="1240" y="256"/>
                </a:lnTo>
                <a:lnTo>
                  <a:pt x="1243" y="254"/>
                </a:lnTo>
                <a:lnTo>
                  <a:pt x="1243" y="254"/>
                </a:lnTo>
                <a:lnTo>
                  <a:pt x="1240" y="254"/>
                </a:lnTo>
                <a:lnTo>
                  <a:pt x="1240" y="252"/>
                </a:lnTo>
                <a:lnTo>
                  <a:pt x="1240" y="250"/>
                </a:lnTo>
                <a:lnTo>
                  <a:pt x="1238" y="250"/>
                </a:lnTo>
                <a:lnTo>
                  <a:pt x="1238" y="248"/>
                </a:lnTo>
                <a:lnTo>
                  <a:pt x="1238" y="248"/>
                </a:lnTo>
                <a:lnTo>
                  <a:pt x="1234" y="250"/>
                </a:lnTo>
                <a:lnTo>
                  <a:pt x="1234" y="250"/>
                </a:lnTo>
                <a:lnTo>
                  <a:pt x="1234" y="250"/>
                </a:lnTo>
                <a:lnTo>
                  <a:pt x="1232" y="250"/>
                </a:lnTo>
                <a:lnTo>
                  <a:pt x="1232" y="252"/>
                </a:lnTo>
                <a:lnTo>
                  <a:pt x="1234" y="252"/>
                </a:lnTo>
                <a:lnTo>
                  <a:pt x="1234" y="252"/>
                </a:lnTo>
                <a:close/>
                <a:moveTo>
                  <a:pt x="1136" y="231"/>
                </a:moveTo>
                <a:lnTo>
                  <a:pt x="1136" y="231"/>
                </a:lnTo>
                <a:lnTo>
                  <a:pt x="1138" y="231"/>
                </a:lnTo>
                <a:lnTo>
                  <a:pt x="1142" y="231"/>
                </a:lnTo>
                <a:lnTo>
                  <a:pt x="1148" y="229"/>
                </a:lnTo>
                <a:lnTo>
                  <a:pt x="1155" y="227"/>
                </a:lnTo>
                <a:lnTo>
                  <a:pt x="1152" y="227"/>
                </a:lnTo>
                <a:lnTo>
                  <a:pt x="1150" y="227"/>
                </a:lnTo>
                <a:lnTo>
                  <a:pt x="1146" y="227"/>
                </a:lnTo>
                <a:lnTo>
                  <a:pt x="1144" y="227"/>
                </a:lnTo>
                <a:lnTo>
                  <a:pt x="1142" y="229"/>
                </a:lnTo>
                <a:lnTo>
                  <a:pt x="1138" y="229"/>
                </a:lnTo>
                <a:lnTo>
                  <a:pt x="1136" y="231"/>
                </a:lnTo>
                <a:close/>
                <a:moveTo>
                  <a:pt x="1188" y="302"/>
                </a:moveTo>
                <a:lnTo>
                  <a:pt x="1180" y="304"/>
                </a:lnTo>
                <a:lnTo>
                  <a:pt x="1175" y="304"/>
                </a:lnTo>
                <a:lnTo>
                  <a:pt x="1175" y="306"/>
                </a:lnTo>
                <a:lnTo>
                  <a:pt x="1173" y="306"/>
                </a:lnTo>
                <a:lnTo>
                  <a:pt x="1173" y="306"/>
                </a:lnTo>
                <a:lnTo>
                  <a:pt x="1171" y="306"/>
                </a:lnTo>
                <a:lnTo>
                  <a:pt x="1169" y="308"/>
                </a:lnTo>
                <a:lnTo>
                  <a:pt x="1167" y="308"/>
                </a:lnTo>
                <a:lnTo>
                  <a:pt x="1167" y="308"/>
                </a:lnTo>
                <a:lnTo>
                  <a:pt x="1167" y="308"/>
                </a:lnTo>
                <a:lnTo>
                  <a:pt x="1169" y="310"/>
                </a:lnTo>
                <a:lnTo>
                  <a:pt x="1173" y="310"/>
                </a:lnTo>
                <a:lnTo>
                  <a:pt x="1175" y="310"/>
                </a:lnTo>
                <a:lnTo>
                  <a:pt x="1178" y="310"/>
                </a:lnTo>
                <a:lnTo>
                  <a:pt x="1178" y="310"/>
                </a:lnTo>
                <a:lnTo>
                  <a:pt x="1180" y="310"/>
                </a:lnTo>
                <a:lnTo>
                  <a:pt x="1184" y="308"/>
                </a:lnTo>
                <a:lnTo>
                  <a:pt x="1186" y="308"/>
                </a:lnTo>
                <a:lnTo>
                  <a:pt x="1190" y="306"/>
                </a:lnTo>
                <a:lnTo>
                  <a:pt x="1192" y="306"/>
                </a:lnTo>
                <a:lnTo>
                  <a:pt x="1192" y="304"/>
                </a:lnTo>
                <a:lnTo>
                  <a:pt x="1192" y="304"/>
                </a:lnTo>
                <a:lnTo>
                  <a:pt x="1192" y="302"/>
                </a:lnTo>
                <a:lnTo>
                  <a:pt x="1192" y="302"/>
                </a:lnTo>
                <a:lnTo>
                  <a:pt x="1190" y="302"/>
                </a:lnTo>
                <a:lnTo>
                  <a:pt x="1188" y="302"/>
                </a:lnTo>
                <a:close/>
                <a:moveTo>
                  <a:pt x="1117" y="178"/>
                </a:moveTo>
                <a:lnTo>
                  <a:pt x="1117" y="180"/>
                </a:lnTo>
                <a:lnTo>
                  <a:pt x="1115" y="180"/>
                </a:lnTo>
                <a:lnTo>
                  <a:pt x="1113" y="183"/>
                </a:lnTo>
                <a:lnTo>
                  <a:pt x="1113" y="183"/>
                </a:lnTo>
                <a:lnTo>
                  <a:pt x="1113" y="183"/>
                </a:lnTo>
                <a:lnTo>
                  <a:pt x="1113" y="183"/>
                </a:lnTo>
                <a:lnTo>
                  <a:pt x="1115" y="185"/>
                </a:lnTo>
                <a:lnTo>
                  <a:pt x="1115" y="183"/>
                </a:lnTo>
                <a:lnTo>
                  <a:pt x="1119" y="180"/>
                </a:lnTo>
                <a:lnTo>
                  <a:pt x="1119" y="180"/>
                </a:lnTo>
                <a:lnTo>
                  <a:pt x="1117" y="178"/>
                </a:lnTo>
                <a:close/>
                <a:moveTo>
                  <a:pt x="1123" y="243"/>
                </a:moveTo>
                <a:lnTo>
                  <a:pt x="1121" y="239"/>
                </a:lnTo>
                <a:lnTo>
                  <a:pt x="1119" y="239"/>
                </a:lnTo>
                <a:lnTo>
                  <a:pt x="1115" y="239"/>
                </a:lnTo>
                <a:lnTo>
                  <a:pt x="1106" y="241"/>
                </a:lnTo>
                <a:lnTo>
                  <a:pt x="1100" y="241"/>
                </a:lnTo>
                <a:lnTo>
                  <a:pt x="1096" y="243"/>
                </a:lnTo>
                <a:lnTo>
                  <a:pt x="1096" y="245"/>
                </a:lnTo>
                <a:lnTo>
                  <a:pt x="1098" y="248"/>
                </a:lnTo>
                <a:lnTo>
                  <a:pt x="1102" y="248"/>
                </a:lnTo>
                <a:lnTo>
                  <a:pt x="1104" y="248"/>
                </a:lnTo>
                <a:lnTo>
                  <a:pt x="1102" y="250"/>
                </a:lnTo>
                <a:lnTo>
                  <a:pt x="1104" y="252"/>
                </a:lnTo>
                <a:lnTo>
                  <a:pt x="1113" y="250"/>
                </a:lnTo>
                <a:lnTo>
                  <a:pt x="1115" y="250"/>
                </a:lnTo>
                <a:lnTo>
                  <a:pt x="1113" y="254"/>
                </a:lnTo>
                <a:lnTo>
                  <a:pt x="1111" y="256"/>
                </a:lnTo>
                <a:lnTo>
                  <a:pt x="1117" y="256"/>
                </a:lnTo>
                <a:lnTo>
                  <a:pt x="1121" y="254"/>
                </a:lnTo>
                <a:lnTo>
                  <a:pt x="1123" y="254"/>
                </a:lnTo>
                <a:lnTo>
                  <a:pt x="1123" y="252"/>
                </a:lnTo>
                <a:lnTo>
                  <a:pt x="1125" y="252"/>
                </a:lnTo>
                <a:lnTo>
                  <a:pt x="1129" y="250"/>
                </a:lnTo>
                <a:lnTo>
                  <a:pt x="1129" y="250"/>
                </a:lnTo>
                <a:lnTo>
                  <a:pt x="1129" y="250"/>
                </a:lnTo>
                <a:lnTo>
                  <a:pt x="1127" y="248"/>
                </a:lnTo>
                <a:lnTo>
                  <a:pt x="1123" y="245"/>
                </a:lnTo>
                <a:lnTo>
                  <a:pt x="1123" y="245"/>
                </a:lnTo>
                <a:lnTo>
                  <a:pt x="1123" y="243"/>
                </a:lnTo>
                <a:close/>
                <a:moveTo>
                  <a:pt x="1081" y="313"/>
                </a:moveTo>
                <a:lnTo>
                  <a:pt x="1079" y="313"/>
                </a:lnTo>
                <a:lnTo>
                  <a:pt x="1067" y="313"/>
                </a:lnTo>
                <a:lnTo>
                  <a:pt x="1062" y="315"/>
                </a:lnTo>
                <a:lnTo>
                  <a:pt x="1062" y="315"/>
                </a:lnTo>
                <a:lnTo>
                  <a:pt x="1060" y="317"/>
                </a:lnTo>
                <a:lnTo>
                  <a:pt x="1058" y="319"/>
                </a:lnTo>
                <a:lnTo>
                  <a:pt x="1058" y="321"/>
                </a:lnTo>
                <a:lnTo>
                  <a:pt x="1060" y="321"/>
                </a:lnTo>
                <a:lnTo>
                  <a:pt x="1064" y="321"/>
                </a:lnTo>
                <a:lnTo>
                  <a:pt x="1069" y="325"/>
                </a:lnTo>
                <a:lnTo>
                  <a:pt x="1071" y="327"/>
                </a:lnTo>
                <a:lnTo>
                  <a:pt x="1071" y="327"/>
                </a:lnTo>
                <a:lnTo>
                  <a:pt x="1075" y="331"/>
                </a:lnTo>
                <a:lnTo>
                  <a:pt x="1079" y="333"/>
                </a:lnTo>
                <a:lnTo>
                  <a:pt x="1081" y="336"/>
                </a:lnTo>
                <a:lnTo>
                  <a:pt x="1081" y="336"/>
                </a:lnTo>
                <a:lnTo>
                  <a:pt x="1083" y="336"/>
                </a:lnTo>
                <a:lnTo>
                  <a:pt x="1083" y="336"/>
                </a:lnTo>
                <a:lnTo>
                  <a:pt x="1085" y="333"/>
                </a:lnTo>
                <a:lnTo>
                  <a:pt x="1087" y="331"/>
                </a:lnTo>
                <a:lnTo>
                  <a:pt x="1087" y="331"/>
                </a:lnTo>
                <a:lnTo>
                  <a:pt x="1090" y="329"/>
                </a:lnTo>
                <a:lnTo>
                  <a:pt x="1092" y="325"/>
                </a:lnTo>
                <a:lnTo>
                  <a:pt x="1092" y="323"/>
                </a:lnTo>
                <a:lnTo>
                  <a:pt x="1094" y="321"/>
                </a:lnTo>
                <a:lnTo>
                  <a:pt x="1094" y="319"/>
                </a:lnTo>
                <a:lnTo>
                  <a:pt x="1092" y="317"/>
                </a:lnTo>
                <a:lnTo>
                  <a:pt x="1092" y="317"/>
                </a:lnTo>
                <a:lnTo>
                  <a:pt x="1092" y="317"/>
                </a:lnTo>
                <a:lnTo>
                  <a:pt x="1090" y="315"/>
                </a:lnTo>
                <a:lnTo>
                  <a:pt x="1085" y="313"/>
                </a:lnTo>
                <a:lnTo>
                  <a:pt x="1081" y="313"/>
                </a:lnTo>
                <a:close/>
                <a:moveTo>
                  <a:pt x="1092" y="269"/>
                </a:moveTo>
                <a:lnTo>
                  <a:pt x="1090" y="271"/>
                </a:lnTo>
                <a:lnTo>
                  <a:pt x="1090" y="273"/>
                </a:lnTo>
                <a:lnTo>
                  <a:pt x="1087" y="273"/>
                </a:lnTo>
                <a:lnTo>
                  <a:pt x="1087" y="273"/>
                </a:lnTo>
                <a:lnTo>
                  <a:pt x="1090" y="275"/>
                </a:lnTo>
                <a:lnTo>
                  <a:pt x="1092" y="275"/>
                </a:lnTo>
                <a:lnTo>
                  <a:pt x="1096" y="277"/>
                </a:lnTo>
                <a:lnTo>
                  <a:pt x="1100" y="277"/>
                </a:lnTo>
                <a:lnTo>
                  <a:pt x="1104" y="275"/>
                </a:lnTo>
                <a:lnTo>
                  <a:pt x="1104" y="275"/>
                </a:lnTo>
                <a:lnTo>
                  <a:pt x="1106" y="273"/>
                </a:lnTo>
                <a:lnTo>
                  <a:pt x="1106" y="273"/>
                </a:lnTo>
                <a:lnTo>
                  <a:pt x="1106" y="273"/>
                </a:lnTo>
                <a:lnTo>
                  <a:pt x="1106" y="271"/>
                </a:lnTo>
                <a:lnTo>
                  <a:pt x="1104" y="271"/>
                </a:lnTo>
                <a:lnTo>
                  <a:pt x="1104" y="269"/>
                </a:lnTo>
                <a:lnTo>
                  <a:pt x="1104" y="266"/>
                </a:lnTo>
                <a:lnTo>
                  <a:pt x="1104" y="266"/>
                </a:lnTo>
                <a:lnTo>
                  <a:pt x="1102" y="266"/>
                </a:lnTo>
                <a:lnTo>
                  <a:pt x="1100" y="264"/>
                </a:lnTo>
                <a:lnTo>
                  <a:pt x="1096" y="264"/>
                </a:lnTo>
                <a:lnTo>
                  <a:pt x="1094" y="264"/>
                </a:lnTo>
                <a:lnTo>
                  <a:pt x="1092" y="266"/>
                </a:lnTo>
                <a:lnTo>
                  <a:pt x="1092" y="269"/>
                </a:lnTo>
                <a:close/>
                <a:moveTo>
                  <a:pt x="1211" y="277"/>
                </a:moveTo>
                <a:lnTo>
                  <a:pt x="1213" y="279"/>
                </a:lnTo>
                <a:lnTo>
                  <a:pt x="1213" y="279"/>
                </a:lnTo>
                <a:lnTo>
                  <a:pt x="1213" y="279"/>
                </a:lnTo>
                <a:lnTo>
                  <a:pt x="1215" y="279"/>
                </a:lnTo>
                <a:lnTo>
                  <a:pt x="1215" y="279"/>
                </a:lnTo>
                <a:lnTo>
                  <a:pt x="1219" y="281"/>
                </a:lnTo>
                <a:lnTo>
                  <a:pt x="1226" y="283"/>
                </a:lnTo>
                <a:lnTo>
                  <a:pt x="1228" y="283"/>
                </a:lnTo>
                <a:lnTo>
                  <a:pt x="1232" y="285"/>
                </a:lnTo>
                <a:lnTo>
                  <a:pt x="1234" y="287"/>
                </a:lnTo>
                <a:lnTo>
                  <a:pt x="1236" y="287"/>
                </a:lnTo>
                <a:lnTo>
                  <a:pt x="1238" y="287"/>
                </a:lnTo>
                <a:lnTo>
                  <a:pt x="1243" y="287"/>
                </a:lnTo>
                <a:lnTo>
                  <a:pt x="1247" y="287"/>
                </a:lnTo>
                <a:lnTo>
                  <a:pt x="1251" y="287"/>
                </a:lnTo>
                <a:lnTo>
                  <a:pt x="1253" y="287"/>
                </a:lnTo>
                <a:lnTo>
                  <a:pt x="1253" y="285"/>
                </a:lnTo>
                <a:lnTo>
                  <a:pt x="1253" y="285"/>
                </a:lnTo>
                <a:lnTo>
                  <a:pt x="1253" y="285"/>
                </a:lnTo>
                <a:lnTo>
                  <a:pt x="1253" y="283"/>
                </a:lnTo>
                <a:lnTo>
                  <a:pt x="1253" y="283"/>
                </a:lnTo>
                <a:lnTo>
                  <a:pt x="1253" y="281"/>
                </a:lnTo>
                <a:lnTo>
                  <a:pt x="1253" y="279"/>
                </a:lnTo>
                <a:lnTo>
                  <a:pt x="1253" y="279"/>
                </a:lnTo>
                <a:lnTo>
                  <a:pt x="1253" y="277"/>
                </a:lnTo>
                <a:lnTo>
                  <a:pt x="1253" y="275"/>
                </a:lnTo>
                <a:lnTo>
                  <a:pt x="1253" y="275"/>
                </a:lnTo>
                <a:lnTo>
                  <a:pt x="1253" y="273"/>
                </a:lnTo>
                <a:lnTo>
                  <a:pt x="1251" y="271"/>
                </a:lnTo>
                <a:lnTo>
                  <a:pt x="1251" y="269"/>
                </a:lnTo>
                <a:lnTo>
                  <a:pt x="1249" y="266"/>
                </a:lnTo>
                <a:lnTo>
                  <a:pt x="1247" y="264"/>
                </a:lnTo>
                <a:lnTo>
                  <a:pt x="1243" y="262"/>
                </a:lnTo>
                <a:lnTo>
                  <a:pt x="1240" y="260"/>
                </a:lnTo>
                <a:lnTo>
                  <a:pt x="1236" y="260"/>
                </a:lnTo>
                <a:lnTo>
                  <a:pt x="1234" y="258"/>
                </a:lnTo>
                <a:lnTo>
                  <a:pt x="1230" y="260"/>
                </a:lnTo>
                <a:lnTo>
                  <a:pt x="1222" y="262"/>
                </a:lnTo>
                <a:lnTo>
                  <a:pt x="1219" y="264"/>
                </a:lnTo>
                <a:lnTo>
                  <a:pt x="1217" y="264"/>
                </a:lnTo>
                <a:lnTo>
                  <a:pt x="1215" y="266"/>
                </a:lnTo>
                <a:lnTo>
                  <a:pt x="1215" y="269"/>
                </a:lnTo>
                <a:lnTo>
                  <a:pt x="1215" y="271"/>
                </a:lnTo>
                <a:lnTo>
                  <a:pt x="1213" y="271"/>
                </a:lnTo>
                <a:lnTo>
                  <a:pt x="1211" y="271"/>
                </a:lnTo>
                <a:lnTo>
                  <a:pt x="1209" y="275"/>
                </a:lnTo>
                <a:lnTo>
                  <a:pt x="1209" y="275"/>
                </a:lnTo>
                <a:lnTo>
                  <a:pt x="1209" y="277"/>
                </a:lnTo>
                <a:lnTo>
                  <a:pt x="1209" y="277"/>
                </a:lnTo>
                <a:lnTo>
                  <a:pt x="1209" y="277"/>
                </a:lnTo>
                <a:lnTo>
                  <a:pt x="1211" y="277"/>
                </a:lnTo>
                <a:lnTo>
                  <a:pt x="1211" y="277"/>
                </a:lnTo>
                <a:close/>
                <a:moveTo>
                  <a:pt x="1473" y="631"/>
                </a:moveTo>
                <a:lnTo>
                  <a:pt x="1473" y="629"/>
                </a:lnTo>
                <a:lnTo>
                  <a:pt x="1475" y="629"/>
                </a:lnTo>
                <a:lnTo>
                  <a:pt x="1471" y="629"/>
                </a:lnTo>
                <a:lnTo>
                  <a:pt x="1469" y="631"/>
                </a:lnTo>
                <a:lnTo>
                  <a:pt x="1469" y="631"/>
                </a:lnTo>
                <a:lnTo>
                  <a:pt x="1469" y="631"/>
                </a:lnTo>
                <a:lnTo>
                  <a:pt x="1471" y="631"/>
                </a:lnTo>
                <a:lnTo>
                  <a:pt x="1473" y="631"/>
                </a:lnTo>
                <a:close/>
                <a:moveTo>
                  <a:pt x="1479" y="579"/>
                </a:moveTo>
                <a:lnTo>
                  <a:pt x="1481" y="579"/>
                </a:lnTo>
                <a:lnTo>
                  <a:pt x="1483" y="577"/>
                </a:lnTo>
                <a:lnTo>
                  <a:pt x="1483" y="577"/>
                </a:lnTo>
                <a:lnTo>
                  <a:pt x="1483" y="575"/>
                </a:lnTo>
                <a:lnTo>
                  <a:pt x="1486" y="575"/>
                </a:lnTo>
                <a:lnTo>
                  <a:pt x="1483" y="575"/>
                </a:lnTo>
                <a:lnTo>
                  <a:pt x="1483" y="572"/>
                </a:lnTo>
                <a:lnTo>
                  <a:pt x="1481" y="570"/>
                </a:lnTo>
                <a:lnTo>
                  <a:pt x="1481" y="570"/>
                </a:lnTo>
                <a:lnTo>
                  <a:pt x="1479" y="570"/>
                </a:lnTo>
                <a:lnTo>
                  <a:pt x="1479" y="570"/>
                </a:lnTo>
                <a:lnTo>
                  <a:pt x="1475" y="570"/>
                </a:lnTo>
                <a:lnTo>
                  <a:pt x="1471" y="570"/>
                </a:lnTo>
                <a:lnTo>
                  <a:pt x="1471" y="570"/>
                </a:lnTo>
                <a:lnTo>
                  <a:pt x="1471" y="570"/>
                </a:lnTo>
                <a:lnTo>
                  <a:pt x="1471" y="572"/>
                </a:lnTo>
                <a:lnTo>
                  <a:pt x="1473" y="575"/>
                </a:lnTo>
                <a:lnTo>
                  <a:pt x="1477" y="579"/>
                </a:lnTo>
                <a:lnTo>
                  <a:pt x="1479" y="579"/>
                </a:lnTo>
                <a:close/>
                <a:moveTo>
                  <a:pt x="1523" y="451"/>
                </a:moveTo>
                <a:lnTo>
                  <a:pt x="1523" y="449"/>
                </a:lnTo>
                <a:lnTo>
                  <a:pt x="1521" y="447"/>
                </a:lnTo>
                <a:lnTo>
                  <a:pt x="1519" y="447"/>
                </a:lnTo>
                <a:lnTo>
                  <a:pt x="1519" y="447"/>
                </a:lnTo>
                <a:lnTo>
                  <a:pt x="1517" y="447"/>
                </a:lnTo>
                <a:lnTo>
                  <a:pt x="1515" y="447"/>
                </a:lnTo>
                <a:lnTo>
                  <a:pt x="1515" y="449"/>
                </a:lnTo>
                <a:lnTo>
                  <a:pt x="1515" y="449"/>
                </a:lnTo>
                <a:lnTo>
                  <a:pt x="1515" y="451"/>
                </a:lnTo>
                <a:lnTo>
                  <a:pt x="1517" y="451"/>
                </a:lnTo>
                <a:lnTo>
                  <a:pt x="1519" y="453"/>
                </a:lnTo>
                <a:lnTo>
                  <a:pt x="1521" y="455"/>
                </a:lnTo>
                <a:lnTo>
                  <a:pt x="1523" y="455"/>
                </a:lnTo>
                <a:lnTo>
                  <a:pt x="1523" y="455"/>
                </a:lnTo>
                <a:lnTo>
                  <a:pt x="1523" y="453"/>
                </a:lnTo>
                <a:lnTo>
                  <a:pt x="1523" y="453"/>
                </a:lnTo>
                <a:lnTo>
                  <a:pt x="1523" y="453"/>
                </a:lnTo>
                <a:lnTo>
                  <a:pt x="1523" y="453"/>
                </a:lnTo>
                <a:lnTo>
                  <a:pt x="1523" y="451"/>
                </a:lnTo>
                <a:lnTo>
                  <a:pt x="1523" y="451"/>
                </a:lnTo>
                <a:close/>
                <a:moveTo>
                  <a:pt x="1467" y="728"/>
                </a:moveTo>
                <a:lnTo>
                  <a:pt x="1467" y="728"/>
                </a:lnTo>
                <a:lnTo>
                  <a:pt x="1467" y="726"/>
                </a:lnTo>
                <a:lnTo>
                  <a:pt x="1469" y="726"/>
                </a:lnTo>
                <a:lnTo>
                  <a:pt x="1469" y="723"/>
                </a:lnTo>
                <a:lnTo>
                  <a:pt x="1469" y="721"/>
                </a:lnTo>
                <a:lnTo>
                  <a:pt x="1467" y="721"/>
                </a:lnTo>
                <a:lnTo>
                  <a:pt x="1467" y="721"/>
                </a:lnTo>
                <a:lnTo>
                  <a:pt x="1467" y="721"/>
                </a:lnTo>
                <a:lnTo>
                  <a:pt x="1467" y="723"/>
                </a:lnTo>
                <a:lnTo>
                  <a:pt x="1467" y="723"/>
                </a:lnTo>
                <a:lnTo>
                  <a:pt x="1465" y="726"/>
                </a:lnTo>
                <a:lnTo>
                  <a:pt x="1465" y="728"/>
                </a:lnTo>
                <a:lnTo>
                  <a:pt x="1465" y="728"/>
                </a:lnTo>
                <a:lnTo>
                  <a:pt x="1465" y="728"/>
                </a:lnTo>
                <a:lnTo>
                  <a:pt x="1467" y="728"/>
                </a:lnTo>
                <a:close/>
                <a:moveTo>
                  <a:pt x="1481" y="560"/>
                </a:moveTo>
                <a:lnTo>
                  <a:pt x="1483" y="558"/>
                </a:lnTo>
                <a:lnTo>
                  <a:pt x="1483" y="558"/>
                </a:lnTo>
                <a:lnTo>
                  <a:pt x="1483" y="558"/>
                </a:lnTo>
                <a:lnTo>
                  <a:pt x="1483" y="558"/>
                </a:lnTo>
                <a:lnTo>
                  <a:pt x="1481" y="558"/>
                </a:lnTo>
                <a:lnTo>
                  <a:pt x="1479" y="558"/>
                </a:lnTo>
                <a:lnTo>
                  <a:pt x="1477" y="558"/>
                </a:lnTo>
                <a:lnTo>
                  <a:pt x="1479" y="558"/>
                </a:lnTo>
                <a:lnTo>
                  <a:pt x="1479" y="560"/>
                </a:lnTo>
                <a:lnTo>
                  <a:pt x="1481" y="560"/>
                </a:lnTo>
                <a:close/>
                <a:moveTo>
                  <a:pt x="1509" y="455"/>
                </a:moveTo>
                <a:lnTo>
                  <a:pt x="1507" y="455"/>
                </a:lnTo>
                <a:lnTo>
                  <a:pt x="1504" y="455"/>
                </a:lnTo>
                <a:lnTo>
                  <a:pt x="1504" y="455"/>
                </a:lnTo>
                <a:lnTo>
                  <a:pt x="1502" y="455"/>
                </a:lnTo>
                <a:lnTo>
                  <a:pt x="1498" y="457"/>
                </a:lnTo>
                <a:lnTo>
                  <a:pt x="1496" y="457"/>
                </a:lnTo>
                <a:lnTo>
                  <a:pt x="1496" y="457"/>
                </a:lnTo>
                <a:lnTo>
                  <a:pt x="1494" y="461"/>
                </a:lnTo>
                <a:lnTo>
                  <a:pt x="1490" y="463"/>
                </a:lnTo>
                <a:lnTo>
                  <a:pt x="1490" y="468"/>
                </a:lnTo>
                <a:lnTo>
                  <a:pt x="1488" y="470"/>
                </a:lnTo>
                <a:lnTo>
                  <a:pt x="1488" y="472"/>
                </a:lnTo>
                <a:lnTo>
                  <a:pt x="1490" y="476"/>
                </a:lnTo>
                <a:lnTo>
                  <a:pt x="1490" y="478"/>
                </a:lnTo>
                <a:lnTo>
                  <a:pt x="1492" y="480"/>
                </a:lnTo>
                <a:lnTo>
                  <a:pt x="1492" y="480"/>
                </a:lnTo>
                <a:lnTo>
                  <a:pt x="1494" y="482"/>
                </a:lnTo>
                <a:lnTo>
                  <a:pt x="1494" y="482"/>
                </a:lnTo>
                <a:lnTo>
                  <a:pt x="1496" y="482"/>
                </a:lnTo>
                <a:lnTo>
                  <a:pt x="1502" y="482"/>
                </a:lnTo>
                <a:lnTo>
                  <a:pt x="1507" y="480"/>
                </a:lnTo>
                <a:lnTo>
                  <a:pt x="1511" y="480"/>
                </a:lnTo>
                <a:lnTo>
                  <a:pt x="1515" y="478"/>
                </a:lnTo>
                <a:lnTo>
                  <a:pt x="1517" y="478"/>
                </a:lnTo>
                <a:lnTo>
                  <a:pt x="1519" y="476"/>
                </a:lnTo>
                <a:lnTo>
                  <a:pt x="1519" y="474"/>
                </a:lnTo>
                <a:lnTo>
                  <a:pt x="1519" y="472"/>
                </a:lnTo>
                <a:lnTo>
                  <a:pt x="1519" y="470"/>
                </a:lnTo>
                <a:lnTo>
                  <a:pt x="1519" y="463"/>
                </a:lnTo>
                <a:lnTo>
                  <a:pt x="1519" y="463"/>
                </a:lnTo>
                <a:lnTo>
                  <a:pt x="1519" y="461"/>
                </a:lnTo>
                <a:lnTo>
                  <a:pt x="1521" y="461"/>
                </a:lnTo>
                <a:lnTo>
                  <a:pt x="1521" y="459"/>
                </a:lnTo>
                <a:lnTo>
                  <a:pt x="1519" y="459"/>
                </a:lnTo>
                <a:lnTo>
                  <a:pt x="1519" y="457"/>
                </a:lnTo>
                <a:lnTo>
                  <a:pt x="1519" y="457"/>
                </a:lnTo>
                <a:lnTo>
                  <a:pt x="1511" y="455"/>
                </a:lnTo>
                <a:lnTo>
                  <a:pt x="1509" y="455"/>
                </a:lnTo>
                <a:close/>
                <a:moveTo>
                  <a:pt x="1450" y="650"/>
                </a:moveTo>
                <a:lnTo>
                  <a:pt x="1450" y="650"/>
                </a:lnTo>
                <a:lnTo>
                  <a:pt x="1450" y="650"/>
                </a:lnTo>
                <a:lnTo>
                  <a:pt x="1448" y="650"/>
                </a:lnTo>
                <a:lnTo>
                  <a:pt x="1448" y="650"/>
                </a:lnTo>
                <a:lnTo>
                  <a:pt x="1448" y="650"/>
                </a:lnTo>
                <a:lnTo>
                  <a:pt x="1446" y="652"/>
                </a:lnTo>
                <a:lnTo>
                  <a:pt x="1448" y="652"/>
                </a:lnTo>
                <a:lnTo>
                  <a:pt x="1450" y="650"/>
                </a:lnTo>
                <a:close/>
                <a:moveTo>
                  <a:pt x="1448" y="784"/>
                </a:moveTo>
                <a:lnTo>
                  <a:pt x="1448" y="784"/>
                </a:lnTo>
                <a:lnTo>
                  <a:pt x="1450" y="784"/>
                </a:lnTo>
                <a:lnTo>
                  <a:pt x="1450" y="784"/>
                </a:lnTo>
                <a:lnTo>
                  <a:pt x="1450" y="782"/>
                </a:lnTo>
                <a:lnTo>
                  <a:pt x="1448" y="782"/>
                </a:lnTo>
                <a:lnTo>
                  <a:pt x="1448" y="782"/>
                </a:lnTo>
                <a:lnTo>
                  <a:pt x="1448" y="784"/>
                </a:lnTo>
                <a:lnTo>
                  <a:pt x="1448" y="784"/>
                </a:lnTo>
                <a:close/>
                <a:moveTo>
                  <a:pt x="1450" y="713"/>
                </a:moveTo>
                <a:lnTo>
                  <a:pt x="1450" y="713"/>
                </a:lnTo>
                <a:lnTo>
                  <a:pt x="1450" y="715"/>
                </a:lnTo>
                <a:lnTo>
                  <a:pt x="1450" y="715"/>
                </a:lnTo>
                <a:lnTo>
                  <a:pt x="1450" y="715"/>
                </a:lnTo>
                <a:lnTo>
                  <a:pt x="1452" y="713"/>
                </a:lnTo>
                <a:lnTo>
                  <a:pt x="1452" y="713"/>
                </a:lnTo>
                <a:lnTo>
                  <a:pt x="1450" y="713"/>
                </a:lnTo>
                <a:lnTo>
                  <a:pt x="1450" y="713"/>
                </a:lnTo>
                <a:close/>
                <a:moveTo>
                  <a:pt x="1450" y="726"/>
                </a:moveTo>
                <a:lnTo>
                  <a:pt x="1454" y="723"/>
                </a:lnTo>
                <a:lnTo>
                  <a:pt x="1454" y="721"/>
                </a:lnTo>
                <a:lnTo>
                  <a:pt x="1454" y="721"/>
                </a:lnTo>
                <a:lnTo>
                  <a:pt x="1454" y="721"/>
                </a:lnTo>
                <a:lnTo>
                  <a:pt x="1454" y="721"/>
                </a:lnTo>
                <a:lnTo>
                  <a:pt x="1452" y="723"/>
                </a:lnTo>
                <a:lnTo>
                  <a:pt x="1452" y="723"/>
                </a:lnTo>
                <a:lnTo>
                  <a:pt x="1450" y="723"/>
                </a:lnTo>
                <a:lnTo>
                  <a:pt x="1450" y="723"/>
                </a:lnTo>
                <a:lnTo>
                  <a:pt x="1448" y="723"/>
                </a:lnTo>
                <a:lnTo>
                  <a:pt x="1448" y="723"/>
                </a:lnTo>
                <a:lnTo>
                  <a:pt x="1448" y="726"/>
                </a:lnTo>
                <a:lnTo>
                  <a:pt x="1448" y="726"/>
                </a:lnTo>
                <a:lnTo>
                  <a:pt x="1450" y="726"/>
                </a:lnTo>
                <a:close/>
                <a:moveTo>
                  <a:pt x="1222" y="428"/>
                </a:moveTo>
                <a:lnTo>
                  <a:pt x="1222" y="430"/>
                </a:lnTo>
                <a:lnTo>
                  <a:pt x="1222" y="430"/>
                </a:lnTo>
                <a:lnTo>
                  <a:pt x="1224" y="430"/>
                </a:lnTo>
                <a:lnTo>
                  <a:pt x="1224" y="430"/>
                </a:lnTo>
                <a:lnTo>
                  <a:pt x="1226" y="428"/>
                </a:lnTo>
                <a:lnTo>
                  <a:pt x="1226" y="428"/>
                </a:lnTo>
                <a:lnTo>
                  <a:pt x="1226" y="426"/>
                </a:lnTo>
                <a:lnTo>
                  <a:pt x="1226" y="426"/>
                </a:lnTo>
                <a:lnTo>
                  <a:pt x="1224" y="424"/>
                </a:lnTo>
                <a:lnTo>
                  <a:pt x="1224" y="424"/>
                </a:lnTo>
                <a:lnTo>
                  <a:pt x="1222" y="422"/>
                </a:lnTo>
                <a:lnTo>
                  <a:pt x="1219" y="422"/>
                </a:lnTo>
                <a:lnTo>
                  <a:pt x="1219" y="424"/>
                </a:lnTo>
                <a:lnTo>
                  <a:pt x="1217" y="424"/>
                </a:lnTo>
                <a:lnTo>
                  <a:pt x="1217" y="426"/>
                </a:lnTo>
                <a:lnTo>
                  <a:pt x="1217" y="426"/>
                </a:lnTo>
                <a:lnTo>
                  <a:pt x="1217" y="428"/>
                </a:lnTo>
                <a:lnTo>
                  <a:pt x="1217" y="428"/>
                </a:lnTo>
                <a:lnTo>
                  <a:pt x="1217" y="430"/>
                </a:lnTo>
                <a:lnTo>
                  <a:pt x="1219" y="430"/>
                </a:lnTo>
                <a:lnTo>
                  <a:pt x="1219" y="428"/>
                </a:lnTo>
                <a:lnTo>
                  <a:pt x="1219" y="428"/>
                </a:lnTo>
                <a:lnTo>
                  <a:pt x="1219" y="426"/>
                </a:lnTo>
                <a:lnTo>
                  <a:pt x="1219" y="424"/>
                </a:lnTo>
                <a:lnTo>
                  <a:pt x="1219" y="424"/>
                </a:lnTo>
                <a:lnTo>
                  <a:pt x="1219" y="424"/>
                </a:lnTo>
                <a:lnTo>
                  <a:pt x="1222" y="424"/>
                </a:lnTo>
                <a:lnTo>
                  <a:pt x="1222" y="426"/>
                </a:lnTo>
                <a:lnTo>
                  <a:pt x="1222" y="428"/>
                </a:lnTo>
                <a:lnTo>
                  <a:pt x="1222" y="428"/>
                </a:lnTo>
                <a:lnTo>
                  <a:pt x="1222" y="428"/>
                </a:lnTo>
                <a:close/>
                <a:moveTo>
                  <a:pt x="1207" y="350"/>
                </a:moveTo>
                <a:lnTo>
                  <a:pt x="1209" y="350"/>
                </a:lnTo>
                <a:lnTo>
                  <a:pt x="1211" y="348"/>
                </a:lnTo>
                <a:lnTo>
                  <a:pt x="1211" y="348"/>
                </a:lnTo>
                <a:lnTo>
                  <a:pt x="1211" y="346"/>
                </a:lnTo>
                <a:lnTo>
                  <a:pt x="1209" y="344"/>
                </a:lnTo>
                <a:lnTo>
                  <a:pt x="1209" y="342"/>
                </a:lnTo>
                <a:lnTo>
                  <a:pt x="1209" y="342"/>
                </a:lnTo>
                <a:lnTo>
                  <a:pt x="1207" y="342"/>
                </a:lnTo>
                <a:lnTo>
                  <a:pt x="1205" y="342"/>
                </a:lnTo>
                <a:lnTo>
                  <a:pt x="1203" y="344"/>
                </a:lnTo>
                <a:lnTo>
                  <a:pt x="1201" y="344"/>
                </a:lnTo>
                <a:lnTo>
                  <a:pt x="1201" y="344"/>
                </a:lnTo>
                <a:lnTo>
                  <a:pt x="1201" y="342"/>
                </a:lnTo>
                <a:lnTo>
                  <a:pt x="1201" y="342"/>
                </a:lnTo>
                <a:lnTo>
                  <a:pt x="1201" y="340"/>
                </a:lnTo>
                <a:lnTo>
                  <a:pt x="1199" y="338"/>
                </a:lnTo>
                <a:lnTo>
                  <a:pt x="1196" y="338"/>
                </a:lnTo>
                <a:lnTo>
                  <a:pt x="1196" y="338"/>
                </a:lnTo>
                <a:lnTo>
                  <a:pt x="1199" y="336"/>
                </a:lnTo>
                <a:lnTo>
                  <a:pt x="1199" y="336"/>
                </a:lnTo>
                <a:lnTo>
                  <a:pt x="1199" y="336"/>
                </a:lnTo>
                <a:lnTo>
                  <a:pt x="1196" y="333"/>
                </a:lnTo>
                <a:lnTo>
                  <a:pt x="1192" y="333"/>
                </a:lnTo>
                <a:lnTo>
                  <a:pt x="1192" y="331"/>
                </a:lnTo>
                <a:lnTo>
                  <a:pt x="1188" y="331"/>
                </a:lnTo>
                <a:lnTo>
                  <a:pt x="1188" y="333"/>
                </a:lnTo>
                <a:lnTo>
                  <a:pt x="1186" y="333"/>
                </a:lnTo>
                <a:lnTo>
                  <a:pt x="1182" y="336"/>
                </a:lnTo>
                <a:lnTo>
                  <a:pt x="1182" y="336"/>
                </a:lnTo>
                <a:lnTo>
                  <a:pt x="1182" y="333"/>
                </a:lnTo>
                <a:lnTo>
                  <a:pt x="1182" y="333"/>
                </a:lnTo>
                <a:lnTo>
                  <a:pt x="1182" y="333"/>
                </a:lnTo>
                <a:lnTo>
                  <a:pt x="1182" y="331"/>
                </a:lnTo>
                <a:lnTo>
                  <a:pt x="1186" y="329"/>
                </a:lnTo>
                <a:lnTo>
                  <a:pt x="1190" y="325"/>
                </a:lnTo>
                <a:lnTo>
                  <a:pt x="1196" y="323"/>
                </a:lnTo>
                <a:lnTo>
                  <a:pt x="1199" y="323"/>
                </a:lnTo>
                <a:lnTo>
                  <a:pt x="1199" y="321"/>
                </a:lnTo>
                <a:lnTo>
                  <a:pt x="1199" y="321"/>
                </a:lnTo>
                <a:lnTo>
                  <a:pt x="1196" y="321"/>
                </a:lnTo>
                <a:lnTo>
                  <a:pt x="1196" y="321"/>
                </a:lnTo>
                <a:lnTo>
                  <a:pt x="1194" y="321"/>
                </a:lnTo>
                <a:lnTo>
                  <a:pt x="1194" y="321"/>
                </a:lnTo>
                <a:lnTo>
                  <a:pt x="1194" y="321"/>
                </a:lnTo>
                <a:lnTo>
                  <a:pt x="1194" y="319"/>
                </a:lnTo>
                <a:lnTo>
                  <a:pt x="1194" y="319"/>
                </a:lnTo>
                <a:lnTo>
                  <a:pt x="1194" y="319"/>
                </a:lnTo>
                <a:lnTo>
                  <a:pt x="1196" y="319"/>
                </a:lnTo>
                <a:lnTo>
                  <a:pt x="1199" y="317"/>
                </a:lnTo>
                <a:lnTo>
                  <a:pt x="1201" y="317"/>
                </a:lnTo>
                <a:lnTo>
                  <a:pt x="1201" y="317"/>
                </a:lnTo>
                <a:lnTo>
                  <a:pt x="1203" y="315"/>
                </a:lnTo>
                <a:lnTo>
                  <a:pt x="1203" y="315"/>
                </a:lnTo>
                <a:lnTo>
                  <a:pt x="1203" y="315"/>
                </a:lnTo>
                <a:lnTo>
                  <a:pt x="1201" y="310"/>
                </a:lnTo>
                <a:lnTo>
                  <a:pt x="1201" y="310"/>
                </a:lnTo>
                <a:lnTo>
                  <a:pt x="1199" y="310"/>
                </a:lnTo>
                <a:lnTo>
                  <a:pt x="1199" y="310"/>
                </a:lnTo>
                <a:lnTo>
                  <a:pt x="1194" y="308"/>
                </a:lnTo>
                <a:lnTo>
                  <a:pt x="1192" y="308"/>
                </a:lnTo>
                <a:lnTo>
                  <a:pt x="1190" y="308"/>
                </a:lnTo>
                <a:lnTo>
                  <a:pt x="1188" y="308"/>
                </a:lnTo>
                <a:lnTo>
                  <a:pt x="1186" y="310"/>
                </a:lnTo>
                <a:lnTo>
                  <a:pt x="1180" y="310"/>
                </a:lnTo>
                <a:lnTo>
                  <a:pt x="1178" y="313"/>
                </a:lnTo>
                <a:lnTo>
                  <a:pt x="1173" y="313"/>
                </a:lnTo>
                <a:lnTo>
                  <a:pt x="1171" y="313"/>
                </a:lnTo>
                <a:lnTo>
                  <a:pt x="1159" y="306"/>
                </a:lnTo>
                <a:lnTo>
                  <a:pt x="1157" y="308"/>
                </a:lnTo>
                <a:lnTo>
                  <a:pt x="1157" y="308"/>
                </a:lnTo>
                <a:lnTo>
                  <a:pt x="1157" y="308"/>
                </a:lnTo>
                <a:lnTo>
                  <a:pt x="1157" y="310"/>
                </a:lnTo>
                <a:lnTo>
                  <a:pt x="1159" y="310"/>
                </a:lnTo>
                <a:lnTo>
                  <a:pt x="1161" y="310"/>
                </a:lnTo>
                <a:lnTo>
                  <a:pt x="1161" y="310"/>
                </a:lnTo>
                <a:lnTo>
                  <a:pt x="1159" y="310"/>
                </a:lnTo>
                <a:lnTo>
                  <a:pt x="1157" y="310"/>
                </a:lnTo>
                <a:lnTo>
                  <a:pt x="1152" y="310"/>
                </a:lnTo>
                <a:lnTo>
                  <a:pt x="1146" y="310"/>
                </a:lnTo>
                <a:lnTo>
                  <a:pt x="1144" y="310"/>
                </a:lnTo>
                <a:lnTo>
                  <a:pt x="1144" y="313"/>
                </a:lnTo>
                <a:lnTo>
                  <a:pt x="1144" y="313"/>
                </a:lnTo>
                <a:lnTo>
                  <a:pt x="1146" y="315"/>
                </a:lnTo>
                <a:lnTo>
                  <a:pt x="1146" y="315"/>
                </a:lnTo>
                <a:lnTo>
                  <a:pt x="1148" y="317"/>
                </a:lnTo>
                <a:lnTo>
                  <a:pt x="1150" y="317"/>
                </a:lnTo>
                <a:lnTo>
                  <a:pt x="1150" y="317"/>
                </a:lnTo>
                <a:lnTo>
                  <a:pt x="1150" y="319"/>
                </a:lnTo>
                <a:lnTo>
                  <a:pt x="1152" y="321"/>
                </a:lnTo>
                <a:lnTo>
                  <a:pt x="1152" y="321"/>
                </a:lnTo>
                <a:lnTo>
                  <a:pt x="1148" y="319"/>
                </a:lnTo>
                <a:lnTo>
                  <a:pt x="1146" y="317"/>
                </a:lnTo>
                <a:lnTo>
                  <a:pt x="1144" y="317"/>
                </a:lnTo>
                <a:lnTo>
                  <a:pt x="1142" y="317"/>
                </a:lnTo>
                <a:lnTo>
                  <a:pt x="1140" y="317"/>
                </a:lnTo>
                <a:lnTo>
                  <a:pt x="1138" y="319"/>
                </a:lnTo>
                <a:lnTo>
                  <a:pt x="1138" y="319"/>
                </a:lnTo>
                <a:lnTo>
                  <a:pt x="1138" y="321"/>
                </a:lnTo>
                <a:lnTo>
                  <a:pt x="1138" y="321"/>
                </a:lnTo>
                <a:lnTo>
                  <a:pt x="1138" y="321"/>
                </a:lnTo>
                <a:lnTo>
                  <a:pt x="1146" y="325"/>
                </a:lnTo>
                <a:lnTo>
                  <a:pt x="1148" y="325"/>
                </a:lnTo>
                <a:lnTo>
                  <a:pt x="1150" y="325"/>
                </a:lnTo>
                <a:lnTo>
                  <a:pt x="1152" y="325"/>
                </a:lnTo>
                <a:lnTo>
                  <a:pt x="1155" y="323"/>
                </a:lnTo>
                <a:lnTo>
                  <a:pt x="1155" y="323"/>
                </a:lnTo>
                <a:lnTo>
                  <a:pt x="1159" y="327"/>
                </a:lnTo>
                <a:lnTo>
                  <a:pt x="1161" y="327"/>
                </a:lnTo>
                <a:lnTo>
                  <a:pt x="1159" y="327"/>
                </a:lnTo>
                <a:lnTo>
                  <a:pt x="1159" y="327"/>
                </a:lnTo>
                <a:lnTo>
                  <a:pt x="1157" y="327"/>
                </a:lnTo>
                <a:lnTo>
                  <a:pt x="1155" y="325"/>
                </a:lnTo>
                <a:lnTo>
                  <a:pt x="1152" y="327"/>
                </a:lnTo>
                <a:lnTo>
                  <a:pt x="1152" y="327"/>
                </a:lnTo>
                <a:lnTo>
                  <a:pt x="1150" y="327"/>
                </a:lnTo>
                <a:lnTo>
                  <a:pt x="1150" y="329"/>
                </a:lnTo>
                <a:lnTo>
                  <a:pt x="1150" y="329"/>
                </a:lnTo>
                <a:lnTo>
                  <a:pt x="1152" y="329"/>
                </a:lnTo>
                <a:lnTo>
                  <a:pt x="1155" y="329"/>
                </a:lnTo>
                <a:lnTo>
                  <a:pt x="1155" y="329"/>
                </a:lnTo>
                <a:lnTo>
                  <a:pt x="1157" y="331"/>
                </a:lnTo>
                <a:lnTo>
                  <a:pt x="1157" y="331"/>
                </a:lnTo>
                <a:lnTo>
                  <a:pt x="1157" y="333"/>
                </a:lnTo>
                <a:lnTo>
                  <a:pt x="1157" y="336"/>
                </a:lnTo>
                <a:lnTo>
                  <a:pt x="1157" y="336"/>
                </a:lnTo>
                <a:lnTo>
                  <a:pt x="1157" y="336"/>
                </a:lnTo>
                <a:lnTo>
                  <a:pt x="1157" y="336"/>
                </a:lnTo>
                <a:lnTo>
                  <a:pt x="1155" y="333"/>
                </a:lnTo>
                <a:lnTo>
                  <a:pt x="1152" y="333"/>
                </a:lnTo>
                <a:lnTo>
                  <a:pt x="1152" y="338"/>
                </a:lnTo>
                <a:lnTo>
                  <a:pt x="1152" y="340"/>
                </a:lnTo>
                <a:lnTo>
                  <a:pt x="1152" y="340"/>
                </a:lnTo>
                <a:lnTo>
                  <a:pt x="1146" y="340"/>
                </a:lnTo>
                <a:lnTo>
                  <a:pt x="1144" y="342"/>
                </a:lnTo>
                <a:lnTo>
                  <a:pt x="1140" y="342"/>
                </a:lnTo>
                <a:lnTo>
                  <a:pt x="1140" y="340"/>
                </a:lnTo>
                <a:lnTo>
                  <a:pt x="1138" y="338"/>
                </a:lnTo>
                <a:lnTo>
                  <a:pt x="1136" y="336"/>
                </a:lnTo>
                <a:lnTo>
                  <a:pt x="1136" y="336"/>
                </a:lnTo>
                <a:lnTo>
                  <a:pt x="1134" y="336"/>
                </a:lnTo>
                <a:lnTo>
                  <a:pt x="1134" y="333"/>
                </a:lnTo>
                <a:lnTo>
                  <a:pt x="1131" y="333"/>
                </a:lnTo>
                <a:lnTo>
                  <a:pt x="1131" y="331"/>
                </a:lnTo>
                <a:lnTo>
                  <a:pt x="1129" y="331"/>
                </a:lnTo>
                <a:lnTo>
                  <a:pt x="1127" y="331"/>
                </a:lnTo>
                <a:lnTo>
                  <a:pt x="1125" y="331"/>
                </a:lnTo>
                <a:lnTo>
                  <a:pt x="1123" y="333"/>
                </a:lnTo>
                <a:lnTo>
                  <a:pt x="1121" y="333"/>
                </a:lnTo>
                <a:lnTo>
                  <a:pt x="1121" y="336"/>
                </a:lnTo>
                <a:lnTo>
                  <a:pt x="1121" y="338"/>
                </a:lnTo>
                <a:lnTo>
                  <a:pt x="1119" y="340"/>
                </a:lnTo>
                <a:lnTo>
                  <a:pt x="1119" y="340"/>
                </a:lnTo>
                <a:lnTo>
                  <a:pt x="1121" y="342"/>
                </a:lnTo>
                <a:lnTo>
                  <a:pt x="1125" y="344"/>
                </a:lnTo>
                <a:lnTo>
                  <a:pt x="1129" y="348"/>
                </a:lnTo>
                <a:lnTo>
                  <a:pt x="1131" y="348"/>
                </a:lnTo>
                <a:lnTo>
                  <a:pt x="1131" y="350"/>
                </a:lnTo>
                <a:lnTo>
                  <a:pt x="1134" y="350"/>
                </a:lnTo>
                <a:lnTo>
                  <a:pt x="1134" y="350"/>
                </a:lnTo>
                <a:lnTo>
                  <a:pt x="1134" y="352"/>
                </a:lnTo>
                <a:lnTo>
                  <a:pt x="1138" y="352"/>
                </a:lnTo>
                <a:lnTo>
                  <a:pt x="1140" y="352"/>
                </a:lnTo>
                <a:lnTo>
                  <a:pt x="1140" y="352"/>
                </a:lnTo>
                <a:lnTo>
                  <a:pt x="1142" y="352"/>
                </a:lnTo>
                <a:lnTo>
                  <a:pt x="1144" y="352"/>
                </a:lnTo>
                <a:lnTo>
                  <a:pt x="1144" y="354"/>
                </a:lnTo>
                <a:lnTo>
                  <a:pt x="1144" y="354"/>
                </a:lnTo>
                <a:lnTo>
                  <a:pt x="1148" y="354"/>
                </a:lnTo>
                <a:lnTo>
                  <a:pt x="1148" y="354"/>
                </a:lnTo>
                <a:lnTo>
                  <a:pt x="1150" y="357"/>
                </a:lnTo>
                <a:lnTo>
                  <a:pt x="1155" y="361"/>
                </a:lnTo>
                <a:lnTo>
                  <a:pt x="1157" y="363"/>
                </a:lnTo>
                <a:lnTo>
                  <a:pt x="1163" y="367"/>
                </a:lnTo>
                <a:lnTo>
                  <a:pt x="1165" y="369"/>
                </a:lnTo>
                <a:lnTo>
                  <a:pt x="1167" y="371"/>
                </a:lnTo>
                <a:lnTo>
                  <a:pt x="1169" y="375"/>
                </a:lnTo>
                <a:lnTo>
                  <a:pt x="1169" y="378"/>
                </a:lnTo>
                <a:lnTo>
                  <a:pt x="1171" y="378"/>
                </a:lnTo>
                <a:lnTo>
                  <a:pt x="1173" y="378"/>
                </a:lnTo>
                <a:lnTo>
                  <a:pt x="1175" y="378"/>
                </a:lnTo>
                <a:lnTo>
                  <a:pt x="1178" y="380"/>
                </a:lnTo>
                <a:lnTo>
                  <a:pt x="1178" y="380"/>
                </a:lnTo>
                <a:lnTo>
                  <a:pt x="1180" y="378"/>
                </a:lnTo>
                <a:lnTo>
                  <a:pt x="1182" y="378"/>
                </a:lnTo>
                <a:lnTo>
                  <a:pt x="1186" y="375"/>
                </a:lnTo>
                <a:lnTo>
                  <a:pt x="1186" y="375"/>
                </a:lnTo>
                <a:lnTo>
                  <a:pt x="1186" y="373"/>
                </a:lnTo>
                <a:lnTo>
                  <a:pt x="1184" y="371"/>
                </a:lnTo>
                <a:lnTo>
                  <a:pt x="1182" y="367"/>
                </a:lnTo>
                <a:lnTo>
                  <a:pt x="1182" y="367"/>
                </a:lnTo>
                <a:lnTo>
                  <a:pt x="1182" y="365"/>
                </a:lnTo>
                <a:lnTo>
                  <a:pt x="1184" y="365"/>
                </a:lnTo>
                <a:lnTo>
                  <a:pt x="1184" y="365"/>
                </a:lnTo>
                <a:lnTo>
                  <a:pt x="1184" y="365"/>
                </a:lnTo>
                <a:lnTo>
                  <a:pt x="1184" y="365"/>
                </a:lnTo>
                <a:lnTo>
                  <a:pt x="1184" y="367"/>
                </a:lnTo>
                <a:lnTo>
                  <a:pt x="1184" y="367"/>
                </a:lnTo>
                <a:lnTo>
                  <a:pt x="1184" y="369"/>
                </a:lnTo>
                <a:lnTo>
                  <a:pt x="1186" y="369"/>
                </a:lnTo>
                <a:lnTo>
                  <a:pt x="1194" y="371"/>
                </a:lnTo>
                <a:lnTo>
                  <a:pt x="1196" y="369"/>
                </a:lnTo>
                <a:lnTo>
                  <a:pt x="1199" y="369"/>
                </a:lnTo>
                <a:lnTo>
                  <a:pt x="1201" y="369"/>
                </a:lnTo>
                <a:lnTo>
                  <a:pt x="1203" y="367"/>
                </a:lnTo>
                <a:lnTo>
                  <a:pt x="1203" y="365"/>
                </a:lnTo>
                <a:lnTo>
                  <a:pt x="1209" y="365"/>
                </a:lnTo>
                <a:lnTo>
                  <a:pt x="1207" y="361"/>
                </a:lnTo>
                <a:lnTo>
                  <a:pt x="1207" y="361"/>
                </a:lnTo>
                <a:lnTo>
                  <a:pt x="1207" y="359"/>
                </a:lnTo>
                <a:lnTo>
                  <a:pt x="1205" y="359"/>
                </a:lnTo>
                <a:lnTo>
                  <a:pt x="1209" y="357"/>
                </a:lnTo>
                <a:lnTo>
                  <a:pt x="1209" y="357"/>
                </a:lnTo>
                <a:lnTo>
                  <a:pt x="1209" y="354"/>
                </a:lnTo>
                <a:lnTo>
                  <a:pt x="1209" y="354"/>
                </a:lnTo>
                <a:lnTo>
                  <a:pt x="1207" y="352"/>
                </a:lnTo>
                <a:lnTo>
                  <a:pt x="1205" y="352"/>
                </a:lnTo>
                <a:lnTo>
                  <a:pt x="1205" y="352"/>
                </a:lnTo>
                <a:lnTo>
                  <a:pt x="1207" y="352"/>
                </a:lnTo>
                <a:lnTo>
                  <a:pt x="1207" y="350"/>
                </a:lnTo>
                <a:close/>
                <a:moveTo>
                  <a:pt x="54" y="2310"/>
                </a:moveTo>
                <a:lnTo>
                  <a:pt x="54" y="2310"/>
                </a:lnTo>
                <a:lnTo>
                  <a:pt x="54" y="2313"/>
                </a:lnTo>
                <a:lnTo>
                  <a:pt x="54" y="2313"/>
                </a:lnTo>
                <a:lnTo>
                  <a:pt x="57" y="2310"/>
                </a:lnTo>
                <a:lnTo>
                  <a:pt x="57" y="2310"/>
                </a:lnTo>
                <a:lnTo>
                  <a:pt x="54" y="2310"/>
                </a:lnTo>
                <a:close/>
                <a:moveTo>
                  <a:pt x="1297" y="430"/>
                </a:moveTo>
                <a:lnTo>
                  <a:pt x="1295" y="430"/>
                </a:lnTo>
                <a:lnTo>
                  <a:pt x="1295" y="428"/>
                </a:lnTo>
                <a:lnTo>
                  <a:pt x="1293" y="430"/>
                </a:lnTo>
                <a:lnTo>
                  <a:pt x="1293" y="430"/>
                </a:lnTo>
                <a:lnTo>
                  <a:pt x="1293" y="430"/>
                </a:lnTo>
                <a:lnTo>
                  <a:pt x="1295" y="432"/>
                </a:lnTo>
                <a:lnTo>
                  <a:pt x="1295" y="432"/>
                </a:lnTo>
                <a:lnTo>
                  <a:pt x="1295" y="432"/>
                </a:lnTo>
                <a:lnTo>
                  <a:pt x="1295" y="432"/>
                </a:lnTo>
                <a:lnTo>
                  <a:pt x="1297" y="432"/>
                </a:lnTo>
                <a:lnTo>
                  <a:pt x="1297" y="432"/>
                </a:lnTo>
                <a:lnTo>
                  <a:pt x="1297" y="430"/>
                </a:lnTo>
                <a:lnTo>
                  <a:pt x="1297" y="430"/>
                </a:lnTo>
                <a:close/>
                <a:moveTo>
                  <a:pt x="1215" y="432"/>
                </a:moveTo>
                <a:lnTo>
                  <a:pt x="1213" y="430"/>
                </a:lnTo>
                <a:lnTo>
                  <a:pt x="1207" y="426"/>
                </a:lnTo>
                <a:lnTo>
                  <a:pt x="1205" y="426"/>
                </a:lnTo>
                <a:lnTo>
                  <a:pt x="1203" y="424"/>
                </a:lnTo>
                <a:lnTo>
                  <a:pt x="1201" y="424"/>
                </a:lnTo>
                <a:lnTo>
                  <a:pt x="1199" y="422"/>
                </a:lnTo>
                <a:lnTo>
                  <a:pt x="1199" y="422"/>
                </a:lnTo>
                <a:lnTo>
                  <a:pt x="1199" y="422"/>
                </a:lnTo>
                <a:lnTo>
                  <a:pt x="1196" y="422"/>
                </a:lnTo>
                <a:lnTo>
                  <a:pt x="1196" y="422"/>
                </a:lnTo>
                <a:lnTo>
                  <a:pt x="1196" y="422"/>
                </a:lnTo>
                <a:lnTo>
                  <a:pt x="1196" y="422"/>
                </a:lnTo>
                <a:lnTo>
                  <a:pt x="1196" y="422"/>
                </a:lnTo>
                <a:lnTo>
                  <a:pt x="1196" y="422"/>
                </a:lnTo>
                <a:lnTo>
                  <a:pt x="1196" y="419"/>
                </a:lnTo>
                <a:lnTo>
                  <a:pt x="1196" y="419"/>
                </a:lnTo>
                <a:lnTo>
                  <a:pt x="1194" y="417"/>
                </a:lnTo>
                <a:lnTo>
                  <a:pt x="1192" y="417"/>
                </a:lnTo>
                <a:lnTo>
                  <a:pt x="1190" y="417"/>
                </a:lnTo>
                <a:lnTo>
                  <a:pt x="1190" y="417"/>
                </a:lnTo>
                <a:lnTo>
                  <a:pt x="1186" y="417"/>
                </a:lnTo>
                <a:lnTo>
                  <a:pt x="1186" y="417"/>
                </a:lnTo>
                <a:lnTo>
                  <a:pt x="1184" y="419"/>
                </a:lnTo>
                <a:lnTo>
                  <a:pt x="1184" y="419"/>
                </a:lnTo>
                <a:lnTo>
                  <a:pt x="1184" y="422"/>
                </a:lnTo>
                <a:lnTo>
                  <a:pt x="1184" y="422"/>
                </a:lnTo>
                <a:lnTo>
                  <a:pt x="1184" y="422"/>
                </a:lnTo>
                <a:lnTo>
                  <a:pt x="1186" y="426"/>
                </a:lnTo>
                <a:lnTo>
                  <a:pt x="1188" y="426"/>
                </a:lnTo>
                <a:lnTo>
                  <a:pt x="1186" y="426"/>
                </a:lnTo>
                <a:lnTo>
                  <a:pt x="1184" y="426"/>
                </a:lnTo>
                <a:lnTo>
                  <a:pt x="1182" y="424"/>
                </a:lnTo>
                <a:lnTo>
                  <a:pt x="1182" y="424"/>
                </a:lnTo>
                <a:lnTo>
                  <a:pt x="1180" y="424"/>
                </a:lnTo>
                <a:lnTo>
                  <a:pt x="1180" y="424"/>
                </a:lnTo>
                <a:lnTo>
                  <a:pt x="1180" y="426"/>
                </a:lnTo>
                <a:lnTo>
                  <a:pt x="1182" y="426"/>
                </a:lnTo>
                <a:lnTo>
                  <a:pt x="1182" y="426"/>
                </a:lnTo>
                <a:lnTo>
                  <a:pt x="1180" y="426"/>
                </a:lnTo>
                <a:lnTo>
                  <a:pt x="1180" y="426"/>
                </a:lnTo>
                <a:lnTo>
                  <a:pt x="1180" y="428"/>
                </a:lnTo>
                <a:lnTo>
                  <a:pt x="1182" y="428"/>
                </a:lnTo>
                <a:lnTo>
                  <a:pt x="1182" y="430"/>
                </a:lnTo>
                <a:lnTo>
                  <a:pt x="1182" y="430"/>
                </a:lnTo>
                <a:lnTo>
                  <a:pt x="1180" y="430"/>
                </a:lnTo>
                <a:lnTo>
                  <a:pt x="1178" y="432"/>
                </a:lnTo>
                <a:lnTo>
                  <a:pt x="1175" y="434"/>
                </a:lnTo>
                <a:lnTo>
                  <a:pt x="1171" y="434"/>
                </a:lnTo>
                <a:lnTo>
                  <a:pt x="1167" y="434"/>
                </a:lnTo>
                <a:lnTo>
                  <a:pt x="1165" y="436"/>
                </a:lnTo>
                <a:lnTo>
                  <a:pt x="1165" y="436"/>
                </a:lnTo>
                <a:lnTo>
                  <a:pt x="1165" y="438"/>
                </a:lnTo>
                <a:lnTo>
                  <a:pt x="1167" y="438"/>
                </a:lnTo>
                <a:lnTo>
                  <a:pt x="1167" y="440"/>
                </a:lnTo>
                <a:lnTo>
                  <a:pt x="1169" y="440"/>
                </a:lnTo>
                <a:lnTo>
                  <a:pt x="1169" y="443"/>
                </a:lnTo>
                <a:lnTo>
                  <a:pt x="1171" y="443"/>
                </a:lnTo>
                <a:lnTo>
                  <a:pt x="1173" y="440"/>
                </a:lnTo>
                <a:lnTo>
                  <a:pt x="1171" y="440"/>
                </a:lnTo>
                <a:lnTo>
                  <a:pt x="1173" y="440"/>
                </a:lnTo>
                <a:lnTo>
                  <a:pt x="1173" y="440"/>
                </a:lnTo>
                <a:lnTo>
                  <a:pt x="1175" y="440"/>
                </a:lnTo>
                <a:lnTo>
                  <a:pt x="1175" y="440"/>
                </a:lnTo>
                <a:lnTo>
                  <a:pt x="1175" y="440"/>
                </a:lnTo>
                <a:lnTo>
                  <a:pt x="1175" y="443"/>
                </a:lnTo>
                <a:lnTo>
                  <a:pt x="1175" y="443"/>
                </a:lnTo>
                <a:lnTo>
                  <a:pt x="1178" y="443"/>
                </a:lnTo>
                <a:lnTo>
                  <a:pt x="1178" y="443"/>
                </a:lnTo>
                <a:lnTo>
                  <a:pt x="1180" y="443"/>
                </a:lnTo>
                <a:lnTo>
                  <a:pt x="1182" y="443"/>
                </a:lnTo>
                <a:lnTo>
                  <a:pt x="1182" y="443"/>
                </a:lnTo>
                <a:lnTo>
                  <a:pt x="1184" y="443"/>
                </a:lnTo>
                <a:lnTo>
                  <a:pt x="1184" y="443"/>
                </a:lnTo>
                <a:lnTo>
                  <a:pt x="1184" y="443"/>
                </a:lnTo>
                <a:lnTo>
                  <a:pt x="1184" y="445"/>
                </a:lnTo>
                <a:lnTo>
                  <a:pt x="1184" y="445"/>
                </a:lnTo>
                <a:lnTo>
                  <a:pt x="1184" y="445"/>
                </a:lnTo>
                <a:lnTo>
                  <a:pt x="1190" y="447"/>
                </a:lnTo>
                <a:lnTo>
                  <a:pt x="1192" y="447"/>
                </a:lnTo>
                <a:lnTo>
                  <a:pt x="1196" y="449"/>
                </a:lnTo>
                <a:lnTo>
                  <a:pt x="1199" y="451"/>
                </a:lnTo>
                <a:lnTo>
                  <a:pt x="1203" y="449"/>
                </a:lnTo>
                <a:lnTo>
                  <a:pt x="1209" y="451"/>
                </a:lnTo>
                <a:lnTo>
                  <a:pt x="1211" y="451"/>
                </a:lnTo>
                <a:lnTo>
                  <a:pt x="1213" y="451"/>
                </a:lnTo>
                <a:lnTo>
                  <a:pt x="1217" y="449"/>
                </a:lnTo>
                <a:lnTo>
                  <a:pt x="1219" y="447"/>
                </a:lnTo>
                <a:lnTo>
                  <a:pt x="1219" y="447"/>
                </a:lnTo>
                <a:lnTo>
                  <a:pt x="1222" y="445"/>
                </a:lnTo>
                <a:lnTo>
                  <a:pt x="1222" y="445"/>
                </a:lnTo>
                <a:lnTo>
                  <a:pt x="1224" y="445"/>
                </a:lnTo>
                <a:lnTo>
                  <a:pt x="1226" y="445"/>
                </a:lnTo>
                <a:lnTo>
                  <a:pt x="1228" y="443"/>
                </a:lnTo>
                <a:lnTo>
                  <a:pt x="1228" y="443"/>
                </a:lnTo>
                <a:lnTo>
                  <a:pt x="1226" y="440"/>
                </a:lnTo>
                <a:lnTo>
                  <a:pt x="1226" y="440"/>
                </a:lnTo>
                <a:lnTo>
                  <a:pt x="1226" y="440"/>
                </a:lnTo>
                <a:lnTo>
                  <a:pt x="1224" y="443"/>
                </a:lnTo>
                <a:lnTo>
                  <a:pt x="1222" y="440"/>
                </a:lnTo>
                <a:lnTo>
                  <a:pt x="1219" y="440"/>
                </a:lnTo>
                <a:lnTo>
                  <a:pt x="1217" y="438"/>
                </a:lnTo>
                <a:lnTo>
                  <a:pt x="1215" y="434"/>
                </a:lnTo>
                <a:lnTo>
                  <a:pt x="1215" y="432"/>
                </a:lnTo>
                <a:close/>
                <a:moveTo>
                  <a:pt x="1299" y="432"/>
                </a:moveTo>
                <a:lnTo>
                  <a:pt x="1299" y="432"/>
                </a:lnTo>
                <a:lnTo>
                  <a:pt x="1299" y="432"/>
                </a:lnTo>
                <a:lnTo>
                  <a:pt x="1299" y="432"/>
                </a:lnTo>
                <a:lnTo>
                  <a:pt x="1301" y="430"/>
                </a:lnTo>
                <a:lnTo>
                  <a:pt x="1301" y="428"/>
                </a:lnTo>
                <a:lnTo>
                  <a:pt x="1301" y="428"/>
                </a:lnTo>
                <a:lnTo>
                  <a:pt x="1301" y="428"/>
                </a:lnTo>
                <a:lnTo>
                  <a:pt x="1299" y="428"/>
                </a:lnTo>
                <a:lnTo>
                  <a:pt x="1299" y="428"/>
                </a:lnTo>
                <a:lnTo>
                  <a:pt x="1297" y="428"/>
                </a:lnTo>
                <a:lnTo>
                  <a:pt x="1297" y="430"/>
                </a:lnTo>
                <a:lnTo>
                  <a:pt x="1297" y="430"/>
                </a:lnTo>
                <a:lnTo>
                  <a:pt x="1299" y="432"/>
                </a:lnTo>
                <a:close/>
                <a:moveTo>
                  <a:pt x="1527" y="468"/>
                </a:moveTo>
                <a:lnTo>
                  <a:pt x="1530" y="468"/>
                </a:lnTo>
                <a:lnTo>
                  <a:pt x="1530" y="468"/>
                </a:lnTo>
                <a:lnTo>
                  <a:pt x="1534" y="468"/>
                </a:lnTo>
                <a:lnTo>
                  <a:pt x="1542" y="468"/>
                </a:lnTo>
                <a:lnTo>
                  <a:pt x="1544" y="468"/>
                </a:lnTo>
                <a:lnTo>
                  <a:pt x="1544" y="468"/>
                </a:lnTo>
                <a:lnTo>
                  <a:pt x="1544" y="466"/>
                </a:lnTo>
                <a:lnTo>
                  <a:pt x="1544" y="463"/>
                </a:lnTo>
                <a:lnTo>
                  <a:pt x="1544" y="463"/>
                </a:lnTo>
                <a:lnTo>
                  <a:pt x="1542" y="463"/>
                </a:lnTo>
                <a:lnTo>
                  <a:pt x="1542" y="463"/>
                </a:lnTo>
                <a:lnTo>
                  <a:pt x="1538" y="463"/>
                </a:lnTo>
                <a:lnTo>
                  <a:pt x="1534" y="461"/>
                </a:lnTo>
                <a:lnTo>
                  <a:pt x="1530" y="461"/>
                </a:lnTo>
                <a:lnTo>
                  <a:pt x="1525" y="461"/>
                </a:lnTo>
                <a:lnTo>
                  <a:pt x="1525" y="461"/>
                </a:lnTo>
                <a:lnTo>
                  <a:pt x="1525" y="463"/>
                </a:lnTo>
                <a:lnTo>
                  <a:pt x="1525" y="463"/>
                </a:lnTo>
                <a:lnTo>
                  <a:pt x="1525" y="466"/>
                </a:lnTo>
                <a:lnTo>
                  <a:pt x="1527" y="468"/>
                </a:lnTo>
                <a:close/>
                <a:moveTo>
                  <a:pt x="1349" y="466"/>
                </a:moveTo>
                <a:lnTo>
                  <a:pt x="1349" y="466"/>
                </a:lnTo>
                <a:lnTo>
                  <a:pt x="1349" y="468"/>
                </a:lnTo>
                <a:lnTo>
                  <a:pt x="1349" y="468"/>
                </a:lnTo>
                <a:lnTo>
                  <a:pt x="1351" y="470"/>
                </a:lnTo>
                <a:lnTo>
                  <a:pt x="1354" y="470"/>
                </a:lnTo>
                <a:lnTo>
                  <a:pt x="1354" y="470"/>
                </a:lnTo>
                <a:lnTo>
                  <a:pt x="1354" y="470"/>
                </a:lnTo>
                <a:lnTo>
                  <a:pt x="1356" y="468"/>
                </a:lnTo>
                <a:lnTo>
                  <a:pt x="1356" y="468"/>
                </a:lnTo>
                <a:lnTo>
                  <a:pt x="1356" y="466"/>
                </a:lnTo>
                <a:lnTo>
                  <a:pt x="1356" y="466"/>
                </a:lnTo>
                <a:lnTo>
                  <a:pt x="1356" y="463"/>
                </a:lnTo>
                <a:lnTo>
                  <a:pt x="1356" y="461"/>
                </a:lnTo>
                <a:lnTo>
                  <a:pt x="1356" y="459"/>
                </a:lnTo>
                <a:lnTo>
                  <a:pt x="1356" y="459"/>
                </a:lnTo>
                <a:lnTo>
                  <a:pt x="1356" y="457"/>
                </a:lnTo>
                <a:lnTo>
                  <a:pt x="1354" y="455"/>
                </a:lnTo>
                <a:lnTo>
                  <a:pt x="1351" y="455"/>
                </a:lnTo>
                <a:lnTo>
                  <a:pt x="1349" y="457"/>
                </a:lnTo>
                <a:lnTo>
                  <a:pt x="1349" y="459"/>
                </a:lnTo>
                <a:lnTo>
                  <a:pt x="1349" y="459"/>
                </a:lnTo>
                <a:lnTo>
                  <a:pt x="1347" y="459"/>
                </a:lnTo>
                <a:lnTo>
                  <a:pt x="1347" y="461"/>
                </a:lnTo>
                <a:lnTo>
                  <a:pt x="1347" y="461"/>
                </a:lnTo>
                <a:lnTo>
                  <a:pt x="1349" y="463"/>
                </a:lnTo>
                <a:lnTo>
                  <a:pt x="1349" y="466"/>
                </a:lnTo>
                <a:lnTo>
                  <a:pt x="1349" y="466"/>
                </a:lnTo>
                <a:close/>
                <a:moveTo>
                  <a:pt x="1496" y="428"/>
                </a:moveTo>
                <a:lnTo>
                  <a:pt x="1492" y="428"/>
                </a:lnTo>
                <a:lnTo>
                  <a:pt x="1490" y="428"/>
                </a:lnTo>
                <a:lnTo>
                  <a:pt x="1490" y="428"/>
                </a:lnTo>
                <a:lnTo>
                  <a:pt x="1488" y="428"/>
                </a:lnTo>
                <a:lnTo>
                  <a:pt x="1488" y="428"/>
                </a:lnTo>
                <a:lnTo>
                  <a:pt x="1488" y="428"/>
                </a:lnTo>
                <a:lnTo>
                  <a:pt x="1488" y="430"/>
                </a:lnTo>
                <a:lnTo>
                  <a:pt x="1488" y="432"/>
                </a:lnTo>
                <a:lnTo>
                  <a:pt x="1488" y="434"/>
                </a:lnTo>
                <a:lnTo>
                  <a:pt x="1488" y="434"/>
                </a:lnTo>
                <a:lnTo>
                  <a:pt x="1490" y="434"/>
                </a:lnTo>
                <a:lnTo>
                  <a:pt x="1490" y="434"/>
                </a:lnTo>
                <a:lnTo>
                  <a:pt x="1492" y="434"/>
                </a:lnTo>
                <a:lnTo>
                  <a:pt x="1494" y="434"/>
                </a:lnTo>
                <a:lnTo>
                  <a:pt x="1494" y="432"/>
                </a:lnTo>
                <a:lnTo>
                  <a:pt x="1494" y="432"/>
                </a:lnTo>
                <a:lnTo>
                  <a:pt x="1496" y="430"/>
                </a:lnTo>
                <a:lnTo>
                  <a:pt x="1496" y="430"/>
                </a:lnTo>
                <a:lnTo>
                  <a:pt x="1496" y="430"/>
                </a:lnTo>
                <a:lnTo>
                  <a:pt x="1496" y="428"/>
                </a:lnTo>
                <a:lnTo>
                  <a:pt x="1496" y="428"/>
                </a:lnTo>
                <a:close/>
                <a:moveTo>
                  <a:pt x="1351" y="413"/>
                </a:moveTo>
                <a:lnTo>
                  <a:pt x="1354" y="413"/>
                </a:lnTo>
                <a:lnTo>
                  <a:pt x="1354" y="413"/>
                </a:lnTo>
                <a:lnTo>
                  <a:pt x="1354" y="411"/>
                </a:lnTo>
                <a:lnTo>
                  <a:pt x="1354" y="411"/>
                </a:lnTo>
                <a:lnTo>
                  <a:pt x="1354" y="411"/>
                </a:lnTo>
                <a:lnTo>
                  <a:pt x="1351" y="409"/>
                </a:lnTo>
                <a:lnTo>
                  <a:pt x="1349" y="411"/>
                </a:lnTo>
                <a:lnTo>
                  <a:pt x="1349" y="409"/>
                </a:lnTo>
                <a:lnTo>
                  <a:pt x="1345" y="409"/>
                </a:lnTo>
                <a:lnTo>
                  <a:pt x="1345" y="409"/>
                </a:lnTo>
                <a:lnTo>
                  <a:pt x="1343" y="411"/>
                </a:lnTo>
                <a:lnTo>
                  <a:pt x="1343" y="411"/>
                </a:lnTo>
                <a:lnTo>
                  <a:pt x="1343" y="411"/>
                </a:lnTo>
                <a:lnTo>
                  <a:pt x="1345" y="413"/>
                </a:lnTo>
                <a:lnTo>
                  <a:pt x="1347" y="413"/>
                </a:lnTo>
                <a:lnTo>
                  <a:pt x="1347" y="413"/>
                </a:lnTo>
                <a:lnTo>
                  <a:pt x="1349" y="413"/>
                </a:lnTo>
                <a:lnTo>
                  <a:pt x="1351" y="413"/>
                </a:lnTo>
                <a:close/>
                <a:moveTo>
                  <a:pt x="1287" y="325"/>
                </a:moveTo>
                <a:lnTo>
                  <a:pt x="1289" y="321"/>
                </a:lnTo>
                <a:lnTo>
                  <a:pt x="1289" y="321"/>
                </a:lnTo>
                <a:lnTo>
                  <a:pt x="1291" y="319"/>
                </a:lnTo>
                <a:lnTo>
                  <a:pt x="1291" y="319"/>
                </a:lnTo>
                <a:lnTo>
                  <a:pt x="1293" y="317"/>
                </a:lnTo>
                <a:lnTo>
                  <a:pt x="1295" y="315"/>
                </a:lnTo>
                <a:lnTo>
                  <a:pt x="1297" y="313"/>
                </a:lnTo>
                <a:lnTo>
                  <a:pt x="1299" y="310"/>
                </a:lnTo>
                <a:lnTo>
                  <a:pt x="1299" y="308"/>
                </a:lnTo>
                <a:lnTo>
                  <a:pt x="1297" y="308"/>
                </a:lnTo>
                <a:lnTo>
                  <a:pt x="1295" y="306"/>
                </a:lnTo>
                <a:lnTo>
                  <a:pt x="1289" y="306"/>
                </a:lnTo>
                <a:lnTo>
                  <a:pt x="1280" y="304"/>
                </a:lnTo>
                <a:lnTo>
                  <a:pt x="1276" y="306"/>
                </a:lnTo>
                <a:lnTo>
                  <a:pt x="1272" y="306"/>
                </a:lnTo>
                <a:lnTo>
                  <a:pt x="1270" y="306"/>
                </a:lnTo>
                <a:lnTo>
                  <a:pt x="1268" y="304"/>
                </a:lnTo>
                <a:lnTo>
                  <a:pt x="1266" y="304"/>
                </a:lnTo>
                <a:lnTo>
                  <a:pt x="1263" y="302"/>
                </a:lnTo>
                <a:lnTo>
                  <a:pt x="1257" y="302"/>
                </a:lnTo>
                <a:lnTo>
                  <a:pt x="1255" y="300"/>
                </a:lnTo>
                <a:lnTo>
                  <a:pt x="1253" y="300"/>
                </a:lnTo>
                <a:lnTo>
                  <a:pt x="1249" y="302"/>
                </a:lnTo>
                <a:lnTo>
                  <a:pt x="1247" y="302"/>
                </a:lnTo>
                <a:lnTo>
                  <a:pt x="1238" y="302"/>
                </a:lnTo>
                <a:lnTo>
                  <a:pt x="1236" y="304"/>
                </a:lnTo>
                <a:lnTo>
                  <a:pt x="1232" y="304"/>
                </a:lnTo>
                <a:lnTo>
                  <a:pt x="1230" y="304"/>
                </a:lnTo>
                <a:lnTo>
                  <a:pt x="1230" y="306"/>
                </a:lnTo>
                <a:lnTo>
                  <a:pt x="1230" y="306"/>
                </a:lnTo>
                <a:lnTo>
                  <a:pt x="1230" y="308"/>
                </a:lnTo>
                <a:lnTo>
                  <a:pt x="1230" y="308"/>
                </a:lnTo>
                <a:lnTo>
                  <a:pt x="1230" y="308"/>
                </a:lnTo>
                <a:lnTo>
                  <a:pt x="1230" y="310"/>
                </a:lnTo>
                <a:lnTo>
                  <a:pt x="1232" y="313"/>
                </a:lnTo>
                <a:lnTo>
                  <a:pt x="1234" y="315"/>
                </a:lnTo>
                <a:lnTo>
                  <a:pt x="1236" y="315"/>
                </a:lnTo>
                <a:lnTo>
                  <a:pt x="1236" y="315"/>
                </a:lnTo>
                <a:lnTo>
                  <a:pt x="1234" y="315"/>
                </a:lnTo>
                <a:lnTo>
                  <a:pt x="1232" y="315"/>
                </a:lnTo>
                <a:lnTo>
                  <a:pt x="1226" y="313"/>
                </a:lnTo>
                <a:lnTo>
                  <a:pt x="1226" y="313"/>
                </a:lnTo>
                <a:lnTo>
                  <a:pt x="1224" y="313"/>
                </a:lnTo>
                <a:lnTo>
                  <a:pt x="1222" y="315"/>
                </a:lnTo>
                <a:lnTo>
                  <a:pt x="1222" y="315"/>
                </a:lnTo>
                <a:lnTo>
                  <a:pt x="1222" y="317"/>
                </a:lnTo>
                <a:lnTo>
                  <a:pt x="1222" y="319"/>
                </a:lnTo>
                <a:lnTo>
                  <a:pt x="1224" y="325"/>
                </a:lnTo>
                <a:lnTo>
                  <a:pt x="1224" y="329"/>
                </a:lnTo>
                <a:lnTo>
                  <a:pt x="1224" y="329"/>
                </a:lnTo>
                <a:lnTo>
                  <a:pt x="1222" y="333"/>
                </a:lnTo>
                <a:lnTo>
                  <a:pt x="1222" y="336"/>
                </a:lnTo>
                <a:lnTo>
                  <a:pt x="1224" y="336"/>
                </a:lnTo>
                <a:lnTo>
                  <a:pt x="1224" y="338"/>
                </a:lnTo>
                <a:lnTo>
                  <a:pt x="1224" y="340"/>
                </a:lnTo>
                <a:lnTo>
                  <a:pt x="1228" y="346"/>
                </a:lnTo>
                <a:lnTo>
                  <a:pt x="1228" y="350"/>
                </a:lnTo>
                <a:lnTo>
                  <a:pt x="1230" y="357"/>
                </a:lnTo>
                <a:lnTo>
                  <a:pt x="1228" y="359"/>
                </a:lnTo>
                <a:lnTo>
                  <a:pt x="1232" y="361"/>
                </a:lnTo>
                <a:lnTo>
                  <a:pt x="1236" y="359"/>
                </a:lnTo>
                <a:lnTo>
                  <a:pt x="1238" y="359"/>
                </a:lnTo>
                <a:lnTo>
                  <a:pt x="1245" y="361"/>
                </a:lnTo>
                <a:lnTo>
                  <a:pt x="1245" y="359"/>
                </a:lnTo>
                <a:lnTo>
                  <a:pt x="1247" y="357"/>
                </a:lnTo>
                <a:lnTo>
                  <a:pt x="1249" y="354"/>
                </a:lnTo>
                <a:lnTo>
                  <a:pt x="1253" y="348"/>
                </a:lnTo>
                <a:lnTo>
                  <a:pt x="1253" y="348"/>
                </a:lnTo>
                <a:lnTo>
                  <a:pt x="1253" y="346"/>
                </a:lnTo>
                <a:lnTo>
                  <a:pt x="1253" y="346"/>
                </a:lnTo>
                <a:lnTo>
                  <a:pt x="1253" y="346"/>
                </a:lnTo>
                <a:lnTo>
                  <a:pt x="1249" y="342"/>
                </a:lnTo>
                <a:lnTo>
                  <a:pt x="1247" y="342"/>
                </a:lnTo>
                <a:lnTo>
                  <a:pt x="1245" y="340"/>
                </a:lnTo>
                <a:lnTo>
                  <a:pt x="1243" y="340"/>
                </a:lnTo>
                <a:lnTo>
                  <a:pt x="1253" y="340"/>
                </a:lnTo>
                <a:lnTo>
                  <a:pt x="1255" y="340"/>
                </a:lnTo>
                <a:lnTo>
                  <a:pt x="1270" y="342"/>
                </a:lnTo>
                <a:lnTo>
                  <a:pt x="1272" y="340"/>
                </a:lnTo>
                <a:lnTo>
                  <a:pt x="1274" y="340"/>
                </a:lnTo>
                <a:lnTo>
                  <a:pt x="1276" y="338"/>
                </a:lnTo>
                <a:lnTo>
                  <a:pt x="1278" y="336"/>
                </a:lnTo>
                <a:lnTo>
                  <a:pt x="1280" y="333"/>
                </a:lnTo>
                <a:lnTo>
                  <a:pt x="1282" y="329"/>
                </a:lnTo>
                <a:lnTo>
                  <a:pt x="1282" y="327"/>
                </a:lnTo>
                <a:lnTo>
                  <a:pt x="1282" y="327"/>
                </a:lnTo>
                <a:lnTo>
                  <a:pt x="1282" y="327"/>
                </a:lnTo>
                <a:lnTo>
                  <a:pt x="1284" y="325"/>
                </a:lnTo>
                <a:lnTo>
                  <a:pt x="1287" y="325"/>
                </a:lnTo>
                <a:close/>
                <a:moveTo>
                  <a:pt x="17" y="1895"/>
                </a:moveTo>
                <a:lnTo>
                  <a:pt x="17" y="1895"/>
                </a:lnTo>
                <a:lnTo>
                  <a:pt x="17" y="1895"/>
                </a:lnTo>
                <a:lnTo>
                  <a:pt x="17" y="1895"/>
                </a:lnTo>
                <a:lnTo>
                  <a:pt x="19" y="1895"/>
                </a:lnTo>
                <a:lnTo>
                  <a:pt x="19" y="1895"/>
                </a:lnTo>
                <a:lnTo>
                  <a:pt x="17" y="1895"/>
                </a:lnTo>
                <a:close/>
                <a:moveTo>
                  <a:pt x="2" y="1870"/>
                </a:moveTo>
                <a:lnTo>
                  <a:pt x="2" y="1868"/>
                </a:lnTo>
                <a:lnTo>
                  <a:pt x="0" y="1870"/>
                </a:lnTo>
                <a:lnTo>
                  <a:pt x="0" y="1870"/>
                </a:lnTo>
                <a:lnTo>
                  <a:pt x="0" y="1870"/>
                </a:lnTo>
                <a:lnTo>
                  <a:pt x="0" y="1870"/>
                </a:lnTo>
                <a:lnTo>
                  <a:pt x="2" y="1870"/>
                </a:lnTo>
                <a:close/>
                <a:moveTo>
                  <a:pt x="2" y="1906"/>
                </a:moveTo>
                <a:lnTo>
                  <a:pt x="2" y="1906"/>
                </a:lnTo>
                <a:lnTo>
                  <a:pt x="2" y="1906"/>
                </a:lnTo>
                <a:lnTo>
                  <a:pt x="2" y="1906"/>
                </a:lnTo>
                <a:lnTo>
                  <a:pt x="2" y="1908"/>
                </a:lnTo>
                <a:lnTo>
                  <a:pt x="2" y="1908"/>
                </a:lnTo>
                <a:lnTo>
                  <a:pt x="2" y="1908"/>
                </a:lnTo>
                <a:lnTo>
                  <a:pt x="2" y="1906"/>
                </a:lnTo>
                <a:lnTo>
                  <a:pt x="2" y="1906"/>
                </a:lnTo>
                <a:lnTo>
                  <a:pt x="2" y="1906"/>
                </a:lnTo>
                <a:lnTo>
                  <a:pt x="2" y="1906"/>
                </a:lnTo>
                <a:lnTo>
                  <a:pt x="2" y="1906"/>
                </a:lnTo>
                <a:lnTo>
                  <a:pt x="2" y="1906"/>
                </a:lnTo>
                <a:lnTo>
                  <a:pt x="2" y="1906"/>
                </a:lnTo>
                <a:close/>
                <a:moveTo>
                  <a:pt x="15" y="1881"/>
                </a:moveTo>
                <a:lnTo>
                  <a:pt x="15" y="1881"/>
                </a:lnTo>
                <a:lnTo>
                  <a:pt x="15" y="1881"/>
                </a:lnTo>
                <a:lnTo>
                  <a:pt x="15" y="1881"/>
                </a:lnTo>
                <a:lnTo>
                  <a:pt x="15" y="1881"/>
                </a:lnTo>
                <a:lnTo>
                  <a:pt x="15" y="1881"/>
                </a:lnTo>
                <a:lnTo>
                  <a:pt x="15" y="1883"/>
                </a:lnTo>
                <a:lnTo>
                  <a:pt x="15" y="1883"/>
                </a:lnTo>
                <a:lnTo>
                  <a:pt x="15" y="1881"/>
                </a:lnTo>
                <a:lnTo>
                  <a:pt x="15" y="1881"/>
                </a:lnTo>
                <a:lnTo>
                  <a:pt x="17" y="1881"/>
                </a:lnTo>
                <a:lnTo>
                  <a:pt x="15" y="1881"/>
                </a:lnTo>
                <a:lnTo>
                  <a:pt x="15" y="1881"/>
                </a:lnTo>
                <a:close/>
                <a:moveTo>
                  <a:pt x="15" y="1891"/>
                </a:moveTo>
                <a:lnTo>
                  <a:pt x="13" y="1891"/>
                </a:lnTo>
                <a:lnTo>
                  <a:pt x="13" y="1891"/>
                </a:lnTo>
                <a:lnTo>
                  <a:pt x="15" y="1891"/>
                </a:lnTo>
                <a:lnTo>
                  <a:pt x="15" y="1891"/>
                </a:lnTo>
                <a:lnTo>
                  <a:pt x="15" y="1891"/>
                </a:lnTo>
                <a:lnTo>
                  <a:pt x="15" y="1891"/>
                </a:lnTo>
                <a:lnTo>
                  <a:pt x="15" y="1891"/>
                </a:lnTo>
                <a:close/>
                <a:moveTo>
                  <a:pt x="2" y="1872"/>
                </a:moveTo>
                <a:lnTo>
                  <a:pt x="2" y="1872"/>
                </a:lnTo>
                <a:lnTo>
                  <a:pt x="0" y="1874"/>
                </a:lnTo>
                <a:lnTo>
                  <a:pt x="0" y="1877"/>
                </a:lnTo>
                <a:lnTo>
                  <a:pt x="0" y="1877"/>
                </a:lnTo>
                <a:lnTo>
                  <a:pt x="2" y="1874"/>
                </a:lnTo>
                <a:lnTo>
                  <a:pt x="2" y="1874"/>
                </a:lnTo>
                <a:lnTo>
                  <a:pt x="2" y="1872"/>
                </a:lnTo>
                <a:close/>
                <a:moveTo>
                  <a:pt x="593" y="424"/>
                </a:moveTo>
                <a:lnTo>
                  <a:pt x="593" y="424"/>
                </a:lnTo>
                <a:lnTo>
                  <a:pt x="595" y="424"/>
                </a:lnTo>
                <a:lnTo>
                  <a:pt x="595" y="424"/>
                </a:lnTo>
                <a:lnTo>
                  <a:pt x="593" y="422"/>
                </a:lnTo>
                <a:lnTo>
                  <a:pt x="593" y="422"/>
                </a:lnTo>
                <a:lnTo>
                  <a:pt x="589" y="424"/>
                </a:lnTo>
                <a:lnTo>
                  <a:pt x="591" y="424"/>
                </a:lnTo>
                <a:lnTo>
                  <a:pt x="593" y="424"/>
                </a:lnTo>
                <a:close/>
                <a:moveTo>
                  <a:pt x="113" y="1696"/>
                </a:moveTo>
                <a:lnTo>
                  <a:pt x="113" y="1696"/>
                </a:lnTo>
                <a:lnTo>
                  <a:pt x="113" y="1696"/>
                </a:lnTo>
                <a:lnTo>
                  <a:pt x="113" y="1696"/>
                </a:lnTo>
                <a:lnTo>
                  <a:pt x="113" y="1696"/>
                </a:lnTo>
                <a:lnTo>
                  <a:pt x="113" y="1696"/>
                </a:lnTo>
                <a:lnTo>
                  <a:pt x="113" y="1696"/>
                </a:lnTo>
                <a:lnTo>
                  <a:pt x="113" y="1696"/>
                </a:lnTo>
                <a:lnTo>
                  <a:pt x="113" y="1696"/>
                </a:lnTo>
                <a:lnTo>
                  <a:pt x="113" y="1696"/>
                </a:lnTo>
                <a:lnTo>
                  <a:pt x="113" y="1696"/>
                </a:lnTo>
                <a:lnTo>
                  <a:pt x="113" y="1696"/>
                </a:lnTo>
                <a:lnTo>
                  <a:pt x="113" y="1696"/>
                </a:lnTo>
                <a:lnTo>
                  <a:pt x="113" y="1696"/>
                </a:lnTo>
                <a:close/>
                <a:moveTo>
                  <a:pt x="0" y="1864"/>
                </a:moveTo>
                <a:lnTo>
                  <a:pt x="0" y="1864"/>
                </a:lnTo>
                <a:lnTo>
                  <a:pt x="0" y="1866"/>
                </a:lnTo>
                <a:lnTo>
                  <a:pt x="0" y="1866"/>
                </a:lnTo>
                <a:lnTo>
                  <a:pt x="0" y="1864"/>
                </a:lnTo>
                <a:lnTo>
                  <a:pt x="0" y="1864"/>
                </a:lnTo>
                <a:close/>
                <a:moveTo>
                  <a:pt x="52" y="814"/>
                </a:moveTo>
                <a:lnTo>
                  <a:pt x="54" y="814"/>
                </a:lnTo>
                <a:lnTo>
                  <a:pt x="54" y="814"/>
                </a:lnTo>
                <a:lnTo>
                  <a:pt x="52" y="811"/>
                </a:lnTo>
                <a:lnTo>
                  <a:pt x="52" y="811"/>
                </a:lnTo>
                <a:lnTo>
                  <a:pt x="52" y="814"/>
                </a:lnTo>
                <a:lnTo>
                  <a:pt x="52" y="814"/>
                </a:lnTo>
                <a:close/>
                <a:moveTo>
                  <a:pt x="19" y="1931"/>
                </a:moveTo>
                <a:lnTo>
                  <a:pt x="19" y="1931"/>
                </a:lnTo>
                <a:lnTo>
                  <a:pt x="19" y="1931"/>
                </a:lnTo>
                <a:lnTo>
                  <a:pt x="19" y="1931"/>
                </a:lnTo>
                <a:lnTo>
                  <a:pt x="19" y="1931"/>
                </a:lnTo>
                <a:lnTo>
                  <a:pt x="19" y="1931"/>
                </a:lnTo>
                <a:lnTo>
                  <a:pt x="19" y="1931"/>
                </a:lnTo>
                <a:lnTo>
                  <a:pt x="19" y="1931"/>
                </a:lnTo>
                <a:lnTo>
                  <a:pt x="19" y="1931"/>
                </a:lnTo>
                <a:lnTo>
                  <a:pt x="19" y="1931"/>
                </a:lnTo>
                <a:lnTo>
                  <a:pt x="19" y="1931"/>
                </a:lnTo>
                <a:close/>
                <a:moveTo>
                  <a:pt x="46" y="816"/>
                </a:moveTo>
                <a:lnTo>
                  <a:pt x="50" y="814"/>
                </a:lnTo>
                <a:lnTo>
                  <a:pt x="50" y="814"/>
                </a:lnTo>
                <a:lnTo>
                  <a:pt x="50" y="814"/>
                </a:lnTo>
                <a:lnTo>
                  <a:pt x="52" y="814"/>
                </a:lnTo>
                <a:lnTo>
                  <a:pt x="52" y="814"/>
                </a:lnTo>
                <a:lnTo>
                  <a:pt x="52" y="811"/>
                </a:lnTo>
                <a:lnTo>
                  <a:pt x="50" y="811"/>
                </a:lnTo>
                <a:lnTo>
                  <a:pt x="50" y="811"/>
                </a:lnTo>
                <a:lnTo>
                  <a:pt x="50" y="811"/>
                </a:lnTo>
                <a:lnTo>
                  <a:pt x="50" y="811"/>
                </a:lnTo>
                <a:lnTo>
                  <a:pt x="50" y="809"/>
                </a:lnTo>
                <a:lnTo>
                  <a:pt x="50" y="809"/>
                </a:lnTo>
                <a:lnTo>
                  <a:pt x="48" y="809"/>
                </a:lnTo>
                <a:lnTo>
                  <a:pt x="48" y="811"/>
                </a:lnTo>
                <a:lnTo>
                  <a:pt x="48" y="811"/>
                </a:lnTo>
                <a:lnTo>
                  <a:pt x="46" y="811"/>
                </a:lnTo>
                <a:lnTo>
                  <a:pt x="46" y="814"/>
                </a:lnTo>
                <a:lnTo>
                  <a:pt x="44" y="816"/>
                </a:lnTo>
                <a:lnTo>
                  <a:pt x="46" y="816"/>
                </a:lnTo>
                <a:lnTo>
                  <a:pt x="46" y="816"/>
                </a:lnTo>
                <a:close/>
                <a:moveTo>
                  <a:pt x="54" y="2302"/>
                </a:moveTo>
                <a:lnTo>
                  <a:pt x="54" y="2302"/>
                </a:lnTo>
                <a:lnTo>
                  <a:pt x="54" y="2302"/>
                </a:lnTo>
                <a:lnTo>
                  <a:pt x="50" y="2302"/>
                </a:lnTo>
                <a:lnTo>
                  <a:pt x="48" y="2302"/>
                </a:lnTo>
                <a:lnTo>
                  <a:pt x="46" y="2302"/>
                </a:lnTo>
                <a:lnTo>
                  <a:pt x="46" y="2304"/>
                </a:lnTo>
                <a:lnTo>
                  <a:pt x="46" y="2304"/>
                </a:lnTo>
                <a:lnTo>
                  <a:pt x="48" y="2304"/>
                </a:lnTo>
                <a:lnTo>
                  <a:pt x="50" y="2304"/>
                </a:lnTo>
                <a:lnTo>
                  <a:pt x="50" y="2304"/>
                </a:lnTo>
                <a:lnTo>
                  <a:pt x="50" y="2306"/>
                </a:lnTo>
                <a:lnTo>
                  <a:pt x="48" y="2306"/>
                </a:lnTo>
                <a:lnTo>
                  <a:pt x="48" y="2306"/>
                </a:lnTo>
                <a:lnTo>
                  <a:pt x="50" y="2308"/>
                </a:lnTo>
                <a:lnTo>
                  <a:pt x="50" y="2308"/>
                </a:lnTo>
                <a:lnTo>
                  <a:pt x="50" y="2308"/>
                </a:lnTo>
                <a:lnTo>
                  <a:pt x="52" y="2308"/>
                </a:lnTo>
                <a:lnTo>
                  <a:pt x="52" y="2308"/>
                </a:lnTo>
                <a:lnTo>
                  <a:pt x="52" y="2306"/>
                </a:lnTo>
                <a:lnTo>
                  <a:pt x="52" y="2306"/>
                </a:lnTo>
                <a:lnTo>
                  <a:pt x="52" y="2306"/>
                </a:lnTo>
                <a:lnTo>
                  <a:pt x="50" y="2304"/>
                </a:lnTo>
                <a:lnTo>
                  <a:pt x="52" y="2304"/>
                </a:lnTo>
                <a:lnTo>
                  <a:pt x="52" y="2304"/>
                </a:lnTo>
                <a:lnTo>
                  <a:pt x="50" y="2302"/>
                </a:lnTo>
                <a:lnTo>
                  <a:pt x="50" y="2302"/>
                </a:lnTo>
                <a:lnTo>
                  <a:pt x="52" y="2302"/>
                </a:lnTo>
                <a:lnTo>
                  <a:pt x="52" y="2302"/>
                </a:lnTo>
                <a:lnTo>
                  <a:pt x="52" y="2304"/>
                </a:lnTo>
                <a:lnTo>
                  <a:pt x="54" y="2302"/>
                </a:lnTo>
                <a:close/>
                <a:moveTo>
                  <a:pt x="42" y="809"/>
                </a:moveTo>
                <a:lnTo>
                  <a:pt x="42" y="811"/>
                </a:lnTo>
                <a:lnTo>
                  <a:pt x="40" y="811"/>
                </a:lnTo>
                <a:lnTo>
                  <a:pt x="40" y="814"/>
                </a:lnTo>
                <a:lnTo>
                  <a:pt x="38" y="814"/>
                </a:lnTo>
                <a:lnTo>
                  <a:pt x="34" y="814"/>
                </a:lnTo>
                <a:lnTo>
                  <a:pt x="34" y="814"/>
                </a:lnTo>
                <a:lnTo>
                  <a:pt x="34" y="816"/>
                </a:lnTo>
                <a:lnTo>
                  <a:pt x="36" y="816"/>
                </a:lnTo>
                <a:lnTo>
                  <a:pt x="36" y="814"/>
                </a:lnTo>
                <a:lnTo>
                  <a:pt x="38" y="814"/>
                </a:lnTo>
                <a:lnTo>
                  <a:pt x="40" y="816"/>
                </a:lnTo>
                <a:lnTo>
                  <a:pt x="42" y="814"/>
                </a:lnTo>
                <a:lnTo>
                  <a:pt x="42" y="814"/>
                </a:lnTo>
                <a:lnTo>
                  <a:pt x="42" y="814"/>
                </a:lnTo>
                <a:lnTo>
                  <a:pt x="42" y="811"/>
                </a:lnTo>
                <a:lnTo>
                  <a:pt x="42" y="811"/>
                </a:lnTo>
                <a:lnTo>
                  <a:pt x="42" y="811"/>
                </a:lnTo>
                <a:lnTo>
                  <a:pt x="42" y="809"/>
                </a:lnTo>
                <a:lnTo>
                  <a:pt x="42" y="809"/>
                </a:lnTo>
                <a:close/>
                <a:moveTo>
                  <a:pt x="57" y="1824"/>
                </a:moveTo>
                <a:lnTo>
                  <a:pt x="57" y="1822"/>
                </a:lnTo>
                <a:lnTo>
                  <a:pt x="57" y="1822"/>
                </a:lnTo>
                <a:lnTo>
                  <a:pt x="54" y="1822"/>
                </a:lnTo>
                <a:lnTo>
                  <a:pt x="54" y="1824"/>
                </a:lnTo>
                <a:lnTo>
                  <a:pt x="54" y="1824"/>
                </a:lnTo>
                <a:lnTo>
                  <a:pt x="57" y="1824"/>
                </a:lnTo>
                <a:close/>
                <a:moveTo>
                  <a:pt x="25" y="1891"/>
                </a:moveTo>
                <a:lnTo>
                  <a:pt x="25" y="1891"/>
                </a:lnTo>
                <a:lnTo>
                  <a:pt x="23" y="1891"/>
                </a:lnTo>
                <a:lnTo>
                  <a:pt x="25" y="1891"/>
                </a:lnTo>
                <a:lnTo>
                  <a:pt x="25" y="1891"/>
                </a:lnTo>
                <a:lnTo>
                  <a:pt x="25" y="1891"/>
                </a:lnTo>
                <a:lnTo>
                  <a:pt x="25" y="1891"/>
                </a:lnTo>
                <a:close/>
                <a:moveTo>
                  <a:pt x="31" y="811"/>
                </a:moveTo>
                <a:lnTo>
                  <a:pt x="31" y="811"/>
                </a:lnTo>
                <a:lnTo>
                  <a:pt x="29" y="811"/>
                </a:lnTo>
                <a:lnTo>
                  <a:pt x="27" y="811"/>
                </a:lnTo>
                <a:lnTo>
                  <a:pt x="27" y="811"/>
                </a:lnTo>
                <a:lnTo>
                  <a:pt x="25" y="811"/>
                </a:lnTo>
                <a:lnTo>
                  <a:pt x="27" y="811"/>
                </a:lnTo>
                <a:lnTo>
                  <a:pt x="29" y="814"/>
                </a:lnTo>
                <a:lnTo>
                  <a:pt x="29" y="814"/>
                </a:lnTo>
                <a:lnTo>
                  <a:pt x="29" y="814"/>
                </a:lnTo>
                <a:lnTo>
                  <a:pt x="29" y="814"/>
                </a:lnTo>
                <a:lnTo>
                  <a:pt x="27" y="816"/>
                </a:lnTo>
                <a:lnTo>
                  <a:pt x="27" y="816"/>
                </a:lnTo>
                <a:lnTo>
                  <a:pt x="29" y="816"/>
                </a:lnTo>
                <a:lnTo>
                  <a:pt x="31" y="816"/>
                </a:lnTo>
                <a:lnTo>
                  <a:pt x="31" y="816"/>
                </a:lnTo>
                <a:lnTo>
                  <a:pt x="31" y="816"/>
                </a:lnTo>
                <a:lnTo>
                  <a:pt x="31" y="814"/>
                </a:lnTo>
                <a:lnTo>
                  <a:pt x="34" y="814"/>
                </a:lnTo>
                <a:lnTo>
                  <a:pt x="34" y="811"/>
                </a:lnTo>
                <a:lnTo>
                  <a:pt x="31" y="811"/>
                </a:lnTo>
                <a:close/>
                <a:moveTo>
                  <a:pt x="786" y="361"/>
                </a:moveTo>
                <a:lnTo>
                  <a:pt x="792" y="361"/>
                </a:lnTo>
                <a:lnTo>
                  <a:pt x="794" y="361"/>
                </a:lnTo>
                <a:lnTo>
                  <a:pt x="794" y="363"/>
                </a:lnTo>
                <a:lnTo>
                  <a:pt x="800" y="365"/>
                </a:lnTo>
                <a:lnTo>
                  <a:pt x="811" y="369"/>
                </a:lnTo>
                <a:lnTo>
                  <a:pt x="813" y="369"/>
                </a:lnTo>
                <a:lnTo>
                  <a:pt x="815" y="373"/>
                </a:lnTo>
                <a:lnTo>
                  <a:pt x="815" y="373"/>
                </a:lnTo>
                <a:lnTo>
                  <a:pt x="817" y="375"/>
                </a:lnTo>
                <a:lnTo>
                  <a:pt x="819" y="382"/>
                </a:lnTo>
                <a:lnTo>
                  <a:pt x="821" y="382"/>
                </a:lnTo>
                <a:lnTo>
                  <a:pt x="823" y="384"/>
                </a:lnTo>
                <a:lnTo>
                  <a:pt x="823" y="384"/>
                </a:lnTo>
                <a:lnTo>
                  <a:pt x="828" y="384"/>
                </a:lnTo>
                <a:lnTo>
                  <a:pt x="828" y="384"/>
                </a:lnTo>
                <a:lnTo>
                  <a:pt x="830" y="384"/>
                </a:lnTo>
                <a:lnTo>
                  <a:pt x="832" y="382"/>
                </a:lnTo>
                <a:lnTo>
                  <a:pt x="838" y="380"/>
                </a:lnTo>
                <a:lnTo>
                  <a:pt x="844" y="375"/>
                </a:lnTo>
                <a:lnTo>
                  <a:pt x="844" y="375"/>
                </a:lnTo>
                <a:lnTo>
                  <a:pt x="847" y="375"/>
                </a:lnTo>
                <a:lnTo>
                  <a:pt x="847" y="375"/>
                </a:lnTo>
                <a:lnTo>
                  <a:pt x="849" y="378"/>
                </a:lnTo>
                <a:lnTo>
                  <a:pt x="853" y="375"/>
                </a:lnTo>
                <a:lnTo>
                  <a:pt x="855" y="375"/>
                </a:lnTo>
                <a:lnTo>
                  <a:pt x="861" y="373"/>
                </a:lnTo>
                <a:lnTo>
                  <a:pt x="861" y="371"/>
                </a:lnTo>
                <a:lnTo>
                  <a:pt x="863" y="371"/>
                </a:lnTo>
                <a:lnTo>
                  <a:pt x="863" y="371"/>
                </a:lnTo>
                <a:lnTo>
                  <a:pt x="863" y="363"/>
                </a:lnTo>
                <a:lnTo>
                  <a:pt x="865" y="361"/>
                </a:lnTo>
                <a:lnTo>
                  <a:pt x="867" y="357"/>
                </a:lnTo>
                <a:lnTo>
                  <a:pt x="867" y="354"/>
                </a:lnTo>
                <a:lnTo>
                  <a:pt x="867" y="354"/>
                </a:lnTo>
                <a:lnTo>
                  <a:pt x="872" y="354"/>
                </a:lnTo>
                <a:lnTo>
                  <a:pt x="876" y="352"/>
                </a:lnTo>
                <a:lnTo>
                  <a:pt x="878" y="350"/>
                </a:lnTo>
                <a:lnTo>
                  <a:pt x="882" y="344"/>
                </a:lnTo>
                <a:lnTo>
                  <a:pt x="882" y="344"/>
                </a:lnTo>
                <a:lnTo>
                  <a:pt x="884" y="342"/>
                </a:lnTo>
                <a:lnTo>
                  <a:pt x="899" y="336"/>
                </a:lnTo>
                <a:lnTo>
                  <a:pt x="905" y="331"/>
                </a:lnTo>
                <a:lnTo>
                  <a:pt x="911" y="331"/>
                </a:lnTo>
                <a:lnTo>
                  <a:pt x="920" y="327"/>
                </a:lnTo>
                <a:lnTo>
                  <a:pt x="924" y="325"/>
                </a:lnTo>
                <a:lnTo>
                  <a:pt x="928" y="325"/>
                </a:lnTo>
                <a:lnTo>
                  <a:pt x="935" y="321"/>
                </a:lnTo>
                <a:lnTo>
                  <a:pt x="935" y="321"/>
                </a:lnTo>
                <a:lnTo>
                  <a:pt x="937" y="321"/>
                </a:lnTo>
                <a:lnTo>
                  <a:pt x="937" y="319"/>
                </a:lnTo>
                <a:lnTo>
                  <a:pt x="937" y="319"/>
                </a:lnTo>
                <a:lnTo>
                  <a:pt x="935" y="317"/>
                </a:lnTo>
                <a:lnTo>
                  <a:pt x="935" y="317"/>
                </a:lnTo>
                <a:lnTo>
                  <a:pt x="932" y="315"/>
                </a:lnTo>
                <a:lnTo>
                  <a:pt x="928" y="313"/>
                </a:lnTo>
                <a:lnTo>
                  <a:pt x="918" y="304"/>
                </a:lnTo>
                <a:lnTo>
                  <a:pt x="914" y="302"/>
                </a:lnTo>
                <a:lnTo>
                  <a:pt x="909" y="300"/>
                </a:lnTo>
                <a:lnTo>
                  <a:pt x="905" y="300"/>
                </a:lnTo>
                <a:lnTo>
                  <a:pt x="903" y="298"/>
                </a:lnTo>
                <a:lnTo>
                  <a:pt x="899" y="298"/>
                </a:lnTo>
                <a:lnTo>
                  <a:pt x="895" y="298"/>
                </a:lnTo>
                <a:lnTo>
                  <a:pt x="891" y="298"/>
                </a:lnTo>
                <a:lnTo>
                  <a:pt x="888" y="300"/>
                </a:lnTo>
                <a:lnTo>
                  <a:pt x="888" y="300"/>
                </a:lnTo>
                <a:lnTo>
                  <a:pt x="884" y="304"/>
                </a:lnTo>
                <a:lnTo>
                  <a:pt x="882" y="304"/>
                </a:lnTo>
                <a:lnTo>
                  <a:pt x="882" y="304"/>
                </a:lnTo>
                <a:lnTo>
                  <a:pt x="882" y="304"/>
                </a:lnTo>
                <a:lnTo>
                  <a:pt x="882" y="302"/>
                </a:lnTo>
                <a:lnTo>
                  <a:pt x="882" y="300"/>
                </a:lnTo>
                <a:lnTo>
                  <a:pt x="882" y="300"/>
                </a:lnTo>
                <a:lnTo>
                  <a:pt x="880" y="300"/>
                </a:lnTo>
                <a:lnTo>
                  <a:pt x="880" y="300"/>
                </a:lnTo>
                <a:lnTo>
                  <a:pt x="878" y="300"/>
                </a:lnTo>
                <a:lnTo>
                  <a:pt x="874" y="302"/>
                </a:lnTo>
                <a:lnTo>
                  <a:pt x="874" y="302"/>
                </a:lnTo>
                <a:lnTo>
                  <a:pt x="874" y="302"/>
                </a:lnTo>
                <a:lnTo>
                  <a:pt x="874" y="302"/>
                </a:lnTo>
                <a:lnTo>
                  <a:pt x="876" y="300"/>
                </a:lnTo>
                <a:lnTo>
                  <a:pt x="870" y="298"/>
                </a:lnTo>
                <a:lnTo>
                  <a:pt x="861" y="296"/>
                </a:lnTo>
                <a:lnTo>
                  <a:pt x="857" y="294"/>
                </a:lnTo>
                <a:lnTo>
                  <a:pt x="853" y="292"/>
                </a:lnTo>
                <a:lnTo>
                  <a:pt x="851" y="292"/>
                </a:lnTo>
                <a:lnTo>
                  <a:pt x="847" y="289"/>
                </a:lnTo>
                <a:lnTo>
                  <a:pt x="844" y="289"/>
                </a:lnTo>
                <a:lnTo>
                  <a:pt x="832" y="292"/>
                </a:lnTo>
                <a:lnTo>
                  <a:pt x="819" y="294"/>
                </a:lnTo>
                <a:lnTo>
                  <a:pt x="800" y="296"/>
                </a:lnTo>
                <a:lnTo>
                  <a:pt x="800" y="296"/>
                </a:lnTo>
                <a:lnTo>
                  <a:pt x="803" y="298"/>
                </a:lnTo>
                <a:lnTo>
                  <a:pt x="803" y="298"/>
                </a:lnTo>
                <a:lnTo>
                  <a:pt x="803" y="298"/>
                </a:lnTo>
                <a:lnTo>
                  <a:pt x="807" y="306"/>
                </a:lnTo>
                <a:lnTo>
                  <a:pt x="809" y="308"/>
                </a:lnTo>
                <a:lnTo>
                  <a:pt x="811" y="310"/>
                </a:lnTo>
                <a:lnTo>
                  <a:pt x="813" y="310"/>
                </a:lnTo>
                <a:lnTo>
                  <a:pt x="815" y="313"/>
                </a:lnTo>
                <a:lnTo>
                  <a:pt x="815" y="313"/>
                </a:lnTo>
                <a:lnTo>
                  <a:pt x="811" y="315"/>
                </a:lnTo>
                <a:lnTo>
                  <a:pt x="809" y="319"/>
                </a:lnTo>
                <a:lnTo>
                  <a:pt x="805" y="321"/>
                </a:lnTo>
                <a:lnTo>
                  <a:pt x="803" y="327"/>
                </a:lnTo>
                <a:lnTo>
                  <a:pt x="803" y="327"/>
                </a:lnTo>
                <a:lnTo>
                  <a:pt x="800" y="329"/>
                </a:lnTo>
                <a:lnTo>
                  <a:pt x="798" y="331"/>
                </a:lnTo>
                <a:lnTo>
                  <a:pt x="800" y="331"/>
                </a:lnTo>
                <a:lnTo>
                  <a:pt x="800" y="333"/>
                </a:lnTo>
                <a:lnTo>
                  <a:pt x="803" y="333"/>
                </a:lnTo>
                <a:lnTo>
                  <a:pt x="803" y="333"/>
                </a:lnTo>
                <a:lnTo>
                  <a:pt x="803" y="333"/>
                </a:lnTo>
                <a:lnTo>
                  <a:pt x="803" y="333"/>
                </a:lnTo>
                <a:lnTo>
                  <a:pt x="803" y="336"/>
                </a:lnTo>
                <a:lnTo>
                  <a:pt x="803" y="336"/>
                </a:lnTo>
                <a:lnTo>
                  <a:pt x="798" y="338"/>
                </a:lnTo>
                <a:lnTo>
                  <a:pt x="796" y="338"/>
                </a:lnTo>
                <a:lnTo>
                  <a:pt x="796" y="338"/>
                </a:lnTo>
                <a:lnTo>
                  <a:pt x="796" y="340"/>
                </a:lnTo>
                <a:lnTo>
                  <a:pt x="796" y="340"/>
                </a:lnTo>
                <a:lnTo>
                  <a:pt x="796" y="344"/>
                </a:lnTo>
                <a:lnTo>
                  <a:pt x="796" y="344"/>
                </a:lnTo>
                <a:lnTo>
                  <a:pt x="796" y="344"/>
                </a:lnTo>
                <a:lnTo>
                  <a:pt x="796" y="344"/>
                </a:lnTo>
                <a:lnTo>
                  <a:pt x="796" y="346"/>
                </a:lnTo>
                <a:lnTo>
                  <a:pt x="794" y="346"/>
                </a:lnTo>
                <a:lnTo>
                  <a:pt x="792" y="348"/>
                </a:lnTo>
                <a:lnTo>
                  <a:pt x="792" y="348"/>
                </a:lnTo>
                <a:lnTo>
                  <a:pt x="790" y="350"/>
                </a:lnTo>
                <a:lnTo>
                  <a:pt x="790" y="352"/>
                </a:lnTo>
                <a:lnTo>
                  <a:pt x="788" y="352"/>
                </a:lnTo>
                <a:lnTo>
                  <a:pt x="788" y="354"/>
                </a:lnTo>
                <a:lnTo>
                  <a:pt x="788" y="354"/>
                </a:lnTo>
                <a:lnTo>
                  <a:pt x="788" y="354"/>
                </a:lnTo>
                <a:lnTo>
                  <a:pt x="788" y="354"/>
                </a:lnTo>
                <a:lnTo>
                  <a:pt x="788" y="354"/>
                </a:lnTo>
                <a:lnTo>
                  <a:pt x="786" y="357"/>
                </a:lnTo>
                <a:lnTo>
                  <a:pt x="786" y="357"/>
                </a:lnTo>
                <a:lnTo>
                  <a:pt x="786" y="359"/>
                </a:lnTo>
                <a:lnTo>
                  <a:pt x="786" y="359"/>
                </a:lnTo>
                <a:lnTo>
                  <a:pt x="786" y="361"/>
                </a:lnTo>
                <a:lnTo>
                  <a:pt x="784" y="361"/>
                </a:lnTo>
                <a:lnTo>
                  <a:pt x="786" y="361"/>
                </a:lnTo>
                <a:lnTo>
                  <a:pt x="786" y="361"/>
                </a:lnTo>
                <a:close/>
                <a:moveTo>
                  <a:pt x="21" y="1910"/>
                </a:moveTo>
                <a:lnTo>
                  <a:pt x="21" y="1910"/>
                </a:lnTo>
                <a:lnTo>
                  <a:pt x="21" y="1908"/>
                </a:lnTo>
                <a:lnTo>
                  <a:pt x="21" y="1908"/>
                </a:lnTo>
                <a:lnTo>
                  <a:pt x="21" y="1908"/>
                </a:lnTo>
                <a:lnTo>
                  <a:pt x="21" y="1908"/>
                </a:lnTo>
                <a:lnTo>
                  <a:pt x="21" y="1908"/>
                </a:lnTo>
                <a:lnTo>
                  <a:pt x="21" y="1910"/>
                </a:lnTo>
                <a:lnTo>
                  <a:pt x="21" y="1910"/>
                </a:lnTo>
                <a:lnTo>
                  <a:pt x="21" y="1910"/>
                </a:lnTo>
                <a:lnTo>
                  <a:pt x="21" y="1910"/>
                </a:lnTo>
                <a:lnTo>
                  <a:pt x="21" y="1910"/>
                </a:lnTo>
                <a:lnTo>
                  <a:pt x="21" y="1910"/>
                </a:lnTo>
                <a:lnTo>
                  <a:pt x="21" y="1910"/>
                </a:lnTo>
                <a:close/>
                <a:moveTo>
                  <a:pt x="27" y="1837"/>
                </a:moveTo>
                <a:lnTo>
                  <a:pt x="27" y="1837"/>
                </a:lnTo>
                <a:lnTo>
                  <a:pt x="25" y="1837"/>
                </a:lnTo>
                <a:lnTo>
                  <a:pt x="27" y="1839"/>
                </a:lnTo>
                <a:lnTo>
                  <a:pt x="27" y="1839"/>
                </a:lnTo>
                <a:lnTo>
                  <a:pt x="29" y="1839"/>
                </a:lnTo>
                <a:lnTo>
                  <a:pt x="29" y="1839"/>
                </a:lnTo>
                <a:lnTo>
                  <a:pt x="27" y="1837"/>
                </a:lnTo>
                <a:lnTo>
                  <a:pt x="27" y="1837"/>
                </a:lnTo>
                <a:close/>
                <a:moveTo>
                  <a:pt x="1012" y="191"/>
                </a:moveTo>
                <a:lnTo>
                  <a:pt x="1018" y="189"/>
                </a:lnTo>
                <a:lnTo>
                  <a:pt x="1018" y="189"/>
                </a:lnTo>
                <a:lnTo>
                  <a:pt x="1020" y="187"/>
                </a:lnTo>
                <a:lnTo>
                  <a:pt x="1020" y="185"/>
                </a:lnTo>
                <a:lnTo>
                  <a:pt x="1018" y="185"/>
                </a:lnTo>
                <a:lnTo>
                  <a:pt x="1008" y="185"/>
                </a:lnTo>
                <a:lnTo>
                  <a:pt x="1004" y="185"/>
                </a:lnTo>
                <a:lnTo>
                  <a:pt x="1002" y="185"/>
                </a:lnTo>
                <a:lnTo>
                  <a:pt x="997" y="185"/>
                </a:lnTo>
                <a:lnTo>
                  <a:pt x="981" y="187"/>
                </a:lnTo>
                <a:lnTo>
                  <a:pt x="974" y="189"/>
                </a:lnTo>
                <a:lnTo>
                  <a:pt x="970" y="191"/>
                </a:lnTo>
                <a:lnTo>
                  <a:pt x="968" y="191"/>
                </a:lnTo>
                <a:lnTo>
                  <a:pt x="968" y="191"/>
                </a:lnTo>
                <a:lnTo>
                  <a:pt x="966" y="193"/>
                </a:lnTo>
                <a:lnTo>
                  <a:pt x="966" y="193"/>
                </a:lnTo>
                <a:lnTo>
                  <a:pt x="966" y="193"/>
                </a:lnTo>
                <a:lnTo>
                  <a:pt x="966" y="195"/>
                </a:lnTo>
                <a:lnTo>
                  <a:pt x="968" y="197"/>
                </a:lnTo>
                <a:lnTo>
                  <a:pt x="968" y="197"/>
                </a:lnTo>
                <a:lnTo>
                  <a:pt x="968" y="199"/>
                </a:lnTo>
                <a:lnTo>
                  <a:pt x="968" y="199"/>
                </a:lnTo>
                <a:lnTo>
                  <a:pt x="968" y="199"/>
                </a:lnTo>
                <a:lnTo>
                  <a:pt x="968" y="201"/>
                </a:lnTo>
                <a:lnTo>
                  <a:pt x="968" y="201"/>
                </a:lnTo>
                <a:lnTo>
                  <a:pt x="968" y="201"/>
                </a:lnTo>
                <a:lnTo>
                  <a:pt x="970" y="204"/>
                </a:lnTo>
                <a:lnTo>
                  <a:pt x="972" y="204"/>
                </a:lnTo>
                <a:lnTo>
                  <a:pt x="976" y="206"/>
                </a:lnTo>
                <a:lnTo>
                  <a:pt x="981" y="208"/>
                </a:lnTo>
                <a:lnTo>
                  <a:pt x="983" y="208"/>
                </a:lnTo>
                <a:lnTo>
                  <a:pt x="985" y="208"/>
                </a:lnTo>
                <a:lnTo>
                  <a:pt x="997" y="206"/>
                </a:lnTo>
                <a:lnTo>
                  <a:pt x="999" y="206"/>
                </a:lnTo>
                <a:lnTo>
                  <a:pt x="1002" y="206"/>
                </a:lnTo>
                <a:lnTo>
                  <a:pt x="1004" y="206"/>
                </a:lnTo>
                <a:lnTo>
                  <a:pt x="1008" y="204"/>
                </a:lnTo>
                <a:lnTo>
                  <a:pt x="1012" y="201"/>
                </a:lnTo>
                <a:lnTo>
                  <a:pt x="1012" y="201"/>
                </a:lnTo>
                <a:lnTo>
                  <a:pt x="1012" y="199"/>
                </a:lnTo>
                <a:lnTo>
                  <a:pt x="1012" y="197"/>
                </a:lnTo>
                <a:lnTo>
                  <a:pt x="1012" y="195"/>
                </a:lnTo>
                <a:lnTo>
                  <a:pt x="1012" y="195"/>
                </a:lnTo>
                <a:lnTo>
                  <a:pt x="1012" y="195"/>
                </a:lnTo>
                <a:lnTo>
                  <a:pt x="1010" y="195"/>
                </a:lnTo>
                <a:lnTo>
                  <a:pt x="1004" y="195"/>
                </a:lnTo>
                <a:lnTo>
                  <a:pt x="1002" y="193"/>
                </a:lnTo>
                <a:lnTo>
                  <a:pt x="1002" y="193"/>
                </a:lnTo>
                <a:lnTo>
                  <a:pt x="1002" y="193"/>
                </a:lnTo>
                <a:lnTo>
                  <a:pt x="1004" y="193"/>
                </a:lnTo>
                <a:lnTo>
                  <a:pt x="1012" y="191"/>
                </a:lnTo>
                <a:close/>
                <a:moveTo>
                  <a:pt x="1463" y="243"/>
                </a:moveTo>
                <a:lnTo>
                  <a:pt x="1460" y="245"/>
                </a:lnTo>
                <a:lnTo>
                  <a:pt x="1458" y="248"/>
                </a:lnTo>
                <a:lnTo>
                  <a:pt x="1456" y="250"/>
                </a:lnTo>
                <a:lnTo>
                  <a:pt x="1452" y="252"/>
                </a:lnTo>
                <a:lnTo>
                  <a:pt x="1454" y="254"/>
                </a:lnTo>
                <a:lnTo>
                  <a:pt x="1456" y="254"/>
                </a:lnTo>
                <a:lnTo>
                  <a:pt x="1458" y="254"/>
                </a:lnTo>
                <a:lnTo>
                  <a:pt x="1460" y="252"/>
                </a:lnTo>
                <a:lnTo>
                  <a:pt x="1463" y="252"/>
                </a:lnTo>
                <a:lnTo>
                  <a:pt x="1463" y="250"/>
                </a:lnTo>
                <a:lnTo>
                  <a:pt x="1463" y="250"/>
                </a:lnTo>
                <a:lnTo>
                  <a:pt x="1465" y="248"/>
                </a:lnTo>
                <a:lnTo>
                  <a:pt x="1465" y="245"/>
                </a:lnTo>
                <a:lnTo>
                  <a:pt x="1465" y="243"/>
                </a:lnTo>
                <a:lnTo>
                  <a:pt x="1463" y="243"/>
                </a:lnTo>
                <a:close/>
                <a:moveTo>
                  <a:pt x="1236" y="122"/>
                </a:moveTo>
                <a:lnTo>
                  <a:pt x="1226" y="122"/>
                </a:lnTo>
                <a:lnTo>
                  <a:pt x="1219" y="122"/>
                </a:lnTo>
                <a:lnTo>
                  <a:pt x="1205" y="120"/>
                </a:lnTo>
                <a:lnTo>
                  <a:pt x="1207" y="124"/>
                </a:lnTo>
                <a:lnTo>
                  <a:pt x="1209" y="124"/>
                </a:lnTo>
                <a:lnTo>
                  <a:pt x="1209" y="126"/>
                </a:lnTo>
                <a:lnTo>
                  <a:pt x="1211" y="130"/>
                </a:lnTo>
                <a:lnTo>
                  <a:pt x="1217" y="134"/>
                </a:lnTo>
                <a:lnTo>
                  <a:pt x="1219" y="134"/>
                </a:lnTo>
                <a:lnTo>
                  <a:pt x="1222" y="134"/>
                </a:lnTo>
                <a:lnTo>
                  <a:pt x="1224" y="136"/>
                </a:lnTo>
                <a:lnTo>
                  <a:pt x="1228" y="136"/>
                </a:lnTo>
                <a:lnTo>
                  <a:pt x="1232" y="134"/>
                </a:lnTo>
                <a:lnTo>
                  <a:pt x="1238" y="132"/>
                </a:lnTo>
                <a:lnTo>
                  <a:pt x="1240" y="132"/>
                </a:lnTo>
                <a:lnTo>
                  <a:pt x="1238" y="134"/>
                </a:lnTo>
                <a:lnTo>
                  <a:pt x="1238" y="134"/>
                </a:lnTo>
                <a:lnTo>
                  <a:pt x="1228" y="139"/>
                </a:lnTo>
                <a:lnTo>
                  <a:pt x="1224" y="139"/>
                </a:lnTo>
                <a:lnTo>
                  <a:pt x="1222" y="139"/>
                </a:lnTo>
                <a:lnTo>
                  <a:pt x="1222" y="143"/>
                </a:lnTo>
                <a:lnTo>
                  <a:pt x="1222" y="145"/>
                </a:lnTo>
                <a:lnTo>
                  <a:pt x="1228" y="145"/>
                </a:lnTo>
                <a:lnTo>
                  <a:pt x="1230" y="147"/>
                </a:lnTo>
                <a:lnTo>
                  <a:pt x="1230" y="147"/>
                </a:lnTo>
                <a:lnTo>
                  <a:pt x="1234" y="145"/>
                </a:lnTo>
                <a:lnTo>
                  <a:pt x="1240" y="145"/>
                </a:lnTo>
                <a:lnTo>
                  <a:pt x="1243" y="143"/>
                </a:lnTo>
                <a:lnTo>
                  <a:pt x="1245" y="143"/>
                </a:lnTo>
                <a:lnTo>
                  <a:pt x="1247" y="143"/>
                </a:lnTo>
                <a:lnTo>
                  <a:pt x="1247" y="145"/>
                </a:lnTo>
                <a:lnTo>
                  <a:pt x="1245" y="145"/>
                </a:lnTo>
                <a:lnTo>
                  <a:pt x="1245" y="147"/>
                </a:lnTo>
                <a:lnTo>
                  <a:pt x="1245" y="147"/>
                </a:lnTo>
                <a:lnTo>
                  <a:pt x="1245" y="147"/>
                </a:lnTo>
                <a:lnTo>
                  <a:pt x="1247" y="147"/>
                </a:lnTo>
                <a:lnTo>
                  <a:pt x="1253" y="145"/>
                </a:lnTo>
                <a:lnTo>
                  <a:pt x="1255" y="145"/>
                </a:lnTo>
                <a:lnTo>
                  <a:pt x="1259" y="143"/>
                </a:lnTo>
                <a:lnTo>
                  <a:pt x="1263" y="143"/>
                </a:lnTo>
                <a:lnTo>
                  <a:pt x="1266" y="143"/>
                </a:lnTo>
                <a:lnTo>
                  <a:pt x="1268" y="143"/>
                </a:lnTo>
                <a:lnTo>
                  <a:pt x="1272" y="145"/>
                </a:lnTo>
                <a:lnTo>
                  <a:pt x="1280" y="145"/>
                </a:lnTo>
                <a:lnTo>
                  <a:pt x="1284" y="145"/>
                </a:lnTo>
                <a:lnTo>
                  <a:pt x="1284" y="145"/>
                </a:lnTo>
                <a:lnTo>
                  <a:pt x="1276" y="147"/>
                </a:lnTo>
                <a:lnTo>
                  <a:pt x="1268" y="147"/>
                </a:lnTo>
                <a:lnTo>
                  <a:pt x="1266" y="151"/>
                </a:lnTo>
                <a:lnTo>
                  <a:pt x="1263" y="151"/>
                </a:lnTo>
                <a:lnTo>
                  <a:pt x="1259" y="151"/>
                </a:lnTo>
                <a:lnTo>
                  <a:pt x="1257" y="151"/>
                </a:lnTo>
                <a:lnTo>
                  <a:pt x="1247" y="155"/>
                </a:lnTo>
                <a:lnTo>
                  <a:pt x="1243" y="157"/>
                </a:lnTo>
                <a:lnTo>
                  <a:pt x="1243" y="157"/>
                </a:lnTo>
                <a:lnTo>
                  <a:pt x="1245" y="157"/>
                </a:lnTo>
                <a:lnTo>
                  <a:pt x="1245" y="159"/>
                </a:lnTo>
                <a:lnTo>
                  <a:pt x="1247" y="159"/>
                </a:lnTo>
                <a:lnTo>
                  <a:pt x="1255" y="162"/>
                </a:lnTo>
                <a:lnTo>
                  <a:pt x="1257" y="164"/>
                </a:lnTo>
                <a:lnTo>
                  <a:pt x="1257" y="164"/>
                </a:lnTo>
                <a:lnTo>
                  <a:pt x="1253" y="164"/>
                </a:lnTo>
                <a:lnTo>
                  <a:pt x="1251" y="164"/>
                </a:lnTo>
                <a:lnTo>
                  <a:pt x="1251" y="164"/>
                </a:lnTo>
                <a:lnTo>
                  <a:pt x="1253" y="166"/>
                </a:lnTo>
                <a:lnTo>
                  <a:pt x="1255" y="168"/>
                </a:lnTo>
                <a:lnTo>
                  <a:pt x="1257" y="168"/>
                </a:lnTo>
                <a:lnTo>
                  <a:pt x="1259" y="170"/>
                </a:lnTo>
                <a:lnTo>
                  <a:pt x="1261" y="168"/>
                </a:lnTo>
                <a:lnTo>
                  <a:pt x="1263" y="168"/>
                </a:lnTo>
                <a:lnTo>
                  <a:pt x="1276" y="170"/>
                </a:lnTo>
                <a:lnTo>
                  <a:pt x="1276" y="170"/>
                </a:lnTo>
                <a:lnTo>
                  <a:pt x="1270" y="172"/>
                </a:lnTo>
                <a:lnTo>
                  <a:pt x="1263" y="172"/>
                </a:lnTo>
                <a:lnTo>
                  <a:pt x="1263" y="174"/>
                </a:lnTo>
                <a:lnTo>
                  <a:pt x="1263" y="174"/>
                </a:lnTo>
                <a:lnTo>
                  <a:pt x="1266" y="176"/>
                </a:lnTo>
                <a:lnTo>
                  <a:pt x="1270" y="178"/>
                </a:lnTo>
                <a:lnTo>
                  <a:pt x="1276" y="180"/>
                </a:lnTo>
                <a:lnTo>
                  <a:pt x="1284" y="183"/>
                </a:lnTo>
                <a:lnTo>
                  <a:pt x="1291" y="183"/>
                </a:lnTo>
                <a:lnTo>
                  <a:pt x="1295" y="183"/>
                </a:lnTo>
                <a:lnTo>
                  <a:pt x="1299" y="183"/>
                </a:lnTo>
                <a:lnTo>
                  <a:pt x="1299" y="183"/>
                </a:lnTo>
                <a:lnTo>
                  <a:pt x="1299" y="180"/>
                </a:lnTo>
                <a:lnTo>
                  <a:pt x="1297" y="180"/>
                </a:lnTo>
                <a:lnTo>
                  <a:pt x="1297" y="180"/>
                </a:lnTo>
                <a:lnTo>
                  <a:pt x="1295" y="178"/>
                </a:lnTo>
                <a:lnTo>
                  <a:pt x="1295" y="178"/>
                </a:lnTo>
                <a:lnTo>
                  <a:pt x="1297" y="178"/>
                </a:lnTo>
                <a:lnTo>
                  <a:pt x="1299" y="178"/>
                </a:lnTo>
                <a:lnTo>
                  <a:pt x="1301" y="178"/>
                </a:lnTo>
                <a:lnTo>
                  <a:pt x="1303" y="178"/>
                </a:lnTo>
                <a:lnTo>
                  <a:pt x="1305" y="180"/>
                </a:lnTo>
                <a:lnTo>
                  <a:pt x="1305" y="180"/>
                </a:lnTo>
                <a:lnTo>
                  <a:pt x="1310" y="183"/>
                </a:lnTo>
                <a:lnTo>
                  <a:pt x="1310" y="183"/>
                </a:lnTo>
                <a:lnTo>
                  <a:pt x="1312" y="183"/>
                </a:lnTo>
                <a:lnTo>
                  <a:pt x="1312" y="183"/>
                </a:lnTo>
                <a:lnTo>
                  <a:pt x="1312" y="180"/>
                </a:lnTo>
                <a:lnTo>
                  <a:pt x="1310" y="178"/>
                </a:lnTo>
                <a:lnTo>
                  <a:pt x="1307" y="176"/>
                </a:lnTo>
                <a:lnTo>
                  <a:pt x="1303" y="172"/>
                </a:lnTo>
                <a:lnTo>
                  <a:pt x="1303" y="170"/>
                </a:lnTo>
                <a:lnTo>
                  <a:pt x="1303" y="168"/>
                </a:lnTo>
                <a:lnTo>
                  <a:pt x="1303" y="170"/>
                </a:lnTo>
                <a:lnTo>
                  <a:pt x="1305" y="170"/>
                </a:lnTo>
                <a:lnTo>
                  <a:pt x="1310" y="174"/>
                </a:lnTo>
                <a:lnTo>
                  <a:pt x="1312" y="176"/>
                </a:lnTo>
                <a:lnTo>
                  <a:pt x="1318" y="180"/>
                </a:lnTo>
                <a:lnTo>
                  <a:pt x="1318" y="183"/>
                </a:lnTo>
                <a:lnTo>
                  <a:pt x="1320" y="183"/>
                </a:lnTo>
                <a:lnTo>
                  <a:pt x="1322" y="183"/>
                </a:lnTo>
                <a:lnTo>
                  <a:pt x="1322" y="180"/>
                </a:lnTo>
                <a:lnTo>
                  <a:pt x="1324" y="178"/>
                </a:lnTo>
                <a:lnTo>
                  <a:pt x="1324" y="176"/>
                </a:lnTo>
                <a:lnTo>
                  <a:pt x="1324" y="174"/>
                </a:lnTo>
                <a:lnTo>
                  <a:pt x="1322" y="170"/>
                </a:lnTo>
                <a:lnTo>
                  <a:pt x="1322" y="170"/>
                </a:lnTo>
                <a:lnTo>
                  <a:pt x="1322" y="170"/>
                </a:lnTo>
                <a:lnTo>
                  <a:pt x="1324" y="170"/>
                </a:lnTo>
                <a:lnTo>
                  <a:pt x="1328" y="172"/>
                </a:lnTo>
                <a:lnTo>
                  <a:pt x="1331" y="172"/>
                </a:lnTo>
                <a:lnTo>
                  <a:pt x="1333" y="172"/>
                </a:lnTo>
                <a:lnTo>
                  <a:pt x="1333" y="172"/>
                </a:lnTo>
                <a:lnTo>
                  <a:pt x="1333" y="170"/>
                </a:lnTo>
                <a:lnTo>
                  <a:pt x="1333" y="170"/>
                </a:lnTo>
                <a:lnTo>
                  <a:pt x="1333" y="168"/>
                </a:lnTo>
                <a:lnTo>
                  <a:pt x="1333" y="168"/>
                </a:lnTo>
                <a:lnTo>
                  <a:pt x="1331" y="168"/>
                </a:lnTo>
                <a:lnTo>
                  <a:pt x="1328" y="166"/>
                </a:lnTo>
                <a:lnTo>
                  <a:pt x="1331" y="166"/>
                </a:lnTo>
                <a:lnTo>
                  <a:pt x="1331" y="164"/>
                </a:lnTo>
                <a:lnTo>
                  <a:pt x="1331" y="162"/>
                </a:lnTo>
                <a:lnTo>
                  <a:pt x="1331" y="159"/>
                </a:lnTo>
                <a:lnTo>
                  <a:pt x="1331" y="157"/>
                </a:lnTo>
                <a:lnTo>
                  <a:pt x="1333" y="157"/>
                </a:lnTo>
                <a:lnTo>
                  <a:pt x="1335" y="155"/>
                </a:lnTo>
                <a:lnTo>
                  <a:pt x="1335" y="155"/>
                </a:lnTo>
                <a:lnTo>
                  <a:pt x="1335" y="155"/>
                </a:lnTo>
                <a:lnTo>
                  <a:pt x="1335" y="157"/>
                </a:lnTo>
                <a:lnTo>
                  <a:pt x="1333" y="159"/>
                </a:lnTo>
                <a:lnTo>
                  <a:pt x="1333" y="159"/>
                </a:lnTo>
                <a:lnTo>
                  <a:pt x="1333" y="162"/>
                </a:lnTo>
                <a:lnTo>
                  <a:pt x="1335" y="164"/>
                </a:lnTo>
                <a:lnTo>
                  <a:pt x="1335" y="166"/>
                </a:lnTo>
                <a:lnTo>
                  <a:pt x="1339" y="166"/>
                </a:lnTo>
                <a:lnTo>
                  <a:pt x="1341" y="166"/>
                </a:lnTo>
                <a:lnTo>
                  <a:pt x="1343" y="162"/>
                </a:lnTo>
                <a:lnTo>
                  <a:pt x="1345" y="162"/>
                </a:lnTo>
                <a:lnTo>
                  <a:pt x="1347" y="159"/>
                </a:lnTo>
                <a:lnTo>
                  <a:pt x="1347" y="157"/>
                </a:lnTo>
                <a:lnTo>
                  <a:pt x="1349" y="157"/>
                </a:lnTo>
                <a:lnTo>
                  <a:pt x="1351" y="157"/>
                </a:lnTo>
                <a:lnTo>
                  <a:pt x="1354" y="157"/>
                </a:lnTo>
                <a:lnTo>
                  <a:pt x="1356" y="155"/>
                </a:lnTo>
                <a:lnTo>
                  <a:pt x="1360" y="153"/>
                </a:lnTo>
                <a:lnTo>
                  <a:pt x="1372" y="149"/>
                </a:lnTo>
                <a:lnTo>
                  <a:pt x="1375" y="149"/>
                </a:lnTo>
                <a:lnTo>
                  <a:pt x="1377" y="147"/>
                </a:lnTo>
                <a:lnTo>
                  <a:pt x="1375" y="147"/>
                </a:lnTo>
                <a:lnTo>
                  <a:pt x="1375" y="145"/>
                </a:lnTo>
                <a:lnTo>
                  <a:pt x="1368" y="139"/>
                </a:lnTo>
                <a:lnTo>
                  <a:pt x="1366" y="136"/>
                </a:lnTo>
                <a:lnTo>
                  <a:pt x="1366" y="136"/>
                </a:lnTo>
                <a:lnTo>
                  <a:pt x="1366" y="136"/>
                </a:lnTo>
                <a:lnTo>
                  <a:pt x="1364" y="139"/>
                </a:lnTo>
                <a:lnTo>
                  <a:pt x="1362" y="141"/>
                </a:lnTo>
                <a:lnTo>
                  <a:pt x="1362" y="141"/>
                </a:lnTo>
                <a:lnTo>
                  <a:pt x="1360" y="139"/>
                </a:lnTo>
                <a:lnTo>
                  <a:pt x="1360" y="136"/>
                </a:lnTo>
                <a:lnTo>
                  <a:pt x="1358" y="136"/>
                </a:lnTo>
                <a:lnTo>
                  <a:pt x="1358" y="136"/>
                </a:lnTo>
                <a:lnTo>
                  <a:pt x="1351" y="136"/>
                </a:lnTo>
                <a:lnTo>
                  <a:pt x="1349" y="136"/>
                </a:lnTo>
                <a:lnTo>
                  <a:pt x="1349" y="136"/>
                </a:lnTo>
                <a:lnTo>
                  <a:pt x="1343" y="139"/>
                </a:lnTo>
                <a:lnTo>
                  <a:pt x="1343" y="139"/>
                </a:lnTo>
                <a:lnTo>
                  <a:pt x="1343" y="136"/>
                </a:lnTo>
                <a:lnTo>
                  <a:pt x="1345" y="134"/>
                </a:lnTo>
                <a:lnTo>
                  <a:pt x="1347" y="130"/>
                </a:lnTo>
                <a:lnTo>
                  <a:pt x="1347" y="128"/>
                </a:lnTo>
                <a:lnTo>
                  <a:pt x="1345" y="126"/>
                </a:lnTo>
                <a:lnTo>
                  <a:pt x="1345" y="122"/>
                </a:lnTo>
                <a:lnTo>
                  <a:pt x="1343" y="122"/>
                </a:lnTo>
                <a:lnTo>
                  <a:pt x="1339" y="122"/>
                </a:lnTo>
                <a:lnTo>
                  <a:pt x="1335" y="122"/>
                </a:lnTo>
                <a:lnTo>
                  <a:pt x="1335" y="122"/>
                </a:lnTo>
                <a:lnTo>
                  <a:pt x="1335" y="120"/>
                </a:lnTo>
                <a:lnTo>
                  <a:pt x="1339" y="118"/>
                </a:lnTo>
                <a:lnTo>
                  <a:pt x="1339" y="118"/>
                </a:lnTo>
                <a:lnTo>
                  <a:pt x="1339" y="113"/>
                </a:lnTo>
                <a:lnTo>
                  <a:pt x="1339" y="113"/>
                </a:lnTo>
                <a:lnTo>
                  <a:pt x="1337" y="111"/>
                </a:lnTo>
                <a:lnTo>
                  <a:pt x="1333" y="111"/>
                </a:lnTo>
                <a:lnTo>
                  <a:pt x="1331" y="109"/>
                </a:lnTo>
                <a:lnTo>
                  <a:pt x="1326" y="109"/>
                </a:lnTo>
                <a:lnTo>
                  <a:pt x="1324" y="111"/>
                </a:lnTo>
                <a:lnTo>
                  <a:pt x="1324" y="111"/>
                </a:lnTo>
                <a:lnTo>
                  <a:pt x="1324" y="113"/>
                </a:lnTo>
                <a:lnTo>
                  <a:pt x="1324" y="115"/>
                </a:lnTo>
                <a:lnTo>
                  <a:pt x="1324" y="115"/>
                </a:lnTo>
                <a:lnTo>
                  <a:pt x="1326" y="118"/>
                </a:lnTo>
                <a:lnTo>
                  <a:pt x="1328" y="120"/>
                </a:lnTo>
                <a:lnTo>
                  <a:pt x="1331" y="120"/>
                </a:lnTo>
                <a:lnTo>
                  <a:pt x="1331" y="120"/>
                </a:lnTo>
                <a:lnTo>
                  <a:pt x="1328" y="120"/>
                </a:lnTo>
                <a:lnTo>
                  <a:pt x="1324" y="120"/>
                </a:lnTo>
                <a:lnTo>
                  <a:pt x="1320" y="120"/>
                </a:lnTo>
                <a:lnTo>
                  <a:pt x="1318" y="118"/>
                </a:lnTo>
                <a:lnTo>
                  <a:pt x="1316" y="115"/>
                </a:lnTo>
                <a:lnTo>
                  <a:pt x="1316" y="115"/>
                </a:lnTo>
                <a:lnTo>
                  <a:pt x="1316" y="111"/>
                </a:lnTo>
                <a:lnTo>
                  <a:pt x="1316" y="111"/>
                </a:lnTo>
                <a:lnTo>
                  <a:pt x="1316" y="111"/>
                </a:lnTo>
                <a:lnTo>
                  <a:pt x="1316" y="111"/>
                </a:lnTo>
                <a:lnTo>
                  <a:pt x="1316" y="109"/>
                </a:lnTo>
                <a:lnTo>
                  <a:pt x="1316" y="109"/>
                </a:lnTo>
                <a:lnTo>
                  <a:pt x="1316" y="109"/>
                </a:lnTo>
                <a:lnTo>
                  <a:pt x="1316" y="107"/>
                </a:lnTo>
                <a:lnTo>
                  <a:pt x="1314" y="107"/>
                </a:lnTo>
                <a:lnTo>
                  <a:pt x="1312" y="107"/>
                </a:lnTo>
                <a:lnTo>
                  <a:pt x="1310" y="107"/>
                </a:lnTo>
                <a:lnTo>
                  <a:pt x="1307" y="107"/>
                </a:lnTo>
                <a:lnTo>
                  <a:pt x="1305" y="107"/>
                </a:lnTo>
                <a:lnTo>
                  <a:pt x="1301" y="107"/>
                </a:lnTo>
                <a:lnTo>
                  <a:pt x="1297" y="105"/>
                </a:lnTo>
                <a:lnTo>
                  <a:pt x="1295" y="105"/>
                </a:lnTo>
                <a:lnTo>
                  <a:pt x="1295" y="103"/>
                </a:lnTo>
                <a:lnTo>
                  <a:pt x="1295" y="103"/>
                </a:lnTo>
                <a:lnTo>
                  <a:pt x="1295" y="101"/>
                </a:lnTo>
                <a:lnTo>
                  <a:pt x="1289" y="99"/>
                </a:lnTo>
                <a:lnTo>
                  <a:pt x="1284" y="97"/>
                </a:lnTo>
                <a:lnTo>
                  <a:pt x="1278" y="88"/>
                </a:lnTo>
                <a:lnTo>
                  <a:pt x="1276" y="86"/>
                </a:lnTo>
                <a:lnTo>
                  <a:pt x="1274" y="84"/>
                </a:lnTo>
                <a:lnTo>
                  <a:pt x="1272" y="82"/>
                </a:lnTo>
                <a:lnTo>
                  <a:pt x="1270" y="82"/>
                </a:lnTo>
                <a:lnTo>
                  <a:pt x="1259" y="80"/>
                </a:lnTo>
                <a:lnTo>
                  <a:pt x="1255" y="78"/>
                </a:lnTo>
                <a:lnTo>
                  <a:pt x="1251" y="80"/>
                </a:lnTo>
                <a:lnTo>
                  <a:pt x="1245" y="80"/>
                </a:lnTo>
                <a:lnTo>
                  <a:pt x="1243" y="80"/>
                </a:lnTo>
                <a:lnTo>
                  <a:pt x="1243" y="80"/>
                </a:lnTo>
                <a:lnTo>
                  <a:pt x="1243" y="80"/>
                </a:lnTo>
                <a:lnTo>
                  <a:pt x="1243" y="82"/>
                </a:lnTo>
                <a:lnTo>
                  <a:pt x="1243" y="82"/>
                </a:lnTo>
                <a:lnTo>
                  <a:pt x="1243" y="82"/>
                </a:lnTo>
                <a:lnTo>
                  <a:pt x="1245" y="84"/>
                </a:lnTo>
                <a:lnTo>
                  <a:pt x="1247" y="84"/>
                </a:lnTo>
                <a:lnTo>
                  <a:pt x="1255" y="84"/>
                </a:lnTo>
                <a:lnTo>
                  <a:pt x="1257" y="84"/>
                </a:lnTo>
                <a:lnTo>
                  <a:pt x="1257" y="86"/>
                </a:lnTo>
                <a:lnTo>
                  <a:pt x="1257" y="86"/>
                </a:lnTo>
                <a:lnTo>
                  <a:pt x="1257" y="88"/>
                </a:lnTo>
                <a:lnTo>
                  <a:pt x="1255" y="88"/>
                </a:lnTo>
                <a:lnTo>
                  <a:pt x="1253" y="88"/>
                </a:lnTo>
                <a:lnTo>
                  <a:pt x="1249" y="88"/>
                </a:lnTo>
                <a:lnTo>
                  <a:pt x="1243" y="88"/>
                </a:lnTo>
                <a:lnTo>
                  <a:pt x="1238" y="90"/>
                </a:lnTo>
                <a:lnTo>
                  <a:pt x="1232" y="88"/>
                </a:lnTo>
                <a:lnTo>
                  <a:pt x="1228" y="90"/>
                </a:lnTo>
                <a:lnTo>
                  <a:pt x="1224" y="95"/>
                </a:lnTo>
                <a:lnTo>
                  <a:pt x="1224" y="97"/>
                </a:lnTo>
                <a:lnTo>
                  <a:pt x="1228" y="97"/>
                </a:lnTo>
                <a:lnTo>
                  <a:pt x="1234" y="99"/>
                </a:lnTo>
                <a:lnTo>
                  <a:pt x="1236" y="103"/>
                </a:lnTo>
                <a:lnTo>
                  <a:pt x="1243" y="105"/>
                </a:lnTo>
                <a:lnTo>
                  <a:pt x="1245" y="105"/>
                </a:lnTo>
                <a:lnTo>
                  <a:pt x="1247" y="105"/>
                </a:lnTo>
                <a:lnTo>
                  <a:pt x="1238" y="105"/>
                </a:lnTo>
                <a:lnTo>
                  <a:pt x="1236" y="105"/>
                </a:lnTo>
                <a:lnTo>
                  <a:pt x="1232" y="105"/>
                </a:lnTo>
                <a:lnTo>
                  <a:pt x="1232" y="103"/>
                </a:lnTo>
                <a:lnTo>
                  <a:pt x="1228" y="101"/>
                </a:lnTo>
                <a:lnTo>
                  <a:pt x="1224" y="101"/>
                </a:lnTo>
                <a:lnTo>
                  <a:pt x="1222" y="101"/>
                </a:lnTo>
                <a:lnTo>
                  <a:pt x="1217" y="101"/>
                </a:lnTo>
                <a:lnTo>
                  <a:pt x="1215" y="101"/>
                </a:lnTo>
                <a:lnTo>
                  <a:pt x="1215" y="105"/>
                </a:lnTo>
                <a:lnTo>
                  <a:pt x="1217" y="109"/>
                </a:lnTo>
                <a:lnTo>
                  <a:pt x="1222" y="111"/>
                </a:lnTo>
                <a:lnTo>
                  <a:pt x="1224" y="111"/>
                </a:lnTo>
                <a:lnTo>
                  <a:pt x="1222" y="111"/>
                </a:lnTo>
                <a:lnTo>
                  <a:pt x="1217" y="111"/>
                </a:lnTo>
                <a:lnTo>
                  <a:pt x="1215" y="111"/>
                </a:lnTo>
                <a:lnTo>
                  <a:pt x="1211" y="113"/>
                </a:lnTo>
                <a:lnTo>
                  <a:pt x="1211" y="113"/>
                </a:lnTo>
                <a:lnTo>
                  <a:pt x="1211" y="113"/>
                </a:lnTo>
                <a:lnTo>
                  <a:pt x="1211" y="115"/>
                </a:lnTo>
                <a:lnTo>
                  <a:pt x="1213" y="115"/>
                </a:lnTo>
                <a:lnTo>
                  <a:pt x="1213" y="115"/>
                </a:lnTo>
                <a:lnTo>
                  <a:pt x="1217" y="118"/>
                </a:lnTo>
                <a:lnTo>
                  <a:pt x="1217" y="118"/>
                </a:lnTo>
                <a:lnTo>
                  <a:pt x="1222" y="118"/>
                </a:lnTo>
                <a:lnTo>
                  <a:pt x="1226" y="120"/>
                </a:lnTo>
                <a:lnTo>
                  <a:pt x="1228" y="120"/>
                </a:lnTo>
                <a:lnTo>
                  <a:pt x="1238" y="118"/>
                </a:lnTo>
                <a:lnTo>
                  <a:pt x="1243" y="118"/>
                </a:lnTo>
                <a:lnTo>
                  <a:pt x="1243" y="118"/>
                </a:lnTo>
                <a:lnTo>
                  <a:pt x="1238" y="120"/>
                </a:lnTo>
                <a:lnTo>
                  <a:pt x="1236" y="120"/>
                </a:lnTo>
                <a:lnTo>
                  <a:pt x="1236" y="122"/>
                </a:lnTo>
                <a:lnTo>
                  <a:pt x="1236" y="122"/>
                </a:lnTo>
                <a:lnTo>
                  <a:pt x="1236" y="122"/>
                </a:lnTo>
                <a:lnTo>
                  <a:pt x="1236" y="122"/>
                </a:lnTo>
                <a:close/>
                <a:moveTo>
                  <a:pt x="1159" y="128"/>
                </a:moveTo>
                <a:lnTo>
                  <a:pt x="1159" y="128"/>
                </a:lnTo>
                <a:lnTo>
                  <a:pt x="1161" y="128"/>
                </a:lnTo>
                <a:lnTo>
                  <a:pt x="1165" y="128"/>
                </a:lnTo>
                <a:lnTo>
                  <a:pt x="1169" y="130"/>
                </a:lnTo>
                <a:lnTo>
                  <a:pt x="1169" y="130"/>
                </a:lnTo>
                <a:lnTo>
                  <a:pt x="1169" y="130"/>
                </a:lnTo>
                <a:lnTo>
                  <a:pt x="1171" y="132"/>
                </a:lnTo>
                <a:lnTo>
                  <a:pt x="1173" y="132"/>
                </a:lnTo>
                <a:lnTo>
                  <a:pt x="1175" y="132"/>
                </a:lnTo>
                <a:lnTo>
                  <a:pt x="1175" y="132"/>
                </a:lnTo>
                <a:lnTo>
                  <a:pt x="1178" y="130"/>
                </a:lnTo>
                <a:lnTo>
                  <a:pt x="1178" y="128"/>
                </a:lnTo>
                <a:lnTo>
                  <a:pt x="1175" y="124"/>
                </a:lnTo>
                <a:lnTo>
                  <a:pt x="1175" y="124"/>
                </a:lnTo>
                <a:lnTo>
                  <a:pt x="1175" y="122"/>
                </a:lnTo>
                <a:lnTo>
                  <a:pt x="1173" y="120"/>
                </a:lnTo>
                <a:lnTo>
                  <a:pt x="1171" y="120"/>
                </a:lnTo>
                <a:lnTo>
                  <a:pt x="1167" y="120"/>
                </a:lnTo>
                <a:lnTo>
                  <a:pt x="1163" y="120"/>
                </a:lnTo>
                <a:lnTo>
                  <a:pt x="1161" y="120"/>
                </a:lnTo>
                <a:lnTo>
                  <a:pt x="1159" y="122"/>
                </a:lnTo>
                <a:lnTo>
                  <a:pt x="1159" y="122"/>
                </a:lnTo>
                <a:lnTo>
                  <a:pt x="1157" y="124"/>
                </a:lnTo>
                <a:lnTo>
                  <a:pt x="1157" y="124"/>
                </a:lnTo>
                <a:lnTo>
                  <a:pt x="1157" y="126"/>
                </a:lnTo>
                <a:lnTo>
                  <a:pt x="1159" y="128"/>
                </a:lnTo>
                <a:close/>
                <a:moveTo>
                  <a:pt x="1186" y="170"/>
                </a:moveTo>
                <a:lnTo>
                  <a:pt x="1188" y="170"/>
                </a:lnTo>
                <a:lnTo>
                  <a:pt x="1184" y="172"/>
                </a:lnTo>
                <a:lnTo>
                  <a:pt x="1184" y="172"/>
                </a:lnTo>
                <a:lnTo>
                  <a:pt x="1184" y="172"/>
                </a:lnTo>
                <a:lnTo>
                  <a:pt x="1184" y="174"/>
                </a:lnTo>
                <a:lnTo>
                  <a:pt x="1184" y="174"/>
                </a:lnTo>
                <a:lnTo>
                  <a:pt x="1186" y="176"/>
                </a:lnTo>
                <a:lnTo>
                  <a:pt x="1186" y="176"/>
                </a:lnTo>
                <a:lnTo>
                  <a:pt x="1188" y="178"/>
                </a:lnTo>
                <a:lnTo>
                  <a:pt x="1190" y="180"/>
                </a:lnTo>
                <a:lnTo>
                  <a:pt x="1190" y="180"/>
                </a:lnTo>
                <a:lnTo>
                  <a:pt x="1199" y="180"/>
                </a:lnTo>
                <a:lnTo>
                  <a:pt x="1203" y="183"/>
                </a:lnTo>
                <a:lnTo>
                  <a:pt x="1203" y="183"/>
                </a:lnTo>
                <a:lnTo>
                  <a:pt x="1203" y="183"/>
                </a:lnTo>
                <a:lnTo>
                  <a:pt x="1203" y="185"/>
                </a:lnTo>
                <a:lnTo>
                  <a:pt x="1199" y="185"/>
                </a:lnTo>
                <a:lnTo>
                  <a:pt x="1192" y="185"/>
                </a:lnTo>
                <a:lnTo>
                  <a:pt x="1192" y="185"/>
                </a:lnTo>
                <a:lnTo>
                  <a:pt x="1194" y="187"/>
                </a:lnTo>
                <a:lnTo>
                  <a:pt x="1196" y="189"/>
                </a:lnTo>
                <a:lnTo>
                  <a:pt x="1201" y="189"/>
                </a:lnTo>
                <a:lnTo>
                  <a:pt x="1203" y="191"/>
                </a:lnTo>
                <a:lnTo>
                  <a:pt x="1203" y="191"/>
                </a:lnTo>
                <a:lnTo>
                  <a:pt x="1201" y="193"/>
                </a:lnTo>
                <a:lnTo>
                  <a:pt x="1203" y="193"/>
                </a:lnTo>
                <a:lnTo>
                  <a:pt x="1203" y="193"/>
                </a:lnTo>
                <a:lnTo>
                  <a:pt x="1205" y="193"/>
                </a:lnTo>
                <a:lnTo>
                  <a:pt x="1209" y="193"/>
                </a:lnTo>
                <a:lnTo>
                  <a:pt x="1209" y="191"/>
                </a:lnTo>
                <a:lnTo>
                  <a:pt x="1217" y="191"/>
                </a:lnTo>
                <a:lnTo>
                  <a:pt x="1222" y="191"/>
                </a:lnTo>
                <a:lnTo>
                  <a:pt x="1226" y="189"/>
                </a:lnTo>
                <a:lnTo>
                  <a:pt x="1226" y="189"/>
                </a:lnTo>
                <a:lnTo>
                  <a:pt x="1228" y="189"/>
                </a:lnTo>
                <a:lnTo>
                  <a:pt x="1230" y="189"/>
                </a:lnTo>
                <a:lnTo>
                  <a:pt x="1232" y="185"/>
                </a:lnTo>
                <a:lnTo>
                  <a:pt x="1232" y="185"/>
                </a:lnTo>
                <a:lnTo>
                  <a:pt x="1232" y="183"/>
                </a:lnTo>
                <a:lnTo>
                  <a:pt x="1230" y="183"/>
                </a:lnTo>
                <a:lnTo>
                  <a:pt x="1226" y="180"/>
                </a:lnTo>
                <a:lnTo>
                  <a:pt x="1228" y="180"/>
                </a:lnTo>
                <a:lnTo>
                  <a:pt x="1232" y="178"/>
                </a:lnTo>
                <a:lnTo>
                  <a:pt x="1232" y="176"/>
                </a:lnTo>
                <a:lnTo>
                  <a:pt x="1232" y="176"/>
                </a:lnTo>
                <a:lnTo>
                  <a:pt x="1232" y="176"/>
                </a:lnTo>
                <a:lnTo>
                  <a:pt x="1230" y="174"/>
                </a:lnTo>
                <a:lnTo>
                  <a:pt x="1226" y="172"/>
                </a:lnTo>
                <a:lnTo>
                  <a:pt x="1224" y="172"/>
                </a:lnTo>
                <a:lnTo>
                  <a:pt x="1217" y="172"/>
                </a:lnTo>
                <a:lnTo>
                  <a:pt x="1213" y="172"/>
                </a:lnTo>
                <a:lnTo>
                  <a:pt x="1213" y="170"/>
                </a:lnTo>
                <a:lnTo>
                  <a:pt x="1213" y="170"/>
                </a:lnTo>
                <a:lnTo>
                  <a:pt x="1213" y="170"/>
                </a:lnTo>
                <a:lnTo>
                  <a:pt x="1211" y="168"/>
                </a:lnTo>
                <a:lnTo>
                  <a:pt x="1209" y="166"/>
                </a:lnTo>
                <a:lnTo>
                  <a:pt x="1203" y="166"/>
                </a:lnTo>
                <a:lnTo>
                  <a:pt x="1201" y="164"/>
                </a:lnTo>
                <a:lnTo>
                  <a:pt x="1196" y="164"/>
                </a:lnTo>
                <a:lnTo>
                  <a:pt x="1194" y="164"/>
                </a:lnTo>
                <a:lnTo>
                  <a:pt x="1188" y="162"/>
                </a:lnTo>
                <a:lnTo>
                  <a:pt x="1184" y="162"/>
                </a:lnTo>
                <a:lnTo>
                  <a:pt x="1184" y="164"/>
                </a:lnTo>
                <a:lnTo>
                  <a:pt x="1184" y="164"/>
                </a:lnTo>
                <a:lnTo>
                  <a:pt x="1184" y="166"/>
                </a:lnTo>
                <a:lnTo>
                  <a:pt x="1186" y="170"/>
                </a:lnTo>
                <a:close/>
                <a:moveTo>
                  <a:pt x="1173" y="231"/>
                </a:moveTo>
                <a:lnTo>
                  <a:pt x="1173" y="233"/>
                </a:lnTo>
                <a:lnTo>
                  <a:pt x="1175" y="235"/>
                </a:lnTo>
                <a:lnTo>
                  <a:pt x="1171" y="235"/>
                </a:lnTo>
                <a:lnTo>
                  <a:pt x="1169" y="233"/>
                </a:lnTo>
                <a:lnTo>
                  <a:pt x="1163" y="229"/>
                </a:lnTo>
                <a:lnTo>
                  <a:pt x="1161" y="229"/>
                </a:lnTo>
                <a:lnTo>
                  <a:pt x="1159" y="229"/>
                </a:lnTo>
                <a:lnTo>
                  <a:pt x="1152" y="231"/>
                </a:lnTo>
                <a:lnTo>
                  <a:pt x="1150" y="231"/>
                </a:lnTo>
                <a:lnTo>
                  <a:pt x="1146" y="233"/>
                </a:lnTo>
                <a:lnTo>
                  <a:pt x="1146" y="235"/>
                </a:lnTo>
                <a:lnTo>
                  <a:pt x="1146" y="235"/>
                </a:lnTo>
                <a:lnTo>
                  <a:pt x="1146" y="235"/>
                </a:lnTo>
                <a:lnTo>
                  <a:pt x="1150" y="237"/>
                </a:lnTo>
                <a:lnTo>
                  <a:pt x="1157" y="237"/>
                </a:lnTo>
                <a:lnTo>
                  <a:pt x="1159" y="237"/>
                </a:lnTo>
                <a:lnTo>
                  <a:pt x="1159" y="239"/>
                </a:lnTo>
                <a:lnTo>
                  <a:pt x="1159" y="239"/>
                </a:lnTo>
                <a:lnTo>
                  <a:pt x="1159" y="239"/>
                </a:lnTo>
                <a:lnTo>
                  <a:pt x="1155" y="239"/>
                </a:lnTo>
                <a:lnTo>
                  <a:pt x="1152" y="241"/>
                </a:lnTo>
                <a:lnTo>
                  <a:pt x="1152" y="241"/>
                </a:lnTo>
                <a:lnTo>
                  <a:pt x="1157" y="243"/>
                </a:lnTo>
                <a:lnTo>
                  <a:pt x="1159" y="243"/>
                </a:lnTo>
                <a:lnTo>
                  <a:pt x="1161" y="243"/>
                </a:lnTo>
                <a:lnTo>
                  <a:pt x="1165" y="243"/>
                </a:lnTo>
                <a:lnTo>
                  <a:pt x="1163" y="243"/>
                </a:lnTo>
                <a:lnTo>
                  <a:pt x="1159" y="243"/>
                </a:lnTo>
                <a:lnTo>
                  <a:pt x="1159" y="243"/>
                </a:lnTo>
                <a:lnTo>
                  <a:pt x="1157" y="245"/>
                </a:lnTo>
                <a:lnTo>
                  <a:pt x="1159" y="245"/>
                </a:lnTo>
                <a:lnTo>
                  <a:pt x="1159" y="248"/>
                </a:lnTo>
                <a:lnTo>
                  <a:pt x="1163" y="250"/>
                </a:lnTo>
                <a:lnTo>
                  <a:pt x="1163" y="250"/>
                </a:lnTo>
                <a:lnTo>
                  <a:pt x="1163" y="250"/>
                </a:lnTo>
                <a:lnTo>
                  <a:pt x="1161" y="250"/>
                </a:lnTo>
                <a:lnTo>
                  <a:pt x="1159" y="250"/>
                </a:lnTo>
                <a:lnTo>
                  <a:pt x="1157" y="250"/>
                </a:lnTo>
                <a:lnTo>
                  <a:pt x="1157" y="248"/>
                </a:lnTo>
                <a:lnTo>
                  <a:pt x="1146" y="241"/>
                </a:lnTo>
                <a:lnTo>
                  <a:pt x="1144" y="241"/>
                </a:lnTo>
                <a:lnTo>
                  <a:pt x="1144" y="239"/>
                </a:lnTo>
                <a:lnTo>
                  <a:pt x="1144" y="239"/>
                </a:lnTo>
                <a:lnTo>
                  <a:pt x="1142" y="237"/>
                </a:lnTo>
                <a:lnTo>
                  <a:pt x="1140" y="237"/>
                </a:lnTo>
                <a:lnTo>
                  <a:pt x="1138" y="235"/>
                </a:lnTo>
                <a:lnTo>
                  <a:pt x="1136" y="235"/>
                </a:lnTo>
                <a:lnTo>
                  <a:pt x="1134" y="235"/>
                </a:lnTo>
                <a:lnTo>
                  <a:pt x="1131" y="235"/>
                </a:lnTo>
                <a:lnTo>
                  <a:pt x="1131" y="237"/>
                </a:lnTo>
                <a:lnTo>
                  <a:pt x="1129" y="239"/>
                </a:lnTo>
                <a:lnTo>
                  <a:pt x="1127" y="239"/>
                </a:lnTo>
                <a:lnTo>
                  <a:pt x="1129" y="241"/>
                </a:lnTo>
                <a:lnTo>
                  <a:pt x="1131" y="241"/>
                </a:lnTo>
                <a:lnTo>
                  <a:pt x="1136" y="241"/>
                </a:lnTo>
                <a:lnTo>
                  <a:pt x="1138" y="241"/>
                </a:lnTo>
                <a:lnTo>
                  <a:pt x="1134" y="243"/>
                </a:lnTo>
                <a:lnTo>
                  <a:pt x="1131" y="245"/>
                </a:lnTo>
                <a:lnTo>
                  <a:pt x="1131" y="245"/>
                </a:lnTo>
                <a:lnTo>
                  <a:pt x="1134" y="248"/>
                </a:lnTo>
                <a:lnTo>
                  <a:pt x="1134" y="248"/>
                </a:lnTo>
                <a:lnTo>
                  <a:pt x="1138" y="248"/>
                </a:lnTo>
                <a:lnTo>
                  <a:pt x="1138" y="250"/>
                </a:lnTo>
                <a:lnTo>
                  <a:pt x="1138" y="250"/>
                </a:lnTo>
                <a:lnTo>
                  <a:pt x="1138" y="252"/>
                </a:lnTo>
                <a:lnTo>
                  <a:pt x="1138" y="252"/>
                </a:lnTo>
                <a:lnTo>
                  <a:pt x="1140" y="254"/>
                </a:lnTo>
                <a:lnTo>
                  <a:pt x="1140" y="254"/>
                </a:lnTo>
                <a:lnTo>
                  <a:pt x="1144" y="254"/>
                </a:lnTo>
                <a:lnTo>
                  <a:pt x="1144" y="254"/>
                </a:lnTo>
                <a:lnTo>
                  <a:pt x="1142" y="256"/>
                </a:lnTo>
                <a:lnTo>
                  <a:pt x="1140" y="256"/>
                </a:lnTo>
                <a:lnTo>
                  <a:pt x="1138" y="254"/>
                </a:lnTo>
                <a:lnTo>
                  <a:pt x="1136" y="254"/>
                </a:lnTo>
                <a:lnTo>
                  <a:pt x="1131" y="252"/>
                </a:lnTo>
                <a:lnTo>
                  <a:pt x="1127" y="252"/>
                </a:lnTo>
                <a:lnTo>
                  <a:pt x="1125" y="254"/>
                </a:lnTo>
                <a:lnTo>
                  <a:pt x="1127" y="254"/>
                </a:lnTo>
                <a:lnTo>
                  <a:pt x="1123" y="256"/>
                </a:lnTo>
                <a:lnTo>
                  <a:pt x="1119" y="258"/>
                </a:lnTo>
                <a:lnTo>
                  <a:pt x="1119" y="260"/>
                </a:lnTo>
                <a:lnTo>
                  <a:pt x="1119" y="262"/>
                </a:lnTo>
                <a:lnTo>
                  <a:pt x="1121" y="262"/>
                </a:lnTo>
                <a:lnTo>
                  <a:pt x="1123" y="262"/>
                </a:lnTo>
                <a:lnTo>
                  <a:pt x="1138" y="260"/>
                </a:lnTo>
                <a:lnTo>
                  <a:pt x="1142" y="260"/>
                </a:lnTo>
                <a:lnTo>
                  <a:pt x="1146" y="260"/>
                </a:lnTo>
                <a:lnTo>
                  <a:pt x="1161" y="258"/>
                </a:lnTo>
                <a:lnTo>
                  <a:pt x="1171" y="258"/>
                </a:lnTo>
                <a:lnTo>
                  <a:pt x="1171" y="258"/>
                </a:lnTo>
                <a:lnTo>
                  <a:pt x="1165" y="258"/>
                </a:lnTo>
                <a:lnTo>
                  <a:pt x="1163" y="258"/>
                </a:lnTo>
                <a:lnTo>
                  <a:pt x="1163" y="260"/>
                </a:lnTo>
                <a:lnTo>
                  <a:pt x="1159" y="260"/>
                </a:lnTo>
                <a:lnTo>
                  <a:pt x="1155" y="264"/>
                </a:lnTo>
                <a:lnTo>
                  <a:pt x="1148" y="266"/>
                </a:lnTo>
                <a:lnTo>
                  <a:pt x="1148" y="266"/>
                </a:lnTo>
                <a:lnTo>
                  <a:pt x="1148" y="266"/>
                </a:lnTo>
                <a:lnTo>
                  <a:pt x="1150" y="269"/>
                </a:lnTo>
                <a:lnTo>
                  <a:pt x="1155" y="269"/>
                </a:lnTo>
                <a:lnTo>
                  <a:pt x="1157" y="271"/>
                </a:lnTo>
                <a:lnTo>
                  <a:pt x="1157" y="271"/>
                </a:lnTo>
                <a:lnTo>
                  <a:pt x="1152" y="271"/>
                </a:lnTo>
                <a:lnTo>
                  <a:pt x="1152" y="273"/>
                </a:lnTo>
                <a:lnTo>
                  <a:pt x="1155" y="275"/>
                </a:lnTo>
                <a:lnTo>
                  <a:pt x="1155" y="277"/>
                </a:lnTo>
                <a:lnTo>
                  <a:pt x="1157" y="277"/>
                </a:lnTo>
                <a:lnTo>
                  <a:pt x="1161" y="277"/>
                </a:lnTo>
                <a:lnTo>
                  <a:pt x="1165" y="277"/>
                </a:lnTo>
                <a:lnTo>
                  <a:pt x="1167" y="277"/>
                </a:lnTo>
                <a:lnTo>
                  <a:pt x="1169" y="275"/>
                </a:lnTo>
                <a:lnTo>
                  <a:pt x="1169" y="277"/>
                </a:lnTo>
                <a:lnTo>
                  <a:pt x="1171" y="277"/>
                </a:lnTo>
                <a:lnTo>
                  <a:pt x="1173" y="277"/>
                </a:lnTo>
                <a:lnTo>
                  <a:pt x="1175" y="277"/>
                </a:lnTo>
                <a:lnTo>
                  <a:pt x="1178" y="277"/>
                </a:lnTo>
                <a:lnTo>
                  <a:pt x="1180" y="277"/>
                </a:lnTo>
                <a:lnTo>
                  <a:pt x="1184" y="277"/>
                </a:lnTo>
                <a:lnTo>
                  <a:pt x="1186" y="277"/>
                </a:lnTo>
                <a:lnTo>
                  <a:pt x="1188" y="277"/>
                </a:lnTo>
                <a:lnTo>
                  <a:pt x="1188" y="275"/>
                </a:lnTo>
                <a:lnTo>
                  <a:pt x="1188" y="275"/>
                </a:lnTo>
                <a:lnTo>
                  <a:pt x="1186" y="273"/>
                </a:lnTo>
                <a:lnTo>
                  <a:pt x="1186" y="273"/>
                </a:lnTo>
                <a:lnTo>
                  <a:pt x="1186" y="271"/>
                </a:lnTo>
                <a:lnTo>
                  <a:pt x="1188" y="271"/>
                </a:lnTo>
                <a:lnTo>
                  <a:pt x="1188" y="273"/>
                </a:lnTo>
                <a:lnTo>
                  <a:pt x="1190" y="275"/>
                </a:lnTo>
                <a:lnTo>
                  <a:pt x="1190" y="275"/>
                </a:lnTo>
                <a:lnTo>
                  <a:pt x="1192" y="273"/>
                </a:lnTo>
                <a:lnTo>
                  <a:pt x="1192" y="273"/>
                </a:lnTo>
                <a:lnTo>
                  <a:pt x="1192" y="273"/>
                </a:lnTo>
                <a:lnTo>
                  <a:pt x="1190" y="271"/>
                </a:lnTo>
                <a:lnTo>
                  <a:pt x="1190" y="264"/>
                </a:lnTo>
                <a:lnTo>
                  <a:pt x="1192" y="262"/>
                </a:lnTo>
                <a:lnTo>
                  <a:pt x="1196" y="264"/>
                </a:lnTo>
                <a:lnTo>
                  <a:pt x="1196" y="264"/>
                </a:lnTo>
                <a:lnTo>
                  <a:pt x="1199" y="264"/>
                </a:lnTo>
                <a:lnTo>
                  <a:pt x="1196" y="262"/>
                </a:lnTo>
                <a:lnTo>
                  <a:pt x="1196" y="258"/>
                </a:lnTo>
                <a:lnTo>
                  <a:pt x="1196" y="258"/>
                </a:lnTo>
                <a:lnTo>
                  <a:pt x="1190" y="256"/>
                </a:lnTo>
                <a:lnTo>
                  <a:pt x="1190" y="256"/>
                </a:lnTo>
                <a:lnTo>
                  <a:pt x="1192" y="254"/>
                </a:lnTo>
                <a:lnTo>
                  <a:pt x="1194" y="252"/>
                </a:lnTo>
                <a:lnTo>
                  <a:pt x="1194" y="252"/>
                </a:lnTo>
                <a:lnTo>
                  <a:pt x="1192" y="250"/>
                </a:lnTo>
                <a:lnTo>
                  <a:pt x="1192" y="250"/>
                </a:lnTo>
                <a:lnTo>
                  <a:pt x="1194" y="248"/>
                </a:lnTo>
                <a:lnTo>
                  <a:pt x="1194" y="245"/>
                </a:lnTo>
                <a:lnTo>
                  <a:pt x="1194" y="243"/>
                </a:lnTo>
                <a:lnTo>
                  <a:pt x="1194" y="243"/>
                </a:lnTo>
                <a:lnTo>
                  <a:pt x="1194" y="241"/>
                </a:lnTo>
                <a:lnTo>
                  <a:pt x="1192" y="239"/>
                </a:lnTo>
                <a:lnTo>
                  <a:pt x="1192" y="239"/>
                </a:lnTo>
                <a:lnTo>
                  <a:pt x="1192" y="237"/>
                </a:lnTo>
                <a:lnTo>
                  <a:pt x="1192" y="237"/>
                </a:lnTo>
                <a:lnTo>
                  <a:pt x="1192" y="235"/>
                </a:lnTo>
                <a:lnTo>
                  <a:pt x="1192" y="235"/>
                </a:lnTo>
                <a:lnTo>
                  <a:pt x="1192" y="233"/>
                </a:lnTo>
                <a:lnTo>
                  <a:pt x="1190" y="233"/>
                </a:lnTo>
                <a:lnTo>
                  <a:pt x="1188" y="233"/>
                </a:lnTo>
                <a:lnTo>
                  <a:pt x="1184" y="231"/>
                </a:lnTo>
                <a:lnTo>
                  <a:pt x="1184" y="231"/>
                </a:lnTo>
                <a:lnTo>
                  <a:pt x="1180" y="229"/>
                </a:lnTo>
                <a:lnTo>
                  <a:pt x="1178" y="227"/>
                </a:lnTo>
                <a:lnTo>
                  <a:pt x="1173" y="229"/>
                </a:lnTo>
                <a:lnTo>
                  <a:pt x="1173" y="231"/>
                </a:lnTo>
                <a:close/>
                <a:moveTo>
                  <a:pt x="1502" y="331"/>
                </a:moveTo>
                <a:lnTo>
                  <a:pt x="1500" y="329"/>
                </a:lnTo>
                <a:lnTo>
                  <a:pt x="1498" y="329"/>
                </a:lnTo>
                <a:lnTo>
                  <a:pt x="1498" y="327"/>
                </a:lnTo>
                <a:lnTo>
                  <a:pt x="1498" y="327"/>
                </a:lnTo>
                <a:lnTo>
                  <a:pt x="1496" y="325"/>
                </a:lnTo>
                <a:lnTo>
                  <a:pt x="1492" y="323"/>
                </a:lnTo>
                <a:lnTo>
                  <a:pt x="1492" y="323"/>
                </a:lnTo>
                <a:lnTo>
                  <a:pt x="1490" y="321"/>
                </a:lnTo>
                <a:lnTo>
                  <a:pt x="1490" y="319"/>
                </a:lnTo>
                <a:lnTo>
                  <a:pt x="1488" y="319"/>
                </a:lnTo>
                <a:lnTo>
                  <a:pt x="1477" y="315"/>
                </a:lnTo>
                <a:lnTo>
                  <a:pt x="1473" y="315"/>
                </a:lnTo>
                <a:lnTo>
                  <a:pt x="1458" y="315"/>
                </a:lnTo>
                <a:lnTo>
                  <a:pt x="1456" y="315"/>
                </a:lnTo>
                <a:lnTo>
                  <a:pt x="1450" y="315"/>
                </a:lnTo>
                <a:lnTo>
                  <a:pt x="1448" y="315"/>
                </a:lnTo>
                <a:lnTo>
                  <a:pt x="1444" y="313"/>
                </a:lnTo>
                <a:lnTo>
                  <a:pt x="1439" y="313"/>
                </a:lnTo>
                <a:lnTo>
                  <a:pt x="1437" y="313"/>
                </a:lnTo>
                <a:lnTo>
                  <a:pt x="1437" y="313"/>
                </a:lnTo>
                <a:lnTo>
                  <a:pt x="1437" y="313"/>
                </a:lnTo>
                <a:lnTo>
                  <a:pt x="1435" y="315"/>
                </a:lnTo>
                <a:lnTo>
                  <a:pt x="1435" y="317"/>
                </a:lnTo>
                <a:lnTo>
                  <a:pt x="1437" y="319"/>
                </a:lnTo>
                <a:lnTo>
                  <a:pt x="1437" y="321"/>
                </a:lnTo>
                <a:lnTo>
                  <a:pt x="1437" y="321"/>
                </a:lnTo>
                <a:lnTo>
                  <a:pt x="1437" y="321"/>
                </a:lnTo>
                <a:lnTo>
                  <a:pt x="1437" y="321"/>
                </a:lnTo>
                <a:lnTo>
                  <a:pt x="1437" y="323"/>
                </a:lnTo>
                <a:lnTo>
                  <a:pt x="1437" y="325"/>
                </a:lnTo>
                <a:lnTo>
                  <a:pt x="1437" y="325"/>
                </a:lnTo>
                <a:lnTo>
                  <a:pt x="1439" y="325"/>
                </a:lnTo>
                <a:lnTo>
                  <a:pt x="1444" y="327"/>
                </a:lnTo>
                <a:lnTo>
                  <a:pt x="1446" y="327"/>
                </a:lnTo>
                <a:lnTo>
                  <a:pt x="1446" y="329"/>
                </a:lnTo>
                <a:lnTo>
                  <a:pt x="1448" y="331"/>
                </a:lnTo>
                <a:lnTo>
                  <a:pt x="1448" y="333"/>
                </a:lnTo>
                <a:lnTo>
                  <a:pt x="1450" y="336"/>
                </a:lnTo>
                <a:lnTo>
                  <a:pt x="1450" y="338"/>
                </a:lnTo>
                <a:lnTo>
                  <a:pt x="1452" y="338"/>
                </a:lnTo>
                <a:lnTo>
                  <a:pt x="1456" y="340"/>
                </a:lnTo>
                <a:lnTo>
                  <a:pt x="1458" y="340"/>
                </a:lnTo>
                <a:lnTo>
                  <a:pt x="1460" y="340"/>
                </a:lnTo>
                <a:lnTo>
                  <a:pt x="1469" y="338"/>
                </a:lnTo>
                <a:lnTo>
                  <a:pt x="1473" y="336"/>
                </a:lnTo>
                <a:lnTo>
                  <a:pt x="1479" y="336"/>
                </a:lnTo>
                <a:lnTo>
                  <a:pt x="1492" y="338"/>
                </a:lnTo>
                <a:lnTo>
                  <a:pt x="1500" y="338"/>
                </a:lnTo>
                <a:lnTo>
                  <a:pt x="1504" y="338"/>
                </a:lnTo>
                <a:lnTo>
                  <a:pt x="1504" y="336"/>
                </a:lnTo>
                <a:lnTo>
                  <a:pt x="1504" y="336"/>
                </a:lnTo>
                <a:lnTo>
                  <a:pt x="1502" y="333"/>
                </a:lnTo>
                <a:lnTo>
                  <a:pt x="1502" y="333"/>
                </a:lnTo>
                <a:lnTo>
                  <a:pt x="1502" y="331"/>
                </a:lnTo>
                <a:lnTo>
                  <a:pt x="1502" y="331"/>
                </a:lnTo>
                <a:close/>
                <a:moveTo>
                  <a:pt x="1217" y="204"/>
                </a:moveTo>
                <a:lnTo>
                  <a:pt x="1240" y="204"/>
                </a:lnTo>
                <a:lnTo>
                  <a:pt x="1249" y="206"/>
                </a:lnTo>
                <a:lnTo>
                  <a:pt x="1249" y="204"/>
                </a:lnTo>
                <a:lnTo>
                  <a:pt x="1253" y="204"/>
                </a:lnTo>
                <a:lnTo>
                  <a:pt x="1253" y="204"/>
                </a:lnTo>
                <a:lnTo>
                  <a:pt x="1255" y="199"/>
                </a:lnTo>
                <a:lnTo>
                  <a:pt x="1259" y="199"/>
                </a:lnTo>
                <a:lnTo>
                  <a:pt x="1257" y="197"/>
                </a:lnTo>
                <a:lnTo>
                  <a:pt x="1255" y="195"/>
                </a:lnTo>
                <a:lnTo>
                  <a:pt x="1253" y="195"/>
                </a:lnTo>
                <a:lnTo>
                  <a:pt x="1253" y="195"/>
                </a:lnTo>
                <a:lnTo>
                  <a:pt x="1247" y="195"/>
                </a:lnTo>
                <a:lnTo>
                  <a:pt x="1236" y="195"/>
                </a:lnTo>
                <a:lnTo>
                  <a:pt x="1232" y="195"/>
                </a:lnTo>
                <a:lnTo>
                  <a:pt x="1228" y="195"/>
                </a:lnTo>
                <a:lnTo>
                  <a:pt x="1224" y="195"/>
                </a:lnTo>
                <a:lnTo>
                  <a:pt x="1222" y="195"/>
                </a:lnTo>
                <a:lnTo>
                  <a:pt x="1215" y="197"/>
                </a:lnTo>
                <a:lnTo>
                  <a:pt x="1213" y="197"/>
                </a:lnTo>
                <a:lnTo>
                  <a:pt x="1213" y="197"/>
                </a:lnTo>
                <a:lnTo>
                  <a:pt x="1213" y="199"/>
                </a:lnTo>
                <a:lnTo>
                  <a:pt x="1213" y="199"/>
                </a:lnTo>
                <a:lnTo>
                  <a:pt x="1215" y="204"/>
                </a:lnTo>
                <a:lnTo>
                  <a:pt x="1217" y="204"/>
                </a:lnTo>
                <a:close/>
                <a:moveTo>
                  <a:pt x="1305" y="289"/>
                </a:moveTo>
                <a:lnTo>
                  <a:pt x="1310" y="289"/>
                </a:lnTo>
                <a:lnTo>
                  <a:pt x="1312" y="289"/>
                </a:lnTo>
                <a:lnTo>
                  <a:pt x="1314" y="287"/>
                </a:lnTo>
                <a:lnTo>
                  <a:pt x="1316" y="287"/>
                </a:lnTo>
                <a:lnTo>
                  <a:pt x="1316" y="287"/>
                </a:lnTo>
                <a:lnTo>
                  <a:pt x="1316" y="285"/>
                </a:lnTo>
                <a:lnTo>
                  <a:pt x="1316" y="285"/>
                </a:lnTo>
                <a:lnTo>
                  <a:pt x="1316" y="285"/>
                </a:lnTo>
                <a:lnTo>
                  <a:pt x="1316" y="285"/>
                </a:lnTo>
                <a:lnTo>
                  <a:pt x="1318" y="285"/>
                </a:lnTo>
                <a:lnTo>
                  <a:pt x="1318" y="283"/>
                </a:lnTo>
                <a:lnTo>
                  <a:pt x="1318" y="283"/>
                </a:lnTo>
                <a:lnTo>
                  <a:pt x="1320" y="283"/>
                </a:lnTo>
                <a:lnTo>
                  <a:pt x="1320" y="283"/>
                </a:lnTo>
                <a:lnTo>
                  <a:pt x="1320" y="285"/>
                </a:lnTo>
                <a:lnTo>
                  <a:pt x="1320" y="285"/>
                </a:lnTo>
                <a:lnTo>
                  <a:pt x="1322" y="285"/>
                </a:lnTo>
                <a:lnTo>
                  <a:pt x="1322" y="283"/>
                </a:lnTo>
                <a:lnTo>
                  <a:pt x="1324" y="281"/>
                </a:lnTo>
                <a:lnTo>
                  <a:pt x="1326" y="283"/>
                </a:lnTo>
                <a:lnTo>
                  <a:pt x="1326" y="283"/>
                </a:lnTo>
                <a:lnTo>
                  <a:pt x="1328" y="283"/>
                </a:lnTo>
                <a:lnTo>
                  <a:pt x="1328" y="285"/>
                </a:lnTo>
                <a:lnTo>
                  <a:pt x="1326" y="287"/>
                </a:lnTo>
                <a:lnTo>
                  <a:pt x="1324" y="289"/>
                </a:lnTo>
                <a:lnTo>
                  <a:pt x="1324" y="289"/>
                </a:lnTo>
                <a:lnTo>
                  <a:pt x="1324" y="289"/>
                </a:lnTo>
                <a:lnTo>
                  <a:pt x="1326" y="292"/>
                </a:lnTo>
                <a:lnTo>
                  <a:pt x="1326" y="292"/>
                </a:lnTo>
                <a:lnTo>
                  <a:pt x="1333" y="292"/>
                </a:lnTo>
                <a:lnTo>
                  <a:pt x="1339" y="292"/>
                </a:lnTo>
                <a:lnTo>
                  <a:pt x="1343" y="292"/>
                </a:lnTo>
                <a:lnTo>
                  <a:pt x="1347" y="292"/>
                </a:lnTo>
                <a:lnTo>
                  <a:pt x="1351" y="292"/>
                </a:lnTo>
                <a:lnTo>
                  <a:pt x="1351" y="292"/>
                </a:lnTo>
                <a:lnTo>
                  <a:pt x="1351" y="289"/>
                </a:lnTo>
                <a:lnTo>
                  <a:pt x="1351" y="289"/>
                </a:lnTo>
                <a:lnTo>
                  <a:pt x="1358" y="292"/>
                </a:lnTo>
                <a:lnTo>
                  <a:pt x="1358" y="289"/>
                </a:lnTo>
                <a:lnTo>
                  <a:pt x="1360" y="289"/>
                </a:lnTo>
                <a:lnTo>
                  <a:pt x="1362" y="292"/>
                </a:lnTo>
                <a:lnTo>
                  <a:pt x="1364" y="292"/>
                </a:lnTo>
                <a:lnTo>
                  <a:pt x="1368" y="292"/>
                </a:lnTo>
                <a:lnTo>
                  <a:pt x="1368" y="289"/>
                </a:lnTo>
                <a:lnTo>
                  <a:pt x="1368" y="289"/>
                </a:lnTo>
                <a:lnTo>
                  <a:pt x="1370" y="289"/>
                </a:lnTo>
                <a:lnTo>
                  <a:pt x="1370" y="289"/>
                </a:lnTo>
                <a:lnTo>
                  <a:pt x="1370" y="289"/>
                </a:lnTo>
                <a:lnTo>
                  <a:pt x="1372" y="292"/>
                </a:lnTo>
                <a:lnTo>
                  <a:pt x="1375" y="292"/>
                </a:lnTo>
                <a:lnTo>
                  <a:pt x="1375" y="292"/>
                </a:lnTo>
                <a:lnTo>
                  <a:pt x="1375" y="289"/>
                </a:lnTo>
                <a:lnTo>
                  <a:pt x="1377" y="289"/>
                </a:lnTo>
                <a:lnTo>
                  <a:pt x="1377" y="289"/>
                </a:lnTo>
                <a:lnTo>
                  <a:pt x="1379" y="289"/>
                </a:lnTo>
                <a:lnTo>
                  <a:pt x="1381" y="292"/>
                </a:lnTo>
                <a:lnTo>
                  <a:pt x="1385" y="292"/>
                </a:lnTo>
                <a:lnTo>
                  <a:pt x="1387" y="292"/>
                </a:lnTo>
                <a:lnTo>
                  <a:pt x="1393" y="289"/>
                </a:lnTo>
                <a:lnTo>
                  <a:pt x="1395" y="289"/>
                </a:lnTo>
                <a:lnTo>
                  <a:pt x="1398" y="289"/>
                </a:lnTo>
                <a:lnTo>
                  <a:pt x="1400" y="287"/>
                </a:lnTo>
                <a:lnTo>
                  <a:pt x="1400" y="287"/>
                </a:lnTo>
                <a:lnTo>
                  <a:pt x="1400" y="283"/>
                </a:lnTo>
                <a:lnTo>
                  <a:pt x="1400" y="283"/>
                </a:lnTo>
                <a:lnTo>
                  <a:pt x="1398" y="281"/>
                </a:lnTo>
                <a:lnTo>
                  <a:pt x="1398" y="281"/>
                </a:lnTo>
                <a:lnTo>
                  <a:pt x="1398" y="281"/>
                </a:lnTo>
                <a:lnTo>
                  <a:pt x="1398" y="281"/>
                </a:lnTo>
                <a:lnTo>
                  <a:pt x="1400" y="281"/>
                </a:lnTo>
                <a:lnTo>
                  <a:pt x="1402" y="283"/>
                </a:lnTo>
                <a:lnTo>
                  <a:pt x="1404" y="283"/>
                </a:lnTo>
                <a:lnTo>
                  <a:pt x="1404" y="283"/>
                </a:lnTo>
                <a:lnTo>
                  <a:pt x="1404" y="283"/>
                </a:lnTo>
                <a:lnTo>
                  <a:pt x="1404" y="285"/>
                </a:lnTo>
                <a:lnTo>
                  <a:pt x="1404" y="285"/>
                </a:lnTo>
                <a:lnTo>
                  <a:pt x="1404" y="287"/>
                </a:lnTo>
                <a:lnTo>
                  <a:pt x="1406" y="289"/>
                </a:lnTo>
                <a:lnTo>
                  <a:pt x="1406" y="289"/>
                </a:lnTo>
                <a:lnTo>
                  <a:pt x="1410" y="292"/>
                </a:lnTo>
                <a:lnTo>
                  <a:pt x="1410" y="292"/>
                </a:lnTo>
                <a:lnTo>
                  <a:pt x="1414" y="292"/>
                </a:lnTo>
                <a:lnTo>
                  <a:pt x="1419" y="292"/>
                </a:lnTo>
                <a:lnTo>
                  <a:pt x="1421" y="292"/>
                </a:lnTo>
                <a:lnTo>
                  <a:pt x="1423" y="292"/>
                </a:lnTo>
                <a:lnTo>
                  <a:pt x="1425" y="292"/>
                </a:lnTo>
                <a:lnTo>
                  <a:pt x="1429" y="289"/>
                </a:lnTo>
                <a:lnTo>
                  <a:pt x="1431" y="289"/>
                </a:lnTo>
                <a:lnTo>
                  <a:pt x="1444" y="289"/>
                </a:lnTo>
                <a:lnTo>
                  <a:pt x="1446" y="289"/>
                </a:lnTo>
                <a:lnTo>
                  <a:pt x="1446" y="287"/>
                </a:lnTo>
                <a:lnTo>
                  <a:pt x="1446" y="285"/>
                </a:lnTo>
                <a:lnTo>
                  <a:pt x="1446" y="285"/>
                </a:lnTo>
                <a:lnTo>
                  <a:pt x="1446" y="283"/>
                </a:lnTo>
                <a:lnTo>
                  <a:pt x="1446" y="283"/>
                </a:lnTo>
                <a:lnTo>
                  <a:pt x="1446" y="283"/>
                </a:lnTo>
                <a:lnTo>
                  <a:pt x="1444" y="281"/>
                </a:lnTo>
                <a:lnTo>
                  <a:pt x="1444" y="279"/>
                </a:lnTo>
                <a:lnTo>
                  <a:pt x="1444" y="279"/>
                </a:lnTo>
                <a:lnTo>
                  <a:pt x="1446" y="281"/>
                </a:lnTo>
                <a:lnTo>
                  <a:pt x="1450" y="281"/>
                </a:lnTo>
                <a:lnTo>
                  <a:pt x="1456" y="281"/>
                </a:lnTo>
                <a:lnTo>
                  <a:pt x="1458" y="279"/>
                </a:lnTo>
                <a:lnTo>
                  <a:pt x="1456" y="279"/>
                </a:lnTo>
                <a:lnTo>
                  <a:pt x="1456" y="277"/>
                </a:lnTo>
                <a:lnTo>
                  <a:pt x="1454" y="277"/>
                </a:lnTo>
                <a:lnTo>
                  <a:pt x="1452" y="277"/>
                </a:lnTo>
                <a:lnTo>
                  <a:pt x="1448" y="277"/>
                </a:lnTo>
                <a:lnTo>
                  <a:pt x="1446" y="277"/>
                </a:lnTo>
                <a:lnTo>
                  <a:pt x="1446" y="277"/>
                </a:lnTo>
                <a:lnTo>
                  <a:pt x="1444" y="277"/>
                </a:lnTo>
                <a:lnTo>
                  <a:pt x="1444" y="275"/>
                </a:lnTo>
                <a:lnTo>
                  <a:pt x="1450" y="275"/>
                </a:lnTo>
                <a:lnTo>
                  <a:pt x="1454" y="271"/>
                </a:lnTo>
                <a:lnTo>
                  <a:pt x="1456" y="271"/>
                </a:lnTo>
                <a:lnTo>
                  <a:pt x="1456" y="269"/>
                </a:lnTo>
                <a:lnTo>
                  <a:pt x="1454" y="266"/>
                </a:lnTo>
                <a:lnTo>
                  <a:pt x="1454" y="264"/>
                </a:lnTo>
                <a:lnTo>
                  <a:pt x="1452" y="264"/>
                </a:lnTo>
                <a:lnTo>
                  <a:pt x="1448" y="264"/>
                </a:lnTo>
                <a:lnTo>
                  <a:pt x="1446" y="264"/>
                </a:lnTo>
                <a:lnTo>
                  <a:pt x="1444" y="262"/>
                </a:lnTo>
                <a:lnTo>
                  <a:pt x="1448" y="262"/>
                </a:lnTo>
                <a:lnTo>
                  <a:pt x="1448" y="260"/>
                </a:lnTo>
                <a:lnTo>
                  <a:pt x="1446" y="260"/>
                </a:lnTo>
                <a:lnTo>
                  <a:pt x="1444" y="258"/>
                </a:lnTo>
                <a:lnTo>
                  <a:pt x="1442" y="258"/>
                </a:lnTo>
                <a:lnTo>
                  <a:pt x="1433" y="258"/>
                </a:lnTo>
                <a:lnTo>
                  <a:pt x="1433" y="258"/>
                </a:lnTo>
                <a:lnTo>
                  <a:pt x="1431" y="258"/>
                </a:lnTo>
                <a:lnTo>
                  <a:pt x="1431" y="258"/>
                </a:lnTo>
                <a:lnTo>
                  <a:pt x="1431" y="256"/>
                </a:lnTo>
                <a:lnTo>
                  <a:pt x="1431" y="256"/>
                </a:lnTo>
                <a:lnTo>
                  <a:pt x="1425" y="254"/>
                </a:lnTo>
                <a:lnTo>
                  <a:pt x="1419" y="254"/>
                </a:lnTo>
                <a:lnTo>
                  <a:pt x="1414" y="254"/>
                </a:lnTo>
                <a:lnTo>
                  <a:pt x="1412" y="254"/>
                </a:lnTo>
                <a:lnTo>
                  <a:pt x="1404" y="256"/>
                </a:lnTo>
                <a:lnTo>
                  <a:pt x="1402" y="256"/>
                </a:lnTo>
                <a:lnTo>
                  <a:pt x="1395" y="254"/>
                </a:lnTo>
                <a:lnTo>
                  <a:pt x="1391" y="254"/>
                </a:lnTo>
                <a:lnTo>
                  <a:pt x="1391" y="254"/>
                </a:lnTo>
                <a:lnTo>
                  <a:pt x="1389" y="256"/>
                </a:lnTo>
                <a:lnTo>
                  <a:pt x="1383" y="258"/>
                </a:lnTo>
                <a:lnTo>
                  <a:pt x="1381" y="258"/>
                </a:lnTo>
                <a:lnTo>
                  <a:pt x="1377" y="258"/>
                </a:lnTo>
                <a:lnTo>
                  <a:pt x="1370" y="260"/>
                </a:lnTo>
                <a:lnTo>
                  <a:pt x="1368" y="260"/>
                </a:lnTo>
                <a:lnTo>
                  <a:pt x="1362" y="262"/>
                </a:lnTo>
                <a:lnTo>
                  <a:pt x="1360" y="262"/>
                </a:lnTo>
                <a:lnTo>
                  <a:pt x="1364" y="264"/>
                </a:lnTo>
                <a:lnTo>
                  <a:pt x="1362" y="266"/>
                </a:lnTo>
                <a:lnTo>
                  <a:pt x="1358" y="266"/>
                </a:lnTo>
                <a:lnTo>
                  <a:pt x="1356" y="264"/>
                </a:lnTo>
                <a:lnTo>
                  <a:pt x="1354" y="264"/>
                </a:lnTo>
                <a:lnTo>
                  <a:pt x="1349" y="262"/>
                </a:lnTo>
                <a:lnTo>
                  <a:pt x="1343" y="260"/>
                </a:lnTo>
                <a:lnTo>
                  <a:pt x="1341" y="260"/>
                </a:lnTo>
                <a:lnTo>
                  <a:pt x="1339" y="262"/>
                </a:lnTo>
                <a:lnTo>
                  <a:pt x="1339" y="262"/>
                </a:lnTo>
                <a:lnTo>
                  <a:pt x="1339" y="262"/>
                </a:lnTo>
                <a:lnTo>
                  <a:pt x="1337" y="260"/>
                </a:lnTo>
                <a:lnTo>
                  <a:pt x="1331" y="262"/>
                </a:lnTo>
                <a:lnTo>
                  <a:pt x="1324" y="258"/>
                </a:lnTo>
                <a:lnTo>
                  <a:pt x="1324" y="258"/>
                </a:lnTo>
                <a:lnTo>
                  <a:pt x="1322" y="258"/>
                </a:lnTo>
                <a:lnTo>
                  <a:pt x="1322" y="258"/>
                </a:lnTo>
                <a:lnTo>
                  <a:pt x="1320" y="260"/>
                </a:lnTo>
                <a:lnTo>
                  <a:pt x="1320" y="260"/>
                </a:lnTo>
                <a:lnTo>
                  <a:pt x="1320" y="262"/>
                </a:lnTo>
                <a:lnTo>
                  <a:pt x="1322" y="262"/>
                </a:lnTo>
                <a:lnTo>
                  <a:pt x="1320" y="264"/>
                </a:lnTo>
                <a:lnTo>
                  <a:pt x="1320" y="264"/>
                </a:lnTo>
                <a:lnTo>
                  <a:pt x="1320" y="264"/>
                </a:lnTo>
                <a:lnTo>
                  <a:pt x="1314" y="260"/>
                </a:lnTo>
                <a:lnTo>
                  <a:pt x="1314" y="260"/>
                </a:lnTo>
                <a:lnTo>
                  <a:pt x="1310" y="260"/>
                </a:lnTo>
                <a:lnTo>
                  <a:pt x="1310" y="260"/>
                </a:lnTo>
                <a:lnTo>
                  <a:pt x="1314" y="258"/>
                </a:lnTo>
                <a:lnTo>
                  <a:pt x="1314" y="258"/>
                </a:lnTo>
                <a:lnTo>
                  <a:pt x="1316" y="256"/>
                </a:lnTo>
                <a:lnTo>
                  <a:pt x="1316" y="256"/>
                </a:lnTo>
                <a:lnTo>
                  <a:pt x="1314" y="254"/>
                </a:lnTo>
                <a:lnTo>
                  <a:pt x="1312" y="252"/>
                </a:lnTo>
                <a:lnTo>
                  <a:pt x="1310" y="252"/>
                </a:lnTo>
                <a:lnTo>
                  <a:pt x="1307" y="252"/>
                </a:lnTo>
                <a:lnTo>
                  <a:pt x="1307" y="250"/>
                </a:lnTo>
                <a:lnTo>
                  <a:pt x="1305" y="250"/>
                </a:lnTo>
                <a:lnTo>
                  <a:pt x="1303" y="250"/>
                </a:lnTo>
                <a:lnTo>
                  <a:pt x="1301" y="248"/>
                </a:lnTo>
                <a:lnTo>
                  <a:pt x="1301" y="248"/>
                </a:lnTo>
                <a:lnTo>
                  <a:pt x="1293" y="245"/>
                </a:lnTo>
                <a:lnTo>
                  <a:pt x="1293" y="245"/>
                </a:lnTo>
                <a:lnTo>
                  <a:pt x="1289" y="243"/>
                </a:lnTo>
                <a:lnTo>
                  <a:pt x="1284" y="243"/>
                </a:lnTo>
                <a:lnTo>
                  <a:pt x="1284" y="241"/>
                </a:lnTo>
                <a:lnTo>
                  <a:pt x="1287" y="241"/>
                </a:lnTo>
                <a:lnTo>
                  <a:pt x="1293" y="243"/>
                </a:lnTo>
                <a:lnTo>
                  <a:pt x="1299" y="243"/>
                </a:lnTo>
                <a:lnTo>
                  <a:pt x="1312" y="243"/>
                </a:lnTo>
                <a:lnTo>
                  <a:pt x="1314" y="241"/>
                </a:lnTo>
                <a:lnTo>
                  <a:pt x="1316" y="241"/>
                </a:lnTo>
                <a:lnTo>
                  <a:pt x="1316" y="241"/>
                </a:lnTo>
                <a:lnTo>
                  <a:pt x="1314" y="239"/>
                </a:lnTo>
                <a:lnTo>
                  <a:pt x="1291" y="235"/>
                </a:lnTo>
                <a:lnTo>
                  <a:pt x="1284" y="235"/>
                </a:lnTo>
                <a:lnTo>
                  <a:pt x="1282" y="235"/>
                </a:lnTo>
                <a:lnTo>
                  <a:pt x="1282" y="233"/>
                </a:lnTo>
                <a:lnTo>
                  <a:pt x="1284" y="233"/>
                </a:lnTo>
                <a:lnTo>
                  <a:pt x="1284" y="233"/>
                </a:lnTo>
                <a:lnTo>
                  <a:pt x="1287" y="233"/>
                </a:lnTo>
                <a:lnTo>
                  <a:pt x="1291" y="233"/>
                </a:lnTo>
                <a:lnTo>
                  <a:pt x="1295" y="235"/>
                </a:lnTo>
                <a:lnTo>
                  <a:pt x="1297" y="233"/>
                </a:lnTo>
                <a:lnTo>
                  <a:pt x="1295" y="233"/>
                </a:lnTo>
                <a:lnTo>
                  <a:pt x="1295" y="233"/>
                </a:lnTo>
                <a:lnTo>
                  <a:pt x="1293" y="231"/>
                </a:lnTo>
                <a:lnTo>
                  <a:pt x="1289" y="229"/>
                </a:lnTo>
                <a:lnTo>
                  <a:pt x="1284" y="229"/>
                </a:lnTo>
                <a:lnTo>
                  <a:pt x="1282" y="229"/>
                </a:lnTo>
                <a:lnTo>
                  <a:pt x="1278" y="229"/>
                </a:lnTo>
                <a:lnTo>
                  <a:pt x="1270" y="231"/>
                </a:lnTo>
                <a:lnTo>
                  <a:pt x="1263" y="231"/>
                </a:lnTo>
                <a:lnTo>
                  <a:pt x="1261" y="231"/>
                </a:lnTo>
                <a:lnTo>
                  <a:pt x="1255" y="235"/>
                </a:lnTo>
                <a:lnTo>
                  <a:pt x="1253" y="235"/>
                </a:lnTo>
                <a:lnTo>
                  <a:pt x="1253" y="233"/>
                </a:lnTo>
                <a:lnTo>
                  <a:pt x="1255" y="233"/>
                </a:lnTo>
                <a:lnTo>
                  <a:pt x="1255" y="231"/>
                </a:lnTo>
                <a:lnTo>
                  <a:pt x="1257" y="229"/>
                </a:lnTo>
                <a:lnTo>
                  <a:pt x="1257" y="229"/>
                </a:lnTo>
                <a:lnTo>
                  <a:pt x="1257" y="229"/>
                </a:lnTo>
                <a:lnTo>
                  <a:pt x="1257" y="227"/>
                </a:lnTo>
                <a:lnTo>
                  <a:pt x="1257" y="227"/>
                </a:lnTo>
                <a:lnTo>
                  <a:pt x="1257" y="224"/>
                </a:lnTo>
                <a:lnTo>
                  <a:pt x="1257" y="224"/>
                </a:lnTo>
                <a:lnTo>
                  <a:pt x="1255" y="224"/>
                </a:lnTo>
                <a:lnTo>
                  <a:pt x="1251" y="222"/>
                </a:lnTo>
                <a:lnTo>
                  <a:pt x="1249" y="220"/>
                </a:lnTo>
                <a:lnTo>
                  <a:pt x="1247" y="220"/>
                </a:lnTo>
                <a:lnTo>
                  <a:pt x="1245" y="220"/>
                </a:lnTo>
                <a:lnTo>
                  <a:pt x="1243" y="220"/>
                </a:lnTo>
                <a:lnTo>
                  <a:pt x="1236" y="220"/>
                </a:lnTo>
                <a:lnTo>
                  <a:pt x="1230" y="218"/>
                </a:lnTo>
                <a:lnTo>
                  <a:pt x="1222" y="216"/>
                </a:lnTo>
                <a:lnTo>
                  <a:pt x="1219" y="216"/>
                </a:lnTo>
                <a:lnTo>
                  <a:pt x="1215" y="216"/>
                </a:lnTo>
                <a:lnTo>
                  <a:pt x="1211" y="218"/>
                </a:lnTo>
                <a:lnTo>
                  <a:pt x="1209" y="218"/>
                </a:lnTo>
                <a:lnTo>
                  <a:pt x="1207" y="218"/>
                </a:lnTo>
                <a:lnTo>
                  <a:pt x="1207" y="220"/>
                </a:lnTo>
                <a:lnTo>
                  <a:pt x="1205" y="220"/>
                </a:lnTo>
                <a:lnTo>
                  <a:pt x="1205" y="220"/>
                </a:lnTo>
                <a:lnTo>
                  <a:pt x="1205" y="222"/>
                </a:lnTo>
                <a:lnTo>
                  <a:pt x="1207" y="222"/>
                </a:lnTo>
                <a:lnTo>
                  <a:pt x="1211" y="224"/>
                </a:lnTo>
                <a:lnTo>
                  <a:pt x="1211" y="224"/>
                </a:lnTo>
                <a:lnTo>
                  <a:pt x="1211" y="224"/>
                </a:lnTo>
                <a:lnTo>
                  <a:pt x="1209" y="227"/>
                </a:lnTo>
                <a:lnTo>
                  <a:pt x="1207" y="224"/>
                </a:lnTo>
                <a:lnTo>
                  <a:pt x="1205" y="224"/>
                </a:lnTo>
                <a:lnTo>
                  <a:pt x="1205" y="224"/>
                </a:lnTo>
                <a:lnTo>
                  <a:pt x="1205" y="227"/>
                </a:lnTo>
                <a:lnTo>
                  <a:pt x="1205" y="227"/>
                </a:lnTo>
                <a:lnTo>
                  <a:pt x="1205" y="227"/>
                </a:lnTo>
                <a:lnTo>
                  <a:pt x="1207" y="227"/>
                </a:lnTo>
                <a:lnTo>
                  <a:pt x="1217" y="231"/>
                </a:lnTo>
                <a:lnTo>
                  <a:pt x="1219" y="231"/>
                </a:lnTo>
                <a:lnTo>
                  <a:pt x="1222" y="231"/>
                </a:lnTo>
                <a:lnTo>
                  <a:pt x="1222" y="231"/>
                </a:lnTo>
                <a:lnTo>
                  <a:pt x="1219" y="233"/>
                </a:lnTo>
                <a:lnTo>
                  <a:pt x="1217" y="233"/>
                </a:lnTo>
                <a:lnTo>
                  <a:pt x="1217" y="233"/>
                </a:lnTo>
                <a:lnTo>
                  <a:pt x="1217" y="235"/>
                </a:lnTo>
                <a:lnTo>
                  <a:pt x="1219" y="235"/>
                </a:lnTo>
                <a:lnTo>
                  <a:pt x="1226" y="237"/>
                </a:lnTo>
                <a:lnTo>
                  <a:pt x="1228" y="241"/>
                </a:lnTo>
                <a:lnTo>
                  <a:pt x="1232" y="241"/>
                </a:lnTo>
                <a:lnTo>
                  <a:pt x="1236" y="239"/>
                </a:lnTo>
                <a:lnTo>
                  <a:pt x="1238" y="239"/>
                </a:lnTo>
                <a:lnTo>
                  <a:pt x="1240" y="239"/>
                </a:lnTo>
                <a:lnTo>
                  <a:pt x="1249" y="241"/>
                </a:lnTo>
                <a:lnTo>
                  <a:pt x="1251" y="239"/>
                </a:lnTo>
                <a:lnTo>
                  <a:pt x="1251" y="239"/>
                </a:lnTo>
                <a:lnTo>
                  <a:pt x="1253" y="239"/>
                </a:lnTo>
                <a:lnTo>
                  <a:pt x="1255" y="237"/>
                </a:lnTo>
                <a:lnTo>
                  <a:pt x="1257" y="237"/>
                </a:lnTo>
                <a:lnTo>
                  <a:pt x="1259" y="237"/>
                </a:lnTo>
                <a:lnTo>
                  <a:pt x="1261" y="241"/>
                </a:lnTo>
                <a:lnTo>
                  <a:pt x="1266" y="245"/>
                </a:lnTo>
                <a:lnTo>
                  <a:pt x="1268" y="250"/>
                </a:lnTo>
                <a:lnTo>
                  <a:pt x="1270" y="252"/>
                </a:lnTo>
                <a:lnTo>
                  <a:pt x="1272" y="252"/>
                </a:lnTo>
                <a:lnTo>
                  <a:pt x="1272" y="254"/>
                </a:lnTo>
                <a:lnTo>
                  <a:pt x="1274" y="256"/>
                </a:lnTo>
                <a:lnTo>
                  <a:pt x="1274" y="258"/>
                </a:lnTo>
                <a:lnTo>
                  <a:pt x="1274" y="258"/>
                </a:lnTo>
                <a:lnTo>
                  <a:pt x="1274" y="260"/>
                </a:lnTo>
                <a:lnTo>
                  <a:pt x="1270" y="264"/>
                </a:lnTo>
                <a:lnTo>
                  <a:pt x="1270" y="266"/>
                </a:lnTo>
                <a:lnTo>
                  <a:pt x="1268" y="266"/>
                </a:lnTo>
                <a:lnTo>
                  <a:pt x="1268" y="266"/>
                </a:lnTo>
                <a:lnTo>
                  <a:pt x="1270" y="269"/>
                </a:lnTo>
                <a:lnTo>
                  <a:pt x="1270" y="271"/>
                </a:lnTo>
                <a:lnTo>
                  <a:pt x="1270" y="271"/>
                </a:lnTo>
                <a:lnTo>
                  <a:pt x="1272" y="273"/>
                </a:lnTo>
                <a:lnTo>
                  <a:pt x="1274" y="273"/>
                </a:lnTo>
                <a:lnTo>
                  <a:pt x="1274" y="275"/>
                </a:lnTo>
                <a:lnTo>
                  <a:pt x="1272" y="275"/>
                </a:lnTo>
                <a:lnTo>
                  <a:pt x="1272" y="275"/>
                </a:lnTo>
                <a:lnTo>
                  <a:pt x="1274" y="279"/>
                </a:lnTo>
                <a:lnTo>
                  <a:pt x="1276" y="283"/>
                </a:lnTo>
                <a:lnTo>
                  <a:pt x="1276" y="285"/>
                </a:lnTo>
                <a:lnTo>
                  <a:pt x="1280" y="285"/>
                </a:lnTo>
                <a:lnTo>
                  <a:pt x="1282" y="287"/>
                </a:lnTo>
                <a:lnTo>
                  <a:pt x="1282" y="287"/>
                </a:lnTo>
                <a:lnTo>
                  <a:pt x="1284" y="287"/>
                </a:lnTo>
                <a:lnTo>
                  <a:pt x="1287" y="287"/>
                </a:lnTo>
                <a:lnTo>
                  <a:pt x="1287" y="287"/>
                </a:lnTo>
                <a:lnTo>
                  <a:pt x="1287" y="285"/>
                </a:lnTo>
                <a:lnTo>
                  <a:pt x="1287" y="285"/>
                </a:lnTo>
                <a:lnTo>
                  <a:pt x="1291" y="283"/>
                </a:lnTo>
                <a:lnTo>
                  <a:pt x="1291" y="283"/>
                </a:lnTo>
                <a:lnTo>
                  <a:pt x="1291" y="285"/>
                </a:lnTo>
                <a:lnTo>
                  <a:pt x="1291" y="285"/>
                </a:lnTo>
                <a:lnTo>
                  <a:pt x="1293" y="285"/>
                </a:lnTo>
                <a:lnTo>
                  <a:pt x="1295" y="287"/>
                </a:lnTo>
                <a:lnTo>
                  <a:pt x="1299" y="287"/>
                </a:lnTo>
                <a:lnTo>
                  <a:pt x="1303" y="289"/>
                </a:lnTo>
                <a:lnTo>
                  <a:pt x="1305" y="289"/>
                </a:lnTo>
                <a:close/>
                <a:moveTo>
                  <a:pt x="1307" y="208"/>
                </a:moveTo>
                <a:lnTo>
                  <a:pt x="1307" y="206"/>
                </a:lnTo>
                <a:lnTo>
                  <a:pt x="1305" y="204"/>
                </a:lnTo>
                <a:lnTo>
                  <a:pt x="1301" y="199"/>
                </a:lnTo>
                <a:lnTo>
                  <a:pt x="1297" y="199"/>
                </a:lnTo>
                <a:lnTo>
                  <a:pt x="1295" y="199"/>
                </a:lnTo>
                <a:lnTo>
                  <a:pt x="1291" y="199"/>
                </a:lnTo>
                <a:lnTo>
                  <a:pt x="1289" y="199"/>
                </a:lnTo>
                <a:lnTo>
                  <a:pt x="1289" y="199"/>
                </a:lnTo>
                <a:lnTo>
                  <a:pt x="1287" y="199"/>
                </a:lnTo>
                <a:lnTo>
                  <a:pt x="1287" y="201"/>
                </a:lnTo>
                <a:lnTo>
                  <a:pt x="1287" y="204"/>
                </a:lnTo>
                <a:lnTo>
                  <a:pt x="1287" y="206"/>
                </a:lnTo>
                <a:lnTo>
                  <a:pt x="1287" y="206"/>
                </a:lnTo>
                <a:lnTo>
                  <a:pt x="1289" y="208"/>
                </a:lnTo>
                <a:lnTo>
                  <a:pt x="1301" y="212"/>
                </a:lnTo>
                <a:lnTo>
                  <a:pt x="1303" y="212"/>
                </a:lnTo>
                <a:lnTo>
                  <a:pt x="1305" y="210"/>
                </a:lnTo>
                <a:lnTo>
                  <a:pt x="1307" y="210"/>
                </a:lnTo>
                <a:lnTo>
                  <a:pt x="1307" y="210"/>
                </a:lnTo>
                <a:lnTo>
                  <a:pt x="1307" y="208"/>
                </a:lnTo>
                <a:lnTo>
                  <a:pt x="1307" y="208"/>
                </a:lnTo>
                <a:close/>
                <a:moveTo>
                  <a:pt x="1307" y="227"/>
                </a:moveTo>
                <a:lnTo>
                  <a:pt x="1307" y="227"/>
                </a:lnTo>
                <a:lnTo>
                  <a:pt x="1307" y="227"/>
                </a:lnTo>
                <a:lnTo>
                  <a:pt x="1307" y="224"/>
                </a:lnTo>
                <a:lnTo>
                  <a:pt x="1307" y="224"/>
                </a:lnTo>
                <a:lnTo>
                  <a:pt x="1305" y="222"/>
                </a:lnTo>
                <a:lnTo>
                  <a:pt x="1301" y="222"/>
                </a:lnTo>
                <a:lnTo>
                  <a:pt x="1297" y="224"/>
                </a:lnTo>
                <a:lnTo>
                  <a:pt x="1297" y="224"/>
                </a:lnTo>
                <a:lnTo>
                  <a:pt x="1295" y="227"/>
                </a:lnTo>
                <a:lnTo>
                  <a:pt x="1295" y="227"/>
                </a:lnTo>
                <a:lnTo>
                  <a:pt x="1297" y="229"/>
                </a:lnTo>
                <a:lnTo>
                  <a:pt x="1299" y="231"/>
                </a:lnTo>
                <a:lnTo>
                  <a:pt x="1301" y="233"/>
                </a:lnTo>
                <a:lnTo>
                  <a:pt x="1303" y="233"/>
                </a:lnTo>
                <a:lnTo>
                  <a:pt x="1303" y="233"/>
                </a:lnTo>
                <a:lnTo>
                  <a:pt x="1305" y="233"/>
                </a:lnTo>
                <a:lnTo>
                  <a:pt x="1307" y="233"/>
                </a:lnTo>
                <a:lnTo>
                  <a:pt x="1307" y="233"/>
                </a:lnTo>
                <a:lnTo>
                  <a:pt x="1307" y="233"/>
                </a:lnTo>
                <a:lnTo>
                  <a:pt x="1307" y="233"/>
                </a:lnTo>
                <a:lnTo>
                  <a:pt x="1307" y="231"/>
                </a:lnTo>
                <a:lnTo>
                  <a:pt x="1307" y="231"/>
                </a:lnTo>
                <a:lnTo>
                  <a:pt x="1307" y="229"/>
                </a:lnTo>
                <a:lnTo>
                  <a:pt x="1307" y="229"/>
                </a:lnTo>
                <a:lnTo>
                  <a:pt x="1307" y="227"/>
                </a:lnTo>
                <a:close/>
                <a:moveTo>
                  <a:pt x="832" y="243"/>
                </a:moveTo>
                <a:lnTo>
                  <a:pt x="832" y="243"/>
                </a:lnTo>
                <a:lnTo>
                  <a:pt x="832" y="243"/>
                </a:lnTo>
                <a:lnTo>
                  <a:pt x="832" y="243"/>
                </a:lnTo>
                <a:lnTo>
                  <a:pt x="832" y="245"/>
                </a:lnTo>
                <a:lnTo>
                  <a:pt x="832" y="245"/>
                </a:lnTo>
                <a:lnTo>
                  <a:pt x="832" y="245"/>
                </a:lnTo>
                <a:lnTo>
                  <a:pt x="832" y="248"/>
                </a:lnTo>
                <a:lnTo>
                  <a:pt x="832" y="248"/>
                </a:lnTo>
                <a:lnTo>
                  <a:pt x="832" y="248"/>
                </a:lnTo>
                <a:lnTo>
                  <a:pt x="832" y="250"/>
                </a:lnTo>
                <a:lnTo>
                  <a:pt x="832" y="250"/>
                </a:lnTo>
                <a:lnTo>
                  <a:pt x="834" y="250"/>
                </a:lnTo>
                <a:lnTo>
                  <a:pt x="836" y="250"/>
                </a:lnTo>
                <a:lnTo>
                  <a:pt x="840" y="248"/>
                </a:lnTo>
                <a:lnTo>
                  <a:pt x="842" y="248"/>
                </a:lnTo>
                <a:lnTo>
                  <a:pt x="844" y="248"/>
                </a:lnTo>
                <a:lnTo>
                  <a:pt x="849" y="250"/>
                </a:lnTo>
                <a:lnTo>
                  <a:pt x="851" y="250"/>
                </a:lnTo>
                <a:lnTo>
                  <a:pt x="851" y="250"/>
                </a:lnTo>
                <a:lnTo>
                  <a:pt x="855" y="248"/>
                </a:lnTo>
                <a:lnTo>
                  <a:pt x="857" y="243"/>
                </a:lnTo>
                <a:lnTo>
                  <a:pt x="857" y="243"/>
                </a:lnTo>
                <a:lnTo>
                  <a:pt x="857" y="243"/>
                </a:lnTo>
                <a:lnTo>
                  <a:pt x="859" y="243"/>
                </a:lnTo>
                <a:lnTo>
                  <a:pt x="859" y="243"/>
                </a:lnTo>
                <a:lnTo>
                  <a:pt x="859" y="248"/>
                </a:lnTo>
                <a:lnTo>
                  <a:pt x="861" y="248"/>
                </a:lnTo>
                <a:lnTo>
                  <a:pt x="861" y="250"/>
                </a:lnTo>
                <a:lnTo>
                  <a:pt x="863" y="252"/>
                </a:lnTo>
                <a:lnTo>
                  <a:pt x="863" y="254"/>
                </a:lnTo>
                <a:lnTo>
                  <a:pt x="863" y="254"/>
                </a:lnTo>
                <a:lnTo>
                  <a:pt x="867" y="252"/>
                </a:lnTo>
                <a:lnTo>
                  <a:pt x="870" y="252"/>
                </a:lnTo>
                <a:lnTo>
                  <a:pt x="874" y="250"/>
                </a:lnTo>
                <a:lnTo>
                  <a:pt x="874" y="250"/>
                </a:lnTo>
                <a:lnTo>
                  <a:pt x="876" y="250"/>
                </a:lnTo>
                <a:lnTo>
                  <a:pt x="876" y="250"/>
                </a:lnTo>
                <a:lnTo>
                  <a:pt x="876" y="248"/>
                </a:lnTo>
                <a:lnTo>
                  <a:pt x="876" y="248"/>
                </a:lnTo>
                <a:lnTo>
                  <a:pt x="876" y="248"/>
                </a:lnTo>
                <a:lnTo>
                  <a:pt x="874" y="245"/>
                </a:lnTo>
                <a:lnTo>
                  <a:pt x="874" y="245"/>
                </a:lnTo>
                <a:lnTo>
                  <a:pt x="874" y="243"/>
                </a:lnTo>
                <a:lnTo>
                  <a:pt x="874" y="243"/>
                </a:lnTo>
                <a:lnTo>
                  <a:pt x="874" y="241"/>
                </a:lnTo>
                <a:lnTo>
                  <a:pt x="874" y="239"/>
                </a:lnTo>
                <a:lnTo>
                  <a:pt x="876" y="239"/>
                </a:lnTo>
                <a:lnTo>
                  <a:pt x="876" y="239"/>
                </a:lnTo>
                <a:lnTo>
                  <a:pt x="876" y="239"/>
                </a:lnTo>
                <a:lnTo>
                  <a:pt x="878" y="239"/>
                </a:lnTo>
                <a:lnTo>
                  <a:pt x="878" y="241"/>
                </a:lnTo>
                <a:lnTo>
                  <a:pt x="880" y="243"/>
                </a:lnTo>
                <a:lnTo>
                  <a:pt x="882" y="245"/>
                </a:lnTo>
                <a:lnTo>
                  <a:pt x="882" y="245"/>
                </a:lnTo>
                <a:lnTo>
                  <a:pt x="884" y="243"/>
                </a:lnTo>
                <a:lnTo>
                  <a:pt x="884" y="243"/>
                </a:lnTo>
                <a:lnTo>
                  <a:pt x="886" y="241"/>
                </a:lnTo>
                <a:lnTo>
                  <a:pt x="886" y="239"/>
                </a:lnTo>
                <a:lnTo>
                  <a:pt x="888" y="239"/>
                </a:lnTo>
                <a:lnTo>
                  <a:pt x="888" y="237"/>
                </a:lnTo>
                <a:lnTo>
                  <a:pt x="888" y="235"/>
                </a:lnTo>
                <a:lnTo>
                  <a:pt x="886" y="235"/>
                </a:lnTo>
                <a:lnTo>
                  <a:pt x="886" y="233"/>
                </a:lnTo>
                <a:lnTo>
                  <a:pt x="886" y="233"/>
                </a:lnTo>
                <a:lnTo>
                  <a:pt x="888" y="233"/>
                </a:lnTo>
                <a:lnTo>
                  <a:pt x="891" y="233"/>
                </a:lnTo>
                <a:lnTo>
                  <a:pt x="891" y="233"/>
                </a:lnTo>
                <a:lnTo>
                  <a:pt x="893" y="231"/>
                </a:lnTo>
                <a:lnTo>
                  <a:pt x="893" y="229"/>
                </a:lnTo>
                <a:lnTo>
                  <a:pt x="893" y="227"/>
                </a:lnTo>
                <a:lnTo>
                  <a:pt x="895" y="227"/>
                </a:lnTo>
                <a:lnTo>
                  <a:pt x="895" y="227"/>
                </a:lnTo>
                <a:lnTo>
                  <a:pt x="897" y="224"/>
                </a:lnTo>
                <a:lnTo>
                  <a:pt x="901" y="224"/>
                </a:lnTo>
                <a:lnTo>
                  <a:pt x="901" y="224"/>
                </a:lnTo>
                <a:lnTo>
                  <a:pt x="901" y="224"/>
                </a:lnTo>
                <a:lnTo>
                  <a:pt x="901" y="227"/>
                </a:lnTo>
                <a:lnTo>
                  <a:pt x="899" y="229"/>
                </a:lnTo>
                <a:lnTo>
                  <a:pt x="899" y="231"/>
                </a:lnTo>
                <a:lnTo>
                  <a:pt x="899" y="233"/>
                </a:lnTo>
                <a:lnTo>
                  <a:pt x="899" y="235"/>
                </a:lnTo>
                <a:lnTo>
                  <a:pt x="899" y="237"/>
                </a:lnTo>
                <a:lnTo>
                  <a:pt x="901" y="237"/>
                </a:lnTo>
                <a:lnTo>
                  <a:pt x="903" y="239"/>
                </a:lnTo>
                <a:lnTo>
                  <a:pt x="905" y="239"/>
                </a:lnTo>
                <a:lnTo>
                  <a:pt x="907" y="239"/>
                </a:lnTo>
                <a:lnTo>
                  <a:pt x="909" y="239"/>
                </a:lnTo>
                <a:lnTo>
                  <a:pt x="911" y="239"/>
                </a:lnTo>
                <a:lnTo>
                  <a:pt x="911" y="239"/>
                </a:lnTo>
                <a:lnTo>
                  <a:pt x="911" y="237"/>
                </a:lnTo>
                <a:lnTo>
                  <a:pt x="911" y="237"/>
                </a:lnTo>
                <a:lnTo>
                  <a:pt x="914" y="235"/>
                </a:lnTo>
                <a:lnTo>
                  <a:pt x="911" y="233"/>
                </a:lnTo>
                <a:lnTo>
                  <a:pt x="914" y="233"/>
                </a:lnTo>
                <a:lnTo>
                  <a:pt x="920" y="231"/>
                </a:lnTo>
                <a:lnTo>
                  <a:pt x="924" y="231"/>
                </a:lnTo>
                <a:lnTo>
                  <a:pt x="926" y="229"/>
                </a:lnTo>
                <a:lnTo>
                  <a:pt x="928" y="229"/>
                </a:lnTo>
                <a:lnTo>
                  <a:pt x="928" y="227"/>
                </a:lnTo>
                <a:lnTo>
                  <a:pt x="928" y="227"/>
                </a:lnTo>
                <a:lnTo>
                  <a:pt x="926" y="224"/>
                </a:lnTo>
                <a:lnTo>
                  <a:pt x="924" y="222"/>
                </a:lnTo>
                <a:lnTo>
                  <a:pt x="924" y="222"/>
                </a:lnTo>
                <a:lnTo>
                  <a:pt x="924" y="220"/>
                </a:lnTo>
                <a:lnTo>
                  <a:pt x="926" y="220"/>
                </a:lnTo>
                <a:lnTo>
                  <a:pt x="928" y="220"/>
                </a:lnTo>
                <a:lnTo>
                  <a:pt x="930" y="220"/>
                </a:lnTo>
                <a:lnTo>
                  <a:pt x="928" y="220"/>
                </a:lnTo>
                <a:lnTo>
                  <a:pt x="926" y="218"/>
                </a:lnTo>
                <a:lnTo>
                  <a:pt x="924" y="216"/>
                </a:lnTo>
                <a:lnTo>
                  <a:pt x="922" y="214"/>
                </a:lnTo>
                <a:lnTo>
                  <a:pt x="924" y="214"/>
                </a:lnTo>
                <a:lnTo>
                  <a:pt x="932" y="210"/>
                </a:lnTo>
                <a:lnTo>
                  <a:pt x="935" y="210"/>
                </a:lnTo>
                <a:lnTo>
                  <a:pt x="935" y="210"/>
                </a:lnTo>
                <a:lnTo>
                  <a:pt x="935" y="208"/>
                </a:lnTo>
                <a:lnTo>
                  <a:pt x="935" y="208"/>
                </a:lnTo>
                <a:lnTo>
                  <a:pt x="926" y="204"/>
                </a:lnTo>
                <a:lnTo>
                  <a:pt x="924" y="204"/>
                </a:lnTo>
                <a:lnTo>
                  <a:pt x="922" y="201"/>
                </a:lnTo>
                <a:lnTo>
                  <a:pt x="920" y="201"/>
                </a:lnTo>
                <a:lnTo>
                  <a:pt x="916" y="201"/>
                </a:lnTo>
                <a:lnTo>
                  <a:pt x="914" y="204"/>
                </a:lnTo>
                <a:lnTo>
                  <a:pt x="911" y="204"/>
                </a:lnTo>
                <a:lnTo>
                  <a:pt x="911" y="206"/>
                </a:lnTo>
                <a:lnTo>
                  <a:pt x="911" y="206"/>
                </a:lnTo>
                <a:lnTo>
                  <a:pt x="916" y="206"/>
                </a:lnTo>
                <a:lnTo>
                  <a:pt x="918" y="208"/>
                </a:lnTo>
                <a:lnTo>
                  <a:pt x="916" y="208"/>
                </a:lnTo>
                <a:lnTo>
                  <a:pt x="916" y="208"/>
                </a:lnTo>
                <a:lnTo>
                  <a:pt x="911" y="208"/>
                </a:lnTo>
                <a:lnTo>
                  <a:pt x="911" y="208"/>
                </a:lnTo>
                <a:lnTo>
                  <a:pt x="909" y="208"/>
                </a:lnTo>
                <a:lnTo>
                  <a:pt x="909" y="210"/>
                </a:lnTo>
                <a:lnTo>
                  <a:pt x="907" y="210"/>
                </a:lnTo>
                <a:lnTo>
                  <a:pt x="899" y="208"/>
                </a:lnTo>
                <a:lnTo>
                  <a:pt x="886" y="208"/>
                </a:lnTo>
                <a:lnTo>
                  <a:pt x="882" y="210"/>
                </a:lnTo>
                <a:lnTo>
                  <a:pt x="880" y="212"/>
                </a:lnTo>
                <a:lnTo>
                  <a:pt x="876" y="214"/>
                </a:lnTo>
                <a:lnTo>
                  <a:pt x="872" y="216"/>
                </a:lnTo>
                <a:lnTo>
                  <a:pt x="865" y="220"/>
                </a:lnTo>
                <a:lnTo>
                  <a:pt x="865" y="220"/>
                </a:lnTo>
                <a:lnTo>
                  <a:pt x="863" y="222"/>
                </a:lnTo>
                <a:lnTo>
                  <a:pt x="863" y="224"/>
                </a:lnTo>
                <a:lnTo>
                  <a:pt x="861" y="224"/>
                </a:lnTo>
                <a:lnTo>
                  <a:pt x="855" y="229"/>
                </a:lnTo>
                <a:lnTo>
                  <a:pt x="853" y="229"/>
                </a:lnTo>
                <a:lnTo>
                  <a:pt x="853" y="231"/>
                </a:lnTo>
                <a:lnTo>
                  <a:pt x="847" y="235"/>
                </a:lnTo>
                <a:lnTo>
                  <a:pt x="847" y="235"/>
                </a:lnTo>
                <a:lnTo>
                  <a:pt x="834" y="237"/>
                </a:lnTo>
                <a:lnTo>
                  <a:pt x="834" y="237"/>
                </a:lnTo>
                <a:lnTo>
                  <a:pt x="832" y="237"/>
                </a:lnTo>
                <a:lnTo>
                  <a:pt x="830" y="241"/>
                </a:lnTo>
                <a:lnTo>
                  <a:pt x="828" y="243"/>
                </a:lnTo>
                <a:lnTo>
                  <a:pt x="828" y="243"/>
                </a:lnTo>
                <a:lnTo>
                  <a:pt x="830" y="243"/>
                </a:lnTo>
                <a:lnTo>
                  <a:pt x="832" y="243"/>
                </a:lnTo>
                <a:close/>
                <a:moveTo>
                  <a:pt x="947" y="195"/>
                </a:moveTo>
                <a:lnTo>
                  <a:pt x="951" y="197"/>
                </a:lnTo>
                <a:lnTo>
                  <a:pt x="955" y="197"/>
                </a:lnTo>
                <a:lnTo>
                  <a:pt x="958" y="195"/>
                </a:lnTo>
                <a:lnTo>
                  <a:pt x="960" y="195"/>
                </a:lnTo>
                <a:lnTo>
                  <a:pt x="962" y="193"/>
                </a:lnTo>
                <a:lnTo>
                  <a:pt x="962" y="193"/>
                </a:lnTo>
                <a:lnTo>
                  <a:pt x="960" y="191"/>
                </a:lnTo>
                <a:lnTo>
                  <a:pt x="960" y="191"/>
                </a:lnTo>
                <a:lnTo>
                  <a:pt x="960" y="191"/>
                </a:lnTo>
                <a:lnTo>
                  <a:pt x="958" y="191"/>
                </a:lnTo>
                <a:lnTo>
                  <a:pt x="955" y="189"/>
                </a:lnTo>
                <a:lnTo>
                  <a:pt x="953" y="189"/>
                </a:lnTo>
                <a:lnTo>
                  <a:pt x="951" y="187"/>
                </a:lnTo>
                <a:lnTo>
                  <a:pt x="951" y="187"/>
                </a:lnTo>
                <a:lnTo>
                  <a:pt x="951" y="187"/>
                </a:lnTo>
                <a:lnTo>
                  <a:pt x="951" y="185"/>
                </a:lnTo>
                <a:lnTo>
                  <a:pt x="947" y="187"/>
                </a:lnTo>
                <a:lnTo>
                  <a:pt x="945" y="187"/>
                </a:lnTo>
                <a:lnTo>
                  <a:pt x="945" y="189"/>
                </a:lnTo>
                <a:lnTo>
                  <a:pt x="943" y="189"/>
                </a:lnTo>
                <a:lnTo>
                  <a:pt x="941" y="189"/>
                </a:lnTo>
                <a:lnTo>
                  <a:pt x="943" y="191"/>
                </a:lnTo>
                <a:lnTo>
                  <a:pt x="947" y="195"/>
                </a:lnTo>
                <a:close/>
                <a:moveTo>
                  <a:pt x="958" y="222"/>
                </a:moveTo>
                <a:lnTo>
                  <a:pt x="949" y="222"/>
                </a:lnTo>
                <a:lnTo>
                  <a:pt x="947" y="222"/>
                </a:lnTo>
                <a:lnTo>
                  <a:pt x="945" y="224"/>
                </a:lnTo>
                <a:lnTo>
                  <a:pt x="945" y="224"/>
                </a:lnTo>
                <a:lnTo>
                  <a:pt x="945" y="227"/>
                </a:lnTo>
                <a:lnTo>
                  <a:pt x="960" y="227"/>
                </a:lnTo>
                <a:lnTo>
                  <a:pt x="962" y="227"/>
                </a:lnTo>
                <a:lnTo>
                  <a:pt x="964" y="224"/>
                </a:lnTo>
                <a:lnTo>
                  <a:pt x="964" y="224"/>
                </a:lnTo>
                <a:lnTo>
                  <a:pt x="962" y="222"/>
                </a:lnTo>
                <a:lnTo>
                  <a:pt x="960" y="222"/>
                </a:lnTo>
                <a:lnTo>
                  <a:pt x="958" y="222"/>
                </a:lnTo>
                <a:close/>
                <a:moveTo>
                  <a:pt x="851" y="254"/>
                </a:moveTo>
                <a:lnTo>
                  <a:pt x="851" y="256"/>
                </a:lnTo>
                <a:lnTo>
                  <a:pt x="853" y="256"/>
                </a:lnTo>
                <a:lnTo>
                  <a:pt x="853" y="256"/>
                </a:lnTo>
                <a:lnTo>
                  <a:pt x="855" y="256"/>
                </a:lnTo>
                <a:lnTo>
                  <a:pt x="855" y="254"/>
                </a:lnTo>
                <a:lnTo>
                  <a:pt x="855" y="254"/>
                </a:lnTo>
                <a:lnTo>
                  <a:pt x="857" y="252"/>
                </a:lnTo>
                <a:lnTo>
                  <a:pt x="857" y="252"/>
                </a:lnTo>
                <a:lnTo>
                  <a:pt x="857" y="250"/>
                </a:lnTo>
                <a:lnTo>
                  <a:pt x="857" y="250"/>
                </a:lnTo>
                <a:lnTo>
                  <a:pt x="855" y="250"/>
                </a:lnTo>
                <a:lnTo>
                  <a:pt x="855" y="252"/>
                </a:lnTo>
                <a:lnTo>
                  <a:pt x="855" y="252"/>
                </a:lnTo>
                <a:lnTo>
                  <a:pt x="855" y="252"/>
                </a:lnTo>
                <a:lnTo>
                  <a:pt x="855" y="252"/>
                </a:lnTo>
                <a:lnTo>
                  <a:pt x="851" y="254"/>
                </a:lnTo>
                <a:close/>
                <a:moveTo>
                  <a:pt x="905" y="245"/>
                </a:moveTo>
                <a:lnTo>
                  <a:pt x="903" y="245"/>
                </a:lnTo>
                <a:lnTo>
                  <a:pt x="901" y="245"/>
                </a:lnTo>
                <a:lnTo>
                  <a:pt x="899" y="245"/>
                </a:lnTo>
                <a:lnTo>
                  <a:pt x="897" y="248"/>
                </a:lnTo>
                <a:lnTo>
                  <a:pt x="893" y="250"/>
                </a:lnTo>
                <a:lnTo>
                  <a:pt x="888" y="252"/>
                </a:lnTo>
                <a:lnTo>
                  <a:pt x="884" y="256"/>
                </a:lnTo>
                <a:lnTo>
                  <a:pt x="880" y="258"/>
                </a:lnTo>
                <a:lnTo>
                  <a:pt x="880" y="258"/>
                </a:lnTo>
                <a:lnTo>
                  <a:pt x="878" y="260"/>
                </a:lnTo>
                <a:lnTo>
                  <a:pt x="878" y="260"/>
                </a:lnTo>
                <a:lnTo>
                  <a:pt x="880" y="260"/>
                </a:lnTo>
                <a:lnTo>
                  <a:pt x="882" y="260"/>
                </a:lnTo>
                <a:lnTo>
                  <a:pt x="886" y="262"/>
                </a:lnTo>
                <a:lnTo>
                  <a:pt x="888" y="262"/>
                </a:lnTo>
                <a:lnTo>
                  <a:pt x="893" y="260"/>
                </a:lnTo>
                <a:lnTo>
                  <a:pt x="895" y="260"/>
                </a:lnTo>
                <a:lnTo>
                  <a:pt x="899" y="254"/>
                </a:lnTo>
                <a:lnTo>
                  <a:pt x="903" y="250"/>
                </a:lnTo>
                <a:lnTo>
                  <a:pt x="903" y="250"/>
                </a:lnTo>
                <a:lnTo>
                  <a:pt x="905" y="245"/>
                </a:lnTo>
                <a:lnTo>
                  <a:pt x="905" y="245"/>
                </a:lnTo>
                <a:close/>
                <a:moveTo>
                  <a:pt x="1219" y="289"/>
                </a:moveTo>
                <a:lnTo>
                  <a:pt x="1226" y="292"/>
                </a:lnTo>
                <a:lnTo>
                  <a:pt x="1226" y="292"/>
                </a:lnTo>
                <a:lnTo>
                  <a:pt x="1228" y="292"/>
                </a:lnTo>
                <a:lnTo>
                  <a:pt x="1228" y="292"/>
                </a:lnTo>
                <a:lnTo>
                  <a:pt x="1228" y="289"/>
                </a:lnTo>
                <a:lnTo>
                  <a:pt x="1226" y="289"/>
                </a:lnTo>
                <a:lnTo>
                  <a:pt x="1224" y="287"/>
                </a:lnTo>
                <a:lnTo>
                  <a:pt x="1222" y="287"/>
                </a:lnTo>
                <a:lnTo>
                  <a:pt x="1222" y="287"/>
                </a:lnTo>
                <a:lnTo>
                  <a:pt x="1219" y="289"/>
                </a:lnTo>
                <a:lnTo>
                  <a:pt x="1219" y="289"/>
                </a:lnTo>
                <a:lnTo>
                  <a:pt x="1219" y="289"/>
                </a:lnTo>
                <a:lnTo>
                  <a:pt x="1219" y="289"/>
                </a:lnTo>
                <a:close/>
                <a:moveTo>
                  <a:pt x="958" y="241"/>
                </a:moveTo>
                <a:lnTo>
                  <a:pt x="955" y="239"/>
                </a:lnTo>
                <a:lnTo>
                  <a:pt x="955" y="239"/>
                </a:lnTo>
                <a:lnTo>
                  <a:pt x="955" y="237"/>
                </a:lnTo>
                <a:lnTo>
                  <a:pt x="955" y="237"/>
                </a:lnTo>
                <a:lnTo>
                  <a:pt x="953" y="235"/>
                </a:lnTo>
                <a:lnTo>
                  <a:pt x="953" y="235"/>
                </a:lnTo>
                <a:lnTo>
                  <a:pt x="951" y="235"/>
                </a:lnTo>
                <a:lnTo>
                  <a:pt x="949" y="233"/>
                </a:lnTo>
                <a:lnTo>
                  <a:pt x="945" y="233"/>
                </a:lnTo>
                <a:lnTo>
                  <a:pt x="941" y="233"/>
                </a:lnTo>
                <a:lnTo>
                  <a:pt x="932" y="235"/>
                </a:lnTo>
                <a:lnTo>
                  <a:pt x="930" y="237"/>
                </a:lnTo>
                <a:lnTo>
                  <a:pt x="930" y="239"/>
                </a:lnTo>
                <a:lnTo>
                  <a:pt x="930" y="239"/>
                </a:lnTo>
                <a:lnTo>
                  <a:pt x="930" y="241"/>
                </a:lnTo>
                <a:lnTo>
                  <a:pt x="930" y="241"/>
                </a:lnTo>
                <a:lnTo>
                  <a:pt x="932" y="241"/>
                </a:lnTo>
                <a:lnTo>
                  <a:pt x="941" y="241"/>
                </a:lnTo>
                <a:lnTo>
                  <a:pt x="943" y="243"/>
                </a:lnTo>
                <a:lnTo>
                  <a:pt x="945" y="243"/>
                </a:lnTo>
                <a:lnTo>
                  <a:pt x="943" y="243"/>
                </a:lnTo>
                <a:lnTo>
                  <a:pt x="930" y="243"/>
                </a:lnTo>
                <a:lnTo>
                  <a:pt x="926" y="241"/>
                </a:lnTo>
                <a:lnTo>
                  <a:pt x="924" y="243"/>
                </a:lnTo>
                <a:lnTo>
                  <a:pt x="920" y="243"/>
                </a:lnTo>
                <a:lnTo>
                  <a:pt x="918" y="245"/>
                </a:lnTo>
                <a:lnTo>
                  <a:pt x="918" y="245"/>
                </a:lnTo>
                <a:lnTo>
                  <a:pt x="920" y="248"/>
                </a:lnTo>
                <a:lnTo>
                  <a:pt x="918" y="248"/>
                </a:lnTo>
                <a:lnTo>
                  <a:pt x="918" y="250"/>
                </a:lnTo>
                <a:lnTo>
                  <a:pt x="918" y="250"/>
                </a:lnTo>
                <a:lnTo>
                  <a:pt x="920" y="252"/>
                </a:lnTo>
                <a:lnTo>
                  <a:pt x="922" y="252"/>
                </a:lnTo>
                <a:lnTo>
                  <a:pt x="932" y="252"/>
                </a:lnTo>
                <a:lnTo>
                  <a:pt x="941" y="252"/>
                </a:lnTo>
                <a:lnTo>
                  <a:pt x="939" y="252"/>
                </a:lnTo>
                <a:lnTo>
                  <a:pt x="935" y="254"/>
                </a:lnTo>
                <a:lnTo>
                  <a:pt x="930" y="254"/>
                </a:lnTo>
                <a:lnTo>
                  <a:pt x="922" y="254"/>
                </a:lnTo>
                <a:lnTo>
                  <a:pt x="916" y="256"/>
                </a:lnTo>
                <a:lnTo>
                  <a:pt x="914" y="256"/>
                </a:lnTo>
                <a:lnTo>
                  <a:pt x="911" y="256"/>
                </a:lnTo>
                <a:lnTo>
                  <a:pt x="909" y="258"/>
                </a:lnTo>
                <a:lnTo>
                  <a:pt x="911" y="260"/>
                </a:lnTo>
                <a:lnTo>
                  <a:pt x="911" y="260"/>
                </a:lnTo>
                <a:lnTo>
                  <a:pt x="922" y="260"/>
                </a:lnTo>
                <a:lnTo>
                  <a:pt x="926" y="260"/>
                </a:lnTo>
                <a:lnTo>
                  <a:pt x="941" y="256"/>
                </a:lnTo>
                <a:lnTo>
                  <a:pt x="941" y="258"/>
                </a:lnTo>
                <a:lnTo>
                  <a:pt x="939" y="258"/>
                </a:lnTo>
                <a:lnTo>
                  <a:pt x="939" y="258"/>
                </a:lnTo>
                <a:lnTo>
                  <a:pt x="937" y="260"/>
                </a:lnTo>
                <a:lnTo>
                  <a:pt x="926" y="262"/>
                </a:lnTo>
                <a:lnTo>
                  <a:pt x="924" y="264"/>
                </a:lnTo>
                <a:lnTo>
                  <a:pt x="914" y="264"/>
                </a:lnTo>
                <a:lnTo>
                  <a:pt x="911" y="264"/>
                </a:lnTo>
                <a:lnTo>
                  <a:pt x="909" y="264"/>
                </a:lnTo>
                <a:lnTo>
                  <a:pt x="907" y="264"/>
                </a:lnTo>
                <a:lnTo>
                  <a:pt x="907" y="264"/>
                </a:lnTo>
                <a:lnTo>
                  <a:pt x="905" y="266"/>
                </a:lnTo>
                <a:lnTo>
                  <a:pt x="905" y="269"/>
                </a:lnTo>
                <a:lnTo>
                  <a:pt x="903" y="269"/>
                </a:lnTo>
                <a:lnTo>
                  <a:pt x="903" y="269"/>
                </a:lnTo>
                <a:lnTo>
                  <a:pt x="905" y="271"/>
                </a:lnTo>
                <a:lnTo>
                  <a:pt x="905" y="271"/>
                </a:lnTo>
                <a:lnTo>
                  <a:pt x="914" y="273"/>
                </a:lnTo>
                <a:lnTo>
                  <a:pt x="916" y="273"/>
                </a:lnTo>
                <a:lnTo>
                  <a:pt x="920" y="273"/>
                </a:lnTo>
                <a:lnTo>
                  <a:pt x="926" y="277"/>
                </a:lnTo>
                <a:lnTo>
                  <a:pt x="930" y="279"/>
                </a:lnTo>
                <a:lnTo>
                  <a:pt x="932" y="279"/>
                </a:lnTo>
                <a:lnTo>
                  <a:pt x="932" y="277"/>
                </a:lnTo>
                <a:lnTo>
                  <a:pt x="932" y="275"/>
                </a:lnTo>
                <a:lnTo>
                  <a:pt x="935" y="275"/>
                </a:lnTo>
                <a:lnTo>
                  <a:pt x="935" y="275"/>
                </a:lnTo>
                <a:lnTo>
                  <a:pt x="937" y="275"/>
                </a:lnTo>
                <a:lnTo>
                  <a:pt x="937" y="275"/>
                </a:lnTo>
                <a:lnTo>
                  <a:pt x="937" y="275"/>
                </a:lnTo>
                <a:lnTo>
                  <a:pt x="939" y="277"/>
                </a:lnTo>
                <a:lnTo>
                  <a:pt x="941" y="277"/>
                </a:lnTo>
                <a:lnTo>
                  <a:pt x="941" y="277"/>
                </a:lnTo>
                <a:lnTo>
                  <a:pt x="941" y="277"/>
                </a:lnTo>
                <a:lnTo>
                  <a:pt x="943" y="277"/>
                </a:lnTo>
                <a:lnTo>
                  <a:pt x="949" y="275"/>
                </a:lnTo>
                <a:lnTo>
                  <a:pt x="951" y="273"/>
                </a:lnTo>
                <a:lnTo>
                  <a:pt x="951" y="273"/>
                </a:lnTo>
                <a:lnTo>
                  <a:pt x="949" y="271"/>
                </a:lnTo>
                <a:lnTo>
                  <a:pt x="949" y="269"/>
                </a:lnTo>
                <a:lnTo>
                  <a:pt x="949" y="269"/>
                </a:lnTo>
                <a:lnTo>
                  <a:pt x="949" y="269"/>
                </a:lnTo>
                <a:lnTo>
                  <a:pt x="951" y="271"/>
                </a:lnTo>
                <a:lnTo>
                  <a:pt x="953" y="271"/>
                </a:lnTo>
                <a:lnTo>
                  <a:pt x="953" y="269"/>
                </a:lnTo>
                <a:lnTo>
                  <a:pt x="955" y="266"/>
                </a:lnTo>
                <a:lnTo>
                  <a:pt x="955" y="264"/>
                </a:lnTo>
                <a:lnTo>
                  <a:pt x="955" y="264"/>
                </a:lnTo>
                <a:lnTo>
                  <a:pt x="955" y="264"/>
                </a:lnTo>
                <a:lnTo>
                  <a:pt x="958" y="266"/>
                </a:lnTo>
                <a:lnTo>
                  <a:pt x="958" y="266"/>
                </a:lnTo>
                <a:lnTo>
                  <a:pt x="962" y="266"/>
                </a:lnTo>
                <a:lnTo>
                  <a:pt x="964" y="264"/>
                </a:lnTo>
                <a:lnTo>
                  <a:pt x="964" y="266"/>
                </a:lnTo>
                <a:lnTo>
                  <a:pt x="960" y="269"/>
                </a:lnTo>
                <a:lnTo>
                  <a:pt x="960" y="269"/>
                </a:lnTo>
                <a:lnTo>
                  <a:pt x="958" y="271"/>
                </a:lnTo>
                <a:lnTo>
                  <a:pt x="958" y="271"/>
                </a:lnTo>
                <a:lnTo>
                  <a:pt x="958" y="273"/>
                </a:lnTo>
                <a:lnTo>
                  <a:pt x="958" y="273"/>
                </a:lnTo>
                <a:lnTo>
                  <a:pt x="958" y="275"/>
                </a:lnTo>
                <a:lnTo>
                  <a:pt x="960" y="275"/>
                </a:lnTo>
                <a:lnTo>
                  <a:pt x="960" y="275"/>
                </a:lnTo>
                <a:lnTo>
                  <a:pt x="966" y="275"/>
                </a:lnTo>
                <a:lnTo>
                  <a:pt x="972" y="275"/>
                </a:lnTo>
                <a:lnTo>
                  <a:pt x="972" y="275"/>
                </a:lnTo>
                <a:lnTo>
                  <a:pt x="974" y="273"/>
                </a:lnTo>
                <a:lnTo>
                  <a:pt x="974" y="273"/>
                </a:lnTo>
                <a:lnTo>
                  <a:pt x="976" y="271"/>
                </a:lnTo>
                <a:lnTo>
                  <a:pt x="976" y="271"/>
                </a:lnTo>
                <a:lnTo>
                  <a:pt x="979" y="271"/>
                </a:lnTo>
                <a:lnTo>
                  <a:pt x="981" y="273"/>
                </a:lnTo>
                <a:lnTo>
                  <a:pt x="983" y="273"/>
                </a:lnTo>
                <a:lnTo>
                  <a:pt x="985" y="273"/>
                </a:lnTo>
                <a:lnTo>
                  <a:pt x="989" y="273"/>
                </a:lnTo>
                <a:lnTo>
                  <a:pt x="991" y="273"/>
                </a:lnTo>
                <a:lnTo>
                  <a:pt x="993" y="273"/>
                </a:lnTo>
                <a:lnTo>
                  <a:pt x="997" y="271"/>
                </a:lnTo>
                <a:lnTo>
                  <a:pt x="997" y="271"/>
                </a:lnTo>
                <a:lnTo>
                  <a:pt x="999" y="271"/>
                </a:lnTo>
                <a:lnTo>
                  <a:pt x="999" y="271"/>
                </a:lnTo>
                <a:lnTo>
                  <a:pt x="995" y="273"/>
                </a:lnTo>
                <a:lnTo>
                  <a:pt x="993" y="275"/>
                </a:lnTo>
                <a:lnTo>
                  <a:pt x="989" y="277"/>
                </a:lnTo>
                <a:lnTo>
                  <a:pt x="989" y="277"/>
                </a:lnTo>
                <a:lnTo>
                  <a:pt x="985" y="277"/>
                </a:lnTo>
                <a:lnTo>
                  <a:pt x="983" y="277"/>
                </a:lnTo>
                <a:lnTo>
                  <a:pt x="976" y="277"/>
                </a:lnTo>
                <a:lnTo>
                  <a:pt x="972" y="279"/>
                </a:lnTo>
                <a:lnTo>
                  <a:pt x="966" y="281"/>
                </a:lnTo>
                <a:lnTo>
                  <a:pt x="958" y="283"/>
                </a:lnTo>
                <a:lnTo>
                  <a:pt x="953" y="283"/>
                </a:lnTo>
                <a:lnTo>
                  <a:pt x="951" y="285"/>
                </a:lnTo>
                <a:lnTo>
                  <a:pt x="951" y="287"/>
                </a:lnTo>
                <a:lnTo>
                  <a:pt x="951" y="289"/>
                </a:lnTo>
                <a:lnTo>
                  <a:pt x="953" y="289"/>
                </a:lnTo>
                <a:lnTo>
                  <a:pt x="958" y="292"/>
                </a:lnTo>
                <a:lnTo>
                  <a:pt x="962" y="294"/>
                </a:lnTo>
                <a:lnTo>
                  <a:pt x="964" y="294"/>
                </a:lnTo>
                <a:lnTo>
                  <a:pt x="970" y="294"/>
                </a:lnTo>
                <a:lnTo>
                  <a:pt x="979" y="294"/>
                </a:lnTo>
                <a:lnTo>
                  <a:pt x="989" y="292"/>
                </a:lnTo>
                <a:lnTo>
                  <a:pt x="995" y="289"/>
                </a:lnTo>
                <a:lnTo>
                  <a:pt x="999" y="287"/>
                </a:lnTo>
                <a:lnTo>
                  <a:pt x="1004" y="285"/>
                </a:lnTo>
                <a:lnTo>
                  <a:pt x="1006" y="285"/>
                </a:lnTo>
                <a:lnTo>
                  <a:pt x="1006" y="283"/>
                </a:lnTo>
                <a:lnTo>
                  <a:pt x="1008" y="283"/>
                </a:lnTo>
                <a:lnTo>
                  <a:pt x="1012" y="281"/>
                </a:lnTo>
                <a:lnTo>
                  <a:pt x="1020" y="281"/>
                </a:lnTo>
                <a:lnTo>
                  <a:pt x="1029" y="277"/>
                </a:lnTo>
                <a:lnTo>
                  <a:pt x="1031" y="275"/>
                </a:lnTo>
                <a:lnTo>
                  <a:pt x="1033" y="277"/>
                </a:lnTo>
                <a:lnTo>
                  <a:pt x="1033" y="277"/>
                </a:lnTo>
                <a:lnTo>
                  <a:pt x="1033" y="277"/>
                </a:lnTo>
                <a:lnTo>
                  <a:pt x="1033" y="277"/>
                </a:lnTo>
                <a:lnTo>
                  <a:pt x="1035" y="279"/>
                </a:lnTo>
                <a:lnTo>
                  <a:pt x="1037" y="279"/>
                </a:lnTo>
                <a:lnTo>
                  <a:pt x="1037" y="279"/>
                </a:lnTo>
                <a:lnTo>
                  <a:pt x="1039" y="279"/>
                </a:lnTo>
                <a:lnTo>
                  <a:pt x="1043" y="277"/>
                </a:lnTo>
                <a:lnTo>
                  <a:pt x="1046" y="277"/>
                </a:lnTo>
                <a:lnTo>
                  <a:pt x="1052" y="279"/>
                </a:lnTo>
                <a:lnTo>
                  <a:pt x="1056" y="279"/>
                </a:lnTo>
                <a:lnTo>
                  <a:pt x="1056" y="279"/>
                </a:lnTo>
                <a:lnTo>
                  <a:pt x="1058" y="279"/>
                </a:lnTo>
                <a:lnTo>
                  <a:pt x="1064" y="277"/>
                </a:lnTo>
                <a:lnTo>
                  <a:pt x="1071" y="275"/>
                </a:lnTo>
                <a:lnTo>
                  <a:pt x="1073" y="273"/>
                </a:lnTo>
                <a:lnTo>
                  <a:pt x="1075" y="273"/>
                </a:lnTo>
                <a:lnTo>
                  <a:pt x="1077" y="264"/>
                </a:lnTo>
                <a:lnTo>
                  <a:pt x="1077" y="262"/>
                </a:lnTo>
                <a:lnTo>
                  <a:pt x="1079" y="258"/>
                </a:lnTo>
                <a:lnTo>
                  <a:pt x="1079" y="256"/>
                </a:lnTo>
                <a:lnTo>
                  <a:pt x="1079" y="256"/>
                </a:lnTo>
                <a:lnTo>
                  <a:pt x="1079" y="252"/>
                </a:lnTo>
                <a:lnTo>
                  <a:pt x="1077" y="250"/>
                </a:lnTo>
                <a:lnTo>
                  <a:pt x="1077" y="250"/>
                </a:lnTo>
                <a:lnTo>
                  <a:pt x="1077" y="250"/>
                </a:lnTo>
                <a:lnTo>
                  <a:pt x="1073" y="248"/>
                </a:lnTo>
                <a:lnTo>
                  <a:pt x="1067" y="245"/>
                </a:lnTo>
                <a:lnTo>
                  <a:pt x="1064" y="248"/>
                </a:lnTo>
                <a:lnTo>
                  <a:pt x="1062" y="248"/>
                </a:lnTo>
                <a:lnTo>
                  <a:pt x="1060" y="250"/>
                </a:lnTo>
                <a:lnTo>
                  <a:pt x="1060" y="250"/>
                </a:lnTo>
                <a:lnTo>
                  <a:pt x="1060" y="250"/>
                </a:lnTo>
                <a:lnTo>
                  <a:pt x="1060" y="252"/>
                </a:lnTo>
                <a:lnTo>
                  <a:pt x="1060" y="254"/>
                </a:lnTo>
                <a:lnTo>
                  <a:pt x="1062" y="254"/>
                </a:lnTo>
                <a:lnTo>
                  <a:pt x="1062" y="254"/>
                </a:lnTo>
                <a:lnTo>
                  <a:pt x="1058" y="254"/>
                </a:lnTo>
                <a:lnTo>
                  <a:pt x="1058" y="256"/>
                </a:lnTo>
                <a:lnTo>
                  <a:pt x="1058" y="258"/>
                </a:lnTo>
                <a:lnTo>
                  <a:pt x="1058" y="258"/>
                </a:lnTo>
                <a:lnTo>
                  <a:pt x="1058" y="254"/>
                </a:lnTo>
                <a:lnTo>
                  <a:pt x="1056" y="252"/>
                </a:lnTo>
                <a:lnTo>
                  <a:pt x="1056" y="252"/>
                </a:lnTo>
                <a:lnTo>
                  <a:pt x="1056" y="252"/>
                </a:lnTo>
                <a:lnTo>
                  <a:pt x="1054" y="252"/>
                </a:lnTo>
                <a:lnTo>
                  <a:pt x="1052" y="252"/>
                </a:lnTo>
                <a:lnTo>
                  <a:pt x="1050" y="252"/>
                </a:lnTo>
                <a:lnTo>
                  <a:pt x="1048" y="252"/>
                </a:lnTo>
                <a:lnTo>
                  <a:pt x="1043" y="254"/>
                </a:lnTo>
                <a:lnTo>
                  <a:pt x="1043" y="254"/>
                </a:lnTo>
                <a:lnTo>
                  <a:pt x="1043" y="254"/>
                </a:lnTo>
                <a:lnTo>
                  <a:pt x="1043" y="254"/>
                </a:lnTo>
                <a:lnTo>
                  <a:pt x="1048" y="250"/>
                </a:lnTo>
                <a:lnTo>
                  <a:pt x="1048" y="250"/>
                </a:lnTo>
                <a:lnTo>
                  <a:pt x="1048" y="250"/>
                </a:lnTo>
                <a:lnTo>
                  <a:pt x="1048" y="248"/>
                </a:lnTo>
                <a:lnTo>
                  <a:pt x="1046" y="248"/>
                </a:lnTo>
                <a:lnTo>
                  <a:pt x="1046" y="248"/>
                </a:lnTo>
                <a:lnTo>
                  <a:pt x="1043" y="245"/>
                </a:lnTo>
                <a:lnTo>
                  <a:pt x="1041" y="248"/>
                </a:lnTo>
                <a:lnTo>
                  <a:pt x="1039" y="248"/>
                </a:lnTo>
                <a:lnTo>
                  <a:pt x="1037" y="245"/>
                </a:lnTo>
                <a:lnTo>
                  <a:pt x="1037" y="245"/>
                </a:lnTo>
                <a:lnTo>
                  <a:pt x="1037" y="245"/>
                </a:lnTo>
                <a:lnTo>
                  <a:pt x="1039" y="243"/>
                </a:lnTo>
                <a:lnTo>
                  <a:pt x="1041" y="241"/>
                </a:lnTo>
                <a:lnTo>
                  <a:pt x="1041" y="241"/>
                </a:lnTo>
                <a:lnTo>
                  <a:pt x="1039" y="239"/>
                </a:lnTo>
                <a:lnTo>
                  <a:pt x="1037" y="237"/>
                </a:lnTo>
                <a:lnTo>
                  <a:pt x="1035" y="235"/>
                </a:lnTo>
                <a:lnTo>
                  <a:pt x="1035" y="235"/>
                </a:lnTo>
                <a:lnTo>
                  <a:pt x="1035" y="233"/>
                </a:lnTo>
                <a:lnTo>
                  <a:pt x="1035" y="233"/>
                </a:lnTo>
                <a:lnTo>
                  <a:pt x="1033" y="231"/>
                </a:lnTo>
                <a:lnTo>
                  <a:pt x="1033" y="231"/>
                </a:lnTo>
                <a:lnTo>
                  <a:pt x="1035" y="229"/>
                </a:lnTo>
                <a:lnTo>
                  <a:pt x="1035" y="229"/>
                </a:lnTo>
                <a:lnTo>
                  <a:pt x="1037" y="227"/>
                </a:lnTo>
                <a:lnTo>
                  <a:pt x="1037" y="227"/>
                </a:lnTo>
                <a:lnTo>
                  <a:pt x="1035" y="227"/>
                </a:lnTo>
                <a:lnTo>
                  <a:pt x="1035" y="227"/>
                </a:lnTo>
                <a:lnTo>
                  <a:pt x="1031" y="224"/>
                </a:lnTo>
                <a:lnTo>
                  <a:pt x="1027" y="224"/>
                </a:lnTo>
                <a:lnTo>
                  <a:pt x="1025" y="224"/>
                </a:lnTo>
                <a:lnTo>
                  <a:pt x="1025" y="227"/>
                </a:lnTo>
                <a:lnTo>
                  <a:pt x="1020" y="229"/>
                </a:lnTo>
                <a:lnTo>
                  <a:pt x="1016" y="233"/>
                </a:lnTo>
                <a:lnTo>
                  <a:pt x="1014" y="233"/>
                </a:lnTo>
                <a:lnTo>
                  <a:pt x="1010" y="235"/>
                </a:lnTo>
                <a:lnTo>
                  <a:pt x="1010" y="237"/>
                </a:lnTo>
                <a:lnTo>
                  <a:pt x="1010" y="237"/>
                </a:lnTo>
                <a:lnTo>
                  <a:pt x="1010" y="239"/>
                </a:lnTo>
                <a:lnTo>
                  <a:pt x="1010" y="239"/>
                </a:lnTo>
                <a:lnTo>
                  <a:pt x="1012" y="239"/>
                </a:lnTo>
                <a:lnTo>
                  <a:pt x="1016" y="241"/>
                </a:lnTo>
                <a:lnTo>
                  <a:pt x="1018" y="241"/>
                </a:lnTo>
                <a:lnTo>
                  <a:pt x="1023" y="243"/>
                </a:lnTo>
                <a:lnTo>
                  <a:pt x="1023" y="245"/>
                </a:lnTo>
                <a:lnTo>
                  <a:pt x="1023" y="245"/>
                </a:lnTo>
                <a:lnTo>
                  <a:pt x="1023" y="248"/>
                </a:lnTo>
                <a:lnTo>
                  <a:pt x="1023" y="248"/>
                </a:lnTo>
                <a:lnTo>
                  <a:pt x="1016" y="250"/>
                </a:lnTo>
                <a:lnTo>
                  <a:pt x="1016" y="252"/>
                </a:lnTo>
                <a:lnTo>
                  <a:pt x="1029" y="258"/>
                </a:lnTo>
                <a:lnTo>
                  <a:pt x="1029" y="258"/>
                </a:lnTo>
                <a:lnTo>
                  <a:pt x="1031" y="260"/>
                </a:lnTo>
                <a:lnTo>
                  <a:pt x="1031" y="260"/>
                </a:lnTo>
                <a:lnTo>
                  <a:pt x="1029" y="262"/>
                </a:lnTo>
                <a:lnTo>
                  <a:pt x="1029" y="262"/>
                </a:lnTo>
                <a:lnTo>
                  <a:pt x="1027" y="262"/>
                </a:lnTo>
                <a:lnTo>
                  <a:pt x="1008" y="262"/>
                </a:lnTo>
                <a:lnTo>
                  <a:pt x="1004" y="260"/>
                </a:lnTo>
                <a:lnTo>
                  <a:pt x="1002" y="262"/>
                </a:lnTo>
                <a:lnTo>
                  <a:pt x="999" y="262"/>
                </a:lnTo>
                <a:lnTo>
                  <a:pt x="997" y="260"/>
                </a:lnTo>
                <a:lnTo>
                  <a:pt x="995" y="260"/>
                </a:lnTo>
                <a:lnTo>
                  <a:pt x="993" y="258"/>
                </a:lnTo>
                <a:lnTo>
                  <a:pt x="993" y="256"/>
                </a:lnTo>
                <a:lnTo>
                  <a:pt x="993" y="254"/>
                </a:lnTo>
                <a:lnTo>
                  <a:pt x="991" y="254"/>
                </a:lnTo>
                <a:lnTo>
                  <a:pt x="989" y="254"/>
                </a:lnTo>
                <a:lnTo>
                  <a:pt x="987" y="254"/>
                </a:lnTo>
                <a:lnTo>
                  <a:pt x="985" y="254"/>
                </a:lnTo>
                <a:lnTo>
                  <a:pt x="985" y="252"/>
                </a:lnTo>
                <a:lnTo>
                  <a:pt x="985" y="252"/>
                </a:lnTo>
                <a:lnTo>
                  <a:pt x="987" y="252"/>
                </a:lnTo>
                <a:lnTo>
                  <a:pt x="987" y="250"/>
                </a:lnTo>
                <a:lnTo>
                  <a:pt x="981" y="245"/>
                </a:lnTo>
                <a:lnTo>
                  <a:pt x="974" y="241"/>
                </a:lnTo>
                <a:lnTo>
                  <a:pt x="970" y="241"/>
                </a:lnTo>
                <a:lnTo>
                  <a:pt x="968" y="241"/>
                </a:lnTo>
                <a:lnTo>
                  <a:pt x="966" y="241"/>
                </a:lnTo>
                <a:lnTo>
                  <a:pt x="960" y="241"/>
                </a:lnTo>
                <a:lnTo>
                  <a:pt x="958" y="241"/>
                </a:lnTo>
                <a:close/>
                <a:moveTo>
                  <a:pt x="1075" y="201"/>
                </a:moveTo>
                <a:lnTo>
                  <a:pt x="1075" y="201"/>
                </a:lnTo>
                <a:lnTo>
                  <a:pt x="1077" y="204"/>
                </a:lnTo>
                <a:lnTo>
                  <a:pt x="1079" y="208"/>
                </a:lnTo>
                <a:lnTo>
                  <a:pt x="1081" y="210"/>
                </a:lnTo>
                <a:lnTo>
                  <a:pt x="1083" y="212"/>
                </a:lnTo>
                <a:lnTo>
                  <a:pt x="1085" y="214"/>
                </a:lnTo>
                <a:lnTo>
                  <a:pt x="1092" y="214"/>
                </a:lnTo>
                <a:lnTo>
                  <a:pt x="1094" y="214"/>
                </a:lnTo>
                <a:lnTo>
                  <a:pt x="1094" y="214"/>
                </a:lnTo>
                <a:lnTo>
                  <a:pt x="1094" y="212"/>
                </a:lnTo>
                <a:lnTo>
                  <a:pt x="1094" y="210"/>
                </a:lnTo>
                <a:lnTo>
                  <a:pt x="1094" y="210"/>
                </a:lnTo>
                <a:lnTo>
                  <a:pt x="1094" y="208"/>
                </a:lnTo>
                <a:lnTo>
                  <a:pt x="1090" y="206"/>
                </a:lnTo>
                <a:lnTo>
                  <a:pt x="1087" y="206"/>
                </a:lnTo>
                <a:lnTo>
                  <a:pt x="1087" y="206"/>
                </a:lnTo>
                <a:lnTo>
                  <a:pt x="1087" y="204"/>
                </a:lnTo>
                <a:lnTo>
                  <a:pt x="1085" y="201"/>
                </a:lnTo>
                <a:lnTo>
                  <a:pt x="1083" y="199"/>
                </a:lnTo>
                <a:lnTo>
                  <a:pt x="1079" y="197"/>
                </a:lnTo>
                <a:lnTo>
                  <a:pt x="1077" y="195"/>
                </a:lnTo>
                <a:lnTo>
                  <a:pt x="1075" y="195"/>
                </a:lnTo>
                <a:lnTo>
                  <a:pt x="1071" y="195"/>
                </a:lnTo>
                <a:lnTo>
                  <a:pt x="1071" y="197"/>
                </a:lnTo>
                <a:lnTo>
                  <a:pt x="1073" y="199"/>
                </a:lnTo>
                <a:lnTo>
                  <a:pt x="1075" y="201"/>
                </a:lnTo>
                <a:close/>
                <a:moveTo>
                  <a:pt x="968" y="178"/>
                </a:moveTo>
                <a:lnTo>
                  <a:pt x="970" y="178"/>
                </a:lnTo>
                <a:lnTo>
                  <a:pt x="976" y="176"/>
                </a:lnTo>
                <a:lnTo>
                  <a:pt x="983" y="176"/>
                </a:lnTo>
                <a:lnTo>
                  <a:pt x="989" y="178"/>
                </a:lnTo>
                <a:lnTo>
                  <a:pt x="991" y="178"/>
                </a:lnTo>
                <a:lnTo>
                  <a:pt x="993" y="178"/>
                </a:lnTo>
                <a:lnTo>
                  <a:pt x="995" y="178"/>
                </a:lnTo>
                <a:lnTo>
                  <a:pt x="995" y="176"/>
                </a:lnTo>
                <a:lnTo>
                  <a:pt x="997" y="176"/>
                </a:lnTo>
                <a:lnTo>
                  <a:pt x="999" y="176"/>
                </a:lnTo>
                <a:lnTo>
                  <a:pt x="1002" y="178"/>
                </a:lnTo>
                <a:lnTo>
                  <a:pt x="1004" y="178"/>
                </a:lnTo>
                <a:lnTo>
                  <a:pt x="1008" y="178"/>
                </a:lnTo>
                <a:lnTo>
                  <a:pt x="1010" y="178"/>
                </a:lnTo>
                <a:lnTo>
                  <a:pt x="1014" y="178"/>
                </a:lnTo>
                <a:lnTo>
                  <a:pt x="1018" y="178"/>
                </a:lnTo>
                <a:lnTo>
                  <a:pt x="1023" y="178"/>
                </a:lnTo>
                <a:lnTo>
                  <a:pt x="1023" y="178"/>
                </a:lnTo>
                <a:lnTo>
                  <a:pt x="1023" y="176"/>
                </a:lnTo>
                <a:lnTo>
                  <a:pt x="1025" y="174"/>
                </a:lnTo>
                <a:lnTo>
                  <a:pt x="1025" y="174"/>
                </a:lnTo>
                <a:lnTo>
                  <a:pt x="1023" y="172"/>
                </a:lnTo>
                <a:lnTo>
                  <a:pt x="1023" y="170"/>
                </a:lnTo>
                <a:lnTo>
                  <a:pt x="1020" y="170"/>
                </a:lnTo>
                <a:lnTo>
                  <a:pt x="1020" y="170"/>
                </a:lnTo>
                <a:lnTo>
                  <a:pt x="1018" y="170"/>
                </a:lnTo>
                <a:lnTo>
                  <a:pt x="1016" y="168"/>
                </a:lnTo>
                <a:lnTo>
                  <a:pt x="1014" y="166"/>
                </a:lnTo>
                <a:lnTo>
                  <a:pt x="1012" y="166"/>
                </a:lnTo>
                <a:lnTo>
                  <a:pt x="1008" y="164"/>
                </a:lnTo>
                <a:lnTo>
                  <a:pt x="1006" y="164"/>
                </a:lnTo>
                <a:lnTo>
                  <a:pt x="1002" y="166"/>
                </a:lnTo>
                <a:lnTo>
                  <a:pt x="999" y="166"/>
                </a:lnTo>
                <a:lnTo>
                  <a:pt x="993" y="168"/>
                </a:lnTo>
                <a:lnTo>
                  <a:pt x="991" y="170"/>
                </a:lnTo>
                <a:lnTo>
                  <a:pt x="989" y="170"/>
                </a:lnTo>
                <a:lnTo>
                  <a:pt x="983" y="170"/>
                </a:lnTo>
                <a:lnTo>
                  <a:pt x="976" y="172"/>
                </a:lnTo>
                <a:lnTo>
                  <a:pt x="972" y="174"/>
                </a:lnTo>
                <a:lnTo>
                  <a:pt x="968" y="174"/>
                </a:lnTo>
                <a:lnTo>
                  <a:pt x="966" y="176"/>
                </a:lnTo>
                <a:lnTo>
                  <a:pt x="966" y="178"/>
                </a:lnTo>
                <a:lnTo>
                  <a:pt x="968" y="178"/>
                </a:lnTo>
                <a:lnTo>
                  <a:pt x="968" y="178"/>
                </a:lnTo>
                <a:close/>
                <a:moveTo>
                  <a:pt x="1079" y="155"/>
                </a:moveTo>
                <a:lnTo>
                  <a:pt x="1081" y="155"/>
                </a:lnTo>
                <a:lnTo>
                  <a:pt x="1087" y="155"/>
                </a:lnTo>
                <a:lnTo>
                  <a:pt x="1090" y="155"/>
                </a:lnTo>
                <a:lnTo>
                  <a:pt x="1090" y="157"/>
                </a:lnTo>
                <a:lnTo>
                  <a:pt x="1087" y="159"/>
                </a:lnTo>
                <a:lnTo>
                  <a:pt x="1087" y="162"/>
                </a:lnTo>
                <a:lnTo>
                  <a:pt x="1087" y="162"/>
                </a:lnTo>
                <a:lnTo>
                  <a:pt x="1087" y="162"/>
                </a:lnTo>
                <a:lnTo>
                  <a:pt x="1090" y="162"/>
                </a:lnTo>
                <a:lnTo>
                  <a:pt x="1090" y="162"/>
                </a:lnTo>
                <a:lnTo>
                  <a:pt x="1096" y="157"/>
                </a:lnTo>
                <a:lnTo>
                  <a:pt x="1098" y="157"/>
                </a:lnTo>
                <a:lnTo>
                  <a:pt x="1100" y="157"/>
                </a:lnTo>
                <a:lnTo>
                  <a:pt x="1100" y="157"/>
                </a:lnTo>
                <a:lnTo>
                  <a:pt x="1102" y="159"/>
                </a:lnTo>
                <a:lnTo>
                  <a:pt x="1102" y="159"/>
                </a:lnTo>
                <a:lnTo>
                  <a:pt x="1098" y="162"/>
                </a:lnTo>
                <a:lnTo>
                  <a:pt x="1098" y="164"/>
                </a:lnTo>
                <a:lnTo>
                  <a:pt x="1098" y="164"/>
                </a:lnTo>
                <a:lnTo>
                  <a:pt x="1100" y="164"/>
                </a:lnTo>
                <a:lnTo>
                  <a:pt x="1108" y="164"/>
                </a:lnTo>
                <a:lnTo>
                  <a:pt x="1111" y="164"/>
                </a:lnTo>
                <a:lnTo>
                  <a:pt x="1111" y="166"/>
                </a:lnTo>
                <a:lnTo>
                  <a:pt x="1106" y="166"/>
                </a:lnTo>
                <a:lnTo>
                  <a:pt x="1102" y="168"/>
                </a:lnTo>
                <a:lnTo>
                  <a:pt x="1100" y="168"/>
                </a:lnTo>
                <a:lnTo>
                  <a:pt x="1106" y="168"/>
                </a:lnTo>
                <a:lnTo>
                  <a:pt x="1108" y="170"/>
                </a:lnTo>
                <a:lnTo>
                  <a:pt x="1106" y="170"/>
                </a:lnTo>
                <a:lnTo>
                  <a:pt x="1104" y="172"/>
                </a:lnTo>
                <a:lnTo>
                  <a:pt x="1098" y="170"/>
                </a:lnTo>
                <a:lnTo>
                  <a:pt x="1090" y="170"/>
                </a:lnTo>
                <a:lnTo>
                  <a:pt x="1090" y="170"/>
                </a:lnTo>
                <a:lnTo>
                  <a:pt x="1087" y="170"/>
                </a:lnTo>
                <a:lnTo>
                  <a:pt x="1087" y="172"/>
                </a:lnTo>
                <a:lnTo>
                  <a:pt x="1087" y="174"/>
                </a:lnTo>
                <a:lnTo>
                  <a:pt x="1087" y="176"/>
                </a:lnTo>
                <a:lnTo>
                  <a:pt x="1090" y="176"/>
                </a:lnTo>
                <a:lnTo>
                  <a:pt x="1094" y="178"/>
                </a:lnTo>
                <a:lnTo>
                  <a:pt x="1096" y="180"/>
                </a:lnTo>
                <a:lnTo>
                  <a:pt x="1102" y="180"/>
                </a:lnTo>
                <a:lnTo>
                  <a:pt x="1106" y="178"/>
                </a:lnTo>
                <a:lnTo>
                  <a:pt x="1119" y="176"/>
                </a:lnTo>
                <a:lnTo>
                  <a:pt x="1119" y="178"/>
                </a:lnTo>
                <a:lnTo>
                  <a:pt x="1119" y="178"/>
                </a:lnTo>
                <a:lnTo>
                  <a:pt x="1119" y="178"/>
                </a:lnTo>
                <a:lnTo>
                  <a:pt x="1121" y="180"/>
                </a:lnTo>
                <a:lnTo>
                  <a:pt x="1121" y="180"/>
                </a:lnTo>
                <a:lnTo>
                  <a:pt x="1125" y="178"/>
                </a:lnTo>
                <a:lnTo>
                  <a:pt x="1129" y="178"/>
                </a:lnTo>
                <a:lnTo>
                  <a:pt x="1131" y="180"/>
                </a:lnTo>
                <a:lnTo>
                  <a:pt x="1140" y="183"/>
                </a:lnTo>
                <a:lnTo>
                  <a:pt x="1144" y="183"/>
                </a:lnTo>
                <a:lnTo>
                  <a:pt x="1146" y="185"/>
                </a:lnTo>
                <a:lnTo>
                  <a:pt x="1146" y="185"/>
                </a:lnTo>
                <a:lnTo>
                  <a:pt x="1148" y="185"/>
                </a:lnTo>
                <a:lnTo>
                  <a:pt x="1148" y="189"/>
                </a:lnTo>
                <a:lnTo>
                  <a:pt x="1148" y="189"/>
                </a:lnTo>
                <a:lnTo>
                  <a:pt x="1148" y="191"/>
                </a:lnTo>
                <a:lnTo>
                  <a:pt x="1150" y="191"/>
                </a:lnTo>
                <a:lnTo>
                  <a:pt x="1155" y="193"/>
                </a:lnTo>
                <a:lnTo>
                  <a:pt x="1159" y="195"/>
                </a:lnTo>
                <a:lnTo>
                  <a:pt x="1163" y="193"/>
                </a:lnTo>
                <a:lnTo>
                  <a:pt x="1169" y="193"/>
                </a:lnTo>
                <a:lnTo>
                  <a:pt x="1171" y="193"/>
                </a:lnTo>
                <a:lnTo>
                  <a:pt x="1171" y="191"/>
                </a:lnTo>
                <a:lnTo>
                  <a:pt x="1173" y="189"/>
                </a:lnTo>
                <a:lnTo>
                  <a:pt x="1173" y="189"/>
                </a:lnTo>
                <a:lnTo>
                  <a:pt x="1173" y="187"/>
                </a:lnTo>
                <a:lnTo>
                  <a:pt x="1173" y="185"/>
                </a:lnTo>
                <a:lnTo>
                  <a:pt x="1171" y="185"/>
                </a:lnTo>
                <a:lnTo>
                  <a:pt x="1165" y="178"/>
                </a:lnTo>
                <a:lnTo>
                  <a:pt x="1163" y="178"/>
                </a:lnTo>
                <a:lnTo>
                  <a:pt x="1163" y="178"/>
                </a:lnTo>
                <a:lnTo>
                  <a:pt x="1163" y="176"/>
                </a:lnTo>
                <a:lnTo>
                  <a:pt x="1163" y="176"/>
                </a:lnTo>
                <a:lnTo>
                  <a:pt x="1161" y="174"/>
                </a:lnTo>
                <a:lnTo>
                  <a:pt x="1161" y="174"/>
                </a:lnTo>
                <a:lnTo>
                  <a:pt x="1163" y="172"/>
                </a:lnTo>
                <a:lnTo>
                  <a:pt x="1165" y="170"/>
                </a:lnTo>
                <a:lnTo>
                  <a:pt x="1165" y="170"/>
                </a:lnTo>
                <a:lnTo>
                  <a:pt x="1165" y="170"/>
                </a:lnTo>
                <a:lnTo>
                  <a:pt x="1163" y="168"/>
                </a:lnTo>
                <a:lnTo>
                  <a:pt x="1159" y="166"/>
                </a:lnTo>
                <a:lnTo>
                  <a:pt x="1152" y="162"/>
                </a:lnTo>
                <a:lnTo>
                  <a:pt x="1146" y="164"/>
                </a:lnTo>
                <a:lnTo>
                  <a:pt x="1142" y="164"/>
                </a:lnTo>
                <a:lnTo>
                  <a:pt x="1142" y="162"/>
                </a:lnTo>
                <a:lnTo>
                  <a:pt x="1142" y="162"/>
                </a:lnTo>
                <a:lnTo>
                  <a:pt x="1144" y="159"/>
                </a:lnTo>
                <a:lnTo>
                  <a:pt x="1144" y="157"/>
                </a:lnTo>
                <a:lnTo>
                  <a:pt x="1144" y="157"/>
                </a:lnTo>
                <a:lnTo>
                  <a:pt x="1142" y="157"/>
                </a:lnTo>
                <a:lnTo>
                  <a:pt x="1140" y="157"/>
                </a:lnTo>
                <a:lnTo>
                  <a:pt x="1134" y="153"/>
                </a:lnTo>
                <a:lnTo>
                  <a:pt x="1131" y="153"/>
                </a:lnTo>
                <a:lnTo>
                  <a:pt x="1129" y="153"/>
                </a:lnTo>
                <a:lnTo>
                  <a:pt x="1127" y="155"/>
                </a:lnTo>
                <a:lnTo>
                  <a:pt x="1125" y="155"/>
                </a:lnTo>
                <a:lnTo>
                  <a:pt x="1123" y="157"/>
                </a:lnTo>
                <a:lnTo>
                  <a:pt x="1123" y="159"/>
                </a:lnTo>
                <a:lnTo>
                  <a:pt x="1123" y="159"/>
                </a:lnTo>
                <a:lnTo>
                  <a:pt x="1121" y="159"/>
                </a:lnTo>
                <a:lnTo>
                  <a:pt x="1121" y="159"/>
                </a:lnTo>
                <a:lnTo>
                  <a:pt x="1121" y="159"/>
                </a:lnTo>
                <a:lnTo>
                  <a:pt x="1121" y="157"/>
                </a:lnTo>
                <a:lnTo>
                  <a:pt x="1119" y="157"/>
                </a:lnTo>
                <a:lnTo>
                  <a:pt x="1121" y="157"/>
                </a:lnTo>
                <a:lnTo>
                  <a:pt x="1121" y="155"/>
                </a:lnTo>
                <a:lnTo>
                  <a:pt x="1121" y="155"/>
                </a:lnTo>
                <a:lnTo>
                  <a:pt x="1121" y="153"/>
                </a:lnTo>
                <a:lnTo>
                  <a:pt x="1121" y="153"/>
                </a:lnTo>
                <a:lnTo>
                  <a:pt x="1117" y="149"/>
                </a:lnTo>
                <a:lnTo>
                  <a:pt x="1113" y="147"/>
                </a:lnTo>
                <a:lnTo>
                  <a:pt x="1108" y="147"/>
                </a:lnTo>
                <a:lnTo>
                  <a:pt x="1106" y="145"/>
                </a:lnTo>
                <a:lnTo>
                  <a:pt x="1102" y="145"/>
                </a:lnTo>
                <a:lnTo>
                  <a:pt x="1090" y="147"/>
                </a:lnTo>
                <a:lnTo>
                  <a:pt x="1081" y="147"/>
                </a:lnTo>
                <a:lnTo>
                  <a:pt x="1081" y="147"/>
                </a:lnTo>
                <a:lnTo>
                  <a:pt x="1079" y="149"/>
                </a:lnTo>
                <a:lnTo>
                  <a:pt x="1079" y="151"/>
                </a:lnTo>
                <a:lnTo>
                  <a:pt x="1079" y="153"/>
                </a:lnTo>
                <a:lnTo>
                  <a:pt x="1079" y="155"/>
                </a:lnTo>
                <a:lnTo>
                  <a:pt x="1079" y="155"/>
                </a:lnTo>
                <a:close/>
                <a:moveTo>
                  <a:pt x="1196" y="292"/>
                </a:moveTo>
                <a:lnTo>
                  <a:pt x="1199" y="289"/>
                </a:lnTo>
                <a:lnTo>
                  <a:pt x="1199" y="289"/>
                </a:lnTo>
                <a:lnTo>
                  <a:pt x="1199" y="289"/>
                </a:lnTo>
                <a:lnTo>
                  <a:pt x="1196" y="287"/>
                </a:lnTo>
                <a:lnTo>
                  <a:pt x="1194" y="289"/>
                </a:lnTo>
                <a:lnTo>
                  <a:pt x="1192" y="292"/>
                </a:lnTo>
                <a:lnTo>
                  <a:pt x="1192" y="292"/>
                </a:lnTo>
                <a:lnTo>
                  <a:pt x="1192" y="292"/>
                </a:lnTo>
                <a:lnTo>
                  <a:pt x="1196" y="292"/>
                </a:lnTo>
                <a:close/>
                <a:moveTo>
                  <a:pt x="5016" y="2426"/>
                </a:moveTo>
                <a:lnTo>
                  <a:pt x="5014" y="2426"/>
                </a:lnTo>
                <a:lnTo>
                  <a:pt x="5014" y="2426"/>
                </a:lnTo>
                <a:lnTo>
                  <a:pt x="5014" y="2428"/>
                </a:lnTo>
                <a:lnTo>
                  <a:pt x="5012" y="2430"/>
                </a:lnTo>
                <a:lnTo>
                  <a:pt x="5012" y="2430"/>
                </a:lnTo>
                <a:lnTo>
                  <a:pt x="5012" y="2430"/>
                </a:lnTo>
                <a:lnTo>
                  <a:pt x="5012" y="2430"/>
                </a:lnTo>
                <a:lnTo>
                  <a:pt x="5012" y="2430"/>
                </a:lnTo>
                <a:lnTo>
                  <a:pt x="5014" y="2430"/>
                </a:lnTo>
                <a:lnTo>
                  <a:pt x="5014" y="2430"/>
                </a:lnTo>
                <a:lnTo>
                  <a:pt x="5016" y="2432"/>
                </a:lnTo>
                <a:lnTo>
                  <a:pt x="5016" y="2432"/>
                </a:lnTo>
                <a:lnTo>
                  <a:pt x="5016" y="2430"/>
                </a:lnTo>
                <a:lnTo>
                  <a:pt x="5016" y="2430"/>
                </a:lnTo>
                <a:lnTo>
                  <a:pt x="5016" y="2428"/>
                </a:lnTo>
                <a:lnTo>
                  <a:pt x="5016" y="2428"/>
                </a:lnTo>
                <a:lnTo>
                  <a:pt x="5016" y="2428"/>
                </a:lnTo>
                <a:lnTo>
                  <a:pt x="5016" y="2428"/>
                </a:lnTo>
                <a:lnTo>
                  <a:pt x="5016" y="2426"/>
                </a:lnTo>
                <a:lnTo>
                  <a:pt x="5016" y="2426"/>
                </a:lnTo>
                <a:lnTo>
                  <a:pt x="5016" y="2426"/>
                </a:lnTo>
                <a:lnTo>
                  <a:pt x="5016" y="2426"/>
                </a:lnTo>
                <a:close/>
                <a:moveTo>
                  <a:pt x="4993" y="671"/>
                </a:moveTo>
                <a:lnTo>
                  <a:pt x="4993" y="669"/>
                </a:lnTo>
                <a:lnTo>
                  <a:pt x="4993" y="665"/>
                </a:lnTo>
                <a:lnTo>
                  <a:pt x="4991" y="663"/>
                </a:lnTo>
                <a:lnTo>
                  <a:pt x="4991" y="663"/>
                </a:lnTo>
                <a:lnTo>
                  <a:pt x="4987" y="667"/>
                </a:lnTo>
                <a:lnTo>
                  <a:pt x="4981" y="667"/>
                </a:lnTo>
                <a:lnTo>
                  <a:pt x="4981" y="669"/>
                </a:lnTo>
                <a:lnTo>
                  <a:pt x="4981" y="669"/>
                </a:lnTo>
                <a:lnTo>
                  <a:pt x="4981" y="673"/>
                </a:lnTo>
                <a:lnTo>
                  <a:pt x="4978" y="675"/>
                </a:lnTo>
                <a:lnTo>
                  <a:pt x="4974" y="677"/>
                </a:lnTo>
                <a:lnTo>
                  <a:pt x="4976" y="677"/>
                </a:lnTo>
                <a:lnTo>
                  <a:pt x="4976" y="677"/>
                </a:lnTo>
                <a:lnTo>
                  <a:pt x="4976" y="679"/>
                </a:lnTo>
                <a:lnTo>
                  <a:pt x="4978" y="677"/>
                </a:lnTo>
                <a:lnTo>
                  <a:pt x="4983" y="673"/>
                </a:lnTo>
                <a:lnTo>
                  <a:pt x="4987" y="671"/>
                </a:lnTo>
                <a:lnTo>
                  <a:pt x="4993" y="671"/>
                </a:lnTo>
                <a:close/>
                <a:moveTo>
                  <a:pt x="5022" y="1799"/>
                </a:moveTo>
                <a:lnTo>
                  <a:pt x="5025" y="1799"/>
                </a:lnTo>
                <a:lnTo>
                  <a:pt x="5025" y="1799"/>
                </a:lnTo>
                <a:lnTo>
                  <a:pt x="5027" y="1799"/>
                </a:lnTo>
                <a:lnTo>
                  <a:pt x="5025" y="1799"/>
                </a:lnTo>
                <a:lnTo>
                  <a:pt x="5025" y="1799"/>
                </a:lnTo>
                <a:lnTo>
                  <a:pt x="5025" y="1799"/>
                </a:lnTo>
                <a:lnTo>
                  <a:pt x="5022" y="1799"/>
                </a:lnTo>
                <a:close/>
                <a:moveTo>
                  <a:pt x="5016" y="744"/>
                </a:moveTo>
                <a:lnTo>
                  <a:pt x="5012" y="742"/>
                </a:lnTo>
                <a:lnTo>
                  <a:pt x="5010" y="744"/>
                </a:lnTo>
                <a:lnTo>
                  <a:pt x="5010" y="744"/>
                </a:lnTo>
                <a:lnTo>
                  <a:pt x="5012" y="747"/>
                </a:lnTo>
                <a:lnTo>
                  <a:pt x="5014" y="747"/>
                </a:lnTo>
                <a:lnTo>
                  <a:pt x="5014" y="749"/>
                </a:lnTo>
                <a:lnTo>
                  <a:pt x="5014" y="749"/>
                </a:lnTo>
                <a:lnTo>
                  <a:pt x="5016" y="751"/>
                </a:lnTo>
                <a:lnTo>
                  <a:pt x="5018" y="753"/>
                </a:lnTo>
                <a:lnTo>
                  <a:pt x="5018" y="753"/>
                </a:lnTo>
                <a:lnTo>
                  <a:pt x="5018" y="753"/>
                </a:lnTo>
                <a:lnTo>
                  <a:pt x="5020" y="755"/>
                </a:lnTo>
                <a:lnTo>
                  <a:pt x="5022" y="757"/>
                </a:lnTo>
                <a:lnTo>
                  <a:pt x="5022" y="753"/>
                </a:lnTo>
                <a:lnTo>
                  <a:pt x="5020" y="753"/>
                </a:lnTo>
                <a:lnTo>
                  <a:pt x="5020" y="751"/>
                </a:lnTo>
                <a:lnTo>
                  <a:pt x="5018" y="751"/>
                </a:lnTo>
                <a:lnTo>
                  <a:pt x="5016" y="747"/>
                </a:lnTo>
                <a:lnTo>
                  <a:pt x="5016" y="744"/>
                </a:lnTo>
                <a:lnTo>
                  <a:pt x="5016" y="744"/>
                </a:lnTo>
                <a:lnTo>
                  <a:pt x="5016" y="744"/>
                </a:lnTo>
                <a:close/>
                <a:moveTo>
                  <a:pt x="5020" y="1956"/>
                </a:moveTo>
                <a:lnTo>
                  <a:pt x="5025" y="1958"/>
                </a:lnTo>
                <a:lnTo>
                  <a:pt x="5025" y="1958"/>
                </a:lnTo>
                <a:lnTo>
                  <a:pt x="5027" y="1958"/>
                </a:lnTo>
                <a:lnTo>
                  <a:pt x="5027" y="1956"/>
                </a:lnTo>
                <a:lnTo>
                  <a:pt x="5027" y="1956"/>
                </a:lnTo>
                <a:lnTo>
                  <a:pt x="5027" y="1954"/>
                </a:lnTo>
                <a:lnTo>
                  <a:pt x="5025" y="1952"/>
                </a:lnTo>
                <a:lnTo>
                  <a:pt x="5022" y="1952"/>
                </a:lnTo>
                <a:lnTo>
                  <a:pt x="5020" y="1950"/>
                </a:lnTo>
                <a:lnTo>
                  <a:pt x="5020" y="1948"/>
                </a:lnTo>
                <a:lnTo>
                  <a:pt x="5016" y="1946"/>
                </a:lnTo>
                <a:lnTo>
                  <a:pt x="5014" y="1944"/>
                </a:lnTo>
                <a:lnTo>
                  <a:pt x="5012" y="1944"/>
                </a:lnTo>
                <a:lnTo>
                  <a:pt x="5010" y="1944"/>
                </a:lnTo>
                <a:lnTo>
                  <a:pt x="5010" y="1941"/>
                </a:lnTo>
                <a:lnTo>
                  <a:pt x="5010" y="1941"/>
                </a:lnTo>
                <a:lnTo>
                  <a:pt x="5008" y="1941"/>
                </a:lnTo>
                <a:lnTo>
                  <a:pt x="5006" y="1939"/>
                </a:lnTo>
                <a:lnTo>
                  <a:pt x="5004" y="1937"/>
                </a:lnTo>
                <a:lnTo>
                  <a:pt x="5004" y="1937"/>
                </a:lnTo>
                <a:lnTo>
                  <a:pt x="5004" y="1937"/>
                </a:lnTo>
                <a:lnTo>
                  <a:pt x="5004" y="1935"/>
                </a:lnTo>
                <a:lnTo>
                  <a:pt x="5004" y="1935"/>
                </a:lnTo>
                <a:lnTo>
                  <a:pt x="5001" y="1935"/>
                </a:lnTo>
                <a:lnTo>
                  <a:pt x="5001" y="1933"/>
                </a:lnTo>
                <a:lnTo>
                  <a:pt x="4999" y="1933"/>
                </a:lnTo>
                <a:lnTo>
                  <a:pt x="4997" y="1933"/>
                </a:lnTo>
                <a:lnTo>
                  <a:pt x="4993" y="1927"/>
                </a:lnTo>
                <a:lnTo>
                  <a:pt x="4989" y="1927"/>
                </a:lnTo>
                <a:lnTo>
                  <a:pt x="4989" y="1927"/>
                </a:lnTo>
                <a:lnTo>
                  <a:pt x="4987" y="1925"/>
                </a:lnTo>
                <a:lnTo>
                  <a:pt x="4985" y="1925"/>
                </a:lnTo>
                <a:lnTo>
                  <a:pt x="4985" y="1925"/>
                </a:lnTo>
                <a:lnTo>
                  <a:pt x="4985" y="1925"/>
                </a:lnTo>
                <a:lnTo>
                  <a:pt x="4985" y="1927"/>
                </a:lnTo>
                <a:lnTo>
                  <a:pt x="4985" y="1927"/>
                </a:lnTo>
                <a:lnTo>
                  <a:pt x="4987" y="1927"/>
                </a:lnTo>
                <a:lnTo>
                  <a:pt x="4987" y="1929"/>
                </a:lnTo>
                <a:lnTo>
                  <a:pt x="4987" y="1929"/>
                </a:lnTo>
                <a:lnTo>
                  <a:pt x="4989" y="1931"/>
                </a:lnTo>
                <a:lnTo>
                  <a:pt x="4989" y="1933"/>
                </a:lnTo>
                <a:lnTo>
                  <a:pt x="4991" y="1935"/>
                </a:lnTo>
                <a:lnTo>
                  <a:pt x="4991" y="1935"/>
                </a:lnTo>
                <a:lnTo>
                  <a:pt x="4993" y="1937"/>
                </a:lnTo>
                <a:lnTo>
                  <a:pt x="4995" y="1939"/>
                </a:lnTo>
                <a:lnTo>
                  <a:pt x="4997" y="1941"/>
                </a:lnTo>
                <a:lnTo>
                  <a:pt x="4997" y="1941"/>
                </a:lnTo>
                <a:lnTo>
                  <a:pt x="5001" y="1946"/>
                </a:lnTo>
                <a:lnTo>
                  <a:pt x="5004" y="1946"/>
                </a:lnTo>
                <a:lnTo>
                  <a:pt x="5004" y="1946"/>
                </a:lnTo>
                <a:lnTo>
                  <a:pt x="5008" y="1948"/>
                </a:lnTo>
                <a:lnTo>
                  <a:pt x="5010" y="1948"/>
                </a:lnTo>
                <a:lnTo>
                  <a:pt x="5010" y="1950"/>
                </a:lnTo>
                <a:lnTo>
                  <a:pt x="5012" y="1950"/>
                </a:lnTo>
                <a:lnTo>
                  <a:pt x="5014" y="1952"/>
                </a:lnTo>
                <a:lnTo>
                  <a:pt x="5014" y="1952"/>
                </a:lnTo>
                <a:lnTo>
                  <a:pt x="5014" y="1952"/>
                </a:lnTo>
                <a:lnTo>
                  <a:pt x="5016" y="1954"/>
                </a:lnTo>
                <a:lnTo>
                  <a:pt x="5016" y="1954"/>
                </a:lnTo>
                <a:lnTo>
                  <a:pt x="5018" y="1954"/>
                </a:lnTo>
                <a:lnTo>
                  <a:pt x="5018" y="1956"/>
                </a:lnTo>
                <a:lnTo>
                  <a:pt x="5020" y="1956"/>
                </a:lnTo>
                <a:lnTo>
                  <a:pt x="5020" y="1956"/>
                </a:lnTo>
                <a:lnTo>
                  <a:pt x="5020" y="1956"/>
                </a:lnTo>
                <a:close/>
                <a:moveTo>
                  <a:pt x="4968" y="1554"/>
                </a:moveTo>
                <a:lnTo>
                  <a:pt x="4968" y="1556"/>
                </a:lnTo>
                <a:lnTo>
                  <a:pt x="4968" y="1556"/>
                </a:lnTo>
                <a:lnTo>
                  <a:pt x="4970" y="1556"/>
                </a:lnTo>
                <a:lnTo>
                  <a:pt x="4968" y="1554"/>
                </a:lnTo>
                <a:lnTo>
                  <a:pt x="4968" y="1554"/>
                </a:lnTo>
                <a:close/>
                <a:moveTo>
                  <a:pt x="4945" y="1770"/>
                </a:moveTo>
                <a:lnTo>
                  <a:pt x="4945" y="1770"/>
                </a:lnTo>
                <a:lnTo>
                  <a:pt x="4945" y="1767"/>
                </a:lnTo>
                <a:lnTo>
                  <a:pt x="4945" y="1765"/>
                </a:lnTo>
                <a:lnTo>
                  <a:pt x="4943" y="1763"/>
                </a:lnTo>
                <a:lnTo>
                  <a:pt x="4943" y="1763"/>
                </a:lnTo>
                <a:lnTo>
                  <a:pt x="4943" y="1761"/>
                </a:lnTo>
                <a:lnTo>
                  <a:pt x="4943" y="1759"/>
                </a:lnTo>
                <a:lnTo>
                  <a:pt x="4941" y="1759"/>
                </a:lnTo>
                <a:lnTo>
                  <a:pt x="4941" y="1759"/>
                </a:lnTo>
                <a:lnTo>
                  <a:pt x="4939" y="1757"/>
                </a:lnTo>
                <a:lnTo>
                  <a:pt x="4939" y="1757"/>
                </a:lnTo>
                <a:lnTo>
                  <a:pt x="4941" y="1755"/>
                </a:lnTo>
                <a:lnTo>
                  <a:pt x="4941" y="1755"/>
                </a:lnTo>
                <a:lnTo>
                  <a:pt x="4937" y="1751"/>
                </a:lnTo>
                <a:lnTo>
                  <a:pt x="4937" y="1751"/>
                </a:lnTo>
                <a:lnTo>
                  <a:pt x="4937" y="1751"/>
                </a:lnTo>
                <a:lnTo>
                  <a:pt x="4934" y="1751"/>
                </a:lnTo>
                <a:lnTo>
                  <a:pt x="4934" y="1751"/>
                </a:lnTo>
                <a:lnTo>
                  <a:pt x="4934" y="1751"/>
                </a:lnTo>
                <a:lnTo>
                  <a:pt x="4937" y="1755"/>
                </a:lnTo>
                <a:lnTo>
                  <a:pt x="4934" y="1755"/>
                </a:lnTo>
                <a:lnTo>
                  <a:pt x="4937" y="1759"/>
                </a:lnTo>
                <a:lnTo>
                  <a:pt x="4939" y="1763"/>
                </a:lnTo>
                <a:lnTo>
                  <a:pt x="4941" y="1765"/>
                </a:lnTo>
                <a:lnTo>
                  <a:pt x="4941" y="1765"/>
                </a:lnTo>
                <a:lnTo>
                  <a:pt x="4943" y="1765"/>
                </a:lnTo>
                <a:lnTo>
                  <a:pt x="4945" y="1770"/>
                </a:lnTo>
                <a:lnTo>
                  <a:pt x="4945" y="1770"/>
                </a:lnTo>
                <a:close/>
                <a:moveTo>
                  <a:pt x="4960" y="1786"/>
                </a:moveTo>
                <a:lnTo>
                  <a:pt x="4957" y="1782"/>
                </a:lnTo>
                <a:lnTo>
                  <a:pt x="4955" y="1782"/>
                </a:lnTo>
                <a:lnTo>
                  <a:pt x="4955" y="1782"/>
                </a:lnTo>
                <a:lnTo>
                  <a:pt x="4953" y="1782"/>
                </a:lnTo>
                <a:lnTo>
                  <a:pt x="4953" y="1782"/>
                </a:lnTo>
                <a:lnTo>
                  <a:pt x="4951" y="1780"/>
                </a:lnTo>
                <a:lnTo>
                  <a:pt x="4951" y="1780"/>
                </a:lnTo>
                <a:lnTo>
                  <a:pt x="4949" y="1780"/>
                </a:lnTo>
                <a:lnTo>
                  <a:pt x="4947" y="1778"/>
                </a:lnTo>
                <a:lnTo>
                  <a:pt x="4945" y="1778"/>
                </a:lnTo>
                <a:lnTo>
                  <a:pt x="4945" y="1778"/>
                </a:lnTo>
                <a:lnTo>
                  <a:pt x="4945" y="1780"/>
                </a:lnTo>
                <a:lnTo>
                  <a:pt x="4945" y="1780"/>
                </a:lnTo>
                <a:lnTo>
                  <a:pt x="4945" y="1780"/>
                </a:lnTo>
                <a:lnTo>
                  <a:pt x="4947" y="1780"/>
                </a:lnTo>
                <a:lnTo>
                  <a:pt x="4947" y="1782"/>
                </a:lnTo>
                <a:lnTo>
                  <a:pt x="4947" y="1782"/>
                </a:lnTo>
                <a:lnTo>
                  <a:pt x="4947" y="1784"/>
                </a:lnTo>
                <a:lnTo>
                  <a:pt x="4951" y="1786"/>
                </a:lnTo>
                <a:lnTo>
                  <a:pt x="4953" y="1786"/>
                </a:lnTo>
                <a:lnTo>
                  <a:pt x="4955" y="1786"/>
                </a:lnTo>
                <a:lnTo>
                  <a:pt x="4955" y="1786"/>
                </a:lnTo>
                <a:lnTo>
                  <a:pt x="4957" y="1786"/>
                </a:lnTo>
                <a:lnTo>
                  <a:pt x="4960" y="1786"/>
                </a:lnTo>
                <a:lnTo>
                  <a:pt x="4960" y="1786"/>
                </a:lnTo>
                <a:lnTo>
                  <a:pt x="4960" y="1786"/>
                </a:lnTo>
                <a:lnTo>
                  <a:pt x="4960" y="1786"/>
                </a:lnTo>
                <a:close/>
                <a:moveTo>
                  <a:pt x="4930" y="1763"/>
                </a:moveTo>
                <a:lnTo>
                  <a:pt x="4930" y="1763"/>
                </a:lnTo>
                <a:lnTo>
                  <a:pt x="4930" y="1763"/>
                </a:lnTo>
                <a:lnTo>
                  <a:pt x="4930" y="1763"/>
                </a:lnTo>
                <a:lnTo>
                  <a:pt x="4930" y="1763"/>
                </a:lnTo>
                <a:lnTo>
                  <a:pt x="4932" y="1763"/>
                </a:lnTo>
                <a:lnTo>
                  <a:pt x="4930" y="1761"/>
                </a:lnTo>
                <a:lnTo>
                  <a:pt x="4930" y="1761"/>
                </a:lnTo>
                <a:lnTo>
                  <a:pt x="4928" y="1761"/>
                </a:lnTo>
                <a:lnTo>
                  <a:pt x="4928" y="1761"/>
                </a:lnTo>
                <a:lnTo>
                  <a:pt x="4926" y="1761"/>
                </a:lnTo>
                <a:lnTo>
                  <a:pt x="4928" y="1761"/>
                </a:lnTo>
                <a:lnTo>
                  <a:pt x="4928" y="1761"/>
                </a:lnTo>
                <a:lnTo>
                  <a:pt x="4930" y="1763"/>
                </a:lnTo>
                <a:close/>
                <a:moveTo>
                  <a:pt x="4947" y="1770"/>
                </a:moveTo>
                <a:lnTo>
                  <a:pt x="4947" y="1772"/>
                </a:lnTo>
                <a:lnTo>
                  <a:pt x="4947" y="1772"/>
                </a:lnTo>
                <a:lnTo>
                  <a:pt x="4949" y="1772"/>
                </a:lnTo>
                <a:lnTo>
                  <a:pt x="4949" y="1772"/>
                </a:lnTo>
                <a:lnTo>
                  <a:pt x="4949" y="1770"/>
                </a:lnTo>
                <a:lnTo>
                  <a:pt x="4947" y="1765"/>
                </a:lnTo>
                <a:lnTo>
                  <a:pt x="4945" y="1765"/>
                </a:lnTo>
                <a:lnTo>
                  <a:pt x="4947" y="1767"/>
                </a:lnTo>
                <a:lnTo>
                  <a:pt x="4947" y="1767"/>
                </a:lnTo>
                <a:lnTo>
                  <a:pt x="4947" y="1770"/>
                </a:lnTo>
                <a:lnTo>
                  <a:pt x="4947" y="1770"/>
                </a:lnTo>
                <a:close/>
                <a:moveTo>
                  <a:pt x="5043" y="1847"/>
                </a:moveTo>
                <a:lnTo>
                  <a:pt x="5043" y="1847"/>
                </a:lnTo>
                <a:lnTo>
                  <a:pt x="5043" y="1849"/>
                </a:lnTo>
                <a:lnTo>
                  <a:pt x="5043" y="1853"/>
                </a:lnTo>
                <a:lnTo>
                  <a:pt x="5043" y="1853"/>
                </a:lnTo>
                <a:lnTo>
                  <a:pt x="5043" y="1853"/>
                </a:lnTo>
                <a:lnTo>
                  <a:pt x="5043" y="1851"/>
                </a:lnTo>
                <a:lnTo>
                  <a:pt x="5043" y="1847"/>
                </a:lnTo>
                <a:close/>
                <a:moveTo>
                  <a:pt x="5048" y="1889"/>
                </a:moveTo>
                <a:lnTo>
                  <a:pt x="5050" y="1889"/>
                </a:lnTo>
                <a:lnTo>
                  <a:pt x="5050" y="1887"/>
                </a:lnTo>
                <a:lnTo>
                  <a:pt x="5050" y="1887"/>
                </a:lnTo>
                <a:lnTo>
                  <a:pt x="5048" y="1885"/>
                </a:lnTo>
                <a:lnTo>
                  <a:pt x="5045" y="1885"/>
                </a:lnTo>
                <a:lnTo>
                  <a:pt x="5045" y="1885"/>
                </a:lnTo>
                <a:lnTo>
                  <a:pt x="5045" y="1885"/>
                </a:lnTo>
                <a:lnTo>
                  <a:pt x="5045" y="1885"/>
                </a:lnTo>
                <a:lnTo>
                  <a:pt x="5043" y="1887"/>
                </a:lnTo>
                <a:lnTo>
                  <a:pt x="5043" y="1887"/>
                </a:lnTo>
                <a:lnTo>
                  <a:pt x="5043" y="1889"/>
                </a:lnTo>
                <a:lnTo>
                  <a:pt x="5045" y="1887"/>
                </a:lnTo>
                <a:lnTo>
                  <a:pt x="5045" y="1887"/>
                </a:lnTo>
                <a:lnTo>
                  <a:pt x="5045" y="1889"/>
                </a:lnTo>
                <a:lnTo>
                  <a:pt x="5045" y="1889"/>
                </a:lnTo>
                <a:lnTo>
                  <a:pt x="5048" y="1889"/>
                </a:lnTo>
                <a:close/>
                <a:moveTo>
                  <a:pt x="5048" y="1874"/>
                </a:moveTo>
                <a:lnTo>
                  <a:pt x="5045" y="1872"/>
                </a:lnTo>
                <a:lnTo>
                  <a:pt x="5045" y="1872"/>
                </a:lnTo>
                <a:lnTo>
                  <a:pt x="5045" y="1872"/>
                </a:lnTo>
                <a:lnTo>
                  <a:pt x="5043" y="1872"/>
                </a:lnTo>
                <a:lnTo>
                  <a:pt x="5043" y="1872"/>
                </a:lnTo>
                <a:lnTo>
                  <a:pt x="5043" y="1872"/>
                </a:lnTo>
                <a:lnTo>
                  <a:pt x="5043" y="1872"/>
                </a:lnTo>
                <a:lnTo>
                  <a:pt x="5043" y="1874"/>
                </a:lnTo>
                <a:lnTo>
                  <a:pt x="5043" y="1874"/>
                </a:lnTo>
                <a:lnTo>
                  <a:pt x="5045" y="1874"/>
                </a:lnTo>
                <a:lnTo>
                  <a:pt x="5045" y="1874"/>
                </a:lnTo>
                <a:lnTo>
                  <a:pt x="5048" y="1874"/>
                </a:lnTo>
                <a:lnTo>
                  <a:pt x="5048" y="1874"/>
                </a:lnTo>
                <a:lnTo>
                  <a:pt x="5048" y="1874"/>
                </a:lnTo>
                <a:lnTo>
                  <a:pt x="5048" y="1874"/>
                </a:lnTo>
                <a:close/>
                <a:moveTo>
                  <a:pt x="5041" y="1866"/>
                </a:moveTo>
                <a:lnTo>
                  <a:pt x="5041" y="1866"/>
                </a:lnTo>
                <a:lnTo>
                  <a:pt x="5041" y="1866"/>
                </a:lnTo>
                <a:lnTo>
                  <a:pt x="5041" y="1868"/>
                </a:lnTo>
                <a:lnTo>
                  <a:pt x="5043" y="1868"/>
                </a:lnTo>
                <a:lnTo>
                  <a:pt x="5045" y="1868"/>
                </a:lnTo>
                <a:lnTo>
                  <a:pt x="5045" y="1868"/>
                </a:lnTo>
                <a:lnTo>
                  <a:pt x="5045" y="1866"/>
                </a:lnTo>
                <a:lnTo>
                  <a:pt x="5045" y="1866"/>
                </a:lnTo>
                <a:lnTo>
                  <a:pt x="5043" y="1864"/>
                </a:lnTo>
                <a:lnTo>
                  <a:pt x="5043" y="1864"/>
                </a:lnTo>
                <a:lnTo>
                  <a:pt x="5043" y="1866"/>
                </a:lnTo>
                <a:lnTo>
                  <a:pt x="5041" y="1866"/>
                </a:lnTo>
                <a:close/>
                <a:moveTo>
                  <a:pt x="5041" y="1946"/>
                </a:moveTo>
                <a:lnTo>
                  <a:pt x="5041" y="1946"/>
                </a:lnTo>
                <a:lnTo>
                  <a:pt x="5041" y="1946"/>
                </a:lnTo>
                <a:lnTo>
                  <a:pt x="5043" y="1946"/>
                </a:lnTo>
                <a:lnTo>
                  <a:pt x="5043" y="1944"/>
                </a:lnTo>
                <a:lnTo>
                  <a:pt x="5043" y="1944"/>
                </a:lnTo>
                <a:lnTo>
                  <a:pt x="5041" y="1944"/>
                </a:lnTo>
                <a:lnTo>
                  <a:pt x="5041" y="1944"/>
                </a:lnTo>
                <a:lnTo>
                  <a:pt x="5041" y="1941"/>
                </a:lnTo>
                <a:lnTo>
                  <a:pt x="5041" y="1941"/>
                </a:lnTo>
                <a:lnTo>
                  <a:pt x="5041" y="1944"/>
                </a:lnTo>
                <a:lnTo>
                  <a:pt x="5039" y="1944"/>
                </a:lnTo>
                <a:lnTo>
                  <a:pt x="5039" y="1946"/>
                </a:lnTo>
                <a:lnTo>
                  <a:pt x="5039" y="1946"/>
                </a:lnTo>
                <a:lnTo>
                  <a:pt x="5041" y="1946"/>
                </a:lnTo>
                <a:close/>
                <a:moveTo>
                  <a:pt x="4937" y="1772"/>
                </a:moveTo>
                <a:lnTo>
                  <a:pt x="4937" y="1772"/>
                </a:lnTo>
                <a:lnTo>
                  <a:pt x="4934" y="1770"/>
                </a:lnTo>
                <a:lnTo>
                  <a:pt x="4932" y="1767"/>
                </a:lnTo>
                <a:lnTo>
                  <a:pt x="4930" y="1767"/>
                </a:lnTo>
                <a:lnTo>
                  <a:pt x="4926" y="1767"/>
                </a:lnTo>
                <a:lnTo>
                  <a:pt x="4926" y="1767"/>
                </a:lnTo>
                <a:lnTo>
                  <a:pt x="4922" y="1765"/>
                </a:lnTo>
                <a:lnTo>
                  <a:pt x="4922" y="1765"/>
                </a:lnTo>
                <a:lnTo>
                  <a:pt x="4920" y="1765"/>
                </a:lnTo>
                <a:lnTo>
                  <a:pt x="4920" y="1765"/>
                </a:lnTo>
                <a:lnTo>
                  <a:pt x="4920" y="1767"/>
                </a:lnTo>
                <a:lnTo>
                  <a:pt x="4920" y="1767"/>
                </a:lnTo>
                <a:lnTo>
                  <a:pt x="4922" y="1770"/>
                </a:lnTo>
                <a:lnTo>
                  <a:pt x="4922" y="1772"/>
                </a:lnTo>
                <a:lnTo>
                  <a:pt x="4922" y="1772"/>
                </a:lnTo>
                <a:lnTo>
                  <a:pt x="4924" y="1772"/>
                </a:lnTo>
                <a:lnTo>
                  <a:pt x="4926" y="1772"/>
                </a:lnTo>
                <a:lnTo>
                  <a:pt x="4930" y="1772"/>
                </a:lnTo>
                <a:lnTo>
                  <a:pt x="4932" y="1774"/>
                </a:lnTo>
                <a:lnTo>
                  <a:pt x="4934" y="1774"/>
                </a:lnTo>
                <a:lnTo>
                  <a:pt x="4937" y="1774"/>
                </a:lnTo>
                <a:lnTo>
                  <a:pt x="4937" y="1774"/>
                </a:lnTo>
                <a:lnTo>
                  <a:pt x="4937" y="1774"/>
                </a:lnTo>
                <a:lnTo>
                  <a:pt x="4937" y="1772"/>
                </a:lnTo>
                <a:lnTo>
                  <a:pt x="4937" y="1772"/>
                </a:lnTo>
                <a:close/>
                <a:moveTo>
                  <a:pt x="5027" y="1638"/>
                </a:moveTo>
                <a:lnTo>
                  <a:pt x="5027" y="1638"/>
                </a:lnTo>
                <a:lnTo>
                  <a:pt x="5027" y="1638"/>
                </a:lnTo>
                <a:lnTo>
                  <a:pt x="5027" y="1638"/>
                </a:lnTo>
                <a:lnTo>
                  <a:pt x="5027" y="1640"/>
                </a:lnTo>
                <a:lnTo>
                  <a:pt x="5027" y="1640"/>
                </a:lnTo>
                <a:lnTo>
                  <a:pt x="5027" y="1640"/>
                </a:lnTo>
                <a:lnTo>
                  <a:pt x="5027" y="1638"/>
                </a:lnTo>
                <a:close/>
                <a:moveTo>
                  <a:pt x="5022" y="1845"/>
                </a:moveTo>
                <a:lnTo>
                  <a:pt x="5020" y="1843"/>
                </a:lnTo>
                <a:lnTo>
                  <a:pt x="5020" y="1843"/>
                </a:lnTo>
                <a:lnTo>
                  <a:pt x="5020" y="1845"/>
                </a:lnTo>
                <a:lnTo>
                  <a:pt x="5020" y="1845"/>
                </a:lnTo>
                <a:lnTo>
                  <a:pt x="5022" y="1851"/>
                </a:lnTo>
                <a:lnTo>
                  <a:pt x="5022" y="1853"/>
                </a:lnTo>
                <a:lnTo>
                  <a:pt x="5022" y="1856"/>
                </a:lnTo>
                <a:lnTo>
                  <a:pt x="5025" y="1856"/>
                </a:lnTo>
                <a:lnTo>
                  <a:pt x="5025" y="1858"/>
                </a:lnTo>
                <a:lnTo>
                  <a:pt x="5025" y="1858"/>
                </a:lnTo>
                <a:lnTo>
                  <a:pt x="5027" y="1856"/>
                </a:lnTo>
                <a:lnTo>
                  <a:pt x="5029" y="1856"/>
                </a:lnTo>
                <a:lnTo>
                  <a:pt x="5031" y="1856"/>
                </a:lnTo>
                <a:lnTo>
                  <a:pt x="5031" y="1856"/>
                </a:lnTo>
                <a:lnTo>
                  <a:pt x="5029" y="1853"/>
                </a:lnTo>
                <a:lnTo>
                  <a:pt x="5029" y="1849"/>
                </a:lnTo>
                <a:lnTo>
                  <a:pt x="5029" y="1849"/>
                </a:lnTo>
                <a:lnTo>
                  <a:pt x="5029" y="1849"/>
                </a:lnTo>
                <a:lnTo>
                  <a:pt x="5029" y="1847"/>
                </a:lnTo>
                <a:lnTo>
                  <a:pt x="5029" y="1847"/>
                </a:lnTo>
                <a:lnTo>
                  <a:pt x="5027" y="1847"/>
                </a:lnTo>
                <a:lnTo>
                  <a:pt x="5027" y="1847"/>
                </a:lnTo>
                <a:lnTo>
                  <a:pt x="5027" y="1849"/>
                </a:lnTo>
                <a:lnTo>
                  <a:pt x="5027" y="1849"/>
                </a:lnTo>
                <a:lnTo>
                  <a:pt x="5025" y="1851"/>
                </a:lnTo>
                <a:lnTo>
                  <a:pt x="5025" y="1851"/>
                </a:lnTo>
                <a:lnTo>
                  <a:pt x="5022" y="1845"/>
                </a:lnTo>
                <a:lnTo>
                  <a:pt x="5022" y="1845"/>
                </a:lnTo>
                <a:close/>
                <a:moveTo>
                  <a:pt x="5025" y="1470"/>
                </a:moveTo>
                <a:lnTo>
                  <a:pt x="5027" y="1470"/>
                </a:lnTo>
                <a:lnTo>
                  <a:pt x="5025" y="1470"/>
                </a:lnTo>
                <a:lnTo>
                  <a:pt x="5025" y="1470"/>
                </a:lnTo>
                <a:lnTo>
                  <a:pt x="5025" y="1470"/>
                </a:lnTo>
                <a:lnTo>
                  <a:pt x="5025" y="1470"/>
                </a:lnTo>
                <a:lnTo>
                  <a:pt x="5025" y="1470"/>
                </a:lnTo>
                <a:close/>
                <a:moveTo>
                  <a:pt x="5043" y="1858"/>
                </a:moveTo>
                <a:lnTo>
                  <a:pt x="5043" y="1862"/>
                </a:lnTo>
                <a:lnTo>
                  <a:pt x="5043" y="1862"/>
                </a:lnTo>
                <a:lnTo>
                  <a:pt x="5045" y="1862"/>
                </a:lnTo>
                <a:lnTo>
                  <a:pt x="5045" y="1862"/>
                </a:lnTo>
                <a:lnTo>
                  <a:pt x="5045" y="1862"/>
                </a:lnTo>
                <a:lnTo>
                  <a:pt x="5043" y="1856"/>
                </a:lnTo>
                <a:lnTo>
                  <a:pt x="5043" y="1856"/>
                </a:lnTo>
                <a:lnTo>
                  <a:pt x="5043" y="1858"/>
                </a:lnTo>
                <a:close/>
                <a:moveTo>
                  <a:pt x="4895" y="1753"/>
                </a:moveTo>
                <a:lnTo>
                  <a:pt x="4895" y="1751"/>
                </a:lnTo>
                <a:lnTo>
                  <a:pt x="4893" y="1751"/>
                </a:lnTo>
                <a:lnTo>
                  <a:pt x="4893" y="1749"/>
                </a:lnTo>
                <a:lnTo>
                  <a:pt x="4890" y="1749"/>
                </a:lnTo>
                <a:lnTo>
                  <a:pt x="4890" y="1747"/>
                </a:lnTo>
                <a:lnTo>
                  <a:pt x="4888" y="1747"/>
                </a:lnTo>
                <a:lnTo>
                  <a:pt x="4888" y="1747"/>
                </a:lnTo>
                <a:lnTo>
                  <a:pt x="4886" y="1749"/>
                </a:lnTo>
                <a:lnTo>
                  <a:pt x="4886" y="1749"/>
                </a:lnTo>
                <a:lnTo>
                  <a:pt x="4886" y="1749"/>
                </a:lnTo>
                <a:lnTo>
                  <a:pt x="4886" y="1751"/>
                </a:lnTo>
                <a:lnTo>
                  <a:pt x="4886" y="1751"/>
                </a:lnTo>
                <a:lnTo>
                  <a:pt x="4886" y="1751"/>
                </a:lnTo>
                <a:lnTo>
                  <a:pt x="4886" y="1751"/>
                </a:lnTo>
                <a:lnTo>
                  <a:pt x="4890" y="1751"/>
                </a:lnTo>
                <a:lnTo>
                  <a:pt x="4890" y="1751"/>
                </a:lnTo>
                <a:lnTo>
                  <a:pt x="4890" y="1751"/>
                </a:lnTo>
                <a:lnTo>
                  <a:pt x="4890" y="1753"/>
                </a:lnTo>
                <a:lnTo>
                  <a:pt x="4893" y="1753"/>
                </a:lnTo>
                <a:lnTo>
                  <a:pt x="4893" y="1753"/>
                </a:lnTo>
                <a:lnTo>
                  <a:pt x="4895" y="1755"/>
                </a:lnTo>
                <a:lnTo>
                  <a:pt x="4895" y="1755"/>
                </a:lnTo>
                <a:lnTo>
                  <a:pt x="4895" y="1755"/>
                </a:lnTo>
                <a:lnTo>
                  <a:pt x="4895" y="1753"/>
                </a:lnTo>
                <a:close/>
                <a:moveTo>
                  <a:pt x="4886" y="1736"/>
                </a:moveTo>
                <a:lnTo>
                  <a:pt x="4886" y="1736"/>
                </a:lnTo>
                <a:lnTo>
                  <a:pt x="4886" y="1736"/>
                </a:lnTo>
                <a:lnTo>
                  <a:pt x="4886" y="1738"/>
                </a:lnTo>
                <a:lnTo>
                  <a:pt x="4888" y="1738"/>
                </a:lnTo>
                <a:lnTo>
                  <a:pt x="4890" y="1736"/>
                </a:lnTo>
                <a:lnTo>
                  <a:pt x="4888" y="1736"/>
                </a:lnTo>
                <a:lnTo>
                  <a:pt x="4888" y="1736"/>
                </a:lnTo>
                <a:lnTo>
                  <a:pt x="4888" y="1736"/>
                </a:lnTo>
                <a:lnTo>
                  <a:pt x="4886" y="1736"/>
                </a:lnTo>
                <a:lnTo>
                  <a:pt x="4884" y="1734"/>
                </a:lnTo>
                <a:lnTo>
                  <a:pt x="4884" y="1734"/>
                </a:lnTo>
                <a:lnTo>
                  <a:pt x="4884" y="1732"/>
                </a:lnTo>
                <a:lnTo>
                  <a:pt x="4882" y="1730"/>
                </a:lnTo>
                <a:lnTo>
                  <a:pt x="4878" y="1728"/>
                </a:lnTo>
                <a:lnTo>
                  <a:pt x="4876" y="1728"/>
                </a:lnTo>
                <a:lnTo>
                  <a:pt x="4874" y="1726"/>
                </a:lnTo>
                <a:lnTo>
                  <a:pt x="4874" y="1726"/>
                </a:lnTo>
                <a:lnTo>
                  <a:pt x="4874" y="1728"/>
                </a:lnTo>
                <a:lnTo>
                  <a:pt x="4876" y="1728"/>
                </a:lnTo>
                <a:lnTo>
                  <a:pt x="4878" y="1730"/>
                </a:lnTo>
                <a:lnTo>
                  <a:pt x="4880" y="1734"/>
                </a:lnTo>
                <a:lnTo>
                  <a:pt x="4884" y="1736"/>
                </a:lnTo>
                <a:lnTo>
                  <a:pt x="4886" y="1736"/>
                </a:lnTo>
                <a:close/>
                <a:moveTo>
                  <a:pt x="4890" y="1757"/>
                </a:moveTo>
                <a:lnTo>
                  <a:pt x="4890" y="1757"/>
                </a:lnTo>
                <a:lnTo>
                  <a:pt x="4888" y="1757"/>
                </a:lnTo>
                <a:lnTo>
                  <a:pt x="4888" y="1757"/>
                </a:lnTo>
                <a:lnTo>
                  <a:pt x="4890" y="1757"/>
                </a:lnTo>
                <a:lnTo>
                  <a:pt x="4893" y="1757"/>
                </a:lnTo>
                <a:lnTo>
                  <a:pt x="4893" y="1757"/>
                </a:lnTo>
                <a:lnTo>
                  <a:pt x="4890" y="1757"/>
                </a:lnTo>
                <a:lnTo>
                  <a:pt x="4890" y="1757"/>
                </a:lnTo>
                <a:close/>
                <a:moveTo>
                  <a:pt x="4888" y="1755"/>
                </a:moveTo>
                <a:lnTo>
                  <a:pt x="4888" y="1753"/>
                </a:lnTo>
                <a:lnTo>
                  <a:pt x="4888" y="1753"/>
                </a:lnTo>
                <a:lnTo>
                  <a:pt x="4886" y="1753"/>
                </a:lnTo>
                <a:lnTo>
                  <a:pt x="4886" y="1753"/>
                </a:lnTo>
                <a:lnTo>
                  <a:pt x="4886" y="1755"/>
                </a:lnTo>
                <a:lnTo>
                  <a:pt x="4886" y="1757"/>
                </a:lnTo>
                <a:lnTo>
                  <a:pt x="4888" y="1757"/>
                </a:lnTo>
                <a:lnTo>
                  <a:pt x="4888" y="1757"/>
                </a:lnTo>
                <a:lnTo>
                  <a:pt x="4886" y="1755"/>
                </a:lnTo>
                <a:lnTo>
                  <a:pt x="4886" y="1755"/>
                </a:lnTo>
                <a:lnTo>
                  <a:pt x="4888" y="1755"/>
                </a:lnTo>
                <a:close/>
                <a:moveTo>
                  <a:pt x="4876" y="1747"/>
                </a:moveTo>
                <a:lnTo>
                  <a:pt x="4876" y="1747"/>
                </a:lnTo>
                <a:lnTo>
                  <a:pt x="4876" y="1747"/>
                </a:lnTo>
                <a:lnTo>
                  <a:pt x="4876" y="1749"/>
                </a:lnTo>
                <a:lnTo>
                  <a:pt x="4876" y="1749"/>
                </a:lnTo>
                <a:lnTo>
                  <a:pt x="4876" y="1749"/>
                </a:lnTo>
                <a:lnTo>
                  <a:pt x="4876" y="1747"/>
                </a:lnTo>
                <a:lnTo>
                  <a:pt x="4876" y="1747"/>
                </a:lnTo>
                <a:close/>
                <a:moveTo>
                  <a:pt x="4884" y="1744"/>
                </a:moveTo>
                <a:lnTo>
                  <a:pt x="4884" y="1744"/>
                </a:lnTo>
                <a:lnTo>
                  <a:pt x="4882" y="1744"/>
                </a:lnTo>
                <a:lnTo>
                  <a:pt x="4882" y="1744"/>
                </a:lnTo>
                <a:lnTo>
                  <a:pt x="4882" y="1747"/>
                </a:lnTo>
                <a:lnTo>
                  <a:pt x="4882" y="1749"/>
                </a:lnTo>
                <a:lnTo>
                  <a:pt x="4884" y="1749"/>
                </a:lnTo>
                <a:lnTo>
                  <a:pt x="4884" y="1749"/>
                </a:lnTo>
                <a:lnTo>
                  <a:pt x="4884" y="1747"/>
                </a:lnTo>
                <a:lnTo>
                  <a:pt x="4884" y="1747"/>
                </a:lnTo>
                <a:lnTo>
                  <a:pt x="4884" y="1744"/>
                </a:lnTo>
                <a:lnTo>
                  <a:pt x="4884" y="1744"/>
                </a:lnTo>
                <a:close/>
                <a:moveTo>
                  <a:pt x="4878" y="1740"/>
                </a:moveTo>
                <a:lnTo>
                  <a:pt x="4876" y="1740"/>
                </a:lnTo>
                <a:lnTo>
                  <a:pt x="4876" y="1740"/>
                </a:lnTo>
                <a:lnTo>
                  <a:pt x="4876" y="1742"/>
                </a:lnTo>
                <a:lnTo>
                  <a:pt x="4876" y="1744"/>
                </a:lnTo>
                <a:lnTo>
                  <a:pt x="4876" y="1744"/>
                </a:lnTo>
                <a:lnTo>
                  <a:pt x="4878" y="1744"/>
                </a:lnTo>
                <a:lnTo>
                  <a:pt x="4878" y="1744"/>
                </a:lnTo>
                <a:lnTo>
                  <a:pt x="4878" y="1744"/>
                </a:lnTo>
                <a:lnTo>
                  <a:pt x="4878" y="1744"/>
                </a:lnTo>
                <a:lnTo>
                  <a:pt x="4880" y="1742"/>
                </a:lnTo>
                <a:lnTo>
                  <a:pt x="4880" y="1742"/>
                </a:lnTo>
                <a:lnTo>
                  <a:pt x="4878" y="1742"/>
                </a:lnTo>
                <a:lnTo>
                  <a:pt x="4878" y="1740"/>
                </a:lnTo>
                <a:close/>
                <a:moveTo>
                  <a:pt x="4865" y="1723"/>
                </a:moveTo>
                <a:lnTo>
                  <a:pt x="4865" y="1723"/>
                </a:lnTo>
                <a:lnTo>
                  <a:pt x="4863" y="1721"/>
                </a:lnTo>
                <a:lnTo>
                  <a:pt x="4863" y="1721"/>
                </a:lnTo>
                <a:lnTo>
                  <a:pt x="4861" y="1719"/>
                </a:lnTo>
                <a:lnTo>
                  <a:pt x="4861" y="1719"/>
                </a:lnTo>
                <a:lnTo>
                  <a:pt x="4859" y="1719"/>
                </a:lnTo>
                <a:lnTo>
                  <a:pt x="4859" y="1717"/>
                </a:lnTo>
                <a:lnTo>
                  <a:pt x="4857" y="1717"/>
                </a:lnTo>
                <a:lnTo>
                  <a:pt x="4857" y="1715"/>
                </a:lnTo>
                <a:lnTo>
                  <a:pt x="4857" y="1715"/>
                </a:lnTo>
                <a:lnTo>
                  <a:pt x="4857" y="1715"/>
                </a:lnTo>
                <a:lnTo>
                  <a:pt x="4855" y="1711"/>
                </a:lnTo>
                <a:lnTo>
                  <a:pt x="4853" y="1711"/>
                </a:lnTo>
                <a:lnTo>
                  <a:pt x="4851" y="1711"/>
                </a:lnTo>
                <a:lnTo>
                  <a:pt x="4851" y="1711"/>
                </a:lnTo>
                <a:lnTo>
                  <a:pt x="4851" y="1709"/>
                </a:lnTo>
                <a:lnTo>
                  <a:pt x="4849" y="1709"/>
                </a:lnTo>
                <a:lnTo>
                  <a:pt x="4849" y="1711"/>
                </a:lnTo>
                <a:lnTo>
                  <a:pt x="4849" y="1713"/>
                </a:lnTo>
                <a:lnTo>
                  <a:pt x="4849" y="1715"/>
                </a:lnTo>
                <a:lnTo>
                  <a:pt x="4851" y="1717"/>
                </a:lnTo>
                <a:lnTo>
                  <a:pt x="4851" y="1717"/>
                </a:lnTo>
                <a:lnTo>
                  <a:pt x="4851" y="1719"/>
                </a:lnTo>
                <a:lnTo>
                  <a:pt x="4853" y="1719"/>
                </a:lnTo>
                <a:lnTo>
                  <a:pt x="4853" y="1721"/>
                </a:lnTo>
                <a:lnTo>
                  <a:pt x="4855" y="1721"/>
                </a:lnTo>
                <a:lnTo>
                  <a:pt x="4857" y="1721"/>
                </a:lnTo>
                <a:lnTo>
                  <a:pt x="4857" y="1723"/>
                </a:lnTo>
                <a:lnTo>
                  <a:pt x="4857" y="1726"/>
                </a:lnTo>
                <a:lnTo>
                  <a:pt x="4857" y="1726"/>
                </a:lnTo>
                <a:lnTo>
                  <a:pt x="4859" y="1728"/>
                </a:lnTo>
                <a:lnTo>
                  <a:pt x="4859" y="1728"/>
                </a:lnTo>
                <a:lnTo>
                  <a:pt x="4861" y="1730"/>
                </a:lnTo>
                <a:lnTo>
                  <a:pt x="4863" y="1730"/>
                </a:lnTo>
                <a:lnTo>
                  <a:pt x="4863" y="1730"/>
                </a:lnTo>
                <a:lnTo>
                  <a:pt x="4865" y="1730"/>
                </a:lnTo>
                <a:lnTo>
                  <a:pt x="4865" y="1730"/>
                </a:lnTo>
                <a:lnTo>
                  <a:pt x="4865" y="1728"/>
                </a:lnTo>
                <a:lnTo>
                  <a:pt x="4867" y="1730"/>
                </a:lnTo>
                <a:lnTo>
                  <a:pt x="4867" y="1728"/>
                </a:lnTo>
                <a:lnTo>
                  <a:pt x="4867" y="1728"/>
                </a:lnTo>
                <a:lnTo>
                  <a:pt x="4867" y="1726"/>
                </a:lnTo>
                <a:lnTo>
                  <a:pt x="4865" y="1723"/>
                </a:lnTo>
                <a:close/>
                <a:moveTo>
                  <a:pt x="4876" y="830"/>
                </a:moveTo>
                <a:lnTo>
                  <a:pt x="4874" y="830"/>
                </a:lnTo>
                <a:lnTo>
                  <a:pt x="4874" y="830"/>
                </a:lnTo>
                <a:lnTo>
                  <a:pt x="4872" y="832"/>
                </a:lnTo>
                <a:lnTo>
                  <a:pt x="4869" y="832"/>
                </a:lnTo>
                <a:lnTo>
                  <a:pt x="4872" y="835"/>
                </a:lnTo>
                <a:lnTo>
                  <a:pt x="4872" y="835"/>
                </a:lnTo>
                <a:lnTo>
                  <a:pt x="4874" y="835"/>
                </a:lnTo>
                <a:lnTo>
                  <a:pt x="4874" y="835"/>
                </a:lnTo>
                <a:lnTo>
                  <a:pt x="4874" y="832"/>
                </a:lnTo>
                <a:lnTo>
                  <a:pt x="4876" y="830"/>
                </a:lnTo>
                <a:close/>
                <a:moveTo>
                  <a:pt x="4932" y="1799"/>
                </a:moveTo>
                <a:lnTo>
                  <a:pt x="4926" y="1797"/>
                </a:lnTo>
                <a:lnTo>
                  <a:pt x="4926" y="1797"/>
                </a:lnTo>
                <a:lnTo>
                  <a:pt x="4926" y="1797"/>
                </a:lnTo>
                <a:lnTo>
                  <a:pt x="4926" y="1797"/>
                </a:lnTo>
                <a:lnTo>
                  <a:pt x="4926" y="1799"/>
                </a:lnTo>
                <a:lnTo>
                  <a:pt x="4926" y="1799"/>
                </a:lnTo>
                <a:lnTo>
                  <a:pt x="4928" y="1799"/>
                </a:lnTo>
                <a:lnTo>
                  <a:pt x="4928" y="1799"/>
                </a:lnTo>
                <a:lnTo>
                  <a:pt x="4930" y="1799"/>
                </a:lnTo>
                <a:lnTo>
                  <a:pt x="4930" y="1801"/>
                </a:lnTo>
                <a:lnTo>
                  <a:pt x="4932" y="1801"/>
                </a:lnTo>
                <a:lnTo>
                  <a:pt x="4932" y="1801"/>
                </a:lnTo>
                <a:lnTo>
                  <a:pt x="4932" y="1801"/>
                </a:lnTo>
                <a:lnTo>
                  <a:pt x="4934" y="1801"/>
                </a:lnTo>
                <a:lnTo>
                  <a:pt x="4934" y="1801"/>
                </a:lnTo>
                <a:lnTo>
                  <a:pt x="4932" y="1799"/>
                </a:lnTo>
                <a:close/>
                <a:moveTo>
                  <a:pt x="4861" y="832"/>
                </a:moveTo>
                <a:lnTo>
                  <a:pt x="4863" y="830"/>
                </a:lnTo>
                <a:lnTo>
                  <a:pt x="4863" y="830"/>
                </a:lnTo>
                <a:lnTo>
                  <a:pt x="4863" y="830"/>
                </a:lnTo>
                <a:lnTo>
                  <a:pt x="4861" y="828"/>
                </a:lnTo>
                <a:lnTo>
                  <a:pt x="4859" y="830"/>
                </a:lnTo>
                <a:lnTo>
                  <a:pt x="4861" y="830"/>
                </a:lnTo>
                <a:lnTo>
                  <a:pt x="4861" y="830"/>
                </a:lnTo>
                <a:lnTo>
                  <a:pt x="4861" y="832"/>
                </a:lnTo>
                <a:close/>
                <a:moveTo>
                  <a:pt x="4867" y="832"/>
                </a:moveTo>
                <a:lnTo>
                  <a:pt x="4865" y="835"/>
                </a:lnTo>
                <a:lnTo>
                  <a:pt x="4865" y="839"/>
                </a:lnTo>
                <a:lnTo>
                  <a:pt x="4863" y="839"/>
                </a:lnTo>
                <a:lnTo>
                  <a:pt x="4859" y="841"/>
                </a:lnTo>
                <a:lnTo>
                  <a:pt x="4857" y="841"/>
                </a:lnTo>
                <a:lnTo>
                  <a:pt x="4857" y="841"/>
                </a:lnTo>
                <a:lnTo>
                  <a:pt x="4857" y="841"/>
                </a:lnTo>
                <a:lnTo>
                  <a:pt x="4857" y="843"/>
                </a:lnTo>
                <a:lnTo>
                  <a:pt x="4857" y="845"/>
                </a:lnTo>
                <a:lnTo>
                  <a:pt x="4857" y="845"/>
                </a:lnTo>
                <a:lnTo>
                  <a:pt x="4859" y="845"/>
                </a:lnTo>
                <a:lnTo>
                  <a:pt x="4859" y="845"/>
                </a:lnTo>
                <a:lnTo>
                  <a:pt x="4861" y="845"/>
                </a:lnTo>
                <a:lnTo>
                  <a:pt x="4861" y="843"/>
                </a:lnTo>
                <a:lnTo>
                  <a:pt x="4865" y="843"/>
                </a:lnTo>
                <a:lnTo>
                  <a:pt x="4867" y="841"/>
                </a:lnTo>
                <a:lnTo>
                  <a:pt x="4867" y="839"/>
                </a:lnTo>
                <a:lnTo>
                  <a:pt x="4869" y="837"/>
                </a:lnTo>
                <a:lnTo>
                  <a:pt x="4869" y="835"/>
                </a:lnTo>
                <a:lnTo>
                  <a:pt x="4869" y="832"/>
                </a:lnTo>
                <a:lnTo>
                  <a:pt x="4867" y="832"/>
                </a:lnTo>
                <a:close/>
                <a:moveTo>
                  <a:pt x="4922" y="1753"/>
                </a:moveTo>
                <a:lnTo>
                  <a:pt x="4924" y="1755"/>
                </a:lnTo>
                <a:lnTo>
                  <a:pt x="4924" y="1755"/>
                </a:lnTo>
                <a:lnTo>
                  <a:pt x="4924" y="1753"/>
                </a:lnTo>
                <a:lnTo>
                  <a:pt x="4922" y="1753"/>
                </a:lnTo>
                <a:lnTo>
                  <a:pt x="4924" y="1751"/>
                </a:lnTo>
                <a:lnTo>
                  <a:pt x="4918" y="1747"/>
                </a:lnTo>
                <a:lnTo>
                  <a:pt x="4916" y="1747"/>
                </a:lnTo>
                <a:lnTo>
                  <a:pt x="4916" y="1747"/>
                </a:lnTo>
                <a:lnTo>
                  <a:pt x="4913" y="1744"/>
                </a:lnTo>
                <a:lnTo>
                  <a:pt x="4913" y="1744"/>
                </a:lnTo>
                <a:lnTo>
                  <a:pt x="4911" y="1744"/>
                </a:lnTo>
                <a:lnTo>
                  <a:pt x="4911" y="1742"/>
                </a:lnTo>
                <a:lnTo>
                  <a:pt x="4909" y="1742"/>
                </a:lnTo>
                <a:lnTo>
                  <a:pt x="4907" y="1740"/>
                </a:lnTo>
                <a:lnTo>
                  <a:pt x="4903" y="1740"/>
                </a:lnTo>
                <a:lnTo>
                  <a:pt x="4903" y="1740"/>
                </a:lnTo>
                <a:lnTo>
                  <a:pt x="4905" y="1740"/>
                </a:lnTo>
                <a:lnTo>
                  <a:pt x="4905" y="1742"/>
                </a:lnTo>
                <a:lnTo>
                  <a:pt x="4907" y="1744"/>
                </a:lnTo>
                <a:lnTo>
                  <a:pt x="4907" y="1744"/>
                </a:lnTo>
                <a:lnTo>
                  <a:pt x="4909" y="1744"/>
                </a:lnTo>
                <a:lnTo>
                  <a:pt x="4909" y="1747"/>
                </a:lnTo>
                <a:lnTo>
                  <a:pt x="4911" y="1747"/>
                </a:lnTo>
                <a:lnTo>
                  <a:pt x="4913" y="1749"/>
                </a:lnTo>
                <a:lnTo>
                  <a:pt x="4916" y="1749"/>
                </a:lnTo>
                <a:lnTo>
                  <a:pt x="4916" y="1749"/>
                </a:lnTo>
                <a:lnTo>
                  <a:pt x="4916" y="1751"/>
                </a:lnTo>
                <a:lnTo>
                  <a:pt x="4920" y="1751"/>
                </a:lnTo>
                <a:lnTo>
                  <a:pt x="4922" y="1753"/>
                </a:lnTo>
                <a:close/>
                <a:moveTo>
                  <a:pt x="4863" y="1732"/>
                </a:moveTo>
                <a:lnTo>
                  <a:pt x="4863" y="1734"/>
                </a:lnTo>
                <a:lnTo>
                  <a:pt x="4863" y="1734"/>
                </a:lnTo>
                <a:lnTo>
                  <a:pt x="4865" y="1734"/>
                </a:lnTo>
                <a:lnTo>
                  <a:pt x="4865" y="1732"/>
                </a:lnTo>
                <a:lnTo>
                  <a:pt x="4863" y="1732"/>
                </a:lnTo>
                <a:lnTo>
                  <a:pt x="4863" y="1732"/>
                </a:lnTo>
                <a:close/>
                <a:moveTo>
                  <a:pt x="4922" y="1753"/>
                </a:moveTo>
                <a:lnTo>
                  <a:pt x="4920" y="1753"/>
                </a:lnTo>
                <a:lnTo>
                  <a:pt x="4920" y="1753"/>
                </a:lnTo>
                <a:lnTo>
                  <a:pt x="4920" y="1751"/>
                </a:lnTo>
                <a:lnTo>
                  <a:pt x="4920" y="1753"/>
                </a:lnTo>
                <a:lnTo>
                  <a:pt x="4920" y="1753"/>
                </a:lnTo>
                <a:lnTo>
                  <a:pt x="4920" y="1753"/>
                </a:lnTo>
                <a:lnTo>
                  <a:pt x="4920" y="1753"/>
                </a:lnTo>
                <a:lnTo>
                  <a:pt x="4922" y="1753"/>
                </a:lnTo>
                <a:close/>
                <a:moveTo>
                  <a:pt x="4924" y="1910"/>
                </a:moveTo>
                <a:lnTo>
                  <a:pt x="4924" y="1912"/>
                </a:lnTo>
                <a:lnTo>
                  <a:pt x="4924" y="1912"/>
                </a:lnTo>
                <a:lnTo>
                  <a:pt x="4926" y="1910"/>
                </a:lnTo>
                <a:lnTo>
                  <a:pt x="4926" y="1908"/>
                </a:lnTo>
                <a:lnTo>
                  <a:pt x="4924" y="1910"/>
                </a:lnTo>
                <a:close/>
                <a:moveTo>
                  <a:pt x="4899" y="1755"/>
                </a:moveTo>
                <a:lnTo>
                  <a:pt x="4897" y="1753"/>
                </a:lnTo>
                <a:lnTo>
                  <a:pt x="4897" y="1755"/>
                </a:lnTo>
                <a:lnTo>
                  <a:pt x="4897" y="1755"/>
                </a:lnTo>
                <a:lnTo>
                  <a:pt x="4895" y="1755"/>
                </a:lnTo>
                <a:lnTo>
                  <a:pt x="4895" y="1755"/>
                </a:lnTo>
                <a:lnTo>
                  <a:pt x="4895" y="1755"/>
                </a:lnTo>
                <a:lnTo>
                  <a:pt x="4897" y="1757"/>
                </a:lnTo>
                <a:lnTo>
                  <a:pt x="4897" y="1757"/>
                </a:lnTo>
                <a:lnTo>
                  <a:pt x="4899" y="1757"/>
                </a:lnTo>
                <a:lnTo>
                  <a:pt x="4899" y="1755"/>
                </a:lnTo>
                <a:lnTo>
                  <a:pt x="4899" y="1755"/>
                </a:lnTo>
                <a:lnTo>
                  <a:pt x="4897" y="1755"/>
                </a:lnTo>
                <a:lnTo>
                  <a:pt x="4899" y="1755"/>
                </a:lnTo>
                <a:lnTo>
                  <a:pt x="4899" y="1755"/>
                </a:lnTo>
                <a:close/>
                <a:moveTo>
                  <a:pt x="5039" y="1853"/>
                </a:moveTo>
                <a:lnTo>
                  <a:pt x="5037" y="1856"/>
                </a:lnTo>
                <a:lnTo>
                  <a:pt x="5037" y="1856"/>
                </a:lnTo>
                <a:lnTo>
                  <a:pt x="5039" y="1856"/>
                </a:lnTo>
                <a:lnTo>
                  <a:pt x="5041" y="1853"/>
                </a:lnTo>
                <a:lnTo>
                  <a:pt x="5041" y="1851"/>
                </a:lnTo>
                <a:lnTo>
                  <a:pt x="5039" y="1853"/>
                </a:lnTo>
                <a:close/>
                <a:moveTo>
                  <a:pt x="4899" y="1757"/>
                </a:moveTo>
                <a:lnTo>
                  <a:pt x="4899" y="1757"/>
                </a:lnTo>
                <a:lnTo>
                  <a:pt x="4899" y="1759"/>
                </a:lnTo>
                <a:lnTo>
                  <a:pt x="4899" y="1759"/>
                </a:lnTo>
                <a:lnTo>
                  <a:pt x="4901" y="1757"/>
                </a:lnTo>
                <a:lnTo>
                  <a:pt x="4901" y="1757"/>
                </a:lnTo>
                <a:lnTo>
                  <a:pt x="4899" y="1757"/>
                </a:lnTo>
                <a:close/>
                <a:moveTo>
                  <a:pt x="4909" y="2505"/>
                </a:moveTo>
                <a:lnTo>
                  <a:pt x="4909" y="2508"/>
                </a:lnTo>
                <a:lnTo>
                  <a:pt x="4909" y="2505"/>
                </a:lnTo>
                <a:lnTo>
                  <a:pt x="4911" y="2503"/>
                </a:lnTo>
                <a:lnTo>
                  <a:pt x="4911" y="2501"/>
                </a:lnTo>
                <a:lnTo>
                  <a:pt x="4909" y="2501"/>
                </a:lnTo>
                <a:lnTo>
                  <a:pt x="4909" y="2505"/>
                </a:lnTo>
                <a:close/>
                <a:moveTo>
                  <a:pt x="4901" y="1531"/>
                </a:moveTo>
                <a:lnTo>
                  <a:pt x="4899" y="1531"/>
                </a:lnTo>
                <a:lnTo>
                  <a:pt x="4899" y="1531"/>
                </a:lnTo>
                <a:lnTo>
                  <a:pt x="4899" y="1533"/>
                </a:lnTo>
                <a:lnTo>
                  <a:pt x="4899" y="1533"/>
                </a:lnTo>
                <a:lnTo>
                  <a:pt x="4899" y="1533"/>
                </a:lnTo>
                <a:lnTo>
                  <a:pt x="4901" y="1533"/>
                </a:lnTo>
                <a:lnTo>
                  <a:pt x="4901" y="1533"/>
                </a:lnTo>
                <a:lnTo>
                  <a:pt x="4901" y="1533"/>
                </a:lnTo>
                <a:lnTo>
                  <a:pt x="4901" y="1533"/>
                </a:lnTo>
                <a:lnTo>
                  <a:pt x="4901" y="1531"/>
                </a:lnTo>
                <a:close/>
                <a:moveTo>
                  <a:pt x="4913" y="1761"/>
                </a:moveTo>
                <a:lnTo>
                  <a:pt x="4913" y="1761"/>
                </a:lnTo>
                <a:lnTo>
                  <a:pt x="4913" y="1761"/>
                </a:lnTo>
                <a:lnTo>
                  <a:pt x="4911" y="1761"/>
                </a:lnTo>
                <a:lnTo>
                  <a:pt x="4911" y="1761"/>
                </a:lnTo>
                <a:lnTo>
                  <a:pt x="4911" y="1763"/>
                </a:lnTo>
                <a:lnTo>
                  <a:pt x="4913" y="1763"/>
                </a:lnTo>
                <a:lnTo>
                  <a:pt x="4913" y="1763"/>
                </a:lnTo>
                <a:lnTo>
                  <a:pt x="4913" y="1763"/>
                </a:lnTo>
                <a:lnTo>
                  <a:pt x="4916" y="1761"/>
                </a:lnTo>
                <a:lnTo>
                  <a:pt x="4913" y="1761"/>
                </a:lnTo>
                <a:lnTo>
                  <a:pt x="4913" y="1761"/>
                </a:lnTo>
                <a:close/>
                <a:moveTo>
                  <a:pt x="5117" y="1612"/>
                </a:moveTo>
                <a:lnTo>
                  <a:pt x="5117" y="1612"/>
                </a:lnTo>
                <a:lnTo>
                  <a:pt x="5117" y="1612"/>
                </a:lnTo>
                <a:lnTo>
                  <a:pt x="5117" y="1610"/>
                </a:lnTo>
                <a:lnTo>
                  <a:pt x="5117" y="1612"/>
                </a:lnTo>
                <a:lnTo>
                  <a:pt x="5115" y="1612"/>
                </a:lnTo>
                <a:lnTo>
                  <a:pt x="5115" y="1612"/>
                </a:lnTo>
                <a:lnTo>
                  <a:pt x="5115" y="1612"/>
                </a:lnTo>
                <a:lnTo>
                  <a:pt x="5115" y="1612"/>
                </a:lnTo>
                <a:lnTo>
                  <a:pt x="5115" y="1612"/>
                </a:lnTo>
                <a:lnTo>
                  <a:pt x="5117" y="1612"/>
                </a:lnTo>
                <a:close/>
                <a:moveTo>
                  <a:pt x="5113" y="1619"/>
                </a:moveTo>
                <a:lnTo>
                  <a:pt x="5115" y="1619"/>
                </a:lnTo>
                <a:lnTo>
                  <a:pt x="5115" y="1619"/>
                </a:lnTo>
                <a:lnTo>
                  <a:pt x="5115" y="1617"/>
                </a:lnTo>
                <a:lnTo>
                  <a:pt x="5115" y="1617"/>
                </a:lnTo>
                <a:lnTo>
                  <a:pt x="5115" y="1617"/>
                </a:lnTo>
                <a:lnTo>
                  <a:pt x="5115" y="1617"/>
                </a:lnTo>
                <a:lnTo>
                  <a:pt x="5115" y="1617"/>
                </a:lnTo>
                <a:lnTo>
                  <a:pt x="5115" y="1617"/>
                </a:lnTo>
                <a:lnTo>
                  <a:pt x="5115" y="1617"/>
                </a:lnTo>
                <a:lnTo>
                  <a:pt x="5115" y="1617"/>
                </a:lnTo>
                <a:lnTo>
                  <a:pt x="5115" y="1617"/>
                </a:lnTo>
                <a:lnTo>
                  <a:pt x="5115" y="1619"/>
                </a:lnTo>
                <a:lnTo>
                  <a:pt x="5113" y="1619"/>
                </a:lnTo>
                <a:close/>
                <a:moveTo>
                  <a:pt x="5110" y="1587"/>
                </a:moveTo>
                <a:lnTo>
                  <a:pt x="5110" y="1587"/>
                </a:lnTo>
                <a:lnTo>
                  <a:pt x="5113" y="1587"/>
                </a:lnTo>
                <a:lnTo>
                  <a:pt x="5113" y="1587"/>
                </a:lnTo>
                <a:lnTo>
                  <a:pt x="5113" y="1587"/>
                </a:lnTo>
                <a:lnTo>
                  <a:pt x="5110" y="1587"/>
                </a:lnTo>
                <a:lnTo>
                  <a:pt x="5110" y="1587"/>
                </a:lnTo>
                <a:lnTo>
                  <a:pt x="5110" y="1587"/>
                </a:lnTo>
                <a:close/>
                <a:moveTo>
                  <a:pt x="5127" y="2252"/>
                </a:moveTo>
                <a:lnTo>
                  <a:pt x="5127" y="2250"/>
                </a:lnTo>
                <a:lnTo>
                  <a:pt x="5127" y="2250"/>
                </a:lnTo>
                <a:lnTo>
                  <a:pt x="5127" y="2250"/>
                </a:lnTo>
                <a:lnTo>
                  <a:pt x="5125" y="2252"/>
                </a:lnTo>
                <a:lnTo>
                  <a:pt x="5125" y="2252"/>
                </a:lnTo>
                <a:lnTo>
                  <a:pt x="5125" y="2254"/>
                </a:lnTo>
                <a:lnTo>
                  <a:pt x="5127" y="2252"/>
                </a:lnTo>
                <a:lnTo>
                  <a:pt x="5127" y="2252"/>
                </a:lnTo>
                <a:close/>
                <a:moveTo>
                  <a:pt x="5115" y="1606"/>
                </a:moveTo>
                <a:lnTo>
                  <a:pt x="5115" y="1606"/>
                </a:lnTo>
                <a:lnTo>
                  <a:pt x="5115" y="1606"/>
                </a:lnTo>
                <a:lnTo>
                  <a:pt x="5115" y="1606"/>
                </a:lnTo>
                <a:lnTo>
                  <a:pt x="5115" y="1606"/>
                </a:lnTo>
                <a:lnTo>
                  <a:pt x="5115" y="1606"/>
                </a:lnTo>
                <a:lnTo>
                  <a:pt x="5115" y="1606"/>
                </a:lnTo>
                <a:lnTo>
                  <a:pt x="5115" y="1606"/>
                </a:lnTo>
                <a:lnTo>
                  <a:pt x="5115" y="1606"/>
                </a:lnTo>
                <a:close/>
                <a:moveTo>
                  <a:pt x="5123" y="801"/>
                </a:moveTo>
                <a:lnTo>
                  <a:pt x="5123" y="801"/>
                </a:lnTo>
                <a:lnTo>
                  <a:pt x="5125" y="801"/>
                </a:lnTo>
                <a:lnTo>
                  <a:pt x="5125" y="801"/>
                </a:lnTo>
                <a:lnTo>
                  <a:pt x="5125" y="799"/>
                </a:lnTo>
                <a:lnTo>
                  <a:pt x="5123" y="799"/>
                </a:lnTo>
                <a:lnTo>
                  <a:pt x="5121" y="801"/>
                </a:lnTo>
                <a:lnTo>
                  <a:pt x="5121" y="801"/>
                </a:lnTo>
                <a:lnTo>
                  <a:pt x="5119" y="801"/>
                </a:lnTo>
                <a:lnTo>
                  <a:pt x="5123" y="801"/>
                </a:lnTo>
                <a:close/>
                <a:moveTo>
                  <a:pt x="5039" y="757"/>
                </a:moveTo>
                <a:lnTo>
                  <a:pt x="5037" y="755"/>
                </a:lnTo>
                <a:lnTo>
                  <a:pt x="5035" y="755"/>
                </a:lnTo>
                <a:lnTo>
                  <a:pt x="5035" y="753"/>
                </a:lnTo>
                <a:lnTo>
                  <a:pt x="5033" y="753"/>
                </a:lnTo>
                <a:lnTo>
                  <a:pt x="5035" y="755"/>
                </a:lnTo>
                <a:lnTo>
                  <a:pt x="5037" y="757"/>
                </a:lnTo>
                <a:lnTo>
                  <a:pt x="5043" y="759"/>
                </a:lnTo>
                <a:lnTo>
                  <a:pt x="5041" y="759"/>
                </a:lnTo>
                <a:lnTo>
                  <a:pt x="5039" y="757"/>
                </a:lnTo>
                <a:close/>
                <a:moveTo>
                  <a:pt x="5115" y="1604"/>
                </a:moveTo>
                <a:lnTo>
                  <a:pt x="5115" y="1604"/>
                </a:lnTo>
                <a:lnTo>
                  <a:pt x="5115" y="1604"/>
                </a:lnTo>
                <a:lnTo>
                  <a:pt x="5113" y="1604"/>
                </a:lnTo>
                <a:lnTo>
                  <a:pt x="5113" y="1604"/>
                </a:lnTo>
                <a:lnTo>
                  <a:pt x="5113" y="1604"/>
                </a:lnTo>
                <a:lnTo>
                  <a:pt x="5113" y="1604"/>
                </a:lnTo>
                <a:lnTo>
                  <a:pt x="5113" y="1604"/>
                </a:lnTo>
                <a:lnTo>
                  <a:pt x="5115" y="1604"/>
                </a:lnTo>
                <a:close/>
                <a:moveTo>
                  <a:pt x="5192" y="2197"/>
                </a:moveTo>
                <a:lnTo>
                  <a:pt x="5190" y="2197"/>
                </a:lnTo>
                <a:lnTo>
                  <a:pt x="5186" y="2197"/>
                </a:lnTo>
                <a:lnTo>
                  <a:pt x="5186" y="2197"/>
                </a:lnTo>
                <a:lnTo>
                  <a:pt x="5186" y="2197"/>
                </a:lnTo>
                <a:lnTo>
                  <a:pt x="5184" y="2199"/>
                </a:lnTo>
                <a:lnTo>
                  <a:pt x="5182" y="2199"/>
                </a:lnTo>
                <a:lnTo>
                  <a:pt x="5182" y="2201"/>
                </a:lnTo>
                <a:lnTo>
                  <a:pt x="5180" y="2201"/>
                </a:lnTo>
                <a:lnTo>
                  <a:pt x="5177" y="2204"/>
                </a:lnTo>
                <a:lnTo>
                  <a:pt x="5177" y="2204"/>
                </a:lnTo>
                <a:lnTo>
                  <a:pt x="5175" y="2204"/>
                </a:lnTo>
                <a:lnTo>
                  <a:pt x="5173" y="2204"/>
                </a:lnTo>
                <a:lnTo>
                  <a:pt x="5169" y="2201"/>
                </a:lnTo>
                <a:lnTo>
                  <a:pt x="5167" y="2201"/>
                </a:lnTo>
                <a:lnTo>
                  <a:pt x="5161" y="2199"/>
                </a:lnTo>
                <a:lnTo>
                  <a:pt x="5161" y="2199"/>
                </a:lnTo>
                <a:lnTo>
                  <a:pt x="5161" y="2199"/>
                </a:lnTo>
                <a:lnTo>
                  <a:pt x="5159" y="2197"/>
                </a:lnTo>
                <a:lnTo>
                  <a:pt x="5159" y="2197"/>
                </a:lnTo>
                <a:lnTo>
                  <a:pt x="5159" y="2197"/>
                </a:lnTo>
                <a:lnTo>
                  <a:pt x="5159" y="2197"/>
                </a:lnTo>
                <a:lnTo>
                  <a:pt x="5159" y="2197"/>
                </a:lnTo>
                <a:lnTo>
                  <a:pt x="5159" y="2197"/>
                </a:lnTo>
                <a:lnTo>
                  <a:pt x="5157" y="2195"/>
                </a:lnTo>
                <a:lnTo>
                  <a:pt x="5157" y="2191"/>
                </a:lnTo>
                <a:lnTo>
                  <a:pt x="5157" y="2187"/>
                </a:lnTo>
                <a:lnTo>
                  <a:pt x="5154" y="2185"/>
                </a:lnTo>
                <a:lnTo>
                  <a:pt x="5154" y="2185"/>
                </a:lnTo>
                <a:lnTo>
                  <a:pt x="5154" y="2183"/>
                </a:lnTo>
                <a:lnTo>
                  <a:pt x="5152" y="2183"/>
                </a:lnTo>
                <a:lnTo>
                  <a:pt x="5150" y="2180"/>
                </a:lnTo>
                <a:lnTo>
                  <a:pt x="5150" y="2180"/>
                </a:lnTo>
                <a:lnTo>
                  <a:pt x="5150" y="2178"/>
                </a:lnTo>
                <a:lnTo>
                  <a:pt x="5148" y="2178"/>
                </a:lnTo>
                <a:lnTo>
                  <a:pt x="5148" y="2180"/>
                </a:lnTo>
                <a:lnTo>
                  <a:pt x="5148" y="2180"/>
                </a:lnTo>
                <a:lnTo>
                  <a:pt x="5150" y="2183"/>
                </a:lnTo>
                <a:lnTo>
                  <a:pt x="5150" y="2183"/>
                </a:lnTo>
                <a:lnTo>
                  <a:pt x="5150" y="2183"/>
                </a:lnTo>
                <a:lnTo>
                  <a:pt x="5150" y="2185"/>
                </a:lnTo>
                <a:lnTo>
                  <a:pt x="5150" y="2185"/>
                </a:lnTo>
                <a:lnTo>
                  <a:pt x="5150" y="2189"/>
                </a:lnTo>
                <a:lnTo>
                  <a:pt x="5150" y="2191"/>
                </a:lnTo>
                <a:lnTo>
                  <a:pt x="5150" y="2191"/>
                </a:lnTo>
                <a:lnTo>
                  <a:pt x="5150" y="2191"/>
                </a:lnTo>
                <a:lnTo>
                  <a:pt x="5148" y="2191"/>
                </a:lnTo>
                <a:lnTo>
                  <a:pt x="5148" y="2191"/>
                </a:lnTo>
                <a:lnTo>
                  <a:pt x="5148" y="2189"/>
                </a:lnTo>
                <a:lnTo>
                  <a:pt x="5148" y="2187"/>
                </a:lnTo>
                <a:lnTo>
                  <a:pt x="5146" y="2187"/>
                </a:lnTo>
                <a:lnTo>
                  <a:pt x="5144" y="2187"/>
                </a:lnTo>
                <a:lnTo>
                  <a:pt x="5142" y="2185"/>
                </a:lnTo>
                <a:lnTo>
                  <a:pt x="5142" y="2185"/>
                </a:lnTo>
                <a:lnTo>
                  <a:pt x="5142" y="2187"/>
                </a:lnTo>
                <a:lnTo>
                  <a:pt x="5140" y="2185"/>
                </a:lnTo>
                <a:lnTo>
                  <a:pt x="5140" y="2185"/>
                </a:lnTo>
                <a:lnTo>
                  <a:pt x="5140" y="2185"/>
                </a:lnTo>
                <a:lnTo>
                  <a:pt x="5140" y="2185"/>
                </a:lnTo>
                <a:lnTo>
                  <a:pt x="5140" y="2185"/>
                </a:lnTo>
                <a:lnTo>
                  <a:pt x="5140" y="2183"/>
                </a:lnTo>
                <a:lnTo>
                  <a:pt x="5140" y="2180"/>
                </a:lnTo>
                <a:lnTo>
                  <a:pt x="5140" y="2178"/>
                </a:lnTo>
                <a:lnTo>
                  <a:pt x="5140" y="2178"/>
                </a:lnTo>
                <a:lnTo>
                  <a:pt x="5140" y="2178"/>
                </a:lnTo>
                <a:lnTo>
                  <a:pt x="5140" y="2176"/>
                </a:lnTo>
                <a:lnTo>
                  <a:pt x="5138" y="2172"/>
                </a:lnTo>
                <a:lnTo>
                  <a:pt x="5136" y="2172"/>
                </a:lnTo>
                <a:lnTo>
                  <a:pt x="5136" y="2170"/>
                </a:lnTo>
                <a:lnTo>
                  <a:pt x="5133" y="2168"/>
                </a:lnTo>
                <a:lnTo>
                  <a:pt x="5133" y="2168"/>
                </a:lnTo>
                <a:lnTo>
                  <a:pt x="5136" y="2168"/>
                </a:lnTo>
                <a:lnTo>
                  <a:pt x="5138" y="2168"/>
                </a:lnTo>
                <a:lnTo>
                  <a:pt x="5136" y="2166"/>
                </a:lnTo>
                <a:lnTo>
                  <a:pt x="5136" y="2166"/>
                </a:lnTo>
                <a:lnTo>
                  <a:pt x="5136" y="2164"/>
                </a:lnTo>
                <a:lnTo>
                  <a:pt x="5136" y="2162"/>
                </a:lnTo>
                <a:lnTo>
                  <a:pt x="5136" y="2162"/>
                </a:lnTo>
                <a:lnTo>
                  <a:pt x="5133" y="2162"/>
                </a:lnTo>
                <a:lnTo>
                  <a:pt x="5133" y="2162"/>
                </a:lnTo>
                <a:lnTo>
                  <a:pt x="5133" y="2160"/>
                </a:lnTo>
                <a:lnTo>
                  <a:pt x="5133" y="2160"/>
                </a:lnTo>
                <a:lnTo>
                  <a:pt x="5133" y="2160"/>
                </a:lnTo>
                <a:lnTo>
                  <a:pt x="5131" y="2160"/>
                </a:lnTo>
                <a:lnTo>
                  <a:pt x="5131" y="2160"/>
                </a:lnTo>
                <a:lnTo>
                  <a:pt x="5129" y="2160"/>
                </a:lnTo>
                <a:lnTo>
                  <a:pt x="5129" y="2157"/>
                </a:lnTo>
                <a:lnTo>
                  <a:pt x="5129" y="2157"/>
                </a:lnTo>
                <a:lnTo>
                  <a:pt x="5129" y="2157"/>
                </a:lnTo>
                <a:lnTo>
                  <a:pt x="5127" y="2155"/>
                </a:lnTo>
                <a:lnTo>
                  <a:pt x="5127" y="2155"/>
                </a:lnTo>
                <a:lnTo>
                  <a:pt x="5125" y="2155"/>
                </a:lnTo>
                <a:lnTo>
                  <a:pt x="5125" y="2155"/>
                </a:lnTo>
                <a:lnTo>
                  <a:pt x="5125" y="2155"/>
                </a:lnTo>
                <a:lnTo>
                  <a:pt x="5123" y="2155"/>
                </a:lnTo>
                <a:lnTo>
                  <a:pt x="5121" y="2153"/>
                </a:lnTo>
                <a:lnTo>
                  <a:pt x="5121" y="2153"/>
                </a:lnTo>
                <a:lnTo>
                  <a:pt x="5121" y="2153"/>
                </a:lnTo>
                <a:lnTo>
                  <a:pt x="5119" y="2153"/>
                </a:lnTo>
                <a:lnTo>
                  <a:pt x="5119" y="2153"/>
                </a:lnTo>
                <a:lnTo>
                  <a:pt x="5119" y="2155"/>
                </a:lnTo>
                <a:lnTo>
                  <a:pt x="5119" y="2153"/>
                </a:lnTo>
                <a:lnTo>
                  <a:pt x="5117" y="2153"/>
                </a:lnTo>
                <a:lnTo>
                  <a:pt x="5117" y="2153"/>
                </a:lnTo>
                <a:lnTo>
                  <a:pt x="5117" y="2151"/>
                </a:lnTo>
                <a:lnTo>
                  <a:pt x="5115" y="2149"/>
                </a:lnTo>
                <a:lnTo>
                  <a:pt x="5115" y="2149"/>
                </a:lnTo>
                <a:lnTo>
                  <a:pt x="5113" y="2147"/>
                </a:lnTo>
                <a:lnTo>
                  <a:pt x="5115" y="2145"/>
                </a:lnTo>
                <a:lnTo>
                  <a:pt x="5113" y="2145"/>
                </a:lnTo>
                <a:lnTo>
                  <a:pt x="5110" y="2147"/>
                </a:lnTo>
                <a:lnTo>
                  <a:pt x="5113" y="2149"/>
                </a:lnTo>
                <a:lnTo>
                  <a:pt x="5115" y="2151"/>
                </a:lnTo>
                <a:lnTo>
                  <a:pt x="5117" y="2153"/>
                </a:lnTo>
                <a:lnTo>
                  <a:pt x="5117" y="2155"/>
                </a:lnTo>
                <a:lnTo>
                  <a:pt x="5117" y="2157"/>
                </a:lnTo>
                <a:lnTo>
                  <a:pt x="5115" y="2157"/>
                </a:lnTo>
                <a:lnTo>
                  <a:pt x="5117" y="2160"/>
                </a:lnTo>
                <a:lnTo>
                  <a:pt x="5117" y="2160"/>
                </a:lnTo>
                <a:lnTo>
                  <a:pt x="5119" y="2160"/>
                </a:lnTo>
                <a:lnTo>
                  <a:pt x="5119" y="2162"/>
                </a:lnTo>
                <a:lnTo>
                  <a:pt x="5119" y="2162"/>
                </a:lnTo>
                <a:lnTo>
                  <a:pt x="5119" y="2162"/>
                </a:lnTo>
                <a:lnTo>
                  <a:pt x="5119" y="2164"/>
                </a:lnTo>
                <a:lnTo>
                  <a:pt x="5119" y="2162"/>
                </a:lnTo>
                <a:lnTo>
                  <a:pt x="5121" y="2162"/>
                </a:lnTo>
                <a:lnTo>
                  <a:pt x="5121" y="2162"/>
                </a:lnTo>
                <a:lnTo>
                  <a:pt x="5121" y="2160"/>
                </a:lnTo>
                <a:lnTo>
                  <a:pt x="5123" y="2160"/>
                </a:lnTo>
                <a:lnTo>
                  <a:pt x="5123" y="2160"/>
                </a:lnTo>
                <a:lnTo>
                  <a:pt x="5123" y="2162"/>
                </a:lnTo>
                <a:lnTo>
                  <a:pt x="5123" y="2162"/>
                </a:lnTo>
                <a:lnTo>
                  <a:pt x="5121" y="2162"/>
                </a:lnTo>
                <a:lnTo>
                  <a:pt x="5121" y="2164"/>
                </a:lnTo>
                <a:lnTo>
                  <a:pt x="5127" y="2174"/>
                </a:lnTo>
                <a:lnTo>
                  <a:pt x="5129" y="2174"/>
                </a:lnTo>
                <a:lnTo>
                  <a:pt x="5129" y="2176"/>
                </a:lnTo>
                <a:lnTo>
                  <a:pt x="5129" y="2178"/>
                </a:lnTo>
                <a:lnTo>
                  <a:pt x="5131" y="2176"/>
                </a:lnTo>
                <a:lnTo>
                  <a:pt x="5131" y="2176"/>
                </a:lnTo>
                <a:lnTo>
                  <a:pt x="5131" y="2176"/>
                </a:lnTo>
                <a:lnTo>
                  <a:pt x="5129" y="2174"/>
                </a:lnTo>
                <a:lnTo>
                  <a:pt x="5127" y="2172"/>
                </a:lnTo>
                <a:lnTo>
                  <a:pt x="5127" y="2170"/>
                </a:lnTo>
                <a:lnTo>
                  <a:pt x="5127" y="2170"/>
                </a:lnTo>
                <a:lnTo>
                  <a:pt x="5127" y="2172"/>
                </a:lnTo>
                <a:lnTo>
                  <a:pt x="5129" y="2172"/>
                </a:lnTo>
                <a:lnTo>
                  <a:pt x="5131" y="2174"/>
                </a:lnTo>
                <a:lnTo>
                  <a:pt x="5133" y="2174"/>
                </a:lnTo>
                <a:lnTo>
                  <a:pt x="5131" y="2174"/>
                </a:lnTo>
                <a:lnTo>
                  <a:pt x="5131" y="2174"/>
                </a:lnTo>
                <a:lnTo>
                  <a:pt x="5133" y="2174"/>
                </a:lnTo>
                <a:lnTo>
                  <a:pt x="5133" y="2174"/>
                </a:lnTo>
                <a:lnTo>
                  <a:pt x="5133" y="2176"/>
                </a:lnTo>
                <a:lnTo>
                  <a:pt x="5133" y="2176"/>
                </a:lnTo>
                <a:lnTo>
                  <a:pt x="5133" y="2176"/>
                </a:lnTo>
                <a:lnTo>
                  <a:pt x="5133" y="2178"/>
                </a:lnTo>
                <a:lnTo>
                  <a:pt x="5136" y="2178"/>
                </a:lnTo>
                <a:lnTo>
                  <a:pt x="5136" y="2180"/>
                </a:lnTo>
                <a:lnTo>
                  <a:pt x="5136" y="2180"/>
                </a:lnTo>
                <a:lnTo>
                  <a:pt x="5133" y="2180"/>
                </a:lnTo>
                <a:lnTo>
                  <a:pt x="5131" y="2178"/>
                </a:lnTo>
                <a:lnTo>
                  <a:pt x="5131" y="2178"/>
                </a:lnTo>
                <a:lnTo>
                  <a:pt x="5133" y="2183"/>
                </a:lnTo>
                <a:lnTo>
                  <a:pt x="5133" y="2185"/>
                </a:lnTo>
                <a:lnTo>
                  <a:pt x="5136" y="2185"/>
                </a:lnTo>
                <a:lnTo>
                  <a:pt x="5136" y="2187"/>
                </a:lnTo>
                <a:lnTo>
                  <a:pt x="5136" y="2187"/>
                </a:lnTo>
                <a:lnTo>
                  <a:pt x="5138" y="2187"/>
                </a:lnTo>
                <a:lnTo>
                  <a:pt x="5138" y="2187"/>
                </a:lnTo>
                <a:lnTo>
                  <a:pt x="5140" y="2187"/>
                </a:lnTo>
                <a:lnTo>
                  <a:pt x="5140" y="2187"/>
                </a:lnTo>
                <a:lnTo>
                  <a:pt x="5142" y="2189"/>
                </a:lnTo>
                <a:lnTo>
                  <a:pt x="5142" y="2189"/>
                </a:lnTo>
                <a:lnTo>
                  <a:pt x="5140" y="2189"/>
                </a:lnTo>
                <a:lnTo>
                  <a:pt x="5140" y="2191"/>
                </a:lnTo>
                <a:lnTo>
                  <a:pt x="5140" y="2191"/>
                </a:lnTo>
                <a:lnTo>
                  <a:pt x="5138" y="2189"/>
                </a:lnTo>
                <a:lnTo>
                  <a:pt x="5138" y="2189"/>
                </a:lnTo>
                <a:lnTo>
                  <a:pt x="5138" y="2189"/>
                </a:lnTo>
                <a:lnTo>
                  <a:pt x="5138" y="2193"/>
                </a:lnTo>
                <a:lnTo>
                  <a:pt x="5138" y="2193"/>
                </a:lnTo>
                <a:lnTo>
                  <a:pt x="5140" y="2193"/>
                </a:lnTo>
                <a:lnTo>
                  <a:pt x="5140" y="2193"/>
                </a:lnTo>
                <a:lnTo>
                  <a:pt x="5140" y="2195"/>
                </a:lnTo>
                <a:lnTo>
                  <a:pt x="5140" y="2195"/>
                </a:lnTo>
                <a:lnTo>
                  <a:pt x="5140" y="2199"/>
                </a:lnTo>
                <a:lnTo>
                  <a:pt x="5142" y="2201"/>
                </a:lnTo>
                <a:lnTo>
                  <a:pt x="5142" y="2201"/>
                </a:lnTo>
                <a:lnTo>
                  <a:pt x="5140" y="2201"/>
                </a:lnTo>
                <a:lnTo>
                  <a:pt x="5140" y="2201"/>
                </a:lnTo>
                <a:lnTo>
                  <a:pt x="5140" y="2204"/>
                </a:lnTo>
                <a:lnTo>
                  <a:pt x="5140" y="2206"/>
                </a:lnTo>
                <a:lnTo>
                  <a:pt x="5140" y="2208"/>
                </a:lnTo>
                <a:lnTo>
                  <a:pt x="5138" y="2212"/>
                </a:lnTo>
                <a:lnTo>
                  <a:pt x="5138" y="2214"/>
                </a:lnTo>
                <a:lnTo>
                  <a:pt x="5138" y="2218"/>
                </a:lnTo>
                <a:lnTo>
                  <a:pt x="5138" y="2218"/>
                </a:lnTo>
                <a:lnTo>
                  <a:pt x="5136" y="2220"/>
                </a:lnTo>
                <a:lnTo>
                  <a:pt x="5133" y="2220"/>
                </a:lnTo>
                <a:lnTo>
                  <a:pt x="5133" y="2220"/>
                </a:lnTo>
                <a:lnTo>
                  <a:pt x="5133" y="2220"/>
                </a:lnTo>
                <a:lnTo>
                  <a:pt x="5129" y="2222"/>
                </a:lnTo>
                <a:lnTo>
                  <a:pt x="5127" y="2222"/>
                </a:lnTo>
                <a:lnTo>
                  <a:pt x="5125" y="2225"/>
                </a:lnTo>
                <a:lnTo>
                  <a:pt x="5125" y="2225"/>
                </a:lnTo>
                <a:lnTo>
                  <a:pt x="5125" y="2225"/>
                </a:lnTo>
                <a:lnTo>
                  <a:pt x="5125" y="2227"/>
                </a:lnTo>
                <a:lnTo>
                  <a:pt x="5125" y="2227"/>
                </a:lnTo>
                <a:lnTo>
                  <a:pt x="5125" y="2229"/>
                </a:lnTo>
                <a:lnTo>
                  <a:pt x="5127" y="2229"/>
                </a:lnTo>
                <a:lnTo>
                  <a:pt x="5131" y="2231"/>
                </a:lnTo>
                <a:lnTo>
                  <a:pt x="5133" y="2231"/>
                </a:lnTo>
                <a:lnTo>
                  <a:pt x="5136" y="2233"/>
                </a:lnTo>
                <a:lnTo>
                  <a:pt x="5138" y="2235"/>
                </a:lnTo>
                <a:lnTo>
                  <a:pt x="5138" y="2235"/>
                </a:lnTo>
                <a:lnTo>
                  <a:pt x="5140" y="2235"/>
                </a:lnTo>
                <a:lnTo>
                  <a:pt x="5144" y="2237"/>
                </a:lnTo>
                <a:lnTo>
                  <a:pt x="5146" y="2239"/>
                </a:lnTo>
                <a:lnTo>
                  <a:pt x="5146" y="2241"/>
                </a:lnTo>
                <a:lnTo>
                  <a:pt x="5146" y="2243"/>
                </a:lnTo>
                <a:lnTo>
                  <a:pt x="5146" y="2245"/>
                </a:lnTo>
                <a:lnTo>
                  <a:pt x="5146" y="2248"/>
                </a:lnTo>
                <a:lnTo>
                  <a:pt x="5144" y="2252"/>
                </a:lnTo>
                <a:lnTo>
                  <a:pt x="5140" y="2256"/>
                </a:lnTo>
                <a:lnTo>
                  <a:pt x="5138" y="2258"/>
                </a:lnTo>
                <a:lnTo>
                  <a:pt x="5138" y="2258"/>
                </a:lnTo>
                <a:lnTo>
                  <a:pt x="5138" y="2260"/>
                </a:lnTo>
                <a:lnTo>
                  <a:pt x="5138" y="2260"/>
                </a:lnTo>
                <a:lnTo>
                  <a:pt x="5138" y="2260"/>
                </a:lnTo>
                <a:lnTo>
                  <a:pt x="5140" y="2260"/>
                </a:lnTo>
                <a:lnTo>
                  <a:pt x="5140" y="2260"/>
                </a:lnTo>
                <a:lnTo>
                  <a:pt x="5140" y="2260"/>
                </a:lnTo>
                <a:lnTo>
                  <a:pt x="5140" y="2258"/>
                </a:lnTo>
                <a:lnTo>
                  <a:pt x="5142" y="2258"/>
                </a:lnTo>
                <a:lnTo>
                  <a:pt x="5142" y="2258"/>
                </a:lnTo>
                <a:lnTo>
                  <a:pt x="5142" y="2260"/>
                </a:lnTo>
                <a:lnTo>
                  <a:pt x="5142" y="2262"/>
                </a:lnTo>
                <a:lnTo>
                  <a:pt x="5142" y="2262"/>
                </a:lnTo>
                <a:lnTo>
                  <a:pt x="5142" y="2262"/>
                </a:lnTo>
                <a:lnTo>
                  <a:pt x="5144" y="2262"/>
                </a:lnTo>
                <a:lnTo>
                  <a:pt x="5146" y="2262"/>
                </a:lnTo>
                <a:lnTo>
                  <a:pt x="5146" y="2262"/>
                </a:lnTo>
                <a:lnTo>
                  <a:pt x="5146" y="2264"/>
                </a:lnTo>
                <a:lnTo>
                  <a:pt x="5146" y="2264"/>
                </a:lnTo>
                <a:lnTo>
                  <a:pt x="5148" y="2264"/>
                </a:lnTo>
                <a:lnTo>
                  <a:pt x="5148" y="2264"/>
                </a:lnTo>
                <a:lnTo>
                  <a:pt x="5150" y="2264"/>
                </a:lnTo>
                <a:lnTo>
                  <a:pt x="5152" y="2262"/>
                </a:lnTo>
                <a:lnTo>
                  <a:pt x="5154" y="2260"/>
                </a:lnTo>
                <a:lnTo>
                  <a:pt x="5157" y="2258"/>
                </a:lnTo>
                <a:lnTo>
                  <a:pt x="5159" y="2256"/>
                </a:lnTo>
                <a:lnTo>
                  <a:pt x="5159" y="2256"/>
                </a:lnTo>
                <a:lnTo>
                  <a:pt x="5161" y="2252"/>
                </a:lnTo>
                <a:lnTo>
                  <a:pt x="5163" y="2252"/>
                </a:lnTo>
                <a:lnTo>
                  <a:pt x="5163" y="2250"/>
                </a:lnTo>
                <a:lnTo>
                  <a:pt x="5165" y="2248"/>
                </a:lnTo>
                <a:lnTo>
                  <a:pt x="5167" y="2245"/>
                </a:lnTo>
                <a:lnTo>
                  <a:pt x="5167" y="2243"/>
                </a:lnTo>
                <a:lnTo>
                  <a:pt x="5169" y="2241"/>
                </a:lnTo>
                <a:lnTo>
                  <a:pt x="5169" y="2241"/>
                </a:lnTo>
                <a:lnTo>
                  <a:pt x="5171" y="2237"/>
                </a:lnTo>
                <a:lnTo>
                  <a:pt x="5173" y="2233"/>
                </a:lnTo>
                <a:lnTo>
                  <a:pt x="5171" y="2231"/>
                </a:lnTo>
                <a:lnTo>
                  <a:pt x="5171" y="2231"/>
                </a:lnTo>
                <a:lnTo>
                  <a:pt x="5171" y="2229"/>
                </a:lnTo>
                <a:lnTo>
                  <a:pt x="5171" y="2227"/>
                </a:lnTo>
                <a:lnTo>
                  <a:pt x="5173" y="2225"/>
                </a:lnTo>
                <a:lnTo>
                  <a:pt x="5173" y="2225"/>
                </a:lnTo>
                <a:lnTo>
                  <a:pt x="5173" y="2225"/>
                </a:lnTo>
                <a:lnTo>
                  <a:pt x="5175" y="2222"/>
                </a:lnTo>
                <a:lnTo>
                  <a:pt x="5177" y="2222"/>
                </a:lnTo>
                <a:lnTo>
                  <a:pt x="5180" y="2222"/>
                </a:lnTo>
                <a:lnTo>
                  <a:pt x="5182" y="2222"/>
                </a:lnTo>
                <a:lnTo>
                  <a:pt x="5184" y="2222"/>
                </a:lnTo>
                <a:lnTo>
                  <a:pt x="5184" y="2222"/>
                </a:lnTo>
                <a:lnTo>
                  <a:pt x="5184" y="2225"/>
                </a:lnTo>
                <a:lnTo>
                  <a:pt x="5186" y="2225"/>
                </a:lnTo>
                <a:lnTo>
                  <a:pt x="5186" y="2222"/>
                </a:lnTo>
                <a:lnTo>
                  <a:pt x="5186" y="2222"/>
                </a:lnTo>
                <a:lnTo>
                  <a:pt x="5186" y="2222"/>
                </a:lnTo>
                <a:lnTo>
                  <a:pt x="5186" y="2220"/>
                </a:lnTo>
                <a:lnTo>
                  <a:pt x="5186" y="2218"/>
                </a:lnTo>
                <a:lnTo>
                  <a:pt x="5186" y="2216"/>
                </a:lnTo>
                <a:lnTo>
                  <a:pt x="5188" y="2216"/>
                </a:lnTo>
                <a:lnTo>
                  <a:pt x="5190" y="2214"/>
                </a:lnTo>
                <a:lnTo>
                  <a:pt x="5190" y="2214"/>
                </a:lnTo>
                <a:lnTo>
                  <a:pt x="5190" y="2212"/>
                </a:lnTo>
                <a:lnTo>
                  <a:pt x="5192" y="2208"/>
                </a:lnTo>
                <a:lnTo>
                  <a:pt x="5192" y="2204"/>
                </a:lnTo>
                <a:lnTo>
                  <a:pt x="5192" y="2201"/>
                </a:lnTo>
                <a:lnTo>
                  <a:pt x="5194" y="2199"/>
                </a:lnTo>
                <a:lnTo>
                  <a:pt x="5194" y="2199"/>
                </a:lnTo>
                <a:lnTo>
                  <a:pt x="5194" y="2199"/>
                </a:lnTo>
                <a:lnTo>
                  <a:pt x="5192" y="2197"/>
                </a:lnTo>
                <a:close/>
                <a:moveTo>
                  <a:pt x="5113" y="1587"/>
                </a:moveTo>
                <a:lnTo>
                  <a:pt x="5113" y="1587"/>
                </a:lnTo>
                <a:lnTo>
                  <a:pt x="5113" y="1587"/>
                </a:lnTo>
                <a:lnTo>
                  <a:pt x="5113" y="1585"/>
                </a:lnTo>
                <a:lnTo>
                  <a:pt x="5113" y="1585"/>
                </a:lnTo>
                <a:lnTo>
                  <a:pt x="5113" y="1587"/>
                </a:lnTo>
                <a:close/>
                <a:moveTo>
                  <a:pt x="5138" y="1948"/>
                </a:moveTo>
                <a:lnTo>
                  <a:pt x="5138" y="1948"/>
                </a:lnTo>
                <a:lnTo>
                  <a:pt x="5138" y="1948"/>
                </a:lnTo>
                <a:lnTo>
                  <a:pt x="5138" y="1948"/>
                </a:lnTo>
                <a:lnTo>
                  <a:pt x="5138" y="1948"/>
                </a:lnTo>
                <a:lnTo>
                  <a:pt x="5138" y="1948"/>
                </a:lnTo>
                <a:lnTo>
                  <a:pt x="5138" y="1948"/>
                </a:lnTo>
                <a:close/>
                <a:moveTo>
                  <a:pt x="5175" y="1879"/>
                </a:moveTo>
                <a:lnTo>
                  <a:pt x="5175" y="1881"/>
                </a:lnTo>
                <a:lnTo>
                  <a:pt x="5175" y="1881"/>
                </a:lnTo>
                <a:lnTo>
                  <a:pt x="5175" y="1879"/>
                </a:lnTo>
                <a:lnTo>
                  <a:pt x="5175" y="1879"/>
                </a:lnTo>
                <a:lnTo>
                  <a:pt x="5175" y="1879"/>
                </a:lnTo>
                <a:lnTo>
                  <a:pt x="5175" y="1879"/>
                </a:lnTo>
                <a:lnTo>
                  <a:pt x="5175" y="1879"/>
                </a:lnTo>
                <a:close/>
                <a:moveTo>
                  <a:pt x="5177" y="811"/>
                </a:moveTo>
                <a:lnTo>
                  <a:pt x="5177" y="811"/>
                </a:lnTo>
                <a:lnTo>
                  <a:pt x="5180" y="809"/>
                </a:lnTo>
                <a:lnTo>
                  <a:pt x="5180" y="809"/>
                </a:lnTo>
                <a:lnTo>
                  <a:pt x="5182" y="807"/>
                </a:lnTo>
                <a:lnTo>
                  <a:pt x="5182" y="807"/>
                </a:lnTo>
                <a:lnTo>
                  <a:pt x="5182" y="807"/>
                </a:lnTo>
                <a:lnTo>
                  <a:pt x="5180" y="807"/>
                </a:lnTo>
                <a:lnTo>
                  <a:pt x="5180" y="809"/>
                </a:lnTo>
                <a:lnTo>
                  <a:pt x="5180" y="809"/>
                </a:lnTo>
                <a:lnTo>
                  <a:pt x="5177" y="809"/>
                </a:lnTo>
                <a:lnTo>
                  <a:pt x="5175" y="811"/>
                </a:lnTo>
                <a:lnTo>
                  <a:pt x="5175" y="811"/>
                </a:lnTo>
                <a:lnTo>
                  <a:pt x="5177" y="811"/>
                </a:lnTo>
                <a:close/>
                <a:moveTo>
                  <a:pt x="5188" y="1908"/>
                </a:moveTo>
                <a:lnTo>
                  <a:pt x="5190" y="1908"/>
                </a:lnTo>
                <a:lnTo>
                  <a:pt x="5190" y="1908"/>
                </a:lnTo>
                <a:lnTo>
                  <a:pt x="5190" y="1908"/>
                </a:lnTo>
                <a:lnTo>
                  <a:pt x="5190" y="1908"/>
                </a:lnTo>
                <a:lnTo>
                  <a:pt x="5190" y="1908"/>
                </a:lnTo>
                <a:lnTo>
                  <a:pt x="5192" y="1908"/>
                </a:lnTo>
                <a:lnTo>
                  <a:pt x="5194" y="1908"/>
                </a:lnTo>
                <a:lnTo>
                  <a:pt x="5194" y="1906"/>
                </a:lnTo>
                <a:lnTo>
                  <a:pt x="5192" y="1906"/>
                </a:lnTo>
                <a:lnTo>
                  <a:pt x="5192" y="1906"/>
                </a:lnTo>
                <a:lnTo>
                  <a:pt x="5190" y="1906"/>
                </a:lnTo>
                <a:lnTo>
                  <a:pt x="5190" y="1906"/>
                </a:lnTo>
                <a:lnTo>
                  <a:pt x="5188" y="1908"/>
                </a:lnTo>
                <a:lnTo>
                  <a:pt x="5188" y="1908"/>
                </a:lnTo>
                <a:lnTo>
                  <a:pt x="5188" y="1908"/>
                </a:lnTo>
                <a:lnTo>
                  <a:pt x="5186" y="1908"/>
                </a:lnTo>
                <a:lnTo>
                  <a:pt x="5186" y="1908"/>
                </a:lnTo>
                <a:lnTo>
                  <a:pt x="5186" y="1910"/>
                </a:lnTo>
                <a:lnTo>
                  <a:pt x="5188" y="1908"/>
                </a:lnTo>
                <a:close/>
                <a:moveTo>
                  <a:pt x="5194" y="1889"/>
                </a:moveTo>
                <a:lnTo>
                  <a:pt x="5194" y="1889"/>
                </a:lnTo>
                <a:lnTo>
                  <a:pt x="5194" y="1887"/>
                </a:lnTo>
                <a:lnTo>
                  <a:pt x="5194" y="1887"/>
                </a:lnTo>
                <a:lnTo>
                  <a:pt x="5194" y="1887"/>
                </a:lnTo>
                <a:lnTo>
                  <a:pt x="5192" y="1885"/>
                </a:lnTo>
                <a:lnTo>
                  <a:pt x="5192" y="1885"/>
                </a:lnTo>
                <a:lnTo>
                  <a:pt x="5190" y="1885"/>
                </a:lnTo>
                <a:lnTo>
                  <a:pt x="5190" y="1883"/>
                </a:lnTo>
                <a:lnTo>
                  <a:pt x="5190" y="1883"/>
                </a:lnTo>
                <a:lnTo>
                  <a:pt x="5190" y="1883"/>
                </a:lnTo>
                <a:lnTo>
                  <a:pt x="5190" y="1883"/>
                </a:lnTo>
                <a:lnTo>
                  <a:pt x="5188" y="1883"/>
                </a:lnTo>
                <a:lnTo>
                  <a:pt x="5186" y="1883"/>
                </a:lnTo>
                <a:lnTo>
                  <a:pt x="5184" y="1883"/>
                </a:lnTo>
                <a:lnTo>
                  <a:pt x="5182" y="1885"/>
                </a:lnTo>
                <a:lnTo>
                  <a:pt x="5180" y="1885"/>
                </a:lnTo>
                <a:lnTo>
                  <a:pt x="5177" y="1887"/>
                </a:lnTo>
                <a:lnTo>
                  <a:pt x="5177" y="1887"/>
                </a:lnTo>
                <a:lnTo>
                  <a:pt x="5177" y="1889"/>
                </a:lnTo>
                <a:lnTo>
                  <a:pt x="5177" y="1889"/>
                </a:lnTo>
                <a:lnTo>
                  <a:pt x="5177" y="1889"/>
                </a:lnTo>
                <a:lnTo>
                  <a:pt x="5177" y="1889"/>
                </a:lnTo>
                <a:lnTo>
                  <a:pt x="5177" y="1889"/>
                </a:lnTo>
                <a:lnTo>
                  <a:pt x="5177" y="1889"/>
                </a:lnTo>
                <a:lnTo>
                  <a:pt x="5175" y="1891"/>
                </a:lnTo>
                <a:lnTo>
                  <a:pt x="5175" y="1891"/>
                </a:lnTo>
                <a:lnTo>
                  <a:pt x="5175" y="1891"/>
                </a:lnTo>
                <a:lnTo>
                  <a:pt x="5177" y="1893"/>
                </a:lnTo>
                <a:lnTo>
                  <a:pt x="5177" y="1893"/>
                </a:lnTo>
                <a:lnTo>
                  <a:pt x="5180" y="1895"/>
                </a:lnTo>
                <a:lnTo>
                  <a:pt x="5182" y="1895"/>
                </a:lnTo>
                <a:lnTo>
                  <a:pt x="5184" y="1895"/>
                </a:lnTo>
                <a:lnTo>
                  <a:pt x="5184" y="1895"/>
                </a:lnTo>
                <a:lnTo>
                  <a:pt x="5186" y="1895"/>
                </a:lnTo>
                <a:lnTo>
                  <a:pt x="5188" y="1895"/>
                </a:lnTo>
                <a:lnTo>
                  <a:pt x="5188" y="1895"/>
                </a:lnTo>
                <a:lnTo>
                  <a:pt x="5190" y="1895"/>
                </a:lnTo>
                <a:lnTo>
                  <a:pt x="5192" y="1893"/>
                </a:lnTo>
                <a:lnTo>
                  <a:pt x="5192" y="1893"/>
                </a:lnTo>
                <a:lnTo>
                  <a:pt x="5192" y="1895"/>
                </a:lnTo>
                <a:lnTo>
                  <a:pt x="5194" y="1893"/>
                </a:lnTo>
                <a:lnTo>
                  <a:pt x="5194" y="1893"/>
                </a:lnTo>
                <a:lnTo>
                  <a:pt x="5196" y="1893"/>
                </a:lnTo>
                <a:lnTo>
                  <a:pt x="5196" y="1891"/>
                </a:lnTo>
                <a:lnTo>
                  <a:pt x="5194" y="1889"/>
                </a:lnTo>
                <a:close/>
                <a:moveTo>
                  <a:pt x="5173" y="1812"/>
                </a:moveTo>
                <a:lnTo>
                  <a:pt x="5173" y="1812"/>
                </a:lnTo>
                <a:lnTo>
                  <a:pt x="5173" y="1812"/>
                </a:lnTo>
                <a:lnTo>
                  <a:pt x="5173" y="1812"/>
                </a:lnTo>
                <a:lnTo>
                  <a:pt x="5173" y="1812"/>
                </a:lnTo>
                <a:lnTo>
                  <a:pt x="5171" y="1812"/>
                </a:lnTo>
                <a:lnTo>
                  <a:pt x="5171" y="1812"/>
                </a:lnTo>
                <a:lnTo>
                  <a:pt x="5173" y="1812"/>
                </a:lnTo>
                <a:lnTo>
                  <a:pt x="5173" y="1812"/>
                </a:lnTo>
                <a:close/>
                <a:moveTo>
                  <a:pt x="5140" y="1650"/>
                </a:moveTo>
                <a:lnTo>
                  <a:pt x="5140" y="1650"/>
                </a:lnTo>
                <a:lnTo>
                  <a:pt x="5140" y="1648"/>
                </a:lnTo>
                <a:lnTo>
                  <a:pt x="5140" y="1648"/>
                </a:lnTo>
                <a:lnTo>
                  <a:pt x="5140" y="1648"/>
                </a:lnTo>
                <a:lnTo>
                  <a:pt x="5140" y="1648"/>
                </a:lnTo>
                <a:lnTo>
                  <a:pt x="5140" y="1648"/>
                </a:lnTo>
                <a:lnTo>
                  <a:pt x="5140" y="1648"/>
                </a:lnTo>
                <a:lnTo>
                  <a:pt x="5140" y="1650"/>
                </a:lnTo>
                <a:close/>
                <a:moveTo>
                  <a:pt x="5094" y="1531"/>
                </a:moveTo>
                <a:lnTo>
                  <a:pt x="5096" y="1531"/>
                </a:lnTo>
                <a:lnTo>
                  <a:pt x="5096" y="1531"/>
                </a:lnTo>
                <a:lnTo>
                  <a:pt x="5096" y="1531"/>
                </a:lnTo>
                <a:lnTo>
                  <a:pt x="5096" y="1531"/>
                </a:lnTo>
                <a:lnTo>
                  <a:pt x="5094" y="1531"/>
                </a:lnTo>
                <a:lnTo>
                  <a:pt x="5094" y="1531"/>
                </a:lnTo>
                <a:lnTo>
                  <a:pt x="5094" y="1531"/>
                </a:lnTo>
                <a:lnTo>
                  <a:pt x="5094" y="1531"/>
                </a:lnTo>
                <a:lnTo>
                  <a:pt x="5094" y="1531"/>
                </a:lnTo>
                <a:close/>
                <a:moveTo>
                  <a:pt x="5150" y="2176"/>
                </a:moveTo>
                <a:lnTo>
                  <a:pt x="5150" y="2176"/>
                </a:lnTo>
                <a:lnTo>
                  <a:pt x="5150" y="2176"/>
                </a:lnTo>
                <a:lnTo>
                  <a:pt x="5150" y="2176"/>
                </a:lnTo>
                <a:lnTo>
                  <a:pt x="5150" y="2174"/>
                </a:lnTo>
                <a:lnTo>
                  <a:pt x="5150" y="2172"/>
                </a:lnTo>
                <a:lnTo>
                  <a:pt x="5148" y="2172"/>
                </a:lnTo>
                <a:lnTo>
                  <a:pt x="5148" y="2172"/>
                </a:lnTo>
                <a:lnTo>
                  <a:pt x="5148" y="2172"/>
                </a:lnTo>
                <a:lnTo>
                  <a:pt x="5148" y="2174"/>
                </a:lnTo>
                <a:lnTo>
                  <a:pt x="5148" y="2174"/>
                </a:lnTo>
                <a:lnTo>
                  <a:pt x="5148" y="2174"/>
                </a:lnTo>
                <a:lnTo>
                  <a:pt x="5150" y="2176"/>
                </a:lnTo>
                <a:close/>
                <a:moveTo>
                  <a:pt x="5136" y="1644"/>
                </a:moveTo>
                <a:lnTo>
                  <a:pt x="5136" y="1642"/>
                </a:lnTo>
                <a:lnTo>
                  <a:pt x="5136" y="1642"/>
                </a:lnTo>
                <a:lnTo>
                  <a:pt x="5136" y="1640"/>
                </a:lnTo>
                <a:lnTo>
                  <a:pt x="5136" y="1640"/>
                </a:lnTo>
                <a:lnTo>
                  <a:pt x="5133" y="1640"/>
                </a:lnTo>
                <a:lnTo>
                  <a:pt x="5133" y="1640"/>
                </a:lnTo>
                <a:lnTo>
                  <a:pt x="5133" y="1640"/>
                </a:lnTo>
                <a:lnTo>
                  <a:pt x="5136" y="1640"/>
                </a:lnTo>
                <a:lnTo>
                  <a:pt x="5136" y="1642"/>
                </a:lnTo>
                <a:lnTo>
                  <a:pt x="5136" y="1642"/>
                </a:lnTo>
                <a:lnTo>
                  <a:pt x="5136" y="1644"/>
                </a:lnTo>
                <a:close/>
                <a:moveTo>
                  <a:pt x="5115" y="791"/>
                </a:moveTo>
                <a:lnTo>
                  <a:pt x="5115" y="791"/>
                </a:lnTo>
                <a:lnTo>
                  <a:pt x="5110" y="788"/>
                </a:lnTo>
                <a:lnTo>
                  <a:pt x="5108" y="788"/>
                </a:lnTo>
                <a:lnTo>
                  <a:pt x="5106" y="791"/>
                </a:lnTo>
                <a:lnTo>
                  <a:pt x="5108" y="791"/>
                </a:lnTo>
                <a:lnTo>
                  <a:pt x="5110" y="793"/>
                </a:lnTo>
                <a:lnTo>
                  <a:pt x="5110" y="793"/>
                </a:lnTo>
                <a:lnTo>
                  <a:pt x="5113" y="795"/>
                </a:lnTo>
                <a:lnTo>
                  <a:pt x="5115" y="793"/>
                </a:lnTo>
                <a:lnTo>
                  <a:pt x="5117" y="793"/>
                </a:lnTo>
                <a:lnTo>
                  <a:pt x="5119" y="793"/>
                </a:lnTo>
                <a:lnTo>
                  <a:pt x="5119" y="793"/>
                </a:lnTo>
                <a:lnTo>
                  <a:pt x="5119" y="793"/>
                </a:lnTo>
                <a:lnTo>
                  <a:pt x="5121" y="793"/>
                </a:lnTo>
                <a:lnTo>
                  <a:pt x="5117" y="791"/>
                </a:lnTo>
                <a:lnTo>
                  <a:pt x="5115" y="791"/>
                </a:lnTo>
                <a:close/>
                <a:moveTo>
                  <a:pt x="5022" y="1929"/>
                </a:moveTo>
                <a:lnTo>
                  <a:pt x="5022" y="1929"/>
                </a:lnTo>
                <a:lnTo>
                  <a:pt x="5020" y="1929"/>
                </a:lnTo>
                <a:lnTo>
                  <a:pt x="5020" y="1929"/>
                </a:lnTo>
                <a:lnTo>
                  <a:pt x="5020" y="1931"/>
                </a:lnTo>
                <a:lnTo>
                  <a:pt x="5020" y="1931"/>
                </a:lnTo>
                <a:lnTo>
                  <a:pt x="5020" y="1933"/>
                </a:lnTo>
                <a:lnTo>
                  <a:pt x="5020" y="1933"/>
                </a:lnTo>
                <a:lnTo>
                  <a:pt x="5020" y="1931"/>
                </a:lnTo>
                <a:lnTo>
                  <a:pt x="5022" y="1931"/>
                </a:lnTo>
                <a:lnTo>
                  <a:pt x="5020" y="1931"/>
                </a:lnTo>
                <a:lnTo>
                  <a:pt x="5020" y="1929"/>
                </a:lnTo>
                <a:lnTo>
                  <a:pt x="5022" y="1929"/>
                </a:lnTo>
                <a:lnTo>
                  <a:pt x="5022" y="1929"/>
                </a:lnTo>
                <a:close/>
                <a:moveTo>
                  <a:pt x="5029" y="1858"/>
                </a:moveTo>
                <a:lnTo>
                  <a:pt x="5031" y="1860"/>
                </a:lnTo>
                <a:lnTo>
                  <a:pt x="5031" y="1858"/>
                </a:lnTo>
                <a:lnTo>
                  <a:pt x="5031" y="1858"/>
                </a:lnTo>
                <a:lnTo>
                  <a:pt x="5029" y="1858"/>
                </a:lnTo>
                <a:lnTo>
                  <a:pt x="5029" y="1858"/>
                </a:lnTo>
                <a:close/>
                <a:moveTo>
                  <a:pt x="5027" y="2327"/>
                </a:moveTo>
                <a:lnTo>
                  <a:pt x="5025" y="2329"/>
                </a:lnTo>
                <a:lnTo>
                  <a:pt x="5027" y="2329"/>
                </a:lnTo>
                <a:lnTo>
                  <a:pt x="5027" y="2329"/>
                </a:lnTo>
                <a:lnTo>
                  <a:pt x="5027" y="2327"/>
                </a:lnTo>
                <a:lnTo>
                  <a:pt x="5027" y="2327"/>
                </a:lnTo>
                <a:close/>
                <a:moveTo>
                  <a:pt x="5033" y="1962"/>
                </a:moveTo>
                <a:lnTo>
                  <a:pt x="5035" y="1962"/>
                </a:lnTo>
                <a:lnTo>
                  <a:pt x="5035" y="1962"/>
                </a:lnTo>
                <a:lnTo>
                  <a:pt x="5035" y="1960"/>
                </a:lnTo>
                <a:lnTo>
                  <a:pt x="5033" y="1960"/>
                </a:lnTo>
                <a:lnTo>
                  <a:pt x="5033" y="1960"/>
                </a:lnTo>
                <a:lnTo>
                  <a:pt x="5033" y="1962"/>
                </a:lnTo>
                <a:lnTo>
                  <a:pt x="5033" y="1962"/>
                </a:lnTo>
                <a:close/>
                <a:moveTo>
                  <a:pt x="5014" y="1784"/>
                </a:moveTo>
                <a:lnTo>
                  <a:pt x="5012" y="1784"/>
                </a:lnTo>
                <a:lnTo>
                  <a:pt x="5012" y="1784"/>
                </a:lnTo>
                <a:lnTo>
                  <a:pt x="5010" y="1786"/>
                </a:lnTo>
                <a:lnTo>
                  <a:pt x="5010" y="1786"/>
                </a:lnTo>
                <a:lnTo>
                  <a:pt x="5010" y="1786"/>
                </a:lnTo>
                <a:lnTo>
                  <a:pt x="5010" y="1786"/>
                </a:lnTo>
                <a:lnTo>
                  <a:pt x="5010" y="1786"/>
                </a:lnTo>
                <a:lnTo>
                  <a:pt x="5010" y="1786"/>
                </a:lnTo>
                <a:lnTo>
                  <a:pt x="5012" y="1788"/>
                </a:lnTo>
                <a:lnTo>
                  <a:pt x="5012" y="1786"/>
                </a:lnTo>
                <a:lnTo>
                  <a:pt x="5012" y="1786"/>
                </a:lnTo>
                <a:lnTo>
                  <a:pt x="5014" y="1786"/>
                </a:lnTo>
                <a:lnTo>
                  <a:pt x="5014" y="1786"/>
                </a:lnTo>
                <a:lnTo>
                  <a:pt x="5014" y="1786"/>
                </a:lnTo>
                <a:lnTo>
                  <a:pt x="5014" y="1784"/>
                </a:lnTo>
                <a:lnTo>
                  <a:pt x="5014" y="1784"/>
                </a:lnTo>
                <a:close/>
                <a:moveTo>
                  <a:pt x="5031" y="1862"/>
                </a:moveTo>
                <a:lnTo>
                  <a:pt x="5031" y="1862"/>
                </a:lnTo>
                <a:lnTo>
                  <a:pt x="5029" y="1862"/>
                </a:lnTo>
                <a:lnTo>
                  <a:pt x="5029" y="1864"/>
                </a:lnTo>
                <a:lnTo>
                  <a:pt x="5031" y="1866"/>
                </a:lnTo>
                <a:lnTo>
                  <a:pt x="5031" y="1864"/>
                </a:lnTo>
                <a:lnTo>
                  <a:pt x="5031" y="1864"/>
                </a:lnTo>
                <a:lnTo>
                  <a:pt x="5033" y="1866"/>
                </a:lnTo>
                <a:lnTo>
                  <a:pt x="5033" y="1866"/>
                </a:lnTo>
                <a:lnTo>
                  <a:pt x="5033" y="1868"/>
                </a:lnTo>
                <a:lnTo>
                  <a:pt x="5033" y="1870"/>
                </a:lnTo>
                <a:lnTo>
                  <a:pt x="5033" y="1870"/>
                </a:lnTo>
                <a:lnTo>
                  <a:pt x="5033" y="1870"/>
                </a:lnTo>
                <a:lnTo>
                  <a:pt x="5035" y="1870"/>
                </a:lnTo>
                <a:lnTo>
                  <a:pt x="5035" y="1870"/>
                </a:lnTo>
                <a:lnTo>
                  <a:pt x="5037" y="1870"/>
                </a:lnTo>
                <a:lnTo>
                  <a:pt x="5039" y="1870"/>
                </a:lnTo>
                <a:lnTo>
                  <a:pt x="5039" y="1868"/>
                </a:lnTo>
                <a:lnTo>
                  <a:pt x="5039" y="1868"/>
                </a:lnTo>
                <a:lnTo>
                  <a:pt x="5037" y="1868"/>
                </a:lnTo>
                <a:lnTo>
                  <a:pt x="5037" y="1866"/>
                </a:lnTo>
                <a:lnTo>
                  <a:pt x="5037" y="1866"/>
                </a:lnTo>
                <a:lnTo>
                  <a:pt x="5035" y="1866"/>
                </a:lnTo>
                <a:lnTo>
                  <a:pt x="5035" y="1864"/>
                </a:lnTo>
                <a:lnTo>
                  <a:pt x="5033" y="1864"/>
                </a:lnTo>
                <a:lnTo>
                  <a:pt x="5033" y="1864"/>
                </a:lnTo>
                <a:lnTo>
                  <a:pt x="5033" y="1862"/>
                </a:lnTo>
                <a:lnTo>
                  <a:pt x="5031" y="1862"/>
                </a:lnTo>
                <a:close/>
                <a:moveTo>
                  <a:pt x="5033" y="1830"/>
                </a:moveTo>
                <a:lnTo>
                  <a:pt x="5033" y="1832"/>
                </a:lnTo>
                <a:lnTo>
                  <a:pt x="5033" y="1832"/>
                </a:lnTo>
                <a:lnTo>
                  <a:pt x="5035" y="1832"/>
                </a:lnTo>
                <a:lnTo>
                  <a:pt x="5035" y="1832"/>
                </a:lnTo>
                <a:lnTo>
                  <a:pt x="5035" y="1832"/>
                </a:lnTo>
                <a:lnTo>
                  <a:pt x="5035" y="1830"/>
                </a:lnTo>
                <a:lnTo>
                  <a:pt x="5035" y="1830"/>
                </a:lnTo>
                <a:lnTo>
                  <a:pt x="5035" y="1830"/>
                </a:lnTo>
                <a:lnTo>
                  <a:pt x="5035" y="1828"/>
                </a:lnTo>
                <a:lnTo>
                  <a:pt x="5033" y="1830"/>
                </a:lnTo>
                <a:lnTo>
                  <a:pt x="5033" y="1830"/>
                </a:lnTo>
                <a:close/>
                <a:moveTo>
                  <a:pt x="5033" y="1837"/>
                </a:moveTo>
                <a:lnTo>
                  <a:pt x="5033" y="1837"/>
                </a:lnTo>
                <a:lnTo>
                  <a:pt x="5033" y="1837"/>
                </a:lnTo>
                <a:lnTo>
                  <a:pt x="5033" y="1837"/>
                </a:lnTo>
                <a:lnTo>
                  <a:pt x="5035" y="1839"/>
                </a:lnTo>
                <a:lnTo>
                  <a:pt x="5035" y="1837"/>
                </a:lnTo>
                <a:lnTo>
                  <a:pt x="5035" y="1837"/>
                </a:lnTo>
                <a:lnTo>
                  <a:pt x="5035" y="1835"/>
                </a:lnTo>
                <a:lnTo>
                  <a:pt x="5033" y="1837"/>
                </a:lnTo>
                <a:close/>
                <a:moveTo>
                  <a:pt x="5027" y="1935"/>
                </a:moveTo>
                <a:lnTo>
                  <a:pt x="5029" y="1937"/>
                </a:lnTo>
                <a:lnTo>
                  <a:pt x="5029" y="1937"/>
                </a:lnTo>
                <a:lnTo>
                  <a:pt x="5031" y="1939"/>
                </a:lnTo>
                <a:lnTo>
                  <a:pt x="5033" y="1939"/>
                </a:lnTo>
                <a:lnTo>
                  <a:pt x="5033" y="1939"/>
                </a:lnTo>
                <a:lnTo>
                  <a:pt x="5033" y="1937"/>
                </a:lnTo>
                <a:lnTo>
                  <a:pt x="5033" y="1937"/>
                </a:lnTo>
                <a:lnTo>
                  <a:pt x="5033" y="1935"/>
                </a:lnTo>
                <a:lnTo>
                  <a:pt x="5031" y="1935"/>
                </a:lnTo>
                <a:lnTo>
                  <a:pt x="5031" y="1933"/>
                </a:lnTo>
                <a:lnTo>
                  <a:pt x="5031" y="1933"/>
                </a:lnTo>
                <a:lnTo>
                  <a:pt x="5031" y="1933"/>
                </a:lnTo>
                <a:lnTo>
                  <a:pt x="5029" y="1933"/>
                </a:lnTo>
                <a:lnTo>
                  <a:pt x="5029" y="1933"/>
                </a:lnTo>
                <a:lnTo>
                  <a:pt x="5029" y="1933"/>
                </a:lnTo>
                <a:lnTo>
                  <a:pt x="5031" y="1933"/>
                </a:lnTo>
                <a:lnTo>
                  <a:pt x="5029" y="1935"/>
                </a:lnTo>
                <a:lnTo>
                  <a:pt x="5027" y="1935"/>
                </a:lnTo>
                <a:close/>
                <a:moveTo>
                  <a:pt x="5087" y="1528"/>
                </a:moveTo>
                <a:lnTo>
                  <a:pt x="5089" y="1528"/>
                </a:lnTo>
                <a:lnTo>
                  <a:pt x="5089" y="1528"/>
                </a:lnTo>
                <a:lnTo>
                  <a:pt x="5089" y="1528"/>
                </a:lnTo>
                <a:lnTo>
                  <a:pt x="5092" y="1528"/>
                </a:lnTo>
                <a:lnTo>
                  <a:pt x="5087" y="1528"/>
                </a:lnTo>
                <a:lnTo>
                  <a:pt x="5087" y="1528"/>
                </a:lnTo>
                <a:lnTo>
                  <a:pt x="5085" y="1528"/>
                </a:lnTo>
                <a:lnTo>
                  <a:pt x="5085" y="1528"/>
                </a:lnTo>
                <a:lnTo>
                  <a:pt x="5087" y="1528"/>
                </a:lnTo>
                <a:lnTo>
                  <a:pt x="5087" y="1528"/>
                </a:lnTo>
                <a:lnTo>
                  <a:pt x="5087" y="1528"/>
                </a:lnTo>
                <a:close/>
                <a:moveTo>
                  <a:pt x="5020" y="2338"/>
                </a:moveTo>
                <a:lnTo>
                  <a:pt x="5020" y="2338"/>
                </a:lnTo>
                <a:lnTo>
                  <a:pt x="5020" y="2338"/>
                </a:lnTo>
                <a:lnTo>
                  <a:pt x="5022" y="2338"/>
                </a:lnTo>
                <a:lnTo>
                  <a:pt x="5022" y="2338"/>
                </a:lnTo>
                <a:lnTo>
                  <a:pt x="5022" y="2338"/>
                </a:lnTo>
                <a:lnTo>
                  <a:pt x="5022" y="2338"/>
                </a:lnTo>
                <a:lnTo>
                  <a:pt x="5022" y="2336"/>
                </a:lnTo>
                <a:lnTo>
                  <a:pt x="5022" y="2336"/>
                </a:lnTo>
                <a:lnTo>
                  <a:pt x="5022" y="2336"/>
                </a:lnTo>
                <a:lnTo>
                  <a:pt x="5020" y="2336"/>
                </a:lnTo>
                <a:lnTo>
                  <a:pt x="5020" y="2338"/>
                </a:lnTo>
                <a:close/>
                <a:moveTo>
                  <a:pt x="5066" y="1545"/>
                </a:moveTo>
                <a:lnTo>
                  <a:pt x="5066" y="1545"/>
                </a:lnTo>
                <a:lnTo>
                  <a:pt x="5066" y="1545"/>
                </a:lnTo>
                <a:lnTo>
                  <a:pt x="5066" y="1545"/>
                </a:lnTo>
                <a:lnTo>
                  <a:pt x="5066" y="1545"/>
                </a:lnTo>
                <a:lnTo>
                  <a:pt x="5064" y="1547"/>
                </a:lnTo>
                <a:lnTo>
                  <a:pt x="5064" y="1547"/>
                </a:lnTo>
                <a:lnTo>
                  <a:pt x="5064" y="1547"/>
                </a:lnTo>
                <a:lnTo>
                  <a:pt x="5064" y="1547"/>
                </a:lnTo>
                <a:lnTo>
                  <a:pt x="5064" y="1547"/>
                </a:lnTo>
                <a:lnTo>
                  <a:pt x="5066" y="1545"/>
                </a:lnTo>
                <a:close/>
                <a:moveTo>
                  <a:pt x="5060" y="1914"/>
                </a:moveTo>
                <a:lnTo>
                  <a:pt x="5060" y="1914"/>
                </a:lnTo>
                <a:lnTo>
                  <a:pt x="5060" y="1916"/>
                </a:lnTo>
                <a:lnTo>
                  <a:pt x="5062" y="1916"/>
                </a:lnTo>
                <a:lnTo>
                  <a:pt x="5062" y="1914"/>
                </a:lnTo>
                <a:lnTo>
                  <a:pt x="5062" y="1914"/>
                </a:lnTo>
                <a:lnTo>
                  <a:pt x="5060" y="1912"/>
                </a:lnTo>
                <a:lnTo>
                  <a:pt x="5060" y="1912"/>
                </a:lnTo>
                <a:lnTo>
                  <a:pt x="5060" y="1912"/>
                </a:lnTo>
                <a:lnTo>
                  <a:pt x="5060" y="1914"/>
                </a:lnTo>
                <a:close/>
                <a:moveTo>
                  <a:pt x="5064" y="1644"/>
                </a:moveTo>
                <a:lnTo>
                  <a:pt x="5064" y="1644"/>
                </a:lnTo>
                <a:lnTo>
                  <a:pt x="5064" y="1644"/>
                </a:lnTo>
                <a:lnTo>
                  <a:pt x="5064" y="1644"/>
                </a:lnTo>
                <a:lnTo>
                  <a:pt x="5064" y="1644"/>
                </a:lnTo>
                <a:lnTo>
                  <a:pt x="5064" y="1644"/>
                </a:lnTo>
                <a:lnTo>
                  <a:pt x="5064" y="1644"/>
                </a:lnTo>
                <a:close/>
                <a:moveTo>
                  <a:pt x="5069" y="1925"/>
                </a:moveTo>
                <a:lnTo>
                  <a:pt x="5069" y="1925"/>
                </a:lnTo>
                <a:lnTo>
                  <a:pt x="5069" y="1925"/>
                </a:lnTo>
                <a:lnTo>
                  <a:pt x="5069" y="1925"/>
                </a:lnTo>
                <a:lnTo>
                  <a:pt x="5066" y="1925"/>
                </a:lnTo>
                <a:lnTo>
                  <a:pt x="5066" y="1925"/>
                </a:lnTo>
                <a:lnTo>
                  <a:pt x="5069" y="1925"/>
                </a:lnTo>
                <a:lnTo>
                  <a:pt x="5069" y="1925"/>
                </a:lnTo>
                <a:close/>
                <a:moveTo>
                  <a:pt x="5131" y="2258"/>
                </a:moveTo>
                <a:lnTo>
                  <a:pt x="5129" y="2258"/>
                </a:lnTo>
                <a:lnTo>
                  <a:pt x="5129" y="2258"/>
                </a:lnTo>
                <a:lnTo>
                  <a:pt x="5131" y="2258"/>
                </a:lnTo>
                <a:lnTo>
                  <a:pt x="5131" y="2256"/>
                </a:lnTo>
                <a:lnTo>
                  <a:pt x="5131" y="2256"/>
                </a:lnTo>
                <a:lnTo>
                  <a:pt x="5133" y="2256"/>
                </a:lnTo>
                <a:lnTo>
                  <a:pt x="5131" y="2256"/>
                </a:lnTo>
                <a:lnTo>
                  <a:pt x="5131" y="2254"/>
                </a:lnTo>
                <a:lnTo>
                  <a:pt x="5131" y="2254"/>
                </a:lnTo>
                <a:lnTo>
                  <a:pt x="5129" y="2254"/>
                </a:lnTo>
                <a:lnTo>
                  <a:pt x="5129" y="2254"/>
                </a:lnTo>
                <a:lnTo>
                  <a:pt x="5129" y="2254"/>
                </a:lnTo>
                <a:lnTo>
                  <a:pt x="5129" y="2256"/>
                </a:lnTo>
                <a:lnTo>
                  <a:pt x="5129" y="2256"/>
                </a:lnTo>
                <a:lnTo>
                  <a:pt x="5127" y="2256"/>
                </a:lnTo>
                <a:lnTo>
                  <a:pt x="5127" y="2258"/>
                </a:lnTo>
                <a:lnTo>
                  <a:pt x="5127" y="2258"/>
                </a:lnTo>
                <a:lnTo>
                  <a:pt x="5127" y="2258"/>
                </a:lnTo>
                <a:lnTo>
                  <a:pt x="5125" y="2260"/>
                </a:lnTo>
                <a:lnTo>
                  <a:pt x="5127" y="2258"/>
                </a:lnTo>
                <a:lnTo>
                  <a:pt x="5127" y="2256"/>
                </a:lnTo>
                <a:lnTo>
                  <a:pt x="5127" y="2256"/>
                </a:lnTo>
                <a:lnTo>
                  <a:pt x="5127" y="2256"/>
                </a:lnTo>
                <a:lnTo>
                  <a:pt x="5127" y="2254"/>
                </a:lnTo>
                <a:lnTo>
                  <a:pt x="5127" y="2254"/>
                </a:lnTo>
                <a:lnTo>
                  <a:pt x="5129" y="2254"/>
                </a:lnTo>
                <a:lnTo>
                  <a:pt x="5127" y="2254"/>
                </a:lnTo>
                <a:lnTo>
                  <a:pt x="5127" y="2254"/>
                </a:lnTo>
                <a:lnTo>
                  <a:pt x="5125" y="2254"/>
                </a:lnTo>
                <a:lnTo>
                  <a:pt x="5125" y="2254"/>
                </a:lnTo>
                <a:lnTo>
                  <a:pt x="5123" y="2256"/>
                </a:lnTo>
                <a:lnTo>
                  <a:pt x="5121" y="2258"/>
                </a:lnTo>
                <a:lnTo>
                  <a:pt x="5119" y="2258"/>
                </a:lnTo>
                <a:lnTo>
                  <a:pt x="5117" y="2260"/>
                </a:lnTo>
                <a:lnTo>
                  <a:pt x="5115" y="2260"/>
                </a:lnTo>
                <a:lnTo>
                  <a:pt x="5115" y="2258"/>
                </a:lnTo>
                <a:lnTo>
                  <a:pt x="5115" y="2256"/>
                </a:lnTo>
                <a:lnTo>
                  <a:pt x="5115" y="2254"/>
                </a:lnTo>
                <a:lnTo>
                  <a:pt x="5115" y="2252"/>
                </a:lnTo>
                <a:lnTo>
                  <a:pt x="5113" y="2252"/>
                </a:lnTo>
                <a:lnTo>
                  <a:pt x="5110" y="2252"/>
                </a:lnTo>
                <a:lnTo>
                  <a:pt x="5110" y="2250"/>
                </a:lnTo>
                <a:lnTo>
                  <a:pt x="5110" y="2250"/>
                </a:lnTo>
                <a:lnTo>
                  <a:pt x="5110" y="2248"/>
                </a:lnTo>
                <a:lnTo>
                  <a:pt x="5110" y="2248"/>
                </a:lnTo>
                <a:lnTo>
                  <a:pt x="5113" y="2245"/>
                </a:lnTo>
                <a:lnTo>
                  <a:pt x="5113" y="2245"/>
                </a:lnTo>
                <a:lnTo>
                  <a:pt x="5110" y="2245"/>
                </a:lnTo>
                <a:lnTo>
                  <a:pt x="5108" y="2245"/>
                </a:lnTo>
                <a:lnTo>
                  <a:pt x="5106" y="2248"/>
                </a:lnTo>
                <a:lnTo>
                  <a:pt x="5104" y="2250"/>
                </a:lnTo>
                <a:lnTo>
                  <a:pt x="5102" y="2254"/>
                </a:lnTo>
                <a:lnTo>
                  <a:pt x="5100" y="2258"/>
                </a:lnTo>
                <a:lnTo>
                  <a:pt x="5100" y="2262"/>
                </a:lnTo>
                <a:lnTo>
                  <a:pt x="5098" y="2264"/>
                </a:lnTo>
                <a:lnTo>
                  <a:pt x="5098" y="2266"/>
                </a:lnTo>
                <a:lnTo>
                  <a:pt x="5096" y="2266"/>
                </a:lnTo>
                <a:lnTo>
                  <a:pt x="5096" y="2266"/>
                </a:lnTo>
                <a:lnTo>
                  <a:pt x="5094" y="2269"/>
                </a:lnTo>
                <a:lnTo>
                  <a:pt x="5092" y="2269"/>
                </a:lnTo>
                <a:lnTo>
                  <a:pt x="5092" y="2271"/>
                </a:lnTo>
                <a:lnTo>
                  <a:pt x="5089" y="2273"/>
                </a:lnTo>
                <a:lnTo>
                  <a:pt x="5089" y="2275"/>
                </a:lnTo>
                <a:lnTo>
                  <a:pt x="5089" y="2277"/>
                </a:lnTo>
                <a:lnTo>
                  <a:pt x="5089" y="2279"/>
                </a:lnTo>
                <a:lnTo>
                  <a:pt x="5089" y="2279"/>
                </a:lnTo>
                <a:lnTo>
                  <a:pt x="5089" y="2279"/>
                </a:lnTo>
                <a:lnTo>
                  <a:pt x="5089" y="2279"/>
                </a:lnTo>
                <a:lnTo>
                  <a:pt x="5087" y="2281"/>
                </a:lnTo>
                <a:lnTo>
                  <a:pt x="5087" y="2281"/>
                </a:lnTo>
                <a:lnTo>
                  <a:pt x="5085" y="2283"/>
                </a:lnTo>
                <a:lnTo>
                  <a:pt x="5085" y="2285"/>
                </a:lnTo>
                <a:lnTo>
                  <a:pt x="5085" y="2287"/>
                </a:lnTo>
                <a:lnTo>
                  <a:pt x="5085" y="2287"/>
                </a:lnTo>
                <a:lnTo>
                  <a:pt x="5085" y="2285"/>
                </a:lnTo>
                <a:lnTo>
                  <a:pt x="5085" y="2285"/>
                </a:lnTo>
                <a:lnTo>
                  <a:pt x="5085" y="2285"/>
                </a:lnTo>
                <a:lnTo>
                  <a:pt x="5083" y="2287"/>
                </a:lnTo>
                <a:lnTo>
                  <a:pt x="5081" y="2287"/>
                </a:lnTo>
                <a:lnTo>
                  <a:pt x="5081" y="2290"/>
                </a:lnTo>
                <a:lnTo>
                  <a:pt x="5081" y="2290"/>
                </a:lnTo>
                <a:lnTo>
                  <a:pt x="5081" y="2290"/>
                </a:lnTo>
                <a:lnTo>
                  <a:pt x="5079" y="2290"/>
                </a:lnTo>
                <a:lnTo>
                  <a:pt x="5079" y="2290"/>
                </a:lnTo>
                <a:lnTo>
                  <a:pt x="5079" y="2290"/>
                </a:lnTo>
                <a:lnTo>
                  <a:pt x="5079" y="2292"/>
                </a:lnTo>
                <a:lnTo>
                  <a:pt x="5079" y="2290"/>
                </a:lnTo>
                <a:lnTo>
                  <a:pt x="5077" y="2290"/>
                </a:lnTo>
                <a:lnTo>
                  <a:pt x="5077" y="2290"/>
                </a:lnTo>
                <a:lnTo>
                  <a:pt x="5075" y="2292"/>
                </a:lnTo>
                <a:lnTo>
                  <a:pt x="5077" y="2292"/>
                </a:lnTo>
                <a:lnTo>
                  <a:pt x="5077" y="2292"/>
                </a:lnTo>
                <a:lnTo>
                  <a:pt x="5075" y="2292"/>
                </a:lnTo>
                <a:lnTo>
                  <a:pt x="5075" y="2292"/>
                </a:lnTo>
                <a:lnTo>
                  <a:pt x="5075" y="2292"/>
                </a:lnTo>
                <a:lnTo>
                  <a:pt x="5073" y="2294"/>
                </a:lnTo>
                <a:lnTo>
                  <a:pt x="5073" y="2294"/>
                </a:lnTo>
                <a:lnTo>
                  <a:pt x="5073" y="2294"/>
                </a:lnTo>
                <a:lnTo>
                  <a:pt x="5071" y="2296"/>
                </a:lnTo>
                <a:lnTo>
                  <a:pt x="5069" y="2296"/>
                </a:lnTo>
                <a:lnTo>
                  <a:pt x="5069" y="2298"/>
                </a:lnTo>
                <a:lnTo>
                  <a:pt x="5069" y="2298"/>
                </a:lnTo>
                <a:lnTo>
                  <a:pt x="5069" y="2298"/>
                </a:lnTo>
                <a:lnTo>
                  <a:pt x="5069" y="2298"/>
                </a:lnTo>
                <a:lnTo>
                  <a:pt x="5069" y="2298"/>
                </a:lnTo>
                <a:lnTo>
                  <a:pt x="5066" y="2298"/>
                </a:lnTo>
                <a:lnTo>
                  <a:pt x="5066" y="2300"/>
                </a:lnTo>
                <a:lnTo>
                  <a:pt x="5064" y="2300"/>
                </a:lnTo>
                <a:lnTo>
                  <a:pt x="5060" y="2302"/>
                </a:lnTo>
                <a:lnTo>
                  <a:pt x="5058" y="2302"/>
                </a:lnTo>
                <a:lnTo>
                  <a:pt x="5058" y="2304"/>
                </a:lnTo>
                <a:lnTo>
                  <a:pt x="5058" y="2304"/>
                </a:lnTo>
                <a:lnTo>
                  <a:pt x="5058" y="2304"/>
                </a:lnTo>
                <a:lnTo>
                  <a:pt x="5056" y="2304"/>
                </a:lnTo>
                <a:lnTo>
                  <a:pt x="5056" y="2304"/>
                </a:lnTo>
                <a:lnTo>
                  <a:pt x="5054" y="2306"/>
                </a:lnTo>
                <a:lnTo>
                  <a:pt x="5052" y="2306"/>
                </a:lnTo>
                <a:lnTo>
                  <a:pt x="5052" y="2306"/>
                </a:lnTo>
                <a:lnTo>
                  <a:pt x="5048" y="2306"/>
                </a:lnTo>
                <a:lnTo>
                  <a:pt x="5048" y="2308"/>
                </a:lnTo>
                <a:lnTo>
                  <a:pt x="5043" y="2310"/>
                </a:lnTo>
                <a:lnTo>
                  <a:pt x="5041" y="2313"/>
                </a:lnTo>
                <a:lnTo>
                  <a:pt x="5039" y="2315"/>
                </a:lnTo>
                <a:lnTo>
                  <a:pt x="5039" y="2317"/>
                </a:lnTo>
                <a:lnTo>
                  <a:pt x="5039" y="2317"/>
                </a:lnTo>
                <a:lnTo>
                  <a:pt x="5039" y="2319"/>
                </a:lnTo>
                <a:lnTo>
                  <a:pt x="5039" y="2317"/>
                </a:lnTo>
                <a:lnTo>
                  <a:pt x="5039" y="2317"/>
                </a:lnTo>
                <a:lnTo>
                  <a:pt x="5037" y="2319"/>
                </a:lnTo>
                <a:lnTo>
                  <a:pt x="5035" y="2319"/>
                </a:lnTo>
                <a:lnTo>
                  <a:pt x="5035" y="2321"/>
                </a:lnTo>
                <a:lnTo>
                  <a:pt x="5033" y="2321"/>
                </a:lnTo>
                <a:lnTo>
                  <a:pt x="5033" y="2321"/>
                </a:lnTo>
                <a:lnTo>
                  <a:pt x="5035" y="2323"/>
                </a:lnTo>
                <a:lnTo>
                  <a:pt x="5035" y="2323"/>
                </a:lnTo>
                <a:lnTo>
                  <a:pt x="5033" y="2323"/>
                </a:lnTo>
                <a:lnTo>
                  <a:pt x="5033" y="2321"/>
                </a:lnTo>
                <a:lnTo>
                  <a:pt x="5031" y="2323"/>
                </a:lnTo>
                <a:lnTo>
                  <a:pt x="5029" y="2325"/>
                </a:lnTo>
                <a:lnTo>
                  <a:pt x="5031" y="2325"/>
                </a:lnTo>
                <a:lnTo>
                  <a:pt x="5031" y="2325"/>
                </a:lnTo>
                <a:lnTo>
                  <a:pt x="5031" y="2325"/>
                </a:lnTo>
                <a:lnTo>
                  <a:pt x="5029" y="2325"/>
                </a:lnTo>
                <a:lnTo>
                  <a:pt x="5027" y="2327"/>
                </a:lnTo>
                <a:lnTo>
                  <a:pt x="5027" y="2327"/>
                </a:lnTo>
                <a:lnTo>
                  <a:pt x="5027" y="2327"/>
                </a:lnTo>
                <a:lnTo>
                  <a:pt x="5029" y="2329"/>
                </a:lnTo>
                <a:lnTo>
                  <a:pt x="5031" y="2329"/>
                </a:lnTo>
                <a:lnTo>
                  <a:pt x="5031" y="2329"/>
                </a:lnTo>
                <a:lnTo>
                  <a:pt x="5029" y="2329"/>
                </a:lnTo>
                <a:lnTo>
                  <a:pt x="5029" y="2329"/>
                </a:lnTo>
                <a:lnTo>
                  <a:pt x="5029" y="2331"/>
                </a:lnTo>
                <a:lnTo>
                  <a:pt x="5029" y="2331"/>
                </a:lnTo>
                <a:lnTo>
                  <a:pt x="5029" y="2331"/>
                </a:lnTo>
                <a:lnTo>
                  <a:pt x="5027" y="2329"/>
                </a:lnTo>
                <a:lnTo>
                  <a:pt x="5025" y="2329"/>
                </a:lnTo>
                <a:lnTo>
                  <a:pt x="5025" y="2331"/>
                </a:lnTo>
                <a:lnTo>
                  <a:pt x="5027" y="2331"/>
                </a:lnTo>
                <a:lnTo>
                  <a:pt x="5025" y="2331"/>
                </a:lnTo>
                <a:lnTo>
                  <a:pt x="5022" y="2334"/>
                </a:lnTo>
                <a:lnTo>
                  <a:pt x="5022" y="2334"/>
                </a:lnTo>
                <a:lnTo>
                  <a:pt x="5025" y="2334"/>
                </a:lnTo>
                <a:lnTo>
                  <a:pt x="5027" y="2334"/>
                </a:lnTo>
                <a:lnTo>
                  <a:pt x="5025" y="2336"/>
                </a:lnTo>
                <a:lnTo>
                  <a:pt x="5025" y="2336"/>
                </a:lnTo>
                <a:lnTo>
                  <a:pt x="5025" y="2338"/>
                </a:lnTo>
                <a:lnTo>
                  <a:pt x="5027" y="2338"/>
                </a:lnTo>
                <a:lnTo>
                  <a:pt x="5027" y="2338"/>
                </a:lnTo>
                <a:lnTo>
                  <a:pt x="5025" y="2338"/>
                </a:lnTo>
                <a:lnTo>
                  <a:pt x="5020" y="2340"/>
                </a:lnTo>
                <a:lnTo>
                  <a:pt x="5020" y="2340"/>
                </a:lnTo>
                <a:lnTo>
                  <a:pt x="5020" y="2340"/>
                </a:lnTo>
                <a:lnTo>
                  <a:pt x="5020" y="2342"/>
                </a:lnTo>
                <a:lnTo>
                  <a:pt x="5022" y="2342"/>
                </a:lnTo>
                <a:lnTo>
                  <a:pt x="5022" y="2340"/>
                </a:lnTo>
                <a:lnTo>
                  <a:pt x="5022" y="2340"/>
                </a:lnTo>
                <a:lnTo>
                  <a:pt x="5022" y="2342"/>
                </a:lnTo>
                <a:lnTo>
                  <a:pt x="5022" y="2342"/>
                </a:lnTo>
                <a:lnTo>
                  <a:pt x="5022" y="2344"/>
                </a:lnTo>
                <a:lnTo>
                  <a:pt x="5025" y="2342"/>
                </a:lnTo>
                <a:lnTo>
                  <a:pt x="5027" y="2342"/>
                </a:lnTo>
                <a:lnTo>
                  <a:pt x="5022" y="2344"/>
                </a:lnTo>
                <a:lnTo>
                  <a:pt x="5022" y="2346"/>
                </a:lnTo>
                <a:lnTo>
                  <a:pt x="5025" y="2346"/>
                </a:lnTo>
                <a:lnTo>
                  <a:pt x="5029" y="2346"/>
                </a:lnTo>
                <a:lnTo>
                  <a:pt x="5033" y="2346"/>
                </a:lnTo>
                <a:lnTo>
                  <a:pt x="5033" y="2346"/>
                </a:lnTo>
                <a:lnTo>
                  <a:pt x="5035" y="2344"/>
                </a:lnTo>
                <a:lnTo>
                  <a:pt x="5035" y="2344"/>
                </a:lnTo>
                <a:lnTo>
                  <a:pt x="5037" y="2346"/>
                </a:lnTo>
                <a:lnTo>
                  <a:pt x="5037" y="2346"/>
                </a:lnTo>
                <a:lnTo>
                  <a:pt x="5039" y="2348"/>
                </a:lnTo>
                <a:lnTo>
                  <a:pt x="5039" y="2348"/>
                </a:lnTo>
                <a:lnTo>
                  <a:pt x="5043" y="2348"/>
                </a:lnTo>
                <a:lnTo>
                  <a:pt x="5043" y="2348"/>
                </a:lnTo>
                <a:lnTo>
                  <a:pt x="5045" y="2348"/>
                </a:lnTo>
                <a:lnTo>
                  <a:pt x="5045" y="2350"/>
                </a:lnTo>
                <a:lnTo>
                  <a:pt x="5045" y="2350"/>
                </a:lnTo>
                <a:lnTo>
                  <a:pt x="5045" y="2350"/>
                </a:lnTo>
                <a:lnTo>
                  <a:pt x="5045" y="2352"/>
                </a:lnTo>
                <a:lnTo>
                  <a:pt x="5048" y="2352"/>
                </a:lnTo>
                <a:lnTo>
                  <a:pt x="5048" y="2352"/>
                </a:lnTo>
                <a:lnTo>
                  <a:pt x="5048" y="2352"/>
                </a:lnTo>
                <a:lnTo>
                  <a:pt x="5050" y="2352"/>
                </a:lnTo>
                <a:lnTo>
                  <a:pt x="5050" y="2352"/>
                </a:lnTo>
                <a:lnTo>
                  <a:pt x="5052" y="2352"/>
                </a:lnTo>
                <a:lnTo>
                  <a:pt x="5054" y="2352"/>
                </a:lnTo>
                <a:lnTo>
                  <a:pt x="5056" y="2352"/>
                </a:lnTo>
                <a:lnTo>
                  <a:pt x="5058" y="2354"/>
                </a:lnTo>
                <a:lnTo>
                  <a:pt x="5060" y="2352"/>
                </a:lnTo>
                <a:lnTo>
                  <a:pt x="5066" y="2352"/>
                </a:lnTo>
                <a:lnTo>
                  <a:pt x="5066" y="2352"/>
                </a:lnTo>
                <a:lnTo>
                  <a:pt x="5066" y="2350"/>
                </a:lnTo>
                <a:lnTo>
                  <a:pt x="5069" y="2348"/>
                </a:lnTo>
                <a:lnTo>
                  <a:pt x="5073" y="2344"/>
                </a:lnTo>
                <a:lnTo>
                  <a:pt x="5075" y="2344"/>
                </a:lnTo>
                <a:lnTo>
                  <a:pt x="5075" y="2342"/>
                </a:lnTo>
                <a:lnTo>
                  <a:pt x="5077" y="2342"/>
                </a:lnTo>
                <a:lnTo>
                  <a:pt x="5081" y="2340"/>
                </a:lnTo>
                <a:lnTo>
                  <a:pt x="5081" y="2340"/>
                </a:lnTo>
                <a:lnTo>
                  <a:pt x="5081" y="2340"/>
                </a:lnTo>
                <a:lnTo>
                  <a:pt x="5081" y="2340"/>
                </a:lnTo>
                <a:lnTo>
                  <a:pt x="5081" y="2338"/>
                </a:lnTo>
                <a:lnTo>
                  <a:pt x="5081" y="2338"/>
                </a:lnTo>
                <a:lnTo>
                  <a:pt x="5081" y="2338"/>
                </a:lnTo>
                <a:lnTo>
                  <a:pt x="5081" y="2336"/>
                </a:lnTo>
                <a:lnTo>
                  <a:pt x="5083" y="2334"/>
                </a:lnTo>
                <a:lnTo>
                  <a:pt x="5083" y="2331"/>
                </a:lnTo>
                <a:lnTo>
                  <a:pt x="5083" y="2327"/>
                </a:lnTo>
                <a:lnTo>
                  <a:pt x="5085" y="2327"/>
                </a:lnTo>
                <a:lnTo>
                  <a:pt x="5087" y="2325"/>
                </a:lnTo>
                <a:lnTo>
                  <a:pt x="5087" y="2323"/>
                </a:lnTo>
                <a:lnTo>
                  <a:pt x="5085" y="2323"/>
                </a:lnTo>
                <a:lnTo>
                  <a:pt x="5085" y="2323"/>
                </a:lnTo>
                <a:lnTo>
                  <a:pt x="5087" y="2323"/>
                </a:lnTo>
                <a:lnTo>
                  <a:pt x="5087" y="2321"/>
                </a:lnTo>
                <a:lnTo>
                  <a:pt x="5087" y="2317"/>
                </a:lnTo>
                <a:lnTo>
                  <a:pt x="5087" y="2317"/>
                </a:lnTo>
                <a:lnTo>
                  <a:pt x="5089" y="2313"/>
                </a:lnTo>
                <a:lnTo>
                  <a:pt x="5089" y="2313"/>
                </a:lnTo>
                <a:lnTo>
                  <a:pt x="5089" y="2310"/>
                </a:lnTo>
                <a:lnTo>
                  <a:pt x="5089" y="2310"/>
                </a:lnTo>
                <a:lnTo>
                  <a:pt x="5092" y="2310"/>
                </a:lnTo>
                <a:lnTo>
                  <a:pt x="5092" y="2308"/>
                </a:lnTo>
                <a:lnTo>
                  <a:pt x="5092" y="2308"/>
                </a:lnTo>
                <a:lnTo>
                  <a:pt x="5094" y="2308"/>
                </a:lnTo>
                <a:lnTo>
                  <a:pt x="5096" y="2308"/>
                </a:lnTo>
                <a:lnTo>
                  <a:pt x="5096" y="2308"/>
                </a:lnTo>
                <a:lnTo>
                  <a:pt x="5098" y="2306"/>
                </a:lnTo>
                <a:lnTo>
                  <a:pt x="5100" y="2306"/>
                </a:lnTo>
                <a:lnTo>
                  <a:pt x="5100" y="2306"/>
                </a:lnTo>
                <a:lnTo>
                  <a:pt x="5102" y="2304"/>
                </a:lnTo>
                <a:lnTo>
                  <a:pt x="5102" y="2304"/>
                </a:lnTo>
                <a:lnTo>
                  <a:pt x="5100" y="2302"/>
                </a:lnTo>
                <a:lnTo>
                  <a:pt x="5100" y="2302"/>
                </a:lnTo>
                <a:lnTo>
                  <a:pt x="5102" y="2302"/>
                </a:lnTo>
                <a:lnTo>
                  <a:pt x="5102" y="2304"/>
                </a:lnTo>
                <a:lnTo>
                  <a:pt x="5104" y="2304"/>
                </a:lnTo>
                <a:lnTo>
                  <a:pt x="5104" y="2304"/>
                </a:lnTo>
                <a:lnTo>
                  <a:pt x="5104" y="2304"/>
                </a:lnTo>
                <a:lnTo>
                  <a:pt x="5106" y="2302"/>
                </a:lnTo>
                <a:lnTo>
                  <a:pt x="5106" y="2302"/>
                </a:lnTo>
                <a:lnTo>
                  <a:pt x="5106" y="2302"/>
                </a:lnTo>
                <a:lnTo>
                  <a:pt x="5106" y="2302"/>
                </a:lnTo>
                <a:lnTo>
                  <a:pt x="5108" y="2302"/>
                </a:lnTo>
                <a:lnTo>
                  <a:pt x="5106" y="2304"/>
                </a:lnTo>
                <a:lnTo>
                  <a:pt x="5106" y="2304"/>
                </a:lnTo>
                <a:lnTo>
                  <a:pt x="5108" y="2304"/>
                </a:lnTo>
                <a:lnTo>
                  <a:pt x="5110" y="2304"/>
                </a:lnTo>
                <a:lnTo>
                  <a:pt x="5110" y="2304"/>
                </a:lnTo>
                <a:lnTo>
                  <a:pt x="5113" y="2304"/>
                </a:lnTo>
                <a:lnTo>
                  <a:pt x="5115" y="2304"/>
                </a:lnTo>
                <a:lnTo>
                  <a:pt x="5115" y="2304"/>
                </a:lnTo>
                <a:lnTo>
                  <a:pt x="5115" y="2304"/>
                </a:lnTo>
                <a:lnTo>
                  <a:pt x="5115" y="2302"/>
                </a:lnTo>
                <a:lnTo>
                  <a:pt x="5115" y="2302"/>
                </a:lnTo>
                <a:lnTo>
                  <a:pt x="5115" y="2300"/>
                </a:lnTo>
                <a:lnTo>
                  <a:pt x="5113" y="2300"/>
                </a:lnTo>
                <a:lnTo>
                  <a:pt x="5110" y="2300"/>
                </a:lnTo>
                <a:lnTo>
                  <a:pt x="5110" y="2300"/>
                </a:lnTo>
                <a:lnTo>
                  <a:pt x="5110" y="2298"/>
                </a:lnTo>
                <a:lnTo>
                  <a:pt x="5110" y="2298"/>
                </a:lnTo>
                <a:lnTo>
                  <a:pt x="5110" y="2298"/>
                </a:lnTo>
                <a:lnTo>
                  <a:pt x="5106" y="2298"/>
                </a:lnTo>
                <a:lnTo>
                  <a:pt x="5108" y="2296"/>
                </a:lnTo>
                <a:lnTo>
                  <a:pt x="5108" y="2296"/>
                </a:lnTo>
                <a:lnTo>
                  <a:pt x="5110" y="2296"/>
                </a:lnTo>
                <a:lnTo>
                  <a:pt x="5110" y="2296"/>
                </a:lnTo>
                <a:lnTo>
                  <a:pt x="5110" y="2294"/>
                </a:lnTo>
                <a:lnTo>
                  <a:pt x="5108" y="2294"/>
                </a:lnTo>
                <a:lnTo>
                  <a:pt x="5108" y="2294"/>
                </a:lnTo>
                <a:lnTo>
                  <a:pt x="5110" y="2294"/>
                </a:lnTo>
                <a:lnTo>
                  <a:pt x="5110" y="2292"/>
                </a:lnTo>
                <a:lnTo>
                  <a:pt x="5113" y="2292"/>
                </a:lnTo>
                <a:lnTo>
                  <a:pt x="5115" y="2290"/>
                </a:lnTo>
                <a:lnTo>
                  <a:pt x="5117" y="2290"/>
                </a:lnTo>
                <a:lnTo>
                  <a:pt x="5117" y="2290"/>
                </a:lnTo>
                <a:lnTo>
                  <a:pt x="5119" y="2287"/>
                </a:lnTo>
                <a:lnTo>
                  <a:pt x="5121" y="2281"/>
                </a:lnTo>
                <a:lnTo>
                  <a:pt x="5123" y="2279"/>
                </a:lnTo>
                <a:lnTo>
                  <a:pt x="5125" y="2277"/>
                </a:lnTo>
                <a:lnTo>
                  <a:pt x="5127" y="2275"/>
                </a:lnTo>
                <a:lnTo>
                  <a:pt x="5127" y="2275"/>
                </a:lnTo>
                <a:lnTo>
                  <a:pt x="5127" y="2273"/>
                </a:lnTo>
                <a:lnTo>
                  <a:pt x="5129" y="2273"/>
                </a:lnTo>
                <a:lnTo>
                  <a:pt x="5131" y="2269"/>
                </a:lnTo>
                <a:lnTo>
                  <a:pt x="5131" y="2269"/>
                </a:lnTo>
                <a:lnTo>
                  <a:pt x="5133" y="2266"/>
                </a:lnTo>
                <a:lnTo>
                  <a:pt x="5131" y="2266"/>
                </a:lnTo>
                <a:lnTo>
                  <a:pt x="5131" y="2266"/>
                </a:lnTo>
                <a:lnTo>
                  <a:pt x="5129" y="2266"/>
                </a:lnTo>
                <a:lnTo>
                  <a:pt x="5131" y="2264"/>
                </a:lnTo>
                <a:lnTo>
                  <a:pt x="5129" y="2264"/>
                </a:lnTo>
                <a:lnTo>
                  <a:pt x="5129" y="2262"/>
                </a:lnTo>
                <a:lnTo>
                  <a:pt x="5129" y="2262"/>
                </a:lnTo>
                <a:lnTo>
                  <a:pt x="5129" y="2260"/>
                </a:lnTo>
                <a:lnTo>
                  <a:pt x="5131" y="2260"/>
                </a:lnTo>
                <a:lnTo>
                  <a:pt x="5131" y="2260"/>
                </a:lnTo>
                <a:lnTo>
                  <a:pt x="5133" y="2260"/>
                </a:lnTo>
                <a:lnTo>
                  <a:pt x="5133" y="2258"/>
                </a:lnTo>
                <a:lnTo>
                  <a:pt x="5133" y="2256"/>
                </a:lnTo>
                <a:lnTo>
                  <a:pt x="5133" y="2258"/>
                </a:lnTo>
                <a:lnTo>
                  <a:pt x="5131" y="2258"/>
                </a:lnTo>
                <a:close/>
                <a:moveTo>
                  <a:pt x="5060" y="1906"/>
                </a:moveTo>
                <a:lnTo>
                  <a:pt x="5060" y="1908"/>
                </a:lnTo>
                <a:lnTo>
                  <a:pt x="5060" y="1906"/>
                </a:lnTo>
                <a:lnTo>
                  <a:pt x="5060" y="1906"/>
                </a:lnTo>
                <a:lnTo>
                  <a:pt x="5058" y="1904"/>
                </a:lnTo>
                <a:lnTo>
                  <a:pt x="5060" y="1904"/>
                </a:lnTo>
                <a:lnTo>
                  <a:pt x="5058" y="1904"/>
                </a:lnTo>
                <a:lnTo>
                  <a:pt x="5058" y="1902"/>
                </a:lnTo>
                <a:lnTo>
                  <a:pt x="5058" y="1902"/>
                </a:lnTo>
                <a:lnTo>
                  <a:pt x="5056" y="1902"/>
                </a:lnTo>
                <a:lnTo>
                  <a:pt x="5056" y="1904"/>
                </a:lnTo>
                <a:lnTo>
                  <a:pt x="5056" y="1904"/>
                </a:lnTo>
                <a:lnTo>
                  <a:pt x="5056" y="1906"/>
                </a:lnTo>
                <a:lnTo>
                  <a:pt x="5060" y="1906"/>
                </a:lnTo>
                <a:close/>
                <a:moveTo>
                  <a:pt x="5058" y="2464"/>
                </a:moveTo>
                <a:lnTo>
                  <a:pt x="5058" y="2464"/>
                </a:lnTo>
                <a:lnTo>
                  <a:pt x="5056" y="2464"/>
                </a:lnTo>
                <a:lnTo>
                  <a:pt x="5056" y="2464"/>
                </a:lnTo>
                <a:lnTo>
                  <a:pt x="5058" y="2464"/>
                </a:lnTo>
                <a:lnTo>
                  <a:pt x="5058" y="2464"/>
                </a:lnTo>
                <a:lnTo>
                  <a:pt x="5060" y="2464"/>
                </a:lnTo>
                <a:lnTo>
                  <a:pt x="5058" y="2464"/>
                </a:lnTo>
                <a:lnTo>
                  <a:pt x="5058" y="2464"/>
                </a:lnTo>
                <a:close/>
                <a:moveTo>
                  <a:pt x="5043" y="2361"/>
                </a:moveTo>
                <a:lnTo>
                  <a:pt x="5043" y="2359"/>
                </a:lnTo>
                <a:lnTo>
                  <a:pt x="5041" y="2359"/>
                </a:lnTo>
                <a:lnTo>
                  <a:pt x="5041" y="2359"/>
                </a:lnTo>
                <a:lnTo>
                  <a:pt x="5043" y="2359"/>
                </a:lnTo>
                <a:lnTo>
                  <a:pt x="5043" y="2359"/>
                </a:lnTo>
                <a:lnTo>
                  <a:pt x="5041" y="2354"/>
                </a:lnTo>
                <a:lnTo>
                  <a:pt x="5039" y="2354"/>
                </a:lnTo>
                <a:lnTo>
                  <a:pt x="5037" y="2357"/>
                </a:lnTo>
                <a:lnTo>
                  <a:pt x="5039" y="2359"/>
                </a:lnTo>
                <a:lnTo>
                  <a:pt x="5037" y="2359"/>
                </a:lnTo>
                <a:lnTo>
                  <a:pt x="5037" y="2361"/>
                </a:lnTo>
                <a:lnTo>
                  <a:pt x="5037" y="2361"/>
                </a:lnTo>
                <a:lnTo>
                  <a:pt x="5037" y="2361"/>
                </a:lnTo>
                <a:lnTo>
                  <a:pt x="5037" y="2363"/>
                </a:lnTo>
                <a:lnTo>
                  <a:pt x="5035" y="2363"/>
                </a:lnTo>
                <a:lnTo>
                  <a:pt x="5035" y="2365"/>
                </a:lnTo>
                <a:lnTo>
                  <a:pt x="5035" y="2365"/>
                </a:lnTo>
                <a:lnTo>
                  <a:pt x="5037" y="2365"/>
                </a:lnTo>
                <a:lnTo>
                  <a:pt x="5039" y="2363"/>
                </a:lnTo>
                <a:lnTo>
                  <a:pt x="5039" y="2363"/>
                </a:lnTo>
                <a:lnTo>
                  <a:pt x="5039" y="2363"/>
                </a:lnTo>
                <a:lnTo>
                  <a:pt x="5041" y="2363"/>
                </a:lnTo>
                <a:lnTo>
                  <a:pt x="5043" y="2363"/>
                </a:lnTo>
                <a:lnTo>
                  <a:pt x="5045" y="2361"/>
                </a:lnTo>
                <a:lnTo>
                  <a:pt x="5045" y="2361"/>
                </a:lnTo>
                <a:lnTo>
                  <a:pt x="5045" y="2361"/>
                </a:lnTo>
                <a:lnTo>
                  <a:pt x="5043" y="2361"/>
                </a:lnTo>
                <a:close/>
                <a:moveTo>
                  <a:pt x="5054" y="1526"/>
                </a:moveTo>
                <a:lnTo>
                  <a:pt x="5052" y="1526"/>
                </a:lnTo>
                <a:lnTo>
                  <a:pt x="5052" y="1526"/>
                </a:lnTo>
                <a:lnTo>
                  <a:pt x="5052" y="1526"/>
                </a:lnTo>
                <a:lnTo>
                  <a:pt x="5052" y="1526"/>
                </a:lnTo>
                <a:lnTo>
                  <a:pt x="5054" y="1526"/>
                </a:lnTo>
                <a:lnTo>
                  <a:pt x="5054" y="1526"/>
                </a:lnTo>
                <a:close/>
                <a:moveTo>
                  <a:pt x="4849" y="1705"/>
                </a:moveTo>
                <a:lnTo>
                  <a:pt x="4849" y="1705"/>
                </a:lnTo>
                <a:lnTo>
                  <a:pt x="4849" y="1702"/>
                </a:lnTo>
                <a:lnTo>
                  <a:pt x="4849" y="1702"/>
                </a:lnTo>
                <a:lnTo>
                  <a:pt x="4846" y="1705"/>
                </a:lnTo>
                <a:lnTo>
                  <a:pt x="4846" y="1705"/>
                </a:lnTo>
                <a:lnTo>
                  <a:pt x="4846" y="1707"/>
                </a:lnTo>
                <a:lnTo>
                  <a:pt x="4846" y="1707"/>
                </a:lnTo>
                <a:lnTo>
                  <a:pt x="4849" y="1709"/>
                </a:lnTo>
                <a:lnTo>
                  <a:pt x="4849" y="1709"/>
                </a:lnTo>
                <a:lnTo>
                  <a:pt x="4849" y="1709"/>
                </a:lnTo>
                <a:lnTo>
                  <a:pt x="4849" y="1707"/>
                </a:lnTo>
                <a:lnTo>
                  <a:pt x="4849" y="1705"/>
                </a:lnTo>
                <a:close/>
                <a:moveTo>
                  <a:pt x="4427" y="1480"/>
                </a:moveTo>
                <a:lnTo>
                  <a:pt x="4427" y="1480"/>
                </a:lnTo>
                <a:lnTo>
                  <a:pt x="4427" y="1482"/>
                </a:lnTo>
                <a:lnTo>
                  <a:pt x="4427" y="1482"/>
                </a:lnTo>
                <a:lnTo>
                  <a:pt x="4425" y="1482"/>
                </a:lnTo>
                <a:lnTo>
                  <a:pt x="4425" y="1484"/>
                </a:lnTo>
                <a:lnTo>
                  <a:pt x="4425" y="1484"/>
                </a:lnTo>
                <a:lnTo>
                  <a:pt x="4427" y="1487"/>
                </a:lnTo>
                <a:lnTo>
                  <a:pt x="4427" y="1487"/>
                </a:lnTo>
                <a:lnTo>
                  <a:pt x="4427" y="1489"/>
                </a:lnTo>
                <a:lnTo>
                  <a:pt x="4427" y="1489"/>
                </a:lnTo>
                <a:lnTo>
                  <a:pt x="4429" y="1489"/>
                </a:lnTo>
                <a:lnTo>
                  <a:pt x="4429" y="1489"/>
                </a:lnTo>
                <a:lnTo>
                  <a:pt x="4429" y="1489"/>
                </a:lnTo>
                <a:lnTo>
                  <a:pt x="4429" y="1487"/>
                </a:lnTo>
                <a:lnTo>
                  <a:pt x="4427" y="1484"/>
                </a:lnTo>
                <a:lnTo>
                  <a:pt x="4429" y="1482"/>
                </a:lnTo>
                <a:lnTo>
                  <a:pt x="4427" y="1480"/>
                </a:lnTo>
                <a:close/>
                <a:moveTo>
                  <a:pt x="4392" y="1445"/>
                </a:moveTo>
                <a:lnTo>
                  <a:pt x="4390" y="1443"/>
                </a:lnTo>
                <a:lnTo>
                  <a:pt x="4390" y="1443"/>
                </a:lnTo>
                <a:lnTo>
                  <a:pt x="4390" y="1443"/>
                </a:lnTo>
                <a:lnTo>
                  <a:pt x="4390" y="1443"/>
                </a:lnTo>
                <a:lnTo>
                  <a:pt x="4390" y="1443"/>
                </a:lnTo>
                <a:lnTo>
                  <a:pt x="4390" y="1445"/>
                </a:lnTo>
                <a:lnTo>
                  <a:pt x="4392" y="1445"/>
                </a:lnTo>
                <a:lnTo>
                  <a:pt x="4394" y="1447"/>
                </a:lnTo>
                <a:lnTo>
                  <a:pt x="4396" y="1449"/>
                </a:lnTo>
                <a:lnTo>
                  <a:pt x="4394" y="1445"/>
                </a:lnTo>
                <a:lnTo>
                  <a:pt x="4392" y="1445"/>
                </a:lnTo>
                <a:close/>
                <a:moveTo>
                  <a:pt x="4409" y="1478"/>
                </a:moveTo>
                <a:lnTo>
                  <a:pt x="4411" y="1478"/>
                </a:lnTo>
                <a:lnTo>
                  <a:pt x="4411" y="1478"/>
                </a:lnTo>
                <a:lnTo>
                  <a:pt x="4409" y="1476"/>
                </a:lnTo>
                <a:lnTo>
                  <a:pt x="4409" y="1476"/>
                </a:lnTo>
                <a:lnTo>
                  <a:pt x="4409" y="1478"/>
                </a:lnTo>
                <a:lnTo>
                  <a:pt x="4409" y="1478"/>
                </a:lnTo>
                <a:close/>
                <a:moveTo>
                  <a:pt x="4383" y="1480"/>
                </a:moveTo>
                <a:lnTo>
                  <a:pt x="4383" y="1480"/>
                </a:lnTo>
                <a:lnTo>
                  <a:pt x="4385" y="1480"/>
                </a:lnTo>
                <a:lnTo>
                  <a:pt x="4385" y="1480"/>
                </a:lnTo>
                <a:lnTo>
                  <a:pt x="4385" y="1478"/>
                </a:lnTo>
                <a:lnTo>
                  <a:pt x="4385" y="1476"/>
                </a:lnTo>
                <a:lnTo>
                  <a:pt x="4385" y="1476"/>
                </a:lnTo>
                <a:lnTo>
                  <a:pt x="4385" y="1476"/>
                </a:lnTo>
                <a:lnTo>
                  <a:pt x="4385" y="1476"/>
                </a:lnTo>
                <a:lnTo>
                  <a:pt x="4383" y="1476"/>
                </a:lnTo>
                <a:lnTo>
                  <a:pt x="4383" y="1478"/>
                </a:lnTo>
                <a:lnTo>
                  <a:pt x="4383" y="1480"/>
                </a:lnTo>
                <a:lnTo>
                  <a:pt x="4383" y="1480"/>
                </a:lnTo>
                <a:lnTo>
                  <a:pt x="4383" y="1480"/>
                </a:lnTo>
                <a:close/>
                <a:moveTo>
                  <a:pt x="4377" y="1449"/>
                </a:moveTo>
                <a:lnTo>
                  <a:pt x="4375" y="1449"/>
                </a:lnTo>
                <a:lnTo>
                  <a:pt x="4375" y="1451"/>
                </a:lnTo>
                <a:lnTo>
                  <a:pt x="4375" y="1453"/>
                </a:lnTo>
                <a:lnTo>
                  <a:pt x="4375" y="1453"/>
                </a:lnTo>
                <a:lnTo>
                  <a:pt x="4375" y="1453"/>
                </a:lnTo>
                <a:lnTo>
                  <a:pt x="4375" y="1455"/>
                </a:lnTo>
                <a:lnTo>
                  <a:pt x="4375" y="1455"/>
                </a:lnTo>
                <a:lnTo>
                  <a:pt x="4375" y="1457"/>
                </a:lnTo>
                <a:lnTo>
                  <a:pt x="4377" y="1453"/>
                </a:lnTo>
                <a:lnTo>
                  <a:pt x="4377" y="1451"/>
                </a:lnTo>
                <a:lnTo>
                  <a:pt x="4377" y="1449"/>
                </a:lnTo>
                <a:lnTo>
                  <a:pt x="4377" y="1449"/>
                </a:lnTo>
                <a:lnTo>
                  <a:pt x="4377" y="1449"/>
                </a:lnTo>
                <a:close/>
                <a:moveTo>
                  <a:pt x="4402" y="1470"/>
                </a:moveTo>
                <a:lnTo>
                  <a:pt x="4400" y="1468"/>
                </a:lnTo>
                <a:lnTo>
                  <a:pt x="4400" y="1468"/>
                </a:lnTo>
                <a:lnTo>
                  <a:pt x="4400" y="1470"/>
                </a:lnTo>
                <a:lnTo>
                  <a:pt x="4400" y="1470"/>
                </a:lnTo>
                <a:lnTo>
                  <a:pt x="4402" y="1470"/>
                </a:lnTo>
                <a:close/>
                <a:moveTo>
                  <a:pt x="4406" y="1487"/>
                </a:moveTo>
                <a:lnTo>
                  <a:pt x="4404" y="1487"/>
                </a:lnTo>
                <a:lnTo>
                  <a:pt x="4402" y="1489"/>
                </a:lnTo>
                <a:lnTo>
                  <a:pt x="4402" y="1489"/>
                </a:lnTo>
                <a:lnTo>
                  <a:pt x="4402" y="1491"/>
                </a:lnTo>
                <a:lnTo>
                  <a:pt x="4402" y="1491"/>
                </a:lnTo>
                <a:lnTo>
                  <a:pt x="4402" y="1493"/>
                </a:lnTo>
                <a:lnTo>
                  <a:pt x="4402" y="1493"/>
                </a:lnTo>
                <a:lnTo>
                  <a:pt x="4406" y="1493"/>
                </a:lnTo>
                <a:lnTo>
                  <a:pt x="4409" y="1493"/>
                </a:lnTo>
                <a:lnTo>
                  <a:pt x="4411" y="1493"/>
                </a:lnTo>
                <a:lnTo>
                  <a:pt x="4411" y="1491"/>
                </a:lnTo>
                <a:lnTo>
                  <a:pt x="4411" y="1491"/>
                </a:lnTo>
                <a:lnTo>
                  <a:pt x="4413" y="1491"/>
                </a:lnTo>
                <a:lnTo>
                  <a:pt x="4413" y="1491"/>
                </a:lnTo>
                <a:lnTo>
                  <a:pt x="4413" y="1489"/>
                </a:lnTo>
                <a:lnTo>
                  <a:pt x="4413" y="1489"/>
                </a:lnTo>
                <a:lnTo>
                  <a:pt x="4413" y="1487"/>
                </a:lnTo>
                <a:lnTo>
                  <a:pt x="4411" y="1487"/>
                </a:lnTo>
                <a:lnTo>
                  <a:pt x="4411" y="1484"/>
                </a:lnTo>
                <a:lnTo>
                  <a:pt x="4409" y="1484"/>
                </a:lnTo>
                <a:lnTo>
                  <a:pt x="4409" y="1484"/>
                </a:lnTo>
                <a:lnTo>
                  <a:pt x="4409" y="1484"/>
                </a:lnTo>
                <a:lnTo>
                  <a:pt x="4406" y="1484"/>
                </a:lnTo>
                <a:lnTo>
                  <a:pt x="4406" y="1487"/>
                </a:lnTo>
                <a:close/>
                <a:moveTo>
                  <a:pt x="4404" y="1468"/>
                </a:moveTo>
                <a:lnTo>
                  <a:pt x="4404" y="1470"/>
                </a:lnTo>
                <a:lnTo>
                  <a:pt x="4404" y="1470"/>
                </a:lnTo>
                <a:lnTo>
                  <a:pt x="4404" y="1472"/>
                </a:lnTo>
                <a:lnTo>
                  <a:pt x="4402" y="1472"/>
                </a:lnTo>
                <a:lnTo>
                  <a:pt x="4402" y="1474"/>
                </a:lnTo>
                <a:lnTo>
                  <a:pt x="4402" y="1476"/>
                </a:lnTo>
                <a:lnTo>
                  <a:pt x="4400" y="1478"/>
                </a:lnTo>
                <a:lnTo>
                  <a:pt x="4400" y="1480"/>
                </a:lnTo>
                <a:lnTo>
                  <a:pt x="4398" y="1482"/>
                </a:lnTo>
                <a:lnTo>
                  <a:pt x="4398" y="1484"/>
                </a:lnTo>
                <a:lnTo>
                  <a:pt x="4396" y="1489"/>
                </a:lnTo>
                <a:lnTo>
                  <a:pt x="4396" y="1489"/>
                </a:lnTo>
                <a:lnTo>
                  <a:pt x="4394" y="1493"/>
                </a:lnTo>
                <a:lnTo>
                  <a:pt x="4394" y="1495"/>
                </a:lnTo>
                <a:lnTo>
                  <a:pt x="4394" y="1495"/>
                </a:lnTo>
                <a:lnTo>
                  <a:pt x="4396" y="1495"/>
                </a:lnTo>
                <a:lnTo>
                  <a:pt x="4396" y="1493"/>
                </a:lnTo>
                <a:lnTo>
                  <a:pt x="4398" y="1489"/>
                </a:lnTo>
                <a:lnTo>
                  <a:pt x="4398" y="1487"/>
                </a:lnTo>
                <a:lnTo>
                  <a:pt x="4400" y="1484"/>
                </a:lnTo>
                <a:lnTo>
                  <a:pt x="4400" y="1484"/>
                </a:lnTo>
                <a:lnTo>
                  <a:pt x="4402" y="1482"/>
                </a:lnTo>
                <a:lnTo>
                  <a:pt x="4404" y="1482"/>
                </a:lnTo>
                <a:lnTo>
                  <a:pt x="4404" y="1482"/>
                </a:lnTo>
                <a:lnTo>
                  <a:pt x="4404" y="1478"/>
                </a:lnTo>
                <a:lnTo>
                  <a:pt x="4404" y="1476"/>
                </a:lnTo>
                <a:lnTo>
                  <a:pt x="4404" y="1474"/>
                </a:lnTo>
                <a:lnTo>
                  <a:pt x="4404" y="1472"/>
                </a:lnTo>
                <a:lnTo>
                  <a:pt x="4404" y="1472"/>
                </a:lnTo>
                <a:lnTo>
                  <a:pt x="4404" y="1472"/>
                </a:lnTo>
                <a:lnTo>
                  <a:pt x="4404" y="1470"/>
                </a:lnTo>
                <a:lnTo>
                  <a:pt x="4404" y="1468"/>
                </a:lnTo>
                <a:close/>
                <a:moveTo>
                  <a:pt x="4381" y="1489"/>
                </a:moveTo>
                <a:lnTo>
                  <a:pt x="4381" y="1489"/>
                </a:lnTo>
                <a:lnTo>
                  <a:pt x="4381" y="1491"/>
                </a:lnTo>
                <a:lnTo>
                  <a:pt x="4383" y="1495"/>
                </a:lnTo>
                <a:lnTo>
                  <a:pt x="4383" y="1495"/>
                </a:lnTo>
                <a:lnTo>
                  <a:pt x="4385" y="1495"/>
                </a:lnTo>
                <a:lnTo>
                  <a:pt x="4385" y="1497"/>
                </a:lnTo>
                <a:lnTo>
                  <a:pt x="4388" y="1497"/>
                </a:lnTo>
                <a:lnTo>
                  <a:pt x="4390" y="1499"/>
                </a:lnTo>
                <a:lnTo>
                  <a:pt x="4390" y="1501"/>
                </a:lnTo>
                <a:lnTo>
                  <a:pt x="4390" y="1501"/>
                </a:lnTo>
                <a:lnTo>
                  <a:pt x="4392" y="1501"/>
                </a:lnTo>
                <a:lnTo>
                  <a:pt x="4392" y="1501"/>
                </a:lnTo>
                <a:lnTo>
                  <a:pt x="4394" y="1499"/>
                </a:lnTo>
                <a:lnTo>
                  <a:pt x="4394" y="1499"/>
                </a:lnTo>
                <a:lnTo>
                  <a:pt x="4394" y="1497"/>
                </a:lnTo>
                <a:lnTo>
                  <a:pt x="4394" y="1497"/>
                </a:lnTo>
                <a:lnTo>
                  <a:pt x="4394" y="1497"/>
                </a:lnTo>
                <a:lnTo>
                  <a:pt x="4392" y="1493"/>
                </a:lnTo>
                <a:lnTo>
                  <a:pt x="4392" y="1493"/>
                </a:lnTo>
                <a:lnTo>
                  <a:pt x="4392" y="1491"/>
                </a:lnTo>
                <a:lnTo>
                  <a:pt x="4392" y="1489"/>
                </a:lnTo>
                <a:lnTo>
                  <a:pt x="4392" y="1489"/>
                </a:lnTo>
                <a:lnTo>
                  <a:pt x="4394" y="1487"/>
                </a:lnTo>
                <a:lnTo>
                  <a:pt x="4394" y="1484"/>
                </a:lnTo>
                <a:lnTo>
                  <a:pt x="4394" y="1482"/>
                </a:lnTo>
                <a:lnTo>
                  <a:pt x="4396" y="1480"/>
                </a:lnTo>
                <a:lnTo>
                  <a:pt x="4396" y="1478"/>
                </a:lnTo>
                <a:lnTo>
                  <a:pt x="4398" y="1478"/>
                </a:lnTo>
                <a:lnTo>
                  <a:pt x="4398" y="1476"/>
                </a:lnTo>
                <a:lnTo>
                  <a:pt x="4398" y="1476"/>
                </a:lnTo>
                <a:lnTo>
                  <a:pt x="4398" y="1474"/>
                </a:lnTo>
                <a:lnTo>
                  <a:pt x="4394" y="1472"/>
                </a:lnTo>
                <a:lnTo>
                  <a:pt x="4394" y="1472"/>
                </a:lnTo>
                <a:lnTo>
                  <a:pt x="4390" y="1474"/>
                </a:lnTo>
                <a:lnTo>
                  <a:pt x="4390" y="1474"/>
                </a:lnTo>
                <a:lnTo>
                  <a:pt x="4390" y="1474"/>
                </a:lnTo>
                <a:lnTo>
                  <a:pt x="4390" y="1476"/>
                </a:lnTo>
                <a:lnTo>
                  <a:pt x="4390" y="1476"/>
                </a:lnTo>
                <a:lnTo>
                  <a:pt x="4388" y="1478"/>
                </a:lnTo>
                <a:lnTo>
                  <a:pt x="4388" y="1478"/>
                </a:lnTo>
                <a:lnTo>
                  <a:pt x="4388" y="1480"/>
                </a:lnTo>
                <a:lnTo>
                  <a:pt x="4388" y="1482"/>
                </a:lnTo>
                <a:lnTo>
                  <a:pt x="4388" y="1482"/>
                </a:lnTo>
                <a:lnTo>
                  <a:pt x="4388" y="1484"/>
                </a:lnTo>
                <a:lnTo>
                  <a:pt x="4388" y="1487"/>
                </a:lnTo>
                <a:lnTo>
                  <a:pt x="4385" y="1487"/>
                </a:lnTo>
                <a:lnTo>
                  <a:pt x="4385" y="1487"/>
                </a:lnTo>
                <a:lnTo>
                  <a:pt x="4383" y="1487"/>
                </a:lnTo>
                <a:lnTo>
                  <a:pt x="4381" y="1489"/>
                </a:lnTo>
                <a:lnTo>
                  <a:pt x="4381" y="1489"/>
                </a:lnTo>
                <a:close/>
                <a:moveTo>
                  <a:pt x="4400" y="1497"/>
                </a:moveTo>
                <a:lnTo>
                  <a:pt x="4398" y="1497"/>
                </a:lnTo>
                <a:lnTo>
                  <a:pt x="4398" y="1499"/>
                </a:lnTo>
                <a:lnTo>
                  <a:pt x="4396" y="1499"/>
                </a:lnTo>
                <a:lnTo>
                  <a:pt x="4396" y="1499"/>
                </a:lnTo>
                <a:lnTo>
                  <a:pt x="4398" y="1499"/>
                </a:lnTo>
                <a:lnTo>
                  <a:pt x="4398" y="1499"/>
                </a:lnTo>
                <a:lnTo>
                  <a:pt x="4400" y="1499"/>
                </a:lnTo>
                <a:lnTo>
                  <a:pt x="4400" y="1499"/>
                </a:lnTo>
                <a:lnTo>
                  <a:pt x="4400" y="1497"/>
                </a:lnTo>
                <a:close/>
                <a:moveTo>
                  <a:pt x="4373" y="1537"/>
                </a:moveTo>
                <a:lnTo>
                  <a:pt x="4373" y="1537"/>
                </a:lnTo>
                <a:lnTo>
                  <a:pt x="4375" y="1539"/>
                </a:lnTo>
                <a:lnTo>
                  <a:pt x="4375" y="1539"/>
                </a:lnTo>
                <a:lnTo>
                  <a:pt x="4377" y="1539"/>
                </a:lnTo>
                <a:lnTo>
                  <a:pt x="4377" y="1539"/>
                </a:lnTo>
                <a:lnTo>
                  <a:pt x="4379" y="1537"/>
                </a:lnTo>
                <a:lnTo>
                  <a:pt x="4379" y="1537"/>
                </a:lnTo>
                <a:lnTo>
                  <a:pt x="4379" y="1535"/>
                </a:lnTo>
                <a:lnTo>
                  <a:pt x="4375" y="1535"/>
                </a:lnTo>
                <a:lnTo>
                  <a:pt x="4373" y="1535"/>
                </a:lnTo>
                <a:lnTo>
                  <a:pt x="4373" y="1535"/>
                </a:lnTo>
                <a:lnTo>
                  <a:pt x="4373" y="1537"/>
                </a:lnTo>
                <a:lnTo>
                  <a:pt x="4373" y="1537"/>
                </a:lnTo>
                <a:close/>
                <a:moveTo>
                  <a:pt x="4346" y="1558"/>
                </a:moveTo>
                <a:lnTo>
                  <a:pt x="4346" y="1558"/>
                </a:lnTo>
                <a:lnTo>
                  <a:pt x="4348" y="1558"/>
                </a:lnTo>
                <a:lnTo>
                  <a:pt x="4348" y="1556"/>
                </a:lnTo>
                <a:lnTo>
                  <a:pt x="4348" y="1556"/>
                </a:lnTo>
                <a:lnTo>
                  <a:pt x="4350" y="1558"/>
                </a:lnTo>
                <a:lnTo>
                  <a:pt x="4350" y="1556"/>
                </a:lnTo>
                <a:lnTo>
                  <a:pt x="4350" y="1556"/>
                </a:lnTo>
                <a:lnTo>
                  <a:pt x="4350" y="1556"/>
                </a:lnTo>
                <a:lnTo>
                  <a:pt x="4350" y="1554"/>
                </a:lnTo>
                <a:lnTo>
                  <a:pt x="4348" y="1554"/>
                </a:lnTo>
                <a:lnTo>
                  <a:pt x="4348" y="1556"/>
                </a:lnTo>
                <a:lnTo>
                  <a:pt x="4346" y="1556"/>
                </a:lnTo>
                <a:lnTo>
                  <a:pt x="4344" y="1558"/>
                </a:lnTo>
                <a:lnTo>
                  <a:pt x="4344" y="1558"/>
                </a:lnTo>
                <a:lnTo>
                  <a:pt x="4344" y="1558"/>
                </a:lnTo>
                <a:lnTo>
                  <a:pt x="4346" y="1558"/>
                </a:lnTo>
                <a:close/>
                <a:moveTo>
                  <a:pt x="4350" y="1434"/>
                </a:moveTo>
                <a:lnTo>
                  <a:pt x="4350" y="1432"/>
                </a:lnTo>
                <a:lnTo>
                  <a:pt x="4350" y="1432"/>
                </a:lnTo>
                <a:lnTo>
                  <a:pt x="4348" y="1430"/>
                </a:lnTo>
                <a:lnTo>
                  <a:pt x="4348" y="1432"/>
                </a:lnTo>
                <a:lnTo>
                  <a:pt x="4348" y="1432"/>
                </a:lnTo>
                <a:lnTo>
                  <a:pt x="4348" y="1432"/>
                </a:lnTo>
                <a:lnTo>
                  <a:pt x="4350" y="1434"/>
                </a:lnTo>
                <a:close/>
                <a:moveTo>
                  <a:pt x="4369" y="1449"/>
                </a:moveTo>
                <a:lnTo>
                  <a:pt x="4369" y="1449"/>
                </a:lnTo>
                <a:lnTo>
                  <a:pt x="4367" y="1447"/>
                </a:lnTo>
                <a:lnTo>
                  <a:pt x="4367" y="1445"/>
                </a:lnTo>
                <a:lnTo>
                  <a:pt x="4369" y="1443"/>
                </a:lnTo>
                <a:lnTo>
                  <a:pt x="4369" y="1443"/>
                </a:lnTo>
                <a:lnTo>
                  <a:pt x="4369" y="1443"/>
                </a:lnTo>
                <a:lnTo>
                  <a:pt x="4367" y="1440"/>
                </a:lnTo>
                <a:lnTo>
                  <a:pt x="4367" y="1440"/>
                </a:lnTo>
                <a:lnTo>
                  <a:pt x="4365" y="1438"/>
                </a:lnTo>
                <a:lnTo>
                  <a:pt x="4365" y="1436"/>
                </a:lnTo>
                <a:lnTo>
                  <a:pt x="4362" y="1438"/>
                </a:lnTo>
                <a:lnTo>
                  <a:pt x="4362" y="1438"/>
                </a:lnTo>
                <a:lnTo>
                  <a:pt x="4360" y="1436"/>
                </a:lnTo>
                <a:lnTo>
                  <a:pt x="4360" y="1436"/>
                </a:lnTo>
                <a:lnTo>
                  <a:pt x="4360" y="1436"/>
                </a:lnTo>
                <a:lnTo>
                  <a:pt x="4356" y="1436"/>
                </a:lnTo>
                <a:lnTo>
                  <a:pt x="4356" y="1436"/>
                </a:lnTo>
                <a:lnTo>
                  <a:pt x="4356" y="1436"/>
                </a:lnTo>
                <a:lnTo>
                  <a:pt x="4352" y="1436"/>
                </a:lnTo>
                <a:lnTo>
                  <a:pt x="4352" y="1436"/>
                </a:lnTo>
                <a:lnTo>
                  <a:pt x="4352" y="1436"/>
                </a:lnTo>
                <a:lnTo>
                  <a:pt x="4352" y="1438"/>
                </a:lnTo>
                <a:lnTo>
                  <a:pt x="4352" y="1438"/>
                </a:lnTo>
                <a:lnTo>
                  <a:pt x="4352" y="1438"/>
                </a:lnTo>
                <a:lnTo>
                  <a:pt x="4352" y="1438"/>
                </a:lnTo>
                <a:lnTo>
                  <a:pt x="4354" y="1438"/>
                </a:lnTo>
                <a:lnTo>
                  <a:pt x="4354" y="1440"/>
                </a:lnTo>
                <a:lnTo>
                  <a:pt x="4354" y="1440"/>
                </a:lnTo>
                <a:lnTo>
                  <a:pt x="4356" y="1440"/>
                </a:lnTo>
                <a:lnTo>
                  <a:pt x="4356" y="1443"/>
                </a:lnTo>
                <a:lnTo>
                  <a:pt x="4358" y="1445"/>
                </a:lnTo>
                <a:lnTo>
                  <a:pt x="4358" y="1447"/>
                </a:lnTo>
                <a:lnTo>
                  <a:pt x="4358" y="1447"/>
                </a:lnTo>
                <a:lnTo>
                  <a:pt x="4358" y="1447"/>
                </a:lnTo>
                <a:lnTo>
                  <a:pt x="4358" y="1449"/>
                </a:lnTo>
                <a:lnTo>
                  <a:pt x="4358" y="1449"/>
                </a:lnTo>
                <a:lnTo>
                  <a:pt x="4360" y="1449"/>
                </a:lnTo>
                <a:lnTo>
                  <a:pt x="4360" y="1451"/>
                </a:lnTo>
                <a:lnTo>
                  <a:pt x="4360" y="1451"/>
                </a:lnTo>
                <a:lnTo>
                  <a:pt x="4360" y="1453"/>
                </a:lnTo>
                <a:lnTo>
                  <a:pt x="4362" y="1453"/>
                </a:lnTo>
                <a:lnTo>
                  <a:pt x="4362" y="1453"/>
                </a:lnTo>
                <a:lnTo>
                  <a:pt x="4362" y="1455"/>
                </a:lnTo>
                <a:lnTo>
                  <a:pt x="4362" y="1455"/>
                </a:lnTo>
                <a:lnTo>
                  <a:pt x="4365" y="1455"/>
                </a:lnTo>
                <a:lnTo>
                  <a:pt x="4365" y="1453"/>
                </a:lnTo>
                <a:lnTo>
                  <a:pt x="4365" y="1453"/>
                </a:lnTo>
                <a:lnTo>
                  <a:pt x="4367" y="1453"/>
                </a:lnTo>
                <a:lnTo>
                  <a:pt x="4367" y="1453"/>
                </a:lnTo>
                <a:lnTo>
                  <a:pt x="4367" y="1453"/>
                </a:lnTo>
                <a:lnTo>
                  <a:pt x="4367" y="1453"/>
                </a:lnTo>
                <a:lnTo>
                  <a:pt x="4367" y="1451"/>
                </a:lnTo>
                <a:lnTo>
                  <a:pt x="4367" y="1451"/>
                </a:lnTo>
                <a:lnTo>
                  <a:pt x="4369" y="1449"/>
                </a:lnTo>
                <a:close/>
                <a:moveTo>
                  <a:pt x="4344" y="1256"/>
                </a:moveTo>
                <a:lnTo>
                  <a:pt x="4344" y="1254"/>
                </a:lnTo>
                <a:lnTo>
                  <a:pt x="4341" y="1256"/>
                </a:lnTo>
                <a:lnTo>
                  <a:pt x="4341" y="1256"/>
                </a:lnTo>
                <a:lnTo>
                  <a:pt x="4341" y="1256"/>
                </a:lnTo>
                <a:lnTo>
                  <a:pt x="4341" y="1258"/>
                </a:lnTo>
                <a:lnTo>
                  <a:pt x="4341" y="1258"/>
                </a:lnTo>
                <a:lnTo>
                  <a:pt x="4341" y="1258"/>
                </a:lnTo>
                <a:lnTo>
                  <a:pt x="4344" y="1258"/>
                </a:lnTo>
                <a:lnTo>
                  <a:pt x="4344" y="1258"/>
                </a:lnTo>
                <a:lnTo>
                  <a:pt x="4344" y="1258"/>
                </a:lnTo>
                <a:lnTo>
                  <a:pt x="4344" y="1256"/>
                </a:lnTo>
                <a:lnTo>
                  <a:pt x="4344" y="1256"/>
                </a:lnTo>
                <a:lnTo>
                  <a:pt x="4344" y="1256"/>
                </a:lnTo>
                <a:lnTo>
                  <a:pt x="4344" y="1256"/>
                </a:lnTo>
                <a:close/>
                <a:moveTo>
                  <a:pt x="4352" y="1457"/>
                </a:moveTo>
                <a:lnTo>
                  <a:pt x="4350" y="1455"/>
                </a:lnTo>
                <a:lnTo>
                  <a:pt x="4350" y="1455"/>
                </a:lnTo>
                <a:lnTo>
                  <a:pt x="4350" y="1455"/>
                </a:lnTo>
                <a:lnTo>
                  <a:pt x="4348" y="1455"/>
                </a:lnTo>
                <a:lnTo>
                  <a:pt x="4348" y="1455"/>
                </a:lnTo>
                <a:lnTo>
                  <a:pt x="4348" y="1455"/>
                </a:lnTo>
                <a:lnTo>
                  <a:pt x="4346" y="1455"/>
                </a:lnTo>
                <a:lnTo>
                  <a:pt x="4346" y="1453"/>
                </a:lnTo>
                <a:lnTo>
                  <a:pt x="4346" y="1453"/>
                </a:lnTo>
                <a:lnTo>
                  <a:pt x="4344" y="1453"/>
                </a:lnTo>
                <a:lnTo>
                  <a:pt x="4344" y="1453"/>
                </a:lnTo>
                <a:lnTo>
                  <a:pt x="4344" y="1455"/>
                </a:lnTo>
                <a:lnTo>
                  <a:pt x="4344" y="1455"/>
                </a:lnTo>
                <a:lnTo>
                  <a:pt x="4344" y="1455"/>
                </a:lnTo>
                <a:lnTo>
                  <a:pt x="4346" y="1455"/>
                </a:lnTo>
                <a:lnTo>
                  <a:pt x="4346" y="1457"/>
                </a:lnTo>
                <a:lnTo>
                  <a:pt x="4346" y="1457"/>
                </a:lnTo>
                <a:lnTo>
                  <a:pt x="4348" y="1457"/>
                </a:lnTo>
                <a:lnTo>
                  <a:pt x="4348" y="1457"/>
                </a:lnTo>
                <a:lnTo>
                  <a:pt x="4350" y="1457"/>
                </a:lnTo>
                <a:lnTo>
                  <a:pt x="4350" y="1457"/>
                </a:lnTo>
                <a:lnTo>
                  <a:pt x="4352" y="1457"/>
                </a:lnTo>
                <a:close/>
                <a:moveTo>
                  <a:pt x="4346" y="1459"/>
                </a:moveTo>
                <a:lnTo>
                  <a:pt x="4346" y="1459"/>
                </a:lnTo>
                <a:lnTo>
                  <a:pt x="4346" y="1459"/>
                </a:lnTo>
                <a:lnTo>
                  <a:pt x="4346" y="1459"/>
                </a:lnTo>
                <a:lnTo>
                  <a:pt x="4344" y="1459"/>
                </a:lnTo>
                <a:lnTo>
                  <a:pt x="4346" y="1461"/>
                </a:lnTo>
                <a:lnTo>
                  <a:pt x="4346" y="1461"/>
                </a:lnTo>
                <a:lnTo>
                  <a:pt x="4346" y="1463"/>
                </a:lnTo>
                <a:lnTo>
                  <a:pt x="4346" y="1463"/>
                </a:lnTo>
                <a:lnTo>
                  <a:pt x="4348" y="1461"/>
                </a:lnTo>
                <a:lnTo>
                  <a:pt x="4348" y="1461"/>
                </a:lnTo>
                <a:lnTo>
                  <a:pt x="4348" y="1461"/>
                </a:lnTo>
                <a:lnTo>
                  <a:pt x="4348" y="1459"/>
                </a:lnTo>
                <a:lnTo>
                  <a:pt x="4346" y="1459"/>
                </a:lnTo>
                <a:close/>
                <a:moveTo>
                  <a:pt x="4346" y="1480"/>
                </a:moveTo>
                <a:lnTo>
                  <a:pt x="4346" y="1480"/>
                </a:lnTo>
                <a:lnTo>
                  <a:pt x="4346" y="1478"/>
                </a:lnTo>
                <a:lnTo>
                  <a:pt x="4346" y="1478"/>
                </a:lnTo>
                <a:lnTo>
                  <a:pt x="4344" y="1478"/>
                </a:lnTo>
                <a:lnTo>
                  <a:pt x="4344" y="1478"/>
                </a:lnTo>
                <a:lnTo>
                  <a:pt x="4344" y="1480"/>
                </a:lnTo>
                <a:lnTo>
                  <a:pt x="4346" y="1480"/>
                </a:lnTo>
                <a:close/>
                <a:moveTo>
                  <a:pt x="4365" y="1545"/>
                </a:moveTo>
                <a:lnTo>
                  <a:pt x="4365" y="1545"/>
                </a:lnTo>
                <a:lnTo>
                  <a:pt x="4362" y="1543"/>
                </a:lnTo>
                <a:lnTo>
                  <a:pt x="4360" y="1543"/>
                </a:lnTo>
                <a:lnTo>
                  <a:pt x="4358" y="1545"/>
                </a:lnTo>
                <a:lnTo>
                  <a:pt x="4358" y="1545"/>
                </a:lnTo>
                <a:lnTo>
                  <a:pt x="4360" y="1547"/>
                </a:lnTo>
                <a:lnTo>
                  <a:pt x="4360" y="1545"/>
                </a:lnTo>
                <a:lnTo>
                  <a:pt x="4362" y="1547"/>
                </a:lnTo>
                <a:lnTo>
                  <a:pt x="4365" y="1545"/>
                </a:lnTo>
                <a:lnTo>
                  <a:pt x="4365" y="1547"/>
                </a:lnTo>
                <a:lnTo>
                  <a:pt x="4367" y="1545"/>
                </a:lnTo>
                <a:lnTo>
                  <a:pt x="4367" y="1545"/>
                </a:lnTo>
                <a:lnTo>
                  <a:pt x="4367" y="1545"/>
                </a:lnTo>
                <a:lnTo>
                  <a:pt x="4365" y="1545"/>
                </a:lnTo>
                <a:close/>
                <a:moveTo>
                  <a:pt x="4344" y="1466"/>
                </a:moveTo>
                <a:lnTo>
                  <a:pt x="4344" y="1466"/>
                </a:lnTo>
                <a:lnTo>
                  <a:pt x="4341" y="1466"/>
                </a:lnTo>
                <a:lnTo>
                  <a:pt x="4341" y="1466"/>
                </a:lnTo>
                <a:lnTo>
                  <a:pt x="4344" y="1468"/>
                </a:lnTo>
                <a:lnTo>
                  <a:pt x="4344" y="1468"/>
                </a:lnTo>
                <a:lnTo>
                  <a:pt x="4344" y="1468"/>
                </a:lnTo>
                <a:lnTo>
                  <a:pt x="4344" y="1466"/>
                </a:lnTo>
                <a:lnTo>
                  <a:pt x="4344" y="1466"/>
                </a:lnTo>
                <a:lnTo>
                  <a:pt x="4344" y="1466"/>
                </a:lnTo>
                <a:close/>
                <a:moveTo>
                  <a:pt x="4436" y="1115"/>
                </a:moveTo>
                <a:lnTo>
                  <a:pt x="4436" y="1115"/>
                </a:lnTo>
                <a:lnTo>
                  <a:pt x="4436" y="1115"/>
                </a:lnTo>
                <a:lnTo>
                  <a:pt x="4434" y="1118"/>
                </a:lnTo>
                <a:lnTo>
                  <a:pt x="4436" y="1118"/>
                </a:lnTo>
                <a:lnTo>
                  <a:pt x="4436" y="1118"/>
                </a:lnTo>
                <a:lnTo>
                  <a:pt x="4436" y="1118"/>
                </a:lnTo>
                <a:lnTo>
                  <a:pt x="4438" y="1118"/>
                </a:lnTo>
                <a:lnTo>
                  <a:pt x="4438" y="1115"/>
                </a:lnTo>
                <a:lnTo>
                  <a:pt x="4438" y="1115"/>
                </a:lnTo>
                <a:lnTo>
                  <a:pt x="4436" y="1115"/>
                </a:lnTo>
                <a:close/>
                <a:moveTo>
                  <a:pt x="4432" y="1491"/>
                </a:moveTo>
                <a:lnTo>
                  <a:pt x="4432" y="1493"/>
                </a:lnTo>
                <a:lnTo>
                  <a:pt x="4432" y="1493"/>
                </a:lnTo>
                <a:lnTo>
                  <a:pt x="4434" y="1493"/>
                </a:lnTo>
                <a:lnTo>
                  <a:pt x="4434" y="1491"/>
                </a:lnTo>
                <a:lnTo>
                  <a:pt x="4434" y="1491"/>
                </a:lnTo>
                <a:lnTo>
                  <a:pt x="4432" y="1491"/>
                </a:lnTo>
                <a:close/>
                <a:moveTo>
                  <a:pt x="4434" y="1489"/>
                </a:moveTo>
                <a:lnTo>
                  <a:pt x="4434" y="1491"/>
                </a:lnTo>
                <a:lnTo>
                  <a:pt x="4434" y="1491"/>
                </a:lnTo>
                <a:lnTo>
                  <a:pt x="4436" y="1491"/>
                </a:lnTo>
                <a:lnTo>
                  <a:pt x="4436" y="1491"/>
                </a:lnTo>
                <a:lnTo>
                  <a:pt x="4436" y="1489"/>
                </a:lnTo>
                <a:lnTo>
                  <a:pt x="4436" y="1489"/>
                </a:lnTo>
                <a:lnTo>
                  <a:pt x="4436" y="1489"/>
                </a:lnTo>
                <a:lnTo>
                  <a:pt x="4434" y="1487"/>
                </a:lnTo>
                <a:lnTo>
                  <a:pt x="4434" y="1489"/>
                </a:lnTo>
                <a:lnTo>
                  <a:pt x="4434" y="1489"/>
                </a:lnTo>
                <a:close/>
                <a:moveTo>
                  <a:pt x="4388" y="1524"/>
                </a:moveTo>
                <a:lnTo>
                  <a:pt x="4388" y="1524"/>
                </a:lnTo>
                <a:lnTo>
                  <a:pt x="4388" y="1524"/>
                </a:lnTo>
                <a:lnTo>
                  <a:pt x="4388" y="1526"/>
                </a:lnTo>
                <a:lnTo>
                  <a:pt x="4388" y="1526"/>
                </a:lnTo>
                <a:lnTo>
                  <a:pt x="4390" y="1524"/>
                </a:lnTo>
                <a:lnTo>
                  <a:pt x="4390" y="1524"/>
                </a:lnTo>
                <a:lnTo>
                  <a:pt x="4390" y="1524"/>
                </a:lnTo>
                <a:lnTo>
                  <a:pt x="4388" y="1524"/>
                </a:lnTo>
                <a:lnTo>
                  <a:pt x="4388" y="1524"/>
                </a:lnTo>
                <a:close/>
                <a:moveTo>
                  <a:pt x="4427" y="1493"/>
                </a:moveTo>
                <a:lnTo>
                  <a:pt x="4425" y="1491"/>
                </a:lnTo>
                <a:lnTo>
                  <a:pt x="4425" y="1491"/>
                </a:lnTo>
                <a:lnTo>
                  <a:pt x="4425" y="1493"/>
                </a:lnTo>
                <a:lnTo>
                  <a:pt x="4425" y="1497"/>
                </a:lnTo>
                <a:lnTo>
                  <a:pt x="4427" y="1499"/>
                </a:lnTo>
                <a:lnTo>
                  <a:pt x="4425" y="1501"/>
                </a:lnTo>
                <a:lnTo>
                  <a:pt x="4423" y="1501"/>
                </a:lnTo>
                <a:lnTo>
                  <a:pt x="4423" y="1501"/>
                </a:lnTo>
                <a:lnTo>
                  <a:pt x="4421" y="1501"/>
                </a:lnTo>
                <a:lnTo>
                  <a:pt x="4421" y="1503"/>
                </a:lnTo>
                <a:lnTo>
                  <a:pt x="4421" y="1503"/>
                </a:lnTo>
                <a:lnTo>
                  <a:pt x="4419" y="1503"/>
                </a:lnTo>
                <a:lnTo>
                  <a:pt x="4417" y="1501"/>
                </a:lnTo>
                <a:lnTo>
                  <a:pt x="4417" y="1501"/>
                </a:lnTo>
                <a:lnTo>
                  <a:pt x="4415" y="1503"/>
                </a:lnTo>
                <a:lnTo>
                  <a:pt x="4415" y="1503"/>
                </a:lnTo>
                <a:lnTo>
                  <a:pt x="4415" y="1505"/>
                </a:lnTo>
                <a:lnTo>
                  <a:pt x="4415" y="1508"/>
                </a:lnTo>
                <a:lnTo>
                  <a:pt x="4413" y="1508"/>
                </a:lnTo>
                <a:lnTo>
                  <a:pt x="4411" y="1508"/>
                </a:lnTo>
                <a:lnTo>
                  <a:pt x="4411" y="1508"/>
                </a:lnTo>
                <a:lnTo>
                  <a:pt x="4409" y="1508"/>
                </a:lnTo>
                <a:lnTo>
                  <a:pt x="4409" y="1510"/>
                </a:lnTo>
                <a:lnTo>
                  <a:pt x="4409" y="1510"/>
                </a:lnTo>
                <a:lnTo>
                  <a:pt x="4406" y="1512"/>
                </a:lnTo>
                <a:lnTo>
                  <a:pt x="4406" y="1512"/>
                </a:lnTo>
                <a:lnTo>
                  <a:pt x="4406" y="1514"/>
                </a:lnTo>
                <a:lnTo>
                  <a:pt x="4404" y="1514"/>
                </a:lnTo>
                <a:lnTo>
                  <a:pt x="4402" y="1514"/>
                </a:lnTo>
                <a:lnTo>
                  <a:pt x="4402" y="1516"/>
                </a:lnTo>
                <a:lnTo>
                  <a:pt x="4400" y="1516"/>
                </a:lnTo>
                <a:lnTo>
                  <a:pt x="4402" y="1514"/>
                </a:lnTo>
                <a:lnTo>
                  <a:pt x="4402" y="1514"/>
                </a:lnTo>
                <a:lnTo>
                  <a:pt x="4402" y="1510"/>
                </a:lnTo>
                <a:lnTo>
                  <a:pt x="4402" y="1510"/>
                </a:lnTo>
                <a:lnTo>
                  <a:pt x="4400" y="1508"/>
                </a:lnTo>
                <a:lnTo>
                  <a:pt x="4400" y="1508"/>
                </a:lnTo>
                <a:lnTo>
                  <a:pt x="4398" y="1508"/>
                </a:lnTo>
                <a:lnTo>
                  <a:pt x="4396" y="1505"/>
                </a:lnTo>
                <a:lnTo>
                  <a:pt x="4396" y="1505"/>
                </a:lnTo>
                <a:lnTo>
                  <a:pt x="4396" y="1508"/>
                </a:lnTo>
                <a:lnTo>
                  <a:pt x="4394" y="1508"/>
                </a:lnTo>
                <a:lnTo>
                  <a:pt x="4394" y="1508"/>
                </a:lnTo>
                <a:lnTo>
                  <a:pt x="4392" y="1510"/>
                </a:lnTo>
                <a:lnTo>
                  <a:pt x="4392" y="1510"/>
                </a:lnTo>
                <a:lnTo>
                  <a:pt x="4390" y="1510"/>
                </a:lnTo>
                <a:lnTo>
                  <a:pt x="4390" y="1510"/>
                </a:lnTo>
                <a:lnTo>
                  <a:pt x="4390" y="1512"/>
                </a:lnTo>
                <a:lnTo>
                  <a:pt x="4390" y="1512"/>
                </a:lnTo>
                <a:lnTo>
                  <a:pt x="4390" y="1514"/>
                </a:lnTo>
                <a:lnTo>
                  <a:pt x="4388" y="1514"/>
                </a:lnTo>
                <a:lnTo>
                  <a:pt x="4388" y="1514"/>
                </a:lnTo>
                <a:lnTo>
                  <a:pt x="4385" y="1514"/>
                </a:lnTo>
                <a:lnTo>
                  <a:pt x="4383" y="1514"/>
                </a:lnTo>
                <a:lnTo>
                  <a:pt x="4381" y="1516"/>
                </a:lnTo>
                <a:lnTo>
                  <a:pt x="4379" y="1516"/>
                </a:lnTo>
                <a:lnTo>
                  <a:pt x="4379" y="1516"/>
                </a:lnTo>
                <a:lnTo>
                  <a:pt x="4377" y="1518"/>
                </a:lnTo>
                <a:lnTo>
                  <a:pt x="4377" y="1520"/>
                </a:lnTo>
                <a:lnTo>
                  <a:pt x="4377" y="1520"/>
                </a:lnTo>
                <a:lnTo>
                  <a:pt x="4375" y="1524"/>
                </a:lnTo>
                <a:lnTo>
                  <a:pt x="4375" y="1526"/>
                </a:lnTo>
                <a:lnTo>
                  <a:pt x="4375" y="1528"/>
                </a:lnTo>
                <a:lnTo>
                  <a:pt x="4373" y="1528"/>
                </a:lnTo>
                <a:lnTo>
                  <a:pt x="4375" y="1531"/>
                </a:lnTo>
                <a:lnTo>
                  <a:pt x="4375" y="1531"/>
                </a:lnTo>
                <a:lnTo>
                  <a:pt x="4377" y="1533"/>
                </a:lnTo>
                <a:lnTo>
                  <a:pt x="4377" y="1531"/>
                </a:lnTo>
                <a:lnTo>
                  <a:pt x="4377" y="1531"/>
                </a:lnTo>
                <a:lnTo>
                  <a:pt x="4379" y="1528"/>
                </a:lnTo>
                <a:lnTo>
                  <a:pt x="4379" y="1526"/>
                </a:lnTo>
                <a:lnTo>
                  <a:pt x="4381" y="1522"/>
                </a:lnTo>
                <a:lnTo>
                  <a:pt x="4381" y="1522"/>
                </a:lnTo>
                <a:lnTo>
                  <a:pt x="4383" y="1520"/>
                </a:lnTo>
                <a:lnTo>
                  <a:pt x="4383" y="1520"/>
                </a:lnTo>
                <a:lnTo>
                  <a:pt x="4385" y="1520"/>
                </a:lnTo>
                <a:lnTo>
                  <a:pt x="4388" y="1520"/>
                </a:lnTo>
                <a:lnTo>
                  <a:pt x="4388" y="1522"/>
                </a:lnTo>
                <a:lnTo>
                  <a:pt x="4388" y="1522"/>
                </a:lnTo>
                <a:lnTo>
                  <a:pt x="4388" y="1522"/>
                </a:lnTo>
                <a:lnTo>
                  <a:pt x="4390" y="1522"/>
                </a:lnTo>
                <a:lnTo>
                  <a:pt x="4390" y="1522"/>
                </a:lnTo>
                <a:lnTo>
                  <a:pt x="4392" y="1520"/>
                </a:lnTo>
                <a:lnTo>
                  <a:pt x="4392" y="1520"/>
                </a:lnTo>
                <a:lnTo>
                  <a:pt x="4392" y="1522"/>
                </a:lnTo>
                <a:lnTo>
                  <a:pt x="4392" y="1522"/>
                </a:lnTo>
                <a:lnTo>
                  <a:pt x="4392" y="1522"/>
                </a:lnTo>
                <a:lnTo>
                  <a:pt x="4394" y="1524"/>
                </a:lnTo>
                <a:lnTo>
                  <a:pt x="4396" y="1524"/>
                </a:lnTo>
                <a:lnTo>
                  <a:pt x="4396" y="1520"/>
                </a:lnTo>
                <a:lnTo>
                  <a:pt x="4396" y="1520"/>
                </a:lnTo>
                <a:lnTo>
                  <a:pt x="4396" y="1520"/>
                </a:lnTo>
                <a:lnTo>
                  <a:pt x="4396" y="1518"/>
                </a:lnTo>
                <a:lnTo>
                  <a:pt x="4398" y="1518"/>
                </a:lnTo>
                <a:lnTo>
                  <a:pt x="4398" y="1518"/>
                </a:lnTo>
                <a:lnTo>
                  <a:pt x="4400" y="1518"/>
                </a:lnTo>
                <a:lnTo>
                  <a:pt x="4400" y="1520"/>
                </a:lnTo>
                <a:lnTo>
                  <a:pt x="4400" y="1520"/>
                </a:lnTo>
                <a:lnTo>
                  <a:pt x="4404" y="1520"/>
                </a:lnTo>
                <a:lnTo>
                  <a:pt x="4404" y="1522"/>
                </a:lnTo>
                <a:lnTo>
                  <a:pt x="4406" y="1524"/>
                </a:lnTo>
                <a:lnTo>
                  <a:pt x="4406" y="1524"/>
                </a:lnTo>
                <a:lnTo>
                  <a:pt x="4406" y="1526"/>
                </a:lnTo>
                <a:lnTo>
                  <a:pt x="4406" y="1526"/>
                </a:lnTo>
                <a:lnTo>
                  <a:pt x="4406" y="1526"/>
                </a:lnTo>
                <a:lnTo>
                  <a:pt x="4406" y="1528"/>
                </a:lnTo>
                <a:lnTo>
                  <a:pt x="4404" y="1528"/>
                </a:lnTo>
                <a:lnTo>
                  <a:pt x="4404" y="1531"/>
                </a:lnTo>
                <a:lnTo>
                  <a:pt x="4404" y="1531"/>
                </a:lnTo>
                <a:lnTo>
                  <a:pt x="4404" y="1533"/>
                </a:lnTo>
                <a:lnTo>
                  <a:pt x="4404" y="1535"/>
                </a:lnTo>
                <a:lnTo>
                  <a:pt x="4404" y="1537"/>
                </a:lnTo>
                <a:lnTo>
                  <a:pt x="4404" y="1539"/>
                </a:lnTo>
                <a:lnTo>
                  <a:pt x="4406" y="1541"/>
                </a:lnTo>
                <a:lnTo>
                  <a:pt x="4411" y="1543"/>
                </a:lnTo>
                <a:lnTo>
                  <a:pt x="4413" y="1545"/>
                </a:lnTo>
                <a:lnTo>
                  <a:pt x="4417" y="1547"/>
                </a:lnTo>
                <a:lnTo>
                  <a:pt x="4419" y="1547"/>
                </a:lnTo>
                <a:lnTo>
                  <a:pt x="4419" y="1547"/>
                </a:lnTo>
                <a:lnTo>
                  <a:pt x="4419" y="1545"/>
                </a:lnTo>
                <a:lnTo>
                  <a:pt x="4421" y="1545"/>
                </a:lnTo>
                <a:lnTo>
                  <a:pt x="4421" y="1543"/>
                </a:lnTo>
                <a:lnTo>
                  <a:pt x="4421" y="1543"/>
                </a:lnTo>
                <a:lnTo>
                  <a:pt x="4423" y="1545"/>
                </a:lnTo>
                <a:lnTo>
                  <a:pt x="4423" y="1545"/>
                </a:lnTo>
                <a:lnTo>
                  <a:pt x="4421" y="1547"/>
                </a:lnTo>
                <a:lnTo>
                  <a:pt x="4421" y="1549"/>
                </a:lnTo>
                <a:lnTo>
                  <a:pt x="4423" y="1549"/>
                </a:lnTo>
                <a:lnTo>
                  <a:pt x="4423" y="1552"/>
                </a:lnTo>
                <a:lnTo>
                  <a:pt x="4425" y="1549"/>
                </a:lnTo>
                <a:lnTo>
                  <a:pt x="4427" y="1547"/>
                </a:lnTo>
                <a:lnTo>
                  <a:pt x="4427" y="1545"/>
                </a:lnTo>
                <a:lnTo>
                  <a:pt x="4427" y="1541"/>
                </a:lnTo>
                <a:lnTo>
                  <a:pt x="4427" y="1539"/>
                </a:lnTo>
                <a:lnTo>
                  <a:pt x="4427" y="1537"/>
                </a:lnTo>
                <a:lnTo>
                  <a:pt x="4425" y="1537"/>
                </a:lnTo>
                <a:lnTo>
                  <a:pt x="4425" y="1537"/>
                </a:lnTo>
                <a:lnTo>
                  <a:pt x="4423" y="1535"/>
                </a:lnTo>
                <a:lnTo>
                  <a:pt x="4425" y="1533"/>
                </a:lnTo>
                <a:lnTo>
                  <a:pt x="4425" y="1533"/>
                </a:lnTo>
                <a:lnTo>
                  <a:pt x="4427" y="1531"/>
                </a:lnTo>
                <a:lnTo>
                  <a:pt x="4427" y="1528"/>
                </a:lnTo>
                <a:lnTo>
                  <a:pt x="4427" y="1528"/>
                </a:lnTo>
                <a:lnTo>
                  <a:pt x="4427" y="1526"/>
                </a:lnTo>
                <a:lnTo>
                  <a:pt x="4429" y="1526"/>
                </a:lnTo>
                <a:lnTo>
                  <a:pt x="4429" y="1526"/>
                </a:lnTo>
                <a:lnTo>
                  <a:pt x="4432" y="1526"/>
                </a:lnTo>
                <a:lnTo>
                  <a:pt x="4432" y="1528"/>
                </a:lnTo>
                <a:lnTo>
                  <a:pt x="4432" y="1531"/>
                </a:lnTo>
                <a:lnTo>
                  <a:pt x="4434" y="1531"/>
                </a:lnTo>
                <a:lnTo>
                  <a:pt x="4434" y="1533"/>
                </a:lnTo>
                <a:lnTo>
                  <a:pt x="4434" y="1535"/>
                </a:lnTo>
                <a:lnTo>
                  <a:pt x="4434" y="1537"/>
                </a:lnTo>
                <a:lnTo>
                  <a:pt x="4436" y="1539"/>
                </a:lnTo>
                <a:lnTo>
                  <a:pt x="4436" y="1541"/>
                </a:lnTo>
                <a:lnTo>
                  <a:pt x="4436" y="1539"/>
                </a:lnTo>
                <a:lnTo>
                  <a:pt x="4436" y="1535"/>
                </a:lnTo>
                <a:lnTo>
                  <a:pt x="4436" y="1533"/>
                </a:lnTo>
                <a:lnTo>
                  <a:pt x="4436" y="1533"/>
                </a:lnTo>
                <a:lnTo>
                  <a:pt x="4438" y="1533"/>
                </a:lnTo>
                <a:lnTo>
                  <a:pt x="4440" y="1531"/>
                </a:lnTo>
                <a:lnTo>
                  <a:pt x="4442" y="1528"/>
                </a:lnTo>
                <a:lnTo>
                  <a:pt x="4442" y="1526"/>
                </a:lnTo>
                <a:lnTo>
                  <a:pt x="4442" y="1526"/>
                </a:lnTo>
                <a:lnTo>
                  <a:pt x="4442" y="1522"/>
                </a:lnTo>
                <a:lnTo>
                  <a:pt x="4442" y="1520"/>
                </a:lnTo>
                <a:lnTo>
                  <a:pt x="4440" y="1520"/>
                </a:lnTo>
                <a:lnTo>
                  <a:pt x="4440" y="1520"/>
                </a:lnTo>
                <a:lnTo>
                  <a:pt x="4440" y="1518"/>
                </a:lnTo>
                <a:lnTo>
                  <a:pt x="4440" y="1518"/>
                </a:lnTo>
                <a:lnTo>
                  <a:pt x="4440" y="1514"/>
                </a:lnTo>
                <a:lnTo>
                  <a:pt x="4440" y="1514"/>
                </a:lnTo>
                <a:lnTo>
                  <a:pt x="4438" y="1512"/>
                </a:lnTo>
                <a:lnTo>
                  <a:pt x="4438" y="1510"/>
                </a:lnTo>
                <a:lnTo>
                  <a:pt x="4438" y="1508"/>
                </a:lnTo>
                <a:lnTo>
                  <a:pt x="4436" y="1508"/>
                </a:lnTo>
                <a:lnTo>
                  <a:pt x="4436" y="1508"/>
                </a:lnTo>
                <a:lnTo>
                  <a:pt x="4436" y="1508"/>
                </a:lnTo>
                <a:lnTo>
                  <a:pt x="4436" y="1505"/>
                </a:lnTo>
                <a:lnTo>
                  <a:pt x="4438" y="1505"/>
                </a:lnTo>
                <a:lnTo>
                  <a:pt x="4438" y="1503"/>
                </a:lnTo>
                <a:lnTo>
                  <a:pt x="4438" y="1503"/>
                </a:lnTo>
                <a:lnTo>
                  <a:pt x="4436" y="1501"/>
                </a:lnTo>
                <a:lnTo>
                  <a:pt x="4436" y="1499"/>
                </a:lnTo>
                <a:lnTo>
                  <a:pt x="4436" y="1497"/>
                </a:lnTo>
                <a:lnTo>
                  <a:pt x="4434" y="1497"/>
                </a:lnTo>
                <a:lnTo>
                  <a:pt x="4434" y="1497"/>
                </a:lnTo>
                <a:lnTo>
                  <a:pt x="4432" y="1495"/>
                </a:lnTo>
                <a:lnTo>
                  <a:pt x="4432" y="1495"/>
                </a:lnTo>
                <a:lnTo>
                  <a:pt x="4427" y="1493"/>
                </a:lnTo>
                <a:close/>
                <a:moveTo>
                  <a:pt x="4434" y="1109"/>
                </a:moveTo>
                <a:lnTo>
                  <a:pt x="4434" y="1109"/>
                </a:lnTo>
                <a:lnTo>
                  <a:pt x="4434" y="1109"/>
                </a:lnTo>
                <a:lnTo>
                  <a:pt x="4434" y="1111"/>
                </a:lnTo>
                <a:lnTo>
                  <a:pt x="4436" y="1111"/>
                </a:lnTo>
                <a:lnTo>
                  <a:pt x="4436" y="1111"/>
                </a:lnTo>
                <a:lnTo>
                  <a:pt x="4436" y="1111"/>
                </a:lnTo>
                <a:lnTo>
                  <a:pt x="4436" y="1109"/>
                </a:lnTo>
                <a:lnTo>
                  <a:pt x="4434" y="1109"/>
                </a:lnTo>
                <a:close/>
                <a:moveTo>
                  <a:pt x="4853" y="853"/>
                </a:moveTo>
                <a:lnTo>
                  <a:pt x="4851" y="853"/>
                </a:lnTo>
                <a:lnTo>
                  <a:pt x="4849" y="858"/>
                </a:lnTo>
                <a:lnTo>
                  <a:pt x="4849" y="860"/>
                </a:lnTo>
                <a:lnTo>
                  <a:pt x="4849" y="860"/>
                </a:lnTo>
                <a:lnTo>
                  <a:pt x="4851" y="860"/>
                </a:lnTo>
                <a:lnTo>
                  <a:pt x="4851" y="860"/>
                </a:lnTo>
                <a:lnTo>
                  <a:pt x="4851" y="858"/>
                </a:lnTo>
                <a:lnTo>
                  <a:pt x="4851" y="856"/>
                </a:lnTo>
                <a:lnTo>
                  <a:pt x="4853" y="853"/>
                </a:lnTo>
                <a:close/>
                <a:moveTo>
                  <a:pt x="4339" y="1644"/>
                </a:moveTo>
                <a:lnTo>
                  <a:pt x="4337" y="1648"/>
                </a:lnTo>
                <a:lnTo>
                  <a:pt x="4335" y="1652"/>
                </a:lnTo>
                <a:lnTo>
                  <a:pt x="4335" y="1652"/>
                </a:lnTo>
                <a:lnTo>
                  <a:pt x="4337" y="1654"/>
                </a:lnTo>
                <a:lnTo>
                  <a:pt x="4335" y="1654"/>
                </a:lnTo>
                <a:lnTo>
                  <a:pt x="4337" y="1656"/>
                </a:lnTo>
                <a:lnTo>
                  <a:pt x="4337" y="1658"/>
                </a:lnTo>
                <a:lnTo>
                  <a:pt x="4335" y="1661"/>
                </a:lnTo>
                <a:lnTo>
                  <a:pt x="4335" y="1663"/>
                </a:lnTo>
                <a:lnTo>
                  <a:pt x="4333" y="1663"/>
                </a:lnTo>
                <a:lnTo>
                  <a:pt x="4333" y="1665"/>
                </a:lnTo>
                <a:lnTo>
                  <a:pt x="4333" y="1667"/>
                </a:lnTo>
                <a:lnTo>
                  <a:pt x="4331" y="1669"/>
                </a:lnTo>
                <a:lnTo>
                  <a:pt x="4331" y="1669"/>
                </a:lnTo>
                <a:lnTo>
                  <a:pt x="4329" y="1669"/>
                </a:lnTo>
                <a:lnTo>
                  <a:pt x="4329" y="1669"/>
                </a:lnTo>
                <a:lnTo>
                  <a:pt x="4329" y="1671"/>
                </a:lnTo>
                <a:lnTo>
                  <a:pt x="4329" y="1671"/>
                </a:lnTo>
                <a:lnTo>
                  <a:pt x="4329" y="1671"/>
                </a:lnTo>
                <a:lnTo>
                  <a:pt x="4329" y="1673"/>
                </a:lnTo>
                <a:lnTo>
                  <a:pt x="4329" y="1675"/>
                </a:lnTo>
                <a:lnTo>
                  <a:pt x="4329" y="1677"/>
                </a:lnTo>
                <a:lnTo>
                  <a:pt x="4329" y="1677"/>
                </a:lnTo>
                <a:lnTo>
                  <a:pt x="4329" y="1679"/>
                </a:lnTo>
                <a:lnTo>
                  <a:pt x="4331" y="1682"/>
                </a:lnTo>
                <a:lnTo>
                  <a:pt x="4331" y="1682"/>
                </a:lnTo>
                <a:lnTo>
                  <a:pt x="4335" y="1682"/>
                </a:lnTo>
                <a:lnTo>
                  <a:pt x="4337" y="1682"/>
                </a:lnTo>
                <a:lnTo>
                  <a:pt x="4337" y="1682"/>
                </a:lnTo>
                <a:lnTo>
                  <a:pt x="4339" y="1682"/>
                </a:lnTo>
                <a:lnTo>
                  <a:pt x="4339" y="1682"/>
                </a:lnTo>
                <a:lnTo>
                  <a:pt x="4339" y="1684"/>
                </a:lnTo>
                <a:lnTo>
                  <a:pt x="4339" y="1684"/>
                </a:lnTo>
                <a:lnTo>
                  <a:pt x="4339" y="1686"/>
                </a:lnTo>
                <a:lnTo>
                  <a:pt x="4339" y="1686"/>
                </a:lnTo>
                <a:lnTo>
                  <a:pt x="4341" y="1688"/>
                </a:lnTo>
                <a:lnTo>
                  <a:pt x="4341" y="1690"/>
                </a:lnTo>
                <a:lnTo>
                  <a:pt x="4341" y="1694"/>
                </a:lnTo>
                <a:lnTo>
                  <a:pt x="4339" y="1696"/>
                </a:lnTo>
                <a:lnTo>
                  <a:pt x="4339" y="1698"/>
                </a:lnTo>
                <a:lnTo>
                  <a:pt x="4339" y="1698"/>
                </a:lnTo>
                <a:lnTo>
                  <a:pt x="4339" y="1700"/>
                </a:lnTo>
                <a:lnTo>
                  <a:pt x="4337" y="1705"/>
                </a:lnTo>
                <a:lnTo>
                  <a:pt x="4337" y="1707"/>
                </a:lnTo>
                <a:lnTo>
                  <a:pt x="4337" y="1707"/>
                </a:lnTo>
                <a:lnTo>
                  <a:pt x="4337" y="1709"/>
                </a:lnTo>
                <a:lnTo>
                  <a:pt x="4339" y="1711"/>
                </a:lnTo>
                <a:lnTo>
                  <a:pt x="4339" y="1711"/>
                </a:lnTo>
                <a:lnTo>
                  <a:pt x="4341" y="1713"/>
                </a:lnTo>
                <a:lnTo>
                  <a:pt x="4344" y="1713"/>
                </a:lnTo>
                <a:lnTo>
                  <a:pt x="4344" y="1713"/>
                </a:lnTo>
                <a:lnTo>
                  <a:pt x="4346" y="1711"/>
                </a:lnTo>
                <a:lnTo>
                  <a:pt x="4346" y="1711"/>
                </a:lnTo>
                <a:lnTo>
                  <a:pt x="4348" y="1711"/>
                </a:lnTo>
                <a:lnTo>
                  <a:pt x="4350" y="1711"/>
                </a:lnTo>
                <a:lnTo>
                  <a:pt x="4350" y="1711"/>
                </a:lnTo>
                <a:lnTo>
                  <a:pt x="4350" y="1711"/>
                </a:lnTo>
                <a:lnTo>
                  <a:pt x="4352" y="1711"/>
                </a:lnTo>
                <a:lnTo>
                  <a:pt x="4352" y="1711"/>
                </a:lnTo>
                <a:lnTo>
                  <a:pt x="4352" y="1709"/>
                </a:lnTo>
                <a:lnTo>
                  <a:pt x="4350" y="1705"/>
                </a:lnTo>
                <a:lnTo>
                  <a:pt x="4350" y="1705"/>
                </a:lnTo>
                <a:lnTo>
                  <a:pt x="4350" y="1702"/>
                </a:lnTo>
                <a:lnTo>
                  <a:pt x="4352" y="1698"/>
                </a:lnTo>
                <a:lnTo>
                  <a:pt x="4352" y="1698"/>
                </a:lnTo>
                <a:lnTo>
                  <a:pt x="4352" y="1694"/>
                </a:lnTo>
                <a:lnTo>
                  <a:pt x="4352" y="1690"/>
                </a:lnTo>
                <a:lnTo>
                  <a:pt x="4352" y="1686"/>
                </a:lnTo>
                <a:lnTo>
                  <a:pt x="4352" y="1686"/>
                </a:lnTo>
                <a:lnTo>
                  <a:pt x="4352" y="1684"/>
                </a:lnTo>
                <a:lnTo>
                  <a:pt x="4352" y="1679"/>
                </a:lnTo>
                <a:lnTo>
                  <a:pt x="4352" y="1677"/>
                </a:lnTo>
                <a:lnTo>
                  <a:pt x="4350" y="1677"/>
                </a:lnTo>
                <a:lnTo>
                  <a:pt x="4350" y="1675"/>
                </a:lnTo>
                <a:lnTo>
                  <a:pt x="4350" y="1673"/>
                </a:lnTo>
                <a:lnTo>
                  <a:pt x="4352" y="1673"/>
                </a:lnTo>
                <a:lnTo>
                  <a:pt x="4354" y="1671"/>
                </a:lnTo>
                <a:lnTo>
                  <a:pt x="4356" y="1669"/>
                </a:lnTo>
                <a:lnTo>
                  <a:pt x="4358" y="1669"/>
                </a:lnTo>
                <a:lnTo>
                  <a:pt x="4358" y="1669"/>
                </a:lnTo>
                <a:lnTo>
                  <a:pt x="4360" y="1669"/>
                </a:lnTo>
                <a:lnTo>
                  <a:pt x="4362" y="1671"/>
                </a:lnTo>
                <a:lnTo>
                  <a:pt x="4362" y="1673"/>
                </a:lnTo>
                <a:lnTo>
                  <a:pt x="4362" y="1675"/>
                </a:lnTo>
                <a:lnTo>
                  <a:pt x="4362" y="1677"/>
                </a:lnTo>
                <a:lnTo>
                  <a:pt x="4360" y="1677"/>
                </a:lnTo>
                <a:lnTo>
                  <a:pt x="4360" y="1679"/>
                </a:lnTo>
                <a:lnTo>
                  <a:pt x="4358" y="1682"/>
                </a:lnTo>
                <a:lnTo>
                  <a:pt x="4358" y="1682"/>
                </a:lnTo>
                <a:lnTo>
                  <a:pt x="4360" y="1682"/>
                </a:lnTo>
                <a:lnTo>
                  <a:pt x="4365" y="1688"/>
                </a:lnTo>
                <a:lnTo>
                  <a:pt x="4367" y="1688"/>
                </a:lnTo>
                <a:lnTo>
                  <a:pt x="4369" y="1688"/>
                </a:lnTo>
                <a:lnTo>
                  <a:pt x="4369" y="1690"/>
                </a:lnTo>
                <a:lnTo>
                  <a:pt x="4369" y="1690"/>
                </a:lnTo>
                <a:lnTo>
                  <a:pt x="4369" y="1692"/>
                </a:lnTo>
                <a:lnTo>
                  <a:pt x="4369" y="1692"/>
                </a:lnTo>
                <a:lnTo>
                  <a:pt x="4369" y="1692"/>
                </a:lnTo>
                <a:lnTo>
                  <a:pt x="4369" y="1696"/>
                </a:lnTo>
                <a:lnTo>
                  <a:pt x="4369" y="1698"/>
                </a:lnTo>
                <a:lnTo>
                  <a:pt x="4369" y="1700"/>
                </a:lnTo>
                <a:lnTo>
                  <a:pt x="4371" y="1700"/>
                </a:lnTo>
                <a:lnTo>
                  <a:pt x="4371" y="1700"/>
                </a:lnTo>
                <a:lnTo>
                  <a:pt x="4373" y="1700"/>
                </a:lnTo>
                <a:lnTo>
                  <a:pt x="4375" y="1700"/>
                </a:lnTo>
                <a:lnTo>
                  <a:pt x="4377" y="1700"/>
                </a:lnTo>
                <a:lnTo>
                  <a:pt x="4375" y="1698"/>
                </a:lnTo>
                <a:lnTo>
                  <a:pt x="4375" y="1698"/>
                </a:lnTo>
                <a:lnTo>
                  <a:pt x="4377" y="1696"/>
                </a:lnTo>
                <a:lnTo>
                  <a:pt x="4379" y="1696"/>
                </a:lnTo>
                <a:lnTo>
                  <a:pt x="4381" y="1694"/>
                </a:lnTo>
                <a:lnTo>
                  <a:pt x="4383" y="1694"/>
                </a:lnTo>
                <a:lnTo>
                  <a:pt x="4385" y="1694"/>
                </a:lnTo>
                <a:lnTo>
                  <a:pt x="4385" y="1694"/>
                </a:lnTo>
                <a:lnTo>
                  <a:pt x="4385" y="1694"/>
                </a:lnTo>
                <a:lnTo>
                  <a:pt x="4385" y="1694"/>
                </a:lnTo>
                <a:lnTo>
                  <a:pt x="4388" y="1694"/>
                </a:lnTo>
                <a:lnTo>
                  <a:pt x="4388" y="1694"/>
                </a:lnTo>
                <a:lnTo>
                  <a:pt x="4388" y="1694"/>
                </a:lnTo>
                <a:lnTo>
                  <a:pt x="4388" y="1692"/>
                </a:lnTo>
                <a:lnTo>
                  <a:pt x="4388" y="1692"/>
                </a:lnTo>
                <a:lnTo>
                  <a:pt x="4388" y="1690"/>
                </a:lnTo>
                <a:lnTo>
                  <a:pt x="4388" y="1690"/>
                </a:lnTo>
                <a:lnTo>
                  <a:pt x="4388" y="1690"/>
                </a:lnTo>
                <a:lnTo>
                  <a:pt x="4385" y="1690"/>
                </a:lnTo>
                <a:lnTo>
                  <a:pt x="4385" y="1690"/>
                </a:lnTo>
                <a:lnTo>
                  <a:pt x="4385" y="1690"/>
                </a:lnTo>
                <a:lnTo>
                  <a:pt x="4385" y="1690"/>
                </a:lnTo>
                <a:lnTo>
                  <a:pt x="4383" y="1688"/>
                </a:lnTo>
                <a:lnTo>
                  <a:pt x="4383" y="1688"/>
                </a:lnTo>
                <a:lnTo>
                  <a:pt x="4383" y="1688"/>
                </a:lnTo>
                <a:lnTo>
                  <a:pt x="4383" y="1686"/>
                </a:lnTo>
                <a:lnTo>
                  <a:pt x="4381" y="1686"/>
                </a:lnTo>
                <a:lnTo>
                  <a:pt x="4381" y="1684"/>
                </a:lnTo>
                <a:lnTo>
                  <a:pt x="4379" y="1684"/>
                </a:lnTo>
                <a:lnTo>
                  <a:pt x="4379" y="1684"/>
                </a:lnTo>
                <a:lnTo>
                  <a:pt x="4379" y="1684"/>
                </a:lnTo>
                <a:lnTo>
                  <a:pt x="4379" y="1682"/>
                </a:lnTo>
                <a:lnTo>
                  <a:pt x="4379" y="1682"/>
                </a:lnTo>
                <a:lnTo>
                  <a:pt x="4379" y="1679"/>
                </a:lnTo>
                <a:lnTo>
                  <a:pt x="4379" y="1677"/>
                </a:lnTo>
                <a:lnTo>
                  <a:pt x="4381" y="1677"/>
                </a:lnTo>
                <a:lnTo>
                  <a:pt x="4381" y="1675"/>
                </a:lnTo>
                <a:lnTo>
                  <a:pt x="4379" y="1675"/>
                </a:lnTo>
                <a:lnTo>
                  <a:pt x="4379" y="1675"/>
                </a:lnTo>
                <a:lnTo>
                  <a:pt x="4379" y="1673"/>
                </a:lnTo>
                <a:lnTo>
                  <a:pt x="4379" y="1673"/>
                </a:lnTo>
                <a:lnTo>
                  <a:pt x="4377" y="1671"/>
                </a:lnTo>
                <a:lnTo>
                  <a:pt x="4375" y="1669"/>
                </a:lnTo>
                <a:lnTo>
                  <a:pt x="4375" y="1667"/>
                </a:lnTo>
                <a:lnTo>
                  <a:pt x="4373" y="1665"/>
                </a:lnTo>
                <a:lnTo>
                  <a:pt x="4371" y="1663"/>
                </a:lnTo>
                <a:lnTo>
                  <a:pt x="4371" y="1663"/>
                </a:lnTo>
                <a:lnTo>
                  <a:pt x="4369" y="1663"/>
                </a:lnTo>
                <a:lnTo>
                  <a:pt x="4369" y="1663"/>
                </a:lnTo>
                <a:lnTo>
                  <a:pt x="4369" y="1661"/>
                </a:lnTo>
                <a:lnTo>
                  <a:pt x="4367" y="1658"/>
                </a:lnTo>
                <a:lnTo>
                  <a:pt x="4367" y="1658"/>
                </a:lnTo>
                <a:lnTo>
                  <a:pt x="4367" y="1658"/>
                </a:lnTo>
                <a:lnTo>
                  <a:pt x="4367" y="1658"/>
                </a:lnTo>
                <a:lnTo>
                  <a:pt x="4369" y="1658"/>
                </a:lnTo>
                <a:lnTo>
                  <a:pt x="4369" y="1658"/>
                </a:lnTo>
                <a:lnTo>
                  <a:pt x="4371" y="1658"/>
                </a:lnTo>
                <a:lnTo>
                  <a:pt x="4371" y="1658"/>
                </a:lnTo>
                <a:lnTo>
                  <a:pt x="4373" y="1656"/>
                </a:lnTo>
                <a:lnTo>
                  <a:pt x="4373" y="1656"/>
                </a:lnTo>
                <a:lnTo>
                  <a:pt x="4377" y="1654"/>
                </a:lnTo>
                <a:lnTo>
                  <a:pt x="4379" y="1654"/>
                </a:lnTo>
                <a:lnTo>
                  <a:pt x="4379" y="1652"/>
                </a:lnTo>
                <a:lnTo>
                  <a:pt x="4383" y="1650"/>
                </a:lnTo>
                <a:lnTo>
                  <a:pt x="4385" y="1648"/>
                </a:lnTo>
                <a:lnTo>
                  <a:pt x="4385" y="1646"/>
                </a:lnTo>
                <a:lnTo>
                  <a:pt x="4388" y="1646"/>
                </a:lnTo>
                <a:lnTo>
                  <a:pt x="4388" y="1644"/>
                </a:lnTo>
                <a:lnTo>
                  <a:pt x="4388" y="1644"/>
                </a:lnTo>
                <a:lnTo>
                  <a:pt x="4390" y="1644"/>
                </a:lnTo>
                <a:lnTo>
                  <a:pt x="4392" y="1644"/>
                </a:lnTo>
                <a:lnTo>
                  <a:pt x="4394" y="1646"/>
                </a:lnTo>
                <a:lnTo>
                  <a:pt x="4394" y="1646"/>
                </a:lnTo>
                <a:lnTo>
                  <a:pt x="4396" y="1646"/>
                </a:lnTo>
                <a:lnTo>
                  <a:pt x="4396" y="1646"/>
                </a:lnTo>
                <a:lnTo>
                  <a:pt x="4396" y="1642"/>
                </a:lnTo>
                <a:lnTo>
                  <a:pt x="4396" y="1642"/>
                </a:lnTo>
                <a:lnTo>
                  <a:pt x="4396" y="1640"/>
                </a:lnTo>
                <a:lnTo>
                  <a:pt x="4394" y="1640"/>
                </a:lnTo>
                <a:lnTo>
                  <a:pt x="4392" y="1640"/>
                </a:lnTo>
                <a:lnTo>
                  <a:pt x="4390" y="1640"/>
                </a:lnTo>
                <a:lnTo>
                  <a:pt x="4388" y="1640"/>
                </a:lnTo>
                <a:lnTo>
                  <a:pt x="4388" y="1640"/>
                </a:lnTo>
                <a:lnTo>
                  <a:pt x="4388" y="1642"/>
                </a:lnTo>
                <a:lnTo>
                  <a:pt x="4388" y="1642"/>
                </a:lnTo>
                <a:lnTo>
                  <a:pt x="4388" y="1642"/>
                </a:lnTo>
                <a:lnTo>
                  <a:pt x="4385" y="1642"/>
                </a:lnTo>
                <a:lnTo>
                  <a:pt x="4383" y="1642"/>
                </a:lnTo>
                <a:lnTo>
                  <a:pt x="4379" y="1642"/>
                </a:lnTo>
                <a:lnTo>
                  <a:pt x="4377" y="1642"/>
                </a:lnTo>
                <a:lnTo>
                  <a:pt x="4377" y="1644"/>
                </a:lnTo>
                <a:lnTo>
                  <a:pt x="4377" y="1644"/>
                </a:lnTo>
                <a:lnTo>
                  <a:pt x="4375" y="1644"/>
                </a:lnTo>
                <a:lnTo>
                  <a:pt x="4373" y="1644"/>
                </a:lnTo>
                <a:lnTo>
                  <a:pt x="4371" y="1644"/>
                </a:lnTo>
                <a:lnTo>
                  <a:pt x="4371" y="1644"/>
                </a:lnTo>
                <a:lnTo>
                  <a:pt x="4371" y="1644"/>
                </a:lnTo>
                <a:lnTo>
                  <a:pt x="4369" y="1644"/>
                </a:lnTo>
                <a:lnTo>
                  <a:pt x="4369" y="1644"/>
                </a:lnTo>
                <a:lnTo>
                  <a:pt x="4367" y="1644"/>
                </a:lnTo>
                <a:lnTo>
                  <a:pt x="4365" y="1648"/>
                </a:lnTo>
                <a:lnTo>
                  <a:pt x="4365" y="1648"/>
                </a:lnTo>
                <a:lnTo>
                  <a:pt x="4362" y="1650"/>
                </a:lnTo>
                <a:lnTo>
                  <a:pt x="4360" y="1652"/>
                </a:lnTo>
                <a:lnTo>
                  <a:pt x="4360" y="1650"/>
                </a:lnTo>
                <a:lnTo>
                  <a:pt x="4358" y="1650"/>
                </a:lnTo>
                <a:lnTo>
                  <a:pt x="4356" y="1650"/>
                </a:lnTo>
                <a:lnTo>
                  <a:pt x="4356" y="1650"/>
                </a:lnTo>
                <a:lnTo>
                  <a:pt x="4354" y="1650"/>
                </a:lnTo>
                <a:lnTo>
                  <a:pt x="4354" y="1646"/>
                </a:lnTo>
                <a:lnTo>
                  <a:pt x="4352" y="1646"/>
                </a:lnTo>
                <a:lnTo>
                  <a:pt x="4350" y="1644"/>
                </a:lnTo>
                <a:lnTo>
                  <a:pt x="4350" y="1644"/>
                </a:lnTo>
                <a:lnTo>
                  <a:pt x="4348" y="1640"/>
                </a:lnTo>
                <a:lnTo>
                  <a:pt x="4348" y="1640"/>
                </a:lnTo>
                <a:lnTo>
                  <a:pt x="4346" y="1638"/>
                </a:lnTo>
                <a:lnTo>
                  <a:pt x="4346" y="1635"/>
                </a:lnTo>
                <a:lnTo>
                  <a:pt x="4346" y="1633"/>
                </a:lnTo>
                <a:lnTo>
                  <a:pt x="4346" y="1633"/>
                </a:lnTo>
                <a:lnTo>
                  <a:pt x="4348" y="1631"/>
                </a:lnTo>
                <a:lnTo>
                  <a:pt x="4348" y="1629"/>
                </a:lnTo>
                <a:lnTo>
                  <a:pt x="4350" y="1627"/>
                </a:lnTo>
                <a:lnTo>
                  <a:pt x="4350" y="1625"/>
                </a:lnTo>
                <a:lnTo>
                  <a:pt x="4352" y="1625"/>
                </a:lnTo>
                <a:lnTo>
                  <a:pt x="4352" y="1623"/>
                </a:lnTo>
                <a:lnTo>
                  <a:pt x="4354" y="1623"/>
                </a:lnTo>
                <a:lnTo>
                  <a:pt x="4356" y="1623"/>
                </a:lnTo>
                <a:lnTo>
                  <a:pt x="4360" y="1625"/>
                </a:lnTo>
                <a:lnTo>
                  <a:pt x="4360" y="1625"/>
                </a:lnTo>
                <a:lnTo>
                  <a:pt x="4367" y="1625"/>
                </a:lnTo>
                <a:lnTo>
                  <a:pt x="4369" y="1625"/>
                </a:lnTo>
                <a:lnTo>
                  <a:pt x="4369" y="1625"/>
                </a:lnTo>
                <a:lnTo>
                  <a:pt x="4371" y="1625"/>
                </a:lnTo>
                <a:lnTo>
                  <a:pt x="4373" y="1625"/>
                </a:lnTo>
                <a:lnTo>
                  <a:pt x="4375" y="1625"/>
                </a:lnTo>
                <a:lnTo>
                  <a:pt x="4379" y="1625"/>
                </a:lnTo>
                <a:lnTo>
                  <a:pt x="4388" y="1625"/>
                </a:lnTo>
                <a:lnTo>
                  <a:pt x="4390" y="1625"/>
                </a:lnTo>
                <a:lnTo>
                  <a:pt x="4392" y="1625"/>
                </a:lnTo>
                <a:lnTo>
                  <a:pt x="4392" y="1625"/>
                </a:lnTo>
                <a:lnTo>
                  <a:pt x="4394" y="1627"/>
                </a:lnTo>
                <a:lnTo>
                  <a:pt x="4394" y="1627"/>
                </a:lnTo>
                <a:lnTo>
                  <a:pt x="4398" y="1627"/>
                </a:lnTo>
                <a:lnTo>
                  <a:pt x="4398" y="1627"/>
                </a:lnTo>
                <a:lnTo>
                  <a:pt x="4400" y="1627"/>
                </a:lnTo>
                <a:lnTo>
                  <a:pt x="4406" y="1625"/>
                </a:lnTo>
                <a:lnTo>
                  <a:pt x="4406" y="1625"/>
                </a:lnTo>
                <a:lnTo>
                  <a:pt x="4409" y="1625"/>
                </a:lnTo>
                <a:lnTo>
                  <a:pt x="4411" y="1625"/>
                </a:lnTo>
                <a:lnTo>
                  <a:pt x="4411" y="1625"/>
                </a:lnTo>
                <a:lnTo>
                  <a:pt x="4411" y="1623"/>
                </a:lnTo>
                <a:lnTo>
                  <a:pt x="4413" y="1621"/>
                </a:lnTo>
                <a:lnTo>
                  <a:pt x="4413" y="1621"/>
                </a:lnTo>
                <a:lnTo>
                  <a:pt x="4415" y="1619"/>
                </a:lnTo>
                <a:lnTo>
                  <a:pt x="4417" y="1617"/>
                </a:lnTo>
                <a:lnTo>
                  <a:pt x="4419" y="1617"/>
                </a:lnTo>
                <a:lnTo>
                  <a:pt x="4419" y="1614"/>
                </a:lnTo>
                <a:lnTo>
                  <a:pt x="4421" y="1612"/>
                </a:lnTo>
                <a:lnTo>
                  <a:pt x="4421" y="1610"/>
                </a:lnTo>
                <a:lnTo>
                  <a:pt x="4421" y="1610"/>
                </a:lnTo>
                <a:lnTo>
                  <a:pt x="4421" y="1610"/>
                </a:lnTo>
                <a:lnTo>
                  <a:pt x="4421" y="1608"/>
                </a:lnTo>
                <a:lnTo>
                  <a:pt x="4421" y="1606"/>
                </a:lnTo>
                <a:lnTo>
                  <a:pt x="4419" y="1606"/>
                </a:lnTo>
                <a:lnTo>
                  <a:pt x="4417" y="1608"/>
                </a:lnTo>
                <a:lnTo>
                  <a:pt x="4417" y="1608"/>
                </a:lnTo>
                <a:lnTo>
                  <a:pt x="4415" y="1610"/>
                </a:lnTo>
                <a:lnTo>
                  <a:pt x="4415" y="1610"/>
                </a:lnTo>
                <a:lnTo>
                  <a:pt x="4413" y="1610"/>
                </a:lnTo>
                <a:lnTo>
                  <a:pt x="4413" y="1610"/>
                </a:lnTo>
                <a:lnTo>
                  <a:pt x="4413" y="1612"/>
                </a:lnTo>
                <a:lnTo>
                  <a:pt x="4413" y="1614"/>
                </a:lnTo>
                <a:lnTo>
                  <a:pt x="4411" y="1614"/>
                </a:lnTo>
                <a:lnTo>
                  <a:pt x="4409" y="1617"/>
                </a:lnTo>
                <a:lnTo>
                  <a:pt x="4402" y="1619"/>
                </a:lnTo>
                <a:lnTo>
                  <a:pt x="4402" y="1619"/>
                </a:lnTo>
                <a:lnTo>
                  <a:pt x="4394" y="1619"/>
                </a:lnTo>
                <a:lnTo>
                  <a:pt x="4390" y="1619"/>
                </a:lnTo>
                <a:lnTo>
                  <a:pt x="4390" y="1619"/>
                </a:lnTo>
                <a:lnTo>
                  <a:pt x="4390" y="1619"/>
                </a:lnTo>
                <a:lnTo>
                  <a:pt x="4388" y="1619"/>
                </a:lnTo>
                <a:lnTo>
                  <a:pt x="4388" y="1619"/>
                </a:lnTo>
                <a:lnTo>
                  <a:pt x="4388" y="1619"/>
                </a:lnTo>
                <a:lnTo>
                  <a:pt x="4385" y="1619"/>
                </a:lnTo>
                <a:lnTo>
                  <a:pt x="4383" y="1617"/>
                </a:lnTo>
                <a:lnTo>
                  <a:pt x="4381" y="1617"/>
                </a:lnTo>
                <a:lnTo>
                  <a:pt x="4377" y="1617"/>
                </a:lnTo>
                <a:lnTo>
                  <a:pt x="4373" y="1617"/>
                </a:lnTo>
                <a:lnTo>
                  <a:pt x="4369" y="1617"/>
                </a:lnTo>
                <a:lnTo>
                  <a:pt x="4369" y="1617"/>
                </a:lnTo>
                <a:lnTo>
                  <a:pt x="4369" y="1614"/>
                </a:lnTo>
                <a:lnTo>
                  <a:pt x="4367" y="1614"/>
                </a:lnTo>
                <a:lnTo>
                  <a:pt x="4367" y="1614"/>
                </a:lnTo>
                <a:lnTo>
                  <a:pt x="4367" y="1612"/>
                </a:lnTo>
                <a:lnTo>
                  <a:pt x="4367" y="1612"/>
                </a:lnTo>
                <a:lnTo>
                  <a:pt x="4365" y="1612"/>
                </a:lnTo>
                <a:lnTo>
                  <a:pt x="4365" y="1612"/>
                </a:lnTo>
                <a:lnTo>
                  <a:pt x="4362" y="1612"/>
                </a:lnTo>
                <a:lnTo>
                  <a:pt x="4360" y="1612"/>
                </a:lnTo>
                <a:lnTo>
                  <a:pt x="4360" y="1612"/>
                </a:lnTo>
                <a:lnTo>
                  <a:pt x="4360" y="1612"/>
                </a:lnTo>
                <a:lnTo>
                  <a:pt x="4358" y="1612"/>
                </a:lnTo>
                <a:lnTo>
                  <a:pt x="4358" y="1614"/>
                </a:lnTo>
                <a:lnTo>
                  <a:pt x="4356" y="1617"/>
                </a:lnTo>
                <a:lnTo>
                  <a:pt x="4356" y="1617"/>
                </a:lnTo>
                <a:lnTo>
                  <a:pt x="4356" y="1619"/>
                </a:lnTo>
                <a:lnTo>
                  <a:pt x="4356" y="1619"/>
                </a:lnTo>
                <a:lnTo>
                  <a:pt x="4354" y="1619"/>
                </a:lnTo>
                <a:lnTo>
                  <a:pt x="4354" y="1619"/>
                </a:lnTo>
                <a:lnTo>
                  <a:pt x="4352" y="1619"/>
                </a:lnTo>
                <a:lnTo>
                  <a:pt x="4352" y="1619"/>
                </a:lnTo>
                <a:lnTo>
                  <a:pt x="4350" y="1617"/>
                </a:lnTo>
                <a:lnTo>
                  <a:pt x="4350" y="1617"/>
                </a:lnTo>
                <a:lnTo>
                  <a:pt x="4350" y="1617"/>
                </a:lnTo>
                <a:lnTo>
                  <a:pt x="4350" y="1619"/>
                </a:lnTo>
                <a:lnTo>
                  <a:pt x="4348" y="1621"/>
                </a:lnTo>
                <a:lnTo>
                  <a:pt x="4348" y="1621"/>
                </a:lnTo>
                <a:lnTo>
                  <a:pt x="4348" y="1621"/>
                </a:lnTo>
                <a:lnTo>
                  <a:pt x="4346" y="1623"/>
                </a:lnTo>
                <a:lnTo>
                  <a:pt x="4346" y="1623"/>
                </a:lnTo>
                <a:lnTo>
                  <a:pt x="4346" y="1625"/>
                </a:lnTo>
                <a:lnTo>
                  <a:pt x="4344" y="1627"/>
                </a:lnTo>
                <a:lnTo>
                  <a:pt x="4344" y="1629"/>
                </a:lnTo>
                <a:lnTo>
                  <a:pt x="4344" y="1631"/>
                </a:lnTo>
                <a:lnTo>
                  <a:pt x="4344" y="1631"/>
                </a:lnTo>
                <a:lnTo>
                  <a:pt x="4344" y="1631"/>
                </a:lnTo>
                <a:lnTo>
                  <a:pt x="4341" y="1631"/>
                </a:lnTo>
                <a:lnTo>
                  <a:pt x="4341" y="1633"/>
                </a:lnTo>
                <a:lnTo>
                  <a:pt x="4344" y="1638"/>
                </a:lnTo>
                <a:lnTo>
                  <a:pt x="4344" y="1642"/>
                </a:lnTo>
                <a:lnTo>
                  <a:pt x="4344" y="1642"/>
                </a:lnTo>
                <a:lnTo>
                  <a:pt x="4344" y="1644"/>
                </a:lnTo>
                <a:lnTo>
                  <a:pt x="4344" y="1642"/>
                </a:lnTo>
                <a:lnTo>
                  <a:pt x="4341" y="1642"/>
                </a:lnTo>
                <a:lnTo>
                  <a:pt x="4341" y="1642"/>
                </a:lnTo>
                <a:lnTo>
                  <a:pt x="4339" y="1644"/>
                </a:lnTo>
                <a:close/>
                <a:moveTo>
                  <a:pt x="4444" y="1577"/>
                </a:moveTo>
                <a:lnTo>
                  <a:pt x="4444" y="1577"/>
                </a:lnTo>
                <a:lnTo>
                  <a:pt x="4444" y="1577"/>
                </a:lnTo>
                <a:lnTo>
                  <a:pt x="4446" y="1577"/>
                </a:lnTo>
                <a:lnTo>
                  <a:pt x="4446" y="1577"/>
                </a:lnTo>
                <a:lnTo>
                  <a:pt x="4446" y="1577"/>
                </a:lnTo>
                <a:lnTo>
                  <a:pt x="4446" y="1577"/>
                </a:lnTo>
                <a:lnTo>
                  <a:pt x="4444" y="1577"/>
                </a:lnTo>
                <a:lnTo>
                  <a:pt x="4444" y="1577"/>
                </a:lnTo>
                <a:close/>
                <a:moveTo>
                  <a:pt x="4415" y="1499"/>
                </a:moveTo>
                <a:lnTo>
                  <a:pt x="4413" y="1499"/>
                </a:lnTo>
                <a:lnTo>
                  <a:pt x="4413" y="1499"/>
                </a:lnTo>
                <a:lnTo>
                  <a:pt x="4415" y="1499"/>
                </a:lnTo>
                <a:lnTo>
                  <a:pt x="4415" y="1501"/>
                </a:lnTo>
                <a:lnTo>
                  <a:pt x="4415" y="1499"/>
                </a:lnTo>
                <a:lnTo>
                  <a:pt x="4415" y="1499"/>
                </a:lnTo>
                <a:lnTo>
                  <a:pt x="4415" y="1499"/>
                </a:lnTo>
                <a:lnTo>
                  <a:pt x="4415" y="1499"/>
                </a:lnTo>
                <a:close/>
                <a:moveTo>
                  <a:pt x="4442" y="1573"/>
                </a:moveTo>
                <a:lnTo>
                  <a:pt x="4442" y="1575"/>
                </a:lnTo>
                <a:lnTo>
                  <a:pt x="4444" y="1577"/>
                </a:lnTo>
                <a:lnTo>
                  <a:pt x="4444" y="1575"/>
                </a:lnTo>
                <a:lnTo>
                  <a:pt x="4444" y="1575"/>
                </a:lnTo>
                <a:lnTo>
                  <a:pt x="4442" y="1575"/>
                </a:lnTo>
                <a:lnTo>
                  <a:pt x="4442" y="1573"/>
                </a:lnTo>
                <a:close/>
                <a:moveTo>
                  <a:pt x="4375" y="1436"/>
                </a:moveTo>
                <a:lnTo>
                  <a:pt x="4375" y="1436"/>
                </a:lnTo>
                <a:lnTo>
                  <a:pt x="4373" y="1436"/>
                </a:lnTo>
                <a:lnTo>
                  <a:pt x="4373" y="1436"/>
                </a:lnTo>
                <a:lnTo>
                  <a:pt x="4373" y="1438"/>
                </a:lnTo>
                <a:lnTo>
                  <a:pt x="4373" y="1438"/>
                </a:lnTo>
                <a:lnTo>
                  <a:pt x="4373" y="1440"/>
                </a:lnTo>
                <a:lnTo>
                  <a:pt x="4375" y="1440"/>
                </a:lnTo>
                <a:lnTo>
                  <a:pt x="4375" y="1440"/>
                </a:lnTo>
                <a:lnTo>
                  <a:pt x="4375" y="1440"/>
                </a:lnTo>
                <a:lnTo>
                  <a:pt x="4377" y="1438"/>
                </a:lnTo>
                <a:lnTo>
                  <a:pt x="4377" y="1438"/>
                </a:lnTo>
                <a:lnTo>
                  <a:pt x="4377" y="1436"/>
                </a:lnTo>
                <a:lnTo>
                  <a:pt x="4375" y="1436"/>
                </a:lnTo>
                <a:close/>
                <a:moveTo>
                  <a:pt x="4415" y="1463"/>
                </a:moveTo>
                <a:lnTo>
                  <a:pt x="4417" y="1466"/>
                </a:lnTo>
                <a:lnTo>
                  <a:pt x="4417" y="1463"/>
                </a:lnTo>
                <a:lnTo>
                  <a:pt x="4417" y="1463"/>
                </a:lnTo>
                <a:lnTo>
                  <a:pt x="4415" y="1463"/>
                </a:lnTo>
                <a:lnTo>
                  <a:pt x="4415" y="1461"/>
                </a:lnTo>
                <a:lnTo>
                  <a:pt x="4415" y="1463"/>
                </a:lnTo>
                <a:lnTo>
                  <a:pt x="4415" y="1463"/>
                </a:lnTo>
                <a:lnTo>
                  <a:pt x="4415" y="1463"/>
                </a:lnTo>
                <a:close/>
                <a:moveTo>
                  <a:pt x="4411" y="1466"/>
                </a:moveTo>
                <a:lnTo>
                  <a:pt x="4413" y="1466"/>
                </a:lnTo>
                <a:lnTo>
                  <a:pt x="4413" y="1466"/>
                </a:lnTo>
                <a:lnTo>
                  <a:pt x="4413" y="1463"/>
                </a:lnTo>
                <a:lnTo>
                  <a:pt x="4411" y="1463"/>
                </a:lnTo>
                <a:lnTo>
                  <a:pt x="4411" y="1463"/>
                </a:lnTo>
                <a:lnTo>
                  <a:pt x="4409" y="1463"/>
                </a:lnTo>
                <a:lnTo>
                  <a:pt x="4411" y="1466"/>
                </a:lnTo>
                <a:lnTo>
                  <a:pt x="4411" y="1466"/>
                </a:lnTo>
                <a:close/>
                <a:moveTo>
                  <a:pt x="4375" y="1459"/>
                </a:moveTo>
                <a:lnTo>
                  <a:pt x="4375" y="1459"/>
                </a:lnTo>
                <a:lnTo>
                  <a:pt x="4373" y="1459"/>
                </a:lnTo>
                <a:lnTo>
                  <a:pt x="4373" y="1461"/>
                </a:lnTo>
                <a:lnTo>
                  <a:pt x="4375" y="1461"/>
                </a:lnTo>
                <a:lnTo>
                  <a:pt x="4377" y="1461"/>
                </a:lnTo>
                <a:lnTo>
                  <a:pt x="4377" y="1463"/>
                </a:lnTo>
                <a:lnTo>
                  <a:pt x="4377" y="1463"/>
                </a:lnTo>
                <a:lnTo>
                  <a:pt x="4375" y="1468"/>
                </a:lnTo>
                <a:lnTo>
                  <a:pt x="4375" y="1472"/>
                </a:lnTo>
                <a:lnTo>
                  <a:pt x="4375" y="1472"/>
                </a:lnTo>
                <a:lnTo>
                  <a:pt x="4375" y="1474"/>
                </a:lnTo>
                <a:lnTo>
                  <a:pt x="4375" y="1476"/>
                </a:lnTo>
                <a:lnTo>
                  <a:pt x="4375" y="1476"/>
                </a:lnTo>
                <a:lnTo>
                  <a:pt x="4375" y="1478"/>
                </a:lnTo>
                <a:lnTo>
                  <a:pt x="4375" y="1480"/>
                </a:lnTo>
                <a:lnTo>
                  <a:pt x="4375" y="1480"/>
                </a:lnTo>
                <a:lnTo>
                  <a:pt x="4375" y="1480"/>
                </a:lnTo>
                <a:lnTo>
                  <a:pt x="4375" y="1480"/>
                </a:lnTo>
                <a:lnTo>
                  <a:pt x="4375" y="1480"/>
                </a:lnTo>
                <a:lnTo>
                  <a:pt x="4377" y="1478"/>
                </a:lnTo>
                <a:lnTo>
                  <a:pt x="4377" y="1478"/>
                </a:lnTo>
                <a:lnTo>
                  <a:pt x="4383" y="1476"/>
                </a:lnTo>
                <a:lnTo>
                  <a:pt x="4385" y="1476"/>
                </a:lnTo>
                <a:lnTo>
                  <a:pt x="4385" y="1476"/>
                </a:lnTo>
                <a:lnTo>
                  <a:pt x="4388" y="1474"/>
                </a:lnTo>
                <a:lnTo>
                  <a:pt x="4388" y="1474"/>
                </a:lnTo>
                <a:lnTo>
                  <a:pt x="4388" y="1472"/>
                </a:lnTo>
                <a:lnTo>
                  <a:pt x="4388" y="1472"/>
                </a:lnTo>
                <a:lnTo>
                  <a:pt x="4390" y="1472"/>
                </a:lnTo>
                <a:lnTo>
                  <a:pt x="4390" y="1472"/>
                </a:lnTo>
                <a:lnTo>
                  <a:pt x="4392" y="1470"/>
                </a:lnTo>
                <a:lnTo>
                  <a:pt x="4392" y="1468"/>
                </a:lnTo>
                <a:lnTo>
                  <a:pt x="4392" y="1468"/>
                </a:lnTo>
                <a:lnTo>
                  <a:pt x="4392" y="1466"/>
                </a:lnTo>
                <a:lnTo>
                  <a:pt x="4392" y="1466"/>
                </a:lnTo>
                <a:lnTo>
                  <a:pt x="4392" y="1466"/>
                </a:lnTo>
                <a:lnTo>
                  <a:pt x="4388" y="1466"/>
                </a:lnTo>
                <a:lnTo>
                  <a:pt x="4388" y="1466"/>
                </a:lnTo>
                <a:lnTo>
                  <a:pt x="4390" y="1466"/>
                </a:lnTo>
                <a:lnTo>
                  <a:pt x="4388" y="1463"/>
                </a:lnTo>
                <a:lnTo>
                  <a:pt x="4385" y="1463"/>
                </a:lnTo>
                <a:lnTo>
                  <a:pt x="4383" y="1463"/>
                </a:lnTo>
                <a:lnTo>
                  <a:pt x="4383" y="1463"/>
                </a:lnTo>
                <a:lnTo>
                  <a:pt x="4381" y="1461"/>
                </a:lnTo>
                <a:lnTo>
                  <a:pt x="4379" y="1461"/>
                </a:lnTo>
                <a:lnTo>
                  <a:pt x="4377" y="1459"/>
                </a:lnTo>
                <a:lnTo>
                  <a:pt x="4375" y="1459"/>
                </a:lnTo>
                <a:close/>
                <a:moveTo>
                  <a:pt x="4421" y="1484"/>
                </a:moveTo>
                <a:lnTo>
                  <a:pt x="4421" y="1484"/>
                </a:lnTo>
                <a:lnTo>
                  <a:pt x="4421" y="1487"/>
                </a:lnTo>
                <a:lnTo>
                  <a:pt x="4423" y="1489"/>
                </a:lnTo>
                <a:lnTo>
                  <a:pt x="4423" y="1487"/>
                </a:lnTo>
                <a:lnTo>
                  <a:pt x="4421" y="1484"/>
                </a:lnTo>
                <a:lnTo>
                  <a:pt x="4421" y="1484"/>
                </a:lnTo>
                <a:close/>
                <a:moveTo>
                  <a:pt x="4409" y="1466"/>
                </a:moveTo>
                <a:lnTo>
                  <a:pt x="4409" y="1466"/>
                </a:lnTo>
                <a:lnTo>
                  <a:pt x="4409" y="1468"/>
                </a:lnTo>
                <a:lnTo>
                  <a:pt x="4411" y="1470"/>
                </a:lnTo>
                <a:lnTo>
                  <a:pt x="4411" y="1474"/>
                </a:lnTo>
                <a:lnTo>
                  <a:pt x="4411" y="1474"/>
                </a:lnTo>
                <a:lnTo>
                  <a:pt x="4413" y="1474"/>
                </a:lnTo>
                <a:lnTo>
                  <a:pt x="4413" y="1474"/>
                </a:lnTo>
                <a:lnTo>
                  <a:pt x="4415" y="1474"/>
                </a:lnTo>
                <a:lnTo>
                  <a:pt x="4415" y="1476"/>
                </a:lnTo>
                <a:lnTo>
                  <a:pt x="4415" y="1476"/>
                </a:lnTo>
                <a:lnTo>
                  <a:pt x="4415" y="1478"/>
                </a:lnTo>
                <a:lnTo>
                  <a:pt x="4415" y="1480"/>
                </a:lnTo>
                <a:lnTo>
                  <a:pt x="4415" y="1482"/>
                </a:lnTo>
                <a:lnTo>
                  <a:pt x="4415" y="1482"/>
                </a:lnTo>
                <a:lnTo>
                  <a:pt x="4415" y="1484"/>
                </a:lnTo>
                <a:lnTo>
                  <a:pt x="4417" y="1484"/>
                </a:lnTo>
                <a:lnTo>
                  <a:pt x="4417" y="1487"/>
                </a:lnTo>
                <a:lnTo>
                  <a:pt x="4419" y="1487"/>
                </a:lnTo>
                <a:lnTo>
                  <a:pt x="4419" y="1484"/>
                </a:lnTo>
                <a:lnTo>
                  <a:pt x="4419" y="1484"/>
                </a:lnTo>
                <a:lnTo>
                  <a:pt x="4419" y="1482"/>
                </a:lnTo>
                <a:lnTo>
                  <a:pt x="4419" y="1482"/>
                </a:lnTo>
                <a:lnTo>
                  <a:pt x="4421" y="1484"/>
                </a:lnTo>
                <a:lnTo>
                  <a:pt x="4421" y="1484"/>
                </a:lnTo>
                <a:lnTo>
                  <a:pt x="4421" y="1484"/>
                </a:lnTo>
                <a:lnTo>
                  <a:pt x="4421" y="1482"/>
                </a:lnTo>
                <a:lnTo>
                  <a:pt x="4423" y="1482"/>
                </a:lnTo>
                <a:lnTo>
                  <a:pt x="4423" y="1482"/>
                </a:lnTo>
                <a:lnTo>
                  <a:pt x="4423" y="1482"/>
                </a:lnTo>
                <a:lnTo>
                  <a:pt x="4421" y="1480"/>
                </a:lnTo>
                <a:lnTo>
                  <a:pt x="4421" y="1478"/>
                </a:lnTo>
                <a:lnTo>
                  <a:pt x="4421" y="1478"/>
                </a:lnTo>
                <a:lnTo>
                  <a:pt x="4421" y="1478"/>
                </a:lnTo>
                <a:lnTo>
                  <a:pt x="4419" y="1476"/>
                </a:lnTo>
                <a:lnTo>
                  <a:pt x="4419" y="1476"/>
                </a:lnTo>
                <a:lnTo>
                  <a:pt x="4419" y="1476"/>
                </a:lnTo>
                <a:lnTo>
                  <a:pt x="4419" y="1474"/>
                </a:lnTo>
                <a:lnTo>
                  <a:pt x="4419" y="1470"/>
                </a:lnTo>
                <a:lnTo>
                  <a:pt x="4419" y="1470"/>
                </a:lnTo>
                <a:lnTo>
                  <a:pt x="4419" y="1470"/>
                </a:lnTo>
                <a:lnTo>
                  <a:pt x="4417" y="1468"/>
                </a:lnTo>
                <a:lnTo>
                  <a:pt x="4417" y="1468"/>
                </a:lnTo>
                <a:lnTo>
                  <a:pt x="4415" y="1468"/>
                </a:lnTo>
                <a:lnTo>
                  <a:pt x="4413" y="1468"/>
                </a:lnTo>
                <a:lnTo>
                  <a:pt x="4413" y="1468"/>
                </a:lnTo>
                <a:lnTo>
                  <a:pt x="4413" y="1468"/>
                </a:lnTo>
                <a:lnTo>
                  <a:pt x="4411" y="1466"/>
                </a:lnTo>
                <a:lnTo>
                  <a:pt x="4411" y="1466"/>
                </a:lnTo>
                <a:lnTo>
                  <a:pt x="4409" y="1466"/>
                </a:lnTo>
                <a:lnTo>
                  <a:pt x="4409" y="1466"/>
                </a:lnTo>
                <a:lnTo>
                  <a:pt x="4409" y="1466"/>
                </a:lnTo>
                <a:close/>
                <a:moveTo>
                  <a:pt x="4383" y="1453"/>
                </a:moveTo>
                <a:lnTo>
                  <a:pt x="4385" y="1453"/>
                </a:lnTo>
                <a:lnTo>
                  <a:pt x="4385" y="1453"/>
                </a:lnTo>
                <a:lnTo>
                  <a:pt x="4385" y="1451"/>
                </a:lnTo>
                <a:lnTo>
                  <a:pt x="4383" y="1451"/>
                </a:lnTo>
                <a:lnTo>
                  <a:pt x="4381" y="1451"/>
                </a:lnTo>
                <a:lnTo>
                  <a:pt x="4381" y="1451"/>
                </a:lnTo>
                <a:lnTo>
                  <a:pt x="4381" y="1451"/>
                </a:lnTo>
                <a:lnTo>
                  <a:pt x="4383" y="1453"/>
                </a:lnTo>
                <a:lnTo>
                  <a:pt x="4383" y="1453"/>
                </a:lnTo>
                <a:close/>
                <a:moveTo>
                  <a:pt x="4379" y="1451"/>
                </a:moveTo>
                <a:lnTo>
                  <a:pt x="4379" y="1449"/>
                </a:lnTo>
                <a:lnTo>
                  <a:pt x="4379" y="1449"/>
                </a:lnTo>
                <a:lnTo>
                  <a:pt x="4379" y="1451"/>
                </a:lnTo>
                <a:lnTo>
                  <a:pt x="4379" y="1451"/>
                </a:lnTo>
                <a:lnTo>
                  <a:pt x="4379" y="1451"/>
                </a:lnTo>
                <a:lnTo>
                  <a:pt x="4379" y="1451"/>
                </a:lnTo>
                <a:close/>
                <a:moveTo>
                  <a:pt x="4400" y="1453"/>
                </a:moveTo>
                <a:lnTo>
                  <a:pt x="4400" y="1451"/>
                </a:lnTo>
                <a:lnTo>
                  <a:pt x="4400" y="1449"/>
                </a:lnTo>
                <a:lnTo>
                  <a:pt x="4398" y="1449"/>
                </a:lnTo>
                <a:lnTo>
                  <a:pt x="4398" y="1449"/>
                </a:lnTo>
                <a:lnTo>
                  <a:pt x="4398" y="1449"/>
                </a:lnTo>
                <a:lnTo>
                  <a:pt x="4400" y="1453"/>
                </a:lnTo>
                <a:lnTo>
                  <a:pt x="4400" y="1453"/>
                </a:lnTo>
                <a:close/>
                <a:moveTo>
                  <a:pt x="4398" y="1451"/>
                </a:moveTo>
                <a:lnTo>
                  <a:pt x="4396" y="1451"/>
                </a:lnTo>
                <a:lnTo>
                  <a:pt x="4394" y="1451"/>
                </a:lnTo>
                <a:lnTo>
                  <a:pt x="4394" y="1449"/>
                </a:lnTo>
                <a:lnTo>
                  <a:pt x="4394" y="1451"/>
                </a:lnTo>
                <a:lnTo>
                  <a:pt x="4394" y="1453"/>
                </a:lnTo>
                <a:lnTo>
                  <a:pt x="4394" y="1453"/>
                </a:lnTo>
                <a:lnTo>
                  <a:pt x="4392" y="1457"/>
                </a:lnTo>
                <a:lnTo>
                  <a:pt x="4392" y="1459"/>
                </a:lnTo>
                <a:lnTo>
                  <a:pt x="4392" y="1459"/>
                </a:lnTo>
                <a:lnTo>
                  <a:pt x="4394" y="1457"/>
                </a:lnTo>
                <a:lnTo>
                  <a:pt x="4396" y="1455"/>
                </a:lnTo>
                <a:lnTo>
                  <a:pt x="4396" y="1455"/>
                </a:lnTo>
                <a:lnTo>
                  <a:pt x="4398" y="1455"/>
                </a:lnTo>
                <a:lnTo>
                  <a:pt x="4398" y="1457"/>
                </a:lnTo>
                <a:lnTo>
                  <a:pt x="4400" y="1457"/>
                </a:lnTo>
                <a:lnTo>
                  <a:pt x="4400" y="1457"/>
                </a:lnTo>
                <a:lnTo>
                  <a:pt x="4400" y="1457"/>
                </a:lnTo>
                <a:lnTo>
                  <a:pt x="4400" y="1459"/>
                </a:lnTo>
                <a:lnTo>
                  <a:pt x="4400" y="1459"/>
                </a:lnTo>
                <a:lnTo>
                  <a:pt x="4402" y="1459"/>
                </a:lnTo>
                <a:lnTo>
                  <a:pt x="4404" y="1461"/>
                </a:lnTo>
                <a:lnTo>
                  <a:pt x="4404" y="1461"/>
                </a:lnTo>
                <a:lnTo>
                  <a:pt x="4404" y="1461"/>
                </a:lnTo>
                <a:lnTo>
                  <a:pt x="4404" y="1459"/>
                </a:lnTo>
                <a:lnTo>
                  <a:pt x="4402" y="1455"/>
                </a:lnTo>
                <a:lnTo>
                  <a:pt x="4400" y="1453"/>
                </a:lnTo>
                <a:lnTo>
                  <a:pt x="4398" y="1453"/>
                </a:lnTo>
                <a:lnTo>
                  <a:pt x="4398" y="1451"/>
                </a:lnTo>
                <a:close/>
                <a:moveTo>
                  <a:pt x="4444" y="1573"/>
                </a:moveTo>
                <a:lnTo>
                  <a:pt x="4444" y="1573"/>
                </a:lnTo>
                <a:lnTo>
                  <a:pt x="4444" y="1573"/>
                </a:lnTo>
                <a:lnTo>
                  <a:pt x="4444" y="1573"/>
                </a:lnTo>
                <a:lnTo>
                  <a:pt x="4446" y="1570"/>
                </a:lnTo>
                <a:lnTo>
                  <a:pt x="4446" y="1570"/>
                </a:lnTo>
                <a:lnTo>
                  <a:pt x="4446" y="1568"/>
                </a:lnTo>
                <a:lnTo>
                  <a:pt x="4446" y="1566"/>
                </a:lnTo>
                <a:lnTo>
                  <a:pt x="4444" y="1566"/>
                </a:lnTo>
                <a:lnTo>
                  <a:pt x="4444" y="1566"/>
                </a:lnTo>
                <a:lnTo>
                  <a:pt x="4444" y="1568"/>
                </a:lnTo>
                <a:lnTo>
                  <a:pt x="4444" y="1568"/>
                </a:lnTo>
                <a:lnTo>
                  <a:pt x="4444" y="1570"/>
                </a:lnTo>
                <a:lnTo>
                  <a:pt x="4444" y="1570"/>
                </a:lnTo>
                <a:lnTo>
                  <a:pt x="4444" y="1570"/>
                </a:lnTo>
                <a:lnTo>
                  <a:pt x="4444" y="1573"/>
                </a:lnTo>
                <a:close/>
                <a:moveTo>
                  <a:pt x="4714" y="2210"/>
                </a:moveTo>
                <a:lnTo>
                  <a:pt x="4714" y="2210"/>
                </a:lnTo>
                <a:lnTo>
                  <a:pt x="4712" y="2210"/>
                </a:lnTo>
                <a:lnTo>
                  <a:pt x="4712" y="2210"/>
                </a:lnTo>
                <a:lnTo>
                  <a:pt x="4712" y="2210"/>
                </a:lnTo>
                <a:lnTo>
                  <a:pt x="4712" y="2212"/>
                </a:lnTo>
                <a:lnTo>
                  <a:pt x="4714" y="2210"/>
                </a:lnTo>
                <a:close/>
                <a:moveTo>
                  <a:pt x="4710" y="2212"/>
                </a:moveTo>
                <a:lnTo>
                  <a:pt x="4712" y="2212"/>
                </a:lnTo>
                <a:lnTo>
                  <a:pt x="4714" y="2214"/>
                </a:lnTo>
                <a:lnTo>
                  <a:pt x="4714" y="2214"/>
                </a:lnTo>
                <a:lnTo>
                  <a:pt x="4712" y="2212"/>
                </a:lnTo>
                <a:lnTo>
                  <a:pt x="4712" y="2212"/>
                </a:lnTo>
                <a:lnTo>
                  <a:pt x="4712" y="2212"/>
                </a:lnTo>
                <a:lnTo>
                  <a:pt x="4710" y="2212"/>
                </a:lnTo>
                <a:close/>
                <a:moveTo>
                  <a:pt x="4756" y="2237"/>
                </a:moveTo>
                <a:lnTo>
                  <a:pt x="4756" y="2237"/>
                </a:lnTo>
                <a:lnTo>
                  <a:pt x="4754" y="2237"/>
                </a:lnTo>
                <a:lnTo>
                  <a:pt x="4752" y="2233"/>
                </a:lnTo>
                <a:lnTo>
                  <a:pt x="4750" y="2233"/>
                </a:lnTo>
                <a:lnTo>
                  <a:pt x="4750" y="2235"/>
                </a:lnTo>
                <a:lnTo>
                  <a:pt x="4748" y="2235"/>
                </a:lnTo>
                <a:lnTo>
                  <a:pt x="4750" y="2237"/>
                </a:lnTo>
                <a:lnTo>
                  <a:pt x="4750" y="2237"/>
                </a:lnTo>
                <a:lnTo>
                  <a:pt x="4750" y="2237"/>
                </a:lnTo>
                <a:lnTo>
                  <a:pt x="4750" y="2237"/>
                </a:lnTo>
                <a:lnTo>
                  <a:pt x="4752" y="2241"/>
                </a:lnTo>
                <a:lnTo>
                  <a:pt x="4752" y="2241"/>
                </a:lnTo>
                <a:lnTo>
                  <a:pt x="4752" y="2241"/>
                </a:lnTo>
                <a:lnTo>
                  <a:pt x="4754" y="2241"/>
                </a:lnTo>
                <a:lnTo>
                  <a:pt x="4754" y="2241"/>
                </a:lnTo>
                <a:lnTo>
                  <a:pt x="4756" y="2241"/>
                </a:lnTo>
                <a:lnTo>
                  <a:pt x="4756" y="2241"/>
                </a:lnTo>
                <a:lnTo>
                  <a:pt x="4756" y="2239"/>
                </a:lnTo>
                <a:lnTo>
                  <a:pt x="4756" y="2239"/>
                </a:lnTo>
                <a:lnTo>
                  <a:pt x="4756" y="2239"/>
                </a:lnTo>
                <a:lnTo>
                  <a:pt x="4756" y="2237"/>
                </a:lnTo>
                <a:close/>
                <a:moveTo>
                  <a:pt x="4756" y="2243"/>
                </a:moveTo>
                <a:lnTo>
                  <a:pt x="4754" y="2243"/>
                </a:lnTo>
                <a:lnTo>
                  <a:pt x="4752" y="2243"/>
                </a:lnTo>
                <a:lnTo>
                  <a:pt x="4752" y="2243"/>
                </a:lnTo>
                <a:lnTo>
                  <a:pt x="4752" y="2245"/>
                </a:lnTo>
                <a:lnTo>
                  <a:pt x="4754" y="2245"/>
                </a:lnTo>
                <a:lnTo>
                  <a:pt x="4754" y="2245"/>
                </a:lnTo>
                <a:lnTo>
                  <a:pt x="4756" y="2245"/>
                </a:lnTo>
                <a:lnTo>
                  <a:pt x="4756" y="2245"/>
                </a:lnTo>
                <a:lnTo>
                  <a:pt x="4758" y="2245"/>
                </a:lnTo>
                <a:lnTo>
                  <a:pt x="4758" y="2245"/>
                </a:lnTo>
                <a:lnTo>
                  <a:pt x="4758" y="2243"/>
                </a:lnTo>
                <a:lnTo>
                  <a:pt x="4756" y="2243"/>
                </a:lnTo>
                <a:close/>
                <a:moveTo>
                  <a:pt x="4754" y="2245"/>
                </a:moveTo>
                <a:lnTo>
                  <a:pt x="4754" y="2245"/>
                </a:lnTo>
                <a:lnTo>
                  <a:pt x="4754" y="2245"/>
                </a:lnTo>
                <a:lnTo>
                  <a:pt x="4754" y="2248"/>
                </a:lnTo>
                <a:lnTo>
                  <a:pt x="4754" y="2248"/>
                </a:lnTo>
                <a:lnTo>
                  <a:pt x="4754" y="2248"/>
                </a:lnTo>
                <a:lnTo>
                  <a:pt x="4754" y="2245"/>
                </a:lnTo>
                <a:close/>
                <a:moveTo>
                  <a:pt x="4706" y="2245"/>
                </a:moveTo>
                <a:lnTo>
                  <a:pt x="4706" y="2245"/>
                </a:lnTo>
                <a:lnTo>
                  <a:pt x="4706" y="2245"/>
                </a:lnTo>
                <a:lnTo>
                  <a:pt x="4704" y="2245"/>
                </a:lnTo>
                <a:lnTo>
                  <a:pt x="4704" y="2245"/>
                </a:lnTo>
                <a:lnTo>
                  <a:pt x="4704" y="2248"/>
                </a:lnTo>
                <a:lnTo>
                  <a:pt x="4706" y="2245"/>
                </a:lnTo>
                <a:close/>
                <a:moveTo>
                  <a:pt x="4696" y="2235"/>
                </a:moveTo>
                <a:lnTo>
                  <a:pt x="4696" y="2231"/>
                </a:lnTo>
                <a:lnTo>
                  <a:pt x="4693" y="2231"/>
                </a:lnTo>
                <a:lnTo>
                  <a:pt x="4693" y="2231"/>
                </a:lnTo>
                <a:lnTo>
                  <a:pt x="4693" y="2233"/>
                </a:lnTo>
                <a:lnTo>
                  <a:pt x="4691" y="2233"/>
                </a:lnTo>
                <a:lnTo>
                  <a:pt x="4691" y="2233"/>
                </a:lnTo>
                <a:lnTo>
                  <a:pt x="4691" y="2235"/>
                </a:lnTo>
                <a:lnTo>
                  <a:pt x="4691" y="2237"/>
                </a:lnTo>
                <a:lnTo>
                  <a:pt x="4691" y="2237"/>
                </a:lnTo>
                <a:lnTo>
                  <a:pt x="4691" y="2239"/>
                </a:lnTo>
                <a:lnTo>
                  <a:pt x="4691" y="2239"/>
                </a:lnTo>
                <a:lnTo>
                  <a:pt x="4693" y="2239"/>
                </a:lnTo>
                <a:lnTo>
                  <a:pt x="4693" y="2239"/>
                </a:lnTo>
                <a:lnTo>
                  <a:pt x="4696" y="2237"/>
                </a:lnTo>
                <a:lnTo>
                  <a:pt x="4696" y="2237"/>
                </a:lnTo>
                <a:lnTo>
                  <a:pt x="4696" y="2235"/>
                </a:lnTo>
                <a:lnTo>
                  <a:pt x="4696" y="2235"/>
                </a:lnTo>
                <a:close/>
                <a:moveTo>
                  <a:pt x="4756" y="2275"/>
                </a:moveTo>
                <a:lnTo>
                  <a:pt x="4756" y="2273"/>
                </a:lnTo>
                <a:lnTo>
                  <a:pt x="4756" y="2273"/>
                </a:lnTo>
                <a:lnTo>
                  <a:pt x="4756" y="2273"/>
                </a:lnTo>
                <a:lnTo>
                  <a:pt x="4756" y="2271"/>
                </a:lnTo>
                <a:lnTo>
                  <a:pt x="4756" y="2269"/>
                </a:lnTo>
                <a:lnTo>
                  <a:pt x="4756" y="2266"/>
                </a:lnTo>
                <a:lnTo>
                  <a:pt x="4756" y="2264"/>
                </a:lnTo>
                <a:lnTo>
                  <a:pt x="4756" y="2262"/>
                </a:lnTo>
                <a:lnTo>
                  <a:pt x="4756" y="2260"/>
                </a:lnTo>
                <a:lnTo>
                  <a:pt x="4756" y="2258"/>
                </a:lnTo>
                <a:lnTo>
                  <a:pt x="4756" y="2258"/>
                </a:lnTo>
                <a:lnTo>
                  <a:pt x="4756" y="2256"/>
                </a:lnTo>
                <a:lnTo>
                  <a:pt x="4756" y="2254"/>
                </a:lnTo>
                <a:lnTo>
                  <a:pt x="4754" y="2252"/>
                </a:lnTo>
                <a:lnTo>
                  <a:pt x="4752" y="2252"/>
                </a:lnTo>
                <a:lnTo>
                  <a:pt x="4752" y="2252"/>
                </a:lnTo>
                <a:lnTo>
                  <a:pt x="4750" y="2252"/>
                </a:lnTo>
                <a:lnTo>
                  <a:pt x="4750" y="2252"/>
                </a:lnTo>
                <a:lnTo>
                  <a:pt x="4746" y="2252"/>
                </a:lnTo>
                <a:lnTo>
                  <a:pt x="4746" y="2252"/>
                </a:lnTo>
                <a:lnTo>
                  <a:pt x="4744" y="2254"/>
                </a:lnTo>
                <a:lnTo>
                  <a:pt x="4744" y="2254"/>
                </a:lnTo>
                <a:lnTo>
                  <a:pt x="4744" y="2254"/>
                </a:lnTo>
                <a:lnTo>
                  <a:pt x="4742" y="2254"/>
                </a:lnTo>
                <a:lnTo>
                  <a:pt x="4742" y="2254"/>
                </a:lnTo>
                <a:lnTo>
                  <a:pt x="4740" y="2254"/>
                </a:lnTo>
                <a:lnTo>
                  <a:pt x="4740" y="2254"/>
                </a:lnTo>
                <a:lnTo>
                  <a:pt x="4737" y="2254"/>
                </a:lnTo>
                <a:lnTo>
                  <a:pt x="4735" y="2256"/>
                </a:lnTo>
                <a:lnTo>
                  <a:pt x="4735" y="2256"/>
                </a:lnTo>
                <a:lnTo>
                  <a:pt x="4735" y="2256"/>
                </a:lnTo>
                <a:lnTo>
                  <a:pt x="4735" y="2258"/>
                </a:lnTo>
                <a:lnTo>
                  <a:pt x="4733" y="2256"/>
                </a:lnTo>
                <a:lnTo>
                  <a:pt x="4733" y="2256"/>
                </a:lnTo>
                <a:lnTo>
                  <a:pt x="4733" y="2256"/>
                </a:lnTo>
                <a:lnTo>
                  <a:pt x="4731" y="2258"/>
                </a:lnTo>
                <a:lnTo>
                  <a:pt x="4727" y="2258"/>
                </a:lnTo>
                <a:lnTo>
                  <a:pt x="4725" y="2256"/>
                </a:lnTo>
                <a:lnTo>
                  <a:pt x="4721" y="2256"/>
                </a:lnTo>
                <a:lnTo>
                  <a:pt x="4719" y="2254"/>
                </a:lnTo>
                <a:lnTo>
                  <a:pt x="4719" y="2254"/>
                </a:lnTo>
                <a:lnTo>
                  <a:pt x="4719" y="2254"/>
                </a:lnTo>
                <a:lnTo>
                  <a:pt x="4717" y="2254"/>
                </a:lnTo>
                <a:lnTo>
                  <a:pt x="4717" y="2252"/>
                </a:lnTo>
                <a:lnTo>
                  <a:pt x="4714" y="2252"/>
                </a:lnTo>
                <a:lnTo>
                  <a:pt x="4714" y="2252"/>
                </a:lnTo>
                <a:lnTo>
                  <a:pt x="4714" y="2252"/>
                </a:lnTo>
                <a:lnTo>
                  <a:pt x="4712" y="2252"/>
                </a:lnTo>
                <a:lnTo>
                  <a:pt x="4712" y="2250"/>
                </a:lnTo>
                <a:lnTo>
                  <a:pt x="4710" y="2252"/>
                </a:lnTo>
                <a:lnTo>
                  <a:pt x="4708" y="2252"/>
                </a:lnTo>
                <a:lnTo>
                  <a:pt x="4706" y="2250"/>
                </a:lnTo>
                <a:lnTo>
                  <a:pt x="4704" y="2250"/>
                </a:lnTo>
                <a:lnTo>
                  <a:pt x="4704" y="2252"/>
                </a:lnTo>
                <a:lnTo>
                  <a:pt x="4704" y="2254"/>
                </a:lnTo>
                <a:lnTo>
                  <a:pt x="4704" y="2256"/>
                </a:lnTo>
                <a:lnTo>
                  <a:pt x="4704" y="2258"/>
                </a:lnTo>
                <a:lnTo>
                  <a:pt x="4704" y="2260"/>
                </a:lnTo>
                <a:lnTo>
                  <a:pt x="4704" y="2262"/>
                </a:lnTo>
                <a:lnTo>
                  <a:pt x="4706" y="2262"/>
                </a:lnTo>
                <a:lnTo>
                  <a:pt x="4708" y="2266"/>
                </a:lnTo>
                <a:lnTo>
                  <a:pt x="4708" y="2269"/>
                </a:lnTo>
                <a:lnTo>
                  <a:pt x="4712" y="2273"/>
                </a:lnTo>
                <a:lnTo>
                  <a:pt x="4712" y="2273"/>
                </a:lnTo>
                <a:lnTo>
                  <a:pt x="4712" y="2275"/>
                </a:lnTo>
                <a:lnTo>
                  <a:pt x="4712" y="2275"/>
                </a:lnTo>
                <a:lnTo>
                  <a:pt x="4712" y="2275"/>
                </a:lnTo>
                <a:lnTo>
                  <a:pt x="4712" y="2275"/>
                </a:lnTo>
                <a:lnTo>
                  <a:pt x="4714" y="2275"/>
                </a:lnTo>
                <a:lnTo>
                  <a:pt x="4717" y="2279"/>
                </a:lnTo>
                <a:lnTo>
                  <a:pt x="4717" y="2279"/>
                </a:lnTo>
                <a:lnTo>
                  <a:pt x="4714" y="2281"/>
                </a:lnTo>
                <a:lnTo>
                  <a:pt x="4714" y="2279"/>
                </a:lnTo>
                <a:lnTo>
                  <a:pt x="4714" y="2277"/>
                </a:lnTo>
                <a:lnTo>
                  <a:pt x="4710" y="2275"/>
                </a:lnTo>
                <a:lnTo>
                  <a:pt x="4712" y="2279"/>
                </a:lnTo>
                <a:lnTo>
                  <a:pt x="4712" y="2281"/>
                </a:lnTo>
                <a:lnTo>
                  <a:pt x="4714" y="2287"/>
                </a:lnTo>
                <a:lnTo>
                  <a:pt x="4717" y="2287"/>
                </a:lnTo>
                <a:lnTo>
                  <a:pt x="4717" y="2290"/>
                </a:lnTo>
                <a:lnTo>
                  <a:pt x="4717" y="2290"/>
                </a:lnTo>
                <a:lnTo>
                  <a:pt x="4719" y="2290"/>
                </a:lnTo>
                <a:lnTo>
                  <a:pt x="4721" y="2294"/>
                </a:lnTo>
                <a:lnTo>
                  <a:pt x="4721" y="2294"/>
                </a:lnTo>
                <a:lnTo>
                  <a:pt x="4723" y="2294"/>
                </a:lnTo>
                <a:lnTo>
                  <a:pt x="4725" y="2294"/>
                </a:lnTo>
                <a:lnTo>
                  <a:pt x="4725" y="2294"/>
                </a:lnTo>
                <a:lnTo>
                  <a:pt x="4725" y="2294"/>
                </a:lnTo>
                <a:lnTo>
                  <a:pt x="4727" y="2296"/>
                </a:lnTo>
                <a:lnTo>
                  <a:pt x="4725" y="2296"/>
                </a:lnTo>
                <a:lnTo>
                  <a:pt x="4723" y="2296"/>
                </a:lnTo>
                <a:lnTo>
                  <a:pt x="4723" y="2296"/>
                </a:lnTo>
                <a:lnTo>
                  <a:pt x="4723" y="2298"/>
                </a:lnTo>
                <a:lnTo>
                  <a:pt x="4723" y="2298"/>
                </a:lnTo>
                <a:lnTo>
                  <a:pt x="4725" y="2298"/>
                </a:lnTo>
                <a:lnTo>
                  <a:pt x="4729" y="2298"/>
                </a:lnTo>
                <a:lnTo>
                  <a:pt x="4731" y="2298"/>
                </a:lnTo>
                <a:lnTo>
                  <a:pt x="4733" y="2300"/>
                </a:lnTo>
                <a:lnTo>
                  <a:pt x="4735" y="2300"/>
                </a:lnTo>
                <a:lnTo>
                  <a:pt x="4735" y="2300"/>
                </a:lnTo>
                <a:lnTo>
                  <a:pt x="4737" y="2298"/>
                </a:lnTo>
                <a:lnTo>
                  <a:pt x="4737" y="2296"/>
                </a:lnTo>
                <a:lnTo>
                  <a:pt x="4737" y="2294"/>
                </a:lnTo>
                <a:lnTo>
                  <a:pt x="4737" y="2294"/>
                </a:lnTo>
                <a:lnTo>
                  <a:pt x="4737" y="2294"/>
                </a:lnTo>
                <a:lnTo>
                  <a:pt x="4737" y="2292"/>
                </a:lnTo>
                <a:lnTo>
                  <a:pt x="4737" y="2292"/>
                </a:lnTo>
                <a:lnTo>
                  <a:pt x="4740" y="2294"/>
                </a:lnTo>
                <a:lnTo>
                  <a:pt x="4742" y="2294"/>
                </a:lnTo>
                <a:lnTo>
                  <a:pt x="4742" y="2292"/>
                </a:lnTo>
                <a:lnTo>
                  <a:pt x="4742" y="2290"/>
                </a:lnTo>
                <a:lnTo>
                  <a:pt x="4742" y="2290"/>
                </a:lnTo>
                <a:lnTo>
                  <a:pt x="4742" y="2290"/>
                </a:lnTo>
                <a:lnTo>
                  <a:pt x="4742" y="2290"/>
                </a:lnTo>
                <a:lnTo>
                  <a:pt x="4742" y="2287"/>
                </a:lnTo>
                <a:lnTo>
                  <a:pt x="4742" y="2287"/>
                </a:lnTo>
                <a:lnTo>
                  <a:pt x="4742" y="2285"/>
                </a:lnTo>
                <a:lnTo>
                  <a:pt x="4744" y="2287"/>
                </a:lnTo>
                <a:lnTo>
                  <a:pt x="4744" y="2290"/>
                </a:lnTo>
                <a:lnTo>
                  <a:pt x="4746" y="2290"/>
                </a:lnTo>
                <a:lnTo>
                  <a:pt x="4746" y="2290"/>
                </a:lnTo>
                <a:lnTo>
                  <a:pt x="4746" y="2287"/>
                </a:lnTo>
                <a:lnTo>
                  <a:pt x="4746" y="2287"/>
                </a:lnTo>
                <a:lnTo>
                  <a:pt x="4748" y="2287"/>
                </a:lnTo>
                <a:lnTo>
                  <a:pt x="4748" y="2287"/>
                </a:lnTo>
                <a:lnTo>
                  <a:pt x="4750" y="2287"/>
                </a:lnTo>
                <a:lnTo>
                  <a:pt x="4748" y="2290"/>
                </a:lnTo>
                <a:lnTo>
                  <a:pt x="4748" y="2290"/>
                </a:lnTo>
                <a:lnTo>
                  <a:pt x="4748" y="2290"/>
                </a:lnTo>
                <a:lnTo>
                  <a:pt x="4746" y="2290"/>
                </a:lnTo>
                <a:lnTo>
                  <a:pt x="4748" y="2292"/>
                </a:lnTo>
                <a:lnTo>
                  <a:pt x="4748" y="2294"/>
                </a:lnTo>
                <a:lnTo>
                  <a:pt x="4750" y="2292"/>
                </a:lnTo>
                <a:lnTo>
                  <a:pt x="4750" y="2292"/>
                </a:lnTo>
                <a:lnTo>
                  <a:pt x="4752" y="2292"/>
                </a:lnTo>
                <a:lnTo>
                  <a:pt x="4752" y="2290"/>
                </a:lnTo>
                <a:lnTo>
                  <a:pt x="4750" y="2285"/>
                </a:lnTo>
                <a:lnTo>
                  <a:pt x="4750" y="2283"/>
                </a:lnTo>
                <a:lnTo>
                  <a:pt x="4750" y="2281"/>
                </a:lnTo>
                <a:lnTo>
                  <a:pt x="4752" y="2281"/>
                </a:lnTo>
                <a:lnTo>
                  <a:pt x="4752" y="2279"/>
                </a:lnTo>
                <a:lnTo>
                  <a:pt x="4752" y="2277"/>
                </a:lnTo>
                <a:lnTo>
                  <a:pt x="4752" y="2277"/>
                </a:lnTo>
                <a:lnTo>
                  <a:pt x="4752" y="2275"/>
                </a:lnTo>
                <a:lnTo>
                  <a:pt x="4754" y="2273"/>
                </a:lnTo>
                <a:lnTo>
                  <a:pt x="4754" y="2273"/>
                </a:lnTo>
                <a:lnTo>
                  <a:pt x="4754" y="2273"/>
                </a:lnTo>
                <a:lnTo>
                  <a:pt x="4754" y="2273"/>
                </a:lnTo>
                <a:lnTo>
                  <a:pt x="4754" y="2271"/>
                </a:lnTo>
                <a:lnTo>
                  <a:pt x="4756" y="2273"/>
                </a:lnTo>
                <a:lnTo>
                  <a:pt x="4754" y="2273"/>
                </a:lnTo>
                <a:lnTo>
                  <a:pt x="4754" y="2273"/>
                </a:lnTo>
                <a:lnTo>
                  <a:pt x="4756" y="2273"/>
                </a:lnTo>
                <a:lnTo>
                  <a:pt x="4756" y="2275"/>
                </a:lnTo>
                <a:lnTo>
                  <a:pt x="4756" y="2275"/>
                </a:lnTo>
                <a:lnTo>
                  <a:pt x="4756" y="2275"/>
                </a:lnTo>
                <a:lnTo>
                  <a:pt x="4756" y="2277"/>
                </a:lnTo>
                <a:lnTo>
                  <a:pt x="4756" y="2277"/>
                </a:lnTo>
                <a:lnTo>
                  <a:pt x="4756" y="2275"/>
                </a:lnTo>
                <a:lnTo>
                  <a:pt x="4756" y="2275"/>
                </a:lnTo>
                <a:lnTo>
                  <a:pt x="4756" y="2275"/>
                </a:lnTo>
                <a:close/>
                <a:moveTo>
                  <a:pt x="4742" y="2292"/>
                </a:moveTo>
                <a:lnTo>
                  <a:pt x="4742" y="2292"/>
                </a:lnTo>
                <a:lnTo>
                  <a:pt x="4742" y="2292"/>
                </a:lnTo>
                <a:lnTo>
                  <a:pt x="4742" y="2292"/>
                </a:lnTo>
                <a:lnTo>
                  <a:pt x="4742" y="2292"/>
                </a:lnTo>
                <a:lnTo>
                  <a:pt x="4742" y="2294"/>
                </a:lnTo>
                <a:lnTo>
                  <a:pt x="4742" y="2294"/>
                </a:lnTo>
                <a:lnTo>
                  <a:pt x="4744" y="2294"/>
                </a:lnTo>
                <a:lnTo>
                  <a:pt x="4744" y="2292"/>
                </a:lnTo>
                <a:lnTo>
                  <a:pt x="4742" y="2292"/>
                </a:lnTo>
                <a:close/>
                <a:moveTo>
                  <a:pt x="4754" y="2283"/>
                </a:moveTo>
                <a:lnTo>
                  <a:pt x="4752" y="2281"/>
                </a:lnTo>
                <a:lnTo>
                  <a:pt x="4752" y="2283"/>
                </a:lnTo>
                <a:lnTo>
                  <a:pt x="4752" y="2283"/>
                </a:lnTo>
                <a:lnTo>
                  <a:pt x="4752" y="2283"/>
                </a:lnTo>
                <a:lnTo>
                  <a:pt x="4752" y="2285"/>
                </a:lnTo>
                <a:lnTo>
                  <a:pt x="4754" y="2283"/>
                </a:lnTo>
                <a:lnTo>
                  <a:pt x="4754" y="2283"/>
                </a:lnTo>
                <a:lnTo>
                  <a:pt x="4754" y="2283"/>
                </a:lnTo>
                <a:lnTo>
                  <a:pt x="4754" y="2283"/>
                </a:lnTo>
                <a:close/>
                <a:moveTo>
                  <a:pt x="4742" y="2294"/>
                </a:moveTo>
                <a:lnTo>
                  <a:pt x="4742" y="2294"/>
                </a:lnTo>
                <a:lnTo>
                  <a:pt x="4742" y="2296"/>
                </a:lnTo>
                <a:lnTo>
                  <a:pt x="4740" y="2296"/>
                </a:lnTo>
                <a:lnTo>
                  <a:pt x="4740" y="2296"/>
                </a:lnTo>
                <a:lnTo>
                  <a:pt x="4740" y="2296"/>
                </a:lnTo>
                <a:lnTo>
                  <a:pt x="4740" y="2296"/>
                </a:lnTo>
                <a:lnTo>
                  <a:pt x="4740" y="2296"/>
                </a:lnTo>
                <a:lnTo>
                  <a:pt x="4740" y="2296"/>
                </a:lnTo>
                <a:lnTo>
                  <a:pt x="4740" y="2298"/>
                </a:lnTo>
                <a:lnTo>
                  <a:pt x="4742" y="2298"/>
                </a:lnTo>
                <a:lnTo>
                  <a:pt x="4742" y="2298"/>
                </a:lnTo>
                <a:lnTo>
                  <a:pt x="4742" y="2296"/>
                </a:lnTo>
                <a:lnTo>
                  <a:pt x="4742" y="2296"/>
                </a:lnTo>
                <a:lnTo>
                  <a:pt x="4742" y="2294"/>
                </a:lnTo>
                <a:close/>
                <a:moveTo>
                  <a:pt x="4832" y="2048"/>
                </a:moveTo>
                <a:lnTo>
                  <a:pt x="4832" y="2044"/>
                </a:lnTo>
                <a:lnTo>
                  <a:pt x="4830" y="2042"/>
                </a:lnTo>
                <a:lnTo>
                  <a:pt x="4830" y="2040"/>
                </a:lnTo>
                <a:lnTo>
                  <a:pt x="4828" y="2034"/>
                </a:lnTo>
                <a:lnTo>
                  <a:pt x="4825" y="2032"/>
                </a:lnTo>
                <a:lnTo>
                  <a:pt x="4828" y="2027"/>
                </a:lnTo>
                <a:lnTo>
                  <a:pt x="4825" y="2017"/>
                </a:lnTo>
                <a:lnTo>
                  <a:pt x="4828" y="2013"/>
                </a:lnTo>
                <a:lnTo>
                  <a:pt x="4825" y="2011"/>
                </a:lnTo>
                <a:lnTo>
                  <a:pt x="4825" y="2011"/>
                </a:lnTo>
                <a:lnTo>
                  <a:pt x="4823" y="2011"/>
                </a:lnTo>
                <a:lnTo>
                  <a:pt x="4823" y="2009"/>
                </a:lnTo>
                <a:lnTo>
                  <a:pt x="4823" y="2004"/>
                </a:lnTo>
                <a:lnTo>
                  <a:pt x="4821" y="2002"/>
                </a:lnTo>
                <a:lnTo>
                  <a:pt x="4819" y="2000"/>
                </a:lnTo>
                <a:lnTo>
                  <a:pt x="4817" y="1998"/>
                </a:lnTo>
                <a:lnTo>
                  <a:pt x="4817" y="1996"/>
                </a:lnTo>
                <a:lnTo>
                  <a:pt x="4817" y="1996"/>
                </a:lnTo>
                <a:lnTo>
                  <a:pt x="4817" y="1994"/>
                </a:lnTo>
                <a:lnTo>
                  <a:pt x="4815" y="1994"/>
                </a:lnTo>
                <a:lnTo>
                  <a:pt x="4813" y="1994"/>
                </a:lnTo>
                <a:lnTo>
                  <a:pt x="4811" y="1992"/>
                </a:lnTo>
                <a:lnTo>
                  <a:pt x="4811" y="1990"/>
                </a:lnTo>
                <a:lnTo>
                  <a:pt x="4809" y="1986"/>
                </a:lnTo>
                <a:lnTo>
                  <a:pt x="4807" y="1983"/>
                </a:lnTo>
                <a:lnTo>
                  <a:pt x="4805" y="1983"/>
                </a:lnTo>
                <a:lnTo>
                  <a:pt x="4805" y="1983"/>
                </a:lnTo>
                <a:lnTo>
                  <a:pt x="4802" y="1983"/>
                </a:lnTo>
                <a:lnTo>
                  <a:pt x="4798" y="1979"/>
                </a:lnTo>
                <a:lnTo>
                  <a:pt x="4798" y="1979"/>
                </a:lnTo>
                <a:lnTo>
                  <a:pt x="4796" y="1977"/>
                </a:lnTo>
                <a:lnTo>
                  <a:pt x="4796" y="1977"/>
                </a:lnTo>
                <a:lnTo>
                  <a:pt x="4794" y="1975"/>
                </a:lnTo>
                <a:lnTo>
                  <a:pt x="4792" y="1975"/>
                </a:lnTo>
                <a:lnTo>
                  <a:pt x="4792" y="1969"/>
                </a:lnTo>
                <a:lnTo>
                  <a:pt x="4792" y="1967"/>
                </a:lnTo>
                <a:lnTo>
                  <a:pt x="4792" y="1960"/>
                </a:lnTo>
                <a:lnTo>
                  <a:pt x="4790" y="1958"/>
                </a:lnTo>
                <a:lnTo>
                  <a:pt x="4790" y="1958"/>
                </a:lnTo>
                <a:lnTo>
                  <a:pt x="4790" y="1958"/>
                </a:lnTo>
                <a:lnTo>
                  <a:pt x="4790" y="1960"/>
                </a:lnTo>
                <a:lnTo>
                  <a:pt x="4790" y="1960"/>
                </a:lnTo>
                <a:lnTo>
                  <a:pt x="4788" y="1960"/>
                </a:lnTo>
                <a:lnTo>
                  <a:pt x="4786" y="1958"/>
                </a:lnTo>
                <a:lnTo>
                  <a:pt x="4784" y="1958"/>
                </a:lnTo>
                <a:lnTo>
                  <a:pt x="4784" y="1956"/>
                </a:lnTo>
                <a:lnTo>
                  <a:pt x="4781" y="1954"/>
                </a:lnTo>
                <a:lnTo>
                  <a:pt x="4781" y="1954"/>
                </a:lnTo>
                <a:lnTo>
                  <a:pt x="4781" y="1954"/>
                </a:lnTo>
                <a:lnTo>
                  <a:pt x="4779" y="1956"/>
                </a:lnTo>
                <a:lnTo>
                  <a:pt x="4781" y="1960"/>
                </a:lnTo>
                <a:lnTo>
                  <a:pt x="4779" y="1960"/>
                </a:lnTo>
                <a:lnTo>
                  <a:pt x="4779" y="1960"/>
                </a:lnTo>
                <a:lnTo>
                  <a:pt x="4777" y="1958"/>
                </a:lnTo>
                <a:lnTo>
                  <a:pt x="4777" y="1958"/>
                </a:lnTo>
                <a:lnTo>
                  <a:pt x="4777" y="1958"/>
                </a:lnTo>
                <a:lnTo>
                  <a:pt x="4775" y="1956"/>
                </a:lnTo>
                <a:lnTo>
                  <a:pt x="4775" y="1956"/>
                </a:lnTo>
                <a:lnTo>
                  <a:pt x="4773" y="1952"/>
                </a:lnTo>
                <a:lnTo>
                  <a:pt x="4773" y="1948"/>
                </a:lnTo>
                <a:lnTo>
                  <a:pt x="4773" y="1946"/>
                </a:lnTo>
                <a:lnTo>
                  <a:pt x="4771" y="1944"/>
                </a:lnTo>
                <a:lnTo>
                  <a:pt x="4771" y="1941"/>
                </a:lnTo>
                <a:lnTo>
                  <a:pt x="4769" y="1941"/>
                </a:lnTo>
                <a:lnTo>
                  <a:pt x="4769" y="1939"/>
                </a:lnTo>
                <a:lnTo>
                  <a:pt x="4767" y="1937"/>
                </a:lnTo>
                <a:lnTo>
                  <a:pt x="4765" y="1935"/>
                </a:lnTo>
                <a:lnTo>
                  <a:pt x="4763" y="1933"/>
                </a:lnTo>
                <a:lnTo>
                  <a:pt x="4763" y="1931"/>
                </a:lnTo>
                <a:lnTo>
                  <a:pt x="4763" y="1929"/>
                </a:lnTo>
                <a:lnTo>
                  <a:pt x="4763" y="1929"/>
                </a:lnTo>
                <a:lnTo>
                  <a:pt x="4765" y="1929"/>
                </a:lnTo>
                <a:lnTo>
                  <a:pt x="4765" y="1927"/>
                </a:lnTo>
                <a:lnTo>
                  <a:pt x="4763" y="1927"/>
                </a:lnTo>
                <a:lnTo>
                  <a:pt x="4761" y="1925"/>
                </a:lnTo>
                <a:lnTo>
                  <a:pt x="4758" y="1923"/>
                </a:lnTo>
                <a:lnTo>
                  <a:pt x="4756" y="1923"/>
                </a:lnTo>
                <a:lnTo>
                  <a:pt x="4754" y="1921"/>
                </a:lnTo>
                <a:lnTo>
                  <a:pt x="4752" y="1921"/>
                </a:lnTo>
                <a:lnTo>
                  <a:pt x="4752" y="1921"/>
                </a:lnTo>
                <a:lnTo>
                  <a:pt x="4750" y="1921"/>
                </a:lnTo>
                <a:lnTo>
                  <a:pt x="4750" y="1918"/>
                </a:lnTo>
                <a:lnTo>
                  <a:pt x="4748" y="1918"/>
                </a:lnTo>
                <a:lnTo>
                  <a:pt x="4746" y="1916"/>
                </a:lnTo>
                <a:lnTo>
                  <a:pt x="4744" y="1914"/>
                </a:lnTo>
                <a:lnTo>
                  <a:pt x="4744" y="1914"/>
                </a:lnTo>
                <a:lnTo>
                  <a:pt x="4744" y="1912"/>
                </a:lnTo>
                <a:lnTo>
                  <a:pt x="4742" y="1912"/>
                </a:lnTo>
                <a:lnTo>
                  <a:pt x="4742" y="1914"/>
                </a:lnTo>
                <a:lnTo>
                  <a:pt x="4740" y="1912"/>
                </a:lnTo>
                <a:lnTo>
                  <a:pt x="4740" y="1912"/>
                </a:lnTo>
                <a:lnTo>
                  <a:pt x="4737" y="1910"/>
                </a:lnTo>
                <a:lnTo>
                  <a:pt x="4735" y="1910"/>
                </a:lnTo>
                <a:lnTo>
                  <a:pt x="4733" y="1910"/>
                </a:lnTo>
                <a:lnTo>
                  <a:pt x="4731" y="1910"/>
                </a:lnTo>
                <a:lnTo>
                  <a:pt x="4729" y="1908"/>
                </a:lnTo>
                <a:lnTo>
                  <a:pt x="4729" y="1906"/>
                </a:lnTo>
                <a:lnTo>
                  <a:pt x="4727" y="1904"/>
                </a:lnTo>
                <a:lnTo>
                  <a:pt x="4727" y="1902"/>
                </a:lnTo>
                <a:lnTo>
                  <a:pt x="4727" y="1900"/>
                </a:lnTo>
                <a:lnTo>
                  <a:pt x="4727" y="1900"/>
                </a:lnTo>
                <a:lnTo>
                  <a:pt x="4723" y="1895"/>
                </a:lnTo>
                <a:lnTo>
                  <a:pt x="4723" y="1895"/>
                </a:lnTo>
                <a:lnTo>
                  <a:pt x="4725" y="1891"/>
                </a:lnTo>
                <a:lnTo>
                  <a:pt x="4725" y="1887"/>
                </a:lnTo>
                <a:lnTo>
                  <a:pt x="4723" y="1883"/>
                </a:lnTo>
                <a:lnTo>
                  <a:pt x="4721" y="1879"/>
                </a:lnTo>
                <a:lnTo>
                  <a:pt x="4721" y="1877"/>
                </a:lnTo>
                <a:lnTo>
                  <a:pt x="4721" y="1877"/>
                </a:lnTo>
                <a:lnTo>
                  <a:pt x="4719" y="1877"/>
                </a:lnTo>
                <a:lnTo>
                  <a:pt x="4719" y="1874"/>
                </a:lnTo>
                <a:lnTo>
                  <a:pt x="4717" y="1872"/>
                </a:lnTo>
                <a:lnTo>
                  <a:pt x="4714" y="1870"/>
                </a:lnTo>
                <a:lnTo>
                  <a:pt x="4714" y="1868"/>
                </a:lnTo>
                <a:lnTo>
                  <a:pt x="4714" y="1868"/>
                </a:lnTo>
                <a:lnTo>
                  <a:pt x="4714" y="1866"/>
                </a:lnTo>
                <a:lnTo>
                  <a:pt x="4714" y="1864"/>
                </a:lnTo>
                <a:lnTo>
                  <a:pt x="4714" y="1862"/>
                </a:lnTo>
                <a:lnTo>
                  <a:pt x="4714" y="1858"/>
                </a:lnTo>
                <a:lnTo>
                  <a:pt x="4712" y="1856"/>
                </a:lnTo>
                <a:lnTo>
                  <a:pt x="4712" y="1853"/>
                </a:lnTo>
                <a:lnTo>
                  <a:pt x="4712" y="1851"/>
                </a:lnTo>
                <a:lnTo>
                  <a:pt x="4712" y="1849"/>
                </a:lnTo>
                <a:lnTo>
                  <a:pt x="4712" y="1849"/>
                </a:lnTo>
                <a:lnTo>
                  <a:pt x="4712" y="1847"/>
                </a:lnTo>
                <a:lnTo>
                  <a:pt x="4710" y="1845"/>
                </a:lnTo>
                <a:lnTo>
                  <a:pt x="4710" y="1845"/>
                </a:lnTo>
                <a:lnTo>
                  <a:pt x="4708" y="1843"/>
                </a:lnTo>
                <a:lnTo>
                  <a:pt x="4704" y="1841"/>
                </a:lnTo>
                <a:lnTo>
                  <a:pt x="4702" y="1839"/>
                </a:lnTo>
                <a:lnTo>
                  <a:pt x="4700" y="1837"/>
                </a:lnTo>
                <a:lnTo>
                  <a:pt x="4698" y="1837"/>
                </a:lnTo>
                <a:lnTo>
                  <a:pt x="4698" y="1839"/>
                </a:lnTo>
                <a:lnTo>
                  <a:pt x="4696" y="1839"/>
                </a:lnTo>
                <a:lnTo>
                  <a:pt x="4693" y="1841"/>
                </a:lnTo>
                <a:lnTo>
                  <a:pt x="4691" y="1839"/>
                </a:lnTo>
                <a:lnTo>
                  <a:pt x="4689" y="1839"/>
                </a:lnTo>
                <a:lnTo>
                  <a:pt x="4689" y="1837"/>
                </a:lnTo>
                <a:lnTo>
                  <a:pt x="4689" y="1832"/>
                </a:lnTo>
                <a:lnTo>
                  <a:pt x="4687" y="1830"/>
                </a:lnTo>
                <a:lnTo>
                  <a:pt x="4687" y="1830"/>
                </a:lnTo>
                <a:lnTo>
                  <a:pt x="4687" y="1826"/>
                </a:lnTo>
                <a:lnTo>
                  <a:pt x="4687" y="1824"/>
                </a:lnTo>
                <a:lnTo>
                  <a:pt x="4687" y="1820"/>
                </a:lnTo>
                <a:lnTo>
                  <a:pt x="4685" y="1816"/>
                </a:lnTo>
                <a:lnTo>
                  <a:pt x="4685" y="1816"/>
                </a:lnTo>
                <a:lnTo>
                  <a:pt x="4685" y="1814"/>
                </a:lnTo>
                <a:lnTo>
                  <a:pt x="4683" y="1812"/>
                </a:lnTo>
                <a:lnTo>
                  <a:pt x="4683" y="1809"/>
                </a:lnTo>
                <a:lnTo>
                  <a:pt x="4683" y="1809"/>
                </a:lnTo>
                <a:lnTo>
                  <a:pt x="4681" y="1809"/>
                </a:lnTo>
                <a:lnTo>
                  <a:pt x="4681" y="1807"/>
                </a:lnTo>
                <a:lnTo>
                  <a:pt x="4681" y="1807"/>
                </a:lnTo>
                <a:lnTo>
                  <a:pt x="4681" y="1805"/>
                </a:lnTo>
                <a:lnTo>
                  <a:pt x="4683" y="1803"/>
                </a:lnTo>
                <a:lnTo>
                  <a:pt x="4681" y="1803"/>
                </a:lnTo>
                <a:lnTo>
                  <a:pt x="4679" y="1803"/>
                </a:lnTo>
                <a:lnTo>
                  <a:pt x="4679" y="1803"/>
                </a:lnTo>
                <a:lnTo>
                  <a:pt x="4677" y="1801"/>
                </a:lnTo>
                <a:lnTo>
                  <a:pt x="4677" y="1799"/>
                </a:lnTo>
                <a:lnTo>
                  <a:pt x="4677" y="1797"/>
                </a:lnTo>
                <a:lnTo>
                  <a:pt x="4677" y="1795"/>
                </a:lnTo>
                <a:lnTo>
                  <a:pt x="4677" y="1793"/>
                </a:lnTo>
                <a:lnTo>
                  <a:pt x="4677" y="1791"/>
                </a:lnTo>
                <a:lnTo>
                  <a:pt x="4675" y="1791"/>
                </a:lnTo>
                <a:lnTo>
                  <a:pt x="4673" y="1788"/>
                </a:lnTo>
                <a:lnTo>
                  <a:pt x="4673" y="1786"/>
                </a:lnTo>
                <a:lnTo>
                  <a:pt x="4675" y="1786"/>
                </a:lnTo>
                <a:lnTo>
                  <a:pt x="4673" y="1786"/>
                </a:lnTo>
                <a:lnTo>
                  <a:pt x="4673" y="1786"/>
                </a:lnTo>
                <a:lnTo>
                  <a:pt x="4670" y="1786"/>
                </a:lnTo>
                <a:lnTo>
                  <a:pt x="4670" y="1788"/>
                </a:lnTo>
                <a:lnTo>
                  <a:pt x="4668" y="1788"/>
                </a:lnTo>
                <a:lnTo>
                  <a:pt x="4666" y="1793"/>
                </a:lnTo>
                <a:lnTo>
                  <a:pt x="4666" y="1799"/>
                </a:lnTo>
                <a:lnTo>
                  <a:pt x="4664" y="1803"/>
                </a:lnTo>
                <a:lnTo>
                  <a:pt x="4664" y="1803"/>
                </a:lnTo>
                <a:lnTo>
                  <a:pt x="4664" y="1805"/>
                </a:lnTo>
                <a:lnTo>
                  <a:pt x="4664" y="1805"/>
                </a:lnTo>
                <a:lnTo>
                  <a:pt x="4662" y="1803"/>
                </a:lnTo>
                <a:lnTo>
                  <a:pt x="4662" y="1805"/>
                </a:lnTo>
                <a:lnTo>
                  <a:pt x="4660" y="1809"/>
                </a:lnTo>
                <a:lnTo>
                  <a:pt x="4660" y="1812"/>
                </a:lnTo>
                <a:lnTo>
                  <a:pt x="4662" y="1812"/>
                </a:lnTo>
                <a:lnTo>
                  <a:pt x="4662" y="1812"/>
                </a:lnTo>
                <a:lnTo>
                  <a:pt x="4662" y="1814"/>
                </a:lnTo>
                <a:lnTo>
                  <a:pt x="4664" y="1814"/>
                </a:lnTo>
                <a:lnTo>
                  <a:pt x="4664" y="1814"/>
                </a:lnTo>
                <a:lnTo>
                  <a:pt x="4664" y="1816"/>
                </a:lnTo>
                <a:lnTo>
                  <a:pt x="4664" y="1816"/>
                </a:lnTo>
                <a:lnTo>
                  <a:pt x="4662" y="1816"/>
                </a:lnTo>
                <a:lnTo>
                  <a:pt x="4662" y="1816"/>
                </a:lnTo>
                <a:lnTo>
                  <a:pt x="4662" y="1816"/>
                </a:lnTo>
                <a:lnTo>
                  <a:pt x="4660" y="1818"/>
                </a:lnTo>
                <a:lnTo>
                  <a:pt x="4660" y="1822"/>
                </a:lnTo>
                <a:lnTo>
                  <a:pt x="4660" y="1824"/>
                </a:lnTo>
                <a:lnTo>
                  <a:pt x="4658" y="1826"/>
                </a:lnTo>
                <a:lnTo>
                  <a:pt x="4658" y="1830"/>
                </a:lnTo>
                <a:lnTo>
                  <a:pt x="4658" y="1832"/>
                </a:lnTo>
                <a:lnTo>
                  <a:pt x="4658" y="1835"/>
                </a:lnTo>
                <a:lnTo>
                  <a:pt x="4660" y="1835"/>
                </a:lnTo>
                <a:lnTo>
                  <a:pt x="4658" y="1839"/>
                </a:lnTo>
                <a:lnTo>
                  <a:pt x="4658" y="1841"/>
                </a:lnTo>
                <a:lnTo>
                  <a:pt x="4660" y="1845"/>
                </a:lnTo>
                <a:lnTo>
                  <a:pt x="4660" y="1849"/>
                </a:lnTo>
                <a:lnTo>
                  <a:pt x="4658" y="1851"/>
                </a:lnTo>
                <a:lnTo>
                  <a:pt x="4658" y="1858"/>
                </a:lnTo>
                <a:lnTo>
                  <a:pt x="4656" y="1862"/>
                </a:lnTo>
                <a:lnTo>
                  <a:pt x="4656" y="1864"/>
                </a:lnTo>
                <a:lnTo>
                  <a:pt x="4656" y="1866"/>
                </a:lnTo>
                <a:lnTo>
                  <a:pt x="4654" y="1870"/>
                </a:lnTo>
                <a:lnTo>
                  <a:pt x="4654" y="1872"/>
                </a:lnTo>
                <a:lnTo>
                  <a:pt x="4649" y="1879"/>
                </a:lnTo>
                <a:lnTo>
                  <a:pt x="4649" y="1881"/>
                </a:lnTo>
                <a:lnTo>
                  <a:pt x="4647" y="1883"/>
                </a:lnTo>
                <a:lnTo>
                  <a:pt x="4645" y="1885"/>
                </a:lnTo>
                <a:lnTo>
                  <a:pt x="4643" y="1887"/>
                </a:lnTo>
                <a:lnTo>
                  <a:pt x="4639" y="1887"/>
                </a:lnTo>
                <a:lnTo>
                  <a:pt x="4637" y="1887"/>
                </a:lnTo>
                <a:lnTo>
                  <a:pt x="4635" y="1887"/>
                </a:lnTo>
                <a:lnTo>
                  <a:pt x="4635" y="1887"/>
                </a:lnTo>
                <a:lnTo>
                  <a:pt x="4631" y="1885"/>
                </a:lnTo>
                <a:lnTo>
                  <a:pt x="4629" y="1883"/>
                </a:lnTo>
                <a:lnTo>
                  <a:pt x="4624" y="1883"/>
                </a:lnTo>
                <a:lnTo>
                  <a:pt x="4624" y="1881"/>
                </a:lnTo>
                <a:lnTo>
                  <a:pt x="4624" y="1879"/>
                </a:lnTo>
                <a:lnTo>
                  <a:pt x="4622" y="1879"/>
                </a:lnTo>
                <a:lnTo>
                  <a:pt x="4622" y="1877"/>
                </a:lnTo>
                <a:lnTo>
                  <a:pt x="4618" y="1874"/>
                </a:lnTo>
                <a:lnTo>
                  <a:pt x="4616" y="1874"/>
                </a:lnTo>
                <a:lnTo>
                  <a:pt x="4614" y="1874"/>
                </a:lnTo>
                <a:lnTo>
                  <a:pt x="4610" y="1872"/>
                </a:lnTo>
                <a:lnTo>
                  <a:pt x="4608" y="1872"/>
                </a:lnTo>
                <a:lnTo>
                  <a:pt x="4605" y="1870"/>
                </a:lnTo>
                <a:lnTo>
                  <a:pt x="4603" y="1866"/>
                </a:lnTo>
                <a:lnTo>
                  <a:pt x="4599" y="1866"/>
                </a:lnTo>
                <a:lnTo>
                  <a:pt x="4597" y="1864"/>
                </a:lnTo>
                <a:lnTo>
                  <a:pt x="4595" y="1862"/>
                </a:lnTo>
                <a:lnTo>
                  <a:pt x="4593" y="1862"/>
                </a:lnTo>
                <a:lnTo>
                  <a:pt x="4593" y="1862"/>
                </a:lnTo>
                <a:lnTo>
                  <a:pt x="4591" y="1862"/>
                </a:lnTo>
                <a:lnTo>
                  <a:pt x="4589" y="1862"/>
                </a:lnTo>
                <a:lnTo>
                  <a:pt x="4589" y="1860"/>
                </a:lnTo>
                <a:lnTo>
                  <a:pt x="4589" y="1860"/>
                </a:lnTo>
                <a:lnTo>
                  <a:pt x="4589" y="1860"/>
                </a:lnTo>
                <a:lnTo>
                  <a:pt x="4589" y="1858"/>
                </a:lnTo>
                <a:lnTo>
                  <a:pt x="4589" y="1858"/>
                </a:lnTo>
                <a:lnTo>
                  <a:pt x="4587" y="1858"/>
                </a:lnTo>
                <a:lnTo>
                  <a:pt x="4587" y="1858"/>
                </a:lnTo>
                <a:lnTo>
                  <a:pt x="4587" y="1858"/>
                </a:lnTo>
                <a:lnTo>
                  <a:pt x="4585" y="1858"/>
                </a:lnTo>
                <a:lnTo>
                  <a:pt x="4582" y="1856"/>
                </a:lnTo>
                <a:lnTo>
                  <a:pt x="4582" y="1856"/>
                </a:lnTo>
                <a:lnTo>
                  <a:pt x="4580" y="1853"/>
                </a:lnTo>
                <a:lnTo>
                  <a:pt x="4578" y="1851"/>
                </a:lnTo>
                <a:lnTo>
                  <a:pt x="4576" y="1851"/>
                </a:lnTo>
                <a:lnTo>
                  <a:pt x="4572" y="1847"/>
                </a:lnTo>
                <a:lnTo>
                  <a:pt x="4570" y="1847"/>
                </a:lnTo>
                <a:lnTo>
                  <a:pt x="4570" y="1845"/>
                </a:lnTo>
                <a:lnTo>
                  <a:pt x="4570" y="1845"/>
                </a:lnTo>
                <a:lnTo>
                  <a:pt x="4570" y="1843"/>
                </a:lnTo>
                <a:lnTo>
                  <a:pt x="4572" y="1843"/>
                </a:lnTo>
                <a:lnTo>
                  <a:pt x="4574" y="1837"/>
                </a:lnTo>
                <a:lnTo>
                  <a:pt x="4576" y="1837"/>
                </a:lnTo>
                <a:lnTo>
                  <a:pt x="4576" y="1837"/>
                </a:lnTo>
                <a:lnTo>
                  <a:pt x="4578" y="1832"/>
                </a:lnTo>
                <a:lnTo>
                  <a:pt x="4578" y="1830"/>
                </a:lnTo>
                <a:lnTo>
                  <a:pt x="4576" y="1828"/>
                </a:lnTo>
                <a:lnTo>
                  <a:pt x="4576" y="1824"/>
                </a:lnTo>
                <a:lnTo>
                  <a:pt x="4580" y="1822"/>
                </a:lnTo>
                <a:lnTo>
                  <a:pt x="4580" y="1822"/>
                </a:lnTo>
                <a:lnTo>
                  <a:pt x="4582" y="1820"/>
                </a:lnTo>
                <a:lnTo>
                  <a:pt x="4582" y="1822"/>
                </a:lnTo>
                <a:lnTo>
                  <a:pt x="4585" y="1822"/>
                </a:lnTo>
                <a:lnTo>
                  <a:pt x="4585" y="1822"/>
                </a:lnTo>
                <a:lnTo>
                  <a:pt x="4587" y="1818"/>
                </a:lnTo>
                <a:lnTo>
                  <a:pt x="4587" y="1818"/>
                </a:lnTo>
                <a:lnTo>
                  <a:pt x="4585" y="1816"/>
                </a:lnTo>
                <a:lnTo>
                  <a:pt x="4587" y="1816"/>
                </a:lnTo>
                <a:lnTo>
                  <a:pt x="4591" y="1809"/>
                </a:lnTo>
                <a:lnTo>
                  <a:pt x="4591" y="1807"/>
                </a:lnTo>
                <a:lnTo>
                  <a:pt x="4591" y="1807"/>
                </a:lnTo>
                <a:lnTo>
                  <a:pt x="4589" y="1807"/>
                </a:lnTo>
                <a:lnTo>
                  <a:pt x="4587" y="1805"/>
                </a:lnTo>
                <a:lnTo>
                  <a:pt x="4587" y="1803"/>
                </a:lnTo>
                <a:lnTo>
                  <a:pt x="4585" y="1803"/>
                </a:lnTo>
                <a:lnTo>
                  <a:pt x="4582" y="1805"/>
                </a:lnTo>
                <a:lnTo>
                  <a:pt x="4582" y="1807"/>
                </a:lnTo>
                <a:lnTo>
                  <a:pt x="4582" y="1807"/>
                </a:lnTo>
                <a:lnTo>
                  <a:pt x="4582" y="1809"/>
                </a:lnTo>
                <a:lnTo>
                  <a:pt x="4582" y="1812"/>
                </a:lnTo>
                <a:lnTo>
                  <a:pt x="4580" y="1812"/>
                </a:lnTo>
                <a:lnTo>
                  <a:pt x="4578" y="1809"/>
                </a:lnTo>
                <a:lnTo>
                  <a:pt x="4578" y="1809"/>
                </a:lnTo>
                <a:lnTo>
                  <a:pt x="4578" y="1807"/>
                </a:lnTo>
                <a:lnTo>
                  <a:pt x="4576" y="1807"/>
                </a:lnTo>
                <a:lnTo>
                  <a:pt x="4576" y="1807"/>
                </a:lnTo>
                <a:lnTo>
                  <a:pt x="4574" y="1807"/>
                </a:lnTo>
                <a:lnTo>
                  <a:pt x="4574" y="1807"/>
                </a:lnTo>
                <a:lnTo>
                  <a:pt x="4574" y="1807"/>
                </a:lnTo>
                <a:lnTo>
                  <a:pt x="4574" y="1807"/>
                </a:lnTo>
                <a:lnTo>
                  <a:pt x="4576" y="1805"/>
                </a:lnTo>
                <a:lnTo>
                  <a:pt x="4576" y="1803"/>
                </a:lnTo>
                <a:lnTo>
                  <a:pt x="4576" y="1803"/>
                </a:lnTo>
                <a:lnTo>
                  <a:pt x="4576" y="1803"/>
                </a:lnTo>
                <a:lnTo>
                  <a:pt x="4576" y="1803"/>
                </a:lnTo>
                <a:lnTo>
                  <a:pt x="4576" y="1801"/>
                </a:lnTo>
                <a:lnTo>
                  <a:pt x="4576" y="1801"/>
                </a:lnTo>
                <a:lnTo>
                  <a:pt x="4574" y="1803"/>
                </a:lnTo>
                <a:lnTo>
                  <a:pt x="4574" y="1803"/>
                </a:lnTo>
                <a:lnTo>
                  <a:pt x="4572" y="1805"/>
                </a:lnTo>
                <a:lnTo>
                  <a:pt x="4568" y="1805"/>
                </a:lnTo>
                <a:lnTo>
                  <a:pt x="4566" y="1807"/>
                </a:lnTo>
                <a:lnTo>
                  <a:pt x="4564" y="1807"/>
                </a:lnTo>
                <a:lnTo>
                  <a:pt x="4561" y="1805"/>
                </a:lnTo>
                <a:lnTo>
                  <a:pt x="4561" y="1805"/>
                </a:lnTo>
                <a:lnTo>
                  <a:pt x="4559" y="1803"/>
                </a:lnTo>
                <a:lnTo>
                  <a:pt x="4557" y="1805"/>
                </a:lnTo>
                <a:lnTo>
                  <a:pt x="4555" y="1805"/>
                </a:lnTo>
                <a:lnTo>
                  <a:pt x="4553" y="1805"/>
                </a:lnTo>
                <a:lnTo>
                  <a:pt x="4553" y="1805"/>
                </a:lnTo>
                <a:lnTo>
                  <a:pt x="4551" y="1803"/>
                </a:lnTo>
                <a:lnTo>
                  <a:pt x="4547" y="1801"/>
                </a:lnTo>
                <a:lnTo>
                  <a:pt x="4545" y="1801"/>
                </a:lnTo>
                <a:lnTo>
                  <a:pt x="4543" y="1801"/>
                </a:lnTo>
                <a:lnTo>
                  <a:pt x="4541" y="1801"/>
                </a:lnTo>
                <a:lnTo>
                  <a:pt x="4541" y="1801"/>
                </a:lnTo>
                <a:lnTo>
                  <a:pt x="4536" y="1799"/>
                </a:lnTo>
                <a:lnTo>
                  <a:pt x="4536" y="1799"/>
                </a:lnTo>
                <a:lnTo>
                  <a:pt x="4534" y="1797"/>
                </a:lnTo>
                <a:lnTo>
                  <a:pt x="4534" y="1795"/>
                </a:lnTo>
                <a:lnTo>
                  <a:pt x="4532" y="1795"/>
                </a:lnTo>
                <a:lnTo>
                  <a:pt x="4530" y="1797"/>
                </a:lnTo>
                <a:lnTo>
                  <a:pt x="4530" y="1797"/>
                </a:lnTo>
                <a:lnTo>
                  <a:pt x="4528" y="1795"/>
                </a:lnTo>
                <a:lnTo>
                  <a:pt x="4526" y="1793"/>
                </a:lnTo>
                <a:lnTo>
                  <a:pt x="4524" y="1793"/>
                </a:lnTo>
                <a:lnTo>
                  <a:pt x="4524" y="1793"/>
                </a:lnTo>
                <a:lnTo>
                  <a:pt x="4524" y="1795"/>
                </a:lnTo>
                <a:lnTo>
                  <a:pt x="4522" y="1795"/>
                </a:lnTo>
                <a:lnTo>
                  <a:pt x="4522" y="1795"/>
                </a:lnTo>
                <a:lnTo>
                  <a:pt x="4520" y="1793"/>
                </a:lnTo>
                <a:lnTo>
                  <a:pt x="4520" y="1793"/>
                </a:lnTo>
                <a:lnTo>
                  <a:pt x="4517" y="1793"/>
                </a:lnTo>
                <a:lnTo>
                  <a:pt x="4517" y="1795"/>
                </a:lnTo>
                <a:lnTo>
                  <a:pt x="4520" y="1795"/>
                </a:lnTo>
                <a:lnTo>
                  <a:pt x="4522" y="1797"/>
                </a:lnTo>
                <a:lnTo>
                  <a:pt x="4522" y="1797"/>
                </a:lnTo>
                <a:lnTo>
                  <a:pt x="4524" y="1797"/>
                </a:lnTo>
                <a:lnTo>
                  <a:pt x="4528" y="1797"/>
                </a:lnTo>
                <a:lnTo>
                  <a:pt x="4530" y="1799"/>
                </a:lnTo>
                <a:lnTo>
                  <a:pt x="4530" y="1801"/>
                </a:lnTo>
                <a:lnTo>
                  <a:pt x="4530" y="1801"/>
                </a:lnTo>
                <a:lnTo>
                  <a:pt x="4530" y="1803"/>
                </a:lnTo>
                <a:lnTo>
                  <a:pt x="4530" y="1805"/>
                </a:lnTo>
                <a:lnTo>
                  <a:pt x="4530" y="1805"/>
                </a:lnTo>
                <a:lnTo>
                  <a:pt x="4530" y="1805"/>
                </a:lnTo>
                <a:lnTo>
                  <a:pt x="4528" y="1805"/>
                </a:lnTo>
                <a:lnTo>
                  <a:pt x="4528" y="1805"/>
                </a:lnTo>
                <a:lnTo>
                  <a:pt x="4526" y="1807"/>
                </a:lnTo>
                <a:lnTo>
                  <a:pt x="4526" y="1809"/>
                </a:lnTo>
                <a:lnTo>
                  <a:pt x="4526" y="1807"/>
                </a:lnTo>
                <a:lnTo>
                  <a:pt x="4524" y="1807"/>
                </a:lnTo>
                <a:lnTo>
                  <a:pt x="4522" y="1807"/>
                </a:lnTo>
                <a:lnTo>
                  <a:pt x="4522" y="1807"/>
                </a:lnTo>
                <a:lnTo>
                  <a:pt x="4520" y="1807"/>
                </a:lnTo>
                <a:lnTo>
                  <a:pt x="4517" y="1807"/>
                </a:lnTo>
                <a:lnTo>
                  <a:pt x="4515" y="1807"/>
                </a:lnTo>
                <a:lnTo>
                  <a:pt x="4511" y="1807"/>
                </a:lnTo>
                <a:lnTo>
                  <a:pt x="4511" y="1807"/>
                </a:lnTo>
                <a:lnTo>
                  <a:pt x="4509" y="1805"/>
                </a:lnTo>
                <a:lnTo>
                  <a:pt x="4509" y="1805"/>
                </a:lnTo>
                <a:lnTo>
                  <a:pt x="4509" y="1805"/>
                </a:lnTo>
                <a:lnTo>
                  <a:pt x="4509" y="1807"/>
                </a:lnTo>
                <a:lnTo>
                  <a:pt x="4507" y="1807"/>
                </a:lnTo>
                <a:lnTo>
                  <a:pt x="4505" y="1807"/>
                </a:lnTo>
                <a:lnTo>
                  <a:pt x="4507" y="1807"/>
                </a:lnTo>
                <a:lnTo>
                  <a:pt x="4505" y="1809"/>
                </a:lnTo>
                <a:lnTo>
                  <a:pt x="4505" y="1809"/>
                </a:lnTo>
                <a:lnTo>
                  <a:pt x="4503" y="1809"/>
                </a:lnTo>
                <a:lnTo>
                  <a:pt x="4503" y="1812"/>
                </a:lnTo>
                <a:lnTo>
                  <a:pt x="4505" y="1812"/>
                </a:lnTo>
                <a:lnTo>
                  <a:pt x="4503" y="1812"/>
                </a:lnTo>
                <a:lnTo>
                  <a:pt x="4503" y="1812"/>
                </a:lnTo>
                <a:lnTo>
                  <a:pt x="4501" y="1809"/>
                </a:lnTo>
                <a:lnTo>
                  <a:pt x="4501" y="1809"/>
                </a:lnTo>
                <a:lnTo>
                  <a:pt x="4501" y="1812"/>
                </a:lnTo>
                <a:lnTo>
                  <a:pt x="4501" y="1812"/>
                </a:lnTo>
                <a:lnTo>
                  <a:pt x="4501" y="1814"/>
                </a:lnTo>
                <a:lnTo>
                  <a:pt x="4499" y="1814"/>
                </a:lnTo>
                <a:lnTo>
                  <a:pt x="4499" y="1814"/>
                </a:lnTo>
                <a:lnTo>
                  <a:pt x="4497" y="1814"/>
                </a:lnTo>
                <a:lnTo>
                  <a:pt x="4497" y="1818"/>
                </a:lnTo>
                <a:lnTo>
                  <a:pt x="4494" y="1818"/>
                </a:lnTo>
                <a:lnTo>
                  <a:pt x="4492" y="1820"/>
                </a:lnTo>
                <a:lnTo>
                  <a:pt x="4492" y="1820"/>
                </a:lnTo>
                <a:lnTo>
                  <a:pt x="4494" y="1824"/>
                </a:lnTo>
                <a:lnTo>
                  <a:pt x="4494" y="1824"/>
                </a:lnTo>
                <a:lnTo>
                  <a:pt x="4492" y="1826"/>
                </a:lnTo>
                <a:lnTo>
                  <a:pt x="4492" y="1826"/>
                </a:lnTo>
                <a:lnTo>
                  <a:pt x="4490" y="1826"/>
                </a:lnTo>
                <a:lnTo>
                  <a:pt x="4488" y="1826"/>
                </a:lnTo>
                <a:lnTo>
                  <a:pt x="4488" y="1828"/>
                </a:lnTo>
                <a:lnTo>
                  <a:pt x="4488" y="1828"/>
                </a:lnTo>
                <a:lnTo>
                  <a:pt x="4488" y="1830"/>
                </a:lnTo>
                <a:lnTo>
                  <a:pt x="4486" y="1832"/>
                </a:lnTo>
                <a:lnTo>
                  <a:pt x="4486" y="1832"/>
                </a:lnTo>
                <a:lnTo>
                  <a:pt x="4486" y="1835"/>
                </a:lnTo>
                <a:lnTo>
                  <a:pt x="4484" y="1837"/>
                </a:lnTo>
                <a:lnTo>
                  <a:pt x="4482" y="1839"/>
                </a:lnTo>
                <a:lnTo>
                  <a:pt x="4484" y="1841"/>
                </a:lnTo>
                <a:lnTo>
                  <a:pt x="4486" y="1841"/>
                </a:lnTo>
                <a:lnTo>
                  <a:pt x="4486" y="1841"/>
                </a:lnTo>
                <a:lnTo>
                  <a:pt x="4486" y="1841"/>
                </a:lnTo>
                <a:lnTo>
                  <a:pt x="4486" y="1843"/>
                </a:lnTo>
                <a:lnTo>
                  <a:pt x="4486" y="1843"/>
                </a:lnTo>
                <a:lnTo>
                  <a:pt x="4488" y="1845"/>
                </a:lnTo>
                <a:lnTo>
                  <a:pt x="4488" y="1845"/>
                </a:lnTo>
                <a:lnTo>
                  <a:pt x="4488" y="1845"/>
                </a:lnTo>
                <a:lnTo>
                  <a:pt x="4488" y="1845"/>
                </a:lnTo>
                <a:lnTo>
                  <a:pt x="4486" y="1845"/>
                </a:lnTo>
                <a:lnTo>
                  <a:pt x="4486" y="1847"/>
                </a:lnTo>
                <a:lnTo>
                  <a:pt x="4486" y="1849"/>
                </a:lnTo>
                <a:lnTo>
                  <a:pt x="4486" y="1849"/>
                </a:lnTo>
                <a:lnTo>
                  <a:pt x="4486" y="1849"/>
                </a:lnTo>
                <a:lnTo>
                  <a:pt x="4486" y="1849"/>
                </a:lnTo>
                <a:lnTo>
                  <a:pt x="4484" y="1849"/>
                </a:lnTo>
                <a:lnTo>
                  <a:pt x="4484" y="1847"/>
                </a:lnTo>
                <a:lnTo>
                  <a:pt x="4482" y="1847"/>
                </a:lnTo>
                <a:lnTo>
                  <a:pt x="4480" y="1847"/>
                </a:lnTo>
                <a:lnTo>
                  <a:pt x="4480" y="1847"/>
                </a:lnTo>
                <a:lnTo>
                  <a:pt x="4480" y="1849"/>
                </a:lnTo>
                <a:lnTo>
                  <a:pt x="4480" y="1851"/>
                </a:lnTo>
                <a:lnTo>
                  <a:pt x="4480" y="1849"/>
                </a:lnTo>
                <a:lnTo>
                  <a:pt x="4480" y="1847"/>
                </a:lnTo>
                <a:lnTo>
                  <a:pt x="4478" y="1847"/>
                </a:lnTo>
                <a:lnTo>
                  <a:pt x="4471" y="1845"/>
                </a:lnTo>
                <a:lnTo>
                  <a:pt x="4471" y="1845"/>
                </a:lnTo>
                <a:lnTo>
                  <a:pt x="4469" y="1845"/>
                </a:lnTo>
                <a:lnTo>
                  <a:pt x="4467" y="1845"/>
                </a:lnTo>
                <a:lnTo>
                  <a:pt x="4467" y="1847"/>
                </a:lnTo>
                <a:lnTo>
                  <a:pt x="4467" y="1847"/>
                </a:lnTo>
                <a:lnTo>
                  <a:pt x="4467" y="1847"/>
                </a:lnTo>
                <a:lnTo>
                  <a:pt x="4465" y="1847"/>
                </a:lnTo>
                <a:lnTo>
                  <a:pt x="4465" y="1849"/>
                </a:lnTo>
                <a:lnTo>
                  <a:pt x="4465" y="1849"/>
                </a:lnTo>
                <a:lnTo>
                  <a:pt x="4465" y="1851"/>
                </a:lnTo>
                <a:lnTo>
                  <a:pt x="4465" y="1851"/>
                </a:lnTo>
                <a:lnTo>
                  <a:pt x="4465" y="1853"/>
                </a:lnTo>
                <a:lnTo>
                  <a:pt x="4465" y="1851"/>
                </a:lnTo>
                <a:lnTo>
                  <a:pt x="4465" y="1851"/>
                </a:lnTo>
                <a:lnTo>
                  <a:pt x="4463" y="1853"/>
                </a:lnTo>
                <a:lnTo>
                  <a:pt x="4463" y="1853"/>
                </a:lnTo>
                <a:lnTo>
                  <a:pt x="4463" y="1849"/>
                </a:lnTo>
                <a:lnTo>
                  <a:pt x="4463" y="1847"/>
                </a:lnTo>
                <a:lnTo>
                  <a:pt x="4465" y="1845"/>
                </a:lnTo>
                <a:lnTo>
                  <a:pt x="4465" y="1845"/>
                </a:lnTo>
                <a:lnTo>
                  <a:pt x="4465" y="1843"/>
                </a:lnTo>
                <a:lnTo>
                  <a:pt x="4461" y="1841"/>
                </a:lnTo>
                <a:lnTo>
                  <a:pt x="4459" y="1839"/>
                </a:lnTo>
                <a:lnTo>
                  <a:pt x="4457" y="1837"/>
                </a:lnTo>
                <a:lnTo>
                  <a:pt x="4455" y="1835"/>
                </a:lnTo>
                <a:lnTo>
                  <a:pt x="4455" y="1835"/>
                </a:lnTo>
                <a:lnTo>
                  <a:pt x="4453" y="1832"/>
                </a:lnTo>
                <a:lnTo>
                  <a:pt x="4448" y="1832"/>
                </a:lnTo>
                <a:lnTo>
                  <a:pt x="4448" y="1830"/>
                </a:lnTo>
                <a:lnTo>
                  <a:pt x="4446" y="1830"/>
                </a:lnTo>
                <a:lnTo>
                  <a:pt x="4444" y="1830"/>
                </a:lnTo>
                <a:lnTo>
                  <a:pt x="4444" y="1832"/>
                </a:lnTo>
                <a:lnTo>
                  <a:pt x="4444" y="1832"/>
                </a:lnTo>
                <a:lnTo>
                  <a:pt x="4442" y="1835"/>
                </a:lnTo>
                <a:lnTo>
                  <a:pt x="4442" y="1837"/>
                </a:lnTo>
                <a:lnTo>
                  <a:pt x="4440" y="1835"/>
                </a:lnTo>
                <a:lnTo>
                  <a:pt x="4440" y="1835"/>
                </a:lnTo>
                <a:lnTo>
                  <a:pt x="4438" y="1835"/>
                </a:lnTo>
                <a:lnTo>
                  <a:pt x="4438" y="1835"/>
                </a:lnTo>
                <a:lnTo>
                  <a:pt x="4438" y="1837"/>
                </a:lnTo>
                <a:lnTo>
                  <a:pt x="4436" y="1835"/>
                </a:lnTo>
                <a:lnTo>
                  <a:pt x="4436" y="1832"/>
                </a:lnTo>
                <a:lnTo>
                  <a:pt x="4436" y="1832"/>
                </a:lnTo>
                <a:lnTo>
                  <a:pt x="4434" y="1832"/>
                </a:lnTo>
                <a:lnTo>
                  <a:pt x="4434" y="1835"/>
                </a:lnTo>
                <a:lnTo>
                  <a:pt x="4434" y="1835"/>
                </a:lnTo>
                <a:lnTo>
                  <a:pt x="4434" y="1837"/>
                </a:lnTo>
                <a:lnTo>
                  <a:pt x="4434" y="1837"/>
                </a:lnTo>
                <a:lnTo>
                  <a:pt x="4434" y="1837"/>
                </a:lnTo>
                <a:lnTo>
                  <a:pt x="4434" y="1839"/>
                </a:lnTo>
                <a:lnTo>
                  <a:pt x="4434" y="1841"/>
                </a:lnTo>
                <a:lnTo>
                  <a:pt x="4432" y="1841"/>
                </a:lnTo>
                <a:lnTo>
                  <a:pt x="4432" y="1843"/>
                </a:lnTo>
                <a:lnTo>
                  <a:pt x="4432" y="1843"/>
                </a:lnTo>
                <a:lnTo>
                  <a:pt x="4432" y="1841"/>
                </a:lnTo>
                <a:lnTo>
                  <a:pt x="4429" y="1841"/>
                </a:lnTo>
                <a:lnTo>
                  <a:pt x="4429" y="1841"/>
                </a:lnTo>
                <a:lnTo>
                  <a:pt x="4429" y="1841"/>
                </a:lnTo>
                <a:lnTo>
                  <a:pt x="4429" y="1841"/>
                </a:lnTo>
                <a:lnTo>
                  <a:pt x="4427" y="1841"/>
                </a:lnTo>
                <a:lnTo>
                  <a:pt x="4429" y="1841"/>
                </a:lnTo>
                <a:lnTo>
                  <a:pt x="4429" y="1839"/>
                </a:lnTo>
                <a:lnTo>
                  <a:pt x="4429" y="1837"/>
                </a:lnTo>
                <a:lnTo>
                  <a:pt x="4427" y="1837"/>
                </a:lnTo>
                <a:lnTo>
                  <a:pt x="4427" y="1837"/>
                </a:lnTo>
                <a:lnTo>
                  <a:pt x="4427" y="1839"/>
                </a:lnTo>
                <a:lnTo>
                  <a:pt x="4427" y="1841"/>
                </a:lnTo>
                <a:lnTo>
                  <a:pt x="4425" y="1841"/>
                </a:lnTo>
                <a:lnTo>
                  <a:pt x="4425" y="1841"/>
                </a:lnTo>
                <a:lnTo>
                  <a:pt x="4423" y="1841"/>
                </a:lnTo>
                <a:lnTo>
                  <a:pt x="4423" y="1843"/>
                </a:lnTo>
                <a:lnTo>
                  <a:pt x="4423" y="1843"/>
                </a:lnTo>
                <a:lnTo>
                  <a:pt x="4421" y="1843"/>
                </a:lnTo>
                <a:lnTo>
                  <a:pt x="4421" y="1845"/>
                </a:lnTo>
                <a:lnTo>
                  <a:pt x="4421" y="1847"/>
                </a:lnTo>
                <a:lnTo>
                  <a:pt x="4421" y="1847"/>
                </a:lnTo>
                <a:lnTo>
                  <a:pt x="4423" y="1849"/>
                </a:lnTo>
                <a:lnTo>
                  <a:pt x="4423" y="1849"/>
                </a:lnTo>
                <a:lnTo>
                  <a:pt x="4423" y="1849"/>
                </a:lnTo>
                <a:lnTo>
                  <a:pt x="4423" y="1849"/>
                </a:lnTo>
                <a:lnTo>
                  <a:pt x="4421" y="1849"/>
                </a:lnTo>
                <a:lnTo>
                  <a:pt x="4419" y="1849"/>
                </a:lnTo>
                <a:lnTo>
                  <a:pt x="4419" y="1847"/>
                </a:lnTo>
                <a:lnTo>
                  <a:pt x="4419" y="1849"/>
                </a:lnTo>
                <a:lnTo>
                  <a:pt x="4419" y="1849"/>
                </a:lnTo>
                <a:lnTo>
                  <a:pt x="4419" y="1849"/>
                </a:lnTo>
                <a:lnTo>
                  <a:pt x="4417" y="1849"/>
                </a:lnTo>
                <a:lnTo>
                  <a:pt x="4417" y="1851"/>
                </a:lnTo>
                <a:lnTo>
                  <a:pt x="4417" y="1851"/>
                </a:lnTo>
                <a:lnTo>
                  <a:pt x="4417" y="1851"/>
                </a:lnTo>
                <a:lnTo>
                  <a:pt x="4417" y="1853"/>
                </a:lnTo>
                <a:lnTo>
                  <a:pt x="4419" y="1853"/>
                </a:lnTo>
                <a:lnTo>
                  <a:pt x="4419" y="1853"/>
                </a:lnTo>
                <a:lnTo>
                  <a:pt x="4419" y="1853"/>
                </a:lnTo>
                <a:lnTo>
                  <a:pt x="4419" y="1856"/>
                </a:lnTo>
                <a:lnTo>
                  <a:pt x="4419" y="1856"/>
                </a:lnTo>
                <a:lnTo>
                  <a:pt x="4419" y="1853"/>
                </a:lnTo>
                <a:lnTo>
                  <a:pt x="4415" y="1851"/>
                </a:lnTo>
                <a:lnTo>
                  <a:pt x="4415" y="1851"/>
                </a:lnTo>
                <a:lnTo>
                  <a:pt x="4415" y="1853"/>
                </a:lnTo>
                <a:lnTo>
                  <a:pt x="4415" y="1853"/>
                </a:lnTo>
                <a:lnTo>
                  <a:pt x="4413" y="1853"/>
                </a:lnTo>
                <a:lnTo>
                  <a:pt x="4413" y="1856"/>
                </a:lnTo>
                <a:lnTo>
                  <a:pt x="4411" y="1856"/>
                </a:lnTo>
                <a:lnTo>
                  <a:pt x="4411" y="1856"/>
                </a:lnTo>
                <a:lnTo>
                  <a:pt x="4411" y="1858"/>
                </a:lnTo>
                <a:lnTo>
                  <a:pt x="4411" y="1860"/>
                </a:lnTo>
                <a:lnTo>
                  <a:pt x="4411" y="1860"/>
                </a:lnTo>
                <a:lnTo>
                  <a:pt x="4411" y="1862"/>
                </a:lnTo>
                <a:lnTo>
                  <a:pt x="4413" y="1860"/>
                </a:lnTo>
                <a:lnTo>
                  <a:pt x="4413" y="1860"/>
                </a:lnTo>
                <a:lnTo>
                  <a:pt x="4413" y="1862"/>
                </a:lnTo>
                <a:lnTo>
                  <a:pt x="4413" y="1862"/>
                </a:lnTo>
                <a:lnTo>
                  <a:pt x="4413" y="1864"/>
                </a:lnTo>
                <a:lnTo>
                  <a:pt x="4413" y="1864"/>
                </a:lnTo>
                <a:lnTo>
                  <a:pt x="4411" y="1864"/>
                </a:lnTo>
                <a:lnTo>
                  <a:pt x="4411" y="1864"/>
                </a:lnTo>
                <a:lnTo>
                  <a:pt x="4411" y="1864"/>
                </a:lnTo>
                <a:lnTo>
                  <a:pt x="4411" y="1866"/>
                </a:lnTo>
                <a:lnTo>
                  <a:pt x="4411" y="1868"/>
                </a:lnTo>
                <a:lnTo>
                  <a:pt x="4411" y="1868"/>
                </a:lnTo>
                <a:lnTo>
                  <a:pt x="4413" y="1868"/>
                </a:lnTo>
                <a:lnTo>
                  <a:pt x="4415" y="1868"/>
                </a:lnTo>
                <a:lnTo>
                  <a:pt x="4415" y="1868"/>
                </a:lnTo>
                <a:lnTo>
                  <a:pt x="4415" y="1868"/>
                </a:lnTo>
                <a:lnTo>
                  <a:pt x="4415" y="1868"/>
                </a:lnTo>
                <a:lnTo>
                  <a:pt x="4413" y="1868"/>
                </a:lnTo>
                <a:lnTo>
                  <a:pt x="4411" y="1868"/>
                </a:lnTo>
                <a:lnTo>
                  <a:pt x="4409" y="1868"/>
                </a:lnTo>
                <a:lnTo>
                  <a:pt x="4406" y="1868"/>
                </a:lnTo>
                <a:lnTo>
                  <a:pt x="4406" y="1866"/>
                </a:lnTo>
                <a:lnTo>
                  <a:pt x="4404" y="1866"/>
                </a:lnTo>
                <a:lnTo>
                  <a:pt x="4404" y="1866"/>
                </a:lnTo>
                <a:lnTo>
                  <a:pt x="4402" y="1868"/>
                </a:lnTo>
                <a:lnTo>
                  <a:pt x="4402" y="1868"/>
                </a:lnTo>
                <a:lnTo>
                  <a:pt x="4400" y="1866"/>
                </a:lnTo>
                <a:lnTo>
                  <a:pt x="4398" y="1866"/>
                </a:lnTo>
                <a:lnTo>
                  <a:pt x="4398" y="1866"/>
                </a:lnTo>
                <a:lnTo>
                  <a:pt x="4398" y="1868"/>
                </a:lnTo>
                <a:lnTo>
                  <a:pt x="4398" y="1868"/>
                </a:lnTo>
                <a:lnTo>
                  <a:pt x="4398" y="1870"/>
                </a:lnTo>
                <a:lnTo>
                  <a:pt x="4398" y="1870"/>
                </a:lnTo>
                <a:lnTo>
                  <a:pt x="4396" y="1870"/>
                </a:lnTo>
                <a:lnTo>
                  <a:pt x="4398" y="1870"/>
                </a:lnTo>
                <a:lnTo>
                  <a:pt x="4398" y="1872"/>
                </a:lnTo>
                <a:lnTo>
                  <a:pt x="4400" y="1874"/>
                </a:lnTo>
                <a:lnTo>
                  <a:pt x="4400" y="1874"/>
                </a:lnTo>
                <a:lnTo>
                  <a:pt x="4400" y="1877"/>
                </a:lnTo>
                <a:lnTo>
                  <a:pt x="4402" y="1877"/>
                </a:lnTo>
                <a:lnTo>
                  <a:pt x="4402" y="1877"/>
                </a:lnTo>
                <a:lnTo>
                  <a:pt x="4402" y="1877"/>
                </a:lnTo>
                <a:lnTo>
                  <a:pt x="4402" y="1879"/>
                </a:lnTo>
                <a:lnTo>
                  <a:pt x="4402" y="1879"/>
                </a:lnTo>
                <a:lnTo>
                  <a:pt x="4400" y="1879"/>
                </a:lnTo>
                <a:lnTo>
                  <a:pt x="4400" y="1879"/>
                </a:lnTo>
                <a:lnTo>
                  <a:pt x="4398" y="1879"/>
                </a:lnTo>
                <a:lnTo>
                  <a:pt x="4398" y="1879"/>
                </a:lnTo>
                <a:lnTo>
                  <a:pt x="4398" y="1879"/>
                </a:lnTo>
                <a:lnTo>
                  <a:pt x="4398" y="1881"/>
                </a:lnTo>
                <a:lnTo>
                  <a:pt x="4398" y="1883"/>
                </a:lnTo>
                <a:lnTo>
                  <a:pt x="4398" y="1885"/>
                </a:lnTo>
                <a:lnTo>
                  <a:pt x="4398" y="1885"/>
                </a:lnTo>
                <a:lnTo>
                  <a:pt x="4398" y="1885"/>
                </a:lnTo>
                <a:lnTo>
                  <a:pt x="4396" y="1883"/>
                </a:lnTo>
                <a:lnTo>
                  <a:pt x="4396" y="1883"/>
                </a:lnTo>
                <a:lnTo>
                  <a:pt x="4394" y="1879"/>
                </a:lnTo>
                <a:lnTo>
                  <a:pt x="4392" y="1877"/>
                </a:lnTo>
                <a:lnTo>
                  <a:pt x="4390" y="1872"/>
                </a:lnTo>
                <a:lnTo>
                  <a:pt x="4390" y="1870"/>
                </a:lnTo>
                <a:lnTo>
                  <a:pt x="4388" y="1868"/>
                </a:lnTo>
                <a:lnTo>
                  <a:pt x="4388" y="1870"/>
                </a:lnTo>
                <a:lnTo>
                  <a:pt x="4385" y="1872"/>
                </a:lnTo>
                <a:lnTo>
                  <a:pt x="4385" y="1874"/>
                </a:lnTo>
                <a:lnTo>
                  <a:pt x="4383" y="1877"/>
                </a:lnTo>
                <a:lnTo>
                  <a:pt x="4383" y="1877"/>
                </a:lnTo>
                <a:lnTo>
                  <a:pt x="4381" y="1877"/>
                </a:lnTo>
                <a:lnTo>
                  <a:pt x="4379" y="1879"/>
                </a:lnTo>
                <a:lnTo>
                  <a:pt x="4379" y="1879"/>
                </a:lnTo>
                <a:lnTo>
                  <a:pt x="4377" y="1883"/>
                </a:lnTo>
                <a:lnTo>
                  <a:pt x="4377" y="1883"/>
                </a:lnTo>
                <a:lnTo>
                  <a:pt x="4377" y="1885"/>
                </a:lnTo>
                <a:lnTo>
                  <a:pt x="4377" y="1889"/>
                </a:lnTo>
                <a:lnTo>
                  <a:pt x="4379" y="1891"/>
                </a:lnTo>
                <a:lnTo>
                  <a:pt x="4379" y="1891"/>
                </a:lnTo>
                <a:lnTo>
                  <a:pt x="4381" y="1893"/>
                </a:lnTo>
                <a:lnTo>
                  <a:pt x="4379" y="1893"/>
                </a:lnTo>
                <a:lnTo>
                  <a:pt x="4379" y="1895"/>
                </a:lnTo>
                <a:lnTo>
                  <a:pt x="4375" y="1897"/>
                </a:lnTo>
                <a:lnTo>
                  <a:pt x="4373" y="1900"/>
                </a:lnTo>
                <a:lnTo>
                  <a:pt x="4373" y="1900"/>
                </a:lnTo>
                <a:lnTo>
                  <a:pt x="4371" y="1902"/>
                </a:lnTo>
                <a:lnTo>
                  <a:pt x="4371" y="1904"/>
                </a:lnTo>
                <a:lnTo>
                  <a:pt x="4369" y="1906"/>
                </a:lnTo>
                <a:lnTo>
                  <a:pt x="4369" y="1908"/>
                </a:lnTo>
                <a:lnTo>
                  <a:pt x="4365" y="1912"/>
                </a:lnTo>
                <a:lnTo>
                  <a:pt x="4362" y="1914"/>
                </a:lnTo>
                <a:lnTo>
                  <a:pt x="4360" y="1916"/>
                </a:lnTo>
                <a:lnTo>
                  <a:pt x="4358" y="1916"/>
                </a:lnTo>
                <a:lnTo>
                  <a:pt x="4352" y="1921"/>
                </a:lnTo>
                <a:lnTo>
                  <a:pt x="4350" y="1921"/>
                </a:lnTo>
                <a:lnTo>
                  <a:pt x="4344" y="1921"/>
                </a:lnTo>
                <a:lnTo>
                  <a:pt x="4339" y="1923"/>
                </a:lnTo>
                <a:lnTo>
                  <a:pt x="4337" y="1923"/>
                </a:lnTo>
                <a:lnTo>
                  <a:pt x="4333" y="1923"/>
                </a:lnTo>
                <a:lnTo>
                  <a:pt x="4329" y="1927"/>
                </a:lnTo>
                <a:lnTo>
                  <a:pt x="4325" y="1927"/>
                </a:lnTo>
                <a:lnTo>
                  <a:pt x="4321" y="1927"/>
                </a:lnTo>
                <a:lnTo>
                  <a:pt x="4318" y="1929"/>
                </a:lnTo>
                <a:lnTo>
                  <a:pt x="4314" y="1931"/>
                </a:lnTo>
                <a:lnTo>
                  <a:pt x="4312" y="1931"/>
                </a:lnTo>
                <a:lnTo>
                  <a:pt x="4308" y="1933"/>
                </a:lnTo>
                <a:lnTo>
                  <a:pt x="4308" y="1933"/>
                </a:lnTo>
                <a:lnTo>
                  <a:pt x="4304" y="1931"/>
                </a:lnTo>
                <a:lnTo>
                  <a:pt x="4302" y="1931"/>
                </a:lnTo>
                <a:lnTo>
                  <a:pt x="4300" y="1931"/>
                </a:lnTo>
                <a:lnTo>
                  <a:pt x="4297" y="1931"/>
                </a:lnTo>
                <a:lnTo>
                  <a:pt x="4297" y="1933"/>
                </a:lnTo>
                <a:lnTo>
                  <a:pt x="4289" y="1937"/>
                </a:lnTo>
                <a:lnTo>
                  <a:pt x="4287" y="1939"/>
                </a:lnTo>
                <a:lnTo>
                  <a:pt x="4285" y="1941"/>
                </a:lnTo>
                <a:lnTo>
                  <a:pt x="4283" y="1941"/>
                </a:lnTo>
                <a:lnTo>
                  <a:pt x="4281" y="1944"/>
                </a:lnTo>
                <a:lnTo>
                  <a:pt x="4277" y="1946"/>
                </a:lnTo>
                <a:lnTo>
                  <a:pt x="4272" y="1948"/>
                </a:lnTo>
                <a:lnTo>
                  <a:pt x="4270" y="1950"/>
                </a:lnTo>
                <a:lnTo>
                  <a:pt x="4268" y="1952"/>
                </a:lnTo>
                <a:lnTo>
                  <a:pt x="4266" y="1956"/>
                </a:lnTo>
                <a:lnTo>
                  <a:pt x="4264" y="1956"/>
                </a:lnTo>
                <a:lnTo>
                  <a:pt x="4264" y="1958"/>
                </a:lnTo>
                <a:lnTo>
                  <a:pt x="4262" y="1958"/>
                </a:lnTo>
                <a:lnTo>
                  <a:pt x="4262" y="1958"/>
                </a:lnTo>
                <a:lnTo>
                  <a:pt x="4262" y="1956"/>
                </a:lnTo>
                <a:lnTo>
                  <a:pt x="4260" y="1954"/>
                </a:lnTo>
                <a:lnTo>
                  <a:pt x="4262" y="1950"/>
                </a:lnTo>
                <a:lnTo>
                  <a:pt x="4262" y="1950"/>
                </a:lnTo>
                <a:lnTo>
                  <a:pt x="4260" y="1950"/>
                </a:lnTo>
                <a:lnTo>
                  <a:pt x="4258" y="1952"/>
                </a:lnTo>
                <a:lnTo>
                  <a:pt x="4256" y="1956"/>
                </a:lnTo>
                <a:lnTo>
                  <a:pt x="4256" y="1962"/>
                </a:lnTo>
                <a:lnTo>
                  <a:pt x="4256" y="1965"/>
                </a:lnTo>
                <a:lnTo>
                  <a:pt x="4256" y="1967"/>
                </a:lnTo>
                <a:lnTo>
                  <a:pt x="4256" y="1967"/>
                </a:lnTo>
                <a:lnTo>
                  <a:pt x="4256" y="1971"/>
                </a:lnTo>
                <a:lnTo>
                  <a:pt x="4256" y="1971"/>
                </a:lnTo>
                <a:lnTo>
                  <a:pt x="4256" y="1973"/>
                </a:lnTo>
                <a:lnTo>
                  <a:pt x="4253" y="1979"/>
                </a:lnTo>
                <a:lnTo>
                  <a:pt x="4251" y="1981"/>
                </a:lnTo>
                <a:lnTo>
                  <a:pt x="4251" y="1983"/>
                </a:lnTo>
                <a:lnTo>
                  <a:pt x="4251" y="1986"/>
                </a:lnTo>
                <a:lnTo>
                  <a:pt x="4251" y="1990"/>
                </a:lnTo>
                <a:lnTo>
                  <a:pt x="4251" y="1992"/>
                </a:lnTo>
                <a:lnTo>
                  <a:pt x="4253" y="1992"/>
                </a:lnTo>
                <a:lnTo>
                  <a:pt x="4253" y="1998"/>
                </a:lnTo>
                <a:lnTo>
                  <a:pt x="4256" y="2000"/>
                </a:lnTo>
                <a:lnTo>
                  <a:pt x="4260" y="2006"/>
                </a:lnTo>
                <a:lnTo>
                  <a:pt x="4262" y="2011"/>
                </a:lnTo>
                <a:lnTo>
                  <a:pt x="4262" y="2013"/>
                </a:lnTo>
                <a:lnTo>
                  <a:pt x="4262" y="2015"/>
                </a:lnTo>
                <a:lnTo>
                  <a:pt x="4262" y="2017"/>
                </a:lnTo>
                <a:lnTo>
                  <a:pt x="4262" y="2017"/>
                </a:lnTo>
                <a:lnTo>
                  <a:pt x="4260" y="2019"/>
                </a:lnTo>
                <a:lnTo>
                  <a:pt x="4260" y="2017"/>
                </a:lnTo>
                <a:lnTo>
                  <a:pt x="4258" y="2017"/>
                </a:lnTo>
                <a:lnTo>
                  <a:pt x="4258" y="2013"/>
                </a:lnTo>
                <a:lnTo>
                  <a:pt x="4258" y="2013"/>
                </a:lnTo>
                <a:lnTo>
                  <a:pt x="4256" y="2015"/>
                </a:lnTo>
                <a:lnTo>
                  <a:pt x="4256" y="2015"/>
                </a:lnTo>
                <a:lnTo>
                  <a:pt x="4256" y="2015"/>
                </a:lnTo>
                <a:lnTo>
                  <a:pt x="4256" y="2015"/>
                </a:lnTo>
                <a:lnTo>
                  <a:pt x="4256" y="2013"/>
                </a:lnTo>
                <a:lnTo>
                  <a:pt x="4256" y="2013"/>
                </a:lnTo>
                <a:lnTo>
                  <a:pt x="4256" y="2011"/>
                </a:lnTo>
                <a:lnTo>
                  <a:pt x="4253" y="2009"/>
                </a:lnTo>
                <a:lnTo>
                  <a:pt x="4253" y="2006"/>
                </a:lnTo>
                <a:lnTo>
                  <a:pt x="4251" y="2006"/>
                </a:lnTo>
                <a:lnTo>
                  <a:pt x="4251" y="2006"/>
                </a:lnTo>
                <a:lnTo>
                  <a:pt x="4251" y="2009"/>
                </a:lnTo>
                <a:lnTo>
                  <a:pt x="4251" y="2011"/>
                </a:lnTo>
                <a:lnTo>
                  <a:pt x="4253" y="2015"/>
                </a:lnTo>
                <a:lnTo>
                  <a:pt x="4256" y="2017"/>
                </a:lnTo>
                <a:lnTo>
                  <a:pt x="4256" y="2017"/>
                </a:lnTo>
                <a:lnTo>
                  <a:pt x="4258" y="2017"/>
                </a:lnTo>
                <a:lnTo>
                  <a:pt x="4258" y="2021"/>
                </a:lnTo>
                <a:lnTo>
                  <a:pt x="4256" y="2021"/>
                </a:lnTo>
                <a:lnTo>
                  <a:pt x="4256" y="2021"/>
                </a:lnTo>
                <a:lnTo>
                  <a:pt x="4253" y="2021"/>
                </a:lnTo>
                <a:lnTo>
                  <a:pt x="4253" y="2019"/>
                </a:lnTo>
                <a:lnTo>
                  <a:pt x="4251" y="2015"/>
                </a:lnTo>
                <a:lnTo>
                  <a:pt x="4251" y="2015"/>
                </a:lnTo>
                <a:lnTo>
                  <a:pt x="4249" y="2015"/>
                </a:lnTo>
                <a:lnTo>
                  <a:pt x="4249" y="2015"/>
                </a:lnTo>
                <a:lnTo>
                  <a:pt x="4249" y="2017"/>
                </a:lnTo>
                <a:lnTo>
                  <a:pt x="4249" y="2017"/>
                </a:lnTo>
                <a:lnTo>
                  <a:pt x="4249" y="2017"/>
                </a:lnTo>
                <a:lnTo>
                  <a:pt x="4249" y="2015"/>
                </a:lnTo>
                <a:lnTo>
                  <a:pt x="4247" y="2015"/>
                </a:lnTo>
                <a:lnTo>
                  <a:pt x="4247" y="2015"/>
                </a:lnTo>
                <a:lnTo>
                  <a:pt x="4247" y="2017"/>
                </a:lnTo>
                <a:lnTo>
                  <a:pt x="4249" y="2019"/>
                </a:lnTo>
                <a:lnTo>
                  <a:pt x="4256" y="2025"/>
                </a:lnTo>
                <a:lnTo>
                  <a:pt x="4260" y="2034"/>
                </a:lnTo>
                <a:lnTo>
                  <a:pt x="4260" y="2036"/>
                </a:lnTo>
                <a:lnTo>
                  <a:pt x="4262" y="2044"/>
                </a:lnTo>
                <a:lnTo>
                  <a:pt x="4262" y="2044"/>
                </a:lnTo>
                <a:lnTo>
                  <a:pt x="4264" y="2048"/>
                </a:lnTo>
                <a:lnTo>
                  <a:pt x="4266" y="2053"/>
                </a:lnTo>
                <a:lnTo>
                  <a:pt x="4268" y="2055"/>
                </a:lnTo>
                <a:lnTo>
                  <a:pt x="4268" y="2055"/>
                </a:lnTo>
                <a:lnTo>
                  <a:pt x="4268" y="2057"/>
                </a:lnTo>
                <a:lnTo>
                  <a:pt x="4272" y="2061"/>
                </a:lnTo>
                <a:lnTo>
                  <a:pt x="4272" y="2065"/>
                </a:lnTo>
                <a:lnTo>
                  <a:pt x="4272" y="2067"/>
                </a:lnTo>
                <a:lnTo>
                  <a:pt x="4272" y="2071"/>
                </a:lnTo>
                <a:lnTo>
                  <a:pt x="4272" y="2076"/>
                </a:lnTo>
                <a:lnTo>
                  <a:pt x="4274" y="2078"/>
                </a:lnTo>
                <a:lnTo>
                  <a:pt x="4274" y="2084"/>
                </a:lnTo>
                <a:lnTo>
                  <a:pt x="4277" y="2088"/>
                </a:lnTo>
                <a:lnTo>
                  <a:pt x="4279" y="2090"/>
                </a:lnTo>
                <a:lnTo>
                  <a:pt x="4281" y="2095"/>
                </a:lnTo>
                <a:lnTo>
                  <a:pt x="4283" y="2101"/>
                </a:lnTo>
                <a:lnTo>
                  <a:pt x="4285" y="2105"/>
                </a:lnTo>
                <a:lnTo>
                  <a:pt x="4285" y="2113"/>
                </a:lnTo>
                <a:lnTo>
                  <a:pt x="4285" y="2115"/>
                </a:lnTo>
                <a:lnTo>
                  <a:pt x="4283" y="2115"/>
                </a:lnTo>
                <a:lnTo>
                  <a:pt x="4283" y="2118"/>
                </a:lnTo>
                <a:lnTo>
                  <a:pt x="4283" y="2122"/>
                </a:lnTo>
                <a:lnTo>
                  <a:pt x="4283" y="2126"/>
                </a:lnTo>
                <a:lnTo>
                  <a:pt x="4283" y="2128"/>
                </a:lnTo>
                <a:lnTo>
                  <a:pt x="4281" y="2130"/>
                </a:lnTo>
                <a:lnTo>
                  <a:pt x="4279" y="2132"/>
                </a:lnTo>
                <a:lnTo>
                  <a:pt x="4277" y="2132"/>
                </a:lnTo>
                <a:lnTo>
                  <a:pt x="4274" y="2132"/>
                </a:lnTo>
                <a:lnTo>
                  <a:pt x="4274" y="2130"/>
                </a:lnTo>
                <a:lnTo>
                  <a:pt x="4274" y="2136"/>
                </a:lnTo>
                <a:lnTo>
                  <a:pt x="4272" y="2139"/>
                </a:lnTo>
                <a:lnTo>
                  <a:pt x="4274" y="2141"/>
                </a:lnTo>
                <a:lnTo>
                  <a:pt x="4274" y="2143"/>
                </a:lnTo>
                <a:lnTo>
                  <a:pt x="4277" y="2145"/>
                </a:lnTo>
                <a:lnTo>
                  <a:pt x="4277" y="2143"/>
                </a:lnTo>
                <a:lnTo>
                  <a:pt x="4279" y="2143"/>
                </a:lnTo>
                <a:lnTo>
                  <a:pt x="4283" y="2145"/>
                </a:lnTo>
                <a:lnTo>
                  <a:pt x="4285" y="2147"/>
                </a:lnTo>
                <a:lnTo>
                  <a:pt x="4287" y="2151"/>
                </a:lnTo>
                <a:lnTo>
                  <a:pt x="4291" y="2153"/>
                </a:lnTo>
                <a:lnTo>
                  <a:pt x="4295" y="2155"/>
                </a:lnTo>
                <a:lnTo>
                  <a:pt x="4302" y="2155"/>
                </a:lnTo>
                <a:lnTo>
                  <a:pt x="4304" y="2155"/>
                </a:lnTo>
                <a:lnTo>
                  <a:pt x="4312" y="2157"/>
                </a:lnTo>
                <a:lnTo>
                  <a:pt x="4312" y="2155"/>
                </a:lnTo>
                <a:lnTo>
                  <a:pt x="4314" y="2155"/>
                </a:lnTo>
                <a:lnTo>
                  <a:pt x="4316" y="2155"/>
                </a:lnTo>
                <a:lnTo>
                  <a:pt x="4318" y="2155"/>
                </a:lnTo>
                <a:lnTo>
                  <a:pt x="4325" y="2151"/>
                </a:lnTo>
                <a:lnTo>
                  <a:pt x="4331" y="2147"/>
                </a:lnTo>
                <a:lnTo>
                  <a:pt x="4333" y="2147"/>
                </a:lnTo>
                <a:lnTo>
                  <a:pt x="4335" y="2147"/>
                </a:lnTo>
                <a:lnTo>
                  <a:pt x="4337" y="2145"/>
                </a:lnTo>
                <a:lnTo>
                  <a:pt x="4341" y="2141"/>
                </a:lnTo>
                <a:lnTo>
                  <a:pt x="4341" y="2139"/>
                </a:lnTo>
                <a:lnTo>
                  <a:pt x="4344" y="2139"/>
                </a:lnTo>
                <a:lnTo>
                  <a:pt x="4350" y="2139"/>
                </a:lnTo>
                <a:lnTo>
                  <a:pt x="4352" y="2139"/>
                </a:lnTo>
                <a:lnTo>
                  <a:pt x="4354" y="2136"/>
                </a:lnTo>
                <a:lnTo>
                  <a:pt x="4358" y="2136"/>
                </a:lnTo>
                <a:lnTo>
                  <a:pt x="4367" y="2136"/>
                </a:lnTo>
                <a:lnTo>
                  <a:pt x="4371" y="2136"/>
                </a:lnTo>
                <a:lnTo>
                  <a:pt x="4375" y="2136"/>
                </a:lnTo>
                <a:lnTo>
                  <a:pt x="4375" y="2136"/>
                </a:lnTo>
                <a:lnTo>
                  <a:pt x="4377" y="2139"/>
                </a:lnTo>
                <a:lnTo>
                  <a:pt x="4385" y="2136"/>
                </a:lnTo>
                <a:lnTo>
                  <a:pt x="4390" y="2136"/>
                </a:lnTo>
                <a:lnTo>
                  <a:pt x="4390" y="2136"/>
                </a:lnTo>
                <a:lnTo>
                  <a:pt x="4392" y="2139"/>
                </a:lnTo>
                <a:lnTo>
                  <a:pt x="4396" y="2136"/>
                </a:lnTo>
                <a:lnTo>
                  <a:pt x="4396" y="2136"/>
                </a:lnTo>
                <a:lnTo>
                  <a:pt x="4398" y="2136"/>
                </a:lnTo>
                <a:lnTo>
                  <a:pt x="4402" y="2132"/>
                </a:lnTo>
                <a:lnTo>
                  <a:pt x="4404" y="2130"/>
                </a:lnTo>
                <a:lnTo>
                  <a:pt x="4406" y="2124"/>
                </a:lnTo>
                <a:lnTo>
                  <a:pt x="4409" y="2122"/>
                </a:lnTo>
                <a:lnTo>
                  <a:pt x="4409" y="2122"/>
                </a:lnTo>
                <a:lnTo>
                  <a:pt x="4413" y="2122"/>
                </a:lnTo>
                <a:lnTo>
                  <a:pt x="4415" y="2120"/>
                </a:lnTo>
                <a:lnTo>
                  <a:pt x="4423" y="2115"/>
                </a:lnTo>
                <a:lnTo>
                  <a:pt x="4425" y="2115"/>
                </a:lnTo>
                <a:lnTo>
                  <a:pt x="4427" y="2115"/>
                </a:lnTo>
                <a:lnTo>
                  <a:pt x="4432" y="2111"/>
                </a:lnTo>
                <a:lnTo>
                  <a:pt x="4436" y="2111"/>
                </a:lnTo>
                <a:lnTo>
                  <a:pt x="4444" y="2111"/>
                </a:lnTo>
                <a:lnTo>
                  <a:pt x="4448" y="2111"/>
                </a:lnTo>
                <a:lnTo>
                  <a:pt x="4453" y="2111"/>
                </a:lnTo>
                <a:lnTo>
                  <a:pt x="4457" y="2109"/>
                </a:lnTo>
                <a:lnTo>
                  <a:pt x="4463" y="2107"/>
                </a:lnTo>
                <a:lnTo>
                  <a:pt x="4469" y="2105"/>
                </a:lnTo>
                <a:lnTo>
                  <a:pt x="4476" y="2101"/>
                </a:lnTo>
                <a:lnTo>
                  <a:pt x="4480" y="2101"/>
                </a:lnTo>
                <a:lnTo>
                  <a:pt x="4484" y="2101"/>
                </a:lnTo>
                <a:lnTo>
                  <a:pt x="4492" y="2101"/>
                </a:lnTo>
                <a:lnTo>
                  <a:pt x="4503" y="2101"/>
                </a:lnTo>
                <a:lnTo>
                  <a:pt x="4505" y="2099"/>
                </a:lnTo>
                <a:lnTo>
                  <a:pt x="4507" y="2099"/>
                </a:lnTo>
                <a:lnTo>
                  <a:pt x="4507" y="2099"/>
                </a:lnTo>
                <a:lnTo>
                  <a:pt x="4509" y="2099"/>
                </a:lnTo>
                <a:lnTo>
                  <a:pt x="4511" y="2099"/>
                </a:lnTo>
                <a:lnTo>
                  <a:pt x="4515" y="2101"/>
                </a:lnTo>
                <a:lnTo>
                  <a:pt x="4524" y="2107"/>
                </a:lnTo>
                <a:lnTo>
                  <a:pt x="4524" y="2107"/>
                </a:lnTo>
                <a:lnTo>
                  <a:pt x="4530" y="2105"/>
                </a:lnTo>
                <a:lnTo>
                  <a:pt x="4530" y="2105"/>
                </a:lnTo>
                <a:lnTo>
                  <a:pt x="4538" y="2109"/>
                </a:lnTo>
                <a:lnTo>
                  <a:pt x="4541" y="2109"/>
                </a:lnTo>
                <a:lnTo>
                  <a:pt x="4543" y="2109"/>
                </a:lnTo>
                <a:lnTo>
                  <a:pt x="4545" y="2109"/>
                </a:lnTo>
                <a:lnTo>
                  <a:pt x="4547" y="2111"/>
                </a:lnTo>
                <a:lnTo>
                  <a:pt x="4549" y="2113"/>
                </a:lnTo>
                <a:lnTo>
                  <a:pt x="4553" y="2115"/>
                </a:lnTo>
                <a:lnTo>
                  <a:pt x="4553" y="2118"/>
                </a:lnTo>
                <a:lnTo>
                  <a:pt x="4553" y="2118"/>
                </a:lnTo>
                <a:lnTo>
                  <a:pt x="4551" y="2118"/>
                </a:lnTo>
                <a:lnTo>
                  <a:pt x="4551" y="2118"/>
                </a:lnTo>
                <a:lnTo>
                  <a:pt x="4551" y="2122"/>
                </a:lnTo>
                <a:lnTo>
                  <a:pt x="4553" y="2126"/>
                </a:lnTo>
                <a:lnTo>
                  <a:pt x="4557" y="2126"/>
                </a:lnTo>
                <a:lnTo>
                  <a:pt x="4559" y="2126"/>
                </a:lnTo>
                <a:lnTo>
                  <a:pt x="4561" y="2128"/>
                </a:lnTo>
                <a:lnTo>
                  <a:pt x="4561" y="2130"/>
                </a:lnTo>
                <a:lnTo>
                  <a:pt x="4561" y="2132"/>
                </a:lnTo>
                <a:lnTo>
                  <a:pt x="4564" y="2134"/>
                </a:lnTo>
                <a:lnTo>
                  <a:pt x="4566" y="2136"/>
                </a:lnTo>
                <a:lnTo>
                  <a:pt x="4566" y="2139"/>
                </a:lnTo>
                <a:lnTo>
                  <a:pt x="4568" y="2141"/>
                </a:lnTo>
                <a:lnTo>
                  <a:pt x="4568" y="2143"/>
                </a:lnTo>
                <a:lnTo>
                  <a:pt x="4570" y="2145"/>
                </a:lnTo>
                <a:lnTo>
                  <a:pt x="4570" y="2149"/>
                </a:lnTo>
                <a:lnTo>
                  <a:pt x="4570" y="2149"/>
                </a:lnTo>
                <a:lnTo>
                  <a:pt x="4570" y="2149"/>
                </a:lnTo>
                <a:lnTo>
                  <a:pt x="4568" y="2147"/>
                </a:lnTo>
                <a:lnTo>
                  <a:pt x="4566" y="2147"/>
                </a:lnTo>
                <a:lnTo>
                  <a:pt x="4566" y="2147"/>
                </a:lnTo>
                <a:lnTo>
                  <a:pt x="4566" y="2147"/>
                </a:lnTo>
                <a:lnTo>
                  <a:pt x="4566" y="2149"/>
                </a:lnTo>
                <a:lnTo>
                  <a:pt x="4566" y="2147"/>
                </a:lnTo>
                <a:lnTo>
                  <a:pt x="4568" y="2147"/>
                </a:lnTo>
                <a:lnTo>
                  <a:pt x="4568" y="2149"/>
                </a:lnTo>
                <a:lnTo>
                  <a:pt x="4570" y="2151"/>
                </a:lnTo>
                <a:lnTo>
                  <a:pt x="4570" y="2151"/>
                </a:lnTo>
                <a:lnTo>
                  <a:pt x="4572" y="2153"/>
                </a:lnTo>
                <a:lnTo>
                  <a:pt x="4574" y="2153"/>
                </a:lnTo>
                <a:lnTo>
                  <a:pt x="4574" y="2153"/>
                </a:lnTo>
                <a:lnTo>
                  <a:pt x="4576" y="2153"/>
                </a:lnTo>
                <a:lnTo>
                  <a:pt x="4578" y="2155"/>
                </a:lnTo>
                <a:lnTo>
                  <a:pt x="4578" y="2153"/>
                </a:lnTo>
                <a:lnTo>
                  <a:pt x="4578" y="2151"/>
                </a:lnTo>
                <a:lnTo>
                  <a:pt x="4576" y="2151"/>
                </a:lnTo>
                <a:lnTo>
                  <a:pt x="4576" y="2149"/>
                </a:lnTo>
                <a:lnTo>
                  <a:pt x="4578" y="2149"/>
                </a:lnTo>
                <a:lnTo>
                  <a:pt x="4578" y="2147"/>
                </a:lnTo>
                <a:lnTo>
                  <a:pt x="4580" y="2145"/>
                </a:lnTo>
                <a:lnTo>
                  <a:pt x="4585" y="2139"/>
                </a:lnTo>
                <a:lnTo>
                  <a:pt x="4587" y="2139"/>
                </a:lnTo>
                <a:lnTo>
                  <a:pt x="4587" y="2136"/>
                </a:lnTo>
                <a:lnTo>
                  <a:pt x="4589" y="2136"/>
                </a:lnTo>
                <a:lnTo>
                  <a:pt x="4591" y="2134"/>
                </a:lnTo>
                <a:lnTo>
                  <a:pt x="4593" y="2134"/>
                </a:lnTo>
                <a:lnTo>
                  <a:pt x="4595" y="2134"/>
                </a:lnTo>
                <a:lnTo>
                  <a:pt x="4595" y="2132"/>
                </a:lnTo>
                <a:lnTo>
                  <a:pt x="4597" y="2130"/>
                </a:lnTo>
                <a:lnTo>
                  <a:pt x="4599" y="2126"/>
                </a:lnTo>
                <a:lnTo>
                  <a:pt x="4599" y="2124"/>
                </a:lnTo>
                <a:lnTo>
                  <a:pt x="4601" y="2122"/>
                </a:lnTo>
                <a:lnTo>
                  <a:pt x="4603" y="2120"/>
                </a:lnTo>
                <a:lnTo>
                  <a:pt x="4603" y="2118"/>
                </a:lnTo>
                <a:lnTo>
                  <a:pt x="4603" y="2115"/>
                </a:lnTo>
                <a:lnTo>
                  <a:pt x="4605" y="2118"/>
                </a:lnTo>
                <a:lnTo>
                  <a:pt x="4605" y="2120"/>
                </a:lnTo>
                <a:lnTo>
                  <a:pt x="4608" y="2124"/>
                </a:lnTo>
                <a:lnTo>
                  <a:pt x="4605" y="2126"/>
                </a:lnTo>
                <a:lnTo>
                  <a:pt x="4605" y="2126"/>
                </a:lnTo>
                <a:lnTo>
                  <a:pt x="4605" y="2128"/>
                </a:lnTo>
                <a:lnTo>
                  <a:pt x="4605" y="2130"/>
                </a:lnTo>
                <a:lnTo>
                  <a:pt x="4605" y="2132"/>
                </a:lnTo>
                <a:lnTo>
                  <a:pt x="4603" y="2134"/>
                </a:lnTo>
                <a:lnTo>
                  <a:pt x="4601" y="2136"/>
                </a:lnTo>
                <a:lnTo>
                  <a:pt x="4599" y="2141"/>
                </a:lnTo>
                <a:lnTo>
                  <a:pt x="4599" y="2143"/>
                </a:lnTo>
                <a:lnTo>
                  <a:pt x="4599" y="2145"/>
                </a:lnTo>
                <a:lnTo>
                  <a:pt x="4599" y="2147"/>
                </a:lnTo>
                <a:lnTo>
                  <a:pt x="4599" y="2149"/>
                </a:lnTo>
                <a:lnTo>
                  <a:pt x="4599" y="2151"/>
                </a:lnTo>
                <a:lnTo>
                  <a:pt x="4597" y="2153"/>
                </a:lnTo>
                <a:lnTo>
                  <a:pt x="4597" y="2153"/>
                </a:lnTo>
                <a:lnTo>
                  <a:pt x="4597" y="2153"/>
                </a:lnTo>
                <a:lnTo>
                  <a:pt x="4595" y="2153"/>
                </a:lnTo>
                <a:lnTo>
                  <a:pt x="4593" y="2153"/>
                </a:lnTo>
                <a:lnTo>
                  <a:pt x="4591" y="2160"/>
                </a:lnTo>
                <a:lnTo>
                  <a:pt x="4593" y="2160"/>
                </a:lnTo>
                <a:lnTo>
                  <a:pt x="4593" y="2160"/>
                </a:lnTo>
                <a:lnTo>
                  <a:pt x="4595" y="2160"/>
                </a:lnTo>
                <a:lnTo>
                  <a:pt x="4597" y="2157"/>
                </a:lnTo>
                <a:lnTo>
                  <a:pt x="4599" y="2157"/>
                </a:lnTo>
                <a:lnTo>
                  <a:pt x="4601" y="2157"/>
                </a:lnTo>
                <a:lnTo>
                  <a:pt x="4603" y="2157"/>
                </a:lnTo>
                <a:lnTo>
                  <a:pt x="4605" y="2151"/>
                </a:lnTo>
                <a:lnTo>
                  <a:pt x="4605" y="2147"/>
                </a:lnTo>
                <a:lnTo>
                  <a:pt x="4608" y="2145"/>
                </a:lnTo>
                <a:lnTo>
                  <a:pt x="4608" y="2143"/>
                </a:lnTo>
                <a:lnTo>
                  <a:pt x="4608" y="2141"/>
                </a:lnTo>
                <a:lnTo>
                  <a:pt x="4610" y="2143"/>
                </a:lnTo>
                <a:lnTo>
                  <a:pt x="4612" y="2145"/>
                </a:lnTo>
                <a:lnTo>
                  <a:pt x="4614" y="2149"/>
                </a:lnTo>
                <a:lnTo>
                  <a:pt x="4614" y="2151"/>
                </a:lnTo>
                <a:lnTo>
                  <a:pt x="4614" y="2155"/>
                </a:lnTo>
                <a:lnTo>
                  <a:pt x="4612" y="2160"/>
                </a:lnTo>
                <a:lnTo>
                  <a:pt x="4612" y="2162"/>
                </a:lnTo>
                <a:lnTo>
                  <a:pt x="4610" y="2164"/>
                </a:lnTo>
                <a:lnTo>
                  <a:pt x="4610" y="2166"/>
                </a:lnTo>
                <a:lnTo>
                  <a:pt x="4612" y="2166"/>
                </a:lnTo>
                <a:lnTo>
                  <a:pt x="4614" y="2166"/>
                </a:lnTo>
                <a:lnTo>
                  <a:pt x="4618" y="2164"/>
                </a:lnTo>
                <a:lnTo>
                  <a:pt x="4618" y="2164"/>
                </a:lnTo>
                <a:lnTo>
                  <a:pt x="4620" y="2164"/>
                </a:lnTo>
                <a:lnTo>
                  <a:pt x="4620" y="2164"/>
                </a:lnTo>
                <a:lnTo>
                  <a:pt x="4622" y="2162"/>
                </a:lnTo>
                <a:lnTo>
                  <a:pt x="4622" y="2162"/>
                </a:lnTo>
                <a:lnTo>
                  <a:pt x="4624" y="2160"/>
                </a:lnTo>
                <a:lnTo>
                  <a:pt x="4626" y="2162"/>
                </a:lnTo>
                <a:lnTo>
                  <a:pt x="4626" y="2162"/>
                </a:lnTo>
                <a:lnTo>
                  <a:pt x="4626" y="2162"/>
                </a:lnTo>
                <a:lnTo>
                  <a:pt x="4626" y="2164"/>
                </a:lnTo>
                <a:lnTo>
                  <a:pt x="4626" y="2166"/>
                </a:lnTo>
                <a:lnTo>
                  <a:pt x="4624" y="2164"/>
                </a:lnTo>
                <a:lnTo>
                  <a:pt x="4624" y="2164"/>
                </a:lnTo>
                <a:lnTo>
                  <a:pt x="4622" y="2164"/>
                </a:lnTo>
                <a:lnTo>
                  <a:pt x="4622" y="2164"/>
                </a:lnTo>
                <a:lnTo>
                  <a:pt x="4620" y="2164"/>
                </a:lnTo>
                <a:lnTo>
                  <a:pt x="4622" y="2166"/>
                </a:lnTo>
                <a:lnTo>
                  <a:pt x="4622" y="2166"/>
                </a:lnTo>
                <a:lnTo>
                  <a:pt x="4624" y="2168"/>
                </a:lnTo>
                <a:lnTo>
                  <a:pt x="4629" y="2172"/>
                </a:lnTo>
                <a:lnTo>
                  <a:pt x="4629" y="2172"/>
                </a:lnTo>
                <a:lnTo>
                  <a:pt x="4633" y="2176"/>
                </a:lnTo>
                <a:lnTo>
                  <a:pt x="4635" y="2183"/>
                </a:lnTo>
                <a:lnTo>
                  <a:pt x="4633" y="2183"/>
                </a:lnTo>
                <a:lnTo>
                  <a:pt x="4633" y="2187"/>
                </a:lnTo>
                <a:lnTo>
                  <a:pt x="4633" y="2189"/>
                </a:lnTo>
                <a:lnTo>
                  <a:pt x="4633" y="2189"/>
                </a:lnTo>
                <a:lnTo>
                  <a:pt x="4633" y="2191"/>
                </a:lnTo>
                <a:lnTo>
                  <a:pt x="4635" y="2193"/>
                </a:lnTo>
                <a:lnTo>
                  <a:pt x="4639" y="2197"/>
                </a:lnTo>
                <a:lnTo>
                  <a:pt x="4641" y="2201"/>
                </a:lnTo>
                <a:lnTo>
                  <a:pt x="4645" y="2206"/>
                </a:lnTo>
                <a:lnTo>
                  <a:pt x="4652" y="2206"/>
                </a:lnTo>
                <a:lnTo>
                  <a:pt x="4654" y="2208"/>
                </a:lnTo>
                <a:lnTo>
                  <a:pt x="4656" y="2210"/>
                </a:lnTo>
                <a:lnTo>
                  <a:pt x="4658" y="2210"/>
                </a:lnTo>
                <a:lnTo>
                  <a:pt x="4660" y="2210"/>
                </a:lnTo>
                <a:lnTo>
                  <a:pt x="4660" y="2208"/>
                </a:lnTo>
                <a:lnTo>
                  <a:pt x="4664" y="2210"/>
                </a:lnTo>
                <a:lnTo>
                  <a:pt x="4668" y="2210"/>
                </a:lnTo>
                <a:lnTo>
                  <a:pt x="4670" y="2210"/>
                </a:lnTo>
                <a:lnTo>
                  <a:pt x="4673" y="2210"/>
                </a:lnTo>
                <a:lnTo>
                  <a:pt x="4675" y="2212"/>
                </a:lnTo>
                <a:lnTo>
                  <a:pt x="4677" y="2214"/>
                </a:lnTo>
                <a:lnTo>
                  <a:pt x="4681" y="2214"/>
                </a:lnTo>
                <a:lnTo>
                  <a:pt x="4683" y="2216"/>
                </a:lnTo>
                <a:lnTo>
                  <a:pt x="4685" y="2216"/>
                </a:lnTo>
                <a:lnTo>
                  <a:pt x="4687" y="2218"/>
                </a:lnTo>
                <a:lnTo>
                  <a:pt x="4689" y="2216"/>
                </a:lnTo>
                <a:lnTo>
                  <a:pt x="4691" y="2216"/>
                </a:lnTo>
                <a:lnTo>
                  <a:pt x="4696" y="2212"/>
                </a:lnTo>
                <a:lnTo>
                  <a:pt x="4698" y="2210"/>
                </a:lnTo>
                <a:lnTo>
                  <a:pt x="4700" y="2210"/>
                </a:lnTo>
                <a:lnTo>
                  <a:pt x="4702" y="2210"/>
                </a:lnTo>
                <a:lnTo>
                  <a:pt x="4704" y="2208"/>
                </a:lnTo>
                <a:lnTo>
                  <a:pt x="4702" y="2208"/>
                </a:lnTo>
                <a:lnTo>
                  <a:pt x="4702" y="2208"/>
                </a:lnTo>
                <a:lnTo>
                  <a:pt x="4700" y="2206"/>
                </a:lnTo>
                <a:lnTo>
                  <a:pt x="4700" y="2206"/>
                </a:lnTo>
                <a:lnTo>
                  <a:pt x="4702" y="2206"/>
                </a:lnTo>
                <a:lnTo>
                  <a:pt x="4706" y="2201"/>
                </a:lnTo>
                <a:lnTo>
                  <a:pt x="4708" y="2204"/>
                </a:lnTo>
                <a:lnTo>
                  <a:pt x="4708" y="2204"/>
                </a:lnTo>
                <a:lnTo>
                  <a:pt x="4710" y="2206"/>
                </a:lnTo>
                <a:lnTo>
                  <a:pt x="4710" y="2208"/>
                </a:lnTo>
                <a:lnTo>
                  <a:pt x="4708" y="2208"/>
                </a:lnTo>
                <a:lnTo>
                  <a:pt x="4706" y="2210"/>
                </a:lnTo>
                <a:lnTo>
                  <a:pt x="4706" y="2210"/>
                </a:lnTo>
                <a:lnTo>
                  <a:pt x="4704" y="2210"/>
                </a:lnTo>
                <a:lnTo>
                  <a:pt x="4706" y="2212"/>
                </a:lnTo>
                <a:lnTo>
                  <a:pt x="4708" y="2212"/>
                </a:lnTo>
                <a:lnTo>
                  <a:pt x="4710" y="2210"/>
                </a:lnTo>
                <a:lnTo>
                  <a:pt x="4712" y="2210"/>
                </a:lnTo>
                <a:lnTo>
                  <a:pt x="4712" y="2208"/>
                </a:lnTo>
                <a:lnTo>
                  <a:pt x="4714" y="2208"/>
                </a:lnTo>
                <a:lnTo>
                  <a:pt x="4714" y="2208"/>
                </a:lnTo>
                <a:lnTo>
                  <a:pt x="4717" y="2210"/>
                </a:lnTo>
                <a:lnTo>
                  <a:pt x="4717" y="2210"/>
                </a:lnTo>
                <a:lnTo>
                  <a:pt x="4714" y="2212"/>
                </a:lnTo>
                <a:lnTo>
                  <a:pt x="4714" y="2212"/>
                </a:lnTo>
                <a:lnTo>
                  <a:pt x="4714" y="2214"/>
                </a:lnTo>
                <a:lnTo>
                  <a:pt x="4717" y="2214"/>
                </a:lnTo>
                <a:lnTo>
                  <a:pt x="4717" y="2216"/>
                </a:lnTo>
                <a:lnTo>
                  <a:pt x="4719" y="2216"/>
                </a:lnTo>
                <a:lnTo>
                  <a:pt x="4721" y="2216"/>
                </a:lnTo>
                <a:lnTo>
                  <a:pt x="4721" y="2216"/>
                </a:lnTo>
                <a:lnTo>
                  <a:pt x="4723" y="2218"/>
                </a:lnTo>
                <a:lnTo>
                  <a:pt x="4723" y="2218"/>
                </a:lnTo>
                <a:lnTo>
                  <a:pt x="4723" y="2218"/>
                </a:lnTo>
                <a:lnTo>
                  <a:pt x="4725" y="2218"/>
                </a:lnTo>
                <a:lnTo>
                  <a:pt x="4727" y="2220"/>
                </a:lnTo>
                <a:lnTo>
                  <a:pt x="4727" y="2222"/>
                </a:lnTo>
                <a:lnTo>
                  <a:pt x="4727" y="2222"/>
                </a:lnTo>
                <a:lnTo>
                  <a:pt x="4729" y="2222"/>
                </a:lnTo>
                <a:lnTo>
                  <a:pt x="4729" y="2222"/>
                </a:lnTo>
                <a:lnTo>
                  <a:pt x="4729" y="2222"/>
                </a:lnTo>
                <a:lnTo>
                  <a:pt x="4729" y="2220"/>
                </a:lnTo>
                <a:lnTo>
                  <a:pt x="4729" y="2218"/>
                </a:lnTo>
                <a:lnTo>
                  <a:pt x="4729" y="2218"/>
                </a:lnTo>
                <a:lnTo>
                  <a:pt x="4727" y="2218"/>
                </a:lnTo>
                <a:lnTo>
                  <a:pt x="4727" y="2218"/>
                </a:lnTo>
                <a:lnTo>
                  <a:pt x="4727" y="2218"/>
                </a:lnTo>
                <a:lnTo>
                  <a:pt x="4727" y="2216"/>
                </a:lnTo>
                <a:lnTo>
                  <a:pt x="4727" y="2216"/>
                </a:lnTo>
                <a:lnTo>
                  <a:pt x="4727" y="2216"/>
                </a:lnTo>
                <a:lnTo>
                  <a:pt x="4729" y="2216"/>
                </a:lnTo>
                <a:lnTo>
                  <a:pt x="4735" y="2216"/>
                </a:lnTo>
                <a:lnTo>
                  <a:pt x="4744" y="2208"/>
                </a:lnTo>
                <a:lnTo>
                  <a:pt x="4746" y="2206"/>
                </a:lnTo>
                <a:lnTo>
                  <a:pt x="4750" y="2204"/>
                </a:lnTo>
                <a:lnTo>
                  <a:pt x="4754" y="2201"/>
                </a:lnTo>
                <a:lnTo>
                  <a:pt x="4756" y="2201"/>
                </a:lnTo>
                <a:lnTo>
                  <a:pt x="4765" y="2201"/>
                </a:lnTo>
                <a:lnTo>
                  <a:pt x="4771" y="2201"/>
                </a:lnTo>
                <a:lnTo>
                  <a:pt x="4773" y="2199"/>
                </a:lnTo>
                <a:lnTo>
                  <a:pt x="4775" y="2199"/>
                </a:lnTo>
                <a:lnTo>
                  <a:pt x="4777" y="2197"/>
                </a:lnTo>
                <a:lnTo>
                  <a:pt x="4777" y="2197"/>
                </a:lnTo>
                <a:lnTo>
                  <a:pt x="4779" y="2197"/>
                </a:lnTo>
                <a:lnTo>
                  <a:pt x="4779" y="2195"/>
                </a:lnTo>
                <a:lnTo>
                  <a:pt x="4779" y="2193"/>
                </a:lnTo>
                <a:lnTo>
                  <a:pt x="4781" y="2191"/>
                </a:lnTo>
                <a:lnTo>
                  <a:pt x="4779" y="2189"/>
                </a:lnTo>
                <a:lnTo>
                  <a:pt x="4779" y="2185"/>
                </a:lnTo>
                <a:lnTo>
                  <a:pt x="4781" y="2183"/>
                </a:lnTo>
                <a:lnTo>
                  <a:pt x="4781" y="2180"/>
                </a:lnTo>
                <a:lnTo>
                  <a:pt x="4781" y="2176"/>
                </a:lnTo>
                <a:lnTo>
                  <a:pt x="4784" y="2172"/>
                </a:lnTo>
                <a:lnTo>
                  <a:pt x="4784" y="2170"/>
                </a:lnTo>
                <a:lnTo>
                  <a:pt x="4784" y="2168"/>
                </a:lnTo>
                <a:lnTo>
                  <a:pt x="4786" y="2166"/>
                </a:lnTo>
                <a:lnTo>
                  <a:pt x="4786" y="2164"/>
                </a:lnTo>
                <a:lnTo>
                  <a:pt x="4790" y="2157"/>
                </a:lnTo>
                <a:lnTo>
                  <a:pt x="4790" y="2157"/>
                </a:lnTo>
                <a:lnTo>
                  <a:pt x="4790" y="2157"/>
                </a:lnTo>
                <a:lnTo>
                  <a:pt x="4792" y="2157"/>
                </a:lnTo>
                <a:lnTo>
                  <a:pt x="4792" y="2157"/>
                </a:lnTo>
                <a:lnTo>
                  <a:pt x="4792" y="2157"/>
                </a:lnTo>
                <a:lnTo>
                  <a:pt x="4790" y="2155"/>
                </a:lnTo>
                <a:lnTo>
                  <a:pt x="4790" y="2155"/>
                </a:lnTo>
                <a:lnTo>
                  <a:pt x="4792" y="2155"/>
                </a:lnTo>
                <a:lnTo>
                  <a:pt x="4792" y="2155"/>
                </a:lnTo>
                <a:lnTo>
                  <a:pt x="4792" y="2155"/>
                </a:lnTo>
                <a:lnTo>
                  <a:pt x="4792" y="2155"/>
                </a:lnTo>
                <a:lnTo>
                  <a:pt x="4792" y="2153"/>
                </a:lnTo>
                <a:lnTo>
                  <a:pt x="4792" y="2151"/>
                </a:lnTo>
                <a:lnTo>
                  <a:pt x="4794" y="2147"/>
                </a:lnTo>
                <a:lnTo>
                  <a:pt x="4794" y="2145"/>
                </a:lnTo>
                <a:lnTo>
                  <a:pt x="4794" y="2143"/>
                </a:lnTo>
                <a:lnTo>
                  <a:pt x="4796" y="2141"/>
                </a:lnTo>
                <a:lnTo>
                  <a:pt x="4798" y="2139"/>
                </a:lnTo>
                <a:lnTo>
                  <a:pt x="4798" y="2139"/>
                </a:lnTo>
                <a:lnTo>
                  <a:pt x="4796" y="2139"/>
                </a:lnTo>
                <a:lnTo>
                  <a:pt x="4798" y="2139"/>
                </a:lnTo>
                <a:lnTo>
                  <a:pt x="4798" y="2139"/>
                </a:lnTo>
                <a:lnTo>
                  <a:pt x="4798" y="2139"/>
                </a:lnTo>
                <a:lnTo>
                  <a:pt x="4800" y="2136"/>
                </a:lnTo>
                <a:lnTo>
                  <a:pt x="4800" y="2136"/>
                </a:lnTo>
                <a:lnTo>
                  <a:pt x="4800" y="2134"/>
                </a:lnTo>
                <a:lnTo>
                  <a:pt x="4800" y="2132"/>
                </a:lnTo>
                <a:lnTo>
                  <a:pt x="4800" y="2132"/>
                </a:lnTo>
                <a:lnTo>
                  <a:pt x="4802" y="2130"/>
                </a:lnTo>
                <a:lnTo>
                  <a:pt x="4802" y="2128"/>
                </a:lnTo>
                <a:lnTo>
                  <a:pt x="4802" y="2128"/>
                </a:lnTo>
                <a:lnTo>
                  <a:pt x="4802" y="2128"/>
                </a:lnTo>
                <a:lnTo>
                  <a:pt x="4805" y="2126"/>
                </a:lnTo>
                <a:lnTo>
                  <a:pt x="4805" y="2124"/>
                </a:lnTo>
                <a:lnTo>
                  <a:pt x="4807" y="2122"/>
                </a:lnTo>
                <a:lnTo>
                  <a:pt x="4809" y="2120"/>
                </a:lnTo>
                <a:lnTo>
                  <a:pt x="4813" y="2120"/>
                </a:lnTo>
                <a:lnTo>
                  <a:pt x="4813" y="2118"/>
                </a:lnTo>
                <a:lnTo>
                  <a:pt x="4811" y="2118"/>
                </a:lnTo>
                <a:lnTo>
                  <a:pt x="4811" y="2118"/>
                </a:lnTo>
                <a:lnTo>
                  <a:pt x="4813" y="2118"/>
                </a:lnTo>
                <a:lnTo>
                  <a:pt x="4813" y="2115"/>
                </a:lnTo>
                <a:lnTo>
                  <a:pt x="4815" y="2115"/>
                </a:lnTo>
                <a:lnTo>
                  <a:pt x="4817" y="2113"/>
                </a:lnTo>
                <a:lnTo>
                  <a:pt x="4817" y="2111"/>
                </a:lnTo>
                <a:lnTo>
                  <a:pt x="4817" y="2111"/>
                </a:lnTo>
                <a:lnTo>
                  <a:pt x="4817" y="2107"/>
                </a:lnTo>
                <a:lnTo>
                  <a:pt x="4821" y="2103"/>
                </a:lnTo>
                <a:lnTo>
                  <a:pt x="4823" y="2097"/>
                </a:lnTo>
                <a:lnTo>
                  <a:pt x="4823" y="2095"/>
                </a:lnTo>
                <a:lnTo>
                  <a:pt x="4825" y="2092"/>
                </a:lnTo>
                <a:lnTo>
                  <a:pt x="4825" y="2088"/>
                </a:lnTo>
                <a:lnTo>
                  <a:pt x="4825" y="2086"/>
                </a:lnTo>
                <a:lnTo>
                  <a:pt x="4825" y="2084"/>
                </a:lnTo>
                <a:lnTo>
                  <a:pt x="4828" y="2078"/>
                </a:lnTo>
                <a:lnTo>
                  <a:pt x="4828" y="2076"/>
                </a:lnTo>
                <a:lnTo>
                  <a:pt x="4828" y="2074"/>
                </a:lnTo>
                <a:lnTo>
                  <a:pt x="4830" y="2067"/>
                </a:lnTo>
                <a:lnTo>
                  <a:pt x="4830" y="2063"/>
                </a:lnTo>
                <a:lnTo>
                  <a:pt x="4832" y="2061"/>
                </a:lnTo>
                <a:lnTo>
                  <a:pt x="4834" y="2057"/>
                </a:lnTo>
                <a:lnTo>
                  <a:pt x="4834" y="2055"/>
                </a:lnTo>
                <a:lnTo>
                  <a:pt x="4832" y="2053"/>
                </a:lnTo>
                <a:lnTo>
                  <a:pt x="4832" y="2048"/>
                </a:lnTo>
                <a:close/>
                <a:moveTo>
                  <a:pt x="4840" y="1795"/>
                </a:moveTo>
                <a:lnTo>
                  <a:pt x="4840" y="1795"/>
                </a:lnTo>
                <a:lnTo>
                  <a:pt x="4838" y="1795"/>
                </a:lnTo>
                <a:lnTo>
                  <a:pt x="4840" y="1795"/>
                </a:lnTo>
                <a:lnTo>
                  <a:pt x="4840" y="1795"/>
                </a:lnTo>
                <a:lnTo>
                  <a:pt x="4840" y="1797"/>
                </a:lnTo>
                <a:lnTo>
                  <a:pt x="4842" y="1795"/>
                </a:lnTo>
                <a:lnTo>
                  <a:pt x="4842" y="1795"/>
                </a:lnTo>
                <a:lnTo>
                  <a:pt x="4842" y="1795"/>
                </a:lnTo>
                <a:lnTo>
                  <a:pt x="4842" y="1795"/>
                </a:lnTo>
                <a:lnTo>
                  <a:pt x="4840" y="1795"/>
                </a:lnTo>
                <a:close/>
                <a:moveTo>
                  <a:pt x="4834" y="1690"/>
                </a:moveTo>
                <a:lnTo>
                  <a:pt x="4834" y="1690"/>
                </a:lnTo>
                <a:lnTo>
                  <a:pt x="4832" y="1690"/>
                </a:lnTo>
                <a:lnTo>
                  <a:pt x="4834" y="1690"/>
                </a:lnTo>
                <a:lnTo>
                  <a:pt x="4834" y="1690"/>
                </a:lnTo>
                <a:lnTo>
                  <a:pt x="4834" y="1690"/>
                </a:lnTo>
                <a:close/>
                <a:moveTo>
                  <a:pt x="5192" y="1747"/>
                </a:moveTo>
                <a:lnTo>
                  <a:pt x="5192" y="1747"/>
                </a:lnTo>
                <a:lnTo>
                  <a:pt x="5192" y="1747"/>
                </a:lnTo>
                <a:lnTo>
                  <a:pt x="5192" y="1747"/>
                </a:lnTo>
                <a:lnTo>
                  <a:pt x="5192" y="1747"/>
                </a:lnTo>
                <a:lnTo>
                  <a:pt x="5192" y="1747"/>
                </a:lnTo>
                <a:close/>
                <a:moveTo>
                  <a:pt x="4840" y="870"/>
                </a:moveTo>
                <a:lnTo>
                  <a:pt x="4842" y="868"/>
                </a:lnTo>
                <a:lnTo>
                  <a:pt x="4842" y="868"/>
                </a:lnTo>
                <a:lnTo>
                  <a:pt x="4842" y="868"/>
                </a:lnTo>
                <a:lnTo>
                  <a:pt x="4840" y="868"/>
                </a:lnTo>
                <a:lnTo>
                  <a:pt x="4840" y="868"/>
                </a:lnTo>
                <a:lnTo>
                  <a:pt x="4838" y="870"/>
                </a:lnTo>
                <a:lnTo>
                  <a:pt x="4838" y="870"/>
                </a:lnTo>
                <a:lnTo>
                  <a:pt x="4840" y="870"/>
                </a:lnTo>
                <a:lnTo>
                  <a:pt x="4840" y="870"/>
                </a:lnTo>
                <a:close/>
                <a:moveTo>
                  <a:pt x="4832" y="1797"/>
                </a:moveTo>
                <a:lnTo>
                  <a:pt x="4830" y="1795"/>
                </a:lnTo>
                <a:lnTo>
                  <a:pt x="4828" y="1795"/>
                </a:lnTo>
                <a:lnTo>
                  <a:pt x="4828" y="1795"/>
                </a:lnTo>
                <a:lnTo>
                  <a:pt x="4828" y="1795"/>
                </a:lnTo>
                <a:lnTo>
                  <a:pt x="4830" y="1797"/>
                </a:lnTo>
                <a:lnTo>
                  <a:pt x="4828" y="1797"/>
                </a:lnTo>
                <a:lnTo>
                  <a:pt x="4830" y="1797"/>
                </a:lnTo>
                <a:lnTo>
                  <a:pt x="4830" y="1797"/>
                </a:lnTo>
                <a:lnTo>
                  <a:pt x="4832" y="1799"/>
                </a:lnTo>
                <a:lnTo>
                  <a:pt x="4832" y="1799"/>
                </a:lnTo>
                <a:lnTo>
                  <a:pt x="4834" y="1799"/>
                </a:lnTo>
                <a:lnTo>
                  <a:pt x="4836" y="1799"/>
                </a:lnTo>
                <a:lnTo>
                  <a:pt x="4834" y="1797"/>
                </a:lnTo>
                <a:lnTo>
                  <a:pt x="4832" y="1797"/>
                </a:lnTo>
                <a:close/>
                <a:moveTo>
                  <a:pt x="4371" y="1638"/>
                </a:moveTo>
                <a:lnTo>
                  <a:pt x="4371" y="1638"/>
                </a:lnTo>
                <a:lnTo>
                  <a:pt x="4371" y="1640"/>
                </a:lnTo>
                <a:lnTo>
                  <a:pt x="4371" y="1640"/>
                </a:lnTo>
                <a:lnTo>
                  <a:pt x="4371" y="1638"/>
                </a:lnTo>
                <a:lnTo>
                  <a:pt x="4371" y="1638"/>
                </a:lnTo>
                <a:lnTo>
                  <a:pt x="4373" y="1638"/>
                </a:lnTo>
                <a:lnTo>
                  <a:pt x="4373" y="1638"/>
                </a:lnTo>
                <a:lnTo>
                  <a:pt x="4373" y="1638"/>
                </a:lnTo>
                <a:lnTo>
                  <a:pt x="4373" y="1638"/>
                </a:lnTo>
                <a:lnTo>
                  <a:pt x="4373" y="1638"/>
                </a:lnTo>
                <a:lnTo>
                  <a:pt x="4371" y="1638"/>
                </a:lnTo>
                <a:close/>
                <a:moveTo>
                  <a:pt x="4580" y="1830"/>
                </a:moveTo>
                <a:lnTo>
                  <a:pt x="4580" y="1830"/>
                </a:lnTo>
                <a:lnTo>
                  <a:pt x="4580" y="1830"/>
                </a:lnTo>
                <a:lnTo>
                  <a:pt x="4580" y="1830"/>
                </a:lnTo>
                <a:lnTo>
                  <a:pt x="4580" y="1830"/>
                </a:lnTo>
                <a:lnTo>
                  <a:pt x="4582" y="1830"/>
                </a:lnTo>
                <a:lnTo>
                  <a:pt x="4582" y="1830"/>
                </a:lnTo>
                <a:lnTo>
                  <a:pt x="4582" y="1828"/>
                </a:lnTo>
                <a:lnTo>
                  <a:pt x="4580" y="1828"/>
                </a:lnTo>
                <a:lnTo>
                  <a:pt x="4580" y="1830"/>
                </a:lnTo>
                <a:close/>
                <a:moveTo>
                  <a:pt x="4830" y="2036"/>
                </a:moveTo>
                <a:lnTo>
                  <a:pt x="4830" y="2038"/>
                </a:lnTo>
                <a:lnTo>
                  <a:pt x="4830" y="2040"/>
                </a:lnTo>
                <a:lnTo>
                  <a:pt x="4832" y="2040"/>
                </a:lnTo>
                <a:lnTo>
                  <a:pt x="4832" y="2036"/>
                </a:lnTo>
                <a:lnTo>
                  <a:pt x="4832" y="2034"/>
                </a:lnTo>
                <a:lnTo>
                  <a:pt x="4830" y="2034"/>
                </a:lnTo>
                <a:lnTo>
                  <a:pt x="4830" y="2036"/>
                </a:lnTo>
                <a:close/>
                <a:moveTo>
                  <a:pt x="4830" y="2030"/>
                </a:moveTo>
                <a:lnTo>
                  <a:pt x="4830" y="2030"/>
                </a:lnTo>
                <a:lnTo>
                  <a:pt x="4830" y="2030"/>
                </a:lnTo>
                <a:lnTo>
                  <a:pt x="4830" y="2032"/>
                </a:lnTo>
                <a:lnTo>
                  <a:pt x="4830" y="2034"/>
                </a:lnTo>
                <a:lnTo>
                  <a:pt x="4830" y="2034"/>
                </a:lnTo>
                <a:lnTo>
                  <a:pt x="4830" y="2032"/>
                </a:lnTo>
                <a:lnTo>
                  <a:pt x="4832" y="2030"/>
                </a:lnTo>
                <a:lnTo>
                  <a:pt x="4830" y="2030"/>
                </a:lnTo>
                <a:close/>
                <a:moveTo>
                  <a:pt x="4310" y="1583"/>
                </a:moveTo>
                <a:lnTo>
                  <a:pt x="4310" y="1583"/>
                </a:lnTo>
                <a:lnTo>
                  <a:pt x="4312" y="1585"/>
                </a:lnTo>
                <a:lnTo>
                  <a:pt x="4312" y="1583"/>
                </a:lnTo>
                <a:lnTo>
                  <a:pt x="4312" y="1583"/>
                </a:lnTo>
                <a:lnTo>
                  <a:pt x="4312" y="1581"/>
                </a:lnTo>
                <a:lnTo>
                  <a:pt x="4310" y="1581"/>
                </a:lnTo>
                <a:lnTo>
                  <a:pt x="4310" y="1583"/>
                </a:lnTo>
                <a:close/>
                <a:moveTo>
                  <a:pt x="4300" y="1753"/>
                </a:moveTo>
                <a:lnTo>
                  <a:pt x="4300" y="1751"/>
                </a:lnTo>
                <a:lnTo>
                  <a:pt x="4297" y="1751"/>
                </a:lnTo>
                <a:lnTo>
                  <a:pt x="4297" y="1751"/>
                </a:lnTo>
                <a:lnTo>
                  <a:pt x="4293" y="1749"/>
                </a:lnTo>
                <a:lnTo>
                  <a:pt x="4293" y="1749"/>
                </a:lnTo>
                <a:lnTo>
                  <a:pt x="4291" y="1751"/>
                </a:lnTo>
                <a:lnTo>
                  <a:pt x="4289" y="1753"/>
                </a:lnTo>
                <a:lnTo>
                  <a:pt x="4289" y="1755"/>
                </a:lnTo>
                <a:lnTo>
                  <a:pt x="4289" y="1757"/>
                </a:lnTo>
                <a:lnTo>
                  <a:pt x="4289" y="1757"/>
                </a:lnTo>
                <a:lnTo>
                  <a:pt x="4287" y="1757"/>
                </a:lnTo>
                <a:lnTo>
                  <a:pt x="4287" y="1757"/>
                </a:lnTo>
                <a:lnTo>
                  <a:pt x="4287" y="1757"/>
                </a:lnTo>
                <a:lnTo>
                  <a:pt x="4287" y="1759"/>
                </a:lnTo>
                <a:lnTo>
                  <a:pt x="4289" y="1759"/>
                </a:lnTo>
                <a:lnTo>
                  <a:pt x="4291" y="1759"/>
                </a:lnTo>
                <a:lnTo>
                  <a:pt x="4293" y="1759"/>
                </a:lnTo>
                <a:lnTo>
                  <a:pt x="4293" y="1759"/>
                </a:lnTo>
                <a:lnTo>
                  <a:pt x="4297" y="1759"/>
                </a:lnTo>
                <a:lnTo>
                  <a:pt x="4295" y="1759"/>
                </a:lnTo>
                <a:lnTo>
                  <a:pt x="4295" y="1759"/>
                </a:lnTo>
                <a:lnTo>
                  <a:pt x="4297" y="1755"/>
                </a:lnTo>
                <a:lnTo>
                  <a:pt x="4300" y="1753"/>
                </a:lnTo>
                <a:close/>
                <a:moveTo>
                  <a:pt x="4281" y="1757"/>
                </a:moveTo>
                <a:lnTo>
                  <a:pt x="4281" y="1757"/>
                </a:lnTo>
                <a:lnTo>
                  <a:pt x="4283" y="1757"/>
                </a:lnTo>
                <a:lnTo>
                  <a:pt x="4283" y="1757"/>
                </a:lnTo>
                <a:lnTo>
                  <a:pt x="4283" y="1757"/>
                </a:lnTo>
                <a:lnTo>
                  <a:pt x="4283" y="1755"/>
                </a:lnTo>
                <a:lnTo>
                  <a:pt x="4281" y="1757"/>
                </a:lnTo>
                <a:lnTo>
                  <a:pt x="4281" y="1757"/>
                </a:lnTo>
                <a:close/>
                <a:moveTo>
                  <a:pt x="4295" y="1679"/>
                </a:moveTo>
                <a:lnTo>
                  <a:pt x="4293" y="1679"/>
                </a:lnTo>
                <a:lnTo>
                  <a:pt x="4293" y="1682"/>
                </a:lnTo>
                <a:lnTo>
                  <a:pt x="4293" y="1684"/>
                </a:lnTo>
                <a:lnTo>
                  <a:pt x="4295" y="1682"/>
                </a:lnTo>
                <a:lnTo>
                  <a:pt x="4295" y="1679"/>
                </a:lnTo>
                <a:close/>
                <a:moveTo>
                  <a:pt x="4285" y="1753"/>
                </a:moveTo>
                <a:lnTo>
                  <a:pt x="4283" y="1751"/>
                </a:lnTo>
                <a:lnTo>
                  <a:pt x="4281" y="1749"/>
                </a:lnTo>
                <a:lnTo>
                  <a:pt x="4281" y="1749"/>
                </a:lnTo>
                <a:lnTo>
                  <a:pt x="4279" y="1749"/>
                </a:lnTo>
                <a:lnTo>
                  <a:pt x="4277" y="1747"/>
                </a:lnTo>
                <a:lnTo>
                  <a:pt x="4277" y="1747"/>
                </a:lnTo>
                <a:lnTo>
                  <a:pt x="4274" y="1749"/>
                </a:lnTo>
                <a:lnTo>
                  <a:pt x="4272" y="1749"/>
                </a:lnTo>
                <a:lnTo>
                  <a:pt x="4272" y="1749"/>
                </a:lnTo>
                <a:lnTo>
                  <a:pt x="4268" y="1749"/>
                </a:lnTo>
                <a:lnTo>
                  <a:pt x="4266" y="1749"/>
                </a:lnTo>
                <a:lnTo>
                  <a:pt x="4266" y="1749"/>
                </a:lnTo>
                <a:lnTo>
                  <a:pt x="4266" y="1749"/>
                </a:lnTo>
                <a:lnTo>
                  <a:pt x="4266" y="1749"/>
                </a:lnTo>
                <a:lnTo>
                  <a:pt x="4266" y="1751"/>
                </a:lnTo>
                <a:lnTo>
                  <a:pt x="4268" y="1751"/>
                </a:lnTo>
                <a:lnTo>
                  <a:pt x="4268" y="1751"/>
                </a:lnTo>
                <a:lnTo>
                  <a:pt x="4270" y="1753"/>
                </a:lnTo>
                <a:lnTo>
                  <a:pt x="4272" y="1753"/>
                </a:lnTo>
                <a:lnTo>
                  <a:pt x="4272" y="1753"/>
                </a:lnTo>
                <a:lnTo>
                  <a:pt x="4274" y="1755"/>
                </a:lnTo>
                <a:lnTo>
                  <a:pt x="4274" y="1755"/>
                </a:lnTo>
                <a:lnTo>
                  <a:pt x="4277" y="1757"/>
                </a:lnTo>
                <a:lnTo>
                  <a:pt x="4277" y="1757"/>
                </a:lnTo>
                <a:lnTo>
                  <a:pt x="4274" y="1759"/>
                </a:lnTo>
                <a:lnTo>
                  <a:pt x="4277" y="1759"/>
                </a:lnTo>
                <a:lnTo>
                  <a:pt x="4277" y="1759"/>
                </a:lnTo>
                <a:lnTo>
                  <a:pt x="4277" y="1759"/>
                </a:lnTo>
                <a:lnTo>
                  <a:pt x="4277" y="1757"/>
                </a:lnTo>
                <a:lnTo>
                  <a:pt x="4277" y="1757"/>
                </a:lnTo>
                <a:lnTo>
                  <a:pt x="4279" y="1755"/>
                </a:lnTo>
                <a:lnTo>
                  <a:pt x="4279" y="1755"/>
                </a:lnTo>
                <a:lnTo>
                  <a:pt x="4283" y="1753"/>
                </a:lnTo>
                <a:lnTo>
                  <a:pt x="4283" y="1753"/>
                </a:lnTo>
                <a:lnTo>
                  <a:pt x="4285" y="1753"/>
                </a:lnTo>
                <a:close/>
                <a:moveTo>
                  <a:pt x="4291" y="1677"/>
                </a:moveTo>
                <a:lnTo>
                  <a:pt x="4289" y="1679"/>
                </a:lnTo>
                <a:lnTo>
                  <a:pt x="4289" y="1682"/>
                </a:lnTo>
                <a:lnTo>
                  <a:pt x="4289" y="1684"/>
                </a:lnTo>
                <a:lnTo>
                  <a:pt x="4289" y="1684"/>
                </a:lnTo>
                <a:lnTo>
                  <a:pt x="4289" y="1686"/>
                </a:lnTo>
                <a:lnTo>
                  <a:pt x="4289" y="1688"/>
                </a:lnTo>
                <a:lnTo>
                  <a:pt x="4289" y="1690"/>
                </a:lnTo>
                <a:lnTo>
                  <a:pt x="4293" y="1686"/>
                </a:lnTo>
                <a:lnTo>
                  <a:pt x="4293" y="1686"/>
                </a:lnTo>
                <a:lnTo>
                  <a:pt x="4293" y="1686"/>
                </a:lnTo>
                <a:lnTo>
                  <a:pt x="4293" y="1684"/>
                </a:lnTo>
                <a:lnTo>
                  <a:pt x="4293" y="1682"/>
                </a:lnTo>
                <a:lnTo>
                  <a:pt x="4293" y="1682"/>
                </a:lnTo>
                <a:lnTo>
                  <a:pt x="4293" y="1682"/>
                </a:lnTo>
                <a:lnTo>
                  <a:pt x="4291" y="1679"/>
                </a:lnTo>
                <a:lnTo>
                  <a:pt x="4291" y="1677"/>
                </a:lnTo>
                <a:lnTo>
                  <a:pt x="4291" y="1677"/>
                </a:lnTo>
                <a:close/>
                <a:moveTo>
                  <a:pt x="4304" y="1526"/>
                </a:moveTo>
                <a:lnTo>
                  <a:pt x="4304" y="1528"/>
                </a:lnTo>
                <a:lnTo>
                  <a:pt x="4304" y="1528"/>
                </a:lnTo>
                <a:lnTo>
                  <a:pt x="4304" y="1528"/>
                </a:lnTo>
                <a:lnTo>
                  <a:pt x="4306" y="1528"/>
                </a:lnTo>
                <a:lnTo>
                  <a:pt x="4306" y="1526"/>
                </a:lnTo>
                <a:lnTo>
                  <a:pt x="4306" y="1526"/>
                </a:lnTo>
                <a:lnTo>
                  <a:pt x="4306" y="1526"/>
                </a:lnTo>
                <a:lnTo>
                  <a:pt x="4306" y="1526"/>
                </a:lnTo>
                <a:lnTo>
                  <a:pt x="4304" y="1526"/>
                </a:lnTo>
                <a:close/>
                <a:moveTo>
                  <a:pt x="4314" y="1575"/>
                </a:moveTo>
                <a:lnTo>
                  <a:pt x="4316" y="1573"/>
                </a:lnTo>
                <a:lnTo>
                  <a:pt x="4316" y="1573"/>
                </a:lnTo>
                <a:lnTo>
                  <a:pt x="4316" y="1570"/>
                </a:lnTo>
                <a:lnTo>
                  <a:pt x="4314" y="1570"/>
                </a:lnTo>
                <a:lnTo>
                  <a:pt x="4312" y="1570"/>
                </a:lnTo>
                <a:lnTo>
                  <a:pt x="4312" y="1570"/>
                </a:lnTo>
                <a:lnTo>
                  <a:pt x="4312" y="1570"/>
                </a:lnTo>
                <a:lnTo>
                  <a:pt x="4312" y="1573"/>
                </a:lnTo>
                <a:lnTo>
                  <a:pt x="4314" y="1575"/>
                </a:lnTo>
                <a:close/>
                <a:moveTo>
                  <a:pt x="4306" y="1512"/>
                </a:moveTo>
                <a:lnTo>
                  <a:pt x="4306" y="1512"/>
                </a:lnTo>
                <a:lnTo>
                  <a:pt x="4306" y="1514"/>
                </a:lnTo>
                <a:lnTo>
                  <a:pt x="4308" y="1514"/>
                </a:lnTo>
                <a:lnTo>
                  <a:pt x="4308" y="1512"/>
                </a:lnTo>
                <a:lnTo>
                  <a:pt x="4308" y="1512"/>
                </a:lnTo>
                <a:lnTo>
                  <a:pt x="4306" y="1512"/>
                </a:lnTo>
                <a:close/>
                <a:moveTo>
                  <a:pt x="4302" y="1516"/>
                </a:moveTo>
                <a:lnTo>
                  <a:pt x="4302" y="1516"/>
                </a:lnTo>
                <a:lnTo>
                  <a:pt x="4302" y="1518"/>
                </a:lnTo>
                <a:lnTo>
                  <a:pt x="4304" y="1518"/>
                </a:lnTo>
                <a:lnTo>
                  <a:pt x="4304" y="1518"/>
                </a:lnTo>
                <a:lnTo>
                  <a:pt x="4304" y="1516"/>
                </a:lnTo>
                <a:lnTo>
                  <a:pt x="4302" y="1516"/>
                </a:lnTo>
                <a:close/>
                <a:moveTo>
                  <a:pt x="4184" y="1587"/>
                </a:moveTo>
                <a:lnTo>
                  <a:pt x="4184" y="1589"/>
                </a:lnTo>
                <a:lnTo>
                  <a:pt x="4184" y="1589"/>
                </a:lnTo>
                <a:lnTo>
                  <a:pt x="4184" y="1589"/>
                </a:lnTo>
                <a:lnTo>
                  <a:pt x="4184" y="1587"/>
                </a:lnTo>
                <a:lnTo>
                  <a:pt x="4184" y="1587"/>
                </a:lnTo>
                <a:close/>
                <a:moveTo>
                  <a:pt x="4605" y="2166"/>
                </a:moveTo>
                <a:lnTo>
                  <a:pt x="4605" y="2168"/>
                </a:lnTo>
                <a:lnTo>
                  <a:pt x="4601" y="2166"/>
                </a:lnTo>
                <a:lnTo>
                  <a:pt x="4601" y="2166"/>
                </a:lnTo>
                <a:lnTo>
                  <a:pt x="4601" y="2166"/>
                </a:lnTo>
                <a:lnTo>
                  <a:pt x="4601" y="2166"/>
                </a:lnTo>
                <a:lnTo>
                  <a:pt x="4599" y="2164"/>
                </a:lnTo>
                <a:lnTo>
                  <a:pt x="4597" y="2164"/>
                </a:lnTo>
                <a:lnTo>
                  <a:pt x="4593" y="2166"/>
                </a:lnTo>
                <a:lnTo>
                  <a:pt x="4587" y="2168"/>
                </a:lnTo>
                <a:lnTo>
                  <a:pt x="4587" y="2168"/>
                </a:lnTo>
                <a:lnTo>
                  <a:pt x="4587" y="2170"/>
                </a:lnTo>
                <a:lnTo>
                  <a:pt x="4587" y="2170"/>
                </a:lnTo>
                <a:lnTo>
                  <a:pt x="4589" y="2172"/>
                </a:lnTo>
                <a:lnTo>
                  <a:pt x="4591" y="2172"/>
                </a:lnTo>
                <a:lnTo>
                  <a:pt x="4593" y="2172"/>
                </a:lnTo>
                <a:lnTo>
                  <a:pt x="4595" y="2172"/>
                </a:lnTo>
                <a:lnTo>
                  <a:pt x="4595" y="2170"/>
                </a:lnTo>
                <a:lnTo>
                  <a:pt x="4597" y="2172"/>
                </a:lnTo>
                <a:lnTo>
                  <a:pt x="4599" y="2172"/>
                </a:lnTo>
                <a:lnTo>
                  <a:pt x="4601" y="2172"/>
                </a:lnTo>
                <a:lnTo>
                  <a:pt x="4601" y="2170"/>
                </a:lnTo>
                <a:lnTo>
                  <a:pt x="4601" y="2170"/>
                </a:lnTo>
                <a:lnTo>
                  <a:pt x="4605" y="2170"/>
                </a:lnTo>
                <a:lnTo>
                  <a:pt x="4608" y="2170"/>
                </a:lnTo>
                <a:lnTo>
                  <a:pt x="4608" y="2170"/>
                </a:lnTo>
                <a:lnTo>
                  <a:pt x="4610" y="2168"/>
                </a:lnTo>
                <a:lnTo>
                  <a:pt x="4608" y="2168"/>
                </a:lnTo>
                <a:lnTo>
                  <a:pt x="4605" y="2166"/>
                </a:lnTo>
                <a:close/>
                <a:moveTo>
                  <a:pt x="4184" y="1654"/>
                </a:moveTo>
                <a:lnTo>
                  <a:pt x="4184" y="1654"/>
                </a:lnTo>
                <a:lnTo>
                  <a:pt x="4186" y="1654"/>
                </a:lnTo>
                <a:lnTo>
                  <a:pt x="4186" y="1654"/>
                </a:lnTo>
                <a:lnTo>
                  <a:pt x="4184" y="1654"/>
                </a:lnTo>
                <a:lnTo>
                  <a:pt x="4184" y="1654"/>
                </a:lnTo>
                <a:close/>
                <a:moveTo>
                  <a:pt x="4279" y="1935"/>
                </a:moveTo>
                <a:lnTo>
                  <a:pt x="4279" y="1935"/>
                </a:lnTo>
                <a:lnTo>
                  <a:pt x="4279" y="1935"/>
                </a:lnTo>
                <a:lnTo>
                  <a:pt x="4281" y="1933"/>
                </a:lnTo>
                <a:lnTo>
                  <a:pt x="4281" y="1933"/>
                </a:lnTo>
                <a:lnTo>
                  <a:pt x="4281" y="1931"/>
                </a:lnTo>
                <a:lnTo>
                  <a:pt x="4279" y="1933"/>
                </a:lnTo>
                <a:lnTo>
                  <a:pt x="4279" y="1935"/>
                </a:lnTo>
                <a:close/>
                <a:moveTo>
                  <a:pt x="4195" y="1646"/>
                </a:moveTo>
                <a:lnTo>
                  <a:pt x="4193" y="1646"/>
                </a:lnTo>
                <a:lnTo>
                  <a:pt x="4193" y="1646"/>
                </a:lnTo>
                <a:lnTo>
                  <a:pt x="4193" y="1648"/>
                </a:lnTo>
                <a:lnTo>
                  <a:pt x="4193" y="1650"/>
                </a:lnTo>
                <a:lnTo>
                  <a:pt x="4195" y="1650"/>
                </a:lnTo>
                <a:lnTo>
                  <a:pt x="4197" y="1648"/>
                </a:lnTo>
                <a:lnTo>
                  <a:pt x="4197" y="1648"/>
                </a:lnTo>
                <a:lnTo>
                  <a:pt x="4197" y="1648"/>
                </a:lnTo>
                <a:lnTo>
                  <a:pt x="4197" y="1646"/>
                </a:lnTo>
                <a:lnTo>
                  <a:pt x="4197" y="1646"/>
                </a:lnTo>
                <a:lnTo>
                  <a:pt x="4195" y="1646"/>
                </a:lnTo>
                <a:close/>
                <a:moveTo>
                  <a:pt x="4247" y="2013"/>
                </a:moveTo>
                <a:lnTo>
                  <a:pt x="4247" y="2011"/>
                </a:lnTo>
                <a:lnTo>
                  <a:pt x="4247" y="2011"/>
                </a:lnTo>
                <a:lnTo>
                  <a:pt x="4245" y="2006"/>
                </a:lnTo>
                <a:lnTo>
                  <a:pt x="4243" y="2006"/>
                </a:lnTo>
                <a:lnTo>
                  <a:pt x="4243" y="2006"/>
                </a:lnTo>
                <a:lnTo>
                  <a:pt x="4245" y="2009"/>
                </a:lnTo>
                <a:lnTo>
                  <a:pt x="4247" y="2015"/>
                </a:lnTo>
                <a:lnTo>
                  <a:pt x="4247" y="2013"/>
                </a:lnTo>
                <a:lnTo>
                  <a:pt x="4247" y="2013"/>
                </a:lnTo>
                <a:lnTo>
                  <a:pt x="4247" y="2013"/>
                </a:lnTo>
                <a:close/>
                <a:moveTo>
                  <a:pt x="4239" y="1713"/>
                </a:moveTo>
                <a:lnTo>
                  <a:pt x="4239" y="1715"/>
                </a:lnTo>
                <a:lnTo>
                  <a:pt x="4239" y="1715"/>
                </a:lnTo>
                <a:lnTo>
                  <a:pt x="4241" y="1715"/>
                </a:lnTo>
                <a:lnTo>
                  <a:pt x="4241" y="1715"/>
                </a:lnTo>
                <a:lnTo>
                  <a:pt x="4241" y="1713"/>
                </a:lnTo>
                <a:lnTo>
                  <a:pt x="4241" y="1713"/>
                </a:lnTo>
                <a:lnTo>
                  <a:pt x="4239" y="1713"/>
                </a:lnTo>
                <a:close/>
                <a:moveTo>
                  <a:pt x="4264" y="1732"/>
                </a:moveTo>
                <a:lnTo>
                  <a:pt x="4264" y="1734"/>
                </a:lnTo>
                <a:lnTo>
                  <a:pt x="4264" y="1734"/>
                </a:lnTo>
                <a:lnTo>
                  <a:pt x="4264" y="1734"/>
                </a:lnTo>
                <a:lnTo>
                  <a:pt x="4266" y="1734"/>
                </a:lnTo>
                <a:lnTo>
                  <a:pt x="4266" y="1734"/>
                </a:lnTo>
                <a:lnTo>
                  <a:pt x="4264" y="1734"/>
                </a:lnTo>
                <a:lnTo>
                  <a:pt x="4264" y="1732"/>
                </a:lnTo>
                <a:close/>
                <a:moveTo>
                  <a:pt x="4281" y="1732"/>
                </a:moveTo>
                <a:lnTo>
                  <a:pt x="4281" y="1732"/>
                </a:lnTo>
                <a:lnTo>
                  <a:pt x="4281" y="1730"/>
                </a:lnTo>
                <a:lnTo>
                  <a:pt x="4281" y="1730"/>
                </a:lnTo>
                <a:lnTo>
                  <a:pt x="4281" y="1730"/>
                </a:lnTo>
                <a:lnTo>
                  <a:pt x="4279" y="1730"/>
                </a:lnTo>
                <a:lnTo>
                  <a:pt x="4277" y="1730"/>
                </a:lnTo>
                <a:lnTo>
                  <a:pt x="4277" y="1730"/>
                </a:lnTo>
                <a:lnTo>
                  <a:pt x="4277" y="1732"/>
                </a:lnTo>
                <a:lnTo>
                  <a:pt x="4279" y="1732"/>
                </a:lnTo>
                <a:lnTo>
                  <a:pt x="4279" y="1732"/>
                </a:lnTo>
                <a:lnTo>
                  <a:pt x="4281" y="1732"/>
                </a:lnTo>
                <a:close/>
                <a:moveTo>
                  <a:pt x="4245" y="1734"/>
                </a:moveTo>
                <a:lnTo>
                  <a:pt x="4247" y="1736"/>
                </a:lnTo>
                <a:lnTo>
                  <a:pt x="4247" y="1734"/>
                </a:lnTo>
                <a:lnTo>
                  <a:pt x="4247" y="1734"/>
                </a:lnTo>
                <a:lnTo>
                  <a:pt x="4247" y="1734"/>
                </a:lnTo>
                <a:lnTo>
                  <a:pt x="4251" y="1734"/>
                </a:lnTo>
                <a:lnTo>
                  <a:pt x="4253" y="1734"/>
                </a:lnTo>
                <a:lnTo>
                  <a:pt x="4253" y="1734"/>
                </a:lnTo>
                <a:lnTo>
                  <a:pt x="4258" y="1734"/>
                </a:lnTo>
                <a:lnTo>
                  <a:pt x="4258" y="1734"/>
                </a:lnTo>
                <a:lnTo>
                  <a:pt x="4258" y="1732"/>
                </a:lnTo>
                <a:lnTo>
                  <a:pt x="4260" y="1732"/>
                </a:lnTo>
                <a:lnTo>
                  <a:pt x="4260" y="1732"/>
                </a:lnTo>
                <a:lnTo>
                  <a:pt x="4260" y="1730"/>
                </a:lnTo>
                <a:lnTo>
                  <a:pt x="4245" y="1730"/>
                </a:lnTo>
                <a:lnTo>
                  <a:pt x="4243" y="1730"/>
                </a:lnTo>
                <a:lnTo>
                  <a:pt x="4241" y="1732"/>
                </a:lnTo>
                <a:lnTo>
                  <a:pt x="4241" y="1732"/>
                </a:lnTo>
                <a:lnTo>
                  <a:pt x="4241" y="1734"/>
                </a:lnTo>
                <a:lnTo>
                  <a:pt x="4245" y="1734"/>
                </a:lnTo>
                <a:close/>
                <a:moveTo>
                  <a:pt x="2766" y="702"/>
                </a:moveTo>
                <a:lnTo>
                  <a:pt x="2766" y="705"/>
                </a:lnTo>
                <a:lnTo>
                  <a:pt x="2768" y="705"/>
                </a:lnTo>
                <a:lnTo>
                  <a:pt x="2768" y="705"/>
                </a:lnTo>
                <a:lnTo>
                  <a:pt x="2768" y="705"/>
                </a:lnTo>
                <a:lnTo>
                  <a:pt x="2770" y="702"/>
                </a:lnTo>
                <a:lnTo>
                  <a:pt x="2768" y="702"/>
                </a:lnTo>
                <a:lnTo>
                  <a:pt x="2766" y="702"/>
                </a:lnTo>
                <a:close/>
                <a:moveTo>
                  <a:pt x="3107" y="1099"/>
                </a:moveTo>
                <a:lnTo>
                  <a:pt x="3107" y="1097"/>
                </a:lnTo>
                <a:lnTo>
                  <a:pt x="3105" y="1097"/>
                </a:lnTo>
                <a:lnTo>
                  <a:pt x="3105" y="1099"/>
                </a:lnTo>
                <a:lnTo>
                  <a:pt x="3103" y="1099"/>
                </a:lnTo>
                <a:lnTo>
                  <a:pt x="3101" y="1099"/>
                </a:lnTo>
                <a:lnTo>
                  <a:pt x="3095" y="1101"/>
                </a:lnTo>
                <a:lnTo>
                  <a:pt x="3093" y="1103"/>
                </a:lnTo>
                <a:lnTo>
                  <a:pt x="3091" y="1103"/>
                </a:lnTo>
                <a:lnTo>
                  <a:pt x="3088" y="1101"/>
                </a:lnTo>
                <a:lnTo>
                  <a:pt x="3084" y="1101"/>
                </a:lnTo>
                <a:lnTo>
                  <a:pt x="3084" y="1103"/>
                </a:lnTo>
                <a:lnTo>
                  <a:pt x="3084" y="1105"/>
                </a:lnTo>
                <a:lnTo>
                  <a:pt x="3082" y="1105"/>
                </a:lnTo>
                <a:lnTo>
                  <a:pt x="3082" y="1105"/>
                </a:lnTo>
                <a:lnTo>
                  <a:pt x="3080" y="1105"/>
                </a:lnTo>
                <a:lnTo>
                  <a:pt x="3080" y="1105"/>
                </a:lnTo>
                <a:lnTo>
                  <a:pt x="3078" y="1105"/>
                </a:lnTo>
                <a:lnTo>
                  <a:pt x="3078" y="1107"/>
                </a:lnTo>
                <a:lnTo>
                  <a:pt x="3076" y="1107"/>
                </a:lnTo>
                <a:lnTo>
                  <a:pt x="3076" y="1109"/>
                </a:lnTo>
                <a:lnTo>
                  <a:pt x="3078" y="1111"/>
                </a:lnTo>
                <a:lnTo>
                  <a:pt x="3078" y="1111"/>
                </a:lnTo>
                <a:lnTo>
                  <a:pt x="3078" y="1111"/>
                </a:lnTo>
                <a:lnTo>
                  <a:pt x="3082" y="1113"/>
                </a:lnTo>
                <a:lnTo>
                  <a:pt x="3082" y="1113"/>
                </a:lnTo>
                <a:lnTo>
                  <a:pt x="3084" y="1113"/>
                </a:lnTo>
                <a:lnTo>
                  <a:pt x="3084" y="1113"/>
                </a:lnTo>
                <a:lnTo>
                  <a:pt x="3084" y="1113"/>
                </a:lnTo>
                <a:lnTo>
                  <a:pt x="3086" y="1115"/>
                </a:lnTo>
                <a:lnTo>
                  <a:pt x="3086" y="1113"/>
                </a:lnTo>
                <a:lnTo>
                  <a:pt x="3086" y="1113"/>
                </a:lnTo>
                <a:lnTo>
                  <a:pt x="3086" y="1113"/>
                </a:lnTo>
                <a:lnTo>
                  <a:pt x="3088" y="1113"/>
                </a:lnTo>
                <a:lnTo>
                  <a:pt x="3088" y="1113"/>
                </a:lnTo>
                <a:lnTo>
                  <a:pt x="3091" y="1111"/>
                </a:lnTo>
                <a:lnTo>
                  <a:pt x="3093" y="1111"/>
                </a:lnTo>
                <a:lnTo>
                  <a:pt x="3093" y="1111"/>
                </a:lnTo>
                <a:lnTo>
                  <a:pt x="3097" y="1107"/>
                </a:lnTo>
                <a:lnTo>
                  <a:pt x="3097" y="1107"/>
                </a:lnTo>
                <a:lnTo>
                  <a:pt x="3097" y="1107"/>
                </a:lnTo>
                <a:lnTo>
                  <a:pt x="3099" y="1107"/>
                </a:lnTo>
                <a:lnTo>
                  <a:pt x="3101" y="1107"/>
                </a:lnTo>
                <a:lnTo>
                  <a:pt x="3101" y="1107"/>
                </a:lnTo>
                <a:lnTo>
                  <a:pt x="3101" y="1107"/>
                </a:lnTo>
                <a:lnTo>
                  <a:pt x="3099" y="1105"/>
                </a:lnTo>
                <a:lnTo>
                  <a:pt x="3099" y="1105"/>
                </a:lnTo>
                <a:lnTo>
                  <a:pt x="3099" y="1103"/>
                </a:lnTo>
                <a:lnTo>
                  <a:pt x="3107" y="1099"/>
                </a:lnTo>
                <a:close/>
                <a:moveTo>
                  <a:pt x="3068" y="916"/>
                </a:moveTo>
                <a:lnTo>
                  <a:pt x="3072" y="916"/>
                </a:lnTo>
                <a:lnTo>
                  <a:pt x="3074" y="916"/>
                </a:lnTo>
                <a:lnTo>
                  <a:pt x="3072" y="916"/>
                </a:lnTo>
                <a:lnTo>
                  <a:pt x="3065" y="914"/>
                </a:lnTo>
                <a:lnTo>
                  <a:pt x="3065" y="914"/>
                </a:lnTo>
                <a:lnTo>
                  <a:pt x="3063" y="914"/>
                </a:lnTo>
                <a:lnTo>
                  <a:pt x="3065" y="914"/>
                </a:lnTo>
                <a:lnTo>
                  <a:pt x="3065" y="916"/>
                </a:lnTo>
                <a:lnTo>
                  <a:pt x="3068" y="916"/>
                </a:lnTo>
                <a:close/>
                <a:moveTo>
                  <a:pt x="3000" y="1101"/>
                </a:moveTo>
                <a:lnTo>
                  <a:pt x="3000" y="1101"/>
                </a:lnTo>
                <a:lnTo>
                  <a:pt x="3003" y="1099"/>
                </a:lnTo>
                <a:lnTo>
                  <a:pt x="3003" y="1099"/>
                </a:lnTo>
                <a:lnTo>
                  <a:pt x="3000" y="1097"/>
                </a:lnTo>
                <a:lnTo>
                  <a:pt x="3003" y="1097"/>
                </a:lnTo>
                <a:lnTo>
                  <a:pt x="3003" y="1095"/>
                </a:lnTo>
                <a:lnTo>
                  <a:pt x="3000" y="1095"/>
                </a:lnTo>
                <a:lnTo>
                  <a:pt x="3000" y="1097"/>
                </a:lnTo>
                <a:lnTo>
                  <a:pt x="3000" y="1099"/>
                </a:lnTo>
                <a:lnTo>
                  <a:pt x="3000" y="1099"/>
                </a:lnTo>
                <a:lnTo>
                  <a:pt x="3000" y="1101"/>
                </a:lnTo>
                <a:lnTo>
                  <a:pt x="3000" y="1101"/>
                </a:lnTo>
                <a:close/>
                <a:moveTo>
                  <a:pt x="3011" y="1082"/>
                </a:moveTo>
                <a:lnTo>
                  <a:pt x="3011" y="1082"/>
                </a:lnTo>
                <a:lnTo>
                  <a:pt x="3011" y="1082"/>
                </a:lnTo>
                <a:lnTo>
                  <a:pt x="3011" y="1080"/>
                </a:lnTo>
                <a:lnTo>
                  <a:pt x="3011" y="1080"/>
                </a:lnTo>
                <a:lnTo>
                  <a:pt x="3011" y="1082"/>
                </a:lnTo>
                <a:lnTo>
                  <a:pt x="3011" y="1082"/>
                </a:lnTo>
                <a:lnTo>
                  <a:pt x="3011" y="1082"/>
                </a:lnTo>
                <a:lnTo>
                  <a:pt x="3011" y="1082"/>
                </a:lnTo>
                <a:close/>
                <a:moveTo>
                  <a:pt x="2860" y="977"/>
                </a:moveTo>
                <a:lnTo>
                  <a:pt x="2858" y="977"/>
                </a:lnTo>
                <a:lnTo>
                  <a:pt x="2864" y="979"/>
                </a:lnTo>
                <a:lnTo>
                  <a:pt x="2862" y="977"/>
                </a:lnTo>
                <a:lnTo>
                  <a:pt x="2860" y="977"/>
                </a:lnTo>
                <a:lnTo>
                  <a:pt x="2860" y="977"/>
                </a:lnTo>
                <a:close/>
                <a:moveTo>
                  <a:pt x="2998" y="1061"/>
                </a:moveTo>
                <a:lnTo>
                  <a:pt x="2998" y="1061"/>
                </a:lnTo>
                <a:lnTo>
                  <a:pt x="2996" y="1061"/>
                </a:lnTo>
                <a:lnTo>
                  <a:pt x="2994" y="1061"/>
                </a:lnTo>
                <a:lnTo>
                  <a:pt x="2994" y="1061"/>
                </a:lnTo>
                <a:lnTo>
                  <a:pt x="2992" y="1063"/>
                </a:lnTo>
                <a:lnTo>
                  <a:pt x="2994" y="1063"/>
                </a:lnTo>
                <a:lnTo>
                  <a:pt x="2994" y="1063"/>
                </a:lnTo>
                <a:lnTo>
                  <a:pt x="2996" y="1063"/>
                </a:lnTo>
                <a:lnTo>
                  <a:pt x="2996" y="1063"/>
                </a:lnTo>
                <a:lnTo>
                  <a:pt x="2998" y="1063"/>
                </a:lnTo>
                <a:lnTo>
                  <a:pt x="3000" y="1063"/>
                </a:lnTo>
                <a:lnTo>
                  <a:pt x="3000" y="1061"/>
                </a:lnTo>
                <a:lnTo>
                  <a:pt x="2998" y="1061"/>
                </a:lnTo>
                <a:close/>
                <a:moveTo>
                  <a:pt x="2998" y="1076"/>
                </a:moveTo>
                <a:lnTo>
                  <a:pt x="2998" y="1076"/>
                </a:lnTo>
                <a:lnTo>
                  <a:pt x="3000" y="1076"/>
                </a:lnTo>
                <a:lnTo>
                  <a:pt x="2998" y="1074"/>
                </a:lnTo>
                <a:lnTo>
                  <a:pt x="2998" y="1074"/>
                </a:lnTo>
                <a:lnTo>
                  <a:pt x="2996" y="1074"/>
                </a:lnTo>
                <a:lnTo>
                  <a:pt x="2998" y="1074"/>
                </a:lnTo>
                <a:lnTo>
                  <a:pt x="2998" y="1076"/>
                </a:lnTo>
                <a:lnTo>
                  <a:pt x="2998" y="1076"/>
                </a:lnTo>
                <a:close/>
                <a:moveTo>
                  <a:pt x="3003" y="1076"/>
                </a:moveTo>
                <a:lnTo>
                  <a:pt x="3003" y="1076"/>
                </a:lnTo>
                <a:lnTo>
                  <a:pt x="3000" y="1078"/>
                </a:lnTo>
                <a:lnTo>
                  <a:pt x="2998" y="1078"/>
                </a:lnTo>
                <a:lnTo>
                  <a:pt x="2998" y="1080"/>
                </a:lnTo>
                <a:lnTo>
                  <a:pt x="2998" y="1080"/>
                </a:lnTo>
                <a:lnTo>
                  <a:pt x="2998" y="1078"/>
                </a:lnTo>
                <a:lnTo>
                  <a:pt x="3000" y="1078"/>
                </a:lnTo>
                <a:lnTo>
                  <a:pt x="3003" y="1078"/>
                </a:lnTo>
                <a:lnTo>
                  <a:pt x="3005" y="1078"/>
                </a:lnTo>
                <a:lnTo>
                  <a:pt x="3003" y="1076"/>
                </a:lnTo>
                <a:close/>
                <a:moveTo>
                  <a:pt x="2852" y="969"/>
                </a:moveTo>
                <a:lnTo>
                  <a:pt x="2852" y="969"/>
                </a:lnTo>
                <a:lnTo>
                  <a:pt x="2852" y="967"/>
                </a:lnTo>
                <a:lnTo>
                  <a:pt x="2852" y="967"/>
                </a:lnTo>
                <a:lnTo>
                  <a:pt x="2848" y="967"/>
                </a:lnTo>
                <a:lnTo>
                  <a:pt x="2845" y="967"/>
                </a:lnTo>
                <a:lnTo>
                  <a:pt x="2845" y="967"/>
                </a:lnTo>
                <a:lnTo>
                  <a:pt x="2845" y="967"/>
                </a:lnTo>
                <a:lnTo>
                  <a:pt x="2848" y="969"/>
                </a:lnTo>
                <a:lnTo>
                  <a:pt x="2850" y="969"/>
                </a:lnTo>
                <a:lnTo>
                  <a:pt x="2852" y="969"/>
                </a:lnTo>
                <a:close/>
                <a:moveTo>
                  <a:pt x="3009" y="1092"/>
                </a:moveTo>
                <a:lnTo>
                  <a:pt x="3011" y="1092"/>
                </a:lnTo>
                <a:lnTo>
                  <a:pt x="3011" y="1092"/>
                </a:lnTo>
                <a:lnTo>
                  <a:pt x="3013" y="1090"/>
                </a:lnTo>
                <a:lnTo>
                  <a:pt x="3015" y="1090"/>
                </a:lnTo>
                <a:lnTo>
                  <a:pt x="3015" y="1088"/>
                </a:lnTo>
                <a:lnTo>
                  <a:pt x="3015" y="1088"/>
                </a:lnTo>
                <a:lnTo>
                  <a:pt x="3017" y="1084"/>
                </a:lnTo>
                <a:lnTo>
                  <a:pt x="3017" y="1084"/>
                </a:lnTo>
                <a:lnTo>
                  <a:pt x="3015" y="1084"/>
                </a:lnTo>
                <a:lnTo>
                  <a:pt x="3013" y="1086"/>
                </a:lnTo>
                <a:lnTo>
                  <a:pt x="3011" y="1086"/>
                </a:lnTo>
                <a:lnTo>
                  <a:pt x="3011" y="1088"/>
                </a:lnTo>
                <a:lnTo>
                  <a:pt x="3009" y="1088"/>
                </a:lnTo>
                <a:lnTo>
                  <a:pt x="3009" y="1088"/>
                </a:lnTo>
                <a:lnTo>
                  <a:pt x="3009" y="1090"/>
                </a:lnTo>
                <a:lnTo>
                  <a:pt x="3009" y="1092"/>
                </a:lnTo>
                <a:lnTo>
                  <a:pt x="3009" y="1092"/>
                </a:lnTo>
                <a:close/>
                <a:moveTo>
                  <a:pt x="2845" y="969"/>
                </a:moveTo>
                <a:lnTo>
                  <a:pt x="2848" y="971"/>
                </a:lnTo>
                <a:lnTo>
                  <a:pt x="2850" y="971"/>
                </a:lnTo>
                <a:lnTo>
                  <a:pt x="2856" y="971"/>
                </a:lnTo>
                <a:lnTo>
                  <a:pt x="2856" y="971"/>
                </a:lnTo>
                <a:lnTo>
                  <a:pt x="2856" y="971"/>
                </a:lnTo>
                <a:lnTo>
                  <a:pt x="2850" y="971"/>
                </a:lnTo>
                <a:lnTo>
                  <a:pt x="2850" y="969"/>
                </a:lnTo>
                <a:lnTo>
                  <a:pt x="2848" y="969"/>
                </a:lnTo>
                <a:lnTo>
                  <a:pt x="2845" y="969"/>
                </a:lnTo>
                <a:lnTo>
                  <a:pt x="2845" y="969"/>
                </a:lnTo>
                <a:close/>
                <a:moveTo>
                  <a:pt x="2850" y="975"/>
                </a:moveTo>
                <a:lnTo>
                  <a:pt x="2850" y="975"/>
                </a:lnTo>
                <a:lnTo>
                  <a:pt x="2852" y="975"/>
                </a:lnTo>
                <a:lnTo>
                  <a:pt x="2854" y="975"/>
                </a:lnTo>
                <a:lnTo>
                  <a:pt x="2856" y="975"/>
                </a:lnTo>
                <a:lnTo>
                  <a:pt x="2856" y="975"/>
                </a:lnTo>
                <a:lnTo>
                  <a:pt x="2856" y="975"/>
                </a:lnTo>
                <a:lnTo>
                  <a:pt x="2856" y="973"/>
                </a:lnTo>
                <a:lnTo>
                  <a:pt x="2854" y="973"/>
                </a:lnTo>
                <a:lnTo>
                  <a:pt x="2852" y="973"/>
                </a:lnTo>
                <a:lnTo>
                  <a:pt x="2850" y="973"/>
                </a:lnTo>
                <a:lnTo>
                  <a:pt x="2850" y="973"/>
                </a:lnTo>
                <a:lnTo>
                  <a:pt x="2850" y="975"/>
                </a:lnTo>
                <a:close/>
                <a:moveTo>
                  <a:pt x="2829" y="954"/>
                </a:moveTo>
                <a:lnTo>
                  <a:pt x="2827" y="952"/>
                </a:lnTo>
                <a:lnTo>
                  <a:pt x="2827" y="954"/>
                </a:lnTo>
                <a:lnTo>
                  <a:pt x="2827" y="954"/>
                </a:lnTo>
                <a:lnTo>
                  <a:pt x="2829" y="956"/>
                </a:lnTo>
                <a:lnTo>
                  <a:pt x="2829" y="954"/>
                </a:lnTo>
                <a:close/>
                <a:moveTo>
                  <a:pt x="2827" y="958"/>
                </a:moveTo>
                <a:lnTo>
                  <a:pt x="2827" y="956"/>
                </a:lnTo>
                <a:lnTo>
                  <a:pt x="2829" y="958"/>
                </a:lnTo>
                <a:lnTo>
                  <a:pt x="2829" y="958"/>
                </a:lnTo>
                <a:lnTo>
                  <a:pt x="2829" y="956"/>
                </a:lnTo>
                <a:lnTo>
                  <a:pt x="2824" y="954"/>
                </a:lnTo>
                <a:lnTo>
                  <a:pt x="2822" y="952"/>
                </a:lnTo>
                <a:lnTo>
                  <a:pt x="2824" y="954"/>
                </a:lnTo>
                <a:lnTo>
                  <a:pt x="2827" y="958"/>
                </a:lnTo>
                <a:close/>
                <a:moveTo>
                  <a:pt x="2590" y="923"/>
                </a:moveTo>
                <a:lnTo>
                  <a:pt x="2590" y="923"/>
                </a:lnTo>
                <a:lnTo>
                  <a:pt x="2590" y="921"/>
                </a:lnTo>
                <a:lnTo>
                  <a:pt x="2588" y="918"/>
                </a:lnTo>
                <a:lnTo>
                  <a:pt x="2588" y="921"/>
                </a:lnTo>
                <a:lnTo>
                  <a:pt x="2588" y="921"/>
                </a:lnTo>
                <a:lnTo>
                  <a:pt x="2590" y="923"/>
                </a:lnTo>
                <a:lnTo>
                  <a:pt x="2590" y="923"/>
                </a:lnTo>
                <a:close/>
                <a:moveTo>
                  <a:pt x="2822" y="946"/>
                </a:moveTo>
                <a:lnTo>
                  <a:pt x="2824" y="948"/>
                </a:lnTo>
                <a:lnTo>
                  <a:pt x="2824" y="948"/>
                </a:lnTo>
                <a:lnTo>
                  <a:pt x="2827" y="948"/>
                </a:lnTo>
                <a:lnTo>
                  <a:pt x="2827" y="950"/>
                </a:lnTo>
                <a:lnTo>
                  <a:pt x="2827" y="950"/>
                </a:lnTo>
                <a:lnTo>
                  <a:pt x="2829" y="950"/>
                </a:lnTo>
                <a:lnTo>
                  <a:pt x="2829" y="950"/>
                </a:lnTo>
                <a:lnTo>
                  <a:pt x="2829" y="950"/>
                </a:lnTo>
                <a:lnTo>
                  <a:pt x="2827" y="948"/>
                </a:lnTo>
                <a:lnTo>
                  <a:pt x="2824" y="946"/>
                </a:lnTo>
                <a:lnTo>
                  <a:pt x="2824" y="946"/>
                </a:lnTo>
                <a:lnTo>
                  <a:pt x="2822" y="946"/>
                </a:lnTo>
                <a:lnTo>
                  <a:pt x="2822" y="944"/>
                </a:lnTo>
                <a:lnTo>
                  <a:pt x="2820" y="944"/>
                </a:lnTo>
                <a:lnTo>
                  <a:pt x="2822" y="944"/>
                </a:lnTo>
                <a:lnTo>
                  <a:pt x="2822" y="946"/>
                </a:lnTo>
                <a:close/>
                <a:moveTo>
                  <a:pt x="2822" y="941"/>
                </a:moveTo>
                <a:lnTo>
                  <a:pt x="2822" y="944"/>
                </a:lnTo>
                <a:lnTo>
                  <a:pt x="2822" y="941"/>
                </a:lnTo>
                <a:lnTo>
                  <a:pt x="2822" y="941"/>
                </a:lnTo>
                <a:lnTo>
                  <a:pt x="2822" y="941"/>
                </a:lnTo>
                <a:lnTo>
                  <a:pt x="2820" y="941"/>
                </a:lnTo>
                <a:lnTo>
                  <a:pt x="2820" y="941"/>
                </a:lnTo>
                <a:lnTo>
                  <a:pt x="2820" y="941"/>
                </a:lnTo>
                <a:lnTo>
                  <a:pt x="2820" y="941"/>
                </a:lnTo>
                <a:lnTo>
                  <a:pt x="2822" y="941"/>
                </a:lnTo>
                <a:close/>
                <a:moveTo>
                  <a:pt x="2816" y="939"/>
                </a:moveTo>
                <a:lnTo>
                  <a:pt x="2816" y="941"/>
                </a:lnTo>
                <a:lnTo>
                  <a:pt x="2816" y="944"/>
                </a:lnTo>
                <a:lnTo>
                  <a:pt x="2818" y="946"/>
                </a:lnTo>
                <a:lnTo>
                  <a:pt x="2818" y="944"/>
                </a:lnTo>
                <a:lnTo>
                  <a:pt x="2818" y="944"/>
                </a:lnTo>
                <a:lnTo>
                  <a:pt x="2818" y="944"/>
                </a:lnTo>
                <a:lnTo>
                  <a:pt x="2816" y="939"/>
                </a:lnTo>
                <a:lnTo>
                  <a:pt x="2818" y="939"/>
                </a:lnTo>
                <a:lnTo>
                  <a:pt x="2816" y="937"/>
                </a:lnTo>
                <a:lnTo>
                  <a:pt x="2816" y="937"/>
                </a:lnTo>
                <a:lnTo>
                  <a:pt x="2816" y="935"/>
                </a:lnTo>
                <a:lnTo>
                  <a:pt x="2816" y="935"/>
                </a:lnTo>
                <a:lnTo>
                  <a:pt x="2814" y="935"/>
                </a:lnTo>
                <a:lnTo>
                  <a:pt x="2816" y="937"/>
                </a:lnTo>
                <a:lnTo>
                  <a:pt x="2816" y="937"/>
                </a:lnTo>
                <a:lnTo>
                  <a:pt x="2814" y="939"/>
                </a:lnTo>
                <a:lnTo>
                  <a:pt x="2816" y="939"/>
                </a:lnTo>
                <a:close/>
                <a:moveTo>
                  <a:pt x="2829" y="956"/>
                </a:moveTo>
                <a:lnTo>
                  <a:pt x="2831" y="956"/>
                </a:lnTo>
                <a:lnTo>
                  <a:pt x="2831" y="958"/>
                </a:lnTo>
                <a:lnTo>
                  <a:pt x="2831" y="956"/>
                </a:lnTo>
                <a:lnTo>
                  <a:pt x="2829" y="956"/>
                </a:lnTo>
                <a:lnTo>
                  <a:pt x="2829" y="956"/>
                </a:lnTo>
                <a:close/>
                <a:moveTo>
                  <a:pt x="2688" y="780"/>
                </a:moveTo>
                <a:lnTo>
                  <a:pt x="2688" y="780"/>
                </a:lnTo>
                <a:lnTo>
                  <a:pt x="2686" y="782"/>
                </a:lnTo>
                <a:lnTo>
                  <a:pt x="2682" y="782"/>
                </a:lnTo>
                <a:lnTo>
                  <a:pt x="2684" y="782"/>
                </a:lnTo>
                <a:lnTo>
                  <a:pt x="2684" y="782"/>
                </a:lnTo>
                <a:lnTo>
                  <a:pt x="2688" y="780"/>
                </a:lnTo>
                <a:close/>
                <a:moveTo>
                  <a:pt x="2820" y="937"/>
                </a:moveTo>
                <a:lnTo>
                  <a:pt x="2820" y="937"/>
                </a:lnTo>
                <a:lnTo>
                  <a:pt x="2820" y="939"/>
                </a:lnTo>
                <a:lnTo>
                  <a:pt x="2822" y="939"/>
                </a:lnTo>
                <a:lnTo>
                  <a:pt x="2820" y="937"/>
                </a:lnTo>
                <a:lnTo>
                  <a:pt x="2820" y="937"/>
                </a:lnTo>
                <a:lnTo>
                  <a:pt x="2820" y="935"/>
                </a:lnTo>
                <a:lnTo>
                  <a:pt x="2818" y="933"/>
                </a:lnTo>
                <a:lnTo>
                  <a:pt x="2818" y="935"/>
                </a:lnTo>
                <a:lnTo>
                  <a:pt x="2816" y="935"/>
                </a:lnTo>
                <a:lnTo>
                  <a:pt x="2816" y="937"/>
                </a:lnTo>
                <a:lnTo>
                  <a:pt x="2818" y="937"/>
                </a:lnTo>
                <a:lnTo>
                  <a:pt x="2820" y="937"/>
                </a:lnTo>
                <a:close/>
                <a:moveTo>
                  <a:pt x="2963" y="1080"/>
                </a:moveTo>
                <a:lnTo>
                  <a:pt x="2963" y="1078"/>
                </a:lnTo>
                <a:lnTo>
                  <a:pt x="2963" y="1080"/>
                </a:lnTo>
                <a:lnTo>
                  <a:pt x="2963" y="1080"/>
                </a:lnTo>
                <a:lnTo>
                  <a:pt x="2961" y="1080"/>
                </a:lnTo>
                <a:lnTo>
                  <a:pt x="2961" y="1080"/>
                </a:lnTo>
                <a:lnTo>
                  <a:pt x="2961" y="1080"/>
                </a:lnTo>
                <a:lnTo>
                  <a:pt x="2961" y="1080"/>
                </a:lnTo>
                <a:lnTo>
                  <a:pt x="2963" y="1080"/>
                </a:lnTo>
                <a:lnTo>
                  <a:pt x="2963" y="1080"/>
                </a:lnTo>
                <a:close/>
                <a:moveTo>
                  <a:pt x="2982" y="1078"/>
                </a:moveTo>
                <a:lnTo>
                  <a:pt x="2982" y="1078"/>
                </a:lnTo>
                <a:lnTo>
                  <a:pt x="2982" y="1078"/>
                </a:lnTo>
                <a:lnTo>
                  <a:pt x="2982" y="1078"/>
                </a:lnTo>
                <a:lnTo>
                  <a:pt x="2984" y="1076"/>
                </a:lnTo>
                <a:lnTo>
                  <a:pt x="2986" y="1076"/>
                </a:lnTo>
                <a:lnTo>
                  <a:pt x="2984" y="1076"/>
                </a:lnTo>
                <a:lnTo>
                  <a:pt x="2984" y="1076"/>
                </a:lnTo>
                <a:lnTo>
                  <a:pt x="2982" y="1078"/>
                </a:lnTo>
                <a:lnTo>
                  <a:pt x="2982" y="1078"/>
                </a:lnTo>
                <a:lnTo>
                  <a:pt x="2982" y="1078"/>
                </a:lnTo>
                <a:close/>
                <a:moveTo>
                  <a:pt x="2990" y="1036"/>
                </a:moveTo>
                <a:lnTo>
                  <a:pt x="2986" y="1036"/>
                </a:lnTo>
                <a:lnTo>
                  <a:pt x="2986" y="1036"/>
                </a:lnTo>
                <a:lnTo>
                  <a:pt x="2986" y="1036"/>
                </a:lnTo>
                <a:lnTo>
                  <a:pt x="2984" y="1036"/>
                </a:lnTo>
                <a:lnTo>
                  <a:pt x="2984" y="1036"/>
                </a:lnTo>
                <a:lnTo>
                  <a:pt x="2982" y="1038"/>
                </a:lnTo>
                <a:lnTo>
                  <a:pt x="2982" y="1038"/>
                </a:lnTo>
                <a:lnTo>
                  <a:pt x="2984" y="1040"/>
                </a:lnTo>
                <a:lnTo>
                  <a:pt x="2986" y="1040"/>
                </a:lnTo>
                <a:lnTo>
                  <a:pt x="2988" y="1038"/>
                </a:lnTo>
                <a:lnTo>
                  <a:pt x="2988" y="1038"/>
                </a:lnTo>
                <a:lnTo>
                  <a:pt x="2988" y="1038"/>
                </a:lnTo>
                <a:lnTo>
                  <a:pt x="2986" y="1040"/>
                </a:lnTo>
                <a:lnTo>
                  <a:pt x="2986" y="1040"/>
                </a:lnTo>
                <a:lnTo>
                  <a:pt x="2990" y="1042"/>
                </a:lnTo>
                <a:lnTo>
                  <a:pt x="2992" y="1042"/>
                </a:lnTo>
                <a:lnTo>
                  <a:pt x="2992" y="1042"/>
                </a:lnTo>
                <a:lnTo>
                  <a:pt x="2992" y="1040"/>
                </a:lnTo>
                <a:lnTo>
                  <a:pt x="2992" y="1040"/>
                </a:lnTo>
                <a:lnTo>
                  <a:pt x="2992" y="1040"/>
                </a:lnTo>
                <a:lnTo>
                  <a:pt x="2992" y="1040"/>
                </a:lnTo>
                <a:lnTo>
                  <a:pt x="2992" y="1040"/>
                </a:lnTo>
                <a:lnTo>
                  <a:pt x="2992" y="1040"/>
                </a:lnTo>
                <a:lnTo>
                  <a:pt x="2992" y="1038"/>
                </a:lnTo>
                <a:lnTo>
                  <a:pt x="2990" y="1038"/>
                </a:lnTo>
                <a:lnTo>
                  <a:pt x="2990" y="1036"/>
                </a:lnTo>
                <a:lnTo>
                  <a:pt x="2990" y="1036"/>
                </a:lnTo>
                <a:close/>
                <a:moveTo>
                  <a:pt x="2988" y="1065"/>
                </a:moveTo>
                <a:lnTo>
                  <a:pt x="2986" y="1065"/>
                </a:lnTo>
                <a:lnTo>
                  <a:pt x="2984" y="1065"/>
                </a:lnTo>
                <a:lnTo>
                  <a:pt x="2984" y="1065"/>
                </a:lnTo>
                <a:lnTo>
                  <a:pt x="2986" y="1065"/>
                </a:lnTo>
                <a:lnTo>
                  <a:pt x="2988" y="1065"/>
                </a:lnTo>
                <a:lnTo>
                  <a:pt x="2988" y="1065"/>
                </a:lnTo>
                <a:lnTo>
                  <a:pt x="2990" y="1063"/>
                </a:lnTo>
                <a:lnTo>
                  <a:pt x="2990" y="1063"/>
                </a:lnTo>
                <a:lnTo>
                  <a:pt x="2988" y="1065"/>
                </a:lnTo>
                <a:close/>
                <a:moveTo>
                  <a:pt x="2986" y="1048"/>
                </a:moveTo>
                <a:lnTo>
                  <a:pt x="2984" y="1048"/>
                </a:lnTo>
                <a:lnTo>
                  <a:pt x="2982" y="1048"/>
                </a:lnTo>
                <a:lnTo>
                  <a:pt x="2982" y="1050"/>
                </a:lnTo>
                <a:lnTo>
                  <a:pt x="2984" y="1050"/>
                </a:lnTo>
                <a:lnTo>
                  <a:pt x="2984" y="1053"/>
                </a:lnTo>
                <a:lnTo>
                  <a:pt x="2984" y="1053"/>
                </a:lnTo>
                <a:lnTo>
                  <a:pt x="2982" y="1055"/>
                </a:lnTo>
                <a:lnTo>
                  <a:pt x="2984" y="1055"/>
                </a:lnTo>
                <a:lnTo>
                  <a:pt x="2984" y="1055"/>
                </a:lnTo>
                <a:lnTo>
                  <a:pt x="2986" y="1055"/>
                </a:lnTo>
                <a:lnTo>
                  <a:pt x="2986" y="1055"/>
                </a:lnTo>
                <a:lnTo>
                  <a:pt x="2986" y="1053"/>
                </a:lnTo>
                <a:lnTo>
                  <a:pt x="2986" y="1053"/>
                </a:lnTo>
                <a:lnTo>
                  <a:pt x="2986" y="1050"/>
                </a:lnTo>
                <a:lnTo>
                  <a:pt x="2986" y="1050"/>
                </a:lnTo>
                <a:lnTo>
                  <a:pt x="2986" y="1048"/>
                </a:lnTo>
                <a:lnTo>
                  <a:pt x="2986" y="1048"/>
                </a:lnTo>
                <a:close/>
                <a:moveTo>
                  <a:pt x="2988" y="1082"/>
                </a:moveTo>
                <a:lnTo>
                  <a:pt x="2988" y="1082"/>
                </a:lnTo>
                <a:lnTo>
                  <a:pt x="2990" y="1082"/>
                </a:lnTo>
                <a:lnTo>
                  <a:pt x="2990" y="1082"/>
                </a:lnTo>
                <a:lnTo>
                  <a:pt x="2990" y="1082"/>
                </a:lnTo>
                <a:lnTo>
                  <a:pt x="2990" y="1082"/>
                </a:lnTo>
                <a:lnTo>
                  <a:pt x="2990" y="1080"/>
                </a:lnTo>
                <a:lnTo>
                  <a:pt x="2990" y="1082"/>
                </a:lnTo>
                <a:lnTo>
                  <a:pt x="2990" y="1082"/>
                </a:lnTo>
                <a:lnTo>
                  <a:pt x="2988" y="1082"/>
                </a:lnTo>
                <a:close/>
                <a:moveTo>
                  <a:pt x="2961" y="1067"/>
                </a:moveTo>
                <a:lnTo>
                  <a:pt x="2961" y="1067"/>
                </a:lnTo>
                <a:lnTo>
                  <a:pt x="2961" y="1067"/>
                </a:lnTo>
                <a:lnTo>
                  <a:pt x="2961" y="1069"/>
                </a:lnTo>
                <a:lnTo>
                  <a:pt x="2961" y="1069"/>
                </a:lnTo>
                <a:lnTo>
                  <a:pt x="2961" y="1069"/>
                </a:lnTo>
                <a:lnTo>
                  <a:pt x="2963" y="1067"/>
                </a:lnTo>
                <a:lnTo>
                  <a:pt x="2963" y="1067"/>
                </a:lnTo>
                <a:lnTo>
                  <a:pt x="2961" y="1067"/>
                </a:lnTo>
                <a:close/>
                <a:moveTo>
                  <a:pt x="2963" y="1042"/>
                </a:moveTo>
                <a:lnTo>
                  <a:pt x="2963" y="1044"/>
                </a:lnTo>
                <a:lnTo>
                  <a:pt x="2963" y="1044"/>
                </a:lnTo>
                <a:lnTo>
                  <a:pt x="2963" y="1044"/>
                </a:lnTo>
                <a:lnTo>
                  <a:pt x="2963" y="1044"/>
                </a:lnTo>
                <a:lnTo>
                  <a:pt x="2963" y="1044"/>
                </a:lnTo>
                <a:lnTo>
                  <a:pt x="2965" y="1044"/>
                </a:lnTo>
                <a:lnTo>
                  <a:pt x="2965" y="1044"/>
                </a:lnTo>
                <a:lnTo>
                  <a:pt x="2963" y="1042"/>
                </a:lnTo>
                <a:lnTo>
                  <a:pt x="2963" y="1042"/>
                </a:lnTo>
                <a:lnTo>
                  <a:pt x="2963" y="1042"/>
                </a:lnTo>
                <a:close/>
                <a:moveTo>
                  <a:pt x="2963" y="1074"/>
                </a:moveTo>
                <a:lnTo>
                  <a:pt x="2963" y="1074"/>
                </a:lnTo>
                <a:lnTo>
                  <a:pt x="2963" y="1071"/>
                </a:lnTo>
                <a:lnTo>
                  <a:pt x="2963" y="1071"/>
                </a:lnTo>
                <a:lnTo>
                  <a:pt x="2963" y="1071"/>
                </a:lnTo>
                <a:lnTo>
                  <a:pt x="2963" y="1071"/>
                </a:lnTo>
                <a:lnTo>
                  <a:pt x="2961" y="1074"/>
                </a:lnTo>
                <a:lnTo>
                  <a:pt x="2963" y="1074"/>
                </a:lnTo>
                <a:close/>
                <a:moveTo>
                  <a:pt x="2961" y="1063"/>
                </a:moveTo>
                <a:lnTo>
                  <a:pt x="2959" y="1065"/>
                </a:lnTo>
                <a:lnTo>
                  <a:pt x="2959" y="1065"/>
                </a:lnTo>
                <a:lnTo>
                  <a:pt x="2961" y="1065"/>
                </a:lnTo>
                <a:lnTo>
                  <a:pt x="2961" y="1063"/>
                </a:lnTo>
                <a:lnTo>
                  <a:pt x="2961" y="1063"/>
                </a:lnTo>
                <a:lnTo>
                  <a:pt x="2961" y="1063"/>
                </a:lnTo>
                <a:close/>
                <a:moveTo>
                  <a:pt x="2948" y="1059"/>
                </a:moveTo>
                <a:lnTo>
                  <a:pt x="2948" y="1059"/>
                </a:lnTo>
                <a:lnTo>
                  <a:pt x="2948" y="1059"/>
                </a:lnTo>
                <a:lnTo>
                  <a:pt x="2948" y="1059"/>
                </a:lnTo>
                <a:lnTo>
                  <a:pt x="2946" y="1059"/>
                </a:lnTo>
                <a:lnTo>
                  <a:pt x="2948" y="1059"/>
                </a:lnTo>
                <a:lnTo>
                  <a:pt x="2948" y="1059"/>
                </a:lnTo>
                <a:lnTo>
                  <a:pt x="2948" y="1059"/>
                </a:lnTo>
                <a:lnTo>
                  <a:pt x="2948" y="1059"/>
                </a:lnTo>
                <a:lnTo>
                  <a:pt x="2948" y="1059"/>
                </a:lnTo>
                <a:lnTo>
                  <a:pt x="2948" y="1059"/>
                </a:lnTo>
                <a:close/>
                <a:moveTo>
                  <a:pt x="2975" y="1025"/>
                </a:moveTo>
                <a:lnTo>
                  <a:pt x="2973" y="1025"/>
                </a:lnTo>
                <a:lnTo>
                  <a:pt x="2973" y="1025"/>
                </a:lnTo>
                <a:lnTo>
                  <a:pt x="2971" y="1025"/>
                </a:lnTo>
                <a:lnTo>
                  <a:pt x="2971" y="1025"/>
                </a:lnTo>
                <a:lnTo>
                  <a:pt x="2971" y="1025"/>
                </a:lnTo>
                <a:lnTo>
                  <a:pt x="2971" y="1027"/>
                </a:lnTo>
                <a:lnTo>
                  <a:pt x="2971" y="1027"/>
                </a:lnTo>
                <a:lnTo>
                  <a:pt x="2973" y="1027"/>
                </a:lnTo>
                <a:lnTo>
                  <a:pt x="2973" y="1027"/>
                </a:lnTo>
                <a:lnTo>
                  <a:pt x="2973" y="1025"/>
                </a:lnTo>
                <a:lnTo>
                  <a:pt x="2973" y="1025"/>
                </a:lnTo>
                <a:lnTo>
                  <a:pt x="2973" y="1027"/>
                </a:lnTo>
                <a:lnTo>
                  <a:pt x="2973" y="1027"/>
                </a:lnTo>
                <a:lnTo>
                  <a:pt x="2973" y="1027"/>
                </a:lnTo>
                <a:lnTo>
                  <a:pt x="2975" y="1027"/>
                </a:lnTo>
                <a:lnTo>
                  <a:pt x="2975" y="1027"/>
                </a:lnTo>
                <a:lnTo>
                  <a:pt x="2975" y="1025"/>
                </a:lnTo>
                <a:lnTo>
                  <a:pt x="2975" y="1025"/>
                </a:lnTo>
                <a:lnTo>
                  <a:pt x="2977" y="1023"/>
                </a:lnTo>
                <a:lnTo>
                  <a:pt x="2975" y="1025"/>
                </a:lnTo>
                <a:lnTo>
                  <a:pt x="2975" y="1025"/>
                </a:lnTo>
                <a:close/>
                <a:moveTo>
                  <a:pt x="2982" y="1021"/>
                </a:moveTo>
                <a:lnTo>
                  <a:pt x="2982" y="1021"/>
                </a:lnTo>
                <a:lnTo>
                  <a:pt x="2980" y="1023"/>
                </a:lnTo>
                <a:lnTo>
                  <a:pt x="2982" y="1023"/>
                </a:lnTo>
                <a:lnTo>
                  <a:pt x="2984" y="1023"/>
                </a:lnTo>
                <a:lnTo>
                  <a:pt x="2984" y="1021"/>
                </a:lnTo>
                <a:lnTo>
                  <a:pt x="2984" y="1021"/>
                </a:lnTo>
                <a:lnTo>
                  <a:pt x="2982" y="1021"/>
                </a:lnTo>
                <a:close/>
                <a:moveTo>
                  <a:pt x="2969" y="1063"/>
                </a:moveTo>
                <a:lnTo>
                  <a:pt x="2971" y="1063"/>
                </a:lnTo>
                <a:lnTo>
                  <a:pt x="2971" y="1065"/>
                </a:lnTo>
                <a:lnTo>
                  <a:pt x="2971" y="1065"/>
                </a:lnTo>
                <a:lnTo>
                  <a:pt x="2973" y="1065"/>
                </a:lnTo>
                <a:lnTo>
                  <a:pt x="2973" y="1065"/>
                </a:lnTo>
                <a:lnTo>
                  <a:pt x="2973" y="1065"/>
                </a:lnTo>
                <a:lnTo>
                  <a:pt x="2971" y="1063"/>
                </a:lnTo>
                <a:lnTo>
                  <a:pt x="2971" y="1063"/>
                </a:lnTo>
                <a:lnTo>
                  <a:pt x="2969" y="1063"/>
                </a:lnTo>
                <a:close/>
                <a:moveTo>
                  <a:pt x="2977" y="1074"/>
                </a:moveTo>
                <a:lnTo>
                  <a:pt x="2977" y="1071"/>
                </a:lnTo>
                <a:lnTo>
                  <a:pt x="2977" y="1071"/>
                </a:lnTo>
                <a:lnTo>
                  <a:pt x="2977" y="1071"/>
                </a:lnTo>
                <a:lnTo>
                  <a:pt x="2975" y="1074"/>
                </a:lnTo>
                <a:lnTo>
                  <a:pt x="2975" y="1076"/>
                </a:lnTo>
                <a:lnTo>
                  <a:pt x="2977" y="1076"/>
                </a:lnTo>
                <a:lnTo>
                  <a:pt x="2977" y="1076"/>
                </a:lnTo>
                <a:lnTo>
                  <a:pt x="2977" y="1074"/>
                </a:lnTo>
                <a:close/>
                <a:moveTo>
                  <a:pt x="2977" y="1067"/>
                </a:moveTo>
                <a:lnTo>
                  <a:pt x="2977" y="1067"/>
                </a:lnTo>
                <a:lnTo>
                  <a:pt x="2975" y="1067"/>
                </a:lnTo>
                <a:lnTo>
                  <a:pt x="2975" y="1067"/>
                </a:lnTo>
                <a:lnTo>
                  <a:pt x="2975" y="1067"/>
                </a:lnTo>
                <a:lnTo>
                  <a:pt x="2975" y="1067"/>
                </a:lnTo>
                <a:lnTo>
                  <a:pt x="2977" y="1067"/>
                </a:lnTo>
                <a:close/>
                <a:moveTo>
                  <a:pt x="2973" y="1071"/>
                </a:moveTo>
                <a:lnTo>
                  <a:pt x="2971" y="1074"/>
                </a:lnTo>
                <a:lnTo>
                  <a:pt x="2971" y="1074"/>
                </a:lnTo>
                <a:lnTo>
                  <a:pt x="2971" y="1076"/>
                </a:lnTo>
                <a:lnTo>
                  <a:pt x="2973" y="1076"/>
                </a:lnTo>
                <a:lnTo>
                  <a:pt x="2973" y="1074"/>
                </a:lnTo>
                <a:lnTo>
                  <a:pt x="2973" y="1074"/>
                </a:lnTo>
                <a:lnTo>
                  <a:pt x="2973" y="1071"/>
                </a:lnTo>
                <a:lnTo>
                  <a:pt x="2973" y="1071"/>
                </a:lnTo>
                <a:close/>
                <a:moveTo>
                  <a:pt x="2977" y="1084"/>
                </a:moveTo>
                <a:lnTo>
                  <a:pt x="2977" y="1084"/>
                </a:lnTo>
                <a:lnTo>
                  <a:pt x="2975" y="1084"/>
                </a:lnTo>
                <a:lnTo>
                  <a:pt x="2975" y="1084"/>
                </a:lnTo>
                <a:lnTo>
                  <a:pt x="2975" y="1084"/>
                </a:lnTo>
                <a:lnTo>
                  <a:pt x="2975" y="1084"/>
                </a:lnTo>
                <a:lnTo>
                  <a:pt x="2975" y="1084"/>
                </a:lnTo>
                <a:lnTo>
                  <a:pt x="2975" y="1086"/>
                </a:lnTo>
                <a:lnTo>
                  <a:pt x="2975" y="1086"/>
                </a:lnTo>
                <a:lnTo>
                  <a:pt x="2977" y="1084"/>
                </a:lnTo>
                <a:close/>
                <a:moveTo>
                  <a:pt x="2980" y="1017"/>
                </a:moveTo>
                <a:lnTo>
                  <a:pt x="2977" y="1015"/>
                </a:lnTo>
                <a:lnTo>
                  <a:pt x="2977" y="1017"/>
                </a:lnTo>
                <a:lnTo>
                  <a:pt x="2977" y="1017"/>
                </a:lnTo>
                <a:lnTo>
                  <a:pt x="2980" y="1017"/>
                </a:lnTo>
                <a:lnTo>
                  <a:pt x="2980" y="1017"/>
                </a:lnTo>
                <a:lnTo>
                  <a:pt x="2980" y="1017"/>
                </a:lnTo>
                <a:close/>
                <a:moveTo>
                  <a:pt x="2975" y="1080"/>
                </a:moveTo>
                <a:lnTo>
                  <a:pt x="2975" y="1080"/>
                </a:lnTo>
                <a:lnTo>
                  <a:pt x="2975" y="1080"/>
                </a:lnTo>
                <a:lnTo>
                  <a:pt x="2973" y="1078"/>
                </a:lnTo>
                <a:lnTo>
                  <a:pt x="2973" y="1078"/>
                </a:lnTo>
                <a:lnTo>
                  <a:pt x="2973" y="1080"/>
                </a:lnTo>
                <a:lnTo>
                  <a:pt x="2975" y="1080"/>
                </a:lnTo>
                <a:close/>
                <a:moveTo>
                  <a:pt x="2695" y="780"/>
                </a:moveTo>
                <a:lnTo>
                  <a:pt x="2695" y="780"/>
                </a:lnTo>
                <a:lnTo>
                  <a:pt x="2692" y="780"/>
                </a:lnTo>
                <a:lnTo>
                  <a:pt x="2690" y="780"/>
                </a:lnTo>
                <a:lnTo>
                  <a:pt x="2690" y="780"/>
                </a:lnTo>
                <a:lnTo>
                  <a:pt x="2690" y="780"/>
                </a:lnTo>
                <a:lnTo>
                  <a:pt x="2690" y="780"/>
                </a:lnTo>
                <a:lnTo>
                  <a:pt x="2695" y="780"/>
                </a:lnTo>
                <a:close/>
                <a:moveTo>
                  <a:pt x="2967" y="1013"/>
                </a:moveTo>
                <a:lnTo>
                  <a:pt x="2965" y="1011"/>
                </a:lnTo>
                <a:lnTo>
                  <a:pt x="2965" y="1011"/>
                </a:lnTo>
                <a:lnTo>
                  <a:pt x="2965" y="1011"/>
                </a:lnTo>
                <a:lnTo>
                  <a:pt x="2963" y="1013"/>
                </a:lnTo>
                <a:lnTo>
                  <a:pt x="2963" y="1013"/>
                </a:lnTo>
                <a:lnTo>
                  <a:pt x="2965" y="1015"/>
                </a:lnTo>
                <a:lnTo>
                  <a:pt x="2967" y="1015"/>
                </a:lnTo>
                <a:lnTo>
                  <a:pt x="2967" y="1013"/>
                </a:lnTo>
                <a:lnTo>
                  <a:pt x="2967" y="1013"/>
                </a:lnTo>
                <a:lnTo>
                  <a:pt x="2967" y="1013"/>
                </a:lnTo>
                <a:close/>
                <a:moveTo>
                  <a:pt x="2921" y="644"/>
                </a:moveTo>
                <a:lnTo>
                  <a:pt x="2921" y="644"/>
                </a:lnTo>
                <a:lnTo>
                  <a:pt x="2921" y="644"/>
                </a:lnTo>
                <a:lnTo>
                  <a:pt x="2919" y="644"/>
                </a:lnTo>
                <a:lnTo>
                  <a:pt x="2919" y="644"/>
                </a:lnTo>
                <a:lnTo>
                  <a:pt x="2919" y="644"/>
                </a:lnTo>
                <a:lnTo>
                  <a:pt x="2921" y="644"/>
                </a:lnTo>
                <a:lnTo>
                  <a:pt x="2921" y="644"/>
                </a:lnTo>
                <a:close/>
                <a:moveTo>
                  <a:pt x="2915" y="575"/>
                </a:moveTo>
                <a:lnTo>
                  <a:pt x="2912" y="575"/>
                </a:lnTo>
                <a:lnTo>
                  <a:pt x="2915" y="577"/>
                </a:lnTo>
                <a:lnTo>
                  <a:pt x="2915" y="577"/>
                </a:lnTo>
                <a:lnTo>
                  <a:pt x="2917" y="577"/>
                </a:lnTo>
                <a:lnTo>
                  <a:pt x="2917" y="577"/>
                </a:lnTo>
                <a:lnTo>
                  <a:pt x="2917" y="577"/>
                </a:lnTo>
                <a:lnTo>
                  <a:pt x="2917" y="577"/>
                </a:lnTo>
                <a:lnTo>
                  <a:pt x="2919" y="577"/>
                </a:lnTo>
                <a:lnTo>
                  <a:pt x="2919" y="575"/>
                </a:lnTo>
                <a:lnTo>
                  <a:pt x="2917" y="575"/>
                </a:lnTo>
                <a:lnTo>
                  <a:pt x="2917" y="577"/>
                </a:lnTo>
                <a:lnTo>
                  <a:pt x="2915" y="577"/>
                </a:lnTo>
                <a:lnTo>
                  <a:pt x="2915" y="575"/>
                </a:lnTo>
                <a:lnTo>
                  <a:pt x="2915" y="575"/>
                </a:lnTo>
                <a:lnTo>
                  <a:pt x="2915" y="575"/>
                </a:lnTo>
                <a:close/>
                <a:moveTo>
                  <a:pt x="2933" y="640"/>
                </a:moveTo>
                <a:lnTo>
                  <a:pt x="2931" y="640"/>
                </a:lnTo>
                <a:lnTo>
                  <a:pt x="2931" y="640"/>
                </a:lnTo>
                <a:lnTo>
                  <a:pt x="2929" y="640"/>
                </a:lnTo>
                <a:lnTo>
                  <a:pt x="2929" y="640"/>
                </a:lnTo>
                <a:lnTo>
                  <a:pt x="2927" y="640"/>
                </a:lnTo>
                <a:lnTo>
                  <a:pt x="2927" y="642"/>
                </a:lnTo>
                <a:lnTo>
                  <a:pt x="2929" y="642"/>
                </a:lnTo>
                <a:lnTo>
                  <a:pt x="2929" y="642"/>
                </a:lnTo>
                <a:lnTo>
                  <a:pt x="2929" y="642"/>
                </a:lnTo>
                <a:lnTo>
                  <a:pt x="2929" y="644"/>
                </a:lnTo>
                <a:lnTo>
                  <a:pt x="2931" y="644"/>
                </a:lnTo>
                <a:lnTo>
                  <a:pt x="2931" y="642"/>
                </a:lnTo>
                <a:lnTo>
                  <a:pt x="2931" y="642"/>
                </a:lnTo>
                <a:lnTo>
                  <a:pt x="2931" y="642"/>
                </a:lnTo>
                <a:lnTo>
                  <a:pt x="2933" y="640"/>
                </a:lnTo>
                <a:close/>
                <a:moveTo>
                  <a:pt x="2929" y="671"/>
                </a:moveTo>
                <a:lnTo>
                  <a:pt x="2931" y="671"/>
                </a:lnTo>
                <a:lnTo>
                  <a:pt x="2933" y="671"/>
                </a:lnTo>
                <a:lnTo>
                  <a:pt x="2933" y="673"/>
                </a:lnTo>
                <a:lnTo>
                  <a:pt x="2933" y="675"/>
                </a:lnTo>
                <a:lnTo>
                  <a:pt x="2933" y="675"/>
                </a:lnTo>
                <a:lnTo>
                  <a:pt x="2936" y="675"/>
                </a:lnTo>
                <a:lnTo>
                  <a:pt x="2938" y="671"/>
                </a:lnTo>
                <a:lnTo>
                  <a:pt x="2938" y="673"/>
                </a:lnTo>
                <a:lnTo>
                  <a:pt x="2938" y="673"/>
                </a:lnTo>
                <a:lnTo>
                  <a:pt x="2940" y="671"/>
                </a:lnTo>
                <a:lnTo>
                  <a:pt x="2942" y="671"/>
                </a:lnTo>
                <a:lnTo>
                  <a:pt x="2940" y="669"/>
                </a:lnTo>
                <a:lnTo>
                  <a:pt x="2940" y="669"/>
                </a:lnTo>
                <a:lnTo>
                  <a:pt x="2938" y="667"/>
                </a:lnTo>
                <a:lnTo>
                  <a:pt x="2938" y="667"/>
                </a:lnTo>
                <a:lnTo>
                  <a:pt x="2938" y="667"/>
                </a:lnTo>
                <a:lnTo>
                  <a:pt x="2936" y="667"/>
                </a:lnTo>
                <a:lnTo>
                  <a:pt x="2936" y="667"/>
                </a:lnTo>
                <a:lnTo>
                  <a:pt x="2933" y="667"/>
                </a:lnTo>
                <a:lnTo>
                  <a:pt x="2933" y="669"/>
                </a:lnTo>
                <a:lnTo>
                  <a:pt x="2927" y="669"/>
                </a:lnTo>
                <a:lnTo>
                  <a:pt x="2929" y="671"/>
                </a:lnTo>
                <a:close/>
                <a:moveTo>
                  <a:pt x="2923" y="640"/>
                </a:moveTo>
                <a:lnTo>
                  <a:pt x="2925" y="640"/>
                </a:lnTo>
                <a:lnTo>
                  <a:pt x="2927" y="640"/>
                </a:lnTo>
                <a:lnTo>
                  <a:pt x="2927" y="640"/>
                </a:lnTo>
                <a:lnTo>
                  <a:pt x="2925" y="637"/>
                </a:lnTo>
                <a:lnTo>
                  <a:pt x="2925" y="637"/>
                </a:lnTo>
                <a:lnTo>
                  <a:pt x="2925" y="637"/>
                </a:lnTo>
                <a:lnTo>
                  <a:pt x="2923" y="637"/>
                </a:lnTo>
                <a:lnTo>
                  <a:pt x="2923" y="637"/>
                </a:lnTo>
                <a:lnTo>
                  <a:pt x="2925" y="637"/>
                </a:lnTo>
                <a:lnTo>
                  <a:pt x="2923" y="637"/>
                </a:lnTo>
                <a:lnTo>
                  <a:pt x="2923" y="640"/>
                </a:lnTo>
                <a:close/>
                <a:moveTo>
                  <a:pt x="2904" y="646"/>
                </a:moveTo>
                <a:lnTo>
                  <a:pt x="2906" y="646"/>
                </a:lnTo>
                <a:lnTo>
                  <a:pt x="2906" y="646"/>
                </a:lnTo>
                <a:lnTo>
                  <a:pt x="2906" y="646"/>
                </a:lnTo>
                <a:lnTo>
                  <a:pt x="2904" y="646"/>
                </a:lnTo>
                <a:lnTo>
                  <a:pt x="2904" y="646"/>
                </a:lnTo>
                <a:lnTo>
                  <a:pt x="2904" y="646"/>
                </a:lnTo>
                <a:lnTo>
                  <a:pt x="2904" y="646"/>
                </a:lnTo>
                <a:lnTo>
                  <a:pt x="2904" y="646"/>
                </a:lnTo>
                <a:lnTo>
                  <a:pt x="2904" y="646"/>
                </a:lnTo>
                <a:close/>
                <a:moveTo>
                  <a:pt x="2892" y="644"/>
                </a:moveTo>
                <a:lnTo>
                  <a:pt x="2892" y="644"/>
                </a:lnTo>
                <a:lnTo>
                  <a:pt x="2894" y="644"/>
                </a:lnTo>
                <a:lnTo>
                  <a:pt x="2892" y="644"/>
                </a:lnTo>
                <a:lnTo>
                  <a:pt x="2892" y="642"/>
                </a:lnTo>
                <a:lnTo>
                  <a:pt x="2892" y="642"/>
                </a:lnTo>
                <a:lnTo>
                  <a:pt x="2892" y="644"/>
                </a:lnTo>
                <a:lnTo>
                  <a:pt x="2892" y="644"/>
                </a:lnTo>
                <a:lnTo>
                  <a:pt x="2892" y="644"/>
                </a:lnTo>
                <a:lnTo>
                  <a:pt x="2892" y="644"/>
                </a:lnTo>
                <a:close/>
                <a:moveTo>
                  <a:pt x="2885" y="692"/>
                </a:moveTo>
                <a:lnTo>
                  <a:pt x="2885" y="690"/>
                </a:lnTo>
                <a:lnTo>
                  <a:pt x="2887" y="690"/>
                </a:lnTo>
                <a:lnTo>
                  <a:pt x="2887" y="690"/>
                </a:lnTo>
                <a:lnTo>
                  <a:pt x="2885" y="690"/>
                </a:lnTo>
                <a:lnTo>
                  <a:pt x="2883" y="690"/>
                </a:lnTo>
                <a:lnTo>
                  <a:pt x="2885" y="692"/>
                </a:lnTo>
                <a:lnTo>
                  <a:pt x="2885" y="692"/>
                </a:lnTo>
                <a:close/>
                <a:moveTo>
                  <a:pt x="2877" y="656"/>
                </a:moveTo>
                <a:lnTo>
                  <a:pt x="2877" y="656"/>
                </a:lnTo>
                <a:lnTo>
                  <a:pt x="2877" y="658"/>
                </a:lnTo>
                <a:lnTo>
                  <a:pt x="2877" y="658"/>
                </a:lnTo>
                <a:lnTo>
                  <a:pt x="2877" y="658"/>
                </a:lnTo>
                <a:lnTo>
                  <a:pt x="2877" y="658"/>
                </a:lnTo>
                <a:lnTo>
                  <a:pt x="2877" y="658"/>
                </a:lnTo>
                <a:lnTo>
                  <a:pt x="2879" y="656"/>
                </a:lnTo>
                <a:lnTo>
                  <a:pt x="2879" y="656"/>
                </a:lnTo>
                <a:lnTo>
                  <a:pt x="2877" y="656"/>
                </a:lnTo>
                <a:close/>
                <a:moveTo>
                  <a:pt x="2896" y="642"/>
                </a:moveTo>
                <a:lnTo>
                  <a:pt x="2894" y="642"/>
                </a:lnTo>
                <a:lnTo>
                  <a:pt x="2894" y="642"/>
                </a:lnTo>
                <a:lnTo>
                  <a:pt x="2894" y="642"/>
                </a:lnTo>
                <a:lnTo>
                  <a:pt x="2894" y="642"/>
                </a:lnTo>
                <a:lnTo>
                  <a:pt x="2894" y="642"/>
                </a:lnTo>
                <a:lnTo>
                  <a:pt x="2894" y="644"/>
                </a:lnTo>
                <a:lnTo>
                  <a:pt x="2894" y="646"/>
                </a:lnTo>
                <a:lnTo>
                  <a:pt x="2898" y="644"/>
                </a:lnTo>
                <a:lnTo>
                  <a:pt x="2898" y="644"/>
                </a:lnTo>
                <a:lnTo>
                  <a:pt x="2898" y="644"/>
                </a:lnTo>
                <a:lnTo>
                  <a:pt x="2898" y="642"/>
                </a:lnTo>
                <a:lnTo>
                  <a:pt x="2900" y="642"/>
                </a:lnTo>
                <a:lnTo>
                  <a:pt x="2900" y="642"/>
                </a:lnTo>
                <a:lnTo>
                  <a:pt x="2900" y="642"/>
                </a:lnTo>
                <a:lnTo>
                  <a:pt x="2902" y="642"/>
                </a:lnTo>
                <a:lnTo>
                  <a:pt x="2900" y="642"/>
                </a:lnTo>
                <a:lnTo>
                  <a:pt x="2900" y="640"/>
                </a:lnTo>
                <a:lnTo>
                  <a:pt x="2900" y="640"/>
                </a:lnTo>
                <a:lnTo>
                  <a:pt x="2898" y="640"/>
                </a:lnTo>
                <a:lnTo>
                  <a:pt x="2898" y="640"/>
                </a:lnTo>
                <a:lnTo>
                  <a:pt x="2898" y="640"/>
                </a:lnTo>
                <a:lnTo>
                  <a:pt x="2898" y="640"/>
                </a:lnTo>
                <a:lnTo>
                  <a:pt x="2896" y="640"/>
                </a:lnTo>
                <a:lnTo>
                  <a:pt x="2896" y="637"/>
                </a:lnTo>
                <a:lnTo>
                  <a:pt x="2896" y="637"/>
                </a:lnTo>
                <a:lnTo>
                  <a:pt x="2894" y="640"/>
                </a:lnTo>
                <a:lnTo>
                  <a:pt x="2896" y="640"/>
                </a:lnTo>
                <a:lnTo>
                  <a:pt x="2896" y="640"/>
                </a:lnTo>
                <a:lnTo>
                  <a:pt x="2896" y="640"/>
                </a:lnTo>
                <a:lnTo>
                  <a:pt x="2896" y="642"/>
                </a:lnTo>
                <a:lnTo>
                  <a:pt x="2896" y="642"/>
                </a:lnTo>
                <a:close/>
                <a:moveTo>
                  <a:pt x="3623" y="495"/>
                </a:moveTo>
                <a:lnTo>
                  <a:pt x="3621" y="495"/>
                </a:lnTo>
                <a:lnTo>
                  <a:pt x="3619" y="495"/>
                </a:lnTo>
                <a:lnTo>
                  <a:pt x="3616" y="495"/>
                </a:lnTo>
                <a:lnTo>
                  <a:pt x="3614" y="493"/>
                </a:lnTo>
                <a:lnTo>
                  <a:pt x="3614" y="495"/>
                </a:lnTo>
                <a:lnTo>
                  <a:pt x="3616" y="497"/>
                </a:lnTo>
                <a:lnTo>
                  <a:pt x="3619" y="499"/>
                </a:lnTo>
                <a:lnTo>
                  <a:pt x="3623" y="499"/>
                </a:lnTo>
                <a:lnTo>
                  <a:pt x="3623" y="499"/>
                </a:lnTo>
                <a:lnTo>
                  <a:pt x="3623" y="497"/>
                </a:lnTo>
                <a:lnTo>
                  <a:pt x="3623" y="497"/>
                </a:lnTo>
                <a:lnTo>
                  <a:pt x="3623" y="497"/>
                </a:lnTo>
                <a:lnTo>
                  <a:pt x="3623" y="495"/>
                </a:lnTo>
                <a:close/>
                <a:moveTo>
                  <a:pt x="3583" y="428"/>
                </a:moveTo>
                <a:lnTo>
                  <a:pt x="3583" y="426"/>
                </a:lnTo>
                <a:lnTo>
                  <a:pt x="3583" y="424"/>
                </a:lnTo>
                <a:lnTo>
                  <a:pt x="3581" y="424"/>
                </a:lnTo>
                <a:lnTo>
                  <a:pt x="3579" y="426"/>
                </a:lnTo>
                <a:lnTo>
                  <a:pt x="3579" y="426"/>
                </a:lnTo>
                <a:lnTo>
                  <a:pt x="3579" y="428"/>
                </a:lnTo>
                <a:lnTo>
                  <a:pt x="3583" y="428"/>
                </a:lnTo>
                <a:close/>
                <a:moveTo>
                  <a:pt x="3126" y="533"/>
                </a:moveTo>
                <a:lnTo>
                  <a:pt x="3126" y="531"/>
                </a:lnTo>
                <a:lnTo>
                  <a:pt x="3126" y="531"/>
                </a:lnTo>
                <a:lnTo>
                  <a:pt x="3124" y="531"/>
                </a:lnTo>
                <a:lnTo>
                  <a:pt x="3124" y="531"/>
                </a:lnTo>
                <a:lnTo>
                  <a:pt x="3122" y="531"/>
                </a:lnTo>
                <a:lnTo>
                  <a:pt x="3122" y="533"/>
                </a:lnTo>
                <a:lnTo>
                  <a:pt x="3124" y="535"/>
                </a:lnTo>
                <a:lnTo>
                  <a:pt x="3124" y="535"/>
                </a:lnTo>
                <a:lnTo>
                  <a:pt x="3126" y="535"/>
                </a:lnTo>
                <a:lnTo>
                  <a:pt x="3126" y="535"/>
                </a:lnTo>
                <a:lnTo>
                  <a:pt x="3126" y="535"/>
                </a:lnTo>
                <a:lnTo>
                  <a:pt x="3126" y="533"/>
                </a:lnTo>
                <a:lnTo>
                  <a:pt x="3126" y="533"/>
                </a:lnTo>
                <a:close/>
                <a:moveTo>
                  <a:pt x="4233" y="289"/>
                </a:moveTo>
                <a:lnTo>
                  <a:pt x="4230" y="292"/>
                </a:lnTo>
                <a:lnTo>
                  <a:pt x="4230" y="292"/>
                </a:lnTo>
                <a:lnTo>
                  <a:pt x="4230" y="294"/>
                </a:lnTo>
                <a:lnTo>
                  <a:pt x="4230" y="294"/>
                </a:lnTo>
                <a:lnTo>
                  <a:pt x="4228" y="296"/>
                </a:lnTo>
                <a:lnTo>
                  <a:pt x="4224" y="296"/>
                </a:lnTo>
                <a:lnTo>
                  <a:pt x="4224" y="296"/>
                </a:lnTo>
                <a:lnTo>
                  <a:pt x="4222" y="296"/>
                </a:lnTo>
                <a:lnTo>
                  <a:pt x="4224" y="298"/>
                </a:lnTo>
                <a:lnTo>
                  <a:pt x="4228" y="300"/>
                </a:lnTo>
                <a:lnTo>
                  <a:pt x="4233" y="302"/>
                </a:lnTo>
                <a:lnTo>
                  <a:pt x="4233" y="302"/>
                </a:lnTo>
                <a:lnTo>
                  <a:pt x="4241" y="302"/>
                </a:lnTo>
                <a:lnTo>
                  <a:pt x="4243" y="302"/>
                </a:lnTo>
                <a:lnTo>
                  <a:pt x="4245" y="300"/>
                </a:lnTo>
                <a:lnTo>
                  <a:pt x="4247" y="298"/>
                </a:lnTo>
                <a:lnTo>
                  <a:pt x="4249" y="298"/>
                </a:lnTo>
                <a:lnTo>
                  <a:pt x="4249" y="296"/>
                </a:lnTo>
                <a:lnTo>
                  <a:pt x="4249" y="296"/>
                </a:lnTo>
                <a:lnTo>
                  <a:pt x="4251" y="294"/>
                </a:lnTo>
                <a:lnTo>
                  <a:pt x="4249" y="294"/>
                </a:lnTo>
                <a:lnTo>
                  <a:pt x="4245" y="292"/>
                </a:lnTo>
                <a:lnTo>
                  <a:pt x="4233" y="289"/>
                </a:lnTo>
                <a:close/>
                <a:moveTo>
                  <a:pt x="2925" y="677"/>
                </a:moveTo>
                <a:lnTo>
                  <a:pt x="2925" y="679"/>
                </a:lnTo>
                <a:lnTo>
                  <a:pt x="2927" y="682"/>
                </a:lnTo>
                <a:lnTo>
                  <a:pt x="2925" y="682"/>
                </a:lnTo>
                <a:lnTo>
                  <a:pt x="2925" y="682"/>
                </a:lnTo>
                <a:lnTo>
                  <a:pt x="2925" y="684"/>
                </a:lnTo>
                <a:lnTo>
                  <a:pt x="2925" y="684"/>
                </a:lnTo>
                <a:lnTo>
                  <a:pt x="2925" y="684"/>
                </a:lnTo>
                <a:lnTo>
                  <a:pt x="2927" y="684"/>
                </a:lnTo>
                <a:lnTo>
                  <a:pt x="2927" y="686"/>
                </a:lnTo>
                <a:lnTo>
                  <a:pt x="2929" y="686"/>
                </a:lnTo>
                <a:lnTo>
                  <a:pt x="2929" y="686"/>
                </a:lnTo>
                <a:lnTo>
                  <a:pt x="2927" y="690"/>
                </a:lnTo>
                <a:lnTo>
                  <a:pt x="2927" y="690"/>
                </a:lnTo>
                <a:lnTo>
                  <a:pt x="2927" y="690"/>
                </a:lnTo>
                <a:lnTo>
                  <a:pt x="2927" y="690"/>
                </a:lnTo>
                <a:lnTo>
                  <a:pt x="2929" y="690"/>
                </a:lnTo>
                <a:lnTo>
                  <a:pt x="2929" y="688"/>
                </a:lnTo>
                <a:lnTo>
                  <a:pt x="2931" y="686"/>
                </a:lnTo>
                <a:lnTo>
                  <a:pt x="2931" y="684"/>
                </a:lnTo>
                <a:lnTo>
                  <a:pt x="2933" y="684"/>
                </a:lnTo>
                <a:lnTo>
                  <a:pt x="2938" y="684"/>
                </a:lnTo>
                <a:lnTo>
                  <a:pt x="2938" y="684"/>
                </a:lnTo>
                <a:lnTo>
                  <a:pt x="2940" y="684"/>
                </a:lnTo>
                <a:lnTo>
                  <a:pt x="2940" y="682"/>
                </a:lnTo>
                <a:lnTo>
                  <a:pt x="2942" y="682"/>
                </a:lnTo>
                <a:lnTo>
                  <a:pt x="2942" y="682"/>
                </a:lnTo>
                <a:lnTo>
                  <a:pt x="2942" y="679"/>
                </a:lnTo>
                <a:lnTo>
                  <a:pt x="2946" y="679"/>
                </a:lnTo>
                <a:lnTo>
                  <a:pt x="2946" y="679"/>
                </a:lnTo>
                <a:lnTo>
                  <a:pt x="2940" y="677"/>
                </a:lnTo>
                <a:lnTo>
                  <a:pt x="2938" y="675"/>
                </a:lnTo>
                <a:lnTo>
                  <a:pt x="2938" y="677"/>
                </a:lnTo>
                <a:lnTo>
                  <a:pt x="2936" y="677"/>
                </a:lnTo>
                <a:lnTo>
                  <a:pt x="2936" y="675"/>
                </a:lnTo>
                <a:lnTo>
                  <a:pt x="2933" y="675"/>
                </a:lnTo>
                <a:lnTo>
                  <a:pt x="2933" y="677"/>
                </a:lnTo>
                <a:lnTo>
                  <a:pt x="2931" y="677"/>
                </a:lnTo>
                <a:lnTo>
                  <a:pt x="2931" y="679"/>
                </a:lnTo>
                <a:lnTo>
                  <a:pt x="2929" y="677"/>
                </a:lnTo>
                <a:lnTo>
                  <a:pt x="2929" y="677"/>
                </a:lnTo>
                <a:lnTo>
                  <a:pt x="2927" y="679"/>
                </a:lnTo>
                <a:lnTo>
                  <a:pt x="2927" y="679"/>
                </a:lnTo>
                <a:lnTo>
                  <a:pt x="2925" y="677"/>
                </a:lnTo>
                <a:close/>
                <a:moveTo>
                  <a:pt x="2946" y="677"/>
                </a:moveTo>
                <a:lnTo>
                  <a:pt x="2946" y="675"/>
                </a:lnTo>
                <a:lnTo>
                  <a:pt x="2944" y="675"/>
                </a:lnTo>
                <a:lnTo>
                  <a:pt x="2942" y="675"/>
                </a:lnTo>
                <a:lnTo>
                  <a:pt x="2942" y="677"/>
                </a:lnTo>
                <a:lnTo>
                  <a:pt x="2944" y="677"/>
                </a:lnTo>
                <a:lnTo>
                  <a:pt x="2946" y="677"/>
                </a:lnTo>
                <a:lnTo>
                  <a:pt x="2946" y="677"/>
                </a:lnTo>
                <a:close/>
                <a:moveTo>
                  <a:pt x="3040" y="415"/>
                </a:moveTo>
                <a:lnTo>
                  <a:pt x="3038" y="417"/>
                </a:lnTo>
                <a:lnTo>
                  <a:pt x="3038" y="417"/>
                </a:lnTo>
                <a:lnTo>
                  <a:pt x="3038" y="419"/>
                </a:lnTo>
                <a:lnTo>
                  <a:pt x="3042" y="417"/>
                </a:lnTo>
                <a:lnTo>
                  <a:pt x="3042" y="417"/>
                </a:lnTo>
                <a:lnTo>
                  <a:pt x="3042" y="415"/>
                </a:lnTo>
                <a:lnTo>
                  <a:pt x="3040" y="415"/>
                </a:lnTo>
                <a:lnTo>
                  <a:pt x="3040" y="415"/>
                </a:lnTo>
                <a:close/>
                <a:moveTo>
                  <a:pt x="2923" y="644"/>
                </a:moveTo>
                <a:lnTo>
                  <a:pt x="2923" y="644"/>
                </a:lnTo>
                <a:lnTo>
                  <a:pt x="2923" y="644"/>
                </a:lnTo>
                <a:lnTo>
                  <a:pt x="2925" y="644"/>
                </a:lnTo>
                <a:lnTo>
                  <a:pt x="2925" y="642"/>
                </a:lnTo>
                <a:lnTo>
                  <a:pt x="2923" y="642"/>
                </a:lnTo>
                <a:lnTo>
                  <a:pt x="2923" y="644"/>
                </a:lnTo>
                <a:close/>
                <a:moveTo>
                  <a:pt x="2967" y="535"/>
                </a:moveTo>
                <a:lnTo>
                  <a:pt x="2969" y="535"/>
                </a:lnTo>
                <a:lnTo>
                  <a:pt x="2969" y="535"/>
                </a:lnTo>
                <a:lnTo>
                  <a:pt x="2969" y="535"/>
                </a:lnTo>
                <a:lnTo>
                  <a:pt x="2967" y="533"/>
                </a:lnTo>
                <a:lnTo>
                  <a:pt x="2965" y="533"/>
                </a:lnTo>
                <a:lnTo>
                  <a:pt x="2963" y="535"/>
                </a:lnTo>
                <a:lnTo>
                  <a:pt x="2963" y="535"/>
                </a:lnTo>
                <a:lnTo>
                  <a:pt x="2965" y="537"/>
                </a:lnTo>
                <a:lnTo>
                  <a:pt x="2967" y="535"/>
                </a:lnTo>
                <a:close/>
                <a:moveTo>
                  <a:pt x="2917" y="635"/>
                </a:moveTo>
                <a:lnTo>
                  <a:pt x="2919" y="635"/>
                </a:lnTo>
                <a:lnTo>
                  <a:pt x="2919" y="635"/>
                </a:lnTo>
                <a:lnTo>
                  <a:pt x="2917" y="633"/>
                </a:lnTo>
                <a:lnTo>
                  <a:pt x="2917" y="633"/>
                </a:lnTo>
                <a:lnTo>
                  <a:pt x="2915" y="633"/>
                </a:lnTo>
                <a:lnTo>
                  <a:pt x="2915" y="633"/>
                </a:lnTo>
                <a:lnTo>
                  <a:pt x="2915" y="635"/>
                </a:lnTo>
                <a:lnTo>
                  <a:pt x="2917" y="637"/>
                </a:lnTo>
                <a:lnTo>
                  <a:pt x="2917" y="635"/>
                </a:lnTo>
                <a:close/>
                <a:moveTo>
                  <a:pt x="4448" y="1677"/>
                </a:moveTo>
                <a:lnTo>
                  <a:pt x="4448" y="1677"/>
                </a:lnTo>
                <a:lnTo>
                  <a:pt x="4446" y="1675"/>
                </a:lnTo>
                <a:lnTo>
                  <a:pt x="4444" y="1675"/>
                </a:lnTo>
                <a:lnTo>
                  <a:pt x="4442" y="1675"/>
                </a:lnTo>
                <a:lnTo>
                  <a:pt x="4438" y="1675"/>
                </a:lnTo>
                <a:lnTo>
                  <a:pt x="4436" y="1677"/>
                </a:lnTo>
                <a:lnTo>
                  <a:pt x="4434" y="1675"/>
                </a:lnTo>
                <a:lnTo>
                  <a:pt x="4434" y="1675"/>
                </a:lnTo>
                <a:lnTo>
                  <a:pt x="4434" y="1677"/>
                </a:lnTo>
                <a:lnTo>
                  <a:pt x="4434" y="1679"/>
                </a:lnTo>
                <a:lnTo>
                  <a:pt x="4434" y="1679"/>
                </a:lnTo>
                <a:lnTo>
                  <a:pt x="4436" y="1682"/>
                </a:lnTo>
                <a:lnTo>
                  <a:pt x="4436" y="1682"/>
                </a:lnTo>
                <a:lnTo>
                  <a:pt x="4436" y="1684"/>
                </a:lnTo>
                <a:lnTo>
                  <a:pt x="4440" y="1684"/>
                </a:lnTo>
                <a:lnTo>
                  <a:pt x="4442" y="1686"/>
                </a:lnTo>
                <a:lnTo>
                  <a:pt x="4442" y="1686"/>
                </a:lnTo>
                <a:lnTo>
                  <a:pt x="4444" y="1686"/>
                </a:lnTo>
                <a:lnTo>
                  <a:pt x="4444" y="1686"/>
                </a:lnTo>
                <a:lnTo>
                  <a:pt x="4446" y="1686"/>
                </a:lnTo>
                <a:lnTo>
                  <a:pt x="4446" y="1686"/>
                </a:lnTo>
                <a:lnTo>
                  <a:pt x="4448" y="1684"/>
                </a:lnTo>
                <a:lnTo>
                  <a:pt x="4450" y="1684"/>
                </a:lnTo>
                <a:lnTo>
                  <a:pt x="4450" y="1684"/>
                </a:lnTo>
                <a:lnTo>
                  <a:pt x="4450" y="1682"/>
                </a:lnTo>
                <a:lnTo>
                  <a:pt x="4450" y="1679"/>
                </a:lnTo>
                <a:lnTo>
                  <a:pt x="4450" y="1679"/>
                </a:lnTo>
                <a:lnTo>
                  <a:pt x="4450" y="1679"/>
                </a:lnTo>
                <a:lnTo>
                  <a:pt x="4448" y="1677"/>
                </a:lnTo>
                <a:lnTo>
                  <a:pt x="4448" y="1677"/>
                </a:lnTo>
                <a:close/>
                <a:moveTo>
                  <a:pt x="2789" y="738"/>
                </a:moveTo>
                <a:lnTo>
                  <a:pt x="2791" y="738"/>
                </a:lnTo>
                <a:lnTo>
                  <a:pt x="2791" y="738"/>
                </a:lnTo>
                <a:lnTo>
                  <a:pt x="2791" y="736"/>
                </a:lnTo>
                <a:lnTo>
                  <a:pt x="2791" y="736"/>
                </a:lnTo>
                <a:lnTo>
                  <a:pt x="2789" y="738"/>
                </a:lnTo>
                <a:lnTo>
                  <a:pt x="2789" y="738"/>
                </a:lnTo>
                <a:lnTo>
                  <a:pt x="2789" y="738"/>
                </a:lnTo>
                <a:lnTo>
                  <a:pt x="2789" y="738"/>
                </a:lnTo>
                <a:close/>
                <a:moveTo>
                  <a:pt x="2772" y="736"/>
                </a:moveTo>
                <a:lnTo>
                  <a:pt x="2770" y="736"/>
                </a:lnTo>
                <a:lnTo>
                  <a:pt x="2768" y="736"/>
                </a:lnTo>
                <a:lnTo>
                  <a:pt x="2766" y="736"/>
                </a:lnTo>
                <a:lnTo>
                  <a:pt x="2768" y="738"/>
                </a:lnTo>
                <a:lnTo>
                  <a:pt x="2768" y="738"/>
                </a:lnTo>
                <a:lnTo>
                  <a:pt x="2768" y="738"/>
                </a:lnTo>
                <a:lnTo>
                  <a:pt x="2768" y="738"/>
                </a:lnTo>
                <a:lnTo>
                  <a:pt x="2768" y="740"/>
                </a:lnTo>
                <a:lnTo>
                  <a:pt x="2770" y="740"/>
                </a:lnTo>
                <a:lnTo>
                  <a:pt x="2770" y="744"/>
                </a:lnTo>
                <a:lnTo>
                  <a:pt x="2772" y="747"/>
                </a:lnTo>
                <a:lnTo>
                  <a:pt x="2772" y="747"/>
                </a:lnTo>
                <a:lnTo>
                  <a:pt x="2772" y="747"/>
                </a:lnTo>
                <a:lnTo>
                  <a:pt x="2774" y="747"/>
                </a:lnTo>
                <a:lnTo>
                  <a:pt x="2776" y="747"/>
                </a:lnTo>
                <a:lnTo>
                  <a:pt x="2776" y="749"/>
                </a:lnTo>
                <a:lnTo>
                  <a:pt x="2776" y="749"/>
                </a:lnTo>
                <a:lnTo>
                  <a:pt x="2778" y="751"/>
                </a:lnTo>
                <a:lnTo>
                  <a:pt x="2778" y="753"/>
                </a:lnTo>
                <a:lnTo>
                  <a:pt x="2780" y="755"/>
                </a:lnTo>
                <a:lnTo>
                  <a:pt x="2783" y="755"/>
                </a:lnTo>
                <a:lnTo>
                  <a:pt x="2783" y="753"/>
                </a:lnTo>
                <a:lnTo>
                  <a:pt x="2783" y="751"/>
                </a:lnTo>
                <a:lnTo>
                  <a:pt x="2783" y="749"/>
                </a:lnTo>
                <a:lnTo>
                  <a:pt x="2783" y="747"/>
                </a:lnTo>
                <a:lnTo>
                  <a:pt x="2787" y="747"/>
                </a:lnTo>
                <a:lnTo>
                  <a:pt x="2787" y="744"/>
                </a:lnTo>
                <a:lnTo>
                  <a:pt x="2787" y="742"/>
                </a:lnTo>
                <a:lnTo>
                  <a:pt x="2785" y="742"/>
                </a:lnTo>
                <a:lnTo>
                  <a:pt x="2785" y="740"/>
                </a:lnTo>
                <a:lnTo>
                  <a:pt x="2785" y="740"/>
                </a:lnTo>
                <a:lnTo>
                  <a:pt x="2787" y="738"/>
                </a:lnTo>
                <a:lnTo>
                  <a:pt x="2787" y="738"/>
                </a:lnTo>
                <a:lnTo>
                  <a:pt x="2789" y="738"/>
                </a:lnTo>
                <a:lnTo>
                  <a:pt x="2789" y="736"/>
                </a:lnTo>
                <a:lnTo>
                  <a:pt x="2789" y="736"/>
                </a:lnTo>
                <a:lnTo>
                  <a:pt x="2789" y="734"/>
                </a:lnTo>
                <a:lnTo>
                  <a:pt x="2789" y="732"/>
                </a:lnTo>
                <a:lnTo>
                  <a:pt x="2789" y="732"/>
                </a:lnTo>
                <a:lnTo>
                  <a:pt x="2791" y="730"/>
                </a:lnTo>
                <a:lnTo>
                  <a:pt x="2791" y="730"/>
                </a:lnTo>
                <a:lnTo>
                  <a:pt x="2789" y="728"/>
                </a:lnTo>
                <a:lnTo>
                  <a:pt x="2787" y="728"/>
                </a:lnTo>
                <a:lnTo>
                  <a:pt x="2787" y="728"/>
                </a:lnTo>
                <a:lnTo>
                  <a:pt x="2785" y="728"/>
                </a:lnTo>
                <a:lnTo>
                  <a:pt x="2783" y="730"/>
                </a:lnTo>
                <a:lnTo>
                  <a:pt x="2780" y="730"/>
                </a:lnTo>
                <a:lnTo>
                  <a:pt x="2780" y="732"/>
                </a:lnTo>
                <a:lnTo>
                  <a:pt x="2780" y="732"/>
                </a:lnTo>
                <a:lnTo>
                  <a:pt x="2780" y="734"/>
                </a:lnTo>
                <a:lnTo>
                  <a:pt x="2780" y="734"/>
                </a:lnTo>
                <a:lnTo>
                  <a:pt x="2780" y="734"/>
                </a:lnTo>
                <a:lnTo>
                  <a:pt x="2778" y="736"/>
                </a:lnTo>
                <a:lnTo>
                  <a:pt x="2778" y="736"/>
                </a:lnTo>
                <a:lnTo>
                  <a:pt x="2776" y="736"/>
                </a:lnTo>
                <a:lnTo>
                  <a:pt x="2776" y="734"/>
                </a:lnTo>
                <a:lnTo>
                  <a:pt x="2776" y="732"/>
                </a:lnTo>
                <a:lnTo>
                  <a:pt x="2776" y="732"/>
                </a:lnTo>
                <a:lnTo>
                  <a:pt x="2774" y="732"/>
                </a:lnTo>
                <a:lnTo>
                  <a:pt x="2774" y="732"/>
                </a:lnTo>
                <a:lnTo>
                  <a:pt x="2774" y="732"/>
                </a:lnTo>
                <a:lnTo>
                  <a:pt x="2772" y="736"/>
                </a:lnTo>
                <a:lnTo>
                  <a:pt x="2772" y="736"/>
                </a:lnTo>
                <a:close/>
                <a:moveTo>
                  <a:pt x="2776" y="757"/>
                </a:moveTo>
                <a:lnTo>
                  <a:pt x="2776" y="757"/>
                </a:lnTo>
                <a:lnTo>
                  <a:pt x="2778" y="757"/>
                </a:lnTo>
                <a:lnTo>
                  <a:pt x="2778" y="755"/>
                </a:lnTo>
                <a:lnTo>
                  <a:pt x="2778" y="755"/>
                </a:lnTo>
                <a:lnTo>
                  <a:pt x="2776" y="753"/>
                </a:lnTo>
                <a:lnTo>
                  <a:pt x="2774" y="753"/>
                </a:lnTo>
                <a:lnTo>
                  <a:pt x="2772" y="753"/>
                </a:lnTo>
                <a:lnTo>
                  <a:pt x="2770" y="751"/>
                </a:lnTo>
                <a:lnTo>
                  <a:pt x="2768" y="751"/>
                </a:lnTo>
                <a:lnTo>
                  <a:pt x="2768" y="753"/>
                </a:lnTo>
                <a:lnTo>
                  <a:pt x="2768" y="755"/>
                </a:lnTo>
                <a:lnTo>
                  <a:pt x="2774" y="757"/>
                </a:lnTo>
                <a:lnTo>
                  <a:pt x="2776" y="757"/>
                </a:lnTo>
                <a:close/>
                <a:moveTo>
                  <a:pt x="2875" y="667"/>
                </a:moveTo>
                <a:lnTo>
                  <a:pt x="2875" y="667"/>
                </a:lnTo>
                <a:lnTo>
                  <a:pt x="2875" y="667"/>
                </a:lnTo>
                <a:lnTo>
                  <a:pt x="2875" y="667"/>
                </a:lnTo>
                <a:lnTo>
                  <a:pt x="2873" y="667"/>
                </a:lnTo>
                <a:lnTo>
                  <a:pt x="2875" y="667"/>
                </a:lnTo>
                <a:lnTo>
                  <a:pt x="2875" y="667"/>
                </a:lnTo>
                <a:lnTo>
                  <a:pt x="2875" y="667"/>
                </a:lnTo>
                <a:close/>
                <a:moveTo>
                  <a:pt x="2789" y="751"/>
                </a:moveTo>
                <a:lnTo>
                  <a:pt x="2787" y="749"/>
                </a:lnTo>
                <a:lnTo>
                  <a:pt x="2787" y="749"/>
                </a:lnTo>
                <a:lnTo>
                  <a:pt x="2785" y="749"/>
                </a:lnTo>
                <a:lnTo>
                  <a:pt x="2785" y="751"/>
                </a:lnTo>
                <a:lnTo>
                  <a:pt x="2785" y="751"/>
                </a:lnTo>
                <a:lnTo>
                  <a:pt x="2785" y="751"/>
                </a:lnTo>
                <a:lnTo>
                  <a:pt x="2785" y="751"/>
                </a:lnTo>
                <a:lnTo>
                  <a:pt x="2783" y="753"/>
                </a:lnTo>
                <a:lnTo>
                  <a:pt x="2785" y="753"/>
                </a:lnTo>
                <a:lnTo>
                  <a:pt x="2787" y="751"/>
                </a:lnTo>
                <a:lnTo>
                  <a:pt x="2789" y="751"/>
                </a:lnTo>
                <a:lnTo>
                  <a:pt x="2789" y="751"/>
                </a:lnTo>
                <a:lnTo>
                  <a:pt x="2789" y="751"/>
                </a:lnTo>
                <a:lnTo>
                  <a:pt x="2789" y="751"/>
                </a:lnTo>
                <a:close/>
                <a:moveTo>
                  <a:pt x="2699" y="780"/>
                </a:moveTo>
                <a:lnTo>
                  <a:pt x="2697" y="780"/>
                </a:lnTo>
                <a:lnTo>
                  <a:pt x="2697" y="780"/>
                </a:lnTo>
                <a:lnTo>
                  <a:pt x="2697" y="780"/>
                </a:lnTo>
                <a:lnTo>
                  <a:pt x="2699" y="780"/>
                </a:lnTo>
                <a:lnTo>
                  <a:pt x="2699" y="780"/>
                </a:lnTo>
                <a:close/>
                <a:moveTo>
                  <a:pt x="2705" y="778"/>
                </a:moveTo>
                <a:lnTo>
                  <a:pt x="2705" y="778"/>
                </a:lnTo>
                <a:lnTo>
                  <a:pt x="2703" y="778"/>
                </a:lnTo>
                <a:lnTo>
                  <a:pt x="2705" y="778"/>
                </a:lnTo>
                <a:lnTo>
                  <a:pt x="2707" y="778"/>
                </a:lnTo>
                <a:lnTo>
                  <a:pt x="2705" y="778"/>
                </a:lnTo>
                <a:close/>
                <a:moveTo>
                  <a:pt x="2730" y="755"/>
                </a:moveTo>
                <a:lnTo>
                  <a:pt x="2730" y="755"/>
                </a:lnTo>
                <a:lnTo>
                  <a:pt x="2730" y="755"/>
                </a:lnTo>
                <a:lnTo>
                  <a:pt x="2730" y="757"/>
                </a:lnTo>
                <a:lnTo>
                  <a:pt x="2732" y="757"/>
                </a:lnTo>
                <a:lnTo>
                  <a:pt x="2732" y="755"/>
                </a:lnTo>
                <a:lnTo>
                  <a:pt x="2732" y="755"/>
                </a:lnTo>
                <a:lnTo>
                  <a:pt x="2730" y="755"/>
                </a:lnTo>
                <a:lnTo>
                  <a:pt x="2730" y="755"/>
                </a:lnTo>
                <a:close/>
                <a:moveTo>
                  <a:pt x="2730" y="751"/>
                </a:moveTo>
                <a:lnTo>
                  <a:pt x="2730" y="749"/>
                </a:lnTo>
                <a:lnTo>
                  <a:pt x="2730" y="749"/>
                </a:lnTo>
                <a:lnTo>
                  <a:pt x="2728" y="753"/>
                </a:lnTo>
                <a:lnTo>
                  <a:pt x="2728" y="755"/>
                </a:lnTo>
                <a:lnTo>
                  <a:pt x="2728" y="755"/>
                </a:lnTo>
                <a:lnTo>
                  <a:pt x="2728" y="753"/>
                </a:lnTo>
                <a:lnTo>
                  <a:pt x="2732" y="753"/>
                </a:lnTo>
                <a:lnTo>
                  <a:pt x="2732" y="753"/>
                </a:lnTo>
                <a:lnTo>
                  <a:pt x="2728" y="753"/>
                </a:lnTo>
                <a:lnTo>
                  <a:pt x="2728" y="751"/>
                </a:lnTo>
                <a:lnTo>
                  <a:pt x="2730" y="751"/>
                </a:lnTo>
                <a:lnTo>
                  <a:pt x="2730" y="751"/>
                </a:lnTo>
                <a:close/>
                <a:moveTo>
                  <a:pt x="2768" y="759"/>
                </a:moveTo>
                <a:lnTo>
                  <a:pt x="2768" y="759"/>
                </a:lnTo>
                <a:lnTo>
                  <a:pt x="2768" y="761"/>
                </a:lnTo>
                <a:lnTo>
                  <a:pt x="2768" y="761"/>
                </a:lnTo>
                <a:lnTo>
                  <a:pt x="2768" y="761"/>
                </a:lnTo>
                <a:lnTo>
                  <a:pt x="2772" y="761"/>
                </a:lnTo>
                <a:lnTo>
                  <a:pt x="2772" y="761"/>
                </a:lnTo>
                <a:lnTo>
                  <a:pt x="2770" y="761"/>
                </a:lnTo>
                <a:lnTo>
                  <a:pt x="2768" y="759"/>
                </a:lnTo>
                <a:close/>
                <a:moveTo>
                  <a:pt x="5194" y="811"/>
                </a:moveTo>
                <a:lnTo>
                  <a:pt x="5194" y="809"/>
                </a:lnTo>
                <a:lnTo>
                  <a:pt x="5194" y="809"/>
                </a:lnTo>
                <a:lnTo>
                  <a:pt x="5194" y="809"/>
                </a:lnTo>
                <a:lnTo>
                  <a:pt x="5194" y="809"/>
                </a:lnTo>
                <a:lnTo>
                  <a:pt x="5194" y="809"/>
                </a:lnTo>
                <a:lnTo>
                  <a:pt x="5194" y="811"/>
                </a:lnTo>
                <a:lnTo>
                  <a:pt x="5194" y="811"/>
                </a:lnTo>
                <a:close/>
                <a:moveTo>
                  <a:pt x="2856" y="702"/>
                </a:moveTo>
                <a:lnTo>
                  <a:pt x="2854" y="702"/>
                </a:lnTo>
                <a:lnTo>
                  <a:pt x="2854" y="702"/>
                </a:lnTo>
                <a:lnTo>
                  <a:pt x="2854" y="705"/>
                </a:lnTo>
                <a:lnTo>
                  <a:pt x="2852" y="707"/>
                </a:lnTo>
                <a:lnTo>
                  <a:pt x="2852" y="709"/>
                </a:lnTo>
                <a:lnTo>
                  <a:pt x="2850" y="711"/>
                </a:lnTo>
                <a:lnTo>
                  <a:pt x="2850" y="713"/>
                </a:lnTo>
                <a:lnTo>
                  <a:pt x="2845" y="719"/>
                </a:lnTo>
                <a:lnTo>
                  <a:pt x="2845" y="721"/>
                </a:lnTo>
                <a:lnTo>
                  <a:pt x="2845" y="723"/>
                </a:lnTo>
                <a:lnTo>
                  <a:pt x="2845" y="726"/>
                </a:lnTo>
                <a:lnTo>
                  <a:pt x="2845" y="726"/>
                </a:lnTo>
                <a:lnTo>
                  <a:pt x="2848" y="723"/>
                </a:lnTo>
                <a:lnTo>
                  <a:pt x="2852" y="713"/>
                </a:lnTo>
                <a:lnTo>
                  <a:pt x="2852" y="713"/>
                </a:lnTo>
                <a:lnTo>
                  <a:pt x="2852" y="711"/>
                </a:lnTo>
                <a:lnTo>
                  <a:pt x="2854" y="705"/>
                </a:lnTo>
                <a:lnTo>
                  <a:pt x="2854" y="705"/>
                </a:lnTo>
                <a:lnTo>
                  <a:pt x="2854" y="705"/>
                </a:lnTo>
                <a:lnTo>
                  <a:pt x="2856" y="702"/>
                </a:lnTo>
                <a:lnTo>
                  <a:pt x="2856" y="702"/>
                </a:lnTo>
                <a:close/>
                <a:moveTo>
                  <a:pt x="2764" y="747"/>
                </a:moveTo>
                <a:lnTo>
                  <a:pt x="2764" y="747"/>
                </a:lnTo>
                <a:lnTo>
                  <a:pt x="2764" y="744"/>
                </a:lnTo>
                <a:lnTo>
                  <a:pt x="2764" y="744"/>
                </a:lnTo>
                <a:lnTo>
                  <a:pt x="2764" y="742"/>
                </a:lnTo>
                <a:lnTo>
                  <a:pt x="2762" y="738"/>
                </a:lnTo>
                <a:lnTo>
                  <a:pt x="2762" y="738"/>
                </a:lnTo>
                <a:lnTo>
                  <a:pt x="2762" y="738"/>
                </a:lnTo>
                <a:lnTo>
                  <a:pt x="2760" y="738"/>
                </a:lnTo>
                <a:lnTo>
                  <a:pt x="2760" y="738"/>
                </a:lnTo>
                <a:lnTo>
                  <a:pt x="2757" y="738"/>
                </a:lnTo>
                <a:lnTo>
                  <a:pt x="2757" y="738"/>
                </a:lnTo>
                <a:lnTo>
                  <a:pt x="2753" y="740"/>
                </a:lnTo>
                <a:lnTo>
                  <a:pt x="2751" y="740"/>
                </a:lnTo>
                <a:lnTo>
                  <a:pt x="2751" y="742"/>
                </a:lnTo>
                <a:lnTo>
                  <a:pt x="2751" y="747"/>
                </a:lnTo>
                <a:lnTo>
                  <a:pt x="2751" y="747"/>
                </a:lnTo>
                <a:lnTo>
                  <a:pt x="2753" y="747"/>
                </a:lnTo>
                <a:lnTo>
                  <a:pt x="2755" y="749"/>
                </a:lnTo>
                <a:lnTo>
                  <a:pt x="2760" y="749"/>
                </a:lnTo>
                <a:lnTo>
                  <a:pt x="2762" y="749"/>
                </a:lnTo>
                <a:lnTo>
                  <a:pt x="2764" y="747"/>
                </a:lnTo>
                <a:close/>
                <a:moveTo>
                  <a:pt x="2799" y="763"/>
                </a:moveTo>
                <a:lnTo>
                  <a:pt x="2799" y="763"/>
                </a:lnTo>
                <a:lnTo>
                  <a:pt x="2801" y="765"/>
                </a:lnTo>
                <a:lnTo>
                  <a:pt x="2801" y="765"/>
                </a:lnTo>
                <a:lnTo>
                  <a:pt x="2804" y="763"/>
                </a:lnTo>
                <a:lnTo>
                  <a:pt x="2806" y="763"/>
                </a:lnTo>
                <a:lnTo>
                  <a:pt x="2806" y="765"/>
                </a:lnTo>
                <a:lnTo>
                  <a:pt x="2808" y="763"/>
                </a:lnTo>
                <a:lnTo>
                  <a:pt x="2806" y="763"/>
                </a:lnTo>
                <a:lnTo>
                  <a:pt x="2806" y="761"/>
                </a:lnTo>
                <a:lnTo>
                  <a:pt x="2804" y="761"/>
                </a:lnTo>
                <a:lnTo>
                  <a:pt x="2806" y="761"/>
                </a:lnTo>
                <a:lnTo>
                  <a:pt x="2806" y="759"/>
                </a:lnTo>
                <a:lnTo>
                  <a:pt x="2806" y="759"/>
                </a:lnTo>
                <a:lnTo>
                  <a:pt x="2806" y="759"/>
                </a:lnTo>
                <a:lnTo>
                  <a:pt x="2804" y="757"/>
                </a:lnTo>
                <a:lnTo>
                  <a:pt x="2804" y="757"/>
                </a:lnTo>
                <a:lnTo>
                  <a:pt x="2801" y="757"/>
                </a:lnTo>
                <a:lnTo>
                  <a:pt x="2801" y="757"/>
                </a:lnTo>
                <a:lnTo>
                  <a:pt x="2799" y="757"/>
                </a:lnTo>
                <a:lnTo>
                  <a:pt x="2799" y="759"/>
                </a:lnTo>
                <a:lnTo>
                  <a:pt x="2799" y="759"/>
                </a:lnTo>
                <a:lnTo>
                  <a:pt x="2799" y="759"/>
                </a:lnTo>
                <a:lnTo>
                  <a:pt x="2799" y="761"/>
                </a:lnTo>
                <a:lnTo>
                  <a:pt x="2799" y="763"/>
                </a:lnTo>
                <a:close/>
                <a:moveTo>
                  <a:pt x="2871" y="705"/>
                </a:moveTo>
                <a:lnTo>
                  <a:pt x="2871" y="707"/>
                </a:lnTo>
                <a:lnTo>
                  <a:pt x="2873" y="709"/>
                </a:lnTo>
                <a:lnTo>
                  <a:pt x="2871" y="709"/>
                </a:lnTo>
                <a:lnTo>
                  <a:pt x="2871" y="711"/>
                </a:lnTo>
                <a:lnTo>
                  <a:pt x="2873" y="711"/>
                </a:lnTo>
                <a:lnTo>
                  <a:pt x="2873" y="711"/>
                </a:lnTo>
                <a:lnTo>
                  <a:pt x="2875" y="709"/>
                </a:lnTo>
                <a:lnTo>
                  <a:pt x="2875" y="707"/>
                </a:lnTo>
                <a:lnTo>
                  <a:pt x="2877" y="707"/>
                </a:lnTo>
                <a:lnTo>
                  <a:pt x="2879" y="705"/>
                </a:lnTo>
                <a:lnTo>
                  <a:pt x="2879" y="702"/>
                </a:lnTo>
                <a:lnTo>
                  <a:pt x="2879" y="702"/>
                </a:lnTo>
                <a:lnTo>
                  <a:pt x="2881" y="702"/>
                </a:lnTo>
                <a:lnTo>
                  <a:pt x="2881" y="702"/>
                </a:lnTo>
                <a:lnTo>
                  <a:pt x="2879" y="700"/>
                </a:lnTo>
                <a:lnTo>
                  <a:pt x="2881" y="696"/>
                </a:lnTo>
                <a:lnTo>
                  <a:pt x="2881" y="694"/>
                </a:lnTo>
                <a:lnTo>
                  <a:pt x="2883" y="694"/>
                </a:lnTo>
                <a:lnTo>
                  <a:pt x="2883" y="692"/>
                </a:lnTo>
                <a:lnTo>
                  <a:pt x="2883" y="692"/>
                </a:lnTo>
                <a:lnTo>
                  <a:pt x="2883" y="692"/>
                </a:lnTo>
                <a:lnTo>
                  <a:pt x="2881" y="690"/>
                </a:lnTo>
                <a:lnTo>
                  <a:pt x="2881" y="692"/>
                </a:lnTo>
                <a:lnTo>
                  <a:pt x="2881" y="692"/>
                </a:lnTo>
                <a:lnTo>
                  <a:pt x="2879" y="692"/>
                </a:lnTo>
                <a:lnTo>
                  <a:pt x="2877" y="692"/>
                </a:lnTo>
                <a:lnTo>
                  <a:pt x="2875" y="694"/>
                </a:lnTo>
                <a:lnTo>
                  <a:pt x="2873" y="696"/>
                </a:lnTo>
                <a:lnTo>
                  <a:pt x="2871" y="696"/>
                </a:lnTo>
                <a:lnTo>
                  <a:pt x="2871" y="698"/>
                </a:lnTo>
                <a:lnTo>
                  <a:pt x="2871" y="700"/>
                </a:lnTo>
                <a:lnTo>
                  <a:pt x="2871" y="702"/>
                </a:lnTo>
                <a:lnTo>
                  <a:pt x="2871" y="705"/>
                </a:lnTo>
                <a:lnTo>
                  <a:pt x="2871" y="705"/>
                </a:lnTo>
                <a:close/>
                <a:moveTo>
                  <a:pt x="2757" y="753"/>
                </a:moveTo>
                <a:lnTo>
                  <a:pt x="2757" y="751"/>
                </a:lnTo>
                <a:lnTo>
                  <a:pt x="2755" y="751"/>
                </a:lnTo>
                <a:lnTo>
                  <a:pt x="2755" y="751"/>
                </a:lnTo>
                <a:lnTo>
                  <a:pt x="2757" y="753"/>
                </a:lnTo>
                <a:lnTo>
                  <a:pt x="2760" y="753"/>
                </a:lnTo>
                <a:lnTo>
                  <a:pt x="2760" y="753"/>
                </a:lnTo>
                <a:lnTo>
                  <a:pt x="2760" y="753"/>
                </a:lnTo>
                <a:lnTo>
                  <a:pt x="2760" y="753"/>
                </a:lnTo>
                <a:lnTo>
                  <a:pt x="2757" y="753"/>
                </a:lnTo>
                <a:close/>
                <a:moveTo>
                  <a:pt x="2751" y="749"/>
                </a:moveTo>
                <a:lnTo>
                  <a:pt x="2749" y="749"/>
                </a:lnTo>
                <a:lnTo>
                  <a:pt x="2749" y="749"/>
                </a:lnTo>
                <a:lnTo>
                  <a:pt x="2749" y="753"/>
                </a:lnTo>
                <a:lnTo>
                  <a:pt x="2751" y="753"/>
                </a:lnTo>
                <a:lnTo>
                  <a:pt x="2751" y="753"/>
                </a:lnTo>
                <a:lnTo>
                  <a:pt x="2753" y="753"/>
                </a:lnTo>
                <a:lnTo>
                  <a:pt x="2753" y="753"/>
                </a:lnTo>
                <a:lnTo>
                  <a:pt x="2753" y="751"/>
                </a:lnTo>
                <a:lnTo>
                  <a:pt x="2751" y="749"/>
                </a:lnTo>
                <a:close/>
                <a:moveTo>
                  <a:pt x="2760" y="734"/>
                </a:moveTo>
                <a:lnTo>
                  <a:pt x="2762" y="734"/>
                </a:lnTo>
                <a:lnTo>
                  <a:pt x="2762" y="734"/>
                </a:lnTo>
                <a:lnTo>
                  <a:pt x="2762" y="734"/>
                </a:lnTo>
                <a:lnTo>
                  <a:pt x="2762" y="732"/>
                </a:lnTo>
                <a:lnTo>
                  <a:pt x="2762" y="732"/>
                </a:lnTo>
                <a:lnTo>
                  <a:pt x="2760" y="730"/>
                </a:lnTo>
                <a:lnTo>
                  <a:pt x="2760" y="732"/>
                </a:lnTo>
                <a:lnTo>
                  <a:pt x="2760" y="732"/>
                </a:lnTo>
                <a:lnTo>
                  <a:pt x="2760" y="734"/>
                </a:lnTo>
                <a:lnTo>
                  <a:pt x="2760" y="734"/>
                </a:lnTo>
                <a:close/>
                <a:moveTo>
                  <a:pt x="2762" y="755"/>
                </a:moveTo>
                <a:lnTo>
                  <a:pt x="2764" y="755"/>
                </a:lnTo>
                <a:lnTo>
                  <a:pt x="2764" y="755"/>
                </a:lnTo>
                <a:lnTo>
                  <a:pt x="2766" y="749"/>
                </a:lnTo>
                <a:lnTo>
                  <a:pt x="2766" y="747"/>
                </a:lnTo>
                <a:lnTo>
                  <a:pt x="2766" y="747"/>
                </a:lnTo>
                <a:lnTo>
                  <a:pt x="2766" y="749"/>
                </a:lnTo>
                <a:lnTo>
                  <a:pt x="2764" y="751"/>
                </a:lnTo>
                <a:lnTo>
                  <a:pt x="2762" y="753"/>
                </a:lnTo>
                <a:lnTo>
                  <a:pt x="2762" y="753"/>
                </a:lnTo>
                <a:lnTo>
                  <a:pt x="2762" y="753"/>
                </a:lnTo>
                <a:lnTo>
                  <a:pt x="2762" y="755"/>
                </a:lnTo>
                <a:close/>
                <a:moveTo>
                  <a:pt x="2827" y="751"/>
                </a:moveTo>
                <a:lnTo>
                  <a:pt x="2827" y="751"/>
                </a:lnTo>
                <a:lnTo>
                  <a:pt x="2827" y="749"/>
                </a:lnTo>
                <a:lnTo>
                  <a:pt x="2827" y="747"/>
                </a:lnTo>
                <a:lnTo>
                  <a:pt x="2822" y="744"/>
                </a:lnTo>
                <a:lnTo>
                  <a:pt x="2820" y="744"/>
                </a:lnTo>
                <a:lnTo>
                  <a:pt x="2820" y="749"/>
                </a:lnTo>
                <a:lnTo>
                  <a:pt x="2822" y="749"/>
                </a:lnTo>
                <a:lnTo>
                  <a:pt x="2827" y="751"/>
                </a:lnTo>
                <a:close/>
                <a:moveTo>
                  <a:pt x="4115" y="1482"/>
                </a:moveTo>
                <a:lnTo>
                  <a:pt x="4115" y="1482"/>
                </a:lnTo>
                <a:lnTo>
                  <a:pt x="4115" y="1480"/>
                </a:lnTo>
                <a:lnTo>
                  <a:pt x="4115" y="1480"/>
                </a:lnTo>
                <a:lnTo>
                  <a:pt x="4113" y="1482"/>
                </a:lnTo>
                <a:lnTo>
                  <a:pt x="4113" y="1482"/>
                </a:lnTo>
                <a:lnTo>
                  <a:pt x="4113" y="1482"/>
                </a:lnTo>
                <a:lnTo>
                  <a:pt x="4113" y="1484"/>
                </a:lnTo>
                <a:lnTo>
                  <a:pt x="4115" y="1487"/>
                </a:lnTo>
                <a:lnTo>
                  <a:pt x="4115" y="1487"/>
                </a:lnTo>
                <a:lnTo>
                  <a:pt x="4115" y="1487"/>
                </a:lnTo>
                <a:lnTo>
                  <a:pt x="4115" y="1484"/>
                </a:lnTo>
                <a:lnTo>
                  <a:pt x="4115" y="1482"/>
                </a:lnTo>
                <a:close/>
                <a:moveTo>
                  <a:pt x="4094" y="1463"/>
                </a:moveTo>
                <a:lnTo>
                  <a:pt x="4092" y="1463"/>
                </a:lnTo>
                <a:lnTo>
                  <a:pt x="4094" y="1463"/>
                </a:lnTo>
                <a:lnTo>
                  <a:pt x="4094" y="1463"/>
                </a:lnTo>
                <a:lnTo>
                  <a:pt x="4094" y="1463"/>
                </a:lnTo>
                <a:lnTo>
                  <a:pt x="4094" y="1463"/>
                </a:lnTo>
                <a:close/>
                <a:moveTo>
                  <a:pt x="4117" y="1591"/>
                </a:moveTo>
                <a:lnTo>
                  <a:pt x="4117" y="1591"/>
                </a:lnTo>
                <a:lnTo>
                  <a:pt x="4117" y="1591"/>
                </a:lnTo>
                <a:lnTo>
                  <a:pt x="4117" y="1591"/>
                </a:lnTo>
                <a:lnTo>
                  <a:pt x="4117" y="1591"/>
                </a:lnTo>
                <a:lnTo>
                  <a:pt x="4117" y="1589"/>
                </a:lnTo>
                <a:lnTo>
                  <a:pt x="4117" y="1589"/>
                </a:lnTo>
                <a:lnTo>
                  <a:pt x="4117" y="1591"/>
                </a:lnTo>
                <a:close/>
                <a:moveTo>
                  <a:pt x="4100" y="1468"/>
                </a:moveTo>
                <a:lnTo>
                  <a:pt x="4100" y="1468"/>
                </a:lnTo>
                <a:lnTo>
                  <a:pt x="4100" y="1468"/>
                </a:lnTo>
                <a:lnTo>
                  <a:pt x="4100" y="1468"/>
                </a:lnTo>
                <a:lnTo>
                  <a:pt x="4100" y="1468"/>
                </a:lnTo>
                <a:lnTo>
                  <a:pt x="4100" y="1468"/>
                </a:lnTo>
                <a:lnTo>
                  <a:pt x="4100" y="1468"/>
                </a:lnTo>
                <a:lnTo>
                  <a:pt x="4100" y="1468"/>
                </a:lnTo>
                <a:close/>
                <a:moveTo>
                  <a:pt x="4103" y="1476"/>
                </a:moveTo>
                <a:lnTo>
                  <a:pt x="4105" y="1478"/>
                </a:lnTo>
                <a:lnTo>
                  <a:pt x="4105" y="1476"/>
                </a:lnTo>
                <a:lnTo>
                  <a:pt x="4103" y="1476"/>
                </a:lnTo>
                <a:lnTo>
                  <a:pt x="4103" y="1476"/>
                </a:lnTo>
                <a:close/>
                <a:moveTo>
                  <a:pt x="4155" y="1327"/>
                </a:moveTo>
                <a:lnTo>
                  <a:pt x="4155" y="1327"/>
                </a:lnTo>
                <a:lnTo>
                  <a:pt x="4155" y="1329"/>
                </a:lnTo>
                <a:lnTo>
                  <a:pt x="4155" y="1327"/>
                </a:lnTo>
                <a:lnTo>
                  <a:pt x="4155" y="1327"/>
                </a:lnTo>
                <a:lnTo>
                  <a:pt x="4155" y="1327"/>
                </a:lnTo>
                <a:lnTo>
                  <a:pt x="4155" y="1327"/>
                </a:lnTo>
                <a:close/>
                <a:moveTo>
                  <a:pt x="4157" y="1327"/>
                </a:moveTo>
                <a:lnTo>
                  <a:pt x="4157" y="1329"/>
                </a:lnTo>
                <a:lnTo>
                  <a:pt x="4159" y="1329"/>
                </a:lnTo>
                <a:lnTo>
                  <a:pt x="4159" y="1329"/>
                </a:lnTo>
                <a:lnTo>
                  <a:pt x="4159" y="1329"/>
                </a:lnTo>
                <a:lnTo>
                  <a:pt x="4159" y="1327"/>
                </a:lnTo>
                <a:lnTo>
                  <a:pt x="4159" y="1327"/>
                </a:lnTo>
                <a:lnTo>
                  <a:pt x="4157" y="1327"/>
                </a:lnTo>
                <a:lnTo>
                  <a:pt x="4157" y="1327"/>
                </a:lnTo>
                <a:close/>
                <a:moveTo>
                  <a:pt x="4165" y="1321"/>
                </a:moveTo>
                <a:lnTo>
                  <a:pt x="4165" y="1321"/>
                </a:lnTo>
                <a:lnTo>
                  <a:pt x="4163" y="1321"/>
                </a:lnTo>
                <a:lnTo>
                  <a:pt x="4163" y="1323"/>
                </a:lnTo>
                <a:lnTo>
                  <a:pt x="4165" y="1323"/>
                </a:lnTo>
                <a:lnTo>
                  <a:pt x="4168" y="1323"/>
                </a:lnTo>
                <a:lnTo>
                  <a:pt x="4165" y="1321"/>
                </a:lnTo>
                <a:close/>
                <a:moveTo>
                  <a:pt x="4251" y="1296"/>
                </a:moveTo>
                <a:lnTo>
                  <a:pt x="4251" y="1296"/>
                </a:lnTo>
                <a:lnTo>
                  <a:pt x="4251" y="1298"/>
                </a:lnTo>
                <a:lnTo>
                  <a:pt x="4251" y="1298"/>
                </a:lnTo>
                <a:lnTo>
                  <a:pt x="4251" y="1298"/>
                </a:lnTo>
                <a:lnTo>
                  <a:pt x="4253" y="1298"/>
                </a:lnTo>
                <a:lnTo>
                  <a:pt x="4253" y="1298"/>
                </a:lnTo>
                <a:lnTo>
                  <a:pt x="4251" y="1298"/>
                </a:lnTo>
                <a:lnTo>
                  <a:pt x="4251" y="1296"/>
                </a:lnTo>
                <a:close/>
                <a:moveTo>
                  <a:pt x="4163" y="1327"/>
                </a:moveTo>
                <a:lnTo>
                  <a:pt x="4165" y="1327"/>
                </a:lnTo>
                <a:lnTo>
                  <a:pt x="4165" y="1327"/>
                </a:lnTo>
                <a:lnTo>
                  <a:pt x="4165" y="1325"/>
                </a:lnTo>
                <a:lnTo>
                  <a:pt x="4165" y="1325"/>
                </a:lnTo>
                <a:lnTo>
                  <a:pt x="4165" y="1325"/>
                </a:lnTo>
                <a:lnTo>
                  <a:pt x="4165" y="1325"/>
                </a:lnTo>
                <a:lnTo>
                  <a:pt x="4163" y="1327"/>
                </a:lnTo>
                <a:close/>
                <a:moveTo>
                  <a:pt x="3388" y="1277"/>
                </a:moveTo>
                <a:lnTo>
                  <a:pt x="3386" y="1277"/>
                </a:lnTo>
                <a:lnTo>
                  <a:pt x="3384" y="1277"/>
                </a:lnTo>
                <a:lnTo>
                  <a:pt x="3386" y="1277"/>
                </a:lnTo>
                <a:lnTo>
                  <a:pt x="3388" y="1277"/>
                </a:lnTo>
                <a:lnTo>
                  <a:pt x="3388" y="1277"/>
                </a:lnTo>
                <a:lnTo>
                  <a:pt x="3388" y="1277"/>
                </a:lnTo>
                <a:lnTo>
                  <a:pt x="3388" y="1277"/>
                </a:lnTo>
                <a:lnTo>
                  <a:pt x="3388" y="1277"/>
                </a:lnTo>
                <a:lnTo>
                  <a:pt x="3388" y="1277"/>
                </a:lnTo>
                <a:close/>
                <a:moveTo>
                  <a:pt x="3380" y="1275"/>
                </a:moveTo>
                <a:lnTo>
                  <a:pt x="3378" y="1275"/>
                </a:lnTo>
                <a:lnTo>
                  <a:pt x="3380" y="1277"/>
                </a:lnTo>
                <a:lnTo>
                  <a:pt x="3380" y="1277"/>
                </a:lnTo>
                <a:lnTo>
                  <a:pt x="3382" y="1275"/>
                </a:lnTo>
                <a:lnTo>
                  <a:pt x="3382" y="1275"/>
                </a:lnTo>
                <a:lnTo>
                  <a:pt x="3382" y="1275"/>
                </a:lnTo>
                <a:lnTo>
                  <a:pt x="3382" y="1273"/>
                </a:lnTo>
                <a:lnTo>
                  <a:pt x="3382" y="1275"/>
                </a:lnTo>
                <a:lnTo>
                  <a:pt x="3380" y="1275"/>
                </a:lnTo>
                <a:close/>
                <a:moveTo>
                  <a:pt x="4369" y="1162"/>
                </a:moveTo>
                <a:lnTo>
                  <a:pt x="4369" y="1162"/>
                </a:lnTo>
                <a:lnTo>
                  <a:pt x="4369" y="1162"/>
                </a:lnTo>
                <a:lnTo>
                  <a:pt x="4367" y="1160"/>
                </a:lnTo>
                <a:lnTo>
                  <a:pt x="4367" y="1160"/>
                </a:lnTo>
                <a:lnTo>
                  <a:pt x="4365" y="1160"/>
                </a:lnTo>
                <a:lnTo>
                  <a:pt x="4365" y="1160"/>
                </a:lnTo>
                <a:lnTo>
                  <a:pt x="4365" y="1162"/>
                </a:lnTo>
                <a:lnTo>
                  <a:pt x="4369" y="1164"/>
                </a:lnTo>
                <a:lnTo>
                  <a:pt x="4373" y="1164"/>
                </a:lnTo>
                <a:lnTo>
                  <a:pt x="4373" y="1164"/>
                </a:lnTo>
                <a:lnTo>
                  <a:pt x="4373" y="1164"/>
                </a:lnTo>
                <a:lnTo>
                  <a:pt x="4373" y="1164"/>
                </a:lnTo>
                <a:lnTo>
                  <a:pt x="4369" y="1162"/>
                </a:lnTo>
                <a:close/>
                <a:moveTo>
                  <a:pt x="3369" y="1275"/>
                </a:moveTo>
                <a:lnTo>
                  <a:pt x="3369" y="1275"/>
                </a:lnTo>
                <a:lnTo>
                  <a:pt x="3369" y="1275"/>
                </a:lnTo>
                <a:lnTo>
                  <a:pt x="3369" y="1275"/>
                </a:lnTo>
                <a:lnTo>
                  <a:pt x="3371" y="1275"/>
                </a:lnTo>
                <a:lnTo>
                  <a:pt x="3369" y="1275"/>
                </a:lnTo>
                <a:lnTo>
                  <a:pt x="3369" y="1275"/>
                </a:lnTo>
                <a:close/>
                <a:moveTo>
                  <a:pt x="2965" y="1076"/>
                </a:moveTo>
                <a:lnTo>
                  <a:pt x="2965" y="1076"/>
                </a:lnTo>
                <a:lnTo>
                  <a:pt x="2965" y="1076"/>
                </a:lnTo>
                <a:lnTo>
                  <a:pt x="2965" y="1076"/>
                </a:lnTo>
                <a:lnTo>
                  <a:pt x="2967" y="1076"/>
                </a:lnTo>
                <a:lnTo>
                  <a:pt x="2965" y="1074"/>
                </a:lnTo>
                <a:lnTo>
                  <a:pt x="2965" y="1074"/>
                </a:lnTo>
                <a:lnTo>
                  <a:pt x="2965" y="1076"/>
                </a:lnTo>
                <a:close/>
                <a:moveTo>
                  <a:pt x="4090" y="1457"/>
                </a:moveTo>
                <a:lnTo>
                  <a:pt x="4090" y="1455"/>
                </a:lnTo>
                <a:lnTo>
                  <a:pt x="4090" y="1455"/>
                </a:lnTo>
                <a:lnTo>
                  <a:pt x="4090" y="1457"/>
                </a:lnTo>
                <a:lnTo>
                  <a:pt x="4090" y="1459"/>
                </a:lnTo>
                <a:lnTo>
                  <a:pt x="4090" y="1459"/>
                </a:lnTo>
                <a:lnTo>
                  <a:pt x="4090" y="1459"/>
                </a:lnTo>
                <a:lnTo>
                  <a:pt x="4092" y="1459"/>
                </a:lnTo>
                <a:lnTo>
                  <a:pt x="4092" y="1457"/>
                </a:lnTo>
                <a:lnTo>
                  <a:pt x="4092" y="1457"/>
                </a:lnTo>
                <a:lnTo>
                  <a:pt x="4090" y="1457"/>
                </a:lnTo>
                <a:close/>
                <a:moveTo>
                  <a:pt x="4056" y="1493"/>
                </a:moveTo>
                <a:lnTo>
                  <a:pt x="4054" y="1495"/>
                </a:lnTo>
                <a:lnTo>
                  <a:pt x="4056" y="1495"/>
                </a:lnTo>
                <a:lnTo>
                  <a:pt x="4056" y="1495"/>
                </a:lnTo>
                <a:lnTo>
                  <a:pt x="4056" y="1495"/>
                </a:lnTo>
                <a:lnTo>
                  <a:pt x="4056" y="1493"/>
                </a:lnTo>
                <a:lnTo>
                  <a:pt x="4056" y="1493"/>
                </a:lnTo>
                <a:lnTo>
                  <a:pt x="4056" y="1493"/>
                </a:lnTo>
                <a:lnTo>
                  <a:pt x="4056" y="1493"/>
                </a:lnTo>
                <a:close/>
                <a:moveTo>
                  <a:pt x="4056" y="1491"/>
                </a:moveTo>
                <a:lnTo>
                  <a:pt x="4056" y="1491"/>
                </a:lnTo>
                <a:lnTo>
                  <a:pt x="4056" y="1491"/>
                </a:lnTo>
                <a:lnTo>
                  <a:pt x="4056" y="1491"/>
                </a:lnTo>
                <a:lnTo>
                  <a:pt x="4056" y="1491"/>
                </a:lnTo>
                <a:lnTo>
                  <a:pt x="4056" y="1491"/>
                </a:lnTo>
                <a:lnTo>
                  <a:pt x="4056" y="1491"/>
                </a:lnTo>
                <a:lnTo>
                  <a:pt x="4056" y="1491"/>
                </a:lnTo>
                <a:close/>
                <a:moveTo>
                  <a:pt x="3966" y="1350"/>
                </a:moveTo>
                <a:lnTo>
                  <a:pt x="3966" y="1350"/>
                </a:lnTo>
                <a:lnTo>
                  <a:pt x="3968" y="1350"/>
                </a:lnTo>
                <a:lnTo>
                  <a:pt x="3968" y="1350"/>
                </a:lnTo>
                <a:lnTo>
                  <a:pt x="3968" y="1348"/>
                </a:lnTo>
                <a:lnTo>
                  <a:pt x="3968" y="1348"/>
                </a:lnTo>
                <a:lnTo>
                  <a:pt x="3968" y="1348"/>
                </a:lnTo>
                <a:lnTo>
                  <a:pt x="3966" y="1348"/>
                </a:lnTo>
                <a:lnTo>
                  <a:pt x="3966" y="1346"/>
                </a:lnTo>
                <a:lnTo>
                  <a:pt x="3964" y="1346"/>
                </a:lnTo>
                <a:lnTo>
                  <a:pt x="3964" y="1348"/>
                </a:lnTo>
                <a:lnTo>
                  <a:pt x="3964" y="1348"/>
                </a:lnTo>
                <a:lnTo>
                  <a:pt x="3966" y="1348"/>
                </a:lnTo>
                <a:lnTo>
                  <a:pt x="3966" y="1350"/>
                </a:lnTo>
                <a:close/>
                <a:moveTo>
                  <a:pt x="3411" y="1239"/>
                </a:moveTo>
                <a:lnTo>
                  <a:pt x="3409" y="1239"/>
                </a:lnTo>
                <a:lnTo>
                  <a:pt x="3409" y="1239"/>
                </a:lnTo>
                <a:lnTo>
                  <a:pt x="3409" y="1239"/>
                </a:lnTo>
                <a:lnTo>
                  <a:pt x="3409" y="1241"/>
                </a:lnTo>
                <a:lnTo>
                  <a:pt x="3409" y="1241"/>
                </a:lnTo>
                <a:lnTo>
                  <a:pt x="3411" y="1241"/>
                </a:lnTo>
                <a:lnTo>
                  <a:pt x="3413" y="1239"/>
                </a:lnTo>
                <a:lnTo>
                  <a:pt x="3413" y="1239"/>
                </a:lnTo>
                <a:lnTo>
                  <a:pt x="3415" y="1239"/>
                </a:lnTo>
                <a:lnTo>
                  <a:pt x="3417" y="1239"/>
                </a:lnTo>
                <a:lnTo>
                  <a:pt x="3417" y="1239"/>
                </a:lnTo>
                <a:lnTo>
                  <a:pt x="3417" y="1239"/>
                </a:lnTo>
                <a:lnTo>
                  <a:pt x="3420" y="1237"/>
                </a:lnTo>
                <a:lnTo>
                  <a:pt x="3422" y="1235"/>
                </a:lnTo>
                <a:lnTo>
                  <a:pt x="3424" y="1235"/>
                </a:lnTo>
                <a:lnTo>
                  <a:pt x="3422" y="1235"/>
                </a:lnTo>
                <a:lnTo>
                  <a:pt x="3420" y="1235"/>
                </a:lnTo>
                <a:lnTo>
                  <a:pt x="3417" y="1235"/>
                </a:lnTo>
                <a:lnTo>
                  <a:pt x="3415" y="1235"/>
                </a:lnTo>
                <a:lnTo>
                  <a:pt x="3415" y="1235"/>
                </a:lnTo>
                <a:lnTo>
                  <a:pt x="3415" y="1237"/>
                </a:lnTo>
                <a:lnTo>
                  <a:pt x="3415" y="1237"/>
                </a:lnTo>
                <a:lnTo>
                  <a:pt x="3411" y="1239"/>
                </a:lnTo>
                <a:close/>
                <a:moveTo>
                  <a:pt x="3396" y="1273"/>
                </a:moveTo>
                <a:lnTo>
                  <a:pt x="3394" y="1273"/>
                </a:lnTo>
                <a:lnTo>
                  <a:pt x="3394" y="1273"/>
                </a:lnTo>
                <a:lnTo>
                  <a:pt x="3396" y="1273"/>
                </a:lnTo>
                <a:lnTo>
                  <a:pt x="3396" y="1273"/>
                </a:lnTo>
                <a:lnTo>
                  <a:pt x="3396" y="1273"/>
                </a:lnTo>
                <a:lnTo>
                  <a:pt x="3396" y="1273"/>
                </a:lnTo>
                <a:lnTo>
                  <a:pt x="3396" y="1273"/>
                </a:lnTo>
                <a:lnTo>
                  <a:pt x="3396" y="1273"/>
                </a:lnTo>
                <a:close/>
                <a:moveTo>
                  <a:pt x="5211" y="811"/>
                </a:moveTo>
                <a:lnTo>
                  <a:pt x="5213" y="809"/>
                </a:lnTo>
                <a:lnTo>
                  <a:pt x="5211" y="807"/>
                </a:lnTo>
                <a:lnTo>
                  <a:pt x="5209" y="809"/>
                </a:lnTo>
                <a:lnTo>
                  <a:pt x="5209" y="809"/>
                </a:lnTo>
                <a:lnTo>
                  <a:pt x="5209" y="811"/>
                </a:lnTo>
                <a:lnTo>
                  <a:pt x="5211" y="811"/>
                </a:lnTo>
                <a:lnTo>
                  <a:pt x="5211" y="811"/>
                </a:lnTo>
                <a:close/>
                <a:moveTo>
                  <a:pt x="5213" y="1866"/>
                </a:moveTo>
                <a:lnTo>
                  <a:pt x="5211" y="1866"/>
                </a:lnTo>
                <a:lnTo>
                  <a:pt x="5211" y="1866"/>
                </a:lnTo>
                <a:lnTo>
                  <a:pt x="5209" y="1866"/>
                </a:lnTo>
                <a:lnTo>
                  <a:pt x="5207" y="1866"/>
                </a:lnTo>
                <a:lnTo>
                  <a:pt x="5207" y="1868"/>
                </a:lnTo>
                <a:lnTo>
                  <a:pt x="5205" y="1868"/>
                </a:lnTo>
                <a:lnTo>
                  <a:pt x="5205" y="1868"/>
                </a:lnTo>
                <a:lnTo>
                  <a:pt x="5203" y="1870"/>
                </a:lnTo>
                <a:lnTo>
                  <a:pt x="5201" y="1870"/>
                </a:lnTo>
                <a:lnTo>
                  <a:pt x="5198" y="1870"/>
                </a:lnTo>
                <a:lnTo>
                  <a:pt x="5198" y="1872"/>
                </a:lnTo>
                <a:lnTo>
                  <a:pt x="5196" y="1872"/>
                </a:lnTo>
                <a:lnTo>
                  <a:pt x="5196" y="1872"/>
                </a:lnTo>
                <a:lnTo>
                  <a:pt x="5196" y="1872"/>
                </a:lnTo>
                <a:lnTo>
                  <a:pt x="5194" y="1872"/>
                </a:lnTo>
                <a:lnTo>
                  <a:pt x="5194" y="1872"/>
                </a:lnTo>
                <a:lnTo>
                  <a:pt x="5194" y="1872"/>
                </a:lnTo>
                <a:lnTo>
                  <a:pt x="5194" y="1874"/>
                </a:lnTo>
                <a:lnTo>
                  <a:pt x="5194" y="1874"/>
                </a:lnTo>
                <a:lnTo>
                  <a:pt x="5194" y="1874"/>
                </a:lnTo>
                <a:lnTo>
                  <a:pt x="5196" y="1874"/>
                </a:lnTo>
                <a:lnTo>
                  <a:pt x="5196" y="1877"/>
                </a:lnTo>
                <a:lnTo>
                  <a:pt x="5196" y="1877"/>
                </a:lnTo>
                <a:lnTo>
                  <a:pt x="5198" y="1877"/>
                </a:lnTo>
                <a:lnTo>
                  <a:pt x="5198" y="1877"/>
                </a:lnTo>
                <a:lnTo>
                  <a:pt x="5201" y="1877"/>
                </a:lnTo>
                <a:lnTo>
                  <a:pt x="5201" y="1877"/>
                </a:lnTo>
                <a:lnTo>
                  <a:pt x="5203" y="1874"/>
                </a:lnTo>
                <a:lnTo>
                  <a:pt x="5205" y="1872"/>
                </a:lnTo>
                <a:lnTo>
                  <a:pt x="5205" y="1872"/>
                </a:lnTo>
                <a:lnTo>
                  <a:pt x="5205" y="1872"/>
                </a:lnTo>
                <a:lnTo>
                  <a:pt x="5207" y="1874"/>
                </a:lnTo>
                <a:lnTo>
                  <a:pt x="5207" y="1874"/>
                </a:lnTo>
                <a:lnTo>
                  <a:pt x="5207" y="1874"/>
                </a:lnTo>
                <a:lnTo>
                  <a:pt x="5207" y="1874"/>
                </a:lnTo>
                <a:lnTo>
                  <a:pt x="5209" y="1874"/>
                </a:lnTo>
                <a:lnTo>
                  <a:pt x="5211" y="1874"/>
                </a:lnTo>
                <a:lnTo>
                  <a:pt x="5213" y="1874"/>
                </a:lnTo>
                <a:lnTo>
                  <a:pt x="5215" y="1874"/>
                </a:lnTo>
                <a:lnTo>
                  <a:pt x="5213" y="1872"/>
                </a:lnTo>
                <a:lnTo>
                  <a:pt x="5213" y="1872"/>
                </a:lnTo>
                <a:lnTo>
                  <a:pt x="5215" y="1870"/>
                </a:lnTo>
                <a:lnTo>
                  <a:pt x="5215" y="1870"/>
                </a:lnTo>
                <a:lnTo>
                  <a:pt x="5213" y="1870"/>
                </a:lnTo>
                <a:lnTo>
                  <a:pt x="5213" y="1870"/>
                </a:lnTo>
                <a:lnTo>
                  <a:pt x="5211" y="1872"/>
                </a:lnTo>
                <a:lnTo>
                  <a:pt x="5209" y="1874"/>
                </a:lnTo>
                <a:lnTo>
                  <a:pt x="5209" y="1872"/>
                </a:lnTo>
                <a:lnTo>
                  <a:pt x="5209" y="1870"/>
                </a:lnTo>
                <a:lnTo>
                  <a:pt x="5211" y="1870"/>
                </a:lnTo>
                <a:lnTo>
                  <a:pt x="5213" y="1868"/>
                </a:lnTo>
                <a:lnTo>
                  <a:pt x="5213" y="1868"/>
                </a:lnTo>
                <a:lnTo>
                  <a:pt x="5215" y="1866"/>
                </a:lnTo>
                <a:lnTo>
                  <a:pt x="5215" y="1866"/>
                </a:lnTo>
                <a:lnTo>
                  <a:pt x="5213" y="1866"/>
                </a:lnTo>
                <a:lnTo>
                  <a:pt x="5213" y="1866"/>
                </a:lnTo>
                <a:close/>
                <a:moveTo>
                  <a:pt x="5196" y="1738"/>
                </a:moveTo>
                <a:lnTo>
                  <a:pt x="5196" y="1738"/>
                </a:lnTo>
                <a:lnTo>
                  <a:pt x="5196" y="1738"/>
                </a:lnTo>
                <a:lnTo>
                  <a:pt x="5196" y="1738"/>
                </a:lnTo>
                <a:lnTo>
                  <a:pt x="5196" y="1738"/>
                </a:lnTo>
                <a:lnTo>
                  <a:pt x="5196" y="1738"/>
                </a:lnTo>
                <a:lnTo>
                  <a:pt x="5196" y="1738"/>
                </a:lnTo>
                <a:lnTo>
                  <a:pt x="5196" y="1738"/>
                </a:lnTo>
                <a:close/>
                <a:moveTo>
                  <a:pt x="5207" y="820"/>
                </a:moveTo>
                <a:lnTo>
                  <a:pt x="5207" y="820"/>
                </a:lnTo>
                <a:lnTo>
                  <a:pt x="5205" y="820"/>
                </a:lnTo>
                <a:lnTo>
                  <a:pt x="5203" y="820"/>
                </a:lnTo>
                <a:lnTo>
                  <a:pt x="5203" y="818"/>
                </a:lnTo>
                <a:lnTo>
                  <a:pt x="5201" y="816"/>
                </a:lnTo>
                <a:lnTo>
                  <a:pt x="5196" y="816"/>
                </a:lnTo>
                <a:lnTo>
                  <a:pt x="5196" y="816"/>
                </a:lnTo>
                <a:lnTo>
                  <a:pt x="5196" y="818"/>
                </a:lnTo>
                <a:lnTo>
                  <a:pt x="5201" y="818"/>
                </a:lnTo>
                <a:lnTo>
                  <a:pt x="5205" y="820"/>
                </a:lnTo>
                <a:lnTo>
                  <a:pt x="5207" y="820"/>
                </a:lnTo>
                <a:close/>
                <a:moveTo>
                  <a:pt x="5215" y="1870"/>
                </a:moveTo>
                <a:lnTo>
                  <a:pt x="5215" y="1870"/>
                </a:lnTo>
                <a:lnTo>
                  <a:pt x="5215" y="1870"/>
                </a:lnTo>
                <a:lnTo>
                  <a:pt x="5215" y="1870"/>
                </a:lnTo>
                <a:lnTo>
                  <a:pt x="5215" y="1870"/>
                </a:lnTo>
                <a:close/>
                <a:moveTo>
                  <a:pt x="5205" y="1755"/>
                </a:moveTo>
                <a:lnTo>
                  <a:pt x="5205" y="1753"/>
                </a:lnTo>
                <a:lnTo>
                  <a:pt x="5205" y="1753"/>
                </a:lnTo>
                <a:lnTo>
                  <a:pt x="5205" y="1753"/>
                </a:lnTo>
                <a:lnTo>
                  <a:pt x="5205" y="1753"/>
                </a:lnTo>
                <a:lnTo>
                  <a:pt x="5205" y="1753"/>
                </a:lnTo>
                <a:lnTo>
                  <a:pt x="5205" y="1753"/>
                </a:lnTo>
                <a:lnTo>
                  <a:pt x="5205" y="1753"/>
                </a:lnTo>
                <a:lnTo>
                  <a:pt x="5205" y="1755"/>
                </a:lnTo>
                <a:lnTo>
                  <a:pt x="5205" y="1755"/>
                </a:lnTo>
                <a:close/>
                <a:moveTo>
                  <a:pt x="5215" y="1877"/>
                </a:moveTo>
                <a:lnTo>
                  <a:pt x="5213" y="1877"/>
                </a:lnTo>
                <a:lnTo>
                  <a:pt x="5215" y="1877"/>
                </a:lnTo>
                <a:lnTo>
                  <a:pt x="5215" y="1877"/>
                </a:lnTo>
                <a:lnTo>
                  <a:pt x="5215" y="1874"/>
                </a:lnTo>
                <a:lnTo>
                  <a:pt x="5215" y="1874"/>
                </a:lnTo>
                <a:lnTo>
                  <a:pt x="5215" y="1877"/>
                </a:lnTo>
                <a:close/>
                <a:moveTo>
                  <a:pt x="5205" y="1891"/>
                </a:moveTo>
                <a:lnTo>
                  <a:pt x="5205" y="1891"/>
                </a:lnTo>
                <a:lnTo>
                  <a:pt x="5205" y="1893"/>
                </a:lnTo>
                <a:lnTo>
                  <a:pt x="5205" y="1893"/>
                </a:lnTo>
                <a:lnTo>
                  <a:pt x="5207" y="1893"/>
                </a:lnTo>
                <a:lnTo>
                  <a:pt x="5207" y="1893"/>
                </a:lnTo>
                <a:lnTo>
                  <a:pt x="5207" y="1893"/>
                </a:lnTo>
                <a:lnTo>
                  <a:pt x="5207" y="1891"/>
                </a:lnTo>
                <a:lnTo>
                  <a:pt x="5205" y="1891"/>
                </a:lnTo>
                <a:close/>
                <a:moveTo>
                  <a:pt x="4417" y="1032"/>
                </a:moveTo>
                <a:lnTo>
                  <a:pt x="4417" y="1032"/>
                </a:lnTo>
                <a:lnTo>
                  <a:pt x="4417" y="1032"/>
                </a:lnTo>
                <a:lnTo>
                  <a:pt x="4417" y="1034"/>
                </a:lnTo>
                <a:lnTo>
                  <a:pt x="4417" y="1032"/>
                </a:lnTo>
                <a:lnTo>
                  <a:pt x="4417" y="1032"/>
                </a:lnTo>
                <a:close/>
                <a:moveTo>
                  <a:pt x="5207" y="1881"/>
                </a:moveTo>
                <a:lnTo>
                  <a:pt x="5207" y="1881"/>
                </a:lnTo>
                <a:lnTo>
                  <a:pt x="5207" y="1883"/>
                </a:lnTo>
                <a:lnTo>
                  <a:pt x="5207" y="1883"/>
                </a:lnTo>
                <a:lnTo>
                  <a:pt x="5207" y="1883"/>
                </a:lnTo>
                <a:lnTo>
                  <a:pt x="5207" y="1881"/>
                </a:lnTo>
                <a:lnTo>
                  <a:pt x="5207" y="1881"/>
                </a:lnTo>
                <a:close/>
                <a:moveTo>
                  <a:pt x="5198" y="1887"/>
                </a:moveTo>
                <a:lnTo>
                  <a:pt x="5196" y="1887"/>
                </a:lnTo>
                <a:lnTo>
                  <a:pt x="5198" y="1889"/>
                </a:lnTo>
                <a:lnTo>
                  <a:pt x="5198" y="1889"/>
                </a:lnTo>
                <a:lnTo>
                  <a:pt x="5198" y="1887"/>
                </a:lnTo>
                <a:lnTo>
                  <a:pt x="5198" y="1887"/>
                </a:lnTo>
                <a:lnTo>
                  <a:pt x="5198" y="1887"/>
                </a:lnTo>
                <a:close/>
                <a:moveTo>
                  <a:pt x="4608" y="749"/>
                </a:moveTo>
                <a:lnTo>
                  <a:pt x="4605" y="749"/>
                </a:lnTo>
                <a:lnTo>
                  <a:pt x="4605" y="749"/>
                </a:lnTo>
                <a:lnTo>
                  <a:pt x="4601" y="747"/>
                </a:lnTo>
                <a:lnTo>
                  <a:pt x="4601" y="747"/>
                </a:lnTo>
                <a:lnTo>
                  <a:pt x="4599" y="751"/>
                </a:lnTo>
                <a:lnTo>
                  <a:pt x="4597" y="751"/>
                </a:lnTo>
                <a:lnTo>
                  <a:pt x="4597" y="753"/>
                </a:lnTo>
                <a:lnTo>
                  <a:pt x="4595" y="755"/>
                </a:lnTo>
                <a:lnTo>
                  <a:pt x="4597" y="755"/>
                </a:lnTo>
                <a:lnTo>
                  <a:pt x="4599" y="753"/>
                </a:lnTo>
                <a:lnTo>
                  <a:pt x="4599" y="753"/>
                </a:lnTo>
                <a:lnTo>
                  <a:pt x="4601" y="757"/>
                </a:lnTo>
                <a:lnTo>
                  <a:pt x="4603" y="757"/>
                </a:lnTo>
                <a:lnTo>
                  <a:pt x="4603" y="757"/>
                </a:lnTo>
                <a:lnTo>
                  <a:pt x="4605" y="755"/>
                </a:lnTo>
                <a:lnTo>
                  <a:pt x="4605" y="755"/>
                </a:lnTo>
                <a:lnTo>
                  <a:pt x="4608" y="753"/>
                </a:lnTo>
                <a:lnTo>
                  <a:pt x="4608" y="753"/>
                </a:lnTo>
                <a:lnTo>
                  <a:pt x="4608" y="751"/>
                </a:lnTo>
                <a:lnTo>
                  <a:pt x="4610" y="749"/>
                </a:lnTo>
                <a:lnTo>
                  <a:pt x="4610" y="749"/>
                </a:lnTo>
                <a:lnTo>
                  <a:pt x="4608" y="749"/>
                </a:lnTo>
                <a:close/>
                <a:moveTo>
                  <a:pt x="4593" y="749"/>
                </a:moveTo>
                <a:lnTo>
                  <a:pt x="4589" y="751"/>
                </a:lnTo>
                <a:lnTo>
                  <a:pt x="4589" y="751"/>
                </a:lnTo>
                <a:lnTo>
                  <a:pt x="4589" y="751"/>
                </a:lnTo>
                <a:lnTo>
                  <a:pt x="4591" y="751"/>
                </a:lnTo>
                <a:lnTo>
                  <a:pt x="4593" y="751"/>
                </a:lnTo>
                <a:lnTo>
                  <a:pt x="4593" y="751"/>
                </a:lnTo>
                <a:lnTo>
                  <a:pt x="4595" y="749"/>
                </a:lnTo>
                <a:lnTo>
                  <a:pt x="4595" y="749"/>
                </a:lnTo>
                <a:lnTo>
                  <a:pt x="4593" y="749"/>
                </a:lnTo>
                <a:lnTo>
                  <a:pt x="4593" y="749"/>
                </a:lnTo>
                <a:close/>
                <a:moveTo>
                  <a:pt x="3371" y="931"/>
                </a:moveTo>
                <a:lnTo>
                  <a:pt x="3371" y="931"/>
                </a:lnTo>
                <a:lnTo>
                  <a:pt x="3371" y="929"/>
                </a:lnTo>
                <a:lnTo>
                  <a:pt x="3371" y="929"/>
                </a:lnTo>
                <a:lnTo>
                  <a:pt x="3369" y="929"/>
                </a:lnTo>
                <a:lnTo>
                  <a:pt x="3369" y="929"/>
                </a:lnTo>
                <a:lnTo>
                  <a:pt x="3369" y="931"/>
                </a:lnTo>
                <a:lnTo>
                  <a:pt x="3371" y="931"/>
                </a:lnTo>
                <a:close/>
                <a:moveTo>
                  <a:pt x="4440" y="1065"/>
                </a:moveTo>
                <a:lnTo>
                  <a:pt x="4440" y="1065"/>
                </a:lnTo>
                <a:lnTo>
                  <a:pt x="4440" y="1063"/>
                </a:lnTo>
                <a:lnTo>
                  <a:pt x="4440" y="1061"/>
                </a:lnTo>
                <a:lnTo>
                  <a:pt x="4440" y="1061"/>
                </a:lnTo>
                <a:lnTo>
                  <a:pt x="4438" y="1061"/>
                </a:lnTo>
                <a:lnTo>
                  <a:pt x="4440" y="1063"/>
                </a:lnTo>
                <a:lnTo>
                  <a:pt x="4440" y="1065"/>
                </a:lnTo>
                <a:lnTo>
                  <a:pt x="4440" y="1065"/>
                </a:lnTo>
                <a:close/>
                <a:moveTo>
                  <a:pt x="4440" y="1084"/>
                </a:moveTo>
                <a:lnTo>
                  <a:pt x="4438" y="1082"/>
                </a:lnTo>
                <a:lnTo>
                  <a:pt x="4438" y="1082"/>
                </a:lnTo>
                <a:lnTo>
                  <a:pt x="4438" y="1084"/>
                </a:lnTo>
                <a:lnTo>
                  <a:pt x="4440" y="1084"/>
                </a:lnTo>
                <a:lnTo>
                  <a:pt x="4440" y="1084"/>
                </a:lnTo>
                <a:close/>
                <a:moveTo>
                  <a:pt x="3302" y="927"/>
                </a:moveTo>
                <a:lnTo>
                  <a:pt x="3302" y="929"/>
                </a:lnTo>
                <a:lnTo>
                  <a:pt x="3302" y="929"/>
                </a:lnTo>
                <a:lnTo>
                  <a:pt x="3302" y="929"/>
                </a:lnTo>
                <a:lnTo>
                  <a:pt x="3302" y="929"/>
                </a:lnTo>
                <a:lnTo>
                  <a:pt x="3302" y="927"/>
                </a:lnTo>
                <a:lnTo>
                  <a:pt x="3302" y="927"/>
                </a:lnTo>
                <a:close/>
                <a:moveTo>
                  <a:pt x="3336" y="939"/>
                </a:moveTo>
                <a:lnTo>
                  <a:pt x="3338" y="937"/>
                </a:lnTo>
                <a:lnTo>
                  <a:pt x="3338" y="937"/>
                </a:lnTo>
                <a:lnTo>
                  <a:pt x="3336" y="937"/>
                </a:lnTo>
                <a:lnTo>
                  <a:pt x="3336" y="937"/>
                </a:lnTo>
                <a:lnTo>
                  <a:pt x="3336" y="939"/>
                </a:lnTo>
                <a:lnTo>
                  <a:pt x="3336" y="939"/>
                </a:lnTo>
                <a:close/>
                <a:moveTo>
                  <a:pt x="3334" y="939"/>
                </a:moveTo>
                <a:lnTo>
                  <a:pt x="3334" y="937"/>
                </a:lnTo>
                <a:lnTo>
                  <a:pt x="3334" y="937"/>
                </a:lnTo>
                <a:lnTo>
                  <a:pt x="3334" y="937"/>
                </a:lnTo>
                <a:lnTo>
                  <a:pt x="3334" y="937"/>
                </a:lnTo>
                <a:lnTo>
                  <a:pt x="3332" y="937"/>
                </a:lnTo>
                <a:lnTo>
                  <a:pt x="3332" y="939"/>
                </a:lnTo>
                <a:lnTo>
                  <a:pt x="3334" y="941"/>
                </a:lnTo>
                <a:lnTo>
                  <a:pt x="3334" y="941"/>
                </a:lnTo>
                <a:lnTo>
                  <a:pt x="3336" y="941"/>
                </a:lnTo>
                <a:lnTo>
                  <a:pt x="3334" y="939"/>
                </a:lnTo>
                <a:lnTo>
                  <a:pt x="3334" y="939"/>
                </a:lnTo>
                <a:close/>
                <a:moveTo>
                  <a:pt x="3378" y="1046"/>
                </a:moveTo>
                <a:lnTo>
                  <a:pt x="3378" y="1044"/>
                </a:lnTo>
                <a:lnTo>
                  <a:pt x="3376" y="1040"/>
                </a:lnTo>
                <a:lnTo>
                  <a:pt x="3378" y="1040"/>
                </a:lnTo>
                <a:lnTo>
                  <a:pt x="3376" y="1040"/>
                </a:lnTo>
                <a:lnTo>
                  <a:pt x="3376" y="1040"/>
                </a:lnTo>
                <a:lnTo>
                  <a:pt x="3376" y="1042"/>
                </a:lnTo>
                <a:lnTo>
                  <a:pt x="3378" y="1046"/>
                </a:lnTo>
                <a:close/>
                <a:moveTo>
                  <a:pt x="3340" y="1252"/>
                </a:moveTo>
                <a:lnTo>
                  <a:pt x="3340" y="1252"/>
                </a:lnTo>
                <a:lnTo>
                  <a:pt x="3340" y="1252"/>
                </a:lnTo>
                <a:lnTo>
                  <a:pt x="3342" y="1250"/>
                </a:lnTo>
                <a:lnTo>
                  <a:pt x="3340" y="1248"/>
                </a:lnTo>
                <a:lnTo>
                  <a:pt x="3340" y="1245"/>
                </a:lnTo>
                <a:lnTo>
                  <a:pt x="3340" y="1245"/>
                </a:lnTo>
                <a:lnTo>
                  <a:pt x="3340" y="1245"/>
                </a:lnTo>
                <a:lnTo>
                  <a:pt x="3338" y="1245"/>
                </a:lnTo>
                <a:lnTo>
                  <a:pt x="3338" y="1248"/>
                </a:lnTo>
                <a:lnTo>
                  <a:pt x="3340" y="1248"/>
                </a:lnTo>
                <a:lnTo>
                  <a:pt x="3338" y="1250"/>
                </a:lnTo>
                <a:lnTo>
                  <a:pt x="3340" y="1252"/>
                </a:lnTo>
                <a:close/>
                <a:moveTo>
                  <a:pt x="2810" y="1013"/>
                </a:moveTo>
                <a:lnTo>
                  <a:pt x="2810" y="1013"/>
                </a:lnTo>
                <a:lnTo>
                  <a:pt x="2810" y="1013"/>
                </a:lnTo>
                <a:lnTo>
                  <a:pt x="2808" y="1011"/>
                </a:lnTo>
                <a:lnTo>
                  <a:pt x="2808" y="1013"/>
                </a:lnTo>
                <a:lnTo>
                  <a:pt x="2808" y="1013"/>
                </a:lnTo>
                <a:lnTo>
                  <a:pt x="2810" y="1013"/>
                </a:lnTo>
                <a:lnTo>
                  <a:pt x="2810" y="1013"/>
                </a:lnTo>
                <a:close/>
                <a:moveTo>
                  <a:pt x="2814" y="1090"/>
                </a:moveTo>
                <a:lnTo>
                  <a:pt x="2814" y="1090"/>
                </a:lnTo>
                <a:lnTo>
                  <a:pt x="2814" y="1090"/>
                </a:lnTo>
                <a:lnTo>
                  <a:pt x="2816" y="1090"/>
                </a:lnTo>
                <a:lnTo>
                  <a:pt x="2816" y="1090"/>
                </a:lnTo>
                <a:lnTo>
                  <a:pt x="2814" y="1090"/>
                </a:lnTo>
                <a:lnTo>
                  <a:pt x="2814" y="1090"/>
                </a:lnTo>
                <a:lnTo>
                  <a:pt x="2814" y="1090"/>
                </a:lnTo>
                <a:close/>
                <a:moveTo>
                  <a:pt x="2760" y="977"/>
                </a:moveTo>
                <a:lnTo>
                  <a:pt x="2757" y="975"/>
                </a:lnTo>
                <a:lnTo>
                  <a:pt x="2757" y="977"/>
                </a:lnTo>
                <a:lnTo>
                  <a:pt x="2757" y="977"/>
                </a:lnTo>
                <a:lnTo>
                  <a:pt x="2755" y="977"/>
                </a:lnTo>
                <a:lnTo>
                  <a:pt x="2755" y="977"/>
                </a:lnTo>
                <a:lnTo>
                  <a:pt x="2753" y="977"/>
                </a:lnTo>
                <a:lnTo>
                  <a:pt x="2755" y="977"/>
                </a:lnTo>
                <a:lnTo>
                  <a:pt x="2755" y="977"/>
                </a:lnTo>
                <a:lnTo>
                  <a:pt x="2757" y="977"/>
                </a:lnTo>
                <a:lnTo>
                  <a:pt x="2760" y="977"/>
                </a:lnTo>
                <a:lnTo>
                  <a:pt x="2760" y="977"/>
                </a:lnTo>
                <a:lnTo>
                  <a:pt x="2760" y="977"/>
                </a:lnTo>
                <a:lnTo>
                  <a:pt x="2760" y="977"/>
                </a:lnTo>
                <a:close/>
                <a:moveTo>
                  <a:pt x="2906" y="1044"/>
                </a:moveTo>
                <a:lnTo>
                  <a:pt x="2906" y="1046"/>
                </a:lnTo>
                <a:lnTo>
                  <a:pt x="2906" y="1046"/>
                </a:lnTo>
                <a:lnTo>
                  <a:pt x="2906" y="1048"/>
                </a:lnTo>
                <a:lnTo>
                  <a:pt x="2906" y="1048"/>
                </a:lnTo>
                <a:lnTo>
                  <a:pt x="2906" y="1048"/>
                </a:lnTo>
                <a:lnTo>
                  <a:pt x="2906" y="1048"/>
                </a:lnTo>
                <a:lnTo>
                  <a:pt x="2908" y="1048"/>
                </a:lnTo>
                <a:lnTo>
                  <a:pt x="2908" y="1048"/>
                </a:lnTo>
                <a:lnTo>
                  <a:pt x="2908" y="1044"/>
                </a:lnTo>
                <a:lnTo>
                  <a:pt x="2908" y="1044"/>
                </a:lnTo>
                <a:lnTo>
                  <a:pt x="2906" y="1044"/>
                </a:lnTo>
                <a:close/>
                <a:moveTo>
                  <a:pt x="2896" y="1030"/>
                </a:moveTo>
                <a:lnTo>
                  <a:pt x="2896" y="1027"/>
                </a:lnTo>
                <a:lnTo>
                  <a:pt x="2896" y="1027"/>
                </a:lnTo>
                <a:lnTo>
                  <a:pt x="2896" y="1027"/>
                </a:lnTo>
                <a:lnTo>
                  <a:pt x="2894" y="1027"/>
                </a:lnTo>
                <a:lnTo>
                  <a:pt x="2892" y="1030"/>
                </a:lnTo>
                <a:lnTo>
                  <a:pt x="2892" y="1030"/>
                </a:lnTo>
                <a:lnTo>
                  <a:pt x="2896" y="1032"/>
                </a:lnTo>
                <a:lnTo>
                  <a:pt x="2896" y="1034"/>
                </a:lnTo>
                <a:lnTo>
                  <a:pt x="2898" y="1034"/>
                </a:lnTo>
                <a:lnTo>
                  <a:pt x="2900" y="1036"/>
                </a:lnTo>
                <a:lnTo>
                  <a:pt x="2898" y="1034"/>
                </a:lnTo>
                <a:lnTo>
                  <a:pt x="2898" y="1034"/>
                </a:lnTo>
                <a:lnTo>
                  <a:pt x="2898" y="1034"/>
                </a:lnTo>
                <a:lnTo>
                  <a:pt x="2896" y="1034"/>
                </a:lnTo>
                <a:lnTo>
                  <a:pt x="2896" y="1032"/>
                </a:lnTo>
                <a:lnTo>
                  <a:pt x="2896" y="1032"/>
                </a:lnTo>
                <a:lnTo>
                  <a:pt x="2896" y="1030"/>
                </a:lnTo>
                <a:lnTo>
                  <a:pt x="2896" y="1030"/>
                </a:lnTo>
                <a:lnTo>
                  <a:pt x="2896" y="1030"/>
                </a:lnTo>
                <a:close/>
                <a:moveTo>
                  <a:pt x="2906" y="1050"/>
                </a:moveTo>
                <a:lnTo>
                  <a:pt x="2906" y="1050"/>
                </a:lnTo>
                <a:lnTo>
                  <a:pt x="2906" y="1050"/>
                </a:lnTo>
                <a:lnTo>
                  <a:pt x="2906" y="1050"/>
                </a:lnTo>
                <a:lnTo>
                  <a:pt x="2908" y="1053"/>
                </a:lnTo>
                <a:lnTo>
                  <a:pt x="2908" y="1053"/>
                </a:lnTo>
                <a:lnTo>
                  <a:pt x="2908" y="1053"/>
                </a:lnTo>
                <a:lnTo>
                  <a:pt x="2908" y="1050"/>
                </a:lnTo>
                <a:lnTo>
                  <a:pt x="2908" y="1050"/>
                </a:lnTo>
                <a:lnTo>
                  <a:pt x="2908" y="1050"/>
                </a:lnTo>
                <a:lnTo>
                  <a:pt x="2906" y="1050"/>
                </a:lnTo>
                <a:close/>
                <a:moveTo>
                  <a:pt x="2766" y="1126"/>
                </a:moveTo>
                <a:lnTo>
                  <a:pt x="2764" y="1126"/>
                </a:lnTo>
                <a:lnTo>
                  <a:pt x="2764" y="1126"/>
                </a:lnTo>
                <a:lnTo>
                  <a:pt x="2764" y="1128"/>
                </a:lnTo>
                <a:lnTo>
                  <a:pt x="2764" y="1128"/>
                </a:lnTo>
                <a:lnTo>
                  <a:pt x="2764" y="1128"/>
                </a:lnTo>
                <a:lnTo>
                  <a:pt x="2766" y="1128"/>
                </a:lnTo>
                <a:lnTo>
                  <a:pt x="2766" y="1128"/>
                </a:lnTo>
                <a:lnTo>
                  <a:pt x="2766" y="1128"/>
                </a:lnTo>
                <a:lnTo>
                  <a:pt x="2766" y="1128"/>
                </a:lnTo>
                <a:lnTo>
                  <a:pt x="2768" y="1128"/>
                </a:lnTo>
                <a:lnTo>
                  <a:pt x="2768" y="1128"/>
                </a:lnTo>
                <a:lnTo>
                  <a:pt x="2768" y="1126"/>
                </a:lnTo>
                <a:lnTo>
                  <a:pt x="2768" y="1126"/>
                </a:lnTo>
                <a:lnTo>
                  <a:pt x="2766" y="1126"/>
                </a:lnTo>
                <a:close/>
                <a:moveTo>
                  <a:pt x="2808" y="1059"/>
                </a:moveTo>
                <a:lnTo>
                  <a:pt x="2806" y="1059"/>
                </a:lnTo>
                <a:lnTo>
                  <a:pt x="2804" y="1057"/>
                </a:lnTo>
                <a:lnTo>
                  <a:pt x="2801" y="1057"/>
                </a:lnTo>
                <a:lnTo>
                  <a:pt x="2801" y="1057"/>
                </a:lnTo>
                <a:lnTo>
                  <a:pt x="2801" y="1055"/>
                </a:lnTo>
                <a:lnTo>
                  <a:pt x="2799" y="1055"/>
                </a:lnTo>
                <a:lnTo>
                  <a:pt x="2799" y="1055"/>
                </a:lnTo>
                <a:lnTo>
                  <a:pt x="2797" y="1057"/>
                </a:lnTo>
                <a:lnTo>
                  <a:pt x="2797" y="1057"/>
                </a:lnTo>
                <a:lnTo>
                  <a:pt x="2795" y="1057"/>
                </a:lnTo>
                <a:lnTo>
                  <a:pt x="2795" y="1057"/>
                </a:lnTo>
                <a:lnTo>
                  <a:pt x="2793" y="1057"/>
                </a:lnTo>
                <a:lnTo>
                  <a:pt x="2793" y="1055"/>
                </a:lnTo>
                <a:lnTo>
                  <a:pt x="2791" y="1057"/>
                </a:lnTo>
                <a:lnTo>
                  <a:pt x="2791" y="1057"/>
                </a:lnTo>
                <a:lnTo>
                  <a:pt x="2791" y="1057"/>
                </a:lnTo>
                <a:lnTo>
                  <a:pt x="2789" y="1057"/>
                </a:lnTo>
                <a:lnTo>
                  <a:pt x="2789" y="1059"/>
                </a:lnTo>
                <a:lnTo>
                  <a:pt x="2789" y="1061"/>
                </a:lnTo>
                <a:lnTo>
                  <a:pt x="2789" y="1061"/>
                </a:lnTo>
                <a:lnTo>
                  <a:pt x="2789" y="1063"/>
                </a:lnTo>
                <a:lnTo>
                  <a:pt x="2791" y="1065"/>
                </a:lnTo>
                <a:lnTo>
                  <a:pt x="2791" y="1065"/>
                </a:lnTo>
                <a:lnTo>
                  <a:pt x="2793" y="1065"/>
                </a:lnTo>
                <a:lnTo>
                  <a:pt x="2795" y="1065"/>
                </a:lnTo>
                <a:lnTo>
                  <a:pt x="2795" y="1065"/>
                </a:lnTo>
                <a:lnTo>
                  <a:pt x="2797" y="1067"/>
                </a:lnTo>
                <a:lnTo>
                  <a:pt x="2799" y="1067"/>
                </a:lnTo>
                <a:lnTo>
                  <a:pt x="2799" y="1067"/>
                </a:lnTo>
                <a:lnTo>
                  <a:pt x="2799" y="1067"/>
                </a:lnTo>
                <a:lnTo>
                  <a:pt x="2801" y="1069"/>
                </a:lnTo>
                <a:lnTo>
                  <a:pt x="2804" y="1071"/>
                </a:lnTo>
                <a:lnTo>
                  <a:pt x="2808" y="1071"/>
                </a:lnTo>
                <a:lnTo>
                  <a:pt x="2810" y="1074"/>
                </a:lnTo>
                <a:lnTo>
                  <a:pt x="2812" y="1074"/>
                </a:lnTo>
                <a:lnTo>
                  <a:pt x="2812" y="1074"/>
                </a:lnTo>
                <a:lnTo>
                  <a:pt x="2814" y="1074"/>
                </a:lnTo>
                <a:lnTo>
                  <a:pt x="2816" y="1076"/>
                </a:lnTo>
                <a:lnTo>
                  <a:pt x="2818" y="1078"/>
                </a:lnTo>
                <a:lnTo>
                  <a:pt x="2818" y="1078"/>
                </a:lnTo>
                <a:lnTo>
                  <a:pt x="2820" y="1078"/>
                </a:lnTo>
                <a:lnTo>
                  <a:pt x="2822" y="1080"/>
                </a:lnTo>
                <a:lnTo>
                  <a:pt x="2822" y="1080"/>
                </a:lnTo>
                <a:lnTo>
                  <a:pt x="2824" y="1080"/>
                </a:lnTo>
                <a:lnTo>
                  <a:pt x="2827" y="1080"/>
                </a:lnTo>
                <a:lnTo>
                  <a:pt x="2827" y="1080"/>
                </a:lnTo>
                <a:lnTo>
                  <a:pt x="2827" y="1078"/>
                </a:lnTo>
                <a:lnTo>
                  <a:pt x="2827" y="1078"/>
                </a:lnTo>
                <a:lnTo>
                  <a:pt x="2827" y="1076"/>
                </a:lnTo>
                <a:lnTo>
                  <a:pt x="2829" y="1076"/>
                </a:lnTo>
                <a:lnTo>
                  <a:pt x="2829" y="1074"/>
                </a:lnTo>
                <a:lnTo>
                  <a:pt x="2829" y="1074"/>
                </a:lnTo>
                <a:lnTo>
                  <a:pt x="2829" y="1074"/>
                </a:lnTo>
                <a:lnTo>
                  <a:pt x="2829" y="1071"/>
                </a:lnTo>
                <a:lnTo>
                  <a:pt x="2827" y="1071"/>
                </a:lnTo>
                <a:lnTo>
                  <a:pt x="2829" y="1071"/>
                </a:lnTo>
                <a:lnTo>
                  <a:pt x="2829" y="1069"/>
                </a:lnTo>
                <a:lnTo>
                  <a:pt x="2827" y="1069"/>
                </a:lnTo>
                <a:lnTo>
                  <a:pt x="2827" y="1069"/>
                </a:lnTo>
                <a:lnTo>
                  <a:pt x="2827" y="1069"/>
                </a:lnTo>
                <a:lnTo>
                  <a:pt x="2827" y="1067"/>
                </a:lnTo>
                <a:lnTo>
                  <a:pt x="2827" y="1065"/>
                </a:lnTo>
                <a:lnTo>
                  <a:pt x="2827" y="1065"/>
                </a:lnTo>
                <a:lnTo>
                  <a:pt x="2829" y="1063"/>
                </a:lnTo>
                <a:lnTo>
                  <a:pt x="2829" y="1063"/>
                </a:lnTo>
                <a:lnTo>
                  <a:pt x="2829" y="1061"/>
                </a:lnTo>
                <a:lnTo>
                  <a:pt x="2833" y="1057"/>
                </a:lnTo>
                <a:lnTo>
                  <a:pt x="2833" y="1057"/>
                </a:lnTo>
                <a:lnTo>
                  <a:pt x="2833" y="1055"/>
                </a:lnTo>
                <a:lnTo>
                  <a:pt x="2835" y="1055"/>
                </a:lnTo>
                <a:lnTo>
                  <a:pt x="2833" y="1053"/>
                </a:lnTo>
                <a:lnTo>
                  <a:pt x="2833" y="1053"/>
                </a:lnTo>
                <a:lnTo>
                  <a:pt x="2831" y="1055"/>
                </a:lnTo>
                <a:lnTo>
                  <a:pt x="2829" y="1055"/>
                </a:lnTo>
                <a:lnTo>
                  <a:pt x="2829" y="1055"/>
                </a:lnTo>
                <a:lnTo>
                  <a:pt x="2827" y="1055"/>
                </a:lnTo>
                <a:lnTo>
                  <a:pt x="2827" y="1055"/>
                </a:lnTo>
                <a:lnTo>
                  <a:pt x="2824" y="1055"/>
                </a:lnTo>
                <a:lnTo>
                  <a:pt x="2822" y="1055"/>
                </a:lnTo>
                <a:lnTo>
                  <a:pt x="2822" y="1055"/>
                </a:lnTo>
                <a:lnTo>
                  <a:pt x="2820" y="1055"/>
                </a:lnTo>
                <a:lnTo>
                  <a:pt x="2820" y="1057"/>
                </a:lnTo>
                <a:lnTo>
                  <a:pt x="2818" y="1057"/>
                </a:lnTo>
                <a:lnTo>
                  <a:pt x="2816" y="1057"/>
                </a:lnTo>
                <a:lnTo>
                  <a:pt x="2814" y="1059"/>
                </a:lnTo>
                <a:lnTo>
                  <a:pt x="2812" y="1057"/>
                </a:lnTo>
                <a:lnTo>
                  <a:pt x="2810" y="1057"/>
                </a:lnTo>
                <a:lnTo>
                  <a:pt x="2808" y="1059"/>
                </a:lnTo>
                <a:lnTo>
                  <a:pt x="2808" y="1059"/>
                </a:lnTo>
                <a:close/>
                <a:moveTo>
                  <a:pt x="2772" y="1111"/>
                </a:moveTo>
                <a:lnTo>
                  <a:pt x="2770" y="1111"/>
                </a:lnTo>
                <a:lnTo>
                  <a:pt x="2770" y="1111"/>
                </a:lnTo>
                <a:lnTo>
                  <a:pt x="2768" y="1113"/>
                </a:lnTo>
                <a:lnTo>
                  <a:pt x="2772" y="1111"/>
                </a:lnTo>
                <a:lnTo>
                  <a:pt x="2772" y="1111"/>
                </a:lnTo>
                <a:close/>
                <a:moveTo>
                  <a:pt x="2783" y="1078"/>
                </a:moveTo>
                <a:lnTo>
                  <a:pt x="2783" y="1078"/>
                </a:lnTo>
                <a:lnTo>
                  <a:pt x="2783" y="1078"/>
                </a:lnTo>
                <a:lnTo>
                  <a:pt x="2780" y="1078"/>
                </a:lnTo>
                <a:lnTo>
                  <a:pt x="2780" y="1078"/>
                </a:lnTo>
                <a:lnTo>
                  <a:pt x="2780" y="1078"/>
                </a:lnTo>
                <a:lnTo>
                  <a:pt x="2783" y="1080"/>
                </a:lnTo>
                <a:lnTo>
                  <a:pt x="2783" y="1078"/>
                </a:lnTo>
                <a:close/>
                <a:moveTo>
                  <a:pt x="2816" y="1092"/>
                </a:moveTo>
                <a:lnTo>
                  <a:pt x="2816" y="1092"/>
                </a:lnTo>
                <a:lnTo>
                  <a:pt x="2816" y="1092"/>
                </a:lnTo>
                <a:lnTo>
                  <a:pt x="2816" y="1095"/>
                </a:lnTo>
                <a:lnTo>
                  <a:pt x="2818" y="1095"/>
                </a:lnTo>
                <a:lnTo>
                  <a:pt x="2818" y="1095"/>
                </a:lnTo>
                <a:lnTo>
                  <a:pt x="2818" y="1092"/>
                </a:lnTo>
                <a:lnTo>
                  <a:pt x="2816" y="1092"/>
                </a:lnTo>
                <a:close/>
                <a:moveTo>
                  <a:pt x="2954" y="1038"/>
                </a:moveTo>
                <a:lnTo>
                  <a:pt x="2954" y="1038"/>
                </a:lnTo>
                <a:lnTo>
                  <a:pt x="2954" y="1038"/>
                </a:lnTo>
                <a:lnTo>
                  <a:pt x="2952" y="1040"/>
                </a:lnTo>
                <a:lnTo>
                  <a:pt x="2954" y="1038"/>
                </a:lnTo>
                <a:lnTo>
                  <a:pt x="2954" y="1038"/>
                </a:lnTo>
                <a:close/>
                <a:moveTo>
                  <a:pt x="2967" y="1059"/>
                </a:moveTo>
                <a:lnTo>
                  <a:pt x="2967" y="1059"/>
                </a:lnTo>
                <a:lnTo>
                  <a:pt x="2967" y="1059"/>
                </a:lnTo>
                <a:lnTo>
                  <a:pt x="2965" y="1059"/>
                </a:lnTo>
                <a:lnTo>
                  <a:pt x="2965" y="1059"/>
                </a:lnTo>
                <a:lnTo>
                  <a:pt x="2967" y="1061"/>
                </a:lnTo>
                <a:lnTo>
                  <a:pt x="2967" y="1061"/>
                </a:lnTo>
                <a:lnTo>
                  <a:pt x="2969" y="1061"/>
                </a:lnTo>
                <a:lnTo>
                  <a:pt x="2969" y="1063"/>
                </a:lnTo>
                <a:lnTo>
                  <a:pt x="2969" y="1063"/>
                </a:lnTo>
                <a:lnTo>
                  <a:pt x="2969" y="1061"/>
                </a:lnTo>
                <a:lnTo>
                  <a:pt x="2969" y="1061"/>
                </a:lnTo>
                <a:lnTo>
                  <a:pt x="2969" y="1059"/>
                </a:lnTo>
                <a:lnTo>
                  <a:pt x="2967" y="1059"/>
                </a:lnTo>
                <a:close/>
                <a:moveTo>
                  <a:pt x="2969" y="1067"/>
                </a:moveTo>
                <a:lnTo>
                  <a:pt x="2969" y="1067"/>
                </a:lnTo>
                <a:lnTo>
                  <a:pt x="2969" y="1067"/>
                </a:lnTo>
                <a:lnTo>
                  <a:pt x="2969" y="1067"/>
                </a:lnTo>
                <a:lnTo>
                  <a:pt x="2969" y="1067"/>
                </a:lnTo>
                <a:lnTo>
                  <a:pt x="2969" y="1067"/>
                </a:lnTo>
                <a:lnTo>
                  <a:pt x="2969" y="1067"/>
                </a:lnTo>
                <a:close/>
                <a:moveTo>
                  <a:pt x="2952" y="1040"/>
                </a:moveTo>
                <a:lnTo>
                  <a:pt x="2952" y="1040"/>
                </a:lnTo>
                <a:lnTo>
                  <a:pt x="2950" y="1038"/>
                </a:lnTo>
                <a:lnTo>
                  <a:pt x="2950" y="1040"/>
                </a:lnTo>
                <a:lnTo>
                  <a:pt x="2952" y="1040"/>
                </a:lnTo>
                <a:close/>
                <a:moveTo>
                  <a:pt x="2908" y="1059"/>
                </a:moveTo>
                <a:lnTo>
                  <a:pt x="2906" y="1061"/>
                </a:lnTo>
                <a:lnTo>
                  <a:pt x="2906" y="1061"/>
                </a:lnTo>
                <a:lnTo>
                  <a:pt x="2908" y="1063"/>
                </a:lnTo>
                <a:lnTo>
                  <a:pt x="2908" y="1063"/>
                </a:lnTo>
                <a:lnTo>
                  <a:pt x="2910" y="1063"/>
                </a:lnTo>
                <a:lnTo>
                  <a:pt x="2912" y="1063"/>
                </a:lnTo>
                <a:lnTo>
                  <a:pt x="2910" y="1061"/>
                </a:lnTo>
                <a:lnTo>
                  <a:pt x="2910" y="1061"/>
                </a:lnTo>
                <a:lnTo>
                  <a:pt x="2908" y="1061"/>
                </a:lnTo>
                <a:lnTo>
                  <a:pt x="2908" y="1059"/>
                </a:lnTo>
                <a:close/>
                <a:moveTo>
                  <a:pt x="2906" y="1053"/>
                </a:moveTo>
                <a:lnTo>
                  <a:pt x="2904" y="1053"/>
                </a:lnTo>
                <a:lnTo>
                  <a:pt x="2904" y="1053"/>
                </a:lnTo>
                <a:lnTo>
                  <a:pt x="2904" y="1053"/>
                </a:lnTo>
                <a:lnTo>
                  <a:pt x="2904" y="1053"/>
                </a:lnTo>
                <a:lnTo>
                  <a:pt x="2902" y="1055"/>
                </a:lnTo>
                <a:lnTo>
                  <a:pt x="2902" y="1055"/>
                </a:lnTo>
                <a:lnTo>
                  <a:pt x="2904" y="1055"/>
                </a:lnTo>
                <a:lnTo>
                  <a:pt x="2904" y="1055"/>
                </a:lnTo>
                <a:lnTo>
                  <a:pt x="2904" y="1055"/>
                </a:lnTo>
                <a:lnTo>
                  <a:pt x="2904" y="1055"/>
                </a:lnTo>
                <a:lnTo>
                  <a:pt x="2904" y="1055"/>
                </a:lnTo>
                <a:lnTo>
                  <a:pt x="2904" y="1057"/>
                </a:lnTo>
                <a:lnTo>
                  <a:pt x="2906" y="1057"/>
                </a:lnTo>
                <a:lnTo>
                  <a:pt x="2906" y="1057"/>
                </a:lnTo>
                <a:lnTo>
                  <a:pt x="2908" y="1057"/>
                </a:lnTo>
                <a:lnTo>
                  <a:pt x="2908" y="1057"/>
                </a:lnTo>
                <a:lnTo>
                  <a:pt x="2908" y="1057"/>
                </a:lnTo>
                <a:lnTo>
                  <a:pt x="2908" y="1055"/>
                </a:lnTo>
                <a:lnTo>
                  <a:pt x="2906" y="1055"/>
                </a:lnTo>
                <a:lnTo>
                  <a:pt x="2906" y="1053"/>
                </a:lnTo>
                <a:lnTo>
                  <a:pt x="2906" y="1050"/>
                </a:lnTo>
                <a:lnTo>
                  <a:pt x="2906" y="1050"/>
                </a:lnTo>
                <a:lnTo>
                  <a:pt x="2906" y="1053"/>
                </a:lnTo>
                <a:close/>
                <a:moveTo>
                  <a:pt x="2942" y="1088"/>
                </a:moveTo>
                <a:lnTo>
                  <a:pt x="2942" y="1088"/>
                </a:lnTo>
                <a:lnTo>
                  <a:pt x="2942" y="1086"/>
                </a:lnTo>
                <a:lnTo>
                  <a:pt x="2942" y="1086"/>
                </a:lnTo>
                <a:lnTo>
                  <a:pt x="2940" y="1084"/>
                </a:lnTo>
                <a:lnTo>
                  <a:pt x="2940" y="1086"/>
                </a:lnTo>
                <a:lnTo>
                  <a:pt x="2940" y="1086"/>
                </a:lnTo>
                <a:lnTo>
                  <a:pt x="2940" y="1088"/>
                </a:lnTo>
                <a:lnTo>
                  <a:pt x="2940" y="1088"/>
                </a:lnTo>
                <a:lnTo>
                  <a:pt x="2942" y="1088"/>
                </a:lnTo>
                <a:close/>
                <a:moveTo>
                  <a:pt x="2948" y="1044"/>
                </a:moveTo>
                <a:lnTo>
                  <a:pt x="2946" y="1042"/>
                </a:lnTo>
                <a:lnTo>
                  <a:pt x="2946" y="1040"/>
                </a:lnTo>
                <a:lnTo>
                  <a:pt x="2944" y="1040"/>
                </a:lnTo>
                <a:lnTo>
                  <a:pt x="2944" y="1042"/>
                </a:lnTo>
                <a:lnTo>
                  <a:pt x="2940" y="1042"/>
                </a:lnTo>
                <a:lnTo>
                  <a:pt x="2940" y="1044"/>
                </a:lnTo>
                <a:lnTo>
                  <a:pt x="2940" y="1044"/>
                </a:lnTo>
                <a:lnTo>
                  <a:pt x="2940" y="1044"/>
                </a:lnTo>
                <a:lnTo>
                  <a:pt x="2942" y="1044"/>
                </a:lnTo>
                <a:lnTo>
                  <a:pt x="2944" y="1044"/>
                </a:lnTo>
                <a:lnTo>
                  <a:pt x="2944" y="1044"/>
                </a:lnTo>
                <a:lnTo>
                  <a:pt x="2946" y="1046"/>
                </a:lnTo>
                <a:lnTo>
                  <a:pt x="2948" y="1046"/>
                </a:lnTo>
                <a:lnTo>
                  <a:pt x="2948" y="1048"/>
                </a:lnTo>
                <a:lnTo>
                  <a:pt x="2948" y="1048"/>
                </a:lnTo>
                <a:lnTo>
                  <a:pt x="2950" y="1048"/>
                </a:lnTo>
                <a:lnTo>
                  <a:pt x="2950" y="1050"/>
                </a:lnTo>
                <a:lnTo>
                  <a:pt x="2952" y="1050"/>
                </a:lnTo>
                <a:lnTo>
                  <a:pt x="2954" y="1050"/>
                </a:lnTo>
                <a:lnTo>
                  <a:pt x="2956" y="1053"/>
                </a:lnTo>
                <a:lnTo>
                  <a:pt x="2956" y="1053"/>
                </a:lnTo>
                <a:lnTo>
                  <a:pt x="2956" y="1053"/>
                </a:lnTo>
                <a:lnTo>
                  <a:pt x="2956" y="1053"/>
                </a:lnTo>
                <a:lnTo>
                  <a:pt x="2956" y="1055"/>
                </a:lnTo>
                <a:lnTo>
                  <a:pt x="2959" y="1055"/>
                </a:lnTo>
                <a:lnTo>
                  <a:pt x="2959" y="1055"/>
                </a:lnTo>
                <a:lnTo>
                  <a:pt x="2959" y="1057"/>
                </a:lnTo>
                <a:lnTo>
                  <a:pt x="2961" y="1057"/>
                </a:lnTo>
                <a:lnTo>
                  <a:pt x="2961" y="1057"/>
                </a:lnTo>
                <a:lnTo>
                  <a:pt x="2961" y="1059"/>
                </a:lnTo>
                <a:lnTo>
                  <a:pt x="2963" y="1059"/>
                </a:lnTo>
                <a:lnTo>
                  <a:pt x="2963" y="1059"/>
                </a:lnTo>
                <a:lnTo>
                  <a:pt x="2963" y="1059"/>
                </a:lnTo>
                <a:lnTo>
                  <a:pt x="2963" y="1059"/>
                </a:lnTo>
                <a:lnTo>
                  <a:pt x="2963" y="1057"/>
                </a:lnTo>
                <a:lnTo>
                  <a:pt x="2965" y="1057"/>
                </a:lnTo>
                <a:lnTo>
                  <a:pt x="2963" y="1055"/>
                </a:lnTo>
                <a:lnTo>
                  <a:pt x="2963" y="1055"/>
                </a:lnTo>
                <a:lnTo>
                  <a:pt x="2961" y="1055"/>
                </a:lnTo>
                <a:lnTo>
                  <a:pt x="2959" y="1055"/>
                </a:lnTo>
                <a:lnTo>
                  <a:pt x="2959" y="1053"/>
                </a:lnTo>
                <a:lnTo>
                  <a:pt x="2959" y="1050"/>
                </a:lnTo>
                <a:lnTo>
                  <a:pt x="2959" y="1050"/>
                </a:lnTo>
                <a:lnTo>
                  <a:pt x="2959" y="1048"/>
                </a:lnTo>
                <a:lnTo>
                  <a:pt x="2959" y="1048"/>
                </a:lnTo>
                <a:lnTo>
                  <a:pt x="2956" y="1046"/>
                </a:lnTo>
                <a:lnTo>
                  <a:pt x="2956" y="1046"/>
                </a:lnTo>
                <a:lnTo>
                  <a:pt x="2954" y="1046"/>
                </a:lnTo>
                <a:lnTo>
                  <a:pt x="2950" y="1046"/>
                </a:lnTo>
                <a:lnTo>
                  <a:pt x="2950" y="1046"/>
                </a:lnTo>
                <a:lnTo>
                  <a:pt x="2948" y="1044"/>
                </a:lnTo>
                <a:lnTo>
                  <a:pt x="2948" y="1044"/>
                </a:lnTo>
                <a:close/>
                <a:moveTo>
                  <a:pt x="2950" y="1099"/>
                </a:moveTo>
                <a:lnTo>
                  <a:pt x="2950" y="1099"/>
                </a:lnTo>
                <a:lnTo>
                  <a:pt x="2950" y="1099"/>
                </a:lnTo>
                <a:lnTo>
                  <a:pt x="2948" y="1101"/>
                </a:lnTo>
                <a:lnTo>
                  <a:pt x="2948" y="1103"/>
                </a:lnTo>
                <a:lnTo>
                  <a:pt x="2950" y="1103"/>
                </a:lnTo>
                <a:lnTo>
                  <a:pt x="2950" y="1103"/>
                </a:lnTo>
                <a:lnTo>
                  <a:pt x="2950" y="1103"/>
                </a:lnTo>
                <a:lnTo>
                  <a:pt x="2954" y="1103"/>
                </a:lnTo>
                <a:lnTo>
                  <a:pt x="2954" y="1103"/>
                </a:lnTo>
                <a:lnTo>
                  <a:pt x="2963" y="1105"/>
                </a:lnTo>
                <a:lnTo>
                  <a:pt x="2965" y="1105"/>
                </a:lnTo>
                <a:lnTo>
                  <a:pt x="2965" y="1105"/>
                </a:lnTo>
                <a:lnTo>
                  <a:pt x="2967" y="1107"/>
                </a:lnTo>
                <a:lnTo>
                  <a:pt x="2967" y="1107"/>
                </a:lnTo>
                <a:lnTo>
                  <a:pt x="2967" y="1109"/>
                </a:lnTo>
                <a:lnTo>
                  <a:pt x="2967" y="1109"/>
                </a:lnTo>
                <a:lnTo>
                  <a:pt x="2973" y="1107"/>
                </a:lnTo>
                <a:lnTo>
                  <a:pt x="2980" y="1107"/>
                </a:lnTo>
                <a:lnTo>
                  <a:pt x="2982" y="1107"/>
                </a:lnTo>
                <a:lnTo>
                  <a:pt x="2986" y="1107"/>
                </a:lnTo>
                <a:lnTo>
                  <a:pt x="2986" y="1107"/>
                </a:lnTo>
                <a:lnTo>
                  <a:pt x="2988" y="1107"/>
                </a:lnTo>
                <a:lnTo>
                  <a:pt x="2988" y="1105"/>
                </a:lnTo>
                <a:lnTo>
                  <a:pt x="2988" y="1105"/>
                </a:lnTo>
                <a:lnTo>
                  <a:pt x="2988" y="1103"/>
                </a:lnTo>
                <a:lnTo>
                  <a:pt x="2990" y="1103"/>
                </a:lnTo>
                <a:lnTo>
                  <a:pt x="2988" y="1103"/>
                </a:lnTo>
                <a:lnTo>
                  <a:pt x="2986" y="1105"/>
                </a:lnTo>
                <a:lnTo>
                  <a:pt x="2986" y="1105"/>
                </a:lnTo>
                <a:lnTo>
                  <a:pt x="2984" y="1105"/>
                </a:lnTo>
                <a:lnTo>
                  <a:pt x="2982" y="1105"/>
                </a:lnTo>
                <a:lnTo>
                  <a:pt x="2982" y="1105"/>
                </a:lnTo>
                <a:lnTo>
                  <a:pt x="2982" y="1105"/>
                </a:lnTo>
                <a:lnTo>
                  <a:pt x="2980" y="1105"/>
                </a:lnTo>
                <a:lnTo>
                  <a:pt x="2982" y="1103"/>
                </a:lnTo>
                <a:lnTo>
                  <a:pt x="2980" y="1101"/>
                </a:lnTo>
                <a:lnTo>
                  <a:pt x="2977" y="1103"/>
                </a:lnTo>
                <a:lnTo>
                  <a:pt x="2977" y="1103"/>
                </a:lnTo>
                <a:lnTo>
                  <a:pt x="2973" y="1103"/>
                </a:lnTo>
                <a:lnTo>
                  <a:pt x="2971" y="1101"/>
                </a:lnTo>
                <a:lnTo>
                  <a:pt x="2969" y="1101"/>
                </a:lnTo>
                <a:lnTo>
                  <a:pt x="2965" y="1101"/>
                </a:lnTo>
                <a:lnTo>
                  <a:pt x="2965" y="1101"/>
                </a:lnTo>
                <a:lnTo>
                  <a:pt x="2963" y="1101"/>
                </a:lnTo>
                <a:lnTo>
                  <a:pt x="2963" y="1101"/>
                </a:lnTo>
                <a:lnTo>
                  <a:pt x="2961" y="1101"/>
                </a:lnTo>
                <a:lnTo>
                  <a:pt x="2961" y="1101"/>
                </a:lnTo>
                <a:lnTo>
                  <a:pt x="2959" y="1101"/>
                </a:lnTo>
                <a:lnTo>
                  <a:pt x="2959" y="1101"/>
                </a:lnTo>
                <a:lnTo>
                  <a:pt x="2959" y="1101"/>
                </a:lnTo>
                <a:lnTo>
                  <a:pt x="2959" y="1101"/>
                </a:lnTo>
                <a:lnTo>
                  <a:pt x="2956" y="1099"/>
                </a:lnTo>
                <a:lnTo>
                  <a:pt x="2956" y="1099"/>
                </a:lnTo>
                <a:lnTo>
                  <a:pt x="2956" y="1099"/>
                </a:lnTo>
                <a:lnTo>
                  <a:pt x="2959" y="1099"/>
                </a:lnTo>
                <a:lnTo>
                  <a:pt x="2959" y="1099"/>
                </a:lnTo>
                <a:lnTo>
                  <a:pt x="2956" y="1099"/>
                </a:lnTo>
                <a:lnTo>
                  <a:pt x="2956" y="1099"/>
                </a:lnTo>
                <a:lnTo>
                  <a:pt x="2956" y="1099"/>
                </a:lnTo>
                <a:lnTo>
                  <a:pt x="2954" y="1099"/>
                </a:lnTo>
                <a:lnTo>
                  <a:pt x="2952" y="1099"/>
                </a:lnTo>
                <a:lnTo>
                  <a:pt x="2952" y="1099"/>
                </a:lnTo>
                <a:lnTo>
                  <a:pt x="2952" y="1097"/>
                </a:lnTo>
                <a:lnTo>
                  <a:pt x="2952" y="1097"/>
                </a:lnTo>
                <a:lnTo>
                  <a:pt x="2952" y="1097"/>
                </a:lnTo>
                <a:lnTo>
                  <a:pt x="2952" y="1099"/>
                </a:lnTo>
                <a:lnTo>
                  <a:pt x="2950" y="1099"/>
                </a:lnTo>
                <a:lnTo>
                  <a:pt x="2950" y="1099"/>
                </a:lnTo>
                <a:close/>
                <a:moveTo>
                  <a:pt x="3137" y="1252"/>
                </a:moveTo>
                <a:lnTo>
                  <a:pt x="3137" y="1254"/>
                </a:lnTo>
                <a:lnTo>
                  <a:pt x="3139" y="1254"/>
                </a:lnTo>
                <a:lnTo>
                  <a:pt x="3139" y="1254"/>
                </a:lnTo>
                <a:lnTo>
                  <a:pt x="3139" y="1254"/>
                </a:lnTo>
                <a:lnTo>
                  <a:pt x="3137" y="1252"/>
                </a:lnTo>
                <a:lnTo>
                  <a:pt x="3137" y="1252"/>
                </a:lnTo>
                <a:lnTo>
                  <a:pt x="3137" y="1252"/>
                </a:lnTo>
                <a:close/>
                <a:moveTo>
                  <a:pt x="3189" y="1399"/>
                </a:moveTo>
                <a:lnTo>
                  <a:pt x="3187" y="1399"/>
                </a:lnTo>
                <a:lnTo>
                  <a:pt x="3187" y="1399"/>
                </a:lnTo>
                <a:lnTo>
                  <a:pt x="3187" y="1399"/>
                </a:lnTo>
                <a:lnTo>
                  <a:pt x="3187" y="1399"/>
                </a:lnTo>
                <a:lnTo>
                  <a:pt x="3189" y="1401"/>
                </a:lnTo>
                <a:lnTo>
                  <a:pt x="3189" y="1399"/>
                </a:lnTo>
                <a:close/>
                <a:moveTo>
                  <a:pt x="3183" y="1747"/>
                </a:moveTo>
                <a:lnTo>
                  <a:pt x="3183" y="1747"/>
                </a:lnTo>
                <a:lnTo>
                  <a:pt x="3183" y="1747"/>
                </a:lnTo>
                <a:lnTo>
                  <a:pt x="3183" y="1744"/>
                </a:lnTo>
                <a:lnTo>
                  <a:pt x="3185" y="1744"/>
                </a:lnTo>
                <a:lnTo>
                  <a:pt x="3185" y="1742"/>
                </a:lnTo>
                <a:lnTo>
                  <a:pt x="3185" y="1740"/>
                </a:lnTo>
                <a:lnTo>
                  <a:pt x="3185" y="1742"/>
                </a:lnTo>
                <a:lnTo>
                  <a:pt x="3185" y="1742"/>
                </a:lnTo>
                <a:lnTo>
                  <a:pt x="3183" y="1744"/>
                </a:lnTo>
                <a:lnTo>
                  <a:pt x="3183" y="1744"/>
                </a:lnTo>
                <a:lnTo>
                  <a:pt x="3181" y="1744"/>
                </a:lnTo>
                <a:lnTo>
                  <a:pt x="3183" y="1747"/>
                </a:lnTo>
                <a:close/>
                <a:moveTo>
                  <a:pt x="3187" y="1405"/>
                </a:moveTo>
                <a:lnTo>
                  <a:pt x="3187" y="1405"/>
                </a:lnTo>
                <a:lnTo>
                  <a:pt x="3187" y="1405"/>
                </a:lnTo>
                <a:lnTo>
                  <a:pt x="3189" y="1405"/>
                </a:lnTo>
                <a:lnTo>
                  <a:pt x="3189" y="1405"/>
                </a:lnTo>
                <a:lnTo>
                  <a:pt x="3191" y="1405"/>
                </a:lnTo>
                <a:lnTo>
                  <a:pt x="3193" y="1405"/>
                </a:lnTo>
                <a:lnTo>
                  <a:pt x="3193" y="1405"/>
                </a:lnTo>
                <a:lnTo>
                  <a:pt x="3191" y="1405"/>
                </a:lnTo>
                <a:lnTo>
                  <a:pt x="3191" y="1405"/>
                </a:lnTo>
                <a:lnTo>
                  <a:pt x="3191" y="1405"/>
                </a:lnTo>
                <a:lnTo>
                  <a:pt x="3189" y="1405"/>
                </a:lnTo>
                <a:lnTo>
                  <a:pt x="3189" y="1405"/>
                </a:lnTo>
                <a:lnTo>
                  <a:pt x="3189" y="1403"/>
                </a:lnTo>
                <a:lnTo>
                  <a:pt x="3189" y="1403"/>
                </a:lnTo>
                <a:lnTo>
                  <a:pt x="3187" y="1401"/>
                </a:lnTo>
                <a:lnTo>
                  <a:pt x="3187" y="1401"/>
                </a:lnTo>
                <a:lnTo>
                  <a:pt x="3187" y="1403"/>
                </a:lnTo>
                <a:lnTo>
                  <a:pt x="3187" y="1403"/>
                </a:lnTo>
                <a:lnTo>
                  <a:pt x="3187" y="1403"/>
                </a:lnTo>
                <a:lnTo>
                  <a:pt x="3187" y="1403"/>
                </a:lnTo>
                <a:lnTo>
                  <a:pt x="3187" y="1403"/>
                </a:lnTo>
                <a:lnTo>
                  <a:pt x="3189" y="1405"/>
                </a:lnTo>
                <a:lnTo>
                  <a:pt x="3189" y="1405"/>
                </a:lnTo>
                <a:lnTo>
                  <a:pt x="3187" y="1405"/>
                </a:lnTo>
                <a:close/>
                <a:moveTo>
                  <a:pt x="3137" y="1254"/>
                </a:moveTo>
                <a:lnTo>
                  <a:pt x="3137" y="1256"/>
                </a:lnTo>
                <a:lnTo>
                  <a:pt x="3139" y="1256"/>
                </a:lnTo>
                <a:lnTo>
                  <a:pt x="3141" y="1258"/>
                </a:lnTo>
                <a:lnTo>
                  <a:pt x="3141" y="1258"/>
                </a:lnTo>
                <a:lnTo>
                  <a:pt x="3143" y="1258"/>
                </a:lnTo>
                <a:lnTo>
                  <a:pt x="3143" y="1258"/>
                </a:lnTo>
                <a:lnTo>
                  <a:pt x="3143" y="1258"/>
                </a:lnTo>
                <a:lnTo>
                  <a:pt x="3143" y="1258"/>
                </a:lnTo>
                <a:lnTo>
                  <a:pt x="3141" y="1256"/>
                </a:lnTo>
                <a:lnTo>
                  <a:pt x="3139" y="1256"/>
                </a:lnTo>
                <a:lnTo>
                  <a:pt x="3137" y="1254"/>
                </a:lnTo>
                <a:lnTo>
                  <a:pt x="3137" y="1254"/>
                </a:lnTo>
                <a:lnTo>
                  <a:pt x="3137" y="1254"/>
                </a:lnTo>
                <a:close/>
                <a:moveTo>
                  <a:pt x="3183" y="1709"/>
                </a:moveTo>
                <a:lnTo>
                  <a:pt x="3183" y="1709"/>
                </a:lnTo>
                <a:lnTo>
                  <a:pt x="3183" y="1709"/>
                </a:lnTo>
                <a:lnTo>
                  <a:pt x="3185" y="1709"/>
                </a:lnTo>
                <a:lnTo>
                  <a:pt x="3185" y="1707"/>
                </a:lnTo>
                <a:lnTo>
                  <a:pt x="3185" y="1705"/>
                </a:lnTo>
                <a:lnTo>
                  <a:pt x="3185" y="1702"/>
                </a:lnTo>
                <a:lnTo>
                  <a:pt x="3185" y="1702"/>
                </a:lnTo>
                <a:lnTo>
                  <a:pt x="3185" y="1702"/>
                </a:lnTo>
                <a:lnTo>
                  <a:pt x="3185" y="1702"/>
                </a:lnTo>
                <a:lnTo>
                  <a:pt x="3183" y="1702"/>
                </a:lnTo>
                <a:lnTo>
                  <a:pt x="3183" y="1705"/>
                </a:lnTo>
                <a:lnTo>
                  <a:pt x="3183" y="1709"/>
                </a:lnTo>
                <a:lnTo>
                  <a:pt x="3183" y="1709"/>
                </a:lnTo>
                <a:close/>
                <a:moveTo>
                  <a:pt x="3304" y="1193"/>
                </a:moveTo>
                <a:lnTo>
                  <a:pt x="3306" y="1193"/>
                </a:lnTo>
                <a:lnTo>
                  <a:pt x="3306" y="1193"/>
                </a:lnTo>
                <a:lnTo>
                  <a:pt x="3306" y="1193"/>
                </a:lnTo>
                <a:lnTo>
                  <a:pt x="3308" y="1193"/>
                </a:lnTo>
                <a:lnTo>
                  <a:pt x="3308" y="1191"/>
                </a:lnTo>
                <a:lnTo>
                  <a:pt x="3308" y="1191"/>
                </a:lnTo>
                <a:lnTo>
                  <a:pt x="3306" y="1189"/>
                </a:lnTo>
                <a:lnTo>
                  <a:pt x="3306" y="1187"/>
                </a:lnTo>
                <a:lnTo>
                  <a:pt x="3306" y="1189"/>
                </a:lnTo>
                <a:lnTo>
                  <a:pt x="3304" y="1189"/>
                </a:lnTo>
                <a:lnTo>
                  <a:pt x="3304" y="1189"/>
                </a:lnTo>
                <a:lnTo>
                  <a:pt x="3304" y="1189"/>
                </a:lnTo>
                <a:lnTo>
                  <a:pt x="3304" y="1189"/>
                </a:lnTo>
                <a:lnTo>
                  <a:pt x="3304" y="1191"/>
                </a:lnTo>
                <a:lnTo>
                  <a:pt x="3304" y="1193"/>
                </a:lnTo>
                <a:close/>
                <a:moveTo>
                  <a:pt x="2728" y="1040"/>
                </a:moveTo>
                <a:lnTo>
                  <a:pt x="2728" y="1040"/>
                </a:lnTo>
                <a:lnTo>
                  <a:pt x="2730" y="1042"/>
                </a:lnTo>
                <a:lnTo>
                  <a:pt x="2730" y="1040"/>
                </a:lnTo>
                <a:lnTo>
                  <a:pt x="2730" y="1040"/>
                </a:lnTo>
                <a:lnTo>
                  <a:pt x="2728" y="1040"/>
                </a:lnTo>
                <a:lnTo>
                  <a:pt x="2728" y="1040"/>
                </a:lnTo>
                <a:close/>
                <a:moveTo>
                  <a:pt x="3227" y="1432"/>
                </a:moveTo>
                <a:lnTo>
                  <a:pt x="3227" y="1434"/>
                </a:lnTo>
                <a:lnTo>
                  <a:pt x="3227" y="1434"/>
                </a:lnTo>
                <a:lnTo>
                  <a:pt x="3227" y="1432"/>
                </a:lnTo>
                <a:lnTo>
                  <a:pt x="3227" y="1432"/>
                </a:lnTo>
                <a:lnTo>
                  <a:pt x="3227" y="1432"/>
                </a:lnTo>
                <a:close/>
                <a:moveTo>
                  <a:pt x="3227" y="1428"/>
                </a:moveTo>
                <a:lnTo>
                  <a:pt x="3227" y="1428"/>
                </a:lnTo>
                <a:lnTo>
                  <a:pt x="3227" y="1430"/>
                </a:lnTo>
                <a:lnTo>
                  <a:pt x="3227" y="1430"/>
                </a:lnTo>
                <a:lnTo>
                  <a:pt x="3227" y="1430"/>
                </a:lnTo>
                <a:lnTo>
                  <a:pt x="3227" y="1428"/>
                </a:lnTo>
                <a:lnTo>
                  <a:pt x="3227" y="1428"/>
                </a:lnTo>
                <a:close/>
                <a:moveTo>
                  <a:pt x="3225" y="1409"/>
                </a:moveTo>
                <a:lnTo>
                  <a:pt x="3225" y="1411"/>
                </a:lnTo>
                <a:lnTo>
                  <a:pt x="3225" y="1409"/>
                </a:lnTo>
                <a:lnTo>
                  <a:pt x="3225" y="1409"/>
                </a:lnTo>
                <a:lnTo>
                  <a:pt x="3225" y="1409"/>
                </a:lnTo>
                <a:lnTo>
                  <a:pt x="3225" y="1407"/>
                </a:lnTo>
                <a:lnTo>
                  <a:pt x="3225" y="1409"/>
                </a:lnTo>
                <a:lnTo>
                  <a:pt x="3225" y="1409"/>
                </a:lnTo>
                <a:close/>
                <a:moveTo>
                  <a:pt x="3214" y="1386"/>
                </a:moveTo>
                <a:lnTo>
                  <a:pt x="3212" y="1388"/>
                </a:lnTo>
                <a:lnTo>
                  <a:pt x="3214" y="1388"/>
                </a:lnTo>
                <a:lnTo>
                  <a:pt x="3214" y="1390"/>
                </a:lnTo>
                <a:lnTo>
                  <a:pt x="3216" y="1390"/>
                </a:lnTo>
                <a:lnTo>
                  <a:pt x="3216" y="1390"/>
                </a:lnTo>
                <a:lnTo>
                  <a:pt x="3218" y="1390"/>
                </a:lnTo>
                <a:lnTo>
                  <a:pt x="3218" y="1390"/>
                </a:lnTo>
                <a:lnTo>
                  <a:pt x="3218" y="1390"/>
                </a:lnTo>
                <a:lnTo>
                  <a:pt x="3218" y="1390"/>
                </a:lnTo>
                <a:lnTo>
                  <a:pt x="3218" y="1390"/>
                </a:lnTo>
                <a:lnTo>
                  <a:pt x="3218" y="1390"/>
                </a:lnTo>
                <a:lnTo>
                  <a:pt x="3216" y="1388"/>
                </a:lnTo>
                <a:lnTo>
                  <a:pt x="3216" y="1388"/>
                </a:lnTo>
                <a:lnTo>
                  <a:pt x="3216" y="1388"/>
                </a:lnTo>
                <a:lnTo>
                  <a:pt x="3216" y="1390"/>
                </a:lnTo>
                <a:lnTo>
                  <a:pt x="3216" y="1388"/>
                </a:lnTo>
                <a:lnTo>
                  <a:pt x="3216" y="1388"/>
                </a:lnTo>
                <a:lnTo>
                  <a:pt x="3216" y="1388"/>
                </a:lnTo>
                <a:lnTo>
                  <a:pt x="3216" y="1388"/>
                </a:lnTo>
                <a:lnTo>
                  <a:pt x="3216" y="1386"/>
                </a:lnTo>
                <a:lnTo>
                  <a:pt x="3214" y="1386"/>
                </a:lnTo>
                <a:lnTo>
                  <a:pt x="3214" y="1384"/>
                </a:lnTo>
                <a:lnTo>
                  <a:pt x="3214" y="1386"/>
                </a:lnTo>
                <a:lnTo>
                  <a:pt x="3214" y="1386"/>
                </a:lnTo>
                <a:lnTo>
                  <a:pt x="3214" y="1386"/>
                </a:lnTo>
                <a:close/>
                <a:moveTo>
                  <a:pt x="2669" y="1027"/>
                </a:moveTo>
                <a:lnTo>
                  <a:pt x="2669" y="1027"/>
                </a:lnTo>
                <a:lnTo>
                  <a:pt x="2669" y="1025"/>
                </a:lnTo>
                <a:lnTo>
                  <a:pt x="2669" y="1025"/>
                </a:lnTo>
                <a:lnTo>
                  <a:pt x="2669" y="1023"/>
                </a:lnTo>
                <a:lnTo>
                  <a:pt x="2667" y="1023"/>
                </a:lnTo>
                <a:lnTo>
                  <a:pt x="2663" y="1023"/>
                </a:lnTo>
                <a:lnTo>
                  <a:pt x="2663" y="1023"/>
                </a:lnTo>
                <a:lnTo>
                  <a:pt x="2663" y="1025"/>
                </a:lnTo>
                <a:lnTo>
                  <a:pt x="2663" y="1025"/>
                </a:lnTo>
                <a:lnTo>
                  <a:pt x="2665" y="1025"/>
                </a:lnTo>
                <a:lnTo>
                  <a:pt x="2669" y="1027"/>
                </a:lnTo>
                <a:close/>
                <a:moveTo>
                  <a:pt x="2726" y="1011"/>
                </a:moveTo>
                <a:lnTo>
                  <a:pt x="2726" y="1013"/>
                </a:lnTo>
                <a:lnTo>
                  <a:pt x="2726" y="1015"/>
                </a:lnTo>
                <a:lnTo>
                  <a:pt x="2728" y="1015"/>
                </a:lnTo>
                <a:lnTo>
                  <a:pt x="2728" y="1017"/>
                </a:lnTo>
                <a:lnTo>
                  <a:pt x="2730" y="1017"/>
                </a:lnTo>
                <a:lnTo>
                  <a:pt x="2730" y="1019"/>
                </a:lnTo>
                <a:lnTo>
                  <a:pt x="2730" y="1019"/>
                </a:lnTo>
                <a:lnTo>
                  <a:pt x="2730" y="1023"/>
                </a:lnTo>
                <a:lnTo>
                  <a:pt x="2730" y="1023"/>
                </a:lnTo>
                <a:lnTo>
                  <a:pt x="2730" y="1023"/>
                </a:lnTo>
                <a:lnTo>
                  <a:pt x="2730" y="1025"/>
                </a:lnTo>
                <a:lnTo>
                  <a:pt x="2730" y="1025"/>
                </a:lnTo>
                <a:lnTo>
                  <a:pt x="2730" y="1025"/>
                </a:lnTo>
                <a:lnTo>
                  <a:pt x="2732" y="1027"/>
                </a:lnTo>
                <a:lnTo>
                  <a:pt x="2732" y="1027"/>
                </a:lnTo>
                <a:lnTo>
                  <a:pt x="2732" y="1030"/>
                </a:lnTo>
                <a:lnTo>
                  <a:pt x="2730" y="1030"/>
                </a:lnTo>
                <a:lnTo>
                  <a:pt x="2730" y="1030"/>
                </a:lnTo>
                <a:lnTo>
                  <a:pt x="2730" y="1030"/>
                </a:lnTo>
                <a:lnTo>
                  <a:pt x="2730" y="1030"/>
                </a:lnTo>
                <a:lnTo>
                  <a:pt x="2730" y="1032"/>
                </a:lnTo>
                <a:lnTo>
                  <a:pt x="2730" y="1032"/>
                </a:lnTo>
                <a:lnTo>
                  <a:pt x="2730" y="1034"/>
                </a:lnTo>
                <a:lnTo>
                  <a:pt x="2730" y="1036"/>
                </a:lnTo>
                <a:lnTo>
                  <a:pt x="2730" y="1038"/>
                </a:lnTo>
                <a:lnTo>
                  <a:pt x="2730" y="1040"/>
                </a:lnTo>
                <a:lnTo>
                  <a:pt x="2732" y="1040"/>
                </a:lnTo>
                <a:lnTo>
                  <a:pt x="2732" y="1042"/>
                </a:lnTo>
                <a:lnTo>
                  <a:pt x="2732" y="1042"/>
                </a:lnTo>
                <a:lnTo>
                  <a:pt x="2734" y="1042"/>
                </a:lnTo>
                <a:lnTo>
                  <a:pt x="2734" y="1042"/>
                </a:lnTo>
                <a:lnTo>
                  <a:pt x="2736" y="1042"/>
                </a:lnTo>
                <a:lnTo>
                  <a:pt x="2739" y="1042"/>
                </a:lnTo>
                <a:lnTo>
                  <a:pt x="2739" y="1040"/>
                </a:lnTo>
                <a:lnTo>
                  <a:pt x="2739" y="1038"/>
                </a:lnTo>
                <a:lnTo>
                  <a:pt x="2739" y="1038"/>
                </a:lnTo>
                <a:lnTo>
                  <a:pt x="2741" y="1038"/>
                </a:lnTo>
                <a:lnTo>
                  <a:pt x="2741" y="1038"/>
                </a:lnTo>
                <a:lnTo>
                  <a:pt x="2743" y="1038"/>
                </a:lnTo>
                <a:lnTo>
                  <a:pt x="2743" y="1038"/>
                </a:lnTo>
                <a:lnTo>
                  <a:pt x="2745" y="1040"/>
                </a:lnTo>
                <a:lnTo>
                  <a:pt x="2747" y="1038"/>
                </a:lnTo>
                <a:lnTo>
                  <a:pt x="2747" y="1038"/>
                </a:lnTo>
                <a:lnTo>
                  <a:pt x="2747" y="1036"/>
                </a:lnTo>
                <a:lnTo>
                  <a:pt x="2749" y="1025"/>
                </a:lnTo>
                <a:lnTo>
                  <a:pt x="2749" y="1023"/>
                </a:lnTo>
                <a:lnTo>
                  <a:pt x="2749" y="1023"/>
                </a:lnTo>
                <a:lnTo>
                  <a:pt x="2747" y="1021"/>
                </a:lnTo>
                <a:lnTo>
                  <a:pt x="2747" y="1019"/>
                </a:lnTo>
                <a:lnTo>
                  <a:pt x="2749" y="1017"/>
                </a:lnTo>
                <a:lnTo>
                  <a:pt x="2749" y="1017"/>
                </a:lnTo>
                <a:lnTo>
                  <a:pt x="2749" y="1017"/>
                </a:lnTo>
                <a:lnTo>
                  <a:pt x="2749" y="1015"/>
                </a:lnTo>
                <a:lnTo>
                  <a:pt x="2747" y="1011"/>
                </a:lnTo>
                <a:lnTo>
                  <a:pt x="2747" y="1009"/>
                </a:lnTo>
                <a:lnTo>
                  <a:pt x="2747" y="1009"/>
                </a:lnTo>
                <a:lnTo>
                  <a:pt x="2747" y="1009"/>
                </a:lnTo>
                <a:lnTo>
                  <a:pt x="2747" y="1009"/>
                </a:lnTo>
                <a:lnTo>
                  <a:pt x="2747" y="1006"/>
                </a:lnTo>
                <a:lnTo>
                  <a:pt x="2747" y="1006"/>
                </a:lnTo>
                <a:lnTo>
                  <a:pt x="2747" y="1006"/>
                </a:lnTo>
                <a:lnTo>
                  <a:pt x="2745" y="1006"/>
                </a:lnTo>
                <a:lnTo>
                  <a:pt x="2745" y="1006"/>
                </a:lnTo>
                <a:lnTo>
                  <a:pt x="2745" y="1004"/>
                </a:lnTo>
                <a:lnTo>
                  <a:pt x="2743" y="1004"/>
                </a:lnTo>
                <a:lnTo>
                  <a:pt x="2743" y="1004"/>
                </a:lnTo>
                <a:lnTo>
                  <a:pt x="2741" y="1002"/>
                </a:lnTo>
                <a:lnTo>
                  <a:pt x="2741" y="1004"/>
                </a:lnTo>
                <a:lnTo>
                  <a:pt x="2741" y="1004"/>
                </a:lnTo>
                <a:lnTo>
                  <a:pt x="2741" y="1004"/>
                </a:lnTo>
                <a:lnTo>
                  <a:pt x="2739" y="1006"/>
                </a:lnTo>
                <a:lnTo>
                  <a:pt x="2736" y="1009"/>
                </a:lnTo>
                <a:lnTo>
                  <a:pt x="2734" y="1009"/>
                </a:lnTo>
                <a:lnTo>
                  <a:pt x="2732" y="1011"/>
                </a:lnTo>
                <a:lnTo>
                  <a:pt x="2730" y="1011"/>
                </a:lnTo>
                <a:lnTo>
                  <a:pt x="2728" y="1011"/>
                </a:lnTo>
                <a:lnTo>
                  <a:pt x="2728" y="1011"/>
                </a:lnTo>
                <a:lnTo>
                  <a:pt x="2728" y="1009"/>
                </a:lnTo>
                <a:lnTo>
                  <a:pt x="2726" y="1009"/>
                </a:lnTo>
                <a:lnTo>
                  <a:pt x="2726" y="1011"/>
                </a:lnTo>
                <a:lnTo>
                  <a:pt x="2726" y="1011"/>
                </a:lnTo>
                <a:close/>
                <a:moveTo>
                  <a:pt x="2728" y="1006"/>
                </a:moveTo>
                <a:lnTo>
                  <a:pt x="2728" y="1006"/>
                </a:lnTo>
                <a:lnTo>
                  <a:pt x="2728" y="1006"/>
                </a:lnTo>
                <a:lnTo>
                  <a:pt x="2728" y="1006"/>
                </a:lnTo>
                <a:lnTo>
                  <a:pt x="2728" y="1006"/>
                </a:lnTo>
                <a:lnTo>
                  <a:pt x="2726" y="1006"/>
                </a:lnTo>
                <a:lnTo>
                  <a:pt x="2726" y="1009"/>
                </a:lnTo>
                <a:lnTo>
                  <a:pt x="2728" y="1009"/>
                </a:lnTo>
                <a:lnTo>
                  <a:pt x="2728" y="1006"/>
                </a:lnTo>
                <a:close/>
                <a:moveTo>
                  <a:pt x="2743" y="979"/>
                </a:moveTo>
                <a:lnTo>
                  <a:pt x="2743" y="977"/>
                </a:lnTo>
                <a:lnTo>
                  <a:pt x="2741" y="977"/>
                </a:lnTo>
                <a:lnTo>
                  <a:pt x="2741" y="977"/>
                </a:lnTo>
                <a:lnTo>
                  <a:pt x="2739" y="979"/>
                </a:lnTo>
                <a:lnTo>
                  <a:pt x="2739" y="979"/>
                </a:lnTo>
                <a:lnTo>
                  <a:pt x="2739" y="979"/>
                </a:lnTo>
                <a:lnTo>
                  <a:pt x="2734" y="979"/>
                </a:lnTo>
                <a:lnTo>
                  <a:pt x="2734" y="981"/>
                </a:lnTo>
                <a:lnTo>
                  <a:pt x="2732" y="983"/>
                </a:lnTo>
                <a:lnTo>
                  <a:pt x="2732" y="983"/>
                </a:lnTo>
                <a:lnTo>
                  <a:pt x="2732" y="983"/>
                </a:lnTo>
                <a:lnTo>
                  <a:pt x="2732" y="986"/>
                </a:lnTo>
                <a:lnTo>
                  <a:pt x="2732" y="986"/>
                </a:lnTo>
                <a:lnTo>
                  <a:pt x="2734" y="986"/>
                </a:lnTo>
                <a:lnTo>
                  <a:pt x="2732" y="986"/>
                </a:lnTo>
                <a:lnTo>
                  <a:pt x="2732" y="988"/>
                </a:lnTo>
                <a:lnTo>
                  <a:pt x="2732" y="988"/>
                </a:lnTo>
                <a:lnTo>
                  <a:pt x="2732" y="988"/>
                </a:lnTo>
                <a:lnTo>
                  <a:pt x="2734" y="990"/>
                </a:lnTo>
                <a:lnTo>
                  <a:pt x="2734" y="990"/>
                </a:lnTo>
                <a:lnTo>
                  <a:pt x="2732" y="990"/>
                </a:lnTo>
                <a:lnTo>
                  <a:pt x="2732" y="992"/>
                </a:lnTo>
                <a:lnTo>
                  <a:pt x="2732" y="992"/>
                </a:lnTo>
                <a:lnTo>
                  <a:pt x="2734" y="992"/>
                </a:lnTo>
                <a:lnTo>
                  <a:pt x="2734" y="992"/>
                </a:lnTo>
                <a:lnTo>
                  <a:pt x="2734" y="992"/>
                </a:lnTo>
                <a:lnTo>
                  <a:pt x="2734" y="994"/>
                </a:lnTo>
                <a:lnTo>
                  <a:pt x="2734" y="994"/>
                </a:lnTo>
                <a:lnTo>
                  <a:pt x="2734" y="994"/>
                </a:lnTo>
                <a:lnTo>
                  <a:pt x="2736" y="996"/>
                </a:lnTo>
                <a:lnTo>
                  <a:pt x="2736" y="996"/>
                </a:lnTo>
                <a:lnTo>
                  <a:pt x="2736" y="996"/>
                </a:lnTo>
                <a:lnTo>
                  <a:pt x="2734" y="998"/>
                </a:lnTo>
                <a:lnTo>
                  <a:pt x="2736" y="998"/>
                </a:lnTo>
                <a:lnTo>
                  <a:pt x="2736" y="998"/>
                </a:lnTo>
                <a:lnTo>
                  <a:pt x="2739" y="1000"/>
                </a:lnTo>
                <a:lnTo>
                  <a:pt x="2741" y="1000"/>
                </a:lnTo>
                <a:lnTo>
                  <a:pt x="2743" y="1000"/>
                </a:lnTo>
                <a:lnTo>
                  <a:pt x="2743" y="996"/>
                </a:lnTo>
                <a:lnTo>
                  <a:pt x="2743" y="996"/>
                </a:lnTo>
                <a:lnTo>
                  <a:pt x="2745" y="996"/>
                </a:lnTo>
                <a:lnTo>
                  <a:pt x="2745" y="992"/>
                </a:lnTo>
                <a:lnTo>
                  <a:pt x="2745" y="992"/>
                </a:lnTo>
                <a:lnTo>
                  <a:pt x="2747" y="988"/>
                </a:lnTo>
                <a:lnTo>
                  <a:pt x="2747" y="988"/>
                </a:lnTo>
                <a:lnTo>
                  <a:pt x="2745" y="981"/>
                </a:lnTo>
                <a:lnTo>
                  <a:pt x="2745" y="981"/>
                </a:lnTo>
                <a:lnTo>
                  <a:pt x="2745" y="979"/>
                </a:lnTo>
                <a:lnTo>
                  <a:pt x="2745" y="979"/>
                </a:lnTo>
                <a:lnTo>
                  <a:pt x="2745" y="977"/>
                </a:lnTo>
                <a:lnTo>
                  <a:pt x="2745" y="975"/>
                </a:lnTo>
                <a:lnTo>
                  <a:pt x="2745" y="975"/>
                </a:lnTo>
                <a:lnTo>
                  <a:pt x="2745" y="973"/>
                </a:lnTo>
                <a:lnTo>
                  <a:pt x="2745" y="973"/>
                </a:lnTo>
                <a:lnTo>
                  <a:pt x="2743" y="973"/>
                </a:lnTo>
                <a:lnTo>
                  <a:pt x="2743" y="975"/>
                </a:lnTo>
                <a:lnTo>
                  <a:pt x="2743" y="977"/>
                </a:lnTo>
                <a:lnTo>
                  <a:pt x="2743" y="977"/>
                </a:lnTo>
                <a:lnTo>
                  <a:pt x="2743" y="977"/>
                </a:lnTo>
                <a:lnTo>
                  <a:pt x="2743" y="979"/>
                </a:lnTo>
                <a:close/>
                <a:moveTo>
                  <a:pt x="2370" y="1346"/>
                </a:moveTo>
                <a:lnTo>
                  <a:pt x="2370" y="1344"/>
                </a:lnTo>
                <a:lnTo>
                  <a:pt x="2372" y="1342"/>
                </a:lnTo>
                <a:lnTo>
                  <a:pt x="2370" y="1342"/>
                </a:lnTo>
                <a:lnTo>
                  <a:pt x="2370" y="1344"/>
                </a:lnTo>
                <a:lnTo>
                  <a:pt x="2370" y="1344"/>
                </a:lnTo>
                <a:lnTo>
                  <a:pt x="2370" y="1346"/>
                </a:lnTo>
                <a:lnTo>
                  <a:pt x="2370" y="1346"/>
                </a:lnTo>
                <a:close/>
                <a:moveTo>
                  <a:pt x="3176" y="1721"/>
                </a:moveTo>
                <a:lnTo>
                  <a:pt x="3176" y="1721"/>
                </a:lnTo>
                <a:lnTo>
                  <a:pt x="3179" y="1723"/>
                </a:lnTo>
                <a:lnTo>
                  <a:pt x="3179" y="1721"/>
                </a:lnTo>
                <a:lnTo>
                  <a:pt x="3179" y="1723"/>
                </a:lnTo>
                <a:lnTo>
                  <a:pt x="3181" y="1723"/>
                </a:lnTo>
                <a:lnTo>
                  <a:pt x="3181" y="1723"/>
                </a:lnTo>
                <a:lnTo>
                  <a:pt x="3181" y="1723"/>
                </a:lnTo>
                <a:lnTo>
                  <a:pt x="3181" y="1723"/>
                </a:lnTo>
                <a:lnTo>
                  <a:pt x="3181" y="1719"/>
                </a:lnTo>
                <a:lnTo>
                  <a:pt x="3181" y="1719"/>
                </a:lnTo>
                <a:lnTo>
                  <a:pt x="3179" y="1719"/>
                </a:lnTo>
                <a:lnTo>
                  <a:pt x="3179" y="1717"/>
                </a:lnTo>
                <a:lnTo>
                  <a:pt x="3179" y="1715"/>
                </a:lnTo>
                <a:lnTo>
                  <a:pt x="3176" y="1713"/>
                </a:lnTo>
                <a:lnTo>
                  <a:pt x="3176" y="1715"/>
                </a:lnTo>
                <a:lnTo>
                  <a:pt x="3176" y="1717"/>
                </a:lnTo>
                <a:lnTo>
                  <a:pt x="3176" y="1719"/>
                </a:lnTo>
                <a:lnTo>
                  <a:pt x="3174" y="1719"/>
                </a:lnTo>
                <a:lnTo>
                  <a:pt x="3176" y="1721"/>
                </a:lnTo>
                <a:close/>
                <a:moveTo>
                  <a:pt x="2632" y="1040"/>
                </a:moveTo>
                <a:lnTo>
                  <a:pt x="2630" y="1040"/>
                </a:lnTo>
                <a:lnTo>
                  <a:pt x="2628" y="1040"/>
                </a:lnTo>
                <a:lnTo>
                  <a:pt x="2628" y="1040"/>
                </a:lnTo>
                <a:lnTo>
                  <a:pt x="2628" y="1042"/>
                </a:lnTo>
                <a:lnTo>
                  <a:pt x="2625" y="1042"/>
                </a:lnTo>
                <a:lnTo>
                  <a:pt x="2625" y="1042"/>
                </a:lnTo>
                <a:lnTo>
                  <a:pt x="2625" y="1044"/>
                </a:lnTo>
                <a:lnTo>
                  <a:pt x="2628" y="1044"/>
                </a:lnTo>
                <a:lnTo>
                  <a:pt x="2630" y="1042"/>
                </a:lnTo>
                <a:lnTo>
                  <a:pt x="2630" y="1042"/>
                </a:lnTo>
                <a:lnTo>
                  <a:pt x="2632" y="1040"/>
                </a:lnTo>
                <a:lnTo>
                  <a:pt x="2632" y="1040"/>
                </a:lnTo>
                <a:close/>
                <a:moveTo>
                  <a:pt x="2653" y="1025"/>
                </a:moveTo>
                <a:lnTo>
                  <a:pt x="2651" y="1025"/>
                </a:lnTo>
                <a:lnTo>
                  <a:pt x="2648" y="1027"/>
                </a:lnTo>
                <a:lnTo>
                  <a:pt x="2642" y="1032"/>
                </a:lnTo>
                <a:lnTo>
                  <a:pt x="2642" y="1032"/>
                </a:lnTo>
                <a:lnTo>
                  <a:pt x="2642" y="1032"/>
                </a:lnTo>
                <a:lnTo>
                  <a:pt x="2644" y="1032"/>
                </a:lnTo>
                <a:lnTo>
                  <a:pt x="2644" y="1034"/>
                </a:lnTo>
                <a:lnTo>
                  <a:pt x="2644" y="1032"/>
                </a:lnTo>
                <a:lnTo>
                  <a:pt x="2646" y="1032"/>
                </a:lnTo>
                <a:lnTo>
                  <a:pt x="2646" y="1032"/>
                </a:lnTo>
                <a:lnTo>
                  <a:pt x="2648" y="1034"/>
                </a:lnTo>
                <a:lnTo>
                  <a:pt x="2648" y="1034"/>
                </a:lnTo>
                <a:lnTo>
                  <a:pt x="2648" y="1036"/>
                </a:lnTo>
                <a:lnTo>
                  <a:pt x="2651" y="1036"/>
                </a:lnTo>
                <a:lnTo>
                  <a:pt x="2653" y="1036"/>
                </a:lnTo>
                <a:lnTo>
                  <a:pt x="2653" y="1036"/>
                </a:lnTo>
                <a:lnTo>
                  <a:pt x="2655" y="1036"/>
                </a:lnTo>
                <a:lnTo>
                  <a:pt x="2655" y="1034"/>
                </a:lnTo>
                <a:lnTo>
                  <a:pt x="2657" y="1032"/>
                </a:lnTo>
                <a:lnTo>
                  <a:pt x="2657" y="1032"/>
                </a:lnTo>
                <a:lnTo>
                  <a:pt x="2657" y="1030"/>
                </a:lnTo>
                <a:lnTo>
                  <a:pt x="2657" y="1030"/>
                </a:lnTo>
                <a:lnTo>
                  <a:pt x="2657" y="1027"/>
                </a:lnTo>
                <a:lnTo>
                  <a:pt x="2657" y="1027"/>
                </a:lnTo>
                <a:lnTo>
                  <a:pt x="2655" y="1030"/>
                </a:lnTo>
                <a:lnTo>
                  <a:pt x="2653" y="1027"/>
                </a:lnTo>
                <a:lnTo>
                  <a:pt x="2653" y="1027"/>
                </a:lnTo>
                <a:lnTo>
                  <a:pt x="2655" y="1027"/>
                </a:lnTo>
                <a:lnTo>
                  <a:pt x="2655" y="1027"/>
                </a:lnTo>
                <a:lnTo>
                  <a:pt x="2653" y="1025"/>
                </a:lnTo>
                <a:lnTo>
                  <a:pt x="2653" y="1025"/>
                </a:lnTo>
                <a:lnTo>
                  <a:pt x="2655" y="1025"/>
                </a:lnTo>
                <a:lnTo>
                  <a:pt x="2653" y="1025"/>
                </a:lnTo>
                <a:close/>
                <a:moveTo>
                  <a:pt x="2628" y="1046"/>
                </a:moveTo>
                <a:lnTo>
                  <a:pt x="2628" y="1046"/>
                </a:lnTo>
                <a:lnTo>
                  <a:pt x="2628" y="1046"/>
                </a:lnTo>
                <a:lnTo>
                  <a:pt x="2628" y="1046"/>
                </a:lnTo>
                <a:lnTo>
                  <a:pt x="2630" y="1046"/>
                </a:lnTo>
                <a:lnTo>
                  <a:pt x="2630" y="1046"/>
                </a:lnTo>
                <a:lnTo>
                  <a:pt x="2632" y="1046"/>
                </a:lnTo>
                <a:lnTo>
                  <a:pt x="2632" y="1046"/>
                </a:lnTo>
                <a:lnTo>
                  <a:pt x="2630" y="1046"/>
                </a:lnTo>
                <a:lnTo>
                  <a:pt x="2628" y="1046"/>
                </a:lnTo>
                <a:close/>
                <a:moveTo>
                  <a:pt x="4727" y="1895"/>
                </a:moveTo>
                <a:lnTo>
                  <a:pt x="4727" y="1895"/>
                </a:lnTo>
                <a:lnTo>
                  <a:pt x="4725" y="1895"/>
                </a:lnTo>
                <a:lnTo>
                  <a:pt x="4725" y="1895"/>
                </a:lnTo>
                <a:lnTo>
                  <a:pt x="4725" y="1897"/>
                </a:lnTo>
                <a:lnTo>
                  <a:pt x="4725" y="1897"/>
                </a:lnTo>
                <a:lnTo>
                  <a:pt x="4727" y="1900"/>
                </a:lnTo>
                <a:lnTo>
                  <a:pt x="4727" y="1900"/>
                </a:lnTo>
                <a:lnTo>
                  <a:pt x="4727" y="1900"/>
                </a:lnTo>
                <a:lnTo>
                  <a:pt x="4727" y="1897"/>
                </a:lnTo>
                <a:lnTo>
                  <a:pt x="4727" y="1897"/>
                </a:lnTo>
                <a:lnTo>
                  <a:pt x="4727" y="1895"/>
                </a:lnTo>
                <a:lnTo>
                  <a:pt x="4727" y="1895"/>
                </a:lnTo>
                <a:close/>
                <a:moveTo>
                  <a:pt x="4124" y="1614"/>
                </a:moveTo>
                <a:lnTo>
                  <a:pt x="4124" y="1614"/>
                </a:lnTo>
                <a:lnTo>
                  <a:pt x="4121" y="1614"/>
                </a:lnTo>
                <a:lnTo>
                  <a:pt x="4121" y="1614"/>
                </a:lnTo>
                <a:lnTo>
                  <a:pt x="4119" y="1614"/>
                </a:lnTo>
                <a:lnTo>
                  <a:pt x="4117" y="1614"/>
                </a:lnTo>
                <a:lnTo>
                  <a:pt x="4117" y="1617"/>
                </a:lnTo>
                <a:lnTo>
                  <a:pt x="4117" y="1617"/>
                </a:lnTo>
                <a:lnTo>
                  <a:pt x="4119" y="1617"/>
                </a:lnTo>
                <a:lnTo>
                  <a:pt x="4121" y="1617"/>
                </a:lnTo>
                <a:lnTo>
                  <a:pt x="4121" y="1617"/>
                </a:lnTo>
                <a:lnTo>
                  <a:pt x="4121" y="1617"/>
                </a:lnTo>
                <a:lnTo>
                  <a:pt x="4121" y="1619"/>
                </a:lnTo>
                <a:lnTo>
                  <a:pt x="4121" y="1619"/>
                </a:lnTo>
                <a:lnTo>
                  <a:pt x="4121" y="1619"/>
                </a:lnTo>
                <a:lnTo>
                  <a:pt x="4121" y="1619"/>
                </a:lnTo>
                <a:lnTo>
                  <a:pt x="4124" y="1619"/>
                </a:lnTo>
                <a:lnTo>
                  <a:pt x="4124" y="1619"/>
                </a:lnTo>
                <a:lnTo>
                  <a:pt x="4124" y="1617"/>
                </a:lnTo>
                <a:lnTo>
                  <a:pt x="4124" y="1617"/>
                </a:lnTo>
                <a:lnTo>
                  <a:pt x="4124" y="1614"/>
                </a:lnTo>
                <a:lnTo>
                  <a:pt x="4124" y="1614"/>
                </a:lnTo>
                <a:close/>
                <a:moveTo>
                  <a:pt x="4134" y="1658"/>
                </a:moveTo>
                <a:lnTo>
                  <a:pt x="4132" y="1658"/>
                </a:lnTo>
                <a:lnTo>
                  <a:pt x="4130" y="1658"/>
                </a:lnTo>
                <a:lnTo>
                  <a:pt x="4130" y="1661"/>
                </a:lnTo>
                <a:lnTo>
                  <a:pt x="4132" y="1661"/>
                </a:lnTo>
                <a:lnTo>
                  <a:pt x="4134" y="1661"/>
                </a:lnTo>
                <a:lnTo>
                  <a:pt x="4134" y="1663"/>
                </a:lnTo>
                <a:lnTo>
                  <a:pt x="4136" y="1661"/>
                </a:lnTo>
                <a:lnTo>
                  <a:pt x="4138" y="1661"/>
                </a:lnTo>
                <a:lnTo>
                  <a:pt x="4138" y="1663"/>
                </a:lnTo>
                <a:lnTo>
                  <a:pt x="4140" y="1663"/>
                </a:lnTo>
                <a:lnTo>
                  <a:pt x="4140" y="1665"/>
                </a:lnTo>
                <a:lnTo>
                  <a:pt x="4140" y="1667"/>
                </a:lnTo>
                <a:lnTo>
                  <a:pt x="4142" y="1667"/>
                </a:lnTo>
                <a:lnTo>
                  <a:pt x="4142" y="1667"/>
                </a:lnTo>
                <a:lnTo>
                  <a:pt x="4142" y="1669"/>
                </a:lnTo>
                <a:lnTo>
                  <a:pt x="4142" y="1671"/>
                </a:lnTo>
                <a:lnTo>
                  <a:pt x="4142" y="1671"/>
                </a:lnTo>
                <a:lnTo>
                  <a:pt x="4144" y="1673"/>
                </a:lnTo>
                <a:lnTo>
                  <a:pt x="4147" y="1673"/>
                </a:lnTo>
                <a:lnTo>
                  <a:pt x="4149" y="1673"/>
                </a:lnTo>
                <a:lnTo>
                  <a:pt x="4149" y="1673"/>
                </a:lnTo>
                <a:lnTo>
                  <a:pt x="4151" y="1673"/>
                </a:lnTo>
                <a:lnTo>
                  <a:pt x="4151" y="1675"/>
                </a:lnTo>
                <a:lnTo>
                  <a:pt x="4151" y="1675"/>
                </a:lnTo>
                <a:lnTo>
                  <a:pt x="4153" y="1675"/>
                </a:lnTo>
                <a:lnTo>
                  <a:pt x="4153" y="1675"/>
                </a:lnTo>
                <a:lnTo>
                  <a:pt x="4153" y="1675"/>
                </a:lnTo>
                <a:lnTo>
                  <a:pt x="4153" y="1673"/>
                </a:lnTo>
                <a:lnTo>
                  <a:pt x="4153" y="1673"/>
                </a:lnTo>
                <a:lnTo>
                  <a:pt x="4153" y="1669"/>
                </a:lnTo>
                <a:lnTo>
                  <a:pt x="4153" y="1669"/>
                </a:lnTo>
                <a:lnTo>
                  <a:pt x="4155" y="1669"/>
                </a:lnTo>
                <a:lnTo>
                  <a:pt x="4155" y="1669"/>
                </a:lnTo>
                <a:lnTo>
                  <a:pt x="4149" y="1667"/>
                </a:lnTo>
                <a:lnTo>
                  <a:pt x="4147" y="1663"/>
                </a:lnTo>
                <a:lnTo>
                  <a:pt x="4147" y="1658"/>
                </a:lnTo>
                <a:lnTo>
                  <a:pt x="4144" y="1656"/>
                </a:lnTo>
                <a:lnTo>
                  <a:pt x="4144" y="1656"/>
                </a:lnTo>
                <a:lnTo>
                  <a:pt x="4144" y="1654"/>
                </a:lnTo>
                <a:lnTo>
                  <a:pt x="4144" y="1654"/>
                </a:lnTo>
                <a:lnTo>
                  <a:pt x="4142" y="1654"/>
                </a:lnTo>
                <a:lnTo>
                  <a:pt x="4142" y="1652"/>
                </a:lnTo>
                <a:lnTo>
                  <a:pt x="4140" y="1652"/>
                </a:lnTo>
                <a:lnTo>
                  <a:pt x="4140" y="1652"/>
                </a:lnTo>
                <a:lnTo>
                  <a:pt x="4140" y="1654"/>
                </a:lnTo>
                <a:lnTo>
                  <a:pt x="4138" y="1656"/>
                </a:lnTo>
                <a:lnTo>
                  <a:pt x="4138" y="1654"/>
                </a:lnTo>
                <a:lnTo>
                  <a:pt x="4138" y="1654"/>
                </a:lnTo>
                <a:lnTo>
                  <a:pt x="4138" y="1652"/>
                </a:lnTo>
                <a:lnTo>
                  <a:pt x="4136" y="1654"/>
                </a:lnTo>
                <a:lnTo>
                  <a:pt x="4134" y="1654"/>
                </a:lnTo>
                <a:lnTo>
                  <a:pt x="4134" y="1654"/>
                </a:lnTo>
                <a:lnTo>
                  <a:pt x="4134" y="1656"/>
                </a:lnTo>
                <a:lnTo>
                  <a:pt x="4134" y="1656"/>
                </a:lnTo>
                <a:lnTo>
                  <a:pt x="4134" y="1656"/>
                </a:lnTo>
                <a:lnTo>
                  <a:pt x="4134" y="1658"/>
                </a:lnTo>
                <a:close/>
                <a:moveTo>
                  <a:pt x="4140" y="1589"/>
                </a:moveTo>
                <a:lnTo>
                  <a:pt x="4140" y="1589"/>
                </a:lnTo>
                <a:lnTo>
                  <a:pt x="4140" y="1589"/>
                </a:lnTo>
                <a:lnTo>
                  <a:pt x="4140" y="1589"/>
                </a:lnTo>
                <a:lnTo>
                  <a:pt x="4140" y="1589"/>
                </a:lnTo>
                <a:lnTo>
                  <a:pt x="4140" y="1587"/>
                </a:lnTo>
                <a:lnTo>
                  <a:pt x="4140" y="1587"/>
                </a:lnTo>
                <a:lnTo>
                  <a:pt x="4140" y="1587"/>
                </a:lnTo>
                <a:lnTo>
                  <a:pt x="4138" y="1587"/>
                </a:lnTo>
                <a:lnTo>
                  <a:pt x="4138" y="1587"/>
                </a:lnTo>
                <a:lnTo>
                  <a:pt x="4138" y="1589"/>
                </a:lnTo>
                <a:lnTo>
                  <a:pt x="4138" y="1589"/>
                </a:lnTo>
                <a:lnTo>
                  <a:pt x="4138" y="1589"/>
                </a:lnTo>
                <a:lnTo>
                  <a:pt x="4140" y="1589"/>
                </a:lnTo>
                <a:close/>
                <a:moveTo>
                  <a:pt x="4151" y="1505"/>
                </a:moveTo>
                <a:lnTo>
                  <a:pt x="4153" y="1505"/>
                </a:lnTo>
                <a:lnTo>
                  <a:pt x="4153" y="1505"/>
                </a:lnTo>
                <a:lnTo>
                  <a:pt x="4153" y="1505"/>
                </a:lnTo>
                <a:lnTo>
                  <a:pt x="4153" y="1505"/>
                </a:lnTo>
                <a:lnTo>
                  <a:pt x="4153" y="1505"/>
                </a:lnTo>
                <a:lnTo>
                  <a:pt x="4151" y="1505"/>
                </a:lnTo>
                <a:close/>
                <a:moveTo>
                  <a:pt x="4124" y="1629"/>
                </a:moveTo>
                <a:lnTo>
                  <a:pt x="4121" y="1627"/>
                </a:lnTo>
                <a:lnTo>
                  <a:pt x="4121" y="1627"/>
                </a:lnTo>
                <a:lnTo>
                  <a:pt x="4124" y="1629"/>
                </a:lnTo>
                <a:lnTo>
                  <a:pt x="4124" y="1629"/>
                </a:lnTo>
                <a:lnTo>
                  <a:pt x="4124" y="1631"/>
                </a:lnTo>
                <a:lnTo>
                  <a:pt x="4124" y="1631"/>
                </a:lnTo>
                <a:lnTo>
                  <a:pt x="4124" y="1631"/>
                </a:lnTo>
                <a:lnTo>
                  <a:pt x="4124" y="1629"/>
                </a:lnTo>
                <a:close/>
                <a:moveTo>
                  <a:pt x="4147" y="1587"/>
                </a:moveTo>
                <a:lnTo>
                  <a:pt x="4147" y="1585"/>
                </a:lnTo>
                <a:lnTo>
                  <a:pt x="4147" y="1585"/>
                </a:lnTo>
                <a:lnTo>
                  <a:pt x="4147" y="1585"/>
                </a:lnTo>
                <a:lnTo>
                  <a:pt x="4147" y="1585"/>
                </a:lnTo>
                <a:lnTo>
                  <a:pt x="4147" y="1587"/>
                </a:lnTo>
                <a:lnTo>
                  <a:pt x="4147" y="1587"/>
                </a:lnTo>
                <a:close/>
                <a:moveTo>
                  <a:pt x="4119" y="1638"/>
                </a:moveTo>
                <a:lnTo>
                  <a:pt x="4119" y="1638"/>
                </a:lnTo>
                <a:lnTo>
                  <a:pt x="4119" y="1638"/>
                </a:lnTo>
                <a:lnTo>
                  <a:pt x="4119" y="1638"/>
                </a:lnTo>
                <a:lnTo>
                  <a:pt x="4117" y="1638"/>
                </a:lnTo>
                <a:lnTo>
                  <a:pt x="4119" y="1640"/>
                </a:lnTo>
                <a:lnTo>
                  <a:pt x="4119" y="1640"/>
                </a:lnTo>
                <a:lnTo>
                  <a:pt x="4119" y="1640"/>
                </a:lnTo>
                <a:lnTo>
                  <a:pt x="4121" y="1640"/>
                </a:lnTo>
                <a:lnTo>
                  <a:pt x="4121" y="1640"/>
                </a:lnTo>
                <a:lnTo>
                  <a:pt x="4121" y="1640"/>
                </a:lnTo>
                <a:lnTo>
                  <a:pt x="4124" y="1638"/>
                </a:lnTo>
                <a:lnTo>
                  <a:pt x="4124" y="1638"/>
                </a:lnTo>
                <a:lnTo>
                  <a:pt x="4121" y="1635"/>
                </a:lnTo>
                <a:lnTo>
                  <a:pt x="4119" y="1638"/>
                </a:lnTo>
                <a:close/>
                <a:moveTo>
                  <a:pt x="4541" y="1088"/>
                </a:moveTo>
                <a:lnTo>
                  <a:pt x="4541" y="1086"/>
                </a:lnTo>
                <a:lnTo>
                  <a:pt x="4538" y="1086"/>
                </a:lnTo>
                <a:lnTo>
                  <a:pt x="4538" y="1086"/>
                </a:lnTo>
                <a:lnTo>
                  <a:pt x="4536" y="1088"/>
                </a:lnTo>
                <a:lnTo>
                  <a:pt x="4538" y="1088"/>
                </a:lnTo>
                <a:lnTo>
                  <a:pt x="4538" y="1088"/>
                </a:lnTo>
                <a:lnTo>
                  <a:pt x="4541" y="1088"/>
                </a:lnTo>
                <a:close/>
                <a:moveTo>
                  <a:pt x="4107" y="1635"/>
                </a:moveTo>
                <a:lnTo>
                  <a:pt x="4107" y="1635"/>
                </a:lnTo>
                <a:lnTo>
                  <a:pt x="4107" y="1635"/>
                </a:lnTo>
                <a:lnTo>
                  <a:pt x="4109" y="1638"/>
                </a:lnTo>
                <a:lnTo>
                  <a:pt x="4111" y="1635"/>
                </a:lnTo>
                <a:lnTo>
                  <a:pt x="4111" y="1635"/>
                </a:lnTo>
                <a:lnTo>
                  <a:pt x="4111" y="1635"/>
                </a:lnTo>
                <a:lnTo>
                  <a:pt x="4109" y="1635"/>
                </a:lnTo>
                <a:lnTo>
                  <a:pt x="4107" y="1635"/>
                </a:lnTo>
                <a:close/>
                <a:moveTo>
                  <a:pt x="4128" y="1635"/>
                </a:moveTo>
                <a:lnTo>
                  <a:pt x="4128" y="1635"/>
                </a:lnTo>
                <a:lnTo>
                  <a:pt x="4128" y="1635"/>
                </a:lnTo>
                <a:lnTo>
                  <a:pt x="4130" y="1635"/>
                </a:lnTo>
                <a:lnTo>
                  <a:pt x="4128" y="1635"/>
                </a:lnTo>
                <a:lnTo>
                  <a:pt x="4128" y="1633"/>
                </a:lnTo>
                <a:lnTo>
                  <a:pt x="4126" y="1633"/>
                </a:lnTo>
                <a:lnTo>
                  <a:pt x="4126" y="1633"/>
                </a:lnTo>
                <a:lnTo>
                  <a:pt x="4126" y="1633"/>
                </a:lnTo>
                <a:lnTo>
                  <a:pt x="4126" y="1633"/>
                </a:lnTo>
                <a:lnTo>
                  <a:pt x="4124" y="1631"/>
                </a:lnTo>
                <a:lnTo>
                  <a:pt x="4124" y="1631"/>
                </a:lnTo>
                <a:lnTo>
                  <a:pt x="4124" y="1631"/>
                </a:lnTo>
                <a:lnTo>
                  <a:pt x="4121" y="1631"/>
                </a:lnTo>
                <a:lnTo>
                  <a:pt x="4121" y="1633"/>
                </a:lnTo>
                <a:lnTo>
                  <a:pt x="4121" y="1633"/>
                </a:lnTo>
                <a:lnTo>
                  <a:pt x="4121" y="1633"/>
                </a:lnTo>
                <a:lnTo>
                  <a:pt x="4124" y="1635"/>
                </a:lnTo>
                <a:lnTo>
                  <a:pt x="4124" y="1633"/>
                </a:lnTo>
                <a:lnTo>
                  <a:pt x="4128" y="1635"/>
                </a:lnTo>
                <a:close/>
                <a:moveTo>
                  <a:pt x="4132" y="1726"/>
                </a:moveTo>
                <a:lnTo>
                  <a:pt x="4132" y="1726"/>
                </a:lnTo>
                <a:lnTo>
                  <a:pt x="4132" y="1726"/>
                </a:lnTo>
                <a:lnTo>
                  <a:pt x="4132" y="1726"/>
                </a:lnTo>
                <a:lnTo>
                  <a:pt x="4130" y="1726"/>
                </a:lnTo>
                <a:lnTo>
                  <a:pt x="4132" y="1728"/>
                </a:lnTo>
                <a:lnTo>
                  <a:pt x="4132" y="1728"/>
                </a:lnTo>
                <a:lnTo>
                  <a:pt x="4132" y="1726"/>
                </a:lnTo>
                <a:lnTo>
                  <a:pt x="4132" y="1726"/>
                </a:lnTo>
                <a:close/>
                <a:moveTo>
                  <a:pt x="4165" y="1673"/>
                </a:moveTo>
                <a:lnTo>
                  <a:pt x="4165" y="1673"/>
                </a:lnTo>
                <a:lnTo>
                  <a:pt x="4165" y="1675"/>
                </a:lnTo>
                <a:lnTo>
                  <a:pt x="4168" y="1675"/>
                </a:lnTo>
                <a:lnTo>
                  <a:pt x="4168" y="1677"/>
                </a:lnTo>
                <a:lnTo>
                  <a:pt x="4168" y="1677"/>
                </a:lnTo>
                <a:lnTo>
                  <a:pt x="4170" y="1677"/>
                </a:lnTo>
                <a:lnTo>
                  <a:pt x="4170" y="1675"/>
                </a:lnTo>
                <a:lnTo>
                  <a:pt x="4170" y="1675"/>
                </a:lnTo>
                <a:lnTo>
                  <a:pt x="4172" y="1675"/>
                </a:lnTo>
                <a:lnTo>
                  <a:pt x="4172" y="1677"/>
                </a:lnTo>
                <a:lnTo>
                  <a:pt x="4172" y="1677"/>
                </a:lnTo>
                <a:lnTo>
                  <a:pt x="4174" y="1677"/>
                </a:lnTo>
                <a:lnTo>
                  <a:pt x="4174" y="1677"/>
                </a:lnTo>
                <a:lnTo>
                  <a:pt x="4174" y="1675"/>
                </a:lnTo>
                <a:lnTo>
                  <a:pt x="4176" y="1675"/>
                </a:lnTo>
                <a:lnTo>
                  <a:pt x="4176" y="1673"/>
                </a:lnTo>
                <a:lnTo>
                  <a:pt x="4176" y="1671"/>
                </a:lnTo>
                <a:lnTo>
                  <a:pt x="4176" y="1669"/>
                </a:lnTo>
                <a:lnTo>
                  <a:pt x="4174" y="1669"/>
                </a:lnTo>
                <a:lnTo>
                  <a:pt x="4170" y="1667"/>
                </a:lnTo>
                <a:lnTo>
                  <a:pt x="4170" y="1667"/>
                </a:lnTo>
                <a:lnTo>
                  <a:pt x="4168" y="1669"/>
                </a:lnTo>
                <a:lnTo>
                  <a:pt x="4168" y="1671"/>
                </a:lnTo>
                <a:lnTo>
                  <a:pt x="4165" y="1671"/>
                </a:lnTo>
                <a:lnTo>
                  <a:pt x="4168" y="1673"/>
                </a:lnTo>
                <a:lnTo>
                  <a:pt x="4165" y="1673"/>
                </a:lnTo>
                <a:lnTo>
                  <a:pt x="4165" y="1673"/>
                </a:lnTo>
                <a:close/>
                <a:moveTo>
                  <a:pt x="4165" y="1673"/>
                </a:moveTo>
                <a:lnTo>
                  <a:pt x="4165" y="1671"/>
                </a:lnTo>
                <a:lnTo>
                  <a:pt x="4165" y="1671"/>
                </a:lnTo>
                <a:lnTo>
                  <a:pt x="4163" y="1671"/>
                </a:lnTo>
                <a:lnTo>
                  <a:pt x="4163" y="1673"/>
                </a:lnTo>
                <a:lnTo>
                  <a:pt x="4163" y="1673"/>
                </a:lnTo>
                <a:lnTo>
                  <a:pt x="4163" y="1673"/>
                </a:lnTo>
                <a:lnTo>
                  <a:pt x="4165" y="1673"/>
                </a:lnTo>
                <a:close/>
                <a:moveTo>
                  <a:pt x="4176" y="1577"/>
                </a:moveTo>
                <a:lnTo>
                  <a:pt x="4176" y="1577"/>
                </a:lnTo>
                <a:lnTo>
                  <a:pt x="4174" y="1579"/>
                </a:lnTo>
                <a:lnTo>
                  <a:pt x="4176" y="1579"/>
                </a:lnTo>
                <a:lnTo>
                  <a:pt x="4176" y="1579"/>
                </a:lnTo>
                <a:lnTo>
                  <a:pt x="4178" y="1577"/>
                </a:lnTo>
                <a:lnTo>
                  <a:pt x="4178" y="1575"/>
                </a:lnTo>
                <a:lnTo>
                  <a:pt x="4178" y="1575"/>
                </a:lnTo>
                <a:lnTo>
                  <a:pt x="4176" y="1573"/>
                </a:lnTo>
                <a:lnTo>
                  <a:pt x="4176" y="1570"/>
                </a:lnTo>
                <a:lnTo>
                  <a:pt x="4176" y="1570"/>
                </a:lnTo>
                <a:lnTo>
                  <a:pt x="4172" y="1573"/>
                </a:lnTo>
                <a:lnTo>
                  <a:pt x="4172" y="1575"/>
                </a:lnTo>
                <a:lnTo>
                  <a:pt x="4174" y="1575"/>
                </a:lnTo>
                <a:lnTo>
                  <a:pt x="4174" y="1577"/>
                </a:lnTo>
                <a:lnTo>
                  <a:pt x="4176" y="1577"/>
                </a:lnTo>
                <a:lnTo>
                  <a:pt x="4176" y="1577"/>
                </a:lnTo>
                <a:lnTo>
                  <a:pt x="4176" y="1577"/>
                </a:lnTo>
                <a:close/>
                <a:moveTo>
                  <a:pt x="4186" y="1614"/>
                </a:moveTo>
                <a:lnTo>
                  <a:pt x="4186" y="1614"/>
                </a:lnTo>
                <a:lnTo>
                  <a:pt x="4186" y="1619"/>
                </a:lnTo>
                <a:lnTo>
                  <a:pt x="4186" y="1621"/>
                </a:lnTo>
                <a:lnTo>
                  <a:pt x="4186" y="1623"/>
                </a:lnTo>
                <a:lnTo>
                  <a:pt x="4186" y="1627"/>
                </a:lnTo>
                <a:lnTo>
                  <a:pt x="4189" y="1627"/>
                </a:lnTo>
                <a:lnTo>
                  <a:pt x="4189" y="1629"/>
                </a:lnTo>
                <a:lnTo>
                  <a:pt x="4189" y="1629"/>
                </a:lnTo>
                <a:lnTo>
                  <a:pt x="4191" y="1629"/>
                </a:lnTo>
                <a:lnTo>
                  <a:pt x="4191" y="1631"/>
                </a:lnTo>
                <a:lnTo>
                  <a:pt x="4191" y="1631"/>
                </a:lnTo>
                <a:lnTo>
                  <a:pt x="4191" y="1631"/>
                </a:lnTo>
                <a:lnTo>
                  <a:pt x="4189" y="1633"/>
                </a:lnTo>
                <a:lnTo>
                  <a:pt x="4189" y="1633"/>
                </a:lnTo>
                <a:lnTo>
                  <a:pt x="4189" y="1635"/>
                </a:lnTo>
                <a:lnTo>
                  <a:pt x="4189" y="1638"/>
                </a:lnTo>
                <a:lnTo>
                  <a:pt x="4189" y="1638"/>
                </a:lnTo>
                <a:lnTo>
                  <a:pt x="4189" y="1638"/>
                </a:lnTo>
                <a:lnTo>
                  <a:pt x="4191" y="1640"/>
                </a:lnTo>
                <a:lnTo>
                  <a:pt x="4193" y="1640"/>
                </a:lnTo>
                <a:lnTo>
                  <a:pt x="4193" y="1642"/>
                </a:lnTo>
                <a:lnTo>
                  <a:pt x="4191" y="1642"/>
                </a:lnTo>
                <a:lnTo>
                  <a:pt x="4191" y="1642"/>
                </a:lnTo>
                <a:lnTo>
                  <a:pt x="4191" y="1642"/>
                </a:lnTo>
                <a:lnTo>
                  <a:pt x="4191" y="1644"/>
                </a:lnTo>
                <a:lnTo>
                  <a:pt x="4191" y="1644"/>
                </a:lnTo>
                <a:lnTo>
                  <a:pt x="4193" y="1644"/>
                </a:lnTo>
                <a:lnTo>
                  <a:pt x="4197" y="1644"/>
                </a:lnTo>
                <a:lnTo>
                  <a:pt x="4199" y="1646"/>
                </a:lnTo>
                <a:lnTo>
                  <a:pt x="4199" y="1648"/>
                </a:lnTo>
                <a:lnTo>
                  <a:pt x="4201" y="1648"/>
                </a:lnTo>
                <a:lnTo>
                  <a:pt x="4201" y="1650"/>
                </a:lnTo>
                <a:lnTo>
                  <a:pt x="4201" y="1652"/>
                </a:lnTo>
                <a:lnTo>
                  <a:pt x="4201" y="1652"/>
                </a:lnTo>
                <a:lnTo>
                  <a:pt x="4201" y="1654"/>
                </a:lnTo>
                <a:lnTo>
                  <a:pt x="4201" y="1656"/>
                </a:lnTo>
                <a:lnTo>
                  <a:pt x="4201" y="1658"/>
                </a:lnTo>
                <a:lnTo>
                  <a:pt x="4203" y="1658"/>
                </a:lnTo>
                <a:lnTo>
                  <a:pt x="4203" y="1661"/>
                </a:lnTo>
                <a:lnTo>
                  <a:pt x="4203" y="1663"/>
                </a:lnTo>
                <a:lnTo>
                  <a:pt x="4205" y="1669"/>
                </a:lnTo>
                <a:lnTo>
                  <a:pt x="4205" y="1673"/>
                </a:lnTo>
                <a:lnTo>
                  <a:pt x="4205" y="1673"/>
                </a:lnTo>
                <a:lnTo>
                  <a:pt x="4205" y="1673"/>
                </a:lnTo>
                <a:lnTo>
                  <a:pt x="4207" y="1673"/>
                </a:lnTo>
                <a:lnTo>
                  <a:pt x="4207" y="1673"/>
                </a:lnTo>
                <a:lnTo>
                  <a:pt x="4209" y="1673"/>
                </a:lnTo>
                <a:lnTo>
                  <a:pt x="4212" y="1675"/>
                </a:lnTo>
                <a:lnTo>
                  <a:pt x="4212" y="1675"/>
                </a:lnTo>
                <a:lnTo>
                  <a:pt x="4212" y="1673"/>
                </a:lnTo>
                <a:lnTo>
                  <a:pt x="4214" y="1673"/>
                </a:lnTo>
                <a:lnTo>
                  <a:pt x="4214" y="1673"/>
                </a:lnTo>
                <a:lnTo>
                  <a:pt x="4214" y="1673"/>
                </a:lnTo>
                <a:lnTo>
                  <a:pt x="4214" y="1673"/>
                </a:lnTo>
                <a:lnTo>
                  <a:pt x="4214" y="1675"/>
                </a:lnTo>
                <a:lnTo>
                  <a:pt x="4216" y="1675"/>
                </a:lnTo>
                <a:lnTo>
                  <a:pt x="4216" y="1675"/>
                </a:lnTo>
                <a:lnTo>
                  <a:pt x="4220" y="1673"/>
                </a:lnTo>
                <a:lnTo>
                  <a:pt x="4222" y="1673"/>
                </a:lnTo>
                <a:lnTo>
                  <a:pt x="4222" y="1673"/>
                </a:lnTo>
                <a:lnTo>
                  <a:pt x="4224" y="1673"/>
                </a:lnTo>
                <a:lnTo>
                  <a:pt x="4226" y="1673"/>
                </a:lnTo>
                <a:lnTo>
                  <a:pt x="4226" y="1673"/>
                </a:lnTo>
                <a:lnTo>
                  <a:pt x="4226" y="1673"/>
                </a:lnTo>
                <a:lnTo>
                  <a:pt x="4228" y="1675"/>
                </a:lnTo>
                <a:lnTo>
                  <a:pt x="4228" y="1675"/>
                </a:lnTo>
                <a:lnTo>
                  <a:pt x="4228" y="1679"/>
                </a:lnTo>
                <a:lnTo>
                  <a:pt x="4228" y="1679"/>
                </a:lnTo>
                <a:lnTo>
                  <a:pt x="4228" y="1682"/>
                </a:lnTo>
                <a:lnTo>
                  <a:pt x="4228" y="1682"/>
                </a:lnTo>
                <a:lnTo>
                  <a:pt x="4228" y="1682"/>
                </a:lnTo>
                <a:lnTo>
                  <a:pt x="4230" y="1682"/>
                </a:lnTo>
                <a:lnTo>
                  <a:pt x="4233" y="1679"/>
                </a:lnTo>
                <a:lnTo>
                  <a:pt x="4235" y="1679"/>
                </a:lnTo>
                <a:lnTo>
                  <a:pt x="4237" y="1679"/>
                </a:lnTo>
                <a:lnTo>
                  <a:pt x="4239" y="1679"/>
                </a:lnTo>
                <a:lnTo>
                  <a:pt x="4241" y="1679"/>
                </a:lnTo>
                <a:lnTo>
                  <a:pt x="4245" y="1677"/>
                </a:lnTo>
                <a:lnTo>
                  <a:pt x="4245" y="1673"/>
                </a:lnTo>
                <a:lnTo>
                  <a:pt x="4249" y="1677"/>
                </a:lnTo>
                <a:lnTo>
                  <a:pt x="4249" y="1677"/>
                </a:lnTo>
                <a:lnTo>
                  <a:pt x="4251" y="1677"/>
                </a:lnTo>
                <a:lnTo>
                  <a:pt x="4251" y="1677"/>
                </a:lnTo>
                <a:lnTo>
                  <a:pt x="4253" y="1677"/>
                </a:lnTo>
                <a:lnTo>
                  <a:pt x="4253" y="1677"/>
                </a:lnTo>
                <a:lnTo>
                  <a:pt x="4253" y="1677"/>
                </a:lnTo>
                <a:lnTo>
                  <a:pt x="4253" y="1679"/>
                </a:lnTo>
                <a:lnTo>
                  <a:pt x="4253" y="1679"/>
                </a:lnTo>
                <a:lnTo>
                  <a:pt x="4256" y="1682"/>
                </a:lnTo>
                <a:lnTo>
                  <a:pt x="4256" y="1682"/>
                </a:lnTo>
                <a:lnTo>
                  <a:pt x="4258" y="1679"/>
                </a:lnTo>
                <a:lnTo>
                  <a:pt x="4260" y="1677"/>
                </a:lnTo>
                <a:lnTo>
                  <a:pt x="4262" y="1677"/>
                </a:lnTo>
                <a:lnTo>
                  <a:pt x="4262" y="1679"/>
                </a:lnTo>
                <a:lnTo>
                  <a:pt x="4262" y="1679"/>
                </a:lnTo>
                <a:lnTo>
                  <a:pt x="4262" y="1679"/>
                </a:lnTo>
                <a:lnTo>
                  <a:pt x="4264" y="1679"/>
                </a:lnTo>
                <a:lnTo>
                  <a:pt x="4264" y="1677"/>
                </a:lnTo>
                <a:lnTo>
                  <a:pt x="4264" y="1679"/>
                </a:lnTo>
                <a:lnTo>
                  <a:pt x="4264" y="1679"/>
                </a:lnTo>
                <a:lnTo>
                  <a:pt x="4264" y="1682"/>
                </a:lnTo>
                <a:lnTo>
                  <a:pt x="4266" y="1682"/>
                </a:lnTo>
                <a:lnTo>
                  <a:pt x="4266" y="1682"/>
                </a:lnTo>
                <a:lnTo>
                  <a:pt x="4266" y="1679"/>
                </a:lnTo>
                <a:lnTo>
                  <a:pt x="4266" y="1682"/>
                </a:lnTo>
                <a:lnTo>
                  <a:pt x="4268" y="1684"/>
                </a:lnTo>
                <a:lnTo>
                  <a:pt x="4268" y="1690"/>
                </a:lnTo>
                <a:lnTo>
                  <a:pt x="4268" y="1690"/>
                </a:lnTo>
                <a:lnTo>
                  <a:pt x="4270" y="1692"/>
                </a:lnTo>
                <a:lnTo>
                  <a:pt x="4277" y="1688"/>
                </a:lnTo>
                <a:lnTo>
                  <a:pt x="4287" y="1684"/>
                </a:lnTo>
                <a:lnTo>
                  <a:pt x="4289" y="1682"/>
                </a:lnTo>
                <a:lnTo>
                  <a:pt x="4289" y="1679"/>
                </a:lnTo>
                <a:lnTo>
                  <a:pt x="4289" y="1679"/>
                </a:lnTo>
                <a:lnTo>
                  <a:pt x="4291" y="1677"/>
                </a:lnTo>
                <a:lnTo>
                  <a:pt x="4291" y="1677"/>
                </a:lnTo>
                <a:lnTo>
                  <a:pt x="4291" y="1677"/>
                </a:lnTo>
                <a:lnTo>
                  <a:pt x="4291" y="1675"/>
                </a:lnTo>
                <a:lnTo>
                  <a:pt x="4291" y="1675"/>
                </a:lnTo>
                <a:lnTo>
                  <a:pt x="4291" y="1673"/>
                </a:lnTo>
                <a:lnTo>
                  <a:pt x="4291" y="1673"/>
                </a:lnTo>
                <a:lnTo>
                  <a:pt x="4291" y="1673"/>
                </a:lnTo>
                <a:lnTo>
                  <a:pt x="4293" y="1673"/>
                </a:lnTo>
                <a:lnTo>
                  <a:pt x="4293" y="1673"/>
                </a:lnTo>
                <a:lnTo>
                  <a:pt x="4293" y="1671"/>
                </a:lnTo>
                <a:lnTo>
                  <a:pt x="4293" y="1669"/>
                </a:lnTo>
                <a:lnTo>
                  <a:pt x="4293" y="1669"/>
                </a:lnTo>
                <a:lnTo>
                  <a:pt x="4293" y="1669"/>
                </a:lnTo>
                <a:lnTo>
                  <a:pt x="4293" y="1667"/>
                </a:lnTo>
                <a:lnTo>
                  <a:pt x="4293" y="1667"/>
                </a:lnTo>
                <a:lnTo>
                  <a:pt x="4293" y="1667"/>
                </a:lnTo>
                <a:lnTo>
                  <a:pt x="4295" y="1667"/>
                </a:lnTo>
                <a:lnTo>
                  <a:pt x="4295" y="1667"/>
                </a:lnTo>
                <a:lnTo>
                  <a:pt x="4295" y="1665"/>
                </a:lnTo>
                <a:lnTo>
                  <a:pt x="4295" y="1665"/>
                </a:lnTo>
                <a:lnTo>
                  <a:pt x="4295" y="1663"/>
                </a:lnTo>
                <a:lnTo>
                  <a:pt x="4293" y="1663"/>
                </a:lnTo>
                <a:lnTo>
                  <a:pt x="4293" y="1663"/>
                </a:lnTo>
                <a:lnTo>
                  <a:pt x="4293" y="1663"/>
                </a:lnTo>
                <a:lnTo>
                  <a:pt x="4295" y="1661"/>
                </a:lnTo>
                <a:lnTo>
                  <a:pt x="4295" y="1658"/>
                </a:lnTo>
                <a:lnTo>
                  <a:pt x="4295" y="1658"/>
                </a:lnTo>
                <a:lnTo>
                  <a:pt x="4295" y="1656"/>
                </a:lnTo>
                <a:lnTo>
                  <a:pt x="4293" y="1656"/>
                </a:lnTo>
                <a:lnTo>
                  <a:pt x="4291" y="1656"/>
                </a:lnTo>
                <a:lnTo>
                  <a:pt x="4293" y="1656"/>
                </a:lnTo>
                <a:lnTo>
                  <a:pt x="4293" y="1656"/>
                </a:lnTo>
                <a:lnTo>
                  <a:pt x="4295" y="1654"/>
                </a:lnTo>
                <a:lnTo>
                  <a:pt x="4295" y="1654"/>
                </a:lnTo>
                <a:lnTo>
                  <a:pt x="4295" y="1654"/>
                </a:lnTo>
                <a:lnTo>
                  <a:pt x="4295" y="1652"/>
                </a:lnTo>
                <a:lnTo>
                  <a:pt x="4297" y="1652"/>
                </a:lnTo>
                <a:lnTo>
                  <a:pt x="4300" y="1650"/>
                </a:lnTo>
                <a:lnTo>
                  <a:pt x="4300" y="1650"/>
                </a:lnTo>
                <a:lnTo>
                  <a:pt x="4300" y="1650"/>
                </a:lnTo>
                <a:lnTo>
                  <a:pt x="4300" y="1648"/>
                </a:lnTo>
                <a:lnTo>
                  <a:pt x="4300" y="1648"/>
                </a:lnTo>
                <a:lnTo>
                  <a:pt x="4300" y="1646"/>
                </a:lnTo>
                <a:lnTo>
                  <a:pt x="4300" y="1646"/>
                </a:lnTo>
                <a:lnTo>
                  <a:pt x="4300" y="1648"/>
                </a:lnTo>
                <a:lnTo>
                  <a:pt x="4300" y="1648"/>
                </a:lnTo>
                <a:lnTo>
                  <a:pt x="4300" y="1648"/>
                </a:lnTo>
                <a:lnTo>
                  <a:pt x="4302" y="1648"/>
                </a:lnTo>
                <a:lnTo>
                  <a:pt x="4304" y="1648"/>
                </a:lnTo>
                <a:lnTo>
                  <a:pt x="4304" y="1648"/>
                </a:lnTo>
                <a:lnTo>
                  <a:pt x="4306" y="1646"/>
                </a:lnTo>
                <a:lnTo>
                  <a:pt x="4306" y="1644"/>
                </a:lnTo>
                <a:lnTo>
                  <a:pt x="4308" y="1644"/>
                </a:lnTo>
                <a:lnTo>
                  <a:pt x="4310" y="1642"/>
                </a:lnTo>
                <a:lnTo>
                  <a:pt x="4310" y="1642"/>
                </a:lnTo>
                <a:lnTo>
                  <a:pt x="4310" y="1642"/>
                </a:lnTo>
                <a:lnTo>
                  <a:pt x="4310" y="1642"/>
                </a:lnTo>
                <a:lnTo>
                  <a:pt x="4310" y="1640"/>
                </a:lnTo>
                <a:lnTo>
                  <a:pt x="4310" y="1635"/>
                </a:lnTo>
                <a:lnTo>
                  <a:pt x="4310" y="1633"/>
                </a:lnTo>
                <a:lnTo>
                  <a:pt x="4310" y="1627"/>
                </a:lnTo>
                <a:lnTo>
                  <a:pt x="4310" y="1627"/>
                </a:lnTo>
                <a:lnTo>
                  <a:pt x="4314" y="1621"/>
                </a:lnTo>
                <a:lnTo>
                  <a:pt x="4314" y="1621"/>
                </a:lnTo>
                <a:lnTo>
                  <a:pt x="4314" y="1621"/>
                </a:lnTo>
                <a:lnTo>
                  <a:pt x="4316" y="1619"/>
                </a:lnTo>
                <a:lnTo>
                  <a:pt x="4316" y="1619"/>
                </a:lnTo>
                <a:lnTo>
                  <a:pt x="4316" y="1617"/>
                </a:lnTo>
                <a:lnTo>
                  <a:pt x="4316" y="1617"/>
                </a:lnTo>
                <a:lnTo>
                  <a:pt x="4316" y="1614"/>
                </a:lnTo>
                <a:lnTo>
                  <a:pt x="4318" y="1617"/>
                </a:lnTo>
                <a:lnTo>
                  <a:pt x="4318" y="1619"/>
                </a:lnTo>
                <a:lnTo>
                  <a:pt x="4321" y="1619"/>
                </a:lnTo>
                <a:lnTo>
                  <a:pt x="4323" y="1619"/>
                </a:lnTo>
                <a:lnTo>
                  <a:pt x="4325" y="1619"/>
                </a:lnTo>
                <a:lnTo>
                  <a:pt x="4329" y="1619"/>
                </a:lnTo>
                <a:lnTo>
                  <a:pt x="4331" y="1619"/>
                </a:lnTo>
                <a:lnTo>
                  <a:pt x="4331" y="1617"/>
                </a:lnTo>
                <a:lnTo>
                  <a:pt x="4331" y="1617"/>
                </a:lnTo>
                <a:lnTo>
                  <a:pt x="4329" y="1614"/>
                </a:lnTo>
                <a:lnTo>
                  <a:pt x="4327" y="1612"/>
                </a:lnTo>
                <a:lnTo>
                  <a:pt x="4325" y="1610"/>
                </a:lnTo>
                <a:lnTo>
                  <a:pt x="4318" y="1608"/>
                </a:lnTo>
                <a:lnTo>
                  <a:pt x="4318" y="1606"/>
                </a:lnTo>
                <a:lnTo>
                  <a:pt x="4316" y="1604"/>
                </a:lnTo>
                <a:lnTo>
                  <a:pt x="4314" y="1602"/>
                </a:lnTo>
                <a:lnTo>
                  <a:pt x="4314" y="1602"/>
                </a:lnTo>
                <a:lnTo>
                  <a:pt x="4314" y="1602"/>
                </a:lnTo>
                <a:lnTo>
                  <a:pt x="4316" y="1602"/>
                </a:lnTo>
                <a:lnTo>
                  <a:pt x="4316" y="1602"/>
                </a:lnTo>
                <a:lnTo>
                  <a:pt x="4316" y="1600"/>
                </a:lnTo>
                <a:lnTo>
                  <a:pt x="4318" y="1600"/>
                </a:lnTo>
                <a:lnTo>
                  <a:pt x="4318" y="1598"/>
                </a:lnTo>
                <a:lnTo>
                  <a:pt x="4318" y="1598"/>
                </a:lnTo>
                <a:lnTo>
                  <a:pt x="4318" y="1598"/>
                </a:lnTo>
                <a:lnTo>
                  <a:pt x="4316" y="1596"/>
                </a:lnTo>
                <a:lnTo>
                  <a:pt x="4314" y="1593"/>
                </a:lnTo>
                <a:lnTo>
                  <a:pt x="4314" y="1591"/>
                </a:lnTo>
                <a:lnTo>
                  <a:pt x="4314" y="1591"/>
                </a:lnTo>
                <a:lnTo>
                  <a:pt x="4312" y="1591"/>
                </a:lnTo>
                <a:lnTo>
                  <a:pt x="4312" y="1591"/>
                </a:lnTo>
                <a:lnTo>
                  <a:pt x="4312" y="1589"/>
                </a:lnTo>
                <a:lnTo>
                  <a:pt x="4312" y="1589"/>
                </a:lnTo>
                <a:lnTo>
                  <a:pt x="4312" y="1589"/>
                </a:lnTo>
                <a:lnTo>
                  <a:pt x="4310" y="1589"/>
                </a:lnTo>
                <a:lnTo>
                  <a:pt x="4312" y="1589"/>
                </a:lnTo>
                <a:lnTo>
                  <a:pt x="4312" y="1587"/>
                </a:lnTo>
                <a:lnTo>
                  <a:pt x="4312" y="1587"/>
                </a:lnTo>
                <a:lnTo>
                  <a:pt x="4310" y="1587"/>
                </a:lnTo>
                <a:lnTo>
                  <a:pt x="4310" y="1587"/>
                </a:lnTo>
                <a:lnTo>
                  <a:pt x="4308" y="1585"/>
                </a:lnTo>
                <a:lnTo>
                  <a:pt x="4308" y="1585"/>
                </a:lnTo>
                <a:lnTo>
                  <a:pt x="4308" y="1585"/>
                </a:lnTo>
                <a:lnTo>
                  <a:pt x="4308" y="1583"/>
                </a:lnTo>
                <a:lnTo>
                  <a:pt x="4308" y="1581"/>
                </a:lnTo>
                <a:lnTo>
                  <a:pt x="4306" y="1579"/>
                </a:lnTo>
                <a:lnTo>
                  <a:pt x="4304" y="1579"/>
                </a:lnTo>
                <a:lnTo>
                  <a:pt x="4304" y="1579"/>
                </a:lnTo>
                <a:lnTo>
                  <a:pt x="4306" y="1579"/>
                </a:lnTo>
                <a:lnTo>
                  <a:pt x="4306" y="1579"/>
                </a:lnTo>
                <a:lnTo>
                  <a:pt x="4310" y="1579"/>
                </a:lnTo>
                <a:lnTo>
                  <a:pt x="4310" y="1579"/>
                </a:lnTo>
                <a:lnTo>
                  <a:pt x="4310" y="1577"/>
                </a:lnTo>
                <a:lnTo>
                  <a:pt x="4310" y="1579"/>
                </a:lnTo>
                <a:lnTo>
                  <a:pt x="4312" y="1579"/>
                </a:lnTo>
                <a:lnTo>
                  <a:pt x="4312" y="1579"/>
                </a:lnTo>
                <a:lnTo>
                  <a:pt x="4314" y="1579"/>
                </a:lnTo>
                <a:lnTo>
                  <a:pt x="4314" y="1577"/>
                </a:lnTo>
                <a:lnTo>
                  <a:pt x="4314" y="1577"/>
                </a:lnTo>
                <a:lnTo>
                  <a:pt x="4314" y="1577"/>
                </a:lnTo>
                <a:lnTo>
                  <a:pt x="4312" y="1575"/>
                </a:lnTo>
                <a:lnTo>
                  <a:pt x="4310" y="1575"/>
                </a:lnTo>
                <a:lnTo>
                  <a:pt x="4310" y="1575"/>
                </a:lnTo>
                <a:lnTo>
                  <a:pt x="4310" y="1573"/>
                </a:lnTo>
                <a:lnTo>
                  <a:pt x="4310" y="1573"/>
                </a:lnTo>
                <a:lnTo>
                  <a:pt x="4310" y="1570"/>
                </a:lnTo>
                <a:lnTo>
                  <a:pt x="4312" y="1570"/>
                </a:lnTo>
                <a:lnTo>
                  <a:pt x="4312" y="1568"/>
                </a:lnTo>
                <a:lnTo>
                  <a:pt x="4312" y="1568"/>
                </a:lnTo>
                <a:lnTo>
                  <a:pt x="4314" y="1568"/>
                </a:lnTo>
                <a:lnTo>
                  <a:pt x="4316" y="1570"/>
                </a:lnTo>
                <a:lnTo>
                  <a:pt x="4316" y="1570"/>
                </a:lnTo>
                <a:lnTo>
                  <a:pt x="4318" y="1570"/>
                </a:lnTo>
                <a:lnTo>
                  <a:pt x="4321" y="1568"/>
                </a:lnTo>
                <a:lnTo>
                  <a:pt x="4323" y="1568"/>
                </a:lnTo>
                <a:lnTo>
                  <a:pt x="4325" y="1568"/>
                </a:lnTo>
                <a:lnTo>
                  <a:pt x="4325" y="1568"/>
                </a:lnTo>
                <a:lnTo>
                  <a:pt x="4325" y="1568"/>
                </a:lnTo>
                <a:lnTo>
                  <a:pt x="4327" y="1566"/>
                </a:lnTo>
                <a:lnTo>
                  <a:pt x="4325" y="1566"/>
                </a:lnTo>
                <a:lnTo>
                  <a:pt x="4323" y="1564"/>
                </a:lnTo>
                <a:lnTo>
                  <a:pt x="4321" y="1562"/>
                </a:lnTo>
                <a:lnTo>
                  <a:pt x="4321" y="1560"/>
                </a:lnTo>
                <a:lnTo>
                  <a:pt x="4323" y="1560"/>
                </a:lnTo>
                <a:lnTo>
                  <a:pt x="4323" y="1560"/>
                </a:lnTo>
                <a:lnTo>
                  <a:pt x="4325" y="1560"/>
                </a:lnTo>
                <a:lnTo>
                  <a:pt x="4327" y="1560"/>
                </a:lnTo>
                <a:lnTo>
                  <a:pt x="4331" y="1560"/>
                </a:lnTo>
                <a:lnTo>
                  <a:pt x="4333" y="1558"/>
                </a:lnTo>
                <a:lnTo>
                  <a:pt x="4335" y="1558"/>
                </a:lnTo>
                <a:lnTo>
                  <a:pt x="4335" y="1556"/>
                </a:lnTo>
                <a:lnTo>
                  <a:pt x="4335" y="1556"/>
                </a:lnTo>
                <a:lnTo>
                  <a:pt x="4335" y="1556"/>
                </a:lnTo>
                <a:lnTo>
                  <a:pt x="4335" y="1554"/>
                </a:lnTo>
                <a:lnTo>
                  <a:pt x="4335" y="1554"/>
                </a:lnTo>
                <a:lnTo>
                  <a:pt x="4335" y="1554"/>
                </a:lnTo>
                <a:lnTo>
                  <a:pt x="4333" y="1554"/>
                </a:lnTo>
                <a:lnTo>
                  <a:pt x="4331" y="1554"/>
                </a:lnTo>
                <a:lnTo>
                  <a:pt x="4331" y="1554"/>
                </a:lnTo>
                <a:lnTo>
                  <a:pt x="4327" y="1552"/>
                </a:lnTo>
                <a:lnTo>
                  <a:pt x="4327" y="1552"/>
                </a:lnTo>
                <a:lnTo>
                  <a:pt x="4325" y="1549"/>
                </a:lnTo>
                <a:lnTo>
                  <a:pt x="4325" y="1549"/>
                </a:lnTo>
                <a:lnTo>
                  <a:pt x="4325" y="1547"/>
                </a:lnTo>
                <a:lnTo>
                  <a:pt x="4323" y="1547"/>
                </a:lnTo>
                <a:lnTo>
                  <a:pt x="4321" y="1547"/>
                </a:lnTo>
                <a:lnTo>
                  <a:pt x="4321" y="1547"/>
                </a:lnTo>
                <a:lnTo>
                  <a:pt x="4318" y="1549"/>
                </a:lnTo>
                <a:lnTo>
                  <a:pt x="4318" y="1549"/>
                </a:lnTo>
                <a:lnTo>
                  <a:pt x="4316" y="1549"/>
                </a:lnTo>
                <a:lnTo>
                  <a:pt x="4316" y="1547"/>
                </a:lnTo>
                <a:lnTo>
                  <a:pt x="4316" y="1547"/>
                </a:lnTo>
                <a:lnTo>
                  <a:pt x="4318" y="1547"/>
                </a:lnTo>
                <a:lnTo>
                  <a:pt x="4318" y="1547"/>
                </a:lnTo>
                <a:lnTo>
                  <a:pt x="4318" y="1545"/>
                </a:lnTo>
                <a:lnTo>
                  <a:pt x="4316" y="1543"/>
                </a:lnTo>
                <a:lnTo>
                  <a:pt x="4316" y="1545"/>
                </a:lnTo>
                <a:lnTo>
                  <a:pt x="4314" y="1545"/>
                </a:lnTo>
                <a:lnTo>
                  <a:pt x="4310" y="1547"/>
                </a:lnTo>
                <a:lnTo>
                  <a:pt x="4312" y="1545"/>
                </a:lnTo>
                <a:lnTo>
                  <a:pt x="4312" y="1545"/>
                </a:lnTo>
                <a:lnTo>
                  <a:pt x="4312" y="1543"/>
                </a:lnTo>
                <a:lnTo>
                  <a:pt x="4312" y="1541"/>
                </a:lnTo>
                <a:lnTo>
                  <a:pt x="4312" y="1541"/>
                </a:lnTo>
                <a:lnTo>
                  <a:pt x="4312" y="1539"/>
                </a:lnTo>
                <a:lnTo>
                  <a:pt x="4312" y="1539"/>
                </a:lnTo>
                <a:lnTo>
                  <a:pt x="4312" y="1539"/>
                </a:lnTo>
                <a:lnTo>
                  <a:pt x="4312" y="1537"/>
                </a:lnTo>
                <a:lnTo>
                  <a:pt x="4310" y="1537"/>
                </a:lnTo>
                <a:lnTo>
                  <a:pt x="4308" y="1537"/>
                </a:lnTo>
                <a:lnTo>
                  <a:pt x="4308" y="1535"/>
                </a:lnTo>
                <a:lnTo>
                  <a:pt x="4306" y="1533"/>
                </a:lnTo>
                <a:lnTo>
                  <a:pt x="4306" y="1533"/>
                </a:lnTo>
                <a:lnTo>
                  <a:pt x="4306" y="1533"/>
                </a:lnTo>
                <a:lnTo>
                  <a:pt x="4306" y="1531"/>
                </a:lnTo>
                <a:lnTo>
                  <a:pt x="4304" y="1531"/>
                </a:lnTo>
                <a:lnTo>
                  <a:pt x="4304" y="1533"/>
                </a:lnTo>
                <a:lnTo>
                  <a:pt x="4304" y="1533"/>
                </a:lnTo>
                <a:lnTo>
                  <a:pt x="4302" y="1535"/>
                </a:lnTo>
                <a:lnTo>
                  <a:pt x="4300" y="1537"/>
                </a:lnTo>
                <a:lnTo>
                  <a:pt x="4300" y="1537"/>
                </a:lnTo>
                <a:lnTo>
                  <a:pt x="4300" y="1535"/>
                </a:lnTo>
                <a:lnTo>
                  <a:pt x="4300" y="1535"/>
                </a:lnTo>
                <a:lnTo>
                  <a:pt x="4300" y="1533"/>
                </a:lnTo>
                <a:lnTo>
                  <a:pt x="4300" y="1531"/>
                </a:lnTo>
                <a:lnTo>
                  <a:pt x="4300" y="1531"/>
                </a:lnTo>
                <a:lnTo>
                  <a:pt x="4300" y="1531"/>
                </a:lnTo>
                <a:lnTo>
                  <a:pt x="4295" y="1537"/>
                </a:lnTo>
                <a:lnTo>
                  <a:pt x="4295" y="1537"/>
                </a:lnTo>
                <a:lnTo>
                  <a:pt x="4291" y="1543"/>
                </a:lnTo>
                <a:lnTo>
                  <a:pt x="4289" y="1545"/>
                </a:lnTo>
                <a:lnTo>
                  <a:pt x="4289" y="1547"/>
                </a:lnTo>
                <a:lnTo>
                  <a:pt x="4287" y="1549"/>
                </a:lnTo>
                <a:lnTo>
                  <a:pt x="4287" y="1549"/>
                </a:lnTo>
                <a:lnTo>
                  <a:pt x="4285" y="1552"/>
                </a:lnTo>
                <a:lnTo>
                  <a:pt x="4285" y="1552"/>
                </a:lnTo>
                <a:lnTo>
                  <a:pt x="4283" y="1552"/>
                </a:lnTo>
                <a:lnTo>
                  <a:pt x="4283" y="1552"/>
                </a:lnTo>
                <a:lnTo>
                  <a:pt x="4283" y="1552"/>
                </a:lnTo>
                <a:lnTo>
                  <a:pt x="4283" y="1552"/>
                </a:lnTo>
                <a:lnTo>
                  <a:pt x="4281" y="1554"/>
                </a:lnTo>
                <a:lnTo>
                  <a:pt x="4281" y="1554"/>
                </a:lnTo>
                <a:lnTo>
                  <a:pt x="4281" y="1556"/>
                </a:lnTo>
                <a:lnTo>
                  <a:pt x="4283" y="1556"/>
                </a:lnTo>
                <a:lnTo>
                  <a:pt x="4283" y="1558"/>
                </a:lnTo>
                <a:lnTo>
                  <a:pt x="4281" y="1558"/>
                </a:lnTo>
                <a:lnTo>
                  <a:pt x="4281" y="1560"/>
                </a:lnTo>
                <a:lnTo>
                  <a:pt x="4279" y="1560"/>
                </a:lnTo>
                <a:lnTo>
                  <a:pt x="4277" y="1560"/>
                </a:lnTo>
                <a:lnTo>
                  <a:pt x="4274" y="1560"/>
                </a:lnTo>
                <a:lnTo>
                  <a:pt x="4274" y="1560"/>
                </a:lnTo>
                <a:lnTo>
                  <a:pt x="4274" y="1560"/>
                </a:lnTo>
                <a:lnTo>
                  <a:pt x="4274" y="1560"/>
                </a:lnTo>
                <a:lnTo>
                  <a:pt x="4272" y="1560"/>
                </a:lnTo>
                <a:lnTo>
                  <a:pt x="4270" y="1562"/>
                </a:lnTo>
                <a:lnTo>
                  <a:pt x="4268" y="1562"/>
                </a:lnTo>
                <a:lnTo>
                  <a:pt x="4268" y="1564"/>
                </a:lnTo>
                <a:lnTo>
                  <a:pt x="4266" y="1564"/>
                </a:lnTo>
                <a:lnTo>
                  <a:pt x="4264" y="1564"/>
                </a:lnTo>
                <a:lnTo>
                  <a:pt x="4262" y="1566"/>
                </a:lnTo>
                <a:lnTo>
                  <a:pt x="4260" y="1564"/>
                </a:lnTo>
                <a:lnTo>
                  <a:pt x="4260" y="1566"/>
                </a:lnTo>
                <a:lnTo>
                  <a:pt x="4260" y="1566"/>
                </a:lnTo>
                <a:lnTo>
                  <a:pt x="4260" y="1566"/>
                </a:lnTo>
                <a:lnTo>
                  <a:pt x="4260" y="1568"/>
                </a:lnTo>
                <a:lnTo>
                  <a:pt x="4258" y="1570"/>
                </a:lnTo>
                <a:lnTo>
                  <a:pt x="4258" y="1570"/>
                </a:lnTo>
                <a:lnTo>
                  <a:pt x="4256" y="1575"/>
                </a:lnTo>
                <a:lnTo>
                  <a:pt x="4251" y="1577"/>
                </a:lnTo>
                <a:lnTo>
                  <a:pt x="4249" y="1581"/>
                </a:lnTo>
                <a:lnTo>
                  <a:pt x="4247" y="1583"/>
                </a:lnTo>
                <a:lnTo>
                  <a:pt x="4245" y="1585"/>
                </a:lnTo>
                <a:lnTo>
                  <a:pt x="4245" y="1585"/>
                </a:lnTo>
                <a:lnTo>
                  <a:pt x="4243" y="1587"/>
                </a:lnTo>
                <a:lnTo>
                  <a:pt x="4241" y="1587"/>
                </a:lnTo>
                <a:lnTo>
                  <a:pt x="4233" y="1589"/>
                </a:lnTo>
                <a:lnTo>
                  <a:pt x="4226" y="1589"/>
                </a:lnTo>
                <a:lnTo>
                  <a:pt x="4224" y="1591"/>
                </a:lnTo>
                <a:lnTo>
                  <a:pt x="4224" y="1591"/>
                </a:lnTo>
                <a:lnTo>
                  <a:pt x="4222" y="1593"/>
                </a:lnTo>
                <a:lnTo>
                  <a:pt x="4222" y="1596"/>
                </a:lnTo>
                <a:lnTo>
                  <a:pt x="4222" y="1596"/>
                </a:lnTo>
                <a:lnTo>
                  <a:pt x="4222" y="1598"/>
                </a:lnTo>
                <a:lnTo>
                  <a:pt x="4222" y="1598"/>
                </a:lnTo>
                <a:lnTo>
                  <a:pt x="4220" y="1598"/>
                </a:lnTo>
                <a:lnTo>
                  <a:pt x="4220" y="1598"/>
                </a:lnTo>
                <a:lnTo>
                  <a:pt x="4220" y="1596"/>
                </a:lnTo>
                <a:lnTo>
                  <a:pt x="4218" y="1598"/>
                </a:lnTo>
                <a:lnTo>
                  <a:pt x="4218" y="1598"/>
                </a:lnTo>
                <a:lnTo>
                  <a:pt x="4218" y="1600"/>
                </a:lnTo>
                <a:lnTo>
                  <a:pt x="4220" y="1600"/>
                </a:lnTo>
                <a:lnTo>
                  <a:pt x="4220" y="1602"/>
                </a:lnTo>
                <a:lnTo>
                  <a:pt x="4218" y="1602"/>
                </a:lnTo>
                <a:lnTo>
                  <a:pt x="4218" y="1604"/>
                </a:lnTo>
                <a:lnTo>
                  <a:pt x="4218" y="1606"/>
                </a:lnTo>
                <a:lnTo>
                  <a:pt x="4218" y="1606"/>
                </a:lnTo>
                <a:lnTo>
                  <a:pt x="4216" y="1608"/>
                </a:lnTo>
                <a:lnTo>
                  <a:pt x="4216" y="1608"/>
                </a:lnTo>
                <a:lnTo>
                  <a:pt x="4216" y="1610"/>
                </a:lnTo>
                <a:lnTo>
                  <a:pt x="4218" y="1610"/>
                </a:lnTo>
                <a:lnTo>
                  <a:pt x="4220" y="1610"/>
                </a:lnTo>
                <a:lnTo>
                  <a:pt x="4218" y="1610"/>
                </a:lnTo>
                <a:lnTo>
                  <a:pt x="4218" y="1610"/>
                </a:lnTo>
                <a:lnTo>
                  <a:pt x="4216" y="1610"/>
                </a:lnTo>
                <a:lnTo>
                  <a:pt x="4214" y="1608"/>
                </a:lnTo>
                <a:lnTo>
                  <a:pt x="4214" y="1610"/>
                </a:lnTo>
                <a:lnTo>
                  <a:pt x="4212" y="1608"/>
                </a:lnTo>
                <a:lnTo>
                  <a:pt x="4207" y="1606"/>
                </a:lnTo>
                <a:lnTo>
                  <a:pt x="4207" y="1606"/>
                </a:lnTo>
                <a:lnTo>
                  <a:pt x="4205" y="1606"/>
                </a:lnTo>
                <a:lnTo>
                  <a:pt x="4205" y="1606"/>
                </a:lnTo>
                <a:lnTo>
                  <a:pt x="4203" y="1606"/>
                </a:lnTo>
                <a:lnTo>
                  <a:pt x="4201" y="1606"/>
                </a:lnTo>
                <a:lnTo>
                  <a:pt x="4199" y="1606"/>
                </a:lnTo>
                <a:lnTo>
                  <a:pt x="4197" y="1604"/>
                </a:lnTo>
                <a:lnTo>
                  <a:pt x="4197" y="1604"/>
                </a:lnTo>
                <a:lnTo>
                  <a:pt x="4197" y="1602"/>
                </a:lnTo>
                <a:lnTo>
                  <a:pt x="4193" y="1604"/>
                </a:lnTo>
                <a:lnTo>
                  <a:pt x="4191" y="1604"/>
                </a:lnTo>
                <a:lnTo>
                  <a:pt x="4191" y="1606"/>
                </a:lnTo>
                <a:lnTo>
                  <a:pt x="4189" y="1608"/>
                </a:lnTo>
                <a:lnTo>
                  <a:pt x="4189" y="1610"/>
                </a:lnTo>
                <a:lnTo>
                  <a:pt x="4189" y="1610"/>
                </a:lnTo>
                <a:lnTo>
                  <a:pt x="4186" y="1612"/>
                </a:lnTo>
                <a:lnTo>
                  <a:pt x="4189" y="1612"/>
                </a:lnTo>
                <a:lnTo>
                  <a:pt x="4189" y="1612"/>
                </a:lnTo>
                <a:lnTo>
                  <a:pt x="4189" y="1612"/>
                </a:lnTo>
                <a:lnTo>
                  <a:pt x="4189" y="1614"/>
                </a:lnTo>
                <a:lnTo>
                  <a:pt x="4186" y="1614"/>
                </a:lnTo>
                <a:close/>
                <a:moveTo>
                  <a:pt x="4113" y="1610"/>
                </a:moveTo>
                <a:lnTo>
                  <a:pt x="4111" y="1610"/>
                </a:lnTo>
                <a:lnTo>
                  <a:pt x="4111" y="1610"/>
                </a:lnTo>
                <a:lnTo>
                  <a:pt x="4109" y="1612"/>
                </a:lnTo>
                <a:lnTo>
                  <a:pt x="4111" y="1612"/>
                </a:lnTo>
                <a:lnTo>
                  <a:pt x="4113" y="1612"/>
                </a:lnTo>
                <a:lnTo>
                  <a:pt x="4115" y="1612"/>
                </a:lnTo>
                <a:lnTo>
                  <a:pt x="4113" y="1610"/>
                </a:lnTo>
                <a:lnTo>
                  <a:pt x="4113" y="1610"/>
                </a:lnTo>
                <a:close/>
                <a:moveTo>
                  <a:pt x="4161" y="1480"/>
                </a:moveTo>
                <a:lnTo>
                  <a:pt x="4161" y="1480"/>
                </a:lnTo>
                <a:lnTo>
                  <a:pt x="4159" y="1480"/>
                </a:lnTo>
                <a:lnTo>
                  <a:pt x="4159" y="1482"/>
                </a:lnTo>
                <a:lnTo>
                  <a:pt x="4159" y="1482"/>
                </a:lnTo>
                <a:lnTo>
                  <a:pt x="4161" y="1482"/>
                </a:lnTo>
                <a:lnTo>
                  <a:pt x="4161" y="1480"/>
                </a:lnTo>
                <a:close/>
                <a:moveTo>
                  <a:pt x="4138" y="1782"/>
                </a:moveTo>
                <a:lnTo>
                  <a:pt x="4138" y="1782"/>
                </a:lnTo>
                <a:lnTo>
                  <a:pt x="4138" y="1782"/>
                </a:lnTo>
                <a:lnTo>
                  <a:pt x="4138" y="1782"/>
                </a:lnTo>
                <a:lnTo>
                  <a:pt x="4138" y="1782"/>
                </a:lnTo>
                <a:lnTo>
                  <a:pt x="4138" y="1784"/>
                </a:lnTo>
                <a:lnTo>
                  <a:pt x="4140" y="1782"/>
                </a:lnTo>
                <a:lnTo>
                  <a:pt x="4138" y="1782"/>
                </a:lnTo>
                <a:lnTo>
                  <a:pt x="4138" y="1782"/>
                </a:lnTo>
                <a:close/>
                <a:moveTo>
                  <a:pt x="4155" y="1673"/>
                </a:moveTo>
                <a:lnTo>
                  <a:pt x="4155" y="1673"/>
                </a:lnTo>
                <a:lnTo>
                  <a:pt x="4155" y="1675"/>
                </a:lnTo>
                <a:lnTo>
                  <a:pt x="4155" y="1675"/>
                </a:lnTo>
                <a:lnTo>
                  <a:pt x="4157" y="1675"/>
                </a:lnTo>
                <a:lnTo>
                  <a:pt x="4157" y="1673"/>
                </a:lnTo>
                <a:lnTo>
                  <a:pt x="4155" y="1673"/>
                </a:lnTo>
                <a:lnTo>
                  <a:pt x="4155" y="1673"/>
                </a:lnTo>
                <a:lnTo>
                  <a:pt x="4155" y="1673"/>
                </a:lnTo>
                <a:close/>
                <a:moveTo>
                  <a:pt x="4247" y="1751"/>
                </a:moveTo>
                <a:lnTo>
                  <a:pt x="4249" y="1751"/>
                </a:lnTo>
                <a:lnTo>
                  <a:pt x="4256" y="1753"/>
                </a:lnTo>
                <a:lnTo>
                  <a:pt x="4258" y="1755"/>
                </a:lnTo>
                <a:lnTo>
                  <a:pt x="4262" y="1755"/>
                </a:lnTo>
                <a:lnTo>
                  <a:pt x="4264" y="1755"/>
                </a:lnTo>
                <a:lnTo>
                  <a:pt x="4264" y="1755"/>
                </a:lnTo>
                <a:lnTo>
                  <a:pt x="4264" y="1757"/>
                </a:lnTo>
                <a:lnTo>
                  <a:pt x="4266" y="1757"/>
                </a:lnTo>
                <a:lnTo>
                  <a:pt x="4268" y="1757"/>
                </a:lnTo>
                <a:lnTo>
                  <a:pt x="4268" y="1757"/>
                </a:lnTo>
                <a:lnTo>
                  <a:pt x="4268" y="1757"/>
                </a:lnTo>
                <a:lnTo>
                  <a:pt x="4266" y="1755"/>
                </a:lnTo>
                <a:lnTo>
                  <a:pt x="4266" y="1755"/>
                </a:lnTo>
                <a:lnTo>
                  <a:pt x="4264" y="1753"/>
                </a:lnTo>
                <a:lnTo>
                  <a:pt x="4264" y="1751"/>
                </a:lnTo>
                <a:lnTo>
                  <a:pt x="4264" y="1751"/>
                </a:lnTo>
                <a:lnTo>
                  <a:pt x="4266" y="1747"/>
                </a:lnTo>
                <a:lnTo>
                  <a:pt x="4266" y="1744"/>
                </a:lnTo>
                <a:lnTo>
                  <a:pt x="4266" y="1742"/>
                </a:lnTo>
                <a:lnTo>
                  <a:pt x="4264" y="1742"/>
                </a:lnTo>
                <a:lnTo>
                  <a:pt x="4260" y="1740"/>
                </a:lnTo>
                <a:lnTo>
                  <a:pt x="4260" y="1740"/>
                </a:lnTo>
                <a:lnTo>
                  <a:pt x="4258" y="1742"/>
                </a:lnTo>
                <a:lnTo>
                  <a:pt x="4256" y="1742"/>
                </a:lnTo>
                <a:lnTo>
                  <a:pt x="4251" y="1742"/>
                </a:lnTo>
                <a:lnTo>
                  <a:pt x="4249" y="1742"/>
                </a:lnTo>
                <a:lnTo>
                  <a:pt x="4245" y="1740"/>
                </a:lnTo>
                <a:lnTo>
                  <a:pt x="4241" y="1740"/>
                </a:lnTo>
                <a:lnTo>
                  <a:pt x="4241" y="1738"/>
                </a:lnTo>
                <a:lnTo>
                  <a:pt x="4241" y="1736"/>
                </a:lnTo>
                <a:lnTo>
                  <a:pt x="4241" y="1736"/>
                </a:lnTo>
                <a:lnTo>
                  <a:pt x="4239" y="1734"/>
                </a:lnTo>
                <a:lnTo>
                  <a:pt x="4239" y="1734"/>
                </a:lnTo>
                <a:lnTo>
                  <a:pt x="4239" y="1732"/>
                </a:lnTo>
                <a:lnTo>
                  <a:pt x="4239" y="1730"/>
                </a:lnTo>
                <a:lnTo>
                  <a:pt x="4237" y="1730"/>
                </a:lnTo>
                <a:lnTo>
                  <a:pt x="4235" y="1730"/>
                </a:lnTo>
                <a:lnTo>
                  <a:pt x="4233" y="1730"/>
                </a:lnTo>
                <a:lnTo>
                  <a:pt x="4233" y="1730"/>
                </a:lnTo>
                <a:lnTo>
                  <a:pt x="4230" y="1730"/>
                </a:lnTo>
                <a:lnTo>
                  <a:pt x="4226" y="1728"/>
                </a:lnTo>
                <a:lnTo>
                  <a:pt x="4226" y="1728"/>
                </a:lnTo>
                <a:lnTo>
                  <a:pt x="4224" y="1728"/>
                </a:lnTo>
                <a:lnTo>
                  <a:pt x="4224" y="1728"/>
                </a:lnTo>
                <a:lnTo>
                  <a:pt x="4222" y="1728"/>
                </a:lnTo>
                <a:lnTo>
                  <a:pt x="4222" y="1728"/>
                </a:lnTo>
                <a:lnTo>
                  <a:pt x="4220" y="1728"/>
                </a:lnTo>
                <a:lnTo>
                  <a:pt x="4218" y="1728"/>
                </a:lnTo>
                <a:lnTo>
                  <a:pt x="4218" y="1728"/>
                </a:lnTo>
                <a:lnTo>
                  <a:pt x="4216" y="1723"/>
                </a:lnTo>
                <a:lnTo>
                  <a:pt x="4216" y="1723"/>
                </a:lnTo>
                <a:lnTo>
                  <a:pt x="4214" y="1723"/>
                </a:lnTo>
                <a:lnTo>
                  <a:pt x="4214" y="1723"/>
                </a:lnTo>
                <a:lnTo>
                  <a:pt x="4212" y="1723"/>
                </a:lnTo>
                <a:lnTo>
                  <a:pt x="4212" y="1726"/>
                </a:lnTo>
                <a:lnTo>
                  <a:pt x="4212" y="1726"/>
                </a:lnTo>
                <a:lnTo>
                  <a:pt x="4209" y="1728"/>
                </a:lnTo>
                <a:lnTo>
                  <a:pt x="4209" y="1730"/>
                </a:lnTo>
                <a:lnTo>
                  <a:pt x="4209" y="1730"/>
                </a:lnTo>
                <a:lnTo>
                  <a:pt x="4207" y="1732"/>
                </a:lnTo>
                <a:lnTo>
                  <a:pt x="4207" y="1732"/>
                </a:lnTo>
                <a:lnTo>
                  <a:pt x="4205" y="1732"/>
                </a:lnTo>
                <a:lnTo>
                  <a:pt x="4205" y="1730"/>
                </a:lnTo>
                <a:lnTo>
                  <a:pt x="4203" y="1730"/>
                </a:lnTo>
                <a:lnTo>
                  <a:pt x="4203" y="1730"/>
                </a:lnTo>
                <a:lnTo>
                  <a:pt x="4201" y="1730"/>
                </a:lnTo>
                <a:lnTo>
                  <a:pt x="4199" y="1730"/>
                </a:lnTo>
                <a:lnTo>
                  <a:pt x="4195" y="1730"/>
                </a:lnTo>
                <a:lnTo>
                  <a:pt x="4195" y="1730"/>
                </a:lnTo>
                <a:lnTo>
                  <a:pt x="4193" y="1730"/>
                </a:lnTo>
                <a:lnTo>
                  <a:pt x="4191" y="1730"/>
                </a:lnTo>
                <a:lnTo>
                  <a:pt x="4186" y="1730"/>
                </a:lnTo>
                <a:lnTo>
                  <a:pt x="4184" y="1730"/>
                </a:lnTo>
                <a:lnTo>
                  <a:pt x="4184" y="1730"/>
                </a:lnTo>
                <a:lnTo>
                  <a:pt x="4182" y="1730"/>
                </a:lnTo>
                <a:lnTo>
                  <a:pt x="4180" y="1728"/>
                </a:lnTo>
                <a:lnTo>
                  <a:pt x="4180" y="1726"/>
                </a:lnTo>
                <a:lnTo>
                  <a:pt x="4180" y="1723"/>
                </a:lnTo>
                <a:lnTo>
                  <a:pt x="4178" y="1723"/>
                </a:lnTo>
                <a:lnTo>
                  <a:pt x="4178" y="1721"/>
                </a:lnTo>
                <a:lnTo>
                  <a:pt x="4176" y="1721"/>
                </a:lnTo>
                <a:lnTo>
                  <a:pt x="4176" y="1721"/>
                </a:lnTo>
                <a:lnTo>
                  <a:pt x="4176" y="1721"/>
                </a:lnTo>
                <a:lnTo>
                  <a:pt x="4174" y="1721"/>
                </a:lnTo>
                <a:lnTo>
                  <a:pt x="4172" y="1721"/>
                </a:lnTo>
                <a:lnTo>
                  <a:pt x="4170" y="1721"/>
                </a:lnTo>
                <a:lnTo>
                  <a:pt x="4170" y="1721"/>
                </a:lnTo>
                <a:lnTo>
                  <a:pt x="4168" y="1721"/>
                </a:lnTo>
                <a:lnTo>
                  <a:pt x="4165" y="1719"/>
                </a:lnTo>
                <a:lnTo>
                  <a:pt x="4165" y="1719"/>
                </a:lnTo>
                <a:lnTo>
                  <a:pt x="4163" y="1717"/>
                </a:lnTo>
                <a:lnTo>
                  <a:pt x="4163" y="1717"/>
                </a:lnTo>
                <a:lnTo>
                  <a:pt x="4159" y="1717"/>
                </a:lnTo>
                <a:lnTo>
                  <a:pt x="4159" y="1715"/>
                </a:lnTo>
                <a:lnTo>
                  <a:pt x="4157" y="1717"/>
                </a:lnTo>
                <a:lnTo>
                  <a:pt x="4157" y="1719"/>
                </a:lnTo>
                <a:lnTo>
                  <a:pt x="4157" y="1719"/>
                </a:lnTo>
                <a:lnTo>
                  <a:pt x="4155" y="1719"/>
                </a:lnTo>
                <a:lnTo>
                  <a:pt x="4153" y="1717"/>
                </a:lnTo>
                <a:lnTo>
                  <a:pt x="4151" y="1717"/>
                </a:lnTo>
                <a:lnTo>
                  <a:pt x="4151" y="1717"/>
                </a:lnTo>
                <a:lnTo>
                  <a:pt x="4149" y="1717"/>
                </a:lnTo>
                <a:lnTo>
                  <a:pt x="4147" y="1717"/>
                </a:lnTo>
                <a:lnTo>
                  <a:pt x="4144" y="1715"/>
                </a:lnTo>
                <a:lnTo>
                  <a:pt x="4144" y="1717"/>
                </a:lnTo>
                <a:lnTo>
                  <a:pt x="4142" y="1717"/>
                </a:lnTo>
                <a:lnTo>
                  <a:pt x="4142" y="1719"/>
                </a:lnTo>
                <a:lnTo>
                  <a:pt x="4140" y="1723"/>
                </a:lnTo>
                <a:lnTo>
                  <a:pt x="4140" y="1723"/>
                </a:lnTo>
                <a:lnTo>
                  <a:pt x="4138" y="1726"/>
                </a:lnTo>
                <a:lnTo>
                  <a:pt x="4138" y="1723"/>
                </a:lnTo>
                <a:lnTo>
                  <a:pt x="4138" y="1726"/>
                </a:lnTo>
                <a:lnTo>
                  <a:pt x="4138" y="1728"/>
                </a:lnTo>
                <a:lnTo>
                  <a:pt x="4136" y="1728"/>
                </a:lnTo>
                <a:lnTo>
                  <a:pt x="4136" y="1730"/>
                </a:lnTo>
                <a:lnTo>
                  <a:pt x="4134" y="1728"/>
                </a:lnTo>
                <a:lnTo>
                  <a:pt x="4134" y="1728"/>
                </a:lnTo>
                <a:lnTo>
                  <a:pt x="4134" y="1728"/>
                </a:lnTo>
                <a:lnTo>
                  <a:pt x="4134" y="1728"/>
                </a:lnTo>
                <a:lnTo>
                  <a:pt x="4132" y="1728"/>
                </a:lnTo>
                <a:lnTo>
                  <a:pt x="4132" y="1728"/>
                </a:lnTo>
                <a:lnTo>
                  <a:pt x="4132" y="1730"/>
                </a:lnTo>
                <a:lnTo>
                  <a:pt x="4134" y="1730"/>
                </a:lnTo>
                <a:lnTo>
                  <a:pt x="4134" y="1730"/>
                </a:lnTo>
                <a:lnTo>
                  <a:pt x="4134" y="1730"/>
                </a:lnTo>
                <a:lnTo>
                  <a:pt x="4136" y="1730"/>
                </a:lnTo>
                <a:lnTo>
                  <a:pt x="4138" y="1730"/>
                </a:lnTo>
                <a:lnTo>
                  <a:pt x="4140" y="1730"/>
                </a:lnTo>
                <a:lnTo>
                  <a:pt x="4140" y="1730"/>
                </a:lnTo>
                <a:lnTo>
                  <a:pt x="4142" y="1730"/>
                </a:lnTo>
                <a:lnTo>
                  <a:pt x="4147" y="1730"/>
                </a:lnTo>
                <a:lnTo>
                  <a:pt x="4151" y="1732"/>
                </a:lnTo>
                <a:lnTo>
                  <a:pt x="4151" y="1734"/>
                </a:lnTo>
                <a:lnTo>
                  <a:pt x="4151" y="1734"/>
                </a:lnTo>
                <a:lnTo>
                  <a:pt x="4149" y="1736"/>
                </a:lnTo>
                <a:lnTo>
                  <a:pt x="4149" y="1736"/>
                </a:lnTo>
                <a:lnTo>
                  <a:pt x="4151" y="1738"/>
                </a:lnTo>
                <a:lnTo>
                  <a:pt x="4151" y="1738"/>
                </a:lnTo>
                <a:lnTo>
                  <a:pt x="4153" y="1738"/>
                </a:lnTo>
                <a:lnTo>
                  <a:pt x="4159" y="1738"/>
                </a:lnTo>
                <a:lnTo>
                  <a:pt x="4161" y="1738"/>
                </a:lnTo>
                <a:lnTo>
                  <a:pt x="4165" y="1740"/>
                </a:lnTo>
                <a:lnTo>
                  <a:pt x="4165" y="1740"/>
                </a:lnTo>
                <a:lnTo>
                  <a:pt x="4168" y="1740"/>
                </a:lnTo>
                <a:lnTo>
                  <a:pt x="4170" y="1742"/>
                </a:lnTo>
                <a:lnTo>
                  <a:pt x="4172" y="1742"/>
                </a:lnTo>
                <a:lnTo>
                  <a:pt x="4176" y="1742"/>
                </a:lnTo>
                <a:lnTo>
                  <a:pt x="4178" y="1742"/>
                </a:lnTo>
                <a:lnTo>
                  <a:pt x="4178" y="1742"/>
                </a:lnTo>
                <a:lnTo>
                  <a:pt x="4180" y="1742"/>
                </a:lnTo>
                <a:lnTo>
                  <a:pt x="4180" y="1742"/>
                </a:lnTo>
                <a:lnTo>
                  <a:pt x="4182" y="1742"/>
                </a:lnTo>
                <a:lnTo>
                  <a:pt x="4184" y="1742"/>
                </a:lnTo>
                <a:lnTo>
                  <a:pt x="4186" y="1742"/>
                </a:lnTo>
                <a:lnTo>
                  <a:pt x="4191" y="1742"/>
                </a:lnTo>
                <a:lnTo>
                  <a:pt x="4191" y="1742"/>
                </a:lnTo>
                <a:lnTo>
                  <a:pt x="4199" y="1744"/>
                </a:lnTo>
                <a:lnTo>
                  <a:pt x="4201" y="1744"/>
                </a:lnTo>
                <a:lnTo>
                  <a:pt x="4209" y="1749"/>
                </a:lnTo>
                <a:lnTo>
                  <a:pt x="4214" y="1749"/>
                </a:lnTo>
                <a:lnTo>
                  <a:pt x="4216" y="1751"/>
                </a:lnTo>
                <a:lnTo>
                  <a:pt x="4220" y="1751"/>
                </a:lnTo>
                <a:lnTo>
                  <a:pt x="4224" y="1751"/>
                </a:lnTo>
                <a:lnTo>
                  <a:pt x="4233" y="1751"/>
                </a:lnTo>
                <a:lnTo>
                  <a:pt x="4235" y="1751"/>
                </a:lnTo>
                <a:lnTo>
                  <a:pt x="4239" y="1753"/>
                </a:lnTo>
                <a:lnTo>
                  <a:pt x="4241" y="1753"/>
                </a:lnTo>
                <a:lnTo>
                  <a:pt x="4241" y="1753"/>
                </a:lnTo>
                <a:lnTo>
                  <a:pt x="4243" y="1751"/>
                </a:lnTo>
                <a:lnTo>
                  <a:pt x="4245" y="1751"/>
                </a:lnTo>
                <a:lnTo>
                  <a:pt x="4247" y="1751"/>
                </a:lnTo>
                <a:close/>
                <a:moveTo>
                  <a:pt x="4029" y="1461"/>
                </a:moveTo>
                <a:lnTo>
                  <a:pt x="4027" y="1459"/>
                </a:lnTo>
                <a:lnTo>
                  <a:pt x="4027" y="1463"/>
                </a:lnTo>
                <a:lnTo>
                  <a:pt x="4029" y="1463"/>
                </a:lnTo>
                <a:lnTo>
                  <a:pt x="4029" y="1463"/>
                </a:lnTo>
                <a:lnTo>
                  <a:pt x="4029" y="1461"/>
                </a:lnTo>
                <a:lnTo>
                  <a:pt x="4029" y="1461"/>
                </a:lnTo>
                <a:close/>
                <a:moveTo>
                  <a:pt x="4044" y="1522"/>
                </a:moveTo>
                <a:lnTo>
                  <a:pt x="4042" y="1522"/>
                </a:lnTo>
                <a:lnTo>
                  <a:pt x="4042" y="1522"/>
                </a:lnTo>
                <a:lnTo>
                  <a:pt x="4042" y="1522"/>
                </a:lnTo>
                <a:lnTo>
                  <a:pt x="4044" y="1524"/>
                </a:lnTo>
                <a:lnTo>
                  <a:pt x="4044" y="1524"/>
                </a:lnTo>
                <a:lnTo>
                  <a:pt x="4044" y="1522"/>
                </a:lnTo>
                <a:close/>
                <a:moveTo>
                  <a:pt x="4050" y="1537"/>
                </a:moveTo>
                <a:lnTo>
                  <a:pt x="4052" y="1537"/>
                </a:lnTo>
                <a:lnTo>
                  <a:pt x="4052" y="1537"/>
                </a:lnTo>
                <a:lnTo>
                  <a:pt x="4052" y="1537"/>
                </a:lnTo>
                <a:lnTo>
                  <a:pt x="4052" y="1535"/>
                </a:lnTo>
                <a:lnTo>
                  <a:pt x="4050" y="1537"/>
                </a:lnTo>
                <a:close/>
                <a:moveTo>
                  <a:pt x="4036" y="1516"/>
                </a:moveTo>
                <a:lnTo>
                  <a:pt x="4036" y="1514"/>
                </a:lnTo>
                <a:lnTo>
                  <a:pt x="4036" y="1518"/>
                </a:lnTo>
                <a:lnTo>
                  <a:pt x="4036" y="1518"/>
                </a:lnTo>
                <a:lnTo>
                  <a:pt x="4036" y="1516"/>
                </a:lnTo>
                <a:close/>
                <a:moveTo>
                  <a:pt x="4075" y="1587"/>
                </a:moveTo>
                <a:lnTo>
                  <a:pt x="4075" y="1587"/>
                </a:lnTo>
                <a:lnTo>
                  <a:pt x="4075" y="1587"/>
                </a:lnTo>
                <a:lnTo>
                  <a:pt x="4075" y="1587"/>
                </a:lnTo>
                <a:lnTo>
                  <a:pt x="4075" y="1589"/>
                </a:lnTo>
                <a:lnTo>
                  <a:pt x="4075" y="1587"/>
                </a:lnTo>
                <a:lnTo>
                  <a:pt x="4075" y="1587"/>
                </a:lnTo>
                <a:close/>
                <a:moveTo>
                  <a:pt x="4052" y="1539"/>
                </a:moveTo>
                <a:lnTo>
                  <a:pt x="4052" y="1541"/>
                </a:lnTo>
                <a:lnTo>
                  <a:pt x="4052" y="1541"/>
                </a:lnTo>
                <a:lnTo>
                  <a:pt x="4052" y="1541"/>
                </a:lnTo>
                <a:lnTo>
                  <a:pt x="4054" y="1541"/>
                </a:lnTo>
                <a:lnTo>
                  <a:pt x="4054" y="1541"/>
                </a:lnTo>
                <a:lnTo>
                  <a:pt x="4054" y="1541"/>
                </a:lnTo>
                <a:lnTo>
                  <a:pt x="4054" y="1539"/>
                </a:lnTo>
                <a:lnTo>
                  <a:pt x="4054" y="1539"/>
                </a:lnTo>
                <a:lnTo>
                  <a:pt x="4054" y="1539"/>
                </a:lnTo>
                <a:lnTo>
                  <a:pt x="4052" y="1539"/>
                </a:lnTo>
                <a:lnTo>
                  <a:pt x="4052" y="1539"/>
                </a:lnTo>
                <a:lnTo>
                  <a:pt x="4052" y="1539"/>
                </a:lnTo>
                <a:lnTo>
                  <a:pt x="4052" y="1539"/>
                </a:lnTo>
                <a:close/>
                <a:moveTo>
                  <a:pt x="4061" y="1554"/>
                </a:moveTo>
                <a:lnTo>
                  <a:pt x="4061" y="1554"/>
                </a:lnTo>
                <a:lnTo>
                  <a:pt x="4061" y="1552"/>
                </a:lnTo>
                <a:lnTo>
                  <a:pt x="4059" y="1554"/>
                </a:lnTo>
                <a:lnTo>
                  <a:pt x="4059" y="1556"/>
                </a:lnTo>
                <a:lnTo>
                  <a:pt x="4061" y="1556"/>
                </a:lnTo>
                <a:lnTo>
                  <a:pt x="4061" y="1556"/>
                </a:lnTo>
                <a:lnTo>
                  <a:pt x="4061" y="1554"/>
                </a:lnTo>
                <a:close/>
                <a:moveTo>
                  <a:pt x="4029" y="1474"/>
                </a:moveTo>
                <a:lnTo>
                  <a:pt x="4029" y="1474"/>
                </a:lnTo>
                <a:lnTo>
                  <a:pt x="4029" y="1474"/>
                </a:lnTo>
                <a:lnTo>
                  <a:pt x="4031" y="1474"/>
                </a:lnTo>
                <a:lnTo>
                  <a:pt x="4031" y="1476"/>
                </a:lnTo>
                <a:lnTo>
                  <a:pt x="4031" y="1476"/>
                </a:lnTo>
                <a:lnTo>
                  <a:pt x="4031" y="1476"/>
                </a:lnTo>
                <a:lnTo>
                  <a:pt x="4031" y="1476"/>
                </a:lnTo>
                <a:lnTo>
                  <a:pt x="4031" y="1474"/>
                </a:lnTo>
                <a:lnTo>
                  <a:pt x="4029" y="1472"/>
                </a:lnTo>
                <a:lnTo>
                  <a:pt x="4029" y="1474"/>
                </a:lnTo>
                <a:close/>
                <a:moveTo>
                  <a:pt x="4189" y="1346"/>
                </a:moveTo>
                <a:lnTo>
                  <a:pt x="4186" y="1348"/>
                </a:lnTo>
                <a:lnTo>
                  <a:pt x="4184" y="1348"/>
                </a:lnTo>
                <a:lnTo>
                  <a:pt x="4182" y="1350"/>
                </a:lnTo>
                <a:lnTo>
                  <a:pt x="4182" y="1350"/>
                </a:lnTo>
                <a:lnTo>
                  <a:pt x="4182" y="1350"/>
                </a:lnTo>
                <a:lnTo>
                  <a:pt x="4182" y="1357"/>
                </a:lnTo>
                <a:lnTo>
                  <a:pt x="4182" y="1357"/>
                </a:lnTo>
                <a:lnTo>
                  <a:pt x="4182" y="1359"/>
                </a:lnTo>
                <a:lnTo>
                  <a:pt x="4182" y="1363"/>
                </a:lnTo>
                <a:lnTo>
                  <a:pt x="4186" y="1363"/>
                </a:lnTo>
                <a:lnTo>
                  <a:pt x="4186" y="1365"/>
                </a:lnTo>
                <a:lnTo>
                  <a:pt x="4189" y="1365"/>
                </a:lnTo>
                <a:lnTo>
                  <a:pt x="4193" y="1365"/>
                </a:lnTo>
                <a:lnTo>
                  <a:pt x="4193" y="1365"/>
                </a:lnTo>
                <a:lnTo>
                  <a:pt x="4195" y="1367"/>
                </a:lnTo>
                <a:lnTo>
                  <a:pt x="4195" y="1367"/>
                </a:lnTo>
                <a:lnTo>
                  <a:pt x="4197" y="1367"/>
                </a:lnTo>
                <a:lnTo>
                  <a:pt x="4197" y="1367"/>
                </a:lnTo>
                <a:lnTo>
                  <a:pt x="4197" y="1365"/>
                </a:lnTo>
                <a:lnTo>
                  <a:pt x="4199" y="1365"/>
                </a:lnTo>
                <a:lnTo>
                  <a:pt x="4201" y="1363"/>
                </a:lnTo>
                <a:lnTo>
                  <a:pt x="4201" y="1363"/>
                </a:lnTo>
                <a:lnTo>
                  <a:pt x="4203" y="1363"/>
                </a:lnTo>
                <a:lnTo>
                  <a:pt x="4203" y="1363"/>
                </a:lnTo>
                <a:lnTo>
                  <a:pt x="4201" y="1363"/>
                </a:lnTo>
                <a:lnTo>
                  <a:pt x="4203" y="1361"/>
                </a:lnTo>
                <a:lnTo>
                  <a:pt x="4205" y="1361"/>
                </a:lnTo>
                <a:lnTo>
                  <a:pt x="4205" y="1361"/>
                </a:lnTo>
                <a:lnTo>
                  <a:pt x="4205" y="1361"/>
                </a:lnTo>
                <a:lnTo>
                  <a:pt x="4207" y="1359"/>
                </a:lnTo>
                <a:lnTo>
                  <a:pt x="4207" y="1359"/>
                </a:lnTo>
                <a:lnTo>
                  <a:pt x="4207" y="1359"/>
                </a:lnTo>
                <a:lnTo>
                  <a:pt x="4209" y="1357"/>
                </a:lnTo>
                <a:lnTo>
                  <a:pt x="4209" y="1354"/>
                </a:lnTo>
                <a:lnTo>
                  <a:pt x="4209" y="1352"/>
                </a:lnTo>
                <a:lnTo>
                  <a:pt x="4209" y="1352"/>
                </a:lnTo>
                <a:lnTo>
                  <a:pt x="4209" y="1352"/>
                </a:lnTo>
                <a:lnTo>
                  <a:pt x="4212" y="1350"/>
                </a:lnTo>
                <a:lnTo>
                  <a:pt x="4214" y="1346"/>
                </a:lnTo>
                <a:lnTo>
                  <a:pt x="4214" y="1346"/>
                </a:lnTo>
                <a:lnTo>
                  <a:pt x="4216" y="1346"/>
                </a:lnTo>
                <a:lnTo>
                  <a:pt x="4216" y="1344"/>
                </a:lnTo>
                <a:lnTo>
                  <a:pt x="4216" y="1342"/>
                </a:lnTo>
                <a:lnTo>
                  <a:pt x="4216" y="1342"/>
                </a:lnTo>
                <a:lnTo>
                  <a:pt x="4214" y="1340"/>
                </a:lnTo>
                <a:lnTo>
                  <a:pt x="4214" y="1340"/>
                </a:lnTo>
                <a:lnTo>
                  <a:pt x="4212" y="1340"/>
                </a:lnTo>
                <a:lnTo>
                  <a:pt x="4212" y="1338"/>
                </a:lnTo>
                <a:lnTo>
                  <a:pt x="4212" y="1338"/>
                </a:lnTo>
                <a:lnTo>
                  <a:pt x="4209" y="1340"/>
                </a:lnTo>
                <a:lnTo>
                  <a:pt x="4209" y="1340"/>
                </a:lnTo>
                <a:lnTo>
                  <a:pt x="4209" y="1340"/>
                </a:lnTo>
                <a:lnTo>
                  <a:pt x="4207" y="1340"/>
                </a:lnTo>
                <a:lnTo>
                  <a:pt x="4207" y="1340"/>
                </a:lnTo>
                <a:lnTo>
                  <a:pt x="4207" y="1340"/>
                </a:lnTo>
                <a:lnTo>
                  <a:pt x="4207" y="1340"/>
                </a:lnTo>
                <a:lnTo>
                  <a:pt x="4205" y="1340"/>
                </a:lnTo>
                <a:lnTo>
                  <a:pt x="4205" y="1340"/>
                </a:lnTo>
                <a:lnTo>
                  <a:pt x="4203" y="1340"/>
                </a:lnTo>
                <a:lnTo>
                  <a:pt x="4203" y="1340"/>
                </a:lnTo>
                <a:lnTo>
                  <a:pt x="4199" y="1340"/>
                </a:lnTo>
                <a:lnTo>
                  <a:pt x="4197" y="1340"/>
                </a:lnTo>
                <a:lnTo>
                  <a:pt x="4195" y="1340"/>
                </a:lnTo>
                <a:lnTo>
                  <a:pt x="4195" y="1342"/>
                </a:lnTo>
                <a:lnTo>
                  <a:pt x="4193" y="1342"/>
                </a:lnTo>
                <a:lnTo>
                  <a:pt x="4191" y="1342"/>
                </a:lnTo>
                <a:lnTo>
                  <a:pt x="4191" y="1342"/>
                </a:lnTo>
                <a:lnTo>
                  <a:pt x="4191" y="1342"/>
                </a:lnTo>
                <a:lnTo>
                  <a:pt x="4189" y="1344"/>
                </a:lnTo>
                <a:lnTo>
                  <a:pt x="4191" y="1344"/>
                </a:lnTo>
                <a:lnTo>
                  <a:pt x="4191" y="1344"/>
                </a:lnTo>
                <a:lnTo>
                  <a:pt x="4189" y="1346"/>
                </a:lnTo>
                <a:lnTo>
                  <a:pt x="4189" y="1346"/>
                </a:lnTo>
                <a:close/>
                <a:moveTo>
                  <a:pt x="4027" y="1453"/>
                </a:moveTo>
                <a:lnTo>
                  <a:pt x="4027" y="1453"/>
                </a:lnTo>
                <a:lnTo>
                  <a:pt x="4027" y="1453"/>
                </a:lnTo>
                <a:lnTo>
                  <a:pt x="4027" y="1453"/>
                </a:lnTo>
                <a:lnTo>
                  <a:pt x="4027" y="1453"/>
                </a:lnTo>
                <a:lnTo>
                  <a:pt x="4029" y="1453"/>
                </a:lnTo>
                <a:lnTo>
                  <a:pt x="4029" y="1453"/>
                </a:lnTo>
                <a:lnTo>
                  <a:pt x="4029" y="1453"/>
                </a:lnTo>
                <a:lnTo>
                  <a:pt x="4027" y="1453"/>
                </a:lnTo>
                <a:close/>
                <a:moveTo>
                  <a:pt x="4033" y="1514"/>
                </a:moveTo>
                <a:lnTo>
                  <a:pt x="4031" y="1514"/>
                </a:lnTo>
                <a:lnTo>
                  <a:pt x="4031" y="1514"/>
                </a:lnTo>
                <a:lnTo>
                  <a:pt x="4031" y="1518"/>
                </a:lnTo>
                <a:lnTo>
                  <a:pt x="4031" y="1520"/>
                </a:lnTo>
                <a:lnTo>
                  <a:pt x="4031" y="1520"/>
                </a:lnTo>
                <a:lnTo>
                  <a:pt x="4033" y="1518"/>
                </a:lnTo>
                <a:lnTo>
                  <a:pt x="4033" y="1518"/>
                </a:lnTo>
                <a:lnTo>
                  <a:pt x="4033" y="1518"/>
                </a:lnTo>
                <a:lnTo>
                  <a:pt x="4033" y="1516"/>
                </a:lnTo>
                <a:lnTo>
                  <a:pt x="4033" y="1514"/>
                </a:lnTo>
                <a:lnTo>
                  <a:pt x="4033" y="1514"/>
                </a:lnTo>
                <a:close/>
                <a:moveTo>
                  <a:pt x="4090" y="1612"/>
                </a:moveTo>
                <a:lnTo>
                  <a:pt x="4090" y="1610"/>
                </a:lnTo>
                <a:lnTo>
                  <a:pt x="4090" y="1610"/>
                </a:lnTo>
                <a:lnTo>
                  <a:pt x="4088" y="1612"/>
                </a:lnTo>
                <a:lnTo>
                  <a:pt x="4088" y="1612"/>
                </a:lnTo>
                <a:lnTo>
                  <a:pt x="4090" y="1614"/>
                </a:lnTo>
                <a:lnTo>
                  <a:pt x="4090" y="1617"/>
                </a:lnTo>
                <a:lnTo>
                  <a:pt x="4090" y="1617"/>
                </a:lnTo>
                <a:lnTo>
                  <a:pt x="4090" y="1617"/>
                </a:lnTo>
                <a:lnTo>
                  <a:pt x="4092" y="1617"/>
                </a:lnTo>
                <a:lnTo>
                  <a:pt x="4092" y="1617"/>
                </a:lnTo>
                <a:lnTo>
                  <a:pt x="4092" y="1614"/>
                </a:lnTo>
                <a:lnTo>
                  <a:pt x="4092" y="1614"/>
                </a:lnTo>
                <a:lnTo>
                  <a:pt x="4092" y="1612"/>
                </a:lnTo>
                <a:lnTo>
                  <a:pt x="4090" y="1612"/>
                </a:lnTo>
                <a:close/>
                <a:moveTo>
                  <a:pt x="4031" y="1463"/>
                </a:moveTo>
                <a:lnTo>
                  <a:pt x="4029" y="1466"/>
                </a:lnTo>
                <a:lnTo>
                  <a:pt x="4031" y="1466"/>
                </a:lnTo>
                <a:lnTo>
                  <a:pt x="4031" y="1466"/>
                </a:lnTo>
                <a:lnTo>
                  <a:pt x="4031" y="1466"/>
                </a:lnTo>
                <a:lnTo>
                  <a:pt x="4031" y="1466"/>
                </a:lnTo>
                <a:lnTo>
                  <a:pt x="4031" y="1463"/>
                </a:lnTo>
                <a:lnTo>
                  <a:pt x="4031" y="1461"/>
                </a:lnTo>
                <a:lnTo>
                  <a:pt x="4031" y="1461"/>
                </a:lnTo>
                <a:lnTo>
                  <a:pt x="4031" y="1461"/>
                </a:lnTo>
                <a:lnTo>
                  <a:pt x="4031" y="1463"/>
                </a:lnTo>
                <a:lnTo>
                  <a:pt x="4031" y="1463"/>
                </a:lnTo>
                <a:close/>
                <a:moveTo>
                  <a:pt x="4105" y="1621"/>
                </a:moveTo>
                <a:lnTo>
                  <a:pt x="4107" y="1623"/>
                </a:lnTo>
                <a:lnTo>
                  <a:pt x="4107" y="1621"/>
                </a:lnTo>
                <a:lnTo>
                  <a:pt x="4107" y="1621"/>
                </a:lnTo>
                <a:lnTo>
                  <a:pt x="4107" y="1621"/>
                </a:lnTo>
                <a:lnTo>
                  <a:pt x="4107" y="1619"/>
                </a:lnTo>
                <a:lnTo>
                  <a:pt x="4105" y="1619"/>
                </a:lnTo>
                <a:lnTo>
                  <a:pt x="4105" y="1619"/>
                </a:lnTo>
                <a:lnTo>
                  <a:pt x="4105" y="1621"/>
                </a:lnTo>
                <a:close/>
                <a:moveTo>
                  <a:pt x="4107" y="1617"/>
                </a:moveTo>
                <a:lnTo>
                  <a:pt x="4105" y="1614"/>
                </a:lnTo>
                <a:lnTo>
                  <a:pt x="4105" y="1614"/>
                </a:lnTo>
                <a:lnTo>
                  <a:pt x="4105" y="1617"/>
                </a:lnTo>
                <a:lnTo>
                  <a:pt x="4105" y="1617"/>
                </a:lnTo>
                <a:lnTo>
                  <a:pt x="4107" y="1617"/>
                </a:lnTo>
                <a:lnTo>
                  <a:pt x="4107" y="1617"/>
                </a:lnTo>
                <a:lnTo>
                  <a:pt x="4107" y="1617"/>
                </a:lnTo>
                <a:close/>
                <a:moveTo>
                  <a:pt x="4115" y="1614"/>
                </a:moveTo>
                <a:lnTo>
                  <a:pt x="4115" y="1614"/>
                </a:lnTo>
                <a:lnTo>
                  <a:pt x="4113" y="1614"/>
                </a:lnTo>
                <a:lnTo>
                  <a:pt x="4113" y="1617"/>
                </a:lnTo>
                <a:lnTo>
                  <a:pt x="4113" y="1617"/>
                </a:lnTo>
                <a:lnTo>
                  <a:pt x="4113" y="1617"/>
                </a:lnTo>
                <a:lnTo>
                  <a:pt x="4113" y="1617"/>
                </a:lnTo>
                <a:lnTo>
                  <a:pt x="4115" y="1617"/>
                </a:lnTo>
                <a:lnTo>
                  <a:pt x="4115" y="1614"/>
                </a:lnTo>
                <a:lnTo>
                  <a:pt x="4117" y="1614"/>
                </a:lnTo>
                <a:lnTo>
                  <a:pt x="4117" y="1614"/>
                </a:lnTo>
                <a:lnTo>
                  <a:pt x="4115" y="1614"/>
                </a:lnTo>
                <a:lnTo>
                  <a:pt x="4115" y="1614"/>
                </a:lnTo>
                <a:close/>
                <a:moveTo>
                  <a:pt x="4077" y="1606"/>
                </a:moveTo>
                <a:lnTo>
                  <a:pt x="4080" y="1606"/>
                </a:lnTo>
                <a:lnTo>
                  <a:pt x="4082" y="1606"/>
                </a:lnTo>
                <a:lnTo>
                  <a:pt x="4082" y="1604"/>
                </a:lnTo>
                <a:lnTo>
                  <a:pt x="4082" y="1604"/>
                </a:lnTo>
                <a:lnTo>
                  <a:pt x="4082" y="1602"/>
                </a:lnTo>
                <a:lnTo>
                  <a:pt x="4082" y="1602"/>
                </a:lnTo>
                <a:lnTo>
                  <a:pt x="4080" y="1600"/>
                </a:lnTo>
                <a:lnTo>
                  <a:pt x="4080" y="1602"/>
                </a:lnTo>
                <a:lnTo>
                  <a:pt x="4077" y="1602"/>
                </a:lnTo>
                <a:lnTo>
                  <a:pt x="4077" y="1602"/>
                </a:lnTo>
                <a:lnTo>
                  <a:pt x="4077" y="1604"/>
                </a:lnTo>
                <a:lnTo>
                  <a:pt x="4077" y="1606"/>
                </a:lnTo>
                <a:lnTo>
                  <a:pt x="4077" y="1606"/>
                </a:lnTo>
                <a:close/>
                <a:moveTo>
                  <a:pt x="4103" y="1623"/>
                </a:moveTo>
                <a:lnTo>
                  <a:pt x="4105" y="1623"/>
                </a:lnTo>
                <a:lnTo>
                  <a:pt x="4105" y="1623"/>
                </a:lnTo>
                <a:lnTo>
                  <a:pt x="4103" y="1621"/>
                </a:lnTo>
                <a:lnTo>
                  <a:pt x="4103" y="1621"/>
                </a:lnTo>
                <a:lnTo>
                  <a:pt x="4103" y="1623"/>
                </a:lnTo>
                <a:lnTo>
                  <a:pt x="4103" y="1623"/>
                </a:lnTo>
                <a:lnTo>
                  <a:pt x="4103" y="1623"/>
                </a:lnTo>
                <a:close/>
                <a:moveTo>
                  <a:pt x="4100" y="1617"/>
                </a:moveTo>
                <a:lnTo>
                  <a:pt x="4096" y="1614"/>
                </a:lnTo>
                <a:lnTo>
                  <a:pt x="4096" y="1614"/>
                </a:lnTo>
                <a:lnTo>
                  <a:pt x="4096" y="1617"/>
                </a:lnTo>
                <a:lnTo>
                  <a:pt x="4096" y="1617"/>
                </a:lnTo>
                <a:lnTo>
                  <a:pt x="4096" y="1617"/>
                </a:lnTo>
                <a:lnTo>
                  <a:pt x="4098" y="1617"/>
                </a:lnTo>
                <a:lnTo>
                  <a:pt x="4098" y="1619"/>
                </a:lnTo>
                <a:lnTo>
                  <a:pt x="4100" y="1619"/>
                </a:lnTo>
                <a:lnTo>
                  <a:pt x="4100" y="1619"/>
                </a:lnTo>
                <a:lnTo>
                  <a:pt x="4103" y="1619"/>
                </a:lnTo>
                <a:lnTo>
                  <a:pt x="4103" y="1619"/>
                </a:lnTo>
                <a:lnTo>
                  <a:pt x="4100" y="1617"/>
                </a:lnTo>
                <a:lnTo>
                  <a:pt x="4100" y="1617"/>
                </a:lnTo>
                <a:close/>
                <a:moveTo>
                  <a:pt x="4092" y="1610"/>
                </a:moveTo>
                <a:lnTo>
                  <a:pt x="4086" y="1608"/>
                </a:lnTo>
                <a:lnTo>
                  <a:pt x="4086" y="1608"/>
                </a:lnTo>
                <a:lnTo>
                  <a:pt x="4086" y="1608"/>
                </a:lnTo>
                <a:lnTo>
                  <a:pt x="4086" y="1608"/>
                </a:lnTo>
                <a:lnTo>
                  <a:pt x="4086" y="1610"/>
                </a:lnTo>
                <a:lnTo>
                  <a:pt x="4088" y="1610"/>
                </a:lnTo>
                <a:lnTo>
                  <a:pt x="4090" y="1610"/>
                </a:lnTo>
                <a:lnTo>
                  <a:pt x="4090" y="1610"/>
                </a:lnTo>
                <a:lnTo>
                  <a:pt x="4092" y="1612"/>
                </a:lnTo>
                <a:lnTo>
                  <a:pt x="4092" y="1612"/>
                </a:lnTo>
                <a:lnTo>
                  <a:pt x="4092" y="1610"/>
                </a:lnTo>
                <a:lnTo>
                  <a:pt x="4092" y="1610"/>
                </a:lnTo>
                <a:close/>
                <a:moveTo>
                  <a:pt x="4094" y="1614"/>
                </a:moveTo>
                <a:lnTo>
                  <a:pt x="4092" y="1617"/>
                </a:lnTo>
                <a:lnTo>
                  <a:pt x="4092" y="1617"/>
                </a:lnTo>
                <a:lnTo>
                  <a:pt x="4092" y="1617"/>
                </a:lnTo>
                <a:lnTo>
                  <a:pt x="4092" y="1619"/>
                </a:lnTo>
                <a:lnTo>
                  <a:pt x="4092" y="1619"/>
                </a:lnTo>
                <a:lnTo>
                  <a:pt x="4094" y="1619"/>
                </a:lnTo>
                <a:lnTo>
                  <a:pt x="4096" y="1621"/>
                </a:lnTo>
                <a:lnTo>
                  <a:pt x="4096" y="1621"/>
                </a:lnTo>
                <a:lnTo>
                  <a:pt x="4098" y="1621"/>
                </a:lnTo>
                <a:lnTo>
                  <a:pt x="4100" y="1621"/>
                </a:lnTo>
                <a:lnTo>
                  <a:pt x="4100" y="1621"/>
                </a:lnTo>
                <a:lnTo>
                  <a:pt x="4100" y="1619"/>
                </a:lnTo>
                <a:lnTo>
                  <a:pt x="4098" y="1619"/>
                </a:lnTo>
                <a:lnTo>
                  <a:pt x="4096" y="1617"/>
                </a:lnTo>
                <a:lnTo>
                  <a:pt x="4096" y="1617"/>
                </a:lnTo>
                <a:lnTo>
                  <a:pt x="4094" y="1617"/>
                </a:lnTo>
                <a:lnTo>
                  <a:pt x="4094" y="1614"/>
                </a:lnTo>
                <a:close/>
                <a:moveTo>
                  <a:pt x="4115" y="1619"/>
                </a:moveTo>
                <a:lnTo>
                  <a:pt x="4115" y="1619"/>
                </a:lnTo>
                <a:lnTo>
                  <a:pt x="4115" y="1619"/>
                </a:lnTo>
                <a:lnTo>
                  <a:pt x="4117" y="1619"/>
                </a:lnTo>
                <a:lnTo>
                  <a:pt x="4117" y="1619"/>
                </a:lnTo>
                <a:lnTo>
                  <a:pt x="4117" y="1619"/>
                </a:lnTo>
                <a:lnTo>
                  <a:pt x="4117" y="1619"/>
                </a:lnTo>
                <a:lnTo>
                  <a:pt x="4115" y="1617"/>
                </a:lnTo>
                <a:lnTo>
                  <a:pt x="4115" y="1619"/>
                </a:lnTo>
                <a:close/>
                <a:moveTo>
                  <a:pt x="4375" y="1426"/>
                </a:moveTo>
                <a:lnTo>
                  <a:pt x="4377" y="1428"/>
                </a:lnTo>
                <a:lnTo>
                  <a:pt x="4377" y="1428"/>
                </a:lnTo>
                <a:lnTo>
                  <a:pt x="4375" y="1426"/>
                </a:lnTo>
                <a:lnTo>
                  <a:pt x="4375" y="1426"/>
                </a:lnTo>
                <a:lnTo>
                  <a:pt x="4375" y="1426"/>
                </a:lnTo>
                <a:lnTo>
                  <a:pt x="4375" y="1426"/>
                </a:lnTo>
                <a:close/>
                <a:moveTo>
                  <a:pt x="4436" y="1134"/>
                </a:moveTo>
                <a:lnTo>
                  <a:pt x="4436" y="1134"/>
                </a:lnTo>
                <a:lnTo>
                  <a:pt x="4436" y="1134"/>
                </a:lnTo>
                <a:lnTo>
                  <a:pt x="4436" y="1136"/>
                </a:lnTo>
                <a:lnTo>
                  <a:pt x="4436" y="1136"/>
                </a:lnTo>
                <a:lnTo>
                  <a:pt x="4438" y="1136"/>
                </a:lnTo>
                <a:lnTo>
                  <a:pt x="4438" y="1136"/>
                </a:lnTo>
                <a:lnTo>
                  <a:pt x="4442" y="1136"/>
                </a:lnTo>
                <a:lnTo>
                  <a:pt x="4444" y="1134"/>
                </a:lnTo>
                <a:lnTo>
                  <a:pt x="4446" y="1134"/>
                </a:lnTo>
                <a:lnTo>
                  <a:pt x="4446" y="1134"/>
                </a:lnTo>
                <a:lnTo>
                  <a:pt x="4446" y="1132"/>
                </a:lnTo>
                <a:lnTo>
                  <a:pt x="4446" y="1132"/>
                </a:lnTo>
                <a:lnTo>
                  <a:pt x="4444" y="1130"/>
                </a:lnTo>
                <a:lnTo>
                  <a:pt x="4444" y="1130"/>
                </a:lnTo>
                <a:lnTo>
                  <a:pt x="4438" y="1132"/>
                </a:lnTo>
                <a:lnTo>
                  <a:pt x="4436" y="1134"/>
                </a:lnTo>
                <a:close/>
                <a:moveTo>
                  <a:pt x="4455" y="1614"/>
                </a:moveTo>
                <a:lnTo>
                  <a:pt x="4455" y="1619"/>
                </a:lnTo>
                <a:lnTo>
                  <a:pt x="4457" y="1619"/>
                </a:lnTo>
                <a:lnTo>
                  <a:pt x="4457" y="1621"/>
                </a:lnTo>
                <a:lnTo>
                  <a:pt x="4457" y="1621"/>
                </a:lnTo>
                <a:lnTo>
                  <a:pt x="4455" y="1621"/>
                </a:lnTo>
                <a:lnTo>
                  <a:pt x="4455" y="1623"/>
                </a:lnTo>
                <a:lnTo>
                  <a:pt x="4455" y="1625"/>
                </a:lnTo>
                <a:lnTo>
                  <a:pt x="4457" y="1625"/>
                </a:lnTo>
                <a:lnTo>
                  <a:pt x="4457" y="1627"/>
                </a:lnTo>
                <a:lnTo>
                  <a:pt x="4459" y="1627"/>
                </a:lnTo>
                <a:lnTo>
                  <a:pt x="4457" y="1629"/>
                </a:lnTo>
                <a:lnTo>
                  <a:pt x="4457" y="1631"/>
                </a:lnTo>
                <a:lnTo>
                  <a:pt x="4457" y="1633"/>
                </a:lnTo>
                <a:lnTo>
                  <a:pt x="4457" y="1633"/>
                </a:lnTo>
                <a:lnTo>
                  <a:pt x="4457" y="1635"/>
                </a:lnTo>
                <a:lnTo>
                  <a:pt x="4459" y="1635"/>
                </a:lnTo>
                <a:lnTo>
                  <a:pt x="4461" y="1638"/>
                </a:lnTo>
                <a:lnTo>
                  <a:pt x="4461" y="1638"/>
                </a:lnTo>
                <a:lnTo>
                  <a:pt x="4463" y="1640"/>
                </a:lnTo>
                <a:lnTo>
                  <a:pt x="4463" y="1642"/>
                </a:lnTo>
                <a:lnTo>
                  <a:pt x="4465" y="1642"/>
                </a:lnTo>
                <a:lnTo>
                  <a:pt x="4465" y="1644"/>
                </a:lnTo>
                <a:lnTo>
                  <a:pt x="4467" y="1644"/>
                </a:lnTo>
                <a:lnTo>
                  <a:pt x="4467" y="1644"/>
                </a:lnTo>
                <a:lnTo>
                  <a:pt x="4465" y="1642"/>
                </a:lnTo>
                <a:lnTo>
                  <a:pt x="4463" y="1638"/>
                </a:lnTo>
                <a:lnTo>
                  <a:pt x="4461" y="1635"/>
                </a:lnTo>
                <a:lnTo>
                  <a:pt x="4461" y="1631"/>
                </a:lnTo>
                <a:lnTo>
                  <a:pt x="4461" y="1629"/>
                </a:lnTo>
                <a:lnTo>
                  <a:pt x="4461" y="1629"/>
                </a:lnTo>
                <a:lnTo>
                  <a:pt x="4461" y="1627"/>
                </a:lnTo>
                <a:lnTo>
                  <a:pt x="4461" y="1625"/>
                </a:lnTo>
                <a:lnTo>
                  <a:pt x="4461" y="1625"/>
                </a:lnTo>
                <a:lnTo>
                  <a:pt x="4461" y="1625"/>
                </a:lnTo>
                <a:lnTo>
                  <a:pt x="4463" y="1625"/>
                </a:lnTo>
                <a:lnTo>
                  <a:pt x="4465" y="1625"/>
                </a:lnTo>
                <a:lnTo>
                  <a:pt x="4467" y="1625"/>
                </a:lnTo>
                <a:lnTo>
                  <a:pt x="4469" y="1625"/>
                </a:lnTo>
                <a:lnTo>
                  <a:pt x="4469" y="1627"/>
                </a:lnTo>
                <a:lnTo>
                  <a:pt x="4476" y="1627"/>
                </a:lnTo>
                <a:lnTo>
                  <a:pt x="4476" y="1627"/>
                </a:lnTo>
                <a:lnTo>
                  <a:pt x="4473" y="1627"/>
                </a:lnTo>
                <a:lnTo>
                  <a:pt x="4473" y="1627"/>
                </a:lnTo>
                <a:lnTo>
                  <a:pt x="4471" y="1625"/>
                </a:lnTo>
                <a:lnTo>
                  <a:pt x="4471" y="1625"/>
                </a:lnTo>
                <a:lnTo>
                  <a:pt x="4471" y="1623"/>
                </a:lnTo>
                <a:lnTo>
                  <a:pt x="4471" y="1623"/>
                </a:lnTo>
                <a:lnTo>
                  <a:pt x="4467" y="1623"/>
                </a:lnTo>
                <a:lnTo>
                  <a:pt x="4465" y="1621"/>
                </a:lnTo>
                <a:lnTo>
                  <a:pt x="4465" y="1619"/>
                </a:lnTo>
                <a:lnTo>
                  <a:pt x="4467" y="1619"/>
                </a:lnTo>
                <a:lnTo>
                  <a:pt x="4467" y="1619"/>
                </a:lnTo>
                <a:lnTo>
                  <a:pt x="4469" y="1617"/>
                </a:lnTo>
                <a:lnTo>
                  <a:pt x="4471" y="1617"/>
                </a:lnTo>
                <a:lnTo>
                  <a:pt x="4471" y="1614"/>
                </a:lnTo>
                <a:lnTo>
                  <a:pt x="4473" y="1612"/>
                </a:lnTo>
                <a:lnTo>
                  <a:pt x="4471" y="1610"/>
                </a:lnTo>
                <a:lnTo>
                  <a:pt x="4471" y="1608"/>
                </a:lnTo>
                <a:lnTo>
                  <a:pt x="4471" y="1608"/>
                </a:lnTo>
                <a:lnTo>
                  <a:pt x="4469" y="1608"/>
                </a:lnTo>
                <a:lnTo>
                  <a:pt x="4467" y="1610"/>
                </a:lnTo>
                <a:lnTo>
                  <a:pt x="4465" y="1610"/>
                </a:lnTo>
                <a:lnTo>
                  <a:pt x="4465" y="1612"/>
                </a:lnTo>
                <a:lnTo>
                  <a:pt x="4465" y="1612"/>
                </a:lnTo>
                <a:lnTo>
                  <a:pt x="4465" y="1614"/>
                </a:lnTo>
                <a:lnTo>
                  <a:pt x="4463" y="1614"/>
                </a:lnTo>
                <a:lnTo>
                  <a:pt x="4463" y="1614"/>
                </a:lnTo>
                <a:lnTo>
                  <a:pt x="4461" y="1617"/>
                </a:lnTo>
                <a:lnTo>
                  <a:pt x="4461" y="1619"/>
                </a:lnTo>
                <a:lnTo>
                  <a:pt x="4461" y="1619"/>
                </a:lnTo>
                <a:lnTo>
                  <a:pt x="4461" y="1619"/>
                </a:lnTo>
                <a:lnTo>
                  <a:pt x="4459" y="1619"/>
                </a:lnTo>
                <a:lnTo>
                  <a:pt x="4459" y="1619"/>
                </a:lnTo>
                <a:lnTo>
                  <a:pt x="4457" y="1619"/>
                </a:lnTo>
                <a:lnTo>
                  <a:pt x="4457" y="1619"/>
                </a:lnTo>
                <a:lnTo>
                  <a:pt x="4457" y="1617"/>
                </a:lnTo>
                <a:lnTo>
                  <a:pt x="4457" y="1617"/>
                </a:lnTo>
                <a:lnTo>
                  <a:pt x="4461" y="1614"/>
                </a:lnTo>
                <a:lnTo>
                  <a:pt x="4461" y="1612"/>
                </a:lnTo>
                <a:lnTo>
                  <a:pt x="4463" y="1612"/>
                </a:lnTo>
                <a:lnTo>
                  <a:pt x="4463" y="1610"/>
                </a:lnTo>
                <a:lnTo>
                  <a:pt x="4463" y="1608"/>
                </a:lnTo>
                <a:lnTo>
                  <a:pt x="4463" y="1606"/>
                </a:lnTo>
                <a:lnTo>
                  <a:pt x="4461" y="1606"/>
                </a:lnTo>
                <a:lnTo>
                  <a:pt x="4461" y="1604"/>
                </a:lnTo>
                <a:lnTo>
                  <a:pt x="4461" y="1604"/>
                </a:lnTo>
                <a:lnTo>
                  <a:pt x="4461" y="1604"/>
                </a:lnTo>
                <a:lnTo>
                  <a:pt x="4463" y="1600"/>
                </a:lnTo>
                <a:lnTo>
                  <a:pt x="4463" y="1600"/>
                </a:lnTo>
                <a:lnTo>
                  <a:pt x="4463" y="1600"/>
                </a:lnTo>
                <a:lnTo>
                  <a:pt x="4461" y="1600"/>
                </a:lnTo>
                <a:lnTo>
                  <a:pt x="4461" y="1600"/>
                </a:lnTo>
                <a:lnTo>
                  <a:pt x="4459" y="1604"/>
                </a:lnTo>
                <a:lnTo>
                  <a:pt x="4457" y="1604"/>
                </a:lnTo>
                <a:lnTo>
                  <a:pt x="4457" y="1606"/>
                </a:lnTo>
                <a:lnTo>
                  <a:pt x="4457" y="1608"/>
                </a:lnTo>
                <a:lnTo>
                  <a:pt x="4455" y="1608"/>
                </a:lnTo>
                <a:lnTo>
                  <a:pt x="4455" y="1610"/>
                </a:lnTo>
                <a:lnTo>
                  <a:pt x="4455" y="1612"/>
                </a:lnTo>
                <a:lnTo>
                  <a:pt x="4455" y="1614"/>
                </a:lnTo>
                <a:close/>
                <a:moveTo>
                  <a:pt x="4415" y="1059"/>
                </a:moveTo>
                <a:lnTo>
                  <a:pt x="4415" y="1059"/>
                </a:lnTo>
                <a:lnTo>
                  <a:pt x="4415" y="1059"/>
                </a:lnTo>
                <a:lnTo>
                  <a:pt x="4415" y="1059"/>
                </a:lnTo>
                <a:lnTo>
                  <a:pt x="4415" y="1059"/>
                </a:lnTo>
                <a:lnTo>
                  <a:pt x="4415" y="1059"/>
                </a:lnTo>
                <a:lnTo>
                  <a:pt x="4413" y="1059"/>
                </a:lnTo>
                <a:lnTo>
                  <a:pt x="4413" y="1059"/>
                </a:lnTo>
                <a:lnTo>
                  <a:pt x="4413" y="1059"/>
                </a:lnTo>
                <a:lnTo>
                  <a:pt x="4413" y="1059"/>
                </a:lnTo>
                <a:lnTo>
                  <a:pt x="4415" y="1059"/>
                </a:lnTo>
                <a:lnTo>
                  <a:pt x="4415" y="1059"/>
                </a:lnTo>
                <a:close/>
                <a:moveTo>
                  <a:pt x="4444" y="1118"/>
                </a:moveTo>
                <a:lnTo>
                  <a:pt x="4444" y="1118"/>
                </a:lnTo>
                <a:lnTo>
                  <a:pt x="4442" y="1118"/>
                </a:lnTo>
                <a:lnTo>
                  <a:pt x="4442" y="1118"/>
                </a:lnTo>
                <a:lnTo>
                  <a:pt x="4442" y="1120"/>
                </a:lnTo>
                <a:lnTo>
                  <a:pt x="4444" y="1120"/>
                </a:lnTo>
                <a:lnTo>
                  <a:pt x="4444" y="1118"/>
                </a:lnTo>
                <a:close/>
                <a:moveTo>
                  <a:pt x="4402" y="1277"/>
                </a:moveTo>
                <a:lnTo>
                  <a:pt x="4402" y="1275"/>
                </a:lnTo>
                <a:lnTo>
                  <a:pt x="4402" y="1275"/>
                </a:lnTo>
                <a:lnTo>
                  <a:pt x="4402" y="1275"/>
                </a:lnTo>
                <a:lnTo>
                  <a:pt x="4400" y="1273"/>
                </a:lnTo>
                <a:lnTo>
                  <a:pt x="4400" y="1275"/>
                </a:lnTo>
                <a:lnTo>
                  <a:pt x="4400" y="1275"/>
                </a:lnTo>
                <a:lnTo>
                  <a:pt x="4400" y="1275"/>
                </a:lnTo>
                <a:lnTo>
                  <a:pt x="4400" y="1275"/>
                </a:lnTo>
                <a:lnTo>
                  <a:pt x="4400" y="1275"/>
                </a:lnTo>
                <a:lnTo>
                  <a:pt x="4402" y="1277"/>
                </a:lnTo>
                <a:close/>
                <a:moveTo>
                  <a:pt x="4404" y="1434"/>
                </a:moveTo>
                <a:lnTo>
                  <a:pt x="4406" y="1436"/>
                </a:lnTo>
                <a:lnTo>
                  <a:pt x="4409" y="1434"/>
                </a:lnTo>
                <a:lnTo>
                  <a:pt x="4409" y="1434"/>
                </a:lnTo>
                <a:lnTo>
                  <a:pt x="4409" y="1436"/>
                </a:lnTo>
                <a:lnTo>
                  <a:pt x="4409" y="1434"/>
                </a:lnTo>
                <a:lnTo>
                  <a:pt x="4411" y="1434"/>
                </a:lnTo>
                <a:lnTo>
                  <a:pt x="4411" y="1432"/>
                </a:lnTo>
                <a:lnTo>
                  <a:pt x="4411" y="1430"/>
                </a:lnTo>
                <a:lnTo>
                  <a:pt x="4409" y="1430"/>
                </a:lnTo>
                <a:lnTo>
                  <a:pt x="4409" y="1430"/>
                </a:lnTo>
                <a:lnTo>
                  <a:pt x="4406" y="1428"/>
                </a:lnTo>
                <a:lnTo>
                  <a:pt x="4406" y="1428"/>
                </a:lnTo>
                <a:lnTo>
                  <a:pt x="4406" y="1428"/>
                </a:lnTo>
                <a:lnTo>
                  <a:pt x="4406" y="1430"/>
                </a:lnTo>
                <a:lnTo>
                  <a:pt x="4406" y="1432"/>
                </a:lnTo>
                <a:lnTo>
                  <a:pt x="4404" y="1434"/>
                </a:lnTo>
                <a:lnTo>
                  <a:pt x="4404" y="1434"/>
                </a:lnTo>
                <a:close/>
                <a:moveTo>
                  <a:pt x="4459" y="1245"/>
                </a:moveTo>
                <a:lnTo>
                  <a:pt x="4457" y="1245"/>
                </a:lnTo>
                <a:lnTo>
                  <a:pt x="4457" y="1248"/>
                </a:lnTo>
                <a:lnTo>
                  <a:pt x="4457" y="1248"/>
                </a:lnTo>
                <a:lnTo>
                  <a:pt x="4459" y="1248"/>
                </a:lnTo>
                <a:lnTo>
                  <a:pt x="4459" y="1248"/>
                </a:lnTo>
                <a:lnTo>
                  <a:pt x="4459" y="1248"/>
                </a:lnTo>
                <a:lnTo>
                  <a:pt x="4459" y="1245"/>
                </a:lnTo>
                <a:lnTo>
                  <a:pt x="4459" y="1245"/>
                </a:lnTo>
                <a:lnTo>
                  <a:pt x="4461" y="1245"/>
                </a:lnTo>
                <a:lnTo>
                  <a:pt x="4461" y="1243"/>
                </a:lnTo>
                <a:lnTo>
                  <a:pt x="4461" y="1243"/>
                </a:lnTo>
                <a:lnTo>
                  <a:pt x="4461" y="1243"/>
                </a:lnTo>
                <a:lnTo>
                  <a:pt x="4461" y="1243"/>
                </a:lnTo>
                <a:lnTo>
                  <a:pt x="4463" y="1241"/>
                </a:lnTo>
                <a:lnTo>
                  <a:pt x="4463" y="1241"/>
                </a:lnTo>
                <a:lnTo>
                  <a:pt x="4465" y="1239"/>
                </a:lnTo>
                <a:lnTo>
                  <a:pt x="4465" y="1239"/>
                </a:lnTo>
                <a:lnTo>
                  <a:pt x="4467" y="1239"/>
                </a:lnTo>
                <a:lnTo>
                  <a:pt x="4467" y="1237"/>
                </a:lnTo>
                <a:lnTo>
                  <a:pt x="4465" y="1235"/>
                </a:lnTo>
                <a:lnTo>
                  <a:pt x="4465" y="1237"/>
                </a:lnTo>
                <a:lnTo>
                  <a:pt x="4463" y="1239"/>
                </a:lnTo>
                <a:lnTo>
                  <a:pt x="4463" y="1239"/>
                </a:lnTo>
                <a:lnTo>
                  <a:pt x="4463" y="1239"/>
                </a:lnTo>
                <a:lnTo>
                  <a:pt x="4463" y="1239"/>
                </a:lnTo>
                <a:lnTo>
                  <a:pt x="4463" y="1239"/>
                </a:lnTo>
                <a:lnTo>
                  <a:pt x="4461" y="1239"/>
                </a:lnTo>
                <a:lnTo>
                  <a:pt x="4461" y="1239"/>
                </a:lnTo>
                <a:lnTo>
                  <a:pt x="4461" y="1239"/>
                </a:lnTo>
                <a:lnTo>
                  <a:pt x="4461" y="1241"/>
                </a:lnTo>
                <a:lnTo>
                  <a:pt x="4461" y="1241"/>
                </a:lnTo>
                <a:lnTo>
                  <a:pt x="4459" y="1241"/>
                </a:lnTo>
                <a:lnTo>
                  <a:pt x="4459" y="1243"/>
                </a:lnTo>
                <a:lnTo>
                  <a:pt x="4459" y="1243"/>
                </a:lnTo>
                <a:lnTo>
                  <a:pt x="4459" y="1245"/>
                </a:lnTo>
                <a:close/>
                <a:moveTo>
                  <a:pt x="4409" y="1449"/>
                </a:moveTo>
                <a:lnTo>
                  <a:pt x="4409" y="1453"/>
                </a:lnTo>
                <a:lnTo>
                  <a:pt x="4411" y="1455"/>
                </a:lnTo>
                <a:lnTo>
                  <a:pt x="4411" y="1455"/>
                </a:lnTo>
                <a:lnTo>
                  <a:pt x="4413" y="1457"/>
                </a:lnTo>
                <a:lnTo>
                  <a:pt x="4413" y="1457"/>
                </a:lnTo>
                <a:lnTo>
                  <a:pt x="4415" y="1457"/>
                </a:lnTo>
                <a:lnTo>
                  <a:pt x="4415" y="1459"/>
                </a:lnTo>
                <a:lnTo>
                  <a:pt x="4415" y="1459"/>
                </a:lnTo>
                <a:lnTo>
                  <a:pt x="4417" y="1459"/>
                </a:lnTo>
                <a:lnTo>
                  <a:pt x="4417" y="1461"/>
                </a:lnTo>
                <a:lnTo>
                  <a:pt x="4417" y="1461"/>
                </a:lnTo>
                <a:lnTo>
                  <a:pt x="4419" y="1461"/>
                </a:lnTo>
                <a:lnTo>
                  <a:pt x="4419" y="1461"/>
                </a:lnTo>
                <a:lnTo>
                  <a:pt x="4419" y="1463"/>
                </a:lnTo>
                <a:lnTo>
                  <a:pt x="4417" y="1463"/>
                </a:lnTo>
                <a:lnTo>
                  <a:pt x="4417" y="1466"/>
                </a:lnTo>
                <a:lnTo>
                  <a:pt x="4419" y="1468"/>
                </a:lnTo>
                <a:lnTo>
                  <a:pt x="4419" y="1468"/>
                </a:lnTo>
                <a:lnTo>
                  <a:pt x="4421" y="1470"/>
                </a:lnTo>
                <a:lnTo>
                  <a:pt x="4421" y="1470"/>
                </a:lnTo>
                <a:lnTo>
                  <a:pt x="4423" y="1470"/>
                </a:lnTo>
                <a:lnTo>
                  <a:pt x="4425" y="1472"/>
                </a:lnTo>
                <a:lnTo>
                  <a:pt x="4427" y="1470"/>
                </a:lnTo>
                <a:lnTo>
                  <a:pt x="4427" y="1472"/>
                </a:lnTo>
                <a:lnTo>
                  <a:pt x="4429" y="1472"/>
                </a:lnTo>
                <a:lnTo>
                  <a:pt x="4429" y="1472"/>
                </a:lnTo>
                <a:lnTo>
                  <a:pt x="4429" y="1470"/>
                </a:lnTo>
                <a:lnTo>
                  <a:pt x="4427" y="1470"/>
                </a:lnTo>
                <a:lnTo>
                  <a:pt x="4427" y="1470"/>
                </a:lnTo>
                <a:lnTo>
                  <a:pt x="4427" y="1468"/>
                </a:lnTo>
                <a:lnTo>
                  <a:pt x="4427" y="1468"/>
                </a:lnTo>
                <a:lnTo>
                  <a:pt x="4427" y="1468"/>
                </a:lnTo>
                <a:lnTo>
                  <a:pt x="4425" y="1466"/>
                </a:lnTo>
                <a:lnTo>
                  <a:pt x="4425" y="1463"/>
                </a:lnTo>
                <a:lnTo>
                  <a:pt x="4425" y="1463"/>
                </a:lnTo>
                <a:lnTo>
                  <a:pt x="4425" y="1461"/>
                </a:lnTo>
                <a:lnTo>
                  <a:pt x="4425" y="1461"/>
                </a:lnTo>
                <a:lnTo>
                  <a:pt x="4425" y="1459"/>
                </a:lnTo>
                <a:lnTo>
                  <a:pt x="4425" y="1457"/>
                </a:lnTo>
                <a:lnTo>
                  <a:pt x="4425" y="1455"/>
                </a:lnTo>
                <a:lnTo>
                  <a:pt x="4427" y="1455"/>
                </a:lnTo>
                <a:lnTo>
                  <a:pt x="4425" y="1455"/>
                </a:lnTo>
                <a:lnTo>
                  <a:pt x="4425" y="1453"/>
                </a:lnTo>
                <a:lnTo>
                  <a:pt x="4423" y="1453"/>
                </a:lnTo>
                <a:lnTo>
                  <a:pt x="4423" y="1453"/>
                </a:lnTo>
                <a:lnTo>
                  <a:pt x="4423" y="1453"/>
                </a:lnTo>
                <a:lnTo>
                  <a:pt x="4423" y="1451"/>
                </a:lnTo>
                <a:lnTo>
                  <a:pt x="4421" y="1451"/>
                </a:lnTo>
                <a:lnTo>
                  <a:pt x="4421" y="1449"/>
                </a:lnTo>
                <a:lnTo>
                  <a:pt x="4417" y="1451"/>
                </a:lnTo>
                <a:lnTo>
                  <a:pt x="4413" y="1451"/>
                </a:lnTo>
                <a:lnTo>
                  <a:pt x="4409" y="1449"/>
                </a:lnTo>
                <a:close/>
                <a:moveTo>
                  <a:pt x="4406" y="1275"/>
                </a:moveTo>
                <a:lnTo>
                  <a:pt x="4409" y="1275"/>
                </a:lnTo>
                <a:lnTo>
                  <a:pt x="4409" y="1273"/>
                </a:lnTo>
                <a:lnTo>
                  <a:pt x="4409" y="1271"/>
                </a:lnTo>
                <a:lnTo>
                  <a:pt x="4409" y="1271"/>
                </a:lnTo>
                <a:lnTo>
                  <a:pt x="4406" y="1273"/>
                </a:lnTo>
                <a:lnTo>
                  <a:pt x="4406" y="1273"/>
                </a:lnTo>
                <a:lnTo>
                  <a:pt x="4406" y="1273"/>
                </a:lnTo>
                <a:lnTo>
                  <a:pt x="4404" y="1273"/>
                </a:lnTo>
                <a:lnTo>
                  <a:pt x="4406" y="1275"/>
                </a:lnTo>
                <a:lnTo>
                  <a:pt x="4406" y="1275"/>
                </a:lnTo>
                <a:close/>
                <a:moveTo>
                  <a:pt x="4425" y="1269"/>
                </a:moveTo>
                <a:lnTo>
                  <a:pt x="4425" y="1269"/>
                </a:lnTo>
                <a:lnTo>
                  <a:pt x="4423" y="1269"/>
                </a:lnTo>
                <a:lnTo>
                  <a:pt x="4423" y="1266"/>
                </a:lnTo>
                <a:lnTo>
                  <a:pt x="4423" y="1266"/>
                </a:lnTo>
                <a:lnTo>
                  <a:pt x="4423" y="1269"/>
                </a:lnTo>
                <a:lnTo>
                  <a:pt x="4423" y="1269"/>
                </a:lnTo>
                <a:lnTo>
                  <a:pt x="4425" y="1269"/>
                </a:lnTo>
                <a:close/>
                <a:moveTo>
                  <a:pt x="4486" y="1134"/>
                </a:moveTo>
                <a:lnTo>
                  <a:pt x="4484" y="1136"/>
                </a:lnTo>
                <a:lnTo>
                  <a:pt x="4486" y="1136"/>
                </a:lnTo>
                <a:lnTo>
                  <a:pt x="4488" y="1139"/>
                </a:lnTo>
                <a:lnTo>
                  <a:pt x="4490" y="1139"/>
                </a:lnTo>
                <a:lnTo>
                  <a:pt x="4490" y="1141"/>
                </a:lnTo>
                <a:lnTo>
                  <a:pt x="4490" y="1143"/>
                </a:lnTo>
                <a:lnTo>
                  <a:pt x="4490" y="1143"/>
                </a:lnTo>
                <a:lnTo>
                  <a:pt x="4488" y="1141"/>
                </a:lnTo>
                <a:lnTo>
                  <a:pt x="4488" y="1141"/>
                </a:lnTo>
                <a:lnTo>
                  <a:pt x="4486" y="1139"/>
                </a:lnTo>
                <a:lnTo>
                  <a:pt x="4486" y="1141"/>
                </a:lnTo>
                <a:lnTo>
                  <a:pt x="4486" y="1141"/>
                </a:lnTo>
                <a:lnTo>
                  <a:pt x="4486" y="1143"/>
                </a:lnTo>
                <a:lnTo>
                  <a:pt x="4488" y="1143"/>
                </a:lnTo>
                <a:lnTo>
                  <a:pt x="4488" y="1145"/>
                </a:lnTo>
                <a:lnTo>
                  <a:pt x="4488" y="1145"/>
                </a:lnTo>
                <a:lnTo>
                  <a:pt x="4488" y="1147"/>
                </a:lnTo>
                <a:lnTo>
                  <a:pt x="4488" y="1145"/>
                </a:lnTo>
                <a:lnTo>
                  <a:pt x="4490" y="1145"/>
                </a:lnTo>
                <a:lnTo>
                  <a:pt x="4492" y="1143"/>
                </a:lnTo>
                <a:lnTo>
                  <a:pt x="4492" y="1143"/>
                </a:lnTo>
                <a:lnTo>
                  <a:pt x="4494" y="1145"/>
                </a:lnTo>
                <a:lnTo>
                  <a:pt x="4494" y="1145"/>
                </a:lnTo>
                <a:lnTo>
                  <a:pt x="4494" y="1145"/>
                </a:lnTo>
                <a:lnTo>
                  <a:pt x="4497" y="1145"/>
                </a:lnTo>
                <a:lnTo>
                  <a:pt x="4497" y="1143"/>
                </a:lnTo>
                <a:lnTo>
                  <a:pt x="4497" y="1143"/>
                </a:lnTo>
                <a:lnTo>
                  <a:pt x="4497" y="1143"/>
                </a:lnTo>
                <a:lnTo>
                  <a:pt x="4494" y="1143"/>
                </a:lnTo>
                <a:lnTo>
                  <a:pt x="4494" y="1143"/>
                </a:lnTo>
                <a:lnTo>
                  <a:pt x="4494" y="1143"/>
                </a:lnTo>
                <a:lnTo>
                  <a:pt x="4494" y="1141"/>
                </a:lnTo>
                <a:lnTo>
                  <a:pt x="4494" y="1139"/>
                </a:lnTo>
                <a:lnTo>
                  <a:pt x="4492" y="1139"/>
                </a:lnTo>
                <a:lnTo>
                  <a:pt x="4494" y="1136"/>
                </a:lnTo>
                <a:lnTo>
                  <a:pt x="4494" y="1136"/>
                </a:lnTo>
                <a:lnTo>
                  <a:pt x="4494" y="1136"/>
                </a:lnTo>
                <a:lnTo>
                  <a:pt x="4497" y="1139"/>
                </a:lnTo>
                <a:lnTo>
                  <a:pt x="4497" y="1141"/>
                </a:lnTo>
                <a:lnTo>
                  <a:pt x="4499" y="1143"/>
                </a:lnTo>
                <a:lnTo>
                  <a:pt x="4499" y="1145"/>
                </a:lnTo>
                <a:lnTo>
                  <a:pt x="4499" y="1145"/>
                </a:lnTo>
                <a:lnTo>
                  <a:pt x="4499" y="1145"/>
                </a:lnTo>
                <a:lnTo>
                  <a:pt x="4501" y="1145"/>
                </a:lnTo>
                <a:lnTo>
                  <a:pt x="4499" y="1149"/>
                </a:lnTo>
                <a:lnTo>
                  <a:pt x="4499" y="1151"/>
                </a:lnTo>
                <a:lnTo>
                  <a:pt x="4497" y="1153"/>
                </a:lnTo>
                <a:lnTo>
                  <a:pt x="4497" y="1153"/>
                </a:lnTo>
                <a:lnTo>
                  <a:pt x="4494" y="1153"/>
                </a:lnTo>
                <a:lnTo>
                  <a:pt x="4494" y="1155"/>
                </a:lnTo>
                <a:lnTo>
                  <a:pt x="4494" y="1157"/>
                </a:lnTo>
                <a:lnTo>
                  <a:pt x="4494" y="1157"/>
                </a:lnTo>
                <a:lnTo>
                  <a:pt x="4494" y="1160"/>
                </a:lnTo>
                <a:lnTo>
                  <a:pt x="4494" y="1160"/>
                </a:lnTo>
                <a:lnTo>
                  <a:pt x="4494" y="1160"/>
                </a:lnTo>
                <a:lnTo>
                  <a:pt x="4497" y="1162"/>
                </a:lnTo>
                <a:lnTo>
                  <a:pt x="4497" y="1164"/>
                </a:lnTo>
                <a:lnTo>
                  <a:pt x="4494" y="1164"/>
                </a:lnTo>
                <a:lnTo>
                  <a:pt x="4494" y="1164"/>
                </a:lnTo>
                <a:lnTo>
                  <a:pt x="4492" y="1166"/>
                </a:lnTo>
                <a:lnTo>
                  <a:pt x="4494" y="1168"/>
                </a:lnTo>
                <a:lnTo>
                  <a:pt x="4494" y="1168"/>
                </a:lnTo>
                <a:lnTo>
                  <a:pt x="4497" y="1168"/>
                </a:lnTo>
                <a:lnTo>
                  <a:pt x="4499" y="1168"/>
                </a:lnTo>
                <a:lnTo>
                  <a:pt x="4501" y="1168"/>
                </a:lnTo>
                <a:lnTo>
                  <a:pt x="4501" y="1168"/>
                </a:lnTo>
                <a:lnTo>
                  <a:pt x="4499" y="1166"/>
                </a:lnTo>
                <a:lnTo>
                  <a:pt x="4499" y="1166"/>
                </a:lnTo>
                <a:lnTo>
                  <a:pt x="4499" y="1164"/>
                </a:lnTo>
                <a:lnTo>
                  <a:pt x="4499" y="1164"/>
                </a:lnTo>
                <a:lnTo>
                  <a:pt x="4501" y="1162"/>
                </a:lnTo>
                <a:lnTo>
                  <a:pt x="4501" y="1160"/>
                </a:lnTo>
                <a:lnTo>
                  <a:pt x="4501" y="1160"/>
                </a:lnTo>
                <a:lnTo>
                  <a:pt x="4503" y="1160"/>
                </a:lnTo>
                <a:lnTo>
                  <a:pt x="4503" y="1162"/>
                </a:lnTo>
                <a:lnTo>
                  <a:pt x="4503" y="1162"/>
                </a:lnTo>
                <a:lnTo>
                  <a:pt x="4503" y="1162"/>
                </a:lnTo>
                <a:lnTo>
                  <a:pt x="4503" y="1162"/>
                </a:lnTo>
                <a:lnTo>
                  <a:pt x="4501" y="1162"/>
                </a:lnTo>
                <a:lnTo>
                  <a:pt x="4501" y="1164"/>
                </a:lnTo>
                <a:lnTo>
                  <a:pt x="4503" y="1166"/>
                </a:lnTo>
                <a:lnTo>
                  <a:pt x="4503" y="1168"/>
                </a:lnTo>
                <a:lnTo>
                  <a:pt x="4503" y="1170"/>
                </a:lnTo>
                <a:lnTo>
                  <a:pt x="4501" y="1170"/>
                </a:lnTo>
                <a:lnTo>
                  <a:pt x="4501" y="1170"/>
                </a:lnTo>
                <a:lnTo>
                  <a:pt x="4501" y="1170"/>
                </a:lnTo>
                <a:lnTo>
                  <a:pt x="4501" y="1172"/>
                </a:lnTo>
                <a:lnTo>
                  <a:pt x="4505" y="1170"/>
                </a:lnTo>
                <a:lnTo>
                  <a:pt x="4507" y="1168"/>
                </a:lnTo>
                <a:lnTo>
                  <a:pt x="4507" y="1166"/>
                </a:lnTo>
                <a:lnTo>
                  <a:pt x="4507" y="1164"/>
                </a:lnTo>
                <a:lnTo>
                  <a:pt x="4507" y="1164"/>
                </a:lnTo>
                <a:lnTo>
                  <a:pt x="4509" y="1166"/>
                </a:lnTo>
                <a:lnTo>
                  <a:pt x="4511" y="1166"/>
                </a:lnTo>
                <a:lnTo>
                  <a:pt x="4511" y="1162"/>
                </a:lnTo>
                <a:lnTo>
                  <a:pt x="4513" y="1160"/>
                </a:lnTo>
                <a:lnTo>
                  <a:pt x="4511" y="1157"/>
                </a:lnTo>
                <a:lnTo>
                  <a:pt x="4513" y="1155"/>
                </a:lnTo>
                <a:lnTo>
                  <a:pt x="4513" y="1153"/>
                </a:lnTo>
                <a:lnTo>
                  <a:pt x="4513" y="1151"/>
                </a:lnTo>
                <a:lnTo>
                  <a:pt x="4515" y="1151"/>
                </a:lnTo>
                <a:lnTo>
                  <a:pt x="4515" y="1149"/>
                </a:lnTo>
                <a:lnTo>
                  <a:pt x="4515" y="1147"/>
                </a:lnTo>
                <a:lnTo>
                  <a:pt x="4520" y="1143"/>
                </a:lnTo>
                <a:lnTo>
                  <a:pt x="4520" y="1141"/>
                </a:lnTo>
                <a:lnTo>
                  <a:pt x="4520" y="1141"/>
                </a:lnTo>
                <a:lnTo>
                  <a:pt x="4520" y="1141"/>
                </a:lnTo>
                <a:lnTo>
                  <a:pt x="4520" y="1139"/>
                </a:lnTo>
                <a:lnTo>
                  <a:pt x="4520" y="1139"/>
                </a:lnTo>
                <a:lnTo>
                  <a:pt x="4520" y="1139"/>
                </a:lnTo>
                <a:lnTo>
                  <a:pt x="4517" y="1139"/>
                </a:lnTo>
                <a:lnTo>
                  <a:pt x="4517" y="1136"/>
                </a:lnTo>
                <a:lnTo>
                  <a:pt x="4520" y="1136"/>
                </a:lnTo>
                <a:lnTo>
                  <a:pt x="4515" y="1136"/>
                </a:lnTo>
                <a:lnTo>
                  <a:pt x="4513" y="1134"/>
                </a:lnTo>
                <a:lnTo>
                  <a:pt x="4515" y="1134"/>
                </a:lnTo>
                <a:lnTo>
                  <a:pt x="4515" y="1132"/>
                </a:lnTo>
                <a:lnTo>
                  <a:pt x="4515" y="1130"/>
                </a:lnTo>
                <a:lnTo>
                  <a:pt x="4515" y="1130"/>
                </a:lnTo>
                <a:lnTo>
                  <a:pt x="4515" y="1130"/>
                </a:lnTo>
                <a:lnTo>
                  <a:pt x="4513" y="1130"/>
                </a:lnTo>
                <a:lnTo>
                  <a:pt x="4513" y="1130"/>
                </a:lnTo>
                <a:lnTo>
                  <a:pt x="4511" y="1130"/>
                </a:lnTo>
                <a:lnTo>
                  <a:pt x="4511" y="1130"/>
                </a:lnTo>
                <a:lnTo>
                  <a:pt x="4509" y="1130"/>
                </a:lnTo>
                <a:lnTo>
                  <a:pt x="4509" y="1130"/>
                </a:lnTo>
                <a:lnTo>
                  <a:pt x="4507" y="1128"/>
                </a:lnTo>
                <a:lnTo>
                  <a:pt x="4505" y="1128"/>
                </a:lnTo>
                <a:lnTo>
                  <a:pt x="4505" y="1126"/>
                </a:lnTo>
                <a:lnTo>
                  <a:pt x="4503" y="1126"/>
                </a:lnTo>
                <a:lnTo>
                  <a:pt x="4501" y="1124"/>
                </a:lnTo>
                <a:lnTo>
                  <a:pt x="4501" y="1126"/>
                </a:lnTo>
                <a:lnTo>
                  <a:pt x="4499" y="1126"/>
                </a:lnTo>
                <a:lnTo>
                  <a:pt x="4499" y="1128"/>
                </a:lnTo>
                <a:lnTo>
                  <a:pt x="4497" y="1128"/>
                </a:lnTo>
                <a:lnTo>
                  <a:pt x="4497" y="1130"/>
                </a:lnTo>
                <a:lnTo>
                  <a:pt x="4494" y="1130"/>
                </a:lnTo>
                <a:lnTo>
                  <a:pt x="4494" y="1130"/>
                </a:lnTo>
                <a:lnTo>
                  <a:pt x="4492" y="1130"/>
                </a:lnTo>
                <a:lnTo>
                  <a:pt x="4492" y="1130"/>
                </a:lnTo>
                <a:lnTo>
                  <a:pt x="4492" y="1132"/>
                </a:lnTo>
                <a:lnTo>
                  <a:pt x="4490" y="1132"/>
                </a:lnTo>
                <a:lnTo>
                  <a:pt x="4488" y="1132"/>
                </a:lnTo>
                <a:lnTo>
                  <a:pt x="4488" y="1132"/>
                </a:lnTo>
                <a:lnTo>
                  <a:pt x="4488" y="1134"/>
                </a:lnTo>
                <a:lnTo>
                  <a:pt x="4488" y="1134"/>
                </a:lnTo>
                <a:lnTo>
                  <a:pt x="4486" y="1134"/>
                </a:lnTo>
                <a:lnTo>
                  <a:pt x="4486" y="1134"/>
                </a:lnTo>
                <a:lnTo>
                  <a:pt x="4486" y="1134"/>
                </a:lnTo>
                <a:close/>
                <a:moveTo>
                  <a:pt x="4459" y="1113"/>
                </a:moveTo>
                <a:lnTo>
                  <a:pt x="4459" y="1113"/>
                </a:lnTo>
                <a:lnTo>
                  <a:pt x="4459" y="1113"/>
                </a:lnTo>
                <a:lnTo>
                  <a:pt x="4459" y="1113"/>
                </a:lnTo>
                <a:lnTo>
                  <a:pt x="4459" y="1113"/>
                </a:lnTo>
                <a:close/>
                <a:moveTo>
                  <a:pt x="4488" y="1128"/>
                </a:moveTo>
                <a:lnTo>
                  <a:pt x="4488" y="1126"/>
                </a:lnTo>
                <a:lnTo>
                  <a:pt x="4486" y="1126"/>
                </a:lnTo>
                <a:lnTo>
                  <a:pt x="4486" y="1126"/>
                </a:lnTo>
                <a:lnTo>
                  <a:pt x="4486" y="1128"/>
                </a:lnTo>
                <a:lnTo>
                  <a:pt x="4486" y="1128"/>
                </a:lnTo>
                <a:lnTo>
                  <a:pt x="4488" y="1128"/>
                </a:lnTo>
                <a:close/>
                <a:moveTo>
                  <a:pt x="4534" y="1099"/>
                </a:moveTo>
                <a:lnTo>
                  <a:pt x="4530" y="1101"/>
                </a:lnTo>
                <a:lnTo>
                  <a:pt x="4530" y="1101"/>
                </a:lnTo>
                <a:lnTo>
                  <a:pt x="4528" y="1103"/>
                </a:lnTo>
                <a:lnTo>
                  <a:pt x="4526" y="1105"/>
                </a:lnTo>
                <a:lnTo>
                  <a:pt x="4524" y="1107"/>
                </a:lnTo>
                <a:lnTo>
                  <a:pt x="4522" y="1107"/>
                </a:lnTo>
                <a:lnTo>
                  <a:pt x="4522" y="1109"/>
                </a:lnTo>
                <a:lnTo>
                  <a:pt x="4520" y="1111"/>
                </a:lnTo>
                <a:lnTo>
                  <a:pt x="4517" y="1111"/>
                </a:lnTo>
                <a:lnTo>
                  <a:pt x="4515" y="1113"/>
                </a:lnTo>
                <a:lnTo>
                  <a:pt x="4515" y="1113"/>
                </a:lnTo>
                <a:lnTo>
                  <a:pt x="4513" y="1115"/>
                </a:lnTo>
                <a:lnTo>
                  <a:pt x="4511" y="1115"/>
                </a:lnTo>
                <a:lnTo>
                  <a:pt x="4511" y="1118"/>
                </a:lnTo>
                <a:lnTo>
                  <a:pt x="4509" y="1118"/>
                </a:lnTo>
                <a:lnTo>
                  <a:pt x="4507" y="1118"/>
                </a:lnTo>
                <a:lnTo>
                  <a:pt x="4505" y="1118"/>
                </a:lnTo>
                <a:lnTo>
                  <a:pt x="4505" y="1118"/>
                </a:lnTo>
                <a:lnTo>
                  <a:pt x="4505" y="1120"/>
                </a:lnTo>
                <a:lnTo>
                  <a:pt x="4505" y="1120"/>
                </a:lnTo>
                <a:lnTo>
                  <a:pt x="4505" y="1124"/>
                </a:lnTo>
                <a:lnTo>
                  <a:pt x="4505" y="1124"/>
                </a:lnTo>
                <a:lnTo>
                  <a:pt x="4507" y="1124"/>
                </a:lnTo>
                <a:lnTo>
                  <a:pt x="4507" y="1124"/>
                </a:lnTo>
                <a:lnTo>
                  <a:pt x="4509" y="1124"/>
                </a:lnTo>
                <a:lnTo>
                  <a:pt x="4511" y="1124"/>
                </a:lnTo>
                <a:lnTo>
                  <a:pt x="4511" y="1124"/>
                </a:lnTo>
                <a:lnTo>
                  <a:pt x="4513" y="1124"/>
                </a:lnTo>
                <a:lnTo>
                  <a:pt x="4515" y="1124"/>
                </a:lnTo>
                <a:lnTo>
                  <a:pt x="4517" y="1124"/>
                </a:lnTo>
                <a:lnTo>
                  <a:pt x="4522" y="1126"/>
                </a:lnTo>
                <a:lnTo>
                  <a:pt x="4522" y="1126"/>
                </a:lnTo>
                <a:lnTo>
                  <a:pt x="4522" y="1124"/>
                </a:lnTo>
                <a:lnTo>
                  <a:pt x="4524" y="1124"/>
                </a:lnTo>
                <a:lnTo>
                  <a:pt x="4524" y="1120"/>
                </a:lnTo>
                <a:lnTo>
                  <a:pt x="4524" y="1118"/>
                </a:lnTo>
                <a:lnTo>
                  <a:pt x="4526" y="1118"/>
                </a:lnTo>
                <a:lnTo>
                  <a:pt x="4528" y="1120"/>
                </a:lnTo>
                <a:lnTo>
                  <a:pt x="4530" y="1120"/>
                </a:lnTo>
                <a:lnTo>
                  <a:pt x="4532" y="1120"/>
                </a:lnTo>
                <a:lnTo>
                  <a:pt x="4534" y="1118"/>
                </a:lnTo>
                <a:lnTo>
                  <a:pt x="4536" y="1120"/>
                </a:lnTo>
                <a:lnTo>
                  <a:pt x="4538" y="1118"/>
                </a:lnTo>
                <a:lnTo>
                  <a:pt x="4538" y="1118"/>
                </a:lnTo>
                <a:lnTo>
                  <a:pt x="4541" y="1118"/>
                </a:lnTo>
                <a:lnTo>
                  <a:pt x="4541" y="1118"/>
                </a:lnTo>
                <a:lnTo>
                  <a:pt x="4543" y="1115"/>
                </a:lnTo>
                <a:lnTo>
                  <a:pt x="4545" y="1115"/>
                </a:lnTo>
                <a:lnTo>
                  <a:pt x="4547" y="1115"/>
                </a:lnTo>
                <a:lnTo>
                  <a:pt x="4549" y="1115"/>
                </a:lnTo>
                <a:lnTo>
                  <a:pt x="4551" y="1113"/>
                </a:lnTo>
                <a:lnTo>
                  <a:pt x="4551" y="1113"/>
                </a:lnTo>
                <a:lnTo>
                  <a:pt x="4553" y="1111"/>
                </a:lnTo>
                <a:lnTo>
                  <a:pt x="4555" y="1111"/>
                </a:lnTo>
                <a:lnTo>
                  <a:pt x="4555" y="1111"/>
                </a:lnTo>
                <a:lnTo>
                  <a:pt x="4557" y="1111"/>
                </a:lnTo>
                <a:lnTo>
                  <a:pt x="4559" y="1111"/>
                </a:lnTo>
                <a:lnTo>
                  <a:pt x="4559" y="1111"/>
                </a:lnTo>
                <a:lnTo>
                  <a:pt x="4561" y="1113"/>
                </a:lnTo>
                <a:lnTo>
                  <a:pt x="4564" y="1113"/>
                </a:lnTo>
                <a:lnTo>
                  <a:pt x="4566" y="1113"/>
                </a:lnTo>
                <a:lnTo>
                  <a:pt x="4568" y="1113"/>
                </a:lnTo>
                <a:lnTo>
                  <a:pt x="4570" y="1113"/>
                </a:lnTo>
                <a:lnTo>
                  <a:pt x="4570" y="1115"/>
                </a:lnTo>
                <a:lnTo>
                  <a:pt x="4570" y="1115"/>
                </a:lnTo>
                <a:lnTo>
                  <a:pt x="4568" y="1118"/>
                </a:lnTo>
                <a:lnTo>
                  <a:pt x="4568" y="1118"/>
                </a:lnTo>
                <a:lnTo>
                  <a:pt x="4566" y="1118"/>
                </a:lnTo>
                <a:lnTo>
                  <a:pt x="4566" y="1120"/>
                </a:lnTo>
                <a:lnTo>
                  <a:pt x="4566" y="1120"/>
                </a:lnTo>
                <a:lnTo>
                  <a:pt x="4566" y="1124"/>
                </a:lnTo>
                <a:lnTo>
                  <a:pt x="4566" y="1126"/>
                </a:lnTo>
                <a:lnTo>
                  <a:pt x="4568" y="1126"/>
                </a:lnTo>
                <a:lnTo>
                  <a:pt x="4568" y="1128"/>
                </a:lnTo>
                <a:lnTo>
                  <a:pt x="4570" y="1130"/>
                </a:lnTo>
                <a:lnTo>
                  <a:pt x="4570" y="1130"/>
                </a:lnTo>
                <a:lnTo>
                  <a:pt x="4574" y="1132"/>
                </a:lnTo>
                <a:lnTo>
                  <a:pt x="4576" y="1130"/>
                </a:lnTo>
                <a:lnTo>
                  <a:pt x="4578" y="1128"/>
                </a:lnTo>
                <a:lnTo>
                  <a:pt x="4582" y="1122"/>
                </a:lnTo>
                <a:lnTo>
                  <a:pt x="4582" y="1122"/>
                </a:lnTo>
                <a:lnTo>
                  <a:pt x="4587" y="1120"/>
                </a:lnTo>
                <a:lnTo>
                  <a:pt x="4589" y="1120"/>
                </a:lnTo>
                <a:lnTo>
                  <a:pt x="4591" y="1118"/>
                </a:lnTo>
                <a:lnTo>
                  <a:pt x="4591" y="1118"/>
                </a:lnTo>
                <a:lnTo>
                  <a:pt x="4591" y="1118"/>
                </a:lnTo>
                <a:lnTo>
                  <a:pt x="4591" y="1115"/>
                </a:lnTo>
                <a:lnTo>
                  <a:pt x="4587" y="1113"/>
                </a:lnTo>
                <a:lnTo>
                  <a:pt x="4587" y="1113"/>
                </a:lnTo>
                <a:lnTo>
                  <a:pt x="4587" y="1111"/>
                </a:lnTo>
                <a:lnTo>
                  <a:pt x="4589" y="1107"/>
                </a:lnTo>
                <a:lnTo>
                  <a:pt x="4589" y="1107"/>
                </a:lnTo>
                <a:lnTo>
                  <a:pt x="4589" y="1107"/>
                </a:lnTo>
                <a:lnTo>
                  <a:pt x="4591" y="1107"/>
                </a:lnTo>
                <a:lnTo>
                  <a:pt x="4591" y="1107"/>
                </a:lnTo>
                <a:lnTo>
                  <a:pt x="4591" y="1107"/>
                </a:lnTo>
                <a:lnTo>
                  <a:pt x="4591" y="1109"/>
                </a:lnTo>
                <a:lnTo>
                  <a:pt x="4591" y="1111"/>
                </a:lnTo>
                <a:lnTo>
                  <a:pt x="4591" y="1111"/>
                </a:lnTo>
                <a:lnTo>
                  <a:pt x="4591" y="1111"/>
                </a:lnTo>
                <a:lnTo>
                  <a:pt x="4591" y="1111"/>
                </a:lnTo>
                <a:lnTo>
                  <a:pt x="4591" y="1111"/>
                </a:lnTo>
                <a:lnTo>
                  <a:pt x="4593" y="1109"/>
                </a:lnTo>
                <a:lnTo>
                  <a:pt x="4593" y="1111"/>
                </a:lnTo>
                <a:lnTo>
                  <a:pt x="4593" y="1111"/>
                </a:lnTo>
                <a:lnTo>
                  <a:pt x="4593" y="1111"/>
                </a:lnTo>
                <a:lnTo>
                  <a:pt x="4595" y="1111"/>
                </a:lnTo>
                <a:lnTo>
                  <a:pt x="4597" y="1111"/>
                </a:lnTo>
                <a:lnTo>
                  <a:pt x="4597" y="1111"/>
                </a:lnTo>
                <a:lnTo>
                  <a:pt x="4597" y="1111"/>
                </a:lnTo>
                <a:lnTo>
                  <a:pt x="4593" y="1113"/>
                </a:lnTo>
                <a:lnTo>
                  <a:pt x="4593" y="1113"/>
                </a:lnTo>
                <a:lnTo>
                  <a:pt x="4597" y="1113"/>
                </a:lnTo>
                <a:lnTo>
                  <a:pt x="4601" y="1113"/>
                </a:lnTo>
                <a:lnTo>
                  <a:pt x="4603" y="1113"/>
                </a:lnTo>
                <a:lnTo>
                  <a:pt x="4605" y="1113"/>
                </a:lnTo>
                <a:lnTo>
                  <a:pt x="4608" y="1113"/>
                </a:lnTo>
                <a:lnTo>
                  <a:pt x="4610" y="1113"/>
                </a:lnTo>
                <a:lnTo>
                  <a:pt x="4610" y="1111"/>
                </a:lnTo>
                <a:lnTo>
                  <a:pt x="4612" y="1109"/>
                </a:lnTo>
                <a:lnTo>
                  <a:pt x="4614" y="1109"/>
                </a:lnTo>
                <a:lnTo>
                  <a:pt x="4614" y="1107"/>
                </a:lnTo>
                <a:lnTo>
                  <a:pt x="4614" y="1107"/>
                </a:lnTo>
                <a:lnTo>
                  <a:pt x="4616" y="1107"/>
                </a:lnTo>
                <a:lnTo>
                  <a:pt x="4618" y="1105"/>
                </a:lnTo>
                <a:lnTo>
                  <a:pt x="4618" y="1105"/>
                </a:lnTo>
                <a:lnTo>
                  <a:pt x="4620" y="1107"/>
                </a:lnTo>
                <a:lnTo>
                  <a:pt x="4618" y="1107"/>
                </a:lnTo>
                <a:lnTo>
                  <a:pt x="4618" y="1109"/>
                </a:lnTo>
                <a:lnTo>
                  <a:pt x="4618" y="1113"/>
                </a:lnTo>
                <a:lnTo>
                  <a:pt x="4618" y="1113"/>
                </a:lnTo>
                <a:lnTo>
                  <a:pt x="4618" y="1113"/>
                </a:lnTo>
                <a:lnTo>
                  <a:pt x="4620" y="1113"/>
                </a:lnTo>
                <a:lnTo>
                  <a:pt x="4620" y="1113"/>
                </a:lnTo>
                <a:lnTo>
                  <a:pt x="4622" y="1111"/>
                </a:lnTo>
                <a:lnTo>
                  <a:pt x="4622" y="1109"/>
                </a:lnTo>
                <a:lnTo>
                  <a:pt x="4622" y="1109"/>
                </a:lnTo>
                <a:lnTo>
                  <a:pt x="4622" y="1105"/>
                </a:lnTo>
                <a:lnTo>
                  <a:pt x="4624" y="1105"/>
                </a:lnTo>
                <a:lnTo>
                  <a:pt x="4624" y="1105"/>
                </a:lnTo>
                <a:lnTo>
                  <a:pt x="4624" y="1103"/>
                </a:lnTo>
                <a:lnTo>
                  <a:pt x="4626" y="1103"/>
                </a:lnTo>
                <a:lnTo>
                  <a:pt x="4629" y="1103"/>
                </a:lnTo>
                <a:lnTo>
                  <a:pt x="4631" y="1103"/>
                </a:lnTo>
                <a:lnTo>
                  <a:pt x="4631" y="1105"/>
                </a:lnTo>
                <a:lnTo>
                  <a:pt x="4631" y="1105"/>
                </a:lnTo>
                <a:lnTo>
                  <a:pt x="4633" y="1103"/>
                </a:lnTo>
                <a:lnTo>
                  <a:pt x="4633" y="1103"/>
                </a:lnTo>
                <a:lnTo>
                  <a:pt x="4631" y="1103"/>
                </a:lnTo>
                <a:lnTo>
                  <a:pt x="4631" y="1103"/>
                </a:lnTo>
                <a:lnTo>
                  <a:pt x="4631" y="1101"/>
                </a:lnTo>
                <a:lnTo>
                  <a:pt x="4633" y="1099"/>
                </a:lnTo>
                <a:lnTo>
                  <a:pt x="4633" y="1099"/>
                </a:lnTo>
                <a:lnTo>
                  <a:pt x="4633" y="1099"/>
                </a:lnTo>
                <a:lnTo>
                  <a:pt x="4633" y="1097"/>
                </a:lnTo>
                <a:lnTo>
                  <a:pt x="4633" y="1097"/>
                </a:lnTo>
                <a:lnTo>
                  <a:pt x="4635" y="1097"/>
                </a:lnTo>
                <a:lnTo>
                  <a:pt x="4635" y="1097"/>
                </a:lnTo>
                <a:lnTo>
                  <a:pt x="4637" y="1097"/>
                </a:lnTo>
                <a:lnTo>
                  <a:pt x="4637" y="1099"/>
                </a:lnTo>
                <a:lnTo>
                  <a:pt x="4637" y="1099"/>
                </a:lnTo>
                <a:lnTo>
                  <a:pt x="4637" y="1099"/>
                </a:lnTo>
                <a:lnTo>
                  <a:pt x="4635" y="1101"/>
                </a:lnTo>
                <a:lnTo>
                  <a:pt x="4635" y="1101"/>
                </a:lnTo>
                <a:lnTo>
                  <a:pt x="4633" y="1103"/>
                </a:lnTo>
                <a:lnTo>
                  <a:pt x="4633" y="1103"/>
                </a:lnTo>
                <a:lnTo>
                  <a:pt x="4633" y="1107"/>
                </a:lnTo>
                <a:lnTo>
                  <a:pt x="4633" y="1107"/>
                </a:lnTo>
                <a:lnTo>
                  <a:pt x="4633" y="1109"/>
                </a:lnTo>
                <a:lnTo>
                  <a:pt x="4633" y="1109"/>
                </a:lnTo>
                <a:lnTo>
                  <a:pt x="4635" y="1109"/>
                </a:lnTo>
                <a:lnTo>
                  <a:pt x="4635" y="1109"/>
                </a:lnTo>
                <a:lnTo>
                  <a:pt x="4637" y="1107"/>
                </a:lnTo>
                <a:lnTo>
                  <a:pt x="4639" y="1105"/>
                </a:lnTo>
                <a:lnTo>
                  <a:pt x="4641" y="1105"/>
                </a:lnTo>
                <a:lnTo>
                  <a:pt x="4641" y="1105"/>
                </a:lnTo>
                <a:lnTo>
                  <a:pt x="4641" y="1103"/>
                </a:lnTo>
                <a:lnTo>
                  <a:pt x="4641" y="1103"/>
                </a:lnTo>
                <a:lnTo>
                  <a:pt x="4641" y="1101"/>
                </a:lnTo>
                <a:lnTo>
                  <a:pt x="4643" y="1099"/>
                </a:lnTo>
                <a:lnTo>
                  <a:pt x="4645" y="1097"/>
                </a:lnTo>
                <a:lnTo>
                  <a:pt x="4645" y="1097"/>
                </a:lnTo>
                <a:lnTo>
                  <a:pt x="4649" y="1097"/>
                </a:lnTo>
                <a:lnTo>
                  <a:pt x="4647" y="1095"/>
                </a:lnTo>
                <a:lnTo>
                  <a:pt x="4647" y="1095"/>
                </a:lnTo>
                <a:lnTo>
                  <a:pt x="4645" y="1090"/>
                </a:lnTo>
                <a:lnTo>
                  <a:pt x="4645" y="1088"/>
                </a:lnTo>
                <a:lnTo>
                  <a:pt x="4643" y="1088"/>
                </a:lnTo>
                <a:lnTo>
                  <a:pt x="4645" y="1086"/>
                </a:lnTo>
                <a:lnTo>
                  <a:pt x="4645" y="1084"/>
                </a:lnTo>
                <a:lnTo>
                  <a:pt x="4645" y="1084"/>
                </a:lnTo>
                <a:lnTo>
                  <a:pt x="4645" y="1082"/>
                </a:lnTo>
                <a:lnTo>
                  <a:pt x="4647" y="1080"/>
                </a:lnTo>
                <a:lnTo>
                  <a:pt x="4647" y="1078"/>
                </a:lnTo>
                <a:lnTo>
                  <a:pt x="4647" y="1076"/>
                </a:lnTo>
                <a:lnTo>
                  <a:pt x="4649" y="1076"/>
                </a:lnTo>
                <a:lnTo>
                  <a:pt x="4649" y="1076"/>
                </a:lnTo>
                <a:lnTo>
                  <a:pt x="4649" y="1074"/>
                </a:lnTo>
                <a:lnTo>
                  <a:pt x="4652" y="1067"/>
                </a:lnTo>
                <a:lnTo>
                  <a:pt x="4649" y="1063"/>
                </a:lnTo>
                <a:lnTo>
                  <a:pt x="4649" y="1061"/>
                </a:lnTo>
                <a:lnTo>
                  <a:pt x="4649" y="1059"/>
                </a:lnTo>
                <a:lnTo>
                  <a:pt x="4649" y="1057"/>
                </a:lnTo>
                <a:lnTo>
                  <a:pt x="4649" y="1055"/>
                </a:lnTo>
                <a:lnTo>
                  <a:pt x="4652" y="1053"/>
                </a:lnTo>
                <a:lnTo>
                  <a:pt x="4652" y="1053"/>
                </a:lnTo>
                <a:lnTo>
                  <a:pt x="4654" y="1053"/>
                </a:lnTo>
                <a:lnTo>
                  <a:pt x="4656" y="1053"/>
                </a:lnTo>
                <a:lnTo>
                  <a:pt x="4658" y="1050"/>
                </a:lnTo>
                <a:lnTo>
                  <a:pt x="4658" y="1050"/>
                </a:lnTo>
                <a:lnTo>
                  <a:pt x="4658" y="1048"/>
                </a:lnTo>
                <a:lnTo>
                  <a:pt x="4658" y="1046"/>
                </a:lnTo>
                <a:lnTo>
                  <a:pt x="4658" y="1044"/>
                </a:lnTo>
                <a:lnTo>
                  <a:pt x="4660" y="1044"/>
                </a:lnTo>
                <a:lnTo>
                  <a:pt x="4660" y="1042"/>
                </a:lnTo>
                <a:lnTo>
                  <a:pt x="4660" y="1042"/>
                </a:lnTo>
                <a:lnTo>
                  <a:pt x="4660" y="1042"/>
                </a:lnTo>
                <a:lnTo>
                  <a:pt x="4662" y="1042"/>
                </a:lnTo>
                <a:lnTo>
                  <a:pt x="4662" y="1042"/>
                </a:lnTo>
                <a:lnTo>
                  <a:pt x="4662" y="1040"/>
                </a:lnTo>
                <a:lnTo>
                  <a:pt x="4662" y="1040"/>
                </a:lnTo>
                <a:lnTo>
                  <a:pt x="4664" y="1040"/>
                </a:lnTo>
                <a:lnTo>
                  <a:pt x="4664" y="1038"/>
                </a:lnTo>
                <a:lnTo>
                  <a:pt x="4664" y="1034"/>
                </a:lnTo>
                <a:lnTo>
                  <a:pt x="4664" y="1032"/>
                </a:lnTo>
                <a:lnTo>
                  <a:pt x="4664" y="1030"/>
                </a:lnTo>
                <a:lnTo>
                  <a:pt x="4664" y="1030"/>
                </a:lnTo>
                <a:lnTo>
                  <a:pt x="4664" y="1027"/>
                </a:lnTo>
                <a:lnTo>
                  <a:pt x="4664" y="1027"/>
                </a:lnTo>
                <a:lnTo>
                  <a:pt x="4664" y="1025"/>
                </a:lnTo>
                <a:lnTo>
                  <a:pt x="4664" y="1023"/>
                </a:lnTo>
                <a:lnTo>
                  <a:pt x="4662" y="1019"/>
                </a:lnTo>
                <a:lnTo>
                  <a:pt x="4660" y="1017"/>
                </a:lnTo>
                <a:lnTo>
                  <a:pt x="4658" y="1015"/>
                </a:lnTo>
                <a:lnTo>
                  <a:pt x="4658" y="1015"/>
                </a:lnTo>
                <a:lnTo>
                  <a:pt x="4656" y="1013"/>
                </a:lnTo>
                <a:lnTo>
                  <a:pt x="4656" y="1011"/>
                </a:lnTo>
                <a:lnTo>
                  <a:pt x="4656" y="1006"/>
                </a:lnTo>
                <a:lnTo>
                  <a:pt x="4656" y="1002"/>
                </a:lnTo>
                <a:lnTo>
                  <a:pt x="4658" y="1000"/>
                </a:lnTo>
                <a:lnTo>
                  <a:pt x="4654" y="1002"/>
                </a:lnTo>
                <a:lnTo>
                  <a:pt x="4654" y="1000"/>
                </a:lnTo>
                <a:lnTo>
                  <a:pt x="4652" y="1000"/>
                </a:lnTo>
                <a:lnTo>
                  <a:pt x="4652" y="1000"/>
                </a:lnTo>
                <a:lnTo>
                  <a:pt x="4649" y="998"/>
                </a:lnTo>
                <a:lnTo>
                  <a:pt x="4649" y="1000"/>
                </a:lnTo>
                <a:lnTo>
                  <a:pt x="4647" y="1000"/>
                </a:lnTo>
                <a:lnTo>
                  <a:pt x="4647" y="1002"/>
                </a:lnTo>
                <a:lnTo>
                  <a:pt x="4647" y="1004"/>
                </a:lnTo>
                <a:lnTo>
                  <a:pt x="4652" y="1004"/>
                </a:lnTo>
                <a:lnTo>
                  <a:pt x="4652" y="1004"/>
                </a:lnTo>
                <a:lnTo>
                  <a:pt x="4654" y="1004"/>
                </a:lnTo>
                <a:lnTo>
                  <a:pt x="4654" y="1004"/>
                </a:lnTo>
                <a:lnTo>
                  <a:pt x="4654" y="1004"/>
                </a:lnTo>
                <a:lnTo>
                  <a:pt x="4654" y="1006"/>
                </a:lnTo>
                <a:lnTo>
                  <a:pt x="4654" y="1009"/>
                </a:lnTo>
                <a:lnTo>
                  <a:pt x="4654" y="1009"/>
                </a:lnTo>
                <a:lnTo>
                  <a:pt x="4652" y="1009"/>
                </a:lnTo>
                <a:lnTo>
                  <a:pt x="4649" y="1009"/>
                </a:lnTo>
                <a:lnTo>
                  <a:pt x="4649" y="1009"/>
                </a:lnTo>
                <a:lnTo>
                  <a:pt x="4647" y="1011"/>
                </a:lnTo>
                <a:lnTo>
                  <a:pt x="4647" y="1011"/>
                </a:lnTo>
                <a:lnTo>
                  <a:pt x="4647" y="1011"/>
                </a:lnTo>
                <a:lnTo>
                  <a:pt x="4645" y="1011"/>
                </a:lnTo>
                <a:lnTo>
                  <a:pt x="4645" y="1009"/>
                </a:lnTo>
                <a:lnTo>
                  <a:pt x="4645" y="1004"/>
                </a:lnTo>
                <a:lnTo>
                  <a:pt x="4645" y="1004"/>
                </a:lnTo>
                <a:lnTo>
                  <a:pt x="4643" y="1004"/>
                </a:lnTo>
                <a:lnTo>
                  <a:pt x="4643" y="1004"/>
                </a:lnTo>
                <a:lnTo>
                  <a:pt x="4643" y="1004"/>
                </a:lnTo>
                <a:lnTo>
                  <a:pt x="4641" y="1004"/>
                </a:lnTo>
                <a:lnTo>
                  <a:pt x="4641" y="1004"/>
                </a:lnTo>
                <a:lnTo>
                  <a:pt x="4641" y="1004"/>
                </a:lnTo>
                <a:lnTo>
                  <a:pt x="4641" y="1006"/>
                </a:lnTo>
                <a:lnTo>
                  <a:pt x="4641" y="1009"/>
                </a:lnTo>
                <a:lnTo>
                  <a:pt x="4639" y="1011"/>
                </a:lnTo>
                <a:lnTo>
                  <a:pt x="4639" y="1011"/>
                </a:lnTo>
                <a:lnTo>
                  <a:pt x="4639" y="1011"/>
                </a:lnTo>
                <a:lnTo>
                  <a:pt x="4639" y="1013"/>
                </a:lnTo>
                <a:lnTo>
                  <a:pt x="4637" y="1013"/>
                </a:lnTo>
                <a:lnTo>
                  <a:pt x="4637" y="1013"/>
                </a:lnTo>
                <a:lnTo>
                  <a:pt x="4635" y="1013"/>
                </a:lnTo>
                <a:lnTo>
                  <a:pt x="4635" y="1015"/>
                </a:lnTo>
                <a:lnTo>
                  <a:pt x="4635" y="1015"/>
                </a:lnTo>
                <a:lnTo>
                  <a:pt x="4635" y="1017"/>
                </a:lnTo>
                <a:lnTo>
                  <a:pt x="4637" y="1019"/>
                </a:lnTo>
                <a:lnTo>
                  <a:pt x="4637" y="1021"/>
                </a:lnTo>
                <a:lnTo>
                  <a:pt x="4635" y="1023"/>
                </a:lnTo>
                <a:lnTo>
                  <a:pt x="4635" y="1023"/>
                </a:lnTo>
                <a:lnTo>
                  <a:pt x="4635" y="1025"/>
                </a:lnTo>
                <a:lnTo>
                  <a:pt x="4633" y="1025"/>
                </a:lnTo>
                <a:lnTo>
                  <a:pt x="4633" y="1025"/>
                </a:lnTo>
                <a:lnTo>
                  <a:pt x="4633" y="1025"/>
                </a:lnTo>
                <a:lnTo>
                  <a:pt x="4633" y="1027"/>
                </a:lnTo>
                <a:lnTo>
                  <a:pt x="4635" y="1027"/>
                </a:lnTo>
                <a:lnTo>
                  <a:pt x="4635" y="1027"/>
                </a:lnTo>
                <a:lnTo>
                  <a:pt x="4635" y="1027"/>
                </a:lnTo>
                <a:lnTo>
                  <a:pt x="4637" y="1030"/>
                </a:lnTo>
                <a:lnTo>
                  <a:pt x="4637" y="1032"/>
                </a:lnTo>
                <a:lnTo>
                  <a:pt x="4637" y="1034"/>
                </a:lnTo>
                <a:lnTo>
                  <a:pt x="4637" y="1034"/>
                </a:lnTo>
                <a:lnTo>
                  <a:pt x="4637" y="1036"/>
                </a:lnTo>
                <a:lnTo>
                  <a:pt x="4635" y="1036"/>
                </a:lnTo>
                <a:lnTo>
                  <a:pt x="4635" y="1036"/>
                </a:lnTo>
                <a:lnTo>
                  <a:pt x="4635" y="1038"/>
                </a:lnTo>
                <a:lnTo>
                  <a:pt x="4635" y="1040"/>
                </a:lnTo>
                <a:lnTo>
                  <a:pt x="4633" y="1044"/>
                </a:lnTo>
                <a:lnTo>
                  <a:pt x="4633" y="1044"/>
                </a:lnTo>
                <a:lnTo>
                  <a:pt x="4631" y="1046"/>
                </a:lnTo>
                <a:lnTo>
                  <a:pt x="4631" y="1048"/>
                </a:lnTo>
                <a:lnTo>
                  <a:pt x="4629" y="1050"/>
                </a:lnTo>
                <a:lnTo>
                  <a:pt x="4629" y="1050"/>
                </a:lnTo>
                <a:lnTo>
                  <a:pt x="4629" y="1055"/>
                </a:lnTo>
                <a:lnTo>
                  <a:pt x="4626" y="1057"/>
                </a:lnTo>
                <a:lnTo>
                  <a:pt x="4626" y="1057"/>
                </a:lnTo>
                <a:lnTo>
                  <a:pt x="4624" y="1059"/>
                </a:lnTo>
                <a:lnTo>
                  <a:pt x="4620" y="1061"/>
                </a:lnTo>
                <a:lnTo>
                  <a:pt x="4618" y="1061"/>
                </a:lnTo>
                <a:lnTo>
                  <a:pt x="4618" y="1063"/>
                </a:lnTo>
                <a:lnTo>
                  <a:pt x="4618" y="1065"/>
                </a:lnTo>
                <a:lnTo>
                  <a:pt x="4616" y="1067"/>
                </a:lnTo>
                <a:lnTo>
                  <a:pt x="4614" y="1067"/>
                </a:lnTo>
                <a:lnTo>
                  <a:pt x="4612" y="1071"/>
                </a:lnTo>
                <a:lnTo>
                  <a:pt x="4610" y="1071"/>
                </a:lnTo>
                <a:lnTo>
                  <a:pt x="4608" y="1071"/>
                </a:lnTo>
                <a:lnTo>
                  <a:pt x="4605" y="1074"/>
                </a:lnTo>
                <a:lnTo>
                  <a:pt x="4599" y="1076"/>
                </a:lnTo>
                <a:lnTo>
                  <a:pt x="4599" y="1076"/>
                </a:lnTo>
                <a:lnTo>
                  <a:pt x="4597" y="1078"/>
                </a:lnTo>
                <a:lnTo>
                  <a:pt x="4597" y="1078"/>
                </a:lnTo>
                <a:lnTo>
                  <a:pt x="4595" y="1078"/>
                </a:lnTo>
                <a:lnTo>
                  <a:pt x="4595" y="1078"/>
                </a:lnTo>
                <a:lnTo>
                  <a:pt x="4593" y="1078"/>
                </a:lnTo>
                <a:lnTo>
                  <a:pt x="4593" y="1076"/>
                </a:lnTo>
                <a:lnTo>
                  <a:pt x="4593" y="1076"/>
                </a:lnTo>
                <a:lnTo>
                  <a:pt x="4593" y="1074"/>
                </a:lnTo>
                <a:lnTo>
                  <a:pt x="4591" y="1074"/>
                </a:lnTo>
                <a:lnTo>
                  <a:pt x="4591" y="1071"/>
                </a:lnTo>
                <a:lnTo>
                  <a:pt x="4593" y="1071"/>
                </a:lnTo>
                <a:lnTo>
                  <a:pt x="4593" y="1071"/>
                </a:lnTo>
                <a:lnTo>
                  <a:pt x="4595" y="1069"/>
                </a:lnTo>
                <a:lnTo>
                  <a:pt x="4597" y="1067"/>
                </a:lnTo>
                <a:lnTo>
                  <a:pt x="4597" y="1067"/>
                </a:lnTo>
                <a:lnTo>
                  <a:pt x="4597" y="1065"/>
                </a:lnTo>
                <a:lnTo>
                  <a:pt x="4595" y="1067"/>
                </a:lnTo>
                <a:lnTo>
                  <a:pt x="4593" y="1067"/>
                </a:lnTo>
                <a:lnTo>
                  <a:pt x="4591" y="1069"/>
                </a:lnTo>
                <a:lnTo>
                  <a:pt x="4589" y="1071"/>
                </a:lnTo>
                <a:lnTo>
                  <a:pt x="4589" y="1076"/>
                </a:lnTo>
                <a:lnTo>
                  <a:pt x="4589" y="1080"/>
                </a:lnTo>
                <a:lnTo>
                  <a:pt x="4587" y="1082"/>
                </a:lnTo>
                <a:lnTo>
                  <a:pt x="4582" y="1086"/>
                </a:lnTo>
                <a:lnTo>
                  <a:pt x="4582" y="1086"/>
                </a:lnTo>
                <a:lnTo>
                  <a:pt x="4580" y="1088"/>
                </a:lnTo>
                <a:lnTo>
                  <a:pt x="4578" y="1088"/>
                </a:lnTo>
                <a:lnTo>
                  <a:pt x="4578" y="1090"/>
                </a:lnTo>
                <a:lnTo>
                  <a:pt x="4578" y="1092"/>
                </a:lnTo>
                <a:lnTo>
                  <a:pt x="4580" y="1095"/>
                </a:lnTo>
                <a:lnTo>
                  <a:pt x="4578" y="1097"/>
                </a:lnTo>
                <a:lnTo>
                  <a:pt x="4576" y="1097"/>
                </a:lnTo>
                <a:lnTo>
                  <a:pt x="4574" y="1099"/>
                </a:lnTo>
                <a:lnTo>
                  <a:pt x="4574" y="1099"/>
                </a:lnTo>
                <a:lnTo>
                  <a:pt x="4572" y="1099"/>
                </a:lnTo>
                <a:lnTo>
                  <a:pt x="4568" y="1099"/>
                </a:lnTo>
                <a:lnTo>
                  <a:pt x="4568" y="1099"/>
                </a:lnTo>
                <a:lnTo>
                  <a:pt x="4568" y="1099"/>
                </a:lnTo>
                <a:lnTo>
                  <a:pt x="4568" y="1097"/>
                </a:lnTo>
                <a:lnTo>
                  <a:pt x="4568" y="1097"/>
                </a:lnTo>
                <a:lnTo>
                  <a:pt x="4566" y="1095"/>
                </a:lnTo>
                <a:lnTo>
                  <a:pt x="4566" y="1095"/>
                </a:lnTo>
                <a:lnTo>
                  <a:pt x="4561" y="1097"/>
                </a:lnTo>
                <a:lnTo>
                  <a:pt x="4555" y="1097"/>
                </a:lnTo>
                <a:lnTo>
                  <a:pt x="4553" y="1099"/>
                </a:lnTo>
                <a:lnTo>
                  <a:pt x="4553" y="1099"/>
                </a:lnTo>
                <a:lnTo>
                  <a:pt x="4549" y="1099"/>
                </a:lnTo>
                <a:lnTo>
                  <a:pt x="4547" y="1099"/>
                </a:lnTo>
                <a:lnTo>
                  <a:pt x="4545" y="1099"/>
                </a:lnTo>
                <a:lnTo>
                  <a:pt x="4543" y="1099"/>
                </a:lnTo>
                <a:lnTo>
                  <a:pt x="4543" y="1099"/>
                </a:lnTo>
                <a:lnTo>
                  <a:pt x="4541" y="1101"/>
                </a:lnTo>
                <a:lnTo>
                  <a:pt x="4541" y="1101"/>
                </a:lnTo>
                <a:lnTo>
                  <a:pt x="4538" y="1099"/>
                </a:lnTo>
                <a:lnTo>
                  <a:pt x="4536" y="1099"/>
                </a:lnTo>
                <a:lnTo>
                  <a:pt x="4534" y="1099"/>
                </a:lnTo>
                <a:close/>
                <a:moveTo>
                  <a:pt x="4480" y="1216"/>
                </a:moveTo>
                <a:lnTo>
                  <a:pt x="4482" y="1216"/>
                </a:lnTo>
                <a:lnTo>
                  <a:pt x="4484" y="1216"/>
                </a:lnTo>
                <a:lnTo>
                  <a:pt x="4484" y="1214"/>
                </a:lnTo>
                <a:lnTo>
                  <a:pt x="4484" y="1214"/>
                </a:lnTo>
                <a:lnTo>
                  <a:pt x="4484" y="1214"/>
                </a:lnTo>
                <a:lnTo>
                  <a:pt x="4484" y="1212"/>
                </a:lnTo>
                <a:lnTo>
                  <a:pt x="4486" y="1212"/>
                </a:lnTo>
                <a:lnTo>
                  <a:pt x="4486" y="1212"/>
                </a:lnTo>
                <a:lnTo>
                  <a:pt x="4486" y="1212"/>
                </a:lnTo>
                <a:lnTo>
                  <a:pt x="4486" y="1210"/>
                </a:lnTo>
                <a:lnTo>
                  <a:pt x="4486" y="1212"/>
                </a:lnTo>
                <a:lnTo>
                  <a:pt x="4484" y="1212"/>
                </a:lnTo>
                <a:lnTo>
                  <a:pt x="4484" y="1212"/>
                </a:lnTo>
                <a:lnTo>
                  <a:pt x="4484" y="1212"/>
                </a:lnTo>
                <a:lnTo>
                  <a:pt x="4484" y="1212"/>
                </a:lnTo>
                <a:lnTo>
                  <a:pt x="4482" y="1214"/>
                </a:lnTo>
                <a:lnTo>
                  <a:pt x="4480" y="1214"/>
                </a:lnTo>
                <a:lnTo>
                  <a:pt x="4480" y="1214"/>
                </a:lnTo>
                <a:lnTo>
                  <a:pt x="4480" y="1214"/>
                </a:lnTo>
                <a:lnTo>
                  <a:pt x="4480" y="1214"/>
                </a:lnTo>
                <a:lnTo>
                  <a:pt x="4480" y="1216"/>
                </a:lnTo>
                <a:close/>
                <a:moveTo>
                  <a:pt x="4461" y="1111"/>
                </a:moveTo>
                <a:lnTo>
                  <a:pt x="4461" y="1111"/>
                </a:lnTo>
                <a:lnTo>
                  <a:pt x="4461" y="1111"/>
                </a:lnTo>
                <a:lnTo>
                  <a:pt x="4463" y="1111"/>
                </a:lnTo>
                <a:lnTo>
                  <a:pt x="4463" y="1111"/>
                </a:lnTo>
                <a:lnTo>
                  <a:pt x="4463" y="1109"/>
                </a:lnTo>
                <a:lnTo>
                  <a:pt x="4461" y="1109"/>
                </a:lnTo>
                <a:lnTo>
                  <a:pt x="4461" y="1109"/>
                </a:lnTo>
                <a:lnTo>
                  <a:pt x="4459" y="1109"/>
                </a:lnTo>
                <a:lnTo>
                  <a:pt x="4459" y="1111"/>
                </a:lnTo>
                <a:lnTo>
                  <a:pt x="4461" y="1111"/>
                </a:lnTo>
                <a:lnTo>
                  <a:pt x="4461" y="1111"/>
                </a:lnTo>
                <a:close/>
                <a:moveTo>
                  <a:pt x="4482" y="1118"/>
                </a:moveTo>
                <a:lnTo>
                  <a:pt x="4482" y="1120"/>
                </a:lnTo>
                <a:lnTo>
                  <a:pt x="4482" y="1118"/>
                </a:lnTo>
                <a:lnTo>
                  <a:pt x="4482" y="1118"/>
                </a:lnTo>
                <a:lnTo>
                  <a:pt x="4484" y="1115"/>
                </a:lnTo>
                <a:lnTo>
                  <a:pt x="4484" y="1113"/>
                </a:lnTo>
                <a:lnTo>
                  <a:pt x="4484" y="1113"/>
                </a:lnTo>
                <a:lnTo>
                  <a:pt x="4484" y="1113"/>
                </a:lnTo>
                <a:lnTo>
                  <a:pt x="4484" y="1113"/>
                </a:lnTo>
                <a:lnTo>
                  <a:pt x="4482" y="1113"/>
                </a:lnTo>
                <a:lnTo>
                  <a:pt x="4482" y="1113"/>
                </a:lnTo>
                <a:lnTo>
                  <a:pt x="4482" y="1115"/>
                </a:lnTo>
                <a:lnTo>
                  <a:pt x="4480" y="1118"/>
                </a:lnTo>
                <a:lnTo>
                  <a:pt x="4482" y="1118"/>
                </a:lnTo>
                <a:close/>
                <a:moveTo>
                  <a:pt x="4482" y="1136"/>
                </a:moveTo>
                <a:lnTo>
                  <a:pt x="4482" y="1136"/>
                </a:lnTo>
                <a:lnTo>
                  <a:pt x="4482" y="1136"/>
                </a:lnTo>
                <a:lnTo>
                  <a:pt x="4482" y="1136"/>
                </a:lnTo>
                <a:lnTo>
                  <a:pt x="4484" y="1136"/>
                </a:lnTo>
                <a:lnTo>
                  <a:pt x="4484" y="1134"/>
                </a:lnTo>
                <a:lnTo>
                  <a:pt x="4484" y="1134"/>
                </a:lnTo>
                <a:lnTo>
                  <a:pt x="4484" y="1134"/>
                </a:lnTo>
                <a:lnTo>
                  <a:pt x="4484" y="1134"/>
                </a:lnTo>
                <a:lnTo>
                  <a:pt x="4482" y="1136"/>
                </a:lnTo>
                <a:close/>
                <a:moveTo>
                  <a:pt x="4480" y="1122"/>
                </a:moveTo>
                <a:lnTo>
                  <a:pt x="4480" y="1122"/>
                </a:lnTo>
                <a:lnTo>
                  <a:pt x="4480" y="1122"/>
                </a:lnTo>
                <a:lnTo>
                  <a:pt x="4482" y="1120"/>
                </a:lnTo>
                <a:lnTo>
                  <a:pt x="4482" y="1120"/>
                </a:lnTo>
                <a:lnTo>
                  <a:pt x="4480" y="1118"/>
                </a:lnTo>
                <a:lnTo>
                  <a:pt x="4480" y="1122"/>
                </a:lnTo>
                <a:close/>
                <a:moveTo>
                  <a:pt x="4367" y="1348"/>
                </a:moveTo>
                <a:lnTo>
                  <a:pt x="4367" y="1350"/>
                </a:lnTo>
                <a:lnTo>
                  <a:pt x="4367" y="1350"/>
                </a:lnTo>
                <a:lnTo>
                  <a:pt x="4367" y="1350"/>
                </a:lnTo>
                <a:lnTo>
                  <a:pt x="4367" y="1350"/>
                </a:lnTo>
                <a:lnTo>
                  <a:pt x="4369" y="1350"/>
                </a:lnTo>
                <a:lnTo>
                  <a:pt x="4369" y="1350"/>
                </a:lnTo>
                <a:lnTo>
                  <a:pt x="4367" y="1348"/>
                </a:lnTo>
                <a:close/>
                <a:moveTo>
                  <a:pt x="4318" y="1273"/>
                </a:moveTo>
                <a:lnTo>
                  <a:pt x="4321" y="1273"/>
                </a:lnTo>
                <a:lnTo>
                  <a:pt x="4321" y="1273"/>
                </a:lnTo>
                <a:lnTo>
                  <a:pt x="4318" y="1271"/>
                </a:lnTo>
                <a:lnTo>
                  <a:pt x="4318" y="1273"/>
                </a:lnTo>
                <a:lnTo>
                  <a:pt x="4318" y="1273"/>
                </a:lnTo>
                <a:lnTo>
                  <a:pt x="4318" y="1273"/>
                </a:lnTo>
                <a:lnTo>
                  <a:pt x="4318" y="1273"/>
                </a:lnTo>
                <a:lnTo>
                  <a:pt x="4318" y="1273"/>
                </a:lnTo>
                <a:close/>
                <a:moveTo>
                  <a:pt x="4373" y="1419"/>
                </a:moveTo>
                <a:lnTo>
                  <a:pt x="4375" y="1419"/>
                </a:lnTo>
                <a:lnTo>
                  <a:pt x="4375" y="1419"/>
                </a:lnTo>
                <a:lnTo>
                  <a:pt x="4375" y="1417"/>
                </a:lnTo>
                <a:lnTo>
                  <a:pt x="4375" y="1415"/>
                </a:lnTo>
                <a:lnTo>
                  <a:pt x="4375" y="1415"/>
                </a:lnTo>
                <a:lnTo>
                  <a:pt x="4375" y="1415"/>
                </a:lnTo>
                <a:lnTo>
                  <a:pt x="4375" y="1415"/>
                </a:lnTo>
                <a:lnTo>
                  <a:pt x="4375" y="1413"/>
                </a:lnTo>
                <a:lnTo>
                  <a:pt x="4375" y="1413"/>
                </a:lnTo>
                <a:lnTo>
                  <a:pt x="4373" y="1413"/>
                </a:lnTo>
                <a:lnTo>
                  <a:pt x="4373" y="1415"/>
                </a:lnTo>
                <a:lnTo>
                  <a:pt x="4373" y="1415"/>
                </a:lnTo>
                <a:lnTo>
                  <a:pt x="4373" y="1417"/>
                </a:lnTo>
                <a:lnTo>
                  <a:pt x="4375" y="1417"/>
                </a:lnTo>
                <a:lnTo>
                  <a:pt x="4375" y="1417"/>
                </a:lnTo>
                <a:lnTo>
                  <a:pt x="4375" y="1417"/>
                </a:lnTo>
                <a:lnTo>
                  <a:pt x="4373" y="1419"/>
                </a:lnTo>
                <a:close/>
                <a:moveTo>
                  <a:pt x="4325" y="1273"/>
                </a:moveTo>
                <a:lnTo>
                  <a:pt x="4323" y="1273"/>
                </a:lnTo>
                <a:lnTo>
                  <a:pt x="4323" y="1273"/>
                </a:lnTo>
                <a:lnTo>
                  <a:pt x="4321" y="1273"/>
                </a:lnTo>
                <a:lnTo>
                  <a:pt x="4321" y="1273"/>
                </a:lnTo>
                <a:lnTo>
                  <a:pt x="4323" y="1273"/>
                </a:lnTo>
                <a:lnTo>
                  <a:pt x="4325" y="1273"/>
                </a:lnTo>
                <a:close/>
                <a:moveTo>
                  <a:pt x="4262" y="1306"/>
                </a:moveTo>
                <a:lnTo>
                  <a:pt x="4262" y="1306"/>
                </a:lnTo>
                <a:lnTo>
                  <a:pt x="4262" y="1306"/>
                </a:lnTo>
                <a:lnTo>
                  <a:pt x="4262" y="1306"/>
                </a:lnTo>
                <a:lnTo>
                  <a:pt x="4262" y="1306"/>
                </a:lnTo>
                <a:lnTo>
                  <a:pt x="4262" y="1306"/>
                </a:lnTo>
                <a:lnTo>
                  <a:pt x="4262" y="1308"/>
                </a:lnTo>
                <a:lnTo>
                  <a:pt x="4262" y="1306"/>
                </a:lnTo>
                <a:close/>
                <a:moveTo>
                  <a:pt x="4348" y="1292"/>
                </a:moveTo>
                <a:lnTo>
                  <a:pt x="4348" y="1294"/>
                </a:lnTo>
                <a:lnTo>
                  <a:pt x="4348" y="1294"/>
                </a:lnTo>
                <a:lnTo>
                  <a:pt x="4348" y="1294"/>
                </a:lnTo>
                <a:lnTo>
                  <a:pt x="4348" y="1296"/>
                </a:lnTo>
                <a:lnTo>
                  <a:pt x="4350" y="1300"/>
                </a:lnTo>
                <a:lnTo>
                  <a:pt x="4350" y="1300"/>
                </a:lnTo>
                <a:lnTo>
                  <a:pt x="4350" y="1302"/>
                </a:lnTo>
                <a:lnTo>
                  <a:pt x="4350" y="1302"/>
                </a:lnTo>
                <a:lnTo>
                  <a:pt x="4352" y="1302"/>
                </a:lnTo>
                <a:lnTo>
                  <a:pt x="4354" y="1304"/>
                </a:lnTo>
                <a:lnTo>
                  <a:pt x="4354" y="1304"/>
                </a:lnTo>
                <a:lnTo>
                  <a:pt x="4354" y="1306"/>
                </a:lnTo>
                <a:lnTo>
                  <a:pt x="4356" y="1308"/>
                </a:lnTo>
                <a:lnTo>
                  <a:pt x="4356" y="1310"/>
                </a:lnTo>
                <a:lnTo>
                  <a:pt x="4356" y="1310"/>
                </a:lnTo>
                <a:lnTo>
                  <a:pt x="4358" y="1310"/>
                </a:lnTo>
                <a:lnTo>
                  <a:pt x="4358" y="1310"/>
                </a:lnTo>
                <a:lnTo>
                  <a:pt x="4358" y="1308"/>
                </a:lnTo>
                <a:lnTo>
                  <a:pt x="4358" y="1306"/>
                </a:lnTo>
                <a:lnTo>
                  <a:pt x="4358" y="1304"/>
                </a:lnTo>
                <a:lnTo>
                  <a:pt x="4360" y="1302"/>
                </a:lnTo>
                <a:lnTo>
                  <a:pt x="4360" y="1300"/>
                </a:lnTo>
                <a:lnTo>
                  <a:pt x="4362" y="1298"/>
                </a:lnTo>
                <a:lnTo>
                  <a:pt x="4365" y="1296"/>
                </a:lnTo>
                <a:lnTo>
                  <a:pt x="4367" y="1294"/>
                </a:lnTo>
                <a:lnTo>
                  <a:pt x="4367" y="1292"/>
                </a:lnTo>
                <a:lnTo>
                  <a:pt x="4367" y="1289"/>
                </a:lnTo>
                <a:lnTo>
                  <a:pt x="4369" y="1285"/>
                </a:lnTo>
                <a:lnTo>
                  <a:pt x="4369" y="1281"/>
                </a:lnTo>
                <a:lnTo>
                  <a:pt x="4369" y="1279"/>
                </a:lnTo>
                <a:lnTo>
                  <a:pt x="4371" y="1279"/>
                </a:lnTo>
                <a:lnTo>
                  <a:pt x="4371" y="1275"/>
                </a:lnTo>
                <a:lnTo>
                  <a:pt x="4373" y="1273"/>
                </a:lnTo>
                <a:lnTo>
                  <a:pt x="4373" y="1271"/>
                </a:lnTo>
                <a:lnTo>
                  <a:pt x="4373" y="1269"/>
                </a:lnTo>
                <a:lnTo>
                  <a:pt x="4373" y="1266"/>
                </a:lnTo>
                <a:lnTo>
                  <a:pt x="4373" y="1266"/>
                </a:lnTo>
                <a:lnTo>
                  <a:pt x="4375" y="1264"/>
                </a:lnTo>
                <a:lnTo>
                  <a:pt x="4373" y="1264"/>
                </a:lnTo>
                <a:lnTo>
                  <a:pt x="4373" y="1262"/>
                </a:lnTo>
                <a:lnTo>
                  <a:pt x="4371" y="1262"/>
                </a:lnTo>
                <a:lnTo>
                  <a:pt x="4371" y="1262"/>
                </a:lnTo>
                <a:lnTo>
                  <a:pt x="4371" y="1262"/>
                </a:lnTo>
                <a:lnTo>
                  <a:pt x="4369" y="1260"/>
                </a:lnTo>
                <a:lnTo>
                  <a:pt x="4369" y="1260"/>
                </a:lnTo>
                <a:lnTo>
                  <a:pt x="4367" y="1260"/>
                </a:lnTo>
                <a:lnTo>
                  <a:pt x="4367" y="1262"/>
                </a:lnTo>
                <a:lnTo>
                  <a:pt x="4362" y="1264"/>
                </a:lnTo>
                <a:lnTo>
                  <a:pt x="4360" y="1264"/>
                </a:lnTo>
                <a:lnTo>
                  <a:pt x="4360" y="1266"/>
                </a:lnTo>
                <a:lnTo>
                  <a:pt x="4358" y="1269"/>
                </a:lnTo>
                <a:lnTo>
                  <a:pt x="4358" y="1269"/>
                </a:lnTo>
                <a:lnTo>
                  <a:pt x="4356" y="1271"/>
                </a:lnTo>
                <a:lnTo>
                  <a:pt x="4356" y="1273"/>
                </a:lnTo>
                <a:lnTo>
                  <a:pt x="4348" y="1285"/>
                </a:lnTo>
                <a:lnTo>
                  <a:pt x="4348" y="1285"/>
                </a:lnTo>
                <a:lnTo>
                  <a:pt x="4348" y="1287"/>
                </a:lnTo>
                <a:lnTo>
                  <a:pt x="4348" y="1289"/>
                </a:lnTo>
                <a:lnTo>
                  <a:pt x="4348" y="1292"/>
                </a:lnTo>
                <a:lnTo>
                  <a:pt x="4348" y="1292"/>
                </a:lnTo>
                <a:close/>
                <a:moveTo>
                  <a:pt x="4316" y="1497"/>
                </a:moveTo>
                <a:lnTo>
                  <a:pt x="4316" y="1497"/>
                </a:lnTo>
                <a:lnTo>
                  <a:pt x="4316" y="1499"/>
                </a:lnTo>
                <a:lnTo>
                  <a:pt x="4314" y="1499"/>
                </a:lnTo>
                <a:lnTo>
                  <a:pt x="4312" y="1501"/>
                </a:lnTo>
                <a:lnTo>
                  <a:pt x="4310" y="1503"/>
                </a:lnTo>
                <a:lnTo>
                  <a:pt x="4308" y="1505"/>
                </a:lnTo>
                <a:lnTo>
                  <a:pt x="4308" y="1505"/>
                </a:lnTo>
                <a:lnTo>
                  <a:pt x="4306" y="1508"/>
                </a:lnTo>
                <a:lnTo>
                  <a:pt x="4306" y="1510"/>
                </a:lnTo>
                <a:lnTo>
                  <a:pt x="4306" y="1512"/>
                </a:lnTo>
                <a:lnTo>
                  <a:pt x="4308" y="1510"/>
                </a:lnTo>
                <a:lnTo>
                  <a:pt x="4308" y="1510"/>
                </a:lnTo>
                <a:lnTo>
                  <a:pt x="4310" y="1510"/>
                </a:lnTo>
                <a:lnTo>
                  <a:pt x="4310" y="1508"/>
                </a:lnTo>
                <a:lnTo>
                  <a:pt x="4310" y="1508"/>
                </a:lnTo>
                <a:lnTo>
                  <a:pt x="4310" y="1508"/>
                </a:lnTo>
                <a:lnTo>
                  <a:pt x="4312" y="1505"/>
                </a:lnTo>
                <a:lnTo>
                  <a:pt x="4314" y="1505"/>
                </a:lnTo>
                <a:lnTo>
                  <a:pt x="4316" y="1505"/>
                </a:lnTo>
                <a:lnTo>
                  <a:pt x="4316" y="1503"/>
                </a:lnTo>
                <a:lnTo>
                  <a:pt x="4318" y="1501"/>
                </a:lnTo>
                <a:lnTo>
                  <a:pt x="4318" y="1499"/>
                </a:lnTo>
                <a:lnTo>
                  <a:pt x="4321" y="1499"/>
                </a:lnTo>
                <a:lnTo>
                  <a:pt x="4323" y="1499"/>
                </a:lnTo>
                <a:lnTo>
                  <a:pt x="4323" y="1497"/>
                </a:lnTo>
                <a:lnTo>
                  <a:pt x="4325" y="1497"/>
                </a:lnTo>
                <a:lnTo>
                  <a:pt x="4325" y="1495"/>
                </a:lnTo>
                <a:lnTo>
                  <a:pt x="4329" y="1491"/>
                </a:lnTo>
                <a:lnTo>
                  <a:pt x="4329" y="1489"/>
                </a:lnTo>
                <a:lnTo>
                  <a:pt x="4329" y="1489"/>
                </a:lnTo>
                <a:lnTo>
                  <a:pt x="4329" y="1489"/>
                </a:lnTo>
                <a:lnTo>
                  <a:pt x="4331" y="1487"/>
                </a:lnTo>
                <a:lnTo>
                  <a:pt x="4335" y="1487"/>
                </a:lnTo>
                <a:lnTo>
                  <a:pt x="4335" y="1487"/>
                </a:lnTo>
                <a:lnTo>
                  <a:pt x="4335" y="1484"/>
                </a:lnTo>
                <a:lnTo>
                  <a:pt x="4335" y="1484"/>
                </a:lnTo>
                <a:lnTo>
                  <a:pt x="4337" y="1482"/>
                </a:lnTo>
                <a:lnTo>
                  <a:pt x="4337" y="1482"/>
                </a:lnTo>
                <a:lnTo>
                  <a:pt x="4339" y="1482"/>
                </a:lnTo>
                <a:lnTo>
                  <a:pt x="4339" y="1480"/>
                </a:lnTo>
                <a:lnTo>
                  <a:pt x="4341" y="1480"/>
                </a:lnTo>
                <a:lnTo>
                  <a:pt x="4341" y="1478"/>
                </a:lnTo>
                <a:lnTo>
                  <a:pt x="4341" y="1476"/>
                </a:lnTo>
                <a:lnTo>
                  <a:pt x="4339" y="1474"/>
                </a:lnTo>
                <a:lnTo>
                  <a:pt x="4339" y="1472"/>
                </a:lnTo>
                <a:lnTo>
                  <a:pt x="4339" y="1472"/>
                </a:lnTo>
                <a:lnTo>
                  <a:pt x="4339" y="1470"/>
                </a:lnTo>
                <a:lnTo>
                  <a:pt x="4339" y="1470"/>
                </a:lnTo>
                <a:lnTo>
                  <a:pt x="4339" y="1468"/>
                </a:lnTo>
                <a:lnTo>
                  <a:pt x="4339" y="1468"/>
                </a:lnTo>
                <a:lnTo>
                  <a:pt x="4339" y="1468"/>
                </a:lnTo>
                <a:lnTo>
                  <a:pt x="4337" y="1472"/>
                </a:lnTo>
                <a:lnTo>
                  <a:pt x="4335" y="1474"/>
                </a:lnTo>
                <a:lnTo>
                  <a:pt x="4335" y="1474"/>
                </a:lnTo>
                <a:lnTo>
                  <a:pt x="4335" y="1476"/>
                </a:lnTo>
                <a:lnTo>
                  <a:pt x="4335" y="1478"/>
                </a:lnTo>
                <a:lnTo>
                  <a:pt x="4335" y="1478"/>
                </a:lnTo>
                <a:lnTo>
                  <a:pt x="4335" y="1480"/>
                </a:lnTo>
                <a:lnTo>
                  <a:pt x="4335" y="1480"/>
                </a:lnTo>
                <a:lnTo>
                  <a:pt x="4333" y="1480"/>
                </a:lnTo>
                <a:lnTo>
                  <a:pt x="4333" y="1482"/>
                </a:lnTo>
                <a:lnTo>
                  <a:pt x="4331" y="1482"/>
                </a:lnTo>
                <a:lnTo>
                  <a:pt x="4329" y="1484"/>
                </a:lnTo>
                <a:lnTo>
                  <a:pt x="4329" y="1487"/>
                </a:lnTo>
                <a:lnTo>
                  <a:pt x="4327" y="1487"/>
                </a:lnTo>
                <a:lnTo>
                  <a:pt x="4325" y="1491"/>
                </a:lnTo>
                <a:lnTo>
                  <a:pt x="4323" y="1493"/>
                </a:lnTo>
                <a:lnTo>
                  <a:pt x="4318" y="1497"/>
                </a:lnTo>
                <a:lnTo>
                  <a:pt x="4318" y="1497"/>
                </a:lnTo>
                <a:lnTo>
                  <a:pt x="4316" y="1497"/>
                </a:lnTo>
                <a:close/>
                <a:moveTo>
                  <a:pt x="4220" y="1591"/>
                </a:moveTo>
                <a:lnTo>
                  <a:pt x="4220" y="1591"/>
                </a:lnTo>
                <a:lnTo>
                  <a:pt x="4220" y="1591"/>
                </a:lnTo>
                <a:lnTo>
                  <a:pt x="4220" y="1596"/>
                </a:lnTo>
                <a:lnTo>
                  <a:pt x="4220" y="1598"/>
                </a:lnTo>
                <a:lnTo>
                  <a:pt x="4222" y="1596"/>
                </a:lnTo>
                <a:lnTo>
                  <a:pt x="4222" y="1596"/>
                </a:lnTo>
                <a:lnTo>
                  <a:pt x="4222" y="1593"/>
                </a:lnTo>
                <a:lnTo>
                  <a:pt x="4222" y="1591"/>
                </a:lnTo>
                <a:lnTo>
                  <a:pt x="4220" y="1591"/>
                </a:lnTo>
                <a:close/>
                <a:moveTo>
                  <a:pt x="4239" y="1315"/>
                </a:moveTo>
                <a:lnTo>
                  <a:pt x="4239" y="1315"/>
                </a:lnTo>
                <a:lnTo>
                  <a:pt x="4239" y="1317"/>
                </a:lnTo>
                <a:lnTo>
                  <a:pt x="4239" y="1317"/>
                </a:lnTo>
                <a:lnTo>
                  <a:pt x="4239" y="1315"/>
                </a:lnTo>
                <a:lnTo>
                  <a:pt x="4239" y="1315"/>
                </a:lnTo>
                <a:close/>
                <a:moveTo>
                  <a:pt x="4241" y="1317"/>
                </a:moveTo>
                <a:lnTo>
                  <a:pt x="4241" y="1317"/>
                </a:lnTo>
                <a:lnTo>
                  <a:pt x="4241" y="1315"/>
                </a:lnTo>
                <a:lnTo>
                  <a:pt x="4243" y="1315"/>
                </a:lnTo>
                <a:lnTo>
                  <a:pt x="4243" y="1315"/>
                </a:lnTo>
                <a:lnTo>
                  <a:pt x="4243" y="1315"/>
                </a:lnTo>
                <a:lnTo>
                  <a:pt x="4241" y="1315"/>
                </a:lnTo>
                <a:lnTo>
                  <a:pt x="4241" y="1315"/>
                </a:lnTo>
                <a:lnTo>
                  <a:pt x="4241" y="1315"/>
                </a:lnTo>
                <a:lnTo>
                  <a:pt x="4241" y="1315"/>
                </a:lnTo>
                <a:lnTo>
                  <a:pt x="4241" y="1317"/>
                </a:lnTo>
                <a:lnTo>
                  <a:pt x="4241" y="1317"/>
                </a:lnTo>
                <a:close/>
                <a:moveTo>
                  <a:pt x="4260" y="1306"/>
                </a:moveTo>
                <a:lnTo>
                  <a:pt x="4260" y="1306"/>
                </a:lnTo>
                <a:lnTo>
                  <a:pt x="4260" y="1306"/>
                </a:lnTo>
                <a:lnTo>
                  <a:pt x="4258" y="1306"/>
                </a:lnTo>
                <a:lnTo>
                  <a:pt x="4258" y="1306"/>
                </a:lnTo>
                <a:lnTo>
                  <a:pt x="4258" y="1306"/>
                </a:lnTo>
                <a:lnTo>
                  <a:pt x="4258" y="1306"/>
                </a:lnTo>
                <a:lnTo>
                  <a:pt x="4260" y="1306"/>
                </a:lnTo>
                <a:close/>
                <a:moveTo>
                  <a:pt x="4365" y="1216"/>
                </a:moveTo>
                <a:lnTo>
                  <a:pt x="4365" y="1216"/>
                </a:lnTo>
                <a:lnTo>
                  <a:pt x="4365" y="1216"/>
                </a:lnTo>
                <a:lnTo>
                  <a:pt x="4362" y="1216"/>
                </a:lnTo>
                <a:lnTo>
                  <a:pt x="4362" y="1218"/>
                </a:lnTo>
                <a:lnTo>
                  <a:pt x="4362" y="1218"/>
                </a:lnTo>
                <a:lnTo>
                  <a:pt x="4365" y="1218"/>
                </a:lnTo>
                <a:lnTo>
                  <a:pt x="4365" y="1216"/>
                </a:lnTo>
                <a:close/>
                <a:moveTo>
                  <a:pt x="4379" y="1189"/>
                </a:moveTo>
                <a:lnTo>
                  <a:pt x="4379" y="1187"/>
                </a:lnTo>
                <a:lnTo>
                  <a:pt x="4379" y="1187"/>
                </a:lnTo>
                <a:lnTo>
                  <a:pt x="4377" y="1185"/>
                </a:lnTo>
                <a:lnTo>
                  <a:pt x="4375" y="1185"/>
                </a:lnTo>
                <a:lnTo>
                  <a:pt x="4375" y="1187"/>
                </a:lnTo>
                <a:lnTo>
                  <a:pt x="4375" y="1187"/>
                </a:lnTo>
                <a:lnTo>
                  <a:pt x="4377" y="1187"/>
                </a:lnTo>
                <a:lnTo>
                  <a:pt x="4379" y="1189"/>
                </a:lnTo>
                <a:lnTo>
                  <a:pt x="4379" y="1189"/>
                </a:lnTo>
                <a:close/>
                <a:moveTo>
                  <a:pt x="4375" y="1191"/>
                </a:moveTo>
                <a:lnTo>
                  <a:pt x="4377" y="1191"/>
                </a:lnTo>
                <a:lnTo>
                  <a:pt x="4377" y="1193"/>
                </a:lnTo>
                <a:lnTo>
                  <a:pt x="4377" y="1193"/>
                </a:lnTo>
                <a:lnTo>
                  <a:pt x="4377" y="1193"/>
                </a:lnTo>
                <a:lnTo>
                  <a:pt x="4377" y="1191"/>
                </a:lnTo>
                <a:lnTo>
                  <a:pt x="4377" y="1191"/>
                </a:lnTo>
                <a:lnTo>
                  <a:pt x="4375" y="1191"/>
                </a:lnTo>
                <a:close/>
                <a:moveTo>
                  <a:pt x="4346" y="1396"/>
                </a:moveTo>
                <a:lnTo>
                  <a:pt x="4346" y="1396"/>
                </a:lnTo>
                <a:lnTo>
                  <a:pt x="4344" y="1394"/>
                </a:lnTo>
                <a:lnTo>
                  <a:pt x="4344" y="1394"/>
                </a:lnTo>
                <a:lnTo>
                  <a:pt x="4344" y="1394"/>
                </a:lnTo>
                <a:lnTo>
                  <a:pt x="4344" y="1396"/>
                </a:lnTo>
                <a:lnTo>
                  <a:pt x="4344" y="1399"/>
                </a:lnTo>
                <a:lnTo>
                  <a:pt x="4344" y="1399"/>
                </a:lnTo>
                <a:lnTo>
                  <a:pt x="4344" y="1401"/>
                </a:lnTo>
                <a:lnTo>
                  <a:pt x="4344" y="1401"/>
                </a:lnTo>
                <a:lnTo>
                  <a:pt x="4344" y="1401"/>
                </a:lnTo>
                <a:lnTo>
                  <a:pt x="4344" y="1403"/>
                </a:lnTo>
                <a:lnTo>
                  <a:pt x="4346" y="1407"/>
                </a:lnTo>
                <a:lnTo>
                  <a:pt x="4346" y="1409"/>
                </a:lnTo>
                <a:lnTo>
                  <a:pt x="4346" y="1411"/>
                </a:lnTo>
                <a:lnTo>
                  <a:pt x="4346" y="1413"/>
                </a:lnTo>
                <a:lnTo>
                  <a:pt x="4348" y="1415"/>
                </a:lnTo>
                <a:lnTo>
                  <a:pt x="4348" y="1417"/>
                </a:lnTo>
                <a:lnTo>
                  <a:pt x="4348" y="1417"/>
                </a:lnTo>
                <a:lnTo>
                  <a:pt x="4350" y="1417"/>
                </a:lnTo>
                <a:lnTo>
                  <a:pt x="4350" y="1417"/>
                </a:lnTo>
                <a:lnTo>
                  <a:pt x="4350" y="1419"/>
                </a:lnTo>
                <a:lnTo>
                  <a:pt x="4352" y="1419"/>
                </a:lnTo>
                <a:lnTo>
                  <a:pt x="4352" y="1422"/>
                </a:lnTo>
                <a:lnTo>
                  <a:pt x="4352" y="1422"/>
                </a:lnTo>
                <a:lnTo>
                  <a:pt x="4354" y="1422"/>
                </a:lnTo>
                <a:lnTo>
                  <a:pt x="4354" y="1422"/>
                </a:lnTo>
                <a:lnTo>
                  <a:pt x="4354" y="1422"/>
                </a:lnTo>
                <a:lnTo>
                  <a:pt x="4354" y="1419"/>
                </a:lnTo>
                <a:lnTo>
                  <a:pt x="4354" y="1417"/>
                </a:lnTo>
                <a:lnTo>
                  <a:pt x="4354" y="1415"/>
                </a:lnTo>
                <a:lnTo>
                  <a:pt x="4356" y="1417"/>
                </a:lnTo>
                <a:lnTo>
                  <a:pt x="4356" y="1417"/>
                </a:lnTo>
                <a:lnTo>
                  <a:pt x="4358" y="1417"/>
                </a:lnTo>
                <a:lnTo>
                  <a:pt x="4358" y="1417"/>
                </a:lnTo>
                <a:lnTo>
                  <a:pt x="4360" y="1419"/>
                </a:lnTo>
                <a:lnTo>
                  <a:pt x="4360" y="1422"/>
                </a:lnTo>
                <a:lnTo>
                  <a:pt x="4360" y="1422"/>
                </a:lnTo>
                <a:lnTo>
                  <a:pt x="4356" y="1424"/>
                </a:lnTo>
                <a:lnTo>
                  <a:pt x="4356" y="1426"/>
                </a:lnTo>
                <a:lnTo>
                  <a:pt x="4356" y="1426"/>
                </a:lnTo>
                <a:lnTo>
                  <a:pt x="4356" y="1430"/>
                </a:lnTo>
                <a:lnTo>
                  <a:pt x="4356" y="1432"/>
                </a:lnTo>
                <a:lnTo>
                  <a:pt x="4356" y="1430"/>
                </a:lnTo>
                <a:lnTo>
                  <a:pt x="4358" y="1430"/>
                </a:lnTo>
                <a:lnTo>
                  <a:pt x="4360" y="1432"/>
                </a:lnTo>
                <a:lnTo>
                  <a:pt x="4360" y="1432"/>
                </a:lnTo>
                <a:lnTo>
                  <a:pt x="4362" y="1434"/>
                </a:lnTo>
                <a:lnTo>
                  <a:pt x="4365" y="1434"/>
                </a:lnTo>
                <a:lnTo>
                  <a:pt x="4367" y="1434"/>
                </a:lnTo>
                <a:lnTo>
                  <a:pt x="4367" y="1434"/>
                </a:lnTo>
                <a:lnTo>
                  <a:pt x="4367" y="1432"/>
                </a:lnTo>
                <a:lnTo>
                  <a:pt x="4369" y="1432"/>
                </a:lnTo>
                <a:lnTo>
                  <a:pt x="4371" y="1430"/>
                </a:lnTo>
                <a:lnTo>
                  <a:pt x="4371" y="1430"/>
                </a:lnTo>
                <a:lnTo>
                  <a:pt x="4371" y="1430"/>
                </a:lnTo>
                <a:lnTo>
                  <a:pt x="4373" y="1430"/>
                </a:lnTo>
                <a:lnTo>
                  <a:pt x="4377" y="1432"/>
                </a:lnTo>
                <a:lnTo>
                  <a:pt x="4377" y="1434"/>
                </a:lnTo>
                <a:lnTo>
                  <a:pt x="4381" y="1436"/>
                </a:lnTo>
                <a:lnTo>
                  <a:pt x="4381" y="1436"/>
                </a:lnTo>
                <a:lnTo>
                  <a:pt x="4383" y="1438"/>
                </a:lnTo>
                <a:lnTo>
                  <a:pt x="4383" y="1438"/>
                </a:lnTo>
                <a:lnTo>
                  <a:pt x="4383" y="1440"/>
                </a:lnTo>
                <a:lnTo>
                  <a:pt x="4383" y="1440"/>
                </a:lnTo>
                <a:lnTo>
                  <a:pt x="4385" y="1440"/>
                </a:lnTo>
                <a:lnTo>
                  <a:pt x="4385" y="1438"/>
                </a:lnTo>
                <a:lnTo>
                  <a:pt x="4383" y="1436"/>
                </a:lnTo>
                <a:lnTo>
                  <a:pt x="4383" y="1436"/>
                </a:lnTo>
                <a:lnTo>
                  <a:pt x="4383" y="1434"/>
                </a:lnTo>
                <a:lnTo>
                  <a:pt x="4383" y="1434"/>
                </a:lnTo>
                <a:lnTo>
                  <a:pt x="4383" y="1432"/>
                </a:lnTo>
                <a:lnTo>
                  <a:pt x="4381" y="1432"/>
                </a:lnTo>
                <a:lnTo>
                  <a:pt x="4381" y="1430"/>
                </a:lnTo>
                <a:lnTo>
                  <a:pt x="4381" y="1430"/>
                </a:lnTo>
                <a:lnTo>
                  <a:pt x="4383" y="1430"/>
                </a:lnTo>
                <a:lnTo>
                  <a:pt x="4383" y="1430"/>
                </a:lnTo>
                <a:lnTo>
                  <a:pt x="4385" y="1432"/>
                </a:lnTo>
                <a:lnTo>
                  <a:pt x="4388" y="1434"/>
                </a:lnTo>
                <a:lnTo>
                  <a:pt x="4388" y="1434"/>
                </a:lnTo>
                <a:lnTo>
                  <a:pt x="4392" y="1436"/>
                </a:lnTo>
                <a:lnTo>
                  <a:pt x="4392" y="1438"/>
                </a:lnTo>
                <a:lnTo>
                  <a:pt x="4392" y="1438"/>
                </a:lnTo>
                <a:lnTo>
                  <a:pt x="4394" y="1440"/>
                </a:lnTo>
                <a:lnTo>
                  <a:pt x="4394" y="1443"/>
                </a:lnTo>
                <a:lnTo>
                  <a:pt x="4394" y="1443"/>
                </a:lnTo>
                <a:lnTo>
                  <a:pt x="4396" y="1443"/>
                </a:lnTo>
                <a:lnTo>
                  <a:pt x="4398" y="1445"/>
                </a:lnTo>
                <a:lnTo>
                  <a:pt x="4400" y="1445"/>
                </a:lnTo>
                <a:lnTo>
                  <a:pt x="4402" y="1445"/>
                </a:lnTo>
                <a:lnTo>
                  <a:pt x="4402" y="1445"/>
                </a:lnTo>
                <a:lnTo>
                  <a:pt x="4402" y="1445"/>
                </a:lnTo>
                <a:lnTo>
                  <a:pt x="4404" y="1445"/>
                </a:lnTo>
                <a:lnTo>
                  <a:pt x="4402" y="1447"/>
                </a:lnTo>
                <a:lnTo>
                  <a:pt x="4402" y="1449"/>
                </a:lnTo>
                <a:lnTo>
                  <a:pt x="4404" y="1449"/>
                </a:lnTo>
                <a:lnTo>
                  <a:pt x="4404" y="1449"/>
                </a:lnTo>
                <a:lnTo>
                  <a:pt x="4406" y="1447"/>
                </a:lnTo>
                <a:lnTo>
                  <a:pt x="4406" y="1443"/>
                </a:lnTo>
                <a:lnTo>
                  <a:pt x="4406" y="1443"/>
                </a:lnTo>
                <a:lnTo>
                  <a:pt x="4404" y="1443"/>
                </a:lnTo>
                <a:lnTo>
                  <a:pt x="4404" y="1443"/>
                </a:lnTo>
                <a:lnTo>
                  <a:pt x="4402" y="1443"/>
                </a:lnTo>
                <a:lnTo>
                  <a:pt x="4400" y="1443"/>
                </a:lnTo>
                <a:lnTo>
                  <a:pt x="4402" y="1440"/>
                </a:lnTo>
                <a:lnTo>
                  <a:pt x="4402" y="1440"/>
                </a:lnTo>
                <a:lnTo>
                  <a:pt x="4400" y="1438"/>
                </a:lnTo>
                <a:lnTo>
                  <a:pt x="4400" y="1436"/>
                </a:lnTo>
                <a:lnTo>
                  <a:pt x="4398" y="1436"/>
                </a:lnTo>
                <a:lnTo>
                  <a:pt x="4398" y="1434"/>
                </a:lnTo>
                <a:lnTo>
                  <a:pt x="4398" y="1434"/>
                </a:lnTo>
                <a:lnTo>
                  <a:pt x="4402" y="1432"/>
                </a:lnTo>
                <a:lnTo>
                  <a:pt x="4402" y="1432"/>
                </a:lnTo>
                <a:lnTo>
                  <a:pt x="4402" y="1432"/>
                </a:lnTo>
                <a:lnTo>
                  <a:pt x="4400" y="1430"/>
                </a:lnTo>
                <a:lnTo>
                  <a:pt x="4400" y="1430"/>
                </a:lnTo>
                <a:lnTo>
                  <a:pt x="4398" y="1430"/>
                </a:lnTo>
                <a:lnTo>
                  <a:pt x="4396" y="1430"/>
                </a:lnTo>
                <a:lnTo>
                  <a:pt x="4396" y="1428"/>
                </a:lnTo>
                <a:lnTo>
                  <a:pt x="4394" y="1428"/>
                </a:lnTo>
                <a:lnTo>
                  <a:pt x="4394" y="1428"/>
                </a:lnTo>
                <a:lnTo>
                  <a:pt x="4394" y="1430"/>
                </a:lnTo>
                <a:lnTo>
                  <a:pt x="4394" y="1430"/>
                </a:lnTo>
                <a:lnTo>
                  <a:pt x="4394" y="1432"/>
                </a:lnTo>
                <a:lnTo>
                  <a:pt x="4394" y="1432"/>
                </a:lnTo>
                <a:lnTo>
                  <a:pt x="4392" y="1432"/>
                </a:lnTo>
                <a:lnTo>
                  <a:pt x="4390" y="1432"/>
                </a:lnTo>
                <a:lnTo>
                  <a:pt x="4390" y="1432"/>
                </a:lnTo>
                <a:lnTo>
                  <a:pt x="4390" y="1430"/>
                </a:lnTo>
                <a:lnTo>
                  <a:pt x="4390" y="1430"/>
                </a:lnTo>
                <a:lnTo>
                  <a:pt x="4390" y="1428"/>
                </a:lnTo>
                <a:lnTo>
                  <a:pt x="4390" y="1426"/>
                </a:lnTo>
                <a:lnTo>
                  <a:pt x="4388" y="1426"/>
                </a:lnTo>
                <a:lnTo>
                  <a:pt x="4385" y="1426"/>
                </a:lnTo>
                <a:lnTo>
                  <a:pt x="4383" y="1424"/>
                </a:lnTo>
                <a:lnTo>
                  <a:pt x="4381" y="1424"/>
                </a:lnTo>
                <a:lnTo>
                  <a:pt x="4381" y="1426"/>
                </a:lnTo>
                <a:lnTo>
                  <a:pt x="4379" y="1426"/>
                </a:lnTo>
                <a:lnTo>
                  <a:pt x="4379" y="1426"/>
                </a:lnTo>
                <a:lnTo>
                  <a:pt x="4377" y="1426"/>
                </a:lnTo>
                <a:lnTo>
                  <a:pt x="4377" y="1428"/>
                </a:lnTo>
                <a:lnTo>
                  <a:pt x="4379" y="1428"/>
                </a:lnTo>
                <a:lnTo>
                  <a:pt x="4379" y="1430"/>
                </a:lnTo>
                <a:lnTo>
                  <a:pt x="4379" y="1430"/>
                </a:lnTo>
                <a:lnTo>
                  <a:pt x="4379" y="1430"/>
                </a:lnTo>
                <a:lnTo>
                  <a:pt x="4377" y="1430"/>
                </a:lnTo>
                <a:lnTo>
                  <a:pt x="4377" y="1430"/>
                </a:lnTo>
                <a:lnTo>
                  <a:pt x="4373" y="1428"/>
                </a:lnTo>
                <a:lnTo>
                  <a:pt x="4373" y="1428"/>
                </a:lnTo>
                <a:lnTo>
                  <a:pt x="4373" y="1428"/>
                </a:lnTo>
                <a:lnTo>
                  <a:pt x="4371" y="1426"/>
                </a:lnTo>
                <a:lnTo>
                  <a:pt x="4371" y="1426"/>
                </a:lnTo>
                <a:lnTo>
                  <a:pt x="4371" y="1422"/>
                </a:lnTo>
                <a:lnTo>
                  <a:pt x="4369" y="1419"/>
                </a:lnTo>
                <a:lnTo>
                  <a:pt x="4369" y="1419"/>
                </a:lnTo>
                <a:lnTo>
                  <a:pt x="4371" y="1417"/>
                </a:lnTo>
                <a:lnTo>
                  <a:pt x="4371" y="1417"/>
                </a:lnTo>
                <a:lnTo>
                  <a:pt x="4371" y="1417"/>
                </a:lnTo>
                <a:lnTo>
                  <a:pt x="4369" y="1415"/>
                </a:lnTo>
                <a:lnTo>
                  <a:pt x="4367" y="1411"/>
                </a:lnTo>
                <a:lnTo>
                  <a:pt x="4367" y="1411"/>
                </a:lnTo>
                <a:lnTo>
                  <a:pt x="4367" y="1409"/>
                </a:lnTo>
                <a:lnTo>
                  <a:pt x="4367" y="1409"/>
                </a:lnTo>
                <a:lnTo>
                  <a:pt x="4367" y="1409"/>
                </a:lnTo>
                <a:lnTo>
                  <a:pt x="4369" y="1407"/>
                </a:lnTo>
                <a:lnTo>
                  <a:pt x="4369" y="1405"/>
                </a:lnTo>
                <a:lnTo>
                  <a:pt x="4369" y="1405"/>
                </a:lnTo>
                <a:lnTo>
                  <a:pt x="4369" y="1403"/>
                </a:lnTo>
                <a:lnTo>
                  <a:pt x="4369" y="1403"/>
                </a:lnTo>
                <a:lnTo>
                  <a:pt x="4369" y="1403"/>
                </a:lnTo>
                <a:lnTo>
                  <a:pt x="4369" y="1401"/>
                </a:lnTo>
                <a:lnTo>
                  <a:pt x="4371" y="1399"/>
                </a:lnTo>
                <a:lnTo>
                  <a:pt x="4373" y="1399"/>
                </a:lnTo>
                <a:lnTo>
                  <a:pt x="4375" y="1396"/>
                </a:lnTo>
                <a:lnTo>
                  <a:pt x="4377" y="1396"/>
                </a:lnTo>
                <a:lnTo>
                  <a:pt x="4379" y="1394"/>
                </a:lnTo>
                <a:lnTo>
                  <a:pt x="4379" y="1392"/>
                </a:lnTo>
                <a:lnTo>
                  <a:pt x="4381" y="1388"/>
                </a:lnTo>
                <a:lnTo>
                  <a:pt x="4381" y="1386"/>
                </a:lnTo>
                <a:lnTo>
                  <a:pt x="4383" y="1384"/>
                </a:lnTo>
                <a:lnTo>
                  <a:pt x="4383" y="1384"/>
                </a:lnTo>
                <a:lnTo>
                  <a:pt x="4381" y="1382"/>
                </a:lnTo>
                <a:lnTo>
                  <a:pt x="4381" y="1382"/>
                </a:lnTo>
                <a:lnTo>
                  <a:pt x="4381" y="1382"/>
                </a:lnTo>
                <a:lnTo>
                  <a:pt x="4381" y="1380"/>
                </a:lnTo>
                <a:lnTo>
                  <a:pt x="4381" y="1380"/>
                </a:lnTo>
                <a:lnTo>
                  <a:pt x="4379" y="1380"/>
                </a:lnTo>
                <a:lnTo>
                  <a:pt x="4379" y="1378"/>
                </a:lnTo>
                <a:lnTo>
                  <a:pt x="4377" y="1375"/>
                </a:lnTo>
                <a:lnTo>
                  <a:pt x="4377" y="1375"/>
                </a:lnTo>
                <a:lnTo>
                  <a:pt x="4377" y="1373"/>
                </a:lnTo>
                <a:lnTo>
                  <a:pt x="4377" y="1369"/>
                </a:lnTo>
                <a:lnTo>
                  <a:pt x="4379" y="1367"/>
                </a:lnTo>
                <a:lnTo>
                  <a:pt x="4379" y="1367"/>
                </a:lnTo>
                <a:lnTo>
                  <a:pt x="4379" y="1365"/>
                </a:lnTo>
                <a:lnTo>
                  <a:pt x="4379" y="1365"/>
                </a:lnTo>
                <a:lnTo>
                  <a:pt x="4379" y="1363"/>
                </a:lnTo>
                <a:lnTo>
                  <a:pt x="4379" y="1363"/>
                </a:lnTo>
                <a:lnTo>
                  <a:pt x="4377" y="1363"/>
                </a:lnTo>
                <a:lnTo>
                  <a:pt x="4377" y="1365"/>
                </a:lnTo>
                <a:lnTo>
                  <a:pt x="4375" y="1365"/>
                </a:lnTo>
                <a:lnTo>
                  <a:pt x="4375" y="1365"/>
                </a:lnTo>
                <a:lnTo>
                  <a:pt x="4373" y="1365"/>
                </a:lnTo>
                <a:lnTo>
                  <a:pt x="4371" y="1365"/>
                </a:lnTo>
                <a:lnTo>
                  <a:pt x="4369" y="1365"/>
                </a:lnTo>
                <a:lnTo>
                  <a:pt x="4365" y="1361"/>
                </a:lnTo>
                <a:lnTo>
                  <a:pt x="4362" y="1361"/>
                </a:lnTo>
                <a:lnTo>
                  <a:pt x="4362" y="1361"/>
                </a:lnTo>
                <a:lnTo>
                  <a:pt x="4360" y="1361"/>
                </a:lnTo>
                <a:lnTo>
                  <a:pt x="4358" y="1361"/>
                </a:lnTo>
                <a:lnTo>
                  <a:pt x="4358" y="1361"/>
                </a:lnTo>
                <a:lnTo>
                  <a:pt x="4356" y="1363"/>
                </a:lnTo>
                <a:lnTo>
                  <a:pt x="4354" y="1363"/>
                </a:lnTo>
                <a:lnTo>
                  <a:pt x="4354" y="1365"/>
                </a:lnTo>
                <a:lnTo>
                  <a:pt x="4354" y="1367"/>
                </a:lnTo>
                <a:lnTo>
                  <a:pt x="4354" y="1367"/>
                </a:lnTo>
                <a:lnTo>
                  <a:pt x="4352" y="1375"/>
                </a:lnTo>
                <a:lnTo>
                  <a:pt x="4352" y="1378"/>
                </a:lnTo>
                <a:lnTo>
                  <a:pt x="4352" y="1378"/>
                </a:lnTo>
                <a:lnTo>
                  <a:pt x="4352" y="1380"/>
                </a:lnTo>
                <a:lnTo>
                  <a:pt x="4352" y="1382"/>
                </a:lnTo>
                <a:lnTo>
                  <a:pt x="4352" y="1384"/>
                </a:lnTo>
                <a:lnTo>
                  <a:pt x="4352" y="1386"/>
                </a:lnTo>
                <a:lnTo>
                  <a:pt x="4350" y="1388"/>
                </a:lnTo>
                <a:lnTo>
                  <a:pt x="4350" y="1390"/>
                </a:lnTo>
                <a:lnTo>
                  <a:pt x="4350" y="1392"/>
                </a:lnTo>
                <a:lnTo>
                  <a:pt x="4350" y="1394"/>
                </a:lnTo>
                <a:lnTo>
                  <a:pt x="4352" y="1396"/>
                </a:lnTo>
                <a:lnTo>
                  <a:pt x="4352" y="1396"/>
                </a:lnTo>
                <a:lnTo>
                  <a:pt x="4352" y="1399"/>
                </a:lnTo>
                <a:lnTo>
                  <a:pt x="4352" y="1399"/>
                </a:lnTo>
                <a:lnTo>
                  <a:pt x="4350" y="1399"/>
                </a:lnTo>
                <a:lnTo>
                  <a:pt x="4348" y="1399"/>
                </a:lnTo>
                <a:lnTo>
                  <a:pt x="4348" y="1399"/>
                </a:lnTo>
                <a:lnTo>
                  <a:pt x="4346" y="1396"/>
                </a:lnTo>
                <a:lnTo>
                  <a:pt x="4346" y="1396"/>
                </a:lnTo>
                <a:close/>
                <a:moveTo>
                  <a:pt x="4381" y="1189"/>
                </a:moveTo>
                <a:lnTo>
                  <a:pt x="4381" y="1189"/>
                </a:lnTo>
                <a:lnTo>
                  <a:pt x="4381" y="1189"/>
                </a:lnTo>
                <a:lnTo>
                  <a:pt x="4379" y="1189"/>
                </a:lnTo>
                <a:lnTo>
                  <a:pt x="4379" y="1189"/>
                </a:lnTo>
                <a:lnTo>
                  <a:pt x="4381" y="1189"/>
                </a:lnTo>
                <a:lnTo>
                  <a:pt x="4381" y="1189"/>
                </a:lnTo>
                <a:close/>
                <a:moveTo>
                  <a:pt x="4375" y="1357"/>
                </a:moveTo>
                <a:lnTo>
                  <a:pt x="4375" y="1357"/>
                </a:lnTo>
                <a:lnTo>
                  <a:pt x="4375" y="1354"/>
                </a:lnTo>
                <a:lnTo>
                  <a:pt x="4373" y="1354"/>
                </a:lnTo>
                <a:lnTo>
                  <a:pt x="4373" y="1357"/>
                </a:lnTo>
                <a:lnTo>
                  <a:pt x="4373" y="1357"/>
                </a:lnTo>
                <a:lnTo>
                  <a:pt x="4373" y="1357"/>
                </a:lnTo>
                <a:lnTo>
                  <a:pt x="4373" y="1359"/>
                </a:lnTo>
                <a:lnTo>
                  <a:pt x="4375" y="1357"/>
                </a:lnTo>
                <a:close/>
                <a:moveTo>
                  <a:pt x="4375" y="1334"/>
                </a:moveTo>
                <a:lnTo>
                  <a:pt x="4375" y="1334"/>
                </a:lnTo>
                <a:lnTo>
                  <a:pt x="4373" y="1336"/>
                </a:lnTo>
                <a:lnTo>
                  <a:pt x="4375" y="1336"/>
                </a:lnTo>
                <a:lnTo>
                  <a:pt x="4375" y="1336"/>
                </a:lnTo>
                <a:lnTo>
                  <a:pt x="4375" y="1334"/>
                </a:lnTo>
                <a:lnTo>
                  <a:pt x="4375" y="1334"/>
                </a:lnTo>
                <a:close/>
                <a:moveTo>
                  <a:pt x="4362" y="1352"/>
                </a:moveTo>
                <a:lnTo>
                  <a:pt x="4362" y="1354"/>
                </a:lnTo>
                <a:lnTo>
                  <a:pt x="4365" y="1354"/>
                </a:lnTo>
                <a:lnTo>
                  <a:pt x="4365" y="1354"/>
                </a:lnTo>
                <a:lnTo>
                  <a:pt x="4365" y="1354"/>
                </a:lnTo>
                <a:lnTo>
                  <a:pt x="4365" y="1352"/>
                </a:lnTo>
                <a:lnTo>
                  <a:pt x="4365" y="1352"/>
                </a:lnTo>
                <a:lnTo>
                  <a:pt x="4362" y="1352"/>
                </a:lnTo>
                <a:close/>
                <a:moveTo>
                  <a:pt x="4373" y="1327"/>
                </a:moveTo>
                <a:lnTo>
                  <a:pt x="4373" y="1327"/>
                </a:lnTo>
                <a:lnTo>
                  <a:pt x="4373" y="1329"/>
                </a:lnTo>
                <a:lnTo>
                  <a:pt x="4373" y="1329"/>
                </a:lnTo>
                <a:lnTo>
                  <a:pt x="4373" y="1329"/>
                </a:lnTo>
                <a:lnTo>
                  <a:pt x="4373" y="1329"/>
                </a:lnTo>
                <a:lnTo>
                  <a:pt x="4373" y="1327"/>
                </a:lnTo>
                <a:close/>
                <a:moveTo>
                  <a:pt x="4207" y="1325"/>
                </a:moveTo>
                <a:lnTo>
                  <a:pt x="4207" y="1323"/>
                </a:lnTo>
                <a:lnTo>
                  <a:pt x="4205" y="1325"/>
                </a:lnTo>
                <a:lnTo>
                  <a:pt x="4205" y="1325"/>
                </a:lnTo>
                <a:lnTo>
                  <a:pt x="4205" y="1325"/>
                </a:lnTo>
                <a:lnTo>
                  <a:pt x="4205" y="1325"/>
                </a:lnTo>
                <a:lnTo>
                  <a:pt x="4207" y="1325"/>
                </a:lnTo>
                <a:lnTo>
                  <a:pt x="4209" y="1325"/>
                </a:lnTo>
                <a:lnTo>
                  <a:pt x="4209" y="1325"/>
                </a:lnTo>
                <a:lnTo>
                  <a:pt x="4209" y="1325"/>
                </a:lnTo>
                <a:lnTo>
                  <a:pt x="4209" y="1323"/>
                </a:lnTo>
                <a:lnTo>
                  <a:pt x="4207" y="1325"/>
                </a:lnTo>
                <a:close/>
                <a:moveTo>
                  <a:pt x="4111" y="1619"/>
                </a:moveTo>
                <a:lnTo>
                  <a:pt x="4111" y="1619"/>
                </a:lnTo>
                <a:lnTo>
                  <a:pt x="4111" y="1619"/>
                </a:lnTo>
                <a:lnTo>
                  <a:pt x="4111" y="1621"/>
                </a:lnTo>
                <a:lnTo>
                  <a:pt x="4111" y="1619"/>
                </a:lnTo>
                <a:lnTo>
                  <a:pt x="4111" y="1619"/>
                </a:lnTo>
                <a:lnTo>
                  <a:pt x="4111" y="1619"/>
                </a:lnTo>
                <a:close/>
                <a:moveTo>
                  <a:pt x="3411" y="1700"/>
                </a:moveTo>
                <a:lnTo>
                  <a:pt x="3413" y="1700"/>
                </a:lnTo>
                <a:lnTo>
                  <a:pt x="3413" y="1698"/>
                </a:lnTo>
                <a:lnTo>
                  <a:pt x="3411" y="1696"/>
                </a:lnTo>
                <a:lnTo>
                  <a:pt x="3409" y="1698"/>
                </a:lnTo>
                <a:lnTo>
                  <a:pt x="3411" y="1698"/>
                </a:lnTo>
                <a:lnTo>
                  <a:pt x="3411" y="1698"/>
                </a:lnTo>
                <a:lnTo>
                  <a:pt x="3411" y="1700"/>
                </a:lnTo>
                <a:close/>
                <a:moveTo>
                  <a:pt x="3413" y="1935"/>
                </a:moveTo>
                <a:lnTo>
                  <a:pt x="3413" y="1935"/>
                </a:lnTo>
                <a:lnTo>
                  <a:pt x="3411" y="1935"/>
                </a:lnTo>
                <a:lnTo>
                  <a:pt x="3409" y="1935"/>
                </a:lnTo>
                <a:lnTo>
                  <a:pt x="3409" y="1937"/>
                </a:lnTo>
                <a:lnTo>
                  <a:pt x="3407" y="1937"/>
                </a:lnTo>
                <a:lnTo>
                  <a:pt x="3409" y="1939"/>
                </a:lnTo>
                <a:lnTo>
                  <a:pt x="3409" y="1941"/>
                </a:lnTo>
                <a:lnTo>
                  <a:pt x="3413" y="1941"/>
                </a:lnTo>
                <a:lnTo>
                  <a:pt x="3413" y="1941"/>
                </a:lnTo>
                <a:lnTo>
                  <a:pt x="3415" y="1941"/>
                </a:lnTo>
                <a:lnTo>
                  <a:pt x="3417" y="1941"/>
                </a:lnTo>
                <a:lnTo>
                  <a:pt x="3417" y="1939"/>
                </a:lnTo>
                <a:lnTo>
                  <a:pt x="3415" y="1937"/>
                </a:lnTo>
                <a:lnTo>
                  <a:pt x="3413" y="1935"/>
                </a:lnTo>
                <a:close/>
                <a:moveTo>
                  <a:pt x="3244" y="1809"/>
                </a:moveTo>
                <a:lnTo>
                  <a:pt x="3241" y="1809"/>
                </a:lnTo>
                <a:lnTo>
                  <a:pt x="3241" y="1807"/>
                </a:lnTo>
                <a:lnTo>
                  <a:pt x="3239" y="1807"/>
                </a:lnTo>
                <a:lnTo>
                  <a:pt x="3239" y="1809"/>
                </a:lnTo>
                <a:lnTo>
                  <a:pt x="3239" y="1809"/>
                </a:lnTo>
                <a:lnTo>
                  <a:pt x="3244" y="1809"/>
                </a:lnTo>
                <a:close/>
                <a:moveTo>
                  <a:pt x="3388" y="1449"/>
                </a:moveTo>
                <a:lnTo>
                  <a:pt x="3388" y="1449"/>
                </a:lnTo>
                <a:lnTo>
                  <a:pt x="3386" y="1449"/>
                </a:lnTo>
                <a:lnTo>
                  <a:pt x="3384" y="1449"/>
                </a:lnTo>
                <a:lnTo>
                  <a:pt x="3384" y="1447"/>
                </a:lnTo>
                <a:lnTo>
                  <a:pt x="3382" y="1449"/>
                </a:lnTo>
                <a:lnTo>
                  <a:pt x="3382" y="1449"/>
                </a:lnTo>
                <a:lnTo>
                  <a:pt x="3382" y="1449"/>
                </a:lnTo>
                <a:lnTo>
                  <a:pt x="3380" y="1451"/>
                </a:lnTo>
                <a:lnTo>
                  <a:pt x="3382" y="1451"/>
                </a:lnTo>
                <a:lnTo>
                  <a:pt x="3384" y="1453"/>
                </a:lnTo>
                <a:lnTo>
                  <a:pt x="3386" y="1453"/>
                </a:lnTo>
                <a:lnTo>
                  <a:pt x="3392" y="1453"/>
                </a:lnTo>
                <a:lnTo>
                  <a:pt x="3394" y="1451"/>
                </a:lnTo>
                <a:lnTo>
                  <a:pt x="3396" y="1451"/>
                </a:lnTo>
                <a:lnTo>
                  <a:pt x="3396" y="1451"/>
                </a:lnTo>
                <a:lnTo>
                  <a:pt x="3396" y="1451"/>
                </a:lnTo>
                <a:lnTo>
                  <a:pt x="3392" y="1449"/>
                </a:lnTo>
                <a:lnTo>
                  <a:pt x="3388" y="1449"/>
                </a:lnTo>
                <a:close/>
                <a:moveTo>
                  <a:pt x="3459" y="1334"/>
                </a:moveTo>
                <a:lnTo>
                  <a:pt x="3457" y="1336"/>
                </a:lnTo>
                <a:lnTo>
                  <a:pt x="3457" y="1338"/>
                </a:lnTo>
                <a:lnTo>
                  <a:pt x="3457" y="1338"/>
                </a:lnTo>
                <a:lnTo>
                  <a:pt x="3459" y="1338"/>
                </a:lnTo>
                <a:lnTo>
                  <a:pt x="3459" y="1336"/>
                </a:lnTo>
                <a:lnTo>
                  <a:pt x="3459" y="1334"/>
                </a:lnTo>
                <a:lnTo>
                  <a:pt x="3461" y="1334"/>
                </a:lnTo>
                <a:lnTo>
                  <a:pt x="3461" y="1329"/>
                </a:lnTo>
                <a:lnTo>
                  <a:pt x="3459" y="1334"/>
                </a:lnTo>
                <a:close/>
                <a:moveTo>
                  <a:pt x="3443" y="1923"/>
                </a:moveTo>
                <a:lnTo>
                  <a:pt x="3443" y="1923"/>
                </a:lnTo>
                <a:lnTo>
                  <a:pt x="3440" y="1923"/>
                </a:lnTo>
                <a:lnTo>
                  <a:pt x="3440" y="1925"/>
                </a:lnTo>
                <a:lnTo>
                  <a:pt x="3440" y="1925"/>
                </a:lnTo>
                <a:lnTo>
                  <a:pt x="3438" y="1925"/>
                </a:lnTo>
                <a:lnTo>
                  <a:pt x="3438" y="1927"/>
                </a:lnTo>
                <a:lnTo>
                  <a:pt x="3438" y="1929"/>
                </a:lnTo>
                <a:lnTo>
                  <a:pt x="3438" y="1929"/>
                </a:lnTo>
                <a:lnTo>
                  <a:pt x="3438" y="1929"/>
                </a:lnTo>
                <a:lnTo>
                  <a:pt x="3438" y="1929"/>
                </a:lnTo>
                <a:lnTo>
                  <a:pt x="3440" y="1929"/>
                </a:lnTo>
                <a:lnTo>
                  <a:pt x="3443" y="1929"/>
                </a:lnTo>
                <a:lnTo>
                  <a:pt x="3445" y="1929"/>
                </a:lnTo>
                <a:lnTo>
                  <a:pt x="3445" y="1927"/>
                </a:lnTo>
                <a:lnTo>
                  <a:pt x="3445" y="1927"/>
                </a:lnTo>
                <a:lnTo>
                  <a:pt x="3445" y="1925"/>
                </a:lnTo>
                <a:lnTo>
                  <a:pt x="3445" y="1923"/>
                </a:lnTo>
                <a:lnTo>
                  <a:pt x="3443" y="1923"/>
                </a:lnTo>
                <a:close/>
                <a:moveTo>
                  <a:pt x="3252" y="1809"/>
                </a:moveTo>
                <a:lnTo>
                  <a:pt x="3252" y="1809"/>
                </a:lnTo>
                <a:lnTo>
                  <a:pt x="3252" y="1807"/>
                </a:lnTo>
                <a:lnTo>
                  <a:pt x="3252" y="1805"/>
                </a:lnTo>
                <a:lnTo>
                  <a:pt x="3252" y="1805"/>
                </a:lnTo>
                <a:lnTo>
                  <a:pt x="3252" y="1805"/>
                </a:lnTo>
                <a:lnTo>
                  <a:pt x="3252" y="1805"/>
                </a:lnTo>
                <a:lnTo>
                  <a:pt x="3250" y="1807"/>
                </a:lnTo>
                <a:lnTo>
                  <a:pt x="3250" y="1807"/>
                </a:lnTo>
                <a:lnTo>
                  <a:pt x="3250" y="1807"/>
                </a:lnTo>
                <a:lnTo>
                  <a:pt x="3248" y="1807"/>
                </a:lnTo>
                <a:lnTo>
                  <a:pt x="3250" y="1807"/>
                </a:lnTo>
                <a:lnTo>
                  <a:pt x="3252" y="1809"/>
                </a:lnTo>
                <a:lnTo>
                  <a:pt x="3252" y="1809"/>
                </a:lnTo>
                <a:close/>
                <a:moveTo>
                  <a:pt x="3262" y="1814"/>
                </a:moveTo>
                <a:lnTo>
                  <a:pt x="3262" y="1814"/>
                </a:lnTo>
                <a:lnTo>
                  <a:pt x="3260" y="1814"/>
                </a:lnTo>
                <a:lnTo>
                  <a:pt x="3260" y="1814"/>
                </a:lnTo>
                <a:lnTo>
                  <a:pt x="3260" y="1816"/>
                </a:lnTo>
                <a:lnTo>
                  <a:pt x="3260" y="1816"/>
                </a:lnTo>
                <a:lnTo>
                  <a:pt x="3260" y="1818"/>
                </a:lnTo>
                <a:lnTo>
                  <a:pt x="3260" y="1818"/>
                </a:lnTo>
                <a:lnTo>
                  <a:pt x="3260" y="1818"/>
                </a:lnTo>
                <a:lnTo>
                  <a:pt x="3262" y="1818"/>
                </a:lnTo>
                <a:lnTo>
                  <a:pt x="3262" y="1818"/>
                </a:lnTo>
                <a:lnTo>
                  <a:pt x="3262" y="1816"/>
                </a:lnTo>
                <a:lnTo>
                  <a:pt x="3262" y="1816"/>
                </a:lnTo>
                <a:lnTo>
                  <a:pt x="3262" y="1816"/>
                </a:lnTo>
                <a:lnTo>
                  <a:pt x="3262" y="1814"/>
                </a:lnTo>
                <a:close/>
                <a:moveTo>
                  <a:pt x="3308" y="1822"/>
                </a:moveTo>
                <a:lnTo>
                  <a:pt x="3306" y="1822"/>
                </a:lnTo>
                <a:lnTo>
                  <a:pt x="3306" y="1822"/>
                </a:lnTo>
                <a:lnTo>
                  <a:pt x="3306" y="1822"/>
                </a:lnTo>
                <a:lnTo>
                  <a:pt x="3306" y="1824"/>
                </a:lnTo>
                <a:lnTo>
                  <a:pt x="3308" y="1824"/>
                </a:lnTo>
                <a:lnTo>
                  <a:pt x="3308" y="1824"/>
                </a:lnTo>
                <a:lnTo>
                  <a:pt x="3308" y="1824"/>
                </a:lnTo>
                <a:lnTo>
                  <a:pt x="3308" y="1822"/>
                </a:lnTo>
                <a:close/>
                <a:moveTo>
                  <a:pt x="3359" y="2348"/>
                </a:moveTo>
                <a:lnTo>
                  <a:pt x="3357" y="2348"/>
                </a:lnTo>
                <a:lnTo>
                  <a:pt x="3357" y="2348"/>
                </a:lnTo>
                <a:lnTo>
                  <a:pt x="3357" y="2350"/>
                </a:lnTo>
                <a:lnTo>
                  <a:pt x="3357" y="2350"/>
                </a:lnTo>
                <a:lnTo>
                  <a:pt x="3359" y="2350"/>
                </a:lnTo>
                <a:lnTo>
                  <a:pt x="3359" y="2348"/>
                </a:lnTo>
                <a:lnTo>
                  <a:pt x="3359" y="2348"/>
                </a:lnTo>
                <a:close/>
                <a:moveTo>
                  <a:pt x="3629" y="2399"/>
                </a:moveTo>
                <a:lnTo>
                  <a:pt x="3627" y="2399"/>
                </a:lnTo>
                <a:lnTo>
                  <a:pt x="3627" y="2399"/>
                </a:lnTo>
                <a:lnTo>
                  <a:pt x="3627" y="2399"/>
                </a:lnTo>
                <a:lnTo>
                  <a:pt x="3625" y="2399"/>
                </a:lnTo>
                <a:lnTo>
                  <a:pt x="3623" y="2399"/>
                </a:lnTo>
                <a:lnTo>
                  <a:pt x="3621" y="2401"/>
                </a:lnTo>
                <a:lnTo>
                  <a:pt x="3621" y="2401"/>
                </a:lnTo>
                <a:lnTo>
                  <a:pt x="3619" y="2401"/>
                </a:lnTo>
                <a:lnTo>
                  <a:pt x="3616" y="2403"/>
                </a:lnTo>
                <a:lnTo>
                  <a:pt x="3616" y="2403"/>
                </a:lnTo>
                <a:lnTo>
                  <a:pt x="3614" y="2401"/>
                </a:lnTo>
                <a:lnTo>
                  <a:pt x="3612" y="2401"/>
                </a:lnTo>
                <a:lnTo>
                  <a:pt x="3614" y="2399"/>
                </a:lnTo>
                <a:lnTo>
                  <a:pt x="3616" y="2399"/>
                </a:lnTo>
                <a:lnTo>
                  <a:pt x="3616" y="2399"/>
                </a:lnTo>
                <a:lnTo>
                  <a:pt x="3616" y="2399"/>
                </a:lnTo>
                <a:lnTo>
                  <a:pt x="3616" y="2396"/>
                </a:lnTo>
                <a:lnTo>
                  <a:pt x="3614" y="2396"/>
                </a:lnTo>
                <a:lnTo>
                  <a:pt x="3612" y="2399"/>
                </a:lnTo>
                <a:lnTo>
                  <a:pt x="3610" y="2399"/>
                </a:lnTo>
                <a:lnTo>
                  <a:pt x="3610" y="2399"/>
                </a:lnTo>
                <a:lnTo>
                  <a:pt x="3608" y="2399"/>
                </a:lnTo>
                <a:lnTo>
                  <a:pt x="3608" y="2396"/>
                </a:lnTo>
                <a:lnTo>
                  <a:pt x="3608" y="2396"/>
                </a:lnTo>
                <a:lnTo>
                  <a:pt x="3608" y="2394"/>
                </a:lnTo>
                <a:lnTo>
                  <a:pt x="3610" y="2394"/>
                </a:lnTo>
                <a:lnTo>
                  <a:pt x="3608" y="2392"/>
                </a:lnTo>
                <a:lnTo>
                  <a:pt x="3608" y="2392"/>
                </a:lnTo>
                <a:lnTo>
                  <a:pt x="3608" y="2392"/>
                </a:lnTo>
                <a:lnTo>
                  <a:pt x="3608" y="2390"/>
                </a:lnTo>
                <a:lnTo>
                  <a:pt x="3608" y="2390"/>
                </a:lnTo>
                <a:lnTo>
                  <a:pt x="3608" y="2390"/>
                </a:lnTo>
                <a:lnTo>
                  <a:pt x="3606" y="2390"/>
                </a:lnTo>
                <a:lnTo>
                  <a:pt x="3606" y="2392"/>
                </a:lnTo>
                <a:lnTo>
                  <a:pt x="3604" y="2394"/>
                </a:lnTo>
                <a:lnTo>
                  <a:pt x="3604" y="2396"/>
                </a:lnTo>
                <a:lnTo>
                  <a:pt x="3604" y="2396"/>
                </a:lnTo>
                <a:lnTo>
                  <a:pt x="3604" y="2399"/>
                </a:lnTo>
                <a:lnTo>
                  <a:pt x="3604" y="2399"/>
                </a:lnTo>
                <a:lnTo>
                  <a:pt x="3604" y="2399"/>
                </a:lnTo>
                <a:lnTo>
                  <a:pt x="3606" y="2399"/>
                </a:lnTo>
                <a:lnTo>
                  <a:pt x="3606" y="2401"/>
                </a:lnTo>
                <a:lnTo>
                  <a:pt x="3604" y="2401"/>
                </a:lnTo>
                <a:lnTo>
                  <a:pt x="3604" y="2401"/>
                </a:lnTo>
                <a:lnTo>
                  <a:pt x="3606" y="2403"/>
                </a:lnTo>
                <a:lnTo>
                  <a:pt x="3604" y="2403"/>
                </a:lnTo>
                <a:lnTo>
                  <a:pt x="3606" y="2405"/>
                </a:lnTo>
                <a:lnTo>
                  <a:pt x="3606" y="2405"/>
                </a:lnTo>
                <a:lnTo>
                  <a:pt x="3606" y="2407"/>
                </a:lnTo>
                <a:lnTo>
                  <a:pt x="3604" y="2407"/>
                </a:lnTo>
                <a:lnTo>
                  <a:pt x="3604" y="2407"/>
                </a:lnTo>
                <a:lnTo>
                  <a:pt x="3604" y="2409"/>
                </a:lnTo>
                <a:lnTo>
                  <a:pt x="3604" y="2409"/>
                </a:lnTo>
                <a:lnTo>
                  <a:pt x="3606" y="2409"/>
                </a:lnTo>
                <a:lnTo>
                  <a:pt x="3608" y="2409"/>
                </a:lnTo>
                <a:lnTo>
                  <a:pt x="3608" y="2409"/>
                </a:lnTo>
                <a:lnTo>
                  <a:pt x="3610" y="2407"/>
                </a:lnTo>
                <a:lnTo>
                  <a:pt x="3612" y="2407"/>
                </a:lnTo>
                <a:lnTo>
                  <a:pt x="3612" y="2407"/>
                </a:lnTo>
                <a:lnTo>
                  <a:pt x="3614" y="2409"/>
                </a:lnTo>
                <a:lnTo>
                  <a:pt x="3616" y="2409"/>
                </a:lnTo>
                <a:lnTo>
                  <a:pt x="3616" y="2409"/>
                </a:lnTo>
                <a:lnTo>
                  <a:pt x="3619" y="2409"/>
                </a:lnTo>
                <a:lnTo>
                  <a:pt x="3619" y="2409"/>
                </a:lnTo>
                <a:lnTo>
                  <a:pt x="3619" y="2409"/>
                </a:lnTo>
                <a:lnTo>
                  <a:pt x="3621" y="2409"/>
                </a:lnTo>
                <a:lnTo>
                  <a:pt x="3623" y="2409"/>
                </a:lnTo>
                <a:lnTo>
                  <a:pt x="3623" y="2409"/>
                </a:lnTo>
                <a:lnTo>
                  <a:pt x="3625" y="2409"/>
                </a:lnTo>
                <a:lnTo>
                  <a:pt x="3625" y="2409"/>
                </a:lnTo>
                <a:lnTo>
                  <a:pt x="3625" y="2409"/>
                </a:lnTo>
                <a:lnTo>
                  <a:pt x="3627" y="2407"/>
                </a:lnTo>
                <a:lnTo>
                  <a:pt x="3625" y="2407"/>
                </a:lnTo>
                <a:lnTo>
                  <a:pt x="3625" y="2407"/>
                </a:lnTo>
                <a:lnTo>
                  <a:pt x="3623" y="2407"/>
                </a:lnTo>
                <a:lnTo>
                  <a:pt x="3623" y="2407"/>
                </a:lnTo>
                <a:lnTo>
                  <a:pt x="3621" y="2407"/>
                </a:lnTo>
                <a:lnTo>
                  <a:pt x="3621" y="2407"/>
                </a:lnTo>
                <a:lnTo>
                  <a:pt x="3619" y="2407"/>
                </a:lnTo>
                <a:lnTo>
                  <a:pt x="3619" y="2405"/>
                </a:lnTo>
                <a:lnTo>
                  <a:pt x="3619" y="2405"/>
                </a:lnTo>
                <a:lnTo>
                  <a:pt x="3619" y="2405"/>
                </a:lnTo>
                <a:lnTo>
                  <a:pt x="3621" y="2405"/>
                </a:lnTo>
                <a:lnTo>
                  <a:pt x="3621" y="2405"/>
                </a:lnTo>
                <a:lnTo>
                  <a:pt x="3621" y="2403"/>
                </a:lnTo>
                <a:lnTo>
                  <a:pt x="3621" y="2403"/>
                </a:lnTo>
                <a:lnTo>
                  <a:pt x="3625" y="2403"/>
                </a:lnTo>
                <a:lnTo>
                  <a:pt x="3625" y="2403"/>
                </a:lnTo>
                <a:lnTo>
                  <a:pt x="3627" y="2405"/>
                </a:lnTo>
                <a:lnTo>
                  <a:pt x="3627" y="2405"/>
                </a:lnTo>
                <a:lnTo>
                  <a:pt x="3627" y="2405"/>
                </a:lnTo>
                <a:lnTo>
                  <a:pt x="3627" y="2405"/>
                </a:lnTo>
                <a:lnTo>
                  <a:pt x="3627" y="2403"/>
                </a:lnTo>
                <a:lnTo>
                  <a:pt x="3629" y="2403"/>
                </a:lnTo>
                <a:lnTo>
                  <a:pt x="3629" y="2403"/>
                </a:lnTo>
                <a:lnTo>
                  <a:pt x="3629" y="2401"/>
                </a:lnTo>
                <a:lnTo>
                  <a:pt x="3629" y="2399"/>
                </a:lnTo>
                <a:lnTo>
                  <a:pt x="3629" y="2399"/>
                </a:lnTo>
                <a:close/>
                <a:moveTo>
                  <a:pt x="3671" y="1585"/>
                </a:moveTo>
                <a:lnTo>
                  <a:pt x="3671" y="1585"/>
                </a:lnTo>
                <a:lnTo>
                  <a:pt x="3671" y="1585"/>
                </a:lnTo>
                <a:lnTo>
                  <a:pt x="3671" y="1583"/>
                </a:lnTo>
                <a:lnTo>
                  <a:pt x="3671" y="1583"/>
                </a:lnTo>
                <a:lnTo>
                  <a:pt x="3671" y="1585"/>
                </a:lnTo>
                <a:lnTo>
                  <a:pt x="3671" y="1585"/>
                </a:lnTo>
                <a:lnTo>
                  <a:pt x="3671" y="1585"/>
                </a:lnTo>
                <a:lnTo>
                  <a:pt x="3671" y="1585"/>
                </a:lnTo>
                <a:close/>
                <a:moveTo>
                  <a:pt x="3792" y="1524"/>
                </a:moveTo>
                <a:lnTo>
                  <a:pt x="3792" y="1524"/>
                </a:lnTo>
                <a:lnTo>
                  <a:pt x="3792" y="1522"/>
                </a:lnTo>
                <a:lnTo>
                  <a:pt x="3790" y="1520"/>
                </a:lnTo>
                <a:lnTo>
                  <a:pt x="3790" y="1520"/>
                </a:lnTo>
                <a:lnTo>
                  <a:pt x="3790" y="1520"/>
                </a:lnTo>
                <a:lnTo>
                  <a:pt x="3790" y="1520"/>
                </a:lnTo>
                <a:lnTo>
                  <a:pt x="3788" y="1514"/>
                </a:lnTo>
                <a:lnTo>
                  <a:pt x="3788" y="1514"/>
                </a:lnTo>
                <a:lnTo>
                  <a:pt x="3788" y="1514"/>
                </a:lnTo>
                <a:lnTo>
                  <a:pt x="3786" y="1510"/>
                </a:lnTo>
                <a:lnTo>
                  <a:pt x="3786" y="1510"/>
                </a:lnTo>
                <a:lnTo>
                  <a:pt x="3784" y="1510"/>
                </a:lnTo>
                <a:lnTo>
                  <a:pt x="3784" y="1510"/>
                </a:lnTo>
                <a:lnTo>
                  <a:pt x="3784" y="1508"/>
                </a:lnTo>
                <a:lnTo>
                  <a:pt x="3784" y="1508"/>
                </a:lnTo>
                <a:lnTo>
                  <a:pt x="3784" y="1508"/>
                </a:lnTo>
                <a:lnTo>
                  <a:pt x="3782" y="1503"/>
                </a:lnTo>
                <a:lnTo>
                  <a:pt x="3780" y="1501"/>
                </a:lnTo>
                <a:lnTo>
                  <a:pt x="3780" y="1501"/>
                </a:lnTo>
                <a:lnTo>
                  <a:pt x="3780" y="1501"/>
                </a:lnTo>
                <a:lnTo>
                  <a:pt x="3780" y="1501"/>
                </a:lnTo>
                <a:lnTo>
                  <a:pt x="3778" y="1497"/>
                </a:lnTo>
                <a:lnTo>
                  <a:pt x="3772" y="1493"/>
                </a:lnTo>
                <a:lnTo>
                  <a:pt x="3769" y="1491"/>
                </a:lnTo>
                <a:lnTo>
                  <a:pt x="3769" y="1491"/>
                </a:lnTo>
                <a:lnTo>
                  <a:pt x="3767" y="1491"/>
                </a:lnTo>
                <a:lnTo>
                  <a:pt x="3767" y="1491"/>
                </a:lnTo>
                <a:lnTo>
                  <a:pt x="3765" y="1491"/>
                </a:lnTo>
                <a:lnTo>
                  <a:pt x="3765" y="1491"/>
                </a:lnTo>
                <a:lnTo>
                  <a:pt x="3767" y="1491"/>
                </a:lnTo>
                <a:lnTo>
                  <a:pt x="3767" y="1493"/>
                </a:lnTo>
                <a:lnTo>
                  <a:pt x="3769" y="1493"/>
                </a:lnTo>
                <a:lnTo>
                  <a:pt x="3772" y="1493"/>
                </a:lnTo>
                <a:lnTo>
                  <a:pt x="3774" y="1495"/>
                </a:lnTo>
                <a:lnTo>
                  <a:pt x="3772" y="1495"/>
                </a:lnTo>
                <a:lnTo>
                  <a:pt x="3772" y="1495"/>
                </a:lnTo>
                <a:lnTo>
                  <a:pt x="3769" y="1495"/>
                </a:lnTo>
                <a:lnTo>
                  <a:pt x="3769" y="1493"/>
                </a:lnTo>
                <a:lnTo>
                  <a:pt x="3767" y="1493"/>
                </a:lnTo>
                <a:lnTo>
                  <a:pt x="3767" y="1495"/>
                </a:lnTo>
                <a:lnTo>
                  <a:pt x="3767" y="1497"/>
                </a:lnTo>
                <a:lnTo>
                  <a:pt x="3767" y="1499"/>
                </a:lnTo>
                <a:lnTo>
                  <a:pt x="3767" y="1501"/>
                </a:lnTo>
                <a:lnTo>
                  <a:pt x="3765" y="1503"/>
                </a:lnTo>
                <a:lnTo>
                  <a:pt x="3765" y="1503"/>
                </a:lnTo>
                <a:lnTo>
                  <a:pt x="3765" y="1505"/>
                </a:lnTo>
                <a:lnTo>
                  <a:pt x="3765" y="1505"/>
                </a:lnTo>
                <a:lnTo>
                  <a:pt x="3765" y="1510"/>
                </a:lnTo>
                <a:lnTo>
                  <a:pt x="3765" y="1512"/>
                </a:lnTo>
                <a:lnTo>
                  <a:pt x="3763" y="1516"/>
                </a:lnTo>
                <a:lnTo>
                  <a:pt x="3763" y="1516"/>
                </a:lnTo>
                <a:lnTo>
                  <a:pt x="3763" y="1516"/>
                </a:lnTo>
                <a:lnTo>
                  <a:pt x="3763" y="1512"/>
                </a:lnTo>
                <a:lnTo>
                  <a:pt x="3763" y="1514"/>
                </a:lnTo>
                <a:lnTo>
                  <a:pt x="3763" y="1516"/>
                </a:lnTo>
                <a:lnTo>
                  <a:pt x="3763" y="1518"/>
                </a:lnTo>
                <a:lnTo>
                  <a:pt x="3763" y="1522"/>
                </a:lnTo>
                <a:lnTo>
                  <a:pt x="3765" y="1533"/>
                </a:lnTo>
                <a:lnTo>
                  <a:pt x="3765" y="1537"/>
                </a:lnTo>
                <a:lnTo>
                  <a:pt x="3767" y="1539"/>
                </a:lnTo>
                <a:lnTo>
                  <a:pt x="3767" y="1543"/>
                </a:lnTo>
                <a:lnTo>
                  <a:pt x="3772" y="1545"/>
                </a:lnTo>
                <a:lnTo>
                  <a:pt x="3774" y="1545"/>
                </a:lnTo>
                <a:lnTo>
                  <a:pt x="3778" y="1545"/>
                </a:lnTo>
                <a:lnTo>
                  <a:pt x="3780" y="1543"/>
                </a:lnTo>
                <a:lnTo>
                  <a:pt x="3786" y="1541"/>
                </a:lnTo>
                <a:lnTo>
                  <a:pt x="3786" y="1541"/>
                </a:lnTo>
                <a:lnTo>
                  <a:pt x="3790" y="1539"/>
                </a:lnTo>
                <a:lnTo>
                  <a:pt x="3792" y="1537"/>
                </a:lnTo>
                <a:lnTo>
                  <a:pt x="3792" y="1537"/>
                </a:lnTo>
                <a:lnTo>
                  <a:pt x="3792" y="1535"/>
                </a:lnTo>
                <a:lnTo>
                  <a:pt x="3795" y="1533"/>
                </a:lnTo>
                <a:lnTo>
                  <a:pt x="3795" y="1531"/>
                </a:lnTo>
                <a:lnTo>
                  <a:pt x="3795" y="1526"/>
                </a:lnTo>
                <a:lnTo>
                  <a:pt x="3792" y="1524"/>
                </a:lnTo>
                <a:close/>
                <a:moveTo>
                  <a:pt x="3673" y="1570"/>
                </a:moveTo>
                <a:lnTo>
                  <a:pt x="3673" y="1570"/>
                </a:lnTo>
                <a:lnTo>
                  <a:pt x="3673" y="1570"/>
                </a:lnTo>
                <a:lnTo>
                  <a:pt x="3673" y="1570"/>
                </a:lnTo>
                <a:lnTo>
                  <a:pt x="3673" y="1570"/>
                </a:lnTo>
                <a:lnTo>
                  <a:pt x="3673" y="1570"/>
                </a:lnTo>
                <a:lnTo>
                  <a:pt x="3673" y="1570"/>
                </a:lnTo>
                <a:lnTo>
                  <a:pt x="3673" y="1570"/>
                </a:lnTo>
                <a:lnTo>
                  <a:pt x="3673" y="1570"/>
                </a:lnTo>
                <a:lnTo>
                  <a:pt x="3673" y="1570"/>
                </a:lnTo>
                <a:lnTo>
                  <a:pt x="3673" y="1570"/>
                </a:lnTo>
                <a:lnTo>
                  <a:pt x="3673" y="1570"/>
                </a:lnTo>
                <a:lnTo>
                  <a:pt x="3673" y="1570"/>
                </a:lnTo>
                <a:close/>
                <a:moveTo>
                  <a:pt x="3610" y="2399"/>
                </a:moveTo>
                <a:lnTo>
                  <a:pt x="3612" y="2399"/>
                </a:lnTo>
                <a:lnTo>
                  <a:pt x="3612" y="2396"/>
                </a:lnTo>
                <a:lnTo>
                  <a:pt x="3612" y="2396"/>
                </a:lnTo>
                <a:lnTo>
                  <a:pt x="3612" y="2394"/>
                </a:lnTo>
                <a:lnTo>
                  <a:pt x="3610" y="2394"/>
                </a:lnTo>
                <a:lnTo>
                  <a:pt x="3610" y="2394"/>
                </a:lnTo>
                <a:lnTo>
                  <a:pt x="3610" y="2394"/>
                </a:lnTo>
                <a:lnTo>
                  <a:pt x="3610" y="2396"/>
                </a:lnTo>
                <a:lnTo>
                  <a:pt x="3610" y="2396"/>
                </a:lnTo>
                <a:lnTo>
                  <a:pt x="3610" y="2396"/>
                </a:lnTo>
                <a:lnTo>
                  <a:pt x="3610" y="2399"/>
                </a:lnTo>
                <a:close/>
                <a:moveTo>
                  <a:pt x="3763" y="1501"/>
                </a:moveTo>
                <a:lnTo>
                  <a:pt x="3763" y="1501"/>
                </a:lnTo>
                <a:lnTo>
                  <a:pt x="3765" y="1501"/>
                </a:lnTo>
                <a:lnTo>
                  <a:pt x="3765" y="1501"/>
                </a:lnTo>
                <a:lnTo>
                  <a:pt x="3765" y="1501"/>
                </a:lnTo>
                <a:lnTo>
                  <a:pt x="3763" y="1499"/>
                </a:lnTo>
                <a:lnTo>
                  <a:pt x="3763" y="1501"/>
                </a:lnTo>
                <a:close/>
                <a:moveTo>
                  <a:pt x="3673" y="2474"/>
                </a:moveTo>
                <a:lnTo>
                  <a:pt x="3671" y="2472"/>
                </a:lnTo>
                <a:lnTo>
                  <a:pt x="3669" y="2472"/>
                </a:lnTo>
                <a:lnTo>
                  <a:pt x="3669" y="2472"/>
                </a:lnTo>
                <a:lnTo>
                  <a:pt x="3669" y="2472"/>
                </a:lnTo>
                <a:lnTo>
                  <a:pt x="3669" y="2474"/>
                </a:lnTo>
                <a:lnTo>
                  <a:pt x="3671" y="2474"/>
                </a:lnTo>
                <a:lnTo>
                  <a:pt x="3671" y="2476"/>
                </a:lnTo>
                <a:lnTo>
                  <a:pt x="3671" y="2476"/>
                </a:lnTo>
                <a:lnTo>
                  <a:pt x="3673" y="2476"/>
                </a:lnTo>
                <a:lnTo>
                  <a:pt x="3675" y="2476"/>
                </a:lnTo>
                <a:lnTo>
                  <a:pt x="3677" y="2476"/>
                </a:lnTo>
                <a:lnTo>
                  <a:pt x="3677" y="2474"/>
                </a:lnTo>
                <a:lnTo>
                  <a:pt x="3675" y="2474"/>
                </a:lnTo>
                <a:lnTo>
                  <a:pt x="3673" y="2474"/>
                </a:lnTo>
                <a:close/>
                <a:moveTo>
                  <a:pt x="3663" y="1470"/>
                </a:moveTo>
                <a:lnTo>
                  <a:pt x="3663" y="1470"/>
                </a:lnTo>
                <a:lnTo>
                  <a:pt x="3663" y="1470"/>
                </a:lnTo>
                <a:lnTo>
                  <a:pt x="3663" y="1470"/>
                </a:lnTo>
                <a:lnTo>
                  <a:pt x="3663" y="1470"/>
                </a:lnTo>
                <a:lnTo>
                  <a:pt x="3663" y="1470"/>
                </a:lnTo>
                <a:lnTo>
                  <a:pt x="3663" y="1470"/>
                </a:lnTo>
                <a:lnTo>
                  <a:pt x="3663" y="1470"/>
                </a:lnTo>
                <a:lnTo>
                  <a:pt x="3663" y="1470"/>
                </a:lnTo>
                <a:close/>
                <a:moveTo>
                  <a:pt x="3656" y="1734"/>
                </a:moveTo>
                <a:lnTo>
                  <a:pt x="3656" y="1736"/>
                </a:lnTo>
                <a:lnTo>
                  <a:pt x="3658" y="1736"/>
                </a:lnTo>
                <a:lnTo>
                  <a:pt x="3658" y="1736"/>
                </a:lnTo>
                <a:lnTo>
                  <a:pt x="3658" y="1736"/>
                </a:lnTo>
                <a:lnTo>
                  <a:pt x="3658" y="1736"/>
                </a:lnTo>
                <a:lnTo>
                  <a:pt x="3656" y="1738"/>
                </a:lnTo>
                <a:lnTo>
                  <a:pt x="3656" y="1736"/>
                </a:lnTo>
                <a:lnTo>
                  <a:pt x="3656" y="1736"/>
                </a:lnTo>
                <a:lnTo>
                  <a:pt x="3656" y="1736"/>
                </a:lnTo>
                <a:lnTo>
                  <a:pt x="3656" y="1736"/>
                </a:lnTo>
                <a:lnTo>
                  <a:pt x="3656" y="1738"/>
                </a:lnTo>
                <a:lnTo>
                  <a:pt x="3658" y="1738"/>
                </a:lnTo>
                <a:lnTo>
                  <a:pt x="3658" y="1738"/>
                </a:lnTo>
                <a:lnTo>
                  <a:pt x="3658" y="1736"/>
                </a:lnTo>
                <a:lnTo>
                  <a:pt x="3658" y="1736"/>
                </a:lnTo>
                <a:lnTo>
                  <a:pt x="3656" y="1734"/>
                </a:lnTo>
                <a:close/>
                <a:moveTo>
                  <a:pt x="3667" y="1512"/>
                </a:moveTo>
                <a:lnTo>
                  <a:pt x="3667" y="1512"/>
                </a:lnTo>
                <a:lnTo>
                  <a:pt x="3667" y="1512"/>
                </a:lnTo>
                <a:lnTo>
                  <a:pt x="3665" y="1512"/>
                </a:lnTo>
                <a:lnTo>
                  <a:pt x="3665" y="1512"/>
                </a:lnTo>
                <a:lnTo>
                  <a:pt x="3665" y="1512"/>
                </a:lnTo>
                <a:lnTo>
                  <a:pt x="3667" y="1512"/>
                </a:lnTo>
                <a:lnTo>
                  <a:pt x="3667" y="1512"/>
                </a:lnTo>
                <a:lnTo>
                  <a:pt x="3667" y="1512"/>
                </a:lnTo>
                <a:lnTo>
                  <a:pt x="3667" y="1512"/>
                </a:lnTo>
                <a:lnTo>
                  <a:pt x="3667" y="1512"/>
                </a:lnTo>
                <a:lnTo>
                  <a:pt x="3667" y="1512"/>
                </a:lnTo>
                <a:lnTo>
                  <a:pt x="3667" y="1512"/>
                </a:lnTo>
                <a:close/>
                <a:moveTo>
                  <a:pt x="2376" y="1459"/>
                </a:moveTo>
                <a:lnTo>
                  <a:pt x="2374" y="1459"/>
                </a:lnTo>
                <a:lnTo>
                  <a:pt x="2374" y="1459"/>
                </a:lnTo>
                <a:lnTo>
                  <a:pt x="2374" y="1461"/>
                </a:lnTo>
                <a:lnTo>
                  <a:pt x="2376" y="1461"/>
                </a:lnTo>
                <a:lnTo>
                  <a:pt x="2376" y="1459"/>
                </a:lnTo>
                <a:lnTo>
                  <a:pt x="2376" y="1459"/>
                </a:lnTo>
                <a:close/>
                <a:moveTo>
                  <a:pt x="2380" y="1468"/>
                </a:moveTo>
                <a:lnTo>
                  <a:pt x="2380" y="1468"/>
                </a:lnTo>
                <a:lnTo>
                  <a:pt x="2378" y="1470"/>
                </a:lnTo>
                <a:lnTo>
                  <a:pt x="2380" y="1470"/>
                </a:lnTo>
                <a:lnTo>
                  <a:pt x="2380" y="1470"/>
                </a:lnTo>
                <a:lnTo>
                  <a:pt x="2380" y="1470"/>
                </a:lnTo>
                <a:lnTo>
                  <a:pt x="2380" y="1470"/>
                </a:lnTo>
                <a:lnTo>
                  <a:pt x="2380" y="1470"/>
                </a:lnTo>
                <a:lnTo>
                  <a:pt x="2380" y="1468"/>
                </a:lnTo>
                <a:lnTo>
                  <a:pt x="2380" y="1468"/>
                </a:lnTo>
                <a:lnTo>
                  <a:pt x="2380" y="1468"/>
                </a:lnTo>
                <a:close/>
                <a:moveTo>
                  <a:pt x="2378" y="1466"/>
                </a:moveTo>
                <a:lnTo>
                  <a:pt x="2378" y="1463"/>
                </a:lnTo>
                <a:lnTo>
                  <a:pt x="2376" y="1463"/>
                </a:lnTo>
                <a:lnTo>
                  <a:pt x="2376" y="1466"/>
                </a:lnTo>
                <a:lnTo>
                  <a:pt x="2376" y="1466"/>
                </a:lnTo>
                <a:lnTo>
                  <a:pt x="2376" y="1466"/>
                </a:lnTo>
                <a:lnTo>
                  <a:pt x="2376" y="1466"/>
                </a:lnTo>
                <a:lnTo>
                  <a:pt x="2378" y="1466"/>
                </a:lnTo>
                <a:close/>
                <a:moveTo>
                  <a:pt x="2378" y="1470"/>
                </a:moveTo>
                <a:lnTo>
                  <a:pt x="2376" y="1470"/>
                </a:lnTo>
                <a:lnTo>
                  <a:pt x="2376" y="1470"/>
                </a:lnTo>
                <a:lnTo>
                  <a:pt x="2376" y="1472"/>
                </a:lnTo>
                <a:lnTo>
                  <a:pt x="2376" y="1472"/>
                </a:lnTo>
                <a:lnTo>
                  <a:pt x="2376" y="1472"/>
                </a:lnTo>
                <a:lnTo>
                  <a:pt x="2378" y="1472"/>
                </a:lnTo>
                <a:lnTo>
                  <a:pt x="2378" y="1472"/>
                </a:lnTo>
                <a:lnTo>
                  <a:pt x="2378" y="1470"/>
                </a:lnTo>
                <a:lnTo>
                  <a:pt x="2378" y="1470"/>
                </a:lnTo>
                <a:close/>
                <a:moveTo>
                  <a:pt x="2399" y="1744"/>
                </a:moveTo>
                <a:lnTo>
                  <a:pt x="2399" y="1744"/>
                </a:lnTo>
                <a:lnTo>
                  <a:pt x="2399" y="1744"/>
                </a:lnTo>
                <a:lnTo>
                  <a:pt x="2399" y="1744"/>
                </a:lnTo>
                <a:lnTo>
                  <a:pt x="2399" y="1747"/>
                </a:lnTo>
                <a:lnTo>
                  <a:pt x="2399" y="1747"/>
                </a:lnTo>
                <a:lnTo>
                  <a:pt x="2399" y="1747"/>
                </a:lnTo>
                <a:lnTo>
                  <a:pt x="2401" y="1747"/>
                </a:lnTo>
                <a:lnTo>
                  <a:pt x="2401" y="1744"/>
                </a:lnTo>
                <a:lnTo>
                  <a:pt x="2399" y="1744"/>
                </a:lnTo>
                <a:lnTo>
                  <a:pt x="2399" y="1744"/>
                </a:lnTo>
                <a:close/>
                <a:moveTo>
                  <a:pt x="2426" y="1522"/>
                </a:moveTo>
                <a:lnTo>
                  <a:pt x="2424" y="1522"/>
                </a:lnTo>
                <a:lnTo>
                  <a:pt x="2422" y="1522"/>
                </a:lnTo>
                <a:lnTo>
                  <a:pt x="2420" y="1522"/>
                </a:lnTo>
                <a:lnTo>
                  <a:pt x="2424" y="1524"/>
                </a:lnTo>
                <a:lnTo>
                  <a:pt x="2426" y="1524"/>
                </a:lnTo>
                <a:lnTo>
                  <a:pt x="2426" y="1524"/>
                </a:lnTo>
                <a:lnTo>
                  <a:pt x="2426" y="1522"/>
                </a:lnTo>
                <a:lnTo>
                  <a:pt x="2426" y="1522"/>
                </a:lnTo>
                <a:lnTo>
                  <a:pt x="2426" y="1522"/>
                </a:lnTo>
                <a:close/>
                <a:moveTo>
                  <a:pt x="2382" y="1466"/>
                </a:moveTo>
                <a:lnTo>
                  <a:pt x="2382" y="1466"/>
                </a:lnTo>
                <a:lnTo>
                  <a:pt x="2382" y="1466"/>
                </a:lnTo>
                <a:lnTo>
                  <a:pt x="2382" y="1466"/>
                </a:lnTo>
                <a:lnTo>
                  <a:pt x="2382" y="1463"/>
                </a:lnTo>
                <a:lnTo>
                  <a:pt x="2382" y="1463"/>
                </a:lnTo>
                <a:lnTo>
                  <a:pt x="2382" y="1463"/>
                </a:lnTo>
                <a:lnTo>
                  <a:pt x="2382" y="1466"/>
                </a:lnTo>
                <a:close/>
                <a:moveTo>
                  <a:pt x="2364" y="1216"/>
                </a:moveTo>
                <a:lnTo>
                  <a:pt x="2366" y="1218"/>
                </a:lnTo>
                <a:lnTo>
                  <a:pt x="2368" y="1218"/>
                </a:lnTo>
                <a:lnTo>
                  <a:pt x="2368" y="1218"/>
                </a:lnTo>
                <a:lnTo>
                  <a:pt x="2370" y="1216"/>
                </a:lnTo>
                <a:lnTo>
                  <a:pt x="2372" y="1212"/>
                </a:lnTo>
                <a:lnTo>
                  <a:pt x="2374" y="1210"/>
                </a:lnTo>
                <a:lnTo>
                  <a:pt x="2374" y="1210"/>
                </a:lnTo>
                <a:lnTo>
                  <a:pt x="2372" y="1210"/>
                </a:lnTo>
                <a:lnTo>
                  <a:pt x="2368" y="1212"/>
                </a:lnTo>
                <a:lnTo>
                  <a:pt x="2368" y="1212"/>
                </a:lnTo>
                <a:lnTo>
                  <a:pt x="2366" y="1212"/>
                </a:lnTo>
                <a:lnTo>
                  <a:pt x="2364" y="1212"/>
                </a:lnTo>
                <a:lnTo>
                  <a:pt x="2364" y="1214"/>
                </a:lnTo>
                <a:lnTo>
                  <a:pt x="2364" y="1214"/>
                </a:lnTo>
                <a:lnTo>
                  <a:pt x="2364" y="1216"/>
                </a:lnTo>
                <a:close/>
                <a:moveTo>
                  <a:pt x="2359" y="1216"/>
                </a:moveTo>
                <a:lnTo>
                  <a:pt x="2357" y="1216"/>
                </a:lnTo>
                <a:lnTo>
                  <a:pt x="2357" y="1216"/>
                </a:lnTo>
                <a:lnTo>
                  <a:pt x="2357" y="1216"/>
                </a:lnTo>
                <a:lnTo>
                  <a:pt x="2357" y="1218"/>
                </a:lnTo>
                <a:lnTo>
                  <a:pt x="2357" y="1218"/>
                </a:lnTo>
                <a:lnTo>
                  <a:pt x="2359" y="1218"/>
                </a:lnTo>
                <a:lnTo>
                  <a:pt x="2359" y="1218"/>
                </a:lnTo>
                <a:lnTo>
                  <a:pt x="2359" y="1216"/>
                </a:lnTo>
                <a:lnTo>
                  <a:pt x="2359" y="1216"/>
                </a:lnTo>
                <a:lnTo>
                  <a:pt x="2359" y="1216"/>
                </a:lnTo>
                <a:close/>
                <a:moveTo>
                  <a:pt x="4450" y="1635"/>
                </a:moveTo>
                <a:lnTo>
                  <a:pt x="4448" y="1638"/>
                </a:lnTo>
                <a:lnTo>
                  <a:pt x="4448" y="1640"/>
                </a:lnTo>
                <a:lnTo>
                  <a:pt x="4450" y="1640"/>
                </a:lnTo>
                <a:lnTo>
                  <a:pt x="4450" y="1638"/>
                </a:lnTo>
                <a:lnTo>
                  <a:pt x="4453" y="1638"/>
                </a:lnTo>
                <a:lnTo>
                  <a:pt x="4450" y="1635"/>
                </a:lnTo>
                <a:lnTo>
                  <a:pt x="4453" y="1635"/>
                </a:lnTo>
                <a:lnTo>
                  <a:pt x="4450" y="1635"/>
                </a:lnTo>
                <a:lnTo>
                  <a:pt x="4450" y="1635"/>
                </a:lnTo>
                <a:close/>
                <a:moveTo>
                  <a:pt x="2374" y="1470"/>
                </a:moveTo>
                <a:lnTo>
                  <a:pt x="2374" y="1470"/>
                </a:lnTo>
                <a:lnTo>
                  <a:pt x="2374" y="1470"/>
                </a:lnTo>
                <a:lnTo>
                  <a:pt x="2374" y="1470"/>
                </a:lnTo>
                <a:lnTo>
                  <a:pt x="2374" y="1470"/>
                </a:lnTo>
                <a:lnTo>
                  <a:pt x="2372" y="1472"/>
                </a:lnTo>
                <a:lnTo>
                  <a:pt x="2372" y="1472"/>
                </a:lnTo>
                <a:lnTo>
                  <a:pt x="2374" y="1472"/>
                </a:lnTo>
                <a:lnTo>
                  <a:pt x="2374" y="1472"/>
                </a:lnTo>
                <a:lnTo>
                  <a:pt x="2374" y="1472"/>
                </a:lnTo>
                <a:lnTo>
                  <a:pt x="2376" y="1472"/>
                </a:lnTo>
                <a:lnTo>
                  <a:pt x="2374" y="1470"/>
                </a:lnTo>
                <a:lnTo>
                  <a:pt x="2374" y="1470"/>
                </a:lnTo>
                <a:close/>
                <a:moveTo>
                  <a:pt x="3235" y="1795"/>
                </a:moveTo>
                <a:lnTo>
                  <a:pt x="3235" y="1795"/>
                </a:lnTo>
                <a:lnTo>
                  <a:pt x="3235" y="1795"/>
                </a:lnTo>
                <a:lnTo>
                  <a:pt x="3235" y="1797"/>
                </a:lnTo>
                <a:lnTo>
                  <a:pt x="3233" y="1801"/>
                </a:lnTo>
                <a:lnTo>
                  <a:pt x="3235" y="1801"/>
                </a:lnTo>
                <a:lnTo>
                  <a:pt x="3235" y="1803"/>
                </a:lnTo>
                <a:lnTo>
                  <a:pt x="3237" y="1803"/>
                </a:lnTo>
                <a:lnTo>
                  <a:pt x="3237" y="1803"/>
                </a:lnTo>
                <a:lnTo>
                  <a:pt x="3237" y="1803"/>
                </a:lnTo>
                <a:lnTo>
                  <a:pt x="3237" y="1801"/>
                </a:lnTo>
                <a:lnTo>
                  <a:pt x="3235" y="1799"/>
                </a:lnTo>
                <a:lnTo>
                  <a:pt x="3237" y="1795"/>
                </a:lnTo>
                <a:lnTo>
                  <a:pt x="3235" y="1795"/>
                </a:lnTo>
                <a:close/>
                <a:moveTo>
                  <a:pt x="3336" y="1847"/>
                </a:moveTo>
                <a:lnTo>
                  <a:pt x="3336" y="1845"/>
                </a:lnTo>
                <a:lnTo>
                  <a:pt x="3336" y="1841"/>
                </a:lnTo>
                <a:lnTo>
                  <a:pt x="3334" y="1835"/>
                </a:lnTo>
                <a:lnTo>
                  <a:pt x="3334" y="1826"/>
                </a:lnTo>
                <a:lnTo>
                  <a:pt x="3332" y="1822"/>
                </a:lnTo>
                <a:lnTo>
                  <a:pt x="3332" y="1820"/>
                </a:lnTo>
                <a:lnTo>
                  <a:pt x="3329" y="1818"/>
                </a:lnTo>
                <a:lnTo>
                  <a:pt x="3329" y="1818"/>
                </a:lnTo>
                <a:lnTo>
                  <a:pt x="3327" y="1814"/>
                </a:lnTo>
                <a:lnTo>
                  <a:pt x="3325" y="1812"/>
                </a:lnTo>
                <a:lnTo>
                  <a:pt x="3325" y="1812"/>
                </a:lnTo>
                <a:lnTo>
                  <a:pt x="3325" y="1809"/>
                </a:lnTo>
                <a:lnTo>
                  <a:pt x="3323" y="1807"/>
                </a:lnTo>
                <a:lnTo>
                  <a:pt x="3323" y="1807"/>
                </a:lnTo>
                <a:lnTo>
                  <a:pt x="3321" y="1805"/>
                </a:lnTo>
                <a:lnTo>
                  <a:pt x="3321" y="1805"/>
                </a:lnTo>
                <a:lnTo>
                  <a:pt x="3321" y="1805"/>
                </a:lnTo>
                <a:lnTo>
                  <a:pt x="3319" y="1809"/>
                </a:lnTo>
                <a:lnTo>
                  <a:pt x="3317" y="1812"/>
                </a:lnTo>
                <a:lnTo>
                  <a:pt x="3317" y="1812"/>
                </a:lnTo>
                <a:lnTo>
                  <a:pt x="3315" y="1812"/>
                </a:lnTo>
                <a:lnTo>
                  <a:pt x="3315" y="1812"/>
                </a:lnTo>
                <a:lnTo>
                  <a:pt x="3315" y="1814"/>
                </a:lnTo>
                <a:lnTo>
                  <a:pt x="3317" y="1816"/>
                </a:lnTo>
                <a:lnTo>
                  <a:pt x="3317" y="1816"/>
                </a:lnTo>
                <a:lnTo>
                  <a:pt x="3317" y="1818"/>
                </a:lnTo>
                <a:lnTo>
                  <a:pt x="3315" y="1822"/>
                </a:lnTo>
                <a:lnTo>
                  <a:pt x="3313" y="1824"/>
                </a:lnTo>
                <a:lnTo>
                  <a:pt x="3311" y="1826"/>
                </a:lnTo>
                <a:lnTo>
                  <a:pt x="3308" y="1826"/>
                </a:lnTo>
                <a:lnTo>
                  <a:pt x="3308" y="1828"/>
                </a:lnTo>
                <a:lnTo>
                  <a:pt x="3306" y="1828"/>
                </a:lnTo>
                <a:lnTo>
                  <a:pt x="3306" y="1828"/>
                </a:lnTo>
                <a:lnTo>
                  <a:pt x="3304" y="1828"/>
                </a:lnTo>
                <a:lnTo>
                  <a:pt x="3304" y="1828"/>
                </a:lnTo>
                <a:lnTo>
                  <a:pt x="3302" y="1828"/>
                </a:lnTo>
                <a:lnTo>
                  <a:pt x="3302" y="1828"/>
                </a:lnTo>
                <a:lnTo>
                  <a:pt x="3302" y="1830"/>
                </a:lnTo>
                <a:lnTo>
                  <a:pt x="3302" y="1830"/>
                </a:lnTo>
                <a:lnTo>
                  <a:pt x="3302" y="1830"/>
                </a:lnTo>
                <a:lnTo>
                  <a:pt x="3302" y="1832"/>
                </a:lnTo>
                <a:lnTo>
                  <a:pt x="3302" y="1832"/>
                </a:lnTo>
                <a:lnTo>
                  <a:pt x="3302" y="1832"/>
                </a:lnTo>
                <a:lnTo>
                  <a:pt x="3302" y="1835"/>
                </a:lnTo>
                <a:lnTo>
                  <a:pt x="3300" y="1839"/>
                </a:lnTo>
                <a:lnTo>
                  <a:pt x="3300" y="1841"/>
                </a:lnTo>
                <a:lnTo>
                  <a:pt x="3302" y="1843"/>
                </a:lnTo>
                <a:lnTo>
                  <a:pt x="3302" y="1843"/>
                </a:lnTo>
                <a:lnTo>
                  <a:pt x="3300" y="1843"/>
                </a:lnTo>
                <a:lnTo>
                  <a:pt x="3298" y="1843"/>
                </a:lnTo>
                <a:lnTo>
                  <a:pt x="3298" y="1845"/>
                </a:lnTo>
                <a:lnTo>
                  <a:pt x="3298" y="1845"/>
                </a:lnTo>
                <a:lnTo>
                  <a:pt x="3296" y="1847"/>
                </a:lnTo>
                <a:lnTo>
                  <a:pt x="3296" y="1847"/>
                </a:lnTo>
                <a:lnTo>
                  <a:pt x="3294" y="1847"/>
                </a:lnTo>
                <a:lnTo>
                  <a:pt x="3296" y="1847"/>
                </a:lnTo>
                <a:lnTo>
                  <a:pt x="3296" y="1847"/>
                </a:lnTo>
                <a:lnTo>
                  <a:pt x="3296" y="1845"/>
                </a:lnTo>
                <a:lnTo>
                  <a:pt x="3296" y="1845"/>
                </a:lnTo>
                <a:lnTo>
                  <a:pt x="3296" y="1843"/>
                </a:lnTo>
                <a:lnTo>
                  <a:pt x="3296" y="1843"/>
                </a:lnTo>
                <a:lnTo>
                  <a:pt x="3294" y="1845"/>
                </a:lnTo>
                <a:lnTo>
                  <a:pt x="3294" y="1845"/>
                </a:lnTo>
                <a:lnTo>
                  <a:pt x="3292" y="1847"/>
                </a:lnTo>
                <a:lnTo>
                  <a:pt x="3292" y="1849"/>
                </a:lnTo>
                <a:lnTo>
                  <a:pt x="3290" y="1849"/>
                </a:lnTo>
                <a:lnTo>
                  <a:pt x="3290" y="1851"/>
                </a:lnTo>
                <a:lnTo>
                  <a:pt x="3290" y="1851"/>
                </a:lnTo>
                <a:lnTo>
                  <a:pt x="3290" y="1853"/>
                </a:lnTo>
                <a:lnTo>
                  <a:pt x="3290" y="1853"/>
                </a:lnTo>
                <a:lnTo>
                  <a:pt x="3290" y="1853"/>
                </a:lnTo>
                <a:lnTo>
                  <a:pt x="3290" y="1856"/>
                </a:lnTo>
                <a:lnTo>
                  <a:pt x="3290" y="1856"/>
                </a:lnTo>
                <a:lnTo>
                  <a:pt x="3290" y="1853"/>
                </a:lnTo>
                <a:lnTo>
                  <a:pt x="3288" y="1851"/>
                </a:lnTo>
                <a:lnTo>
                  <a:pt x="3288" y="1851"/>
                </a:lnTo>
                <a:lnTo>
                  <a:pt x="3288" y="1851"/>
                </a:lnTo>
                <a:lnTo>
                  <a:pt x="3283" y="1853"/>
                </a:lnTo>
                <a:lnTo>
                  <a:pt x="3281" y="1856"/>
                </a:lnTo>
                <a:lnTo>
                  <a:pt x="3279" y="1858"/>
                </a:lnTo>
                <a:lnTo>
                  <a:pt x="3279" y="1858"/>
                </a:lnTo>
                <a:lnTo>
                  <a:pt x="3279" y="1860"/>
                </a:lnTo>
                <a:lnTo>
                  <a:pt x="3279" y="1860"/>
                </a:lnTo>
                <a:lnTo>
                  <a:pt x="3281" y="1862"/>
                </a:lnTo>
                <a:lnTo>
                  <a:pt x="3279" y="1862"/>
                </a:lnTo>
                <a:lnTo>
                  <a:pt x="3279" y="1862"/>
                </a:lnTo>
                <a:lnTo>
                  <a:pt x="3279" y="1862"/>
                </a:lnTo>
                <a:lnTo>
                  <a:pt x="3277" y="1860"/>
                </a:lnTo>
                <a:lnTo>
                  <a:pt x="3277" y="1860"/>
                </a:lnTo>
                <a:lnTo>
                  <a:pt x="3275" y="1860"/>
                </a:lnTo>
                <a:lnTo>
                  <a:pt x="3273" y="1860"/>
                </a:lnTo>
                <a:lnTo>
                  <a:pt x="3271" y="1860"/>
                </a:lnTo>
                <a:lnTo>
                  <a:pt x="3269" y="1860"/>
                </a:lnTo>
                <a:lnTo>
                  <a:pt x="3269" y="1862"/>
                </a:lnTo>
                <a:lnTo>
                  <a:pt x="3269" y="1862"/>
                </a:lnTo>
                <a:lnTo>
                  <a:pt x="3269" y="1862"/>
                </a:lnTo>
                <a:lnTo>
                  <a:pt x="3267" y="1862"/>
                </a:lnTo>
                <a:lnTo>
                  <a:pt x="3267" y="1862"/>
                </a:lnTo>
                <a:lnTo>
                  <a:pt x="3264" y="1864"/>
                </a:lnTo>
                <a:lnTo>
                  <a:pt x="3264" y="1864"/>
                </a:lnTo>
                <a:lnTo>
                  <a:pt x="3264" y="1862"/>
                </a:lnTo>
                <a:lnTo>
                  <a:pt x="3262" y="1862"/>
                </a:lnTo>
                <a:lnTo>
                  <a:pt x="3262" y="1862"/>
                </a:lnTo>
                <a:lnTo>
                  <a:pt x="3260" y="1864"/>
                </a:lnTo>
                <a:lnTo>
                  <a:pt x="3258" y="1866"/>
                </a:lnTo>
                <a:lnTo>
                  <a:pt x="3258" y="1866"/>
                </a:lnTo>
                <a:lnTo>
                  <a:pt x="3254" y="1866"/>
                </a:lnTo>
                <a:lnTo>
                  <a:pt x="3252" y="1866"/>
                </a:lnTo>
                <a:lnTo>
                  <a:pt x="3252" y="1866"/>
                </a:lnTo>
                <a:lnTo>
                  <a:pt x="3252" y="1866"/>
                </a:lnTo>
                <a:lnTo>
                  <a:pt x="3252" y="1868"/>
                </a:lnTo>
                <a:lnTo>
                  <a:pt x="3252" y="1872"/>
                </a:lnTo>
                <a:lnTo>
                  <a:pt x="3252" y="1872"/>
                </a:lnTo>
                <a:lnTo>
                  <a:pt x="3246" y="1883"/>
                </a:lnTo>
                <a:lnTo>
                  <a:pt x="3244" y="1887"/>
                </a:lnTo>
                <a:lnTo>
                  <a:pt x="3246" y="1887"/>
                </a:lnTo>
                <a:lnTo>
                  <a:pt x="3246" y="1889"/>
                </a:lnTo>
                <a:lnTo>
                  <a:pt x="3246" y="1891"/>
                </a:lnTo>
                <a:lnTo>
                  <a:pt x="3246" y="1897"/>
                </a:lnTo>
                <a:lnTo>
                  <a:pt x="3248" y="1900"/>
                </a:lnTo>
                <a:lnTo>
                  <a:pt x="3248" y="1902"/>
                </a:lnTo>
                <a:lnTo>
                  <a:pt x="3248" y="1904"/>
                </a:lnTo>
                <a:lnTo>
                  <a:pt x="3248" y="1906"/>
                </a:lnTo>
                <a:lnTo>
                  <a:pt x="3248" y="1908"/>
                </a:lnTo>
                <a:lnTo>
                  <a:pt x="3248" y="1908"/>
                </a:lnTo>
                <a:lnTo>
                  <a:pt x="3250" y="1912"/>
                </a:lnTo>
                <a:lnTo>
                  <a:pt x="3252" y="1914"/>
                </a:lnTo>
                <a:lnTo>
                  <a:pt x="3252" y="1916"/>
                </a:lnTo>
                <a:lnTo>
                  <a:pt x="3252" y="1916"/>
                </a:lnTo>
                <a:lnTo>
                  <a:pt x="3252" y="1921"/>
                </a:lnTo>
                <a:lnTo>
                  <a:pt x="3250" y="1923"/>
                </a:lnTo>
                <a:lnTo>
                  <a:pt x="3250" y="1925"/>
                </a:lnTo>
                <a:lnTo>
                  <a:pt x="3248" y="1927"/>
                </a:lnTo>
                <a:lnTo>
                  <a:pt x="3248" y="1931"/>
                </a:lnTo>
                <a:lnTo>
                  <a:pt x="3246" y="1931"/>
                </a:lnTo>
                <a:lnTo>
                  <a:pt x="3244" y="1935"/>
                </a:lnTo>
                <a:lnTo>
                  <a:pt x="3244" y="1937"/>
                </a:lnTo>
                <a:lnTo>
                  <a:pt x="3241" y="1939"/>
                </a:lnTo>
                <a:lnTo>
                  <a:pt x="3241" y="1941"/>
                </a:lnTo>
                <a:lnTo>
                  <a:pt x="3239" y="1941"/>
                </a:lnTo>
                <a:lnTo>
                  <a:pt x="3237" y="1941"/>
                </a:lnTo>
                <a:lnTo>
                  <a:pt x="3237" y="1946"/>
                </a:lnTo>
                <a:lnTo>
                  <a:pt x="3237" y="1948"/>
                </a:lnTo>
                <a:lnTo>
                  <a:pt x="3235" y="1948"/>
                </a:lnTo>
                <a:lnTo>
                  <a:pt x="3235" y="1950"/>
                </a:lnTo>
                <a:lnTo>
                  <a:pt x="3235" y="1950"/>
                </a:lnTo>
                <a:lnTo>
                  <a:pt x="3235" y="1952"/>
                </a:lnTo>
                <a:lnTo>
                  <a:pt x="3235" y="1952"/>
                </a:lnTo>
                <a:lnTo>
                  <a:pt x="3235" y="1956"/>
                </a:lnTo>
                <a:lnTo>
                  <a:pt x="3235" y="1958"/>
                </a:lnTo>
                <a:lnTo>
                  <a:pt x="3235" y="1962"/>
                </a:lnTo>
                <a:lnTo>
                  <a:pt x="3235" y="1965"/>
                </a:lnTo>
                <a:lnTo>
                  <a:pt x="3237" y="1965"/>
                </a:lnTo>
                <a:lnTo>
                  <a:pt x="3239" y="1969"/>
                </a:lnTo>
                <a:lnTo>
                  <a:pt x="3239" y="1971"/>
                </a:lnTo>
                <a:lnTo>
                  <a:pt x="3239" y="1971"/>
                </a:lnTo>
                <a:lnTo>
                  <a:pt x="3241" y="1973"/>
                </a:lnTo>
                <a:lnTo>
                  <a:pt x="3241" y="1975"/>
                </a:lnTo>
                <a:lnTo>
                  <a:pt x="3239" y="1977"/>
                </a:lnTo>
                <a:lnTo>
                  <a:pt x="3239" y="1979"/>
                </a:lnTo>
                <a:lnTo>
                  <a:pt x="3239" y="1981"/>
                </a:lnTo>
                <a:lnTo>
                  <a:pt x="3239" y="1983"/>
                </a:lnTo>
                <a:lnTo>
                  <a:pt x="3239" y="1988"/>
                </a:lnTo>
                <a:lnTo>
                  <a:pt x="3241" y="1988"/>
                </a:lnTo>
                <a:lnTo>
                  <a:pt x="3244" y="1990"/>
                </a:lnTo>
                <a:lnTo>
                  <a:pt x="3244" y="1992"/>
                </a:lnTo>
                <a:lnTo>
                  <a:pt x="3244" y="1994"/>
                </a:lnTo>
                <a:lnTo>
                  <a:pt x="3246" y="1996"/>
                </a:lnTo>
                <a:lnTo>
                  <a:pt x="3246" y="1996"/>
                </a:lnTo>
                <a:lnTo>
                  <a:pt x="3246" y="1998"/>
                </a:lnTo>
                <a:lnTo>
                  <a:pt x="3246" y="1998"/>
                </a:lnTo>
                <a:lnTo>
                  <a:pt x="3250" y="2000"/>
                </a:lnTo>
                <a:lnTo>
                  <a:pt x="3250" y="2000"/>
                </a:lnTo>
                <a:lnTo>
                  <a:pt x="3252" y="2002"/>
                </a:lnTo>
                <a:lnTo>
                  <a:pt x="3252" y="2002"/>
                </a:lnTo>
                <a:lnTo>
                  <a:pt x="3256" y="2002"/>
                </a:lnTo>
                <a:lnTo>
                  <a:pt x="3256" y="2002"/>
                </a:lnTo>
                <a:lnTo>
                  <a:pt x="3260" y="2006"/>
                </a:lnTo>
                <a:lnTo>
                  <a:pt x="3262" y="2006"/>
                </a:lnTo>
                <a:lnTo>
                  <a:pt x="3267" y="2006"/>
                </a:lnTo>
                <a:lnTo>
                  <a:pt x="3269" y="2006"/>
                </a:lnTo>
                <a:lnTo>
                  <a:pt x="3269" y="2004"/>
                </a:lnTo>
                <a:lnTo>
                  <a:pt x="3273" y="2002"/>
                </a:lnTo>
                <a:lnTo>
                  <a:pt x="3277" y="2000"/>
                </a:lnTo>
                <a:lnTo>
                  <a:pt x="3279" y="2000"/>
                </a:lnTo>
                <a:lnTo>
                  <a:pt x="3283" y="2000"/>
                </a:lnTo>
                <a:lnTo>
                  <a:pt x="3285" y="2000"/>
                </a:lnTo>
                <a:lnTo>
                  <a:pt x="3288" y="1998"/>
                </a:lnTo>
                <a:lnTo>
                  <a:pt x="3290" y="1998"/>
                </a:lnTo>
                <a:lnTo>
                  <a:pt x="3292" y="1994"/>
                </a:lnTo>
                <a:lnTo>
                  <a:pt x="3292" y="1992"/>
                </a:lnTo>
                <a:lnTo>
                  <a:pt x="3294" y="1990"/>
                </a:lnTo>
                <a:lnTo>
                  <a:pt x="3294" y="1988"/>
                </a:lnTo>
                <a:lnTo>
                  <a:pt x="3294" y="1986"/>
                </a:lnTo>
                <a:lnTo>
                  <a:pt x="3294" y="1983"/>
                </a:lnTo>
                <a:lnTo>
                  <a:pt x="3296" y="1981"/>
                </a:lnTo>
                <a:lnTo>
                  <a:pt x="3298" y="1979"/>
                </a:lnTo>
                <a:lnTo>
                  <a:pt x="3298" y="1977"/>
                </a:lnTo>
                <a:lnTo>
                  <a:pt x="3300" y="1971"/>
                </a:lnTo>
                <a:lnTo>
                  <a:pt x="3300" y="1967"/>
                </a:lnTo>
                <a:lnTo>
                  <a:pt x="3300" y="1962"/>
                </a:lnTo>
                <a:lnTo>
                  <a:pt x="3302" y="1958"/>
                </a:lnTo>
                <a:lnTo>
                  <a:pt x="3302" y="1958"/>
                </a:lnTo>
                <a:lnTo>
                  <a:pt x="3306" y="1950"/>
                </a:lnTo>
                <a:lnTo>
                  <a:pt x="3308" y="1941"/>
                </a:lnTo>
                <a:lnTo>
                  <a:pt x="3311" y="1935"/>
                </a:lnTo>
                <a:lnTo>
                  <a:pt x="3313" y="1929"/>
                </a:lnTo>
                <a:lnTo>
                  <a:pt x="3313" y="1925"/>
                </a:lnTo>
                <a:lnTo>
                  <a:pt x="3315" y="1921"/>
                </a:lnTo>
                <a:lnTo>
                  <a:pt x="3317" y="1914"/>
                </a:lnTo>
                <a:lnTo>
                  <a:pt x="3319" y="1908"/>
                </a:lnTo>
                <a:lnTo>
                  <a:pt x="3321" y="1904"/>
                </a:lnTo>
                <a:lnTo>
                  <a:pt x="3321" y="1900"/>
                </a:lnTo>
                <a:lnTo>
                  <a:pt x="3323" y="1897"/>
                </a:lnTo>
                <a:lnTo>
                  <a:pt x="3325" y="1891"/>
                </a:lnTo>
                <a:lnTo>
                  <a:pt x="3325" y="1887"/>
                </a:lnTo>
                <a:lnTo>
                  <a:pt x="3323" y="1883"/>
                </a:lnTo>
                <a:lnTo>
                  <a:pt x="3323" y="1881"/>
                </a:lnTo>
                <a:lnTo>
                  <a:pt x="3325" y="1879"/>
                </a:lnTo>
                <a:lnTo>
                  <a:pt x="3325" y="1877"/>
                </a:lnTo>
                <a:lnTo>
                  <a:pt x="3327" y="1877"/>
                </a:lnTo>
                <a:lnTo>
                  <a:pt x="3327" y="1874"/>
                </a:lnTo>
                <a:lnTo>
                  <a:pt x="3329" y="1874"/>
                </a:lnTo>
                <a:lnTo>
                  <a:pt x="3327" y="1874"/>
                </a:lnTo>
                <a:lnTo>
                  <a:pt x="3327" y="1872"/>
                </a:lnTo>
                <a:lnTo>
                  <a:pt x="3329" y="1872"/>
                </a:lnTo>
                <a:lnTo>
                  <a:pt x="3329" y="1870"/>
                </a:lnTo>
                <a:lnTo>
                  <a:pt x="3329" y="1866"/>
                </a:lnTo>
                <a:lnTo>
                  <a:pt x="3329" y="1866"/>
                </a:lnTo>
                <a:lnTo>
                  <a:pt x="3327" y="1864"/>
                </a:lnTo>
                <a:lnTo>
                  <a:pt x="3327" y="1864"/>
                </a:lnTo>
                <a:lnTo>
                  <a:pt x="3327" y="1862"/>
                </a:lnTo>
                <a:lnTo>
                  <a:pt x="3327" y="1860"/>
                </a:lnTo>
                <a:lnTo>
                  <a:pt x="3327" y="1858"/>
                </a:lnTo>
                <a:lnTo>
                  <a:pt x="3327" y="1856"/>
                </a:lnTo>
                <a:lnTo>
                  <a:pt x="3327" y="1856"/>
                </a:lnTo>
                <a:lnTo>
                  <a:pt x="3327" y="1856"/>
                </a:lnTo>
                <a:lnTo>
                  <a:pt x="3329" y="1856"/>
                </a:lnTo>
                <a:lnTo>
                  <a:pt x="3332" y="1856"/>
                </a:lnTo>
                <a:lnTo>
                  <a:pt x="3332" y="1856"/>
                </a:lnTo>
                <a:lnTo>
                  <a:pt x="3332" y="1860"/>
                </a:lnTo>
                <a:lnTo>
                  <a:pt x="3334" y="1862"/>
                </a:lnTo>
                <a:lnTo>
                  <a:pt x="3336" y="1862"/>
                </a:lnTo>
                <a:lnTo>
                  <a:pt x="3336" y="1862"/>
                </a:lnTo>
                <a:lnTo>
                  <a:pt x="3336" y="1862"/>
                </a:lnTo>
                <a:lnTo>
                  <a:pt x="3336" y="1860"/>
                </a:lnTo>
                <a:lnTo>
                  <a:pt x="3338" y="1858"/>
                </a:lnTo>
                <a:lnTo>
                  <a:pt x="3340" y="1853"/>
                </a:lnTo>
                <a:lnTo>
                  <a:pt x="3338" y="1849"/>
                </a:lnTo>
                <a:lnTo>
                  <a:pt x="3336" y="1847"/>
                </a:lnTo>
                <a:close/>
                <a:moveTo>
                  <a:pt x="3204" y="1661"/>
                </a:moveTo>
                <a:lnTo>
                  <a:pt x="3202" y="1661"/>
                </a:lnTo>
                <a:lnTo>
                  <a:pt x="3202" y="1663"/>
                </a:lnTo>
                <a:lnTo>
                  <a:pt x="3202" y="1663"/>
                </a:lnTo>
                <a:lnTo>
                  <a:pt x="3204" y="1661"/>
                </a:lnTo>
                <a:lnTo>
                  <a:pt x="3204" y="1661"/>
                </a:lnTo>
                <a:lnTo>
                  <a:pt x="3204" y="1661"/>
                </a:lnTo>
                <a:lnTo>
                  <a:pt x="3204" y="1661"/>
                </a:lnTo>
                <a:lnTo>
                  <a:pt x="3204" y="1661"/>
                </a:lnTo>
                <a:close/>
                <a:moveTo>
                  <a:pt x="3329" y="1877"/>
                </a:moveTo>
                <a:lnTo>
                  <a:pt x="3329" y="1879"/>
                </a:lnTo>
                <a:lnTo>
                  <a:pt x="3332" y="1877"/>
                </a:lnTo>
                <a:lnTo>
                  <a:pt x="3332" y="1872"/>
                </a:lnTo>
                <a:lnTo>
                  <a:pt x="3332" y="1872"/>
                </a:lnTo>
                <a:lnTo>
                  <a:pt x="3329" y="1877"/>
                </a:lnTo>
                <a:close/>
                <a:moveTo>
                  <a:pt x="3156" y="2357"/>
                </a:moveTo>
                <a:lnTo>
                  <a:pt x="3153" y="2357"/>
                </a:lnTo>
                <a:lnTo>
                  <a:pt x="3153" y="2357"/>
                </a:lnTo>
                <a:lnTo>
                  <a:pt x="3151" y="2359"/>
                </a:lnTo>
                <a:lnTo>
                  <a:pt x="3153" y="2359"/>
                </a:lnTo>
                <a:lnTo>
                  <a:pt x="3156" y="2359"/>
                </a:lnTo>
                <a:lnTo>
                  <a:pt x="3156" y="2359"/>
                </a:lnTo>
                <a:lnTo>
                  <a:pt x="3158" y="2359"/>
                </a:lnTo>
                <a:lnTo>
                  <a:pt x="3156" y="2359"/>
                </a:lnTo>
                <a:lnTo>
                  <a:pt x="3156" y="2357"/>
                </a:lnTo>
                <a:close/>
                <a:moveTo>
                  <a:pt x="2734" y="1583"/>
                </a:moveTo>
                <a:lnTo>
                  <a:pt x="2734" y="1583"/>
                </a:lnTo>
                <a:lnTo>
                  <a:pt x="2736" y="1579"/>
                </a:lnTo>
                <a:lnTo>
                  <a:pt x="2736" y="1579"/>
                </a:lnTo>
                <a:lnTo>
                  <a:pt x="2736" y="1577"/>
                </a:lnTo>
                <a:lnTo>
                  <a:pt x="2734" y="1577"/>
                </a:lnTo>
                <a:lnTo>
                  <a:pt x="2734" y="1577"/>
                </a:lnTo>
                <a:lnTo>
                  <a:pt x="2734" y="1577"/>
                </a:lnTo>
                <a:lnTo>
                  <a:pt x="2732" y="1579"/>
                </a:lnTo>
                <a:lnTo>
                  <a:pt x="2732" y="1579"/>
                </a:lnTo>
                <a:lnTo>
                  <a:pt x="2732" y="1581"/>
                </a:lnTo>
                <a:lnTo>
                  <a:pt x="2732" y="1581"/>
                </a:lnTo>
                <a:lnTo>
                  <a:pt x="2730" y="1581"/>
                </a:lnTo>
                <a:lnTo>
                  <a:pt x="2730" y="1583"/>
                </a:lnTo>
                <a:lnTo>
                  <a:pt x="2730" y="1583"/>
                </a:lnTo>
                <a:lnTo>
                  <a:pt x="2730" y="1583"/>
                </a:lnTo>
                <a:lnTo>
                  <a:pt x="2730" y="1585"/>
                </a:lnTo>
                <a:lnTo>
                  <a:pt x="2732" y="1585"/>
                </a:lnTo>
                <a:lnTo>
                  <a:pt x="2734" y="1585"/>
                </a:lnTo>
                <a:lnTo>
                  <a:pt x="2734" y="1583"/>
                </a:lnTo>
                <a:close/>
                <a:moveTo>
                  <a:pt x="4031" y="1440"/>
                </a:moveTo>
                <a:lnTo>
                  <a:pt x="4031" y="1440"/>
                </a:lnTo>
                <a:lnTo>
                  <a:pt x="4031" y="1440"/>
                </a:lnTo>
                <a:lnTo>
                  <a:pt x="4031" y="1443"/>
                </a:lnTo>
                <a:lnTo>
                  <a:pt x="4031" y="1443"/>
                </a:lnTo>
                <a:lnTo>
                  <a:pt x="4031" y="1445"/>
                </a:lnTo>
                <a:lnTo>
                  <a:pt x="4031" y="1443"/>
                </a:lnTo>
                <a:lnTo>
                  <a:pt x="4031" y="1440"/>
                </a:lnTo>
                <a:lnTo>
                  <a:pt x="4031" y="1440"/>
                </a:lnTo>
                <a:close/>
                <a:moveTo>
                  <a:pt x="2713" y="1566"/>
                </a:moveTo>
                <a:lnTo>
                  <a:pt x="2711" y="1568"/>
                </a:lnTo>
                <a:lnTo>
                  <a:pt x="2711" y="1568"/>
                </a:lnTo>
                <a:lnTo>
                  <a:pt x="2713" y="1568"/>
                </a:lnTo>
                <a:lnTo>
                  <a:pt x="2713" y="1566"/>
                </a:lnTo>
                <a:lnTo>
                  <a:pt x="2713" y="1566"/>
                </a:lnTo>
                <a:lnTo>
                  <a:pt x="2713" y="1566"/>
                </a:lnTo>
                <a:close/>
                <a:moveTo>
                  <a:pt x="2703" y="1625"/>
                </a:moveTo>
                <a:lnTo>
                  <a:pt x="2703" y="1627"/>
                </a:lnTo>
                <a:lnTo>
                  <a:pt x="2701" y="1627"/>
                </a:lnTo>
                <a:lnTo>
                  <a:pt x="2701" y="1627"/>
                </a:lnTo>
                <a:lnTo>
                  <a:pt x="2701" y="1629"/>
                </a:lnTo>
                <a:lnTo>
                  <a:pt x="2703" y="1631"/>
                </a:lnTo>
                <a:lnTo>
                  <a:pt x="2703" y="1631"/>
                </a:lnTo>
                <a:lnTo>
                  <a:pt x="2705" y="1629"/>
                </a:lnTo>
                <a:lnTo>
                  <a:pt x="2705" y="1627"/>
                </a:lnTo>
                <a:lnTo>
                  <a:pt x="2705" y="1627"/>
                </a:lnTo>
                <a:lnTo>
                  <a:pt x="2705" y="1625"/>
                </a:lnTo>
                <a:lnTo>
                  <a:pt x="2703" y="1625"/>
                </a:lnTo>
                <a:close/>
                <a:moveTo>
                  <a:pt x="2716" y="1606"/>
                </a:moveTo>
                <a:lnTo>
                  <a:pt x="2716" y="1606"/>
                </a:lnTo>
                <a:lnTo>
                  <a:pt x="2716" y="1606"/>
                </a:lnTo>
                <a:lnTo>
                  <a:pt x="2713" y="1608"/>
                </a:lnTo>
                <a:lnTo>
                  <a:pt x="2713" y="1608"/>
                </a:lnTo>
                <a:lnTo>
                  <a:pt x="2716" y="1608"/>
                </a:lnTo>
                <a:lnTo>
                  <a:pt x="2716" y="1608"/>
                </a:lnTo>
                <a:lnTo>
                  <a:pt x="2716" y="1608"/>
                </a:lnTo>
                <a:lnTo>
                  <a:pt x="2716" y="1608"/>
                </a:lnTo>
                <a:lnTo>
                  <a:pt x="2716" y="1606"/>
                </a:lnTo>
                <a:close/>
                <a:moveTo>
                  <a:pt x="2525" y="1862"/>
                </a:moveTo>
                <a:lnTo>
                  <a:pt x="2525" y="1862"/>
                </a:lnTo>
                <a:lnTo>
                  <a:pt x="2525" y="1862"/>
                </a:lnTo>
                <a:lnTo>
                  <a:pt x="2525" y="1862"/>
                </a:lnTo>
                <a:lnTo>
                  <a:pt x="2525" y="1862"/>
                </a:lnTo>
                <a:lnTo>
                  <a:pt x="2525" y="1862"/>
                </a:lnTo>
                <a:lnTo>
                  <a:pt x="2525" y="1862"/>
                </a:lnTo>
                <a:close/>
                <a:moveTo>
                  <a:pt x="4054" y="1665"/>
                </a:moveTo>
                <a:lnTo>
                  <a:pt x="4052" y="1663"/>
                </a:lnTo>
                <a:lnTo>
                  <a:pt x="4052" y="1661"/>
                </a:lnTo>
                <a:lnTo>
                  <a:pt x="4050" y="1661"/>
                </a:lnTo>
                <a:lnTo>
                  <a:pt x="4050" y="1661"/>
                </a:lnTo>
                <a:lnTo>
                  <a:pt x="4050" y="1661"/>
                </a:lnTo>
                <a:lnTo>
                  <a:pt x="4050" y="1661"/>
                </a:lnTo>
                <a:lnTo>
                  <a:pt x="4050" y="1663"/>
                </a:lnTo>
                <a:lnTo>
                  <a:pt x="4050" y="1663"/>
                </a:lnTo>
                <a:lnTo>
                  <a:pt x="4052" y="1665"/>
                </a:lnTo>
                <a:lnTo>
                  <a:pt x="4054" y="1665"/>
                </a:lnTo>
                <a:lnTo>
                  <a:pt x="4054" y="1665"/>
                </a:lnTo>
                <a:lnTo>
                  <a:pt x="4054" y="1665"/>
                </a:lnTo>
                <a:close/>
                <a:moveTo>
                  <a:pt x="4059" y="1669"/>
                </a:moveTo>
                <a:lnTo>
                  <a:pt x="4056" y="1667"/>
                </a:lnTo>
                <a:lnTo>
                  <a:pt x="4056" y="1667"/>
                </a:lnTo>
                <a:lnTo>
                  <a:pt x="4056" y="1669"/>
                </a:lnTo>
                <a:lnTo>
                  <a:pt x="4056" y="1669"/>
                </a:lnTo>
                <a:lnTo>
                  <a:pt x="4056" y="1669"/>
                </a:lnTo>
                <a:lnTo>
                  <a:pt x="4056" y="1671"/>
                </a:lnTo>
                <a:lnTo>
                  <a:pt x="4056" y="1671"/>
                </a:lnTo>
                <a:lnTo>
                  <a:pt x="4059" y="1671"/>
                </a:lnTo>
                <a:lnTo>
                  <a:pt x="4059" y="1671"/>
                </a:lnTo>
                <a:lnTo>
                  <a:pt x="4059" y="1669"/>
                </a:lnTo>
                <a:close/>
                <a:moveTo>
                  <a:pt x="4088" y="1707"/>
                </a:moveTo>
                <a:lnTo>
                  <a:pt x="4088" y="1707"/>
                </a:lnTo>
                <a:lnTo>
                  <a:pt x="4088" y="1707"/>
                </a:lnTo>
                <a:lnTo>
                  <a:pt x="4088" y="1709"/>
                </a:lnTo>
                <a:lnTo>
                  <a:pt x="4090" y="1711"/>
                </a:lnTo>
                <a:lnTo>
                  <a:pt x="4090" y="1711"/>
                </a:lnTo>
                <a:lnTo>
                  <a:pt x="4092" y="1709"/>
                </a:lnTo>
                <a:lnTo>
                  <a:pt x="4090" y="1709"/>
                </a:lnTo>
                <a:lnTo>
                  <a:pt x="4088" y="1707"/>
                </a:lnTo>
                <a:close/>
                <a:moveTo>
                  <a:pt x="4044" y="1654"/>
                </a:moveTo>
                <a:lnTo>
                  <a:pt x="4044" y="1652"/>
                </a:lnTo>
                <a:lnTo>
                  <a:pt x="4044" y="1652"/>
                </a:lnTo>
                <a:lnTo>
                  <a:pt x="4044" y="1650"/>
                </a:lnTo>
                <a:lnTo>
                  <a:pt x="4044" y="1650"/>
                </a:lnTo>
                <a:lnTo>
                  <a:pt x="4042" y="1648"/>
                </a:lnTo>
                <a:lnTo>
                  <a:pt x="4042" y="1646"/>
                </a:lnTo>
                <a:lnTo>
                  <a:pt x="4042" y="1644"/>
                </a:lnTo>
                <a:lnTo>
                  <a:pt x="4040" y="1644"/>
                </a:lnTo>
                <a:lnTo>
                  <a:pt x="4038" y="1646"/>
                </a:lnTo>
                <a:lnTo>
                  <a:pt x="4036" y="1648"/>
                </a:lnTo>
                <a:lnTo>
                  <a:pt x="4036" y="1650"/>
                </a:lnTo>
                <a:lnTo>
                  <a:pt x="4040" y="1652"/>
                </a:lnTo>
                <a:lnTo>
                  <a:pt x="4040" y="1654"/>
                </a:lnTo>
                <a:lnTo>
                  <a:pt x="4040" y="1654"/>
                </a:lnTo>
                <a:lnTo>
                  <a:pt x="4044" y="1656"/>
                </a:lnTo>
                <a:lnTo>
                  <a:pt x="4044" y="1656"/>
                </a:lnTo>
                <a:lnTo>
                  <a:pt x="4046" y="1656"/>
                </a:lnTo>
                <a:lnTo>
                  <a:pt x="4046" y="1654"/>
                </a:lnTo>
                <a:lnTo>
                  <a:pt x="4044" y="1654"/>
                </a:lnTo>
                <a:close/>
                <a:moveTo>
                  <a:pt x="3922" y="1300"/>
                </a:moveTo>
                <a:lnTo>
                  <a:pt x="3922" y="1298"/>
                </a:lnTo>
                <a:lnTo>
                  <a:pt x="3920" y="1298"/>
                </a:lnTo>
                <a:lnTo>
                  <a:pt x="3920" y="1298"/>
                </a:lnTo>
                <a:lnTo>
                  <a:pt x="3918" y="1298"/>
                </a:lnTo>
                <a:lnTo>
                  <a:pt x="3918" y="1300"/>
                </a:lnTo>
                <a:lnTo>
                  <a:pt x="3920" y="1300"/>
                </a:lnTo>
                <a:lnTo>
                  <a:pt x="3920" y="1300"/>
                </a:lnTo>
                <a:lnTo>
                  <a:pt x="3920" y="1302"/>
                </a:lnTo>
                <a:lnTo>
                  <a:pt x="3920" y="1304"/>
                </a:lnTo>
                <a:lnTo>
                  <a:pt x="3922" y="1306"/>
                </a:lnTo>
                <a:lnTo>
                  <a:pt x="3918" y="1308"/>
                </a:lnTo>
                <a:lnTo>
                  <a:pt x="3920" y="1310"/>
                </a:lnTo>
                <a:lnTo>
                  <a:pt x="3922" y="1308"/>
                </a:lnTo>
                <a:lnTo>
                  <a:pt x="3924" y="1308"/>
                </a:lnTo>
                <a:lnTo>
                  <a:pt x="3924" y="1304"/>
                </a:lnTo>
                <a:lnTo>
                  <a:pt x="3924" y="1302"/>
                </a:lnTo>
                <a:lnTo>
                  <a:pt x="3922" y="1300"/>
                </a:lnTo>
                <a:lnTo>
                  <a:pt x="3922" y="1300"/>
                </a:lnTo>
                <a:close/>
                <a:moveTo>
                  <a:pt x="4033" y="1631"/>
                </a:moveTo>
                <a:lnTo>
                  <a:pt x="4033" y="1631"/>
                </a:lnTo>
                <a:lnTo>
                  <a:pt x="4031" y="1631"/>
                </a:lnTo>
                <a:lnTo>
                  <a:pt x="4033" y="1635"/>
                </a:lnTo>
                <a:lnTo>
                  <a:pt x="4033" y="1635"/>
                </a:lnTo>
                <a:lnTo>
                  <a:pt x="4033" y="1638"/>
                </a:lnTo>
                <a:lnTo>
                  <a:pt x="4031" y="1638"/>
                </a:lnTo>
                <a:lnTo>
                  <a:pt x="4031" y="1640"/>
                </a:lnTo>
                <a:lnTo>
                  <a:pt x="4033" y="1640"/>
                </a:lnTo>
                <a:lnTo>
                  <a:pt x="4033" y="1640"/>
                </a:lnTo>
                <a:lnTo>
                  <a:pt x="4036" y="1638"/>
                </a:lnTo>
                <a:lnTo>
                  <a:pt x="4036" y="1635"/>
                </a:lnTo>
                <a:lnTo>
                  <a:pt x="4033" y="1633"/>
                </a:lnTo>
                <a:lnTo>
                  <a:pt x="4033" y="1631"/>
                </a:lnTo>
                <a:close/>
                <a:moveTo>
                  <a:pt x="4025" y="1614"/>
                </a:moveTo>
                <a:lnTo>
                  <a:pt x="4023" y="1614"/>
                </a:lnTo>
                <a:lnTo>
                  <a:pt x="4021" y="1610"/>
                </a:lnTo>
                <a:lnTo>
                  <a:pt x="4019" y="1608"/>
                </a:lnTo>
                <a:lnTo>
                  <a:pt x="4019" y="1608"/>
                </a:lnTo>
                <a:lnTo>
                  <a:pt x="4017" y="1610"/>
                </a:lnTo>
                <a:lnTo>
                  <a:pt x="4017" y="1610"/>
                </a:lnTo>
                <a:lnTo>
                  <a:pt x="4015" y="1610"/>
                </a:lnTo>
                <a:lnTo>
                  <a:pt x="4017" y="1614"/>
                </a:lnTo>
                <a:lnTo>
                  <a:pt x="4019" y="1617"/>
                </a:lnTo>
                <a:lnTo>
                  <a:pt x="4019" y="1617"/>
                </a:lnTo>
                <a:lnTo>
                  <a:pt x="4019" y="1619"/>
                </a:lnTo>
                <a:lnTo>
                  <a:pt x="4021" y="1619"/>
                </a:lnTo>
                <a:lnTo>
                  <a:pt x="4023" y="1623"/>
                </a:lnTo>
                <a:lnTo>
                  <a:pt x="4023" y="1623"/>
                </a:lnTo>
                <a:lnTo>
                  <a:pt x="4025" y="1623"/>
                </a:lnTo>
                <a:lnTo>
                  <a:pt x="4025" y="1623"/>
                </a:lnTo>
                <a:lnTo>
                  <a:pt x="4025" y="1619"/>
                </a:lnTo>
                <a:lnTo>
                  <a:pt x="4027" y="1617"/>
                </a:lnTo>
                <a:lnTo>
                  <a:pt x="4025" y="1617"/>
                </a:lnTo>
                <a:lnTo>
                  <a:pt x="4025" y="1614"/>
                </a:lnTo>
                <a:close/>
                <a:moveTo>
                  <a:pt x="4004" y="1596"/>
                </a:moveTo>
                <a:lnTo>
                  <a:pt x="4004" y="1596"/>
                </a:lnTo>
                <a:lnTo>
                  <a:pt x="4002" y="1593"/>
                </a:lnTo>
                <a:lnTo>
                  <a:pt x="4000" y="1591"/>
                </a:lnTo>
                <a:lnTo>
                  <a:pt x="4000" y="1591"/>
                </a:lnTo>
                <a:lnTo>
                  <a:pt x="3998" y="1591"/>
                </a:lnTo>
                <a:lnTo>
                  <a:pt x="3998" y="1589"/>
                </a:lnTo>
                <a:lnTo>
                  <a:pt x="3996" y="1589"/>
                </a:lnTo>
                <a:lnTo>
                  <a:pt x="3996" y="1589"/>
                </a:lnTo>
                <a:lnTo>
                  <a:pt x="3994" y="1591"/>
                </a:lnTo>
                <a:lnTo>
                  <a:pt x="3994" y="1591"/>
                </a:lnTo>
                <a:lnTo>
                  <a:pt x="3996" y="1593"/>
                </a:lnTo>
                <a:lnTo>
                  <a:pt x="3996" y="1593"/>
                </a:lnTo>
                <a:lnTo>
                  <a:pt x="3998" y="1593"/>
                </a:lnTo>
                <a:lnTo>
                  <a:pt x="3998" y="1593"/>
                </a:lnTo>
                <a:lnTo>
                  <a:pt x="4002" y="1596"/>
                </a:lnTo>
                <a:lnTo>
                  <a:pt x="4004" y="1598"/>
                </a:lnTo>
                <a:lnTo>
                  <a:pt x="4004" y="1598"/>
                </a:lnTo>
                <a:lnTo>
                  <a:pt x="4006" y="1598"/>
                </a:lnTo>
                <a:lnTo>
                  <a:pt x="4004" y="1596"/>
                </a:lnTo>
                <a:lnTo>
                  <a:pt x="4004" y="1596"/>
                </a:lnTo>
                <a:close/>
                <a:moveTo>
                  <a:pt x="4134" y="1711"/>
                </a:moveTo>
                <a:lnTo>
                  <a:pt x="4134" y="1711"/>
                </a:lnTo>
                <a:lnTo>
                  <a:pt x="4136" y="1713"/>
                </a:lnTo>
                <a:lnTo>
                  <a:pt x="4136" y="1713"/>
                </a:lnTo>
                <a:lnTo>
                  <a:pt x="4138" y="1713"/>
                </a:lnTo>
                <a:lnTo>
                  <a:pt x="4138" y="1715"/>
                </a:lnTo>
                <a:lnTo>
                  <a:pt x="4138" y="1715"/>
                </a:lnTo>
                <a:lnTo>
                  <a:pt x="4140" y="1715"/>
                </a:lnTo>
                <a:lnTo>
                  <a:pt x="4140" y="1713"/>
                </a:lnTo>
                <a:lnTo>
                  <a:pt x="4140" y="1713"/>
                </a:lnTo>
                <a:lnTo>
                  <a:pt x="4142" y="1702"/>
                </a:lnTo>
                <a:lnTo>
                  <a:pt x="4142" y="1700"/>
                </a:lnTo>
                <a:lnTo>
                  <a:pt x="4142" y="1698"/>
                </a:lnTo>
                <a:lnTo>
                  <a:pt x="4142" y="1696"/>
                </a:lnTo>
                <a:lnTo>
                  <a:pt x="4140" y="1690"/>
                </a:lnTo>
                <a:lnTo>
                  <a:pt x="4140" y="1690"/>
                </a:lnTo>
                <a:lnTo>
                  <a:pt x="4142" y="1688"/>
                </a:lnTo>
                <a:lnTo>
                  <a:pt x="4142" y="1686"/>
                </a:lnTo>
                <a:lnTo>
                  <a:pt x="4142" y="1686"/>
                </a:lnTo>
                <a:lnTo>
                  <a:pt x="4140" y="1686"/>
                </a:lnTo>
                <a:lnTo>
                  <a:pt x="4140" y="1684"/>
                </a:lnTo>
                <a:lnTo>
                  <a:pt x="4142" y="1682"/>
                </a:lnTo>
                <a:lnTo>
                  <a:pt x="4142" y="1679"/>
                </a:lnTo>
                <a:lnTo>
                  <a:pt x="4144" y="1677"/>
                </a:lnTo>
                <a:lnTo>
                  <a:pt x="4144" y="1677"/>
                </a:lnTo>
                <a:lnTo>
                  <a:pt x="4144" y="1677"/>
                </a:lnTo>
                <a:lnTo>
                  <a:pt x="4144" y="1675"/>
                </a:lnTo>
                <a:lnTo>
                  <a:pt x="4142" y="1673"/>
                </a:lnTo>
                <a:lnTo>
                  <a:pt x="4138" y="1667"/>
                </a:lnTo>
                <a:lnTo>
                  <a:pt x="4136" y="1667"/>
                </a:lnTo>
                <a:lnTo>
                  <a:pt x="4134" y="1665"/>
                </a:lnTo>
                <a:lnTo>
                  <a:pt x="4134" y="1665"/>
                </a:lnTo>
                <a:lnTo>
                  <a:pt x="4130" y="1665"/>
                </a:lnTo>
                <a:lnTo>
                  <a:pt x="4128" y="1665"/>
                </a:lnTo>
                <a:lnTo>
                  <a:pt x="4128" y="1665"/>
                </a:lnTo>
                <a:lnTo>
                  <a:pt x="4128" y="1667"/>
                </a:lnTo>
                <a:lnTo>
                  <a:pt x="4126" y="1669"/>
                </a:lnTo>
                <a:lnTo>
                  <a:pt x="4124" y="1669"/>
                </a:lnTo>
                <a:lnTo>
                  <a:pt x="4124" y="1669"/>
                </a:lnTo>
                <a:lnTo>
                  <a:pt x="4124" y="1667"/>
                </a:lnTo>
                <a:lnTo>
                  <a:pt x="4124" y="1667"/>
                </a:lnTo>
                <a:lnTo>
                  <a:pt x="4124" y="1665"/>
                </a:lnTo>
                <a:lnTo>
                  <a:pt x="4126" y="1665"/>
                </a:lnTo>
                <a:lnTo>
                  <a:pt x="4126" y="1663"/>
                </a:lnTo>
                <a:lnTo>
                  <a:pt x="4126" y="1663"/>
                </a:lnTo>
                <a:lnTo>
                  <a:pt x="4126" y="1661"/>
                </a:lnTo>
                <a:lnTo>
                  <a:pt x="4126" y="1661"/>
                </a:lnTo>
                <a:lnTo>
                  <a:pt x="4124" y="1661"/>
                </a:lnTo>
                <a:lnTo>
                  <a:pt x="4124" y="1658"/>
                </a:lnTo>
                <a:lnTo>
                  <a:pt x="4121" y="1656"/>
                </a:lnTo>
                <a:lnTo>
                  <a:pt x="4121" y="1656"/>
                </a:lnTo>
                <a:lnTo>
                  <a:pt x="4121" y="1654"/>
                </a:lnTo>
                <a:lnTo>
                  <a:pt x="4121" y="1650"/>
                </a:lnTo>
                <a:lnTo>
                  <a:pt x="4121" y="1650"/>
                </a:lnTo>
                <a:lnTo>
                  <a:pt x="4119" y="1646"/>
                </a:lnTo>
                <a:lnTo>
                  <a:pt x="4119" y="1646"/>
                </a:lnTo>
                <a:lnTo>
                  <a:pt x="4117" y="1646"/>
                </a:lnTo>
                <a:lnTo>
                  <a:pt x="4117" y="1646"/>
                </a:lnTo>
                <a:lnTo>
                  <a:pt x="4115" y="1646"/>
                </a:lnTo>
                <a:lnTo>
                  <a:pt x="4113" y="1646"/>
                </a:lnTo>
                <a:lnTo>
                  <a:pt x="4111" y="1644"/>
                </a:lnTo>
                <a:lnTo>
                  <a:pt x="4109" y="1642"/>
                </a:lnTo>
                <a:lnTo>
                  <a:pt x="4107" y="1642"/>
                </a:lnTo>
                <a:lnTo>
                  <a:pt x="4107" y="1640"/>
                </a:lnTo>
                <a:lnTo>
                  <a:pt x="4107" y="1640"/>
                </a:lnTo>
                <a:lnTo>
                  <a:pt x="4107" y="1638"/>
                </a:lnTo>
                <a:lnTo>
                  <a:pt x="4107" y="1638"/>
                </a:lnTo>
                <a:lnTo>
                  <a:pt x="4107" y="1635"/>
                </a:lnTo>
                <a:lnTo>
                  <a:pt x="4107" y="1635"/>
                </a:lnTo>
                <a:lnTo>
                  <a:pt x="4107" y="1635"/>
                </a:lnTo>
                <a:lnTo>
                  <a:pt x="4107" y="1633"/>
                </a:lnTo>
                <a:lnTo>
                  <a:pt x="4109" y="1631"/>
                </a:lnTo>
                <a:lnTo>
                  <a:pt x="4111" y="1631"/>
                </a:lnTo>
                <a:lnTo>
                  <a:pt x="4111" y="1631"/>
                </a:lnTo>
                <a:lnTo>
                  <a:pt x="4111" y="1629"/>
                </a:lnTo>
                <a:lnTo>
                  <a:pt x="4109" y="1627"/>
                </a:lnTo>
                <a:lnTo>
                  <a:pt x="4109" y="1625"/>
                </a:lnTo>
                <a:lnTo>
                  <a:pt x="4107" y="1625"/>
                </a:lnTo>
                <a:lnTo>
                  <a:pt x="4107" y="1623"/>
                </a:lnTo>
                <a:lnTo>
                  <a:pt x="4105" y="1623"/>
                </a:lnTo>
                <a:lnTo>
                  <a:pt x="4105" y="1625"/>
                </a:lnTo>
                <a:lnTo>
                  <a:pt x="4100" y="1625"/>
                </a:lnTo>
                <a:lnTo>
                  <a:pt x="4100" y="1627"/>
                </a:lnTo>
                <a:lnTo>
                  <a:pt x="4098" y="1627"/>
                </a:lnTo>
                <a:lnTo>
                  <a:pt x="4096" y="1627"/>
                </a:lnTo>
                <a:lnTo>
                  <a:pt x="4094" y="1627"/>
                </a:lnTo>
                <a:lnTo>
                  <a:pt x="4096" y="1627"/>
                </a:lnTo>
                <a:lnTo>
                  <a:pt x="4100" y="1625"/>
                </a:lnTo>
                <a:lnTo>
                  <a:pt x="4100" y="1625"/>
                </a:lnTo>
                <a:lnTo>
                  <a:pt x="4100" y="1623"/>
                </a:lnTo>
                <a:lnTo>
                  <a:pt x="4098" y="1621"/>
                </a:lnTo>
                <a:lnTo>
                  <a:pt x="4098" y="1621"/>
                </a:lnTo>
                <a:lnTo>
                  <a:pt x="4094" y="1621"/>
                </a:lnTo>
                <a:lnTo>
                  <a:pt x="4092" y="1621"/>
                </a:lnTo>
                <a:lnTo>
                  <a:pt x="4090" y="1619"/>
                </a:lnTo>
                <a:lnTo>
                  <a:pt x="4088" y="1617"/>
                </a:lnTo>
                <a:lnTo>
                  <a:pt x="4088" y="1617"/>
                </a:lnTo>
                <a:lnTo>
                  <a:pt x="4088" y="1614"/>
                </a:lnTo>
                <a:lnTo>
                  <a:pt x="4088" y="1612"/>
                </a:lnTo>
                <a:lnTo>
                  <a:pt x="4086" y="1612"/>
                </a:lnTo>
                <a:lnTo>
                  <a:pt x="4086" y="1610"/>
                </a:lnTo>
                <a:lnTo>
                  <a:pt x="4082" y="1608"/>
                </a:lnTo>
                <a:lnTo>
                  <a:pt x="4082" y="1608"/>
                </a:lnTo>
                <a:lnTo>
                  <a:pt x="4080" y="1608"/>
                </a:lnTo>
                <a:lnTo>
                  <a:pt x="4077" y="1606"/>
                </a:lnTo>
                <a:lnTo>
                  <a:pt x="4077" y="1606"/>
                </a:lnTo>
                <a:lnTo>
                  <a:pt x="4075" y="1604"/>
                </a:lnTo>
                <a:lnTo>
                  <a:pt x="4075" y="1602"/>
                </a:lnTo>
                <a:lnTo>
                  <a:pt x="4073" y="1602"/>
                </a:lnTo>
                <a:lnTo>
                  <a:pt x="4071" y="1600"/>
                </a:lnTo>
                <a:lnTo>
                  <a:pt x="4069" y="1598"/>
                </a:lnTo>
                <a:lnTo>
                  <a:pt x="4069" y="1598"/>
                </a:lnTo>
                <a:lnTo>
                  <a:pt x="4069" y="1600"/>
                </a:lnTo>
                <a:lnTo>
                  <a:pt x="4069" y="1600"/>
                </a:lnTo>
                <a:lnTo>
                  <a:pt x="4069" y="1600"/>
                </a:lnTo>
                <a:lnTo>
                  <a:pt x="4069" y="1602"/>
                </a:lnTo>
                <a:lnTo>
                  <a:pt x="4069" y="1604"/>
                </a:lnTo>
                <a:lnTo>
                  <a:pt x="4069" y="1602"/>
                </a:lnTo>
                <a:lnTo>
                  <a:pt x="4067" y="1600"/>
                </a:lnTo>
                <a:lnTo>
                  <a:pt x="4065" y="1600"/>
                </a:lnTo>
                <a:lnTo>
                  <a:pt x="4065" y="1600"/>
                </a:lnTo>
                <a:lnTo>
                  <a:pt x="4063" y="1600"/>
                </a:lnTo>
                <a:lnTo>
                  <a:pt x="4063" y="1598"/>
                </a:lnTo>
                <a:lnTo>
                  <a:pt x="4061" y="1596"/>
                </a:lnTo>
                <a:lnTo>
                  <a:pt x="4061" y="1596"/>
                </a:lnTo>
                <a:lnTo>
                  <a:pt x="4059" y="1593"/>
                </a:lnTo>
                <a:lnTo>
                  <a:pt x="4056" y="1591"/>
                </a:lnTo>
                <a:lnTo>
                  <a:pt x="4056" y="1589"/>
                </a:lnTo>
                <a:lnTo>
                  <a:pt x="4054" y="1587"/>
                </a:lnTo>
                <a:lnTo>
                  <a:pt x="4052" y="1585"/>
                </a:lnTo>
                <a:lnTo>
                  <a:pt x="4050" y="1583"/>
                </a:lnTo>
                <a:lnTo>
                  <a:pt x="4044" y="1579"/>
                </a:lnTo>
                <a:lnTo>
                  <a:pt x="4040" y="1579"/>
                </a:lnTo>
                <a:lnTo>
                  <a:pt x="4040" y="1577"/>
                </a:lnTo>
                <a:lnTo>
                  <a:pt x="4038" y="1577"/>
                </a:lnTo>
                <a:lnTo>
                  <a:pt x="4038" y="1575"/>
                </a:lnTo>
                <a:lnTo>
                  <a:pt x="4038" y="1575"/>
                </a:lnTo>
                <a:lnTo>
                  <a:pt x="4036" y="1575"/>
                </a:lnTo>
                <a:lnTo>
                  <a:pt x="4031" y="1573"/>
                </a:lnTo>
                <a:lnTo>
                  <a:pt x="4031" y="1570"/>
                </a:lnTo>
                <a:lnTo>
                  <a:pt x="4031" y="1568"/>
                </a:lnTo>
                <a:lnTo>
                  <a:pt x="4031" y="1568"/>
                </a:lnTo>
                <a:lnTo>
                  <a:pt x="4027" y="1564"/>
                </a:lnTo>
                <a:lnTo>
                  <a:pt x="4027" y="1564"/>
                </a:lnTo>
                <a:lnTo>
                  <a:pt x="4027" y="1562"/>
                </a:lnTo>
                <a:lnTo>
                  <a:pt x="4025" y="1562"/>
                </a:lnTo>
                <a:lnTo>
                  <a:pt x="4023" y="1558"/>
                </a:lnTo>
                <a:lnTo>
                  <a:pt x="4021" y="1558"/>
                </a:lnTo>
                <a:lnTo>
                  <a:pt x="4021" y="1556"/>
                </a:lnTo>
                <a:lnTo>
                  <a:pt x="4021" y="1556"/>
                </a:lnTo>
                <a:lnTo>
                  <a:pt x="4019" y="1556"/>
                </a:lnTo>
                <a:lnTo>
                  <a:pt x="4017" y="1556"/>
                </a:lnTo>
                <a:lnTo>
                  <a:pt x="4015" y="1556"/>
                </a:lnTo>
                <a:lnTo>
                  <a:pt x="4012" y="1556"/>
                </a:lnTo>
                <a:lnTo>
                  <a:pt x="4010" y="1556"/>
                </a:lnTo>
                <a:lnTo>
                  <a:pt x="4008" y="1556"/>
                </a:lnTo>
                <a:lnTo>
                  <a:pt x="4006" y="1556"/>
                </a:lnTo>
                <a:lnTo>
                  <a:pt x="4002" y="1556"/>
                </a:lnTo>
                <a:lnTo>
                  <a:pt x="4000" y="1556"/>
                </a:lnTo>
                <a:lnTo>
                  <a:pt x="3998" y="1554"/>
                </a:lnTo>
                <a:lnTo>
                  <a:pt x="3996" y="1552"/>
                </a:lnTo>
                <a:lnTo>
                  <a:pt x="3994" y="1552"/>
                </a:lnTo>
                <a:lnTo>
                  <a:pt x="3994" y="1552"/>
                </a:lnTo>
                <a:lnTo>
                  <a:pt x="3992" y="1549"/>
                </a:lnTo>
                <a:lnTo>
                  <a:pt x="3989" y="1549"/>
                </a:lnTo>
                <a:lnTo>
                  <a:pt x="3987" y="1552"/>
                </a:lnTo>
                <a:lnTo>
                  <a:pt x="3987" y="1552"/>
                </a:lnTo>
                <a:lnTo>
                  <a:pt x="3987" y="1552"/>
                </a:lnTo>
                <a:lnTo>
                  <a:pt x="3987" y="1554"/>
                </a:lnTo>
                <a:lnTo>
                  <a:pt x="3987" y="1554"/>
                </a:lnTo>
                <a:lnTo>
                  <a:pt x="3987" y="1554"/>
                </a:lnTo>
                <a:lnTo>
                  <a:pt x="3987" y="1556"/>
                </a:lnTo>
                <a:lnTo>
                  <a:pt x="3989" y="1560"/>
                </a:lnTo>
                <a:lnTo>
                  <a:pt x="3989" y="1562"/>
                </a:lnTo>
                <a:lnTo>
                  <a:pt x="3992" y="1562"/>
                </a:lnTo>
                <a:lnTo>
                  <a:pt x="3992" y="1564"/>
                </a:lnTo>
                <a:lnTo>
                  <a:pt x="3998" y="1570"/>
                </a:lnTo>
                <a:lnTo>
                  <a:pt x="4002" y="1573"/>
                </a:lnTo>
                <a:lnTo>
                  <a:pt x="4002" y="1575"/>
                </a:lnTo>
                <a:lnTo>
                  <a:pt x="4004" y="1577"/>
                </a:lnTo>
                <a:lnTo>
                  <a:pt x="4006" y="1577"/>
                </a:lnTo>
                <a:lnTo>
                  <a:pt x="4010" y="1579"/>
                </a:lnTo>
                <a:lnTo>
                  <a:pt x="4010" y="1579"/>
                </a:lnTo>
                <a:lnTo>
                  <a:pt x="4012" y="1579"/>
                </a:lnTo>
                <a:lnTo>
                  <a:pt x="4017" y="1585"/>
                </a:lnTo>
                <a:lnTo>
                  <a:pt x="4017" y="1585"/>
                </a:lnTo>
                <a:lnTo>
                  <a:pt x="4017" y="1587"/>
                </a:lnTo>
                <a:lnTo>
                  <a:pt x="4019" y="1589"/>
                </a:lnTo>
                <a:lnTo>
                  <a:pt x="4021" y="1589"/>
                </a:lnTo>
                <a:lnTo>
                  <a:pt x="4021" y="1591"/>
                </a:lnTo>
                <a:lnTo>
                  <a:pt x="4023" y="1593"/>
                </a:lnTo>
                <a:lnTo>
                  <a:pt x="4023" y="1596"/>
                </a:lnTo>
                <a:lnTo>
                  <a:pt x="4023" y="1598"/>
                </a:lnTo>
                <a:lnTo>
                  <a:pt x="4025" y="1598"/>
                </a:lnTo>
                <a:lnTo>
                  <a:pt x="4027" y="1598"/>
                </a:lnTo>
                <a:lnTo>
                  <a:pt x="4027" y="1600"/>
                </a:lnTo>
                <a:lnTo>
                  <a:pt x="4029" y="1600"/>
                </a:lnTo>
                <a:lnTo>
                  <a:pt x="4036" y="1604"/>
                </a:lnTo>
                <a:lnTo>
                  <a:pt x="4036" y="1604"/>
                </a:lnTo>
                <a:lnTo>
                  <a:pt x="4038" y="1606"/>
                </a:lnTo>
                <a:lnTo>
                  <a:pt x="4040" y="1610"/>
                </a:lnTo>
                <a:lnTo>
                  <a:pt x="4042" y="1617"/>
                </a:lnTo>
                <a:lnTo>
                  <a:pt x="4042" y="1621"/>
                </a:lnTo>
                <a:lnTo>
                  <a:pt x="4044" y="1625"/>
                </a:lnTo>
                <a:lnTo>
                  <a:pt x="4044" y="1627"/>
                </a:lnTo>
                <a:lnTo>
                  <a:pt x="4046" y="1627"/>
                </a:lnTo>
                <a:lnTo>
                  <a:pt x="4046" y="1629"/>
                </a:lnTo>
                <a:lnTo>
                  <a:pt x="4050" y="1629"/>
                </a:lnTo>
                <a:lnTo>
                  <a:pt x="4052" y="1631"/>
                </a:lnTo>
                <a:lnTo>
                  <a:pt x="4052" y="1631"/>
                </a:lnTo>
                <a:lnTo>
                  <a:pt x="4054" y="1635"/>
                </a:lnTo>
                <a:lnTo>
                  <a:pt x="4054" y="1638"/>
                </a:lnTo>
                <a:lnTo>
                  <a:pt x="4056" y="1638"/>
                </a:lnTo>
                <a:lnTo>
                  <a:pt x="4059" y="1640"/>
                </a:lnTo>
                <a:lnTo>
                  <a:pt x="4061" y="1642"/>
                </a:lnTo>
                <a:lnTo>
                  <a:pt x="4061" y="1644"/>
                </a:lnTo>
                <a:lnTo>
                  <a:pt x="4063" y="1648"/>
                </a:lnTo>
                <a:lnTo>
                  <a:pt x="4063" y="1650"/>
                </a:lnTo>
                <a:lnTo>
                  <a:pt x="4069" y="1658"/>
                </a:lnTo>
                <a:lnTo>
                  <a:pt x="4069" y="1663"/>
                </a:lnTo>
                <a:lnTo>
                  <a:pt x="4069" y="1663"/>
                </a:lnTo>
                <a:lnTo>
                  <a:pt x="4069" y="1665"/>
                </a:lnTo>
                <a:lnTo>
                  <a:pt x="4073" y="1669"/>
                </a:lnTo>
                <a:lnTo>
                  <a:pt x="4073" y="1669"/>
                </a:lnTo>
                <a:lnTo>
                  <a:pt x="4075" y="1671"/>
                </a:lnTo>
                <a:lnTo>
                  <a:pt x="4075" y="1671"/>
                </a:lnTo>
                <a:lnTo>
                  <a:pt x="4077" y="1673"/>
                </a:lnTo>
                <a:lnTo>
                  <a:pt x="4080" y="1677"/>
                </a:lnTo>
                <a:lnTo>
                  <a:pt x="4080" y="1677"/>
                </a:lnTo>
                <a:lnTo>
                  <a:pt x="4084" y="1679"/>
                </a:lnTo>
                <a:lnTo>
                  <a:pt x="4088" y="1684"/>
                </a:lnTo>
                <a:lnTo>
                  <a:pt x="4088" y="1684"/>
                </a:lnTo>
                <a:lnTo>
                  <a:pt x="4090" y="1688"/>
                </a:lnTo>
                <a:lnTo>
                  <a:pt x="4094" y="1690"/>
                </a:lnTo>
                <a:lnTo>
                  <a:pt x="4098" y="1696"/>
                </a:lnTo>
                <a:lnTo>
                  <a:pt x="4103" y="1696"/>
                </a:lnTo>
                <a:lnTo>
                  <a:pt x="4103" y="1698"/>
                </a:lnTo>
                <a:lnTo>
                  <a:pt x="4105" y="1700"/>
                </a:lnTo>
                <a:lnTo>
                  <a:pt x="4107" y="1700"/>
                </a:lnTo>
                <a:lnTo>
                  <a:pt x="4111" y="1702"/>
                </a:lnTo>
                <a:lnTo>
                  <a:pt x="4111" y="1705"/>
                </a:lnTo>
                <a:lnTo>
                  <a:pt x="4115" y="1709"/>
                </a:lnTo>
                <a:lnTo>
                  <a:pt x="4117" y="1709"/>
                </a:lnTo>
                <a:lnTo>
                  <a:pt x="4117" y="1711"/>
                </a:lnTo>
                <a:lnTo>
                  <a:pt x="4119" y="1713"/>
                </a:lnTo>
                <a:lnTo>
                  <a:pt x="4121" y="1715"/>
                </a:lnTo>
                <a:lnTo>
                  <a:pt x="4124" y="1715"/>
                </a:lnTo>
                <a:lnTo>
                  <a:pt x="4124" y="1715"/>
                </a:lnTo>
                <a:lnTo>
                  <a:pt x="4124" y="1715"/>
                </a:lnTo>
                <a:lnTo>
                  <a:pt x="4124" y="1715"/>
                </a:lnTo>
                <a:lnTo>
                  <a:pt x="4124" y="1713"/>
                </a:lnTo>
                <a:lnTo>
                  <a:pt x="4124" y="1711"/>
                </a:lnTo>
                <a:lnTo>
                  <a:pt x="4124" y="1711"/>
                </a:lnTo>
                <a:lnTo>
                  <a:pt x="4128" y="1713"/>
                </a:lnTo>
                <a:lnTo>
                  <a:pt x="4130" y="1713"/>
                </a:lnTo>
                <a:lnTo>
                  <a:pt x="4130" y="1713"/>
                </a:lnTo>
                <a:lnTo>
                  <a:pt x="4130" y="1713"/>
                </a:lnTo>
                <a:lnTo>
                  <a:pt x="4134" y="1711"/>
                </a:lnTo>
                <a:close/>
                <a:moveTo>
                  <a:pt x="4019" y="1602"/>
                </a:moveTo>
                <a:lnTo>
                  <a:pt x="4017" y="1600"/>
                </a:lnTo>
                <a:lnTo>
                  <a:pt x="4017" y="1600"/>
                </a:lnTo>
                <a:lnTo>
                  <a:pt x="4017" y="1600"/>
                </a:lnTo>
                <a:lnTo>
                  <a:pt x="4015" y="1600"/>
                </a:lnTo>
                <a:lnTo>
                  <a:pt x="4015" y="1600"/>
                </a:lnTo>
                <a:lnTo>
                  <a:pt x="4017" y="1600"/>
                </a:lnTo>
                <a:lnTo>
                  <a:pt x="4017" y="1602"/>
                </a:lnTo>
                <a:lnTo>
                  <a:pt x="4019" y="1602"/>
                </a:lnTo>
                <a:close/>
                <a:moveTo>
                  <a:pt x="4036" y="1461"/>
                </a:moveTo>
                <a:lnTo>
                  <a:pt x="4033" y="1461"/>
                </a:lnTo>
                <a:lnTo>
                  <a:pt x="4033" y="1461"/>
                </a:lnTo>
                <a:lnTo>
                  <a:pt x="4033" y="1463"/>
                </a:lnTo>
                <a:lnTo>
                  <a:pt x="4033" y="1463"/>
                </a:lnTo>
                <a:lnTo>
                  <a:pt x="4033" y="1463"/>
                </a:lnTo>
                <a:lnTo>
                  <a:pt x="4036" y="1466"/>
                </a:lnTo>
                <a:lnTo>
                  <a:pt x="4036" y="1461"/>
                </a:lnTo>
                <a:lnTo>
                  <a:pt x="4036" y="1461"/>
                </a:lnTo>
                <a:close/>
                <a:moveTo>
                  <a:pt x="4033" y="1449"/>
                </a:moveTo>
                <a:lnTo>
                  <a:pt x="4033" y="1449"/>
                </a:lnTo>
                <a:lnTo>
                  <a:pt x="4031" y="1449"/>
                </a:lnTo>
                <a:lnTo>
                  <a:pt x="4031" y="1449"/>
                </a:lnTo>
                <a:lnTo>
                  <a:pt x="4031" y="1451"/>
                </a:lnTo>
                <a:lnTo>
                  <a:pt x="4031" y="1453"/>
                </a:lnTo>
                <a:lnTo>
                  <a:pt x="4031" y="1453"/>
                </a:lnTo>
                <a:lnTo>
                  <a:pt x="4033" y="1453"/>
                </a:lnTo>
                <a:lnTo>
                  <a:pt x="4033" y="1451"/>
                </a:lnTo>
                <a:lnTo>
                  <a:pt x="4033" y="1449"/>
                </a:lnTo>
                <a:lnTo>
                  <a:pt x="4033" y="1449"/>
                </a:lnTo>
                <a:lnTo>
                  <a:pt x="4033" y="1449"/>
                </a:lnTo>
                <a:close/>
                <a:moveTo>
                  <a:pt x="4036" y="1459"/>
                </a:moveTo>
                <a:lnTo>
                  <a:pt x="4036" y="1457"/>
                </a:lnTo>
                <a:lnTo>
                  <a:pt x="4033" y="1457"/>
                </a:lnTo>
                <a:lnTo>
                  <a:pt x="4033" y="1457"/>
                </a:lnTo>
                <a:lnTo>
                  <a:pt x="4033" y="1459"/>
                </a:lnTo>
                <a:lnTo>
                  <a:pt x="4036" y="1459"/>
                </a:lnTo>
                <a:lnTo>
                  <a:pt x="4036" y="1459"/>
                </a:lnTo>
                <a:lnTo>
                  <a:pt x="4036" y="1459"/>
                </a:lnTo>
                <a:close/>
                <a:moveTo>
                  <a:pt x="4031" y="1501"/>
                </a:moveTo>
                <a:lnTo>
                  <a:pt x="4031" y="1499"/>
                </a:lnTo>
                <a:lnTo>
                  <a:pt x="4031" y="1499"/>
                </a:lnTo>
                <a:lnTo>
                  <a:pt x="4031" y="1501"/>
                </a:lnTo>
                <a:lnTo>
                  <a:pt x="4031" y="1501"/>
                </a:lnTo>
                <a:lnTo>
                  <a:pt x="4031" y="1501"/>
                </a:lnTo>
                <a:lnTo>
                  <a:pt x="4031" y="1501"/>
                </a:lnTo>
                <a:close/>
                <a:moveTo>
                  <a:pt x="4031" y="1487"/>
                </a:moveTo>
                <a:lnTo>
                  <a:pt x="4031" y="1487"/>
                </a:lnTo>
                <a:lnTo>
                  <a:pt x="4029" y="1487"/>
                </a:lnTo>
                <a:lnTo>
                  <a:pt x="4029" y="1489"/>
                </a:lnTo>
                <a:lnTo>
                  <a:pt x="4029" y="1489"/>
                </a:lnTo>
                <a:lnTo>
                  <a:pt x="4029" y="1489"/>
                </a:lnTo>
                <a:lnTo>
                  <a:pt x="4031" y="1489"/>
                </a:lnTo>
                <a:lnTo>
                  <a:pt x="4031" y="1487"/>
                </a:lnTo>
                <a:lnTo>
                  <a:pt x="4031" y="1487"/>
                </a:lnTo>
                <a:close/>
                <a:moveTo>
                  <a:pt x="4021" y="1396"/>
                </a:moveTo>
                <a:lnTo>
                  <a:pt x="4021" y="1394"/>
                </a:lnTo>
                <a:lnTo>
                  <a:pt x="4021" y="1392"/>
                </a:lnTo>
                <a:lnTo>
                  <a:pt x="4021" y="1392"/>
                </a:lnTo>
                <a:lnTo>
                  <a:pt x="4021" y="1392"/>
                </a:lnTo>
                <a:lnTo>
                  <a:pt x="4021" y="1392"/>
                </a:lnTo>
                <a:lnTo>
                  <a:pt x="4021" y="1392"/>
                </a:lnTo>
                <a:lnTo>
                  <a:pt x="4019" y="1392"/>
                </a:lnTo>
                <a:lnTo>
                  <a:pt x="4021" y="1394"/>
                </a:lnTo>
                <a:lnTo>
                  <a:pt x="4021" y="1396"/>
                </a:lnTo>
                <a:lnTo>
                  <a:pt x="4021" y="1396"/>
                </a:lnTo>
                <a:close/>
                <a:moveTo>
                  <a:pt x="4029" y="1453"/>
                </a:moveTo>
                <a:lnTo>
                  <a:pt x="4029" y="1453"/>
                </a:lnTo>
                <a:lnTo>
                  <a:pt x="4029" y="1453"/>
                </a:lnTo>
                <a:lnTo>
                  <a:pt x="4029" y="1453"/>
                </a:lnTo>
                <a:lnTo>
                  <a:pt x="4027" y="1455"/>
                </a:lnTo>
                <a:lnTo>
                  <a:pt x="4029" y="1455"/>
                </a:lnTo>
                <a:lnTo>
                  <a:pt x="4029" y="1455"/>
                </a:lnTo>
                <a:lnTo>
                  <a:pt x="4029" y="1455"/>
                </a:lnTo>
                <a:lnTo>
                  <a:pt x="4029" y="1455"/>
                </a:lnTo>
                <a:lnTo>
                  <a:pt x="4029" y="1455"/>
                </a:lnTo>
                <a:lnTo>
                  <a:pt x="4029" y="1455"/>
                </a:lnTo>
                <a:lnTo>
                  <a:pt x="4029" y="1455"/>
                </a:lnTo>
                <a:lnTo>
                  <a:pt x="4029" y="1453"/>
                </a:lnTo>
                <a:close/>
                <a:moveTo>
                  <a:pt x="3989" y="1547"/>
                </a:moveTo>
                <a:lnTo>
                  <a:pt x="3989" y="1547"/>
                </a:lnTo>
                <a:lnTo>
                  <a:pt x="3989" y="1547"/>
                </a:lnTo>
                <a:lnTo>
                  <a:pt x="3989" y="1547"/>
                </a:lnTo>
                <a:lnTo>
                  <a:pt x="3987" y="1547"/>
                </a:lnTo>
                <a:lnTo>
                  <a:pt x="3987" y="1545"/>
                </a:lnTo>
                <a:lnTo>
                  <a:pt x="3987" y="1547"/>
                </a:lnTo>
                <a:lnTo>
                  <a:pt x="3987" y="1547"/>
                </a:lnTo>
                <a:lnTo>
                  <a:pt x="3989" y="1547"/>
                </a:lnTo>
                <a:close/>
                <a:moveTo>
                  <a:pt x="3981" y="1403"/>
                </a:moveTo>
                <a:lnTo>
                  <a:pt x="3981" y="1403"/>
                </a:lnTo>
                <a:lnTo>
                  <a:pt x="3981" y="1403"/>
                </a:lnTo>
                <a:lnTo>
                  <a:pt x="3981" y="1403"/>
                </a:lnTo>
                <a:lnTo>
                  <a:pt x="3981" y="1401"/>
                </a:lnTo>
                <a:lnTo>
                  <a:pt x="3981" y="1401"/>
                </a:lnTo>
                <a:lnTo>
                  <a:pt x="3981" y="1403"/>
                </a:lnTo>
                <a:close/>
                <a:moveTo>
                  <a:pt x="4033" y="1472"/>
                </a:moveTo>
                <a:lnTo>
                  <a:pt x="4036" y="1474"/>
                </a:lnTo>
                <a:lnTo>
                  <a:pt x="4036" y="1474"/>
                </a:lnTo>
                <a:lnTo>
                  <a:pt x="4036" y="1474"/>
                </a:lnTo>
                <a:lnTo>
                  <a:pt x="4036" y="1472"/>
                </a:lnTo>
                <a:lnTo>
                  <a:pt x="4033" y="1472"/>
                </a:lnTo>
                <a:close/>
                <a:moveTo>
                  <a:pt x="4063" y="1675"/>
                </a:moveTo>
                <a:lnTo>
                  <a:pt x="4063" y="1675"/>
                </a:lnTo>
                <a:lnTo>
                  <a:pt x="4063" y="1675"/>
                </a:lnTo>
                <a:lnTo>
                  <a:pt x="4061" y="1671"/>
                </a:lnTo>
                <a:lnTo>
                  <a:pt x="4059" y="1671"/>
                </a:lnTo>
                <a:lnTo>
                  <a:pt x="4059" y="1671"/>
                </a:lnTo>
                <a:lnTo>
                  <a:pt x="4059" y="1673"/>
                </a:lnTo>
                <a:lnTo>
                  <a:pt x="4061" y="1675"/>
                </a:lnTo>
                <a:lnTo>
                  <a:pt x="4061" y="1675"/>
                </a:lnTo>
                <a:lnTo>
                  <a:pt x="4061" y="1677"/>
                </a:lnTo>
                <a:lnTo>
                  <a:pt x="4061" y="1677"/>
                </a:lnTo>
                <a:lnTo>
                  <a:pt x="4063" y="1679"/>
                </a:lnTo>
                <a:lnTo>
                  <a:pt x="4063" y="1677"/>
                </a:lnTo>
                <a:lnTo>
                  <a:pt x="4063" y="1675"/>
                </a:lnTo>
                <a:lnTo>
                  <a:pt x="4063" y="1675"/>
                </a:lnTo>
                <a:close/>
                <a:moveTo>
                  <a:pt x="3948" y="1474"/>
                </a:moveTo>
                <a:lnTo>
                  <a:pt x="3948" y="1474"/>
                </a:lnTo>
                <a:lnTo>
                  <a:pt x="3945" y="1476"/>
                </a:lnTo>
                <a:lnTo>
                  <a:pt x="3945" y="1476"/>
                </a:lnTo>
                <a:lnTo>
                  <a:pt x="3945" y="1478"/>
                </a:lnTo>
                <a:lnTo>
                  <a:pt x="3945" y="1478"/>
                </a:lnTo>
                <a:lnTo>
                  <a:pt x="3948" y="1480"/>
                </a:lnTo>
                <a:lnTo>
                  <a:pt x="3948" y="1478"/>
                </a:lnTo>
                <a:lnTo>
                  <a:pt x="3950" y="1476"/>
                </a:lnTo>
                <a:lnTo>
                  <a:pt x="3948" y="1476"/>
                </a:lnTo>
                <a:lnTo>
                  <a:pt x="3948" y="1474"/>
                </a:lnTo>
                <a:close/>
                <a:moveTo>
                  <a:pt x="3950" y="1466"/>
                </a:moveTo>
                <a:lnTo>
                  <a:pt x="3950" y="1466"/>
                </a:lnTo>
                <a:lnTo>
                  <a:pt x="3950" y="1466"/>
                </a:lnTo>
                <a:lnTo>
                  <a:pt x="3950" y="1468"/>
                </a:lnTo>
                <a:lnTo>
                  <a:pt x="3950" y="1468"/>
                </a:lnTo>
                <a:lnTo>
                  <a:pt x="3950" y="1468"/>
                </a:lnTo>
                <a:lnTo>
                  <a:pt x="3950" y="1466"/>
                </a:lnTo>
                <a:lnTo>
                  <a:pt x="3950" y="1466"/>
                </a:lnTo>
                <a:close/>
                <a:moveTo>
                  <a:pt x="3954" y="1451"/>
                </a:moveTo>
                <a:lnTo>
                  <a:pt x="3954" y="1447"/>
                </a:lnTo>
                <a:lnTo>
                  <a:pt x="3954" y="1445"/>
                </a:lnTo>
                <a:lnTo>
                  <a:pt x="3954" y="1445"/>
                </a:lnTo>
                <a:lnTo>
                  <a:pt x="3954" y="1443"/>
                </a:lnTo>
                <a:lnTo>
                  <a:pt x="3956" y="1443"/>
                </a:lnTo>
                <a:lnTo>
                  <a:pt x="3956" y="1440"/>
                </a:lnTo>
                <a:lnTo>
                  <a:pt x="3956" y="1440"/>
                </a:lnTo>
                <a:lnTo>
                  <a:pt x="3956" y="1440"/>
                </a:lnTo>
                <a:lnTo>
                  <a:pt x="3956" y="1438"/>
                </a:lnTo>
                <a:lnTo>
                  <a:pt x="3956" y="1438"/>
                </a:lnTo>
                <a:lnTo>
                  <a:pt x="3956" y="1436"/>
                </a:lnTo>
                <a:lnTo>
                  <a:pt x="3956" y="1436"/>
                </a:lnTo>
                <a:lnTo>
                  <a:pt x="3956" y="1436"/>
                </a:lnTo>
                <a:lnTo>
                  <a:pt x="3954" y="1436"/>
                </a:lnTo>
                <a:lnTo>
                  <a:pt x="3954" y="1438"/>
                </a:lnTo>
                <a:lnTo>
                  <a:pt x="3954" y="1440"/>
                </a:lnTo>
                <a:lnTo>
                  <a:pt x="3952" y="1443"/>
                </a:lnTo>
                <a:lnTo>
                  <a:pt x="3952" y="1443"/>
                </a:lnTo>
                <a:lnTo>
                  <a:pt x="3952" y="1445"/>
                </a:lnTo>
                <a:lnTo>
                  <a:pt x="3952" y="1447"/>
                </a:lnTo>
                <a:lnTo>
                  <a:pt x="3952" y="1447"/>
                </a:lnTo>
                <a:lnTo>
                  <a:pt x="3952" y="1449"/>
                </a:lnTo>
                <a:lnTo>
                  <a:pt x="3952" y="1449"/>
                </a:lnTo>
                <a:lnTo>
                  <a:pt x="3952" y="1451"/>
                </a:lnTo>
                <a:lnTo>
                  <a:pt x="3952" y="1453"/>
                </a:lnTo>
                <a:lnTo>
                  <a:pt x="3952" y="1453"/>
                </a:lnTo>
                <a:lnTo>
                  <a:pt x="3952" y="1453"/>
                </a:lnTo>
                <a:lnTo>
                  <a:pt x="3952" y="1455"/>
                </a:lnTo>
                <a:lnTo>
                  <a:pt x="3952" y="1455"/>
                </a:lnTo>
                <a:lnTo>
                  <a:pt x="3950" y="1455"/>
                </a:lnTo>
                <a:lnTo>
                  <a:pt x="3950" y="1455"/>
                </a:lnTo>
                <a:lnTo>
                  <a:pt x="3950" y="1457"/>
                </a:lnTo>
                <a:lnTo>
                  <a:pt x="3950" y="1457"/>
                </a:lnTo>
                <a:lnTo>
                  <a:pt x="3950" y="1459"/>
                </a:lnTo>
                <a:lnTo>
                  <a:pt x="3950" y="1459"/>
                </a:lnTo>
                <a:lnTo>
                  <a:pt x="3948" y="1459"/>
                </a:lnTo>
                <a:lnTo>
                  <a:pt x="3950" y="1461"/>
                </a:lnTo>
                <a:lnTo>
                  <a:pt x="3950" y="1461"/>
                </a:lnTo>
                <a:lnTo>
                  <a:pt x="3950" y="1466"/>
                </a:lnTo>
                <a:lnTo>
                  <a:pt x="3950" y="1466"/>
                </a:lnTo>
                <a:lnTo>
                  <a:pt x="3952" y="1466"/>
                </a:lnTo>
                <a:lnTo>
                  <a:pt x="3952" y="1463"/>
                </a:lnTo>
                <a:lnTo>
                  <a:pt x="3952" y="1461"/>
                </a:lnTo>
                <a:lnTo>
                  <a:pt x="3952" y="1459"/>
                </a:lnTo>
                <a:lnTo>
                  <a:pt x="3952" y="1459"/>
                </a:lnTo>
                <a:lnTo>
                  <a:pt x="3952" y="1459"/>
                </a:lnTo>
                <a:lnTo>
                  <a:pt x="3952" y="1457"/>
                </a:lnTo>
                <a:lnTo>
                  <a:pt x="3952" y="1457"/>
                </a:lnTo>
                <a:lnTo>
                  <a:pt x="3952" y="1457"/>
                </a:lnTo>
                <a:lnTo>
                  <a:pt x="3954" y="1455"/>
                </a:lnTo>
                <a:lnTo>
                  <a:pt x="3954" y="1455"/>
                </a:lnTo>
                <a:lnTo>
                  <a:pt x="3954" y="1451"/>
                </a:lnTo>
                <a:lnTo>
                  <a:pt x="3954" y="1451"/>
                </a:lnTo>
                <a:lnTo>
                  <a:pt x="3954" y="1451"/>
                </a:lnTo>
                <a:close/>
                <a:moveTo>
                  <a:pt x="3939" y="1315"/>
                </a:moveTo>
                <a:lnTo>
                  <a:pt x="3939" y="1315"/>
                </a:lnTo>
                <a:lnTo>
                  <a:pt x="3939" y="1315"/>
                </a:lnTo>
                <a:lnTo>
                  <a:pt x="3939" y="1317"/>
                </a:lnTo>
                <a:lnTo>
                  <a:pt x="3939" y="1317"/>
                </a:lnTo>
                <a:lnTo>
                  <a:pt x="3939" y="1317"/>
                </a:lnTo>
                <a:lnTo>
                  <a:pt x="3939" y="1317"/>
                </a:lnTo>
                <a:lnTo>
                  <a:pt x="3939" y="1317"/>
                </a:lnTo>
                <a:lnTo>
                  <a:pt x="3939" y="1315"/>
                </a:lnTo>
                <a:lnTo>
                  <a:pt x="3939" y="1315"/>
                </a:lnTo>
                <a:close/>
                <a:moveTo>
                  <a:pt x="3952" y="1497"/>
                </a:moveTo>
                <a:lnTo>
                  <a:pt x="3952" y="1499"/>
                </a:lnTo>
                <a:lnTo>
                  <a:pt x="3952" y="1499"/>
                </a:lnTo>
                <a:lnTo>
                  <a:pt x="3952" y="1499"/>
                </a:lnTo>
                <a:lnTo>
                  <a:pt x="3952" y="1499"/>
                </a:lnTo>
                <a:lnTo>
                  <a:pt x="3952" y="1499"/>
                </a:lnTo>
                <a:lnTo>
                  <a:pt x="3952" y="1499"/>
                </a:lnTo>
                <a:lnTo>
                  <a:pt x="3952" y="1499"/>
                </a:lnTo>
                <a:lnTo>
                  <a:pt x="3952" y="1497"/>
                </a:lnTo>
                <a:close/>
                <a:moveTo>
                  <a:pt x="3927" y="1302"/>
                </a:moveTo>
                <a:lnTo>
                  <a:pt x="3927" y="1308"/>
                </a:lnTo>
                <a:lnTo>
                  <a:pt x="3929" y="1308"/>
                </a:lnTo>
                <a:lnTo>
                  <a:pt x="3929" y="1306"/>
                </a:lnTo>
                <a:lnTo>
                  <a:pt x="3929" y="1304"/>
                </a:lnTo>
                <a:lnTo>
                  <a:pt x="3927" y="1302"/>
                </a:lnTo>
                <a:close/>
                <a:moveTo>
                  <a:pt x="3952" y="1445"/>
                </a:moveTo>
                <a:lnTo>
                  <a:pt x="3952" y="1445"/>
                </a:lnTo>
                <a:lnTo>
                  <a:pt x="3950" y="1445"/>
                </a:lnTo>
                <a:lnTo>
                  <a:pt x="3950" y="1445"/>
                </a:lnTo>
                <a:lnTo>
                  <a:pt x="3950" y="1447"/>
                </a:lnTo>
                <a:lnTo>
                  <a:pt x="3952" y="1445"/>
                </a:lnTo>
                <a:lnTo>
                  <a:pt x="3952" y="1445"/>
                </a:lnTo>
                <a:close/>
                <a:moveTo>
                  <a:pt x="3920" y="1296"/>
                </a:moveTo>
                <a:lnTo>
                  <a:pt x="3920" y="1296"/>
                </a:lnTo>
                <a:lnTo>
                  <a:pt x="3920" y="1294"/>
                </a:lnTo>
                <a:lnTo>
                  <a:pt x="3920" y="1296"/>
                </a:lnTo>
                <a:lnTo>
                  <a:pt x="3920" y="1296"/>
                </a:lnTo>
                <a:lnTo>
                  <a:pt x="3920" y="1296"/>
                </a:lnTo>
                <a:lnTo>
                  <a:pt x="3920" y="1296"/>
                </a:lnTo>
                <a:close/>
                <a:moveTo>
                  <a:pt x="3933" y="1302"/>
                </a:moveTo>
                <a:lnTo>
                  <a:pt x="3933" y="1302"/>
                </a:lnTo>
                <a:lnTo>
                  <a:pt x="3933" y="1300"/>
                </a:lnTo>
                <a:lnTo>
                  <a:pt x="3933" y="1302"/>
                </a:lnTo>
                <a:lnTo>
                  <a:pt x="3933" y="1302"/>
                </a:lnTo>
                <a:lnTo>
                  <a:pt x="3933" y="1304"/>
                </a:lnTo>
                <a:lnTo>
                  <a:pt x="3933" y="1304"/>
                </a:lnTo>
                <a:lnTo>
                  <a:pt x="3935" y="1304"/>
                </a:lnTo>
                <a:lnTo>
                  <a:pt x="3935" y="1304"/>
                </a:lnTo>
                <a:lnTo>
                  <a:pt x="3933" y="1302"/>
                </a:lnTo>
                <a:close/>
                <a:moveTo>
                  <a:pt x="3977" y="1396"/>
                </a:moveTo>
                <a:lnTo>
                  <a:pt x="3977" y="1399"/>
                </a:lnTo>
                <a:lnTo>
                  <a:pt x="3975" y="1401"/>
                </a:lnTo>
                <a:lnTo>
                  <a:pt x="3975" y="1403"/>
                </a:lnTo>
                <a:lnTo>
                  <a:pt x="3977" y="1401"/>
                </a:lnTo>
                <a:lnTo>
                  <a:pt x="3977" y="1399"/>
                </a:lnTo>
                <a:lnTo>
                  <a:pt x="3979" y="1396"/>
                </a:lnTo>
                <a:lnTo>
                  <a:pt x="3979" y="1396"/>
                </a:lnTo>
                <a:lnTo>
                  <a:pt x="3977" y="1396"/>
                </a:lnTo>
                <a:close/>
                <a:moveTo>
                  <a:pt x="3939" y="1313"/>
                </a:moveTo>
                <a:lnTo>
                  <a:pt x="3939" y="1310"/>
                </a:lnTo>
                <a:lnTo>
                  <a:pt x="3939" y="1310"/>
                </a:lnTo>
                <a:lnTo>
                  <a:pt x="3939" y="1313"/>
                </a:lnTo>
                <a:lnTo>
                  <a:pt x="3937" y="1313"/>
                </a:lnTo>
                <a:lnTo>
                  <a:pt x="3939" y="1315"/>
                </a:lnTo>
                <a:lnTo>
                  <a:pt x="3939" y="1313"/>
                </a:lnTo>
                <a:lnTo>
                  <a:pt x="3939" y="1313"/>
                </a:lnTo>
                <a:close/>
                <a:moveTo>
                  <a:pt x="3964" y="1361"/>
                </a:moveTo>
                <a:lnTo>
                  <a:pt x="3966" y="1359"/>
                </a:lnTo>
                <a:lnTo>
                  <a:pt x="3966" y="1359"/>
                </a:lnTo>
                <a:lnTo>
                  <a:pt x="3966" y="1357"/>
                </a:lnTo>
                <a:lnTo>
                  <a:pt x="3964" y="1357"/>
                </a:lnTo>
                <a:lnTo>
                  <a:pt x="3962" y="1357"/>
                </a:lnTo>
                <a:lnTo>
                  <a:pt x="3962" y="1359"/>
                </a:lnTo>
                <a:lnTo>
                  <a:pt x="3964" y="1361"/>
                </a:lnTo>
                <a:lnTo>
                  <a:pt x="3964" y="1361"/>
                </a:lnTo>
                <a:close/>
                <a:moveTo>
                  <a:pt x="3964" y="1524"/>
                </a:moveTo>
                <a:lnTo>
                  <a:pt x="3964" y="1524"/>
                </a:lnTo>
                <a:lnTo>
                  <a:pt x="3964" y="1524"/>
                </a:lnTo>
                <a:lnTo>
                  <a:pt x="3964" y="1526"/>
                </a:lnTo>
                <a:lnTo>
                  <a:pt x="3964" y="1526"/>
                </a:lnTo>
                <a:lnTo>
                  <a:pt x="3966" y="1526"/>
                </a:lnTo>
                <a:lnTo>
                  <a:pt x="3964" y="1524"/>
                </a:lnTo>
                <a:close/>
                <a:moveTo>
                  <a:pt x="3962" y="1514"/>
                </a:moveTo>
                <a:lnTo>
                  <a:pt x="3962" y="1514"/>
                </a:lnTo>
                <a:lnTo>
                  <a:pt x="3962" y="1514"/>
                </a:lnTo>
                <a:lnTo>
                  <a:pt x="3962" y="1514"/>
                </a:lnTo>
                <a:lnTo>
                  <a:pt x="3962" y="1516"/>
                </a:lnTo>
                <a:lnTo>
                  <a:pt x="3962" y="1516"/>
                </a:lnTo>
                <a:lnTo>
                  <a:pt x="3962" y="1516"/>
                </a:lnTo>
                <a:lnTo>
                  <a:pt x="3962" y="1516"/>
                </a:lnTo>
                <a:lnTo>
                  <a:pt x="3962" y="1516"/>
                </a:lnTo>
                <a:lnTo>
                  <a:pt x="3962" y="1514"/>
                </a:lnTo>
                <a:lnTo>
                  <a:pt x="3962" y="1514"/>
                </a:lnTo>
                <a:close/>
                <a:moveTo>
                  <a:pt x="3966" y="1526"/>
                </a:moveTo>
                <a:lnTo>
                  <a:pt x="3964" y="1528"/>
                </a:lnTo>
                <a:lnTo>
                  <a:pt x="3964" y="1528"/>
                </a:lnTo>
                <a:lnTo>
                  <a:pt x="3964" y="1531"/>
                </a:lnTo>
                <a:lnTo>
                  <a:pt x="3964" y="1531"/>
                </a:lnTo>
                <a:lnTo>
                  <a:pt x="3966" y="1535"/>
                </a:lnTo>
                <a:lnTo>
                  <a:pt x="3968" y="1533"/>
                </a:lnTo>
                <a:lnTo>
                  <a:pt x="3968" y="1531"/>
                </a:lnTo>
                <a:lnTo>
                  <a:pt x="3966" y="1528"/>
                </a:lnTo>
                <a:lnTo>
                  <a:pt x="3966" y="1526"/>
                </a:lnTo>
                <a:close/>
                <a:moveTo>
                  <a:pt x="3956" y="1512"/>
                </a:moveTo>
                <a:lnTo>
                  <a:pt x="3956" y="1512"/>
                </a:lnTo>
                <a:lnTo>
                  <a:pt x="3956" y="1512"/>
                </a:lnTo>
                <a:lnTo>
                  <a:pt x="3956" y="1514"/>
                </a:lnTo>
                <a:lnTo>
                  <a:pt x="3958" y="1514"/>
                </a:lnTo>
                <a:lnTo>
                  <a:pt x="3958" y="1512"/>
                </a:lnTo>
                <a:lnTo>
                  <a:pt x="3956" y="1512"/>
                </a:lnTo>
                <a:close/>
                <a:moveTo>
                  <a:pt x="3962" y="1344"/>
                </a:moveTo>
                <a:lnTo>
                  <a:pt x="3962" y="1342"/>
                </a:lnTo>
                <a:lnTo>
                  <a:pt x="3960" y="1342"/>
                </a:lnTo>
                <a:lnTo>
                  <a:pt x="3960" y="1342"/>
                </a:lnTo>
                <a:lnTo>
                  <a:pt x="3962" y="1344"/>
                </a:lnTo>
                <a:lnTo>
                  <a:pt x="3962" y="1344"/>
                </a:lnTo>
                <a:close/>
                <a:moveTo>
                  <a:pt x="3956" y="1457"/>
                </a:moveTo>
                <a:lnTo>
                  <a:pt x="3954" y="1457"/>
                </a:lnTo>
                <a:lnTo>
                  <a:pt x="3954" y="1459"/>
                </a:lnTo>
                <a:lnTo>
                  <a:pt x="3956" y="1459"/>
                </a:lnTo>
                <a:lnTo>
                  <a:pt x="3956" y="1457"/>
                </a:lnTo>
                <a:lnTo>
                  <a:pt x="3956" y="1457"/>
                </a:lnTo>
                <a:close/>
                <a:moveTo>
                  <a:pt x="3956" y="1342"/>
                </a:moveTo>
                <a:lnTo>
                  <a:pt x="3956" y="1342"/>
                </a:lnTo>
                <a:lnTo>
                  <a:pt x="3954" y="1340"/>
                </a:lnTo>
                <a:lnTo>
                  <a:pt x="3954" y="1340"/>
                </a:lnTo>
                <a:lnTo>
                  <a:pt x="3954" y="1340"/>
                </a:lnTo>
                <a:lnTo>
                  <a:pt x="3954" y="1342"/>
                </a:lnTo>
                <a:lnTo>
                  <a:pt x="3956" y="1342"/>
                </a:lnTo>
                <a:close/>
                <a:moveTo>
                  <a:pt x="3960" y="1516"/>
                </a:moveTo>
                <a:lnTo>
                  <a:pt x="3960" y="1516"/>
                </a:lnTo>
                <a:lnTo>
                  <a:pt x="3960" y="1516"/>
                </a:lnTo>
                <a:lnTo>
                  <a:pt x="3960" y="1518"/>
                </a:lnTo>
                <a:lnTo>
                  <a:pt x="3960" y="1518"/>
                </a:lnTo>
                <a:lnTo>
                  <a:pt x="3962" y="1518"/>
                </a:lnTo>
                <a:lnTo>
                  <a:pt x="3962" y="1518"/>
                </a:lnTo>
                <a:lnTo>
                  <a:pt x="3962" y="1516"/>
                </a:lnTo>
                <a:lnTo>
                  <a:pt x="3960" y="1516"/>
                </a:lnTo>
                <a:close/>
                <a:moveTo>
                  <a:pt x="3765" y="1493"/>
                </a:moveTo>
                <a:lnTo>
                  <a:pt x="3765" y="1491"/>
                </a:lnTo>
                <a:lnTo>
                  <a:pt x="3765" y="1491"/>
                </a:lnTo>
                <a:lnTo>
                  <a:pt x="3765" y="1491"/>
                </a:lnTo>
                <a:lnTo>
                  <a:pt x="3765" y="1491"/>
                </a:lnTo>
                <a:lnTo>
                  <a:pt x="3765" y="1491"/>
                </a:lnTo>
                <a:lnTo>
                  <a:pt x="3765" y="1491"/>
                </a:lnTo>
                <a:lnTo>
                  <a:pt x="3765" y="1493"/>
                </a:lnTo>
                <a:lnTo>
                  <a:pt x="3765" y="1493"/>
                </a:lnTo>
                <a:close/>
                <a:moveTo>
                  <a:pt x="4488" y="1658"/>
                </a:moveTo>
                <a:lnTo>
                  <a:pt x="4490" y="1661"/>
                </a:lnTo>
                <a:lnTo>
                  <a:pt x="4492" y="1661"/>
                </a:lnTo>
                <a:lnTo>
                  <a:pt x="4492" y="1661"/>
                </a:lnTo>
                <a:lnTo>
                  <a:pt x="4494" y="1661"/>
                </a:lnTo>
                <a:lnTo>
                  <a:pt x="4494" y="1661"/>
                </a:lnTo>
                <a:lnTo>
                  <a:pt x="4497" y="1661"/>
                </a:lnTo>
                <a:lnTo>
                  <a:pt x="4497" y="1661"/>
                </a:lnTo>
                <a:lnTo>
                  <a:pt x="4497" y="1658"/>
                </a:lnTo>
                <a:lnTo>
                  <a:pt x="4497" y="1658"/>
                </a:lnTo>
                <a:lnTo>
                  <a:pt x="4497" y="1658"/>
                </a:lnTo>
                <a:lnTo>
                  <a:pt x="4497" y="1658"/>
                </a:lnTo>
                <a:lnTo>
                  <a:pt x="4497" y="1656"/>
                </a:lnTo>
                <a:lnTo>
                  <a:pt x="4497" y="1656"/>
                </a:lnTo>
                <a:lnTo>
                  <a:pt x="4497" y="1656"/>
                </a:lnTo>
                <a:lnTo>
                  <a:pt x="4497" y="1656"/>
                </a:lnTo>
                <a:lnTo>
                  <a:pt x="4494" y="1656"/>
                </a:lnTo>
                <a:lnTo>
                  <a:pt x="4492" y="1656"/>
                </a:lnTo>
                <a:lnTo>
                  <a:pt x="4490" y="1656"/>
                </a:lnTo>
                <a:lnTo>
                  <a:pt x="4488" y="1658"/>
                </a:lnTo>
                <a:lnTo>
                  <a:pt x="4488" y="1658"/>
                </a:lnTo>
                <a:close/>
                <a:moveTo>
                  <a:pt x="4484" y="1633"/>
                </a:moveTo>
                <a:lnTo>
                  <a:pt x="4484" y="1633"/>
                </a:lnTo>
                <a:lnTo>
                  <a:pt x="4484" y="1633"/>
                </a:lnTo>
                <a:lnTo>
                  <a:pt x="4484" y="1633"/>
                </a:lnTo>
                <a:lnTo>
                  <a:pt x="4482" y="1631"/>
                </a:lnTo>
                <a:lnTo>
                  <a:pt x="4482" y="1631"/>
                </a:lnTo>
                <a:lnTo>
                  <a:pt x="4484" y="1633"/>
                </a:lnTo>
                <a:close/>
                <a:moveTo>
                  <a:pt x="4490" y="1151"/>
                </a:moveTo>
                <a:lnTo>
                  <a:pt x="4490" y="1153"/>
                </a:lnTo>
                <a:lnTo>
                  <a:pt x="4492" y="1151"/>
                </a:lnTo>
                <a:lnTo>
                  <a:pt x="4494" y="1151"/>
                </a:lnTo>
                <a:lnTo>
                  <a:pt x="4494" y="1147"/>
                </a:lnTo>
                <a:lnTo>
                  <a:pt x="4494" y="1147"/>
                </a:lnTo>
                <a:lnTo>
                  <a:pt x="4490" y="1147"/>
                </a:lnTo>
                <a:lnTo>
                  <a:pt x="4492" y="1149"/>
                </a:lnTo>
                <a:lnTo>
                  <a:pt x="4490" y="1151"/>
                </a:lnTo>
                <a:lnTo>
                  <a:pt x="4490" y="1151"/>
                </a:lnTo>
                <a:lnTo>
                  <a:pt x="4492" y="1151"/>
                </a:lnTo>
                <a:lnTo>
                  <a:pt x="4490" y="1151"/>
                </a:lnTo>
                <a:lnTo>
                  <a:pt x="4490" y="1151"/>
                </a:lnTo>
                <a:close/>
                <a:moveTo>
                  <a:pt x="4499" y="1183"/>
                </a:moveTo>
                <a:lnTo>
                  <a:pt x="4501" y="1183"/>
                </a:lnTo>
                <a:lnTo>
                  <a:pt x="4501" y="1183"/>
                </a:lnTo>
                <a:lnTo>
                  <a:pt x="4501" y="1180"/>
                </a:lnTo>
                <a:lnTo>
                  <a:pt x="4499" y="1180"/>
                </a:lnTo>
                <a:lnTo>
                  <a:pt x="4497" y="1180"/>
                </a:lnTo>
                <a:lnTo>
                  <a:pt x="4497" y="1183"/>
                </a:lnTo>
                <a:lnTo>
                  <a:pt x="4499" y="1183"/>
                </a:lnTo>
                <a:close/>
                <a:moveTo>
                  <a:pt x="4494" y="1633"/>
                </a:moveTo>
                <a:lnTo>
                  <a:pt x="4494" y="1633"/>
                </a:lnTo>
                <a:lnTo>
                  <a:pt x="4494" y="1633"/>
                </a:lnTo>
                <a:lnTo>
                  <a:pt x="4497" y="1635"/>
                </a:lnTo>
                <a:lnTo>
                  <a:pt x="4499" y="1635"/>
                </a:lnTo>
                <a:lnTo>
                  <a:pt x="4499" y="1635"/>
                </a:lnTo>
                <a:lnTo>
                  <a:pt x="4499" y="1635"/>
                </a:lnTo>
                <a:lnTo>
                  <a:pt x="4501" y="1635"/>
                </a:lnTo>
                <a:lnTo>
                  <a:pt x="4501" y="1635"/>
                </a:lnTo>
                <a:lnTo>
                  <a:pt x="4501" y="1638"/>
                </a:lnTo>
                <a:lnTo>
                  <a:pt x="4503" y="1638"/>
                </a:lnTo>
                <a:lnTo>
                  <a:pt x="4505" y="1638"/>
                </a:lnTo>
                <a:lnTo>
                  <a:pt x="4505" y="1635"/>
                </a:lnTo>
                <a:lnTo>
                  <a:pt x="4503" y="1635"/>
                </a:lnTo>
                <a:lnTo>
                  <a:pt x="4503" y="1635"/>
                </a:lnTo>
                <a:lnTo>
                  <a:pt x="4503" y="1635"/>
                </a:lnTo>
                <a:lnTo>
                  <a:pt x="4501" y="1633"/>
                </a:lnTo>
                <a:lnTo>
                  <a:pt x="4501" y="1633"/>
                </a:lnTo>
                <a:lnTo>
                  <a:pt x="4501" y="1633"/>
                </a:lnTo>
                <a:lnTo>
                  <a:pt x="4501" y="1633"/>
                </a:lnTo>
                <a:lnTo>
                  <a:pt x="4503" y="1635"/>
                </a:lnTo>
                <a:lnTo>
                  <a:pt x="4505" y="1635"/>
                </a:lnTo>
                <a:lnTo>
                  <a:pt x="4505" y="1635"/>
                </a:lnTo>
                <a:lnTo>
                  <a:pt x="4505" y="1635"/>
                </a:lnTo>
                <a:lnTo>
                  <a:pt x="4507" y="1635"/>
                </a:lnTo>
                <a:lnTo>
                  <a:pt x="4509" y="1635"/>
                </a:lnTo>
                <a:lnTo>
                  <a:pt x="4509" y="1638"/>
                </a:lnTo>
                <a:lnTo>
                  <a:pt x="4509" y="1635"/>
                </a:lnTo>
                <a:lnTo>
                  <a:pt x="4511" y="1635"/>
                </a:lnTo>
                <a:lnTo>
                  <a:pt x="4509" y="1635"/>
                </a:lnTo>
                <a:lnTo>
                  <a:pt x="4509" y="1633"/>
                </a:lnTo>
                <a:lnTo>
                  <a:pt x="4509" y="1633"/>
                </a:lnTo>
                <a:lnTo>
                  <a:pt x="4505" y="1631"/>
                </a:lnTo>
                <a:lnTo>
                  <a:pt x="4505" y="1631"/>
                </a:lnTo>
                <a:lnTo>
                  <a:pt x="4503" y="1631"/>
                </a:lnTo>
                <a:lnTo>
                  <a:pt x="4501" y="1631"/>
                </a:lnTo>
                <a:lnTo>
                  <a:pt x="4499" y="1631"/>
                </a:lnTo>
                <a:lnTo>
                  <a:pt x="4499" y="1631"/>
                </a:lnTo>
                <a:lnTo>
                  <a:pt x="4499" y="1631"/>
                </a:lnTo>
                <a:lnTo>
                  <a:pt x="4497" y="1633"/>
                </a:lnTo>
                <a:lnTo>
                  <a:pt x="4497" y="1631"/>
                </a:lnTo>
                <a:lnTo>
                  <a:pt x="4494" y="1633"/>
                </a:lnTo>
                <a:close/>
                <a:moveTo>
                  <a:pt x="4461" y="1675"/>
                </a:moveTo>
                <a:lnTo>
                  <a:pt x="4461" y="1675"/>
                </a:lnTo>
                <a:lnTo>
                  <a:pt x="4461" y="1673"/>
                </a:lnTo>
                <a:lnTo>
                  <a:pt x="4461" y="1673"/>
                </a:lnTo>
                <a:lnTo>
                  <a:pt x="4459" y="1675"/>
                </a:lnTo>
                <a:lnTo>
                  <a:pt x="4461" y="1675"/>
                </a:lnTo>
                <a:close/>
                <a:moveTo>
                  <a:pt x="4505" y="1178"/>
                </a:moveTo>
                <a:lnTo>
                  <a:pt x="4507" y="1176"/>
                </a:lnTo>
                <a:lnTo>
                  <a:pt x="4507" y="1174"/>
                </a:lnTo>
                <a:lnTo>
                  <a:pt x="4507" y="1174"/>
                </a:lnTo>
                <a:lnTo>
                  <a:pt x="4507" y="1174"/>
                </a:lnTo>
                <a:lnTo>
                  <a:pt x="4505" y="1174"/>
                </a:lnTo>
                <a:lnTo>
                  <a:pt x="4505" y="1176"/>
                </a:lnTo>
                <a:lnTo>
                  <a:pt x="4505" y="1178"/>
                </a:lnTo>
                <a:lnTo>
                  <a:pt x="4503" y="1180"/>
                </a:lnTo>
                <a:lnTo>
                  <a:pt x="4503" y="1180"/>
                </a:lnTo>
                <a:lnTo>
                  <a:pt x="4505" y="1180"/>
                </a:lnTo>
                <a:lnTo>
                  <a:pt x="4505" y="1178"/>
                </a:lnTo>
                <a:close/>
                <a:moveTo>
                  <a:pt x="4480" y="1216"/>
                </a:moveTo>
                <a:lnTo>
                  <a:pt x="4480" y="1216"/>
                </a:lnTo>
                <a:lnTo>
                  <a:pt x="4480" y="1216"/>
                </a:lnTo>
                <a:lnTo>
                  <a:pt x="4480" y="1216"/>
                </a:lnTo>
                <a:lnTo>
                  <a:pt x="4482" y="1218"/>
                </a:lnTo>
                <a:lnTo>
                  <a:pt x="4482" y="1216"/>
                </a:lnTo>
                <a:lnTo>
                  <a:pt x="4480" y="1216"/>
                </a:lnTo>
                <a:close/>
                <a:moveTo>
                  <a:pt x="4455" y="1740"/>
                </a:moveTo>
                <a:lnTo>
                  <a:pt x="4455" y="1740"/>
                </a:lnTo>
                <a:lnTo>
                  <a:pt x="4455" y="1740"/>
                </a:lnTo>
                <a:lnTo>
                  <a:pt x="4455" y="1740"/>
                </a:lnTo>
                <a:lnTo>
                  <a:pt x="4453" y="1738"/>
                </a:lnTo>
                <a:lnTo>
                  <a:pt x="4453" y="1740"/>
                </a:lnTo>
                <a:lnTo>
                  <a:pt x="4453" y="1740"/>
                </a:lnTo>
                <a:lnTo>
                  <a:pt x="4455" y="1740"/>
                </a:lnTo>
                <a:close/>
                <a:moveTo>
                  <a:pt x="4463" y="1751"/>
                </a:moveTo>
                <a:lnTo>
                  <a:pt x="4463" y="1749"/>
                </a:lnTo>
                <a:lnTo>
                  <a:pt x="4463" y="1749"/>
                </a:lnTo>
                <a:lnTo>
                  <a:pt x="4463" y="1749"/>
                </a:lnTo>
                <a:lnTo>
                  <a:pt x="4459" y="1749"/>
                </a:lnTo>
                <a:lnTo>
                  <a:pt x="4459" y="1749"/>
                </a:lnTo>
                <a:lnTo>
                  <a:pt x="4459" y="1749"/>
                </a:lnTo>
                <a:lnTo>
                  <a:pt x="4463" y="1751"/>
                </a:lnTo>
                <a:close/>
                <a:moveTo>
                  <a:pt x="4501" y="1640"/>
                </a:moveTo>
                <a:lnTo>
                  <a:pt x="4501" y="1638"/>
                </a:lnTo>
                <a:lnTo>
                  <a:pt x="4501" y="1638"/>
                </a:lnTo>
                <a:lnTo>
                  <a:pt x="4501" y="1638"/>
                </a:lnTo>
                <a:lnTo>
                  <a:pt x="4501" y="1638"/>
                </a:lnTo>
                <a:lnTo>
                  <a:pt x="4499" y="1638"/>
                </a:lnTo>
                <a:lnTo>
                  <a:pt x="4499" y="1638"/>
                </a:lnTo>
                <a:lnTo>
                  <a:pt x="4499" y="1638"/>
                </a:lnTo>
                <a:lnTo>
                  <a:pt x="4499" y="1640"/>
                </a:lnTo>
                <a:lnTo>
                  <a:pt x="4501" y="1640"/>
                </a:lnTo>
                <a:close/>
                <a:moveTo>
                  <a:pt x="4503" y="1751"/>
                </a:moveTo>
                <a:lnTo>
                  <a:pt x="4503" y="1751"/>
                </a:lnTo>
                <a:lnTo>
                  <a:pt x="4505" y="1751"/>
                </a:lnTo>
                <a:lnTo>
                  <a:pt x="4507" y="1749"/>
                </a:lnTo>
                <a:lnTo>
                  <a:pt x="4509" y="1749"/>
                </a:lnTo>
                <a:lnTo>
                  <a:pt x="4507" y="1749"/>
                </a:lnTo>
                <a:lnTo>
                  <a:pt x="4505" y="1747"/>
                </a:lnTo>
                <a:lnTo>
                  <a:pt x="4503" y="1751"/>
                </a:lnTo>
                <a:lnTo>
                  <a:pt x="4503" y="1751"/>
                </a:lnTo>
                <a:close/>
                <a:moveTo>
                  <a:pt x="4505" y="1803"/>
                </a:moveTo>
                <a:lnTo>
                  <a:pt x="4509" y="1801"/>
                </a:lnTo>
                <a:lnTo>
                  <a:pt x="4511" y="1799"/>
                </a:lnTo>
                <a:lnTo>
                  <a:pt x="4511" y="1799"/>
                </a:lnTo>
                <a:lnTo>
                  <a:pt x="4513" y="1797"/>
                </a:lnTo>
                <a:lnTo>
                  <a:pt x="4513" y="1797"/>
                </a:lnTo>
                <a:lnTo>
                  <a:pt x="4513" y="1795"/>
                </a:lnTo>
                <a:lnTo>
                  <a:pt x="4513" y="1795"/>
                </a:lnTo>
                <a:lnTo>
                  <a:pt x="4511" y="1795"/>
                </a:lnTo>
                <a:lnTo>
                  <a:pt x="4511" y="1793"/>
                </a:lnTo>
                <a:lnTo>
                  <a:pt x="4509" y="1793"/>
                </a:lnTo>
                <a:lnTo>
                  <a:pt x="4509" y="1793"/>
                </a:lnTo>
                <a:lnTo>
                  <a:pt x="4507" y="1793"/>
                </a:lnTo>
                <a:lnTo>
                  <a:pt x="4505" y="1795"/>
                </a:lnTo>
                <a:lnTo>
                  <a:pt x="4505" y="1795"/>
                </a:lnTo>
                <a:lnTo>
                  <a:pt x="4505" y="1795"/>
                </a:lnTo>
                <a:lnTo>
                  <a:pt x="4503" y="1795"/>
                </a:lnTo>
                <a:lnTo>
                  <a:pt x="4501" y="1795"/>
                </a:lnTo>
                <a:lnTo>
                  <a:pt x="4499" y="1795"/>
                </a:lnTo>
                <a:lnTo>
                  <a:pt x="4499" y="1795"/>
                </a:lnTo>
                <a:lnTo>
                  <a:pt x="4497" y="1793"/>
                </a:lnTo>
                <a:lnTo>
                  <a:pt x="4497" y="1793"/>
                </a:lnTo>
                <a:lnTo>
                  <a:pt x="4497" y="1793"/>
                </a:lnTo>
                <a:lnTo>
                  <a:pt x="4497" y="1793"/>
                </a:lnTo>
                <a:lnTo>
                  <a:pt x="4497" y="1795"/>
                </a:lnTo>
                <a:lnTo>
                  <a:pt x="4497" y="1797"/>
                </a:lnTo>
                <a:lnTo>
                  <a:pt x="4499" y="1799"/>
                </a:lnTo>
                <a:lnTo>
                  <a:pt x="4501" y="1801"/>
                </a:lnTo>
                <a:lnTo>
                  <a:pt x="4505" y="1803"/>
                </a:lnTo>
                <a:close/>
                <a:moveTo>
                  <a:pt x="4492" y="1801"/>
                </a:moveTo>
                <a:lnTo>
                  <a:pt x="4497" y="1801"/>
                </a:lnTo>
                <a:lnTo>
                  <a:pt x="4499" y="1801"/>
                </a:lnTo>
                <a:lnTo>
                  <a:pt x="4501" y="1801"/>
                </a:lnTo>
                <a:lnTo>
                  <a:pt x="4501" y="1801"/>
                </a:lnTo>
                <a:lnTo>
                  <a:pt x="4499" y="1801"/>
                </a:lnTo>
                <a:lnTo>
                  <a:pt x="4499" y="1799"/>
                </a:lnTo>
                <a:lnTo>
                  <a:pt x="4499" y="1799"/>
                </a:lnTo>
                <a:lnTo>
                  <a:pt x="4497" y="1799"/>
                </a:lnTo>
                <a:lnTo>
                  <a:pt x="4497" y="1797"/>
                </a:lnTo>
                <a:lnTo>
                  <a:pt x="4497" y="1795"/>
                </a:lnTo>
                <a:lnTo>
                  <a:pt x="4497" y="1795"/>
                </a:lnTo>
                <a:lnTo>
                  <a:pt x="4494" y="1795"/>
                </a:lnTo>
                <a:lnTo>
                  <a:pt x="4494" y="1795"/>
                </a:lnTo>
                <a:lnTo>
                  <a:pt x="4492" y="1797"/>
                </a:lnTo>
                <a:lnTo>
                  <a:pt x="4494" y="1797"/>
                </a:lnTo>
                <a:lnTo>
                  <a:pt x="4494" y="1799"/>
                </a:lnTo>
                <a:lnTo>
                  <a:pt x="4492" y="1799"/>
                </a:lnTo>
                <a:lnTo>
                  <a:pt x="4492" y="1799"/>
                </a:lnTo>
                <a:lnTo>
                  <a:pt x="4492" y="1801"/>
                </a:lnTo>
                <a:lnTo>
                  <a:pt x="4492" y="1801"/>
                </a:lnTo>
                <a:lnTo>
                  <a:pt x="4492" y="1801"/>
                </a:lnTo>
                <a:close/>
                <a:moveTo>
                  <a:pt x="4520" y="1134"/>
                </a:moveTo>
                <a:lnTo>
                  <a:pt x="4522" y="1134"/>
                </a:lnTo>
                <a:lnTo>
                  <a:pt x="4524" y="1132"/>
                </a:lnTo>
                <a:lnTo>
                  <a:pt x="4526" y="1132"/>
                </a:lnTo>
                <a:lnTo>
                  <a:pt x="4526" y="1132"/>
                </a:lnTo>
                <a:lnTo>
                  <a:pt x="4526" y="1134"/>
                </a:lnTo>
                <a:lnTo>
                  <a:pt x="4526" y="1134"/>
                </a:lnTo>
                <a:lnTo>
                  <a:pt x="4528" y="1134"/>
                </a:lnTo>
                <a:lnTo>
                  <a:pt x="4528" y="1136"/>
                </a:lnTo>
                <a:lnTo>
                  <a:pt x="4528" y="1136"/>
                </a:lnTo>
                <a:lnTo>
                  <a:pt x="4528" y="1136"/>
                </a:lnTo>
                <a:lnTo>
                  <a:pt x="4528" y="1139"/>
                </a:lnTo>
                <a:lnTo>
                  <a:pt x="4526" y="1139"/>
                </a:lnTo>
                <a:lnTo>
                  <a:pt x="4528" y="1141"/>
                </a:lnTo>
                <a:lnTo>
                  <a:pt x="4528" y="1141"/>
                </a:lnTo>
                <a:lnTo>
                  <a:pt x="4528" y="1141"/>
                </a:lnTo>
                <a:lnTo>
                  <a:pt x="4530" y="1141"/>
                </a:lnTo>
                <a:lnTo>
                  <a:pt x="4530" y="1143"/>
                </a:lnTo>
                <a:lnTo>
                  <a:pt x="4530" y="1143"/>
                </a:lnTo>
                <a:lnTo>
                  <a:pt x="4532" y="1143"/>
                </a:lnTo>
                <a:lnTo>
                  <a:pt x="4532" y="1143"/>
                </a:lnTo>
                <a:lnTo>
                  <a:pt x="4534" y="1143"/>
                </a:lnTo>
                <a:lnTo>
                  <a:pt x="4534" y="1141"/>
                </a:lnTo>
                <a:lnTo>
                  <a:pt x="4534" y="1139"/>
                </a:lnTo>
                <a:lnTo>
                  <a:pt x="4536" y="1139"/>
                </a:lnTo>
                <a:lnTo>
                  <a:pt x="4536" y="1139"/>
                </a:lnTo>
                <a:lnTo>
                  <a:pt x="4538" y="1136"/>
                </a:lnTo>
                <a:lnTo>
                  <a:pt x="4538" y="1134"/>
                </a:lnTo>
                <a:lnTo>
                  <a:pt x="4543" y="1132"/>
                </a:lnTo>
                <a:lnTo>
                  <a:pt x="4545" y="1132"/>
                </a:lnTo>
                <a:lnTo>
                  <a:pt x="4547" y="1132"/>
                </a:lnTo>
                <a:lnTo>
                  <a:pt x="4549" y="1132"/>
                </a:lnTo>
                <a:lnTo>
                  <a:pt x="4551" y="1134"/>
                </a:lnTo>
                <a:lnTo>
                  <a:pt x="4551" y="1136"/>
                </a:lnTo>
                <a:lnTo>
                  <a:pt x="4551" y="1134"/>
                </a:lnTo>
                <a:lnTo>
                  <a:pt x="4553" y="1132"/>
                </a:lnTo>
                <a:lnTo>
                  <a:pt x="4553" y="1132"/>
                </a:lnTo>
                <a:lnTo>
                  <a:pt x="4555" y="1130"/>
                </a:lnTo>
                <a:lnTo>
                  <a:pt x="4557" y="1128"/>
                </a:lnTo>
                <a:lnTo>
                  <a:pt x="4559" y="1126"/>
                </a:lnTo>
                <a:lnTo>
                  <a:pt x="4559" y="1126"/>
                </a:lnTo>
                <a:lnTo>
                  <a:pt x="4559" y="1124"/>
                </a:lnTo>
                <a:lnTo>
                  <a:pt x="4559" y="1124"/>
                </a:lnTo>
                <a:lnTo>
                  <a:pt x="4557" y="1124"/>
                </a:lnTo>
                <a:lnTo>
                  <a:pt x="4557" y="1120"/>
                </a:lnTo>
                <a:lnTo>
                  <a:pt x="4555" y="1120"/>
                </a:lnTo>
                <a:lnTo>
                  <a:pt x="4555" y="1120"/>
                </a:lnTo>
                <a:lnTo>
                  <a:pt x="4553" y="1118"/>
                </a:lnTo>
                <a:lnTo>
                  <a:pt x="4551" y="1118"/>
                </a:lnTo>
                <a:lnTo>
                  <a:pt x="4549" y="1118"/>
                </a:lnTo>
                <a:lnTo>
                  <a:pt x="4547" y="1120"/>
                </a:lnTo>
                <a:lnTo>
                  <a:pt x="4545" y="1120"/>
                </a:lnTo>
                <a:lnTo>
                  <a:pt x="4545" y="1120"/>
                </a:lnTo>
                <a:lnTo>
                  <a:pt x="4543" y="1120"/>
                </a:lnTo>
                <a:lnTo>
                  <a:pt x="4545" y="1122"/>
                </a:lnTo>
                <a:lnTo>
                  <a:pt x="4543" y="1122"/>
                </a:lnTo>
                <a:lnTo>
                  <a:pt x="4543" y="1124"/>
                </a:lnTo>
                <a:lnTo>
                  <a:pt x="4541" y="1124"/>
                </a:lnTo>
                <a:lnTo>
                  <a:pt x="4541" y="1124"/>
                </a:lnTo>
                <a:lnTo>
                  <a:pt x="4538" y="1124"/>
                </a:lnTo>
                <a:lnTo>
                  <a:pt x="4536" y="1124"/>
                </a:lnTo>
                <a:lnTo>
                  <a:pt x="4536" y="1124"/>
                </a:lnTo>
                <a:lnTo>
                  <a:pt x="4534" y="1124"/>
                </a:lnTo>
                <a:lnTo>
                  <a:pt x="4534" y="1122"/>
                </a:lnTo>
                <a:lnTo>
                  <a:pt x="4534" y="1122"/>
                </a:lnTo>
                <a:lnTo>
                  <a:pt x="4532" y="1124"/>
                </a:lnTo>
                <a:lnTo>
                  <a:pt x="4532" y="1124"/>
                </a:lnTo>
                <a:lnTo>
                  <a:pt x="4530" y="1126"/>
                </a:lnTo>
                <a:lnTo>
                  <a:pt x="4530" y="1126"/>
                </a:lnTo>
                <a:lnTo>
                  <a:pt x="4530" y="1128"/>
                </a:lnTo>
                <a:lnTo>
                  <a:pt x="4530" y="1128"/>
                </a:lnTo>
                <a:lnTo>
                  <a:pt x="4528" y="1130"/>
                </a:lnTo>
                <a:lnTo>
                  <a:pt x="4526" y="1132"/>
                </a:lnTo>
                <a:lnTo>
                  <a:pt x="4524" y="1132"/>
                </a:lnTo>
                <a:lnTo>
                  <a:pt x="4522" y="1134"/>
                </a:lnTo>
                <a:lnTo>
                  <a:pt x="4520" y="1134"/>
                </a:lnTo>
                <a:close/>
                <a:moveTo>
                  <a:pt x="4497" y="1644"/>
                </a:moveTo>
                <a:lnTo>
                  <a:pt x="4497" y="1644"/>
                </a:lnTo>
                <a:lnTo>
                  <a:pt x="4503" y="1644"/>
                </a:lnTo>
                <a:lnTo>
                  <a:pt x="4503" y="1644"/>
                </a:lnTo>
                <a:lnTo>
                  <a:pt x="4505" y="1642"/>
                </a:lnTo>
                <a:lnTo>
                  <a:pt x="4503" y="1642"/>
                </a:lnTo>
                <a:lnTo>
                  <a:pt x="4503" y="1644"/>
                </a:lnTo>
                <a:lnTo>
                  <a:pt x="4501" y="1644"/>
                </a:lnTo>
                <a:lnTo>
                  <a:pt x="4501" y="1644"/>
                </a:lnTo>
                <a:lnTo>
                  <a:pt x="4499" y="1644"/>
                </a:lnTo>
                <a:lnTo>
                  <a:pt x="4499" y="1644"/>
                </a:lnTo>
                <a:lnTo>
                  <a:pt x="4499" y="1644"/>
                </a:lnTo>
                <a:lnTo>
                  <a:pt x="4499" y="1644"/>
                </a:lnTo>
                <a:lnTo>
                  <a:pt x="4499" y="1644"/>
                </a:lnTo>
                <a:lnTo>
                  <a:pt x="4499" y="1644"/>
                </a:lnTo>
                <a:lnTo>
                  <a:pt x="4497" y="1644"/>
                </a:lnTo>
                <a:close/>
                <a:moveTo>
                  <a:pt x="4509" y="1587"/>
                </a:moveTo>
                <a:lnTo>
                  <a:pt x="4509" y="1587"/>
                </a:lnTo>
                <a:lnTo>
                  <a:pt x="4507" y="1587"/>
                </a:lnTo>
                <a:lnTo>
                  <a:pt x="4507" y="1587"/>
                </a:lnTo>
                <a:lnTo>
                  <a:pt x="4507" y="1587"/>
                </a:lnTo>
                <a:lnTo>
                  <a:pt x="4507" y="1587"/>
                </a:lnTo>
                <a:lnTo>
                  <a:pt x="4507" y="1587"/>
                </a:lnTo>
                <a:lnTo>
                  <a:pt x="4507" y="1587"/>
                </a:lnTo>
                <a:lnTo>
                  <a:pt x="4509" y="1587"/>
                </a:lnTo>
                <a:close/>
                <a:moveTo>
                  <a:pt x="4455" y="1631"/>
                </a:moveTo>
                <a:lnTo>
                  <a:pt x="4455" y="1629"/>
                </a:lnTo>
                <a:lnTo>
                  <a:pt x="4455" y="1629"/>
                </a:lnTo>
                <a:lnTo>
                  <a:pt x="4455" y="1629"/>
                </a:lnTo>
                <a:lnTo>
                  <a:pt x="4453" y="1631"/>
                </a:lnTo>
                <a:lnTo>
                  <a:pt x="4455" y="1631"/>
                </a:lnTo>
                <a:lnTo>
                  <a:pt x="4455" y="1631"/>
                </a:lnTo>
                <a:lnTo>
                  <a:pt x="4455" y="1631"/>
                </a:lnTo>
                <a:close/>
                <a:moveTo>
                  <a:pt x="4501" y="1648"/>
                </a:moveTo>
                <a:lnTo>
                  <a:pt x="4501" y="1648"/>
                </a:lnTo>
                <a:lnTo>
                  <a:pt x="4503" y="1650"/>
                </a:lnTo>
                <a:lnTo>
                  <a:pt x="4503" y="1650"/>
                </a:lnTo>
                <a:lnTo>
                  <a:pt x="4505" y="1650"/>
                </a:lnTo>
                <a:lnTo>
                  <a:pt x="4505" y="1650"/>
                </a:lnTo>
                <a:lnTo>
                  <a:pt x="4507" y="1648"/>
                </a:lnTo>
                <a:lnTo>
                  <a:pt x="4507" y="1646"/>
                </a:lnTo>
                <a:lnTo>
                  <a:pt x="4507" y="1644"/>
                </a:lnTo>
                <a:lnTo>
                  <a:pt x="4505" y="1644"/>
                </a:lnTo>
                <a:lnTo>
                  <a:pt x="4505" y="1644"/>
                </a:lnTo>
                <a:lnTo>
                  <a:pt x="4501" y="1646"/>
                </a:lnTo>
                <a:lnTo>
                  <a:pt x="4501" y="1646"/>
                </a:lnTo>
                <a:lnTo>
                  <a:pt x="4501" y="1646"/>
                </a:lnTo>
                <a:lnTo>
                  <a:pt x="4501" y="1648"/>
                </a:lnTo>
                <a:close/>
                <a:moveTo>
                  <a:pt x="4486" y="1160"/>
                </a:moveTo>
                <a:lnTo>
                  <a:pt x="4486" y="1162"/>
                </a:lnTo>
                <a:lnTo>
                  <a:pt x="4486" y="1162"/>
                </a:lnTo>
                <a:lnTo>
                  <a:pt x="4488" y="1160"/>
                </a:lnTo>
                <a:lnTo>
                  <a:pt x="4488" y="1160"/>
                </a:lnTo>
                <a:lnTo>
                  <a:pt x="4486" y="1160"/>
                </a:lnTo>
                <a:close/>
                <a:moveTo>
                  <a:pt x="4388" y="1700"/>
                </a:moveTo>
                <a:lnTo>
                  <a:pt x="4388" y="1702"/>
                </a:lnTo>
                <a:lnTo>
                  <a:pt x="4388" y="1702"/>
                </a:lnTo>
                <a:lnTo>
                  <a:pt x="4388" y="1705"/>
                </a:lnTo>
                <a:lnTo>
                  <a:pt x="4385" y="1705"/>
                </a:lnTo>
                <a:lnTo>
                  <a:pt x="4385" y="1707"/>
                </a:lnTo>
                <a:lnTo>
                  <a:pt x="4385" y="1707"/>
                </a:lnTo>
                <a:lnTo>
                  <a:pt x="4385" y="1707"/>
                </a:lnTo>
                <a:lnTo>
                  <a:pt x="4385" y="1709"/>
                </a:lnTo>
                <a:lnTo>
                  <a:pt x="4385" y="1709"/>
                </a:lnTo>
                <a:lnTo>
                  <a:pt x="4383" y="1711"/>
                </a:lnTo>
                <a:lnTo>
                  <a:pt x="4383" y="1711"/>
                </a:lnTo>
                <a:lnTo>
                  <a:pt x="4385" y="1713"/>
                </a:lnTo>
                <a:lnTo>
                  <a:pt x="4385" y="1713"/>
                </a:lnTo>
                <a:lnTo>
                  <a:pt x="4385" y="1713"/>
                </a:lnTo>
                <a:lnTo>
                  <a:pt x="4388" y="1713"/>
                </a:lnTo>
                <a:lnTo>
                  <a:pt x="4388" y="1713"/>
                </a:lnTo>
                <a:lnTo>
                  <a:pt x="4388" y="1711"/>
                </a:lnTo>
                <a:lnTo>
                  <a:pt x="4388" y="1709"/>
                </a:lnTo>
                <a:lnTo>
                  <a:pt x="4390" y="1709"/>
                </a:lnTo>
                <a:lnTo>
                  <a:pt x="4390" y="1709"/>
                </a:lnTo>
                <a:lnTo>
                  <a:pt x="4390" y="1709"/>
                </a:lnTo>
                <a:lnTo>
                  <a:pt x="4390" y="1709"/>
                </a:lnTo>
                <a:lnTo>
                  <a:pt x="4392" y="1709"/>
                </a:lnTo>
                <a:lnTo>
                  <a:pt x="4392" y="1709"/>
                </a:lnTo>
                <a:lnTo>
                  <a:pt x="4392" y="1707"/>
                </a:lnTo>
                <a:lnTo>
                  <a:pt x="4392" y="1707"/>
                </a:lnTo>
                <a:lnTo>
                  <a:pt x="4390" y="1705"/>
                </a:lnTo>
                <a:lnTo>
                  <a:pt x="4390" y="1705"/>
                </a:lnTo>
                <a:lnTo>
                  <a:pt x="4390" y="1705"/>
                </a:lnTo>
                <a:lnTo>
                  <a:pt x="4390" y="1705"/>
                </a:lnTo>
                <a:lnTo>
                  <a:pt x="4390" y="1702"/>
                </a:lnTo>
                <a:lnTo>
                  <a:pt x="4390" y="1702"/>
                </a:lnTo>
                <a:lnTo>
                  <a:pt x="4390" y="1700"/>
                </a:lnTo>
                <a:lnTo>
                  <a:pt x="4390" y="1698"/>
                </a:lnTo>
                <a:lnTo>
                  <a:pt x="4392" y="1700"/>
                </a:lnTo>
                <a:lnTo>
                  <a:pt x="4392" y="1698"/>
                </a:lnTo>
                <a:lnTo>
                  <a:pt x="4392" y="1698"/>
                </a:lnTo>
                <a:lnTo>
                  <a:pt x="4392" y="1698"/>
                </a:lnTo>
                <a:lnTo>
                  <a:pt x="4392" y="1700"/>
                </a:lnTo>
                <a:lnTo>
                  <a:pt x="4392" y="1700"/>
                </a:lnTo>
                <a:lnTo>
                  <a:pt x="4392" y="1696"/>
                </a:lnTo>
                <a:lnTo>
                  <a:pt x="4390" y="1694"/>
                </a:lnTo>
                <a:lnTo>
                  <a:pt x="4390" y="1694"/>
                </a:lnTo>
                <a:lnTo>
                  <a:pt x="4390" y="1694"/>
                </a:lnTo>
                <a:lnTo>
                  <a:pt x="4390" y="1694"/>
                </a:lnTo>
                <a:lnTo>
                  <a:pt x="4388" y="1698"/>
                </a:lnTo>
                <a:lnTo>
                  <a:pt x="4388" y="1700"/>
                </a:lnTo>
                <a:close/>
                <a:moveTo>
                  <a:pt x="4396" y="1778"/>
                </a:moveTo>
                <a:lnTo>
                  <a:pt x="4396" y="1778"/>
                </a:lnTo>
                <a:lnTo>
                  <a:pt x="4396" y="1778"/>
                </a:lnTo>
                <a:lnTo>
                  <a:pt x="4394" y="1778"/>
                </a:lnTo>
                <a:lnTo>
                  <a:pt x="4394" y="1780"/>
                </a:lnTo>
                <a:lnTo>
                  <a:pt x="4396" y="1780"/>
                </a:lnTo>
                <a:lnTo>
                  <a:pt x="4396" y="1778"/>
                </a:lnTo>
                <a:lnTo>
                  <a:pt x="4396" y="1778"/>
                </a:lnTo>
                <a:lnTo>
                  <a:pt x="4396" y="1778"/>
                </a:lnTo>
                <a:close/>
                <a:moveTo>
                  <a:pt x="4402" y="1658"/>
                </a:moveTo>
                <a:lnTo>
                  <a:pt x="4400" y="1658"/>
                </a:lnTo>
                <a:lnTo>
                  <a:pt x="4400" y="1658"/>
                </a:lnTo>
                <a:lnTo>
                  <a:pt x="4402" y="1661"/>
                </a:lnTo>
                <a:lnTo>
                  <a:pt x="4402" y="1661"/>
                </a:lnTo>
                <a:lnTo>
                  <a:pt x="4402" y="1658"/>
                </a:lnTo>
                <a:close/>
                <a:moveTo>
                  <a:pt x="4404" y="1717"/>
                </a:moveTo>
                <a:lnTo>
                  <a:pt x="4404" y="1715"/>
                </a:lnTo>
                <a:lnTo>
                  <a:pt x="4404" y="1715"/>
                </a:lnTo>
                <a:lnTo>
                  <a:pt x="4404" y="1717"/>
                </a:lnTo>
                <a:lnTo>
                  <a:pt x="4404" y="1717"/>
                </a:lnTo>
                <a:lnTo>
                  <a:pt x="4404" y="1717"/>
                </a:lnTo>
                <a:lnTo>
                  <a:pt x="4404" y="1717"/>
                </a:lnTo>
                <a:close/>
                <a:moveTo>
                  <a:pt x="4402" y="1753"/>
                </a:moveTo>
                <a:lnTo>
                  <a:pt x="4404" y="1753"/>
                </a:lnTo>
                <a:lnTo>
                  <a:pt x="4404" y="1755"/>
                </a:lnTo>
                <a:lnTo>
                  <a:pt x="4406" y="1755"/>
                </a:lnTo>
                <a:lnTo>
                  <a:pt x="4406" y="1753"/>
                </a:lnTo>
                <a:lnTo>
                  <a:pt x="4406" y="1753"/>
                </a:lnTo>
                <a:lnTo>
                  <a:pt x="4409" y="1751"/>
                </a:lnTo>
                <a:lnTo>
                  <a:pt x="4409" y="1749"/>
                </a:lnTo>
                <a:lnTo>
                  <a:pt x="4409" y="1749"/>
                </a:lnTo>
                <a:lnTo>
                  <a:pt x="4409" y="1749"/>
                </a:lnTo>
                <a:lnTo>
                  <a:pt x="4409" y="1749"/>
                </a:lnTo>
                <a:lnTo>
                  <a:pt x="4406" y="1751"/>
                </a:lnTo>
                <a:lnTo>
                  <a:pt x="4406" y="1751"/>
                </a:lnTo>
                <a:lnTo>
                  <a:pt x="4404" y="1751"/>
                </a:lnTo>
                <a:lnTo>
                  <a:pt x="4404" y="1751"/>
                </a:lnTo>
                <a:lnTo>
                  <a:pt x="4404" y="1751"/>
                </a:lnTo>
                <a:lnTo>
                  <a:pt x="4402" y="1753"/>
                </a:lnTo>
                <a:close/>
                <a:moveTo>
                  <a:pt x="4388" y="1788"/>
                </a:moveTo>
                <a:lnTo>
                  <a:pt x="4390" y="1788"/>
                </a:lnTo>
                <a:lnTo>
                  <a:pt x="4390" y="1788"/>
                </a:lnTo>
                <a:lnTo>
                  <a:pt x="4392" y="1786"/>
                </a:lnTo>
                <a:lnTo>
                  <a:pt x="4394" y="1784"/>
                </a:lnTo>
                <a:lnTo>
                  <a:pt x="4396" y="1784"/>
                </a:lnTo>
                <a:lnTo>
                  <a:pt x="4396" y="1784"/>
                </a:lnTo>
                <a:lnTo>
                  <a:pt x="4396" y="1784"/>
                </a:lnTo>
                <a:lnTo>
                  <a:pt x="4396" y="1782"/>
                </a:lnTo>
                <a:lnTo>
                  <a:pt x="4394" y="1782"/>
                </a:lnTo>
                <a:lnTo>
                  <a:pt x="4394" y="1782"/>
                </a:lnTo>
                <a:lnTo>
                  <a:pt x="4394" y="1782"/>
                </a:lnTo>
                <a:lnTo>
                  <a:pt x="4392" y="1784"/>
                </a:lnTo>
                <a:lnTo>
                  <a:pt x="4390" y="1784"/>
                </a:lnTo>
                <a:lnTo>
                  <a:pt x="4388" y="1786"/>
                </a:lnTo>
                <a:lnTo>
                  <a:pt x="4388" y="1786"/>
                </a:lnTo>
                <a:lnTo>
                  <a:pt x="4388" y="1788"/>
                </a:lnTo>
                <a:lnTo>
                  <a:pt x="4388" y="1788"/>
                </a:lnTo>
                <a:close/>
                <a:moveTo>
                  <a:pt x="4390" y="1690"/>
                </a:moveTo>
                <a:lnTo>
                  <a:pt x="4390" y="1690"/>
                </a:lnTo>
                <a:lnTo>
                  <a:pt x="4390" y="1690"/>
                </a:lnTo>
                <a:lnTo>
                  <a:pt x="4392" y="1692"/>
                </a:lnTo>
                <a:lnTo>
                  <a:pt x="4392" y="1692"/>
                </a:lnTo>
                <a:lnTo>
                  <a:pt x="4394" y="1690"/>
                </a:lnTo>
                <a:lnTo>
                  <a:pt x="4394" y="1690"/>
                </a:lnTo>
                <a:lnTo>
                  <a:pt x="4392" y="1688"/>
                </a:lnTo>
                <a:lnTo>
                  <a:pt x="4390" y="1688"/>
                </a:lnTo>
                <a:lnTo>
                  <a:pt x="4390" y="1690"/>
                </a:lnTo>
                <a:close/>
                <a:moveTo>
                  <a:pt x="4526" y="1126"/>
                </a:moveTo>
                <a:lnTo>
                  <a:pt x="4526" y="1126"/>
                </a:lnTo>
                <a:lnTo>
                  <a:pt x="4526" y="1126"/>
                </a:lnTo>
                <a:lnTo>
                  <a:pt x="4526" y="1124"/>
                </a:lnTo>
                <a:lnTo>
                  <a:pt x="4524" y="1126"/>
                </a:lnTo>
                <a:lnTo>
                  <a:pt x="4524" y="1124"/>
                </a:lnTo>
                <a:lnTo>
                  <a:pt x="4524" y="1124"/>
                </a:lnTo>
                <a:lnTo>
                  <a:pt x="4524" y="1124"/>
                </a:lnTo>
                <a:lnTo>
                  <a:pt x="4524" y="1126"/>
                </a:lnTo>
                <a:lnTo>
                  <a:pt x="4524" y="1126"/>
                </a:lnTo>
                <a:lnTo>
                  <a:pt x="4526" y="1126"/>
                </a:lnTo>
                <a:close/>
                <a:moveTo>
                  <a:pt x="4455" y="1640"/>
                </a:moveTo>
                <a:lnTo>
                  <a:pt x="4455" y="1642"/>
                </a:lnTo>
                <a:lnTo>
                  <a:pt x="4455" y="1642"/>
                </a:lnTo>
                <a:lnTo>
                  <a:pt x="4455" y="1642"/>
                </a:lnTo>
                <a:lnTo>
                  <a:pt x="4457" y="1642"/>
                </a:lnTo>
                <a:lnTo>
                  <a:pt x="4457" y="1642"/>
                </a:lnTo>
                <a:lnTo>
                  <a:pt x="4457" y="1644"/>
                </a:lnTo>
                <a:lnTo>
                  <a:pt x="4459" y="1644"/>
                </a:lnTo>
                <a:lnTo>
                  <a:pt x="4459" y="1644"/>
                </a:lnTo>
                <a:lnTo>
                  <a:pt x="4461" y="1642"/>
                </a:lnTo>
                <a:lnTo>
                  <a:pt x="4461" y="1642"/>
                </a:lnTo>
                <a:lnTo>
                  <a:pt x="4459" y="1642"/>
                </a:lnTo>
                <a:lnTo>
                  <a:pt x="4459" y="1642"/>
                </a:lnTo>
                <a:lnTo>
                  <a:pt x="4457" y="1642"/>
                </a:lnTo>
                <a:lnTo>
                  <a:pt x="4457" y="1640"/>
                </a:lnTo>
                <a:lnTo>
                  <a:pt x="4457" y="1638"/>
                </a:lnTo>
                <a:lnTo>
                  <a:pt x="4457" y="1635"/>
                </a:lnTo>
                <a:lnTo>
                  <a:pt x="4455" y="1635"/>
                </a:lnTo>
                <a:lnTo>
                  <a:pt x="4455" y="1635"/>
                </a:lnTo>
                <a:lnTo>
                  <a:pt x="4455" y="1638"/>
                </a:lnTo>
                <a:lnTo>
                  <a:pt x="4453" y="1635"/>
                </a:lnTo>
                <a:lnTo>
                  <a:pt x="4453" y="1635"/>
                </a:lnTo>
                <a:lnTo>
                  <a:pt x="4453" y="1638"/>
                </a:lnTo>
                <a:lnTo>
                  <a:pt x="4453" y="1638"/>
                </a:lnTo>
                <a:lnTo>
                  <a:pt x="4453" y="1638"/>
                </a:lnTo>
                <a:lnTo>
                  <a:pt x="4453" y="1640"/>
                </a:lnTo>
                <a:lnTo>
                  <a:pt x="4455" y="1640"/>
                </a:lnTo>
                <a:close/>
                <a:moveTo>
                  <a:pt x="4390" y="1753"/>
                </a:moveTo>
                <a:lnTo>
                  <a:pt x="4390" y="1753"/>
                </a:lnTo>
                <a:lnTo>
                  <a:pt x="4388" y="1755"/>
                </a:lnTo>
                <a:lnTo>
                  <a:pt x="4388" y="1755"/>
                </a:lnTo>
                <a:lnTo>
                  <a:pt x="4390" y="1755"/>
                </a:lnTo>
                <a:lnTo>
                  <a:pt x="4390" y="1755"/>
                </a:lnTo>
                <a:lnTo>
                  <a:pt x="4390" y="1753"/>
                </a:lnTo>
                <a:lnTo>
                  <a:pt x="4392" y="1753"/>
                </a:lnTo>
                <a:lnTo>
                  <a:pt x="4392" y="1753"/>
                </a:lnTo>
                <a:lnTo>
                  <a:pt x="4392" y="1753"/>
                </a:lnTo>
                <a:lnTo>
                  <a:pt x="4390" y="1753"/>
                </a:lnTo>
                <a:close/>
                <a:moveTo>
                  <a:pt x="4392" y="1656"/>
                </a:moveTo>
                <a:lnTo>
                  <a:pt x="4392" y="1656"/>
                </a:lnTo>
                <a:lnTo>
                  <a:pt x="4392" y="1656"/>
                </a:lnTo>
                <a:lnTo>
                  <a:pt x="4390" y="1658"/>
                </a:lnTo>
                <a:lnTo>
                  <a:pt x="4392" y="1658"/>
                </a:lnTo>
                <a:lnTo>
                  <a:pt x="4392" y="1656"/>
                </a:lnTo>
                <a:lnTo>
                  <a:pt x="4392" y="1656"/>
                </a:lnTo>
                <a:close/>
                <a:moveTo>
                  <a:pt x="4411" y="1753"/>
                </a:moveTo>
                <a:lnTo>
                  <a:pt x="4411" y="1753"/>
                </a:lnTo>
                <a:lnTo>
                  <a:pt x="4419" y="1751"/>
                </a:lnTo>
                <a:lnTo>
                  <a:pt x="4421" y="1751"/>
                </a:lnTo>
                <a:lnTo>
                  <a:pt x="4421" y="1749"/>
                </a:lnTo>
                <a:lnTo>
                  <a:pt x="4419" y="1749"/>
                </a:lnTo>
                <a:lnTo>
                  <a:pt x="4417" y="1749"/>
                </a:lnTo>
                <a:lnTo>
                  <a:pt x="4415" y="1749"/>
                </a:lnTo>
                <a:lnTo>
                  <a:pt x="4415" y="1749"/>
                </a:lnTo>
                <a:lnTo>
                  <a:pt x="4413" y="1749"/>
                </a:lnTo>
                <a:lnTo>
                  <a:pt x="4413" y="1749"/>
                </a:lnTo>
                <a:lnTo>
                  <a:pt x="4411" y="1749"/>
                </a:lnTo>
                <a:lnTo>
                  <a:pt x="4411" y="1749"/>
                </a:lnTo>
                <a:lnTo>
                  <a:pt x="4411" y="1751"/>
                </a:lnTo>
                <a:lnTo>
                  <a:pt x="4411" y="1751"/>
                </a:lnTo>
                <a:lnTo>
                  <a:pt x="4409" y="1753"/>
                </a:lnTo>
                <a:lnTo>
                  <a:pt x="4411" y="1753"/>
                </a:lnTo>
                <a:close/>
                <a:moveTo>
                  <a:pt x="4425" y="1591"/>
                </a:moveTo>
                <a:lnTo>
                  <a:pt x="4423" y="1591"/>
                </a:lnTo>
                <a:lnTo>
                  <a:pt x="4425" y="1593"/>
                </a:lnTo>
                <a:lnTo>
                  <a:pt x="4425" y="1593"/>
                </a:lnTo>
                <a:lnTo>
                  <a:pt x="4425" y="1591"/>
                </a:lnTo>
                <a:lnTo>
                  <a:pt x="4425" y="1591"/>
                </a:lnTo>
                <a:lnTo>
                  <a:pt x="4425" y="1591"/>
                </a:lnTo>
                <a:lnTo>
                  <a:pt x="4425" y="1591"/>
                </a:lnTo>
                <a:close/>
                <a:moveTo>
                  <a:pt x="4429" y="1744"/>
                </a:moveTo>
                <a:lnTo>
                  <a:pt x="4429" y="1747"/>
                </a:lnTo>
                <a:lnTo>
                  <a:pt x="4432" y="1747"/>
                </a:lnTo>
                <a:lnTo>
                  <a:pt x="4432" y="1744"/>
                </a:lnTo>
                <a:lnTo>
                  <a:pt x="4434" y="1744"/>
                </a:lnTo>
                <a:lnTo>
                  <a:pt x="4434" y="1744"/>
                </a:lnTo>
                <a:lnTo>
                  <a:pt x="4436" y="1744"/>
                </a:lnTo>
                <a:lnTo>
                  <a:pt x="4438" y="1744"/>
                </a:lnTo>
                <a:lnTo>
                  <a:pt x="4440" y="1747"/>
                </a:lnTo>
                <a:lnTo>
                  <a:pt x="4440" y="1744"/>
                </a:lnTo>
                <a:lnTo>
                  <a:pt x="4442" y="1744"/>
                </a:lnTo>
                <a:lnTo>
                  <a:pt x="4444" y="1742"/>
                </a:lnTo>
                <a:lnTo>
                  <a:pt x="4444" y="1742"/>
                </a:lnTo>
                <a:lnTo>
                  <a:pt x="4444" y="1742"/>
                </a:lnTo>
                <a:lnTo>
                  <a:pt x="4444" y="1742"/>
                </a:lnTo>
                <a:lnTo>
                  <a:pt x="4444" y="1742"/>
                </a:lnTo>
                <a:lnTo>
                  <a:pt x="4442" y="1740"/>
                </a:lnTo>
                <a:lnTo>
                  <a:pt x="4440" y="1740"/>
                </a:lnTo>
                <a:lnTo>
                  <a:pt x="4438" y="1742"/>
                </a:lnTo>
                <a:lnTo>
                  <a:pt x="4436" y="1742"/>
                </a:lnTo>
                <a:lnTo>
                  <a:pt x="4434" y="1742"/>
                </a:lnTo>
                <a:lnTo>
                  <a:pt x="4434" y="1742"/>
                </a:lnTo>
                <a:lnTo>
                  <a:pt x="4432" y="1744"/>
                </a:lnTo>
                <a:lnTo>
                  <a:pt x="4429" y="1744"/>
                </a:lnTo>
                <a:close/>
                <a:moveTo>
                  <a:pt x="4425" y="1751"/>
                </a:moveTo>
                <a:lnTo>
                  <a:pt x="4427" y="1751"/>
                </a:lnTo>
                <a:lnTo>
                  <a:pt x="4427" y="1749"/>
                </a:lnTo>
                <a:lnTo>
                  <a:pt x="4427" y="1749"/>
                </a:lnTo>
                <a:lnTo>
                  <a:pt x="4427" y="1749"/>
                </a:lnTo>
                <a:lnTo>
                  <a:pt x="4425" y="1751"/>
                </a:lnTo>
                <a:close/>
                <a:moveTo>
                  <a:pt x="4453" y="1642"/>
                </a:moveTo>
                <a:lnTo>
                  <a:pt x="4450" y="1640"/>
                </a:lnTo>
                <a:lnTo>
                  <a:pt x="4450" y="1640"/>
                </a:lnTo>
                <a:lnTo>
                  <a:pt x="4450" y="1642"/>
                </a:lnTo>
                <a:lnTo>
                  <a:pt x="4450" y="1642"/>
                </a:lnTo>
                <a:lnTo>
                  <a:pt x="4453" y="1642"/>
                </a:lnTo>
                <a:lnTo>
                  <a:pt x="4453" y="1642"/>
                </a:lnTo>
                <a:lnTo>
                  <a:pt x="4453" y="1642"/>
                </a:lnTo>
                <a:close/>
                <a:moveTo>
                  <a:pt x="4427" y="1583"/>
                </a:moveTo>
                <a:lnTo>
                  <a:pt x="4427" y="1581"/>
                </a:lnTo>
                <a:lnTo>
                  <a:pt x="4427" y="1581"/>
                </a:lnTo>
                <a:lnTo>
                  <a:pt x="4427" y="1581"/>
                </a:lnTo>
                <a:lnTo>
                  <a:pt x="4427" y="1579"/>
                </a:lnTo>
                <a:lnTo>
                  <a:pt x="4425" y="1577"/>
                </a:lnTo>
                <a:lnTo>
                  <a:pt x="4425" y="1579"/>
                </a:lnTo>
                <a:lnTo>
                  <a:pt x="4425" y="1579"/>
                </a:lnTo>
                <a:lnTo>
                  <a:pt x="4425" y="1579"/>
                </a:lnTo>
                <a:lnTo>
                  <a:pt x="4425" y="1581"/>
                </a:lnTo>
                <a:lnTo>
                  <a:pt x="4425" y="1581"/>
                </a:lnTo>
                <a:lnTo>
                  <a:pt x="4427" y="1583"/>
                </a:lnTo>
                <a:close/>
                <a:moveTo>
                  <a:pt x="4423" y="1658"/>
                </a:moveTo>
                <a:lnTo>
                  <a:pt x="4423" y="1656"/>
                </a:lnTo>
                <a:lnTo>
                  <a:pt x="4423" y="1656"/>
                </a:lnTo>
                <a:lnTo>
                  <a:pt x="4423" y="1656"/>
                </a:lnTo>
                <a:lnTo>
                  <a:pt x="4421" y="1656"/>
                </a:lnTo>
                <a:lnTo>
                  <a:pt x="4421" y="1656"/>
                </a:lnTo>
                <a:lnTo>
                  <a:pt x="4421" y="1656"/>
                </a:lnTo>
                <a:lnTo>
                  <a:pt x="4421" y="1656"/>
                </a:lnTo>
                <a:lnTo>
                  <a:pt x="4419" y="1656"/>
                </a:lnTo>
                <a:lnTo>
                  <a:pt x="4419" y="1656"/>
                </a:lnTo>
                <a:lnTo>
                  <a:pt x="4419" y="1656"/>
                </a:lnTo>
                <a:lnTo>
                  <a:pt x="4413" y="1654"/>
                </a:lnTo>
                <a:lnTo>
                  <a:pt x="4411" y="1654"/>
                </a:lnTo>
                <a:lnTo>
                  <a:pt x="4411" y="1654"/>
                </a:lnTo>
                <a:lnTo>
                  <a:pt x="4411" y="1656"/>
                </a:lnTo>
                <a:lnTo>
                  <a:pt x="4409" y="1658"/>
                </a:lnTo>
                <a:lnTo>
                  <a:pt x="4411" y="1661"/>
                </a:lnTo>
                <a:lnTo>
                  <a:pt x="4411" y="1661"/>
                </a:lnTo>
                <a:lnTo>
                  <a:pt x="4413" y="1661"/>
                </a:lnTo>
                <a:lnTo>
                  <a:pt x="4417" y="1658"/>
                </a:lnTo>
                <a:lnTo>
                  <a:pt x="4419" y="1658"/>
                </a:lnTo>
                <a:lnTo>
                  <a:pt x="4421" y="1658"/>
                </a:lnTo>
                <a:lnTo>
                  <a:pt x="4423" y="1658"/>
                </a:lnTo>
                <a:close/>
                <a:moveTo>
                  <a:pt x="4423" y="1658"/>
                </a:moveTo>
                <a:lnTo>
                  <a:pt x="4425" y="1658"/>
                </a:lnTo>
                <a:lnTo>
                  <a:pt x="4425" y="1658"/>
                </a:lnTo>
                <a:lnTo>
                  <a:pt x="4425" y="1658"/>
                </a:lnTo>
                <a:lnTo>
                  <a:pt x="4432" y="1658"/>
                </a:lnTo>
                <a:lnTo>
                  <a:pt x="4432" y="1658"/>
                </a:lnTo>
                <a:lnTo>
                  <a:pt x="4438" y="1658"/>
                </a:lnTo>
                <a:lnTo>
                  <a:pt x="4438" y="1656"/>
                </a:lnTo>
                <a:lnTo>
                  <a:pt x="4434" y="1656"/>
                </a:lnTo>
                <a:lnTo>
                  <a:pt x="4429" y="1656"/>
                </a:lnTo>
                <a:lnTo>
                  <a:pt x="4425" y="1656"/>
                </a:lnTo>
                <a:lnTo>
                  <a:pt x="4425" y="1656"/>
                </a:lnTo>
                <a:lnTo>
                  <a:pt x="4423" y="1658"/>
                </a:lnTo>
                <a:close/>
                <a:moveTo>
                  <a:pt x="4429" y="1531"/>
                </a:moveTo>
                <a:lnTo>
                  <a:pt x="4429" y="1528"/>
                </a:lnTo>
                <a:lnTo>
                  <a:pt x="4429" y="1528"/>
                </a:lnTo>
                <a:lnTo>
                  <a:pt x="4429" y="1528"/>
                </a:lnTo>
                <a:lnTo>
                  <a:pt x="4429" y="1531"/>
                </a:lnTo>
                <a:lnTo>
                  <a:pt x="4429" y="1533"/>
                </a:lnTo>
                <a:lnTo>
                  <a:pt x="4429" y="1531"/>
                </a:lnTo>
                <a:close/>
                <a:moveTo>
                  <a:pt x="4434" y="1667"/>
                </a:moveTo>
                <a:lnTo>
                  <a:pt x="4434" y="1665"/>
                </a:lnTo>
                <a:lnTo>
                  <a:pt x="4434" y="1663"/>
                </a:lnTo>
                <a:lnTo>
                  <a:pt x="4434" y="1661"/>
                </a:lnTo>
                <a:lnTo>
                  <a:pt x="4432" y="1658"/>
                </a:lnTo>
                <a:lnTo>
                  <a:pt x="4432" y="1658"/>
                </a:lnTo>
                <a:lnTo>
                  <a:pt x="4432" y="1661"/>
                </a:lnTo>
                <a:lnTo>
                  <a:pt x="4432" y="1661"/>
                </a:lnTo>
                <a:lnTo>
                  <a:pt x="4432" y="1663"/>
                </a:lnTo>
                <a:lnTo>
                  <a:pt x="4432" y="1663"/>
                </a:lnTo>
                <a:lnTo>
                  <a:pt x="4434" y="1667"/>
                </a:lnTo>
                <a:lnTo>
                  <a:pt x="4434" y="1667"/>
                </a:lnTo>
                <a:lnTo>
                  <a:pt x="4434" y="1667"/>
                </a:lnTo>
                <a:close/>
                <a:moveTo>
                  <a:pt x="4735" y="958"/>
                </a:moveTo>
                <a:lnTo>
                  <a:pt x="4731" y="958"/>
                </a:lnTo>
                <a:lnTo>
                  <a:pt x="4731" y="958"/>
                </a:lnTo>
                <a:lnTo>
                  <a:pt x="4731" y="960"/>
                </a:lnTo>
                <a:lnTo>
                  <a:pt x="4733" y="960"/>
                </a:lnTo>
                <a:lnTo>
                  <a:pt x="4733" y="960"/>
                </a:lnTo>
                <a:lnTo>
                  <a:pt x="4735" y="958"/>
                </a:lnTo>
                <a:lnTo>
                  <a:pt x="4735" y="958"/>
                </a:lnTo>
                <a:lnTo>
                  <a:pt x="4735" y="958"/>
                </a:lnTo>
                <a:close/>
                <a:moveTo>
                  <a:pt x="4794" y="1770"/>
                </a:moveTo>
                <a:lnTo>
                  <a:pt x="4794" y="1770"/>
                </a:lnTo>
                <a:lnTo>
                  <a:pt x="4794" y="1770"/>
                </a:lnTo>
                <a:lnTo>
                  <a:pt x="4794" y="1767"/>
                </a:lnTo>
                <a:lnTo>
                  <a:pt x="4792" y="1767"/>
                </a:lnTo>
                <a:lnTo>
                  <a:pt x="4792" y="1767"/>
                </a:lnTo>
                <a:lnTo>
                  <a:pt x="4790" y="1767"/>
                </a:lnTo>
                <a:lnTo>
                  <a:pt x="4788" y="1765"/>
                </a:lnTo>
                <a:lnTo>
                  <a:pt x="4788" y="1765"/>
                </a:lnTo>
                <a:lnTo>
                  <a:pt x="4788" y="1765"/>
                </a:lnTo>
                <a:lnTo>
                  <a:pt x="4788" y="1765"/>
                </a:lnTo>
                <a:lnTo>
                  <a:pt x="4788" y="1767"/>
                </a:lnTo>
                <a:lnTo>
                  <a:pt x="4788" y="1767"/>
                </a:lnTo>
                <a:lnTo>
                  <a:pt x="4788" y="1770"/>
                </a:lnTo>
                <a:lnTo>
                  <a:pt x="4788" y="1770"/>
                </a:lnTo>
                <a:lnTo>
                  <a:pt x="4790" y="1770"/>
                </a:lnTo>
                <a:lnTo>
                  <a:pt x="4790" y="1770"/>
                </a:lnTo>
                <a:lnTo>
                  <a:pt x="4792" y="1770"/>
                </a:lnTo>
                <a:lnTo>
                  <a:pt x="4794" y="1770"/>
                </a:lnTo>
                <a:lnTo>
                  <a:pt x="4794" y="1772"/>
                </a:lnTo>
                <a:lnTo>
                  <a:pt x="4794" y="1770"/>
                </a:lnTo>
                <a:close/>
                <a:moveTo>
                  <a:pt x="4786" y="1767"/>
                </a:moveTo>
                <a:lnTo>
                  <a:pt x="4786" y="1767"/>
                </a:lnTo>
                <a:lnTo>
                  <a:pt x="4786" y="1765"/>
                </a:lnTo>
                <a:lnTo>
                  <a:pt x="4786" y="1765"/>
                </a:lnTo>
                <a:lnTo>
                  <a:pt x="4786" y="1765"/>
                </a:lnTo>
                <a:lnTo>
                  <a:pt x="4784" y="1763"/>
                </a:lnTo>
                <a:lnTo>
                  <a:pt x="4784" y="1765"/>
                </a:lnTo>
                <a:lnTo>
                  <a:pt x="4781" y="1765"/>
                </a:lnTo>
                <a:lnTo>
                  <a:pt x="4786" y="1767"/>
                </a:lnTo>
                <a:lnTo>
                  <a:pt x="4786" y="1767"/>
                </a:lnTo>
                <a:close/>
                <a:moveTo>
                  <a:pt x="4794" y="1784"/>
                </a:moveTo>
                <a:lnTo>
                  <a:pt x="4794" y="1784"/>
                </a:lnTo>
                <a:lnTo>
                  <a:pt x="4794" y="1782"/>
                </a:lnTo>
                <a:lnTo>
                  <a:pt x="4792" y="1782"/>
                </a:lnTo>
                <a:lnTo>
                  <a:pt x="4792" y="1784"/>
                </a:lnTo>
                <a:lnTo>
                  <a:pt x="4792" y="1784"/>
                </a:lnTo>
                <a:lnTo>
                  <a:pt x="4794" y="1784"/>
                </a:lnTo>
                <a:close/>
                <a:moveTo>
                  <a:pt x="4394" y="1751"/>
                </a:moveTo>
                <a:lnTo>
                  <a:pt x="4394" y="1751"/>
                </a:lnTo>
                <a:lnTo>
                  <a:pt x="4392" y="1749"/>
                </a:lnTo>
                <a:lnTo>
                  <a:pt x="4392" y="1751"/>
                </a:lnTo>
                <a:lnTo>
                  <a:pt x="4392" y="1751"/>
                </a:lnTo>
                <a:lnTo>
                  <a:pt x="4390" y="1751"/>
                </a:lnTo>
                <a:lnTo>
                  <a:pt x="4390" y="1753"/>
                </a:lnTo>
                <a:lnTo>
                  <a:pt x="4394" y="1753"/>
                </a:lnTo>
                <a:lnTo>
                  <a:pt x="4394" y="1751"/>
                </a:lnTo>
                <a:close/>
                <a:moveTo>
                  <a:pt x="4723" y="965"/>
                </a:moveTo>
                <a:lnTo>
                  <a:pt x="4721" y="965"/>
                </a:lnTo>
                <a:lnTo>
                  <a:pt x="4721" y="965"/>
                </a:lnTo>
                <a:lnTo>
                  <a:pt x="4721" y="965"/>
                </a:lnTo>
                <a:lnTo>
                  <a:pt x="4721" y="965"/>
                </a:lnTo>
                <a:lnTo>
                  <a:pt x="4721" y="965"/>
                </a:lnTo>
                <a:lnTo>
                  <a:pt x="4721" y="965"/>
                </a:lnTo>
                <a:lnTo>
                  <a:pt x="4721" y="965"/>
                </a:lnTo>
                <a:lnTo>
                  <a:pt x="4721" y="967"/>
                </a:lnTo>
                <a:lnTo>
                  <a:pt x="4721" y="967"/>
                </a:lnTo>
                <a:lnTo>
                  <a:pt x="4723" y="967"/>
                </a:lnTo>
                <a:lnTo>
                  <a:pt x="4723" y="967"/>
                </a:lnTo>
                <a:lnTo>
                  <a:pt x="4723" y="965"/>
                </a:lnTo>
                <a:lnTo>
                  <a:pt x="4723" y="965"/>
                </a:lnTo>
                <a:close/>
                <a:moveTo>
                  <a:pt x="4727" y="962"/>
                </a:moveTo>
                <a:lnTo>
                  <a:pt x="4727" y="962"/>
                </a:lnTo>
                <a:lnTo>
                  <a:pt x="4727" y="962"/>
                </a:lnTo>
                <a:lnTo>
                  <a:pt x="4727" y="962"/>
                </a:lnTo>
                <a:lnTo>
                  <a:pt x="4727" y="962"/>
                </a:lnTo>
                <a:lnTo>
                  <a:pt x="4727" y="962"/>
                </a:lnTo>
                <a:lnTo>
                  <a:pt x="4727" y="962"/>
                </a:lnTo>
                <a:lnTo>
                  <a:pt x="4727" y="962"/>
                </a:lnTo>
                <a:lnTo>
                  <a:pt x="4727" y="962"/>
                </a:lnTo>
                <a:close/>
                <a:moveTo>
                  <a:pt x="4740" y="1709"/>
                </a:moveTo>
                <a:lnTo>
                  <a:pt x="4740" y="1709"/>
                </a:lnTo>
                <a:lnTo>
                  <a:pt x="4740" y="1707"/>
                </a:lnTo>
                <a:lnTo>
                  <a:pt x="4740" y="1707"/>
                </a:lnTo>
                <a:lnTo>
                  <a:pt x="4737" y="1707"/>
                </a:lnTo>
                <a:lnTo>
                  <a:pt x="4737" y="1707"/>
                </a:lnTo>
                <a:lnTo>
                  <a:pt x="4737" y="1709"/>
                </a:lnTo>
                <a:lnTo>
                  <a:pt x="4740" y="1709"/>
                </a:lnTo>
                <a:lnTo>
                  <a:pt x="4740" y="1709"/>
                </a:lnTo>
                <a:close/>
                <a:moveTo>
                  <a:pt x="4725" y="948"/>
                </a:moveTo>
                <a:lnTo>
                  <a:pt x="4725" y="948"/>
                </a:lnTo>
                <a:lnTo>
                  <a:pt x="4723" y="950"/>
                </a:lnTo>
                <a:lnTo>
                  <a:pt x="4721" y="952"/>
                </a:lnTo>
                <a:lnTo>
                  <a:pt x="4721" y="952"/>
                </a:lnTo>
                <a:lnTo>
                  <a:pt x="4719" y="954"/>
                </a:lnTo>
                <a:lnTo>
                  <a:pt x="4719" y="954"/>
                </a:lnTo>
                <a:lnTo>
                  <a:pt x="4719" y="956"/>
                </a:lnTo>
                <a:lnTo>
                  <a:pt x="4714" y="958"/>
                </a:lnTo>
                <a:lnTo>
                  <a:pt x="4714" y="958"/>
                </a:lnTo>
                <a:lnTo>
                  <a:pt x="4714" y="960"/>
                </a:lnTo>
                <a:lnTo>
                  <a:pt x="4717" y="962"/>
                </a:lnTo>
                <a:lnTo>
                  <a:pt x="4717" y="958"/>
                </a:lnTo>
                <a:lnTo>
                  <a:pt x="4719" y="956"/>
                </a:lnTo>
                <a:lnTo>
                  <a:pt x="4721" y="954"/>
                </a:lnTo>
                <a:lnTo>
                  <a:pt x="4721" y="954"/>
                </a:lnTo>
                <a:lnTo>
                  <a:pt x="4725" y="952"/>
                </a:lnTo>
                <a:lnTo>
                  <a:pt x="4725" y="950"/>
                </a:lnTo>
                <a:lnTo>
                  <a:pt x="4727" y="950"/>
                </a:lnTo>
                <a:lnTo>
                  <a:pt x="4729" y="950"/>
                </a:lnTo>
                <a:lnTo>
                  <a:pt x="4731" y="950"/>
                </a:lnTo>
                <a:lnTo>
                  <a:pt x="4731" y="948"/>
                </a:lnTo>
                <a:lnTo>
                  <a:pt x="4727" y="948"/>
                </a:lnTo>
                <a:lnTo>
                  <a:pt x="4725" y="948"/>
                </a:lnTo>
                <a:close/>
                <a:moveTo>
                  <a:pt x="4748" y="1711"/>
                </a:moveTo>
                <a:lnTo>
                  <a:pt x="4748" y="1713"/>
                </a:lnTo>
                <a:lnTo>
                  <a:pt x="4750" y="1713"/>
                </a:lnTo>
                <a:lnTo>
                  <a:pt x="4752" y="1715"/>
                </a:lnTo>
                <a:lnTo>
                  <a:pt x="4752" y="1715"/>
                </a:lnTo>
                <a:lnTo>
                  <a:pt x="4752" y="1715"/>
                </a:lnTo>
                <a:lnTo>
                  <a:pt x="4752" y="1713"/>
                </a:lnTo>
                <a:lnTo>
                  <a:pt x="4752" y="1713"/>
                </a:lnTo>
                <a:lnTo>
                  <a:pt x="4752" y="1711"/>
                </a:lnTo>
                <a:lnTo>
                  <a:pt x="4750" y="1711"/>
                </a:lnTo>
                <a:lnTo>
                  <a:pt x="4748" y="1711"/>
                </a:lnTo>
                <a:lnTo>
                  <a:pt x="4748" y="1711"/>
                </a:lnTo>
                <a:close/>
                <a:moveTo>
                  <a:pt x="4750" y="1663"/>
                </a:moveTo>
                <a:lnTo>
                  <a:pt x="4748" y="1665"/>
                </a:lnTo>
                <a:lnTo>
                  <a:pt x="4748" y="1665"/>
                </a:lnTo>
                <a:lnTo>
                  <a:pt x="4748" y="1665"/>
                </a:lnTo>
                <a:lnTo>
                  <a:pt x="4750" y="1665"/>
                </a:lnTo>
                <a:lnTo>
                  <a:pt x="4750" y="1665"/>
                </a:lnTo>
                <a:lnTo>
                  <a:pt x="4750" y="1663"/>
                </a:lnTo>
                <a:lnTo>
                  <a:pt x="4750" y="1663"/>
                </a:lnTo>
                <a:close/>
                <a:moveTo>
                  <a:pt x="4796" y="1753"/>
                </a:moveTo>
                <a:lnTo>
                  <a:pt x="4796" y="1753"/>
                </a:lnTo>
                <a:lnTo>
                  <a:pt x="4796" y="1753"/>
                </a:lnTo>
                <a:lnTo>
                  <a:pt x="4796" y="1755"/>
                </a:lnTo>
                <a:lnTo>
                  <a:pt x="4796" y="1755"/>
                </a:lnTo>
                <a:lnTo>
                  <a:pt x="4796" y="1755"/>
                </a:lnTo>
                <a:lnTo>
                  <a:pt x="4796" y="1757"/>
                </a:lnTo>
                <a:lnTo>
                  <a:pt x="4796" y="1757"/>
                </a:lnTo>
                <a:lnTo>
                  <a:pt x="4796" y="1757"/>
                </a:lnTo>
                <a:lnTo>
                  <a:pt x="4798" y="1755"/>
                </a:lnTo>
                <a:lnTo>
                  <a:pt x="4796" y="1753"/>
                </a:lnTo>
                <a:lnTo>
                  <a:pt x="4796" y="1753"/>
                </a:lnTo>
                <a:lnTo>
                  <a:pt x="4796" y="1753"/>
                </a:lnTo>
                <a:close/>
                <a:moveTo>
                  <a:pt x="4471" y="1107"/>
                </a:moveTo>
                <a:lnTo>
                  <a:pt x="4471" y="1109"/>
                </a:lnTo>
                <a:lnTo>
                  <a:pt x="4469" y="1109"/>
                </a:lnTo>
                <a:lnTo>
                  <a:pt x="4469" y="1111"/>
                </a:lnTo>
                <a:lnTo>
                  <a:pt x="4471" y="1111"/>
                </a:lnTo>
                <a:lnTo>
                  <a:pt x="4473" y="1111"/>
                </a:lnTo>
                <a:lnTo>
                  <a:pt x="4473" y="1107"/>
                </a:lnTo>
                <a:lnTo>
                  <a:pt x="4471" y="1107"/>
                </a:lnTo>
                <a:close/>
                <a:moveTo>
                  <a:pt x="4453" y="1621"/>
                </a:moveTo>
                <a:lnTo>
                  <a:pt x="4453" y="1623"/>
                </a:lnTo>
                <a:lnTo>
                  <a:pt x="4453" y="1623"/>
                </a:lnTo>
                <a:lnTo>
                  <a:pt x="4455" y="1623"/>
                </a:lnTo>
                <a:lnTo>
                  <a:pt x="4455" y="1621"/>
                </a:lnTo>
                <a:lnTo>
                  <a:pt x="4455" y="1621"/>
                </a:lnTo>
                <a:lnTo>
                  <a:pt x="4455" y="1621"/>
                </a:lnTo>
                <a:lnTo>
                  <a:pt x="4453" y="1621"/>
                </a:lnTo>
                <a:lnTo>
                  <a:pt x="4453" y="1621"/>
                </a:lnTo>
                <a:close/>
                <a:moveTo>
                  <a:pt x="4467" y="1596"/>
                </a:moveTo>
                <a:lnTo>
                  <a:pt x="4465" y="1598"/>
                </a:lnTo>
                <a:lnTo>
                  <a:pt x="4465" y="1602"/>
                </a:lnTo>
                <a:lnTo>
                  <a:pt x="4467" y="1602"/>
                </a:lnTo>
                <a:lnTo>
                  <a:pt x="4469" y="1602"/>
                </a:lnTo>
                <a:lnTo>
                  <a:pt x="4469" y="1602"/>
                </a:lnTo>
                <a:lnTo>
                  <a:pt x="4471" y="1600"/>
                </a:lnTo>
                <a:lnTo>
                  <a:pt x="4471" y="1596"/>
                </a:lnTo>
                <a:lnTo>
                  <a:pt x="4471" y="1593"/>
                </a:lnTo>
                <a:lnTo>
                  <a:pt x="4469" y="1593"/>
                </a:lnTo>
                <a:lnTo>
                  <a:pt x="4469" y="1593"/>
                </a:lnTo>
                <a:lnTo>
                  <a:pt x="4467" y="1596"/>
                </a:lnTo>
                <a:close/>
                <a:moveTo>
                  <a:pt x="4453" y="1619"/>
                </a:moveTo>
                <a:lnTo>
                  <a:pt x="4453" y="1619"/>
                </a:lnTo>
                <a:lnTo>
                  <a:pt x="4453" y="1619"/>
                </a:lnTo>
                <a:lnTo>
                  <a:pt x="4453" y="1621"/>
                </a:lnTo>
                <a:lnTo>
                  <a:pt x="4453" y="1621"/>
                </a:lnTo>
                <a:lnTo>
                  <a:pt x="4453" y="1621"/>
                </a:lnTo>
                <a:lnTo>
                  <a:pt x="4453" y="1619"/>
                </a:lnTo>
                <a:lnTo>
                  <a:pt x="4453" y="1619"/>
                </a:lnTo>
                <a:close/>
                <a:moveTo>
                  <a:pt x="4503" y="1065"/>
                </a:moveTo>
                <a:lnTo>
                  <a:pt x="4503" y="1067"/>
                </a:lnTo>
                <a:lnTo>
                  <a:pt x="4503" y="1067"/>
                </a:lnTo>
                <a:lnTo>
                  <a:pt x="4503" y="1067"/>
                </a:lnTo>
                <a:lnTo>
                  <a:pt x="4505" y="1067"/>
                </a:lnTo>
                <a:lnTo>
                  <a:pt x="4505" y="1065"/>
                </a:lnTo>
                <a:lnTo>
                  <a:pt x="4505" y="1065"/>
                </a:lnTo>
                <a:lnTo>
                  <a:pt x="4503" y="1065"/>
                </a:lnTo>
                <a:close/>
                <a:moveTo>
                  <a:pt x="4497" y="1149"/>
                </a:moveTo>
                <a:lnTo>
                  <a:pt x="4497" y="1149"/>
                </a:lnTo>
                <a:lnTo>
                  <a:pt x="4499" y="1147"/>
                </a:lnTo>
                <a:lnTo>
                  <a:pt x="4497" y="1147"/>
                </a:lnTo>
                <a:lnTo>
                  <a:pt x="4494" y="1149"/>
                </a:lnTo>
                <a:lnTo>
                  <a:pt x="4494" y="1149"/>
                </a:lnTo>
                <a:lnTo>
                  <a:pt x="4494" y="1149"/>
                </a:lnTo>
                <a:lnTo>
                  <a:pt x="4497" y="1149"/>
                </a:lnTo>
                <a:close/>
                <a:moveTo>
                  <a:pt x="4478" y="1139"/>
                </a:moveTo>
                <a:lnTo>
                  <a:pt x="4478" y="1139"/>
                </a:lnTo>
                <a:lnTo>
                  <a:pt x="4478" y="1141"/>
                </a:lnTo>
                <a:lnTo>
                  <a:pt x="4476" y="1141"/>
                </a:lnTo>
                <a:lnTo>
                  <a:pt x="4478" y="1141"/>
                </a:lnTo>
                <a:lnTo>
                  <a:pt x="4478" y="1143"/>
                </a:lnTo>
                <a:lnTo>
                  <a:pt x="4478" y="1143"/>
                </a:lnTo>
                <a:lnTo>
                  <a:pt x="4478" y="1141"/>
                </a:lnTo>
                <a:lnTo>
                  <a:pt x="4480" y="1141"/>
                </a:lnTo>
                <a:lnTo>
                  <a:pt x="4480" y="1141"/>
                </a:lnTo>
                <a:lnTo>
                  <a:pt x="4480" y="1141"/>
                </a:lnTo>
                <a:lnTo>
                  <a:pt x="4478" y="1139"/>
                </a:lnTo>
                <a:close/>
                <a:moveTo>
                  <a:pt x="4473" y="1143"/>
                </a:moveTo>
                <a:lnTo>
                  <a:pt x="4473" y="1143"/>
                </a:lnTo>
                <a:lnTo>
                  <a:pt x="4473" y="1143"/>
                </a:lnTo>
                <a:lnTo>
                  <a:pt x="4471" y="1143"/>
                </a:lnTo>
                <a:lnTo>
                  <a:pt x="4471" y="1143"/>
                </a:lnTo>
                <a:lnTo>
                  <a:pt x="4471" y="1145"/>
                </a:lnTo>
                <a:lnTo>
                  <a:pt x="4471" y="1145"/>
                </a:lnTo>
                <a:lnTo>
                  <a:pt x="4471" y="1147"/>
                </a:lnTo>
                <a:lnTo>
                  <a:pt x="4473" y="1147"/>
                </a:lnTo>
                <a:lnTo>
                  <a:pt x="4473" y="1145"/>
                </a:lnTo>
                <a:lnTo>
                  <a:pt x="4473" y="1145"/>
                </a:lnTo>
                <a:lnTo>
                  <a:pt x="4476" y="1145"/>
                </a:lnTo>
                <a:lnTo>
                  <a:pt x="4476" y="1145"/>
                </a:lnTo>
                <a:lnTo>
                  <a:pt x="4473" y="1143"/>
                </a:lnTo>
                <a:close/>
                <a:moveTo>
                  <a:pt x="4476" y="1220"/>
                </a:moveTo>
                <a:lnTo>
                  <a:pt x="4476" y="1220"/>
                </a:lnTo>
                <a:lnTo>
                  <a:pt x="4476" y="1220"/>
                </a:lnTo>
                <a:lnTo>
                  <a:pt x="4476" y="1222"/>
                </a:lnTo>
                <a:lnTo>
                  <a:pt x="4476" y="1222"/>
                </a:lnTo>
                <a:lnTo>
                  <a:pt x="4476" y="1222"/>
                </a:lnTo>
                <a:lnTo>
                  <a:pt x="4478" y="1222"/>
                </a:lnTo>
                <a:lnTo>
                  <a:pt x="4476" y="1222"/>
                </a:lnTo>
                <a:lnTo>
                  <a:pt x="4476" y="1220"/>
                </a:lnTo>
                <a:close/>
                <a:moveTo>
                  <a:pt x="4723" y="967"/>
                </a:moveTo>
                <a:lnTo>
                  <a:pt x="4725" y="967"/>
                </a:lnTo>
                <a:lnTo>
                  <a:pt x="4725" y="965"/>
                </a:lnTo>
                <a:lnTo>
                  <a:pt x="4725" y="965"/>
                </a:lnTo>
                <a:lnTo>
                  <a:pt x="4723" y="965"/>
                </a:lnTo>
                <a:lnTo>
                  <a:pt x="4723" y="967"/>
                </a:lnTo>
                <a:lnTo>
                  <a:pt x="4723" y="967"/>
                </a:lnTo>
                <a:lnTo>
                  <a:pt x="4723" y="967"/>
                </a:lnTo>
                <a:lnTo>
                  <a:pt x="4723" y="967"/>
                </a:lnTo>
                <a:close/>
                <a:moveTo>
                  <a:pt x="4578" y="1654"/>
                </a:moveTo>
                <a:lnTo>
                  <a:pt x="4576" y="1654"/>
                </a:lnTo>
                <a:lnTo>
                  <a:pt x="4570" y="1654"/>
                </a:lnTo>
                <a:lnTo>
                  <a:pt x="4570" y="1654"/>
                </a:lnTo>
                <a:lnTo>
                  <a:pt x="4570" y="1654"/>
                </a:lnTo>
                <a:lnTo>
                  <a:pt x="4576" y="1656"/>
                </a:lnTo>
                <a:lnTo>
                  <a:pt x="4578" y="1656"/>
                </a:lnTo>
                <a:lnTo>
                  <a:pt x="4580" y="1658"/>
                </a:lnTo>
                <a:lnTo>
                  <a:pt x="4580" y="1658"/>
                </a:lnTo>
                <a:lnTo>
                  <a:pt x="4582" y="1658"/>
                </a:lnTo>
                <a:lnTo>
                  <a:pt x="4585" y="1658"/>
                </a:lnTo>
                <a:lnTo>
                  <a:pt x="4587" y="1658"/>
                </a:lnTo>
                <a:lnTo>
                  <a:pt x="4589" y="1658"/>
                </a:lnTo>
                <a:lnTo>
                  <a:pt x="4591" y="1656"/>
                </a:lnTo>
                <a:lnTo>
                  <a:pt x="4591" y="1656"/>
                </a:lnTo>
                <a:lnTo>
                  <a:pt x="4589" y="1656"/>
                </a:lnTo>
                <a:lnTo>
                  <a:pt x="4585" y="1656"/>
                </a:lnTo>
                <a:lnTo>
                  <a:pt x="4580" y="1654"/>
                </a:lnTo>
                <a:lnTo>
                  <a:pt x="4578" y="1654"/>
                </a:lnTo>
                <a:close/>
                <a:moveTo>
                  <a:pt x="4580" y="1646"/>
                </a:moveTo>
                <a:lnTo>
                  <a:pt x="4578" y="1644"/>
                </a:lnTo>
                <a:lnTo>
                  <a:pt x="4576" y="1642"/>
                </a:lnTo>
                <a:lnTo>
                  <a:pt x="4576" y="1642"/>
                </a:lnTo>
                <a:lnTo>
                  <a:pt x="4574" y="1642"/>
                </a:lnTo>
                <a:lnTo>
                  <a:pt x="4574" y="1642"/>
                </a:lnTo>
                <a:lnTo>
                  <a:pt x="4572" y="1642"/>
                </a:lnTo>
                <a:lnTo>
                  <a:pt x="4570" y="1640"/>
                </a:lnTo>
                <a:lnTo>
                  <a:pt x="4570" y="1642"/>
                </a:lnTo>
                <a:lnTo>
                  <a:pt x="4570" y="1642"/>
                </a:lnTo>
                <a:lnTo>
                  <a:pt x="4570" y="1642"/>
                </a:lnTo>
                <a:lnTo>
                  <a:pt x="4570" y="1642"/>
                </a:lnTo>
                <a:lnTo>
                  <a:pt x="4572" y="1642"/>
                </a:lnTo>
                <a:lnTo>
                  <a:pt x="4572" y="1644"/>
                </a:lnTo>
                <a:lnTo>
                  <a:pt x="4574" y="1644"/>
                </a:lnTo>
                <a:lnTo>
                  <a:pt x="4576" y="1646"/>
                </a:lnTo>
                <a:lnTo>
                  <a:pt x="4576" y="1648"/>
                </a:lnTo>
                <a:lnTo>
                  <a:pt x="4576" y="1648"/>
                </a:lnTo>
                <a:lnTo>
                  <a:pt x="4578" y="1648"/>
                </a:lnTo>
                <a:lnTo>
                  <a:pt x="4580" y="1648"/>
                </a:lnTo>
                <a:lnTo>
                  <a:pt x="4580" y="1648"/>
                </a:lnTo>
                <a:lnTo>
                  <a:pt x="4582" y="1648"/>
                </a:lnTo>
                <a:lnTo>
                  <a:pt x="4582" y="1646"/>
                </a:lnTo>
                <a:lnTo>
                  <a:pt x="4582" y="1646"/>
                </a:lnTo>
                <a:lnTo>
                  <a:pt x="4580" y="1646"/>
                </a:lnTo>
                <a:close/>
                <a:moveTo>
                  <a:pt x="4629" y="1111"/>
                </a:moveTo>
                <a:lnTo>
                  <a:pt x="4629" y="1111"/>
                </a:lnTo>
                <a:lnTo>
                  <a:pt x="4626" y="1111"/>
                </a:lnTo>
                <a:lnTo>
                  <a:pt x="4626" y="1111"/>
                </a:lnTo>
                <a:lnTo>
                  <a:pt x="4626" y="1113"/>
                </a:lnTo>
                <a:lnTo>
                  <a:pt x="4629" y="1113"/>
                </a:lnTo>
                <a:lnTo>
                  <a:pt x="4629" y="1111"/>
                </a:lnTo>
                <a:close/>
                <a:moveTo>
                  <a:pt x="4610" y="1495"/>
                </a:moveTo>
                <a:lnTo>
                  <a:pt x="4610" y="1493"/>
                </a:lnTo>
                <a:lnTo>
                  <a:pt x="4610" y="1493"/>
                </a:lnTo>
                <a:lnTo>
                  <a:pt x="4610" y="1493"/>
                </a:lnTo>
                <a:lnTo>
                  <a:pt x="4610" y="1493"/>
                </a:lnTo>
                <a:lnTo>
                  <a:pt x="4608" y="1495"/>
                </a:lnTo>
                <a:lnTo>
                  <a:pt x="4608" y="1495"/>
                </a:lnTo>
                <a:lnTo>
                  <a:pt x="4608" y="1495"/>
                </a:lnTo>
                <a:lnTo>
                  <a:pt x="4610" y="1495"/>
                </a:lnTo>
                <a:lnTo>
                  <a:pt x="4610" y="1495"/>
                </a:lnTo>
                <a:close/>
                <a:moveTo>
                  <a:pt x="4553" y="1661"/>
                </a:moveTo>
                <a:lnTo>
                  <a:pt x="4553" y="1661"/>
                </a:lnTo>
                <a:lnTo>
                  <a:pt x="4553" y="1663"/>
                </a:lnTo>
                <a:lnTo>
                  <a:pt x="4555" y="1663"/>
                </a:lnTo>
                <a:lnTo>
                  <a:pt x="4555" y="1661"/>
                </a:lnTo>
                <a:lnTo>
                  <a:pt x="4555" y="1661"/>
                </a:lnTo>
                <a:lnTo>
                  <a:pt x="4555" y="1661"/>
                </a:lnTo>
                <a:lnTo>
                  <a:pt x="4553" y="1661"/>
                </a:lnTo>
                <a:close/>
                <a:moveTo>
                  <a:pt x="4528" y="1122"/>
                </a:moveTo>
                <a:lnTo>
                  <a:pt x="4528" y="1122"/>
                </a:lnTo>
                <a:lnTo>
                  <a:pt x="4528" y="1122"/>
                </a:lnTo>
                <a:lnTo>
                  <a:pt x="4528" y="1122"/>
                </a:lnTo>
                <a:lnTo>
                  <a:pt x="4528" y="1122"/>
                </a:lnTo>
                <a:lnTo>
                  <a:pt x="4526" y="1122"/>
                </a:lnTo>
                <a:lnTo>
                  <a:pt x="4528" y="1122"/>
                </a:lnTo>
                <a:lnTo>
                  <a:pt x="4528" y="1122"/>
                </a:lnTo>
                <a:close/>
                <a:moveTo>
                  <a:pt x="4553" y="1118"/>
                </a:moveTo>
                <a:lnTo>
                  <a:pt x="4553" y="1115"/>
                </a:lnTo>
                <a:lnTo>
                  <a:pt x="4553" y="1115"/>
                </a:lnTo>
                <a:lnTo>
                  <a:pt x="4553" y="1115"/>
                </a:lnTo>
                <a:lnTo>
                  <a:pt x="4555" y="1115"/>
                </a:lnTo>
                <a:lnTo>
                  <a:pt x="4553" y="1115"/>
                </a:lnTo>
                <a:lnTo>
                  <a:pt x="4551" y="1115"/>
                </a:lnTo>
                <a:lnTo>
                  <a:pt x="4551" y="1115"/>
                </a:lnTo>
                <a:lnTo>
                  <a:pt x="4553" y="1115"/>
                </a:lnTo>
                <a:lnTo>
                  <a:pt x="4553" y="1118"/>
                </a:lnTo>
                <a:close/>
                <a:moveTo>
                  <a:pt x="4564" y="1115"/>
                </a:moveTo>
                <a:lnTo>
                  <a:pt x="4561" y="1115"/>
                </a:lnTo>
                <a:lnTo>
                  <a:pt x="4561" y="1115"/>
                </a:lnTo>
                <a:lnTo>
                  <a:pt x="4559" y="1118"/>
                </a:lnTo>
                <a:lnTo>
                  <a:pt x="4559" y="1120"/>
                </a:lnTo>
                <a:lnTo>
                  <a:pt x="4559" y="1120"/>
                </a:lnTo>
                <a:lnTo>
                  <a:pt x="4559" y="1120"/>
                </a:lnTo>
                <a:lnTo>
                  <a:pt x="4561" y="1120"/>
                </a:lnTo>
                <a:lnTo>
                  <a:pt x="4561" y="1120"/>
                </a:lnTo>
                <a:lnTo>
                  <a:pt x="4561" y="1118"/>
                </a:lnTo>
                <a:lnTo>
                  <a:pt x="4564" y="1115"/>
                </a:lnTo>
                <a:lnTo>
                  <a:pt x="4564" y="1115"/>
                </a:lnTo>
                <a:close/>
                <a:moveTo>
                  <a:pt x="4561" y="1644"/>
                </a:moveTo>
                <a:lnTo>
                  <a:pt x="4561" y="1646"/>
                </a:lnTo>
                <a:lnTo>
                  <a:pt x="4561" y="1646"/>
                </a:lnTo>
                <a:lnTo>
                  <a:pt x="4561" y="1648"/>
                </a:lnTo>
                <a:lnTo>
                  <a:pt x="4561" y="1648"/>
                </a:lnTo>
                <a:lnTo>
                  <a:pt x="4564" y="1648"/>
                </a:lnTo>
                <a:lnTo>
                  <a:pt x="4564" y="1646"/>
                </a:lnTo>
                <a:lnTo>
                  <a:pt x="4564" y="1646"/>
                </a:lnTo>
                <a:lnTo>
                  <a:pt x="4564" y="1646"/>
                </a:lnTo>
                <a:lnTo>
                  <a:pt x="4561" y="1644"/>
                </a:lnTo>
                <a:close/>
                <a:moveTo>
                  <a:pt x="4633" y="1139"/>
                </a:moveTo>
                <a:lnTo>
                  <a:pt x="4635" y="1139"/>
                </a:lnTo>
                <a:lnTo>
                  <a:pt x="4633" y="1139"/>
                </a:lnTo>
                <a:lnTo>
                  <a:pt x="4633" y="1139"/>
                </a:lnTo>
                <a:lnTo>
                  <a:pt x="4633" y="1139"/>
                </a:lnTo>
                <a:lnTo>
                  <a:pt x="4633" y="1139"/>
                </a:lnTo>
                <a:lnTo>
                  <a:pt x="4633" y="1139"/>
                </a:lnTo>
                <a:lnTo>
                  <a:pt x="4633" y="1139"/>
                </a:lnTo>
                <a:close/>
                <a:moveTo>
                  <a:pt x="4557" y="1522"/>
                </a:moveTo>
                <a:lnTo>
                  <a:pt x="4557" y="1522"/>
                </a:lnTo>
                <a:lnTo>
                  <a:pt x="4557" y="1522"/>
                </a:lnTo>
                <a:lnTo>
                  <a:pt x="4557" y="1524"/>
                </a:lnTo>
                <a:lnTo>
                  <a:pt x="4557" y="1524"/>
                </a:lnTo>
                <a:lnTo>
                  <a:pt x="4557" y="1524"/>
                </a:lnTo>
                <a:lnTo>
                  <a:pt x="4557" y="1524"/>
                </a:lnTo>
                <a:lnTo>
                  <a:pt x="4557" y="1524"/>
                </a:lnTo>
                <a:lnTo>
                  <a:pt x="4559" y="1520"/>
                </a:lnTo>
                <a:lnTo>
                  <a:pt x="4559" y="1520"/>
                </a:lnTo>
                <a:lnTo>
                  <a:pt x="4557" y="1522"/>
                </a:lnTo>
                <a:lnTo>
                  <a:pt x="4557" y="1522"/>
                </a:lnTo>
                <a:close/>
                <a:moveTo>
                  <a:pt x="4668" y="1239"/>
                </a:moveTo>
                <a:lnTo>
                  <a:pt x="4666" y="1239"/>
                </a:lnTo>
                <a:lnTo>
                  <a:pt x="4666" y="1239"/>
                </a:lnTo>
                <a:lnTo>
                  <a:pt x="4666" y="1239"/>
                </a:lnTo>
                <a:lnTo>
                  <a:pt x="4668" y="1239"/>
                </a:lnTo>
                <a:lnTo>
                  <a:pt x="4668" y="1239"/>
                </a:lnTo>
                <a:lnTo>
                  <a:pt x="4668" y="1239"/>
                </a:lnTo>
                <a:close/>
                <a:moveTo>
                  <a:pt x="4721" y="1367"/>
                </a:moveTo>
                <a:lnTo>
                  <a:pt x="4721" y="1367"/>
                </a:lnTo>
                <a:lnTo>
                  <a:pt x="4719" y="1369"/>
                </a:lnTo>
                <a:lnTo>
                  <a:pt x="4719" y="1369"/>
                </a:lnTo>
                <a:lnTo>
                  <a:pt x="4721" y="1367"/>
                </a:lnTo>
                <a:lnTo>
                  <a:pt x="4721" y="1367"/>
                </a:lnTo>
                <a:close/>
                <a:moveTo>
                  <a:pt x="4717" y="1413"/>
                </a:moveTo>
                <a:lnTo>
                  <a:pt x="4717" y="1415"/>
                </a:lnTo>
                <a:lnTo>
                  <a:pt x="4717" y="1415"/>
                </a:lnTo>
                <a:lnTo>
                  <a:pt x="4719" y="1415"/>
                </a:lnTo>
                <a:lnTo>
                  <a:pt x="4719" y="1413"/>
                </a:lnTo>
                <a:lnTo>
                  <a:pt x="4717" y="1413"/>
                </a:lnTo>
                <a:lnTo>
                  <a:pt x="4717" y="1413"/>
                </a:lnTo>
                <a:close/>
                <a:moveTo>
                  <a:pt x="4723" y="1696"/>
                </a:moveTo>
                <a:lnTo>
                  <a:pt x="4721" y="1698"/>
                </a:lnTo>
                <a:lnTo>
                  <a:pt x="4721" y="1698"/>
                </a:lnTo>
                <a:lnTo>
                  <a:pt x="4721" y="1698"/>
                </a:lnTo>
                <a:lnTo>
                  <a:pt x="4723" y="1700"/>
                </a:lnTo>
                <a:lnTo>
                  <a:pt x="4723" y="1698"/>
                </a:lnTo>
                <a:lnTo>
                  <a:pt x="4723" y="1698"/>
                </a:lnTo>
                <a:lnTo>
                  <a:pt x="4723" y="1696"/>
                </a:lnTo>
                <a:lnTo>
                  <a:pt x="4723" y="1696"/>
                </a:lnTo>
                <a:lnTo>
                  <a:pt x="4723" y="1696"/>
                </a:lnTo>
                <a:close/>
                <a:moveTo>
                  <a:pt x="4719" y="1413"/>
                </a:moveTo>
                <a:lnTo>
                  <a:pt x="4719" y="1413"/>
                </a:lnTo>
                <a:lnTo>
                  <a:pt x="4719" y="1413"/>
                </a:lnTo>
                <a:lnTo>
                  <a:pt x="4719" y="1413"/>
                </a:lnTo>
                <a:lnTo>
                  <a:pt x="4721" y="1411"/>
                </a:lnTo>
                <a:lnTo>
                  <a:pt x="4721" y="1411"/>
                </a:lnTo>
                <a:lnTo>
                  <a:pt x="4721" y="1411"/>
                </a:lnTo>
                <a:lnTo>
                  <a:pt x="4721" y="1411"/>
                </a:lnTo>
                <a:lnTo>
                  <a:pt x="4719" y="1411"/>
                </a:lnTo>
                <a:lnTo>
                  <a:pt x="4719" y="1413"/>
                </a:lnTo>
                <a:close/>
                <a:moveTo>
                  <a:pt x="4712" y="1428"/>
                </a:moveTo>
                <a:lnTo>
                  <a:pt x="4712" y="1426"/>
                </a:lnTo>
                <a:lnTo>
                  <a:pt x="4712" y="1426"/>
                </a:lnTo>
                <a:lnTo>
                  <a:pt x="4712" y="1426"/>
                </a:lnTo>
                <a:lnTo>
                  <a:pt x="4710" y="1426"/>
                </a:lnTo>
                <a:lnTo>
                  <a:pt x="4710" y="1428"/>
                </a:lnTo>
                <a:lnTo>
                  <a:pt x="4710" y="1428"/>
                </a:lnTo>
                <a:lnTo>
                  <a:pt x="4712" y="1428"/>
                </a:lnTo>
                <a:close/>
                <a:moveTo>
                  <a:pt x="4704" y="1440"/>
                </a:moveTo>
                <a:lnTo>
                  <a:pt x="4704" y="1440"/>
                </a:lnTo>
                <a:lnTo>
                  <a:pt x="4706" y="1438"/>
                </a:lnTo>
                <a:lnTo>
                  <a:pt x="4708" y="1434"/>
                </a:lnTo>
                <a:lnTo>
                  <a:pt x="4706" y="1434"/>
                </a:lnTo>
                <a:lnTo>
                  <a:pt x="4706" y="1434"/>
                </a:lnTo>
                <a:lnTo>
                  <a:pt x="4706" y="1434"/>
                </a:lnTo>
                <a:lnTo>
                  <a:pt x="4706" y="1436"/>
                </a:lnTo>
                <a:lnTo>
                  <a:pt x="4704" y="1436"/>
                </a:lnTo>
                <a:lnTo>
                  <a:pt x="4704" y="1438"/>
                </a:lnTo>
                <a:lnTo>
                  <a:pt x="4704" y="1438"/>
                </a:lnTo>
                <a:lnTo>
                  <a:pt x="4704" y="1440"/>
                </a:lnTo>
                <a:close/>
                <a:moveTo>
                  <a:pt x="4717" y="1394"/>
                </a:moveTo>
                <a:lnTo>
                  <a:pt x="4719" y="1394"/>
                </a:lnTo>
                <a:lnTo>
                  <a:pt x="4719" y="1394"/>
                </a:lnTo>
                <a:lnTo>
                  <a:pt x="4719" y="1394"/>
                </a:lnTo>
                <a:lnTo>
                  <a:pt x="4719" y="1394"/>
                </a:lnTo>
                <a:lnTo>
                  <a:pt x="4719" y="1394"/>
                </a:lnTo>
                <a:lnTo>
                  <a:pt x="4717" y="1394"/>
                </a:lnTo>
                <a:lnTo>
                  <a:pt x="4717" y="1394"/>
                </a:lnTo>
                <a:close/>
                <a:moveTo>
                  <a:pt x="4719" y="1359"/>
                </a:moveTo>
                <a:lnTo>
                  <a:pt x="4719" y="1359"/>
                </a:lnTo>
                <a:lnTo>
                  <a:pt x="4719" y="1359"/>
                </a:lnTo>
                <a:lnTo>
                  <a:pt x="4719" y="1359"/>
                </a:lnTo>
                <a:lnTo>
                  <a:pt x="4719" y="1359"/>
                </a:lnTo>
                <a:lnTo>
                  <a:pt x="4719" y="1359"/>
                </a:lnTo>
                <a:lnTo>
                  <a:pt x="4719" y="1359"/>
                </a:lnTo>
                <a:close/>
                <a:moveTo>
                  <a:pt x="4392" y="1648"/>
                </a:moveTo>
                <a:lnTo>
                  <a:pt x="4392" y="1648"/>
                </a:lnTo>
                <a:lnTo>
                  <a:pt x="4390" y="1648"/>
                </a:lnTo>
                <a:lnTo>
                  <a:pt x="4388" y="1648"/>
                </a:lnTo>
                <a:lnTo>
                  <a:pt x="4388" y="1650"/>
                </a:lnTo>
                <a:lnTo>
                  <a:pt x="4388" y="1652"/>
                </a:lnTo>
                <a:lnTo>
                  <a:pt x="4388" y="1654"/>
                </a:lnTo>
                <a:lnTo>
                  <a:pt x="4388" y="1654"/>
                </a:lnTo>
                <a:lnTo>
                  <a:pt x="4390" y="1652"/>
                </a:lnTo>
                <a:lnTo>
                  <a:pt x="4392" y="1650"/>
                </a:lnTo>
                <a:lnTo>
                  <a:pt x="4392" y="1650"/>
                </a:lnTo>
                <a:lnTo>
                  <a:pt x="4392" y="1652"/>
                </a:lnTo>
                <a:lnTo>
                  <a:pt x="4392" y="1654"/>
                </a:lnTo>
                <a:lnTo>
                  <a:pt x="4392" y="1654"/>
                </a:lnTo>
                <a:lnTo>
                  <a:pt x="4392" y="1654"/>
                </a:lnTo>
                <a:lnTo>
                  <a:pt x="4394" y="1654"/>
                </a:lnTo>
                <a:lnTo>
                  <a:pt x="4394" y="1654"/>
                </a:lnTo>
                <a:lnTo>
                  <a:pt x="4394" y="1652"/>
                </a:lnTo>
                <a:lnTo>
                  <a:pt x="4394" y="1652"/>
                </a:lnTo>
                <a:lnTo>
                  <a:pt x="4396" y="1652"/>
                </a:lnTo>
                <a:lnTo>
                  <a:pt x="4396" y="1652"/>
                </a:lnTo>
                <a:lnTo>
                  <a:pt x="4398" y="1652"/>
                </a:lnTo>
                <a:lnTo>
                  <a:pt x="4398" y="1650"/>
                </a:lnTo>
                <a:lnTo>
                  <a:pt x="4398" y="1650"/>
                </a:lnTo>
                <a:lnTo>
                  <a:pt x="4396" y="1650"/>
                </a:lnTo>
                <a:lnTo>
                  <a:pt x="4396" y="1648"/>
                </a:lnTo>
                <a:lnTo>
                  <a:pt x="4394" y="1650"/>
                </a:lnTo>
                <a:lnTo>
                  <a:pt x="4394" y="1650"/>
                </a:lnTo>
                <a:lnTo>
                  <a:pt x="4392" y="1650"/>
                </a:lnTo>
                <a:lnTo>
                  <a:pt x="4394" y="1648"/>
                </a:lnTo>
                <a:lnTo>
                  <a:pt x="4392" y="1648"/>
                </a:lnTo>
                <a:close/>
                <a:moveTo>
                  <a:pt x="4788" y="1956"/>
                </a:moveTo>
                <a:lnTo>
                  <a:pt x="4788" y="1956"/>
                </a:lnTo>
                <a:lnTo>
                  <a:pt x="4788" y="1956"/>
                </a:lnTo>
                <a:lnTo>
                  <a:pt x="4788" y="1956"/>
                </a:lnTo>
                <a:lnTo>
                  <a:pt x="4788" y="1956"/>
                </a:lnTo>
                <a:lnTo>
                  <a:pt x="4788" y="1956"/>
                </a:lnTo>
                <a:lnTo>
                  <a:pt x="4788" y="1956"/>
                </a:lnTo>
                <a:lnTo>
                  <a:pt x="4788" y="1956"/>
                </a:lnTo>
                <a:close/>
                <a:moveTo>
                  <a:pt x="4779" y="1954"/>
                </a:moveTo>
                <a:lnTo>
                  <a:pt x="4779" y="1956"/>
                </a:lnTo>
                <a:lnTo>
                  <a:pt x="4779" y="1954"/>
                </a:lnTo>
                <a:lnTo>
                  <a:pt x="4779" y="1954"/>
                </a:lnTo>
                <a:lnTo>
                  <a:pt x="4779" y="1952"/>
                </a:lnTo>
                <a:lnTo>
                  <a:pt x="4779" y="1954"/>
                </a:lnTo>
                <a:lnTo>
                  <a:pt x="4779" y="1954"/>
                </a:lnTo>
                <a:close/>
                <a:moveTo>
                  <a:pt x="4683" y="1753"/>
                </a:moveTo>
                <a:lnTo>
                  <a:pt x="4683" y="1753"/>
                </a:lnTo>
                <a:lnTo>
                  <a:pt x="4685" y="1753"/>
                </a:lnTo>
                <a:lnTo>
                  <a:pt x="4685" y="1755"/>
                </a:lnTo>
                <a:lnTo>
                  <a:pt x="4687" y="1757"/>
                </a:lnTo>
                <a:lnTo>
                  <a:pt x="4687" y="1755"/>
                </a:lnTo>
                <a:lnTo>
                  <a:pt x="4685" y="1753"/>
                </a:lnTo>
                <a:lnTo>
                  <a:pt x="4683" y="1753"/>
                </a:lnTo>
                <a:lnTo>
                  <a:pt x="4683" y="1753"/>
                </a:lnTo>
                <a:close/>
                <a:moveTo>
                  <a:pt x="2364" y="1145"/>
                </a:moveTo>
                <a:lnTo>
                  <a:pt x="2366" y="1145"/>
                </a:lnTo>
                <a:lnTo>
                  <a:pt x="2366" y="1143"/>
                </a:lnTo>
                <a:lnTo>
                  <a:pt x="2366" y="1143"/>
                </a:lnTo>
                <a:lnTo>
                  <a:pt x="2361" y="1143"/>
                </a:lnTo>
                <a:lnTo>
                  <a:pt x="2361" y="1143"/>
                </a:lnTo>
                <a:lnTo>
                  <a:pt x="2359" y="1143"/>
                </a:lnTo>
                <a:lnTo>
                  <a:pt x="2357" y="1143"/>
                </a:lnTo>
                <a:lnTo>
                  <a:pt x="2357" y="1143"/>
                </a:lnTo>
                <a:lnTo>
                  <a:pt x="2359" y="1145"/>
                </a:lnTo>
                <a:lnTo>
                  <a:pt x="2361" y="1145"/>
                </a:lnTo>
                <a:lnTo>
                  <a:pt x="2364" y="1145"/>
                </a:lnTo>
                <a:close/>
                <a:moveTo>
                  <a:pt x="4765" y="1923"/>
                </a:moveTo>
                <a:lnTo>
                  <a:pt x="4765" y="1923"/>
                </a:lnTo>
                <a:lnTo>
                  <a:pt x="4765" y="1925"/>
                </a:lnTo>
                <a:lnTo>
                  <a:pt x="4765" y="1925"/>
                </a:lnTo>
                <a:lnTo>
                  <a:pt x="4765" y="1925"/>
                </a:lnTo>
                <a:lnTo>
                  <a:pt x="4765" y="1925"/>
                </a:lnTo>
                <a:lnTo>
                  <a:pt x="4767" y="1923"/>
                </a:lnTo>
                <a:lnTo>
                  <a:pt x="4765" y="1923"/>
                </a:lnTo>
                <a:close/>
                <a:moveTo>
                  <a:pt x="4767" y="1927"/>
                </a:moveTo>
                <a:lnTo>
                  <a:pt x="4767" y="1927"/>
                </a:lnTo>
                <a:lnTo>
                  <a:pt x="4767" y="1927"/>
                </a:lnTo>
                <a:lnTo>
                  <a:pt x="4767" y="1925"/>
                </a:lnTo>
                <a:lnTo>
                  <a:pt x="4767" y="1925"/>
                </a:lnTo>
                <a:lnTo>
                  <a:pt x="4765" y="1927"/>
                </a:lnTo>
                <a:lnTo>
                  <a:pt x="4767" y="1927"/>
                </a:lnTo>
                <a:lnTo>
                  <a:pt x="4767" y="1927"/>
                </a:lnTo>
                <a:close/>
                <a:moveTo>
                  <a:pt x="4591" y="1858"/>
                </a:moveTo>
                <a:lnTo>
                  <a:pt x="4591" y="1858"/>
                </a:lnTo>
                <a:lnTo>
                  <a:pt x="4591" y="1858"/>
                </a:lnTo>
                <a:lnTo>
                  <a:pt x="4591" y="1856"/>
                </a:lnTo>
                <a:lnTo>
                  <a:pt x="4591" y="1856"/>
                </a:lnTo>
                <a:lnTo>
                  <a:pt x="4591" y="1858"/>
                </a:lnTo>
                <a:close/>
                <a:moveTo>
                  <a:pt x="4823" y="1763"/>
                </a:moveTo>
                <a:lnTo>
                  <a:pt x="4823" y="1761"/>
                </a:lnTo>
                <a:lnTo>
                  <a:pt x="4823" y="1761"/>
                </a:lnTo>
                <a:lnTo>
                  <a:pt x="4823" y="1761"/>
                </a:lnTo>
                <a:lnTo>
                  <a:pt x="4821" y="1761"/>
                </a:lnTo>
                <a:lnTo>
                  <a:pt x="4821" y="1761"/>
                </a:lnTo>
                <a:lnTo>
                  <a:pt x="4819" y="1761"/>
                </a:lnTo>
                <a:lnTo>
                  <a:pt x="4819" y="1759"/>
                </a:lnTo>
                <a:lnTo>
                  <a:pt x="4817" y="1761"/>
                </a:lnTo>
                <a:lnTo>
                  <a:pt x="4817" y="1761"/>
                </a:lnTo>
                <a:lnTo>
                  <a:pt x="4819" y="1761"/>
                </a:lnTo>
                <a:lnTo>
                  <a:pt x="4819" y="1763"/>
                </a:lnTo>
                <a:lnTo>
                  <a:pt x="4819" y="1763"/>
                </a:lnTo>
                <a:lnTo>
                  <a:pt x="4821" y="1763"/>
                </a:lnTo>
                <a:lnTo>
                  <a:pt x="4821" y="1763"/>
                </a:lnTo>
                <a:lnTo>
                  <a:pt x="4823" y="1763"/>
                </a:lnTo>
                <a:lnTo>
                  <a:pt x="4823" y="1763"/>
                </a:lnTo>
                <a:lnTo>
                  <a:pt x="4823" y="1763"/>
                </a:lnTo>
                <a:lnTo>
                  <a:pt x="4823" y="1763"/>
                </a:lnTo>
                <a:lnTo>
                  <a:pt x="4823" y="1763"/>
                </a:lnTo>
                <a:close/>
                <a:moveTo>
                  <a:pt x="4798" y="1774"/>
                </a:moveTo>
                <a:lnTo>
                  <a:pt x="4798" y="1774"/>
                </a:lnTo>
                <a:lnTo>
                  <a:pt x="4796" y="1776"/>
                </a:lnTo>
                <a:lnTo>
                  <a:pt x="4796" y="1776"/>
                </a:lnTo>
                <a:lnTo>
                  <a:pt x="4796" y="1776"/>
                </a:lnTo>
                <a:lnTo>
                  <a:pt x="4796" y="1774"/>
                </a:lnTo>
                <a:lnTo>
                  <a:pt x="4794" y="1772"/>
                </a:lnTo>
                <a:lnTo>
                  <a:pt x="4792" y="1772"/>
                </a:lnTo>
                <a:lnTo>
                  <a:pt x="4792" y="1772"/>
                </a:lnTo>
                <a:lnTo>
                  <a:pt x="4792" y="1772"/>
                </a:lnTo>
                <a:lnTo>
                  <a:pt x="4794" y="1774"/>
                </a:lnTo>
                <a:lnTo>
                  <a:pt x="4794" y="1774"/>
                </a:lnTo>
                <a:lnTo>
                  <a:pt x="4794" y="1776"/>
                </a:lnTo>
                <a:lnTo>
                  <a:pt x="4794" y="1776"/>
                </a:lnTo>
                <a:lnTo>
                  <a:pt x="4798" y="1778"/>
                </a:lnTo>
                <a:lnTo>
                  <a:pt x="4798" y="1778"/>
                </a:lnTo>
                <a:lnTo>
                  <a:pt x="4800" y="1774"/>
                </a:lnTo>
                <a:lnTo>
                  <a:pt x="4798" y="1774"/>
                </a:lnTo>
                <a:close/>
                <a:moveTo>
                  <a:pt x="4790" y="1780"/>
                </a:moveTo>
                <a:lnTo>
                  <a:pt x="4790" y="1780"/>
                </a:lnTo>
                <a:lnTo>
                  <a:pt x="4794" y="1778"/>
                </a:lnTo>
                <a:lnTo>
                  <a:pt x="4790" y="1778"/>
                </a:lnTo>
                <a:lnTo>
                  <a:pt x="4788" y="1778"/>
                </a:lnTo>
                <a:lnTo>
                  <a:pt x="4786" y="1778"/>
                </a:lnTo>
                <a:lnTo>
                  <a:pt x="4786" y="1778"/>
                </a:lnTo>
                <a:lnTo>
                  <a:pt x="4784" y="1778"/>
                </a:lnTo>
                <a:lnTo>
                  <a:pt x="4781" y="1776"/>
                </a:lnTo>
                <a:lnTo>
                  <a:pt x="4779" y="1776"/>
                </a:lnTo>
                <a:lnTo>
                  <a:pt x="4779" y="1776"/>
                </a:lnTo>
                <a:lnTo>
                  <a:pt x="4779" y="1776"/>
                </a:lnTo>
                <a:lnTo>
                  <a:pt x="4777" y="1774"/>
                </a:lnTo>
                <a:lnTo>
                  <a:pt x="4777" y="1774"/>
                </a:lnTo>
                <a:lnTo>
                  <a:pt x="4777" y="1772"/>
                </a:lnTo>
                <a:lnTo>
                  <a:pt x="4779" y="1772"/>
                </a:lnTo>
                <a:lnTo>
                  <a:pt x="4779" y="1772"/>
                </a:lnTo>
                <a:lnTo>
                  <a:pt x="4781" y="1772"/>
                </a:lnTo>
                <a:lnTo>
                  <a:pt x="4781" y="1770"/>
                </a:lnTo>
                <a:lnTo>
                  <a:pt x="4779" y="1770"/>
                </a:lnTo>
                <a:lnTo>
                  <a:pt x="4779" y="1770"/>
                </a:lnTo>
                <a:lnTo>
                  <a:pt x="4777" y="1770"/>
                </a:lnTo>
                <a:lnTo>
                  <a:pt x="4773" y="1770"/>
                </a:lnTo>
                <a:lnTo>
                  <a:pt x="4773" y="1770"/>
                </a:lnTo>
                <a:lnTo>
                  <a:pt x="4771" y="1767"/>
                </a:lnTo>
                <a:lnTo>
                  <a:pt x="4769" y="1767"/>
                </a:lnTo>
                <a:lnTo>
                  <a:pt x="4769" y="1765"/>
                </a:lnTo>
                <a:lnTo>
                  <a:pt x="4771" y="1763"/>
                </a:lnTo>
                <a:lnTo>
                  <a:pt x="4769" y="1761"/>
                </a:lnTo>
                <a:lnTo>
                  <a:pt x="4769" y="1761"/>
                </a:lnTo>
                <a:lnTo>
                  <a:pt x="4769" y="1761"/>
                </a:lnTo>
                <a:lnTo>
                  <a:pt x="4767" y="1761"/>
                </a:lnTo>
                <a:lnTo>
                  <a:pt x="4763" y="1761"/>
                </a:lnTo>
                <a:lnTo>
                  <a:pt x="4763" y="1761"/>
                </a:lnTo>
                <a:lnTo>
                  <a:pt x="4761" y="1761"/>
                </a:lnTo>
                <a:lnTo>
                  <a:pt x="4758" y="1759"/>
                </a:lnTo>
                <a:lnTo>
                  <a:pt x="4758" y="1757"/>
                </a:lnTo>
                <a:lnTo>
                  <a:pt x="4758" y="1755"/>
                </a:lnTo>
                <a:lnTo>
                  <a:pt x="4756" y="1755"/>
                </a:lnTo>
                <a:lnTo>
                  <a:pt x="4754" y="1753"/>
                </a:lnTo>
                <a:lnTo>
                  <a:pt x="4754" y="1753"/>
                </a:lnTo>
                <a:lnTo>
                  <a:pt x="4754" y="1751"/>
                </a:lnTo>
                <a:lnTo>
                  <a:pt x="4754" y="1749"/>
                </a:lnTo>
                <a:lnTo>
                  <a:pt x="4754" y="1749"/>
                </a:lnTo>
                <a:lnTo>
                  <a:pt x="4750" y="1747"/>
                </a:lnTo>
                <a:lnTo>
                  <a:pt x="4750" y="1744"/>
                </a:lnTo>
                <a:lnTo>
                  <a:pt x="4748" y="1744"/>
                </a:lnTo>
                <a:lnTo>
                  <a:pt x="4746" y="1742"/>
                </a:lnTo>
                <a:lnTo>
                  <a:pt x="4744" y="1740"/>
                </a:lnTo>
                <a:lnTo>
                  <a:pt x="4742" y="1740"/>
                </a:lnTo>
                <a:lnTo>
                  <a:pt x="4742" y="1738"/>
                </a:lnTo>
                <a:lnTo>
                  <a:pt x="4740" y="1738"/>
                </a:lnTo>
                <a:lnTo>
                  <a:pt x="4740" y="1734"/>
                </a:lnTo>
                <a:lnTo>
                  <a:pt x="4737" y="1730"/>
                </a:lnTo>
                <a:lnTo>
                  <a:pt x="4737" y="1730"/>
                </a:lnTo>
                <a:lnTo>
                  <a:pt x="4737" y="1730"/>
                </a:lnTo>
                <a:lnTo>
                  <a:pt x="4740" y="1728"/>
                </a:lnTo>
                <a:lnTo>
                  <a:pt x="4742" y="1728"/>
                </a:lnTo>
                <a:lnTo>
                  <a:pt x="4748" y="1728"/>
                </a:lnTo>
                <a:lnTo>
                  <a:pt x="4750" y="1728"/>
                </a:lnTo>
                <a:lnTo>
                  <a:pt x="4750" y="1728"/>
                </a:lnTo>
                <a:lnTo>
                  <a:pt x="4750" y="1726"/>
                </a:lnTo>
                <a:lnTo>
                  <a:pt x="4750" y="1723"/>
                </a:lnTo>
                <a:lnTo>
                  <a:pt x="4748" y="1721"/>
                </a:lnTo>
                <a:lnTo>
                  <a:pt x="4748" y="1721"/>
                </a:lnTo>
                <a:lnTo>
                  <a:pt x="4748" y="1721"/>
                </a:lnTo>
                <a:lnTo>
                  <a:pt x="4746" y="1719"/>
                </a:lnTo>
                <a:lnTo>
                  <a:pt x="4746" y="1717"/>
                </a:lnTo>
                <a:lnTo>
                  <a:pt x="4746" y="1717"/>
                </a:lnTo>
                <a:lnTo>
                  <a:pt x="4744" y="1717"/>
                </a:lnTo>
                <a:lnTo>
                  <a:pt x="4744" y="1717"/>
                </a:lnTo>
                <a:lnTo>
                  <a:pt x="4742" y="1717"/>
                </a:lnTo>
                <a:lnTo>
                  <a:pt x="4740" y="1717"/>
                </a:lnTo>
                <a:lnTo>
                  <a:pt x="4737" y="1717"/>
                </a:lnTo>
                <a:lnTo>
                  <a:pt x="4729" y="1711"/>
                </a:lnTo>
                <a:lnTo>
                  <a:pt x="4725" y="1711"/>
                </a:lnTo>
                <a:lnTo>
                  <a:pt x="4723" y="1711"/>
                </a:lnTo>
                <a:lnTo>
                  <a:pt x="4721" y="1709"/>
                </a:lnTo>
                <a:lnTo>
                  <a:pt x="4719" y="1709"/>
                </a:lnTo>
                <a:lnTo>
                  <a:pt x="4721" y="1705"/>
                </a:lnTo>
                <a:lnTo>
                  <a:pt x="4721" y="1700"/>
                </a:lnTo>
                <a:lnTo>
                  <a:pt x="4719" y="1700"/>
                </a:lnTo>
                <a:lnTo>
                  <a:pt x="4712" y="1694"/>
                </a:lnTo>
                <a:lnTo>
                  <a:pt x="4712" y="1694"/>
                </a:lnTo>
                <a:lnTo>
                  <a:pt x="4710" y="1694"/>
                </a:lnTo>
                <a:lnTo>
                  <a:pt x="4708" y="1692"/>
                </a:lnTo>
                <a:lnTo>
                  <a:pt x="4708" y="1692"/>
                </a:lnTo>
                <a:lnTo>
                  <a:pt x="4706" y="1690"/>
                </a:lnTo>
                <a:lnTo>
                  <a:pt x="4704" y="1690"/>
                </a:lnTo>
                <a:lnTo>
                  <a:pt x="4704" y="1688"/>
                </a:lnTo>
                <a:lnTo>
                  <a:pt x="4702" y="1688"/>
                </a:lnTo>
                <a:lnTo>
                  <a:pt x="4702" y="1686"/>
                </a:lnTo>
                <a:lnTo>
                  <a:pt x="4700" y="1686"/>
                </a:lnTo>
                <a:lnTo>
                  <a:pt x="4700" y="1686"/>
                </a:lnTo>
                <a:lnTo>
                  <a:pt x="4700" y="1686"/>
                </a:lnTo>
                <a:lnTo>
                  <a:pt x="4698" y="1686"/>
                </a:lnTo>
                <a:lnTo>
                  <a:pt x="4696" y="1686"/>
                </a:lnTo>
                <a:lnTo>
                  <a:pt x="4696" y="1686"/>
                </a:lnTo>
                <a:lnTo>
                  <a:pt x="4693" y="1686"/>
                </a:lnTo>
                <a:lnTo>
                  <a:pt x="4691" y="1684"/>
                </a:lnTo>
                <a:lnTo>
                  <a:pt x="4691" y="1684"/>
                </a:lnTo>
                <a:lnTo>
                  <a:pt x="4689" y="1682"/>
                </a:lnTo>
                <a:lnTo>
                  <a:pt x="4687" y="1679"/>
                </a:lnTo>
                <a:lnTo>
                  <a:pt x="4685" y="1679"/>
                </a:lnTo>
                <a:lnTo>
                  <a:pt x="4681" y="1679"/>
                </a:lnTo>
                <a:lnTo>
                  <a:pt x="4679" y="1679"/>
                </a:lnTo>
                <a:lnTo>
                  <a:pt x="4679" y="1679"/>
                </a:lnTo>
                <a:lnTo>
                  <a:pt x="4673" y="1677"/>
                </a:lnTo>
                <a:lnTo>
                  <a:pt x="4668" y="1675"/>
                </a:lnTo>
                <a:lnTo>
                  <a:pt x="4664" y="1673"/>
                </a:lnTo>
                <a:lnTo>
                  <a:pt x="4664" y="1673"/>
                </a:lnTo>
                <a:lnTo>
                  <a:pt x="4664" y="1673"/>
                </a:lnTo>
                <a:lnTo>
                  <a:pt x="4662" y="1673"/>
                </a:lnTo>
                <a:lnTo>
                  <a:pt x="4660" y="1671"/>
                </a:lnTo>
                <a:lnTo>
                  <a:pt x="4654" y="1669"/>
                </a:lnTo>
                <a:lnTo>
                  <a:pt x="4652" y="1669"/>
                </a:lnTo>
                <a:lnTo>
                  <a:pt x="4647" y="1669"/>
                </a:lnTo>
                <a:lnTo>
                  <a:pt x="4647" y="1667"/>
                </a:lnTo>
                <a:lnTo>
                  <a:pt x="4645" y="1667"/>
                </a:lnTo>
                <a:lnTo>
                  <a:pt x="4645" y="1667"/>
                </a:lnTo>
                <a:lnTo>
                  <a:pt x="4641" y="1667"/>
                </a:lnTo>
                <a:lnTo>
                  <a:pt x="4639" y="1665"/>
                </a:lnTo>
                <a:lnTo>
                  <a:pt x="4639" y="1665"/>
                </a:lnTo>
                <a:lnTo>
                  <a:pt x="4639" y="1665"/>
                </a:lnTo>
                <a:lnTo>
                  <a:pt x="4635" y="1665"/>
                </a:lnTo>
                <a:lnTo>
                  <a:pt x="4633" y="1665"/>
                </a:lnTo>
                <a:lnTo>
                  <a:pt x="4629" y="1663"/>
                </a:lnTo>
                <a:lnTo>
                  <a:pt x="4624" y="1661"/>
                </a:lnTo>
                <a:lnTo>
                  <a:pt x="4624" y="1661"/>
                </a:lnTo>
                <a:lnTo>
                  <a:pt x="4622" y="1661"/>
                </a:lnTo>
                <a:lnTo>
                  <a:pt x="4620" y="1658"/>
                </a:lnTo>
                <a:lnTo>
                  <a:pt x="4618" y="1658"/>
                </a:lnTo>
                <a:lnTo>
                  <a:pt x="4618" y="1658"/>
                </a:lnTo>
                <a:lnTo>
                  <a:pt x="4616" y="1656"/>
                </a:lnTo>
                <a:lnTo>
                  <a:pt x="4608" y="1654"/>
                </a:lnTo>
                <a:lnTo>
                  <a:pt x="4608" y="1654"/>
                </a:lnTo>
                <a:lnTo>
                  <a:pt x="4605" y="1652"/>
                </a:lnTo>
                <a:lnTo>
                  <a:pt x="4603" y="1652"/>
                </a:lnTo>
                <a:lnTo>
                  <a:pt x="4601" y="1654"/>
                </a:lnTo>
                <a:lnTo>
                  <a:pt x="4597" y="1656"/>
                </a:lnTo>
                <a:lnTo>
                  <a:pt x="4595" y="1656"/>
                </a:lnTo>
                <a:lnTo>
                  <a:pt x="4595" y="1658"/>
                </a:lnTo>
                <a:lnTo>
                  <a:pt x="4595" y="1658"/>
                </a:lnTo>
                <a:lnTo>
                  <a:pt x="4595" y="1658"/>
                </a:lnTo>
                <a:lnTo>
                  <a:pt x="4595" y="1661"/>
                </a:lnTo>
                <a:lnTo>
                  <a:pt x="4593" y="1661"/>
                </a:lnTo>
                <a:lnTo>
                  <a:pt x="4591" y="1663"/>
                </a:lnTo>
                <a:lnTo>
                  <a:pt x="4587" y="1663"/>
                </a:lnTo>
                <a:lnTo>
                  <a:pt x="4585" y="1665"/>
                </a:lnTo>
                <a:lnTo>
                  <a:pt x="4582" y="1665"/>
                </a:lnTo>
                <a:lnTo>
                  <a:pt x="4582" y="1667"/>
                </a:lnTo>
                <a:lnTo>
                  <a:pt x="4582" y="1667"/>
                </a:lnTo>
                <a:lnTo>
                  <a:pt x="4582" y="1669"/>
                </a:lnTo>
                <a:lnTo>
                  <a:pt x="4578" y="1671"/>
                </a:lnTo>
                <a:lnTo>
                  <a:pt x="4578" y="1671"/>
                </a:lnTo>
                <a:lnTo>
                  <a:pt x="4576" y="1673"/>
                </a:lnTo>
                <a:lnTo>
                  <a:pt x="4576" y="1673"/>
                </a:lnTo>
                <a:lnTo>
                  <a:pt x="4572" y="1677"/>
                </a:lnTo>
                <a:lnTo>
                  <a:pt x="4572" y="1677"/>
                </a:lnTo>
                <a:lnTo>
                  <a:pt x="4570" y="1679"/>
                </a:lnTo>
                <a:lnTo>
                  <a:pt x="4570" y="1679"/>
                </a:lnTo>
                <a:lnTo>
                  <a:pt x="4568" y="1679"/>
                </a:lnTo>
                <a:lnTo>
                  <a:pt x="4566" y="1679"/>
                </a:lnTo>
                <a:lnTo>
                  <a:pt x="4564" y="1679"/>
                </a:lnTo>
                <a:lnTo>
                  <a:pt x="4561" y="1677"/>
                </a:lnTo>
                <a:lnTo>
                  <a:pt x="4561" y="1677"/>
                </a:lnTo>
                <a:lnTo>
                  <a:pt x="4561" y="1675"/>
                </a:lnTo>
                <a:lnTo>
                  <a:pt x="4561" y="1673"/>
                </a:lnTo>
                <a:lnTo>
                  <a:pt x="4561" y="1673"/>
                </a:lnTo>
                <a:lnTo>
                  <a:pt x="4559" y="1673"/>
                </a:lnTo>
                <a:lnTo>
                  <a:pt x="4559" y="1673"/>
                </a:lnTo>
                <a:lnTo>
                  <a:pt x="4559" y="1669"/>
                </a:lnTo>
                <a:lnTo>
                  <a:pt x="4557" y="1669"/>
                </a:lnTo>
                <a:lnTo>
                  <a:pt x="4557" y="1667"/>
                </a:lnTo>
                <a:lnTo>
                  <a:pt x="4557" y="1667"/>
                </a:lnTo>
                <a:lnTo>
                  <a:pt x="4557" y="1667"/>
                </a:lnTo>
                <a:lnTo>
                  <a:pt x="4555" y="1669"/>
                </a:lnTo>
                <a:lnTo>
                  <a:pt x="4555" y="1671"/>
                </a:lnTo>
                <a:lnTo>
                  <a:pt x="4555" y="1671"/>
                </a:lnTo>
                <a:lnTo>
                  <a:pt x="4555" y="1669"/>
                </a:lnTo>
                <a:lnTo>
                  <a:pt x="4551" y="1665"/>
                </a:lnTo>
                <a:lnTo>
                  <a:pt x="4551" y="1663"/>
                </a:lnTo>
                <a:lnTo>
                  <a:pt x="4551" y="1661"/>
                </a:lnTo>
                <a:lnTo>
                  <a:pt x="4551" y="1658"/>
                </a:lnTo>
                <a:lnTo>
                  <a:pt x="4551" y="1658"/>
                </a:lnTo>
                <a:lnTo>
                  <a:pt x="4551" y="1656"/>
                </a:lnTo>
                <a:lnTo>
                  <a:pt x="4551" y="1654"/>
                </a:lnTo>
                <a:lnTo>
                  <a:pt x="4553" y="1652"/>
                </a:lnTo>
                <a:lnTo>
                  <a:pt x="4553" y="1652"/>
                </a:lnTo>
                <a:lnTo>
                  <a:pt x="4553" y="1650"/>
                </a:lnTo>
                <a:lnTo>
                  <a:pt x="4553" y="1650"/>
                </a:lnTo>
                <a:lnTo>
                  <a:pt x="4551" y="1648"/>
                </a:lnTo>
                <a:lnTo>
                  <a:pt x="4551" y="1648"/>
                </a:lnTo>
                <a:lnTo>
                  <a:pt x="4551" y="1646"/>
                </a:lnTo>
                <a:lnTo>
                  <a:pt x="4551" y="1644"/>
                </a:lnTo>
                <a:lnTo>
                  <a:pt x="4551" y="1644"/>
                </a:lnTo>
                <a:lnTo>
                  <a:pt x="4549" y="1642"/>
                </a:lnTo>
                <a:lnTo>
                  <a:pt x="4549" y="1642"/>
                </a:lnTo>
                <a:lnTo>
                  <a:pt x="4547" y="1642"/>
                </a:lnTo>
                <a:lnTo>
                  <a:pt x="4545" y="1642"/>
                </a:lnTo>
                <a:lnTo>
                  <a:pt x="4541" y="1642"/>
                </a:lnTo>
                <a:lnTo>
                  <a:pt x="4538" y="1640"/>
                </a:lnTo>
                <a:lnTo>
                  <a:pt x="4536" y="1638"/>
                </a:lnTo>
                <a:lnTo>
                  <a:pt x="4532" y="1638"/>
                </a:lnTo>
                <a:lnTo>
                  <a:pt x="4530" y="1635"/>
                </a:lnTo>
                <a:lnTo>
                  <a:pt x="4528" y="1635"/>
                </a:lnTo>
                <a:lnTo>
                  <a:pt x="4526" y="1635"/>
                </a:lnTo>
                <a:lnTo>
                  <a:pt x="4522" y="1638"/>
                </a:lnTo>
                <a:lnTo>
                  <a:pt x="4522" y="1638"/>
                </a:lnTo>
                <a:lnTo>
                  <a:pt x="4522" y="1640"/>
                </a:lnTo>
                <a:lnTo>
                  <a:pt x="4520" y="1640"/>
                </a:lnTo>
                <a:lnTo>
                  <a:pt x="4517" y="1640"/>
                </a:lnTo>
                <a:lnTo>
                  <a:pt x="4517" y="1642"/>
                </a:lnTo>
                <a:lnTo>
                  <a:pt x="4511" y="1642"/>
                </a:lnTo>
                <a:lnTo>
                  <a:pt x="4509" y="1644"/>
                </a:lnTo>
                <a:lnTo>
                  <a:pt x="4509" y="1644"/>
                </a:lnTo>
                <a:lnTo>
                  <a:pt x="4509" y="1644"/>
                </a:lnTo>
                <a:lnTo>
                  <a:pt x="4509" y="1644"/>
                </a:lnTo>
                <a:lnTo>
                  <a:pt x="4509" y="1646"/>
                </a:lnTo>
                <a:lnTo>
                  <a:pt x="4509" y="1648"/>
                </a:lnTo>
                <a:lnTo>
                  <a:pt x="4507" y="1648"/>
                </a:lnTo>
                <a:lnTo>
                  <a:pt x="4507" y="1650"/>
                </a:lnTo>
                <a:lnTo>
                  <a:pt x="4507" y="1650"/>
                </a:lnTo>
                <a:lnTo>
                  <a:pt x="4505" y="1650"/>
                </a:lnTo>
                <a:lnTo>
                  <a:pt x="4505" y="1652"/>
                </a:lnTo>
                <a:lnTo>
                  <a:pt x="4507" y="1652"/>
                </a:lnTo>
                <a:lnTo>
                  <a:pt x="4507" y="1652"/>
                </a:lnTo>
                <a:lnTo>
                  <a:pt x="4509" y="1652"/>
                </a:lnTo>
                <a:lnTo>
                  <a:pt x="4509" y="1652"/>
                </a:lnTo>
                <a:lnTo>
                  <a:pt x="4509" y="1652"/>
                </a:lnTo>
                <a:lnTo>
                  <a:pt x="4515" y="1654"/>
                </a:lnTo>
                <a:lnTo>
                  <a:pt x="4517" y="1654"/>
                </a:lnTo>
                <a:lnTo>
                  <a:pt x="4520" y="1654"/>
                </a:lnTo>
                <a:lnTo>
                  <a:pt x="4520" y="1656"/>
                </a:lnTo>
                <a:lnTo>
                  <a:pt x="4520" y="1658"/>
                </a:lnTo>
                <a:lnTo>
                  <a:pt x="4520" y="1661"/>
                </a:lnTo>
                <a:lnTo>
                  <a:pt x="4522" y="1661"/>
                </a:lnTo>
                <a:lnTo>
                  <a:pt x="4522" y="1661"/>
                </a:lnTo>
                <a:lnTo>
                  <a:pt x="4524" y="1663"/>
                </a:lnTo>
                <a:lnTo>
                  <a:pt x="4524" y="1663"/>
                </a:lnTo>
                <a:lnTo>
                  <a:pt x="4526" y="1663"/>
                </a:lnTo>
                <a:lnTo>
                  <a:pt x="4528" y="1663"/>
                </a:lnTo>
                <a:lnTo>
                  <a:pt x="4530" y="1663"/>
                </a:lnTo>
                <a:lnTo>
                  <a:pt x="4532" y="1665"/>
                </a:lnTo>
                <a:lnTo>
                  <a:pt x="4534" y="1665"/>
                </a:lnTo>
                <a:lnTo>
                  <a:pt x="4538" y="1663"/>
                </a:lnTo>
                <a:lnTo>
                  <a:pt x="4541" y="1663"/>
                </a:lnTo>
                <a:lnTo>
                  <a:pt x="4541" y="1663"/>
                </a:lnTo>
                <a:lnTo>
                  <a:pt x="4545" y="1663"/>
                </a:lnTo>
                <a:lnTo>
                  <a:pt x="4547" y="1661"/>
                </a:lnTo>
                <a:lnTo>
                  <a:pt x="4547" y="1663"/>
                </a:lnTo>
                <a:lnTo>
                  <a:pt x="4547" y="1663"/>
                </a:lnTo>
                <a:lnTo>
                  <a:pt x="4547" y="1663"/>
                </a:lnTo>
                <a:lnTo>
                  <a:pt x="4547" y="1665"/>
                </a:lnTo>
                <a:lnTo>
                  <a:pt x="4547" y="1665"/>
                </a:lnTo>
                <a:lnTo>
                  <a:pt x="4547" y="1665"/>
                </a:lnTo>
                <a:lnTo>
                  <a:pt x="4547" y="1667"/>
                </a:lnTo>
                <a:lnTo>
                  <a:pt x="4547" y="1667"/>
                </a:lnTo>
                <a:lnTo>
                  <a:pt x="4545" y="1667"/>
                </a:lnTo>
                <a:lnTo>
                  <a:pt x="4545" y="1667"/>
                </a:lnTo>
                <a:lnTo>
                  <a:pt x="4545" y="1669"/>
                </a:lnTo>
                <a:lnTo>
                  <a:pt x="4545" y="1669"/>
                </a:lnTo>
                <a:lnTo>
                  <a:pt x="4543" y="1667"/>
                </a:lnTo>
                <a:lnTo>
                  <a:pt x="4543" y="1667"/>
                </a:lnTo>
                <a:lnTo>
                  <a:pt x="4541" y="1667"/>
                </a:lnTo>
                <a:lnTo>
                  <a:pt x="4538" y="1667"/>
                </a:lnTo>
                <a:lnTo>
                  <a:pt x="4536" y="1667"/>
                </a:lnTo>
                <a:lnTo>
                  <a:pt x="4536" y="1667"/>
                </a:lnTo>
                <a:lnTo>
                  <a:pt x="4534" y="1667"/>
                </a:lnTo>
                <a:lnTo>
                  <a:pt x="4532" y="1669"/>
                </a:lnTo>
                <a:lnTo>
                  <a:pt x="4530" y="1671"/>
                </a:lnTo>
                <a:lnTo>
                  <a:pt x="4530" y="1671"/>
                </a:lnTo>
                <a:lnTo>
                  <a:pt x="4528" y="1671"/>
                </a:lnTo>
                <a:lnTo>
                  <a:pt x="4524" y="1669"/>
                </a:lnTo>
                <a:lnTo>
                  <a:pt x="4524" y="1669"/>
                </a:lnTo>
                <a:lnTo>
                  <a:pt x="4522" y="1671"/>
                </a:lnTo>
                <a:lnTo>
                  <a:pt x="4520" y="1671"/>
                </a:lnTo>
                <a:lnTo>
                  <a:pt x="4520" y="1673"/>
                </a:lnTo>
                <a:lnTo>
                  <a:pt x="4522" y="1673"/>
                </a:lnTo>
                <a:lnTo>
                  <a:pt x="4522" y="1673"/>
                </a:lnTo>
                <a:lnTo>
                  <a:pt x="4524" y="1673"/>
                </a:lnTo>
                <a:lnTo>
                  <a:pt x="4526" y="1673"/>
                </a:lnTo>
                <a:lnTo>
                  <a:pt x="4528" y="1675"/>
                </a:lnTo>
                <a:lnTo>
                  <a:pt x="4530" y="1679"/>
                </a:lnTo>
                <a:lnTo>
                  <a:pt x="4532" y="1679"/>
                </a:lnTo>
                <a:lnTo>
                  <a:pt x="4532" y="1682"/>
                </a:lnTo>
                <a:lnTo>
                  <a:pt x="4530" y="1684"/>
                </a:lnTo>
                <a:lnTo>
                  <a:pt x="4532" y="1686"/>
                </a:lnTo>
                <a:lnTo>
                  <a:pt x="4532" y="1688"/>
                </a:lnTo>
                <a:lnTo>
                  <a:pt x="4532" y="1688"/>
                </a:lnTo>
                <a:lnTo>
                  <a:pt x="4534" y="1690"/>
                </a:lnTo>
                <a:lnTo>
                  <a:pt x="4534" y="1690"/>
                </a:lnTo>
                <a:lnTo>
                  <a:pt x="4536" y="1690"/>
                </a:lnTo>
                <a:lnTo>
                  <a:pt x="4536" y="1690"/>
                </a:lnTo>
                <a:lnTo>
                  <a:pt x="4538" y="1690"/>
                </a:lnTo>
                <a:lnTo>
                  <a:pt x="4541" y="1688"/>
                </a:lnTo>
                <a:lnTo>
                  <a:pt x="4541" y="1686"/>
                </a:lnTo>
                <a:lnTo>
                  <a:pt x="4541" y="1686"/>
                </a:lnTo>
                <a:lnTo>
                  <a:pt x="4541" y="1686"/>
                </a:lnTo>
                <a:lnTo>
                  <a:pt x="4543" y="1684"/>
                </a:lnTo>
                <a:lnTo>
                  <a:pt x="4543" y="1682"/>
                </a:lnTo>
                <a:lnTo>
                  <a:pt x="4543" y="1679"/>
                </a:lnTo>
                <a:lnTo>
                  <a:pt x="4543" y="1679"/>
                </a:lnTo>
                <a:lnTo>
                  <a:pt x="4545" y="1679"/>
                </a:lnTo>
                <a:lnTo>
                  <a:pt x="4545" y="1677"/>
                </a:lnTo>
                <a:lnTo>
                  <a:pt x="4545" y="1675"/>
                </a:lnTo>
                <a:lnTo>
                  <a:pt x="4545" y="1675"/>
                </a:lnTo>
                <a:lnTo>
                  <a:pt x="4545" y="1675"/>
                </a:lnTo>
                <a:lnTo>
                  <a:pt x="4547" y="1675"/>
                </a:lnTo>
                <a:lnTo>
                  <a:pt x="4547" y="1677"/>
                </a:lnTo>
                <a:lnTo>
                  <a:pt x="4545" y="1677"/>
                </a:lnTo>
                <a:lnTo>
                  <a:pt x="4545" y="1679"/>
                </a:lnTo>
                <a:lnTo>
                  <a:pt x="4545" y="1682"/>
                </a:lnTo>
                <a:lnTo>
                  <a:pt x="4545" y="1682"/>
                </a:lnTo>
                <a:lnTo>
                  <a:pt x="4547" y="1684"/>
                </a:lnTo>
                <a:lnTo>
                  <a:pt x="4547" y="1684"/>
                </a:lnTo>
                <a:lnTo>
                  <a:pt x="4547" y="1684"/>
                </a:lnTo>
                <a:lnTo>
                  <a:pt x="4549" y="1686"/>
                </a:lnTo>
                <a:lnTo>
                  <a:pt x="4549" y="1686"/>
                </a:lnTo>
                <a:lnTo>
                  <a:pt x="4549" y="1686"/>
                </a:lnTo>
                <a:lnTo>
                  <a:pt x="4551" y="1686"/>
                </a:lnTo>
                <a:lnTo>
                  <a:pt x="4551" y="1686"/>
                </a:lnTo>
                <a:lnTo>
                  <a:pt x="4551" y="1686"/>
                </a:lnTo>
                <a:lnTo>
                  <a:pt x="4551" y="1688"/>
                </a:lnTo>
                <a:lnTo>
                  <a:pt x="4553" y="1688"/>
                </a:lnTo>
                <a:lnTo>
                  <a:pt x="4555" y="1688"/>
                </a:lnTo>
                <a:lnTo>
                  <a:pt x="4555" y="1688"/>
                </a:lnTo>
                <a:lnTo>
                  <a:pt x="4557" y="1688"/>
                </a:lnTo>
                <a:lnTo>
                  <a:pt x="4557" y="1688"/>
                </a:lnTo>
                <a:lnTo>
                  <a:pt x="4559" y="1688"/>
                </a:lnTo>
                <a:lnTo>
                  <a:pt x="4559" y="1688"/>
                </a:lnTo>
                <a:lnTo>
                  <a:pt x="4561" y="1688"/>
                </a:lnTo>
                <a:lnTo>
                  <a:pt x="4559" y="1688"/>
                </a:lnTo>
                <a:lnTo>
                  <a:pt x="4559" y="1688"/>
                </a:lnTo>
                <a:lnTo>
                  <a:pt x="4559" y="1690"/>
                </a:lnTo>
                <a:lnTo>
                  <a:pt x="4559" y="1692"/>
                </a:lnTo>
                <a:lnTo>
                  <a:pt x="4566" y="1694"/>
                </a:lnTo>
                <a:lnTo>
                  <a:pt x="4568" y="1694"/>
                </a:lnTo>
                <a:lnTo>
                  <a:pt x="4568" y="1694"/>
                </a:lnTo>
                <a:lnTo>
                  <a:pt x="4570" y="1694"/>
                </a:lnTo>
                <a:lnTo>
                  <a:pt x="4574" y="1696"/>
                </a:lnTo>
                <a:lnTo>
                  <a:pt x="4578" y="1696"/>
                </a:lnTo>
                <a:lnTo>
                  <a:pt x="4580" y="1696"/>
                </a:lnTo>
                <a:lnTo>
                  <a:pt x="4580" y="1698"/>
                </a:lnTo>
                <a:lnTo>
                  <a:pt x="4585" y="1698"/>
                </a:lnTo>
                <a:lnTo>
                  <a:pt x="4587" y="1700"/>
                </a:lnTo>
                <a:lnTo>
                  <a:pt x="4591" y="1700"/>
                </a:lnTo>
                <a:lnTo>
                  <a:pt x="4591" y="1702"/>
                </a:lnTo>
                <a:lnTo>
                  <a:pt x="4593" y="1702"/>
                </a:lnTo>
                <a:lnTo>
                  <a:pt x="4593" y="1702"/>
                </a:lnTo>
                <a:lnTo>
                  <a:pt x="4593" y="1702"/>
                </a:lnTo>
                <a:lnTo>
                  <a:pt x="4595" y="1702"/>
                </a:lnTo>
                <a:lnTo>
                  <a:pt x="4595" y="1702"/>
                </a:lnTo>
                <a:lnTo>
                  <a:pt x="4595" y="1702"/>
                </a:lnTo>
                <a:lnTo>
                  <a:pt x="4597" y="1702"/>
                </a:lnTo>
                <a:lnTo>
                  <a:pt x="4597" y="1702"/>
                </a:lnTo>
                <a:lnTo>
                  <a:pt x="4603" y="1707"/>
                </a:lnTo>
                <a:lnTo>
                  <a:pt x="4603" y="1707"/>
                </a:lnTo>
                <a:lnTo>
                  <a:pt x="4605" y="1709"/>
                </a:lnTo>
                <a:lnTo>
                  <a:pt x="4605" y="1709"/>
                </a:lnTo>
                <a:lnTo>
                  <a:pt x="4605" y="1709"/>
                </a:lnTo>
                <a:lnTo>
                  <a:pt x="4608" y="1709"/>
                </a:lnTo>
                <a:lnTo>
                  <a:pt x="4608" y="1709"/>
                </a:lnTo>
                <a:lnTo>
                  <a:pt x="4608" y="1711"/>
                </a:lnTo>
                <a:lnTo>
                  <a:pt x="4608" y="1713"/>
                </a:lnTo>
                <a:lnTo>
                  <a:pt x="4608" y="1713"/>
                </a:lnTo>
                <a:lnTo>
                  <a:pt x="4608" y="1713"/>
                </a:lnTo>
                <a:lnTo>
                  <a:pt x="4610" y="1713"/>
                </a:lnTo>
                <a:lnTo>
                  <a:pt x="4610" y="1713"/>
                </a:lnTo>
                <a:lnTo>
                  <a:pt x="4610" y="1713"/>
                </a:lnTo>
                <a:lnTo>
                  <a:pt x="4612" y="1713"/>
                </a:lnTo>
                <a:lnTo>
                  <a:pt x="4610" y="1713"/>
                </a:lnTo>
                <a:lnTo>
                  <a:pt x="4610" y="1715"/>
                </a:lnTo>
                <a:lnTo>
                  <a:pt x="4612" y="1715"/>
                </a:lnTo>
                <a:lnTo>
                  <a:pt x="4612" y="1715"/>
                </a:lnTo>
                <a:lnTo>
                  <a:pt x="4612" y="1715"/>
                </a:lnTo>
                <a:lnTo>
                  <a:pt x="4612" y="1717"/>
                </a:lnTo>
                <a:lnTo>
                  <a:pt x="4612" y="1719"/>
                </a:lnTo>
                <a:lnTo>
                  <a:pt x="4614" y="1721"/>
                </a:lnTo>
                <a:lnTo>
                  <a:pt x="4614" y="1723"/>
                </a:lnTo>
                <a:lnTo>
                  <a:pt x="4616" y="1726"/>
                </a:lnTo>
                <a:lnTo>
                  <a:pt x="4618" y="1726"/>
                </a:lnTo>
                <a:lnTo>
                  <a:pt x="4618" y="1728"/>
                </a:lnTo>
                <a:lnTo>
                  <a:pt x="4618" y="1730"/>
                </a:lnTo>
                <a:lnTo>
                  <a:pt x="4620" y="1730"/>
                </a:lnTo>
                <a:lnTo>
                  <a:pt x="4616" y="1730"/>
                </a:lnTo>
                <a:lnTo>
                  <a:pt x="4616" y="1730"/>
                </a:lnTo>
                <a:lnTo>
                  <a:pt x="4616" y="1732"/>
                </a:lnTo>
                <a:lnTo>
                  <a:pt x="4618" y="1732"/>
                </a:lnTo>
                <a:lnTo>
                  <a:pt x="4620" y="1734"/>
                </a:lnTo>
                <a:lnTo>
                  <a:pt x="4622" y="1734"/>
                </a:lnTo>
                <a:lnTo>
                  <a:pt x="4622" y="1734"/>
                </a:lnTo>
                <a:lnTo>
                  <a:pt x="4624" y="1734"/>
                </a:lnTo>
                <a:lnTo>
                  <a:pt x="4622" y="1736"/>
                </a:lnTo>
                <a:lnTo>
                  <a:pt x="4622" y="1736"/>
                </a:lnTo>
                <a:lnTo>
                  <a:pt x="4620" y="1734"/>
                </a:lnTo>
                <a:lnTo>
                  <a:pt x="4620" y="1734"/>
                </a:lnTo>
                <a:lnTo>
                  <a:pt x="4618" y="1734"/>
                </a:lnTo>
                <a:lnTo>
                  <a:pt x="4618" y="1736"/>
                </a:lnTo>
                <a:lnTo>
                  <a:pt x="4618" y="1736"/>
                </a:lnTo>
                <a:lnTo>
                  <a:pt x="4620" y="1736"/>
                </a:lnTo>
                <a:lnTo>
                  <a:pt x="4620" y="1738"/>
                </a:lnTo>
                <a:lnTo>
                  <a:pt x="4620" y="1738"/>
                </a:lnTo>
                <a:lnTo>
                  <a:pt x="4620" y="1738"/>
                </a:lnTo>
                <a:lnTo>
                  <a:pt x="4622" y="1740"/>
                </a:lnTo>
                <a:lnTo>
                  <a:pt x="4622" y="1740"/>
                </a:lnTo>
                <a:lnTo>
                  <a:pt x="4622" y="1740"/>
                </a:lnTo>
                <a:lnTo>
                  <a:pt x="4622" y="1742"/>
                </a:lnTo>
                <a:lnTo>
                  <a:pt x="4622" y="1744"/>
                </a:lnTo>
                <a:lnTo>
                  <a:pt x="4620" y="1744"/>
                </a:lnTo>
                <a:lnTo>
                  <a:pt x="4620" y="1747"/>
                </a:lnTo>
                <a:lnTo>
                  <a:pt x="4620" y="1747"/>
                </a:lnTo>
                <a:lnTo>
                  <a:pt x="4620" y="1749"/>
                </a:lnTo>
                <a:lnTo>
                  <a:pt x="4620" y="1749"/>
                </a:lnTo>
                <a:lnTo>
                  <a:pt x="4620" y="1749"/>
                </a:lnTo>
                <a:lnTo>
                  <a:pt x="4620" y="1751"/>
                </a:lnTo>
                <a:lnTo>
                  <a:pt x="4622" y="1749"/>
                </a:lnTo>
                <a:lnTo>
                  <a:pt x="4624" y="1747"/>
                </a:lnTo>
                <a:lnTo>
                  <a:pt x="4624" y="1747"/>
                </a:lnTo>
                <a:lnTo>
                  <a:pt x="4624" y="1747"/>
                </a:lnTo>
                <a:lnTo>
                  <a:pt x="4626" y="1749"/>
                </a:lnTo>
                <a:lnTo>
                  <a:pt x="4626" y="1749"/>
                </a:lnTo>
                <a:lnTo>
                  <a:pt x="4626" y="1749"/>
                </a:lnTo>
                <a:lnTo>
                  <a:pt x="4629" y="1749"/>
                </a:lnTo>
                <a:lnTo>
                  <a:pt x="4631" y="1749"/>
                </a:lnTo>
                <a:lnTo>
                  <a:pt x="4633" y="1749"/>
                </a:lnTo>
                <a:lnTo>
                  <a:pt x="4635" y="1749"/>
                </a:lnTo>
                <a:lnTo>
                  <a:pt x="4637" y="1747"/>
                </a:lnTo>
                <a:lnTo>
                  <a:pt x="4637" y="1744"/>
                </a:lnTo>
                <a:lnTo>
                  <a:pt x="4637" y="1747"/>
                </a:lnTo>
                <a:lnTo>
                  <a:pt x="4635" y="1749"/>
                </a:lnTo>
                <a:lnTo>
                  <a:pt x="4635" y="1749"/>
                </a:lnTo>
                <a:lnTo>
                  <a:pt x="4637" y="1749"/>
                </a:lnTo>
                <a:lnTo>
                  <a:pt x="4637" y="1751"/>
                </a:lnTo>
                <a:lnTo>
                  <a:pt x="4643" y="1755"/>
                </a:lnTo>
                <a:lnTo>
                  <a:pt x="4645" y="1757"/>
                </a:lnTo>
                <a:lnTo>
                  <a:pt x="4645" y="1759"/>
                </a:lnTo>
                <a:lnTo>
                  <a:pt x="4647" y="1761"/>
                </a:lnTo>
                <a:lnTo>
                  <a:pt x="4649" y="1761"/>
                </a:lnTo>
                <a:lnTo>
                  <a:pt x="4652" y="1763"/>
                </a:lnTo>
                <a:lnTo>
                  <a:pt x="4654" y="1763"/>
                </a:lnTo>
                <a:lnTo>
                  <a:pt x="4654" y="1763"/>
                </a:lnTo>
                <a:lnTo>
                  <a:pt x="4656" y="1763"/>
                </a:lnTo>
                <a:lnTo>
                  <a:pt x="4658" y="1763"/>
                </a:lnTo>
                <a:lnTo>
                  <a:pt x="4660" y="1763"/>
                </a:lnTo>
                <a:lnTo>
                  <a:pt x="4660" y="1763"/>
                </a:lnTo>
                <a:lnTo>
                  <a:pt x="4664" y="1763"/>
                </a:lnTo>
                <a:lnTo>
                  <a:pt x="4668" y="1763"/>
                </a:lnTo>
                <a:lnTo>
                  <a:pt x="4668" y="1763"/>
                </a:lnTo>
                <a:lnTo>
                  <a:pt x="4670" y="1763"/>
                </a:lnTo>
                <a:lnTo>
                  <a:pt x="4670" y="1763"/>
                </a:lnTo>
                <a:lnTo>
                  <a:pt x="4673" y="1765"/>
                </a:lnTo>
                <a:lnTo>
                  <a:pt x="4675" y="1765"/>
                </a:lnTo>
                <a:lnTo>
                  <a:pt x="4677" y="1763"/>
                </a:lnTo>
                <a:lnTo>
                  <a:pt x="4681" y="1761"/>
                </a:lnTo>
                <a:lnTo>
                  <a:pt x="4683" y="1761"/>
                </a:lnTo>
                <a:lnTo>
                  <a:pt x="4685" y="1759"/>
                </a:lnTo>
                <a:lnTo>
                  <a:pt x="4685" y="1759"/>
                </a:lnTo>
                <a:lnTo>
                  <a:pt x="4685" y="1757"/>
                </a:lnTo>
                <a:lnTo>
                  <a:pt x="4685" y="1757"/>
                </a:lnTo>
                <a:lnTo>
                  <a:pt x="4683" y="1755"/>
                </a:lnTo>
                <a:lnTo>
                  <a:pt x="4683" y="1755"/>
                </a:lnTo>
                <a:lnTo>
                  <a:pt x="4681" y="1753"/>
                </a:lnTo>
                <a:lnTo>
                  <a:pt x="4681" y="1753"/>
                </a:lnTo>
                <a:lnTo>
                  <a:pt x="4679" y="1753"/>
                </a:lnTo>
                <a:lnTo>
                  <a:pt x="4677" y="1751"/>
                </a:lnTo>
                <a:lnTo>
                  <a:pt x="4673" y="1751"/>
                </a:lnTo>
                <a:lnTo>
                  <a:pt x="4673" y="1751"/>
                </a:lnTo>
                <a:lnTo>
                  <a:pt x="4670" y="1751"/>
                </a:lnTo>
                <a:lnTo>
                  <a:pt x="4670" y="1751"/>
                </a:lnTo>
                <a:lnTo>
                  <a:pt x="4670" y="1749"/>
                </a:lnTo>
                <a:lnTo>
                  <a:pt x="4668" y="1749"/>
                </a:lnTo>
                <a:lnTo>
                  <a:pt x="4668" y="1749"/>
                </a:lnTo>
                <a:lnTo>
                  <a:pt x="4670" y="1749"/>
                </a:lnTo>
                <a:lnTo>
                  <a:pt x="4670" y="1749"/>
                </a:lnTo>
                <a:lnTo>
                  <a:pt x="4670" y="1751"/>
                </a:lnTo>
                <a:lnTo>
                  <a:pt x="4670" y="1751"/>
                </a:lnTo>
                <a:lnTo>
                  <a:pt x="4673" y="1751"/>
                </a:lnTo>
                <a:lnTo>
                  <a:pt x="4675" y="1751"/>
                </a:lnTo>
                <a:lnTo>
                  <a:pt x="4675" y="1751"/>
                </a:lnTo>
                <a:lnTo>
                  <a:pt x="4677" y="1751"/>
                </a:lnTo>
                <a:lnTo>
                  <a:pt x="4679" y="1751"/>
                </a:lnTo>
                <a:lnTo>
                  <a:pt x="4681" y="1751"/>
                </a:lnTo>
                <a:lnTo>
                  <a:pt x="4683" y="1751"/>
                </a:lnTo>
                <a:lnTo>
                  <a:pt x="4685" y="1751"/>
                </a:lnTo>
                <a:lnTo>
                  <a:pt x="4689" y="1749"/>
                </a:lnTo>
                <a:lnTo>
                  <a:pt x="4687" y="1749"/>
                </a:lnTo>
                <a:lnTo>
                  <a:pt x="4687" y="1747"/>
                </a:lnTo>
                <a:lnTo>
                  <a:pt x="4687" y="1747"/>
                </a:lnTo>
                <a:lnTo>
                  <a:pt x="4687" y="1747"/>
                </a:lnTo>
                <a:lnTo>
                  <a:pt x="4689" y="1747"/>
                </a:lnTo>
                <a:lnTo>
                  <a:pt x="4691" y="1747"/>
                </a:lnTo>
                <a:lnTo>
                  <a:pt x="4691" y="1747"/>
                </a:lnTo>
                <a:lnTo>
                  <a:pt x="4691" y="1747"/>
                </a:lnTo>
                <a:lnTo>
                  <a:pt x="4691" y="1744"/>
                </a:lnTo>
                <a:lnTo>
                  <a:pt x="4691" y="1747"/>
                </a:lnTo>
                <a:lnTo>
                  <a:pt x="4693" y="1744"/>
                </a:lnTo>
                <a:lnTo>
                  <a:pt x="4689" y="1740"/>
                </a:lnTo>
                <a:lnTo>
                  <a:pt x="4689" y="1738"/>
                </a:lnTo>
                <a:lnTo>
                  <a:pt x="4689" y="1738"/>
                </a:lnTo>
                <a:lnTo>
                  <a:pt x="4691" y="1740"/>
                </a:lnTo>
                <a:lnTo>
                  <a:pt x="4691" y="1740"/>
                </a:lnTo>
                <a:lnTo>
                  <a:pt x="4691" y="1742"/>
                </a:lnTo>
                <a:lnTo>
                  <a:pt x="4693" y="1742"/>
                </a:lnTo>
                <a:lnTo>
                  <a:pt x="4696" y="1742"/>
                </a:lnTo>
                <a:lnTo>
                  <a:pt x="4698" y="1742"/>
                </a:lnTo>
                <a:lnTo>
                  <a:pt x="4698" y="1742"/>
                </a:lnTo>
                <a:lnTo>
                  <a:pt x="4698" y="1742"/>
                </a:lnTo>
                <a:lnTo>
                  <a:pt x="4700" y="1742"/>
                </a:lnTo>
                <a:lnTo>
                  <a:pt x="4700" y="1742"/>
                </a:lnTo>
                <a:lnTo>
                  <a:pt x="4700" y="1742"/>
                </a:lnTo>
                <a:lnTo>
                  <a:pt x="4700" y="1740"/>
                </a:lnTo>
                <a:lnTo>
                  <a:pt x="4702" y="1740"/>
                </a:lnTo>
                <a:lnTo>
                  <a:pt x="4702" y="1740"/>
                </a:lnTo>
                <a:lnTo>
                  <a:pt x="4704" y="1740"/>
                </a:lnTo>
                <a:lnTo>
                  <a:pt x="4706" y="1740"/>
                </a:lnTo>
                <a:lnTo>
                  <a:pt x="4706" y="1740"/>
                </a:lnTo>
                <a:lnTo>
                  <a:pt x="4706" y="1742"/>
                </a:lnTo>
                <a:lnTo>
                  <a:pt x="4708" y="1742"/>
                </a:lnTo>
                <a:lnTo>
                  <a:pt x="4708" y="1742"/>
                </a:lnTo>
                <a:lnTo>
                  <a:pt x="4710" y="1744"/>
                </a:lnTo>
                <a:lnTo>
                  <a:pt x="4710" y="1744"/>
                </a:lnTo>
                <a:lnTo>
                  <a:pt x="4712" y="1744"/>
                </a:lnTo>
                <a:lnTo>
                  <a:pt x="4714" y="1744"/>
                </a:lnTo>
                <a:lnTo>
                  <a:pt x="4717" y="1744"/>
                </a:lnTo>
                <a:lnTo>
                  <a:pt x="4719" y="1747"/>
                </a:lnTo>
                <a:lnTo>
                  <a:pt x="4719" y="1747"/>
                </a:lnTo>
                <a:lnTo>
                  <a:pt x="4721" y="1747"/>
                </a:lnTo>
                <a:lnTo>
                  <a:pt x="4723" y="1747"/>
                </a:lnTo>
                <a:lnTo>
                  <a:pt x="4725" y="1749"/>
                </a:lnTo>
                <a:lnTo>
                  <a:pt x="4725" y="1749"/>
                </a:lnTo>
                <a:lnTo>
                  <a:pt x="4725" y="1749"/>
                </a:lnTo>
                <a:lnTo>
                  <a:pt x="4725" y="1751"/>
                </a:lnTo>
                <a:lnTo>
                  <a:pt x="4727" y="1751"/>
                </a:lnTo>
                <a:lnTo>
                  <a:pt x="4727" y="1753"/>
                </a:lnTo>
                <a:lnTo>
                  <a:pt x="4729" y="1755"/>
                </a:lnTo>
                <a:lnTo>
                  <a:pt x="4731" y="1757"/>
                </a:lnTo>
                <a:lnTo>
                  <a:pt x="4731" y="1759"/>
                </a:lnTo>
                <a:lnTo>
                  <a:pt x="4733" y="1761"/>
                </a:lnTo>
                <a:lnTo>
                  <a:pt x="4735" y="1761"/>
                </a:lnTo>
                <a:lnTo>
                  <a:pt x="4735" y="1761"/>
                </a:lnTo>
                <a:lnTo>
                  <a:pt x="4737" y="1761"/>
                </a:lnTo>
                <a:lnTo>
                  <a:pt x="4735" y="1763"/>
                </a:lnTo>
                <a:lnTo>
                  <a:pt x="4735" y="1763"/>
                </a:lnTo>
                <a:lnTo>
                  <a:pt x="4737" y="1765"/>
                </a:lnTo>
                <a:lnTo>
                  <a:pt x="4737" y="1767"/>
                </a:lnTo>
                <a:lnTo>
                  <a:pt x="4742" y="1770"/>
                </a:lnTo>
                <a:lnTo>
                  <a:pt x="4744" y="1770"/>
                </a:lnTo>
                <a:lnTo>
                  <a:pt x="4744" y="1772"/>
                </a:lnTo>
                <a:lnTo>
                  <a:pt x="4746" y="1774"/>
                </a:lnTo>
                <a:lnTo>
                  <a:pt x="4746" y="1774"/>
                </a:lnTo>
                <a:lnTo>
                  <a:pt x="4748" y="1776"/>
                </a:lnTo>
                <a:lnTo>
                  <a:pt x="4748" y="1776"/>
                </a:lnTo>
                <a:lnTo>
                  <a:pt x="4750" y="1776"/>
                </a:lnTo>
                <a:lnTo>
                  <a:pt x="4752" y="1778"/>
                </a:lnTo>
                <a:lnTo>
                  <a:pt x="4754" y="1778"/>
                </a:lnTo>
                <a:lnTo>
                  <a:pt x="4754" y="1776"/>
                </a:lnTo>
                <a:lnTo>
                  <a:pt x="4756" y="1778"/>
                </a:lnTo>
                <a:lnTo>
                  <a:pt x="4756" y="1778"/>
                </a:lnTo>
                <a:lnTo>
                  <a:pt x="4758" y="1778"/>
                </a:lnTo>
                <a:lnTo>
                  <a:pt x="4761" y="1778"/>
                </a:lnTo>
                <a:lnTo>
                  <a:pt x="4761" y="1778"/>
                </a:lnTo>
                <a:lnTo>
                  <a:pt x="4763" y="1778"/>
                </a:lnTo>
                <a:lnTo>
                  <a:pt x="4765" y="1778"/>
                </a:lnTo>
                <a:lnTo>
                  <a:pt x="4765" y="1778"/>
                </a:lnTo>
                <a:lnTo>
                  <a:pt x="4771" y="1780"/>
                </a:lnTo>
                <a:lnTo>
                  <a:pt x="4775" y="1780"/>
                </a:lnTo>
                <a:lnTo>
                  <a:pt x="4775" y="1780"/>
                </a:lnTo>
                <a:lnTo>
                  <a:pt x="4777" y="1780"/>
                </a:lnTo>
                <a:lnTo>
                  <a:pt x="4779" y="1780"/>
                </a:lnTo>
                <a:lnTo>
                  <a:pt x="4779" y="1782"/>
                </a:lnTo>
                <a:lnTo>
                  <a:pt x="4781" y="1782"/>
                </a:lnTo>
                <a:lnTo>
                  <a:pt x="4781" y="1784"/>
                </a:lnTo>
                <a:lnTo>
                  <a:pt x="4784" y="1784"/>
                </a:lnTo>
                <a:lnTo>
                  <a:pt x="4786" y="1784"/>
                </a:lnTo>
                <a:lnTo>
                  <a:pt x="4788" y="1784"/>
                </a:lnTo>
                <a:lnTo>
                  <a:pt x="4788" y="1784"/>
                </a:lnTo>
                <a:lnTo>
                  <a:pt x="4790" y="1784"/>
                </a:lnTo>
                <a:lnTo>
                  <a:pt x="4790" y="1782"/>
                </a:lnTo>
                <a:lnTo>
                  <a:pt x="4790" y="1782"/>
                </a:lnTo>
                <a:lnTo>
                  <a:pt x="4788" y="1782"/>
                </a:lnTo>
                <a:lnTo>
                  <a:pt x="4788" y="1780"/>
                </a:lnTo>
                <a:lnTo>
                  <a:pt x="4788" y="1780"/>
                </a:lnTo>
                <a:lnTo>
                  <a:pt x="4790" y="1780"/>
                </a:lnTo>
                <a:close/>
                <a:moveTo>
                  <a:pt x="4687" y="1753"/>
                </a:moveTo>
                <a:lnTo>
                  <a:pt x="4687" y="1753"/>
                </a:lnTo>
                <a:lnTo>
                  <a:pt x="4687" y="1753"/>
                </a:lnTo>
                <a:lnTo>
                  <a:pt x="4687" y="1751"/>
                </a:lnTo>
                <a:lnTo>
                  <a:pt x="4683" y="1751"/>
                </a:lnTo>
                <a:lnTo>
                  <a:pt x="4685" y="1753"/>
                </a:lnTo>
                <a:lnTo>
                  <a:pt x="4687" y="1753"/>
                </a:lnTo>
                <a:lnTo>
                  <a:pt x="4687" y="1753"/>
                </a:lnTo>
                <a:close/>
                <a:moveTo>
                  <a:pt x="4629" y="1879"/>
                </a:moveTo>
                <a:lnTo>
                  <a:pt x="4626" y="1879"/>
                </a:lnTo>
                <a:lnTo>
                  <a:pt x="4629" y="1879"/>
                </a:lnTo>
                <a:lnTo>
                  <a:pt x="4629" y="1879"/>
                </a:lnTo>
                <a:lnTo>
                  <a:pt x="4631" y="1879"/>
                </a:lnTo>
                <a:lnTo>
                  <a:pt x="4629" y="1879"/>
                </a:lnTo>
                <a:lnTo>
                  <a:pt x="4629" y="1877"/>
                </a:lnTo>
                <a:lnTo>
                  <a:pt x="4629" y="1879"/>
                </a:lnTo>
                <a:close/>
                <a:moveTo>
                  <a:pt x="4616" y="1751"/>
                </a:moveTo>
                <a:lnTo>
                  <a:pt x="4620" y="1753"/>
                </a:lnTo>
                <a:lnTo>
                  <a:pt x="4620" y="1753"/>
                </a:lnTo>
                <a:lnTo>
                  <a:pt x="4620" y="1751"/>
                </a:lnTo>
                <a:lnTo>
                  <a:pt x="4618" y="1749"/>
                </a:lnTo>
                <a:lnTo>
                  <a:pt x="4618" y="1749"/>
                </a:lnTo>
                <a:lnTo>
                  <a:pt x="4616" y="1749"/>
                </a:lnTo>
                <a:lnTo>
                  <a:pt x="4616" y="1751"/>
                </a:lnTo>
                <a:lnTo>
                  <a:pt x="4616" y="1751"/>
                </a:lnTo>
                <a:lnTo>
                  <a:pt x="4616" y="1751"/>
                </a:lnTo>
                <a:lnTo>
                  <a:pt x="4616" y="1751"/>
                </a:lnTo>
                <a:close/>
                <a:moveTo>
                  <a:pt x="4620" y="1744"/>
                </a:moveTo>
                <a:lnTo>
                  <a:pt x="4622" y="1742"/>
                </a:lnTo>
                <a:lnTo>
                  <a:pt x="4620" y="1740"/>
                </a:lnTo>
                <a:lnTo>
                  <a:pt x="4620" y="1738"/>
                </a:lnTo>
                <a:lnTo>
                  <a:pt x="4618" y="1738"/>
                </a:lnTo>
                <a:lnTo>
                  <a:pt x="4618" y="1738"/>
                </a:lnTo>
                <a:lnTo>
                  <a:pt x="4614" y="1738"/>
                </a:lnTo>
                <a:lnTo>
                  <a:pt x="4612" y="1738"/>
                </a:lnTo>
                <a:lnTo>
                  <a:pt x="4610" y="1738"/>
                </a:lnTo>
                <a:lnTo>
                  <a:pt x="4608" y="1740"/>
                </a:lnTo>
                <a:lnTo>
                  <a:pt x="4608" y="1740"/>
                </a:lnTo>
                <a:lnTo>
                  <a:pt x="4605" y="1744"/>
                </a:lnTo>
                <a:lnTo>
                  <a:pt x="4603" y="1751"/>
                </a:lnTo>
                <a:lnTo>
                  <a:pt x="4601" y="1753"/>
                </a:lnTo>
                <a:lnTo>
                  <a:pt x="4603" y="1753"/>
                </a:lnTo>
                <a:lnTo>
                  <a:pt x="4605" y="1751"/>
                </a:lnTo>
                <a:lnTo>
                  <a:pt x="4608" y="1751"/>
                </a:lnTo>
                <a:lnTo>
                  <a:pt x="4612" y="1753"/>
                </a:lnTo>
                <a:lnTo>
                  <a:pt x="4614" y="1751"/>
                </a:lnTo>
                <a:lnTo>
                  <a:pt x="4616" y="1749"/>
                </a:lnTo>
                <a:lnTo>
                  <a:pt x="4618" y="1747"/>
                </a:lnTo>
                <a:lnTo>
                  <a:pt x="4620" y="1744"/>
                </a:lnTo>
                <a:close/>
                <a:moveTo>
                  <a:pt x="4591" y="1837"/>
                </a:moveTo>
                <a:lnTo>
                  <a:pt x="4591" y="1837"/>
                </a:lnTo>
                <a:lnTo>
                  <a:pt x="4591" y="1837"/>
                </a:lnTo>
                <a:lnTo>
                  <a:pt x="4591" y="1837"/>
                </a:lnTo>
                <a:lnTo>
                  <a:pt x="4589" y="1837"/>
                </a:lnTo>
                <a:lnTo>
                  <a:pt x="4589" y="1835"/>
                </a:lnTo>
                <a:lnTo>
                  <a:pt x="4589" y="1835"/>
                </a:lnTo>
                <a:lnTo>
                  <a:pt x="4589" y="1832"/>
                </a:lnTo>
                <a:lnTo>
                  <a:pt x="4591" y="1832"/>
                </a:lnTo>
                <a:lnTo>
                  <a:pt x="4591" y="1832"/>
                </a:lnTo>
                <a:lnTo>
                  <a:pt x="4591" y="1830"/>
                </a:lnTo>
                <a:lnTo>
                  <a:pt x="4591" y="1830"/>
                </a:lnTo>
                <a:lnTo>
                  <a:pt x="4591" y="1830"/>
                </a:lnTo>
                <a:lnTo>
                  <a:pt x="4591" y="1830"/>
                </a:lnTo>
                <a:lnTo>
                  <a:pt x="4589" y="1830"/>
                </a:lnTo>
                <a:lnTo>
                  <a:pt x="4589" y="1830"/>
                </a:lnTo>
                <a:lnTo>
                  <a:pt x="4589" y="1830"/>
                </a:lnTo>
                <a:lnTo>
                  <a:pt x="4589" y="1830"/>
                </a:lnTo>
                <a:lnTo>
                  <a:pt x="4589" y="1828"/>
                </a:lnTo>
                <a:lnTo>
                  <a:pt x="4587" y="1828"/>
                </a:lnTo>
                <a:lnTo>
                  <a:pt x="4587" y="1828"/>
                </a:lnTo>
                <a:lnTo>
                  <a:pt x="4587" y="1830"/>
                </a:lnTo>
                <a:lnTo>
                  <a:pt x="4585" y="1830"/>
                </a:lnTo>
                <a:lnTo>
                  <a:pt x="4585" y="1835"/>
                </a:lnTo>
                <a:lnTo>
                  <a:pt x="4585" y="1835"/>
                </a:lnTo>
                <a:lnTo>
                  <a:pt x="4585" y="1837"/>
                </a:lnTo>
                <a:lnTo>
                  <a:pt x="4582" y="1837"/>
                </a:lnTo>
                <a:lnTo>
                  <a:pt x="4582" y="1837"/>
                </a:lnTo>
                <a:lnTo>
                  <a:pt x="4585" y="1837"/>
                </a:lnTo>
                <a:lnTo>
                  <a:pt x="4587" y="1837"/>
                </a:lnTo>
                <a:lnTo>
                  <a:pt x="4589" y="1837"/>
                </a:lnTo>
                <a:lnTo>
                  <a:pt x="4591" y="1837"/>
                </a:lnTo>
                <a:lnTo>
                  <a:pt x="4591" y="1837"/>
                </a:lnTo>
                <a:close/>
                <a:moveTo>
                  <a:pt x="4828" y="1998"/>
                </a:moveTo>
                <a:lnTo>
                  <a:pt x="4825" y="2000"/>
                </a:lnTo>
                <a:lnTo>
                  <a:pt x="4825" y="2002"/>
                </a:lnTo>
                <a:lnTo>
                  <a:pt x="4825" y="2002"/>
                </a:lnTo>
                <a:lnTo>
                  <a:pt x="4823" y="2004"/>
                </a:lnTo>
                <a:lnTo>
                  <a:pt x="4823" y="2006"/>
                </a:lnTo>
                <a:lnTo>
                  <a:pt x="4823" y="2009"/>
                </a:lnTo>
                <a:lnTo>
                  <a:pt x="4825" y="2009"/>
                </a:lnTo>
                <a:lnTo>
                  <a:pt x="4825" y="2009"/>
                </a:lnTo>
                <a:lnTo>
                  <a:pt x="4825" y="2009"/>
                </a:lnTo>
                <a:lnTo>
                  <a:pt x="4825" y="2004"/>
                </a:lnTo>
                <a:lnTo>
                  <a:pt x="4830" y="1998"/>
                </a:lnTo>
                <a:lnTo>
                  <a:pt x="4830" y="1998"/>
                </a:lnTo>
                <a:lnTo>
                  <a:pt x="4828" y="1996"/>
                </a:lnTo>
                <a:lnTo>
                  <a:pt x="4828" y="1994"/>
                </a:lnTo>
                <a:lnTo>
                  <a:pt x="4828" y="1994"/>
                </a:lnTo>
                <a:lnTo>
                  <a:pt x="4828" y="1994"/>
                </a:lnTo>
                <a:lnTo>
                  <a:pt x="4828" y="1994"/>
                </a:lnTo>
                <a:lnTo>
                  <a:pt x="4825" y="1994"/>
                </a:lnTo>
                <a:lnTo>
                  <a:pt x="4828" y="1994"/>
                </a:lnTo>
                <a:lnTo>
                  <a:pt x="4828" y="1996"/>
                </a:lnTo>
                <a:lnTo>
                  <a:pt x="4828" y="1998"/>
                </a:lnTo>
                <a:lnTo>
                  <a:pt x="4828" y="1998"/>
                </a:lnTo>
                <a:close/>
                <a:moveTo>
                  <a:pt x="4631" y="1868"/>
                </a:moveTo>
                <a:lnTo>
                  <a:pt x="4631" y="1868"/>
                </a:lnTo>
                <a:lnTo>
                  <a:pt x="4629" y="1870"/>
                </a:lnTo>
                <a:lnTo>
                  <a:pt x="4626" y="1870"/>
                </a:lnTo>
                <a:lnTo>
                  <a:pt x="4624" y="1870"/>
                </a:lnTo>
                <a:lnTo>
                  <a:pt x="4624" y="1872"/>
                </a:lnTo>
                <a:lnTo>
                  <a:pt x="4624" y="1872"/>
                </a:lnTo>
                <a:lnTo>
                  <a:pt x="4624" y="1874"/>
                </a:lnTo>
                <a:lnTo>
                  <a:pt x="4624" y="1872"/>
                </a:lnTo>
                <a:lnTo>
                  <a:pt x="4626" y="1872"/>
                </a:lnTo>
                <a:lnTo>
                  <a:pt x="4626" y="1872"/>
                </a:lnTo>
                <a:lnTo>
                  <a:pt x="4626" y="1872"/>
                </a:lnTo>
                <a:lnTo>
                  <a:pt x="4629" y="1872"/>
                </a:lnTo>
                <a:lnTo>
                  <a:pt x="4629" y="1870"/>
                </a:lnTo>
                <a:lnTo>
                  <a:pt x="4629" y="1870"/>
                </a:lnTo>
                <a:lnTo>
                  <a:pt x="4631" y="1870"/>
                </a:lnTo>
                <a:lnTo>
                  <a:pt x="4631" y="1868"/>
                </a:lnTo>
                <a:close/>
                <a:moveTo>
                  <a:pt x="4668" y="1778"/>
                </a:moveTo>
                <a:lnTo>
                  <a:pt x="4668" y="1776"/>
                </a:lnTo>
                <a:lnTo>
                  <a:pt x="4666" y="1776"/>
                </a:lnTo>
                <a:lnTo>
                  <a:pt x="4666" y="1776"/>
                </a:lnTo>
                <a:lnTo>
                  <a:pt x="4666" y="1778"/>
                </a:lnTo>
                <a:lnTo>
                  <a:pt x="4668" y="1778"/>
                </a:lnTo>
                <a:close/>
                <a:moveTo>
                  <a:pt x="4668" y="1786"/>
                </a:moveTo>
                <a:lnTo>
                  <a:pt x="4668" y="1786"/>
                </a:lnTo>
                <a:lnTo>
                  <a:pt x="4668" y="1784"/>
                </a:lnTo>
                <a:lnTo>
                  <a:pt x="4666" y="1784"/>
                </a:lnTo>
                <a:lnTo>
                  <a:pt x="4666" y="1784"/>
                </a:lnTo>
                <a:lnTo>
                  <a:pt x="4666" y="1786"/>
                </a:lnTo>
                <a:lnTo>
                  <a:pt x="4668" y="1786"/>
                </a:lnTo>
                <a:close/>
                <a:moveTo>
                  <a:pt x="4670" y="1778"/>
                </a:moveTo>
                <a:lnTo>
                  <a:pt x="4668" y="1778"/>
                </a:lnTo>
                <a:lnTo>
                  <a:pt x="4668" y="1778"/>
                </a:lnTo>
                <a:lnTo>
                  <a:pt x="4668" y="1778"/>
                </a:lnTo>
                <a:lnTo>
                  <a:pt x="4668" y="1778"/>
                </a:lnTo>
                <a:lnTo>
                  <a:pt x="4668" y="1778"/>
                </a:lnTo>
                <a:lnTo>
                  <a:pt x="4670" y="1778"/>
                </a:lnTo>
                <a:close/>
                <a:moveTo>
                  <a:pt x="4798" y="1975"/>
                </a:moveTo>
                <a:lnTo>
                  <a:pt x="4798" y="1975"/>
                </a:lnTo>
                <a:lnTo>
                  <a:pt x="4798" y="1975"/>
                </a:lnTo>
                <a:lnTo>
                  <a:pt x="4796" y="1975"/>
                </a:lnTo>
                <a:lnTo>
                  <a:pt x="4796" y="1975"/>
                </a:lnTo>
                <a:lnTo>
                  <a:pt x="4798" y="1979"/>
                </a:lnTo>
                <a:lnTo>
                  <a:pt x="4798" y="1979"/>
                </a:lnTo>
                <a:lnTo>
                  <a:pt x="4798" y="1979"/>
                </a:lnTo>
                <a:lnTo>
                  <a:pt x="4800" y="1977"/>
                </a:lnTo>
                <a:lnTo>
                  <a:pt x="4798" y="1977"/>
                </a:lnTo>
                <a:lnTo>
                  <a:pt x="4798" y="1977"/>
                </a:lnTo>
                <a:lnTo>
                  <a:pt x="4798" y="1975"/>
                </a:lnTo>
                <a:lnTo>
                  <a:pt x="4798" y="1975"/>
                </a:lnTo>
                <a:close/>
                <a:moveTo>
                  <a:pt x="4746" y="937"/>
                </a:moveTo>
                <a:lnTo>
                  <a:pt x="4746" y="937"/>
                </a:lnTo>
                <a:lnTo>
                  <a:pt x="4744" y="939"/>
                </a:lnTo>
                <a:lnTo>
                  <a:pt x="4742" y="941"/>
                </a:lnTo>
                <a:lnTo>
                  <a:pt x="4740" y="941"/>
                </a:lnTo>
                <a:lnTo>
                  <a:pt x="4740" y="944"/>
                </a:lnTo>
                <a:lnTo>
                  <a:pt x="4737" y="946"/>
                </a:lnTo>
                <a:lnTo>
                  <a:pt x="4735" y="946"/>
                </a:lnTo>
                <a:lnTo>
                  <a:pt x="4735" y="948"/>
                </a:lnTo>
                <a:lnTo>
                  <a:pt x="4740" y="946"/>
                </a:lnTo>
                <a:lnTo>
                  <a:pt x="4740" y="946"/>
                </a:lnTo>
                <a:lnTo>
                  <a:pt x="4742" y="944"/>
                </a:lnTo>
                <a:lnTo>
                  <a:pt x="4746" y="941"/>
                </a:lnTo>
                <a:lnTo>
                  <a:pt x="4746" y="939"/>
                </a:lnTo>
                <a:lnTo>
                  <a:pt x="4746" y="939"/>
                </a:lnTo>
                <a:lnTo>
                  <a:pt x="4746" y="939"/>
                </a:lnTo>
                <a:lnTo>
                  <a:pt x="4748" y="939"/>
                </a:lnTo>
                <a:lnTo>
                  <a:pt x="4750" y="937"/>
                </a:lnTo>
                <a:lnTo>
                  <a:pt x="4752" y="937"/>
                </a:lnTo>
                <a:lnTo>
                  <a:pt x="4756" y="933"/>
                </a:lnTo>
                <a:lnTo>
                  <a:pt x="4758" y="933"/>
                </a:lnTo>
                <a:lnTo>
                  <a:pt x="4761" y="933"/>
                </a:lnTo>
                <a:lnTo>
                  <a:pt x="4763" y="933"/>
                </a:lnTo>
                <a:lnTo>
                  <a:pt x="4765" y="931"/>
                </a:lnTo>
                <a:lnTo>
                  <a:pt x="4763" y="931"/>
                </a:lnTo>
                <a:lnTo>
                  <a:pt x="4765" y="929"/>
                </a:lnTo>
                <a:lnTo>
                  <a:pt x="4765" y="929"/>
                </a:lnTo>
                <a:lnTo>
                  <a:pt x="4763" y="929"/>
                </a:lnTo>
                <a:lnTo>
                  <a:pt x="4763" y="929"/>
                </a:lnTo>
                <a:lnTo>
                  <a:pt x="4763" y="929"/>
                </a:lnTo>
                <a:lnTo>
                  <a:pt x="4761" y="929"/>
                </a:lnTo>
                <a:lnTo>
                  <a:pt x="4756" y="933"/>
                </a:lnTo>
                <a:lnTo>
                  <a:pt x="4754" y="933"/>
                </a:lnTo>
                <a:lnTo>
                  <a:pt x="4752" y="933"/>
                </a:lnTo>
                <a:lnTo>
                  <a:pt x="4752" y="931"/>
                </a:lnTo>
                <a:lnTo>
                  <a:pt x="4750" y="931"/>
                </a:lnTo>
                <a:lnTo>
                  <a:pt x="4750" y="933"/>
                </a:lnTo>
                <a:lnTo>
                  <a:pt x="4750" y="933"/>
                </a:lnTo>
                <a:lnTo>
                  <a:pt x="4748" y="935"/>
                </a:lnTo>
                <a:lnTo>
                  <a:pt x="4746" y="937"/>
                </a:lnTo>
                <a:close/>
                <a:moveTo>
                  <a:pt x="4662" y="799"/>
                </a:moveTo>
                <a:lnTo>
                  <a:pt x="4662" y="801"/>
                </a:lnTo>
                <a:lnTo>
                  <a:pt x="4660" y="801"/>
                </a:lnTo>
                <a:lnTo>
                  <a:pt x="4660" y="803"/>
                </a:lnTo>
                <a:lnTo>
                  <a:pt x="4660" y="809"/>
                </a:lnTo>
                <a:lnTo>
                  <a:pt x="4660" y="811"/>
                </a:lnTo>
                <a:lnTo>
                  <a:pt x="4662" y="814"/>
                </a:lnTo>
                <a:lnTo>
                  <a:pt x="4662" y="814"/>
                </a:lnTo>
                <a:lnTo>
                  <a:pt x="4660" y="814"/>
                </a:lnTo>
                <a:lnTo>
                  <a:pt x="4662" y="816"/>
                </a:lnTo>
                <a:lnTo>
                  <a:pt x="4662" y="816"/>
                </a:lnTo>
                <a:lnTo>
                  <a:pt x="4664" y="818"/>
                </a:lnTo>
                <a:lnTo>
                  <a:pt x="4666" y="820"/>
                </a:lnTo>
                <a:lnTo>
                  <a:pt x="4668" y="824"/>
                </a:lnTo>
                <a:lnTo>
                  <a:pt x="4668" y="828"/>
                </a:lnTo>
                <a:lnTo>
                  <a:pt x="4666" y="830"/>
                </a:lnTo>
                <a:lnTo>
                  <a:pt x="4666" y="832"/>
                </a:lnTo>
                <a:lnTo>
                  <a:pt x="4666" y="835"/>
                </a:lnTo>
                <a:lnTo>
                  <a:pt x="4666" y="837"/>
                </a:lnTo>
                <a:lnTo>
                  <a:pt x="4666" y="841"/>
                </a:lnTo>
                <a:lnTo>
                  <a:pt x="4666" y="843"/>
                </a:lnTo>
                <a:lnTo>
                  <a:pt x="4666" y="856"/>
                </a:lnTo>
                <a:lnTo>
                  <a:pt x="4666" y="858"/>
                </a:lnTo>
                <a:lnTo>
                  <a:pt x="4666" y="860"/>
                </a:lnTo>
                <a:lnTo>
                  <a:pt x="4664" y="864"/>
                </a:lnTo>
                <a:lnTo>
                  <a:pt x="4664" y="866"/>
                </a:lnTo>
                <a:lnTo>
                  <a:pt x="4662" y="870"/>
                </a:lnTo>
                <a:lnTo>
                  <a:pt x="4662" y="870"/>
                </a:lnTo>
                <a:lnTo>
                  <a:pt x="4664" y="872"/>
                </a:lnTo>
                <a:lnTo>
                  <a:pt x="4666" y="874"/>
                </a:lnTo>
                <a:lnTo>
                  <a:pt x="4666" y="879"/>
                </a:lnTo>
                <a:lnTo>
                  <a:pt x="4668" y="883"/>
                </a:lnTo>
                <a:lnTo>
                  <a:pt x="4666" y="885"/>
                </a:lnTo>
                <a:lnTo>
                  <a:pt x="4666" y="887"/>
                </a:lnTo>
                <a:lnTo>
                  <a:pt x="4664" y="889"/>
                </a:lnTo>
                <a:lnTo>
                  <a:pt x="4664" y="891"/>
                </a:lnTo>
                <a:lnTo>
                  <a:pt x="4664" y="893"/>
                </a:lnTo>
                <a:lnTo>
                  <a:pt x="4664" y="895"/>
                </a:lnTo>
                <a:lnTo>
                  <a:pt x="4664" y="897"/>
                </a:lnTo>
                <a:lnTo>
                  <a:pt x="4666" y="900"/>
                </a:lnTo>
                <a:lnTo>
                  <a:pt x="4664" y="902"/>
                </a:lnTo>
                <a:lnTo>
                  <a:pt x="4662" y="908"/>
                </a:lnTo>
                <a:lnTo>
                  <a:pt x="4662" y="912"/>
                </a:lnTo>
                <a:lnTo>
                  <a:pt x="4664" y="916"/>
                </a:lnTo>
                <a:lnTo>
                  <a:pt x="4664" y="918"/>
                </a:lnTo>
                <a:lnTo>
                  <a:pt x="4664" y="921"/>
                </a:lnTo>
                <a:lnTo>
                  <a:pt x="4664" y="921"/>
                </a:lnTo>
                <a:lnTo>
                  <a:pt x="4666" y="923"/>
                </a:lnTo>
                <a:lnTo>
                  <a:pt x="4666" y="921"/>
                </a:lnTo>
                <a:lnTo>
                  <a:pt x="4668" y="918"/>
                </a:lnTo>
                <a:lnTo>
                  <a:pt x="4668" y="914"/>
                </a:lnTo>
                <a:lnTo>
                  <a:pt x="4670" y="912"/>
                </a:lnTo>
                <a:lnTo>
                  <a:pt x="4670" y="910"/>
                </a:lnTo>
                <a:lnTo>
                  <a:pt x="4673" y="908"/>
                </a:lnTo>
                <a:lnTo>
                  <a:pt x="4673" y="908"/>
                </a:lnTo>
                <a:lnTo>
                  <a:pt x="4675" y="908"/>
                </a:lnTo>
                <a:lnTo>
                  <a:pt x="4675" y="908"/>
                </a:lnTo>
                <a:lnTo>
                  <a:pt x="4677" y="908"/>
                </a:lnTo>
                <a:lnTo>
                  <a:pt x="4677" y="908"/>
                </a:lnTo>
                <a:lnTo>
                  <a:pt x="4677" y="910"/>
                </a:lnTo>
                <a:lnTo>
                  <a:pt x="4681" y="910"/>
                </a:lnTo>
                <a:lnTo>
                  <a:pt x="4683" y="910"/>
                </a:lnTo>
                <a:lnTo>
                  <a:pt x="4685" y="912"/>
                </a:lnTo>
                <a:lnTo>
                  <a:pt x="4685" y="914"/>
                </a:lnTo>
                <a:lnTo>
                  <a:pt x="4685" y="916"/>
                </a:lnTo>
                <a:lnTo>
                  <a:pt x="4685" y="921"/>
                </a:lnTo>
                <a:lnTo>
                  <a:pt x="4685" y="918"/>
                </a:lnTo>
                <a:lnTo>
                  <a:pt x="4687" y="918"/>
                </a:lnTo>
                <a:lnTo>
                  <a:pt x="4687" y="916"/>
                </a:lnTo>
                <a:lnTo>
                  <a:pt x="4687" y="916"/>
                </a:lnTo>
                <a:lnTo>
                  <a:pt x="4687" y="914"/>
                </a:lnTo>
                <a:lnTo>
                  <a:pt x="4687" y="912"/>
                </a:lnTo>
                <a:lnTo>
                  <a:pt x="4687" y="910"/>
                </a:lnTo>
                <a:lnTo>
                  <a:pt x="4687" y="906"/>
                </a:lnTo>
                <a:lnTo>
                  <a:pt x="4685" y="906"/>
                </a:lnTo>
                <a:lnTo>
                  <a:pt x="4685" y="906"/>
                </a:lnTo>
                <a:lnTo>
                  <a:pt x="4683" y="906"/>
                </a:lnTo>
                <a:lnTo>
                  <a:pt x="4683" y="906"/>
                </a:lnTo>
                <a:lnTo>
                  <a:pt x="4681" y="906"/>
                </a:lnTo>
                <a:lnTo>
                  <a:pt x="4681" y="902"/>
                </a:lnTo>
                <a:lnTo>
                  <a:pt x="4679" y="897"/>
                </a:lnTo>
                <a:lnTo>
                  <a:pt x="4679" y="895"/>
                </a:lnTo>
                <a:lnTo>
                  <a:pt x="4679" y="895"/>
                </a:lnTo>
                <a:lnTo>
                  <a:pt x="4677" y="895"/>
                </a:lnTo>
                <a:lnTo>
                  <a:pt x="4677" y="895"/>
                </a:lnTo>
                <a:lnTo>
                  <a:pt x="4677" y="893"/>
                </a:lnTo>
                <a:lnTo>
                  <a:pt x="4675" y="893"/>
                </a:lnTo>
                <a:lnTo>
                  <a:pt x="4673" y="889"/>
                </a:lnTo>
                <a:lnTo>
                  <a:pt x="4673" y="889"/>
                </a:lnTo>
                <a:lnTo>
                  <a:pt x="4673" y="887"/>
                </a:lnTo>
                <a:lnTo>
                  <a:pt x="4673" y="883"/>
                </a:lnTo>
                <a:lnTo>
                  <a:pt x="4675" y="879"/>
                </a:lnTo>
                <a:lnTo>
                  <a:pt x="4679" y="866"/>
                </a:lnTo>
                <a:lnTo>
                  <a:pt x="4679" y="864"/>
                </a:lnTo>
                <a:lnTo>
                  <a:pt x="4681" y="862"/>
                </a:lnTo>
                <a:lnTo>
                  <a:pt x="4683" y="860"/>
                </a:lnTo>
                <a:lnTo>
                  <a:pt x="4685" y="860"/>
                </a:lnTo>
                <a:lnTo>
                  <a:pt x="4689" y="860"/>
                </a:lnTo>
                <a:lnTo>
                  <a:pt x="4691" y="860"/>
                </a:lnTo>
                <a:lnTo>
                  <a:pt x="4693" y="860"/>
                </a:lnTo>
                <a:lnTo>
                  <a:pt x="4696" y="862"/>
                </a:lnTo>
                <a:lnTo>
                  <a:pt x="4696" y="862"/>
                </a:lnTo>
                <a:lnTo>
                  <a:pt x="4698" y="864"/>
                </a:lnTo>
                <a:lnTo>
                  <a:pt x="4700" y="866"/>
                </a:lnTo>
                <a:lnTo>
                  <a:pt x="4702" y="868"/>
                </a:lnTo>
                <a:lnTo>
                  <a:pt x="4702" y="868"/>
                </a:lnTo>
                <a:lnTo>
                  <a:pt x="4704" y="872"/>
                </a:lnTo>
                <a:lnTo>
                  <a:pt x="4704" y="872"/>
                </a:lnTo>
                <a:lnTo>
                  <a:pt x="4704" y="868"/>
                </a:lnTo>
                <a:lnTo>
                  <a:pt x="4704" y="868"/>
                </a:lnTo>
                <a:lnTo>
                  <a:pt x="4702" y="866"/>
                </a:lnTo>
                <a:lnTo>
                  <a:pt x="4700" y="864"/>
                </a:lnTo>
                <a:lnTo>
                  <a:pt x="4700" y="862"/>
                </a:lnTo>
                <a:lnTo>
                  <a:pt x="4698" y="860"/>
                </a:lnTo>
                <a:lnTo>
                  <a:pt x="4698" y="858"/>
                </a:lnTo>
                <a:lnTo>
                  <a:pt x="4698" y="856"/>
                </a:lnTo>
                <a:lnTo>
                  <a:pt x="4696" y="853"/>
                </a:lnTo>
                <a:lnTo>
                  <a:pt x="4696" y="849"/>
                </a:lnTo>
                <a:lnTo>
                  <a:pt x="4691" y="841"/>
                </a:lnTo>
                <a:lnTo>
                  <a:pt x="4689" y="837"/>
                </a:lnTo>
                <a:lnTo>
                  <a:pt x="4687" y="824"/>
                </a:lnTo>
                <a:lnTo>
                  <a:pt x="4687" y="822"/>
                </a:lnTo>
                <a:lnTo>
                  <a:pt x="4687" y="822"/>
                </a:lnTo>
                <a:lnTo>
                  <a:pt x="4685" y="820"/>
                </a:lnTo>
                <a:lnTo>
                  <a:pt x="4685" y="820"/>
                </a:lnTo>
                <a:lnTo>
                  <a:pt x="4685" y="818"/>
                </a:lnTo>
                <a:lnTo>
                  <a:pt x="4683" y="818"/>
                </a:lnTo>
                <a:lnTo>
                  <a:pt x="4683" y="816"/>
                </a:lnTo>
                <a:lnTo>
                  <a:pt x="4683" y="814"/>
                </a:lnTo>
                <a:lnTo>
                  <a:pt x="4683" y="811"/>
                </a:lnTo>
                <a:lnTo>
                  <a:pt x="4683" y="809"/>
                </a:lnTo>
                <a:lnTo>
                  <a:pt x="4681" y="807"/>
                </a:lnTo>
                <a:lnTo>
                  <a:pt x="4681" y="803"/>
                </a:lnTo>
                <a:lnTo>
                  <a:pt x="4683" y="801"/>
                </a:lnTo>
                <a:lnTo>
                  <a:pt x="4683" y="799"/>
                </a:lnTo>
                <a:lnTo>
                  <a:pt x="4683" y="799"/>
                </a:lnTo>
                <a:lnTo>
                  <a:pt x="4685" y="797"/>
                </a:lnTo>
                <a:lnTo>
                  <a:pt x="4685" y="795"/>
                </a:lnTo>
                <a:lnTo>
                  <a:pt x="4685" y="791"/>
                </a:lnTo>
                <a:lnTo>
                  <a:pt x="4683" y="786"/>
                </a:lnTo>
                <a:lnTo>
                  <a:pt x="4683" y="786"/>
                </a:lnTo>
                <a:lnTo>
                  <a:pt x="4683" y="784"/>
                </a:lnTo>
                <a:lnTo>
                  <a:pt x="4681" y="780"/>
                </a:lnTo>
                <a:lnTo>
                  <a:pt x="4679" y="774"/>
                </a:lnTo>
                <a:lnTo>
                  <a:pt x="4679" y="774"/>
                </a:lnTo>
                <a:lnTo>
                  <a:pt x="4679" y="772"/>
                </a:lnTo>
                <a:lnTo>
                  <a:pt x="4679" y="772"/>
                </a:lnTo>
                <a:lnTo>
                  <a:pt x="4679" y="770"/>
                </a:lnTo>
                <a:lnTo>
                  <a:pt x="4679" y="767"/>
                </a:lnTo>
                <a:lnTo>
                  <a:pt x="4679" y="767"/>
                </a:lnTo>
                <a:lnTo>
                  <a:pt x="4677" y="763"/>
                </a:lnTo>
                <a:lnTo>
                  <a:pt x="4675" y="761"/>
                </a:lnTo>
                <a:lnTo>
                  <a:pt x="4675" y="763"/>
                </a:lnTo>
                <a:lnTo>
                  <a:pt x="4675" y="763"/>
                </a:lnTo>
                <a:lnTo>
                  <a:pt x="4673" y="765"/>
                </a:lnTo>
                <a:lnTo>
                  <a:pt x="4670" y="765"/>
                </a:lnTo>
                <a:lnTo>
                  <a:pt x="4673" y="767"/>
                </a:lnTo>
                <a:lnTo>
                  <a:pt x="4675" y="772"/>
                </a:lnTo>
                <a:lnTo>
                  <a:pt x="4675" y="772"/>
                </a:lnTo>
                <a:lnTo>
                  <a:pt x="4675" y="774"/>
                </a:lnTo>
                <a:lnTo>
                  <a:pt x="4675" y="776"/>
                </a:lnTo>
                <a:lnTo>
                  <a:pt x="4675" y="776"/>
                </a:lnTo>
                <a:lnTo>
                  <a:pt x="4675" y="776"/>
                </a:lnTo>
                <a:lnTo>
                  <a:pt x="4673" y="776"/>
                </a:lnTo>
                <a:lnTo>
                  <a:pt x="4673" y="778"/>
                </a:lnTo>
                <a:lnTo>
                  <a:pt x="4673" y="780"/>
                </a:lnTo>
                <a:lnTo>
                  <a:pt x="4673" y="780"/>
                </a:lnTo>
                <a:lnTo>
                  <a:pt x="4670" y="782"/>
                </a:lnTo>
                <a:lnTo>
                  <a:pt x="4670" y="782"/>
                </a:lnTo>
                <a:lnTo>
                  <a:pt x="4670" y="782"/>
                </a:lnTo>
                <a:lnTo>
                  <a:pt x="4668" y="780"/>
                </a:lnTo>
                <a:lnTo>
                  <a:pt x="4666" y="780"/>
                </a:lnTo>
                <a:lnTo>
                  <a:pt x="4664" y="780"/>
                </a:lnTo>
                <a:lnTo>
                  <a:pt x="4662" y="782"/>
                </a:lnTo>
                <a:lnTo>
                  <a:pt x="4662" y="782"/>
                </a:lnTo>
                <a:lnTo>
                  <a:pt x="4662" y="786"/>
                </a:lnTo>
                <a:lnTo>
                  <a:pt x="4662" y="788"/>
                </a:lnTo>
                <a:lnTo>
                  <a:pt x="4662" y="793"/>
                </a:lnTo>
                <a:lnTo>
                  <a:pt x="4662" y="799"/>
                </a:lnTo>
                <a:close/>
                <a:moveTo>
                  <a:pt x="4731" y="1663"/>
                </a:moveTo>
                <a:lnTo>
                  <a:pt x="4731" y="1663"/>
                </a:lnTo>
                <a:lnTo>
                  <a:pt x="4731" y="1663"/>
                </a:lnTo>
                <a:lnTo>
                  <a:pt x="4731" y="1663"/>
                </a:lnTo>
                <a:lnTo>
                  <a:pt x="4733" y="1663"/>
                </a:lnTo>
                <a:lnTo>
                  <a:pt x="4733" y="1663"/>
                </a:lnTo>
                <a:lnTo>
                  <a:pt x="4735" y="1663"/>
                </a:lnTo>
                <a:lnTo>
                  <a:pt x="4737" y="1663"/>
                </a:lnTo>
                <a:lnTo>
                  <a:pt x="4740" y="1663"/>
                </a:lnTo>
                <a:lnTo>
                  <a:pt x="4740" y="1663"/>
                </a:lnTo>
                <a:lnTo>
                  <a:pt x="4742" y="1661"/>
                </a:lnTo>
                <a:lnTo>
                  <a:pt x="4742" y="1661"/>
                </a:lnTo>
                <a:lnTo>
                  <a:pt x="4744" y="1661"/>
                </a:lnTo>
                <a:lnTo>
                  <a:pt x="4744" y="1661"/>
                </a:lnTo>
                <a:lnTo>
                  <a:pt x="4744" y="1661"/>
                </a:lnTo>
                <a:lnTo>
                  <a:pt x="4744" y="1661"/>
                </a:lnTo>
                <a:lnTo>
                  <a:pt x="4744" y="1661"/>
                </a:lnTo>
                <a:lnTo>
                  <a:pt x="4744" y="1661"/>
                </a:lnTo>
                <a:lnTo>
                  <a:pt x="4744" y="1661"/>
                </a:lnTo>
                <a:lnTo>
                  <a:pt x="4737" y="1658"/>
                </a:lnTo>
                <a:lnTo>
                  <a:pt x="4735" y="1658"/>
                </a:lnTo>
                <a:lnTo>
                  <a:pt x="4733" y="1661"/>
                </a:lnTo>
                <a:lnTo>
                  <a:pt x="4733" y="1658"/>
                </a:lnTo>
                <a:lnTo>
                  <a:pt x="4731" y="1661"/>
                </a:lnTo>
                <a:lnTo>
                  <a:pt x="4731" y="1661"/>
                </a:lnTo>
                <a:lnTo>
                  <a:pt x="4731" y="1663"/>
                </a:lnTo>
                <a:lnTo>
                  <a:pt x="4731" y="1663"/>
                </a:lnTo>
                <a:close/>
                <a:moveTo>
                  <a:pt x="4790" y="667"/>
                </a:moveTo>
                <a:lnTo>
                  <a:pt x="4792" y="667"/>
                </a:lnTo>
                <a:lnTo>
                  <a:pt x="4792" y="665"/>
                </a:lnTo>
                <a:lnTo>
                  <a:pt x="4790" y="665"/>
                </a:lnTo>
                <a:lnTo>
                  <a:pt x="4790" y="667"/>
                </a:lnTo>
                <a:lnTo>
                  <a:pt x="4788" y="667"/>
                </a:lnTo>
                <a:lnTo>
                  <a:pt x="4788" y="667"/>
                </a:lnTo>
                <a:lnTo>
                  <a:pt x="4788" y="669"/>
                </a:lnTo>
                <a:lnTo>
                  <a:pt x="4790" y="667"/>
                </a:lnTo>
                <a:close/>
                <a:moveTo>
                  <a:pt x="4784" y="1665"/>
                </a:moveTo>
                <a:lnTo>
                  <a:pt x="4781" y="1665"/>
                </a:lnTo>
                <a:lnTo>
                  <a:pt x="4779" y="1667"/>
                </a:lnTo>
                <a:lnTo>
                  <a:pt x="4781" y="1667"/>
                </a:lnTo>
                <a:lnTo>
                  <a:pt x="4781" y="1667"/>
                </a:lnTo>
                <a:lnTo>
                  <a:pt x="4781" y="1669"/>
                </a:lnTo>
                <a:lnTo>
                  <a:pt x="4784" y="1669"/>
                </a:lnTo>
                <a:lnTo>
                  <a:pt x="4784" y="1669"/>
                </a:lnTo>
                <a:lnTo>
                  <a:pt x="4788" y="1669"/>
                </a:lnTo>
                <a:lnTo>
                  <a:pt x="4788" y="1669"/>
                </a:lnTo>
                <a:lnTo>
                  <a:pt x="4788" y="1667"/>
                </a:lnTo>
                <a:lnTo>
                  <a:pt x="4788" y="1667"/>
                </a:lnTo>
                <a:lnTo>
                  <a:pt x="4788" y="1667"/>
                </a:lnTo>
                <a:lnTo>
                  <a:pt x="4784" y="1665"/>
                </a:lnTo>
                <a:close/>
                <a:moveTo>
                  <a:pt x="4786" y="916"/>
                </a:moveTo>
                <a:lnTo>
                  <a:pt x="4779" y="921"/>
                </a:lnTo>
                <a:lnTo>
                  <a:pt x="4777" y="923"/>
                </a:lnTo>
                <a:lnTo>
                  <a:pt x="4775" y="923"/>
                </a:lnTo>
                <a:lnTo>
                  <a:pt x="4773" y="927"/>
                </a:lnTo>
                <a:lnTo>
                  <a:pt x="4773" y="927"/>
                </a:lnTo>
                <a:lnTo>
                  <a:pt x="4777" y="927"/>
                </a:lnTo>
                <a:lnTo>
                  <a:pt x="4779" y="925"/>
                </a:lnTo>
                <a:lnTo>
                  <a:pt x="4779" y="923"/>
                </a:lnTo>
                <a:lnTo>
                  <a:pt x="4781" y="923"/>
                </a:lnTo>
                <a:lnTo>
                  <a:pt x="4784" y="921"/>
                </a:lnTo>
                <a:lnTo>
                  <a:pt x="4784" y="921"/>
                </a:lnTo>
                <a:lnTo>
                  <a:pt x="4788" y="916"/>
                </a:lnTo>
                <a:lnTo>
                  <a:pt x="4786" y="916"/>
                </a:lnTo>
                <a:lnTo>
                  <a:pt x="4786" y="916"/>
                </a:lnTo>
                <a:close/>
                <a:moveTo>
                  <a:pt x="4641" y="975"/>
                </a:moveTo>
                <a:lnTo>
                  <a:pt x="4639" y="977"/>
                </a:lnTo>
                <a:lnTo>
                  <a:pt x="4637" y="977"/>
                </a:lnTo>
                <a:lnTo>
                  <a:pt x="4637" y="979"/>
                </a:lnTo>
                <a:lnTo>
                  <a:pt x="4635" y="979"/>
                </a:lnTo>
                <a:lnTo>
                  <a:pt x="4635" y="979"/>
                </a:lnTo>
                <a:lnTo>
                  <a:pt x="4635" y="981"/>
                </a:lnTo>
                <a:lnTo>
                  <a:pt x="4633" y="983"/>
                </a:lnTo>
                <a:lnTo>
                  <a:pt x="4633" y="983"/>
                </a:lnTo>
                <a:lnTo>
                  <a:pt x="4633" y="986"/>
                </a:lnTo>
                <a:lnTo>
                  <a:pt x="4635" y="988"/>
                </a:lnTo>
                <a:lnTo>
                  <a:pt x="4637" y="990"/>
                </a:lnTo>
                <a:lnTo>
                  <a:pt x="4637" y="990"/>
                </a:lnTo>
                <a:lnTo>
                  <a:pt x="4637" y="992"/>
                </a:lnTo>
                <a:lnTo>
                  <a:pt x="4637" y="994"/>
                </a:lnTo>
                <a:lnTo>
                  <a:pt x="4637" y="996"/>
                </a:lnTo>
                <a:lnTo>
                  <a:pt x="4635" y="998"/>
                </a:lnTo>
                <a:lnTo>
                  <a:pt x="4637" y="998"/>
                </a:lnTo>
                <a:lnTo>
                  <a:pt x="4637" y="1000"/>
                </a:lnTo>
                <a:lnTo>
                  <a:pt x="4637" y="1000"/>
                </a:lnTo>
                <a:lnTo>
                  <a:pt x="4639" y="1000"/>
                </a:lnTo>
                <a:lnTo>
                  <a:pt x="4639" y="1000"/>
                </a:lnTo>
                <a:lnTo>
                  <a:pt x="4641" y="998"/>
                </a:lnTo>
                <a:lnTo>
                  <a:pt x="4643" y="998"/>
                </a:lnTo>
                <a:lnTo>
                  <a:pt x="4643" y="996"/>
                </a:lnTo>
                <a:lnTo>
                  <a:pt x="4645" y="994"/>
                </a:lnTo>
                <a:lnTo>
                  <a:pt x="4645" y="994"/>
                </a:lnTo>
                <a:lnTo>
                  <a:pt x="4647" y="994"/>
                </a:lnTo>
                <a:lnTo>
                  <a:pt x="4649" y="994"/>
                </a:lnTo>
                <a:lnTo>
                  <a:pt x="4649" y="994"/>
                </a:lnTo>
                <a:lnTo>
                  <a:pt x="4652" y="994"/>
                </a:lnTo>
                <a:lnTo>
                  <a:pt x="4652" y="994"/>
                </a:lnTo>
                <a:lnTo>
                  <a:pt x="4652" y="994"/>
                </a:lnTo>
                <a:lnTo>
                  <a:pt x="4649" y="992"/>
                </a:lnTo>
                <a:lnTo>
                  <a:pt x="4647" y="988"/>
                </a:lnTo>
                <a:lnTo>
                  <a:pt x="4645" y="988"/>
                </a:lnTo>
                <a:lnTo>
                  <a:pt x="4645" y="988"/>
                </a:lnTo>
                <a:lnTo>
                  <a:pt x="4643" y="988"/>
                </a:lnTo>
                <a:lnTo>
                  <a:pt x="4641" y="988"/>
                </a:lnTo>
                <a:lnTo>
                  <a:pt x="4641" y="986"/>
                </a:lnTo>
                <a:lnTo>
                  <a:pt x="4641" y="986"/>
                </a:lnTo>
                <a:lnTo>
                  <a:pt x="4641" y="983"/>
                </a:lnTo>
                <a:lnTo>
                  <a:pt x="4641" y="983"/>
                </a:lnTo>
                <a:lnTo>
                  <a:pt x="4641" y="981"/>
                </a:lnTo>
                <a:lnTo>
                  <a:pt x="4643" y="981"/>
                </a:lnTo>
                <a:lnTo>
                  <a:pt x="4643" y="981"/>
                </a:lnTo>
                <a:lnTo>
                  <a:pt x="4645" y="981"/>
                </a:lnTo>
                <a:lnTo>
                  <a:pt x="4645" y="981"/>
                </a:lnTo>
                <a:lnTo>
                  <a:pt x="4647" y="981"/>
                </a:lnTo>
                <a:lnTo>
                  <a:pt x="4649" y="983"/>
                </a:lnTo>
                <a:lnTo>
                  <a:pt x="4649" y="986"/>
                </a:lnTo>
                <a:lnTo>
                  <a:pt x="4656" y="981"/>
                </a:lnTo>
                <a:lnTo>
                  <a:pt x="4662" y="981"/>
                </a:lnTo>
                <a:lnTo>
                  <a:pt x="4666" y="981"/>
                </a:lnTo>
                <a:lnTo>
                  <a:pt x="4673" y="986"/>
                </a:lnTo>
                <a:lnTo>
                  <a:pt x="4679" y="988"/>
                </a:lnTo>
                <a:lnTo>
                  <a:pt x="4681" y="990"/>
                </a:lnTo>
                <a:lnTo>
                  <a:pt x="4683" y="990"/>
                </a:lnTo>
                <a:lnTo>
                  <a:pt x="4683" y="990"/>
                </a:lnTo>
                <a:lnTo>
                  <a:pt x="4683" y="990"/>
                </a:lnTo>
                <a:lnTo>
                  <a:pt x="4685" y="988"/>
                </a:lnTo>
                <a:lnTo>
                  <a:pt x="4685" y="988"/>
                </a:lnTo>
                <a:lnTo>
                  <a:pt x="4685" y="986"/>
                </a:lnTo>
                <a:lnTo>
                  <a:pt x="4685" y="983"/>
                </a:lnTo>
                <a:lnTo>
                  <a:pt x="4687" y="979"/>
                </a:lnTo>
                <a:lnTo>
                  <a:pt x="4691" y="977"/>
                </a:lnTo>
                <a:lnTo>
                  <a:pt x="4693" y="975"/>
                </a:lnTo>
                <a:lnTo>
                  <a:pt x="4698" y="973"/>
                </a:lnTo>
                <a:lnTo>
                  <a:pt x="4698" y="973"/>
                </a:lnTo>
                <a:lnTo>
                  <a:pt x="4702" y="975"/>
                </a:lnTo>
                <a:lnTo>
                  <a:pt x="4704" y="975"/>
                </a:lnTo>
                <a:lnTo>
                  <a:pt x="4706" y="973"/>
                </a:lnTo>
                <a:lnTo>
                  <a:pt x="4708" y="973"/>
                </a:lnTo>
                <a:lnTo>
                  <a:pt x="4708" y="973"/>
                </a:lnTo>
                <a:lnTo>
                  <a:pt x="4710" y="971"/>
                </a:lnTo>
                <a:lnTo>
                  <a:pt x="4712" y="971"/>
                </a:lnTo>
                <a:lnTo>
                  <a:pt x="4712" y="971"/>
                </a:lnTo>
                <a:lnTo>
                  <a:pt x="4714" y="971"/>
                </a:lnTo>
                <a:lnTo>
                  <a:pt x="4717" y="971"/>
                </a:lnTo>
                <a:lnTo>
                  <a:pt x="4717" y="969"/>
                </a:lnTo>
                <a:lnTo>
                  <a:pt x="4717" y="969"/>
                </a:lnTo>
                <a:lnTo>
                  <a:pt x="4719" y="967"/>
                </a:lnTo>
                <a:lnTo>
                  <a:pt x="4721" y="967"/>
                </a:lnTo>
                <a:lnTo>
                  <a:pt x="4719" y="967"/>
                </a:lnTo>
                <a:lnTo>
                  <a:pt x="4719" y="967"/>
                </a:lnTo>
                <a:lnTo>
                  <a:pt x="4717" y="967"/>
                </a:lnTo>
                <a:lnTo>
                  <a:pt x="4714" y="969"/>
                </a:lnTo>
                <a:lnTo>
                  <a:pt x="4714" y="969"/>
                </a:lnTo>
                <a:lnTo>
                  <a:pt x="4712" y="969"/>
                </a:lnTo>
                <a:lnTo>
                  <a:pt x="4712" y="965"/>
                </a:lnTo>
                <a:lnTo>
                  <a:pt x="4712" y="962"/>
                </a:lnTo>
                <a:lnTo>
                  <a:pt x="4710" y="962"/>
                </a:lnTo>
                <a:lnTo>
                  <a:pt x="4710" y="960"/>
                </a:lnTo>
                <a:lnTo>
                  <a:pt x="4710" y="958"/>
                </a:lnTo>
                <a:lnTo>
                  <a:pt x="4712" y="954"/>
                </a:lnTo>
                <a:lnTo>
                  <a:pt x="4714" y="952"/>
                </a:lnTo>
                <a:lnTo>
                  <a:pt x="4714" y="950"/>
                </a:lnTo>
                <a:lnTo>
                  <a:pt x="4714" y="950"/>
                </a:lnTo>
                <a:lnTo>
                  <a:pt x="4712" y="950"/>
                </a:lnTo>
                <a:lnTo>
                  <a:pt x="4710" y="952"/>
                </a:lnTo>
                <a:lnTo>
                  <a:pt x="4706" y="956"/>
                </a:lnTo>
                <a:lnTo>
                  <a:pt x="4706" y="956"/>
                </a:lnTo>
                <a:lnTo>
                  <a:pt x="4704" y="956"/>
                </a:lnTo>
                <a:lnTo>
                  <a:pt x="4702" y="956"/>
                </a:lnTo>
                <a:lnTo>
                  <a:pt x="4702" y="956"/>
                </a:lnTo>
                <a:lnTo>
                  <a:pt x="4696" y="954"/>
                </a:lnTo>
                <a:lnTo>
                  <a:pt x="4693" y="954"/>
                </a:lnTo>
                <a:lnTo>
                  <a:pt x="4693" y="954"/>
                </a:lnTo>
                <a:lnTo>
                  <a:pt x="4691" y="954"/>
                </a:lnTo>
                <a:lnTo>
                  <a:pt x="4691" y="954"/>
                </a:lnTo>
                <a:lnTo>
                  <a:pt x="4689" y="952"/>
                </a:lnTo>
                <a:lnTo>
                  <a:pt x="4687" y="950"/>
                </a:lnTo>
                <a:lnTo>
                  <a:pt x="4683" y="948"/>
                </a:lnTo>
                <a:lnTo>
                  <a:pt x="4681" y="946"/>
                </a:lnTo>
                <a:lnTo>
                  <a:pt x="4677" y="944"/>
                </a:lnTo>
                <a:lnTo>
                  <a:pt x="4675" y="941"/>
                </a:lnTo>
                <a:lnTo>
                  <a:pt x="4670" y="935"/>
                </a:lnTo>
                <a:lnTo>
                  <a:pt x="4668" y="933"/>
                </a:lnTo>
                <a:lnTo>
                  <a:pt x="4664" y="931"/>
                </a:lnTo>
                <a:lnTo>
                  <a:pt x="4664" y="929"/>
                </a:lnTo>
                <a:lnTo>
                  <a:pt x="4664" y="929"/>
                </a:lnTo>
                <a:lnTo>
                  <a:pt x="4664" y="929"/>
                </a:lnTo>
                <a:lnTo>
                  <a:pt x="4662" y="931"/>
                </a:lnTo>
                <a:lnTo>
                  <a:pt x="4662" y="931"/>
                </a:lnTo>
                <a:lnTo>
                  <a:pt x="4660" y="931"/>
                </a:lnTo>
                <a:lnTo>
                  <a:pt x="4660" y="931"/>
                </a:lnTo>
                <a:lnTo>
                  <a:pt x="4660" y="931"/>
                </a:lnTo>
                <a:lnTo>
                  <a:pt x="4660" y="933"/>
                </a:lnTo>
                <a:lnTo>
                  <a:pt x="4658" y="935"/>
                </a:lnTo>
                <a:lnTo>
                  <a:pt x="4660" y="937"/>
                </a:lnTo>
                <a:lnTo>
                  <a:pt x="4660" y="939"/>
                </a:lnTo>
                <a:lnTo>
                  <a:pt x="4662" y="944"/>
                </a:lnTo>
                <a:lnTo>
                  <a:pt x="4662" y="948"/>
                </a:lnTo>
                <a:lnTo>
                  <a:pt x="4660" y="950"/>
                </a:lnTo>
                <a:lnTo>
                  <a:pt x="4660" y="952"/>
                </a:lnTo>
                <a:lnTo>
                  <a:pt x="4660" y="956"/>
                </a:lnTo>
                <a:lnTo>
                  <a:pt x="4660" y="956"/>
                </a:lnTo>
                <a:lnTo>
                  <a:pt x="4658" y="960"/>
                </a:lnTo>
                <a:lnTo>
                  <a:pt x="4656" y="962"/>
                </a:lnTo>
                <a:lnTo>
                  <a:pt x="4656" y="965"/>
                </a:lnTo>
                <a:lnTo>
                  <a:pt x="4656" y="967"/>
                </a:lnTo>
                <a:lnTo>
                  <a:pt x="4656" y="969"/>
                </a:lnTo>
                <a:lnTo>
                  <a:pt x="4654" y="969"/>
                </a:lnTo>
                <a:lnTo>
                  <a:pt x="4654" y="971"/>
                </a:lnTo>
                <a:lnTo>
                  <a:pt x="4652" y="971"/>
                </a:lnTo>
                <a:lnTo>
                  <a:pt x="4649" y="969"/>
                </a:lnTo>
                <a:lnTo>
                  <a:pt x="4647" y="969"/>
                </a:lnTo>
                <a:lnTo>
                  <a:pt x="4647" y="969"/>
                </a:lnTo>
                <a:lnTo>
                  <a:pt x="4645" y="967"/>
                </a:lnTo>
                <a:lnTo>
                  <a:pt x="4643" y="967"/>
                </a:lnTo>
                <a:lnTo>
                  <a:pt x="4641" y="969"/>
                </a:lnTo>
                <a:lnTo>
                  <a:pt x="4641" y="969"/>
                </a:lnTo>
                <a:lnTo>
                  <a:pt x="4641" y="971"/>
                </a:lnTo>
                <a:lnTo>
                  <a:pt x="4643" y="973"/>
                </a:lnTo>
                <a:lnTo>
                  <a:pt x="4643" y="973"/>
                </a:lnTo>
                <a:lnTo>
                  <a:pt x="4641" y="975"/>
                </a:lnTo>
                <a:close/>
                <a:moveTo>
                  <a:pt x="4629" y="990"/>
                </a:moveTo>
                <a:lnTo>
                  <a:pt x="4629" y="990"/>
                </a:lnTo>
                <a:lnTo>
                  <a:pt x="4629" y="986"/>
                </a:lnTo>
                <a:lnTo>
                  <a:pt x="4629" y="986"/>
                </a:lnTo>
                <a:lnTo>
                  <a:pt x="4629" y="988"/>
                </a:lnTo>
                <a:lnTo>
                  <a:pt x="4626" y="988"/>
                </a:lnTo>
                <a:lnTo>
                  <a:pt x="4629" y="990"/>
                </a:lnTo>
                <a:lnTo>
                  <a:pt x="4629" y="990"/>
                </a:lnTo>
                <a:lnTo>
                  <a:pt x="4629" y="990"/>
                </a:lnTo>
                <a:close/>
                <a:moveTo>
                  <a:pt x="4652" y="931"/>
                </a:moveTo>
                <a:lnTo>
                  <a:pt x="4652" y="931"/>
                </a:lnTo>
                <a:lnTo>
                  <a:pt x="4652" y="931"/>
                </a:lnTo>
                <a:lnTo>
                  <a:pt x="4649" y="929"/>
                </a:lnTo>
                <a:lnTo>
                  <a:pt x="4649" y="929"/>
                </a:lnTo>
                <a:lnTo>
                  <a:pt x="4649" y="931"/>
                </a:lnTo>
                <a:lnTo>
                  <a:pt x="4652" y="933"/>
                </a:lnTo>
                <a:lnTo>
                  <a:pt x="4652" y="931"/>
                </a:lnTo>
                <a:close/>
                <a:moveTo>
                  <a:pt x="4825" y="889"/>
                </a:moveTo>
                <a:lnTo>
                  <a:pt x="4825" y="887"/>
                </a:lnTo>
                <a:lnTo>
                  <a:pt x="4825" y="887"/>
                </a:lnTo>
                <a:lnTo>
                  <a:pt x="4823" y="889"/>
                </a:lnTo>
                <a:lnTo>
                  <a:pt x="4823" y="889"/>
                </a:lnTo>
                <a:lnTo>
                  <a:pt x="4825" y="889"/>
                </a:lnTo>
                <a:lnTo>
                  <a:pt x="4825" y="889"/>
                </a:lnTo>
                <a:close/>
                <a:moveTo>
                  <a:pt x="4654" y="935"/>
                </a:moveTo>
                <a:lnTo>
                  <a:pt x="4654" y="935"/>
                </a:lnTo>
                <a:lnTo>
                  <a:pt x="4656" y="935"/>
                </a:lnTo>
                <a:lnTo>
                  <a:pt x="4656" y="935"/>
                </a:lnTo>
                <a:lnTo>
                  <a:pt x="4654" y="933"/>
                </a:lnTo>
                <a:lnTo>
                  <a:pt x="4654" y="933"/>
                </a:lnTo>
                <a:lnTo>
                  <a:pt x="4652" y="935"/>
                </a:lnTo>
                <a:lnTo>
                  <a:pt x="4652" y="935"/>
                </a:lnTo>
                <a:lnTo>
                  <a:pt x="4654" y="935"/>
                </a:lnTo>
                <a:close/>
                <a:moveTo>
                  <a:pt x="4811" y="1671"/>
                </a:moveTo>
                <a:lnTo>
                  <a:pt x="4809" y="1671"/>
                </a:lnTo>
                <a:lnTo>
                  <a:pt x="4809" y="1671"/>
                </a:lnTo>
                <a:lnTo>
                  <a:pt x="4809" y="1671"/>
                </a:lnTo>
                <a:lnTo>
                  <a:pt x="4809" y="1671"/>
                </a:lnTo>
                <a:lnTo>
                  <a:pt x="4811" y="1671"/>
                </a:lnTo>
                <a:lnTo>
                  <a:pt x="4811" y="1671"/>
                </a:lnTo>
                <a:close/>
                <a:moveTo>
                  <a:pt x="4813" y="900"/>
                </a:moveTo>
                <a:lnTo>
                  <a:pt x="4813" y="900"/>
                </a:lnTo>
                <a:lnTo>
                  <a:pt x="4811" y="902"/>
                </a:lnTo>
                <a:lnTo>
                  <a:pt x="4809" y="904"/>
                </a:lnTo>
                <a:lnTo>
                  <a:pt x="4807" y="904"/>
                </a:lnTo>
                <a:lnTo>
                  <a:pt x="4807" y="906"/>
                </a:lnTo>
                <a:lnTo>
                  <a:pt x="4807" y="906"/>
                </a:lnTo>
                <a:lnTo>
                  <a:pt x="4807" y="906"/>
                </a:lnTo>
                <a:lnTo>
                  <a:pt x="4811" y="904"/>
                </a:lnTo>
                <a:lnTo>
                  <a:pt x="4813" y="900"/>
                </a:lnTo>
                <a:lnTo>
                  <a:pt x="4813" y="900"/>
                </a:lnTo>
                <a:close/>
                <a:moveTo>
                  <a:pt x="4809" y="1524"/>
                </a:moveTo>
                <a:lnTo>
                  <a:pt x="4809" y="1524"/>
                </a:lnTo>
                <a:lnTo>
                  <a:pt x="4809" y="1524"/>
                </a:lnTo>
                <a:lnTo>
                  <a:pt x="4809" y="1524"/>
                </a:lnTo>
                <a:lnTo>
                  <a:pt x="4809" y="1524"/>
                </a:lnTo>
                <a:lnTo>
                  <a:pt x="4809" y="1524"/>
                </a:lnTo>
                <a:lnTo>
                  <a:pt x="4809" y="1524"/>
                </a:lnTo>
                <a:lnTo>
                  <a:pt x="4809" y="1524"/>
                </a:lnTo>
                <a:lnTo>
                  <a:pt x="4809" y="1524"/>
                </a:lnTo>
                <a:close/>
                <a:moveTo>
                  <a:pt x="4819" y="1675"/>
                </a:moveTo>
                <a:lnTo>
                  <a:pt x="4819" y="1675"/>
                </a:lnTo>
                <a:lnTo>
                  <a:pt x="4817" y="1675"/>
                </a:lnTo>
                <a:lnTo>
                  <a:pt x="4817" y="1675"/>
                </a:lnTo>
                <a:lnTo>
                  <a:pt x="4819" y="1677"/>
                </a:lnTo>
                <a:lnTo>
                  <a:pt x="4819" y="1677"/>
                </a:lnTo>
                <a:lnTo>
                  <a:pt x="4819" y="1675"/>
                </a:lnTo>
                <a:close/>
                <a:moveTo>
                  <a:pt x="4775" y="1650"/>
                </a:moveTo>
                <a:lnTo>
                  <a:pt x="4775" y="1652"/>
                </a:lnTo>
                <a:lnTo>
                  <a:pt x="4775" y="1652"/>
                </a:lnTo>
                <a:lnTo>
                  <a:pt x="4775" y="1654"/>
                </a:lnTo>
                <a:lnTo>
                  <a:pt x="4777" y="1654"/>
                </a:lnTo>
                <a:lnTo>
                  <a:pt x="4777" y="1654"/>
                </a:lnTo>
                <a:lnTo>
                  <a:pt x="4777" y="1654"/>
                </a:lnTo>
                <a:lnTo>
                  <a:pt x="4777" y="1652"/>
                </a:lnTo>
                <a:lnTo>
                  <a:pt x="4775" y="1650"/>
                </a:lnTo>
                <a:lnTo>
                  <a:pt x="4775" y="1650"/>
                </a:lnTo>
                <a:close/>
                <a:moveTo>
                  <a:pt x="4792" y="1671"/>
                </a:moveTo>
                <a:lnTo>
                  <a:pt x="4794" y="1671"/>
                </a:lnTo>
                <a:lnTo>
                  <a:pt x="4794" y="1671"/>
                </a:lnTo>
                <a:lnTo>
                  <a:pt x="4796" y="1671"/>
                </a:lnTo>
                <a:lnTo>
                  <a:pt x="4800" y="1675"/>
                </a:lnTo>
                <a:lnTo>
                  <a:pt x="4802" y="1675"/>
                </a:lnTo>
                <a:lnTo>
                  <a:pt x="4805" y="1677"/>
                </a:lnTo>
                <a:lnTo>
                  <a:pt x="4807" y="1679"/>
                </a:lnTo>
                <a:lnTo>
                  <a:pt x="4809" y="1679"/>
                </a:lnTo>
                <a:lnTo>
                  <a:pt x="4809" y="1682"/>
                </a:lnTo>
                <a:lnTo>
                  <a:pt x="4811" y="1682"/>
                </a:lnTo>
                <a:lnTo>
                  <a:pt x="4811" y="1682"/>
                </a:lnTo>
                <a:lnTo>
                  <a:pt x="4813" y="1682"/>
                </a:lnTo>
                <a:lnTo>
                  <a:pt x="4813" y="1682"/>
                </a:lnTo>
                <a:lnTo>
                  <a:pt x="4815" y="1684"/>
                </a:lnTo>
                <a:lnTo>
                  <a:pt x="4819" y="1688"/>
                </a:lnTo>
                <a:lnTo>
                  <a:pt x="4819" y="1690"/>
                </a:lnTo>
                <a:lnTo>
                  <a:pt x="4819" y="1692"/>
                </a:lnTo>
                <a:lnTo>
                  <a:pt x="4819" y="1694"/>
                </a:lnTo>
                <a:lnTo>
                  <a:pt x="4819" y="1694"/>
                </a:lnTo>
                <a:lnTo>
                  <a:pt x="4819" y="1696"/>
                </a:lnTo>
                <a:lnTo>
                  <a:pt x="4821" y="1698"/>
                </a:lnTo>
                <a:lnTo>
                  <a:pt x="4821" y="1698"/>
                </a:lnTo>
                <a:lnTo>
                  <a:pt x="4821" y="1700"/>
                </a:lnTo>
                <a:lnTo>
                  <a:pt x="4823" y="1700"/>
                </a:lnTo>
                <a:lnTo>
                  <a:pt x="4823" y="1700"/>
                </a:lnTo>
                <a:lnTo>
                  <a:pt x="4825" y="1698"/>
                </a:lnTo>
                <a:lnTo>
                  <a:pt x="4825" y="1696"/>
                </a:lnTo>
                <a:lnTo>
                  <a:pt x="4825" y="1696"/>
                </a:lnTo>
                <a:lnTo>
                  <a:pt x="4825" y="1694"/>
                </a:lnTo>
                <a:lnTo>
                  <a:pt x="4825" y="1694"/>
                </a:lnTo>
                <a:lnTo>
                  <a:pt x="4825" y="1692"/>
                </a:lnTo>
                <a:lnTo>
                  <a:pt x="4825" y="1690"/>
                </a:lnTo>
                <a:lnTo>
                  <a:pt x="4815" y="1682"/>
                </a:lnTo>
                <a:lnTo>
                  <a:pt x="4815" y="1682"/>
                </a:lnTo>
                <a:lnTo>
                  <a:pt x="4813" y="1679"/>
                </a:lnTo>
                <a:lnTo>
                  <a:pt x="4811" y="1677"/>
                </a:lnTo>
                <a:lnTo>
                  <a:pt x="4811" y="1677"/>
                </a:lnTo>
                <a:lnTo>
                  <a:pt x="4807" y="1677"/>
                </a:lnTo>
                <a:lnTo>
                  <a:pt x="4805" y="1675"/>
                </a:lnTo>
                <a:lnTo>
                  <a:pt x="4805" y="1675"/>
                </a:lnTo>
                <a:lnTo>
                  <a:pt x="4802" y="1673"/>
                </a:lnTo>
                <a:lnTo>
                  <a:pt x="4800" y="1673"/>
                </a:lnTo>
                <a:lnTo>
                  <a:pt x="4798" y="1673"/>
                </a:lnTo>
                <a:lnTo>
                  <a:pt x="4798" y="1671"/>
                </a:lnTo>
                <a:lnTo>
                  <a:pt x="4796" y="1669"/>
                </a:lnTo>
                <a:lnTo>
                  <a:pt x="4792" y="1669"/>
                </a:lnTo>
                <a:lnTo>
                  <a:pt x="4792" y="1669"/>
                </a:lnTo>
                <a:lnTo>
                  <a:pt x="4792" y="1671"/>
                </a:lnTo>
                <a:lnTo>
                  <a:pt x="4792" y="1671"/>
                </a:lnTo>
                <a:close/>
                <a:moveTo>
                  <a:pt x="4769" y="1711"/>
                </a:moveTo>
                <a:lnTo>
                  <a:pt x="4769" y="1711"/>
                </a:lnTo>
                <a:lnTo>
                  <a:pt x="4767" y="1711"/>
                </a:lnTo>
                <a:lnTo>
                  <a:pt x="4763" y="1711"/>
                </a:lnTo>
                <a:lnTo>
                  <a:pt x="4763" y="1711"/>
                </a:lnTo>
                <a:lnTo>
                  <a:pt x="4761" y="1711"/>
                </a:lnTo>
                <a:lnTo>
                  <a:pt x="4761" y="1711"/>
                </a:lnTo>
                <a:lnTo>
                  <a:pt x="4761" y="1711"/>
                </a:lnTo>
                <a:lnTo>
                  <a:pt x="4758" y="1709"/>
                </a:lnTo>
                <a:lnTo>
                  <a:pt x="4756" y="1711"/>
                </a:lnTo>
                <a:lnTo>
                  <a:pt x="4756" y="1713"/>
                </a:lnTo>
                <a:lnTo>
                  <a:pt x="4758" y="1713"/>
                </a:lnTo>
                <a:lnTo>
                  <a:pt x="4758" y="1715"/>
                </a:lnTo>
                <a:lnTo>
                  <a:pt x="4761" y="1715"/>
                </a:lnTo>
                <a:lnTo>
                  <a:pt x="4763" y="1715"/>
                </a:lnTo>
                <a:lnTo>
                  <a:pt x="4763" y="1717"/>
                </a:lnTo>
                <a:lnTo>
                  <a:pt x="4767" y="1719"/>
                </a:lnTo>
                <a:lnTo>
                  <a:pt x="4769" y="1719"/>
                </a:lnTo>
                <a:lnTo>
                  <a:pt x="4771" y="1719"/>
                </a:lnTo>
                <a:lnTo>
                  <a:pt x="4771" y="1719"/>
                </a:lnTo>
                <a:lnTo>
                  <a:pt x="4773" y="1719"/>
                </a:lnTo>
                <a:lnTo>
                  <a:pt x="4775" y="1721"/>
                </a:lnTo>
                <a:lnTo>
                  <a:pt x="4775" y="1721"/>
                </a:lnTo>
                <a:lnTo>
                  <a:pt x="4777" y="1721"/>
                </a:lnTo>
                <a:lnTo>
                  <a:pt x="4779" y="1721"/>
                </a:lnTo>
                <a:lnTo>
                  <a:pt x="4784" y="1721"/>
                </a:lnTo>
                <a:lnTo>
                  <a:pt x="4788" y="1721"/>
                </a:lnTo>
                <a:lnTo>
                  <a:pt x="4788" y="1721"/>
                </a:lnTo>
                <a:lnTo>
                  <a:pt x="4790" y="1719"/>
                </a:lnTo>
                <a:lnTo>
                  <a:pt x="4792" y="1719"/>
                </a:lnTo>
                <a:lnTo>
                  <a:pt x="4792" y="1719"/>
                </a:lnTo>
                <a:lnTo>
                  <a:pt x="4792" y="1719"/>
                </a:lnTo>
                <a:lnTo>
                  <a:pt x="4794" y="1717"/>
                </a:lnTo>
                <a:lnTo>
                  <a:pt x="4796" y="1717"/>
                </a:lnTo>
                <a:lnTo>
                  <a:pt x="4796" y="1717"/>
                </a:lnTo>
                <a:lnTo>
                  <a:pt x="4798" y="1717"/>
                </a:lnTo>
                <a:lnTo>
                  <a:pt x="4800" y="1715"/>
                </a:lnTo>
                <a:lnTo>
                  <a:pt x="4802" y="1713"/>
                </a:lnTo>
                <a:lnTo>
                  <a:pt x="4802" y="1713"/>
                </a:lnTo>
                <a:lnTo>
                  <a:pt x="4802" y="1713"/>
                </a:lnTo>
                <a:lnTo>
                  <a:pt x="4802" y="1711"/>
                </a:lnTo>
                <a:lnTo>
                  <a:pt x="4802" y="1711"/>
                </a:lnTo>
                <a:lnTo>
                  <a:pt x="4805" y="1711"/>
                </a:lnTo>
                <a:lnTo>
                  <a:pt x="4809" y="1711"/>
                </a:lnTo>
                <a:lnTo>
                  <a:pt x="4809" y="1711"/>
                </a:lnTo>
                <a:lnTo>
                  <a:pt x="4811" y="1709"/>
                </a:lnTo>
                <a:lnTo>
                  <a:pt x="4811" y="1709"/>
                </a:lnTo>
                <a:lnTo>
                  <a:pt x="4811" y="1707"/>
                </a:lnTo>
                <a:lnTo>
                  <a:pt x="4809" y="1705"/>
                </a:lnTo>
                <a:lnTo>
                  <a:pt x="4809" y="1705"/>
                </a:lnTo>
                <a:lnTo>
                  <a:pt x="4811" y="1702"/>
                </a:lnTo>
                <a:lnTo>
                  <a:pt x="4813" y="1702"/>
                </a:lnTo>
                <a:lnTo>
                  <a:pt x="4813" y="1702"/>
                </a:lnTo>
                <a:lnTo>
                  <a:pt x="4813" y="1702"/>
                </a:lnTo>
                <a:lnTo>
                  <a:pt x="4815" y="1700"/>
                </a:lnTo>
                <a:lnTo>
                  <a:pt x="4815" y="1698"/>
                </a:lnTo>
                <a:lnTo>
                  <a:pt x="4815" y="1698"/>
                </a:lnTo>
                <a:lnTo>
                  <a:pt x="4815" y="1696"/>
                </a:lnTo>
                <a:lnTo>
                  <a:pt x="4815" y="1696"/>
                </a:lnTo>
                <a:lnTo>
                  <a:pt x="4815" y="1694"/>
                </a:lnTo>
                <a:lnTo>
                  <a:pt x="4815" y="1694"/>
                </a:lnTo>
                <a:lnTo>
                  <a:pt x="4813" y="1692"/>
                </a:lnTo>
                <a:lnTo>
                  <a:pt x="4811" y="1692"/>
                </a:lnTo>
                <a:lnTo>
                  <a:pt x="4809" y="1694"/>
                </a:lnTo>
                <a:lnTo>
                  <a:pt x="4809" y="1692"/>
                </a:lnTo>
                <a:lnTo>
                  <a:pt x="4809" y="1692"/>
                </a:lnTo>
                <a:lnTo>
                  <a:pt x="4807" y="1692"/>
                </a:lnTo>
                <a:lnTo>
                  <a:pt x="4805" y="1692"/>
                </a:lnTo>
                <a:lnTo>
                  <a:pt x="4805" y="1692"/>
                </a:lnTo>
                <a:lnTo>
                  <a:pt x="4802" y="1692"/>
                </a:lnTo>
                <a:lnTo>
                  <a:pt x="4802" y="1692"/>
                </a:lnTo>
                <a:lnTo>
                  <a:pt x="4802" y="1694"/>
                </a:lnTo>
                <a:lnTo>
                  <a:pt x="4805" y="1698"/>
                </a:lnTo>
                <a:lnTo>
                  <a:pt x="4805" y="1700"/>
                </a:lnTo>
                <a:lnTo>
                  <a:pt x="4805" y="1700"/>
                </a:lnTo>
                <a:lnTo>
                  <a:pt x="4805" y="1702"/>
                </a:lnTo>
                <a:lnTo>
                  <a:pt x="4802" y="1702"/>
                </a:lnTo>
                <a:lnTo>
                  <a:pt x="4800" y="1702"/>
                </a:lnTo>
                <a:lnTo>
                  <a:pt x="4800" y="1702"/>
                </a:lnTo>
                <a:lnTo>
                  <a:pt x="4798" y="1705"/>
                </a:lnTo>
                <a:lnTo>
                  <a:pt x="4796" y="1707"/>
                </a:lnTo>
                <a:lnTo>
                  <a:pt x="4796" y="1707"/>
                </a:lnTo>
                <a:lnTo>
                  <a:pt x="4794" y="1709"/>
                </a:lnTo>
                <a:lnTo>
                  <a:pt x="4794" y="1709"/>
                </a:lnTo>
                <a:lnTo>
                  <a:pt x="4792" y="1709"/>
                </a:lnTo>
                <a:lnTo>
                  <a:pt x="4792" y="1709"/>
                </a:lnTo>
                <a:lnTo>
                  <a:pt x="4792" y="1711"/>
                </a:lnTo>
                <a:lnTo>
                  <a:pt x="4790" y="1711"/>
                </a:lnTo>
                <a:lnTo>
                  <a:pt x="4788" y="1709"/>
                </a:lnTo>
                <a:lnTo>
                  <a:pt x="4786" y="1709"/>
                </a:lnTo>
                <a:lnTo>
                  <a:pt x="4786" y="1711"/>
                </a:lnTo>
                <a:lnTo>
                  <a:pt x="4784" y="1711"/>
                </a:lnTo>
                <a:lnTo>
                  <a:pt x="4781" y="1709"/>
                </a:lnTo>
                <a:lnTo>
                  <a:pt x="4781" y="1707"/>
                </a:lnTo>
                <a:lnTo>
                  <a:pt x="4781" y="1707"/>
                </a:lnTo>
                <a:lnTo>
                  <a:pt x="4781" y="1705"/>
                </a:lnTo>
                <a:lnTo>
                  <a:pt x="4784" y="1705"/>
                </a:lnTo>
                <a:lnTo>
                  <a:pt x="4784" y="1702"/>
                </a:lnTo>
                <a:lnTo>
                  <a:pt x="4781" y="1702"/>
                </a:lnTo>
                <a:lnTo>
                  <a:pt x="4781" y="1702"/>
                </a:lnTo>
                <a:lnTo>
                  <a:pt x="4781" y="1705"/>
                </a:lnTo>
                <a:lnTo>
                  <a:pt x="4779" y="1709"/>
                </a:lnTo>
                <a:lnTo>
                  <a:pt x="4779" y="1711"/>
                </a:lnTo>
                <a:lnTo>
                  <a:pt x="4775" y="1711"/>
                </a:lnTo>
                <a:lnTo>
                  <a:pt x="4775" y="1711"/>
                </a:lnTo>
                <a:lnTo>
                  <a:pt x="4773" y="1711"/>
                </a:lnTo>
                <a:lnTo>
                  <a:pt x="4771" y="1711"/>
                </a:lnTo>
                <a:lnTo>
                  <a:pt x="4769" y="1711"/>
                </a:lnTo>
                <a:close/>
                <a:moveTo>
                  <a:pt x="4805" y="1526"/>
                </a:moveTo>
                <a:lnTo>
                  <a:pt x="4805" y="1526"/>
                </a:lnTo>
                <a:lnTo>
                  <a:pt x="4805" y="1526"/>
                </a:lnTo>
                <a:lnTo>
                  <a:pt x="4805" y="1526"/>
                </a:lnTo>
                <a:lnTo>
                  <a:pt x="4805" y="1526"/>
                </a:lnTo>
                <a:lnTo>
                  <a:pt x="4805" y="1524"/>
                </a:lnTo>
                <a:lnTo>
                  <a:pt x="4805" y="1524"/>
                </a:lnTo>
                <a:lnTo>
                  <a:pt x="4805" y="1524"/>
                </a:lnTo>
                <a:lnTo>
                  <a:pt x="4805" y="1524"/>
                </a:lnTo>
                <a:lnTo>
                  <a:pt x="4805" y="1524"/>
                </a:lnTo>
                <a:lnTo>
                  <a:pt x="4805" y="1524"/>
                </a:lnTo>
                <a:lnTo>
                  <a:pt x="4805" y="1526"/>
                </a:lnTo>
                <a:lnTo>
                  <a:pt x="4805" y="1526"/>
                </a:lnTo>
                <a:close/>
                <a:moveTo>
                  <a:pt x="4811" y="1673"/>
                </a:moveTo>
                <a:lnTo>
                  <a:pt x="4811" y="1673"/>
                </a:lnTo>
                <a:lnTo>
                  <a:pt x="4811" y="1673"/>
                </a:lnTo>
                <a:lnTo>
                  <a:pt x="4811" y="1673"/>
                </a:lnTo>
                <a:lnTo>
                  <a:pt x="4809" y="1671"/>
                </a:lnTo>
                <a:lnTo>
                  <a:pt x="4809" y="1673"/>
                </a:lnTo>
                <a:lnTo>
                  <a:pt x="4809" y="1673"/>
                </a:lnTo>
                <a:lnTo>
                  <a:pt x="4811" y="1673"/>
                </a:lnTo>
                <a:close/>
                <a:moveTo>
                  <a:pt x="4559" y="1726"/>
                </a:moveTo>
                <a:lnTo>
                  <a:pt x="4559" y="1723"/>
                </a:lnTo>
                <a:lnTo>
                  <a:pt x="4557" y="1723"/>
                </a:lnTo>
                <a:lnTo>
                  <a:pt x="4559" y="1726"/>
                </a:lnTo>
                <a:lnTo>
                  <a:pt x="4559" y="1726"/>
                </a:lnTo>
                <a:lnTo>
                  <a:pt x="4559" y="1726"/>
                </a:lnTo>
                <a:close/>
                <a:moveTo>
                  <a:pt x="4377" y="1757"/>
                </a:moveTo>
                <a:lnTo>
                  <a:pt x="4379" y="1757"/>
                </a:lnTo>
                <a:lnTo>
                  <a:pt x="4381" y="1757"/>
                </a:lnTo>
                <a:lnTo>
                  <a:pt x="4381" y="1757"/>
                </a:lnTo>
                <a:lnTo>
                  <a:pt x="4383" y="1757"/>
                </a:lnTo>
                <a:lnTo>
                  <a:pt x="4385" y="1755"/>
                </a:lnTo>
                <a:lnTo>
                  <a:pt x="4385" y="1755"/>
                </a:lnTo>
                <a:lnTo>
                  <a:pt x="4388" y="1755"/>
                </a:lnTo>
                <a:lnTo>
                  <a:pt x="4388" y="1755"/>
                </a:lnTo>
                <a:lnTo>
                  <a:pt x="4388" y="1753"/>
                </a:lnTo>
                <a:lnTo>
                  <a:pt x="4388" y="1753"/>
                </a:lnTo>
                <a:lnTo>
                  <a:pt x="4388" y="1751"/>
                </a:lnTo>
                <a:lnTo>
                  <a:pt x="4390" y="1751"/>
                </a:lnTo>
                <a:lnTo>
                  <a:pt x="4390" y="1751"/>
                </a:lnTo>
                <a:lnTo>
                  <a:pt x="4390" y="1749"/>
                </a:lnTo>
                <a:lnTo>
                  <a:pt x="4388" y="1749"/>
                </a:lnTo>
                <a:lnTo>
                  <a:pt x="4388" y="1747"/>
                </a:lnTo>
                <a:lnTo>
                  <a:pt x="4388" y="1749"/>
                </a:lnTo>
                <a:lnTo>
                  <a:pt x="4385" y="1749"/>
                </a:lnTo>
                <a:lnTo>
                  <a:pt x="4388" y="1749"/>
                </a:lnTo>
                <a:lnTo>
                  <a:pt x="4388" y="1751"/>
                </a:lnTo>
                <a:lnTo>
                  <a:pt x="4385" y="1751"/>
                </a:lnTo>
                <a:lnTo>
                  <a:pt x="4383" y="1753"/>
                </a:lnTo>
                <a:lnTo>
                  <a:pt x="4383" y="1753"/>
                </a:lnTo>
                <a:lnTo>
                  <a:pt x="4383" y="1753"/>
                </a:lnTo>
                <a:lnTo>
                  <a:pt x="4381" y="1753"/>
                </a:lnTo>
                <a:lnTo>
                  <a:pt x="4381" y="1755"/>
                </a:lnTo>
                <a:lnTo>
                  <a:pt x="4381" y="1755"/>
                </a:lnTo>
                <a:lnTo>
                  <a:pt x="4379" y="1755"/>
                </a:lnTo>
                <a:lnTo>
                  <a:pt x="4379" y="1755"/>
                </a:lnTo>
                <a:lnTo>
                  <a:pt x="4377" y="1753"/>
                </a:lnTo>
                <a:lnTo>
                  <a:pt x="4375" y="1753"/>
                </a:lnTo>
                <a:lnTo>
                  <a:pt x="4375" y="1753"/>
                </a:lnTo>
                <a:lnTo>
                  <a:pt x="4373" y="1753"/>
                </a:lnTo>
                <a:lnTo>
                  <a:pt x="4373" y="1753"/>
                </a:lnTo>
                <a:lnTo>
                  <a:pt x="4371" y="1753"/>
                </a:lnTo>
                <a:lnTo>
                  <a:pt x="4371" y="1753"/>
                </a:lnTo>
                <a:lnTo>
                  <a:pt x="4369" y="1753"/>
                </a:lnTo>
                <a:lnTo>
                  <a:pt x="4369" y="1755"/>
                </a:lnTo>
                <a:lnTo>
                  <a:pt x="4369" y="1755"/>
                </a:lnTo>
                <a:lnTo>
                  <a:pt x="4367" y="1755"/>
                </a:lnTo>
                <a:lnTo>
                  <a:pt x="4367" y="1755"/>
                </a:lnTo>
                <a:lnTo>
                  <a:pt x="4365" y="1753"/>
                </a:lnTo>
                <a:lnTo>
                  <a:pt x="4362" y="1753"/>
                </a:lnTo>
                <a:lnTo>
                  <a:pt x="4360" y="1751"/>
                </a:lnTo>
                <a:lnTo>
                  <a:pt x="4358" y="1751"/>
                </a:lnTo>
                <a:lnTo>
                  <a:pt x="4356" y="1751"/>
                </a:lnTo>
                <a:lnTo>
                  <a:pt x="4356" y="1751"/>
                </a:lnTo>
                <a:lnTo>
                  <a:pt x="4354" y="1751"/>
                </a:lnTo>
                <a:lnTo>
                  <a:pt x="4354" y="1751"/>
                </a:lnTo>
                <a:lnTo>
                  <a:pt x="4354" y="1751"/>
                </a:lnTo>
                <a:lnTo>
                  <a:pt x="4352" y="1751"/>
                </a:lnTo>
                <a:lnTo>
                  <a:pt x="4352" y="1751"/>
                </a:lnTo>
                <a:lnTo>
                  <a:pt x="4350" y="1751"/>
                </a:lnTo>
                <a:lnTo>
                  <a:pt x="4348" y="1751"/>
                </a:lnTo>
                <a:lnTo>
                  <a:pt x="4346" y="1753"/>
                </a:lnTo>
                <a:lnTo>
                  <a:pt x="4346" y="1753"/>
                </a:lnTo>
                <a:lnTo>
                  <a:pt x="4344" y="1753"/>
                </a:lnTo>
                <a:lnTo>
                  <a:pt x="4344" y="1753"/>
                </a:lnTo>
                <a:lnTo>
                  <a:pt x="4344" y="1753"/>
                </a:lnTo>
                <a:lnTo>
                  <a:pt x="4344" y="1755"/>
                </a:lnTo>
                <a:lnTo>
                  <a:pt x="4344" y="1755"/>
                </a:lnTo>
                <a:lnTo>
                  <a:pt x="4344" y="1757"/>
                </a:lnTo>
                <a:lnTo>
                  <a:pt x="4344" y="1757"/>
                </a:lnTo>
                <a:lnTo>
                  <a:pt x="4344" y="1757"/>
                </a:lnTo>
                <a:lnTo>
                  <a:pt x="4346" y="1759"/>
                </a:lnTo>
                <a:lnTo>
                  <a:pt x="4346" y="1757"/>
                </a:lnTo>
                <a:lnTo>
                  <a:pt x="4348" y="1757"/>
                </a:lnTo>
                <a:lnTo>
                  <a:pt x="4350" y="1759"/>
                </a:lnTo>
                <a:lnTo>
                  <a:pt x="4354" y="1757"/>
                </a:lnTo>
                <a:lnTo>
                  <a:pt x="4358" y="1759"/>
                </a:lnTo>
                <a:lnTo>
                  <a:pt x="4360" y="1759"/>
                </a:lnTo>
                <a:lnTo>
                  <a:pt x="4360" y="1759"/>
                </a:lnTo>
                <a:lnTo>
                  <a:pt x="4362" y="1759"/>
                </a:lnTo>
                <a:lnTo>
                  <a:pt x="4362" y="1759"/>
                </a:lnTo>
                <a:lnTo>
                  <a:pt x="4362" y="1759"/>
                </a:lnTo>
                <a:lnTo>
                  <a:pt x="4365" y="1759"/>
                </a:lnTo>
                <a:lnTo>
                  <a:pt x="4367" y="1757"/>
                </a:lnTo>
                <a:lnTo>
                  <a:pt x="4369" y="1757"/>
                </a:lnTo>
                <a:lnTo>
                  <a:pt x="4369" y="1759"/>
                </a:lnTo>
                <a:lnTo>
                  <a:pt x="4369" y="1759"/>
                </a:lnTo>
                <a:lnTo>
                  <a:pt x="4371" y="1759"/>
                </a:lnTo>
                <a:lnTo>
                  <a:pt x="4371" y="1759"/>
                </a:lnTo>
                <a:lnTo>
                  <a:pt x="4373" y="1759"/>
                </a:lnTo>
                <a:lnTo>
                  <a:pt x="4377" y="1757"/>
                </a:lnTo>
                <a:lnTo>
                  <a:pt x="4377" y="1757"/>
                </a:lnTo>
                <a:close/>
                <a:moveTo>
                  <a:pt x="4413" y="1851"/>
                </a:moveTo>
                <a:lnTo>
                  <a:pt x="4411" y="1851"/>
                </a:lnTo>
                <a:lnTo>
                  <a:pt x="4411" y="1851"/>
                </a:lnTo>
                <a:lnTo>
                  <a:pt x="4411" y="1853"/>
                </a:lnTo>
                <a:lnTo>
                  <a:pt x="4413" y="1853"/>
                </a:lnTo>
                <a:lnTo>
                  <a:pt x="4413" y="1853"/>
                </a:lnTo>
                <a:lnTo>
                  <a:pt x="4413" y="1853"/>
                </a:lnTo>
                <a:lnTo>
                  <a:pt x="4413" y="1853"/>
                </a:lnTo>
                <a:lnTo>
                  <a:pt x="4413" y="1853"/>
                </a:lnTo>
                <a:lnTo>
                  <a:pt x="4413" y="1853"/>
                </a:lnTo>
                <a:lnTo>
                  <a:pt x="4413" y="1851"/>
                </a:lnTo>
                <a:close/>
                <a:moveTo>
                  <a:pt x="4398" y="1753"/>
                </a:moveTo>
                <a:lnTo>
                  <a:pt x="4400" y="1753"/>
                </a:lnTo>
                <a:lnTo>
                  <a:pt x="4400" y="1751"/>
                </a:lnTo>
                <a:lnTo>
                  <a:pt x="4402" y="1751"/>
                </a:lnTo>
                <a:lnTo>
                  <a:pt x="4402" y="1749"/>
                </a:lnTo>
                <a:lnTo>
                  <a:pt x="4402" y="1749"/>
                </a:lnTo>
                <a:lnTo>
                  <a:pt x="4400" y="1749"/>
                </a:lnTo>
                <a:lnTo>
                  <a:pt x="4398" y="1751"/>
                </a:lnTo>
                <a:lnTo>
                  <a:pt x="4398" y="1751"/>
                </a:lnTo>
                <a:lnTo>
                  <a:pt x="4398" y="1751"/>
                </a:lnTo>
                <a:lnTo>
                  <a:pt x="4396" y="1751"/>
                </a:lnTo>
                <a:lnTo>
                  <a:pt x="4396" y="1751"/>
                </a:lnTo>
                <a:lnTo>
                  <a:pt x="4396" y="1751"/>
                </a:lnTo>
                <a:lnTo>
                  <a:pt x="4396" y="1751"/>
                </a:lnTo>
                <a:lnTo>
                  <a:pt x="4396" y="1751"/>
                </a:lnTo>
                <a:lnTo>
                  <a:pt x="4396" y="1751"/>
                </a:lnTo>
                <a:lnTo>
                  <a:pt x="4394" y="1753"/>
                </a:lnTo>
                <a:lnTo>
                  <a:pt x="4394" y="1755"/>
                </a:lnTo>
                <a:lnTo>
                  <a:pt x="4394" y="1755"/>
                </a:lnTo>
                <a:lnTo>
                  <a:pt x="4394" y="1755"/>
                </a:lnTo>
                <a:lnTo>
                  <a:pt x="4396" y="1755"/>
                </a:lnTo>
                <a:lnTo>
                  <a:pt x="4396" y="1755"/>
                </a:lnTo>
                <a:lnTo>
                  <a:pt x="4396" y="1755"/>
                </a:lnTo>
                <a:lnTo>
                  <a:pt x="4398" y="1755"/>
                </a:lnTo>
                <a:lnTo>
                  <a:pt x="4398" y="1755"/>
                </a:lnTo>
                <a:lnTo>
                  <a:pt x="4398" y="1753"/>
                </a:lnTo>
                <a:lnTo>
                  <a:pt x="4398" y="1753"/>
                </a:lnTo>
                <a:lnTo>
                  <a:pt x="4398" y="1753"/>
                </a:lnTo>
                <a:lnTo>
                  <a:pt x="4398" y="1753"/>
                </a:lnTo>
                <a:close/>
                <a:moveTo>
                  <a:pt x="4310" y="1751"/>
                </a:moveTo>
                <a:lnTo>
                  <a:pt x="4310" y="1751"/>
                </a:lnTo>
                <a:lnTo>
                  <a:pt x="4312" y="1749"/>
                </a:lnTo>
                <a:lnTo>
                  <a:pt x="4312" y="1749"/>
                </a:lnTo>
                <a:lnTo>
                  <a:pt x="4310" y="1749"/>
                </a:lnTo>
                <a:lnTo>
                  <a:pt x="4310" y="1749"/>
                </a:lnTo>
                <a:lnTo>
                  <a:pt x="4310" y="1749"/>
                </a:lnTo>
                <a:lnTo>
                  <a:pt x="4310" y="1751"/>
                </a:lnTo>
                <a:lnTo>
                  <a:pt x="4310" y="1751"/>
                </a:lnTo>
                <a:lnTo>
                  <a:pt x="4310" y="1751"/>
                </a:lnTo>
                <a:close/>
                <a:moveTo>
                  <a:pt x="4331" y="1757"/>
                </a:moveTo>
                <a:lnTo>
                  <a:pt x="4331" y="1757"/>
                </a:lnTo>
                <a:lnTo>
                  <a:pt x="4331" y="1757"/>
                </a:lnTo>
                <a:lnTo>
                  <a:pt x="4331" y="1757"/>
                </a:lnTo>
                <a:lnTo>
                  <a:pt x="4333" y="1757"/>
                </a:lnTo>
                <a:lnTo>
                  <a:pt x="4333" y="1757"/>
                </a:lnTo>
                <a:lnTo>
                  <a:pt x="4333" y="1755"/>
                </a:lnTo>
                <a:lnTo>
                  <a:pt x="4333" y="1755"/>
                </a:lnTo>
                <a:lnTo>
                  <a:pt x="4333" y="1755"/>
                </a:lnTo>
                <a:lnTo>
                  <a:pt x="4333" y="1755"/>
                </a:lnTo>
                <a:lnTo>
                  <a:pt x="4333" y="1753"/>
                </a:lnTo>
                <a:lnTo>
                  <a:pt x="4331" y="1751"/>
                </a:lnTo>
                <a:lnTo>
                  <a:pt x="4331" y="1751"/>
                </a:lnTo>
                <a:lnTo>
                  <a:pt x="4329" y="1751"/>
                </a:lnTo>
                <a:lnTo>
                  <a:pt x="4329" y="1751"/>
                </a:lnTo>
                <a:lnTo>
                  <a:pt x="4329" y="1751"/>
                </a:lnTo>
                <a:lnTo>
                  <a:pt x="4327" y="1753"/>
                </a:lnTo>
                <a:lnTo>
                  <a:pt x="4327" y="1753"/>
                </a:lnTo>
                <a:lnTo>
                  <a:pt x="4327" y="1751"/>
                </a:lnTo>
                <a:lnTo>
                  <a:pt x="4327" y="1751"/>
                </a:lnTo>
                <a:lnTo>
                  <a:pt x="4325" y="1751"/>
                </a:lnTo>
                <a:lnTo>
                  <a:pt x="4325" y="1751"/>
                </a:lnTo>
                <a:lnTo>
                  <a:pt x="4323" y="1751"/>
                </a:lnTo>
                <a:lnTo>
                  <a:pt x="4323" y="1751"/>
                </a:lnTo>
                <a:lnTo>
                  <a:pt x="4321" y="1751"/>
                </a:lnTo>
                <a:lnTo>
                  <a:pt x="4321" y="1751"/>
                </a:lnTo>
                <a:lnTo>
                  <a:pt x="4321" y="1751"/>
                </a:lnTo>
                <a:lnTo>
                  <a:pt x="4318" y="1749"/>
                </a:lnTo>
                <a:lnTo>
                  <a:pt x="4318" y="1749"/>
                </a:lnTo>
                <a:lnTo>
                  <a:pt x="4316" y="1747"/>
                </a:lnTo>
                <a:lnTo>
                  <a:pt x="4316" y="1749"/>
                </a:lnTo>
                <a:lnTo>
                  <a:pt x="4314" y="1749"/>
                </a:lnTo>
                <a:lnTo>
                  <a:pt x="4314" y="1749"/>
                </a:lnTo>
                <a:lnTo>
                  <a:pt x="4314" y="1751"/>
                </a:lnTo>
                <a:lnTo>
                  <a:pt x="4314" y="1751"/>
                </a:lnTo>
                <a:lnTo>
                  <a:pt x="4316" y="1753"/>
                </a:lnTo>
                <a:lnTo>
                  <a:pt x="4318" y="1753"/>
                </a:lnTo>
                <a:lnTo>
                  <a:pt x="4318" y="1753"/>
                </a:lnTo>
                <a:lnTo>
                  <a:pt x="4318" y="1753"/>
                </a:lnTo>
                <a:lnTo>
                  <a:pt x="4321" y="1753"/>
                </a:lnTo>
                <a:lnTo>
                  <a:pt x="4321" y="1755"/>
                </a:lnTo>
                <a:lnTo>
                  <a:pt x="4321" y="1755"/>
                </a:lnTo>
                <a:lnTo>
                  <a:pt x="4318" y="1755"/>
                </a:lnTo>
                <a:lnTo>
                  <a:pt x="4316" y="1757"/>
                </a:lnTo>
                <a:lnTo>
                  <a:pt x="4316" y="1757"/>
                </a:lnTo>
                <a:lnTo>
                  <a:pt x="4314" y="1757"/>
                </a:lnTo>
                <a:lnTo>
                  <a:pt x="4312" y="1755"/>
                </a:lnTo>
                <a:lnTo>
                  <a:pt x="4312" y="1755"/>
                </a:lnTo>
                <a:lnTo>
                  <a:pt x="4312" y="1755"/>
                </a:lnTo>
                <a:lnTo>
                  <a:pt x="4312" y="1753"/>
                </a:lnTo>
                <a:lnTo>
                  <a:pt x="4310" y="1753"/>
                </a:lnTo>
                <a:lnTo>
                  <a:pt x="4310" y="1753"/>
                </a:lnTo>
                <a:lnTo>
                  <a:pt x="4308" y="1753"/>
                </a:lnTo>
                <a:lnTo>
                  <a:pt x="4306" y="1751"/>
                </a:lnTo>
                <a:lnTo>
                  <a:pt x="4306" y="1751"/>
                </a:lnTo>
                <a:lnTo>
                  <a:pt x="4304" y="1753"/>
                </a:lnTo>
                <a:lnTo>
                  <a:pt x="4302" y="1753"/>
                </a:lnTo>
                <a:lnTo>
                  <a:pt x="4302" y="1753"/>
                </a:lnTo>
                <a:lnTo>
                  <a:pt x="4300" y="1755"/>
                </a:lnTo>
                <a:lnTo>
                  <a:pt x="4300" y="1755"/>
                </a:lnTo>
                <a:lnTo>
                  <a:pt x="4300" y="1755"/>
                </a:lnTo>
                <a:lnTo>
                  <a:pt x="4300" y="1757"/>
                </a:lnTo>
                <a:lnTo>
                  <a:pt x="4300" y="1759"/>
                </a:lnTo>
                <a:lnTo>
                  <a:pt x="4300" y="1759"/>
                </a:lnTo>
                <a:lnTo>
                  <a:pt x="4300" y="1761"/>
                </a:lnTo>
                <a:lnTo>
                  <a:pt x="4302" y="1761"/>
                </a:lnTo>
                <a:lnTo>
                  <a:pt x="4302" y="1761"/>
                </a:lnTo>
                <a:lnTo>
                  <a:pt x="4304" y="1761"/>
                </a:lnTo>
                <a:lnTo>
                  <a:pt x="4306" y="1761"/>
                </a:lnTo>
                <a:lnTo>
                  <a:pt x="4306" y="1761"/>
                </a:lnTo>
                <a:lnTo>
                  <a:pt x="4306" y="1761"/>
                </a:lnTo>
                <a:lnTo>
                  <a:pt x="4308" y="1761"/>
                </a:lnTo>
                <a:lnTo>
                  <a:pt x="4308" y="1761"/>
                </a:lnTo>
                <a:lnTo>
                  <a:pt x="4310" y="1761"/>
                </a:lnTo>
                <a:lnTo>
                  <a:pt x="4314" y="1759"/>
                </a:lnTo>
                <a:lnTo>
                  <a:pt x="4314" y="1759"/>
                </a:lnTo>
                <a:lnTo>
                  <a:pt x="4314" y="1759"/>
                </a:lnTo>
                <a:lnTo>
                  <a:pt x="4318" y="1759"/>
                </a:lnTo>
                <a:lnTo>
                  <a:pt x="4318" y="1759"/>
                </a:lnTo>
                <a:lnTo>
                  <a:pt x="4321" y="1759"/>
                </a:lnTo>
                <a:lnTo>
                  <a:pt x="4321" y="1757"/>
                </a:lnTo>
                <a:lnTo>
                  <a:pt x="4323" y="1755"/>
                </a:lnTo>
                <a:lnTo>
                  <a:pt x="4323" y="1757"/>
                </a:lnTo>
                <a:lnTo>
                  <a:pt x="4323" y="1757"/>
                </a:lnTo>
                <a:lnTo>
                  <a:pt x="4323" y="1759"/>
                </a:lnTo>
                <a:lnTo>
                  <a:pt x="4325" y="1759"/>
                </a:lnTo>
                <a:lnTo>
                  <a:pt x="4327" y="1757"/>
                </a:lnTo>
                <a:lnTo>
                  <a:pt x="4327" y="1757"/>
                </a:lnTo>
                <a:lnTo>
                  <a:pt x="4329" y="1759"/>
                </a:lnTo>
                <a:lnTo>
                  <a:pt x="4329" y="1759"/>
                </a:lnTo>
                <a:lnTo>
                  <a:pt x="4329" y="1757"/>
                </a:lnTo>
                <a:lnTo>
                  <a:pt x="4329" y="1757"/>
                </a:lnTo>
                <a:lnTo>
                  <a:pt x="4329" y="1757"/>
                </a:lnTo>
                <a:lnTo>
                  <a:pt x="4329" y="1757"/>
                </a:lnTo>
                <a:lnTo>
                  <a:pt x="4329" y="1757"/>
                </a:lnTo>
                <a:lnTo>
                  <a:pt x="4331" y="1757"/>
                </a:lnTo>
                <a:close/>
                <a:moveTo>
                  <a:pt x="4585" y="1858"/>
                </a:moveTo>
                <a:lnTo>
                  <a:pt x="4585" y="1858"/>
                </a:lnTo>
                <a:lnTo>
                  <a:pt x="4587" y="1858"/>
                </a:lnTo>
                <a:lnTo>
                  <a:pt x="4587" y="1858"/>
                </a:lnTo>
                <a:lnTo>
                  <a:pt x="4587" y="1856"/>
                </a:lnTo>
                <a:lnTo>
                  <a:pt x="4587" y="1856"/>
                </a:lnTo>
                <a:lnTo>
                  <a:pt x="4585" y="1856"/>
                </a:lnTo>
                <a:lnTo>
                  <a:pt x="4585" y="1858"/>
                </a:lnTo>
                <a:close/>
                <a:moveTo>
                  <a:pt x="4455" y="1677"/>
                </a:moveTo>
                <a:lnTo>
                  <a:pt x="4455" y="1677"/>
                </a:lnTo>
                <a:lnTo>
                  <a:pt x="4455" y="1679"/>
                </a:lnTo>
                <a:lnTo>
                  <a:pt x="4457" y="1679"/>
                </a:lnTo>
                <a:lnTo>
                  <a:pt x="4457" y="1679"/>
                </a:lnTo>
                <a:lnTo>
                  <a:pt x="4455" y="1677"/>
                </a:lnTo>
                <a:lnTo>
                  <a:pt x="4455" y="1677"/>
                </a:lnTo>
                <a:close/>
                <a:moveTo>
                  <a:pt x="4461" y="1654"/>
                </a:moveTo>
                <a:lnTo>
                  <a:pt x="4463" y="1656"/>
                </a:lnTo>
                <a:lnTo>
                  <a:pt x="4463" y="1656"/>
                </a:lnTo>
                <a:lnTo>
                  <a:pt x="4465" y="1654"/>
                </a:lnTo>
                <a:lnTo>
                  <a:pt x="4465" y="1654"/>
                </a:lnTo>
                <a:lnTo>
                  <a:pt x="4463" y="1652"/>
                </a:lnTo>
                <a:lnTo>
                  <a:pt x="4461" y="1652"/>
                </a:lnTo>
                <a:lnTo>
                  <a:pt x="4459" y="1650"/>
                </a:lnTo>
                <a:lnTo>
                  <a:pt x="4457" y="1650"/>
                </a:lnTo>
                <a:lnTo>
                  <a:pt x="4457" y="1650"/>
                </a:lnTo>
                <a:lnTo>
                  <a:pt x="4455" y="1652"/>
                </a:lnTo>
                <a:lnTo>
                  <a:pt x="4453" y="1654"/>
                </a:lnTo>
                <a:lnTo>
                  <a:pt x="4453" y="1654"/>
                </a:lnTo>
                <a:lnTo>
                  <a:pt x="4455" y="1656"/>
                </a:lnTo>
                <a:lnTo>
                  <a:pt x="4457" y="1656"/>
                </a:lnTo>
                <a:lnTo>
                  <a:pt x="4459" y="1656"/>
                </a:lnTo>
                <a:lnTo>
                  <a:pt x="4461" y="1654"/>
                </a:lnTo>
                <a:close/>
                <a:moveTo>
                  <a:pt x="4425" y="1765"/>
                </a:moveTo>
                <a:lnTo>
                  <a:pt x="4429" y="1763"/>
                </a:lnTo>
                <a:lnTo>
                  <a:pt x="4432" y="1763"/>
                </a:lnTo>
                <a:lnTo>
                  <a:pt x="4432" y="1763"/>
                </a:lnTo>
                <a:lnTo>
                  <a:pt x="4432" y="1763"/>
                </a:lnTo>
                <a:lnTo>
                  <a:pt x="4434" y="1761"/>
                </a:lnTo>
                <a:lnTo>
                  <a:pt x="4436" y="1761"/>
                </a:lnTo>
                <a:lnTo>
                  <a:pt x="4438" y="1761"/>
                </a:lnTo>
                <a:lnTo>
                  <a:pt x="4438" y="1759"/>
                </a:lnTo>
                <a:lnTo>
                  <a:pt x="4440" y="1759"/>
                </a:lnTo>
                <a:lnTo>
                  <a:pt x="4442" y="1759"/>
                </a:lnTo>
                <a:lnTo>
                  <a:pt x="4442" y="1757"/>
                </a:lnTo>
                <a:lnTo>
                  <a:pt x="4444" y="1757"/>
                </a:lnTo>
                <a:lnTo>
                  <a:pt x="4446" y="1757"/>
                </a:lnTo>
                <a:lnTo>
                  <a:pt x="4448" y="1755"/>
                </a:lnTo>
                <a:lnTo>
                  <a:pt x="4453" y="1753"/>
                </a:lnTo>
                <a:lnTo>
                  <a:pt x="4450" y="1753"/>
                </a:lnTo>
                <a:lnTo>
                  <a:pt x="4450" y="1751"/>
                </a:lnTo>
                <a:lnTo>
                  <a:pt x="4448" y="1751"/>
                </a:lnTo>
                <a:lnTo>
                  <a:pt x="4446" y="1751"/>
                </a:lnTo>
                <a:lnTo>
                  <a:pt x="4446" y="1751"/>
                </a:lnTo>
                <a:lnTo>
                  <a:pt x="4446" y="1751"/>
                </a:lnTo>
                <a:lnTo>
                  <a:pt x="4444" y="1753"/>
                </a:lnTo>
                <a:lnTo>
                  <a:pt x="4442" y="1753"/>
                </a:lnTo>
                <a:lnTo>
                  <a:pt x="4440" y="1753"/>
                </a:lnTo>
                <a:lnTo>
                  <a:pt x="4436" y="1753"/>
                </a:lnTo>
                <a:lnTo>
                  <a:pt x="4432" y="1753"/>
                </a:lnTo>
                <a:lnTo>
                  <a:pt x="4429" y="1753"/>
                </a:lnTo>
                <a:lnTo>
                  <a:pt x="4423" y="1755"/>
                </a:lnTo>
                <a:lnTo>
                  <a:pt x="4423" y="1755"/>
                </a:lnTo>
                <a:lnTo>
                  <a:pt x="4421" y="1755"/>
                </a:lnTo>
                <a:lnTo>
                  <a:pt x="4421" y="1757"/>
                </a:lnTo>
                <a:lnTo>
                  <a:pt x="4419" y="1759"/>
                </a:lnTo>
                <a:lnTo>
                  <a:pt x="4417" y="1761"/>
                </a:lnTo>
                <a:lnTo>
                  <a:pt x="4415" y="1761"/>
                </a:lnTo>
                <a:lnTo>
                  <a:pt x="4413" y="1763"/>
                </a:lnTo>
                <a:lnTo>
                  <a:pt x="4413" y="1763"/>
                </a:lnTo>
                <a:lnTo>
                  <a:pt x="4406" y="1765"/>
                </a:lnTo>
                <a:lnTo>
                  <a:pt x="4404" y="1765"/>
                </a:lnTo>
                <a:lnTo>
                  <a:pt x="4402" y="1767"/>
                </a:lnTo>
                <a:lnTo>
                  <a:pt x="4400" y="1770"/>
                </a:lnTo>
                <a:lnTo>
                  <a:pt x="4400" y="1772"/>
                </a:lnTo>
                <a:lnTo>
                  <a:pt x="4398" y="1774"/>
                </a:lnTo>
                <a:lnTo>
                  <a:pt x="4398" y="1774"/>
                </a:lnTo>
                <a:lnTo>
                  <a:pt x="4398" y="1776"/>
                </a:lnTo>
                <a:lnTo>
                  <a:pt x="4400" y="1776"/>
                </a:lnTo>
                <a:lnTo>
                  <a:pt x="4400" y="1778"/>
                </a:lnTo>
                <a:lnTo>
                  <a:pt x="4398" y="1778"/>
                </a:lnTo>
                <a:lnTo>
                  <a:pt x="4398" y="1778"/>
                </a:lnTo>
                <a:lnTo>
                  <a:pt x="4398" y="1780"/>
                </a:lnTo>
                <a:lnTo>
                  <a:pt x="4398" y="1780"/>
                </a:lnTo>
                <a:lnTo>
                  <a:pt x="4400" y="1780"/>
                </a:lnTo>
                <a:lnTo>
                  <a:pt x="4402" y="1780"/>
                </a:lnTo>
                <a:lnTo>
                  <a:pt x="4404" y="1780"/>
                </a:lnTo>
                <a:lnTo>
                  <a:pt x="4406" y="1778"/>
                </a:lnTo>
                <a:lnTo>
                  <a:pt x="4409" y="1778"/>
                </a:lnTo>
                <a:lnTo>
                  <a:pt x="4411" y="1778"/>
                </a:lnTo>
                <a:lnTo>
                  <a:pt x="4411" y="1776"/>
                </a:lnTo>
                <a:lnTo>
                  <a:pt x="4413" y="1776"/>
                </a:lnTo>
                <a:lnTo>
                  <a:pt x="4415" y="1774"/>
                </a:lnTo>
                <a:lnTo>
                  <a:pt x="4417" y="1772"/>
                </a:lnTo>
                <a:lnTo>
                  <a:pt x="4419" y="1770"/>
                </a:lnTo>
                <a:lnTo>
                  <a:pt x="4419" y="1770"/>
                </a:lnTo>
                <a:lnTo>
                  <a:pt x="4421" y="1767"/>
                </a:lnTo>
                <a:lnTo>
                  <a:pt x="4425" y="1765"/>
                </a:lnTo>
                <a:close/>
                <a:moveTo>
                  <a:pt x="4421" y="1841"/>
                </a:moveTo>
                <a:lnTo>
                  <a:pt x="4421" y="1841"/>
                </a:lnTo>
                <a:lnTo>
                  <a:pt x="4419" y="1843"/>
                </a:lnTo>
                <a:lnTo>
                  <a:pt x="4421" y="1843"/>
                </a:lnTo>
                <a:lnTo>
                  <a:pt x="4421" y="1841"/>
                </a:lnTo>
                <a:lnTo>
                  <a:pt x="4421" y="1841"/>
                </a:lnTo>
                <a:lnTo>
                  <a:pt x="4421" y="1841"/>
                </a:lnTo>
                <a:lnTo>
                  <a:pt x="4421" y="1841"/>
                </a:lnTo>
                <a:close/>
                <a:moveTo>
                  <a:pt x="4333" y="1749"/>
                </a:moveTo>
                <a:lnTo>
                  <a:pt x="4333" y="1749"/>
                </a:lnTo>
                <a:lnTo>
                  <a:pt x="4333" y="1749"/>
                </a:lnTo>
                <a:lnTo>
                  <a:pt x="4333" y="1749"/>
                </a:lnTo>
                <a:lnTo>
                  <a:pt x="4333" y="1749"/>
                </a:lnTo>
                <a:lnTo>
                  <a:pt x="4333" y="1749"/>
                </a:lnTo>
                <a:lnTo>
                  <a:pt x="4331" y="1749"/>
                </a:lnTo>
                <a:lnTo>
                  <a:pt x="4333" y="1751"/>
                </a:lnTo>
                <a:lnTo>
                  <a:pt x="4333" y="1749"/>
                </a:lnTo>
                <a:lnTo>
                  <a:pt x="4333" y="1749"/>
                </a:lnTo>
                <a:close/>
                <a:moveTo>
                  <a:pt x="4379" y="1707"/>
                </a:moveTo>
                <a:lnTo>
                  <a:pt x="4379" y="1709"/>
                </a:lnTo>
                <a:lnTo>
                  <a:pt x="4381" y="1709"/>
                </a:lnTo>
                <a:lnTo>
                  <a:pt x="4381" y="1709"/>
                </a:lnTo>
                <a:lnTo>
                  <a:pt x="4381" y="1709"/>
                </a:lnTo>
                <a:lnTo>
                  <a:pt x="4383" y="1709"/>
                </a:lnTo>
                <a:lnTo>
                  <a:pt x="4383" y="1709"/>
                </a:lnTo>
                <a:lnTo>
                  <a:pt x="4383" y="1709"/>
                </a:lnTo>
                <a:lnTo>
                  <a:pt x="4385" y="1707"/>
                </a:lnTo>
                <a:lnTo>
                  <a:pt x="4383" y="1705"/>
                </a:lnTo>
                <a:lnTo>
                  <a:pt x="4385" y="1702"/>
                </a:lnTo>
                <a:lnTo>
                  <a:pt x="4385" y="1698"/>
                </a:lnTo>
                <a:lnTo>
                  <a:pt x="4385" y="1698"/>
                </a:lnTo>
                <a:lnTo>
                  <a:pt x="4385" y="1698"/>
                </a:lnTo>
                <a:lnTo>
                  <a:pt x="4383" y="1698"/>
                </a:lnTo>
                <a:lnTo>
                  <a:pt x="4381" y="1700"/>
                </a:lnTo>
                <a:lnTo>
                  <a:pt x="4379" y="1700"/>
                </a:lnTo>
                <a:lnTo>
                  <a:pt x="4381" y="1702"/>
                </a:lnTo>
                <a:lnTo>
                  <a:pt x="4381" y="1705"/>
                </a:lnTo>
                <a:lnTo>
                  <a:pt x="4379" y="1705"/>
                </a:lnTo>
                <a:lnTo>
                  <a:pt x="4379" y="1707"/>
                </a:lnTo>
                <a:close/>
                <a:moveTo>
                  <a:pt x="4612" y="1061"/>
                </a:moveTo>
                <a:lnTo>
                  <a:pt x="4610" y="1061"/>
                </a:lnTo>
                <a:lnTo>
                  <a:pt x="4610" y="1061"/>
                </a:lnTo>
                <a:lnTo>
                  <a:pt x="4612" y="1061"/>
                </a:lnTo>
                <a:lnTo>
                  <a:pt x="4614" y="1059"/>
                </a:lnTo>
                <a:lnTo>
                  <a:pt x="4616" y="1057"/>
                </a:lnTo>
                <a:lnTo>
                  <a:pt x="4614" y="1057"/>
                </a:lnTo>
                <a:lnTo>
                  <a:pt x="4614" y="1057"/>
                </a:lnTo>
                <a:lnTo>
                  <a:pt x="4614" y="1055"/>
                </a:lnTo>
                <a:lnTo>
                  <a:pt x="4614" y="1053"/>
                </a:lnTo>
                <a:lnTo>
                  <a:pt x="4614" y="1053"/>
                </a:lnTo>
                <a:lnTo>
                  <a:pt x="4612" y="1055"/>
                </a:lnTo>
                <a:lnTo>
                  <a:pt x="4610" y="1057"/>
                </a:lnTo>
                <a:lnTo>
                  <a:pt x="4610" y="1059"/>
                </a:lnTo>
                <a:lnTo>
                  <a:pt x="4612" y="1059"/>
                </a:lnTo>
                <a:lnTo>
                  <a:pt x="4612" y="1059"/>
                </a:lnTo>
                <a:lnTo>
                  <a:pt x="4612" y="1059"/>
                </a:lnTo>
                <a:lnTo>
                  <a:pt x="4612" y="1061"/>
                </a:lnTo>
                <a:close/>
                <a:moveTo>
                  <a:pt x="4373" y="1707"/>
                </a:moveTo>
                <a:lnTo>
                  <a:pt x="4373" y="1707"/>
                </a:lnTo>
                <a:lnTo>
                  <a:pt x="4373" y="1709"/>
                </a:lnTo>
                <a:lnTo>
                  <a:pt x="4375" y="1709"/>
                </a:lnTo>
                <a:lnTo>
                  <a:pt x="4375" y="1709"/>
                </a:lnTo>
                <a:lnTo>
                  <a:pt x="4375" y="1707"/>
                </a:lnTo>
                <a:lnTo>
                  <a:pt x="4375" y="1705"/>
                </a:lnTo>
                <a:lnTo>
                  <a:pt x="4375" y="1705"/>
                </a:lnTo>
                <a:lnTo>
                  <a:pt x="4375" y="1705"/>
                </a:lnTo>
                <a:lnTo>
                  <a:pt x="4373" y="1705"/>
                </a:lnTo>
                <a:lnTo>
                  <a:pt x="4373" y="1705"/>
                </a:lnTo>
                <a:lnTo>
                  <a:pt x="4373" y="1705"/>
                </a:lnTo>
                <a:lnTo>
                  <a:pt x="4373" y="1705"/>
                </a:lnTo>
                <a:lnTo>
                  <a:pt x="4373" y="1707"/>
                </a:lnTo>
                <a:close/>
                <a:moveTo>
                  <a:pt x="4398" y="1654"/>
                </a:moveTo>
                <a:lnTo>
                  <a:pt x="4398" y="1652"/>
                </a:lnTo>
                <a:lnTo>
                  <a:pt x="4398" y="1652"/>
                </a:lnTo>
                <a:lnTo>
                  <a:pt x="4396" y="1652"/>
                </a:lnTo>
                <a:lnTo>
                  <a:pt x="4396" y="1654"/>
                </a:lnTo>
                <a:lnTo>
                  <a:pt x="4398" y="1656"/>
                </a:lnTo>
                <a:lnTo>
                  <a:pt x="4398" y="1656"/>
                </a:lnTo>
                <a:lnTo>
                  <a:pt x="4398" y="1654"/>
                </a:lnTo>
                <a:lnTo>
                  <a:pt x="4398" y="1654"/>
                </a:lnTo>
                <a:lnTo>
                  <a:pt x="4398" y="1654"/>
                </a:lnTo>
                <a:close/>
                <a:moveTo>
                  <a:pt x="4331" y="1770"/>
                </a:moveTo>
                <a:lnTo>
                  <a:pt x="4333" y="1770"/>
                </a:lnTo>
                <a:lnTo>
                  <a:pt x="4333" y="1772"/>
                </a:lnTo>
                <a:lnTo>
                  <a:pt x="4337" y="1772"/>
                </a:lnTo>
                <a:lnTo>
                  <a:pt x="4337" y="1772"/>
                </a:lnTo>
                <a:lnTo>
                  <a:pt x="4339" y="1772"/>
                </a:lnTo>
                <a:lnTo>
                  <a:pt x="4339" y="1772"/>
                </a:lnTo>
                <a:lnTo>
                  <a:pt x="4344" y="1774"/>
                </a:lnTo>
                <a:lnTo>
                  <a:pt x="4346" y="1774"/>
                </a:lnTo>
                <a:lnTo>
                  <a:pt x="4346" y="1776"/>
                </a:lnTo>
                <a:lnTo>
                  <a:pt x="4348" y="1778"/>
                </a:lnTo>
                <a:lnTo>
                  <a:pt x="4348" y="1778"/>
                </a:lnTo>
                <a:lnTo>
                  <a:pt x="4350" y="1778"/>
                </a:lnTo>
                <a:lnTo>
                  <a:pt x="4352" y="1778"/>
                </a:lnTo>
                <a:lnTo>
                  <a:pt x="4352" y="1780"/>
                </a:lnTo>
                <a:lnTo>
                  <a:pt x="4354" y="1778"/>
                </a:lnTo>
                <a:lnTo>
                  <a:pt x="4356" y="1778"/>
                </a:lnTo>
                <a:lnTo>
                  <a:pt x="4356" y="1778"/>
                </a:lnTo>
                <a:lnTo>
                  <a:pt x="4358" y="1776"/>
                </a:lnTo>
                <a:lnTo>
                  <a:pt x="4358" y="1776"/>
                </a:lnTo>
                <a:lnTo>
                  <a:pt x="4358" y="1774"/>
                </a:lnTo>
                <a:lnTo>
                  <a:pt x="4356" y="1774"/>
                </a:lnTo>
                <a:lnTo>
                  <a:pt x="4356" y="1772"/>
                </a:lnTo>
                <a:lnTo>
                  <a:pt x="4354" y="1772"/>
                </a:lnTo>
                <a:lnTo>
                  <a:pt x="4354" y="1770"/>
                </a:lnTo>
                <a:lnTo>
                  <a:pt x="4352" y="1770"/>
                </a:lnTo>
                <a:lnTo>
                  <a:pt x="4352" y="1770"/>
                </a:lnTo>
                <a:lnTo>
                  <a:pt x="4350" y="1770"/>
                </a:lnTo>
                <a:lnTo>
                  <a:pt x="4350" y="1770"/>
                </a:lnTo>
                <a:lnTo>
                  <a:pt x="4350" y="1767"/>
                </a:lnTo>
                <a:lnTo>
                  <a:pt x="4350" y="1767"/>
                </a:lnTo>
                <a:lnTo>
                  <a:pt x="4348" y="1767"/>
                </a:lnTo>
                <a:lnTo>
                  <a:pt x="4346" y="1765"/>
                </a:lnTo>
                <a:lnTo>
                  <a:pt x="4346" y="1765"/>
                </a:lnTo>
                <a:lnTo>
                  <a:pt x="4346" y="1765"/>
                </a:lnTo>
                <a:lnTo>
                  <a:pt x="4344" y="1765"/>
                </a:lnTo>
                <a:lnTo>
                  <a:pt x="4344" y="1765"/>
                </a:lnTo>
                <a:lnTo>
                  <a:pt x="4341" y="1765"/>
                </a:lnTo>
                <a:lnTo>
                  <a:pt x="4337" y="1765"/>
                </a:lnTo>
                <a:lnTo>
                  <a:pt x="4335" y="1765"/>
                </a:lnTo>
                <a:lnTo>
                  <a:pt x="4335" y="1765"/>
                </a:lnTo>
                <a:lnTo>
                  <a:pt x="4333" y="1767"/>
                </a:lnTo>
                <a:lnTo>
                  <a:pt x="4331" y="1767"/>
                </a:lnTo>
                <a:lnTo>
                  <a:pt x="4331" y="1767"/>
                </a:lnTo>
                <a:lnTo>
                  <a:pt x="4331" y="1770"/>
                </a:lnTo>
                <a:lnTo>
                  <a:pt x="4331" y="1770"/>
                </a:lnTo>
                <a:close/>
                <a:moveTo>
                  <a:pt x="4339" y="1755"/>
                </a:moveTo>
                <a:lnTo>
                  <a:pt x="4339" y="1755"/>
                </a:lnTo>
                <a:lnTo>
                  <a:pt x="4339" y="1753"/>
                </a:lnTo>
                <a:lnTo>
                  <a:pt x="4339" y="1753"/>
                </a:lnTo>
                <a:lnTo>
                  <a:pt x="4339" y="1753"/>
                </a:lnTo>
                <a:lnTo>
                  <a:pt x="4339" y="1753"/>
                </a:lnTo>
                <a:lnTo>
                  <a:pt x="4339" y="1753"/>
                </a:lnTo>
                <a:lnTo>
                  <a:pt x="4337" y="1753"/>
                </a:lnTo>
                <a:lnTo>
                  <a:pt x="4337" y="1753"/>
                </a:lnTo>
                <a:lnTo>
                  <a:pt x="4337" y="1755"/>
                </a:lnTo>
                <a:lnTo>
                  <a:pt x="4337" y="1755"/>
                </a:lnTo>
                <a:lnTo>
                  <a:pt x="4337" y="1755"/>
                </a:lnTo>
                <a:lnTo>
                  <a:pt x="4337" y="1757"/>
                </a:lnTo>
                <a:lnTo>
                  <a:pt x="4337" y="1757"/>
                </a:lnTo>
                <a:lnTo>
                  <a:pt x="4339" y="1757"/>
                </a:lnTo>
                <a:lnTo>
                  <a:pt x="4337" y="1755"/>
                </a:lnTo>
                <a:lnTo>
                  <a:pt x="4339" y="1755"/>
                </a:lnTo>
                <a:lnTo>
                  <a:pt x="4339" y="1755"/>
                </a:lnTo>
                <a:close/>
                <a:moveTo>
                  <a:pt x="4358" y="1734"/>
                </a:moveTo>
                <a:lnTo>
                  <a:pt x="4358" y="1732"/>
                </a:lnTo>
                <a:lnTo>
                  <a:pt x="4356" y="1732"/>
                </a:lnTo>
                <a:lnTo>
                  <a:pt x="4356" y="1732"/>
                </a:lnTo>
                <a:lnTo>
                  <a:pt x="4356" y="1734"/>
                </a:lnTo>
                <a:lnTo>
                  <a:pt x="4356" y="1734"/>
                </a:lnTo>
                <a:lnTo>
                  <a:pt x="4358" y="1734"/>
                </a:lnTo>
                <a:close/>
                <a:moveTo>
                  <a:pt x="4465" y="1686"/>
                </a:moveTo>
                <a:lnTo>
                  <a:pt x="4465" y="1684"/>
                </a:lnTo>
                <a:lnTo>
                  <a:pt x="4465" y="1684"/>
                </a:lnTo>
                <a:lnTo>
                  <a:pt x="4465" y="1684"/>
                </a:lnTo>
                <a:lnTo>
                  <a:pt x="4467" y="1684"/>
                </a:lnTo>
                <a:lnTo>
                  <a:pt x="4467" y="1682"/>
                </a:lnTo>
                <a:lnTo>
                  <a:pt x="4467" y="1682"/>
                </a:lnTo>
                <a:lnTo>
                  <a:pt x="4465" y="1682"/>
                </a:lnTo>
                <a:lnTo>
                  <a:pt x="4463" y="1684"/>
                </a:lnTo>
                <a:lnTo>
                  <a:pt x="4463" y="1684"/>
                </a:lnTo>
                <a:lnTo>
                  <a:pt x="4461" y="1684"/>
                </a:lnTo>
                <a:lnTo>
                  <a:pt x="4461" y="1684"/>
                </a:lnTo>
                <a:lnTo>
                  <a:pt x="4461" y="1686"/>
                </a:lnTo>
                <a:lnTo>
                  <a:pt x="4461" y="1686"/>
                </a:lnTo>
                <a:lnTo>
                  <a:pt x="4463" y="1684"/>
                </a:lnTo>
                <a:lnTo>
                  <a:pt x="4463" y="1684"/>
                </a:lnTo>
                <a:lnTo>
                  <a:pt x="4465" y="1684"/>
                </a:lnTo>
                <a:lnTo>
                  <a:pt x="4465" y="1684"/>
                </a:lnTo>
                <a:lnTo>
                  <a:pt x="4465" y="1686"/>
                </a:lnTo>
                <a:lnTo>
                  <a:pt x="4465" y="1686"/>
                </a:lnTo>
                <a:close/>
                <a:moveTo>
                  <a:pt x="4352" y="1721"/>
                </a:moveTo>
                <a:lnTo>
                  <a:pt x="4352" y="1723"/>
                </a:lnTo>
                <a:lnTo>
                  <a:pt x="4354" y="1723"/>
                </a:lnTo>
                <a:lnTo>
                  <a:pt x="4354" y="1721"/>
                </a:lnTo>
                <a:lnTo>
                  <a:pt x="4354" y="1717"/>
                </a:lnTo>
                <a:lnTo>
                  <a:pt x="4354" y="1715"/>
                </a:lnTo>
                <a:lnTo>
                  <a:pt x="4354" y="1715"/>
                </a:lnTo>
                <a:lnTo>
                  <a:pt x="4352" y="1715"/>
                </a:lnTo>
                <a:lnTo>
                  <a:pt x="4352" y="1719"/>
                </a:lnTo>
                <a:lnTo>
                  <a:pt x="4352" y="1719"/>
                </a:lnTo>
                <a:lnTo>
                  <a:pt x="4352" y="1721"/>
                </a:lnTo>
                <a:close/>
                <a:moveTo>
                  <a:pt x="4373" y="1782"/>
                </a:moveTo>
                <a:lnTo>
                  <a:pt x="4371" y="1782"/>
                </a:lnTo>
                <a:lnTo>
                  <a:pt x="4371" y="1784"/>
                </a:lnTo>
                <a:lnTo>
                  <a:pt x="4373" y="1784"/>
                </a:lnTo>
                <a:lnTo>
                  <a:pt x="4373" y="1784"/>
                </a:lnTo>
                <a:lnTo>
                  <a:pt x="4375" y="1782"/>
                </a:lnTo>
                <a:lnTo>
                  <a:pt x="4375" y="1782"/>
                </a:lnTo>
                <a:lnTo>
                  <a:pt x="4375" y="1782"/>
                </a:lnTo>
                <a:lnTo>
                  <a:pt x="4373" y="1782"/>
                </a:lnTo>
                <a:lnTo>
                  <a:pt x="4373" y="1782"/>
                </a:lnTo>
                <a:close/>
                <a:moveTo>
                  <a:pt x="4559" y="1719"/>
                </a:moveTo>
                <a:lnTo>
                  <a:pt x="4559" y="1719"/>
                </a:lnTo>
                <a:lnTo>
                  <a:pt x="4559" y="1717"/>
                </a:lnTo>
                <a:lnTo>
                  <a:pt x="4559" y="1717"/>
                </a:lnTo>
                <a:lnTo>
                  <a:pt x="4559" y="1715"/>
                </a:lnTo>
                <a:lnTo>
                  <a:pt x="4559" y="1715"/>
                </a:lnTo>
                <a:lnTo>
                  <a:pt x="4559" y="1713"/>
                </a:lnTo>
                <a:lnTo>
                  <a:pt x="4559" y="1713"/>
                </a:lnTo>
                <a:lnTo>
                  <a:pt x="4559" y="1711"/>
                </a:lnTo>
                <a:lnTo>
                  <a:pt x="4559" y="1711"/>
                </a:lnTo>
                <a:lnTo>
                  <a:pt x="4559" y="1711"/>
                </a:lnTo>
                <a:lnTo>
                  <a:pt x="4559" y="1711"/>
                </a:lnTo>
                <a:lnTo>
                  <a:pt x="4557" y="1709"/>
                </a:lnTo>
                <a:lnTo>
                  <a:pt x="4557" y="1709"/>
                </a:lnTo>
                <a:lnTo>
                  <a:pt x="4557" y="1709"/>
                </a:lnTo>
                <a:lnTo>
                  <a:pt x="4555" y="1711"/>
                </a:lnTo>
                <a:lnTo>
                  <a:pt x="4555" y="1711"/>
                </a:lnTo>
                <a:lnTo>
                  <a:pt x="4553" y="1713"/>
                </a:lnTo>
                <a:lnTo>
                  <a:pt x="4553" y="1713"/>
                </a:lnTo>
                <a:lnTo>
                  <a:pt x="4551" y="1713"/>
                </a:lnTo>
                <a:lnTo>
                  <a:pt x="4553" y="1713"/>
                </a:lnTo>
                <a:lnTo>
                  <a:pt x="4553" y="1715"/>
                </a:lnTo>
                <a:lnTo>
                  <a:pt x="4553" y="1717"/>
                </a:lnTo>
                <a:lnTo>
                  <a:pt x="4553" y="1717"/>
                </a:lnTo>
                <a:lnTo>
                  <a:pt x="4553" y="1717"/>
                </a:lnTo>
                <a:lnTo>
                  <a:pt x="4551" y="1717"/>
                </a:lnTo>
                <a:lnTo>
                  <a:pt x="4551" y="1719"/>
                </a:lnTo>
                <a:lnTo>
                  <a:pt x="4551" y="1719"/>
                </a:lnTo>
                <a:lnTo>
                  <a:pt x="4553" y="1719"/>
                </a:lnTo>
                <a:lnTo>
                  <a:pt x="4553" y="1719"/>
                </a:lnTo>
                <a:lnTo>
                  <a:pt x="4553" y="1721"/>
                </a:lnTo>
                <a:lnTo>
                  <a:pt x="4555" y="1721"/>
                </a:lnTo>
                <a:lnTo>
                  <a:pt x="4557" y="1723"/>
                </a:lnTo>
                <a:lnTo>
                  <a:pt x="4559" y="1721"/>
                </a:lnTo>
                <a:lnTo>
                  <a:pt x="4559" y="1721"/>
                </a:lnTo>
                <a:lnTo>
                  <a:pt x="4559" y="1721"/>
                </a:lnTo>
                <a:lnTo>
                  <a:pt x="4559" y="1719"/>
                </a:lnTo>
                <a:lnTo>
                  <a:pt x="4559" y="1719"/>
                </a:lnTo>
                <a:close/>
                <a:moveTo>
                  <a:pt x="4557" y="1728"/>
                </a:moveTo>
                <a:lnTo>
                  <a:pt x="4559" y="1728"/>
                </a:lnTo>
                <a:lnTo>
                  <a:pt x="4559" y="1728"/>
                </a:lnTo>
                <a:lnTo>
                  <a:pt x="4559" y="1728"/>
                </a:lnTo>
                <a:lnTo>
                  <a:pt x="4559" y="1726"/>
                </a:lnTo>
                <a:lnTo>
                  <a:pt x="4559" y="1726"/>
                </a:lnTo>
                <a:lnTo>
                  <a:pt x="4559" y="1728"/>
                </a:lnTo>
                <a:lnTo>
                  <a:pt x="4557" y="1728"/>
                </a:lnTo>
                <a:lnTo>
                  <a:pt x="4557" y="1728"/>
                </a:lnTo>
                <a:close/>
                <a:moveTo>
                  <a:pt x="4534" y="1711"/>
                </a:moveTo>
                <a:lnTo>
                  <a:pt x="4534" y="1713"/>
                </a:lnTo>
                <a:lnTo>
                  <a:pt x="4534" y="1715"/>
                </a:lnTo>
                <a:lnTo>
                  <a:pt x="4532" y="1717"/>
                </a:lnTo>
                <a:lnTo>
                  <a:pt x="4534" y="1715"/>
                </a:lnTo>
                <a:lnTo>
                  <a:pt x="4534" y="1713"/>
                </a:lnTo>
                <a:lnTo>
                  <a:pt x="4536" y="1711"/>
                </a:lnTo>
                <a:lnTo>
                  <a:pt x="4536" y="1709"/>
                </a:lnTo>
                <a:lnTo>
                  <a:pt x="4536" y="1707"/>
                </a:lnTo>
                <a:lnTo>
                  <a:pt x="4536" y="1707"/>
                </a:lnTo>
                <a:lnTo>
                  <a:pt x="4534" y="1711"/>
                </a:lnTo>
                <a:close/>
                <a:moveTo>
                  <a:pt x="4473" y="1684"/>
                </a:moveTo>
                <a:lnTo>
                  <a:pt x="4473" y="1682"/>
                </a:lnTo>
                <a:lnTo>
                  <a:pt x="4471" y="1682"/>
                </a:lnTo>
                <a:lnTo>
                  <a:pt x="4471" y="1682"/>
                </a:lnTo>
                <a:lnTo>
                  <a:pt x="4471" y="1682"/>
                </a:lnTo>
                <a:lnTo>
                  <a:pt x="4471" y="1682"/>
                </a:lnTo>
                <a:lnTo>
                  <a:pt x="4471" y="1684"/>
                </a:lnTo>
                <a:lnTo>
                  <a:pt x="4471" y="1684"/>
                </a:lnTo>
                <a:lnTo>
                  <a:pt x="4471" y="1684"/>
                </a:lnTo>
                <a:lnTo>
                  <a:pt x="4473" y="1684"/>
                </a:lnTo>
                <a:close/>
                <a:moveTo>
                  <a:pt x="4541" y="1692"/>
                </a:moveTo>
                <a:lnTo>
                  <a:pt x="4538" y="1690"/>
                </a:lnTo>
                <a:lnTo>
                  <a:pt x="4538" y="1692"/>
                </a:lnTo>
                <a:lnTo>
                  <a:pt x="4543" y="1692"/>
                </a:lnTo>
                <a:lnTo>
                  <a:pt x="4543" y="1692"/>
                </a:lnTo>
                <a:lnTo>
                  <a:pt x="4543" y="1692"/>
                </a:lnTo>
                <a:lnTo>
                  <a:pt x="4541" y="1692"/>
                </a:lnTo>
                <a:close/>
                <a:moveTo>
                  <a:pt x="4398" y="1707"/>
                </a:moveTo>
                <a:lnTo>
                  <a:pt x="4398" y="1707"/>
                </a:lnTo>
                <a:lnTo>
                  <a:pt x="4398" y="1707"/>
                </a:lnTo>
                <a:lnTo>
                  <a:pt x="4398" y="1709"/>
                </a:lnTo>
                <a:lnTo>
                  <a:pt x="4398" y="1709"/>
                </a:lnTo>
                <a:lnTo>
                  <a:pt x="4398" y="1707"/>
                </a:lnTo>
                <a:lnTo>
                  <a:pt x="4398" y="1707"/>
                </a:lnTo>
                <a:lnTo>
                  <a:pt x="4398" y="1707"/>
                </a:lnTo>
                <a:close/>
                <a:moveTo>
                  <a:pt x="4561" y="1723"/>
                </a:moveTo>
                <a:lnTo>
                  <a:pt x="4561" y="1723"/>
                </a:lnTo>
                <a:lnTo>
                  <a:pt x="4561" y="1723"/>
                </a:lnTo>
                <a:lnTo>
                  <a:pt x="4561" y="1721"/>
                </a:lnTo>
                <a:lnTo>
                  <a:pt x="4561" y="1721"/>
                </a:lnTo>
                <a:lnTo>
                  <a:pt x="4561" y="1721"/>
                </a:lnTo>
                <a:lnTo>
                  <a:pt x="4561" y="1723"/>
                </a:lnTo>
                <a:close/>
                <a:moveTo>
                  <a:pt x="4589" y="1793"/>
                </a:moveTo>
                <a:lnTo>
                  <a:pt x="4589" y="1793"/>
                </a:lnTo>
                <a:lnTo>
                  <a:pt x="4587" y="1793"/>
                </a:lnTo>
                <a:lnTo>
                  <a:pt x="4587" y="1795"/>
                </a:lnTo>
                <a:lnTo>
                  <a:pt x="4585" y="1795"/>
                </a:lnTo>
                <a:lnTo>
                  <a:pt x="4587" y="1797"/>
                </a:lnTo>
                <a:lnTo>
                  <a:pt x="4587" y="1795"/>
                </a:lnTo>
                <a:lnTo>
                  <a:pt x="4589" y="1793"/>
                </a:lnTo>
                <a:lnTo>
                  <a:pt x="4589" y="1791"/>
                </a:lnTo>
                <a:lnTo>
                  <a:pt x="4589" y="1791"/>
                </a:lnTo>
                <a:lnTo>
                  <a:pt x="4589" y="1791"/>
                </a:lnTo>
                <a:lnTo>
                  <a:pt x="4589" y="1793"/>
                </a:lnTo>
                <a:close/>
                <a:moveTo>
                  <a:pt x="4593" y="1860"/>
                </a:moveTo>
                <a:lnTo>
                  <a:pt x="4593" y="1860"/>
                </a:lnTo>
                <a:lnTo>
                  <a:pt x="4593" y="1860"/>
                </a:lnTo>
                <a:lnTo>
                  <a:pt x="4593" y="1860"/>
                </a:lnTo>
                <a:lnTo>
                  <a:pt x="4593" y="1858"/>
                </a:lnTo>
                <a:lnTo>
                  <a:pt x="4593" y="1858"/>
                </a:lnTo>
                <a:lnTo>
                  <a:pt x="4593" y="1858"/>
                </a:lnTo>
                <a:lnTo>
                  <a:pt x="4593" y="1858"/>
                </a:lnTo>
                <a:lnTo>
                  <a:pt x="4591" y="1858"/>
                </a:lnTo>
                <a:lnTo>
                  <a:pt x="4593" y="1860"/>
                </a:lnTo>
                <a:lnTo>
                  <a:pt x="4593" y="1860"/>
                </a:lnTo>
                <a:close/>
                <a:moveTo>
                  <a:pt x="4580" y="1799"/>
                </a:moveTo>
                <a:lnTo>
                  <a:pt x="4582" y="1799"/>
                </a:lnTo>
                <a:lnTo>
                  <a:pt x="4582" y="1799"/>
                </a:lnTo>
                <a:lnTo>
                  <a:pt x="4585" y="1797"/>
                </a:lnTo>
                <a:lnTo>
                  <a:pt x="4585" y="1797"/>
                </a:lnTo>
                <a:lnTo>
                  <a:pt x="4585" y="1797"/>
                </a:lnTo>
                <a:lnTo>
                  <a:pt x="4582" y="1799"/>
                </a:lnTo>
                <a:lnTo>
                  <a:pt x="4580" y="1799"/>
                </a:lnTo>
                <a:close/>
                <a:moveTo>
                  <a:pt x="4551" y="1723"/>
                </a:moveTo>
                <a:lnTo>
                  <a:pt x="4551" y="1723"/>
                </a:lnTo>
                <a:lnTo>
                  <a:pt x="4549" y="1728"/>
                </a:lnTo>
                <a:lnTo>
                  <a:pt x="4551" y="1730"/>
                </a:lnTo>
                <a:lnTo>
                  <a:pt x="4551" y="1730"/>
                </a:lnTo>
                <a:lnTo>
                  <a:pt x="4553" y="1730"/>
                </a:lnTo>
                <a:lnTo>
                  <a:pt x="4553" y="1730"/>
                </a:lnTo>
                <a:lnTo>
                  <a:pt x="4555" y="1728"/>
                </a:lnTo>
                <a:lnTo>
                  <a:pt x="4557" y="1726"/>
                </a:lnTo>
                <a:lnTo>
                  <a:pt x="4557" y="1726"/>
                </a:lnTo>
                <a:lnTo>
                  <a:pt x="4557" y="1723"/>
                </a:lnTo>
                <a:lnTo>
                  <a:pt x="4555" y="1723"/>
                </a:lnTo>
                <a:lnTo>
                  <a:pt x="4553" y="1721"/>
                </a:lnTo>
                <a:lnTo>
                  <a:pt x="4553" y="1721"/>
                </a:lnTo>
                <a:lnTo>
                  <a:pt x="4551" y="1719"/>
                </a:lnTo>
                <a:lnTo>
                  <a:pt x="4551" y="1719"/>
                </a:lnTo>
                <a:lnTo>
                  <a:pt x="4551" y="1721"/>
                </a:lnTo>
                <a:lnTo>
                  <a:pt x="4551" y="1723"/>
                </a:lnTo>
                <a:lnTo>
                  <a:pt x="4551" y="1723"/>
                </a:lnTo>
                <a:lnTo>
                  <a:pt x="4551" y="1723"/>
                </a:lnTo>
                <a:lnTo>
                  <a:pt x="4551" y="1723"/>
                </a:lnTo>
                <a:close/>
                <a:moveTo>
                  <a:pt x="4490" y="1679"/>
                </a:moveTo>
                <a:lnTo>
                  <a:pt x="4490" y="1682"/>
                </a:lnTo>
                <a:lnTo>
                  <a:pt x="4492" y="1682"/>
                </a:lnTo>
                <a:lnTo>
                  <a:pt x="4494" y="1682"/>
                </a:lnTo>
                <a:lnTo>
                  <a:pt x="4497" y="1684"/>
                </a:lnTo>
                <a:lnTo>
                  <a:pt x="4499" y="1686"/>
                </a:lnTo>
                <a:lnTo>
                  <a:pt x="4503" y="1686"/>
                </a:lnTo>
                <a:lnTo>
                  <a:pt x="4503" y="1682"/>
                </a:lnTo>
                <a:lnTo>
                  <a:pt x="4503" y="1682"/>
                </a:lnTo>
                <a:lnTo>
                  <a:pt x="4503" y="1679"/>
                </a:lnTo>
                <a:lnTo>
                  <a:pt x="4501" y="1679"/>
                </a:lnTo>
                <a:lnTo>
                  <a:pt x="4501" y="1679"/>
                </a:lnTo>
                <a:lnTo>
                  <a:pt x="4501" y="1679"/>
                </a:lnTo>
                <a:lnTo>
                  <a:pt x="4501" y="1677"/>
                </a:lnTo>
                <a:lnTo>
                  <a:pt x="4499" y="1675"/>
                </a:lnTo>
                <a:lnTo>
                  <a:pt x="4497" y="1673"/>
                </a:lnTo>
                <a:lnTo>
                  <a:pt x="4494" y="1673"/>
                </a:lnTo>
                <a:lnTo>
                  <a:pt x="4492" y="1673"/>
                </a:lnTo>
                <a:lnTo>
                  <a:pt x="4490" y="1673"/>
                </a:lnTo>
                <a:lnTo>
                  <a:pt x="4488" y="1673"/>
                </a:lnTo>
                <a:lnTo>
                  <a:pt x="4486" y="1671"/>
                </a:lnTo>
                <a:lnTo>
                  <a:pt x="4484" y="1671"/>
                </a:lnTo>
                <a:lnTo>
                  <a:pt x="4484" y="1671"/>
                </a:lnTo>
                <a:lnTo>
                  <a:pt x="4482" y="1671"/>
                </a:lnTo>
                <a:lnTo>
                  <a:pt x="4482" y="1671"/>
                </a:lnTo>
                <a:lnTo>
                  <a:pt x="4480" y="1673"/>
                </a:lnTo>
                <a:lnTo>
                  <a:pt x="4480" y="1673"/>
                </a:lnTo>
                <a:lnTo>
                  <a:pt x="4478" y="1673"/>
                </a:lnTo>
                <a:lnTo>
                  <a:pt x="4478" y="1673"/>
                </a:lnTo>
                <a:lnTo>
                  <a:pt x="4478" y="1671"/>
                </a:lnTo>
                <a:lnTo>
                  <a:pt x="4476" y="1671"/>
                </a:lnTo>
                <a:lnTo>
                  <a:pt x="4476" y="1671"/>
                </a:lnTo>
                <a:lnTo>
                  <a:pt x="4473" y="1673"/>
                </a:lnTo>
                <a:lnTo>
                  <a:pt x="4469" y="1671"/>
                </a:lnTo>
                <a:lnTo>
                  <a:pt x="4465" y="1673"/>
                </a:lnTo>
                <a:lnTo>
                  <a:pt x="4463" y="1673"/>
                </a:lnTo>
                <a:lnTo>
                  <a:pt x="4461" y="1677"/>
                </a:lnTo>
                <a:lnTo>
                  <a:pt x="4461" y="1677"/>
                </a:lnTo>
                <a:lnTo>
                  <a:pt x="4461" y="1679"/>
                </a:lnTo>
                <a:lnTo>
                  <a:pt x="4461" y="1679"/>
                </a:lnTo>
                <a:lnTo>
                  <a:pt x="4461" y="1682"/>
                </a:lnTo>
                <a:lnTo>
                  <a:pt x="4461" y="1682"/>
                </a:lnTo>
                <a:lnTo>
                  <a:pt x="4461" y="1682"/>
                </a:lnTo>
                <a:lnTo>
                  <a:pt x="4463" y="1679"/>
                </a:lnTo>
                <a:lnTo>
                  <a:pt x="4463" y="1679"/>
                </a:lnTo>
                <a:lnTo>
                  <a:pt x="4463" y="1677"/>
                </a:lnTo>
                <a:lnTo>
                  <a:pt x="4463" y="1677"/>
                </a:lnTo>
                <a:lnTo>
                  <a:pt x="4463" y="1677"/>
                </a:lnTo>
                <a:lnTo>
                  <a:pt x="4465" y="1677"/>
                </a:lnTo>
                <a:lnTo>
                  <a:pt x="4465" y="1677"/>
                </a:lnTo>
                <a:lnTo>
                  <a:pt x="4465" y="1677"/>
                </a:lnTo>
                <a:lnTo>
                  <a:pt x="4467" y="1679"/>
                </a:lnTo>
                <a:lnTo>
                  <a:pt x="4469" y="1682"/>
                </a:lnTo>
                <a:lnTo>
                  <a:pt x="4469" y="1682"/>
                </a:lnTo>
                <a:lnTo>
                  <a:pt x="4471" y="1679"/>
                </a:lnTo>
                <a:lnTo>
                  <a:pt x="4471" y="1679"/>
                </a:lnTo>
                <a:lnTo>
                  <a:pt x="4473" y="1679"/>
                </a:lnTo>
                <a:lnTo>
                  <a:pt x="4473" y="1677"/>
                </a:lnTo>
                <a:lnTo>
                  <a:pt x="4476" y="1677"/>
                </a:lnTo>
                <a:lnTo>
                  <a:pt x="4476" y="1677"/>
                </a:lnTo>
                <a:lnTo>
                  <a:pt x="4476" y="1677"/>
                </a:lnTo>
                <a:lnTo>
                  <a:pt x="4476" y="1677"/>
                </a:lnTo>
                <a:lnTo>
                  <a:pt x="4476" y="1679"/>
                </a:lnTo>
                <a:lnTo>
                  <a:pt x="4476" y="1679"/>
                </a:lnTo>
                <a:lnTo>
                  <a:pt x="4478" y="1679"/>
                </a:lnTo>
                <a:lnTo>
                  <a:pt x="4480" y="1679"/>
                </a:lnTo>
                <a:lnTo>
                  <a:pt x="4482" y="1679"/>
                </a:lnTo>
                <a:lnTo>
                  <a:pt x="4484" y="1682"/>
                </a:lnTo>
                <a:lnTo>
                  <a:pt x="4484" y="1679"/>
                </a:lnTo>
                <a:lnTo>
                  <a:pt x="4484" y="1679"/>
                </a:lnTo>
                <a:lnTo>
                  <a:pt x="4484" y="1679"/>
                </a:lnTo>
                <a:lnTo>
                  <a:pt x="4484" y="1679"/>
                </a:lnTo>
                <a:lnTo>
                  <a:pt x="4486" y="1679"/>
                </a:lnTo>
                <a:lnTo>
                  <a:pt x="4488" y="1679"/>
                </a:lnTo>
                <a:lnTo>
                  <a:pt x="4490" y="1679"/>
                </a:lnTo>
                <a:close/>
                <a:moveTo>
                  <a:pt x="4530" y="1715"/>
                </a:moveTo>
                <a:lnTo>
                  <a:pt x="4530" y="1715"/>
                </a:lnTo>
                <a:lnTo>
                  <a:pt x="4530" y="1717"/>
                </a:lnTo>
                <a:lnTo>
                  <a:pt x="4532" y="1715"/>
                </a:lnTo>
                <a:lnTo>
                  <a:pt x="4532" y="1715"/>
                </a:lnTo>
                <a:lnTo>
                  <a:pt x="4530" y="1713"/>
                </a:lnTo>
                <a:lnTo>
                  <a:pt x="4530" y="1713"/>
                </a:lnTo>
                <a:lnTo>
                  <a:pt x="4530" y="1711"/>
                </a:lnTo>
                <a:lnTo>
                  <a:pt x="4530" y="1711"/>
                </a:lnTo>
                <a:lnTo>
                  <a:pt x="4530" y="1713"/>
                </a:lnTo>
                <a:lnTo>
                  <a:pt x="4530" y="1715"/>
                </a:lnTo>
                <a:lnTo>
                  <a:pt x="4530" y="1715"/>
                </a:lnTo>
                <a:close/>
                <a:moveTo>
                  <a:pt x="4471" y="1734"/>
                </a:moveTo>
                <a:lnTo>
                  <a:pt x="4471" y="1732"/>
                </a:lnTo>
                <a:lnTo>
                  <a:pt x="4471" y="1734"/>
                </a:lnTo>
                <a:lnTo>
                  <a:pt x="4469" y="1734"/>
                </a:lnTo>
                <a:lnTo>
                  <a:pt x="4469" y="1734"/>
                </a:lnTo>
                <a:lnTo>
                  <a:pt x="4471" y="1734"/>
                </a:lnTo>
                <a:lnTo>
                  <a:pt x="4471" y="1734"/>
                </a:lnTo>
                <a:lnTo>
                  <a:pt x="4471" y="1734"/>
                </a:lnTo>
                <a:lnTo>
                  <a:pt x="4471" y="1734"/>
                </a:lnTo>
                <a:lnTo>
                  <a:pt x="4471" y="1734"/>
                </a:lnTo>
                <a:close/>
                <a:moveTo>
                  <a:pt x="4469" y="1682"/>
                </a:moveTo>
                <a:lnTo>
                  <a:pt x="4469" y="1682"/>
                </a:lnTo>
                <a:lnTo>
                  <a:pt x="4467" y="1684"/>
                </a:lnTo>
                <a:lnTo>
                  <a:pt x="4469" y="1684"/>
                </a:lnTo>
                <a:lnTo>
                  <a:pt x="4469" y="1682"/>
                </a:lnTo>
                <a:lnTo>
                  <a:pt x="4469" y="1682"/>
                </a:lnTo>
                <a:close/>
                <a:moveTo>
                  <a:pt x="4486" y="1742"/>
                </a:moveTo>
                <a:lnTo>
                  <a:pt x="4486" y="1744"/>
                </a:lnTo>
                <a:lnTo>
                  <a:pt x="4486" y="1744"/>
                </a:lnTo>
                <a:lnTo>
                  <a:pt x="4486" y="1747"/>
                </a:lnTo>
                <a:lnTo>
                  <a:pt x="4488" y="1747"/>
                </a:lnTo>
                <a:lnTo>
                  <a:pt x="4488" y="1747"/>
                </a:lnTo>
                <a:lnTo>
                  <a:pt x="4488" y="1744"/>
                </a:lnTo>
                <a:lnTo>
                  <a:pt x="4488" y="1744"/>
                </a:lnTo>
                <a:lnTo>
                  <a:pt x="4486" y="1742"/>
                </a:lnTo>
                <a:lnTo>
                  <a:pt x="4486" y="1742"/>
                </a:lnTo>
                <a:close/>
                <a:moveTo>
                  <a:pt x="4515" y="1734"/>
                </a:moveTo>
                <a:lnTo>
                  <a:pt x="4517" y="1734"/>
                </a:lnTo>
                <a:lnTo>
                  <a:pt x="4517" y="1734"/>
                </a:lnTo>
                <a:lnTo>
                  <a:pt x="4517" y="1734"/>
                </a:lnTo>
                <a:lnTo>
                  <a:pt x="4520" y="1736"/>
                </a:lnTo>
                <a:lnTo>
                  <a:pt x="4520" y="1736"/>
                </a:lnTo>
                <a:lnTo>
                  <a:pt x="4520" y="1734"/>
                </a:lnTo>
                <a:lnTo>
                  <a:pt x="4520" y="1734"/>
                </a:lnTo>
                <a:lnTo>
                  <a:pt x="4515" y="1734"/>
                </a:lnTo>
                <a:close/>
                <a:moveTo>
                  <a:pt x="4515" y="1734"/>
                </a:moveTo>
                <a:lnTo>
                  <a:pt x="4515" y="1734"/>
                </a:lnTo>
                <a:lnTo>
                  <a:pt x="4513" y="1734"/>
                </a:lnTo>
                <a:lnTo>
                  <a:pt x="4513" y="1734"/>
                </a:lnTo>
                <a:lnTo>
                  <a:pt x="4513" y="1734"/>
                </a:lnTo>
                <a:lnTo>
                  <a:pt x="4513" y="1736"/>
                </a:lnTo>
                <a:lnTo>
                  <a:pt x="4511" y="1736"/>
                </a:lnTo>
                <a:lnTo>
                  <a:pt x="4511" y="1736"/>
                </a:lnTo>
                <a:lnTo>
                  <a:pt x="4511" y="1738"/>
                </a:lnTo>
                <a:lnTo>
                  <a:pt x="4509" y="1738"/>
                </a:lnTo>
                <a:lnTo>
                  <a:pt x="4509" y="1738"/>
                </a:lnTo>
                <a:lnTo>
                  <a:pt x="4509" y="1740"/>
                </a:lnTo>
                <a:lnTo>
                  <a:pt x="4509" y="1742"/>
                </a:lnTo>
                <a:lnTo>
                  <a:pt x="4507" y="1742"/>
                </a:lnTo>
                <a:lnTo>
                  <a:pt x="4507" y="1742"/>
                </a:lnTo>
                <a:lnTo>
                  <a:pt x="4507" y="1744"/>
                </a:lnTo>
                <a:lnTo>
                  <a:pt x="4507" y="1744"/>
                </a:lnTo>
                <a:lnTo>
                  <a:pt x="4507" y="1747"/>
                </a:lnTo>
                <a:lnTo>
                  <a:pt x="4509" y="1747"/>
                </a:lnTo>
                <a:lnTo>
                  <a:pt x="4509" y="1747"/>
                </a:lnTo>
                <a:lnTo>
                  <a:pt x="4511" y="1747"/>
                </a:lnTo>
                <a:lnTo>
                  <a:pt x="4511" y="1747"/>
                </a:lnTo>
                <a:lnTo>
                  <a:pt x="4511" y="1744"/>
                </a:lnTo>
                <a:lnTo>
                  <a:pt x="4511" y="1744"/>
                </a:lnTo>
                <a:lnTo>
                  <a:pt x="4513" y="1742"/>
                </a:lnTo>
                <a:lnTo>
                  <a:pt x="4513" y="1742"/>
                </a:lnTo>
                <a:lnTo>
                  <a:pt x="4513" y="1742"/>
                </a:lnTo>
                <a:lnTo>
                  <a:pt x="4515" y="1740"/>
                </a:lnTo>
                <a:lnTo>
                  <a:pt x="4515" y="1738"/>
                </a:lnTo>
                <a:lnTo>
                  <a:pt x="4515" y="1736"/>
                </a:lnTo>
                <a:lnTo>
                  <a:pt x="4515" y="1734"/>
                </a:lnTo>
                <a:lnTo>
                  <a:pt x="4515" y="1734"/>
                </a:lnTo>
                <a:close/>
                <a:moveTo>
                  <a:pt x="4528" y="1795"/>
                </a:moveTo>
                <a:lnTo>
                  <a:pt x="4528" y="1795"/>
                </a:lnTo>
                <a:lnTo>
                  <a:pt x="4530" y="1793"/>
                </a:lnTo>
                <a:lnTo>
                  <a:pt x="4528" y="1791"/>
                </a:lnTo>
                <a:lnTo>
                  <a:pt x="4528" y="1791"/>
                </a:lnTo>
                <a:lnTo>
                  <a:pt x="4528" y="1788"/>
                </a:lnTo>
                <a:lnTo>
                  <a:pt x="4528" y="1791"/>
                </a:lnTo>
                <a:lnTo>
                  <a:pt x="4528" y="1791"/>
                </a:lnTo>
                <a:lnTo>
                  <a:pt x="4528" y="1791"/>
                </a:lnTo>
                <a:lnTo>
                  <a:pt x="4528" y="1793"/>
                </a:lnTo>
                <a:lnTo>
                  <a:pt x="4528" y="1795"/>
                </a:lnTo>
                <a:close/>
                <a:moveTo>
                  <a:pt x="5364" y="508"/>
                </a:moveTo>
                <a:lnTo>
                  <a:pt x="5362" y="508"/>
                </a:lnTo>
                <a:lnTo>
                  <a:pt x="5356" y="508"/>
                </a:lnTo>
                <a:lnTo>
                  <a:pt x="5358" y="508"/>
                </a:lnTo>
                <a:lnTo>
                  <a:pt x="5358" y="505"/>
                </a:lnTo>
                <a:lnTo>
                  <a:pt x="5356" y="505"/>
                </a:lnTo>
                <a:lnTo>
                  <a:pt x="5356" y="505"/>
                </a:lnTo>
                <a:lnTo>
                  <a:pt x="5356" y="505"/>
                </a:lnTo>
                <a:lnTo>
                  <a:pt x="5353" y="505"/>
                </a:lnTo>
                <a:lnTo>
                  <a:pt x="5351" y="505"/>
                </a:lnTo>
                <a:lnTo>
                  <a:pt x="5351" y="505"/>
                </a:lnTo>
                <a:lnTo>
                  <a:pt x="5353" y="503"/>
                </a:lnTo>
                <a:lnTo>
                  <a:pt x="5353" y="503"/>
                </a:lnTo>
                <a:lnTo>
                  <a:pt x="5351" y="503"/>
                </a:lnTo>
                <a:lnTo>
                  <a:pt x="5347" y="499"/>
                </a:lnTo>
                <a:lnTo>
                  <a:pt x="5343" y="497"/>
                </a:lnTo>
                <a:lnTo>
                  <a:pt x="5341" y="495"/>
                </a:lnTo>
                <a:lnTo>
                  <a:pt x="5337" y="493"/>
                </a:lnTo>
                <a:lnTo>
                  <a:pt x="5335" y="489"/>
                </a:lnTo>
                <a:lnTo>
                  <a:pt x="5330" y="489"/>
                </a:lnTo>
                <a:lnTo>
                  <a:pt x="5326" y="489"/>
                </a:lnTo>
                <a:lnTo>
                  <a:pt x="5324" y="489"/>
                </a:lnTo>
                <a:lnTo>
                  <a:pt x="5322" y="487"/>
                </a:lnTo>
                <a:lnTo>
                  <a:pt x="5316" y="487"/>
                </a:lnTo>
                <a:lnTo>
                  <a:pt x="5316" y="487"/>
                </a:lnTo>
                <a:lnTo>
                  <a:pt x="5322" y="489"/>
                </a:lnTo>
                <a:lnTo>
                  <a:pt x="5324" y="489"/>
                </a:lnTo>
                <a:lnTo>
                  <a:pt x="5324" y="489"/>
                </a:lnTo>
                <a:lnTo>
                  <a:pt x="5322" y="489"/>
                </a:lnTo>
                <a:lnTo>
                  <a:pt x="5318" y="489"/>
                </a:lnTo>
                <a:lnTo>
                  <a:pt x="5316" y="489"/>
                </a:lnTo>
                <a:lnTo>
                  <a:pt x="5314" y="489"/>
                </a:lnTo>
                <a:lnTo>
                  <a:pt x="5314" y="489"/>
                </a:lnTo>
                <a:lnTo>
                  <a:pt x="5314" y="489"/>
                </a:lnTo>
                <a:lnTo>
                  <a:pt x="5314" y="491"/>
                </a:lnTo>
                <a:lnTo>
                  <a:pt x="5314" y="491"/>
                </a:lnTo>
                <a:lnTo>
                  <a:pt x="5314" y="491"/>
                </a:lnTo>
                <a:lnTo>
                  <a:pt x="5312" y="491"/>
                </a:lnTo>
                <a:lnTo>
                  <a:pt x="5312" y="491"/>
                </a:lnTo>
                <a:lnTo>
                  <a:pt x="5312" y="489"/>
                </a:lnTo>
                <a:lnTo>
                  <a:pt x="5314" y="487"/>
                </a:lnTo>
                <a:lnTo>
                  <a:pt x="5314" y="487"/>
                </a:lnTo>
                <a:lnTo>
                  <a:pt x="5314" y="487"/>
                </a:lnTo>
                <a:lnTo>
                  <a:pt x="5309" y="484"/>
                </a:lnTo>
                <a:lnTo>
                  <a:pt x="5307" y="484"/>
                </a:lnTo>
                <a:lnTo>
                  <a:pt x="5307" y="484"/>
                </a:lnTo>
                <a:lnTo>
                  <a:pt x="5303" y="484"/>
                </a:lnTo>
                <a:lnTo>
                  <a:pt x="5295" y="484"/>
                </a:lnTo>
                <a:lnTo>
                  <a:pt x="5295" y="487"/>
                </a:lnTo>
                <a:lnTo>
                  <a:pt x="5295" y="487"/>
                </a:lnTo>
                <a:lnTo>
                  <a:pt x="5295" y="487"/>
                </a:lnTo>
                <a:lnTo>
                  <a:pt x="5295" y="487"/>
                </a:lnTo>
                <a:lnTo>
                  <a:pt x="5297" y="487"/>
                </a:lnTo>
                <a:lnTo>
                  <a:pt x="5299" y="489"/>
                </a:lnTo>
                <a:lnTo>
                  <a:pt x="5299" y="489"/>
                </a:lnTo>
                <a:lnTo>
                  <a:pt x="5301" y="489"/>
                </a:lnTo>
                <a:lnTo>
                  <a:pt x="5301" y="491"/>
                </a:lnTo>
                <a:lnTo>
                  <a:pt x="5301" y="493"/>
                </a:lnTo>
                <a:lnTo>
                  <a:pt x="5301" y="493"/>
                </a:lnTo>
                <a:lnTo>
                  <a:pt x="5301" y="495"/>
                </a:lnTo>
                <a:lnTo>
                  <a:pt x="5301" y="497"/>
                </a:lnTo>
                <a:lnTo>
                  <a:pt x="5299" y="497"/>
                </a:lnTo>
                <a:lnTo>
                  <a:pt x="5299" y="497"/>
                </a:lnTo>
                <a:lnTo>
                  <a:pt x="5301" y="499"/>
                </a:lnTo>
                <a:lnTo>
                  <a:pt x="5303" y="499"/>
                </a:lnTo>
                <a:lnTo>
                  <a:pt x="5305" y="499"/>
                </a:lnTo>
                <a:lnTo>
                  <a:pt x="5305" y="501"/>
                </a:lnTo>
                <a:lnTo>
                  <a:pt x="5305" y="503"/>
                </a:lnTo>
                <a:lnTo>
                  <a:pt x="5303" y="505"/>
                </a:lnTo>
                <a:lnTo>
                  <a:pt x="5303" y="505"/>
                </a:lnTo>
                <a:lnTo>
                  <a:pt x="5303" y="505"/>
                </a:lnTo>
                <a:lnTo>
                  <a:pt x="5301" y="505"/>
                </a:lnTo>
                <a:lnTo>
                  <a:pt x="5301" y="505"/>
                </a:lnTo>
                <a:lnTo>
                  <a:pt x="5301" y="503"/>
                </a:lnTo>
                <a:lnTo>
                  <a:pt x="5301" y="501"/>
                </a:lnTo>
                <a:lnTo>
                  <a:pt x="5299" y="501"/>
                </a:lnTo>
                <a:lnTo>
                  <a:pt x="5299" y="501"/>
                </a:lnTo>
                <a:lnTo>
                  <a:pt x="5297" y="503"/>
                </a:lnTo>
                <a:lnTo>
                  <a:pt x="5297" y="503"/>
                </a:lnTo>
                <a:lnTo>
                  <a:pt x="5297" y="503"/>
                </a:lnTo>
                <a:lnTo>
                  <a:pt x="5295" y="501"/>
                </a:lnTo>
                <a:lnTo>
                  <a:pt x="5295" y="499"/>
                </a:lnTo>
                <a:lnTo>
                  <a:pt x="5295" y="499"/>
                </a:lnTo>
                <a:lnTo>
                  <a:pt x="5293" y="497"/>
                </a:lnTo>
                <a:lnTo>
                  <a:pt x="5293" y="497"/>
                </a:lnTo>
                <a:lnTo>
                  <a:pt x="5291" y="497"/>
                </a:lnTo>
                <a:lnTo>
                  <a:pt x="5289" y="497"/>
                </a:lnTo>
                <a:lnTo>
                  <a:pt x="5289" y="495"/>
                </a:lnTo>
                <a:lnTo>
                  <a:pt x="5291" y="493"/>
                </a:lnTo>
                <a:lnTo>
                  <a:pt x="5291" y="491"/>
                </a:lnTo>
                <a:lnTo>
                  <a:pt x="5291" y="489"/>
                </a:lnTo>
                <a:lnTo>
                  <a:pt x="5289" y="489"/>
                </a:lnTo>
                <a:lnTo>
                  <a:pt x="5289" y="487"/>
                </a:lnTo>
                <a:lnTo>
                  <a:pt x="5289" y="482"/>
                </a:lnTo>
                <a:lnTo>
                  <a:pt x="5289" y="482"/>
                </a:lnTo>
                <a:lnTo>
                  <a:pt x="5291" y="480"/>
                </a:lnTo>
                <a:lnTo>
                  <a:pt x="5289" y="478"/>
                </a:lnTo>
                <a:lnTo>
                  <a:pt x="5289" y="478"/>
                </a:lnTo>
                <a:lnTo>
                  <a:pt x="5286" y="478"/>
                </a:lnTo>
                <a:lnTo>
                  <a:pt x="5286" y="478"/>
                </a:lnTo>
                <a:lnTo>
                  <a:pt x="5284" y="478"/>
                </a:lnTo>
                <a:lnTo>
                  <a:pt x="5282" y="478"/>
                </a:lnTo>
                <a:lnTo>
                  <a:pt x="5284" y="476"/>
                </a:lnTo>
                <a:lnTo>
                  <a:pt x="5284" y="476"/>
                </a:lnTo>
                <a:lnTo>
                  <a:pt x="5284" y="474"/>
                </a:lnTo>
                <a:lnTo>
                  <a:pt x="5282" y="474"/>
                </a:lnTo>
                <a:lnTo>
                  <a:pt x="5282" y="472"/>
                </a:lnTo>
                <a:lnTo>
                  <a:pt x="5259" y="461"/>
                </a:lnTo>
                <a:lnTo>
                  <a:pt x="5257" y="459"/>
                </a:lnTo>
                <a:lnTo>
                  <a:pt x="5255" y="457"/>
                </a:lnTo>
                <a:lnTo>
                  <a:pt x="5253" y="457"/>
                </a:lnTo>
                <a:lnTo>
                  <a:pt x="5251" y="457"/>
                </a:lnTo>
                <a:lnTo>
                  <a:pt x="5251" y="457"/>
                </a:lnTo>
                <a:lnTo>
                  <a:pt x="5249" y="457"/>
                </a:lnTo>
                <a:lnTo>
                  <a:pt x="5251" y="457"/>
                </a:lnTo>
                <a:lnTo>
                  <a:pt x="5251" y="455"/>
                </a:lnTo>
                <a:lnTo>
                  <a:pt x="5249" y="455"/>
                </a:lnTo>
                <a:lnTo>
                  <a:pt x="5240" y="451"/>
                </a:lnTo>
                <a:lnTo>
                  <a:pt x="5238" y="449"/>
                </a:lnTo>
                <a:lnTo>
                  <a:pt x="5240" y="451"/>
                </a:lnTo>
                <a:lnTo>
                  <a:pt x="5247" y="455"/>
                </a:lnTo>
                <a:lnTo>
                  <a:pt x="5247" y="455"/>
                </a:lnTo>
                <a:lnTo>
                  <a:pt x="5245" y="457"/>
                </a:lnTo>
                <a:lnTo>
                  <a:pt x="5242" y="457"/>
                </a:lnTo>
                <a:lnTo>
                  <a:pt x="5245" y="455"/>
                </a:lnTo>
                <a:lnTo>
                  <a:pt x="5242" y="453"/>
                </a:lnTo>
                <a:lnTo>
                  <a:pt x="5242" y="453"/>
                </a:lnTo>
                <a:lnTo>
                  <a:pt x="5240" y="451"/>
                </a:lnTo>
                <a:lnTo>
                  <a:pt x="5238" y="451"/>
                </a:lnTo>
                <a:lnTo>
                  <a:pt x="5234" y="451"/>
                </a:lnTo>
                <a:lnTo>
                  <a:pt x="5234" y="449"/>
                </a:lnTo>
                <a:lnTo>
                  <a:pt x="5234" y="447"/>
                </a:lnTo>
                <a:lnTo>
                  <a:pt x="5236" y="449"/>
                </a:lnTo>
                <a:lnTo>
                  <a:pt x="5236" y="449"/>
                </a:lnTo>
                <a:lnTo>
                  <a:pt x="5234" y="447"/>
                </a:lnTo>
                <a:lnTo>
                  <a:pt x="5232" y="445"/>
                </a:lnTo>
                <a:lnTo>
                  <a:pt x="5226" y="443"/>
                </a:lnTo>
                <a:lnTo>
                  <a:pt x="5224" y="443"/>
                </a:lnTo>
                <a:lnTo>
                  <a:pt x="5224" y="440"/>
                </a:lnTo>
                <a:lnTo>
                  <a:pt x="5221" y="440"/>
                </a:lnTo>
                <a:lnTo>
                  <a:pt x="5221" y="440"/>
                </a:lnTo>
                <a:lnTo>
                  <a:pt x="5217" y="440"/>
                </a:lnTo>
                <a:lnTo>
                  <a:pt x="5215" y="438"/>
                </a:lnTo>
                <a:lnTo>
                  <a:pt x="5215" y="438"/>
                </a:lnTo>
                <a:lnTo>
                  <a:pt x="5213" y="438"/>
                </a:lnTo>
                <a:lnTo>
                  <a:pt x="5205" y="432"/>
                </a:lnTo>
                <a:lnTo>
                  <a:pt x="5201" y="430"/>
                </a:lnTo>
                <a:lnTo>
                  <a:pt x="5201" y="430"/>
                </a:lnTo>
                <a:lnTo>
                  <a:pt x="5201" y="430"/>
                </a:lnTo>
                <a:lnTo>
                  <a:pt x="5198" y="428"/>
                </a:lnTo>
                <a:lnTo>
                  <a:pt x="5192" y="428"/>
                </a:lnTo>
                <a:lnTo>
                  <a:pt x="5186" y="426"/>
                </a:lnTo>
                <a:lnTo>
                  <a:pt x="5177" y="424"/>
                </a:lnTo>
                <a:lnTo>
                  <a:pt x="5171" y="422"/>
                </a:lnTo>
                <a:lnTo>
                  <a:pt x="5163" y="419"/>
                </a:lnTo>
                <a:lnTo>
                  <a:pt x="5159" y="417"/>
                </a:lnTo>
                <a:lnTo>
                  <a:pt x="5157" y="415"/>
                </a:lnTo>
                <a:lnTo>
                  <a:pt x="5154" y="415"/>
                </a:lnTo>
                <a:lnTo>
                  <a:pt x="5148" y="417"/>
                </a:lnTo>
                <a:lnTo>
                  <a:pt x="5140" y="417"/>
                </a:lnTo>
                <a:lnTo>
                  <a:pt x="5133" y="415"/>
                </a:lnTo>
                <a:lnTo>
                  <a:pt x="5127" y="415"/>
                </a:lnTo>
                <a:lnTo>
                  <a:pt x="5125" y="415"/>
                </a:lnTo>
                <a:lnTo>
                  <a:pt x="5121" y="415"/>
                </a:lnTo>
                <a:lnTo>
                  <a:pt x="5119" y="415"/>
                </a:lnTo>
                <a:lnTo>
                  <a:pt x="5119" y="417"/>
                </a:lnTo>
                <a:lnTo>
                  <a:pt x="5115" y="417"/>
                </a:lnTo>
                <a:lnTo>
                  <a:pt x="5113" y="415"/>
                </a:lnTo>
                <a:lnTo>
                  <a:pt x="5108" y="413"/>
                </a:lnTo>
                <a:lnTo>
                  <a:pt x="5100" y="413"/>
                </a:lnTo>
                <a:lnTo>
                  <a:pt x="5089" y="411"/>
                </a:lnTo>
                <a:lnTo>
                  <a:pt x="5083" y="411"/>
                </a:lnTo>
                <a:lnTo>
                  <a:pt x="5077" y="411"/>
                </a:lnTo>
                <a:lnTo>
                  <a:pt x="5079" y="415"/>
                </a:lnTo>
                <a:lnTo>
                  <a:pt x="5077" y="417"/>
                </a:lnTo>
                <a:lnTo>
                  <a:pt x="5075" y="419"/>
                </a:lnTo>
                <a:lnTo>
                  <a:pt x="5073" y="422"/>
                </a:lnTo>
                <a:lnTo>
                  <a:pt x="5073" y="422"/>
                </a:lnTo>
                <a:lnTo>
                  <a:pt x="5079" y="424"/>
                </a:lnTo>
                <a:lnTo>
                  <a:pt x="5081" y="428"/>
                </a:lnTo>
                <a:lnTo>
                  <a:pt x="5083" y="432"/>
                </a:lnTo>
                <a:lnTo>
                  <a:pt x="5085" y="434"/>
                </a:lnTo>
                <a:lnTo>
                  <a:pt x="5085" y="436"/>
                </a:lnTo>
                <a:lnTo>
                  <a:pt x="5079" y="443"/>
                </a:lnTo>
                <a:lnTo>
                  <a:pt x="5071" y="443"/>
                </a:lnTo>
                <a:lnTo>
                  <a:pt x="5064" y="445"/>
                </a:lnTo>
                <a:lnTo>
                  <a:pt x="5062" y="440"/>
                </a:lnTo>
                <a:lnTo>
                  <a:pt x="5060" y="436"/>
                </a:lnTo>
                <a:lnTo>
                  <a:pt x="5056" y="434"/>
                </a:lnTo>
                <a:lnTo>
                  <a:pt x="5050" y="432"/>
                </a:lnTo>
                <a:lnTo>
                  <a:pt x="5048" y="432"/>
                </a:lnTo>
                <a:lnTo>
                  <a:pt x="5045" y="432"/>
                </a:lnTo>
                <a:lnTo>
                  <a:pt x="5045" y="428"/>
                </a:lnTo>
                <a:lnTo>
                  <a:pt x="5043" y="424"/>
                </a:lnTo>
                <a:lnTo>
                  <a:pt x="5041" y="422"/>
                </a:lnTo>
                <a:lnTo>
                  <a:pt x="5041" y="422"/>
                </a:lnTo>
                <a:lnTo>
                  <a:pt x="5039" y="419"/>
                </a:lnTo>
                <a:lnTo>
                  <a:pt x="5037" y="419"/>
                </a:lnTo>
                <a:lnTo>
                  <a:pt x="5029" y="424"/>
                </a:lnTo>
                <a:lnTo>
                  <a:pt x="5025" y="426"/>
                </a:lnTo>
                <a:lnTo>
                  <a:pt x="5025" y="426"/>
                </a:lnTo>
                <a:lnTo>
                  <a:pt x="5012" y="424"/>
                </a:lnTo>
                <a:lnTo>
                  <a:pt x="5010" y="424"/>
                </a:lnTo>
                <a:lnTo>
                  <a:pt x="4991" y="424"/>
                </a:lnTo>
                <a:lnTo>
                  <a:pt x="4987" y="419"/>
                </a:lnTo>
                <a:lnTo>
                  <a:pt x="4983" y="419"/>
                </a:lnTo>
                <a:lnTo>
                  <a:pt x="4978" y="419"/>
                </a:lnTo>
                <a:lnTo>
                  <a:pt x="4976" y="422"/>
                </a:lnTo>
                <a:lnTo>
                  <a:pt x="4972" y="419"/>
                </a:lnTo>
                <a:lnTo>
                  <a:pt x="4968" y="422"/>
                </a:lnTo>
                <a:lnTo>
                  <a:pt x="4960" y="422"/>
                </a:lnTo>
                <a:lnTo>
                  <a:pt x="4957" y="424"/>
                </a:lnTo>
                <a:lnTo>
                  <a:pt x="4953" y="424"/>
                </a:lnTo>
                <a:lnTo>
                  <a:pt x="4947" y="428"/>
                </a:lnTo>
                <a:lnTo>
                  <a:pt x="4947" y="430"/>
                </a:lnTo>
                <a:lnTo>
                  <a:pt x="4947" y="434"/>
                </a:lnTo>
                <a:lnTo>
                  <a:pt x="4949" y="436"/>
                </a:lnTo>
                <a:lnTo>
                  <a:pt x="4949" y="440"/>
                </a:lnTo>
                <a:lnTo>
                  <a:pt x="4947" y="443"/>
                </a:lnTo>
                <a:lnTo>
                  <a:pt x="4945" y="443"/>
                </a:lnTo>
                <a:lnTo>
                  <a:pt x="4943" y="447"/>
                </a:lnTo>
                <a:lnTo>
                  <a:pt x="4941" y="449"/>
                </a:lnTo>
                <a:lnTo>
                  <a:pt x="4939" y="449"/>
                </a:lnTo>
                <a:lnTo>
                  <a:pt x="4941" y="449"/>
                </a:lnTo>
                <a:lnTo>
                  <a:pt x="4943" y="447"/>
                </a:lnTo>
                <a:lnTo>
                  <a:pt x="4945" y="440"/>
                </a:lnTo>
                <a:lnTo>
                  <a:pt x="4945" y="438"/>
                </a:lnTo>
                <a:lnTo>
                  <a:pt x="4943" y="438"/>
                </a:lnTo>
                <a:lnTo>
                  <a:pt x="4941" y="436"/>
                </a:lnTo>
                <a:lnTo>
                  <a:pt x="4941" y="430"/>
                </a:lnTo>
                <a:lnTo>
                  <a:pt x="4939" y="426"/>
                </a:lnTo>
                <a:lnTo>
                  <a:pt x="4939" y="424"/>
                </a:lnTo>
                <a:lnTo>
                  <a:pt x="4937" y="422"/>
                </a:lnTo>
                <a:lnTo>
                  <a:pt x="4928" y="419"/>
                </a:lnTo>
                <a:lnTo>
                  <a:pt x="4924" y="417"/>
                </a:lnTo>
                <a:lnTo>
                  <a:pt x="4922" y="415"/>
                </a:lnTo>
                <a:lnTo>
                  <a:pt x="4924" y="413"/>
                </a:lnTo>
                <a:lnTo>
                  <a:pt x="4924" y="411"/>
                </a:lnTo>
                <a:lnTo>
                  <a:pt x="4924" y="409"/>
                </a:lnTo>
                <a:lnTo>
                  <a:pt x="4926" y="407"/>
                </a:lnTo>
                <a:lnTo>
                  <a:pt x="4926" y="405"/>
                </a:lnTo>
                <a:lnTo>
                  <a:pt x="4926" y="403"/>
                </a:lnTo>
                <a:lnTo>
                  <a:pt x="4924" y="401"/>
                </a:lnTo>
                <a:lnTo>
                  <a:pt x="4922" y="396"/>
                </a:lnTo>
                <a:lnTo>
                  <a:pt x="4922" y="396"/>
                </a:lnTo>
                <a:lnTo>
                  <a:pt x="4916" y="392"/>
                </a:lnTo>
                <a:lnTo>
                  <a:pt x="4907" y="388"/>
                </a:lnTo>
                <a:lnTo>
                  <a:pt x="4897" y="386"/>
                </a:lnTo>
                <a:lnTo>
                  <a:pt x="4888" y="386"/>
                </a:lnTo>
                <a:lnTo>
                  <a:pt x="4878" y="384"/>
                </a:lnTo>
                <a:lnTo>
                  <a:pt x="4865" y="384"/>
                </a:lnTo>
                <a:lnTo>
                  <a:pt x="4861" y="386"/>
                </a:lnTo>
                <a:lnTo>
                  <a:pt x="4853" y="386"/>
                </a:lnTo>
                <a:lnTo>
                  <a:pt x="4844" y="388"/>
                </a:lnTo>
                <a:lnTo>
                  <a:pt x="4836" y="390"/>
                </a:lnTo>
                <a:lnTo>
                  <a:pt x="4832" y="390"/>
                </a:lnTo>
                <a:lnTo>
                  <a:pt x="4821" y="392"/>
                </a:lnTo>
                <a:lnTo>
                  <a:pt x="4817" y="392"/>
                </a:lnTo>
                <a:lnTo>
                  <a:pt x="4807" y="388"/>
                </a:lnTo>
                <a:lnTo>
                  <a:pt x="4809" y="386"/>
                </a:lnTo>
                <a:lnTo>
                  <a:pt x="4811" y="386"/>
                </a:lnTo>
                <a:lnTo>
                  <a:pt x="4807" y="382"/>
                </a:lnTo>
                <a:lnTo>
                  <a:pt x="4805" y="380"/>
                </a:lnTo>
                <a:lnTo>
                  <a:pt x="4798" y="378"/>
                </a:lnTo>
                <a:lnTo>
                  <a:pt x="4794" y="378"/>
                </a:lnTo>
                <a:lnTo>
                  <a:pt x="4792" y="378"/>
                </a:lnTo>
                <a:lnTo>
                  <a:pt x="4784" y="380"/>
                </a:lnTo>
                <a:lnTo>
                  <a:pt x="4781" y="382"/>
                </a:lnTo>
                <a:lnTo>
                  <a:pt x="4786" y="378"/>
                </a:lnTo>
                <a:lnTo>
                  <a:pt x="4788" y="378"/>
                </a:lnTo>
                <a:lnTo>
                  <a:pt x="4790" y="375"/>
                </a:lnTo>
                <a:lnTo>
                  <a:pt x="4790" y="373"/>
                </a:lnTo>
                <a:lnTo>
                  <a:pt x="4790" y="373"/>
                </a:lnTo>
                <a:lnTo>
                  <a:pt x="4781" y="373"/>
                </a:lnTo>
                <a:lnTo>
                  <a:pt x="4781" y="373"/>
                </a:lnTo>
                <a:lnTo>
                  <a:pt x="4779" y="371"/>
                </a:lnTo>
                <a:lnTo>
                  <a:pt x="4779" y="371"/>
                </a:lnTo>
                <a:lnTo>
                  <a:pt x="4773" y="369"/>
                </a:lnTo>
                <a:lnTo>
                  <a:pt x="4769" y="369"/>
                </a:lnTo>
                <a:lnTo>
                  <a:pt x="4767" y="369"/>
                </a:lnTo>
                <a:lnTo>
                  <a:pt x="4765" y="367"/>
                </a:lnTo>
                <a:lnTo>
                  <a:pt x="4765" y="367"/>
                </a:lnTo>
                <a:lnTo>
                  <a:pt x="4767" y="367"/>
                </a:lnTo>
                <a:lnTo>
                  <a:pt x="4767" y="365"/>
                </a:lnTo>
                <a:lnTo>
                  <a:pt x="4771" y="365"/>
                </a:lnTo>
                <a:lnTo>
                  <a:pt x="4779" y="365"/>
                </a:lnTo>
                <a:lnTo>
                  <a:pt x="4781" y="363"/>
                </a:lnTo>
                <a:lnTo>
                  <a:pt x="4781" y="361"/>
                </a:lnTo>
                <a:lnTo>
                  <a:pt x="4779" y="361"/>
                </a:lnTo>
                <a:lnTo>
                  <a:pt x="4777" y="359"/>
                </a:lnTo>
                <a:lnTo>
                  <a:pt x="4773" y="357"/>
                </a:lnTo>
                <a:lnTo>
                  <a:pt x="4767" y="354"/>
                </a:lnTo>
                <a:lnTo>
                  <a:pt x="4758" y="352"/>
                </a:lnTo>
                <a:lnTo>
                  <a:pt x="4744" y="350"/>
                </a:lnTo>
                <a:lnTo>
                  <a:pt x="4742" y="352"/>
                </a:lnTo>
                <a:lnTo>
                  <a:pt x="4740" y="352"/>
                </a:lnTo>
                <a:lnTo>
                  <a:pt x="4735" y="354"/>
                </a:lnTo>
                <a:lnTo>
                  <a:pt x="4729" y="363"/>
                </a:lnTo>
                <a:lnTo>
                  <a:pt x="4725" y="365"/>
                </a:lnTo>
                <a:lnTo>
                  <a:pt x="4721" y="367"/>
                </a:lnTo>
                <a:lnTo>
                  <a:pt x="4710" y="369"/>
                </a:lnTo>
                <a:lnTo>
                  <a:pt x="4710" y="369"/>
                </a:lnTo>
                <a:lnTo>
                  <a:pt x="4708" y="367"/>
                </a:lnTo>
                <a:lnTo>
                  <a:pt x="4708" y="365"/>
                </a:lnTo>
                <a:lnTo>
                  <a:pt x="4710" y="365"/>
                </a:lnTo>
                <a:lnTo>
                  <a:pt x="4710" y="365"/>
                </a:lnTo>
                <a:lnTo>
                  <a:pt x="4708" y="363"/>
                </a:lnTo>
                <a:lnTo>
                  <a:pt x="4710" y="363"/>
                </a:lnTo>
                <a:lnTo>
                  <a:pt x="4710" y="363"/>
                </a:lnTo>
                <a:lnTo>
                  <a:pt x="4712" y="363"/>
                </a:lnTo>
                <a:lnTo>
                  <a:pt x="4714" y="363"/>
                </a:lnTo>
                <a:lnTo>
                  <a:pt x="4719" y="363"/>
                </a:lnTo>
                <a:lnTo>
                  <a:pt x="4719" y="361"/>
                </a:lnTo>
                <a:lnTo>
                  <a:pt x="4719" y="359"/>
                </a:lnTo>
                <a:lnTo>
                  <a:pt x="4719" y="357"/>
                </a:lnTo>
                <a:lnTo>
                  <a:pt x="4719" y="354"/>
                </a:lnTo>
                <a:lnTo>
                  <a:pt x="4719" y="354"/>
                </a:lnTo>
                <a:lnTo>
                  <a:pt x="4721" y="354"/>
                </a:lnTo>
                <a:lnTo>
                  <a:pt x="4723" y="357"/>
                </a:lnTo>
                <a:lnTo>
                  <a:pt x="4725" y="357"/>
                </a:lnTo>
                <a:lnTo>
                  <a:pt x="4727" y="357"/>
                </a:lnTo>
                <a:lnTo>
                  <a:pt x="4723" y="363"/>
                </a:lnTo>
                <a:lnTo>
                  <a:pt x="4725" y="363"/>
                </a:lnTo>
                <a:lnTo>
                  <a:pt x="4729" y="359"/>
                </a:lnTo>
                <a:lnTo>
                  <a:pt x="4731" y="357"/>
                </a:lnTo>
                <a:lnTo>
                  <a:pt x="4735" y="354"/>
                </a:lnTo>
                <a:lnTo>
                  <a:pt x="4735" y="352"/>
                </a:lnTo>
                <a:lnTo>
                  <a:pt x="4731" y="352"/>
                </a:lnTo>
                <a:lnTo>
                  <a:pt x="4708" y="354"/>
                </a:lnTo>
                <a:lnTo>
                  <a:pt x="4700" y="357"/>
                </a:lnTo>
                <a:lnTo>
                  <a:pt x="4698" y="354"/>
                </a:lnTo>
                <a:lnTo>
                  <a:pt x="4696" y="354"/>
                </a:lnTo>
                <a:lnTo>
                  <a:pt x="4700" y="352"/>
                </a:lnTo>
                <a:lnTo>
                  <a:pt x="4702" y="352"/>
                </a:lnTo>
                <a:lnTo>
                  <a:pt x="4706" y="350"/>
                </a:lnTo>
                <a:lnTo>
                  <a:pt x="4706" y="350"/>
                </a:lnTo>
                <a:lnTo>
                  <a:pt x="4712" y="350"/>
                </a:lnTo>
                <a:lnTo>
                  <a:pt x="4714" y="350"/>
                </a:lnTo>
                <a:lnTo>
                  <a:pt x="4727" y="350"/>
                </a:lnTo>
                <a:lnTo>
                  <a:pt x="4727" y="348"/>
                </a:lnTo>
                <a:lnTo>
                  <a:pt x="4725" y="348"/>
                </a:lnTo>
                <a:lnTo>
                  <a:pt x="4719" y="346"/>
                </a:lnTo>
                <a:lnTo>
                  <a:pt x="4714" y="346"/>
                </a:lnTo>
                <a:lnTo>
                  <a:pt x="4710" y="346"/>
                </a:lnTo>
                <a:lnTo>
                  <a:pt x="4702" y="344"/>
                </a:lnTo>
                <a:lnTo>
                  <a:pt x="4698" y="344"/>
                </a:lnTo>
                <a:lnTo>
                  <a:pt x="4689" y="342"/>
                </a:lnTo>
                <a:lnTo>
                  <a:pt x="4687" y="342"/>
                </a:lnTo>
                <a:lnTo>
                  <a:pt x="4666" y="342"/>
                </a:lnTo>
                <a:lnTo>
                  <a:pt x="4658" y="340"/>
                </a:lnTo>
                <a:lnTo>
                  <a:pt x="4656" y="338"/>
                </a:lnTo>
                <a:lnTo>
                  <a:pt x="4647" y="336"/>
                </a:lnTo>
                <a:lnTo>
                  <a:pt x="4645" y="336"/>
                </a:lnTo>
                <a:lnTo>
                  <a:pt x="4645" y="338"/>
                </a:lnTo>
                <a:lnTo>
                  <a:pt x="4645" y="338"/>
                </a:lnTo>
                <a:lnTo>
                  <a:pt x="4649" y="342"/>
                </a:lnTo>
                <a:lnTo>
                  <a:pt x="4649" y="344"/>
                </a:lnTo>
                <a:lnTo>
                  <a:pt x="4652" y="344"/>
                </a:lnTo>
                <a:lnTo>
                  <a:pt x="4645" y="346"/>
                </a:lnTo>
                <a:lnTo>
                  <a:pt x="4643" y="348"/>
                </a:lnTo>
                <a:lnTo>
                  <a:pt x="4631" y="346"/>
                </a:lnTo>
                <a:lnTo>
                  <a:pt x="4629" y="348"/>
                </a:lnTo>
                <a:lnTo>
                  <a:pt x="4624" y="352"/>
                </a:lnTo>
                <a:lnTo>
                  <a:pt x="4624" y="352"/>
                </a:lnTo>
                <a:lnTo>
                  <a:pt x="4624" y="357"/>
                </a:lnTo>
                <a:lnTo>
                  <a:pt x="4629" y="357"/>
                </a:lnTo>
                <a:lnTo>
                  <a:pt x="4629" y="354"/>
                </a:lnTo>
                <a:lnTo>
                  <a:pt x="4631" y="354"/>
                </a:lnTo>
                <a:lnTo>
                  <a:pt x="4637" y="354"/>
                </a:lnTo>
                <a:lnTo>
                  <a:pt x="4639" y="354"/>
                </a:lnTo>
                <a:lnTo>
                  <a:pt x="4637" y="357"/>
                </a:lnTo>
                <a:lnTo>
                  <a:pt x="4633" y="357"/>
                </a:lnTo>
                <a:lnTo>
                  <a:pt x="4631" y="361"/>
                </a:lnTo>
                <a:lnTo>
                  <a:pt x="4626" y="361"/>
                </a:lnTo>
                <a:lnTo>
                  <a:pt x="4629" y="363"/>
                </a:lnTo>
                <a:lnTo>
                  <a:pt x="4633" y="363"/>
                </a:lnTo>
                <a:lnTo>
                  <a:pt x="4631" y="369"/>
                </a:lnTo>
                <a:lnTo>
                  <a:pt x="4635" y="371"/>
                </a:lnTo>
                <a:lnTo>
                  <a:pt x="4635" y="373"/>
                </a:lnTo>
                <a:lnTo>
                  <a:pt x="4631" y="373"/>
                </a:lnTo>
                <a:lnTo>
                  <a:pt x="4626" y="375"/>
                </a:lnTo>
                <a:lnTo>
                  <a:pt x="4624" y="375"/>
                </a:lnTo>
                <a:lnTo>
                  <a:pt x="4622" y="371"/>
                </a:lnTo>
                <a:lnTo>
                  <a:pt x="4618" y="371"/>
                </a:lnTo>
                <a:lnTo>
                  <a:pt x="4616" y="369"/>
                </a:lnTo>
                <a:lnTo>
                  <a:pt x="4614" y="371"/>
                </a:lnTo>
                <a:lnTo>
                  <a:pt x="4612" y="371"/>
                </a:lnTo>
                <a:lnTo>
                  <a:pt x="4610" y="371"/>
                </a:lnTo>
                <a:lnTo>
                  <a:pt x="4610" y="371"/>
                </a:lnTo>
                <a:lnTo>
                  <a:pt x="4608" y="373"/>
                </a:lnTo>
                <a:lnTo>
                  <a:pt x="4608" y="375"/>
                </a:lnTo>
                <a:lnTo>
                  <a:pt x="4605" y="375"/>
                </a:lnTo>
                <a:lnTo>
                  <a:pt x="4605" y="378"/>
                </a:lnTo>
                <a:lnTo>
                  <a:pt x="4608" y="378"/>
                </a:lnTo>
                <a:lnTo>
                  <a:pt x="4608" y="378"/>
                </a:lnTo>
                <a:lnTo>
                  <a:pt x="4612" y="378"/>
                </a:lnTo>
                <a:lnTo>
                  <a:pt x="4608" y="380"/>
                </a:lnTo>
                <a:lnTo>
                  <a:pt x="4608" y="380"/>
                </a:lnTo>
                <a:lnTo>
                  <a:pt x="4608" y="380"/>
                </a:lnTo>
                <a:lnTo>
                  <a:pt x="4605" y="382"/>
                </a:lnTo>
                <a:lnTo>
                  <a:pt x="4605" y="382"/>
                </a:lnTo>
                <a:lnTo>
                  <a:pt x="4608" y="382"/>
                </a:lnTo>
                <a:lnTo>
                  <a:pt x="4608" y="384"/>
                </a:lnTo>
                <a:lnTo>
                  <a:pt x="4605" y="384"/>
                </a:lnTo>
                <a:lnTo>
                  <a:pt x="4603" y="382"/>
                </a:lnTo>
                <a:lnTo>
                  <a:pt x="4601" y="382"/>
                </a:lnTo>
                <a:lnTo>
                  <a:pt x="4599" y="380"/>
                </a:lnTo>
                <a:lnTo>
                  <a:pt x="4597" y="378"/>
                </a:lnTo>
                <a:lnTo>
                  <a:pt x="4595" y="375"/>
                </a:lnTo>
                <a:lnTo>
                  <a:pt x="4585" y="371"/>
                </a:lnTo>
                <a:lnTo>
                  <a:pt x="4578" y="371"/>
                </a:lnTo>
                <a:lnTo>
                  <a:pt x="4576" y="371"/>
                </a:lnTo>
                <a:lnTo>
                  <a:pt x="4572" y="371"/>
                </a:lnTo>
                <a:lnTo>
                  <a:pt x="4568" y="373"/>
                </a:lnTo>
                <a:lnTo>
                  <a:pt x="4564" y="373"/>
                </a:lnTo>
                <a:lnTo>
                  <a:pt x="4561" y="375"/>
                </a:lnTo>
                <a:lnTo>
                  <a:pt x="4559" y="378"/>
                </a:lnTo>
                <a:lnTo>
                  <a:pt x="4551" y="378"/>
                </a:lnTo>
                <a:lnTo>
                  <a:pt x="4545" y="375"/>
                </a:lnTo>
                <a:lnTo>
                  <a:pt x="4541" y="373"/>
                </a:lnTo>
                <a:lnTo>
                  <a:pt x="4536" y="371"/>
                </a:lnTo>
                <a:lnTo>
                  <a:pt x="4532" y="367"/>
                </a:lnTo>
                <a:lnTo>
                  <a:pt x="4532" y="367"/>
                </a:lnTo>
                <a:lnTo>
                  <a:pt x="4532" y="365"/>
                </a:lnTo>
                <a:lnTo>
                  <a:pt x="4530" y="363"/>
                </a:lnTo>
                <a:lnTo>
                  <a:pt x="4530" y="363"/>
                </a:lnTo>
                <a:lnTo>
                  <a:pt x="4528" y="363"/>
                </a:lnTo>
                <a:lnTo>
                  <a:pt x="4524" y="367"/>
                </a:lnTo>
                <a:lnTo>
                  <a:pt x="4524" y="369"/>
                </a:lnTo>
                <a:lnTo>
                  <a:pt x="4522" y="373"/>
                </a:lnTo>
                <a:lnTo>
                  <a:pt x="4520" y="378"/>
                </a:lnTo>
                <a:lnTo>
                  <a:pt x="4520" y="380"/>
                </a:lnTo>
                <a:lnTo>
                  <a:pt x="4520" y="380"/>
                </a:lnTo>
                <a:lnTo>
                  <a:pt x="4520" y="382"/>
                </a:lnTo>
                <a:lnTo>
                  <a:pt x="4517" y="384"/>
                </a:lnTo>
                <a:lnTo>
                  <a:pt x="4513" y="390"/>
                </a:lnTo>
                <a:lnTo>
                  <a:pt x="4511" y="392"/>
                </a:lnTo>
                <a:lnTo>
                  <a:pt x="4509" y="392"/>
                </a:lnTo>
                <a:lnTo>
                  <a:pt x="4507" y="394"/>
                </a:lnTo>
                <a:lnTo>
                  <a:pt x="4505" y="394"/>
                </a:lnTo>
                <a:lnTo>
                  <a:pt x="4505" y="392"/>
                </a:lnTo>
                <a:lnTo>
                  <a:pt x="4503" y="388"/>
                </a:lnTo>
                <a:lnTo>
                  <a:pt x="4503" y="388"/>
                </a:lnTo>
                <a:lnTo>
                  <a:pt x="4501" y="390"/>
                </a:lnTo>
                <a:lnTo>
                  <a:pt x="4499" y="390"/>
                </a:lnTo>
                <a:lnTo>
                  <a:pt x="4494" y="388"/>
                </a:lnTo>
                <a:lnTo>
                  <a:pt x="4492" y="386"/>
                </a:lnTo>
                <a:lnTo>
                  <a:pt x="4488" y="384"/>
                </a:lnTo>
                <a:lnTo>
                  <a:pt x="4482" y="375"/>
                </a:lnTo>
                <a:lnTo>
                  <a:pt x="4480" y="373"/>
                </a:lnTo>
                <a:lnTo>
                  <a:pt x="4478" y="371"/>
                </a:lnTo>
                <a:lnTo>
                  <a:pt x="4476" y="371"/>
                </a:lnTo>
                <a:lnTo>
                  <a:pt x="4473" y="369"/>
                </a:lnTo>
                <a:lnTo>
                  <a:pt x="4476" y="369"/>
                </a:lnTo>
                <a:lnTo>
                  <a:pt x="4480" y="367"/>
                </a:lnTo>
                <a:lnTo>
                  <a:pt x="4484" y="367"/>
                </a:lnTo>
                <a:lnTo>
                  <a:pt x="4480" y="365"/>
                </a:lnTo>
                <a:lnTo>
                  <a:pt x="4480" y="363"/>
                </a:lnTo>
                <a:lnTo>
                  <a:pt x="4478" y="361"/>
                </a:lnTo>
                <a:lnTo>
                  <a:pt x="4480" y="363"/>
                </a:lnTo>
                <a:lnTo>
                  <a:pt x="4478" y="365"/>
                </a:lnTo>
                <a:lnTo>
                  <a:pt x="4478" y="367"/>
                </a:lnTo>
                <a:lnTo>
                  <a:pt x="4476" y="367"/>
                </a:lnTo>
                <a:lnTo>
                  <a:pt x="4467" y="359"/>
                </a:lnTo>
                <a:lnTo>
                  <a:pt x="4463" y="354"/>
                </a:lnTo>
                <a:lnTo>
                  <a:pt x="4459" y="352"/>
                </a:lnTo>
                <a:lnTo>
                  <a:pt x="4459" y="350"/>
                </a:lnTo>
                <a:lnTo>
                  <a:pt x="4459" y="348"/>
                </a:lnTo>
                <a:lnTo>
                  <a:pt x="4465" y="352"/>
                </a:lnTo>
                <a:lnTo>
                  <a:pt x="4469" y="354"/>
                </a:lnTo>
                <a:lnTo>
                  <a:pt x="4476" y="359"/>
                </a:lnTo>
                <a:lnTo>
                  <a:pt x="4480" y="359"/>
                </a:lnTo>
                <a:lnTo>
                  <a:pt x="4482" y="357"/>
                </a:lnTo>
                <a:lnTo>
                  <a:pt x="4482" y="352"/>
                </a:lnTo>
                <a:lnTo>
                  <a:pt x="4480" y="348"/>
                </a:lnTo>
                <a:lnTo>
                  <a:pt x="4478" y="348"/>
                </a:lnTo>
                <a:lnTo>
                  <a:pt x="4469" y="346"/>
                </a:lnTo>
                <a:lnTo>
                  <a:pt x="4467" y="346"/>
                </a:lnTo>
                <a:lnTo>
                  <a:pt x="4469" y="346"/>
                </a:lnTo>
                <a:lnTo>
                  <a:pt x="4471" y="346"/>
                </a:lnTo>
                <a:lnTo>
                  <a:pt x="4473" y="344"/>
                </a:lnTo>
                <a:lnTo>
                  <a:pt x="4478" y="342"/>
                </a:lnTo>
                <a:lnTo>
                  <a:pt x="4480" y="342"/>
                </a:lnTo>
                <a:lnTo>
                  <a:pt x="4480" y="340"/>
                </a:lnTo>
                <a:lnTo>
                  <a:pt x="4478" y="338"/>
                </a:lnTo>
                <a:lnTo>
                  <a:pt x="4471" y="336"/>
                </a:lnTo>
                <a:lnTo>
                  <a:pt x="4471" y="336"/>
                </a:lnTo>
                <a:lnTo>
                  <a:pt x="4473" y="336"/>
                </a:lnTo>
                <a:lnTo>
                  <a:pt x="4473" y="333"/>
                </a:lnTo>
                <a:lnTo>
                  <a:pt x="4478" y="331"/>
                </a:lnTo>
                <a:lnTo>
                  <a:pt x="4478" y="329"/>
                </a:lnTo>
                <a:lnTo>
                  <a:pt x="4478" y="331"/>
                </a:lnTo>
                <a:lnTo>
                  <a:pt x="4476" y="329"/>
                </a:lnTo>
                <a:lnTo>
                  <a:pt x="4476" y="329"/>
                </a:lnTo>
                <a:lnTo>
                  <a:pt x="4476" y="327"/>
                </a:lnTo>
                <a:lnTo>
                  <a:pt x="4473" y="327"/>
                </a:lnTo>
                <a:lnTo>
                  <a:pt x="4471" y="325"/>
                </a:lnTo>
                <a:lnTo>
                  <a:pt x="4465" y="325"/>
                </a:lnTo>
                <a:lnTo>
                  <a:pt x="4465" y="325"/>
                </a:lnTo>
                <a:lnTo>
                  <a:pt x="4467" y="325"/>
                </a:lnTo>
                <a:lnTo>
                  <a:pt x="4465" y="323"/>
                </a:lnTo>
                <a:lnTo>
                  <a:pt x="4463" y="323"/>
                </a:lnTo>
                <a:lnTo>
                  <a:pt x="4463" y="321"/>
                </a:lnTo>
                <a:lnTo>
                  <a:pt x="4461" y="321"/>
                </a:lnTo>
                <a:lnTo>
                  <a:pt x="4459" y="321"/>
                </a:lnTo>
                <a:lnTo>
                  <a:pt x="4448" y="319"/>
                </a:lnTo>
                <a:lnTo>
                  <a:pt x="4446" y="319"/>
                </a:lnTo>
                <a:lnTo>
                  <a:pt x="4446" y="321"/>
                </a:lnTo>
                <a:lnTo>
                  <a:pt x="4442" y="325"/>
                </a:lnTo>
                <a:lnTo>
                  <a:pt x="4438" y="323"/>
                </a:lnTo>
                <a:lnTo>
                  <a:pt x="4438" y="323"/>
                </a:lnTo>
                <a:lnTo>
                  <a:pt x="4438" y="321"/>
                </a:lnTo>
                <a:lnTo>
                  <a:pt x="4438" y="321"/>
                </a:lnTo>
                <a:lnTo>
                  <a:pt x="4438" y="319"/>
                </a:lnTo>
                <a:lnTo>
                  <a:pt x="4438" y="319"/>
                </a:lnTo>
                <a:lnTo>
                  <a:pt x="4436" y="319"/>
                </a:lnTo>
                <a:lnTo>
                  <a:pt x="4434" y="319"/>
                </a:lnTo>
                <a:lnTo>
                  <a:pt x="4432" y="319"/>
                </a:lnTo>
                <a:lnTo>
                  <a:pt x="4429" y="321"/>
                </a:lnTo>
                <a:lnTo>
                  <a:pt x="4427" y="321"/>
                </a:lnTo>
                <a:lnTo>
                  <a:pt x="4427" y="319"/>
                </a:lnTo>
                <a:lnTo>
                  <a:pt x="4415" y="315"/>
                </a:lnTo>
                <a:lnTo>
                  <a:pt x="4413" y="313"/>
                </a:lnTo>
                <a:lnTo>
                  <a:pt x="4411" y="313"/>
                </a:lnTo>
                <a:lnTo>
                  <a:pt x="4404" y="315"/>
                </a:lnTo>
                <a:lnTo>
                  <a:pt x="4402" y="315"/>
                </a:lnTo>
                <a:lnTo>
                  <a:pt x="4400" y="317"/>
                </a:lnTo>
                <a:lnTo>
                  <a:pt x="4396" y="315"/>
                </a:lnTo>
                <a:lnTo>
                  <a:pt x="4396" y="317"/>
                </a:lnTo>
                <a:lnTo>
                  <a:pt x="4394" y="319"/>
                </a:lnTo>
                <a:lnTo>
                  <a:pt x="4394" y="321"/>
                </a:lnTo>
                <a:lnTo>
                  <a:pt x="4394" y="323"/>
                </a:lnTo>
                <a:lnTo>
                  <a:pt x="4396" y="323"/>
                </a:lnTo>
                <a:lnTo>
                  <a:pt x="4396" y="325"/>
                </a:lnTo>
                <a:lnTo>
                  <a:pt x="4398" y="327"/>
                </a:lnTo>
                <a:lnTo>
                  <a:pt x="4398" y="329"/>
                </a:lnTo>
                <a:lnTo>
                  <a:pt x="4398" y="329"/>
                </a:lnTo>
                <a:lnTo>
                  <a:pt x="4396" y="329"/>
                </a:lnTo>
                <a:lnTo>
                  <a:pt x="4396" y="331"/>
                </a:lnTo>
                <a:lnTo>
                  <a:pt x="4394" y="333"/>
                </a:lnTo>
                <a:lnTo>
                  <a:pt x="4392" y="336"/>
                </a:lnTo>
                <a:lnTo>
                  <a:pt x="4390" y="333"/>
                </a:lnTo>
                <a:lnTo>
                  <a:pt x="4383" y="333"/>
                </a:lnTo>
                <a:lnTo>
                  <a:pt x="4383" y="333"/>
                </a:lnTo>
                <a:lnTo>
                  <a:pt x="4383" y="333"/>
                </a:lnTo>
                <a:lnTo>
                  <a:pt x="4385" y="336"/>
                </a:lnTo>
                <a:lnTo>
                  <a:pt x="4385" y="336"/>
                </a:lnTo>
                <a:lnTo>
                  <a:pt x="4385" y="336"/>
                </a:lnTo>
                <a:lnTo>
                  <a:pt x="4383" y="338"/>
                </a:lnTo>
                <a:lnTo>
                  <a:pt x="4379" y="336"/>
                </a:lnTo>
                <a:lnTo>
                  <a:pt x="4375" y="336"/>
                </a:lnTo>
                <a:lnTo>
                  <a:pt x="4373" y="333"/>
                </a:lnTo>
                <a:lnTo>
                  <a:pt x="4371" y="333"/>
                </a:lnTo>
                <a:lnTo>
                  <a:pt x="4367" y="333"/>
                </a:lnTo>
                <a:lnTo>
                  <a:pt x="4360" y="336"/>
                </a:lnTo>
                <a:lnTo>
                  <a:pt x="4354" y="333"/>
                </a:lnTo>
                <a:lnTo>
                  <a:pt x="4346" y="333"/>
                </a:lnTo>
                <a:lnTo>
                  <a:pt x="4344" y="333"/>
                </a:lnTo>
                <a:lnTo>
                  <a:pt x="4337" y="331"/>
                </a:lnTo>
                <a:lnTo>
                  <a:pt x="4331" y="329"/>
                </a:lnTo>
                <a:lnTo>
                  <a:pt x="4323" y="327"/>
                </a:lnTo>
                <a:lnTo>
                  <a:pt x="4323" y="323"/>
                </a:lnTo>
                <a:lnTo>
                  <a:pt x="4325" y="321"/>
                </a:lnTo>
                <a:lnTo>
                  <a:pt x="4329" y="321"/>
                </a:lnTo>
                <a:lnTo>
                  <a:pt x="4331" y="321"/>
                </a:lnTo>
                <a:lnTo>
                  <a:pt x="4331" y="319"/>
                </a:lnTo>
                <a:lnTo>
                  <a:pt x="4329" y="319"/>
                </a:lnTo>
                <a:lnTo>
                  <a:pt x="4325" y="317"/>
                </a:lnTo>
                <a:lnTo>
                  <a:pt x="4308" y="317"/>
                </a:lnTo>
                <a:lnTo>
                  <a:pt x="4295" y="315"/>
                </a:lnTo>
                <a:lnTo>
                  <a:pt x="4279" y="315"/>
                </a:lnTo>
                <a:lnTo>
                  <a:pt x="4270" y="317"/>
                </a:lnTo>
                <a:lnTo>
                  <a:pt x="4260" y="317"/>
                </a:lnTo>
                <a:lnTo>
                  <a:pt x="4258" y="319"/>
                </a:lnTo>
                <a:lnTo>
                  <a:pt x="4251" y="319"/>
                </a:lnTo>
                <a:lnTo>
                  <a:pt x="4253" y="321"/>
                </a:lnTo>
                <a:lnTo>
                  <a:pt x="4256" y="323"/>
                </a:lnTo>
                <a:lnTo>
                  <a:pt x="4256" y="323"/>
                </a:lnTo>
                <a:lnTo>
                  <a:pt x="4258" y="323"/>
                </a:lnTo>
                <a:lnTo>
                  <a:pt x="4258" y="325"/>
                </a:lnTo>
                <a:lnTo>
                  <a:pt x="4256" y="325"/>
                </a:lnTo>
                <a:lnTo>
                  <a:pt x="4253" y="325"/>
                </a:lnTo>
                <a:lnTo>
                  <a:pt x="4253" y="327"/>
                </a:lnTo>
                <a:lnTo>
                  <a:pt x="4253" y="329"/>
                </a:lnTo>
                <a:lnTo>
                  <a:pt x="4253" y="331"/>
                </a:lnTo>
                <a:lnTo>
                  <a:pt x="4251" y="336"/>
                </a:lnTo>
                <a:lnTo>
                  <a:pt x="4249" y="338"/>
                </a:lnTo>
                <a:lnTo>
                  <a:pt x="4247" y="338"/>
                </a:lnTo>
                <a:lnTo>
                  <a:pt x="4249" y="340"/>
                </a:lnTo>
                <a:lnTo>
                  <a:pt x="4251" y="342"/>
                </a:lnTo>
                <a:lnTo>
                  <a:pt x="4253" y="342"/>
                </a:lnTo>
                <a:lnTo>
                  <a:pt x="4256" y="342"/>
                </a:lnTo>
                <a:lnTo>
                  <a:pt x="4253" y="344"/>
                </a:lnTo>
                <a:lnTo>
                  <a:pt x="4249" y="342"/>
                </a:lnTo>
                <a:lnTo>
                  <a:pt x="4247" y="340"/>
                </a:lnTo>
                <a:lnTo>
                  <a:pt x="4247" y="340"/>
                </a:lnTo>
                <a:lnTo>
                  <a:pt x="4247" y="338"/>
                </a:lnTo>
                <a:lnTo>
                  <a:pt x="4249" y="336"/>
                </a:lnTo>
                <a:lnTo>
                  <a:pt x="4249" y="336"/>
                </a:lnTo>
                <a:lnTo>
                  <a:pt x="4251" y="331"/>
                </a:lnTo>
                <a:lnTo>
                  <a:pt x="4251" y="329"/>
                </a:lnTo>
                <a:lnTo>
                  <a:pt x="4251" y="323"/>
                </a:lnTo>
                <a:lnTo>
                  <a:pt x="4249" y="323"/>
                </a:lnTo>
                <a:lnTo>
                  <a:pt x="4247" y="321"/>
                </a:lnTo>
                <a:lnTo>
                  <a:pt x="4249" y="317"/>
                </a:lnTo>
                <a:lnTo>
                  <a:pt x="4251" y="315"/>
                </a:lnTo>
                <a:lnTo>
                  <a:pt x="4249" y="315"/>
                </a:lnTo>
                <a:lnTo>
                  <a:pt x="4247" y="310"/>
                </a:lnTo>
                <a:lnTo>
                  <a:pt x="4245" y="308"/>
                </a:lnTo>
                <a:lnTo>
                  <a:pt x="4243" y="306"/>
                </a:lnTo>
                <a:lnTo>
                  <a:pt x="4243" y="306"/>
                </a:lnTo>
                <a:lnTo>
                  <a:pt x="4243" y="310"/>
                </a:lnTo>
                <a:lnTo>
                  <a:pt x="4243" y="313"/>
                </a:lnTo>
                <a:lnTo>
                  <a:pt x="4241" y="313"/>
                </a:lnTo>
                <a:lnTo>
                  <a:pt x="4237" y="315"/>
                </a:lnTo>
                <a:lnTo>
                  <a:pt x="4233" y="315"/>
                </a:lnTo>
                <a:lnTo>
                  <a:pt x="4228" y="313"/>
                </a:lnTo>
                <a:lnTo>
                  <a:pt x="4222" y="310"/>
                </a:lnTo>
                <a:lnTo>
                  <a:pt x="4220" y="308"/>
                </a:lnTo>
                <a:lnTo>
                  <a:pt x="4220" y="306"/>
                </a:lnTo>
                <a:lnTo>
                  <a:pt x="4222" y="306"/>
                </a:lnTo>
                <a:lnTo>
                  <a:pt x="4224" y="304"/>
                </a:lnTo>
                <a:lnTo>
                  <a:pt x="4220" y="304"/>
                </a:lnTo>
                <a:lnTo>
                  <a:pt x="4218" y="304"/>
                </a:lnTo>
                <a:lnTo>
                  <a:pt x="4216" y="308"/>
                </a:lnTo>
                <a:lnTo>
                  <a:pt x="4214" y="306"/>
                </a:lnTo>
                <a:lnTo>
                  <a:pt x="4205" y="304"/>
                </a:lnTo>
                <a:lnTo>
                  <a:pt x="4203" y="306"/>
                </a:lnTo>
                <a:lnTo>
                  <a:pt x="4199" y="308"/>
                </a:lnTo>
                <a:lnTo>
                  <a:pt x="4199" y="308"/>
                </a:lnTo>
                <a:lnTo>
                  <a:pt x="4197" y="310"/>
                </a:lnTo>
                <a:lnTo>
                  <a:pt x="4197" y="313"/>
                </a:lnTo>
                <a:lnTo>
                  <a:pt x="4197" y="313"/>
                </a:lnTo>
                <a:lnTo>
                  <a:pt x="4203" y="315"/>
                </a:lnTo>
                <a:lnTo>
                  <a:pt x="4207" y="313"/>
                </a:lnTo>
                <a:lnTo>
                  <a:pt x="4212" y="313"/>
                </a:lnTo>
                <a:lnTo>
                  <a:pt x="4214" y="313"/>
                </a:lnTo>
                <a:lnTo>
                  <a:pt x="4214" y="313"/>
                </a:lnTo>
                <a:lnTo>
                  <a:pt x="4212" y="315"/>
                </a:lnTo>
                <a:lnTo>
                  <a:pt x="4207" y="317"/>
                </a:lnTo>
                <a:lnTo>
                  <a:pt x="4199" y="321"/>
                </a:lnTo>
                <a:lnTo>
                  <a:pt x="4197" y="321"/>
                </a:lnTo>
                <a:lnTo>
                  <a:pt x="4191" y="321"/>
                </a:lnTo>
                <a:lnTo>
                  <a:pt x="4189" y="323"/>
                </a:lnTo>
                <a:lnTo>
                  <a:pt x="4189" y="323"/>
                </a:lnTo>
                <a:lnTo>
                  <a:pt x="4180" y="325"/>
                </a:lnTo>
                <a:lnTo>
                  <a:pt x="4178" y="325"/>
                </a:lnTo>
                <a:lnTo>
                  <a:pt x="4176" y="325"/>
                </a:lnTo>
                <a:lnTo>
                  <a:pt x="4174" y="327"/>
                </a:lnTo>
                <a:lnTo>
                  <a:pt x="4172" y="327"/>
                </a:lnTo>
                <a:lnTo>
                  <a:pt x="4170" y="329"/>
                </a:lnTo>
                <a:lnTo>
                  <a:pt x="4163" y="329"/>
                </a:lnTo>
                <a:lnTo>
                  <a:pt x="4159" y="329"/>
                </a:lnTo>
                <a:lnTo>
                  <a:pt x="4151" y="329"/>
                </a:lnTo>
                <a:lnTo>
                  <a:pt x="4149" y="331"/>
                </a:lnTo>
                <a:lnTo>
                  <a:pt x="4147" y="331"/>
                </a:lnTo>
                <a:lnTo>
                  <a:pt x="4147" y="333"/>
                </a:lnTo>
                <a:lnTo>
                  <a:pt x="4144" y="336"/>
                </a:lnTo>
                <a:lnTo>
                  <a:pt x="4138" y="338"/>
                </a:lnTo>
                <a:lnTo>
                  <a:pt x="4134" y="340"/>
                </a:lnTo>
                <a:lnTo>
                  <a:pt x="4132" y="340"/>
                </a:lnTo>
                <a:lnTo>
                  <a:pt x="4134" y="338"/>
                </a:lnTo>
                <a:lnTo>
                  <a:pt x="4138" y="333"/>
                </a:lnTo>
                <a:lnTo>
                  <a:pt x="4147" y="325"/>
                </a:lnTo>
                <a:lnTo>
                  <a:pt x="4153" y="325"/>
                </a:lnTo>
                <a:lnTo>
                  <a:pt x="4155" y="323"/>
                </a:lnTo>
                <a:lnTo>
                  <a:pt x="4161" y="317"/>
                </a:lnTo>
                <a:lnTo>
                  <a:pt x="4161" y="317"/>
                </a:lnTo>
                <a:lnTo>
                  <a:pt x="4170" y="317"/>
                </a:lnTo>
                <a:lnTo>
                  <a:pt x="4176" y="315"/>
                </a:lnTo>
                <a:lnTo>
                  <a:pt x="4189" y="304"/>
                </a:lnTo>
                <a:lnTo>
                  <a:pt x="4195" y="304"/>
                </a:lnTo>
                <a:lnTo>
                  <a:pt x="4199" y="300"/>
                </a:lnTo>
                <a:lnTo>
                  <a:pt x="4199" y="300"/>
                </a:lnTo>
                <a:lnTo>
                  <a:pt x="4199" y="298"/>
                </a:lnTo>
                <a:lnTo>
                  <a:pt x="4199" y="298"/>
                </a:lnTo>
                <a:lnTo>
                  <a:pt x="4199" y="296"/>
                </a:lnTo>
                <a:lnTo>
                  <a:pt x="4205" y="296"/>
                </a:lnTo>
                <a:lnTo>
                  <a:pt x="4207" y="292"/>
                </a:lnTo>
                <a:lnTo>
                  <a:pt x="4214" y="289"/>
                </a:lnTo>
                <a:lnTo>
                  <a:pt x="4220" y="287"/>
                </a:lnTo>
                <a:lnTo>
                  <a:pt x="4228" y="285"/>
                </a:lnTo>
                <a:lnTo>
                  <a:pt x="4233" y="281"/>
                </a:lnTo>
                <a:lnTo>
                  <a:pt x="4243" y="277"/>
                </a:lnTo>
                <a:lnTo>
                  <a:pt x="4253" y="269"/>
                </a:lnTo>
                <a:lnTo>
                  <a:pt x="4256" y="264"/>
                </a:lnTo>
                <a:lnTo>
                  <a:pt x="4253" y="262"/>
                </a:lnTo>
                <a:lnTo>
                  <a:pt x="4249" y="262"/>
                </a:lnTo>
                <a:lnTo>
                  <a:pt x="4249" y="260"/>
                </a:lnTo>
                <a:lnTo>
                  <a:pt x="4247" y="260"/>
                </a:lnTo>
                <a:lnTo>
                  <a:pt x="4245" y="260"/>
                </a:lnTo>
                <a:lnTo>
                  <a:pt x="4241" y="256"/>
                </a:lnTo>
                <a:lnTo>
                  <a:pt x="4237" y="254"/>
                </a:lnTo>
                <a:lnTo>
                  <a:pt x="4237" y="254"/>
                </a:lnTo>
                <a:lnTo>
                  <a:pt x="4237" y="252"/>
                </a:lnTo>
                <a:lnTo>
                  <a:pt x="4239" y="254"/>
                </a:lnTo>
                <a:lnTo>
                  <a:pt x="4247" y="258"/>
                </a:lnTo>
                <a:lnTo>
                  <a:pt x="4251" y="258"/>
                </a:lnTo>
                <a:lnTo>
                  <a:pt x="4251" y="258"/>
                </a:lnTo>
                <a:lnTo>
                  <a:pt x="4251" y="260"/>
                </a:lnTo>
                <a:lnTo>
                  <a:pt x="4251" y="260"/>
                </a:lnTo>
                <a:lnTo>
                  <a:pt x="4253" y="260"/>
                </a:lnTo>
                <a:lnTo>
                  <a:pt x="4253" y="260"/>
                </a:lnTo>
                <a:lnTo>
                  <a:pt x="4256" y="256"/>
                </a:lnTo>
                <a:lnTo>
                  <a:pt x="4258" y="252"/>
                </a:lnTo>
                <a:lnTo>
                  <a:pt x="4258" y="250"/>
                </a:lnTo>
                <a:lnTo>
                  <a:pt x="4253" y="252"/>
                </a:lnTo>
                <a:lnTo>
                  <a:pt x="4251" y="245"/>
                </a:lnTo>
                <a:lnTo>
                  <a:pt x="4249" y="243"/>
                </a:lnTo>
                <a:lnTo>
                  <a:pt x="4249" y="241"/>
                </a:lnTo>
                <a:lnTo>
                  <a:pt x="4245" y="241"/>
                </a:lnTo>
                <a:lnTo>
                  <a:pt x="4245" y="241"/>
                </a:lnTo>
                <a:lnTo>
                  <a:pt x="4245" y="241"/>
                </a:lnTo>
                <a:lnTo>
                  <a:pt x="4247" y="243"/>
                </a:lnTo>
                <a:lnTo>
                  <a:pt x="4245" y="243"/>
                </a:lnTo>
                <a:lnTo>
                  <a:pt x="4245" y="245"/>
                </a:lnTo>
                <a:lnTo>
                  <a:pt x="4243" y="245"/>
                </a:lnTo>
                <a:lnTo>
                  <a:pt x="4239" y="248"/>
                </a:lnTo>
                <a:lnTo>
                  <a:pt x="4241" y="245"/>
                </a:lnTo>
                <a:lnTo>
                  <a:pt x="4241" y="243"/>
                </a:lnTo>
                <a:lnTo>
                  <a:pt x="4241" y="243"/>
                </a:lnTo>
                <a:lnTo>
                  <a:pt x="4241" y="241"/>
                </a:lnTo>
                <a:lnTo>
                  <a:pt x="4239" y="237"/>
                </a:lnTo>
                <a:lnTo>
                  <a:pt x="4237" y="237"/>
                </a:lnTo>
                <a:lnTo>
                  <a:pt x="4235" y="235"/>
                </a:lnTo>
                <a:lnTo>
                  <a:pt x="4233" y="235"/>
                </a:lnTo>
                <a:lnTo>
                  <a:pt x="4230" y="237"/>
                </a:lnTo>
                <a:lnTo>
                  <a:pt x="4230" y="235"/>
                </a:lnTo>
                <a:lnTo>
                  <a:pt x="4233" y="235"/>
                </a:lnTo>
                <a:lnTo>
                  <a:pt x="4230" y="231"/>
                </a:lnTo>
                <a:lnTo>
                  <a:pt x="4226" y="231"/>
                </a:lnTo>
                <a:lnTo>
                  <a:pt x="4224" y="231"/>
                </a:lnTo>
                <a:lnTo>
                  <a:pt x="4222" y="229"/>
                </a:lnTo>
                <a:lnTo>
                  <a:pt x="4218" y="227"/>
                </a:lnTo>
                <a:lnTo>
                  <a:pt x="4207" y="227"/>
                </a:lnTo>
                <a:lnTo>
                  <a:pt x="4201" y="227"/>
                </a:lnTo>
                <a:lnTo>
                  <a:pt x="4193" y="227"/>
                </a:lnTo>
                <a:lnTo>
                  <a:pt x="4182" y="227"/>
                </a:lnTo>
                <a:lnTo>
                  <a:pt x="4178" y="227"/>
                </a:lnTo>
                <a:lnTo>
                  <a:pt x="4176" y="227"/>
                </a:lnTo>
                <a:lnTo>
                  <a:pt x="4172" y="227"/>
                </a:lnTo>
                <a:lnTo>
                  <a:pt x="4172" y="229"/>
                </a:lnTo>
                <a:lnTo>
                  <a:pt x="4172" y="231"/>
                </a:lnTo>
                <a:lnTo>
                  <a:pt x="4168" y="233"/>
                </a:lnTo>
                <a:lnTo>
                  <a:pt x="4168" y="233"/>
                </a:lnTo>
                <a:lnTo>
                  <a:pt x="4159" y="233"/>
                </a:lnTo>
                <a:lnTo>
                  <a:pt x="4155" y="235"/>
                </a:lnTo>
                <a:lnTo>
                  <a:pt x="4153" y="233"/>
                </a:lnTo>
                <a:lnTo>
                  <a:pt x="4149" y="233"/>
                </a:lnTo>
                <a:lnTo>
                  <a:pt x="4149" y="231"/>
                </a:lnTo>
                <a:lnTo>
                  <a:pt x="4151" y="231"/>
                </a:lnTo>
                <a:lnTo>
                  <a:pt x="4153" y="231"/>
                </a:lnTo>
                <a:lnTo>
                  <a:pt x="4157" y="227"/>
                </a:lnTo>
                <a:lnTo>
                  <a:pt x="4161" y="224"/>
                </a:lnTo>
                <a:lnTo>
                  <a:pt x="4163" y="220"/>
                </a:lnTo>
                <a:lnTo>
                  <a:pt x="4161" y="218"/>
                </a:lnTo>
                <a:lnTo>
                  <a:pt x="4157" y="218"/>
                </a:lnTo>
                <a:lnTo>
                  <a:pt x="4155" y="218"/>
                </a:lnTo>
                <a:lnTo>
                  <a:pt x="4153" y="218"/>
                </a:lnTo>
                <a:lnTo>
                  <a:pt x="4149" y="216"/>
                </a:lnTo>
                <a:lnTo>
                  <a:pt x="4144" y="216"/>
                </a:lnTo>
                <a:lnTo>
                  <a:pt x="4140" y="218"/>
                </a:lnTo>
                <a:lnTo>
                  <a:pt x="4138" y="218"/>
                </a:lnTo>
                <a:lnTo>
                  <a:pt x="4138" y="216"/>
                </a:lnTo>
                <a:lnTo>
                  <a:pt x="4134" y="216"/>
                </a:lnTo>
                <a:lnTo>
                  <a:pt x="4117" y="216"/>
                </a:lnTo>
                <a:lnTo>
                  <a:pt x="4119" y="214"/>
                </a:lnTo>
                <a:lnTo>
                  <a:pt x="4128" y="214"/>
                </a:lnTo>
                <a:lnTo>
                  <a:pt x="4134" y="212"/>
                </a:lnTo>
                <a:lnTo>
                  <a:pt x="4140" y="208"/>
                </a:lnTo>
                <a:lnTo>
                  <a:pt x="4144" y="206"/>
                </a:lnTo>
                <a:lnTo>
                  <a:pt x="4142" y="206"/>
                </a:lnTo>
                <a:lnTo>
                  <a:pt x="4142" y="204"/>
                </a:lnTo>
                <a:lnTo>
                  <a:pt x="4138" y="201"/>
                </a:lnTo>
                <a:lnTo>
                  <a:pt x="4134" y="201"/>
                </a:lnTo>
                <a:lnTo>
                  <a:pt x="4128" y="199"/>
                </a:lnTo>
                <a:lnTo>
                  <a:pt x="4126" y="199"/>
                </a:lnTo>
                <a:lnTo>
                  <a:pt x="4117" y="195"/>
                </a:lnTo>
                <a:lnTo>
                  <a:pt x="4115" y="195"/>
                </a:lnTo>
                <a:lnTo>
                  <a:pt x="4109" y="199"/>
                </a:lnTo>
                <a:lnTo>
                  <a:pt x="4105" y="199"/>
                </a:lnTo>
                <a:lnTo>
                  <a:pt x="4103" y="199"/>
                </a:lnTo>
                <a:lnTo>
                  <a:pt x="4094" y="204"/>
                </a:lnTo>
                <a:lnTo>
                  <a:pt x="4077" y="212"/>
                </a:lnTo>
                <a:lnTo>
                  <a:pt x="4075" y="216"/>
                </a:lnTo>
                <a:lnTo>
                  <a:pt x="4073" y="218"/>
                </a:lnTo>
                <a:lnTo>
                  <a:pt x="4071" y="218"/>
                </a:lnTo>
                <a:lnTo>
                  <a:pt x="4069" y="222"/>
                </a:lnTo>
                <a:lnTo>
                  <a:pt x="4069" y="224"/>
                </a:lnTo>
                <a:lnTo>
                  <a:pt x="4071" y="224"/>
                </a:lnTo>
                <a:lnTo>
                  <a:pt x="4073" y="227"/>
                </a:lnTo>
                <a:lnTo>
                  <a:pt x="4071" y="231"/>
                </a:lnTo>
                <a:lnTo>
                  <a:pt x="4069" y="231"/>
                </a:lnTo>
                <a:lnTo>
                  <a:pt x="4071" y="233"/>
                </a:lnTo>
                <a:lnTo>
                  <a:pt x="4073" y="233"/>
                </a:lnTo>
                <a:lnTo>
                  <a:pt x="4082" y="233"/>
                </a:lnTo>
                <a:lnTo>
                  <a:pt x="4080" y="235"/>
                </a:lnTo>
                <a:lnTo>
                  <a:pt x="4075" y="235"/>
                </a:lnTo>
                <a:lnTo>
                  <a:pt x="4071" y="235"/>
                </a:lnTo>
                <a:lnTo>
                  <a:pt x="4069" y="233"/>
                </a:lnTo>
                <a:lnTo>
                  <a:pt x="4061" y="235"/>
                </a:lnTo>
                <a:lnTo>
                  <a:pt x="4056" y="233"/>
                </a:lnTo>
                <a:lnTo>
                  <a:pt x="4050" y="235"/>
                </a:lnTo>
                <a:lnTo>
                  <a:pt x="4040" y="233"/>
                </a:lnTo>
                <a:lnTo>
                  <a:pt x="4040" y="235"/>
                </a:lnTo>
                <a:lnTo>
                  <a:pt x="4042" y="235"/>
                </a:lnTo>
                <a:lnTo>
                  <a:pt x="4044" y="237"/>
                </a:lnTo>
                <a:lnTo>
                  <a:pt x="4048" y="239"/>
                </a:lnTo>
                <a:lnTo>
                  <a:pt x="4050" y="241"/>
                </a:lnTo>
                <a:lnTo>
                  <a:pt x="4054" y="243"/>
                </a:lnTo>
                <a:lnTo>
                  <a:pt x="4054" y="250"/>
                </a:lnTo>
                <a:lnTo>
                  <a:pt x="4052" y="252"/>
                </a:lnTo>
                <a:lnTo>
                  <a:pt x="4050" y="254"/>
                </a:lnTo>
                <a:lnTo>
                  <a:pt x="4050" y="254"/>
                </a:lnTo>
                <a:lnTo>
                  <a:pt x="4048" y="254"/>
                </a:lnTo>
                <a:lnTo>
                  <a:pt x="4050" y="252"/>
                </a:lnTo>
                <a:lnTo>
                  <a:pt x="4052" y="250"/>
                </a:lnTo>
                <a:lnTo>
                  <a:pt x="4052" y="248"/>
                </a:lnTo>
                <a:lnTo>
                  <a:pt x="4052" y="245"/>
                </a:lnTo>
                <a:lnTo>
                  <a:pt x="4050" y="245"/>
                </a:lnTo>
                <a:lnTo>
                  <a:pt x="4050" y="245"/>
                </a:lnTo>
                <a:lnTo>
                  <a:pt x="4044" y="243"/>
                </a:lnTo>
                <a:lnTo>
                  <a:pt x="4042" y="241"/>
                </a:lnTo>
                <a:lnTo>
                  <a:pt x="4038" y="241"/>
                </a:lnTo>
                <a:lnTo>
                  <a:pt x="4038" y="241"/>
                </a:lnTo>
                <a:lnTo>
                  <a:pt x="4031" y="243"/>
                </a:lnTo>
                <a:lnTo>
                  <a:pt x="4029" y="243"/>
                </a:lnTo>
                <a:lnTo>
                  <a:pt x="4027" y="243"/>
                </a:lnTo>
                <a:lnTo>
                  <a:pt x="4027" y="245"/>
                </a:lnTo>
                <a:lnTo>
                  <a:pt x="4023" y="245"/>
                </a:lnTo>
                <a:lnTo>
                  <a:pt x="4023" y="248"/>
                </a:lnTo>
                <a:lnTo>
                  <a:pt x="4021" y="250"/>
                </a:lnTo>
                <a:lnTo>
                  <a:pt x="4019" y="248"/>
                </a:lnTo>
                <a:lnTo>
                  <a:pt x="4017" y="248"/>
                </a:lnTo>
                <a:lnTo>
                  <a:pt x="4010" y="250"/>
                </a:lnTo>
                <a:lnTo>
                  <a:pt x="4006" y="252"/>
                </a:lnTo>
                <a:lnTo>
                  <a:pt x="4006" y="250"/>
                </a:lnTo>
                <a:lnTo>
                  <a:pt x="4006" y="248"/>
                </a:lnTo>
                <a:lnTo>
                  <a:pt x="4006" y="248"/>
                </a:lnTo>
                <a:lnTo>
                  <a:pt x="3998" y="250"/>
                </a:lnTo>
                <a:lnTo>
                  <a:pt x="3996" y="252"/>
                </a:lnTo>
                <a:lnTo>
                  <a:pt x="3994" y="252"/>
                </a:lnTo>
                <a:lnTo>
                  <a:pt x="3998" y="248"/>
                </a:lnTo>
                <a:lnTo>
                  <a:pt x="4000" y="245"/>
                </a:lnTo>
                <a:lnTo>
                  <a:pt x="3998" y="245"/>
                </a:lnTo>
                <a:lnTo>
                  <a:pt x="3992" y="243"/>
                </a:lnTo>
                <a:lnTo>
                  <a:pt x="3989" y="243"/>
                </a:lnTo>
                <a:lnTo>
                  <a:pt x="3985" y="245"/>
                </a:lnTo>
                <a:lnTo>
                  <a:pt x="3977" y="243"/>
                </a:lnTo>
                <a:lnTo>
                  <a:pt x="3977" y="245"/>
                </a:lnTo>
                <a:lnTo>
                  <a:pt x="3975" y="245"/>
                </a:lnTo>
                <a:lnTo>
                  <a:pt x="3971" y="245"/>
                </a:lnTo>
                <a:lnTo>
                  <a:pt x="3966" y="245"/>
                </a:lnTo>
                <a:lnTo>
                  <a:pt x="3964" y="248"/>
                </a:lnTo>
                <a:lnTo>
                  <a:pt x="3960" y="245"/>
                </a:lnTo>
                <a:lnTo>
                  <a:pt x="3958" y="245"/>
                </a:lnTo>
                <a:lnTo>
                  <a:pt x="3956" y="248"/>
                </a:lnTo>
                <a:lnTo>
                  <a:pt x="3954" y="245"/>
                </a:lnTo>
                <a:lnTo>
                  <a:pt x="3954" y="250"/>
                </a:lnTo>
                <a:lnTo>
                  <a:pt x="3954" y="252"/>
                </a:lnTo>
                <a:lnTo>
                  <a:pt x="3954" y="252"/>
                </a:lnTo>
                <a:lnTo>
                  <a:pt x="3956" y="252"/>
                </a:lnTo>
                <a:lnTo>
                  <a:pt x="3956" y="250"/>
                </a:lnTo>
                <a:lnTo>
                  <a:pt x="3958" y="250"/>
                </a:lnTo>
                <a:lnTo>
                  <a:pt x="3960" y="252"/>
                </a:lnTo>
                <a:lnTo>
                  <a:pt x="3962" y="250"/>
                </a:lnTo>
                <a:lnTo>
                  <a:pt x="3964" y="250"/>
                </a:lnTo>
                <a:lnTo>
                  <a:pt x="3964" y="250"/>
                </a:lnTo>
                <a:lnTo>
                  <a:pt x="3973" y="250"/>
                </a:lnTo>
                <a:lnTo>
                  <a:pt x="3971" y="252"/>
                </a:lnTo>
                <a:lnTo>
                  <a:pt x="3962" y="252"/>
                </a:lnTo>
                <a:lnTo>
                  <a:pt x="3950" y="254"/>
                </a:lnTo>
                <a:lnTo>
                  <a:pt x="3945" y="256"/>
                </a:lnTo>
                <a:lnTo>
                  <a:pt x="3939" y="256"/>
                </a:lnTo>
                <a:lnTo>
                  <a:pt x="3933" y="258"/>
                </a:lnTo>
                <a:lnTo>
                  <a:pt x="3927" y="258"/>
                </a:lnTo>
                <a:lnTo>
                  <a:pt x="3914" y="260"/>
                </a:lnTo>
                <a:lnTo>
                  <a:pt x="3906" y="264"/>
                </a:lnTo>
                <a:lnTo>
                  <a:pt x="3901" y="264"/>
                </a:lnTo>
                <a:lnTo>
                  <a:pt x="3893" y="266"/>
                </a:lnTo>
                <a:lnTo>
                  <a:pt x="3889" y="269"/>
                </a:lnTo>
                <a:lnTo>
                  <a:pt x="3878" y="273"/>
                </a:lnTo>
                <a:lnTo>
                  <a:pt x="3870" y="273"/>
                </a:lnTo>
                <a:lnTo>
                  <a:pt x="3868" y="273"/>
                </a:lnTo>
                <a:lnTo>
                  <a:pt x="3868" y="275"/>
                </a:lnTo>
                <a:lnTo>
                  <a:pt x="3868" y="275"/>
                </a:lnTo>
                <a:lnTo>
                  <a:pt x="3870" y="275"/>
                </a:lnTo>
                <a:lnTo>
                  <a:pt x="3872" y="275"/>
                </a:lnTo>
                <a:lnTo>
                  <a:pt x="3874" y="277"/>
                </a:lnTo>
                <a:lnTo>
                  <a:pt x="3874" y="279"/>
                </a:lnTo>
                <a:lnTo>
                  <a:pt x="3868" y="283"/>
                </a:lnTo>
                <a:lnTo>
                  <a:pt x="3866" y="285"/>
                </a:lnTo>
                <a:lnTo>
                  <a:pt x="3864" y="287"/>
                </a:lnTo>
                <a:lnTo>
                  <a:pt x="3857" y="283"/>
                </a:lnTo>
                <a:lnTo>
                  <a:pt x="3855" y="283"/>
                </a:lnTo>
                <a:lnTo>
                  <a:pt x="3855" y="285"/>
                </a:lnTo>
                <a:lnTo>
                  <a:pt x="3851" y="285"/>
                </a:lnTo>
                <a:lnTo>
                  <a:pt x="3851" y="287"/>
                </a:lnTo>
                <a:lnTo>
                  <a:pt x="3855" y="287"/>
                </a:lnTo>
                <a:lnTo>
                  <a:pt x="3860" y="289"/>
                </a:lnTo>
                <a:lnTo>
                  <a:pt x="3864" y="292"/>
                </a:lnTo>
                <a:lnTo>
                  <a:pt x="3866" y="294"/>
                </a:lnTo>
                <a:lnTo>
                  <a:pt x="3870" y="294"/>
                </a:lnTo>
                <a:lnTo>
                  <a:pt x="3872" y="296"/>
                </a:lnTo>
                <a:lnTo>
                  <a:pt x="3866" y="296"/>
                </a:lnTo>
                <a:lnTo>
                  <a:pt x="3864" y="294"/>
                </a:lnTo>
                <a:lnTo>
                  <a:pt x="3862" y="294"/>
                </a:lnTo>
                <a:lnTo>
                  <a:pt x="3860" y="294"/>
                </a:lnTo>
                <a:lnTo>
                  <a:pt x="3855" y="294"/>
                </a:lnTo>
                <a:lnTo>
                  <a:pt x="3853" y="296"/>
                </a:lnTo>
                <a:lnTo>
                  <a:pt x="3855" y="298"/>
                </a:lnTo>
                <a:lnTo>
                  <a:pt x="3862" y="298"/>
                </a:lnTo>
                <a:lnTo>
                  <a:pt x="3864" y="300"/>
                </a:lnTo>
                <a:lnTo>
                  <a:pt x="3872" y="308"/>
                </a:lnTo>
                <a:lnTo>
                  <a:pt x="3872" y="310"/>
                </a:lnTo>
                <a:lnTo>
                  <a:pt x="3876" y="310"/>
                </a:lnTo>
                <a:lnTo>
                  <a:pt x="3876" y="310"/>
                </a:lnTo>
                <a:lnTo>
                  <a:pt x="3874" y="313"/>
                </a:lnTo>
                <a:lnTo>
                  <a:pt x="3872" y="315"/>
                </a:lnTo>
                <a:lnTo>
                  <a:pt x="3870" y="317"/>
                </a:lnTo>
                <a:lnTo>
                  <a:pt x="3860" y="317"/>
                </a:lnTo>
                <a:lnTo>
                  <a:pt x="3855" y="319"/>
                </a:lnTo>
                <a:lnTo>
                  <a:pt x="3855" y="319"/>
                </a:lnTo>
                <a:lnTo>
                  <a:pt x="3853" y="321"/>
                </a:lnTo>
                <a:lnTo>
                  <a:pt x="3853" y="321"/>
                </a:lnTo>
                <a:lnTo>
                  <a:pt x="3853" y="323"/>
                </a:lnTo>
                <a:lnTo>
                  <a:pt x="3853" y="323"/>
                </a:lnTo>
                <a:lnTo>
                  <a:pt x="3855" y="325"/>
                </a:lnTo>
                <a:lnTo>
                  <a:pt x="3864" y="329"/>
                </a:lnTo>
                <a:lnTo>
                  <a:pt x="3864" y="331"/>
                </a:lnTo>
                <a:lnTo>
                  <a:pt x="3862" y="329"/>
                </a:lnTo>
                <a:lnTo>
                  <a:pt x="3857" y="327"/>
                </a:lnTo>
                <a:lnTo>
                  <a:pt x="3855" y="325"/>
                </a:lnTo>
                <a:lnTo>
                  <a:pt x="3851" y="325"/>
                </a:lnTo>
                <a:lnTo>
                  <a:pt x="3851" y="323"/>
                </a:lnTo>
                <a:lnTo>
                  <a:pt x="3851" y="321"/>
                </a:lnTo>
                <a:lnTo>
                  <a:pt x="3851" y="321"/>
                </a:lnTo>
                <a:lnTo>
                  <a:pt x="3851" y="319"/>
                </a:lnTo>
                <a:lnTo>
                  <a:pt x="3855" y="317"/>
                </a:lnTo>
                <a:lnTo>
                  <a:pt x="3860" y="317"/>
                </a:lnTo>
                <a:lnTo>
                  <a:pt x="3864" y="313"/>
                </a:lnTo>
                <a:lnTo>
                  <a:pt x="3868" y="310"/>
                </a:lnTo>
                <a:lnTo>
                  <a:pt x="3868" y="310"/>
                </a:lnTo>
                <a:lnTo>
                  <a:pt x="3866" y="308"/>
                </a:lnTo>
                <a:lnTo>
                  <a:pt x="3862" y="308"/>
                </a:lnTo>
                <a:lnTo>
                  <a:pt x="3853" y="310"/>
                </a:lnTo>
                <a:lnTo>
                  <a:pt x="3847" y="310"/>
                </a:lnTo>
                <a:lnTo>
                  <a:pt x="3845" y="313"/>
                </a:lnTo>
                <a:lnTo>
                  <a:pt x="3843" y="313"/>
                </a:lnTo>
                <a:lnTo>
                  <a:pt x="3841" y="313"/>
                </a:lnTo>
                <a:lnTo>
                  <a:pt x="3834" y="313"/>
                </a:lnTo>
                <a:lnTo>
                  <a:pt x="3830" y="313"/>
                </a:lnTo>
                <a:lnTo>
                  <a:pt x="3820" y="315"/>
                </a:lnTo>
                <a:lnTo>
                  <a:pt x="3818" y="315"/>
                </a:lnTo>
                <a:lnTo>
                  <a:pt x="3792" y="315"/>
                </a:lnTo>
                <a:lnTo>
                  <a:pt x="3788" y="315"/>
                </a:lnTo>
                <a:lnTo>
                  <a:pt x="3776" y="317"/>
                </a:lnTo>
                <a:lnTo>
                  <a:pt x="3776" y="319"/>
                </a:lnTo>
                <a:lnTo>
                  <a:pt x="3776" y="321"/>
                </a:lnTo>
                <a:lnTo>
                  <a:pt x="3774" y="321"/>
                </a:lnTo>
                <a:lnTo>
                  <a:pt x="3772" y="323"/>
                </a:lnTo>
                <a:lnTo>
                  <a:pt x="3774" y="325"/>
                </a:lnTo>
                <a:lnTo>
                  <a:pt x="3774" y="327"/>
                </a:lnTo>
                <a:lnTo>
                  <a:pt x="3774" y="329"/>
                </a:lnTo>
                <a:lnTo>
                  <a:pt x="3774" y="331"/>
                </a:lnTo>
                <a:lnTo>
                  <a:pt x="3776" y="331"/>
                </a:lnTo>
                <a:lnTo>
                  <a:pt x="3778" y="333"/>
                </a:lnTo>
                <a:lnTo>
                  <a:pt x="3778" y="336"/>
                </a:lnTo>
                <a:lnTo>
                  <a:pt x="3778" y="338"/>
                </a:lnTo>
                <a:lnTo>
                  <a:pt x="3776" y="340"/>
                </a:lnTo>
                <a:lnTo>
                  <a:pt x="3776" y="342"/>
                </a:lnTo>
                <a:lnTo>
                  <a:pt x="3778" y="344"/>
                </a:lnTo>
                <a:lnTo>
                  <a:pt x="3778" y="346"/>
                </a:lnTo>
                <a:lnTo>
                  <a:pt x="3778" y="348"/>
                </a:lnTo>
                <a:lnTo>
                  <a:pt x="3782" y="350"/>
                </a:lnTo>
                <a:lnTo>
                  <a:pt x="3786" y="350"/>
                </a:lnTo>
                <a:lnTo>
                  <a:pt x="3790" y="350"/>
                </a:lnTo>
                <a:lnTo>
                  <a:pt x="3792" y="352"/>
                </a:lnTo>
                <a:lnTo>
                  <a:pt x="3797" y="352"/>
                </a:lnTo>
                <a:lnTo>
                  <a:pt x="3799" y="354"/>
                </a:lnTo>
                <a:lnTo>
                  <a:pt x="3799" y="354"/>
                </a:lnTo>
                <a:lnTo>
                  <a:pt x="3799" y="357"/>
                </a:lnTo>
                <a:lnTo>
                  <a:pt x="3801" y="359"/>
                </a:lnTo>
                <a:lnTo>
                  <a:pt x="3805" y="363"/>
                </a:lnTo>
                <a:lnTo>
                  <a:pt x="3807" y="363"/>
                </a:lnTo>
                <a:lnTo>
                  <a:pt x="3813" y="363"/>
                </a:lnTo>
                <a:lnTo>
                  <a:pt x="3816" y="365"/>
                </a:lnTo>
                <a:lnTo>
                  <a:pt x="3818" y="369"/>
                </a:lnTo>
                <a:lnTo>
                  <a:pt x="3818" y="369"/>
                </a:lnTo>
                <a:lnTo>
                  <a:pt x="3818" y="371"/>
                </a:lnTo>
                <a:lnTo>
                  <a:pt x="3818" y="373"/>
                </a:lnTo>
                <a:lnTo>
                  <a:pt x="3818" y="373"/>
                </a:lnTo>
                <a:lnTo>
                  <a:pt x="3818" y="375"/>
                </a:lnTo>
                <a:lnTo>
                  <a:pt x="3813" y="380"/>
                </a:lnTo>
                <a:lnTo>
                  <a:pt x="3811" y="384"/>
                </a:lnTo>
                <a:lnTo>
                  <a:pt x="3816" y="388"/>
                </a:lnTo>
                <a:lnTo>
                  <a:pt x="3818" y="392"/>
                </a:lnTo>
                <a:lnTo>
                  <a:pt x="3820" y="396"/>
                </a:lnTo>
                <a:lnTo>
                  <a:pt x="3822" y="398"/>
                </a:lnTo>
                <a:lnTo>
                  <a:pt x="3820" y="401"/>
                </a:lnTo>
                <a:lnTo>
                  <a:pt x="3820" y="403"/>
                </a:lnTo>
                <a:lnTo>
                  <a:pt x="3818" y="405"/>
                </a:lnTo>
                <a:lnTo>
                  <a:pt x="3813" y="405"/>
                </a:lnTo>
                <a:lnTo>
                  <a:pt x="3811" y="405"/>
                </a:lnTo>
                <a:lnTo>
                  <a:pt x="3811" y="407"/>
                </a:lnTo>
                <a:lnTo>
                  <a:pt x="3811" y="409"/>
                </a:lnTo>
                <a:lnTo>
                  <a:pt x="3811" y="411"/>
                </a:lnTo>
                <a:lnTo>
                  <a:pt x="3811" y="411"/>
                </a:lnTo>
                <a:lnTo>
                  <a:pt x="3809" y="411"/>
                </a:lnTo>
                <a:lnTo>
                  <a:pt x="3807" y="411"/>
                </a:lnTo>
                <a:lnTo>
                  <a:pt x="3807" y="409"/>
                </a:lnTo>
                <a:lnTo>
                  <a:pt x="3805" y="407"/>
                </a:lnTo>
                <a:lnTo>
                  <a:pt x="3807" y="405"/>
                </a:lnTo>
                <a:lnTo>
                  <a:pt x="3809" y="403"/>
                </a:lnTo>
                <a:lnTo>
                  <a:pt x="3811" y="398"/>
                </a:lnTo>
                <a:lnTo>
                  <a:pt x="3811" y="394"/>
                </a:lnTo>
                <a:lnTo>
                  <a:pt x="3811" y="392"/>
                </a:lnTo>
                <a:lnTo>
                  <a:pt x="3809" y="390"/>
                </a:lnTo>
                <a:lnTo>
                  <a:pt x="3809" y="388"/>
                </a:lnTo>
                <a:lnTo>
                  <a:pt x="3807" y="388"/>
                </a:lnTo>
                <a:lnTo>
                  <a:pt x="3805" y="390"/>
                </a:lnTo>
                <a:lnTo>
                  <a:pt x="3803" y="394"/>
                </a:lnTo>
                <a:lnTo>
                  <a:pt x="3799" y="398"/>
                </a:lnTo>
                <a:lnTo>
                  <a:pt x="3799" y="401"/>
                </a:lnTo>
                <a:lnTo>
                  <a:pt x="3799" y="403"/>
                </a:lnTo>
                <a:lnTo>
                  <a:pt x="3799" y="403"/>
                </a:lnTo>
                <a:lnTo>
                  <a:pt x="3799" y="401"/>
                </a:lnTo>
                <a:lnTo>
                  <a:pt x="3799" y="396"/>
                </a:lnTo>
                <a:lnTo>
                  <a:pt x="3799" y="394"/>
                </a:lnTo>
                <a:lnTo>
                  <a:pt x="3801" y="392"/>
                </a:lnTo>
                <a:lnTo>
                  <a:pt x="3801" y="390"/>
                </a:lnTo>
                <a:lnTo>
                  <a:pt x="3799" y="388"/>
                </a:lnTo>
                <a:lnTo>
                  <a:pt x="3799" y="386"/>
                </a:lnTo>
                <a:lnTo>
                  <a:pt x="3799" y="384"/>
                </a:lnTo>
                <a:lnTo>
                  <a:pt x="3801" y="380"/>
                </a:lnTo>
                <a:lnTo>
                  <a:pt x="3803" y="380"/>
                </a:lnTo>
                <a:lnTo>
                  <a:pt x="3809" y="375"/>
                </a:lnTo>
                <a:lnTo>
                  <a:pt x="3809" y="375"/>
                </a:lnTo>
                <a:lnTo>
                  <a:pt x="3811" y="371"/>
                </a:lnTo>
                <a:lnTo>
                  <a:pt x="3813" y="371"/>
                </a:lnTo>
                <a:lnTo>
                  <a:pt x="3813" y="369"/>
                </a:lnTo>
                <a:lnTo>
                  <a:pt x="3811" y="367"/>
                </a:lnTo>
                <a:lnTo>
                  <a:pt x="3809" y="367"/>
                </a:lnTo>
                <a:lnTo>
                  <a:pt x="3807" y="367"/>
                </a:lnTo>
                <a:lnTo>
                  <a:pt x="3803" y="367"/>
                </a:lnTo>
                <a:lnTo>
                  <a:pt x="3797" y="369"/>
                </a:lnTo>
                <a:lnTo>
                  <a:pt x="3790" y="367"/>
                </a:lnTo>
                <a:lnTo>
                  <a:pt x="3788" y="367"/>
                </a:lnTo>
                <a:lnTo>
                  <a:pt x="3780" y="361"/>
                </a:lnTo>
                <a:lnTo>
                  <a:pt x="3778" y="359"/>
                </a:lnTo>
                <a:lnTo>
                  <a:pt x="3778" y="359"/>
                </a:lnTo>
                <a:lnTo>
                  <a:pt x="3778" y="359"/>
                </a:lnTo>
                <a:lnTo>
                  <a:pt x="3774" y="357"/>
                </a:lnTo>
                <a:lnTo>
                  <a:pt x="3765" y="354"/>
                </a:lnTo>
                <a:lnTo>
                  <a:pt x="3759" y="350"/>
                </a:lnTo>
                <a:lnTo>
                  <a:pt x="3744" y="350"/>
                </a:lnTo>
                <a:lnTo>
                  <a:pt x="3740" y="350"/>
                </a:lnTo>
                <a:lnTo>
                  <a:pt x="3738" y="352"/>
                </a:lnTo>
                <a:lnTo>
                  <a:pt x="3734" y="354"/>
                </a:lnTo>
                <a:lnTo>
                  <a:pt x="3732" y="354"/>
                </a:lnTo>
                <a:lnTo>
                  <a:pt x="3730" y="354"/>
                </a:lnTo>
                <a:lnTo>
                  <a:pt x="3730" y="357"/>
                </a:lnTo>
                <a:lnTo>
                  <a:pt x="3730" y="357"/>
                </a:lnTo>
                <a:lnTo>
                  <a:pt x="3730" y="359"/>
                </a:lnTo>
                <a:lnTo>
                  <a:pt x="3734" y="357"/>
                </a:lnTo>
                <a:lnTo>
                  <a:pt x="3738" y="359"/>
                </a:lnTo>
                <a:lnTo>
                  <a:pt x="3740" y="359"/>
                </a:lnTo>
                <a:lnTo>
                  <a:pt x="3740" y="361"/>
                </a:lnTo>
                <a:lnTo>
                  <a:pt x="3740" y="363"/>
                </a:lnTo>
                <a:lnTo>
                  <a:pt x="3734" y="365"/>
                </a:lnTo>
                <a:lnTo>
                  <a:pt x="3732" y="365"/>
                </a:lnTo>
                <a:lnTo>
                  <a:pt x="3723" y="361"/>
                </a:lnTo>
                <a:lnTo>
                  <a:pt x="3721" y="359"/>
                </a:lnTo>
                <a:lnTo>
                  <a:pt x="3715" y="361"/>
                </a:lnTo>
                <a:lnTo>
                  <a:pt x="3711" y="363"/>
                </a:lnTo>
                <a:lnTo>
                  <a:pt x="3709" y="363"/>
                </a:lnTo>
                <a:lnTo>
                  <a:pt x="3711" y="365"/>
                </a:lnTo>
                <a:lnTo>
                  <a:pt x="3713" y="369"/>
                </a:lnTo>
                <a:lnTo>
                  <a:pt x="3713" y="371"/>
                </a:lnTo>
                <a:lnTo>
                  <a:pt x="3715" y="373"/>
                </a:lnTo>
                <a:lnTo>
                  <a:pt x="3721" y="375"/>
                </a:lnTo>
                <a:lnTo>
                  <a:pt x="3725" y="375"/>
                </a:lnTo>
                <a:lnTo>
                  <a:pt x="3730" y="380"/>
                </a:lnTo>
                <a:lnTo>
                  <a:pt x="3734" y="380"/>
                </a:lnTo>
                <a:lnTo>
                  <a:pt x="3736" y="378"/>
                </a:lnTo>
                <a:lnTo>
                  <a:pt x="3740" y="380"/>
                </a:lnTo>
                <a:lnTo>
                  <a:pt x="3744" y="384"/>
                </a:lnTo>
                <a:lnTo>
                  <a:pt x="3744" y="386"/>
                </a:lnTo>
                <a:lnTo>
                  <a:pt x="3746" y="388"/>
                </a:lnTo>
                <a:lnTo>
                  <a:pt x="3748" y="388"/>
                </a:lnTo>
                <a:lnTo>
                  <a:pt x="3748" y="388"/>
                </a:lnTo>
                <a:lnTo>
                  <a:pt x="3751" y="388"/>
                </a:lnTo>
                <a:lnTo>
                  <a:pt x="3753" y="386"/>
                </a:lnTo>
                <a:lnTo>
                  <a:pt x="3753" y="388"/>
                </a:lnTo>
                <a:lnTo>
                  <a:pt x="3751" y="388"/>
                </a:lnTo>
                <a:lnTo>
                  <a:pt x="3744" y="390"/>
                </a:lnTo>
                <a:lnTo>
                  <a:pt x="3742" y="388"/>
                </a:lnTo>
                <a:lnTo>
                  <a:pt x="3738" y="388"/>
                </a:lnTo>
                <a:lnTo>
                  <a:pt x="3732" y="382"/>
                </a:lnTo>
                <a:lnTo>
                  <a:pt x="3723" y="382"/>
                </a:lnTo>
                <a:lnTo>
                  <a:pt x="3721" y="384"/>
                </a:lnTo>
                <a:lnTo>
                  <a:pt x="3719" y="382"/>
                </a:lnTo>
                <a:lnTo>
                  <a:pt x="3711" y="382"/>
                </a:lnTo>
                <a:lnTo>
                  <a:pt x="3704" y="380"/>
                </a:lnTo>
                <a:lnTo>
                  <a:pt x="3698" y="378"/>
                </a:lnTo>
                <a:lnTo>
                  <a:pt x="3698" y="378"/>
                </a:lnTo>
                <a:lnTo>
                  <a:pt x="3698" y="375"/>
                </a:lnTo>
                <a:lnTo>
                  <a:pt x="3700" y="373"/>
                </a:lnTo>
                <a:lnTo>
                  <a:pt x="3700" y="373"/>
                </a:lnTo>
                <a:lnTo>
                  <a:pt x="3702" y="369"/>
                </a:lnTo>
                <a:lnTo>
                  <a:pt x="3698" y="365"/>
                </a:lnTo>
                <a:lnTo>
                  <a:pt x="3698" y="361"/>
                </a:lnTo>
                <a:lnTo>
                  <a:pt x="3700" y="361"/>
                </a:lnTo>
                <a:lnTo>
                  <a:pt x="3702" y="357"/>
                </a:lnTo>
                <a:lnTo>
                  <a:pt x="3704" y="354"/>
                </a:lnTo>
                <a:lnTo>
                  <a:pt x="3704" y="354"/>
                </a:lnTo>
                <a:lnTo>
                  <a:pt x="3704" y="352"/>
                </a:lnTo>
                <a:lnTo>
                  <a:pt x="3704" y="350"/>
                </a:lnTo>
                <a:lnTo>
                  <a:pt x="3704" y="350"/>
                </a:lnTo>
                <a:lnTo>
                  <a:pt x="3702" y="348"/>
                </a:lnTo>
                <a:lnTo>
                  <a:pt x="3702" y="346"/>
                </a:lnTo>
                <a:lnTo>
                  <a:pt x="3702" y="344"/>
                </a:lnTo>
                <a:lnTo>
                  <a:pt x="3700" y="342"/>
                </a:lnTo>
                <a:lnTo>
                  <a:pt x="3700" y="340"/>
                </a:lnTo>
                <a:lnTo>
                  <a:pt x="3696" y="338"/>
                </a:lnTo>
                <a:lnTo>
                  <a:pt x="3694" y="338"/>
                </a:lnTo>
                <a:lnTo>
                  <a:pt x="3692" y="338"/>
                </a:lnTo>
                <a:lnTo>
                  <a:pt x="3692" y="338"/>
                </a:lnTo>
                <a:lnTo>
                  <a:pt x="3692" y="342"/>
                </a:lnTo>
                <a:lnTo>
                  <a:pt x="3694" y="344"/>
                </a:lnTo>
                <a:lnTo>
                  <a:pt x="3696" y="346"/>
                </a:lnTo>
                <a:lnTo>
                  <a:pt x="3696" y="348"/>
                </a:lnTo>
                <a:lnTo>
                  <a:pt x="3696" y="352"/>
                </a:lnTo>
                <a:lnTo>
                  <a:pt x="3694" y="354"/>
                </a:lnTo>
                <a:lnTo>
                  <a:pt x="3694" y="357"/>
                </a:lnTo>
                <a:lnTo>
                  <a:pt x="3692" y="359"/>
                </a:lnTo>
                <a:lnTo>
                  <a:pt x="3688" y="361"/>
                </a:lnTo>
                <a:lnTo>
                  <a:pt x="3684" y="361"/>
                </a:lnTo>
                <a:lnTo>
                  <a:pt x="3679" y="363"/>
                </a:lnTo>
                <a:lnTo>
                  <a:pt x="3675" y="365"/>
                </a:lnTo>
                <a:lnTo>
                  <a:pt x="3667" y="375"/>
                </a:lnTo>
                <a:lnTo>
                  <a:pt x="3667" y="378"/>
                </a:lnTo>
                <a:lnTo>
                  <a:pt x="3671" y="378"/>
                </a:lnTo>
                <a:lnTo>
                  <a:pt x="3673" y="380"/>
                </a:lnTo>
                <a:lnTo>
                  <a:pt x="3673" y="382"/>
                </a:lnTo>
                <a:lnTo>
                  <a:pt x="3675" y="386"/>
                </a:lnTo>
                <a:lnTo>
                  <a:pt x="3684" y="396"/>
                </a:lnTo>
                <a:lnTo>
                  <a:pt x="3686" y="398"/>
                </a:lnTo>
                <a:lnTo>
                  <a:pt x="3684" y="401"/>
                </a:lnTo>
                <a:lnTo>
                  <a:pt x="3679" y="407"/>
                </a:lnTo>
                <a:lnTo>
                  <a:pt x="3677" y="409"/>
                </a:lnTo>
                <a:lnTo>
                  <a:pt x="3673" y="417"/>
                </a:lnTo>
                <a:lnTo>
                  <a:pt x="3673" y="419"/>
                </a:lnTo>
                <a:lnTo>
                  <a:pt x="3675" y="424"/>
                </a:lnTo>
                <a:lnTo>
                  <a:pt x="3677" y="426"/>
                </a:lnTo>
                <a:lnTo>
                  <a:pt x="3677" y="428"/>
                </a:lnTo>
                <a:lnTo>
                  <a:pt x="3677" y="434"/>
                </a:lnTo>
                <a:lnTo>
                  <a:pt x="3677" y="434"/>
                </a:lnTo>
                <a:lnTo>
                  <a:pt x="3679" y="436"/>
                </a:lnTo>
                <a:lnTo>
                  <a:pt x="3686" y="434"/>
                </a:lnTo>
                <a:lnTo>
                  <a:pt x="3692" y="436"/>
                </a:lnTo>
                <a:lnTo>
                  <a:pt x="3694" y="436"/>
                </a:lnTo>
                <a:lnTo>
                  <a:pt x="3700" y="432"/>
                </a:lnTo>
                <a:lnTo>
                  <a:pt x="3702" y="432"/>
                </a:lnTo>
                <a:lnTo>
                  <a:pt x="3709" y="432"/>
                </a:lnTo>
                <a:lnTo>
                  <a:pt x="3717" y="436"/>
                </a:lnTo>
                <a:lnTo>
                  <a:pt x="3728" y="438"/>
                </a:lnTo>
                <a:lnTo>
                  <a:pt x="3730" y="440"/>
                </a:lnTo>
                <a:lnTo>
                  <a:pt x="3732" y="440"/>
                </a:lnTo>
                <a:lnTo>
                  <a:pt x="3734" y="447"/>
                </a:lnTo>
                <a:lnTo>
                  <a:pt x="3736" y="451"/>
                </a:lnTo>
                <a:lnTo>
                  <a:pt x="3738" y="453"/>
                </a:lnTo>
                <a:lnTo>
                  <a:pt x="3738" y="457"/>
                </a:lnTo>
                <a:lnTo>
                  <a:pt x="3736" y="457"/>
                </a:lnTo>
                <a:lnTo>
                  <a:pt x="3734" y="457"/>
                </a:lnTo>
                <a:lnTo>
                  <a:pt x="3734" y="459"/>
                </a:lnTo>
                <a:lnTo>
                  <a:pt x="3732" y="463"/>
                </a:lnTo>
                <a:lnTo>
                  <a:pt x="3732" y="466"/>
                </a:lnTo>
                <a:lnTo>
                  <a:pt x="3732" y="470"/>
                </a:lnTo>
                <a:lnTo>
                  <a:pt x="3740" y="472"/>
                </a:lnTo>
                <a:lnTo>
                  <a:pt x="3746" y="472"/>
                </a:lnTo>
                <a:lnTo>
                  <a:pt x="3751" y="472"/>
                </a:lnTo>
                <a:lnTo>
                  <a:pt x="3751" y="472"/>
                </a:lnTo>
                <a:lnTo>
                  <a:pt x="3751" y="474"/>
                </a:lnTo>
                <a:lnTo>
                  <a:pt x="3746" y="474"/>
                </a:lnTo>
                <a:lnTo>
                  <a:pt x="3738" y="474"/>
                </a:lnTo>
                <a:lnTo>
                  <a:pt x="3734" y="474"/>
                </a:lnTo>
                <a:lnTo>
                  <a:pt x="3734" y="474"/>
                </a:lnTo>
                <a:lnTo>
                  <a:pt x="3732" y="472"/>
                </a:lnTo>
                <a:lnTo>
                  <a:pt x="3730" y="470"/>
                </a:lnTo>
                <a:lnTo>
                  <a:pt x="3728" y="470"/>
                </a:lnTo>
                <a:lnTo>
                  <a:pt x="3725" y="468"/>
                </a:lnTo>
                <a:lnTo>
                  <a:pt x="3728" y="466"/>
                </a:lnTo>
                <a:lnTo>
                  <a:pt x="3728" y="455"/>
                </a:lnTo>
                <a:lnTo>
                  <a:pt x="3728" y="451"/>
                </a:lnTo>
                <a:lnTo>
                  <a:pt x="3725" y="449"/>
                </a:lnTo>
                <a:lnTo>
                  <a:pt x="3719" y="445"/>
                </a:lnTo>
                <a:lnTo>
                  <a:pt x="3717" y="440"/>
                </a:lnTo>
                <a:lnTo>
                  <a:pt x="3715" y="438"/>
                </a:lnTo>
                <a:lnTo>
                  <a:pt x="3713" y="438"/>
                </a:lnTo>
                <a:lnTo>
                  <a:pt x="3711" y="438"/>
                </a:lnTo>
                <a:lnTo>
                  <a:pt x="3702" y="440"/>
                </a:lnTo>
                <a:lnTo>
                  <a:pt x="3696" y="443"/>
                </a:lnTo>
                <a:lnTo>
                  <a:pt x="3688" y="445"/>
                </a:lnTo>
                <a:lnTo>
                  <a:pt x="3688" y="447"/>
                </a:lnTo>
                <a:lnTo>
                  <a:pt x="3686" y="453"/>
                </a:lnTo>
                <a:lnTo>
                  <a:pt x="3688" y="455"/>
                </a:lnTo>
                <a:lnTo>
                  <a:pt x="3690" y="457"/>
                </a:lnTo>
                <a:lnTo>
                  <a:pt x="3690" y="461"/>
                </a:lnTo>
                <a:lnTo>
                  <a:pt x="3692" y="463"/>
                </a:lnTo>
                <a:lnTo>
                  <a:pt x="3692" y="466"/>
                </a:lnTo>
                <a:lnTo>
                  <a:pt x="3692" y="470"/>
                </a:lnTo>
                <a:lnTo>
                  <a:pt x="3690" y="470"/>
                </a:lnTo>
                <a:lnTo>
                  <a:pt x="3681" y="478"/>
                </a:lnTo>
                <a:lnTo>
                  <a:pt x="3679" y="480"/>
                </a:lnTo>
                <a:lnTo>
                  <a:pt x="3677" y="487"/>
                </a:lnTo>
                <a:lnTo>
                  <a:pt x="3677" y="489"/>
                </a:lnTo>
                <a:lnTo>
                  <a:pt x="3673" y="491"/>
                </a:lnTo>
                <a:lnTo>
                  <a:pt x="3671" y="493"/>
                </a:lnTo>
                <a:lnTo>
                  <a:pt x="3656" y="499"/>
                </a:lnTo>
                <a:lnTo>
                  <a:pt x="3656" y="499"/>
                </a:lnTo>
                <a:lnTo>
                  <a:pt x="3656" y="503"/>
                </a:lnTo>
                <a:lnTo>
                  <a:pt x="3652" y="505"/>
                </a:lnTo>
                <a:lnTo>
                  <a:pt x="3650" y="505"/>
                </a:lnTo>
                <a:lnTo>
                  <a:pt x="3644" y="503"/>
                </a:lnTo>
                <a:lnTo>
                  <a:pt x="3642" y="503"/>
                </a:lnTo>
                <a:lnTo>
                  <a:pt x="3637" y="503"/>
                </a:lnTo>
                <a:lnTo>
                  <a:pt x="3627" y="503"/>
                </a:lnTo>
                <a:lnTo>
                  <a:pt x="3621" y="501"/>
                </a:lnTo>
                <a:lnTo>
                  <a:pt x="3616" y="499"/>
                </a:lnTo>
                <a:lnTo>
                  <a:pt x="3612" y="499"/>
                </a:lnTo>
                <a:lnTo>
                  <a:pt x="3610" y="497"/>
                </a:lnTo>
                <a:lnTo>
                  <a:pt x="3610" y="497"/>
                </a:lnTo>
                <a:lnTo>
                  <a:pt x="3608" y="495"/>
                </a:lnTo>
                <a:lnTo>
                  <a:pt x="3608" y="493"/>
                </a:lnTo>
                <a:lnTo>
                  <a:pt x="3608" y="493"/>
                </a:lnTo>
                <a:lnTo>
                  <a:pt x="3608" y="493"/>
                </a:lnTo>
                <a:lnTo>
                  <a:pt x="3610" y="491"/>
                </a:lnTo>
                <a:lnTo>
                  <a:pt x="3619" y="493"/>
                </a:lnTo>
                <a:lnTo>
                  <a:pt x="3621" y="491"/>
                </a:lnTo>
                <a:lnTo>
                  <a:pt x="3621" y="491"/>
                </a:lnTo>
                <a:lnTo>
                  <a:pt x="3623" y="493"/>
                </a:lnTo>
                <a:lnTo>
                  <a:pt x="3625" y="495"/>
                </a:lnTo>
                <a:lnTo>
                  <a:pt x="3629" y="495"/>
                </a:lnTo>
                <a:lnTo>
                  <a:pt x="3631" y="493"/>
                </a:lnTo>
                <a:lnTo>
                  <a:pt x="3631" y="493"/>
                </a:lnTo>
                <a:lnTo>
                  <a:pt x="3631" y="493"/>
                </a:lnTo>
                <a:lnTo>
                  <a:pt x="3629" y="495"/>
                </a:lnTo>
                <a:lnTo>
                  <a:pt x="3629" y="495"/>
                </a:lnTo>
                <a:lnTo>
                  <a:pt x="3627" y="497"/>
                </a:lnTo>
                <a:lnTo>
                  <a:pt x="3627" y="497"/>
                </a:lnTo>
                <a:lnTo>
                  <a:pt x="3629" y="499"/>
                </a:lnTo>
                <a:lnTo>
                  <a:pt x="3633" y="499"/>
                </a:lnTo>
                <a:lnTo>
                  <a:pt x="3635" y="499"/>
                </a:lnTo>
                <a:lnTo>
                  <a:pt x="3637" y="497"/>
                </a:lnTo>
                <a:lnTo>
                  <a:pt x="3642" y="495"/>
                </a:lnTo>
                <a:lnTo>
                  <a:pt x="3644" y="495"/>
                </a:lnTo>
                <a:lnTo>
                  <a:pt x="3644" y="493"/>
                </a:lnTo>
                <a:lnTo>
                  <a:pt x="3644" y="491"/>
                </a:lnTo>
                <a:lnTo>
                  <a:pt x="3642" y="489"/>
                </a:lnTo>
                <a:lnTo>
                  <a:pt x="3646" y="489"/>
                </a:lnTo>
                <a:lnTo>
                  <a:pt x="3648" y="487"/>
                </a:lnTo>
                <a:lnTo>
                  <a:pt x="3658" y="474"/>
                </a:lnTo>
                <a:lnTo>
                  <a:pt x="3665" y="470"/>
                </a:lnTo>
                <a:lnTo>
                  <a:pt x="3667" y="470"/>
                </a:lnTo>
                <a:lnTo>
                  <a:pt x="3667" y="466"/>
                </a:lnTo>
                <a:lnTo>
                  <a:pt x="3667" y="463"/>
                </a:lnTo>
                <a:lnTo>
                  <a:pt x="3667" y="461"/>
                </a:lnTo>
                <a:lnTo>
                  <a:pt x="3667" y="459"/>
                </a:lnTo>
                <a:lnTo>
                  <a:pt x="3669" y="455"/>
                </a:lnTo>
                <a:lnTo>
                  <a:pt x="3671" y="453"/>
                </a:lnTo>
                <a:lnTo>
                  <a:pt x="3673" y="451"/>
                </a:lnTo>
                <a:lnTo>
                  <a:pt x="3673" y="451"/>
                </a:lnTo>
                <a:lnTo>
                  <a:pt x="3673" y="449"/>
                </a:lnTo>
                <a:lnTo>
                  <a:pt x="3669" y="445"/>
                </a:lnTo>
                <a:lnTo>
                  <a:pt x="3663" y="443"/>
                </a:lnTo>
                <a:lnTo>
                  <a:pt x="3660" y="440"/>
                </a:lnTo>
                <a:lnTo>
                  <a:pt x="3658" y="438"/>
                </a:lnTo>
                <a:lnTo>
                  <a:pt x="3658" y="436"/>
                </a:lnTo>
                <a:lnTo>
                  <a:pt x="3658" y="434"/>
                </a:lnTo>
                <a:lnTo>
                  <a:pt x="3658" y="428"/>
                </a:lnTo>
                <a:lnTo>
                  <a:pt x="3660" y="426"/>
                </a:lnTo>
                <a:lnTo>
                  <a:pt x="3660" y="417"/>
                </a:lnTo>
                <a:lnTo>
                  <a:pt x="3658" y="409"/>
                </a:lnTo>
                <a:lnTo>
                  <a:pt x="3658" y="405"/>
                </a:lnTo>
                <a:lnTo>
                  <a:pt x="3658" y="405"/>
                </a:lnTo>
                <a:lnTo>
                  <a:pt x="3660" y="403"/>
                </a:lnTo>
                <a:lnTo>
                  <a:pt x="3660" y="401"/>
                </a:lnTo>
                <a:lnTo>
                  <a:pt x="3660" y="392"/>
                </a:lnTo>
                <a:lnTo>
                  <a:pt x="3660" y="388"/>
                </a:lnTo>
                <a:lnTo>
                  <a:pt x="3658" y="384"/>
                </a:lnTo>
                <a:lnTo>
                  <a:pt x="3652" y="380"/>
                </a:lnTo>
                <a:lnTo>
                  <a:pt x="3648" y="375"/>
                </a:lnTo>
                <a:lnTo>
                  <a:pt x="3650" y="373"/>
                </a:lnTo>
                <a:lnTo>
                  <a:pt x="3650" y="373"/>
                </a:lnTo>
                <a:lnTo>
                  <a:pt x="3652" y="371"/>
                </a:lnTo>
                <a:lnTo>
                  <a:pt x="3654" y="369"/>
                </a:lnTo>
                <a:lnTo>
                  <a:pt x="3656" y="365"/>
                </a:lnTo>
                <a:lnTo>
                  <a:pt x="3658" y="361"/>
                </a:lnTo>
                <a:lnTo>
                  <a:pt x="3660" y="359"/>
                </a:lnTo>
                <a:lnTo>
                  <a:pt x="3663" y="350"/>
                </a:lnTo>
                <a:lnTo>
                  <a:pt x="3663" y="348"/>
                </a:lnTo>
                <a:lnTo>
                  <a:pt x="3663" y="342"/>
                </a:lnTo>
                <a:lnTo>
                  <a:pt x="3660" y="340"/>
                </a:lnTo>
                <a:lnTo>
                  <a:pt x="3656" y="340"/>
                </a:lnTo>
                <a:lnTo>
                  <a:pt x="3652" y="338"/>
                </a:lnTo>
                <a:lnTo>
                  <a:pt x="3650" y="338"/>
                </a:lnTo>
                <a:lnTo>
                  <a:pt x="3646" y="336"/>
                </a:lnTo>
                <a:lnTo>
                  <a:pt x="3644" y="336"/>
                </a:lnTo>
                <a:lnTo>
                  <a:pt x="3631" y="336"/>
                </a:lnTo>
                <a:lnTo>
                  <a:pt x="3625" y="336"/>
                </a:lnTo>
                <a:lnTo>
                  <a:pt x="3621" y="336"/>
                </a:lnTo>
                <a:lnTo>
                  <a:pt x="3619" y="336"/>
                </a:lnTo>
                <a:lnTo>
                  <a:pt x="3616" y="336"/>
                </a:lnTo>
                <a:lnTo>
                  <a:pt x="3616" y="336"/>
                </a:lnTo>
                <a:lnTo>
                  <a:pt x="3619" y="333"/>
                </a:lnTo>
                <a:lnTo>
                  <a:pt x="3616" y="333"/>
                </a:lnTo>
                <a:lnTo>
                  <a:pt x="3616" y="333"/>
                </a:lnTo>
                <a:lnTo>
                  <a:pt x="3612" y="336"/>
                </a:lnTo>
                <a:lnTo>
                  <a:pt x="3608" y="342"/>
                </a:lnTo>
                <a:lnTo>
                  <a:pt x="3604" y="350"/>
                </a:lnTo>
                <a:lnTo>
                  <a:pt x="3602" y="361"/>
                </a:lnTo>
                <a:lnTo>
                  <a:pt x="3600" y="365"/>
                </a:lnTo>
                <a:lnTo>
                  <a:pt x="3598" y="369"/>
                </a:lnTo>
                <a:lnTo>
                  <a:pt x="3591" y="373"/>
                </a:lnTo>
                <a:lnTo>
                  <a:pt x="3587" y="375"/>
                </a:lnTo>
                <a:lnTo>
                  <a:pt x="3583" y="378"/>
                </a:lnTo>
                <a:lnTo>
                  <a:pt x="3577" y="380"/>
                </a:lnTo>
                <a:lnTo>
                  <a:pt x="3575" y="384"/>
                </a:lnTo>
                <a:lnTo>
                  <a:pt x="3572" y="384"/>
                </a:lnTo>
                <a:lnTo>
                  <a:pt x="3575" y="386"/>
                </a:lnTo>
                <a:lnTo>
                  <a:pt x="3577" y="386"/>
                </a:lnTo>
                <a:lnTo>
                  <a:pt x="3575" y="388"/>
                </a:lnTo>
                <a:lnTo>
                  <a:pt x="3572" y="390"/>
                </a:lnTo>
                <a:lnTo>
                  <a:pt x="3575" y="390"/>
                </a:lnTo>
                <a:lnTo>
                  <a:pt x="3575" y="392"/>
                </a:lnTo>
                <a:lnTo>
                  <a:pt x="3577" y="392"/>
                </a:lnTo>
                <a:lnTo>
                  <a:pt x="3581" y="392"/>
                </a:lnTo>
                <a:lnTo>
                  <a:pt x="3581" y="392"/>
                </a:lnTo>
                <a:lnTo>
                  <a:pt x="3583" y="394"/>
                </a:lnTo>
                <a:lnTo>
                  <a:pt x="3581" y="401"/>
                </a:lnTo>
                <a:lnTo>
                  <a:pt x="3581" y="405"/>
                </a:lnTo>
                <a:lnTo>
                  <a:pt x="3581" y="407"/>
                </a:lnTo>
                <a:lnTo>
                  <a:pt x="3581" y="409"/>
                </a:lnTo>
                <a:lnTo>
                  <a:pt x="3581" y="411"/>
                </a:lnTo>
                <a:lnTo>
                  <a:pt x="3581" y="411"/>
                </a:lnTo>
                <a:lnTo>
                  <a:pt x="3579" y="413"/>
                </a:lnTo>
                <a:lnTo>
                  <a:pt x="3577" y="413"/>
                </a:lnTo>
                <a:lnTo>
                  <a:pt x="3577" y="417"/>
                </a:lnTo>
                <a:lnTo>
                  <a:pt x="3575" y="419"/>
                </a:lnTo>
                <a:lnTo>
                  <a:pt x="3575" y="422"/>
                </a:lnTo>
                <a:lnTo>
                  <a:pt x="3577" y="424"/>
                </a:lnTo>
                <a:lnTo>
                  <a:pt x="3577" y="424"/>
                </a:lnTo>
                <a:lnTo>
                  <a:pt x="3577" y="424"/>
                </a:lnTo>
                <a:lnTo>
                  <a:pt x="3579" y="422"/>
                </a:lnTo>
                <a:lnTo>
                  <a:pt x="3579" y="422"/>
                </a:lnTo>
                <a:lnTo>
                  <a:pt x="3587" y="424"/>
                </a:lnTo>
                <a:lnTo>
                  <a:pt x="3589" y="426"/>
                </a:lnTo>
                <a:lnTo>
                  <a:pt x="3593" y="426"/>
                </a:lnTo>
                <a:lnTo>
                  <a:pt x="3593" y="428"/>
                </a:lnTo>
                <a:lnTo>
                  <a:pt x="3596" y="432"/>
                </a:lnTo>
                <a:lnTo>
                  <a:pt x="3598" y="436"/>
                </a:lnTo>
                <a:lnTo>
                  <a:pt x="3600" y="438"/>
                </a:lnTo>
                <a:lnTo>
                  <a:pt x="3602" y="440"/>
                </a:lnTo>
                <a:lnTo>
                  <a:pt x="3604" y="440"/>
                </a:lnTo>
                <a:lnTo>
                  <a:pt x="3606" y="440"/>
                </a:lnTo>
                <a:lnTo>
                  <a:pt x="3610" y="440"/>
                </a:lnTo>
                <a:lnTo>
                  <a:pt x="3608" y="443"/>
                </a:lnTo>
                <a:lnTo>
                  <a:pt x="3604" y="449"/>
                </a:lnTo>
                <a:lnTo>
                  <a:pt x="3600" y="455"/>
                </a:lnTo>
                <a:lnTo>
                  <a:pt x="3598" y="455"/>
                </a:lnTo>
                <a:lnTo>
                  <a:pt x="3596" y="453"/>
                </a:lnTo>
                <a:lnTo>
                  <a:pt x="3589" y="451"/>
                </a:lnTo>
                <a:lnTo>
                  <a:pt x="3587" y="449"/>
                </a:lnTo>
                <a:lnTo>
                  <a:pt x="3581" y="445"/>
                </a:lnTo>
                <a:lnTo>
                  <a:pt x="3579" y="440"/>
                </a:lnTo>
                <a:lnTo>
                  <a:pt x="3575" y="440"/>
                </a:lnTo>
                <a:lnTo>
                  <a:pt x="3570" y="440"/>
                </a:lnTo>
                <a:lnTo>
                  <a:pt x="3564" y="438"/>
                </a:lnTo>
                <a:lnTo>
                  <a:pt x="3562" y="436"/>
                </a:lnTo>
                <a:lnTo>
                  <a:pt x="3560" y="434"/>
                </a:lnTo>
                <a:lnTo>
                  <a:pt x="3558" y="434"/>
                </a:lnTo>
                <a:lnTo>
                  <a:pt x="3554" y="434"/>
                </a:lnTo>
                <a:lnTo>
                  <a:pt x="3549" y="432"/>
                </a:lnTo>
                <a:lnTo>
                  <a:pt x="3547" y="432"/>
                </a:lnTo>
                <a:lnTo>
                  <a:pt x="3547" y="430"/>
                </a:lnTo>
                <a:lnTo>
                  <a:pt x="3543" y="428"/>
                </a:lnTo>
                <a:lnTo>
                  <a:pt x="3537" y="426"/>
                </a:lnTo>
                <a:lnTo>
                  <a:pt x="3526" y="422"/>
                </a:lnTo>
                <a:lnTo>
                  <a:pt x="3516" y="419"/>
                </a:lnTo>
                <a:lnTo>
                  <a:pt x="3503" y="419"/>
                </a:lnTo>
                <a:lnTo>
                  <a:pt x="3491" y="417"/>
                </a:lnTo>
                <a:lnTo>
                  <a:pt x="3491" y="417"/>
                </a:lnTo>
                <a:lnTo>
                  <a:pt x="3489" y="417"/>
                </a:lnTo>
                <a:lnTo>
                  <a:pt x="3484" y="422"/>
                </a:lnTo>
                <a:lnTo>
                  <a:pt x="3480" y="422"/>
                </a:lnTo>
                <a:lnTo>
                  <a:pt x="3480" y="424"/>
                </a:lnTo>
                <a:lnTo>
                  <a:pt x="3482" y="426"/>
                </a:lnTo>
                <a:lnTo>
                  <a:pt x="3487" y="436"/>
                </a:lnTo>
                <a:lnTo>
                  <a:pt x="3489" y="434"/>
                </a:lnTo>
                <a:lnTo>
                  <a:pt x="3491" y="438"/>
                </a:lnTo>
                <a:lnTo>
                  <a:pt x="3489" y="440"/>
                </a:lnTo>
                <a:lnTo>
                  <a:pt x="3487" y="445"/>
                </a:lnTo>
                <a:lnTo>
                  <a:pt x="3484" y="445"/>
                </a:lnTo>
                <a:lnTo>
                  <a:pt x="3480" y="447"/>
                </a:lnTo>
                <a:lnTo>
                  <a:pt x="3476" y="445"/>
                </a:lnTo>
                <a:lnTo>
                  <a:pt x="3474" y="449"/>
                </a:lnTo>
                <a:lnTo>
                  <a:pt x="3476" y="451"/>
                </a:lnTo>
                <a:lnTo>
                  <a:pt x="3476" y="451"/>
                </a:lnTo>
                <a:lnTo>
                  <a:pt x="3476" y="453"/>
                </a:lnTo>
                <a:lnTo>
                  <a:pt x="3474" y="453"/>
                </a:lnTo>
                <a:lnTo>
                  <a:pt x="3474" y="453"/>
                </a:lnTo>
                <a:lnTo>
                  <a:pt x="3472" y="455"/>
                </a:lnTo>
                <a:lnTo>
                  <a:pt x="3472" y="455"/>
                </a:lnTo>
                <a:lnTo>
                  <a:pt x="3468" y="453"/>
                </a:lnTo>
                <a:lnTo>
                  <a:pt x="3464" y="453"/>
                </a:lnTo>
                <a:lnTo>
                  <a:pt x="3464" y="449"/>
                </a:lnTo>
                <a:lnTo>
                  <a:pt x="3466" y="447"/>
                </a:lnTo>
                <a:lnTo>
                  <a:pt x="3468" y="445"/>
                </a:lnTo>
                <a:lnTo>
                  <a:pt x="3468" y="445"/>
                </a:lnTo>
                <a:lnTo>
                  <a:pt x="3466" y="443"/>
                </a:lnTo>
                <a:lnTo>
                  <a:pt x="3464" y="440"/>
                </a:lnTo>
                <a:lnTo>
                  <a:pt x="3464" y="438"/>
                </a:lnTo>
                <a:lnTo>
                  <a:pt x="3464" y="438"/>
                </a:lnTo>
                <a:lnTo>
                  <a:pt x="3461" y="438"/>
                </a:lnTo>
                <a:lnTo>
                  <a:pt x="3453" y="440"/>
                </a:lnTo>
                <a:lnTo>
                  <a:pt x="3451" y="443"/>
                </a:lnTo>
                <a:lnTo>
                  <a:pt x="3451" y="440"/>
                </a:lnTo>
                <a:lnTo>
                  <a:pt x="3440" y="447"/>
                </a:lnTo>
                <a:lnTo>
                  <a:pt x="3436" y="449"/>
                </a:lnTo>
                <a:lnTo>
                  <a:pt x="3432" y="449"/>
                </a:lnTo>
                <a:lnTo>
                  <a:pt x="3428" y="449"/>
                </a:lnTo>
                <a:lnTo>
                  <a:pt x="3424" y="447"/>
                </a:lnTo>
                <a:lnTo>
                  <a:pt x="3420" y="447"/>
                </a:lnTo>
                <a:lnTo>
                  <a:pt x="3417" y="447"/>
                </a:lnTo>
                <a:lnTo>
                  <a:pt x="3413" y="449"/>
                </a:lnTo>
                <a:lnTo>
                  <a:pt x="3411" y="449"/>
                </a:lnTo>
                <a:lnTo>
                  <a:pt x="3407" y="451"/>
                </a:lnTo>
                <a:lnTo>
                  <a:pt x="3403" y="453"/>
                </a:lnTo>
                <a:lnTo>
                  <a:pt x="3403" y="457"/>
                </a:lnTo>
                <a:lnTo>
                  <a:pt x="3401" y="459"/>
                </a:lnTo>
                <a:lnTo>
                  <a:pt x="3399" y="457"/>
                </a:lnTo>
                <a:lnTo>
                  <a:pt x="3396" y="455"/>
                </a:lnTo>
                <a:lnTo>
                  <a:pt x="3396" y="457"/>
                </a:lnTo>
                <a:lnTo>
                  <a:pt x="3394" y="457"/>
                </a:lnTo>
                <a:lnTo>
                  <a:pt x="3392" y="457"/>
                </a:lnTo>
                <a:lnTo>
                  <a:pt x="3390" y="457"/>
                </a:lnTo>
                <a:lnTo>
                  <a:pt x="3388" y="457"/>
                </a:lnTo>
                <a:lnTo>
                  <a:pt x="3384" y="457"/>
                </a:lnTo>
                <a:lnTo>
                  <a:pt x="3382" y="457"/>
                </a:lnTo>
                <a:lnTo>
                  <a:pt x="3380" y="457"/>
                </a:lnTo>
                <a:lnTo>
                  <a:pt x="3380" y="455"/>
                </a:lnTo>
                <a:lnTo>
                  <a:pt x="3380" y="455"/>
                </a:lnTo>
                <a:lnTo>
                  <a:pt x="3384" y="455"/>
                </a:lnTo>
                <a:lnTo>
                  <a:pt x="3386" y="453"/>
                </a:lnTo>
                <a:lnTo>
                  <a:pt x="3388" y="453"/>
                </a:lnTo>
                <a:lnTo>
                  <a:pt x="3388" y="453"/>
                </a:lnTo>
                <a:lnTo>
                  <a:pt x="3388" y="451"/>
                </a:lnTo>
                <a:lnTo>
                  <a:pt x="3386" y="447"/>
                </a:lnTo>
                <a:lnTo>
                  <a:pt x="3388" y="445"/>
                </a:lnTo>
                <a:lnTo>
                  <a:pt x="3388" y="443"/>
                </a:lnTo>
                <a:lnTo>
                  <a:pt x="3388" y="443"/>
                </a:lnTo>
                <a:lnTo>
                  <a:pt x="3390" y="443"/>
                </a:lnTo>
                <a:lnTo>
                  <a:pt x="3388" y="443"/>
                </a:lnTo>
                <a:lnTo>
                  <a:pt x="3388" y="440"/>
                </a:lnTo>
                <a:lnTo>
                  <a:pt x="3388" y="440"/>
                </a:lnTo>
                <a:lnTo>
                  <a:pt x="3388" y="440"/>
                </a:lnTo>
                <a:lnTo>
                  <a:pt x="3396" y="438"/>
                </a:lnTo>
                <a:lnTo>
                  <a:pt x="3396" y="438"/>
                </a:lnTo>
                <a:lnTo>
                  <a:pt x="3392" y="438"/>
                </a:lnTo>
                <a:lnTo>
                  <a:pt x="3388" y="438"/>
                </a:lnTo>
                <a:lnTo>
                  <a:pt x="3382" y="440"/>
                </a:lnTo>
                <a:lnTo>
                  <a:pt x="3371" y="445"/>
                </a:lnTo>
                <a:lnTo>
                  <a:pt x="3365" y="449"/>
                </a:lnTo>
                <a:lnTo>
                  <a:pt x="3367" y="449"/>
                </a:lnTo>
                <a:lnTo>
                  <a:pt x="3369" y="449"/>
                </a:lnTo>
                <a:lnTo>
                  <a:pt x="3371" y="451"/>
                </a:lnTo>
                <a:lnTo>
                  <a:pt x="3371" y="451"/>
                </a:lnTo>
                <a:lnTo>
                  <a:pt x="3371" y="453"/>
                </a:lnTo>
                <a:lnTo>
                  <a:pt x="3367" y="453"/>
                </a:lnTo>
                <a:lnTo>
                  <a:pt x="3367" y="455"/>
                </a:lnTo>
                <a:lnTo>
                  <a:pt x="3365" y="455"/>
                </a:lnTo>
                <a:lnTo>
                  <a:pt x="3365" y="455"/>
                </a:lnTo>
                <a:lnTo>
                  <a:pt x="3363" y="453"/>
                </a:lnTo>
                <a:lnTo>
                  <a:pt x="3365" y="453"/>
                </a:lnTo>
                <a:lnTo>
                  <a:pt x="3365" y="451"/>
                </a:lnTo>
                <a:lnTo>
                  <a:pt x="3363" y="451"/>
                </a:lnTo>
                <a:lnTo>
                  <a:pt x="3361" y="449"/>
                </a:lnTo>
                <a:lnTo>
                  <a:pt x="3361" y="449"/>
                </a:lnTo>
                <a:lnTo>
                  <a:pt x="3355" y="451"/>
                </a:lnTo>
                <a:lnTo>
                  <a:pt x="3350" y="453"/>
                </a:lnTo>
                <a:lnTo>
                  <a:pt x="3348" y="455"/>
                </a:lnTo>
                <a:lnTo>
                  <a:pt x="3344" y="455"/>
                </a:lnTo>
                <a:lnTo>
                  <a:pt x="3342" y="455"/>
                </a:lnTo>
                <a:lnTo>
                  <a:pt x="3338" y="457"/>
                </a:lnTo>
                <a:lnTo>
                  <a:pt x="3336" y="459"/>
                </a:lnTo>
                <a:lnTo>
                  <a:pt x="3332" y="461"/>
                </a:lnTo>
                <a:lnTo>
                  <a:pt x="3319" y="466"/>
                </a:lnTo>
                <a:lnTo>
                  <a:pt x="3317" y="468"/>
                </a:lnTo>
                <a:lnTo>
                  <a:pt x="3315" y="466"/>
                </a:lnTo>
                <a:lnTo>
                  <a:pt x="3315" y="466"/>
                </a:lnTo>
                <a:lnTo>
                  <a:pt x="3313" y="466"/>
                </a:lnTo>
                <a:lnTo>
                  <a:pt x="3315" y="468"/>
                </a:lnTo>
                <a:lnTo>
                  <a:pt x="3315" y="470"/>
                </a:lnTo>
                <a:lnTo>
                  <a:pt x="3315" y="472"/>
                </a:lnTo>
                <a:lnTo>
                  <a:pt x="3313" y="470"/>
                </a:lnTo>
                <a:lnTo>
                  <a:pt x="3306" y="472"/>
                </a:lnTo>
                <a:lnTo>
                  <a:pt x="3302" y="474"/>
                </a:lnTo>
                <a:lnTo>
                  <a:pt x="3302" y="476"/>
                </a:lnTo>
                <a:lnTo>
                  <a:pt x="3302" y="476"/>
                </a:lnTo>
                <a:lnTo>
                  <a:pt x="3300" y="478"/>
                </a:lnTo>
                <a:lnTo>
                  <a:pt x="3300" y="480"/>
                </a:lnTo>
                <a:lnTo>
                  <a:pt x="3298" y="487"/>
                </a:lnTo>
                <a:lnTo>
                  <a:pt x="3298" y="489"/>
                </a:lnTo>
                <a:lnTo>
                  <a:pt x="3296" y="489"/>
                </a:lnTo>
                <a:lnTo>
                  <a:pt x="3283" y="493"/>
                </a:lnTo>
                <a:lnTo>
                  <a:pt x="3281" y="493"/>
                </a:lnTo>
                <a:lnTo>
                  <a:pt x="3281" y="493"/>
                </a:lnTo>
                <a:lnTo>
                  <a:pt x="3281" y="493"/>
                </a:lnTo>
                <a:lnTo>
                  <a:pt x="3279" y="491"/>
                </a:lnTo>
                <a:lnTo>
                  <a:pt x="3275" y="491"/>
                </a:lnTo>
                <a:lnTo>
                  <a:pt x="3273" y="491"/>
                </a:lnTo>
                <a:lnTo>
                  <a:pt x="3273" y="491"/>
                </a:lnTo>
                <a:lnTo>
                  <a:pt x="3271" y="489"/>
                </a:lnTo>
                <a:lnTo>
                  <a:pt x="3269" y="482"/>
                </a:lnTo>
                <a:lnTo>
                  <a:pt x="3262" y="480"/>
                </a:lnTo>
                <a:lnTo>
                  <a:pt x="3258" y="478"/>
                </a:lnTo>
                <a:lnTo>
                  <a:pt x="3258" y="478"/>
                </a:lnTo>
                <a:lnTo>
                  <a:pt x="3258" y="476"/>
                </a:lnTo>
                <a:lnTo>
                  <a:pt x="3264" y="472"/>
                </a:lnTo>
                <a:lnTo>
                  <a:pt x="3267" y="470"/>
                </a:lnTo>
                <a:lnTo>
                  <a:pt x="3277" y="468"/>
                </a:lnTo>
                <a:lnTo>
                  <a:pt x="3281" y="468"/>
                </a:lnTo>
                <a:lnTo>
                  <a:pt x="3283" y="468"/>
                </a:lnTo>
                <a:lnTo>
                  <a:pt x="3283" y="463"/>
                </a:lnTo>
                <a:lnTo>
                  <a:pt x="3281" y="459"/>
                </a:lnTo>
                <a:lnTo>
                  <a:pt x="3277" y="455"/>
                </a:lnTo>
                <a:lnTo>
                  <a:pt x="3273" y="451"/>
                </a:lnTo>
                <a:lnTo>
                  <a:pt x="3267" y="449"/>
                </a:lnTo>
                <a:lnTo>
                  <a:pt x="3260" y="449"/>
                </a:lnTo>
                <a:lnTo>
                  <a:pt x="3248" y="449"/>
                </a:lnTo>
                <a:lnTo>
                  <a:pt x="3246" y="449"/>
                </a:lnTo>
                <a:lnTo>
                  <a:pt x="3237" y="447"/>
                </a:lnTo>
                <a:lnTo>
                  <a:pt x="3237" y="447"/>
                </a:lnTo>
                <a:lnTo>
                  <a:pt x="3235" y="447"/>
                </a:lnTo>
                <a:lnTo>
                  <a:pt x="3235" y="447"/>
                </a:lnTo>
                <a:lnTo>
                  <a:pt x="3237" y="449"/>
                </a:lnTo>
                <a:lnTo>
                  <a:pt x="3248" y="455"/>
                </a:lnTo>
                <a:lnTo>
                  <a:pt x="3248" y="457"/>
                </a:lnTo>
                <a:lnTo>
                  <a:pt x="3248" y="459"/>
                </a:lnTo>
                <a:lnTo>
                  <a:pt x="3248" y="461"/>
                </a:lnTo>
                <a:lnTo>
                  <a:pt x="3248" y="461"/>
                </a:lnTo>
                <a:lnTo>
                  <a:pt x="3248" y="463"/>
                </a:lnTo>
                <a:lnTo>
                  <a:pt x="3246" y="472"/>
                </a:lnTo>
                <a:lnTo>
                  <a:pt x="3244" y="476"/>
                </a:lnTo>
                <a:lnTo>
                  <a:pt x="3241" y="480"/>
                </a:lnTo>
                <a:lnTo>
                  <a:pt x="3241" y="482"/>
                </a:lnTo>
                <a:lnTo>
                  <a:pt x="3244" y="482"/>
                </a:lnTo>
                <a:lnTo>
                  <a:pt x="3246" y="484"/>
                </a:lnTo>
                <a:lnTo>
                  <a:pt x="3250" y="484"/>
                </a:lnTo>
                <a:lnTo>
                  <a:pt x="3252" y="487"/>
                </a:lnTo>
                <a:lnTo>
                  <a:pt x="3252" y="489"/>
                </a:lnTo>
                <a:lnTo>
                  <a:pt x="3252" y="493"/>
                </a:lnTo>
                <a:lnTo>
                  <a:pt x="3252" y="495"/>
                </a:lnTo>
                <a:lnTo>
                  <a:pt x="3250" y="499"/>
                </a:lnTo>
                <a:lnTo>
                  <a:pt x="3248" y="501"/>
                </a:lnTo>
                <a:lnTo>
                  <a:pt x="3246" y="505"/>
                </a:lnTo>
                <a:lnTo>
                  <a:pt x="3248" y="510"/>
                </a:lnTo>
                <a:lnTo>
                  <a:pt x="3248" y="510"/>
                </a:lnTo>
                <a:lnTo>
                  <a:pt x="3246" y="512"/>
                </a:lnTo>
                <a:lnTo>
                  <a:pt x="3246" y="510"/>
                </a:lnTo>
                <a:lnTo>
                  <a:pt x="3244" y="510"/>
                </a:lnTo>
                <a:lnTo>
                  <a:pt x="3244" y="508"/>
                </a:lnTo>
                <a:lnTo>
                  <a:pt x="3241" y="508"/>
                </a:lnTo>
                <a:lnTo>
                  <a:pt x="3239" y="508"/>
                </a:lnTo>
                <a:lnTo>
                  <a:pt x="3239" y="510"/>
                </a:lnTo>
                <a:lnTo>
                  <a:pt x="3239" y="508"/>
                </a:lnTo>
                <a:lnTo>
                  <a:pt x="3239" y="505"/>
                </a:lnTo>
                <a:lnTo>
                  <a:pt x="3239" y="505"/>
                </a:lnTo>
                <a:lnTo>
                  <a:pt x="3239" y="503"/>
                </a:lnTo>
                <a:lnTo>
                  <a:pt x="3233" y="501"/>
                </a:lnTo>
                <a:lnTo>
                  <a:pt x="3231" y="501"/>
                </a:lnTo>
                <a:lnTo>
                  <a:pt x="3229" y="501"/>
                </a:lnTo>
                <a:lnTo>
                  <a:pt x="3225" y="501"/>
                </a:lnTo>
                <a:lnTo>
                  <a:pt x="3223" y="499"/>
                </a:lnTo>
                <a:lnTo>
                  <a:pt x="3220" y="499"/>
                </a:lnTo>
                <a:lnTo>
                  <a:pt x="3218" y="499"/>
                </a:lnTo>
                <a:lnTo>
                  <a:pt x="3218" y="501"/>
                </a:lnTo>
                <a:lnTo>
                  <a:pt x="3212" y="505"/>
                </a:lnTo>
                <a:lnTo>
                  <a:pt x="3208" y="510"/>
                </a:lnTo>
                <a:lnTo>
                  <a:pt x="3204" y="512"/>
                </a:lnTo>
                <a:lnTo>
                  <a:pt x="3197" y="512"/>
                </a:lnTo>
                <a:lnTo>
                  <a:pt x="3197" y="512"/>
                </a:lnTo>
                <a:lnTo>
                  <a:pt x="3195" y="516"/>
                </a:lnTo>
                <a:lnTo>
                  <a:pt x="3191" y="518"/>
                </a:lnTo>
                <a:lnTo>
                  <a:pt x="3185" y="520"/>
                </a:lnTo>
                <a:lnTo>
                  <a:pt x="3185" y="522"/>
                </a:lnTo>
                <a:lnTo>
                  <a:pt x="3183" y="524"/>
                </a:lnTo>
                <a:lnTo>
                  <a:pt x="3185" y="526"/>
                </a:lnTo>
                <a:lnTo>
                  <a:pt x="3185" y="528"/>
                </a:lnTo>
                <a:lnTo>
                  <a:pt x="3189" y="533"/>
                </a:lnTo>
                <a:lnTo>
                  <a:pt x="3191" y="535"/>
                </a:lnTo>
                <a:lnTo>
                  <a:pt x="3193" y="537"/>
                </a:lnTo>
                <a:lnTo>
                  <a:pt x="3193" y="541"/>
                </a:lnTo>
                <a:lnTo>
                  <a:pt x="3193" y="541"/>
                </a:lnTo>
                <a:lnTo>
                  <a:pt x="3191" y="541"/>
                </a:lnTo>
                <a:lnTo>
                  <a:pt x="3189" y="541"/>
                </a:lnTo>
                <a:lnTo>
                  <a:pt x="3185" y="543"/>
                </a:lnTo>
                <a:lnTo>
                  <a:pt x="3185" y="543"/>
                </a:lnTo>
                <a:lnTo>
                  <a:pt x="3183" y="545"/>
                </a:lnTo>
                <a:lnTo>
                  <a:pt x="3181" y="545"/>
                </a:lnTo>
                <a:lnTo>
                  <a:pt x="3174" y="541"/>
                </a:lnTo>
                <a:lnTo>
                  <a:pt x="3168" y="541"/>
                </a:lnTo>
                <a:lnTo>
                  <a:pt x="3166" y="539"/>
                </a:lnTo>
                <a:lnTo>
                  <a:pt x="3164" y="539"/>
                </a:lnTo>
                <a:lnTo>
                  <a:pt x="3164" y="539"/>
                </a:lnTo>
                <a:lnTo>
                  <a:pt x="3162" y="539"/>
                </a:lnTo>
                <a:lnTo>
                  <a:pt x="3160" y="539"/>
                </a:lnTo>
                <a:lnTo>
                  <a:pt x="3158" y="539"/>
                </a:lnTo>
                <a:lnTo>
                  <a:pt x="3151" y="533"/>
                </a:lnTo>
                <a:lnTo>
                  <a:pt x="3145" y="531"/>
                </a:lnTo>
                <a:lnTo>
                  <a:pt x="3145" y="531"/>
                </a:lnTo>
                <a:lnTo>
                  <a:pt x="3143" y="531"/>
                </a:lnTo>
                <a:lnTo>
                  <a:pt x="3141" y="535"/>
                </a:lnTo>
                <a:lnTo>
                  <a:pt x="3139" y="537"/>
                </a:lnTo>
                <a:lnTo>
                  <a:pt x="3137" y="537"/>
                </a:lnTo>
                <a:lnTo>
                  <a:pt x="3137" y="539"/>
                </a:lnTo>
                <a:lnTo>
                  <a:pt x="3137" y="539"/>
                </a:lnTo>
                <a:lnTo>
                  <a:pt x="3139" y="541"/>
                </a:lnTo>
                <a:lnTo>
                  <a:pt x="3141" y="543"/>
                </a:lnTo>
                <a:lnTo>
                  <a:pt x="3145" y="547"/>
                </a:lnTo>
                <a:lnTo>
                  <a:pt x="3147" y="549"/>
                </a:lnTo>
                <a:lnTo>
                  <a:pt x="3147" y="549"/>
                </a:lnTo>
                <a:lnTo>
                  <a:pt x="3149" y="549"/>
                </a:lnTo>
                <a:lnTo>
                  <a:pt x="3153" y="549"/>
                </a:lnTo>
                <a:lnTo>
                  <a:pt x="3156" y="549"/>
                </a:lnTo>
                <a:lnTo>
                  <a:pt x="3158" y="552"/>
                </a:lnTo>
                <a:lnTo>
                  <a:pt x="3158" y="554"/>
                </a:lnTo>
                <a:lnTo>
                  <a:pt x="3160" y="556"/>
                </a:lnTo>
                <a:lnTo>
                  <a:pt x="3160" y="558"/>
                </a:lnTo>
                <a:lnTo>
                  <a:pt x="3158" y="560"/>
                </a:lnTo>
                <a:lnTo>
                  <a:pt x="3153" y="560"/>
                </a:lnTo>
                <a:lnTo>
                  <a:pt x="3149" y="562"/>
                </a:lnTo>
                <a:lnTo>
                  <a:pt x="3149" y="562"/>
                </a:lnTo>
                <a:lnTo>
                  <a:pt x="3143" y="560"/>
                </a:lnTo>
                <a:lnTo>
                  <a:pt x="3139" y="560"/>
                </a:lnTo>
                <a:lnTo>
                  <a:pt x="3135" y="558"/>
                </a:lnTo>
                <a:lnTo>
                  <a:pt x="3135" y="558"/>
                </a:lnTo>
                <a:lnTo>
                  <a:pt x="3130" y="554"/>
                </a:lnTo>
                <a:lnTo>
                  <a:pt x="3126" y="552"/>
                </a:lnTo>
                <a:lnTo>
                  <a:pt x="3124" y="549"/>
                </a:lnTo>
                <a:lnTo>
                  <a:pt x="3122" y="549"/>
                </a:lnTo>
                <a:lnTo>
                  <a:pt x="3120" y="549"/>
                </a:lnTo>
                <a:lnTo>
                  <a:pt x="3116" y="547"/>
                </a:lnTo>
                <a:lnTo>
                  <a:pt x="3114" y="545"/>
                </a:lnTo>
                <a:lnTo>
                  <a:pt x="3114" y="541"/>
                </a:lnTo>
                <a:lnTo>
                  <a:pt x="3114" y="541"/>
                </a:lnTo>
                <a:lnTo>
                  <a:pt x="3114" y="541"/>
                </a:lnTo>
                <a:lnTo>
                  <a:pt x="3112" y="539"/>
                </a:lnTo>
                <a:lnTo>
                  <a:pt x="3112" y="537"/>
                </a:lnTo>
                <a:lnTo>
                  <a:pt x="3112" y="535"/>
                </a:lnTo>
                <a:lnTo>
                  <a:pt x="3109" y="531"/>
                </a:lnTo>
                <a:lnTo>
                  <a:pt x="3107" y="528"/>
                </a:lnTo>
                <a:lnTo>
                  <a:pt x="3105" y="526"/>
                </a:lnTo>
                <a:lnTo>
                  <a:pt x="3107" y="524"/>
                </a:lnTo>
                <a:lnTo>
                  <a:pt x="3109" y="522"/>
                </a:lnTo>
                <a:lnTo>
                  <a:pt x="3112" y="520"/>
                </a:lnTo>
                <a:lnTo>
                  <a:pt x="3112" y="518"/>
                </a:lnTo>
                <a:lnTo>
                  <a:pt x="3112" y="518"/>
                </a:lnTo>
                <a:lnTo>
                  <a:pt x="3112" y="516"/>
                </a:lnTo>
                <a:lnTo>
                  <a:pt x="3112" y="514"/>
                </a:lnTo>
                <a:lnTo>
                  <a:pt x="3109" y="512"/>
                </a:lnTo>
                <a:lnTo>
                  <a:pt x="3105" y="508"/>
                </a:lnTo>
                <a:lnTo>
                  <a:pt x="3101" y="505"/>
                </a:lnTo>
                <a:lnTo>
                  <a:pt x="3095" y="503"/>
                </a:lnTo>
                <a:lnTo>
                  <a:pt x="3093" y="503"/>
                </a:lnTo>
                <a:lnTo>
                  <a:pt x="3091" y="503"/>
                </a:lnTo>
                <a:lnTo>
                  <a:pt x="3093" y="503"/>
                </a:lnTo>
                <a:lnTo>
                  <a:pt x="3095" y="503"/>
                </a:lnTo>
                <a:lnTo>
                  <a:pt x="3095" y="501"/>
                </a:lnTo>
                <a:lnTo>
                  <a:pt x="3093" y="501"/>
                </a:lnTo>
                <a:lnTo>
                  <a:pt x="3093" y="499"/>
                </a:lnTo>
                <a:lnTo>
                  <a:pt x="3088" y="499"/>
                </a:lnTo>
                <a:lnTo>
                  <a:pt x="3088" y="497"/>
                </a:lnTo>
                <a:lnTo>
                  <a:pt x="3088" y="497"/>
                </a:lnTo>
                <a:lnTo>
                  <a:pt x="3088" y="495"/>
                </a:lnTo>
                <a:lnTo>
                  <a:pt x="3084" y="495"/>
                </a:lnTo>
                <a:lnTo>
                  <a:pt x="3084" y="495"/>
                </a:lnTo>
                <a:lnTo>
                  <a:pt x="3084" y="493"/>
                </a:lnTo>
                <a:lnTo>
                  <a:pt x="3082" y="491"/>
                </a:lnTo>
                <a:lnTo>
                  <a:pt x="3078" y="489"/>
                </a:lnTo>
                <a:lnTo>
                  <a:pt x="3078" y="487"/>
                </a:lnTo>
                <a:lnTo>
                  <a:pt x="3076" y="487"/>
                </a:lnTo>
                <a:lnTo>
                  <a:pt x="3074" y="484"/>
                </a:lnTo>
                <a:lnTo>
                  <a:pt x="3072" y="484"/>
                </a:lnTo>
                <a:lnTo>
                  <a:pt x="3070" y="484"/>
                </a:lnTo>
                <a:lnTo>
                  <a:pt x="3078" y="484"/>
                </a:lnTo>
                <a:lnTo>
                  <a:pt x="3084" y="484"/>
                </a:lnTo>
                <a:lnTo>
                  <a:pt x="3084" y="487"/>
                </a:lnTo>
                <a:lnTo>
                  <a:pt x="3084" y="487"/>
                </a:lnTo>
                <a:lnTo>
                  <a:pt x="3086" y="491"/>
                </a:lnTo>
                <a:lnTo>
                  <a:pt x="3088" y="491"/>
                </a:lnTo>
                <a:lnTo>
                  <a:pt x="3093" y="493"/>
                </a:lnTo>
                <a:lnTo>
                  <a:pt x="3093" y="493"/>
                </a:lnTo>
                <a:lnTo>
                  <a:pt x="3095" y="493"/>
                </a:lnTo>
                <a:lnTo>
                  <a:pt x="3097" y="493"/>
                </a:lnTo>
                <a:lnTo>
                  <a:pt x="3099" y="495"/>
                </a:lnTo>
                <a:lnTo>
                  <a:pt x="3103" y="495"/>
                </a:lnTo>
                <a:lnTo>
                  <a:pt x="3107" y="497"/>
                </a:lnTo>
                <a:lnTo>
                  <a:pt x="3107" y="497"/>
                </a:lnTo>
                <a:lnTo>
                  <a:pt x="3105" y="497"/>
                </a:lnTo>
                <a:lnTo>
                  <a:pt x="3107" y="499"/>
                </a:lnTo>
                <a:lnTo>
                  <a:pt x="3109" y="499"/>
                </a:lnTo>
                <a:lnTo>
                  <a:pt x="3112" y="497"/>
                </a:lnTo>
                <a:lnTo>
                  <a:pt x="3120" y="501"/>
                </a:lnTo>
                <a:lnTo>
                  <a:pt x="3122" y="501"/>
                </a:lnTo>
                <a:lnTo>
                  <a:pt x="3135" y="505"/>
                </a:lnTo>
                <a:lnTo>
                  <a:pt x="3141" y="505"/>
                </a:lnTo>
                <a:lnTo>
                  <a:pt x="3143" y="505"/>
                </a:lnTo>
                <a:lnTo>
                  <a:pt x="3147" y="505"/>
                </a:lnTo>
                <a:lnTo>
                  <a:pt x="3153" y="508"/>
                </a:lnTo>
                <a:lnTo>
                  <a:pt x="3158" y="510"/>
                </a:lnTo>
                <a:lnTo>
                  <a:pt x="3164" y="510"/>
                </a:lnTo>
                <a:lnTo>
                  <a:pt x="3168" y="510"/>
                </a:lnTo>
                <a:lnTo>
                  <a:pt x="3176" y="508"/>
                </a:lnTo>
                <a:lnTo>
                  <a:pt x="3189" y="505"/>
                </a:lnTo>
                <a:lnTo>
                  <a:pt x="3195" y="501"/>
                </a:lnTo>
                <a:lnTo>
                  <a:pt x="3204" y="493"/>
                </a:lnTo>
                <a:lnTo>
                  <a:pt x="3206" y="489"/>
                </a:lnTo>
                <a:lnTo>
                  <a:pt x="3206" y="484"/>
                </a:lnTo>
                <a:lnTo>
                  <a:pt x="3208" y="482"/>
                </a:lnTo>
                <a:lnTo>
                  <a:pt x="3206" y="482"/>
                </a:lnTo>
                <a:lnTo>
                  <a:pt x="3204" y="480"/>
                </a:lnTo>
                <a:lnTo>
                  <a:pt x="3204" y="478"/>
                </a:lnTo>
                <a:lnTo>
                  <a:pt x="3202" y="476"/>
                </a:lnTo>
                <a:lnTo>
                  <a:pt x="3202" y="470"/>
                </a:lnTo>
                <a:lnTo>
                  <a:pt x="3197" y="470"/>
                </a:lnTo>
                <a:lnTo>
                  <a:pt x="3197" y="470"/>
                </a:lnTo>
                <a:lnTo>
                  <a:pt x="3195" y="468"/>
                </a:lnTo>
                <a:lnTo>
                  <a:pt x="3193" y="468"/>
                </a:lnTo>
                <a:lnTo>
                  <a:pt x="3191" y="466"/>
                </a:lnTo>
                <a:lnTo>
                  <a:pt x="3187" y="463"/>
                </a:lnTo>
                <a:lnTo>
                  <a:pt x="3185" y="461"/>
                </a:lnTo>
                <a:lnTo>
                  <a:pt x="3185" y="459"/>
                </a:lnTo>
                <a:lnTo>
                  <a:pt x="3183" y="459"/>
                </a:lnTo>
                <a:lnTo>
                  <a:pt x="3185" y="461"/>
                </a:lnTo>
                <a:lnTo>
                  <a:pt x="3185" y="461"/>
                </a:lnTo>
                <a:lnTo>
                  <a:pt x="3181" y="461"/>
                </a:lnTo>
                <a:lnTo>
                  <a:pt x="3170" y="455"/>
                </a:lnTo>
                <a:lnTo>
                  <a:pt x="3168" y="455"/>
                </a:lnTo>
                <a:lnTo>
                  <a:pt x="3168" y="455"/>
                </a:lnTo>
                <a:lnTo>
                  <a:pt x="3164" y="455"/>
                </a:lnTo>
                <a:lnTo>
                  <a:pt x="3164" y="453"/>
                </a:lnTo>
                <a:lnTo>
                  <a:pt x="3153" y="447"/>
                </a:lnTo>
                <a:lnTo>
                  <a:pt x="3139" y="438"/>
                </a:lnTo>
                <a:lnTo>
                  <a:pt x="3126" y="434"/>
                </a:lnTo>
                <a:lnTo>
                  <a:pt x="3120" y="432"/>
                </a:lnTo>
                <a:lnTo>
                  <a:pt x="3118" y="432"/>
                </a:lnTo>
                <a:lnTo>
                  <a:pt x="3118" y="432"/>
                </a:lnTo>
                <a:lnTo>
                  <a:pt x="3116" y="432"/>
                </a:lnTo>
                <a:lnTo>
                  <a:pt x="3114" y="432"/>
                </a:lnTo>
                <a:lnTo>
                  <a:pt x="3105" y="430"/>
                </a:lnTo>
                <a:lnTo>
                  <a:pt x="3103" y="430"/>
                </a:lnTo>
                <a:lnTo>
                  <a:pt x="3095" y="430"/>
                </a:lnTo>
                <a:lnTo>
                  <a:pt x="3095" y="430"/>
                </a:lnTo>
                <a:lnTo>
                  <a:pt x="3093" y="434"/>
                </a:lnTo>
                <a:lnTo>
                  <a:pt x="3091" y="436"/>
                </a:lnTo>
                <a:lnTo>
                  <a:pt x="3088" y="436"/>
                </a:lnTo>
                <a:lnTo>
                  <a:pt x="3088" y="436"/>
                </a:lnTo>
                <a:lnTo>
                  <a:pt x="3091" y="434"/>
                </a:lnTo>
                <a:lnTo>
                  <a:pt x="3093" y="432"/>
                </a:lnTo>
                <a:lnTo>
                  <a:pt x="3093" y="430"/>
                </a:lnTo>
                <a:lnTo>
                  <a:pt x="3093" y="428"/>
                </a:lnTo>
                <a:lnTo>
                  <a:pt x="3093" y="428"/>
                </a:lnTo>
                <a:lnTo>
                  <a:pt x="3091" y="428"/>
                </a:lnTo>
                <a:lnTo>
                  <a:pt x="3088" y="428"/>
                </a:lnTo>
                <a:lnTo>
                  <a:pt x="3086" y="430"/>
                </a:lnTo>
                <a:lnTo>
                  <a:pt x="3084" y="428"/>
                </a:lnTo>
                <a:lnTo>
                  <a:pt x="3086" y="428"/>
                </a:lnTo>
                <a:lnTo>
                  <a:pt x="3086" y="426"/>
                </a:lnTo>
                <a:lnTo>
                  <a:pt x="3084" y="426"/>
                </a:lnTo>
                <a:lnTo>
                  <a:pt x="3080" y="426"/>
                </a:lnTo>
                <a:lnTo>
                  <a:pt x="3076" y="426"/>
                </a:lnTo>
                <a:lnTo>
                  <a:pt x="3076" y="424"/>
                </a:lnTo>
                <a:lnTo>
                  <a:pt x="3074" y="424"/>
                </a:lnTo>
                <a:lnTo>
                  <a:pt x="3072" y="422"/>
                </a:lnTo>
                <a:lnTo>
                  <a:pt x="3074" y="422"/>
                </a:lnTo>
                <a:lnTo>
                  <a:pt x="3082" y="424"/>
                </a:lnTo>
                <a:lnTo>
                  <a:pt x="3084" y="424"/>
                </a:lnTo>
                <a:lnTo>
                  <a:pt x="3086" y="422"/>
                </a:lnTo>
                <a:lnTo>
                  <a:pt x="3086" y="422"/>
                </a:lnTo>
                <a:lnTo>
                  <a:pt x="3086" y="419"/>
                </a:lnTo>
                <a:lnTo>
                  <a:pt x="3084" y="419"/>
                </a:lnTo>
                <a:lnTo>
                  <a:pt x="3080" y="417"/>
                </a:lnTo>
                <a:lnTo>
                  <a:pt x="3078" y="415"/>
                </a:lnTo>
                <a:lnTo>
                  <a:pt x="3072" y="413"/>
                </a:lnTo>
                <a:lnTo>
                  <a:pt x="3072" y="415"/>
                </a:lnTo>
                <a:lnTo>
                  <a:pt x="3072" y="417"/>
                </a:lnTo>
                <a:lnTo>
                  <a:pt x="3072" y="417"/>
                </a:lnTo>
                <a:lnTo>
                  <a:pt x="3070" y="417"/>
                </a:lnTo>
                <a:lnTo>
                  <a:pt x="3068" y="417"/>
                </a:lnTo>
                <a:lnTo>
                  <a:pt x="3065" y="419"/>
                </a:lnTo>
                <a:lnTo>
                  <a:pt x="3065" y="422"/>
                </a:lnTo>
                <a:lnTo>
                  <a:pt x="3063" y="422"/>
                </a:lnTo>
                <a:lnTo>
                  <a:pt x="3057" y="419"/>
                </a:lnTo>
                <a:lnTo>
                  <a:pt x="3055" y="419"/>
                </a:lnTo>
                <a:lnTo>
                  <a:pt x="3053" y="417"/>
                </a:lnTo>
                <a:lnTo>
                  <a:pt x="3051" y="417"/>
                </a:lnTo>
                <a:lnTo>
                  <a:pt x="3049" y="417"/>
                </a:lnTo>
                <a:lnTo>
                  <a:pt x="3049" y="419"/>
                </a:lnTo>
                <a:lnTo>
                  <a:pt x="3049" y="419"/>
                </a:lnTo>
                <a:lnTo>
                  <a:pt x="3047" y="417"/>
                </a:lnTo>
                <a:lnTo>
                  <a:pt x="3047" y="417"/>
                </a:lnTo>
                <a:lnTo>
                  <a:pt x="3044" y="417"/>
                </a:lnTo>
                <a:lnTo>
                  <a:pt x="3044" y="419"/>
                </a:lnTo>
                <a:lnTo>
                  <a:pt x="3044" y="419"/>
                </a:lnTo>
                <a:lnTo>
                  <a:pt x="3042" y="419"/>
                </a:lnTo>
                <a:lnTo>
                  <a:pt x="3040" y="419"/>
                </a:lnTo>
                <a:lnTo>
                  <a:pt x="3038" y="419"/>
                </a:lnTo>
                <a:lnTo>
                  <a:pt x="3036" y="419"/>
                </a:lnTo>
                <a:lnTo>
                  <a:pt x="3036" y="417"/>
                </a:lnTo>
                <a:lnTo>
                  <a:pt x="3036" y="415"/>
                </a:lnTo>
                <a:lnTo>
                  <a:pt x="3038" y="415"/>
                </a:lnTo>
                <a:lnTo>
                  <a:pt x="3036" y="413"/>
                </a:lnTo>
                <a:lnTo>
                  <a:pt x="3026" y="411"/>
                </a:lnTo>
                <a:lnTo>
                  <a:pt x="3026" y="409"/>
                </a:lnTo>
                <a:lnTo>
                  <a:pt x="3040" y="411"/>
                </a:lnTo>
                <a:lnTo>
                  <a:pt x="3047" y="409"/>
                </a:lnTo>
                <a:lnTo>
                  <a:pt x="3049" y="407"/>
                </a:lnTo>
                <a:lnTo>
                  <a:pt x="3055" y="405"/>
                </a:lnTo>
                <a:lnTo>
                  <a:pt x="3057" y="405"/>
                </a:lnTo>
                <a:lnTo>
                  <a:pt x="3055" y="403"/>
                </a:lnTo>
                <a:lnTo>
                  <a:pt x="3051" y="398"/>
                </a:lnTo>
                <a:lnTo>
                  <a:pt x="3049" y="398"/>
                </a:lnTo>
                <a:lnTo>
                  <a:pt x="3044" y="398"/>
                </a:lnTo>
                <a:lnTo>
                  <a:pt x="3044" y="398"/>
                </a:lnTo>
                <a:lnTo>
                  <a:pt x="3047" y="396"/>
                </a:lnTo>
                <a:lnTo>
                  <a:pt x="3042" y="394"/>
                </a:lnTo>
                <a:lnTo>
                  <a:pt x="3042" y="394"/>
                </a:lnTo>
                <a:lnTo>
                  <a:pt x="3040" y="396"/>
                </a:lnTo>
                <a:lnTo>
                  <a:pt x="3038" y="396"/>
                </a:lnTo>
                <a:lnTo>
                  <a:pt x="3038" y="396"/>
                </a:lnTo>
                <a:lnTo>
                  <a:pt x="3036" y="394"/>
                </a:lnTo>
                <a:lnTo>
                  <a:pt x="3034" y="394"/>
                </a:lnTo>
                <a:lnTo>
                  <a:pt x="3032" y="392"/>
                </a:lnTo>
                <a:lnTo>
                  <a:pt x="3032" y="392"/>
                </a:lnTo>
                <a:lnTo>
                  <a:pt x="3030" y="390"/>
                </a:lnTo>
                <a:lnTo>
                  <a:pt x="3026" y="390"/>
                </a:lnTo>
                <a:lnTo>
                  <a:pt x="3024" y="390"/>
                </a:lnTo>
                <a:lnTo>
                  <a:pt x="3021" y="392"/>
                </a:lnTo>
                <a:lnTo>
                  <a:pt x="3019" y="396"/>
                </a:lnTo>
                <a:lnTo>
                  <a:pt x="3019" y="401"/>
                </a:lnTo>
                <a:lnTo>
                  <a:pt x="3017" y="401"/>
                </a:lnTo>
                <a:lnTo>
                  <a:pt x="3017" y="403"/>
                </a:lnTo>
                <a:lnTo>
                  <a:pt x="3015" y="407"/>
                </a:lnTo>
                <a:lnTo>
                  <a:pt x="3015" y="405"/>
                </a:lnTo>
                <a:lnTo>
                  <a:pt x="3015" y="403"/>
                </a:lnTo>
                <a:lnTo>
                  <a:pt x="3015" y="401"/>
                </a:lnTo>
                <a:lnTo>
                  <a:pt x="3017" y="398"/>
                </a:lnTo>
                <a:lnTo>
                  <a:pt x="3017" y="396"/>
                </a:lnTo>
                <a:lnTo>
                  <a:pt x="3017" y="394"/>
                </a:lnTo>
                <a:lnTo>
                  <a:pt x="3013" y="396"/>
                </a:lnTo>
                <a:lnTo>
                  <a:pt x="3011" y="394"/>
                </a:lnTo>
                <a:lnTo>
                  <a:pt x="3013" y="394"/>
                </a:lnTo>
                <a:lnTo>
                  <a:pt x="3017" y="392"/>
                </a:lnTo>
                <a:lnTo>
                  <a:pt x="3017" y="392"/>
                </a:lnTo>
                <a:lnTo>
                  <a:pt x="3019" y="390"/>
                </a:lnTo>
                <a:lnTo>
                  <a:pt x="3019" y="388"/>
                </a:lnTo>
                <a:lnTo>
                  <a:pt x="3015" y="386"/>
                </a:lnTo>
                <a:lnTo>
                  <a:pt x="3011" y="386"/>
                </a:lnTo>
                <a:lnTo>
                  <a:pt x="3009" y="384"/>
                </a:lnTo>
                <a:lnTo>
                  <a:pt x="3007" y="384"/>
                </a:lnTo>
                <a:lnTo>
                  <a:pt x="3005" y="388"/>
                </a:lnTo>
                <a:lnTo>
                  <a:pt x="3003" y="388"/>
                </a:lnTo>
                <a:lnTo>
                  <a:pt x="3003" y="390"/>
                </a:lnTo>
                <a:lnTo>
                  <a:pt x="3007" y="392"/>
                </a:lnTo>
                <a:lnTo>
                  <a:pt x="3007" y="392"/>
                </a:lnTo>
                <a:lnTo>
                  <a:pt x="3003" y="392"/>
                </a:lnTo>
                <a:lnTo>
                  <a:pt x="3000" y="394"/>
                </a:lnTo>
                <a:lnTo>
                  <a:pt x="3000" y="394"/>
                </a:lnTo>
                <a:lnTo>
                  <a:pt x="3000" y="396"/>
                </a:lnTo>
                <a:lnTo>
                  <a:pt x="2998" y="401"/>
                </a:lnTo>
                <a:lnTo>
                  <a:pt x="2994" y="403"/>
                </a:lnTo>
                <a:lnTo>
                  <a:pt x="2992" y="403"/>
                </a:lnTo>
                <a:lnTo>
                  <a:pt x="2992" y="401"/>
                </a:lnTo>
                <a:lnTo>
                  <a:pt x="2992" y="401"/>
                </a:lnTo>
                <a:lnTo>
                  <a:pt x="2994" y="398"/>
                </a:lnTo>
                <a:lnTo>
                  <a:pt x="2994" y="396"/>
                </a:lnTo>
                <a:lnTo>
                  <a:pt x="2992" y="396"/>
                </a:lnTo>
                <a:lnTo>
                  <a:pt x="2994" y="394"/>
                </a:lnTo>
                <a:lnTo>
                  <a:pt x="2994" y="390"/>
                </a:lnTo>
                <a:lnTo>
                  <a:pt x="2994" y="388"/>
                </a:lnTo>
                <a:lnTo>
                  <a:pt x="2992" y="390"/>
                </a:lnTo>
                <a:lnTo>
                  <a:pt x="2988" y="392"/>
                </a:lnTo>
                <a:lnTo>
                  <a:pt x="2984" y="396"/>
                </a:lnTo>
                <a:lnTo>
                  <a:pt x="2977" y="405"/>
                </a:lnTo>
                <a:lnTo>
                  <a:pt x="2975" y="407"/>
                </a:lnTo>
                <a:lnTo>
                  <a:pt x="2973" y="409"/>
                </a:lnTo>
                <a:lnTo>
                  <a:pt x="2971" y="411"/>
                </a:lnTo>
                <a:lnTo>
                  <a:pt x="2969" y="409"/>
                </a:lnTo>
                <a:lnTo>
                  <a:pt x="2969" y="407"/>
                </a:lnTo>
                <a:lnTo>
                  <a:pt x="2971" y="405"/>
                </a:lnTo>
                <a:lnTo>
                  <a:pt x="2973" y="401"/>
                </a:lnTo>
                <a:lnTo>
                  <a:pt x="2973" y="398"/>
                </a:lnTo>
                <a:lnTo>
                  <a:pt x="2977" y="396"/>
                </a:lnTo>
                <a:lnTo>
                  <a:pt x="2980" y="392"/>
                </a:lnTo>
                <a:lnTo>
                  <a:pt x="2982" y="392"/>
                </a:lnTo>
                <a:lnTo>
                  <a:pt x="2982" y="390"/>
                </a:lnTo>
                <a:lnTo>
                  <a:pt x="2980" y="390"/>
                </a:lnTo>
                <a:lnTo>
                  <a:pt x="2980" y="390"/>
                </a:lnTo>
                <a:lnTo>
                  <a:pt x="2977" y="390"/>
                </a:lnTo>
                <a:lnTo>
                  <a:pt x="2975" y="390"/>
                </a:lnTo>
                <a:lnTo>
                  <a:pt x="2975" y="390"/>
                </a:lnTo>
                <a:lnTo>
                  <a:pt x="2975" y="390"/>
                </a:lnTo>
                <a:lnTo>
                  <a:pt x="2973" y="390"/>
                </a:lnTo>
                <a:lnTo>
                  <a:pt x="2973" y="390"/>
                </a:lnTo>
                <a:lnTo>
                  <a:pt x="2971" y="388"/>
                </a:lnTo>
                <a:lnTo>
                  <a:pt x="2967" y="388"/>
                </a:lnTo>
                <a:lnTo>
                  <a:pt x="2967" y="386"/>
                </a:lnTo>
                <a:lnTo>
                  <a:pt x="2965" y="386"/>
                </a:lnTo>
                <a:lnTo>
                  <a:pt x="2963" y="390"/>
                </a:lnTo>
                <a:lnTo>
                  <a:pt x="2959" y="392"/>
                </a:lnTo>
                <a:lnTo>
                  <a:pt x="2959" y="392"/>
                </a:lnTo>
                <a:lnTo>
                  <a:pt x="2961" y="394"/>
                </a:lnTo>
                <a:lnTo>
                  <a:pt x="2961" y="394"/>
                </a:lnTo>
                <a:lnTo>
                  <a:pt x="2961" y="394"/>
                </a:lnTo>
                <a:lnTo>
                  <a:pt x="2959" y="396"/>
                </a:lnTo>
                <a:lnTo>
                  <a:pt x="2956" y="401"/>
                </a:lnTo>
                <a:lnTo>
                  <a:pt x="2954" y="401"/>
                </a:lnTo>
                <a:lnTo>
                  <a:pt x="2950" y="403"/>
                </a:lnTo>
                <a:lnTo>
                  <a:pt x="2946" y="407"/>
                </a:lnTo>
                <a:lnTo>
                  <a:pt x="2946" y="407"/>
                </a:lnTo>
                <a:lnTo>
                  <a:pt x="2946" y="411"/>
                </a:lnTo>
                <a:lnTo>
                  <a:pt x="2946" y="411"/>
                </a:lnTo>
                <a:lnTo>
                  <a:pt x="2946" y="413"/>
                </a:lnTo>
                <a:lnTo>
                  <a:pt x="2946" y="413"/>
                </a:lnTo>
                <a:lnTo>
                  <a:pt x="2944" y="413"/>
                </a:lnTo>
                <a:lnTo>
                  <a:pt x="2944" y="411"/>
                </a:lnTo>
                <a:lnTo>
                  <a:pt x="2942" y="411"/>
                </a:lnTo>
                <a:lnTo>
                  <a:pt x="2940" y="407"/>
                </a:lnTo>
                <a:lnTo>
                  <a:pt x="2940" y="405"/>
                </a:lnTo>
                <a:lnTo>
                  <a:pt x="2940" y="405"/>
                </a:lnTo>
                <a:lnTo>
                  <a:pt x="2936" y="403"/>
                </a:lnTo>
                <a:lnTo>
                  <a:pt x="2933" y="405"/>
                </a:lnTo>
                <a:lnTo>
                  <a:pt x="2931" y="405"/>
                </a:lnTo>
                <a:lnTo>
                  <a:pt x="2931" y="407"/>
                </a:lnTo>
                <a:lnTo>
                  <a:pt x="2929" y="405"/>
                </a:lnTo>
                <a:lnTo>
                  <a:pt x="2927" y="405"/>
                </a:lnTo>
                <a:lnTo>
                  <a:pt x="2927" y="405"/>
                </a:lnTo>
                <a:lnTo>
                  <a:pt x="2923" y="407"/>
                </a:lnTo>
                <a:lnTo>
                  <a:pt x="2919" y="407"/>
                </a:lnTo>
                <a:lnTo>
                  <a:pt x="2917" y="407"/>
                </a:lnTo>
                <a:lnTo>
                  <a:pt x="2917" y="407"/>
                </a:lnTo>
                <a:lnTo>
                  <a:pt x="2919" y="409"/>
                </a:lnTo>
                <a:lnTo>
                  <a:pt x="2921" y="411"/>
                </a:lnTo>
                <a:lnTo>
                  <a:pt x="2923" y="411"/>
                </a:lnTo>
                <a:lnTo>
                  <a:pt x="2925" y="413"/>
                </a:lnTo>
                <a:lnTo>
                  <a:pt x="2925" y="417"/>
                </a:lnTo>
                <a:lnTo>
                  <a:pt x="2925" y="417"/>
                </a:lnTo>
                <a:lnTo>
                  <a:pt x="2923" y="415"/>
                </a:lnTo>
                <a:lnTo>
                  <a:pt x="2921" y="415"/>
                </a:lnTo>
                <a:lnTo>
                  <a:pt x="2919" y="413"/>
                </a:lnTo>
                <a:lnTo>
                  <a:pt x="2917" y="413"/>
                </a:lnTo>
                <a:lnTo>
                  <a:pt x="2915" y="415"/>
                </a:lnTo>
                <a:lnTo>
                  <a:pt x="2912" y="415"/>
                </a:lnTo>
                <a:lnTo>
                  <a:pt x="2912" y="415"/>
                </a:lnTo>
                <a:lnTo>
                  <a:pt x="2910" y="415"/>
                </a:lnTo>
                <a:lnTo>
                  <a:pt x="2906" y="415"/>
                </a:lnTo>
                <a:lnTo>
                  <a:pt x="2906" y="417"/>
                </a:lnTo>
                <a:lnTo>
                  <a:pt x="2906" y="422"/>
                </a:lnTo>
                <a:lnTo>
                  <a:pt x="2906" y="422"/>
                </a:lnTo>
                <a:lnTo>
                  <a:pt x="2906" y="424"/>
                </a:lnTo>
                <a:lnTo>
                  <a:pt x="2908" y="426"/>
                </a:lnTo>
                <a:lnTo>
                  <a:pt x="2908" y="426"/>
                </a:lnTo>
                <a:lnTo>
                  <a:pt x="2904" y="424"/>
                </a:lnTo>
                <a:lnTo>
                  <a:pt x="2900" y="430"/>
                </a:lnTo>
                <a:lnTo>
                  <a:pt x="2900" y="430"/>
                </a:lnTo>
                <a:lnTo>
                  <a:pt x="2898" y="430"/>
                </a:lnTo>
                <a:lnTo>
                  <a:pt x="2898" y="430"/>
                </a:lnTo>
                <a:lnTo>
                  <a:pt x="2902" y="426"/>
                </a:lnTo>
                <a:lnTo>
                  <a:pt x="2902" y="424"/>
                </a:lnTo>
                <a:lnTo>
                  <a:pt x="2902" y="422"/>
                </a:lnTo>
                <a:lnTo>
                  <a:pt x="2904" y="415"/>
                </a:lnTo>
                <a:lnTo>
                  <a:pt x="2902" y="415"/>
                </a:lnTo>
                <a:lnTo>
                  <a:pt x="2902" y="415"/>
                </a:lnTo>
                <a:lnTo>
                  <a:pt x="2900" y="415"/>
                </a:lnTo>
                <a:lnTo>
                  <a:pt x="2900" y="415"/>
                </a:lnTo>
                <a:lnTo>
                  <a:pt x="2898" y="415"/>
                </a:lnTo>
                <a:lnTo>
                  <a:pt x="2898" y="417"/>
                </a:lnTo>
                <a:lnTo>
                  <a:pt x="2896" y="419"/>
                </a:lnTo>
                <a:lnTo>
                  <a:pt x="2894" y="426"/>
                </a:lnTo>
                <a:lnTo>
                  <a:pt x="2892" y="428"/>
                </a:lnTo>
                <a:lnTo>
                  <a:pt x="2892" y="426"/>
                </a:lnTo>
                <a:lnTo>
                  <a:pt x="2894" y="424"/>
                </a:lnTo>
                <a:lnTo>
                  <a:pt x="2894" y="419"/>
                </a:lnTo>
                <a:lnTo>
                  <a:pt x="2894" y="417"/>
                </a:lnTo>
                <a:lnTo>
                  <a:pt x="2885" y="419"/>
                </a:lnTo>
                <a:lnTo>
                  <a:pt x="2883" y="422"/>
                </a:lnTo>
                <a:lnTo>
                  <a:pt x="2883" y="422"/>
                </a:lnTo>
                <a:lnTo>
                  <a:pt x="2883" y="424"/>
                </a:lnTo>
                <a:lnTo>
                  <a:pt x="2883" y="424"/>
                </a:lnTo>
                <a:lnTo>
                  <a:pt x="2881" y="426"/>
                </a:lnTo>
                <a:lnTo>
                  <a:pt x="2879" y="426"/>
                </a:lnTo>
                <a:lnTo>
                  <a:pt x="2879" y="426"/>
                </a:lnTo>
                <a:lnTo>
                  <a:pt x="2877" y="426"/>
                </a:lnTo>
                <a:lnTo>
                  <a:pt x="2877" y="428"/>
                </a:lnTo>
                <a:lnTo>
                  <a:pt x="2879" y="428"/>
                </a:lnTo>
                <a:lnTo>
                  <a:pt x="2881" y="430"/>
                </a:lnTo>
                <a:lnTo>
                  <a:pt x="2881" y="430"/>
                </a:lnTo>
                <a:lnTo>
                  <a:pt x="2877" y="430"/>
                </a:lnTo>
                <a:lnTo>
                  <a:pt x="2875" y="430"/>
                </a:lnTo>
                <a:lnTo>
                  <a:pt x="2875" y="428"/>
                </a:lnTo>
                <a:lnTo>
                  <a:pt x="2873" y="426"/>
                </a:lnTo>
                <a:lnTo>
                  <a:pt x="2873" y="426"/>
                </a:lnTo>
                <a:lnTo>
                  <a:pt x="2871" y="428"/>
                </a:lnTo>
                <a:lnTo>
                  <a:pt x="2871" y="430"/>
                </a:lnTo>
                <a:lnTo>
                  <a:pt x="2871" y="432"/>
                </a:lnTo>
                <a:lnTo>
                  <a:pt x="2871" y="434"/>
                </a:lnTo>
                <a:lnTo>
                  <a:pt x="2871" y="434"/>
                </a:lnTo>
                <a:lnTo>
                  <a:pt x="2864" y="436"/>
                </a:lnTo>
                <a:lnTo>
                  <a:pt x="2862" y="438"/>
                </a:lnTo>
                <a:lnTo>
                  <a:pt x="2860" y="440"/>
                </a:lnTo>
                <a:lnTo>
                  <a:pt x="2860" y="443"/>
                </a:lnTo>
                <a:lnTo>
                  <a:pt x="2856" y="447"/>
                </a:lnTo>
                <a:lnTo>
                  <a:pt x="2852" y="447"/>
                </a:lnTo>
                <a:lnTo>
                  <a:pt x="2850" y="447"/>
                </a:lnTo>
                <a:lnTo>
                  <a:pt x="2848" y="449"/>
                </a:lnTo>
                <a:lnTo>
                  <a:pt x="2848" y="451"/>
                </a:lnTo>
                <a:lnTo>
                  <a:pt x="2848" y="451"/>
                </a:lnTo>
                <a:lnTo>
                  <a:pt x="2848" y="451"/>
                </a:lnTo>
                <a:lnTo>
                  <a:pt x="2856" y="451"/>
                </a:lnTo>
                <a:lnTo>
                  <a:pt x="2860" y="451"/>
                </a:lnTo>
                <a:lnTo>
                  <a:pt x="2860" y="451"/>
                </a:lnTo>
                <a:lnTo>
                  <a:pt x="2862" y="451"/>
                </a:lnTo>
                <a:lnTo>
                  <a:pt x="2862" y="453"/>
                </a:lnTo>
                <a:lnTo>
                  <a:pt x="2862" y="453"/>
                </a:lnTo>
                <a:lnTo>
                  <a:pt x="2860" y="453"/>
                </a:lnTo>
                <a:lnTo>
                  <a:pt x="2858" y="453"/>
                </a:lnTo>
                <a:lnTo>
                  <a:pt x="2856" y="455"/>
                </a:lnTo>
                <a:lnTo>
                  <a:pt x="2854" y="455"/>
                </a:lnTo>
                <a:lnTo>
                  <a:pt x="2852" y="455"/>
                </a:lnTo>
                <a:lnTo>
                  <a:pt x="2848" y="453"/>
                </a:lnTo>
                <a:lnTo>
                  <a:pt x="2845" y="453"/>
                </a:lnTo>
                <a:lnTo>
                  <a:pt x="2843" y="455"/>
                </a:lnTo>
                <a:lnTo>
                  <a:pt x="2841" y="457"/>
                </a:lnTo>
                <a:lnTo>
                  <a:pt x="2843" y="459"/>
                </a:lnTo>
                <a:lnTo>
                  <a:pt x="2843" y="461"/>
                </a:lnTo>
                <a:lnTo>
                  <a:pt x="2845" y="461"/>
                </a:lnTo>
                <a:lnTo>
                  <a:pt x="2845" y="461"/>
                </a:lnTo>
                <a:lnTo>
                  <a:pt x="2843" y="461"/>
                </a:lnTo>
                <a:lnTo>
                  <a:pt x="2843" y="463"/>
                </a:lnTo>
                <a:lnTo>
                  <a:pt x="2843" y="466"/>
                </a:lnTo>
                <a:lnTo>
                  <a:pt x="2843" y="466"/>
                </a:lnTo>
                <a:lnTo>
                  <a:pt x="2841" y="463"/>
                </a:lnTo>
                <a:lnTo>
                  <a:pt x="2841" y="457"/>
                </a:lnTo>
                <a:lnTo>
                  <a:pt x="2839" y="457"/>
                </a:lnTo>
                <a:lnTo>
                  <a:pt x="2839" y="457"/>
                </a:lnTo>
                <a:lnTo>
                  <a:pt x="2837" y="459"/>
                </a:lnTo>
                <a:lnTo>
                  <a:pt x="2835" y="459"/>
                </a:lnTo>
                <a:lnTo>
                  <a:pt x="2833" y="461"/>
                </a:lnTo>
                <a:lnTo>
                  <a:pt x="2829" y="461"/>
                </a:lnTo>
                <a:lnTo>
                  <a:pt x="2829" y="461"/>
                </a:lnTo>
                <a:lnTo>
                  <a:pt x="2831" y="463"/>
                </a:lnTo>
                <a:lnTo>
                  <a:pt x="2833" y="463"/>
                </a:lnTo>
                <a:lnTo>
                  <a:pt x="2835" y="463"/>
                </a:lnTo>
                <a:lnTo>
                  <a:pt x="2833" y="466"/>
                </a:lnTo>
                <a:lnTo>
                  <a:pt x="2831" y="466"/>
                </a:lnTo>
                <a:lnTo>
                  <a:pt x="2829" y="463"/>
                </a:lnTo>
                <a:lnTo>
                  <a:pt x="2827" y="463"/>
                </a:lnTo>
                <a:lnTo>
                  <a:pt x="2827" y="463"/>
                </a:lnTo>
                <a:lnTo>
                  <a:pt x="2822" y="468"/>
                </a:lnTo>
                <a:lnTo>
                  <a:pt x="2822" y="470"/>
                </a:lnTo>
                <a:lnTo>
                  <a:pt x="2822" y="472"/>
                </a:lnTo>
                <a:lnTo>
                  <a:pt x="2822" y="472"/>
                </a:lnTo>
                <a:lnTo>
                  <a:pt x="2827" y="472"/>
                </a:lnTo>
                <a:lnTo>
                  <a:pt x="2829" y="470"/>
                </a:lnTo>
                <a:lnTo>
                  <a:pt x="2831" y="470"/>
                </a:lnTo>
                <a:lnTo>
                  <a:pt x="2829" y="470"/>
                </a:lnTo>
                <a:lnTo>
                  <a:pt x="2829" y="472"/>
                </a:lnTo>
                <a:lnTo>
                  <a:pt x="2829" y="474"/>
                </a:lnTo>
                <a:lnTo>
                  <a:pt x="2831" y="474"/>
                </a:lnTo>
                <a:lnTo>
                  <a:pt x="2833" y="476"/>
                </a:lnTo>
                <a:lnTo>
                  <a:pt x="2835" y="474"/>
                </a:lnTo>
                <a:lnTo>
                  <a:pt x="2835" y="474"/>
                </a:lnTo>
                <a:lnTo>
                  <a:pt x="2833" y="476"/>
                </a:lnTo>
                <a:lnTo>
                  <a:pt x="2833" y="478"/>
                </a:lnTo>
                <a:lnTo>
                  <a:pt x="2833" y="478"/>
                </a:lnTo>
                <a:lnTo>
                  <a:pt x="2831" y="476"/>
                </a:lnTo>
                <a:lnTo>
                  <a:pt x="2831" y="476"/>
                </a:lnTo>
                <a:lnTo>
                  <a:pt x="2829" y="476"/>
                </a:lnTo>
                <a:lnTo>
                  <a:pt x="2827" y="474"/>
                </a:lnTo>
                <a:lnTo>
                  <a:pt x="2824" y="474"/>
                </a:lnTo>
                <a:lnTo>
                  <a:pt x="2822" y="476"/>
                </a:lnTo>
                <a:lnTo>
                  <a:pt x="2818" y="478"/>
                </a:lnTo>
                <a:lnTo>
                  <a:pt x="2818" y="480"/>
                </a:lnTo>
                <a:lnTo>
                  <a:pt x="2816" y="480"/>
                </a:lnTo>
                <a:lnTo>
                  <a:pt x="2816" y="480"/>
                </a:lnTo>
                <a:lnTo>
                  <a:pt x="2818" y="482"/>
                </a:lnTo>
                <a:lnTo>
                  <a:pt x="2818" y="480"/>
                </a:lnTo>
                <a:lnTo>
                  <a:pt x="2822" y="480"/>
                </a:lnTo>
                <a:lnTo>
                  <a:pt x="2829" y="482"/>
                </a:lnTo>
                <a:lnTo>
                  <a:pt x="2831" y="482"/>
                </a:lnTo>
                <a:lnTo>
                  <a:pt x="2831" y="482"/>
                </a:lnTo>
                <a:lnTo>
                  <a:pt x="2822" y="482"/>
                </a:lnTo>
                <a:lnTo>
                  <a:pt x="2818" y="482"/>
                </a:lnTo>
                <a:lnTo>
                  <a:pt x="2818" y="484"/>
                </a:lnTo>
                <a:lnTo>
                  <a:pt x="2816" y="484"/>
                </a:lnTo>
                <a:lnTo>
                  <a:pt x="2814" y="484"/>
                </a:lnTo>
                <a:lnTo>
                  <a:pt x="2812" y="484"/>
                </a:lnTo>
                <a:lnTo>
                  <a:pt x="2810" y="487"/>
                </a:lnTo>
                <a:lnTo>
                  <a:pt x="2810" y="489"/>
                </a:lnTo>
                <a:lnTo>
                  <a:pt x="2808" y="489"/>
                </a:lnTo>
                <a:lnTo>
                  <a:pt x="2806" y="489"/>
                </a:lnTo>
                <a:lnTo>
                  <a:pt x="2806" y="491"/>
                </a:lnTo>
                <a:lnTo>
                  <a:pt x="2806" y="491"/>
                </a:lnTo>
                <a:lnTo>
                  <a:pt x="2810" y="493"/>
                </a:lnTo>
                <a:lnTo>
                  <a:pt x="2810" y="493"/>
                </a:lnTo>
                <a:lnTo>
                  <a:pt x="2808" y="493"/>
                </a:lnTo>
                <a:lnTo>
                  <a:pt x="2806" y="493"/>
                </a:lnTo>
                <a:lnTo>
                  <a:pt x="2804" y="493"/>
                </a:lnTo>
                <a:lnTo>
                  <a:pt x="2804" y="495"/>
                </a:lnTo>
                <a:lnTo>
                  <a:pt x="2801" y="495"/>
                </a:lnTo>
                <a:lnTo>
                  <a:pt x="2799" y="497"/>
                </a:lnTo>
                <a:lnTo>
                  <a:pt x="2799" y="499"/>
                </a:lnTo>
                <a:lnTo>
                  <a:pt x="2797" y="499"/>
                </a:lnTo>
                <a:lnTo>
                  <a:pt x="2797" y="501"/>
                </a:lnTo>
                <a:lnTo>
                  <a:pt x="2797" y="505"/>
                </a:lnTo>
                <a:lnTo>
                  <a:pt x="2801" y="505"/>
                </a:lnTo>
                <a:lnTo>
                  <a:pt x="2801" y="505"/>
                </a:lnTo>
                <a:lnTo>
                  <a:pt x="2804" y="505"/>
                </a:lnTo>
                <a:lnTo>
                  <a:pt x="2806" y="505"/>
                </a:lnTo>
                <a:lnTo>
                  <a:pt x="2810" y="503"/>
                </a:lnTo>
                <a:lnTo>
                  <a:pt x="2812" y="505"/>
                </a:lnTo>
                <a:lnTo>
                  <a:pt x="2810" y="505"/>
                </a:lnTo>
                <a:lnTo>
                  <a:pt x="2808" y="505"/>
                </a:lnTo>
                <a:lnTo>
                  <a:pt x="2806" y="508"/>
                </a:lnTo>
                <a:lnTo>
                  <a:pt x="2801" y="508"/>
                </a:lnTo>
                <a:lnTo>
                  <a:pt x="2793" y="510"/>
                </a:lnTo>
                <a:lnTo>
                  <a:pt x="2793" y="510"/>
                </a:lnTo>
                <a:lnTo>
                  <a:pt x="2795" y="512"/>
                </a:lnTo>
                <a:lnTo>
                  <a:pt x="2797" y="512"/>
                </a:lnTo>
                <a:lnTo>
                  <a:pt x="2795" y="514"/>
                </a:lnTo>
                <a:lnTo>
                  <a:pt x="2793" y="512"/>
                </a:lnTo>
                <a:lnTo>
                  <a:pt x="2791" y="514"/>
                </a:lnTo>
                <a:lnTo>
                  <a:pt x="2791" y="516"/>
                </a:lnTo>
                <a:lnTo>
                  <a:pt x="2787" y="520"/>
                </a:lnTo>
                <a:lnTo>
                  <a:pt x="2785" y="522"/>
                </a:lnTo>
                <a:lnTo>
                  <a:pt x="2785" y="524"/>
                </a:lnTo>
                <a:lnTo>
                  <a:pt x="2783" y="526"/>
                </a:lnTo>
                <a:lnTo>
                  <a:pt x="2783" y="528"/>
                </a:lnTo>
                <a:lnTo>
                  <a:pt x="2785" y="528"/>
                </a:lnTo>
                <a:lnTo>
                  <a:pt x="2785" y="528"/>
                </a:lnTo>
                <a:lnTo>
                  <a:pt x="2787" y="528"/>
                </a:lnTo>
                <a:lnTo>
                  <a:pt x="2787" y="531"/>
                </a:lnTo>
                <a:lnTo>
                  <a:pt x="2787" y="531"/>
                </a:lnTo>
                <a:lnTo>
                  <a:pt x="2789" y="531"/>
                </a:lnTo>
                <a:lnTo>
                  <a:pt x="2791" y="528"/>
                </a:lnTo>
                <a:lnTo>
                  <a:pt x="2793" y="528"/>
                </a:lnTo>
                <a:lnTo>
                  <a:pt x="2795" y="526"/>
                </a:lnTo>
                <a:lnTo>
                  <a:pt x="2793" y="531"/>
                </a:lnTo>
                <a:lnTo>
                  <a:pt x="2789" y="533"/>
                </a:lnTo>
                <a:lnTo>
                  <a:pt x="2787" y="533"/>
                </a:lnTo>
                <a:lnTo>
                  <a:pt x="2785" y="533"/>
                </a:lnTo>
                <a:lnTo>
                  <a:pt x="2785" y="531"/>
                </a:lnTo>
                <a:lnTo>
                  <a:pt x="2774" y="535"/>
                </a:lnTo>
                <a:lnTo>
                  <a:pt x="2772" y="537"/>
                </a:lnTo>
                <a:lnTo>
                  <a:pt x="2772" y="539"/>
                </a:lnTo>
                <a:lnTo>
                  <a:pt x="2772" y="541"/>
                </a:lnTo>
                <a:lnTo>
                  <a:pt x="2772" y="541"/>
                </a:lnTo>
                <a:lnTo>
                  <a:pt x="2774" y="539"/>
                </a:lnTo>
                <a:lnTo>
                  <a:pt x="2776" y="539"/>
                </a:lnTo>
                <a:lnTo>
                  <a:pt x="2774" y="541"/>
                </a:lnTo>
                <a:lnTo>
                  <a:pt x="2772" y="543"/>
                </a:lnTo>
                <a:lnTo>
                  <a:pt x="2770" y="543"/>
                </a:lnTo>
                <a:lnTo>
                  <a:pt x="2768" y="543"/>
                </a:lnTo>
                <a:lnTo>
                  <a:pt x="2766" y="545"/>
                </a:lnTo>
                <a:lnTo>
                  <a:pt x="2764" y="547"/>
                </a:lnTo>
                <a:lnTo>
                  <a:pt x="2762" y="549"/>
                </a:lnTo>
                <a:lnTo>
                  <a:pt x="2755" y="554"/>
                </a:lnTo>
                <a:lnTo>
                  <a:pt x="2753" y="556"/>
                </a:lnTo>
                <a:lnTo>
                  <a:pt x="2751" y="558"/>
                </a:lnTo>
                <a:lnTo>
                  <a:pt x="2751" y="560"/>
                </a:lnTo>
                <a:lnTo>
                  <a:pt x="2749" y="562"/>
                </a:lnTo>
                <a:lnTo>
                  <a:pt x="2747" y="562"/>
                </a:lnTo>
                <a:lnTo>
                  <a:pt x="2747" y="564"/>
                </a:lnTo>
                <a:lnTo>
                  <a:pt x="2747" y="566"/>
                </a:lnTo>
                <a:lnTo>
                  <a:pt x="2747" y="564"/>
                </a:lnTo>
                <a:lnTo>
                  <a:pt x="2749" y="564"/>
                </a:lnTo>
                <a:lnTo>
                  <a:pt x="2751" y="566"/>
                </a:lnTo>
                <a:lnTo>
                  <a:pt x="2751" y="568"/>
                </a:lnTo>
                <a:lnTo>
                  <a:pt x="2751" y="568"/>
                </a:lnTo>
                <a:lnTo>
                  <a:pt x="2753" y="568"/>
                </a:lnTo>
                <a:lnTo>
                  <a:pt x="2757" y="568"/>
                </a:lnTo>
                <a:lnTo>
                  <a:pt x="2766" y="564"/>
                </a:lnTo>
                <a:lnTo>
                  <a:pt x="2768" y="562"/>
                </a:lnTo>
                <a:lnTo>
                  <a:pt x="2766" y="560"/>
                </a:lnTo>
                <a:lnTo>
                  <a:pt x="2766" y="560"/>
                </a:lnTo>
                <a:lnTo>
                  <a:pt x="2768" y="558"/>
                </a:lnTo>
                <a:lnTo>
                  <a:pt x="2770" y="558"/>
                </a:lnTo>
                <a:lnTo>
                  <a:pt x="2772" y="558"/>
                </a:lnTo>
                <a:lnTo>
                  <a:pt x="2774" y="558"/>
                </a:lnTo>
                <a:lnTo>
                  <a:pt x="2774" y="558"/>
                </a:lnTo>
                <a:lnTo>
                  <a:pt x="2772" y="560"/>
                </a:lnTo>
                <a:lnTo>
                  <a:pt x="2770" y="560"/>
                </a:lnTo>
                <a:lnTo>
                  <a:pt x="2770" y="562"/>
                </a:lnTo>
                <a:lnTo>
                  <a:pt x="2772" y="562"/>
                </a:lnTo>
                <a:lnTo>
                  <a:pt x="2772" y="562"/>
                </a:lnTo>
                <a:lnTo>
                  <a:pt x="2772" y="562"/>
                </a:lnTo>
                <a:lnTo>
                  <a:pt x="2770" y="564"/>
                </a:lnTo>
                <a:lnTo>
                  <a:pt x="2768" y="564"/>
                </a:lnTo>
                <a:lnTo>
                  <a:pt x="2766" y="564"/>
                </a:lnTo>
                <a:lnTo>
                  <a:pt x="2764" y="566"/>
                </a:lnTo>
                <a:lnTo>
                  <a:pt x="2764" y="566"/>
                </a:lnTo>
                <a:lnTo>
                  <a:pt x="2762" y="568"/>
                </a:lnTo>
                <a:lnTo>
                  <a:pt x="2764" y="568"/>
                </a:lnTo>
                <a:lnTo>
                  <a:pt x="2764" y="570"/>
                </a:lnTo>
                <a:lnTo>
                  <a:pt x="2764" y="570"/>
                </a:lnTo>
                <a:lnTo>
                  <a:pt x="2762" y="570"/>
                </a:lnTo>
                <a:lnTo>
                  <a:pt x="2757" y="570"/>
                </a:lnTo>
                <a:lnTo>
                  <a:pt x="2755" y="570"/>
                </a:lnTo>
                <a:lnTo>
                  <a:pt x="2753" y="570"/>
                </a:lnTo>
                <a:lnTo>
                  <a:pt x="2753" y="572"/>
                </a:lnTo>
                <a:lnTo>
                  <a:pt x="2753" y="572"/>
                </a:lnTo>
                <a:lnTo>
                  <a:pt x="2751" y="570"/>
                </a:lnTo>
                <a:lnTo>
                  <a:pt x="2751" y="570"/>
                </a:lnTo>
                <a:lnTo>
                  <a:pt x="2751" y="568"/>
                </a:lnTo>
                <a:lnTo>
                  <a:pt x="2749" y="566"/>
                </a:lnTo>
                <a:lnTo>
                  <a:pt x="2747" y="566"/>
                </a:lnTo>
                <a:lnTo>
                  <a:pt x="2745" y="568"/>
                </a:lnTo>
                <a:lnTo>
                  <a:pt x="2743" y="568"/>
                </a:lnTo>
                <a:lnTo>
                  <a:pt x="2741" y="570"/>
                </a:lnTo>
                <a:lnTo>
                  <a:pt x="2739" y="570"/>
                </a:lnTo>
                <a:lnTo>
                  <a:pt x="2739" y="570"/>
                </a:lnTo>
                <a:lnTo>
                  <a:pt x="2741" y="568"/>
                </a:lnTo>
                <a:lnTo>
                  <a:pt x="2741" y="568"/>
                </a:lnTo>
                <a:lnTo>
                  <a:pt x="2736" y="566"/>
                </a:lnTo>
                <a:lnTo>
                  <a:pt x="2734" y="566"/>
                </a:lnTo>
                <a:lnTo>
                  <a:pt x="2732" y="568"/>
                </a:lnTo>
                <a:lnTo>
                  <a:pt x="2730" y="568"/>
                </a:lnTo>
                <a:lnTo>
                  <a:pt x="2728" y="570"/>
                </a:lnTo>
                <a:lnTo>
                  <a:pt x="2730" y="570"/>
                </a:lnTo>
                <a:lnTo>
                  <a:pt x="2730" y="570"/>
                </a:lnTo>
                <a:lnTo>
                  <a:pt x="2732" y="570"/>
                </a:lnTo>
                <a:lnTo>
                  <a:pt x="2732" y="572"/>
                </a:lnTo>
                <a:lnTo>
                  <a:pt x="2732" y="572"/>
                </a:lnTo>
                <a:lnTo>
                  <a:pt x="2732" y="575"/>
                </a:lnTo>
                <a:lnTo>
                  <a:pt x="2728" y="575"/>
                </a:lnTo>
                <a:lnTo>
                  <a:pt x="2726" y="575"/>
                </a:lnTo>
                <a:lnTo>
                  <a:pt x="2726" y="577"/>
                </a:lnTo>
                <a:lnTo>
                  <a:pt x="2726" y="579"/>
                </a:lnTo>
                <a:lnTo>
                  <a:pt x="2728" y="581"/>
                </a:lnTo>
                <a:lnTo>
                  <a:pt x="2732" y="583"/>
                </a:lnTo>
                <a:lnTo>
                  <a:pt x="2732" y="585"/>
                </a:lnTo>
                <a:lnTo>
                  <a:pt x="2728" y="581"/>
                </a:lnTo>
                <a:lnTo>
                  <a:pt x="2726" y="581"/>
                </a:lnTo>
                <a:lnTo>
                  <a:pt x="2726" y="579"/>
                </a:lnTo>
                <a:lnTo>
                  <a:pt x="2722" y="579"/>
                </a:lnTo>
                <a:lnTo>
                  <a:pt x="2720" y="579"/>
                </a:lnTo>
                <a:lnTo>
                  <a:pt x="2718" y="579"/>
                </a:lnTo>
                <a:lnTo>
                  <a:pt x="2718" y="579"/>
                </a:lnTo>
                <a:lnTo>
                  <a:pt x="2716" y="581"/>
                </a:lnTo>
                <a:lnTo>
                  <a:pt x="2709" y="581"/>
                </a:lnTo>
                <a:lnTo>
                  <a:pt x="2709" y="583"/>
                </a:lnTo>
                <a:lnTo>
                  <a:pt x="2707" y="583"/>
                </a:lnTo>
                <a:lnTo>
                  <a:pt x="2705" y="585"/>
                </a:lnTo>
                <a:lnTo>
                  <a:pt x="2705" y="587"/>
                </a:lnTo>
                <a:lnTo>
                  <a:pt x="2705" y="587"/>
                </a:lnTo>
                <a:lnTo>
                  <a:pt x="2709" y="587"/>
                </a:lnTo>
                <a:lnTo>
                  <a:pt x="2711" y="587"/>
                </a:lnTo>
                <a:lnTo>
                  <a:pt x="2713" y="587"/>
                </a:lnTo>
                <a:lnTo>
                  <a:pt x="2716" y="587"/>
                </a:lnTo>
                <a:lnTo>
                  <a:pt x="2724" y="585"/>
                </a:lnTo>
                <a:lnTo>
                  <a:pt x="2726" y="587"/>
                </a:lnTo>
                <a:lnTo>
                  <a:pt x="2722" y="587"/>
                </a:lnTo>
                <a:lnTo>
                  <a:pt x="2718" y="589"/>
                </a:lnTo>
                <a:lnTo>
                  <a:pt x="2718" y="589"/>
                </a:lnTo>
                <a:lnTo>
                  <a:pt x="2718" y="589"/>
                </a:lnTo>
                <a:lnTo>
                  <a:pt x="2720" y="589"/>
                </a:lnTo>
                <a:lnTo>
                  <a:pt x="2718" y="591"/>
                </a:lnTo>
                <a:lnTo>
                  <a:pt x="2718" y="591"/>
                </a:lnTo>
                <a:lnTo>
                  <a:pt x="2716" y="591"/>
                </a:lnTo>
                <a:lnTo>
                  <a:pt x="2713" y="589"/>
                </a:lnTo>
                <a:lnTo>
                  <a:pt x="2709" y="589"/>
                </a:lnTo>
                <a:lnTo>
                  <a:pt x="2705" y="589"/>
                </a:lnTo>
                <a:lnTo>
                  <a:pt x="2703" y="589"/>
                </a:lnTo>
                <a:lnTo>
                  <a:pt x="2701" y="589"/>
                </a:lnTo>
                <a:lnTo>
                  <a:pt x="2699" y="589"/>
                </a:lnTo>
                <a:lnTo>
                  <a:pt x="2699" y="589"/>
                </a:lnTo>
                <a:lnTo>
                  <a:pt x="2699" y="591"/>
                </a:lnTo>
                <a:lnTo>
                  <a:pt x="2697" y="593"/>
                </a:lnTo>
                <a:lnTo>
                  <a:pt x="2697" y="593"/>
                </a:lnTo>
                <a:lnTo>
                  <a:pt x="2697" y="593"/>
                </a:lnTo>
                <a:lnTo>
                  <a:pt x="2699" y="593"/>
                </a:lnTo>
                <a:lnTo>
                  <a:pt x="2701" y="593"/>
                </a:lnTo>
                <a:lnTo>
                  <a:pt x="2705" y="593"/>
                </a:lnTo>
                <a:lnTo>
                  <a:pt x="2703" y="593"/>
                </a:lnTo>
                <a:lnTo>
                  <a:pt x="2703" y="593"/>
                </a:lnTo>
                <a:lnTo>
                  <a:pt x="2697" y="596"/>
                </a:lnTo>
                <a:lnTo>
                  <a:pt x="2697" y="596"/>
                </a:lnTo>
                <a:lnTo>
                  <a:pt x="2695" y="596"/>
                </a:lnTo>
                <a:lnTo>
                  <a:pt x="2695" y="593"/>
                </a:lnTo>
                <a:lnTo>
                  <a:pt x="2692" y="593"/>
                </a:lnTo>
                <a:lnTo>
                  <a:pt x="2692" y="596"/>
                </a:lnTo>
                <a:lnTo>
                  <a:pt x="2690" y="596"/>
                </a:lnTo>
                <a:lnTo>
                  <a:pt x="2688" y="596"/>
                </a:lnTo>
                <a:lnTo>
                  <a:pt x="2686" y="598"/>
                </a:lnTo>
                <a:lnTo>
                  <a:pt x="2686" y="598"/>
                </a:lnTo>
                <a:lnTo>
                  <a:pt x="2686" y="600"/>
                </a:lnTo>
                <a:lnTo>
                  <a:pt x="2684" y="600"/>
                </a:lnTo>
                <a:lnTo>
                  <a:pt x="2684" y="600"/>
                </a:lnTo>
                <a:lnTo>
                  <a:pt x="2682" y="600"/>
                </a:lnTo>
                <a:lnTo>
                  <a:pt x="2682" y="602"/>
                </a:lnTo>
                <a:lnTo>
                  <a:pt x="2682" y="604"/>
                </a:lnTo>
                <a:lnTo>
                  <a:pt x="2684" y="604"/>
                </a:lnTo>
                <a:lnTo>
                  <a:pt x="2686" y="604"/>
                </a:lnTo>
                <a:lnTo>
                  <a:pt x="2690" y="604"/>
                </a:lnTo>
                <a:lnTo>
                  <a:pt x="2697" y="606"/>
                </a:lnTo>
                <a:lnTo>
                  <a:pt x="2701" y="606"/>
                </a:lnTo>
                <a:lnTo>
                  <a:pt x="2705" y="606"/>
                </a:lnTo>
                <a:lnTo>
                  <a:pt x="2705" y="606"/>
                </a:lnTo>
                <a:lnTo>
                  <a:pt x="2701" y="608"/>
                </a:lnTo>
                <a:lnTo>
                  <a:pt x="2695" y="608"/>
                </a:lnTo>
                <a:lnTo>
                  <a:pt x="2692" y="606"/>
                </a:lnTo>
                <a:lnTo>
                  <a:pt x="2686" y="606"/>
                </a:lnTo>
                <a:lnTo>
                  <a:pt x="2682" y="606"/>
                </a:lnTo>
                <a:lnTo>
                  <a:pt x="2680" y="606"/>
                </a:lnTo>
                <a:lnTo>
                  <a:pt x="2680" y="606"/>
                </a:lnTo>
                <a:lnTo>
                  <a:pt x="2678" y="608"/>
                </a:lnTo>
                <a:lnTo>
                  <a:pt x="2680" y="610"/>
                </a:lnTo>
                <a:lnTo>
                  <a:pt x="2680" y="610"/>
                </a:lnTo>
                <a:lnTo>
                  <a:pt x="2682" y="612"/>
                </a:lnTo>
                <a:lnTo>
                  <a:pt x="2682" y="612"/>
                </a:lnTo>
                <a:lnTo>
                  <a:pt x="2684" y="614"/>
                </a:lnTo>
                <a:lnTo>
                  <a:pt x="2684" y="614"/>
                </a:lnTo>
                <a:lnTo>
                  <a:pt x="2684" y="614"/>
                </a:lnTo>
                <a:lnTo>
                  <a:pt x="2682" y="614"/>
                </a:lnTo>
                <a:lnTo>
                  <a:pt x="2680" y="617"/>
                </a:lnTo>
                <a:lnTo>
                  <a:pt x="2680" y="617"/>
                </a:lnTo>
                <a:lnTo>
                  <a:pt x="2680" y="621"/>
                </a:lnTo>
                <a:lnTo>
                  <a:pt x="2682" y="621"/>
                </a:lnTo>
                <a:lnTo>
                  <a:pt x="2684" y="623"/>
                </a:lnTo>
                <a:lnTo>
                  <a:pt x="2686" y="623"/>
                </a:lnTo>
                <a:lnTo>
                  <a:pt x="2690" y="623"/>
                </a:lnTo>
                <a:lnTo>
                  <a:pt x="2697" y="621"/>
                </a:lnTo>
                <a:lnTo>
                  <a:pt x="2701" y="623"/>
                </a:lnTo>
                <a:lnTo>
                  <a:pt x="2701" y="623"/>
                </a:lnTo>
                <a:lnTo>
                  <a:pt x="2703" y="621"/>
                </a:lnTo>
                <a:lnTo>
                  <a:pt x="2703" y="619"/>
                </a:lnTo>
                <a:lnTo>
                  <a:pt x="2703" y="619"/>
                </a:lnTo>
                <a:lnTo>
                  <a:pt x="2703" y="621"/>
                </a:lnTo>
                <a:lnTo>
                  <a:pt x="2705" y="621"/>
                </a:lnTo>
                <a:lnTo>
                  <a:pt x="2707" y="621"/>
                </a:lnTo>
                <a:lnTo>
                  <a:pt x="2709" y="621"/>
                </a:lnTo>
                <a:lnTo>
                  <a:pt x="2711" y="621"/>
                </a:lnTo>
                <a:lnTo>
                  <a:pt x="2713" y="621"/>
                </a:lnTo>
                <a:lnTo>
                  <a:pt x="2713" y="621"/>
                </a:lnTo>
                <a:lnTo>
                  <a:pt x="2713" y="619"/>
                </a:lnTo>
                <a:lnTo>
                  <a:pt x="2713" y="617"/>
                </a:lnTo>
                <a:lnTo>
                  <a:pt x="2716" y="617"/>
                </a:lnTo>
                <a:lnTo>
                  <a:pt x="2716" y="617"/>
                </a:lnTo>
                <a:lnTo>
                  <a:pt x="2713" y="619"/>
                </a:lnTo>
                <a:lnTo>
                  <a:pt x="2716" y="621"/>
                </a:lnTo>
                <a:lnTo>
                  <a:pt x="2718" y="621"/>
                </a:lnTo>
                <a:lnTo>
                  <a:pt x="2718" y="621"/>
                </a:lnTo>
                <a:lnTo>
                  <a:pt x="2709" y="623"/>
                </a:lnTo>
                <a:lnTo>
                  <a:pt x="2709" y="625"/>
                </a:lnTo>
                <a:lnTo>
                  <a:pt x="2709" y="625"/>
                </a:lnTo>
                <a:lnTo>
                  <a:pt x="2709" y="627"/>
                </a:lnTo>
                <a:lnTo>
                  <a:pt x="2709" y="625"/>
                </a:lnTo>
                <a:lnTo>
                  <a:pt x="2709" y="625"/>
                </a:lnTo>
                <a:lnTo>
                  <a:pt x="2707" y="623"/>
                </a:lnTo>
                <a:lnTo>
                  <a:pt x="2705" y="623"/>
                </a:lnTo>
                <a:lnTo>
                  <a:pt x="2703" y="623"/>
                </a:lnTo>
                <a:lnTo>
                  <a:pt x="2701" y="623"/>
                </a:lnTo>
                <a:lnTo>
                  <a:pt x="2699" y="623"/>
                </a:lnTo>
                <a:lnTo>
                  <a:pt x="2695" y="623"/>
                </a:lnTo>
                <a:lnTo>
                  <a:pt x="2688" y="625"/>
                </a:lnTo>
                <a:lnTo>
                  <a:pt x="2684" y="625"/>
                </a:lnTo>
                <a:lnTo>
                  <a:pt x="2682" y="625"/>
                </a:lnTo>
                <a:lnTo>
                  <a:pt x="2682" y="623"/>
                </a:lnTo>
                <a:lnTo>
                  <a:pt x="2680" y="625"/>
                </a:lnTo>
                <a:lnTo>
                  <a:pt x="2680" y="627"/>
                </a:lnTo>
                <a:lnTo>
                  <a:pt x="2680" y="629"/>
                </a:lnTo>
                <a:lnTo>
                  <a:pt x="2680" y="631"/>
                </a:lnTo>
                <a:lnTo>
                  <a:pt x="2682" y="633"/>
                </a:lnTo>
                <a:lnTo>
                  <a:pt x="2684" y="635"/>
                </a:lnTo>
                <a:lnTo>
                  <a:pt x="2686" y="633"/>
                </a:lnTo>
                <a:lnTo>
                  <a:pt x="2688" y="631"/>
                </a:lnTo>
                <a:lnTo>
                  <a:pt x="2690" y="631"/>
                </a:lnTo>
                <a:lnTo>
                  <a:pt x="2688" y="633"/>
                </a:lnTo>
                <a:lnTo>
                  <a:pt x="2682" y="635"/>
                </a:lnTo>
                <a:lnTo>
                  <a:pt x="2682" y="637"/>
                </a:lnTo>
                <a:lnTo>
                  <a:pt x="2682" y="640"/>
                </a:lnTo>
                <a:lnTo>
                  <a:pt x="2684" y="642"/>
                </a:lnTo>
                <a:lnTo>
                  <a:pt x="2686" y="644"/>
                </a:lnTo>
                <a:lnTo>
                  <a:pt x="2688" y="644"/>
                </a:lnTo>
                <a:lnTo>
                  <a:pt x="2690" y="644"/>
                </a:lnTo>
                <a:lnTo>
                  <a:pt x="2690" y="644"/>
                </a:lnTo>
                <a:lnTo>
                  <a:pt x="2688" y="646"/>
                </a:lnTo>
                <a:lnTo>
                  <a:pt x="2686" y="646"/>
                </a:lnTo>
                <a:lnTo>
                  <a:pt x="2684" y="646"/>
                </a:lnTo>
                <a:lnTo>
                  <a:pt x="2684" y="646"/>
                </a:lnTo>
                <a:lnTo>
                  <a:pt x="2682" y="646"/>
                </a:lnTo>
                <a:lnTo>
                  <a:pt x="2684" y="648"/>
                </a:lnTo>
                <a:lnTo>
                  <a:pt x="2682" y="648"/>
                </a:lnTo>
                <a:lnTo>
                  <a:pt x="2682" y="650"/>
                </a:lnTo>
                <a:lnTo>
                  <a:pt x="2682" y="652"/>
                </a:lnTo>
                <a:lnTo>
                  <a:pt x="2682" y="654"/>
                </a:lnTo>
                <a:lnTo>
                  <a:pt x="2682" y="654"/>
                </a:lnTo>
                <a:lnTo>
                  <a:pt x="2682" y="654"/>
                </a:lnTo>
                <a:lnTo>
                  <a:pt x="2684" y="654"/>
                </a:lnTo>
                <a:lnTo>
                  <a:pt x="2684" y="652"/>
                </a:lnTo>
                <a:lnTo>
                  <a:pt x="2686" y="652"/>
                </a:lnTo>
                <a:lnTo>
                  <a:pt x="2688" y="650"/>
                </a:lnTo>
                <a:lnTo>
                  <a:pt x="2688" y="648"/>
                </a:lnTo>
                <a:lnTo>
                  <a:pt x="2690" y="646"/>
                </a:lnTo>
                <a:lnTo>
                  <a:pt x="2692" y="646"/>
                </a:lnTo>
                <a:lnTo>
                  <a:pt x="2692" y="646"/>
                </a:lnTo>
                <a:lnTo>
                  <a:pt x="2692" y="644"/>
                </a:lnTo>
                <a:lnTo>
                  <a:pt x="2695" y="642"/>
                </a:lnTo>
                <a:lnTo>
                  <a:pt x="2697" y="640"/>
                </a:lnTo>
                <a:lnTo>
                  <a:pt x="2697" y="640"/>
                </a:lnTo>
                <a:lnTo>
                  <a:pt x="2699" y="637"/>
                </a:lnTo>
                <a:lnTo>
                  <a:pt x="2707" y="635"/>
                </a:lnTo>
                <a:lnTo>
                  <a:pt x="2709" y="635"/>
                </a:lnTo>
                <a:lnTo>
                  <a:pt x="2709" y="637"/>
                </a:lnTo>
                <a:lnTo>
                  <a:pt x="2705" y="637"/>
                </a:lnTo>
                <a:lnTo>
                  <a:pt x="2705" y="637"/>
                </a:lnTo>
                <a:lnTo>
                  <a:pt x="2705" y="640"/>
                </a:lnTo>
                <a:lnTo>
                  <a:pt x="2703" y="644"/>
                </a:lnTo>
                <a:lnTo>
                  <a:pt x="2703" y="642"/>
                </a:lnTo>
                <a:lnTo>
                  <a:pt x="2703" y="640"/>
                </a:lnTo>
                <a:lnTo>
                  <a:pt x="2703" y="637"/>
                </a:lnTo>
                <a:lnTo>
                  <a:pt x="2699" y="640"/>
                </a:lnTo>
                <a:lnTo>
                  <a:pt x="2697" y="642"/>
                </a:lnTo>
                <a:lnTo>
                  <a:pt x="2697" y="644"/>
                </a:lnTo>
                <a:lnTo>
                  <a:pt x="2697" y="644"/>
                </a:lnTo>
                <a:lnTo>
                  <a:pt x="2697" y="646"/>
                </a:lnTo>
                <a:lnTo>
                  <a:pt x="2695" y="646"/>
                </a:lnTo>
                <a:lnTo>
                  <a:pt x="2692" y="648"/>
                </a:lnTo>
                <a:lnTo>
                  <a:pt x="2690" y="650"/>
                </a:lnTo>
                <a:lnTo>
                  <a:pt x="2690" y="650"/>
                </a:lnTo>
                <a:lnTo>
                  <a:pt x="2692" y="652"/>
                </a:lnTo>
                <a:lnTo>
                  <a:pt x="2695" y="650"/>
                </a:lnTo>
                <a:lnTo>
                  <a:pt x="2695" y="650"/>
                </a:lnTo>
                <a:lnTo>
                  <a:pt x="2697" y="650"/>
                </a:lnTo>
                <a:lnTo>
                  <a:pt x="2699" y="650"/>
                </a:lnTo>
                <a:lnTo>
                  <a:pt x="2695" y="652"/>
                </a:lnTo>
                <a:lnTo>
                  <a:pt x="2692" y="652"/>
                </a:lnTo>
                <a:lnTo>
                  <a:pt x="2690" y="654"/>
                </a:lnTo>
                <a:lnTo>
                  <a:pt x="2688" y="654"/>
                </a:lnTo>
                <a:lnTo>
                  <a:pt x="2688" y="652"/>
                </a:lnTo>
                <a:lnTo>
                  <a:pt x="2686" y="652"/>
                </a:lnTo>
                <a:lnTo>
                  <a:pt x="2686" y="654"/>
                </a:lnTo>
                <a:lnTo>
                  <a:pt x="2684" y="654"/>
                </a:lnTo>
                <a:lnTo>
                  <a:pt x="2684" y="656"/>
                </a:lnTo>
                <a:lnTo>
                  <a:pt x="2682" y="658"/>
                </a:lnTo>
                <a:lnTo>
                  <a:pt x="2682" y="663"/>
                </a:lnTo>
                <a:lnTo>
                  <a:pt x="2682" y="665"/>
                </a:lnTo>
                <a:lnTo>
                  <a:pt x="2686" y="665"/>
                </a:lnTo>
                <a:lnTo>
                  <a:pt x="2686" y="665"/>
                </a:lnTo>
                <a:lnTo>
                  <a:pt x="2688" y="663"/>
                </a:lnTo>
                <a:lnTo>
                  <a:pt x="2690" y="661"/>
                </a:lnTo>
                <a:lnTo>
                  <a:pt x="2690" y="661"/>
                </a:lnTo>
                <a:lnTo>
                  <a:pt x="2692" y="661"/>
                </a:lnTo>
                <a:lnTo>
                  <a:pt x="2695" y="658"/>
                </a:lnTo>
                <a:lnTo>
                  <a:pt x="2697" y="658"/>
                </a:lnTo>
                <a:lnTo>
                  <a:pt x="2699" y="656"/>
                </a:lnTo>
                <a:lnTo>
                  <a:pt x="2701" y="656"/>
                </a:lnTo>
                <a:lnTo>
                  <a:pt x="2701" y="656"/>
                </a:lnTo>
                <a:lnTo>
                  <a:pt x="2699" y="656"/>
                </a:lnTo>
                <a:lnTo>
                  <a:pt x="2697" y="658"/>
                </a:lnTo>
                <a:lnTo>
                  <a:pt x="2695" y="661"/>
                </a:lnTo>
                <a:lnTo>
                  <a:pt x="2695" y="663"/>
                </a:lnTo>
                <a:lnTo>
                  <a:pt x="2695" y="663"/>
                </a:lnTo>
                <a:lnTo>
                  <a:pt x="2695" y="665"/>
                </a:lnTo>
                <a:lnTo>
                  <a:pt x="2695" y="665"/>
                </a:lnTo>
                <a:lnTo>
                  <a:pt x="2692" y="667"/>
                </a:lnTo>
                <a:lnTo>
                  <a:pt x="2692" y="667"/>
                </a:lnTo>
                <a:lnTo>
                  <a:pt x="2695" y="669"/>
                </a:lnTo>
                <a:lnTo>
                  <a:pt x="2697" y="669"/>
                </a:lnTo>
                <a:lnTo>
                  <a:pt x="2699" y="667"/>
                </a:lnTo>
                <a:lnTo>
                  <a:pt x="2701" y="669"/>
                </a:lnTo>
                <a:lnTo>
                  <a:pt x="2699" y="669"/>
                </a:lnTo>
                <a:lnTo>
                  <a:pt x="2697" y="671"/>
                </a:lnTo>
                <a:lnTo>
                  <a:pt x="2697" y="671"/>
                </a:lnTo>
                <a:lnTo>
                  <a:pt x="2692" y="669"/>
                </a:lnTo>
                <a:lnTo>
                  <a:pt x="2688" y="667"/>
                </a:lnTo>
                <a:lnTo>
                  <a:pt x="2688" y="669"/>
                </a:lnTo>
                <a:lnTo>
                  <a:pt x="2688" y="671"/>
                </a:lnTo>
                <a:lnTo>
                  <a:pt x="2688" y="673"/>
                </a:lnTo>
                <a:lnTo>
                  <a:pt x="2688" y="675"/>
                </a:lnTo>
                <a:lnTo>
                  <a:pt x="2690" y="677"/>
                </a:lnTo>
                <a:lnTo>
                  <a:pt x="2695" y="679"/>
                </a:lnTo>
                <a:lnTo>
                  <a:pt x="2695" y="682"/>
                </a:lnTo>
                <a:lnTo>
                  <a:pt x="2701" y="684"/>
                </a:lnTo>
                <a:lnTo>
                  <a:pt x="2701" y="684"/>
                </a:lnTo>
                <a:lnTo>
                  <a:pt x="2703" y="684"/>
                </a:lnTo>
                <a:lnTo>
                  <a:pt x="2705" y="684"/>
                </a:lnTo>
                <a:lnTo>
                  <a:pt x="2705" y="684"/>
                </a:lnTo>
                <a:lnTo>
                  <a:pt x="2705" y="684"/>
                </a:lnTo>
                <a:lnTo>
                  <a:pt x="2703" y="686"/>
                </a:lnTo>
                <a:lnTo>
                  <a:pt x="2703" y="686"/>
                </a:lnTo>
                <a:lnTo>
                  <a:pt x="2703" y="688"/>
                </a:lnTo>
                <a:lnTo>
                  <a:pt x="2705" y="688"/>
                </a:lnTo>
                <a:lnTo>
                  <a:pt x="2705" y="688"/>
                </a:lnTo>
                <a:lnTo>
                  <a:pt x="2705" y="686"/>
                </a:lnTo>
                <a:lnTo>
                  <a:pt x="2707" y="686"/>
                </a:lnTo>
                <a:lnTo>
                  <a:pt x="2707" y="686"/>
                </a:lnTo>
                <a:lnTo>
                  <a:pt x="2707" y="686"/>
                </a:lnTo>
                <a:lnTo>
                  <a:pt x="2707" y="686"/>
                </a:lnTo>
                <a:lnTo>
                  <a:pt x="2707" y="688"/>
                </a:lnTo>
                <a:lnTo>
                  <a:pt x="2707" y="688"/>
                </a:lnTo>
                <a:lnTo>
                  <a:pt x="2709" y="688"/>
                </a:lnTo>
                <a:lnTo>
                  <a:pt x="2711" y="688"/>
                </a:lnTo>
                <a:lnTo>
                  <a:pt x="2716" y="688"/>
                </a:lnTo>
                <a:lnTo>
                  <a:pt x="2722" y="688"/>
                </a:lnTo>
                <a:lnTo>
                  <a:pt x="2724" y="686"/>
                </a:lnTo>
                <a:lnTo>
                  <a:pt x="2726" y="686"/>
                </a:lnTo>
                <a:lnTo>
                  <a:pt x="2728" y="684"/>
                </a:lnTo>
                <a:lnTo>
                  <a:pt x="2730" y="684"/>
                </a:lnTo>
                <a:lnTo>
                  <a:pt x="2736" y="677"/>
                </a:lnTo>
                <a:lnTo>
                  <a:pt x="2741" y="675"/>
                </a:lnTo>
                <a:lnTo>
                  <a:pt x="2741" y="675"/>
                </a:lnTo>
                <a:lnTo>
                  <a:pt x="2741" y="673"/>
                </a:lnTo>
                <a:lnTo>
                  <a:pt x="2743" y="673"/>
                </a:lnTo>
                <a:lnTo>
                  <a:pt x="2745" y="673"/>
                </a:lnTo>
                <a:lnTo>
                  <a:pt x="2743" y="671"/>
                </a:lnTo>
                <a:lnTo>
                  <a:pt x="2747" y="669"/>
                </a:lnTo>
                <a:lnTo>
                  <a:pt x="2747" y="669"/>
                </a:lnTo>
                <a:lnTo>
                  <a:pt x="2747" y="669"/>
                </a:lnTo>
                <a:lnTo>
                  <a:pt x="2749" y="669"/>
                </a:lnTo>
                <a:lnTo>
                  <a:pt x="2747" y="667"/>
                </a:lnTo>
                <a:lnTo>
                  <a:pt x="2747" y="665"/>
                </a:lnTo>
                <a:lnTo>
                  <a:pt x="2747" y="665"/>
                </a:lnTo>
                <a:lnTo>
                  <a:pt x="2749" y="667"/>
                </a:lnTo>
                <a:lnTo>
                  <a:pt x="2751" y="669"/>
                </a:lnTo>
                <a:lnTo>
                  <a:pt x="2751" y="669"/>
                </a:lnTo>
                <a:lnTo>
                  <a:pt x="2753" y="667"/>
                </a:lnTo>
                <a:lnTo>
                  <a:pt x="2755" y="669"/>
                </a:lnTo>
                <a:lnTo>
                  <a:pt x="2755" y="667"/>
                </a:lnTo>
                <a:lnTo>
                  <a:pt x="2755" y="667"/>
                </a:lnTo>
                <a:lnTo>
                  <a:pt x="2760" y="663"/>
                </a:lnTo>
                <a:lnTo>
                  <a:pt x="2760" y="661"/>
                </a:lnTo>
                <a:lnTo>
                  <a:pt x="2760" y="658"/>
                </a:lnTo>
                <a:lnTo>
                  <a:pt x="2760" y="658"/>
                </a:lnTo>
                <a:lnTo>
                  <a:pt x="2757" y="656"/>
                </a:lnTo>
                <a:lnTo>
                  <a:pt x="2760" y="656"/>
                </a:lnTo>
                <a:lnTo>
                  <a:pt x="2762" y="656"/>
                </a:lnTo>
                <a:lnTo>
                  <a:pt x="2760" y="654"/>
                </a:lnTo>
                <a:lnTo>
                  <a:pt x="2762" y="652"/>
                </a:lnTo>
                <a:lnTo>
                  <a:pt x="2762" y="654"/>
                </a:lnTo>
                <a:lnTo>
                  <a:pt x="2762" y="656"/>
                </a:lnTo>
                <a:lnTo>
                  <a:pt x="2762" y="658"/>
                </a:lnTo>
                <a:lnTo>
                  <a:pt x="2762" y="661"/>
                </a:lnTo>
                <a:lnTo>
                  <a:pt x="2764" y="663"/>
                </a:lnTo>
                <a:lnTo>
                  <a:pt x="2764" y="665"/>
                </a:lnTo>
                <a:lnTo>
                  <a:pt x="2766" y="665"/>
                </a:lnTo>
                <a:lnTo>
                  <a:pt x="2768" y="665"/>
                </a:lnTo>
                <a:lnTo>
                  <a:pt x="2768" y="665"/>
                </a:lnTo>
                <a:lnTo>
                  <a:pt x="2770" y="665"/>
                </a:lnTo>
                <a:lnTo>
                  <a:pt x="2772" y="667"/>
                </a:lnTo>
                <a:lnTo>
                  <a:pt x="2772" y="667"/>
                </a:lnTo>
                <a:lnTo>
                  <a:pt x="2772" y="667"/>
                </a:lnTo>
                <a:lnTo>
                  <a:pt x="2772" y="667"/>
                </a:lnTo>
                <a:lnTo>
                  <a:pt x="2770" y="667"/>
                </a:lnTo>
                <a:lnTo>
                  <a:pt x="2770" y="667"/>
                </a:lnTo>
                <a:lnTo>
                  <a:pt x="2770" y="669"/>
                </a:lnTo>
                <a:lnTo>
                  <a:pt x="2770" y="669"/>
                </a:lnTo>
                <a:lnTo>
                  <a:pt x="2770" y="671"/>
                </a:lnTo>
                <a:lnTo>
                  <a:pt x="2770" y="675"/>
                </a:lnTo>
                <a:lnTo>
                  <a:pt x="2770" y="679"/>
                </a:lnTo>
                <a:lnTo>
                  <a:pt x="2770" y="679"/>
                </a:lnTo>
                <a:lnTo>
                  <a:pt x="2770" y="682"/>
                </a:lnTo>
                <a:lnTo>
                  <a:pt x="2772" y="682"/>
                </a:lnTo>
                <a:lnTo>
                  <a:pt x="2774" y="682"/>
                </a:lnTo>
                <a:lnTo>
                  <a:pt x="2774" y="686"/>
                </a:lnTo>
                <a:lnTo>
                  <a:pt x="2774" y="690"/>
                </a:lnTo>
                <a:lnTo>
                  <a:pt x="2776" y="690"/>
                </a:lnTo>
                <a:lnTo>
                  <a:pt x="2778" y="694"/>
                </a:lnTo>
                <a:lnTo>
                  <a:pt x="2778" y="694"/>
                </a:lnTo>
                <a:lnTo>
                  <a:pt x="2780" y="696"/>
                </a:lnTo>
                <a:lnTo>
                  <a:pt x="2780" y="696"/>
                </a:lnTo>
                <a:lnTo>
                  <a:pt x="2780" y="698"/>
                </a:lnTo>
                <a:lnTo>
                  <a:pt x="2780" y="700"/>
                </a:lnTo>
                <a:lnTo>
                  <a:pt x="2783" y="700"/>
                </a:lnTo>
                <a:lnTo>
                  <a:pt x="2785" y="705"/>
                </a:lnTo>
                <a:lnTo>
                  <a:pt x="2787" y="711"/>
                </a:lnTo>
                <a:lnTo>
                  <a:pt x="2789" y="713"/>
                </a:lnTo>
                <a:lnTo>
                  <a:pt x="2791" y="717"/>
                </a:lnTo>
                <a:lnTo>
                  <a:pt x="2793" y="717"/>
                </a:lnTo>
                <a:lnTo>
                  <a:pt x="2795" y="717"/>
                </a:lnTo>
                <a:lnTo>
                  <a:pt x="2795" y="719"/>
                </a:lnTo>
                <a:lnTo>
                  <a:pt x="2793" y="721"/>
                </a:lnTo>
                <a:lnTo>
                  <a:pt x="2793" y="721"/>
                </a:lnTo>
                <a:lnTo>
                  <a:pt x="2791" y="721"/>
                </a:lnTo>
                <a:lnTo>
                  <a:pt x="2791" y="721"/>
                </a:lnTo>
                <a:lnTo>
                  <a:pt x="2793" y="723"/>
                </a:lnTo>
                <a:lnTo>
                  <a:pt x="2793" y="726"/>
                </a:lnTo>
                <a:lnTo>
                  <a:pt x="2793" y="726"/>
                </a:lnTo>
                <a:lnTo>
                  <a:pt x="2791" y="726"/>
                </a:lnTo>
                <a:lnTo>
                  <a:pt x="2789" y="723"/>
                </a:lnTo>
                <a:lnTo>
                  <a:pt x="2789" y="723"/>
                </a:lnTo>
                <a:lnTo>
                  <a:pt x="2789" y="726"/>
                </a:lnTo>
                <a:lnTo>
                  <a:pt x="2791" y="728"/>
                </a:lnTo>
                <a:lnTo>
                  <a:pt x="2793" y="732"/>
                </a:lnTo>
                <a:lnTo>
                  <a:pt x="2795" y="734"/>
                </a:lnTo>
                <a:lnTo>
                  <a:pt x="2795" y="736"/>
                </a:lnTo>
                <a:lnTo>
                  <a:pt x="2795" y="736"/>
                </a:lnTo>
                <a:lnTo>
                  <a:pt x="2795" y="738"/>
                </a:lnTo>
                <a:lnTo>
                  <a:pt x="2795" y="740"/>
                </a:lnTo>
                <a:lnTo>
                  <a:pt x="2795" y="740"/>
                </a:lnTo>
                <a:lnTo>
                  <a:pt x="2795" y="742"/>
                </a:lnTo>
                <a:lnTo>
                  <a:pt x="2801" y="742"/>
                </a:lnTo>
                <a:lnTo>
                  <a:pt x="2808" y="742"/>
                </a:lnTo>
                <a:lnTo>
                  <a:pt x="2812" y="742"/>
                </a:lnTo>
                <a:lnTo>
                  <a:pt x="2814" y="742"/>
                </a:lnTo>
                <a:lnTo>
                  <a:pt x="2816" y="740"/>
                </a:lnTo>
                <a:lnTo>
                  <a:pt x="2814" y="738"/>
                </a:lnTo>
                <a:lnTo>
                  <a:pt x="2814" y="736"/>
                </a:lnTo>
                <a:lnTo>
                  <a:pt x="2814" y="734"/>
                </a:lnTo>
                <a:lnTo>
                  <a:pt x="2814" y="732"/>
                </a:lnTo>
                <a:lnTo>
                  <a:pt x="2816" y="730"/>
                </a:lnTo>
                <a:lnTo>
                  <a:pt x="2818" y="730"/>
                </a:lnTo>
                <a:lnTo>
                  <a:pt x="2818" y="730"/>
                </a:lnTo>
                <a:lnTo>
                  <a:pt x="2820" y="730"/>
                </a:lnTo>
                <a:lnTo>
                  <a:pt x="2822" y="730"/>
                </a:lnTo>
                <a:lnTo>
                  <a:pt x="2820" y="728"/>
                </a:lnTo>
                <a:lnTo>
                  <a:pt x="2822" y="728"/>
                </a:lnTo>
                <a:lnTo>
                  <a:pt x="2827" y="728"/>
                </a:lnTo>
                <a:lnTo>
                  <a:pt x="2831" y="728"/>
                </a:lnTo>
                <a:lnTo>
                  <a:pt x="2833" y="726"/>
                </a:lnTo>
                <a:lnTo>
                  <a:pt x="2835" y="726"/>
                </a:lnTo>
                <a:lnTo>
                  <a:pt x="2835" y="728"/>
                </a:lnTo>
                <a:lnTo>
                  <a:pt x="2837" y="728"/>
                </a:lnTo>
                <a:lnTo>
                  <a:pt x="2839" y="728"/>
                </a:lnTo>
                <a:lnTo>
                  <a:pt x="2839" y="726"/>
                </a:lnTo>
                <a:lnTo>
                  <a:pt x="2841" y="719"/>
                </a:lnTo>
                <a:lnTo>
                  <a:pt x="2843" y="717"/>
                </a:lnTo>
                <a:lnTo>
                  <a:pt x="2845" y="715"/>
                </a:lnTo>
                <a:lnTo>
                  <a:pt x="2845" y="713"/>
                </a:lnTo>
                <a:lnTo>
                  <a:pt x="2845" y="711"/>
                </a:lnTo>
                <a:lnTo>
                  <a:pt x="2848" y="709"/>
                </a:lnTo>
                <a:lnTo>
                  <a:pt x="2848" y="707"/>
                </a:lnTo>
                <a:lnTo>
                  <a:pt x="2845" y="707"/>
                </a:lnTo>
                <a:lnTo>
                  <a:pt x="2845" y="705"/>
                </a:lnTo>
                <a:lnTo>
                  <a:pt x="2850" y="700"/>
                </a:lnTo>
                <a:lnTo>
                  <a:pt x="2850" y="700"/>
                </a:lnTo>
                <a:lnTo>
                  <a:pt x="2848" y="698"/>
                </a:lnTo>
                <a:lnTo>
                  <a:pt x="2848" y="696"/>
                </a:lnTo>
                <a:lnTo>
                  <a:pt x="2848" y="694"/>
                </a:lnTo>
                <a:lnTo>
                  <a:pt x="2848" y="692"/>
                </a:lnTo>
                <a:lnTo>
                  <a:pt x="2848" y="690"/>
                </a:lnTo>
                <a:lnTo>
                  <a:pt x="2850" y="690"/>
                </a:lnTo>
                <a:lnTo>
                  <a:pt x="2850" y="686"/>
                </a:lnTo>
                <a:lnTo>
                  <a:pt x="2850" y="684"/>
                </a:lnTo>
                <a:lnTo>
                  <a:pt x="2850" y="684"/>
                </a:lnTo>
                <a:lnTo>
                  <a:pt x="2850" y="679"/>
                </a:lnTo>
                <a:lnTo>
                  <a:pt x="2852" y="679"/>
                </a:lnTo>
                <a:lnTo>
                  <a:pt x="2854" y="679"/>
                </a:lnTo>
                <a:lnTo>
                  <a:pt x="2852" y="677"/>
                </a:lnTo>
                <a:lnTo>
                  <a:pt x="2850" y="677"/>
                </a:lnTo>
                <a:lnTo>
                  <a:pt x="2845" y="675"/>
                </a:lnTo>
                <a:lnTo>
                  <a:pt x="2845" y="677"/>
                </a:lnTo>
                <a:lnTo>
                  <a:pt x="2843" y="675"/>
                </a:lnTo>
                <a:lnTo>
                  <a:pt x="2843" y="675"/>
                </a:lnTo>
                <a:lnTo>
                  <a:pt x="2843" y="675"/>
                </a:lnTo>
                <a:lnTo>
                  <a:pt x="2850" y="675"/>
                </a:lnTo>
                <a:lnTo>
                  <a:pt x="2854" y="675"/>
                </a:lnTo>
                <a:lnTo>
                  <a:pt x="2856" y="675"/>
                </a:lnTo>
                <a:lnTo>
                  <a:pt x="2858" y="673"/>
                </a:lnTo>
                <a:lnTo>
                  <a:pt x="2860" y="671"/>
                </a:lnTo>
                <a:lnTo>
                  <a:pt x="2864" y="669"/>
                </a:lnTo>
                <a:lnTo>
                  <a:pt x="2864" y="669"/>
                </a:lnTo>
                <a:lnTo>
                  <a:pt x="2866" y="669"/>
                </a:lnTo>
                <a:lnTo>
                  <a:pt x="2868" y="669"/>
                </a:lnTo>
                <a:lnTo>
                  <a:pt x="2871" y="667"/>
                </a:lnTo>
                <a:lnTo>
                  <a:pt x="2873" y="667"/>
                </a:lnTo>
                <a:lnTo>
                  <a:pt x="2873" y="665"/>
                </a:lnTo>
                <a:lnTo>
                  <a:pt x="2875" y="665"/>
                </a:lnTo>
                <a:lnTo>
                  <a:pt x="2875" y="663"/>
                </a:lnTo>
                <a:lnTo>
                  <a:pt x="2875" y="663"/>
                </a:lnTo>
                <a:lnTo>
                  <a:pt x="2877" y="661"/>
                </a:lnTo>
                <a:lnTo>
                  <a:pt x="2877" y="661"/>
                </a:lnTo>
                <a:lnTo>
                  <a:pt x="2877" y="658"/>
                </a:lnTo>
                <a:lnTo>
                  <a:pt x="2875" y="661"/>
                </a:lnTo>
                <a:lnTo>
                  <a:pt x="2875" y="661"/>
                </a:lnTo>
                <a:lnTo>
                  <a:pt x="2873" y="661"/>
                </a:lnTo>
                <a:lnTo>
                  <a:pt x="2873" y="661"/>
                </a:lnTo>
                <a:lnTo>
                  <a:pt x="2871" y="661"/>
                </a:lnTo>
                <a:lnTo>
                  <a:pt x="2871" y="661"/>
                </a:lnTo>
                <a:lnTo>
                  <a:pt x="2868" y="661"/>
                </a:lnTo>
                <a:lnTo>
                  <a:pt x="2868" y="661"/>
                </a:lnTo>
                <a:lnTo>
                  <a:pt x="2871" y="658"/>
                </a:lnTo>
                <a:lnTo>
                  <a:pt x="2871" y="658"/>
                </a:lnTo>
                <a:lnTo>
                  <a:pt x="2873" y="658"/>
                </a:lnTo>
                <a:lnTo>
                  <a:pt x="2873" y="658"/>
                </a:lnTo>
                <a:lnTo>
                  <a:pt x="2875" y="658"/>
                </a:lnTo>
                <a:lnTo>
                  <a:pt x="2877" y="656"/>
                </a:lnTo>
                <a:lnTo>
                  <a:pt x="2877" y="656"/>
                </a:lnTo>
                <a:lnTo>
                  <a:pt x="2879" y="654"/>
                </a:lnTo>
                <a:lnTo>
                  <a:pt x="2881" y="652"/>
                </a:lnTo>
                <a:lnTo>
                  <a:pt x="2883" y="652"/>
                </a:lnTo>
                <a:lnTo>
                  <a:pt x="2883" y="650"/>
                </a:lnTo>
                <a:lnTo>
                  <a:pt x="2881" y="648"/>
                </a:lnTo>
                <a:lnTo>
                  <a:pt x="2881" y="648"/>
                </a:lnTo>
                <a:lnTo>
                  <a:pt x="2881" y="646"/>
                </a:lnTo>
                <a:lnTo>
                  <a:pt x="2879" y="646"/>
                </a:lnTo>
                <a:lnTo>
                  <a:pt x="2877" y="644"/>
                </a:lnTo>
                <a:lnTo>
                  <a:pt x="2877" y="644"/>
                </a:lnTo>
                <a:lnTo>
                  <a:pt x="2877" y="642"/>
                </a:lnTo>
                <a:lnTo>
                  <a:pt x="2875" y="640"/>
                </a:lnTo>
                <a:lnTo>
                  <a:pt x="2873" y="640"/>
                </a:lnTo>
                <a:lnTo>
                  <a:pt x="2871" y="637"/>
                </a:lnTo>
                <a:lnTo>
                  <a:pt x="2868" y="635"/>
                </a:lnTo>
                <a:lnTo>
                  <a:pt x="2868" y="633"/>
                </a:lnTo>
                <a:lnTo>
                  <a:pt x="2866" y="633"/>
                </a:lnTo>
                <a:lnTo>
                  <a:pt x="2864" y="635"/>
                </a:lnTo>
                <a:lnTo>
                  <a:pt x="2864" y="635"/>
                </a:lnTo>
                <a:lnTo>
                  <a:pt x="2862" y="633"/>
                </a:lnTo>
                <a:lnTo>
                  <a:pt x="2862" y="633"/>
                </a:lnTo>
                <a:lnTo>
                  <a:pt x="2862" y="633"/>
                </a:lnTo>
                <a:lnTo>
                  <a:pt x="2860" y="633"/>
                </a:lnTo>
                <a:lnTo>
                  <a:pt x="2860" y="633"/>
                </a:lnTo>
                <a:lnTo>
                  <a:pt x="2858" y="631"/>
                </a:lnTo>
                <a:lnTo>
                  <a:pt x="2858" y="631"/>
                </a:lnTo>
                <a:lnTo>
                  <a:pt x="2858" y="629"/>
                </a:lnTo>
                <a:lnTo>
                  <a:pt x="2856" y="627"/>
                </a:lnTo>
                <a:lnTo>
                  <a:pt x="2858" y="625"/>
                </a:lnTo>
                <a:lnTo>
                  <a:pt x="2856" y="623"/>
                </a:lnTo>
                <a:lnTo>
                  <a:pt x="2856" y="621"/>
                </a:lnTo>
                <a:lnTo>
                  <a:pt x="2856" y="619"/>
                </a:lnTo>
                <a:lnTo>
                  <a:pt x="2856" y="619"/>
                </a:lnTo>
                <a:lnTo>
                  <a:pt x="2856" y="617"/>
                </a:lnTo>
                <a:lnTo>
                  <a:pt x="2856" y="617"/>
                </a:lnTo>
                <a:lnTo>
                  <a:pt x="2856" y="614"/>
                </a:lnTo>
                <a:lnTo>
                  <a:pt x="2856" y="614"/>
                </a:lnTo>
                <a:lnTo>
                  <a:pt x="2856" y="612"/>
                </a:lnTo>
                <a:lnTo>
                  <a:pt x="2858" y="610"/>
                </a:lnTo>
                <a:lnTo>
                  <a:pt x="2856" y="610"/>
                </a:lnTo>
                <a:lnTo>
                  <a:pt x="2858" y="610"/>
                </a:lnTo>
                <a:lnTo>
                  <a:pt x="2860" y="610"/>
                </a:lnTo>
                <a:lnTo>
                  <a:pt x="2860" y="608"/>
                </a:lnTo>
                <a:lnTo>
                  <a:pt x="2860" y="608"/>
                </a:lnTo>
                <a:lnTo>
                  <a:pt x="2860" y="606"/>
                </a:lnTo>
                <a:lnTo>
                  <a:pt x="2860" y="604"/>
                </a:lnTo>
                <a:lnTo>
                  <a:pt x="2860" y="602"/>
                </a:lnTo>
                <a:lnTo>
                  <a:pt x="2862" y="600"/>
                </a:lnTo>
                <a:lnTo>
                  <a:pt x="2862" y="598"/>
                </a:lnTo>
                <a:lnTo>
                  <a:pt x="2862" y="598"/>
                </a:lnTo>
                <a:lnTo>
                  <a:pt x="2862" y="598"/>
                </a:lnTo>
                <a:lnTo>
                  <a:pt x="2860" y="596"/>
                </a:lnTo>
                <a:lnTo>
                  <a:pt x="2860" y="593"/>
                </a:lnTo>
                <a:lnTo>
                  <a:pt x="2860" y="593"/>
                </a:lnTo>
                <a:lnTo>
                  <a:pt x="2860" y="591"/>
                </a:lnTo>
                <a:lnTo>
                  <a:pt x="2862" y="593"/>
                </a:lnTo>
                <a:lnTo>
                  <a:pt x="2862" y="593"/>
                </a:lnTo>
                <a:lnTo>
                  <a:pt x="2864" y="593"/>
                </a:lnTo>
                <a:lnTo>
                  <a:pt x="2864" y="591"/>
                </a:lnTo>
                <a:lnTo>
                  <a:pt x="2866" y="591"/>
                </a:lnTo>
                <a:lnTo>
                  <a:pt x="2868" y="591"/>
                </a:lnTo>
                <a:lnTo>
                  <a:pt x="2868" y="589"/>
                </a:lnTo>
                <a:lnTo>
                  <a:pt x="2868" y="589"/>
                </a:lnTo>
                <a:lnTo>
                  <a:pt x="2868" y="589"/>
                </a:lnTo>
                <a:lnTo>
                  <a:pt x="2866" y="589"/>
                </a:lnTo>
                <a:lnTo>
                  <a:pt x="2868" y="587"/>
                </a:lnTo>
                <a:lnTo>
                  <a:pt x="2868" y="587"/>
                </a:lnTo>
                <a:lnTo>
                  <a:pt x="2868" y="585"/>
                </a:lnTo>
                <a:lnTo>
                  <a:pt x="2866" y="585"/>
                </a:lnTo>
                <a:lnTo>
                  <a:pt x="2866" y="583"/>
                </a:lnTo>
                <a:lnTo>
                  <a:pt x="2866" y="583"/>
                </a:lnTo>
                <a:lnTo>
                  <a:pt x="2868" y="585"/>
                </a:lnTo>
                <a:lnTo>
                  <a:pt x="2871" y="585"/>
                </a:lnTo>
                <a:lnTo>
                  <a:pt x="2871" y="585"/>
                </a:lnTo>
                <a:lnTo>
                  <a:pt x="2871" y="585"/>
                </a:lnTo>
                <a:lnTo>
                  <a:pt x="2871" y="585"/>
                </a:lnTo>
                <a:lnTo>
                  <a:pt x="2871" y="585"/>
                </a:lnTo>
                <a:lnTo>
                  <a:pt x="2873" y="585"/>
                </a:lnTo>
                <a:lnTo>
                  <a:pt x="2875" y="583"/>
                </a:lnTo>
                <a:lnTo>
                  <a:pt x="2875" y="583"/>
                </a:lnTo>
                <a:lnTo>
                  <a:pt x="2875" y="581"/>
                </a:lnTo>
                <a:lnTo>
                  <a:pt x="2875" y="581"/>
                </a:lnTo>
                <a:lnTo>
                  <a:pt x="2873" y="581"/>
                </a:lnTo>
                <a:lnTo>
                  <a:pt x="2873" y="581"/>
                </a:lnTo>
                <a:lnTo>
                  <a:pt x="2875" y="581"/>
                </a:lnTo>
                <a:lnTo>
                  <a:pt x="2877" y="579"/>
                </a:lnTo>
                <a:lnTo>
                  <a:pt x="2877" y="579"/>
                </a:lnTo>
                <a:lnTo>
                  <a:pt x="2877" y="577"/>
                </a:lnTo>
                <a:lnTo>
                  <a:pt x="2879" y="577"/>
                </a:lnTo>
                <a:lnTo>
                  <a:pt x="2879" y="577"/>
                </a:lnTo>
                <a:lnTo>
                  <a:pt x="2881" y="577"/>
                </a:lnTo>
                <a:lnTo>
                  <a:pt x="2881" y="577"/>
                </a:lnTo>
                <a:lnTo>
                  <a:pt x="2881" y="577"/>
                </a:lnTo>
                <a:lnTo>
                  <a:pt x="2879" y="575"/>
                </a:lnTo>
                <a:lnTo>
                  <a:pt x="2881" y="575"/>
                </a:lnTo>
                <a:lnTo>
                  <a:pt x="2883" y="575"/>
                </a:lnTo>
                <a:lnTo>
                  <a:pt x="2887" y="572"/>
                </a:lnTo>
                <a:lnTo>
                  <a:pt x="2887" y="570"/>
                </a:lnTo>
                <a:lnTo>
                  <a:pt x="2887" y="570"/>
                </a:lnTo>
                <a:lnTo>
                  <a:pt x="2889" y="570"/>
                </a:lnTo>
                <a:lnTo>
                  <a:pt x="2889" y="570"/>
                </a:lnTo>
                <a:lnTo>
                  <a:pt x="2889" y="570"/>
                </a:lnTo>
                <a:lnTo>
                  <a:pt x="2892" y="570"/>
                </a:lnTo>
                <a:lnTo>
                  <a:pt x="2892" y="570"/>
                </a:lnTo>
                <a:lnTo>
                  <a:pt x="2894" y="570"/>
                </a:lnTo>
                <a:lnTo>
                  <a:pt x="2894" y="568"/>
                </a:lnTo>
                <a:lnTo>
                  <a:pt x="2896" y="566"/>
                </a:lnTo>
                <a:lnTo>
                  <a:pt x="2900" y="566"/>
                </a:lnTo>
                <a:lnTo>
                  <a:pt x="2902" y="564"/>
                </a:lnTo>
                <a:lnTo>
                  <a:pt x="2904" y="564"/>
                </a:lnTo>
                <a:lnTo>
                  <a:pt x="2908" y="562"/>
                </a:lnTo>
                <a:lnTo>
                  <a:pt x="2908" y="562"/>
                </a:lnTo>
                <a:lnTo>
                  <a:pt x="2912" y="554"/>
                </a:lnTo>
                <a:lnTo>
                  <a:pt x="2917" y="552"/>
                </a:lnTo>
                <a:lnTo>
                  <a:pt x="2919" y="549"/>
                </a:lnTo>
                <a:lnTo>
                  <a:pt x="2919" y="549"/>
                </a:lnTo>
                <a:lnTo>
                  <a:pt x="2919" y="547"/>
                </a:lnTo>
                <a:lnTo>
                  <a:pt x="2917" y="545"/>
                </a:lnTo>
                <a:lnTo>
                  <a:pt x="2917" y="543"/>
                </a:lnTo>
                <a:lnTo>
                  <a:pt x="2917" y="541"/>
                </a:lnTo>
                <a:lnTo>
                  <a:pt x="2915" y="541"/>
                </a:lnTo>
                <a:lnTo>
                  <a:pt x="2915" y="539"/>
                </a:lnTo>
                <a:lnTo>
                  <a:pt x="2915" y="539"/>
                </a:lnTo>
                <a:lnTo>
                  <a:pt x="2917" y="537"/>
                </a:lnTo>
                <a:lnTo>
                  <a:pt x="2919" y="535"/>
                </a:lnTo>
                <a:lnTo>
                  <a:pt x="2921" y="533"/>
                </a:lnTo>
                <a:lnTo>
                  <a:pt x="2921" y="531"/>
                </a:lnTo>
                <a:lnTo>
                  <a:pt x="2921" y="531"/>
                </a:lnTo>
                <a:lnTo>
                  <a:pt x="2919" y="528"/>
                </a:lnTo>
                <a:lnTo>
                  <a:pt x="2919" y="528"/>
                </a:lnTo>
                <a:lnTo>
                  <a:pt x="2919" y="528"/>
                </a:lnTo>
                <a:lnTo>
                  <a:pt x="2919" y="528"/>
                </a:lnTo>
                <a:lnTo>
                  <a:pt x="2921" y="528"/>
                </a:lnTo>
                <a:lnTo>
                  <a:pt x="2921" y="528"/>
                </a:lnTo>
                <a:lnTo>
                  <a:pt x="2921" y="528"/>
                </a:lnTo>
                <a:lnTo>
                  <a:pt x="2921" y="528"/>
                </a:lnTo>
                <a:lnTo>
                  <a:pt x="2921" y="526"/>
                </a:lnTo>
                <a:lnTo>
                  <a:pt x="2919" y="526"/>
                </a:lnTo>
                <a:lnTo>
                  <a:pt x="2919" y="526"/>
                </a:lnTo>
                <a:lnTo>
                  <a:pt x="2921" y="526"/>
                </a:lnTo>
                <a:lnTo>
                  <a:pt x="2921" y="526"/>
                </a:lnTo>
                <a:lnTo>
                  <a:pt x="2925" y="524"/>
                </a:lnTo>
                <a:lnTo>
                  <a:pt x="2925" y="524"/>
                </a:lnTo>
                <a:lnTo>
                  <a:pt x="2925" y="524"/>
                </a:lnTo>
                <a:lnTo>
                  <a:pt x="2925" y="522"/>
                </a:lnTo>
                <a:lnTo>
                  <a:pt x="2925" y="522"/>
                </a:lnTo>
                <a:lnTo>
                  <a:pt x="2927" y="522"/>
                </a:lnTo>
                <a:lnTo>
                  <a:pt x="2929" y="522"/>
                </a:lnTo>
                <a:lnTo>
                  <a:pt x="2929" y="522"/>
                </a:lnTo>
                <a:lnTo>
                  <a:pt x="2927" y="522"/>
                </a:lnTo>
                <a:lnTo>
                  <a:pt x="2927" y="520"/>
                </a:lnTo>
                <a:lnTo>
                  <a:pt x="2929" y="520"/>
                </a:lnTo>
                <a:lnTo>
                  <a:pt x="2931" y="520"/>
                </a:lnTo>
                <a:lnTo>
                  <a:pt x="2931" y="518"/>
                </a:lnTo>
                <a:lnTo>
                  <a:pt x="2931" y="518"/>
                </a:lnTo>
                <a:lnTo>
                  <a:pt x="2931" y="516"/>
                </a:lnTo>
                <a:lnTo>
                  <a:pt x="2931" y="516"/>
                </a:lnTo>
                <a:lnTo>
                  <a:pt x="2931" y="514"/>
                </a:lnTo>
                <a:lnTo>
                  <a:pt x="2933" y="516"/>
                </a:lnTo>
                <a:lnTo>
                  <a:pt x="2933" y="516"/>
                </a:lnTo>
                <a:lnTo>
                  <a:pt x="2936" y="516"/>
                </a:lnTo>
                <a:lnTo>
                  <a:pt x="2938" y="514"/>
                </a:lnTo>
                <a:lnTo>
                  <a:pt x="2940" y="516"/>
                </a:lnTo>
                <a:lnTo>
                  <a:pt x="2942" y="518"/>
                </a:lnTo>
                <a:lnTo>
                  <a:pt x="2944" y="518"/>
                </a:lnTo>
                <a:lnTo>
                  <a:pt x="2944" y="516"/>
                </a:lnTo>
                <a:lnTo>
                  <a:pt x="2946" y="516"/>
                </a:lnTo>
                <a:lnTo>
                  <a:pt x="2950" y="516"/>
                </a:lnTo>
                <a:lnTo>
                  <a:pt x="2950" y="516"/>
                </a:lnTo>
                <a:lnTo>
                  <a:pt x="2954" y="516"/>
                </a:lnTo>
                <a:lnTo>
                  <a:pt x="2959" y="516"/>
                </a:lnTo>
                <a:lnTo>
                  <a:pt x="2959" y="516"/>
                </a:lnTo>
                <a:lnTo>
                  <a:pt x="2961" y="516"/>
                </a:lnTo>
                <a:lnTo>
                  <a:pt x="2963" y="516"/>
                </a:lnTo>
                <a:lnTo>
                  <a:pt x="2965" y="516"/>
                </a:lnTo>
                <a:lnTo>
                  <a:pt x="2965" y="516"/>
                </a:lnTo>
                <a:lnTo>
                  <a:pt x="2965" y="516"/>
                </a:lnTo>
                <a:lnTo>
                  <a:pt x="2965" y="518"/>
                </a:lnTo>
                <a:lnTo>
                  <a:pt x="2965" y="520"/>
                </a:lnTo>
                <a:lnTo>
                  <a:pt x="2967" y="520"/>
                </a:lnTo>
                <a:lnTo>
                  <a:pt x="2967" y="520"/>
                </a:lnTo>
                <a:lnTo>
                  <a:pt x="2973" y="522"/>
                </a:lnTo>
                <a:lnTo>
                  <a:pt x="2975" y="524"/>
                </a:lnTo>
                <a:lnTo>
                  <a:pt x="2975" y="526"/>
                </a:lnTo>
                <a:lnTo>
                  <a:pt x="2973" y="528"/>
                </a:lnTo>
                <a:lnTo>
                  <a:pt x="2973" y="533"/>
                </a:lnTo>
                <a:lnTo>
                  <a:pt x="2975" y="533"/>
                </a:lnTo>
                <a:lnTo>
                  <a:pt x="2975" y="533"/>
                </a:lnTo>
                <a:lnTo>
                  <a:pt x="2975" y="535"/>
                </a:lnTo>
                <a:lnTo>
                  <a:pt x="2973" y="535"/>
                </a:lnTo>
                <a:lnTo>
                  <a:pt x="2973" y="537"/>
                </a:lnTo>
                <a:lnTo>
                  <a:pt x="2973" y="537"/>
                </a:lnTo>
                <a:lnTo>
                  <a:pt x="2973" y="539"/>
                </a:lnTo>
                <a:lnTo>
                  <a:pt x="2973" y="539"/>
                </a:lnTo>
                <a:lnTo>
                  <a:pt x="2971" y="539"/>
                </a:lnTo>
                <a:lnTo>
                  <a:pt x="2969" y="537"/>
                </a:lnTo>
                <a:lnTo>
                  <a:pt x="2967" y="539"/>
                </a:lnTo>
                <a:lnTo>
                  <a:pt x="2965" y="539"/>
                </a:lnTo>
                <a:lnTo>
                  <a:pt x="2963" y="539"/>
                </a:lnTo>
                <a:lnTo>
                  <a:pt x="2963" y="541"/>
                </a:lnTo>
                <a:lnTo>
                  <a:pt x="2963" y="543"/>
                </a:lnTo>
                <a:lnTo>
                  <a:pt x="2959" y="547"/>
                </a:lnTo>
                <a:lnTo>
                  <a:pt x="2956" y="549"/>
                </a:lnTo>
                <a:lnTo>
                  <a:pt x="2954" y="552"/>
                </a:lnTo>
                <a:lnTo>
                  <a:pt x="2954" y="552"/>
                </a:lnTo>
                <a:lnTo>
                  <a:pt x="2950" y="556"/>
                </a:lnTo>
                <a:lnTo>
                  <a:pt x="2950" y="558"/>
                </a:lnTo>
                <a:lnTo>
                  <a:pt x="2948" y="558"/>
                </a:lnTo>
                <a:lnTo>
                  <a:pt x="2944" y="560"/>
                </a:lnTo>
                <a:lnTo>
                  <a:pt x="2942" y="562"/>
                </a:lnTo>
                <a:lnTo>
                  <a:pt x="2942" y="562"/>
                </a:lnTo>
                <a:lnTo>
                  <a:pt x="2938" y="566"/>
                </a:lnTo>
                <a:lnTo>
                  <a:pt x="2933" y="566"/>
                </a:lnTo>
                <a:lnTo>
                  <a:pt x="2933" y="568"/>
                </a:lnTo>
                <a:lnTo>
                  <a:pt x="2931" y="570"/>
                </a:lnTo>
                <a:lnTo>
                  <a:pt x="2931" y="570"/>
                </a:lnTo>
                <a:lnTo>
                  <a:pt x="2931" y="570"/>
                </a:lnTo>
                <a:lnTo>
                  <a:pt x="2931" y="570"/>
                </a:lnTo>
                <a:lnTo>
                  <a:pt x="2931" y="570"/>
                </a:lnTo>
                <a:lnTo>
                  <a:pt x="2929" y="570"/>
                </a:lnTo>
                <a:lnTo>
                  <a:pt x="2931" y="572"/>
                </a:lnTo>
                <a:lnTo>
                  <a:pt x="2931" y="572"/>
                </a:lnTo>
                <a:lnTo>
                  <a:pt x="2931" y="575"/>
                </a:lnTo>
                <a:lnTo>
                  <a:pt x="2927" y="575"/>
                </a:lnTo>
                <a:lnTo>
                  <a:pt x="2925" y="577"/>
                </a:lnTo>
                <a:lnTo>
                  <a:pt x="2923" y="575"/>
                </a:lnTo>
                <a:lnTo>
                  <a:pt x="2921" y="577"/>
                </a:lnTo>
                <a:lnTo>
                  <a:pt x="2921" y="577"/>
                </a:lnTo>
                <a:lnTo>
                  <a:pt x="2921" y="579"/>
                </a:lnTo>
                <a:lnTo>
                  <a:pt x="2921" y="581"/>
                </a:lnTo>
                <a:lnTo>
                  <a:pt x="2919" y="581"/>
                </a:lnTo>
                <a:lnTo>
                  <a:pt x="2919" y="583"/>
                </a:lnTo>
                <a:lnTo>
                  <a:pt x="2915" y="585"/>
                </a:lnTo>
                <a:lnTo>
                  <a:pt x="2915" y="587"/>
                </a:lnTo>
                <a:lnTo>
                  <a:pt x="2915" y="587"/>
                </a:lnTo>
                <a:lnTo>
                  <a:pt x="2912" y="589"/>
                </a:lnTo>
                <a:lnTo>
                  <a:pt x="2915" y="591"/>
                </a:lnTo>
                <a:lnTo>
                  <a:pt x="2915" y="593"/>
                </a:lnTo>
                <a:lnTo>
                  <a:pt x="2917" y="596"/>
                </a:lnTo>
                <a:lnTo>
                  <a:pt x="2917" y="598"/>
                </a:lnTo>
                <a:lnTo>
                  <a:pt x="2917" y="598"/>
                </a:lnTo>
                <a:lnTo>
                  <a:pt x="2917" y="600"/>
                </a:lnTo>
                <a:lnTo>
                  <a:pt x="2917" y="604"/>
                </a:lnTo>
                <a:lnTo>
                  <a:pt x="2917" y="606"/>
                </a:lnTo>
                <a:lnTo>
                  <a:pt x="2919" y="608"/>
                </a:lnTo>
                <a:lnTo>
                  <a:pt x="2921" y="610"/>
                </a:lnTo>
                <a:lnTo>
                  <a:pt x="2921" y="610"/>
                </a:lnTo>
                <a:lnTo>
                  <a:pt x="2921" y="612"/>
                </a:lnTo>
                <a:lnTo>
                  <a:pt x="2921" y="612"/>
                </a:lnTo>
                <a:lnTo>
                  <a:pt x="2921" y="612"/>
                </a:lnTo>
                <a:lnTo>
                  <a:pt x="2919" y="612"/>
                </a:lnTo>
                <a:lnTo>
                  <a:pt x="2919" y="612"/>
                </a:lnTo>
                <a:lnTo>
                  <a:pt x="2919" y="614"/>
                </a:lnTo>
                <a:lnTo>
                  <a:pt x="2921" y="614"/>
                </a:lnTo>
                <a:lnTo>
                  <a:pt x="2921" y="614"/>
                </a:lnTo>
                <a:lnTo>
                  <a:pt x="2919" y="614"/>
                </a:lnTo>
                <a:lnTo>
                  <a:pt x="2919" y="614"/>
                </a:lnTo>
                <a:lnTo>
                  <a:pt x="2919" y="617"/>
                </a:lnTo>
                <a:lnTo>
                  <a:pt x="2919" y="619"/>
                </a:lnTo>
                <a:lnTo>
                  <a:pt x="2919" y="621"/>
                </a:lnTo>
                <a:lnTo>
                  <a:pt x="2919" y="623"/>
                </a:lnTo>
                <a:lnTo>
                  <a:pt x="2917" y="625"/>
                </a:lnTo>
                <a:lnTo>
                  <a:pt x="2917" y="625"/>
                </a:lnTo>
                <a:lnTo>
                  <a:pt x="2917" y="629"/>
                </a:lnTo>
                <a:lnTo>
                  <a:pt x="2919" y="631"/>
                </a:lnTo>
                <a:lnTo>
                  <a:pt x="2919" y="631"/>
                </a:lnTo>
                <a:lnTo>
                  <a:pt x="2919" y="633"/>
                </a:lnTo>
                <a:lnTo>
                  <a:pt x="2919" y="633"/>
                </a:lnTo>
                <a:lnTo>
                  <a:pt x="2919" y="635"/>
                </a:lnTo>
                <a:lnTo>
                  <a:pt x="2921" y="635"/>
                </a:lnTo>
                <a:lnTo>
                  <a:pt x="2923" y="633"/>
                </a:lnTo>
                <a:lnTo>
                  <a:pt x="2923" y="633"/>
                </a:lnTo>
                <a:lnTo>
                  <a:pt x="2925" y="635"/>
                </a:lnTo>
                <a:lnTo>
                  <a:pt x="2925" y="635"/>
                </a:lnTo>
                <a:lnTo>
                  <a:pt x="2929" y="637"/>
                </a:lnTo>
                <a:lnTo>
                  <a:pt x="2933" y="640"/>
                </a:lnTo>
                <a:lnTo>
                  <a:pt x="2936" y="640"/>
                </a:lnTo>
                <a:lnTo>
                  <a:pt x="2936" y="640"/>
                </a:lnTo>
                <a:lnTo>
                  <a:pt x="2936" y="640"/>
                </a:lnTo>
                <a:lnTo>
                  <a:pt x="2933" y="642"/>
                </a:lnTo>
                <a:lnTo>
                  <a:pt x="2933" y="642"/>
                </a:lnTo>
                <a:lnTo>
                  <a:pt x="2936" y="642"/>
                </a:lnTo>
                <a:lnTo>
                  <a:pt x="2936" y="642"/>
                </a:lnTo>
                <a:lnTo>
                  <a:pt x="2936" y="642"/>
                </a:lnTo>
                <a:lnTo>
                  <a:pt x="2933" y="642"/>
                </a:lnTo>
                <a:lnTo>
                  <a:pt x="2933" y="642"/>
                </a:lnTo>
                <a:lnTo>
                  <a:pt x="2933" y="644"/>
                </a:lnTo>
                <a:lnTo>
                  <a:pt x="2933" y="644"/>
                </a:lnTo>
                <a:lnTo>
                  <a:pt x="2933" y="646"/>
                </a:lnTo>
                <a:lnTo>
                  <a:pt x="2933" y="646"/>
                </a:lnTo>
                <a:lnTo>
                  <a:pt x="2933" y="646"/>
                </a:lnTo>
                <a:lnTo>
                  <a:pt x="2936" y="646"/>
                </a:lnTo>
                <a:lnTo>
                  <a:pt x="2936" y="646"/>
                </a:lnTo>
                <a:lnTo>
                  <a:pt x="2938" y="646"/>
                </a:lnTo>
                <a:lnTo>
                  <a:pt x="2938" y="646"/>
                </a:lnTo>
                <a:lnTo>
                  <a:pt x="2938" y="644"/>
                </a:lnTo>
                <a:lnTo>
                  <a:pt x="2940" y="644"/>
                </a:lnTo>
                <a:lnTo>
                  <a:pt x="2940" y="642"/>
                </a:lnTo>
                <a:lnTo>
                  <a:pt x="2940" y="642"/>
                </a:lnTo>
                <a:lnTo>
                  <a:pt x="2942" y="644"/>
                </a:lnTo>
                <a:lnTo>
                  <a:pt x="2942" y="646"/>
                </a:lnTo>
                <a:lnTo>
                  <a:pt x="2944" y="646"/>
                </a:lnTo>
                <a:lnTo>
                  <a:pt x="2944" y="646"/>
                </a:lnTo>
                <a:lnTo>
                  <a:pt x="2944" y="648"/>
                </a:lnTo>
                <a:lnTo>
                  <a:pt x="2942" y="648"/>
                </a:lnTo>
                <a:lnTo>
                  <a:pt x="2942" y="650"/>
                </a:lnTo>
                <a:lnTo>
                  <a:pt x="2940" y="650"/>
                </a:lnTo>
                <a:lnTo>
                  <a:pt x="2942" y="650"/>
                </a:lnTo>
                <a:lnTo>
                  <a:pt x="2944" y="650"/>
                </a:lnTo>
                <a:lnTo>
                  <a:pt x="2946" y="648"/>
                </a:lnTo>
                <a:lnTo>
                  <a:pt x="2948" y="648"/>
                </a:lnTo>
                <a:lnTo>
                  <a:pt x="2950" y="648"/>
                </a:lnTo>
                <a:lnTo>
                  <a:pt x="2952" y="648"/>
                </a:lnTo>
                <a:lnTo>
                  <a:pt x="2956" y="646"/>
                </a:lnTo>
                <a:lnTo>
                  <a:pt x="2961" y="646"/>
                </a:lnTo>
                <a:lnTo>
                  <a:pt x="2963" y="646"/>
                </a:lnTo>
                <a:lnTo>
                  <a:pt x="2963" y="646"/>
                </a:lnTo>
                <a:lnTo>
                  <a:pt x="2965" y="644"/>
                </a:lnTo>
                <a:lnTo>
                  <a:pt x="2967" y="644"/>
                </a:lnTo>
                <a:lnTo>
                  <a:pt x="2969" y="644"/>
                </a:lnTo>
                <a:lnTo>
                  <a:pt x="2971" y="642"/>
                </a:lnTo>
                <a:lnTo>
                  <a:pt x="2973" y="642"/>
                </a:lnTo>
                <a:lnTo>
                  <a:pt x="2977" y="642"/>
                </a:lnTo>
                <a:lnTo>
                  <a:pt x="2977" y="640"/>
                </a:lnTo>
                <a:lnTo>
                  <a:pt x="2980" y="640"/>
                </a:lnTo>
                <a:lnTo>
                  <a:pt x="2980" y="642"/>
                </a:lnTo>
                <a:lnTo>
                  <a:pt x="2982" y="642"/>
                </a:lnTo>
                <a:lnTo>
                  <a:pt x="2982" y="640"/>
                </a:lnTo>
                <a:lnTo>
                  <a:pt x="2984" y="640"/>
                </a:lnTo>
                <a:lnTo>
                  <a:pt x="2986" y="640"/>
                </a:lnTo>
                <a:lnTo>
                  <a:pt x="2986" y="640"/>
                </a:lnTo>
                <a:lnTo>
                  <a:pt x="2984" y="637"/>
                </a:lnTo>
                <a:lnTo>
                  <a:pt x="2984" y="637"/>
                </a:lnTo>
                <a:lnTo>
                  <a:pt x="2986" y="637"/>
                </a:lnTo>
                <a:lnTo>
                  <a:pt x="2988" y="637"/>
                </a:lnTo>
                <a:lnTo>
                  <a:pt x="2990" y="637"/>
                </a:lnTo>
                <a:lnTo>
                  <a:pt x="2990" y="637"/>
                </a:lnTo>
                <a:lnTo>
                  <a:pt x="2992" y="635"/>
                </a:lnTo>
                <a:lnTo>
                  <a:pt x="2992" y="633"/>
                </a:lnTo>
                <a:lnTo>
                  <a:pt x="2994" y="633"/>
                </a:lnTo>
                <a:lnTo>
                  <a:pt x="2992" y="633"/>
                </a:lnTo>
                <a:lnTo>
                  <a:pt x="2992" y="635"/>
                </a:lnTo>
                <a:lnTo>
                  <a:pt x="2992" y="637"/>
                </a:lnTo>
                <a:lnTo>
                  <a:pt x="2992" y="637"/>
                </a:lnTo>
                <a:lnTo>
                  <a:pt x="2994" y="637"/>
                </a:lnTo>
                <a:lnTo>
                  <a:pt x="2994" y="637"/>
                </a:lnTo>
                <a:lnTo>
                  <a:pt x="2998" y="637"/>
                </a:lnTo>
                <a:lnTo>
                  <a:pt x="3000" y="635"/>
                </a:lnTo>
                <a:lnTo>
                  <a:pt x="3003" y="635"/>
                </a:lnTo>
                <a:lnTo>
                  <a:pt x="3003" y="635"/>
                </a:lnTo>
                <a:lnTo>
                  <a:pt x="3005" y="637"/>
                </a:lnTo>
                <a:lnTo>
                  <a:pt x="3007" y="635"/>
                </a:lnTo>
                <a:lnTo>
                  <a:pt x="3009" y="635"/>
                </a:lnTo>
                <a:lnTo>
                  <a:pt x="3009" y="635"/>
                </a:lnTo>
                <a:lnTo>
                  <a:pt x="3011" y="635"/>
                </a:lnTo>
                <a:lnTo>
                  <a:pt x="3015" y="635"/>
                </a:lnTo>
                <a:lnTo>
                  <a:pt x="3021" y="631"/>
                </a:lnTo>
                <a:lnTo>
                  <a:pt x="3021" y="633"/>
                </a:lnTo>
                <a:lnTo>
                  <a:pt x="3024" y="633"/>
                </a:lnTo>
                <a:lnTo>
                  <a:pt x="3024" y="635"/>
                </a:lnTo>
                <a:lnTo>
                  <a:pt x="3021" y="635"/>
                </a:lnTo>
                <a:lnTo>
                  <a:pt x="3021" y="635"/>
                </a:lnTo>
                <a:lnTo>
                  <a:pt x="3021" y="635"/>
                </a:lnTo>
                <a:lnTo>
                  <a:pt x="3024" y="640"/>
                </a:lnTo>
                <a:lnTo>
                  <a:pt x="3026" y="640"/>
                </a:lnTo>
                <a:lnTo>
                  <a:pt x="3030" y="642"/>
                </a:lnTo>
                <a:lnTo>
                  <a:pt x="3034" y="644"/>
                </a:lnTo>
                <a:lnTo>
                  <a:pt x="3036" y="642"/>
                </a:lnTo>
                <a:lnTo>
                  <a:pt x="3038" y="642"/>
                </a:lnTo>
                <a:lnTo>
                  <a:pt x="3040" y="644"/>
                </a:lnTo>
                <a:lnTo>
                  <a:pt x="3042" y="646"/>
                </a:lnTo>
                <a:lnTo>
                  <a:pt x="3042" y="646"/>
                </a:lnTo>
                <a:lnTo>
                  <a:pt x="3044" y="648"/>
                </a:lnTo>
                <a:lnTo>
                  <a:pt x="3044" y="648"/>
                </a:lnTo>
                <a:lnTo>
                  <a:pt x="3044" y="650"/>
                </a:lnTo>
                <a:lnTo>
                  <a:pt x="3038" y="648"/>
                </a:lnTo>
                <a:lnTo>
                  <a:pt x="3030" y="646"/>
                </a:lnTo>
                <a:lnTo>
                  <a:pt x="3030" y="648"/>
                </a:lnTo>
                <a:lnTo>
                  <a:pt x="3028" y="648"/>
                </a:lnTo>
                <a:lnTo>
                  <a:pt x="3028" y="650"/>
                </a:lnTo>
                <a:lnTo>
                  <a:pt x="3028" y="650"/>
                </a:lnTo>
                <a:lnTo>
                  <a:pt x="3026" y="650"/>
                </a:lnTo>
                <a:lnTo>
                  <a:pt x="3024" y="650"/>
                </a:lnTo>
                <a:lnTo>
                  <a:pt x="3021" y="650"/>
                </a:lnTo>
                <a:lnTo>
                  <a:pt x="3021" y="650"/>
                </a:lnTo>
                <a:lnTo>
                  <a:pt x="3019" y="650"/>
                </a:lnTo>
                <a:lnTo>
                  <a:pt x="3019" y="652"/>
                </a:lnTo>
                <a:lnTo>
                  <a:pt x="3017" y="654"/>
                </a:lnTo>
                <a:lnTo>
                  <a:pt x="3017" y="652"/>
                </a:lnTo>
                <a:lnTo>
                  <a:pt x="3015" y="652"/>
                </a:lnTo>
                <a:lnTo>
                  <a:pt x="3015" y="652"/>
                </a:lnTo>
                <a:lnTo>
                  <a:pt x="3013" y="652"/>
                </a:lnTo>
                <a:lnTo>
                  <a:pt x="3013" y="654"/>
                </a:lnTo>
                <a:lnTo>
                  <a:pt x="3015" y="656"/>
                </a:lnTo>
                <a:lnTo>
                  <a:pt x="3013" y="658"/>
                </a:lnTo>
                <a:lnTo>
                  <a:pt x="3013" y="658"/>
                </a:lnTo>
                <a:lnTo>
                  <a:pt x="3011" y="658"/>
                </a:lnTo>
                <a:lnTo>
                  <a:pt x="3005" y="658"/>
                </a:lnTo>
                <a:lnTo>
                  <a:pt x="2998" y="658"/>
                </a:lnTo>
                <a:lnTo>
                  <a:pt x="2996" y="658"/>
                </a:lnTo>
                <a:lnTo>
                  <a:pt x="2994" y="656"/>
                </a:lnTo>
                <a:lnTo>
                  <a:pt x="2992" y="656"/>
                </a:lnTo>
                <a:lnTo>
                  <a:pt x="2982" y="654"/>
                </a:lnTo>
                <a:lnTo>
                  <a:pt x="2980" y="654"/>
                </a:lnTo>
                <a:lnTo>
                  <a:pt x="2977" y="654"/>
                </a:lnTo>
                <a:lnTo>
                  <a:pt x="2977" y="656"/>
                </a:lnTo>
                <a:lnTo>
                  <a:pt x="2977" y="656"/>
                </a:lnTo>
                <a:lnTo>
                  <a:pt x="2975" y="656"/>
                </a:lnTo>
                <a:lnTo>
                  <a:pt x="2969" y="656"/>
                </a:lnTo>
                <a:lnTo>
                  <a:pt x="2965" y="658"/>
                </a:lnTo>
                <a:lnTo>
                  <a:pt x="2961" y="658"/>
                </a:lnTo>
                <a:lnTo>
                  <a:pt x="2959" y="661"/>
                </a:lnTo>
                <a:lnTo>
                  <a:pt x="2956" y="661"/>
                </a:lnTo>
                <a:lnTo>
                  <a:pt x="2956" y="663"/>
                </a:lnTo>
                <a:lnTo>
                  <a:pt x="2952" y="663"/>
                </a:lnTo>
                <a:lnTo>
                  <a:pt x="2950" y="663"/>
                </a:lnTo>
                <a:lnTo>
                  <a:pt x="2948" y="665"/>
                </a:lnTo>
                <a:lnTo>
                  <a:pt x="2948" y="667"/>
                </a:lnTo>
                <a:lnTo>
                  <a:pt x="2948" y="667"/>
                </a:lnTo>
                <a:lnTo>
                  <a:pt x="2948" y="667"/>
                </a:lnTo>
                <a:lnTo>
                  <a:pt x="2948" y="669"/>
                </a:lnTo>
                <a:lnTo>
                  <a:pt x="2948" y="669"/>
                </a:lnTo>
                <a:lnTo>
                  <a:pt x="2948" y="669"/>
                </a:lnTo>
                <a:lnTo>
                  <a:pt x="2948" y="671"/>
                </a:lnTo>
                <a:lnTo>
                  <a:pt x="2948" y="673"/>
                </a:lnTo>
                <a:lnTo>
                  <a:pt x="2948" y="673"/>
                </a:lnTo>
                <a:lnTo>
                  <a:pt x="2950" y="673"/>
                </a:lnTo>
                <a:lnTo>
                  <a:pt x="2950" y="673"/>
                </a:lnTo>
                <a:lnTo>
                  <a:pt x="2948" y="673"/>
                </a:lnTo>
                <a:lnTo>
                  <a:pt x="2948" y="675"/>
                </a:lnTo>
                <a:lnTo>
                  <a:pt x="2948" y="677"/>
                </a:lnTo>
                <a:lnTo>
                  <a:pt x="2950" y="679"/>
                </a:lnTo>
                <a:lnTo>
                  <a:pt x="2950" y="679"/>
                </a:lnTo>
                <a:lnTo>
                  <a:pt x="2952" y="682"/>
                </a:lnTo>
                <a:lnTo>
                  <a:pt x="2956" y="684"/>
                </a:lnTo>
                <a:lnTo>
                  <a:pt x="2956" y="684"/>
                </a:lnTo>
                <a:lnTo>
                  <a:pt x="2959" y="684"/>
                </a:lnTo>
                <a:lnTo>
                  <a:pt x="2959" y="682"/>
                </a:lnTo>
                <a:lnTo>
                  <a:pt x="2961" y="682"/>
                </a:lnTo>
                <a:lnTo>
                  <a:pt x="2961" y="682"/>
                </a:lnTo>
                <a:lnTo>
                  <a:pt x="2963" y="682"/>
                </a:lnTo>
                <a:lnTo>
                  <a:pt x="2963" y="684"/>
                </a:lnTo>
                <a:lnTo>
                  <a:pt x="2963" y="684"/>
                </a:lnTo>
                <a:lnTo>
                  <a:pt x="2963" y="684"/>
                </a:lnTo>
                <a:lnTo>
                  <a:pt x="2963" y="688"/>
                </a:lnTo>
                <a:lnTo>
                  <a:pt x="2961" y="692"/>
                </a:lnTo>
                <a:lnTo>
                  <a:pt x="2961" y="692"/>
                </a:lnTo>
                <a:lnTo>
                  <a:pt x="2961" y="694"/>
                </a:lnTo>
                <a:lnTo>
                  <a:pt x="2961" y="696"/>
                </a:lnTo>
                <a:lnTo>
                  <a:pt x="2961" y="702"/>
                </a:lnTo>
                <a:lnTo>
                  <a:pt x="2961" y="705"/>
                </a:lnTo>
                <a:lnTo>
                  <a:pt x="2959" y="707"/>
                </a:lnTo>
                <a:lnTo>
                  <a:pt x="2956" y="709"/>
                </a:lnTo>
                <a:lnTo>
                  <a:pt x="2954" y="709"/>
                </a:lnTo>
                <a:lnTo>
                  <a:pt x="2950" y="711"/>
                </a:lnTo>
                <a:lnTo>
                  <a:pt x="2946" y="709"/>
                </a:lnTo>
                <a:lnTo>
                  <a:pt x="2944" y="702"/>
                </a:lnTo>
                <a:lnTo>
                  <a:pt x="2942" y="702"/>
                </a:lnTo>
                <a:lnTo>
                  <a:pt x="2936" y="698"/>
                </a:lnTo>
                <a:lnTo>
                  <a:pt x="2936" y="696"/>
                </a:lnTo>
                <a:lnTo>
                  <a:pt x="2933" y="694"/>
                </a:lnTo>
                <a:lnTo>
                  <a:pt x="2929" y="696"/>
                </a:lnTo>
                <a:lnTo>
                  <a:pt x="2925" y="698"/>
                </a:lnTo>
                <a:lnTo>
                  <a:pt x="2923" y="698"/>
                </a:lnTo>
                <a:lnTo>
                  <a:pt x="2919" y="702"/>
                </a:lnTo>
                <a:lnTo>
                  <a:pt x="2919" y="705"/>
                </a:lnTo>
                <a:lnTo>
                  <a:pt x="2919" y="707"/>
                </a:lnTo>
                <a:lnTo>
                  <a:pt x="2917" y="709"/>
                </a:lnTo>
                <a:lnTo>
                  <a:pt x="2917" y="711"/>
                </a:lnTo>
                <a:lnTo>
                  <a:pt x="2912" y="713"/>
                </a:lnTo>
                <a:lnTo>
                  <a:pt x="2912" y="717"/>
                </a:lnTo>
                <a:lnTo>
                  <a:pt x="2912" y="726"/>
                </a:lnTo>
                <a:lnTo>
                  <a:pt x="2912" y="730"/>
                </a:lnTo>
                <a:lnTo>
                  <a:pt x="2912" y="730"/>
                </a:lnTo>
                <a:lnTo>
                  <a:pt x="2912" y="734"/>
                </a:lnTo>
                <a:lnTo>
                  <a:pt x="2915" y="738"/>
                </a:lnTo>
                <a:lnTo>
                  <a:pt x="2915" y="740"/>
                </a:lnTo>
                <a:lnTo>
                  <a:pt x="2915" y="742"/>
                </a:lnTo>
                <a:lnTo>
                  <a:pt x="2915" y="744"/>
                </a:lnTo>
                <a:lnTo>
                  <a:pt x="2915" y="749"/>
                </a:lnTo>
                <a:lnTo>
                  <a:pt x="2915" y="751"/>
                </a:lnTo>
                <a:lnTo>
                  <a:pt x="2912" y="753"/>
                </a:lnTo>
                <a:lnTo>
                  <a:pt x="2910" y="753"/>
                </a:lnTo>
                <a:lnTo>
                  <a:pt x="2908" y="751"/>
                </a:lnTo>
                <a:lnTo>
                  <a:pt x="2908" y="751"/>
                </a:lnTo>
                <a:lnTo>
                  <a:pt x="2906" y="751"/>
                </a:lnTo>
                <a:lnTo>
                  <a:pt x="2910" y="747"/>
                </a:lnTo>
                <a:lnTo>
                  <a:pt x="2912" y="742"/>
                </a:lnTo>
                <a:lnTo>
                  <a:pt x="2912" y="740"/>
                </a:lnTo>
                <a:lnTo>
                  <a:pt x="2915" y="738"/>
                </a:lnTo>
                <a:lnTo>
                  <a:pt x="2915" y="738"/>
                </a:lnTo>
                <a:lnTo>
                  <a:pt x="2912" y="738"/>
                </a:lnTo>
                <a:lnTo>
                  <a:pt x="2912" y="740"/>
                </a:lnTo>
                <a:lnTo>
                  <a:pt x="2912" y="742"/>
                </a:lnTo>
                <a:lnTo>
                  <a:pt x="2910" y="744"/>
                </a:lnTo>
                <a:lnTo>
                  <a:pt x="2910" y="747"/>
                </a:lnTo>
                <a:lnTo>
                  <a:pt x="2908" y="749"/>
                </a:lnTo>
                <a:lnTo>
                  <a:pt x="2904" y="751"/>
                </a:lnTo>
                <a:lnTo>
                  <a:pt x="2904" y="751"/>
                </a:lnTo>
                <a:lnTo>
                  <a:pt x="2900" y="751"/>
                </a:lnTo>
                <a:lnTo>
                  <a:pt x="2898" y="753"/>
                </a:lnTo>
                <a:lnTo>
                  <a:pt x="2898" y="753"/>
                </a:lnTo>
                <a:lnTo>
                  <a:pt x="2896" y="755"/>
                </a:lnTo>
                <a:lnTo>
                  <a:pt x="2896" y="757"/>
                </a:lnTo>
                <a:lnTo>
                  <a:pt x="2894" y="759"/>
                </a:lnTo>
                <a:lnTo>
                  <a:pt x="2892" y="761"/>
                </a:lnTo>
                <a:lnTo>
                  <a:pt x="2892" y="761"/>
                </a:lnTo>
                <a:lnTo>
                  <a:pt x="2889" y="763"/>
                </a:lnTo>
                <a:lnTo>
                  <a:pt x="2883" y="763"/>
                </a:lnTo>
                <a:lnTo>
                  <a:pt x="2881" y="763"/>
                </a:lnTo>
                <a:lnTo>
                  <a:pt x="2879" y="761"/>
                </a:lnTo>
                <a:lnTo>
                  <a:pt x="2877" y="759"/>
                </a:lnTo>
                <a:lnTo>
                  <a:pt x="2875" y="755"/>
                </a:lnTo>
                <a:lnTo>
                  <a:pt x="2875" y="755"/>
                </a:lnTo>
                <a:lnTo>
                  <a:pt x="2879" y="757"/>
                </a:lnTo>
                <a:lnTo>
                  <a:pt x="2881" y="757"/>
                </a:lnTo>
                <a:lnTo>
                  <a:pt x="2879" y="757"/>
                </a:lnTo>
                <a:lnTo>
                  <a:pt x="2877" y="755"/>
                </a:lnTo>
                <a:lnTo>
                  <a:pt x="2873" y="753"/>
                </a:lnTo>
                <a:lnTo>
                  <a:pt x="2871" y="753"/>
                </a:lnTo>
                <a:lnTo>
                  <a:pt x="2866" y="755"/>
                </a:lnTo>
                <a:lnTo>
                  <a:pt x="2858" y="755"/>
                </a:lnTo>
                <a:lnTo>
                  <a:pt x="2854" y="757"/>
                </a:lnTo>
                <a:lnTo>
                  <a:pt x="2852" y="759"/>
                </a:lnTo>
                <a:lnTo>
                  <a:pt x="2848" y="759"/>
                </a:lnTo>
                <a:lnTo>
                  <a:pt x="2845" y="761"/>
                </a:lnTo>
                <a:lnTo>
                  <a:pt x="2843" y="763"/>
                </a:lnTo>
                <a:lnTo>
                  <a:pt x="2843" y="763"/>
                </a:lnTo>
                <a:lnTo>
                  <a:pt x="2841" y="763"/>
                </a:lnTo>
                <a:lnTo>
                  <a:pt x="2839" y="765"/>
                </a:lnTo>
                <a:lnTo>
                  <a:pt x="2837" y="765"/>
                </a:lnTo>
                <a:lnTo>
                  <a:pt x="2829" y="767"/>
                </a:lnTo>
                <a:lnTo>
                  <a:pt x="2820" y="770"/>
                </a:lnTo>
                <a:lnTo>
                  <a:pt x="2816" y="772"/>
                </a:lnTo>
                <a:lnTo>
                  <a:pt x="2814" y="772"/>
                </a:lnTo>
                <a:lnTo>
                  <a:pt x="2814" y="772"/>
                </a:lnTo>
                <a:lnTo>
                  <a:pt x="2812" y="770"/>
                </a:lnTo>
                <a:lnTo>
                  <a:pt x="2808" y="767"/>
                </a:lnTo>
                <a:lnTo>
                  <a:pt x="2808" y="767"/>
                </a:lnTo>
                <a:lnTo>
                  <a:pt x="2808" y="770"/>
                </a:lnTo>
                <a:lnTo>
                  <a:pt x="2808" y="770"/>
                </a:lnTo>
                <a:lnTo>
                  <a:pt x="2810" y="770"/>
                </a:lnTo>
                <a:lnTo>
                  <a:pt x="2810" y="772"/>
                </a:lnTo>
                <a:lnTo>
                  <a:pt x="2810" y="772"/>
                </a:lnTo>
                <a:lnTo>
                  <a:pt x="2812" y="774"/>
                </a:lnTo>
                <a:lnTo>
                  <a:pt x="2814" y="772"/>
                </a:lnTo>
                <a:lnTo>
                  <a:pt x="2816" y="774"/>
                </a:lnTo>
                <a:lnTo>
                  <a:pt x="2818" y="774"/>
                </a:lnTo>
                <a:lnTo>
                  <a:pt x="2818" y="776"/>
                </a:lnTo>
                <a:lnTo>
                  <a:pt x="2818" y="776"/>
                </a:lnTo>
                <a:lnTo>
                  <a:pt x="2818" y="776"/>
                </a:lnTo>
                <a:lnTo>
                  <a:pt x="2818" y="778"/>
                </a:lnTo>
                <a:lnTo>
                  <a:pt x="2818" y="776"/>
                </a:lnTo>
                <a:lnTo>
                  <a:pt x="2814" y="776"/>
                </a:lnTo>
                <a:lnTo>
                  <a:pt x="2812" y="774"/>
                </a:lnTo>
                <a:lnTo>
                  <a:pt x="2810" y="774"/>
                </a:lnTo>
                <a:lnTo>
                  <a:pt x="2808" y="774"/>
                </a:lnTo>
                <a:lnTo>
                  <a:pt x="2808" y="770"/>
                </a:lnTo>
                <a:lnTo>
                  <a:pt x="2806" y="767"/>
                </a:lnTo>
                <a:lnTo>
                  <a:pt x="2804" y="767"/>
                </a:lnTo>
                <a:lnTo>
                  <a:pt x="2797" y="765"/>
                </a:lnTo>
                <a:lnTo>
                  <a:pt x="2797" y="761"/>
                </a:lnTo>
                <a:lnTo>
                  <a:pt x="2795" y="761"/>
                </a:lnTo>
                <a:lnTo>
                  <a:pt x="2793" y="761"/>
                </a:lnTo>
                <a:lnTo>
                  <a:pt x="2789" y="761"/>
                </a:lnTo>
                <a:lnTo>
                  <a:pt x="2787" y="763"/>
                </a:lnTo>
                <a:lnTo>
                  <a:pt x="2787" y="765"/>
                </a:lnTo>
                <a:lnTo>
                  <a:pt x="2785" y="765"/>
                </a:lnTo>
                <a:lnTo>
                  <a:pt x="2783" y="767"/>
                </a:lnTo>
                <a:lnTo>
                  <a:pt x="2778" y="767"/>
                </a:lnTo>
                <a:lnTo>
                  <a:pt x="2776" y="767"/>
                </a:lnTo>
                <a:lnTo>
                  <a:pt x="2774" y="772"/>
                </a:lnTo>
                <a:lnTo>
                  <a:pt x="2772" y="772"/>
                </a:lnTo>
                <a:lnTo>
                  <a:pt x="2768" y="770"/>
                </a:lnTo>
                <a:lnTo>
                  <a:pt x="2766" y="770"/>
                </a:lnTo>
                <a:lnTo>
                  <a:pt x="2766" y="770"/>
                </a:lnTo>
                <a:lnTo>
                  <a:pt x="2764" y="770"/>
                </a:lnTo>
                <a:lnTo>
                  <a:pt x="2768" y="767"/>
                </a:lnTo>
                <a:lnTo>
                  <a:pt x="2768" y="765"/>
                </a:lnTo>
                <a:lnTo>
                  <a:pt x="2768" y="763"/>
                </a:lnTo>
                <a:lnTo>
                  <a:pt x="2766" y="763"/>
                </a:lnTo>
                <a:lnTo>
                  <a:pt x="2764" y="763"/>
                </a:lnTo>
                <a:lnTo>
                  <a:pt x="2757" y="761"/>
                </a:lnTo>
                <a:lnTo>
                  <a:pt x="2755" y="761"/>
                </a:lnTo>
                <a:lnTo>
                  <a:pt x="2755" y="761"/>
                </a:lnTo>
                <a:lnTo>
                  <a:pt x="2755" y="761"/>
                </a:lnTo>
                <a:lnTo>
                  <a:pt x="2751" y="761"/>
                </a:lnTo>
                <a:lnTo>
                  <a:pt x="2751" y="759"/>
                </a:lnTo>
                <a:lnTo>
                  <a:pt x="2753" y="759"/>
                </a:lnTo>
                <a:lnTo>
                  <a:pt x="2753" y="757"/>
                </a:lnTo>
                <a:lnTo>
                  <a:pt x="2751" y="755"/>
                </a:lnTo>
                <a:lnTo>
                  <a:pt x="2751" y="755"/>
                </a:lnTo>
                <a:lnTo>
                  <a:pt x="2749" y="755"/>
                </a:lnTo>
                <a:lnTo>
                  <a:pt x="2749" y="751"/>
                </a:lnTo>
                <a:lnTo>
                  <a:pt x="2749" y="751"/>
                </a:lnTo>
                <a:lnTo>
                  <a:pt x="2749" y="751"/>
                </a:lnTo>
                <a:lnTo>
                  <a:pt x="2747" y="751"/>
                </a:lnTo>
                <a:lnTo>
                  <a:pt x="2747" y="749"/>
                </a:lnTo>
                <a:lnTo>
                  <a:pt x="2745" y="749"/>
                </a:lnTo>
                <a:lnTo>
                  <a:pt x="2745" y="749"/>
                </a:lnTo>
                <a:lnTo>
                  <a:pt x="2747" y="747"/>
                </a:lnTo>
                <a:lnTo>
                  <a:pt x="2747" y="744"/>
                </a:lnTo>
                <a:lnTo>
                  <a:pt x="2747" y="742"/>
                </a:lnTo>
                <a:lnTo>
                  <a:pt x="2747" y="742"/>
                </a:lnTo>
                <a:lnTo>
                  <a:pt x="2747" y="740"/>
                </a:lnTo>
                <a:lnTo>
                  <a:pt x="2747" y="738"/>
                </a:lnTo>
                <a:lnTo>
                  <a:pt x="2749" y="738"/>
                </a:lnTo>
                <a:lnTo>
                  <a:pt x="2749" y="738"/>
                </a:lnTo>
                <a:lnTo>
                  <a:pt x="2751" y="736"/>
                </a:lnTo>
                <a:lnTo>
                  <a:pt x="2753" y="736"/>
                </a:lnTo>
                <a:lnTo>
                  <a:pt x="2753" y="734"/>
                </a:lnTo>
                <a:lnTo>
                  <a:pt x="2751" y="734"/>
                </a:lnTo>
                <a:lnTo>
                  <a:pt x="2751" y="734"/>
                </a:lnTo>
                <a:lnTo>
                  <a:pt x="2753" y="732"/>
                </a:lnTo>
                <a:lnTo>
                  <a:pt x="2753" y="732"/>
                </a:lnTo>
                <a:lnTo>
                  <a:pt x="2755" y="734"/>
                </a:lnTo>
                <a:lnTo>
                  <a:pt x="2755" y="732"/>
                </a:lnTo>
                <a:lnTo>
                  <a:pt x="2755" y="730"/>
                </a:lnTo>
                <a:lnTo>
                  <a:pt x="2757" y="726"/>
                </a:lnTo>
                <a:lnTo>
                  <a:pt x="2757" y="726"/>
                </a:lnTo>
                <a:lnTo>
                  <a:pt x="2760" y="726"/>
                </a:lnTo>
                <a:lnTo>
                  <a:pt x="2760" y="726"/>
                </a:lnTo>
                <a:lnTo>
                  <a:pt x="2762" y="726"/>
                </a:lnTo>
                <a:lnTo>
                  <a:pt x="2764" y="726"/>
                </a:lnTo>
                <a:lnTo>
                  <a:pt x="2766" y="723"/>
                </a:lnTo>
                <a:lnTo>
                  <a:pt x="2766" y="723"/>
                </a:lnTo>
                <a:lnTo>
                  <a:pt x="2766" y="721"/>
                </a:lnTo>
                <a:lnTo>
                  <a:pt x="2766" y="719"/>
                </a:lnTo>
                <a:lnTo>
                  <a:pt x="2766" y="719"/>
                </a:lnTo>
                <a:lnTo>
                  <a:pt x="2760" y="719"/>
                </a:lnTo>
                <a:lnTo>
                  <a:pt x="2757" y="719"/>
                </a:lnTo>
                <a:lnTo>
                  <a:pt x="2757" y="717"/>
                </a:lnTo>
                <a:lnTo>
                  <a:pt x="2757" y="715"/>
                </a:lnTo>
                <a:lnTo>
                  <a:pt x="2757" y="713"/>
                </a:lnTo>
                <a:lnTo>
                  <a:pt x="2757" y="709"/>
                </a:lnTo>
                <a:lnTo>
                  <a:pt x="2757" y="709"/>
                </a:lnTo>
                <a:lnTo>
                  <a:pt x="2760" y="707"/>
                </a:lnTo>
                <a:lnTo>
                  <a:pt x="2760" y="705"/>
                </a:lnTo>
                <a:lnTo>
                  <a:pt x="2760" y="702"/>
                </a:lnTo>
                <a:lnTo>
                  <a:pt x="2760" y="700"/>
                </a:lnTo>
                <a:lnTo>
                  <a:pt x="2760" y="698"/>
                </a:lnTo>
                <a:lnTo>
                  <a:pt x="2760" y="696"/>
                </a:lnTo>
                <a:lnTo>
                  <a:pt x="2760" y="696"/>
                </a:lnTo>
                <a:lnTo>
                  <a:pt x="2762" y="694"/>
                </a:lnTo>
                <a:lnTo>
                  <a:pt x="2760" y="694"/>
                </a:lnTo>
                <a:lnTo>
                  <a:pt x="2755" y="696"/>
                </a:lnTo>
                <a:lnTo>
                  <a:pt x="2751" y="698"/>
                </a:lnTo>
                <a:lnTo>
                  <a:pt x="2749" y="700"/>
                </a:lnTo>
                <a:lnTo>
                  <a:pt x="2747" y="705"/>
                </a:lnTo>
                <a:lnTo>
                  <a:pt x="2745" y="707"/>
                </a:lnTo>
                <a:lnTo>
                  <a:pt x="2743" y="707"/>
                </a:lnTo>
                <a:lnTo>
                  <a:pt x="2739" y="707"/>
                </a:lnTo>
                <a:lnTo>
                  <a:pt x="2736" y="707"/>
                </a:lnTo>
                <a:lnTo>
                  <a:pt x="2734" y="707"/>
                </a:lnTo>
                <a:lnTo>
                  <a:pt x="2732" y="707"/>
                </a:lnTo>
                <a:lnTo>
                  <a:pt x="2730" y="711"/>
                </a:lnTo>
                <a:lnTo>
                  <a:pt x="2728" y="713"/>
                </a:lnTo>
                <a:lnTo>
                  <a:pt x="2728" y="713"/>
                </a:lnTo>
                <a:lnTo>
                  <a:pt x="2728" y="715"/>
                </a:lnTo>
                <a:lnTo>
                  <a:pt x="2728" y="715"/>
                </a:lnTo>
                <a:lnTo>
                  <a:pt x="2730" y="717"/>
                </a:lnTo>
                <a:lnTo>
                  <a:pt x="2732" y="715"/>
                </a:lnTo>
                <a:lnTo>
                  <a:pt x="2734" y="715"/>
                </a:lnTo>
                <a:lnTo>
                  <a:pt x="2736" y="713"/>
                </a:lnTo>
                <a:lnTo>
                  <a:pt x="2739" y="709"/>
                </a:lnTo>
                <a:lnTo>
                  <a:pt x="2741" y="709"/>
                </a:lnTo>
                <a:lnTo>
                  <a:pt x="2743" y="709"/>
                </a:lnTo>
                <a:lnTo>
                  <a:pt x="2741" y="713"/>
                </a:lnTo>
                <a:lnTo>
                  <a:pt x="2741" y="715"/>
                </a:lnTo>
                <a:lnTo>
                  <a:pt x="2741" y="715"/>
                </a:lnTo>
                <a:lnTo>
                  <a:pt x="2739" y="713"/>
                </a:lnTo>
                <a:lnTo>
                  <a:pt x="2739" y="715"/>
                </a:lnTo>
                <a:lnTo>
                  <a:pt x="2736" y="715"/>
                </a:lnTo>
                <a:lnTo>
                  <a:pt x="2734" y="717"/>
                </a:lnTo>
                <a:lnTo>
                  <a:pt x="2734" y="719"/>
                </a:lnTo>
                <a:lnTo>
                  <a:pt x="2734" y="719"/>
                </a:lnTo>
                <a:lnTo>
                  <a:pt x="2732" y="719"/>
                </a:lnTo>
                <a:lnTo>
                  <a:pt x="2732" y="719"/>
                </a:lnTo>
                <a:lnTo>
                  <a:pt x="2730" y="719"/>
                </a:lnTo>
                <a:lnTo>
                  <a:pt x="2728" y="717"/>
                </a:lnTo>
                <a:lnTo>
                  <a:pt x="2726" y="717"/>
                </a:lnTo>
                <a:lnTo>
                  <a:pt x="2726" y="717"/>
                </a:lnTo>
                <a:lnTo>
                  <a:pt x="2726" y="723"/>
                </a:lnTo>
                <a:lnTo>
                  <a:pt x="2726" y="728"/>
                </a:lnTo>
                <a:lnTo>
                  <a:pt x="2726" y="730"/>
                </a:lnTo>
                <a:lnTo>
                  <a:pt x="2726" y="732"/>
                </a:lnTo>
                <a:lnTo>
                  <a:pt x="2726" y="738"/>
                </a:lnTo>
                <a:lnTo>
                  <a:pt x="2728" y="740"/>
                </a:lnTo>
                <a:lnTo>
                  <a:pt x="2732" y="742"/>
                </a:lnTo>
                <a:lnTo>
                  <a:pt x="2732" y="744"/>
                </a:lnTo>
                <a:lnTo>
                  <a:pt x="2732" y="747"/>
                </a:lnTo>
                <a:lnTo>
                  <a:pt x="2732" y="747"/>
                </a:lnTo>
                <a:lnTo>
                  <a:pt x="2732" y="749"/>
                </a:lnTo>
                <a:lnTo>
                  <a:pt x="2732" y="751"/>
                </a:lnTo>
                <a:lnTo>
                  <a:pt x="2734" y="755"/>
                </a:lnTo>
                <a:lnTo>
                  <a:pt x="2734" y="757"/>
                </a:lnTo>
                <a:lnTo>
                  <a:pt x="2736" y="759"/>
                </a:lnTo>
                <a:lnTo>
                  <a:pt x="2736" y="759"/>
                </a:lnTo>
                <a:lnTo>
                  <a:pt x="2736" y="761"/>
                </a:lnTo>
                <a:lnTo>
                  <a:pt x="2736" y="761"/>
                </a:lnTo>
                <a:lnTo>
                  <a:pt x="2732" y="761"/>
                </a:lnTo>
                <a:lnTo>
                  <a:pt x="2732" y="763"/>
                </a:lnTo>
                <a:lnTo>
                  <a:pt x="2732" y="763"/>
                </a:lnTo>
                <a:lnTo>
                  <a:pt x="2734" y="763"/>
                </a:lnTo>
                <a:lnTo>
                  <a:pt x="2734" y="763"/>
                </a:lnTo>
                <a:lnTo>
                  <a:pt x="2736" y="763"/>
                </a:lnTo>
                <a:lnTo>
                  <a:pt x="2736" y="765"/>
                </a:lnTo>
                <a:lnTo>
                  <a:pt x="2736" y="770"/>
                </a:lnTo>
                <a:lnTo>
                  <a:pt x="2736" y="772"/>
                </a:lnTo>
                <a:lnTo>
                  <a:pt x="2739" y="772"/>
                </a:lnTo>
                <a:lnTo>
                  <a:pt x="2739" y="772"/>
                </a:lnTo>
                <a:lnTo>
                  <a:pt x="2741" y="772"/>
                </a:lnTo>
                <a:lnTo>
                  <a:pt x="2743" y="774"/>
                </a:lnTo>
                <a:lnTo>
                  <a:pt x="2747" y="778"/>
                </a:lnTo>
                <a:lnTo>
                  <a:pt x="2749" y="778"/>
                </a:lnTo>
                <a:lnTo>
                  <a:pt x="2747" y="778"/>
                </a:lnTo>
                <a:lnTo>
                  <a:pt x="2747" y="778"/>
                </a:lnTo>
                <a:lnTo>
                  <a:pt x="2743" y="774"/>
                </a:lnTo>
                <a:lnTo>
                  <a:pt x="2741" y="774"/>
                </a:lnTo>
                <a:lnTo>
                  <a:pt x="2736" y="774"/>
                </a:lnTo>
                <a:lnTo>
                  <a:pt x="2732" y="772"/>
                </a:lnTo>
                <a:lnTo>
                  <a:pt x="2732" y="774"/>
                </a:lnTo>
                <a:lnTo>
                  <a:pt x="2732" y="774"/>
                </a:lnTo>
                <a:lnTo>
                  <a:pt x="2730" y="776"/>
                </a:lnTo>
                <a:lnTo>
                  <a:pt x="2732" y="778"/>
                </a:lnTo>
                <a:lnTo>
                  <a:pt x="2730" y="782"/>
                </a:lnTo>
                <a:lnTo>
                  <a:pt x="2730" y="780"/>
                </a:lnTo>
                <a:lnTo>
                  <a:pt x="2730" y="778"/>
                </a:lnTo>
                <a:lnTo>
                  <a:pt x="2728" y="778"/>
                </a:lnTo>
                <a:lnTo>
                  <a:pt x="2728" y="778"/>
                </a:lnTo>
                <a:lnTo>
                  <a:pt x="2728" y="780"/>
                </a:lnTo>
                <a:lnTo>
                  <a:pt x="2728" y="780"/>
                </a:lnTo>
                <a:lnTo>
                  <a:pt x="2726" y="782"/>
                </a:lnTo>
                <a:lnTo>
                  <a:pt x="2726" y="780"/>
                </a:lnTo>
                <a:lnTo>
                  <a:pt x="2726" y="778"/>
                </a:lnTo>
                <a:lnTo>
                  <a:pt x="2724" y="776"/>
                </a:lnTo>
                <a:lnTo>
                  <a:pt x="2718" y="776"/>
                </a:lnTo>
                <a:lnTo>
                  <a:pt x="2713" y="776"/>
                </a:lnTo>
                <a:lnTo>
                  <a:pt x="2711" y="776"/>
                </a:lnTo>
                <a:lnTo>
                  <a:pt x="2711" y="778"/>
                </a:lnTo>
                <a:lnTo>
                  <a:pt x="2709" y="780"/>
                </a:lnTo>
                <a:lnTo>
                  <a:pt x="2709" y="782"/>
                </a:lnTo>
                <a:lnTo>
                  <a:pt x="2711" y="784"/>
                </a:lnTo>
                <a:lnTo>
                  <a:pt x="2711" y="784"/>
                </a:lnTo>
                <a:lnTo>
                  <a:pt x="2709" y="784"/>
                </a:lnTo>
                <a:lnTo>
                  <a:pt x="2709" y="784"/>
                </a:lnTo>
                <a:lnTo>
                  <a:pt x="2707" y="782"/>
                </a:lnTo>
                <a:lnTo>
                  <a:pt x="2707" y="780"/>
                </a:lnTo>
                <a:lnTo>
                  <a:pt x="2703" y="782"/>
                </a:lnTo>
                <a:lnTo>
                  <a:pt x="2699" y="782"/>
                </a:lnTo>
                <a:lnTo>
                  <a:pt x="2695" y="782"/>
                </a:lnTo>
                <a:lnTo>
                  <a:pt x="2692" y="782"/>
                </a:lnTo>
                <a:lnTo>
                  <a:pt x="2688" y="784"/>
                </a:lnTo>
                <a:lnTo>
                  <a:pt x="2686" y="786"/>
                </a:lnTo>
                <a:lnTo>
                  <a:pt x="2686" y="788"/>
                </a:lnTo>
                <a:lnTo>
                  <a:pt x="2682" y="791"/>
                </a:lnTo>
                <a:lnTo>
                  <a:pt x="2678" y="791"/>
                </a:lnTo>
                <a:lnTo>
                  <a:pt x="2678" y="791"/>
                </a:lnTo>
                <a:lnTo>
                  <a:pt x="2678" y="791"/>
                </a:lnTo>
                <a:lnTo>
                  <a:pt x="2676" y="793"/>
                </a:lnTo>
                <a:lnTo>
                  <a:pt x="2676" y="793"/>
                </a:lnTo>
                <a:lnTo>
                  <a:pt x="2674" y="801"/>
                </a:lnTo>
                <a:lnTo>
                  <a:pt x="2674" y="803"/>
                </a:lnTo>
                <a:lnTo>
                  <a:pt x="2672" y="805"/>
                </a:lnTo>
                <a:lnTo>
                  <a:pt x="2669" y="807"/>
                </a:lnTo>
                <a:lnTo>
                  <a:pt x="2667" y="809"/>
                </a:lnTo>
                <a:lnTo>
                  <a:pt x="2667" y="809"/>
                </a:lnTo>
                <a:lnTo>
                  <a:pt x="2665" y="809"/>
                </a:lnTo>
                <a:lnTo>
                  <a:pt x="2665" y="811"/>
                </a:lnTo>
                <a:lnTo>
                  <a:pt x="2665" y="814"/>
                </a:lnTo>
                <a:lnTo>
                  <a:pt x="2667" y="816"/>
                </a:lnTo>
                <a:lnTo>
                  <a:pt x="2667" y="816"/>
                </a:lnTo>
                <a:lnTo>
                  <a:pt x="2667" y="816"/>
                </a:lnTo>
                <a:lnTo>
                  <a:pt x="2665" y="816"/>
                </a:lnTo>
                <a:lnTo>
                  <a:pt x="2667" y="818"/>
                </a:lnTo>
                <a:lnTo>
                  <a:pt x="2667" y="818"/>
                </a:lnTo>
                <a:lnTo>
                  <a:pt x="2669" y="818"/>
                </a:lnTo>
                <a:lnTo>
                  <a:pt x="2669" y="820"/>
                </a:lnTo>
                <a:lnTo>
                  <a:pt x="2669" y="820"/>
                </a:lnTo>
                <a:lnTo>
                  <a:pt x="2667" y="820"/>
                </a:lnTo>
                <a:lnTo>
                  <a:pt x="2663" y="818"/>
                </a:lnTo>
                <a:lnTo>
                  <a:pt x="2661" y="816"/>
                </a:lnTo>
                <a:lnTo>
                  <a:pt x="2659" y="818"/>
                </a:lnTo>
                <a:lnTo>
                  <a:pt x="2659" y="818"/>
                </a:lnTo>
                <a:lnTo>
                  <a:pt x="2657" y="818"/>
                </a:lnTo>
                <a:lnTo>
                  <a:pt x="2659" y="818"/>
                </a:lnTo>
                <a:lnTo>
                  <a:pt x="2659" y="820"/>
                </a:lnTo>
                <a:lnTo>
                  <a:pt x="2661" y="820"/>
                </a:lnTo>
                <a:lnTo>
                  <a:pt x="2663" y="820"/>
                </a:lnTo>
                <a:lnTo>
                  <a:pt x="2665" y="820"/>
                </a:lnTo>
                <a:lnTo>
                  <a:pt x="2667" y="820"/>
                </a:lnTo>
                <a:lnTo>
                  <a:pt x="2669" y="820"/>
                </a:lnTo>
                <a:lnTo>
                  <a:pt x="2667" y="822"/>
                </a:lnTo>
                <a:lnTo>
                  <a:pt x="2665" y="820"/>
                </a:lnTo>
                <a:lnTo>
                  <a:pt x="2663" y="822"/>
                </a:lnTo>
                <a:lnTo>
                  <a:pt x="2661" y="822"/>
                </a:lnTo>
                <a:lnTo>
                  <a:pt x="2659" y="820"/>
                </a:lnTo>
                <a:lnTo>
                  <a:pt x="2657" y="820"/>
                </a:lnTo>
                <a:lnTo>
                  <a:pt x="2657" y="820"/>
                </a:lnTo>
                <a:lnTo>
                  <a:pt x="2655" y="822"/>
                </a:lnTo>
                <a:lnTo>
                  <a:pt x="2651" y="822"/>
                </a:lnTo>
                <a:lnTo>
                  <a:pt x="2642" y="826"/>
                </a:lnTo>
                <a:lnTo>
                  <a:pt x="2636" y="828"/>
                </a:lnTo>
                <a:lnTo>
                  <a:pt x="2634" y="828"/>
                </a:lnTo>
                <a:lnTo>
                  <a:pt x="2632" y="830"/>
                </a:lnTo>
                <a:lnTo>
                  <a:pt x="2632" y="830"/>
                </a:lnTo>
                <a:lnTo>
                  <a:pt x="2630" y="832"/>
                </a:lnTo>
                <a:lnTo>
                  <a:pt x="2630" y="841"/>
                </a:lnTo>
                <a:lnTo>
                  <a:pt x="2632" y="843"/>
                </a:lnTo>
                <a:lnTo>
                  <a:pt x="2630" y="843"/>
                </a:lnTo>
                <a:lnTo>
                  <a:pt x="2630" y="843"/>
                </a:lnTo>
                <a:lnTo>
                  <a:pt x="2628" y="845"/>
                </a:lnTo>
                <a:lnTo>
                  <a:pt x="2625" y="847"/>
                </a:lnTo>
                <a:lnTo>
                  <a:pt x="2621" y="849"/>
                </a:lnTo>
                <a:lnTo>
                  <a:pt x="2617" y="849"/>
                </a:lnTo>
                <a:lnTo>
                  <a:pt x="2611" y="853"/>
                </a:lnTo>
                <a:lnTo>
                  <a:pt x="2609" y="853"/>
                </a:lnTo>
                <a:lnTo>
                  <a:pt x="2609" y="856"/>
                </a:lnTo>
                <a:lnTo>
                  <a:pt x="2609" y="856"/>
                </a:lnTo>
                <a:lnTo>
                  <a:pt x="2611" y="858"/>
                </a:lnTo>
                <a:lnTo>
                  <a:pt x="2615" y="858"/>
                </a:lnTo>
                <a:lnTo>
                  <a:pt x="2613" y="858"/>
                </a:lnTo>
                <a:lnTo>
                  <a:pt x="2609" y="858"/>
                </a:lnTo>
                <a:lnTo>
                  <a:pt x="2607" y="860"/>
                </a:lnTo>
                <a:lnTo>
                  <a:pt x="2604" y="860"/>
                </a:lnTo>
                <a:lnTo>
                  <a:pt x="2600" y="860"/>
                </a:lnTo>
                <a:lnTo>
                  <a:pt x="2596" y="860"/>
                </a:lnTo>
                <a:lnTo>
                  <a:pt x="2594" y="858"/>
                </a:lnTo>
                <a:lnTo>
                  <a:pt x="2592" y="858"/>
                </a:lnTo>
                <a:lnTo>
                  <a:pt x="2590" y="858"/>
                </a:lnTo>
                <a:lnTo>
                  <a:pt x="2590" y="856"/>
                </a:lnTo>
                <a:lnTo>
                  <a:pt x="2590" y="853"/>
                </a:lnTo>
                <a:lnTo>
                  <a:pt x="2590" y="853"/>
                </a:lnTo>
                <a:lnTo>
                  <a:pt x="2588" y="851"/>
                </a:lnTo>
                <a:lnTo>
                  <a:pt x="2586" y="853"/>
                </a:lnTo>
                <a:lnTo>
                  <a:pt x="2584" y="853"/>
                </a:lnTo>
                <a:lnTo>
                  <a:pt x="2581" y="853"/>
                </a:lnTo>
                <a:lnTo>
                  <a:pt x="2581" y="853"/>
                </a:lnTo>
                <a:lnTo>
                  <a:pt x="2581" y="853"/>
                </a:lnTo>
                <a:lnTo>
                  <a:pt x="2581" y="856"/>
                </a:lnTo>
                <a:lnTo>
                  <a:pt x="2584" y="860"/>
                </a:lnTo>
                <a:lnTo>
                  <a:pt x="2586" y="862"/>
                </a:lnTo>
                <a:lnTo>
                  <a:pt x="2586" y="868"/>
                </a:lnTo>
                <a:lnTo>
                  <a:pt x="2586" y="870"/>
                </a:lnTo>
                <a:lnTo>
                  <a:pt x="2588" y="872"/>
                </a:lnTo>
                <a:lnTo>
                  <a:pt x="2588" y="872"/>
                </a:lnTo>
                <a:lnTo>
                  <a:pt x="2581" y="872"/>
                </a:lnTo>
                <a:lnTo>
                  <a:pt x="2581" y="872"/>
                </a:lnTo>
                <a:lnTo>
                  <a:pt x="2579" y="870"/>
                </a:lnTo>
                <a:lnTo>
                  <a:pt x="2579" y="872"/>
                </a:lnTo>
                <a:lnTo>
                  <a:pt x="2579" y="872"/>
                </a:lnTo>
                <a:lnTo>
                  <a:pt x="2577" y="872"/>
                </a:lnTo>
                <a:lnTo>
                  <a:pt x="2573" y="872"/>
                </a:lnTo>
                <a:lnTo>
                  <a:pt x="2569" y="874"/>
                </a:lnTo>
                <a:lnTo>
                  <a:pt x="2567" y="872"/>
                </a:lnTo>
                <a:lnTo>
                  <a:pt x="2565" y="870"/>
                </a:lnTo>
                <a:lnTo>
                  <a:pt x="2560" y="868"/>
                </a:lnTo>
                <a:lnTo>
                  <a:pt x="2558" y="868"/>
                </a:lnTo>
                <a:lnTo>
                  <a:pt x="2556" y="870"/>
                </a:lnTo>
                <a:lnTo>
                  <a:pt x="2554" y="870"/>
                </a:lnTo>
                <a:lnTo>
                  <a:pt x="2552" y="870"/>
                </a:lnTo>
                <a:lnTo>
                  <a:pt x="2548" y="870"/>
                </a:lnTo>
                <a:lnTo>
                  <a:pt x="2542" y="872"/>
                </a:lnTo>
                <a:lnTo>
                  <a:pt x="2540" y="874"/>
                </a:lnTo>
                <a:lnTo>
                  <a:pt x="2540" y="876"/>
                </a:lnTo>
                <a:lnTo>
                  <a:pt x="2540" y="876"/>
                </a:lnTo>
                <a:lnTo>
                  <a:pt x="2540" y="876"/>
                </a:lnTo>
                <a:lnTo>
                  <a:pt x="2542" y="876"/>
                </a:lnTo>
                <a:lnTo>
                  <a:pt x="2542" y="876"/>
                </a:lnTo>
                <a:lnTo>
                  <a:pt x="2544" y="876"/>
                </a:lnTo>
                <a:lnTo>
                  <a:pt x="2544" y="876"/>
                </a:lnTo>
                <a:lnTo>
                  <a:pt x="2546" y="876"/>
                </a:lnTo>
                <a:lnTo>
                  <a:pt x="2546" y="879"/>
                </a:lnTo>
                <a:lnTo>
                  <a:pt x="2544" y="879"/>
                </a:lnTo>
                <a:lnTo>
                  <a:pt x="2542" y="879"/>
                </a:lnTo>
                <a:lnTo>
                  <a:pt x="2542" y="879"/>
                </a:lnTo>
                <a:lnTo>
                  <a:pt x="2542" y="879"/>
                </a:lnTo>
                <a:lnTo>
                  <a:pt x="2542" y="879"/>
                </a:lnTo>
                <a:lnTo>
                  <a:pt x="2542" y="881"/>
                </a:lnTo>
                <a:lnTo>
                  <a:pt x="2544" y="881"/>
                </a:lnTo>
                <a:lnTo>
                  <a:pt x="2546" y="881"/>
                </a:lnTo>
                <a:lnTo>
                  <a:pt x="2544" y="881"/>
                </a:lnTo>
                <a:lnTo>
                  <a:pt x="2542" y="883"/>
                </a:lnTo>
                <a:lnTo>
                  <a:pt x="2542" y="883"/>
                </a:lnTo>
                <a:lnTo>
                  <a:pt x="2540" y="883"/>
                </a:lnTo>
                <a:lnTo>
                  <a:pt x="2544" y="885"/>
                </a:lnTo>
                <a:lnTo>
                  <a:pt x="2544" y="887"/>
                </a:lnTo>
                <a:lnTo>
                  <a:pt x="2546" y="887"/>
                </a:lnTo>
                <a:lnTo>
                  <a:pt x="2546" y="887"/>
                </a:lnTo>
                <a:lnTo>
                  <a:pt x="2548" y="887"/>
                </a:lnTo>
                <a:lnTo>
                  <a:pt x="2552" y="887"/>
                </a:lnTo>
                <a:lnTo>
                  <a:pt x="2556" y="889"/>
                </a:lnTo>
                <a:lnTo>
                  <a:pt x="2558" y="889"/>
                </a:lnTo>
                <a:lnTo>
                  <a:pt x="2558" y="889"/>
                </a:lnTo>
                <a:lnTo>
                  <a:pt x="2560" y="889"/>
                </a:lnTo>
                <a:lnTo>
                  <a:pt x="2560" y="889"/>
                </a:lnTo>
                <a:lnTo>
                  <a:pt x="2560" y="889"/>
                </a:lnTo>
                <a:lnTo>
                  <a:pt x="2563" y="889"/>
                </a:lnTo>
                <a:lnTo>
                  <a:pt x="2563" y="891"/>
                </a:lnTo>
                <a:lnTo>
                  <a:pt x="2565" y="891"/>
                </a:lnTo>
                <a:lnTo>
                  <a:pt x="2567" y="891"/>
                </a:lnTo>
                <a:lnTo>
                  <a:pt x="2567" y="891"/>
                </a:lnTo>
                <a:lnTo>
                  <a:pt x="2569" y="891"/>
                </a:lnTo>
                <a:lnTo>
                  <a:pt x="2567" y="893"/>
                </a:lnTo>
                <a:lnTo>
                  <a:pt x="2567" y="893"/>
                </a:lnTo>
                <a:lnTo>
                  <a:pt x="2569" y="893"/>
                </a:lnTo>
                <a:lnTo>
                  <a:pt x="2571" y="893"/>
                </a:lnTo>
                <a:lnTo>
                  <a:pt x="2571" y="893"/>
                </a:lnTo>
                <a:lnTo>
                  <a:pt x="2573" y="893"/>
                </a:lnTo>
                <a:lnTo>
                  <a:pt x="2571" y="895"/>
                </a:lnTo>
                <a:lnTo>
                  <a:pt x="2571" y="895"/>
                </a:lnTo>
                <a:lnTo>
                  <a:pt x="2571" y="897"/>
                </a:lnTo>
                <a:lnTo>
                  <a:pt x="2573" y="897"/>
                </a:lnTo>
                <a:lnTo>
                  <a:pt x="2573" y="897"/>
                </a:lnTo>
                <a:lnTo>
                  <a:pt x="2579" y="897"/>
                </a:lnTo>
                <a:lnTo>
                  <a:pt x="2581" y="897"/>
                </a:lnTo>
                <a:lnTo>
                  <a:pt x="2581" y="897"/>
                </a:lnTo>
                <a:lnTo>
                  <a:pt x="2579" y="897"/>
                </a:lnTo>
                <a:lnTo>
                  <a:pt x="2579" y="897"/>
                </a:lnTo>
                <a:lnTo>
                  <a:pt x="2577" y="897"/>
                </a:lnTo>
                <a:lnTo>
                  <a:pt x="2577" y="897"/>
                </a:lnTo>
                <a:lnTo>
                  <a:pt x="2575" y="900"/>
                </a:lnTo>
                <a:lnTo>
                  <a:pt x="2577" y="900"/>
                </a:lnTo>
                <a:lnTo>
                  <a:pt x="2577" y="900"/>
                </a:lnTo>
                <a:lnTo>
                  <a:pt x="2579" y="902"/>
                </a:lnTo>
                <a:lnTo>
                  <a:pt x="2577" y="904"/>
                </a:lnTo>
                <a:lnTo>
                  <a:pt x="2577" y="904"/>
                </a:lnTo>
                <a:lnTo>
                  <a:pt x="2577" y="906"/>
                </a:lnTo>
                <a:lnTo>
                  <a:pt x="2579" y="908"/>
                </a:lnTo>
                <a:lnTo>
                  <a:pt x="2581" y="910"/>
                </a:lnTo>
                <a:lnTo>
                  <a:pt x="2588" y="914"/>
                </a:lnTo>
                <a:lnTo>
                  <a:pt x="2588" y="914"/>
                </a:lnTo>
                <a:lnTo>
                  <a:pt x="2590" y="914"/>
                </a:lnTo>
                <a:lnTo>
                  <a:pt x="2592" y="914"/>
                </a:lnTo>
                <a:lnTo>
                  <a:pt x="2592" y="916"/>
                </a:lnTo>
                <a:lnTo>
                  <a:pt x="2592" y="916"/>
                </a:lnTo>
                <a:lnTo>
                  <a:pt x="2592" y="921"/>
                </a:lnTo>
                <a:lnTo>
                  <a:pt x="2592" y="923"/>
                </a:lnTo>
                <a:lnTo>
                  <a:pt x="2592" y="925"/>
                </a:lnTo>
                <a:lnTo>
                  <a:pt x="2592" y="925"/>
                </a:lnTo>
                <a:lnTo>
                  <a:pt x="2592" y="925"/>
                </a:lnTo>
                <a:lnTo>
                  <a:pt x="2590" y="925"/>
                </a:lnTo>
                <a:lnTo>
                  <a:pt x="2590" y="925"/>
                </a:lnTo>
                <a:lnTo>
                  <a:pt x="2590" y="925"/>
                </a:lnTo>
                <a:lnTo>
                  <a:pt x="2594" y="929"/>
                </a:lnTo>
                <a:lnTo>
                  <a:pt x="2596" y="929"/>
                </a:lnTo>
                <a:lnTo>
                  <a:pt x="2596" y="931"/>
                </a:lnTo>
                <a:lnTo>
                  <a:pt x="2598" y="937"/>
                </a:lnTo>
                <a:lnTo>
                  <a:pt x="2600" y="937"/>
                </a:lnTo>
                <a:lnTo>
                  <a:pt x="2600" y="937"/>
                </a:lnTo>
                <a:lnTo>
                  <a:pt x="2598" y="937"/>
                </a:lnTo>
                <a:lnTo>
                  <a:pt x="2598" y="937"/>
                </a:lnTo>
                <a:lnTo>
                  <a:pt x="2596" y="933"/>
                </a:lnTo>
                <a:lnTo>
                  <a:pt x="2596" y="931"/>
                </a:lnTo>
                <a:lnTo>
                  <a:pt x="2594" y="929"/>
                </a:lnTo>
                <a:lnTo>
                  <a:pt x="2592" y="929"/>
                </a:lnTo>
                <a:lnTo>
                  <a:pt x="2592" y="931"/>
                </a:lnTo>
                <a:lnTo>
                  <a:pt x="2590" y="935"/>
                </a:lnTo>
                <a:lnTo>
                  <a:pt x="2590" y="944"/>
                </a:lnTo>
                <a:lnTo>
                  <a:pt x="2590" y="944"/>
                </a:lnTo>
                <a:lnTo>
                  <a:pt x="2590" y="944"/>
                </a:lnTo>
                <a:lnTo>
                  <a:pt x="2592" y="941"/>
                </a:lnTo>
                <a:lnTo>
                  <a:pt x="2592" y="944"/>
                </a:lnTo>
                <a:lnTo>
                  <a:pt x="2590" y="944"/>
                </a:lnTo>
                <a:lnTo>
                  <a:pt x="2590" y="946"/>
                </a:lnTo>
                <a:lnTo>
                  <a:pt x="2588" y="956"/>
                </a:lnTo>
                <a:lnTo>
                  <a:pt x="2586" y="962"/>
                </a:lnTo>
                <a:lnTo>
                  <a:pt x="2584" y="965"/>
                </a:lnTo>
                <a:lnTo>
                  <a:pt x="2581" y="967"/>
                </a:lnTo>
                <a:lnTo>
                  <a:pt x="2581" y="967"/>
                </a:lnTo>
                <a:lnTo>
                  <a:pt x="2579" y="967"/>
                </a:lnTo>
                <a:lnTo>
                  <a:pt x="2575" y="967"/>
                </a:lnTo>
                <a:lnTo>
                  <a:pt x="2573" y="967"/>
                </a:lnTo>
                <a:lnTo>
                  <a:pt x="2571" y="967"/>
                </a:lnTo>
                <a:lnTo>
                  <a:pt x="2567" y="965"/>
                </a:lnTo>
                <a:lnTo>
                  <a:pt x="2565" y="965"/>
                </a:lnTo>
                <a:lnTo>
                  <a:pt x="2563" y="967"/>
                </a:lnTo>
                <a:lnTo>
                  <a:pt x="2558" y="965"/>
                </a:lnTo>
                <a:lnTo>
                  <a:pt x="2556" y="965"/>
                </a:lnTo>
                <a:lnTo>
                  <a:pt x="2556" y="965"/>
                </a:lnTo>
                <a:lnTo>
                  <a:pt x="2552" y="965"/>
                </a:lnTo>
                <a:lnTo>
                  <a:pt x="2552" y="965"/>
                </a:lnTo>
                <a:lnTo>
                  <a:pt x="2550" y="965"/>
                </a:lnTo>
                <a:lnTo>
                  <a:pt x="2546" y="967"/>
                </a:lnTo>
                <a:lnTo>
                  <a:pt x="2542" y="967"/>
                </a:lnTo>
                <a:lnTo>
                  <a:pt x="2533" y="965"/>
                </a:lnTo>
                <a:lnTo>
                  <a:pt x="2531" y="962"/>
                </a:lnTo>
                <a:lnTo>
                  <a:pt x="2525" y="962"/>
                </a:lnTo>
                <a:lnTo>
                  <a:pt x="2523" y="962"/>
                </a:lnTo>
                <a:lnTo>
                  <a:pt x="2521" y="962"/>
                </a:lnTo>
                <a:lnTo>
                  <a:pt x="2519" y="962"/>
                </a:lnTo>
                <a:lnTo>
                  <a:pt x="2514" y="962"/>
                </a:lnTo>
                <a:lnTo>
                  <a:pt x="2512" y="962"/>
                </a:lnTo>
                <a:lnTo>
                  <a:pt x="2508" y="962"/>
                </a:lnTo>
                <a:lnTo>
                  <a:pt x="2506" y="962"/>
                </a:lnTo>
                <a:lnTo>
                  <a:pt x="2502" y="962"/>
                </a:lnTo>
                <a:lnTo>
                  <a:pt x="2500" y="960"/>
                </a:lnTo>
                <a:lnTo>
                  <a:pt x="2500" y="960"/>
                </a:lnTo>
                <a:lnTo>
                  <a:pt x="2498" y="960"/>
                </a:lnTo>
                <a:lnTo>
                  <a:pt x="2496" y="960"/>
                </a:lnTo>
                <a:lnTo>
                  <a:pt x="2493" y="960"/>
                </a:lnTo>
                <a:lnTo>
                  <a:pt x="2491" y="960"/>
                </a:lnTo>
                <a:lnTo>
                  <a:pt x="2489" y="962"/>
                </a:lnTo>
                <a:lnTo>
                  <a:pt x="2487" y="962"/>
                </a:lnTo>
                <a:lnTo>
                  <a:pt x="2487" y="965"/>
                </a:lnTo>
                <a:lnTo>
                  <a:pt x="2487" y="965"/>
                </a:lnTo>
                <a:lnTo>
                  <a:pt x="2489" y="965"/>
                </a:lnTo>
                <a:lnTo>
                  <a:pt x="2487" y="967"/>
                </a:lnTo>
                <a:lnTo>
                  <a:pt x="2485" y="967"/>
                </a:lnTo>
                <a:lnTo>
                  <a:pt x="2485" y="967"/>
                </a:lnTo>
                <a:lnTo>
                  <a:pt x="2483" y="967"/>
                </a:lnTo>
                <a:lnTo>
                  <a:pt x="2479" y="967"/>
                </a:lnTo>
                <a:lnTo>
                  <a:pt x="2477" y="969"/>
                </a:lnTo>
                <a:lnTo>
                  <a:pt x="2477" y="969"/>
                </a:lnTo>
                <a:lnTo>
                  <a:pt x="2475" y="971"/>
                </a:lnTo>
                <a:lnTo>
                  <a:pt x="2475" y="973"/>
                </a:lnTo>
                <a:lnTo>
                  <a:pt x="2475" y="973"/>
                </a:lnTo>
                <a:lnTo>
                  <a:pt x="2475" y="975"/>
                </a:lnTo>
                <a:lnTo>
                  <a:pt x="2475" y="975"/>
                </a:lnTo>
                <a:lnTo>
                  <a:pt x="2477" y="977"/>
                </a:lnTo>
                <a:lnTo>
                  <a:pt x="2479" y="977"/>
                </a:lnTo>
                <a:lnTo>
                  <a:pt x="2479" y="977"/>
                </a:lnTo>
                <a:lnTo>
                  <a:pt x="2477" y="979"/>
                </a:lnTo>
                <a:lnTo>
                  <a:pt x="2477" y="979"/>
                </a:lnTo>
                <a:lnTo>
                  <a:pt x="2477" y="981"/>
                </a:lnTo>
                <a:lnTo>
                  <a:pt x="2481" y="979"/>
                </a:lnTo>
                <a:lnTo>
                  <a:pt x="2481" y="979"/>
                </a:lnTo>
                <a:lnTo>
                  <a:pt x="2481" y="981"/>
                </a:lnTo>
                <a:lnTo>
                  <a:pt x="2481" y="981"/>
                </a:lnTo>
                <a:lnTo>
                  <a:pt x="2481" y="983"/>
                </a:lnTo>
                <a:lnTo>
                  <a:pt x="2481" y="983"/>
                </a:lnTo>
                <a:lnTo>
                  <a:pt x="2481" y="983"/>
                </a:lnTo>
                <a:lnTo>
                  <a:pt x="2481" y="986"/>
                </a:lnTo>
                <a:lnTo>
                  <a:pt x="2481" y="986"/>
                </a:lnTo>
                <a:lnTo>
                  <a:pt x="2481" y="986"/>
                </a:lnTo>
                <a:lnTo>
                  <a:pt x="2481" y="986"/>
                </a:lnTo>
                <a:lnTo>
                  <a:pt x="2481" y="988"/>
                </a:lnTo>
                <a:lnTo>
                  <a:pt x="2479" y="988"/>
                </a:lnTo>
                <a:lnTo>
                  <a:pt x="2479" y="992"/>
                </a:lnTo>
                <a:lnTo>
                  <a:pt x="2479" y="992"/>
                </a:lnTo>
                <a:lnTo>
                  <a:pt x="2481" y="992"/>
                </a:lnTo>
                <a:lnTo>
                  <a:pt x="2479" y="994"/>
                </a:lnTo>
                <a:lnTo>
                  <a:pt x="2479" y="994"/>
                </a:lnTo>
                <a:lnTo>
                  <a:pt x="2479" y="996"/>
                </a:lnTo>
                <a:lnTo>
                  <a:pt x="2481" y="996"/>
                </a:lnTo>
                <a:lnTo>
                  <a:pt x="2481" y="996"/>
                </a:lnTo>
                <a:lnTo>
                  <a:pt x="2481" y="998"/>
                </a:lnTo>
                <a:lnTo>
                  <a:pt x="2481" y="1002"/>
                </a:lnTo>
                <a:lnTo>
                  <a:pt x="2483" y="1004"/>
                </a:lnTo>
                <a:lnTo>
                  <a:pt x="2483" y="1006"/>
                </a:lnTo>
                <a:lnTo>
                  <a:pt x="2483" y="1006"/>
                </a:lnTo>
                <a:lnTo>
                  <a:pt x="2483" y="1009"/>
                </a:lnTo>
                <a:lnTo>
                  <a:pt x="2481" y="1013"/>
                </a:lnTo>
                <a:lnTo>
                  <a:pt x="2481" y="1013"/>
                </a:lnTo>
                <a:lnTo>
                  <a:pt x="2481" y="1015"/>
                </a:lnTo>
                <a:lnTo>
                  <a:pt x="2479" y="1021"/>
                </a:lnTo>
                <a:lnTo>
                  <a:pt x="2479" y="1021"/>
                </a:lnTo>
                <a:lnTo>
                  <a:pt x="2479" y="1021"/>
                </a:lnTo>
                <a:lnTo>
                  <a:pt x="2479" y="1023"/>
                </a:lnTo>
                <a:lnTo>
                  <a:pt x="2477" y="1027"/>
                </a:lnTo>
                <a:lnTo>
                  <a:pt x="2475" y="1032"/>
                </a:lnTo>
                <a:lnTo>
                  <a:pt x="2475" y="1034"/>
                </a:lnTo>
                <a:lnTo>
                  <a:pt x="2472" y="1036"/>
                </a:lnTo>
                <a:lnTo>
                  <a:pt x="2472" y="1036"/>
                </a:lnTo>
                <a:lnTo>
                  <a:pt x="2472" y="1036"/>
                </a:lnTo>
                <a:lnTo>
                  <a:pt x="2472" y="1038"/>
                </a:lnTo>
                <a:lnTo>
                  <a:pt x="2470" y="1040"/>
                </a:lnTo>
                <a:lnTo>
                  <a:pt x="2470" y="1042"/>
                </a:lnTo>
                <a:lnTo>
                  <a:pt x="2470" y="1044"/>
                </a:lnTo>
                <a:lnTo>
                  <a:pt x="2470" y="1044"/>
                </a:lnTo>
                <a:lnTo>
                  <a:pt x="2470" y="1046"/>
                </a:lnTo>
                <a:lnTo>
                  <a:pt x="2470" y="1046"/>
                </a:lnTo>
                <a:lnTo>
                  <a:pt x="2472" y="1046"/>
                </a:lnTo>
                <a:lnTo>
                  <a:pt x="2475" y="1046"/>
                </a:lnTo>
                <a:lnTo>
                  <a:pt x="2475" y="1046"/>
                </a:lnTo>
                <a:lnTo>
                  <a:pt x="2477" y="1044"/>
                </a:lnTo>
                <a:lnTo>
                  <a:pt x="2479" y="1042"/>
                </a:lnTo>
                <a:lnTo>
                  <a:pt x="2479" y="1040"/>
                </a:lnTo>
                <a:lnTo>
                  <a:pt x="2481" y="1040"/>
                </a:lnTo>
                <a:lnTo>
                  <a:pt x="2479" y="1042"/>
                </a:lnTo>
                <a:lnTo>
                  <a:pt x="2477" y="1042"/>
                </a:lnTo>
                <a:lnTo>
                  <a:pt x="2477" y="1044"/>
                </a:lnTo>
                <a:lnTo>
                  <a:pt x="2477" y="1046"/>
                </a:lnTo>
                <a:lnTo>
                  <a:pt x="2477" y="1046"/>
                </a:lnTo>
                <a:lnTo>
                  <a:pt x="2475" y="1046"/>
                </a:lnTo>
                <a:lnTo>
                  <a:pt x="2475" y="1046"/>
                </a:lnTo>
                <a:lnTo>
                  <a:pt x="2475" y="1048"/>
                </a:lnTo>
                <a:lnTo>
                  <a:pt x="2475" y="1050"/>
                </a:lnTo>
                <a:lnTo>
                  <a:pt x="2475" y="1050"/>
                </a:lnTo>
                <a:lnTo>
                  <a:pt x="2477" y="1050"/>
                </a:lnTo>
                <a:lnTo>
                  <a:pt x="2479" y="1050"/>
                </a:lnTo>
                <a:lnTo>
                  <a:pt x="2479" y="1050"/>
                </a:lnTo>
                <a:lnTo>
                  <a:pt x="2481" y="1050"/>
                </a:lnTo>
                <a:lnTo>
                  <a:pt x="2481" y="1050"/>
                </a:lnTo>
                <a:lnTo>
                  <a:pt x="2483" y="1050"/>
                </a:lnTo>
                <a:lnTo>
                  <a:pt x="2479" y="1050"/>
                </a:lnTo>
                <a:lnTo>
                  <a:pt x="2481" y="1053"/>
                </a:lnTo>
                <a:lnTo>
                  <a:pt x="2481" y="1055"/>
                </a:lnTo>
                <a:lnTo>
                  <a:pt x="2479" y="1059"/>
                </a:lnTo>
                <a:lnTo>
                  <a:pt x="2481" y="1061"/>
                </a:lnTo>
                <a:lnTo>
                  <a:pt x="2481" y="1063"/>
                </a:lnTo>
                <a:lnTo>
                  <a:pt x="2481" y="1065"/>
                </a:lnTo>
                <a:lnTo>
                  <a:pt x="2481" y="1067"/>
                </a:lnTo>
                <a:lnTo>
                  <a:pt x="2479" y="1071"/>
                </a:lnTo>
                <a:lnTo>
                  <a:pt x="2477" y="1074"/>
                </a:lnTo>
                <a:lnTo>
                  <a:pt x="2479" y="1074"/>
                </a:lnTo>
                <a:lnTo>
                  <a:pt x="2479" y="1074"/>
                </a:lnTo>
                <a:lnTo>
                  <a:pt x="2481" y="1074"/>
                </a:lnTo>
                <a:lnTo>
                  <a:pt x="2483" y="1074"/>
                </a:lnTo>
                <a:lnTo>
                  <a:pt x="2485" y="1074"/>
                </a:lnTo>
                <a:lnTo>
                  <a:pt x="2489" y="1074"/>
                </a:lnTo>
                <a:lnTo>
                  <a:pt x="2493" y="1076"/>
                </a:lnTo>
                <a:lnTo>
                  <a:pt x="2493" y="1076"/>
                </a:lnTo>
                <a:lnTo>
                  <a:pt x="2500" y="1071"/>
                </a:lnTo>
                <a:lnTo>
                  <a:pt x="2500" y="1071"/>
                </a:lnTo>
                <a:lnTo>
                  <a:pt x="2504" y="1071"/>
                </a:lnTo>
                <a:lnTo>
                  <a:pt x="2506" y="1071"/>
                </a:lnTo>
                <a:lnTo>
                  <a:pt x="2508" y="1071"/>
                </a:lnTo>
                <a:lnTo>
                  <a:pt x="2508" y="1069"/>
                </a:lnTo>
                <a:lnTo>
                  <a:pt x="2508" y="1071"/>
                </a:lnTo>
                <a:lnTo>
                  <a:pt x="2508" y="1071"/>
                </a:lnTo>
                <a:lnTo>
                  <a:pt x="2514" y="1076"/>
                </a:lnTo>
                <a:lnTo>
                  <a:pt x="2514" y="1078"/>
                </a:lnTo>
                <a:lnTo>
                  <a:pt x="2516" y="1076"/>
                </a:lnTo>
                <a:lnTo>
                  <a:pt x="2519" y="1076"/>
                </a:lnTo>
                <a:lnTo>
                  <a:pt x="2516" y="1076"/>
                </a:lnTo>
                <a:lnTo>
                  <a:pt x="2516" y="1078"/>
                </a:lnTo>
                <a:lnTo>
                  <a:pt x="2514" y="1080"/>
                </a:lnTo>
                <a:lnTo>
                  <a:pt x="2514" y="1080"/>
                </a:lnTo>
                <a:lnTo>
                  <a:pt x="2516" y="1082"/>
                </a:lnTo>
                <a:lnTo>
                  <a:pt x="2516" y="1082"/>
                </a:lnTo>
                <a:lnTo>
                  <a:pt x="2516" y="1082"/>
                </a:lnTo>
                <a:lnTo>
                  <a:pt x="2516" y="1084"/>
                </a:lnTo>
                <a:lnTo>
                  <a:pt x="2519" y="1086"/>
                </a:lnTo>
                <a:lnTo>
                  <a:pt x="2521" y="1088"/>
                </a:lnTo>
                <a:lnTo>
                  <a:pt x="2521" y="1088"/>
                </a:lnTo>
                <a:lnTo>
                  <a:pt x="2523" y="1090"/>
                </a:lnTo>
                <a:lnTo>
                  <a:pt x="2527" y="1090"/>
                </a:lnTo>
                <a:lnTo>
                  <a:pt x="2527" y="1090"/>
                </a:lnTo>
                <a:lnTo>
                  <a:pt x="2529" y="1090"/>
                </a:lnTo>
                <a:lnTo>
                  <a:pt x="2529" y="1088"/>
                </a:lnTo>
                <a:lnTo>
                  <a:pt x="2529" y="1088"/>
                </a:lnTo>
                <a:lnTo>
                  <a:pt x="2529" y="1088"/>
                </a:lnTo>
                <a:lnTo>
                  <a:pt x="2529" y="1088"/>
                </a:lnTo>
                <a:lnTo>
                  <a:pt x="2531" y="1088"/>
                </a:lnTo>
                <a:lnTo>
                  <a:pt x="2531" y="1084"/>
                </a:lnTo>
                <a:lnTo>
                  <a:pt x="2533" y="1084"/>
                </a:lnTo>
                <a:lnTo>
                  <a:pt x="2535" y="1082"/>
                </a:lnTo>
                <a:lnTo>
                  <a:pt x="2540" y="1082"/>
                </a:lnTo>
                <a:lnTo>
                  <a:pt x="2542" y="1080"/>
                </a:lnTo>
                <a:lnTo>
                  <a:pt x="2544" y="1080"/>
                </a:lnTo>
                <a:lnTo>
                  <a:pt x="2544" y="1080"/>
                </a:lnTo>
                <a:lnTo>
                  <a:pt x="2552" y="1078"/>
                </a:lnTo>
                <a:lnTo>
                  <a:pt x="2556" y="1080"/>
                </a:lnTo>
                <a:lnTo>
                  <a:pt x="2558" y="1080"/>
                </a:lnTo>
                <a:lnTo>
                  <a:pt x="2560" y="1078"/>
                </a:lnTo>
                <a:lnTo>
                  <a:pt x="2563" y="1078"/>
                </a:lnTo>
                <a:lnTo>
                  <a:pt x="2565" y="1080"/>
                </a:lnTo>
                <a:lnTo>
                  <a:pt x="2567" y="1080"/>
                </a:lnTo>
                <a:lnTo>
                  <a:pt x="2569" y="1080"/>
                </a:lnTo>
                <a:lnTo>
                  <a:pt x="2571" y="1078"/>
                </a:lnTo>
                <a:lnTo>
                  <a:pt x="2573" y="1078"/>
                </a:lnTo>
                <a:lnTo>
                  <a:pt x="2575" y="1078"/>
                </a:lnTo>
                <a:lnTo>
                  <a:pt x="2575" y="1080"/>
                </a:lnTo>
                <a:lnTo>
                  <a:pt x="2577" y="1078"/>
                </a:lnTo>
                <a:lnTo>
                  <a:pt x="2579" y="1076"/>
                </a:lnTo>
                <a:lnTo>
                  <a:pt x="2581" y="1071"/>
                </a:lnTo>
                <a:lnTo>
                  <a:pt x="2584" y="1067"/>
                </a:lnTo>
                <a:lnTo>
                  <a:pt x="2588" y="1065"/>
                </a:lnTo>
                <a:lnTo>
                  <a:pt x="2594" y="1065"/>
                </a:lnTo>
                <a:lnTo>
                  <a:pt x="2596" y="1065"/>
                </a:lnTo>
                <a:lnTo>
                  <a:pt x="2596" y="1065"/>
                </a:lnTo>
                <a:lnTo>
                  <a:pt x="2598" y="1065"/>
                </a:lnTo>
                <a:lnTo>
                  <a:pt x="2596" y="1063"/>
                </a:lnTo>
                <a:lnTo>
                  <a:pt x="2596" y="1061"/>
                </a:lnTo>
                <a:lnTo>
                  <a:pt x="2596" y="1061"/>
                </a:lnTo>
                <a:lnTo>
                  <a:pt x="2596" y="1061"/>
                </a:lnTo>
                <a:lnTo>
                  <a:pt x="2598" y="1059"/>
                </a:lnTo>
                <a:lnTo>
                  <a:pt x="2598" y="1055"/>
                </a:lnTo>
                <a:lnTo>
                  <a:pt x="2600" y="1055"/>
                </a:lnTo>
                <a:lnTo>
                  <a:pt x="2600" y="1053"/>
                </a:lnTo>
                <a:lnTo>
                  <a:pt x="2602" y="1050"/>
                </a:lnTo>
                <a:lnTo>
                  <a:pt x="2607" y="1048"/>
                </a:lnTo>
                <a:lnTo>
                  <a:pt x="2609" y="1046"/>
                </a:lnTo>
                <a:lnTo>
                  <a:pt x="2611" y="1046"/>
                </a:lnTo>
                <a:lnTo>
                  <a:pt x="2611" y="1044"/>
                </a:lnTo>
                <a:lnTo>
                  <a:pt x="2607" y="1044"/>
                </a:lnTo>
                <a:lnTo>
                  <a:pt x="2607" y="1042"/>
                </a:lnTo>
                <a:lnTo>
                  <a:pt x="2604" y="1040"/>
                </a:lnTo>
                <a:lnTo>
                  <a:pt x="2602" y="1034"/>
                </a:lnTo>
                <a:lnTo>
                  <a:pt x="2602" y="1034"/>
                </a:lnTo>
                <a:lnTo>
                  <a:pt x="2607" y="1027"/>
                </a:lnTo>
                <a:lnTo>
                  <a:pt x="2609" y="1025"/>
                </a:lnTo>
                <a:lnTo>
                  <a:pt x="2611" y="1023"/>
                </a:lnTo>
                <a:lnTo>
                  <a:pt x="2613" y="1019"/>
                </a:lnTo>
                <a:lnTo>
                  <a:pt x="2617" y="1015"/>
                </a:lnTo>
                <a:lnTo>
                  <a:pt x="2617" y="1015"/>
                </a:lnTo>
                <a:lnTo>
                  <a:pt x="2617" y="1015"/>
                </a:lnTo>
                <a:lnTo>
                  <a:pt x="2619" y="1015"/>
                </a:lnTo>
                <a:lnTo>
                  <a:pt x="2619" y="1013"/>
                </a:lnTo>
                <a:lnTo>
                  <a:pt x="2621" y="1013"/>
                </a:lnTo>
                <a:lnTo>
                  <a:pt x="2619" y="1011"/>
                </a:lnTo>
                <a:lnTo>
                  <a:pt x="2617" y="1011"/>
                </a:lnTo>
                <a:lnTo>
                  <a:pt x="2619" y="1009"/>
                </a:lnTo>
                <a:lnTo>
                  <a:pt x="2623" y="1006"/>
                </a:lnTo>
                <a:lnTo>
                  <a:pt x="2625" y="1006"/>
                </a:lnTo>
                <a:lnTo>
                  <a:pt x="2630" y="1004"/>
                </a:lnTo>
                <a:lnTo>
                  <a:pt x="2638" y="1002"/>
                </a:lnTo>
                <a:lnTo>
                  <a:pt x="2638" y="1002"/>
                </a:lnTo>
                <a:lnTo>
                  <a:pt x="2642" y="1000"/>
                </a:lnTo>
                <a:lnTo>
                  <a:pt x="2651" y="994"/>
                </a:lnTo>
                <a:lnTo>
                  <a:pt x="2653" y="992"/>
                </a:lnTo>
                <a:lnTo>
                  <a:pt x="2655" y="992"/>
                </a:lnTo>
                <a:lnTo>
                  <a:pt x="2655" y="990"/>
                </a:lnTo>
                <a:lnTo>
                  <a:pt x="2655" y="988"/>
                </a:lnTo>
                <a:lnTo>
                  <a:pt x="2655" y="988"/>
                </a:lnTo>
                <a:lnTo>
                  <a:pt x="2653" y="988"/>
                </a:lnTo>
                <a:lnTo>
                  <a:pt x="2653" y="986"/>
                </a:lnTo>
                <a:lnTo>
                  <a:pt x="2655" y="986"/>
                </a:lnTo>
                <a:lnTo>
                  <a:pt x="2655" y="986"/>
                </a:lnTo>
                <a:lnTo>
                  <a:pt x="2655" y="986"/>
                </a:lnTo>
                <a:lnTo>
                  <a:pt x="2655" y="983"/>
                </a:lnTo>
                <a:lnTo>
                  <a:pt x="2655" y="983"/>
                </a:lnTo>
                <a:lnTo>
                  <a:pt x="2655" y="983"/>
                </a:lnTo>
                <a:lnTo>
                  <a:pt x="2653" y="979"/>
                </a:lnTo>
                <a:lnTo>
                  <a:pt x="2653" y="975"/>
                </a:lnTo>
                <a:lnTo>
                  <a:pt x="2653" y="975"/>
                </a:lnTo>
                <a:lnTo>
                  <a:pt x="2653" y="971"/>
                </a:lnTo>
                <a:lnTo>
                  <a:pt x="2655" y="969"/>
                </a:lnTo>
                <a:lnTo>
                  <a:pt x="2663" y="965"/>
                </a:lnTo>
                <a:lnTo>
                  <a:pt x="2663" y="965"/>
                </a:lnTo>
                <a:lnTo>
                  <a:pt x="2665" y="962"/>
                </a:lnTo>
                <a:lnTo>
                  <a:pt x="2667" y="962"/>
                </a:lnTo>
                <a:lnTo>
                  <a:pt x="2667" y="962"/>
                </a:lnTo>
                <a:lnTo>
                  <a:pt x="2667" y="962"/>
                </a:lnTo>
                <a:lnTo>
                  <a:pt x="2667" y="965"/>
                </a:lnTo>
                <a:lnTo>
                  <a:pt x="2669" y="965"/>
                </a:lnTo>
                <a:lnTo>
                  <a:pt x="2672" y="965"/>
                </a:lnTo>
                <a:lnTo>
                  <a:pt x="2672" y="965"/>
                </a:lnTo>
                <a:lnTo>
                  <a:pt x="2676" y="967"/>
                </a:lnTo>
                <a:lnTo>
                  <a:pt x="2676" y="967"/>
                </a:lnTo>
                <a:lnTo>
                  <a:pt x="2678" y="967"/>
                </a:lnTo>
                <a:lnTo>
                  <a:pt x="2678" y="967"/>
                </a:lnTo>
                <a:lnTo>
                  <a:pt x="2678" y="967"/>
                </a:lnTo>
                <a:lnTo>
                  <a:pt x="2678" y="967"/>
                </a:lnTo>
                <a:lnTo>
                  <a:pt x="2678" y="967"/>
                </a:lnTo>
                <a:lnTo>
                  <a:pt x="2680" y="967"/>
                </a:lnTo>
                <a:lnTo>
                  <a:pt x="2680" y="967"/>
                </a:lnTo>
                <a:lnTo>
                  <a:pt x="2682" y="965"/>
                </a:lnTo>
                <a:lnTo>
                  <a:pt x="2682" y="967"/>
                </a:lnTo>
                <a:lnTo>
                  <a:pt x="2682" y="967"/>
                </a:lnTo>
                <a:lnTo>
                  <a:pt x="2682" y="967"/>
                </a:lnTo>
                <a:lnTo>
                  <a:pt x="2682" y="967"/>
                </a:lnTo>
                <a:lnTo>
                  <a:pt x="2684" y="967"/>
                </a:lnTo>
                <a:lnTo>
                  <a:pt x="2686" y="969"/>
                </a:lnTo>
                <a:lnTo>
                  <a:pt x="2690" y="971"/>
                </a:lnTo>
                <a:lnTo>
                  <a:pt x="2692" y="971"/>
                </a:lnTo>
                <a:lnTo>
                  <a:pt x="2695" y="971"/>
                </a:lnTo>
                <a:lnTo>
                  <a:pt x="2697" y="971"/>
                </a:lnTo>
                <a:lnTo>
                  <a:pt x="2699" y="971"/>
                </a:lnTo>
                <a:lnTo>
                  <a:pt x="2701" y="971"/>
                </a:lnTo>
                <a:lnTo>
                  <a:pt x="2703" y="969"/>
                </a:lnTo>
                <a:lnTo>
                  <a:pt x="2705" y="969"/>
                </a:lnTo>
                <a:lnTo>
                  <a:pt x="2705" y="967"/>
                </a:lnTo>
                <a:lnTo>
                  <a:pt x="2705" y="967"/>
                </a:lnTo>
                <a:lnTo>
                  <a:pt x="2707" y="965"/>
                </a:lnTo>
                <a:lnTo>
                  <a:pt x="2711" y="962"/>
                </a:lnTo>
                <a:lnTo>
                  <a:pt x="2713" y="960"/>
                </a:lnTo>
                <a:lnTo>
                  <a:pt x="2716" y="960"/>
                </a:lnTo>
                <a:lnTo>
                  <a:pt x="2720" y="958"/>
                </a:lnTo>
                <a:lnTo>
                  <a:pt x="2724" y="958"/>
                </a:lnTo>
                <a:lnTo>
                  <a:pt x="2724" y="956"/>
                </a:lnTo>
                <a:lnTo>
                  <a:pt x="2728" y="954"/>
                </a:lnTo>
                <a:lnTo>
                  <a:pt x="2732" y="950"/>
                </a:lnTo>
                <a:lnTo>
                  <a:pt x="2734" y="948"/>
                </a:lnTo>
                <a:lnTo>
                  <a:pt x="2736" y="948"/>
                </a:lnTo>
                <a:lnTo>
                  <a:pt x="2741" y="950"/>
                </a:lnTo>
                <a:lnTo>
                  <a:pt x="2743" y="950"/>
                </a:lnTo>
                <a:lnTo>
                  <a:pt x="2749" y="954"/>
                </a:lnTo>
                <a:lnTo>
                  <a:pt x="2753" y="956"/>
                </a:lnTo>
                <a:lnTo>
                  <a:pt x="2755" y="956"/>
                </a:lnTo>
                <a:lnTo>
                  <a:pt x="2755" y="958"/>
                </a:lnTo>
                <a:lnTo>
                  <a:pt x="2757" y="965"/>
                </a:lnTo>
                <a:lnTo>
                  <a:pt x="2760" y="967"/>
                </a:lnTo>
                <a:lnTo>
                  <a:pt x="2760" y="969"/>
                </a:lnTo>
                <a:lnTo>
                  <a:pt x="2760" y="971"/>
                </a:lnTo>
                <a:lnTo>
                  <a:pt x="2760" y="973"/>
                </a:lnTo>
                <a:lnTo>
                  <a:pt x="2760" y="973"/>
                </a:lnTo>
                <a:lnTo>
                  <a:pt x="2762" y="973"/>
                </a:lnTo>
                <a:lnTo>
                  <a:pt x="2762" y="973"/>
                </a:lnTo>
                <a:lnTo>
                  <a:pt x="2764" y="975"/>
                </a:lnTo>
                <a:lnTo>
                  <a:pt x="2764" y="975"/>
                </a:lnTo>
                <a:lnTo>
                  <a:pt x="2764" y="975"/>
                </a:lnTo>
                <a:lnTo>
                  <a:pt x="2764" y="977"/>
                </a:lnTo>
                <a:lnTo>
                  <a:pt x="2766" y="977"/>
                </a:lnTo>
                <a:lnTo>
                  <a:pt x="2770" y="981"/>
                </a:lnTo>
                <a:lnTo>
                  <a:pt x="2770" y="983"/>
                </a:lnTo>
                <a:lnTo>
                  <a:pt x="2770" y="983"/>
                </a:lnTo>
                <a:lnTo>
                  <a:pt x="2768" y="983"/>
                </a:lnTo>
                <a:lnTo>
                  <a:pt x="2770" y="983"/>
                </a:lnTo>
                <a:lnTo>
                  <a:pt x="2770" y="983"/>
                </a:lnTo>
                <a:lnTo>
                  <a:pt x="2770" y="983"/>
                </a:lnTo>
                <a:lnTo>
                  <a:pt x="2772" y="983"/>
                </a:lnTo>
                <a:lnTo>
                  <a:pt x="2774" y="983"/>
                </a:lnTo>
                <a:lnTo>
                  <a:pt x="2776" y="986"/>
                </a:lnTo>
                <a:lnTo>
                  <a:pt x="2778" y="990"/>
                </a:lnTo>
                <a:lnTo>
                  <a:pt x="2783" y="992"/>
                </a:lnTo>
                <a:lnTo>
                  <a:pt x="2785" y="994"/>
                </a:lnTo>
                <a:lnTo>
                  <a:pt x="2791" y="1000"/>
                </a:lnTo>
                <a:lnTo>
                  <a:pt x="2793" y="1000"/>
                </a:lnTo>
                <a:lnTo>
                  <a:pt x="2797" y="1002"/>
                </a:lnTo>
                <a:lnTo>
                  <a:pt x="2797" y="1002"/>
                </a:lnTo>
                <a:lnTo>
                  <a:pt x="2797" y="1004"/>
                </a:lnTo>
                <a:lnTo>
                  <a:pt x="2799" y="1002"/>
                </a:lnTo>
                <a:lnTo>
                  <a:pt x="2799" y="1002"/>
                </a:lnTo>
                <a:lnTo>
                  <a:pt x="2801" y="1002"/>
                </a:lnTo>
                <a:lnTo>
                  <a:pt x="2804" y="1004"/>
                </a:lnTo>
                <a:lnTo>
                  <a:pt x="2806" y="1002"/>
                </a:lnTo>
                <a:lnTo>
                  <a:pt x="2808" y="1004"/>
                </a:lnTo>
                <a:lnTo>
                  <a:pt x="2808" y="1004"/>
                </a:lnTo>
                <a:lnTo>
                  <a:pt x="2812" y="1011"/>
                </a:lnTo>
                <a:lnTo>
                  <a:pt x="2812" y="1011"/>
                </a:lnTo>
                <a:lnTo>
                  <a:pt x="2812" y="1011"/>
                </a:lnTo>
                <a:lnTo>
                  <a:pt x="2812" y="1011"/>
                </a:lnTo>
                <a:lnTo>
                  <a:pt x="2812" y="1011"/>
                </a:lnTo>
                <a:lnTo>
                  <a:pt x="2814" y="1011"/>
                </a:lnTo>
                <a:lnTo>
                  <a:pt x="2816" y="1011"/>
                </a:lnTo>
                <a:lnTo>
                  <a:pt x="2818" y="1013"/>
                </a:lnTo>
                <a:lnTo>
                  <a:pt x="2816" y="1015"/>
                </a:lnTo>
                <a:lnTo>
                  <a:pt x="2816" y="1015"/>
                </a:lnTo>
                <a:lnTo>
                  <a:pt x="2818" y="1015"/>
                </a:lnTo>
                <a:lnTo>
                  <a:pt x="2818" y="1015"/>
                </a:lnTo>
                <a:lnTo>
                  <a:pt x="2820" y="1013"/>
                </a:lnTo>
                <a:lnTo>
                  <a:pt x="2822" y="1013"/>
                </a:lnTo>
                <a:lnTo>
                  <a:pt x="2822" y="1015"/>
                </a:lnTo>
                <a:lnTo>
                  <a:pt x="2824" y="1015"/>
                </a:lnTo>
                <a:lnTo>
                  <a:pt x="2824" y="1017"/>
                </a:lnTo>
                <a:lnTo>
                  <a:pt x="2824" y="1019"/>
                </a:lnTo>
                <a:lnTo>
                  <a:pt x="2824" y="1019"/>
                </a:lnTo>
                <a:lnTo>
                  <a:pt x="2824" y="1019"/>
                </a:lnTo>
                <a:lnTo>
                  <a:pt x="2824" y="1021"/>
                </a:lnTo>
                <a:lnTo>
                  <a:pt x="2829" y="1023"/>
                </a:lnTo>
                <a:lnTo>
                  <a:pt x="2831" y="1023"/>
                </a:lnTo>
                <a:lnTo>
                  <a:pt x="2833" y="1023"/>
                </a:lnTo>
                <a:lnTo>
                  <a:pt x="2835" y="1025"/>
                </a:lnTo>
                <a:lnTo>
                  <a:pt x="2837" y="1027"/>
                </a:lnTo>
                <a:lnTo>
                  <a:pt x="2837" y="1032"/>
                </a:lnTo>
                <a:lnTo>
                  <a:pt x="2839" y="1036"/>
                </a:lnTo>
                <a:lnTo>
                  <a:pt x="2841" y="1040"/>
                </a:lnTo>
                <a:lnTo>
                  <a:pt x="2841" y="1040"/>
                </a:lnTo>
                <a:lnTo>
                  <a:pt x="2843" y="1042"/>
                </a:lnTo>
                <a:lnTo>
                  <a:pt x="2843" y="1046"/>
                </a:lnTo>
                <a:lnTo>
                  <a:pt x="2841" y="1046"/>
                </a:lnTo>
                <a:lnTo>
                  <a:pt x="2839" y="1046"/>
                </a:lnTo>
                <a:lnTo>
                  <a:pt x="2839" y="1046"/>
                </a:lnTo>
                <a:lnTo>
                  <a:pt x="2837" y="1048"/>
                </a:lnTo>
                <a:lnTo>
                  <a:pt x="2839" y="1050"/>
                </a:lnTo>
                <a:lnTo>
                  <a:pt x="2837" y="1053"/>
                </a:lnTo>
                <a:lnTo>
                  <a:pt x="2835" y="1055"/>
                </a:lnTo>
                <a:lnTo>
                  <a:pt x="2835" y="1055"/>
                </a:lnTo>
                <a:lnTo>
                  <a:pt x="2835" y="1057"/>
                </a:lnTo>
                <a:lnTo>
                  <a:pt x="2835" y="1059"/>
                </a:lnTo>
                <a:lnTo>
                  <a:pt x="2841" y="1059"/>
                </a:lnTo>
                <a:lnTo>
                  <a:pt x="2841" y="1057"/>
                </a:lnTo>
                <a:lnTo>
                  <a:pt x="2841" y="1057"/>
                </a:lnTo>
                <a:lnTo>
                  <a:pt x="2843" y="1055"/>
                </a:lnTo>
                <a:lnTo>
                  <a:pt x="2848" y="1050"/>
                </a:lnTo>
                <a:lnTo>
                  <a:pt x="2848" y="1050"/>
                </a:lnTo>
                <a:lnTo>
                  <a:pt x="2848" y="1046"/>
                </a:lnTo>
                <a:lnTo>
                  <a:pt x="2848" y="1044"/>
                </a:lnTo>
                <a:lnTo>
                  <a:pt x="2850" y="1044"/>
                </a:lnTo>
                <a:lnTo>
                  <a:pt x="2854" y="1042"/>
                </a:lnTo>
                <a:lnTo>
                  <a:pt x="2856" y="1042"/>
                </a:lnTo>
                <a:lnTo>
                  <a:pt x="2856" y="1042"/>
                </a:lnTo>
                <a:lnTo>
                  <a:pt x="2856" y="1040"/>
                </a:lnTo>
                <a:lnTo>
                  <a:pt x="2856" y="1036"/>
                </a:lnTo>
                <a:lnTo>
                  <a:pt x="2854" y="1034"/>
                </a:lnTo>
                <a:lnTo>
                  <a:pt x="2852" y="1032"/>
                </a:lnTo>
                <a:lnTo>
                  <a:pt x="2848" y="1032"/>
                </a:lnTo>
                <a:lnTo>
                  <a:pt x="2848" y="1030"/>
                </a:lnTo>
                <a:lnTo>
                  <a:pt x="2848" y="1027"/>
                </a:lnTo>
                <a:lnTo>
                  <a:pt x="2850" y="1023"/>
                </a:lnTo>
                <a:lnTo>
                  <a:pt x="2852" y="1019"/>
                </a:lnTo>
                <a:lnTo>
                  <a:pt x="2854" y="1017"/>
                </a:lnTo>
                <a:lnTo>
                  <a:pt x="2854" y="1015"/>
                </a:lnTo>
                <a:lnTo>
                  <a:pt x="2856" y="1017"/>
                </a:lnTo>
                <a:lnTo>
                  <a:pt x="2858" y="1017"/>
                </a:lnTo>
                <a:lnTo>
                  <a:pt x="2858" y="1017"/>
                </a:lnTo>
                <a:lnTo>
                  <a:pt x="2858" y="1017"/>
                </a:lnTo>
                <a:lnTo>
                  <a:pt x="2860" y="1019"/>
                </a:lnTo>
                <a:lnTo>
                  <a:pt x="2860" y="1019"/>
                </a:lnTo>
                <a:lnTo>
                  <a:pt x="2866" y="1019"/>
                </a:lnTo>
                <a:lnTo>
                  <a:pt x="2871" y="1025"/>
                </a:lnTo>
                <a:lnTo>
                  <a:pt x="2873" y="1027"/>
                </a:lnTo>
                <a:lnTo>
                  <a:pt x="2873" y="1027"/>
                </a:lnTo>
                <a:lnTo>
                  <a:pt x="2875" y="1025"/>
                </a:lnTo>
                <a:lnTo>
                  <a:pt x="2875" y="1025"/>
                </a:lnTo>
                <a:lnTo>
                  <a:pt x="2875" y="1023"/>
                </a:lnTo>
                <a:lnTo>
                  <a:pt x="2875" y="1021"/>
                </a:lnTo>
                <a:lnTo>
                  <a:pt x="2873" y="1019"/>
                </a:lnTo>
                <a:lnTo>
                  <a:pt x="2868" y="1015"/>
                </a:lnTo>
                <a:lnTo>
                  <a:pt x="2868" y="1013"/>
                </a:lnTo>
                <a:lnTo>
                  <a:pt x="2860" y="1011"/>
                </a:lnTo>
                <a:lnTo>
                  <a:pt x="2858" y="1009"/>
                </a:lnTo>
                <a:lnTo>
                  <a:pt x="2856" y="1006"/>
                </a:lnTo>
                <a:lnTo>
                  <a:pt x="2848" y="1004"/>
                </a:lnTo>
                <a:lnTo>
                  <a:pt x="2839" y="1000"/>
                </a:lnTo>
                <a:lnTo>
                  <a:pt x="2837" y="998"/>
                </a:lnTo>
                <a:lnTo>
                  <a:pt x="2839" y="996"/>
                </a:lnTo>
                <a:lnTo>
                  <a:pt x="2839" y="996"/>
                </a:lnTo>
                <a:lnTo>
                  <a:pt x="2841" y="994"/>
                </a:lnTo>
                <a:lnTo>
                  <a:pt x="2841" y="994"/>
                </a:lnTo>
                <a:lnTo>
                  <a:pt x="2841" y="992"/>
                </a:lnTo>
                <a:lnTo>
                  <a:pt x="2841" y="992"/>
                </a:lnTo>
                <a:lnTo>
                  <a:pt x="2839" y="992"/>
                </a:lnTo>
                <a:lnTo>
                  <a:pt x="2831" y="992"/>
                </a:lnTo>
                <a:lnTo>
                  <a:pt x="2827" y="992"/>
                </a:lnTo>
                <a:lnTo>
                  <a:pt x="2822" y="990"/>
                </a:lnTo>
                <a:lnTo>
                  <a:pt x="2818" y="986"/>
                </a:lnTo>
                <a:lnTo>
                  <a:pt x="2814" y="981"/>
                </a:lnTo>
                <a:lnTo>
                  <a:pt x="2810" y="979"/>
                </a:lnTo>
                <a:lnTo>
                  <a:pt x="2810" y="975"/>
                </a:lnTo>
                <a:lnTo>
                  <a:pt x="2808" y="971"/>
                </a:lnTo>
                <a:lnTo>
                  <a:pt x="2806" y="967"/>
                </a:lnTo>
                <a:lnTo>
                  <a:pt x="2804" y="962"/>
                </a:lnTo>
                <a:lnTo>
                  <a:pt x="2804" y="962"/>
                </a:lnTo>
                <a:lnTo>
                  <a:pt x="2799" y="960"/>
                </a:lnTo>
                <a:lnTo>
                  <a:pt x="2795" y="956"/>
                </a:lnTo>
                <a:lnTo>
                  <a:pt x="2791" y="956"/>
                </a:lnTo>
                <a:lnTo>
                  <a:pt x="2789" y="954"/>
                </a:lnTo>
                <a:lnTo>
                  <a:pt x="2787" y="952"/>
                </a:lnTo>
                <a:lnTo>
                  <a:pt x="2787" y="948"/>
                </a:lnTo>
                <a:lnTo>
                  <a:pt x="2785" y="944"/>
                </a:lnTo>
                <a:lnTo>
                  <a:pt x="2785" y="941"/>
                </a:lnTo>
                <a:lnTo>
                  <a:pt x="2787" y="941"/>
                </a:lnTo>
                <a:lnTo>
                  <a:pt x="2787" y="941"/>
                </a:lnTo>
                <a:lnTo>
                  <a:pt x="2789" y="941"/>
                </a:lnTo>
                <a:lnTo>
                  <a:pt x="2789" y="939"/>
                </a:lnTo>
                <a:lnTo>
                  <a:pt x="2789" y="939"/>
                </a:lnTo>
                <a:lnTo>
                  <a:pt x="2787" y="937"/>
                </a:lnTo>
                <a:lnTo>
                  <a:pt x="2785" y="935"/>
                </a:lnTo>
                <a:lnTo>
                  <a:pt x="2785" y="933"/>
                </a:lnTo>
                <a:lnTo>
                  <a:pt x="2785" y="931"/>
                </a:lnTo>
                <a:lnTo>
                  <a:pt x="2785" y="931"/>
                </a:lnTo>
                <a:lnTo>
                  <a:pt x="2787" y="929"/>
                </a:lnTo>
                <a:lnTo>
                  <a:pt x="2789" y="929"/>
                </a:lnTo>
                <a:lnTo>
                  <a:pt x="2789" y="929"/>
                </a:lnTo>
                <a:lnTo>
                  <a:pt x="2789" y="929"/>
                </a:lnTo>
                <a:lnTo>
                  <a:pt x="2789" y="929"/>
                </a:lnTo>
                <a:lnTo>
                  <a:pt x="2791" y="929"/>
                </a:lnTo>
                <a:lnTo>
                  <a:pt x="2793" y="929"/>
                </a:lnTo>
                <a:lnTo>
                  <a:pt x="2795" y="927"/>
                </a:lnTo>
                <a:lnTo>
                  <a:pt x="2797" y="927"/>
                </a:lnTo>
                <a:lnTo>
                  <a:pt x="2797" y="925"/>
                </a:lnTo>
                <a:lnTo>
                  <a:pt x="2799" y="925"/>
                </a:lnTo>
                <a:lnTo>
                  <a:pt x="2799" y="925"/>
                </a:lnTo>
                <a:lnTo>
                  <a:pt x="2804" y="925"/>
                </a:lnTo>
                <a:lnTo>
                  <a:pt x="2804" y="925"/>
                </a:lnTo>
                <a:lnTo>
                  <a:pt x="2806" y="925"/>
                </a:lnTo>
                <a:lnTo>
                  <a:pt x="2808" y="927"/>
                </a:lnTo>
                <a:lnTo>
                  <a:pt x="2806" y="927"/>
                </a:lnTo>
                <a:lnTo>
                  <a:pt x="2806" y="929"/>
                </a:lnTo>
                <a:lnTo>
                  <a:pt x="2804" y="929"/>
                </a:lnTo>
                <a:lnTo>
                  <a:pt x="2804" y="929"/>
                </a:lnTo>
                <a:lnTo>
                  <a:pt x="2806" y="933"/>
                </a:lnTo>
                <a:lnTo>
                  <a:pt x="2806" y="935"/>
                </a:lnTo>
                <a:lnTo>
                  <a:pt x="2806" y="935"/>
                </a:lnTo>
                <a:lnTo>
                  <a:pt x="2808" y="937"/>
                </a:lnTo>
                <a:lnTo>
                  <a:pt x="2808" y="941"/>
                </a:lnTo>
                <a:lnTo>
                  <a:pt x="2810" y="941"/>
                </a:lnTo>
                <a:lnTo>
                  <a:pt x="2810" y="941"/>
                </a:lnTo>
                <a:lnTo>
                  <a:pt x="2812" y="939"/>
                </a:lnTo>
                <a:lnTo>
                  <a:pt x="2812" y="937"/>
                </a:lnTo>
                <a:lnTo>
                  <a:pt x="2814" y="935"/>
                </a:lnTo>
                <a:lnTo>
                  <a:pt x="2814" y="933"/>
                </a:lnTo>
                <a:lnTo>
                  <a:pt x="2816" y="931"/>
                </a:lnTo>
                <a:lnTo>
                  <a:pt x="2816" y="931"/>
                </a:lnTo>
                <a:lnTo>
                  <a:pt x="2818" y="933"/>
                </a:lnTo>
                <a:lnTo>
                  <a:pt x="2820" y="933"/>
                </a:lnTo>
                <a:lnTo>
                  <a:pt x="2822" y="937"/>
                </a:lnTo>
                <a:lnTo>
                  <a:pt x="2824" y="939"/>
                </a:lnTo>
                <a:lnTo>
                  <a:pt x="2822" y="941"/>
                </a:lnTo>
                <a:lnTo>
                  <a:pt x="2824" y="944"/>
                </a:lnTo>
                <a:lnTo>
                  <a:pt x="2824" y="946"/>
                </a:lnTo>
                <a:lnTo>
                  <a:pt x="2829" y="950"/>
                </a:lnTo>
                <a:lnTo>
                  <a:pt x="2831" y="950"/>
                </a:lnTo>
                <a:lnTo>
                  <a:pt x="2833" y="950"/>
                </a:lnTo>
                <a:lnTo>
                  <a:pt x="2831" y="950"/>
                </a:lnTo>
                <a:lnTo>
                  <a:pt x="2829" y="950"/>
                </a:lnTo>
                <a:lnTo>
                  <a:pt x="2829" y="950"/>
                </a:lnTo>
                <a:lnTo>
                  <a:pt x="2829" y="950"/>
                </a:lnTo>
                <a:lnTo>
                  <a:pt x="2827" y="952"/>
                </a:lnTo>
                <a:lnTo>
                  <a:pt x="2829" y="952"/>
                </a:lnTo>
                <a:lnTo>
                  <a:pt x="2833" y="958"/>
                </a:lnTo>
                <a:lnTo>
                  <a:pt x="2835" y="958"/>
                </a:lnTo>
                <a:lnTo>
                  <a:pt x="2837" y="960"/>
                </a:lnTo>
                <a:lnTo>
                  <a:pt x="2839" y="962"/>
                </a:lnTo>
                <a:lnTo>
                  <a:pt x="2839" y="962"/>
                </a:lnTo>
                <a:lnTo>
                  <a:pt x="2839" y="962"/>
                </a:lnTo>
                <a:lnTo>
                  <a:pt x="2839" y="965"/>
                </a:lnTo>
                <a:lnTo>
                  <a:pt x="2839" y="965"/>
                </a:lnTo>
                <a:lnTo>
                  <a:pt x="2841" y="965"/>
                </a:lnTo>
                <a:lnTo>
                  <a:pt x="2843" y="965"/>
                </a:lnTo>
                <a:lnTo>
                  <a:pt x="2845" y="965"/>
                </a:lnTo>
                <a:lnTo>
                  <a:pt x="2848" y="965"/>
                </a:lnTo>
                <a:lnTo>
                  <a:pt x="2852" y="967"/>
                </a:lnTo>
                <a:lnTo>
                  <a:pt x="2856" y="969"/>
                </a:lnTo>
                <a:lnTo>
                  <a:pt x="2858" y="971"/>
                </a:lnTo>
                <a:lnTo>
                  <a:pt x="2862" y="973"/>
                </a:lnTo>
                <a:lnTo>
                  <a:pt x="2862" y="975"/>
                </a:lnTo>
                <a:lnTo>
                  <a:pt x="2864" y="975"/>
                </a:lnTo>
                <a:lnTo>
                  <a:pt x="2864" y="975"/>
                </a:lnTo>
                <a:lnTo>
                  <a:pt x="2858" y="973"/>
                </a:lnTo>
                <a:lnTo>
                  <a:pt x="2856" y="973"/>
                </a:lnTo>
                <a:lnTo>
                  <a:pt x="2854" y="973"/>
                </a:lnTo>
                <a:lnTo>
                  <a:pt x="2858" y="973"/>
                </a:lnTo>
                <a:lnTo>
                  <a:pt x="2862" y="975"/>
                </a:lnTo>
                <a:lnTo>
                  <a:pt x="2866" y="977"/>
                </a:lnTo>
                <a:lnTo>
                  <a:pt x="2871" y="979"/>
                </a:lnTo>
                <a:lnTo>
                  <a:pt x="2873" y="981"/>
                </a:lnTo>
                <a:lnTo>
                  <a:pt x="2877" y="983"/>
                </a:lnTo>
                <a:lnTo>
                  <a:pt x="2877" y="983"/>
                </a:lnTo>
                <a:lnTo>
                  <a:pt x="2877" y="983"/>
                </a:lnTo>
                <a:lnTo>
                  <a:pt x="2877" y="983"/>
                </a:lnTo>
                <a:lnTo>
                  <a:pt x="2877" y="983"/>
                </a:lnTo>
                <a:lnTo>
                  <a:pt x="2877" y="983"/>
                </a:lnTo>
                <a:lnTo>
                  <a:pt x="2877" y="983"/>
                </a:lnTo>
                <a:lnTo>
                  <a:pt x="2881" y="986"/>
                </a:lnTo>
                <a:lnTo>
                  <a:pt x="2885" y="990"/>
                </a:lnTo>
                <a:lnTo>
                  <a:pt x="2885" y="992"/>
                </a:lnTo>
                <a:lnTo>
                  <a:pt x="2887" y="992"/>
                </a:lnTo>
                <a:lnTo>
                  <a:pt x="2889" y="994"/>
                </a:lnTo>
                <a:lnTo>
                  <a:pt x="2892" y="994"/>
                </a:lnTo>
                <a:lnTo>
                  <a:pt x="2892" y="996"/>
                </a:lnTo>
                <a:lnTo>
                  <a:pt x="2892" y="998"/>
                </a:lnTo>
                <a:lnTo>
                  <a:pt x="2889" y="998"/>
                </a:lnTo>
                <a:lnTo>
                  <a:pt x="2889" y="1000"/>
                </a:lnTo>
                <a:lnTo>
                  <a:pt x="2889" y="1002"/>
                </a:lnTo>
                <a:lnTo>
                  <a:pt x="2889" y="1004"/>
                </a:lnTo>
                <a:lnTo>
                  <a:pt x="2889" y="1006"/>
                </a:lnTo>
                <a:lnTo>
                  <a:pt x="2889" y="1009"/>
                </a:lnTo>
                <a:lnTo>
                  <a:pt x="2889" y="1011"/>
                </a:lnTo>
                <a:lnTo>
                  <a:pt x="2887" y="1013"/>
                </a:lnTo>
                <a:lnTo>
                  <a:pt x="2887" y="1015"/>
                </a:lnTo>
                <a:lnTo>
                  <a:pt x="2889" y="1017"/>
                </a:lnTo>
                <a:lnTo>
                  <a:pt x="2889" y="1017"/>
                </a:lnTo>
                <a:lnTo>
                  <a:pt x="2889" y="1019"/>
                </a:lnTo>
                <a:lnTo>
                  <a:pt x="2889" y="1017"/>
                </a:lnTo>
                <a:lnTo>
                  <a:pt x="2887" y="1017"/>
                </a:lnTo>
                <a:lnTo>
                  <a:pt x="2887" y="1017"/>
                </a:lnTo>
                <a:lnTo>
                  <a:pt x="2887" y="1019"/>
                </a:lnTo>
                <a:lnTo>
                  <a:pt x="2889" y="1019"/>
                </a:lnTo>
                <a:lnTo>
                  <a:pt x="2889" y="1021"/>
                </a:lnTo>
                <a:lnTo>
                  <a:pt x="2896" y="1023"/>
                </a:lnTo>
                <a:lnTo>
                  <a:pt x="2898" y="1027"/>
                </a:lnTo>
                <a:lnTo>
                  <a:pt x="2898" y="1027"/>
                </a:lnTo>
                <a:lnTo>
                  <a:pt x="2898" y="1030"/>
                </a:lnTo>
                <a:lnTo>
                  <a:pt x="2900" y="1032"/>
                </a:lnTo>
                <a:lnTo>
                  <a:pt x="2900" y="1032"/>
                </a:lnTo>
                <a:lnTo>
                  <a:pt x="2902" y="1036"/>
                </a:lnTo>
                <a:lnTo>
                  <a:pt x="2904" y="1038"/>
                </a:lnTo>
                <a:lnTo>
                  <a:pt x="2906" y="1038"/>
                </a:lnTo>
                <a:lnTo>
                  <a:pt x="2908" y="1040"/>
                </a:lnTo>
                <a:lnTo>
                  <a:pt x="2908" y="1040"/>
                </a:lnTo>
                <a:lnTo>
                  <a:pt x="2908" y="1042"/>
                </a:lnTo>
                <a:lnTo>
                  <a:pt x="2910" y="1040"/>
                </a:lnTo>
                <a:lnTo>
                  <a:pt x="2912" y="1040"/>
                </a:lnTo>
                <a:lnTo>
                  <a:pt x="2912" y="1040"/>
                </a:lnTo>
                <a:lnTo>
                  <a:pt x="2915" y="1040"/>
                </a:lnTo>
                <a:lnTo>
                  <a:pt x="2915" y="1042"/>
                </a:lnTo>
                <a:lnTo>
                  <a:pt x="2915" y="1042"/>
                </a:lnTo>
                <a:lnTo>
                  <a:pt x="2915" y="1042"/>
                </a:lnTo>
                <a:lnTo>
                  <a:pt x="2912" y="1044"/>
                </a:lnTo>
                <a:lnTo>
                  <a:pt x="2910" y="1042"/>
                </a:lnTo>
                <a:lnTo>
                  <a:pt x="2908" y="1042"/>
                </a:lnTo>
                <a:lnTo>
                  <a:pt x="2908" y="1044"/>
                </a:lnTo>
                <a:lnTo>
                  <a:pt x="2908" y="1044"/>
                </a:lnTo>
                <a:lnTo>
                  <a:pt x="2910" y="1044"/>
                </a:lnTo>
                <a:lnTo>
                  <a:pt x="2912" y="1046"/>
                </a:lnTo>
                <a:lnTo>
                  <a:pt x="2912" y="1050"/>
                </a:lnTo>
                <a:lnTo>
                  <a:pt x="2915" y="1053"/>
                </a:lnTo>
                <a:lnTo>
                  <a:pt x="2915" y="1053"/>
                </a:lnTo>
                <a:lnTo>
                  <a:pt x="2917" y="1053"/>
                </a:lnTo>
                <a:lnTo>
                  <a:pt x="2917" y="1050"/>
                </a:lnTo>
                <a:lnTo>
                  <a:pt x="2917" y="1050"/>
                </a:lnTo>
                <a:lnTo>
                  <a:pt x="2917" y="1050"/>
                </a:lnTo>
                <a:lnTo>
                  <a:pt x="2917" y="1050"/>
                </a:lnTo>
                <a:lnTo>
                  <a:pt x="2919" y="1053"/>
                </a:lnTo>
                <a:lnTo>
                  <a:pt x="2921" y="1053"/>
                </a:lnTo>
                <a:lnTo>
                  <a:pt x="2921" y="1053"/>
                </a:lnTo>
                <a:lnTo>
                  <a:pt x="2923" y="1053"/>
                </a:lnTo>
                <a:lnTo>
                  <a:pt x="2923" y="1053"/>
                </a:lnTo>
                <a:lnTo>
                  <a:pt x="2925" y="1050"/>
                </a:lnTo>
                <a:lnTo>
                  <a:pt x="2929" y="1053"/>
                </a:lnTo>
                <a:lnTo>
                  <a:pt x="2931" y="1053"/>
                </a:lnTo>
                <a:lnTo>
                  <a:pt x="2931" y="1053"/>
                </a:lnTo>
                <a:lnTo>
                  <a:pt x="2933" y="1050"/>
                </a:lnTo>
                <a:lnTo>
                  <a:pt x="2936" y="1053"/>
                </a:lnTo>
                <a:lnTo>
                  <a:pt x="2938" y="1053"/>
                </a:lnTo>
                <a:lnTo>
                  <a:pt x="2938" y="1055"/>
                </a:lnTo>
                <a:lnTo>
                  <a:pt x="2938" y="1055"/>
                </a:lnTo>
                <a:lnTo>
                  <a:pt x="2940" y="1055"/>
                </a:lnTo>
                <a:lnTo>
                  <a:pt x="2942" y="1055"/>
                </a:lnTo>
                <a:lnTo>
                  <a:pt x="2942" y="1055"/>
                </a:lnTo>
                <a:lnTo>
                  <a:pt x="2942" y="1055"/>
                </a:lnTo>
                <a:lnTo>
                  <a:pt x="2944" y="1055"/>
                </a:lnTo>
                <a:lnTo>
                  <a:pt x="2944" y="1057"/>
                </a:lnTo>
                <a:lnTo>
                  <a:pt x="2944" y="1057"/>
                </a:lnTo>
                <a:lnTo>
                  <a:pt x="2942" y="1057"/>
                </a:lnTo>
                <a:lnTo>
                  <a:pt x="2940" y="1057"/>
                </a:lnTo>
                <a:lnTo>
                  <a:pt x="2940" y="1057"/>
                </a:lnTo>
                <a:lnTo>
                  <a:pt x="2940" y="1059"/>
                </a:lnTo>
                <a:lnTo>
                  <a:pt x="2940" y="1059"/>
                </a:lnTo>
                <a:lnTo>
                  <a:pt x="2940" y="1059"/>
                </a:lnTo>
                <a:lnTo>
                  <a:pt x="2938" y="1059"/>
                </a:lnTo>
                <a:lnTo>
                  <a:pt x="2938" y="1057"/>
                </a:lnTo>
                <a:lnTo>
                  <a:pt x="2933" y="1057"/>
                </a:lnTo>
                <a:lnTo>
                  <a:pt x="2929" y="1055"/>
                </a:lnTo>
                <a:lnTo>
                  <a:pt x="2925" y="1053"/>
                </a:lnTo>
                <a:lnTo>
                  <a:pt x="2923" y="1053"/>
                </a:lnTo>
                <a:lnTo>
                  <a:pt x="2923" y="1053"/>
                </a:lnTo>
                <a:lnTo>
                  <a:pt x="2921" y="1055"/>
                </a:lnTo>
                <a:lnTo>
                  <a:pt x="2921" y="1055"/>
                </a:lnTo>
                <a:lnTo>
                  <a:pt x="2919" y="1055"/>
                </a:lnTo>
                <a:lnTo>
                  <a:pt x="2919" y="1055"/>
                </a:lnTo>
                <a:lnTo>
                  <a:pt x="2917" y="1057"/>
                </a:lnTo>
                <a:lnTo>
                  <a:pt x="2915" y="1059"/>
                </a:lnTo>
                <a:lnTo>
                  <a:pt x="2915" y="1061"/>
                </a:lnTo>
                <a:lnTo>
                  <a:pt x="2915" y="1061"/>
                </a:lnTo>
                <a:lnTo>
                  <a:pt x="2915" y="1061"/>
                </a:lnTo>
                <a:lnTo>
                  <a:pt x="2917" y="1061"/>
                </a:lnTo>
                <a:lnTo>
                  <a:pt x="2917" y="1063"/>
                </a:lnTo>
                <a:lnTo>
                  <a:pt x="2919" y="1063"/>
                </a:lnTo>
                <a:lnTo>
                  <a:pt x="2921" y="1065"/>
                </a:lnTo>
                <a:lnTo>
                  <a:pt x="2921" y="1067"/>
                </a:lnTo>
                <a:lnTo>
                  <a:pt x="2923" y="1069"/>
                </a:lnTo>
                <a:lnTo>
                  <a:pt x="2921" y="1071"/>
                </a:lnTo>
                <a:lnTo>
                  <a:pt x="2921" y="1074"/>
                </a:lnTo>
                <a:lnTo>
                  <a:pt x="2923" y="1078"/>
                </a:lnTo>
                <a:lnTo>
                  <a:pt x="2925" y="1080"/>
                </a:lnTo>
                <a:lnTo>
                  <a:pt x="2925" y="1078"/>
                </a:lnTo>
                <a:lnTo>
                  <a:pt x="2925" y="1076"/>
                </a:lnTo>
                <a:lnTo>
                  <a:pt x="2925" y="1076"/>
                </a:lnTo>
                <a:lnTo>
                  <a:pt x="2927" y="1074"/>
                </a:lnTo>
                <a:lnTo>
                  <a:pt x="2927" y="1074"/>
                </a:lnTo>
                <a:lnTo>
                  <a:pt x="2929" y="1076"/>
                </a:lnTo>
                <a:lnTo>
                  <a:pt x="2929" y="1076"/>
                </a:lnTo>
                <a:lnTo>
                  <a:pt x="2929" y="1076"/>
                </a:lnTo>
                <a:lnTo>
                  <a:pt x="2931" y="1080"/>
                </a:lnTo>
                <a:lnTo>
                  <a:pt x="2931" y="1080"/>
                </a:lnTo>
                <a:lnTo>
                  <a:pt x="2931" y="1082"/>
                </a:lnTo>
                <a:lnTo>
                  <a:pt x="2933" y="1084"/>
                </a:lnTo>
                <a:lnTo>
                  <a:pt x="2933" y="1084"/>
                </a:lnTo>
                <a:lnTo>
                  <a:pt x="2933" y="1082"/>
                </a:lnTo>
                <a:lnTo>
                  <a:pt x="2936" y="1078"/>
                </a:lnTo>
                <a:lnTo>
                  <a:pt x="2938" y="1078"/>
                </a:lnTo>
                <a:lnTo>
                  <a:pt x="2938" y="1078"/>
                </a:lnTo>
                <a:lnTo>
                  <a:pt x="2938" y="1080"/>
                </a:lnTo>
                <a:lnTo>
                  <a:pt x="2940" y="1082"/>
                </a:lnTo>
                <a:lnTo>
                  <a:pt x="2942" y="1084"/>
                </a:lnTo>
                <a:lnTo>
                  <a:pt x="2942" y="1084"/>
                </a:lnTo>
                <a:lnTo>
                  <a:pt x="2944" y="1084"/>
                </a:lnTo>
                <a:lnTo>
                  <a:pt x="2942" y="1082"/>
                </a:lnTo>
                <a:lnTo>
                  <a:pt x="2942" y="1080"/>
                </a:lnTo>
                <a:lnTo>
                  <a:pt x="2942" y="1078"/>
                </a:lnTo>
                <a:lnTo>
                  <a:pt x="2942" y="1078"/>
                </a:lnTo>
                <a:lnTo>
                  <a:pt x="2942" y="1074"/>
                </a:lnTo>
                <a:lnTo>
                  <a:pt x="2940" y="1069"/>
                </a:lnTo>
                <a:lnTo>
                  <a:pt x="2938" y="1067"/>
                </a:lnTo>
                <a:lnTo>
                  <a:pt x="2938" y="1065"/>
                </a:lnTo>
                <a:lnTo>
                  <a:pt x="2938" y="1065"/>
                </a:lnTo>
                <a:lnTo>
                  <a:pt x="2940" y="1065"/>
                </a:lnTo>
                <a:lnTo>
                  <a:pt x="2940" y="1065"/>
                </a:lnTo>
                <a:lnTo>
                  <a:pt x="2942" y="1067"/>
                </a:lnTo>
                <a:lnTo>
                  <a:pt x="2942" y="1067"/>
                </a:lnTo>
                <a:lnTo>
                  <a:pt x="2942" y="1069"/>
                </a:lnTo>
                <a:lnTo>
                  <a:pt x="2944" y="1069"/>
                </a:lnTo>
                <a:lnTo>
                  <a:pt x="2944" y="1069"/>
                </a:lnTo>
                <a:lnTo>
                  <a:pt x="2944" y="1069"/>
                </a:lnTo>
                <a:lnTo>
                  <a:pt x="2948" y="1067"/>
                </a:lnTo>
                <a:lnTo>
                  <a:pt x="2948" y="1067"/>
                </a:lnTo>
                <a:lnTo>
                  <a:pt x="2948" y="1067"/>
                </a:lnTo>
                <a:lnTo>
                  <a:pt x="2946" y="1065"/>
                </a:lnTo>
                <a:lnTo>
                  <a:pt x="2946" y="1065"/>
                </a:lnTo>
                <a:lnTo>
                  <a:pt x="2946" y="1065"/>
                </a:lnTo>
                <a:lnTo>
                  <a:pt x="2944" y="1065"/>
                </a:lnTo>
                <a:lnTo>
                  <a:pt x="2944" y="1065"/>
                </a:lnTo>
                <a:lnTo>
                  <a:pt x="2944" y="1063"/>
                </a:lnTo>
                <a:lnTo>
                  <a:pt x="2944" y="1061"/>
                </a:lnTo>
                <a:lnTo>
                  <a:pt x="2942" y="1061"/>
                </a:lnTo>
                <a:lnTo>
                  <a:pt x="2942" y="1061"/>
                </a:lnTo>
                <a:lnTo>
                  <a:pt x="2942" y="1059"/>
                </a:lnTo>
                <a:lnTo>
                  <a:pt x="2942" y="1059"/>
                </a:lnTo>
                <a:lnTo>
                  <a:pt x="2944" y="1059"/>
                </a:lnTo>
                <a:lnTo>
                  <a:pt x="2946" y="1059"/>
                </a:lnTo>
                <a:lnTo>
                  <a:pt x="2948" y="1057"/>
                </a:lnTo>
                <a:lnTo>
                  <a:pt x="2948" y="1057"/>
                </a:lnTo>
                <a:lnTo>
                  <a:pt x="2950" y="1059"/>
                </a:lnTo>
                <a:lnTo>
                  <a:pt x="2952" y="1061"/>
                </a:lnTo>
                <a:lnTo>
                  <a:pt x="2954" y="1061"/>
                </a:lnTo>
                <a:lnTo>
                  <a:pt x="2954" y="1063"/>
                </a:lnTo>
                <a:lnTo>
                  <a:pt x="2956" y="1063"/>
                </a:lnTo>
                <a:lnTo>
                  <a:pt x="2956" y="1063"/>
                </a:lnTo>
                <a:lnTo>
                  <a:pt x="2956" y="1061"/>
                </a:lnTo>
                <a:lnTo>
                  <a:pt x="2956" y="1061"/>
                </a:lnTo>
                <a:lnTo>
                  <a:pt x="2956" y="1059"/>
                </a:lnTo>
                <a:lnTo>
                  <a:pt x="2956" y="1057"/>
                </a:lnTo>
                <a:lnTo>
                  <a:pt x="2956" y="1055"/>
                </a:lnTo>
                <a:lnTo>
                  <a:pt x="2954" y="1053"/>
                </a:lnTo>
                <a:lnTo>
                  <a:pt x="2952" y="1053"/>
                </a:lnTo>
                <a:lnTo>
                  <a:pt x="2950" y="1053"/>
                </a:lnTo>
                <a:lnTo>
                  <a:pt x="2950" y="1050"/>
                </a:lnTo>
                <a:lnTo>
                  <a:pt x="2946" y="1048"/>
                </a:lnTo>
                <a:lnTo>
                  <a:pt x="2944" y="1046"/>
                </a:lnTo>
                <a:lnTo>
                  <a:pt x="2944" y="1046"/>
                </a:lnTo>
                <a:lnTo>
                  <a:pt x="2942" y="1046"/>
                </a:lnTo>
                <a:lnTo>
                  <a:pt x="2938" y="1044"/>
                </a:lnTo>
                <a:lnTo>
                  <a:pt x="2936" y="1044"/>
                </a:lnTo>
                <a:lnTo>
                  <a:pt x="2936" y="1044"/>
                </a:lnTo>
                <a:lnTo>
                  <a:pt x="2936" y="1044"/>
                </a:lnTo>
                <a:lnTo>
                  <a:pt x="2936" y="1044"/>
                </a:lnTo>
                <a:lnTo>
                  <a:pt x="2936" y="1042"/>
                </a:lnTo>
                <a:lnTo>
                  <a:pt x="2938" y="1042"/>
                </a:lnTo>
                <a:lnTo>
                  <a:pt x="2940" y="1042"/>
                </a:lnTo>
                <a:lnTo>
                  <a:pt x="2942" y="1040"/>
                </a:lnTo>
                <a:lnTo>
                  <a:pt x="2940" y="1040"/>
                </a:lnTo>
                <a:lnTo>
                  <a:pt x="2940" y="1040"/>
                </a:lnTo>
                <a:lnTo>
                  <a:pt x="2940" y="1038"/>
                </a:lnTo>
                <a:lnTo>
                  <a:pt x="2938" y="1038"/>
                </a:lnTo>
                <a:lnTo>
                  <a:pt x="2940" y="1036"/>
                </a:lnTo>
                <a:lnTo>
                  <a:pt x="2942" y="1036"/>
                </a:lnTo>
                <a:lnTo>
                  <a:pt x="2944" y="1038"/>
                </a:lnTo>
                <a:lnTo>
                  <a:pt x="2944" y="1038"/>
                </a:lnTo>
                <a:lnTo>
                  <a:pt x="2942" y="1040"/>
                </a:lnTo>
                <a:lnTo>
                  <a:pt x="2944" y="1040"/>
                </a:lnTo>
                <a:lnTo>
                  <a:pt x="2944" y="1040"/>
                </a:lnTo>
                <a:lnTo>
                  <a:pt x="2946" y="1038"/>
                </a:lnTo>
                <a:lnTo>
                  <a:pt x="2946" y="1036"/>
                </a:lnTo>
                <a:lnTo>
                  <a:pt x="2944" y="1036"/>
                </a:lnTo>
                <a:lnTo>
                  <a:pt x="2942" y="1034"/>
                </a:lnTo>
                <a:lnTo>
                  <a:pt x="2940" y="1032"/>
                </a:lnTo>
                <a:lnTo>
                  <a:pt x="2940" y="1032"/>
                </a:lnTo>
                <a:lnTo>
                  <a:pt x="2938" y="1027"/>
                </a:lnTo>
                <a:lnTo>
                  <a:pt x="2936" y="1023"/>
                </a:lnTo>
                <a:lnTo>
                  <a:pt x="2936" y="1023"/>
                </a:lnTo>
                <a:lnTo>
                  <a:pt x="2936" y="1019"/>
                </a:lnTo>
                <a:lnTo>
                  <a:pt x="2936" y="1019"/>
                </a:lnTo>
                <a:lnTo>
                  <a:pt x="2936" y="1017"/>
                </a:lnTo>
                <a:lnTo>
                  <a:pt x="2936" y="1017"/>
                </a:lnTo>
                <a:lnTo>
                  <a:pt x="2938" y="1015"/>
                </a:lnTo>
                <a:lnTo>
                  <a:pt x="2938" y="1015"/>
                </a:lnTo>
                <a:lnTo>
                  <a:pt x="2940" y="1015"/>
                </a:lnTo>
                <a:lnTo>
                  <a:pt x="2940" y="1015"/>
                </a:lnTo>
                <a:lnTo>
                  <a:pt x="2940" y="1017"/>
                </a:lnTo>
                <a:lnTo>
                  <a:pt x="2940" y="1017"/>
                </a:lnTo>
                <a:lnTo>
                  <a:pt x="2942" y="1019"/>
                </a:lnTo>
                <a:lnTo>
                  <a:pt x="2946" y="1021"/>
                </a:lnTo>
                <a:lnTo>
                  <a:pt x="2946" y="1023"/>
                </a:lnTo>
                <a:lnTo>
                  <a:pt x="2946" y="1025"/>
                </a:lnTo>
                <a:lnTo>
                  <a:pt x="2950" y="1025"/>
                </a:lnTo>
                <a:lnTo>
                  <a:pt x="2950" y="1025"/>
                </a:lnTo>
                <a:lnTo>
                  <a:pt x="2950" y="1025"/>
                </a:lnTo>
                <a:lnTo>
                  <a:pt x="2948" y="1023"/>
                </a:lnTo>
                <a:lnTo>
                  <a:pt x="2948" y="1023"/>
                </a:lnTo>
                <a:lnTo>
                  <a:pt x="2946" y="1021"/>
                </a:lnTo>
                <a:lnTo>
                  <a:pt x="2948" y="1019"/>
                </a:lnTo>
                <a:lnTo>
                  <a:pt x="2950" y="1021"/>
                </a:lnTo>
                <a:lnTo>
                  <a:pt x="2952" y="1023"/>
                </a:lnTo>
                <a:lnTo>
                  <a:pt x="2954" y="1025"/>
                </a:lnTo>
                <a:lnTo>
                  <a:pt x="2954" y="1025"/>
                </a:lnTo>
                <a:lnTo>
                  <a:pt x="2954" y="1023"/>
                </a:lnTo>
                <a:lnTo>
                  <a:pt x="2954" y="1023"/>
                </a:lnTo>
                <a:lnTo>
                  <a:pt x="2954" y="1021"/>
                </a:lnTo>
                <a:lnTo>
                  <a:pt x="2952" y="1021"/>
                </a:lnTo>
                <a:lnTo>
                  <a:pt x="2952" y="1019"/>
                </a:lnTo>
                <a:lnTo>
                  <a:pt x="2952" y="1019"/>
                </a:lnTo>
                <a:lnTo>
                  <a:pt x="2952" y="1019"/>
                </a:lnTo>
                <a:lnTo>
                  <a:pt x="2954" y="1019"/>
                </a:lnTo>
                <a:lnTo>
                  <a:pt x="2956" y="1019"/>
                </a:lnTo>
                <a:lnTo>
                  <a:pt x="2959" y="1019"/>
                </a:lnTo>
                <a:lnTo>
                  <a:pt x="2959" y="1021"/>
                </a:lnTo>
                <a:lnTo>
                  <a:pt x="2961" y="1021"/>
                </a:lnTo>
                <a:lnTo>
                  <a:pt x="2961" y="1021"/>
                </a:lnTo>
                <a:lnTo>
                  <a:pt x="2959" y="1019"/>
                </a:lnTo>
                <a:lnTo>
                  <a:pt x="2956" y="1017"/>
                </a:lnTo>
                <a:lnTo>
                  <a:pt x="2954" y="1017"/>
                </a:lnTo>
                <a:lnTo>
                  <a:pt x="2954" y="1017"/>
                </a:lnTo>
                <a:lnTo>
                  <a:pt x="2952" y="1017"/>
                </a:lnTo>
                <a:lnTo>
                  <a:pt x="2954" y="1015"/>
                </a:lnTo>
                <a:lnTo>
                  <a:pt x="2952" y="1015"/>
                </a:lnTo>
                <a:lnTo>
                  <a:pt x="2952" y="1013"/>
                </a:lnTo>
                <a:lnTo>
                  <a:pt x="2952" y="1013"/>
                </a:lnTo>
                <a:lnTo>
                  <a:pt x="2954" y="1013"/>
                </a:lnTo>
                <a:lnTo>
                  <a:pt x="2956" y="1013"/>
                </a:lnTo>
                <a:lnTo>
                  <a:pt x="2959" y="1011"/>
                </a:lnTo>
                <a:lnTo>
                  <a:pt x="2961" y="1009"/>
                </a:lnTo>
                <a:lnTo>
                  <a:pt x="2963" y="1009"/>
                </a:lnTo>
                <a:lnTo>
                  <a:pt x="2963" y="1009"/>
                </a:lnTo>
                <a:lnTo>
                  <a:pt x="2965" y="1011"/>
                </a:lnTo>
                <a:lnTo>
                  <a:pt x="2967" y="1011"/>
                </a:lnTo>
                <a:lnTo>
                  <a:pt x="2969" y="1009"/>
                </a:lnTo>
                <a:lnTo>
                  <a:pt x="2971" y="1009"/>
                </a:lnTo>
                <a:lnTo>
                  <a:pt x="2973" y="1009"/>
                </a:lnTo>
                <a:lnTo>
                  <a:pt x="2975" y="1009"/>
                </a:lnTo>
                <a:lnTo>
                  <a:pt x="2977" y="1009"/>
                </a:lnTo>
                <a:lnTo>
                  <a:pt x="2982" y="1011"/>
                </a:lnTo>
                <a:lnTo>
                  <a:pt x="2984" y="1011"/>
                </a:lnTo>
                <a:lnTo>
                  <a:pt x="2986" y="1013"/>
                </a:lnTo>
                <a:lnTo>
                  <a:pt x="2986" y="1013"/>
                </a:lnTo>
                <a:lnTo>
                  <a:pt x="2986" y="1015"/>
                </a:lnTo>
                <a:lnTo>
                  <a:pt x="2988" y="1015"/>
                </a:lnTo>
                <a:lnTo>
                  <a:pt x="2990" y="1015"/>
                </a:lnTo>
                <a:lnTo>
                  <a:pt x="2992" y="1015"/>
                </a:lnTo>
                <a:lnTo>
                  <a:pt x="2996" y="1015"/>
                </a:lnTo>
                <a:lnTo>
                  <a:pt x="2994" y="1015"/>
                </a:lnTo>
                <a:lnTo>
                  <a:pt x="2990" y="1017"/>
                </a:lnTo>
                <a:lnTo>
                  <a:pt x="2990" y="1017"/>
                </a:lnTo>
                <a:lnTo>
                  <a:pt x="2988" y="1019"/>
                </a:lnTo>
                <a:lnTo>
                  <a:pt x="2988" y="1021"/>
                </a:lnTo>
                <a:lnTo>
                  <a:pt x="2988" y="1021"/>
                </a:lnTo>
                <a:lnTo>
                  <a:pt x="2988" y="1021"/>
                </a:lnTo>
                <a:lnTo>
                  <a:pt x="2988" y="1023"/>
                </a:lnTo>
                <a:lnTo>
                  <a:pt x="2988" y="1023"/>
                </a:lnTo>
                <a:lnTo>
                  <a:pt x="2990" y="1023"/>
                </a:lnTo>
                <a:lnTo>
                  <a:pt x="2992" y="1021"/>
                </a:lnTo>
                <a:lnTo>
                  <a:pt x="2996" y="1017"/>
                </a:lnTo>
                <a:lnTo>
                  <a:pt x="2998" y="1015"/>
                </a:lnTo>
                <a:lnTo>
                  <a:pt x="3003" y="1013"/>
                </a:lnTo>
                <a:lnTo>
                  <a:pt x="3005" y="1011"/>
                </a:lnTo>
                <a:lnTo>
                  <a:pt x="3007" y="1009"/>
                </a:lnTo>
                <a:lnTo>
                  <a:pt x="3009" y="1006"/>
                </a:lnTo>
                <a:lnTo>
                  <a:pt x="3013" y="1009"/>
                </a:lnTo>
                <a:lnTo>
                  <a:pt x="3015" y="1006"/>
                </a:lnTo>
                <a:lnTo>
                  <a:pt x="3015" y="1006"/>
                </a:lnTo>
                <a:lnTo>
                  <a:pt x="3017" y="1006"/>
                </a:lnTo>
                <a:lnTo>
                  <a:pt x="3026" y="1009"/>
                </a:lnTo>
                <a:lnTo>
                  <a:pt x="3028" y="1006"/>
                </a:lnTo>
                <a:lnTo>
                  <a:pt x="3028" y="1006"/>
                </a:lnTo>
                <a:lnTo>
                  <a:pt x="3028" y="1004"/>
                </a:lnTo>
                <a:lnTo>
                  <a:pt x="3028" y="1004"/>
                </a:lnTo>
                <a:lnTo>
                  <a:pt x="3028" y="1002"/>
                </a:lnTo>
                <a:lnTo>
                  <a:pt x="3019" y="1000"/>
                </a:lnTo>
                <a:lnTo>
                  <a:pt x="3017" y="998"/>
                </a:lnTo>
                <a:lnTo>
                  <a:pt x="3013" y="996"/>
                </a:lnTo>
                <a:lnTo>
                  <a:pt x="3013" y="994"/>
                </a:lnTo>
                <a:lnTo>
                  <a:pt x="3013" y="992"/>
                </a:lnTo>
                <a:lnTo>
                  <a:pt x="3013" y="990"/>
                </a:lnTo>
                <a:lnTo>
                  <a:pt x="3011" y="988"/>
                </a:lnTo>
                <a:lnTo>
                  <a:pt x="3009" y="983"/>
                </a:lnTo>
                <a:lnTo>
                  <a:pt x="3009" y="983"/>
                </a:lnTo>
                <a:lnTo>
                  <a:pt x="3007" y="981"/>
                </a:lnTo>
                <a:lnTo>
                  <a:pt x="3009" y="979"/>
                </a:lnTo>
                <a:lnTo>
                  <a:pt x="3011" y="977"/>
                </a:lnTo>
                <a:lnTo>
                  <a:pt x="3011" y="977"/>
                </a:lnTo>
                <a:lnTo>
                  <a:pt x="3011" y="973"/>
                </a:lnTo>
                <a:lnTo>
                  <a:pt x="3013" y="971"/>
                </a:lnTo>
                <a:lnTo>
                  <a:pt x="3013" y="969"/>
                </a:lnTo>
                <a:lnTo>
                  <a:pt x="3013" y="969"/>
                </a:lnTo>
                <a:lnTo>
                  <a:pt x="3015" y="967"/>
                </a:lnTo>
                <a:lnTo>
                  <a:pt x="3017" y="967"/>
                </a:lnTo>
                <a:lnTo>
                  <a:pt x="3019" y="967"/>
                </a:lnTo>
                <a:lnTo>
                  <a:pt x="3021" y="965"/>
                </a:lnTo>
                <a:lnTo>
                  <a:pt x="3021" y="960"/>
                </a:lnTo>
                <a:lnTo>
                  <a:pt x="3021" y="958"/>
                </a:lnTo>
                <a:lnTo>
                  <a:pt x="3024" y="956"/>
                </a:lnTo>
                <a:lnTo>
                  <a:pt x="3024" y="950"/>
                </a:lnTo>
                <a:lnTo>
                  <a:pt x="3024" y="950"/>
                </a:lnTo>
                <a:lnTo>
                  <a:pt x="3026" y="946"/>
                </a:lnTo>
                <a:lnTo>
                  <a:pt x="3026" y="946"/>
                </a:lnTo>
                <a:lnTo>
                  <a:pt x="3026" y="946"/>
                </a:lnTo>
                <a:lnTo>
                  <a:pt x="3026" y="946"/>
                </a:lnTo>
                <a:lnTo>
                  <a:pt x="3026" y="944"/>
                </a:lnTo>
                <a:lnTo>
                  <a:pt x="3026" y="944"/>
                </a:lnTo>
                <a:lnTo>
                  <a:pt x="3026" y="941"/>
                </a:lnTo>
                <a:lnTo>
                  <a:pt x="3028" y="941"/>
                </a:lnTo>
                <a:lnTo>
                  <a:pt x="3026" y="939"/>
                </a:lnTo>
                <a:lnTo>
                  <a:pt x="3028" y="939"/>
                </a:lnTo>
                <a:lnTo>
                  <a:pt x="3028" y="937"/>
                </a:lnTo>
                <a:lnTo>
                  <a:pt x="3030" y="939"/>
                </a:lnTo>
                <a:lnTo>
                  <a:pt x="3028" y="939"/>
                </a:lnTo>
                <a:lnTo>
                  <a:pt x="3030" y="939"/>
                </a:lnTo>
                <a:lnTo>
                  <a:pt x="3030" y="941"/>
                </a:lnTo>
                <a:lnTo>
                  <a:pt x="3028" y="941"/>
                </a:lnTo>
                <a:lnTo>
                  <a:pt x="3036" y="941"/>
                </a:lnTo>
                <a:lnTo>
                  <a:pt x="3036" y="939"/>
                </a:lnTo>
                <a:lnTo>
                  <a:pt x="3036" y="937"/>
                </a:lnTo>
                <a:lnTo>
                  <a:pt x="3038" y="935"/>
                </a:lnTo>
                <a:lnTo>
                  <a:pt x="3038" y="935"/>
                </a:lnTo>
                <a:lnTo>
                  <a:pt x="3038" y="933"/>
                </a:lnTo>
                <a:lnTo>
                  <a:pt x="3038" y="931"/>
                </a:lnTo>
                <a:lnTo>
                  <a:pt x="3038" y="929"/>
                </a:lnTo>
                <a:lnTo>
                  <a:pt x="3036" y="927"/>
                </a:lnTo>
                <a:lnTo>
                  <a:pt x="3036" y="927"/>
                </a:lnTo>
                <a:lnTo>
                  <a:pt x="3036" y="925"/>
                </a:lnTo>
                <a:lnTo>
                  <a:pt x="3038" y="925"/>
                </a:lnTo>
                <a:lnTo>
                  <a:pt x="3040" y="925"/>
                </a:lnTo>
                <a:lnTo>
                  <a:pt x="3040" y="925"/>
                </a:lnTo>
                <a:lnTo>
                  <a:pt x="3042" y="925"/>
                </a:lnTo>
                <a:lnTo>
                  <a:pt x="3044" y="923"/>
                </a:lnTo>
                <a:lnTo>
                  <a:pt x="3044" y="923"/>
                </a:lnTo>
                <a:lnTo>
                  <a:pt x="3049" y="918"/>
                </a:lnTo>
                <a:lnTo>
                  <a:pt x="3051" y="918"/>
                </a:lnTo>
                <a:lnTo>
                  <a:pt x="3053" y="916"/>
                </a:lnTo>
                <a:lnTo>
                  <a:pt x="3053" y="914"/>
                </a:lnTo>
                <a:lnTo>
                  <a:pt x="3053" y="914"/>
                </a:lnTo>
                <a:lnTo>
                  <a:pt x="3053" y="912"/>
                </a:lnTo>
                <a:lnTo>
                  <a:pt x="3053" y="910"/>
                </a:lnTo>
                <a:lnTo>
                  <a:pt x="3059" y="908"/>
                </a:lnTo>
                <a:lnTo>
                  <a:pt x="3061" y="910"/>
                </a:lnTo>
                <a:lnTo>
                  <a:pt x="3063" y="908"/>
                </a:lnTo>
                <a:lnTo>
                  <a:pt x="3063" y="906"/>
                </a:lnTo>
                <a:lnTo>
                  <a:pt x="3065" y="906"/>
                </a:lnTo>
                <a:lnTo>
                  <a:pt x="3065" y="908"/>
                </a:lnTo>
                <a:lnTo>
                  <a:pt x="3065" y="908"/>
                </a:lnTo>
                <a:lnTo>
                  <a:pt x="3068" y="908"/>
                </a:lnTo>
                <a:lnTo>
                  <a:pt x="3070" y="908"/>
                </a:lnTo>
                <a:lnTo>
                  <a:pt x="3070" y="908"/>
                </a:lnTo>
                <a:lnTo>
                  <a:pt x="3070" y="904"/>
                </a:lnTo>
                <a:lnTo>
                  <a:pt x="3070" y="902"/>
                </a:lnTo>
                <a:lnTo>
                  <a:pt x="3070" y="900"/>
                </a:lnTo>
                <a:lnTo>
                  <a:pt x="3068" y="897"/>
                </a:lnTo>
                <a:lnTo>
                  <a:pt x="3070" y="900"/>
                </a:lnTo>
                <a:lnTo>
                  <a:pt x="3070" y="900"/>
                </a:lnTo>
                <a:lnTo>
                  <a:pt x="3070" y="902"/>
                </a:lnTo>
                <a:lnTo>
                  <a:pt x="3072" y="904"/>
                </a:lnTo>
                <a:lnTo>
                  <a:pt x="3070" y="906"/>
                </a:lnTo>
                <a:lnTo>
                  <a:pt x="3072" y="908"/>
                </a:lnTo>
                <a:lnTo>
                  <a:pt x="3072" y="908"/>
                </a:lnTo>
                <a:lnTo>
                  <a:pt x="3074" y="910"/>
                </a:lnTo>
                <a:lnTo>
                  <a:pt x="3076" y="910"/>
                </a:lnTo>
                <a:lnTo>
                  <a:pt x="3080" y="910"/>
                </a:lnTo>
                <a:lnTo>
                  <a:pt x="3080" y="910"/>
                </a:lnTo>
                <a:lnTo>
                  <a:pt x="3078" y="910"/>
                </a:lnTo>
                <a:lnTo>
                  <a:pt x="3076" y="912"/>
                </a:lnTo>
                <a:lnTo>
                  <a:pt x="3074" y="910"/>
                </a:lnTo>
                <a:lnTo>
                  <a:pt x="3070" y="910"/>
                </a:lnTo>
                <a:lnTo>
                  <a:pt x="3068" y="910"/>
                </a:lnTo>
                <a:lnTo>
                  <a:pt x="3065" y="910"/>
                </a:lnTo>
                <a:lnTo>
                  <a:pt x="3065" y="910"/>
                </a:lnTo>
                <a:lnTo>
                  <a:pt x="3068" y="912"/>
                </a:lnTo>
                <a:lnTo>
                  <a:pt x="3070" y="912"/>
                </a:lnTo>
                <a:lnTo>
                  <a:pt x="3072" y="912"/>
                </a:lnTo>
                <a:lnTo>
                  <a:pt x="3072" y="912"/>
                </a:lnTo>
                <a:lnTo>
                  <a:pt x="3072" y="914"/>
                </a:lnTo>
                <a:lnTo>
                  <a:pt x="3070" y="914"/>
                </a:lnTo>
                <a:lnTo>
                  <a:pt x="3070" y="914"/>
                </a:lnTo>
                <a:lnTo>
                  <a:pt x="3068" y="914"/>
                </a:lnTo>
                <a:lnTo>
                  <a:pt x="3070" y="914"/>
                </a:lnTo>
                <a:lnTo>
                  <a:pt x="3070" y="914"/>
                </a:lnTo>
                <a:lnTo>
                  <a:pt x="3072" y="916"/>
                </a:lnTo>
                <a:lnTo>
                  <a:pt x="3076" y="918"/>
                </a:lnTo>
                <a:lnTo>
                  <a:pt x="3078" y="918"/>
                </a:lnTo>
                <a:lnTo>
                  <a:pt x="3082" y="918"/>
                </a:lnTo>
                <a:lnTo>
                  <a:pt x="3084" y="918"/>
                </a:lnTo>
                <a:lnTo>
                  <a:pt x="3088" y="916"/>
                </a:lnTo>
                <a:lnTo>
                  <a:pt x="3091" y="918"/>
                </a:lnTo>
                <a:lnTo>
                  <a:pt x="3093" y="918"/>
                </a:lnTo>
                <a:lnTo>
                  <a:pt x="3093" y="918"/>
                </a:lnTo>
                <a:lnTo>
                  <a:pt x="3095" y="918"/>
                </a:lnTo>
                <a:lnTo>
                  <a:pt x="3095" y="921"/>
                </a:lnTo>
                <a:lnTo>
                  <a:pt x="3095" y="921"/>
                </a:lnTo>
                <a:lnTo>
                  <a:pt x="3093" y="923"/>
                </a:lnTo>
                <a:lnTo>
                  <a:pt x="3091" y="925"/>
                </a:lnTo>
                <a:lnTo>
                  <a:pt x="3088" y="925"/>
                </a:lnTo>
                <a:lnTo>
                  <a:pt x="3084" y="927"/>
                </a:lnTo>
                <a:lnTo>
                  <a:pt x="3078" y="931"/>
                </a:lnTo>
                <a:lnTo>
                  <a:pt x="3080" y="931"/>
                </a:lnTo>
                <a:lnTo>
                  <a:pt x="3080" y="933"/>
                </a:lnTo>
                <a:lnTo>
                  <a:pt x="3082" y="931"/>
                </a:lnTo>
                <a:lnTo>
                  <a:pt x="3084" y="931"/>
                </a:lnTo>
                <a:lnTo>
                  <a:pt x="3088" y="935"/>
                </a:lnTo>
                <a:lnTo>
                  <a:pt x="3091" y="935"/>
                </a:lnTo>
                <a:lnTo>
                  <a:pt x="3091" y="935"/>
                </a:lnTo>
                <a:lnTo>
                  <a:pt x="3095" y="935"/>
                </a:lnTo>
                <a:lnTo>
                  <a:pt x="3095" y="937"/>
                </a:lnTo>
                <a:lnTo>
                  <a:pt x="3095" y="939"/>
                </a:lnTo>
                <a:lnTo>
                  <a:pt x="3093" y="944"/>
                </a:lnTo>
                <a:lnTo>
                  <a:pt x="3093" y="946"/>
                </a:lnTo>
                <a:lnTo>
                  <a:pt x="3093" y="946"/>
                </a:lnTo>
                <a:lnTo>
                  <a:pt x="3093" y="946"/>
                </a:lnTo>
                <a:lnTo>
                  <a:pt x="3095" y="948"/>
                </a:lnTo>
                <a:lnTo>
                  <a:pt x="3097" y="948"/>
                </a:lnTo>
                <a:lnTo>
                  <a:pt x="3099" y="948"/>
                </a:lnTo>
                <a:lnTo>
                  <a:pt x="3101" y="948"/>
                </a:lnTo>
                <a:lnTo>
                  <a:pt x="3105" y="946"/>
                </a:lnTo>
                <a:lnTo>
                  <a:pt x="3107" y="944"/>
                </a:lnTo>
                <a:lnTo>
                  <a:pt x="3112" y="941"/>
                </a:lnTo>
                <a:lnTo>
                  <a:pt x="3114" y="941"/>
                </a:lnTo>
                <a:lnTo>
                  <a:pt x="3116" y="941"/>
                </a:lnTo>
                <a:lnTo>
                  <a:pt x="3118" y="939"/>
                </a:lnTo>
                <a:lnTo>
                  <a:pt x="3120" y="939"/>
                </a:lnTo>
                <a:lnTo>
                  <a:pt x="3122" y="935"/>
                </a:lnTo>
                <a:lnTo>
                  <a:pt x="3122" y="935"/>
                </a:lnTo>
                <a:lnTo>
                  <a:pt x="3124" y="935"/>
                </a:lnTo>
                <a:lnTo>
                  <a:pt x="3126" y="937"/>
                </a:lnTo>
                <a:lnTo>
                  <a:pt x="3126" y="937"/>
                </a:lnTo>
                <a:lnTo>
                  <a:pt x="3128" y="937"/>
                </a:lnTo>
                <a:lnTo>
                  <a:pt x="3130" y="937"/>
                </a:lnTo>
                <a:lnTo>
                  <a:pt x="3132" y="937"/>
                </a:lnTo>
                <a:lnTo>
                  <a:pt x="3135" y="937"/>
                </a:lnTo>
                <a:lnTo>
                  <a:pt x="3135" y="935"/>
                </a:lnTo>
                <a:lnTo>
                  <a:pt x="3137" y="933"/>
                </a:lnTo>
                <a:lnTo>
                  <a:pt x="3137" y="933"/>
                </a:lnTo>
                <a:lnTo>
                  <a:pt x="3137" y="931"/>
                </a:lnTo>
                <a:lnTo>
                  <a:pt x="3135" y="931"/>
                </a:lnTo>
                <a:lnTo>
                  <a:pt x="3132" y="929"/>
                </a:lnTo>
                <a:lnTo>
                  <a:pt x="3132" y="929"/>
                </a:lnTo>
                <a:lnTo>
                  <a:pt x="3130" y="931"/>
                </a:lnTo>
                <a:lnTo>
                  <a:pt x="3130" y="931"/>
                </a:lnTo>
                <a:lnTo>
                  <a:pt x="3126" y="931"/>
                </a:lnTo>
                <a:lnTo>
                  <a:pt x="3126" y="931"/>
                </a:lnTo>
                <a:lnTo>
                  <a:pt x="3122" y="933"/>
                </a:lnTo>
                <a:lnTo>
                  <a:pt x="3122" y="933"/>
                </a:lnTo>
                <a:lnTo>
                  <a:pt x="3120" y="931"/>
                </a:lnTo>
                <a:lnTo>
                  <a:pt x="3118" y="931"/>
                </a:lnTo>
                <a:lnTo>
                  <a:pt x="3116" y="925"/>
                </a:lnTo>
                <a:lnTo>
                  <a:pt x="3114" y="923"/>
                </a:lnTo>
                <a:lnTo>
                  <a:pt x="3114" y="921"/>
                </a:lnTo>
                <a:lnTo>
                  <a:pt x="3112" y="918"/>
                </a:lnTo>
                <a:lnTo>
                  <a:pt x="3112" y="916"/>
                </a:lnTo>
                <a:lnTo>
                  <a:pt x="3114" y="916"/>
                </a:lnTo>
                <a:lnTo>
                  <a:pt x="3116" y="916"/>
                </a:lnTo>
                <a:lnTo>
                  <a:pt x="3118" y="912"/>
                </a:lnTo>
                <a:lnTo>
                  <a:pt x="3120" y="914"/>
                </a:lnTo>
                <a:lnTo>
                  <a:pt x="3120" y="914"/>
                </a:lnTo>
                <a:lnTo>
                  <a:pt x="3118" y="914"/>
                </a:lnTo>
                <a:lnTo>
                  <a:pt x="3118" y="916"/>
                </a:lnTo>
                <a:lnTo>
                  <a:pt x="3116" y="918"/>
                </a:lnTo>
                <a:lnTo>
                  <a:pt x="3116" y="918"/>
                </a:lnTo>
                <a:lnTo>
                  <a:pt x="3116" y="918"/>
                </a:lnTo>
                <a:lnTo>
                  <a:pt x="3118" y="916"/>
                </a:lnTo>
                <a:lnTo>
                  <a:pt x="3118" y="916"/>
                </a:lnTo>
                <a:lnTo>
                  <a:pt x="3120" y="914"/>
                </a:lnTo>
                <a:lnTo>
                  <a:pt x="3126" y="908"/>
                </a:lnTo>
                <a:lnTo>
                  <a:pt x="3130" y="908"/>
                </a:lnTo>
                <a:lnTo>
                  <a:pt x="3132" y="908"/>
                </a:lnTo>
                <a:lnTo>
                  <a:pt x="3132" y="908"/>
                </a:lnTo>
                <a:lnTo>
                  <a:pt x="3135" y="908"/>
                </a:lnTo>
                <a:lnTo>
                  <a:pt x="3137" y="906"/>
                </a:lnTo>
                <a:lnTo>
                  <a:pt x="3139" y="906"/>
                </a:lnTo>
                <a:lnTo>
                  <a:pt x="3141" y="908"/>
                </a:lnTo>
                <a:lnTo>
                  <a:pt x="3143" y="906"/>
                </a:lnTo>
                <a:lnTo>
                  <a:pt x="3145" y="904"/>
                </a:lnTo>
                <a:lnTo>
                  <a:pt x="3147" y="904"/>
                </a:lnTo>
                <a:lnTo>
                  <a:pt x="3149" y="904"/>
                </a:lnTo>
                <a:lnTo>
                  <a:pt x="3151" y="902"/>
                </a:lnTo>
                <a:lnTo>
                  <a:pt x="3156" y="900"/>
                </a:lnTo>
                <a:lnTo>
                  <a:pt x="3162" y="902"/>
                </a:lnTo>
                <a:lnTo>
                  <a:pt x="3162" y="900"/>
                </a:lnTo>
                <a:lnTo>
                  <a:pt x="3166" y="900"/>
                </a:lnTo>
                <a:lnTo>
                  <a:pt x="3166" y="897"/>
                </a:lnTo>
                <a:lnTo>
                  <a:pt x="3170" y="897"/>
                </a:lnTo>
                <a:lnTo>
                  <a:pt x="3168" y="897"/>
                </a:lnTo>
                <a:lnTo>
                  <a:pt x="3168" y="897"/>
                </a:lnTo>
                <a:lnTo>
                  <a:pt x="3166" y="900"/>
                </a:lnTo>
                <a:lnTo>
                  <a:pt x="3168" y="900"/>
                </a:lnTo>
                <a:lnTo>
                  <a:pt x="3172" y="900"/>
                </a:lnTo>
                <a:lnTo>
                  <a:pt x="3172" y="897"/>
                </a:lnTo>
                <a:lnTo>
                  <a:pt x="3176" y="897"/>
                </a:lnTo>
                <a:lnTo>
                  <a:pt x="3176" y="897"/>
                </a:lnTo>
                <a:lnTo>
                  <a:pt x="3176" y="900"/>
                </a:lnTo>
                <a:lnTo>
                  <a:pt x="3176" y="902"/>
                </a:lnTo>
                <a:lnTo>
                  <a:pt x="3176" y="902"/>
                </a:lnTo>
                <a:lnTo>
                  <a:pt x="3174" y="902"/>
                </a:lnTo>
                <a:lnTo>
                  <a:pt x="3170" y="904"/>
                </a:lnTo>
                <a:lnTo>
                  <a:pt x="3168" y="904"/>
                </a:lnTo>
                <a:lnTo>
                  <a:pt x="3164" y="906"/>
                </a:lnTo>
                <a:lnTo>
                  <a:pt x="3166" y="908"/>
                </a:lnTo>
                <a:lnTo>
                  <a:pt x="3166" y="908"/>
                </a:lnTo>
                <a:lnTo>
                  <a:pt x="3164" y="908"/>
                </a:lnTo>
                <a:lnTo>
                  <a:pt x="3162" y="908"/>
                </a:lnTo>
                <a:lnTo>
                  <a:pt x="3160" y="908"/>
                </a:lnTo>
                <a:lnTo>
                  <a:pt x="3158" y="910"/>
                </a:lnTo>
                <a:lnTo>
                  <a:pt x="3156" y="908"/>
                </a:lnTo>
                <a:lnTo>
                  <a:pt x="3156" y="908"/>
                </a:lnTo>
                <a:lnTo>
                  <a:pt x="3156" y="910"/>
                </a:lnTo>
                <a:lnTo>
                  <a:pt x="3158" y="912"/>
                </a:lnTo>
                <a:lnTo>
                  <a:pt x="3158" y="914"/>
                </a:lnTo>
                <a:lnTo>
                  <a:pt x="3160" y="912"/>
                </a:lnTo>
                <a:lnTo>
                  <a:pt x="3162" y="916"/>
                </a:lnTo>
                <a:lnTo>
                  <a:pt x="3166" y="918"/>
                </a:lnTo>
                <a:lnTo>
                  <a:pt x="3164" y="918"/>
                </a:lnTo>
                <a:lnTo>
                  <a:pt x="3162" y="918"/>
                </a:lnTo>
                <a:lnTo>
                  <a:pt x="3162" y="918"/>
                </a:lnTo>
                <a:lnTo>
                  <a:pt x="3160" y="921"/>
                </a:lnTo>
                <a:lnTo>
                  <a:pt x="3160" y="921"/>
                </a:lnTo>
                <a:lnTo>
                  <a:pt x="3160" y="921"/>
                </a:lnTo>
                <a:lnTo>
                  <a:pt x="3160" y="921"/>
                </a:lnTo>
                <a:lnTo>
                  <a:pt x="3158" y="918"/>
                </a:lnTo>
                <a:lnTo>
                  <a:pt x="3158" y="921"/>
                </a:lnTo>
                <a:lnTo>
                  <a:pt x="3156" y="925"/>
                </a:lnTo>
                <a:lnTo>
                  <a:pt x="3153" y="927"/>
                </a:lnTo>
                <a:lnTo>
                  <a:pt x="3153" y="929"/>
                </a:lnTo>
                <a:lnTo>
                  <a:pt x="3153" y="929"/>
                </a:lnTo>
                <a:lnTo>
                  <a:pt x="3153" y="929"/>
                </a:lnTo>
                <a:lnTo>
                  <a:pt x="3153" y="929"/>
                </a:lnTo>
                <a:lnTo>
                  <a:pt x="3153" y="931"/>
                </a:lnTo>
                <a:lnTo>
                  <a:pt x="3153" y="931"/>
                </a:lnTo>
                <a:lnTo>
                  <a:pt x="3147" y="933"/>
                </a:lnTo>
                <a:lnTo>
                  <a:pt x="3147" y="933"/>
                </a:lnTo>
                <a:lnTo>
                  <a:pt x="3145" y="933"/>
                </a:lnTo>
                <a:lnTo>
                  <a:pt x="3143" y="931"/>
                </a:lnTo>
                <a:lnTo>
                  <a:pt x="3141" y="931"/>
                </a:lnTo>
                <a:lnTo>
                  <a:pt x="3141" y="931"/>
                </a:lnTo>
                <a:lnTo>
                  <a:pt x="3139" y="931"/>
                </a:lnTo>
                <a:lnTo>
                  <a:pt x="3141" y="931"/>
                </a:lnTo>
                <a:lnTo>
                  <a:pt x="3141" y="931"/>
                </a:lnTo>
                <a:lnTo>
                  <a:pt x="3143" y="933"/>
                </a:lnTo>
                <a:lnTo>
                  <a:pt x="3141" y="933"/>
                </a:lnTo>
                <a:lnTo>
                  <a:pt x="3139" y="935"/>
                </a:lnTo>
                <a:lnTo>
                  <a:pt x="3139" y="935"/>
                </a:lnTo>
                <a:lnTo>
                  <a:pt x="3139" y="935"/>
                </a:lnTo>
                <a:lnTo>
                  <a:pt x="3143" y="937"/>
                </a:lnTo>
                <a:lnTo>
                  <a:pt x="3147" y="939"/>
                </a:lnTo>
                <a:lnTo>
                  <a:pt x="3147" y="939"/>
                </a:lnTo>
                <a:lnTo>
                  <a:pt x="3149" y="941"/>
                </a:lnTo>
                <a:lnTo>
                  <a:pt x="3149" y="944"/>
                </a:lnTo>
                <a:lnTo>
                  <a:pt x="3151" y="944"/>
                </a:lnTo>
                <a:lnTo>
                  <a:pt x="3151" y="944"/>
                </a:lnTo>
                <a:lnTo>
                  <a:pt x="3153" y="944"/>
                </a:lnTo>
                <a:lnTo>
                  <a:pt x="3156" y="944"/>
                </a:lnTo>
                <a:lnTo>
                  <a:pt x="3162" y="948"/>
                </a:lnTo>
                <a:lnTo>
                  <a:pt x="3162" y="950"/>
                </a:lnTo>
                <a:lnTo>
                  <a:pt x="3168" y="950"/>
                </a:lnTo>
                <a:lnTo>
                  <a:pt x="3168" y="950"/>
                </a:lnTo>
                <a:lnTo>
                  <a:pt x="3176" y="958"/>
                </a:lnTo>
                <a:lnTo>
                  <a:pt x="3181" y="960"/>
                </a:lnTo>
                <a:lnTo>
                  <a:pt x="3185" y="965"/>
                </a:lnTo>
                <a:lnTo>
                  <a:pt x="3187" y="967"/>
                </a:lnTo>
                <a:lnTo>
                  <a:pt x="3189" y="967"/>
                </a:lnTo>
                <a:lnTo>
                  <a:pt x="3193" y="971"/>
                </a:lnTo>
                <a:lnTo>
                  <a:pt x="3195" y="971"/>
                </a:lnTo>
                <a:lnTo>
                  <a:pt x="3200" y="973"/>
                </a:lnTo>
                <a:lnTo>
                  <a:pt x="3202" y="975"/>
                </a:lnTo>
                <a:lnTo>
                  <a:pt x="3204" y="977"/>
                </a:lnTo>
                <a:lnTo>
                  <a:pt x="3208" y="977"/>
                </a:lnTo>
                <a:lnTo>
                  <a:pt x="3208" y="979"/>
                </a:lnTo>
                <a:lnTo>
                  <a:pt x="3210" y="983"/>
                </a:lnTo>
                <a:lnTo>
                  <a:pt x="3212" y="988"/>
                </a:lnTo>
                <a:lnTo>
                  <a:pt x="3212" y="992"/>
                </a:lnTo>
                <a:lnTo>
                  <a:pt x="3212" y="992"/>
                </a:lnTo>
                <a:lnTo>
                  <a:pt x="3212" y="994"/>
                </a:lnTo>
                <a:lnTo>
                  <a:pt x="3212" y="996"/>
                </a:lnTo>
                <a:lnTo>
                  <a:pt x="3210" y="998"/>
                </a:lnTo>
                <a:lnTo>
                  <a:pt x="3208" y="1000"/>
                </a:lnTo>
                <a:lnTo>
                  <a:pt x="3204" y="1002"/>
                </a:lnTo>
                <a:lnTo>
                  <a:pt x="3202" y="1004"/>
                </a:lnTo>
                <a:lnTo>
                  <a:pt x="3200" y="1004"/>
                </a:lnTo>
                <a:lnTo>
                  <a:pt x="3197" y="1006"/>
                </a:lnTo>
                <a:lnTo>
                  <a:pt x="3191" y="1009"/>
                </a:lnTo>
                <a:lnTo>
                  <a:pt x="3189" y="1009"/>
                </a:lnTo>
                <a:lnTo>
                  <a:pt x="3187" y="1009"/>
                </a:lnTo>
                <a:lnTo>
                  <a:pt x="3185" y="1009"/>
                </a:lnTo>
                <a:lnTo>
                  <a:pt x="3185" y="1009"/>
                </a:lnTo>
                <a:lnTo>
                  <a:pt x="3179" y="1006"/>
                </a:lnTo>
                <a:lnTo>
                  <a:pt x="3170" y="1006"/>
                </a:lnTo>
                <a:lnTo>
                  <a:pt x="3166" y="1009"/>
                </a:lnTo>
                <a:lnTo>
                  <a:pt x="3164" y="1009"/>
                </a:lnTo>
                <a:lnTo>
                  <a:pt x="3158" y="1009"/>
                </a:lnTo>
                <a:lnTo>
                  <a:pt x="3156" y="1006"/>
                </a:lnTo>
                <a:lnTo>
                  <a:pt x="3149" y="1006"/>
                </a:lnTo>
                <a:lnTo>
                  <a:pt x="3145" y="1004"/>
                </a:lnTo>
                <a:lnTo>
                  <a:pt x="3143" y="1002"/>
                </a:lnTo>
                <a:lnTo>
                  <a:pt x="3141" y="1002"/>
                </a:lnTo>
                <a:lnTo>
                  <a:pt x="3139" y="1002"/>
                </a:lnTo>
                <a:lnTo>
                  <a:pt x="3139" y="1002"/>
                </a:lnTo>
                <a:lnTo>
                  <a:pt x="3137" y="1002"/>
                </a:lnTo>
                <a:lnTo>
                  <a:pt x="3135" y="1002"/>
                </a:lnTo>
                <a:lnTo>
                  <a:pt x="3132" y="1002"/>
                </a:lnTo>
                <a:lnTo>
                  <a:pt x="3132" y="1000"/>
                </a:lnTo>
                <a:lnTo>
                  <a:pt x="3130" y="996"/>
                </a:lnTo>
                <a:lnTo>
                  <a:pt x="3128" y="996"/>
                </a:lnTo>
                <a:lnTo>
                  <a:pt x="3128" y="996"/>
                </a:lnTo>
                <a:lnTo>
                  <a:pt x="3122" y="996"/>
                </a:lnTo>
                <a:lnTo>
                  <a:pt x="3120" y="996"/>
                </a:lnTo>
                <a:lnTo>
                  <a:pt x="3118" y="994"/>
                </a:lnTo>
                <a:lnTo>
                  <a:pt x="3116" y="992"/>
                </a:lnTo>
                <a:lnTo>
                  <a:pt x="3116" y="992"/>
                </a:lnTo>
                <a:lnTo>
                  <a:pt x="3118" y="990"/>
                </a:lnTo>
                <a:lnTo>
                  <a:pt x="3118" y="990"/>
                </a:lnTo>
                <a:lnTo>
                  <a:pt x="3116" y="990"/>
                </a:lnTo>
                <a:lnTo>
                  <a:pt x="3112" y="992"/>
                </a:lnTo>
                <a:lnTo>
                  <a:pt x="3103" y="992"/>
                </a:lnTo>
                <a:lnTo>
                  <a:pt x="3091" y="990"/>
                </a:lnTo>
                <a:lnTo>
                  <a:pt x="3091" y="990"/>
                </a:lnTo>
                <a:lnTo>
                  <a:pt x="3084" y="992"/>
                </a:lnTo>
                <a:lnTo>
                  <a:pt x="3080" y="994"/>
                </a:lnTo>
                <a:lnTo>
                  <a:pt x="3076" y="996"/>
                </a:lnTo>
                <a:lnTo>
                  <a:pt x="3072" y="998"/>
                </a:lnTo>
                <a:lnTo>
                  <a:pt x="3063" y="1002"/>
                </a:lnTo>
                <a:lnTo>
                  <a:pt x="3061" y="1004"/>
                </a:lnTo>
                <a:lnTo>
                  <a:pt x="3061" y="1006"/>
                </a:lnTo>
                <a:lnTo>
                  <a:pt x="3055" y="1006"/>
                </a:lnTo>
                <a:lnTo>
                  <a:pt x="3047" y="1004"/>
                </a:lnTo>
                <a:lnTo>
                  <a:pt x="3040" y="1004"/>
                </a:lnTo>
                <a:lnTo>
                  <a:pt x="3032" y="1004"/>
                </a:lnTo>
                <a:lnTo>
                  <a:pt x="3030" y="1004"/>
                </a:lnTo>
                <a:lnTo>
                  <a:pt x="3030" y="1004"/>
                </a:lnTo>
                <a:lnTo>
                  <a:pt x="3030" y="1006"/>
                </a:lnTo>
                <a:lnTo>
                  <a:pt x="3028" y="1006"/>
                </a:lnTo>
                <a:lnTo>
                  <a:pt x="3030" y="1009"/>
                </a:lnTo>
                <a:lnTo>
                  <a:pt x="3030" y="1009"/>
                </a:lnTo>
                <a:lnTo>
                  <a:pt x="3032" y="1011"/>
                </a:lnTo>
                <a:lnTo>
                  <a:pt x="3034" y="1011"/>
                </a:lnTo>
                <a:lnTo>
                  <a:pt x="3040" y="1011"/>
                </a:lnTo>
                <a:lnTo>
                  <a:pt x="3040" y="1011"/>
                </a:lnTo>
                <a:lnTo>
                  <a:pt x="3040" y="1013"/>
                </a:lnTo>
                <a:lnTo>
                  <a:pt x="3036" y="1013"/>
                </a:lnTo>
                <a:lnTo>
                  <a:pt x="3028" y="1013"/>
                </a:lnTo>
                <a:lnTo>
                  <a:pt x="3028" y="1015"/>
                </a:lnTo>
                <a:lnTo>
                  <a:pt x="3026" y="1015"/>
                </a:lnTo>
                <a:lnTo>
                  <a:pt x="3026" y="1017"/>
                </a:lnTo>
                <a:lnTo>
                  <a:pt x="3026" y="1017"/>
                </a:lnTo>
                <a:lnTo>
                  <a:pt x="3028" y="1017"/>
                </a:lnTo>
                <a:lnTo>
                  <a:pt x="3028" y="1017"/>
                </a:lnTo>
                <a:lnTo>
                  <a:pt x="3028" y="1017"/>
                </a:lnTo>
                <a:lnTo>
                  <a:pt x="3024" y="1017"/>
                </a:lnTo>
                <a:lnTo>
                  <a:pt x="3021" y="1019"/>
                </a:lnTo>
                <a:lnTo>
                  <a:pt x="3017" y="1017"/>
                </a:lnTo>
                <a:lnTo>
                  <a:pt x="3013" y="1019"/>
                </a:lnTo>
                <a:lnTo>
                  <a:pt x="3013" y="1019"/>
                </a:lnTo>
                <a:lnTo>
                  <a:pt x="3013" y="1017"/>
                </a:lnTo>
                <a:lnTo>
                  <a:pt x="3013" y="1017"/>
                </a:lnTo>
                <a:lnTo>
                  <a:pt x="3013" y="1017"/>
                </a:lnTo>
                <a:lnTo>
                  <a:pt x="3011" y="1015"/>
                </a:lnTo>
                <a:lnTo>
                  <a:pt x="3011" y="1017"/>
                </a:lnTo>
                <a:lnTo>
                  <a:pt x="3009" y="1017"/>
                </a:lnTo>
                <a:lnTo>
                  <a:pt x="3011" y="1019"/>
                </a:lnTo>
                <a:lnTo>
                  <a:pt x="3011" y="1019"/>
                </a:lnTo>
                <a:lnTo>
                  <a:pt x="3009" y="1019"/>
                </a:lnTo>
                <a:lnTo>
                  <a:pt x="3007" y="1019"/>
                </a:lnTo>
                <a:lnTo>
                  <a:pt x="3005" y="1019"/>
                </a:lnTo>
                <a:lnTo>
                  <a:pt x="3003" y="1017"/>
                </a:lnTo>
                <a:lnTo>
                  <a:pt x="3003" y="1017"/>
                </a:lnTo>
                <a:lnTo>
                  <a:pt x="3000" y="1017"/>
                </a:lnTo>
                <a:lnTo>
                  <a:pt x="2998" y="1017"/>
                </a:lnTo>
                <a:lnTo>
                  <a:pt x="2994" y="1017"/>
                </a:lnTo>
                <a:lnTo>
                  <a:pt x="2992" y="1021"/>
                </a:lnTo>
                <a:lnTo>
                  <a:pt x="2988" y="1023"/>
                </a:lnTo>
                <a:lnTo>
                  <a:pt x="2988" y="1025"/>
                </a:lnTo>
                <a:lnTo>
                  <a:pt x="2986" y="1027"/>
                </a:lnTo>
                <a:lnTo>
                  <a:pt x="2986" y="1030"/>
                </a:lnTo>
                <a:lnTo>
                  <a:pt x="2986" y="1032"/>
                </a:lnTo>
                <a:lnTo>
                  <a:pt x="2986" y="1032"/>
                </a:lnTo>
                <a:lnTo>
                  <a:pt x="2986" y="1034"/>
                </a:lnTo>
                <a:lnTo>
                  <a:pt x="2990" y="1034"/>
                </a:lnTo>
                <a:lnTo>
                  <a:pt x="2992" y="1032"/>
                </a:lnTo>
                <a:lnTo>
                  <a:pt x="2996" y="1032"/>
                </a:lnTo>
                <a:lnTo>
                  <a:pt x="2998" y="1032"/>
                </a:lnTo>
                <a:lnTo>
                  <a:pt x="2998" y="1034"/>
                </a:lnTo>
                <a:lnTo>
                  <a:pt x="2996" y="1034"/>
                </a:lnTo>
                <a:lnTo>
                  <a:pt x="2994" y="1036"/>
                </a:lnTo>
                <a:lnTo>
                  <a:pt x="2994" y="1036"/>
                </a:lnTo>
                <a:lnTo>
                  <a:pt x="2994" y="1038"/>
                </a:lnTo>
                <a:lnTo>
                  <a:pt x="2996" y="1040"/>
                </a:lnTo>
                <a:lnTo>
                  <a:pt x="2996" y="1040"/>
                </a:lnTo>
                <a:lnTo>
                  <a:pt x="2996" y="1042"/>
                </a:lnTo>
                <a:lnTo>
                  <a:pt x="2996" y="1042"/>
                </a:lnTo>
                <a:lnTo>
                  <a:pt x="2996" y="1042"/>
                </a:lnTo>
                <a:lnTo>
                  <a:pt x="2998" y="1042"/>
                </a:lnTo>
                <a:lnTo>
                  <a:pt x="2998" y="1042"/>
                </a:lnTo>
                <a:lnTo>
                  <a:pt x="2998" y="1044"/>
                </a:lnTo>
                <a:lnTo>
                  <a:pt x="2998" y="1044"/>
                </a:lnTo>
                <a:lnTo>
                  <a:pt x="2996" y="1046"/>
                </a:lnTo>
                <a:lnTo>
                  <a:pt x="2996" y="1046"/>
                </a:lnTo>
                <a:lnTo>
                  <a:pt x="2996" y="1046"/>
                </a:lnTo>
                <a:lnTo>
                  <a:pt x="2996" y="1048"/>
                </a:lnTo>
                <a:lnTo>
                  <a:pt x="2996" y="1048"/>
                </a:lnTo>
                <a:lnTo>
                  <a:pt x="2998" y="1050"/>
                </a:lnTo>
                <a:lnTo>
                  <a:pt x="2998" y="1050"/>
                </a:lnTo>
                <a:lnTo>
                  <a:pt x="3000" y="1050"/>
                </a:lnTo>
                <a:lnTo>
                  <a:pt x="3000" y="1050"/>
                </a:lnTo>
                <a:lnTo>
                  <a:pt x="2996" y="1053"/>
                </a:lnTo>
                <a:lnTo>
                  <a:pt x="2996" y="1053"/>
                </a:lnTo>
                <a:lnTo>
                  <a:pt x="2994" y="1050"/>
                </a:lnTo>
                <a:lnTo>
                  <a:pt x="2994" y="1050"/>
                </a:lnTo>
                <a:lnTo>
                  <a:pt x="2994" y="1053"/>
                </a:lnTo>
                <a:lnTo>
                  <a:pt x="2994" y="1053"/>
                </a:lnTo>
                <a:lnTo>
                  <a:pt x="2992" y="1050"/>
                </a:lnTo>
                <a:lnTo>
                  <a:pt x="2994" y="1050"/>
                </a:lnTo>
                <a:lnTo>
                  <a:pt x="2992" y="1048"/>
                </a:lnTo>
                <a:lnTo>
                  <a:pt x="2992" y="1048"/>
                </a:lnTo>
                <a:lnTo>
                  <a:pt x="2990" y="1048"/>
                </a:lnTo>
                <a:lnTo>
                  <a:pt x="2990" y="1048"/>
                </a:lnTo>
                <a:lnTo>
                  <a:pt x="2990" y="1048"/>
                </a:lnTo>
                <a:lnTo>
                  <a:pt x="2990" y="1050"/>
                </a:lnTo>
                <a:lnTo>
                  <a:pt x="2990" y="1053"/>
                </a:lnTo>
                <a:lnTo>
                  <a:pt x="2990" y="1053"/>
                </a:lnTo>
                <a:lnTo>
                  <a:pt x="2988" y="1053"/>
                </a:lnTo>
                <a:lnTo>
                  <a:pt x="2990" y="1055"/>
                </a:lnTo>
                <a:lnTo>
                  <a:pt x="2990" y="1055"/>
                </a:lnTo>
                <a:lnTo>
                  <a:pt x="2992" y="1055"/>
                </a:lnTo>
                <a:lnTo>
                  <a:pt x="2992" y="1055"/>
                </a:lnTo>
                <a:lnTo>
                  <a:pt x="2994" y="1055"/>
                </a:lnTo>
                <a:lnTo>
                  <a:pt x="2994" y="1055"/>
                </a:lnTo>
                <a:lnTo>
                  <a:pt x="2996" y="1057"/>
                </a:lnTo>
                <a:lnTo>
                  <a:pt x="2996" y="1057"/>
                </a:lnTo>
                <a:lnTo>
                  <a:pt x="2998" y="1057"/>
                </a:lnTo>
                <a:lnTo>
                  <a:pt x="3000" y="1059"/>
                </a:lnTo>
                <a:lnTo>
                  <a:pt x="3003" y="1059"/>
                </a:lnTo>
                <a:lnTo>
                  <a:pt x="3003" y="1061"/>
                </a:lnTo>
                <a:lnTo>
                  <a:pt x="3003" y="1063"/>
                </a:lnTo>
                <a:lnTo>
                  <a:pt x="3000" y="1063"/>
                </a:lnTo>
                <a:lnTo>
                  <a:pt x="3000" y="1063"/>
                </a:lnTo>
                <a:lnTo>
                  <a:pt x="3000" y="1065"/>
                </a:lnTo>
                <a:lnTo>
                  <a:pt x="3003" y="1067"/>
                </a:lnTo>
                <a:lnTo>
                  <a:pt x="3003" y="1067"/>
                </a:lnTo>
                <a:lnTo>
                  <a:pt x="3003" y="1069"/>
                </a:lnTo>
                <a:lnTo>
                  <a:pt x="3005" y="1069"/>
                </a:lnTo>
                <a:lnTo>
                  <a:pt x="3005" y="1069"/>
                </a:lnTo>
                <a:lnTo>
                  <a:pt x="3007" y="1071"/>
                </a:lnTo>
                <a:lnTo>
                  <a:pt x="3007" y="1071"/>
                </a:lnTo>
                <a:lnTo>
                  <a:pt x="3005" y="1074"/>
                </a:lnTo>
                <a:lnTo>
                  <a:pt x="3003" y="1074"/>
                </a:lnTo>
                <a:lnTo>
                  <a:pt x="3003" y="1074"/>
                </a:lnTo>
                <a:lnTo>
                  <a:pt x="3003" y="1076"/>
                </a:lnTo>
                <a:lnTo>
                  <a:pt x="3003" y="1076"/>
                </a:lnTo>
                <a:lnTo>
                  <a:pt x="3005" y="1074"/>
                </a:lnTo>
                <a:lnTo>
                  <a:pt x="3009" y="1074"/>
                </a:lnTo>
                <a:lnTo>
                  <a:pt x="3015" y="1074"/>
                </a:lnTo>
                <a:lnTo>
                  <a:pt x="3017" y="1074"/>
                </a:lnTo>
                <a:lnTo>
                  <a:pt x="3017" y="1076"/>
                </a:lnTo>
                <a:lnTo>
                  <a:pt x="3015" y="1076"/>
                </a:lnTo>
                <a:lnTo>
                  <a:pt x="3013" y="1078"/>
                </a:lnTo>
                <a:lnTo>
                  <a:pt x="3013" y="1078"/>
                </a:lnTo>
                <a:lnTo>
                  <a:pt x="3009" y="1078"/>
                </a:lnTo>
                <a:lnTo>
                  <a:pt x="3007" y="1078"/>
                </a:lnTo>
                <a:lnTo>
                  <a:pt x="3005" y="1080"/>
                </a:lnTo>
                <a:lnTo>
                  <a:pt x="3005" y="1080"/>
                </a:lnTo>
                <a:lnTo>
                  <a:pt x="3007" y="1080"/>
                </a:lnTo>
                <a:lnTo>
                  <a:pt x="3009" y="1080"/>
                </a:lnTo>
                <a:lnTo>
                  <a:pt x="3011" y="1080"/>
                </a:lnTo>
                <a:lnTo>
                  <a:pt x="3015" y="1080"/>
                </a:lnTo>
                <a:lnTo>
                  <a:pt x="3013" y="1080"/>
                </a:lnTo>
                <a:lnTo>
                  <a:pt x="3013" y="1080"/>
                </a:lnTo>
                <a:lnTo>
                  <a:pt x="3015" y="1080"/>
                </a:lnTo>
                <a:lnTo>
                  <a:pt x="3015" y="1080"/>
                </a:lnTo>
                <a:lnTo>
                  <a:pt x="3017" y="1078"/>
                </a:lnTo>
                <a:lnTo>
                  <a:pt x="3019" y="1078"/>
                </a:lnTo>
                <a:lnTo>
                  <a:pt x="3024" y="1080"/>
                </a:lnTo>
                <a:lnTo>
                  <a:pt x="3026" y="1080"/>
                </a:lnTo>
                <a:lnTo>
                  <a:pt x="3026" y="1080"/>
                </a:lnTo>
                <a:lnTo>
                  <a:pt x="3028" y="1080"/>
                </a:lnTo>
                <a:lnTo>
                  <a:pt x="3028" y="1080"/>
                </a:lnTo>
                <a:lnTo>
                  <a:pt x="3028" y="1080"/>
                </a:lnTo>
                <a:lnTo>
                  <a:pt x="3030" y="1082"/>
                </a:lnTo>
                <a:lnTo>
                  <a:pt x="3030" y="1082"/>
                </a:lnTo>
                <a:lnTo>
                  <a:pt x="3030" y="1084"/>
                </a:lnTo>
                <a:lnTo>
                  <a:pt x="3032" y="1086"/>
                </a:lnTo>
                <a:lnTo>
                  <a:pt x="3032" y="1086"/>
                </a:lnTo>
                <a:lnTo>
                  <a:pt x="3038" y="1088"/>
                </a:lnTo>
                <a:lnTo>
                  <a:pt x="3040" y="1088"/>
                </a:lnTo>
                <a:lnTo>
                  <a:pt x="3044" y="1086"/>
                </a:lnTo>
                <a:lnTo>
                  <a:pt x="3047" y="1086"/>
                </a:lnTo>
                <a:lnTo>
                  <a:pt x="3047" y="1086"/>
                </a:lnTo>
                <a:lnTo>
                  <a:pt x="3049" y="1086"/>
                </a:lnTo>
                <a:lnTo>
                  <a:pt x="3049" y="1086"/>
                </a:lnTo>
                <a:lnTo>
                  <a:pt x="3049" y="1086"/>
                </a:lnTo>
                <a:lnTo>
                  <a:pt x="3049" y="1084"/>
                </a:lnTo>
                <a:lnTo>
                  <a:pt x="3051" y="1082"/>
                </a:lnTo>
                <a:lnTo>
                  <a:pt x="3051" y="1078"/>
                </a:lnTo>
                <a:lnTo>
                  <a:pt x="3051" y="1078"/>
                </a:lnTo>
                <a:lnTo>
                  <a:pt x="3057" y="1078"/>
                </a:lnTo>
                <a:lnTo>
                  <a:pt x="3061" y="1078"/>
                </a:lnTo>
                <a:lnTo>
                  <a:pt x="3061" y="1078"/>
                </a:lnTo>
                <a:lnTo>
                  <a:pt x="3068" y="1082"/>
                </a:lnTo>
                <a:lnTo>
                  <a:pt x="3072" y="1082"/>
                </a:lnTo>
                <a:lnTo>
                  <a:pt x="3074" y="1084"/>
                </a:lnTo>
                <a:lnTo>
                  <a:pt x="3076" y="1086"/>
                </a:lnTo>
                <a:lnTo>
                  <a:pt x="3076" y="1088"/>
                </a:lnTo>
                <a:lnTo>
                  <a:pt x="3078" y="1090"/>
                </a:lnTo>
                <a:lnTo>
                  <a:pt x="3082" y="1090"/>
                </a:lnTo>
                <a:lnTo>
                  <a:pt x="3084" y="1090"/>
                </a:lnTo>
                <a:lnTo>
                  <a:pt x="3086" y="1090"/>
                </a:lnTo>
                <a:lnTo>
                  <a:pt x="3093" y="1088"/>
                </a:lnTo>
                <a:lnTo>
                  <a:pt x="3093" y="1088"/>
                </a:lnTo>
                <a:lnTo>
                  <a:pt x="3097" y="1088"/>
                </a:lnTo>
                <a:lnTo>
                  <a:pt x="3099" y="1086"/>
                </a:lnTo>
                <a:lnTo>
                  <a:pt x="3101" y="1086"/>
                </a:lnTo>
                <a:lnTo>
                  <a:pt x="3105" y="1082"/>
                </a:lnTo>
                <a:lnTo>
                  <a:pt x="3109" y="1078"/>
                </a:lnTo>
                <a:lnTo>
                  <a:pt x="3109" y="1078"/>
                </a:lnTo>
                <a:lnTo>
                  <a:pt x="3112" y="1078"/>
                </a:lnTo>
                <a:lnTo>
                  <a:pt x="3114" y="1080"/>
                </a:lnTo>
                <a:lnTo>
                  <a:pt x="3118" y="1080"/>
                </a:lnTo>
                <a:lnTo>
                  <a:pt x="3120" y="1082"/>
                </a:lnTo>
                <a:lnTo>
                  <a:pt x="3122" y="1082"/>
                </a:lnTo>
                <a:lnTo>
                  <a:pt x="3124" y="1080"/>
                </a:lnTo>
                <a:lnTo>
                  <a:pt x="3124" y="1080"/>
                </a:lnTo>
                <a:lnTo>
                  <a:pt x="3126" y="1078"/>
                </a:lnTo>
                <a:lnTo>
                  <a:pt x="3126" y="1078"/>
                </a:lnTo>
                <a:lnTo>
                  <a:pt x="3128" y="1078"/>
                </a:lnTo>
                <a:lnTo>
                  <a:pt x="3130" y="1076"/>
                </a:lnTo>
                <a:lnTo>
                  <a:pt x="3130" y="1078"/>
                </a:lnTo>
                <a:lnTo>
                  <a:pt x="3132" y="1078"/>
                </a:lnTo>
                <a:lnTo>
                  <a:pt x="3132" y="1080"/>
                </a:lnTo>
                <a:lnTo>
                  <a:pt x="3132" y="1080"/>
                </a:lnTo>
                <a:lnTo>
                  <a:pt x="3130" y="1082"/>
                </a:lnTo>
                <a:lnTo>
                  <a:pt x="3128" y="1084"/>
                </a:lnTo>
                <a:lnTo>
                  <a:pt x="3126" y="1086"/>
                </a:lnTo>
                <a:lnTo>
                  <a:pt x="3128" y="1088"/>
                </a:lnTo>
                <a:lnTo>
                  <a:pt x="3128" y="1090"/>
                </a:lnTo>
                <a:lnTo>
                  <a:pt x="3128" y="1092"/>
                </a:lnTo>
                <a:lnTo>
                  <a:pt x="3126" y="1095"/>
                </a:lnTo>
                <a:lnTo>
                  <a:pt x="3126" y="1099"/>
                </a:lnTo>
                <a:lnTo>
                  <a:pt x="3128" y="1101"/>
                </a:lnTo>
                <a:lnTo>
                  <a:pt x="3128" y="1101"/>
                </a:lnTo>
                <a:lnTo>
                  <a:pt x="3128" y="1103"/>
                </a:lnTo>
                <a:lnTo>
                  <a:pt x="3128" y="1103"/>
                </a:lnTo>
                <a:lnTo>
                  <a:pt x="3128" y="1107"/>
                </a:lnTo>
                <a:lnTo>
                  <a:pt x="3128" y="1109"/>
                </a:lnTo>
                <a:lnTo>
                  <a:pt x="3128" y="1109"/>
                </a:lnTo>
                <a:lnTo>
                  <a:pt x="3128" y="1113"/>
                </a:lnTo>
                <a:lnTo>
                  <a:pt x="3128" y="1115"/>
                </a:lnTo>
                <a:lnTo>
                  <a:pt x="3128" y="1115"/>
                </a:lnTo>
                <a:lnTo>
                  <a:pt x="3126" y="1118"/>
                </a:lnTo>
                <a:lnTo>
                  <a:pt x="3124" y="1120"/>
                </a:lnTo>
                <a:lnTo>
                  <a:pt x="3124" y="1124"/>
                </a:lnTo>
                <a:lnTo>
                  <a:pt x="3122" y="1126"/>
                </a:lnTo>
                <a:lnTo>
                  <a:pt x="3120" y="1132"/>
                </a:lnTo>
                <a:lnTo>
                  <a:pt x="3118" y="1134"/>
                </a:lnTo>
                <a:lnTo>
                  <a:pt x="3118" y="1136"/>
                </a:lnTo>
                <a:lnTo>
                  <a:pt x="3118" y="1136"/>
                </a:lnTo>
                <a:lnTo>
                  <a:pt x="3116" y="1139"/>
                </a:lnTo>
                <a:lnTo>
                  <a:pt x="3116" y="1141"/>
                </a:lnTo>
                <a:lnTo>
                  <a:pt x="3116" y="1143"/>
                </a:lnTo>
                <a:lnTo>
                  <a:pt x="3114" y="1147"/>
                </a:lnTo>
                <a:lnTo>
                  <a:pt x="3112" y="1153"/>
                </a:lnTo>
                <a:lnTo>
                  <a:pt x="3109" y="1157"/>
                </a:lnTo>
                <a:lnTo>
                  <a:pt x="3107" y="1162"/>
                </a:lnTo>
                <a:lnTo>
                  <a:pt x="3107" y="1162"/>
                </a:lnTo>
                <a:lnTo>
                  <a:pt x="3105" y="1164"/>
                </a:lnTo>
                <a:lnTo>
                  <a:pt x="3103" y="1166"/>
                </a:lnTo>
                <a:lnTo>
                  <a:pt x="3103" y="1166"/>
                </a:lnTo>
                <a:lnTo>
                  <a:pt x="3099" y="1168"/>
                </a:lnTo>
                <a:lnTo>
                  <a:pt x="3095" y="1170"/>
                </a:lnTo>
                <a:lnTo>
                  <a:pt x="3091" y="1170"/>
                </a:lnTo>
                <a:lnTo>
                  <a:pt x="3088" y="1170"/>
                </a:lnTo>
                <a:lnTo>
                  <a:pt x="3088" y="1170"/>
                </a:lnTo>
                <a:lnTo>
                  <a:pt x="3088" y="1168"/>
                </a:lnTo>
                <a:lnTo>
                  <a:pt x="3084" y="1170"/>
                </a:lnTo>
                <a:lnTo>
                  <a:pt x="3084" y="1170"/>
                </a:lnTo>
                <a:lnTo>
                  <a:pt x="3082" y="1170"/>
                </a:lnTo>
                <a:lnTo>
                  <a:pt x="3080" y="1170"/>
                </a:lnTo>
                <a:lnTo>
                  <a:pt x="3078" y="1170"/>
                </a:lnTo>
                <a:lnTo>
                  <a:pt x="3076" y="1168"/>
                </a:lnTo>
                <a:lnTo>
                  <a:pt x="3076" y="1168"/>
                </a:lnTo>
                <a:lnTo>
                  <a:pt x="3074" y="1168"/>
                </a:lnTo>
                <a:lnTo>
                  <a:pt x="3074" y="1168"/>
                </a:lnTo>
                <a:lnTo>
                  <a:pt x="3076" y="1168"/>
                </a:lnTo>
                <a:lnTo>
                  <a:pt x="3074" y="1170"/>
                </a:lnTo>
                <a:lnTo>
                  <a:pt x="3072" y="1170"/>
                </a:lnTo>
                <a:lnTo>
                  <a:pt x="3072" y="1170"/>
                </a:lnTo>
                <a:lnTo>
                  <a:pt x="3072" y="1168"/>
                </a:lnTo>
                <a:lnTo>
                  <a:pt x="3070" y="1168"/>
                </a:lnTo>
                <a:lnTo>
                  <a:pt x="3068" y="1168"/>
                </a:lnTo>
                <a:lnTo>
                  <a:pt x="3070" y="1166"/>
                </a:lnTo>
                <a:lnTo>
                  <a:pt x="3070" y="1164"/>
                </a:lnTo>
                <a:lnTo>
                  <a:pt x="3072" y="1166"/>
                </a:lnTo>
                <a:lnTo>
                  <a:pt x="3074" y="1166"/>
                </a:lnTo>
                <a:lnTo>
                  <a:pt x="3072" y="1164"/>
                </a:lnTo>
                <a:lnTo>
                  <a:pt x="3070" y="1164"/>
                </a:lnTo>
                <a:lnTo>
                  <a:pt x="3070" y="1164"/>
                </a:lnTo>
                <a:lnTo>
                  <a:pt x="3065" y="1164"/>
                </a:lnTo>
                <a:lnTo>
                  <a:pt x="3065" y="1164"/>
                </a:lnTo>
                <a:lnTo>
                  <a:pt x="3059" y="1162"/>
                </a:lnTo>
                <a:lnTo>
                  <a:pt x="3057" y="1162"/>
                </a:lnTo>
                <a:lnTo>
                  <a:pt x="3057" y="1162"/>
                </a:lnTo>
                <a:lnTo>
                  <a:pt x="3057" y="1164"/>
                </a:lnTo>
                <a:lnTo>
                  <a:pt x="3057" y="1164"/>
                </a:lnTo>
                <a:lnTo>
                  <a:pt x="3055" y="1164"/>
                </a:lnTo>
                <a:lnTo>
                  <a:pt x="3053" y="1166"/>
                </a:lnTo>
                <a:lnTo>
                  <a:pt x="3051" y="1166"/>
                </a:lnTo>
                <a:lnTo>
                  <a:pt x="3055" y="1164"/>
                </a:lnTo>
                <a:lnTo>
                  <a:pt x="3055" y="1162"/>
                </a:lnTo>
                <a:lnTo>
                  <a:pt x="3051" y="1164"/>
                </a:lnTo>
                <a:lnTo>
                  <a:pt x="3049" y="1164"/>
                </a:lnTo>
                <a:lnTo>
                  <a:pt x="3047" y="1166"/>
                </a:lnTo>
                <a:lnTo>
                  <a:pt x="3047" y="1166"/>
                </a:lnTo>
                <a:lnTo>
                  <a:pt x="3047" y="1166"/>
                </a:lnTo>
                <a:lnTo>
                  <a:pt x="3047" y="1168"/>
                </a:lnTo>
                <a:lnTo>
                  <a:pt x="3044" y="1168"/>
                </a:lnTo>
                <a:lnTo>
                  <a:pt x="3042" y="1168"/>
                </a:lnTo>
                <a:lnTo>
                  <a:pt x="3040" y="1168"/>
                </a:lnTo>
                <a:lnTo>
                  <a:pt x="3036" y="1172"/>
                </a:lnTo>
                <a:lnTo>
                  <a:pt x="3034" y="1172"/>
                </a:lnTo>
                <a:lnTo>
                  <a:pt x="3032" y="1174"/>
                </a:lnTo>
                <a:lnTo>
                  <a:pt x="3030" y="1174"/>
                </a:lnTo>
                <a:lnTo>
                  <a:pt x="3030" y="1174"/>
                </a:lnTo>
                <a:lnTo>
                  <a:pt x="3028" y="1174"/>
                </a:lnTo>
                <a:lnTo>
                  <a:pt x="3026" y="1172"/>
                </a:lnTo>
                <a:lnTo>
                  <a:pt x="3021" y="1170"/>
                </a:lnTo>
                <a:lnTo>
                  <a:pt x="3013" y="1170"/>
                </a:lnTo>
                <a:lnTo>
                  <a:pt x="3011" y="1168"/>
                </a:lnTo>
                <a:lnTo>
                  <a:pt x="3009" y="1168"/>
                </a:lnTo>
                <a:lnTo>
                  <a:pt x="3007" y="1168"/>
                </a:lnTo>
                <a:lnTo>
                  <a:pt x="3003" y="1166"/>
                </a:lnTo>
                <a:lnTo>
                  <a:pt x="2996" y="1164"/>
                </a:lnTo>
                <a:lnTo>
                  <a:pt x="2990" y="1164"/>
                </a:lnTo>
                <a:lnTo>
                  <a:pt x="2984" y="1162"/>
                </a:lnTo>
                <a:lnTo>
                  <a:pt x="2975" y="1164"/>
                </a:lnTo>
                <a:lnTo>
                  <a:pt x="2973" y="1164"/>
                </a:lnTo>
                <a:lnTo>
                  <a:pt x="2971" y="1162"/>
                </a:lnTo>
                <a:lnTo>
                  <a:pt x="2971" y="1160"/>
                </a:lnTo>
                <a:lnTo>
                  <a:pt x="2971" y="1157"/>
                </a:lnTo>
                <a:lnTo>
                  <a:pt x="2969" y="1157"/>
                </a:lnTo>
                <a:lnTo>
                  <a:pt x="2969" y="1155"/>
                </a:lnTo>
                <a:lnTo>
                  <a:pt x="2965" y="1155"/>
                </a:lnTo>
                <a:lnTo>
                  <a:pt x="2963" y="1155"/>
                </a:lnTo>
                <a:lnTo>
                  <a:pt x="2956" y="1155"/>
                </a:lnTo>
                <a:lnTo>
                  <a:pt x="2956" y="1155"/>
                </a:lnTo>
                <a:lnTo>
                  <a:pt x="2954" y="1153"/>
                </a:lnTo>
                <a:lnTo>
                  <a:pt x="2952" y="1153"/>
                </a:lnTo>
                <a:lnTo>
                  <a:pt x="2946" y="1153"/>
                </a:lnTo>
                <a:lnTo>
                  <a:pt x="2942" y="1151"/>
                </a:lnTo>
                <a:lnTo>
                  <a:pt x="2942" y="1149"/>
                </a:lnTo>
                <a:lnTo>
                  <a:pt x="2942" y="1149"/>
                </a:lnTo>
                <a:lnTo>
                  <a:pt x="2942" y="1145"/>
                </a:lnTo>
                <a:lnTo>
                  <a:pt x="2940" y="1145"/>
                </a:lnTo>
                <a:lnTo>
                  <a:pt x="2938" y="1145"/>
                </a:lnTo>
                <a:lnTo>
                  <a:pt x="2933" y="1143"/>
                </a:lnTo>
                <a:lnTo>
                  <a:pt x="2931" y="1141"/>
                </a:lnTo>
                <a:lnTo>
                  <a:pt x="2929" y="1141"/>
                </a:lnTo>
                <a:lnTo>
                  <a:pt x="2925" y="1141"/>
                </a:lnTo>
                <a:lnTo>
                  <a:pt x="2923" y="1141"/>
                </a:lnTo>
                <a:lnTo>
                  <a:pt x="2921" y="1141"/>
                </a:lnTo>
                <a:lnTo>
                  <a:pt x="2919" y="1143"/>
                </a:lnTo>
                <a:lnTo>
                  <a:pt x="2917" y="1143"/>
                </a:lnTo>
                <a:lnTo>
                  <a:pt x="2912" y="1143"/>
                </a:lnTo>
                <a:lnTo>
                  <a:pt x="2906" y="1147"/>
                </a:lnTo>
                <a:lnTo>
                  <a:pt x="2902" y="1149"/>
                </a:lnTo>
                <a:lnTo>
                  <a:pt x="2900" y="1153"/>
                </a:lnTo>
                <a:lnTo>
                  <a:pt x="2898" y="1153"/>
                </a:lnTo>
                <a:lnTo>
                  <a:pt x="2898" y="1155"/>
                </a:lnTo>
                <a:lnTo>
                  <a:pt x="2896" y="1160"/>
                </a:lnTo>
                <a:lnTo>
                  <a:pt x="2898" y="1164"/>
                </a:lnTo>
                <a:lnTo>
                  <a:pt x="2898" y="1166"/>
                </a:lnTo>
                <a:lnTo>
                  <a:pt x="2900" y="1166"/>
                </a:lnTo>
                <a:lnTo>
                  <a:pt x="2900" y="1168"/>
                </a:lnTo>
                <a:lnTo>
                  <a:pt x="2900" y="1170"/>
                </a:lnTo>
                <a:lnTo>
                  <a:pt x="2900" y="1172"/>
                </a:lnTo>
                <a:lnTo>
                  <a:pt x="2898" y="1174"/>
                </a:lnTo>
                <a:lnTo>
                  <a:pt x="2894" y="1180"/>
                </a:lnTo>
                <a:lnTo>
                  <a:pt x="2892" y="1180"/>
                </a:lnTo>
                <a:lnTo>
                  <a:pt x="2887" y="1183"/>
                </a:lnTo>
                <a:lnTo>
                  <a:pt x="2885" y="1183"/>
                </a:lnTo>
                <a:lnTo>
                  <a:pt x="2881" y="1183"/>
                </a:lnTo>
                <a:lnTo>
                  <a:pt x="2879" y="1180"/>
                </a:lnTo>
                <a:lnTo>
                  <a:pt x="2871" y="1174"/>
                </a:lnTo>
                <a:lnTo>
                  <a:pt x="2868" y="1174"/>
                </a:lnTo>
                <a:lnTo>
                  <a:pt x="2866" y="1172"/>
                </a:lnTo>
                <a:lnTo>
                  <a:pt x="2860" y="1170"/>
                </a:lnTo>
                <a:lnTo>
                  <a:pt x="2852" y="1168"/>
                </a:lnTo>
                <a:lnTo>
                  <a:pt x="2845" y="1168"/>
                </a:lnTo>
                <a:lnTo>
                  <a:pt x="2841" y="1168"/>
                </a:lnTo>
                <a:lnTo>
                  <a:pt x="2837" y="1166"/>
                </a:lnTo>
                <a:lnTo>
                  <a:pt x="2835" y="1166"/>
                </a:lnTo>
                <a:lnTo>
                  <a:pt x="2833" y="1164"/>
                </a:lnTo>
                <a:lnTo>
                  <a:pt x="2833" y="1162"/>
                </a:lnTo>
                <a:lnTo>
                  <a:pt x="2831" y="1157"/>
                </a:lnTo>
                <a:lnTo>
                  <a:pt x="2831" y="1155"/>
                </a:lnTo>
                <a:lnTo>
                  <a:pt x="2831" y="1153"/>
                </a:lnTo>
                <a:lnTo>
                  <a:pt x="2829" y="1151"/>
                </a:lnTo>
                <a:lnTo>
                  <a:pt x="2827" y="1149"/>
                </a:lnTo>
                <a:lnTo>
                  <a:pt x="2818" y="1147"/>
                </a:lnTo>
                <a:lnTo>
                  <a:pt x="2816" y="1147"/>
                </a:lnTo>
                <a:lnTo>
                  <a:pt x="2814" y="1145"/>
                </a:lnTo>
                <a:lnTo>
                  <a:pt x="2812" y="1145"/>
                </a:lnTo>
                <a:lnTo>
                  <a:pt x="2808" y="1143"/>
                </a:lnTo>
                <a:lnTo>
                  <a:pt x="2806" y="1143"/>
                </a:lnTo>
                <a:lnTo>
                  <a:pt x="2804" y="1143"/>
                </a:lnTo>
                <a:lnTo>
                  <a:pt x="2799" y="1141"/>
                </a:lnTo>
                <a:lnTo>
                  <a:pt x="2797" y="1141"/>
                </a:lnTo>
                <a:lnTo>
                  <a:pt x="2793" y="1143"/>
                </a:lnTo>
                <a:lnTo>
                  <a:pt x="2787" y="1143"/>
                </a:lnTo>
                <a:lnTo>
                  <a:pt x="2785" y="1143"/>
                </a:lnTo>
                <a:lnTo>
                  <a:pt x="2778" y="1139"/>
                </a:lnTo>
                <a:lnTo>
                  <a:pt x="2776" y="1139"/>
                </a:lnTo>
                <a:lnTo>
                  <a:pt x="2774" y="1136"/>
                </a:lnTo>
                <a:lnTo>
                  <a:pt x="2772" y="1136"/>
                </a:lnTo>
                <a:lnTo>
                  <a:pt x="2772" y="1136"/>
                </a:lnTo>
                <a:lnTo>
                  <a:pt x="2770" y="1136"/>
                </a:lnTo>
                <a:lnTo>
                  <a:pt x="2770" y="1136"/>
                </a:lnTo>
                <a:lnTo>
                  <a:pt x="2770" y="1134"/>
                </a:lnTo>
                <a:lnTo>
                  <a:pt x="2770" y="1134"/>
                </a:lnTo>
                <a:lnTo>
                  <a:pt x="2770" y="1134"/>
                </a:lnTo>
                <a:lnTo>
                  <a:pt x="2770" y="1134"/>
                </a:lnTo>
                <a:lnTo>
                  <a:pt x="2768" y="1130"/>
                </a:lnTo>
                <a:lnTo>
                  <a:pt x="2766" y="1130"/>
                </a:lnTo>
                <a:lnTo>
                  <a:pt x="2766" y="1130"/>
                </a:lnTo>
                <a:lnTo>
                  <a:pt x="2764" y="1132"/>
                </a:lnTo>
                <a:lnTo>
                  <a:pt x="2764" y="1132"/>
                </a:lnTo>
                <a:lnTo>
                  <a:pt x="2764" y="1130"/>
                </a:lnTo>
                <a:lnTo>
                  <a:pt x="2764" y="1128"/>
                </a:lnTo>
                <a:lnTo>
                  <a:pt x="2760" y="1128"/>
                </a:lnTo>
                <a:lnTo>
                  <a:pt x="2757" y="1128"/>
                </a:lnTo>
                <a:lnTo>
                  <a:pt x="2755" y="1126"/>
                </a:lnTo>
                <a:lnTo>
                  <a:pt x="2753" y="1122"/>
                </a:lnTo>
                <a:lnTo>
                  <a:pt x="2753" y="1122"/>
                </a:lnTo>
                <a:lnTo>
                  <a:pt x="2753" y="1120"/>
                </a:lnTo>
                <a:lnTo>
                  <a:pt x="2755" y="1120"/>
                </a:lnTo>
                <a:lnTo>
                  <a:pt x="2755" y="1118"/>
                </a:lnTo>
                <a:lnTo>
                  <a:pt x="2760" y="1115"/>
                </a:lnTo>
                <a:lnTo>
                  <a:pt x="2762" y="1113"/>
                </a:lnTo>
                <a:lnTo>
                  <a:pt x="2766" y="1109"/>
                </a:lnTo>
                <a:lnTo>
                  <a:pt x="2766" y="1107"/>
                </a:lnTo>
                <a:lnTo>
                  <a:pt x="2768" y="1103"/>
                </a:lnTo>
                <a:lnTo>
                  <a:pt x="2768" y="1103"/>
                </a:lnTo>
                <a:lnTo>
                  <a:pt x="2768" y="1101"/>
                </a:lnTo>
                <a:lnTo>
                  <a:pt x="2768" y="1099"/>
                </a:lnTo>
                <a:lnTo>
                  <a:pt x="2768" y="1097"/>
                </a:lnTo>
                <a:lnTo>
                  <a:pt x="2764" y="1095"/>
                </a:lnTo>
                <a:lnTo>
                  <a:pt x="2762" y="1095"/>
                </a:lnTo>
                <a:lnTo>
                  <a:pt x="2762" y="1092"/>
                </a:lnTo>
                <a:lnTo>
                  <a:pt x="2760" y="1090"/>
                </a:lnTo>
                <a:lnTo>
                  <a:pt x="2760" y="1088"/>
                </a:lnTo>
                <a:lnTo>
                  <a:pt x="2760" y="1086"/>
                </a:lnTo>
                <a:lnTo>
                  <a:pt x="2760" y="1086"/>
                </a:lnTo>
                <a:lnTo>
                  <a:pt x="2762" y="1084"/>
                </a:lnTo>
                <a:lnTo>
                  <a:pt x="2764" y="1084"/>
                </a:lnTo>
                <a:lnTo>
                  <a:pt x="2766" y="1080"/>
                </a:lnTo>
                <a:lnTo>
                  <a:pt x="2768" y="1078"/>
                </a:lnTo>
                <a:lnTo>
                  <a:pt x="2768" y="1078"/>
                </a:lnTo>
                <a:lnTo>
                  <a:pt x="2768" y="1076"/>
                </a:lnTo>
                <a:lnTo>
                  <a:pt x="2768" y="1074"/>
                </a:lnTo>
                <a:lnTo>
                  <a:pt x="2766" y="1074"/>
                </a:lnTo>
                <a:lnTo>
                  <a:pt x="2764" y="1076"/>
                </a:lnTo>
                <a:lnTo>
                  <a:pt x="2762" y="1076"/>
                </a:lnTo>
                <a:lnTo>
                  <a:pt x="2760" y="1078"/>
                </a:lnTo>
                <a:lnTo>
                  <a:pt x="2760" y="1080"/>
                </a:lnTo>
                <a:lnTo>
                  <a:pt x="2757" y="1078"/>
                </a:lnTo>
                <a:lnTo>
                  <a:pt x="2757" y="1078"/>
                </a:lnTo>
                <a:lnTo>
                  <a:pt x="2755" y="1074"/>
                </a:lnTo>
                <a:lnTo>
                  <a:pt x="2755" y="1071"/>
                </a:lnTo>
                <a:lnTo>
                  <a:pt x="2753" y="1071"/>
                </a:lnTo>
                <a:lnTo>
                  <a:pt x="2753" y="1071"/>
                </a:lnTo>
                <a:lnTo>
                  <a:pt x="2751" y="1071"/>
                </a:lnTo>
                <a:lnTo>
                  <a:pt x="2751" y="1071"/>
                </a:lnTo>
                <a:lnTo>
                  <a:pt x="2751" y="1071"/>
                </a:lnTo>
                <a:lnTo>
                  <a:pt x="2751" y="1071"/>
                </a:lnTo>
                <a:lnTo>
                  <a:pt x="2749" y="1071"/>
                </a:lnTo>
                <a:lnTo>
                  <a:pt x="2749" y="1071"/>
                </a:lnTo>
                <a:lnTo>
                  <a:pt x="2751" y="1069"/>
                </a:lnTo>
                <a:lnTo>
                  <a:pt x="2749" y="1069"/>
                </a:lnTo>
                <a:lnTo>
                  <a:pt x="2749" y="1069"/>
                </a:lnTo>
                <a:lnTo>
                  <a:pt x="2741" y="1071"/>
                </a:lnTo>
                <a:lnTo>
                  <a:pt x="2739" y="1071"/>
                </a:lnTo>
                <a:lnTo>
                  <a:pt x="2736" y="1076"/>
                </a:lnTo>
                <a:lnTo>
                  <a:pt x="2732" y="1076"/>
                </a:lnTo>
                <a:lnTo>
                  <a:pt x="2726" y="1076"/>
                </a:lnTo>
                <a:lnTo>
                  <a:pt x="2722" y="1078"/>
                </a:lnTo>
                <a:lnTo>
                  <a:pt x="2720" y="1076"/>
                </a:lnTo>
                <a:lnTo>
                  <a:pt x="2718" y="1076"/>
                </a:lnTo>
                <a:lnTo>
                  <a:pt x="2716" y="1074"/>
                </a:lnTo>
                <a:lnTo>
                  <a:pt x="2711" y="1074"/>
                </a:lnTo>
                <a:lnTo>
                  <a:pt x="2713" y="1076"/>
                </a:lnTo>
                <a:lnTo>
                  <a:pt x="2711" y="1076"/>
                </a:lnTo>
                <a:lnTo>
                  <a:pt x="2707" y="1076"/>
                </a:lnTo>
                <a:lnTo>
                  <a:pt x="2703" y="1076"/>
                </a:lnTo>
                <a:lnTo>
                  <a:pt x="2701" y="1074"/>
                </a:lnTo>
                <a:lnTo>
                  <a:pt x="2699" y="1074"/>
                </a:lnTo>
                <a:lnTo>
                  <a:pt x="2699" y="1076"/>
                </a:lnTo>
                <a:lnTo>
                  <a:pt x="2695" y="1078"/>
                </a:lnTo>
                <a:lnTo>
                  <a:pt x="2690" y="1078"/>
                </a:lnTo>
                <a:lnTo>
                  <a:pt x="2686" y="1080"/>
                </a:lnTo>
                <a:lnTo>
                  <a:pt x="2684" y="1080"/>
                </a:lnTo>
                <a:lnTo>
                  <a:pt x="2682" y="1080"/>
                </a:lnTo>
                <a:lnTo>
                  <a:pt x="2680" y="1078"/>
                </a:lnTo>
                <a:lnTo>
                  <a:pt x="2678" y="1078"/>
                </a:lnTo>
                <a:lnTo>
                  <a:pt x="2676" y="1076"/>
                </a:lnTo>
                <a:lnTo>
                  <a:pt x="2663" y="1076"/>
                </a:lnTo>
                <a:lnTo>
                  <a:pt x="2659" y="1078"/>
                </a:lnTo>
                <a:lnTo>
                  <a:pt x="2651" y="1078"/>
                </a:lnTo>
                <a:lnTo>
                  <a:pt x="2648" y="1080"/>
                </a:lnTo>
                <a:lnTo>
                  <a:pt x="2644" y="1082"/>
                </a:lnTo>
                <a:lnTo>
                  <a:pt x="2642" y="1082"/>
                </a:lnTo>
                <a:lnTo>
                  <a:pt x="2636" y="1082"/>
                </a:lnTo>
                <a:lnTo>
                  <a:pt x="2625" y="1082"/>
                </a:lnTo>
                <a:lnTo>
                  <a:pt x="2621" y="1084"/>
                </a:lnTo>
                <a:lnTo>
                  <a:pt x="2619" y="1086"/>
                </a:lnTo>
                <a:lnTo>
                  <a:pt x="2615" y="1086"/>
                </a:lnTo>
                <a:lnTo>
                  <a:pt x="2613" y="1088"/>
                </a:lnTo>
                <a:lnTo>
                  <a:pt x="2611" y="1090"/>
                </a:lnTo>
                <a:lnTo>
                  <a:pt x="2609" y="1092"/>
                </a:lnTo>
                <a:lnTo>
                  <a:pt x="2607" y="1095"/>
                </a:lnTo>
                <a:lnTo>
                  <a:pt x="2604" y="1095"/>
                </a:lnTo>
                <a:lnTo>
                  <a:pt x="2602" y="1092"/>
                </a:lnTo>
                <a:lnTo>
                  <a:pt x="2602" y="1092"/>
                </a:lnTo>
                <a:lnTo>
                  <a:pt x="2594" y="1097"/>
                </a:lnTo>
                <a:lnTo>
                  <a:pt x="2592" y="1099"/>
                </a:lnTo>
                <a:lnTo>
                  <a:pt x="2590" y="1099"/>
                </a:lnTo>
                <a:lnTo>
                  <a:pt x="2588" y="1101"/>
                </a:lnTo>
                <a:lnTo>
                  <a:pt x="2586" y="1103"/>
                </a:lnTo>
                <a:lnTo>
                  <a:pt x="2584" y="1105"/>
                </a:lnTo>
                <a:lnTo>
                  <a:pt x="2579" y="1105"/>
                </a:lnTo>
                <a:lnTo>
                  <a:pt x="2579" y="1107"/>
                </a:lnTo>
                <a:lnTo>
                  <a:pt x="2575" y="1105"/>
                </a:lnTo>
                <a:lnTo>
                  <a:pt x="2573" y="1105"/>
                </a:lnTo>
                <a:lnTo>
                  <a:pt x="2569" y="1105"/>
                </a:lnTo>
                <a:lnTo>
                  <a:pt x="2569" y="1105"/>
                </a:lnTo>
                <a:lnTo>
                  <a:pt x="2567" y="1105"/>
                </a:lnTo>
                <a:lnTo>
                  <a:pt x="2567" y="1105"/>
                </a:lnTo>
                <a:lnTo>
                  <a:pt x="2565" y="1103"/>
                </a:lnTo>
                <a:lnTo>
                  <a:pt x="2565" y="1103"/>
                </a:lnTo>
                <a:lnTo>
                  <a:pt x="2565" y="1101"/>
                </a:lnTo>
                <a:lnTo>
                  <a:pt x="2565" y="1101"/>
                </a:lnTo>
                <a:lnTo>
                  <a:pt x="2563" y="1103"/>
                </a:lnTo>
                <a:lnTo>
                  <a:pt x="2560" y="1103"/>
                </a:lnTo>
                <a:lnTo>
                  <a:pt x="2558" y="1105"/>
                </a:lnTo>
                <a:lnTo>
                  <a:pt x="2556" y="1103"/>
                </a:lnTo>
                <a:lnTo>
                  <a:pt x="2554" y="1103"/>
                </a:lnTo>
                <a:lnTo>
                  <a:pt x="2552" y="1103"/>
                </a:lnTo>
                <a:lnTo>
                  <a:pt x="2550" y="1103"/>
                </a:lnTo>
                <a:lnTo>
                  <a:pt x="2546" y="1105"/>
                </a:lnTo>
                <a:lnTo>
                  <a:pt x="2542" y="1105"/>
                </a:lnTo>
                <a:lnTo>
                  <a:pt x="2537" y="1103"/>
                </a:lnTo>
                <a:lnTo>
                  <a:pt x="2533" y="1101"/>
                </a:lnTo>
                <a:lnTo>
                  <a:pt x="2531" y="1097"/>
                </a:lnTo>
                <a:lnTo>
                  <a:pt x="2531" y="1095"/>
                </a:lnTo>
                <a:lnTo>
                  <a:pt x="2531" y="1095"/>
                </a:lnTo>
                <a:lnTo>
                  <a:pt x="2531" y="1092"/>
                </a:lnTo>
                <a:lnTo>
                  <a:pt x="2529" y="1092"/>
                </a:lnTo>
                <a:lnTo>
                  <a:pt x="2527" y="1092"/>
                </a:lnTo>
                <a:lnTo>
                  <a:pt x="2527" y="1095"/>
                </a:lnTo>
                <a:lnTo>
                  <a:pt x="2525" y="1095"/>
                </a:lnTo>
                <a:lnTo>
                  <a:pt x="2523" y="1095"/>
                </a:lnTo>
                <a:lnTo>
                  <a:pt x="2521" y="1097"/>
                </a:lnTo>
                <a:lnTo>
                  <a:pt x="2516" y="1111"/>
                </a:lnTo>
                <a:lnTo>
                  <a:pt x="2510" y="1122"/>
                </a:lnTo>
                <a:lnTo>
                  <a:pt x="2508" y="1124"/>
                </a:lnTo>
                <a:lnTo>
                  <a:pt x="2504" y="1126"/>
                </a:lnTo>
                <a:lnTo>
                  <a:pt x="2498" y="1130"/>
                </a:lnTo>
                <a:lnTo>
                  <a:pt x="2487" y="1134"/>
                </a:lnTo>
                <a:lnTo>
                  <a:pt x="2485" y="1136"/>
                </a:lnTo>
                <a:lnTo>
                  <a:pt x="2483" y="1136"/>
                </a:lnTo>
                <a:lnTo>
                  <a:pt x="2479" y="1141"/>
                </a:lnTo>
                <a:lnTo>
                  <a:pt x="2475" y="1147"/>
                </a:lnTo>
                <a:lnTo>
                  <a:pt x="2475" y="1147"/>
                </a:lnTo>
                <a:lnTo>
                  <a:pt x="2472" y="1151"/>
                </a:lnTo>
                <a:lnTo>
                  <a:pt x="2472" y="1155"/>
                </a:lnTo>
                <a:lnTo>
                  <a:pt x="2468" y="1160"/>
                </a:lnTo>
                <a:lnTo>
                  <a:pt x="2466" y="1166"/>
                </a:lnTo>
                <a:lnTo>
                  <a:pt x="2466" y="1170"/>
                </a:lnTo>
                <a:lnTo>
                  <a:pt x="2466" y="1174"/>
                </a:lnTo>
                <a:lnTo>
                  <a:pt x="2464" y="1176"/>
                </a:lnTo>
                <a:lnTo>
                  <a:pt x="2464" y="1176"/>
                </a:lnTo>
                <a:lnTo>
                  <a:pt x="2466" y="1178"/>
                </a:lnTo>
                <a:lnTo>
                  <a:pt x="2468" y="1180"/>
                </a:lnTo>
                <a:lnTo>
                  <a:pt x="2468" y="1183"/>
                </a:lnTo>
                <a:lnTo>
                  <a:pt x="2468" y="1185"/>
                </a:lnTo>
                <a:lnTo>
                  <a:pt x="2466" y="1189"/>
                </a:lnTo>
                <a:lnTo>
                  <a:pt x="2464" y="1191"/>
                </a:lnTo>
                <a:lnTo>
                  <a:pt x="2462" y="1193"/>
                </a:lnTo>
                <a:lnTo>
                  <a:pt x="2460" y="1197"/>
                </a:lnTo>
                <a:lnTo>
                  <a:pt x="2456" y="1201"/>
                </a:lnTo>
                <a:lnTo>
                  <a:pt x="2454" y="1204"/>
                </a:lnTo>
                <a:lnTo>
                  <a:pt x="2447" y="1208"/>
                </a:lnTo>
                <a:lnTo>
                  <a:pt x="2443" y="1210"/>
                </a:lnTo>
                <a:lnTo>
                  <a:pt x="2443" y="1212"/>
                </a:lnTo>
                <a:lnTo>
                  <a:pt x="2441" y="1214"/>
                </a:lnTo>
                <a:lnTo>
                  <a:pt x="2435" y="1216"/>
                </a:lnTo>
                <a:lnTo>
                  <a:pt x="2426" y="1218"/>
                </a:lnTo>
                <a:lnTo>
                  <a:pt x="2422" y="1218"/>
                </a:lnTo>
                <a:lnTo>
                  <a:pt x="2420" y="1220"/>
                </a:lnTo>
                <a:lnTo>
                  <a:pt x="2418" y="1222"/>
                </a:lnTo>
                <a:lnTo>
                  <a:pt x="2416" y="1224"/>
                </a:lnTo>
                <a:lnTo>
                  <a:pt x="2416" y="1227"/>
                </a:lnTo>
                <a:lnTo>
                  <a:pt x="2414" y="1231"/>
                </a:lnTo>
                <a:lnTo>
                  <a:pt x="2412" y="1235"/>
                </a:lnTo>
                <a:lnTo>
                  <a:pt x="2412" y="1239"/>
                </a:lnTo>
                <a:lnTo>
                  <a:pt x="2410" y="1239"/>
                </a:lnTo>
                <a:lnTo>
                  <a:pt x="2405" y="1241"/>
                </a:lnTo>
                <a:lnTo>
                  <a:pt x="2403" y="1243"/>
                </a:lnTo>
                <a:lnTo>
                  <a:pt x="2401" y="1245"/>
                </a:lnTo>
                <a:lnTo>
                  <a:pt x="2399" y="1245"/>
                </a:lnTo>
                <a:lnTo>
                  <a:pt x="2397" y="1248"/>
                </a:lnTo>
                <a:lnTo>
                  <a:pt x="2397" y="1250"/>
                </a:lnTo>
                <a:lnTo>
                  <a:pt x="2397" y="1252"/>
                </a:lnTo>
                <a:lnTo>
                  <a:pt x="2395" y="1256"/>
                </a:lnTo>
                <a:lnTo>
                  <a:pt x="2393" y="1258"/>
                </a:lnTo>
                <a:lnTo>
                  <a:pt x="2393" y="1262"/>
                </a:lnTo>
                <a:lnTo>
                  <a:pt x="2393" y="1266"/>
                </a:lnTo>
                <a:lnTo>
                  <a:pt x="2391" y="1269"/>
                </a:lnTo>
                <a:lnTo>
                  <a:pt x="2391" y="1271"/>
                </a:lnTo>
                <a:lnTo>
                  <a:pt x="2389" y="1273"/>
                </a:lnTo>
                <a:lnTo>
                  <a:pt x="2382" y="1279"/>
                </a:lnTo>
                <a:lnTo>
                  <a:pt x="2378" y="1281"/>
                </a:lnTo>
                <a:lnTo>
                  <a:pt x="2378" y="1283"/>
                </a:lnTo>
                <a:lnTo>
                  <a:pt x="2376" y="1283"/>
                </a:lnTo>
                <a:lnTo>
                  <a:pt x="2376" y="1285"/>
                </a:lnTo>
                <a:lnTo>
                  <a:pt x="2378" y="1283"/>
                </a:lnTo>
                <a:lnTo>
                  <a:pt x="2378" y="1283"/>
                </a:lnTo>
                <a:lnTo>
                  <a:pt x="2378" y="1283"/>
                </a:lnTo>
                <a:lnTo>
                  <a:pt x="2378" y="1283"/>
                </a:lnTo>
                <a:lnTo>
                  <a:pt x="2378" y="1283"/>
                </a:lnTo>
                <a:lnTo>
                  <a:pt x="2376" y="1287"/>
                </a:lnTo>
                <a:lnTo>
                  <a:pt x="2376" y="1289"/>
                </a:lnTo>
                <a:lnTo>
                  <a:pt x="2374" y="1292"/>
                </a:lnTo>
                <a:lnTo>
                  <a:pt x="2372" y="1294"/>
                </a:lnTo>
                <a:lnTo>
                  <a:pt x="2374" y="1294"/>
                </a:lnTo>
                <a:lnTo>
                  <a:pt x="2374" y="1296"/>
                </a:lnTo>
                <a:lnTo>
                  <a:pt x="2372" y="1298"/>
                </a:lnTo>
                <a:lnTo>
                  <a:pt x="2370" y="1302"/>
                </a:lnTo>
                <a:lnTo>
                  <a:pt x="2368" y="1306"/>
                </a:lnTo>
                <a:lnTo>
                  <a:pt x="2366" y="1306"/>
                </a:lnTo>
                <a:lnTo>
                  <a:pt x="2364" y="1308"/>
                </a:lnTo>
                <a:lnTo>
                  <a:pt x="2361" y="1313"/>
                </a:lnTo>
                <a:lnTo>
                  <a:pt x="2361" y="1319"/>
                </a:lnTo>
                <a:lnTo>
                  <a:pt x="2359" y="1327"/>
                </a:lnTo>
                <a:lnTo>
                  <a:pt x="2361" y="1327"/>
                </a:lnTo>
                <a:lnTo>
                  <a:pt x="2361" y="1325"/>
                </a:lnTo>
                <a:lnTo>
                  <a:pt x="2361" y="1325"/>
                </a:lnTo>
                <a:lnTo>
                  <a:pt x="2364" y="1323"/>
                </a:lnTo>
                <a:lnTo>
                  <a:pt x="2364" y="1323"/>
                </a:lnTo>
                <a:lnTo>
                  <a:pt x="2366" y="1327"/>
                </a:lnTo>
                <a:lnTo>
                  <a:pt x="2368" y="1331"/>
                </a:lnTo>
                <a:lnTo>
                  <a:pt x="2368" y="1331"/>
                </a:lnTo>
                <a:lnTo>
                  <a:pt x="2368" y="1331"/>
                </a:lnTo>
                <a:lnTo>
                  <a:pt x="2368" y="1329"/>
                </a:lnTo>
                <a:lnTo>
                  <a:pt x="2370" y="1329"/>
                </a:lnTo>
                <a:lnTo>
                  <a:pt x="2370" y="1331"/>
                </a:lnTo>
                <a:lnTo>
                  <a:pt x="2372" y="1334"/>
                </a:lnTo>
                <a:lnTo>
                  <a:pt x="2372" y="1338"/>
                </a:lnTo>
                <a:lnTo>
                  <a:pt x="2372" y="1338"/>
                </a:lnTo>
                <a:lnTo>
                  <a:pt x="2372" y="1340"/>
                </a:lnTo>
                <a:lnTo>
                  <a:pt x="2372" y="1344"/>
                </a:lnTo>
                <a:lnTo>
                  <a:pt x="2370" y="1348"/>
                </a:lnTo>
                <a:lnTo>
                  <a:pt x="2372" y="1348"/>
                </a:lnTo>
                <a:lnTo>
                  <a:pt x="2370" y="1348"/>
                </a:lnTo>
                <a:lnTo>
                  <a:pt x="2370" y="1350"/>
                </a:lnTo>
                <a:lnTo>
                  <a:pt x="2368" y="1350"/>
                </a:lnTo>
                <a:lnTo>
                  <a:pt x="2370" y="1350"/>
                </a:lnTo>
                <a:lnTo>
                  <a:pt x="2372" y="1352"/>
                </a:lnTo>
                <a:lnTo>
                  <a:pt x="2372" y="1354"/>
                </a:lnTo>
                <a:lnTo>
                  <a:pt x="2374" y="1359"/>
                </a:lnTo>
                <a:lnTo>
                  <a:pt x="2374" y="1363"/>
                </a:lnTo>
                <a:lnTo>
                  <a:pt x="2376" y="1367"/>
                </a:lnTo>
                <a:lnTo>
                  <a:pt x="2376" y="1371"/>
                </a:lnTo>
                <a:lnTo>
                  <a:pt x="2374" y="1378"/>
                </a:lnTo>
                <a:lnTo>
                  <a:pt x="2372" y="1382"/>
                </a:lnTo>
                <a:lnTo>
                  <a:pt x="2372" y="1386"/>
                </a:lnTo>
                <a:lnTo>
                  <a:pt x="2370" y="1390"/>
                </a:lnTo>
                <a:lnTo>
                  <a:pt x="2370" y="1392"/>
                </a:lnTo>
                <a:lnTo>
                  <a:pt x="2368" y="1394"/>
                </a:lnTo>
                <a:lnTo>
                  <a:pt x="2368" y="1403"/>
                </a:lnTo>
                <a:lnTo>
                  <a:pt x="2368" y="1403"/>
                </a:lnTo>
                <a:lnTo>
                  <a:pt x="2364" y="1409"/>
                </a:lnTo>
                <a:lnTo>
                  <a:pt x="2359" y="1415"/>
                </a:lnTo>
                <a:lnTo>
                  <a:pt x="2355" y="1417"/>
                </a:lnTo>
                <a:lnTo>
                  <a:pt x="2353" y="1417"/>
                </a:lnTo>
                <a:lnTo>
                  <a:pt x="2355" y="1419"/>
                </a:lnTo>
                <a:lnTo>
                  <a:pt x="2355" y="1417"/>
                </a:lnTo>
                <a:lnTo>
                  <a:pt x="2357" y="1417"/>
                </a:lnTo>
                <a:lnTo>
                  <a:pt x="2357" y="1419"/>
                </a:lnTo>
                <a:lnTo>
                  <a:pt x="2359" y="1419"/>
                </a:lnTo>
                <a:lnTo>
                  <a:pt x="2359" y="1422"/>
                </a:lnTo>
                <a:lnTo>
                  <a:pt x="2361" y="1424"/>
                </a:lnTo>
                <a:lnTo>
                  <a:pt x="2364" y="1426"/>
                </a:lnTo>
                <a:lnTo>
                  <a:pt x="2364" y="1428"/>
                </a:lnTo>
                <a:lnTo>
                  <a:pt x="2364" y="1428"/>
                </a:lnTo>
                <a:lnTo>
                  <a:pt x="2366" y="1428"/>
                </a:lnTo>
                <a:lnTo>
                  <a:pt x="2366" y="1428"/>
                </a:lnTo>
                <a:lnTo>
                  <a:pt x="2368" y="1428"/>
                </a:lnTo>
                <a:lnTo>
                  <a:pt x="2366" y="1428"/>
                </a:lnTo>
                <a:lnTo>
                  <a:pt x="2366" y="1430"/>
                </a:lnTo>
                <a:lnTo>
                  <a:pt x="2366" y="1430"/>
                </a:lnTo>
                <a:lnTo>
                  <a:pt x="2366" y="1432"/>
                </a:lnTo>
                <a:lnTo>
                  <a:pt x="2366" y="1432"/>
                </a:lnTo>
                <a:lnTo>
                  <a:pt x="2368" y="1434"/>
                </a:lnTo>
                <a:lnTo>
                  <a:pt x="2368" y="1434"/>
                </a:lnTo>
                <a:lnTo>
                  <a:pt x="2368" y="1436"/>
                </a:lnTo>
                <a:lnTo>
                  <a:pt x="2370" y="1438"/>
                </a:lnTo>
                <a:lnTo>
                  <a:pt x="2370" y="1438"/>
                </a:lnTo>
                <a:lnTo>
                  <a:pt x="2374" y="1436"/>
                </a:lnTo>
                <a:lnTo>
                  <a:pt x="2378" y="1436"/>
                </a:lnTo>
                <a:lnTo>
                  <a:pt x="2382" y="1436"/>
                </a:lnTo>
                <a:lnTo>
                  <a:pt x="2384" y="1436"/>
                </a:lnTo>
                <a:lnTo>
                  <a:pt x="2384" y="1436"/>
                </a:lnTo>
                <a:lnTo>
                  <a:pt x="2384" y="1436"/>
                </a:lnTo>
                <a:lnTo>
                  <a:pt x="2382" y="1436"/>
                </a:lnTo>
                <a:lnTo>
                  <a:pt x="2378" y="1436"/>
                </a:lnTo>
                <a:lnTo>
                  <a:pt x="2376" y="1438"/>
                </a:lnTo>
                <a:lnTo>
                  <a:pt x="2374" y="1438"/>
                </a:lnTo>
                <a:lnTo>
                  <a:pt x="2374" y="1438"/>
                </a:lnTo>
                <a:lnTo>
                  <a:pt x="2374" y="1438"/>
                </a:lnTo>
                <a:lnTo>
                  <a:pt x="2372" y="1438"/>
                </a:lnTo>
                <a:lnTo>
                  <a:pt x="2370" y="1440"/>
                </a:lnTo>
                <a:lnTo>
                  <a:pt x="2368" y="1438"/>
                </a:lnTo>
                <a:lnTo>
                  <a:pt x="2368" y="1438"/>
                </a:lnTo>
                <a:lnTo>
                  <a:pt x="2368" y="1436"/>
                </a:lnTo>
                <a:lnTo>
                  <a:pt x="2366" y="1436"/>
                </a:lnTo>
                <a:lnTo>
                  <a:pt x="2366" y="1436"/>
                </a:lnTo>
                <a:lnTo>
                  <a:pt x="2364" y="1438"/>
                </a:lnTo>
                <a:lnTo>
                  <a:pt x="2366" y="1440"/>
                </a:lnTo>
                <a:lnTo>
                  <a:pt x="2366" y="1443"/>
                </a:lnTo>
                <a:lnTo>
                  <a:pt x="2366" y="1445"/>
                </a:lnTo>
                <a:lnTo>
                  <a:pt x="2366" y="1445"/>
                </a:lnTo>
                <a:lnTo>
                  <a:pt x="2366" y="1449"/>
                </a:lnTo>
                <a:lnTo>
                  <a:pt x="2366" y="1449"/>
                </a:lnTo>
                <a:lnTo>
                  <a:pt x="2366" y="1449"/>
                </a:lnTo>
                <a:lnTo>
                  <a:pt x="2366" y="1449"/>
                </a:lnTo>
                <a:lnTo>
                  <a:pt x="2366" y="1449"/>
                </a:lnTo>
                <a:lnTo>
                  <a:pt x="2366" y="1449"/>
                </a:lnTo>
                <a:lnTo>
                  <a:pt x="2368" y="1449"/>
                </a:lnTo>
                <a:lnTo>
                  <a:pt x="2368" y="1447"/>
                </a:lnTo>
                <a:lnTo>
                  <a:pt x="2368" y="1449"/>
                </a:lnTo>
                <a:lnTo>
                  <a:pt x="2370" y="1449"/>
                </a:lnTo>
                <a:lnTo>
                  <a:pt x="2370" y="1449"/>
                </a:lnTo>
                <a:lnTo>
                  <a:pt x="2370" y="1449"/>
                </a:lnTo>
                <a:lnTo>
                  <a:pt x="2370" y="1449"/>
                </a:lnTo>
                <a:lnTo>
                  <a:pt x="2368" y="1449"/>
                </a:lnTo>
                <a:lnTo>
                  <a:pt x="2366" y="1451"/>
                </a:lnTo>
                <a:lnTo>
                  <a:pt x="2366" y="1451"/>
                </a:lnTo>
                <a:lnTo>
                  <a:pt x="2364" y="1451"/>
                </a:lnTo>
                <a:lnTo>
                  <a:pt x="2366" y="1453"/>
                </a:lnTo>
                <a:lnTo>
                  <a:pt x="2366" y="1453"/>
                </a:lnTo>
                <a:lnTo>
                  <a:pt x="2370" y="1455"/>
                </a:lnTo>
                <a:lnTo>
                  <a:pt x="2372" y="1455"/>
                </a:lnTo>
                <a:lnTo>
                  <a:pt x="2372" y="1455"/>
                </a:lnTo>
                <a:lnTo>
                  <a:pt x="2372" y="1455"/>
                </a:lnTo>
                <a:lnTo>
                  <a:pt x="2372" y="1455"/>
                </a:lnTo>
                <a:lnTo>
                  <a:pt x="2372" y="1457"/>
                </a:lnTo>
                <a:lnTo>
                  <a:pt x="2372" y="1459"/>
                </a:lnTo>
                <a:lnTo>
                  <a:pt x="2374" y="1459"/>
                </a:lnTo>
                <a:lnTo>
                  <a:pt x="2376" y="1459"/>
                </a:lnTo>
                <a:lnTo>
                  <a:pt x="2376" y="1459"/>
                </a:lnTo>
                <a:lnTo>
                  <a:pt x="2378" y="1459"/>
                </a:lnTo>
                <a:lnTo>
                  <a:pt x="2376" y="1461"/>
                </a:lnTo>
                <a:lnTo>
                  <a:pt x="2378" y="1461"/>
                </a:lnTo>
                <a:lnTo>
                  <a:pt x="2380" y="1461"/>
                </a:lnTo>
                <a:lnTo>
                  <a:pt x="2382" y="1459"/>
                </a:lnTo>
                <a:lnTo>
                  <a:pt x="2384" y="1459"/>
                </a:lnTo>
                <a:lnTo>
                  <a:pt x="2389" y="1459"/>
                </a:lnTo>
                <a:lnTo>
                  <a:pt x="2389" y="1459"/>
                </a:lnTo>
                <a:lnTo>
                  <a:pt x="2389" y="1459"/>
                </a:lnTo>
                <a:lnTo>
                  <a:pt x="2389" y="1459"/>
                </a:lnTo>
                <a:lnTo>
                  <a:pt x="2389" y="1459"/>
                </a:lnTo>
                <a:lnTo>
                  <a:pt x="2389" y="1459"/>
                </a:lnTo>
                <a:lnTo>
                  <a:pt x="2387" y="1459"/>
                </a:lnTo>
                <a:lnTo>
                  <a:pt x="2384" y="1459"/>
                </a:lnTo>
                <a:lnTo>
                  <a:pt x="2384" y="1461"/>
                </a:lnTo>
                <a:lnTo>
                  <a:pt x="2382" y="1461"/>
                </a:lnTo>
                <a:lnTo>
                  <a:pt x="2382" y="1461"/>
                </a:lnTo>
                <a:lnTo>
                  <a:pt x="2384" y="1463"/>
                </a:lnTo>
                <a:lnTo>
                  <a:pt x="2384" y="1463"/>
                </a:lnTo>
                <a:lnTo>
                  <a:pt x="2387" y="1463"/>
                </a:lnTo>
                <a:lnTo>
                  <a:pt x="2387" y="1463"/>
                </a:lnTo>
                <a:lnTo>
                  <a:pt x="2389" y="1463"/>
                </a:lnTo>
                <a:lnTo>
                  <a:pt x="2389" y="1463"/>
                </a:lnTo>
                <a:lnTo>
                  <a:pt x="2389" y="1463"/>
                </a:lnTo>
                <a:lnTo>
                  <a:pt x="2387" y="1463"/>
                </a:lnTo>
                <a:lnTo>
                  <a:pt x="2384" y="1466"/>
                </a:lnTo>
                <a:lnTo>
                  <a:pt x="2384" y="1468"/>
                </a:lnTo>
                <a:lnTo>
                  <a:pt x="2384" y="1468"/>
                </a:lnTo>
                <a:lnTo>
                  <a:pt x="2384" y="1468"/>
                </a:lnTo>
                <a:lnTo>
                  <a:pt x="2384" y="1468"/>
                </a:lnTo>
                <a:lnTo>
                  <a:pt x="2384" y="1468"/>
                </a:lnTo>
                <a:lnTo>
                  <a:pt x="2384" y="1468"/>
                </a:lnTo>
                <a:lnTo>
                  <a:pt x="2384" y="1470"/>
                </a:lnTo>
                <a:lnTo>
                  <a:pt x="2384" y="1470"/>
                </a:lnTo>
                <a:lnTo>
                  <a:pt x="2387" y="1470"/>
                </a:lnTo>
                <a:lnTo>
                  <a:pt x="2387" y="1470"/>
                </a:lnTo>
                <a:lnTo>
                  <a:pt x="2387" y="1470"/>
                </a:lnTo>
                <a:lnTo>
                  <a:pt x="2387" y="1472"/>
                </a:lnTo>
                <a:lnTo>
                  <a:pt x="2389" y="1472"/>
                </a:lnTo>
                <a:lnTo>
                  <a:pt x="2389" y="1470"/>
                </a:lnTo>
                <a:lnTo>
                  <a:pt x="2389" y="1470"/>
                </a:lnTo>
                <a:lnTo>
                  <a:pt x="2389" y="1472"/>
                </a:lnTo>
                <a:lnTo>
                  <a:pt x="2391" y="1474"/>
                </a:lnTo>
                <a:lnTo>
                  <a:pt x="2389" y="1474"/>
                </a:lnTo>
                <a:lnTo>
                  <a:pt x="2391" y="1476"/>
                </a:lnTo>
                <a:lnTo>
                  <a:pt x="2391" y="1476"/>
                </a:lnTo>
                <a:lnTo>
                  <a:pt x="2391" y="1474"/>
                </a:lnTo>
                <a:lnTo>
                  <a:pt x="2393" y="1474"/>
                </a:lnTo>
                <a:lnTo>
                  <a:pt x="2393" y="1474"/>
                </a:lnTo>
                <a:lnTo>
                  <a:pt x="2393" y="1474"/>
                </a:lnTo>
                <a:lnTo>
                  <a:pt x="2395" y="1474"/>
                </a:lnTo>
                <a:lnTo>
                  <a:pt x="2395" y="1476"/>
                </a:lnTo>
                <a:lnTo>
                  <a:pt x="2395" y="1478"/>
                </a:lnTo>
                <a:lnTo>
                  <a:pt x="2397" y="1476"/>
                </a:lnTo>
                <a:lnTo>
                  <a:pt x="2397" y="1476"/>
                </a:lnTo>
                <a:lnTo>
                  <a:pt x="2397" y="1478"/>
                </a:lnTo>
                <a:lnTo>
                  <a:pt x="2397" y="1478"/>
                </a:lnTo>
                <a:lnTo>
                  <a:pt x="2399" y="1484"/>
                </a:lnTo>
                <a:lnTo>
                  <a:pt x="2403" y="1484"/>
                </a:lnTo>
                <a:lnTo>
                  <a:pt x="2403" y="1484"/>
                </a:lnTo>
                <a:lnTo>
                  <a:pt x="2403" y="1484"/>
                </a:lnTo>
                <a:lnTo>
                  <a:pt x="2405" y="1484"/>
                </a:lnTo>
                <a:lnTo>
                  <a:pt x="2405" y="1487"/>
                </a:lnTo>
                <a:lnTo>
                  <a:pt x="2405" y="1487"/>
                </a:lnTo>
                <a:lnTo>
                  <a:pt x="2408" y="1489"/>
                </a:lnTo>
                <a:lnTo>
                  <a:pt x="2408" y="1489"/>
                </a:lnTo>
                <a:lnTo>
                  <a:pt x="2410" y="1489"/>
                </a:lnTo>
                <a:lnTo>
                  <a:pt x="2410" y="1489"/>
                </a:lnTo>
                <a:lnTo>
                  <a:pt x="2410" y="1489"/>
                </a:lnTo>
                <a:lnTo>
                  <a:pt x="2410" y="1491"/>
                </a:lnTo>
                <a:lnTo>
                  <a:pt x="2410" y="1493"/>
                </a:lnTo>
                <a:lnTo>
                  <a:pt x="2410" y="1493"/>
                </a:lnTo>
                <a:lnTo>
                  <a:pt x="2412" y="1493"/>
                </a:lnTo>
                <a:lnTo>
                  <a:pt x="2414" y="1495"/>
                </a:lnTo>
                <a:lnTo>
                  <a:pt x="2414" y="1497"/>
                </a:lnTo>
                <a:lnTo>
                  <a:pt x="2414" y="1497"/>
                </a:lnTo>
                <a:lnTo>
                  <a:pt x="2416" y="1499"/>
                </a:lnTo>
                <a:lnTo>
                  <a:pt x="2416" y="1499"/>
                </a:lnTo>
                <a:lnTo>
                  <a:pt x="2416" y="1501"/>
                </a:lnTo>
                <a:lnTo>
                  <a:pt x="2416" y="1501"/>
                </a:lnTo>
                <a:lnTo>
                  <a:pt x="2416" y="1501"/>
                </a:lnTo>
                <a:lnTo>
                  <a:pt x="2418" y="1503"/>
                </a:lnTo>
                <a:lnTo>
                  <a:pt x="2418" y="1503"/>
                </a:lnTo>
                <a:lnTo>
                  <a:pt x="2418" y="1503"/>
                </a:lnTo>
                <a:lnTo>
                  <a:pt x="2416" y="1503"/>
                </a:lnTo>
                <a:lnTo>
                  <a:pt x="2416" y="1505"/>
                </a:lnTo>
                <a:lnTo>
                  <a:pt x="2416" y="1505"/>
                </a:lnTo>
                <a:lnTo>
                  <a:pt x="2416" y="1508"/>
                </a:lnTo>
                <a:lnTo>
                  <a:pt x="2418" y="1508"/>
                </a:lnTo>
                <a:lnTo>
                  <a:pt x="2418" y="1508"/>
                </a:lnTo>
                <a:lnTo>
                  <a:pt x="2420" y="1508"/>
                </a:lnTo>
                <a:lnTo>
                  <a:pt x="2420" y="1508"/>
                </a:lnTo>
                <a:lnTo>
                  <a:pt x="2420" y="1508"/>
                </a:lnTo>
                <a:lnTo>
                  <a:pt x="2420" y="1508"/>
                </a:lnTo>
                <a:lnTo>
                  <a:pt x="2420" y="1508"/>
                </a:lnTo>
                <a:lnTo>
                  <a:pt x="2418" y="1510"/>
                </a:lnTo>
                <a:lnTo>
                  <a:pt x="2418" y="1510"/>
                </a:lnTo>
                <a:lnTo>
                  <a:pt x="2416" y="1510"/>
                </a:lnTo>
                <a:lnTo>
                  <a:pt x="2416" y="1510"/>
                </a:lnTo>
                <a:lnTo>
                  <a:pt x="2416" y="1510"/>
                </a:lnTo>
                <a:lnTo>
                  <a:pt x="2416" y="1512"/>
                </a:lnTo>
                <a:lnTo>
                  <a:pt x="2418" y="1514"/>
                </a:lnTo>
                <a:lnTo>
                  <a:pt x="2420" y="1514"/>
                </a:lnTo>
                <a:lnTo>
                  <a:pt x="2420" y="1514"/>
                </a:lnTo>
                <a:lnTo>
                  <a:pt x="2420" y="1516"/>
                </a:lnTo>
                <a:lnTo>
                  <a:pt x="2420" y="1518"/>
                </a:lnTo>
                <a:lnTo>
                  <a:pt x="2422" y="1518"/>
                </a:lnTo>
                <a:lnTo>
                  <a:pt x="2422" y="1520"/>
                </a:lnTo>
                <a:lnTo>
                  <a:pt x="2424" y="1520"/>
                </a:lnTo>
                <a:lnTo>
                  <a:pt x="2426" y="1520"/>
                </a:lnTo>
                <a:lnTo>
                  <a:pt x="2426" y="1520"/>
                </a:lnTo>
                <a:lnTo>
                  <a:pt x="2426" y="1520"/>
                </a:lnTo>
                <a:lnTo>
                  <a:pt x="2426" y="1520"/>
                </a:lnTo>
                <a:lnTo>
                  <a:pt x="2428" y="1522"/>
                </a:lnTo>
                <a:lnTo>
                  <a:pt x="2426" y="1524"/>
                </a:lnTo>
                <a:lnTo>
                  <a:pt x="2426" y="1524"/>
                </a:lnTo>
                <a:lnTo>
                  <a:pt x="2428" y="1526"/>
                </a:lnTo>
                <a:lnTo>
                  <a:pt x="2435" y="1528"/>
                </a:lnTo>
                <a:lnTo>
                  <a:pt x="2437" y="1528"/>
                </a:lnTo>
                <a:lnTo>
                  <a:pt x="2441" y="1531"/>
                </a:lnTo>
                <a:lnTo>
                  <a:pt x="2441" y="1533"/>
                </a:lnTo>
                <a:lnTo>
                  <a:pt x="2443" y="1535"/>
                </a:lnTo>
                <a:lnTo>
                  <a:pt x="2447" y="1537"/>
                </a:lnTo>
                <a:lnTo>
                  <a:pt x="2452" y="1539"/>
                </a:lnTo>
                <a:lnTo>
                  <a:pt x="2452" y="1541"/>
                </a:lnTo>
                <a:lnTo>
                  <a:pt x="2454" y="1541"/>
                </a:lnTo>
                <a:lnTo>
                  <a:pt x="2454" y="1541"/>
                </a:lnTo>
                <a:lnTo>
                  <a:pt x="2458" y="1543"/>
                </a:lnTo>
                <a:lnTo>
                  <a:pt x="2458" y="1543"/>
                </a:lnTo>
                <a:lnTo>
                  <a:pt x="2468" y="1552"/>
                </a:lnTo>
                <a:lnTo>
                  <a:pt x="2472" y="1556"/>
                </a:lnTo>
                <a:lnTo>
                  <a:pt x="2475" y="1558"/>
                </a:lnTo>
                <a:lnTo>
                  <a:pt x="2487" y="1566"/>
                </a:lnTo>
                <a:lnTo>
                  <a:pt x="2491" y="1566"/>
                </a:lnTo>
                <a:lnTo>
                  <a:pt x="2498" y="1568"/>
                </a:lnTo>
                <a:lnTo>
                  <a:pt x="2498" y="1568"/>
                </a:lnTo>
                <a:lnTo>
                  <a:pt x="2500" y="1568"/>
                </a:lnTo>
                <a:lnTo>
                  <a:pt x="2504" y="1566"/>
                </a:lnTo>
                <a:lnTo>
                  <a:pt x="2506" y="1566"/>
                </a:lnTo>
                <a:lnTo>
                  <a:pt x="2508" y="1564"/>
                </a:lnTo>
                <a:lnTo>
                  <a:pt x="2508" y="1564"/>
                </a:lnTo>
                <a:lnTo>
                  <a:pt x="2512" y="1562"/>
                </a:lnTo>
                <a:lnTo>
                  <a:pt x="2521" y="1560"/>
                </a:lnTo>
                <a:lnTo>
                  <a:pt x="2523" y="1560"/>
                </a:lnTo>
                <a:lnTo>
                  <a:pt x="2527" y="1558"/>
                </a:lnTo>
                <a:lnTo>
                  <a:pt x="2535" y="1558"/>
                </a:lnTo>
                <a:lnTo>
                  <a:pt x="2533" y="1558"/>
                </a:lnTo>
                <a:lnTo>
                  <a:pt x="2531" y="1558"/>
                </a:lnTo>
                <a:lnTo>
                  <a:pt x="2529" y="1558"/>
                </a:lnTo>
                <a:lnTo>
                  <a:pt x="2531" y="1556"/>
                </a:lnTo>
                <a:lnTo>
                  <a:pt x="2531" y="1556"/>
                </a:lnTo>
                <a:lnTo>
                  <a:pt x="2535" y="1556"/>
                </a:lnTo>
                <a:lnTo>
                  <a:pt x="2535" y="1558"/>
                </a:lnTo>
                <a:lnTo>
                  <a:pt x="2537" y="1558"/>
                </a:lnTo>
                <a:lnTo>
                  <a:pt x="2540" y="1558"/>
                </a:lnTo>
                <a:lnTo>
                  <a:pt x="2550" y="1556"/>
                </a:lnTo>
                <a:lnTo>
                  <a:pt x="2548" y="1556"/>
                </a:lnTo>
                <a:lnTo>
                  <a:pt x="2548" y="1556"/>
                </a:lnTo>
                <a:lnTo>
                  <a:pt x="2542" y="1556"/>
                </a:lnTo>
                <a:lnTo>
                  <a:pt x="2542" y="1556"/>
                </a:lnTo>
                <a:lnTo>
                  <a:pt x="2544" y="1556"/>
                </a:lnTo>
                <a:lnTo>
                  <a:pt x="2548" y="1556"/>
                </a:lnTo>
                <a:lnTo>
                  <a:pt x="2550" y="1556"/>
                </a:lnTo>
                <a:lnTo>
                  <a:pt x="2552" y="1556"/>
                </a:lnTo>
                <a:lnTo>
                  <a:pt x="2558" y="1558"/>
                </a:lnTo>
                <a:lnTo>
                  <a:pt x="2560" y="1558"/>
                </a:lnTo>
                <a:lnTo>
                  <a:pt x="2560" y="1554"/>
                </a:lnTo>
                <a:lnTo>
                  <a:pt x="2560" y="1554"/>
                </a:lnTo>
                <a:lnTo>
                  <a:pt x="2563" y="1554"/>
                </a:lnTo>
                <a:lnTo>
                  <a:pt x="2563" y="1556"/>
                </a:lnTo>
                <a:lnTo>
                  <a:pt x="2563" y="1558"/>
                </a:lnTo>
                <a:lnTo>
                  <a:pt x="2565" y="1558"/>
                </a:lnTo>
                <a:lnTo>
                  <a:pt x="2565" y="1558"/>
                </a:lnTo>
                <a:lnTo>
                  <a:pt x="2563" y="1558"/>
                </a:lnTo>
                <a:lnTo>
                  <a:pt x="2560" y="1558"/>
                </a:lnTo>
                <a:lnTo>
                  <a:pt x="2560" y="1558"/>
                </a:lnTo>
                <a:lnTo>
                  <a:pt x="2563" y="1558"/>
                </a:lnTo>
                <a:lnTo>
                  <a:pt x="2563" y="1558"/>
                </a:lnTo>
                <a:lnTo>
                  <a:pt x="2565" y="1558"/>
                </a:lnTo>
                <a:lnTo>
                  <a:pt x="2569" y="1560"/>
                </a:lnTo>
                <a:lnTo>
                  <a:pt x="2573" y="1560"/>
                </a:lnTo>
                <a:lnTo>
                  <a:pt x="2575" y="1562"/>
                </a:lnTo>
                <a:lnTo>
                  <a:pt x="2577" y="1562"/>
                </a:lnTo>
                <a:lnTo>
                  <a:pt x="2579" y="1562"/>
                </a:lnTo>
                <a:lnTo>
                  <a:pt x="2581" y="1562"/>
                </a:lnTo>
                <a:lnTo>
                  <a:pt x="2584" y="1560"/>
                </a:lnTo>
                <a:lnTo>
                  <a:pt x="2586" y="1558"/>
                </a:lnTo>
                <a:lnTo>
                  <a:pt x="2592" y="1556"/>
                </a:lnTo>
                <a:lnTo>
                  <a:pt x="2596" y="1556"/>
                </a:lnTo>
                <a:lnTo>
                  <a:pt x="2598" y="1556"/>
                </a:lnTo>
                <a:lnTo>
                  <a:pt x="2600" y="1554"/>
                </a:lnTo>
                <a:lnTo>
                  <a:pt x="2602" y="1552"/>
                </a:lnTo>
                <a:lnTo>
                  <a:pt x="2607" y="1552"/>
                </a:lnTo>
                <a:lnTo>
                  <a:pt x="2611" y="1549"/>
                </a:lnTo>
                <a:lnTo>
                  <a:pt x="2617" y="1547"/>
                </a:lnTo>
                <a:lnTo>
                  <a:pt x="2619" y="1547"/>
                </a:lnTo>
                <a:lnTo>
                  <a:pt x="2621" y="1547"/>
                </a:lnTo>
                <a:lnTo>
                  <a:pt x="2623" y="1545"/>
                </a:lnTo>
                <a:lnTo>
                  <a:pt x="2623" y="1545"/>
                </a:lnTo>
                <a:lnTo>
                  <a:pt x="2623" y="1543"/>
                </a:lnTo>
                <a:lnTo>
                  <a:pt x="2625" y="1543"/>
                </a:lnTo>
                <a:lnTo>
                  <a:pt x="2628" y="1543"/>
                </a:lnTo>
                <a:lnTo>
                  <a:pt x="2632" y="1541"/>
                </a:lnTo>
                <a:lnTo>
                  <a:pt x="2634" y="1541"/>
                </a:lnTo>
                <a:lnTo>
                  <a:pt x="2640" y="1541"/>
                </a:lnTo>
                <a:lnTo>
                  <a:pt x="2646" y="1539"/>
                </a:lnTo>
                <a:lnTo>
                  <a:pt x="2648" y="1539"/>
                </a:lnTo>
                <a:lnTo>
                  <a:pt x="2657" y="1539"/>
                </a:lnTo>
                <a:lnTo>
                  <a:pt x="2657" y="1537"/>
                </a:lnTo>
                <a:lnTo>
                  <a:pt x="2659" y="1537"/>
                </a:lnTo>
                <a:lnTo>
                  <a:pt x="2661" y="1537"/>
                </a:lnTo>
                <a:lnTo>
                  <a:pt x="2661" y="1537"/>
                </a:lnTo>
                <a:lnTo>
                  <a:pt x="2659" y="1539"/>
                </a:lnTo>
                <a:lnTo>
                  <a:pt x="2659" y="1539"/>
                </a:lnTo>
                <a:lnTo>
                  <a:pt x="2657" y="1539"/>
                </a:lnTo>
                <a:lnTo>
                  <a:pt x="2659" y="1539"/>
                </a:lnTo>
                <a:lnTo>
                  <a:pt x="2667" y="1539"/>
                </a:lnTo>
                <a:lnTo>
                  <a:pt x="2672" y="1539"/>
                </a:lnTo>
                <a:lnTo>
                  <a:pt x="2676" y="1541"/>
                </a:lnTo>
                <a:lnTo>
                  <a:pt x="2678" y="1545"/>
                </a:lnTo>
                <a:lnTo>
                  <a:pt x="2680" y="1547"/>
                </a:lnTo>
                <a:lnTo>
                  <a:pt x="2682" y="1547"/>
                </a:lnTo>
                <a:lnTo>
                  <a:pt x="2682" y="1549"/>
                </a:lnTo>
                <a:lnTo>
                  <a:pt x="2682" y="1549"/>
                </a:lnTo>
                <a:lnTo>
                  <a:pt x="2682" y="1552"/>
                </a:lnTo>
                <a:lnTo>
                  <a:pt x="2684" y="1549"/>
                </a:lnTo>
                <a:lnTo>
                  <a:pt x="2684" y="1549"/>
                </a:lnTo>
                <a:lnTo>
                  <a:pt x="2684" y="1549"/>
                </a:lnTo>
                <a:lnTo>
                  <a:pt x="2684" y="1549"/>
                </a:lnTo>
                <a:lnTo>
                  <a:pt x="2686" y="1549"/>
                </a:lnTo>
                <a:lnTo>
                  <a:pt x="2686" y="1549"/>
                </a:lnTo>
                <a:lnTo>
                  <a:pt x="2686" y="1552"/>
                </a:lnTo>
                <a:lnTo>
                  <a:pt x="2686" y="1552"/>
                </a:lnTo>
                <a:lnTo>
                  <a:pt x="2684" y="1552"/>
                </a:lnTo>
                <a:lnTo>
                  <a:pt x="2684" y="1552"/>
                </a:lnTo>
                <a:lnTo>
                  <a:pt x="2682" y="1552"/>
                </a:lnTo>
                <a:lnTo>
                  <a:pt x="2684" y="1552"/>
                </a:lnTo>
                <a:lnTo>
                  <a:pt x="2686" y="1554"/>
                </a:lnTo>
                <a:lnTo>
                  <a:pt x="2688" y="1552"/>
                </a:lnTo>
                <a:lnTo>
                  <a:pt x="2688" y="1554"/>
                </a:lnTo>
                <a:lnTo>
                  <a:pt x="2688" y="1554"/>
                </a:lnTo>
                <a:lnTo>
                  <a:pt x="2686" y="1554"/>
                </a:lnTo>
                <a:lnTo>
                  <a:pt x="2686" y="1554"/>
                </a:lnTo>
                <a:lnTo>
                  <a:pt x="2686" y="1556"/>
                </a:lnTo>
                <a:lnTo>
                  <a:pt x="2686" y="1556"/>
                </a:lnTo>
                <a:lnTo>
                  <a:pt x="2686" y="1558"/>
                </a:lnTo>
                <a:lnTo>
                  <a:pt x="2686" y="1558"/>
                </a:lnTo>
                <a:lnTo>
                  <a:pt x="2686" y="1558"/>
                </a:lnTo>
                <a:lnTo>
                  <a:pt x="2686" y="1558"/>
                </a:lnTo>
                <a:lnTo>
                  <a:pt x="2686" y="1558"/>
                </a:lnTo>
                <a:lnTo>
                  <a:pt x="2686" y="1560"/>
                </a:lnTo>
                <a:lnTo>
                  <a:pt x="2688" y="1562"/>
                </a:lnTo>
                <a:lnTo>
                  <a:pt x="2688" y="1564"/>
                </a:lnTo>
                <a:lnTo>
                  <a:pt x="2688" y="1564"/>
                </a:lnTo>
                <a:lnTo>
                  <a:pt x="2692" y="1566"/>
                </a:lnTo>
                <a:lnTo>
                  <a:pt x="2692" y="1568"/>
                </a:lnTo>
                <a:lnTo>
                  <a:pt x="2695" y="1568"/>
                </a:lnTo>
                <a:lnTo>
                  <a:pt x="2697" y="1570"/>
                </a:lnTo>
                <a:lnTo>
                  <a:pt x="2697" y="1570"/>
                </a:lnTo>
                <a:lnTo>
                  <a:pt x="2697" y="1570"/>
                </a:lnTo>
                <a:lnTo>
                  <a:pt x="2699" y="1568"/>
                </a:lnTo>
                <a:lnTo>
                  <a:pt x="2699" y="1568"/>
                </a:lnTo>
                <a:lnTo>
                  <a:pt x="2699" y="1568"/>
                </a:lnTo>
                <a:lnTo>
                  <a:pt x="2699" y="1568"/>
                </a:lnTo>
                <a:lnTo>
                  <a:pt x="2699" y="1568"/>
                </a:lnTo>
                <a:lnTo>
                  <a:pt x="2699" y="1568"/>
                </a:lnTo>
                <a:lnTo>
                  <a:pt x="2701" y="1568"/>
                </a:lnTo>
                <a:lnTo>
                  <a:pt x="2701" y="1568"/>
                </a:lnTo>
                <a:lnTo>
                  <a:pt x="2703" y="1568"/>
                </a:lnTo>
                <a:lnTo>
                  <a:pt x="2703" y="1566"/>
                </a:lnTo>
                <a:lnTo>
                  <a:pt x="2703" y="1566"/>
                </a:lnTo>
                <a:lnTo>
                  <a:pt x="2703" y="1568"/>
                </a:lnTo>
                <a:lnTo>
                  <a:pt x="2703" y="1568"/>
                </a:lnTo>
                <a:lnTo>
                  <a:pt x="2705" y="1568"/>
                </a:lnTo>
                <a:lnTo>
                  <a:pt x="2705" y="1568"/>
                </a:lnTo>
                <a:lnTo>
                  <a:pt x="2707" y="1568"/>
                </a:lnTo>
                <a:lnTo>
                  <a:pt x="2707" y="1566"/>
                </a:lnTo>
                <a:lnTo>
                  <a:pt x="2707" y="1564"/>
                </a:lnTo>
                <a:lnTo>
                  <a:pt x="2705" y="1564"/>
                </a:lnTo>
                <a:lnTo>
                  <a:pt x="2705" y="1564"/>
                </a:lnTo>
                <a:lnTo>
                  <a:pt x="2705" y="1564"/>
                </a:lnTo>
                <a:lnTo>
                  <a:pt x="2707" y="1564"/>
                </a:lnTo>
                <a:lnTo>
                  <a:pt x="2707" y="1566"/>
                </a:lnTo>
                <a:lnTo>
                  <a:pt x="2707" y="1568"/>
                </a:lnTo>
                <a:lnTo>
                  <a:pt x="2707" y="1568"/>
                </a:lnTo>
                <a:lnTo>
                  <a:pt x="2709" y="1568"/>
                </a:lnTo>
                <a:lnTo>
                  <a:pt x="2711" y="1566"/>
                </a:lnTo>
                <a:lnTo>
                  <a:pt x="2711" y="1564"/>
                </a:lnTo>
                <a:lnTo>
                  <a:pt x="2711" y="1564"/>
                </a:lnTo>
                <a:lnTo>
                  <a:pt x="2709" y="1564"/>
                </a:lnTo>
                <a:lnTo>
                  <a:pt x="2711" y="1564"/>
                </a:lnTo>
                <a:lnTo>
                  <a:pt x="2711" y="1564"/>
                </a:lnTo>
                <a:lnTo>
                  <a:pt x="2713" y="1566"/>
                </a:lnTo>
                <a:lnTo>
                  <a:pt x="2716" y="1566"/>
                </a:lnTo>
                <a:lnTo>
                  <a:pt x="2716" y="1564"/>
                </a:lnTo>
                <a:lnTo>
                  <a:pt x="2718" y="1564"/>
                </a:lnTo>
                <a:lnTo>
                  <a:pt x="2718" y="1564"/>
                </a:lnTo>
                <a:lnTo>
                  <a:pt x="2718" y="1566"/>
                </a:lnTo>
                <a:lnTo>
                  <a:pt x="2718" y="1566"/>
                </a:lnTo>
                <a:lnTo>
                  <a:pt x="2720" y="1566"/>
                </a:lnTo>
                <a:lnTo>
                  <a:pt x="2724" y="1566"/>
                </a:lnTo>
                <a:lnTo>
                  <a:pt x="2728" y="1566"/>
                </a:lnTo>
                <a:lnTo>
                  <a:pt x="2728" y="1564"/>
                </a:lnTo>
                <a:lnTo>
                  <a:pt x="2726" y="1560"/>
                </a:lnTo>
                <a:lnTo>
                  <a:pt x="2728" y="1560"/>
                </a:lnTo>
                <a:lnTo>
                  <a:pt x="2728" y="1562"/>
                </a:lnTo>
                <a:lnTo>
                  <a:pt x="2730" y="1562"/>
                </a:lnTo>
                <a:lnTo>
                  <a:pt x="2730" y="1562"/>
                </a:lnTo>
                <a:lnTo>
                  <a:pt x="2730" y="1564"/>
                </a:lnTo>
                <a:lnTo>
                  <a:pt x="2732" y="1562"/>
                </a:lnTo>
                <a:lnTo>
                  <a:pt x="2732" y="1562"/>
                </a:lnTo>
                <a:lnTo>
                  <a:pt x="2732" y="1562"/>
                </a:lnTo>
                <a:lnTo>
                  <a:pt x="2732" y="1564"/>
                </a:lnTo>
                <a:lnTo>
                  <a:pt x="2732" y="1566"/>
                </a:lnTo>
                <a:lnTo>
                  <a:pt x="2732" y="1566"/>
                </a:lnTo>
                <a:lnTo>
                  <a:pt x="2732" y="1566"/>
                </a:lnTo>
                <a:lnTo>
                  <a:pt x="2734" y="1566"/>
                </a:lnTo>
                <a:lnTo>
                  <a:pt x="2732" y="1564"/>
                </a:lnTo>
                <a:lnTo>
                  <a:pt x="2734" y="1564"/>
                </a:lnTo>
                <a:lnTo>
                  <a:pt x="2734" y="1566"/>
                </a:lnTo>
                <a:lnTo>
                  <a:pt x="2734" y="1566"/>
                </a:lnTo>
                <a:lnTo>
                  <a:pt x="2736" y="1566"/>
                </a:lnTo>
                <a:lnTo>
                  <a:pt x="2736" y="1566"/>
                </a:lnTo>
                <a:lnTo>
                  <a:pt x="2736" y="1566"/>
                </a:lnTo>
                <a:lnTo>
                  <a:pt x="2736" y="1568"/>
                </a:lnTo>
                <a:lnTo>
                  <a:pt x="2736" y="1568"/>
                </a:lnTo>
                <a:lnTo>
                  <a:pt x="2736" y="1570"/>
                </a:lnTo>
                <a:lnTo>
                  <a:pt x="2739" y="1570"/>
                </a:lnTo>
                <a:lnTo>
                  <a:pt x="2739" y="1573"/>
                </a:lnTo>
                <a:lnTo>
                  <a:pt x="2741" y="1573"/>
                </a:lnTo>
                <a:lnTo>
                  <a:pt x="2743" y="1575"/>
                </a:lnTo>
                <a:lnTo>
                  <a:pt x="2743" y="1575"/>
                </a:lnTo>
                <a:lnTo>
                  <a:pt x="2743" y="1575"/>
                </a:lnTo>
                <a:lnTo>
                  <a:pt x="2743" y="1575"/>
                </a:lnTo>
                <a:lnTo>
                  <a:pt x="2745" y="1575"/>
                </a:lnTo>
                <a:lnTo>
                  <a:pt x="2745" y="1575"/>
                </a:lnTo>
                <a:lnTo>
                  <a:pt x="2745" y="1575"/>
                </a:lnTo>
                <a:lnTo>
                  <a:pt x="2745" y="1573"/>
                </a:lnTo>
                <a:lnTo>
                  <a:pt x="2745" y="1573"/>
                </a:lnTo>
                <a:lnTo>
                  <a:pt x="2747" y="1573"/>
                </a:lnTo>
                <a:lnTo>
                  <a:pt x="2747" y="1573"/>
                </a:lnTo>
                <a:lnTo>
                  <a:pt x="2747" y="1573"/>
                </a:lnTo>
                <a:lnTo>
                  <a:pt x="2749" y="1573"/>
                </a:lnTo>
                <a:lnTo>
                  <a:pt x="2747" y="1575"/>
                </a:lnTo>
                <a:lnTo>
                  <a:pt x="2747" y="1575"/>
                </a:lnTo>
                <a:lnTo>
                  <a:pt x="2749" y="1575"/>
                </a:lnTo>
                <a:lnTo>
                  <a:pt x="2749" y="1577"/>
                </a:lnTo>
                <a:lnTo>
                  <a:pt x="2747" y="1575"/>
                </a:lnTo>
                <a:lnTo>
                  <a:pt x="2747" y="1577"/>
                </a:lnTo>
                <a:lnTo>
                  <a:pt x="2747" y="1577"/>
                </a:lnTo>
                <a:lnTo>
                  <a:pt x="2747" y="1579"/>
                </a:lnTo>
                <a:lnTo>
                  <a:pt x="2747" y="1579"/>
                </a:lnTo>
                <a:lnTo>
                  <a:pt x="2749" y="1579"/>
                </a:lnTo>
                <a:lnTo>
                  <a:pt x="2747" y="1581"/>
                </a:lnTo>
                <a:lnTo>
                  <a:pt x="2751" y="1583"/>
                </a:lnTo>
                <a:lnTo>
                  <a:pt x="2751" y="1585"/>
                </a:lnTo>
                <a:lnTo>
                  <a:pt x="2751" y="1587"/>
                </a:lnTo>
                <a:lnTo>
                  <a:pt x="2751" y="1589"/>
                </a:lnTo>
                <a:lnTo>
                  <a:pt x="2751" y="1591"/>
                </a:lnTo>
                <a:lnTo>
                  <a:pt x="2749" y="1596"/>
                </a:lnTo>
                <a:lnTo>
                  <a:pt x="2749" y="1598"/>
                </a:lnTo>
                <a:lnTo>
                  <a:pt x="2749" y="1602"/>
                </a:lnTo>
                <a:lnTo>
                  <a:pt x="2749" y="1604"/>
                </a:lnTo>
                <a:lnTo>
                  <a:pt x="2749" y="1606"/>
                </a:lnTo>
                <a:lnTo>
                  <a:pt x="2747" y="1608"/>
                </a:lnTo>
                <a:lnTo>
                  <a:pt x="2747" y="1608"/>
                </a:lnTo>
                <a:lnTo>
                  <a:pt x="2747" y="1608"/>
                </a:lnTo>
                <a:lnTo>
                  <a:pt x="2745" y="1610"/>
                </a:lnTo>
                <a:lnTo>
                  <a:pt x="2745" y="1612"/>
                </a:lnTo>
                <a:lnTo>
                  <a:pt x="2743" y="1614"/>
                </a:lnTo>
                <a:lnTo>
                  <a:pt x="2745" y="1614"/>
                </a:lnTo>
                <a:lnTo>
                  <a:pt x="2745" y="1614"/>
                </a:lnTo>
                <a:lnTo>
                  <a:pt x="2747" y="1617"/>
                </a:lnTo>
                <a:lnTo>
                  <a:pt x="2747" y="1617"/>
                </a:lnTo>
                <a:lnTo>
                  <a:pt x="2747" y="1617"/>
                </a:lnTo>
                <a:lnTo>
                  <a:pt x="2747" y="1621"/>
                </a:lnTo>
                <a:lnTo>
                  <a:pt x="2747" y="1623"/>
                </a:lnTo>
                <a:lnTo>
                  <a:pt x="2747" y="1623"/>
                </a:lnTo>
                <a:lnTo>
                  <a:pt x="2747" y="1623"/>
                </a:lnTo>
                <a:lnTo>
                  <a:pt x="2747" y="1623"/>
                </a:lnTo>
                <a:lnTo>
                  <a:pt x="2745" y="1621"/>
                </a:lnTo>
                <a:lnTo>
                  <a:pt x="2745" y="1621"/>
                </a:lnTo>
                <a:lnTo>
                  <a:pt x="2743" y="1623"/>
                </a:lnTo>
                <a:lnTo>
                  <a:pt x="2743" y="1623"/>
                </a:lnTo>
                <a:lnTo>
                  <a:pt x="2745" y="1625"/>
                </a:lnTo>
                <a:lnTo>
                  <a:pt x="2745" y="1625"/>
                </a:lnTo>
                <a:lnTo>
                  <a:pt x="2747" y="1627"/>
                </a:lnTo>
                <a:lnTo>
                  <a:pt x="2749" y="1629"/>
                </a:lnTo>
                <a:lnTo>
                  <a:pt x="2751" y="1627"/>
                </a:lnTo>
                <a:lnTo>
                  <a:pt x="2753" y="1629"/>
                </a:lnTo>
                <a:lnTo>
                  <a:pt x="2749" y="1629"/>
                </a:lnTo>
                <a:lnTo>
                  <a:pt x="2749" y="1631"/>
                </a:lnTo>
                <a:lnTo>
                  <a:pt x="2749" y="1629"/>
                </a:lnTo>
                <a:lnTo>
                  <a:pt x="2747" y="1629"/>
                </a:lnTo>
                <a:lnTo>
                  <a:pt x="2745" y="1629"/>
                </a:lnTo>
                <a:lnTo>
                  <a:pt x="2745" y="1629"/>
                </a:lnTo>
                <a:lnTo>
                  <a:pt x="2743" y="1627"/>
                </a:lnTo>
                <a:lnTo>
                  <a:pt x="2743" y="1627"/>
                </a:lnTo>
                <a:lnTo>
                  <a:pt x="2743" y="1627"/>
                </a:lnTo>
                <a:lnTo>
                  <a:pt x="2743" y="1627"/>
                </a:lnTo>
                <a:lnTo>
                  <a:pt x="2743" y="1629"/>
                </a:lnTo>
                <a:lnTo>
                  <a:pt x="2743" y="1631"/>
                </a:lnTo>
                <a:lnTo>
                  <a:pt x="2743" y="1635"/>
                </a:lnTo>
                <a:lnTo>
                  <a:pt x="2741" y="1640"/>
                </a:lnTo>
                <a:lnTo>
                  <a:pt x="2739" y="1640"/>
                </a:lnTo>
                <a:lnTo>
                  <a:pt x="2739" y="1640"/>
                </a:lnTo>
                <a:lnTo>
                  <a:pt x="2739" y="1640"/>
                </a:lnTo>
                <a:lnTo>
                  <a:pt x="2736" y="1642"/>
                </a:lnTo>
                <a:lnTo>
                  <a:pt x="2736" y="1642"/>
                </a:lnTo>
                <a:lnTo>
                  <a:pt x="2734" y="1640"/>
                </a:lnTo>
                <a:lnTo>
                  <a:pt x="2734" y="1640"/>
                </a:lnTo>
                <a:lnTo>
                  <a:pt x="2736" y="1644"/>
                </a:lnTo>
                <a:lnTo>
                  <a:pt x="2736" y="1644"/>
                </a:lnTo>
                <a:lnTo>
                  <a:pt x="2736" y="1646"/>
                </a:lnTo>
                <a:lnTo>
                  <a:pt x="2736" y="1646"/>
                </a:lnTo>
                <a:lnTo>
                  <a:pt x="2739" y="1650"/>
                </a:lnTo>
                <a:lnTo>
                  <a:pt x="2741" y="1650"/>
                </a:lnTo>
                <a:lnTo>
                  <a:pt x="2743" y="1650"/>
                </a:lnTo>
                <a:lnTo>
                  <a:pt x="2743" y="1650"/>
                </a:lnTo>
                <a:lnTo>
                  <a:pt x="2743" y="1650"/>
                </a:lnTo>
                <a:lnTo>
                  <a:pt x="2743" y="1650"/>
                </a:lnTo>
                <a:lnTo>
                  <a:pt x="2743" y="1652"/>
                </a:lnTo>
                <a:lnTo>
                  <a:pt x="2743" y="1652"/>
                </a:lnTo>
                <a:lnTo>
                  <a:pt x="2743" y="1652"/>
                </a:lnTo>
                <a:lnTo>
                  <a:pt x="2745" y="1652"/>
                </a:lnTo>
                <a:lnTo>
                  <a:pt x="2745" y="1652"/>
                </a:lnTo>
                <a:lnTo>
                  <a:pt x="2745" y="1654"/>
                </a:lnTo>
                <a:lnTo>
                  <a:pt x="2745" y="1654"/>
                </a:lnTo>
                <a:lnTo>
                  <a:pt x="2745" y="1654"/>
                </a:lnTo>
                <a:lnTo>
                  <a:pt x="2743" y="1654"/>
                </a:lnTo>
                <a:lnTo>
                  <a:pt x="2743" y="1654"/>
                </a:lnTo>
                <a:lnTo>
                  <a:pt x="2739" y="1650"/>
                </a:lnTo>
                <a:lnTo>
                  <a:pt x="2739" y="1650"/>
                </a:lnTo>
                <a:lnTo>
                  <a:pt x="2741" y="1652"/>
                </a:lnTo>
                <a:lnTo>
                  <a:pt x="2743" y="1656"/>
                </a:lnTo>
                <a:lnTo>
                  <a:pt x="2741" y="1656"/>
                </a:lnTo>
                <a:lnTo>
                  <a:pt x="2743" y="1656"/>
                </a:lnTo>
                <a:lnTo>
                  <a:pt x="2743" y="1656"/>
                </a:lnTo>
                <a:lnTo>
                  <a:pt x="2745" y="1658"/>
                </a:lnTo>
                <a:lnTo>
                  <a:pt x="2745" y="1658"/>
                </a:lnTo>
                <a:lnTo>
                  <a:pt x="2745" y="1658"/>
                </a:lnTo>
                <a:lnTo>
                  <a:pt x="2743" y="1658"/>
                </a:lnTo>
                <a:lnTo>
                  <a:pt x="2743" y="1658"/>
                </a:lnTo>
                <a:lnTo>
                  <a:pt x="2743" y="1658"/>
                </a:lnTo>
                <a:lnTo>
                  <a:pt x="2745" y="1661"/>
                </a:lnTo>
                <a:lnTo>
                  <a:pt x="2745" y="1663"/>
                </a:lnTo>
                <a:lnTo>
                  <a:pt x="2747" y="1663"/>
                </a:lnTo>
                <a:lnTo>
                  <a:pt x="2747" y="1665"/>
                </a:lnTo>
                <a:lnTo>
                  <a:pt x="2747" y="1665"/>
                </a:lnTo>
                <a:lnTo>
                  <a:pt x="2747" y="1667"/>
                </a:lnTo>
                <a:lnTo>
                  <a:pt x="2749" y="1665"/>
                </a:lnTo>
                <a:lnTo>
                  <a:pt x="2751" y="1667"/>
                </a:lnTo>
                <a:lnTo>
                  <a:pt x="2751" y="1667"/>
                </a:lnTo>
                <a:lnTo>
                  <a:pt x="2753" y="1667"/>
                </a:lnTo>
                <a:lnTo>
                  <a:pt x="2753" y="1669"/>
                </a:lnTo>
                <a:lnTo>
                  <a:pt x="2753" y="1669"/>
                </a:lnTo>
                <a:lnTo>
                  <a:pt x="2749" y="1667"/>
                </a:lnTo>
                <a:lnTo>
                  <a:pt x="2749" y="1667"/>
                </a:lnTo>
                <a:lnTo>
                  <a:pt x="2749" y="1667"/>
                </a:lnTo>
                <a:lnTo>
                  <a:pt x="2753" y="1671"/>
                </a:lnTo>
                <a:lnTo>
                  <a:pt x="2757" y="1675"/>
                </a:lnTo>
                <a:lnTo>
                  <a:pt x="2762" y="1677"/>
                </a:lnTo>
                <a:lnTo>
                  <a:pt x="2762" y="1679"/>
                </a:lnTo>
                <a:lnTo>
                  <a:pt x="2766" y="1682"/>
                </a:lnTo>
                <a:lnTo>
                  <a:pt x="2766" y="1684"/>
                </a:lnTo>
                <a:lnTo>
                  <a:pt x="2768" y="1686"/>
                </a:lnTo>
                <a:lnTo>
                  <a:pt x="2770" y="1688"/>
                </a:lnTo>
                <a:lnTo>
                  <a:pt x="2772" y="1690"/>
                </a:lnTo>
                <a:lnTo>
                  <a:pt x="2772" y="1692"/>
                </a:lnTo>
                <a:lnTo>
                  <a:pt x="2776" y="1694"/>
                </a:lnTo>
                <a:lnTo>
                  <a:pt x="2778" y="1696"/>
                </a:lnTo>
                <a:lnTo>
                  <a:pt x="2778" y="1698"/>
                </a:lnTo>
                <a:lnTo>
                  <a:pt x="2778" y="1698"/>
                </a:lnTo>
                <a:lnTo>
                  <a:pt x="2778" y="1700"/>
                </a:lnTo>
                <a:lnTo>
                  <a:pt x="2780" y="1700"/>
                </a:lnTo>
                <a:lnTo>
                  <a:pt x="2780" y="1702"/>
                </a:lnTo>
                <a:lnTo>
                  <a:pt x="2783" y="1702"/>
                </a:lnTo>
                <a:lnTo>
                  <a:pt x="2783" y="1702"/>
                </a:lnTo>
                <a:lnTo>
                  <a:pt x="2783" y="1702"/>
                </a:lnTo>
                <a:lnTo>
                  <a:pt x="2783" y="1707"/>
                </a:lnTo>
                <a:lnTo>
                  <a:pt x="2785" y="1707"/>
                </a:lnTo>
                <a:lnTo>
                  <a:pt x="2785" y="1709"/>
                </a:lnTo>
                <a:lnTo>
                  <a:pt x="2785" y="1711"/>
                </a:lnTo>
                <a:lnTo>
                  <a:pt x="2785" y="1713"/>
                </a:lnTo>
                <a:lnTo>
                  <a:pt x="2785" y="1713"/>
                </a:lnTo>
                <a:lnTo>
                  <a:pt x="2785" y="1715"/>
                </a:lnTo>
                <a:lnTo>
                  <a:pt x="2787" y="1715"/>
                </a:lnTo>
                <a:lnTo>
                  <a:pt x="2787" y="1717"/>
                </a:lnTo>
                <a:lnTo>
                  <a:pt x="2789" y="1717"/>
                </a:lnTo>
                <a:lnTo>
                  <a:pt x="2789" y="1717"/>
                </a:lnTo>
                <a:lnTo>
                  <a:pt x="2791" y="1717"/>
                </a:lnTo>
                <a:lnTo>
                  <a:pt x="2793" y="1715"/>
                </a:lnTo>
                <a:lnTo>
                  <a:pt x="2793" y="1715"/>
                </a:lnTo>
                <a:lnTo>
                  <a:pt x="2795" y="1715"/>
                </a:lnTo>
                <a:lnTo>
                  <a:pt x="2797" y="1715"/>
                </a:lnTo>
                <a:lnTo>
                  <a:pt x="2795" y="1715"/>
                </a:lnTo>
                <a:lnTo>
                  <a:pt x="2793" y="1717"/>
                </a:lnTo>
                <a:lnTo>
                  <a:pt x="2789" y="1717"/>
                </a:lnTo>
                <a:lnTo>
                  <a:pt x="2787" y="1719"/>
                </a:lnTo>
                <a:lnTo>
                  <a:pt x="2787" y="1719"/>
                </a:lnTo>
                <a:lnTo>
                  <a:pt x="2785" y="1719"/>
                </a:lnTo>
                <a:lnTo>
                  <a:pt x="2787" y="1719"/>
                </a:lnTo>
                <a:lnTo>
                  <a:pt x="2787" y="1723"/>
                </a:lnTo>
                <a:lnTo>
                  <a:pt x="2789" y="1726"/>
                </a:lnTo>
                <a:lnTo>
                  <a:pt x="2793" y="1732"/>
                </a:lnTo>
                <a:lnTo>
                  <a:pt x="2793" y="1736"/>
                </a:lnTo>
                <a:lnTo>
                  <a:pt x="2797" y="1742"/>
                </a:lnTo>
                <a:lnTo>
                  <a:pt x="2801" y="1751"/>
                </a:lnTo>
                <a:lnTo>
                  <a:pt x="2801" y="1753"/>
                </a:lnTo>
                <a:lnTo>
                  <a:pt x="2801" y="1755"/>
                </a:lnTo>
                <a:lnTo>
                  <a:pt x="2801" y="1755"/>
                </a:lnTo>
                <a:lnTo>
                  <a:pt x="2801" y="1757"/>
                </a:lnTo>
                <a:lnTo>
                  <a:pt x="2797" y="1761"/>
                </a:lnTo>
                <a:lnTo>
                  <a:pt x="2797" y="1761"/>
                </a:lnTo>
                <a:lnTo>
                  <a:pt x="2797" y="1759"/>
                </a:lnTo>
                <a:lnTo>
                  <a:pt x="2797" y="1759"/>
                </a:lnTo>
                <a:lnTo>
                  <a:pt x="2797" y="1759"/>
                </a:lnTo>
                <a:lnTo>
                  <a:pt x="2795" y="1761"/>
                </a:lnTo>
                <a:lnTo>
                  <a:pt x="2795" y="1761"/>
                </a:lnTo>
                <a:lnTo>
                  <a:pt x="2797" y="1763"/>
                </a:lnTo>
                <a:lnTo>
                  <a:pt x="2799" y="1765"/>
                </a:lnTo>
                <a:lnTo>
                  <a:pt x="2799" y="1770"/>
                </a:lnTo>
                <a:lnTo>
                  <a:pt x="2799" y="1772"/>
                </a:lnTo>
                <a:lnTo>
                  <a:pt x="2799" y="1772"/>
                </a:lnTo>
                <a:lnTo>
                  <a:pt x="2801" y="1776"/>
                </a:lnTo>
                <a:lnTo>
                  <a:pt x="2804" y="1778"/>
                </a:lnTo>
                <a:lnTo>
                  <a:pt x="2804" y="1782"/>
                </a:lnTo>
                <a:lnTo>
                  <a:pt x="2806" y="1782"/>
                </a:lnTo>
                <a:lnTo>
                  <a:pt x="2806" y="1784"/>
                </a:lnTo>
                <a:lnTo>
                  <a:pt x="2808" y="1786"/>
                </a:lnTo>
                <a:lnTo>
                  <a:pt x="2808" y="1788"/>
                </a:lnTo>
                <a:lnTo>
                  <a:pt x="2808" y="1791"/>
                </a:lnTo>
                <a:lnTo>
                  <a:pt x="2808" y="1797"/>
                </a:lnTo>
                <a:lnTo>
                  <a:pt x="2808" y="1801"/>
                </a:lnTo>
                <a:lnTo>
                  <a:pt x="2806" y="1805"/>
                </a:lnTo>
                <a:lnTo>
                  <a:pt x="2806" y="1807"/>
                </a:lnTo>
                <a:lnTo>
                  <a:pt x="2801" y="1812"/>
                </a:lnTo>
                <a:lnTo>
                  <a:pt x="2799" y="1814"/>
                </a:lnTo>
                <a:lnTo>
                  <a:pt x="2795" y="1816"/>
                </a:lnTo>
                <a:lnTo>
                  <a:pt x="2795" y="1820"/>
                </a:lnTo>
                <a:lnTo>
                  <a:pt x="2789" y="1826"/>
                </a:lnTo>
                <a:lnTo>
                  <a:pt x="2789" y="1830"/>
                </a:lnTo>
                <a:lnTo>
                  <a:pt x="2787" y="1835"/>
                </a:lnTo>
                <a:lnTo>
                  <a:pt x="2785" y="1843"/>
                </a:lnTo>
                <a:lnTo>
                  <a:pt x="2783" y="1851"/>
                </a:lnTo>
                <a:lnTo>
                  <a:pt x="2783" y="1856"/>
                </a:lnTo>
                <a:lnTo>
                  <a:pt x="2780" y="1858"/>
                </a:lnTo>
                <a:lnTo>
                  <a:pt x="2780" y="1858"/>
                </a:lnTo>
                <a:lnTo>
                  <a:pt x="2778" y="1860"/>
                </a:lnTo>
                <a:lnTo>
                  <a:pt x="2778" y="1860"/>
                </a:lnTo>
                <a:lnTo>
                  <a:pt x="2778" y="1862"/>
                </a:lnTo>
                <a:lnTo>
                  <a:pt x="2778" y="1862"/>
                </a:lnTo>
                <a:lnTo>
                  <a:pt x="2778" y="1870"/>
                </a:lnTo>
                <a:lnTo>
                  <a:pt x="2778" y="1872"/>
                </a:lnTo>
                <a:lnTo>
                  <a:pt x="2778" y="1877"/>
                </a:lnTo>
                <a:lnTo>
                  <a:pt x="2778" y="1881"/>
                </a:lnTo>
                <a:lnTo>
                  <a:pt x="2778" y="1885"/>
                </a:lnTo>
                <a:lnTo>
                  <a:pt x="2778" y="1889"/>
                </a:lnTo>
                <a:lnTo>
                  <a:pt x="2778" y="1893"/>
                </a:lnTo>
                <a:lnTo>
                  <a:pt x="2780" y="1895"/>
                </a:lnTo>
                <a:lnTo>
                  <a:pt x="2783" y="1900"/>
                </a:lnTo>
                <a:lnTo>
                  <a:pt x="2783" y="1900"/>
                </a:lnTo>
                <a:lnTo>
                  <a:pt x="2787" y="1904"/>
                </a:lnTo>
                <a:lnTo>
                  <a:pt x="2789" y="1906"/>
                </a:lnTo>
                <a:lnTo>
                  <a:pt x="2797" y="1923"/>
                </a:lnTo>
                <a:lnTo>
                  <a:pt x="2799" y="1925"/>
                </a:lnTo>
                <a:lnTo>
                  <a:pt x="2799" y="1929"/>
                </a:lnTo>
                <a:lnTo>
                  <a:pt x="2804" y="1935"/>
                </a:lnTo>
                <a:lnTo>
                  <a:pt x="2808" y="1944"/>
                </a:lnTo>
                <a:lnTo>
                  <a:pt x="2810" y="1946"/>
                </a:lnTo>
                <a:lnTo>
                  <a:pt x="2810" y="1948"/>
                </a:lnTo>
                <a:lnTo>
                  <a:pt x="2816" y="1954"/>
                </a:lnTo>
                <a:lnTo>
                  <a:pt x="2818" y="1958"/>
                </a:lnTo>
                <a:lnTo>
                  <a:pt x="2818" y="1962"/>
                </a:lnTo>
                <a:lnTo>
                  <a:pt x="2818" y="1965"/>
                </a:lnTo>
                <a:lnTo>
                  <a:pt x="2818" y="1967"/>
                </a:lnTo>
                <a:lnTo>
                  <a:pt x="2818" y="1967"/>
                </a:lnTo>
                <a:lnTo>
                  <a:pt x="2816" y="1965"/>
                </a:lnTo>
                <a:lnTo>
                  <a:pt x="2816" y="1967"/>
                </a:lnTo>
                <a:lnTo>
                  <a:pt x="2816" y="1969"/>
                </a:lnTo>
                <a:lnTo>
                  <a:pt x="2818" y="1971"/>
                </a:lnTo>
                <a:lnTo>
                  <a:pt x="2818" y="1975"/>
                </a:lnTo>
                <a:lnTo>
                  <a:pt x="2818" y="1977"/>
                </a:lnTo>
                <a:lnTo>
                  <a:pt x="2818" y="1983"/>
                </a:lnTo>
                <a:lnTo>
                  <a:pt x="2818" y="1986"/>
                </a:lnTo>
                <a:lnTo>
                  <a:pt x="2820" y="1990"/>
                </a:lnTo>
                <a:lnTo>
                  <a:pt x="2822" y="1994"/>
                </a:lnTo>
                <a:lnTo>
                  <a:pt x="2822" y="1998"/>
                </a:lnTo>
                <a:lnTo>
                  <a:pt x="2822" y="2002"/>
                </a:lnTo>
                <a:lnTo>
                  <a:pt x="2822" y="2002"/>
                </a:lnTo>
                <a:lnTo>
                  <a:pt x="2822" y="2006"/>
                </a:lnTo>
                <a:lnTo>
                  <a:pt x="2822" y="2009"/>
                </a:lnTo>
                <a:lnTo>
                  <a:pt x="2824" y="2013"/>
                </a:lnTo>
                <a:lnTo>
                  <a:pt x="2824" y="2017"/>
                </a:lnTo>
                <a:lnTo>
                  <a:pt x="2827" y="2019"/>
                </a:lnTo>
                <a:lnTo>
                  <a:pt x="2827" y="2021"/>
                </a:lnTo>
                <a:lnTo>
                  <a:pt x="2827" y="2021"/>
                </a:lnTo>
                <a:lnTo>
                  <a:pt x="2827" y="2023"/>
                </a:lnTo>
                <a:lnTo>
                  <a:pt x="2827" y="2025"/>
                </a:lnTo>
                <a:lnTo>
                  <a:pt x="2829" y="2027"/>
                </a:lnTo>
                <a:lnTo>
                  <a:pt x="2829" y="2032"/>
                </a:lnTo>
                <a:lnTo>
                  <a:pt x="2831" y="2034"/>
                </a:lnTo>
                <a:lnTo>
                  <a:pt x="2835" y="2042"/>
                </a:lnTo>
                <a:lnTo>
                  <a:pt x="2837" y="2046"/>
                </a:lnTo>
                <a:lnTo>
                  <a:pt x="2839" y="2046"/>
                </a:lnTo>
                <a:lnTo>
                  <a:pt x="2843" y="2053"/>
                </a:lnTo>
                <a:lnTo>
                  <a:pt x="2845" y="2053"/>
                </a:lnTo>
                <a:lnTo>
                  <a:pt x="2845" y="2055"/>
                </a:lnTo>
                <a:lnTo>
                  <a:pt x="2850" y="2059"/>
                </a:lnTo>
                <a:lnTo>
                  <a:pt x="2854" y="2065"/>
                </a:lnTo>
                <a:lnTo>
                  <a:pt x="2856" y="2076"/>
                </a:lnTo>
                <a:lnTo>
                  <a:pt x="2858" y="2082"/>
                </a:lnTo>
                <a:lnTo>
                  <a:pt x="2864" y="2090"/>
                </a:lnTo>
                <a:lnTo>
                  <a:pt x="2868" y="2097"/>
                </a:lnTo>
                <a:lnTo>
                  <a:pt x="2871" y="2101"/>
                </a:lnTo>
                <a:lnTo>
                  <a:pt x="2871" y="2103"/>
                </a:lnTo>
                <a:lnTo>
                  <a:pt x="2873" y="2109"/>
                </a:lnTo>
                <a:lnTo>
                  <a:pt x="2873" y="2111"/>
                </a:lnTo>
                <a:lnTo>
                  <a:pt x="2873" y="2115"/>
                </a:lnTo>
                <a:lnTo>
                  <a:pt x="2873" y="2118"/>
                </a:lnTo>
                <a:lnTo>
                  <a:pt x="2871" y="2118"/>
                </a:lnTo>
                <a:lnTo>
                  <a:pt x="2868" y="2120"/>
                </a:lnTo>
                <a:lnTo>
                  <a:pt x="2868" y="2118"/>
                </a:lnTo>
                <a:lnTo>
                  <a:pt x="2866" y="2118"/>
                </a:lnTo>
                <a:lnTo>
                  <a:pt x="2866" y="2120"/>
                </a:lnTo>
                <a:lnTo>
                  <a:pt x="2866" y="2122"/>
                </a:lnTo>
                <a:lnTo>
                  <a:pt x="2868" y="2124"/>
                </a:lnTo>
                <a:lnTo>
                  <a:pt x="2868" y="2126"/>
                </a:lnTo>
                <a:lnTo>
                  <a:pt x="2871" y="2126"/>
                </a:lnTo>
                <a:lnTo>
                  <a:pt x="2871" y="2128"/>
                </a:lnTo>
                <a:lnTo>
                  <a:pt x="2873" y="2130"/>
                </a:lnTo>
                <a:lnTo>
                  <a:pt x="2873" y="2130"/>
                </a:lnTo>
                <a:lnTo>
                  <a:pt x="2875" y="2134"/>
                </a:lnTo>
                <a:lnTo>
                  <a:pt x="2875" y="2134"/>
                </a:lnTo>
                <a:lnTo>
                  <a:pt x="2875" y="2136"/>
                </a:lnTo>
                <a:lnTo>
                  <a:pt x="2873" y="2139"/>
                </a:lnTo>
                <a:lnTo>
                  <a:pt x="2873" y="2141"/>
                </a:lnTo>
                <a:lnTo>
                  <a:pt x="2873" y="2141"/>
                </a:lnTo>
                <a:lnTo>
                  <a:pt x="2875" y="2143"/>
                </a:lnTo>
                <a:lnTo>
                  <a:pt x="2875" y="2145"/>
                </a:lnTo>
                <a:lnTo>
                  <a:pt x="2875" y="2141"/>
                </a:lnTo>
                <a:lnTo>
                  <a:pt x="2875" y="2141"/>
                </a:lnTo>
                <a:lnTo>
                  <a:pt x="2877" y="2141"/>
                </a:lnTo>
                <a:lnTo>
                  <a:pt x="2877" y="2141"/>
                </a:lnTo>
                <a:lnTo>
                  <a:pt x="2879" y="2141"/>
                </a:lnTo>
                <a:lnTo>
                  <a:pt x="2879" y="2141"/>
                </a:lnTo>
                <a:lnTo>
                  <a:pt x="2881" y="2141"/>
                </a:lnTo>
                <a:lnTo>
                  <a:pt x="2881" y="2141"/>
                </a:lnTo>
                <a:lnTo>
                  <a:pt x="2881" y="2143"/>
                </a:lnTo>
                <a:lnTo>
                  <a:pt x="2881" y="2143"/>
                </a:lnTo>
                <a:lnTo>
                  <a:pt x="2881" y="2145"/>
                </a:lnTo>
                <a:lnTo>
                  <a:pt x="2881" y="2145"/>
                </a:lnTo>
                <a:lnTo>
                  <a:pt x="2883" y="2145"/>
                </a:lnTo>
                <a:lnTo>
                  <a:pt x="2885" y="2145"/>
                </a:lnTo>
                <a:lnTo>
                  <a:pt x="2885" y="2145"/>
                </a:lnTo>
                <a:lnTo>
                  <a:pt x="2887" y="2145"/>
                </a:lnTo>
                <a:lnTo>
                  <a:pt x="2887" y="2145"/>
                </a:lnTo>
                <a:lnTo>
                  <a:pt x="2887" y="2147"/>
                </a:lnTo>
                <a:lnTo>
                  <a:pt x="2887" y="2147"/>
                </a:lnTo>
                <a:lnTo>
                  <a:pt x="2887" y="2149"/>
                </a:lnTo>
                <a:lnTo>
                  <a:pt x="2889" y="2149"/>
                </a:lnTo>
                <a:lnTo>
                  <a:pt x="2892" y="2151"/>
                </a:lnTo>
                <a:lnTo>
                  <a:pt x="2896" y="2151"/>
                </a:lnTo>
                <a:lnTo>
                  <a:pt x="2896" y="2151"/>
                </a:lnTo>
                <a:lnTo>
                  <a:pt x="2898" y="2151"/>
                </a:lnTo>
                <a:lnTo>
                  <a:pt x="2904" y="2147"/>
                </a:lnTo>
                <a:lnTo>
                  <a:pt x="2904" y="2147"/>
                </a:lnTo>
                <a:lnTo>
                  <a:pt x="2908" y="2145"/>
                </a:lnTo>
                <a:lnTo>
                  <a:pt x="2910" y="2145"/>
                </a:lnTo>
                <a:lnTo>
                  <a:pt x="2912" y="2145"/>
                </a:lnTo>
                <a:lnTo>
                  <a:pt x="2912" y="2145"/>
                </a:lnTo>
                <a:lnTo>
                  <a:pt x="2915" y="2145"/>
                </a:lnTo>
                <a:lnTo>
                  <a:pt x="2917" y="2145"/>
                </a:lnTo>
                <a:lnTo>
                  <a:pt x="2921" y="2145"/>
                </a:lnTo>
                <a:lnTo>
                  <a:pt x="2923" y="2145"/>
                </a:lnTo>
                <a:lnTo>
                  <a:pt x="2929" y="2141"/>
                </a:lnTo>
                <a:lnTo>
                  <a:pt x="2933" y="2139"/>
                </a:lnTo>
                <a:lnTo>
                  <a:pt x="2933" y="2139"/>
                </a:lnTo>
                <a:lnTo>
                  <a:pt x="2938" y="2139"/>
                </a:lnTo>
                <a:lnTo>
                  <a:pt x="2940" y="2141"/>
                </a:lnTo>
                <a:lnTo>
                  <a:pt x="2944" y="2141"/>
                </a:lnTo>
                <a:lnTo>
                  <a:pt x="2946" y="2141"/>
                </a:lnTo>
                <a:lnTo>
                  <a:pt x="2950" y="2139"/>
                </a:lnTo>
                <a:lnTo>
                  <a:pt x="2950" y="2139"/>
                </a:lnTo>
                <a:lnTo>
                  <a:pt x="2959" y="2139"/>
                </a:lnTo>
                <a:lnTo>
                  <a:pt x="2965" y="2141"/>
                </a:lnTo>
                <a:lnTo>
                  <a:pt x="2967" y="2141"/>
                </a:lnTo>
                <a:lnTo>
                  <a:pt x="2969" y="2139"/>
                </a:lnTo>
                <a:lnTo>
                  <a:pt x="2969" y="2139"/>
                </a:lnTo>
                <a:lnTo>
                  <a:pt x="2973" y="2139"/>
                </a:lnTo>
                <a:lnTo>
                  <a:pt x="2977" y="2139"/>
                </a:lnTo>
                <a:lnTo>
                  <a:pt x="2977" y="2139"/>
                </a:lnTo>
                <a:lnTo>
                  <a:pt x="2980" y="2139"/>
                </a:lnTo>
                <a:lnTo>
                  <a:pt x="2980" y="2136"/>
                </a:lnTo>
                <a:lnTo>
                  <a:pt x="2982" y="2134"/>
                </a:lnTo>
                <a:lnTo>
                  <a:pt x="2984" y="2134"/>
                </a:lnTo>
                <a:lnTo>
                  <a:pt x="2990" y="2134"/>
                </a:lnTo>
                <a:lnTo>
                  <a:pt x="2994" y="2134"/>
                </a:lnTo>
                <a:lnTo>
                  <a:pt x="3000" y="2130"/>
                </a:lnTo>
                <a:lnTo>
                  <a:pt x="3005" y="2128"/>
                </a:lnTo>
                <a:lnTo>
                  <a:pt x="3009" y="2124"/>
                </a:lnTo>
                <a:lnTo>
                  <a:pt x="3011" y="2124"/>
                </a:lnTo>
                <a:lnTo>
                  <a:pt x="3017" y="2120"/>
                </a:lnTo>
                <a:lnTo>
                  <a:pt x="3019" y="2115"/>
                </a:lnTo>
                <a:lnTo>
                  <a:pt x="3026" y="2111"/>
                </a:lnTo>
                <a:lnTo>
                  <a:pt x="3030" y="2107"/>
                </a:lnTo>
                <a:lnTo>
                  <a:pt x="3034" y="2101"/>
                </a:lnTo>
                <a:lnTo>
                  <a:pt x="3038" y="2099"/>
                </a:lnTo>
                <a:lnTo>
                  <a:pt x="3040" y="2097"/>
                </a:lnTo>
                <a:lnTo>
                  <a:pt x="3042" y="2097"/>
                </a:lnTo>
                <a:lnTo>
                  <a:pt x="3047" y="2090"/>
                </a:lnTo>
                <a:lnTo>
                  <a:pt x="3049" y="2086"/>
                </a:lnTo>
                <a:lnTo>
                  <a:pt x="3053" y="2082"/>
                </a:lnTo>
                <a:lnTo>
                  <a:pt x="3055" y="2076"/>
                </a:lnTo>
                <a:lnTo>
                  <a:pt x="3057" y="2074"/>
                </a:lnTo>
                <a:lnTo>
                  <a:pt x="3059" y="2069"/>
                </a:lnTo>
                <a:lnTo>
                  <a:pt x="3061" y="2065"/>
                </a:lnTo>
                <a:lnTo>
                  <a:pt x="3068" y="2059"/>
                </a:lnTo>
                <a:lnTo>
                  <a:pt x="3070" y="2059"/>
                </a:lnTo>
                <a:lnTo>
                  <a:pt x="3070" y="2057"/>
                </a:lnTo>
                <a:lnTo>
                  <a:pt x="3072" y="2057"/>
                </a:lnTo>
                <a:lnTo>
                  <a:pt x="3076" y="2053"/>
                </a:lnTo>
                <a:lnTo>
                  <a:pt x="3076" y="2051"/>
                </a:lnTo>
                <a:lnTo>
                  <a:pt x="3078" y="2046"/>
                </a:lnTo>
                <a:lnTo>
                  <a:pt x="3080" y="2038"/>
                </a:lnTo>
                <a:lnTo>
                  <a:pt x="3082" y="2036"/>
                </a:lnTo>
                <a:lnTo>
                  <a:pt x="3084" y="2030"/>
                </a:lnTo>
                <a:lnTo>
                  <a:pt x="3084" y="2025"/>
                </a:lnTo>
                <a:lnTo>
                  <a:pt x="3084" y="2025"/>
                </a:lnTo>
                <a:lnTo>
                  <a:pt x="3084" y="2017"/>
                </a:lnTo>
                <a:lnTo>
                  <a:pt x="3084" y="2015"/>
                </a:lnTo>
                <a:lnTo>
                  <a:pt x="3084" y="2015"/>
                </a:lnTo>
                <a:lnTo>
                  <a:pt x="3084" y="2015"/>
                </a:lnTo>
                <a:lnTo>
                  <a:pt x="3084" y="2017"/>
                </a:lnTo>
                <a:lnTo>
                  <a:pt x="3082" y="2017"/>
                </a:lnTo>
                <a:lnTo>
                  <a:pt x="3082" y="2017"/>
                </a:lnTo>
                <a:lnTo>
                  <a:pt x="3082" y="2015"/>
                </a:lnTo>
                <a:lnTo>
                  <a:pt x="3080" y="2015"/>
                </a:lnTo>
                <a:lnTo>
                  <a:pt x="3080" y="2013"/>
                </a:lnTo>
                <a:lnTo>
                  <a:pt x="3080" y="2011"/>
                </a:lnTo>
                <a:lnTo>
                  <a:pt x="3082" y="2011"/>
                </a:lnTo>
                <a:lnTo>
                  <a:pt x="3082" y="2006"/>
                </a:lnTo>
                <a:lnTo>
                  <a:pt x="3084" y="2004"/>
                </a:lnTo>
                <a:lnTo>
                  <a:pt x="3091" y="2002"/>
                </a:lnTo>
                <a:lnTo>
                  <a:pt x="3093" y="2000"/>
                </a:lnTo>
                <a:lnTo>
                  <a:pt x="3097" y="1998"/>
                </a:lnTo>
                <a:lnTo>
                  <a:pt x="3109" y="1994"/>
                </a:lnTo>
                <a:lnTo>
                  <a:pt x="3114" y="1992"/>
                </a:lnTo>
                <a:lnTo>
                  <a:pt x="3118" y="1990"/>
                </a:lnTo>
                <a:lnTo>
                  <a:pt x="3118" y="1990"/>
                </a:lnTo>
                <a:lnTo>
                  <a:pt x="3122" y="1986"/>
                </a:lnTo>
                <a:lnTo>
                  <a:pt x="3122" y="1983"/>
                </a:lnTo>
                <a:lnTo>
                  <a:pt x="3122" y="1979"/>
                </a:lnTo>
                <a:lnTo>
                  <a:pt x="3122" y="1979"/>
                </a:lnTo>
                <a:lnTo>
                  <a:pt x="3122" y="1979"/>
                </a:lnTo>
                <a:lnTo>
                  <a:pt x="3122" y="1979"/>
                </a:lnTo>
                <a:lnTo>
                  <a:pt x="3120" y="1979"/>
                </a:lnTo>
                <a:lnTo>
                  <a:pt x="3120" y="1979"/>
                </a:lnTo>
                <a:lnTo>
                  <a:pt x="3120" y="1977"/>
                </a:lnTo>
                <a:lnTo>
                  <a:pt x="3122" y="1971"/>
                </a:lnTo>
                <a:lnTo>
                  <a:pt x="3124" y="1967"/>
                </a:lnTo>
                <a:lnTo>
                  <a:pt x="3122" y="1965"/>
                </a:lnTo>
                <a:lnTo>
                  <a:pt x="3122" y="1962"/>
                </a:lnTo>
                <a:lnTo>
                  <a:pt x="3122" y="1958"/>
                </a:lnTo>
                <a:lnTo>
                  <a:pt x="3122" y="1956"/>
                </a:lnTo>
                <a:lnTo>
                  <a:pt x="3122" y="1956"/>
                </a:lnTo>
                <a:lnTo>
                  <a:pt x="3122" y="1954"/>
                </a:lnTo>
                <a:lnTo>
                  <a:pt x="3122" y="1954"/>
                </a:lnTo>
                <a:lnTo>
                  <a:pt x="3122" y="1954"/>
                </a:lnTo>
                <a:lnTo>
                  <a:pt x="3120" y="1954"/>
                </a:lnTo>
                <a:lnTo>
                  <a:pt x="3120" y="1956"/>
                </a:lnTo>
                <a:lnTo>
                  <a:pt x="3120" y="1958"/>
                </a:lnTo>
                <a:lnTo>
                  <a:pt x="3120" y="1958"/>
                </a:lnTo>
                <a:lnTo>
                  <a:pt x="3120" y="1958"/>
                </a:lnTo>
                <a:lnTo>
                  <a:pt x="3120" y="1956"/>
                </a:lnTo>
                <a:lnTo>
                  <a:pt x="3120" y="1952"/>
                </a:lnTo>
                <a:lnTo>
                  <a:pt x="3118" y="1948"/>
                </a:lnTo>
                <a:lnTo>
                  <a:pt x="3118" y="1948"/>
                </a:lnTo>
                <a:lnTo>
                  <a:pt x="3116" y="1944"/>
                </a:lnTo>
                <a:lnTo>
                  <a:pt x="3116" y="1939"/>
                </a:lnTo>
                <a:lnTo>
                  <a:pt x="3114" y="1933"/>
                </a:lnTo>
                <a:lnTo>
                  <a:pt x="3114" y="1931"/>
                </a:lnTo>
                <a:lnTo>
                  <a:pt x="3112" y="1931"/>
                </a:lnTo>
                <a:lnTo>
                  <a:pt x="3109" y="1929"/>
                </a:lnTo>
                <a:lnTo>
                  <a:pt x="3109" y="1929"/>
                </a:lnTo>
                <a:lnTo>
                  <a:pt x="3112" y="1923"/>
                </a:lnTo>
                <a:lnTo>
                  <a:pt x="3112" y="1921"/>
                </a:lnTo>
                <a:lnTo>
                  <a:pt x="3112" y="1918"/>
                </a:lnTo>
                <a:lnTo>
                  <a:pt x="3112" y="1918"/>
                </a:lnTo>
                <a:lnTo>
                  <a:pt x="3109" y="1918"/>
                </a:lnTo>
                <a:lnTo>
                  <a:pt x="3112" y="1918"/>
                </a:lnTo>
                <a:lnTo>
                  <a:pt x="3114" y="1918"/>
                </a:lnTo>
                <a:lnTo>
                  <a:pt x="3114" y="1918"/>
                </a:lnTo>
                <a:lnTo>
                  <a:pt x="3114" y="1918"/>
                </a:lnTo>
                <a:lnTo>
                  <a:pt x="3120" y="1914"/>
                </a:lnTo>
                <a:lnTo>
                  <a:pt x="3124" y="1910"/>
                </a:lnTo>
                <a:lnTo>
                  <a:pt x="3126" y="1908"/>
                </a:lnTo>
                <a:lnTo>
                  <a:pt x="3128" y="1906"/>
                </a:lnTo>
                <a:lnTo>
                  <a:pt x="3130" y="1904"/>
                </a:lnTo>
                <a:lnTo>
                  <a:pt x="3132" y="1906"/>
                </a:lnTo>
                <a:lnTo>
                  <a:pt x="3132" y="1906"/>
                </a:lnTo>
                <a:lnTo>
                  <a:pt x="3132" y="1904"/>
                </a:lnTo>
                <a:lnTo>
                  <a:pt x="3135" y="1904"/>
                </a:lnTo>
                <a:lnTo>
                  <a:pt x="3135" y="1904"/>
                </a:lnTo>
                <a:lnTo>
                  <a:pt x="3135" y="1902"/>
                </a:lnTo>
                <a:lnTo>
                  <a:pt x="3137" y="1902"/>
                </a:lnTo>
                <a:lnTo>
                  <a:pt x="3137" y="1900"/>
                </a:lnTo>
                <a:lnTo>
                  <a:pt x="3141" y="1897"/>
                </a:lnTo>
                <a:lnTo>
                  <a:pt x="3143" y="1893"/>
                </a:lnTo>
                <a:lnTo>
                  <a:pt x="3143" y="1893"/>
                </a:lnTo>
                <a:lnTo>
                  <a:pt x="3143" y="1891"/>
                </a:lnTo>
                <a:lnTo>
                  <a:pt x="3143" y="1891"/>
                </a:lnTo>
                <a:lnTo>
                  <a:pt x="3145" y="1891"/>
                </a:lnTo>
                <a:lnTo>
                  <a:pt x="3147" y="1889"/>
                </a:lnTo>
                <a:lnTo>
                  <a:pt x="3151" y="1885"/>
                </a:lnTo>
                <a:lnTo>
                  <a:pt x="3156" y="1883"/>
                </a:lnTo>
                <a:lnTo>
                  <a:pt x="3160" y="1883"/>
                </a:lnTo>
                <a:lnTo>
                  <a:pt x="3160" y="1881"/>
                </a:lnTo>
                <a:lnTo>
                  <a:pt x="3160" y="1881"/>
                </a:lnTo>
                <a:lnTo>
                  <a:pt x="3164" y="1881"/>
                </a:lnTo>
                <a:lnTo>
                  <a:pt x="3168" y="1879"/>
                </a:lnTo>
                <a:lnTo>
                  <a:pt x="3168" y="1879"/>
                </a:lnTo>
                <a:lnTo>
                  <a:pt x="3168" y="1879"/>
                </a:lnTo>
                <a:lnTo>
                  <a:pt x="3170" y="1879"/>
                </a:lnTo>
                <a:lnTo>
                  <a:pt x="3170" y="1879"/>
                </a:lnTo>
                <a:lnTo>
                  <a:pt x="3172" y="1879"/>
                </a:lnTo>
                <a:lnTo>
                  <a:pt x="3174" y="1877"/>
                </a:lnTo>
                <a:lnTo>
                  <a:pt x="3174" y="1874"/>
                </a:lnTo>
                <a:lnTo>
                  <a:pt x="3176" y="1874"/>
                </a:lnTo>
                <a:lnTo>
                  <a:pt x="3183" y="1872"/>
                </a:lnTo>
                <a:lnTo>
                  <a:pt x="3183" y="1870"/>
                </a:lnTo>
                <a:lnTo>
                  <a:pt x="3185" y="1868"/>
                </a:lnTo>
                <a:lnTo>
                  <a:pt x="3185" y="1868"/>
                </a:lnTo>
                <a:lnTo>
                  <a:pt x="3185" y="1866"/>
                </a:lnTo>
                <a:lnTo>
                  <a:pt x="3187" y="1866"/>
                </a:lnTo>
                <a:lnTo>
                  <a:pt x="3189" y="1864"/>
                </a:lnTo>
                <a:lnTo>
                  <a:pt x="3189" y="1864"/>
                </a:lnTo>
                <a:lnTo>
                  <a:pt x="3189" y="1862"/>
                </a:lnTo>
                <a:lnTo>
                  <a:pt x="3191" y="1862"/>
                </a:lnTo>
                <a:lnTo>
                  <a:pt x="3191" y="1860"/>
                </a:lnTo>
                <a:lnTo>
                  <a:pt x="3195" y="1856"/>
                </a:lnTo>
                <a:lnTo>
                  <a:pt x="3197" y="1851"/>
                </a:lnTo>
                <a:lnTo>
                  <a:pt x="3197" y="1851"/>
                </a:lnTo>
                <a:lnTo>
                  <a:pt x="3195" y="1849"/>
                </a:lnTo>
                <a:lnTo>
                  <a:pt x="3197" y="1849"/>
                </a:lnTo>
                <a:lnTo>
                  <a:pt x="3197" y="1849"/>
                </a:lnTo>
                <a:lnTo>
                  <a:pt x="3197" y="1849"/>
                </a:lnTo>
                <a:lnTo>
                  <a:pt x="3197" y="1847"/>
                </a:lnTo>
                <a:lnTo>
                  <a:pt x="3197" y="1845"/>
                </a:lnTo>
                <a:lnTo>
                  <a:pt x="3200" y="1845"/>
                </a:lnTo>
                <a:lnTo>
                  <a:pt x="3200" y="1843"/>
                </a:lnTo>
                <a:lnTo>
                  <a:pt x="3200" y="1843"/>
                </a:lnTo>
                <a:lnTo>
                  <a:pt x="3200" y="1841"/>
                </a:lnTo>
                <a:lnTo>
                  <a:pt x="3200" y="1841"/>
                </a:lnTo>
                <a:lnTo>
                  <a:pt x="3200" y="1841"/>
                </a:lnTo>
                <a:lnTo>
                  <a:pt x="3197" y="1839"/>
                </a:lnTo>
                <a:lnTo>
                  <a:pt x="3197" y="1839"/>
                </a:lnTo>
                <a:lnTo>
                  <a:pt x="3197" y="1841"/>
                </a:lnTo>
                <a:lnTo>
                  <a:pt x="3197" y="1841"/>
                </a:lnTo>
                <a:lnTo>
                  <a:pt x="3197" y="1839"/>
                </a:lnTo>
                <a:lnTo>
                  <a:pt x="3197" y="1837"/>
                </a:lnTo>
                <a:lnTo>
                  <a:pt x="3197" y="1837"/>
                </a:lnTo>
                <a:lnTo>
                  <a:pt x="3197" y="1837"/>
                </a:lnTo>
                <a:lnTo>
                  <a:pt x="3195" y="1837"/>
                </a:lnTo>
                <a:lnTo>
                  <a:pt x="3195" y="1835"/>
                </a:lnTo>
                <a:lnTo>
                  <a:pt x="3195" y="1830"/>
                </a:lnTo>
                <a:lnTo>
                  <a:pt x="3195" y="1828"/>
                </a:lnTo>
                <a:lnTo>
                  <a:pt x="3195" y="1826"/>
                </a:lnTo>
                <a:lnTo>
                  <a:pt x="3195" y="1826"/>
                </a:lnTo>
                <a:lnTo>
                  <a:pt x="3195" y="1824"/>
                </a:lnTo>
                <a:lnTo>
                  <a:pt x="3195" y="1824"/>
                </a:lnTo>
                <a:lnTo>
                  <a:pt x="3195" y="1822"/>
                </a:lnTo>
                <a:lnTo>
                  <a:pt x="3195" y="1820"/>
                </a:lnTo>
                <a:lnTo>
                  <a:pt x="3195" y="1820"/>
                </a:lnTo>
                <a:lnTo>
                  <a:pt x="3195" y="1818"/>
                </a:lnTo>
                <a:lnTo>
                  <a:pt x="3193" y="1818"/>
                </a:lnTo>
                <a:lnTo>
                  <a:pt x="3193" y="1818"/>
                </a:lnTo>
                <a:lnTo>
                  <a:pt x="3193" y="1818"/>
                </a:lnTo>
                <a:lnTo>
                  <a:pt x="3195" y="1816"/>
                </a:lnTo>
                <a:lnTo>
                  <a:pt x="3195" y="1816"/>
                </a:lnTo>
                <a:lnTo>
                  <a:pt x="3195" y="1814"/>
                </a:lnTo>
                <a:lnTo>
                  <a:pt x="3195" y="1812"/>
                </a:lnTo>
                <a:lnTo>
                  <a:pt x="3193" y="1812"/>
                </a:lnTo>
                <a:lnTo>
                  <a:pt x="3195" y="1809"/>
                </a:lnTo>
                <a:lnTo>
                  <a:pt x="3195" y="1809"/>
                </a:lnTo>
                <a:lnTo>
                  <a:pt x="3195" y="1805"/>
                </a:lnTo>
                <a:lnTo>
                  <a:pt x="3195" y="1805"/>
                </a:lnTo>
                <a:lnTo>
                  <a:pt x="3195" y="1803"/>
                </a:lnTo>
                <a:lnTo>
                  <a:pt x="3195" y="1801"/>
                </a:lnTo>
                <a:lnTo>
                  <a:pt x="3193" y="1799"/>
                </a:lnTo>
                <a:lnTo>
                  <a:pt x="3193" y="1797"/>
                </a:lnTo>
                <a:lnTo>
                  <a:pt x="3193" y="1795"/>
                </a:lnTo>
                <a:lnTo>
                  <a:pt x="3193" y="1793"/>
                </a:lnTo>
                <a:lnTo>
                  <a:pt x="3195" y="1793"/>
                </a:lnTo>
                <a:lnTo>
                  <a:pt x="3195" y="1791"/>
                </a:lnTo>
                <a:lnTo>
                  <a:pt x="3195" y="1791"/>
                </a:lnTo>
                <a:lnTo>
                  <a:pt x="3195" y="1791"/>
                </a:lnTo>
                <a:lnTo>
                  <a:pt x="3195" y="1788"/>
                </a:lnTo>
                <a:lnTo>
                  <a:pt x="3195" y="1786"/>
                </a:lnTo>
                <a:lnTo>
                  <a:pt x="3193" y="1786"/>
                </a:lnTo>
                <a:lnTo>
                  <a:pt x="3195" y="1786"/>
                </a:lnTo>
                <a:lnTo>
                  <a:pt x="3195" y="1784"/>
                </a:lnTo>
                <a:lnTo>
                  <a:pt x="3195" y="1784"/>
                </a:lnTo>
                <a:lnTo>
                  <a:pt x="3193" y="1782"/>
                </a:lnTo>
                <a:lnTo>
                  <a:pt x="3193" y="1782"/>
                </a:lnTo>
                <a:lnTo>
                  <a:pt x="3193" y="1780"/>
                </a:lnTo>
                <a:lnTo>
                  <a:pt x="3193" y="1780"/>
                </a:lnTo>
                <a:lnTo>
                  <a:pt x="3191" y="1778"/>
                </a:lnTo>
                <a:lnTo>
                  <a:pt x="3189" y="1778"/>
                </a:lnTo>
                <a:lnTo>
                  <a:pt x="3189" y="1778"/>
                </a:lnTo>
                <a:lnTo>
                  <a:pt x="3187" y="1778"/>
                </a:lnTo>
                <a:lnTo>
                  <a:pt x="3187" y="1776"/>
                </a:lnTo>
                <a:lnTo>
                  <a:pt x="3185" y="1776"/>
                </a:lnTo>
                <a:lnTo>
                  <a:pt x="3183" y="1776"/>
                </a:lnTo>
                <a:lnTo>
                  <a:pt x="3185" y="1774"/>
                </a:lnTo>
                <a:lnTo>
                  <a:pt x="3185" y="1774"/>
                </a:lnTo>
                <a:lnTo>
                  <a:pt x="3183" y="1772"/>
                </a:lnTo>
                <a:lnTo>
                  <a:pt x="3183" y="1770"/>
                </a:lnTo>
                <a:lnTo>
                  <a:pt x="3183" y="1767"/>
                </a:lnTo>
                <a:lnTo>
                  <a:pt x="3183" y="1763"/>
                </a:lnTo>
                <a:lnTo>
                  <a:pt x="3179" y="1759"/>
                </a:lnTo>
                <a:lnTo>
                  <a:pt x="3181" y="1759"/>
                </a:lnTo>
                <a:lnTo>
                  <a:pt x="3181" y="1759"/>
                </a:lnTo>
                <a:lnTo>
                  <a:pt x="3179" y="1757"/>
                </a:lnTo>
                <a:lnTo>
                  <a:pt x="3176" y="1753"/>
                </a:lnTo>
                <a:lnTo>
                  <a:pt x="3176" y="1751"/>
                </a:lnTo>
                <a:lnTo>
                  <a:pt x="3179" y="1751"/>
                </a:lnTo>
                <a:lnTo>
                  <a:pt x="3179" y="1747"/>
                </a:lnTo>
                <a:lnTo>
                  <a:pt x="3179" y="1744"/>
                </a:lnTo>
                <a:lnTo>
                  <a:pt x="3176" y="1742"/>
                </a:lnTo>
                <a:lnTo>
                  <a:pt x="3176" y="1742"/>
                </a:lnTo>
                <a:lnTo>
                  <a:pt x="3176" y="1740"/>
                </a:lnTo>
                <a:lnTo>
                  <a:pt x="3179" y="1736"/>
                </a:lnTo>
                <a:lnTo>
                  <a:pt x="3179" y="1734"/>
                </a:lnTo>
                <a:lnTo>
                  <a:pt x="3181" y="1734"/>
                </a:lnTo>
                <a:lnTo>
                  <a:pt x="3181" y="1732"/>
                </a:lnTo>
                <a:lnTo>
                  <a:pt x="3179" y="1730"/>
                </a:lnTo>
                <a:lnTo>
                  <a:pt x="3176" y="1730"/>
                </a:lnTo>
                <a:lnTo>
                  <a:pt x="3176" y="1728"/>
                </a:lnTo>
                <a:lnTo>
                  <a:pt x="3174" y="1726"/>
                </a:lnTo>
                <a:lnTo>
                  <a:pt x="3174" y="1726"/>
                </a:lnTo>
                <a:lnTo>
                  <a:pt x="3172" y="1723"/>
                </a:lnTo>
                <a:lnTo>
                  <a:pt x="3170" y="1721"/>
                </a:lnTo>
                <a:lnTo>
                  <a:pt x="3170" y="1719"/>
                </a:lnTo>
                <a:lnTo>
                  <a:pt x="3170" y="1719"/>
                </a:lnTo>
                <a:lnTo>
                  <a:pt x="3170" y="1715"/>
                </a:lnTo>
                <a:lnTo>
                  <a:pt x="3172" y="1713"/>
                </a:lnTo>
                <a:lnTo>
                  <a:pt x="3172" y="1711"/>
                </a:lnTo>
                <a:lnTo>
                  <a:pt x="3174" y="1707"/>
                </a:lnTo>
                <a:lnTo>
                  <a:pt x="3174" y="1705"/>
                </a:lnTo>
                <a:lnTo>
                  <a:pt x="3174" y="1705"/>
                </a:lnTo>
                <a:lnTo>
                  <a:pt x="3174" y="1702"/>
                </a:lnTo>
                <a:lnTo>
                  <a:pt x="3176" y="1700"/>
                </a:lnTo>
                <a:lnTo>
                  <a:pt x="3176" y="1698"/>
                </a:lnTo>
                <a:lnTo>
                  <a:pt x="3176" y="1698"/>
                </a:lnTo>
                <a:lnTo>
                  <a:pt x="3176" y="1698"/>
                </a:lnTo>
                <a:lnTo>
                  <a:pt x="3179" y="1698"/>
                </a:lnTo>
                <a:lnTo>
                  <a:pt x="3181" y="1696"/>
                </a:lnTo>
                <a:lnTo>
                  <a:pt x="3183" y="1690"/>
                </a:lnTo>
                <a:lnTo>
                  <a:pt x="3183" y="1690"/>
                </a:lnTo>
                <a:lnTo>
                  <a:pt x="3183" y="1690"/>
                </a:lnTo>
                <a:lnTo>
                  <a:pt x="3183" y="1688"/>
                </a:lnTo>
                <a:lnTo>
                  <a:pt x="3183" y="1688"/>
                </a:lnTo>
                <a:lnTo>
                  <a:pt x="3183" y="1688"/>
                </a:lnTo>
                <a:lnTo>
                  <a:pt x="3185" y="1686"/>
                </a:lnTo>
                <a:lnTo>
                  <a:pt x="3185" y="1682"/>
                </a:lnTo>
                <a:lnTo>
                  <a:pt x="3185" y="1682"/>
                </a:lnTo>
                <a:lnTo>
                  <a:pt x="3187" y="1682"/>
                </a:lnTo>
                <a:lnTo>
                  <a:pt x="3187" y="1679"/>
                </a:lnTo>
                <a:lnTo>
                  <a:pt x="3189" y="1677"/>
                </a:lnTo>
                <a:lnTo>
                  <a:pt x="3189" y="1677"/>
                </a:lnTo>
                <a:lnTo>
                  <a:pt x="3189" y="1675"/>
                </a:lnTo>
                <a:lnTo>
                  <a:pt x="3189" y="1671"/>
                </a:lnTo>
                <a:lnTo>
                  <a:pt x="3191" y="1669"/>
                </a:lnTo>
                <a:lnTo>
                  <a:pt x="3191" y="1669"/>
                </a:lnTo>
                <a:lnTo>
                  <a:pt x="3193" y="1667"/>
                </a:lnTo>
                <a:lnTo>
                  <a:pt x="3197" y="1667"/>
                </a:lnTo>
                <a:lnTo>
                  <a:pt x="3200" y="1665"/>
                </a:lnTo>
                <a:lnTo>
                  <a:pt x="3200" y="1665"/>
                </a:lnTo>
                <a:lnTo>
                  <a:pt x="3200" y="1665"/>
                </a:lnTo>
                <a:lnTo>
                  <a:pt x="3200" y="1663"/>
                </a:lnTo>
                <a:lnTo>
                  <a:pt x="3200" y="1663"/>
                </a:lnTo>
                <a:lnTo>
                  <a:pt x="3200" y="1661"/>
                </a:lnTo>
                <a:lnTo>
                  <a:pt x="3200" y="1661"/>
                </a:lnTo>
                <a:lnTo>
                  <a:pt x="3202" y="1661"/>
                </a:lnTo>
                <a:lnTo>
                  <a:pt x="3202" y="1661"/>
                </a:lnTo>
                <a:lnTo>
                  <a:pt x="3202" y="1658"/>
                </a:lnTo>
                <a:lnTo>
                  <a:pt x="3202" y="1658"/>
                </a:lnTo>
                <a:lnTo>
                  <a:pt x="3204" y="1661"/>
                </a:lnTo>
                <a:lnTo>
                  <a:pt x="3206" y="1658"/>
                </a:lnTo>
                <a:lnTo>
                  <a:pt x="3208" y="1658"/>
                </a:lnTo>
                <a:lnTo>
                  <a:pt x="3210" y="1656"/>
                </a:lnTo>
                <a:lnTo>
                  <a:pt x="3210" y="1654"/>
                </a:lnTo>
                <a:lnTo>
                  <a:pt x="3212" y="1652"/>
                </a:lnTo>
                <a:lnTo>
                  <a:pt x="3214" y="1648"/>
                </a:lnTo>
                <a:lnTo>
                  <a:pt x="3214" y="1648"/>
                </a:lnTo>
                <a:lnTo>
                  <a:pt x="3214" y="1646"/>
                </a:lnTo>
                <a:lnTo>
                  <a:pt x="3216" y="1646"/>
                </a:lnTo>
                <a:lnTo>
                  <a:pt x="3218" y="1644"/>
                </a:lnTo>
                <a:lnTo>
                  <a:pt x="3218" y="1642"/>
                </a:lnTo>
                <a:lnTo>
                  <a:pt x="3223" y="1638"/>
                </a:lnTo>
                <a:lnTo>
                  <a:pt x="3223" y="1638"/>
                </a:lnTo>
                <a:lnTo>
                  <a:pt x="3225" y="1635"/>
                </a:lnTo>
                <a:lnTo>
                  <a:pt x="3225" y="1635"/>
                </a:lnTo>
                <a:lnTo>
                  <a:pt x="3227" y="1633"/>
                </a:lnTo>
                <a:lnTo>
                  <a:pt x="3237" y="1623"/>
                </a:lnTo>
                <a:lnTo>
                  <a:pt x="3241" y="1619"/>
                </a:lnTo>
                <a:lnTo>
                  <a:pt x="3246" y="1614"/>
                </a:lnTo>
                <a:lnTo>
                  <a:pt x="3250" y="1610"/>
                </a:lnTo>
                <a:lnTo>
                  <a:pt x="3258" y="1606"/>
                </a:lnTo>
                <a:lnTo>
                  <a:pt x="3271" y="1598"/>
                </a:lnTo>
                <a:lnTo>
                  <a:pt x="3275" y="1596"/>
                </a:lnTo>
                <a:lnTo>
                  <a:pt x="3288" y="1583"/>
                </a:lnTo>
                <a:lnTo>
                  <a:pt x="3296" y="1575"/>
                </a:lnTo>
                <a:lnTo>
                  <a:pt x="3302" y="1566"/>
                </a:lnTo>
                <a:lnTo>
                  <a:pt x="3306" y="1560"/>
                </a:lnTo>
                <a:lnTo>
                  <a:pt x="3313" y="1552"/>
                </a:lnTo>
                <a:lnTo>
                  <a:pt x="3319" y="1543"/>
                </a:lnTo>
                <a:lnTo>
                  <a:pt x="3319" y="1539"/>
                </a:lnTo>
                <a:lnTo>
                  <a:pt x="3321" y="1533"/>
                </a:lnTo>
                <a:lnTo>
                  <a:pt x="3323" y="1531"/>
                </a:lnTo>
                <a:lnTo>
                  <a:pt x="3325" y="1526"/>
                </a:lnTo>
                <a:lnTo>
                  <a:pt x="3327" y="1524"/>
                </a:lnTo>
                <a:lnTo>
                  <a:pt x="3329" y="1520"/>
                </a:lnTo>
                <a:lnTo>
                  <a:pt x="3329" y="1516"/>
                </a:lnTo>
                <a:lnTo>
                  <a:pt x="3334" y="1514"/>
                </a:lnTo>
                <a:lnTo>
                  <a:pt x="3336" y="1510"/>
                </a:lnTo>
                <a:lnTo>
                  <a:pt x="3336" y="1508"/>
                </a:lnTo>
                <a:lnTo>
                  <a:pt x="3338" y="1503"/>
                </a:lnTo>
                <a:lnTo>
                  <a:pt x="3342" y="1499"/>
                </a:lnTo>
                <a:lnTo>
                  <a:pt x="3342" y="1499"/>
                </a:lnTo>
                <a:lnTo>
                  <a:pt x="3344" y="1495"/>
                </a:lnTo>
                <a:lnTo>
                  <a:pt x="3344" y="1491"/>
                </a:lnTo>
                <a:lnTo>
                  <a:pt x="3344" y="1489"/>
                </a:lnTo>
                <a:lnTo>
                  <a:pt x="3344" y="1484"/>
                </a:lnTo>
                <a:lnTo>
                  <a:pt x="3346" y="1482"/>
                </a:lnTo>
                <a:lnTo>
                  <a:pt x="3346" y="1482"/>
                </a:lnTo>
                <a:lnTo>
                  <a:pt x="3350" y="1480"/>
                </a:lnTo>
                <a:lnTo>
                  <a:pt x="3350" y="1480"/>
                </a:lnTo>
                <a:lnTo>
                  <a:pt x="3352" y="1482"/>
                </a:lnTo>
                <a:lnTo>
                  <a:pt x="3352" y="1480"/>
                </a:lnTo>
                <a:lnTo>
                  <a:pt x="3352" y="1480"/>
                </a:lnTo>
                <a:lnTo>
                  <a:pt x="3350" y="1480"/>
                </a:lnTo>
                <a:lnTo>
                  <a:pt x="3348" y="1478"/>
                </a:lnTo>
                <a:lnTo>
                  <a:pt x="3348" y="1480"/>
                </a:lnTo>
                <a:lnTo>
                  <a:pt x="3348" y="1480"/>
                </a:lnTo>
                <a:lnTo>
                  <a:pt x="3348" y="1480"/>
                </a:lnTo>
                <a:lnTo>
                  <a:pt x="3346" y="1480"/>
                </a:lnTo>
                <a:lnTo>
                  <a:pt x="3348" y="1480"/>
                </a:lnTo>
                <a:lnTo>
                  <a:pt x="3348" y="1480"/>
                </a:lnTo>
                <a:lnTo>
                  <a:pt x="3348" y="1480"/>
                </a:lnTo>
                <a:lnTo>
                  <a:pt x="3348" y="1478"/>
                </a:lnTo>
                <a:lnTo>
                  <a:pt x="3348" y="1478"/>
                </a:lnTo>
                <a:lnTo>
                  <a:pt x="3348" y="1472"/>
                </a:lnTo>
                <a:lnTo>
                  <a:pt x="3348" y="1468"/>
                </a:lnTo>
                <a:lnTo>
                  <a:pt x="3348" y="1466"/>
                </a:lnTo>
                <a:lnTo>
                  <a:pt x="3350" y="1463"/>
                </a:lnTo>
                <a:lnTo>
                  <a:pt x="3350" y="1461"/>
                </a:lnTo>
                <a:lnTo>
                  <a:pt x="3350" y="1461"/>
                </a:lnTo>
                <a:lnTo>
                  <a:pt x="3348" y="1461"/>
                </a:lnTo>
                <a:lnTo>
                  <a:pt x="3344" y="1459"/>
                </a:lnTo>
                <a:lnTo>
                  <a:pt x="3342" y="1459"/>
                </a:lnTo>
                <a:lnTo>
                  <a:pt x="3340" y="1461"/>
                </a:lnTo>
                <a:lnTo>
                  <a:pt x="3338" y="1461"/>
                </a:lnTo>
                <a:lnTo>
                  <a:pt x="3334" y="1466"/>
                </a:lnTo>
                <a:lnTo>
                  <a:pt x="3327" y="1466"/>
                </a:lnTo>
                <a:lnTo>
                  <a:pt x="3323" y="1468"/>
                </a:lnTo>
                <a:lnTo>
                  <a:pt x="3319" y="1468"/>
                </a:lnTo>
                <a:lnTo>
                  <a:pt x="3317" y="1470"/>
                </a:lnTo>
                <a:lnTo>
                  <a:pt x="3317" y="1470"/>
                </a:lnTo>
                <a:lnTo>
                  <a:pt x="3313" y="1468"/>
                </a:lnTo>
                <a:lnTo>
                  <a:pt x="3311" y="1468"/>
                </a:lnTo>
                <a:lnTo>
                  <a:pt x="3308" y="1468"/>
                </a:lnTo>
                <a:lnTo>
                  <a:pt x="3304" y="1470"/>
                </a:lnTo>
                <a:lnTo>
                  <a:pt x="3298" y="1472"/>
                </a:lnTo>
                <a:lnTo>
                  <a:pt x="3296" y="1470"/>
                </a:lnTo>
                <a:lnTo>
                  <a:pt x="3294" y="1470"/>
                </a:lnTo>
                <a:lnTo>
                  <a:pt x="3292" y="1472"/>
                </a:lnTo>
                <a:lnTo>
                  <a:pt x="3288" y="1474"/>
                </a:lnTo>
                <a:lnTo>
                  <a:pt x="3281" y="1476"/>
                </a:lnTo>
                <a:lnTo>
                  <a:pt x="3281" y="1476"/>
                </a:lnTo>
                <a:lnTo>
                  <a:pt x="3277" y="1476"/>
                </a:lnTo>
                <a:lnTo>
                  <a:pt x="3275" y="1476"/>
                </a:lnTo>
                <a:lnTo>
                  <a:pt x="3271" y="1474"/>
                </a:lnTo>
                <a:lnTo>
                  <a:pt x="3269" y="1476"/>
                </a:lnTo>
                <a:lnTo>
                  <a:pt x="3264" y="1478"/>
                </a:lnTo>
                <a:lnTo>
                  <a:pt x="3258" y="1480"/>
                </a:lnTo>
                <a:lnTo>
                  <a:pt x="3250" y="1480"/>
                </a:lnTo>
                <a:lnTo>
                  <a:pt x="3250" y="1480"/>
                </a:lnTo>
                <a:lnTo>
                  <a:pt x="3248" y="1478"/>
                </a:lnTo>
                <a:lnTo>
                  <a:pt x="3244" y="1476"/>
                </a:lnTo>
                <a:lnTo>
                  <a:pt x="3239" y="1472"/>
                </a:lnTo>
                <a:lnTo>
                  <a:pt x="3237" y="1468"/>
                </a:lnTo>
                <a:lnTo>
                  <a:pt x="3235" y="1466"/>
                </a:lnTo>
                <a:lnTo>
                  <a:pt x="3233" y="1463"/>
                </a:lnTo>
                <a:lnTo>
                  <a:pt x="3231" y="1463"/>
                </a:lnTo>
                <a:lnTo>
                  <a:pt x="3229" y="1463"/>
                </a:lnTo>
                <a:lnTo>
                  <a:pt x="3227" y="1463"/>
                </a:lnTo>
                <a:lnTo>
                  <a:pt x="3225" y="1466"/>
                </a:lnTo>
                <a:lnTo>
                  <a:pt x="3225" y="1466"/>
                </a:lnTo>
                <a:lnTo>
                  <a:pt x="3225" y="1466"/>
                </a:lnTo>
                <a:lnTo>
                  <a:pt x="3225" y="1463"/>
                </a:lnTo>
                <a:lnTo>
                  <a:pt x="3225" y="1463"/>
                </a:lnTo>
                <a:lnTo>
                  <a:pt x="3227" y="1461"/>
                </a:lnTo>
                <a:lnTo>
                  <a:pt x="3231" y="1461"/>
                </a:lnTo>
                <a:lnTo>
                  <a:pt x="3235" y="1459"/>
                </a:lnTo>
                <a:lnTo>
                  <a:pt x="3235" y="1457"/>
                </a:lnTo>
                <a:lnTo>
                  <a:pt x="3235" y="1457"/>
                </a:lnTo>
                <a:lnTo>
                  <a:pt x="3237" y="1455"/>
                </a:lnTo>
                <a:lnTo>
                  <a:pt x="3235" y="1453"/>
                </a:lnTo>
                <a:lnTo>
                  <a:pt x="3235" y="1451"/>
                </a:lnTo>
                <a:lnTo>
                  <a:pt x="3233" y="1449"/>
                </a:lnTo>
                <a:lnTo>
                  <a:pt x="3233" y="1447"/>
                </a:lnTo>
                <a:lnTo>
                  <a:pt x="3231" y="1447"/>
                </a:lnTo>
                <a:lnTo>
                  <a:pt x="3231" y="1445"/>
                </a:lnTo>
                <a:lnTo>
                  <a:pt x="3231" y="1447"/>
                </a:lnTo>
                <a:lnTo>
                  <a:pt x="3227" y="1445"/>
                </a:lnTo>
                <a:lnTo>
                  <a:pt x="3227" y="1443"/>
                </a:lnTo>
                <a:lnTo>
                  <a:pt x="3225" y="1440"/>
                </a:lnTo>
                <a:lnTo>
                  <a:pt x="3223" y="1440"/>
                </a:lnTo>
                <a:lnTo>
                  <a:pt x="3220" y="1438"/>
                </a:lnTo>
                <a:lnTo>
                  <a:pt x="3220" y="1434"/>
                </a:lnTo>
                <a:lnTo>
                  <a:pt x="3212" y="1430"/>
                </a:lnTo>
                <a:lnTo>
                  <a:pt x="3208" y="1426"/>
                </a:lnTo>
                <a:lnTo>
                  <a:pt x="3204" y="1419"/>
                </a:lnTo>
                <a:lnTo>
                  <a:pt x="3200" y="1417"/>
                </a:lnTo>
                <a:lnTo>
                  <a:pt x="3197" y="1415"/>
                </a:lnTo>
                <a:lnTo>
                  <a:pt x="3195" y="1415"/>
                </a:lnTo>
                <a:lnTo>
                  <a:pt x="3193" y="1415"/>
                </a:lnTo>
                <a:lnTo>
                  <a:pt x="3191" y="1415"/>
                </a:lnTo>
                <a:lnTo>
                  <a:pt x="3191" y="1413"/>
                </a:lnTo>
                <a:lnTo>
                  <a:pt x="3189" y="1411"/>
                </a:lnTo>
                <a:lnTo>
                  <a:pt x="3189" y="1411"/>
                </a:lnTo>
                <a:lnTo>
                  <a:pt x="3187" y="1409"/>
                </a:lnTo>
                <a:lnTo>
                  <a:pt x="3187" y="1409"/>
                </a:lnTo>
                <a:lnTo>
                  <a:pt x="3185" y="1407"/>
                </a:lnTo>
                <a:lnTo>
                  <a:pt x="3185" y="1409"/>
                </a:lnTo>
                <a:lnTo>
                  <a:pt x="3185" y="1409"/>
                </a:lnTo>
                <a:lnTo>
                  <a:pt x="3185" y="1411"/>
                </a:lnTo>
                <a:lnTo>
                  <a:pt x="3185" y="1411"/>
                </a:lnTo>
                <a:lnTo>
                  <a:pt x="3185" y="1413"/>
                </a:lnTo>
                <a:lnTo>
                  <a:pt x="3183" y="1411"/>
                </a:lnTo>
                <a:lnTo>
                  <a:pt x="3183" y="1407"/>
                </a:lnTo>
                <a:lnTo>
                  <a:pt x="3181" y="1407"/>
                </a:lnTo>
                <a:lnTo>
                  <a:pt x="3181" y="1407"/>
                </a:lnTo>
                <a:lnTo>
                  <a:pt x="3179" y="1403"/>
                </a:lnTo>
                <a:lnTo>
                  <a:pt x="3176" y="1401"/>
                </a:lnTo>
                <a:lnTo>
                  <a:pt x="3176" y="1396"/>
                </a:lnTo>
                <a:lnTo>
                  <a:pt x="3174" y="1388"/>
                </a:lnTo>
                <a:lnTo>
                  <a:pt x="3172" y="1384"/>
                </a:lnTo>
                <a:lnTo>
                  <a:pt x="3172" y="1378"/>
                </a:lnTo>
                <a:lnTo>
                  <a:pt x="3166" y="1369"/>
                </a:lnTo>
                <a:lnTo>
                  <a:pt x="3166" y="1369"/>
                </a:lnTo>
                <a:lnTo>
                  <a:pt x="3164" y="1367"/>
                </a:lnTo>
                <a:lnTo>
                  <a:pt x="3162" y="1365"/>
                </a:lnTo>
                <a:lnTo>
                  <a:pt x="3162" y="1367"/>
                </a:lnTo>
                <a:lnTo>
                  <a:pt x="3162" y="1367"/>
                </a:lnTo>
                <a:lnTo>
                  <a:pt x="3160" y="1365"/>
                </a:lnTo>
                <a:lnTo>
                  <a:pt x="3160" y="1365"/>
                </a:lnTo>
                <a:lnTo>
                  <a:pt x="3158" y="1361"/>
                </a:lnTo>
                <a:lnTo>
                  <a:pt x="3153" y="1359"/>
                </a:lnTo>
                <a:lnTo>
                  <a:pt x="3153" y="1359"/>
                </a:lnTo>
                <a:lnTo>
                  <a:pt x="3151" y="1359"/>
                </a:lnTo>
                <a:lnTo>
                  <a:pt x="3151" y="1359"/>
                </a:lnTo>
                <a:lnTo>
                  <a:pt x="3149" y="1354"/>
                </a:lnTo>
                <a:lnTo>
                  <a:pt x="3147" y="1346"/>
                </a:lnTo>
                <a:lnTo>
                  <a:pt x="3147" y="1344"/>
                </a:lnTo>
                <a:lnTo>
                  <a:pt x="3147" y="1338"/>
                </a:lnTo>
                <a:lnTo>
                  <a:pt x="3147" y="1334"/>
                </a:lnTo>
                <a:lnTo>
                  <a:pt x="3147" y="1331"/>
                </a:lnTo>
                <a:lnTo>
                  <a:pt x="3147" y="1329"/>
                </a:lnTo>
                <a:lnTo>
                  <a:pt x="3145" y="1327"/>
                </a:lnTo>
                <a:lnTo>
                  <a:pt x="3145" y="1325"/>
                </a:lnTo>
                <a:lnTo>
                  <a:pt x="3145" y="1323"/>
                </a:lnTo>
                <a:lnTo>
                  <a:pt x="3147" y="1325"/>
                </a:lnTo>
                <a:lnTo>
                  <a:pt x="3147" y="1325"/>
                </a:lnTo>
                <a:lnTo>
                  <a:pt x="3147" y="1325"/>
                </a:lnTo>
                <a:lnTo>
                  <a:pt x="3147" y="1323"/>
                </a:lnTo>
                <a:lnTo>
                  <a:pt x="3147" y="1323"/>
                </a:lnTo>
                <a:lnTo>
                  <a:pt x="3145" y="1321"/>
                </a:lnTo>
                <a:lnTo>
                  <a:pt x="3143" y="1317"/>
                </a:lnTo>
                <a:lnTo>
                  <a:pt x="3143" y="1315"/>
                </a:lnTo>
                <a:lnTo>
                  <a:pt x="3141" y="1310"/>
                </a:lnTo>
                <a:lnTo>
                  <a:pt x="3141" y="1310"/>
                </a:lnTo>
                <a:lnTo>
                  <a:pt x="3141" y="1308"/>
                </a:lnTo>
                <a:lnTo>
                  <a:pt x="3135" y="1304"/>
                </a:lnTo>
                <a:lnTo>
                  <a:pt x="3132" y="1300"/>
                </a:lnTo>
                <a:lnTo>
                  <a:pt x="3128" y="1300"/>
                </a:lnTo>
                <a:lnTo>
                  <a:pt x="3126" y="1298"/>
                </a:lnTo>
                <a:lnTo>
                  <a:pt x="3126" y="1298"/>
                </a:lnTo>
                <a:lnTo>
                  <a:pt x="3124" y="1296"/>
                </a:lnTo>
                <a:lnTo>
                  <a:pt x="3122" y="1292"/>
                </a:lnTo>
                <a:lnTo>
                  <a:pt x="3122" y="1289"/>
                </a:lnTo>
                <a:lnTo>
                  <a:pt x="3122" y="1283"/>
                </a:lnTo>
                <a:lnTo>
                  <a:pt x="3122" y="1283"/>
                </a:lnTo>
                <a:lnTo>
                  <a:pt x="3122" y="1281"/>
                </a:lnTo>
                <a:lnTo>
                  <a:pt x="3124" y="1281"/>
                </a:lnTo>
                <a:lnTo>
                  <a:pt x="3124" y="1281"/>
                </a:lnTo>
                <a:lnTo>
                  <a:pt x="3126" y="1281"/>
                </a:lnTo>
                <a:lnTo>
                  <a:pt x="3124" y="1279"/>
                </a:lnTo>
                <a:lnTo>
                  <a:pt x="3122" y="1277"/>
                </a:lnTo>
                <a:lnTo>
                  <a:pt x="3120" y="1277"/>
                </a:lnTo>
                <a:lnTo>
                  <a:pt x="3118" y="1273"/>
                </a:lnTo>
                <a:lnTo>
                  <a:pt x="3114" y="1262"/>
                </a:lnTo>
                <a:lnTo>
                  <a:pt x="3109" y="1258"/>
                </a:lnTo>
                <a:lnTo>
                  <a:pt x="3109" y="1254"/>
                </a:lnTo>
                <a:lnTo>
                  <a:pt x="3105" y="1250"/>
                </a:lnTo>
                <a:lnTo>
                  <a:pt x="3101" y="1241"/>
                </a:lnTo>
                <a:lnTo>
                  <a:pt x="3099" y="1239"/>
                </a:lnTo>
                <a:lnTo>
                  <a:pt x="3099" y="1233"/>
                </a:lnTo>
                <a:lnTo>
                  <a:pt x="3099" y="1231"/>
                </a:lnTo>
                <a:lnTo>
                  <a:pt x="3097" y="1231"/>
                </a:lnTo>
                <a:lnTo>
                  <a:pt x="3097" y="1229"/>
                </a:lnTo>
                <a:lnTo>
                  <a:pt x="3095" y="1227"/>
                </a:lnTo>
                <a:lnTo>
                  <a:pt x="3095" y="1224"/>
                </a:lnTo>
                <a:lnTo>
                  <a:pt x="3095" y="1222"/>
                </a:lnTo>
                <a:lnTo>
                  <a:pt x="3093" y="1220"/>
                </a:lnTo>
                <a:lnTo>
                  <a:pt x="3093" y="1218"/>
                </a:lnTo>
                <a:lnTo>
                  <a:pt x="3091" y="1218"/>
                </a:lnTo>
                <a:lnTo>
                  <a:pt x="3088" y="1216"/>
                </a:lnTo>
                <a:lnTo>
                  <a:pt x="3086" y="1212"/>
                </a:lnTo>
                <a:lnTo>
                  <a:pt x="3084" y="1210"/>
                </a:lnTo>
                <a:lnTo>
                  <a:pt x="3084" y="1208"/>
                </a:lnTo>
                <a:lnTo>
                  <a:pt x="3084" y="1208"/>
                </a:lnTo>
                <a:lnTo>
                  <a:pt x="3082" y="1206"/>
                </a:lnTo>
                <a:lnTo>
                  <a:pt x="3080" y="1204"/>
                </a:lnTo>
                <a:lnTo>
                  <a:pt x="3080" y="1204"/>
                </a:lnTo>
                <a:lnTo>
                  <a:pt x="3080" y="1199"/>
                </a:lnTo>
                <a:lnTo>
                  <a:pt x="3080" y="1197"/>
                </a:lnTo>
                <a:lnTo>
                  <a:pt x="3080" y="1197"/>
                </a:lnTo>
                <a:lnTo>
                  <a:pt x="3078" y="1195"/>
                </a:lnTo>
                <a:lnTo>
                  <a:pt x="3076" y="1193"/>
                </a:lnTo>
                <a:lnTo>
                  <a:pt x="3078" y="1191"/>
                </a:lnTo>
                <a:lnTo>
                  <a:pt x="3078" y="1189"/>
                </a:lnTo>
                <a:lnTo>
                  <a:pt x="3078" y="1189"/>
                </a:lnTo>
                <a:lnTo>
                  <a:pt x="3080" y="1187"/>
                </a:lnTo>
                <a:lnTo>
                  <a:pt x="3080" y="1191"/>
                </a:lnTo>
                <a:lnTo>
                  <a:pt x="3082" y="1195"/>
                </a:lnTo>
                <a:lnTo>
                  <a:pt x="3082" y="1195"/>
                </a:lnTo>
                <a:lnTo>
                  <a:pt x="3082" y="1197"/>
                </a:lnTo>
                <a:lnTo>
                  <a:pt x="3084" y="1199"/>
                </a:lnTo>
                <a:lnTo>
                  <a:pt x="3086" y="1201"/>
                </a:lnTo>
                <a:lnTo>
                  <a:pt x="3088" y="1204"/>
                </a:lnTo>
                <a:lnTo>
                  <a:pt x="3088" y="1206"/>
                </a:lnTo>
                <a:lnTo>
                  <a:pt x="3088" y="1208"/>
                </a:lnTo>
                <a:lnTo>
                  <a:pt x="3088" y="1210"/>
                </a:lnTo>
                <a:lnTo>
                  <a:pt x="3093" y="1212"/>
                </a:lnTo>
                <a:lnTo>
                  <a:pt x="3095" y="1214"/>
                </a:lnTo>
                <a:lnTo>
                  <a:pt x="3097" y="1218"/>
                </a:lnTo>
                <a:lnTo>
                  <a:pt x="3101" y="1220"/>
                </a:lnTo>
                <a:lnTo>
                  <a:pt x="3103" y="1222"/>
                </a:lnTo>
                <a:lnTo>
                  <a:pt x="3105" y="1220"/>
                </a:lnTo>
                <a:lnTo>
                  <a:pt x="3105" y="1218"/>
                </a:lnTo>
                <a:lnTo>
                  <a:pt x="3107" y="1216"/>
                </a:lnTo>
                <a:lnTo>
                  <a:pt x="3107" y="1214"/>
                </a:lnTo>
                <a:lnTo>
                  <a:pt x="3109" y="1208"/>
                </a:lnTo>
                <a:lnTo>
                  <a:pt x="3112" y="1199"/>
                </a:lnTo>
                <a:lnTo>
                  <a:pt x="3112" y="1197"/>
                </a:lnTo>
                <a:lnTo>
                  <a:pt x="3114" y="1195"/>
                </a:lnTo>
                <a:lnTo>
                  <a:pt x="3114" y="1195"/>
                </a:lnTo>
                <a:lnTo>
                  <a:pt x="3114" y="1195"/>
                </a:lnTo>
                <a:lnTo>
                  <a:pt x="3114" y="1197"/>
                </a:lnTo>
                <a:lnTo>
                  <a:pt x="3112" y="1208"/>
                </a:lnTo>
                <a:lnTo>
                  <a:pt x="3112" y="1210"/>
                </a:lnTo>
                <a:lnTo>
                  <a:pt x="3109" y="1214"/>
                </a:lnTo>
                <a:lnTo>
                  <a:pt x="3109" y="1216"/>
                </a:lnTo>
                <a:lnTo>
                  <a:pt x="3109" y="1218"/>
                </a:lnTo>
                <a:lnTo>
                  <a:pt x="3112" y="1216"/>
                </a:lnTo>
                <a:lnTo>
                  <a:pt x="3112" y="1216"/>
                </a:lnTo>
                <a:lnTo>
                  <a:pt x="3116" y="1218"/>
                </a:lnTo>
                <a:lnTo>
                  <a:pt x="3118" y="1218"/>
                </a:lnTo>
                <a:lnTo>
                  <a:pt x="3120" y="1222"/>
                </a:lnTo>
                <a:lnTo>
                  <a:pt x="3124" y="1227"/>
                </a:lnTo>
                <a:lnTo>
                  <a:pt x="3126" y="1231"/>
                </a:lnTo>
                <a:lnTo>
                  <a:pt x="3126" y="1233"/>
                </a:lnTo>
                <a:lnTo>
                  <a:pt x="3130" y="1235"/>
                </a:lnTo>
                <a:lnTo>
                  <a:pt x="3130" y="1237"/>
                </a:lnTo>
                <a:lnTo>
                  <a:pt x="3132" y="1241"/>
                </a:lnTo>
                <a:lnTo>
                  <a:pt x="3137" y="1248"/>
                </a:lnTo>
                <a:lnTo>
                  <a:pt x="3139" y="1250"/>
                </a:lnTo>
                <a:lnTo>
                  <a:pt x="3139" y="1252"/>
                </a:lnTo>
                <a:lnTo>
                  <a:pt x="3141" y="1254"/>
                </a:lnTo>
                <a:lnTo>
                  <a:pt x="3141" y="1254"/>
                </a:lnTo>
                <a:lnTo>
                  <a:pt x="3143" y="1256"/>
                </a:lnTo>
                <a:lnTo>
                  <a:pt x="3145" y="1260"/>
                </a:lnTo>
                <a:lnTo>
                  <a:pt x="3147" y="1262"/>
                </a:lnTo>
                <a:lnTo>
                  <a:pt x="3147" y="1264"/>
                </a:lnTo>
                <a:lnTo>
                  <a:pt x="3147" y="1264"/>
                </a:lnTo>
                <a:lnTo>
                  <a:pt x="3147" y="1266"/>
                </a:lnTo>
                <a:lnTo>
                  <a:pt x="3147" y="1269"/>
                </a:lnTo>
                <a:lnTo>
                  <a:pt x="3149" y="1271"/>
                </a:lnTo>
                <a:lnTo>
                  <a:pt x="3149" y="1273"/>
                </a:lnTo>
                <a:lnTo>
                  <a:pt x="3151" y="1275"/>
                </a:lnTo>
                <a:lnTo>
                  <a:pt x="3153" y="1275"/>
                </a:lnTo>
                <a:lnTo>
                  <a:pt x="3153" y="1275"/>
                </a:lnTo>
                <a:lnTo>
                  <a:pt x="3156" y="1277"/>
                </a:lnTo>
                <a:lnTo>
                  <a:pt x="3158" y="1277"/>
                </a:lnTo>
                <a:lnTo>
                  <a:pt x="3158" y="1279"/>
                </a:lnTo>
                <a:lnTo>
                  <a:pt x="3160" y="1279"/>
                </a:lnTo>
                <a:lnTo>
                  <a:pt x="3162" y="1281"/>
                </a:lnTo>
                <a:lnTo>
                  <a:pt x="3164" y="1285"/>
                </a:lnTo>
                <a:lnTo>
                  <a:pt x="3166" y="1287"/>
                </a:lnTo>
                <a:lnTo>
                  <a:pt x="3168" y="1292"/>
                </a:lnTo>
                <a:lnTo>
                  <a:pt x="3170" y="1292"/>
                </a:lnTo>
                <a:lnTo>
                  <a:pt x="3170" y="1294"/>
                </a:lnTo>
                <a:lnTo>
                  <a:pt x="3170" y="1296"/>
                </a:lnTo>
                <a:lnTo>
                  <a:pt x="3172" y="1298"/>
                </a:lnTo>
                <a:lnTo>
                  <a:pt x="3170" y="1298"/>
                </a:lnTo>
                <a:lnTo>
                  <a:pt x="3172" y="1298"/>
                </a:lnTo>
                <a:lnTo>
                  <a:pt x="3172" y="1298"/>
                </a:lnTo>
                <a:lnTo>
                  <a:pt x="3172" y="1300"/>
                </a:lnTo>
                <a:lnTo>
                  <a:pt x="3174" y="1302"/>
                </a:lnTo>
                <a:lnTo>
                  <a:pt x="3174" y="1304"/>
                </a:lnTo>
                <a:lnTo>
                  <a:pt x="3174" y="1306"/>
                </a:lnTo>
                <a:lnTo>
                  <a:pt x="3172" y="1306"/>
                </a:lnTo>
                <a:lnTo>
                  <a:pt x="3172" y="1310"/>
                </a:lnTo>
                <a:lnTo>
                  <a:pt x="3172" y="1313"/>
                </a:lnTo>
                <a:lnTo>
                  <a:pt x="3172" y="1315"/>
                </a:lnTo>
                <a:lnTo>
                  <a:pt x="3174" y="1315"/>
                </a:lnTo>
                <a:lnTo>
                  <a:pt x="3174" y="1317"/>
                </a:lnTo>
                <a:lnTo>
                  <a:pt x="3174" y="1319"/>
                </a:lnTo>
                <a:lnTo>
                  <a:pt x="3174" y="1321"/>
                </a:lnTo>
                <a:lnTo>
                  <a:pt x="3176" y="1325"/>
                </a:lnTo>
                <a:lnTo>
                  <a:pt x="3181" y="1329"/>
                </a:lnTo>
                <a:lnTo>
                  <a:pt x="3181" y="1334"/>
                </a:lnTo>
                <a:lnTo>
                  <a:pt x="3183" y="1334"/>
                </a:lnTo>
                <a:lnTo>
                  <a:pt x="3185" y="1336"/>
                </a:lnTo>
                <a:lnTo>
                  <a:pt x="3189" y="1336"/>
                </a:lnTo>
                <a:lnTo>
                  <a:pt x="3193" y="1340"/>
                </a:lnTo>
                <a:lnTo>
                  <a:pt x="3195" y="1342"/>
                </a:lnTo>
                <a:lnTo>
                  <a:pt x="3197" y="1344"/>
                </a:lnTo>
                <a:lnTo>
                  <a:pt x="3197" y="1344"/>
                </a:lnTo>
                <a:lnTo>
                  <a:pt x="3200" y="1346"/>
                </a:lnTo>
                <a:lnTo>
                  <a:pt x="3200" y="1346"/>
                </a:lnTo>
                <a:lnTo>
                  <a:pt x="3200" y="1348"/>
                </a:lnTo>
                <a:lnTo>
                  <a:pt x="3204" y="1354"/>
                </a:lnTo>
                <a:lnTo>
                  <a:pt x="3204" y="1354"/>
                </a:lnTo>
                <a:lnTo>
                  <a:pt x="3204" y="1357"/>
                </a:lnTo>
                <a:lnTo>
                  <a:pt x="3206" y="1359"/>
                </a:lnTo>
                <a:lnTo>
                  <a:pt x="3206" y="1361"/>
                </a:lnTo>
                <a:lnTo>
                  <a:pt x="3208" y="1363"/>
                </a:lnTo>
                <a:lnTo>
                  <a:pt x="3210" y="1367"/>
                </a:lnTo>
                <a:lnTo>
                  <a:pt x="3212" y="1369"/>
                </a:lnTo>
                <a:lnTo>
                  <a:pt x="3212" y="1371"/>
                </a:lnTo>
                <a:lnTo>
                  <a:pt x="3216" y="1375"/>
                </a:lnTo>
                <a:lnTo>
                  <a:pt x="3220" y="1378"/>
                </a:lnTo>
                <a:lnTo>
                  <a:pt x="3220" y="1382"/>
                </a:lnTo>
                <a:lnTo>
                  <a:pt x="3223" y="1384"/>
                </a:lnTo>
                <a:lnTo>
                  <a:pt x="3223" y="1384"/>
                </a:lnTo>
                <a:lnTo>
                  <a:pt x="3225" y="1386"/>
                </a:lnTo>
                <a:lnTo>
                  <a:pt x="3225" y="1386"/>
                </a:lnTo>
                <a:lnTo>
                  <a:pt x="3225" y="1388"/>
                </a:lnTo>
                <a:lnTo>
                  <a:pt x="3227" y="1388"/>
                </a:lnTo>
                <a:lnTo>
                  <a:pt x="3227" y="1390"/>
                </a:lnTo>
                <a:lnTo>
                  <a:pt x="3227" y="1390"/>
                </a:lnTo>
                <a:lnTo>
                  <a:pt x="3227" y="1392"/>
                </a:lnTo>
                <a:lnTo>
                  <a:pt x="3227" y="1394"/>
                </a:lnTo>
                <a:lnTo>
                  <a:pt x="3229" y="1399"/>
                </a:lnTo>
                <a:lnTo>
                  <a:pt x="3227" y="1405"/>
                </a:lnTo>
                <a:lnTo>
                  <a:pt x="3227" y="1409"/>
                </a:lnTo>
                <a:lnTo>
                  <a:pt x="3227" y="1409"/>
                </a:lnTo>
                <a:lnTo>
                  <a:pt x="3227" y="1411"/>
                </a:lnTo>
                <a:lnTo>
                  <a:pt x="3227" y="1409"/>
                </a:lnTo>
                <a:lnTo>
                  <a:pt x="3227" y="1409"/>
                </a:lnTo>
                <a:lnTo>
                  <a:pt x="3225" y="1411"/>
                </a:lnTo>
                <a:lnTo>
                  <a:pt x="3229" y="1413"/>
                </a:lnTo>
                <a:lnTo>
                  <a:pt x="3229" y="1413"/>
                </a:lnTo>
                <a:lnTo>
                  <a:pt x="3229" y="1415"/>
                </a:lnTo>
                <a:lnTo>
                  <a:pt x="3229" y="1415"/>
                </a:lnTo>
                <a:lnTo>
                  <a:pt x="3229" y="1415"/>
                </a:lnTo>
                <a:lnTo>
                  <a:pt x="3229" y="1417"/>
                </a:lnTo>
                <a:lnTo>
                  <a:pt x="3229" y="1417"/>
                </a:lnTo>
                <a:lnTo>
                  <a:pt x="3231" y="1422"/>
                </a:lnTo>
                <a:lnTo>
                  <a:pt x="3231" y="1422"/>
                </a:lnTo>
                <a:lnTo>
                  <a:pt x="3231" y="1422"/>
                </a:lnTo>
                <a:lnTo>
                  <a:pt x="3231" y="1424"/>
                </a:lnTo>
                <a:lnTo>
                  <a:pt x="3231" y="1426"/>
                </a:lnTo>
                <a:lnTo>
                  <a:pt x="3231" y="1428"/>
                </a:lnTo>
                <a:lnTo>
                  <a:pt x="3233" y="1430"/>
                </a:lnTo>
                <a:lnTo>
                  <a:pt x="3235" y="1434"/>
                </a:lnTo>
                <a:lnTo>
                  <a:pt x="3235" y="1434"/>
                </a:lnTo>
                <a:lnTo>
                  <a:pt x="3233" y="1440"/>
                </a:lnTo>
                <a:lnTo>
                  <a:pt x="3237" y="1447"/>
                </a:lnTo>
                <a:lnTo>
                  <a:pt x="3237" y="1449"/>
                </a:lnTo>
                <a:lnTo>
                  <a:pt x="3239" y="1447"/>
                </a:lnTo>
                <a:lnTo>
                  <a:pt x="3244" y="1449"/>
                </a:lnTo>
                <a:lnTo>
                  <a:pt x="3244" y="1449"/>
                </a:lnTo>
                <a:lnTo>
                  <a:pt x="3246" y="1449"/>
                </a:lnTo>
                <a:lnTo>
                  <a:pt x="3248" y="1449"/>
                </a:lnTo>
                <a:lnTo>
                  <a:pt x="3250" y="1449"/>
                </a:lnTo>
                <a:lnTo>
                  <a:pt x="3250" y="1449"/>
                </a:lnTo>
                <a:lnTo>
                  <a:pt x="3254" y="1447"/>
                </a:lnTo>
                <a:lnTo>
                  <a:pt x="3256" y="1447"/>
                </a:lnTo>
                <a:lnTo>
                  <a:pt x="3258" y="1447"/>
                </a:lnTo>
                <a:lnTo>
                  <a:pt x="3260" y="1447"/>
                </a:lnTo>
                <a:lnTo>
                  <a:pt x="3260" y="1445"/>
                </a:lnTo>
                <a:lnTo>
                  <a:pt x="3262" y="1443"/>
                </a:lnTo>
                <a:lnTo>
                  <a:pt x="3264" y="1443"/>
                </a:lnTo>
                <a:lnTo>
                  <a:pt x="3267" y="1440"/>
                </a:lnTo>
                <a:lnTo>
                  <a:pt x="3269" y="1438"/>
                </a:lnTo>
                <a:lnTo>
                  <a:pt x="3273" y="1438"/>
                </a:lnTo>
                <a:lnTo>
                  <a:pt x="3277" y="1438"/>
                </a:lnTo>
                <a:lnTo>
                  <a:pt x="3281" y="1438"/>
                </a:lnTo>
                <a:lnTo>
                  <a:pt x="3283" y="1436"/>
                </a:lnTo>
                <a:lnTo>
                  <a:pt x="3285" y="1436"/>
                </a:lnTo>
                <a:lnTo>
                  <a:pt x="3288" y="1436"/>
                </a:lnTo>
                <a:lnTo>
                  <a:pt x="3292" y="1434"/>
                </a:lnTo>
                <a:lnTo>
                  <a:pt x="3294" y="1434"/>
                </a:lnTo>
                <a:lnTo>
                  <a:pt x="3298" y="1430"/>
                </a:lnTo>
                <a:lnTo>
                  <a:pt x="3300" y="1430"/>
                </a:lnTo>
                <a:lnTo>
                  <a:pt x="3302" y="1428"/>
                </a:lnTo>
                <a:lnTo>
                  <a:pt x="3302" y="1428"/>
                </a:lnTo>
                <a:lnTo>
                  <a:pt x="3306" y="1430"/>
                </a:lnTo>
                <a:lnTo>
                  <a:pt x="3311" y="1428"/>
                </a:lnTo>
                <a:lnTo>
                  <a:pt x="3313" y="1428"/>
                </a:lnTo>
                <a:lnTo>
                  <a:pt x="3313" y="1428"/>
                </a:lnTo>
                <a:lnTo>
                  <a:pt x="3315" y="1428"/>
                </a:lnTo>
                <a:lnTo>
                  <a:pt x="3317" y="1426"/>
                </a:lnTo>
                <a:lnTo>
                  <a:pt x="3317" y="1424"/>
                </a:lnTo>
                <a:lnTo>
                  <a:pt x="3319" y="1422"/>
                </a:lnTo>
                <a:lnTo>
                  <a:pt x="3319" y="1422"/>
                </a:lnTo>
                <a:lnTo>
                  <a:pt x="3323" y="1419"/>
                </a:lnTo>
                <a:lnTo>
                  <a:pt x="3325" y="1417"/>
                </a:lnTo>
                <a:lnTo>
                  <a:pt x="3332" y="1417"/>
                </a:lnTo>
                <a:lnTo>
                  <a:pt x="3334" y="1417"/>
                </a:lnTo>
                <a:lnTo>
                  <a:pt x="3338" y="1415"/>
                </a:lnTo>
                <a:lnTo>
                  <a:pt x="3340" y="1413"/>
                </a:lnTo>
                <a:lnTo>
                  <a:pt x="3346" y="1413"/>
                </a:lnTo>
                <a:lnTo>
                  <a:pt x="3350" y="1411"/>
                </a:lnTo>
                <a:lnTo>
                  <a:pt x="3355" y="1409"/>
                </a:lnTo>
                <a:lnTo>
                  <a:pt x="3357" y="1409"/>
                </a:lnTo>
                <a:lnTo>
                  <a:pt x="3357" y="1407"/>
                </a:lnTo>
                <a:lnTo>
                  <a:pt x="3359" y="1407"/>
                </a:lnTo>
                <a:lnTo>
                  <a:pt x="3361" y="1407"/>
                </a:lnTo>
                <a:lnTo>
                  <a:pt x="3363" y="1405"/>
                </a:lnTo>
                <a:lnTo>
                  <a:pt x="3365" y="1405"/>
                </a:lnTo>
                <a:lnTo>
                  <a:pt x="3365" y="1403"/>
                </a:lnTo>
                <a:lnTo>
                  <a:pt x="3363" y="1401"/>
                </a:lnTo>
                <a:lnTo>
                  <a:pt x="3365" y="1396"/>
                </a:lnTo>
                <a:lnTo>
                  <a:pt x="3365" y="1394"/>
                </a:lnTo>
                <a:lnTo>
                  <a:pt x="3367" y="1394"/>
                </a:lnTo>
                <a:lnTo>
                  <a:pt x="3369" y="1392"/>
                </a:lnTo>
                <a:lnTo>
                  <a:pt x="3378" y="1390"/>
                </a:lnTo>
                <a:lnTo>
                  <a:pt x="3380" y="1388"/>
                </a:lnTo>
                <a:lnTo>
                  <a:pt x="3384" y="1388"/>
                </a:lnTo>
                <a:lnTo>
                  <a:pt x="3386" y="1386"/>
                </a:lnTo>
                <a:lnTo>
                  <a:pt x="3390" y="1386"/>
                </a:lnTo>
                <a:lnTo>
                  <a:pt x="3390" y="1384"/>
                </a:lnTo>
                <a:lnTo>
                  <a:pt x="3396" y="1384"/>
                </a:lnTo>
                <a:lnTo>
                  <a:pt x="3399" y="1384"/>
                </a:lnTo>
                <a:lnTo>
                  <a:pt x="3401" y="1384"/>
                </a:lnTo>
                <a:lnTo>
                  <a:pt x="3401" y="1386"/>
                </a:lnTo>
                <a:lnTo>
                  <a:pt x="3405" y="1384"/>
                </a:lnTo>
                <a:lnTo>
                  <a:pt x="3407" y="1382"/>
                </a:lnTo>
                <a:lnTo>
                  <a:pt x="3409" y="1380"/>
                </a:lnTo>
                <a:lnTo>
                  <a:pt x="3409" y="1380"/>
                </a:lnTo>
                <a:lnTo>
                  <a:pt x="3409" y="1378"/>
                </a:lnTo>
                <a:lnTo>
                  <a:pt x="3407" y="1378"/>
                </a:lnTo>
                <a:lnTo>
                  <a:pt x="3409" y="1375"/>
                </a:lnTo>
                <a:lnTo>
                  <a:pt x="3411" y="1373"/>
                </a:lnTo>
                <a:lnTo>
                  <a:pt x="3413" y="1371"/>
                </a:lnTo>
                <a:lnTo>
                  <a:pt x="3420" y="1371"/>
                </a:lnTo>
                <a:lnTo>
                  <a:pt x="3424" y="1371"/>
                </a:lnTo>
                <a:lnTo>
                  <a:pt x="3424" y="1369"/>
                </a:lnTo>
                <a:lnTo>
                  <a:pt x="3428" y="1367"/>
                </a:lnTo>
                <a:lnTo>
                  <a:pt x="3428" y="1361"/>
                </a:lnTo>
                <a:lnTo>
                  <a:pt x="3430" y="1359"/>
                </a:lnTo>
                <a:lnTo>
                  <a:pt x="3432" y="1359"/>
                </a:lnTo>
                <a:lnTo>
                  <a:pt x="3436" y="1357"/>
                </a:lnTo>
                <a:lnTo>
                  <a:pt x="3440" y="1357"/>
                </a:lnTo>
                <a:lnTo>
                  <a:pt x="3443" y="1357"/>
                </a:lnTo>
                <a:lnTo>
                  <a:pt x="3445" y="1354"/>
                </a:lnTo>
                <a:lnTo>
                  <a:pt x="3445" y="1354"/>
                </a:lnTo>
                <a:lnTo>
                  <a:pt x="3445" y="1352"/>
                </a:lnTo>
                <a:lnTo>
                  <a:pt x="3445" y="1352"/>
                </a:lnTo>
                <a:lnTo>
                  <a:pt x="3445" y="1348"/>
                </a:lnTo>
                <a:lnTo>
                  <a:pt x="3445" y="1346"/>
                </a:lnTo>
                <a:lnTo>
                  <a:pt x="3445" y="1346"/>
                </a:lnTo>
                <a:lnTo>
                  <a:pt x="3445" y="1344"/>
                </a:lnTo>
                <a:lnTo>
                  <a:pt x="3445" y="1342"/>
                </a:lnTo>
                <a:lnTo>
                  <a:pt x="3445" y="1338"/>
                </a:lnTo>
                <a:lnTo>
                  <a:pt x="3447" y="1336"/>
                </a:lnTo>
                <a:lnTo>
                  <a:pt x="3447" y="1336"/>
                </a:lnTo>
                <a:lnTo>
                  <a:pt x="3449" y="1331"/>
                </a:lnTo>
                <a:lnTo>
                  <a:pt x="3451" y="1331"/>
                </a:lnTo>
                <a:lnTo>
                  <a:pt x="3451" y="1331"/>
                </a:lnTo>
                <a:lnTo>
                  <a:pt x="3451" y="1334"/>
                </a:lnTo>
                <a:lnTo>
                  <a:pt x="3451" y="1334"/>
                </a:lnTo>
                <a:lnTo>
                  <a:pt x="3451" y="1334"/>
                </a:lnTo>
                <a:lnTo>
                  <a:pt x="3453" y="1334"/>
                </a:lnTo>
                <a:lnTo>
                  <a:pt x="3455" y="1334"/>
                </a:lnTo>
                <a:lnTo>
                  <a:pt x="3455" y="1334"/>
                </a:lnTo>
                <a:lnTo>
                  <a:pt x="3457" y="1327"/>
                </a:lnTo>
                <a:lnTo>
                  <a:pt x="3461" y="1323"/>
                </a:lnTo>
                <a:lnTo>
                  <a:pt x="3464" y="1321"/>
                </a:lnTo>
                <a:lnTo>
                  <a:pt x="3468" y="1319"/>
                </a:lnTo>
                <a:lnTo>
                  <a:pt x="3468" y="1319"/>
                </a:lnTo>
                <a:lnTo>
                  <a:pt x="3470" y="1313"/>
                </a:lnTo>
                <a:lnTo>
                  <a:pt x="3472" y="1310"/>
                </a:lnTo>
                <a:lnTo>
                  <a:pt x="3472" y="1310"/>
                </a:lnTo>
                <a:lnTo>
                  <a:pt x="3474" y="1306"/>
                </a:lnTo>
                <a:lnTo>
                  <a:pt x="3474" y="1306"/>
                </a:lnTo>
                <a:lnTo>
                  <a:pt x="3474" y="1304"/>
                </a:lnTo>
                <a:lnTo>
                  <a:pt x="3474" y="1302"/>
                </a:lnTo>
                <a:lnTo>
                  <a:pt x="3472" y="1302"/>
                </a:lnTo>
                <a:lnTo>
                  <a:pt x="3470" y="1302"/>
                </a:lnTo>
                <a:lnTo>
                  <a:pt x="3468" y="1300"/>
                </a:lnTo>
                <a:lnTo>
                  <a:pt x="3468" y="1298"/>
                </a:lnTo>
                <a:lnTo>
                  <a:pt x="3466" y="1296"/>
                </a:lnTo>
                <a:lnTo>
                  <a:pt x="3464" y="1294"/>
                </a:lnTo>
                <a:lnTo>
                  <a:pt x="3461" y="1292"/>
                </a:lnTo>
                <a:lnTo>
                  <a:pt x="3461" y="1289"/>
                </a:lnTo>
                <a:lnTo>
                  <a:pt x="3459" y="1289"/>
                </a:lnTo>
                <a:lnTo>
                  <a:pt x="3459" y="1287"/>
                </a:lnTo>
                <a:lnTo>
                  <a:pt x="3457" y="1285"/>
                </a:lnTo>
                <a:lnTo>
                  <a:pt x="3455" y="1285"/>
                </a:lnTo>
                <a:lnTo>
                  <a:pt x="3453" y="1285"/>
                </a:lnTo>
                <a:lnTo>
                  <a:pt x="3453" y="1285"/>
                </a:lnTo>
                <a:lnTo>
                  <a:pt x="3449" y="1285"/>
                </a:lnTo>
                <a:lnTo>
                  <a:pt x="3445" y="1283"/>
                </a:lnTo>
                <a:lnTo>
                  <a:pt x="3443" y="1283"/>
                </a:lnTo>
                <a:lnTo>
                  <a:pt x="3436" y="1281"/>
                </a:lnTo>
                <a:lnTo>
                  <a:pt x="3436" y="1281"/>
                </a:lnTo>
                <a:lnTo>
                  <a:pt x="3432" y="1277"/>
                </a:lnTo>
                <a:lnTo>
                  <a:pt x="3430" y="1275"/>
                </a:lnTo>
                <a:lnTo>
                  <a:pt x="3428" y="1273"/>
                </a:lnTo>
                <a:lnTo>
                  <a:pt x="3426" y="1269"/>
                </a:lnTo>
                <a:lnTo>
                  <a:pt x="3424" y="1264"/>
                </a:lnTo>
                <a:lnTo>
                  <a:pt x="3424" y="1264"/>
                </a:lnTo>
                <a:lnTo>
                  <a:pt x="3424" y="1256"/>
                </a:lnTo>
                <a:lnTo>
                  <a:pt x="3424" y="1254"/>
                </a:lnTo>
                <a:lnTo>
                  <a:pt x="3424" y="1254"/>
                </a:lnTo>
                <a:lnTo>
                  <a:pt x="3424" y="1254"/>
                </a:lnTo>
                <a:lnTo>
                  <a:pt x="3424" y="1252"/>
                </a:lnTo>
                <a:lnTo>
                  <a:pt x="3426" y="1248"/>
                </a:lnTo>
                <a:lnTo>
                  <a:pt x="3426" y="1245"/>
                </a:lnTo>
                <a:lnTo>
                  <a:pt x="3426" y="1245"/>
                </a:lnTo>
                <a:lnTo>
                  <a:pt x="3426" y="1243"/>
                </a:lnTo>
                <a:lnTo>
                  <a:pt x="3424" y="1243"/>
                </a:lnTo>
                <a:lnTo>
                  <a:pt x="3424" y="1245"/>
                </a:lnTo>
                <a:lnTo>
                  <a:pt x="3424" y="1245"/>
                </a:lnTo>
                <a:lnTo>
                  <a:pt x="3422" y="1245"/>
                </a:lnTo>
                <a:lnTo>
                  <a:pt x="3422" y="1245"/>
                </a:lnTo>
                <a:lnTo>
                  <a:pt x="3422" y="1245"/>
                </a:lnTo>
                <a:lnTo>
                  <a:pt x="3420" y="1248"/>
                </a:lnTo>
                <a:lnTo>
                  <a:pt x="3420" y="1250"/>
                </a:lnTo>
                <a:lnTo>
                  <a:pt x="3420" y="1252"/>
                </a:lnTo>
                <a:lnTo>
                  <a:pt x="3417" y="1252"/>
                </a:lnTo>
                <a:lnTo>
                  <a:pt x="3411" y="1258"/>
                </a:lnTo>
                <a:lnTo>
                  <a:pt x="3411" y="1258"/>
                </a:lnTo>
                <a:lnTo>
                  <a:pt x="3409" y="1260"/>
                </a:lnTo>
                <a:lnTo>
                  <a:pt x="3409" y="1260"/>
                </a:lnTo>
                <a:lnTo>
                  <a:pt x="3405" y="1264"/>
                </a:lnTo>
                <a:lnTo>
                  <a:pt x="3401" y="1269"/>
                </a:lnTo>
                <a:lnTo>
                  <a:pt x="3399" y="1269"/>
                </a:lnTo>
                <a:lnTo>
                  <a:pt x="3399" y="1271"/>
                </a:lnTo>
                <a:lnTo>
                  <a:pt x="3399" y="1271"/>
                </a:lnTo>
                <a:lnTo>
                  <a:pt x="3399" y="1273"/>
                </a:lnTo>
                <a:lnTo>
                  <a:pt x="3396" y="1273"/>
                </a:lnTo>
                <a:lnTo>
                  <a:pt x="3396" y="1275"/>
                </a:lnTo>
                <a:lnTo>
                  <a:pt x="3396" y="1275"/>
                </a:lnTo>
                <a:lnTo>
                  <a:pt x="3394" y="1277"/>
                </a:lnTo>
                <a:lnTo>
                  <a:pt x="3392" y="1277"/>
                </a:lnTo>
                <a:lnTo>
                  <a:pt x="3388" y="1279"/>
                </a:lnTo>
                <a:lnTo>
                  <a:pt x="3388" y="1279"/>
                </a:lnTo>
                <a:lnTo>
                  <a:pt x="3380" y="1279"/>
                </a:lnTo>
                <a:lnTo>
                  <a:pt x="3376" y="1277"/>
                </a:lnTo>
                <a:lnTo>
                  <a:pt x="3371" y="1277"/>
                </a:lnTo>
                <a:lnTo>
                  <a:pt x="3369" y="1279"/>
                </a:lnTo>
                <a:lnTo>
                  <a:pt x="3365" y="1281"/>
                </a:lnTo>
                <a:lnTo>
                  <a:pt x="3363" y="1281"/>
                </a:lnTo>
                <a:lnTo>
                  <a:pt x="3359" y="1281"/>
                </a:lnTo>
                <a:lnTo>
                  <a:pt x="3359" y="1279"/>
                </a:lnTo>
                <a:lnTo>
                  <a:pt x="3359" y="1279"/>
                </a:lnTo>
                <a:lnTo>
                  <a:pt x="3357" y="1277"/>
                </a:lnTo>
                <a:lnTo>
                  <a:pt x="3357" y="1277"/>
                </a:lnTo>
                <a:lnTo>
                  <a:pt x="3357" y="1277"/>
                </a:lnTo>
                <a:lnTo>
                  <a:pt x="3355" y="1275"/>
                </a:lnTo>
                <a:lnTo>
                  <a:pt x="3355" y="1275"/>
                </a:lnTo>
                <a:lnTo>
                  <a:pt x="3355" y="1275"/>
                </a:lnTo>
                <a:lnTo>
                  <a:pt x="3355" y="1275"/>
                </a:lnTo>
                <a:lnTo>
                  <a:pt x="3352" y="1275"/>
                </a:lnTo>
                <a:lnTo>
                  <a:pt x="3352" y="1275"/>
                </a:lnTo>
                <a:lnTo>
                  <a:pt x="3350" y="1275"/>
                </a:lnTo>
                <a:lnTo>
                  <a:pt x="3352" y="1273"/>
                </a:lnTo>
                <a:lnTo>
                  <a:pt x="3352" y="1273"/>
                </a:lnTo>
                <a:lnTo>
                  <a:pt x="3352" y="1271"/>
                </a:lnTo>
                <a:lnTo>
                  <a:pt x="3352" y="1271"/>
                </a:lnTo>
                <a:lnTo>
                  <a:pt x="3350" y="1271"/>
                </a:lnTo>
                <a:lnTo>
                  <a:pt x="3352" y="1271"/>
                </a:lnTo>
                <a:lnTo>
                  <a:pt x="3352" y="1271"/>
                </a:lnTo>
                <a:lnTo>
                  <a:pt x="3355" y="1266"/>
                </a:lnTo>
                <a:lnTo>
                  <a:pt x="3355" y="1264"/>
                </a:lnTo>
                <a:lnTo>
                  <a:pt x="3355" y="1264"/>
                </a:lnTo>
                <a:lnTo>
                  <a:pt x="3355" y="1262"/>
                </a:lnTo>
                <a:lnTo>
                  <a:pt x="3355" y="1260"/>
                </a:lnTo>
                <a:lnTo>
                  <a:pt x="3355" y="1258"/>
                </a:lnTo>
                <a:lnTo>
                  <a:pt x="3355" y="1258"/>
                </a:lnTo>
                <a:lnTo>
                  <a:pt x="3355" y="1256"/>
                </a:lnTo>
                <a:lnTo>
                  <a:pt x="3355" y="1254"/>
                </a:lnTo>
                <a:lnTo>
                  <a:pt x="3355" y="1254"/>
                </a:lnTo>
                <a:lnTo>
                  <a:pt x="3355" y="1252"/>
                </a:lnTo>
                <a:lnTo>
                  <a:pt x="3352" y="1250"/>
                </a:lnTo>
                <a:lnTo>
                  <a:pt x="3350" y="1248"/>
                </a:lnTo>
                <a:lnTo>
                  <a:pt x="3348" y="1248"/>
                </a:lnTo>
                <a:lnTo>
                  <a:pt x="3346" y="1250"/>
                </a:lnTo>
                <a:lnTo>
                  <a:pt x="3344" y="1254"/>
                </a:lnTo>
                <a:lnTo>
                  <a:pt x="3344" y="1256"/>
                </a:lnTo>
                <a:lnTo>
                  <a:pt x="3344" y="1258"/>
                </a:lnTo>
                <a:lnTo>
                  <a:pt x="3344" y="1258"/>
                </a:lnTo>
                <a:lnTo>
                  <a:pt x="3342" y="1258"/>
                </a:lnTo>
                <a:lnTo>
                  <a:pt x="3344" y="1262"/>
                </a:lnTo>
                <a:lnTo>
                  <a:pt x="3344" y="1266"/>
                </a:lnTo>
                <a:lnTo>
                  <a:pt x="3344" y="1266"/>
                </a:lnTo>
                <a:lnTo>
                  <a:pt x="3344" y="1269"/>
                </a:lnTo>
                <a:lnTo>
                  <a:pt x="3342" y="1266"/>
                </a:lnTo>
                <a:lnTo>
                  <a:pt x="3342" y="1264"/>
                </a:lnTo>
                <a:lnTo>
                  <a:pt x="3340" y="1264"/>
                </a:lnTo>
                <a:lnTo>
                  <a:pt x="3340" y="1260"/>
                </a:lnTo>
                <a:lnTo>
                  <a:pt x="3338" y="1258"/>
                </a:lnTo>
                <a:lnTo>
                  <a:pt x="3336" y="1256"/>
                </a:lnTo>
                <a:lnTo>
                  <a:pt x="3336" y="1256"/>
                </a:lnTo>
                <a:lnTo>
                  <a:pt x="3336" y="1254"/>
                </a:lnTo>
                <a:lnTo>
                  <a:pt x="3334" y="1252"/>
                </a:lnTo>
                <a:lnTo>
                  <a:pt x="3334" y="1250"/>
                </a:lnTo>
                <a:lnTo>
                  <a:pt x="3332" y="1248"/>
                </a:lnTo>
                <a:lnTo>
                  <a:pt x="3334" y="1248"/>
                </a:lnTo>
                <a:lnTo>
                  <a:pt x="3334" y="1248"/>
                </a:lnTo>
                <a:lnTo>
                  <a:pt x="3334" y="1248"/>
                </a:lnTo>
                <a:lnTo>
                  <a:pt x="3334" y="1248"/>
                </a:lnTo>
                <a:lnTo>
                  <a:pt x="3336" y="1245"/>
                </a:lnTo>
                <a:lnTo>
                  <a:pt x="3336" y="1243"/>
                </a:lnTo>
                <a:lnTo>
                  <a:pt x="3334" y="1243"/>
                </a:lnTo>
                <a:lnTo>
                  <a:pt x="3332" y="1241"/>
                </a:lnTo>
                <a:lnTo>
                  <a:pt x="3332" y="1239"/>
                </a:lnTo>
                <a:lnTo>
                  <a:pt x="3332" y="1239"/>
                </a:lnTo>
                <a:lnTo>
                  <a:pt x="3332" y="1239"/>
                </a:lnTo>
                <a:lnTo>
                  <a:pt x="3334" y="1239"/>
                </a:lnTo>
                <a:lnTo>
                  <a:pt x="3334" y="1239"/>
                </a:lnTo>
                <a:lnTo>
                  <a:pt x="3334" y="1239"/>
                </a:lnTo>
                <a:lnTo>
                  <a:pt x="3332" y="1237"/>
                </a:lnTo>
                <a:lnTo>
                  <a:pt x="3327" y="1235"/>
                </a:lnTo>
                <a:lnTo>
                  <a:pt x="3325" y="1231"/>
                </a:lnTo>
                <a:lnTo>
                  <a:pt x="3323" y="1231"/>
                </a:lnTo>
                <a:lnTo>
                  <a:pt x="3321" y="1229"/>
                </a:lnTo>
                <a:lnTo>
                  <a:pt x="3321" y="1227"/>
                </a:lnTo>
                <a:lnTo>
                  <a:pt x="3321" y="1227"/>
                </a:lnTo>
                <a:lnTo>
                  <a:pt x="3319" y="1227"/>
                </a:lnTo>
                <a:lnTo>
                  <a:pt x="3319" y="1227"/>
                </a:lnTo>
                <a:lnTo>
                  <a:pt x="3317" y="1224"/>
                </a:lnTo>
                <a:lnTo>
                  <a:pt x="3315" y="1222"/>
                </a:lnTo>
                <a:lnTo>
                  <a:pt x="3315" y="1222"/>
                </a:lnTo>
                <a:lnTo>
                  <a:pt x="3315" y="1222"/>
                </a:lnTo>
                <a:lnTo>
                  <a:pt x="3315" y="1220"/>
                </a:lnTo>
                <a:lnTo>
                  <a:pt x="3315" y="1218"/>
                </a:lnTo>
                <a:lnTo>
                  <a:pt x="3313" y="1216"/>
                </a:lnTo>
                <a:lnTo>
                  <a:pt x="3311" y="1214"/>
                </a:lnTo>
                <a:lnTo>
                  <a:pt x="3311" y="1212"/>
                </a:lnTo>
                <a:lnTo>
                  <a:pt x="3308" y="1210"/>
                </a:lnTo>
                <a:lnTo>
                  <a:pt x="3308" y="1208"/>
                </a:lnTo>
                <a:lnTo>
                  <a:pt x="3308" y="1208"/>
                </a:lnTo>
                <a:lnTo>
                  <a:pt x="3308" y="1208"/>
                </a:lnTo>
                <a:lnTo>
                  <a:pt x="3306" y="1204"/>
                </a:lnTo>
                <a:lnTo>
                  <a:pt x="3306" y="1204"/>
                </a:lnTo>
                <a:lnTo>
                  <a:pt x="3304" y="1199"/>
                </a:lnTo>
                <a:lnTo>
                  <a:pt x="3304" y="1199"/>
                </a:lnTo>
                <a:lnTo>
                  <a:pt x="3304" y="1197"/>
                </a:lnTo>
                <a:lnTo>
                  <a:pt x="3302" y="1197"/>
                </a:lnTo>
                <a:lnTo>
                  <a:pt x="3302" y="1197"/>
                </a:lnTo>
                <a:lnTo>
                  <a:pt x="3300" y="1197"/>
                </a:lnTo>
                <a:lnTo>
                  <a:pt x="3300" y="1197"/>
                </a:lnTo>
                <a:lnTo>
                  <a:pt x="3300" y="1197"/>
                </a:lnTo>
                <a:lnTo>
                  <a:pt x="3300" y="1195"/>
                </a:lnTo>
                <a:lnTo>
                  <a:pt x="3302" y="1193"/>
                </a:lnTo>
                <a:lnTo>
                  <a:pt x="3304" y="1193"/>
                </a:lnTo>
                <a:lnTo>
                  <a:pt x="3304" y="1193"/>
                </a:lnTo>
                <a:lnTo>
                  <a:pt x="3304" y="1193"/>
                </a:lnTo>
                <a:lnTo>
                  <a:pt x="3304" y="1193"/>
                </a:lnTo>
                <a:lnTo>
                  <a:pt x="3304" y="1191"/>
                </a:lnTo>
                <a:lnTo>
                  <a:pt x="3302" y="1191"/>
                </a:lnTo>
                <a:lnTo>
                  <a:pt x="3302" y="1189"/>
                </a:lnTo>
                <a:lnTo>
                  <a:pt x="3302" y="1187"/>
                </a:lnTo>
                <a:lnTo>
                  <a:pt x="3302" y="1187"/>
                </a:lnTo>
                <a:lnTo>
                  <a:pt x="3304" y="1187"/>
                </a:lnTo>
                <a:lnTo>
                  <a:pt x="3304" y="1187"/>
                </a:lnTo>
                <a:lnTo>
                  <a:pt x="3308" y="1189"/>
                </a:lnTo>
                <a:lnTo>
                  <a:pt x="3311" y="1189"/>
                </a:lnTo>
                <a:lnTo>
                  <a:pt x="3311" y="1189"/>
                </a:lnTo>
                <a:lnTo>
                  <a:pt x="3313" y="1187"/>
                </a:lnTo>
                <a:lnTo>
                  <a:pt x="3313" y="1187"/>
                </a:lnTo>
                <a:lnTo>
                  <a:pt x="3315" y="1187"/>
                </a:lnTo>
                <a:lnTo>
                  <a:pt x="3315" y="1187"/>
                </a:lnTo>
                <a:lnTo>
                  <a:pt x="3317" y="1185"/>
                </a:lnTo>
                <a:lnTo>
                  <a:pt x="3317" y="1183"/>
                </a:lnTo>
                <a:lnTo>
                  <a:pt x="3317" y="1183"/>
                </a:lnTo>
                <a:lnTo>
                  <a:pt x="3317" y="1180"/>
                </a:lnTo>
                <a:lnTo>
                  <a:pt x="3319" y="1180"/>
                </a:lnTo>
                <a:lnTo>
                  <a:pt x="3317" y="1178"/>
                </a:lnTo>
                <a:lnTo>
                  <a:pt x="3319" y="1178"/>
                </a:lnTo>
                <a:lnTo>
                  <a:pt x="3321" y="1180"/>
                </a:lnTo>
                <a:lnTo>
                  <a:pt x="3321" y="1180"/>
                </a:lnTo>
                <a:lnTo>
                  <a:pt x="3321" y="1180"/>
                </a:lnTo>
                <a:lnTo>
                  <a:pt x="3319" y="1180"/>
                </a:lnTo>
                <a:lnTo>
                  <a:pt x="3319" y="1180"/>
                </a:lnTo>
                <a:lnTo>
                  <a:pt x="3317" y="1180"/>
                </a:lnTo>
                <a:lnTo>
                  <a:pt x="3319" y="1183"/>
                </a:lnTo>
                <a:lnTo>
                  <a:pt x="3319" y="1183"/>
                </a:lnTo>
                <a:lnTo>
                  <a:pt x="3323" y="1185"/>
                </a:lnTo>
                <a:lnTo>
                  <a:pt x="3325" y="1187"/>
                </a:lnTo>
                <a:lnTo>
                  <a:pt x="3332" y="1185"/>
                </a:lnTo>
                <a:lnTo>
                  <a:pt x="3334" y="1185"/>
                </a:lnTo>
                <a:lnTo>
                  <a:pt x="3334" y="1187"/>
                </a:lnTo>
                <a:lnTo>
                  <a:pt x="3334" y="1189"/>
                </a:lnTo>
                <a:lnTo>
                  <a:pt x="3336" y="1189"/>
                </a:lnTo>
                <a:lnTo>
                  <a:pt x="3338" y="1193"/>
                </a:lnTo>
                <a:lnTo>
                  <a:pt x="3340" y="1195"/>
                </a:lnTo>
                <a:lnTo>
                  <a:pt x="3342" y="1197"/>
                </a:lnTo>
                <a:lnTo>
                  <a:pt x="3342" y="1197"/>
                </a:lnTo>
                <a:lnTo>
                  <a:pt x="3342" y="1199"/>
                </a:lnTo>
                <a:lnTo>
                  <a:pt x="3342" y="1201"/>
                </a:lnTo>
                <a:lnTo>
                  <a:pt x="3344" y="1201"/>
                </a:lnTo>
                <a:lnTo>
                  <a:pt x="3344" y="1201"/>
                </a:lnTo>
                <a:lnTo>
                  <a:pt x="3344" y="1204"/>
                </a:lnTo>
                <a:lnTo>
                  <a:pt x="3344" y="1204"/>
                </a:lnTo>
                <a:lnTo>
                  <a:pt x="3344" y="1206"/>
                </a:lnTo>
                <a:lnTo>
                  <a:pt x="3346" y="1206"/>
                </a:lnTo>
                <a:lnTo>
                  <a:pt x="3348" y="1208"/>
                </a:lnTo>
                <a:lnTo>
                  <a:pt x="3348" y="1210"/>
                </a:lnTo>
                <a:lnTo>
                  <a:pt x="3348" y="1212"/>
                </a:lnTo>
                <a:lnTo>
                  <a:pt x="3350" y="1216"/>
                </a:lnTo>
                <a:lnTo>
                  <a:pt x="3350" y="1216"/>
                </a:lnTo>
                <a:lnTo>
                  <a:pt x="3355" y="1220"/>
                </a:lnTo>
                <a:lnTo>
                  <a:pt x="3355" y="1220"/>
                </a:lnTo>
                <a:lnTo>
                  <a:pt x="3357" y="1220"/>
                </a:lnTo>
                <a:lnTo>
                  <a:pt x="3359" y="1220"/>
                </a:lnTo>
                <a:lnTo>
                  <a:pt x="3361" y="1220"/>
                </a:lnTo>
                <a:lnTo>
                  <a:pt x="3363" y="1222"/>
                </a:lnTo>
                <a:lnTo>
                  <a:pt x="3367" y="1224"/>
                </a:lnTo>
                <a:lnTo>
                  <a:pt x="3369" y="1227"/>
                </a:lnTo>
                <a:lnTo>
                  <a:pt x="3369" y="1229"/>
                </a:lnTo>
                <a:lnTo>
                  <a:pt x="3371" y="1229"/>
                </a:lnTo>
                <a:lnTo>
                  <a:pt x="3376" y="1233"/>
                </a:lnTo>
                <a:lnTo>
                  <a:pt x="3380" y="1235"/>
                </a:lnTo>
                <a:lnTo>
                  <a:pt x="3382" y="1235"/>
                </a:lnTo>
                <a:lnTo>
                  <a:pt x="3382" y="1237"/>
                </a:lnTo>
                <a:lnTo>
                  <a:pt x="3386" y="1239"/>
                </a:lnTo>
                <a:lnTo>
                  <a:pt x="3388" y="1239"/>
                </a:lnTo>
                <a:lnTo>
                  <a:pt x="3390" y="1239"/>
                </a:lnTo>
                <a:lnTo>
                  <a:pt x="3394" y="1239"/>
                </a:lnTo>
                <a:lnTo>
                  <a:pt x="3399" y="1241"/>
                </a:lnTo>
                <a:lnTo>
                  <a:pt x="3399" y="1241"/>
                </a:lnTo>
                <a:lnTo>
                  <a:pt x="3401" y="1241"/>
                </a:lnTo>
                <a:lnTo>
                  <a:pt x="3403" y="1241"/>
                </a:lnTo>
                <a:lnTo>
                  <a:pt x="3407" y="1239"/>
                </a:lnTo>
                <a:lnTo>
                  <a:pt x="3409" y="1237"/>
                </a:lnTo>
                <a:lnTo>
                  <a:pt x="3411" y="1237"/>
                </a:lnTo>
                <a:lnTo>
                  <a:pt x="3411" y="1237"/>
                </a:lnTo>
                <a:lnTo>
                  <a:pt x="3413" y="1235"/>
                </a:lnTo>
                <a:lnTo>
                  <a:pt x="3413" y="1235"/>
                </a:lnTo>
                <a:lnTo>
                  <a:pt x="3417" y="1233"/>
                </a:lnTo>
                <a:lnTo>
                  <a:pt x="3422" y="1233"/>
                </a:lnTo>
                <a:lnTo>
                  <a:pt x="3424" y="1231"/>
                </a:lnTo>
                <a:lnTo>
                  <a:pt x="3424" y="1231"/>
                </a:lnTo>
                <a:lnTo>
                  <a:pt x="3430" y="1233"/>
                </a:lnTo>
                <a:lnTo>
                  <a:pt x="3430" y="1233"/>
                </a:lnTo>
                <a:lnTo>
                  <a:pt x="3432" y="1235"/>
                </a:lnTo>
                <a:lnTo>
                  <a:pt x="3434" y="1235"/>
                </a:lnTo>
                <a:lnTo>
                  <a:pt x="3434" y="1237"/>
                </a:lnTo>
                <a:lnTo>
                  <a:pt x="3434" y="1239"/>
                </a:lnTo>
                <a:lnTo>
                  <a:pt x="3434" y="1243"/>
                </a:lnTo>
                <a:lnTo>
                  <a:pt x="3436" y="1248"/>
                </a:lnTo>
                <a:lnTo>
                  <a:pt x="3436" y="1250"/>
                </a:lnTo>
                <a:lnTo>
                  <a:pt x="3436" y="1250"/>
                </a:lnTo>
                <a:lnTo>
                  <a:pt x="3438" y="1252"/>
                </a:lnTo>
                <a:lnTo>
                  <a:pt x="3445" y="1254"/>
                </a:lnTo>
                <a:lnTo>
                  <a:pt x="3445" y="1254"/>
                </a:lnTo>
                <a:lnTo>
                  <a:pt x="3447" y="1254"/>
                </a:lnTo>
                <a:lnTo>
                  <a:pt x="3449" y="1256"/>
                </a:lnTo>
                <a:lnTo>
                  <a:pt x="3451" y="1256"/>
                </a:lnTo>
                <a:lnTo>
                  <a:pt x="3453" y="1256"/>
                </a:lnTo>
                <a:lnTo>
                  <a:pt x="3455" y="1256"/>
                </a:lnTo>
                <a:lnTo>
                  <a:pt x="3459" y="1256"/>
                </a:lnTo>
                <a:lnTo>
                  <a:pt x="3464" y="1258"/>
                </a:lnTo>
                <a:lnTo>
                  <a:pt x="3466" y="1258"/>
                </a:lnTo>
                <a:lnTo>
                  <a:pt x="3470" y="1258"/>
                </a:lnTo>
                <a:lnTo>
                  <a:pt x="3472" y="1258"/>
                </a:lnTo>
                <a:lnTo>
                  <a:pt x="3474" y="1258"/>
                </a:lnTo>
                <a:lnTo>
                  <a:pt x="3476" y="1260"/>
                </a:lnTo>
                <a:lnTo>
                  <a:pt x="3478" y="1258"/>
                </a:lnTo>
                <a:lnTo>
                  <a:pt x="3482" y="1260"/>
                </a:lnTo>
                <a:lnTo>
                  <a:pt x="3484" y="1258"/>
                </a:lnTo>
                <a:lnTo>
                  <a:pt x="3484" y="1258"/>
                </a:lnTo>
                <a:lnTo>
                  <a:pt x="3487" y="1260"/>
                </a:lnTo>
                <a:lnTo>
                  <a:pt x="3487" y="1260"/>
                </a:lnTo>
                <a:lnTo>
                  <a:pt x="3493" y="1262"/>
                </a:lnTo>
                <a:lnTo>
                  <a:pt x="3495" y="1262"/>
                </a:lnTo>
                <a:lnTo>
                  <a:pt x="3497" y="1262"/>
                </a:lnTo>
                <a:lnTo>
                  <a:pt x="3499" y="1262"/>
                </a:lnTo>
                <a:lnTo>
                  <a:pt x="3499" y="1262"/>
                </a:lnTo>
                <a:lnTo>
                  <a:pt x="3501" y="1262"/>
                </a:lnTo>
                <a:lnTo>
                  <a:pt x="3505" y="1262"/>
                </a:lnTo>
                <a:lnTo>
                  <a:pt x="3508" y="1262"/>
                </a:lnTo>
                <a:lnTo>
                  <a:pt x="3508" y="1262"/>
                </a:lnTo>
                <a:lnTo>
                  <a:pt x="3510" y="1262"/>
                </a:lnTo>
                <a:lnTo>
                  <a:pt x="3510" y="1262"/>
                </a:lnTo>
                <a:lnTo>
                  <a:pt x="3510" y="1262"/>
                </a:lnTo>
                <a:lnTo>
                  <a:pt x="3512" y="1262"/>
                </a:lnTo>
                <a:lnTo>
                  <a:pt x="3512" y="1262"/>
                </a:lnTo>
                <a:lnTo>
                  <a:pt x="3514" y="1260"/>
                </a:lnTo>
                <a:lnTo>
                  <a:pt x="3516" y="1260"/>
                </a:lnTo>
                <a:lnTo>
                  <a:pt x="3520" y="1262"/>
                </a:lnTo>
                <a:lnTo>
                  <a:pt x="3522" y="1260"/>
                </a:lnTo>
                <a:lnTo>
                  <a:pt x="3524" y="1262"/>
                </a:lnTo>
                <a:lnTo>
                  <a:pt x="3528" y="1262"/>
                </a:lnTo>
                <a:lnTo>
                  <a:pt x="3528" y="1260"/>
                </a:lnTo>
                <a:lnTo>
                  <a:pt x="3528" y="1260"/>
                </a:lnTo>
                <a:lnTo>
                  <a:pt x="3531" y="1258"/>
                </a:lnTo>
                <a:lnTo>
                  <a:pt x="3535" y="1260"/>
                </a:lnTo>
                <a:lnTo>
                  <a:pt x="3535" y="1260"/>
                </a:lnTo>
                <a:lnTo>
                  <a:pt x="3535" y="1258"/>
                </a:lnTo>
                <a:lnTo>
                  <a:pt x="3537" y="1258"/>
                </a:lnTo>
                <a:lnTo>
                  <a:pt x="3537" y="1260"/>
                </a:lnTo>
                <a:lnTo>
                  <a:pt x="3543" y="1260"/>
                </a:lnTo>
                <a:lnTo>
                  <a:pt x="3543" y="1262"/>
                </a:lnTo>
                <a:lnTo>
                  <a:pt x="3545" y="1262"/>
                </a:lnTo>
                <a:lnTo>
                  <a:pt x="3545" y="1260"/>
                </a:lnTo>
                <a:lnTo>
                  <a:pt x="3549" y="1260"/>
                </a:lnTo>
                <a:lnTo>
                  <a:pt x="3556" y="1258"/>
                </a:lnTo>
                <a:lnTo>
                  <a:pt x="3560" y="1260"/>
                </a:lnTo>
                <a:lnTo>
                  <a:pt x="3562" y="1258"/>
                </a:lnTo>
                <a:lnTo>
                  <a:pt x="3568" y="1258"/>
                </a:lnTo>
                <a:lnTo>
                  <a:pt x="3568" y="1258"/>
                </a:lnTo>
                <a:lnTo>
                  <a:pt x="3570" y="1258"/>
                </a:lnTo>
                <a:lnTo>
                  <a:pt x="3570" y="1258"/>
                </a:lnTo>
                <a:lnTo>
                  <a:pt x="3570" y="1258"/>
                </a:lnTo>
                <a:lnTo>
                  <a:pt x="3568" y="1258"/>
                </a:lnTo>
                <a:lnTo>
                  <a:pt x="3566" y="1258"/>
                </a:lnTo>
                <a:lnTo>
                  <a:pt x="3566" y="1256"/>
                </a:lnTo>
                <a:lnTo>
                  <a:pt x="3566" y="1256"/>
                </a:lnTo>
                <a:lnTo>
                  <a:pt x="3568" y="1256"/>
                </a:lnTo>
                <a:lnTo>
                  <a:pt x="3570" y="1256"/>
                </a:lnTo>
                <a:lnTo>
                  <a:pt x="3572" y="1258"/>
                </a:lnTo>
                <a:lnTo>
                  <a:pt x="3572" y="1258"/>
                </a:lnTo>
                <a:lnTo>
                  <a:pt x="3575" y="1262"/>
                </a:lnTo>
                <a:lnTo>
                  <a:pt x="3575" y="1262"/>
                </a:lnTo>
                <a:lnTo>
                  <a:pt x="3575" y="1266"/>
                </a:lnTo>
                <a:lnTo>
                  <a:pt x="3575" y="1266"/>
                </a:lnTo>
                <a:lnTo>
                  <a:pt x="3579" y="1269"/>
                </a:lnTo>
                <a:lnTo>
                  <a:pt x="3581" y="1269"/>
                </a:lnTo>
                <a:lnTo>
                  <a:pt x="3583" y="1275"/>
                </a:lnTo>
                <a:lnTo>
                  <a:pt x="3583" y="1277"/>
                </a:lnTo>
                <a:lnTo>
                  <a:pt x="3583" y="1277"/>
                </a:lnTo>
                <a:lnTo>
                  <a:pt x="3583" y="1279"/>
                </a:lnTo>
                <a:lnTo>
                  <a:pt x="3585" y="1279"/>
                </a:lnTo>
                <a:lnTo>
                  <a:pt x="3585" y="1279"/>
                </a:lnTo>
                <a:lnTo>
                  <a:pt x="3585" y="1279"/>
                </a:lnTo>
                <a:lnTo>
                  <a:pt x="3585" y="1281"/>
                </a:lnTo>
                <a:lnTo>
                  <a:pt x="3587" y="1281"/>
                </a:lnTo>
                <a:lnTo>
                  <a:pt x="3587" y="1281"/>
                </a:lnTo>
                <a:lnTo>
                  <a:pt x="3587" y="1281"/>
                </a:lnTo>
                <a:lnTo>
                  <a:pt x="3587" y="1283"/>
                </a:lnTo>
                <a:lnTo>
                  <a:pt x="3589" y="1283"/>
                </a:lnTo>
                <a:lnTo>
                  <a:pt x="3591" y="1281"/>
                </a:lnTo>
                <a:lnTo>
                  <a:pt x="3591" y="1283"/>
                </a:lnTo>
                <a:lnTo>
                  <a:pt x="3593" y="1283"/>
                </a:lnTo>
                <a:lnTo>
                  <a:pt x="3593" y="1283"/>
                </a:lnTo>
                <a:lnTo>
                  <a:pt x="3593" y="1283"/>
                </a:lnTo>
                <a:lnTo>
                  <a:pt x="3596" y="1283"/>
                </a:lnTo>
                <a:lnTo>
                  <a:pt x="3596" y="1283"/>
                </a:lnTo>
                <a:lnTo>
                  <a:pt x="3596" y="1283"/>
                </a:lnTo>
                <a:lnTo>
                  <a:pt x="3596" y="1283"/>
                </a:lnTo>
                <a:lnTo>
                  <a:pt x="3596" y="1285"/>
                </a:lnTo>
                <a:lnTo>
                  <a:pt x="3598" y="1285"/>
                </a:lnTo>
                <a:lnTo>
                  <a:pt x="3600" y="1285"/>
                </a:lnTo>
                <a:lnTo>
                  <a:pt x="3600" y="1283"/>
                </a:lnTo>
                <a:lnTo>
                  <a:pt x="3602" y="1283"/>
                </a:lnTo>
                <a:lnTo>
                  <a:pt x="3604" y="1283"/>
                </a:lnTo>
                <a:lnTo>
                  <a:pt x="3602" y="1283"/>
                </a:lnTo>
                <a:lnTo>
                  <a:pt x="3600" y="1285"/>
                </a:lnTo>
                <a:lnTo>
                  <a:pt x="3600" y="1287"/>
                </a:lnTo>
                <a:lnTo>
                  <a:pt x="3600" y="1289"/>
                </a:lnTo>
                <a:lnTo>
                  <a:pt x="3602" y="1292"/>
                </a:lnTo>
                <a:lnTo>
                  <a:pt x="3604" y="1294"/>
                </a:lnTo>
                <a:lnTo>
                  <a:pt x="3610" y="1298"/>
                </a:lnTo>
                <a:lnTo>
                  <a:pt x="3616" y="1298"/>
                </a:lnTo>
                <a:lnTo>
                  <a:pt x="3619" y="1298"/>
                </a:lnTo>
                <a:lnTo>
                  <a:pt x="3619" y="1298"/>
                </a:lnTo>
                <a:lnTo>
                  <a:pt x="3623" y="1296"/>
                </a:lnTo>
                <a:lnTo>
                  <a:pt x="3625" y="1296"/>
                </a:lnTo>
                <a:lnTo>
                  <a:pt x="3625" y="1296"/>
                </a:lnTo>
                <a:lnTo>
                  <a:pt x="3627" y="1296"/>
                </a:lnTo>
                <a:lnTo>
                  <a:pt x="3627" y="1296"/>
                </a:lnTo>
                <a:lnTo>
                  <a:pt x="3627" y="1294"/>
                </a:lnTo>
                <a:lnTo>
                  <a:pt x="3629" y="1294"/>
                </a:lnTo>
                <a:lnTo>
                  <a:pt x="3629" y="1294"/>
                </a:lnTo>
                <a:lnTo>
                  <a:pt x="3629" y="1294"/>
                </a:lnTo>
                <a:lnTo>
                  <a:pt x="3629" y="1296"/>
                </a:lnTo>
                <a:lnTo>
                  <a:pt x="3629" y="1296"/>
                </a:lnTo>
                <a:lnTo>
                  <a:pt x="3627" y="1298"/>
                </a:lnTo>
                <a:lnTo>
                  <a:pt x="3625" y="1302"/>
                </a:lnTo>
                <a:lnTo>
                  <a:pt x="3623" y="1302"/>
                </a:lnTo>
                <a:lnTo>
                  <a:pt x="3623" y="1302"/>
                </a:lnTo>
                <a:lnTo>
                  <a:pt x="3619" y="1304"/>
                </a:lnTo>
                <a:lnTo>
                  <a:pt x="3619" y="1304"/>
                </a:lnTo>
                <a:lnTo>
                  <a:pt x="3616" y="1304"/>
                </a:lnTo>
                <a:lnTo>
                  <a:pt x="3614" y="1304"/>
                </a:lnTo>
                <a:lnTo>
                  <a:pt x="3612" y="1306"/>
                </a:lnTo>
                <a:lnTo>
                  <a:pt x="3610" y="1306"/>
                </a:lnTo>
                <a:lnTo>
                  <a:pt x="3610" y="1304"/>
                </a:lnTo>
                <a:lnTo>
                  <a:pt x="3610" y="1304"/>
                </a:lnTo>
                <a:lnTo>
                  <a:pt x="3608" y="1304"/>
                </a:lnTo>
                <a:lnTo>
                  <a:pt x="3608" y="1304"/>
                </a:lnTo>
                <a:lnTo>
                  <a:pt x="3606" y="1306"/>
                </a:lnTo>
                <a:lnTo>
                  <a:pt x="3608" y="1306"/>
                </a:lnTo>
                <a:lnTo>
                  <a:pt x="3610" y="1310"/>
                </a:lnTo>
                <a:lnTo>
                  <a:pt x="3612" y="1313"/>
                </a:lnTo>
                <a:lnTo>
                  <a:pt x="3614" y="1315"/>
                </a:lnTo>
                <a:lnTo>
                  <a:pt x="3619" y="1317"/>
                </a:lnTo>
                <a:lnTo>
                  <a:pt x="3623" y="1323"/>
                </a:lnTo>
                <a:lnTo>
                  <a:pt x="3623" y="1323"/>
                </a:lnTo>
                <a:lnTo>
                  <a:pt x="3629" y="1327"/>
                </a:lnTo>
                <a:lnTo>
                  <a:pt x="3633" y="1329"/>
                </a:lnTo>
                <a:lnTo>
                  <a:pt x="3635" y="1329"/>
                </a:lnTo>
                <a:lnTo>
                  <a:pt x="3637" y="1329"/>
                </a:lnTo>
                <a:lnTo>
                  <a:pt x="3642" y="1327"/>
                </a:lnTo>
                <a:lnTo>
                  <a:pt x="3644" y="1325"/>
                </a:lnTo>
                <a:lnTo>
                  <a:pt x="3650" y="1323"/>
                </a:lnTo>
                <a:lnTo>
                  <a:pt x="3652" y="1321"/>
                </a:lnTo>
                <a:lnTo>
                  <a:pt x="3654" y="1317"/>
                </a:lnTo>
                <a:lnTo>
                  <a:pt x="3654" y="1315"/>
                </a:lnTo>
                <a:lnTo>
                  <a:pt x="3654" y="1315"/>
                </a:lnTo>
                <a:lnTo>
                  <a:pt x="3654" y="1315"/>
                </a:lnTo>
                <a:lnTo>
                  <a:pt x="3652" y="1313"/>
                </a:lnTo>
                <a:lnTo>
                  <a:pt x="3652" y="1313"/>
                </a:lnTo>
                <a:lnTo>
                  <a:pt x="3652" y="1313"/>
                </a:lnTo>
                <a:lnTo>
                  <a:pt x="3652" y="1310"/>
                </a:lnTo>
                <a:lnTo>
                  <a:pt x="3652" y="1310"/>
                </a:lnTo>
                <a:lnTo>
                  <a:pt x="3654" y="1310"/>
                </a:lnTo>
                <a:lnTo>
                  <a:pt x="3654" y="1308"/>
                </a:lnTo>
                <a:lnTo>
                  <a:pt x="3654" y="1308"/>
                </a:lnTo>
                <a:lnTo>
                  <a:pt x="3654" y="1306"/>
                </a:lnTo>
                <a:lnTo>
                  <a:pt x="3654" y="1306"/>
                </a:lnTo>
                <a:lnTo>
                  <a:pt x="3656" y="1306"/>
                </a:lnTo>
                <a:lnTo>
                  <a:pt x="3658" y="1306"/>
                </a:lnTo>
                <a:lnTo>
                  <a:pt x="3658" y="1306"/>
                </a:lnTo>
                <a:lnTo>
                  <a:pt x="3660" y="1306"/>
                </a:lnTo>
                <a:lnTo>
                  <a:pt x="3663" y="1306"/>
                </a:lnTo>
                <a:lnTo>
                  <a:pt x="3660" y="1306"/>
                </a:lnTo>
                <a:lnTo>
                  <a:pt x="3660" y="1306"/>
                </a:lnTo>
                <a:lnTo>
                  <a:pt x="3658" y="1308"/>
                </a:lnTo>
                <a:lnTo>
                  <a:pt x="3658" y="1310"/>
                </a:lnTo>
                <a:lnTo>
                  <a:pt x="3660" y="1310"/>
                </a:lnTo>
                <a:lnTo>
                  <a:pt x="3660" y="1310"/>
                </a:lnTo>
                <a:lnTo>
                  <a:pt x="3660" y="1310"/>
                </a:lnTo>
                <a:lnTo>
                  <a:pt x="3658" y="1313"/>
                </a:lnTo>
                <a:lnTo>
                  <a:pt x="3658" y="1315"/>
                </a:lnTo>
                <a:lnTo>
                  <a:pt x="3663" y="1315"/>
                </a:lnTo>
                <a:lnTo>
                  <a:pt x="3665" y="1315"/>
                </a:lnTo>
                <a:lnTo>
                  <a:pt x="3667" y="1315"/>
                </a:lnTo>
                <a:lnTo>
                  <a:pt x="3665" y="1315"/>
                </a:lnTo>
                <a:lnTo>
                  <a:pt x="3663" y="1317"/>
                </a:lnTo>
                <a:lnTo>
                  <a:pt x="3660" y="1317"/>
                </a:lnTo>
                <a:lnTo>
                  <a:pt x="3660" y="1319"/>
                </a:lnTo>
                <a:lnTo>
                  <a:pt x="3660" y="1319"/>
                </a:lnTo>
                <a:lnTo>
                  <a:pt x="3660" y="1319"/>
                </a:lnTo>
                <a:lnTo>
                  <a:pt x="3660" y="1319"/>
                </a:lnTo>
                <a:lnTo>
                  <a:pt x="3660" y="1319"/>
                </a:lnTo>
                <a:lnTo>
                  <a:pt x="3660" y="1323"/>
                </a:lnTo>
                <a:lnTo>
                  <a:pt x="3663" y="1323"/>
                </a:lnTo>
                <a:lnTo>
                  <a:pt x="3663" y="1323"/>
                </a:lnTo>
                <a:lnTo>
                  <a:pt x="3663" y="1323"/>
                </a:lnTo>
                <a:lnTo>
                  <a:pt x="3663" y="1325"/>
                </a:lnTo>
                <a:lnTo>
                  <a:pt x="3663" y="1327"/>
                </a:lnTo>
                <a:lnTo>
                  <a:pt x="3665" y="1329"/>
                </a:lnTo>
                <a:lnTo>
                  <a:pt x="3663" y="1331"/>
                </a:lnTo>
                <a:lnTo>
                  <a:pt x="3660" y="1340"/>
                </a:lnTo>
                <a:lnTo>
                  <a:pt x="3660" y="1342"/>
                </a:lnTo>
                <a:lnTo>
                  <a:pt x="3660" y="1344"/>
                </a:lnTo>
                <a:lnTo>
                  <a:pt x="3660" y="1344"/>
                </a:lnTo>
                <a:lnTo>
                  <a:pt x="3660" y="1346"/>
                </a:lnTo>
                <a:lnTo>
                  <a:pt x="3663" y="1348"/>
                </a:lnTo>
                <a:lnTo>
                  <a:pt x="3663" y="1348"/>
                </a:lnTo>
                <a:lnTo>
                  <a:pt x="3663" y="1348"/>
                </a:lnTo>
                <a:lnTo>
                  <a:pt x="3663" y="1350"/>
                </a:lnTo>
                <a:lnTo>
                  <a:pt x="3665" y="1350"/>
                </a:lnTo>
                <a:lnTo>
                  <a:pt x="3663" y="1350"/>
                </a:lnTo>
                <a:lnTo>
                  <a:pt x="3663" y="1352"/>
                </a:lnTo>
                <a:lnTo>
                  <a:pt x="3663" y="1352"/>
                </a:lnTo>
                <a:lnTo>
                  <a:pt x="3663" y="1354"/>
                </a:lnTo>
                <a:lnTo>
                  <a:pt x="3663" y="1354"/>
                </a:lnTo>
                <a:lnTo>
                  <a:pt x="3665" y="1354"/>
                </a:lnTo>
                <a:lnTo>
                  <a:pt x="3665" y="1352"/>
                </a:lnTo>
                <a:lnTo>
                  <a:pt x="3665" y="1354"/>
                </a:lnTo>
                <a:lnTo>
                  <a:pt x="3665" y="1357"/>
                </a:lnTo>
                <a:lnTo>
                  <a:pt x="3665" y="1359"/>
                </a:lnTo>
                <a:lnTo>
                  <a:pt x="3663" y="1361"/>
                </a:lnTo>
                <a:lnTo>
                  <a:pt x="3663" y="1361"/>
                </a:lnTo>
                <a:lnTo>
                  <a:pt x="3665" y="1361"/>
                </a:lnTo>
                <a:lnTo>
                  <a:pt x="3665" y="1365"/>
                </a:lnTo>
                <a:lnTo>
                  <a:pt x="3665" y="1367"/>
                </a:lnTo>
                <a:lnTo>
                  <a:pt x="3665" y="1369"/>
                </a:lnTo>
                <a:lnTo>
                  <a:pt x="3667" y="1371"/>
                </a:lnTo>
                <a:lnTo>
                  <a:pt x="3667" y="1375"/>
                </a:lnTo>
                <a:lnTo>
                  <a:pt x="3667" y="1378"/>
                </a:lnTo>
                <a:lnTo>
                  <a:pt x="3669" y="1382"/>
                </a:lnTo>
                <a:lnTo>
                  <a:pt x="3671" y="1392"/>
                </a:lnTo>
                <a:lnTo>
                  <a:pt x="3671" y="1396"/>
                </a:lnTo>
                <a:lnTo>
                  <a:pt x="3673" y="1399"/>
                </a:lnTo>
                <a:lnTo>
                  <a:pt x="3673" y="1401"/>
                </a:lnTo>
                <a:lnTo>
                  <a:pt x="3675" y="1405"/>
                </a:lnTo>
                <a:lnTo>
                  <a:pt x="3675" y="1405"/>
                </a:lnTo>
                <a:lnTo>
                  <a:pt x="3677" y="1405"/>
                </a:lnTo>
                <a:lnTo>
                  <a:pt x="3677" y="1405"/>
                </a:lnTo>
                <a:lnTo>
                  <a:pt x="3677" y="1407"/>
                </a:lnTo>
                <a:lnTo>
                  <a:pt x="3677" y="1407"/>
                </a:lnTo>
                <a:lnTo>
                  <a:pt x="3679" y="1409"/>
                </a:lnTo>
                <a:lnTo>
                  <a:pt x="3677" y="1409"/>
                </a:lnTo>
                <a:lnTo>
                  <a:pt x="3677" y="1409"/>
                </a:lnTo>
                <a:lnTo>
                  <a:pt x="3679" y="1413"/>
                </a:lnTo>
                <a:lnTo>
                  <a:pt x="3679" y="1415"/>
                </a:lnTo>
                <a:lnTo>
                  <a:pt x="3681" y="1415"/>
                </a:lnTo>
                <a:lnTo>
                  <a:pt x="3684" y="1419"/>
                </a:lnTo>
                <a:lnTo>
                  <a:pt x="3684" y="1419"/>
                </a:lnTo>
                <a:lnTo>
                  <a:pt x="3686" y="1419"/>
                </a:lnTo>
                <a:lnTo>
                  <a:pt x="3686" y="1422"/>
                </a:lnTo>
                <a:lnTo>
                  <a:pt x="3686" y="1424"/>
                </a:lnTo>
                <a:lnTo>
                  <a:pt x="3686" y="1426"/>
                </a:lnTo>
                <a:lnTo>
                  <a:pt x="3686" y="1426"/>
                </a:lnTo>
                <a:lnTo>
                  <a:pt x="3688" y="1428"/>
                </a:lnTo>
                <a:lnTo>
                  <a:pt x="3688" y="1432"/>
                </a:lnTo>
                <a:lnTo>
                  <a:pt x="3690" y="1434"/>
                </a:lnTo>
                <a:lnTo>
                  <a:pt x="3690" y="1434"/>
                </a:lnTo>
                <a:lnTo>
                  <a:pt x="3690" y="1436"/>
                </a:lnTo>
                <a:lnTo>
                  <a:pt x="3692" y="1443"/>
                </a:lnTo>
                <a:lnTo>
                  <a:pt x="3692" y="1445"/>
                </a:lnTo>
                <a:lnTo>
                  <a:pt x="3692" y="1447"/>
                </a:lnTo>
                <a:lnTo>
                  <a:pt x="3694" y="1449"/>
                </a:lnTo>
                <a:lnTo>
                  <a:pt x="3696" y="1457"/>
                </a:lnTo>
                <a:lnTo>
                  <a:pt x="3698" y="1457"/>
                </a:lnTo>
                <a:lnTo>
                  <a:pt x="3698" y="1459"/>
                </a:lnTo>
                <a:lnTo>
                  <a:pt x="3700" y="1461"/>
                </a:lnTo>
                <a:lnTo>
                  <a:pt x="3702" y="1461"/>
                </a:lnTo>
                <a:lnTo>
                  <a:pt x="3704" y="1466"/>
                </a:lnTo>
                <a:lnTo>
                  <a:pt x="3704" y="1468"/>
                </a:lnTo>
                <a:lnTo>
                  <a:pt x="3707" y="1472"/>
                </a:lnTo>
                <a:lnTo>
                  <a:pt x="3707" y="1476"/>
                </a:lnTo>
                <a:lnTo>
                  <a:pt x="3711" y="1480"/>
                </a:lnTo>
                <a:lnTo>
                  <a:pt x="3711" y="1482"/>
                </a:lnTo>
                <a:lnTo>
                  <a:pt x="3711" y="1484"/>
                </a:lnTo>
                <a:lnTo>
                  <a:pt x="3711" y="1484"/>
                </a:lnTo>
                <a:lnTo>
                  <a:pt x="3711" y="1487"/>
                </a:lnTo>
                <a:lnTo>
                  <a:pt x="3713" y="1487"/>
                </a:lnTo>
                <a:lnTo>
                  <a:pt x="3713" y="1487"/>
                </a:lnTo>
                <a:lnTo>
                  <a:pt x="3713" y="1489"/>
                </a:lnTo>
                <a:lnTo>
                  <a:pt x="3715" y="1493"/>
                </a:lnTo>
                <a:lnTo>
                  <a:pt x="3715" y="1495"/>
                </a:lnTo>
                <a:lnTo>
                  <a:pt x="3715" y="1493"/>
                </a:lnTo>
                <a:lnTo>
                  <a:pt x="3715" y="1491"/>
                </a:lnTo>
                <a:lnTo>
                  <a:pt x="3713" y="1489"/>
                </a:lnTo>
                <a:lnTo>
                  <a:pt x="3713" y="1489"/>
                </a:lnTo>
                <a:lnTo>
                  <a:pt x="3713" y="1489"/>
                </a:lnTo>
                <a:lnTo>
                  <a:pt x="3713" y="1493"/>
                </a:lnTo>
                <a:lnTo>
                  <a:pt x="3713" y="1495"/>
                </a:lnTo>
                <a:lnTo>
                  <a:pt x="3715" y="1499"/>
                </a:lnTo>
                <a:lnTo>
                  <a:pt x="3715" y="1499"/>
                </a:lnTo>
                <a:lnTo>
                  <a:pt x="3715" y="1499"/>
                </a:lnTo>
                <a:lnTo>
                  <a:pt x="3715" y="1499"/>
                </a:lnTo>
                <a:lnTo>
                  <a:pt x="3715" y="1501"/>
                </a:lnTo>
                <a:lnTo>
                  <a:pt x="3717" y="1503"/>
                </a:lnTo>
                <a:lnTo>
                  <a:pt x="3717" y="1503"/>
                </a:lnTo>
                <a:lnTo>
                  <a:pt x="3723" y="1510"/>
                </a:lnTo>
                <a:lnTo>
                  <a:pt x="3723" y="1512"/>
                </a:lnTo>
                <a:lnTo>
                  <a:pt x="3728" y="1514"/>
                </a:lnTo>
                <a:lnTo>
                  <a:pt x="3732" y="1516"/>
                </a:lnTo>
                <a:lnTo>
                  <a:pt x="3732" y="1514"/>
                </a:lnTo>
                <a:lnTo>
                  <a:pt x="3734" y="1514"/>
                </a:lnTo>
                <a:lnTo>
                  <a:pt x="3738" y="1510"/>
                </a:lnTo>
                <a:lnTo>
                  <a:pt x="3740" y="1510"/>
                </a:lnTo>
                <a:lnTo>
                  <a:pt x="3740" y="1505"/>
                </a:lnTo>
                <a:lnTo>
                  <a:pt x="3740" y="1503"/>
                </a:lnTo>
                <a:lnTo>
                  <a:pt x="3742" y="1501"/>
                </a:lnTo>
                <a:lnTo>
                  <a:pt x="3744" y="1499"/>
                </a:lnTo>
                <a:lnTo>
                  <a:pt x="3753" y="1497"/>
                </a:lnTo>
                <a:lnTo>
                  <a:pt x="3755" y="1497"/>
                </a:lnTo>
                <a:lnTo>
                  <a:pt x="3759" y="1499"/>
                </a:lnTo>
                <a:lnTo>
                  <a:pt x="3757" y="1497"/>
                </a:lnTo>
                <a:lnTo>
                  <a:pt x="3757" y="1497"/>
                </a:lnTo>
                <a:lnTo>
                  <a:pt x="3755" y="1497"/>
                </a:lnTo>
                <a:lnTo>
                  <a:pt x="3753" y="1497"/>
                </a:lnTo>
                <a:lnTo>
                  <a:pt x="3751" y="1495"/>
                </a:lnTo>
                <a:lnTo>
                  <a:pt x="3751" y="1495"/>
                </a:lnTo>
                <a:lnTo>
                  <a:pt x="3751" y="1493"/>
                </a:lnTo>
                <a:lnTo>
                  <a:pt x="3753" y="1491"/>
                </a:lnTo>
                <a:lnTo>
                  <a:pt x="3757" y="1487"/>
                </a:lnTo>
                <a:lnTo>
                  <a:pt x="3757" y="1484"/>
                </a:lnTo>
                <a:lnTo>
                  <a:pt x="3757" y="1482"/>
                </a:lnTo>
                <a:lnTo>
                  <a:pt x="3757" y="1482"/>
                </a:lnTo>
                <a:lnTo>
                  <a:pt x="3759" y="1482"/>
                </a:lnTo>
                <a:lnTo>
                  <a:pt x="3761" y="1482"/>
                </a:lnTo>
                <a:lnTo>
                  <a:pt x="3761" y="1482"/>
                </a:lnTo>
                <a:lnTo>
                  <a:pt x="3763" y="1482"/>
                </a:lnTo>
                <a:lnTo>
                  <a:pt x="3765" y="1482"/>
                </a:lnTo>
                <a:lnTo>
                  <a:pt x="3765" y="1476"/>
                </a:lnTo>
                <a:lnTo>
                  <a:pt x="3765" y="1470"/>
                </a:lnTo>
                <a:lnTo>
                  <a:pt x="3765" y="1468"/>
                </a:lnTo>
                <a:lnTo>
                  <a:pt x="3763" y="1468"/>
                </a:lnTo>
                <a:lnTo>
                  <a:pt x="3763" y="1468"/>
                </a:lnTo>
                <a:lnTo>
                  <a:pt x="3763" y="1468"/>
                </a:lnTo>
                <a:lnTo>
                  <a:pt x="3763" y="1466"/>
                </a:lnTo>
                <a:lnTo>
                  <a:pt x="3763" y="1463"/>
                </a:lnTo>
                <a:lnTo>
                  <a:pt x="3763" y="1463"/>
                </a:lnTo>
                <a:lnTo>
                  <a:pt x="3765" y="1457"/>
                </a:lnTo>
                <a:lnTo>
                  <a:pt x="3767" y="1455"/>
                </a:lnTo>
                <a:lnTo>
                  <a:pt x="3767" y="1453"/>
                </a:lnTo>
                <a:lnTo>
                  <a:pt x="3769" y="1451"/>
                </a:lnTo>
                <a:lnTo>
                  <a:pt x="3769" y="1449"/>
                </a:lnTo>
                <a:lnTo>
                  <a:pt x="3772" y="1438"/>
                </a:lnTo>
                <a:lnTo>
                  <a:pt x="3772" y="1436"/>
                </a:lnTo>
                <a:lnTo>
                  <a:pt x="3767" y="1436"/>
                </a:lnTo>
                <a:lnTo>
                  <a:pt x="3767" y="1434"/>
                </a:lnTo>
                <a:lnTo>
                  <a:pt x="3769" y="1432"/>
                </a:lnTo>
                <a:lnTo>
                  <a:pt x="3769" y="1434"/>
                </a:lnTo>
                <a:lnTo>
                  <a:pt x="3772" y="1436"/>
                </a:lnTo>
                <a:lnTo>
                  <a:pt x="3772" y="1436"/>
                </a:lnTo>
                <a:lnTo>
                  <a:pt x="3769" y="1434"/>
                </a:lnTo>
                <a:lnTo>
                  <a:pt x="3769" y="1432"/>
                </a:lnTo>
                <a:lnTo>
                  <a:pt x="3769" y="1430"/>
                </a:lnTo>
                <a:lnTo>
                  <a:pt x="3769" y="1428"/>
                </a:lnTo>
                <a:lnTo>
                  <a:pt x="3767" y="1426"/>
                </a:lnTo>
                <a:lnTo>
                  <a:pt x="3769" y="1424"/>
                </a:lnTo>
                <a:lnTo>
                  <a:pt x="3769" y="1424"/>
                </a:lnTo>
                <a:lnTo>
                  <a:pt x="3769" y="1422"/>
                </a:lnTo>
                <a:lnTo>
                  <a:pt x="3769" y="1419"/>
                </a:lnTo>
                <a:lnTo>
                  <a:pt x="3767" y="1417"/>
                </a:lnTo>
                <a:lnTo>
                  <a:pt x="3767" y="1413"/>
                </a:lnTo>
                <a:lnTo>
                  <a:pt x="3767" y="1409"/>
                </a:lnTo>
                <a:lnTo>
                  <a:pt x="3772" y="1405"/>
                </a:lnTo>
                <a:lnTo>
                  <a:pt x="3772" y="1403"/>
                </a:lnTo>
                <a:lnTo>
                  <a:pt x="3776" y="1401"/>
                </a:lnTo>
                <a:lnTo>
                  <a:pt x="3778" y="1401"/>
                </a:lnTo>
                <a:lnTo>
                  <a:pt x="3778" y="1401"/>
                </a:lnTo>
                <a:lnTo>
                  <a:pt x="3778" y="1403"/>
                </a:lnTo>
                <a:lnTo>
                  <a:pt x="3780" y="1403"/>
                </a:lnTo>
                <a:lnTo>
                  <a:pt x="3780" y="1403"/>
                </a:lnTo>
                <a:lnTo>
                  <a:pt x="3780" y="1403"/>
                </a:lnTo>
                <a:lnTo>
                  <a:pt x="3782" y="1403"/>
                </a:lnTo>
                <a:lnTo>
                  <a:pt x="3782" y="1401"/>
                </a:lnTo>
                <a:lnTo>
                  <a:pt x="3784" y="1401"/>
                </a:lnTo>
                <a:lnTo>
                  <a:pt x="3784" y="1396"/>
                </a:lnTo>
                <a:lnTo>
                  <a:pt x="3786" y="1394"/>
                </a:lnTo>
                <a:lnTo>
                  <a:pt x="3786" y="1394"/>
                </a:lnTo>
                <a:lnTo>
                  <a:pt x="3792" y="1394"/>
                </a:lnTo>
                <a:lnTo>
                  <a:pt x="3792" y="1394"/>
                </a:lnTo>
                <a:lnTo>
                  <a:pt x="3797" y="1392"/>
                </a:lnTo>
                <a:lnTo>
                  <a:pt x="3799" y="1392"/>
                </a:lnTo>
                <a:lnTo>
                  <a:pt x="3801" y="1390"/>
                </a:lnTo>
                <a:lnTo>
                  <a:pt x="3801" y="1390"/>
                </a:lnTo>
                <a:lnTo>
                  <a:pt x="3801" y="1388"/>
                </a:lnTo>
                <a:lnTo>
                  <a:pt x="3801" y="1388"/>
                </a:lnTo>
                <a:lnTo>
                  <a:pt x="3801" y="1386"/>
                </a:lnTo>
                <a:lnTo>
                  <a:pt x="3799" y="1386"/>
                </a:lnTo>
                <a:lnTo>
                  <a:pt x="3799" y="1386"/>
                </a:lnTo>
                <a:lnTo>
                  <a:pt x="3801" y="1384"/>
                </a:lnTo>
                <a:lnTo>
                  <a:pt x="3805" y="1382"/>
                </a:lnTo>
                <a:lnTo>
                  <a:pt x="3809" y="1378"/>
                </a:lnTo>
                <a:lnTo>
                  <a:pt x="3813" y="1375"/>
                </a:lnTo>
                <a:lnTo>
                  <a:pt x="3816" y="1373"/>
                </a:lnTo>
                <a:lnTo>
                  <a:pt x="3818" y="1369"/>
                </a:lnTo>
                <a:lnTo>
                  <a:pt x="3820" y="1369"/>
                </a:lnTo>
                <a:lnTo>
                  <a:pt x="3826" y="1365"/>
                </a:lnTo>
                <a:lnTo>
                  <a:pt x="3828" y="1365"/>
                </a:lnTo>
                <a:lnTo>
                  <a:pt x="3832" y="1361"/>
                </a:lnTo>
                <a:lnTo>
                  <a:pt x="3834" y="1357"/>
                </a:lnTo>
                <a:lnTo>
                  <a:pt x="3834" y="1357"/>
                </a:lnTo>
                <a:lnTo>
                  <a:pt x="3836" y="1354"/>
                </a:lnTo>
                <a:lnTo>
                  <a:pt x="3836" y="1352"/>
                </a:lnTo>
                <a:lnTo>
                  <a:pt x="3843" y="1348"/>
                </a:lnTo>
                <a:lnTo>
                  <a:pt x="3845" y="1346"/>
                </a:lnTo>
                <a:lnTo>
                  <a:pt x="3845" y="1346"/>
                </a:lnTo>
                <a:lnTo>
                  <a:pt x="3845" y="1344"/>
                </a:lnTo>
                <a:lnTo>
                  <a:pt x="3843" y="1346"/>
                </a:lnTo>
                <a:lnTo>
                  <a:pt x="3841" y="1346"/>
                </a:lnTo>
                <a:lnTo>
                  <a:pt x="3841" y="1346"/>
                </a:lnTo>
                <a:lnTo>
                  <a:pt x="3843" y="1344"/>
                </a:lnTo>
                <a:lnTo>
                  <a:pt x="3845" y="1342"/>
                </a:lnTo>
                <a:lnTo>
                  <a:pt x="3847" y="1342"/>
                </a:lnTo>
                <a:lnTo>
                  <a:pt x="3847" y="1342"/>
                </a:lnTo>
                <a:lnTo>
                  <a:pt x="3847" y="1344"/>
                </a:lnTo>
                <a:lnTo>
                  <a:pt x="3847" y="1344"/>
                </a:lnTo>
                <a:lnTo>
                  <a:pt x="3847" y="1344"/>
                </a:lnTo>
                <a:lnTo>
                  <a:pt x="3847" y="1344"/>
                </a:lnTo>
                <a:lnTo>
                  <a:pt x="3851" y="1344"/>
                </a:lnTo>
                <a:lnTo>
                  <a:pt x="3857" y="1342"/>
                </a:lnTo>
                <a:lnTo>
                  <a:pt x="3857" y="1342"/>
                </a:lnTo>
                <a:lnTo>
                  <a:pt x="3857" y="1342"/>
                </a:lnTo>
                <a:lnTo>
                  <a:pt x="3857" y="1340"/>
                </a:lnTo>
                <a:lnTo>
                  <a:pt x="3857" y="1340"/>
                </a:lnTo>
                <a:lnTo>
                  <a:pt x="3857" y="1340"/>
                </a:lnTo>
                <a:lnTo>
                  <a:pt x="3860" y="1340"/>
                </a:lnTo>
                <a:lnTo>
                  <a:pt x="3860" y="1340"/>
                </a:lnTo>
                <a:lnTo>
                  <a:pt x="3862" y="1338"/>
                </a:lnTo>
                <a:lnTo>
                  <a:pt x="3864" y="1336"/>
                </a:lnTo>
                <a:lnTo>
                  <a:pt x="3864" y="1336"/>
                </a:lnTo>
                <a:lnTo>
                  <a:pt x="3864" y="1334"/>
                </a:lnTo>
                <a:lnTo>
                  <a:pt x="3866" y="1331"/>
                </a:lnTo>
                <a:lnTo>
                  <a:pt x="3868" y="1331"/>
                </a:lnTo>
                <a:lnTo>
                  <a:pt x="3868" y="1329"/>
                </a:lnTo>
                <a:lnTo>
                  <a:pt x="3868" y="1329"/>
                </a:lnTo>
                <a:lnTo>
                  <a:pt x="3866" y="1325"/>
                </a:lnTo>
                <a:lnTo>
                  <a:pt x="3866" y="1323"/>
                </a:lnTo>
                <a:lnTo>
                  <a:pt x="3866" y="1321"/>
                </a:lnTo>
                <a:lnTo>
                  <a:pt x="3868" y="1319"/>
                </a:lnTo>
                <a:lnTo>
                  <a:pt x="3870" y="1317"/>
                </a:lnTo>
                <a:lnTo>
                  <a:pt x="3870" y="1317"/>
                </a:lnTo>
                <a:lnTo>
                  <a:pt x="3878" y="1315"/>
                </a:lnTo>
                <a:lnTo>
                  <a:pt x="3880" y="1315"/>
                </a:lnTo>
                <a:lnTo>
                  <a:pt x="3883" y="1313"/>
                </a:lnTo>
                <a:lnTo>
                  <a:pt x="3883" y="1310"/>
                </a:lnTo>
                <a:lnTo>
                  <a:pt x="3885" y="1310"/>
                </a:lnTo>
                <a:lnTo>
                  <a:pt x="3885" y="1308"/>
                </a:lnTo>
                <a:lnTo>
                  <a:pt x="3885" y="1308"/>
                </a:lnTo>
                <a:lnTo>
                  <a:pt x="3883" y="1306"/>
                </a:lnTo>
                <a:lnTo>
                  <a:pt x="3883" y="1306"/>
                </a:lnTo>
                <a:lnTo>
                  <a:pt x="3883" y="1304"/>
                </a:lnTo>
                <a:lnTo>
                  <a:pt x="3883" y="1306"/>
                </a:lnTo>
                <a:lnTo>
                  <a:pt x="3885" y="1306"/>
                </a:lnTo>
                <a:lnTo>
                  <a:pt x="3885" y="1308"/>
                </a:lnTo>
                <a:lnTo>
                  <a:pt x="3885" y="1310"/>
                </a:lnTo>
                <a:lnTo>
                  <a:pt x="3885" y="1313"/>
                </a:lnTo>
                <a:lnTo>
                  <a:pt x="3883" y="1315"/>
                </a:lnTo>
                <a:lnTo>
                  <a:pt x="3885" y="1317"/>
                </a:lnTo>
                <a:lnTo>
                  <a:pt x="3887" y="1317"/>
                </a:lnTo>
                <a:lnTo>
                  <a:pt x="3887" y="1315"/>
                </a:lnTo>
                <a:lnTo>
                  <a:pt x="3887" y="1315"/>
                </a:lnTo>
                <a:lnTo>
                  <a:pt x="3887" y="1315"/>
                </a:lnTo>
                <a:lnTo>
                  <a:pt x="3889" y="1317"/>
                </a:lnTo>
                <a:lnTo>
                  <a:pt x="3891" y="1315"/>
                </a:lnTo>
                <a:lnTo>
                  <a:pt x="3891" y="1315"/>
                </a:lnTo>
                <a:lnTo>
                  <a:pt x="3891" y="1313"/>
                </a:lnTo>
                <a:lnTo>
                  <a:pt x="3891" y="1308"/>
                </a:lnTo>
                <a:lnTo>
                  <a:pt x="3893" y="1308"/>
                </a:lnTo>
                <a:lnTo>
                  <a:pt x="3893" y="1310"/>
                </a:lnTo>
                <a:lnTo>
                  <a:pt x="3893" y="1310"/>
                </a:lnTo>
                <a:lnTo>
                  <a:pt x="3893" y="1310"/>
                </a:lnTo>
                <a:lnTo>
                  <a:pt x="3893" y="1315"/>
                </a:lnTo>
                <a:lnTo>
                  <a:pt x="3893" y="1315"/>
                </a:lnTo>
                <a:lnTo>
                  <a:pt x="3893" y="1317"/>
                </a:lnTo>
                <a:lnTo>
                  <a:pt x="3893" y="1317"/>
                </a:lnTo>
                <a:lnTo>
                  <a:pt x="3895" y="1315"/>
                </a:lnTo>
                <a:lnTo>
                  <a:pt x="3895" y="1315"/>
                </a:lnTo>
                <a:lnTo>
                  <a:pt x="3895" y="1315"/>
                </a:lnTo>
                <a:lnTo>
                  <a:pt x="3897" y="1315"/>
                </a:lnTo>
                <a:lnTo>
                  <a:pt x="3897" y="1315"/>
                </a:lnTo>
                <a:lnTo>
                  <a:pt x="3897" y="1315"/>
                </a:lnTo>
                <a:lnTo>
                  <a:pt x="3897" y="1313"/>
                </a:lnTo>
                <a:lnTo>
                  <a:pt x="3897" y="1310"/>
                </a:lnTo>
                <a:lnTo>
                  <a:pt x="3897" y="1310"/>
                </a:lnTo>
                <a:lnTo>
                  <a:pt x="3897" y="1308"/>
                </a:lnTo>
                <a:lnTo>
                  <a:pt x="3897" y="1310"/>
                </a:lnTo>
                <a:lnTo>
                  <a:pt x="3899" y="1313"/>
                </a:lnTo>
                <a:lnTo>
                  <a:pt x="3899" y="1313"/>
                </a:lnTo>
                <a:lnTo>
                  <a:pt x="3901" y="1315"/>
                </a:lnTo>
                <a:lnTo>
                  <a:pt x="3901" y="1315"/>
                </a:lnTo>
                <a:lnTo>
                  <a:pt x="3901" y="1315"/>
                </a:lnTo>
                <a:lnTo>
                  <a:pt x="3904" y="1313"/>
                </a:lnTo>
                <a:lnTo>
                  <a:pt x="3904" y="1313"/>
                </a:lnTo>
                <a:lnTo>
                  <a:pt x="3904" y="1310"/>
                </a:lnTo>
                <a:lnTo>
                  <a:pt x="3904" y="1306"/>
                </a:lnTo>
                <a:lnTo>
                  <a:pt x="3904" y="1306"/>
                </a:lnTo>
                <a:lnTo>
                  <a:pt x="3906" y="1310"/>
                </a:lnTo>
                <a:lnTo>
                  <a:pt x="3906" y="1313"/>
                </a:lnTo>
                <a:lnTo>
                  <a:pt x="3906" y="1315"/>
                </a:lnTo>
                <a:lnTo>
                  <a:pt x="3906" y="1313"/>
                </a:lnTo>
                <a:lnTo>
                  <a:pt x="3908" y="1313"/>
                </a:lnTo>
                <a:lnTo>
                  <a:pt x="3908" y="1310"/>
                </a:lnTo>
                <a:lnTo>
                  <a:pt x="3910" y="1310"/>
                </a:lnTo>
                <a:lnTo>
                  <a:pt x="3910" y="1308"/>
                </a:lnTo>
                <a:lnTo>
                  <a:pt x="3910" y="1308"/>
                </a:lnTo>
                <a:lnTo>
                  <a:pt x="3910" y="1306"/>
                </a:lnTo>
                <a:lnTo>
                  <a:pt x="3910" y="1304"/>
                </a:lnTo>
                <a:lnTo>
                  <a:pt x="3912" y="1304"/>
                </a:lnTo>
                <a:lnTo>
                  <a:pt x="3910" y="1306"/>
                </a:lnTo>
                <a:lnTo>
                  <a:pt x="3910" y="1306"/>
                </a:lnTo>
                <a:lnTo>
                  <a:pt x="3910" y="1308"/>
                </a:lnTo>
                <a:lnTo>
                  <a:pt x="3912" y="1310"/>
                </a:lnTo>
                <a:lnTo>
                  <a:pt x="3912" y="1308"/>
                </a:lnTo>
                <a:lnTo>
                  <a:pt x="3914" y="1308"/>
                </a:lnTo>
                <a:lnTo>
                  <a:pt x="3914" y="1308"/>
                </a:lnTo>
                <a:lnTo>
                  <a:pt x="3912" y="1310"/>
                </a:lnTo>
                <a:lnTo>
                  <a:pt x="3912" y="1310"/>
                </a:lnTo>
                <a:lnTo>
                  <a:pt x="3912" y="1313"/>
                </a:lnTo>
                <a:lnTo>
                  <a:pt x="3914" y="1313"/>
                </a:lnTo>
                <a:lnTo>
                  <a:pt x="3914" y="1313"/>
                </a:lnTo>
                <a:lnTo>
                  <a:pt x="3914" y="1313"/>
                </a:lnTo>
                <a:lnTo>
                  <a:pt x="3916" y="1313"/>
                </a:lnTo>
                <a:lnTo>
                  <a:pt x="3916" y="1310"/>
                </a:lnTo>
                <a:lnTo>
                  <a:pt x="3918" y="1308"/>
                </a:lnTo>
                <a:lnTo>
                  <a:pt x="3920" y="1306"/>
                </a:lnTo>
                <a:lnTo>
                  <a:pt x="3920" y="1306"/>
                </a:lnTo>
                <a:lnTo>
                  <a:pt x="3920" y="1304"/>
                </a:lnTo>
                <a:lnTo>
                  <a:pt x="3920" y="1304"/>
                </a:lnTo>
                <a:lnTo>
                  <a:pt x="3918" y="1302"/>
                </a:lnTo>
                <a:lnTo>
                  <a:pt x="3918" y="1302"/>
                </a:lnTo>
                <a:lnTo>
                  <a:pt x="3918" y="1300"/>
                </a:lnTo>
                <a:lnTo>
                  <a:pt x="3918" y="1300"/>
                </a:lnTo>
                <a:lnTo>
                  <a:pt x="3918" y="1298"/>
                </a:lnTo>
                <a:lnTo>
                  <a:pt x="3918" y="1298"/>
                </a:lnTo>
                <a:lnTo>
                  <a:pt x="3918" y="1298"/>
                </a:lnTo>
                <a:lnTo>
                  <a:pt x="3920" y="1296"/>
                </a:lnTo>
                <a:lnTo>
                  <a:pt x="3918" y="1296"/>
                </a:lnTo>
                <a:lnTo>
                  <a:pt x="3918" y="1294"/>
                </a:lnTo>
                <a:lnTo>
                  <a:pt x="3918" y="1294"/>
                </a:lnTo>
                <a:lnTo>
                  <a:pt x="3920" y="1294"/>
                </a:lnTo>
                <a:lnTo>
                  <a:pt x="3920" y="1292"/>
                </a:lnTo>
                <a:lnTo>
                  <a:pt x="3920" y="1292"/>
                </a:lnTo>
                <a:lnTo>
                  <a:pt x="3918" y="1289"/>
                </a:lnTo>
                <a:lnTo>
                  <a:pt x="3918" y="1289"/>
                </a:lnTo>
                <a:lnTo>
                  <a:pt x="3916" y="1287"/>
                </a:lnTo>
                <a:lnTo>
                  <a:pt x="3918" y="1289"/>
                </a:lnTo>
                <a:lnTo>
                  <a:pt x="3920" y="1289"/>
                </a:lnTo>
                <a:lnTo>
                  <a:pt x="3920" y="1287"/>
                </a:lnTo>
                <a:lnTo>
                  <a:pt x="3920" y="1287"/>
                </a:lnTo>
                <a:lnTo>
                  <a:pt x="3920" y="1287"/>
                </a:lnTo>
                <a:lnTo>
                  <a:pt x="3920" y="1285"/>
                </a:lnTo>
                <a:lnTo>
                  <a:pt x="3920" y="1287"/>
                </a:lnTo>
                <a:lnTo>
                  <a:pt x="3920" y="1289"/>
                </a:lnTo>
                <a:lnTo>
                  <a:pt x="3920" y="1292"/>
                </a:lnTo>
                <a:lnTo>
                  <a:pt x="3920" y="1294"/>
                </a:lnTo>
                <a:lnTo>
                  <a:pt x="3920" y="1296"/>
                </a:lnTo>
                <a:lnTo>
                  <a:pt x="3924" y="1300"/>
                </a:lnTo>
                <a:lnTo>
                  <a:pt x="3924" y="1302"/>
                </a:lnTo>
                <a:lnTo>
                  <a:pt x="3929" y="1300"/>
                </a:lnTo>
                <a:lnTo>
                  <a:pt x="3929" y="1300"/>
                </a:lnTo>
                <a:lnTo>
                  <a:pt x="3931" y="1300"/>
                </a:lnTo>
                <a:lnTo>
                  <a:pt x="3933" y="1298"/>
                </a:lnTo>
                <a:lnTo>
                  <a:pt x="3933" y="1298"/>
                </a:lnTo>
                <a:lnTo>
                  <a:pt x="3933" y="1298"/>
                </a:lnTo>
                <a:lnTo>
                  <a:pt x="3933" y="1300"/>
                </a:lnTo>
                <a:lnTo>
                  <a:pt x="3937" y="1302"/>
                </a:lnTo>
                <a:lnTo>
                  <a:pt x="3937" y="1304"/>
                </a:lnTo>
                <a:lnTo>
                  <a:pt x="3937" y="1306"/>
                </a:lnTo>
                <a:lnTo>
                  <a:pt x="3939" y="1304"/>
                </a:lnTo>
                <a:lnTo>
                  <a:pt x="3939" y="1304"/>
                </a:lnTo>
                <a:lnTo>
                  <a:pt x="3939" y="1306"/>
                </a:lnTo>
                <a:lnTo>
                  <a:pt x="3937" y="1306"/>
                </a:lnTo>
                <a:lnTo>
                  <a:pt x="3939" y="1308"/>
                </a:lnTo>
                <a:lnTo>
                  <a:pt x="3939" y="1313"/>
                </a:lnTo>
                <a:lnTo>
                  <a:pt x="3941" y="1315"/>
                </a:lnTo>
                <a:lnTo>
                  <a:pt x="3941" y="1317"/>
                </a:lnTo>
                <a:lnTo>
                  <a:pt x="3941" y="1323"/>
                </a:lnTo>
                <a:lnTo>
                  <a:pt x="3943" y="1325"/>
                </a:lnTo>
                <a:lnTo>
                  <a:pt x="3943" y="1327"/>
                </a:lnTo>
                <a:lnTo>
                  <a:pt x="3945" y="1329"/>
                </a:lnTo>
                <a:lnTo>
                  <a:pt x="3945" y="1329"/>
                </a:lnTo>
                <a:lnTo>
                  <a:pt x="3945" y="1329"/>
                </a:lnTo>
                <a:lnTo>
                  <a:pt x="3950" y="1334"/>
                </a:lnTo>
                <a:lnTo>
                  <a:pt x="3952" y="1336"/>
                </a:lnTo>
                <a:lnTo>
                  <a:pt x="3952" y="1334"/>
                </a:lnTo>
                <a:lnTo>
                  <a:pt x="3952" y="1331"/>
                </a:lnTo>
                <a:lnTo>
                  <a:pt x="3952" y="1331"/>
                </a:lnTo>
                <a:lnTo>
                  <a:pt x="3952" y="1334"/>
                </a:lnTo>
                <a:lnTo>
                  <a:pt x="3954" y="1334"/>
                </a:lnTo>
                <a:lnTo>
                  <a:pt x="3954" y="1336"/>
                </a:lnTo>
                <a:lnTo>
                  <a:pt x="3954" y="1336"/>
                </a:lnTo>
                <a:lnTo>
                  <a:pt x="3952" y="1336"/>
                </a:lnTo>
                <a:lnTo>
                  <a:pt x="3952" y="1338"/>
                </a:lnTo>
                <a:lnTo>
                  <a:pt x="3952" y="1338"/>
                </a:lnTo>
                <a:lnTo>
                  <a:pt x="3954" y="1338"/>
                </a:lnTo>
                <a:lnTo>
                  <a:pt x="3954" y="1336"/>
                </a:lnTo>
                <a:lnTo>
                  <a:pt x="3956" y="1336"/>
                </a:lnTo>
                <a:lnTo>
                  <a:pt x="3956" y="1334"/>
                </a:lnTo>
                <a:lnTo>
                  <a:pt x="3956" y="1336"/>
                </a:lnTo>
                <a:lnTo>
                  <a:pt x="3956" y="1338"/>
                </a:lnTo>
                <a:lnTo>
                  <a:pt x="3956" y="1338"/>
                </a:lnTo>
                <a:lnTo>
                  <a:pt x="3956" y="1338"/>
                </a:lnTo>
                <a:lnTo>
                  <a:pt x="3956" y="1338"/>
                </a:lnTo>
                <a:lnTo>
                  <a:pt x="3956" y="1340"/>
                </a:lnTo>
                <a:lnTo>
                  <a:pt x="3956" y="1342"/>
                </a:lnTo>
                <a:lnTo>
                  <a:pt x="3958" y="1342"/>
                </a:lnTo>
                <a:lnTo>
                  <a:pt x="3958" y="1342"/>
                </a:lnTo>
                <a:lnTo>
                  <a:pt x="3958" y="1340"/>
                </a:lnTo>
                <a:lnTo>
                  <a:pt x="3958" y="1340"/>
                </a:lnTo>
                <a:lnTo>
                  <a:pt x="3960" y="1340"/>
                </a:lnTo>
                <a:lnTo>
                  <a:pt x="3960" y="1340"/>
                </a:lnTo>
                <a:lnTo>
                  <a:pt x="3962" y="1340"/>
                </a:lnTo>
                <a:lnTo>
                  <a:pt x="3964" y="1342"/>
                </a:lnTo>
                <a:lnTo>
                  <a:pt x="3964" y="1342"/>
                </a:lnTo>
                <a:lnTo>
                  <a:pt x="3964" y="1342"/>
                </a:lnTo>
                <a:lnTo>
                  <a:pt x="3964" y="1344"/>
                </a:lnTo>
                <a:lnTo>
                  <a:pt x="3964" y="1344"/>
                </a:lnTo>
                <a:lnTo>
                  <a:pt x="3966" y="1344"/>
                </a:lnTo>
                <a:lnTo>
                  <a:pt x="3966" y="1346"/>
                </a:lnTo>
                <a:lnTo>
                  <a:pt x="3966" y="1346"/>
                </a:lnTo>
                <a:lnTo>
                  <a:pt x="3966" y="1348"/>
                </a:lnTo>
                <a:lnTo>
                  <a:pt x="3968" y="1348"/>
                </a:lnTo>
                <a:lnTo>
                  <a:pt x="3968" y="1348"/>
                </a:lnTo>
                <a:lnTo>
                  <a:pt x="3968" y="1348"/>
                </a:lnTo>
                <a:lnTo>
                  <a:pt x="3968" y="1350"/>
                </a:lnTo>
                <a:lnTo>
                  <a:pt x="3968" y="1350"/>
                </a:lnTo>
                <a:lnTo>
                  <a:pt x="3966" y="1352"/>
                </a:lnTo>
                <a:lnTo>
                  <a:pt x="3966" y="1350"/>
                </a:lnTo>
                <a:lnTo>
                  <a:pt x="3964" y="1348"/>
                </a:lnTo>
                <a:lnTo>
                  <a:pt x="3962" y="1348"/>
                </a:lnTo>
                <a:lnTo>
                  <a:pt x="3962" y="1350"/>
                </a:lnTo>
                <a:lnTo>
                  <a:pt x="3964" y="1352"/>
                </a:lnTo>
                <a:lnTo>
                  <a:pt x="3964" y="1354"/>
                </a:lnTo>
                <a:lnTo>
                  <a:pt x="3966" y="1357"/>
                </a:lnTo>
                <a:lnTo>
                  <a:pt x="3968" y="1357"/>
                </a:lnTo>
                <a:lnTo>
                  <a:pt x="3968" y="1357"/>
                </a:lnTo>
                <a:lnTo>
                  <a:pt x="3968" y="1354"/>
                </a:lnTo>
                <a:lnTo>
                  <a:pt x="3968" y="1352"/>
                </a:lnTo>
                <a:lnTo>
                  <a:pt x="3968" y="1352"/>
                </a:lnTo>
                <a:lnTo>
                  <a:pt x="3971" y="1350"/>
                </a:lnTo>
                <a:lnTo>
                  <a:pt x="3971" y="1350"/>
                </a:lnTo>
                <a:lnTo>
                  <a:pt x="3971" y="1352"/>
                </a:lnTo>
                <a:lnTo>
                  <a:pt x="3971" y="1357"/>
                </a:lnTo>
                <a:lnTo>
                  <a:pt x="3971" y="1357"/>
                </a:lnTo>
                <a:lnTo>
                  <a:pt x="3973" y="1359"/>
                </a:lnTo>
                <a:lnTo>
                  <a:pt x="3973" y="1359"/>
                </a:lnTo>
                <a:lnTo>
                  <a:pt x="3973" y="1361"/>
                </a:lnTo>
                <a:lnTo>
                  <a:pt x="3973" y="1363"/>
                </a:lnTo>
                <a:lnTo>
                  <a:pt x="3975" y="1367"/>
                </a:lnTo>
                <a:lnTo>
                  <a:pt x="3977" y="1373"/>
                </a:lnTo>
                <a:lnTo>
                  <a:pt x="3977" y="1375"/>
                </a:lnTo>
                <a:lnTo>
                  <a:pt x="3979" y="1375"/>
                </a:lnTo>
                <a:lnTo>
                  <a:pt x="3977" y="1380"/>
                </a:lnTo>
                <a:lnTo>
                  <a:pt x="3977" y="1382"/>
                </a:lnTo>
                <a:lnTo>
                  <a:pt x="3977" y="1384"/>
                </a:lnTo>
                <a:lnTo>
                  <a:pt x="3977" y="1386"/>
                </a:lnTo>
                <a:lnTo>
                  <a:pt x="3975" y="1386"/>
                </a:lnTo>
                <a:lnTo>
                  <a:pt x="3975" y="1390"/>
                </a:lnTo>
                <a:lnTo>
                  <a:pt x="3975" y="1390"/>
                </a:lnTo>
                <a:lnTo>
                  <a:pt x="3973" y="1392"/>
                </a:lnTo>
                <a:lnTo>
                  <a:pt x="3973" y="1399"/>
                </a:lnTo>
                <a:lnTo>
                  <a:pt x="3973" y="1399"/>
                </a:lnTo>
                <a:lnTo>
                  <a:pt x="3975" y="1399"/>
                </a:lnTo>
                <a:lnTo>
                  <a:pt x="3977" y="1399"/>
                </a:lnTo>
                <a:lnTo>
                  <a:pt x="3977" y="1396"/>
                </a:lnTo>
                <a:lnTo>
                  <a:pt x="3979" y="1394"/>
                </a:lnTo>
                <a:lnTo>
                  <a:pt x="3979" y="1394"/>
                </a:lnTo>
                <a:lnTo>
                  <a:pt x="3979" y="1394"/>
                </a:lnTo>
                <a:lnTo>
                  <a:pt x="3979" y="1394"/>
                </a:lnTo>
                <a:lnTo>
                  <a:pt x="3979" y="1392"/>
                </a:lnTo>
                <a:lnTo>
                  <a:pt x="3979" y="1392"/>
                </a:lnTo>
                <a:lnTo>
                  <a:pt x="3979" y="1394"/>
                </a:lnTo>
                <a:lnTo>
                  <a:pt x="3979" y="1396"/>
                </a:lnTo>
                <a:lnTo>
                  <a:pt x="3979" y="1399"/>
                </a:lnTo>
                <a:lnTo>
                  <a:pt x="3979" y="1399"/>
                </a:lnTo>
                <a:lnTo>
                  <a:pt x="3979" y="1401"/>
                </a:lnTo>
                <a:lnTo>
                  <a:pt x="3979" y="1401"/>
                </a:lnTo>
                <a:lnTo>
                  <a:pt x="3981" y="1401"/>
                </a:lnTo>
                <a:lnTo>
                  <a:pt x="3981" y="1399"/>
                </a:lnTo>
                <a:lnTo>
                  <a:pt x="3981" y="1399"/>
                </a:lnTo>
                <a:lnTo>
                  <a:pt x="3983" y="1396"/>
                </a:lnTo>
                <a:lnTo>
                  <a:pt x="3983" y="1399"/>
                </a:lnTo>
                <a:lnTo>
                  <a:pt x="3983" y="1399"/>
                </a:lnTo>
                <a:lnTo>
                  <a:pt x="3983" y="1399"/>
                </a:lnTo>
                <a:lnTo>
                  <a:pt x="3983" y="1401"/>
                </a:lnTo>
                <a:lnTo>
                  <a:pt x="3983" y="1403"/>
                </a:lnTo>
                <a:lnTo>
                  <a:pt x="3985" y="1403"/>
                </a:lnTo>
                <a:lnTo>
                  <a:pt x="3987" y="1403"/>
                </a:lnTo>
                <a:lnTo>
                  <a:pt x="3987" y="1401"/>
                </a:lnTo>
                <a:lnTo>
                  <a:pt x="3989" y="1399"/>
                </a:lnTo>
                <a:lnTo>
                  <a:pt x="3989" y="1399"/>
                </a:lnTo>
                <a:lnTo>
                  <a:pt x="3989" y="1401"/>
                </a:lnTo>
                <a:lnTo>
                  <a:pt x="3989" y="1401"/>
                </a:lnTo>
                <a:lnTo>
                  <a:pt x="3987" y="1403"/>
                </a:lnTo>
                <a:lnTo>
                  <a:pt x="3989" y="1403"/>
                </a:lnTo>
                <a:lnTo>
                  <a:pt x="3989" y="1403"/>
                </a:lnTo>
                <a:lnTo>
                  <a:pt x="3992" y="1403"/>
                </a:lnTo>
                <a:lnTo>
                  <a:pt x="3994" y="1401"/>
                </a:lnTo>
                <a:lnTo>
                  <a:pt x="3994" y="1399"/>
                </a:lnTo>
                <a:lnTo>
                  <a:pt x="3996" y="1396"/>
                </a:lnTo>
                <a:lnTo>
                  <a:pt x="3998" y="1396"/>
                </a:lnTo>
                <a:lnTo>
                  <a:pt x="4000" y="1394"/>
                </a:lnTo>
                <a:lnTo>
                  <a:pt x="4000" y="1394"/>
                </a:lnTo>
                <a:lnTo>
                  <a:pt x="4000" y="1394"/>
                </a:lnTo>
                <a:lnTo>
                  <a:pt x="4000" y="1394"/>
                </a:lnTo>
                <a:lnTo>
                  <a:pt x="4002" y="1394"/>
                </a:lnTo>
                <a:lnTo>
                  <a:pt x="4004" y="1392"/>
                </a:lnTo>
                <a:lnTo>
                  <a:pt x="4002" y="1392"/>
                </a:lnTo>
                <a:lnTo>
                  <a:pt x="4002" y="1390"/>
                </a:lnTo>
                <a:lnTo>
                  <a:pt x="4002" y="1388"/>
                </a:lnTo>
                <a:lnTo>
                  <a:pt x="4002" y="1388"/>
                </a:lnTo>
                <a:lnTo>
                  <a:pt x="4002" y="1388"/>
                </a:lnTo>
                <a:lnTo>
                  <a:pt x="4002" y="1390"/>
                </a:lnTo>
                <a:lnTo>
                  <a:pt x="4002" y="1390"/>
                </a:lnTo>
                <a:lnTo>
                  <a:pt x="4004" y="1392"/>
                </a:lnTo>
                <a:lnTo>
                  <a:pt x="4004" y="1392"/>
                </a:lnTo>
                <a:lnTo>
                  <a:pt x="4006" y="1392"/>
                </a:lnTo>
                <a:lnTo>
                  <a:pt x="4008" y="1392"/>
                </a:lnTo>
                <a:lnTo>
                  <a:pt x="4010" y="1388"/>
                </a:lnTo>
                <a:lnTo>
                  <a:pt x="4010" y="1388"/>
                </a:lnTo>
                <a:lnTo>
                  <a:pt x="4010" y="1386"/>
                </a:lnTo>
                <a:lnTo>
                  <a:pt x="4012" y="1384"/>
                </a:lnTo>
                <a:lnTo>
                  <a:pt x="4010" y="1382"/>
                </a:lnTo>
                <a:lnTo>
                  <a:pt x="4012" y="1380"/>
                </a:lnTo>
                <a:lnTo>
                  <a:pt x="4010" y="1380"/>
                </a:lnTo>
                <a:lnTo>
                  <a:pt x="4010" y="1380"/>
                </a:lnTo>
                <a:lnTo>
                  <a:pt x="4012" y="1380"/>
                </a:lnTo>
                <a:lnTo>
                  <a:pt x="4015" y="1382"/>
                </a:lnTo>
                <a:lnTo>
                  <a:pt x="4015" y="1382"/>
                </a:lnTo>
                <a:lnTo>
                  <a:pt x="4017" y="1384"/>
                </a:lnTo>
                <a:lnTo>
                  <a:pt x="4015" y="1384"/>
                </a:lnTo>
                <a:lnTo>
                  <a:pt x="4017" y="1386"/>
                </a:lnTo>
                <a:lnTo>
                  <a:pt x="4017" y="1388"/>
                </a:lnTo>
                <a:lnTo>
                  <a:pt x="4019" y="1390"/>
                </a:lnTo>
                <a:lnTo>
                  <a:pt x="4019" y="1392"/>
                </a:lnTo>
                <a:lnTo>
                  <a:pt x="4021" y="1392"/>
                </a:lnTo>
                <a:lnTo>
                  <a:pt x="4023" y="1392"/>
                </a:lnTo>
                <a:lnTo>
                  <a:pt x="4023" y="1392"/>
                </a:lnTo>
                <a:lnTo>
                  <a:pt x="4023" y="1390"/>
                </a:lnTo>
                <a:lnTo>
                  <a:pt x="4023" y="1392"/>
                </a:lnTo>
                <a:lnTo>
                  <a:pt x="4023" y="1392"/>
                </a:lnTo>
                <a:lnTo>
                  <a:pt x="4023" y="1396"/>
                </a:lnTo>
                <a:lnTo>
                  <a:pt x="4021" y="1396"/>
                </a:lnTo>
                <a:lnTo>
                  <a:pt x="4021" y="1399"/>
                </a:lnTo>
                <a:lnTo>
                  <a:pt x="4023" y="1401"/>
                </a:lnTo>
                <a:lnTo>
                  <a:pt x="4025" y="1407"/>
                </a:lnTo>
                <a:lnTo>
                  <a:pt x="4023" y="1409"/>
                </a:lnTo>
                <a:lnTo>
                  <a:pt x="4025" y="1411"/>
                </a:lnTo>
                <a:lnTo>
                  <a:pt x="4025" y="1415"/>
                </a:lnTo>
                <a:lnTo>
                  <a:pt x="4025" y="1417"/>
                </a:lnTo>
                <a:lnTo>
                  <a:pt x="4027" y="1417"/>
                </a:lnTo>
                <a:lnTo>
                  <a:pt x="4027" y="1419"/>
                </a:lnTo>
                <a:lnTo>
                  <a:pt x="4027" y="1419"/>
                </a:lnTo>
                <a:lnTo>
                  <a:pt x="4027" y="1419"/>
                </a:lnTo>
                <a:lnTo>
                  <a:pt x="4027" y="1422"/>
                </a:lnTo>
                <a:lnTo>
                  <a:pt x="4027" y="1424"/>
                </a:lnTo>
                <a:lnTo>
                  <a:pt x="4029" y="1426"/>
                </a:lnTo>
                <a:lnTo>
                  <a:pt x="4029" y="1430"/>
                </a:lnTo>
                <a:lnTo>
                  <a:pt x="4029" y="1430"/>
                </a:lnTo>
                <a:lnTo>
                  <a:pt x="4029" y="1432"/>
                </a:lnTo>
                <a:lnTo>
                  <a:pt x="4029" y="1434"/>
                </a:lnTo>
                <a:lnTo>
                  <a:pt x="4031" y="1430"/>
                </a:lnTo>
                <a:lnTo>
                  <a:pt x="4031" y="1430"/>
                </a:lnTo>
                <a:lnTo>
                  <a:pt x="4031" y="1432"/>
                </a:lnTo>
                <a:lnTo>
                  <a:pt x="4031" y="1432"/>
                </a:lnTo>
                <a:lnTo>
                  <a:pt x="4033" y="1436"/>
                </a:lnTo>
                <a:lnTo>
                  <a:pt x="4033" y="1438"/>
                </a:lnTo>
                <a:lnTo>
                  <a:pt x="4036" y="1440"/>
                </a:lnTo>
                <a:lnTo>
                  <a:pt x="4036" y="1445"/>
                </a:lnTo>
                <a:lnTo>
                  <a:pt x="4038" y="1447"/>
                </a:lnTo>
                <a:lnTo>
                  <a:pt x="4038" y="1447"/>
                </a:lnTo>
                <a:lnTo>
                  <a:pt x="4038" y="1449"/>
                </a:lnTo>
                <a:lnTo>
                  <a:pt x="4038" y="1451"/>
                </a:lnTo>
                <a:lnTo>
                  <a:pt x="4036" y="1451"/>
                </a:lnTo>
                <a:lnTo>
                  <a:pt x="4038" y="1453"/>
                </a:lnTo>
                <a:lnTo>
                  <a:pt x="4036" y="1453"/>
                </a:lnTo>
                <a:lnTo>
                  <a:pt x="4036" y="1455"/>
                </a:lnTo>
                <a:lnTo>
                  <a:pt x="4036" y="1455"/>
                </a:lnTo>
                <a:lnTo>
                  <a:pt x="4038" y="1455"/>
                </a:lnTo>
                <a:lnTo>
                  <a:pt x="4038" y="1457"/>
                </a:lnTo>
                <a:lnTo>
                  <a:pt x="4038" y="1457"/>
                </a:lnTo>
                <a:lnTo>
                  <a:pt x="4038" y="1459"/>
                </a:lnTo>
                <a:lnTo>
                  <a:pt x="4038" y="1459"/>
                </a:lnTo>
                <a:lnTo>
                  <a:pt x="4038" y="1459"/>
                </a:lnTo>
                <a:lnTo>
                  <a:pt x="4036" y="1461"/>
                </a:lnTo>
                <a:lnTo>
                  <a:pt x="4038" y="1461"/>
                </a:lnTo>
                <a:lnTo>
                  <a:pt x="4038" y="1461"/>
                </a:lnTo>
                <a:lnTo>
                  <a:pt x="4040" y="1461"/>
                </a:lnTo>
                <a:lnTo>
                  <a:pt x="4040" y="1461"/>
                </a:lnTo>
                <a:lnTo>
                  <a:pt x="4040" y="1461"/>
                </a:lnTo>
                <a:lnTo>
                  <a:pt x="4040" y="1463"/>
                </a:lnTo>
                <a:lnTo>
                  <a:pt x="4038" y="1463"/>
                </a:lnTo>
                <a:lnTo>
                  <a:pt x="4038" y="1466"/>
                </a:lnTo>
                <a:lnTo>
                  <a:pt x="4038" y="1466"/>
                </a:lnTo>
                <a:lnTo>
                  <a:pt x="4038" y="1468"/>
                </a:lnTo>
                <a:lnTo>
                  <a:pt x="4038" y="1470"/>
                </a:lnTo>
                <a:lnTo>
                  <a:pt x="4038" y="1470"/>
                </a:lnTo>
                <a:lnTo>
                  <a:pt x="4038" y="1472"/>
                </a:lnTo>
                <a:lnTo>
                  <a:pt x="4036" y="1474"/>
                </a:lnTo>
                <a:lnTo>
                  <a:pt x="4036" y="1476"/>
                </a:lnTo>
                <a:lnTo>
                  <a:pt x="4036" y="1476"/>
                </a:lnTo>
                <a:lnTo>
                  <a:pt x="4033" y="1478"/>
                </a:lnTo>
                <a:lnTo>
                  <a:pt x="4036" y="1482"/>
                </a:lnTo>
                <a:lnTo>
                  <a:pt x="4036" y="1484"/>
                </a:lnTo>
                <a:lnTo>
                  <a:pt x="4036" y="1487"/>
                </a:lnTo>
                <a:lnTo>
                  <a:pt x="4036" y="1487"/>
                </a:lnTo>
                <a:lnTo>
                  <a:pt x="4038" y="1484"/>
                </a:lnTo>
                <a:lnTo>
                  <a:pt x="4038" y="1484"/>
                </a:lnTo>
                <a:lnTo>
                  <a:pt x="4036" y="1489"/>
                </a:lnTo>
                <a:lnTo>
                  <a:pt x="4036" y="1493"/>
                </a:lnTo>
                <a:lnTo>
                  <a:pt x="4033" y="1495"/>
                </a:lnTo>
                <a:lnTo>
                  <a:pt x="4033" y="1497"/>
                </a:lnTo>
                <a:lnTo>
                  <a:pt x="4031" y="1501"/>
                </a:lnTo>
                <a:lnTo>
                  <a:pt x="4031" y="1505"/>
                </a:lnTo>
                <a:lnTo>
                  <a:pt x="4031" y="1508"/>
                </a:lnTo>
                <a:lnTo>
                  <a:pt x="4031" y="1510"/>
                </a:lnTo>
                <a:lnTo>
                  <a:pt x="4031" y="1514"/>
                </a:lnTo>
                <a:lnTo>
                  <a:pt x="4033" y="1514"/>
                </a:lnTo>
                <a:lnTo>
                  <a:pt x="4033" y="1514"/>
                </a:lnTo>
                <a:lnTo>
                  <a:pt x="4033" y="1512"/>
                </a:lnTo>
                <a:lnTo>
                  <a:pt x="4036" y="1512"/>
                </a:lnTo>
                <a:lnTo>
                  <a:pt x="4036" y="1512"/>
                </a:lnTo>
                <a:lnTo>
                  <a:pt x="4038" y="1512"/>
                </a:lnTo>
                <a:lnTo>
                  <a:pt x="4038" y="1512"/>
                </a:lnTo>
                <a:lnTo>
                  <a:pt x="4040" y="1516"/>
                </a:lnTo>
                <a:lnTo>
                  <a:pt x="4040" y="1516"/>
                </a:lnTo>
                <a:lnTo>
                  <a:pt x="4042" y="1516"/>
                </a:lnTo>
                <a:lnTo>
                  <a:pt x="4042" y="1518"/>
                </a:lnTo>
                <a:lnTo>
                  <a:pt x="4042" y="1520"/>
                </a:lnTo>
                <a:lnTo>
                  <a:pt x="4044" y="1520"/>
                </a:lnTo>
                <a:lnTo>
                  <a:pt x="4044" y="1520"/>
                </a:lnTo>
                <a:lnTo>
                  <a:pt x="4046" y="1522"/>
                </a:lnTo>
                <a:lnTo>
                  <a:pt x="4046" y="1522"/>
                </a:lnTo>
                <a:lnTo>
                  <a:pt x="4048" y="1524"/>
                </a:lnTo>
                <a:lnTo>
                  <a:pt x="4048" y="1526"/>
                </a:lnTo>
                <a:lnTo>
                  <a:pt x="4050" y="1526"/>
                </a:lnTo>
                <a:lnTo>
                  <a:pt x="4050" y="1526"/>
                </a:lnTo>
                <a:lnTo>
                  <a:pt x="4050" y="1526"/>
                </a:lnTo>
                <a:lnTo>
                  <a:pt x="4050" y="1528"/>
                </a:lnTo>
                <a:lnTo>
                  <a:pt x="4052" y="1528"/>
                </a:lnTo>
                <a:lnTo>
                  <a:pt x="4052" y="1528"/>
                </a:lnTo>
                <a:lnTo>
                  <a:pt x="4052" y="1533"/>
                </a:lnTo>
                <a:lnTo>
                  <a:pt x="4054" y="1535"/>
                </a:lnTo>
                <a:lnTo>
                  <a:pt x="4059" y="1539"/>
                </a:lnTo>
                <a:lnTo>
                  <a:pt x="4059" y="1541"/>
                </a:lnTo>
                <a:lnTo>
                  <a:pt x="4061" y="1543"/>
                </a:lnTo>
                <a:lnTo>
                  <a:pt x="4061" y="1545"/>
                </a:lnTo>
                <a:lnTo>
                  <a:pt x="4063" y="1547"/>
                </a:lnTo>
                <a:lnTo>
                  <a:pt x="4061" y="1552"/>
                </a:lnTo>
                <a:lnTo>
                  <a:pt x="4063" y="1558"/>
                </a:lnTo>
                <a:lnTo>
                  <a:pt x="4065" y="1564"/>
                </a:lnTo>
                <a:lnTo>
                  <a:pt x="4065" y="1568"/>
                </a:lnTo>
                <a:lnTo>
                  <a:pt x="4067" y="1570"/>
                </a:lnTo>
                <a:lnTo>
                  <a:pt x="4067" y="1573"/>
                </a:lnTo>
                <a:lnTo>
                  <a:pt x="4067" y="1573"/>
                </a:lnTo>
                <a:lnTo>
                  <a:pt x="4067" y="1575"/>
                </a:lnTo>
                <a:lnTo>
                  <a:pt x="4067" y="1575"/>
                </a:lnTo>
                <a:lnTo>
                  <a:pt x="4067" y="1575"/>
                </a:lnTo>
                <a:lnTo>
                  <a:pt x="4069" y="1577"/>
                </a:lnTo>
                <a:lnTo>
                  <a:pt x="4071" y="1579"/>
                </a:lnTo>
                <a:lnTo>
                  <a:pt x="4073" y="1581"/>
                </a:lnTo>
                <a:lnTo>
                  <a:pt x="4075" y="1585"/>
                </a:lnTo>
                <a:lnTo>
                  <a:pt x="4075" y="1585"/>
                </a:lnTo>
                <a:lnTo>
                  <a:pt x="4075" y="1587"/>
                </a:lnTo>
                <a:lnTo>
                  <a:pt x="4075" y="1589"/>
                </a:lnTo>
                <a:lnTo>
                  <a:pt x="4075" y="1591"/>
                </a:lnTo>
                <a:lnTo>
                  <a:pt x="4077" y="1591"/>
                </a:lnTo>
                <a:lnTo>
                  <a:pt x="4077" y="1593"/>
                </a:lnTo>
                <a:lnTo>
                  <a:pt x="4082" y="1593"/>
                </a:lnTo>
                <a:lnTo>
                  <a:pt x="4084" y="1596"/>
                </a:lnTo>
                <a:lnTo>
                  <a:pt x="4088" y="1600"/>
                </a:lnTo>
                <a:lnTo>
                  <a:pt x="4094" y="1602"/>
                </a:lnTo>
                <a:lnTo>
                  <a:pt x="4096" y="1604"/>
                </a:lnTo>
                <a:lnTo>
                  <a:pt x="4098" y="1606"/>
                </a:lnTo>
                <a:lnTo>
                  <a:pt x="4105" y="1608"/>
                </a:lnTo>
                <a:lnTo>
                  <a:pt x="4105" y="1610"/>
                </a:lnTo>
                <a:lnTo>
                  <a:pt x="4107" y="1610"/>
                </a:lnTo>
                <a:lnTo>
                  <a:pt x="4107" y="1612"/>
                </a:lnTo>
                <a:lnTo>
                  <a:pt x="4109" y="1612"/>
                </a:lnTo>
                <a:lnTo>
                  <a:pt x="4111" y="1610"/>
                </a:lnTo>
                <a:lnTo>
                  <a:pt x="4111" y="1610"/>
                </a:lnTo>
                <a:lnTo>
                  <a:pt x="4113" y="1610"/>
                </a:lnTo>
                <a:lnTo>
                  <a:pt x="4115" y="1610"/>
                </a:lnTo>
                <a:lnTo>
                  <a:pt x="4115" y="1608"/>
                </a:lnTo>
                <a:lnTo>
                  <a:pt x="4113" y="1608"/>
                </a:lnTo>
                <a:lnTo>
                  <a:pt x="4115" y="1608"/>
                </a:lnTo>
                <a:lnTo>
                  <a:pt x="4115" y="1608"/>
                </a:lnTo>
                <a:lnTo>
                  <a:pt x="4115" y="1610"/>
                </a:lnTo>
                <a:lnTo>
                  <a:pt x="4115" y="1610"/>
                </a:lnTo>
                <a:lnTo>
                  <a:pt x="4115" y="1610"/>
                </a:lnTo>
                <a:lnTo>
                  <a:pt x="4117" y="1612"/>
                </a:lnTo>
                <a:lnTo>
                  <a:pt x="4117" y="1610"/>
                </a:lnTo>
                <a:lnTo>
                  <a:pt x="4119" y="1610"/>
                </a:lnTo>
                <a:lnTo>
                  <a:pt x="4119" y="1610"/>
                </a:lnTo>
                <a:lnTo>
                  <a:pt x="4117" y="1606"/>
                </a:lnTo>
                <a:lnTo>
                  <a:pt x="4113" y="1598"/>
                </a:lnTo>
                <a:lnTo>
                  <a:pt x="4111" y="1596"/>
                </a:lnTo>
                <a:lnTo>
                  <a:pt x="4111" y="1593"/>
                </a:lnTo>
                <a:lnTo>
                  <a:pt x="4107" y="1591"/>
                </a:lnTo>
                <a:lnTo>
                  <a:pt x="4107" y="1591"/>
                </a:lnTo>
                <a:lnTo>
                  <a:pt x="4107" y="1589"/>
                </a:lnTo>
                <a:lnTo>
                  <a:pt x="4107" y="1585"/>
                </a:lnTo>
                <a:lnTo>
                  <a:pt x="4107" y="1583"/>
                </a:lnTo>
                <a:lnTo>
                  <a:pt x="4107" y="1581"/>
                </a:lnTo>
                <a:lnTo>
                  <a:pt x="4105" y="1579"/>
                </a:lnTo>
                <a:lnTo>
                  <a:pt x="4105" y="1577"/>
                </a:lnTo>
                <a:lnTo>
                  <a:pt x="4107" y="1575"/>
                </a:lnTo>
                <a:lnTo>
                  <a:pt x="4107" y="1568"/>
                </a:lnTo>
                <a:lnTo>
                  <a:pt x="4107" y="1564"/>
                </a:lnTo>
                <a:lnTo>
                  <a:pt x="4107" y="1562"/>
                </a:lnTo>
                <a:lnTo>
                  <a:pt x="4103" y="1556"/>
                </a:lnTo>
                <a:lnTo>
                  <a:pt x="4100" y="1554"/>
                </a:lnTo>
                <a:lnTo>
                  <a:pt x="4100" y="1552"/>
                </a:lnTo>
                <a:lnTo>
                  <a:pt x="4098" y="1552"/>
                </a:lnTo>
                <a:lnTo>
                  <a:pt x="4096" y="1549"/>
                </a:lnTo>
                <a:lnTo>
                  <a:pt x="4092" y="1547"/>
                </a:lnTo>
                <a:lnTo>
                  <a:pt x="4090" y="1543"/>
                </a:lnTo>
                <a:lnTo>
                  <a:pt x="4090" y="1541"/>
                </a:lnTo>
                <a:lnTo>
                  <a:pt x="4086" y="1541"/>
                </a:lnTo>
                <a:lnTo>
                  <a:pt x="4082" y="1539"/>
                </a:lnTo>
                <a:lnTo>
                  <a:pt x="4080" y="1535"/>
                </a:lnTo>
                <a:lnTo>
                  <a:pt x="4077" y="1533"/>
                </a:lnTo>
                <a:lnTo>
                  <a:pt x="4077" y="1533"/>
                </a:lnTo>
                <a:lnTo>
                  <a:pt x="4075" y="1533"/>
                </a:lnTo>
                <a:lnTo>
                  <a:pt x="4073" y="1533"/>
                </a:lnTo>
                <a:lnTo>
                  <a:pt x="4071" y="1533"/>
                </a:lnTo>
                <a:lnTo>
                  <a:pt x="4067" y="1531"/>
                </a:lnTo>
                <a:lnTo>
                  <a:pt x="4067" y="1528"/>
                </a:lnTo>
                <a:lnTo>
                  <a:pt x="4065" y="1528"/>
                </a:lnTo>
                <a:lnTo>
                  <a:pt x="4063" y="1528"/>
                </a:lnTo>
                <a:lnTo>
                  <a:pt x="4063" y="1528"/>
                </a:lnTo>
                <a:lnTo>
                  <a:pt x="4063" y="1526"/>
                </a:lnTo>
                <a:lnTo>
                  <a:pt x="4059" y="1524"/>
                </a:lnTo>
                <a:lnTo>
                  <a:pt x="4059" y="1522"/>
                </a:lnTo>
                <a:lnTo>
                  <a:pt x="4059" y="1520"/>
                </a:lnTo>
                <a:lnTo>
                  <a:pt x="4061" y="1520"/>
                </a:lnTo>
                <a:lnTo>
                  <a:pt x="4061" y="1520"/>
                </a:lnTo>
                <a:lnTo>
                  <a:pt x="4061" y="1522"/>
                </a:lnTo>
                <a:lnTo>
                  <a:pt x="4061" y="1522"/>
                </a:lnTo>
                <a:lnTo>
                  <a:pt x="4061" y="1522"/>
                </a:lnTo>
                <a:lnTo>
                  <a:pt x="4061" y="1522"/>
                </a:lnTo>
                <a:lnTo>
                  <a:pt x="4063" y="1522"/>
                </a:lnTo>
                <a:lnTo>
                  <a:pt x="4063" y="1524"/>
                </a:lnTo>
                <a:lnTo>
                  <a:pt x="4063" y="1526"/>
                </a:lnTo>
                <a:lnTo>
                  <a:pt x="4065" y="1526"/>
                </a:lnTo>
                <a:lnTo>
                  <a:pt x="4063" y="1526"/>
                </a:lnTo>
                <a:lnTo>
                  <a:pt x="4063" y="1524"/>
                </a:lnTo>
                <a:lnTo>
                  <a:pt x="4061" y="1512"/>
                </a:lnTo>
                <a:lnTo>
                  <a:pt x="4061" y="1510"/>
                </a:lnTo>
                <a:lnTo>
                  <a:pt x="4059" y="1510"/>
                </a:lnTo>
                <a:lnTo>
                  <a:pt x="4059" y="1510"/>
                </a:lnTo>
                <a:lnTo>
                  <a:pt x="4059" y="1510"/>
                </a:lnTo>
                <a:lnTo>
                  <a:pt x="4059" y="1510"/>
                </a:lnTo>
                <a:lnTo>
                  <a:pt x="4056" y="1510"/>
                </a:lnTo>
                <a:lnTo>
                  <a:pt x="4056" y="1508"/>
                </a:lnTo>
                <a:lnTo>
                  <a:pt x="4056" y="1505"/>
                </a:lnTo>
                <a:lnTo>
                  <a:pt x="4054" y="1499"/>
                </a:lnTo>
                <a:lnTo>
                  <a:pt x="4054" y="1499"/>
                </a:lnTo>
                <a:lnTo>
                  <a:pt x="4054" y="1497"/>
                </a:lnTo>
                <a:lnTo>
                  <a:pt x="4052" y="1497"/>
                </a:lnTo>
                <a:lnTo>
                  <a:pt x="4048" y="1499"/>
                </a:lnTo>
                <a:lnTo>
                  <a:pt x="4046" y="1499"/>
                </a:lnTo>
                <a:lnTo>
                  <a:pt x="4046" y="1497"/>
                </a:lnTo>
                <a:lnTo>
                  <a:pt x="4046" y="1497"/>
                </a:lnTo>
                <a:lnTo>
                  <a:pt x="4046" y="1495"/>
                </a:lnTo>
                <a:lnTo>
                  <a:pt x="4044" y="1493"/>
                </a:lnTo>
                <a:lnTo>
                  <a:pt x="4044" y="1491"/>
                </a:lnTo>
                <a:lnTo>
                  <a:pt x="4044" y="1489"/>
                </a:lnTo>
                <a:lnTo>
                  <a:pt x="4044" y="1484"/>
                </a:lnTo>
                <a:lnTo>
                  <a:pt x="4044" y="1482"/>
                </a:lnTo>
                <a:lnTo>
                  <a:pt x="4044" y="1482"/>
                </a:lnTo>
                <a:lnTo>
                  <a:pt x="4046" y="1482"/>
                </a:lnTo>
                <a:lnTo>
                  <a:pt x="4046" y="1478"/>
                </a:lnTo>
                <a:lnTo>
                  <a:pt x="4048" y="1474"/>
                </a:lnTo>
                <a:lnTo>
                  <a:pt x="4050" y="1472"/>
                </a:lnTo>
                <a:lnTo>
                  <a:pt x="4050" y="1470"/>
                </a:lnTo>
                <a:lnTo>
                  <a:pt x="4050" y="1466"/>
                </a:lnTo>
                <a:lnTo>
                  <a:pt x="4052" y="1463"/>
                </a:lnTo>
                <a:lnTo>
                  <a:pt x="4054" y="1461"/>
                </a:lnTo>
                <a:lnTo>
                  <a:pt x="4054" y="1459"/>
                </a:lnTo>
                <a:lnTo>
                  <a:pt x="4054" y="1457"/>
                </a:lnTo>
                <a:lnTo>
                  <a:pt x="4056" y="1455"/>
                </a:lnTo>
                <a:lnTo>
                  <a:pt x="4056" y="1453"/>
                </a:lnTo>
                <a:lnTo>
                  <a:pt x="4056" y="1449"/>
                </a:lnTo>
                <a:lnTo>
                  <a:pt x="4056" y="1447"/>
                </a:lnTo>
                <a:lnTo>
                  <a:pt x="4059" y="1443"/>
                </a:lnTo>
                <a:lnTo>
                  <a:pt x="4056" y="1440"/>
                </a:lnTo>
                <a:lnTo>
                  <a:pt x="4056" y="1440"/>
                </a:lnTo>
                <a:lnTo>
                  <a:pt x="4056" y="1438"/>
                </a:lnTo>
                <a:lnTo>
                  <a:pt x="4059" y="1436"/>
                </a:lnTo>
                <a:lnTo>
                  <a:pt x="4061" y="1436"/>
                </a:lnTo>
                <a:lnTo>
                  <a:pt x="4065" y="1436"/>
                </a:lnTo>
                <a:lnTo>
                  <a:pt x="4065" y="1436"/>
                </a:lnTo>
                <a:lnTo>
                  <a:pt x="4065" y="1436"/>
                </a:lnTo>
                <a:lnTo>
                  <a:pt x="4069" y="1436"/>
                </a:lnTo>
                <a:lnTo>
                  <a:pt x="4071" y="1436"/>
                </a:lnTo>
                <a:lnTo>
                  <a:pt x="4071" y="1438"/>
                </a:lnTo>
                <a:lnTo>
                  <a:pt x="4069" y="1438"/>
                </a:lnTo>
                <a:lnTo>
                  <a:pt x="4069" y="1440"/>
                </a:lnTo>
                <a:lnTo>
                  <a:pt x="4069" y="1443"/>
                </a:lnTo>
                <a:lnTo>
                  <a:pt x="4069" y="1447"/>
                </a:lnTo>
                <a:lnTo>
                  <a:pt x="4069" y="1447"/>
                </a:lnTo>
                <a:lnTo>
                  <a:pt x="4069" y="1449"/>
                </a:lnTo>
                <a:lnTo>
                  <a:pt x="4071" y="1449"/>
                </a:lnTo>
                <a:lnTo>
                  <a:pt x="4073" y="1449"/>
                </a:lnTo>
                <a:lnTo>
                  <a:pt x="4077" y="1449"/>
                </a:lnTo>
                <a:lnTo>
                  <a:pt x="4082" y="1449"/>
                </a:lnTo>
                <a:lnTo>
                  <a:pt x="4084" y="1449"/>
                </a:lnTo>
                <a:lnTo>
                  <a:pt x="4084" y="1449"/>
                </a:lnTo>
                <a:lnTo>
                  <a:pt x="4084" y="1449"/>
                </a:lnTo>
                <a:lnTo>
                  <a:pt x="4086" y="1451"/>
                </a:lnTo>
                <a:lnTo>
                  <a:pt x="4088" y="1451"/>
                </a:lnTo>
                <a:lnTo>
                  <a:pt x="4088" y="1453"/>
                </a:lnTo>
                <a:lnTo>
                  <a:pt x="4090" y="1453"/>
                </a:lnTo>
                <a:lnTo>
                  <a:pt x="4090" y="1453"/>
                </a:lnTo>
                <a:lnTo>
                  <a:pt x="4090" y="1455"/>
                </a:lnTo>
                <a:lnTo>
                  <a:pt x="4092" y="1455"/>
                </a:lnTo>
                <a:lnTo>
                  <a:pt x="4094" y="1457"/>
                </a:lnTo>
                <a:lnTo>
                  <a:pt x="4094" y="1455"/>
                </a:lnTo>
                <a:lnTo>
                  <a:pt x="4094" y="1455"/>
                </a:lnTo>
                <a:lnTo>
                  <a:pt x="4094" y="1455"/>
                </a:lnTo>
                <a:lnTo>
                  <a:pt x="4096" y="1457"/>
                </a:lnTo>
                <a:lnTo>
                  <a:pt x="4096" y="1459"/>
                </a:lnTo>
                <a:lnTo>
                  <a:pt x="4098" y="1461"/>
                </a:lnTo>
                <a:lnTo>
                  <a:pt x="4098" y="1461"/>
                </a:lnTo>
                <a:lnTo>
                  <a:pt x="4098" y="1461"/>
                </a:lnTo>
                <a:lnTo>
                  <a:pt x="4098" y="1461"/>
                </a:lnTo>
                <a:lnTo>
                  <a:pt x="4098" y="1461"/>
                </a:lnTo>
                <a:lnTo>
                  <a:pt x="4100" y="1461"/>
                </a:lnTo>
                <a:lnTo>
                  <a:pt x="4100" y="1463"/>
                </a:lnTo>
                <a:lnTo>
                  <a:pt x="4103" y="1466"/>
                </a:lnTo>
                <a:lnTo>
                  <a:pt x="4100" y="1468"/>
                </a:lnTo>
                <a:lnTo>
                  <a:pt x="4100" y="1470"/>
                </a:lnTo>
                <a:lnTo>
                  <a:pt x="4100" y="1472"/>
                </a:lnTo>
                <a:lnTo>
                  <a:pt x="4103" y="1474"/>
                </a:lnTo>
                <a:lnTo>
                  <a:pt x="4105" y="1474"/>
                </a:lnTo>
                <a:lnTo>
                  <a:pt x="4105" y="1474"/>
                </a:lnTo>
                <a:lnTo>
                  <a:pt x="4107" y="1474"/>
                </a:lnTo>
                <a:lnTo>
                  <a:pt x="4107" y="1472"/>
                </a:lnTo>
                <a:lnTo>
                  <a:pt x="4107" y="1470"/>
                </a:lnTo>
                <a:lnTo>
                  <a:pt x="4109" y="1472"/>
                </a:lnTo>
                <a:lnTo>
                  <a:pt x="4109" y="1472"/>
                </a:lnTo>
                <a:lnTo>
                  <a:pt x="4111" y="1474"/>
                </a:lnTo>
                <a:lnTo>
                  <a:pt x="4109" y="1476"/>
                </a:lnTo>
                <a:lnTo>
                  <a:pt x="4109" y="1476"/>
                </a:lnTo>
                <a:lnTo>
                  <a:pt x="4107" y="1478"/>
                </a:lnTo>
                <a:lnTo>
                  <a:pt x="4107" y="1478"/>
                </a:lnTo>
                <a:lnTo>
                  <a:pt x="4109" y="1478"/>
                </a:lnTo>
                <a:lnTo>
                  <a:pt x="4109" y="1480"/>
                </a:lnTo>
                <a:lnTo>
                  <a:pt x="4113" y="1478"/>
                </a:lnTo>
                <a:lnTo>
                  <a:pt x="4113" y="1478"/>
                </a:lnTo>
                <a:lnTo>
                  <a:pt x="4113" y="1478"/>
                </a:lnTo>
                <a:lnTo>
                  <a:pt x="4113" y="1478"/>
                </a:lnTo>
                <a:lnTo>
                  <a:pt x="4117" y="1480"/>
                </a:lnTo>
                <a:lnTo>
                  <a:pt x="4121" y="1480"/>
                </a:lnTo>
                <a:lnTo>
                  <a:pt x="4121" y="1482"/>
                </a:lnTo>
                <a:lnTo>
                  <a:pt x="4124" y="1482"/>
                </a:lnTo>
                <a:lnTo>
                  <a:pt x="4124" y="1484"/>
                </a:lnTo>
                <a:lnTo>
                  <a:pt x="4124" y="1484"/>
                </a:lnTo>
                <a:lnTo>
                  <a:pt x="4126" y="1484"/>
                </a:lnTo>
                <a:lnTo>
                  <a:pt x="4126" y="1484"/>
                </a:lnTo>
                <a:lnTo>
                  <a:pt x="4128" y="1484"/>
                </a:lnTo>
                <a:lnTo>
                  <a:pt x="4128" y="1487"/>
                </a:lnTo>
                <a:lnTo>
                  <a:pt x="4130" y="1487"/>
                </a:lnTo>
                <a:lnTo>
                  <a:pt x="4130" y="1487"/>
                </a:lnTo>
                <a:lnTo>
                  <a:pt x="4130" y="1489"/>
                </a:lnTo>
                <a:lnTo>
                  <a:pt x="4130" y="1489"/>
                </a:lnTo>
                <a:lnTo>
                  <a:pt x="4128" y="1489"/>
                </a:lnTo>
                <a:lnTo>
                  <a:pt x="4128" y="1491"/>
                </a:lnTo>
                <a:lnTo>
                  <a:pt x="4126" y="1493"/>
                </a:lnTo>
                <a:lnTo>
                  <a:pt x="4126" y="1499"/>
                </a:lnTo>
                <a:lnTo>
                  <a:pt x="4126" y="1505"/>
                </a:lnTo>
                <a:lnTo>
                  <a:pt x="4128" y="1505"/>
                </a:lnTo>
                <a:lnTo>
                  <a:pt x="4126" y="1508"/>
                </a:lnTo>
                <a:lnTo>
                  <a:pt x="4128" y="1508"/>
                </a:lnTo>
                <a:lnTo>
                  <a:pt x="4130" y="1508"/>
                </a:lnTo>
                <a:lnTo>
                  <a:pt x="4132" y="1505"/>
                </a:lnTo>
                <a:lnTo>
                  <a:pt x="4134" y="1505"/>
                </a:lnTo>
                <a:lnTo>
                  <a:pt x="4134" y="1501"/>
                </a:lnTo>
                <a:lnTo>
                  <a:pt x="4136" y="1501"/>
                </a:lnTo>
                <a:lnTo>
                  <a:pt x="4147" y="1495"/>
                </a:lnTo>
                <a:lnTo>
                  <a:pt x="4147" y="1495"/>
                </a:lnTo>
                <a:lnTo>
                  <a:pt x="4147" y="1495"/>
                </a:lnTo>
                <a:lnTo>
                  <a:pt x="4147" y="1493"/>
                </a:lnTo>
                <a:lnTo>
                  <a:pt x="4144" y="1493"/>
                </a:lnTo>
                <a:lnTo>
                  <a:pt x="4140" y="1487"/>
                </a:lnTo>
                <a:lnTo>
                  <a:pt x="4142" y="1489"/>
                </a:lnTo>
                <a:lnTo>
                  <a:pt x="4147" y="1493"/>
                </a:lnTo>
                <a:lnTo>
                  <a:pt x="4149" y="1493"/>
                </a:lnTo>
                <a:lnTo>
                  <a:pt x="4151" y="1493"/>
                </a:lnTo>
                <a:lnTo>
                  <a:pt x="4151" y="1493"/>
                </a:lnTo>
                <a:lnTo>
                  <a:pt x="4151" y="1493"/>
                </a:lnTo>
                <a:lnTo>
                  <a:pt x="4151" y="1491"/>
                </a:lnTo>
                <a:lnTo>
                  <a:pt x="4151" y="1491"/>
                </a:lnTo>
                <a:lnTo>
                  <a:pt x="4147" y="1484"/>
                </a:lnTo>
                <a:lnTo>
                  <a:pt x="4144" y="1484"/>
                </a:lnTo>
                <a:lnTo>
                  <a:pt x="4151" y="1489"/>
                </a:lnTo>
                <a:lnTo>
                  <a:pt x="4151" y="1489"/>
                </a:lnTo>
                <a:lnTo>
                  <a:pt x="4153" y="1489"/>
                </a:lnTo>
                <a:lnTo>
                  <a:pt x="4153" y="1489"/>
                </a:lnTo>
                <a:lnTo>
                  <a:pt x="4153" y="1489"/>
                </a:lnTo>
                <a:lnTo>
                  <a:pt x="4153" y="1487"/>
                </a:lnTo>
                <a:lnTo>
                  <a:pt x="4153" y="1487"/>
                </a:lnTo>
                <a:lnTo>
                  <a:pt x="4155" y="1484"/>
                </a:lnTo>
                <a:lnTo>
                  <a:pt x="4155" y="1484"/>
                </a:lnTo>
                <a:lnTo>
                  <a:pt x="4153" y="1484"/>
                </a:lnTo>
                <a:lnTo>
                  <a:pt x="4153" y="1484"/>
                </a:lnTo>
                <a:lnTo>
                  <a:pt x="4151" y="1482"/>
                </a:lnTo>
                <a:lnTo>
                  <a:pt x="4151" y="1482"/>
                </a:lnTo>
                <a:lnTo>
                  <a:pt x="4153" y="1482"/>
                </a:lnTo>
                <a:lnTo>
                  <a:pt x="4155" y="1482"/>
                </a:lnTo>
                <a:lnTo>
                  <a:pt x="4155" y="1482"/>
                </a:lnTo>
                <a:lnTo>
                  <a:pt x="4155" y="1482"/>
                </a:lnTo>
                <a:lnTo>
                  <a:pt x="4155" y="1480"/>
                </a:lnTo>
                <a:lnTo>
                  <a:pt x="4153" y="1480"/>
                </a:lnTo>
                <a:lnTo>
                  <a:pt x="4153" y="1480"/>
                </a:lnTo>
                <a:lnTo>
                  <a:pt x="4153" y="1480"/>
                </a:lnTo>
                <a:lnTo>
                  <a:pt x="4153" y="1480"/>
                </a:lnTo>
                <a:lnTo>
                  <a:pt x="4155" y="1480"/>
                </a:lnTo>
                <a:lnTo>
                  <a:pt x="4157" y="1482"/>
                </a:lnTo>
                <a:lnTo>
                  <a:pt x="4157" y="1482"/>
                </a:lnTo>
                <a:lnTo>
                  <a:pt x="4157" y="1480"/>
                </a:lnTo>
                <a:lnTo>
                  <a:pt x="4157" y="1478"/>
                </a:lnTo>
                <a:lnTo>
                  <a:pt x="4157" y="1478"/>
                </a:lnTo>
                <a:lnTo>
                  <a:pt x="4157" y="1478"/>
                </a:lnTo>
                <a:lnTo>
                  <a:pt x="4159" y="1478"/>
                </a:lnTo>
                <a:lnTo>
                  <a:pt x="4159" y="1480"/>
                </a:lnTo>
                <a:lnTo>
                  <a:pt x="4161" y="1480"/>
                </a:lnTo>
                <a:lnTo>
                  <a:pt x="4161" y="1480"/>
                </a:lnTo>
                <a:lnTo>
                  <a:pt x="4161" y="1482"/>
                </a:lnTo>
                <a:lnTo>
                  <a:pt x="4163" y="1480"/>
                </a:lnTo>
                <a:lnTo>
                  <a:pt x="4165" y="1480"/>
                </a:lnTo>
                <a:lnTo>
                  <a:pt x="4165" y="1478"/>
                </a:lnTo>
                <a:lnTo>
                  <a:pt x="4170" y="1476"/>
                </a:lnTo>
                <a:lnTo>
                  <a:pt x="4172" y="1476"/>
                </a:lnTo>
                <a:lnTo>
                  <a:pt x="4174" y="1474"/>
                </a:lnTo>
                <a:lnTo>
                  <a:pt x="4174" y="1474"/>
                </a:lnTo>
                <a:lnTo>
                  <a:pt x="4176" y="1474"/>
                </a:lnTo>
                <a:lnTo>
                  <a:pt x="4178" y="1472"/>
                </a:lnTo>
                <a:lnTo>
                  <a:pt x="4180" y="1470"/>
                </a:lnTo>
                <a:lnTo>
                  <a:pt x="4182" y="1470"/>
                </a:lnTo>
                <a:lnTo>
                  <a:pt x="4184" y="1468"/>
                </a:lnTo>
                <a:lnTo>
                  <a:pt x="4186" y="1468"/>
                </a:lnTo>
                <a:lnTo>
                  <a:pt x="4186" y="1466"/>
                </a:lnTo>
                <a:lnTo>
                  <a:pt x="4186" y="1463"/>
                </a:lnTo>
                <a:lnTo>
                  <a:pt x="4189" y="1463"/>
                </a:lnTo>
                <a:lnTo>
                  <a:pt x="4189" y="1463"/>
                </a:lnTo>
                <a:lnTo>
                  <a:pt x="4191" y="1461"/>
                </a:lnTo>
                <a:lnTo>
                  <a:pt x="4191" y="1461"/>
                </a:lnTo>
                <a:lnTo>
                  <a:pt x="4189" y="1461"/>
                </a:lnTo>
                <a:lnTo>
                  <a:pt x="4189" y="1459"/>
                </a:lnTo>
                <a:lnTo>
                  <a:pt x="4191" y="1459"/>
                </a:lnTo>
                <a:lnTo>
                  <a:pt x="4191" y="1457"/>
                </a:lnTo>
                <a:lnTo>
                  <a:pt x="4191" y="1457"/>
                </a:lnTo>
                <a:lnTo>
                  <a:pt x="4191" y="1459"/>
                </a:lnTo>
                <a:lnTo>
                  <a:pt x="4191" y="1459"/>
                </a:lnTo>
                <a:lnTo>
                  <a:pt x="4191" y="1459"/>
                </a:lnTo>
                <a:lnTo>
                  <a:pt x="4191" y="1457"/>
                </a:lnTo>
                <a:lnTo>
                  <a:pt x="4191" y="1457"/>
                </a:lnTo>
                <a:lnTo>
                  <a:pt x="4191" y="1453"/>
                </a:lnTo>
                <a:lnTo>
                  <a:pt x="4191" y="1453"/>
                </a:lnTo>
                <a:lnTo>
                  <a:pt x="4191" y="1449"/>
                </a:lnTo>
                <a:lnTo>
                  <a:pt x="4191" y="1447"/>
                </a:lnTo>
                <a:lnTo>
                  <a:pt x="4193" y="1447"/>
                </a:lnTo>
                <a:lnTo>
                  <a:pt x="4193" y="1449"/>
                </a:lnTo>
                <a:lnTo>
                  <a:pt x="4193" y="1449"/>
                </a:lnTo>
                <a:lnTo>
                  <a:pt x="4193" y="1447"/>
                </a:lnTo>
                <a:lnTo>
                  <a:pt x="4193" y="1445"/>
                </a:lnTo>
                <a:lnTo>
                  <a:pt x="4193" y="1443"/>
                </a:lnTo>
                <a:lnTo>
                  <a:pt x="4191" y="1440"/>
                </a:lnTo>
                <a:lnTo>
                  <a:pt x="4191" y="1440"/>
                </a:lnTo>
                <a:lnTo>
                  <a:pt x="4191" y="1436"/>
                </a:lnTo>
                <a:lnTo>
                  <a:pt x="4191" y="1434"/>
                </a:lnTo>
                <a:lnTo>
                  <a:pt x="4191" y="1432"/>
                </a:lnTo>
                <a:lnTo>
                  <a:pt x="4191" y="1432"/>
                </a:lnTo>
                <a:lnTo>
                  <a:pt x="4191" y="1430"/>
                </a:lnTo>
                <a:lnTo>
                  <a:pt x="4191" y="1428"/>
                </a:lnTo>
                <a:lnTo>
                  <a:pt x="4191" y="1428"/>
                </a:lnTo>
                <a:lnTo>
                  <a:pt x="4191" y="1426"/>
                </a:lnTo>
                <a:lnTo>
                  <a:pt x="4191" y="1426"/>
                </a:lnTo>
                <a:lnTo>
                  <a:pt x="4189" y="1424"/>
                </a:lnTo>
                <a:lnTo>
                  <a:pt x="4189" y="1422"/>
                </a:lnTo>
                <a:lnTo>
                  <a:pt x="4189" y="1417"/>
                </a:lnTo>
                <a:lnTo>
                  <a:pt x="4186" y="1417"/>
                </a:lnTo>
                <a:lnTo>
                  <a:pt x="4186" y="1413"/>
                </a:lnTo>
                <a:lnTo>
                  <a:pt x="4184" y="1411"/>
                </a:lnTo>
                <a:lnTo>
                  <a:pt x="4184" y="1409"/>
                </a:lnTo>
                <a:lnTo>
                  <a:pt x="4182" y="1409"/>
                </a:lnTo>
                <a:lnTo>
                  <a:pt x="4182" y="1407"/>
                </a:lnTo>
                <a:lnTo>
                  <a:pt x="4180" y="1405"/>
                </a:lnTo>
                <a:lnTo>
                  <a:pt x="4178" y="1403"/>
                </a:lnTo>
                <a:lnTo>
                  <a:pt x="4178" y="1401"/>
                </a:lnTo>
                <a:lnTo>
                  <a:pt x="4176" y="1401"/>
                </a:lnTo>
                <a:lnTo>
                  <a:pt x="4176" y="1399"/>
                </a:lnTo>
                <a:lnTo>
                  <a:pt x="4176" y="1399"/>
                </a:lnTo>
                <a:lnTo>
                  <a:pt x="4176" y="1399"/>
                </a:lnTo>
                <a:lnTo>
                  <a:pt x="4176" y="1399"/>
                </a:lnTo>
                <a:lnTo>
                  <a:pt x="4174" y="1396"/>
                </a:lnTo>
                <a:lnTo>
                  <a:pt x="4174" y="1396"/>
                </a:lnTo>
                <a:lnTo>
                  <a:pt x="4172" y="1394"/>
                </a:lnTo>
                <a:lnTo>
                  <a:pt x="4172" y="1394"/>
                </a:lnTo>
                <a:lnTo>
                  <a:pt x="4172" y="1394"/>
                </a:lnTo>
                <a:lnTo>
                  <a:pt x="4170" y="1394"/>
                </a:lnTo>
                <a:lnTo>
                  <a:pt x="4170" y="1394"/>
                </a:lnTo>
                <a:lnTo>
                  <a:pt x="4170" y="1394"/>
                </a:lnTo>
                <a:lnTo>
                  <a:pt x="4168" y="1392"/>
                </a:lnTo>
                <a:lnTo>
                  <a:pt x="4165" y="1390"/>
                </a:lnTo>
                <a:lnTo>
                  <a:pt x="4165" y="1390"/>
                </a:lnTo>
                <a:lnTo>
                  <a:pt x="4165" y="1390"/>
                </a:lnTo>
                <a:lnTo>
                  <a:pt x="4163" y="1388"/>
                </a:lnTo>
                <a:lnTo>
                  <a:pt x="4161" y="1386"/>
                </a:lnTo>
                <a:lnTo>
                  <a:pt x="4159" y="1384"/>
                </a:lnTo>
                <a:lnTo>
                  <a:pt x="4157" y="1382"/>
                </a:lnTo>
                <a:lnTo>
                  <a:pt x="4155" y="1380"/>
                </a:lnTo>
                <a:lnTo>
                  <a:pt x="4151" y="1375"/>
                </a:lnTo>
                <a:lnTo>
                  <a:pt x="4149" y="1373"/>
                </a:lnTo>
                <a:lnTo>
                  <a:pt x="4149" y="1373"/>
                </a:lnTo>
                <a:lnTo>
                  <a:pt x="4151" y="1373"/>
                </a:lnTo>
                <a:lnTo>
                  <a:pt x="4151" y="1371"/>
                </a:lnTo>
                <a:lnTo>
                  <a:pt x="4151" y="1371"/>
                </a:lnTo>
                <a:lnTo>
                  <a:pt x="4149" y="1369"/>
                </a:lnTo>
                <a:lnTo>
                  <a:pt x="4147" y="1367"/>
                </a:lnTo>
                <a:lnTo>
                  <a:pt x="4144" y="1367"/>
                </a:lnTo>
                <a:lnTo>
                  <a:pt x="4144" y="1365"/>
                </a:lnTo>
                <a:lnTo>
                  <a:pt x="4142" y="1363"/>
                </a:lnTo>
                <a:lnTo>
                  <a:pt x="4140" y="1361"/>
                </a:lnTo>
                <a:lnTo>
                  <a:pt x="4140" y="1361"/>
                </a:lnTo>
                <a:lnTo>
                  <a:pt x="4140" y="1359"/>
                </a:lnTo>
                <a:lnTo>
                  <a:pt x="4140" y="1359"/>
                </a:lnTo>
                <a:lnTo>
                  <a:pt x="4138" y="1357"/>
                </a:lnTo>
                <a:lnTo>
                  <a:pt x="4138" y="1354"/>
                </a:lnTo>
                <a:lnTo>
                  <a:pt x="4138" y="1352"/>
                </a:lnTo>
                <a:lnTo>
                  <a:pt x="4140" y="1350"/>
                </a:lnTo>
                <a:lnTo>
                  <a:pt x="4140" y="1350"/>
                </a:lnTo>
                <a:lnTo>
                  <a:pt x="4140" y="1348"/>
                </a:lnTo>
                <a:lnTo>
                  <a:pt x="4140" y="1346"/>
                </a:lnTo>
                <a:lnTo>
                  <a:pt x="4142" y="1342"/>
                </a:lnTo>
                <a:lnTo>
                  <a:pt x="4144" y="1340"/>
                </a:lnTo>
                <a:lnTo>
                  <a:pt x="4147" y="1340"/>
                </a:lnTo>
                <a:lnTo>
                  <a:pt x="4149" y="1338"/>
                </a:lnTo>
                <a:lnTo>
                  <a:pt x="4151" y="1336"/>
                </a:lnTo>
                <a:lnTo>
                  <a:pt x="4151" y="1334"/>
                </a:lnTo>
                <a:lnTo>
                  <a:pt x="4151" y="1331"/>
                </a:lnTo>
                <a:lnTo>
                  <a:pt x="4155" y="1329"/>
                </a:lnTo>
                <a:lnTo>
                  <a:pt x="4155" y="1327"/>
                </a:lnTo>
                <a:lnTo>
                  <a:pt x="4153" y="1325"/>
                </a:lnTo>
                <a:lnTo>
                  <a:pt x="4153" y="1325"/>
                </a:lnTo>
                <a:lnTo>
                  <a:pt x="4153" y="1325"/>
                </a:lnTo>
                <a:lnTo>
                  <a:pt x="4155" y="1325"/>
                </a:lnTo>
                <a:lnTo>
                  <a:pt x="4155" y="1325"/>
                </a:lnTo>
                <a:lnTo>
                  <a:pt x="4157" y="1325"/>
                </a:lnTo>
                <a:lnTo>
                  <a:pt x="4157" y="1325"/>
                </a:lnTo>
                <a:lnTo>
                  <a:pt x="4157" y="1325"/>
                </a:lnTo>
                <a:lnTo>
                  <a:pt x="4157" y="1325"/>
                </a:lnTo>
                <a:lnTo>
                  <a:pt x="4159" y="1325"/>
                </a:lnTo>
                <a:lnTo>
                  <a:pt x="4159" y="1325"/>
                </a:lnTo>
                <a:lnTo>
                  <a:pt x="4159" y="1325"/>
                </a:lnTo>
                <a:lnTo>
                  <a:pt x="4163" y="1325"/>
                </a:lnTo>
                <a:lnTo>
                  <a:pt x="4163" y="1323"/>
                </a:lnTo>
                <a:lnTo>
                  <a:pt x="4163" y="1323"/>
                </a:lnTo>
                <a:lnTo>
                  <a:pt x="4163" y="1321"/>
                </a:lnTo>
                <a:lnTo>
                  <a:pt x="4165" y="1321"/>
                </a:lnTo>
                <a:lnTo>
                  <a:pt x="4168" y="1319"/>
                </a:lnTo>
                <a:lnTo>
                  <a:pt x="4168" y="1319"/>
                </a:lnTo>
                <a:lnTo>
                  <a:pt x="4170" y="1319"/>
                </a:lnTo>
                <a:lnTo>
                  <a:pt x="4172" y="1319"/>
                </a:lnTo>
                <a:lnTo>
                  <a:pt x="4172" y="1317"/>
                </a:lnTo>
                <a:lnTo>
                  <a:pt x="4174" y="1317"/>
                </a:lnTo>
                <a:lnTo>
                  <a:pt x="4174" y="1317"/>
                </a:lnTo>
                <a:lnTo>
                  <a:pt x="4176" y="1317"/>
                </a:lnTo>
                <a:lnTo>
                  <a:pt x="4176" y="1317"/>
                </a:lnTo>
                <a:lnTo>
                  <a:pt x="4178" y="1315"/>
                </a:lnTo>
                <a:lnTo>
                  <a:pt x="4178" y="1315"/>
                </a:lnTo>
                <a:lnTo>
                  <a:pt x="4178" y="1315"/>
                </a:lnTo>
                <a:lnTo>
                  <a:pt x="4178" y="1317"/>
                </a:lnTo>
                <a:lnTo>
                  <a:pt x="4180" y="1317"/>
                </a:lnTo>
                <a:lnTo>
                  <a:pt x="4180" y="1315"/>
                </a:lnTo>
                <a:lnTo>
                  <a:pt x="4180" y="1315"/>
                </a:lnTo>
                <a:lnTo>
                  <a:pt x="4180" y="1313"/>
                </a:lnTo>
                <a:lnTo>
                  <a:pt x="4180" y="1313"/>
                </a:lnTo>
                <a:lnTo>
                  <a:pt x="4180" y="1313"/>
                </a:lnTo>
                <a:lnTo>
                  <a:pt x="4182" y="1313"/>
                </a:lnTo>
                <a:lnTo>
                  <a:pt x="4180" y="1313"/>
                </a:lnTo>
                <a:lnTo>
                  <a:pt x="4182" y="1315"/>
                </a:lnTo>
                <a:lnTo>
                  <a:pt x="4182" y="1315"/>
                </a:lnTo>
                <a:lnTo>
                  <a:pt x="4182" y="1315"/>
                </a:lnTo>
                <a:lnTo>
                  <a:pt x="4184" y="1317"/>
                </a:lnTo>
                <a:lnTo>
                  <a:pt x="4184" y="1317"/>
                </a:lnTo>
                <a:lnTo>
                  <a:pt x="4186" y="1317"/>
                </a:lnTo>
                <a:lnTo>
                  <a:pt x="4186" y="1317"/>
                </a:lnTo>
                <a:lnTo>
                  <a:pt x="4189" y="1317"/>
                </a:lnTo>
                <a:lnTo>
                  <a:pt x="4189" y="1317"/>
                </a:lnTo>
                <a:lnTo>
                  <a:pt x="4189" y="1319"/>
                </a:lnTo>
                <a:lnTo>
                  <a:pt x="4189" y="1319"/>
                </a:lnTo>
                <a:lnTo>
                  <a:pt x="4189" y="1319"/>
                </a:lnTo>
                <a:lnTo>
                  <a:pt x="4191" y="1319"/>
                </a:lnTo>
                <a:lnTo>
                  <a:pt x="4193" y="1319"/>
                </a:lnTo>
                <a:lnTo>
                  <a:pt x="4193" y="1319"/>
                </a:lnTo>
                <a:lnTo>
                  <a:pt x="4195" y="1317"/>
                </a:lnTo>
                <a:lnTo>
                  <a:pt x="4195" y="1315"/>
                </a:lnTo>
                <a:lnTo>
                  <a:pt x="4195" y="1315"/>
                </a:lnTo>
                <a:lnTo>
                  <a:pt x="4195" y="1315"/>
                </a:lnTo>
                <a:lnTo>
                  <a:pt x="4197" y="1317"/>
                </a:lnTo>
                <a:lnTo>
                  <a:pt x="4197" y="1317"/>
                </a:lnTo>
                <a:lnTo>
                  <a:pt x="4197" y="1317"/>
                </a:lnTo>
                <a:lnTo>
                  <a:pt x="4199" y="1319"/>
                </a:lnTo>
                <a:lnTo>
                  <a:pt x="4201" y="1319"/>
                </a:lnTo>
                <a:lnTo>
                  <a:pt x="4201" y="1319"/>
                </a:lnTo>
                <a:lnTo>
                  <a:pt x="4199" y="1321"/>
                </a:lnTo>
                <a:lnTo>
                  <a:pt x="4197" y="1321"/>
                </a:lnTo>
                <a:lnTo>
                  <a:pt x="4197" y="1323"/>
                </a:lnTo>
                <a:lnTo>
                  <a:pt x="4197" y="1325"/>
                </a:lnTo>
                <a:lnTo>
                  <a:pt x="4197" y="1327"/>
                </a:lnTo>
                <a:lnTo>
                  <a:pt x="4197" y="1327"/>
                </a:lnTo>
                <a:lnTo>
                  <a:pt x="4197" y="1327"/>
                </a:lnTo>
                <a:lnTo>
                  <a:pt x="4197" y="1329"/>
                </a:lnTo>
                <a:lnTo>
                  <a:pt x="4199" y="1329"/>
                </a:lnTo>
                <a:lnTo>
                  <a:pt x="4199" y="1331"/>
                </a:lnTo>
                <a:lnTo>
                  <a:pt x="4199" y="1334"/>
                </a:lnTo>
                <a:lnTo>
                  <a:pt x="4201" y="1334"/>
                </a:lnTo>
                <a:lnTo>
                  <a:pt x="4201" y="1334"/>
                </a:lnTo>
                <a:lnTo>
                  <a:pt x="4201" y="1334"/>
                </a:lnTo>
                <a:lnTo>
                  <a:pt x="4201" y="1334"/>
                </a:lnTo>
                <a:lnTo>
                  <a:pt x="4199" y="1334"/>
                </a:lnTo>
                <a:lnTo>
                  <a:pt x="4199" y="1336"/>
                </a:lnTo>
                <a:lnTo>
                  <a:pt x="4201" y="1336"/>
                </a:lnTo>
                <a:lnTo>
                  <a:pt x="4203" y="1336"/>
                </a:lnTo>
                <a:lnTo>
                  <a:pt x="4205" y="1336"/>
                </a:lnTo>
                <a:lnTo>
                  <a:pt x="4207" y="1336"/>
                </a:lnTo>
                <a:lnTo>
                  <a:pt x="4207" y="1334"/>
                </a:lnTo>
                <a:lnTo>
                  <a:pt x="4209" y="1334"/>
                </a:lnTo>
                <a:lnTo>
                  <a:pt x="4209" y="1334"/>
                </a:lnTo>
                <a:lnTo>
                  <a:pt x="4205" y="1329"/>
                </a:lnTo>
                <a:lnTo>
                  <a:pt x="4205" y="1329"/>
                </a:lnTo>
                <a:lnTo>
                  <a:pt x="4207" y="1329"/>
                </a:lnTo>
                <a:lnTo>
                  <a:pt x="4207" y="1329"/>
                </a:lnTo>
                <a:lnTo>
                  <a:pt x="4207" y="1327"/>
                </a:lnTo>
                <a:lnTo>
                  <a:pt x="4203" y="1327"/>
                </a:lnTo>
                <a:lnTo>
                  <a:pt x="4203" y="1325"/>
                </a:lnTo>
                <a:lnTo>
                  <a:pt x="4203" y="1325"/>
                </a:lnTo>
                <a:lnTo>
                  <a:pt x="4205" y="1323"/>
                </a:lnTo>
                <a:lnTo>
                  <a:pt x="4207" y="1323"/>
                </a:lnTo>
                <a:lnTo>
                  <a:pt x="4207" y="1321"/>
                </a:lnTo>
                <a:lnTo>
                  <a:pt x="4207" y="1321"/>
                </a:lnTo>
                <a:lnTo>
                  <a:pt x="4207" y="1321"/>
                </a:lnTo>
                <a:lnTo>
                  <a:pt x="4207" y="1321"/>
                </a:lnTo>
                <a:lnTo>
                  <a:pt x="4209" y="1323"/>
                </a:lnTo>
                <a:lnTo>
                  <a:pt x="4209" y="1323"/>
                </a:lnTo>
                <a:lnTo>
                  <a:pt x="4212" y="1321"/>
                </a:lnTo>
                <a:lnTo>
                  <a:pt x="4212" y="1319"/>
                </a:lnTo>
                <a:lnTo>
                  <a:pt x="4214" y="1319"/>
                </a:lnTo>
                <a:lnTo>
                  <a:pt x="4216" y="1319"/>
                </a:lnTo>
                <a:lnTo>
                  <a:pt x="4216" y="1317"/>
                </a:lnTo>
                <a:lnTo>
                  <a:pt x="4216" y="1317"/>
                </a:lnTo>
                <a:lnTo>
                  <a:pt x="4218" y="1319"/>
                </a:lnTo>
                <a:lnTo>
                  <a:pt x="4218" y="1319"/>
                </a:lnTo>
                <a:lnTo>
                  <a:pt x="4220" y="1319"/>
                </a:lnTo>
                <a:lnTo>
                  <a:pt x="4220" y="1319"/>
                </a:lnTo>
                <a:lnTo>
                  <a:pt x="4222" y="1317"/>
                </a:lnTo>
                <a:lnTo>
                  <a:pt x="4224" y="1317"/>
                </a:lnTo>
                <a:lnTo>
                  <a:pt x="4226" y="1317"/>
                </a:lnTo>
                <a:lnTo>
                  <a:pt x="4226" y="1315"/>
                </a:lnTo>
                <a:lnTo>
                  <a:pt x="4226" y="1315"/>
                </a:lnTo>
                <a:lnTo>
                  <a:pt x="4228" y="1315"/>
                </a:lnTo>
                <a:lnTo>
                  <a:pt x="4228" y="1315"/>
                </a:lnTo>
                <a:lnTo>
                  <a:pt x="4228" y="1315"/>
                </a:lnTo>
                <a:lnTo>
                  <a:pt x="4230" y="1313"/>
                </a:lnTo>
                <a:lnTo>
                  <a:pt x="4230" y="1313"/>
                </a:lnTo>
                <a:lnTo>
                  <a:pt x="4233" y="1313"/>
                </a:lnTo>
                <a:lnTo>
                  <a:pt x="4233" y="1315"/>
                </a:lnTo>
                <a:lnTo>
                  <a:pt x="4235" y="1315"/>
                </a:lnTo>
                <a:lnTo>
                  <a:pt x="4235" y="1315"/>
                </a:lnTo>
                <a:lnTo>
                  <a:pt x="4237" y="1313"/>
                </a:lnTo>
                <a:lnTo>
                  <a:pt x="4237" y="1310"/>
                </a:lnTo>
                <a:lnTo>
                  <a:pt x="4235" y="1310"/>
                </a:lnTo>
                <a:lnTo>
                  <a:pt x="4237" y="1310"/>
                </a:lnTo>
                <a:lnTo>
                  <a:pt x="4237" y="1310"/>
                </a:lnTo>
                <a:lnTo>
                  <a:pt x="4237" y="1310"/>
                </a:lnTo>
                <a:lnTo>
                  <a:pt x="4237" y="1313"/>
                </a:lnTo>
                <a:lnTo>
                  <a:pt x="4237" y="1313"/>
                </a:lnTo>
                <a:lnTo>
                  <a:pt x="4239" y="1315"/>
                </a:lnTo>
                <a:lnTo>
                  <a:pt x="4239" y="1313"/>
                </a:lnTo>
                <a:lnTo>
                  <a:pt x="4239" y="1313"/>
                </a:lnTo>
                <a:lnTo>
                  <a:pt x="4241" y="1313"/>
                </a:lnTo>
                <a:lnTo>
                  <a:pt x="4243" y="1310"/>
                </a:lnTo>
                <a:lnTo>
                  <a:pt x="4243" y="1313"/>
                </a:lnTo>
                <a:lnTo>
                  <a:pt x="4245" y="1313"/>
                </a:lnTo>
                <a:lnTo>
                  <a:pt x="4245" y="1310"/>
                </a:lnTo>
                <a:lnTo>
                  <a:pt x="4245" y="1308"/>
                </a:lnTo>
                <a:lnTo>
                  <a:pt x="4245" y="1306"/>
                </a:lnTo>
                <a:lnTo>
                  <a:pt x="4247" y="1308"/>
                </a:lnTo>
                <a:lnTo>
                  <a:pt x="4249" y="1308"/>
                </a:lnTo>
                <a:lnTo>
                  <a:pt x="4249" y="1308"/>
                </a:lnTo>
                <a:lnTo>
                  <a:pt x="4249" y="1308"/>
                </a:lnTo>
                <a:lnTo>
                  <a:pt x="4251" y="1308"/>
                </a:lnTo>
                <a:lnTo>
                  <a:pt x="4251" y="1306"/>
                </a:lnTo>
                <a:lnTo>
                  <a:pt x="4253" y="1306"/>
                </a:lnTo>
                <a:lnTo>
                  <a:pt x="4253" y="1306"/>
                </a:lnTo>
                <a:lnTo>
                  <a:pt x="4253" y="1304"/>
                </a:lnTo>
                <a:lnTo>
                  <a:pt x="4253" y="1304"/>
                </a:lnTo>
                <a:lnTo>
                  <a:pt x="4253" y="1302"/>
                </a:lnTo>
                <a:lnTo>
                  <a:pt x="4251" y="1300"/>
                </a:lnTo>
                <a:lnTo>
                  <a:pt x="4251" y="1300"/>
                </a:lnTo>
                <a:lnTo>
                  <a:pt x="4251" y="1298"/>
                </a:lnTo>
                <a:lnTo>
                  <a:pt x="4249" y="1298"/>
                </a:lnTo>
                <a:lnTo>
                  <a:pt x="4249" y="1298"/>
                </a:lnTo>
                <a:lnTo>
                  <a:pt x="4249" y="1296"/>
                </a:lnTo>
                <a:lnTo>
                  <a:pt x="4251" y="1296"/>
                </a:lnTo>
                <a:lnTo>
                  <a:pt x="4251" y="1296"/>
                </a:lnTo>
                <a:lnTo>
                  <a:pt x="4251" y="1294"/>
                </a:lnTo>
                <a:lnTo>
                  <a:pt x="4251" y="1294"/>
                </a:lnTo>
                <a:lnTo>
                  <a:pt x="4253" y="1294"/>
                </a:lnTo>
                <a:lnTo>
                  <a:pt x="4253" y="1294"/>
                </a:lnTo>
                <a:lnTo>
                  <a:pt x="4253" y="1296"/>
                </a:lnTo>
                <a:lnTo>
                  <a:pt x="4253" y="1296"/>
                </a:lnTo>
                <a:lnTo>
                  <a:pt x="4253" y="1298"/>
                </a:lnTo>
                <a:lnTo>
                  <a:pt x="4253" y="1298"/>
                </a:lnTo>
                <a:lnTo>
                  <a:pt x="4256" y="1300"/>
                </a:lnTo>
                <a:lnTo>
                  <a:pt x="4258" y="1302"/>
                </a:lnTo>
                <a:lnTo>
                  <a:pt x="4258" y="1302"/>
                </a:lnTo>
                <a:lnTo>
                  <a:pt x="4260" y="1302"/>
                </a:lnTo>
                <a:lnTo>
                  <a:pt x="4260" y="1302"/>
                </a:lnTo>
                <a:lnTo>
                  <a:pt x="4258" y="1304"/>
                </a:lnTo>
                <a:lnTo>
                  <a:pt x="4258" y="1304"/>
                </a:lnTo>
                <a:lnTo>
                  <a:pt x="4258" y="1304"/>
                </a:lnTo>
                <a:lnTo>
                  <a:pt x="4260" y="1304"/>
                </a:lnTo>
                <a:lnTo>
                  <a:pt x="4262" y="1304"/>
                </a:lnTo>
                <a:lnTo>
                  <a:pt x="4264" y="1306"/>
                </a:lnTo>
                <a:lnTo>
                  <a:pt x="4264" y="1306"/>
                </a:lnTo>
                <a:lnTo>
                  <a:pt x="4264" y="1304"/>
                </a:lnTo>
                <a:lnTo>
                  <a:pt x="4264" y="1304"/>
                </a:lnTo>
                <a:lnTo>
                  <a:pt x="4264" y="1304"/>
                </a:lnTo>
                <a:lnTo>
                  <a:pt x="4264" y="1304"/>
                </a:lnTo>
                <a:lnTo>
                  <a:pt x="4264" y="1302"/>
                </a:lnTo>
                <a:lnTo>
                  <a:pt x="4264" y="1302"/>
                </a:lnTo>
                <a:lnTo>
                  <a:pt x="4264" y="1302"/>
                </a:lnTo>
                <a:lnTo>
                  <a:pt x="4266" y="1302"/>
                </a:lnTo>
                <a:lnTo>
                  <a:pt x="4266" y="1302"/>
                </a:lnTo>
                <a:lnTo>
                  <a:pt x="4268" y="1302"/>
                </a:lnTo>
                <a:lnTo>
                  <a:pt x="4268" y="1300"/>
                </a:lnTo>
                <a:lnTo>
                  <a:pt x="4268" y="1300"/>
                </a:lnTo>
                <a:lnTo>
                  <a:pt x="4268" y="1300"/>
                </a:lnTo>
                <a:lnTo>
                  <a:pt x="4268" y="1298"/>
                </a:lnTo>
                <a:lnTo>
                  <a:pt x="4270" y="1300"/>
                </a:lnTo>
                <a:lnTo>
                  <a:pt x="4270" y="1300"/>
                </a:lnTo>
                <a:lnTo>
                  <a:pt x="4272" y="1300"/>
                </a:lnTo>
                <a:lnTo>
                  <a:pt x="4272" y="1300"/>
                </a:lnTo>
                <a:lnTo>
                  <a:pt x="4272" y="1300"/>
                </a:lnTo>
                <a:lnTo>
                  <a:pt x="4274" y="1300"/>
                </a:lnTo>
                <a:lnTo>
                  <a:pt x="4274" y="1298"/>
                </a:lnTo>
                <a:lnTo>
                  <a:pt x="4277" y="1298"/>
                </a:lnTo>
                <a:lnTo>
                  <a:pt x="4279" y="1298"/>
                </a:lnTo>
                <a:lnTo>
                  <a:pt x="4279" y="1300"/>
                </a:lnTo>
                <a:lnTo>
                  <a:pt x="4281" y="1300"/>
                </a:lnTo>
                <a:lnTo>
                  <a:pt x="4281" y="1298"/>
                </a:lnTo>
                <a:lnTo>
                  <a:pt x="4283" y="1298"/>
                </a:lnTo>
                <a:lnTo>
                  <a:pt x="4283" y="1298"/>
                </a:lnTo>
                <a:lnTo>
                  <a:pt x="4285" y="1298"/>
                </a:lnTo>
                <a:lnTo>
                  <a:pt x="4287" y="1298"/>
                </a:lnTo>
                <a:lnTo>
                  <a:pt x="4289" y="1298"/>
                </a:lnTo>
                <a:lnTo>
                  <a:pt x="4291" y="1298"/>
                </a:lnTo>
                <a:lnTo>
                  <a:pt x="4291" y="1296"/>
                </a:lnTo>
                <a:lnTo>
                  <a:pt x="4291" y="1296"/>
                </a:lnTo>
                <a:lnTo>
                  <a:pt x="4291" y="1296"/>
                </a:lnTo>
                <a:lnTo>
                  <a:pt x="4293" y="1296"/>
                </a:lnTo>
                <a:lnTo>
                  <a:pt x="4295" y="1296"/>
                </a:lnTo>
                <a:lnTo>
                  <a:pt x="4295" y="1296"/>
                </a:lnTo>
                <a:lnTo>
                  <a:pt x="4295" y="1292"/>
                </a:lnTo>
                <a:lnTo>
                  <a:pt x="4297" y="1292"/>
                </a:lnTo>
                <a:lnTo>
                  <a:pt x="4297" y="1292"/>
                </a:lnTo>
                <a:lnTo>
                  <a:pt x="4297" y="1292"/>
                </a:lnTo>
                <a:lnTo>
                  <a:pt x="4297" y="1289"/>
                </a:lnTo>
                <a:lnTo>
                  <a:pt x="4297" y="1289"/>
                </a:lnTo>
                <a:lnTo>
                  <a:pt x="4300" y="1289"/>
                </a:lnTo>
                <a:lnTo>
                  <a:pt x="4300" y="1289"/>
                </a:lnTo>
                <a:lnTo>
                  <a:pt x="4302" y="1287"/>
                </a:lnTo>
                <a:lnTo>
                  <a:pt x="4302" y="1285"/>
                </a:lnTo>
                <a:lnTo>
                  <a:pt x="4304" y="1285"/>
                </a:lnTo>
                <a:lnTo>
                  <a:pt x="4304" y="1287"/>
                </a:lnTo>
                <a:lnTo>
                  <a:pt x="4306" y="1285"/>
                </a:lnTo>
                <a:lnTo>
                  <a:pt x="4306" y="1285"/>
                </a:lnTo>
                <a:lnTo>
                  <a:pt x="4308" y="1285"/>
                </a:lnTo>
                <a:lnTo>
                  <a:pt x="4308" y="1285"/>
                </a:lnTo>
                <a:lnTo>
                  <a:pt x="4308" y="1285"/>
                </a:lnTo>
                <a:lnTo>
                  <a:pt x="4308" y="1285"/>
                </a:lnTo>
                <a:lnTo>
                  <a:pt x="4308" y="1285"/>
                </a:lnTo>
                <a:lnTo>
                  <a:pt x="4310" y="1283"/>
                </a:lnTo>
                <a:lnTo>
                  <a:pt x="4310" y="1283"/>
                </a:lnTo>
                <a:lnTo>
                  <a:pt x="4308" y="1283"/>
                </a:lnTo>
                <a:lnTo>
                  <a:pt x="4310" y="1283"/>
                </a:lnTo>
                <a:lnTo>
                  <a:pt x="4312" y="1283"/>
                </a:lnTo>
                <a:lnTo>
                  <a:pt x="4312" y="1283"/>
                </a:lnTo>
                <a:lnTo>
                  <a:pt x="4312" y="1281"/>
                </a:lnTo>
                <a:lnTo>
                  <a:pt x="4314" y="1279"/>
                </a:lnTo>
                <a:lnTo>
                  <a:pt x="4314" y="1279"/>
                </a:lnTo>
                <a:lnTo>
                  <a:pt x="4316" y="1279"/>
                </a:lnTo>
                <a:lnTo>
                  <a:pt x="4318" y="1277"/>
                </a:lnTo>
                <a:lnTo>
                  <a:pt x="4318" y="1275"/>
                </a:lnTo>
                <a:lnTo>
                  <a:pt x="4318" y="1275"/>
                </a:lnTo>
                <a:lnTo>
                  <a:pt x="4316" y="1275"/>
                </a:lnTo>
                <a:lnTo>
                  <a:pt x="4314" y="1273"/>
                </a:lnTo>
                <a:lnTo>
                  <a:pt x="4314" y="1273"/>
                </a:lnTo>
                <a:lnTo>
                  <a:pt x="4316" y="1273"/>
                </a:lnTo>
                <a:lnTo>
                  <a:pt x="4316" y="1273"/>
                </a:lnTo>
                <a:lnTo>
                  <a:pt x="4316" y="1273"/>
                </a:lnTo>
                <a:lnTo>
                  <a:pt x="4318" y="1271"/>
                </a:lnTo>
                <a:lnTo>
                  <a:pt x="4318" y="1271"/>
                </a:lnTo>
                <a:lnTo>
                  <a:pt x="4321" y="1271"/>
                </a:lnTo>
                <a:lnTo>
                  <a:pt x="4321" y="1271"/>
                </a:lnTo>
                <a:lnTo>
                  <a:pt x="4323" y="1271"/>
                </a:lnTo>
                <a:lnTo>
                  <a:pt x="4325" y="1271"/>
                </a:lnTo>
                <a:lnTo>
                  <a:pt x="4327" y="1271"/>
                </a:lnTo>
                <a:lnTo>
                  <a:pt x="4327" y="1269"/>
                </a:lnTo>
                <a:lnTo>
                  <a:pt x="4327" y="1269"/>
                </a:lnTo>
                <a:lnTo>
                  <a:pt x="4327" y="1269"/>
                </a:lnTo>
                <a:lnTo>
                  <a:pt x="4327" y="1266"/>
                </a:lnTo>
                <a:lnTo>
                  <a:pt x="4327" y="1266"/>
                </a:lnTo>
                <a:lnTo>
                  <a:pt x="4329" y="1266"/>
                </a:lnTo>
                <a:lnTo>
                  <a:pt x="4331" y="1266"/>
                </a:lnTo>
                <a:lnTo>
                  <a:pt x="4331" y="1264"/>
                </a:lnTo>
                <a:lnTo>
                  <a:pt x="4331" y="1262"/>
                </a:lnTo>
                <a:lnTo>
                  <a:pt x="4331" y="1262"/>
                </a:lnTo>
                <a:lnTo>
                  <a:pt x="4333" y="1262"/>
                </a:lnTo>
                <a:lnTo>
                  <a:pt x="4335" y="1262"/>
                </a:lnTo>
                <a:lnTo>
                  <a:pt x="4335" y="1262"/>
                </a:lnTo>
                <a:lnTo>
                  <a:pt x="4335" y="1260"/>
                </a:lnTo>
                <a:lnTo>
                  <a:pt x="4333" y="1260"/>
                </a:lnTo>
                <a:lnTo>
                  <a:pt x="4333" y="1258"/>
                </a:lnTo>
                <a:lnTo>
                  <a:pt x="4335" y="1258"/>
                </a:lnTo>
                <a:lnTo>
                  <a:pt x="4335" y="1258"/>
                </a:lnTo>
                <a:lnTo>
                  <a:pt x="4337" y="1258"/>
                </a:lnTo>
                <a:lnTo>
                  <a:pt x="4337" y="1258"/>
                </a:lnTo>
                <a:lnTo>
                  <a:pt x="4339" y="1258"/>
                </a:lnTo>
                <a:lnTo>
                  <a:pt x="4339" y="1260"/>
                </a:lnTo>
                <a:lnTo>
                  <a:pt x="4341" y="1258"/>
                </a:lnTo>
                <a:lnTo>
                  <a:pt x="4341" y="1258"/>
                </a:lnTo>
                <a:lnTo>
                  <a:pt x="4339" y="1256"/>
                </a:lnTo>
                <a:lnTo>
                  <a:pt x="4339" y="1254"/>
                </a:lnTo>
                <a:lnTo>
                  <a:pt x="4341" y="1252"/>
                </a:lnTo>
                <a:lnTo>
                  <a:pt x="4341" y="1250"/>
                </a:lnTo>
                <a:lnTo>
                  <a:pt x="4341" y="1250"/>
                </a:lnTo>
                <a:lnTo>
                  <a:pt x="4339" y="1250"/>
                </a:lnTo>
                <a:lnTo>
                  <a:pt x="4337" y="1250"/>
                </a:lnTo>
                <a:lnTo>
                  <a:pt x="4337" y="1250"/>
                </a:lnTo>
                <a:lnTo>
                  <a:pt x="4335" y="1250"/>
                </a:lnTo>
                <a:lnTo>
                  <a:pt x="4333" y="1248"/>
                </a:lnTo>
                <a:lnTo>
                  <a:pt x="4335" y="1248"/>
                </a:lnTo>
                <a:lnTo>
                  <a:pt x="4335" y="1248"/>
                </a:lnTo>
                <a:lnTo>
                  <a:pt x="4337" y="1250"/>
                </a:lnTo>
                <a:lnTo>
                  <a:pt x="4339" y="1250"/>
                </a:lnTo>
                <a:lnTo>
                  <a:pt x="4339" y="1248"/>
                </a:lnTo>
                <a:lnTo>
                  <a:pt x="4341" y="1245"/>
                </a:lnTo>
                <a:lnTo>
                  <a:pt x="4344" y="1245"/>
                </a:lnTo>
                <a:lnTo>
                  <a:pt x="4344" y="1243"/>
                </a:lnTo>
                <a:lnTo>
                  <a:pt x="4344" y="1243"/>
                </a:lnTo>
                <a:lnTo>
                  <a:pt x="4344" y="1243"/>
                </a:lnTo>
                <a:lnTo>
                  <a:pt x="4344" y="1243"/>
                </a:lnTo>
                <a:lnTo>
                  <a:pt x="4344" y="1241"/>
                </a:lnTo>
                <a:lnTo>
                  <a:pt x="4341" y="1239"/>
                </a:lnTo>
                <a:lnTo>
                  <a:pt x="4341" y="1239"/>
                </a:lnTo>
                <a:lnTo>
                  <a:pt x="4341" y="1239"/>
                </a:lnTo>
                <a:lnTo>
                  <a:pt x="4339" y="1239"/>
                </a:lnTo>
                <a:lnTo>
                  <a:pt x="4339" y="1237"/>
                </a:lnTo>
                <a:lnTo>
                  <a:pt x="4341" y="1237"/>
                </a:lnTo>
                <a:lnTo>
                  <a:pt x="4341" y="1239"/>
                </a:lnTo>
                <a:lnTo>
                  <a:pt x="4344" y="1237"/>
                </a:lnTo>
                <a:lnTo>
                  <a:pt x="4344" y="1237"/>
                </a:lnTo>
                <a:lnTo>
                  <a:pt x="4344" y="1237"/>
                </a:lnTo>
                <a:lnTo>
                  <a:pt x="4344" y="1237"/>
                </a:lnTo>
                <a:lnTo>
                  <a:pt x="4344" y="1237"/>
                </a:lnTo>
                <a:lnTo>
                  <a:pt x="4344" y="1239"/>
                </a:lnTo>
                <a:lnTo>
                  <a:pt x="4344" y="1239"/>
                </a:lnTo>
                <a:lnTo>
                  <a:pt x="4344" y="1239"/>
                </a:lnTo>
                <a:lnTo>
                  <a:pt x="4346" y="1241"/>
                </a:lnTo>
                <a:lnTo>
                  <a:pt x="4348" y="1239"/>
                </a:lnTo>
                <a:lnTo>
                  <a:pt x="4348" y="1239"/>
                </a:lnTo>
                <a:lnTo>
                  <a:pt x="4348" y="1237"/>
                </a:lnTo>
                <a:lnTo>
                  <a:pt x="4348" y="1235"/>
                </a:lnTo>
                <a:lnTo>
                  <a:pt x="4350" y="1233"/>
                </a:lnTo>
                <a:lnTo>
                  <a:pt x="4352" y="1231"/>
                </a:lnTo>
                <a:lnTo>
                  <a:pt x="4352" y="1231"/>
                </a:lnTo>
                <a:lnTo>
                  <a:pt x="4354" y="1229"/>
                </a:lnTo>
                <a:lnTo>
                  <a:pt x="4354" y="1229"/>
                </a:lnTo>
                <a:lnTo>
                  <a:pt x="4356" y="1227"/>
                </a:lnTo>
                <a:lnTo>
                  <a:pt x="4354" y="1224"/>
                </a:lnTo>
                <a:lnTo>
                  <a:pt x="4356" y="1224"/>
                </a:lnTo>
                <a:lnTo>
                  <a:pt x="4356" y="1222"/>
                </a:lnTo>
                <a:lnTo>
                  <a:pt x="4356" y="1222"/>
                </a:lnTo>
                <a:lnTo>
                  <a:pt x="4358" y="1220"/>
                </a:lnTo>
                <a:lnTo>
                  <a:pt x="4358" y="1220"/>
                </a:lnTo>
                <a:lnTo>
                  <a:pt x="4358" y="1218"/>
                </a:lnTo>
                <a:lnTo>
                  <a:pt x="4356" y="1218"/>
                </a:lnTo>
                <a:lnTo>
                  <a:pt x="4358" y="1218"/>
                </a:lnTo>
                <a:lnTo>
                  <a:pt x="4358" y="1218"/>
                </a:lnTo>
                <a:lnTo>
                  <a:pt x="4360" y="1218"/>
                </a:lnTo>
                <a:lnTo>
                  <a:pt x="4360" y="1216"/>
                </a:lnTo>
                <a:lnTo>
                  <a:pt x="4362" y="1214"/>
                </a:lnTo>
                <a:lnTo>
                  <a:pt x="4362" y="1214"/>
                </a:lnTo>
                <a:lnTo>
                  <a:pt x="4365" y="1214"/>
                </a:lnTo>
                <a:lnTo>
                  <a:pt x="4365" y="1216"/>
                </a:lnTo>
                <a:lnTo>
                  <a:pt x="4367" y="1214"/>
                </a:lnTo>
                <a:lnTo>
                  <a:pt x="4369" y="1214"/>
                </a:lnTo>
                <a:lnTo>
                  <a:pt x="4369" y="1214"/>
                </a:lnTo>
                <a:lnTo>
                  <a:pt x="4369" y="1212"/>
                </a:lnTo>
                <a:lnTo>
                  <a:pt x="4369" y="1210"/>
                </a:lnTo>
                <a:lnTo>
                  <a:pt x="4367" y="1208"/>
                </a:lnTo>
                <a:lnTo>
                  <a:pt x="4369" y="1208"/>
                </a:lnTo>
                <a:lnTo>
                  <a:pt x="4369" y="1208"/>
                </a:lnTo>
                <a:lnTo>
                  <a:pt x="4371" y="1206"/>
                </a:lnTo>
                <a:lnTo>
                  <a:pt x="4371" y="1206"/>
                </a:lnTo>
                <a:lnTo>
                  <a:pt x="4369" y="1204"/>
                </a:lnTo>
                <a:lnTo>
                  <a:pt x="4371" y="1204"/>
                </a:lnTo>
                <a:lnTo>
                  <a:pt x="4371" y="1204"/>
                </a:lnTo>
                <a:lnTo>
                  <a:pt x="4371" y="1204"/>
                </a:lnTo>
                <a:lnTo>
                  <a:pt x="4369" y="1201"/>
                </a:lnTo>
                <a:lnTo>
                  <a:pt x="4367" y="1201"/>
                </a:lnTo>
                <a:lnTo>
                  <a:pt x="4369" y="1199"/>
                </a:lnTo>
                <a:lnTo>
                  <a:pt x="4369" y="1199"/>
                </a:lnTo>
                <a:lnTo>
                  <a:pt x="4371" y="1199"/>
                </a:lnTo>
                <a:lnTo>
                  <a:pt x="4371" y="1199"/>
                </a:lnTo>
                <a:lnTo>
                  <a:pt x="4373" y="1199"/>
                </a:lnTo>
                <a:lnTo>
                  <a:pt x="4373" y="1201"/>
                </a:lnTo>
                <a:lnTo>
                  <a:pt x="4373" y="1201"/>
                </a:lnTo>
                <a:lnTo>
                  <a:pt x="4375" y="1195"/>
                </a:lnTo>
                <a:lnTo>
                  <a:pt x="4375" y="1193"/>
                </a:lnTo>
                <a:lnTo>
                  <a:pt x="4373" y="1193"/>
                </a:lnTo>
                <a:lnTo>
                  <a:pt x="4373" y="1193"/>
                </a:lnTo>
                <a:lnTo>
                  <a:pt x="4371" y="1195"/>
                </a:lnTo>
                <a:lnTo>
                  <a:pt x="4369" y="1195"/>
                </a:lnTo>
                <a:lnTo>
                  <a:pt x="4369" y="1195"/>
                </a:lnTo>
                <a:lnTo>
                  <a:pt x="4371" y="1193"/>
                </a:lnTo>
                <a:lnTo>
                  <a:pt x="4373" y="1191"/>
                </a:lnTo>
                <a:lnTo>
                  <a:pt x="4377" y="1189"/>
                </a:lnTo>
                <a:lnTo>
                  <a:pt x="4375" y="1189"/>
                </a:lnTo>
                <a:lnTo>
                  <a:pt x="4375" y="1189"/>
                </a:lnTo>
                <a:lnTo>
                  <a:pt x="4373" y="1189"/>
                </a:lnTo>
                <a:lnTo>
                  <a:pt x="4371" y="1187"/>
                </a:lnTo>
                <a:lnTo>
                  <a:pt x="4367" y="1185"/>
                </a:lnTo>
                <a:lnTo>
                  <a:pt x="4367" y="1183"/>
                </a:lnTo>
                <a:lnTo>
                  <a:pt x="4365" y="1183"/>
                </a:lnTo>
                <a:lnTo>
                  <a:pt x="4362" y="1183"/>
                </a:lnTo>
                <a:lnTo>
                  <a:pt x="4358" y="1185"/>
                </a:lnTo>
                <a:lnTo>
                  <a:pt x="4356" y="1185"/>
                </a:lnTo>
                <a:lnTo>
                  <a:pt x="4354" y="1183"/>
                </a:lnTo>
                <a:lnTo>
                  <a:pt x="4352" y="1183"/>
                </a:lnTo>
                <a:lnTo>
                  <a:pt x="4350" y="1183"/>
                </a:lnTo>
                <a:lnTo>
                  <a:pt x="4350" y="1183"/>
                </a:lnTo>
                <a:lnTo>
                  <a:pt x="4350" y="1183"/>
                </a:lnTo>
                <a:lnTo>
                  <a:pt x="4350" y="1183"/>
                </a:lnTo>
                <a:lnTo>
                  <a:pt x="4352" y="1180"/>
                </a:lnTo>
                <a:lnTo>
                  <a:pt x="4356" y="1180"/>
                </a:lnTo>
                <a:lnTo>
                  <a:pt x="4358" y="1183"/>
                </a:lnTo>
                <a:lnTo>
                  <a:pt x="4358" y="1180"/>
                </a:lnTo>
                <a:lnTo>
                  <a:pt x="4360" y="1180"/>
                </a:lnTo>
                <a:lnTo>
                  <a:pt x="4360" y="1178"/>
                </a:lnTo>
                <a:lnTo>
                  <a:pt x="4365" y="1176"/>
                </a:lnTo>
                <a:lnTo>
                  <a:pt x="4367" y="1174"/>
                </a:lnTo>
                <a:lnTo>
                  <a:pt x="4369" y="1174"/>
                </a:lnTo>
                <a:lnTo>
                  <a:pt x="4371" y="1174"/>
                </a:lnTo>
                <a:lnTo>
                  <a:pt x="4371" y="1174"/>
                </a:lnTo>
                <a:lnTo>
                  <a:pt x="4373" y="1172"/>
                </a:lnTo>
                <a:lnTo>
                  <a:pt x="4373" y="1170"/>
                </a:lnTo>
                <a:lnTo>
                  <a:pt x="4373" y="1170"/>
                </a:lnTo>
                <a:lnTo>
                  <a:pt x="4371" y="1166"/>
                </a:lnTo>
                <a:lnTo>
                  <a:pt x="4367" y="1164"/>
                </a:lnTo>
                <a:lnTo>
                  <a:pt x="4365" y="1162"/>
                </a:lnTo>
                <a:lnTo>
                  <a:pt x="4362" y="1160"/>
                </a:lnTo>
                <a:lnTo>
                  <a:pt x="4360" y="1160"/>
                </a:lnTo>
                <a:lnTo>
                  <a:pt x="4358" y="1160"/>
                </a:lnTo>
                <a:lnTo>
                  <a:pt x="4356" y="1157"/>
                </a:lnTo>
                <a:lnTo>
                  <a:pt x="4356" y="1155"/>
                </a:lnTo>
                <a:lnTo>
                  <a:pt x="4354" y="1155"/>
                </a:lnTo>
                <a:lnTo>
                  <a:pt x="4352" y="1157"/>
                </a:lnTo>
                <a:lnTo>
                  <a:pt x="4350" y="1157"/>
                </a:lnTo>
                <a:lnTo>
                  <a:pt x="4346" y="1157"/>
                </a:lnTo>
                <a:lnTo>
                  <a:pt x="4348" y="1155"/>
                </a:lnTo>
                <a:lnTo>
                  <a:pt x="4348" y="1155"/>
                </a:lnTo>
                <a:lnTo>
                  <a:pt x="4350" y="1155"/>
                </a:lnTo>
                <a:lnTo>
                  <a:pt x="4354" y="1153"/>
                </a:lnTo>
                <a:lnTo>
                  <a:pt x="4356" y="1155"/>
                </a:lnTo>
                <a:lnTo>
                  <a:pt x="4358" y="1155"/>
                </a:lnTo>
                <a:lnTo>
                  <a:pt x="4360" y="1157"/>
                </a:lnTo>
                <a:lnTo>
                  <a:pt x="4362" y="1157"/>
                </a:lnTo>
                <a:lnTo>
                  <a:pt x="4365" y="1157"/>
                </a:lnTo>
                <a:lnTo>
                  <a:pt x="4367" y="1157"/>
                </a:lnTo>
                <a:lnTo>
                  <a:pt x="4371" y="1160"/>
                </a:lnTo>
                <a:lnTo>
                  <a:pt x="4371" y="1160"/>
                </a:lnTo>
                <a:lnTo>
                  <a:pt x="4373" y="1160"/>
                </a:lnTo>
                <a:lnTo>
                  <a:pt x="4373" y="1160"/>
                </a:lnTo>
                <a:lnTo>
                  <a:pt x="4373" y="1157"/>
                </a:lnTo>
                <a:lnTo>
                  <a:pt x="4371" y="1155"/>
                </a:lnTo>
                <a:lnTo>
                  <a:pt x="4371" y="1155"/>
                </a:lnTo>
                <a:lnTo>
                  <a:pt x="4369" y="1153"/>
                </a:lnTo>
                <a:lnTo>
                  <a:pt x="4367" y="1153"/>
                </a:lnTo>
                <a:lnTo>
                  <a:pt x="4367" y="1153"/>
                </a:lnTo>
                <a:lnTo>
                  <a:pt x="4367" y="1149"/>
                </a:lnTo>
                <a:lnTo>
                  <a:pt x="4367" y="1149"/>
                </a:lnTo>
                <a:lnTo>
                  <a:pt x="4365" y="1149"/>
                </a:lnTo>
                <a:lnTo>
                  <a:pt x="4360" y="1147"/>
                </a:lnTo>
                <a:lnTo>
                  <a:pt x="4358" y="1145"/>
                </a:lnTo>
                <a:lnTo>
                  <a:pt x="4358" y="1143"/>
                </a:lnTo>
                <a:lnTo>
                  <a:pt x="4358" y="1143"/>
                </a:lnTo>
                <a:lnTo>
                  <a:pt x="4358" y="1139"/>
                </a:lnTo>
                <a:lnTo>
                  <a:pt x="4356" y="1136"/>
                </a:lnTo>
                <a:lnTo>
                  <a:pt x="4356" y="1132"/>
                </a:lnTo>
                <a:lnTo>
                  <a:pt x="4354" y="1130"/>
                </a:lnTo>
                <a:lnTo>
                  <a:pt x="4354" y="1128"/>
                </a:lnTo>
                <a:lnTo>
                  <a:pt x="4352" y="1126"/>
                </a:lnTo>
                <a:lnTo>
                  <a:pt x="4350" y="1122"/>
                </a:lnTo>
                <a:lnTo>
                  <a:pt x="4350" y="1120"/>
                </a:lnTo>
                <a:lnTo>
                  <a:pt x="4350" y="1118"/>
                </a:lnTo>
                <a:lnTo>
                  <a:pt x="4346" y="1115"/>
                </a:lnTo>
                <a:lnTo>
                  <a:pt x="4344" y="1115"/>
                </a:lnTo>
                <a:lnTo>
                  <a:pt x="4339" y="1113"/>
                </a:lnTo>
                <a:lnTo>
                  <a:pt x="4337" y="1111"/>
                </a:lnTo>
                <a:lnTo>
                  <a:pt x="4337" y="1111"/>
                </a:lnTo>
                <a:lnTo>
                  <a:pt x="4335" y="1111"/>
                </a:lnTo>
                <a:lnTo>
                  <a:pt x="4333" y="1109"/>
                </a:lnTo>
                <a:lnTo>
                  <a:pt x="4335" y="1107"/>
                </a:lnTo>
                <a:lnTo>
                  <a:pt x="4337" y="1105"/>
                </a:lnTo>
                <a:lnTo>
                  <a:pt x="4337" y="1103"/>
                </a:lnTo>
                <a:lnTo>
                  <a:pt x="4339" y="1101"/>
                </a:lnTo>
                <a:lnTo>
                  <a:pt x="4341" y="1101"/>
                </a:lnTo>
                <a:lnTo>
                  <a:pt x="4341" y="1099"/>
                </a:lnTo>
                <a:lnTo>
                  <a:pt x="4344" y="1097"/>
                </a:lnTo>
                <a:lnTo>
                  <a:pt x="4344" y="1097"/>
                </a:lnTo>
                <a:lnTo>
                  <a:pt x="4346" y="1097"/>
                </a:lnTo>
                <a:lnTo>
                  <a:pt x="4346" y="1095"/>
                </a:lnTo>
                <a:lnTo>
                  <a:pt x="4346" y="1095"/>
                </a:lnTo>
                <a:lnTo>
                  <a:pt x="4348" y="1092"/>
                </a:lnTo>
                <a:lnTo>
                  <a:pt x="4350" y="1092"/>
                </a:lnTo>
                <a:lnTo>
                  <a:pt x="4350" y="1092"/>
                </a:lnTo>
                <a:lnTo>
                  <a:pt x="4350" y="1090"/>
                </a:lnTo>
                <a:lnTo>
                  <a:pt x="4348" y="1090"/>
                </a:lnTo>
                <a:lnTo>
                  <a:pt x="4348" y="1088"/>
                </a:lnTo>
                <a:lnTo>
                  <a:pt x="4348" y="1088"/>
                </a:lnTo>
                <a:lnTo>
                  <a:pt x="4350" y="1088"/>
                </a:lnTo>
                <a:lnTo>
                  <a:pt x="4350" y="1088"/>
                </a:lnTo>
                <a:lnTo>
                  <a:pt x="4352" y="1088"/>
                </a:lnTo>
                <a:lnTo>
                  <a:pt x="4352" y="1088"/>
                </a:lnTo>
                <a:lnTo>
                  <a:pt x="4352" y="1090"/>
                </a:lnTo>
                <a:lnTo>
                  <a:pt x="4352" y="1090"/>
                </a:lnTo>
                <a:lnTo>
                  <a:pt x="4352" y="1090"/>
                </a:lnTo>
                <a:lnTo>
                  <a:pt x="4354" y="1090"/>
                </a:lnTo>
                <a:lnTo>
                  <a:pt x="4356" y="1088"/>
                </a:lnTo>
                <a:lnTo>
                  <a:pt x="4356" y="1088"/>
                </a:lnTo>
                <a:lnTo>
                  <a:pt x="4356" y="1086"/>
                </a:lnTo>
                <a:lnTo>
                  <a:pt x="4356" y="1084"/>
                </a:lnTo>
                <a:lnTo>
                  <a:pt x="4358" y="1084"/>
                </a:lnTo>
                <a:lnTo>
                  <a:pt x="4358" y="1084"/>
                </a:lnTo>
                <a:lnTo>
                  <a:pt x="4358" y="1084"/>
                </a:lnTo>
                <a:lnTo>
                  <a:pt x="4358" y="1084"/>
                </a:lnTo>
                <a:lnTo>
                  <a:pt x="4358" y="1082"/>
                </a:lnTo>
                <a:lnTo>
                  <a:pt x="4358" y="1082"/>
                </a:lnTo>
                <a:lnTo>
                  <a:pt x="4358" y="1080"/>
                </a:lnTo>
                <a:lnTo>
                  <a:pt x="4358" y="1080"/>
                </a:lnTo>
                <a:lnTo>
                  <a:pt x="4360" y="1082"/>
                </a:lnTo>
                <a:lnTo>
                  <a:pt x="4362" y="1082"/>
                </a:lnTo>
                <a:lnTo>
                  <a:pt x="4362" y="1080"/>
                </a:lnTo>
                <a:lnTo>
                  <a:pt x="4367" y="1080"/>
                </a:lnTo>
                <a:lnTo>
                  <a:pt x="4371" y="1078"/>
                </a:lnTo>
                <a:lnTo>
                  <a:pt x="4375" y="1076"/>
                </a:lnTo>
                <a:lnTo>
                  <a:pt x="4375" y="1076"/>
                </a:lnTo>
                <a:lnTo>
                  <a:pt x="4377" y="1076"/>
                </a:lnTo>
                <a:lnTo>
                  <a:pt x="4377" y="1076"/>
                </a:lnTo>
                <a:lnTo>
                  <a:pt x="4379" y="1076"/>
                </a:lnTo>
                <a:lnTo>
                  <a:pt x="4379" y="1078"/>
                </a:lnTo>
                <a:lnTo>
                  <a:pt x="4379" y="1078"/>
                </a:lnTo>
                <a:lnTo>
                  <a:pt x="4379" y="1078"/>
                </a:lnTo>
                <a:lnTo>
                  <a:pt x="4381" y="1076"/>
                </a:lnTo>
                <a:lnTo>
                  <a:pt x="4383" y="1076"/>
                </a:lnTo>
                <a:lnTo>
                  <a:pt x="4383" y="1076"/>
                </a:lnTo>
                <a:lnTo>
                  <a:pt x="4381" y="1074"/>
                </a:lnTo>
                <a:lnTo>
                  <a:pt x="4381" y="1074"/>
                </a:lnTo>
                <a:lnTo>
                  <a:pt x="4383" y="1071"/>
                </a:lnTo>
                <a:lnTo>
                  <a:pt x="4383" y="1071"/>
                </a:lnTo>
                <a:lnTo>
                  <a:pt x="4383" y="1069"/>
                </a:lnTo>
                <a:lnTo>
                  <a:pt x="4385" y="1067"/>
                </a:lnTo>
                <a:lnTo>
                  <a:pt x="4383" y="1067"/>
                </a:lnTo>
                <a:lnTo>
                  <a:pt x="4381" y="1067"/>
                </a:lnTo>
                <a:lnTo>
                  <a:pt x="4379" y="1067"/>
                </a:lnTo>
                <a:lnTo>
                  <a:pt x="4377" y="1067"/>
                </a:lnTo>
                <a:lnTo>
                  <a:pt x="4377" y="1065"/>
                </a:lnTo>
                <a:lnTo>
                  <a:pt x="4375" y="1065"/>
                </a:lnTo>
                <a:lnTo>
                  <a:pt x="4375" y="1067"/>
                </a:lnTo>
                <a:lnTo>
                  <a:pt x="4375" y="1067"/>
                </a:lnTo>
                <a:lnTo>
                  <a:pt x="4373" y="1067"/>
                </a:lnTo>
                <a:lnTo>
                  <a:pt x="4371" y="1067"/>
                </a:lnTo>
                <a:lnTo>
                  <a:pt x="4369" y="1065"/>
                </a:lnTo>
                <a:lnTo>
                  <a:pt x="4367" y="1065"/>
                </a:lnTo>
                <a:lnTo>
                  <a:pt x="4365" y="1065"/>
                </a:lnTo>
                <a:lnTo>
                  <a:pt x="4360" y="1063"/>
                </a:lnTo>
                <a:lnTo>
                  <a:pt x="4356" y="1061"/>
                </a:lnTo>
                <a:lnTo>
                  <a:pt x="4352" y="1063"/>
                </a:lnTo>
                <a:lnTo>
                  <a:pt x="4350" y="1063"/>
                </a:lnTo>
                <a:lnTo>
                  <a:pt x="4350" y="1063"/>
                </a:lnTo>
                <a:lnTo>
                  <a:pt x="4350" y="1063"/>
                </a:lnTo>
                <a:lnTo>
                  <a:pt x="4350" y="1065"/>
                </a:lnTo>
                <a:lnTo>
                  <a:pt x="4348" y="1067"/>
                </a:lnTo>
                <a:lnTo>
                  <a:pt x="4344" y="1069"/>
                </a:lnTo>
                <a:lnTo>
                  <a:pt x="4344" y="1069"/>
                </a:lnTo>
                <a:lnTo>
                  <a:pt x="4344" y="1071"/>
                </a:lnTo>
                <a:lnTo>
                  <a:pt x="4344" y="1071"/>
                </a:lnTo>
                <a:lnTo>
                  <a:pt x="4337" y="1074"/>
                </a:lnTo>
                <a:lnTo>
                  <a:pt x="4335" y="1071"/>
                </a:lnTo>
                <a:lnTo>
                  <a:pt x="4333" y="1071"/>
                </a:lnTo>
                <a:lnTo>
                  <a:pt x="4331" y="1069"/>
                </a:lnTo>
                <a:lnTo>
                  <a:pt x="4331" y="1069"/>
                </a:lnTo>
                <a:lnTo>
                  <a:pt x="4331" y="1067"/>
                </a:lnTo>
                <a:lnTo>
                  <a:pt x="4331" y="1063"/>
                </a:lnTo>
                <a:lnTo>
                  <a:pt x="4333" y="1063"/>
                </a:lnTo>
                <a:lnTo>
                  <a:pt x="4333" y="1063"/>
                </a:lnTo>
                <a:lnTo>
                  <a:pt x="4333" y="1063"/>
                </a:lnTo>
                <a:lnTo>
                  <a:pt x="4333" y="1061"/>
                </a:lnTo>
                <a:lnTo>
                  <a:pt x="4333" y="1061"/>
                </a:lnTo>
                <a:lnTo>
                  <a:pt x="4333" y="1059"/>
                </a:lnTo>
                <a:lnTo>
                  <a:pt x="4331" y="1057"/>
                </a:lnTo>
                <a:lnTo>
                  <a:pt x="4329" y="1057"/>
                </a:lnTo>
                <a:lnTo>
                  <a:pt x="4327" y="1057"/>
                </a:lnTo>
                <a:lnTo>
                  <a:pt x="4325" y="1057"/>
                </a:lnTo>
                <a:lnTo>
                  <a:pt x="4318" y="1055"/>
                </a:lnTo>
                <a:lnTo>
                  <a:pt x="4314" y="1053"/>
                </a:lnTo>
                <a:lnTo>
                  <a:pt x="4312" y="1050"/>
                </a:lnTo>
                <a:lnTo>
                  <a:pt x="4310" y="1048"/>
                </a:lnTo>
                <a:lnTo>
                  <a:pt x="4310" y="1046"/>
                </a:lnTo>
                <a:lnTo>
                  <a:pt x="4312" y="1044"/>
                </a:lnTo>
                <a:lnTo>
                  <a:pt x="4314" y="1040"/>
                </a:lnTo>
                <a:lnTo>
                  <a:pt x="4314" y="1038"/>
                </a:lnTo>
                <a:lnTo>
                  <a:pt x="4318" y="1038"/>
                </a:lnTo>
                <a:lnTo>
                  <a:pt x="4318" y="1038"/>
                </a:lnTo>
                <a:lnTo>
                  <a:pt x="4321" y="1040"/>
                </a:lnTo>
                <a:lnTo>
                  <a:pt x="4325" y="1040"/>
                </a:lnTo>
                <a:lnTo>
                  <a:pt x="4327" y="1038"/>
                </a:lnTo>
                <a:lnTo>
                  <a:pt x="4329" y="1038"/>
                </a:lnTo>
                <a:lnTo>
                  <a:pt x="4329" y="1038"/>
                </a:lnTo>
                <a:lnTo>
                  <a:pt x="4331" y="1038"/>
                </a:lnTo>
                <a:lnTo>
                  <a:pt x="4331" y="1038"/>
                </a:lnTo>
                <a:lnTo>
                  <a:pt x="4333" y="1038"/>
                </a:lnTo>
                <a:lnTo>
                  <a:pt x="4335" y="1034"/>
                </a:lnTo>
                <a:lnTo>
                  <a:pt x="4335" y="1032"/>
                </a:lnTo>
                <a:lnTo>
                  <a:pt x="4337" y="1030"/>
                </a:lnTo>
                <a:lnTo>
                  <a:pt x="4337" y="1030"/>
                </a:lnTo>
                <a:lnTo>
                  <a:pt x="4339" y="1025"/>
                </a:lnTo>
                <a:lnTo>
                  <a:pt x="4344" y="1025"/>
                </a:lnTo>
                <a:lnTo>
                  <a:pt x="4352" y="1021"/>
                </a:lnTo>
                <a:lnTo>
                  <a:pt x="4354" y="1021"/>
                </a:lnTo>
                <a:lnTo>
                  <a:pt x="4358" y="1015"/>
                </a:lnTo>
                <a:lnTo>
                  <a:pt x="4358" y="1013"/>
                </a:lnTo>
                <a:lnTo>
                  <a:pt x="4360" y="1013"/>
                </a:lnTo>
                <a:lnTo>
                  <a:pt x="4360" y="1013"/>
                </a:lnTo>
                <a:lnTo>
                  <a:pt x="4362" y="1011"/>
                </a:lnTo>
                <a:lnTo>
                  <a:pt x="4362" y="1009"/>
                </a:lnTo>
                <a:lnTo>
                  <a:pt x="4369" y="1011"/>
                </a:lnTo>
                <a:lnTo>
                  <a:pt x="4369" y="1011"/>
                </a:lnTo>
                <a:lnTo>
                  <a:pt x="4371" y="1011"/>
                </a:lnTo>
                <a:lnTo>
                  <a:pt x="4371" y="1011"/>
                </a:lnTo>
                <a:lnTo>
                  <a:pt x="4373" y="1009"/>
                </a:lnTo>
                <a:lnTo>
                  <a:pt x="4373" y="1009"/>
                </a:lnTo>
                <a:lnTo>
                  <a:pt x="4373" y="1011"/>
                </a:lnTo>
                <a:lnTo>
                  <a:pt x="4377" y="1013"/>
                </a:lnTo>
                <a:lnTo>
                  <a:pt x="4377" y="1015"/>
                </a:lnTo>
                <a:lnTo>
                  <a:pt x="4379" y="1015"/>
                </a:lnTo>
                <a:lnTo>
                  <a:pt x="4379" y="1017"/>
                </a:lnTo>
                <a:lnTo>
                  <a:pt x="4377" y="1017"/>
                </a:lnTo>
                <a:lnTo>
                  <a:pt x="4377" y="1019"/>
                </a:lnTo>
                <a:lnTo>
                  <a:pt x="4375" y="1023"/>
                </a:lnTo>
                <a:lnTo>
                  <a:pt x="4373" y="1023"/>
                </a:lnTo>
                <a:lnTo>
                  <a:pt x="4373" y="1025"/>
                </a:lnTo>
                <a:lnTo>
                  <a:pt x="4369" y="1027"/>
                </a:lnTo>
                <a:lnTo>
                  <a:pt x="4367" y="1030"/>
                </a:lnTo>
                <a:lnTo>
                  <a:pt x="4369" y="1030"/>
                </a:lnTo>
                <a:lnTo>
                  <a:pt x="4369" y="1032"/>
                </a:lnTo>
                <a:lnTo>
                  <a:pt x="4367" y="1032"/>
                </a:lnTo>
                <a:lnTo>
                  <a:pt x="4367" y="1032"/>
                </a:lnTo>
                <a:lnTo>
                  <a:pt x="4365" y="1032"/>
                </a:lnTo>
                <a:lnTo>
                  <a:pt x="4365" y="1034"/>
                </a:lnTo>
                <a:lnTo>
                  <a:pt x="4365" y="1034"/>
                </a:lnTo>
                <a:lnTo>
                  <a:pt x="4365" y="1036"/>
                </a:lnTo>
                <a:lnTo>
                  <a:pt x="4367" y="1036"/>
                </a:lnTo>
                <a:lnTo>
                  <a:pt x="4369" y="1036"/>
                </a:lnTo>
                <a:lnTo>
                  <a:pt x="4373" y="1034"/>
                </a:lnTo>
                <a:lnTo>
                  <a:pt x="4373" y="1036"/>
                </a:lnTo>
                <a:lnTo>
                  <a:pt x="4371" y="1036"/>
                </a:lnTo>
                <a:lnTo>
                  <a:pt x="4371" y="1038"/>
                </a:lnTo>
                <a:lnTo>
                  <a:pt x="4369" y="1038"/>
                </a:lnTo>
                <a:lnTo>
                  <a:pt x="4371" y="1040"/>
                </a:lnTo>
                <a:lnTo>
                  <a:pt x="4365" y="1042"/>
                </a:lnTo>
                <a:lnTo>
                  <a:pt x="4362" y="1042"/>
                </a:lnTo>
                <a:lnTo>
                  <a:pt x="4362" y="1042"/>
                </a:lnTo>
                <a:lnTo>
                  <a:pt x="4362" y="1044"/>
                </a:lnTo>
                <a:lnTo>
                  <a:pt x="4362" y="1046"/>
                </a:lnTo>
                <a:lnTo>
                  <a:pt x="4365" y="1046"/>
                </a:lnTo>
                <a:lnTo>
                  <a:pt x="4365" y="1046"/>
                </a:lnTo>
                <a:lnTo>
                  <a:pt x="4365" y="1044"/>
                </a:lnTo>
                <a:lnTo>
                  <a:pt x="4369" y="1044"/>
                </a:lnTo>
                <a:lnTo>
                  <a:pt x="4371" y="1044"/>
                </a:lnTo>
                <a:lnTo>
                  <a:pt x="4371" y="1044"/>
                </a:lnTo>
                <a:lnTo>
                  <a:pt x="4371" y="1042"/>
                </a:lnTo>
                <a:lnTo>
                  <a:pt x="4371" y="1042"/>
                </a:lnTo>
                <a:lnTo>
                  <a:pt x="4371" y="1042"/>
                </a:lnTo>
                <a:lnTo>
                  <a:pt x="4373" y="1042"/>
                </a:lnTo>
                <a:lnTo>
                  <a:pt x="4373" y="1042"/>
                </a:lnTo>
                <a:lnTo>
                  <a:pt x="4375" y="1040"/>
                </a:lnTo>
                <a:lnTo>
                  <a:pt x="4375" y="1040"/>
                </a:lnTo>
                <a:lnTo>
                  <a:pt x="4375" y="1040"/>
                </a:lnTo>
                <a:lnTo>
                  <a:pt x="4377" y="1038"/>
                </a:lnTo>
                <a:lnTo>
                  <a:pt x="4379" y="1038"/>
                </a:lnTo>
                <a:lnTo>
                  <a:pt x="4379" y="1036"/>
                </a:lnTo>
                <a:lnTo>
                  <a:pt x="4388" y="1032"/>
                </a:lnTo>
                <a:lnTo>
                  <a:pt x="4390" y="1032"/>
                </a:lnTo>
                <a:lnTo>
                  <a:pt x="4390" y="1030"/>
                </a:lnTo>
                <a:lnTo>
                  <a:pt x="4394" y="1030"/>
                </a:lnTo>
                <a:lnTo>
                  <a:pt x="4394" y="1030"/>
                </a:lnTo>
                <a:lnTo>
                  <a:pt x="4394" y="1030"/>
                </a:lnTo>
                <a:lnTo>
                  <a:pt x="4396" y="1030"/>
                </a:lnTo>
                <a:lnTo>
                  <a:pt x="4398" y="1027"/>
                </a:lnTo>
                <a:lnTo>
                  <a:pt x="4398" y="1027"/>
                </a:lnTo>
                <a:lnTo>
                  <a:pt x="4398" y="1027"/>
                </a:lnTo>
                <a:lnTo>
                  <a:pt x="4400" y="1027"/>
                </a:lnTo>
                <a:lnTo>
                  <a:pt x="4406" y="1027"/>
                </a:lnTo>
                <a:lnTo>
                  <a:pt x="4409" y="1025"/>
                </a:lnTo>
                <a:lnTo>
                  <a:pt x="4409" y="1025"/>
                </a:lnTo>
                <a:lnTo>
                  <a:pt x="4409" y="1025"/>
                </a:lnTo>
                <a:lnTo>
                  <a:pt x="4409" y="1025"/>
                </a:lnTo>
                <a:lnTo>
                  <a:pt x="4409" y="1025"/>
                </a:lnTo>
                <a:lnTo>
                  <a:pt x="4411" y="1027"/>
                </a:lnTo>
                <a:lnTo>
                  <a:pt x="4413" y="1027"/>
                </a:lnTo>
                <a:lnTo>
                  <a:pt x="4413" y="1030"/>
                </a:lnTo>
                <a:lnTo>
                  <a:pt x="4413" y="1032"/>
                </a:lnTo>
                <a:lnTo>
                  <a:pt x="4415" y="1032"/>
                </a:lnTo>
                <a:lnTo>
                  <a:pt x="4415" y="1030"/>
                </a:lnTo>
                <a:lnTo>
                  <a:pt x="4415" y="1030"/>
                </a:lnTo>
                <a:lnTo>
                  <a:pt x="4415" y="1030"/>
                </a:lnTo>
                <a:lnTo>
                  <a:pt x="4417" y="1030"/>
                </a:lnTo>
                <a:lnTo>
                  <a:pt x="4421" y="1032"/>
                </a:lnTo>
                <a:lnTo>
                  <a:pt x="4421" y="1032"/>
                </a:lnTo>
                <a:lnTo>
                  <a:pt x="4423" y="1032"/>
                </a:lnTo>
                <a:lnTo>
                  <a:pt x="4423" y="1034"/>
                </a:lnTo>
                <a:lnTo>
                  <a:pt x="4425" y="1036"/>
                </a:lnTo>
                <a:lnTo>
                  <a:pt x="4425" y="1036"/>
                </a:lnTo>
                <a:lnTo>
                  <a:pt x="4421" y="1044"/>
                </a:lnTo>
                <a:lnTo>
                  <a:pt x="4421" y="1044"/>
                </a:lnTo>
                <a:lnTo>
                  <a:pt x="4423" y="1046"/>
                </a:lnTo>
                <a:lnTo>
                  <a:pt x="4425" y="1046"/>
                </a:lnTo>
                <a:lnTo>
                  <a:pt x="4425" y="1046"/>
                </a:lnTo>
                <a:lnTo>
                  <a:pt x="4427" y="1046"/>
                </a:lnTo>
                <a:lnTo>
                  <a:pt x="4425" y="1046"/>
                </a:lnTo>
                <a:lnTo>
                  <a:pt x="4425" y="1046"/>
                </a:lnTo>
                <a:lnTo>
                  <a:pt x="4423" y="1046"/>
                </a:lnTo>
                <a:lnTo>
                  <a:pt x="4419" y="1048"/>
                </a:lnTo>
                <a:lnTo>
                  <a:pt x="4419" y="1050"/>
                </a:lnTo>
                <a:lnTo>
                  <a:pt x="4417" y="1053"/>
                </a:lnTo>
                <a:lnTo>
                  <a:pt x="4417" y="1053"/>
                </a:lnTo>
                <a:lnTo>
                  <a:pt x="4417" y="1055"/>
                </a:lnTo>
                <a:lnTo>
                  <a:pt x="4415" y="1057"/>
                </a:lnTo>
                <a:lnTo>
                  <a:pt x="4415" y="1057"/>
                </a:lnTo>
                <a:lnTo>
                  <a:pt x="4417" y="1057"/>
                </a:lnTo>
                <a:lnTo>
                  <a:pt x="4419" y="1057"/>
                </a:lnTo>
                <a:lnTo>
                  <a:pt x="4421" y="1057"/>
                </a:lnTo>
                <a:lnTo>
                  <a:pt x="4421" y="1057"/>
                </a:lnTo>
                <a:lnTo>
                  <a:pt x="4423" y="1057"/>
                </a:lnTo>
                <a:lnTo>
                  <a:pt x="4421" y="1057"/>
                </a:lnTo>
                <a:lnTo>
                  <a:pt x="4419" y="1059"/>
                </a:lnTo>
                <a:lnTo>
                  <a:pt x="4419" y="1059"/>
                </a:lnTo>
                <a:lnTo>
                  <a:pt x="4421" y="1061"/>
                </a:lnTo>
                <a:lnTo>
                  <a:pt x="4423" y="1061"/>
                </a:lnTo>
                <a:lnTo>
                  <a:pt x="4423" y="1063"/>
                </a:lnTo>
                <a:lnTo>
                  <a:pt x="4423" y="1063"/>
                </a:lnTo>
                <a:lnTo>
                  <a:pt x="4425" y="1063"/>
                </a:lnTo>
                <a:lnTo>
                  <a:pt x="4425" y="1063"/>
                </a:lnTo>
                <a:lnTo>
                  <a:pt x="4427" y="1061"/>
                </a:lnTo>
                <a:lnTo>
                  <a:pt x="4427" y="1059"/>
                </a:lnTo>
                <a:lnTo>
                  <a:pt x="4429" y="1059"/>
                </a:lnTo>
                <a:lnTo>
                  <a:pt x="4429" y="1059"/>
                </a:lnTo>
                <a:lnTo>
                  <a:pt x="4432" y="1061"/>
                </a:lnTo>
                <a:lnTo>
                  <a:pt x="4434" y="1061"/>
                </a:lnTo>
                <a:lnTo>
                  <a:pt x="4436" y="1063"/>
                </a:lnTo>
                <a:lnTo>
                  <a:pt x="4436" y="1063"/>
                </a:lnTo>
                <a:lnTo>
                  <a:pt x="4436" y="1061"/>
                </a:lnTo>
                <a:lnTo>
                  <a:pt x="4438" y="1061"/>
                </a:lnTo>
                <a:lnTo>
                  <a:pt x="4442" y="1061"/>
                </a:lnTo>
                <a:lnTo>
                  <a:pt x="4442" y="1061"/>
                </a:lnTo>
                <a:lnTo>
                  <a:pt x="4442" y="1061"/>
                </a:lnTo>
                <a:lnTo>
                  <a:pt x="4442" y="1063"/>
                </a:lnTo>
                <a:lnTo>
                  <a:pt x="4442" y="1063"/>
                </a:lnTo>
                <a:lnTo>
                  <a:pt x="4442" y="1063"/>
                </a:lnTo>
                <a:lnTo>
                  <a:pt x="4442" y="1063"/>
                </a:lnTo>
                <a:lnTo>
                  <a:pt x="4442" y="1065"/>
                </a:lnTo>
                <a:lnTo>
                  <a:pt x="4442" y="1065"/>
                </a:lnTo>
                <a:lnTo>
                  <a:pt x="4442" y="1067"/>
                </a:lnTo>
                <a:lnTo>
                  <a:pt x="4444" y="1067"/>
                </a:lnTo>
                <a:lnTo>
                  <a:pt x="4444" y="1069"/>
                </a:lnTo>
                <a:lnTo>
                  <a:pt x="4444" y="1071"/>
                </a:lnTo>
                <a:lnTo>
                  <a:pt x="4444" y="1071"/>
                </a:lnTo>
                <a:lnTo>
                  <a:pt x="4444" y="1074"/>
                </a:lnTo>
                <a:lnTo>
                  <a:pt x="4446" y="1076"/>
                </a:lnTo>
                <a:lnTo>
                  <a:pt x="4446" y="1076"/>
                </a:lnTo>
                <a:lnTo>
                  <a:pt x="4446" y="1076"/>
                </a:lnTo>
                <a:lnTo>
                  <a:pt x="4446" y="1076"/>
                </a:lnTo>
                <a:lnTo>
                  <a:pt x="4446" y="1078"/>
                </a:lnTo>
                <a:lnTo>
                  <a:pt x="4446" y="1078"/>
                </a:lnTo>
                <a:lnTo>
                  <a:pt x="4446" y="1078"/>
                </a:lnTo>
                <a:lnTo>
                  <a:pt x="4444" y="1076"/>
                </a:lnTo>
                <a:lnTo>
                  <a:pt x="4442" y="1076"/>
                </a:lnTo>
                <a:lnTo>
                  <a:pt x="4442" y="1074"/>
                </a:lnTo>
                <a:lnTo>
                  <a:pt x="4440" y="1074"/>
                </a:lnTo>
                <a:lnTo>
                  <a:pt x="4440" y="1076"/>
                </a:lnTo>
                <a:lnTo>
                  <a:pt x="4438" y="1076"/>
                </a:lnTo>
                <a:lnTo>
                  <a:pt x="4436" y="1078"/>
                </a:lnTo>
                <a:lnTo>
                  <a:pt x="4436" y="1078"/>
                </a:lnTo>
                <a:lnTo>
                  <a:pt x="4436" y="1080"/>
                </a:lnTo>
                <a:lnTo>
                  <a:pt x="4436" y="1080"/>
                </a:lnTo>
                <a:lnTo>
                  <a:pt x="4438" y="1080"/>
                </a:lnTo>
                <a:lnTo>
                  <a:pt x="4440" y="1080"/>
                </a:lnTo>
                <a:lnTo>
                  <a:pt x="4440" y="1080"/>
                </a:lnTo>
                <a:lnTo>
                  <a:pt x="4440" y="1082"/>
                </a:lnTo>
                <a:lnTo>
                  <a:pt x="4442" y="1084"/>
                </a:lnTo>
                <a:lnTo>
                  <a:pt x="4442" y="1084"/>
                </a:lnTo>
                <a:lnTo>
                  <a:pt x="4440" y="1086"/>
                </a:lnTo>
                <a:lnTo>
                  <a:pt x="4442" y="1088"/>
                </a:lnTo>
                <a:lnTo>
                  <a:pt x="4440" y="1088"/>
                </a:lnTo>
                <a:lnTo>
                  <a:pt x="4442" y="1090"/>
                </a:lnTo>
                <a:lnTo>
                  <a:pt x="4442" y="1090"/>
                </a:lnTo>
                <a:lnTo>
                  <a:pt x="4444" y="1090"/>
                </a:lnTo>
                <a:lnTo>
                  <a:pt x="4442" y="1092"/>
                </a:lnTo>
                <a:lnTo>
                  <a:pt x="4442" y="1092"/>
                </a:lnTo>
                <a:lnTo>
                  <a:pt x="4444" y="1092"/>
                </a:lnTo>
                <a:lnTo>
                  <a:pt x="4444" y="1092"/>
                </a:lnTo>
                <a:lnTo>
                  <a:pt x="4444" y="1095"/>
                </a:lnTo>
                <a:lnTo>
                  <a:pt x="4442" y="1097"/>
                </a:lnTo>
                <a:lnTo>
                  <a:pt x="4440" y="1097"/>
                </a:lnTo>
                <a:lnTo>
                  <a:pt x="4440" y="1097"/>
                </a:lnTo>
                <a:lnTo>
                  <a:pt x="4440" y="1097"/>
                </a:lnTo>
                <a:lnTo>
                  <a:pt x="4442" y="1099"/>
                </a:lnTo>
                <a:lnTo>
                  <a:pt x="4442" y="1099"/>
                </a:lnTo>
                <a:lnTo>
                  <a:pt x="4442" y="1099"/>
                </a:lnTo>
                <a:lnTo>
                  <a:pt x="4440" y="1099"/>
                </a:lnTo>
                <a:lnTo>
                  <a:pt x="4440" y="1101"/>
                </a:lnTo>
                <a:lnTo>
                  <a:pt x="4438" y="1103"/>
                </a:lnTo>
                <a:lnTo>
                  <a:pt x="4438" y="1103"/>
                </a:lnTo>
                <a:lnTo>
                  <a:pt x="4438" y="1105"/>
                </a:lnTo>
                <a:lnTo>
                  <a:pt x="4438" y="1107"/>
                </a:lnTo>
                <a:lnTo>
                  <a:pt x="4438" y="1109"/>
                </a:lnTo>
                <a:lnTo>
                  <a:pt x="4440" y="1111"/>
                </a:lnTo>
                <a:lnTo>
                  <a:pt x="4440" y="1111"/>
                </a:lnTo>
                <a:lnTo>
                  <a:pt x="4442" y="1109"/>
                </a:lnTo>
                <a:lnTo>
                  <a:pt x="4442" y="1111"/>
                </a:lnTo>
                <a:lnTo>
                  <a:pt x="4440" y="1111"/>
                </a:lnTo>
                <a:lnTo>
                  <a:pt x="4440" y="1111"/>
                </a:lnTo>
                <a:lnTo>
                  <a:pt x="4440" y="1111"/>
                </a:lnTo>
                <a:lnTo>
                  <a:pt x="4440" y="1113"/>
                </a:lnTo>
                <a:lnTo>
                  <a:pt x="4440" y="1113"/>
                </a:lnTo>
                <a:lnTo>
                  <a:pt x="4438" y="1111"/>
                </a:lnTo>
                <a:lnTo>
                  <a:pt x="4438" y="1113"/>
                </a:lnTo>
                <a:lnTo>
                  <a:pt x="4438" y="1113"/>
                </a:lnTo>
                <a:lnTo>
                  <a:pt x="4440" y="1115"/>
                </a:lnTo>
                <a:lnTo>
                  <a:pt x="4440" y="1118"/>
                </a:lnTo>
                <a:lnTo>
                  <a:pt x="4440" y="1118"/>
                </a:lnTo>
                <a:lnTo>
                  <a:pt x="4440" y="1118"/>
                </a:lnTo>
                <a:lnTo>
                  <a:pt x="4442" y="1118"/>
                </a:lnTo>
                <a:lnTo>
                  <a:pt x="4442" y="1118"/>
                </a:lnTo>
                <a:lnTo>
                  <a:pt x="4444" y="1115"/>
                </a:lnTo>
                <a:lnTo>
                  <a:pt x="4444" y="1115"/>
                </a:lnTo>
                <a:lnTo>
                  <a:pt x="4444" y="1115"/>
                </a:lnTo>
                <a:lnTo>
                  <a:pt x="4446" y="1118"/>
                </a:lnTo>
                <a:lnTo>
                  <a:pt x="4448" y="1113"/>
                </a:lnTo>
                <a:lnTo>
                  <a:pt x="4450" y="1111"/>
                </a:lnTo>
                <a:lnTo>
                  <a:pt x="4453" y="1111"/>
                </a:lnTo>
                <a:lnTo>
                  <a:pt x="4450" y="1113"/>
                </a:lnTo>
                <a:lnTo>
                  <a:pt x="4450" y="1113"/>
                </a:lnTo>
                <a:lnTo>
                  <a:pt x="4450" y="1115"/>
                </a:lnTo>
                <a:lnTo>
                  <a:pt x="4453" y="1115"/>
                </a:lnTo>
                <a:lnTo>
                  <a:pt x="4453" y="1115"/>
                </a:lnTo>
                <a:lnTo>
                  <a:pt x="4453" y="1115"/>
                </a:lnTo>
                <a:lnTo>
                  <a:pt x="4455" y="1113"/>
                </a:lnTo>
                <a:lnTo>
                  <a:pt x="4455" y="1113"/>
                </a:lnTo>
                <a:lnTo>
                  <a:pt x="4453" y="1111"/>
                </a:lnTo>
                <a:lnTo>
                  <a:pt x="4453" y="1111"/>
                </a:lnTo>
                <a:lnTo>
                  <a:pt x="4455" y="1109"/>
                </a:lnTo>
                <a:lnTo>
                  <a:pt x="4455" y="1109"/>
                </a:lnTo>
                <a:lnTo>
                  <a:pt x="4457" y="1111"/>
                </a:lnTo>
                <a:lnTo>
                  <a:pt x="4457" y="1113"/>
                </a:lnTo>
                <a:lnTo>
                  <a:pt x="4459" y="1111"/>
                </a:lnTo>
                <a:lnTo>
                  <a:pt x="4459" y="1111"/>
                </a:lnTo>
                <a:lnTo>
                  <a:pt x="4457" y="1109"/>
                </a:lnTo>
                <a:lnTo>
                  <a:pt x="4457" y="1109"/>
                </a:lnTo>
                <a:lnTo>
                  <a:pt x="4457" y="1109"/>
                </a:lnTo>
                <a:lnTo>
                  <a:pt x="4459" y="1109"/>
                </a:lnTo>
                <a:lnTo>
                  <a:pt x="4461" y="1107"/>
                </a:lnTo>
                <a:lnTo>
                  <a:pt x="4461" y="1107"/>
                </a:lnTo>
                <a:lnTo>
                  <a:pt x="4463" y="1107"/>
                </a:lnTo>
                <a:lnTo>
                  <a:pt x="4463" y="1109"/>
                </a:lnTo>
                <a:lnTo>
                  <a:pt x="4465" y="1109"/>
                </a:lnTo>
                <a:lnTo>
                  <a:pt x="4465" y="1109"/>
                </a:lnTo>
                <a:lnTo>
                  <a:pt x="4467" y="1109"/>
                </a:lnTo>
                <a:lnTo>
                  <a:pt x="4469" y="1109"/>
                </a:lnTo>
                <a:lnTo>
                  <a:pt x="4469" y="1109"/>
                </a:lnTo>
                <a:lnTo>
                  <a:pt x="4467" y="1107"/>
                </a:lnTo>
                <a:lnTo>
                  <a:pt x="4469" y="1107"/>
                </a:lnTo>
                <a:lnTo>
                  <a:pt x="4469" y="1105"/>
                </a:lnTo>
                <a:lnTo>
                  <a:pt x="4471" y="1105"/>
                </a:lnTo>
                <a:lnTo>
                  <a:pt x="4473" y="1105"/>
                </a:lnTo>
                <a:lnTo>
                  <a:pt x="4476" y="1105"/>
                </a:lnTo>
                <a:lnTo>
                  <a:pt x="4478" y="1105"/>
                </a:lnTo>
                <a:lnTo>
                  <a:pt x="4480" y="1105"/>
                </a:lnTo>
                <a:lnTo>
                  <a:pt x="4482" y="1103"/>
                </a:lnTo>
                <a:lnTo>
                  <a:pt x="4482" y="1099"/>
                </a:lnTo>
                <a:lnTo>
                  <a:pt x="4484" y="1097"/>
                </a:lnTo>
                <a:lnTo>
                  <a:pt x="4484" y="1092"/>
                </a:lnTo>
                <a:lnTo>
                  <a:pt x="4484" y="1090"/>
                </a:lnTo>
                <a:lnTo>
                  <a:pt x="4484" y="1090"/>
                </a:lnTo>
                <a:lnTo>
                  <a:pt x="4484" y="1090"/>
                </a:lnTo>
                <a:lnTo>
                  <a:pt x="4482" y="1090"/>
                </a:lnTo>
                <a:lnTo>
                  <a:pt x="4482" y="1090"/>
                </a:lnTo>
                <a:lnTo>
                  <a:pt x="4482" y="1088"/>
                </a:lnTo>
                <a:lnTo>
                  <a:pt x="4482" y="1088"/>
                </a:lnTo>
                <a:lnTo>
                  <a:pt x="4482" y="1086"/>
                </a:lnTo>
                <a:lnTo>
                  <a:pt x="4482" y="1084"/>
                </a:lnTo>
                <a:lnTo>
                  <a:pt x="4484" y="1084"/>
                </a:lnTo>
                <a:lnTo>
                  <a:pt x="4482" y="1080"/>
                </a:lnTo>
                <a:lnTo>
                  <a:pt x="4484" y="1080"/>
                </a:lnTo>
                <a:lnTo>
                  <a:pt x="4482" y="1076"/>
                </a:lnTo>
                <a:lnTo>
                  <a:pt x="4482" y="1074"/>
                </a:lnTo>
                <a:lnTo>
                  <a:pt x="4482" y="1069"/>
                </a:lnTo>
                <a:lnTo>
                  <a:pt x="4478" y="1063"/>
                </a:lnTo>
                <a:lnTo>
                  <a:pt x="4473" y="1061"/>
                </a:lnTo>
                <a:lnTo>
                  <a:pt x="4471" y="1055"/>
                </a:lnTo>
                <a:lnTo>
                  <a:pt x="4467" y="1048"/>
                </a:lnTo>
                <a:lnTo>
                  <a:pt x="4467" y="1046"/>
                </a:lnTo>
                <a:lnTo>
                  <a:pt x="4465" y="1046"/>
                </a:lnTo>
                <a:lnTo>
                  <a:pt x="4465" y="1044"/>
                </a:lnTo>
                <a:lnTo>
                  <a:pt x="4463" y="1044"/>
                </a:lnTo>
                <a:lnTo>
                  <a:pt x="4461" y="1042"/>
                </a:lnTo>
                <a:lnTo>
                  <a:pt x="4459" y="1040"/>
                </a:lnTo>
                <a:lnTo>
                  <a:pt x="4457" y="1040"/>
                </a:lnTo>
                <a:lnTo>
                  <a:pt x="4457" y="1040"/>
                </a:lnTo>
                <a:lnTo>
                  <a:pt x="4455" y="1038"/>
                </a:lnTo>
                <a:lnTo>
                  <a:pt x="4453" y="1038"/>
                </a:lnTo>
                <a:lnTo>
                  <a:pt x="4453" y="1036"/>
                </a:lnTo>
                <a:lnTo>
                  <a:pt x="4455" y="1036"/>
                </a:lnTo>
                <a:lnTo>
                  <a:pt x="4455" y="1034"/>
                </a:lnTo>
                <a:lnTo>
                  <a:pt x="4455" y="1036"/>
                </a:lnTo>
                <a:lnTo>
                  <a:pt x="4455" y="1034"/>
                </a:lnTo>
                <a:lnTo>
                  <a:pt x="4455" y="1032"/>
                </a:lnTo>
                <a:lnTo>
                  <a:pt x="4455" y="1030"/>
                </a:lnTo>
                <a:lnTo>
                  <a:pt x="4457" y="1027"/>
                </a:lnTo>
                <a:lnTo>
                  <a:pt x="4461" y="1025"/>
                </a:lnTo>
                <a:lnTo>
                  <a:pt x="4461" y="1025"/>
                </a:lnTo>
                <a:lnTo>
                  <a:pt x="4463" y="1023"/>
                </a:lnTo>
                <a:lnTo>
                  <a:pt x="4467" y="1023"/>
                </a:lnTo>
                <a:lnTo>
                  <a:pt x="4467" y="1023"/>
                </a:lnTo>
                <a:lnTo>
                  <a:pt x="4469" y="1023"/>
                </a:lnTo>
                <a:lnTo>
                  <a:pt x="4471" y="1021"/>
                </a:lnTo>
                <a:lnTo>
                  <a:pt x="4471" y="1019"/>
                </a:lnTo>
                <a:lnTo>
                  <a:pt x="4473" y="1019"/>
                </a:lnTo>
                <a:lnTo>
                  <a:pt x="4476" y="1017"/>
                </a:lnTo>
                <a:lnTo>
                  <a:pt x="4478" y="1017"/>
                </a:lnTo>
                <a:lnTo>
                  <a:pt x="4480" y="1013"/>
                </a:lnTo>
                <a:lnTo>
                  <a:pt x="4482" y="1013"/>
                </a:lnTo>
                <a:lnTo>
                  <a:pt x="4486" y="1011"/>
                </a:lnTo>
                <a:lnTo>
                  <a:pt x="4488" y="1009"/>
                </a:lnTo>
                <a:lnTo>
                  <a:pt x="4486" y="1006"/>
                </a:lnTo>
                <a:lnTo>
                  <a:pt x="4488" y="1002"/>
                </a:lnTo>
                <a:lnTo>
                  <a:pt x="4488" y="1000"/>
                </a:lnTo>
                <a:lnTo>
                  <a:pt x="4486" y="998"/>
                </a:lnTo>
                <a:lnTo>
                  <a:pt x="4486" y="998"/>
                </a:lnTo>
                <a:lnTo>
                  <a:pt x="4488" y="996"/>
                </a:lnTo>
                <a:lnTo>
                  <a:pt x="4490" y="994"/>
                </a:lnTo>
                <a:lnTo>
                  <a:pt x="4490" y="992"/>
                </a:lnTo>
                <a:lnTo>
                  <a:pt x="4490" y="990"/>
                </a:lnTo>
                <a:lnTo>
                  <a:pt x="4492" y="990"/>
                </a:lnTo>
                <a:lnTo>
                  <a:pt x="4494" y="990"/>
                </a:lnTo>
                <a:lnTo>
                  <a:pt x="4494" y="988"/>
                </a:lnTo>
                <a:lnTo>
                  <a:pt x="4497" y="988"/>
                </a:lnTo>
                <a:lnTo>
                  <a:pt x="4499" y="986"/>
                </a:lnTo>
                <a:lnTo>
                  <a:pt x="4499" y="986"/>
                </a:lnTo>
                <a:lnTo>
                  <a:pt x="4501" y="986"/>
                </a:lnTo>
                <a:lnTo>
                  <a:pt x="4501" y="986"/>
                </a:lnTo>
                <a:lnTo>
                  <a:pt x="4501" y="986"/>
                </a:lnTo>
                <a:lnTo>
                  <a:pt x="4503" y="981"/>
                </a:lnTo>
                <a:lnTo>
                  <a:pt x="4501" y="979"/>
                </a:lnTo>
                <a:lnTo>
                  <a:pt x="4503" y="979"/>
                </a:lnTo>
                <a:lnTo>
                  <a:pt x="4505" y="979"/>
                </a:lnTo>
                <a:lnTo>
                  <a:pt x="4505" y="979"/>
                </a:lnTo>
                <a:lnTo>
                  <a:pt x="4507" y="979"/>
                </a:lnTo>
                <a:lnTo>
                  <a:pt x="4509" y="979"/>
                </a:lnTo>
                <a:lnTo>
                  <a:pt x="4509" y="977"/>
                </a:lnTo>
                <a:lnTo>
                  <a:pt x="4511" y="977"/>
                </a:lnTo>
                <a:lnTo>
                  <a:pt x="4513" y="973"/>
                </a:lnTo>
                <a:lnTo>
                  <a:pt x="4515" y="969"/>
                </a:lnTo>
                <a:lnTo>
                  <a:pt x="4517" y="969"/>
                </a:lnTo>
                <a:lnTo>
                  <a:pt x="4520" y="969"/>
                </a:lnTo>
                <a:lnTo>
                  <a:pt x="4520" y="969"/>
                </a:lnTo>
                <a:lnTo>
                  <a:pt x="4520" y="969"/>
                </a:lnTo>
                <a:lnTo>
                  <a:pt x="4520" y="971"/>
                </a:lnTo>
                <a:lnTo>
                  <a:pt x="4517" y="971"/>
                </a:lnTo>
                <a:lnTo>
                  <a:pt x="4520" y="971"/>
                </a:lnTo>
                <a:lnTo>
                  <a:pt x="4520" y="971"/>
                </a:lnTo>
                <a:lnTo>
                  <a:pt x="4524" y="969"/>
                </a:lnTo>
                <a:lnTo>
                  <a:pt x="4524" y="967"/>
                </a:lnTo>
                <a:lnTo>
                  <a:pt x="4526" y="969"/>
                </a:lnTo>
                <a:lnTo>
                  <a:pt x="4524" y="975"/>
                </a:lnTo>
                <a:lnTo>
                  <a:pt x="4528" y="975"/>
                </a:lnTo>
                <a:lnTo>
                  <a:pt x="4528" y="975"/>
                </a:lnTo>
                <a:lnTo>
                  <a:pt x="4530" y="975"/>
                </a:lnTo>
                <a:lnTo>
                  <a:pt x="4532" y="977"/>
                </a:lnTo>
                <a:lnTo>
                  <a:pt x="4534" y="977"/>
                </a:lnTo>
                <a:lnTo>
                  <a:pt x="4534" y="977"/>
                </a:lnTo>
                <a:lnTo>
                  <a:pt x="4536" y="977"/>
                </a:lnTo>
                <a:lnTo>
                  <a:pt x="4536" y="979"/>
                </a:lnTo>
                <a:lnTo>
                  <a:pt x="4538" y="977"/>
                </a:lnTo>
                <a:lnTo>
                  <a:pt x="4543" y="977"/>
                </a:lnTo>
                <a:lnTo>
                  <a:pt x="4545" y="975"/>
                </a:lnTo>
                <a:lnTo>
                  <a:pt x="4549" y="975"/>
                </a:lnTo>
                <a:lnTo>
                  <a:pt x="4551" y="973"/>
                </a:lnTo>
                <a:lnTo>
                  <a:pt x="4559" y="969"/>
                </a:lnTo>
                <a:lnTo>
                  <a:pt x="4561" y="967"/>
                </a:lnTo>
                <a:lnTo>
                  <a:pt x="4566" y="965"/>
                </a:lnTo>
                <a:lnTo>
                  <a:pt x="4568" y="960"/>
                </a:lnTo>
                <a:lnTo>
                  <a:pt x="4570" y="958"/>
                </a:lnTo>
                <a:lnTo>
                  <a:pt x="4570" y="958"/>
                </a:lnTo>
                <a:lnTo>
                  <a:pt x="4572" y="956"/>
                </a:lnTo>
                <a:lnTo>
                  <a:pt x="4576" y="950"/>
                </a:lnTo>
                <a:lnTo>
                  <a:pt x="4578" y="948"/>
                </a:lnTo>
                <a:lnTo>
                  <a:pt x="4580" y="948"/>
                </a:lnTo>
                <a:lnTo>
                  <a:pt x="4580" y="946"/>
                </a:lnTo>
                <a:lnTo>
                  <a:pt x="4582" y="944"/>
                </a:lnTo>
                <a:lnTo>
                  <a:pt x="4585" y="941"/>
                </a:lnTo>
                <a:lnTo>
                  <a:pt x="4587" y="939"/>
                </a:lnTo>
                <a:lnTo>
                  <a:pt x="4589" y="937"/>
                </a:lnTo>
                <a:lnTo>
                  <a:pt x="4589" y="935"/>
                </a:lnTo>
                <a:lnTo>
                  <a:pt x="4595" y="931"/>
                </a:lnTo>
                <a:lnTo>
                  <a:pt x="4599" y="927"/>
                </a:lnTo>
                <a:lnTo>
                  <a:pt x="4603" y="923"/>
                </a:lnTo>
                <a:lnTo>
                  <a:pt x="4603" y="921"/>
                </a:lnTo>
                <a:lnTo>
                  <a:pt x="4608" y="916"/>
                </a:lnTo>
                <a:lnTo>
                  <a:pt x="4610" y="912"/>
                </a:lnTo>
                <a:lnTo>
                  <a:pt x="4612" y="910"/>
                </a:lnTo>
                <a:lnTo>
                  <a:pt x="4612" y="906"/>
                </a:lnTo>
                <a:lnTo>
                  <a:pt x="4614" y="904"/>
                </a:lnTo>
                <a:lnTo>
                  <a:pt x="4614" y="902"/>
                </a:lnTo>
                <a:lnTo>
                  <a:pt x="4616" y="902"/>
                </a:lnTo>
                <a:lnTo>
                  <a:pt x="4622" y="895"/>
                </a:lnTo>
                <a:lnTo>
                  <a:pt x="4624" y="891"/>
                </a:lnTo>
                <a:lnTo>
                  <a:pt x="4626" y="887"/>
                </a:lnTo>
                <a:lnTo>
                  <a:pt x="4629" y="885"/>
                </a:lnTo>
                <a:lnTo>
                  <a:pt x="4631" y="883"/>
                </a:lnTo>
                <a:lnTo>
                  <a:pt x="4633" y="881"/>
                </a:lnTo>
                <a:lnTo>
                  <a:pt x="4637" y="879"/>
                </a:lnTo>
                <a:lnTo>
                  <a:pt x="4637" y="876"/>
                </a:lnTo>
                <a:lnTo>
                  <a:pt x="4639" y="874"/>
                </a:lnTo>
                <a:lnTo>
                  <a:pt x="4639" y="870"/>
                </a:lnTo>
                <a:lnTo>
                  <a:pt x="4641" y="866"/>
                </a:lnTo>
                <a:lnTo>
                  <a:pt x="4641" y="866"/>
                </a:lnTo>
                <a:lnTo>
                  <a:pt x="4641" y="864"/>
                </a:lnTo>
                <a:lnTo>
                  <a:pt x="4641" y="864"/>
                </a:lnTo>
                <a:lnTo>
                  <a:pt x="4641" y="862"/>
                </a:lnTo>
                <a:lnTo>
                  <a:pt x="4641" y="862"/>
                </a:lnTo>
                <a:lnTo>
                  <a:pt x="4641" y="860"/>
                </a:lnTo>
                <a:lnTo>
                  <a:pt x="4643" y="860"/>
                </a:lnTo>
                <a:lnTo>
                  <a:pt x="4643" y="853"/>
                </a:lnTo>
                <a:lnTo>
                  <a:pt x="4643" y="851"/>
                </a:lnTo>
                <a:lnTo>
                  <a:pt x="4643" y="849"/>
                </a:lnTo>
                <a:lnTo>
                  <a:pt x="4643" y="849"/>
                </a:lnTo>
                <a:lnTo>
                  <a:pt x="4645" y="847"/>
                </a:lnTo>
                <a:lnTo>
                  <a:pt x="4645" y="845"/>
                </a:lnTo>
                <a:lnTo>
                  <a:pt x="4645" y="845"/>
                </a:lnTo>
                <a:lnTo>
                  <a:pt x="4643" y="845"/>
                </a:lnTo>
                <a:lnTo>
                  <a:pt x="4643" y="845"/>
                </a:lnTo>
                <a:lnTo>
                  <a:pt x="4643" y="837"/>
                </a:lnTo>
                <a:lnTo>
                  <a:pt x="4643" y="832"/>
                </a:lnTo>
                <a:lnTo>
                  <a:pt x="4645" y="828"/>
                </a:lnTo>
                <a:lnTo>
                  <a:pt x="4645" y="826"/>
                </a:lnTo>
                <a:lnTo>
                  <a:pt x="4645" y="824"/>
                </a:lnTo>
                <a:lnTo>
                  <a:pt x="4647" y="820"/>
                </a:lnTo>
                <a:lnTo>
                  <a:pt x="4649" y="816"/>
                </a:lnTo>
                <a:lnTo>
                  <a:pt x="4652" y="814"/>
                </a:lnTo>
                <a:lnTo>
                  <a:pt x="4654" y="811"/>
                </a:lnTo>
                <a:lnTo>
                  <a:pt x="4656" y="809"/>
                </a:lnTo>
                <a:lnTo>
                  <a:pt x="4656" y="807"/>
                </a:lnTo>
                <a:lnTo>
                  <a:pt x="4658" y="805"/>
                </a:lnTo>
                <a:lnTo>
                  <a:pt x="4656" y="805"/>
                </a:lnTo>
                <a:lnTo>
                  <a:pt x="4656" y="803"/>
                </a:lnTo>
                <a:lnTo>
                  <a:pt x="4654" y="801"/>
                </a:lnTo>
                <a:lnTo>
                  <a:pt x="4652" y="801"/>
                </a:lnTo>
                <a:lnTo>
                  <a:pt x="4654" y="799"/>
                </a:lnTo>
                <a:lnTo>
                  <a:pt x="4654" y="797"/>
                </a:lnTo>
                <a:lnTo>
                  <a:pt x="4654" y="793"/>
                </a:lnTo>
                <a:lnTo>
                  <a:pt x="4652" y="793"/>
                </a:lnTo>
                <a:lnTo>
                  <a:pt x="4649" y="788"/>
                </a:lnTo>
                <a:lnTo>
                  <a:pt x="4647" y="788"/>
                </a:lnTo>
                <a:lnTo>
                  <a:pt x="4649" y="788"/>
                </a:lnTo>
                <a:lnTo>
                  <a:pt x="4654" y="788"/>
                </a:lnTo>
                <a:lnTo>
                  <a:pt x="4656" y="788"/>
                </a:lnTo>
                <a:lnTo>
                  <a:pt x="4656" y="786"/>
                </a:lnTo>
                <a:lnTo>
                  <a:pt x="4656" y="784"/>
                </a:lnTo>
                <a:lnTo>
                  <a:pt x="4654" y="782"/>
                </a:lnTo>
                <a:lnTo>
                  <a:pt x="4652" y="780"/>
                </a:lnTo>
                <a:lnTo>
                  <a:pt x="4649" y="780"/>
                </a:lnTo>
                <a:lnTo>
                  <a:pt x="4645" y="778"/>
                </a:lnTo>
                <a:lnTo>
                  <a:pt x="4641" y="774"/>
                </a:lnTo>
                <a:lnTo>
                  <a:pt x="4639" y="770"/>
                </a:lnTo>
                <a:lnTo>
                  <a:pt x="4639" y="770"/>
                </a:lnTo>
                <a:lnTo>
                  <a:pt x="4635" y="765"/>
                </a:lnTo>
                <a:lnTo>
                  <a:pt x="4633" y="765"/>
                </a:lnTo>
                <a:lnTo>
                  <a:pt x="4633" y="765"/>
                </a:lnTo>
                <a:lnTo>
                  <a:pt x="4626" y="765"/>
                </a:lnTo>
                <a:lnTo>
                  <a:pt x="4622" y="765"/>
                </a:lnTo>
                <a:lnTo>
                  <a:pt x="4618" y="763"/>
                </a:lnTo>
                <a:lnTo>
                  <a:pt x="4616" y="763"/>
                </a:lnTo>
                <a:lnTo>
                  <a:pt x="4618" y="765"/>
                </a:lnTo>
                <a:lnTo>
                  <a:pt x="4618" y="767"/>
                </a:lnTo>
                <a:lnTo>
                  <a:pt x="4618" y="770"/>
                </a:lnTo>
                <a:lnTo>
                  <a:pt x="4618" y="772"/>
                </a:lnTo>
                <a:lnTo>
                  <a:pt x="4616" y="776"/>
                </a:lnTo>
                <a:lnTo>
                  <a:pt x="4614" y="778"/>
                </a:lnTo>
                <a:lnTo>
                  <a:pt x="4614" y="780"/>
                </a:lnTo>
                <a:lnTo>
                  <a:pt x="4612" y="780"/>
                </a:lnTo>
                <a:lnTo>
                  <a:pt x="4610" y="780"/>
                </a:lnTo>
                <a:lnTo>
                  <a:pt x="4612" y="778"/>
                </a:lnTo>
                <a:lnTo>
                  <a:pt x="4614" y="776"/>
                </a:lnTo>
                <a:lnTo>
                  <a:pt x="4616" y="774"/>
                </a:lnTo>
                <a:lnTo>
                  <a:pt x="4616" y="772"/>
                </a:lnTo>
                <a:lnTo>
                  <a:pt x="4614" y="772"/>
                </a:lnTo>
                <a:lnTo>
                  <a:pt x="4614" y="772"/>
                </a:lnTo>
                <a:lnTo>
                  <a:pt x="4612" y="772"/>
                </a:lnTo>
                <a:lnTo>
                  <a:pt x="4610" y="776"/>
                </a:lnTo>
                <a:lnTo>
                  <a:pt x="4605" y="778"/>
                </a:lnTo>
                <a:lnTo>
                  <a:pt x="4603" y="778"/>
                </a:lnTo>
                <a:lnTo>
                  <a:pt x="4597" y="780"/>
                </a:lnTo>
                <a:lnTo>
                  <a:pt x="4597" y="778"/>
                </a:lnTo>
                <a:lnTo>
                  <a:pt x="4595" y="778"/>
                </a:lnTo>
                <a:lnTo>
                  <a:pt x="4597" y="778"/>
                </a:lnTo>
                <a:lnTo>
                  <a:pt x="4599" y="776"/>
                </a:lnTo>
                <a:lnTo>
                  <a:pt x="4601" y="772"/>
                </a:lnTo>
                <a:lnTo>
                  <a:pt x="4603" y="772"/>
                </a:lnTo>
                <a:lnTo>
                  <a:pt x="4605" y="772"/>
                </a:lnTo>
                <a:lnTo>
                  <a:pt x="4601" y="772"/>
                </a:lnTo>
                <a:lnTo>
                  <a:pt x="4599" y="770"/>
                </a:lnTo>
                <a:lnTo>
                  <a:pt x="4597" y="767"/>
                </a:lnTo>
                <a:lnTo>
                  <a:pt x="4599" y="767"/>
                </a:lnTo>
                <a:lnTo>
                  <a:pt x="4599" y="767"/>
                </a:lnTo>
                <a:lnTo>
                  <a:pt x="4599" y="767"/>
                </a:lnTo>
                <a:lnTo>
                  <a:pt x="4601" y="765"/>
                </a:lnTo>
                <a:lnTo>
                  <a:pt x="4599" y="763"/>
                </a:lnTo>
                <a:lnTo>
                  <a:pt x="4597" y="765"/>
                </a:lnTo>
                <a:lnTo>
                  <a:pt x="4595" y="767"/>
                </a:lnTo>
                <a:lnTo>
                  <a:pt x="4593" y="767"/>
                </a:lnTo>
                <a:lnTo>
                  <a:pt x="4595" y="770"/>
                </a:lnTo>
                <a:lnTo>
                  <a:pt x="4597" y="770"/>
                </a:lnTo>
                <a:lnTo>
                  <a:pt x="4595" y="774"/>
                </a:lnTo>
                <a:lnTo>
                  <a:pt x="4593" y="774"/>
                </a:lnTo>
                <a:lnTo>
                  <a:pt x="4591" y="774"/>
                </a:lnTo>
                <a:lnTo>
                  <a:pt x="4589" y="774"/>
                </a:lnTo>
                <a:lnTo>
                  <a:pt x="4589" y="774"/>
                </a:lnTo>
                <a:lnTo>
                  <a:pt x="4589" y="772"/>
                </a:lnTo>
                <a:lnTo>
                  <a:pt x="4589" y="770"/>
                </a:lnTo>
                <a:lnTo>
                  <a:pt x="4589" y="763"/>
                </a:lnTo>
                <a:lnTo>
                  <a:pt x="4591" y="761"/>
                </a:lnTo>
                <a:lnTo>
                  <a:pt x="4591" y="759"/>
                </a:lnTo>
                <a:lnTo>
                  <a:pt x="4589" y="757"/>
                </a:lnTo>
                <a:lnTo>
                  <a:pt x="4589" y="757"/>
                </a:lnTo>
                <a:lnTo>
                  <a:pt x="4587" y="757"/>
                </a:lnTo>
                <a:lnTo>
                  <a:pt x="4582" y="757"/>
                </a:lnTo>
                <a:lnTo>
                  <a:pt x="4576" y="759"/>
                </a:lnTo>
                <a:lnTo>
                  <a:pt x="4570" y="757"/>
                </a:lnTo>
                <a:lnTo>
                  <a:pt x="4568" y="757"/>
                </a:lnTo>
                <a:lnTo>
                  <a:pt x="4568" y="755"/>
                </a:lnTo>
                <a:lnTo>
                  <a:pt x="4566" y="753"/>
                </a:lnTo>
                <a:lnTo>
                  <a:pt x="4568" y="753"/>
                </a:lnTo>
                <a:lnTo>
                  <a:pt x="4568" y="751"/>
                </a:lnTo>
                <a:lnTo>
                  <a:pt x="4572" y="749"/>
                </a:lnTo>
                <a:lnTo>
                  <a:pt x="4574" y="747"/>
                </a:lnTo>
                <a:lnTo>
                  <a:pt x="4580" y="742"/>
                </a:lnTo>
                <a:lnTo>
                  <a:pt x="4582" y="740"/>
                </a:lnTo>
                <a:lnTo>
                  <a:pt x="4585" y="738"/>
                </a:lnTo>
                <a:lnTo>
                  <a:pt x="4589" y="736"/>
                </a:lnTo>
                <a:lnTo>
                  <a:pt x="4593" y="734"/>
                </a:lnTo>
                <a:lnTo>
                  <a:pt x="4595" y="732"/>
                </a:lnTo>
                <a:lnTo>
                  <a:pt x="4597" y="730"/>
                </a:lnTo>
                <a:lnTo>
                  <a:pt x="4601" y="728"/>
                </a:lnTo>
                <a:lnTo>
                  <a:pt x="4603" y="728"/>
                </a:lnTo>
                <a:lnTo>
                  <a:pt x="4608" y="721"/>
                </a:lnTo>
                <a:lnTo>
                  <a:pt x="4610" y="719"/>
                </a:lnTo>
                <a:lnTo>
                  <a:pt x="4610" y="717"/>
                </a:lnTo>
                <a:lnTo>
                  <a:pt x="4610" y="717"/>
                </a:lnTo>
                <a:lnTo>
                  <a:pt x="4616" y="711"/>
                </a:lnTo>
                <a:lnTo>
                  <a:pt x="4620" y="709"/>
                </a:lnTo>
                <a:lnTo>
                  <a:pt x="4624" y="705"/>
                </a:lnTo>
                <a:lnTo>
                  <a:pt x="4629" y="702"/>
                </a:lnTo>
                <a:lnTo>
                  <a:pt x="4629" y="702"/>
                </a:lnTo>
                <a:lnTo>
                  <a:pt x="4631" y="700"/>
                </a:lnTo>
                <a:lnTo>
                  <a:pt x="4633" y="698"/>
                </a:lnTo>
                <a:lnTo>
                  <a:pt x="4635" y="698"/>
                </a:lnTo>
                <a:lnTo>
                  <a:pt x="4637" y="696"/>
                </a:lnTo>
                <a:lnTo>
                  <a:pt x="4643" y="692"/>
                </a:lnTo>
                <a:lnTo>
                  <a:pt x="4643" y="692"/>
                </a:lnTo>
                <a:lnTo>
                  <a:pt x="4645" y="686"/>
                </a:lnTo>
                <a:lnTo>
                  <a:pt x="4647" y="684"/>
                </a:lnTo>
                <a:lnTo>
                  <a:pt x="4649" y="679"/>
                </a:lnTo>
                <a:lnTo>
                  <a:pt x="4656" y="677"/>
                </a:lnTo>
                <a:lnTo>
                  <a:pt x="4660" y="675"/>
                </a:lnTo>
                <a:lnTo>
                  <a:pt x="4662" y="673"/>
                </a:lnTo>
                <a:lnTo>
                  <a:pt x="4666" y="669"/>
                </a:lnTo>
                <a:lnTo>
                  <a:pt x="4670" y="665"/>
                </a:lnTo>
                <a:lnTo>
                  <a:pt x="4673" y="663"/>
                </a:lnTo>
                <a:lnTo>
                  <a:pt x="4683" y="661"/>
                </a:lnTo>
                <a:lnTo>
                  <a:pt x="4687" y="661"/>
                </a:lnTo>
                <a:lnTo>
                  <a:pt x="4691" y="658"/>
                </a:lnTo>
                <a:lnTo>
                  <a:pt x="4696" y="658"/>
                </a:lnTo>
                <a:lnTo>
                  <a:pt x="4702" y="661"/>
                </a:lnTo>
                <a:lnTo>
                  <a:pt x="4717" y="658"/>
                </a:lnTo>
                <a:lnTo>
                  <a:pt x="4719" y="661"/>
                </a:lnTo>
                <a:lnTo>
                  <a:pt x="4721" y="661"/>
                </a:lnTo>
                <a:lnTo>
                  <a:pt x="4723" y="665"/>
                </a:lnTo>
                <a:lnTo>
                  <a:pt x="4723" y="665"/>
                </a:lnTo>
                <a:lnTo>
                  <a:pt x="4727" y="663"/>
                </a:lnTo>
                <a:lnTo>
                  <a:pt x="4729" y="658"/>
                </a:lnTo>
                <a:lnTo>
                  <a:pt x="4731" y="658"/>
                </a:lnTo>
                <a:lnTo>
                  <a:pt x="4735" y="661"/>
                </a:lnTo>
                <a:lnTo>
                  <a:pt x="4737" y="661"/>
                </a:lnTo>
                <a:lnTo>
                  <a:pt x="4744" y="663"/>
                </a:lnTo>
                <a:lnTo>
                  <a:pt x="4748" y="663"/>
                </a:lnTo>
                <a:lnTo>
                  <a:pt x="4750" y="661"/>
                </a:lnTo>
                <a:lnTo>
                  <a:pt x="4756" y="658"/>
                </a:lnTo>
                <a:lnTo>
                  <a:pt x="4758" y="663"/>
                </a:lnTo>
                <a:lnTo>
                  <a:pt x="4763" y="663"/>
                </a:lnTo>
                <a:lnTo>
                  <a:pt x="4765" y="663"/>
                </a:lnTo>
                <a:lnTo>
                  <a:pt x="4767" y="661"/>
                </a:lnTo>
                <a:lnTo>
                  <a:pt x="4765" y="661"/>
                </a:lnTo>
                <a:lnTo>
                  <a:pt x="4763" y="661"/>
                </a:lnTo>
                <a:lnTo>
                  <a:pt x="4763" y="658"/>
                </a:lnTo>
                <a:lnTo>
                  <a:pt x="4763" y="656"/>
                </a:lnTo>
                <a:lnTo>
                  <a:pt x="4765" y="658"/>
                </a:lnTo>
                <a:lnTo>
                  <a:pt x="4769" y="658"/>
                </a:lnTo>
                <a:lnTo>
                  <a:pt x="4769" y="658"/>
                </a:lnTo>
                <a:lnTo>
                  <a:pt x="4769" y="656"/>
                </a:lnTo>
                <a:lnTo>
                  <a:pt x="4769" y="656"/>
                </a:lnTo>
                <a:lnTo>
                  <a:pt x="4767" y="654"/>
                </a:lnTo>
                <a:lnTo>
                  <a:pt x="4771" y="652"/>
                </a:lnTo>
                <a:lnTo>
                  <a:pt x="4773" y="652"/>
                </a:lnTo>
                <a:lnTo>
                  <a:pt x="4775" y="652"/>
                </a:lnTo>
                <a:lnTo>
                  <a:pt x="4784" y="654"/>
                </a:lnTo>
                <a:lnTo>
                  <a:pt x="4786" y="654"/>
                </a:lnTo>
                <a:lnTo>
                  <a:pt x="4788" y="656"/>
                </a:lnTo>
                <a:lnTo>
                  <a:pt x="4790" y="656"/>
                </a:lnTo>
                <a:lnTo>
                  <a:pt x="4788" y="656"/>
                </a:lnTo>
                <a:lnTo>
                  <a:pt x="4788" y="658"/>
                </a:lnTo>
                <a:lnTo>
                  <a:pt x="4790" y="656"/>
                </a:lnTo>
                <a:lnTo>
                  <a:pt x="4792" y="658"/>
                </a:lnTo>
                <a:lnTo>
                  <a:pt x="4792" y="658"/>
                </a:lnTo>
                <a:lnTo>
                  <a:pt x="4794" y="658"/>
                </a:lnTo>
                <a:lnTo>
                  <a:pt x="4794" y="656"/>
                </a:lnTo>
                <a:lnTo>
                  <a:pt x="4794" y="656"/>
                </a:lnTo>
                <a:lnTo>
                  <a:pt x="4796" y="656"/>
                </a:lnTo>
                <a:lnTo>
                  <a:pt x="4798" y="656"/>
                </a:lnTo>
                <a:lnTo>
                  <a:pt x="4800" y="656"/>
                </a:lnTo>
                <a:lnTo>
                  <a:pt x="4802" y="656"/>
                </a:lnTo>
                <a:lnTo>
                  <a:pt x="4807" y="661"/>
                </a:lnTo>
                <a:lnTo>
                  <a:pt x="4809" y="663"/>
                </a:lnTo>
                <a:lnTo>
                  <a:pt x="4811" y="663"/>
                </a:lnTo>
                <a:lnTo>
                  <a:pt x="4813" y="663"/>
                </a:lnTo>
                <a:lnTo>
                  <a:pt x="4813" y="663"/>
                </a:lnTo>
                <a:lnTo>
                  <a:pt x="4809" y="665"/>
                </a:lnTo>
                <a:lnTo>
                  <a:pt x="4807" y="665"/>
                </a:lnTo>
                <a:lnTo>
                  <a:pt x="4802" y="665"/>
                </a:lnTo>
                <a:lnTo>
                  <a:pt x="4796" y="667"/>
                </a:lnTo>
                <a:lnTo>
                  <a:pt x="4800" y="671"/>
                </a:lnTo>
                <a:lnTo>
                  <a:pt x="4805" y="671"/>
                </a:lnTo>
                <a:lnTo>
                  <a:pt x="4811" y="671"/>
                </a:lnTo>
                <a:lnTo>
                  <a:pt x="4813" y="669"/>
                </a:lnTo>
                <a:lnTo>
                  <a:pt x="4815" y="667"/>
                </a:lnTo>
                <a:lnTo>
                  <a:pt x="4815" y="667"/>
                </a:lnTo>
                <a:lnTo>
                  <a:pt x="4817" y="669"/>
                </a:lnTo>
                <a:lnTo>
                  <a:pt x="4821" y="669"/>
                </a:lnTo>
                <a:lnTo>
                  <a:pt x="4823" y="669"/>
                </a:lnTo>
                <a:lnTo>
                  <a:pt x="4825" y="667"/>
                </a:lnTo>
                <a:lnTo>
                  <a:pt x="4828" y="667"/>
                </a:lnTo>
                <a:lnTo>
                  <a:pt x="4828" y="667"/>
                </a:lnTo>
                <a:lnTo>
                  <a:pt x="4830" y="663"/>
                </a:lnTo>
                <a:lnTo>
                  <a:pt x="4834" y="663"/>
                </a:lnTo>
                <a:lnTo>
                  <a:pt x="4838" y="665"/>
                </a:lnTo>
                <a:lnTo>
                  <a:pt x="4838" y="667"/>
                </a:lnTo>
                <a:lnTo>
                  <a:pt x="4842" y="667"/>
                </a:lnTo>
                <a:lnTo>
                  <a:pt x="4844" y="665"/>
                </a:lnTo>
                <a:lnTo>
                  <a:pt x="4844" y="663"/>
                </a:lnTo>
                <a:lnTo>
                  <a:pt x="4849" y="665"/>
                </a:lnTo>
                <a:lnTo>
                  <a:pt x="4851" y="665"/>
                </a:lnTo>
                <a:lnTo>
                  <a:pt x="4853" y="665"/>
                </a:lnTo>
                <a:lnTo>
                  <a:pt x="4855" y="665"/>
                </a:lnTo>
                <a:lnTo>
                  <a:pt x="4855" y="663"/>
                </a:lnTo>
                <a:lnTo>
                  <a:pt x="4855" y="661"/>
                </a:lnTo>
                <a:lnTo>
                  <a:pt x="4853" y="658"/>
                </a:lnTo>
                <a:lnTo>
                  <a:pt x="4846" y="656"/>
                </a:lnTo>
                <a:lnTo>
                  <a:pt x="4844" y="658"/>
                </a:lnTo>
                <a:lnTo>
                  <a:pt x="4842" y="658"/>
                </a:lnTo>
                <a:lnTo>
                  <a:pt x="4842" y="658"/>
                </a:lnTo>
                <a:lnTo>
                  <a:pt x="4840" y="656"/>
                </a:lnTo>
                <a:lnTo>
                  <a:pt x="4842" y="656"/>
                </a:lnTo>
                <a:lnTo>
                  <a:pt x="4842" y="654"/>
                </a:lnTo>
                <a:lnTo>
                  <a:pt x="4842" y="652"/>
                </a:lnTo>
                <a:lnTo>
                  <a:pt x="4842" y="650"/>
                </a:lnTo>
                <a:lnTo>
                  <a:pt x="4844" y="650"/>
                </a:lnTo>
                <a:lnTo>
                  <a:pt x="4844" y="650"/>
                </a:lnTo>
                <a:lnTo>
                  <a:pt x="4846" y="644"/>
                </a:lnTo>
                <a:lnTo>
                  <a:pt x="4853" y="640"/>
                </a:lnTo>
                <a:lnTo>
                  <a:pt x="4859" y="635"/>
                </a:lnTo>
                <a:lnTo>
                  <a:pt x="4863" y="631"/>
                </a:lnTo>
                <a:lnTo>
                  <a:pt x="4865" y="629"/>
                </a:lnTo>
                <a:lnTo>
                  <a:pt x="4869" y="625"/>
                </a:lnTo>
                <a:lnTo>
                  <a:pt x="4874" y="623"/>
                </a:lnTo>
                <a:lnTo>
                  <a:pt x="4874" y="621"/>
                </a:lnTo>
                <a:lnTo>
                  <a:pt x="4878" y="619"/>
                </a:lnTo>
                <a:lnTo>
                  <a:pt x="4878" y="614"/>
                </a:lnTo>
                <a:lnTo>
                  <a:pt x="4880" y="614"/>
                </a:lnTo>
                <a:lnTo>
                  <a:pt x="4880" y="612"/>
                </a:lnTo>
                <a:lnTo>
                  <a:pt x="4884" y="610"/>
                </a:lnTo>
                <a:lnTo>
                  <a:pt x="4888" y="608"/>
                </a:lnTo>
                <a:lnTo>
                  <a:pt x="4888" y="608"/>
                </a:lnTo>
                <a:lnTo>
                  <a:pt x="4895" y="608"/>
                </a:lnTo>
                <a:lnTo>
                  <a:pt x="4897" y="608"/>
                </a:lnTo>
                <a:lnTo>
                  <a:pt x="4899" y="608"/>
                </a:lnTo>
                <a:lnTo>
                  <a:pt x="4901" y="608"/>
                </a:lnTo>
                <a:lnTo>
                  <a:pt x="4905" y="608"/>
                </a:lnTo>
                <a:lnTo>
                  <a:pt x="4909" y="606"/>
                </a:lnTo>
                <a:lnTo>
                  <a:pt x="4911" y="604"/>
                </a:lnTo>
                <a:lnTo>
                  <a:pt x="4913" y="604"/>
                </a:lnTo>
                <a:lnTo>
                  <a:pt x="4916" y="606"/>
                </a:lnTo>
                <a:lnTo>
                  <a:pt x="4918" y="608"/>
                </a:lnTo>
                <a:lnTo>
                  <a:pt x="4918" y="608"/>
                </a:lnTo>
                <a:lnTo>
                  <a:pt x="4920" y="610"/>
                </a:lnTo>
                <a:lnTo>
                  <a:pt x="4922" y="608"/>
                </a:lnTo>
                <a:lnTo>
                  <a:pt x="4928" y="606"/>
                </a:lnTo>
                <a:lnTo>
                  <a:pt x="4928" y="606"/>
                </a:lnTo>
                <a:lnTo>
                  <a:pt x="4930" y="606"/>
                </a:lnTo>
                <a:lnTo>
                  <a:pt x="4930" y="606"/>
                </a:lnTo>
                <a:lnTo>
                  <a:pt x="4930" y="608"/>
                </a:lnTo>
                <a:lnTo>
                  <a:pt x="4930" y="610"/>
                </a:lnTo>
                <a:lnTo>
                  <a:pt x="4928" y="614"/>
                </a:lnTo>
                <a:lnTo>
                  <a:pt x="4924" y="619"/>
                </a:lnTo>
                <a:lnTo>
                  <a:pt x="4924" y="619"/>
                </a:lnTo>
                <a:lnTo>
                  <a:pt x="4924" y="621"/>
                </a:lnTo>
                <a:lnTo>
                  <a:pt x="4924" y="623"/>
                </a:lnTo>
                <a:lnTo>
                  <a:pt x="4924" y="625"/>
                </a:lnTo>
                <a:lnTo>
                  <a:pt x="4922" y="627"/>
                </a:lnTo>
                <a:lnTo>
                  <a:pt x="4924" y="627"/>
                </a:lnTo>
                <a:lnTo>
                  <a:pt x="4926" y="625"/>
                </a:lnTo>
                <a:lnTo>
                  <a:pt x="4928" y="625"/>
                </a:lnTo>
                <a:lnTo>
                  <a:pt x="4930" y="625"/>
                </a:lnTo>
                <a:lnTo>
                  <a:pt x="4930" y="625"/>
                </a:lnTo>
                <a:lnTo>
                  <a:pt x="4928" y="629"/>
                </a:lnTo>
                <a:lnTo>
                  <a:pt x="4928" y="631"/>
                </a:lnTo>
                <a:lnTo>
                  <a:pt x="4928" y="631"/>
                </a:lnTo>
                <a:lnTo>
                  <a:pt x="4928" y="633"/>
                </a:lnTo>
                <a:lnTo>
                  <a:pt x="4930" y="633"/>
                </a:lnTo>
                <a:lnTo>
                  <a:pt x="4930" y="631"/>
                </a:lnTo>
                <a:lnTo>
                  <a:pt x="4932" y="631"/>
                </a:lnTo>
                <a:lnTo>
                  <a:pt x="4937" y="631"/>
                </a:lnTo>
                <a:lnTo>
                  <a:pt x="4939" y="627"/>
                </a:lnTo>
                <a:lnTo>
                  <a:pt x="4941" y="627"/>
                </a:lnTo>
                <a:lnTo>
                  <a:pt x="4957" y="612"/>
                </a:lnTo>
                <a:lnTo>
                  <a:pt x="4960" y="610"/>
                </a:lnTo>
                <a:lnTo>
                  <a:pt x="4962" y="610"/>
                </a:lnTo>
                <a:lnTo>
                  <a:pt x="4964" y="610"/>
                </a:lnTo>
                <a:lnTo>
                  <a:pt x="4964" y="610"/>
                </a:lnTo>
                <a:lnTo>
                  <a:pt x="4966" y="610"/>
                </a:lnTo>
                <a:lnTo>
                  <a:pt x="4966" y="610"/>
                </a:lnTo>
                <a:lnTo>
                  <a:pt x="4968" y="610"/>
                </a:lnTo>
                <a:lnTo>
                  <a:pt x="4968" y="612"/>
                </a:lnTo>
                <a:lnTo>
                  <a:pt x="4970" y="612"/>
                </a:lnTo>
                <a:lnTo>
                  <a:pt x="4970" y="612"/>
                </a:lnTo>
                <a:lnTo>
                  <a:pt x="4970" y="612"/>
                </a:lnTo>
                <a:lnTo>
                  <a:pt x="4972" y="612"/>
                </a:lnTo>
                <a:lnTo>
                  <a:pt x="4972" y="610"/>
                </a:lnTo>
                <a:lnTo>
                  <a:pt x="4972" y="610"/>
                </a:lnTo>
                <a:lnTo>
                  <a:pt x="4972" y="608"/>
                </a:lnTo>
                <a:lnTo>
                  <a:pt x="4970" y="608"/>
                </a:lnTo>
                <a:lnTo>
                  <a:pt x="4970" y="606"/>
                </a:lnTo>
                <a:lnTo>
                  <a:pt x="4970" y="602"/>
                </a:lnTo>
                <a:lnTo>
                  <a:pt x="4970" y="600"/>
                </a:lnTo>
                <a:lnTo>
                  <a:pt x="4972" y="598"/>
                </a:lnTo>
                <a:lnTo>
                  <a:pt x="4972" y="596"/>
                </a:lnTo>
                <a:lnTo>
                  <a:pt x="4972" y="596"/>
                </a:lnTo>
                <a:lnTo>
                  <a:pt x="4974" y="596"/>
                </a:lnTo>
                <a:lnTo>
                  <a:pt x="4972" y="593"/>
                </a:lnTo>
                <a:lnTo>
                  <a:pt x="4974" y="591"/>
                </a:lnTo>
                <a:lnTo>
                  <a:pt x="4974" y="591"/>
                </a:lnTo>
                <a:lnTo>
                  <a:pt x="4987" y="587"/>
                </a:lnTo>
                <a:lnTo>
                  <a:pt x="4989" y="587"/>
                </a:lnTo>
                <a:lnTo>
                  <a:pt x="4991" y="587"/>
                </a:lnTo>
                <a:lnTo>
                  <a:pt x="4995" y="591"/>
                </a:lnTo>
                <a:lnTo>
                  <a:pt x="4999" y="591"/>
                </a:lnTo>
                <a:lnTo>
                  <a:pt x="5004" y="591"/>
                </a:lnTo>
                <a:lnTo>
                  <a:pt x="5004" y="593"/>
                </a:lnTo>
                <a:lnTo>
                  <a:pt x="5001" y="593"/>
                </a:lnTo>
                <a:lnTo>
                  <a:pt x="5001" y="593"/>
                </a:lnTo>
                <a:lnTo>
                  <a:pt x="5001" y="593"/>
                </a:lnTo>
                <a:lnTo>
                  <a:pt x="5001" y="596"/>
                </a:lnTo>
                <a:lnTo>
                  <a:pt x="4999" y="593"/>
                </a:lnTo>
                <a:lnTo>
                  <a:pt x="4997" y="593"/>
                </a:lnTo>
                <a:lnTo>
                  <a:pt x="4993" y="593"/>
                </a:lnTo>
                <a:lnTo>
                  <a:pt x="4993" y="593"/>
                </a:lnTo>
                <a:lnTo>
                  <a:pt x="4987" y="596"/>
                </a:lnTo>
                <a:lnTo>
                  <a:pt x="4987" y="598"/>
                </a:lnTo>
                <a:lnTo>
                  <a:pt x="4985" y="602"/>
                </a:lnTo>
                <a:lnTo>
                  <a:pt x="4985" y="606"/>
                </a:lnTo>
                <a:lnTo>
                  <a:pt x="4985" y="610"/>
                </a:lnTo>
                <a:lnTo>
                  <a:pt x="4983" y="610"/>
                </a:lnTo>
                <a:lnTo>
                  <a:pt x="4981" y="612"/>
                </a:lnTo>
                <a:lnTo>
                  <a:pt x="4981" y="614"/>
                </a:lnTo>
                <a:lnTo>
                  <a:pt x="4983" y="617"/>
                </a:lnTo>
                <a:lnTo>
                  <a:pt x="4983" y="617"/>
                </a:lnTo>
                <a:lnTo>
                  <a:pt x="4985" y="619"/>
                </a:lnTo>
                <a:lnTo>
                  <a:pt x="4983" y="621"/>
                </a:lnTo>
                <a:lnTo>
                  <a:pt x="4978" y="623"/>
                </a:lnTo>
                <a:lnTo>
                  <a:pt x="4978" y="623"/>
                </a:lnTo>
                <a:lnTo>
                  <a:pt x="4976" y="625"/>
                </a:lnTo>
                <a:lnTo>
                  <a:pt x="4978" y="627"/>
                </a:lnTo>
                <a:lnTo>
                  <a:pt x="4978" y="627"/>
                </a:lnTo>
                <a:lnTo>
                  <a:pt x="4976" y="629"/>
                </a:lnTo>
                <a:lnTo>
                  <a:pt x="4974" y="629"/>
                </a:lnTo>
                <a:lnTo>
                  <a:pt x="4968" y="629"/>
                </a:lnTo>
                <a:lnTo>
                  <a:pt x="4966" y="633"/>
                </a:lnTo>
                <a:lnTo>
                  <a:pt x="4957" y="635"/>
                </a:lnTo>
                <a:lnTo>
                  <a:pt x="4955" y="637"/>
                </a:lnTo>
                <a:lnTo>
                  <a:pt x="4955" y="637"/>
                </a:lnTo>
                <a:lnTo>
                  <a:pt x="4953" y="642"/>
                </a:lnTo>
                <a:lnTo>
                  <a:pt x="4951" y="644"/>
                </a:lnTo>
                <a:lnTo>
                  <a:pt x="4947" y="646"/>
                </a:lnTo>
                <a:lnTo>
                  <a:pt x="4943" y="650"/>
                </a:lnTo>
                <a:lnTo>
                  <a:pt x="4939" y="654"/>
                </a:lnTo>
                <a:lnTo>
                  <a:pt x="4937" y="656"/>
                </a:lnTo>
                <a:lnTo>
                  <a:pt x="4934" y="656"/>
                </a:lnTo>
                <a:lnTo>
                  <a:pt x="4930" y="661"/>
                </a:lnTo>
                <a:lnTo>
                  <a:pt x="4924" y="665"/>
                </a:lnTo>
                <a:lnTo>
                  <a:pt x="4920" y="673"/>
                </a:lnTo>
                <a:lnTo>
                  <a:pt x="4918" y="675"/>
                </a:lnTo>
                <a:lnTo>
                  <a:pt x="4916" y="677"/>
                </a:lnTo>
                <a:lnTo>
                  <a:pt x="4913" y="677"/>
                </a:lnTo>
                <a:lnTo>
                  <a:pt x="4911" y="679"/>
                </a:lnTo>
                <a:lnTo>
                  <a:pt x="4907" y="684"/>
                </a:lnTo>
                <a:lnTo>
                  <a:pt x="4903" y="686"/>
                </a:lnTo>
                <a:lnTo>
                  <a:pt x="4901" y="688"/>
                </a:lnTo>
                <a:lnTo>
                  <a:pt x="4901" y="690"/>
                </a:lnTo>
                <a:lnTo>
                  <a:pt x="4899" y="688"/>
                </a:lnTo>
                <a:lnTo>
                  <a:pt x="4897" y="690"/>
                </a:lnTo>
                <a:lnTo>
                  <a:pt x="4893" y="688"/>
                </a:lnTo>
                <a:lnTo>
                  <a:pt x="4888" y="694"/>
                </a:lnTo>
                <a:lnTo>
                  <a:pt x="4886" y="694"/>
                </a:lnTo>
                <a:lnTo>
                  <a:pt x="4882" y="692"/>
                </a:lnTo>
                <a:lnTo>
                  <a:pt x="4880" y="694"/>
                </a:lnTo>
                <a:lnTo>
                  <a:pt x="4880" y="694"/>
                </a:lnTo>
                <a:lnTo>
                  <a:pt x="4880" y="694"/>
                </a:lnTo>
                <a:lnTo>
                  <a:pt x="4880" y="696"/>
                </a:lnTo>
                <a:lnTo>
                  <a:pt x="4882" y="696"/>
                </a:lnTo>
                <a:lnTo>
                  <a:pt x="4882" y="698"/>
                </a:lnTo>
                <a:lnTo>
                  <a:pt x="4882" y="700"/>
                </a:lnTo>
                <a:lnTo>
                  <a:pt x="4880" y="705"/>
                </a:lnTo>
                <a:lnTo>
                  <a:pt x="4878" y="707"/>
                </a:lnTo>
                <a:lnTo>
                  <a:pt x="4876" y="709"/>
                </a:lnTo>
                <a:lnTo>
                  <a:pt x="4869" y="715"/>
                </a:lnTo>
                <a:lnTo>
                  <a:pt x="4867" y="715"/>
                </a:lnTo>
                <a:lnTo>
                  <a:pt x="4867" y="715"/>
                </a:lnTo>
                <a:lnTo>
                  <a:pt x="4863" y="728"/>
                </a:lnTo>
                <a:lnTo>
                  <a:pt x="4863" y="734"/>
                </a:lnTo>
                <a:lnTo>
                  <a:pt x="4861" y="742"/>
                </a:lnTo>
                <a:lnTo>
                  <a:pt x="4861" y="747"/>
                </a:lnTo>
                <a:lnTo>
                  <a:pt x="4863" y="753"/>
                </a:lnTo>
                <a:lnTo>
                  <a:pt x="4863" y="759"/>
                </a:lnTo>
                <a:lnTo>
                  <a:pt x="4865" y="772"/>
                </a:lnTo>
                <a:lnTo>
                  <a:pt x="4867" y="776"/>
                </a:lnTo>
                <a:lnTo>
                  <a:pt x="4869" y="788"/>
                </a:lnTo>
                <a:lnTo>
                  <a:pt x="4869" y="793"/>
                </a:lnTo>
                <a:lnTo>
                  <a:pt x="4869" y="795"/>
                </a:lnTo>
                <a:lnTo>
                  <a:pt x="4872" y="797"/>
                </a:lnTo>
                <a:lnTo>
                  <a:pt x="4874" y="799"/>
                </a:lnTo>
                <a:lnTo>
                  <a:pt x="4874" y="801"/>
                </a:lnTo>
                <a:lnTo>
                  <a:pt x="4876" y="811"/>
                </a:lnTo>
                <a:lnTo>
                  <a:pt x="4876" y="820"/>
                </a:lnTo>
                <a:lnTo>
                  <a:pt x="4876" y="820"/>
                </a:lnTo>
                <a:lnTo>
                  <a:pt x="4876" y="822"/>
                </a:lnTo>
                <a:lnTo>
                  <a:pt x="4878" y="824"/>
                </a:lnTo>
                <a:lnTo>
                  <a:pt x="4878" y="826"/>
                </a:lnTo>
                <a:lnTo>
                  <a:pt x="4878" y="826"/>
                </a:lnTo>
                <a:lnTo>
                  <a:pt x="4878" y="828"/>
                </a:lnTo>
                <a:lnTo>
                  <a:pt x="4880" y="828"/>
                </a:lnTo>
                <a:lnTo>
                  <a:pt x="4884" y="824"/>
                </a:lnTo>
                <a:lnTo>
                  <a:pt x="4888" y="820"/>
                </a:lnTo>
                <a:lnTo>
                  <a:pt x="4890" y="820"/>
                </a:lnTo>
                <a:lnTo>
                  <a:pt x="4890" y="818"/>
                </a:lnTo>
                <a:lnTo>
                  <a:pt x="4895" y="816"/>
                </a:lnTo>
                <a:lnTo>
                  <a:pt x="4899" y="814"/>
                </a:lnTo>
                <a:lnTo>
                  <a:pt x="4901" y="807"/>
                </a:lnTo>
                <a:lnTo>
                  <a:pt x="4903" y="803"/>
                </a:lnTo>
                <a:lnTo>
                  <a:pt x="4903" y="801"/>
                </a:lnTo>
                <a:lnTo>
                  <a:pt x="4903" y="801"/>
                </a:lnTo>
                <a:lnTo>
                  <a:pt x="4903" y="797"/>
                </a:lnTo>
                <a:lnTo>
                  <a:pt x="4905" y="795"/>
                </a:lnTo>
                <a:lnTo>
                  <a:pt x="4905" y="793"/>
                </a:lnTo>
                <a:lnTo>
                  <a:pt x="4905" y="791"/>
                </a:lnTo>
                <a:lnTo>
                  <a:pt x="4903" y="791"/>
                </a:lnTo>
                <a:lnTo>
                  <a:pt x="4903" y="788"/>
                </a:lnTo>
                <a:lnTo>
                  <a:pt x="4905" y="788"/>
                </a:lnTo>
                <a:lnTo>
                  <a:pt x="4905" y="788"/>
                </a:lnTo>
                <a:lnTo>
                  <a:pt x="4907" y="791"/>
                </a:lnTo>
                <a:lnTo>
                  <a:pt x="4907" y="791"/>
                </a:lnTo>
                <a:lnTo>
                  <a:pt x="4911" y="788"/>
                </a:lnTo>
                <a:lnTo>
                  <a:pt x="4913" y="786"/>
                </a:lnTo>
                <a:lnTo>
                  <a:pt x="4920" y="784"/>
                </a:lnTo>
                <a:lnTo>
                  <a:pt x="4922" y="784"/>
                </a:lnTo>
                <a:lnTo>
                  <a:pt x="4924" y="786"/>
                </a:lnTo>
                <a:lnTo>
                  <a:pt x="4926" y="786"/>
                </a:lnTo>
                <a:lnTo>
                  <a:pt x="4926" y="784"/>
                </a:lnTo>
                <a:lnTo>
                  <a:pt x="4924" y="782"/>
                </a:lnTo>
                <a:lnTo>
                  <a:pt x="4924" y="780"/>
                </a:lnTo>
                <a:lnTo>
                  <a:pt x="4924" y="778"/>
                </a:lnTo>
                <a:lnTo>
                  <a:pt x="4924" y="778"/>
                </a:lnTo>
                <a:lnTo>
                  <a:pt x="4924" y="776"/>
                </a:lnTo>
                <a:lnTo>
                  <a:pt x="4924" y="774"/>
                </a:lnTo>
                <a:lnTo>
                  <a:pt x="4924" y="770"/>
                </a:lnTo>
                <a:lnTo>
                  <a:pt x="4926" y="767"/>
                </a:lnTo>
                <a:lnTo>
                  <a:pt x="4926" y="765"/>
                </a:lnTo>
                <a:lnTo>
                  <a:pt x="4930" y="765"/>
                </a:lnTo>
                <a:lnTo>
                  <a:pt x="4932" y="761"/>
                </a:lnTo>
                <a:lnTo>
                  <a:pt x="4937" y="759"/>
                </a:lnTo>
                <a:lnTo>
                  <a:pt x="4939" y="759"/>
                </a:lnTo>
                <a:lnTo>
                  <a:pt x="4943" y="759"/>
                </a:lnTo>
                <a:lnTo>
                  <a:pt x="4945" y="759"/>
                </a:lnTo>
                <a:lnTo>
                  <a:pt x="4949" y="759"/>
                </a:lnTo>
                <a:lnTo>
                  <a:pt x="4951" y="759"/>
                </a:lnTo>
                <a:lnTo>
                  <a:pt x="4953" y="757"/>
                </a:lnTo>
                <a:lnTo>
                  <a:pt x="4955" y="755"/>
                </a:lnTo>
                <a:lnTo>
                  <a:pt x="4955" y="753"/>
                </a:lnTo>
                <a:lnTo>
                  <a:pt x="4955" y="751"/>
                </a:lnTo>
                <a:lnTo>
                  <a:pt x="4951" y="747"/>
                </a:lnTo>
                <a:lnTo>
                  <a:pt x="4951" y="747"/>
                </a:lnTo>
                <a:lnTo>
                  <a:pt x="4951" y="742"/>
                </a:lnTo>
                <a:lnTo>
                  <a:pt x="4951" y="740"/>
                </a:lnTo>
                <a:lnTo>
                  <a:pt x="4951" y="738"/>
                </a:lnTo>
                <a:lnTo>
                  <a:pt x="4953" y="734"/>
                </a:lnTo>
                <a:lnTo>
                  <a:pt x="4955" y="728"/>
                </a:lnTo>
                <a:lnTo>
                  <a:pt x="4957" y="728"/>
                </a:lnTo>
                <a:lnTo>
                  <a:pt x="4960" y="726"/>
                </a:lnTo>
                <a:lnTo>
                  <a:pt x="4962" y="726"/>
                </a:lnTo>
                <a:lnTo>
                  <a:pt x="4962" y="726"/>
                </a:lnTo>
                <a:lnTo>
                  <a:pt x="4962" y="721"/>
                </a:lnTo>
                <a:lnTo>
                  <a:pt x="4964" y="721"/>
                </a:lnTo>
                <a:lnTo>
                  <a:pt x="4964" y="719"/>
                </a:lnTo>
                <a:lnTo>
                  <a:pt x="4968" y="721"/>
                </a:lnTo>
                <a:lnTo>
                  <a:pt x="4968" y="719"/>
                </a:lnTo>
                <a:lnTo>
                  <a:pt x="4970" y="719"/>
                </a:lnTo>
                <a:lnTo>
                  <a:pt x="4968" y="721"/>
                </a:lnTo>
                <a:lnTo>
                  <a:pt x="4968" y="721"/>
                </a:lnTo>
                <a:lnTo>
                  <a:pt x="4966" y="723"/>
                </a:lnTo>
                <a:lnTo>
                  <a:pt x="4964" y="726"/>
                </a:lnTo>
                <a:lnTo>
                  <a:pt x="4966" y="730"/>
                </a:lnTo>
                <a:lnTo>
                  <a:pt x="4968" y="730"/>
                </a:lnTo>
                <a:lnTo>
                  <a:pt x="4970" y="730"/>
                </a:lnTo>
                <a:lnTo>
                  <a:pt x="4972" y="728"/>
                </a:lnTo>
                <a:lnTo>
                  <a:pt x="4972" y="728"/>
                </a:lnTo>
                <a:lnTo>
                  <a:pt x="4974" y="726"/>
                </a:lnTo>
                <a:lnTo>
                  <a:pt x="4974" y="721"/>
                </a:lnTo>
                <a:lnTo>
                  <a:pt x="4972" y="719"/>
                </a:lnTo>
                <a:lnTo>
                  <a:pt x="4972" y="717"/>
                </a:lnTo>
                <a:lnTo>
                  <a:pt x="4972" y="715"/>
                </a:lnTo>
                <a:lnTo>
                  <a:pt x="4970" y="715"/>
                </a:lnTo>
                <a:lnTo>
                  <a:pt x="4968" y="715"/>
                </a:lnTo>
                <a:lnTo>
                  <a:pt x="4968" y="715"/>
                </a:lnTo>
                <a:lnTo>
                  <a:pt x="4966" y="713"/>
                </a:lnTo>
                <a:lnTo>
                  <a:pt x="4966" y="713"/>
                </a:lnTo>
                <a:lnTo>
                  <a:pt x="4966" y="709"/>
                </a:lnTo>
                <a:lnTo>
                  <a:pt x="4966" y="707"/>
                </a:lnTo>
                <a:lnTo>
                  <a:pt x="4966" y="705"/>
                </a:lnTo>
                <a:lnTo>
                  <a:pt x="4966" y="705"/>
                </a:lnTo>
                <a:lnTo>
                  <a:pt x="4966" y="702"/>
                </a:lnTo>
                <a:lnTo>
                  <a:pt x="4968" y="700"/>
                </a:lnTo>
                <a:lnTo>
                  <a:pt x="4970" y="698"/>
                </a:lnTo>
                <a:lnTo>
                  <a:pt x="4972" y="696"/>
                </a:lnTo>
                <a:lnTo>
                  <a:pt x="4972" y="696"/>
                </a:lnTo>
                <a:lnTo>
                  <a:pt x="4972" y="694"/>
                </a:lnTo>
                <a:lnTo>
                  <a:pt x="4972" y="692"/>
                </a:lnTo>
                <a:lnTo>
                  <a:pt x="4966" y="690"/>
                </a:lnTo>
                <a:lnTo>
                  <a:pt x="4964" y="690"/>
                </a:lnTo>
                <a:lnTo>
                  <a:pt x="4962" y="692"/>
                </a:lnTo>
                <a:lnTo>
                  <a:pt x="4962" y="694"/>
                </a:lnTo>
                <a:lnTo>
                  <a:pt x="4960" y="694"/>
                </a:lnTo>
                <a:lnTo>
                  <a:pt x="4960" y="694"/>
                </a:lnTo>
                <a:lnTo>
                  <a:pt x="4960" y="694"/>
                </a:lnTo>
                <a:lnTo>
                  <a:pt x="4957" y="692"/>
                </a:lnTo>
                <a:lnTo>
                  <a:pt x="4955" y="692"/>
                </a:lnTo>
                <a:lnTo>
                  <a:pt x="4955" y="690"/>
                </a:lnTo>
                <a:lnTo>
                  <a:pt x="4955" y="690"/>
                </a:lnTo>
                <a:lnTo>
                  <a:pt x="4953" y="688"/>
                </a:lnTo>
                <a:lnTo>
                  <a:pt x="4955" y="684"/>
                </a:lnTo>
                <a:lnTo>
                  <a:pt x="4957" y="679"/>
                </a:lnTo>
                <a:lnTo>
                  <a:pt x="4962" y="675"/>
                </a:lnTo>
                <a:lnTo>
                  <a:pt x="4964" y="673"/>
                </a:lnTo>
                <a:lnTo>
                  <a:pt x="4966" y="669"/>
                </a:lnTo>
                <a:lnTo>
                  <a:pt x="4968" y="669"/>
                </a:lnTo>
                <a:lnTo>
                  <a:pt x="4968" y="669"/>
                </a:lnTo>
                <a:lnTo>
                  <a:pt x="4970" y="667"/>
                </a:lnTo>
                <a:lnTo>
                  <a:pt x="4968" y="665"/>
                </a:lnTo>
                <a:lnTo>
                  <a:pt x="4968" y="665"/>
                </a:lnTo>
                <a:lnTo>
                  <a:pt x="4970" y="665"/>
                </a:lnTo>
                <a:lnTo>
                  <a:pt x="4970" y="665"/>
                </a:lnTo>
                <a:lnTo>
                  <a:pt x="4972" y="663"/>
                </a:lnTo>
                <a:lnTo>
                  <a:pt x="4972" y="656"/>
                </a:lnTo>
                <a:lnTo>
                  <a:pt x="4974" y="652"/>
                </a:lnTo>
                <a:lnTo>
                  <a:pt x="4974" y="652"/>
                </a:lnTo>
                <a:lnTo>
                  <a:pt x="4974" y="650"/>
                </a:lnTo>
                <a:lnTo>
                  <a:pt x="4976" y="650"/>
                </a:lnTo>
                <a:lnTo>
                  <a:pt x="4978" y="648"/>
                </a:lnTo>
                <a:lnTo>
                  <a:pt x="4978" y="648"/>
                </a:lnTo>
                <a:lnTo>
                  <a:pt x="4981" y="646"/>
                </a:lnTo>
                <a:lnTo>
                  <a:pt x="4981" y="646"/>
                </a:lnTo>
                <a:lnTo>
                  <a:pt x="4983" y="646"/>
                </a:lnTo>
                <a:lnTo>
                  <a:pt x="4985" y="646"/>
                </a:lnTo>
                <a:lnTo>
                  <a:pt x="4985" y="648"/>
                </a:lnTo>
                <a:lnTo>
                  <a:pt x="4985" y="650"/>
                </a:lnTo>
                <a:lnTo>
                  <a:pt x="4987" y="648"/>
                </a:lnTo>
                <a:lnTo>
                  <a:pt x="4989" y="646"/>
                </a:lnTo>
                <a:lnTo>
                  <a:pt x="4991" y="646"/>
                </a:lnTo>
                <a:lnTo>
                  <a:pt x="4991" y="646"/>
                </a:lnTo>
                <a:lnTo>
                  <a:pt x="4993" y="646"/>
                </a:lnTo>
                <a:lnTo>
                  <a:pt x="4995" y="650"/>
                </a:lnTo>
                <a:lnTo>
                  <a:pt x="4995" y="650"/>
                </a:lnTo>
                <a:lnTo>
                  <a:pt x="4997" y="650"/>
                </a:lnTo>
                <a:lnTo>
                  <a:pt x="4999" y="650"/>
                </a:lnTo>
                <a:lnTo>
                  <a:pt x="4999" y="648"/>
                </a:lnTo>
                <a:lnTo>
                  <a:pt x="4999" y="644"/>
                </a:lnTo>
                <a:lnTo>
                  <a:pt x="5001" y="644"/>
                </a:lnTo>
                <a:lnTo>
                  <a:pt x="5001" y="644"/>
                </a:lnTo>
                <a:lnTo>
                  <a:pt x="5004" y="642"/>
                </a:lnTo>
                <a:lnTo>
                  <a:pt x="5006" y="642"/>
                </a:lnTo>
                <a:lnTo>
                  <a:pt x="5012" y="640"/>
                </a:lnTo>
                <a:lnTo>
                  <a:pt x="5016" y="637"/>
                </a:lnTo>
                <a:lnTo>
                  <a:pt x="5018" y="635"/>
                </a:lnTo>
                <a:lnTo>
                  <a:pt x="5016" y="637"/>
                </a:lnTo>
                <a:lnTo>
                  <a:pt x="5016" y="640"/>
                </a:lnTo>
                <a:lnTo>
                  <a:pt x="5016" y="644"/>
                </a:lnTo>
                <a:lnTo>
                  <a:pt x="5014" y="646"/>
                </a:lnTo>
                <a:lnTo>
                  <a:pt x="5014" y="648"/>
                </a:lnTo>
                <a:lnTo>
                  <a:pt x="5014" y="648"/>
                </a:lnTo>
                <a:lnTo>
                  <a:pt x="5016" y="650"/>
                </a:lnTo>
                <a:lnTo>
                  <a:pt x="5016" y="650"/>
                </a:lnTo>
                <a:lnTo>
                  <a:pt x="5018" y="650"/>
                </a:lnTo>
                <a:lnTo>
                  <a:pt x="5018" y="648"/>
                </a:lnTo>
                <a:lnTo>
                  <a:pt x="5027" y="640"/>
                </a:lnTo>
                <a:lnTo>
                  <a:pt x="5031" y="637"/>
                </a:lnTo>
                <a:lnTo>
                  <a:pt x="5037" y="637"/>
                </a:lnTo>
                <a:lnTo>
                  <a:pt x="5037" y="635"/>
                </a:lnTo>
                <a:lnTo>
                  <a:pt x="5043" y="635"/>
                </a:lnTo>
                <a:lnTo>
                  <a:pt x="5048" y="633"/>
                </a:lnTo>
                <a:lnTo>
                  <a:pt x="5052" y="635"/>
                </a:lnTo>
                <a:lnTo>
                  <a:pt x="5054" y="635"/>
                </a:lnTo>
                <a:lnTo>
                  <a:pt x="5060" y="633"/>
                </a:lnTo>
                <a:lnTo>
                  <a:pt x="5060" y="635"/>
                </a:lnTo>
                <a:lnTo>
                  <a:pt x="5064" y="637"/>
                </a:lnTo>
                <a:lnTo>
                  <a:pt x="5069" y="642"/>
                </a:lnTo>
                <a:lnTo>
                  <a:pt x="5069" y="642"/>
                </a:lnTo>
                <a:lnTo>
                  <a:pt x="5069" y="642"/>
                </a:lnTo>
                <a:lnTo>
                  <a:pt x="5069" y="644"/>
                </a:lnTo>
                <a:lnTo>
                  <a:pt x="5069" y="644"/>
                </a:lnTo>
                <a:lnTo>
                  <a:pt x="5071" y="646"/>
                </a:lnTo>
                <a:lnTo>
                  <a:pt x="5073" y="648"/>
                </a:lnTo>
                <a:lnTo>
                  <a:pt x="5075" y="648"/>
                </a:lnTo>
                <a:lnTo>
                  <a:pt x="5077" y="646"/>
                </a:lnTo>
                <a:lnTo>
                  <a:pt x="5077" y="646"/>
                </a:lnTo>
                <a:lnTo>
                  <a:pt x="5077" y="642"/>
                </a:lnTo>
                <a:lnTo>
                  <a:pt x="5079" y="640"/>
                </a:lnTo>
                <a:lnTo>
                  <a:pt x="5079" y="637"/>
                </a:lnTo>
                <a:lnTo>
                  <a:pt x="5079" y="637"/>
                </a:lnTo>
                <a:lnTo>
                  <a:pt x="5081" y="635"/>
                </a:lnTo>
                <a:lnTo>
                  <a:pt x="5085" y="635"/>
                </a:lnTo>
                <a:lnTo>
                  <a:pt x="5092" y="631"/>
                </a:lnTo>
                <a:lnTo>
                  <a:pt x="5096" y="629"/>
                </a:lnTo>
                <a:lnTo>
                  <a:pt x="5098" y="629"/>
                </a:lnTo>
                <a:lnTo>
                  <a:pt x="5098" y="629"/>
                </a:lnTo>
                <a:lnTo>
                  <a:pt x="5100" y="627"/>
                </a:lnTo>
                <a:lnTo>
                  <a:pt x="5100" y="627"/>
                </a:lnTo>
                <a:lnTo>
                  <a:pt x="5102" y="625"/>
                </a:lnTo>
                <a:lnTo>
                  <a:pt x="5104" y="623"/>
                </a:lnTo>
                <a:lnTo>
                  <a:pt x="5104" y="623"/>
                </a:lnTo>
                <a:lnTo>
                  <a:pt x="5106" y="621"/>
                </a:lnTo>
                <a:lnTo>
                  <a:pt x="5106" y="621"/>
                </a:lnTo>
                <a:lnTo>
                  <a:pt x="5108" y="621"/>
                </a:lnTo>
                <a:lnTo>
                  <a:pt x="5110" y="621"/>
                </a:lnTo>
                <a:lnTo>
                  <a:pt x="5110" y="619"/>
                </a:lnTo>
                <a:lnTo>
                  <a:pt x="5110" y="619"/>
                </a:lnTo>
                <a:lnTo>
                  <a:pt x="5110" y="619"/>
                </a:lnTo>
                <a:lnTo>
                  <a:pt x="5113" y="619"/>
                </a:lnTo>
                <a:lnTo>
                  <a:pt x="5113" y="619"/>
                </a:lnTo>
                <a:lnTo>
                  <a:pt x="5113" y="617"/>
                </a:lnTo>
                <a:lnTo>
                  <a:pt x="5110" y="617"/>
                </a:lnTo>
                <a:lnTo>
                  <a:pt x="5113" y="614"/>
                </a:lnTo>
                <a:lnTo>
                  <a:pt x="5115" y="617"/>
                </a:lnTo>
                <a:lnTo>
                  <a:pt x="5117" y="617"/>
                </a:lnTo>
                <a:lnTo>
                  <a:pt x="5119" y="612"/>
                </a:lnTo>
                <a:lnTo>
                  <a:pt x="5123" y="610"/>
                </a:lnTo>
                <a:lnTo>
                  <a:pt x="5125" y="610"/>
                </a:lnTo>
                <a:lnTo>
                  <a:pt x="5131" y="608"/>
                </a:lnTo>
                <a:lnTo>
                  <a:pt x="5133" y="608"/>
                </a:lnTo>
                <a:lnTo>
                  <a:pt x="5136" y="608"/>
                </a:lnTo>
                <a:lnTo>
                  <a:pt x="5138" y="606"/>
                </a:lnTo>
                <a:lnTo>
                  <a:pt x="5140" y="604"/>
                </a:lnTo>
                <a:lnTo>
                  <a:pt x="5140" y="604"/>
                </a:lnTo>
                <a:lnTo>
                  <a:pt x="5146" y="602"/>
                </a:lnTo>
                <a:lnTo>
                  <a:pt x="5146" y="602"/>
                </a:lnTo>
                <a:lnTo>
                  <a:pt x="5148" y="600"/>
                </a:lnTo>
                <a:lnTo>
                  <a:pt x="5150" y="600"/>
                </a:lnTo>
                <a:lnTo>
                  <a:pt x="5152" y="600"/>
                </a:lnTo>
                <a:lnTo>
                  <a:pt x="5163" y="596"/>
                </a:lnTo>
                <a:lnTo>
                  <a:pt x="5163" y="593"/>
                </a:lnTo>
                <a:lnTo>
                  <a:pt x="5167" y="591"/>
                </a:lnTo>
                <a:lnTo>
                  <a:pt x="5171" y="591"/>
                </a:lnTo>
                <a:lnTo>
                  <a:pt x="5173" y="591"/>
                </a:lnTo>
                <a:lnTo>
                  <a:pt x="5175" y="589"/>
                </a:lnTo>
                <a:lnTo>
                  <a:pt x="5171" y="589"/>
                </a:lnTo>
                <a:lnTo>
                  <a:pt x="5171" y="589"/>
                </a:lnTo>
                <a:lnTo>
                  <a:pt x="5171" y="587"/>
                </a:lnTo>
                <a:lnTo>
                  <a:pt x="5171" y="587"/>
                </a:lnTo>
                <a:lnTo>
                  <a:pt x="5173" y="585"/>
                </a:lnTo>
                <a:lnTo>
                  <a:pt x="5173" y="585"/>
                </a:lnTo>
                <a:lnTo>
                  <a:pt x="5175" y="587"/>
                </a:lnTo>
                <a:lnTo>
                  <a:pt x="5175" y="587"/>
                </a:lnTo>
                <a:lnTo>
                  <a:pt x="5175" y="585"/>
                </a:lnTo>
                <a:lnTo>
                  <a:pt x="5177" y="585"/>
                </a:lnTo>
                <a:lnTo>
                  <a:pt x="5177" y="587"/>
                </a:lnTo>
                <a:lnTo>
                  <a:pt x="5177" y="587"/>
                </a:lnTo>
                <a:lnTo>
                  <a:pt x="5175" y="589"/>
                </a:lnTo>
                <a:lnTo>
                  <a:pt x="5175" y="589"/>
                </a:lnTo>
                <a:lnTo>
                  <a:pt x="5177" y="589"/>
                </a:lnTo>
                <a:lnTo>
                  <a:pt x="5182" y="589"/>
                </a:lnTo>
                <a:lnTo>
                  <a:pt x="5186" y="591"/>
                </a:lnTo>
                <a:lnTo>
                  <a:pt x="5201" y="596"/>
                </a:lnTo>
                <a:lnTo>
                  <a:pt x="5201" y="596"/>
                </a:lnTo>
                <a:lnTo>
                  <a:pt x="5203" y="596"/>
                </a:lnTo>
                <a:lnTo>
                  <a:pt x="5203" y="593"/>
                </a:lnTo>
                <a:lnTo>
                  <a:pt x="5203" y="593"/>
                </a:lnTo>
                <a:lnTo>
                  <a:pt x="5205" y="591"/>
                </a:lnTo>
                <a:lnTo>
                  <a:pt x="5207" y="589"/>
                </a:lnTo>
                <a:lnTo>
                  <a:pt x="5209" y="587"/>
                </a:lnTo>
                <a:lnTo>
                  <a:pt x="5209" y="585"/>
                </a:lnTo>
                <a:lnTo>
                  <a:pt x="5209" y="583"/>
                </a:lnTo>
                <a:lnTo>
                  <a:pt x="5207" y="583"/>
                </a:lnTo>
                <a:lnTo>
                  <a:pt x="5205" y="583"/>
                </a:lnTo>
                <a:lnTo>
                  <a:pt x="5205" y="581"/>
                </a:lnTo>
                <a:lnTo>
                  <a:pt x="5205" y="579"/>
                </a:lnTo>
                <a:lnTo>
                  <a:pt x="5207" y="579"/>
                </a:lnTo>
                <a:lnTo>
                  <a:pt x="5207" y="577"/>
                </a:lnTo>
                <a:lnTo>
                  <a:pt x="5205" y="577"/>
                </a:lnTo>
                <a:lnTo>
                  <a:pt x="5201" y="575"/>
                </a:lnTo>
                <a:lnTo>
                  <a:pt x="5201" y="572"/>
                </a:lnTo>
                <a:lnTo>
                  <a:pt x="5201" y="572"/>
                </a:lnTo>
                <a:lnTo>
                  <a:pt x="5198" y="568"/>
                </a:lnTo>
                <a:lnTo>
                  <a:pt x="5198" y="570"/>
                </a:lnTo>
                <a:lnTo>
                  <a:pt x="5198" y="570"/>
                </a:lnTo>
                <a:lnTo>
                  <a:pt x="5196" y="572"/>
                </a:lnTo>
                <a:lnTo>
                  <a:pt x="5196" y="572"/>
                </a:lnTo>
                <a:lnTo>
                  <a:pt x="5196" y="570"/>
                </a:lnTo>
                <a:lnTo>
                  <a:pt x="5196" y="568"/>
                </a:lnTo>
                <a:lnTo>
                  <a:pt x="5196" y="568"/>
                </a:lnTo>
                <a:lnTo>
                  <a:pt x="5192" y="568"/>
                </a:lnTo>
                <a:lnTo>
                  <a:pt x="5192" y="566"/>
                </a:lnTo>
                <a:lnTo>
                  <a:pt x="5196" y="566"/>
                </a:lnTo>
                <a:lnTo>
                  <a:pt x="5196" y="566"/>
                </a:lnTo>
                <a:lnTo>
                  <a:pt x="5196" y="566"/>
                </a:lnTo>
                <a:lnTo>
                  <a:pt x="5196" y="562"/>
                </a:lnTo>
                <a:lnTo>
                  <a:pt x="5196" y="560"/>
                </a:lnTo>
                <a:lnTo>
                  <a:pt x="5194" y="558"/>
                </a:lnTo>
                <a:lnTo>
                  <a:pt x="5192" y="558"/>
                </a:lnTo>
                <a:lnTo>
                  <a:pt x="5194" y="556"/>
                </a:lnTo>
                <a:lnTo>
                  <a:pt x="5194" y="556"/>
                </a:lnTo>
                <a:lnTo>
                  <a:pt x="5192" y="552"/>
                </a:lnTo>
                <a:lnTo>
                  <a:pt x="5190" y="552"/>
                </a:lnTo>
                <a:lnTo>
                  <a:pt x="5190" y="549"/>
                </a:lnTo>
                <a:lnTo>
                  <a:pt x="5188" y="552"/>
                </a:lnTo>
                <a:lnTo>
                  <a:pt x="5188" y="554"/>
                </a:lnTo>
                <a:lnTo>
                  <a:pt x="5188" y="554"/>
                </a:lnTo>
                <a:lnTo>
                  <a:pt x="5186" y="554"/>
                </a:lnTo>
                <a:lnTo>
                  <a:pt x="5182" y="552"/>
                </a:lnTo>
                <a:lnTo>
                  <a:pt x="5177" y="547"/>
                </a:lnTo>
                <a:lnTo>
                  <a:pt x="5177" y="545"/>
                </a:lnTo>
                <a:lnTo>
                  <a:pt x="5180" y="541"/>
                </a:lnTo>
                <a:lnTo>
                  <a:pt x="5177" y="541"/>
                </a:lnTo>
                <a:lnTo>
                  <a:pt x="5177" y="541"/>
                </a:lnTo>
                <a:lnTo>
                  <a:pt x="5173" y="541"/>
                </a:lnTo>
                <a:lnTo>
                  <a:pt x="5169" y="543"/>
                </a:lnTo>
                <a:lnTo>
                  <a:pt x="5167" y="543"/>
                </a:lnTo>
                <a:lnTo>
                  <a:pt x="5165" y="543"/>
                </a:lnTo>
                <a:lnTo>
                  <a:pt x="5159" y="545"/>
                </a:lnTo>
                <a:lnTo>
                  <a:pt x="5161" y="543"/>
                </a:lnTo>
                <a:lnTo>
                  <a:pt x="5161" y="543"/>
                </a:lnTo>
                <a:lnTo>
                  <a:pt x="5163" y="541"/>
                </a:lnTo>
                <a:lnTo>
                  <a:pt x="5163" y="541"/>
                </a:lnTo>
                <a:lnTo>
                  <a:pt x="5161" y="539"/>
                </a:lnTo>
                <a:lnTo>
                  <a:pt x="5161" y="537"/>
                </a:lnTo>
                <a:lnTo>
                  <a:pt x="5159" y="537"/>
                </a:lnTo>
                <a:lnTo>
                  <a:pt x="5157" y="539"/>
                </a:lnTo>
                <a:lnTo>
                  <a:pt x="5154" y="539"/>
                </a:lnTo>
                <a:lnTo>
                  <a:pt x="5152" y="541"/>
                </a:lnTo>
                <a:lnTo>
                  <a:pt x="5148" y="541"/>
                </a:lnTo>
                <a:lnTo>
                  <a:pt x="5144" y="541"/>
                </a:lnTo>
                <a:lnTo>
                  <a:pt x="5138" y="543"/>
                </a:lnTo>
                <a:lnTo>
                  <a:pt x="5136" y="543"/>
                </a:lnTo>
                <a:lnTo>
                  <a:pt x="5144" y="541"/>
                </a:lnTo>
                <a:lnTo>
                  <a:pt x="5148" y="541"/>
                </a:lnTo>
                <a:lnTo>
                  <a:pt x="5154" y="539"/>
                </a:lnTo>
                <a:lnTo>
                  <a:pt x="5159" y="537"/>
                </a:lnTo>
                <a:lnTo>
                  <a:pt x="5163" y="539"/>
                </a:lnTo>
                <a:lnTo>
                  <a:pt x="5165" y="539"/>
                </a:lnTo>
                <a:lnTo>
                  <a:pt x="5169" y="539"/>
                </a:lnTo>
                <a:lnTo>
                  <a:pt x="5173" y="541"/>
                </a:lnTo>
                <a:lnTo>
                  <a:pt x="5173" y="539"/>
                </a:lnTo>
                <a:lnTo>
                  <a:pt x="5175" y="539"/>
                </a:lnTo>
                <a:lnTo>
                  <a:pt x="5173" y="537"/>
                </a:lnTo>
                <a:lnTo>
                  <a:pt x="5173" y="535"/>
                </a:lnTo>
                <a:lnTo>
                  <a:pt x="5171" y="535"/>
                </a:lnTo>
                <a:lnTo>
                  <a:pt x="5167" y="535"/>
                </a:lnTo>
                <a:lnTo>
                  <a:pt x="5165" y="535"/>
                </a:lnTo>
                <a:lnTo>
                  <a:pt x="5163" y="535"/>
                </a:lnTo>
                <a:lnTo>
                  <a:pt x="5163" y="533"/>
                </a:lnTo>
                <a:lnTo>
                  <a:pt x="5167" y="535"/>
                </a:lnTo>
                <a:lnTo>
                  <a:pt x="5171" y="533"/>
                </a:lnTo>
                <a:lnTo>
                  <a:pt x="5175" y="535"/>
                </a:lnTo>
                <a:lnTo>
                  <a:pt x="5175" y="537"/>
                </a:lnTo>
                <a:lnTo>
                  <a:pt x="5177" y="537"/>
                </a:lnTo>
                <a:lnTo>
                  <a:pt x="5180" y="541"/>
                </a:lnTo>
                <a:lnTo>
                  <a:pt x="5184" y="541"/>
                </a:lnTo>
                <a:lnTo>
                  <a:pt x="5190" y="543"/>
                </a:lnTo>
                <a:lnTo>
                  <a:pt x="5194" y="545"/>
                </a:lnTo>
                <a:lnTo>
                  <a:pt x="5196" y="543"/>
                </a:lnTo>
                <a:lnTo>
                  <a:pt x="5203" y="541"/>
                </a:lnTo>
                <a:lnTo>
                  <a:pt x="5207" y="539"/>
                </a:lnTo>
                <a:lnTo>
                  <a:pt x="5211" y="537"/>
                </a:lnTo>
                <a:lnTo>
                  <a:pt x="5213" y="535"/>
                </a:lnTo>
                <a:lnTo>
                  <a:pt x="5215" y="533"/>
                </a:lnTo>
                <a:lnTo>
                  <a:pt x="5215" y="535"/>
                </a:lnTo>
                <a:lnTo>
                  <a:pt x="5219" y="531"/>
                </a:lnTo>
                <a:lnTo>
                  <a:pt x="5221" y="531"/>
                </a:lnTo>
                <a:lnTo>
                  <a:pt x="5221" y="526"/>
                </a:lnTo>
                <a:lnTo>
                  <a:pt x="5224" y="524"/>
                </a:lnTo>
                <a:lnTo>
                  <a:pt x="5224" y="522"/>
                </a:lnTo>
                <a:lnTo>
                  <a:pt x="5226" y="522"/>
                </a:lnTo>
                <a:lnTo>
                  <a:pt x="5224" y="520"/>
                </a:lnTo>
                <a:lnTo>
                  <a:pt x="5224" y="520"/>
                </a:lnTo>
                <a:lnTo>
                  <a:pt x="5219" y="518"/>
                </a:lnTo>
                <a:lnTo>
                  <a:pt x="5219" y="516"/>
                </a:lnTo>
                <a:lnTo>
                  <a:pt x="5217" y="514"/>
                </a:lnTo>
                <a:lnTo>
                  <a:pt x="5217" y="512"/>
                </a:lnTo>
                <a:lnTo>
                  <a:pt x="5219" y="510"/>
                </a:lnTo>
                <a:lnTo>
                  <a:pt x="5219" y="508"/>
                </a:lnTo>
                <a:lnTo>
                  <a:pt x="5221" y="510"/>
                </a:lnTo>
                <a:lnTo>
                  <a:pt x="5224" y="508"/>
                </a:lnTo>
                <a:lnTo>
                  <a:pt x="5226" y="508"/>
                </a:lnTo>
                <a:lnTo>
                  <a:pt x="5226" y="508"/>
                </a:lnTo>
                <a:lnTo>
                  <a:pt x="5226" y="505"/>
                </a:lnTo>
                <a:lnTo>
                  <a:pt x="5226" y="505"/>
                </a:lnTo>
                <a:lnTo>
                  <a:pt x="5228" y="505"/>
                </a:lnTo>
                <a:lnTo>
                  <a:pt x="5228" y="503"/>
                </a:lnTo>
                <a:lnTo>
                  <a:pt x="5228" y="503"/>
                </a:lnTo>
                <a:lnTo>
                  <a:pt x="5228" y="503"/>
                </a:lnTo>
                <a:lnTo>
                  <a:pt x="5228" y="505"/>
                </a:lnTo>
                <a:lnTo>
                  <a:pt x="5230" y="508"/>
                </a:lnTo>
                <a:lnTo>
                  <a:pt x="5230" y="508"/>
                </a:lnTo>
                <a:lnTo>
                  <a:pt x="5232" y="508"/>
                </a:lnTo>
                <a:lnTo>
                  <a:pt x="5232" y="508"/>
                </a:lnTo>
                <a:lnTo>
                  <a:pt x="5234" y="505"/>
                </a:lnTo>
                <a:lnTo>
                  <a:pt x="5236" y="503"/>
                </a:lnTo>
                <a:lnTo>
                  <a:pt x="5236" y="501"/>
                </a:lnTo>
                <a:lnTo>
                  <a:pt x="5236" y="503"/>
                </a:lnTo>
                <a:lnTo>
                  <a:pt x="5236" y="508"/>
                </a:lnTo>
                <a:lnTo>
                  <a:pt x="5236" y="508"/>
                </a:lnTo>
                <a:lnTo>
                  <a:pt x="5234" y="510"/>
                </a:lnTo>
                <a:lnTo>
                  <a:pt x="5234" y="512"/>
                </a:lnTo>
                <a:lnTo>
                  <a:pt x="5234" y="512"/>
                </a:lnTo>
                <a:lnTo>
                  <a:pt x="5232" y="512"/>
                </a:lnTo>
                <a:lnTo>
                  <a:pt x="5230" y="512"/>
                </a:lnTo>
                <a:lnTo>
                  <a:pt x="5232" y="514"/>
                </a:lnTo>
                <a:lnTo>
                  <a:pt x="5232" y="516"/>
                </a:lnTo>
                <a:lnTo>
                  <a:pt x="5234" y="516"/>
                </a:lnTo>
                <a:lnTo>
                  <a:pt x="5236" y="518"/>
                </a:lnTo>
                <a:lnTo>
                  <a:pt x="5236" y="518"/>
                </a:lnTo>
                <a:lnTo>
                  <a:pt x="5236" y="518"/>
                </a:lnTo>
                <a:lnTo>
                  <a:pt x="5236" y="518"/>
                </a:lnTo>
                <a:lnTo>
                  <a:pt x="5236" y="522"/>
                </a:lnTo>
                <a:lnTo>
                  <a:pt x="5236" y="522"/>
                </a:lnTo>
                <a:lnTo>
                  <a:pt x="5238" y="524"/>
                </a:lnTo>
                <a:lnTo>
                  <a:pt x="5240" y="524"/>
                </a:lnTo>
                <a:lnTo>
                  <a:pt x="5249" y="524"/>
                </a:lnTo>
                <a:lnTo>
                  <a:pt x="5251" y="524"/>
                </a:lnTo>
                <a:lnTo>
                  <a:pt x="5257" y="522"/>
                </a:lnTo>
                <a:lnTo>
                  <a:pt x="5257" y="520"/>
                </a:lnTo>
                <a:lnTo>
                  <a:pt x="5259" y="522"/>
                </a:lnTo>
                <a:lnTo>
                  <a:pt x="5265" y="522"/>
                </a:lnTo>
                <a:lnTo>
                  <a:pt x="5272" y="524"/>
                </a:lnTo>
                <a:lnTo>
                  <a:pt x="5274" y="526"/>
                </a:lnTo>
                <a:lnTo>
                  <a:pt x="5276" y="531"/>
                </a:lnTo>
                <a:lnTo>
                  <a:pt x="5276" y="533"/>
                </a:lnTo>
                <a:lnTo>
                  <a:pt x="5276" y="535"/>
                </a:lnTo>
                <a:lnTo>
                  <a:pt x="5276" y="535"/>
                </a:lnTo>
                <a:lnTo>
                  <a:pt x="5278" y="537"/>
                </a:lnTo>
                <a:lnTo>
                  <a:pt x="5280" y="539"/>
                </a:lnTo>
                <a:lnTo>
                  <a:pt x="5280" y="539"/>
                </a:lnTo>
                <a:lnTo>
                  <a:pt x="5282" y="539"/>
                </a:lnTo>
                <a:lnTo>
                  <a:pt x="5282" y="539"/>
                </a:lnTo>
                <a:lnTo>
                  <a:pt x="5284" y="541"/>
                </a:lnTo>
                <a:lnTo>
                  <a:pt x="5286" y="539"/>
                </a:lnTo>
                <a:lnTo>
                  <a:pt x="5286" y="539"/>
                </a:lnTo>
                <a:lnTo>
                  <a:pt x="5291" y="541"/>
                </a:lnTo>
                <a:lnTo>
                  <a:pt x="5295" y="541"/>
                </a:lnTo>
                <a:lnTo>
                  <a:pt x="5297" y="543"/>
                </a:lnTo>
                <a:lnTo>
                  <a:pt x="5299" y="545"/>
                </a:lnTo>
                <a:lnTo>
                  <a:pt x="5301" y="547"/>
                </a:lnTo>
                <a:lnTo>
                  <a:pt x="5303" y="549"/>
                </a:lnTo>
                <a:lnTo>
                  <a:pt x="5305" y="549"/>
                </a:lnTo>
                <a:lnTo>
                  <a:pt x="5307" y="549"/>
                </a:lnTo>
                <a:lnTo>
                  <a:pt x="5307" y="549"/>
                </a:lnTo>
                <a:lnTo>
                  <a:pt x="5309" y="549"/>
                </a:lnTo>
                <a:lnTo>
                  <a:pt x="5312" y="547"/>
                </a:lnTo>
                <a:lnTo>
                  <a:pt x="5312" y="545"/>
                </a:lnTo>
                <a:lnTo>
                  <a:pt x="5312" y="547"/>
                </a:lnTo>
                <a:lnTo>
                  <a:pt x="5312" y="547"/>
                </a:lnTo>
                <a:lnTo>
                  <a:pt x="5312" y="549"/>
                </a:lnTo>
                <a:lnTo>
                  <a:pt x="5312" y="549"/>
                </a:lnTo>
                <a:lnTo>
                  <a:pt x="5312" y="552"/>
                </a:lnTo>
                <a:lnTo>
                  <a:pt x="5314" y="552"/>
                </a:lnTo>
                <a:lnTo>
                  <a:pt x="5316" y="552"/>
                </a:lnTo>
                <a:lnTo>
                  <a:pt x="5318" y="552"/>
                </a:lnTo>
                <a:lnTo>
                  <a:pt x="5318" y="549"/>
                </a:lnTo>
                <a:lnTo>
                  <a:pt x="5318" y="547"/>
                </a:lnTo>
                <a:lnTo>
                  <a:pt x="5318" y="547"/>
                </a:lnTo>
                <a:lnTo>
                  <a:pt x="5320" y="547"/>
                </a:lnTo>
                <a:lnTo>
                  <a:pt x="5320" y="547"/>
                </a:lnTo>
                <a:lnTo>
                  <a:pt x="5320" y="549"/>
                </a:lnTo>
                <a:lnTo>
                  <a:pt x="5322" y="549"/>
                </a:lnTo>
                <a:lnTo>
                  <a:pt x="5326" y="549"/>
                </a:lnTo>
                <a:lnTo>
                  <a:pt x="5326" y="549"/>
                </a:lnTo>
                <a:lnTo>
                  <a:pt x="5326" y="547"/>
                </a:lnTo>
                <a:lnTo>
                  <a:pt x="5324" y="547"/>
                </a:lnTo>
                <a:lnTo>
                  <a:pt x="5324" y="545"/>
                </a:lnTo>
                <a:lnTo>
                  <a:pt x="5322" y="545"/>
                </a:lnTo>
                <a:lnTo>
                  <a:pt x="5320" y="545"/>
                </a:lnTo>
                <a:lnTo>
                  <a:pt x="5318" y="545"/>
                </a:lnTo>
                <a:lnTo>
                  <a:pt x="5318" y="543"/>
                </a:lnTo>
                <a:lnTo>
                  <a:pt x="5318" y="543"/>
                </a:lnTo>
                <a:lnTo>
                  <a:pt x="5318" y="543"/>
                </a:lnTo>
                <a:lnTo>
                  <a:pt x="5318" y="541"/>
                </a:lnTo>
                <a:lnTo>
                  <a:pt x="5320" y="541"/>
                </a:lnTo>
                <a:lnTo>
                  <a:pt x="5320" y="541"/>
                </a:lnTo>
                <a:lnTo>
                  <a:pt x="5318" y="539"/>
                </a:lnTo>
                <a:lnTo>
                  <a:pt x="5316" y="539"/>
                </a:lnTo>
                <a:lnTo>
                  <a:pt x="5316" y="539"/>
                </a:lnTo>
                <a:lnTo>
                  <a:pt x="5316" y="539"/>
                </a:lnTo>
                <a:lnTo>
                  <a:pt x="5316" y="539"/>
                </a:lnTo>
                <a:lnTo>
                  <a:pt x="5318" y="539"/>
                </a:lnTo>
                <a:lnTo>
                  <a:pt x="5320" y="539"/>
                </a:lnTo>
                <a:lnTo>
                  <a:pt x="5322" y="537"/>
                </a:lnTo>
                <a:lnTo>
                  <a:pt x="5326" y="537"/>
                </a:lnTo>
                <a:lnTo>
                  <a:pt x="5326" y="535"/>
                </a:lnTo>
                <a:lnTo>
                  <a:pt x="5328" y="535"/>
                </a:lnTo>
                <a:lnTo>
                  <a:pt x="5328" y="533"/>
                </a:lnTo>
                <a:lnTo>
                  <a:pt x="5326" y="531"/>
                </a:lnTo>
                <a:lnTo>
                  <a:pt x="5326" y="531"/>
                </a:lnTo>
                <a:lnTo>
                  <a:pt x="5324" y="531"/>
                </a:lnTo>
                <a:lnTo>
                  <a:pt x="5322" y="531"/>
                </a:lnTo>
                <a:lnTo>
                  <a:pt x="5322" y="531"/>
                </a:lnTo>
                <a:lnTo>
                  <a:pt x="5326" y="528"/>
                </a:lnTo>
                <a:lnTo>
                  <a:pt x="5326" y="528"/>
                </a:lnTo>
                <a:lnTo>
                  <a:pt x="5328" y="526"/>
                </a:lnTo>
                <a:lnTo>
                  <a:pt x="5328" y="524"/>
                </a:lnTo>
                <a:lnTo>
                  <a:pt x="5326" y="524"/>
                </a:lnTo>
                <a:lnTo>
                  <a:pt x="5324" y="524"/>
                </a:lnTo>
                <a:lnTo>
                  <a:pt x="5326" y="524"/>
                </a:lnTo>
                <a:lnTo>
                  <a:pt x="5326" y="524"/>
                </a:lnTo>
                <a:lnTo>
                  <a:pt x="5322" y="520"/>
                </a:lnTo>
                <a:lnTo>
                  <a:pt x="5320" y="520"/>
                </a:lnTo>
                <a:lnTo>
                  <a:pt x="5320" y="520"/>
                </a:lnTo>
                <a:lnTo>
                  <a:pt x="5322" y="520"/>
                </a:lnTo>
                <a:lnTo>
                  <a:pt x="5324" y="520"/>
                </a:lnTo>
                <a:lnTo>
                  <a:pt x="5326" y="520"/>
                </a:lnTo>
                <a:lnTo>
                  <a:pt x="5326" y="522"/>
                </a:lnTo>
                <a:lnTo>
                  <a:pt x="5328" y="522"/>
                </a:lnTo>
                <a:lnTo>
                  <a:pt x="5328" y="522"/>
                </a:lnTo>
                <a:lnTo>
                  <a:pt x="5333" y="522"/>
                </a:lnTo>
                <a:lnTo>
                  <a:pt x="5333" y="524"/>
                </a:lnTo>
                <a:lnTo>
                  <a:pt x="5333" y="524"/>
                </a:lnTo>
                <a:lnTo>
                  <a:pt x="5335" y="524"/>
                </a:lnTo>
                <a:lnTo>
                  <a:pt x="5339" y="522"/>
                </a:lnTo>
                <a:lnTo>
                  <a:pt x="5341" y="522"/>
                </a:lnTo>
                <a:lnTo>
                  <a:pt x="5343" y="524"/>
                </a:lnTo>
                <a:lnTo>
                  <a:pt x="5343" y="524"/>
                </a:lnTo>
                <a:lnTo>
                  <a:pt x="5343" y="524"/>
                </a:lnTo>
                <a:lnTo>
                  <a:pt x="5345" y="522"/>
                </a:lnTo>
                <a:lnTo>
                  <a:pt x="5343" y="520"/>
                </a:lnTo>
                <a:lnTo>
                  <a:pt x="5341" y="518"/>
                </a:lnTo>
                <a:lnTo>
                  <a:pt x="5339" y="518"/>
                </a:lnTo>
                <a:lnTo>
                  <a:pt x="5339" y="516"/>
                </a:lnTo>
                <a:lnTo>
                  <a:pt x="5339" y="516"/>
                </a:lnTo>
                <a:lnTo>
                  <a:pt x="5341" y="516"/>
                </a:lnTo>
                <a:lnTo>
                  <a:pt x="5343" y="518"/>
                </a:lnTo>
                <a:lnTo>
                  <a:pt x="5343" y="518"/>
                </a:lnTo>
                <a:lnTo>
                  <a:pt x="5345" y="520"/>
                </a:lnTo>
                <a:lnTo>
                  <a:pt x="5347" y="520"/>
                </a:lnTo>
                <a:lnTo>
                  <a:pt x="5351" y="520"/>
                </a:lnTo>
                <a:lnTo>
                  <a:pt x="5351" y="520"/>
                </a:lnTo>
                <a:lnTo>
                  <a:pt x="5351" y="518"/>
                </a:lnTo>
                <a:lnTo>
                  <a:pt x="5351" y="516"/>
                </a:lnTo>
                <a:lnTo>
                  <a:pt x="5351" y="516"/>
                </a:lnTo>
                <a:lnTo>
                  <a:pt x="5353" y="514"/>
                </a:lnTo>
                <a:lnTo>
                  <a:pt x="5358" y="512"/>
                </a:lnTo>
                <a:lnTo>
                  <a:pt x="5360" y="512"/>
                </a:lnTo>
                <a:lnTo>
                  <a:pt x="5360" y="512"/>
                </a:lnTo>
                <a:lnTo>
                  <a:pt x="5362" y="512"/>
                </a:lnTo>
                <a:lnTo>
                  <a:pt x="5362" y="512"/>
                </a:lnTo>
                <a:lnTo>
                  <a:pt x="5364" y="510"/>
                </a:lnTo>
                <a:lnTo>
                  <a:pt x="5364" y="508"/>
                </a:lnTo>
                <a:close/>
                <a:moveTo>
                  <a:pt x="3401" y="1009"/>
                </a:moveTo>
                <a:lnTo>
                  <a:pt x="3401" y="1011"/>
                </a:lnTo>
                <a:lnTo>
                  <a:pt x="3399" y="1011"/>
                </a:lnTo>
                <a:lnTo>
                  <a:pt x="3399" y="1011"/>
                </a:lnTo>
                <a:lnTo>
                  <a:pt x="3394" y="1011"/>
                </a:lnTo>
                <a:lnTo>
                  <a:pt x="3394" y="1011"/>
                </a:lnTo>
                <a:lnTo>
                  <a:pt x="3394" y="1011"/>
                </a:lnTo>
                <a:lnTo>
                  <a:pt x="3396" y="1013"/>
                </a:lnTo>
                <a:lnTo>
                  <a:pt x="3394" y="1013"/>
                </a:lnTo>
                <a:lnTo>
                  <a:pt x="3394" y="1013"/>
                </a:lnTo>
                <a:lnTo>
                  <a:pt x="3392" y="1013"/>
                </a:lnTo>
                <a:lnTo>
                  <a:pt x="3392" y="1013"/>
                </a:lnTo>
                <a:lnTo>
                  <a:pt x="3388" y="1013"/>
                </a:lnTo>
                <a:lnTo>
                  <a:pt x="3386" y="1013"/>
                </a:lnTo>
                <a:lnTo>
                  <a:pt x="3386" y="1013"/>
                </a:lnTo>
                <a:lnTo>
                  <a:pt x="3384" y="1011"/>
                </a:lnTo>
                <a:lnTo>
                  <a:pt x="3384" y="1011"/>
                </a:lnTo>
                <a:lnTo>
                  <a:pt x="3382" y="1011"/>
                </a:lnTo>
                <a:lnTo>
                  <a:pt x="3380" y="1011"/>
                </a:lnTo>
                <a:lnTo>
                  <a:pt x="3378" y="1011"/>
                </a:lnTo>
                <a:lnTo>
                  <a:pt x="3378" y="1011"/>
                </a:lnTo>
                <a:lnTo>
                  <a:pt x="3376" y="1009"/>
                </a:lnTo>
                <a:lnTo>
                  <a:pt x="3376" y="1009"/>
                </a:lnTo>
                <a:lnTo>
                  <a:pt x="3376" y="1006"/>
                </a:lnTo>
                <a:lnTo>
                  <a:pt x="3373" y="1011"/>
                </a:lnTo>
                <a:lnTo>
                  <a:pt x="3373" y="1013"/>
                </a:lnTo>
                <a:lnTo>
                  <a:pt x="3373" y="1015"/>
                </a:lnTo>
                <a:lnTo>
                  <a:pt x="3371" y="1017"/>
                </a:lnTo>
                <a:lnTo>
                  <a:pt x="3371" y="1021"/>
                </a:lnTo>
                <a:lnTo>
                  <a:pt x="3373" y="1023"/>
                </a:lnTo>
                <a:lnTo>
                  <a:pt x="3373" y="1025"/>
                </a:lnTo>
                <a:lnTo>
                  <a:pt x="3376" y="1027"/>
                </a:lnTo>
                <a:lnTo>
                  <a:pt x="3376" y="1027"/>
                </a:lnTo>
                <a:lnTo>
                  <a:pt x="3376" y="1025"/>
                </a:lnTo>
                <a:lnTo>
                  <a:pt x="3376" y="1025"/>
                </a:lnTo>
                <a:lnTo>
                  <a:pt x="3378" y="1025"/>
                </a:lnTo>
                <a:lnTo>
                  <a:pt x="3380" y="1025"/>
                </a:lnTo>
                <a:lnTo>
                  <a:pt x="3382" y="1025"/>
                </a:lnTo>
                <a:lnTo>
                  <a:pt x="3382" y="1025"/>
                </a:lnTo>
                <a:lnTo>
                  <a:pt x="3382" y="1025"/>
                </a:lnTo>
                <a:lnTo>
                  <a:pt x="3382" y="1027"/>
                </a:lnTo>
                <a:lnTo>
                  <a:pt x="3382" y="1030"/>
                </a:lnTo>
                <a:lnTo>
                  <a:pt x="3382" y="1030"/>
                </a:lnTo>
                <a:lnTo>
                  <a:pt x="3384" y="1032"/>
                </a:lnTo>
                <a:lnTo>
                  <a:pt x="3384" y="1032"/>
                </a:lnTo>
                <a:lnTo>
                  <a:pt x="3384" y="1032"/>
                </a:lnTo>
                <a:lnTo>
                  <a:pt x="3382" y="1032"/>
                </a:lnTo>
                <a:lnTo>
                  <a:pt x="3382" y="1032"/>
                </a:lnTo>
                <a:lnTo>
                  <a:pt x="3380" y="1032"/>
                </a:lnTo>
                <a:lnTo>
                  <a:pt x="3380" y="1032"/>
                </a:lnTo>
                <a:lnTo>
                  <a:pt x="3378" y="1034"/>
                </a:lnTo>
                <a:lnTo>
                  <a:pt x="3378" y="1036"/>
                </a:lnTo>
                <a:lnTo>
                  <a:pt x="3378" y="1038"/>
                </a:lnTo>
                <a:lnTo>
                  <a:pt x="3378" y="1036"/>
                </a:lnTo>
                <a:lnTo>
                  <a:pt x="3380" y="1036"/>
                </a:lnTo>
                <a:lnTo>
                  <a:pt x="3380" y="1036"/>
                </a:lnTo>
                <a:lnTo>
                  <a:pt x="3382" y="1036"/>
                </a:lnTo>
                <a:lnTo>
                  <a:pt x="3384" y="1036"/>
                </a:lnTo>
                <a:lnTo>
                  <a:pt x="3384" y="1038"/>
                </a:lnTo>
                <a:lnTo>
                  <a:pt x="3386" y="1038"/>
                </a:lnTo>
                <a:lnTo>
                  <a:pt x="3386" y="1038"/>
                </a:lnTo>
                <a:lnTo>
                  <a:pt x="3386" y="1040"/>
                </a:lnTo>
                <a:lnTo>
                  <a:pt x="3388" y="1042"/>
                </a:lnTo>
                <a:lnTo>
                  <a:pt x="3388" y="1042"/>
                </a:lnTo>
                <a:lnTo>
                  <a:pt x="3388" y="1044"/>
                </a:lnTo>
                <a:lnTo>
                  <a:pt x="3388" y="1046"/>
                </a:lnTo>
                <a:lnTo>
                  <a:pt x="3388" y="1048"/>
                </a:lnTo>
                <a:lnTo>
                  <a:pt x="3388" y="1050"/>
                </a:lnTo>
                <a:lnTo>
                  <a:pt x="3388" y="1050"/>
                </a:lnTo>
                <a:lnTo>
                  <a:pt x="3388" y="1053"/>
                </a:lnTo>
                <a:lnTo>
                  <a:pt x="3388" y="1057"/>
                </a:lnTo>
                <a:lnTo>
                  <a:pt x="3388" y="1059"/>
                </a:lnTo>
                <a:lnTo>
                  <a:pt x="3388" y="1063"/>
                </a:lnTo>
                <a:lnTo>
                  <a:pt x="3388" y="1067"/>
                </a:lnTo>
                <a:lnTo>
                  <a:pt x="3388" y="1069"/>
                </a:lnTo>
                <a:lnTo>
                  <a:pt x="3390" y="1071"/>
                </a:lnTo>
                <a:lnTo>
                  <a:pt x="3390" y="1076"/>
                </a:lnTo>
                <a:lnTo>
                  <a:pt x="3390" y="1076"/>
                </a:lnTo>
                <a:lnTo>
                  <a:pt x="3390" y="1078"/>
                </a:lnTo>
                <a:lnTo>
                  <a:pt x="3390" y="1078"/>
                </a:lnTo>
                <a:lnTo>
                  <a:pt x="3388" y="1078"/>
                </a:lnTo>
                <a:lnTo>
                  <a:pt x="3386" y="1078"/>
                </a:lnTo>
                <a:lnTo>
                  <a:pt x="3386" y="1078"/>
                </a:lnTo>
                <a:lnTo>
                  <a:pt x="3388" y="1076"/>
                </a:lnTo>
                <a:lnTo>
                  <a:pt x="3388" y="1076"/>
                </a:lnTo>
                <a:lnTo>
                  <a:pt x="3386" y="1076"/>
                </a:lnTo>
                <a:lnTo>
                  <a:pt x="3382" y="1078"/>
                </a:lnTo>
                <a:lnTo>
                  <a:pt x="3363" y="1082"/>
                </a:lnTo>
                <a:lnTo>
                  <a:pt x="3357" y="1082"/>
                </a:lnTo>
                <a:lnTo>
                  <a:pt x="3348" y="1080"/>
                </a:lnTo>
                <a:lnTo>
                  <a:pt x="3346" y="1078"/>
                </a:lnTo>
                <a:lnTo>
                  <a:pt x="3340" y="1074"/>
                </a:lnTo>
                <a:lnTo>
                  <a:pt x="3338" y="1071"/>
                </a:lnTo>
                <a:lnTo>
                  <a:pt x="3336" y="1069"/>
                </a:lnTo>
                <a:lnTo>
                  <a:pt x="3334" y="1069"/>
                </a:lnTo>
                <a:lnTo>
                  <a:pt x="3334" y="1067"/>
                </a:lnTo>
                <a:lnTo>
                  <a:pt x="3332" y="1067"/>
                </a:lnTo>
                <a:lnTo>
                  <a:pt x="3327" y="1067"/>
                </a:lnTo>
                <a:lnTo>
                  <a:pt x="3325" y="1067"/>
                </a:lnTo>
                <a:lnTo>
                  <a:pt x="3323" y="1065"/>
                </a:lnTo>
                <a:lnTo>
                  <a:pt x="3321" y="1065"/>
                </a:lnTo>
                <a:lnTo>
                  <a:pt x="3319" y="1063"/>
                </a:lnTo>
                <a:lnTo>
                  <a:pt x="3317" y="1061"/>
                </a:lnTo>
                <a:lnTo>
                  <a:pt x="3317" y="1061"/>
                </a:lnTo>
                <a:lnTo>
                  <a:pt x="3317" y="1059"/>
                </a:lnTo>
                <a:lnTo>
                  <a:pt x="3317" y="1057"/>
                </a:lnTo>
                <a:lnTo>
                  <a:pt x="3315" y="1053"/>
                </a:lnTo>
                <a:lnTo>
                  <a:pt x="3315" y="1050"/>
                </a:lnTo>
                <a:lnTo>
                  <a:pt x="3315" y="1044"/>
                </a:lnTo>
                <a:lnTo>
                  <a:pt x="3315" y="1044"/>
                </a:lnTo>
                <a:lnTo>
                  <a:pt x="3317" y="1042"/>
                </a:lnTo>
                <a:lnTo>
                  <a:pt x="3317" y="1040"/>
                </a:lnTo>
                <a:lnTo>
                  <a:pt x="3317" y="1040"/>
                </a:lnTo>
                <a:lnTo>
                  <a:pt x="3319" y="1040"/>
                </a:lnTo>
                <a:lnTo>
                  <a:pt x="3319" y="1040"/>
                </a:lnTo>
                <a:lnTo>
                  <a:pt x="3319" y="1042"/>
                </a:lnTo>
                <a:lnTo>
                  <a:pt x="3319" y="1040"/>
                </a:lnTo>
                <a:lnTo>
                  <a:pt x="3321" y="1040"/>
                </a:lnTo>
                <a:lnTo>
                  <a:pt x="3321" y="1036"/>
                </a:lnTo>
                <a:lnTo>
                  <a:pt x="3323" y="1036"/>
                </a:lnTo>
                <a:lnTo>
                  <a:pt x="3323" y="1036"/>
                </a:lnTo>
                <a:lnTo>
                  <a:pt x="3323" y="1034"/>
                </a:lnTo>
                <a:lnTo>
                  <a:pt x="3323" y="1034"/>
                </a:lnTo>
                <a:lnTo>
                  <a:pt x="3323" y="1032"/>
                </a:lnTo>
                <a:lnTo>
                  <a:pt x="3323" y="1027"/>
                </a:lnTo>
                <a:lnTo>
                  <a:pt x="3325" y="1023"/>
                </a:lnTo>
                <a:lnTo>
                  <a:pt x="3325" y="1021"/>
                </a:lnTo>
                <a:lnTo>
                  <a:pt x="3327" y="1021"/>
                </a:lnTo>
                <a:lnTo>
                  <a:pt x="3329" y="1019"/>
                </a:lnTo>
                <a:lnTo>
                  <a:pt x="3332" y="1019"/>
                </a:lnTo>
                <a:lnTo>
                  <a:pt x="3334" y="1019"/>
                </a:lnTo>
                <a:lnTo>
                  <a:pt x="3338" y="1019"/>
                </a:lnTo>
                <a:lnTo>
                  <a:pt x="3336" y="1017"/>
                </a:lnTo>
                <a:lnTo>
                  <a:pt x="3336" y="1017"/>
                </a:lnTo>
                <a:lnTo>
                  <a:pt x="3336" y="1017"/>
                </a:lnTo>
                <a:lnTo>
                  <a:pt x="3334" y="1015"/>
                </a:lnTo>
                <a:lnTo>
                  <a:pt x="3332" y="1015"/>
                </a:lnTo>
                <a:lnTo>
                  <a:pt x="3329" y="1015"/>
                </a:lnTo>
                <a:lnTo>
                  <a:pt x="3329" y="1015"/>
                </a:lnTo>
                <a:lnTo>
                  <a:pt x="3327" y="1015"/>
                </a:lnTo>
                <a:lnTo>
                  <a:pt x="3325" y="1013"/>
                </a:lnTo>
                <a:lnTo>
                  <a:pt x="3323" y="1011"/>
                </a:lnTo>
                <a:lnTo>
                  <a:pt x="3321" y="1006"/>
                </a:lnTo>
                <a:lnTo>
                  <a:pt x="3321" y="1006"/>
                </a:lnTo>
                <a:lnTo>
                  <a:pt x="3319" y="1004"/>
                </a:lnTo>
                <a:lnTo>
                  <a:pt x="3319" y="1002"/>
                </a:lnTo>
                <a:lnTo>
                  <a:pt x="3319" y="1000"/>
                </a:lnTo>
                <a:lnTo>
                  <a:pt x="3315" y="996"/>
                </a:lnTo>
                <a:lnTo>
                  <a:pt x="3313" y="994"/>
                </a:lnTo>
                <a:lnTo>
                  <a:pt x="3311" y="994"/>
                </a:lnTo>
                <a:lnTo>
                  <a:pt x="3311" y="992"/>
                </a:lnTo>
                <a:lnTo>
                  <a:pt x="3308" y="992"/>
                </a:lnTo>
                <a:lnTo>
                  <a:pt x="3308" y="992"/>
                </a:lnTo>
                <a:lnTo>
                  <a:pt x="3308" y="990"/>
                </a:lnTo>
                <a:lnTo>
                  <a:pt x="3306" y="988"/>
                </a:lnTo>
                <a:lnTo>
                  <a:pt x="3304" y="983"/>
                </a:lnTo>
                <a:lnTo>
                  <a:pt x="3300" y="979"/>
                </a:lnTo>
                <a:lnTo>
                  <a:pt x="3300" y="979"/>
                </a:lnTo>
                <a:lnTo>
                  <a:pt x="3300" y="979"/>
                </a:lnTo>
                <a:lnTo>
                  <a:pt x="3298" y="977"/>
                </a:lnTo>
                <a:lnTo>
                  <a:pt x="3298" y="975"/>
                </a:lnTo>
                <a:lnTo>
                  <a:pt x="3296" y="973"/>
                </a:lnTo>
                <a:lnTo>
                  <a:pt x="3296" y="973"/>
                </a:lnTo>
                <a:lnTo>
                  <a:pt x="3296" y="973"/>
                </a:lnTo>
                <a:lnTo>
                  <a:pt x="3296" y="969"/>
                </a:lnTo>
                <a:lnTo>
                  <a:pt x="3296" y="969"/>
                </a:lnTo>
                <a:lnTo>
                  <a:pt x="3296" y="967"/>
                </a:lnTo>
                <a:lnTo>
                  <a:pt x="3296" y="965"/>
                </a:lnTo>
                <a:lnTo>
                  <a:pt x="3296" y="960"/>
                </a:lnTo>
                <a:lnTo>
                  <a:pt x="3298" y="958"/>
                </a:lnTo>
                <a:lnTo>
                  <a:pt x="3298" y="958"/>
                </a:lnTo>
                <a:lnTo>
                  <a:pt x="3296" y="958"/>
                </a:lnTo>
                <a:lnTo>
                  <a:pt x="3296" y="962"/>
                </a:lnTo>
                <a:lnTo>
                  <a:pt x="3294" y="960"/>
                </a:lnTo>
                <a:lnTo>
                  <a:pt x="3294" y="956"/>
                </a:lnTo>
                <a:lnTo>
                  <a:pt x="3294" y="954"/>
                </a:lnTo>
                <a:lnTo>
                  <a:pt x="3292" y="952"/>
                </a:lnTo>
                <a:lnTo>
                  <a:pt x="3290" y="952"/>
                </a:lnTo>
                <a:lnTo>
                  <a:pt x="3290" y="950"/>
                </a:lnTo>
                <a:lnTo>
                  <a:pt x="3288" y="948"/>
                </a:lnTo>
                <a:lnTo>
                  <a:pt x="3285" y="948"/>
                </a:lnTo>
                <a:lnTo>
                  <a:pt x="3285" y="948"/>
                </a:lnTo>
                <a:lnTo>
                  <a:pt x="3283" y="948"/>
                </a:lnTo>
                <a:lnTo>
                  <a:pt x="3285" y="946"/>
                </a:lnTo>
                <a:lnTo>
                  <a:pt x="3285" y="944"/>
                </a:lnTo>
                <a:lnTo>
                  <a:pt x="3285" y="944"/>
                </a:lnTo>
                <a:lnTo>
                  <a:pt x="3288" y="941"/>
                </a:lnTo>
                <a:lnTo>
                  <a:pt x="3288" y="941"/>
                </a:lnTo>
                <a:lnTo>
                  <a:pt x="3290" y="939"/>
                </a:lnTo>
                <a:lnTo>
                  <a:pt x="3290" y="941"/>
                </a:lnTo>
                <a:lnTo>
                  <a:pt x="3290" y="941"/>
                </a:lnTo>
                <a:lnTo>
                  <a:pt x="3290" y="939"/>
                </a:lnTo>
                <a:lnTo>
                  <a:pt x="3292" y="939"/>
                </a:lnTo>
                <a:lnTo>
                  <a:pt x="3292" y="937"/>
                </a:lnTo>
                <a:lnTo>
                  <a:pt x="3294" y="935"/>
                </a:lnTo>
                <a:lnTo>
                  <a:pt x="3294" y="933"/>
                </a:lnTo>
                <a:lnTo>
                  <a:pt x="3294" y="933"/>
                </a:lnTo>
                <a:lnTo>
                  <a:pt x="3294" y="931"/>
                </a:lnTo>
                <a:lnTo>
                  <a:pt x="3296" y="931"/>
                </a:lnTo>
                <a:lnTo>
                  <a:pt x="3296" y="929"/>
                </a:lnTo>
                <a:lnTo>
                  <a:pt x="3296" y="929"/>
                </a:lnTo>
                <a:lnTo>
                  <a:pt x="3296" y="929"/>
                </a:lnTo>
                <a:lnTo>
                  <a:pt x="3296" y="927"/>
                </a:lnTo>
                <a:lnTo>
                  <a:pt x="3296" y="927"/>
                </a:lnTo>
                <a:lnTo>
                  <a:pt x="3296" y="925"/>
                </a:lnTo>
                <a:lnTo>
                  <a:pt x="3296" y="927"/>
                </a:lnTo>
                <a:lnTo>
                  <a:pt x="3296" y="927"/>
                </a:lnTo>
                <a:lnTo>
                  <a:pt x="3298" y="927"/>
                </a:lnTo>
                <a:lnTo>
                  <a:pt x="3298" y="927"/>
                </a:lnTo>
                <a:lnTo>
                  <a:pt x="3298" y="925"/>
                </a:lnTo>
                <a:lnTo>
                  <a:pt x="3300" y="927"/>
                </a:lnTo>
                <a:lnTo>
                  <a:pt x="3300" y="927"/>
                </a:lnTo>
                <a:lnTo>
                  <a:pt x="3304" y="925"/>
                </a:lnTo>
                <a:lnTo>
                  <a:pt x="3306" y="925"/>
                </a:lnTo>
                <a:lnTo>
                  <a:pt x="3306" y="925"/>
                </a:lnTo>
                <a:lnTo>
                  <a:pt x="3311" y="921"/>
                </a:lnTo>
                <a:lnTo>
                  <a:pt x="3311" y="921"/>
                </a:lnTo>
                <a:lnTo>
                  <a:pt x="3311" y="921"/>
                </a:lnTo>
                <a:lnTo>
                  <a:pt x="3313" y="923"/>
                </a:lnTo>
                <a:lnTo>
                  <a:pt x="3313" y="923"/>
                </a:lnTo>
                <a:lnTo>
                  <a:pt x="3313" y="923"/>
                </a:lnTo>
                <a:lnTo>
                  <a:pt x="3315" y="921"/>
                </a:lnTo>
                <a:lnTo>
                  <a:pt x="3313" y="921"/>
                </a:lnTo>
                <a:lnTo>
                  <a:pt x="3313" y="921"/>
                </a:lnTo>
                <a:lnTo>
                  <a:pt x="3313" y="918"/>
                </a:lnTo>
                <a:lnTo>
                  <a:pt x="3315" y="918"/>
                </a:lnTo>
                <a:lnTo>
                  <a:pt x="3315" y="918"/>
                </a:lnTo>
                <a:lnTo>
                  <a:pt x="3319" y="916"/>
                </a:lnTo>
                <a:lnTo>
                  <a:pt x="3319" y="916"/>
                </a:lnTo>
                <a:lnTo>
                  <a:pt x="3319" y="914"/>
                </a:lnTo>
                <a:lnTo>
                  <a:pt x="3321" y="914"/>
                </a:lnTo>
                <a:lnTo>
                  <a:pt x="3321" y="914"/>
                </a:lnTo>
                <a:lnTo>
                  <a:pt x="3321" y="914"/>
                </a:lnTo>
                <a:lnTo>
                  <a:pt x="3321" y="912"/>
                </a:lnTo>
                <a:lnTo>
                  <a:pt x="3323" y="912"/>
                </a:lnTo>
                <a:lnTo>
                  <a:pt x="3323" y="912"/>
                </a:lnTo>
                <a:lnTo>
                  <a:pt x="3323" y="910"/>
                </a:lnTo>
                <a:lnTo>
                  <a:pt x="3323" y="910"/>
                </a:lnTo>
                <a:lnTo>
                  <a:pt x="3325" y="910"/>
                </a:lnTo>
                <a:lnTo>
                  <a:pt x="3327" y="910"/>
                </a:lnTo>
                <a:lnTo>
                  <a:pt x="3329" y="910"/>
                </a:lnTo>
                <a:lnTo>
                  <a:pt x="3329" y="910"/>
                </a:lnTo>
                <a:lnTo>
                  <a:pt x="3332" y="908"/>
                </a:lnTo>
                <a:lnTo>
                  <a:pt x="3334" y="908"/>
                </a:lnTo>
                <a:lnTo>
                  <a:pt x="3336" y="906"/>
                </a:lnTo>
                <a:lnTo>
                  <a:pt x="3338" y="904"/>
                </a:lnTo>
                <a:lnTo>
                  <a:pt x="3340" y="904"/>
                </a:lnTo>
                <a:lnTo>
                  <a:pt x="3340" y="904"/>
                </a:lnTo>
                <a:lnTo>
                  <a:pt x="3340" y="904"/>
                </a:lnTo>
                <a:lnTo>
                  <a:pt x="3342" y="904"/>
                </a:lnTo>
                <a:lnTo>
                  <a:pt x="3342" y="904"/>
                </a:lnTo>
                <a:lnTo>
                  <a:pt x="3346" y="902"/>
                </a:lnTo>
                <a:lnTo>
                  <a:pt x="3348" y="900"/>
                </a:lnTo>
                <a:lnTo>
                  <a:pt x="3350" y="900"/>
                </a:lnTo>
                <a:lnTo>
                  <a:pt x="3355" y="902"/>
                </a:lnTo>
                <a:lnTo>
                  <a:pt x="3357" y="902"/>
                </a:lnTo>
                <a:lnTo>
                  <a:pt x="3357" y="904"/>
                </a:lnTo>
                <a:lnTo>
                  <a:pt x="3361" y="904"/>
                </a:lnTo>
                <a:lnTo>
                  <a:pt x="3361" y="904"/>
                </a:lnTo>
                <a:lnTo>
                  <a:pt x="3363" y="906"/>
                </a:lnTo>
                <a:lnTo>
                  <a:pt x="3363" y="906"/>
                </a:lnTo>
                <a:lnTo>
                  <a:pt x="3363" y="906"/>
                </a:lnTo>
                <a:lnTo>
                  <a:pt x="3365" y="904"/>
                </a:lnTo>
                <a:lnTo>
                  <a:pt x="3367" y="904"/>
                </a:lnTo>
                <a:lnTo>
                  <a:pt x="3367" y="904"/>
                </a:lnTo>
                <a:lnTo>
                  <a:pt x="3367" y="902"/>
                </a:lnTo>
                <a:lnTo>
                  <a:pt x="3371" y="904"/>
                </a:lnTo>
                <a:lnTo>
                  <a:pt x="3373" y="904"/>
                </a:lnTo>
                <a:lnTo>
                  <a:pt x="3376" y="904"/>
                </a:lnTo>
                <a:lnTo>
                  <a:pt x="3376" y="904"/>
                </a:lnTo>
                <a:lnTo>
                  <a:pt x="3378" y="906"/>
                </a:lnTo>
                <a:lnTo>
                  <a:pt x="3378" y="908"/>
                </a:lnTo>
                <a:lnTo>
                  <a:pt x="3378" y="910"/>
                </a:lnTo>
                <a:lnTo>
                  <a:pt x="3378" y="910"/>
                </a:lnTo>
                <a:lnTo>
                  <a:pt x="3376" y="912"/>
                </a:lnTo>
                <a:lnTo>
                  <a:pt x="3378" y="912"/>
                </a:lnTo>
                <a:lnTo>
                  <a:pt x="3378" y="916"/>
                </a:lnTo>
                <a:lnTo>
                  <a:pt x="3376" y="921"/>
                </a:lnTo>
                <a:lnTo>
                  <a:pt x="3373" y="925"/>
                </a:lnTo>
                <a:lnTo>
                  <a:pt x="3371" y="927"/>
                </a:lnTo>
                <a:lnTo>
                  <a:pt x="3373" y="929"/>
                </a:lnTo>
                <a:lnTo>
                  <a:pt x="3378" y="931"/>
                </a:lnTo>
                <a:lnTo>
                  <a:pt x="3378" y="933"/>
                </a:lnTo>
                <a:lnTo>
                  <a:pt x="3378" y="933"/>
                </a:lnTo>
                <a:lnTo>
                  <a:pt x="3373" y="933"/>
                </a:lnTo>
                <a:lnTo>
                  <a:pt x="3371" y="931"/>
                </a:lnTo>
                <a:lnTo>
                  <a:pt x="3369" y="931"/>
                </a:lnTo>
                <a:lnTo>
                  <a:pt x="3367" y="931"/>
                </a:lnTo>
                <a:lnTo>
                  <a:pt x="3361" y="931"/>
                </a:lnTo>
                <a:lnTo>
                  <a:pt x="3357" y="931"/>
                </a:lnTo>
                <a:lnTo>
                  <a:pt x="3355" y="931"/>
                </a:lnTo>
                <a:lnTo>
                  <a:pt x="3352" y="931"/>
                </a:lnTo>
                <a:lnTo>
                  <a:pt x="3350" y="933"/>
                </a:lnTo>
                <a:lnTo>
                  <a:pt x="3350" y="933"/>
                </a:lnTo>
                <a:lnTo>
                  <a:pt x="3350" y="935"/>
                </a:lnTo>
                <a:lnTo>
                  <a:pt x="3348" y="937"/>
                </a:lnTo>
                <a:lnTo>
                  <a:pt x="3346" y="937"/>
                </a:lnTo>
                <a:lnTo>
                  <a:pt x="3346" y="939"/>
                </a:lnTo>
                <a:lnTo>
                  <a:pt x="3346" y="941"/>
                </a:lnTo>
                <a:lnTo>
                  <a:pt x="3348" y="941"/>
                </a:lnTo>
                <a:lnTo>
                  <a:pt x="3350" y="944"/>
                </a:lnTo>
                <a:lnTo>
                  <a:pt x="3350" y="946"/>
                </a:lnTo>
                <a:lnTo>
                  <a:pt x="3352" y="946"/>
                </a:lnTo>
                <a:lnTo>
                  <a:pt x="3352" y="946"/>
                </a:lnTo>
                <a:lnTo>
                  <a:pt x="3355" y="946"/>
                </a:lnTo>
                <a:lnTo>
                  <a:pt x="3355" y="946"/>
                </a:lnTo>
                <a:lnTo>
                  <a:pt x="3352" y="946"/>
                </a:lnTo>
                <a:lnTo>
                  <a:pt x="3350" y="946"/>
                </a:lnTo>
                <a:lnTo>
                  <a:pt x="3348" y="948"/>
                </a:lnTo>
                <a:lnTo>
                  <a:pt x="3348" y="946"/>
                </a:lnTo>
                <a:lnTo>
                  <a:pt x="3348" y="946"/>
                </a:lnTo>
                <a:lnTo>
                  <a:pt x="3344" y="944"/>
                </a:lnTo>
                <a:lnTo>
                  <a:pt x="3342" y="944"/>
                </a:lnTo>
                <a:lnTo>
                  <a:pt x="3338" y="944"/>
                </a:lnTo>
                <a:lnTo>
                  <a:pt x="3336" y="946"/>
                </a:lnTo>
                <a:lnTo>
                  <a:pt x="3336" y="946"/>
                </a:lnTo>
                <a:lnTo>
                  <a:pt x="3336" y="948"/>
                </a:lnTo>
                <a:lnTo>
                  <a:pt x="3336" y="948"/>
                </a:lnTo>
                <a:lnTo>
                  <a:pt x="3336" y="950"/>
                </a:lnTo>
                <a:lnTo>
                  <a:pt x="3338" y="950"/>
                </a:lnTo>
                <a:lnTo>
                  <a:pt x="3340" y="950"/>
                </a:lnTo>
                <a:lnTo>
                  <a:pt x="3342" y="952"/>
                </a:lnTo>
                <a:lnTo>
                  <a:pt x="3344" y="952"/>
                </a:lnTo>
                <a:lnTo>
                  <a:pt x="3344" y="952"/>
                </a:lnTo>
                <a:lnTo>
                  <a:pt x="3346" y="956"/>
                </a:lnTo>
                <a:lnTo>
                  <a:pt x="3348" y="960"/>
                </a:lnTo>
                <a:lnTo>
                  <a:pt x="3348" y="962"/>
                </a:lnTo>
                <a:lnTo>
                  <a:pt x="3350" y="962"/>
                </a:lnTo>
                <a:lnTo>
                  <a:pt x="3350" y="965"/>
                </a:lnTo>
                <a:lnTo>
                  <a:pt x="3350" y="965"/>
                </a:lnTo>
                <a:lnTo>
                  <a:pt x="3350" y="967"/>
                </a:lnTo>
                <a:lnTo>
                  <a:pt x="3350" y="967"/>
                </a:lnTo>
                <a:lnTo>
                  <a:pt x="3350" y="969"/>
                </a:lnTo>
                <a:lnTo>
                  <a:pt x="3350" y="971"/>
                </a:lnTo>
                <a:lnTo>
                  <a:pt x="3352" y="971"/>
                </a:lnTo>
                <a:lnTo>
                  <a:pt x="3355" y="971"/>
                </a:lnTo>
                <a:lnTo>
                  <a:pt x="3355" y="971"/>
                </a:lnTo>
                <a:lnTo>
                  <a:pt x="3357" y="971"/>
                </a:lnTo>
                <a:lnTo>
                  <a:pt x="3359" y="973"/>
                </a:lnTo>
                <a:lnTo>
                  <a:pt x="3359" y="973"/>
                </a:lnTo>
                <a:lnTo>
                  <a:pt x="3359" y="975"/>
                </a:lnTo>
                <a:lnTo>
                  <a:pt x="3359" y="975"/>
                </a:lnTo>
                <a:lnTo>
                  <a:pt x="3361" y="975"/>
                </a:lnTo>
                <a:lnTo>
                  <a:pt x="3361" y="975"/>
                </a:lnTo>
                <a:lnTo>
                  <a:pt x="3363" y="975"/>
                </a:lnTo>
                <a:lnTo>
                  <a:pt x="3363" y="975"/>
                </a:lnTo>
                <a:lnTo>
                  <a:pt x="3365" y="977"/>
                </a:lnTo>
                <a:lnTo>
                  <a:pt x="3365" y="977"/>
                </a:lnTo>
                <a:lnTo>
                  <a:pt x="3367" y="977"/>
                </a:lnTo>
                <a:lnTo>
                  <a:pt x="3367" y="977"/>
                </a:lnTo>
                <a:lnTo>
                  <a:pt x="3369" y="977"/>
                </a:lnTo>
                <a:lnTo>
                  <a:pt x="3369" y="977"/>
                </a:lnTo>
                <a:lnTo>
                  <a:pt x="3369" y="981"/>
                </a:lnTo>
                <a:lnTo>
                  <a:pt x="3369" y="983"/>
                </a:lnTo>
                <a:lnTo>
                  <a:pt x="3369" y="986"/>
                </a:lnTo>
                <a:lnTo>
                  <a:pt x="3369" y="986"/>
                </a:lnTo>
                <a:lnTo>
                  <a:pt x="3367" y="990"/>
                </a:lnTo>
                <a:lnTo>
                  <a:pt x="3367" y="990"/>
                </a:lnTo>
                <a:lnTo>
                  <a:pt x="3367" y="992"/>
                </a:lnTo>
                <a:lnTo>
                  <a:pt x="3367" y="994"/>
                </a:lnTo>
                <a:lnTo>
                  <a:pt x="3369" y="998"/>
                </a:lnTo>
                <a:lnTo>
                  <a:pt x="3371" y="1002"/>
                </a:lnTo>
                <a:lnTo>
                  <a:pt x="3373" y="1004"/>
                </a:lnTo>
                <a:lnTo>
                  <a:pt x="3373" y="1004"/>
                </a:lnTo>
                <a:lnTo>
                  <a:pt x="3373" y="1004"/>
                </a:lnTo>
                <a:lnTo>
                  <a:pt x="3373" y="1002"/>
                </a:lnTo>
                <a:lnTo>
                  <a:pt x="3373" y="998"/>
                </a:lnTo>
                <a:lnTo>
                  <a:pt x="3373" y="996"/>
                </a:lnTo>
                <a:lnTo>
                  <a:pt x="3373" y="996"/>
                </a:lnTo>
                <a:lnTo>
                  <a:pt x="3373" y="992"/>
                </a:lnTo>
                <a:lnTo>
                  <a:pt x="3376" y="992"/>
                </a:lnTo>
                <a:lnTo>
                  <a:pt x="3378" y="990"/>
                </a:lnTo>
                <a:lnTo>
                  <a:pt x="3378" y="990"/>
                </a:lnTo>
                <a:lnTo>
                  <a:pt x="3380" y="990"/>
                </a:lnTo>
                <a:lnTo>
                  <a:pt x="3382" y="988"/>
                </a:lnTo>
                <a:lnTo>
                  <a:pt x="3384" y="988"/>
                </a:lnTo>
                <a:lnTo>
                  <a:pt x="3386" y="988"/>
                </a:lnTo>
                <a:lnTo>
                  <a:pt x="3388" y="988"/>
                </a:lnTo>
                <a:lnTo>
                  <a:pt x="3388" y="990"/>
                </a:lnTo>
                <a:lnTo>
                  <a:pt x="3390" y="992"/>
                </a:lnTo>
                <a:lnTo>
                  <a:pt x="3390" y="994"/>
                </a:lnTo>
                <a:lnTo>
                  <a:pt x="3390" y="996"/>
                </a:lnTo>
                <a:lnTo>
                  <a:pt x="3392" y="998"/>
                </a:lnTo>
                <a:lnTo>
                  <a:pt x="3392" y="1000"/>
                </a:lnTo>
                <a:lnTo>
                  <a:pt x="3394" y="1002"/>
                </a:lnTo>
                <a:lnTo>
                  <a:pt x="3399" y="1004"/>
                </a:lnTo>
                <a:lnTo>
                  <a:pt x="3401" y="1006"/>
                </a:lnTo>
                <a:lnTo>
                  <a:pt x="3401" y="1006"/>
                </a:lnTo>
                <a:lnTo>
                  <a:pt x="3401" y="1006"/>
                </a:lnTo>
                <a:lnTo>
                  <a:pt x="3401" y="1009"/>
                </a:lnTo>
                <a:lnTo>
                  <a:pt x="3401" y="1009"/>
                </a:lnTo>
                <a:close/>
              </a:path>
            </a:pathLst>
          </a:custGeom>
          <a:solidFill>
            <a:srgbClr val="C5E0F3">
              <a:alpha val="21000"/>
            </a:srgbClr>
          </a:solidFill>
          <a:ln>
            <a:noFill/>
          </a:ln>
        </p:spPr>
        <p:txBody>
          <a:bodyPr vert="horz" wrap="square" lIns="68580" tIns="34290" rIns="68580" bIns="34290" numCol="1" anchor="t" anchorCtr="0" compatLnSpc="1">
            <a:prstTxWarp prst="textNoShape">
              <a:avLst/>
            </a:prstTxWarp>
          </a:bodyPr>
          <a:lstStyle/>
          <a:p>
            <a:pPr defTabSz="914400"/>
            <a:endParaRPr lang="en-US" sz="1350" dirty="0">
              <a:solidFill>
                <a:prstClr val="white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600430625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29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831850" y="1709738"/>
            <a:ext cx="10515600" cy="2852737"/>
          </a:xfrm>
          <a:prstGeom prst="rect">
            <a:avLst/>
          </a:prstGeom>
        </p:spPr>
        <p:txBody>
          <a:bodyPr anchor="b"/>
          <a:lstStyle>
            <a:lvl1pPr>
              <a:defRPr sz="6000"/>
            </a:lvl1pPr>
          </a:lstStyle>
          <a:p>
            <a:r>
              <a:rPr lang="en-US" smtClean="0"/>
              <a:t>Click to edit Master title style</a:t>
            </a:r>
            <a:endParaRPr lang="id-ID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831850" y="4589463"/>
            <a:ext cx="10515600" cy="1500187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2400">
                <a:solidFill>
                  <a:schemeClr val="tx1">
                    <a:tint val="75000"/>
                  </a:schemeClr>
                </a:solidFill>
              </a:defRPr>
            </a:lvl1pPr>
            <a:lvl2pPr marL="45720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pPr defTabSz="914400"/>
            <a:endParaRPr lang="id-ID" sz="1800">
              <a:solidFill>
                <a:prstClr val="black"/>
              </a:solidFill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/>
          <a:lstStyle/>
          <a:p>
            <a:pPr defTabSz="914400"/>
            <a:endParaRPr lang="id-ID" sz="1800">
              <a:solidFill>
                <a:prstClr val="black"/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pPr defTabSz="914400"/>
            <a:fld id="{0E3F1A4D-2304-4A46-B37D-AE4BCB026C91}" type="slidenum">
              <a:rPr lang="id-ID" sz="1800" smtClean="0">
                <a:solidFill>
                  <a:prstClr val="black"/>
                </a:solidFill>
              </a:rPr>
              <a:pPr defTabSz="914400"/>
              <a:t>‹#›</a:t>
            </a:fld>
            <a:endParaRPr lang="id-ID" sz="1800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276898495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963084" y="4406901"/>
            <a:ext cx="10363200" cy="1362075"/>
          </a:xfrm>
        </p:spPr>
        <p:txBody>
          <a:bodyPr anchor="t"/>
          <a:lstStyle>
            <a:lvl1pPr algn="l">
              <a:defRPr sz="4000" b="1" cap="all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963084" y="2906713"/>
            <a:ext cx="10363200" cy="1500187"/>
          </a:xfrm>
        </p:spPr>
        <p:txBody>
          <a:bodyPr anchor="b"/>
          <a:lstStyle>
            <a:lvl1pPr marL="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1pPr>
            <a:lvl2pPr marL="457167" indent="0">
              <a:buNone/>
              <a:defRPr sz="1900">
                <a:solidFill>
                  <a:schemeClr val="tx1">
                    <a:tint val="75000"/>
                  </a:schemeClr>
                </a:solidFill>
              </a:defRPr>
            </a:lvl2pPr>
            <a:lvl3pPr marL="914332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3pPr>
            <a:lvl4pPr marL="1371498" indent="0">
              <a:buNone/>
              <a:defRPr sz="1500">
                <a:solidFill>
                  <a:schemeClr val="tx1">
                    <a:tint val="75000"/>
                  </a:schemeClr>
                </a:solidFill>
              </a:defRPr>
            </a:lvl4pPr>
            <a:lvl5pPr marL="1828664" indent="0">
              <a:buNone/>
              <a:defRPr sz="1500">
                <a:solidFill>
                  <a:schemeClr val="tx1">
                    <a:tint val="75000"/>
                  </a:schemeClr>
                </a:solidFill>
              </a:defRPr>
            </a:lvl5pPr>
            <a:lvl6pPr marL="2285830" indent="0">
              <a:buNone/>
              <a:defRPr sz="1500">
                <a:solidFill>
                  <a:schemeClr val="tx1">
                    <a:tint val="75000"/>
                  </a:schemeClr>
                </a:solidFill>
              </a:defRPr>
            </a:lvl6pPr>
            <a:lvl7pPr marL="2742994" indent="0">
              <a:buNone/>
              <a:defRPr sz="1500">
                <a:solidFill>
                  <a:schemeClr val="tx1">
                    <a:tint val="75000"/>
                  </a:schemeClr>
                </a:solidFill>
              </a:defRPr>
            </a:lvl7pPr>
            <a:lvl8pPr marL="3200160" indent="0">
              <a:buNone/>
              <a:defRPr sz="1500">
                <a:solidFill>
                  <a:schemeClr val="tx1">
                    <a:tint val="75000"/>
                  </a:schemeClr>
                </a:solidFill>
              </a:defRPr>
            </a:lvl8pPr>
            <a:lvl9pPr marL="3657327" indent="0">
              <a:buNone/>
              <a:defRPr sz="15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837663C-94F1-4ACC-BD3F-C7802A46D600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874690410"/>
      </p:ext>
    </p:extLst>
  </p:cSld>
  <p:clrMapOvr>
    <a:masterClrMapping/>
  </p:clrMapOvr>
</p:sldLayout>
</file>

<file path=ppt/slideLayouts/slideLayout30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838200" y="365125"/>
            <a:ext cx="10515600" cy="1325563"/>
          </a:xfrm>
          <a:prstGeom prst="rect">
            <a:avLst/>
          </a:prstGeom>
        </p:spPr>
        <p:txBody>
          <a:bodyPr/>
          <a:lstStyle/>
          <a:p>
            <a:r>
              <a:rPr lang="en-US" smtClean="0"/>
              <a:t>Click to edit Master title style</a:t>
            </a:r>
            <a:endParaRPr lang="id-ID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838200" y="1825625"/>
            <a:ext cx="5181600" cy="4351338"/>
          </a:xfrm>
          <a:prstGeom prst="rect">
            <a:avLst/>
          </a:prstGeom>
        </p:spPr>
        <p:txBody>
          <a:bodyPr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id-ID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6172200" y="1825625"/>
            <a:ext cx="5181600" cy="4351338"/>
          </a:xfrm>
          <a:prstGeom prst="rect">
            <a:avLst/>
          </a:prstGeom>
        </p:spPr>
        <p:txBody>
          <a:bodyPr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id-ID"/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pPr defTabSz="914400"/>
            <a:endParaRPr lang="id-ID" sz="1800">
              <a:solidFill>
                <a:prstClr val="black"/>
              </a:solidFill>
            </a:endParaRP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/>
          <a:lstStyle/>
          <a:p>
            <a:pPr defTabSz="914400"/>
            <a:endParaRPr lang="id-ID" sz="1800">
              <a:solidFill>
                <a:prstClr val="black"/>
              </a:solidFill>
            </a:endParaRP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pPr defTabSz="914400"/>
            <a:fld id="{0E3F1A4D-2304-4A46-B37D-AE4BCB026C91}" type="slidenum">
              <a:rPr lang="id-ID" sz="1800" smtClean="0">
                <a:solidFill>
                  <a:prstClr val="black"/>
                </a:solidFill>
              </a:rPr>
              <a:pPr defTabSz="914400"/>
              <a:t>‹#›</a:t>
            </a:fld>
            <a:endParaRPr lang="id-ID" sz="1800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218568550"/>
      </p:ext>
    </p:extLst>
  </p:cSld>
  <p:clrMapOvr>
    <a:masterClrMapping/>
  </p:clrMapOvr>
  <p:timing>
    <p:tnLst>
      <p:par>
        <p:cTn id="1" dur="indefinite" restart="never" nodeType="tmRoot"/>
      </p:par>
    </p:tnLst>
  </p:timing>
</p:sldLayout>
</file>

<file path=ppt/slideLayouts/slideLayout31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839788" y="365125"/>
            <a:ext cx="10515600" cy="1325563"/>
          </a:xfrm>
          <a:prstGeom prst="rect">
            <a:avLst/>
          </a:prstGeom>
        </p:spPr>
        <p:txBody>
          <a:bodyPr/>
          <a:lstStyle/>
          <a:p>
            <a:r>
              <a:rPr lang="en-US" smtClean="0"/>
              <a:t>Click to edit Master title style</a:t>
            </a:r>
            <a:endParaRPr lang="id-ID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839788" y="1681163"/>
            <a:ext cx="5157787" cy="823912"/>
          </a:xfrm>
          <a:prstGeom prst="rect">
            <a:avLst/>
          </a:prstGeo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839788" y="2505075"/>
            <a:ext cx="5157787" cy="3684588"/>
          </a:xfrm>
          <a:prstGeom prst="rect">
            <a:avLst/>
          </a:prstGeom>
        </p:spPr>
        <p:txBody>
          <a:bodyPr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id-ID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6172200" y="1681163"/>
            <a:ext cx="5183188" cy="823912"/>
          </a:xfrm>
          <a:prstGeom prst="rect">
            <a:avLst/>
          </a:prstGeo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6172200" y="2505075"/>
            <a:ext cx="5183188" cy="3684588"/>
          </a:xfrm>
          <a:prstGeom prst="rect">
            <a:avLst/>
          </a:prstGeom>
        </p:spPr>
        <p:txBody>
          <a:bodyPr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id-ID"/>
          </a:p>
        </p:txBody>
      </p:sp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pPr defTabSz="914400"/>
            <a:endParaRPr lang="id-ID" sz="1800">
              <a:solidFill>
                <a:prstClr val="black"/>
              </a:solidFill>
            </a:endParaRPr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/>
          <a:lstStyle/>
          <a:p>
            <a:pPr defTabSz="914400"/>
            <a:endParaRPr lang="id-ID" sz="1800">
              <a:solidFill>
                <a:prstClr val="black"/>
              </a:solidFill>
            </a:endParaRPr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pPr defTabSz="914400"/>
            <a:fld id="{0E3F1A4D-2304-4A46-B37D-AE4BCB026C91}" type="slidenum">
              <a:rPr lang="id-ID" sz="1800" smtClean="0">
                <a:solidFill>
                  <a:prstClr val="black"/>
                </a:solidFill>
              </a:rPr>
              <a:pPr defTabSz="914400"/>
              <a:t>‹#›</a:t>
            </a:fld>
            <a:endParaRPr lang="id-ID" sz="1800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431973995"/>
      </p:ext>
    </p:extLst>
  </p:cSld>
  <p:clrMapOvr>
    <a:masterClrMapping/>
  </p:clrMapOvr>
</p:sldLayout>
</file>

<file path=ppt/slideLayouts/slideLayout32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838200" y="365125"/>
            <a:ext cx="10515600" cy="1325563"/>
          </a:xfrm>
          <a:prstGeom prst="rect">
            <a:avLst/>
          </a:prstGeom>
        </p:spPr>
        <p:txBody>
          <a:bodyPr/>
          <a:lstStyle/>
          <a:p>
            <a:r>
              <a:rPr lang="en-US" smtClean="0"/>
              <a:t>Click to edit Master title style</a:t>
            </a:r>
            <a:endParaRPr lang="id-ID"/>
          </a:p>
        </p:txBody>
      </p:sp>
      <p:sp>
        <p:nvSpPr>
          <p:cNvPr id="3" name="Date Placeholder 2"/>
          <p:cNvSpPr>
            <a:spLocks noGrp="1"/>
          </p:cNvSpPr>
          <p:nvPr>
            <p:ph type="dt" sz="half" idx="10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pPr defTabSz="914400"/>
            <a:endParaRPr lang="id-ID" sz="1800">
              <a:solidFill>
                <a:prstClr val="black"/>
              </a:solidFill>
            </a:endParaRPr>
          </a:p>
        </p:txBody>
      </p:sp>
      <p:sp>
        <p:nvSpPr>
          <p:cNvPr id="4" name="Footer Placeholder 3"/>
          <p:cNvSpPr>
            <a:spLocks noGrp="1"/>
          </p:cNvSpPr>
          <p:nvPr>
            <p:ph type="ftr" sz="quarter" idx="11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/>
          <a:lstStyle/>
          <a:p>
            <a:pPr defTabSz="914400"/>
            <a:endParaRPr lang="id-ID" sz="1800">
              <a:solidFill>
                <a:prstClr val="black"/>
              </a:solidFill>
            </a:endParaRPr>
          </a:p>
        </p:txBody>
      </p:sp>
      <p:sp>
        <p:nvSpPr>
          <p:cNvPr id="5" name="Slide Number Placeholder 4"/>
          <p:cNvSpPr>
            <a:spLocks noGrp="1"/>
          </p:cNvSpPr>
          <p:nvPr>
            <p:ph type="sldNum" sz="quarter" idx="12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pPr defTabSz="914400"/>
            <a:fld id="{0E3F1A4D-2304-4A46-B37D-AE4BCB026C91}" type="slidenum">
              <a:rPr lang="id-ID" sz="1800" smtClean="0">
                <a:solidFill>
                  <a:prstClr val="black"/>
                </a:solidFill>
              </a:rPr>
              <a:pPr defTabSz="914400"/>
              <a:t>‹#›</a:t>
            </a:fld>
            <a:endParaRPr lang="id-ID" sz="1800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227448112"/>
      </p:ext>
    </p:extLst>
  </p:cSld>
  <p:clrMapOvr>
    <a:masterClrMapping/>
  </p:clrMapOvr>
</p:sldLayout>
</file>

<file path=ppt/slideLayouts/slideLayout33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pPr defTabSz="914400"/>
            <a:endParaRPr lang="id-ID" sz="1800">
              <a:solidFill>
                <a:prstClr val="black"/>
              </a:solidFill>
            </a:endParaRPr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/>
          <a:lstStyle/>
          <a:p>
            <a:pPr defTabSz="914400"/>
            <a:endParaRPr lang="id-ID" sz="1800">
              <a:solidFill>
                <a:prstClr val="black"/>
              </a:solidFill>
            </a:endParaRP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pPr defTabSz="914400"/>
            <a:fld id="{0E3F1A4D-2304-4A46-B37D-AE4BCB026C91}" type="slidenum">
              <a:rPr lang="id-ID" sz="1800" smtClean="0">
                <a:solidFill>
                  <a:prstClr val="black"/>
                </a:solidFill>
              </a:rPr>
              <a:pPr defTabSz="914400"/>
              <a:t>‹#›</a:t>
            </a:fld>
            <a:endParaRPr lang="id-ID" sz="1800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531785671"/>
      </p:ext>
    </p:extLst>
  </p:cSld>
  <p:clrMapOvr>
    <a:masterClrMapping/>
  </p:clrMapOvr>
</p:sldLayout>
</file>

<file path=ppt/slideLayouts/slideLayout34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  <a:prstGeom prst="rect">
            <a:avLst/>
          </a:prstGeom>
        </p:spPr>
        <p:txBody>
          <a:bodyPr anchor="b"/>
          <a:lstStyle>
            <a:lvl1pPr>
              <a:defRPr sz="3200"/>
            </a:lvl1pPr>
          </a:lstStyle>
          <a:p>
            <a:r>
              <a:rPr lang="en-US" smtClean="0"/>
              <a:t>Click to edit Master title style</a:t>
            </a:r>
            <a:endParaRPr lang="id-ID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5183188" y="987425"/>
            <a:ext cx="6172200" cy="4873625"/>
          </a:xfrm>
          <a:prstGeom prst="rect">
            <a:avLst/>
          </a:prstGeo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id-ID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3932237" cy="3811588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pPr defTabSz="914400"/>
            <a:endParaRPr lang="id-ID" sz="1800">
              <a:solidFill>
                <a:prstClr val="black"/>
              </a:solidFill>
            </a:endParaRP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/>
          <a:lstStyle/>
          <a:p>
            <a:pPr defTabSz="914400"/>
            <a:endParaRPr lang="id-ID" sz="1800">
              <a:solidFill>
                <a:prstClr val="black"/>
              </a:solidFill>
            </a:endParaRP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pPr defTabSz="914400"/>
            <a:fld id="{0E3F1A4D-2304-4A46-B37D-AE4BCB026C91}" type="slidenum">
              <a:rPr lang="id-ID" sz="1800" smtClean="0">
                <a:solidFill>
                  <a:prstClr val="black"/>
                </a:solidFill>
              </a:rPr>
              <a:pPr defTabSz="914400"/>
              <a:t>‹#›</a:t>
            </a:fld>
            <a:endParaRPr lang="id-ID" sz="1800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553186218"/>
      </p:ext>
    </p:extLst>
  </p:cSld>
  <p:clrMapOvr>
    <a:masterClrMapping/>
  </p:clrMapOvr>
</p:sldLayout>
</file>

<file path=ppt/slideLayouts/slideLayout35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  <a:prstGeom prst="rect">
            <a:avLst/>
          </a:prstGeom>
        </p:spPr>
        <p:txBody>
          <a:bodyPr anchor="b"/>
          <a:lstStyle>
            <a:lvl1pPr>
              <a:defRPr sz="3200"/>
            </a:lvl1pPr>
          </a:lstStyle>
          <a:p>
            <a:r>
              <a:rPr lang="en-US" smtClean="0"/>
              <a:t>Click to edit Master title style</a:t>
            </a:r>
            <a:endParaRPr lang="id-ID"/>
          </a:p>
        </p:txBody>
      </p:sp>
      <p:sp>
        <p:nvSpPr>
          <p:cNvPr id="3" name="Picture Placeholder 2"/>
          <p:cNvSpPr>
            <a:spLocks noGrp="1"/>
          </p:cNvSpPr>
          <p:nvPr>
            <p:ph type="pic" idx="1"/>
          </p:nvPr>
        </p:nvSpPr>
        <p:spPr>
          <a:xfrm>
            <a:off x="5183188" y="987425"/>
            <a:ext cx="6172200" cy="4873625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endParaRPr lang="id-ID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3932237" cy="3811588"/>
          </a:xfrm>
          <a:prstGeom prst="rect">
            <a:avLst/>
          </a:prstGeo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pPr defTabSz="914400"/>
            <a:endParaRPr lang="id-ID" sz="1800">
              <a:solidFill>
                <a:prstClr val="black"/>
              </a:solidFill>
            </a:endParaRPr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/>
          <a:lstStyle/>
          <a:p>
            <a:pPr defTabSz="914400"/>
            <a:endParaRPr lang="id-ID" sz="1800">
              <a:solidFill>
                <a:prstClr val="black"/>
              </a:solidFill>
            </a:endParaRPr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pPr defTabSz="914400"/>
            <a:fld id="{0E3F1A4D-2304-4A46-B37D-AE4BCB026C91}" type="slidenum">
              <a:rPr lang="id-ID" sz="1800" smtClean="0">
                <a:solidFill>
                  <a:prstClr val="black"/>
                </a:solidFill>
              </a:rPr>
              <a:pPr defTabSz="914400"/>
              <a:t>‹#›</a:t>
            </a:fld>
            <a:endParaRPr lang="id-ID" sz="1800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854464447"/>
      </p:ext>
    </p:extLst>
  </p:cSld>
  <p:clrMapOvr>
    <a:masterClrMapping/>
  </p:clrMapOvr>
</p:sldLayout>
</file>

<file path=ppt/slideLayouts/slideLayout36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838200" y="365125"/>
            <a:ext cx="10515600" cy="1325563"/>
          </a:xfrm>
          <a:prstGeom prst="rect">
            <a:avLst/>
          </a:prstGeom>
        </p:spPr>
        <p:txBody>
          <a:bodyPr/>
          <a:lstStyle/>
          <a:p>
            <a:r>
              <a:rPr lang="en-US" smtClean="0"/>
              <a:t>Click to edit Master title style</a:t>
            </a:r>
            <a:endParaRPr lang="id-ID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838200" y="1825625"/>
            <a:ext cx="10515600" cy="4351338"/>
          </a:xfrm>
          <a:prstGeom prst="rect">
            <a:avLst/>
          </a:prstGeom>
        </p:spPr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id-ID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pPr defTabSz="914400"/>
            <a:endParaRPr lang="id-ID" sz="1800">
              <a:solidFill>
                <a:prstClr val="black"/>
              </a:solidFill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/>
          <a:lstStyle/>
          <a:p>
            <a:pPr defTabSz="914400"/>
            <a:endParaRPr lang="id-ID" sz="1800">
              <a:solidFill>
                <a:prstClr val="black"/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pPr defTabSz="914400"/>
            <a:fld id="{0E3F1A4D-2304-4A46-B37D-AE4BCB026C91}" type="slidenum">
              <a:rPr lang="id-ID" sz="1800" smtClean="0">
                <a:solidFill>
                  <a:prstClr val="black"/>
                </a:solidFill>
              </a:rPr>
              <a:pPr defTabSz="914400"/>
              <a:t>‹#›</a:t>
            </a:fld>
            <a:endParaRPr lang="id-ID" sz="1800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337162137"/>
      </p:ext>
    </p:extLst>
  </p:cSld>
  <p:clrMapOvr>
    <a:masterClrMapping/>
  </p:clrMapOvr>
</p:sldLayout>
</file>

<file path=ppt/slideLayouts/slideLayout37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8724900" y="365125"/>
            <a:ext cx="2628900" cy="5811838"/>
          </a:xfrm>
          <a:prstGeom prst="rect">
            <a:avLst/>
          </a:prstGeom>
        </p:spPr>
        <p:txBody>
          <a:bodyPr vert="eaVert"/>
          <a:lstStyle/>
          <a:p>
            <a:r>
              <a:rPr lang="en-US" smtClean="0"/>
              <a:t>Click to edit Master title style</a:t>
            </a:r>
            <a:endParaRPr lang="id-ID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838200" y="365125"/>
            <a:ext cx="7734300" cy="5811838"/>
          </a:xfrm>
          <a:prstGeom prst="rect">
            <a:avLst/>
          </a:prstGeom>
        </p:spPr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id-ID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pPr defTabSz="914400"/>
            <a:endParaRPr lang="id-ID" sz="1800">
              <a:solidFill>
                <a:prstClr val="black"/>
              </a:solidFill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/>
          <a:lstStyle/>
          <a:p>
            <a:pPr defTabSz="914400"/>
            <a:endParaRPr lang="id-ID" sz="1800">
              <a:solidFill>
                <a:prstClr val="black"/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</p:spPr>
        <p:txBody>
          <a:bodyPr/>
          <a:lstStyle/>
          <a:p>
            <a:pPr defTabSz="914400"/>
            <a:fld id="{0E3F1A4D-2304-4A46-B37D-AE4BCB026C91}" type="slidenum">
              <a:rPr lang="id-ID" sz="1800" smtClean="0">
                <a:solidFill>
                  <a:prstClr val="black"/>
                </a:solidFill>
              </a:rPr>
              <a:pPr defTabSz="914400"/>
              <a:t>‹#›</a:t>
            </a:fld>
            <a:endParaRPr lang="id-ID" sz="1800">
              <a:solidFill>
                <a:prstClr val="black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269134381"/>
      </p:ext>
    </p:extLst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609600" y="1600201"/>
            <a:ext cx="53848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900"/>
            </a:lvl4pPr>
            <a:lvl5pPr>
              <a:defRPr sz="1900"/>
            </a:lvl5pPr>
            <a:lvl6pPr>
              <a:defRPr sz="1900"/>
            </a:lvl6pPr>
            <a:lvl7pPr>
              <a:defRPr sz="1900"/>
            </a:lvl7pPr>
            <a:lvl8pPr>
              <a:defRPr sz="1900"/>
            </a:lvl8pPr>
            <a:lvl9pPr>
              <a:defRPr sz="19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6197600" y="1600201"/>
            <a:ext cx="53848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900"/>
            </a:lvl4pPr>
            <a:lvl5pPr>
              <a:defRPr sz="1900"/>
            </a:lvl5pPr>
            <a:lvl6pPr>
              <a:defRPr sz="1900"/>
            </a:lvl6pPr>
            <a:lvl7pPr>
              <a:defRPr sz="1900"/>
            </a:lvl7pPr>
            <a:lvl8pPr>
              <a:defRPr sz="1900"/>
            </a:lvl8pPr>
            <a:lvl9pPr>
              <a:defRPr sz="19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837663C-94F1-4ACC-BD3F-C7802A46D600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470790459"/>
      </p:ext>
    </p:extLst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609600" y="1535113"/>
            <a:ext cx="5386917" cy="639763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167" indent="0">
              <a:buNone/>
              <a:defRPr sz="2000" b="1"/>
            </a:lvl2pPr>
            <a:lvl3pPr marL="914332" indent="0">
              <a:buNone/>
              <a:defRPr sz="1900" b="1"/>
            </a:lvl3pPr>
            <a:lvl4pPr marL="1371498" indent="0">
              <a:buNone/>
              <a:defRPr sz="1600" b="1"/>
            </a:lvl4pPr>
            <a:lvl5pPr marL="1828664" indent="0">
              <a:buNone/>
              <a:defRPr sz="1600" b="1"/>
            </a:lvl5pPr>
            <a:lvl6pPr marL="2285830" indent="0">
              <a:buNone/>
              <a:defRPr sz="1600" b="1"/>
            </a:lvl6pPr>
            <a:lvl7pPr marL="2742994" indent="0">
              <a:buNone/>
              <a:defRPr sz="1600" b="1"/>
            </a:lvl7pPr>
            <a:lvl8pPr marL="3200160" indent="0">
              <a:buNone/>
              <a:defRPr sz="1600" b="1"/>
            </a:lvl8pPr>
            <a:lvl9pPr marL="3657327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609600" y="2174875"/>
            <a:ext cx="5386917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9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6193372" y="1535113"/>
            <a:ext cx="5389033" cy="639763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167" indent="0">
              <a:buNone/>
              <a:defRPr sz="2000" b="1"/>
            </a:lvl2pPr>
            <a:lvl3pPr marL="914332" indent="0">
              <a:buNone/>
              <a:defRPr sz="1900" b="1"/>
            </a:lvl3pPr>
            <a:lvl4pPr marL="1371498" indent="0">
              <a:buNone/>
              <a:defRPr sz="1600" b="1"/>
            </a:lvl4pPr>
            <a:lvl5pPr marL="1828664" indent="0">
              <a:buNone/>
              <a:defRPr sz="1600" b="1"/>
            </a:lvl5pPr>
            <a:lvl6pPr marL="2285830" indent="0">
              <a:buNone/>
              <a:defRPr sz="1600" b="1"/>
            </a:lvl6pPr>
            <a:lvl7pPr marL="2742994" indent="0">
              <a:buNone/>
              <a:defRPr sz="1600" b="1"/>
            </a:lvl7pPr>
            <a:lvl8pPr marL="3200160" indent="0">
              <a:buNone/>
              <a:defRPr sz="1600" b="1"/>
            </a:lvl8pPr>
            <a:lvl9pPr marL="3657327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6193372" y="2174875"/>
            <a:ext cx="5389033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9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837663C-94F1-4ACC-BD3F-C7802A46D600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451980048"/>
      </p:ext>
    </p:extLst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Date Placeholder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Footer Placeholder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5" name="Slide Number Placeholder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837663C-94F1-4ACC-BD3F-C7802A46D600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4080411286"/>
      </p:ext>
    </p:extLst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837663C-94F1-4ACC-BD3F-C7802A46D600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74157704"/>
      </p:ext>
    </p:extLst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609603" y="273049"/>
            <a:ext cx="4011084" cy="1162051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4766733" y="273056"/>
            <a:ext cx="6815667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609603" y="1435104"/>
            <a:ext cx="4011084" cy="4691063"/>
          </a:xfrm>
        </p:spPr>
        <p:txBody>
          <a:bodyPr/>
          <a:lstStyle>
            <a:lvl1pPr marL="0" indent="0">
              <a:buNone/>
              <a:defRPr sz="1500"/>
            </a:lvl1pPr>
            <a:lvl2pPr marL="457167" indent="0">
              <a:buNone/>
              <a:defRPr sz="1200"/>
            </a:lvl2pPr>
            <a:lvl3pPr marL="914332" indent="0">
              <a:buNone/>
              <a:defRPr sz="1100"/>
            </a:lvl3pPr>
            <a:lvl4pPr marL="1371498" indent="0">
              <a:buNone/>
              <a:defRPr sz="900"/>
            </a:lvl4pPr>
            <a:lvl5pPr marL="1828664" indent="0">
              <a:buNone/>
              <a:defRPr sz="900"/>
            </a:lvl5pPr>
            <a:lvl6pPr marL="2285830" indent="0">
              <a:buNone/>
              <a:defRPr sz="900"/>
            </a:lvl6pPr>
            <a:lvl7pPr marL="2742994" indent="0">
              <a:buNone/>
              <a:defRPr sz="900"/>
            </a:lvl7pPr>
            <a:lvl8pPr marL="3200160" indent="0">
              <a:buNone/>
              <a:defRPr sz="900"/>
            </a:lvl8pPr>
            <a:lvl9pPr marL="3657327" indent="0">
              <a:buNone/>
              <a:defRPr sz="9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837663C-94F1-4ACC-BD3F-C7802A46D600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708665538"/>
      </p:ext>
    </p:extLst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2389717" y="4800601"/>
            <a:ext cx="7315200" cy="566739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/>
              <a:t>Click to edit Master title style</a:t>
            </a:r>
          </a:p>
        </p:txBody>
      </p:sp>
      <p:sp>
        <p:nvSpPr>
          <p:cNvPr id="3" name="Picture Placeholder 2"/>
          <p:cNvSpPr>
            <a:spLocks noGrp="1"/>
          </p:cNvSpPr>
          <p:nvPr>
            <p:ph type="pic" idx="1"/>
          </p:nvPr>
        </p:nvSpPr>
        <p:spPr>
          <a:xfrm>
            <a:off x="2389717" y="612775"/>
            <a:ext cx="73152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167" indent="0">
              <a:buNone/>
              <a:defRPr sz="2800"/>
            </a:lvl2pPr>
            <a:lvl3pPr marL="914332" indent="0">
              <a:buNone/>
              <a:defRPr sz="2400"/>
            </a:lvl3pPr>
            <a:lvl4pPr marL="1371498" indent="0">
              <a:buNone/>
              <a:defRPr sz="2000"/>
            </a:lvl4pPr>
            <a:lvl5pPr marL="1828664" indent="0">
              <a:buNone/>
              <a:defRPr sz="2000"/>
            </a:lvl5pPr>
            <a:lvl6pPr marL="2285830" indent="0">
              <a:buNone/>
              <a:defRPr sz="2000"/>
            </a:lvl6pPr>
            <a:lvl7pPr marL="2742994" indent="0">
              <a:buNone/>
              <a:defRPr sz="2000"/>
            </a:lvl7pPr>
            <a:lvl8pPr marL="3200160" indent="0">
              <a:buNone/>
              <a:defRPr sz="2000"/>
            </a:lvl8pPr>
            <a:lvl9pPr marL="3657327" indent="0">
              <a:buNone/>
              <a:defRPr sz="2000"/>
            </a:lvl9pPr>
          </a:lstStyle>
          <a:p>
            <a:endParaRPr lang="en-US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2389717" y="5367341"/>
            <a:ext cx="7315200" cy="804863"/>
          </a:xfrm>
        </p:spPr>
        <p:txBody>
          <a:bodyPr/>
          <a:lstStyle>
            <a:lvl1pPr marL="0" indent="0">
              <a:buNone/>
              <a:defRPr sz="1500"/>
            </a:lvl1pPr>
            <a:lvl2pPr marL="457167" indent="0">
              <a:buNone/>
              <a:defRPr sz="1200"/>
            </a:lvl2pPr>
            <a:lvl3pPr marL="914332" indent="0">
              <a:buNone/>
              <a:defRPr sz="1100"/>
            </a:lvl3pPr>
            <a:lvl4pPr marL="1371498" indent="0">
              <a:buNone/>
              <a:defRPr sz="900"/>
            </a:lvl4pPr>
            <a:lvl5pPr marL="1828664" indent="0">
              <a:buNone/>
              <a:defRPr sz="900"/>
            </a:lvl5pPr>
            <a:lvl6pPr marL="2285830" indent="0">
              <a:buNone/>
              <a:defRPr sz="900"/>
            </a:lvl6pPr>
            <a:lvl7pPr marL="2742994" indent="0">
              <a:buNone/>
              <a:defRPr sz="900"/>
            </a:lvl7pPr>
            <a:lvl8pPr marL="3200160" indent="0">
              <a:buNone/>
              <a:defRPr sz="900"/>
            </a:lvl8pPr>
            <a:lvl9pPr marL="3657327" indent="0">
              <a:buNone/>
              <a:defRPr sz="9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837663C-94F1-4ACC-BD3F-C7802A46D600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530346532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13" Type="http://schemas.openxmlformats.org/officeDocument/2006/relationships/theme" Target="../theme/theme1.xml"/><Relationship Id="rId3" Type="http://schemas.openxmlformats.org/officeDocument/2006/relationships/slideLayout" Target="../slideLayouts/slideLayout3.xml"/><Relationship Id="rId7" Type="http://schemas.openxmlformats.org/officeDocument/2006/relationships/slideLayout" Target="../slideLayouts/slideLayout7.xml"/><Relationship Id="rId12" Type="http://schemas.openxmlformats.org/officeDocument/2006/relationships/slideLayout" Target="../slideLayouts/slideLayout12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5" Type="http://schemas.openxmlformats.org/officeDocument/2006/relationships/slideLayout" Target="../slideLayouts/slideLayout5.xml"/><Relationship Id="rId10" Type="http://schemas.openxmlformats.org/officeDocument/2006/relationships/slideLayout" Target="../slideLayouts/slideLayout10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Relationship Id="rId14" Type="http://schemas.openxmlformats.org/officeDocument/2006/relationships/image" Target="../media/image1.jpeg"/></Relationships>
</file>

<file path=ppt/slideMasters/_rels/slideMaster2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20.xml"/><Relationship Id="rId13" Type="http://schemas.openxmlformats.org/officeDocument/2006/relationships/slideLayout" Target="../slideLayouts/slideLayout25.xml"/><Relationship Id="rId3" Type="http://schemas.openxmlformats.org/officeDocument/2006/relationships/slideLayout" Target="../slideLayouts/slideLayout15.xml"/><Relationship Id="rId7" Type="http://schemas.openxmlformats.org/officeDocument/2006/relationships/slideLayout" Target="../slideLayouts/slideLayout19.xml"/><Relationship Id="rId12" Type="http://schemas.openxmlformats.org/officeDocument/2006/relationships/slideLayout" Target="../slideLayouts/slideLayout24.xml"/><Relationship Id="rId2" Type="http://schemas.openxmlformats.org/officeDocument/2006/relationships/slideLayout" Target="../slideLayouts/slideLayout14.xml"/><Relationship Id="rId16" Type="http://schemas.openxmlformats.org/officeDocument/2006/relationships/image" Target="../media/image1.jpeg"/><Relationship Id="rId1" Type="http://schemas.openxmlformats.org/officeDocument/2006/relationships/slideLayout" Target="../slideLayouts/slideLayout13.xml"/><Relationship Id="rId6" Type="http://schemas.openxmlformats.org/officeDocument/2006/relationships/slideLayout" Target="../slideLayouts/slideLayout18.xml"/><Relationship Id="rId11" Type="http://schemas.openxmlformats.org/officeDocument/2006/relationships/slideLayout" Target="../slideLayouts/slideLayout23.xml"/><Relationship Id="rId5" Type="http://schemas.openxmlformats.org/officeDocument/2006/relationships/slideLayout" Target="../slideLayouts/slideLayout17.xml"/><Relationship Id="rId15" Type="http://schemas.openxmlformats.org/officeDocument/2006/relationships/theme" Target="../theme/theme2.xml"/><Relationship Id="rId10" Type="http://schemas.openxmlformats.org/officeDocument/2006/relationships/slideLayout" Target="../slideLayouts/slideLayout22.xml"/><Relationship Id="rId4" Type="http://schemas.openxmlformats.org/officeDocument/2006/relationships/slideLayout" Target="../slideLayouts/slideLayout16.xml"/><Relationship Id="rId9" Type="http://schemas.openxmlformats.org/officeDocument/2006/relationships/slideLayout" Target="../slideLayouts/slideLayout21.xml"/><Relationship Id="rId14" Type="http://schemas.openxmlformats.org/officeDocument/2006/relationships/slideLayout" Target="../slideLayouts/slideLayout26.xml"/></Relationships>
</file>

<file path=ppt/slideMasters/_rels/slideMaster3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34.xml"/><Relationship Id="rId13" Type="http://schemas.openxmlformats.org/officeDocument/2006/relationships/image" Target="../media/image2.png"/><Relationship Id="rId3" Type="http://schemas.openxmlformats.org/officeDocument/2006/relationships/slideLayout" Target="../slideLayouts/slideLayout29.xml"/><Relationship Id="rId7" Type="http://schemas.openxmlformats.org/officeDocument/2006/relationships/slideLayout" Target="../slideLayouts/slideLayout33.xml"/><Relationship Id="rId12" Type="http://schemas.openxmlformats.org/officeDocument/2006/relationships/theme" Target="../theme/theme3.xml"/><Relationship Id="rId2" Type="http://schemas.openxmlformats.org/officeDocument/2006/relationships/slideLayout" Target="../slideLayouts/slideLayout28.xml"/><Relationship Id="rId1" Type="http://schemas.openxmlformats.org/officeDocument/2006/relationships/slideLayout" Target="../slideLayouts/slideLayout27.xml"/><Relationship Id="rId6" Type="http://schemas.openxmlformats.org/officeDocument/2006/relationships/slideLayout" Target="../slideLayouts/slideLayout32.xml"/><Relationship Id="rId11" Type="http://schemas.openxmlformats.org/officeDocument/2006/relationships/slideLayout" Target="../slideLayouts/slideLayout37.xml"/><Relationship Id="rId5" Type="http://schemas.openxmlformats.org/officeDocument/2006/relationships/slideLayout" Target="../slideLayouts/slideLayout31.xml"/><Relationship Id="rId10" Type="http://schemas.openxmlformats.org/officeDocument/2006/relationships/slideLayout" Target="../slideLayouts/slideLayout36.xml"/><Relationship Id="rId4" Type="http://schemas.openxmlformats.org/officeDocument/2006/relationships/slideLayout" Target="../slideLayouts/slideLayout30.xml"/><Relationship Id="rId9" Type="http://schemas.openxmlformats.org/officeDocument/2006/relationships/slideLayout" Target="../slideLayouts/slideLayout35.xml"/><Relationship Id="rId14" Type="http://schemas.openxmlformats.org/officeDocument/2006/relationships/image" Target="../media/image1.jpeg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" name="Picture 2" descr="C:\Users\harry_sh\Desktop\Dark-Blue-Background-wallpaper-1024x640.jpg"/>
          <p:cNvPicPr>
            <a:picLocks noChangeAspect="1" noChangeArrowheads="1"/>
          </p:cNvPicPr>
          <p:nvPr userDrawn="1"/>
        </p:nvPicPr>
        <p:blipFill>
          <a:blip r:embed="rId1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2" name="Title Placeholder 1"/>
          <p:cNvSpPr>
            <a:spLocks noGrp="1"/>
          </p:cNvSpPr>
          <p:nvPr>
            <p:ph type="title"/>
          </p:nvPr>
        </p:nvSpPr>
        <p:spPr>
          <a:xfrm>
            <a:off x="609600" y="274637"/>
            <a:ext cx="10972800" cy="1143000"/>
          </a:xfrm>
          <a:prstGeom prst="rect">
            <a:avLst/>
          </a:prstGeom>
        </p:spPr>
        <p:txBody>
          <a:bodyPr vert="horz" lIns="91434" tIns="45718" rIns="91434" bIns="45718" rtlCol="0" anchor="ctr">
            <a:normAutofit/>
          </a:bodyPr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609600" y="1600201"/>
            <a:ext cx="10972800" cy="4525963"/>
          </a:xfrm>
          <a:prstGeom prst="rect">
            <a:avLst/>
          </a:prstGeom>
        </p:spPr>
        <p:txBody>
          <a:bodyPr vert="horz" lIns="91434" tIns="45718" rIns="91434" bIns="45718" rtlCol="0">
            <a:normAutofit/>
          </a:bodyPr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2"/>
          </p:nvPr>
        </p:nvSpPr>
        <p:spPr>
          <a:xfrm>
            <a:off x="609600" y="6356352"/>
            <a:ext cx="2844800" cy="365125"/>
          </a:xfrm>
          <a:prstGeom prst="rect">
            <a:avLst/>
          </a:prstGeom>
        </p:spPr>
        <p:txBody>
          <a:bodyPr vert="horz" lIns="91434" tIns="45718" rIns="91434" bIns="45718" rtlCol="0" anchor="ctr"/>
          <a:lstStyle>
            <a:lvl1pPr algn="l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3"/>
          </p:nvPr>
        </p:nvSpPr>
        <p:spPr>
          <a:xfrm>
            <a:off x="4165600" y="6356352"/>
            <a:ext cx="3860800" cy="365125"/>
          </a:xfrm>
          <a:prstGeom prst="rect">
            <a:avLst/>
          </a:prstGeom>
        </p:spPr>
        <p:txBody>
          <a:bodyPr vert="horz" lIns="91434" tIns="45718" rIns="91434" bIns="45718" rtlCol="0" anchor="ctr"/>
          <a:lstStyle>
            <a:lvl1pPr algn="ct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8737600" y="6356352"/>
            <a:ext cx="2844800" cy="365125"/>
          </a:xfrm>
          <a:prstGeom prst="rect">
            <a:avLst/>
          </a:prstGeom>
        </p:spPr>
        <p:txBody>
          <a:bodyPr vert="horz" lIns="91434" tIns="45718" rIns="91434" bIns="45718" rtlCol="0" anchor="ctr"/>
          <a:lstStyle>
            <a:lvl1pPr algn="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D837663C-94F1-4ACC-BD3F-C7802A46D600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029454007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49" r:id="rId1"/>
    <p:sldLayoutId id="2147483650" r:id="rId2"/>
    <p:sldLayoutId id="2147483651" r:id="rId3"/>
    <p:sldLayoutId id="2147483652" r:id="rId4"/>
    <p:sldLayoutId id="2147483653" r:id="rId5"/>
    <p:sldLayoutId id="2147483654" r:id="rId6"/>
    <p:sldLayoutId id="2147483655" r:id="rId7"/>
    <p:sldLayoutId id="2147483656" r:id="rId8"/>
    <p:sldLayoutId id="2147483657" r:id="rId9"/>
    <p:sldLayoutId id="2147483658" r:id="rId10"/>
    <p:sldLayoutId id="2147483659" r:id="rId11"/>
    <p:sldLayoutId id="2147483675" r:id="rId12"/>
  </p:sldLayoutIdLst>
  <p:hf hdr="0" ftr="0" dt="0"/>
  <p:txStyles>
    <p:titleStyle>
      <a:lvl1pPr algn="ctr" defTabSz="914332" rtl="0" eaLnBrk="1" latinLnBrk="0" hangingPunct="1"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342874" indent="-342874" algn="l" defTabSz="914332" rtl="0" eaLnBrk="1" latinLnBrk="0" hangingPunct="1">
        <a:spcBef>
          <a:spcPct val="20000"/>
        </a:spcBef>
        <a:buFont typeface="Arial" panose="020B0604020202020204" pitchFamily="34" charset="0"/>
        <a:buChar char="•"/>
        <a:defRPr sz="3200" kern="1200">
          <a:solidFill>
            <a:schemeClr val="tx1"/>
          </a:solidFill>
          <a:latin typeface="+mn-lt"/>
          <a:ea typeface="+mn-ea"/>
          <a:cs typeface="+mn-cs"/>
        </a:defRPr>
      </a:lvl1pPr>
      <a:lvl2pPr marL="742895" indent="-285730" algn="l" defTabSz="914332" rtl="0" eaLnBrk="1" latinLnBrk="0" hangingPunct="1">
        <a:spcBef>
          <a:spcPct val="20000"/>
        </a:spcBef>
        <a:buFont typeface="Arial" panose="020B0604020202020204" pitchFamily="34" charset="0"/>
        <a:buChar char="–"/>
        <a:defRPr sz="2800" kern="1200">
          <a:solidFill>
            <a:schemeClr val="tx1"/>
          </a:solidFill>
          <a:latin typeface="+mn-lt"/>
          <a:ea typeface="+mn-ea"/>
          <a:cs typeface="+mn-cs"/>
        </a:defRPr>
      </a:lvl2pPr>
      <a:lvl3pPr marL="1142914" indent="-228584" algn="l" defTabSz="914332" rtl="0" eaLnBrk="1" latinLnBrk="0" hangingPunct="1">
        <a:spcBef>
          <a:spcPct val="200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080" indent="-228584" algn="l" defTabSz="914332" rtl="0" eaLnBrk="1" latinLnBrk="0" hangingPunct="1">
        <a:spcBef>
          <a:spcPct val="20000"/>
        </a:spcBef>
        <a:buFont typeface="Arial" panose="020B0604020202020204" pitchFamily="34" charset="0"/>
        <a:buChar char="–"/>
        <a:defRPr sz="20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247" indent="-228584" algn="l" defTabSz="914332" rtl="0" eaLnBrk="1" latinLnBrk="0" hangingPunct="1">
        <a:spcBef>
          <a:spcPct val="20000"/>
        </a:spcBef>
        <a:buFont typeface="Arial" panose="020B0604020202020204" pitchFamily="34" charset="0"/>
        <a:buChar char="»"/>
        <a:defRPr sz="20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412" indent="-228584" algn="l" defTabSz="914332" rtl="0" eaLnBrk="1" latinLnBrk="0" hangingPunct="1">
        <a:spcBef>
          <a:spcPct val="200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578" indent="-228584" algn="l" defTabSz="914332" rtl="0" eaLnBrk="1" latinLnBrk="0" hangingPunct="1">
        <a:spcBef>
          <a:spcPct val="200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7pPr>
      <a:lvl8pPr marL="3428744" indent="-228584" algn="l" defTabSz="914332" rtl="0" eaLnBrk="1" latinLnBrk="0" hangingPunct="1">
        <a:spcBef>
          <a:spcPct val="200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8pPr>
      <a:lvl9pPr marL="3885910" indent="-228584" algn="l" defTabSz="914332" rtl="0" eaLnBrk="1" latinLnBrk="0" hangingPunct="1">
        <a:spcBef>
          <a:spcPct val="200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332" rtl="0" eaLnBrk="1" latinLnBrk="0" hangingPunct="1">
        <a:defRPr sz="1900" kern="1200">
          <a:solidFill>
            <a:schemeClr val="tx1"/>
          </a:solidFill>
          <a:latin typeface="+mn-lt"/>
          <a:ea typeface="+mn-ea"/>
          <a:cs typeface="+mn-cs"/>
        </a:defRPr>
      </a:lvl1pPr>
      <a:lvl2pPr marL="457167" algn="l" defTabSz="914332" rtl="0" eaLnBrk="1" latinLnBrk="0" hangingPunct="1">
        <a:defRPr sz="1900" kern="1200">
          <a:solidFill>
            <a:schemeClr val="tx1"/>
          </a:solidFill>
          <a:latin typeface="+mn-lt"/>
          <a:ea typeface="+mn-ea"/>
          <a:cs typeface="+mn-cs"/>
        </a:defRPr>
      </a:lvl2pPr>
      <a:lvl3pPr marL="914332" algn="l" defTabSz="914332" rtl="0" eaLnBrk="1" latinLnBrk="0" hangingPunct="1">
        <a:defRPr sz="19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498" algn="l" defTabSz="914332" rtl="0" eaLnBrk="1" latinLnBrk="0" hangingPunct="1">
        <a:defRPr sz="19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664" algn="l" defTabSz="914332" rtl="0" eaLnBrk="1" latinLnBrk="0" hangingPunct="1">
        <a:defRPr sz="1900" kern="1200">
          <a:solidFill>
            <a:schemeClr val="tx1"/>
          </a:solidFill>
          <a:latin typeface="+mn-lt"/>
          <a:ea typeface="+mn-ea"/>
          <a:cs typeface="+mn-cs"/>
        </a:defRPr>
      </a:lvl5pPr>
      <a:lvl6pPr marL="2285830" algn="l" defTabSz="914332" rtl="0" eaLnBrk="1" latinLnBrk="0" hangingPunct="1">
        <a:defRPr sz="1900" kern="1200">
          <a:solidFill>
            <a:schemeClr val="tx1"/>
          </a:solidFill>
          <a:latin typeface="+mn-lt"/>
          <a:ea typeface="+mn-ea"/>
          <a:cs typeface="+mn-cs"/>
        </a:defRPr>
      </a:lvl6pPr>
      <a:lvl7pPr marL="2742994" algn="l" defTabSz="914332" rtl="0" eaLnBrk="1" latinLnBrk="0" hangingPunct="1">
        <a:defRPr sz="19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160" algn="l" defTabSz="914332" rtl="0" eaLnBrk="1" latinLnBrk="0" hangingPunct="1">
        <a:defRPr sz="19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327" algn="l" defTabSz="914332" rtl="0" eaLnBrk="1" latinLnBrk="0" hangingPunct="1">
        <a:defRPr sz="19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2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" name="Picture 2" descr="C:\Users\harry_sh\Desktop\Dark-Blue-Background-wallpaper-1024x640.jpg"/>
          <p:cNvPicPr>
            <a:picLocks noChangeAspect="1" noChangeArrowheads="1"/>
          </p:cNvPicPr>
          <p:nvPr userDrawn="1"/>
        </p:nvPicPr>
        <p:blipFill>
          <a:blip r:embed="rId16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2" name="Title Placeholder 1"/>
          <p:cNvSpPr>
            <a:spLocks noGrp="1"/>
          </p:cNvSpPr>
          <p:nvPr>
            <p:ph type="title"/>
          </p:nvPr>
        </p:nvSpPr>
        <p:spPr>
          <a:xfrm>
            <a:off x="609600" y="274638"/>
            <a:ext cx="10972800" cy="1143000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en-US"/>
              <a:t>Click to edit Master title style</a:t>
            </a:r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609600" y="1600201"/>
            <a:ext cx="10972800" cy="4525963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2"/>
          </p:nvPr>
        </p:nvSpPr>
        <p:spPr>
          <a:xfrm>
            <a:off x="609600" y="6356351"/>
            <a:ext cx="28448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pPr defTabSz="914400"/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3"/>
          </p:nvPr>
        </p:nvSpPr>
        <p:spPr>
          <a:xfrm>
            <a:off x="4165600" y="6356351"/>
            <a:ext cx="38608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pPr defTabSz="914400"/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8737600" y="6356351"/>
            <a:ext cx="28448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pPr defTabSz="914400"/>
            <a:fld id="{D837663C-94F1-4ACC-BD3F-C7802A46D600}" type="slidenum">
              <a:rPr lang="en-US" smtClean="0">
                <a:solidFill>
                  <a:prstClr val="black">
                    <a:tint val="75000"/>
                  </a:prstClr>
                </a:solidFill>
              </a:rPr>
              <a:pPr defTabSz="914400"/>
              <a:t>‹#›</a:t>
            </a:fld>
            <a:endParaRPr lang="en-US">
              <a:solidFill>
                <a:prstClr val="black">
                  <a:tint val="75000"/>
                </a:prst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167646299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61" r:id="rId1"/>
    <p:sldLayoutId id="2147483662" r:id="rId2"/>
    <p:sldLayoutId id="2147483663" r:id="rId3"/>
    <p:sldLayoutId id="2147483664" r:id="rId4"/>
    <p:sldLayoutId id="2147483665" r:id="rId5"/>
    <p:sldLayoutId id="2147483666" r:id="rId6"/>
    <p:sldLayoutId id="2147483667" r:id="rId7"/>
    <p:sldLayoutId id="2147483668" r:id="rId8"/>
    <p:sldLayoutId id="2147483669" r:id="rId9"/>
    <p:sldLayoutId id="2147483670" r:id="rId10"/>
    <p:sldLayoutId id="2147483671" r:id="rId11"/>
    <p:sldLayoutId id="2147483672" r:id="rId12"/>
    <p:sldLayoutId id="2147483673" r:id="rId13"/>
    <p:sldLayoutId id="2147483674" r:id="rId14"/>
  </p:sldLayoutIdLst>
  <p:hf hdr="0" ftr="0" dt="0"/>
  <p:txStyles>
    <p:titleStyle>
      <a:lvl1pPr algn="ctr" defTabSz="914400" rtl="0" eaLnBrk="1" latinLnBrk="0" hangingPunct="1"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342900" indent="-342900" algn="l" defTabSz="914400" rtl="0" eaLnBrk="1" latinLnBrk="0" hangingPunct="1">
        <a:spcBef>
          <a:spcPct val="20000"/>
        </a:spcBef>
        <a:buFont typeface="Arial" panose="020B0604020202020204" pitchFamily="34" charset="0"/>
        <a:buChar char="•"/>
        <a:defRPr sz="3200" kern="1200">
          <a:solidFill>
            <a:schemeClr val="tx1"/>
          </a:solidFill>
          <a:latin typeface="+mn-lt"/>
          <a:ea typeface="+mn-ea"/>
          <a:cs typeface="+mn-cs"/>
        </a:defRPr>
      </a:lvl1pPr>
      <a:lvl2pPr marL="742950" indent="-285750" algn="l" defTabSz="914400" rtl="0" eaLnBrk="1" latinLnBrk="0" hangingPunct="1">
        <a:spcBef>
          <a:spcPct val="20000"/>
        </a:spcBef>
        <a:buFont typeface="Arial" panose="020B0604020202020204" pitchFamily="34" charset="0"/>
        <a:buChar char="–"/>
        <a:defRPr sz="28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spcBef>
          <a:spcPct val="200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spcBef>
          <a:spcPct val="20000"/>
        </a:spcBef>
        <a:buFont typeface="Arial" panose="020B0604020202020204" pitchFamily="34" charset="0"/>
        <a:buChar char="–"/>
        <a:defRPr sz="20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spcBef>
          <a:spcPct val="20000"/>
        </a:spcBef>
        <a:buFont typeface="Arial" panose="020B0604020202020204" pitchFamily="34" charset="0"/>
        <a:buChar char="»"/>
        <a:defRPr sz="20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spcBef>
          <a:spcPct val="200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spcBef>
          <a:spcPct val="200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spcBef>
          <a:spcPct val="200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spcBef>
          <a:spcPct val="200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Masters/slideMaster3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9" name="Picture 8"/>
          <p:cNvPicPr>
            <a:picLocks noChangeAspect="1"/>
          </p:cNvPicPr>
          <p:nvPr userDrawn="1"/>
        </p:nvPicPr>
        <p:blipFill>
          <a:blip r:embed="rId1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-368104" y="402"/>
            <a:ext cx="3790291" cy="586182"/>
          </a:xfrm>
          <a:prstGeom prst="rect">
            <a:avLst/>
          </a:prstGeom>
        </p:spPr>
      </p:pic>
      <p:pic>
        <p:nvPicPr>
          <p:cNvPr id="4" name="Picture 2" descr="C:\Users\harry_sh\Desktop\Dark-Blue-Background-wallpaper-1024x640.jpg"/>
          <p:cNvPicPr>
            <a:picLocks noChangeAspect="1" noChangeArrowheads="1"/>
          </p:cNvPicPr>
          <p:nvPr userDrawn="1"/>
        </p:nvPicPr>
        <p:blipFill>
          <a:blip r:embed="rId1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0"/>
            <a:ext cx="12192000" cy="68580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1388464572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86" r:id="rId1"/>
    <p:sldLayoutId id="2147483687" r:id="rId2"/>
    <p:sldLayoutId id="2147483688" r:id="rId3"/>
    <p:sldLayoutId id="2147483689" r:id="rId4"/>
    <p:sldLayoutId id="2147483690" r:id="rId5"/>
    <p:sldLayoutId id="2147483691" r:id="rId6"/>
    <p:sldLayoutId id="2147483692" r:id="rId7"/>
    <p:sldLayoutId id="2147483693" r:id="rId8"/>
    <p:sldLayoutId id="2147483694" r:id="rId9"/>
    <p:sldLayoutId id="2147483695" r:id="rId10"/>
    <p:sldLayoutId id="2147483696" r:id="rId11"/>
  </p:sldLayoutIdLst>
  <p:timing>
    <p:tnLst>
      <p:par>
        <p:cTn id="1" dur="indefinite" restart="never" nodeType="tmRoot"/>
      </p:par>
    </p:tnLst>
  </p:timing>
  <p:hf hdr="0" ftr="0" dt="0"/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id-ID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1.xml"/></Relationships>
</file>

<file path=ppt/slides/_rels/slide10.xml.rels><?xml version="1.0" encoding="UTF-8" standalone="yes"?>
<Relationships xmlns="http://schemas.openxmlformats.org/package/2006/relationships"><Relationship Id="rId8" Type="http://schemas.openxmlformats.org/officeDocument/2006/relationships/image" Target="../media/image28.png"/><Relationship Id="rId3" Type="http://schemas.openxmlformats.org/officeDocument/2006/relationships/image" Target="../media/image23.png"/><Relationship Id="rId7" Type="http://schemas.openxmlformats.org/officeDocument/2006/relationships/image" Target="../media/image27.png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.xml"/><Relationship Id="rId6" Type="http://schemas.openxmlformats.org/officeDocument/2006/relationships/image" Target="../media/image26.jpeg"/><Relationship Id="rId5" Type="http://schemas.openxmlformats.org/officeDocument/2006/relationships/image" Target="../media/image25.jpg"/><Relationship Id="rId4" Type="http://schemas.openxmlformats.org/officeDocument/2006/relationships/image" Target="../media/image24.jpg"/></Relationships>
</file>

<file path=ppt/slides/_rels/slide11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.xml"/></Relationships>
</file>

<file path=ppt/slides/_rels/slide12.xml.rels><?xml version="1.0" encoding="UTF-8" standalone="yes"?>
<Relationships xmlns="http://schemas.openxmlformats.org/package/2006/relationships"><Relationship Id="rId8" Type="http://schemas.openxmlformats.org/officeDocument/2006/relationships/image" Target="../media/image34.png"/><Relationship Id="rId3" Type="http://schemas.openxmlformats.org/officeDocument/2006/relationships/image" Target="../media/image29.png"/><Relationship Id="rId7" Type="http://schemas.openxmlformats.org/officeDocument/2006/relationships/image" Target="../media/image33.png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.xml"/><Relationship Id="rId6" Type="http://schemas.openxmlformats.org/officeDocument/2006/relationships/image" Target="../media/image32.png"/><Relationship Id="rId5" Type="http://schemas.openxmlformats.org/officeDocument/2006/relationships/image" Target="../media/image31.png"/><Relationship Id="rId10" Type="http://schemas.openxmlformats.org/officeDocument/2006/relationships/image" Target="../media/image36.png"/><Relationship Id="rId4" Type="http://schemas.openxmlformats.org/officeDocument/2006/relationships/image" Target="../media/image30.png"/><Relationship Id="rId9" Type="http://schemas.openxmlformats.org/officeDocument/2006/relationships/image" Target="../media/image35.png"/></Relationships>
</file>

<file path=ppt/slides/_rels/slide13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1.xml"/></Relationships>
</file>

<file path=ppt/slides/_rels/slide14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.xml"/></Relationships>
</file>

<file path=ppt/slides/_rels/slide15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.xml"/></Relationships>
</file>

<file path=ppt/slides/_rels/slide16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28.xml"/></Relationships>
</file>

<file path=ppt/slides/_rels/slide17.xml.rels><?xml version="1.0" encoding="UTF-8" standalone="yes"?>
<Relationships xmlns="http://schemas.openxmlformats.org/package/2006/relationships"><Relationship Id="rId2" Type="http://schemas.openxmlformats.org/officeDocument/2006/relationships/image" Target="../media/image37.emf"/><Relationship Id="rId1" Type="http://schemas.openxmlformats.org/officeDocument/2006/relationships/slideLayout" Target="../slideLayouts/slideLayout1.xml"/></Relationships>
</file>

<file path=ppt/slides/_rels/slide18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38.png"/><Relationship Id="rId1" Type="http://schemas.openxmlformats.org/officeDocument/2006/relationships/slideLayout" Target="../slideLayouts/slideLayout1.xml"/></Relationships>
</file>

<file path=ppt/slides/_rels/slide19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1.xml"/></Relationships>
</file>

<file path=ppt/slides/_rels/slide2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1.xml"/></Relationships>
</file>

<file path=ppt/slides/_rels/slide20.xml.rels><?xml version="1.0" encoding="UTF-8" standalone="yes"?>
<Relationships xmlns="http://schemas.openxmlformats.org/package/2006/relationships"><Relationship Id="rId8" Type="http://schemas.microsoft.com/office/2007/relationships/hdphoto" Target="../media/hdphoto3.wdp"/><Relationship Id="rId3" Type="http://schemas.openxmlformats.org/officeDocument/2006/relationships/image" Target="../media/image39.png"/><Relationship Id="rId7" Type="http://schemas.openxmlformats.org/officeDocument/2006/relationships/image" Target="../media/image41.png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.xml"/><Relationship Id="rId6" Type="http://schemas.microsoft.com/office/2007/relationships/hdphoto" Target="../media/hdphoto2.wdp"/><Relationship Id="rId5" Type="http://schemas.openxmlformats.org/officeDocument/2006/relationships/image" Target="../media/image40.png"/><Relationship Id="rId10" Type="http://schemas.openxmlformats.org/officeDocument/2006/relationships/image" Target="../media/image43.png"/><Relationship Id="rId4" Type="http://schemas.microsoft.com/office/2007/relationships/hdphoto" Target="../media/hdphoto1.wdp"/><Relationship Id="rId9" Type="http://schemas.openxmlformats.org/officeDocument/2006/relationships/image" Target="../media/image42.png"/></Relationships>
</file>

<file path=ppt/slides/_rels/slide21.xml.rels><?xml version="1.0" encoding="UTF-8" standalone="yes"?>
<Relationships xmlns="http://schemas.openxmlformats.org/package/2006/relationships"><Relationship Id="rId3" Type="http://schemas.openxmlformats.org/officeDocument/2006/relationships/chart" Target="../charts/chart2.xml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.xml"/><Relationship Id="rId4" Type="http://schemas.openxmlformats.org/officeDocument/2006/relationships/chart" Target="../charts/chart3.xml"/></Relationships>
</file>

<file path=ppt/slides/_rels/slide22.xml.rels><?xml version="1.0" encoding="UTF-8" standalone="yes"?>
<Relationships xmlns="http://schemas.openxmlformats.org/package/2006/relationships"><Relationship Id="rId3" Type="http://schemas.openxmlformats.org/officeDocument/2006/relationships/chart" Target="../charts/chart4.xml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.xml"/><Relationship Id="rId4" Type="http://schemas.openxmlformats.org/officeDocument/2006/relationships/chart" Target="../charts/chart5.xml"/></Relationships>
</file>

<file path=ppt/slides/_rels/slide23.xml.rels><?xml version="1.0" encoding="UTF-8" standalone="yes"?>
<Relationships xmlns="http://schemas.openxmlformats.org/package/2006/relationships"><Relationship Id="rId8" Type="http://schemas.microsoft.com/office/2007/relationships/hdphoto" Target="../media/hdphoto6.wdp"/><Relationship Id="rId13" Type="http://schemas.openxmlformats.org/officeDocument/2006/relationships/image" Target="../media/image50.png"/><Relationship Id="rId18" Type="http://schemas.microsoft.com/office/2007/relationships/hdphoto" Target="../media/hdphoto11.wdp"/><Relationship Id="rId3" Type="http://schemas.microsoft.com/office/2007/relationships/hdphoto" Target="../media/hdphoto4.wdp"/><Relationship Id="rId21" Type="http://schemas.openxmlformats.org/officeDocument/2006/relationships/image" Target="../media/image54.png"/><Relationship Id="rId7" Type="http://schemas.openxmlformats.org/officeDocument/2006/relationships/image" Target="../media/image47.png"/><Relationship Id="rId12" Type="http://schemas.microsoft.com/office/2007/relationships/hdphoto" Target="../media/hdphoto8.wdp"/><Relationship Id="rId17" Type="http://schemas.openxmlformats.org/officeDocument/2006/relationships/image" Target="../media/image52.png"/><Relationship Id="rId2" Type="http://schemas.openxmlformats.org/officeDocument/2006/relationships/image" Target="../media/image44.png"/><Relationship Id="rId16" Type="http://schemas.microsoft.com/office/2007/relationships/hdphoto" Target="../media/hdphoto10.wdp"/><Relationship Id="rId20" Type="http://schemas.microsoft.com/office/2007/relationships/hdphoto" Target="../media/hdphoto12.wdp"/><Relationship Id="rId1" Type="http://schemas.openxmlformats.org/officeDocument/2006/relationships/slideLayout" Target="../slideLayouts/slideLayout1.xml"/><Relationship Id="rId6" Type="http://schemas.microsoft.com/office/2007/relationships/hdphoto" Target="../media/hdphoto5.wdp"/><Relationship Id="rId11" Type="http://schemas.openxmlformats.org/officeDocument/2006/relationships/image" Target="../media/image49.png"/><Relationship Id="rId5" Type="http://schemas.openxmlformats.org/officeDocument/2006/relationships/image" Target="../media/image46.png"/><Relationship Id="rId15" Type="http://schemas.openxmlformats.org/officeDocument/2006/relationships/image" Target="../media/image51.png"/><Relationship Id="rId23" Type="http://schemas.openxmlformats.org/officeDocument/2006/relationships/image" Target="../media/image2.png"/><Relationship Id="rId10" Type="http://schemas.microsoft.com/office/2007/relationships/hdphoto" Target="../media/hdphoto7.wdp"/><Relationship Id="rId19" Type="http://schemas.openxmlformats.org/officeDocument/2006/relationships/image" Target="../media/image53.png"/><Relationship Id="rId4" Type="http://schemas.openxmlformats.org/officeDocument/2006/relationships/image" Target="../media/image45.png"/><Relationship Id="rId9" Type="http://schemas.openxmlformats.org/officeDocument/2006/relationships/image" Target="../media/image48.png"/><Relationship Id="rId14" Type="http://schemas.microsoft.com/office/2007/relationships/hdphoto" Target="../media/hdphoto9.wdp"/><Relationship Id="rId22" Type="http://schemas.microsoft.com/office/2007/relationships/hdphoto" Target="../media/hdphoto13.wdp"/></Relationships>
</file>

<file path=ppt/slides/_rels/slide24.xml.rels><?xml version="1.0" encoding="UTF-8" standalone="yes"?>
<Relationships xmlns="http://schemas.openxmlformats.org/package/2006/relationships"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.xml"/></Relationships>
</file>

<file path=ppt/slides/_rels/slide2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8.png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.xml"/></Relationships>
</file>

<file path=ppt/slides/_rels/slide26.xml.rels><?xml version="1.0" encoding="UTF-8" standalone="yes"?>
<Relationships xmlns="http://schemas.openxmlformats.org/package/2006/relationships"><Relationship Id="rId3" Type="http://schemas.openxmlformats.org/officeDocument/2006/relationships/image" Target="../media/image55.png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.xml"/><Relationship Id="rId4" Type="http://schemas.microsoft.com/office/2007/relationships/hdphoto" Target="../media/hdphoto14.wdp"/></Relationships>
</file>

<file path=ppt/slides/_rels/slide27.xml.rels><?xml version="1.0" encoding="UTF-8" standalone="yes"?>
<Relationships xmlns="http://schemas.openxmlformats.org/package/2006/relationships"><Relationship Id="rId3" Type="http://schemas.openxmlformats.org/officeDocument/2006/relationships/image" Target="../media/image57.png"/><Relationship Id="rId2" Type="http://schemas.openxmlformats.org/officeDocument/2006/relationships/image" Target="../media/image56.png"/><Relationship Id="rId1" Type="http://schemas.openxmlformats.org/officeDocument/2006/relationships/slideLayout" Target="../slideLayouts/slideLayout1.xml"/><Relationship Id="rId5" Type="http://schemas.openxmlformats.org/officeDocument/2006/relationships/image" Target="../media/image2.png"/><Relationship Id="rId4" Type="http://schemas.openxmlformats.org/officeDocument/2006/relationships/image" Target="../media/image58.png"/></Relationships>
</file>

<file path=ppt/slides/_rels/slide28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59.png"/><Relationship Id="rId1" Type="http://schemas.openxmlformats.org/officeDocument/2006/relationships/slideLayout" Target="../slideLayouts/slideLayout1.xml"/></Relationships>
</file>

<file path=ppt/slides/_rels/slide29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1.xml"/></Relationships>
</file>

<file path=ppt/slides/_rels/slide3.xml.rels><?xml version="1.0" encoding="UTF-8" standalone="yes"?>
<Relationships xmlns="http://schemas.openxmlformats.org/package/2006/relationships"><Relationship Id="rId8" Type="http://schemas.openxmlformats.org/officeDocument/2006/relationships/image" Target="../media/image11.png"/><Relationship Id="rId3" Type="http://schemas.openxmlformats.org/officeDocument/2006/relationships/image" Target="../media/image6.png"/><Relationship Id="rId7" Type="http://schemas.openxmlformats.org/officeDocument/2006/relationships/image" Target="../media/image10.png"/><Relationship Id="rId12" Type="http://schemas.openxmlformats.org/officeDocument/2006/relationships/image" Target="../media/image2.png"/><Relationship Id="rId2" Type="http://schemas.openxmlformats.org/officeDocument/2006/relationships/image" Target="../media/image5.png"/><Relationship Id="rId1" Type="http://schemas.openxmlformats.org/officeDocument/2006/relationships/slideLayout" Target="../slideLayouts/slideLayout1.xml"/><Relationship Id="rId6" Type="http://schemas.openxmlformats.org/officeDocument/2006/relationships/image" Target="../media/image9.png"/><Relationship Id="rId11" Type="http://schemas.openxmlformats.org/officeDocument/2006/relationships/image" Target="../media/image14.png"/><Relationship Id="rId5" Type="http://schemas.openxmlformats.org/officeDocument/2006/relationships/image" Target="../media/image8.png"/><Relationship Id="rId10" Type="http://schemas.openxmlformats.org/officeDocument/2006/relationships/image" Target="../media/image13.png"/><Relationship Id="rId4" Type="http://schemas.openxmlformats.org/officeDocument/2006/relationships/image" Target="../media/image7.png"/><Relationship Id="rId9" Type="http://schemas.openxmlformats.org/officeDocument/2006/relationships/image" Target="../media/image12.png"/></Relationships>
</file>

<file path=ppt/slides/_rels/slide30.xml.rels><?xml version="1.0" encoding="UTF-8" standalone="yes"?>
<Relationships xmlns="http://schemas.openxmlformats.org/package/2006/relationships"><Relationship Id="rId3" Type="http://schemas.openxmlformats.org/officeDocument/2006/relationships/image" Target="../media/image61.png"/><Relationship Id="rId2" Type="http://schemas.openxmlformats.org/officeDocument/2006/relationships/image" Target="../media/image60.png"/><Relationship Id="rId1" Type="http://schemas.openxmlformats.org/officeDocument/2006/relationships/slideLayout" Target="../slideLayouts/slideLayout2.xml"/><Relationship Id="rId6" Type="http://schemas.microsoft.com/office/2007/relationships/hdphoto" Target="../media/hdphoto15.wdp"/><Relationship Id="rId5" Type="http://schemas.openxmlformats.org/officeDocument/2006/relationships/image" Target="../media/image63.png"/><Relationship Id="rId4" Type="http://schemas.openxmlformats.org/officeDocument/2006/relationships/image" Target="../media/image62.png"/></Relationships>
</file>

<file path=ppt/slides/_rels/slide31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1.xml"/></Relationships>
</file>

<file path=ppt/slides/_rels/slide4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5.png"/><Relationship Id="rId1" Type="http://schemas.openxmlformats.org/officeDocument/2006/relationships/slideLayout" Target="../slideLayouts/slideLayout12.xml"/></Relationships>
</file>

<file path=ppt/slides/_rels/slide5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6.emf"/><Relationship Id="rId1" Type="http://schemas.openxmlformats.org/officeDocument/2006/relationships/slideLayout" Target="../slideLayouts/slideLayout1.xml"/></Relationships>
</file>

<file path=ppt/slides/_rels/slide6.xml.rels><?xml version="1.0" encoding="UTF-8" standalone="yes"?>
<Relationships xmlns="http://schemas.openxmlformats.org/package/2006/relationships"><Relationship Id="rId3" Type="http://schemas.openxmlformats.org/officeDocument/2006/relationships/chart" Target="../charts/chart1.xml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.xml"/></Relationships>
</file>

<file path=ppt/slides/_rels/slide7.xml.rels><?xml version="1.0" encoding="UTF-8" standalone="yes"?>
<Relationships xmlns="http://schemas.openxmlformats.org/package/2006/relationships"><Relationship Id="rId3" Type="http://schemas.openxmlformats.org/officeDocument/2006/relationships/image" Target="../media/image17.png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.xml"/></Relationships>
</file>

<file path=ppt/slides/_rels/slide8.xml.rels><?xml version="1.0" encoding="UTF-8" standalone="yes"?>
<Relationships xmlns="http://schemas.openxmlformats.org/package/2006/relationships"><Relationship Id="rId2" Type="http://schemas.openxmlformats.org/officeDocument/2006/relationships/image" Target="../media/image3.png"/><Relationship Id="rId1" Type="http://schemas.openxmlformats.org/officeDocument/2006/relationships/slideLayout" Target="../slideLayouts/slideLayout13.xml"/></Relationships>
</file>

<file path=ppt/slides/_rels/slide9.xml.rels><?xml version="1.0" encoding="UTF-8" standalone="yes"?>
<Relationships xmlns="http://schemas.openxmlformats.org/package/2006/relationships"><Relationship Id="rId3" Type="http://schemas.openxmlformats.org/officeDocument/2006/relationships/image" Target="../media/image18.png"/><Relationship Id="rId7" Type="http://schemas.openxmlformats.org/officeDocument/2006/relationships/image" Target="../media/image22.png"/><Relationship Id="rId2" Type="http://schemas.openxmlformats.org/officeDocument/2006/relationships/image" Target="../media/image2.png"/><Relationship Id="rId1" Type="http://schemas.openxmlformats.org/officeDocument/2006/relationships/slideLayout" Target="../slideLayouts/slideLayout1.xml"/><Relationship Id="rId6" Type="http://schemas.openxmlformats.org/officeDocument/2006/relationships/image" Target="../media/image21.png"/><Relationship Id="rId5" Type="http://schemas.openxmlformats.org/officeDocument/2006/relationships/image" Target="../media/image20.png"/><Relationship Id="rId4" Type="http://schemas.openxmlformats.org/officeDocument/2006/relationships/image" Target="../media/image19.png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" name="Rectangle 19"/>
          <p:cNvSpPr/>
          <p:nvPr/>
        </p:nvSpPr>
        <p:spPr>
          <a:xfrm>
            <a:off x="0" y="25816"/>
            <a:ext cx="13296800" cy="6845657"/>
          </a:xfrm>
          <a:prstGeom prst="rect">
            <a:avLst/>
          </a:prstGeom>
          <a:blipFill dpi="0" rotWithShape="1">
            <a:blip r:embed="rId2">
              <a:alphaModFix amt="15000"/>
              <a:biLevel thresh="25000"/>
            </a:blip>
            <a:srcRect/>
            <a:stretch>
              <a:fillRect/>
            </a:stretch>
          </a:blip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1434" tIns="45718" rIns="91434" bIns="45718" rtlCol="0" anchor="ctr"/>
          <a:lstStyle/>
          <a:p>
            <a:pPr algn="ctr"/>
            <a:endParaRPr lang="id-ID" dirty="0"/>
          </a:p>
        </p:txBody>
      </p:sp>
      <p:sp>
        <p:nvSpPr>
          <p:cNvPr id="11" name="Text Box 7"/>
          <p:cNvSpPr txBox="1">
            <a:spLocks noChangeArrowheads="1"/>
          </p:cNvSpPr>
          <p:nvPr/>
        </p:nvSpPr>
        <p:spPr bwMode="auto">
          <a:xfrm>
            <a:off x="937283" y="714767"/>
            <a:ext cx="10164739" cy="52321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>
            <a:prstShdw prst="shdw13" dist="53882" dir="13500000">
              <a:schemeClr val="bg2">
                <a:alpha val="50000"/>
              </a:schemeClr>
            </a:prstShdw>
          </a:effectLst>
        </p:spPr>
        <p:txBody>
          <a:bodyPr wrap="square" lIns="91434" tIns="45718" rIns="91434" bIns="45718" anchor="ctr">
            <a:spAutoFit/>
          </a:bodyPr>
          <a:lstStyle/>
          <a:p>
            <a:pPr algn="ctr">
              <a:spcAft>
                <a:spcPts val="600"/>
              </a:spcAft>
              <a:defRPr/>
            </a:pPr>
            <a:r>
              <a:rPr lang="en-US" sz="2800" b="1" cap="all" dirty="0" smtClean="0">
                <a:solidFill>
                  <a:prstClr val="white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 Narrow" panose="020B0606020202030204" pitchFamily="34" charset="0"/>
                <a:cs typeface="Calibri" pitchFamily="34" charset="0"/>
              </a:rPr>
              <a:t>I</a:t>
            </a:r>
            <a:r>
              <a:rPr lang="id-ID" sz="2800" b="1" cap="all" dirty="0" smtClean="0">
                <a:solidFill>
                  <a:prstClr val="white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 Narrow" panose="020B0606020202030204" pitchFamily="34" charset="0"/>
                <a:cs typeface="Calibri" pitchFamily="34" charset="0"/>
              </a:rPr>
              <a:t>NDONESIA X 7</a:t>
            </a:r>
            <a:r>
              <a:rPr lang="id-ID" sz="2800" b="1" cap="all" baseline="30000" dirty="0" smtClean="0">
                <a:solidFill>
                  <a:prstClr val="white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 Narrow" panose="020B0606020202030204" pitchFamily="34" charset="0"/>
                <a:cs typeface="Calibri" pitchFamily="34" charset="0"/>
              </a:rPr>
              <a:t>th</a:t>
            </a:r>
            <a:r>
              <a:rPr lang="id-ID" sz="2800" b="1" cap="all" dirty="0" smtClean="0">
                <a:solidFill>
                  <a:prstClr val="white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 Narrow" panose="020B0606020202030204" pitchFamily="34" charset="0"/>
                <a:cs typeface="Calibri" pitchFamily="34" charset="0"/>
              </a:rPr>
              <a:t> QUARTERLY CONFERENCE</a:t>
            </a:r>
            <a:endParaRPr lang="en-US" sz="2800" b="1" cap="all" dirty="0">
              <a:solidFill>
                <a:prstClr val="white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 Narrow" panose="020B0606020202030204" pitchFamily="34" charset="0"/>
              <a:cs typeface="Calibri" pitchFamily="34" charset="0"/>
            </a:endParaRPr>
          </a:p>
        </p:txBody>
      </p:sp>
      <p:sp>
        <p:nvSpPr>
          <p:cNvPr id="13" name="TextBox 12"/>
          <p:cNvSpPr txBox="1"/>
          <p:nvPr/>
        </p:nvSpPr>
        <p:spPr>
          <a:xfrm>
            <a:off x="4609269" y="5979204"/>
            <a:ext cx="2901455" cy="507827"/>
          </a:xfrm>
          <a:prstGeom prst="rect">
            <a:avLst/>
          </a:prstGeom>
          <a:noFill/>
        </p:spPr>
        <p:txBody>
          <a:bodyPr wrap="square" lIns="91434" tIns="45718" rIns="91434" bIns="45718" rtlCol="0">
            <a:spAutoFit/>
          </a:bodyPr>
          <a:lstStyle/>
          <a:p>
            <a:pPr algn="ctr" eaLnBrk="1" hangingPunct="1">
              <a:lnSpc>
                <a:spcPct val="150000"/>
              </a:lnSpc>
            </a:pPr>
            <a:r>
              <a:rPr lang="id-ID" sz="1800" dirty="0" smtClean="0">
                <a:solidFill>
                  <a:prstClr val="white"/>
                </a:solidFill>
                <a:latin typeface="Arial Narrow" panose="020B0606020202030204" pitchFamily="34" charset="0"/>
                <a:cs typeface="Arial" panose="020B0604020202020204" pitchFamily="34" charset="0"/>
              </a:rPr>
              <a:t>19 Maret 2018</a:t>
            </a:r>
            <a:endParaRPr lang="id-ID" sz="1800" dirty="0">
              <a:solidFill>
                <a:prstClr val="white"/>
              </a:solidFill>
              <a:latin typeface="Arial Narrow" panose="020B0606020202030204" pitchFamily="34" charset="0"/>
              <a:cs typeface="Arial" panose="020B0604020202020204" pitchFamily="34" charset="0"/>
            </a:endParaRPr>
          </a:p>
        </p:txBody>
      </p:sp>
      <p:pic>
        <p:nvPicPr>
          <p:cNvPr id="2" name="Picture 1"/>
          <p:cNvPicPr>
            <a:picLocks noChangeAspect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087893" y="5158363"/>
            <a:ext cx="1944211" cy="793380"/>
          </a:xfrm>
          <a:prstGeom prst="rect">
            <a:avLst/>
          </a:prstGeom>
        </p:spPr>
      </p:pic>
      <p:sp>
        <p:nvSpPr>
          <p:cNvPr id="6" name="Text Box 7"/>
          <p:cNvSpPr txBox="1">
            <a:spLocks noChangeArrowheads="1"/>
          </p:cNvSpPr>
          <p:nvPr/>
        </p:nvSpPr>
        <p:spPr bwMode="auto">
          <a:xfrm>
            <a:off x="937282" y="2230819"/>
            <a:ext cx="10164739" cy="1031047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  <a:effectLst>
            <a:prstShdw prst="shdw13" dist="53882" dir="13500000">
              <a:schemeClr val="bg2">
                <a:alpha val="50000"/>
              </a:schemeClr>
            </a:prstShdw>
          </a:effectLst>
        </p:spPr>
        <p:txBody>
          <a:bodyPr wrap="square" lIns="91434" tIns="45718" rIns="91434" bIns="45718" anchor="ctr">
            <a:spAutoFit/>
          </a:bodyPr>
          <a:lstStyle/>
          <a:p>
            <a:pPr algn="ctr">
              <a:spcAft>
                <a:spcPts val="600"/>
              </a:spcAft>
              <a:defRPr/>
            </a:pPr>
            <a:r>
              <a:rPr lang="id-ID" sz="2800" b="1" cap="all" dirty="0" smtClean="0">
                <a:solidFill>
                  <a:prstClr val="white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 Narrow" panose="020B0606020202030204" pitchFamily="34" charset="0"/>
                <a:cs typeface="Calibri" pitchFamily="34" charset="0"/>
              </a:rPr>
              <a:t>URGENSI EDUKASI &amp; SOSIALISASI dalam</a:t>
            </a:r>
            <a:endParaRPr lang="en-US" sz="2800" b="1" cap="all" dirty="0" smtClean="0">
              <a:solidFill>
                <a:prstClr val="white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 Narrow" panose="020B0606020202030204" pitchFamily="34" charset="0"/>
              <a:cs typeface="Calibri" pitchFamily="34" charset="0"/>
            </a:endParaRPr>
          </a:p>
          <a:p>
            <a:pPr algn="ctr">
              <a:spcAft>
                <a:spcPts val="600"/>
              </a:spcAft>
              <a:defRPr/>
            </a:pPr>
            <a:r>
              <a:rPr lang="id-ID" sz="2800" b="1" cap="all" dirty="0" smtClean="0">
                <a:solidFill>
                  <a:prstClr val="white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 Narrow" panose="020B0606020202030204" pitchFamily="34" charset="0"/>
                <a:cs typeface="Calibri" pitchFamily="34" charset="0"/>
              </a:rPr>
              <a:t>Pengembangan </a:t>
            </a:r>
            <a:r>
              <a:rPr lang="en-US" sz="2800" b="1" cap="all" dirty="0" smtClean="0">
                <a:solidFill>
                  <a:prstClr val="white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Arial Narrow" panose="020B0606020202030204" pitchFamily="34" charset="0"/>
                <a:cs typeface="Calibri" pitchFamily="34" charset="0"/>
              </a:rPr>
              <a:t>EKONOMI DAN KEUANGAN SYARIAH</a:t>
            </a:r>
            <a:endParaRPr lang="en-US" sz="2800" b="1" cap="all" dirty="0">
              <a:solidFill>
                <a:prstClr val="white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Arial Narrow" panose="020B0606020202030204" pitchFamily="34" charset="0"/>
              <a:cs typeface="Calibri" pitchFamily="34" charset="0"/>
            </a:endParaRPr>
          </a:p>
        </p:txBody>
      </p:sp>
      <p:sp>
        <p:nvSpPr>
          <p:cNvPr id="7" name="TextBox 6"/>
          <p:cNvSpPr txBox="1"/>
          <p:nvPr/>
        </p:nvSpPr>
        <p:spPr>
          <a:xfrm>
            <a:off x="2963653" y="3946369"/>
            <a:ext cx="6192688" cy="823298"/>
          </a:xfrm>
          <a:prstGeom prst="rect">
            <a:avLst/>
          </a:prstGeom>
          <a:noFill/>
        </p:spPr>
        <p:txBody>
          <a:bodyPr wrap="square" lIns="91434" tIns="45718" rIns="91434" bIns="45718" rtlCol="0">
            <a:spAutoFit/>
          </a:bodyPr>
          <a:lstStyle/>
          <a:p>
            <a:pPr algn="ctr" eaLnBrk="1" hangingPunct="1"/>
            <a:r>
              <a:rPr lang="id-ID" dirty="0" smtClean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M. Anwar Bashori</a:t>
            </a:r>
            <a:endParaRPr lang="en-US" dirty="0" smtClean="0">
              <a:solidFill>
                <a:prstClr val="white"/>
              </a:solidFill>
              <a:latin typeface="Calibri"/>
              <a:cs typeface="Arial" panose="020B0604020202020204" pitchFamily="34" charset="0"/>
            </a:endParaRPr>
          </a:p>
          <a:p>
            <a:pPr algn="ctr" eaLnBrk="1" hangingPunct="1">
              <a:lnSpc>
                <a:spcPct val="150000"/>
              </a:lnSpc>
            </a:pPr>
            <a:r>
              <a:rPr lang="id-ID" dirty="0" smtClean="0">
                <a:solidFill>
                  <a:prstClr val="white"/>
                </a:solidFill>
                <a:latin typeface="Calibri"/>
                <a:cs typeface="Arial" panose="020B0604020202020204" pitchFamily="34" charset="0"/>
              </a:rPr>
              <a:t>DEPARTEMEN EKONOMI DAN KEUANGAN SYARIAH</a:t>
            </a:r>
            <a:endParaRPr lang="id-ID" dirty="0">
              <a:solidFill>
                <a:prstClr val="white"/>
              </a:solidFill>
              <a:latin typeface="Calibri"/>
              <a:cs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02383484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10668" y="14748"/>
            <a:ext cx="12170664" cy="508000"/>
          </a:xfrm>
          <a:prstGeom prst="rect">
            <a:avLst/>
          </a:prstGeom>
          <a:solidFill>
            <a:srgbClr val="0A1B34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1434" tIns="45718" rIns="91434" bIns="45718" rtlCol="0" anchor="ctr"/>
          <a:lstStyle/>
          <a:p>
            <a:r>
              <a:rPr lang="id-ID" sz="3200" b="1" dirty="0" smtClean="0"/>
              <a:t>Prinsip-prinsip Dasar Ekonomi Syariah</a:t>
            </a:r>
            <a:endParaRPr lang="en-US" sz="3200" b="1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>
          <a:xfrm>
            <a:off x="11640312" y="66703"/>
            <a:ext cx="430560" cy="365125"/>
          </a:xfrm>
        </p:spPr>
        <p:txBody>
          <a:bodyPr/>
          <a:lstStyle/>
          <a:p>
            <a:fld id="{D837663C-94F1-4ACC-BD3F-C7802A46D600}" type="slidenum">
              <a:rPr lang="en-US" sz="1600"/>
              <a:pPr/>
              <a:t>10</a:t>
            </a:fld>
            <a:endParaRPr lang="en-US" sz="1600" dirty="0"/>
          </a:p>
        </p:txBody>
      </p:sp>
      <p:sp>
        <p:nvSpPr>
          <p:cNvPr id="3" name="Rounded Rectangle 2"/>
          <p:cNvSpPr/>
          <p:nvPr/>
        </p:nvSpPr>
        <p:spPr>
          <a:xfrm>
            <a:off x="-96688" y="291044"/>
            <a:ext cx="12288688" cy="2849924"/>
          </a:xfrm>
          <a:prstGeom prst="round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pic>
        <p:nvPicPr>
          <p:cNvPr id="73" name="Picture 72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-156717" y="6452897"/>
            <a:ext cx="2065236" cy="319396"/>
          </a:xfrm>
          <a:prstGeom prst="rect">
            <a:avLst/>
          </a:prstGeom>
        </p:spPr>
      </p:pic>
      <p:grpSp>
        <p:nvGrpSpPr>
          <p:cNvPr id="22" name="Group 21"/>
          <p:cNvGrpSpPr/>
          <p:nvPr/>
        </p:nvGrpSpPr>
        <p:grpSpPr>
          <a:xfrm>
            <a:off x="3845883" y="1785742"/>
            <a:ext cx="4177659" cy="3988231"/>
            <a:chOff x="3917729" y="1485296"/>
            <a:chExt cx="4177659" cy="3988231"/>
          </a:xfrm>
        </p:grpSpPr>
        <p:pic>
          <p:nvPicPr>
            <p:cNvPr id="34" name="Picture 33"/>
            <p:cNvPicPr>
              <a:picLocks noChangeAspect="1"/>
            </p:cNvPicPr>
            <p:nvPr/>
          </p:nvPicPr>
          <p:blipFill>
            <a:blip r:embed="rId3"/>
            <a:stretch>
              <a:fillRect/>
            </a:stretch>
          </p:blipFill>
          <p:spPr>
            <a:xfrm>
              <a:off x="3917729" y="1485296"/>
              <a:ext cx="4177659" cy="3988231"/>
            </a:xfrm>
            <a:prstGeom prst="rect">
              <a:avLst/>
            </a:prstGeom>
          </p:spPr>
        </p:pic>
        <p:sp>
          <p:nvSpPr>
            <p:cNvPr id="35" name="TextBox 34"/>
            <p:cNvSpPr txBox="1"/>
            <p:nvPr/>
          </p:nvSpPr>
          <p:spPr>
            <a:xfrm>
              <a:off x="5400261" y="3237328"/>
              <a:ext cx="1241045" cy="707886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pPr marL="0" marR="0" lvl="0" indent="0" algn="ctr" defTabSz="80442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id-ID" sz="2000" b="1" i="0" u="none" strike="noStrike" kern="0" cap="none" spc="0" normalizeH="0" baseline="0" noProof="0" dirty="0" smtClean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Segoe UI"/>
                </a:rPr>
                <a:t>Ekonomi</a:t>
              </a:r>
            </a:p>
            <a:p>
              <a:pPr marL="0" marR="0" lvl="0" indent="0" algn="ctr" defTabSz="80442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r>
                <a:rPr kumimoji="0" lang="id-ID" sz="2000" b="1" i="0" u="none" strike="noStrike" kern="0" cap="none" spc="0" normalizeH="0" baseline="0" noProof="0" dirty="0" smtClean="0">
                  <a:ln>
                    <a:noFill/>
                  </a:ln>
                  <a:solidFill>
                    <a:prstClr val="black"/>
                  </a:solidFill>
                  <a:effectLst/>
                  <a:uLnTx/>
                  <a:uFillTx/>
                  <a:latin typeface="Segoe UI"/>
                </a:rPr>
                <a:t>Syariah</a:t>
              </a:r>
            </a:p>
          </p:txBody>
        </p:sp>
        <p:pic>
          <p:nvPicPr>
            <p:cNvPr id="36" name="Picture 35"/>
            <p:cNvPicPr>
              <a:picLocks noChangeAspect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5687285" y="1838604"/>
              <a:ext cx="618949" cy="582361"/>
            </a:xfrm>
            <a:prstGeom prst="rect">
              <a:avLst/>
            </a:prstGeom>
          </p:spPr>
        </p:pic>
        <p:pic>
          <p:nvPicPr>
            <p:cNvPr id="37" name="Picture 36"/>
            <p:cNvPicPr>
              <a:picLocks noChangeAspect="1"/>
            </p:cNvPicPr>
            <p:nvPr/>
          </p:nvPicPr>
          <p:blipFill>
            <a:blip r:embed="rId5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7255391" y="2946400"/>
              <a:ext cx="586859" cy="586832"/>
            </a:xfrm>
            <a:prstGeom prst="rect">
              <a:avLst/>
            </a:prstGeom>
          </p:spPr>
        </p:pic>
        <p:pic>
          <p:nvPicPr>
            <p:cNvPr id="38" name="Picture 37"/>
            <p:cNvPicPr>
              <a:picLocks noChangeAspect="1"/>
            </p:cNvPicPr>
            <p:nvPr/>
          </p:nvPicPr>
          <p:blipFill rotWithShape="1">
            <a:blip r:embed="rId6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7629" t="-826" r="3037" b="13604"/>
            <a:stretch/>
          </p:blipFill>
          <p:spPr>
            <a:xfrm>
              <a:off x="6551802" y="4516048"/>
              <a:ext cx="703589" cy="686943"/>
            </a:xfrm>
            <a:prstGeom prst="ellipse">
              <a:avLst/>
            </a:prstGeom>
          </p:spPr>
        </p:pic>
        <p:pic>
          <p:nvPicPr>
            <p:cNvPr id="39" name="Picture 38"/>
            <p:cNvPicPr>
              <a:picLocks noChangeAspect="1"/>
            </p:cNvPicPr>
            <p:nvPr/>
          </p:nvPicPr>
          <p:blipFill rotWithShape="1">
            <a:blip r:embed="rId7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16280" t="2235" r="17825" b="11168"/>
            <a:stretch/>
          </p:blipFill>
          <p:spPr>
            <a:xfrm>
              <a:off x="4132706" y="2863629"/>
              <a:ext cx="700904" cy="689953"/>
            </a:xfrm>
            <a:prstGeom prst="ellipse">
              <a:avLst/>
            </a:prstGeom>
          </p:spPr>
        </p:pic>
        <p:grpSp>
          <p:nvGrpSpPr>
            <p:cNvPr id="40" name="Group 39"/>
            <p:cNvGrpSpPr/>
            <p:nvPr/>
          </p:nvGrpSpPr>
          <p:grpSpPr>
            <a:xfrm>
              <a:off x="4800942" y="4516048"/>
              <a:ext cx="616082" cy="615727"/>
              <a:chOff x="8650549" y="4196207"/>
              <a:chExt cx="616082" cy="615727"/>
            </a:xfrm>
          </p:grpSpPr>
          <p:sp>
            <p:nvSpPr>
              <p:cNvPr id="41" name="Rectangle 40"/>
              <p:cNvSpPr/>
              <p:nvPr/>
            </p:nvSpPr>
            <p:spPr>
              <a:xfrm>
                <a:off x="8670227" y="4262478"/>
                <a:ext cx="596404" cy="549456"/>
              </a:xfrm>
              <a:prstGeom prst="rect">
                <a:avLst/>
              </a:prstGeom>
              <a:solidFill>
                <a:sysClr val="window" lastClr="FFFFFF"/>
              </a:solidFill>
              <a:ln w="12700" cap="flat" cmpd="sng" algn="ctr">
                <a:solidFill>
                  <a:sysClr val="window" lastClr="FFFFFF"/>
                </a:solidFill>
                <a:prstDash val="solid"/>
                <a:miter lim="800000"/>
              </a:ln>
              <a:effectLst/>
            </p:spPr>
            <p:txBody>
              <a:bodyPr rtlCol="0" anchor="ctr"/>
              <a:lstStyle/>
              <a:p>
                <a:pPr marL="0" marR="0" lvl="0" indent="0" algn="ctr" defTabSz="804420" eaLnBrk="1" fontAlgn="auto" latinLnBrk="0" hangingPunct="1">
                  <a:lnSpc>
                    <a:spcPct val="100000"/>
                  </a:lnSpc>
                  <a:spcBef>
                    <a:spcPts val="0"/>
                  </a:spcBef>
                  <a:spcAft>
                    <a:spcPts val="0"/>
                  </a:spcAft>
                  <a:buClrTx/>
                  <a:buSzTx/>
                  <a:buFontTx/>
                  <a:buNone/>
                  <a:tabLst/>
                  <a:defRPr/>
                </a:pPr>
                <a:endParaRPr kumimoji="0" lang="id-ID" sz="1584" b="0" i="0" u="none" strike="noStrike" kern="0" cap="none" spc="0" normalizeH="0" baseline="0" noProof="0" smtClean="0">
                  <a:ln>
                    <a:noFill/>
                  </a:ln>
                  <a:solidFill>
                    <a:prstClr val="white"/>
                  </a:solidFill>
                  <a:effectLst/>
                  <a:uLnTx/>
                  <a:uFillTx/>
                  <a:latin typeface="Segoe UI"/>
                  <a:ea typeface="+mn-ea"/>
                  <a:cs typeface="+mn-cs"/>
                </a:endParaRPr>
              </a:p>
            </p:txBody>
          </p:sp>
          <p:pic>
            <p:nvPicPr>
              <p:cNvPr id="42" name="Picture 41"/>
              <p:cNvPicPr>
                <a:picLocks noChangeAspect="1"/>
              </p:cNvPicPr>
              <p:nvPr/>
            </p:nvPicPr>
            <p:blipFill>
              <a:blip r:embed="rId8" cstate="print">
                <a:extLst>
                  <a:ext uri="{28A0092B-C50C-407E-A947-70E740481C1C}">
                    <a14:useLocalDpi xmlns:a14="http://schemas.microsoft.com/office/drawing/2010/main" val="0"/>
                  </a:ext>
                </a:extLst>
              </a:blip>
              <a:stretch>
                <a:fillRect/>
              </a:stretch>
            </p:blipFill>
            <p:spPr>
              <a:xfrm>
                <a:off x="8650549" y="4196207"/>
                <a:ext cx="596404" cy="596404"/>
              </a:xfrm>
              <a:prstGeom prst="rect">
                <a:avLst/>
              </a:prstGeom>
            </p:spPr>
          </p:pic>
        </p:grpSp>
      </p:grpSp>
      <p:sp>
        <p:nvSpPr>
          <p:cNvPr id="23" name="TextBox 22"/>
          <p:cNvSpPr txBox="1"/>
          <p:nvPr/>
        </p:nvSpPr>
        <p:spPr>
          <a:xfrm>
            <a:off x="5511926" y="1353722"/>
            <a:ext cx="874021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80442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id-ID" sz="1600" b="1" i="0" u="none" strike="noStrike" kern="0" cap="none" spc="0" normalizeH="0" baseline="0" noProof="0" dirty="0" smtClean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Century Gothic"/>
              </a:rPr>
              <a:t>Zakat</a:t>
            </a:r>
            <a:endParaRPr kumimoji="0" lang="id-ID" sz="1600" b="0" i="0" u="none" strike="noStrike" kern="0" cap="none" spc="0" normalizeH="0" baseline="0" noProof="0" dirty="0" smtClean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Century Gothic"/>
            </a:endParaRPr>
          </a:p>
        </p:txBody>
      </p:sp>
      <p:sp>
        <p:nvSpPr>
          <p:cNvPr id="24" name="TextBox 23"/>
          <p:cNvSpPr txBox="1"/>
          <p:nvPr/>
        </p:nvSpPr>
        <p:spPr>
          <a:xfrm>
            <a:off x="8030653" y="2732437"/>
            <a:ext cx="874021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80442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id-ID" sz="1600" b="1" i="0" u="none" strike="noStrike" kern="0" cap="none" spc="0" normalizeH="0" baseline="0" noProof="0" dirty="0" smtClean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Century Gothic"/>
              </a:rPr>
              <a:t>No Maysir</a:t>
            </a:r>
            <a:endParaRPr kumimoji="0" lang="id-ID" sz="1600" b="0" i="0" u="none" strike="noStrike" kern="0" cap="none" spc="0" normalizeH="0" baseline="0" noProof="0" dirty="0" smtClean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Century Gothic"/>
            </a:endParaRPr>
          </a:p>
        </p:txBody>
      </p:sp>
      <p:sp>
        <p:nvSpPr>
          <p:cNvPr id="25" name="TextBox 24"/>
          <p:cNvSpPr txBox="1"/>
          <p:nvPr/>
        </p:nvSpPr>
        <p:spPr>
          <a:xfrm>
            <a:off x="3022198" y="2697263"/>
            <a:ext cx="874021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80442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id-ID" sz="1600" b="1" i="0" u="none" strike="noStrike" kern="0" cap="none" spc="0" normalizeH="0" baseline="0" noProof="0" dirty="0" smtClean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Century Gothic"/>
              </a:rPr>
              <a:t>No Riba</a:t>
            </a:r>
            <a:endParaRPr kumimoji="0" lang="id-ID" sz="1600" b="0" i="0" u="none" strike="noStrike" kern="0" cap="none" spc="0" normalizeH="0" baseline="0" noProof="0" dirty="0" smtClean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Century Gothic"/>
            </a:endParaRPr>
          </a:p>
        </p:txBody>
      </p:sp>
      <p:sp>
        <p:nvSpPr>
          <p:cNvPr id="26" name="TextBox 25"/>
          <p:cNvSpPr txBox="1"/>
          <p:nvPr/>
        </p:nvSpPr>
        <p:spPr>
          <a:xfrm>
            <a:off x="4305349" y="5795559"/>
            <a:ext cx="1323704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80442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id-ID" sz="1600" b="1" i="0" u="none" strike="noStrike" kern="0" cap="none" spc="0" normalizeH="0" baseline="0" noProof="0" dirty="0" smtClean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Century Gothic"/>
              </a:rPr>
              <a:t>Muamalah</a:t>
            </a:r>
            <a:endParaRPr kumimoji="0" lang="id-ID" sz="1600" b="0" i="0" u="none" strike="noStrike" kern="0" cap="none" spc="0" normalizeH="0" baseline="0" noProof="0" dirty="0" smtClean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Century Gothic"/>
            </a:endParaRPr>
          </a:p>
        </p:txBody>
      </p:sp>
      <p:sp>
        <p:nvSpPr>
          <p:cNvPr id="27" name="TextBox 26"/>
          <p:cNvSpPr txBox="1"/>
          <p:nvPr/>
        </p:nvSpPr>
        <p:spPr>
          <a:xfrm>
            <a:off x="6303966" y="5795559"/>
            <a:ext cx="874021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80442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id-ID" sz="1600" b="1" i="0" u="none" strike="noStrike" kern="0" cap="none" spc="0" normalizeH="0" baseline="0" noProof="0" dirty="0" smtClean="0">
                <a:ln>
                  <a:noFill/>
                </a:ln>
                <a:solidFill>
                  <a:srgbClr val="FFC000"/>
                </a:solidFill>
                <a:effectLst/>
                <a:uLnTx/>
                <a:uFillTx/>
                <a:latin typeface="Century Gothic"/>
              </a:rPr>
              <a:t>Iswaf</a:t>
            </a:r>
            <a:endParaRPr kumimoji="0" lang="id-ID" sz="1600" b="0" i="0" u="none" strike="noStrike" kern="0" cap="none" spc="0" normalizeH="0" baseline="0" noProof="0" dirty="0" smtClean="0">
              <a:ln>
                <a:noFill/>
              </a:ln>
              <a:solidFill>
                <a:srgbClr val="FFC000"/>
              </a:solidFill>
              <a:effectLst/>
              <a:uLnTx/>
              <a:uFillTx/>
              <a:latin typeface="Century Gothic"/>
            </a:endParaRPr>
          </a:p>
        </p:txBody>
      </p:sp>
      <p:sp>
        <p:nvSpPr>
          <p:cNvPr id="28" name="TextBox 27"/>
          <p:cNvSpPr txBox="1"/>
          <p:nvPr/>
        </p:nvSpPr>
        <p:spPr>
          <a:xfrm>
            <a:off x="2271263" y="1075444"/>
            <a:ext cx="3261361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r" defTabSz="80442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sv-SE" sz="1600" b="0" i="0" u="none" strike="noStrike" kern="0" cap="none" spc="0" normalizeH="0" baseline="0" noProof="0" dirty="0" smtClean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Century Gothic"/>
              </a:rPr>
              <a:t>Distribusi pendapatan untuk menjamin inklusifitas seluruh masyarakat</a:t>
            </a:r>
            <a:endParaRPr kumimoji="0" lang="id-ID" sz="1600" b="0" i="0" u="none" strike="noStrike" kern="0" cap="none" spc="0" normalizeH="0" baseline="0" noProof="0" dirty="0" smtClean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Century Gothic"/>
            </a:endParaRPr>
          </a:p>
        </p:txBody>
      </p:sp>
      <p:sp>
        <p:nvSpPr>
          <p:cNvPr id="29" name="TextBox 28"/>
          <p:cNvSpPr txBox="1"/>
          <p:nvPr/>
        </p:nvSpPr>
        <p:spPr>
          <a:xfrm>
            <a:off x="6355500" y="1117191"/>
            <a:ext cx="3235238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defTabSz="80442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sv-SE" sz="1600" b="0" i="0" u="none" strike="noStrike" kern="0" cap="none" spc="0" normalizeH="0" baseline="0" noProof="0" dirty="0" smtClean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Century Gothic"/>
              </a:rPr>
              <a:t>Pengendalian harta individu agar mengalir secara produktif</a:t>
            </a:r>
            <a:endParaRPr kumimoji="0" lang="id-ID" sz="1600" b="0" i="0" u="none" strike="noStrike" kern="0" cap="none" spc="0" normalizeH="0" baseline="0" noProof="0" dirty="0" smtClean="0">
              <a:ln>
                <a:noFill/>
              </a:ln>
              <a:solidFill>
                <a:schemeClr val="bg1"/>
              </a:solidFill>
              <a:effectLst/>
              <a:uLnTx/>
              <a:uFillTx/>
              <a:latin typeface="Century Gothic"/>
            </a:endParaRPr>
          </a:p>
        </p:txBody>
      </p:sp>
      <p:sp>
        <p:nvSpPr>
          <p:cNvPr id="30" name="TextBox 29"/>
          <p:cNvSpPr txBox="1"/>
          <p:nvPr/>
        </p:nvSpPr>
        <p:spPr>
          <a:xfrm>
            <a:off x="7967302" y="3304909"/>
            <a:ext cx="3021877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defTabSz="80442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sv-SE" sz="1600" b="0" i="0" u="none" strike="noStrike" kern="0" cap="none" spc="0" normalizeH="0" baseline="0" noProof="0" dirty="0" smtClean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Century Gothic"/>
              </a:rPr>
              <a:t>Transaksi tanpa spekulasi tidak produktif</a:t>
            </a:r>
          </a:p>
        </p:txBody>
      </p:sp>
      <p:sp>
        <p:nvSpPr>
          <p:cNvPr id="31" name="TextBox 30"/>
          <p:cNvSpPr txBox="1"/>
          <p:nvPr/>
        </p:nvSpPr>
        <p:spPr>
          <a:xfrm>
            <a:off x="1083179" y="3313618"/>
            <a:ext cx="2721429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r" defTabSz="80442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sv-SE" sz="1600" b="0" i="0" u="none" strike="noStrike" kern="0" cap="none" spc="0" normalizeH="0" baseline="0" noProof="0" dirty="0" smtClean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Century Gothic"/>
              </a:rPr>
              <a:t>Optimalisasi bisnis (jual beli) dan berbagi risiko</a:t>
            </a:r>
          </a:p>
        </p:txBody>
      </p:sp>
      <p:sp>
        <p:nvSpPr>
          <p:cNvPr id="32" name="TextBox 31"/>
          <p:cNvSpPr txBox="1"/>
          <p:nvPr/>
        </p:nvSpPr>
        <p:spPr>
          <a:xfrm>
            <a:off x="7335931" y="4907287"/>
            <a:ext cx="3021877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defTabSz="80442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sv-SE" sz="1600" b="0" i="0" u="none" strike="noStrike" kern="0" cap="none" spc="0" normalizeH="0" baseline="0" noProof="0" dirty="0" smtClean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Century Gothic"/>
              </a:rPr>
              <a:t>Partisipasi sosial untuk kepentingan publik</a:t>
            </a:r>
          </a:p>
        </p:txBody>
      </p:sp>
      <p:sp>
        <p:nvSpPr>
          <p:cNvPr id="33" name="TextBox 32"/>
          <p:cNvSpPr txBox="1"/>
          <p:nvPr/>
        </p:nvSpPr>
        <p:spPr>
          <a:xfrm>
            <a:off x="1083179" y="4798430"/>
            <a:ext cx="3248298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r" defTabSz="80442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sv-SE" sz="1600" b="0" i="0" u="none" strike="noStrike" kern="0" cap="none" spc="0" normalizeH="0" baseline="0" noProof="0" dirty="0" smtClean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  <a:latin typeface="Century Gothic"/>
              </a:rPr>
              <a:t>No Dharar, No Gharar, No Dzalim, No Muharramat &amp; Medina Market Rules</a:t>
            </a:r>
          </a:p>
        </p:txBody>
      </p:sp>
      <p:sp>
        <p:nvSpPr>
          <p:cNvPr id="43" name="TextBox 42"/>
          <p:cNvSpPr txBox="1"/>
          <p:nvPr/>
        </p:nvSpPr>
        <p:spPr>
          <a:xfrm>
            <a:off x="9811443" y="6481790"/>
            <a:ext cx="2044149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defTabSz="804420"/>
            <a:r>
              <a:rPr lang="en-GB" sz="1100" dirty="0" smtClean="0">
                <a:solidFill>
                  <a:schemeClr val="bg1"/>
                </a:solidFill>
              </a:rPr>
              <a:t>S</a:t>
            </a:r>
            <a:r>
              <a:rPr lang="id-ID" sz="1100" dirty="0" smtClean="0">
                <a:solidFill>
                  <a:schemeClr val="bg1"/>
                </a:solidFill>
              </a:rPr>
              <a:t>umber: Hasil diskusi MUI dan BI</a:t>
            </a:r>
            <a:endParaRPr lang="en-GB" sz="1100" dirty="0">
              <a:solidFill>
                <a:schemeClr val="bg1"/>
              </a:solidFill>
            </a:endParaRPr>
          </a:p>
        </p:txBody>
      </p:sp>
      <p:sp>
        <p:nvSpPr>
          <p:cNvPr id="44" name="Oval 43"/>
          <p:cNvSpPr/>
          <p:nvPr/>
        </p:nvSpPr>
        <p:spPr>
          <a:xfrm>
            <a:off x="9408368" y="1162039"/>
            <a:ext cx="645991" cy="491487"/>
          </a:xfrm>
          <a:prstGeom prst="ellipse">
            <a:avLst/>
          </a:prstGeom>
          <a:noFill/>
          <a:ln w="12700" cap="flat" cmpd="sng" algn="ctr">
            <a:solidFill>
              <a:srgbClr val="5B9BD5">
                <a:shade val="50000"/>
              </a:srgbClr>
            </a:solidFill>
            <a:prstDash val="solid"/>
            <a:miter lim="800000"/>
          </a:ln>
          <a:effectLst/>
        </p:spPr>
        <p:txBody>
          <a:bodyPr rtlCol="0" anchor="ctr"/>
          <a:lstStyle/>
          <a:p>
            <a:pPr algn="ctr" defTabSz="1219170">
              <a:defRPr/>
            </a:pPr>
            <a:r>
              <a:rPr lang="id-ID" sz="2000" b="1" kern="0" dirty="0" smtClean="0">
                <a:solidFill>
                  <a:prstClr val="white"/>
                </a:solidFill>
                <a:latin typeface="Arial Narrow" pitchFamily="34" charset="0"/>
              </a:rPr>
              <a:t>2</a:t>
            </a:r>
            <a:endParaRPr lang="id-ID" sz="2000" b="1" kern="0" dirty="0">
              <a:solidFill>
                <a:prstClr val="white"/>
              </a:solidFill>
              <a:latin typeface="Arial Narrow" pitchFamily="34" charset="0"/>
            </a:endParaRPr>
          </a:p>
        </p:txBody>
      </p:sp>
      <p:sp>
        <p:nvSpPr>
          <p:cNvPr id="45" name="Oval 44"/>
          <p:cNvSpPr/>
          <p:nvPr/>
        </p:nvSpPr>
        <p:spPr>
          <a:xfrm>
            <a:off x="1797902" y="1177041"/>
            <a:ext cx="645991" cy="491487"/>
          </a:xfrm>
          <a:prstGeom prst="ellipse">
            <a:avLst/>
          </a:prstGeom>
          <a:noFill/>
          <a:ln w="12700" cap="flat" cmpd="sng" algn="ctr">
            <a:solidFill>
              <a:srgbClr val="5B9BD5">
                <a:shade val="50000"/>
              </a:srgbClr>
            </a:solidFill>
            <a:prstDash val="solid"/>
            <a:miter lim="800000"/>
          </a:ln>
          <a:effectLst/>
        </p:spPr>
        <p:txBody>
          <a:bodyPr rtlCol="0" anchor="ctr"/>
          <a:lstStyle/>
          <a:p>
            <a:pPr algn="ctr" defTabSz="1219170">
              <a:defRPr/>
            </a:pPr>
            <a:r>
              <a:rPr lang="id-ID" sz="2000" b="1" kern="0" dirty="0">
                <a:solidFill>
                  <a:prstClr val="white"/>
                </a:solidFill>
                <a:latin typeface="Arial Narrow" pitchFamily="34" charset="0"/>
              </a:rPr>
              <a:t>1</a:t>
            </a:r>
          </a:p>
        </p:txBody>
      </p:sp>
      <p:sp>
        <p:nvSpPr>
          <p:cNvPr id="46" name="Oval 45"/>
          <p:cNvSpPr/>
          <p:nvPr/>
        </p:nvSpPr>
        <p:spPr>
          <a:xfrm>
            <a:off x="652695" y="3362541"/>
            <a:ext cx="645991" cy="491487"/>
          </a:xfrm>
          <a:prstGeom prst="ellipse">
            <a:avLst/>
          </a:prstGeom>
          <a:noFill/>
          <a:ln w="12700" cap="flat" cmpd="sng" algn="ctr">
            <a:solidFill>
              <a:srgbClr val="5B9BD5">
                <a:shade val="50000"/>
              </a:srgbClr>
            </a:solidFill>
            <a:prstDash val="solid"/>
            <a:miter lim="800000"/>
          </a:ln>
          <a:effectLst/>
        </p:spPr>
        <p:txBody>
          <a:bodyPr rtlCol="0" anchor="ctr"/>
          <a:lstStyle/>
          <a:p>
            <a:pPr algn="ctr" defTabSz="1219170">
              <a:defRPr/>
            </a:pPr>
            <a:r>
              <a:rPr lang="id-ID" sz="2000" b="1" kern="0" dirty="0" smtClean="0">
                <a:solidFill>
                  <a:prstClr val="white"/>
                </a:solidFill>
                <a:latin typeface="Arial Narrow" pitchFamily="34" charset="0"/>
              </a:rPr>
              <a:t>3</a:t>
            </a:r>
            <a:endParaRPr lang="id-ID" sz="2000" b="1" kern="0" dirty="0">
              <a:solidFill>
                <a:prstClr val="white"/>
              </a:solidFill>
              <a:latin typeface="Arial Narrow" pitchFamily="34" charset="0"/>
            </a:endParaRPr>
          </a:p>
        </p:txBody>
      </p:sp>
      <p:sp>
        <p:nvSpPr>
          <p:cNvPr id="47" name="Oval 46"/>
          <p:cNvSpPr/>
          <p:nvPr/>
        </p:nvSpPr>
        <p:spPr>
          <a:xfrm>
            <a:off x="10666183" y="3304909"/>
            <a:ext cx="645991" cy="491487"/>
          </a:xfrm>
          <a:prstGeom prst="ellipse">
            <a:avLst/>
          </a:prstGeom>
          <a:noFill/>
          <a:ln w="12700" cap="flat" cmpd="sng" algn="ctr">
            <a:solidFill>
              <a:srgbClr val="5B9BD5">
                <a:shade val="50000"/>
              </a:srgbClr>
            </a:solidFill>
            <a:prstDash val="solid"/>
            <a:miter lim="800000"/>
          </a:ln>
          <a:effectLst/>
        </p:spPr>
        <p:txBody>
          <a:bodyPr rtlCol="0" anchor="ctr"/>
          <a:lstStyle/>
          <a:p>
            <a:pPr algn="ctr" defTabSz="1219170">
              <a:defRPr/>
            </a:pPr>
            <a:r>
              <a:rPr lang="id-ID" sz="2000" b="1" kern="0" dirty="0" smtClean="0">
                <a:solidFill>
                  <a:prstClr val="white"/>
                </a:solidFill>
                <a:latin typeface="Arial Narrow" pitchFamily="34" charset="0"/>
              </a:rPr>
              <a:t>4</a:t>
            </a:r>
            <a:endParaRPr lang="id-ID" sz="2000" b="1" kern="0" dirty="0">
              <a:solidFill>
                <a:prstClr val="white"/>
              </a:solidFill>
              <a:latin typeface="Arial Narrow" pitchFamily="34" charset="0"/>
            </a:endParaRPr>
          </a:p>
        </p:txBody>
      </p:sp>
      <p:sp>
        <p:nvSpPr>
          <p:cNvPr id="48" name="Oval 47"/>
          <p:cNvSpPr/>
          <p:nvPr/>
        </p:nvSpPr>
        <p:spPr>
          <a:xfrm>
            <a:off x="9811443" y="4994348"/>
            <a:ext cx="645991" cy="491487"/>
          </a:xfrm>
          <a:prstGeom prst="ellipse">
            <a:avLst/>
          </a:prstGeom>
          <a:noFill/>
          <a:ln w="12700" cap="flat" cmpd="sng" algn="ctr">
            <a:solidFill>
              <a:srgbClr val="5B9BD5">
                <a:shade val="50000"/>
              </a:srgbClr>
            </a:solidFill>
            <a:prstDash val="solid"/>
            <a:miter lim="800000"/>
          </a:ln>
          <a:effectLst/>
        </p:spPr>
        <p:txBody>
          <a:bodyPr rtlCol="0" anchor="ctr"/>
          <a:lstStyle/>
          <a:p>
            <a:pPr algn="ctr" defTabSz="1219170">
              <a:defRPr/>
            </a:pPr>
            <a:r>
              <a:rPr lang="id-ID" sz="2000" b="1" kern="0" dirty="0" smtClean="0">
                <a:solidFill>
                  <a:prstClr val="white"/>
                </a:solidFill>
                <a:latin typeface="Arial Narrow" pitchFamily="34" charset="0"/>
              </a:rPr>
              <a:t>5</a:t>
            </a:r>
            <a:endParaRPr lang="id-ID" sz="2000" b="1" kern="0" dirty="0">
              <a:solidFill>
                <a:prstClr val="white"/>
              </a:solidFill>
              <a:latin typeface="Arial Narrow" pitchFamily="34" charset="0"/>
            </a:endParaRPr>
          </a:p>
        </p:txBody>
      </p:sp>
      <p:sp>
        <p:nvSpPr>
          <p:cNvPr id="49" name="Oval 48"/>
          <p:cNvSpPr/>
          <p:nvPr/>
        </p:nvSpPr>
        <p:spPr>
          <a:xfrm>
            <a:off x="772629" y="4994347"/>
            <a:ext cx="645991" cy="491487"/>
          </a:xfrm>
          <a:prstGeom prst="ellipse">
            <a:avLst/>
          </a:prstGeom>
          <a:noFill/>
          <a:ln w="12700" cap="flat" cmpd="sng" algn="ctr">
            <a:solidFill>
              <a:srgbClr val="5B9BD5">
                <a:shade val="50000"/>
              </a:srgbClr>
            </a:solidFill>
            <a:prstDash val="solid"/>
            <a:miter lim="800000"/>
          </a:ln>
          <a:effectLst/>
        </p:spPr>
        <p:txBody>
          <a:bodyPr rtlCol="0" anchor="ctr"/>
          <a:lstStyle/>
          <a:p>
            <a:pPr algn="ctr" defTabSz="1219170">
              <a:defRPr/>
            </a:pPr>
            <a:r>
              <a:rPr lang="id-ID" sz="2000" b="1" kern="0" dirty="0" smtClean="0">
                <a:solidFill>
                  <a:prstClr val="white"/>
                </a:solidFill>
                <a:latin typeface="Arial Narrow" pitchFamily="34" charset="0"/>
              </a:rPr>
              <a:t>6</a:t>
            </a:r>
            <a:endParaRPr lang="id-ID" sz="2000" b="1" kern="0" dirty="0">
              <a:solidFill>
                <a:prstClr val="white"/>
              </a:solidFill>
              <a:latin typeface="Arial Narrow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016429840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10668" y="14748"/>
            <a:ext cx="12170664" cy="508000"/>
          </a:xfrm>
          <a:prstGeom prst="rect">
            <a:avLst/>
          </a:prstGeom>
          <a:solidFill>
            <a:srgbClr val="0A1B34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1434" tIns="45718" rIns="91434" bIns="45718" rtlCol="0" anchor="ctr"/>
          <a:lstStyle/>
          <a:p>
            <a:r>
              <a:rPr lang="id-ID" sz="3200" b="1" dirty="0" smtClean="0"/>
              <a:t>Cara Islam Menghidupkan Ekonomi</a:t>
            </a:r>
            <a:endParaRPr lang="en-US" sz="3200" b="1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>
          <a:xfrm>
            <a:off x="11640312" y="66703"/>
            <a:ext cx="430560" cy="365125"/>
          </a:xfrm>
        </p:spPr>
        <p:txBody>
          <a:bodyPr/>
          <a:lstStyle/>
          <a:p>
            <a:fld id="{D837663C-94F1-4ACC-BD3F-C7802A46D600}" type="slidenum">
              <a:rPr lang="en-US" sz="1600"/>
              <a:pPr/>
              <a:t>11</a:t>
            </a:fld>
            <a:endParaRPr lang="en-US" sz="1600" dirty="0"/>
          </a:p>
        </p:txBody>
      </p:sp>
      <p:sp>
        <p:nvSpPr>
          <p:cNvPr id="3" name="Rounded Rectangle 2"/>
          <p:cNvSpPr/>
          <p:nvPr/>
        </p:nvSpPr>
        <p:spPr>
          <a:xfrm>
            <a:off x="-96688" y="291044"/>
            <a:ext cx="12288688" cy="2849924"/>
          </a:xfrm>
          <a:prstGeom prst="round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pic>
        <p:nvPicPr>
          <p:cNvPr id="73" name="Picture 72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-156717" y="6452897"/>
            <a:ext cx="2065236" cy="319396"/>
          </a:xfrm>
          <a:prstGeom prst="rect">
            <a:avLst/>
          </a:prstGeom>
        </p:spPr>
      </p:pic>
      <p:sp>
        <p:nvSpPr>
          <p:cNvPr id="43" name="TextBox 42"/>
          <p:cNvSpPr txBox="1"/>
          <p:nvPr/>
        </p:nvSpPr>
        <p:spPr>
          <a:xfrm>
            <a:off x="9811443" y="6481790"/>
            <a:ext cx="2044149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defTabSz="804420"/>
            <a:r>
              <a:rPr lang="en-GB" sz="1100" dirty="0" smtClean="0">
                <a:solidFill>
                  <a:schemeClr val="bg1"/>
                </a:solidFill>
              </a:rPr>
              <a:t>S</a:t>
            </a:r>
            <a:r>
              <a:rPr lang="id-ID" sz="1100" dirty="0" smtClean="0">
                <a:solidFill>
                  <a:schemeClr val="bg1"/>
                </a:solidFill>
              </a:rPr>
              <a:t>umber: Hasil diskusi MUI dan BI</a:t>
            </a:r>
            <a:endParaRPr lang="en-GB" sz="1100" dirty="0">
              <a:solidFill>
                <a:schemeClr val="bg1"/>
              </a:solidFill>
            </a:endParaRPr>
          </a:p>
        </p:txBody>
      </p:sp>
      <p:sp>
        <p:nvSpPr>
          <p:cNvPr id="50" name="Rectangle 49"/>
          <p:cNvSpPr/>
          <p:nvPr/>
        </p:nvSpPr>
        <p:spPr>
          <a:xfrm>
            <a:off x="8871365" y="1860289"/>
            <a:ext cx="3320636" cy="3105929"/>
          </a:xfrm>
          <a:prstGeom prst="rect">
            <a:avLst/>
          </a:prstGeom>
          <a:solidFill>
            <a:srgbClr val="4472C4">
              <a:lumMod val="20000"/>
              <a:lumOff val="80000"/>
            </a:srgbClr>
          </a:solidFill>
          <a:ln w="12700" cap="flat" cmpd="sng" algn="ctr">
            <a:solidFill>
              <a:srgbClr val="5B9BD5">
                <a:shade val="50000"/>
              </a:srgbClr>
            </a:solidFill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121917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id-ID" sz="1800" b="0" i="0" u="none" strike="noStrike" kern="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</a:endParaRPr>
          </a:p>
        </p:txBody>
      </p:sp>
      <p:sp>
        <p:nvSpPr>
          <p:cNvPr id="51" name="Isosceles Triangle 50"/>
          <p:cNvSpPr/>
          <p:nvPr/>
        </p:nvSpPr>
        <p:spPr>
          <a:xfrm>
            <a:off x="4368802" y="2465329"/>
            <a:ext cx="1515316" cy="1415875"/>
          </a:xfrm>
          <a:prstGeom prst="triangle">
            <a:avLst/>
          </a:prstGeom>
          <a:solidFill>
            <a:srgbClr val="FFC000"/>
          </a:solidFill>
          <a:ln w="12700" cap="flat" cmpd="sng" algn="ctr">
            <a:solidFill>
              <a:srgbClr val="FFC000">
                <a:shade val="50000"/>
              </a:srgbClr>
            </a:solidFill>
            <a:prstDash val="solid"/>
            <a:miter lim="800000"/>
          </a:ln>
          <a:effectLst/>
        </p:spPr>
        <p:txBody>
          <a:bodyPr rtlCol="0" anchor="ctr"/>
          <a:lstStyle/>
          <a:p>
            <a:pPr algn="ctr" defTabSz="1219170">
              <a:defRPr/>
            </a:pPr>
            <a:endParaRPr lang="id-ID" sz="1800" kern="0">
              <a:solidFill>
                <a:prstClr val="white"/>
              </a:solidFill>
              <a:latin typeface="Arial Narrow" pitchFamily="34" charset="0"/>
            </a:endParaRPr>
          </a:p>
        </p:txBody>
      </p:sp>
      <p:sp>
        <p:nvSpPr>
          <p:cNvPr id="52" name="Rectangle 51"/>
          <p:cNvSpPr/>
          <p:nvPr/>
        </p:nvSpPr>
        <p:spPr>
          <a:xfrm>
            <a:off x="2090438" y="1860288"/>
            <a:ext cx="1570487" cy="3269763"/>
          </a:xfrm>
          <a:prstGeom prst="rect">
            <a:avLst/>
          </a:prstGeom>
          <a:noFill/>
          <a:ln w="12700" cap="flat" cmpd="sng" algn="ctr">
            <a:solidFill>
              <a:sysClr val="window" lastClr="FFFFFF">
                <a:lumMod val="75000"/>
              </a:sysClr>
            </a:solidFill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121917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id-ID" sz="17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rial Narrow" pitchFamily="34" charset="0"/>
              </a:rPr>
              <a:t>Tanah</a:t>
            </a:r>
          </a:p>
          <a:p>
            <a:pPr marL="0" marR="0" lvl="0" indent="0" algn="ctr" defTabSz="121917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id-ID" sz="17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rial Narrow" pitchFamily="34" charset="0"/>
              </a:rPr>
              <a:t>Rumah, </a:t>
            </a:r>
          </a:p>
          <a:p>
            <a:pPr marL="0" marR="0" lvl="0" indent="0" algn="ctr" defTabSz="121917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id-ID" sz="17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rial Narrow" pitchFamily="34" charset="0"/>
              </a:rPr>
              <a:t>Emas, </a:t>
            </a:r>
          </a:p>
          <a:p>
            <a:pPr marL="0" marR="0" lvl="0" indent="0" algn="ctr" defTabSz="121917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id-ID" sz="17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rial Narrow" pitchFamily="34" charset="0"/>
              </a:rPr>
              <a:t>dsb.</a:t>
            </a:r>
          </a:p>
          <a:p>
            <a:pPr marL="0" marR="0" lvl="0" indent="0" algn="ctr" defTabSz="121917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id-ID" sz="1700" b="0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Arial Narrow" pitchFamily="34" charset="0"/>
            </a:endParaRPr>
          </a:p>
          <a:p>
            <a:pPr marL="0" marR="0" lvl="0" indent="0" algn="ctr" defTabSz="121917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id-ID" sz="1700" b="0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Arial Narrow" pitchFamily="34" charset="0"/>
            </a:endParaRPr>
          </a:p>
          <a:p>
            <a:pPr marL="0" marR="0" lvl="0" indent="0" algn="ctr" defTabSz="121917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id-ID" sz="1800" b="0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Arial Narrow" pitchFamily="34" charset="0"/>
            </a:endParaRPr>
          </a:p>
          <a:p>
            <a:pPr marL="0" marR="0" lvl="0" indent="0" algn="ctr" defTabSz="121917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id-ID" sz="1800" b="0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Arial Narrow" pitchFamily="34" charset="0"/>
            </a:endParaRPr>
          </a:p>
          <a:p>
            <a:pPr marL="0" marR="0" lvl="0" indent="0" algn="ctr" defTabSz="121917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Arial Narrow" pitchFamily="34" charset="0"/>
            </a:endParaRPr>
          </a:p>
        </p:txBody>
      </p:sp>
      <p:sp>
        <p:nvSpPr>
          <p:cNvPr id="53" name="Right Arrow 52"/>
          <p:cNvSpPr/>
          <p:nvPr/>
        </p:nvSpPr>
        <p:spPr>
          <a:xfrm>
            <a:off x="229785" y="1532527"/>
            <a:ext cx="1785087" cy="1300556"/>
          </a:xfrm>
          <a:prstGeom prst="rightArrow">
            <a:avLst/>
          </a:prstGeom>
          <a:solidFill>
            <a:srgbClr val="5B9BD5"/>
          </a:solidFill>
          <a:ln w="12700" cap="flat" cmpd="sng" algn="ctr">
            <a:solidFill>
              <a:srgbClr val="5B9BD5">
                <a:shade val="50000"/>
              </a:srgbClr>
            </a:solidFill>
            <a:prstDash val="solid"/>
            <a:miter lim="800000"/>
          </a:ln>
          <a:effectLst/>
        </p:spPr>
        <p:txBody>
          <a:bodyPr rtlCol="0" anchor="ctr"/>
          <a:lstStyle/>
          <a:p>
            <a:pPr algn="ctr" defTabSz="1219170">
              <a:defRPr/>
            </a:pPr>
            <a:r>
              <a:rPr lang="id-ID" sz="1400" b="1" kern="0" dirty="0">
                <a:solidFill>
                  <a:prstClr val="white"/>
                </a:solidFill>
                <a:latin typeface="Arial Narrow" pitchFamily="34" charset="0"/>
              </a:rPr>
              <a:t>PAJAK : PBB, PKB</a:t>
            </a:r>
            <a:endParaRPr lang="en-US" sz="1400" b="1" kern="0" dirty="0">
              <a:solidFill>
                <a:prstClr val="white"/>
              </a:solidFill>
              <a:latin typeface="Arial Narrow" pitchFamily="34" charset="0"/>
            </a:endParaRPr>
          </a:p>
        </p:txBody>
      </p:sp>
      <p:sp>
        <p:nvSpPr>
          <p:cNvPr id="54" name="TextBox 53"/>
          <p:cNvSpPr txBox="1"/>
          <p:nvPr/>
        </p:nvSpPr>
        <p:spPr>
          <a:xfrm>
            <a:off x="2090438" y="1397767"/>
            <a:ext cx="1570487" cy="400110"/>
          </a:xfrm>
          <a:prstGeom prst="rect">
            <a:avLst/>
          </a:prstGeom>
          <a:noFill/>
          <a:ln>
            <a:solidFill>
              <a:sysClr val="window" lastClr="FFFFFF">
                <a:lumMod val="75000"/>
              </a:sysClr>
            </a:solidFill>
          </a:ln>
        </p:spPr>
        <p:txBody>
          <a:bodyPr wrap="square" rtlCol="0">
            <a:spAutoFit/>
          </a:bodyPr>
          <a:lstStyle/>
          <a:p>
            <a:pPr marL="0" marR="0" lvl="0" indent="0" algn="ctr" defTabSz="121917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id-ID" sz="2000" b="1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Arial Narrow" pitchFamily="34" charset="0"/>
              </a:rPr>
              <a:t>HARTA</a:t>
            </a:r>
            <a:endParaRPr kumimoji="0" lang="en-US" sz="2000" b="1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Arial Narrow" pitchFamily="34" charset="0"/>
            </a:endParaRPr>
          </a:p>
        </p:txBody>
      </p:sp>
      <p:sp>
        <p:nvSpPr>
          <p:cNvPr id="55" name="Rectangle 54"/>
          <p:cNvSpPr/>
          <p:nvPr/>
        </p:nvSpPr>
        <p:spPr>
          <a:xfrm>
            <a:off x="9023650" y="1860289"/>
            <a:ext cx="490305" cy="3105929"/>
          </a:xfrm>
          <a:prstGeom prst="rect">
            <a:avLst/>
          </a:prstGeom>
          <a:solidFill>
            <a:sysClr val="window" lastClr="FFFFFF"/>
          </a:solidFill>
          <a:ln w="12700" cap="flat" cmpd="sng" algn="ctr">
            <a:solidFill>
              <a:srgbClr val="5B9BD5">
                <a:shade val="50000"/>
              </a:srgbClr>
            </a:solidFill>
            <a:prstDash val="solid"/>
            <a:miter lim="800000"/>
          </a:ln>
          <a:effectLst/>
        </p:spPr>
        <p:txBody>
          <a:bodyPr vert="wordArtVert" rtlCol="0" anchor="ctr"/>
          <a:lstStyle/>
          <a:p>
            <a:pPr algn="ctr" defTabSz="1219170">
              <a:defRPr/>
            </a:pPr>
            <a:r>
              <a:rPr lang="id-ID" sz="1600" b="1" kern="0" dirty="0">
                <a:solidFill>
                  <a:srgbClr val="5C92B5">
                    <a:lumMod val="50000"/>
                  </a:srgbClr>
                </a:solidFill>
                <a:latin typeface="Arial Narrow" pitchFamily="34" charset="0"/>
              </a:rPr>
              <a:t>PRODUKSI</a:t>
            </a:r>
            <a:endParaRPr lang="en-US" sz="1600" b="1" kern="0" dirty="0">
              <a:solidFill>
                <a:srgbClr val="5C92B5">
                  <a:lumMod val="50000"/>
                </a:srgbClr>
              </a:solidFill>
              <a:latin typeface="Arial Narrow" pitchFamily="34" charset="0"/>
            </a:endParaRPr>
          </a:p>
        </p:txBody>
      </p:sp>
      <p:sp>
        <p:nvSpPr>
          <p:cNvPr id="56" name="Oval 55"/>
          <p:cNvSpPr/>
          <p:nvPr/>
        </p:nvSpPr>
        <p:spPr>
          <a:xfrm>
            <a:off x="6254935" y="674883"/>
            <a:ext cx="809911" cy="772605"/>
          </a:xfrm>
          <a:prstGeom prst="ellipse">
            <a:avLst/>
          </a:prstGeom>
          <a:solidFill>
            <a:srgbClr val="5B9BD5"/>
          </a:solidFill>
          <a:ln w="12700" cap="flat" cmpd="sng" algn="ctr">
            <a:solidFill>
              <a:srgbClr val="5B9BD5">
                <a:shade val="50000"/>
              </a:srgbClr>
            </a:solidFill>
            <a:prstDash val="solid"/>
            <a:miter lim="800000"/>
          </a:ln>
          <a:effectLst/>
        </p:spPr>
        <p:txBody>
          <a:bodyPr rtlCol="0" anchor="ctr"/>
          <a:lstStyle/>
          <a:p>
            <a:pPr algn="ctr" defTabSz="1219170">
              <a:defRPr/>
            </a:pPr>
            <a:r>
              <a:rPr lang="id-ID" sz="3200" b="1" kern="0" dirty="0">
                <a:solidFill>
                  <a:prstClr val="white"/>
                </a:solidFill>
                <a:latin typeface="Arial Narrow" pitchFamily="34" charset="0"/>
              </a:rPr>
              <a:t>G</a:t>
            </a:r>
            <a:endParaRPr lang="en-US" sz="3200" b="1" kern="0" dirty="0">
              <a:solidFill>
                <a:prstClr val="white"/>
              </a:solidFill>
              <a:latin typeface="Arial Narrow" pitchFamily="34" charset="0"/>
            </a:endParaRPr>
          </a:p>
        </p:txBody>
      </p:sp>
      <p:cxnSp>
        <p:nvCxnSpPr>
          <p:cNvPr id="57" name="Straight Arrow Connector 56"/>
          <p:cNvCxnSpPr/>
          <p:nvPr/>
        </p:nvCxnSpPr>
        <p:spPr>
          <a:xfrm flipV="1">
            <a:off x="670719" y="1056062"/>
            <a:ext cx="0" cy="821879"/>
          </a:xfrm>
          <a:prstGeom prst="straightConnector1">
            <a:avLst/>
          </a:prstGeom>
          <a:noFill/>
          <a:ln w="63500" cap="flat" cmpd="sng" algn="ctr">
            <a:solidFill>
              <a:srgbClr val="5B9BD5"/>
            </a:solidFill>
            <a:prstDash val="solid"/>
            <a:miter lim="800000"/>
            <a:tailEnd type="arrow"/>
          </a:ln>
          <a:effectLst/>
        </p:spPr>
      </p:cxnSp>
      <p:cxnSp>
        <p:nvCxnSpPr>
          <p:cNvPr id="58" name="Straight Arrow Connector 57"/>
          <p:cNvCxnSpPr>
            <a:endCxn id="56" idx="2"/>
          </p:cNvCxnSpPr>
          <p:nvPr/>
        </p:nvCxnSpPr>
        <p:spPr>
          <a:xfrm>
            <a:off x="651374" y="1056058"/>
            <a:ext cx="5603561" cy="5127"/>
          </a:xfrm>
          <a:prstGeom prst="straightConnector1">
            <a:avLst/>
          </a:prstGeom>
          <a:noFill/>
          <a:ln w="63500" cap="flat" cmpd="sng" algn="ctr">
            <a:solidFill>
              <a:srgbClr val="5B9BD5"/>
            </a:solidFill>
            <a:prstDash val="solid"/>
            <a:miter lim="800000"/>
            <a:tailEnd type="arrow"/>
          </a:ln>
          <a:effectLst/>
        </p:spPr>
      </p:cxnSp>
      <p:sp>
        <p:nvSpPr>
          <p:cNvPr id="59" name="Oval 58"/>
          <p:cNvSpPr/>
          <p:nvPr/>
        </p:nvSpPr>
        <p:spPr>
          <a:xfrm>
            <a:off x="10011394" y="3034687"/>
            <a:ext cx="809911" cy="772605"/>
          </a:xfrm>
          <a:prstGeom prst="ellipse">
            <a:avLst/>
          </a:prstGeom>
          <a:solidFill>
            <a:srgbClr val="5B9BD5"/>
          </a:solidFill>
          <a:ln w="12700" cap="flat" cmpd="sng" algn="ctr">
            <a:solidFill>
              <a:srgbClr val="5B9BD5">
                <a:shade val="50000"/>
              </a:srgbClr>
            </a:solidFill>
            <a:prstDash val="solid"/>
            <a:miter lim="800000"/>
          </a:ln>
          <a:effectLst/>
        </p:spPr>
        <p:txBody>
          <a:bodyPr rtlCol="0" anchor="ctr"/>
          <a:lstStyle/>
          <a:p>
            <a:pPr algn="ctr" defTabSz="1219170">
              <a:defRPr/>
            </a:pPr>
            <a:r>
              <a:rPr lang="id-ID" sz="3200" b="1" kern="0" dirty="0">
                <a:solidFill>
                  <a:srgbClr val="FFFF00"/>
                </a:solidFill>
                <a:latin typeface="Arial Narrow" pitchFamily="34" charset="0"/>
              </a:rPr>
              <a:t>Y</a:t>
            </a:r>
            <a:endParaRPr lang="en-US" sz="3200" b="1" kern="0" dirty="0">
              <a:solidFill>
                <a:srgbClr val="FFFF00"/>
              </a:solidFill>
              <a:latin typeface="Arial Narrow" pitchFamily="34" charset="0"/>
            </a:endParaRPr>
          </a:p>
        </p:txBody>
      </p:sp>
      <p:sp>
        <p:nvSpPr>
          <p:cNvPr id="60" name="Oval 59"/>
          <p:cNvSpPr/>
          <p:nvPr/>
        </p:nvSpPr>
        <p:spPr>
          <a:xfrm>
            <a:off x="6313680" y="2588261"/>
            <a:ext cx="817376" cy="788347"/>
          </a:xfrm>
          <a:prstGeom prst="ellipse">
            <a:avLst/>
          </a:prstGeom>
          <a:solidFill>
            <a:srgbClr val="5B9BD5"/>
          </a:solidFill>
          <a:ln w="12700" cap="flat" cmpd="sng" algn="ctr">
            <a:solidFill>
              <a:srgbClr val="5B9BD5">
                <a:shade val="50000"/>
              </a:srgbClr>
            </a:solidFill>
            <a:prstDash val="solid"/>
            <a:miter lim="800000"/>
          </a:ln>
          <a:effectLst/>
        </p:spPr>
        <p:txBody>
          <a:bodyPr rtlCol="0" anchor="ctr"/>
          <a:lstStyle/>
          <a:p>
            <a:pPr algn="ctr" defTabSz="1219170">
              <a:defRPr/>
            </a:pPr>
            <a:r>
              <a:rPr lang="id-ID" sz="3200" b="1" kern="0" dirty="0">
                <a:solidFill>
                  <a:prstClr val="white"/>
                </a:solidFill>
                <a:latin typeface="Arial Narrow" pitchFamily="34" charset="0"/>
              </a:rPr>
              <a:t>I</a:t>
            </a:r>
            <a:endParaRPr lang="en-US" sz="3200" b="1" kern="0" dirty="0">
              <a:solidFill>
                <a:prstClr val="white"/>
              </a:solidFill>
              <a:latin typeface="Arial Narrow" pitchFamily="34" charset="0"/>
            </a:endParaRPr>
          </a:p>
        </p:txBody>
      </p:sp>
      <p:sp>
        <p:nvSpPr>
          <p:cNvPr id="61" name="Oval 60"/>
          <p:cNvSpPr/>
          <p:nvPr/>
        </p:nvSpPr>
        <p:spPr>
          <a:xfrm>
            <a:off x="6415535" y="5675530"/>
            <a:ext cx="812800" cy="810239"/>
          </a:xfrm>
          <a:prstGeom prst="ellipse">
            <a:avLst/>
          </a:prstGeom>
          <a:solidFill>
            <a:srgbClr val="5B9BD5"/>
          </a:solidFill>
          <a:ln w="12700" cap="flat" cmpd="sng" algn="ctr">
            <a:solidFill>
              <a:srgbClr val="5B9BD5">
                <a:shade val="50000"/>
              </a:srgbClr>
            </a:solidFill>
            <a:prstDash val="solid"/>
            <a:miter lim="800000"/>
          </a:ln>
          <a:effectLst/>
        </p:spPr>
        <p:txBody>
          <a:bodyPr rtlCol="0" anchor="ctr"/>
          <a:lstStyle/>
          <a:p>
            <a:pPr algn="ctr" defTabSz="1219170">
              <a:defRPr/>
            </a:pPr>
            <a:r>
              <a:rPr lang="id-ID" sz="3200" b="1" kern="0" dirty="0">
                <a:solidFill>
                  <a:prstClr val="white"/>
                </a:solidFill>
                <a:latin typeface="Arial Narrow" pitchFamily="34" charset="0"/>
              </a:rPr>
              <a:t>C</a:t>
            </a:r>
            <a:endParaRPr lang="en-US" sz="3200" b="1" kern="0" dirty="0">
              <a:solidFill>
                <a:prstClr val="white"/>
              </a:solidFill>
              <a:latin typeface="Arial Narrow" pitchFamily="34" charset="0"/>
            </a:endParaRPr>
          </a:p>
        </p:txBody>
      </p:sp>
      <p:cxnSp>
        <p:nvCxnSpPr>
          <p:cNvPr id="62" name="Straight Arrow Connector 61"/>
          <p:cNvCxnSpPr/>
          <p:nvPr/>
        </p:nvCxnSpPr>
        <p:spPr>
          <a:xfrm flipH="1">
            <a:off x="655883" y="4030246"/>
            <a:ext cx="14837" cy="2043943"/>
          </a:xfrm>
          <a:prstGeom prst="straightConnector1">
            <a:avLst/>
          </a:prstGeom>
          <a:noFill/>
          <a:ln w="63500" cap="flat" cmpd="sng" algn="ctr">
            <a:solidFill>
              <a:srgbClr val="5B9BD5"/>
            </a:solidFill>
            <a:prstDash val="solid"/>
            <a:miter lim="800000"/>
            <a:tailEnd type="arrow"/>
          </a:ln>
          <a:effectLst/>
        </p:spPr>
      </p:cxnSp>
      <p:cxnSp>
        <p:nvCxnSpPr>
          <p:cNvPr id="63" name="Straight Arrow Connector 62"/>
          <p:cNvCxnSpPr/>
          <p:nvPr/>
        </p:nvCxnSpPr>
        <p:spPr>
          <a:xfrm>
            <a:off x="625641" y="6083676"/>
            <a:ext cx="5812623" cy="11757"/>
          </a:xfrm>
          <a:prstGeom prst="straightConnector1">
            <a:avLst/>
          </a:prstGeom>
          <a:noFill/>
          <a:ln w="63500" cap="flat" cmpd="sng" algn="ctr">
            <a:solidFill>
              <a:srgbClr val="5B9BD5"/>
            </a:solidFill>
            <a:prstDash val="solid"/>
            <a:miter lim="800000"/>
            <a:tailEnd type="arrow"/>
          </a:ln>
          <a:effectLst/>
        </p:spPr>
      </p:cxnSp>
      <p:sp>
        <p:nvSpPr>
          <p:cNvPr id="64" name="TextBox 63"/>
          <p:cNvSpPr txBox="1"/>
          <p:nvPr/>
        </p:nvSpPr>
        <p:spPr>
          <a:xfrm>
            <a:off x="1254551" y="5835045"/>
            <a:ext cx="725488" cy="323165"/>
          </a:xfrm>
          <a:prstGeom prst="rect">
            <a:avLst/>
          </a:prstGeom>
          <a:solidFill>
            <a:srgbClr val="00B050"/>
          </a:solidFill>
          <a:ln>
            <a:solidFill>
              <a:srgbClr val="44546A">
                <a:lumMod val="50000"/>
              </a:srgbClr>
            </a:solidFill>
          </a:ln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id-ID" sz="1500" kern="0" dirty="0">
                <a:solidFill>
                  <a:prstClr val="black"/>
                </a:solidFill>
                <a:latin typeface="Arial Narrow" pitchFamily="34" charset="0"/>
              </a:rPr>
              <a:t>Poor</a:t>
            </a:r>
            <a:endParaRPr lang="en-US" sz="1500" kern="0" dirty="0">
              <a:solidFill>
                <a:prstClr val="black"/>
              </a:solidFill>
              <a:latin typeface="Arial Narrow" pitchFamily="34" charset="0"/>
            </a:endParaRPr>
          </a:p>
        </p:txBody>
      </p:sp>
      <p:sp>
        <p:nvSpPr>
          <p:cNvPr id="65" name="Rectangle 64"/>
          <p:cNvSpPr/>
          <p:nvPr/>
        </p:nvSpPr>
        <p:spPr>
          <a:xfrm>
            <a:off x="2186625" y="3350975"/>
            <a:ext cx="1382028" cy="1675048"/>
          </a:xfrm>
          <a:prstGeom prst="rect">
            <a:avLst/>
          </a:prstGeom>
          <a:solidFill>
            <a:srgbClr val="307C4F"/>
          </a:solidFill>
          <a:ln w="12700" cap="flat" cmpd="sng" algn="ctr">
            <a:solidFill>
              <a:srgbClr val="5B9BD5">
                <a:shade val="50000"/>
              </a:srgbClr>
            </a:solidFill>
            <a:prstDash val="solid"/>
            <a:miter lim="800000"/>
          </a:ln>
          <a:effectLst/>
        </p:spPr>
        <p:txBody>
          <a:bodyPr rtlCol="0" anchor="ctr"/>
          <a:lstStyle/>
          <a:p>
            <a:pPr algn="ctr" defTabSz="1219170">
              <a:defRPr/>
            </a:pPr>
            <a:endParaRPr lang="id-ID" sz="1800" b="1" kern="0" dirty="0">
              <a:solidFill>
                <a:prstClr val="white"/>
              </a:solidFill>
              <a:latin typeface="Arial Narrow" pitchFamily="34" charset="0"/>
            </a:endParaRPr>
          </a:p>
          <a:p>
            <a:pPr algn="ctr" defTabSz="1219170">
              <a:defRPr/>
            </a:pPr>
            <a:endParaRPr lang="id-ID" sz="1800" b="1" kern="0" dirty="0">
              <a:solidFill>
                <a:prstClr val="white"/>
              </a:solidFill>
              <a:latin typeface="Arial Narrow" pitchFamily="34" charset="0"/>
            </a:endParaRPr>
          </a:p>
          <a:p>
            <a:pPr algn="ctr" defTabSz="1219170">
              <a:defRPr/>
            </a:pPr>
            <a:r>
              <a:rPr lang="id-ID" sz="1800" b="1" kern="0" dirty="0">
                <a:solidFill>
                  <a:prstClr val="white"/>
                </a:solidFill>
                <a:latin typeface="Arial Narrow" pitchFamily="34" charset="0"/>
              </a:rPr>
              <a:t>UANG</a:t>
            </a:r>
          </a:p>
          <a:p>
            <a:pPr algn="ctr" defTabSz="1219170">
              <a:defRPr/>
            </a:pPr>
            <a:endParaRPr lang="id-ID" sz="1800" b="1" kern="0" dirty="0">
              <a:solidFill>
                <a:prstClr val="white"/>
              </a:solidFill>
              <a:latin typeface="Arial Narrow" pitchFamily="34" charset="0"/>
            </a:endParaRPr>
          </a:p>
          <a:p>
            <a:pPr algn="ctr" defTabSz="1219170">
              <a:defRPr/>
            </a:pPr>
            <a:endParaRPr lang="en-US" sz="1800" b="1" kern="0" dirty="0">
              <a:solidFill>
                <a:prstClr val="white"/>
              </a:solidFill>
              <a:latin typeface="Arial Narrow" pitchFamily="34" charset="0"/>
            </a:endParaRPr>
          </a:p>
        </p:txBody>
      </p:sp>
      <p:sp>
        <p:nvSpPr>
          <p:cNvPr id="66" name="Left Arrow 65"/>
          <p:cNvSpPr/>
          <p:nvPr/>
        </p:nvSpPr>
        <p:spPr>
          <a:xfrm>
            <a:off x="3674594" y="1600200"/>
            <a:ext cx="5010036" cy="702368"/>
          </a:xfrm>
          <a:prstGeom prst="leftArrow">
            <a:avLst/>
          </a:prstGeom>
          <a:solidFill>
            <a:srgbClr val="ED7D31"/>
          </a:solidFill>
          <a:ln w="12700" cap="flat" cmpd="sng" algn="ctr">
            <a:solidFill>
              <a:schemeClr val="accent6">
                <a:lumMod val="75000"/>
              </a:schemeClr>
            </a:solidFill>
            <a:prstDash val="solid"/>
            <a:miter lim="800000"/>
          </a:ln>
          <a:effectLst/>
        </p:spPr>
        <p:txBody>
          <a:bodyPr rtlCol="0" anchor="ctr"/>
          <a:lstStyle/>
          <a:p>
            <a:pPr algn="ctr" defTabSz="1219170">
              <a:defRPr/>
            </a:pPr>
            <a:r>
              <a:rPr lang="id-ID" sz="1800" b="1" kern="0" dirty="0">
                <a:solidFill>
                  <a:prstClr val="white"/>
                </a:solidFill>
                <a:latin typeface="Arial Narrow" pitchFamily="34" charset="0"/>
              </a:rPr>
              <a:t>PENDAPATAN</a:t>
            </a:r>
            <a:endParaRPr lang="en-US" sz="1800" b="1" kern="0" dirty="0">
              <a:solidFill>
                <a:prstClr val="white"/>
              </a:solidFill>
              <a:latin typeface="Arial Narrow" pitchFamily="34" charset="0"/>
            </a:endParaRPr>
          </a:p>
        </p:txBody>
      </p:sp>
      <p:sp>
        <p:nvSpPr>
          <p:cNvPr id="67" name="Right Arrow 66"/>
          <p:cNvSpPr/>
          <p:nvPr/>
        </p:nvSpPr>
        <p:spPr>
          <a:xfrm rot="16200000">
            <a:off x="6496883" y="1372371"/>
            <a:ext cx="405199" cy="465669"/>
          </a:xfrm>
          <a:prstGeom prst="rightArrow">
            <a:avLst/>
          </a:prstGeom>
          <a:solidFill>
            <a:srgbClr val="ED7D31"/>
          </a:solidFill>
          <a:ln w="12700" cap="flat" cmpd="sng" algn="ctr">
            <a:solidFill>
              <a:schemeClr val="accent6">
                <a:lumMod val="75000"/>
              </a:schemeClr>
            </a:solidFill>
            <a:prstDash val="solid"/>
            <a:miter lim="800000"/>
          </a:ln>
          <a:effectLst/>
        </p:spPr>
        <p:txBody>
          <a:bodyPr rtlCol="0" anchor="ctr"/>
          <a:lstStyle/>
          <a:p>
            <a:pPr algn="ctr" defTabSz="1219170">
              <a:defRPr/>
            </a:pPr>
            <a:endParaRPr lang="id-ID" sz="1800" kern="0">
              <a:solidFill>
                <a:prstClr val="white"/>
              </a:solidFill>
              <a:latin typeface="Arial Narrow" pitchFamily="34" charset="0"/>
            </a:endParaRPr>
          </a:p>
        </p:txBody>
      </p:sp>
      <p:sp>
        <p:nvSpPr>
          <p:cNvPr id="68" name="Rectangle 67"/>
          <p:cNvSpPr/>
          <p:nvPr/>
        </p:nvSpPr>
        <p:spPr>
          <a:xfrm>
            <a:off x="11423917" y="1855727"/>
            <a:ext cx="507631" cy="3110491"/>
          </a:xfrm>
          <a:prstGeom prst="rect">
            <a:avLst/>
          </a:prstGeom>
          <a:solidFill>
            <a:sysClr val="window" lastClr="FFFFFF"/>
          </a:solidFill>
          <a:ln w="12700" cap="flat" cmpd="sng" algn="ctr">
            <a:solidFill>
              <a:srgbClr val="5B9BD5">
                <a:shade val="50000"/>
              </a:srgbClr>
            </a:solidFill>
            <a:prstDash val="solid"/>
            <a:miter lim="800000"/>
          </a:ln>
          <a:effectLst/>
        </p:spPr>
        <p:txBody>
          <a:bodyPr vert="wordArtVert" rtlCol="0" anchor="ctr"/>
          <a:lstStyle/>
          <a:p>
            <a:pPr algn="ctr" defTabSz="1219170">
              <a:defRPr/>
            </a:pPr>
            <a:r>
              <a:rPr lang="id-ID" sz="1600" b="1" kern="0" dirty="0">
                <a:solidFill>
                  <a:srgbClr val="5C92B5">
                    <a:lumMod val="50000"/>
                  </a:srgbClr>
                </a:solidFill>
                <a:latin typeface="Arial Narrow" pitchFamily="34" charset="0"/>
              </a:rPr>
              <a:t>KONSUMSI</a:t>
            </a:r>
            <a:endParaRPr lang="en-US" sz="1600" b="1" kern="0" dirty="0">
              <a:solidFill>
                <a:srgbClr val="5C92B5">
                  <a:lumMod val="50000"/>
                </a:srgbClr>
              </a:solidFill>
              <a:latin typeface="Arial Narrow" pitchFamily="34" charset="0"/>
            </a:endParaRPr>
          </a:p>
        </p:txBody>
      </p:sp>
      <p:sp>
        <p:nvSpPr>
          <p:cNvPr id="69" name="Left-Right Arrow 68"/>
          <p:cNvSpPr/>
          <p:nvPr/>
        </p:nvSpPr>
        <p:spPr>
          <a:xfrm>
            <a:off x="9571815" y="4331466"/>
            <a:ext cx="1751117" cy="649245"/>
          </a:xfrm>
          <a:prstGeom prst="leftRightArrow">
            <a:avLst/>
          </a:prstGeom>
          <a:solidFill>
            <a:srgbClr val="5B9BD5"/>
          </a:solidFill>
          <a:ln w="12700" cap="flat" cmpd="sng" algn="ctr">
            <a:solidFill>
              <a:srgbClr val="5B9BD5">
                <a:shade val="50000"/>
              </a:srgbClr>
            </a:solidFill>
            <a:prstDash val="solid"/>
            <a:miter lim="800000"/>
          </a:ln>
          <a:effectLst/>
        </p:spPr>
        <p:txBody>
          <a:bodyPr rtlCol="0" anchor="ctr"/>
          <a:lstStyle/>
          <a:p>
            <a:pPr algn="ctr" defTabSz="1219170"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id-ID" sz="1800" kern="0" dirty="0">
                <a:solidFill>
                  <a:prstClr val="white"/>
                </a:solidFill>
                <a:latin typeface="Arial Narrow" pitchFamily="34" charset="0"/>
              </a:rPr>
              <a:t>PASAR</a:t>
            </a:r>
          </a:p>
        </p:txBody>
      </p:sp>
      <p:sp>
        <p:nvSpPr>
          <p:cNvPr id="70" name="Left-Right Arrow 69"/>
          <p:cNvSpPr/>
          <p:nvPr/>
        </p:nvSpPr>
        <p:spPr>
          <a:xfrm>
            <a:off x="9576787" y="3705624"/>
            <a:ext cx="1751117" cy="649245"/>
          </a:xfrm>
          <a:prstGeom prst="leftRightArrow">
            <a:avLst/>
          </a:prstGeom>
          <a:solidFill>
            <a:srgbClr val="5B9BD5"/>
          </a:solidFill>
          <a:ln w="12700" cap="flat" cmpd="sng" algn="ctr">
            <a:solidFill>
              <a:srgbClr val="5B9BD5">
                <a:shade val="50000"/>
              </a:srgbClr>
            </a:solidFill>
            <a:prstDash val="solid"/>
            <a:miter lim="800000"/>
          </a:ln>
          <a:effectLst/>
        </p:spPr>
        <p:txBody>
          <a:bodyPr rtlCol="0" anchor="ctr"/>
          <a:lstStyle/>
          <a:p>
            <a:pPr algn="ctr" defTabSz="1219170"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id-ID" sz="1800" kern="0" dirty="0">
                <a:solidFill>
                  <a:prstClr val="white"/>
                </a:solidFill>
                <a:latin typeface="Arial Narrow" pitchFamily="34" charset="0"/>
              </a:rPr>
              <a:t>PASAR</a:t>
            </a:r>
          </a:p>
        </p:txBody>
      </p:sp>
      <p:sp>
        <p:nvSpPr>
          <p:cNvPr id="71" name="Left-Right Arrow 70"/>
          <p:cNvSpPr/>
          <p:nvPr/>
        </p:nvSpPr>
        <p:spPr>
          <a:xfrm>
            <a:off x="9576787" y="2430539"/>
            <a:ext cx="1751117" cy="649245"/>
          </a:xfrm>
          <a:prstGeom prst="leftRightArrow">
            <a:avLst/>
          </a:prstGeom>
          <a:solidFill>
            <a:srgbClr val="5B9BD5"/>
          </a:solidFill>
          <a:ln w="12700" cap="flat" cmpd="sng" algn="ctr">
            <a:solidFill>
              <a:srgbClr val="5B9BD5">
                <a:shade val="50000"/>
              </a:srgbClr>
            </a:solidFill>
            <a:prstDash val="solid"/>
            <a:miter lim="800000"/>
          </a:ln>
          <a:effectLst/>
        </p:spPr>
        <p:txBody>
          <a:bodyPr rtlCol="0" anchor="ctr"/>
          <a:lstStyle/>
          <a:p>
            <a:pPr algn="ctr" defTabSz="1219170"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id-ID" sz="1800" kern="0" dirty="0">
                <a:solidFill>
                  <a:prstClr val="white"/>
                </a:solidFill>
                <a:latin typeface="Arial Narrow" pitchFamily="34" charset="0"/>
              </a:rPr>
              <a:t>PASAR</a:t>
            </a:r>
          </a:p>
        </p:txBody>
      </p:sp>
      <p:sp>
        <p:nvSpPr>
          <p:cNvPr id="72" name="Left-Right Arrow 71"/>
          <p:cNvSpPr/>
          <p:nvPr/>
        </p:nvSpPr>
        <p:spPr>
          <a:xfrm>
            <a:off x="9576787" y="1872688"/>
            <a:ext cx="1751117" cy="649245"/>
          </a:xfrm>
          <a:prstGeom prst="leftRightArrow">
            <a:avLst/>
          </a:prstGeom>
          <a:solidFill>
            <a:srgbClr val="5B9BD5"/>
          </a:solidFill>
          <a:ln w="12700" cap="flat" cmpd="sng" algn="ctr">
            <a:solidFill>
              <a:srgbClr val="5B9BD5">
                <a:shade val="50000"/>
              </a:srgbClr>
            </a:solidFill>
            <a:prstDash val="solid"/>
            <a:miter lim="800000"/>
          </a:ln>
          <a:effectLst/>
        </p:spPr>
        <p:txBody>
          <a:bodyPr rtlCol="0" anchor="ctr"/>
          <a:lstStyle/>
          <a:p>
            <a:pPr algn="ctr" defTabSz="1219170"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id-ID" sz="1800" kern="0" dirty="0">
                <a:solidFill>
                  <a:prstClr val="white"/>
                </a:solidFill>
                <a:latin typeface="Arial Narrow" pitchFamily="34" charset="0"/>
              </a:rPr>
              <a:t>PASAR</a:t>
            </a:r>
          </a:p>
        </p:txBody>
      </p:sp>
      <p:cxnSp>
        <p:nvCxnSpPr>
          <p:cNvPr id="74" name="Elbow Connector 73"/>
          <p:cNvCxnSpPr>
            <a:stCxn id="56" idx="6"/>
            <a:endCxn id="68" idx="0"/>
          </p:cNvCxnSpPr>
          <p:nvPr/>
        </p:nvCxnSpPr>
        <p:spPr>
          <a:xfrm>
            <a:off x="7064846" y="1061186"/>
            <a:ext cx="4612887" cy="794543"/>
          </a:xfrm>
          <a:prstGeom prst="bentConnector2">
            <a:avLst/>
          </a:prstGeom>
          <a:noFill/>
          <a:ln w="63500" cap="flat" cmpd="sng" algn="ctr">
            <a:solidFill>
              <a:srgbClr val="5B9BD5"/>
            </a:solidFill>
            <a:prstDash val="solid"/>
            <a:miter lim="800000"/>
            <a:tailEnd type="arrow"/>
          </a:ln>
          <a:effectLst/>
        </p:spPr>
      </p:cxnSp>
      <p:cxnSp>
        <p:nvCxnSpPr>
          <p:cNvPr id="75" name="Elbow Connector 74"/>
          <p:cNvCxnSpPr>
            <a:stCxn id="56" idx="6"/>
            <a:endCxn id="72" idx="1"/>
          </p:cNvCxnSpPr>
          <p:nvPr/>
        </p:nvCxnSpPr>
        <p:spPr>
          <a:xfrm>
            <a:off x="7064844" y="1061183"/>
            <a:ext cx="3387501" cy="973815"/>
          </a:xfrm>
          <a:prstGeom prst="bentConnector2">
            <a:avLst/>
          </a:prstGeom>
          <a:noFill/>
          <a:ln w="63500" cap="flat" cmpd="sng" algn="ctr">
            <a:solidFill>
              <a:srgbClr val="5B9BD5"/>
            </a:solidFill>
            <a:prstDash val="solid"/>
            <a:miter lim="800000"/>
            <a:tailEnd type="arrow"/>
          </a:ln>
          <a:effectLst/>
        </p:spPr>
      </p:cxnSp>
      <p:cxnSp>
        <p:nvCxnSpPr>
          <p:cNvPr id="76" name="Elbow Connector 75"/>
          <p:cNvCxnSpPr>
            <a:stCxn id="56" idx="6"/>
            <a:endCxn id="55" idx="0"/>
          </p:cNvCxnSpPr>
          <p:nvPr/>
        </p:nvCxnSpPr>
        <p:spPr>
          <a:xfrm>
            <a:off x="7064846" y="1061186"/>
            <a:ext cx="2203957" cy="799103"/>
          </a:xfrm>
          <a:prstGeom prst="bentConnector2">
            <a:avLst/>
          </a:prstGeom>
          <a:noFill/>
          <a:ln w="63500" cap="flat" cmpd="sng" algn="ctr">
            <a:solidFill>
              <a:srgbClr val="5B9BD5"/>
            </a:solidFill>
            <a:prstDash val="solid"/>
            <a:miter lim="800000"/>
            <a:tailEnd type="arrow"/>
          </a:ln>
          <a:effectLst/>
        </p:spPr>
      </p:cxnSp>
      <p:cxnSp>
        <p:nvCxnSpPr>
          <p:cNvPr id="77" name="Elbow Connector 76"/>
          <p:cNvCxnSpPr>
            <a:stCxn id="61" idx="6"/>
            <a:endCxn id="68" idx="2"/>
          </p:cNvCxnSpPr>
          <p:nvPr/>
        </p:nvCxnSpPr>
        <p:spPr>
          <a:xfrm flipV="1">
            <a:off x="7228335" y="4966218"/>
            <a:ext cx="4449397" cy="1114431"/>
          </a:xfrm>
          <a:prstGeom prst="bentConnector2">
            <a:avLst/>
          </a:prstGeom>
          <a:noFill/>
          <a:ln w="63500" cap="flat" cmpd="sng" algn="ctr">
            <a:solidFill>
              <a:srgbClr val="5B9BD5"/>
            </a:solidFill>
            <a:prstDash val="solid"/>
            <a:miter lim="800000"/>
            <a:tailEnd type="arrow"/>
          </a:ln>
          <a:effectLst/>
        </p:spPr>
      </p:cxnSp>
      <p:sp>
        <p:nvSpPr>
          <p:cNvPr id="78" name="Right Arrow 77"/>
          <p:cNvSpPr/>
          <p:nvPr/>
        </p:nvSpPr>
        <p:spPr>
          <a:xfrm>
            <a:off x="226504" y="2985965"/>
            <a:ext cx="1760489" cy="1417811"/>
          </a:xfrm>
          <a:prstGeom prst="rightArrow">
            <a:avLst/>
          </a:prstGeom>
          <a:solidFill>
            <a:srgbClr val="5B9BD5"/>
          </a:solidFill>
          <a:ln w="12700" cap="flat" cmpd="sng" algn="ctr">
            <a:solidFill>
              <a:srgbClr val="5B9BD5">
                <a:shade val="50000"/>
              </a:srgbClr>
            </a:solidFill>
            <a:prstDash val="solid"/>
            <a:miter lim="800000"/>
          </a:ln>
          <a:effectLst/>
        </p:spPr>
        <p:txBody>
          <a:bodyPr rtlCol="0" anchor="ctr"/>
          <a:lstStyle/>
          <a:p>
            <a:pPr algn="ctr" defTabSz="1219170">
              <a:defRPr/>
            </a:pPr>
            <a:r>
              <a:rPr lang="id-ID" sz="1400" b="1" kern="0" dirty="0">
                <a:solidFill>
                  <a:prstClr val="white"/>
                </a:solidFill>
                <a:latin typeface="Arial Narrow" pitchFamily="34" charset="0"/>
              </a:rPr>
              <a:t>ZAKAT HARTA</a:t>
            </a:r>
            <a:endParaRPr lang="en-US" sz="1400" b="1" kern="0" dirty="0">
              <a:solidFill>
                <a:prstClr val="white"/>
              </a:solidFill>
              <a:latin typeface="Arial Narrow" pitchFamily="34" charset="0"/>
            </a:endParaRPr>
          </a:p>
        </p:txBody>
      </p:sp>
      <p:sp>
        <p:nvSpPr>
          <p:cNvPr id="79" name="Oval 78"/>
          <p:cNvSpPr/>
          <p:nvPr/>
        </p:nvSpPr>
        <p:spPr>
          <a:xfrm>
            <a:off x="3044666" y="801479"/>
            <a:ext cx="1232519" cy="445173"/>
          </a:xfrm>
          <a:prstGeom prst="ellipse">
            <a:avLst/>
          </a:prstGeom>
          <a:solidFill>
            <a:srgbClr val="004E4C"/>
          </a:solidFill>
          <a:ln w="12700" cap="flat" cmpd="sng" algn="ctr">
            <a:solidFill>
              <a:srgbClr val="5B9BD5">
                <a:shade val="50000"/>
              </a:srgbClr>
            </a:solidFill>
            <a:prstDash val="solid"/>
            <a:miter lim="800000"/>
          </a:ln>
          <a:effectLst/>
        </p:spPr>
        <p:txBody>
          <a:bodyPr rtlCol="0" anchor="ctr"/>
          <a:lstStyle/>
          <a:p>
            <a:pPr algn="ctr" defTabSz="1219170"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id-ID" sz="1600" b="1" kern="0" dirty="0">
                <a:solidFill>
                  <a:prstClr val="white"/>
                </a:solidFill>
                <a:latin typeface="Arial Narrow" pitchFamily="34" charset="0"/>
              </a:rPr>
              <a:t>PAD</a:t>
            </a:r>
          </a:p>
        </p:txBody>
      </p:sp>
      <p:sp>
        <p:nvSpPr>
          <p:cNvPr id="80" name="Rectangle 79"/>
          <p:cNvSpPr/>
          <p:nvPr/>
        </p:nvSpPr>
        <p:spPr>
          <a:xfrm>
            <a:off x="9012072" y="844753"/>
            <a:ext cx="2778699" cy="378791"/>
          </a:xfrm>
          <a:prstGeom prst="rect">
            <a:avLst/>
          </a:prstGeom>
          <a:solidFill>
            <a:srgbClr val="5B9BD5">
              <a:lumMod val="50000"/>
            </a:srgbClr>
          </a:solidFill>
          <a:ln w="12700" cap="flat" cmpd="sng" algn="ctr">
            <a:solidFill>
              <a:srgbClr val="5B9BD5">
                <a:shade val="50000"/>
              </a:srgbClr>
            </a:solidFill>
            <a:prstDash val="solid"/>
            <a:miter lim="800000"/>
          </a:ln>
          <a:effectLst/>
        </p:spPr>
        <p:txBody>
          <a:bodyPr rtlCol="0" anchor="ctr"/>
          <a:lstStyle/>
          <a:p>
            <a:pPr algn="ctr" defTabSz="1219170">
              <a:defRPr/>
            </a:pPr>
            <a:r>
              <a:rPr lang="en-AU" sz="1800" b="1" kern="0" dirty="0">
                <a:solidFill>
                  <a:srgbClr val="FFFF00"/>
                </a:solidFill>
                <a:latin typeface="Arial Narrow" pitchFamily="34" charset="0"/>
              </a:rPr>
              <a:t>APBD</a:t>
            </a:r>
            <a:r>
              <a:rPr lang="id-ID" sz="1800" b="1" kern="0" dirty="0">
                <a:solidFill>
                  <a:srgbClr val="FFFF00"/>
                </a:solidFill>
                <a:latin typeface="Arial Narrow" pitchFamily="34" charset="0"/>
              </a:rPr>
              <a:t>/N</a:t>
            </a:r>
            <a:endParaRPr lang="en-US" sz="1800" b="1" kern="0" dirty="0">
              <a:solidFill>
                <a:srgbClr val="FFFF00"/>
              </a:solidFill>
              <a:latin typeface="Arial Narrow" pitchFamily="34" charset="0"/>
            </a:endParaRPr>
          </a:p>
        </p:txBody>
      </p:sp>
      <p:sp>
        <p:nvSpPr>
          <p:cNvPr id="81" name="Oval 80"/>
          <p:cNvSpPr/>
          <p:nvPr/>
        </p:nvSpPr>
        <p:spPr>
          <a:xfrm>
            <a:off x="293293" y="4193171"/>
            <a:ext cx="817248" cy="383368"/>
          </a:xfrm>
          <a:prstGeom prst="ellipse">
            <a:avLst/>
          </a:prstGeom>
          <a:solidFill>
            <a:srgbClr val="70AD47">
              <a:lumMod val="50000"/>
            </a:srgbClr>
          </a:solidFill>
          <a:ln w="12700" cap="flat" cmpd="sng" algn="ctr">
            <a:solidFill>
              <a:srgbClr val="70AD47">
                <a:lumMod val="50000"/>
              </a:srgbClr>
            </a:solidFill>
            <a:prstDash val="solid"/>
            <a:miter lim="800000"/>
          </a:ln>
          <a:effectLst/>
        </p:spPr>
        <p:txBody>
          <a:bodyPr rtlCol="0" anchor="ctr"/>
          <a:lstStyle/>
          <a:p>
            <a:pPr algn="ctr" defTabSz="1219170" eaLnBrk="0" fontAlgn="base" hangingPunct="0">
              <a:spcBef>
                <a:spcPct val="0"/>
              </a:spcBef>
              <a:spcAft>
                <a:spcPct val="0"/>
              </a:spcAft>
              <a:defRPr/>
            </a:pPr>
            <a:r>
              <a:rPr lang="id-ID" sz="1200" b="1" kern="0" dirty="0">
                <a:solidFill>
                  <a:prstClr val="white"/>
                </a:solidFill>
                <a:latin typeface="Arial Narrow" pitchFamily="34" charset="0"/>
              </a:rPr>
              <a:t>Z</a:t>
            </a:r>
          </a:p>
        </p:txBody>
      </p:sp>
      <p:cxnSp>
        <p:nvCxnSpPr>
          <p:cNvPr id="82" name="Straight Arrow Connector 81"/>
          <p:cNvCxnSpPr/>
          <p:nvPr/>
        </p:nvCxnSpPr>
        <p:spPr>
          <a:xfrm flipV="1">
            <a:off x="7100501" y="3005426"/>
            <a:ext cx="1797985" cy="1"/>
          </a:xfrm>
          <a:prstGeom prst="straightConnector1">
            <a:avLst/>
          </a:prstGeom>
          <a:noFill/>
          <a:ln w="63500" cap="flat" cmpd="sng" algn="ctr">
            <a:solidFill>
              <a:srgbClr val="5B9BD5"/>
            </a:solidFill>
            <a:prstDash val="solid"/>
            <a:miter lim="800000"/>
            <a:tailEnd type="arrow"/>
          </a:ln>
          <a:effectLst/>
        </p:spPr>
      </p:cxnSp>
      <p:cxnSp>
        <p:nvCxnSpPr>
          <p:cNvPr id="84" name="Straight Connector 83"/>
          <p:cNvCxnSpPr/>
          <p:nvPr/>
        </p:nvCxnSpPr>
        <p:spPr>
          <a:xfrm>
            <a:off x="3647049" y="2438402"/>
            <a:ext cx="2796603" cy="0"/>
          </a:xfrm>
          <a:prstGeom prst="line">
            <a:avLst/>
          </a:prstGeom>
          <a:noFill/>
          <a:ln w="31750" cap="flat" cmpd="sng" algn="ctr">
            <a:solidFill>
              <a:schemeClr val="bg1"/>
            </a:solidFill>
            <a:prstDash val="solid"/>
            <a:miter lim="800000"/>
          </a:ln>
          <a:effectLst/>
        </p:spPr>
      </p:cxnSp>
      <p:cxnSp>
        <p:nvCxnSpPr>
          <p:cNvPr id="85" name="Straight Connector 84"/>
          <p:cNvCxnSpPr/>
          <p:nvPr/>
        </p:nvCxnSpPr>
        <p:spPr>
          <a:xfrm flipV="1">
            <a:off x="3649754" y="3872382"/>
            <a:ext cx="2898130" cy="7146"/>
          </a:xfrm>
          <a:prstGeom prst="line">
            <a:avLst/>
          </a:prstGeom>
          <a:noFill/>
          <a:ln w="31750" cap="flat" cmpd="sng" algn="ctr">
            <a:solidFill>
              <a:schemeClr val="bg1"/>
            </a:solidFill>
            <a:prstDash val="solid"/>
            <a:miter lim="800000"/>
          </a:ln>
          <a:effectLst/>
        </p:spPr>
      </p:cxnSp>
      <p:sp>
        <p:nvSpPr>
          <p:cNvPr id="86" name="TextBox 85"/>
          <p:cNvSpPr txBox="1"/>
          <p:nvPr/>
        </p:nvSpPr>
        <p:spPr>
          <a:xfrm>
            <a:off x="4673600" y="3438632"/>
            <a:ext cx="974936" cy="338554"/>
          </a:xfrm>
          <a:prstGeom prst="rect">
            <a:avLst/>
          </a:prstGeom>
          <a:noFill/>
          <a:ln w="28575">
            <a:noFill/>
          </a:ln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en-AU" sz="1600" b="1" kern="0" dirty="0">
                <a:solidFill>
                  <a:prstClr val="black"/>
                </a:solidFill>
                <a:latin typeface="Arial Narrow" pitchFamily="34" charset="0"/>
              </a:rPr>
              <a:t>RIBA</a:t>
            </a:r>
          </a:p>
        </p:txBody>
      </p:sp>
      <p:cxnSp>
        <p:nvCxnSpPr>
          <p:cNvPr id="87" name="Straight Connector 86"/>
          <p:cNvCxnSpPr/>
          <p:nvPr/>
        </p:nvCxnSpPr>
        <p:spPr>
          <a:xfrm>
            <a:off x="3660922" y="3342786"/>
            <a:ext cx="2782729" cy="10016"/>
          </a:xfrm>
          <a:prstGeom prst="line">
            <a:avLst/>
          </a:prstGeom>
          <a:noFill/>
          <a:ln w="31750" cap="flat" cmpd="sng" algn="ctr">
            <a:solidFill>
              <a:schemeClr val="bg1"/>
            </a:solidFill>
            <a:prstDash val="sysDash"/>
            <a:miter lim="800000"/>
          </a:ln>
          <a:effectLst/>
        </p:spPr>
      </p:cxnSp>
      <p:cxnSp>
        <p:nvCxnSpPr>
          <p:cNvPr id="88" name="Straight Arrow Connector 87"/>
          <p:cNvCxnSpPr/>
          <p:nvPr/>
        </p:nvCxnSpPr>
        <p:spPr>
          <a:xfrm>
            <a:off x="3658251" y="2992396"/>
            <a:ext cx="2675820" cy="3425"/>
          </a:xfrm>
          <a:prstGeom prst="straightConnector1">
            <a:avLst/>
          </a:prstGeom>
          <a:noFill/>
          <a:ln w="63500" cap="flat" cmpd="sng" algn="ctr">
            <a:solidFill>
              <a:srgbClr val="5B9BD5"/>
            </a:solidFill>
            <a:prstDash val="solid"/>
            <a:miter lim="800000"/>
            <a:tailEnd type="arrow"/>
          </a:ln>
          <a:effectLst/>
        </p:spPr>
      </p:cxnSp>
      <p:sp>
        <p:nvSpPr>
          <p:cNvPr id="89" name="Up Arrow 88"/>
          <p:cNvSpPr/>
          <p:nvPr/>
        </p:nvSpPr>
        <p:spPr>
          <a:xfrm>
            <a:off x="7541805" y="2002978"/>
            <a:ext cx="918812" cy="961919"/>
          </a:xfrm>
          <a:prstGeom prst="upArrow">
            <a:avLst/>
          </a:prstGeom>
          <a:solidFill>
            <a:srgbClr val="873AC0"/>
          </a:solidFill>
          <a:ln w="12700" cap="flat" cmpd="sng" algn="ctr">
            <a:solidFill>
              <a:srgbClr val="5B9BD5">
                <a:shade val="50000"/>
              </a:srgbClr>
            </a:solidFill>
            <a:prstDash val="solid"/>
            <a:miter lim="800000"/>
          </a:ln>
          <a:effectLst/>
        </p:spPr>
        <p:txBody>
          <a:bodyPr vert="vert270" rtlCol="0" anchor="ctr"/>
          <a:lstStyle/>
          <a:p>
            <a:pPr algn="ctr" defTabSz="1219170">
              <a:defRPr/>
            </a:pPr>
            <a:r>
              <a:rPr lang="id-ID" sz="1400" b="1" kern="0" dirty="0">
                <a:solidFill>
                  <a:prstClr val="white"/>
                </a:solidFill>
                <a:latin typeface="Arial Narrow" pitchFamily="34" charset="0"/>
              </a:rPr>
              <a:t>JUDI</a:t>
            </a:r>
          </a:p>
        </p:txBody>
      </p:sp>
      <p:cxnSp>
        <p:nvCxnSpPr>
          <p:cNvPr id="90" name="Straight Arrow Connector 89"/>
          <p:cNvCxnSpPr/>
          <p:nvPr/>
        </p:nvCxnSpPr>
        <p:spPr>
          <a:xfrm flipV="1">
            <a:off x="3658251" y="3624190"/>
            <a:ext cx="899279" cy="457"/>
          </a:xfrm>
          <a:prstGeom prst="straightConnector1">
            <a:avLst/>
          </a:prstGeom>
          <a:noFill/>
          <a:ln w="63500" cap="flat" cmpd="sng" algn="ctr">
            <a:solidFill>
              <a:srgbClr val="5B9BD5"/>
            </a:solidFill>
            <a:prstDash val="solid"/>
            <a:miter lim="800000"/>
            <a:tailEnd type="arrow"/>
          </a:ln>
          <a:effectLst/>
        </p:spPr>
      </p:cxnSp>
      <p:sp>
        <p:nvSpPr>
          <p:cNvPr id="91" name="Oval 90"/>
          <p:cNvSpPr/>
          <p:nvPr/>
        </p:nvSpPr>
        <p:spPr>
          <a:xfrm>
            <a:off x="7507941" y="1110637"/>
            <a:ext cx="924063" cy="303857"/>
          </a:xfrm>
          <a:prstGeom prst="ellipse">
            <a:avLst/>
          </a:prstGeom>
          <a:solidFill>
            <a:srgbClr val="ED7D31"/>
          </a:solidFill>
          <a:ln w="12700" cap="flat" cmpd="sng" algn="ctr">
            <a:solidFill>
              <a:schemeClr val="accent6">
                <a:lumMod val="75000"/>
              </a:schemeClr>
            </a:solidFill>
            <a:prstDash val="solid"/>
            <a:miter lim="800000"/>
          </a:ln>
          <a:effectLst/>
        </p:spPr>
        <p:txBody>
          <a:bodyPr rtlCol="0" anchor="ctr"/>
          <a:lstStyle/>
          <a:p>
            <a:pPr algn="ctr" defTabSz="1219170">
              <a:defRPr/>
            </a:pPr>
            <a:r>
              <a:rPr lang="id-ID" sz="1600" b="1" kern="0" dirty="0">
                <a:solidFill>
                  <a:prstClr val="white"/>
                </a:solidFill>
                <a:latin typeface="Arial Narrow" pitchFamily="34" charset="0"/>
              </a:rPr>
              <a:t>Z</a:t>
            </a:r>
          </a:p>
        </p:txBody>
      </p:sp>
      <p:sp>
        <p:nvSpPr>
          <p:cNvPr id="92" name="Right Arrow 91"/>
          <p:cNvSpPr/>
          <p:nvPr/>
        </p:nvSpPr>
        <p:spPr>
          <a:xfrm rot="16200000">
            <a:off x="7780899" y="1359101"/>
            <a:ext cx="395740" cy="501664"/>
          </a:xfrm>
          <a:prstGeom prst="rightArrow">
            <a:avLst/>
          </a:prstGeom>
          <a:solidFill>
            <a:srgbClr val="ED7D31"/>
          </a:solidFill>
          <a:ln w="12700" cap="flat" cmpd="sng" algn="ctr">
            <a:solidFill>
              <a:schemeClr val="accent6">
                <a:lumMod val="75000"/>
              </a:schemeClr>
            </a:solidFill>
            <a:prstDash val="solid"/>
            <a:miter lim="800000"/>
          </a:ln>
          <a:effectLst/>
        </p:spPr>
        <p:txBody>
          <a:bodyPr rtlCol="0" anchor="ctr"/>
          <a:lstStyle/>
          <a:p>
            <a:pPr algn="ctr" defTabSz="1219170">
              <a:defRPr/>
            </a:pPr>
            <a:endParaRPr lang="id-ID" sz="1800" kern="0">
              <a:solidFill>
                <a:prstClr val="white"/>
              </a:solidFill>
              <a:latin typeface="Arial Narrow" pitchFamily="34" charset="0"/>
            </a:endParaRPr>
          </a:p>
        </p:txBody>
      </p:sp>
      <p:sp>
        <p:nvSpPr>
          <p:cNvPr id="93" name="Oval 92"/>
          <p:cNvSpPr/>
          <p:nvPr/>
        </p:nvSpPr>
        <p:spPr>
          <a:xfrm>
            <a:off x="422334" y="4628585"/>
            <a:ext cx="924063" cy="303857"/>
          </a:xfrm>
          <a:prstGeom prst="ellipse">
            <a:avLst/>
          </a:prstGeom>
          <a:solidFill>
            <a:srgbClr val="ED7D31"/>
          </a:solidFill>
          <a:ln w="12700" cap="flat" cmpd="sng" algn="ctr">
            <a:solidFill>
              <a:schemeClr val="accent6">
                <a:lumMod val="75000"/>
              </a:schemeClr>
            </a:solidFill>
            <a:prstDash val="solid"/>
            <a:miter lim="800000"/>
          </a:ln>
          <a:effectLst/>
        </p:spPr>
        <p:txBody>
          <a:bodyPr rtlCol="0" anchor="ctr"/>
          <a:lstStyle/>
          <a:p>
            <a:pPr algn="ctr" defTabSz="1219170">
              <a:defRPr/>
            </a:pPr>
            <a:r>
              <a:rPr lang="id-ID" sz="1200" b="1" kern="0" dirty="0">
                <a:solidFill>
                  <a:prstClr val="white"/>
                </a:solidFill>
                <a:latin typeface="Arial Narrow" pitchFamily="34" charset="0"/>
              </a:rPr>
              <a:t>Z</a:t>
            </a:r>
          </a:p>
        </p:txBody>
      </p:sp>
      <p:sp>
        <p:nvSpPr>
          <p:cNvPr id="94" name="Oval 93"/>
          <p:cNvSpPr/>
          <p:nvPr/>
        </p:nvSpPr>
        <p:spPr>
          <a:xfrm>
            <a:off x="1444378" y="2663781"/>
            <a:ext cx="645991" cy="491487"/>
          </a:xfrm>
          <a:prstGeom prst="ellipse">
            <a:avLst/>
          </a:prstGeom>
          <a:noFill/>
          <a:ln w="12700" cap="flat" cmpd="sng" algn="ctr">
            <a:solidFill>
              <a:srgbClr val="5B9BD5">
                <a:shade val="50000"/>
              </a:srgbClr>
            </a:solidFill>
            <a:prstDash val="solid"/>
            <a:miter lim="800000"/>
          </a:ln>
          <a:effectLst/>
        </p:spPr>
        <p:txBody>
          <a:bodyPr rtlCol="0" anchor="ctr"/>
          <a:lstStyle/>
          <a:p>
            <a:pPr algn="ctr" defTabSz="1219170">
              <a:defRPr/>
            </a:pPr>
            <a:r>
              <a:rPr lang="id-ID" sz="2000" b="1" kern="0" dirty="0">
                <a:solidFill>
                  <a:prstClr val="white"/>
                </a:solidFill>
                <a:latin typeface="Arial Narrow" pitchFamily="34" charset="0"/>
              </a:rPr>
              <a:t>1</a:t>
            </a:r>
          </a:p>
        </p:txBody>
      </p:sp>
      <p:sp>
        <p:nvSpPr>
          <p:cNvPr id="95" name="Oval 94"/>
          <p:cNvSpPr/>
          <p:nvPr/>
        </p:nvSpPr>
        <p:spPr>
          <a:xfrm>
            <a:off x="5609129" y="3373658"/>
            <a:ext cx="645991" cy="491487"/>
          </a:xfrm>
          <a:prstGeom prst="ellipse">
            <a:avLst/>
          </a:prstGeom>
          <a:solidFill>
            <a:srgbClr val="172570"/>
          </a:solidFill>
          <a:ln w="12700" cap="flat" cmpd="sng" algn="ctr">
            <a:solidFill>
              <a:srgbClr val="5B9BD5">
                <a:shade val="50000"/>
              </a:srgbClr>
            </a:solidFill>
            <a:prstDash val="solid"/>
            <a:miter lim="800000"/>
          </a:ln>
          <a:effectLst/>
        </p:spPr>
        <p:txBody>
          <a:bodyPr rtlCol="0" anchor="ctr"/>
          <a:lstStyle/>
          <a:p>
            <a:pPr algn="ctr" defTabSz="1219170">
              <a:defRPr/>
            </a:pPr>
            <a:r>
              <a:rPr lang="id-ID" sz="2000" b="1" kern="0" dirty="0">
                <a:solidFill>
                  <a:prstClr val="white"/>
                </a:solidFill>
                <a:latin typeface="Arial Narrow" pitchFamily="34" charset="0"/>
              </a:rPr>
              <a:t>3</a:t>
            </a:r>
          </a:p>
        </p:txBody>
      </p:sp>
      <p:sp>
        <p:nvSpPr>
          <p:cNvPr id="96" name="Oval 95"/>
          <p:cNvSpPr/>
          <p:nvPr/>
        </p:nvSpPr>
        <p:spPr>
          <a:xfrm>
            <a:off x="7165903" y="2268462"/>
            <a:ext cx="645991" cy="491487"/>
          </a:xfrm>
          <a:prstGeom prst="ellipse">
            <a:avLst/>
          </a:prstGeom>
          <a:solidFill>
            <a:srgbClr val="192674"/>
          </a:solidFill>
          <a:ln w="12700" cap="flat" cmpd="sng" algn="ctr">
            <a:solidFill>
              <a:srgbClr val="5B9BD5">
                <a:shade val="50000"/>
              </a:srgbClr>
            </a:solidFill>
            <a:prstDash val="solid"/>
            <a:miter lim="800000"/>
          </a:ln>
          <a:effectLst/>
        </p:spPr>
        <p:txBody>
          <a:bodyPr rtlCol="0" anchor="ctr"/>
          <a:lstStyle/>
          <a:p>
            <a:pPr algn="ctr" defTabSz="1219170">
              <a:defRPr/>
            </a:pPr>
            <a:r>
              <a:rPr lang="id-ID" sz="2000" b="1" kern="0" dirty="0">
                <a:solidFill>
                  <a:prstClr val="white"/>
                </a:solidFill>
                <a:latin typeface="Arial Narrow" pitchFamily="34" charset="0"/>
              </a:rPr>
              <a:t>4</a:t>
            </a:r>
          </a:p>
        </p:txBody>
      </p:sp>
      <p:sp>
        <p:nvSpPr>
          <p:cNvPr id="97" name="Oval 96"/>
          <p:cNvSpPr/>
          <p:nvPr/>
        </p:nvSpPr>
        <p:spPr>
          <a:xfrm>
            <a:off x="10641762" y="3175246"/>
            <a:ext cx="645991" cy="491487"/>
          </a:xfrm>
          <a:prstGeom prst="ellipse">
            <a:avLst/>
          </a:prstGeom>
          <a:noFill/>
          <a:ln w="12700" cap="flat" cmpd="sng" algn="ctr">
            <a:solidFill>
              <a:srgbClr val="5B9BD5">
                <a:shade val="50000"/>
              </a:srgbClr>
            </a:solidFill>
            <a:prstDash val="solid"/>
            <a:miter lim="800000"/>
          </a:ln>
          <a:effectLst/>
        </p:spPr>
        <p:txBody>
          <a:bodyPr rtlCol="0" anchor="ctr"/>
          <a:lstStyle/>
          <a:p>
            <a:pPr algn="ctr" defTabSz="1219170">
              <a:defRPr/>
            </a:pPr>
            <a:r>
              <a:rPr lang="id-ID" sz="2000" b="1" kern="0" dirty="0">
                <a:solidFill>
                  <a:schemeClr val="tx2"/>
                </a:solidFill>
                <a:latin typeface="Arial Narrow" pitchFamily="34" charset="0"/>
              </a:rPr>
              <a:t>6</a:t>
            </a:r>
          </a:p>
        </p:txBody>
      </p:sp>
      <p:sp>
        <p:nvSpPr>
          <p:cNvPr id="98" name="Oval 97"/>
          <p:cNvSpPr/>
          <p:nvPr/>
        </p:nvSpPr>
        <p:spPr>
          <a:xfrm>
            <a:off x="2093452" y="5843810"/>
            <a:ext cx="645991" cy="491487"/>
          </a:xfrm>
          <a:prstGeom prst="ellipse">
            <a:avLst/>
          </a:prstGeom>
          <a:solidFill>
            <a:srgbClr val="0C1138"/>
          </a:solidFill>
          <a:ln w="12700" cap="flat" cmpd="sng" algn="ctr">
            <a:solidFill>
              <a:srgbClr val="5B9BD5">
                <a:shade val="50000"/>
              </a:srgbClr>
            </a:solidFill>
            <a:prstDash val="solid"/>
            <a:miter lim="800000"/>
          </a:ln>
          <a:effectLst/>
        </p:spPr>
        <p:txBody>
          <a:bodyPr rtlCol="0" anchor="ctr"/>
          <a:lstStyle/>
          <a:p>
            <a:pPr algn="ctr" defTabSz="1219170">
              <a:defRPr/>
            </a:pPr>
            <a:r>
              <a:rPr lang="id-ID" sz="2000" b="1" kern="0" dirty="0">
                <a:solidFill>
                  <a:prstClr val="white"/>
                </a:solidFill>
                <a:latin typeface="Arial Narrow" pitchFamily="34" charset="0"/>
              </a:rPr>
              <a:t>2</a:t>
            </a:r>
          </a:p>
        </p:txBody>
      </p:sp>
      <p:cxnSp>
        <p:nvCxnSpPr>
          <p:cNvPr id="99" name="Straight Arrow Connector 98"/>
          <p:cNvCxnSpPr>
            <a:stCxn id="52" idx="2"/>
          </p:cNvCxnSpPr>
          <p:nvPr/>
        </p:nvCxnSpPr>
        <p:spPr>
          <a:xfrm flipH="1">
            <a:off x="2873948" y="5130050"/>
            <a:ext cx="1733" cy="965383"/>
          </a:xfrm>
          <a:prstGeom prst="straightConnector1">
            <a:avLst/>
          </a:prstGeom>
          <a:noFill/>
          <a:ln w="63500" cap="flat" cmpd="sng" algn="ctr">
            <a:solidFill>
              <a:srgbClr val="5B9BD5"/>
            </a:solidFill>
            <a:prstDash val="solid"/>
            <a:miter lim="800000"/>
            <a:tailEnd type="arrow"/>
          </a:ln>
          <a:effectLst/>
        </p:spPr>
      </p:cxnSp>
      <p:sp>
        <p:nvSpPr>
          <p:cNvPr id="100" name="TextBox 99"/>
          <p:cNvSpPr txBox="1"/>
          <p:nvPr/>
        </p:nvSpPr>
        <p:spPr>
          <a:xfrm>
            <a:off x="2503451" y="5377643"/>
            <a:ext cx="725488" cy="323165"/>
          </a:xfrm>
          <a:prstGeom prst="rect">
            <a:avLst/>
          </a:prstGeom>
          <a:solidFill>
            <a:srgbClr val="00B050"/>
          </a:solidFill>
          <a:ln>
            <a:solidFill>
              <a:srgbClr val="44546A">
                <a:lumMod val="50000"/>
              </a:srgbClr>
            </a:solidFill>
          </a:ln>
        </p:spPr>
        <p:txBody>
          <a:bodyPr wrap="square" rtlCol="0">
            <a:spAutoFit/>
          </a:bodyPr>
          <a:lstStyle/>
          <a:p>
            <a:pPr algn="ctr" defTabSz="1219170">
              <a:defRPr/>
            </a:pPr>
            <a:r>
              <a:rPr lang="id-ID" sz="1500" kern="0" dirty="0">
                <a:solidFill>
                  <a:prstClr val="black"/>
                </a:solidFill>
                <a:latin typeface="Arial Narrow" pitchFamily="34" charset="0"/>
              </a:rPr>
              <a:t>Rich</a:t>
            </a:r>
            <a:endParaRPr lang="en-US" sz="1500" kern="0" dirty="0">
              <a:solidFill>
                <a:prstClr val="black"/>
              </a:solidFill>
              <a:latin typeface="Arial Narrow" pitchFamily="34" charset="0"/>
            </a:endParaRPr>
          </a:p>
        </p:txBody>
      </p:sp>
      <p:cxnSp>
        <p:nvCxnSpPr>
          <p:cNvPr id="101" name="Straight Arrow Connector 100"/>
          <p:cNvCxnSpPr/>
          <p:nvPr/>
        </p:nvCxnSpPr>
        <p:spPr>
          <a:xfrm>
            <a:off x="3673521" y="4312115"/>
            <a:ext cx="5196771" cy="12348"/>
          </a:xfrm>
          <a:prstGeom prst="straightConnector1">
            <a:avLst/>
          </a:prstGeom>
          <a:noFill/>
          <a:ln w="63500" cap="flat" cmpd="sng" algn="ctr">
            <a:solidFill>
              <a:srgbClr val="70AD47">
                <a:lumMod val="75000"/>
              </a:srgbClr>
            </a:solidFill>
            <a:prstDash val="solid"/>
            <a:miter lim="800000"/>
            <a:tailEnd type="arrow"/>
          </a:ln>
          <a:effectLst/>
        </p:spPr>
      </p:cxnSp>
      <p:sp>
        <p:nvSpPr>
          <p:cNvPr id="102" name="Oval 101"/>
          <p:cNvSpPr/>
          <p:nvPr/>
        </p:nvSpPr>
        <p:spPr>
          <a:xfrm>
            <a:off x="6087715" y="3974723"/>
            <a:ext cx="1118879" cy="745271"/>
          </a:xfrm>
          <a:prstGeom prst="ellipse">
            <a:avLst/>
          </a:prstGeom>
          <a:solidFill>
            <a:srgbClr val="70AD47">
              <a:lumMod val="50000"/>
            </a:srgbClr>
          </a:solidFill>
          <a:ln w="12700" cap="flat" cmpd="sng" algn="ctr">
            <a:solidFill>
              <a:srgbClr val="70AD47">
                <a:lumMod val="50000"/>
              </a:srgbClr>
            </a:solidFill>
            <a:prstDash val="solid"/>
            <a:miter lim="800000"/>
          </a:ln>
          <a:effectLst/>
        </p:spPr>
        <p:txBody>
          <a:bodyPr rtlCol="0" anchor="ctr"/>
          <a:lstStyle/>
          <a:p>
            <a:pPr algn="ctr" defTabSz="1219170">
              <a:defRPr/>
            </a:pPr>
            <a:r>
              <a:rPr lang="id-ID" sz="1800" b="1" kern="0" dirty="0">
                <a:solidFill>
                  <a:prstClr val="white"/>
                </a:solidFill>
                <a:latin typeface="Arial Narrow" pitchFamily="34" charset="0"/>
              </a:rPr>
              <a:t>ISWaf</a:t>
            </a:r>
          </a:p>
        </p:txBody>
      </p:sp>
      <p:sp>
        <p:nvSpPr>
          <p:cNvPr id="103" name="Oval 102"/>
          <p:cNvSpPr/>
          <p:nvPr/>
        </p:nvSpPr>
        <p:spPr>
          <a:xfrm>
            <a:off x="7730302" y="4109126"/>
            <a:ext cx="645991" cy="491487"/>
          </a:xfrm>
          <a:prstGeom prst="ellipse">
            <a:avLst/>
          </a:prstGeom>
          <a:solidFill>
            <a:srgbClr val="192674"/>
          </a:solidFill>
          <a:ln w="12700" cap="flat" cmpd="sng" algn="ctr">
            <a:solidFill>
              <a:srgbClr val="5B9BD5">
                <a:shade val="50000"/>
              </a:srgbClr>
            </a:solidFill>
            <a:prstDash val="solid"/>
            <a:miter lim="800000"/>
          </a:ln>
          <a:effectLst/>
        </p:spPr>
        <p:txBody>
          <a:bodyPr rtlCol="0" anchor="ctr"/>
          <a:lstStyle/>
          <a:p>
            <a:pPr algn="ctr" defTabSz="1219170">
              <a:defRPr/>
            </a:pPr>
            <a:r>
              <a:rPr lang="id-ID" sz="2000" b="1" kern="0" dirty="0">
                <a:solidFill>
                  <a:prstClr val="white"/>
                </a:solidFill>
                <a:latin typeface="Arial Narrow" pitchFamily="34" charset="0"/>
              </a:rPr>
              <a:t>5</a:t>
            </a:r>
          </a:p>
        </p:txBody>
      </p:sp>
      <p:cxnSp>
        <p:nvCxnSpPr>
          <p:cNvPr id="104" name="Straight Connector 103"/>
          <p:cNvCxnSpPr/>
          <p:nvPr/>
        </p:nvCxnSpPr>
        <p:spPr>
          <a:xfrm>
            <a:off x="2090437" y="4628584"/>
            <a:ext cx="1567815" cy="0"/>
          </a:xfrm>
          <a:prstGeom prst="line">
            <a:avLst/>
          </a:prstGeom>
          <a:noFill/>
          <a:ln w="38100" cap="flat" cmpd="sng" algn="ctr">
            <a:solidFill>
              <a:srgbClr val="FFC000"/>
            </a:solidFill>
            <a:prstDash val="solid"/>
            <a:miter lim="800000"/>
          </a:ln>
          <a:effectLst/>
        </p:spPr>
      </p:cxnSp>
      <p:sp>
        <p:nvSpPr>
          <p:cNvPr id="105" name="TextBox 104"/>
          <p:cNvSpPr txBox="1"/>
          <p:nvPr/>
        </p:nvSpPr>
        <p:spPr>
          <a:xfrm>
            <a:off x="3658251" y="4643283"/>
            <a:ext cx="1196161" cy="369332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defTabSz="1219170"/>
            <a:r>
              <a:rPr lang="id-ID" sz="1800" dirty="0">
                <a:solidFill>
                  <a:prstClr val="white"/>
                </a:solidFill>
                <a:latin typeface="Arial Narrow" panose="020B0606020202030204" pitchFamily="34" charset="0"/>
              </a:rPr>
              <a:t>Nisab Zakat</a:t>
            </a:r>
          </a:p>
        </p:txBody>
      </p:sp>
      <p:cxnSp>
        <p:nvCxnSpPr>
          <p:cNvPr id="106" name="Straight Arrow Connector 105"/>
          <p:cNvCxnSpPr/>
          <p:nvPr/>
        </p:nvCxnSpPr>
        <p:spPr>
          <a:xfrm flipV="1">
            <a:off x="9268804" y="4980712"/>
            <a:ext cx="1" cy="1093477"/>
          </a:xfrm>
          <a:prstGeom prst="straightConnector1">
            <a:avLst/>
          </a:prstGeom>
          <a:noFill/>
          <a:ln w="76200" cap="flat" cmpd="sng" algn="ctr">
            <a:solidFill>
              <a:srgbClr val="5B9BD5"/>
            </a:solidFill>
            <a:prstDash val="sysDash"/>
            <a:miter lim="800000"/>
            <a:tailEnd type="triangle"/>
          </a:ln>
          <a:effectLst/>
        </p:spPr>
      </p:cxnSp>
      <p:cxnSp>
        <p:nvCxnSpPr>
          <p:cNvPr id="107" name="Straight Arrow Connector 106"/>
          <p:cNvCxnSpPr/>
          <p:nvPr/>
        </p:nvCxnSpPr>
        <p:spPr>
          <a:xfrm>
            <a:off x="7507939" y="4354870"/>
            <a:ext cx="0" cy="1719319"/>
          </a:xfrm>
          <a:prstGeom prst="straightConnector1">
            <a:avLst/>
          </a:prstGeom>
          <a:noFill/>
          <a:ln w="76200" cap="flat" cmpd="sng" algn="ctr">
            <a:solidFill>
              <a:srgbClr val="548235"/>
            </a:solidFill>
            <a:prstDash val="sysDash"/>
            <a:miter lim="800000"/>
            <a:tailEnd type="triangle"/>
          </a:ln>
          <a:effectLst/>
        </p:spPr>
      </p:cxnSp>
      <p:sp>
        <p:nvSpPr>
          <p:cNvPr id="108" name="TextBox 107"/>
          <p:cNvSpPr txBox="1"/>
          <p:nvPr/>
        </p:nvSpPr>
        <p:spPr>
          <a:xfrm>
            <a:off x="7546701" y="2988454"/>
            <a:ext cx="1202195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121917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id-ID" sz="1400" b="0" i="0" u="none" strike="noStrike" kern="0" cap="none" spc="0" normalizeH="0" baseline="0" noProof="0" dirty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rPr>
              <a:t>Pelarangan judi (maysir)</a:t>
            </a:r>
          </a:p>
        </p:txBody>
      </p:sp>
      <p:cxnSp>
        <p:nvCxnSpPr>
          <p:cNvPr id="109" name="Straight Connector 108"/>
          <p:cNvCxnSpPr/>
          <p:nvPr/>
        </p:nvCxnSpPr>
        <p:spPr>
          <a:xfrm flipV="1">
            <a:off x="7899554" y="2223281"/>
            <a:ext cx="241817" cy="622719"/>
          </a:xfrm>
          <a:prstGeom prst="line">
            <a:avLst/>
          </a:prstGeom>
          <a:noFill/>
          <a:ln w="28575" cap="flat" cmpd="sng" algn="ctr">
            <a:solidFill>
              <a:srgbClr val="C00000"/>
            </a:solidFill>
            <a:prstDash val="solid"/>
            <a:miter lim="800000"/>
          </a:ln>
          <a:effectLst/>
        </p:spPr>
      </p:cxnSp>
      <p:cxnSp>
        <p:nvCxnSpPr>
          <p:cNvPr id="110" name="Straight Connector 109"/>
          <p:cNvCxnSpPr/>
          <p:nvPr/>
        </p:nvCxnSpPr>
        <p:spPr>
          <a:xfrm flipH="1" flipV="1">
            <a:off x="7907907" y="2183511"/>
            <a:ext cx="192100" cy="660739"/>
          </a:xfrm>
          <a:prstGeom prst="line">
            <a:avLst/>
          </a:prstGeom>
          <a:noFill/>
          <a:ln w="28575" cap="flat" cmpd="sng" algn="ctr">
            <a:solidFill>
              <a:srgbClr val="C00000"/>
            </a:solidFill>
            <a:prstDash val="solid"/>
            <a:miter lim="800000"/>
          </a:ln>
          <a:effectLst/>
        </p:spPr>
      </p:cxnSp>
      <p:sp>
        <p:nvSpPr>
          <p:cNvPr id="111" name="TextBox 110"/>
          <p:cNvSpPr txBox="1"/>
          <p:nvPr/>
        </p:nvSpPr>
        <p:spPr>
          <a:xfrm>
            <a:off x="6087715" y="3343758"/>
            <a:ext cx="1743840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121917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id-ID" sz="1400" b="0" i="0" u="none" strike="noStrike" kern="0" cap="none" spc="0" normalizeH="0" baseline="0" noProof="0" dirty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rPr>
              <a:t>Riba menghambat investasi produktif</a:t>
            </a:r>
          </a:p>
        </p:txBody>
      </p:sp>
      <p:sp>
        <p:nvSpPr>
          <p:cNvPr id="112" name="TextBox 111"/>
          <p:cNvSpPr txBox="1"/>
          <p:nvPr/>
        </p:nvSpPr>
        <p:spPr>
          <a:xfrm>
            <a:off x="7523409" y="4554263"/>
            <a:ext cx="1202195" cy="116955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121917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id-ID" sz="1400" b="0" i="0" u="none" strike="noStrike" kern="0" cap="none" spc="0" normalizeH="0" baseline="0" noProof="0" dirty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rPr>
              <a:t>Partisipasi sosial (ISWaf) untuk kepentingan publik</a:t>
            </a:r>
          </a:p>
        </p:txBody>
      </p:sp>
      <p:sp>
        <p:nvSpPr>
          <p:cNvPr id="113" name="TextBox 112"/>
          <p:cNvSpPr txBox="1"/>
          <p:nvPr/>
        </p:nvSpPr>
        <p:spPr>
          <a:xfrm>
            <a:off x="671960" y="5257730"/>
            <a:ext cx="1843065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121917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id-ID" sz="1400" b="0" i="0" u="none" strike="noStrike" kern="0" cap="none" spc="0" normalizeH="0" baseline="0" noProof="0" dirty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rPr>
              <a:t>Fungsi zakat dalam distribusi pendapatan</a:t>
            </a:r>
          </a:p>
        </p:txBody>
      </p:sp>
      <p:sp>
        <p:nvSpPr>
          <p:cNvPr id="114" name="TextBox 113"/>
          <p:cNvSpPr txBox="1"/>
          <p:nvPr/>
        </p:nvSpPr>
        <p:spPr>
          <a:xfrm>
            <a:off x="77074" y="2573211"/>
            <a:ext cx="1843065" cy="73866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defTabSz="121917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id-ID" sz="1400" b="0" i="0" u="none" strike="noStrike" kern="0" cap="none" spc="0" normalizeH="0" baseline="0" noProof="0" dirty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rPr>
              <a:t>Fungsi zakat mendorong harta mengalir produktif</a:t>
            </a:r>
          </a:p>
        </p:txBody>
      </p:sp>
      <p:sp>
        <p:nvSpPr>
          <p:cNvPr id="115" name="TextBox 114"/>
          <p:cNvSpPr txBox="1"/>
          <p:nvPr/>
        </p:nvSpPr>
        <p:spPr>
          <a:xfrm>
            <a:off x="9409471" y="4962490"/>
            <a:ext cx="2117848" cy="73866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121917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id-ID" sz="1400" b="0" i="0" u="none" strike="noStrike" kern="0" cap="none" spc="0" normalizeH="0" baseline="0" noProof="0" dirty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</a:rPr>
              <a:t>Kegiatan ekonomi sesuai prinsip transaksi muamalat</a:t>
            </a:r>
          </a:p>
        </p:txBody>
      </p:sp>
      <p:cxnSp>
        <p:nvCxnSpPr>
          <p:cNvPr id="116" name="Straight Connector 115"/>
          <p:cNvCxnSpPr/>
          <p:nvPr/>
        </p:nvCxnSpPr>
        <p:spPr>
          <a:xfrm>
            <a:off x="8855988" y="452670"/>
            <a:ext cx="0" cy="5975799"/>
          </a:xfrm>
          <a:prstGeom prst="line">
            <a:avLst/>
          </a:prstGeom>
          <a:noFill/>
          <a:ln w="28575" cap="flat" cmpd="sng" algn="ctr">
            <a:solidFill>
              <a:srgbClr val="5B9BD5"/>
            </a:solidFill>
            <a:prstDash val="dash"/>
          </a:ln>
          <a:effectLst/>
        </p:spPr>
      </p:cxnSp>
    </p:spTree>
    <p:extLst>
      <p:ext uri="{BB962C8B-B14F-4D97-AF65-F5344CB8AC3E}">
        <p14:creationId xmlns:p14="http://schemas.microsoft.com/office/powerpoint/2010/main" val="1361107488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10668" y="14748"/>
            <a:ext cx="12170664" cy="508000"/>
          </a:xfrm>
          <a:prstGeom prst="rect">
            <a:avLst/>
          </a:prstGeom>
          <a:solidFill>
            <a:srgbClr val="0A1B34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1434" tIns="45718" rIns="91434" bIns="45718" rtlCol="0" anchor="ctr"/>
          <a:lstStyle/>
          <a:p>
            <a:r>
              <a:rPr lang="id-ID" sz="3200" b="1" dirty="0" smtClean="0"/>
              <a:t>Konsep Aliran Harta dalam Perekonomian</a:t>
            </a:r>
            <a:endParaRPr lang="en-US" sz="3200" b="1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>
          <a:xfrm>
            <a:off x="11640312" y="66703"/>
            <a:ext cx="430560" cy="365125"/>
          </a:xfrm>
        </p:spPr>
        <p:txBody>
          <a:bodyPr/>
          <a:lstStyle/>
          <a:p>
            <a:fld id="{D837663C-94F1-4ACC-BD3F-C7802A46D600}" type="slidenum">
              <a:rPr lang="en-US" sz="1600"/>
              <a:pPr/>
              <a:t>12</a:t>
            </a:fld>
            <a:endParaRPr lang="en-US" sz="1600" dirty="0"/>
          </a:p>
        </p:txBody>
      </p:sp>
      <p:sp>
        <p:nvSpPr>
          <p:cNvPr id="3" name="Rounded Rectangle 2"/>
          <p:cNvSpPr/>
          <p:nvPr/>
        </p:nvSpPr>
        <p:spPr>
          <a:xfrm>
            <a:off x="-96688" y="291044"/>
            <a:ext cx="12288688" cy="2849924"/>
          </a:xfrm>
          <a:prstGeom prst="round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pic>
        <p:nvPicPr>
          <p:cNvPr id="73" name="Picture 72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-156717" y="6452897"/>
            <a:ext cx="2065236" cy="319396"/>
          </a:xfrm>
          <a:prstGeom prst="rect">
            <a:avLst/>
          </a:prstGeom>
        </p:spPr>
      </p:pic>
      <p:sp>
        <p:nvSpPr>
          <p:cNvPr id="43" name="TextBox 42"/>
          <p:cNvSpPr txBox="1"/>
          <p:nvPr/>
        </p:nvSpPr>
        <p:spPr>
          <a:xfrm>
            <a:off x="9811443" y="6481790"/>
            <a:ext cx="2044149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defTabSz="804420"/>
            <a:r>
              <a:rPr lang="en-GB" sz="1100" dirty="0" smtClean="0">
                <a:solidFill>
                  <a:schemeClr val="bg1"/>
                </a:solidFill>
              </a:rPr>
              <a:t>S</a:t>
            </a:r>
            <a:r>
              <a:rPr lang="id-ID" sz="1100" dirty="0" smtClean="0">
                <a:solidFill>
                  <a:schemeClr val="bg1"/>
                </a:solidFill>
              </a:rPr>
              <a:t>umber: Hasil diskusi MUI dan BI</a:t>
            </a:r>
            <a:endParaRPr lang="en-GB" sz="1100" dirty="0">
              <a:solidFill>
                <a:schemeClr val="bg1"/>
              </a:solidFill>
            </a:endParaRPr>
          </a:p>
        </p:txBody>
      </p:sp>
      <p:sp>
        <p:nvSpPr>
          <p:cNvPr id="83" name="Rectangle 82"/>
          <p:cNvSpPr/>
          <p:nvPr/>
        </p:nvSpPr>
        <p:spPr>
          <a:xfrm>
            <a:off x="4740815" y="6372881"/>
            <a:ext cx="1261322" cy="464004"/>
          </a:xfrm>
          <a:prstGeom prst="rect">
            <a:avLst/>
          </a:prstGeom>
          <a:solidFill>
            <a:srgbClr val="5B9BD5"/>
          </a:solidFill>
          <a:ln w="12700" cap="flat" cmpd="sng" algn="ctr">
            <a:solidFill>
              <a:srgbClr val="5B9BD5">
                <a:shade val="50000"/>
              </a:srgbClr>
            </a:solidFill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id-ID" sz="1800" b="0" i="0" u="none" strike="noStrike" kern="0" cap="none" spc="0" normalizeH="0" baseline="0" noProof="0" smtClean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17" name="Rectangle 116"/>
          <p:cNvSpPr/>
          <p:nvPr/>
        </p:nvSpPr>
        <p:spPr>
          <a:xfrm>
            <a:off x="4750068" y="5898414"/>
            <a:ext cx="5489173" cy="464004"/>
          </a:xfrm>
          <a:prstGeom prst="rect">
            <a:avLst/>
          </a:prstGeom>
          <a:solidFill>
            <a:srgbClr val="5B9BD5"/>
          </a:solidFill>
          <a:ln w="12700" cap="flat" cmpd="sng" algn="ctr">
            <a:solidFill>
              <a:srgbClr val="5B9BD5"/>
            </a:solidFill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id-ID" sz="1800" b="0" i="0" u="none" strike="noStrike" kern="0" cap="none" spc="0" normalizeH="0" baseline="0" noProof="0" smtClean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18" name="Rectangle 117"/>
          <p:cNvSpPr/>
          <p:nvPr/>
        </p:nvSpPr>
        <p:spPr>
          <a:xfrm>
            <a:off x="3681987" y="5084384"/>
            <a:ext cx="1068081" cy="1752501"/>
          </a:xfrm>
          <a:prstGeom prst="rect">
            <a:avLst/>
          </a:prstGeom>
          <a:solidFill>
            <a:srgbClr val="5B9BD5"/>
          </a:solidFill>
          <a:ln w="12700" cap="flat" cmpd="sng" algn="ctr">
            <a:solidFill>
              <a:srgbClr val="5B9BD5"/>
            </a:solidFill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id-ID" sz="1800" b="0" i="0" u="none" strike="noStrike" kern="0" cap="none" spc="0" normalizeH="0" baseline="0" noProof="0" smtClean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19" name="Oval 118"/>
          <p:cNvSpPr/>
          <p:nvPr/>
        </p:nvSpPr>
        <p:spPr>
          <a:xfrm>
            <a:off x="8794580" y="2023707"/>
            <a:ext cx="2359063" cy="3081125"/>
          </a:xfrm>
          <a:prstGeom prst="ellipse">
            <a:avLst/>
          </a:prstGeom>
          <a:solidFill>
            <a:srgbClr val="5B9BD5"/>
          </a:solidFill>
          <a:ln w="12700" cap="flat" cmpd="sng" algn="ctr">
            <a:solidFill>
              <a:srgbClr val="5B9BD5">
                <a:shade val="50000"/>
              </a:srgbClr>
            </a:solidFill>
            <a:prstDash val="solid"/>
            <a:miter lim="800000"/>
          </a:ln>
          <a:effectLst>
            <a:outerShdw blurRad="50800" dist="38100" algn="l" rotWithShape="0">
              <a:prstClr val="black">
                <a:alpha val="40000"/>
              </a:prstClr>
            </a:outerShdw>
            <a:reflection blurRad="698500" endPos="0" dist="381000" dir="5400000" sy="-100000" algn="bl" rotWithShape="0"/>
            <a:softEdge rad="63500"/>
          </a:effectLst>
          <a:scene3d>
            <a:camera prst="orthographicFront"/>
            <a:lightRig rig="threePt" dir="t"/>
          </a:scene3d>
          <a:sp3d>
            <a:bevelT/>
          </a:sp3d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id-ID" sz="1800" b="0" i="0" u="none" strike="noStrike" kern="0" cap="none" spc="0" normalizeH="0" baseline="0" noProof="0" smtClean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20" name="Left Arrow 119"/>
          <p:cNvSpPr/>
          <p:nvPr/>
        </p:nvSpPr>
        <p:spPr>
          <a:xfrm>
            <a:off x="5369642" y="2655589"/>
            <a:ext cx="3359728" cy="1808960"/>
          </a:xfrm>
          <a:prstGeom prst="leftArrow">
            <a:avLst/>
          </a:prstGeom>
          <a:solidFill>
            <a:srgbClr val="44546A">
              <a:lumMod val="60000"/>
              <a:lumOff val="40000"/>
            </a:srgbClr>
          </a:solidFill>
          <a:ln w="12700" cap="sq" cmpd="sng" algn="ctr">
            <a:solidFill>
              <a:srgbClr val="5B9BD5">
                <a:shade val="50000"/>
              </a:srgbClr>
            </a:solidFill>
            <a:prstDash val="solid"/>
            <a:miter lim="800000"/>
          </a:ln>
          <a:effectLst>
            <a:outerShdw blurRad="50800" dist="38100" algn="l" rotWithShape="0">
              <a:prstClr val="black">
                <a:alpha val="40000"/>
              </a:prstClr>
            </a:outerShdw>
            <a:reflection blurRad="698500" endPos="0" dist="381000" dir="5400000" sy="-100000" algn="bl" rotWithShape="0"/>
            <a:softEdge rad="63500"/>
          </a:effectLst>
          <a:scene3d>
            <a:camera prst="orthographicFront"/>
            <a:lightRig rig="threePt" dir="t"/>
          </a:scene3d>
          <a:sp3d>
            <a:bevelT/>
          </a:sp3d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id-ID" sz="1800" b="0" i="0" u="none" strike="noStrike" kern="0" cap="none" spc="0" normalizeH="0" baseline="0" noProof="0" smtClean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21" name="Oval 120"/>
          <p:cNvSpPr/>
          <p:nvPr/>
        </p:nvSpPr>
        <p:spPr>
          <a:xfrm>
            <a:off x="3045785" y="1878010"/>
            <a:ext cx="2375007" cy="3206375"/>
          </a:xfrm>
          <a:prstGeom prst="ellipse">
            <a:avLst/>
          </a:prstGeom>
          <a:solidFill>
            <a:srgbClr val="ED7D31">
              <a:lumMod val="75000"/>
            </a:srgbClr>
          </a:solidFill>
          <a:ln w="12700" cap="flat" cmpd="sng" algn="ctr">
            <a:solidFill>
              <a:srgbClr val="5B9BD5">
                <a:shade val="50000"/>
              </a:srgbClr>
            </a:solidFill>
            <a:prstDash val="solid"/>
            <a:miter lim="800000"/>
          </a:ln>
          <a:effectLst>
            <a:outerShdw blurRad="50800" dist="38100" algn="l" rotWithShape="0">
              <a:prstClr val="black">
                <a:alpha val="40000"/>
              </a:prstClr>
            </a:outerShdw>
            <a:reflection blurRad="698500" endPos="0" dist="381000" dir="5400000" sy="-100000" algn="bl" rotWithShape="0"/>
            <a:softEdge rad="63500"/>
          </a:effectLst>
          <a:scene3d>
            <a:camera prst="orthographicFront"/>
            <a:lightRig rig="threePt" dir="t"/>
          </a:scene3d>
          <a:sp3d>
            <a:bevelT/>
          </a:sp3d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id-ID" sz="1800" b="0" i="0" u="none" strike="noStrike" kern="0" cap="none" spc="0" normalizeH="0" baseline="0" noProof="0" smtClean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22" name="U-Turn Arrow 121"/>
          <p:cNvSpPr/>
          <p:nvPr/>
        </p:nvSpPr>
        <p:spPr>
          <a:xfrm>
            <a:off x="7111579" y="943142"/>
            <a:ext cx="2653145" cy="2133600"/>
          </a:xfrm>
          <a:prstGeom prst="uturnArrow">
            <a:avLst>
              <a:gd name="adj1" fmla="val 26065"/>
              <a:gd name="adj2" fmla="val 24457"/>
              <a:gd name="adj3" fmla="val 32012"/>
              <a:gd name="adj4" fmla="val 51087"/>
              <a:gd name="adj5" fmla="val 64203"/>
            </a:avLst>
          </a:prstGeom>
          <a:solidFill>
            <a:srgbClr val="44546A">
              <a:lumMod val="60000"/>
              <a:lumOff val="40000"/>
            </a:srgbClr>
          </a:solidFill>
          <a:ln w="12700" cap="flat" cmpd="sng" algn="ctr">
            <a:solidFill>
              <a:srgbClr val="5B9BD5">
                <a:shade val="50000"/>
              </a:srgbClr>
            </a:solidFill>
            <a:prstDash val="solid"/>
            <a:miter lim="800000"/>
          </a:ln>
          <a:effectLst>
            <a:outerShdw blurRad="50800" dist="38100" algn="l" rotWithShape="0">
              <a:prstClr val="black">
                <a:alpha val="40000"/>
              </a:prstClr>
            </a:outerShdw>
            <a:reflection blurRad="698500" endPos="0" dist="381000" dir="5400000" sy="-100000" algn="bl" rotWithShape="0"/>
            <a:softEdge rad="63500"/>
          </a:effectLst>
          <a:scene3d>
            <a:camera prst="orthographicFront"/>
            <a:lightRig rig="threePt" dir="t"/>
          </a:scene3d>
          <a:sp3d>
            <a:bevelT/>
          </a:sp3d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id-ID" sz="1800" b="0" i="0" u="none" strike="noStrike" kern="0" cap="none" spc="0" normalizeH="0" baseline="0" noProof="0" smtClean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pic>
        <p:nvPicPr>
          <p:cNvPr id="123" name="Picture 122"/>
          <p:cNvPicPr>
            <a:picLocks noChangeAspect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9644034" y="3117399"/>
            <a:ext cx="670316" cy="893755"/>
          </a:xfrm>
          <a:prstGeom prst="rect">
            <a:avLst/>
          </a:prstGeom>
        </p:spPr>
      </p:pic>
      <p:pic>
        <p:nvPicPr>
          <p:cNvPr id="124" name="Picture 123"/>
          <p:cNvPicPr>
            <a:picLocks noChangeAspect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9065674" y="3732663"/>
            <a:ext cx="578360" cy="771146"/>
          </a:xfrm>
          <a:prstGeom prst="rect">
            <a:avLst/>
          </a:prstGeom>
        </p:spPr>
      </p:pic>
      <p:pic>
        <p:nvPicPr>
          <p:cNvPr id="125" name="Picture 124"/>
          <p:cNvPicPr>
            <a:picLocks noChangeAspect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9762576" y="2191139"/>
            <a:ext cx="631371" cy="841828"/>
          </a:xfrm>
          <a:prstGeom prst="rect">
            <a:avLst/>
          </a:prstGeom>
        </p:spPr>
      </p:pic>
      <p:pic>
        <p:nvPicPr>
          <p:cNvPr id="126" name="Picture 125"/>
          <p:cNvPicPr>
            <a:picLocks noChangeAspect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0433051" y="2747475"/>
            <a:ext cx="631371" cy="841828"/>
          </a:xfrm>
          <a:prstGeom prst="rect">
            <a:avLst/>
          </a:prstGeom>
        </p:spPr>
      </p:pic>
      <p:pic>
        <p:nvPicPr>
          <p:cNvPr id="127" name="Picture 126"/>
          <p:cNvPicPr>
            <a:picLocks noChangeAspect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0316643" y="3713242"/>
            <a:ext cx="631371" cy="841828"/>
          </a:xfrm>
          <a:prstGeom prst="rect">
            <a:avLst/>
          </a:prstGeom>
        </p:spPr>
      </p:pic>
      <p:pic>
        <p:nvPicPr>
          <p:cNvPr id="128" name="Picture 127"/>
          <p:cNvPicPr>
            <a:picLocks noChangeAspect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9665805" y="4137075"/>
            <a:ext cx="631371" cy="841828"/>
          </a:xfrm>
          <a:prstGeom prst="rect">
            <a:avLst/>
          </a:prstGeom>
        </p:spPr>
      </p:pic>
      <p:pic>
        <p:nvPicPr>
          <p:cNvPr id="129" name="Picture 128"/>
          <p:cNvPicPr>
            <a:picLocks noChangeAspect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9065675" y="2658345"/>
            <a:ext cx="631371" cy="841828"/>
          </a:xfrm>
          <a:prstGeom prst="rect">
            <a:avLst/>
          </a:prstGeom>
        </p:spPr>
      </p:pic>
      <p:pic>
        <p:nvPicPr>
          <p:cNvPr id="130" name="Picture 129"/>
          <p:cNvPicPr>
            <a:picLocks noChangeAspect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304303" y="3586676"/>
            <a:ext cx="578360" cy="771146"/>
          </a:xfrm>
          <a:prstGeom prst="rect">
            <a:avLst/>
          </a:prstGeom>
        </p:spPr>
      </p:pic>
      <p:pic>
        <p:nvPicPr>
          <p:cNvPr id="131" name="Picture 130"/>
          <p:cNvPicPr>
            <a:picLocks noChangeAspect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4001205" y="2045152"/>
            <a:ext cx="631371" cy="841828"/>
          </a:xfrm>
          <a:prstGeom prst="rect">
            <a:avLst/>
          </a:prstGeom>
        </p:spPr>
      </p:pic>
      <p:pic>
        <p:nvPicPr>
          <p:cNvPr id="132" name="Picture 131"/>
          <p:cNvPicPr>
            <a:picLocks noChangeAspect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4555272" y="3567255"/>
            <a:ext cx="631371" cy="841828"/>
          </a:xfrm>
          <a:prstGeom prst="rect">
            <a:avLst/>
          </a:prstGeom>
        </p:spPr>
      </p:pic>
      <p:pic>
        <p:nvPicPr>
          <p:cNvPr id="133" name="Picture 132"/>
          <p:cNvPicPr>
            <a:picLocks noChangeAspect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904434" y="3991088"/>
            <a:ext cx="631371" cy="841828"/>
          </a:xfrm>
          <a:prstGeom prst="rect">
            <a:avLst/>
          </a:prstGeom>
        </p:spPr>
      </p:pic>
      <p:pic>
        <p:nvPicPr>
          <p:cNvPr id="134" name="Picture 133"/>
          <p:cNvPicPr>
            <a:picLocks noChangeAspect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304305" y="2512358"/>
            <a:ext cx="631371" cy="841828"/>
          </a:xfrm>
          <a:prstGeom prst="rect">
            <a:avLst/>
          </a:prstGeom>
          <a:noFill/>
        </p:spPr>
      </p:pic>
      <p:pic>
        <p:nvPicPr>
          <p:cNvPr id="135" name="Picture 134"/>
          <p:cNvPicPr>
            <a:picLocks noChangeAspect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947304" y="2986664"/>
            <a:ext cx="631371" cy="841828"/>
          </a:xfrm>
          <a:prstGeom prst="rect">
            <a:avLst/>
          </a:prstGeom>
        </p:spPr>
      </p:pic>
      <p:pic>
        <p:nvPicPr>
          <p:cNvPr id="136" name="Picture 135"/>
          <p:cNvPicPr>
            <a:picLocks noChangeAspect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6444745" y="3159487"/>
            <a:ext cx="578360" cy="771146"/>
          </a:xfrm>
          <a:prstGeom prst="rect">
            <a:avLst/>
          </a:prstGeom>
        </p:spPr>
      </p:pic>
      <p:pic>
        <p:nvPicPr>
          <p:cNvPr id="137" name="Picture 136"/>
          <p:cNvPicPr>
            <a:picLocks noChangeAspect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097999" y="3132160"/>
            <a:ext cx="631371" cy="841828"/>
          </a:xfrm>
          <a:prstGeom prst="rect">
            <a:avLst/>
          </a:prstGeom>
        </p:spPr>
      </p:pic>
      <p:pic>
        <p:nvPicPr>
          <p:cNvPr id="138" name="Picture 137"/>
          <p:cNvPicPr>
            <a:picLocks noChangeAspect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228734" y="3116173"/>
            <a:ext cx="631371" cy="841828"/>
          </a:xfrm>
          <a:prstGeom prst="rect">
            <a:avLst/>
          </a:prstGeom>
        </p:spPr>
      </p:pic>
      <p:pic>
        <p:nvPicPr>
          <p:cNvPr id="139" name="Picture 138"/>
          <p:cNvPicPr>
            <a:picLocks noChangeAspect="1"/>
          </p:cNvPicPr>
          <p:nvPr/>
        </p:nvPicPr>
        <p:blipFill>
          <a:blip r:embed="rId6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866777" y="996888"/>
            <a:ext cx="397794" cy="530392"/>
          </a:xfrm>
          <a:prstGeom prst="rect">
            <a:avLst/>
          </a:prstGeom>
        </p:spPr>
      </p:pic>
      <p:pic>
        <p:nvPicPr>
          <p:cNvPr id="140" name="Picture 139"/>
          <p:cNvPicPr>
            <a:picLocks noChangeAspect="1"/>
          </p:cNvPicPr>
          <p:nvPr/>
        </p:nvPicPr>
        <p:blipFill>
          <a:blip r:embed="rId7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160838" y="2083384"/>
            <a:ext cx="411402" cy="548536"/>
          </a:xfrm>
          <a:prstGeom prst="rect">
            <a:avLst/>
          </a:prstGeom>
        </p:spPr>
      </p:pic>
      <p:pic>
        <p:nvPicPr>
          <p:cNvPr id="141" name="Picture 140"/>
          <p:cNvPicPr>
            <a:picLocks noChangeAspect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4648655" y="2469793"/>
            <a:ext cx="631371" cy="841828"/>
          </a:xfrm>
          <a:prstGeom prst="rect">
            <a:avLst/>
          </a:prstGeom>
        </p:spPr>
      </p:pic>
      <p:pic>
        <p:nvPicPr>
          <p:cNvPr id="142" name="Picture 141"/>
          <p:cNvPicPr>
            <a:picLocks noChangeAspect="1"/>
          </p:cNvPicPr>
          <p:nvPr/>
        </p:nvPicPr>
        <p:blipFill>
          <a:blip r:embed="rId8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613803" y="990547"/>
            <a:ext cx="405144" cy="540192"/>
          </a:xfrm>
          <a:prstGeom prst="rect">
            <a:avLst/>
          </a:prstGeom>
        </p:spPr>
      </p:pic>
      <p:sp>
        <p:nvSpPr>
          <p:cNvPr id="143" name="TextBox 142"/>
          <p:cNvSpPr txBox="1"/>
          <p:nvPr/>
        </p:nvSpPr>
        <p:spPr>
          <a:xfrm>
            <a:off x="7438158" y="1828960"/>
            <a:ext cx="1739193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000" b="1" i="0" u="none" strike="noStrike" kern="0" cap="none" spc="0" normalizeH="0" baseline="0" noProof="0" dirty="0" smtClean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</a:rPr>
              <a:t>KONSUMSI</a:t>
            </a:r>
            <a:endParaRPr kumimoji="0" lang="id-ID" sz="800" b="1" i="0" u="none" strike="noStrike" kern="0" cap="none" spc="0" normalizeH="0" baseline="0" noProof="0" dirty="0" smtClean="0">
              <a:ln>
                <a:noFill/>
              </a:ln>
              <a:solidFill>
                <a:schemeClr val="bg1"/>
              </a:solidFill>
              <a:effectLst/>
              <a:uLnTx/>
              <a:uFillTx/>
            </a:endParaRPr>
          </a:p>
        </p:txBody>
      </p:sp>
      <p:sp>
        <p:nvSpPr>
          <p:cNvPr id="144" name="U-Turn Arrow 143"/>
          <p:cNvSpPr/>
          <p:nvPr/>
        </p:nvSpPr>
        <p:spPr>
          <a:xfrm>
            <a:off x="3947304" y="444769"/>
            <a:ext cx="6801433" cy="1437276"/>
          </a:xfrm>
          <a:prstGeom prst="uturnArrow">
            <a:avLst>
              <a:gd name="adj1" fmla="val 33459"/>
              <a:gd name="adj2" fmla="val 25000"/>
              <a:gd name="adj3" fmla="val 25000"/>
              <a:gd name="adj4" fmla="val 43750"/>
              <a:gd name="adj5" fmla="val 100000"/>
            </a:avLst>
          </a:prstGeom>
          <a:solidFill>
            <a:srgbClr val="70AD47">
              <a:lumMod val="50000"/>
            </a:srgbClr>
          </a:solidFill>
          <a:ln w="12700" cap="sq" cmpd="sng" algn="ctr">
            <a:solidFill>
              <a:srgbClr val="5B9BD5">
                <a:shade val="50000"/>
              </a:srgbClr>
            </a:solidFill>
            <a:prstDash val="solid"/>
            <a:miter lim="800000"/>
          </a:ln>
          <a:effectLst>
            <a:outerShdw blurRad="50800" dist="38100" algn="l" rotWithShape="0">
              <a:prstClr val="black">
                <a:alpha val="40000"/>
              </a:prstClr>
            </a:outerShdw>
            <a:reflection blurRad="698500" endPos="0" dist="381000" dir="5400000" sy="-100000" algn="bl" rotWithShape="0"/>
            <a:softEdge rad="63500"/>
          </a:effectLst>
          <a:scene3d>
            <a:camera prst="orthographicFront"/>
            <a:lightRig rig="threePt" dir="t"/>
          </a:scene3d>
          <a:sp3d>
            <a:bevelT/>
          </a:sp3d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 smtClean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45" name="Left Arrow 144"/>
          <p:cNvSpPr/>
          <p:nvPr/>
        </p:nvSpPr>
        <p:spPr>
          <a:xfrm rot="13498645">
            <a:off x="2393389" y="968301"/>
            <a:ext cx="1243027" cy="1650764"/>
          </a:xfrm>
          <a:prstGeom prst="leftArrow">
            <a:avLst>
              <a:gd name="adj1" fmla="val 50000"/>
              <a:gd name="adj2" fmla="val 50000"/>
            </a:avLst>
          </a:prstGeom>
          <a:solidFill>
            <a:schemeClr val="accent2">
              <a:lumMod val="75000"/>
            </a:schemeClr>
          </a:solidFill>
          <a:ln w="12700" cap="sq" cmpd="sng" algn="ctr">
            <a:solidFill>
              <a:srgbClr val="5B9BD5">
                <a:shade val="50000"/>
              </a:srgbClr>
            </a:solidFill>
            <a:prstDash val="solid"/>
            <a:miter lim="800000"/>
          </a:ln>
          <a:effectLst>
            <a:outerShdw blurRad="50800" dist="38100" algn="l" rotWithShape="0">
              <a:prstClr val="black">
                <a:alpha val="40000"/>
              </a:prstClr>
            </a:outerShdw>
            <a:reflection blurRad="698500" endPos="0" dist="381000" dir="5400000" sy="-100000" algn="bl" rotWithShape="0"/>
            <a:softEdge rad="63500"/>
          </a:effectLst>
          <a:scene3d>
            <a:camera prst="orthographicFront"/>
            <a:lightRig rig="threePt" dir="t"/>
          </a:scene3d>
          <a:sp3d>
            <a:bevelT/>
          </a:sp3d>
        </p:spPr>
        <p:txBody>
          <a:bodyPr vert="vert"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id-ID" sz="1600" b="0" i="0" u="none" strike="noStrike" kern="0" cap="none" spc="0" normalizeH="0" baseline="0" noProof="0" dirty="0" smtClean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ZAKAT HARTA</a:t>
            </a:r>
          </a:p>
        </p:txBody>
      </p:sp>
      <p:sp>
        <p:nvSpPr>
          <p:cNvPr id="146" name="TextBox 145"/>
          <p:cNvSpPr txBox="1"/>
          <p:nvPr/>
        </p:nvSpPr>
        <p:spPr>
          <a:xfrm>
            <a:off x="7450040" y="6353653"/>
            <a:ext cx="1712960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2400" b="1" i="0" u="none" strike="noStrike" kern="0" cap="none" spc="0" normalizeH="0" baseline="0" noProof="0" dirty="0" smtClean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</a:rPr>
              <a:t>INVESTASI</a:t>
            </a:r>
            <a:endParaRPr kumimoji="0" lang="id-ID" sz="900" b="1" i="0" u="none" strike="noStrike" kern="0" cap="none" spc="0" normalizeH="0" baseline="0" noProof="0" dirty="0" smtClean="0">
              <a:ln>
                <a:noFill/>
              </a:ln>
              <a:solidFill>
                <a:schemeClr val="bg1"/>
              </a:solidFill>
              <a:effectLst/>
              <a:uLnTx/>
              <a:uFillTx/>
            </a:endParaRPr>
          </a:p>
        </p:txBody>
      </p:sp>
      <p:pic>
        <p:nvPicPr>
          <p:cNvPr id="147" name="Picture 146"/>
          <p:cNvPicPr>
            <a:picLocks noChangeAspect="1"/>
          </p:cNvPicPr>
          <p:nvPr/>
        </p:nvPicPr>
        <p:blipFill>
          <a:blip r:embed="rId9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820471" y="452636"/>
            <a:ext cx="285871" cy="381161"/>
          </a:xfrm>
          <a:prstGeom prst="rect">
            <a:avLst/>
          </a:prstGeom>
        </p:spPr>
      </p:pic>
      <p:pic>
        <p:nvPicPr>
          <p:cNvPr id="148" name="Picture 147"/>
          <p:cNvPicPr>
            <a:picLocks noChangeAspect="1"/>
          </p:cNvPicPr>
          <p:nvPr/>
        </p:nvPicPr>
        <p:blipFill>
          <a:blip r:embed="rId9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9121595" y="458887"/>
            <a:ext cx="285871" cy="381161"/>
          </a:xfrm>
          <a:prstGeom prst="rect">
            <a:avLst/>
          </a:prstGeom>
        </p:spPr>
      </p:pic>
      <p:pic>
        <p:nvPicPr>
          <p:cNvPr id="149" name="Picture 148"/>
          <p:cNvPicPr>
            <a:picLocks noChangeAspect="1"/>
          </p:cNvPicPr>
          <p:nvPr/>
        </p:nvPicPr>
        <p:blipFill>
          <a:blip r:embed="rId9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6627778" y="458889"/>
            <a:ext cx="285871" cy="381161"/>
          </a:xfrm>
          <a:prstGeom prst="rect">
            <a:avLst/>
          </a:prstGeom>
        </p:spPr>
      </p:pic>
      <p:pic>
        <p:nvPicPr>
          <p:cNvPr id="150" name="Picture 149"/>
          <p:cNvPicPr>
            <a:picLocks noChangeAspect="1"/>
          </p:cNvPicPr>
          <p:nvPr/>
        </p:nvPicPr>
        <p:blipFill>
          <a:blip r:embed="rId9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4454943" y="469625"/>
            <a:ext cx="285871" cy="381161"/>
          </a:xfrm>
          <a:prstGeom prst="rect">
            <a:avLst/>
          </a:prstGeom>
        </p:spPr>
      </p:pic>
      <p:sp>
        <p:nvSpPr>
          <p:cNvPr id="151" name="TextBox 150"/>
          <p:cNvSpPr txBox="1"/>
          <p:nvPr/>
        </p:nvSpPr>
        <p:spPr>
          <a:xfrm rot="18443688">
            <a:off x="4415679" y="4370239"/>
            <a:ext cx="1851670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3600" b="0" i="0" u="none" strike="noStrike" kern="0" cap="none" spc="0" normalizeH="0" baseline="0" noProof="0" dirty="0" smtClean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</a:rPr>
              <a:t>HARTA</a:t>
            </a:r>
            <a:endParaRPr kumimoji="0" lang="id-ID" sz="800" b="0" i="0" u="none" strike="noStrike" kern="0" cap="none" spc="0" normalizeH="0" baseline="0" noProof="0" dirty="0" smtClean="0">
              <a:ln>
                <a:noFill/>
              </a:ln>
              <a:solidFill>
                <a:schemeClr val="bg1"/>
              </a:solidFill>
              <a:effectLst/>
              <a:uLnTx/>
              <a:uFillTx/>
            </a:endParaRPr>
          </a:p>
        </p:txBody>
      </p:sp>
      <p:pic>
        <p:nvPicPr>
          <p:cNvPr id="152" name="Picture 151"/>
          <p:cNvPicPr>
            <a:picLocks noChangeAspect="1"/>
          </p:cNvPicPr>
          <p:nvPr/>
        </p:nvPicPr>
        <p:blipFill>
          <a:blip r:embed="rId9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568602" y="463642"/>
            <a:ext cx="285871" cy="381161"/>
          </a:xfrm>
          <a:prstGeom prst="rect">
            <a:avLst/>
          </a:prstGeom>
        </p:spPr>
      </p:pic>
      <p:sp>
        <p:nvSpPr>
          <p:cNvPr id="153" name="Left Arrow 152"/>
          <p:cNvSpPr/>
          <p:nvPr/>
        </p:nvSpPr>
        <p:spPr>
          <a:xfrm rot="5400000">
            <a:off x="5862230" y="2149810"/>
            <a:ext cx="1298639" cy="579056"/>
          </a:xfrm>
          <a:prstGeom prst="leftArrow">
            <a:avLst/>
          </a:prstGeom>
          <a:solidFill>
            <a:srgbClr val="70AD47">
              <a:lumMod val="50000"/>
            </a:srgbClr>
          </a:solidFill>
          <a:ln w="12700" cap="sq" cmpd="sng" algn="ctr">
            <a:solidFill>
              <a:srgbClr val="5B9BD5">
                <a:shade val="50000"/>
              </a:srgbClr>
            </a:solidFill>
            <a:prstDash val="solid"/>
            <a:miter lim="800000"/>
          </a:ln>
          <a:effectLst>
            <a:outerShdw blurRad="50800" dist="38100" algn="l" rotWithShape="0">
              <a:prstClr val="black">
                <a:alpha val="40000"/>
              </a:prstClr>
            </a:outerShdw>
            <a:reflection blurRad="698500" endPos="0" dist="381000" dir="5400000" sy="-100000" algn="bl" rotWithShape="0"/>
            <a:softEdge rad="63500"/>
          </a:effectLst>
          <a:scene3d>
            <a:camera prst="orthographicFront"/>
            <a:lightRig rig="threePt" dir="t"/>
          </a:scene3d>
          <a:sp3d>
            <a:bevelT/>
          </a:sp3d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id-ID" sz="1800" b="0" i="0" u="none" strike="noStrike" kern="0" cap="none" spc="0" normalizeH="0" baseline="0" noProof="0" smtClean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54" name="TextBox 153"/>
          <p:cNvSpPr txBox="1"/>
          <p:nvPr/>
        </p:nvSpPr>
        <p:spPr>
          <a:xfrm>
            <a:off x="6627027" y="2671061"/>
            <a:ext cx="528496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id-ID" sz="2000" b="1" i="0" u="none" strike="noStrike" kern="0" cap="none" spc="0" normalizeH="0" baseline="0" noProof="0" dirty="0" smtClean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</a:rPr>
              <a:t>ZP</a:t>
            </a:r>
            <a:endParaRPr kumimoji="0" lang="id-ID" sz="700" b="1" i="0" u="none" strike="noStrike" kern="0" cap="none" spc="0" normalizeH="0" baseline="0" noProof="0" dirty="0" smtClean="0">
              <a:ln>
                <a:noFill/>
              </a:ln>
              <a:solidFill>
                <a:schemeClr val="bg1"/>
              </a:solidFill>
              <a:effectLst/>
              <a:uLnTx/>
              <a:uFillTx/>
            </a:endParaRPr>
          </a:p>
        </p:txBody>
      </p:sp>
      <p:sp>
        <p:nvSpPr>
          <p:cNvPr id="155" name="Left Arrow 154"/>
          <p:cNvSpPr/>
          <p:nvPr/>
        </p:nvSpPr>
        <p:spPr>
          <a:xfrm rot="8694768">
            <a:off x="5100754" y="1655107"/>
            <a:ext cx="1013249" cy="772075"/>
          </a:xfrm>
          <a:prstGeom prst="leftArrow">
            <a:avLst/>
          </a:prstGeom>
          <a:solidFill>
            <a:srgbClr val="70AD47">
              <a:lumMod val="50000"/>
            </a:srgbClr>
          </a:solidFill>
          <a:ln w="12700" cap="sq" cmpd="sng" algn="ctr">
            <a:solidFill>
              <a:srgbClr val="5B9BD5">
                <a:shade val="50000"/>
              </a:srgbClr>
            </a:solidFill>
            <a:prstDash val="solid"/>
            <a:miter lim="800000"/>
          </a:ln>
          <a:effectLst>
            <a:outerShdw blurRad="50800" dist="38100" algn="l" rotWithShape="0">
              <a:prstClr val="black">
                <a:alpha val="40000"/>
              </a:prstClr>
            </a:outerShdw>
            <a:reflection blurRad="698500" endPos="0" dist="381000" dir="5400000" sy="-100000" algn="bl" rotWithShape="0"/>
            <a:softEdge rad="63500"/>
          </a:effectLst>
          <a:scene3d>
            <a:camera prst="orthographicFront"/>
            <a:lightRig rig="threePt" dir="t"/>
          </a:scene3d>
          <a:sp3d>
            <a:bevelT/>
          </a:sp3d>
        </p:spPr>
        <p:txBody>
          <a:bodyPr vert="vert" rtlCol="0" anchor="ctr" anchorCtr="0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id-ID" sz="1800" b="0" i="0" u="none" strike="noStrike" kern="0" cap="none" spc="0" normalizeH="0" baseline="0" noProof="0" dirty="0" smtClean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56" name="Oval 155"/>
          <p:cNvSpPr/>
          <p:nvPr/>
        </p:nvSpPr>
        <p:spPr>
          <a:xfrm>
            <a:off x="5773296" y="1196797"/>
            <a:ext cx="1249982" cy="558887"/>
          </a:xfrm>
          <a:prstGeom prst="ellipse">
            <a:avLst/>
          </a:prstGeom>
          <a:solidFill>
            <a:srgbClr val="70AD47">
              <a:lumMod val="50000"/>
            </a:srgbClr>
          </a:solidFill>
          <a:ln w="12700" cap="flat" cmpd="sng" algn="ctr">
            <a:solidFill>
              <a:srgbClr val="5B9BD5">
                <a:shade val="50000"/>
              </a:srgbClr>
            </a:solidFill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id-ID" sz="1800" b="0" i="0" u="none" strike="noStrike" kern="0" cap="none" spc="0" normalizeH="0" baseline="0" noProof="0" dirty="0" smtClean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POOR</a:t>
            </a:r>
          </a:p>
        </p:txBody>
      </p:sp>
      <p:pic>
        <p:nvPicPr>
          <p:cNvPr id="157" name="Picture 156"/>
          <p:cNvPicPr>
            <a:picLocks noChangeAspect="1"/>
          </p:cNvPicPr>
          <p:nvPr/>
        </p:nvPicPr>
        <p:blipFill>
          <a:blip r:embed="rId9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6373841" y="2637209"/>
            <a:ext cx="285871" cy="381161"/>
          </a:xfrm>
          <a:prstGeom prst="rect">
            <a:avLst/>
          </a:prstGeom>
        </p:spPr>
      </p:pic>
      <p:pic>
        <p:nvPicPr>
          <p:cNvPr id="158" name="Picture 157"/>
          <p:cNvPicPr>
            <a:picLocks noChangeAspect="1"/>
          </p:cNvPicPr>
          <p:nvPr/>
        </p:nvPicPr>
        <p:blipFill>
          <a:blip r:embed="rId10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4012363" y="1336947"/>
            <a:ext cx="349789" cy="466385"/>
          </a:xfrm>
          <a:prstGeom prst="rect">
            <a:avLst/>
          </a:prstGeom>
        </p:spPr>
      </p:pic>
      <p:pic>
        <p:nvPicPr>
          <p:cNvPr id="159" name="Picture 158"/>
          <p:cNvPicPr>
            <a:picLocks noChangeAspect="1"/>
          </p:cNvPicPr>
          <p:nvPr/>
        </p:nvPicPr>
        <p:blipFill>
          <a:blip r:embed="rId9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0239241" y="796287"/>
            <a:ext cx="285871" cy="381161"/>
          </a:xfrm>
          <a:prstGeom prst="rect">
            <a:avLst/>
          </a:prstGeom>
        </p:spPr>
      </p:pic>
      <p:sp>
        <p:nvSpPr>
          <p:cNvPr id="160" name="Left Arrow 159"/>
          <p:cNvSpPr/>
          <p:nvPr/>
        </p:nvSpPr>
        <p:spPr>
          <a:xfrm rot="10800000">
            <a:off x="1778128" y="2468187"/>
            <a:ext cx="1243027" cy="1650764"/>
          </a:xfrm>
          <a:prstGeom prst="leftArrow">
            <a:avLst>
              <a:gd name="adj1" fmla="val 50000"/>
              <a:gd name="adj2" fmla="val 50000"/>
            </a:avLst>
          </a:prstGeom>
          <a:solidFill>
            <a:schemeClr val="accent2">
              <a:lumMod val="75000"/>
            </a:schemeClr>
          </a:solidFill>
          <a:ln w="12700" cap="sq" cmpd="sng" algn="ctr">
            <a:solidFill>
              <a:srgbClr val="5B9BD5">
                <a:shade val="50000"/>
              </a:srgbClr>
            </a:solidFill>
            <a:prstDash val="solid"/>
            <a:miter lim="800000"/>
          </a:ln>
          <a:effectLst>
            <a:outerShdw blurRad="50800" dist="38100" algn="l" rotWithShape="0">
              <a:prstClr val="black">
                <a:alpha val="40000"/>
              </a:prstClr>
            </a:outerShdw>
            <a:reflection blurRad="698500" endPos="0" dist="381000" dir="5400000" sy="-100000" algn="bl" rotWithShape="0"/>
            <a:softEdge rad="63500"/>
          </a:effectLst>
          <a:scene3d>
            <a:camera prst="orthographicFront"/>
            <a:lightRig rig="threePt" dir="t"/>
          </a:scene3d>
          <a:sp3d>
            <a:bevelT/>
          </a:sp3d>
        </p:spPr>
        <p:txBody>
          <a:bodyPr vert="vert"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id-ID" sz="1600" b="0" i="0" u="none" strike="noStrike" kern="0" cap="none" spc="0" normalizeH="0" baseline="0" noProof="0" dirty="0" smtClean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ZAKAT HARTA</a:t>
            </a:r>
          </a:p>
        </p:txBody>
      </p:sp>
      <p:sp>
        <p:nvSpPr>
          <p:cNvPr id="161" name="Left Arrow 160"/>
          <p:cNvSpPr/>
          <p:nvPr/>
        </p:nvSpPr>
        <p:spPr>
          <a:xfrm rot="8491071">
            <a:off x="2175915" y="4024803"/>
            <a:ext cx="1243027" cy="1650764"/>
          </a:xfrm>
          <a:prstGeom prst="leftArrow">
            <a:avLst>
              <a:gd name="adj1" fmla="val 50000"/>
              <a:gd name="adj2" fmla="val 50000"/>
            </a:avLst>
          </a:prstGeom>
          <a:solidFill>
            <a:schemeClr val="accent2">
              <a:lumMod val="75000"/>
            </a:schemeClr>
          </a:solidFill>
          <a:ln w="12700" cap="sq" cmpd="sng" algn="ctr">
            <a:solidFill>
              <a:srgbClr val="5B9BD5">
                <a:shade val="50000"/>
              </a:srgbClr>
            </a:solidFill>
            <a:prstDash val="solid"/>
            <a:miter lim="800000"/>
          </a:ln>
          <a:effectLst>
            <a:outerShdw blurRad="50800" dist="38100" algn="l" rotWithShape="0">
              <a:prstClr val="black">
                <a:alpha val="40000"/>
              </a:prstClr>
            </a:outerShdw>
            <a:reflection blurRad="698500" endPos="0" dist="381000" dir="5400000" sy="-100000" algn="bl" rotWithShape="0"/>
            <a:softEdge rad="63500"/>
          </a:effectLst>
          <a:scene3d>
            <a:camera prst="orthographicFront"/>
            <a:lightRig rig="threePt" dir="t"/>
          </a:scene3d>
          <a:sp3d>
            <a:bevelT/>
          </a:sp3d>
        </p:spPr>
        <p:txBody>
          <a:bodyPr vert="vert"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id-ID" sz="1600" b="0" i="0" u="none" strike="noStrike" kern="0" cap="none" spc="0" normalizeH="0" baseline="0" noProof="0" dirty="0" smtClean="0">
                <a:ln>
                  <a:noFill/>
                </a:ln>
                <a:solidFill>
                  <a:srgbClr val="FFFF00"/>
                </a:solidFill>
                <a:effectLst/>
                <a:uLnTx/>
                <a:uFillTx/>
                <a:latin typeface="Calibri"/>
                <a:ea typeface="+mn-ea"/>
                <a:cs typeface="+mn-cs"/>
              </a:rPr>
              <a:t>ZAKAT HARTA</a:t>
            </a:r>
          </a:p>
        </p:txBody>
      </p:sp>
      <p:pic>
        <p:nvPicPr>
          <p:cNvPr id="162" name="Picture 161"/>
          <p:cNvPicPr>
            <a:picLocks noChangeAspect="1"/>
          </p:cNvPicPr>
          <p:nvPr/>
        </p:nvPicPr>
        <p:blipFill>
          <a:blip r:embed="rId9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6694310" y="1262084"/>
            <a:ext cx="312489" cy="416652"/>
          </a:xfrm>
          <a:prstGeom prst="rect">
            <a:avLst/>
          </a:prstGeom>
        </p:spPr>
      </p:pic>
      <p:pic>
        <p:nvPicPr>
          <p:cNvPr id="163" name="Picture 162"/>
          <p:cNvPicPr>
            <a:picLocks noChangeAspect="1"/>
          </p:cNvPicPr>
          <p:nvPr/>
        </p:nvPicPr>
        <p:blipFill>
          <a:blip r:embed="rId9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196832" y="2060974"/>
            <a:ext cx="285871" cy="381161"/>
          </a:xfrm>
          <a:prstGeom prst="rect">
            <a:avLst/>
          </a:prstGeom>
        </p:spPr>
      </p:pic>
      <p:sp>
        <p:nvSpPr>
          <p:cNvPr id="164" name="TextBox 163"/>
          <p:cNvSpPr txBox="1"/>
          <p:nvPr/>
        </p:nvSpPr>
        <p:spPr>
          <a:xfrm>
            <a:off x="4860137" y="1647643"/>
            <a:ext cx="528496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id-ID" sz="2000" b="1" i="0" u="none" strike="noStrike" kern="0" cap="none" spc="0" normalizeH="0" baseline="0" noProof="0" dirty="0" smtClean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</a:rPr>
              <a:t>ZH</a:t>
            </a:r>
            <a:endParaRPr kumimoji="0" lang="id-ID" sz="700" b="1" i="0" u="none" strike="noStrike" kern="0" cap="none" spc="0" normalizeH="0" baseline="0" noProof="0" dirty="0" smtClean="0">
              <a:ln>
                <a:noFill/>
              </a:ln>
              <a:solidFill>
                <a:schemeClr val="bg1"/>
              </a:solidFill>
              <a:effectLst/>
              <a:uLnTx/>
              <a:uFillTx/>
            </a:endParaRPr>
          </a:p>
        </p:txBody>
      </p:sp>
      <p:sp>
        <p:nvSpPr>
          <p:cNvPr id="165" name="TextBox 164"/>
          <p:cNvSpPr txBox="1"/>
          <p:nvPr/>
        </p:nvSpPr>
        <p:spPr>
          <a:xfrm>
            <a:off x="6215097" y="3997432"/>
            <a:ext cx="1739193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id-ID" sz="2000" b="1" i="0" u="none" strike="noStrike" kern="0" cap="none" spc="0" normalizeH="0" baseline="0" noProof="0" dirty="0" smtClean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</a:rPr>
              <a:t>PENGHASILAN</a:t>
            </a:r>
            <a:endParaRPr kumimoji="0" lang="id-ID" sz="800" b="1" i="0" u="none" strike="noStrike" kern="0" cap="none" spc="0" normalizeH="0" baseline="0" noProof="0" dirty="0" smtClean="0">
              <a:ln>
                <a:noFill/>
              </a:ln>
              <a:solidFill>
                <a:schemeClr val="bg1"/>
              </a:solidFill>
              <a:effectLst/>
              <a:uLnTx/>
              <a:uFillTx/>
            </a:endParaRPr>
          </a:p>
        </p:txBody>
      </p:sp>
      <p:sp>
        <p:nvSpPr>
          <p:cNvPr id="166" name="Up Arrow 165"/>
          <p:cNvSpPr/>
          <p:nvPr/>
        </p:nvSpPr>
        <p:spPr>
          <a:xfrm>
            <a:off x="9675287" y="5125913"/>
            <a:ext cx="768403" cy="1215808"/>
          </a:xfrm>
          <a:prstGeom prst="upArrow">
            <a:avLst/>
          </a:prstGeom>
          <a:solidFill>
            <a:srgbClr val="5B9BD5"/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id-ID" sz="1800" b="0" i="0" u="none" strike="noStrike" kern="0" cap="none" spc="0" normalizeH="0" baseline="0" noProof="0" smtClean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pic>
        <p:nvPicPr>
          <p:cNvPr id="167" name="Picture 166"/>
          <p:cNvPicPr>
            <a:picLocks noChangeAspect="1"/>
          </p:cNvPicPr>
          <p:nvPr/>
        </p:nvPicPr>
        <p:blipFill>
          <a:blip r:embed="rId10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4027690" y="5141488"/>
            <a:ext cx="349789" cy="466385"/>
          </a:xfrm>
          <a:prstGeom prst="rect">
            <a:avLst/>
          </a:prstGeom>
        </p:spPr>
      </p:pic>
      <p:pic>
        <p:nvPicPr>
          <p:cNvPr id="168" name="Picture 167"/>
          <p:cNvPicPr>
            <a:picLocks noChangeAspect="1"/>
          </p:cNvPicPr>
          <p:nvPr/>
        </p:nvPicPr>
        <p:blipFill>
          <a:blip r:embed="rId9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733076" y="5959177"/>
            <a:ext cx="285871" cy="381161"/>
          </a:xfrm>
          <a:prstGeom prst="rect">
            <a:avLst/>
          </a:prstGeom>
        </p:spPr>
      </p:pic>
      <p:pic>
        <p:nvPicPr>
          <p:cNvPr id="169" name="Picture 168"/>
          <p:cNvPicPr>
            <a:picLocks noChangeAspect="1"/>
          </p:cNvPicPr>
          <p:nvPr/>
        </p:nvPicPr>
        <p:blipFill>
          <a:blip r:embed="rId9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533298" y="5951405"/>
            <a:ext cx="285871" cy="381161"/>
          </a:xfrm>
          <a:prstGeom prst="rect">
            <a:avLst/>
          </a:prstGeom>
        </p:spPr>
      </p:pic>
      <p:pic>
        <p:nvPicPr>
          <p:cNvPr id="170" name="Picture 169"/>
          <p:cNvPicPr>
            <a:picLocks noChangeAspect="1"/>
          </p:cNvPicPr>
          <p:nvPr/>
        </p:nvPicPr>
        <p:blipFill>
          <a:blip r:embed="rId9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6398287" y="5969291"/>
            <a:ext cx="285871" cy="381161"/>
          </a:xfrm>
          <a:prstGeom prst="rect">
            <a:avLst/>
          </a:prstGeom>
        </p:spPr>
      </p:pic>
      <p:pic>
        <p:nvPicPr>
          <p:cNvPr id="171" name="Picture 170"/>
          <p:cNvPicPr>
            <a:picLocks noChangeAspect="1"/>
          </p:cNvPicPr>
          <p:nvPr/>
        </p:nvPicPr>
        <p:blipFill>
          <a:blip r:embed="rId9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4046102" y="5969291"/>
            <a:ext cx="285871" cy="381161"/>
          </a:xfrm>
          <a:prstGeom prst="rect">
            <a:avLst/>
          </a:prstGeom>
        </p:spPr>
      </p:pic>
      <p:pic>
        <p:nvPicPr>
          <p:cNvPr id="172" name="Picture 171"/>
          <p:cNvPicPr>
            <a:picLocks noChangeAspect="1"/>
          </p:cNvPicPr>
          <p:nvPr/>
        </p:nvPicPr>
        <p:blipFill>
          <a:blip r:embed="rId9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024599" y="5951405"/>
            <a:ext cx="285871" cy="381161"/>
          </a:xfrm>
          <a:prstGeom prst="rect">
            <a:avLst/>
          </a:prstGeom>
        </p:spPr>
      </p:pic>
      <p:pic>
        <p:nvPicPr>
          <p:cNvPr id="173" name="Picture 172"/>
          <p:cNvPicPr>
            <a:picLocks noChangeAspect="1"/>
          </p:cNvPicPr>
          <p:nvPr/>
        </p:nvPicPr>
        <p:blipFill>
          <a:blip r:embed="rId9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9904930" y="5965889"/>
            <a:ext cx="285871" cy="381161"/>
          </a:xfrm>
          <a:prstGeom prst="rect">
            <a:avLst/>
          </a:prstGeom>
        </p:spPr>
      </p:pic>
      <p:sp>
        <p:nvSpPr>
          <p:cNvPr id="174" name="Isosceles Triangle 173"/>
          <p:cNvSpPr/>
          <p:nvPr/>
        </p:nvSpPr>
        <p:spPr>
          <a:xfrm>
            <a:off x="5450300" y="5883046"/>
            <a:ext cx="1118261" cy="953839"/>
          </a:xfrm>
          <a:prstGeom prst="triangle">
            <a:avLst/>
          </a:prstGeom>
          <a:solidFill>
            <a:srgbClr val="C00000"/>
          </a:solidFill>
          <a:ln w="12700" cap="flat" cmpd="sng" algn="ctr">
            <a:solidFill>
              <a:srgbClr val="5B9BD5">
                <a:shade val="50000"/>
              </a:srgbClr>
            </a:solidFill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id-ID" sz="1800" b="0" i="0" u="none" strike="noStrike" kern="0" cap="none" spc="0" normalizeH="0" baseline="0" noProof="0" smtClean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pic>
        <p:nvPicPr>
          <p:cNvPr id="175" name="Picture 174"/>
          <p:cNvPicPr>
            <a:picLocks noChangeAspect="1"/>
          </p:cNvPicPr>
          <p:nvPr/>
        </p:nvPicPr>
        <p:blipFill>
          <a:blip r:embed="rId9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4048245" y="6414302"/>
            <a:ext cx="285871" cy="381161"/>
          </a:xfrm>
          <a:prstGeom prst="rect">
            <a:avLst/>
          </a:prstGeom>
        </p:spPr>
      </p:pic>
      <p:sp>
        <p:nvSpPr>
          <p:cNvPr id="176" name="Up Arrow 175"/>
          <p:cNvSpPr/>
          <p:nvPr/>
        </p:nvSpPr>
        <p:spPr>
          <a:xfrm>
            <a:off x="7882761" y="4105877"/>
            <a:ext cx="838498" cy="1790582"/>
          </a:xfrm>
          <a:prstGeom prst="upArrow">
            <a:avLst/>
          </a:prstGeom>
          <a:solidFill>
            <a:srgbClr val="5B9BD5"/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id-ID" sz="1800" b="0" i="0" u="none" strike="noStrike" kern="0" cap="none" spc="0" normalizeH="0" baseline="0" noProof="0" smtClean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/>
              <a:ea typeface="+mn-ea"/>
              <a:cs typeface="+mn-cs"/>
            </a:endParaRPr>
          </a:p>
        </p:txBody>
      </p:sp>
      <p:sp>
        <p:nvSpPr>
          <p:cNvPr id="177" name="TextBox 176"/>
          <p:cNvSpPr txBox="1"/>
          <p:nvPr/>
        </p:nvSpPr>
        <p:spPr>
          <a:xfrm>
            <a:off x="5128199" y="5422214"/>
            <a:ext cx="1712960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id-ID" sz="2400" b="1" i="0" u="none" strike="noStrike" kern="0" cap="none" spc="0" normalizeH="0" baseline="0" noProof="0" dirty="0" smtClean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</a:rPr>
              <a:t>RIBA</a:t>
            </a:r>
            <a:endParaRPr kumimoji="0" lang="id-ID" sz="900" b="1" i="0" u="none" strike="noStrike" kern="0" cap="none" spc="0" normalizeH="0" baseline="0" noProof="0" dirty="0" smtClean="0">
              <a:ln>
                <a:noFill/>
              </a:ln>
              <a:solidFill>
                <a:schemeClr val="bg1"/>
              </a:solidFill>
              <a:effectLst/>
              <a:uLnTx/>
              <a:uFillTx/>
            </a:endParaRPr>
          </a:p>
        </p:txBody>
      </p:sp>
      <p:sp>
        <p:nvSpPr>
          <p:cNvPr id="178" name="TextBox 177"/>
          <p:cNvSpPr txBox="1"/>
          <p:nvPr/>
        </p:nvSpPr>
        <p:spPr>
          <a:xfrm>
            <a:off x="7213829" y="5369742"/>
            <a:ext cx="941530" cy="46166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id-ID" sz="2400" b="1" i="0" u="none" strike="noStrike" kern="0" cap="none" spc="0" normalizeH="0" baseline="0" noProof="0" dirty="0" smtClean="0">
                <a:ln>
                  <a:noFill/>
                </a:ln>
                <a:solidFill>
                  <a:schemeClr val="bg1"/>
                </a:solidFill>
                <a:effectLst/>
                <a:uLnTx/>
                <a:uFillTx/>
              </a:rPr>
              <a:t>JUDI</a:t>
            </a:r>
            <a:endParaRPr kumimoji="0" lang="id-ID" sz="900" b="1" i="0" u="none" strike="noStrike" kern="0" cap="none" spc="0" normalizeH="0" baseline="0" noProof="0" dirty="0" smtClean="0">
              <a:ln>
                <a:noFill/>
              </a:ln>
              <a:solidFill>
                <a:schemeClr val="bg1"/>
              </a:solidFill>
              <a:effectLst/>
              <a:uLnTx/>
              <a:uFillTx/>
            </a:endParaRPr>
          </a:p>
        </p:txBody>
      </p:sp>
      <p:pic>
        <p:nvPicPr>
          <p:cNvPr id="179" name="Picture 178"/>
          <p:cNvPicPr>
            <a:picLocks noChangeAspect="1"/>
          </p:cNvPicPr>
          <p:nvPr/>
        </p:nvPicPr>
        <p:blipFill>
          <a:blip r:embed="rId10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138213" y="5410886"/>
            <a:ext cx="349789" cy="466385"/>
          </a:xfrm>
          <a:prstGeom prst="rect">
            <a:avLst/>
          </a:prstGeom>
        </p:spPr>
      </p:pic>
      <p:pic>
        <p:nvPicPr>
          <p:cNvPr id="180" name="Picture 179"/>
          <p:cNvPicPr>
            <a:picLocks noChangeAspect="1"/>
          </p:cNvPicPr>
          <p:nvPr/>
        </p:nvPicPr>
        <p:blipFill>
          <a:blip r:embed="rId10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6009095" y="6349685"/>
            <a:ext cx="349789" cy="466385"/>
          </a:xfrm>
          <a:prstGeom prst="rect">
            <a:avLst/>
          </a:prstGeom>
        </p:spPr>
      </p:pic>
      <p:pic>
        <p:nvPicPr>
          <p:cNvPr id="181" name="Picture 180"/>
          <p:cNvPicPr>
            <a:picLocks noChangeAspect="1"/>
          </p:cNvPicPr>
          <p:nvPr/>
        </p:nvPicPr>
        <p:blipFill>
          <a:blip r:embed="rId10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673150" y="6349684"/>
            <a:ext cx="349789" cy="466385"/>
          </a:xfrm>
          <a:prstGeom prst="rect">
            <a:avLst/>
          </a:prstGeom>
        </p:spPr>
      </p:pic>
      <p:sp>
        <p:nvSpPr>
          <p:cNvPr id="182" name="TextBox 181"/>
          <p:cNvSpPr txBox="1"/>
          <p:nvPr/>
        </p:nvSpPr>
        <p:spPr>
          <a:xfrm>
            <a:off x="9087812" y="3373264"/>
            <a:ext cx="2000767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id-ID" sz="2000" b="1" i="0" u="none" strike="noStrike" kern="0" cap="none" spc="0" normalizeH="0" baseline="0" noProof="0" dirty="0" smtClean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</a:rPr>
              <a:t>PEREKONOMIAN</a:t>
            </a:r>
            <a:endParaRPr kumimoji="0" lang="id-ID" sz="800" b="1" i="0" u="none" strike="noStrike" kern="0" cap="none" spc="0" normalizeH="0" baseline="0" noProof="0" dirty="0" smtClean="0">
              <a:ln>
                <a:noFill/>
              </a:ln>
              <a:solidFill>
                <a:prstClr val="black"/>
              </a:solidFill>
              <a:effectLst/>
              <a:uLnTx/>
              <a:uFillTx/>
            </a:endParaRPr>
          </a:p>
        </p:txBody>
      </p:sp>
      <p:sp>
        <p:nvSpPr>
          <p:cNvPr id="183" name="TextBox 182"/>
          <p:cNvSpPr txBox="1"/>
          <p:nvPr/>
        </p:nvSpPr>
        <p:spPr>
          <a:xfrm>
            <a:off x="247176" y="2481308"/>
            <a:ext cx="2270234" cy="163121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defTabSz="914400">
              <a:lnSpc>
                <a:spcPts val="3000"/>
              </a:lnSpc>
            </a:pPr>
            <a:r>
              <a:rPr lang="en-US" sz="2200" b="1" dirty="0">
                <a:solidFill>
                  <a:schemeClr val="bg1"/>
                </a:solidFill>
                <a:latin typeface="Arial Narrow" panose="020B0606020202030204" pitchFamily="34" charset="0"/>
              </a:rPr>
              <a:t>KONSEP ALIRAN HARTA TERHADAP PEREKONOMIAN</a:t>
            </a:r>
            <a:endParaRPr lang="id-ID" sz="2200" b="1" dirty="0">
              <a:solidFill>
                <a:schemeClr val="bg1"/>
              </a:solidFill>
              <a:latin typeface="Arial Narrow" panose="020B0606020202030204" pitchFamily="34" charset="0"/>
            </a:endParaRPr>
          </a:p>
        </p:txBody>
      </p:sp>
      <p:cxnSp>
        <p:nvCxnSpPr>
          <p:cNvPr id="184" name="Straight Connector 183"/>
          <p:cNvCxnSpPr/>
          <p:nvPr/>
        </p:nvCxnSpPr>
        <p:spPr>
          <a:xfrm flipV="1">
            <a:off x="8106342" y="5301208"/>
            <a:ext cx="381660" cy="576063"/>
          </a:xfrm>
          <a:prstGeom prst="line">
            <a:avLst/>
          </a:prstGeom>
          <a:noFill/>
          <a:ln w="28575" cap="flat" cmpd="sng" algn="ctr">
            <a:solidFill>
              <a:srgbClr val="C00000"/>
            </a:solidFill>
            <a:prstDash val="solid"/>
            <a:miter lim="800000"/>
          </a:ln>
          <a:effectLst/>
        </p:spPr>
      </p:cxnSp>
      <p:cxnSp>
        <p:nvCxnSpPr>
          <p:cNvPr id="185" name="Straight Connector 184"/>
          <p:cNvCxnSpPr/>
          <p:nvPr/>
        </p:nvCxnSpPr>
        <p:spPr>
          <a:xfrm flipH="1" flipV="1">
            <a:off x="8106342" y="5301208"/>
            <a:ext cx="381660" cy="576065"/>
          </a:xfrm>
          <a:prstGeom prst="line">
            <a:avLst/>
          </a:prstGeom>
          <a:noFill/>
          <a:ln w="28575" cap="flat" cmpd="sng" algn="ctr">
            <a:solidFill>
              <a:srgbClr val="C00000"/>
            </a:solidFill>
            <a:prstDash val="solid"/>
            <a:miter lim="800000"/>
          </a:ln>
          <a:effectLst/>
        </p:spPr>
      </p:cxnSp>
    </p:spTree>
    <p:extLst>
      <p:ext uri="{BB962C8B-B14F-4D97-AF65-F5344CB8AC3E}">
        <p14:creationId xmlns:p14="http://schemas.microsoft.com/office/powerpoint/2010/main" val="2471782112"/>
      </p:ext>
    </p:extLst>
  </p:cSld>
  <p:clrMapOvr>
    <a:masterClrMapping/>
  </p:clrMapOvr>
  <p:timing>
    <p:tnLst>
      <p:par>
        <p:cTn id="1" dur="indefinite" restart="never" nodeType="tmRoot">
          <p:childTnLst>
            <p:seq concurrent="1" nextAc="seek">
              <p:cTn id="2" dur="indefinite" nodeType="mainSeq">
                <p:childTnLst>
                  <p:par>
                    <p:cTn id="3" fill="hold">
                      <p:stCondLst>
                        <p:cond delay="indefinite"/>
                        <p:cond evt="onBegin" delay="0">
                          <p:tn val="2"/>
                        </p:cond>
                      </p:stCondLst>
                      <p:childTnLst>
                        <p:par>
                          <p:cTn id="4" fill="hold">
                            <p:stCondLst>
                              <p:cond delay="0"/>
                            </p:stCondLst>
                            <p:childTnLst>
                              <p:par>
                                <p:cTn id="5" presetID="64" presetClass="path" presetSubtype="0" repeatCount="indefinite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58333E-6 7.40741E-7 L -0.06055 -0.22199 " pathEditMode="relative" rAng="0" ptsTypes="AA">
                                      <p:cBhvr>
                                        <p:cTn id="6" dur="1000" fill="hold"/>
                                        <p:tgtEl>
                                          <p:spTgt spid="12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3164" y="-10764"/>
                                    </p:animMotion>
                                  </p:childTnLst>
                                </p:cTn>
                              </p:par>
                              <p:par>
                                <p:cTn id="7" presetID="64" presetClass="path" presetSubtype="0" repeatCount="indefinite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1.45833E-6 -4.81481E-6 L -0.06562 -0.21551 " pathEditMode="relative" rAng="0" ptsTypes="AA">
                                      <p:cBhvr>
                                        <p:cTn id="8" dur="1000" fill="hold"/>
                                        <p:tgtEl>
                                          <p:spTgt spid="12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2995" y="-11111"/>
                                    </p:animMotion>
                                  </p:childTnLst>
                                </p:cTn>
                              </p:par>
                              <p:par>
                                <p:cTn id="9" presetID="35" presetClass="path" presetSubtype="0" repeatCount="indefinite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3.125E-6 1.48148E-6 L -0.11354 0.13773 " pathEditMode="relative" rAng="0" ptsTypes="AA">
                                      <p:cBhvr>
                                        <p:cTn id="10" dur="1000" fill="hold"/>
                                        <p:tgtEl>
                                          <p:spTgt spid="12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6901" y="3194"/>
                                    </p:animMotion>
                                  </p:childTnLst>
                                </p:cTn>
                              </p:par>
                              <p:par>
                                <p:cTn id="11" presetID="63" presetClass="path" presetSubtype="0" repeatCount="indefinite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0079 -0.00069 L 0.11433 -0.13842 " pathEditMode="relative" rAng="0" ptsTypes="AA">
                                      <p:cBhvr>
                                        <p:cTn id="12" dur="1000" fill="hold"/>
                                        <p:tgtEl>
                                          <p:spTgt spid="124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5339" y="-8935"/>
                                    </p:animMotion>
                                  </p:childTnLst>
                                </p:cTn>
                              </p:par>
                              <p:par>
                                <p:cTn id="13" presetID="42" presetClass="path" presetSubtype="0" repeatCount="indefinite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1.25E-6 1.48148E-6 L -0.13646 0.13726 " pathEditMode="relative" rAng="0" ptsTypes="AA">
                                      <p:cBhvr>
                                        <p:cTn id="14" dur="1000" fill="hold"/>
                                        <p:tgtEl>
                                          <p:spTgt spid="12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6797" y="6829"/>
                                    </p:animMotion>
                                  </p:childTnLst>
                                </p:cTn>
                              </p:par>
                              <p:par>
                                <p:cTn id="15" presetID="42" presetClass="path" presetSubtype="0" repeatCount="indefinite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2.70833E-6 4.44444E-6 L 0.10261 0.1537 " pathEditMode="relative" rAng="0" ptsTypes="AA">
                                      <p:cBhvr>
                                        <p:cTn id="16" dur="1000" fill="hold"/>
                                        <p:tgtEl>
                                          <p:spTgt spid="12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5612" y="7546"/>
                                    </p:animMotion>
                                  </p:childTnLst>
                                </p:cTn>
                              </p:par>
                              <p:par>
                                <p:cTn id="17" presetID="8" presetClass="emph" presetSubtype="0" repeatCount="indefinite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Rot by="21600000">
                                      <p:cBhvr>
                                        <p:cTn id="18" dur="1000" fill="hold"/>
                                        <p:tgtEl>
                                          <p:spTgt spid="123"/>
                                        </p:tgtEl>
                                        <p:attrNameLst>
                                          <p:attrName>r</p:attrName>
                                        </p:attrNameLst>
                                      </p:cBhvr>
                                    </p:animRot>
                                  </p:childTnLst>
                                </p:cTn>
                              </p:par>
                              <p:par>
                                <p:cTn id="19" presetID="35" presetClass="path" presetSubtype="0" repeatCount="indefinite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5E-6 -2.22222E-6 L -0.08855 0.00116 " pathEditMode="relative" rAng="0" ptsTypes="AA">
                                      <p:cBhvr>
                                        <p:cTn id="20" dur="1000" fill="hold"/>
                                        <p:tgtEl>
                                          <p:spTgt spid="13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4427" y="46"/>
                                    </p:animMotion>
                                  </p:childTnLst>
                                </p:cTn>
                              </p:par>
                              <p:par>
                                <p:cTn id="21" presetID="35" presetClass="path" presetSubtype="0" repeatCount="indefinite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2.70833E-6 2.59259E-6 L -0.09518 -0.00394 " pathEditMode="relative" rAng="0" ptsTypes="AA">
                                      <p:cBhvr>
                                        <p:cTn id="22" dur="1000" fill="hold"/>
                                        <p:tgtEl>
                                          <p:spTgt spid="13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4766" y="-208"/>
                                    </p:animMotion>
                                  </p:childTnLst>
                                </p:cTn>
                              </p:par>
                              <p:par>
                                <p:cTn id="23" presetID="35" presetClass="path" presetSubtype="0" repeatCount="indefinite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3.33333E-6 3.7037E-7 L -0.08593 0.00278 " pathEditMode="relative" rAng="0" ptsTypes="AA">
                                      <p:cBhvr>
                                        <p:cTn id="24" dur="1000" fill="hold"/>
                                        <p:tgtEl>
                                          <p:spTgt spid="136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4297" y="139"/>
                                    </p:animMotion>
                                  </p:childTnLst>
                                </p:cTn>
                              </p:par>
                              <p:par>
                                <p:cTn id="25" presetID="42" presetClass="path" presetSubtype="0" repeatCount="indefinite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16667E-6 7.40741E-7 L 0.01653 0.09491 " pathEditMode="relative" rAng="0" ptsTypes="AA">
                                      <p:cBhvr>
                                        <p:cTn id="26" dur="1000" fill="hold"/>
                                        <p:tgtEl>
                                          <p:spTgt spid="13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820" y="4745"/>
                                    </p:animMotion>
                                  </p:childTnLst>
                                </p:cTn>
                              </p:par>
                              <p:par>
                                <p:cTn id="27" presetID="64" presetClass="path" presetSubtype="0" repeatCount="indefinite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0026 0.05695 L -2.91667E-6 -0.1118 " pathEditMode="relative" rAng="0" ptsTypes="AA">
                                      <p:cBhvr>
                                        <p:cTn id="28" dur="1000" fill="hold"/>
                                        <p:tgtEl>
                                          <p:spTgt spid="14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3" y="-8449"/>
                                    </p:animMotion>
                                  </p:childTnLst>
                                </p:cTn>
                              </p:par>
                              <p:par>
                                <p:cTn id="29" presetID="64" presetClass="path" presetSubtype="0" repeatCount="indefinite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1.875E-6 2.22222E-6 L 0.10247 0.00023 " pathEditMode="relative" rAng="0" ptsTypes="AA">
                                      <p:cBhvr>
                                        <p:cTn id="30" dur="1000" fill="hold"/>
                                        <p:tgtEl>
                                          <p:spTgt spid="14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750" y="-370"/>
                                    </p:animMotion>
                                  </p:childTnLst>
                                </p:cTn>
                              </p:par>
                              <p:par>
                                <p:cTn id="31" presetID="42" presetClass="path" presetSubtype="0" repeatCount="indefinite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1.25E-6 -1.48148E-6 L 0.06732 -1.48148E-6 " pathEditMode="relative" rAng="0" ptsTypes="AA">
                                      <p:cBhvr>
                                        <p:cTn id="32" dur="1000" fill="hold"/>
                                        <p:tgtEl>
                                          <p:spTgt spid="14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359" y="0"/>
                                    </p:animMotion>
                                  </p:childTnLst>
                                </p:cTn>
                              </p:par>
                              <p:par>
                                <p:cTn id="33" presetID="42" presetClass="path" presetSubtype="0" repeatCount="indefinite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2.8123E-6 2.22222E-6 L 0.05562 -0.00209 " pathEditMode="relative" rAng="0" ptsTypes="AA">
                                      <p:cBhvr>
                                        <p:cTn id="34" dur="1000" fill="hold"/>
                                        <p:tgtEl>
                                          <p:spTgt spid="14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28" y="-1"/>
                                    </p:animMotion>
                                  </p:childTnLst>
                                </p:cTn>
                              </p:par>
                              <p:par>
                                <p:cTn id="35" presetID="42" presetClass="path" presetSubtype="0" repeatCount="indefinite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1.43285E-8 2.22222E-6 L 0.08141 2.22222E-6 " pathEditMode="relative" rAng="0" ptsTypes="AA">
                                      <p:cBhvr>
                                        <p:cTn id="36" dur="1000" fill="hold"/>
                                        <p:tgtEl>
                                          <p:spTgt spid="14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41" y="0"/>
                                    </p:animMotion>
                                  </p:childTnLst>
                                </p:cTn>
                              </p:par>
                              <p:par>
                                <p:cTn id="37" presetID="42" presetClass="path" presetSubtype="0" repeatCount="indefinite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16667E-7 2.22222E-6 L 0.09141 -0.00092 " pathEditMode="relative" rAng="0" ptsTypes="AA">
                                      <p:cBhvr>
                                        <p:cTn id="38" dur="1000" fill="hold"/>
                                        <p:tgtEl>
                                          <p:spTgt spid="15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372" y="0"/>
                                    </p:animMotion>
                                  </p:childTnLst>
                                </p:cTn>
                              </p:par>
                              <p:par>
                                <p:cTn id="39" presetID="42" presetClass="path" presetSubtype="0" repeatCount="indefinite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2.26651E-7 2.22222E-6 L 0.08258 2.22222E-6 " pathEditMode="relative" rAng="0" ptsTypes="AA">
                                      <p:cBhvr>
                                        <p:cTn id="40" dur="1000" fill="hold"/>
                                        <p:tgtEl>
                                          <p:spTgt spid="15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41" y="0"/>
                                    </p:animMotion>
                                  </p:childTnLst>
                                </p:cTn>
                              </p:par>
                              <p:par>
                                <p:cTn id="41" presetID="42" presetClass="path" presetSubtype="0" repeatCount="indefinite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4.2171E-7 7.40741E-7 L 0.03514 0.00023 " pathEditMode="relative" rAng="0" ptsTypes="AA">
                                      <p:cBhvr>
                                        <p:cTn id="42" dur="1000" fill="hold"/>
                                        <p:tgtEl>
                                          <p:spTgt spid="16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757" y="0"/>
                                    </p:animMotion>
                                  </p:childTnLst>
                                </p:cTn>
                              </p:par>
                              <p:par>
                                <p:cTn id="43" presetID="42" presetClass="path" presetSubtype="0" repeatCount="indefinite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1.45833E-6 0 L -0.00013 -0.1037 " pathEditMode="relative" rAng="0" ptsTypes="AA">
                                      <p:cBhvr>
                                        <p:cTn id="44" dur="1000" fill="hold"/>
                                        <p:tgtEl>
                                          <p:spTgt spid="15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13" y="-5185"/>
                                    </p:animMotion>
                                  </p:childTnLst>
                                </p:cTn>
                              </p:par>
                              <p:par>
                                <p:cTn id="45" presetID="64" presetClass="path" presetSubtype="0" repeatCount="indefinite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4.16667E-6 3.33333E-6 L 0.00026 -0.09144 " pathEditMode="relative" rAng="0" ptsTypes="AA">
                                      <p:cBhvr>
                                        <p:cTn id="46" dur="1000" fill="hold"/>
                                        <p:tgtEl>
                                          <p:spTgt spid="15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3" y="-4583"/>
                                    </p:animMotion>
                                  </p:childTnLst>
                                </p:cTn>
                              </p:par>
                              <p:par>
                                <p:cTn id="47" presetID="42" presetClass="path" presetSubtype="0" repeatCount="indefinite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2.80969E-6 -1.48148E-6 L 0.00052 0.09167 " pathEditMode="relative" rAng="0" ptsTypes="AA">
                                      <p:cBhvr>
                                        <p:cTn id="48" dur="1000" fill="hold"/>
                                        <p:tgtEl>
                                          <p:spTgt spid="15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0" y="46"/>
                                    </p:animMotion>
                                  </p:childTnLst>
                                </p:cTn>
                              </p:par>
                              <p:par>
                                <p:cTn id="49" presetID="42" presetClass="path" presetSubtype="0" repeatCount="indefinite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2.91667E-6 -2.22222E-6 L 0.03307 -0.04907 " pathEditMode="relative" rAng="0" ptsTypes="AA">
                                      <p:cBhvr>
                                        <p:cTn id="50" dur="1000" fill="hold"/>
                                        <p:tgtEl>
                                          <p:spTgt spid="16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654" y="-2454"/>
                                    </p:animMotion>
                                  </p:childTnLst>
                                </p:cTn>
                              </p:par>
                              <p:par>
                                <p:cTn id="51" presetID="63" presetClass="path" presetSubtype="0" accel="50000" decel="50000" fill="hold" grpId="0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0.0026 4.44444E-6 L -2.08333E-7 -1.85185E-6 " pathEditMode="relative" rAng="0" ptsTypes="AA">
                                      <p:cBhvr>
                                        <p:cTn id="52" dur="2000" fill="hold"/>
                                        <p:tgtEl>
                                          <p:spTgt spid="16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354" y="116"/>
                                    </p:animMotion>
                                  </p:childTnLst>
                                </p:cTn>
                              </p:par>
                              <p:par>
                                <p:cTn id="53" presetID="42" presetClass="path" presetSubtype="0" repeatCount="indefinite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2.08333E-7 -7.40741E-7 L 0.06732 -7.40741E-7 " pathEditMode="relative" rAng="0" ptsTypes="AA">
                                      <p:cBhvr>
                                        <p:cTn id="54" dur="1000" fill="hold"/>
                                        <p:tgtEl>
                                          <p:spTgt spid="168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359" y="0"/>
                                    </p:animMotion>
                                  </p:childTnLst>
                                </p:cTn>
                              </p:par>
                              <p:par>
                                <p:cTn id="55" presetID="64" presetClass="path" presetSubtype="0" repeatCount="indefinite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2.29167E-6 2.22222E-6 L 0.00299 0.10741 " pathEditMode="relative" rAng="0" ptsTypes="AA">
                                      <p:cBhvr>
                                        <p:cTn id="56" dur="1000" fill="hold"/>
                                        <p:tgtEl>
                                          <p:spTgt spid="167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143" y="5370"/>
                                    </p:animMotion>
                                  </p:childTnLst>
                                </p:cTn>
                              </p:par>
                              <p:par>
                                <p:cTn id="57" presetID="42" presetClass="path" presetSubtype="0" repeatCount="indefinite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8.33333E-7 -2.59259E-6 L 0.1125 0.00209 " pathEditMode="relative" rAng="0" ptsTypes="AA">
                                      <p:cBhvr>
                                        <p:cTn id="58" dur="1000" fill="hold"/>
                                        <p:tgtEl>
                                          <p:spTgt spid="16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5482" y="255"/>
                                    </p:animMotion>
                                  </p:childTnLst>
                                </p:cTn>
                              </p:par>
                              <p:par>
                                <p:cTn id="59" presetID="42" presetClass="path" presetSubtype="0" repeatCount="indefinite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1.66667E-6 4.81481E-6 L 0.10938 -0.00139 " pathEditMode="relative" rAng="0" ptsTypes="AA">
                                      <p:cBhvr>
                                        <p:cTn id="60" dur="1000" fill="hold"/>
                                        <p:tgtEl>
                                          <p:spTgt spid="170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5352" y="-46"/>
                                    </p:animMotion>
                                  </p:childTnLst>
                                </p:cTn>
                              </p:par>
                              <p:par>
                                <p:cTn id="61" presetID="42" presetClass="path" presetSubtype="0" repeatCount="indefinite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1.45833E-6 3.7037E-7 L 0.0793 0.0044 " pathEditMode="relative" rAng="0" ptsTypes="AA">
                                      <p:cBhvr>
                                        <p:cTn id="62" dur="1000" fill="hold"/>
                                        <p:tgtEl>
                                          <p:spTgt spid="171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958" y="208"/>
                                    </p:animMotion>
                                  </p:childTnLst>
                                </p:cTn>
                              </p:par>
                              <p:par>
                                <p:cTn id="63" presetID="42" presetClass="path" presetSubtype="0" repeatCount="indefinite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0.00248 0.00695 L 0.11276 0.00255 " pathEditMode="relative" rAng="0" ptsTypes="AA">
                                      <p:cBhvr>
                                        <p:cTn id="64" dur="1000" fill="hold"/>
                                        <p:tgtEl>
                                          <p:spTgt spid="172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5378" y="0"/>
                                    </p:animMotion>
                                  </p:childTnLst>
                                </p:cTn>
                              </p:par>
                              <p:par>
                                <p:cTn id="65" presetID="42" presetClass="path" presetSubtype="0" repeatCount="indefinite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4.79167E-6 3.33333E-6 L 0.00131 -0.10996 " pathEditMode="relative" rAng="0" ptsTypes="AA">
                                      <p:cBhvr>
                                        <p:cTn id="66" dur="1000" fill="hold"/>
                                        <p:tgtEl>
                                          <p:spTgt spid="173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65" y="-5509"/>
                                    </p:animMotion>
                                  </p:childTnLst>
                                </p:cTn>
                              </p:par>
                              <p:par>
                                <p:cTn id="67" presetID="42" presetClass="path" presetSubtype="0" repeatCount="indefinite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-3.75E-6 -4.44444E-6 L 0.0793 0.0044 " pathEditMode="relative" rAng="0" ptsTypes="AA">
                                      <p:cBhvr>
                                        <p:cTn id="68" dur="1000" fill="hold"/>
                                        <p:tgtEl>
                                          <p:spTgt spid="175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3958" y="208"/>
                                    </p:animMotion>
                                  </p:childTnLst>
                                </p:cTn>
                              </p:par>
                              <p:par>
                                <p:cTn id="69" presetID="64" presetClass="path" presetSubtype="0" repeatCount="indefinite" accel="50000" decel="50000" fill="hold" nodeType="withEffect">
                                  <p:stCondLst>
                                    <p:cond delay="0"/>
                                  </p:stCondLst>
                                  <p:childTnLst>
                                    <p:animMotion origin="layout" path="M 2.70833E-6 -3.7037E-6 L -0.00183 -0.17014 " pathEditMode="relative" rAng="0" ptsTypes="AA">
                                      <p:cBhvr>
                                        <p:cTn id="70" dur="1000" fill="hold"/>
                                        <p:tgtEl>
                                          <p:spTgt spid="179"/>
                                        </p:tgtEl>
                                        <p:attrNameLst>
                                          <p:attrName>ppt_x</p:attrName>
                                          <p:attrName>ppt_y</p:attrName>
                                        </p:attrNameLst>
                                      </p:cBhvr>
                                      <p:rCtr x="-91" y="-8519"/>
                                    </p:animMotion>
                                  </p:childTnLst>
                                </p:cTn>
                              </p:par>
                            </p:childTnLst>
                          </p:cTn>
                        </p:par>
                      </p:childTnLst>
                    </p:cTn>
                  </p:par>
                </p:childTnLst>
              </p:cTn>
              <p:prevCondLst>
                <p:cond evt="onPrev" delay="0">
                  <p:tgtEl>
                    <p:sldTgt/>
                  </p:tgtEl>
                </p:cond>
              </p:prevCondLst>
              <p:nextCondLst>
                <p:cond evt="onNext" delay="0">
                  <p:tgtEl>
                    <p:sldTgt/>
                  </p:tgtEl>
                </p:cond>
              </p:nextCondLst>
            </p:seq>
          </p:childTnLst>
        </p:cTn>
      </p:par>
    </p:tnLst>
    <p:bldLst>
      <p:bldP spid="160" grpId="0" animBg="1"/>
    </p:bldLst>
  </p:timing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" name="Rectangle 19"/>
          <p:cNvSpPr/>
          <p:nvPr/>
        </p:nvSpPr>
        <p:spPr>
          <a:xfrm>
            <a:off x="0" y="34485"/>
            <a:ext cx="13296800" cy="6845657"/>
          </a:xfrm>
          <a:prstGeom prst="rect">
            <a:avLst/>
          </a:prstGeom>
          <a:blipFill dpi="0" rotWithShape="1">
            <a:blip r:embed="rId2">
              <a:alphaModFix amt="15000"/>
              <a:biLevel thresh="25000"/>
            </a:blip>
            <a:srcRect/>
            <a:stretch>
              <a:fillRect/>
            </a:stretch>
          </a:blip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id-ID" sz="2000"/>
          </a:p>
        </p:txBody>
      </p:sp>
      <p:sp>
        <p:nvSpPr>
          <p:cNvPr id="3" name="Rounded Rectangle 2"/>
          <p:cNvSpPr/>
          <p:nvPr/>
        </p:nvSpPr>
        <p:spPr>
          <a:xfrm>
            <a:off x="0" y="2895110"/>
            <a:ext cx="12192000" cy="1080120"/>
          </a:xfrm>
          <a:prstGeom prst="round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id-ID" sz="3200" b="1" dirty="0" smtClean="0">
                <a:solidFill>
                  <a:schemeClr val="tx2">
                    <a:lumMod val="50000"/>
                  </a:schemeClr>
                </a:solidFill>
              </a:rPr>
              <a:t>3. Strategi Pengembangan Ekonomi dan Keuangan Syariah</a:t>
            </a:r>
            <a:endParaRPr lang="id-ID" sz="3200" b="1" dirty="0">
              <a:solidFill>
                <a:schemeClr val="tx2">
                  <a:lumMod val="50000"/>
                </a:scheme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823145860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10668" y="14748"/>
            <a:ext cx="12170664" cy="508000"/>
          </a:xfrm>
          <a:prstGeom prst="rect">
            <a:avLst/>
          </a:prstGeom>
          <a:solidFill>
            <a:srgbClr val="0A1B34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defTabSz="914400"/>
            <a:r>
              <a:rPr lang="en-US" sz="3200" b="1" dirty="0" err="1" smtClean="0">
                <a:solidFill>
                  <a:prstClr val="white"/>
                </a:solidFill>
              </a:rPr>
              <a:t>Perkembangan</a:t>
            </a:r>
            <a:r>
              <a:rPr lang="en-US" sz="3200" b="1" dirty="0" smtClean="0">
                <a:solidFill>
                  <a:prstClr val="white"/>
                </a:solidFill>
              </a:rPr>
              <a:t> </a:t>
            </a:r>
            <a:r>
              <a:rPr lang="en-US" sz="3200" b="1" dirty="0" err="1" smtClean="0">
                <a:solidFill>
                  <a:prstClr val="white"/>
                </a:solidFill>
              </a:rPr>
              <a:t>Kerangka</a:t>
            </a:r>
            <a:r>
              <a:rPr lang="en-US" sz="3200" b="1" dirty="0" smtClean="0">
                <a:solidFill>
                  <a:prstClr val="white"/>
                </a:solidFill>
              </a:rPr>
              <a:t> </a:t>
            </a:r>
            <a:r>
              <a:rPr lang="en-US" sz="3200" b="1" dirty="0" err="1" smtClean="0">
                <a:solidFill>
                  <a:prstClr val="white"/>
                </a:solidFill>
              </a:rPr>
              <a:t>Kebijakan</a:t>
            </a:r>
            <a:r>
              <a:rPr lang="en-US" sz="3200" b="1" dirty="0" smtClean="0">
                <a:solidFill>
                  <a:prstClr val="white"/>
                </a:solidFill>
              </a:rPr>
              <a:t> </a:t>
            </a:r>
            <a:r>
              <a:rPr lang="en-US" sz="3200" b="1" dirty="0" err="1" smtClean="0">
                <a:solidFill>
                  <a:prstClr val="white"/>
                </a:solidFill>
              </a:rPr>
              <a:t>Ekonomi</a:t>
            </a:r>
            <a:r>
              <a:rPr lang="en-US" sz="3200" b="1" dirty="0" smtClean="0">
                <a:solidFill>
                  <a:prstClr val="white"/>
                </a:solidFill>
              </a:rPr>
              <a:t> </a:t>
            </a:r>
            <a:r>
              <a:rPr lang="en-US" sz="3200" b="1" dirty="0" err="1" smtClean="0">
                <a:solidFill>
                  <a:prstClr val="white"/>
                </a:solidFill>
              </a:rPr>
              <a:t>dan</a:t>
            </a:r>
            <a:r>
              <a:rPr lang="en-US" sz="3200" b="1" dirty="0" smtClean="0">
                <a:solidFill>
                  <a:prstClr val="white"/>
                </a:solidFill>
              </a:rPr>
              <a:t> </a:t>
            </a:r>
            <a:r>
              <a:rPr lang="en-US" sz="3200" b="1" dirty="0" err="1" smtClean="0">
                <a:solidFill>
                  <a:prstClr val="white"/>
                </a:solidFill>
              </a:rPr>
              <a:t>Keuangan</a:t>
            </a:r>
            <a:r>
              <a:rPr lang="en-US" sz="3200" b="1" dirty="0" smtClean="0">
                <a:solidFill>
                  <a:prstClr val="white"/>
                </a:solidFill>
              </a:rPr>
              <a:t> </a:t>
            </a:r>
            <a:r>
              <a:rPr lang="en-US" sz="3200" b="1" dirty="0" err="1" smtClean="0">
                <a:solidFill>
                  <a:prstClr val="white"/>
                </a:solidFill>
              </a:rPr>
              <a:t>Syariah</a:t>
            </a:r>
            <a:endParaRPr lang="en-US" sz="3200" b="1" dirty="0">
              <a:solidFill>
                <a:prstClr val="white"/>
              </a:solidFill>
            </a:endParaRP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>
          <a:xfrm>
            <a:off x="11640312" y="66701"/>
            <a:ext cx="430560" cy="365125"/>
          </a:xfrm>
        </p:spPr>
        <p:txBody>
          <a:bodyPr/>
          <a:lstStyle/>
          <a:p>
            <a:fld id="{D837663C-94F1-4ACC-BD3F-C7802A46D600}" type="slidenum">
              <a:rPr lang="en-US" sz="1600">
                <a:solidFill>
                  <a:prstClr val="white"/>
                </a:solidFill>
              </a:rPr>
              <a:pPr/>
              <a:t>14</a:t>
            </a:fld>
            <a:endParaRPr lang="en-US" sz="1600" dirty="0">
              <a:solidFill>
                <a:prstClr val="white"/>
              </a:solidFill>
            </a:endParaRPr>
          </a:p>
        </p:txBody>
      </p:sp>
      <p:sp>
        <p:nvSpPr>
          <p:cNvPr id="28" name="Rectangle 27"/>
          <p:cNvSpPr/>
          <p:nvPr/>
        </p:nvSpPr>
        <p:spPr>
          <a:xfrm>
            <a:off x="145355" y="3633519"/>
            <a:ext cx="1601653" cy="335280"/>
          </a:xfrm>
          <a:prstGeom prst="rect">
            <a:avLst/>
          </a:prstGeom>
          <a:solidFill>
            <a:schemeClr val="accent4">
              <a:lumMod val="40000"/>
              <a:lumOff val="60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id-ID"/>
          </a:p>
        </p:txBody>
      </p:sp>
      <p:cxnSp>
        <p:nvCxnSpPr>
          <p:cNvPr id="29" name="Straight Connector 28"/>
          <p:cNvCxnSpPr/>
          <p:nvPr/>
        </p:nvCxnSpPr>
        <p:spPr>
          <a:xfrm>
            <a:off x="1828344" y="692696"/>
            <a:ext cx="24877" cy="5688632"/>
          </a:xfrm>
          <a:prstGeom prst="line">
            <a:avLst/>
          </a:prstGeom>
          <a:ln>
            <a:solidFill>
              <a:schemeClr val="accent4">
                <a:lumMod val="60000"/>
                <a:lumOff val="40000"/>
              </a:schemeClr>
            </a:solidFill>
            <a:headEnd type="oval"/>
            <a:tailEnd type="oval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0" name="TextBox 29"/>
          <p:cNvSpPr txBox="1"/>
          <p:nvPr/>
        </p:nvSpPr>
        <p:spPr>
          <a:xfrm>
            <a:off x="152550" y="4362339"/>
            <a:ext cx="1545295" cy="1600438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id-ID" sz="1400" dirty="0" smtClean="0">
                <a:solidFill>
                  <a:prstClr val="white"/>
                </a:solidFill>
                <a:latin typeface="Tw Cen MT" panose="020B0602020104020603" pitchFamily="34" charset="0"/>
              </a:rPr>
              <a:t>Pengalihan Fungsi </a:t>
            </a:r>
          </a:p>
          <a:p>
            <a:pPr algn="ctr"/>
            <a:r>
              <a:rPr lang="id-ID" sz="1400" dirty="0" smtClean="0">
                <a:solidFill>
                  <a:prstClr val="white"/>
                </a:solidFill>
                <a:latin typeface="Tw Cen MT" panose="020B0602020104020603" pitchFamily="34" charset="0"/>
              </a:rPr>
              <a:t>Pengaturan, </a:t>
            </a:r>
          </a:p>
          <a:p>
            <a:pPr algn="ctr"/>
            <a:r>
              <a:rPr lang="id-ID" sz="1400" dirty="0" smtClean="0">
                <a:solidFill>
                  <a:prstClr val="white"/>
                </a:solidFill>
                <a:latin typeface="Tw Cen MT" panose="020B0602020104020603" pitchFamily="34" charset="0"/>
              </a:rPr>
              <a:t>Perizinan dan </a:t>
            </a:r>
          </a:p>
          <a:p>
            <a:pPr algn="ctr"/>
            <a:r>
              <a:rPr lang="id-ID" sz="1400" dirty="0" smtClean="0">
                <a:solidFill>
                  <a:prstClr val="white"/>
                </a:solidFill>
                <a:latin typeface="Tw Cen MT" panose="020B0602020104020603" pitchFamily="34" charset="0"/>
              </a:rPr>
              <a:t>Penagawasan </a:t>
            </a:r>
          </a:p>
          <a:p>
            <a:pPr algn="ctr"/>
            <a:r>
              <a:rPr lang="id-ID" sz="1400" dirty="0" smtClean="0">
                <a:solidFill>
                  <a:prstClr val="white"/>
                </a:solidFill>
                <a:latin typeface="Tw Cen MT" panose="020B0602020104020603" pitchFamily="34" charset="0"/>
              </a:rPr>
              <a:t>Perbankan Syariah</a:t>
            </a:r>
          </a:p>
          <a:p>
            <a:pPr algn="ctr"/>
            <a:r>
              <a:rPr lang="id-ID" sz="1400" dirty="0" smtClean="0">
                <a:solidFill>
                  <a:prstClr val="white"/>
                </a:solidFill>
                <a:latin typeface="Tw Cen MT" panose="020B0602020104020603" pitchFamily="34" charset="0"/>
              </a:rPr>
              <a:t>dari BI ke OJK</a:t>
            </a:r>
          </a:p>
          <a:p>
            <a:pPr algn="ctr"/>
            <a:r>
              <a:rPr lang="id-ID" sz="1400" b="1" dirty="0" smtClean="0">
                <a:solidFill>
                  <a:prstClr val="white"/>
                </a:solidFill>
                <a:latin typeface="Tw Cen MT" panose="020B0602020104020603" pitchFamily="34" charset="0"/>
              </a:rPr>
              <a:t>Mei 2013</a:t>
            </a:r>
            <a:endParaRPr lang="id-ID" sz="1400" dirty="0">
              <a:solidFill>
                <a:prstClr val="white"/>
              </a:solidFill>
              <a:latin typeface="Tw Cen MT" panose="020B0602020104020603" pitchFamily="34" charset="0"/>
            </a:endParaRPr>
          </a:p>
        </p:txBody>
      </p:sp>
      <p:cxnSp>
        <p:nvCxnSpPr>
          <p:cNvPr id="31" name="Straight Arrow Connector 30"/>
          <p:cNvCxnSpPr/>
          <p:nvPr/>
        </p:nvCxnSpPr>
        <p:spPr>
          <a:xfrm>
            <a:off x="840847" y="3373810"/>
            <a:ext cx="5265" cy="854697"/>
          </a:xfrm>
          <a:prstGeom prst="straightConnector1">
            <a:avLst/>
          </a:prstGeom>
          <a:ln w="28575">
            <a:solidFill>
              <a:srgbClr val="B18C0B"/>
            </a:solidFill>
            <a:headEnd type="oval" w="med" len="med"/>
            <a:tailEnd type="oval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2" name="TextBox 31"/>
          <p:cNvSpPr txBox="1"/>
          <p:nvPr/>
        </p:nvSpPr>
        <p:spPr>
          <a:xfrm>
            <a:off x="119336" y="2590882"/>
            <a:ext cx="1578509" cy="52322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id-ID" sz="1400" b="1" dirty="0" smtClean="0">
                <a:solidFill>
                  <a:prstClr val="white"/>
                </a:solidFill>
                <a:latin typeface="Tw Cen MT" panose="020B0602020104020603" pitchFamily="34" charset="0"/>
              </a:rPr>
              <a:t>UU OJK </a:t>
            </a:r>
          </a:p>
          <a:p>
            <a:pPr algn="ctr"/>
            <a:r>
              <a:rPr lang="id-ID" sz="1400" b="1" dirty="0" smtClean="0">
                <a:solidFill>
                  <a:prstClr val="white"/>
                </a:solidFill>
                <a:latin typeface="Tw Cen MT" panose="020B0602020104020603" pitchFamily="34" charset="0"/>
              </a:rPr>
              <a:t>No. 21 tahun 2011</a:t>
            </a:r>
            <a:endParaRPr lang="id-ID" sz="1400" dirty="0">
              <a:solidFill>
                <a:prstClr val="white"/>
              </a:solidFill>
              <a:latin typeface="Tw Cen MT" panose="020B0602020104020603" pitchFamily="34" charset="0"/>
            </a:endParaRPr>
          </a:p>
        </p:txBody>
      </p:sp>
      <p:sp>
        <p:nvSpPr>
          <p:cNvPr id="34" name="AutoShape 3"/>
          <p:cNvSpPr>
            <a:spLocks noChangeAspect="1" noChangeArrowheads="1" noTextEdit="1"/>
          </p:cNvSpPr>
          <p:nvPr/>
        </p:nvSpPr>
        <p:spPr bwMode="auto">
          <a:xfrm>
            <a:off x="1782385" y="1241711"/>
            <a:ext cx="10353675" cy="5453062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5" name="Freeform 34"/>
          <p:cNvSpPr>
            <a:spLocks noEditPoints="1"/>
          </p:cNvSpPr>
          <p:nvPr/>
        </p:nvSpPr>
        <p:spPr bwMode="auto">
          <a:xfrm>
            <a:off x="3736079" y="4124710"/>
            <a:ext cx="1927192" cy="1106908"/>
          </a:xfrm>
          <a:custGeom>
            <a:avLst/>
            <a:gdLst>
              <a:gd name="T0" fmla="*/ 7 w 1175"/>
              <a:gd name="T1" fmla="*/ 277 h 657"/>
              <a:gd name="T2" fmla="*/ 54 w 1175"/>
              <a:gd name="T3" fmla="*/ 252 h 657"/>
              <a:gd name="T4" fmla="*/ 43 w 1175"/>
              <a:gd name="T5" fmla="*/ 279 h 657"/>
              <a:gd name="T6" fmla="*/ 36 w 1175"/>
              <a:gd name="T7" fmla="*/ 308 h 657"/>
              <a:gd name="T8" fmla="*/ 35 w 1175"/>
              <a:gd name="T9" fmla="*/ 337 h 657"/>
              <a:gd name="T10" fmla="*/ 121 w 1175"/>
              <a:gd name="T11" fmla="*/ 129 h 657"/>
              <a:gd name="T12" fmla="*/ 112 w 1175"/>
              <a:gd name="T13" fmla="*/ 180 h 657"/>
              <a:gd name="T14" fmla="*/ 47 w 1175"/>
              <a:gd name="T15" fmla="*/ 199 h 657"/>
              <a:gd name="T16" fmla="*/ 264 w 1175"/>
              <a:gd name="T17" fmla="*/ 91 h 657"/>
              <a:gd name="T18" fmla="*/ 193 w 1175"/>
              <a:gd name="T19" fmla="*/ 124 h 657"/>
              <a:gd name="T20" fmla="*/ 336 w 1175"/>
              <a:gd name="T21" fmla="*/ 31 h 657"/>
              <a:gd name="T22" fmla="*/ 321 w 1175"/>
              <a:gd name="T23" fmla="*/ 71 h 657"/>
              <a:gd name="T24" fmla="*/ 471 w 1175"/>
              <a:gd name="T25" fmla="*/ 6 h 657"/>
              <a:gd name="T26" fmla="*/ 447 w 1175"/>
              <a:gd name="T27" fmla="*/ 44 h 657"/>
              <a:gd name="T28" fmla="*/ 666 w 1175"/>
              <a:gd name="T29" fmla="*/ 3 h 657"/>
              <a:gd name="T30" fmla="*/ 562 w 1175"/>
              <a:gd name="T31" fmla="*/ 35 h 657"/>
              <a:gd name="T32" fmla="*/ 798 w 1175"/>
              <a:gd name="T33" fmla="*/ 57 h 657"/>
              <a:gd name="T34" fmla="*/ 701 w 1175"/>
              <a:gd name="T35" fmla="*/ 41 h 657"/>
              <a:gd name="T36" fmla="*/ 936 w 1175"/>
              <a:gd name="T37" fmla="*/ 63 h 657"/>
              <a:gd name="T38" fmla="*/ 878 w 1175"/>
              <a:gd name="T39" fmla="*/ 79 h 657"/>
              <a:gd name="T40" fmla="*/ 979 w 1175"/>
              <a:gd name="T41" fmla="*/ 83 h 657"/>
              <a:gd name="T42" fmla="*/ 1035 w 1175"/>
              <a:gd name="T43" fmla="*/ 157 h 657"/>
              <a:gd name="T44" fmla="*/ 964 w 1175"/>
              <a:gd name="T45" fmla="*/ 114 h 657"/>
              <a:gd name="T46" fmla="*/ 1138 w 1175"/>
              <a:gd name="T47" fmla="*/ 212 h 657"/>
              <a:gd name="T48" fmla="*/ 1125 w 1175"/>
              <a:gd name="T49" fmla="*/ 259 h 657"/>
              <a:gd name="T50" fmla="*/ 1109 w 1175"/>
              <a:gd name="T51" fmla="*/ 232 h 657"/>
              <a:gd name="T52" fmla="*/ 1077 w 1175"/>
              <a:gd name="T53" fmla="*/ 193 h 657"/>
              <a:gd name="T54" fmla="*/ 1175 w 1175"/>
              <a:gd name="T55" fmla="*/ 320 h 657"/>
              <a:gd name="T56" fmla="*/ 1166 w 1175"/>
              <a:gd name="T57" fmla="*/ 389 h 657"/>
              <a:gd name="T58" fmla="*/ 1137 w 1175"/>
              <a:gd name="T59" fmla="*/ 365 h 657"/>
              <a:gd name="T60" fmla="*/ 1141 w 1175"/>
              <a:gd name="T61" fmla="*/ 336 h 657"/>
              <a:gd name="T62" fmla="*/ 1139 w 1175"/>
              <a:gd name="T63" fmla="*/ 308 h 657"/>
              <a:gd name="T64" fmla="*/ 1148 w 1175"/>
              <a:gd name="T65" fmla="*/ 430 h 657"/>
              <a:gd name="T66" fmla="*/ 1079 w 1175"/>
              <a:gd name="T67" fmla="*/ 510 h 657"/>
              <a:gd name="T68" fmla="*/ 1100 w 1175"/>
              <a:gd name="T69" fmla="*/ 439 h 657"/>
              <a:gd name="T70" fmla="*/ 1118 w 1175"/>
              <a:gd name="T71" fmla="*/ 413 h 657"/>
              <a:gd name="T72" fmla="*/ 979 w 1175"/>
              <a:gd name="T73" fmla="*/ 575 h 657"/>
              <a:gd name="T74" fmla="*/ 1001 w 1175"/>
              <a:gd name="T75" fmla="*/ 524 h 657"/>
              <a:gd name="T76" fmla="*/ 865 w 1175"/>
              <a:gd name="T77" fmla="*/ 619 h 657"/>
              <a:gd name="T78" fmla="*/ 878 w 1175"/>
              <a:gd name="T79" fmla="*/ 579 h 657"/>
              <a:gd name="T80" fmla="*/ 760 w 1175"/>
              <a:gd name="T81" fmla="*/ 643 h 657"/>
              <a:gd name="T82" fmla="*/ 728 w 1175"/>
              <a:gd name="T83" fmla="*/ 613 h 657"/>
              <a:gd name="T84" fmla="*/ 647 w 1175"/>
              <a:gd name="T85" fmla="*/ 656 h 657"/>
              <a:gd name="T86" fmla="*/ 588 w 1175"/>
              <a:gd name="T87" fmla="*/ 623 h 657"/>
              <a:gd name="T88" fmla="*/ 511 w 1175"/>
              <a:gd name="T89" fmla="*/ 655 h 657"/>
              <a:gd name="T90" fmla="*/ 421 w 1175"/>
              <a:gd name="T91" fmla="*/ 609 h 657"/>
              <a:gd name="T92" fmla="*/ 511 w 1175"/>
              <a:gd name="T93" fmla="*/ 655 h 657"/>
              <a:gd name="T94" fmla="*/ 298 w 1175"/>
              <a:gd name="T95" fmla="*/ 579 h 657"/>
              <a:gd name="T96" fmla="*/ 380 w 1175"/>
              <a:gd name="T97" fmla="*/ 601 h 657"/>
              <a:gd name="T98" fmla="*/ 162 w 1175"/>
              <a:gd name="T99" fmla="*/ 516 h 657"/>
              <a:gd name="T100" fmla="*/ 232 w 1175"/>
              <a:gd name="T101" fmla="*/ 553 h 657"/>
              <a:gd name="T102" fmla="*/ 49 w 1175"/>
              <a:gd name="T103" fmla="*/ 461 h 657"/>
              <a:gd name="T104" fmla="*/ 87 w 1175"/>
              <a:gd name="T105" fmla="*/ 453 h 657"/>
              <a:gd name="T106" fmla="*/ 135 w 1175"/>
              <a:gd name="T107" fmla="*/ 497 h 657"/>
              <a:gd name="T108" fmla="*/ 5 w 1175"/>
              <a:gd name="T109" fmla="*/ 372 h 657"/>
              <a:gd name="T110" fmla="*/ 36 w 1175"/>
              <a:gd name="T111" fmla="*/ 351 h 657"/>
              <a:gd name="T112" fmla="*/ 43 w 1175"/>
              <a:gd name="T113" fmla="*/ 379 h 657"/>
              <a:gd name="T114" fmla="*/ 51 w 1175"/>
              <a:gd name="T115" fmla="*/ 399 h 65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</a:cxnLst>
            <a:rect l="0" t="0" r="r" b="b"/>
            <a:pathLst>
              <a:path w="1175" h="657">
                <a:moveTo>
                  <a:pt x="0" y="337"/>
                </a:moveTo>
                <a:lnTo>
                  <a:pt x="0" y="329"/>
                </a:lnTo>
                <a:lnTo>
                  <a:pt x="1" y="320"/>
                </a:lnTo>
                <a:lnTo>
                  <a:pt x="1" y="311"/>
                </a:lnTo>
                <a:lnTo>
                  <a:pt x="2" y="302"/>
                </a:lnTo>
                <a:lnTo>
                  <a:pt x="3" y="294"/>
                </a:lnTo>
                <a:lnTo>
                  <a:pt x="5" y="285"/>
                </a:lnTo>
                <a:lnTo>
                  <a:pt x="7" y="277"/>
                </a:lnTo>
                <a:lnTo>
                  <a:pt x="10" y="268"/>
                </a:lnTo>
                <a:lnTo>
                  <a:pt x="13" y="260"/>
                </a:lnTo>
                <a:lnTo>
                  <a:pt x="16" y="252"/>
                </a:lnTo>
                <a:lnTo>
                  <a:pt x="20" y="244"/>
                </a:lnTo>
                <a:lnTo>
                  <a:pt x="24" y="236"/>
                </a:lnTo>
                <a:lnTo>
                  <a:pt x="27" y="230"/>
                </a:lnTo>
                <a:lnTo>
                  <a:pt x="57" y="246"/>
                </a:lnTo>
                <a:lnTo>
                  <a:pt x="54" y="252"/>
                </a:lnTo>
                <a:lnTo>
                  <a:pt x="55" y="251"/>
                </a:lnTo>
                <a:lnTo>
                  <a:pt x="51" y="259"/>
                </a:lnTo>
                <a:lnTo>
                  <a:pt x="51" y="258"/>
                </a:lnTo>
                <a:lnTo>
                  <a:pt x="48" y="265"/>
                </a:lnTo>
                <a:lnTo>
                  <a:pt x="48" y="265"/>
                </a:lnTo>
                <a:lnTo>
                  <a:pt x="45" y="272"/>
                </a:lnTo>
                <a:lnTo>
                  <a:pt x="45" y="272"/>
                </a:lnTo>
                <a:lnTo>
                  <a:pt x="43" y="279"/>
                </a:lnTo>
                <a:lnTo>
                  <a:pt x="43" y="279"/>
                </a:lnTo>
                <a:lnTo>
                  <a:pt x="41" y="286"/>
                </a:lnTo>
                <a:lnTo>
                  <a:pt x="41" y="286"/>
                </a:lnTo>
                <a:lnTo>
                  <a:pt x="39" y="293"/>
                </a:lnTo>
                <a:lnTo>
                  <a:pt x="39" y="293"/>
                </a:lnTo>
                <a:lnTo>
                  <a:pt x="37" y="301"/>
                </a:lnTo>
                <a:lnTo>
                  <a:pt x="37" y="300"/>
                </a:lnTo>
                <a:lnTo>
                  <a:pt x="36" y="308"/>
                </a:lnTo>
                <a:lnTo>
                  <a:pt x="36" y="307"/>
                </a:lnTo>
                <a:lnTo>
                  <a:pt x="35" y="315"/>
                </a:lnTo>
                <a:lnTo>
                  <a:pt x="35" y="314"/>
                </a:lnTo>
                <a:lnTo>
                  <a:pt x="35" y="322"/>
                </a:lnTo>
                <a:lnTo>
                  <a:pt x="35" y="321"/>
                </a:lnTo>
                <a:lnTo>
                  <a:pt x="35" y="329"/>
                </a:lnTo>
                <a:lnTo>
                  <a:pt x="35" y="328"/>
                </a:lnTo>
                <a:lnTo>
                  <a:pt x="35" y="337"/>
                </a:lnTo>
                <a:lnTo>
                  <a:pt x="0" y="337"/>
                </a:lnTo>
                <a:close/>
                <a:moveTo>
                  <a:pt x="47" y="199"/>
                </a:moveTo>
                <a:lnTo>
                  <a:pt x="49" y="197"/>
                </a:lnTo>
                <a:lnTo>
                  <a:pt x="61" y="182"/>
                </a:lnTo>
                <a:lnTo>
                  <a:pt x="74" y="168"/>
                </a:lnTo>
                <a:lnTo>
                  <a:pt x="89" y="155"/>
                </a:lnTo>
                <a:lnTo>
                  <a:pt x="104" y="141"/>
                </a:lnTo>
                <a:lnTo>
                  <a:pt x="121" y="129"/>
                </a:lnTo>
                <a:lnTo>
                  <a:pt x="126" y="125"/>
                </a:lnTo>
                <a:lnTo>
                  <a:pt x="146" y="153"/>
                </a:lnTo>
                <a:lnTo>
                  <a:pt x="141" y="157"/>
                </a:lnTo>
                <a:lnTo>
                  <a:pt x="141" y="156"/>
                </a:lnTo>
                <a:lnTo>
                  <a:pt x="125" y="168"/>
                </a:lnTo>
                <a:lnTo>
                  <a:pt x="126" y="168"/>
                </a:lnTo>
                <a:lnTo>
                  <a:pt x="111" y="180"/>
                </a:lnTo>
                <a:lnTo>
                  <a:pt x="112" y="180"/>
                </a:lnTo>
                <a:lnTo>
                  <a:pt x="98" y="193"/>
                </a:lnTo>
                <a:lnTo>
                  <a:pt x="99" y="192"/>
                </a:lnTo>
                <a:lnTo>
                  <a:pt x="86" y="206"/>
                </a:lnTo>
                <a:lnTo>
                  <a:pt x="87" y="205"/>
                </a:lnTo>
                <a:lnTo>
                  <a:pt x="76" y="219"/>
                </a:lnTo>
                <a:lnTo>
                  <a:pt x="76" y="218"/>
                </a:lnTo>
                <a:lnTo>
                  <a:pt x="75" y="219"/>
                </a:lnTo>
                <a:lnTo>
                  <a:pt x="47" y="199"/>
                </a:lnTo>
                <a:close/>
                <a:moveTo>
                  <a:pt x="156" y="105"/>
                </a:moveTo>
                <a:lnTo>
                  <a:pt x="157" y="105"/>
                </a:lnTo>
                <a:lnTo>
                  <a:pt x="176" y="94"/>
                </a:lnTo>
                <a:lnTo>
                  <a:pt x="197" y="83"/>
                </a:lnTo>
                <a:lnTo>
                  <a:pt x="218" y="73"/>
                </a:lnTo>
                <a:lnTo>
                  <a:pt x="240" y="63"/>
                </a:lnTo>
                <a:lnTo>
                  <a:pt x="252" y="59"/>
                </a:lnTo>
                <a:lnTo>
                  <a:pt x="264" y="91"/>
                </a:lnTo>
                <a:lnTo>
                  <a:pt x="253" y="95"/>
                </a:lnTo>
                <a:lnTo>
                  <a:pt x="253" y="95"/>
                </a:lnTo>
                <a:lnTo>
                  <a:pt x="232" y="104"/>
                </a:lnTo>
                <a:lnTo>
                  <a:pt x="232" y="104"/>
                </a:lnTo>
                <a:lnTo>
                  <a:pt x="212" y="114"/>
                </a:lnTo>
                <a:lnTo>
                  <a:pt x="212" y="113"/>
                </a:lnTo>
                <a:lnTo>
                  <a:pt x="193" y="124"/>
                </a:lnTo>
                <a:lnTo>
                  <a:pt x="193" y="124"/>
                </a:lnTo>
                <a:lnTo>
                  <a:pt x="174" y="134"/>
                </a:lnTo>
                <a:lnTo>
                  <a:pt x="175" y="134"/>
                </a:lnTo>
                <a:lnTo>
                  <a:pt x="174" y="134"/>
                </a:lnTo>
                <a:lnTo>
                  <a:pt x="156" y="105"/>
                </a:lnTo>
                <a:close/>
                <a:moveTo>
                  <a:pt x="285" y="47"/>
                </a:moveTo>
                <a:lnTo>
                  <a:pt x="287" y="46"/>
                </a:lnTo>
                <a:lnTo>
                  <a:pt x="311" y="38"/>
                </a:lnTo>
                <a:lnTo>
                  <a:pt x="336" y="31"/>
                </a:lnTo>
                <a:lnTo>
                  <a:pt x="362" y="25"/>
                </a:lnTo>
                <a:lnTo>
                  <a:pt x="387" y="20"/>
                </a:lnTo>
                <a:lnTo>
                  <a:pt x="394" y="53"/>
                </a:lnTo>
                <a:lnTo>
                  <a:pt x="369" y="59"/>
                </a:lnTo>
                <a:lnTo>
                  <a:pt x="370" y="58"/>
                </a:lnTo>
                <a:lnTo>
                  <a:pt x="345" y="65"/>
                </a:lnTo>
                <a:lnTo>
                  <a:pt x="345" y="65"/>
                </a:lnTo>
                <a:lnTo>
                  <a:pt x="321" y="71"/>
                </a:lnTo>
                <a:lnTo>
                  <a:pt x="321" y="71"/>
                </a:lnTo>
                <a:lnTo>
                  <a:pt x="297" y="79"/>
                </a:lnTo>
                <a:lnTo>
                  <a:pt x="298" y="79"/>
                </a:lnTo>
                <a:lnTo>
                  <a:pt x="296" y="79"/>
                </a:lnTo>
                <a:lnTo>
                  <a:pt x="285" y="47"/>
                </a:lnTo>
                <a:close/>
                <a:moveTo>
                  <a:pt x="422" y="13"/>
                </a:moveTo>
                <a:lnTo>
                  <a:pt x="443" y="10"/>
                </a:lnTo>
                <a:lnTo>
                  <a:pt x="471" y="6"/>
                </a:lnTo>
                <a:lnTo>
                  <a:pt x="499" y="4"/>
                </a:lnTo>
                <a:lnTo>
                  <a:pt x="526" y="2"/>
                </a:lnTo>
                <a:lnTo>
                  <a:pt x="528" y="36"/>
                </a:lnTo>
                <a:lnTo>
                  <a:pt x="502" y="38"/>
                </a:lnTo>
                <a:lnTo>
                  <a:pt x="503" y="38"/>
                </a:lnTo>
                <a:lnTo>
                  <a:pt x="475" y="41"/>
                </a:lnTo>
                <a:lnTo>
                  <a:pt x="475" y="41"/>
                </a:lnTo>
                <a:lnTo>
                  <a:pt x="447" y="44"/>
                </a:lnTo>
                <a:lnTo>
                  <a:pt x="448" y="44"/>
                </a:lnTo>
                <a:lnTo>
                  <a:pt x="427" y="47"/>
                </a:lnTo>
                <a:lnTo>
                  <a:pt x="422" y="13"/>
                </a:lnTo>
                <a:close/>
                <a:moveTo>
                  <a:pt x="561" y="0"/>
                </a:moveTo>
                <a:lnTo>
                  <a:pt x="588" y="0"/>
                </a:lnTo>
                <a:lnTo>
                  <a:pt x="618" y="1"/>
                </a:lnTo>
                <a:lnTo>
                  <a:pt x="647" y="2"/>
                </a:lnTo>
                <a:lnTo>
                  <a:pt x="666" y="3"/>
                </a:lnTo>
                <a:lnTo>
                  <a:pt x="664" y="37"/>
                </a:lnTo>
                <a:lnTo>
                  <a:pt x="645" y="36"/>
                </a:lnTo>
                <a:lnTo>
                  <a:pt x="645" y="36"/>
                </a:lnTo>
                <a:lnTo>
                  <a:pt x="617" y="35"/>
                </a:lnTo>
                <a:lnTo>
                  <a:pt x="617" y="35"/>
                </a:lnTo>
                <a:lnTo>
                  <a:pt x="587" y="34"/>
                </a:lnTo>
                <a:lnTo>
                  <a:pt x="588" y="34"/>
                </a:lnTo>
                <a:lnTo>
                  <a:pt x="562" y="35"/>
                </a:lnTo>
                <a:lnTo>
                  <a:pt x="561" y="0"/>
                </a:lnTo>
                <a:close/>
                <a:moveTo>
                  <a:pt x="701" y="6"/>
                </a:moveTo>
                <a:lnTo>
                  <a:pt x="705" y="7"/>
                </a:lnTo>
                <a:lnTo>
                  <a:pt x="733" y="10"/>
                </a:lnTo>
                <a:lnTo>
                  <a:pt x="760" y="14"/>
                </a:lnTo>
                <a:lnTo>
                  <a:pt x="787" y="19"/>
                </a:lnTo>
                <a:lnTo>
                  <a:pt x="805" y="23"/>
                </a:lnTo>
                <a:lnTo>
                  <a:pt x="798" y="57"/>
                </a:lnTo>
                <a:lnTo>
                  <a:pt x="780" y="53"/>
                </a:lnTo>
                <a:lnTo>
                  <a:pt x="781" y="53"/>
                </a:lnTo>
                <a:lnTo>
                  <a:pt x="754" y="48"/>
                </a:lnTo>
                <a:lnTo>
                  <a:pt x="755" y="48"/>
                </a:lnTo>
                <a:lnTo>
                  <a:pt x="728" y="44"/>
                </a:lnTo>
                <a:lnTo>
                  <a:pt x="728" y="44"/>
                </a:lnTo>
                <a:lnTo>
                  <a:pt x="701" y="41"/>
                </a:lnTo>
                <a:lnTo>
                  <a:pt x="701" y="41"/>
                </a:lnTo>
                <a:lnTo>
                  <a:pt x="698" y="40"/>
                </a:lnTo>
                <a:lnTo>
                  <a:pt x="701" y="6"/>
                </a:lnTo>
                <a:close/>
                <a:moveTo>
                  <a:pt x="839" y="31"/>
                </a:moveTo>
                <a:lnTo>
                  <a:pt x="839" y="31"/>
                </a:lnTo>
                <a:lnTo>
                  <a:pt x="865" y="38"/>
                </a:lnTo>
                <a:lnTo>
                  <a:pt x="889" y="46"/>
                </a:lnTo>
                <a:lnTo>
                  <a:pt x="913" y="54"/>
                </a:lnTo>
                <a:lnTo>
                  <a:pt x="936" y="63"/>
                </a:lnTo>
                <a:lnTo>
                  <a:pt x="940" y="65"/>
                </a:lnTo>
                <a:lnTo>
                  <a:pt x="926" y="97"/>
                </a:lnTo>
                <a:lnTo>
                  <a:pt x="922" y="95"/>
                </a:lnTo>
                <a:lnTo>
                  <a:pt x="923" y="95"/>
                </a:lnTo>
                <a:lnTo>
                  <a:pt x="900" y="87"/>
                </a:lnTo>
                <a:lnTo>
                  <a:pt x="901" y="87"/>
                </a:lnTo>
                <a:lnTo>
                  <a:pt x="878" y="79"/>
                </a:lnTo>
                <a:lnTo>
                  <a:pt x="878" y="79"/>
                </a:lnTo>
                <a:lnTo>
                  <a:pt x="855" y="71"/>
                </a:lnTo>
                <a:lnTo>
                  <a:pt x="855" y="71"/>
                </a:lnTo>
                <a:lnTo>
                  <a:pt x="830" y="65"/>
                </a:lnTo>
                <a:lnTo>
                  <a:pt x="831" y="65"/>
                </a:lnTo>
                <a:lnTo>
                  <a:pt x="831" y="65"/>
                </a:lnTo>
                <a:lnTo>
                  <a:pt x="839" y="31"/>
                </a:lnTo>
                <a:close/>
                <a:moveTo>
                  <a:pt x="972" y="79"/>
                </a:moveTo>
                <a:lnTo>
                  <a:pt x="979" y="83"/>
                </a:lnTo>
                <a:lnTo>
                  <a:pt x="999" y="94"/>
                </a:lnTo>
                <a:lnTo>
                  <a:pt x="1019" y="105"/>
                </a:lnTo>
                <a:lnTo>
                  <a:pt x="1037" y="116"/>
                </a:lnTo>
                <a:lnTo>
                  <a:pt x="1055" y="129"/>
                </a:lnTo>
                <a:lnTo>
                  <a:pt x="1063" y="135"/>
                </a:lnTo>
                <a:lnTo>
                  <a:pt x="1042" y="162"/>
                </a:lnTo>
                <a:lnTo>
                  <a:pt x="1034" y="156"/>
                </a:lnTo>
                <a:lnTo>
                  <a:pt x="1035" y="157"/>
                </a:lnTo>
                <a:lnTo>
                  <a:pt x="1018" y="145"/>
                </a:lnTo>
                <a:lnTo>
                  <a:pt x="1019" y="145"/>
                </a:lnTo>
                <a:lnTo>
                  <a:pt x="1001" y="134"/>
                </a:lnTo>
                <a:lnTo>
                  <a:pt x="1001" y="134"/>
                </a:lnTo>
                <a:lnTo>
                  <a:pt x="982" y="124"/>
                </a:lnTo>
                <a:lnTo>
                  <a:pt x="983" y="124"/>
                </a:lnTo>
                <a:lnTo>
                  <a:pt x="963" y="113"/>
                </a:lnTo>
                <a:lnTo>
                  <a:pt x="964" y="114"/>
                </a:lnTo>
                <a:lnTo>
                  <a:pt x="957" y="111"/>
                </a:lnTo>
                <a:lnTo>
                  <a:pt x="972" y="79"/>
                </a:lnTo>
                <a:close/>
                <a:moveTo>
                  <a:pt x="1091" y="158"/>
                </a:moveTo>
                <a:lnTo>
                  <a:pt x="1102" y="168"/>
                </a:lnTo>
                <a:lnTo>
                  <a:pt x="1115" y="182"/>
                </a:lnTo>
                <a:lnTo>
                  <a:pt x="1127" y="197"/>
                </a:lnTo>
                <a:lnTo>
                  <a:pt x="1133" y="205"/>
                </a:lnTo>
                <a:lnTo>
                  <a:pt x="1138" y="212"/>
                </a:lnTo>
                <a:lnTo>
                  <a:pt x="1143" y="220"/>
                </a:lnTo>
                <a:lnTo>
                  <a:pt x="1148" y="228"/>
                </a:lnTo>
                <a:lnTo>
                  <a:pt x="1152" y="236"/>
                </a:lnTo>
                <a:lnTo>
                  <a:pt x="1156" y="244"/>
                </a:lnTo>
                <a:lnTo>
                  <a:pt x="1157" y="246"/>
                </a:lnTo>
                <a:lnTo>
                  <a:pt x="1125" y="260"/>
                </a:lnTo>
                <a:lnTo>
                  <a:pt x="1124" y="258"/>
                </a:lnTo>
                <a:lnTo>
                  <a:pt x="1125" y="259"/>
                </a:lnTo>
                <a:lnTo>
                  <a:pt x="1121" y="251"/>
                </a:lnTo>
                <a:lnTo>
                  <a:pt x="1121" y="252"/>
                </a:lnTo>
                <a:lnTo>
                  <a:pt x="1117" y="244"/>
                </a:lnTo>
                <a:lnTo>
                  <a:pt x="1118" y="245"/>
                </a:lnTo>
                <a:lnTo>
                  <a:pt x="1113" y="238"/>
                </a:lnTo>
                <a:lnTo>
                  <a:pt x="1114" y="238"/>
                </a:lnTo>
                <a:lnTo>
                  <a:pt x="1109" y="231"/>
                </a:lnTo>
                <a:lnTo>
                  <a:pt x="1109" y="232"/>
                </a:lnTo>
                <a:lnTo>
                  <a:pt x="1104" y="224"/>
                </a:lnTo>
                <a:lnTo>
                  <a:pt x="1105" y="225"/>
                </a:lnTo>
                <a:lnTo>
                  <a:pt x="1099" y="218"/>
                </a:lnTo>
                <a:lnTo>
                  <a:pt x="1100" y="219"/>
                </a:lnTo>
                <a:lnTo>
                  <a:pt x="1089" y="205"/>
                </a:lnTo>
                <a:lnTo>
                  <a:pt x="1089" y="206"/>
                </a:lnTo>
                <a:lnTo>
                  <a:pt x="1077" y="192"/>
                </a:lnTo>
                <a:lnTo>
                  <a:pt x="1077" y="193"/>
                </a:lnTo>
                <a:lnTo>
                  <a:pt x="1067" y="183"/>
                </a:lnTo>
                <a:lnTo>
                  <a:pt x="1091" y="158"/>
                </a:lnTo>
                <a:close/>
                <a:moveTo>
                  <a:pt x="1169" y="281"/>
                </a:moveTo>
                <a:lnTo>
                  <a:pt x="1170" y="285"/>
                </a:lnTo>
                <a:lnTo>
                  <a:pt x="1172" y="294"/>
                </a:lnTo>
                <a:lnTo>
                  <a:pt x="1173" y="302"/>
                </a:lnTo>
                <a:lnTo>
                  <a:pt x="1175" y="311"/>
                </a:lnTo>
                <a:lnTo>
                  <a:pt x="1175" y="320"/>
                </a:lnTo>
                <a:lnTo>
                  <a:pt x="1175" y="329"/>
                </a:lnTo>
                <a:lnTo>
                  <a:pt x="1175" y="338"/>
                </a:lnTo>
                <a:lnTo>
                  <a:pt x="1175" y="346"/>
                </a:lnTo>
                <a:lnTo>
                  <a:pt x="1174" y="355"/>
                </a:lnTo>
                <a:lnTo>
                  <a:pt x="1172" y="364"/>
                </a:lnTo>
                <a:lnTo>
                  <a:pt x="1170" y="372"/>
                </a:lnTo>
                <a:lnTo>
                  <a:pt x="1168" y="381"/>
                </a:lnTo>
                <a:lnTo>
                  <a:pt x="1166" y="389"/>
                </a:lnTo>
                <a:lnTo>
                  <a:pt x="1165" y="392"/>
                </a:lnTo>
                <a:lnTo>
                  <a:pt x="1132" y="381"/>
                </a:lnTo>
                <a:lnTo>
                  <a:pt x="1133" y="378"/>
                </a:lnTo>
                <a:lnTo>
                  <a:pt x="1133" y="379"/>
                </a:lnTo>
                <a:lnTo>
                  <a:pt x="1135" y="371"/>
                </a:lnTo>
                <a:lnTo>
                  <a:pt x="1135" y="372"/>
                </a:lnTo>
                <a:lnTo>
                  <a:pt x="1137" y="364"/>
                </a:lnTo>
                <a:lnTo>
                  <a:pt x="1137" y="365"/>
                </a:lnTo>
                <a:lnTo>
                  <a:pt x="1138" y="357"/>
                </a:lnTo>
                <a:lnTo>
                  <a:pt x="1138" y="358"/>
                </a:lnTo>
                <a:lnTo>
                  <a:pt x="1140" y="350"/>
                </a:lnTo>
                <a:lnTo>
                  <a:pt x="1139" y="351"/>
                </a:lnTo>
                <a:lnTo>
                  <a:pt x="1140" y="343"/>
                </a:lnTo>
                <a:lnTo>
                  <a:pt x="1140" y="344"/>
                </a:lnTo>
                <a:lnTo>
                  <a:pt x="1141" y="336"/>
                </a:lnTo>
                <a:lnTo>
                  <a:pt x="1141" y="336"/>
                </a:lnTo>
                <a:lnTo>
                  <a:pt x="1141" y="328"/>
                </a:lnTo>
                <a:lnTo>
                  <a:pt x="1141" y="329"/>
                </a:lnTo>
                <a:lnTo>
                  <a:pt x="1141" y="321"/>
                </a:lnTo>
                <a:lnTo>
                  <a:pt x="1141" y="322"/>
                </a:lnTo>
                <a:lnTo>
                  <a:pt x="1140" y="314"/>
                </a:lnTo>
                <a:lnTo>
                  <a:pt x="1140" y="315"/>
                </a:lnTo>
                <a:lnTo>
                  <a:pt x="1139" y="307"/>
                </a:lnTo>
                <a:lnTo>
                  <a:pt x="1139" y="308"/>
                </a:lnTo>
                <a:lnTo>
                  <a:pt x="1138" y="300"/>
                </a:lnTo>
                <a:lnTo>
                  <a:pt x="1138" y="301"/>
                </a:lnTo>
                <a:lnTo>
                  <a:pt x="1137" y="293"/>
                </a:lnTo>
                <a:lnTo>
                  <a:pt x="1137" y="293"/>
                </a:lnTo>
                <a:lnTo>
                  <a:pt x="1136" y="289"/>
                </a:lnTo>
                <a:lnTo>
                  <a:pt x="1169" y="281"/>
                </a:lnTo>
                <a:close/>
                <a:moveTo>
                  <a:pt x="1149" y="426"/>
                </a:moveTo>
                <a:lnTo>
                  <a:pt x="1148" y="430"/>
                </a:lnTo>
                <a:lnTo>
                  <a:pt x="1143" y="438"/>
                </a:lnTo>
                <a:lnTo>
                  <a:pt x="1138" y="446"/>
                </a:lnTo>
                <a:lnTo>
                  <a:pt x="1133" y="453"/>
                </a:lnTo>
                <a:lnTo>
                  <a:pt x="1127" y="461"/>
                </a:lnTo>
                <a:lnTo>
                  <a:pt x="1115" y="475"/>
                </a:lnTo>
                <a:lnTo>
                  <a:pt x="1102" y="489"/>
                </a:lnTo>
                <a:lnTo>
                  <a:pt x="1087" y="503"/>
                </a:lnTo>
                <a:lnTo>
                  <a:pt x="1079" y="510"/>
                </a:lnTo>
                <a:lnTo>
                  <a:pt x="1057" y="484"/>
                </a:lnTo>
                <a:lnTo>
                  <a:pt x="1064" y="477"/>
                </a:lnTo>
                <a:lnTo>
                  <a:pt x="1064" y="478"/>
                </a:lnTo>
                <a:lnTo>
                  <a:pt x="1077" y="465"/>
                </a:lnTo>
                <a:lnTo>
                  <a:pt x="1077" y="466"/>
                </a:lnTo>
                <a:lnTo>
                  <a:pt x="1089" y="452"/>
                </a:lnTo>
                <a:lnTo>
                  <a:pt x="1089" y="453"/>
                </a:lnTo>
                <a:lnTo>
                  <a:pt x="1100" y="439"/>
                </a:lnTo>
                <a:lnTo>
                  <a:pt x="1099" y="440"/>
                </a:lnTo>
                <a:lnTo>
                  <a:pt x="1105" y="433"/>
                </a:lnTo>
                <a:lnTo>
                  <a:pt x="1105" y="433"/>
                </a:lnTo>
                <a:lnTo>
                  <a:pt x="1109" y="426"/>
                </a:lnTo>
                <a:lnTo>
                  <a:pt x="1109" y="427"/>
                </a:lnTo>
                <a:lnTo>
                  <a:pt x="1114" y="419"/>
                </a:lnTo>
                <a:lnTo>
                  <a:pt x="1113" y="420"/>
                </a:lnTo>
                <a:lnTo>
                  <a:pt x="1118" y="413"/>
                </a:lnTo>
                <a:lnTo>
                  <a:pt x="1117" y="413"/>
                </a:lnTo>
                <a:lnTo>
                  <a:pt x="1119" y="410"/>
                </a:lnTo>
                <a:lnTo>
                  <a:pt x="1149" y="426"/>
                </a:lnTo>
                <a:close/>
                <a:moveTo>
                  <a:pt x="1051" y="532"/>
                </a:moveTo>
                <a:lnTo>
                  <a:pt x="1037" y="541"/>
                </a:lnTo>
                <a:lnTo>
                  <a:pt x="1019" y="553"/>
                </a:lnTo>
                <a:lnTo>
                  <a:pt x="999" y="564"/>
                </a:lnTo>
                <a:lnTo>
                  <a:pt x="979" y="575"/>
                </a:lnTo>
                <a:lnTo>
                  <a:pt x="959" y="584"/>
                </a:lnTo>
                <a:lnTo>
                  <a:pt x="944" y="553"/>
                </a:lnTo>
                <a:lnTo>
                  <a:pt x="964" y="544"/>
                </a:lnTo>
                <a:lnTo>
                  <a:pt x="963" y="544"/>
                </a:lnTo>
                <a:lnTo>
                  <a:pt x="983" y="534"/>
                </a:lnTo>
                <a:lnTo>
                  <a:pt x="982" y="534"/>
                </a:lnTo>
                <a:lnTo>
                  <a:pt x="1001" y="523"/>
                </a:lnTo>
                <a:lnTo>
                  <a:pt x="1001" y="524"/>
                </a:lnTo>
                <a:lnTo>
                  <a:pt x="1019" y="512"/>
                </a:lnTo>
                <a:lnTo>
                  <a:pt x="1018" y="513"/>
                </a:lnTo>
                <a:lnTo>
                  <a:pt x="1031" y="504"/>
                </a:lnTo>
                <a:lnTo>
                  <a:pt x="1051" y="532"/>
                </a:lnTo>
                <a:close/>
                <a:moveTo>
                  <a:pt x="926" y="598"/>
                </a:moveTo>
                <a:lnTo>
                  <a:pt x="913" y="603"/>
                </a:lnTo>
                <a:lnTo>
                  <a:pt x="889" y="612"/>
                </a:lnTo>
                <a:lnTo>
                  <a:pt x="865" y="619"/>
                </a:lnTo>
                <a:lnTo>
                  <a:pt x="839" y="626"/>
                </a:lnTo>
                <a:lnTo>
                  <a:pt x="825" y="630"/>
                </a:lnTo>
                <a:lnTo>
                  <a:pt x="817" y="596"/>
                </a:lnTo>
                <a:lnTo>
                  <a:pt x="831" y="593"/>
                </a:lnTo>
                <a:lnTo>
                  <a:pt x="830" y="593"/>
                </a:lnTo>
                <a:lnTo>
                  <a:pt x="855" y="586"/>
                </a:lnTo>
                <a:lnTo>
                  <a:pt x="854" y="586"/>
                </a:lnTo>
                <a:lnTo>
                  <a:pt x="878" y="579"/>
                </a:lnTo>
                <a:lnTo>
                  <a:pt x="878" y="579"/>
                </a:lnTo>
                <a:lnTo>
                  <a:pt x="901" y="571"/>
                </a:lnTo>
                <a:lnTo>
                  <a:pt x="900" y="571"/>
                </a:lnTo>
                <a:lnTo>
                  <a:pt x="913" y="566"/>
                </a:lnTo>
                <a:lnTo>
                  <a:pt x="926" y="598"/>
                </a:lnTo>
                <a:close/>
                <a:moveTo>
                  <a:pt x="791" y="637"/>
                </a:moveTo>
                <a:lnTo>
                  <a:pt x="787" y="638"/>
                </a:lnTo>
                <a:lnTo>
                  <a:pt x="760" y="643"/>
                </a:lnTo>
                <a:lnTo>
                  <a:pt x="733" y="648"/>
                </a:lnTo>
                <a:lnTo>
                  <a:pt x="704" y="651"/>
                </a:lnTo>
                <a:lnTo>
                  <a:pt x="686" y="653"/>
                </a:lnTo>
                <a:lnTo>
                  <a:pt x="683" y="619"/>
                </a:lnTo>
                <a:lnTo>
                  <a:pt x="701" y="617"/>
                </a:lnTo>
                <a:lnTo>
                  <a:pt x="700" y="617"/>
                </a:lnTo>
                <a:lnTo>
                  <a:pt x="728" y="613"/>
                </a:lnTo>
                <a:lnTo>
                  <a:pt x="728" y="613"/>
                </a:lnTo>
                <a:lnTo>
                  <a:pt x="755" y="609"/>
                </a:lnTo>
                <a:lnTo>
                  <a:pt x="754" y="609"/>
                </a:lnTo>
                <a:lnTo>
                  <a:pt x="781" y="604"/>
                </a:lnTo>
                <a:lnTo>
                  <a:pt x="780" y="605"/>
                </a:lnTo>
                <a:lnTo>
                  <a:pt x="783" y="604"/>
                </a:lnTo>
                <a:lnTo>
                  <a:pt x="791" y="637"/>
                </a:lnTo>
                <a:close/>
                <a:moveTo>
                  <a:pt x="652" y="656"/>
                </a:moveTo>
                <a:lnTo>
                  <a:pt x="647" y="656"/>
                </a:lnTo>
                <a:lnTo>
                  <a:pt x="617" y="657"/>
                </a:lnTo>
                <a:lnTo>
                  <a:pt x="588" y="657"/>
                </a:lnTo>
                <a:lnTo>
                  <a:pt x="558" y="657"/>
                </a:lnTo>
                <a:lnTo>
                  <a:pt x="546" y="657"/>
                </a:lnTo>
                <a:lnTo>
                  <a:pt x="548" y="622"/>
                </a:lnTo>
                <a:lnTo>
                  <a:pt x="559" y="623"/>
                </a:lnTo>
                <a:lnTo>
                  <a:pt x="559" y="623"/>
                </a:lnTo>
                <a:lnTo>
                  <a:pt x="588" y="623"/>
                </a:lnTo>
                <a:lnTo>
                  <a:pt x="587" y="623"/>
                </a:lnTo>
                <a:lnTo>
                  <a:pt x="617" y="623"/>
                </a:lnTo>
                <a:lnTo>
                  <a:pt x="616" y="623"/>
                </a:lnTo>
                <a:lnTo>
                  <a:pt x="645" y="621"/>
                </a:lnTo>
                <a:lnTo>
                  <a:pt x="645" y="621"/>
                </a:lnTo>
                <a:lnTo>
                  <a:pt x="649" y="621"/>
                </a:lnTo>
                <a:lnTo>
                  <a:pt x="652" y="656"/>
                </a:lnTo>
                <a:close/>
                <a:moveTo>
                  <a:pt x="511" y="655"/>
                </a:moveTo>
                <a:lnTo>
                  <a:pt x="499" y="654"/>
                </a:lnTo>
                <a:lnTo>
                  <a:pt x="471" y="651"/>
                </a:lnTo>
                <a:lnTo>
                  <a:pt x="443" y="648"/>
                </a:lnTo>
                <a:lnTo>
                  <a:pt x="415" y="643"/>
                </a:lnTo>
                <a:lnTo>
                  <a:pt x="407" y="642"/>
                </a:lnTo>
                <a:lnTo>
                  <a:pt x="413" y="608"/>
                </a:lnTo>
                <a:lnTo>
                  <a:pt x="421" y="609"/>
                </a:lnTo>
                <a:lnTo>
                  <a:pt x="421" y="609"/>
                </a:lnTo>
                <a:lnTo>
                  <a:pt x="448" y="614"/>
                </a:lnTo>
                <a:lnTo>
                  <a:pt x="447" y="613"/>
                </a:lnTo>
                <a:lnTo>
                  <a:pt x="475" y="617"/>
                </a:lnTo>
                <a:lnTo>
                  <a:pt x="475" y="617"/>
                </a:lnTo>
                <a:lnTo>
                  <a:pt x="503" y="620"/>
                </a:lnTo>
                <a:lnTo>
                  <a:pt x="502" y="620"/>
                </a:lnTo>
                <a:lnTo>
                  <a:pt x="514" y="620"/>
                </a:lnTo>
                <a:lnTo>
                  <a:pt x="511" y="655"/>
                </a:lnTo>
                <a:close/>
                <a:moveTo>
                  <a:pt x="372" y="635"/>
                </a:moveTo>
                <a:lnTo>
                  <a:pt x="362" y="633"/>
                </a:lnTo>
                <a:lnTo>
                  <a:pt x="336" y="626"/>
                </a:lnTo>
                <a:lnTo>
                  <a:pt x="311" y="619"/>
                </a:lnTo>
                <a:lnTo>
                  <a:pt x="287" y="612"/>
                </a:lnTo>
                <a:lnTo>
                  <a:pt x="271" y="606"/>
                </a:lnTo>
                <a:lnTo>
                  <a:pt x="282" y="574"/>
                </a:lnTo>
                <a:lnTo>
                  <a:pt x="298" y="579"/>
                </a:lnTo>
                <a:lnTo>
                  <a:pt x="297" y="579"/>
                </a:lnTo>
                <a:lnTo>
                  <a:pt x="321" y="586"/>
                </a:lnTo>
                <a:lnTo>
                  <a:pt x="321" y="586"/>
                </a:lnTo>
                <a:lnTo>
                  <a:pt x="345" y="593"/>
                </a:lnTo>
                <a:lnTo>
                  <a:pt x="345" y="593"/>
                </a:lnTo>
                <a:lnTo>
                  <a:pt x="370" y="599"/>
                </a:lnTo>
                <a:lnTo>
                  <a:pt x="369" y="599"/>
                </a:lnTo>
                <a:lnTo>
                  <a:pt x="380" y="601"/>
                </a:lnTo>
                <a:lnTo>
                  <a:pt x="372" y="635"/>
                </a:lnTo>
                <a:close/>
                <a:moveTo>
                  <a:pt x="238" y="593"/>
                </a:moveTo>
                <a:lnTo>
                  <a:pt x="218" y="585"/>
                </a:lnTo>
                <a:lnTo>
                  <a:pt x="197" y="575"/>
                </a:lnTo>
                <a:lnTo>
                  <a:pt x="176" y="564"/>
                </a:lnTo>
                <a:lnTo>
                  <a:pt x="157" y="553"/>
                </a:lnTo>
                <a:lnTo>
                  <a:pt x="143" y="545"/>
                </a:lnTo>
                <a:lnTo>
                  <a:pt x="162" y="516"/>
                </a:lnTo>
                <a:lnTo>
                  <a:pt x="175" y="524"/>
                </a:lnTo>
                <a:lnTo>
                  <a:pt x="174" y="523"/>
                </a:lnTo>
                <a:lnTo>
                  <a:pt x="193" y="534"/>
                </a:lnTo>
                <a:lnTo>
                  <a:pt x="193" y="534"/>
                </a:lnTo>
                <a:lnTo>
                  <a:pt x="212" y="544"/>
                </a:lnTo>
                <a:lnTo>
                  <a:pt x="212" y="544"/>
                </a:lnTo>
                <a:lnTo>
                  <a:pt x="232" y="554"/>
                </a:lnTo>
                <a:lnTo>
                  <a:pt x="232" y="553"/>
                </a:lnTo>
                <a:lnTo>
                  <a:pt x="251" y="562"/>
                </a:lnTo>
                <a:lnTo>
                  <a:pt x="238" y="593"/>
                </a:lnTo>
                <a:close/>
                <a:moveTo>
                  <a:pt x="114" y="524"/>
                </a:moveTo>
                <a:lnTo>
                  <a:pt x="104" y="516"/>
                </a:lnTo>
                <a:lnTo>
                  <a:pt x="89" y="503"/>
                </a:lnTo>
                <a:lnTo>
                  <a:pt x="74" y="489"/>
                </a:lnTo>
                <a:lnTo>
                  <a:pt x="61" y="475"/>
                </a:lnTo>
                <a:lnTo>
                  <a:pt x="49" y="461"/>
                </a:lnTo>
                <a:lnTo>
                  <a:pt x="43" y="453"/>
                </a:lnTo>
                <a:lnTo>
                  <a:pt x="38" y="447"/>
                </a:lnTo>
                <a:lnTo>
                  <a:pt x="67" y="427"/>
                </a:lnTo>
                <a:lnTo>
                  <a:pt x="71" y="433"/>
                </a:lnTo>
                <a:lnTo>
                  <a:pt x="71" y="433"/>
                </a:lnTo>
                <a:lnTo>
                  <a:pt x="76" y="440"/>
                </a:lnTo>
                <a:lnTo>
                  <a:pt x="76" y="439"/>
                </a:lnTo>
                <a:lnTo>
                  <a:pt x="87" y="453"/>
                </a:lnTo>
                <a:lnTo>
                  <a:pt x="86" y="452"/>
                </a:lnTo>
                <a:lnTo>
                  <a:pt x="99" y="466"/>
                </a:lnTo>
                <a:lnTo>
                  <a:pt x="98" y="465"/>
                </a:lnTo>
                <a:lnTo>
                  <a:pt x="112" y="478"/>
                </a:lnTo>
                <a:lnTo>
                  <a:pt x="111" y="477"/>
                </a:lnTo>
                <a:lnTo>
                  <a:pt x="126" y="490"/>
                </a:lnTo>
                <a:lnTo>
                  <a:pt x="125" y="489"/>
                </a:lnTo>
                <a:lnTo>
                  <a:pt x="135" y="497"/>
                </a:lnTo>
                <a:lnTo>
                  <a:pt x="114" y="524"/>
                </a:lnTo>
                <a:close/>
                <a:moveTo>
                  <a:pt x="20" y="414"/>
                </a:moveTo>
                <a:lnTo>
                  <a:pt x="20" y="414"/>
                </a:lnTo>
                <a:lnTo>
                  <a:pt x="16" y="406"/>
                </a:lnTo>
                <a:lnTo>
                  <a:pt x="13" y="398"/>
                </a:lnTo>
                <a:lnTo>
                  <a:pt x="10" y="389"/>
                </a:lnTo>
                <a:lnTo>
                  <a:pt x="7" y="381"/>
                </a:lnTo>
                <a:lnTo>
                  <a:pt x="5" y="372"/>
                </a:lnTo>
                <a:lnTo>
                  <a:pt x="3" y="364"/>
                </a:lnTo>
                <a:lnTo>
                  <a:pt x="2" y="355"/>
                </a:lnTo>
                <a:lnTo>
                  <a:pt x="1" y="347"/>
                </a:lnTo>
                <a:lnTo>
                  <a:pt x="0" y="338"/>
                </a:lnTo>
                <a:lnTo>
                  <a:pt x="35" y="336"/>
                </a:lnTo>
                <a:lnTo>
                  <a:pt x="35" y="344"/>
                </a:lnTo>
                <a:lnTo>
                  <a:pt x="35" y="343"/>
                </a:lnTo>
                <a:lnTo>
                  <a:pt x="36" y="351"/>
                </a:lnTo>
                <a:lnTo>
                  <a:pt x="36" y="350"/>
                </a:lnTo>
                <a:lnTo>
                  <a:pt x="37" y="358"/>
                </a:lnTo>
                <a:lnTo>
                  <a:pt x="37" y="357"/>
                </a:lnTo>
                <a:lnTo>
                  <a:pt x="39" y="365"/>
                </a:lnTo>
                <a:lnTo>
                  <a:pt x="39" y="364"/>
                </a:lnTo>
                <a:lnTo>
                  <a:pt x="41" y="372"/>
                </a:lnTo>
                <a:lnTo>
                  <a:pt x="41" y="371"/>
                </a:lnTo>
                <a:lnTo>
                  <a:pt x="43" y="379"/>
                </a:lnTo>
                <a:lnTo>
                  <a:pt x="43" y="378"/>
                </a:lnTo>
                <a:lnTo>
                  <a:pt x="45" y="386"/>
                </a:lnTo>
                <a:lnTo>
                  <a:pt x="45" y="385"/>
                </a:lnTo>
                <a:lnTo>
                  <a:pt x="48" y="393"/>
                </a:lnTo>
                <a:lnTo>
                  <a:pt x="48" y="392"/>
                </a:lnTo>
                <a:lnTo>
                  <a:pt x="51" y="400"/>
                </a:lnTo>
                <a:lnTo>
                  <a:pt x="51" y="399"/>
                </a:lnTo>
                <a:lnTo>
                  <a:pt x="51" y="399"/>
                </a:lnTo>
                <a:lnTo>
                  <a:pt x="20" y="414"/>
                </a:lnTo>
                <a:close/>
              </a:path>
            </a:pathLst>
          </a:custGeom>
          <a:solidFill>
            <a:srgbClr val="FF0000"/>
          </a:solidFill>
          <a:ln w="0" cap="flat">
            <a:solidFill>
              <a:srgbClr val="FF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7" name="Freeform 7"/>
          <p:cNvSpPr>
            <a:spLocks/>
          </p:cNvSpPr>
          <p:nvPr/>
        </p:nvSpPr>
        <p:spPr bwMode="auto">
          <a:xfrm>
            <a:off x="1940100" y="3462586"/>
            <a:ext cx="9988548" cy="630113"/>
          </a:xfrm>
          <a:custGeom>
            <a:avLst/>
            <a:gdLst>
              <a:gd name="T0" fmla="*/ 0 w 5351"/>
              <a:gd name="T1" fmla="*/ 94 h 374"/>
              <a:gd name="T2" fmla="*/ 5163 w 5351"/>
              <a:gd name="T3" fmla="*/ 94 h 374"/>
              <a:gd name="T4" fmla="*/ 5163 w 5351"/>
              <a:gd name="T5" fmla="*/ 0 h 374"/>
              <a:gd name="T6" fmla="*/ 5351 w 5351"/>
              <a:gd name="T7" fmla="*/ 187 h 374"/>
              <a:gd name="T8" fmla="*/ 5163 w 5351"/>
              <a:gd name="T9" fmla="*/ 374 h 374"/>
              <a:gd name="T10" fmla="*/ 5163 w 5351"/>
              <a:gd name="T11" fmla="*/ 281 h 374"/>
              <a:gd name="T12" fmla="*/ 0 w 5351"/>
              <a:gd name="T13" fmla="*/ 281 h 374"/>
              <a:gd name="T14" fmla="*/ 0 w 5351"/>
              <a:gd name="T15" fmla="*/ 94 h 37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5351" h="374">
                <a:moveTo>
                  <a:pt x="0" y="94"/>
                </a:moveTo>
                <a:lnTo>
                  <a:pt x="5163" y="94"/>
                </a:lnTo>
                <a:lnTo>
                  <a:pt x="5163" y="0"/>
                </a:lnTo>
                <a:lnTo>
                  <a:pt x="5351" y="187"/>
                </a:lnTo>
                <a:lnTo>
                  <a:pt x="5163" y="374"/>
                </a:lnTo>
                <a:lnTo>
                  <a:pt x="5163" y="281"/>
                </a:lnTo>
                <a:lnTo>
                  <a:pt x="0" y="281"/>
                </a:lnTo>
                <a:lnTo>
                  <a:pt x="0" y="94"/>
                </a:lnTo>
                <a:close/>
              </a:path>
            </a:pathLst>
          </a:custGeom>
          <a:solidFill>
            <a:srgbClr val="FFE699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round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39" name="Rectangle 9"/>
          <p:cNvSpPr>
            <a:spLocks noChangeArrowheads="1"/>
          </p:cNvSpPr>
          <p:nvPr/>
        </p:nvSpPr>
        <p:spPr bwMode="auto">
          <a:xfrm>
            <a:off x="2109522" y="1272207"/>
            <a:ext cx="860813" cy="21544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sz="1400" b="0" i="0" u="none" strike="noStrike" cap="none" normalizeH="0" baseline="0" smtClean="0">
                <a:ln>
                  <a:noFill/>
                </a:ln>
                <a:solidFill>
                  <a:srgbClr val="FFFFFF"/>
                </a:solidFill>
                <a:effectLst/>
                <a:latin typeface="Tw Cen MT" panose="020B0602020104020603" pitchFamily="34" charset="0"/>
              </a:rPr>
              <a:t>Masterplan </a:t>
            </a:r>
            <a:endParaRPr kumimoji="0" lang="en-US" sz="1400" b="0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</a:endParaRPr>
          </a:p>
        </p:txBody>
      </p:sp>
      <p:sp>
        <p:nvSpPr>
          <p:cNvPr id="40" name="Rectangle 10"/>
          <p:cNvSpPr>
            <a:spLocks noChangeArrowheads="1"/>
          </p:cNvSpPr>
          <p:nvPr/>
        </p:nvSpPr>
        <p:spPr bwMode="auto">
          <a:xfrm>
            <a:off x="2304702" y="1462589"/>
            <a:ext cx="368691" cy="21544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sz="1400" b="1" i="0" u="none" strike="noStrike" cap="none" normalizeH="0" baseline="0" smtClean="0">
                <a:ln>
                  <a:noFill/>
                </a:ln>
                <a:solidFill>
                  <a:srgbClr val="FFFFFF"/>
                </a:solidFill>
                <a:effectLst/>
                <a:latin typeface="Tw Cen MT" panose="020B0602020104020603" pitchFamily="34" charset="0"/>
              </a:rPr>
              <a:t>AKSI</a:t>
            </a:r>
            <a:endParaRPr kumimoji="0" lang="en-US" sz="1400" b="0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</a:endParaRPr>
          </a:p>
        </p:txBody>
      </p:sp>
      <p:sp>
        <p:nvSpPr>
          <p:cNvPr id="41" name="Rectangle 11"/>
          <p:cNvSpPr>
            <a:spLocks noChangeArrowheads="1"/>
          </p:cNvSpPr>
          <p:nvPr/>
        </p:nvSpPr>
        <p:spPr bwMode="auto">
          <a:xfrm>
            <a:off x="2129204" y="1656340"/>
            <a:ext cx="812723" cy="21544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sz="1400" b="0" i="0" u="none" strike="noStrike" cap="none" normalizeH="0" baseline="0" smtClean="0">
                <a:ln>
                  <a:noFill/>
                </a:ln>
                <a:solidFill>
                  <a:srgbClr val="FFFFFF"/>
                </a:solidFill>
                <a:effectLst/>
                <a:latin typeface="Tw Cen MT" panose="020B0602020104020603" pitchFamily="34" charset="0"/>
              </a:rPr>
              <a:t>(Bappenas </a:t>
            </a:r>
            <a:endParaRPr kumimoji="0" lang="en-US" sz="1400" b="0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</a:endParaRPr>
          </a:p>
        </p:txBody>
      </p:sp>
      <p:sp>
        <p:nvSpPr>
          <p:cNvPr id="42" name="Rectangle 12"/>
          <p:cNvSpPr>
            <a:spLocks noChangeArrowheads="1"/>
          </p:cNvSpPr>
          <p:nvPr/>
        </p:nvSpPr>
        <p:spPr bwMode="auto">
          <a:xfrm>
            <a:off x="1876619" y="1850092"/>
            <a:ext cx="1392369" cy="21544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sz="1400" b="0" i="0" u="none" strike="noStrike" cap="none" normalizeH="0" baseline="0" dirty="0" err="1" smtClean="0">
                <a:ln>
                  <a:noFill/>
                </a:ln>
                <a:solidFill>
                  <a:srgbClr val="FFFFFF"/>
                </a:solidFill>
                <a:effectLst/>
                <a:latin typeface="Tw Cen MT" panose="020B0602020104020603" pitchFamily="34" charset="0"/>
              </a:rPr>
              <a:t>kolaborasi</a:t>
            </a:r>
            <a:r>
              <a:rPr kumimoji="0" lang="en-US" sz="1400" b="0" i="0" u="none" strike="noStrike" cap="none" normalizeH="0" baseline="0" dirty="0" smtClean="0">
                <a:ln>
                  <a:noFill/>
                </a:ln>
                <a:solidFill>
                  <a:srgbClr val="FFFFFF"/>
                </a:solidFill>
                <a:effectLst/>
                <a:latin typeface="Tw Cen MT" panose="020B0602020104020603" pitchFamily="34" charset="0"/>
              </a:rPr>
              <a:t> </a:t>
            </a:r>
            <a:r>
              <a:rPr kumimoji="0" lang="en-US" sz="1400" b="0" i="0" u="none" strike="noStrike" cap="none" normalizeH="0" baseline="0" dirty="0" err="1" smtClean="0">
                <a:ln>
                  <a:noFill/>
                </a:ln>
                <a:solidFill>
                  <a:srgbClr val="FFFFFF"/>
                </a:solidFill>
                <a:effectLst/>
                <a:latin typeface="Tw Cen MT" panose="020B0602020104020603" pitchFamily="34" charset="0"/>
              </a:rPr>
              <a:t>dengan</a:t>
            </a:r>
            <a:r>
              <a:rPr kumimoji="0" lang="en-US" sz="1400" b="0" i="0" u="none" strike="noStrike" cap="none" normalizeH="0" baseline="0" dirty="0" smtClean="0">
                <a:ln>
                  <a:noFill/>
                </a:ln>
                <a:solidFill>
                  <a:srgbClr val="FFFFFF"/>
                </a:solidFill>
                <a:effectLst/>
                <a:latin typeface="Tw Cen MT" panose="020B0602020104020603" pitchFamily="34" charset="0"/>
              </a:rPr>
              <a:t> </a:t>
            </a:r>
            <a:endParaRPr kumimoji="0" lang="en-US" sz="1400" b="0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</a:endParaRPr>
          </a:p>
        </p:txBody>
      </p:sp>
      <p:sp>
        <p:nvSpPr>
          <p:cNvPr id="43" name="Rectangle 13"/>
          <p:cNvSpPr>
            <a:spLocks noChangeArrowheads="1"/>
          </p:cNvSpPr>
          <p:nvPr/>
        </p:nvSpPr>
        <p:spPr bwMode="auto">
          <a:xfrm>
            <a:off x="2091481" y="2045528"/>
            <a:ext cx="902491" cy="21544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sz="1400" b="0" i="0" u="none" strike="noStrike" cap="none" normalizeH="0" baseline="0" smtClean="0">
                <a:ln>
                  <a:noFill/>
                </a:ln>
                <a:solidFill>
                  <a:srgbClr val="FFFFFF"/>
                </a:solidFill>
                <a:effectLst/>
                <a:latin typeface="Tw Cen MT" panose="020B0602020104020603" pitchFamily="34" charset="0"/>
              </a:rPr>
              <a:t>BI, OJK dan </a:t>
            </a:r>
            <a:endParaRPr kumimoji="0" lang="en-US" sz="1400" b="0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</a:endParaRPr>
          </a:p>
        </p:txBody>
      </p:sp>
      <p:sp>
        <p:nvSpPr>
          <p:cNvPr id="44" name="Rectangle 14"/>
          <p:cNvSpPr>
            <a:spLocks noChangeArrowheads="1"/>
          </p:cNvSpPr>
          <p:nvPr/>
        </p:nvSpPr>
        <p:spPr bwMode="auto">
          <a:xfrm>
            <a:off x="2127564" y="2235909"/>
            <a:ext cx="767326" cy="21544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sz="1400" b="0" i="0" u="none" strike="noStrike" cap="none" normalizeH="0" baseline="0" dirty="0" err="1" smtClean="0">
                <a:ln>
                  <a:noFill/>
                </a:ln>
                <a:solidFill>
                  <a:srgbClr val="FFFFFF"/>
                </a:solidFill>
                <a:effectLst/>
                <a:latin typeface="Tw Cen MT" panose="020B0602020104020603" pitchFamily="34" charset="0"/>
              </a:rPr>
              <a:t>Kemenkeu</a:t>
            </a:r>
            <a:r>
              <a:rPr kumimoji="0" lang="en-US" sz="1400" b="0" i="0" u="none" strike="noStrike" cap="none" normalizeH="0" baseline="0" dirty="0" smtClean="0">
                <a:ln>
                  <a:noFill/>
                </a:ln>
                <a:solidFill>
                  <a:srgbClr val="FFFFFF"/>
                </a:solidFill>
                <a:effectLst/>
                <a:latin typeface="Tw Cen MT" panose="020B0602020104020603" pitchFamily="34" charset="0"/>
              </a:rPr>
              <a:t>)</a:t>
            </a:r>
            <a:endParaRPr kumimoji="0" lang="en-US" sz="1400" b="0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</a:endParaRPr>
          </a:p>
        </p:txBody>
      </p:sp>
      <p:sp>
        <p:nvSpPr>
          <p:cNvPr id="45" name="Rectangle 15"/>
          <p:cNvSpPr>
            <a:spLocks noChangeArrowheads="1"/>
          </p:cNvSpPr>
          <p:nvPr/>
        </p:nvSpPr>
        <p:spPr bwMode="auto">
          <a:xfrm>
            <a:off x="3225768" y="1208542"/>
            <a:ext cx="1271630" cy="21544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sz="1400" b="0" i="0" u="none" strike="noStrike" cap="none" normalizeH="0" baseline="0" dirty="0" err="1" smtClean="0">
                <a:ln>
                  <a:noFill/>
                </a:ln>
                <a:solidFill>
                  <a:srgbClr val="FFFFFF"/>
                </a:solidFill>
                <a:effectLst/>
                <a:latin typeface="Tw Cen MT" panose="020B0602020104020603" pitchFamily="34" charset="0"/>
              </a:rPr>
              <a:t>Perpres</a:t>
            </a:r>
            <a:r>
              <a:rPr kumimoji="0" lang="en-US" sz="1400" b="0" i="0" u="none" strike="noStrike" cap="none" normalizeH="0" baseline="0" dirty="0" smtClean="0">
                <a:ln>
                  <a:noFill/>
                </a:ln>
                <a:solidFill>
                  <a:srgbClr val="FFFFFF"/>
                </a:solidFill>
                <a:effectLst/>
                <a:latin typeface="Tw Cen MT" panose="020B0602020104020603" pitchFamily="34" charset="0"/>
              </a:rPr>
              <a:t> 91/2016</a:t>
            </a:r>
            <a:endParaRPr kumimoji="0" lang="en-US" sz="1400" b="0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</a:endParaRPr>
          </a:p>
        </p:txBody>
      </p:sp>
      <p:sp>
        <p:nvSpPr>
          <p:cNvPr id="46" name="Rectangle 16"/>
          <p:cNvSpPr>
            <a:spLocks noChangeArrowheads="1"/>
          </p:cNvSpPr>
          <p:nvPr/>
        </p:nvSpPr>
        <p:spPr bwMode="auto">
          <a:xfrm>
            <a:off x="3273334" y="1402294"/>
            <a:ext cx="1209883" cy="21544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sz="1400" b="0" i="0" u="none" strike="noStrike" cap="none" normalizeH="0" baseline="0" smtClean="0">
                <a:ln>
                  <a:noFill/>
                </a:ln>
                <a:solidFill>
                  <a:srgbClr val="FFFFFF"/>
                </a:solidFill>
                <a:effectLst/>
                <a:latin typeface="Tw Cen MT" panose="020B0602020104020603" pitchFamily="34" charset="0"/>
              </a:rPr>
              <a:t>Komite Nasional </a:t>
            </a:r>
            <a:endParaRPr kumimoji="0" lang="en-US" sz="1400" b="0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</a:endParaRPr>
          </a:p>
        </p:txBody>
      </p:sp>
      <p:sp>
        <p:nvSpPr>
          <p:cNvPr id="47" name="Rectangle 17"/>
          <p:cNvSpPr>
            <a:spLocks noChangeArrowheads="1"/>
          </p:cNvSpPr>
          <p:nvPr/>
        </p:nvSpPr>
        <p:spPr bwMode="auto">
          <a:xfrm>
            <a:off x="3204447" y="1597730"/>
            <a:ext cx="1366080" cy="21544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sz="1400" b="0" i="0" u="none" strike="noStrike" cap="none" normalizeH="0" baseline="0" dirty="0" err="1" smtClean="0">
                <a:ln>
                  <a:noFill/>
                </a:ln>
                <a:solidFill>
                  <a:srgbClr val="FFFFFF"/>
                </a:solidFill>
                <a:effectLst/>
                <a:latin typeface="Tw Cen MT" panose="020B0602020104020603" pitchFamily="34" charset="0"/>
              </a:rPr>
              <a:t>Keuangan</a:t>
            </a:r>
            <a:r>
              <a:rPr kumimoji="0" lang="en-US" sz="1400" b="0" i="0" u="none" strike="noStrike" cap="none" normalizeH="0" baseline="0" dirty="0" smtClean="0">
                <a:ln>
                  <a:noFill/>
                </a:ln>
                <a:solidFill>
                  <a:srgbClr val="FFFFFF"/>
                </a:solidFill>
                <a:effectLst/>
                <a:latin typeface="Tw Cen MT" panose="020B0602020104020603" pitchFamily="34" charset="0"/>
              </a:rPr>
              <a:t> </a:t>
            </a:r>
            <a:r>
              <a:rPr kumimoji="0" lang="en-US" sz="1400" b="0" i="0" u="none" strike="noStrike" cap="none" normalizeH="0" baseline="0" dirty="0" err="1" smtClean="0">
                <a:ln>
                  <a:noFill/>
                </a:ln>
                <a:solidFill>
                  <a:srgbClr val="FFFFFF"/>
                </a:solidFill>
                <a:effectLst/>
                <a:latin typeface="Tw Cen MT" panose="020B0602020104020603" pitchFamily="34" charset="0"/>
              </a:rPr>
              <a:t>Syariah</a:t>
            </a:r>
            <a:r>
              <a:rPr kumimoji="0" lang="en-US" sz="1400" b="0" i="0" u="none" strike="noStrike" cap="none" normalizeH="0" baseline="0" dirty="0" smtClean="0">
                <a:ln>
                  <a:noFill/>
                </a:ln>
                <a:solidFill>
                  <a:srgbClr val="FFFFFF"/>
                </a:solidFill>
                <a:effectLst/>
                <a:latin typeface="Tw Cen MT" panose="020B0602020104020603" pitchFamily="34" charset="0"/>
              </a:rPr>
              <a:t> </a:t>
            </a:r>
            <a:endParaRPr kumimoji="0" lang="en-US" sz="1400" b="0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</a:endParaRPr>
          </a:p>
        </p:txBody>
      </p:sp>
      <p:sp>
        <p:nvSpPr>
          <p:cNvPr id="48" name="Rectangle 18"/>
          <p:cNvSpPr>
            <a:spLocks noChangeArrowheads="1"/>
          </p:cNvSpPr>
          <p:nvPr/>
        </p:nvSpPr>
        <p:spPr bwMode="auto">
          <a:xfrm>
            <a:off x="3560362" y="1788111"/>
            <a:ext cx="506811" cy="22239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sz="1400" b="0" i="0" u="none" strike="noStrike" cap="none" normalizeH="0" baseline="0" smtClean="0">
                <a:ln>
                  <a:noFill/>
                </a:ln>
                <a:solidFill>
                  <a:srgbClr val="FFFFFF"/>
                </a:solidFill>
                <a:effectLst/>
                <a:latin typeface="Tw Cen MT" panose="020B0602020104020603" pitchFamily="34" charset="0"/>
              </a:rPr>
              <a:t>(KNKS)</a:t>
            </a:r>
            <a:endParaRPr kumimoji="0" lang="en-US" sz="1400" b="0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</a:endParaRPr>
          </a:p>
        </p:txBody>
      </p:sp>
      <p:sp>
        <p:nvSpPr>
          <p:cNvPr id="49" name="Freeform 19"/>
          <p:cNvSpPr>
            <a:spLocks noEditPoints="1"/>
          </p:cNvSpPr>
          <p:nvPr/>
        </p:nvSpPr>
        <p:spPr bwMode="auto">
          <a:xfrm>
            <a:off x="2530559" y="2734756"/>
            <a:ext cx="82008" cy="854189"/>
          </a:xfrm>
          <a:custGeom>
            <a:avLst/>
            <a:gdLst>
              <a:gd name="T0" fmla="*/ 609 w 970"/>
              <a:gd name="T1" fmla="*/ 457 h 9888"/>
              <a:gd name="T2" fmla="*/ 665 w 970"/>
              <a:gd name="T3" fmla="*/ 9430 h 9888"/>
              <a:gd name="T4" fmla="*/ 361 w 970"/>
              <a:gd name="T5" fmla="*/ 9432 h 9888"/>
              <a:gd name="T6" fmla="*/ 305 w 970"/>
              <a:gd name="T7" fmla="*/ 458 h 9888"/>
              <a:gd name="T8" fmla="*/ 609 w 970"/>
              <a:gd name="T9" fmla="*/ 457 h 9888"/>
              <a:gd name="T10" fmla="*/ 1 w 970"/>
              <a:gd name="T11" fmla="*/ 460 h 9888"/>
              <a:gd name="T12" fmla="*/ 455 w 970"/>
              <a:gd name="T13" fmla="*/ 1 h 9888"/>
              <a:gd name="T14" fmla="*/ 913 w 970"/>
              <a:gd name="T15" fmla="*/ 455 h 9888"/>
              <a:gd name="T16" fmla="*/ 460 w 970"/>
              <a:gd name="T17" fmla="*/ 913 h 9888"/>
              <a:gd name="T18" fmla="*/ 1 w 970"/>
              <a:gd name="T19" fmla="*/ 460 h 9888"/>
              <a:gd name="T20" fmla="*/ 969 w 970"/>
              <a:gd name="T21" fmla="*/ 9428 h 9888"/>
              <a:gd name="T22" fmla="*/ 516 w 970"/>
              <a:gd name="T23" fmla="*/ 9887 h 9888"/>
              <a:gd name="T24" fmla="*/ 57 w 970"/>
              <a:gd name="T25" fmla="*/ 9433 h 9888"/>
              <a:gd name="T26" fmla="*/ 510 w 970"/>
              <a:gd name="T27" fmla="*/ 8975 h 9888"/>
              <a:gd name="T28" fmla="*/ 969 w 970"/>
              <a:gd name="T29" fmla="*/ 9428 h 988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</a:cxnLst>
            <a:rect l="0" t="0" r="r" b="b"/>
            <a:pathLst>
              <a:path w="970" h="9888">
                <a:moveTo>
                  <a:pt x="609" y="457"/>
                </a:moveTo>
                <a:lnTo>
                  <a:pt x="665" y="9430"/>
                </a:lnTo>
                <a:lnTo>
                  <a:pt x="361" y="9432"/>
                </a:lnTo>
                <a:lnTo>
                  <a:pt x="305" y="458"/>
                </a:lnTo>
                <a:lnTo>
                  <a:pt x="609" y="457"/>
                </a:lnTo>
                <a:close/>
                <a:moveTo>
                  <a:pt x="1" y="460"/>
                </a:moveTo>
                <a:cubicBezTo>
                  <a:pt x="0" y="208"/>
                  <a:pt x="203" y="3"/>
                  <a:pt x="455" y="1"/>
                </a:cubicBezTo>
                <a:cubicBezTo>
                  <a:pt x="706" y="0"/>
                  <a:pt x="912" y="203"/>
                  <a:pt x="913" y="455"/>
                </a:cubicBezTo>
                <a:cubicBezTo>
                  <a:pt x="915" y="706"/>
                  <a:pt x="712" y="912"/>
                  <a:pt x="460" y="913"/>
                </a:cubicBezTo>
                <a:cubicBezTo>
                  <a:pt x="208" y="915"/>
                  <a:pt x="3" y="712"/>
                  <a:pt x="1" y="460"/>
                </a:cubicBezTo>
                <a:close/>
                <a:moveTo>
                  <a:pt x="969" y="9428"/>
                </a:moveTo>
                <a:cubicBezTo>
                  <a:pt x="970" y="9680"/>
                  <a:pt x="767" y="9885"/>
                  <a:pt x="516" y="9887"/>
                </a:cubicBezTo>
                <a:cubicBezTo>
                  <a:pt x="264" y="9888"/>
                  <a:pt x="58" y="9685"/>
                  <a:pt x="57" y="9433"/>
                </a:cubicBezTo>
                <a:cubicBezTo>
                  <a:pt x="55" y="9182"/>
                  <a:pt x="258" y="8976"/>
                  <a:pt x="510" y="8975"/>
                </a:cubicBezTo>
                <a:cubicBezTo>
                  <a:pt x="762" y="8973"/>
                  <a:pt x="967" y="9176"/>
                  <a:pt x="969" y="9428"/>
                </a:cubicBezTo>
                <a:close/>
              </a:path>
            </a:pathLst>
          </a:custGeom>
          <a:solidFill>
            <a:srgbClr val="B18C0B"/>
          </a:solidFill>
          <a:ln w="0" cap="flat">
            <a:solidFill>
              <a:srgbClr val="B18C0B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0" name="Rectangle 20"/>
          <p:cNvSpPr>
            <a:spLocks noChangeArrowheads="1"/>
          </p:cNvSpPr>
          <p:nvPr/>
        </p:nvSpPr>
        <p:spPr bwMode="auto">
          <a:xfrm>
            <a:off x="1973389" y="2480204"/>
            <a:ext cx="1166986" cy="21544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sz="1400" b="1" i="0" u="none" strike="noStrike" cap="none" normalizeH="0" baseline="0" smtClean="0">
                <a:ln>
                  <a:noFill/>
                </a:ln>
                <a:solidFill>
                  <a:srgbClr val="FFFFFF"/>
                </a:solidFill>
                <a:effectLst/>
                <a:latin typeface="Calibri" panose="020F0502020204030204" pitchFamily="34" charset="0"/>
              </a:rPr>
              <a:t>Desember 2015</a:t>
            </a:r>
            <a:endParaRPr kumimoji="0" lang="en-US" sz="1400" b="0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</a:endParaRPr>
          </a:p>
        </p:txBody>
      </p:sp>
      <p:sp>
        <p:nvSpPr>
          <p:cNvPr id="51" name="Freeform 21"/>
          <p:cNvSpPr>
            <a:spLocks noEditPoints="1"/>
          </p:cNvSpPr>
          <p:nvPr/>
        </p:nvSpPr>
        <p:spPr bwMode="auto">
          <a:xfrm>
            <a:off x="3811527" y="2261329"/>
            <a:ext cx="100050" cy="1325931"/>
          </a:xfrm>
          <a:custGeom>
            <a:avLst/>
            <a:gdLst>
              <a:gd name="T0" fmla="*/ 612 w 1181"/>
              <a:gd name="T1" fmla="*/ 458 h 15355"/>
              <a:gd name="T2" fmla="*/ 873 w 1181"/>
              <a:gd name="T3" fmla="*/ 14891 h 15355"/>
              <a:gd name="T4" fmla="*/ 569 w 1181"/>
              <a:gd name="T5" fmla="*/ 14897 h 15355"/>
              <a:gd name="T6" fmla="*/ 308 w 1181"/>
              <a:gd name="T7" fmla="*/ 463 h 15355"/>
              <a:gd name="T8" fmla="*/ 612 w 1181"/>
              <a:gd name="T9" fmla="*/ 458 h 15355"/>
              <a:gd name="T10" fmla="*/ 5 w 1181"/>
              <a:gd name="T11" fmla="*/ 469 h 15355"/>
              <a:gd name="T12" fmla="*/ 452 w 1181"/>
              <a:gd name="T13" fmla="*/ 5 h 15355"/>
              <a:gd name="T14" fmla="*/ 916 w 1181"/>
              <a:gd name="T15" fmla="*/ 452 h 15355"/>
              <a:gd name="T16" fmla="*/ 469 w 1181"/>
              <a:gd name="T17" fmla="*/ 916 h 15355"/>
              <a:gd name="T18" fmla="*/ 5 w 1181"/>
              <a:gd name="T19" fmla="*/ 469 h 15355"/>
              <a:gd name="T20" fmla="*/ 1176 w 1181"/>
              <a:gd name="T21" fmla="*/ 14886 h 15355"/>
              <a:gd name="T22" fmla="*/ 729 w 1181"/>
              <a:gd name="T23" fmla="*/ 15350 h 15355"/>
              <a:gd name="T24" fmla="*/ 265 w 1181"/>
              <a:gd name="T25" fmla="*/ 14902 h 15355"/>
              <a:gd name="T26" fmla="*/ 712 w 1181"/>
              <a:gd name="T27" fmla="*/ 14438 h 15355"/>
              <a:gd name="T28" fmla="*/ 1176 w 1181"/>
              <a:gd name="T29" fmla="*/ 14886 h 1535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</a:cxnLst>
            <a:rect l="0" t="0" r="r" b="b"/>
            <a:pathLst>
              <a:path w="1181" h="15355">
                <a:moveTo>
                  <a:pt x="612" y="458"/>
                </a:moveTo>
                <a:lnTo>
                  <a:pt x="873" y="14891"/>
                </a:lnTo>
                <a:lnTo>
                  <a:pt x="569" y="14897"/>
                </a:lnTo>
                <a:lnTo>
                  <a:pt x="308" y="463"/>
                </a:lnTo>
                <a:lnTo>
                  <a:pt x="612" y="458"/>
                </a:lnTo>
                <a:close/>
                <a:moveTo>
                  <a:pt x="5" y="469"/>
                </a:moveTo>
                <a:cubicBezTo>
                  <a:pt x="0" y="217"/>
                  <a:pt x="200" y="9"/>
                  <a:pt x="452" y="5"/>
                </a:cubicBezTo>
                <a:cubicBezTo>
                  <a:pt x="704" y="0"/>
                  <a:pt x="912" y="200"/>
                  <a:pt x="916" y="452"/>
                </a:cubicBezTo>
                <a:cubicBezTo>
                  <a:pt x="921" y="704"/>
                  <a:pt x="720" y="912"/>
                  <a:pt x="469" y="916"/>
                </a:cubicBezTo>
                <a:cubicBezTo>
                  <a:pt x="217" y="921"/>
                  <a:pt x="9" y="720"/>
                  <a:pt x="5" y="469"/>
                </a:cubicBezTo>
                <a:close/>
                <a:moveTo>
                  <a:pt x="1176" y="14886"/>
                </a:moveTo>
                <a:cubicBezTo>
                  <a:pt x="1181" y="15138"/>
                  <a:pt x="981" y="15346"/>
                  <a:pt x="729" y="15350"/>
                </a:cubicBezTo>
                <a:cubicBezTo>
                  <a:pt x="477" y="15355"/>
                  <a:pt x="269" y="15154"/>
                  <a:pt x="265" y="14902"/>
                </a:cubicBezTo>
                <a:cubicBezTo>
                  <a:pt x="260" y="14651"/>
                  <a:pt x="461" y="14443"/>
                  <a:pt x="712" y="14438"/>
                </a:cubicBezTo>
                <a:cubicBezTo>
                  <a:pt x="964" y="14434"/>
                  <a:pt x="1172" y="14634"/>
                  <a:pt x="1176" y="14886"/>
                </a:cubicBezTo>
                <a:close/>
              </a:path>
            </a:pathLst>
          </a:custGeom>
          <a:solidFill>
            <a:srgbClr val="B18C0B"/>
          </a:solidFill>
          <a:ln w="0" cap="flat">
            <a:solidFill>
              <a:srgbClr val="B18C0B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2" name="Rectangle 22"/>
          <p:cNvSpPr>
            <a:spLocks noChangeArrowheads="1"/>
          </p:cNvSpPr>
          <p:nvPr/>
        </p:nvSpPr>
        <p:spPr bwMode="auto">
          <a:xfrm>
            <a:off x="3214288" y="2045885"/>
            <a:ext cx="1320298" cy="21544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sz="1400" b="1" i="0" u="none" strike="noStrike" cap="none" normalizeH="0" baseline="0" smtClean="0">
                <a:ln>
                  <a:noFill/>
                </a:ln>
                <a:solidFill>
                  <a:srgbClr val="FFFFFF"/>
                </a:solidFill>
                <a:effectLst/>
                <a:latin typeface="Calibri" panose="020F0502020204030204" pitchFamily="34" charset="0"/>
              </a:rPr>
              <a:t>3 November 2016</a:t>
            </a:r>
            <a:endParaRPr kumimoji="0" lang="en-US" sz="1400" b="0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</a:endParaRPr>
          </a:p>
        </p:txBody>
      </p:sp>
      <p:sp>
        <p:nvSpPr>
          <p:cNvPr id="53" name="Rectangle 23"/>
          <p:cNvSpPr>
            <a:spLocks noChangeArrowheads="1"/>
          </p:cNvSpPr>
          <p:nvPr/>
        </p:nvSpPr>
        <p:spPr bwMode="auto">
          <a:xfrm>
            <a:off x="7531416" y="3681609"/>
            <a:ext cx="142695" cy="148262"/>
          </a:xfrm>
          <a:prstGeom prst="rect">
            <a:avLst/>
          </a:prstGeom>
          <a:solidFill>
            <a:srgbClr val="B18C0B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4" name="Oval 24"/>
          <p:cNvSpPr>
            <a:spLocks noChangeArrowheads="1"/>
          </p:cNvSpPr>
          <p:nvPr/>
        </p:nvSpPr>
        <p:spPr bwMode="auto">
          <a:xfrm>
            <a:off x="7531416" y="3683295"/>
            <a:ext cx="142695" cy="146576"/>
          </a:xfrm>
          <a:prstGeom prst="ellipse">
            <a:avLst/>
          </a:prstGeom>
          <a:solidFill>
            <a:srgbClr val="FFFFFF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5" name="Rectangle 25"/>
          <p:cNvSpPr>
            <a:spLocks noChangeArrowheads="1"/>
          </p:cNvSpPr>
          <p:nvPr/>
        </p:nvSpPr>
        <p:spPr bwMode="auto">
          <a:xfrm>
            <a:off x="7531416" y="3681609"/>
            <a:ext cx="142695" cy="148262"/>
          </a:xfrm>
          <a:prstGeom prst="rect">
            <a:avLst/>
          </a:prstGeom>
          <a:solidFill>
            <a:srgbClr val="B18C0B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6" name="Rectangle 26"/>
          <p:cNvSpPr>
            <a:spLocks noChangeArrowheads="1"/>
          </p:cNvSpPr>
          <p:nvPr/>
        </p:nvSpPr>
        <p:spPr bwMode="auto">
          <a:xfrm>
            <a:off x="8021825" y="3681609"/>
            <a:ext cx="142695" cy="148262"/>
          </a:xfrm>
          <a:prstGeom prst="rect">
            <a:avLst/>
          </a:prstGeom>
          <a:solidFill>
            <a:srgbClr val="B18C0B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7" name="Oval 27"/>
          <p:cNvSpPr>
            <a:spLocks noChangeArrowheads="1"/>
          </p:cNvSpPr>
          <p:nvPr/>
        </p:nvSpPr>
        <p:spPr bwMode="auto">
          <a:xfrm>
            <a:off x="8021825" y="3683295"/>
            <a:ext cx="141054" cy="146576"/>
          </a:xfrm>
          <a:prstGeom prst="ellipse">
            <a:avLst/>
          </a:prstGeom>
          <a:solidFill>
            <a:srgbClr val="FFFFFF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8" name="Rectangle 28"/>
          <p:cNvSpPr>
            <a:spLocks noChangeArrowheads="1"/>
          </p:cNvSpPr>
          <p:nvPr/>
        </p:nvSpPr>
        <p:spPr bwMode="auto">
          <a:xfrm>
            <a:off x="8021825" y="3681609"/>
            <a:ext cx="142695" cy="148262"/>
          </a:xfrm>
          <a:prstGeom prst="rect">
            <a:avLst/>
          </a:prstGeom>
          <a:solidFill>
            <a:srgbClr val="B18C0B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59" name="Rectangle 29"/>
          <p:cNvSpPr>
            <a:spLocks noChangeArrowheads="1"/>
          </p:cNvSpPr>
          <p:nvPr/>
        </p:nvSpPr>
        <p:spPr bwMode="auto">
          <a:xfrm>
            <a:off x="9113617" y="2565212"/>
            <a:ext cx="1320298" cy="21544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sz="1400" b="1" i="0" u="none" strike="noStrike" cap="none" normalizeH="0" baseline="0" smtClean="0">
                <a:ln>
                  <a:noFill/>
                </a:ln>
                <a:solidFill>
                  <a:srgbClr val="FFFFFF"/>
                </a:solidFill>
                <a:effectLst/>
                <a:latin typeface="Calibri" panose="020F0502020204030204" pitchFamily="34" charset="0"/>
              </a:rPr>
              <a:t>9 November 2017</a:t>
            </a:r>
            <a:endParaRPr kumimoji="0" lang="en-US" sz="1400" b="0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</a:endParaRPr>
          </a:p>
        </p:txBody>
      </p:sp>
      <p:sp>
        <p:nvSpPr>
          <p:cNvPr id="60" name="Rectangle 30"/>
          <p:cNvSpPr>
            <a:spLocks noChangeArrowheads="1"/>
          </p:cNvSpPr>
          <p:nvPr/>
        </p:nvSpPr>
        <p:spPr bwMode="auto">
          <a:xfrm>
            <a:off x="8895476" y="2214775"/>
            <a:ext cx="1853969" cy="21544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sz="1400" b="1" i="0" u="none" strike="noStrike" cap="none" normalizeH="0" baseline="0" dirty="0" err="1" smtClean="0">
                <a:ln>
                  <a:noFill/>
                </a:ln>
                <a:solidFill>
                  <a:srgbClr val="FFFFFF"/>
                </a:solidFill>
                <a:effectLst/>
                <a:latin typeface="Tw Cen MT" panose="020B0602020104020603" pitchFamily="34" charset="0"/>
              </a:rPr>
              <a:t>Usulan</a:t>
            </a:r>
            <a:r>
              <a:rPr kumimoji="0" lang="en-US" sz="1400" b="1" i="0" u="none" strike="noStrike" cap="none" normalizeH="0" baseline="0" dirty="0" smtClean="0">
                <a:ln>
                  <a:noFill/>
                </a:ln>
                <a:solidFill>
                  <a:srgbClr val="FFFFFF"/>
                </a:solidFill>
                <a:effectLst/>
                <a:latin typeface="Tw Cen MT" panose="020B0602020104020603" pitchFamily="34" charset="0"/>
              </a:rPr>
              <a:t> </a:t>
            </a:r>
            <a:r>
              <a:rPr kumimoji="0" lang="en-US" sz="1400" b="1" i="0" u="none" strike="noStrike" cap="none" normalizeH="0" baseline="0" dirty="0" err="1" smtClean="0">
                <a:ln>
                  <a:noFill/>
                </a:ln>
                <a:solidFill>
                  <a:srgbClr val="FFFFFF"/>
                </a:solidFill>
                <a:effectLst/>
                <a:latin typeface="Tw Cen MT" panose="020B0602020104020603" pitchFamily="34" charset="0"/>
              </a:rPr>
              <a:t>Strategi</a:t>
            </a:r>
            <a:r>
              <a:rPr kumimoji="0" lang="en-US" sz="1400" b="1" i="0" u="none" strike="noStrike" cap="none" normalizeH="0" baseline="0" dirty="0" smtClean="0">
                <a:ln>
                  <a:noFill/>
                </a:ln>
                <a:solidFill>
                  <a:srgbClr val="FFFFFF"/>
                </a:solidFill>
                <a:effectLst/>
                <a:latin typeface="Tw Cen MT" panose="020B0602020104020603" pitchFamily="34" charset="0"/>
              </a:rPr>
              <a:t> </a:t>
            </a:r>
            <a:r>
              <a:rPr kumimoji="0" lang="en-US" sz="1400" b="1" i="0" u="none" strike="noStrike" cap="none" normalizeH="0" baseline="0" dirty="0" err="1" smtClean="0">
                <a:ln>
                  <a:noFill/>
                </a:ln>
                <a:solidFill>
                  <a:srgbClr val="FFFFFF"/>
                </a:solidFill>
                <a:effectLst/>
                <a:latin typeface="Tw Cen MT" panose="020B0602020104020603" pitchFamily="34" charset="0"/>
              </a:rPr>
              <a:t>Nasional</a:t>
            </a:r>
            <a:endParaRPr kumimoji="0" lang="en-US" sz="1400" b="0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</a:endParaRPr>
          </a:p>
        </p:txBody>
      </p:sp>
      <p:sp>
        <p:nvSpPr>
          <p:cNvPr id="61" name="Rectangle 31"/>
          <p:cNvSpPr>
            <a:spLocks noChangeArrowheads="1"/>
          </p:cNvSpPr>
          <p:nvPr/>
        </p:nvSpPr>
        <p:spPr bwMode="auto">
          <a:xfrm>
            <a:off x="8874154" y="2408526"/>
            <a:ext cx="1900392" cy="21544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sz="1400" b="0" i="0" u="none" strike="noStrike" cap="none" normalizeH="0" baseline="0" dirty="0" err="1" smtClean="0">
                <a:ln>
                  <a:noFill/>
                </a:ln>
                <a:solidFill>
                  <a:srgbClr val="FFFFFF"/>
                </a:solidFill>
                <a:effectLst/>
                <a:latin typeface="Tw Cen MT" panose="020B0602020104020603" pitchFamily="34" charset="0"/>
              </a:rPr>
              <a:t>Rapat</a:t>
            </a:r>
            <a:r>
              <a:rPr kumimoji="0" lang="en-US" sz="1400" b="0" i="0" u="none" strike="noStrike" cap="none" normalizeH="0" baseline="0" dirty="0" smtClean="0">
                <a:ln>
                  <a:noFill/>
                </a:ln>
                <a:solidFill>
                  <a:srgbClr val="FFFFFF"/>
                </a:solidFill>
                <a:effectLst/>
                <a:latin typeface="Tw Cen MT" panose="020B0602020104020603" pitchFamily="34" charset="0"/>
              </a:rPr>
              <a:t> </a:t>
            </a:r>
            <a:r>
              <a:rPr kumimoji="0" lang="en-US" sz="1400" b="0" i="0" u="none" strike="noStrike" cap="none" normalizeH="0" baseline="0" dirty="0" err="1" smtClean="0">
                <a:ln>
                  <a:noFill/>
                </a:ln>
                <a:solidFill>
                  <a:srgbClr val="FFFFFF"/>
                </a:solidFill>
                <a:effectLst/>
                <a:latin typeface="Tw Cen MT" panose="020B0602020104020603" pitchFamily="34" charset="0"/>
              </a:rPr>
              <a:t>Pleno</a:t>
            </a:r>
            <a:r>
              <a:rPr kumimoji="0" lang="en-US" sz="1400" b="0" i="0" u="none" strike="noStrike" cap="none" normalizeH="0" baseline="0" dirty="0" smtClean="0">
                <a:ln>
                  <a:noFill/>
                </a:ln>
                <a:solidFill>
                  <a:srgbClr val="FFFFFF"/>
                </a:solidFill>
                <a:effectLst/>
                <a:latin typeface="Tw Cen MT" panose="020B0602020104020603" pitchFamily="34" charset="0"/>
              </a:rPr>
              <a:t> </a:t>
            </a:r>
            <a:r>
              <a:rPr kumimoji="0" lang="en-US" sz="1400" b="0" i="0" u="none" strike="noStrike" cap="none" normalizeH="0" baseline="0" dirty="0" err="1" smtClean="0">
                <a:ln>
                  <a:noFill/>
                </a:ln>
                <a:solidFill>
                  <a:srgbClr val="FFFFFF"/>
                </a:solidFill>
                <a:effectLst/>
                <a:latin typeface="Tw Cen MT" panose="020B0602020104020603" pitchFamily="34" charset="0"/>
              </a:rPr>
              <a:t>Eselon</a:t>
            </a:r>
            <a:r>
              <a:rPr kumimoji="0" lang="en-US" sz="1400" b="0" i="0" u="none" strike="noStrike" cap="none" normalizeH="0" baseline="0" dirty="0" smtClean="0">
                <a:ln>
                  <a:noFill/>
                </a:ln>
                <a:solidFill>
                  <a:srgbClr val="FFFFFF"/>
                </a:solidFill>
                <a:effectLst/>
                <a:latin typeface="Tw Cen MT" panose="020B0602020104020603" pitchFamily="34" charset="0"/>
              </a:rPr>
              <a:t> I KNKS</a:t>
            </a:r>
            <a:endParaRPr kumimoji="0" lang="en-US" sz="1400" b="0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</a:endParaRPr>
          </a:p>
        </p:txBody>
      </p:sp>
      <p:sp>
        <p:nvSpPr>
          <p:cNvPr id="62" name="Rectangle 32"/>
          <p:cNvSpPr>
            <a:spLocks noChangeArrowheads="1"/>
          </p:cNvSpPr>
          <p:nvPr/>
        </p:nvSpPr>
        <p:spPr bwMode="auto">
          <a:xfrm>
            <a:off x="4770770" y="1985990"/>
            <a:ext cx="1738296" cy="21544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sz="1400" b="0" i="0" u="none" strike="noStrike" cap="none" normalizeH="0" baseline="0" smtClean="0">
                <a:ln>
                  <a:noFill/>
                </a:ln>
                <a:solidFill>
                  <a:srgbClr val="FFFFFF"/>
                </a:solidFill>
                <a:effectLst/>
                <a:latin typeface="Tw Cen MT" panose="020B0602020104020603" pitchFamily="34" charset="0"/>
              </a:rPr>
              <a:t>FGD Arus Baru Ekonomi </a:t>
            </a:r>
            <a:endParaRPr kumimoji="0" lang="en-US" sz="1400" b="0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</a:endParaRPr>
          </a:p>
        </p:txBody>
      </p:sp>
      <p:sp>
        <p:nvSpPr>
          <p:cNvPr id="63" name="Rectangle 33"/>
          <p:cNvSpPr>
            <a:spLocks noChangeArrowheads="1"/>
          </p:cNvSpPr>
          <p:nvPr/>
        </p:nvSpPr>
        <p:spPr bwMode="auto">
          <a:xfrm>
            <a:off x="4744528" y="2176372"/>
            <a:ext cx="724557" cy="21544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sz="1400" b="0" i="0" u="none" strike="noStrike" cap="none" normalizeH="0" baseline="0" dirty="0" smtClean="0">
                <a:ln>
                  <a:noFill/>
                </a:ln>
                <a:solidFill>
                  <a:srgbClr val="FFFFFF"/>
                </a:solidFill>
                <a:effectLst/>
                <a:latin typeface="Tw Cen MT" panose="020B0602020104020603" pitchFamily="34" charset="0"/>
              </a:rPr>
              <a:t>Indonesia </a:t>
            </a:r>
            <a:endParaRPr kumimoji="0" lang="en-US" sz="1400" b="0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</a:endParaRPr>
          </a:p>
        </p:txBody>
      </p:sp>
      <p:sp>
        <p:nvSpPr>
          <p:cNvPr id="64" name="Rectangle 34"/>
          <p:cNvSpPr>
            <a:spLocks noChangeArrowheads="1"/>
          </p:cNvSpPr>
          <p:nvPr/>
        </p:nvSpPr>
        <p:spPr bwMode="auto">
          <a:xfrm>
            <a:off x="5455391" y="2163758"/>
            <a:ext cx="248466" cy="21544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sz="1400" b="0" i="0" u="none" strike="noStrike" cap="none" normalizeH="0" baseline="0" dirty="0" err="1" smtClean="0">
                <a:ln>
                  <a:noFill/>
                </a:ln>
                <a:solidFill>
                  <a:srgbClr val="FFFFFF"/>
                </a:solidFill>
                <a:effectLst/>
                <a:latin typeface="Tw Cen MT" panose="020B0602020104020603" pitchFamily="34" charset="0"/>
              </a:rPr>
              <a:t>pd</a:t>
            </a:r>
            <a:r>
              <a:rPr kumimoji="0" lang="en-US" sz="1400" b="0" i="0" u="none" strike="noStrike" cap="none" normalizeH="0" baseline="0" dirty="0" smtClean="0">
                <a:ln>
                  <a:noFill/>
                </a:ln>
                <a:solidFill>
                  <a:srgbClr val="FFFFFF"/>
                </a:solidFill>
                <a:effectLst/>
                <a:latin typeface="Tw Cen MT" panose="020B0602020104020603" pitchFamily="34" charset="0"/>
              </a:rPr>
              <a:t> </a:t>
            </a:r>
            <a:endParaRPr kumimoji="0" lang="en-US" sz="1400" b="0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</a:endParaRPr>
          </a:p>
        </p:txBody>
      </p:sp>
      <p:sp>
        <p:nvSpPr>
          <p:cNvPr id="65" name="Rectangle 35"/>
          <p:cNvSpPr>
            <a:spLocks noChangeArrowheads="1"/>
          </p:cNvSpPr>
          <p:nvPr/>
        </p:nvSpPr>
        <p:spPr bwMode="auto">
          <a:xfrm>
            <a:off x="5719889" y="2163758"/>
            <a:ext cx="775853" cy="21544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sz="1400" b="0" i="0" u="none" strike="noStrike" cap="none" normalizeH="0" baseline="0" dirty="0" err="1" smtClean="0">
                <a:ln>
                  <a:noFill/>
                </a:ln>
                <a:solidFill>
                  <a:srgbClr val="FFFFFF"/>
                </a:solidFill>
                <a:effectLst/>
                <a:latin typeface="Tw Cen MT" panose="020B0602020104020603" pitchFamily="34" charset="0"/>
              </a:rPr>
              <a:t>milad</a:t>
            </a:r>
            <a:r>
              <a:rPr kumimoji="0" lang="en-US" sz="1400" b="0" i="0" u="none" strike="noStrike" cap="none" normalizeH="0" baseline="0" dirty="0" smtClean="0">
                <a:ln>
                  <a:noFill/>
                </a:ln>
                <a:solidFill>
                  <a:srgbClr val="FFFFFF"/>
                </a:solidFill>
                <a:effectLst/>
                <a:latin typeface="Tw Cen MT" panose="020B0602020104020603" pitchFamily="34" charset="0"/>
              </a:rPr>
              <a:t> MUI:</a:t>
            </a:r>
            <a:endParaRPr kumimoji="0" lang="en-US" sz="1400" b="0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</a:endParaRPr>
          </a:p>
        </p:txBody>
      </p:sp>
      <p:sp>
        <p:nvSpPr>
          <p:cNvPr id="66" name="Rectangle 36"/>
          <p:cNvSpPr>
            <a:spLocks noChangeArrowheads="1"/>
          </p:cNvSpPr>
          <p:nvPr/>
        </p:nvSpPr>
        <p:spPr bwMode="auto">
          <a:xfrm>
            <a:off x="4764210" y="2370123"/>
            <a:ext cx="1750159" cy="21544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sz="1400" b="0" i="0" u="none" strike="noStrike" cap="none" normalizeH="0" baseline="0" dirty="0" smtClean="0">
                <a:ln>
                  <a:noFill/>
                </a:ln>
                <a:solidFill>
                  <a:srgbClr val="FFFFFF"/>
                </a:solidFill>
                <a:effectLst/>
                <a:latin typeface="Tw Cen MT" panose="020B0602020104020603" pitchFamily="34" charset="0"/>
              </a:rPr>
              <a:t>“3 </a:t>
            </a:r>
            <a:r>
              <a:rPr kumimoji="0" lang="en-US" sz="1400" b="0" i="0" u="none" strike="noStrike" cap="none" normalizeH="0" baseline="0" dirty="0" err="1" smtClean="0">
                <a:ln>
                  <a:noFill/>
                </a:ln>
                <a:solidFill>
                  <a:srgbClr val="FFFFFF"/>
                </a:solidFill>
                <a:effectLst/>
                <a:latin typeface="Tw Cen MT" panose="020B0602020104020603" pitchFamily="34" charset="0"/>
              </a:rPr>
              <a:t>Pilar</a:t>
            </a:r>
            <a:r>
              <a:rPr kumimoji="0" lang="en-US" sz="1400" b="0" i="0" u="none" strike="noStrike" cap="none" normalizeH="0" baseline="0" dirty="0" smtClean="0">
                <a:ln>
                  <a:noFill/>
                </a:ln>
                <a:solidFill>
                  <a:srgbClr val="FFFFFF"/>
                </a:solidFill>
                <a:effectLst/>
                <a:latin typeface="Tw Cen MT" panose="020B0602020104020603" pitchFamily="34" charset="0"/>
              </a:rPr>
              <a:t> </a:t>
            </a:r>
            <a:r>
              <a:rPr kumimoji="0" lang="en-US" sz="1400" b="0" i="0" u="none" strike="noStrike" cap="none" normalizeH="0" baseline="0" dirty="0" err="1" smtClean="0">
                <a:ln>
                  <a:noFill/>
                </a:ln>
                <a:solidFill>
                  <a:srgbClr val="FFFFFF"/>
                </a:solidFill>
                <a:effectLst/>
                <a:latin typeface="Tw Cen MT" panose="020B0602020104020603" pitchFamily="34" charset="0"/>
              </a:rPr>
              <a:t>Pengembangan</a:t>
            </a:r>
            <a:r>
              <a:rPr kumimoji="0" lang="en-US" sz="1400" b="0" i="0" u="none" strike="noStrike" cap="none" normalizeH="0" baseline="0" dirty="0" smtClean="0">
                <a:ln>
                  <a:noFill/>
                </a:ln>
                <a:solidFill>
                  <a:srgbClr val="FFFFFF"/>
                </a:solidFill>
                <a:effectLst/>
                <a:latin typeface="Tw Cen MT" panose="020B0602020104020603" pitchFamily="34" charset="0"/>
              </a:rPr>
              <a:t> </a:t>
            </a:r>
            <a:endParaRPr kumimoji="0" lang="en-US" sz="1400" b="0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</a:endParaRPr>
          </a:p>
        </p:txBody>
      </p:sp>
      <p:sp>
        <p:nvSpPr>
          <p:cNvPr id="67" name="Rectangle 37"/>
          <p:cNvSpPr>
            <a:spLocks noChangeArrowheads="1"/>
          </p:cNvSpPr>
          <p:nvPr/>
        </p:nvSpPr>
        <p:spPr bwMode="auto">
          <a:xfrm>
            <a:off x="5256259" y="2563875"/>
            <a:ext cx="515011" cy="22239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sz="1400" b="0" i="0" u="none" strike="noStrike" cap="none" normalizeH="0" baseline="0" dirty="0" err="1" smtClean="0">
                <a:ln>
                  <a:noFill/>
                </a:ln>
                <a:solidFill>
                  <a:srgbClr val="FFFFFF"/>
                </a:solidFill>
                <a:effectLst/>
                <a:latin typeface="Tw Cen MT" panose="020B0602020104020603" pitchFamily="34" charset="0"/>
              </a:rPr>
              <a:t>EKSyar</a:t>
            </a:r>
            <a:endParaRPr kumimoji="0" lang="en-US" sz="1400" b="0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</a:endParaRPr>
          </a:p>
        </p:txBody>
      </p:sp>
      <p:sp>
        <p:nvSpPr>
          <p:cNvPr id="68" name="Rectangle 38"/>
          <p:cNvSpPr>
            <a:spLocks noChangeArrowheads="1"/>
          </p:cNvSpPr>
          <p:nvPr/>
        </p:nvSpPr>
        <p:spPr bwMode="auto">
          <a:xfrm>
            <a:off x="5704024" y="2563875"/>
            <a:ext cx="68930" cy="21544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sz="1400" b="0" i="0" u="none" strike="noStrike" cap="none" normalizeH="0" baseline="0" smtClean="0">
                <a:ln>
                  <a:noFill/>
                </a:ln>
                <a:solidFill>
                  <a:srgbClr val="FFFFFF"/>
                </a:solidFill>
                <a:effectLst/>
                <a:latin typeface="Tw Cen MT" panose="020B0602020104020603" pitchFamily="34" charset="0"/>
              </a:rPr>
              <a:t>”</a:t>
            </a:r>
            <a:endParaRPr kumimoji="0" lang="en-US" sz="1400" b="0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</a:endParaRPr>
          </a:p>
        </p:txBody>
      </p:sp>
      <p:sp>
        <p:nvSpPr>
          <p:cNvPr id="69" name="Rectangle 39"/>
          <p:cNvSpPr>
            <a:spLocks noChangeArrowheads="1"/>
          </p:cNvSpPr>
          <p:nvPr/>
        </p:nvSpPr>
        <p:spPr bwMode="auto">
          <a:xfrm>
            <a:off x="5105364" y="2759311"/>
            <a:ext cx="923330" cy="21544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sz="1400" b="0" i="0" u="none" strike="noStrike" cap="none" normalizeH="0" baseline="0" dirty="0" smtClean="0">
                <a:ln>
                  <a:noFill/>
                </a:ln>
                <a:solidFill>
                  <a:srgbClr val="FFFFFF"/>
                </a:solidFill>
                <a:effectLst/>
                <a:latin typeface="Tw Cen MT" panose="020B0602020104020603" pitchFamily="34" charset="0"/>
              </a:rPr>
              <a:t>24 Juli 2017</a:t>
            </a:r>
            <a:endParaRPr kumimoji="0" lang="en-US" sz="1400" b="0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</a:endParaRPr>
          </a:p>
        </p:txBody>
      </p:sp>
      <p:sp>
        <p:nvSpPr>
          <p:cNvPr id="70" name="Rectangle 40"/>
          <p:cNvSpPr>
            <a:spLocks noChangeArrowheads="1"/>
          </p:cNvSpPr>
          <p:nvPr/>
        </p:nvSpPr>
        <p:spPr bwMode="auto">
          <a:xfrm>
            <a:off x="6637527" y="2465189"/>
            <a:ext cx="976229" cy="21544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sz="1400" b="1" i="0" u="none" strike="noStrike" cap="none" normalizeH="0" baseline="0" smtClean="0">
                <a:ln>
                  <a:noFill/>
                </a:ln>
                <a:solidFill>
                  <a:srgbClr val="FFFFFF"/>
                </a:solidFill>
                <a:effectLst/>
                <a:latin typeface="Tw Cen MT" panose="020B0602020104020603" pitchFamily="34" charset="0"/>
              </a:rPr>
              <a:t>Silaknas IAEI</a:t>
            </a:r>
            <a:endParaRPr kumimoji="0" lang="en-US" sz="1400" b="0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</a:endParaRPr>
          </a:p>
        </p:txBody>
      </p:sp>
      <p:sp>
        <p:nvSpPr>
          <p:cNvPr id="71" name="Rectangle 41"/>
          <p:cNvSpPr>
            <a:spLocks noChangeArrowheads="1"/>
          </p:cNvSpPr>
          <p:nvPr/>
        </p:nvSpPr>
        <p:spPr bwMode="auto">
          <a:xfrm>
            <a:off x="6455469" y="2658941"/>
            <a:ext cx="1384866" cy="21544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sz="1400" b="0" i="0" u="none" strike="noStrike" cap="none" normalizeH="0" baseline="0" dirty="0" smtClean="0">
                <a:ln>
                  <a:noFill/>
                </a:ln>
                <a:solidFill>
                  <a:srgbClr val="FFFFFF"/>
                </a:solidFill>
                <a:effectLst/>
                <a:latin typeface="Tw Cen MT" panose="020B0602020104020603" pitchFamily="34" charset="0"/>
              </a:rPr>
              <a:t>“3 </a:t>
            </a:r>
            <a:r>
              <a:rPr kumimoji="0" lang="en-US" sz="1400" b="0" i="0" u="none" strike="noStrike" cap="none" normalizeH="0" baseline="0" dirty="0" err="1" smtClean="0">
                <a:ln>
                  <a:noFill/>
                </a:ln>
                <a:solidFill>
                  <a:srgbClr val="FFFFFF"/>
                </a:solidFill>
                <a:effectLst/>
                <a:latin typeface="Tw Cen MT" panose="020B0602020104020603" pitchFamily="34" charset="0"/>
              </a:rPr>
              <a:t>Strategi</a:t>
            </a:r>
            <a:r>
              <a:rPr kumimoji="0" lang="en-US" sz="1400" b="0" i="0" u="none" strike="noStrike" cap="none" normalizeH="0" baseline="0" dirty="0" smtClean="0">
                <a:ln>
                  <a:noFill/>
                </a:ln>
                <a:solidFill>
                  <a:srgbClr val="FFFFFF"/>
                </a:solidFill>
                <a:effectLst/>
                <a:latin typeface="Tw Cen MT" panose="020B0602020104020603" pitchFamily="34" charset="0"/>
              </a:rPr>
              <a:t> Utama”</a:t>
            </a:r>
            <a:endParaRPr kumimoji="0" lang="en-US" sz="1400" b="0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</a:endParaRPr>
          </a:p>
        </p:txBody>
      </p:sp>
      <p:sp>
        <p:nvSpPr>
          <p:cNvPr id="72" name="Freeform 42"/>
          <p:cNvSpPr>
            <a:spLocks noEditPoints="1"/>
          </p:cNvSpPr>
          <p:nvPr/>
        </p:nvSpPr>
        <p:spPr bwMode="auto">
          <a:xfrm>
            <a:off x="6575201" y="3883784"/>
            <a:ext cx="80369" cy="643591"/>
          </a:xfrm>
          <a:custGeom>
            <a:avLst/>
            <a:gdLst>
              <a:gd name="T0" fmla="*/ 165 w 470"/>
              <a:gd name="T1" fmla="*/ 3495 h 3723"/>
              <a:gd name="T2" fmla="*/ 152 w 470"/>
              <a:gd name="T3" fmla="*/ 229 h 3723"/>
              <a:gd name="T4" fmla="*/ 304 w 470"/>
              <a:gd name="T5" fmla="*/ 228 h 3723"/>
              <a:gd name="T6" fmla="*/ 317 w 470"/>
              <a:gd name="T7" fmla="*/ 3495 h 3723"/>
              <a:gd name="T8" fmla="*/ 165 w 470"/>
              <a:gd name="T9" fmla="*/ 3495 h 3723"/>
              <a:gd name="T10" fmla="*/ 469 w 470"/>
              <a:gd name="T11" fmla="*/ 3494 h 3723"/>
              <a:gd name="T12" fmla="*/ 242 w 470"/>
              <a:gd name="T13" fmla="*/ 3723 h 3723"/>
              <a:gd name="T14" fmla="*/ 13 w 470"/>
              <a:gd name="T15" fmla="*/ 3496 h 3723"/>
              <a:gd name="T16" fmla="*/ 240 w 470"/>
              <a:gd name="T17" fmla="*/ 3267 h 3723"/>
              <a:gd name="T18" fmla="*/ 469 w 470"/>
              <a:gd name="T19" fmla="*/ 3494 h 3723"/>
              <a:gd name="T20" fmla="*/ 0 w 470"/>
              <a:gd name="T21" fmla="*/ 229 h 3723"/>
              <a:gd name="T22" fmla="*/ 228 w 470"/>
              <a:gd name="T23" fmla="*/ 0 h 3723"/>
              <a:gd name="T24" fmla="*/ 456 w 470"/>
              <a:gd name="T25" fmla="*/ 228 h 3723"/>
              <a:gd name="T26" fmla="*/ 229 w 470"/>
              <a:gd name="T27" fmla="*/ 456 h 3723"/>
              <a:gd name="T28" fmla="*/ 0 w 470"/>
              <a:gd name="T29" fmla="*/ 229 h 372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</a:cxnLst>
            <a:rect l="0" t="0" r="r" b="b"/>
            <a:pathLst>
              <a:path w="470" h="3723">
                <a:moveTo>
                  <a:pt x="165" y="3495"/>
                </a:moveTo>
                <a:lnTo>
                  <a:pt x="152" y="229"/>
                </a:lnTo>
                <a:lnTo>
                  <a:pt x="304" y="228"/>
                </a:lnTo>
                <a:lnTo>
                  <a:pt x="317" y="3495"/>
                </a:lnTo>
                <a:lnTo>
                  <a:pt x="165" y="3495"/>
                </a:lnTo>
                <a:close/>
                <a:moveTo>
                  <a:pt x="469" y="3494"/>
                </a:moveTo>
                <a:cubicBezTo>
                  <a:pt x="470" y="3620"/>
                  <a:pt x="368" y="3722"/>
                  <a:pt x="242" y="3723"/>
                </a:cubicBezTo>
                <a:cubicBezTo>
                  <a:pt x="116" y="3723"/>
                  <a:pt x="14" y="3622"/>
                  <a:pt x="13" y="3496"/>
                </a:cubicBezTo>
                <a:cubicBezTo>
                  <a:pt x="13" y="3370"/>
                  <a:pt x="114" y="3267"/>
                  <a:pt x="240" y="3267"/>
                </a:cubicBezTo>
                <a:cubicBezTo>
                  <a:pt x="366" y="3266"/>
                  <a:pt x="469" y="3368"/>
                  <a:pt x="469" y="3494"/>
                </a:cubicBezTo>
                <a:close/>
                <a:moveTo>
                  <a:pt x="0" y="229"/>
                </a:moveTo>
                <a:cubicBezTo>
                  <a:pt x="0" y="103"/>
                  <a:pt x="102" y="1"/>
                  <a:pt x="228" y="0"/>
                </a:cubicBezTo>
                <a:cubicBezTo>
                  <a:pt x="353" y="0"/>
                  <a:pt x="456" y="102"/>
                  <a:pt x="456" y="228"/>
                </a:cubicBezTo>
                <a:cubicBezTo>
                  <a:pt x="457" y="353"/>
                  <a:pt x="355" y="456"/>
                  <a:pt x="229" y="456"/>
                </a:cubicBezTo>
                <a:cubicBezTo>
                  <a:pt x="103" y="457"/>
                  <a:pt x="1" y="355"/>
                  <a:pt x="0" y="229"/>
                </a:cubicBezTo>
                <a:close/>
              </a:path>
            </a:pathLst>
          </a:custGeom>
          <a:solidFill>
            <a:srgbClr val="B18C0B"/>
          </a:solidFill>
          <a:ln w="0" cap="flat">
            <a:solidFill>
              <a:srgbClr val="B18C0B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3" name="Freeform 43"/>
          <p:cNvSpPr>
            <a:spLocks noEditPoints="1"/>
          </p:cNvSpPr>
          <p:nvPr/>
        </p:nvSpPr>
        <p:spPr bwMode="auto">
          <a:xfrm>
            <a:off x="5510735" y="3024540"/>
            <a:ext cx="77088" cy="604840"/>
          </a:xfrm>
          <a:custGeom>
            <a:avLst/>
            <a:gdLst>
              <a:gd name="T0" fmla="*/ 304 w 456"/>
              <a:gd name="T1" fmla="*/ 3278 h 3506"/>
              <a:gd name="T2" fmla="*/ 304 w 456"/>
              <a:gd name="T3" fmla="*/ 228 h 3506"/>
              <a:gd name="T4" fmla="*/ 152 w 456"/>
              <a:gd name="T5" fmla="*/ 228 h 3506"/>
              <a:gd name="T6" fmla="*/ 152 w 456"/>
              <a:gd name="T7" fmla="*/ 3278 h 3506"/>
              <a:gd name="T8" fmla="*/ 304 w 456"/>
              <a:gd name="T9" fmla="*/ 3278 h 3506"/>
              <a:gd name="T10" fmla="*/ 0 w 456"/>
              <a:gd name="T11" fmla="*/ 3278 h 3506"/>
              <a:gd name="T12" fmla="*/ 228 w 456"/>
              <a:gd name="T13" fmla="*/ 3506 h 3506"/>
              <a:gd name="T14" fmla="*/ 456 w 456"/>
              <a:gd name="T15" fmla="*/ 3278 h 3506"/>
              <a:gd name="T16" fmla="*/ 228 w 456"/>
              <a:gd name="T17" fmla="*/ 3050 h 3506"/>
              <a:gd name="T18" fmla="*/ 0 w 456"/>
              <a:gd name="T19" fmla="*/ 3278 h 3506"/>
              <a:gd name="T20" fmla="*/ 456 w 456"/>
              <a:gd name="T21" fmla="*/ 228 h 3506"/>
              <a:gd name="T22" fmla="*/ 228 w 456"/>
              <a:gd name="T23" fmla="*/ 0 h 3506"/>
              <a:gd name="T24" fmla="*/ 0 w 456"/>
              <a:gd name="T25" fmla="*/ 228 h 3506"/>
              <a:gd name="T26" fmla="*/ 228 w 456"/>
              <a:gd name="T27" fmla="*/ 456 h 3506"/>
              <a:gd name="T28" fmla="*/ 456 w 456"/>
              <a:gd name="T29" fmla="*/ 228 h 350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</a:cxnLst>
            <a:rect l="0" t="0" r="r" b="b"/>
            <a:pathLst>
              <a:path w="456" h="3506">
                <a:moveTo>
                  <a:pt x="304" y="3278"/>
                </a:moveTo>
                <a:lnTo>
                  <a:pt x="304" y="228"/>
                </a:lnTo>
                <a:lnTo>
                  <a:pt x="152" y="228"/>
                </a:lnTo>
                <a:lnTo>
                  <a:pt x="152" y="3278"/>
                </a:lnTo>
                <a:lnTo>
                  <a:pt x="304" y="3278"/>
                </a:lnTo>
                <a:close/>
                <a:moveTo>
                  <a:pt x="0" y="3278"/>
                </a:moveTo>
                <a:cubicBezTo>
                  <a:pt x="0" y="3404"/>
                  <a:pt x="103" y="3506"/>
                  <a:pt x="228" y="3506"/>
                </a:cubicBezTo>
                <a:cubicBezTo>
                  <a:pt x="354" y="3506"/>
                  <a:pt x="456" y="3404"/>
                  <a:pt x="456" y="3278"/>
                </a:cubicBezTo>
                <a:cubicBezTo>
                  <a:pt x="456" y="3152"/>
                  <a:pt x="354" y="3050"/>
                  <a:pt x="228" y="3050"/>
                </a:cubicBezTo>
                <a:cubicBezTo>
                  <a:pt x="103" y="3050"/>
                  <a:pt x="0" y="3152"/>
                  <a:pt x="0" y="3278"/>
                </a:cubicBezTo>
                <a:close/>
                <a:moveTo>
                  <a:pt x="456" y="228"/>
                </a:moveTo>
                <a:cubicBezTo>
                  <a:pt x="456" y="103"/>
                  <a:pt x="354" y="0"/>
                  <a:pt x="228" y="0"/>
                </a:cubicBezTo>
                <a:cubicBezTo>
                  <a:pt x="103" y="0"/>
                  <a:pt x="0" y="103"/>
                  <a:pt x="0" y="228"/>
                </a:cubicBezTo>
                <a:cubicBezTo>
                  <a:pt x="0" y="354"/>
                  <a:pt x="103" y="456"/>
                  <a:pt x="228" y="456"/>
                </a:cubicBezTo>
                <a:cubicBezTo>
                  <a:pt x="354" y="456"/>
                  <a:pt x="456" y="354"/>
                  <a:pt x="456" y="228"/>
                </a:cubicBezTo>
                <a:close/>
              </a:path>
            </a:pathLst>
          </a:custGeom>
          <a:solidFill>
            <a:srgbClr val="B18C0B"/>
          </a:solidFill>
          <a:ln w="0" cap="flat">
            <a:solidFill>
              <a:srgbClr val="B18C0B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5" name="Rectangle 45"/>
          <p:cNvSpPr>
            <a:spLocks noChangeArrowheads="1"/>
          </p:cNvSpPr>
          <p:nvPr/>
        </p:nvSpPr>
        <p:spPr bwMode="auto">
          <a:xfrm>
            <a:off x="6750699" y="2854376"/>
            <a:ext cx="873637" cy="21544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sz="1400" b="1" i="0" u="none" strike="noStrike" cap="none" normalizeH="0" baseline="0" smtClean="0">
                <a:ln>
                  <a:noFill/>
                </a:ln>
                <a:solidFill>
                  <a:srgbClr val="FFFFFF"/>
                </a:solidFill>
                <a:effectLst/>
                <a:latin typeface="Calibri" panose="020F0502020204030204" pitchFamily="34" charset="0"/>
              </a:rPr>
              <a:t>28 Juli 2017</a:t>
            </a:r>
            <a:endParaRPr kumimoji="0" lang="en-US" sz="1400" b="0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</a:endParaRPr>
          </a:p>
        </p:txBody>
      </p:sp>
      <p:sp>
        <p:nvSpPr>
          <p:cNvPr id="76" name="Rectangle 46"/>
          <p:cNvSpPr>
            <a:spLocks noChangeArrowheads="1"/>
          </p:cNvSpPr>
          <p:nvPr/>
        </p:nvSpPr>
        <p:spPr bwMode="auto">
          <a:xfrm>
            <a:off x="8440067" y="3681609"/>
            <a:ext cx="142695" cy="146576"/>
          </a:xfrm>
          <a:prstGeom prst="rect">
            <a:avLst/>
          </a:prstGeom>
          <a:solidFill>
            <a:srgbClr val="B18C0B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7" name="Oval 47"/>
          <p:cNvSpPr>
            <a:spLocks noChangeArrowheads="1"/>
          </p:cNvSpPr>
          <p:nvPr/>
        </p:nvSpPr>
        <p:spPr bwMode="auto">
          <a:xfrm>
            <a:off x="8441706" y="3683295"/>
            <a:ext cx="141054" cy="144892"/>
          </a:xfrm>
          <a:prstGeom prst="ellipse">
            <a:avLst/>
          </a:prstGeom>
          <a:solidFill>
            <a:srgbClr val="FFFFFF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8" name="Rectangle 48"/>
          <p:cNvSpPr>
            <a:spLocks noChangeArrowheads="1"/>
          </p:cNvSpPr>
          <p:nvPr/>
        </p:nvSpPr>
        <p:spPr bwMode="auto">
          <a:xfrm>
            <a:off x="8440067" y="3681609"/>
            <a:ext cx="142695" cy="146576"/>
          </a:xfrm>
          <a:prstGeom prst="rect">
            <a:avLst/>
          </a:prstGeom>
          <a:solidFill>
            <a:srgbClr val="B18C0B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79" name="Rectangle 49"/>
          <p:cNvSpPr>
            <a:spLocks noChangeArrowheads="1"/>
          </p:cNvSpPr>
          <p:nvPr/>
        </p:nvSpPr>
        <p:spPr bwMode="auto">
          <a:xfrm>
            <a:off x="8930475" y="3681609"/>
            <a:ext cx="142695" cy="146576"/>
          </a:xfrm>
          <a:prstGeom prst="rect">
            <a:avLst/>
          </a:prstGeom>
          <a:solidFill>
            <a:srgbClr val="B18C0B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0" name="Oval 50"/>
          <p:cNvSpPr>
            <a:spLocks noChangeArrowheads="1"/>
          </p:cNvSpPr>
          <p:nvPr/>
        </p:nvSpPr>
        <p:spPr bwMode="auto">
          <a:xfrm>
            <a:off x="8932116" y="3683295"/>
            <a:ext cx="141054" cy="144892"/>
          </a:xfrm>
          <a:prstGeom prst="ellipse">
            <a:avLst/>
          </a:prstGeom>
          <a:solidFill>
            <a:srgbClr val="FFFFFF"/>
          </a:solidFill>
          <a:ln w="0">
            <a:solidFill>
              <a:srgbClr val="000000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1" name="Rectangle 51"/>
          <p:cNvSpPr>
            <a:spLocks noChangeArrowheads="1"/>
          </p:cNvSpPr>
          <p:nvPr/>
        </p:nvSpPr>
        <p:spPr bwMode="auto">
          <a:xfrm>
            <a:off x="8930475" y="3681609"/>
            <a:ext cx="142695" cy="146576"/>
          </a:xfrm>
          <a:prstGeom prst="rect">
            <a:avLst/>
          </a:prstGeom>
          <a:solidFill>
            <a:srgbClr val="B18C0B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2" name="Freeform 52"/>
          <p:cNvSpPr>
            <a:spLocks noEditPoints="1"/>
          </p:cNvSpPr>
          <p:nvPr/>
        </p:nvSpPr>
        <p:spPr bwMode="auto">
          <a:xfrm>
            <a:off x="7674110" y="3747317"/>
            <a:ext cx="1243244" cy="18532"/>
          </a:xfrm>
          <a:custGeom>
            <a:avLst/>
            <a:gdLst>
              <a:gd name="T0" fmla="*/ 32 w 758"/>
              <a:gd name="T1" fmla="*/ 11 h 11"/>
              <a:gd name="T2" fmla="*/ 0 w 758"/>
              <a:gd name="T3" fmla="*/ 0 h 11"/>
              <a:gd name="T4" fmla="*/ 43 w 758"/>
              <a:gd name="T5" fmla="*/ 11 h 11"/>
              <a:gd name="T6" fmla="*/ 75 w 758"/>
              <a:gd name="T7" fmla="*/ 0 h 11"/>
              <a:gd name="T8" fmla="*/ 43 w 758"/>
              <a:gd name="T9" fmla="*/ 11 h 11"/>
              <a:gd name="T10" fmla="*/ 117 w 758"/>
              <a:gd name="T11" fmla="*/ 11 h 11"/>
              <a:gd name="T12" fmla="*/ 85 w 758"/>
              <a:gd name="T13" fmla="*/ 0 h 11"/>
              <a:gd name="T14" fmla="*/ 128 w 758"/>
              <a:gd name="T15" fmla="*/ 11 h 11"/>
              <a:gd name="T16" fmla="*/ 160 w 758"/>
              <a:gd name="T17" fmla="*/ 0 h 11"/>
              <a:gd name="T18" fmla="*/ 128 w 758"/>
              <a:gd name="T19" fmla="*/ 11 h 11"/>
              <a:gd name="T20" fmla="*/ 203 w 758"/>
              <a:gd name="T21" fmla="*/ 11 h 11"/>
              <a:gd name="T22" fmla="*/ 171 w 758"/>
              <a:gd name="T23" fmla="*/ 0 h 11"/>
              <a:gd name="T24" fmla="*/ 213 w 758"/>
              <a:gd name="T25" fmla="*/ 11 h 11"/>
              <a:gd name="T26" fmla="*/ 246 w 758"/>
              <a:gd name="T27" fmla="*/ 0 h 11"/>
              <a:gd name="T28" fmla="*/ 213 w 758"/>
              <a:gd name="T29" fmla="*/ 11 h 11"/>
              <a:gd name="T30" fmla="*/ 288 w 758"/>
              <a:gd name="T31" fmla="*/ 11 h 11"/>
              <a:gd name="T32" fmla="*/ 256 w 758"/>
              <a:gd name="T33" fmla="*/ 0 h 11"/>
              <a:gd name="T34" fmla="*/ 299 w 758"/>
              <a:gd name="T35" fmla="*/ 11 h 11"/>
              <a:gd name="T36" fmla="*/ 331 w 758"/>
              <a:gd name="T37" fmla="*/ 0 h 11"/>
              <a:gd name="T38" fmla="*/ 299 w 758"/>
              <a:gd name="T39" fmla="*/ 11 h 11"/>
              <a:gd name="T40" fmla="*/ 374 w 758"/>
              <a:gd name="T41" fmla="*/ 11 h 11"/>
              <a:gd name="T42" fmla="*/ 342 w 758"/>
              <a:gd name="T43" fmla="*/ 0 h 11"/>
              <a:gd name="T44" fmla="*/ 384 w 758"/>
              <a:gd name="T45" fmla="*/ 11 h 11"/>
              <a:gd name="T46" fmla="*/ 416 w 758"/>
              <a:gd name="T47" fmla="*/ 0 h 11"/>
              <a:gd name="T48" fmla="*/ 384 w 758"/>
              <a:gd name="T49" fmla="*/ 11 h 11"/>
              <a:gd name="T50" fmla="*/ 459 w 758"/>
              <a:gd name="T51" fmla="*/ 11 h 11"/>
              <a:gd name="T52" fmla="*/ 427 w 758"/>
              <a:gd name="T53" fmla="*/ 0 h 11"/>
              <a:gd name="T54" fmla="*/ 470 w 758"/>
              <a:gd name="T55" fmla="*/ 11 h 11"/>
              <a:gd name="T56" fmla="*/ 502 w 758"/>
              <a:gd name="T57" fmla="*/ 0 h 11"/>
              <a:gd name="T58" fmla="*/ 470 w 758"/>
              <a:gd name="T59" fmla="*/ 11 h 11"/>
              <a:gd name="T60" fmla="*/ 544 w 758"/>
              <a:gd name="T61" fmla="*/ 11 h 11"/>
              <a:gd name="T62" fmla="*/ 512 w 758"/>
              <a:gd name="T63" fmla="*/ 0 h 11"/>
              <a:gd name="T64" fmla="*/ 555 w 758"/>
              <a:gd name="T65" fmla="*/ 11 h 11"/>
              <a:gd name="T66" fmla="*/ 587 w 758"/>
              <a:gd name="T67" fmla="*/ 0 h 11"/>
              <a:gd name="T68" fmla="*/ 555 w 758"/>
              <a:gd name="T69" fmla="*/ 11 h 11"/>
              <a:gd name="T70" fmla="*/ 630 w 758"/>
              <a:gd name="T71" fmla="*/ 11 h 11"/>
              <a:gd name="T72" fmla="*/ 598 w 758"/>
              <a:gd name="T73" fmla="*/ 0 h 11"/>
              <a:gd name="T74" fmla="*/ 640 w 758"/>
              <a:gd name="T75" fmla="*/ 11 h 11"/>
              <a:gd name="T76" fmla="*/ 673 w 758"/>
              <a:gd name="T77" fmla="*/ 0 h 11"/>
              <a:gd name="T78" fmla="*/ 640 w 758"/>
              <a:gd name="T79" fmla="*/ 11 h 11"/>
              <a:gd name="T80" fmla="*/ 715 w 758"/>
              <a:gd name="T81" fmla="*/ 11 h 11"/>
              <a:gd name="T82" fmla="*/ 683 w 758"/>
              <a:gd name="T83" fmla="*/ 0 h 11"/>
              <a:gd name="T84" fmla="*/ 726 w 758"/>
              <a:gd name="T85" fmla="*/ 11 h 11"/>
              <a:gd name="T86" fmla="*/ 758 w 758"/>
              <a:gd name="T87" fmla="*/ 0 h 11"/>
              <a:gd name="T88" fmla="*/ 726 w 758"/>
              <a:gd name="T89" fmla="*/ 11 h 11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</a:cxnLst>
            <a:rect l="0" t="0" r="r" b="b"/>
            <a:pathLst>
              <a:path w="758" h="11">
                <a:moveTo>
                  <a:pt x="0" y="11"/>
                </a:moveTo>
                <a:lnTo>
                  <a:pt x="32" y="11"/>
                </a:lnTo>
                <a:lnTo>
                  <a:pt x="32" y="0"/>
                </a:lnTo>
                <a:lnTo>
                  <a:pt x="0" y="0"/>
                </a:lnTo>
                <a:lnTo>
                  <a:pt x="0" y="11"/>
                </a:lnTo>
                <a:close/>
                <a:moveTo>
                  <a:pt x="43" y="11"/>
                </a:moveTo>
                <a:lnTo>
                  <a:pt x="75" y="11"/>
                </a:lnTo>
                <a:lnTo>
                  <a:pt x="75" y="0"/>
                </a:lnTo>
                <a:lnTo>
                  <a:pt x="43" y="0"/>
                </a:lnTo>
                <a:lnTo>
                  <a:pt x="43" y="11"/>
                </a:lnTo>
                <a:close/>
                <a:moveTo>
                  <a:pt x="85" y="11"/>
                </a:moveTo>
                <a:lnTo>
                  <a:pt x="117" y="11"/>
                </a:lnTo>
                <a:lnTo>
                  <a:pt x="117" y="0"/>
                </a:lnTo>
                <a:lnTo>
                  <a:pt x="85" y="0"/>
                </a:lnTo>
                <a:lnTo>
                  <a:pt x="85" y="11"/>
                </a:lnTo>
                <a:close/>
                <a:moveTo>
                  <a:pt x="128" y="11"/>
                </a:moveTo>
                <a:lnTo>
                  <a:pt x="160" y="11"/>
                </a:lnTo>
                <a:lnTo>
                  <a:pt x="160" y="0"/>
                </a:lnTo>
                <a:lnTo>
                  <a:pt x="128" y="0"/>
                </a:lnTo>
                <a:lnTo>
                  <a:pt x="128" y="11"/>
                </a:lnTo>
                <a:close/>
                <a:moveTo>
                  <a:pt x="171" y="11"/>
                </a:moveTo>
                <a:lnTo>
                  <a:pt x="203" y="11"/>
                </a:lnTo>
                <a:lnTo>
                  <a:pt x="203" y="0"/>
                </a:lnTo>
                <a:lnTo>
                  <a:pt x="171" y="0"/>
                </a:lnTo>
                <a:lnTo>
                  <a:pt x="171" y="11"/>
                </a:lnTo>
                <a:close/>
                <a:moveTo>
                  <a:pt x="213" y="11"/>
                </a:moveTo>
                <a:lnTo>
                  <a:pt x="246" y="11"/>
                </a:lnTo>
                <a:lnTo>
                  <a:pt x="246" y="0"/>
                </a:lnTo>
                <a:lnTo>
                  <a:pt x="213" y="0"/>
                </a:lnTo>
                <a:lnTo>
                  <a:pt x="213" y="11"/>
                </a:lnTo>
                <a:close/>
                <a:moveTo>
                  <a:pt x="256" y="11"/>
                </a:moveTo>
                <a:lnTo>
                  <a:pt x="288" y="11"/>
                </a:lnTo>
                <a:lnTo>
                  <a:pt x="288" y="0"/>
                </a:lnTo>
                <a:lnTo>
                  <a:pt x="256" y="0"/>
                </a:lnTo>
                <a:lnTo>
                  <a:pt x="256" y="11"/>
                </a:lnTo>
                <a:close/>
                <a:moveTo>
                  <a:pt x="299" y="11"/>
                </a:moveTo>
                <a:lnTo>
                  <a:pt x="331" y="11"/>
                </a:lnTo>
                <a:lnTo>
                  <a:pt x="331" y="0"/>
                </a:lnTo>
                <a:lnTo>
                  <a:pt x="299" y="0"/>
                </a:lnTo>
                <a:lnTo>
                  <a:pt x="299" y="11"/>
                </a:lnTo>
                <a:close/>
                <a:moveTo>
                  <a:pt x="342" y="11"/>
                </a:moveTo>
                <a:lnTo>
                  <a:pt x="374" y="11"/>
                </a:lnTo>
                <a:lnTo>
                  <a:pt x="374" y="0"/>
                </a:lnTo>
                <a:lnTo>
                  <a:pt x="342" y="0"/>
                </a:lnTo>
                <a:lnTo>
                  <a:pt x="342" y="11"/>
                </a:lnTo>
                <a:close/>
                <a:moveTo>
                  <a:pt x="384" y="11"/>
                </a:moveTo>
                <a:lnTo>
                  <a:pt x="416" y="11"/>
                </a:lnTo>
                <a:lnTo>
                  <a:pt x="416" y="0"/>
                </a:lnTo>
                <a:lnTo>
                  <a:pt x="384" y="0"/>
                </a:lnTo>
                <a:lnTo>
                  <a:pt x="384" y="11"/>
                </a:lnTo>
                <a:close/>
                <a:moveTo>
                  <a:pt x="427" y="11"/>
                </a:moveTo>
                <a:lnTo>
                  <a:pt x="459" y="11"/>
                </a:lnTo>
                <a:lnTo>
                  <a:pt x="459" y="0"/>
                </a:lnTo>
                <a:lnTo>
                  <a:pt x="427" y="0"/>
                </a:lnTo>
                <a:lnTo>
                  <a:pt x="427" y="11"/>
                </a:lnTo>
                <a:close/>
                <a:moveTo>
                  <a:pt x="470" y="11"/>
                </a:moveTo>
                <a:lnTo>
                  <a:pt x="502" y="11"/>
                </a:lnTo>
                <a:lnTo>
                  <a:pt x="502" y="0"/>
                </a:lnTo>
                <a:lnTo>
                  <a:pt x="470" y="0"/>
                </a:lnTo>
                <a:lnTo>
                  <a:pt x="470" y="11"/>
                </a:lnTo>
                <a:close/>
                <a:moveTo>
                  <a:pt x="512" y="11"/>
                </a:moveTo>
                <a:lnTo>
                  <a:pt x="544" y="11"/>
                </a:lnTo>
                <a:lnTo>
                  <a:pt x="544" y="0"/>
                </a:lnTo>
                <a:lnTo>
                  <a:pt x="512" y="0"/>
                </a:lnTo>
                <a:lnTo>
                  <a:pt x="512" y="11"/>
                </a:lnTo>
                <a:close/>
                <a:moveTo>
                  <a:pt x="555" y="11"/>
                </a:moveTo>
                <a:lnTo>
                  <a:pt x="587" y="11"/>
                </a:lnTo>
                <a:lnTo>
                  <a:pt x="587" y="0"/>
                </a:lnTo>
                <a:lnTo>
                  <a:pt x="555" y="0"/>
                </a:lnTo>
                <a:lnTo>
                  <a:pt x="555" y="11"/>
                </a:lnTo>
                <a:close/>
                <a:moveTo>
                  <a:pt x="598" y="11"/>
                </a:moveTo>
                <a:lnTo>
                  <a:pt x="630" y="11"/>
                </a:lnTo>
                <a:lnTo>
                  <a:pt x="630" y="0"/>
                </a:lnTo>
                <a:lnTo>
                  <a:pt x="598" y="0"/>
                </a:lnTo>
                <a:lnTo>
                  <a:pt x="598" y="11"/>
                </a:lnTo>
                <a:close/>
                <a:moveTo>
                  <a:pt x="640" y="11"/>
                </a:moveTo>
                <a:lnTo>
                  <a:pt x="673" y="11"/>
                </a:lnTo>
                <a:lnTo>
                  <a:pt x="673" y="0"/>
                </a:lnTo>
                <a:lnTo>
                  <a:pt x="640" y="0"/>
                </a:lnTo>
                <a:lnTo>
                  <a:pt x="640" y="11"/>
                </a:lnTo>
                <a:close/>
                <a:moveTo>
                  <a:pt x="683" y="11"/>
                </a:moveTo>
                <a:lnTo>
                  <a:pt x="715" y="11"/>
                </a:lnTo>
                <a:lnTo>
                  <a:pt x="715" y="0"/>
                </a:lnTo>
                <a:lnTo>
                  <a:pt x="683" y="0"/>
                </a:lnTo>
                <a:lnTo>
                  <a:pt x="683" y="11"/>
                </a:lnTo>
                <a:close/>
                <a:moveTo>
                  <a:pt x="726" y="11"/>
                </a:moveTo>
                <a:lnTo>
                  <a:pt x="758" y="11"/>
                </a:lnTo>
                <a:lnTo>
                  <a:pt x="758" y="0"/>
                </a:lnTo>
                <a:lnTo>
                  <a:pt x="726" y="0"/>
                </a:lnTo>
                <a:lnTo>
                  <a:pt x="726" y="11"/>
                </a:lnTo>
                <a:close/>
              </a:path>
            </a:pathLst>
          </a:custGeom>
          <a:solidFill>
            <a:srgbClr val="B18C0B"/>
          </a:solidFill>
          <a:ln w="0" cap="flat">
            <a:solidFill>
              <a:srgbClr val="B18C0B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3" name="Freeform 53"/>
          <p:cNvSpPr>
            <a:spLocks/>
          </p:cNvSpPr>
          <p:nvPr/>
        </p:nvSpPr>
        <p:spPr bwMode="auto">
          <a:xfrm>
            <a:off x="7564220" y="3873676"/>
            <a:ext cx="1399060" cy="207229"/>
          </a:xfrm>
          <a:custGeom>
            <a:avLst/>
            <a:gdLst>
              <a:gd name="T0" fmla="*/ 0 w 853"/>
              <a:gd name="T1" fmla="*/ 0 h 123"/>
              <a:gd name="T2" fmla="*/ 0 w 853"/>
              <a:gd name="T3" fmla="*/ 123 h 123"/>
              <a:gd name="T4" fmla="*/ 853 w 853"/>
              <a:gd name="T5" fmla="*/ 123 h 123"/>
              <a:gd name="T6" fmla="*/ 853 w 853"/>
              <a:gd name="T7" fmla="*/ 0 h 12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853" h="123">
                <a:moveTo>
                  <a:pt x="0" y="0"/>
                </a:moveTo>
                <a:lnTo>
                  <a:pt x="0" y="123"/>
                </a:lnTo>
                <a:lnTo>
                  <a:pt x="853" y="123"/>
                </a:lnTo>
                <a:lnTo>
                  <a:pt x="853" y="0"/>
                </a:lnTo>
              </a:path>
            </a:pathLst>
          </a:custGeom>
          <a:noFill/>
          <a:ln w="25400" cap="flat">
            <a:solidFill>
              <a:srgbClr val="B18C0B"/>
            </a:solidFill>
            <a:prstDash val="solid"/>
            <a:miter lim="800000"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84" name="Rectangle 54"/>
          <p:cNvSpPr>
            <a:spLocks noChangeArrowheads="1"/>
          </p:cNvSpPr>
          <p:nvPr/>
        </p:nvSpPr>
        <p:spPr bwMode="auto">
          <a:xfrm>
            <a:off x="7905373" y="4626779"/>
            <a:ext cx="1284069" cy="21544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sz="1400" b="0" i="0" u="none" strike="noStrike" cap="none" normalizeH="0" baseline="0" smtClean="0">
                <a:ln>
                  <a:noFill/>
                </a:ln>
                <a:solidFill>
                  <a:srgbClr val="FFFFFF"/>
                </a:solidFill>
                <a:effectLst/>
                <a:latin typeface="Tw Cen MT" panose="020B0602020104020603" pitchFamily="34" charset="0"/>
              </a:rPr>
              <a:t>Rangkaian Rapat </a:t>
            </a:r>
            <a:endParaRPr kumimoji="0" lang="en-US" sz="1400" b="0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</a:endParaRPr>
          </a:p>
        </p:txBody>
      </p:sp>
      <p:sp>
        <p:nvSpPr>
          <p:cNvPr id="85" name="Rectangle 55"/>
          <p:cNvSpPr>
            <a:spLocks noChangeArrowheads="1"/>
          </p:cNvSpPr>
          <p:nvPr/>
        </p:nvSpPr>
        <p:spPr bwMode="auto">
          <a:xfrm>
            <a:off x="8139916" y="4817160"/>
            <a:ext cx="748666" cy="21544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sz="1400" b="0" i="0" u="none" strike="noStrike" cap="none" normalizeH="0" baseline="0" smtClean="0">
                <a:ln>
                  <a:noFill/>
                </a:ln>
                <a:solidFill>
                  <a:srgbClr val="FFFFFF"/>
                </a:solidFill>
                <a:effectLst/>
                <a:latin typeface="Tw Cen MT" panose="020B0602020104020603" pitchFamily="34" charset="0"/>
              </a:rPr>
              <a:t>Tim Teknis </a:t>
            </a:r>
            <a:endParaRPr kumimoji="0" lang="en-US" sz="1400" b="0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</a:endParaRPr>
          </a:p>
        </p:txBody>
      </p:sp>
      <p:sp>
        <p:nvSpPr>
          <p:cNvPr id="86" name="Rectangle 56"/>
          <p:cNvSpPr>
            <a:spLocks noChangeArrowheads="1"/>
          </p:cNvSpPr>
          <p:nvPr/>
        </p:nvSpPr>
        <p:spPr bwMode="auto">
          <a:xfrm>
            <a:off x="7519784" y="5010277"/>
            <a:ext cx="1712392" cy="21544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sz="1400" b="0" i="0" u="none" strike="noStrike" cap="none" normalizeH="0" baseline="0" dirty="0" err="1" smtClean="0">
                <a:ln>
                  <a:noFill/>
                </a:ln>
                <a:solidFill>
                  <a:srgbClr val="FFFFFF"/>
                </a:solidFill>
                <a:effectLst/>
                <a:latin typeface="Tw Cen MT" panose="020B0602020104020603" pitchFamily="34" charset="0"/>
              </a:rPr>
              <a:t>Dewan</a:t>
            </a:r>
            <a:r>
              <a:rPr kumimoji="0" lang="en-US" sz="1400" b="0" i="0" u="none" strike="noStrike" cap="none" normalizeH="0" baseline="0" dirty="0" smtClean="0">
                <a:ln>
                  <a:noFill/>
                </a:ln>
                <a:solidFill>
                  <a:srgbClr val="FFFFFF"/>
                </a:solidFill>
                <a:effectLst/>
                <a:latin typeface="Tw Cen MT" panose="020B0602020104020603" pitchFamily="34" charset="0"/>
              </a:rPr>
              <a:t> </a:t>
            </a:r>
            <a:r>
              <a:rPr kumimoji="0" lang="en-US" sz="1400" b="0" i="0" u="none" strike="noStrike" cap="none" normalizeH="0" baseline="0" dirty="0" err="1" smtClean="0">
                <a:ln>
                  <a:noFill/>
                </a:ln>
                <a:solidFill>
                  <a:srgbClr val="FFFFFF"/>
                </a:solidFill>
                <a:effectLst/>
                <a:latin typeface="Tw Cen MT" panose="020B0602020104020603" pitchFamily="34" charset="0"/>
              </a:rPr>
              <a:t>Pengarah</a:t>
            </a:r>
            <a:r>
              <a:rPr kumimoji="0" lang="en-US" sz="1400" b="0" i="0" u="none" strike="noStrike" cap="none" normalizeH="0" baseline="0" dirty="0" smtClean="0">
                <a:ln>
                  <a:noFill/>
                </a:ln>
                <a:solidFill>
                  <a:srgbClr val="FFFFFF"/>
                </a:solidFill>
                <a:effectLst/>
                <a:latin typeface="Tw Cen MT" panose="020B0602020104020603" pitchFamily="34" charset="0"/>
              </a:rPr>
              <a:t> KNKS:</a:t>
            </a:r>
            <a:endParaRPr kumimoji="0" lang="en-US" sz="1400" b="0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</a:endParaRPr>
          </a:p>
        </p:txBody>
      </p:sp>
      <p:sp>
        <p:nvSpPr>
          <p:cNvPr id="87" name="Rectangle 57"/>
          <p:cNvSpPr>
            <a:spLocks noChangeArrowheads="1"/>
          </p:cNvSpPr>
          <p:nvPr/>
        </p:nvSpPr>
        <p:spPr bwMode="auto">
          <a:xfrm>
            <a:off x="7657708" y="5204662"/>
            <a:ext cx="139462" cy="21544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sz="1400" b="0" i="0" u="none" strike="noStrike" cap="none" normalizeH="0" baseline="0" smtClean="0">
                <a:ln>
                  <a:noFill/>
                </a:ln>
                <a:solidFill>
                  <a:srgbClr val="FFFFFF"/>
                </a:solidFill>
                <a:effectLst/>
                <a:latin typeface="Tw Cen MT" panose="020B0602020104020603" pitchFamily="34" charset="0"/>
              </a:rPr>
              <a:t>1.</a:t>
            </a:r>
            <a:endParaRPr kumimoji="0" lang="en-US" sz="1400" b="0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</a:endParaRPr>
          </a:p>
        </p:txBody>
      </p:sp>
      <p:sp>
        <p:nvSpPr>
          <p:cNvPr id="88" name="Rectangle 58"/>
          <p:cNvSpPr>
            <a:spLocks noChangeArrowheads="1"/>
          </p:cNvSpPr>
          <p:nvPr/>
        </p:nvSpPr>
        <p:spPr bwMode="auto">
          <a:xfrm>
            <a:off x="7816805" y="5204662"/>
            <a:ext cx="1149354" cy="21544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sz="1400" b="0" i="0" u="none" strike="noStrike" cap="none" normalizeH="0" baseline="0" dirty="0" smtClean="0">
                <a:ln>
                  <a:noFill/>
                </a:ln>
                <a:solidFill>
                  <a:srgbClr val="FFFFFF"/>
                </a:solidFill>
                <a:effectLst/>
                <a:latin typeface="Tw Cen MT" panose="020B0602020104020603" pitchFamily="34" charset="0"/>
              </a:rPr>
              <a:t>16 </a:t>
            </a:r>
            <a:r>
              <a:rPr kumimoji="0" lang="en-US" sz="1400" b="0" i="0" u="none" strike="noStrike" cap="none" normalizeH="0" baseline="0" dirty="0" err="1" smtClean="0">
                <a:ln>
                  <a:noFill/>
                </a:ln>
                <a:solidFill>
                  <a:srgbClr val="FFFFFF"/>
                </a:solidFill>
                <a:effectLst/>
                <a:latin typeface="Tw Cen MT" panose="020B0602020104020603" pitchFamily="34" charset="0"/>
              </a:rPr>
              <a:t>Agustus</a:t>
            </a:r>
            <a:r>
              <a:rPr kumimoji="0" lang="en-US" sz="1400" b="0" i="0" u="none" strike="noStrike" cap="none" normalizeH="0" baseline="0" dirty="0" smtClean="0">
                <a:ln>
                  <a:noFill/>
                </a:ln>
                <a:solidFill>
                  <a:srgbClr val="FFFFFF"/>
                </a:solidFill>
                <a:effectLst/>
                <a:latin typeface="Tw Cen MT" panose="020B0602020104020603" pitchFamily="34" charset="0"/>
              </a:rPr>
              <a:t> di BI</a:t>
            </a:r>
            <a:endParaRPr kumimoji="0" lang="en-US" sz="1400" b="0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</a:endParaRPr>
          </a:p>
        </p:txBody>
      </p:sp>
      <p:sp>
        <p:nvSpPr>
          <p:cNvPr id="89" name="Rectangle 59"/>
          <p:cNvSpPr>
            <a:spLocks noChangeArrowheads="1"/>
          </p:cNvSpPr>
          <p:nvPr/>
        </p:nvSpPr>
        <p:spPr bwMode="auto">
          <a:xfrm>
            <a:off x="7657708" y="5400098"/>
            <a:ext cx="139462" cy="21544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sz="1400" b="0" i="0" u="none" strike="noStrike" cap="none" normalizeH="0" baseline="0" smtClean="0">
                <a:ln>
                  <a:noFill/>
                </a:ln>
                <a:solidFill>
                  <a:srgbClr val="FFFFFF"/>
                </a:solidFill>
                <a:effectLst/>
                <a:latin typeface="Tw Cen MT" panose="020B0602020104020603" pitchFamily="34" charset="0"/>
              </a:rPr>
              <a:t>2.</a:t>
            </a:r>
            <a:endParaRPr kumimoji="0" lang="en-US" sz="1400" b="0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</a:endParaRPr>
          </a:p>
        </p:txBody>
      </p:sp>
      <p:sp>
        <p:nvSpPr>
          <p:cNvPr id="90" name="Rectangle 60"/>
          <p:cNvSpPr>
            <a:spLocks noChangeArrowheads="1"/>
          </p:cNvSpPr>
          <p:nvPr/>
        </p:nvSpPr>
        <p:spPr bwMode="auto">
          <a:xfrm>
            <a:off x="7816805" y="5400098"/>
            <a:ext cx="1325684" cy="21544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sz="1400" b="0" i="0" u="none" strike="noStrike" cap="none" normalizeH="0" baseline="0" smtClean="0">
                <a:ln>
                  <a:noFill/>
                </a:ln>
                <a:solidFill>
                  <a:srgbClr val="FFFFFF"/>
                </a:solidFill>
                <a:effectLst/>
                <a:latin typeface="Tw Cen MT" panose="020B0602020104020603" pitchFamily="34" charset="0"/>
              </a:rPr>
              <a:t>31 Agustus di OJK</a:t>
            </a:r>
            <a:endParaRPr kumimoji="0" lang="en-US" sz="1400" b="0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</a:endParaRPr>
          </a:p>
        </p:txBody>
      </p:sp>
      <p:sp>
        <p:nvSpPr>
          <p:cNvPr id="91" name="Rectangle 61"/>
          <p:cNvSpPr>
            <a:spLocks noChangeArrowheads="1"/>
          </p:cNvSpPr>
          <p:nvPr/>
        </p:nvSpPr>
        <p:spPr bwMode="auto">
          <a:xfrm>
            <a:off x="7657708" y="5590480"/>
            <a:ext cx="139462" cy="21544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sz="1400" b="0" i="0" u="none" strike="noStrike" cap="none" normalizeH="0" baseline="0" smtClean="0">
                <a:ln>
                  <a:noFill/>
                </a:ln>
                <a:solidFill>
                  <a:srgbClr val="FFFFFF"/>
                </a:solidFill>
                <a:effectLst/>
                <a:latin typeface="Tw Cen MT" panose="020B0602020104020603" pitchFamily="34" charset="0"/>
              </a:rPr>
              <a:t>3.</a:t>
            </a:r>
            <a:endParaRPr kumimoji="0" lang="en-US" sz="1400" b="0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</a:endParaRPr>
          </a:p>
        </p:txBody>
      </p:sp>
      <p:sp>
        <p:nvSpPr>
          <p:cNvPr id="92" name="Rectangle 62"/>
          <p:cNvSpPr>
            <a:spLocks noChangeArrowheads="1"/>
          </p:cNvSpPr>
          <p:nvPr/>
        </p:nvSpPr>
        <p:spPr bwMode="auto">
          <a:xfrm>
            <a:off x="7816805" y="5590480"/>
            <a:ext cx="1521250" cy="21544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sz="1400" b="0" i="0" u="none" strike="noStrike" cap="none" normalizeH="0" baseline="0" smtClean="0">
                <a:ln>
                  <a:noFill/>
                </a:ln>
                <a:solidFill>
                  <a:srgbClr val="FFFFFF"/>
                </a:solidFill>
                <a:effectLst/>
                <a:latin typeface="Tw Cen MT" panose="020B0602020104020603" pitchFamily="34" charset="0"/>
              </a:rPr>
              <a:t>29 September di LPS</a:t>
            </a:r>
            <a:endParaRPr kumimoji="0" lang="en-US" sz="1400" b="0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</a:endParaRPr>
          </a:p>
        </p:txBody>
      </p:sp>
      <p:sp>
        <p:nvSpPr>
          <p:cNvPr id="93" name="Rectangle 63"/>
          <p:cNvSpPr>
            <a:spLocks noChangeArrowheads="1"/>
          </p:cNvSpPr>
          <p:nvPr/>
        </p:nvSpPr>
        <p:spPr bwMode="auto">
          <a:xfrm>
            <a:off x="7657708" y="5784231"/>
            <a:ext cx="139462" cy="21544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sz="1400" b="0" i="0" u="none" strike="noStrike" cap="none" normalizeH="0" baseline="0" smtClean="0">
                <a:ln>
                  <a:noFill/>
                </a:ln>
                <a:solidFill>
                  <a:srgbClr val="FFFFFF"/>
                </a:solidFill>
                <a:effectLst/>
                <a:latin typeface="Tw Cen MT" panose="020B0602020104020603" pitchFamily="34" charset="0"/>
              </a:rPr>
              <a:t>4.</a:t>
            </a:r>
            <a:endParaRPr kumimoji="0" lang="en-US" sz="1400" b="0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</a:endParaRPr>
          </a:p>
        </p:txBody>
      </p:sp>
      <p:sp>
        <p:nvSpPr>
          <p:cNvPr id="94" name="Rectangle 64"/>
          <p:cNvSpPr>
            <a:spLocks noChangeArrowheads="1"/>
          </p:cNvSpPr>
          <p:nvPr/>
        </p:nvSpPr>
        <p:spPr bwMode="auto">
          <a:xfrm>
            <a:off x="7816805" y="5784231"/>
            <a:ext cx="1357744" cy="21544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sz="1400" b="0" i="0" u="none" strike="noStrike" cap="none" normalizeH="0" baseline="0" smtClean="0">
                <a:ln>
                  <a:noFill/>
                </a:ln>
                <a:solidFill>
                  <a:srgbClr val="FFFFFF"/>
                </a:solidFill>
                <a:effectLst/>
                <a:latin typeface="Tw Cen MT" panose="020B0602020104020603" pitchFamily="34" charset="0"/>
              </a:rPr>
              <a:t>19 Oktober di BKF</a:t>
            </a:r>
            <a:endParaRPr kumimoji="0" lang="en-US" sz="1400" b="0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</a:endParaRPr>
          </a:p>
        </p:txBody>
      </p:sp>
      <p:sp>
        <p:nvSpPr>
          <p:cNvPr id="95" name="Rectangle 65"/>
          <p:cNvSpPr>
            <a:spLocks noChangeArrowheads="1"/>
          </p:cNvSpPr>
          <p:nvPr/>
        </p:nvSpPr>
        <p:spPr bwMode="auto">
          <a:xfrm>
            <a:off x="9005922" y="5784231"/>
            <a:ext cx="59312" cy="21544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sz="1400" b="0" i="0" u="none" strike="noStrike" cap="none" normalizeH="0" baseline="0" smtClean="0">
                <a:ln>
                  <a:noFill/>
                </a:ln>
                <a:solidFill>
                  <a:srgbClr val="FFFFFF"/>
                </a:solidFill>
                <a:effectLst/>
                <a:latin typeface="Tw Cen MT" panose="020B0602020104020603" pitchFamily="34" charset="0"/>
              </a:rPr>
              <a:t>-</a:t>
            </a:r>
            <a:endParaRPr kumimoji="0" lang="en-US" sz="1400" b="0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</a:endParaRPr>
          </a:p>
        </p:txBody>
      </p:sp>
      <p:sp>
        <p:nvSpPr>
          <p:cNvPr id="96" name="Rectangle 66"/>
          <p:cNvSpPr>
            <a:spLocks noChangeArrowheads="1"/>
          </p:cNvSpPr>
          <p:nvPr/>
        </p:nvSpPr>
        <p:spPr bwMode="auto">
          <a:xfrm>
            <a:off x="7846328" y="5977982"/>
            <a:ext cx="719236" cy="21544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sz="1400" b="0" i="0" u="none" strike="noStrike" cap="none" normalizeH="0" baseline="0" smtClean="0">
                <a:ln>
                  <a:noFill/>
                </a:ln>
                <a:solidFill>
                  <a:srgbClr val="FFFFFF"/>
                </a:solidFill>
                <a:effectLst/>
                <a:latin typeface="Tw Cen MT" panose="020B0602020104020603" pitchFamily="34" charset="0"/>
              </a:rPr>
              <a:t>Kemenkeu</a:t>
            </a:r>
            <a:endParaRPr kumimoji="0" lang="en-US" sz="1400" b="0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</a:endParaRPr>
          </a:p>
        </p:txBody>
      </p:sp>
      <p:sp>
        <p:nvSpPr>
          <p:cNvPr id="97" name="Rectangle 67"/>
          <p:cNvSpPr>
            <a:spLocks noChangeArrowheads="1"/>
          </p:cNvSpPr>
          <p:nvPr/>
        </p:nvSpPr>
        <p:spPr bwMode="auto">
          <a:xfrm>
            <a:off x="7948018" y="4143242"/>
            <a:ext cx="876074" cy="21544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sz="1400" b="1" i="0" u="none" strike="noStrike" cap="none" normalizeH="0" baseline="0" smtClean="0">
                <a:ln>
                  <a:noFill/>
                </a:ln>
                <a:solidFill>
                  <a:srgbClr val="FFFFFF"/>
                </a:solidFill>
                <a:effectLst/>
                <a:latin typeface="Tw Cen MT" panose="020B0602020104020603" pitchFamily="34" charset="0"/>
              </a:rPr>
              <a:t>Perumusan </a:t>
            </a:r>
            <a:endParaRPr kumimoji="0" lang="en-US" sz="1400" b="0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</a:endParaRPr>
          </a:p>
        </p:txBody>
      </p:sp>
      <p:sp>
        <p:nvSpPr>
          <p:cNvPr id="98" name="Rectangle 68"/>
          <p:cNvSpPr>
            <a:spLocks noChangeArrowheads="1"/>
          </p:cNvSpPr>
          <p:nvPr/>
        </p:nvSpPr>
        <p:spPr bwMode="auto">
          <a:xfrm>
            <a:off x="7782361" y="4348787"/>
            <a:ext cx="1236429" cy="21544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sz="1400" b="1" i="0" u="none" strike="noStrike" cap="none" normalizeH="0" baseline="0" smtClean="0">
                <a:ln>
                  <a:noFill/>
                </a:ln>
                <a:solidFill>
                  <a:srgbClr val="FFFFFF"/>
                </a:solidFill>
                <a:effectLst/>
                <a:latin typeface="Tw Cen MT" panose="020B0602020104020603" pitchFamily="34" charset="0"/>
              </a:rPr>
              <a:t>Matriks Program</a:t>
            </a:r>
            <a:endParaRPr kumimoji="0" lang="en-US" sz="1400" b="0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</a:endParaRPr>
          </a:p>
        </p:txBody>
      </p:sp>
      <p:sp>
        <p:nvSpPr>
          <p:cNvPr id="100" name="Rectangle 70"/>
          <p:cNvSpPr>
            <a:spLocks noChangeArrowheads="1"/>
          </p:cNvSpPr>
          <p:nvPr/>
        </p:nvSpPr>
        <p:spPr bwMode="auto">
          <a:xfrm>
            <a:off x="6302934" y="4874443"/>
            <a:ext cx="873637" cy="21544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sz="1400" b="1" i="0" u="none" strike="noStrike" cap="none" normalizeH="0" baseline="0" dirty="0" smtClean="0">
                <a:ln>
                  <a:noFill/>
                </a:ln>
                <a:solidFill>
                  <a:srgbClr val="FFFFFF"/>
                </a:solidFill>
                <a:effectLst/>
                <a:latin typeface="Calibri" panose="020F0502020204030204" pitchFamily="34" charset="0"/>
              </a:rPr>
              <a:t>27 Juli 2017</a:t>
            </a:r>
            <a:endParaRPr kumimoji="0" lang="en-US" sz="1400" b="0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</a:endParaRPr>
          </a:p>
        </p:txBody>
      </p:sp>
      <p:sp>
        <p:nvSpPr>
          <p:cNvPr id="101" name="Freeform 71"/>
          <p:cNvSpPr>
            <a:spLocks noEditPoints="1"/>
          </p:cNvSpPr>
          <p:nvPr/>
        </p:nvSpPr>
        <p:spPr bwMode="auto">
          <a:xfrm>
            <a:off x="7085292" y="3080139"/>
            <a:ext cx="77088" cy="545873"/>
          </a:xfrm>
          <a:custGeom>
            <a:avLst/>
            <a:gdLst>
              <a:gd name="T0" fmla="*/ 152 w 456"/>
              <a:gd name="T1" fmla="*/ 228 h 3156"/>
              <a:gd name="T2" fmla="*/ 152 w 456"/>
              <a:gd name="T3" fmla="*/ 2928 h 3156"/>
              <a:gd name="T4" fmla="*/ 304 w 456"/>
              <a:gd name="T5" fmla="*/ 2928 h 3156"/>
              <a:gd name="T6" fmla="*/ 304 w 456"/>
              <a:gd name="T7" fmla="*/ 228 h 3156"/>
              <a:gd name="T8" fmla="*/ 152 w 456"/>
              <a:gd name="T9" fmla="*/ 228 h 3156"/>
              <a:gd name="T10" fmla="*/ 456 w 456"/>
              <a:gd name="T11" fmla="*/ 228 h 3156"/>
              <a:gd name="T12" fmla="*/ 228 w 456"/>
              <a:gd name="T13" fmla="*/ 0 h 3156"/>
              <a:gd name="T14" fmla="*/ 0 w 456"/>
              <a:gd name="T15" fmla="*/ 228 h 3156"/>
              <a:gd name="T16" fmla="*/ 228 w 456"/>
              <a:gd name="T17" fmla="*/ 456 h 3156"/>
              <a:gd name="T18" fmla="*/ 456 w 456"/>
              <a:gd name="T19" fmla="*/ 228 h 3156"/>
              <a:gd name="T20" fmla="*/ 0 w 456"/>
              <a:gd name="T21" fmla="*/ 2928 h 3156"/>
              <a:gd name="T22" fmla="*/ 228 w 456"/>
              <a:gd name="T23" fmla="*/ 3156 h 3156"/>
              <a:gd name="T24" fmla="*/ 456 w 456"/>
              <a:gd name="T25" fmla="*/ 2928 h 3156"/>
              <a:gd name="T26" fmla="*/ 228 w 456"/>
              <a:gd name="T27" fmla="*/ 2700 h 3156"/>
              <a:gd name="T28" fmla="*/ 0 w 456"/>
              <a:gd name="T29" fmla="*/ 2928 h 31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</a:cxnLst>
            <a:rect l="0" t="0" r="r" b="b"/>
            <a:pathLst>
              <a:path w="456" h="3156">
                <a:moveTo>
                  <a:pt x="152" y="228"/>
                </a:moveTo>
                <a:lnTo>
                  <a:pt x="152" y="2928"/>
                </a:lnTo>
                <a:lnTo>
                  <a:pt x="304" y="2928"/>
                </a:lnTo>
                <a:lnTo>
                  <a:pt x="304" y="228"/>
                </a:lnTo>
                <a:lnTo>
                  <a:pt x="152" y="228"/>
                </a:lnTo>
                <a:close/>
                <a:moveTo>
                  <a:pt x="456" y="228"/>
                </a:moveTo>
                <a:cubicBezTo>
                  <a:pt x="456" y="103"/>
                  <a:pt x="354" y="0"/>
                  <a:pt x="228" y="0"/>
                </a:cubicBezTo>
                <a:cubicBezTo>
                  <a:pt x="103" y="0"/>
                  <a:pt x="0" y="103"/>
                  <a:pt x="0" y="228"/>
                </a:cubicBezTo>
                <a:cubicBezTo>
                  <a:pt x="0" y="354"/>
                  <a:pt x="103" y="456"/>
                  <a:pt x="228" y="456"/>
                </a:cubicBezTo>
                <a:cubicBezTo>
                  <a:pt x="354" y="456"/>
                  <a:pt x="456" y="354"/>
                  <a:pt x="456" y="228"/>
                </a:cubicBezTo>
                <a:close/>
                <a:moveTo>
                  <a:pt x="0" y="2928"/>
                </a:moveTo>
                <a:cubicBezTo>
                  <a:pt x="0" y="3054"/>
                  <a:pt x="103" y="3156"/>
                  <a:pt x="228" y="3156"/>
                </a:cubicBezTo>
                <a:cubicBezTo>
                  <a:pt x="354" y="3156"/>
                  <a:pt x="456" y="3054"/>
                  <a:pt x="456" y="2928"/>
                </a:cubicBezTo>
                <a:cubicBezTo>
                  <a:pt x="456" y="2802"/>
                  <a:pt x="354" y="2700"/>
                  <a:pt x="228" y="2700"/>
                </a:cubicBezTo>
                <a:cubicBezTo>
                  <a:pt x="103" y="2700"/>
                  <a:pt x="0" y="2802"/>
                  <a:pt x="0" y="2928"/>
                </a:cubicBezTo>
                <a:close/>
              </a:path>
            </a:pathLst>
          </a:custGeom>
          <a:solidFill>
            <a:srgbClr val="B18C0B"/>
          </a:solidFill>
          <a:ln w="0" cap="flat">
            <a:solidFill>
              <a:srgbClr val="B18C0B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02" name="Rectangle 72"/>
          <p:cNvSpPr>
            <a:spLocks noChangeArrowheads="1"/>
          </p:cNvSpPr>
          <p:nvPr/>
        </p:nvSpPr>
        <p:spPr bwMode="auto">
          <a:xfrm>
            <a:off x="5901094" y="4485256"/>
            <a:ext cx="1760225" cy="21544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sz="1400" b="1" i="0" u="none" strike="noStrike" cap="none" normalizeH="0" baseline="0" smtClean="0">
                <a:ln>
                  <a:noFill/>
                </a:ln>
                <a:solidFill>
                  <a:srgbClr val="FFFFFF"/>
                </a:solidFill>
                <a:effectLst/>
                <a:latin typeface="Tw Cen MT" panose="020B0602020104020603" pitchFamily="34" charset="0"/>
              </a:rPr>
              <a:t>Grand Launching KNKS</a:t>
            </a:r>
            <a:endParaRPr kumimoji="0" lang="en-US" sz="1400" b="0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</a:endParaRPr>
          </a:p>
        </p:txBody>
      </p:sp>
      <p:sp>
        <p:nvSpPr>
          <p:cNvPr id="103" name="Rectangle 73"/>
          <p:cNvSpPr>
            <a:spLocks noChangeArrowheads="1"/>
          </p:cNvSpPr>
          <p:nvPr/>
        </p:nvSpPr>
        <p:spPr bwMode="auto">
          <a:xfrm>
            <a:off x="6125796" y="4679007"/>
            <a:ext cx="1246047" cy="21544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sz="1400" b="1" i="0" u="none" strike="noStrike" cap="none" normalizeH="0" baseline="0" smtClean="0">
                <a:ln>
                  <a:noFill/>
                </a:ln>
                <a:solidFill>
                  <a:srgbClr val="FFFFFF"/>
                </a:solidFill>
                <a:effectLst/>
                <a:latin typeface="Tw Cen MT" panose="020B0602020104020603" pitchFamily="34" charset="0"/>
              </a:rPr>
              <a:t>di Istana Negara</a:t>
            </a:r>
            <a:endParaRPr kumimoji="0" lang="en-US" sz="1400" b="0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</a:endParaRPr>
          </a:p>
        </p:txBody>
      </p:sp>
      <p:sp>
        <p:nvSpPr>
          <p:cNvPr id="104" name="Freeform 74"/>
          <p:cNvSpPr>
            <a:spLocks noEditPoints="1"/>
          </p:cNvSpPr>
          <p:nvPr/>
        </p:nvSpPr>
        <p:spPr bwMode="auto">
          <a:xfrm>
            <a:off x="9851037" y="2834248"/>
            <a:ext cx="80369" cy="813754"/>
          </a:xfrm>
          <a:custGeom>
            <a:avLst/>
            <a:gdLst>
              <a:gd name="T0" fmla="*/ 85 w 237"/>
              <a:gd name="T1" fmla="*/ 114 h 2357"/>
              <a:gd name="T2" fmla="*/ 76 w 237"/>
              <a:gd name="T3" fmla="*/ 2243 h 2357"/>
              <a:gd name="T4" fmla="*/ 152 w 237"/>
              <a:gd name="T5" fmla="*/ 2243 h 2357"/>
              <a:gd name="T6" fmla="*/ 161 w 237"/>
              <a:gd name="T7" fmla="*/ 115 h 2357"/>
              <a:gd name="T8" fmla="*/ 85 w 237"/>
              <a:gd name="T9" fmla="*/ 114 h 2357"/>
              <a:gd name="T10" fmla="*/ 237 w 237"/>
              <a:gd name="T11" fmla="*/ 115 h 2357"/>
              <a:gd name="T12" fmla="*/ 123 w 237"/>
              <a:gd name="T13" fmla="*/ 0 h 2357"/>
              <a:gd name="T14" fmla="*/ 9 w 237"/>
              <a:gd name="T15" fmla="*/ 114 h 2357"/>
              <a:gd name="T16" fmla="*/ 122 w 237"/>
              <a:gd name="T17" fmla="*/ 228 h 2357"/>
              <a:gd name="T18" fmla="*/ 237 w 237"/>
              <a:gd name="T19" fmla="*/ 115 h 2357"/>
              <a:gd name="T20" fmla="*/ 0 w 237"/>
              <a:gd name="T21" fmla="*/ 2243 h 2357"/>
              <a:gd name="T22" fmla="*/ 114 w 237"/>
              <a:gd name="T23" fmla="*/ 2357 h 2357"/>
              <a:gd name="T24" fmla="*/ 228 w 237"/>
              <a:gd name="T25" fmla="*/ 2244 h 2357"/>
              <a:gd name="T26" fmla="*/ 115 w 237"/>
              <a:gd name="T27" fmla="*/ 2129 h 2357"/>
              <a:gd name="T28" fmla="*/ 0 w 237"/>
              <a:gd name="T29" fmla="*/ 2243 h 2357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</a:cxnLst>
            <a:rect l="0" t="0" r="r" b="b"/>
            <a:pathLst>
              <a:path w="237" h="2357">
                <a:moveTo>
                  <a:pt x="85" y="114"/>
                </a:moveTo>
                <a:lnTo>
                  <a:pt x="76" y="2243"/>
                </a:lnTo>
                <a:lnTo>
                  <a:pt x="152" y="2243"/>
                </a:lnTo>
                <a:lnTo>
                  <a:pt x="161" y="115"/>
                </a:lnTo>
                <a:lnTo>
                  <a:pt x="85" y="114"/>
                </a:lnTo>
                <a:close/>
                <a:moveTo>
                  <a:pt x="237" y="115"/>
                </a:moveTo>
                <a:cubicBezTo>
                  <a:pt x="237" y="52"/>
                  <a:pt x="186" y="1"/>
                  <a:pt x="123" y="0"/>
                </a:cubicBezTo>
                <a:cubicBezTo>
                  <a:pt x="60" y="0"/>
                  <a:pt x="9" y="51"/>
                  <a:pt x="9" y="114"/>
                </a:cubicBezTo>
                <a:cubicBezTo>
                  <a:pt x="9" y="177"/>
                  <a:pt x="59" y="228"/>
                  <a:pt x="122" y="228"/>
                </a:cubicBezTo>
                <a:cubicBezTo>
                  <a:pt x="185" y="229"/>
                  <a:pt x="237" y="178"/>
                  <a:pt x="237" y="115"/>
                </a:cubicBezTo>
                <a:close/>
                <a:moveTo>
                  <a:pt x="0" y="2243"/>
                </a:moveTo>
                <a:cubicBezTo>
                  <a:pt x="0" y="2306"/>
                  <a:pt x="51" y="2357"/>
                  <a:pt x="114" y="2357"/>
                </a:cubicBezTo>
                <a:cubicBezTo>
                  <a:pt x="177" y="2357"/>
                  <a:pt x="228" y="2306"/>
                  <a:pt x="228" y="2244"/>
                </a:cubicBezTo>
                <a:cubicBezTo>
                  <a:pt x="229" y="2181"/>
                  <a:pt x="178" y="2129"/>
                  <a:pt x="115" y="2129"/>
                </a:cubicBezTo>
                <a:cubicBezTo>
                  <a:pt x="52" y="2129"/>
                  <a:pt x="1" y="2180"/>
                  <a:pt x="0" y="2243"/>
                </a:cubicBezTo>
                <a:close/>
              </a:path>
            </a:pathLst>
          </a:custGeom>
          <a:solidFill>
            <a:srgbClr val="B18C0B"/>
          </a:solidFill>
          <a:ln w="0" cap="flat">
            <a:solidFill>
              <a:srgbClr val="B18C0B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06" name="Rectangle 76"/>
          <p:cNvSpPr>
            <a:spLocks noChangeArrowheads="1"/>
          </p:cNvSpPr>
          <p:nvPr/>
        </p:nvSpPr>
        <p:spPr bwMode="auto">
          <a:xfrm>
            <a:off x="2239992" y="4712520"/>
            <a:ext cx="222818" cy="21544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sz="1400" b="1" i="0" u="none" strike="noStrike" cap="none" normalizeH="0" baseline="0" dirty="0" smtClean="0">
                <a:ln>
                  <a:noFill/>
                </a:ln>
                <a:solidFill>
                  <a:srgbClr val="FFFFFF"/>
                </a:solidFill>
                <a:effectLst/>
                <a:latin typeface="Calibri" panose="020F0502020204030204" pitchFamily="34" charset="0"/>
              </a:rPr>
              <a:t>28 </a:t>
            </a:r>
            <a:endParaRPr kumimoji="0" lang="en-US" sz="1400" b="0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</a:endParaRPr>
          </a:p>
        </p:txBody>
      </p:sp>
      <p:sp>
        <p:nvSpPr>
          <p:cNvPr id="107" name="Rectangle 77"/>
          <p:cNvSpPr>
            <a:spLocks noChangeArrowheads="1"/>
          </p:cNvSpPr>
          <p:nvPr/>
        </p:nvSpPr>
        <p:spPr bwMode="auto">
          <a:xfrm>
            <a:off x="2448588" y="4712520"/>
            <a:ext cx="614527" cy="21544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sz="1400" b="1" i="0" u="none" strike="noStrike" cap="none" normalizeH="0" baseline="0" dirty="0" err="1" smtClean="0">
                <a:ln>
                  <a:noFill/>
                </a:ln>
                <a:solidFill>
                  <a:srgbClr val="FFFFFF"/>
                </a:solidFill>
                <a:effectLst/>
                <a:latin typeface="Calibri" panose="020F0502020204030204" pitchFamily="34" charset="0"/>
              </a:rPr>
              <a:t>Oktober</a:t>
            </a:r>
            <a:endParaRPr kumimoji="0" lang="en-US" sz="1400" b="0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</a:endParaRPr>
          </a:p>
        </p:txBody>
      </p:sp>
      <p:sp>
        <p:nvSpPr>
          <p:cNvPr id="108" name="Rectangle 78"/>
          <p:cNvSpPr>
            <a:spLocks noChangeArrowheads="1"/>
          </p:cNvSpPr>
          <p:nvPr/>
        </p:nvSpPr>
        <p:spPr bwMode="auto">
          <a:xfrm>
            <a:off x="3110960" y="4725543"/>
            <a:ext cx="365485" cy="21544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sz="1400" b="1" i="0" u="none" strike="noStrike" cap="none" normalizeH="0" baseline="0" dirty="0" smtClean="0">
                <a:ln>
                  <a:noFill/>
                </a:ln>
                <a:solidFill>
                  <a:srgbClr val="FFFFFF"/>
                </a:solidFill>
                <a:effectLst/>
                <a:latin typeface="Calibri" panose="020F0502020204030204" pitchFamily="34" charset="0"/>
              </a:rPr>
              <a:t>2016</a:t>
            </a:r>
            <a:endParaRPr kumimoji="0" lang="en-US" sz="1400" b="0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</a:endParaRPr>
          </a:p>
        </p:txBody>
      </p:sp>
      <p:sp>
        <p:nvSpPr>
          <p:cNvPr id="109" name="Rectangle 79"/>
          <p:cNvSpPr>
            <a:spLocks noChangeArrowheads="1"/>
          </p:cNvSpPr>
          <p:nvPr/>
        </p:nvSpPr>
        <p:spPr bwMode="auto">
          <a:xfrm>
            <a:off x="2092431" y="4506034"/>
            <a:ext cx="449405" cy="22239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sz="1400" b="1" i="0" u="none" strike="noStrike" cap="none" normalizeH="0" baseline="0" dirty="0" err="1" smtClean="0">
                <a:ln>
                  <a:noFill/>
                </a:ln>
                <a:solidFill>
                  <a:srgbClr val="FFFFFF"/>
                </a:solidFill>
                <a:effectLst/>
                <a:latin typeface="Tw Cen MT" panose="020B0602020104020603" pitchFamily="34" charset="0"/>
              </a:rPr>
              <a:t>Rapat</a:t>
            </a:r>
            <a:endParaRPr kumimoji="0" lang="en-US" sz="1400" b="0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</a:endParaRPr>
          </a:p>
        </p:txBody>
      </p:sp>
      <p:sp>
        <p:nvSpPr>
          <p:cNvPr id="110" name="Rectangle 80"/>
          <p:cNvSpPr>
            <a:spLocks noChangeArrowheads="1"/>
          </p:cNvSpPr>
          <p:nvPr/>
        </p:nvSpPr>
        <p:spPr bwMode="auto">
          <a:xfrm>
            <a:off x="2587897" y="4519512"/>
            <a:ext cx="416781" cy="21544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sz="1400" b="1" i="0" u="none" strike="noStrike" cap="none" normalizeH="0" baseline="0" smtClean="0">
                <a:ln>
                  <a:noFill/>
                </a:ln>
                <a:solidFill>
                  <a:srgbClr val="FFFFFF"/>
                </a:solidFill>
                <a:effectLst/>
                <a:latin typeface="Tw Cen MT" panose="020B0602020104020603" pitchFamily="34" charset="0"/>
              </a:rPr>
              <a:t>Pleno</a:t>
            </a:r>
            <a:endParaRPr kumimoji="0" lang="en-US" sz="1400" b="0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</a:endParaRPr>
          </a:p>
        </p:txBody>
      </p:sp>
      <p:sp>
        <p:nvSpPr>
          <p:cNvPr id="111" name="Rectangle 81"/>
          <p:cNvSpPr>
            <a:spLocks noChangeArrowheads="1"/>
          </p:cNvSpPr>
          <p:nvPr/>
        </p:nvSpPr>
        <p:spPr bwMode="auto">
          <a:xfrm>
            <a:off x="3032362" y="4519512"/>
            <a:ext cx="533054" cy="22239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sz="1400" b="1" i="0" u="none" strike="noStrike" cap="none" normalizeH="0" baseline="0" dirty="0" smtClean="0">
                <a:ln>
                  <a:noFill/>
                </a:ln>
                <a:solidFill>
                  <a:srgbClr val="FFFFFF"/>
                </a:solidFill>
                <a:effectLst/>
                <a:latin typeface="Tw Cen MT" panose="020B0602020104020603" pitchFamily="34" charset="0"/>
              </a:rPr>
              <a:t>KNKS I</a:t>
            </a:r>
            <a:endParaRPr kumimoji="0" lang="en-US" sz="1400" b="0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</a:endParaRPr>
          </a:p>
        </p:txBody>
      </p:sp>
      <p:sp>
        <p:nvSpPr>
          <p:cNvPr id="112" name="Freeform 82"/>
          <p:cNvSpPr>
            <a:spLocks noEditPoints="1"/>
          </p:cNvSpPr>
          <p:nvPr/>
        </p:nvSpPr>
        <p:spPr bwMode="auto">
          <a:xfrm>
            <a:off x="2894675" y="3939383"/>
            <a:ext cx="77088" cy="545873"/>
          </a:xfrm>
          <a:custGeom>
            <a:avLst/>
            <a:gdLst>
              <a:gd name="T0" fmla="*/ 152 w 456"/>
              <a:gd name="T1" fmla="*/ 228 h 3156"/>
              <a:gd name="T2" fmla="*/ 152 w 456"/>
              <a:gd name="T3" fmla="*/ 2928 h 3156"/>
              <a:gd name="T4" fmla="*/ 304 w 456"/>
              <a:gd name="T5" fmla="*/ 2928 h 3156"/>
              <a:gd name="T6" fmla="*/ 304 w 456"/>
              <a:gd name="T7" fmla="*/ 228 h 3156"/>
              <a:gd name="T8" fmla="*/ 152 w 456"/>
              <a:gd name="T9" fmla="*/ 228 h 3156"/>
              <a:gd name="T10" fmla="*/ 456 w 456"/>
              <a:gd name="T11" fmla="*/ 228 h 3156"/>
              <a:gd name="T12" fmla="*/ 228 w 456"/>
              <a:gd name="T13" fmla="*/ 0 h 3156"/>
              <a:gd name="T14" fmla="*/ 0 w 456"/>
              <a:gd name="T15" fmla="*/ 228 h 3156"/>
              <a:gd name="T16" fmla="*/ 228 w 456"/>
              <a:gd name="T17" fmla="*/ 456 h 3156"/>
              <a:gd name="T18" fmla="*/ 456 w 456"/>
              <a:gd name="T19" fmla="*/ 228 h 3156"/>
              <a:gd name="T20" fmla="*/ 0 w 456"/>
              <a:gd name="T21" fmla="*/ 2928 h 3156"/>
              <a:gd name="T22" fmla="*/ 228 w 456"/>
              <a:gd name="T23" fmla="*/ 3156 h 3156"/>
              <a:gd name="T24" fmla="*/ 456 w 456"/>
              <a:gd name="T25" fmla="*/ 2928 h 3156"/>
              <a:gd name="T26" fmla="*/ 228 w 456"/>
              <a:gd name="T27" fmla="*/ 2700 h 3156"/>
              <a:gd name="T28" fmla="*/ 0 w 456"/>
              <a:gd name="T29" fmla="*/ 2928 h 315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</a:cxnLst>
            <a:rect l="0" t="0" r="r" b="b"/>
            <a:pathLst>
              <a:path w="456" h="3156">
                <a:moveTo>
                  <a:pt x="152" y="228"/>
                </a:moveTo>
                <a:lnTo>
                  <a:pt x="152" y="2928"/>
                </a:lnTo>
                <a:lnTo>
                  <a:pt x="304" y="2928"/>
                </a:lnTo>
                <a:lnTo>
                  <a:pt x="304" y="228"/>
                </a:lnTo>
                <a:lnTo>
                  <a:pt x="152" y="228"/>
                </a:lnTo>
                <a:close/>
                <a:moveTo>
                  <a:pt x="456" y="228"/>
                </a:moveTo>
                <a:cubicBezTo>
                  <a:pt x="456" y="103"/>
                  <a:pt x="354" y="0"/>
                  <a:pt x="228" y="0"/>
                </a:cubicBezTo>
                <a:cubicBezTo>
                  <a:pt x="103" y="0"/>
                  <a:pt x="0" y="103"/>
                  <a:pt x="0" y="228"/>
                </a:cubicBezTo>
                <a:cubicBezTo>
                  <a:pt x="0" y="354"/>
                  <a:pt x="103" y="456"/>
                  <a:pt x="228" y="456"/>
                </a:cubicBezTo>
                <a:cubicBezTo>
                  <a:pt x="354" y="456"/>
                  <a:pt x="456" y="354"/>
                  <a:pt x="456" y="228"/>
                </a:cubicBezTo>
                <a:close/>
                <a:moveTo>
                  <a:pt x="0" y="2928"/>
                </a:moveTo>
                <a:cubicBezTo>
                  <a:pt x="0" y="3054"/>
                  <a:pt x="103" y="3156"/>
                  <a:pt x="228" y="3156"/>
                </a:cubicBezTo>
                <a:cubicBezTo>
                  <a:pt x="354" y="3156"/>
                  <a:pt x="456" y="3054"/>
                  <a:pt x="456" y="2928"/>
                </a:cubicBezTo>
                <a:cubicBezTo>
                  <a:pt x="456" y="2802"/>
                  <a:pt x="354" y="2700"/>
                  <a:pt x="228" y="2700"/>
                </a:cubicBezTo>
                <a:cubicBezTo>
                  <a:pt x="103" y="2700"/>
                  <a:pt x="0" y="2802"/>
                  <a:pt x="0" y="2928"/>
                </a:cubicBezTo>
                <a:close/>
              </a:path>
            </a:pathLst>
          </a:custGeom>
          <a:solidFill>
            <a:srgbClr val="B18C0B"/>
          </a:solidFill>
          <a:ln w="0" cap="flat">
            <a:solidFill>
              <a:srgbClr val="B18C0B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13" name="Freeform 83"/>
          <p:cNvSpPr>
            <a:spLocks noEditPoints="1"/>
          </p:cNvSpPr>
          <p:nvPr/>
        </p:nvSpPr>
        <p:spPr bwMode="auto">
          <a:xfrm>
            <a:off x="4511876" y="3939383"/>
            <a:ext cx="91849" cy="495329"/>
          </a:xfrm>
          <a:custGeom>
            <a:avLst/>
            <a:gdLst>
              <a:gd name="T0" fmla="*/ 308 w 544"/>
              <a:gd name="T1" fmla="*/ 230 h 2873"/>
              <a:gd name="T2" fmla="*/ 387 w 544"/>
              <a:gd name="T3" fmla="*/ 2639 h 2873"/>
              <a:gd name="T4" fmla="*/ 236 w 544"/>
              <a:gd name="T5" fmla="*/ 2644 h 2873"/>
              <a:gd name="T6" fmla="*/ 157 w 544"/>
              <a:gd name="T7" fmla="*/ 235 h 2873"/>
              <a:gd name="T8" fmla="*/ 308 w 544"/>
              <a:gd name="T9" fmla="*/ 230 h 2873"/>
              <a:gd name="T10" fmla="*/ 5 w 544"/>
              <a:gd name="T11" fmla="*/ 240 h 2873"/>
              <a:gd name="T12" fmla="*/ 225 w 544"/>
              <a:gd name="T13" fmla="*/ 5 h 2873"/>
              <a:gd name="T14" fmla="*/ 460 w 544"/>
              <a:gd name="T15" fmla="*/ 225 h 2873"/>
              <a:gd name="T16" fmla="*/ 240 w 544"/>
              <a:gd name="T17" fmla="*/ 460 h 2873"/>
              <a:gd name="T18" fmla="*/ 5 w 544"/>
              <a:gd name="T19" fmla="*/ 240 h 2873"/>
              <a:gd name="T20" fmla="*/ 539 w 544"/>
              <a:gd name="T21" fmla="*/ 2634 h 2873"/>
              <a:gd name="T22" fmla="*/ 319 w 544"/>
              <a:gd name="T23" fmla="*/ 2869 h 2873"/>
              <a:gd name="T24" fmla="*/ 84 w 544"/>
              <a:gd name="T25" fmla="*/ 2649 h 2873"/>
              <a:gd name="T26" fmla="*/ 304 w 544"/>
              <a:gd name="T27" fmla="*/ 2413 h 2873"/>
              <a:gd name="T28" fmla="*/ 539 w 544"/>
              <a:gd name="T29" fmla="*/ 2634 h 287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</a:cxnLst>
            <a:rect l="0" t="0" r="r" b="b"/>
            <a:pathLst>
              <a:path w="544" h="2873">
                <a:moveTo>
                  <a:pt x="308" y="230"/>
                </a:moveTo>
                <a:lnTo>
                  <a:pt x="387" y="2639"/>
                </a:lnTo>
                <a:lnTo>
                  <a:pt x="236" y="2644"/>
                </a:lnTo>
                <a:lnTo>
                  <a:pt x="157" y="235"/>
                </a:lnTo>
                <a:lnTo>
                  <a:pt x="308" y="230"/>
                </a:lnTo>
                <a:close/>
                <a:moveTo>
                  <a:pt x="5" y="240"/>
                </a:moveTo>
                <a:cubicBezTo>
                  <a:pt x="0" y="114"/>
                  <a:pt x="99" y="9"/>
                  <a:pt x="225" y="5"/>
                </a:cubicBezTo>
                <a:cubicBezTo>
                  <a:pt x="351" y="0"/>
                  <a:pt x="456" y="99"/>
                  <a:pt x="460" y="225"/>
                </a:cubicBezTo>
                <a:cubicBezTo>
                  <a:pt x="464" y="351"/>
                  <a:pt x="366" y="456"/>
                  <a:pt x="240" y="460"/>
                </a:cubicBezTo>
                <a:cubicBezTo>
                  <a:pt x="114" y="464"/>
                  <a:pt x="9" y="366"/>
                  <a:pt x="5" y="240"/>
                </a:cubicBezTo>
                <a:close/>
                <a:moveTo>
                  <a:pt x="539" y="2634"/>
                </a:moveTo>
                <a:cubicBezTo>
                  <a:pt x="544" y="2760"/>
                  <a:pt x="445" y="2865"/>
                  <a:pt x="319" y="2869"/>
                </a:cubicBezTo>
                <a:cubicBezTo>
                  <a:pt x="193" y="2873"/>
                  <a:pt x="88" y="2775"/>
                  <a:pt x="84" y="2649"/>
                </a:cubicBezTo>
                <a:cubicBezTo>
                  <a:pt x="80" y="2523"/>
                  <a:pt x="178" y="2418"/>
                  <a:pt x="304" y="2413"/>
                </a:cubicBezTo>
                <a:cubicBezTo>
                  <a:pt x="430" y="2409"/>
                  <a:pt x="535" y="2508"/>
                  <a:pt x="539" y="2634"/>
                </a:cubicBezTo>
                <a:close/>
              </a:path>
            </a:pathLst>
          </a:custGeom>
          <a:solidFill>
            <a:srgbClr val="B18C0B"/>
          </a:solidFill>
          <a:ln w="0" cap="flat">
            <a:solidFill>
              <a:srgbClr val="B18C0B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14" name="Rectangle 84"/>
          <p:cNvSpPr>
            <a:spLocks noChangeArrowheads="1"/>
          </p:cNvSpPr>
          <p:nvPr/>
        </p:nvSpPr>
        <p:spPr bwMode="auto">
          <a:xfrm>
            <a:off x="3972263" y="4384168"/>
            <a:ext cx="1623714" cy="21544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sz="1400" b="0" i="0" u="none" strike="noStrike" cap="none" normalizeH="0" baseline="0" smtClean="0">
                <a:ln>
                  <a:noFill/>
                </a:ln>
                <a:solidFill>
                  <a:srgbClr val="FFFFFF"/>
                </a:solidFill>
                <a:effectLst/>
                <a:latin typeface="Tw Cen MT" panose="020B0602020104020603" pitchFamily="34" charset="0"/>
              </a:rPr>
              <a:t>Blueprint Ekonomi dan </a:t>
            </a:r>
            <a:endParaRPr kumimoji="0" lang="en-US" sz="1400" b="0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</a:endParaRPr>
          </a:p>
        </p:txBody>
      </p:sp>
      <p:sp>
        <p:nvSpPr>
          <p:cNvPr id="115" name="Rectangle 85"/>
          <p:cNvSpPr>
            <a:spLocks noChangeArrowheads="1"/>
          </p:cNvSpPr>
          <p:nvPr/>
        </p:nvSpPr>
        <p:spPr bwMode="auto">
          <a:xfrm>
            <a:off x="4083794" y="4577919"/>
            <a:ext cx="1316386" cy="21544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sz="1400" b="0" i="0" u="none" strike="noStrike" cap="none" normalizeH="0" baseline="0" dirty="0" err="1" smtClean="0">
                <a:ln>
                  <a:noFill/>
                </a:ln>
                <a:solidFill>
                  <a:srgbClr val="FFFFFF"/>
                </a:solidFill>
                <a:effectLst/>
                <a:latin typeface="Tw Cen MT" panose="020B0602020104020603" pitchFamily="34" charset="0"/>
              </a:rPr>
              <a:t>Keuangan</a:t>
            </a:r>
            <a:r>
              <a:rPr kumimoji="0" lang="en-US" sz="1400" b="0" i="0" u="none" strike="noStrike" cap="none" normalizeH="0" baseline="0" dirty="0" smtClean="0">
                <a:ln>
                  <a:noFill/>
                </a:ln>
                <a:solidFill>
                  <a:srgbClr val="FFFFFF"/>
                </a:solidFill>
                <a:effectLst/>
                <a:latin typeface="Tw Cen MT" panose="020B0602020104020603" pitchFamily="34" charset="0"/>
              </a:rPr>
              <a:t> </a:t>
            </a:r>
            <a:r>
              <a:rPr kumimoji="0" lang="en-US" sz="1400" b="0" i="0" u="none" strike="noStrike" cap="none" normalizeH="0" baseline="0" dirty="0" err="1" smtClean="0">
                <a:ln>
                  <a:noFill/>
                </a:ln>
                <a:solidFill>
                  <a:srgbClr val="FFFFFF"/>
                </a:solidFill>
                <a:effectLst/>
                <a:latin typeface="Tw Cen MT" panose="020B0602020104020603" pitchFamily="34" charset="0"/>
              </a:rPr>
              <a:t>Syariah</a:t>
            </a:r>
            <a:endParaRPr kumimoji="0" lang="en-US" sz="1400" b="0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</a:endParaRPr>
          </a:p>
        </p:txBody>
      </p:sp>
      <p:sp>
        <p:nvSpPr>
          <p:cNvPr id="116" name="Rectangle 86"/>
          <p:cNvSpPr>
            <a:spLocks noChangeArrowheads="1"/>
          </p:cNvSpPr>
          <p:nvPr/>
        </p:nvSpPr>
        <p:spPr bwMode="auto">
          <a:xfrm>
            <a:off x="4101835" y="4771671"/>
            <a:ext cx="1278042" cy="21544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sz="1400" b="0" i="0" u="none" strike="noStrike" cap="none" normalizeH="0" baseline="0" smtClean="0">
                <a:ln>
                  <a:noFill/>
                </a:ln>
                <a:solidFill>
                  <a:srgbClr val="FFFFFF"/>
                </a:solidFill>
                <a:effectLst/>
                <a:latin typeface="Tw Cen MT" panose="020B0602020104020603" pitchFamily="34" charset="0"/>
              </a:rPr>
              <a:t>RDG, 6 Juni 2017</a:t>
            </a:r>
            <a:endParaRPr kumimoji="0" lang="en-US" sz="1400" b="0" i="0" u="none" strike="noStrike" cap="none" normalizeH="0" baseline="0" smtClean="0">
              <a:ln>
                <a:noFill/>
              </a:ln>
              <a:solidFill>
                <a:schemeClr val="tx1"/>
              </a:solidFill>
              <a:effectLst/>
            </a:endParaRPr>
          </a:p>
        </p:txBody>
      </p:sp>
      <p:sp>
        <p:nvSpPr>
          <p:cNvPr id="117" name="Freeform 87"/>
          <p:cNvSpPr>
            <a:spLocks noEditPoints="1"/>
          </p:cNvSpPr>
          <p:nvPr/>
        </p:nvSpPr>
        <p:spPr bwMode="auto">
          <a:xfrm>
            <a:off x="10728093" y="3963981"/>
            <a:ext cx="77088" cy="667178"/>
          </a:xfrm>
          <a:custGeom>
            <a:avLst/>
            <a:gdLst>
              <a:gd name="T0" fmla="*/ 152 w 228"/>
              <a:gd name="T1" fmla="*/ 114 h 1935"/>
              <a:gd name="T2" fmla="*/ 152 w 228"/>
              <a:gd name="T3" fmla="*/ 1821 h 1935"/>
              <a:gd name="T4" fmla="*/ 76 w 228"/>
              <a:gd name="T5" fmla="*/ 1821 h 1935"/>
              <a:gd name="T6" fmla="*/ 76 w 228"/>
              <a:gd name="T7" fmla="*/ 114 h 1935"/>
              <a:gd name="T8" fmla="*/ 152 w 228"/>
              <a:gd name="T9" fmla="*/ 114 h 1935"/>
              <a:gd name="T10" fmla="*/ 0 w 228"/>
              <a:gd name="T11" fmla="*/ 114 h 1935"/>
              <a:gd name="T12" fmla="*/ 114 w 228"/>
              <a:gd name="T13" fmla="*/ 0 h 1935"/>
              <a:gd name="T14" fmla="*/ 228 w 228"/>
              <a:gd name="T15" fmla="*/ 114 h 1935"/>
              <a:gd name="T16" fmla="*/ 114 w 228"/>
              <a:gd name="T17" fmla="*/ 228 h 1935"/>
              <a:gd name="T18" fmla="*/ 0 w 228"/>
              <a:gd name="T19" fmla="*/ 114 h 1935"/>
              <a:gd name="T20" fmla="*/ 228 w 228"/>
              <a:gd name="T21" fmla="*/ 1821 h 1935"/>
              <a:gd name="T22" fmla="*/ 114 w 228"/>
              <a:gd name="T23" fmla="*/ 1935 h 1935"/>
              <a:gd name="T24" fmla="*/ 0 w 228"/>
              <a:gd name="T25" fmla="*/ 1821 h 1935"/>
              <a:gd name="T26" fmla="*/ 114 w 228"/>
              <a:gd name="T27" fmla="*/ 1707 h 1935"/>
              <a:gd name="T28" fmla="*/ 228 w 228"/>
              <a:gd name="T29" fmla="*/ 1821 h 193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</a:cxnLst>
            <a:rect l="0" t="0" r="r" b="b"/>
            <a:pathLst>
              <a:path w="228" h="1935">
                <a:moveTo>
                  <a:pt x="152" y="114"/>
                </a:moveTo>
                <a:lnTo>
                  <a:pt x="152" y="1821"/>
                </a:lnTo>
                <a:lnTo>
                  <a:pt x="76" y="1821"/>
                </a:lnTo>
                <a:lnTo>
                  <a:pt x="76" y="114"/>
                </a:lnTo>
                <a:lnTo>
                  <a:pt x="152" y="114"/>
                </a:lnTo>
                <a:close/>
                <a:moveTo>
                  <a:pt x="0" y="114"/>
                </a:moveTo>
                <a:cubicBezTo>
                  <a:pt x="0" y="52"/>
                  <a:pt x="52" y="0"/>
                  <a:pt x="114" y="0"/>
                </a:cubicBezTo>
                <a:cubicBezTo>
                  <a:pt x="177" y="0"/>
                  <a:pt x="228" y="52"/>
                  <a:pt x="228" y="114"/>
                </a:cubicBezTo>
                <a:cubicBezTo>
                  <a:pt x="228" y="177"/>
                  <a:pt x="177" y="228"/>
                  <a:pt x="114" y="228"/>
                </a:cubicBezTo>
                <a:cubicBezTo>
                  <a:pt x="52" y="228"/>
                  <a:pt x="0" y="177"/>
                  <a:pt x="0" y="114"/>
                </a:cubicBezTo>
                <a:close/>
                <a:moveTo>
                  <a:pt x="228" y="1821"/>
                </a:moveTo>
                <a:cubicBezTo>
                  <a:pt x="228" y="1884"/>
                  <a:pt x="177" y="1935"/>
                  <a:pt x="114" y="1935"/>
                </a:cubicBezTo>
                <a:cubicBezTo>
                  <a:pt x="52" y="1935"/>
                  <a:pt x="0" y="1884"/>
                  <a:pt x="0" y="1821"/>
                </a:cubicBezTo>
                <a:cubicBezTo>
                  <a:pt x="0" y="1758"/>
                  <a:pt x="52" y="1707"/>
                  <a:pt x="114" y="1707"/>
                </a:cubicBezTo>
                <a:cubicBezTo>
                  <a:pt x="177" y="1707"/>
                  <a:pt x="228" y="1758"/>
                  <a:pt x="228" y="1821"/>
                </a:cubicBezTo>
                <a:close/>
              </a:path>
            </a:pathLst>
          </a:custGeom>
          <a:solidFill>
            <a:srgbClr val="B18C0B"/>
          </a:solidFill>
          <a:ln w="0" cap="flat">
            <a:solidFill>
              <a:srgbClr val="B18C0B"/>
            </a:solidFill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18" name="Rectangle 88"/>
          <p:cNvSpPr>
            <a:spLocks noChangeArrowheads="1"/>
          </p:cNvSpPr>
          <p:nvPr/>
        </p:nvSpPr>
        <p:spPr bwMode="auto">
          <a:xfrm>
            <a:off x="9274909" y="4633518"/>
            <a:ext cx="2896528" cy="668862"/>
          </a:xfrm>
          <a:prstGeom prst="rect">
            <a:avLst/>
          </a:prstGeom>
          <a:solidFill>
            <a:srgbClr val="FFFFFF"/>
          </a:solidFill>
          <a:ln>
            <a:noFill/>
          </a:ln>
          <a:extLs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endParaRPr lang="en-US"/>
          </a:p>
        </p:txBody>
      </p:sp>
      <p:sp>
        <p:nvSpPr>
          <p:cNvPr id="119" name="Rectangle 89"/>
          <p:cNvSpPr>
            <a:spLocks noChangeArrowheads="1"/>
          </p:cNvSpPr>
          <p:nvPr/>
        </p:nvSpPr>
        <p:spPr bwMode="auto">
          <a:xfrm>
            <a:off x="9711192" y="4680692"/>
            <a:ext cx="2309030" cy="21544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sz="1400" b="1" i="0" u="none" strike="noStrike" cap="none" normalizeH="0" baseline="0" dirty="0" err="1" smtClean="0">
                <a:ln>
                  <a:noFill/>
                </a:ln>
                <a:solidFill>
                  <a:srgbClr val="000000"/>
                </a:solidFill>
                <a:effectLst/>
                <a:latin typeface="Tw Cen MT" panose="020B0602020104020603" pitchFamily="34" charset="0"/>
              </a:rPr>
              <a:t>Pencanangan</a:t>
            </a:r>
            <a:r>
              <a:rPr kumimoji="0" lang="en-US" sz="1400" b="1" i="0" u="none" strike="noStrike" cap="none" normalizeH="0" baseline="0" dirty="0" smtClean="0">
                <a:ln>
                  <a:noFill/>
                </a:ln>
                <a:solidFill>
                  <a:srgbClr val="000000"/>
                </a:solidFill>
                <a:effectLst/>
                <a:latin typeface="Tw Cen MT" panose="020B0602020104020603" pitchFamily="34" charset="0"/>
              </a:rPr>
              <a:t> </a:t>
            </a:r>
            <a:r>
              <a:rPr kumimoji="0" lang="en-US" sz="1400" b="1" i="0" u="none" strike="noStrike" cap="none" normalizeH="0" baseline="0" dirty="0" err="1" smtClean="0">
                <a:ln>
                  <a:noFill/>
                </a:ln>
                <a:solidFill>
                  <a:srgbClr val="000000"/>
                </a:solidFill>
                <a:effectLst/>
                <a:latin typeface="Tw Cen MT" panose="020B0602020104020603" pitchFamily="34" charset="0"/>
              </a:rPr>
              <a:t>Ekonomi</a:t>
            </a:r>
            <a:r>
              <a:rPr kumimoji="0" lang="en-US" sz="1400" b="1" i="0" u="none" strike="noStrike" cap="none" normalizeH="0" baseline="0" dirty="0" smtClean="0">
                <a:ln>
                  <a:noFill/>
                </a:ln>
                <a:solidFill>
                  <a:srgbClr val="000000"/>
                </a:solidFill>
                <a:effectLst/>
                <a:latin typeface="Tw Cen MT" panose="020B0602020104020603" pitchFamily="34" charset="0"/>
              </a:rPr>
              <a:t> </a:t>
            </a:r>
            <a:r>
              <a:rPr kumimoji="0" lang="en-US" sz="1400" b="1" i="0" u="none" strike="noStrike" cap="none" normalizeH="0" baseline="0" dirty="0" err="1" smtClean="0">
                <a:ln>
                  <a:noFill/>
                </a:ln>
                <a:solidFill>
                  <a:srgbClr val="000000"/>
                </a:solidFill>
                <a:effectLst/>
                <a:latin typeface="Tw Cen MT" panose="020B0602020104020603" pitchFamily="34" charset="0"/>
              </a:rPr>
              <a:t>Syariah</a:t>
            </a:r>
            <a:endParaRPr kumimoji="0" lang="en-US" sz="1400" b="0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</a:endParaRPr>
          </a:p>
        </p:txBody>
      </p:sp>
      <p:sp>
        <p:nvSpPr>
          <p:cNvPr id="120" name="Rectangle 90"/>
          <p:cNvSpPr>
            <a:spLocks noChangeArrowheads="1"/>
          </p:cNvSpPr>
          <p:nvPr/>
        </p:nvSpPr>
        <p:spPr bwMode="auto">
          <a:xfrm>
            <a:off x="9307697" y="4869942"/>
            <a:ext cx="2901885" cy="21544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sz="1400" b="1" i="0" u="none" strike="noStrike" cap="none" normalizeH="0" baseline="0" dirty="0" err="1" smtClean="0">
                <a:ln>
                  <a:noFill/>
                </a:ln>
                <a:solidFill>
                  <a:srgbClr val="000000"/>
                </a:solidFill>
                <a:effectLst/>
                <a:latin typeface="Tw Cen MT" panose="020B0602020104020603" pitchFamily="34" charset="0"/>
              </a:rPr>
              <a:t>Rapat</a:t>
            </a:r>
            <a:r>
              <a:rPr kumimoji="0" lang="en-US" sz="1400" b="1" i="0" u="none" strike="noStrike" cap="none" normalizeH="0" baseline="0" dirty="0" smtClean="0">
                <a:ln>
                  <a:noFill/>
                </a:ln>
                <a:solidFill>
                  <a:srgbClr val="000000"/>
                </a:solidFill>
                <a:effectLst/>
                <a:latin typeface="Tw Cen MT" panose="020B0602020104020603" pitchFamily="34" charset="0"/>
              </a:rPr>
              <a:t> </a:t>
            </a:r>
            <a:r>
              <a:rPr kumimoji="0" lang="en-US" sz="1400" b="1" i="0" u="none" strike="noStrike" cap="none" normalizeH="0" baseline="0" dirty="0" err="1" smtClean="0">
                <a:ln>
                  <a:noFill/>
                </a:ln>
                <a:solidFill>
                  <a:srgbClr val="000000"/>
                </a:solidFill>
                <a:effectLst/>
                <a:latin typeface="Tw Cen MT" panose="020B0602020104020603" pitchFamily="34" charset="0"/>
              </a:rPr>
              <a:t>Pleno</a:t>
            </a:r>
            <a:r>
              <a:rPr kumimoji="0" lang="en-US" sz="1400" b="1" i="0" u="none" strike="noStrike" cap="none" normalizeH="0" baseline="0" dirty="0" smtClean="0">
                <a:ln>
                  <a:noFill/>
                </a:ln>
                <a:solidFill>
                  <a:srgbClr val="000000"/>
                </a:solidFill>
                <a:effectLst/>
                <a:latin typeface="Tw Cen MT" panose="020B0602020104020603" pitchFamily="34" charset="0"/>
              </a:rPr>
              <a:t> 1 </a:t>
            </a:r>
            <a:r>
              <a:rPr kumimoji="0" lang="en-US" sz="1400" b="1" i="0" u="none" strike="noStrike" cap="none" normalizeH="0" baseline="0" dirty="0" err="1" smtClean="0">
                <a:ln>
                  <a:noFill/>
                </a:ln>
                <a:solidFill>
                  <a:srgbClr val="000000"/>
                </a:solidFill>
                <a:effectLst/>
                <a:latin typeface="Tw Cen MT" panose="020B0602020104020603" pitchFamily="34" charset="0"/>
              </a:rPr>
              <a:t>Dewan</a:t>
            </a:r>
            <a:r>
              <a:rPr kumimoji="0" lang="en-US" sz="1400" b="1" i="0" u="none" strike="noStrike" cap="none" normalizeH="0" baseline="0" dirty="0" smtClean="0">
                <a:ln>
                  <a:noFill/>
                </a:ln>
                <a:solidFill>
                  <a:srgbClr val="000000"/>
                </a:solidFill>
                <a:effectLst/>
                <a:latin typeface="Tw Cen MT" panose="020B0602020104020603" pitchFamily="34" charset="0"/>
              </a:rPr>
              <a:t> </a:t>
            </a:r>
            <a:r>
              <a:rPr kumimoji="0" lang="en-US" sz="1400" b="1" i="0" u="none" strike="noStrike" cap="none" normalizeH="0" baseline="0" dirty="0" err="1" smtClean="0">
                <a:ln>
                  <a:noFill/>
                </a:ln>
                <a:solidFill>
                  <a:srgbClr val="000000"/>
                </a:solidFill>
                <a:effectLst/>
                <a:latin typeface="Tw Cen MT" panose="020B0602020104020603" pitchFamily="34" charset="0"/>
              </a:rPr>
              <a:t>Pengarah</a:t>
            </a:r>
            <a:r>
              <a:rPr kumimoji="0" lang="en-US" sz="1400" b="1" i="0" u="none" strike="noStrike" cap="none" normalizeH="0" baseline="0" dirty="0" smtClean="0">
                <a:ln>
                  <a:noFill/>
                </a:ln>
                <a:solidFill>
                  <a:srgbClr val="000000"/>
                </a:solidFill>
                <a:effectLst/>
                <a:latin typeface="Tw Cen MT" panose="020B0602020104020603" pitchFamily="34" charset="0"/>
              </a:rPr>
              <a:t> KNKS </a:t>
            </a:r>
            <a:endParaRPr kumimoji="0" lang="en-US" sz="1400" b="0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</a:endParaRPr>
          </a:p>
        </p:txBody>
      </p:sp>
      <p:sp>
        <p:nvSpPr>
          <p:cNvPr id="121" name="Rectangle 91"/>
          <p:cNvSpPr>
            <a:spLocks noChangeArrowheads="1"/>
          </p:cNvSpPr>
          <p:nvPr/>
        </p:nvSpPr>
        <p:spPr bwMode="auto">
          <a:xfrm>
            <a:off x="10203241" y="5064825"/>
            <a:ext cx="1184620" cy="215444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rgbClr val="000000"/>
                </a:solidFill>
                <a:miter lim="800000"/>
                <a:headEnd/>
                <a:tailEnd/>
              </a14:hiddenLine>
            </a:ext>
          </a:extLst>
        </p:spPr>
        <p:txBody>
          <a:bodyPr vert="horz" wrap="none" lIns="0" tIns="0" rIns="0" bIns="0" numCol="1" anchor="t" anchorCtr="0" compatLnSpc="1">
            <a:prstTxWarp prst="textNoShape">
              <a:avLst/>
            </a:prstTxWarp>
            <a:spAutoFit/>
          </a:bodyPr>
          <a:lstStyle>
            <a:lvl1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1pPr>
            <a:lvl2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2pPr>
            <a:lvl3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3pPr>
            <a:lvl4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4pPr>
            <a:lvl5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5pPr>
            <a:lvl6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6pPr>
            <a:lvl7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7pPr>
            <a:lvl8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8pPr>
            <a:lvl9pPr eaLnBrk="0" fontAlgn="base" hangingPunct="0">
              <a:spcBef>
                <a:spcPct val="0"/>
              </a:spcBef>
              <a:spcAft>
                <a:spcPct val="0"/>
              </a:spcAft>
              <a:defRPr>
                <a:solidFill>
                  <a:schemeClr val="tx1"/>
                </a:solidFill>
                <a:latin typeface="Arial" panose="020B0604020202020204" pitchFamily="34" charset="0"/>
              </a:defRPr>
            </a:lvl9pPr>
          </a:lstStyle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kumimoji="0" lang="en-US" sz="1400" b="1" i="0" u="none" strike="noStrike" cap="none" normalizeH="0" baseline="0" dirty="0" smtClean="0">
                <a:ln>
                  <a:noFill/>
                </a:ln>
                <a:solidFill>
                  <a:srgbClr val="000000"/>
                </a:solidFill>
                <a:effectLst/>
                <a:latin typeface="Tw Cen MT" panose="020B0602020104020603" pitchFamily="34" charset="0"/>
              </a:rPr>
              <a:t>5 </a:t>
            </a:r>
            <a:r>
              <a:rPr kumimoji="0" lang="en-US" sz="1400" b="1" i="0" u="none" strike="noStrike" cap="none" normalizeH="0" baseline="0" dirty="0" err="1" smtClean="0">
                <a:ln>
                  <a:noFill/>
                </a:ln>
                <a:solidFill>
                  <a:srgbClr val="000000"/>
                </a:solidFill>
                <a:effectLst/>
                <a:latin typeface="Tw Cen MT" panose="020B0602020104020603" pitchFamily="34" charset="0"/>
              </a:rPr>
              <a:t>Februari</a:t>
            </a:r>
            <a:r>
              <a:rPr kumimoji="0" lang="en-US" sz="1400" b="1" i="0" u="none" strike="noStrike" cap="none" normalizeH="0" baseline="0" dirty="0" smtClean="0">
                <a:ln>
                  <a:noFill/>
                </a:ln>
                <a:solidFill>
                  <a:srgbClr val="000000"/>
                </a:solidFill>
                <a:effectLst/>
                <a:latin typeface="Tw Cen MT" panose="020B0602020104020603" pitchFamily="34" charset="0"/>
              </a:rPr>
              <a:t> 2018</a:t>
            </a:r>
            <a:endParaRPr kumimoji="0" lang="en-US" sz="1400" b="0" i="0" u="none" strike="noStrike" cap="none" normalizeH="0" baseline="0" dirty="0" smtClean="0">
              <a:ln>
                <a:noFill/>
              </a:ln>
              <a:solidFill>
                <a:schemeClr val="tx1"/>
              </a:solidFill>
              <a:effectLst/>
            </a:endParaRPr>
          </a:p>
        </p:txBody>
      </p:sp>
      <p:pic>
        <p:nvPicPr>
          <p:cNvPr id="99" name="Picture 98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-156717" y="6452897"/>
            <a:ext cx="2065236" cy="319396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769802899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10668" y="14748"/>
            <a:ext cx="12170664" cy="508000"/>
          </a:xfrm>
          <a:prstGeom prst="rect">
            <a:avLst/>
          </a:prstGeom>
          <a:solidFill>
            <a:srgbClr val="0A1B34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1434" tIns="45718" rIns="91434" bIns="45718" rtlCol="0" anchor="ctr"/>
          <a:lstStyle/>
          <a:p>
            <a:r>
              <a:rPr lang="en-US" sz="3200" b="1" dirty="0" err="1"/>
              <a:t>Sumber</a:t>
            </a:r>
            <a:r>
              <a:rPr lang="en-US" sz="3200" b="1" dirty="0"/>
              <a:t> </a:t>
            </a:r>
            <a:r>
              <a:rPr lang="en-US" sz="3200" b="1" dirty="0" err="1"/>
              <a:t>Pertumbuhan</a:t>
            </a:r>
            <a:r>
              <a:rPr lang="en-US" sz="3200" b="1" dirty="0"/>
              <a:t> </a:t>
            </a:r>
            <a:r>
              <a:rPr lang="en-US" sz="3200" b="1" dirty="0" err="1"/>
              <a:t>Baru</a:t>
            </a:r>
            <a:r>
              <a:rPr lang="en-US" sz="3200" b="1" dirty="0"/>
              <a:t> </a:t>
            </a:r>
            <a:r>
              <a:rPr lang="en-US" sz="3200" b="1" dirty="0" err="1"/>
              <a:t>Ekonomi</a:t>
            </a:r>
            <a:r>
              <a:rPr lang="en-US" sz="3200" b="1" dirty="0"/>
              <a:t> Nasional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>
          <a:xfrm>
            <a:off x="11640312" y="66703"/>
            <a:ext cx="430560" cy="365125"/>
          </a:xfrm>
        </p:spPr>
        <p:txBody>
          <a:bodyPr/>
          <a:lstStyle/>
          <a:p>
            <a:fld id="{D837663C-94F1-4ACC-BD3F-C7802A46D600}" type="slidenum">
              <a:rPr lang="en-US" sz="1600"/>
              <a:pPr/>
              <a:t>15</a:t>
            </a:fld>
            <a:endParaRPr lang="en-US" sz="1600" dirty="0"/>
          </a:p>
        </p:txBody>
      </p:sp>
      <p:sp>
        <p:nvSpPr>
          <p:cNvPr id="3" name="Rounded Rectangle 2"/>
          <p:cNvSpPr/>
          <p:nvPr/>
        </p:nvSpPr>
        <p:spPr>
          <a:xfrm>
            <a:off x="-96688" y="291044"/>
            <a:ext cx="12288688" cy="2849924"/>
          </a:xfrm>
          <a:prstGeom prst="round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42" name="Freeform 141"/>
          <p:cNvSpPr/>
          <p:nvPr/>
        </p:nvSpPr>
        <p:spPr>
          <a:xfrm>
            <a:off x="2797199" y="2536083"/>
            <a:ext cx="7450332" cy="1349302"/>
          </a:xfrm>
          <a:custGeom>
            <a:avLst/>
            <a:gdLst>
              <a:gd name="connsiteX0" fmla="*/ 0 w 9933776"/>
              <a:gd name="connsiteY0" fmla="*/ 0 h 1941011"/>
              <a:gd name="connsiteX1" fmla="*/ 9933776 w 9933776"/>
              <a:gd name="connsiteY1" fmla="*/ 0 h 1941011"/>
              <a:gd name="connsiteX2" fmla="*/ 9933776 w 9933776"/>
              <a:gd name="connsiteY2" fmla="*/ 1941011 h 1941011"/>
              <a:gd name="connsiteX3" fmla="*/ 9891429 w 9933776"/>
              <a:gd name="connsiteY3" fmla="*/ 1941011 h 1941011"/>
              <a:gd name="connsiteX4" fmla="*/ 9895325 w 9933776"/>
              <a:gd name="connsiteY4" fmla="*/ 1919390 h 1941011"/>
              <a:gd name="connsiteX5" fmla="*/ 9362378 w 9933776"/>
              <a:gd name="connsiteY5" fmla="*/ 1300501 h 1941011"/>
              <a:gd name="connsiteX6" fmla="*/ 8829431 w 9933776"/>
              <a:gd name="connsiteY6" fmla="*/ 1919390 h 1941011"/>
              <a:gd name="connsiteX7" fmla="*/ 8833327 w 9933776"/>
              <a:gd name="connsiteY7" fmla="*/ 1941011 h 1941011"/>
              <a:gd name="connsiteX8" fmla="*/ 6961101 w 9933776"/>
              <a:gd name="connsiteY8" fmla="*/ 1941011 h 1941011"/>
              <a:gd name="connsiteX9" fmla="*/ 6964997 w 9933776"/>
              <a:gd name="connsiteY9" fmla="*/ 1919390 h 1941011"/>
              <a:gd name="connsiteX10" fmla="*/ 6432050 w 9933776"/>
              <a:gd name="connsiteY10" fmla="*/ 1300501 h 1941011"/>
              <a:gd name="connsiteX11" fmla="*/ 5899103 w 9933776"/>
              <a:gd name="connsiteY11" fmla="*/ 1919390 h 1941011"/>
              <a:gd name="connsiteX12" fmla="*/ 5902999 w 9933776"/>
              <a:gd name="connsiteY12" fmla="*/ 1941011 h 1941011"/>
              <a:gd name="connsiteX13" fmla="*/ 4032607 w 9933776"/>
              <a:gd name="connsiteY13" fmla="*/ 1941011 h 1941011"/>
              <a:gd name="connsiteX14" fmla="*/ 4036516 w 9933776"/>
              <a:gd name="connsiteY14" fmla="*/ 1919391 h 1941011"/>
              <a:gd name="connsiteX15" fmla="*/ 3501723 w 9933776"/>
              <a:gd name="connsiteY15" fmla="*/ 1300502 h 1941011"/>
              <a:gd name="connsiteX16" fmla="*/ 2966931 w 9933776"/>
              <a:gd name="connsiteY16" fmla="*/ 1919391 h 1941011"/>
              <a:gd name="connsiteX17" fmla="*/ 2970841 w 9933776"/>
              <a:gd name="connsiteY17" fmla="*/ 1941011 h 1941011"/>
              <a:gd name="connsiteX18" fmla="*/ 1102283 w 9933776"/>
              <a:gd name="connsiteY18" fmla="*/ 1941011 h 1941011"/>
              <a:gd name="connsiteX19" fmla="*/ 1106192 w 9933776"/>
              <a:gd name="connsiteY19" fmla="*/ 1919390 h 1941011"/>
              <a:gd name="connsiteX20" fmla="*/ 571399 w 9933776"/>
              <a:gd name="connsiteY20" fmla="*/ 1300501 h 1941011"/>
              <a:gd name="connsiteX21" fmla="*/ 36608 w 9933776"/>
              <a:gd name="connsiteY21" fmla="*/ 1919390 h 1941011"/>
              <a:gd name="connsiteX22" fmla="*/ 40517 w 9933776"/>
              <a:gd name="connsiteY22" fmla="*/ 1941011 h 1941011"/>
              <a:gd name="connsiteX23" fmla="*/ 0 w 9933776"/>
              <a:gd name="connsiteY23" fmla="*/ 1941011 h 1941011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  <a:cxn ang="0">
                <a:pos x="connsiteX4" y="connsiteY4"/>
              </a:cxn>
              <a:cxn ang="0">
                <a:pos x="connsiteX5" y="connsiteY5"/>
              </a:cxn>
              <a:cxn ang="0">
                <a:pos x="connsiteX6" y="connsiteY6"/>
              </a:cxn>
              <a:cxn ang="0">
                <a:pos x="connsiteX7" y="connsiteY7"/>
              </a:cxn>
              <a:cxn ang="0">
                <a:pos x="connsiteX8" y="connsiteY8"/>
              </a:cxn>
              <a:cxn ang="0">
                <a:pos x="connsiteX9" y="connsiteY9"/>
              </a:cxn>
              <a:cxn ang="0">
                <a:pos x="connsiteX10" y="connsiteY10"/>
              </a:cxn>
              <a:cxn ang="0">
                <a:pos x="connsiteX11" y="connsiteY11"/>
              </a:cxn>
              <a:cxn ang="0">
                <a:pos x="connsiteX12" y="connsiteY12"/>
              </a:cxn>
              <a:cxn ang="0">
                <a:pos x="connsiteX13" y="connsiteY13"/>
              </a:cxn>
              <a:cxn ang="0">
                <a:pos x="connsiteX14" y="connsiteY14"/>
              </a:cxn>
              <a:cxn ang="0">
                <a:pos x="connsiteX15" y="connsiteY15"/>
              </a:cxn>
              <a:cxn ang="0">
                <a:pos x="connsiteX16" y="connsiteY16"/>
              </a:cxn>
              <a:cxn ang="0">
                <a:pos x="connsiteX17" y="connsiteY17"/>
              </a:cxn>
              <a:cxn ang="0">
                <a:pos x="connsiteX18" y="connsiteY18"/>
              </a:cxn>
              <a:cxn ang="0">
                <a:pos x="connsiteX19" y="connsiteY19"/>
              </a:cxn>
              <a:cxn ang="0">
                <a:pos x="connsiteX20" y="connsiteY20"/>
              </a:cxn>
              <a:cxn ang="0">
                <a:pos x="connsiteX21" y="connsiteY21"/>
              </a:cxn>
              <a:cxn ang="0">
                <a:pos x="connsiteX22" y="connsiteY22"/>
              </a:cxn>
              <a:cxn ang="0">
                <a:pos x="connsiteX23" y="connsiteY23"/>
              </a:cxn>
            </a:cxnLst>
            <a:rect l="l" t="t" r="r" b="b"/>
            <a:pathLst>
              <a:path w="9933776" h="1941011">
                <a:moveTo>
                  <a:pt x="0" y="0"/>
                </a:moveTo>
                <a:lnTo>
                  <a:pt x="9933776" y="0"/>
                </a:lnTo>
                <a:lnTo>
                  <a:pt x="9933776" y="1941011"/>
                </a:lnTo>
                <a:lnTo>
                  <a:pt x="9891429" y="1941011"/>
                </a:lnTo>
                <a:lnTo>
                  <a:pt x="9895325" y="1919390"/>
                </a:lnTo>
                <a:cubicBezTo>
                  <a:pt x="9899847" y="1763410"/>
                  <a:pt x="9767547" y="1542019"/>
                  <a:pt x="9362378" y="1300501"/>
                </a:cubicBezTo>
                <a:cubicBezTo>
                  <a:pt x="8957209" y="1542019"/>
                  <a:pt x="8824909" y="1763410"/>
                  <a:pt x="8829431" y="1919390"/>
                </a:cubicBezTo>
                <a:lnTo>
                  <a:pt x="8833327" y="1941011"/>
                </a:lnTo>
                <a:lnTo>
                  <a:pt x="6961101" y="1941011"/>
                </a:lnTo>
                <a:lnTo>
                  <a:pt x="6964997" y="1919390"/>
                </a:lnTo>
                <a:cubicBezTo>
                  <a:pt x="6969519" y="1763410"/>
                  <a:pt x="6837219" y="1542019"/>
                  <a:pt x="6432050" y="1300501"/>
                </a:cubicBezTo>
                <a:cubicBezTo>
                  <a:pt x="6026881" y="1542019"/>
                  <a:pt x="5894581" y="1763410"/>
                  <a:pt x="5899103" y="1919390"/>
                </a:cubicBezTo>
                <a:lnTo>
                  <a:pt x="5902999" y="1941011"/>
                </a:lnTo>
                <a:lnTo>
                  <a:pt x="4032607" y="1941011"/>
                </a:lnTo>
                <a:lnTo>
                  <a:pt x="4036516" y="1919391"/>
                </a:lnTo>
                <a:cubicBezTo>
                  <a:pt x="4041054" y="1763411"/>
                  <a:pt x="3908295" y="1542020"/>
                  <a:pt x="3501723" y="1300502"/>
                </a:cubicBezTo>
                <a:cubicBezTo>
                  <a:pt x="3095152" y="1542020"/>
                  <a:pt x="2962394" y="1763411"/>
                  <a:pt x="2966931" y="1919391"/>
                </a:cubicBezTo>
                <a:lnTo>
                  <a:pt x="2970841" y="1941011"/>
                </a:lnTo>
                <a:lnTo>
                  <a:pt x="1102283" y="1941011"/>
                </a:lnTo>
                <a:lnTo>
                  <a:pt x="1106192" y="1919390"/>
                </a:lnTo>
                <a:cubicBezTo>
                  <a:pt x="1110730" y="1763410"/>
                  <a:pt x="977971" y="1542019"/>
                  <a:pt x="571399" y="1300501"/>
                </a:cubicBezTo>
                <a:cubicBezTo>
                  <a:pt x="164828" y="1542019"/>
                  <a:pt x="32070" y="1763410"/>
                  <a:pt x="36608" y="1919390"/>
                </a:cubicBezTo>
                <a:lnTo>
                  <a:pt x="40517" y="1941011"/>
                </a:lnTo>
                <a:lnTo>
                  <a:pt x="0" y="1941011"/>
                </a:lnTo>
                <a:close/>
              </a:path>
            </a:pathLst>
          </a:custGeom>
          <a:solidFill>
            <a:srgbClr val="F6E5AE"/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id-ID" sz="1350" b="0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43" name="Rectangle 142"/>
          <p:cNvSpPr/>
          <p:nvPr/>
        </p:nvSpPr>
        <p:spPr>
          <a:xfrm>
            <a:off x="7241933" y="3016470"/>
            <a:ext cx="1403612" cy="361662"/>
          </a:xfrm>
          <a:prstGeom prst="rect">
            <a:avLst/>
          </a:prstGeom>
          <a:solidFill>
            <a:srgbClr val="F6E5AE"/>
          </a:solidFill>
          <a:ln w="12700" cap="flat" cmpd="sng" algn="ctr">
            <a:solidFill>
              <a:srgbClr val="C0615A"/>
            </a:solidFill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id-ID" sz="10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itchFamily="34" charset="0"/>
              </a:rPr>
              <a:t>Indeks Literasi</a:t>
            </a:r>
          </a:p>
        </p:txBody>
      </p:sp>
      <p:sp>
        <p:nvSpPr>
          <p:cNvPr id="144" name="Rectangle 143"/>
          <p:cNvSpPr/>
          <p:nvPr/>
        </p:nvSpPr>
        <p:spPr>
          <a:xfrm>
            <a:off x="8703701" y="3016470"/>
            <a:ext cx="1402615" cy="361662"/>
          </a:xfrm>
          <a:prstGeom prst="rect">
            <a:avLst/>
          </a:prstGeom>
          <a:solidFill>
            <a:srgbClr val="F6E5AE"/>
          </a:solidFill>
          <a:ln w="12700" cap="flat" cmpd="sng" algn="ctr">
            <a:solidFill>
              <a:srgbClr val="C0615A"/>
            </a:solidFill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id-ID" sz="100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itchFamily="34" charset="0"/>
              </a:rPr>
              <a:t>Inisiasi Internasional</a:t>
            </a:r>
          </a:p>
        </p:txBody>
      </p:sp>
      <p:sp>
        <p:nvSpPr>
          <p:cNvPr id="145" name="Rectangle 144"/>
          <p:cNvSpPr/>
          <p:nvPr/>
        </p:nvSpPr>
        <p:spPr>
          <a:xfrm>
            <a:off x="2856634" y="3016470"/>
            <a:ext cx="1403612" cy="361662"/>
          </a:xfrm>
          <a:prstGeom prst="rect">
            <a:avLst/>
          </a:prstGeom>
          <a:solidFill>
            <a:srgbClr val="F6E5AE"/>
          </a:solidFill>
          <a:ln w="12700" cap="flat" cmpd="sng" algn="ctr">
            <a:solidFill>
              <a:srgbClr val="C0615A"/>
            </a:solidFill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id-ID" sz="95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itchFamily="34" charset="0"/>
              </a:rPr>
              <a:t>Pertumbuhan Aset Usaha Syariah (% per Th)</a:t>
            </a:r>
          </a:p>
        </p:txBody>
      </p:sp>
      <p:sp>
        <p:nvSpPr>
          <p:cNvPr id="146" name="Rectangle 145"/>
          <p:cNvSpPr/>
          <p:nvPr/>
        </p:nvSpPr>
        <p:spPr>
          <a:xfrm>
            <a:off x="4318400" y="3016470"/>
            <a:ext cx="1403612" cy="361662"/>
          </a:xfrm>
          <a:prstGeom prst="rect">
            <a:avLst/>
          </a:prstGeom>
          <a:solidFill>
            <a:srgbClr val="F6E5AE"/>
          </a:solidFill>
          <a:ln w="12700" cap="flat" cmpd="sng" algn="ctr">
            <a:solidFill>
              <a:srgbClr val="C0615A"/>
            </a:solidFill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id-ID" sz="95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itchFamily="34" charset="0"/>
              </a:rPr>
              <a:t>Share Pembiayaan Syariah (% thd Total Keu)</a:t>
            </a:r>
          </a:p>
        </p:txBody>
      </p:sp>
      <p:sp>
        <p:nvSpPr>
          <p:cNvPr id="147" name="Rectangle 146"/>
          <p:cNvSpPr/>
          <p:nvPr/>
        </p:nvSpPr>
        <p:spPr>
          <a:xfrm>
            <a:off x="5780167" y="3016470"/>
            <a:ext cx="1403612" cy="361662"/>
          </a:xfrm>
          <a:prstGeom prst="rect">
            <a:avLst/>
          </a:prstGeom>
          <a:solidFill>
            <a:srgbClr val="F6E5AE"/>
          </a:solidFill>
          <a:ln w="12700" cap="flat" cmpd="sng" algn="ctr">
            <a:solidFill>
              <a:srgbClr val="C0615A"/>
            </a:solidFill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id-ID" sz="950" b="1" i="0" u="none" strike="noStrike" kern="0" cap="none" spc="0" normalizeH="0" baseline="0" noProof="0" dirty="0">
                <a:ln>
                  <a:noFill/>
                </a:ln>
                <a:solidFill>
                  <a:prstClr val="black"/>
                </a:solidFill>
                <a:effectLst/>
                <a:uLnTx/>
                <a:uFillTx/>
                <a:latin typeface="Arial Narrow" pitchFamily="34" charset="0"/>
              </a:rPr>
              <a:t>Share Outstanding Pasar Uang Syariah (% PDB)</a:t>
            </a:r>
          </a:p>
        </p:txBody>
      </p:sp>
      <p:sp>
        <p:nvSpPr>
          <p:cNvPr id="148" name="Rectangle 147"/>
          <p:cNvSpPr/>
          <p:nvPr/>
        </p:nvSpPr>
        <p:spPr>
          <a:xfrm>
            <a:off x="7241933" y="2536082"/>
            <a:ext cx="1403612" cy="432090"/>
          </a:xfrm>
          <a:prstGeom prst="rect">
            <a:avLst/>
          </a:prstGeom>
          <a:solidFill>
            <a:srgbClr val="00508E"/>
          </a:solidFill>
          <a:ln w="12700" cap="flat" cmpd="sng" algn="ctr">
            <a:solidFill>
              <a:srgbClr val="C0615A"/>
            </a:solidFill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id-ID" sz="12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Franklin Gothic Demi Cond" panose="020B0706030402020204" pitchFamily="34" charset="0"/>
                <a:ea typeface="+mn-ea"/>
                <a:cs typeface="+mn-cs"/>
              </a:rPr>
              <a:t>Tingkat Literasi</a:t>
            </a:r>
          </a:p>
        </p:txBody>
      </p:sp>
      <p:sp>
        <p:nvSpPr>
          <p:cNvPr id="149" name="Rectangle 148"/>
          <p:cNvSpPr/>
          <p:nvPr/>
        </p:nvSpPr>
        <p:spPr>
          <a:xfrm>
            <a:off x="8703701" y="2536082"/>
            <a:ext cx="1412370" cy="432090"/>
          </a:xfrm>
          <a:prstGeom prst="rect">
            <a:avLst/>
          </a:prstGeom>
          <a:solidFill>
            <a:srgbClr val="00508E"/>
          </a:solidFill>
          <a:ln w="12700" cap="flat" cmpd="sng" algn="ctr">
            <a:solidFill>
              <a:srgbClr val="C0615A"/>
            </a:solidFill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id-ID" sz="12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Franklin Gothic Demi Cond" panose="020B0706030402020204" pitchFamily="34" charset="0"/>
                <a:ea typeface="+mn-ea"/>
                <a:cs typeface="+mn-cs"/>
              </a:rPr>
              <a:t>International Standing</a:t>
            </a:r>
          </a:p>
        </p:txBody>
      </p:sp>
      <p:sp>
        <p:nvSpPr>
          <p:cNvPr id="150" name="Rectangle 149"/>
          <p:cNvSpPr/>
          <p:nvPr/>
        </p:nvSpPr>
        <p:spPr>
          <a:xfrm>
            <a:off x="2856634" y="2536082"/>
            <a:ext cx="1403612" cy="432090"/>
          </a:xfrm>
          <a:prstGeom prst="rect">
            <a:avLst/>
          </a:prstGeom>
          <a:solidFill>
            <a:srgbClr val="00508E"/>
          </a:solidFill>
          <a:ln w="12700" cap="flat" cmpd="sng" algn="ctr">
            <a:solidFill>
              <a:srgbClr val="C0615A"/>
            </a:solidFill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id-ID" sz="12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Franklin Gothic Demi Cond" panose="020B0706030402020204" pitchFamily="34" charset="0"/>
                <a:ea typeface="+mn-ea"/>
                <a:cs typeface="+mn-cs"/>
              </a:rPr>
              <a:t>Peningkatan Aset Usaha Syariah</a:t>
            </a:r>
          </a:p>
        </p:txBody>
      </p:sp>
      <p:sp>
        <p:nvSpPr>
          <p:cNvPr id="151" name="Rectangle 150"/>
          <p:cNvSpPr/>
          <p:nvPr/>
        </p:nvSpPr>
        <p:spPr>
          <a:xfrm>
            <a:off x="4318400" y="2536082"/>
            <a:ext cx="1403612" cy="432090"/>
          </a:xfrm>
          <a:prstGeom prst="rect">
            <a:avLst/>
          </a:prstGeom>
          <a:solidFill>
            <a:srgbClr val="00508E"/>
          </a:solidFill>
          <a:ln w="12700" cap="flat" cmpd="sng" algn="ctr">
            <a:solidFill>
              <a:srgbClr val="C0615A"/>
            </a:solidFill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id-ID" sz="12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Franklin Gothic Demi Cond" panose="020B0706030402020204" pitchFamily="34" charset="0"/>
                <a:ea typeface="+mn-ea"/>
                <a:cs typeface="+mn-cs"/>
              </a:rPr>
              <a:t>Pembiayaan Keuangan Syariah</a:t>
            </a:r>
          </a:p>
        </p:txBody>
      </p:sp>
      <p:sp>
        <p:nvSpPr>
          <p:cNvPr id="152" name="Rectangle 151"/>
          <p:cNvSpPr/>
          <p:nvPr/>
        </p:nvSpPr>
        <p:spPr>
          <a:xfrm>
            <a:off x="5780167" y="2536082"/>
            <a:ext cx="1403612" cy="432090"/>
          </a:xfrm>
          <a:prstGeom prst="rect">
            <a:avLst/>
          </a:prstGeom>
          <a:solidFill>
            <a:srgbClr val="00508E"/>
          </a:solidFill>
          <a:ln w="12700" cap="flat" cmpd="sng" algn="ctr">
            <a:solidFill>
              <a:srgbClr val="C0615A"/>
            </a:solidFill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id-ID" sz="12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Franklin Gothic Demi Cond" panose="020B0706030402020204" pitchFamily="34" charset="0"/>
                <a:ea typeface="+mn-ea"/>
                <a:cs typeface="+mn-cs"/>
              </a:rPr>
              <a:t>Tingkat Kedalaman Pasar Keuangan</a:t>
            </a:r>
          </a:p>
        </p:txBody>
      </p:sp>
      <p:sp>
        <p:nvSpPr>
          <p:cNvPr id="153" name="Isosceles Triangle 152"/>
          <p:cNvSpPr/>
          <p:nvPr/>
        </p:nvSpPr>
        <p:spPr>
          <a:xfrm>
            <a:off x="3012991" y="1636483"/>
            <a:ext cx="7018745" cy="851301"/>
          </a:xfrm>
          <a:prstGeom prst="triangle">
            <a:avLst/>
          </a:prstGeom>
          <a:solidFill>
            <a:srgbClr val="00508E"/>
          </a:solidFill>
          <a:ln w="152400" cap="flat" cmpd="sng" algn="ctr">
            <a:solidFill>
              <a:srgbClr val="192F5A"/>
            </a:solidFill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id-ID" sz="750" b="0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Franklin Gothic Demi Cond" panose="020B0706030402020204" pitchFamily="34" charset="0"/>
              <a:ea typeface="+mn-ea"/>
              <a:cs typeface="+mn-cs"/>
            </a:endParaRPr>
          </a:p>
        </p:txBody>
      </p:sp>
      <p:sp>
        <p:nvSpPr>
          <p:cNvPr id="154" name="Rectangle 153"/>
          <p:cNvSpPr/>
          <p:nvPr/>
        </p:nvSpPr>
        <p:spPr>
          <a:xfrm>
            <a:off x="3627134" y="3767654"/>
            <a:ext cx="1403944" cy="466627"/>
          </a:xfrm>
          <a:prstGeom prst="rect">
            <a:avLst/>
          </a:prstGeom>
          <a:solidFill>
            <a:srgbClr val="00508E"/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id-ID" sz="135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Franklin Gothic Demi Cond" panose="020B0706030402020204" pitchFamily="34" charset="0"/>
                <a:ea typeface="+mn-ea"/>
                <a:cs typeface="+mn-cs"/>
              </a:rPr>
              <a:t>Penguatan </a:t>
            </a:r>
            <a:r>
              <a:rPr kumimoji="0" lang="en-US" sz="1350" b="0" i="0" u="none" strike="noStrike" kern="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Franklin Gothic Demi Cond" panose="020B0706030402020204" pitchFamily="34" charset="0"/>
                <a:ea typeface="+mn-ea"/>
                <a:cs typeface="+mn-cs"/>
              </a:rPr>
              <a:t>Ekonomi</a:t>
            </a:r>
            <a:r>
              <a:rPr kumimoji="0" lang="en-US" sz="135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Franklin Gothic Demi Cond" panose="020B0706030402020204" pitchFamily="34" charset="0"/>
                <a:ea typeface="+mn-ea"/>
                <a:cs typeface="+mn-cs"/>
              </a:rPr>
              <a:t> </a:t>
            </a:r>
            <a:r>
              <a:rPr kumimoji="0" lang="en-US" sz="1350" b="0" i="0" u="none" strike="noStrike" kern="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Franklin Gothic Demi Cond" panose="020B0706030402020204" pitchFamily="34" charset="0"/>
                <a:ea typeface="+mn-ea"/>
                <a:cs typeface="+mn-cs"/>
              </a:rPr>
              <a:t>Syariah</a:t>
            </a:r>
            <a:endParaRPr kumimoji="0" lang="id-ID" sz="1350" b="0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Franklin Gothic Demi Cond" panose="020B0706030402020204" pitchFamily="34" charset="0"/>
              <a:ea typeface="+mn-ea"/>
              <a:cs typeface="+mn-cs"/>
            </a:endParaRPr>
          </a:p>
        </p:txBody>
      </p:sp>
      <p:sp>
        <p:nvSpPr>
          <p:cNvPr id="155" name="Rectangle 154"/>
          <p:cNvSpPr/>
          <p:nvPr/>
        </p:nvSpPr>
        <p:spPr>
          <a:xfrm>
            <a:off x="7927623" y="3767654"/>
            <a:ext cx="1563214" cy="466627"/>
          </a:xfrm>
          <a:prstGeom prst="rect">
            <a:avLst/>
          </a:prstGeom>
          <a:solidFill>
            <a:srgbClr val="00508E"/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id-ID" sz="135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Franklin Gothic Demi Cond" panose="020B0706030402020204" pitchFamily="34" charset="0"/>
                <a:ea typeface="+mn-ea"/>
                <a:cs typeface="+mn-cs"/>
              </a:rPr>
              <a:t>Penguatan Riset</a:t>
            </a:r>
            <a:r>
              <a:rPr kumimoji="0" lang="en-US" sz="135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Franklin Gothic Demi Cond" panose="020B0706030402020204" pitchFamily="34" charset="0"/>
                <a:ea typeface="+mn-ea"/>
                <a:cs typeface="+mn-cs"/>
              </a:rPr>
              <a:t>, </a:t>
            </a:r>
            <a:r>
              <a:rPr lang="id-ID" sz="1350" kern="0" dirty="0">
                <a:solidFill>
                  <a:prstClr val="white"/>
                </a:solidFill>
                <a:latin typeface="Franklin Gothic Demi Cond" panose="020B0706030402020204" pitchFamily="34" charset="0"/>
              </a:rPr>
              <a:t>Asesmen</a:t>
            </a:r>
            <a:r>
              <a:rPr kumimoji="0" lang="en-US" sz="135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Franklin Gothic Demi Cond" panose="020B0706030402020204" pitchFamily="34" charset="0"/>
                <a:ea typeface="+mn-ea"/>
                <a:cs typeface="+mn-cs"/>
              </a:rPr>
              <a:t> &amp; </a:t>
            </a:r>
            <a:r>
              <a:rPr kumimoji="0" lang="en-US" sz="1350" b="0" i="0" u="none" strike="noStrike" kern="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Franklin Gothic Demi Cond" panose="020B0706030402020204" pitchFamily="34" charset="0"/>
                <a:ea typeface="+mn-ea"/>
                <a:cs typeface="+mn-cs"/>
              </a:rPr>
              <a:t>Edukasi</a:t>
            </a:r>
            <a:endParaRPr kumimoji="0" lang="id-ID" sz="1350" b="0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Franklin Gothic Demi Cond" panose="020B0706030402020204" pitchFamily="34" charset="0"/>
              <a:ea typeface="+mn-ea"/>
              <a:cs typeface="+mn-cs"/>
            </a:endParaRPr>
          </a:p>
        </p:txBody>
      </p:sp>
      <p:sp>
        <p:nvSpPr>
          <p:cNvPr id="156" name="Rectangle 155"/>
          <p:cNvSpPr/>
          <p:nvPr/>
        </p:nvSpPr>
        <p:spPr>
          <a:xfrm>
            <a:off x="3625940" y="4277568"/>
            <a:ext cx="1401195" cy="1622293"/>
          </a:xfrm>
          <a:prstGeom prst="rect">
            <a:avLst/>
          </a:prstGeom>
          <a:solidFill>
            <a:srgbClr val="F8E3C4"/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id-ID" sz="1350" b="0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157" name="Group 156"/>
          <p:cNvGrpSpPr/>
          <p:nvPr/>
        </p:nvGrpSpPr>
        <p:grpSpPr>
          <a:xfrm>
            <a:off x="3526360" y="4315336"/>
            <a:ext cx="1600355" cy="205740"/>
            <a:chOff x="4992062" y="2507513"/>
            <a:chExt cx="2133806" cy="274320"/>
          </a:xfrm>
          <a:solidFill>
            <a:srgbClr val="FEC91E"/>
          </a:solidFill>
        </p:grpSpPr>
        <p:sp>
          <p:nvSpPr>
            <p:cNvPr id="158" name="Oval 157"/>
            <p:cNvSpPr/>
            <p:nvPr/>
          </p:nvSpPr>
          <p:spPr>
            <a:xfrm>
              <a:off x="4992062" y="2507513"/>
              <a:ext cx="274320" cy="274320"/>
            </a:xfrm>
            <a:prstGeom prst="ellipse">
              <a:avLst/>
            </a:prstGeom>
            <a:grpFill/>
            <a:ln w="101600" cap="flat" cmpd="sng" algn="ctr">
              <a:solidFill>
                <a:srgbClr val="F8E3C4"/>
              </a:solidFill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id-ID" sz="135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59" name="Oval 158"/>
            <p:cNvSpPr/>
            <p:nvPr/>
          </p:nvSpPr>
          <p:spPr>
            <a:xfrm>
              <a:off x="6851548" y="2507513"/>
              <a:ext cx="274320" cy="274320"/>
            </a:xfrm>
            <a:prstGeom prst="ellipse">
              <a:avLst/>
            </a:prstGeom>
            <a:grpFill/>
            <a:ln w="101600" cap="flat" cmpd="sng" algn="ctr">
              <a:solidFill>
                <a:srgbClr val="F8E3C4"/>
              </a:solidFill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id-ID" sz="135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160" name="Rectangle 159"/>
          <p:cNvSpPr/>
          <p:nvPr/>
        </p:nvSpPr>
        <p:spPr>
          <a:xfrm>
            <a:off x="3887939" y="4457605"/>
            <a:ext cx="882558" cy="361662"/>
          </a:xfrm>
          <a:prstGeom prst="rect">
            <a:avLst/>
          </a:prstGeom>
          <a:solidFill>
            <a:srgbClr val="FC9110"/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id-ID" sz="1125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Franklin Gothic Demi Cond" panose="020B0706030402020204" pitchFamily="34" charset="0"/>
                <a:ea typeface="+mn-ea"/>
                <a:cs typeface="+mn-cs"/>
              </a:rPr>
              <a:t>Halal Supply Chain</a:t>
            </a:r>
          </a:p>
        </p:txBody>
      </p:sp>
      <p:sp>
        <p:nvSpPr>
          <p:cNvPr id="161" name="Rectangle 160"/>
          <p:cNvSpPr/>
          <p:nvPr/>
        </p:nvSpPr>
        <p:spPr>
          <a:xfrm>
            <a:off x="3882580" y="4907883"/>
            <a:ext cx="902381" cy="361662"/>
          </a:xfrm>
          <a:prstGeom prst="rect">
            <a:avLst/>
          </a:prstGeom>
          <a:solidFill>
            <a:srgbClr val="FC9110"/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id-ID" sz="105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Franklin Gothic Demi Cond" panose="020B0706030402020204" pitchFamily="34" charset="0"/>
                <a:ea typeface="+mn-ea"/>
                <a:cs typeface="+mn-cs"/>
              </a:rPr>
              <a:t>Kelembagaan</a:t>
            </a:r>
          </a:p>
        </p:txBody>
      </p:sp>
      <p:sp>
        <p:nvSpPr>
          <p:cNvPr id="162" name="Rectangle 161"/>
          <p:cNvSpPr/>
          <p:nvPr/>
        </p:nvSpPr>
        <p:spPr>
          <a:xfrm>
            <a:off x="3887938" y="5358161"/>
            <a:ext cx="882559" cy="361662"/>
          </a:xfrm>
          <a:prstGeom prst="rect">
            <a:avLst/>
          </a:prstGeom>
          <a:solidFill>
            <a:srgbClr val="FC9110"/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id-ID" sz="105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Franklin Gothic Demi Cond" panose="020B0706030402020204" pitchFamily="34" charset="0"/>
                <a:ea typeface="+mn-ea"/>
                <a:cs typeface="+mn-cs"/>
              </a:rPr>
              <a:t>Infrastruktur Pendukung</a:t>
            </a:r>
          </a:p>
        </p:txBody>
      </p:sp>
      <p:sp>
        <p:nvSpPr>
          <p:cNvPr id="163" name="Rectangle 162"/>
          <p:cNvSpPr/>
          <p:nvPr/>
        </p:nvSpPr>
        <p:spPr>
          <a:xfrm>
            <a:off x="8017593" y="4277568"/>
            <a:ext cx="1401195" cy="1622293"/>
          </a:xfrm>
          <a:prstGeom prst="rect">
            <a:avLst/>
          </a:prstGeom>
          <a:solidFill>
            <a:srgbClr val="F8E3C4"/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id-ID" sz="1350" b="0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164" name="Group 163"/>
          <p:cNvGrpSpPr/>
          <p:nvPr/>
        </p:nvGrpSpPr>
        <p:grpSpPr>
          <a:xfrm>
            <a:off x="7918013" y="4315336"/>
            <a:ext cx="1600355" cy="205740"/>
            <a:chOff x="4992062" y="2507513"/>
            <a:chExt cx="2133806" cy="274320"/>
          </a:xfrm>
          <a:solidFill>
            <a:srgbClr val="FEC91E"/>
          </a:solidFill>
        </p:grpSpPr>
        <p:sp>
          <p:nvSpPr>
            <p:cNvPr id="165" name="Oval 164"/>
            <p:cNvSpPr/>
            <p:nvPr/>
          </p:nvSpPr>
          <p:spPr>
            <a:xfrm>
              <a:off x="4992062" y="2507513"/>
              <a:ext cx="274320" cy="274320"/>
            </a:xfrm>
            <a:prstGeom prst="ellipse">
              <a:avLst/>
            </a:prstGeom>
            <a:grpFill/>
            <a:ln w="101600" cap="flat" cmpd="sng" algn="ctr">
              <a:solidFill>
                <a:srgbClr val="F8E3C4"/>
              </a:solidFill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id-ID" sz="135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66" name="Oval 165"/>
            <p:cNvSpPr/>
            <p:nvPr/>
          </p:nvSpPr>
          <p:spPr>
            <a:xfrm>
              <a:off x="6851548" y="2507513"/>
              <a:ext cx="274320" cy="274320"/>
            </a:xfrm>
            <a:prstGeom prst="ellipse">
              <a:avLst/>
            </a:prstGeom>
            <a:grpFill/>
            <a:ln w="101600" cap="flat" cmpd="sng" algn="ctr">
              <a:solidFill>
                <a:srgbClr val="F8E3C4"/>
              </a:solidFill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id-ID" sz="135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167" name="Rectangle 166"/>
          <p:cNvSpPr/>
          <p:nvPr/>
        </p:nvSpPr>
        <p:spPr>
          <a:xfrm>
            <a:off x="8258673" y="4457605"/>
            <a:ext cx="912816" cy="361662"/>
          </a:xfrm>
          <a:prstGeom prst="rect">
            <a:avLst/>
          </a:prstGeom>
          <a:solidFill>
            <a:srgbClr val="FC9110"/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id-ID" sz="1125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Franklin Gothic Demi Cond" panose="020B0706030402020204" pitchFamily="34" charset="0"/>
                <a:ea typeface="+mn-ea"/>
                <a:cs typeface="+mn-cs"/>
              </a:rPr>
              <a:t>Riset dan Asesmen</a:t>
            </a:r>
          </a:p>
        </p:txBody>
      </p:sp>
      <p:sp>
        <p:nvSpPr>
          <p:cNvPr id="168" name="Rectangle 167"/>
          <p:cNvSpPr/>
          <p:nvPr/>
        </p:nvSpPr>
        <p:spPr>
          <a:xfrm>
            <a:off x="8266836" y="4915348"/>
            <a:ext cx="912816" cy="355524"/>
          </a:xfrm>
          <a:prstGeom prst="rect">
            <a:avLst/>
          </a:prstGeom>
          <a:solidFill>
            <a:srgbClr val="FC9110"/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id-ID" sz="1125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Franklin Gothic Demi Cond" panose="020B0706030402020204" pitchFamily="34" charset="0"/>
                <a:ea typeface="+mn-ea"/>
                <a:cs typeface="+mn-cs"/>
              </a:rPr>
              <a:t>Edukasi</a:t>
            </a:r>
          </a:p>
        </p:txBody>
      </p:sp>
      <p:sp>
        <p:nvSpPr>
          <p:cNvPr id="169" name="Rectangle 168"/>
          <p:cNvSpPr/>
          <p:nvPr/>
        </p:nvSpPr>
        <p:spPr>
          <a:xfrm>
            <a:off x="5779064" y="3767654"/>
            <a:ext cx="1462869" cy="466627"/>
          </a:xfrm>
          <a:prstGeom prst="rect">
            <a:avLst/>
          </a:prstGeom>
          <a:solidFill>
            <a:srgbClr val="00508E"/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id-ID" sz="1400" b="0" i="0" u="none" strike="noStrike" kern="0" cap="none" spc="0" normalizeH="0" baseline="0" noProof="0" dirty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Franklin Gothic Demi Cond" panose="020B0706030402020204" pitchFamily="34" charset="0"/>
                <a:ea typeface="+mn-ea"/>
                <a:cs typeface="+mn-cs"/>
              </a:rPr>
              <a:t>Pendalaman </a:t>
            </a:r>
            <a:r>
              <a:rPr kumimoji="0" lang="id-ID" sz="1350" b="0" i="0" u="none" strike="noStrike" kern="0" cap="none" spc="0" normalizeH="0" baseline="0" noProof="0" dirty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Franklin Gothic Demi Cond" panose="020B0706030402020204" pitchFamily="34" charset="0"/>
                <a:ea typeface="+mn-ea"/>
                <a:cs typeface="+mn-cs"/>
              </a:rPr>
              <a:t>Pasar</a:t>
            </a:r>
            <a:r>
              <a:rPr kumimoji="0" lang="id-ID" sz="1400" b="0" i="0" u="none" strike="noStrike" kern="0" cap="none" spc="0" normalizeH="0" baseline="0" noProof="0" dirty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Franklin Gothic Demi Cond" panose="020B0706030402020204" pitchFamily="34" charset="0"/>
                <a:ea typeface="+mn-ea"/>
                <a:cs typeface="+mn-cs"/>
              </a:rPr>
              <a:t> Keuangan </a:t>
            </a:r>
            <a:r>
              <a:rPr kumimoji="0" lang="en-US" sz="1400" b="0" i="0" u="none" strike="noStrike" kern="0" cap="none" spc="0" normalizeH="0" baseline="0" noProof="0" dirty="0" err="1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Franklin Gothic Demi Cond" panose="020B0706030402020204" pitchFamily="34" charset="0"/>
                <a:ea typeface="+mn-ea"/>
                <a:cs typeface="+mn-cs"/>
              </a:rPr>
              <a:t>Syariah</a:t>
            </a:r>
            <a:endParaRPr kumimoji="0" lang="id-ID" sz="1400" b="0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Franklin Gothic Demi Cond" panose="020B0706030402020204" pitchFamily="34" charset="0"/>
              <a:ea typeface="+mn-ea"/>
              <a:cs typeface="+mn-cs"/>
            </a:endParaRPr>
          </a:p>
        </p:txBody>
      </p:sp>
      <p:sp>
        <p:nvSpPr>
          <p:cNvPr id="170" name="Rectangle 169"/>
          <p:cNvSpPr/>
          <p:nvPr/>
        </p:nvSpPr>
        <p:spPr>
          <a:xfrm>
            <a:off x="5825638" y="4277568"/>
            <a:ext cx="1401195" cy="1622293"/>
          </a:xfrm>
          <a:prstGeom prst="rect">
            <a:avLst/>
          </a:prstGeom>
          <a:solidFill>
            <a:srgbClr val="F8E3C4"/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id-ID" sz="1350" b="0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grpSp>
        <p:nvGrpSpPr>
          <p:cNvPr id="171" name="Group 170"/>
          <p:cNvGrpSpPr/>
          <p:nvPr/>
        </p:nvGrpSpPr>
        <p:grpSpPr>
          <a:xfrm>
            <a:off x="5726058" y="4315336"/>
            <a:ext cx="1600355" cy="205740"/>
            <a:chOff x="4992062" y="2507513"/>
            <a:chExt cx="2133806" cy="274320"/>
          </a:xfrm>
          <a:solidFill>
            <a:srgbClr val="FEC91E"/>
          </a:solidFill>
        </p:grpSpPr>
        <p:sp>
          <p:nvSpPr>
            <p:cNvPr id="172" name="Oval 171"/>
            <p:cNvSpPr/>
            <p:nvPr/>
          </p:nvSpPr>
          <p:spPr>
            <a:xfrm>
              <a:off x="4992062" y="2507513"/>
              <a:ext cx="274320" cy="274320"/>
            </a:xfrm>
            <a:prstGeom prst="ellipse">
              <a:avLst/>
            </a:prstGeom>
            <a:grpFill/>
            <a:ln w="101600" cap="flat" cmpd="sng" algn="ctr">
              <a:solidFill>
                <a:srgbClr val="F8E3C4"/>
              </a:solidFill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id-ID" sz="135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  <p:sp>
          <p:nvSpPr>
            <p:cNvPr id="173" name="Oval 172"/>
            <p:cNvSpPr/>
            <p:nvPr/>
          </p:nvSpPr>
          <p:spPr>
            <a:xfrm>
              <a:off x="6851548" y="2507513"/>
              <a:ext cx="274320" cy="274320"/>
            </a:xfrm>
            <a:prstGeom prst="ellipse">
              <a:avLst/>
            </a:prstGeom>
            <a:grpFill/>
            <a:ln w="101600" cap="flat" cmpd="sng" algn="ctr">
              <a:solidFill>
                <a:srgbClr val="F8E3C4"/>
              </a:solidFill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id-ID" sz="135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 panose="020F0502020204030204"/>
                <a:ea typeface="+mn-ea"/>
                <a:cs typeface="+mn-cs"/>
              </a:endParaRPr>
            </a:p>
          </p:txBody>
        </p:sp>
      </p:grpSp>
      <p:sp>
        <p:nvSpPr>
          <p:cNvPr id="174" name="Rectangle 173"/>
          <p:cNvSpPr/>
          <p:nvPr/>
        </p:nvSpPr>
        <p:spPr>
          <a:xfrm>
            <a:off x="6084738" y="4719562"/>
            <a:ext cx="887922" cy="277741"/>
          </a:xfrm>
          <a:prstGeom prst="rect">
            <a:avLst/>
          </a:prstGeom>
          <a:solidFill>
            <a:srgbClr val="FC9110"/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id-ID" sz="105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Franklin Gothic Demi Cond" panose="020B0706030402020204" pitchFamily="34" charset="0"/>
                <a:ea typeface="+mn-ea"/>
                <a:cs typeface="+mn-cs"/>
              </a:rPr>
              <a:t>Infrastruktur</a:t>
            </a:r>
          </a:p>
        </p:txBody>
      </p:sp>
      <p:sp>
        <p:nvSpPr>
          <p:cNvPr id="175" name="Rectangle 174"/>
          <p:cNvSpPr/>
          <p:nvPr/>
        </p:nvSpPr>
        <p:spPr>
          <a:xfrm>
            <a:off x="6085912" y="5030534"/>
            <a:ext cx="893622" cy="254080"/>
          </a:xfrm>
          <a:prstGeom prst="rect">
            <a:avLst/>
          </a:prstGeom>
          <a:solidFill>
            <a:srgbClr val="FC9110"/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id-ID" sz="1125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Franklin Gothic Demi Cond" panose="020B0706030402020204" pitchFamily="34" charset="0"/>
                <a:ea typeface="+mn-ea"/>
                <a:cs typeface="+mn-cs"/>
              </a:rPr>
              <a:t>Instrumen</a:t>
            </a:r>
          </a:p>
        </p:txBody>
      </p:sp>
      <p:sp>
        <p:nvSpPr>
          <p:cNvPr id="176" name="Rectangle 175"/>
          <p:cNvSpPr/>
          <p:nvPr/>
        </p:nvSpPr>
        <p:spPr>
          <a:xfrm>
            <a:off x="6073666" y="5327901"/>
            <a:ext cx="898994" cy="250392"/>
          </a:xfrm>
          <a:prstGeom prst="rect">
            <a:avLst/>
          </a:prstGeom>
          <a:solidFill>
            <a:srgbClr val="FC9110"/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id-ID" sz="9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Franklin Gothic Demi Cond" panose="020B0706030402020204" pitchFamily="34" charset="0"/>
                <a:ea typeface="+mn-ea"/>
                <a:cs typeface="+mn-cs"/>
              </a:rPr>
              <a:t>Basis Investor</a:t>
            </a:r>
          </a:p>
        </p:txBody>
      </p:sp>
      <p:sp>
        <p:nvSpPr>
          <p:cNvPr id="177" name="Rectangle 176"/>
          <p:cNvSpPr/>
          <p:nvPr/>
        </p:nvSpPr>
        <p:spPr>
          <a:xfrm>
            <a:off x="6074358" y="4428273"/>
            <a:ext cx="905176" cy="256594"/>
          </a:xfrm>
          <a:prstGeom prst="rect">
            <a:avLst/>
          </a:prstGeom>
          <a:solidFill>
            <a:srgbClr val="FC9110"/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id-ID" sz="1125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Franklin Gothic Demi Cond" panose="020B0706030402020204" pitchFamily="34" charset="0"/>
                <a:ea typeface="+mn-ea"/>
                <a:cs typeface="+mn-cs"/>
              </a:rPr>
              <a:t>Regulasi</a:t>
            </a:r>
          </a:p>
        </p:txBody>
      </p:sp>
      <p:sp>
        <p:nvSpPr>
          <p:cNvPr id="178" name="Rectangle 177"/>
          <p:cNvSpPr/>
          <p:nvPr/>
        </p:nvSpPr>
        <p:spPr>
          <a:xfrm>
            <a:off x="3581257" y="5932799"/>
            <a:ext cx="1486601" cy="68580"/>
          </a:xfrm>
          <a:prstGeom prst="rect">
            <a:avLst/>
          </a:prstGeom>
          <a:solidFill>
            <a:srgbClr val="FEC91E"/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id-ID" sz="1350" b="0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79" name="Rectangle 178"/>
          <p:cNvSpPr/>
          <p:nvPr/>
        </p:nvSpPr>
        <p:spPr>
          <a:xfrm>
            <a:off x="5779064" y="5932799"/>
            <a:ext cx="1486601" cy="68580"/>
          </a:xfrm>
          <a:prstGeom prst="rect">
            <a:avLst/>
          </a:prstGeom>
          <a:solidFill>
            <a:srgbClr val="FEC91E"/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id-ID" sz="1350" b="0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80" name="Rectangle 179"/>
          <p:cNvSpPr/>
          <p:nvPr/>
        </p:nvSpPr>
        <p:spPr>
          <a:xfrm>
            <a:off x="7977770" y="5932799"/>
            <a:ext cx="1486601" cy="68580"/>
          </a:xfrm>
          <a:prstGeom prst="rect">
            <a:avLst/>
          </a:prstGeom>
          <a:solidFill>
            <a:srgbClr val="FEC91E"/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id-ID" sz="1350" b="0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81" name="Rectangle 180"/>
          <p:cNvSpPr/>
          <p:nvPr/>
        </p:nvSpPr>
        <p:spPr>
          <a:xfrm>
            <a:off x="2506064" y="6041424"/>
            <a:ext cx="8032599" cy="288557"/>
          </a:xfrm>
          <a:prstGeom prst="rect">
            <a:avLst/>
          </a:prstGeom>
          <a:solidFill>
            <a:srgbClr val="F6E5AE"/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id-ID" sz="1350" b="0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82" name="Rectangle 181"/>
          <p:cNvSpPr/>
          <p:nvPr/>
        </p:nvSpPr>
        <p:spPr>
          <a:xfrm>
            <a:off x="2428792" y="6367330"/>
            <a:ext cx="8187145" cy="288557"/>
          </a:xfrm>
          <a:prstGeom prst="rect">
            <a:avLst/>
          </a:prstGeom>
          <a:solidFill>
            <a:srgbClr val="00508E"/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id-ID" sz="1350" b="0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83" name="TextBox 182"/>
          <p:cNvSpPr txBox="1"/>
          <p:nvPr/>
        </p:nvSpPr>
        <p:spPr>
          <a:xfrm>
            <a:off x="2932155" y="6042512"/>
            <a:ext cx="2194560" cy="30008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 latinLnBrk="0"/>
            <a:r>
              <a:rPr lang="id-ID" sz="1350" dirty="0">
                <a:solidFill>
                  <a:prstClr val="black"/>
                </a:solidFill>
                <a:latin typeface="Franklin Gothic Demi Cond" panose="020B0706030402020204" pitchFamily="34" charset="0"/>
              </a:rPr>
              <a:t>Kebijakan Eksyar Daerah</a:t>
            </a:r>
          </a:p>
        </p:txBody>
      </p:sp>
      <p:sp>
        <p:nvSpPr>
          <p:cNvPr id="184" name="TextBox 183"/>
          <p:cNvSpPr txBox="1"/>
          <p:nvPr/>
        </p:nvSpPr>
        <p:spPr>
          <a:xfrm>
            <a:off x="5428955" y="6042512"/>
            <a:ext cx="2194560" cy="30008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 latinLnBrk="0"/>
            <a:r>
              <a:rPr lang="id-ID" sz="1350" dirty="0">
                <a:solidFill>
                  <a:prstClr val="black"/>
                </a:solidFill>
                <a:latin typeface="Franklin Gothic Demi Cond" panose="020B0706030402020204" pitchFamily="34" charset="0"/>
              </a:rPr>
              <a:t>Kebijakan Eksyar Nasional</a:t>
            </a:r>
          </a:p>
        </p:txBody>
      </p:sp>
      <p:sp>
        <p:nvSpPr>
          <p:cNvPr id="185" name="TextBox 184"/>
          <p:cNvSpPr txBox="1"/>
          <p:nvPr/>
        </p:nvSpPr>
        <p:spPr>
          <a:xfrm>
            <a:off x="7918013" y="6043851"/>
            <a:ext cx="2319146" cy="30008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 latinLnBrk="0"/>
            <a:r>
              <a:rPr lang="id-ID" sz="1350" dirty="0">
                <a:solidFill>
                  <a:prstClr val="black"/>
                </a:solidFill>
                <a:latin typeface="Franklin Gothic Demi Cond" panose="020B0706030402020204" pitchFamily="34" charset="0"/>
              </a:rPr>
              <a:t>Kebijakan Eksyar Internasional</a:t>
            </a:r>
          </a:p>
        </p:txBody>
      </p:sp>
      <p:sp>
        <p:nvSpPr>
          <p:cNvPr id="186" name="TextBox 185"/>
          <p:cNvSpPr txBox="1"/>
          <p:nvPr/>
        </p:nvSpPr>
        <p:spPr>
          <a:xfrm>
            <a:off x="2928885" y="6370545"/>
            <a:ext cx="2194560" cy="30008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 latinLnBrk="0"/>
            <a:r>
              <a:rPr lang="id-ID" sz="1350" dirty="0">
                <a:solidFill>
                  <a:prstClr val="white"/>
                </a:solidFill>
                <a:latin typeface="Franklin Gothic Demi Cond" panose="020B0706030402020204" pitchFamily="34" charset="0"/>
              </a:rPr>
              <a:t>Sumber Daya Insani</a:t>
            </a:r>
          </a:p>
        </p:txBody>
      </p:sp>
      <p:sp>
        <p:nvSpPr>
          <p:cNvPr id="187" name="TextBox 186"/>
          <p:cNvSpPr txBox="1"/>
          <p:nvPr/>
        </p:nvSpPr>
        <p:spPr>
          <a:xfrm>
            <a:off x="5425685" y="6370545"/>
            <a:ext cx="2194560" cy="30008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 latinLnBrk="0"/>
            <a:r>
              <a:rPr lang="id-ID" sz="1350" dirty="0">
                <a:solidFill>
                  <a:prstClr val="white"/>
                </a:solidFill>
                <a:latin typeface="Franklin Gothic Demi Cond" panose="020B0706030402020204" pitchFamily="34" charset="0"/>
              </a:rPr>
              <a:t>Data dan Informasi</a:t>
            </a:r>
          </a:p>
        </p:txBody>
      </p:sp>
      <p:sp>
        <p:nvSpPr>
          <p:cNvPr id="188" name="TextBox 187"/>
          <p:cNvSpPr txBox="1"/>
          <p:nvPr/>
        </p:nvSpPr>
        <p:spPr>
          <a:xfrm>
            <a:off x="7914743" y="6371885"/>
            <a:ext cx="2194560" cy="30008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 latinLnBrk="0"/>
            <a:r>
              <a:rPr lang="id-ID" sz="1350" dirty="0">
                <a:solidFill>
                  <a:prstClr val="white"/>
                </a:solidFill>
                <a:latin typeface="Franklin Gothic Demi Cond" panose="020B0706030402020204" pitchFamily="34" charset="0"/>
              </a:rPr>
              <a:t>Koordinasi dan Kerjasama</a:t>
            </a:r>
          </a:p>
        </p:txBody>
      </p:sp>
      <p:sp>
        <p:nvSpPr>
          <p:cNvPr id="189" name="Pentagon 188"/>
          <p:cNvSpPr/>
          <p:nvPr/>
        </p:nvSpPr>
        <p:spPr>
          <a:xfrm>
            <a:off x="1559496" y="6041424"/>
            <a:ext cx="797915" cy="604781"/>
          </a:xfrm>
          <a:prstGeom prst="homePlate">
            <a:avLst>
              <a:gd name="adj" fmla="val 0"/>
            </a:avLst>
          </a:prstGeom>
          <a:solidFill>
            <a:schemeClr val="accent3">
              <a:lumMod val="75000"/>
            </a:schemeClr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id-ID" sz="12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Franklin Gothic Demi Cond" panose="020B0706030402020204" pitchFamily="34" charset="0"/>
                <a:ea typeface="+mn-ea"/>
                <a:cs typeface="+mn-cs"/>
              </a:rPr>
              <a:t>Strategi Dasar</a:t>
            </a:r>
          </a:p>
        </p:txBody>
      </p:sp>
      <p:sp>
        <p:nvSpPr>
          <p:cNvPr id="190" name="Pentagon 189"/>
          <p:cNvSpPr/>
          <p:nvPr/>
        </p:nvSpPr>
        <p:spPr>
          <a:xfrm>
            <a:off x="1559497" y="4422984"/>
            <a:ext cx="946567" cy="1331461"/>
          </a:xfrm>
          <a:prstGeom prst="homePlate">
            <a:avLst>
              <a:gd name="adj" fmla="val 0"/>
            </a:avLst>
          </a:prstGeom>
          <a:solidFill>
            <a:schemeClr val="accent3">
              <a:lumMod val="75000"/>
            </a:schemeClr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id-ID" sz="12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Franklin Gothic Demi Cond" panose="020B0706030402020204" pitchFamily="34" charset="0"/>
                <a:ea typeface="+mn-ea"/>
                <a:cs typeface="+mn-cs"/>
              </a:rPr>
              <a:t>Program Kerja Utama</a:t>
            </a:r>
          </a:p>
        </p:txBody>
      </p:sp>
      <p:sp>
        <p:nvSpPr>
          <p:cNvPr id="191" name="Pentagon 190"/>
          <p:cNvSpPr/>
          <p:nvPr/>
        </p:nvSpPr>
        <p:spPr>
          <a:xfrm>
            <a:off x="1559496" y="3767654"/>
            <a:ext cx="946568" cy="466627"/>
          </a:xfrm>
          <a:prstGeom prst="homePlate">
            <a:avLst>
              <a:gd name="adj" fmla="val 0"/>
            </a:avLst>
          </a:prstGeom>
          <a:solidFill>
            <a:schemeClr val="accent3">
              <a:lumMod val="75000"/>
            </a:schemeClr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id-ID" sz="12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Franklin Gothic Demi Cond" panose="020B0706030402020204" pitchFamily="34" charset="0"/>
                <a:ea typeface="+mn-ea"/>
                <a:cs typeface="+mn-cs"/>
              </a:rPr>
              <a:t>Strategi Utama</a:t>
            </a:r>
          </a:p>
        </p:txBody>
      </p:sp>
      <p:sp>
        <p:nvSpPr>
          <p:cNvPr id="192" name="Pentagon 191"/>
          <p:cNvSpPr/>
          <p:nvPr/>
        </p:nvSpPr>
        <p:spPr>
          <a:xfrm>
            <a:off x="1559496" y="3016470"/>
            <a:ext cx="946568" cy="361662"/>
          </a:xfrm>
          <a:prstGeom prst="homePlate">
            <a:avLst>
              <a:gd name="adj" fmla="val 0"/>
            </a:avLst>
          </a:prstGeom>
          <a:solidFill>
            <a:schemeClr val="accent3">
              <a:lumMod val="75000"/>
            </a:schemeClr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id-ID" sz="14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Franklin Gothic Demi Cond" panose="020B0706030402020204" pitchFamily="34" charset="0"/>
                <a:ea typeface="+mn-ea"/>
                <a:cs typeface="+mn-cs"/>
              </a:rPr>
              <a:t>Indikator Utama</a:t>
            </a:r>
          </a:p>
        </p:txBody>
      </p:sp>
      <p:sp>
        <p:nvSpPr>
          <p:cNvPr id="193" name="Pentagon 192"/>
          <p:cNvSpPr/>
          <p:nvPr/>
        </p:nvSpPr>
        <p:spPr>
          <a:xfrm>
            <a:off x="1559496" y="2536082"/>
            <a:ext cx="946568" cy="432090"/>
          </a:xfrm>
          <a:prstGeom prst="homePlate">
            <a:avLst>
              <a:gd name="adj" fmla="val 0"/>
            </a:avLst>
          </a:prstGeom>
          <a:solidFill>
            <a:schemeClr val="accent3">
              <a:lumMod val="75000"/>
            </a:schemeClr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id-ID" sz="14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Franklin Gothic Demi Cond" panose="020B0706030402020204" pitchFamily="34" charset="0"/>
                <a:ea typeface="+mn-ea"/>
                <a:cs typeface="+mn-cs"/>
              </a:rPr>
              <a:t>Target Capaian</a:t>
            </a:r>
          </a:p>
        </p:txBody>
      </p:sp>
      <p:sp>
        <p:nvSpPr>
          <p:cNvPr id="194" name="Rectangle 193"/>
          <p:cNvSpPr/>
          <p:nvPr/>
        </p:nvSpPr>
        <p:spPr>
          <a:xfrm>
            <a:off x="2766271" y="3446325"/>
            <a:ext cx="443871" cy="428516"/>
          </a:xfrm>
          <a:prstGeom prst="rect">
            <a:avLst/>
          </a:prstGeom>
          <a:solidFill>
            <a:srgbClr val="16205E"/>
          </a:solidFill>
          <a:ln>
            <a:solidFill>
              <a:srgbClr val="16205E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id-ID"/>
          </a:p>
        </p:txBody>
      </p:sp>
      <p:sp>
        <p:nvSpPr>
          <p:cNvPr id="195" name="Rectangle 194"/>
          <p:cNvSpPr/>
          <p:nvPr/>
        </p:nvSpPr>
        <p:spPr>
          <a:xfrm>
            <a:off x="9830037" y="3449562"/>
            <a:ext cx="448422" cy="428516"/>
          </a:xfrm>
          <a:prstGeom prst="rect">
            <a:avLst/>
          </a:prstGeom>
          <a:solidFill>
            <a:srgbClr val="101950"/>
          </a:solidFill>
          <a:ln>
            <a:solidFill>
              <a:srgbClr val="10195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id-ID"/>
          </a:p>
        </p:txBody>
      </p:sp>
      <p:sp>
        <p:nvSpPr>
          <p:cNvPr id="196" name="Rectangle 195"/>
          <p:cNvSpPr/>
          <p:nvPr/>
        </p:nvSpPr>
        <p:spPr>
          <a:xfrm>
            <a:off x="3761081" y="4446381"/>
            <a:ext cx="55493" cy="1453480"/>
          </a:xfrm>
          <a:prstGeom prst="rect">
            <a:avLst/>
          </a:prstGeom>
          <a:solidFill>
            <a:srgbClr val="0D3E5F"/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id-ID" sz="1350" b="0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97" name="Rectangle 196"/>
          <p:cNvSpPr/>
          <p:nvPr/>
        </p:nvSpPr>
        <p:spPr>
          <a:xfrm>
            <a:off x="4836501" y="4446381"/>
            <a:ext cx="55493" cy="1453480"/>
          </a:xfrm>
          <a:prstGeom prst="rect">
            <a:avLst/>
          </a:prstGeom>
          <a:solidFill>
            <a:srgbClr val="105286"/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id-ID" sz="1350" b="0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98" name="Rectangle 197"/>
          <p:cNvSpPr/>
          <p:nvPr/>
        </p:nvSpPr>
        <p:spPr>
          <a:xfrm>
            <a:off x="5960779" y="4446381"/>
            <a:ext cx="55493" cy="1453480"/>
          </a:xfrm>
          <a:prstGeom prst="rect">
            <a:avLst/>
          </a:prstGeom>
          <a:solidFill>
            <a:srgbClr val="125488"/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id-ID" sz="1350" b="0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199" name="Rectangle 198"/>
          <p:cNvSpPr/>
          <p:nvPr/>
        </p:nvSpPr>
        <p:spPr>
          <a:xfrm>
            <a:off x="7036199" y="4446381"/>
            <a:ext cx="55493" cy="1453480"/>
          </a:xfrm>
          <a:prstGeom prst="rect">
            <a:avLst/>
          </a:prstGeom>
          <a:solidFill>
            <a:srgbClr val="135383"/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id-ID" sz="1350" b="0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200" name="Rectangle 199"/>
          <p:cNvSpPr/>
          <p:nvPr/>
        </p:nvSpPr>
        <p:spPr>
          <a:xfrm>
            <a:off x="8152734" y="4446381"/>
            <a:ext cx="55493" cy="1453480"/>
          </a:xfrm>
          <a:prstGeom prst="rect">
            <a:avLst/>
          </a:prstGeom>
          <a:solidFill>
            <a:srgbClr val="10476E"/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id-ID" sz="1350" b="0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201" name="Rectangle 200"/>
          <p:cNvSpPr/>
          <p:nvPr/>
        </p:nvSpPr>
        <p:spPr>
          <a:xfrm>
            <a:off x="9228154" y="4446381"/>
            <a:ext cx="55493" cy="1453480"/>
          </a:xfrm>
          <a:prstGeom prst="rect">
            <a:avLst/>
          </a:prstGeom>
          <a:solidFill>
            <a:srgbClr val="0C3855"/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id-ID" sz="1350" b="0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alibri" panose="020F0502020204030204"/>
              <a:ea typeface="+mn-ea"/>
              <a:cs typeface="+mn-cs"/>
            </a:endParaRPr>
          </a:p>
        </p:txBody>
      </p:sp>
      <p:sp>
        <p:nvSpPr>
          <p:cNvPr id="202" name="TextBox 201"/>
          <p:cNvSpPr txBox="1"/>
          <p:nvPr/>
        </p:nvSpPr>
        <p:spPr>
          <a:xfrm>
            <a:off x="4903837" y="2062049"/>
            <a:ext cx="3328155" cy="307777"/>
          </a:xfrm>
          <a:prstGeom prst="rect">
            <a:avLst/>
          </a:prstGeom>
          <a:noFill/>
        </p:spPr>
        <p:txBody>
          <a:bodyPr wrap="none">
            <a:spAutoFit/>
          </a:bodyPr>
          <a:lstStyle/>
          <a:p>
            <a:pPr algn="ctr">
              <a:defRPr/>
            </a:pPr>
            <a:r>
              <a:rPr lang="en-US" sz="1400" b="1" dirty="0">
                <a:solidFill>
                  <a:schemeClr val="bg1"/>
                </a:solidFill>
                <a:latin typeface="Arial Narrow" panose="020B0606020202030204" pitchFamily="34" charset="0"/>
                <a:cs typeface="Arial" pitchFamily="34" charset="0"/>
              </a:rPr>
              <a:t>P</a:t>
            </a:r>
            <a:r>
              <a:rPr lang="id-ID" sz="1400" b="1" dirty="0">
                <a:solidFill>
                  <a:schemeClr val="bg1"/>
                </a:solidFill>
                <a:latin typeface="Arial Narrow" panose="020B0606020202030204" pitchFamily="34" charset="0"/>
                <a:cs typeface="Arial" pitchFamily="34" charset="0"/>
              </a:rPr>
              <a:t>usat Ekonomi dan Keuangan Syariah Dunia</a:t>
            </a:r>
            <a:endParaRPr lang="en-US" sz="1400" b="1" dirty="0">
              <a:solidFill>
                <a:schemeClr val="bg1"/>
              </a:solidFill>
              <a:latin typeface="Arial Narrow" panose="020B0606020202030204" pitchFamily="34" charset="0"/>
              <a:cs typeface="Arial" pitchFamily="34" charset="0"/>
            </a:endParaRPr>
          </a:p>
        </p:txBody>
      </p:sp>
      <p:sp>
        <p:nvSpPr>
          <p:cNvPr id="203" name="Rectangle 202"/>
          <p:cNvSpPr/>
          <p:nvPr/>
        </p:nvSpPr>
        <p:spPr>
          <a:xfrm>
            <a:off x="8271766" y="5366953"/>
            <a:ext cx="906598" cy="355524"/>
          </a:xfrm>
          <a:prstGeom prst="rect">
            <a:avLst/>
          </a:prstGeom>
          <a:solidFill>
            <a:srgbClr val="FC9110"/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id-ID" sz="105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Franklin Gothic Demi Cond" panose="020B0706030402020204" pitchFamily="34" charset="0"/>
                <a:ea typeface="+mn-ea"/>
                <a:cs typeface="+mn-cs"/>
              </a:rPr>
              <a:t>Kelembagaan</a:t>
            </a:r>
          </a:p>
        </p:txBody>
      </p:sp>
      <p:sp>
        <p:nvSpPr>
          <p:cNvPr id="204" name="Rectangle 203"/>
          <p:cNvSpPr/>
          <p:nvPr/>
        </p:nvSpPr>
        <p:spPr>
          <a:xfrm>
            <a:off x="6079662" y="5618999"/>
            <a:ext cx="892998" cy="258279"/>
          </a:xfrm>
          <a:prstGeom prst="rect">
            <a:avLst/>
          </a:prstGeom>
          <a:solidFill>
            <a:srgbClr val="FC9110"/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91440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id-ID" sz="105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Franklin Gothic Demi Cond" panose="020B0706030402020204" pitchFamily="34" charset="0"/>
                <a:ea typeface="+mn-ea"/>
                <a:cs typeface="+mn-cs"/>
              </a:rPr>
              <a:t>Kelembagaan</a:t>
            </a:r>
          </a:p>
        </p:txBody>
      </p:sp>
      <p:sp>
        <p:nvSpPr>
          <p:cNvPr id="205" name="Left Brace 204"/>
          <p:cNvSpPr/>
          <p:nvPr/>
        </p:nvSpPr>
        <p:spPr>
          <a:xfrm>
            <a:off x="1343472" y="1988840"/>
            <a:ext cx="288032" cy="4824536"/>
          </a:xfrm>
          <a:prstGeom prst="leftBrace">
            <a:avLst/>
          </a:prstGeom>
          <a:ln w="15875">
            <a:solidFill>
              <a:schemeClr val="accent6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id-ID"/>
          </a:p>
        </p:txBody>
      </p:sp>
      <p:sp>
        <p:nvSpPr>
          <p:cNvPr id="206" name="Right Brace 205"/>
          <p:cNvSpPr/>
          <p:nvPr/>
        </p:nvSpPr>
        <p:spPr>
          <a:xfrm>
            <a:off x="10425317" y="1664804"/>
            <a:ext cx="395208" cy="4896544"/>
          </a:xfrm>
          <a:prstGeom prst="rightBrace">
            <a:avLst/>
          </a:prstGeom>
          <a:ln w="19050">
            <a:solidFill>
              <a:schemeClr val="accent6">
                <a:lumMod val="75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id-ID"/>
          </a:p>
        </p:txBody>
      </p:sp>
      <p:sp>
        <p:nvSpPr>
          <p:cNvPr id="207" name="Rounded Rectangle 206"/>
          <p:cNvSpPr/>
          <p:nvPr/>
        </p:nvSpPr>
        <p:spPr>
          <a:xfrm>
            <a:off x="-24680" y="2539254"/>
            <a:ext cx="1544391" cy="3842074"/>
          </a:xfrm>
          <a:prstGeom prst="roundRect">
            <a:avLst/>
          </a:prstGeom>
          <a:noFill/>
          <a:ln w="31750">
            <a:prstDash val="sysDot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id-ID" sz="1400" b="1" dirty="0" smtClean="0">
                <a:latin typeface="Arial Narrow" panose="020B0606020202030204" pitchFamily="34" charset="0"/>
              </a:rPr>
              <a:t>Empat Nilai Ekonomi Syariah:</a:t>
            </a:r>
          </a:p>
          <a:p>
            <a:pPr algn="ctr"/>
            <a:endParaRPr lang="en-US" sz="1400" b="1" dirty="0" smtClean="0">
              <a:latin typeface="Arial Narrow" panose="020B0606020202030204" pitchFamily="34" charset="0"/>
            </a:endParaRPr>
          </a:p>
          <a:p>
            <a:pPr algn="ctr"/>
            <a:r>
              <a:rPr lang="id-ID" sz="1400" b="1" dirty="0" smtClean="0">
                <a:latin typeface="Arial Narrow" panose="020B0606020202030204" pitchFamily="34" charset="0"/>
              </a:rPr>
              <a:t>Kepemilikan</a:t>
            </a:r>
            <a:r>
              <a:rPr lang="en-US" sz="1400" b="1" dirty="0" smtClean="0">
                <a:latin typeface="Arial Narrow" panose="020B0606020202030204" pitchFamily="34" charset="0"/>
              </a:rPr>
              <a:t> </a:t>
            </a:r>
            <a:r>
              <a:rPr lang="en-US" sz="1400" b="1" dirty="0" err="1" smtClean="0">
                <a:latin typeface="Arial Narrow" panose="020B0606020202030204" pitchFamily="34" charset="0"/>
              </a:rPr>
              <a:t>absolut</a:t>
            </a:r>
            <a:r>
              <a:rPr lang="en-US" sz="1400" b="1" dirty="0" smtClean="0">
                <a:latin typeface="Arial Narrow" panose="020B0606020202030204" pitchFamily="34" charset="0"/>
              </a:rPr>
              <a:t> Allah</a:t>
            </a:r>
            <a:r>
              <a:rPr lang="id-ID" sz="1400" b="1" dirty="0" smtClean="0">
                <a:latin typeface="Arial Narrow" panose="020B0606020202030204" pitchFamily="34" charset="0"/>
              </a:rPr>
              <a:t>, </a:t>
            </a:r>
            <a:endParaRPr lang="en-US" sz="1400" b="1" dirty="0" smtClean="0">
              <a:latin typeface="Arial Narrow" panose="020B0606020202030204" pitchFamily="34" charset="0"/>
            </a:endParaRPr>
          </a:p>
          <a:p>
            <a:pPr algn="ctr"/>
            <a:endParaRPr lang="en-US" sz="1400" b="1" dirty="0">
              <a:latin typeface="Arial Narrow" panose="020B0606020202030204" pitchFamily="34" charset="0"/>
            </a:endParaRPr>
          </a:p>
          <a:p>
            <a:pPr algn="ctr"/>
            <a:r>
              <a:rPr lang="id-ID" sz="1400" b="1" dirty="0" smtClean="0">
                <a:latin typeface="Arial Narrow" panose="020B0606020202030204" pitchFamily="34" charset="0"/>
              </a:rPr>
              <a:t>Keadilan, </a:t>
            </a:r>
            <a:endParaRPr lang="en-US" sz="1400" b="1" dirty="0" smtClean="0">
              <a:latin typeface="Arial Narrow" panose="020B0606020202030204" pitchFamily="34" charset="0"/>
            </a:endParaRPr>
          </a:p>
          <a:p>
            <a:pPr algn="ctr"/>
            <a:endParaRPr lang="en-US" sz="1400" b="1" dirty="0">
              <a:latin typeface="Arial Narrow" panose="020B0606020202030204" pitchFamily="34" charset="0"/>
            </a:endParaRPr>
          </a:p>
          <a:p>
            <a:pPr algn="ctr"/>
            <a:r>
              <a:rPr lang="id-ID" sz="1400" b="1" dirty="0" smtClean="0">
                <a:latin typeface="Arial Narrow" panose="020B0606020202030204" pitchFamily="34" charset="0"/>
              </a:rPr>
              <a:t>Kebersamaan, </a:t>
            </a:r>
            <a:endParaRPr lang="en-US" sz="1400" b="1" dirty="0" smtClean="0">
              <a:latin typeface="Arial Narrow" panose="020B0606020202030204" pitchFamily="34" charset="0"/>
            </a:endParaRPr>
          </a:p>
          <a:p>
            <a:pPr algn="ctr"/>
            <a:endParaRPr lang="en-US" sz="1400" b="1" dirty="0">
              <a:latin typeface="Arial Narrow" panose="020B0606020202030204" pitchFamily="34" charset="0"/>
            </a:endParaRPr>
          </a:p>
          <a:p>
            <a:pPr algn="ctr"/>
            <a:r>
              <a:rPr lang="id-ID" sz="1400" b="1" dirty="0" smtClean="0">
                <a:latin typeface="Arial Narrow" panose="020B0606020202030204" pitchFamily="34" charset="0"/>
              </a:rPr>
              <a:t>Kesinambungan</a:t>
            </a:r>
            <a:endParaRPr lang="id-ID" sz="1400" b="1" dirty="0">
              <a:latin typeface="Arial Narrow" panose="020B0606020202030204" pitchFamily="34" charset="0"/>
            </a:endParaRPr>
          </a:p>
        </p:txBody>
      </p:sp>
      <p:sp>
        <p:nvSpPr>
          <p:cNvPr id="208" name="Rounded Rectangle 207"/>
          <p:cNvSpPr/>
          <p:nvPr/>
        </p:nvSpPr>
        <p:spPr>
          <a:xfrm>
            <a:off x="10681504" y="2492895"/>
            <a:ext cx="1463168" cy="3960441"/>
          </a:xfrm>
          <a:prstGeom prst="roundRect">
            <a:avLst/>
          </a:prstGeom>
          <a:noFill/>
          <a:ln w="31750">
            <a:prstDash val="sysDot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r"/>
            <a:r>
              <a:rPr lang="id-ID" sz="1400" b="1" dirty="0">
                <a:latin typeface="Arial Narrow" panose="020B0606020202030204" pitchFamily="34" charset="0"/>
              </a:rPr>
              <a:t>Enam Prinsip </a:t>
            </a:r>
            <a:r>
              <a:rPr lang="id-ID" sz="1400" b="1" dirty="0" smtClean="0">
                <a:latin typeface="Arial Narrow" panose="020B0606020202030204" pitchFamily="34" charset="0"/>
              </a:rPr>
              <a:t>Utama : </a:t>
            </a:r>
            <a:endParaRPr lang="en-US" sz="1400" b="1" dirty="0" smtClean="0">
              <a:latin typeface="Arial Narrow" panose="020B0606020202030204" pitchFamily="34" charset="0"/>
            </a:endParaRPr>
          </a:p>
          <a:p>
            <a:pPr algn="r"/>
            <a:endParaRPr lang="en-US" sz="1400" b="1" dirty="0">
              <a:latin typeface="Arial Narrow" panose="020B0606020202030204" pitchFamily="34" charset="0"/>
            </a:endParaRPr>
          </a:p>
          <a:p>
            <a:pPr algn="r"/>
            <a:r>
              <a:rPr lang="en-US" sz="1400" b="1" dirty="0" err="1" smtClean="0">
                <a:latin typeface="Arial Narrow" panose="020B0606020202030204" pitchFamily="34" charset="0"/>
              </a:rPr>
              <a:t>Harta</a:t>
            </a:r>
            <a:r>
              <a:rPr lang="en-US" sz="1400" b="1" dirty="0" smtClean="0">
                <a:latin typeface="Arial Narrow" panose="020B0606020202030204" pitchFamily="34" charset="0"/>
              </a:rPr>
              <a:t> </a:t>
            </a:r>
            <a:r>
              <a:rPr lang="en-US" sz="1400" b="1" dirty="0" err="1" smtClean="0">
                <a:latin typeface="Arial Narrow" panose="020B0606020202030204" pitchFamily="34" charset="0"/>
              </a:rPr>
              <a:t>Mengalir</a:t>
            </a:r>
            <a:r>
              <a:rPr lang="en-US" sz="1400" b="1" dirty="0" smtClean="0">
                <a:latin typeface="Arial Narrow" panose="020B0606020202030204" pitchFamily="34" charset="0"/>
              </a:rPr>
              <a:t> </a:t>
            </a:r>
            <a:r>
              <a:rPr lang="en-US" sz="1400" b="1" dirty="0" err="1" smtClean="0">
                <a:latin typeface="Arial Narrow" panose="020B0606020202030204" pitchFamily="34" charset="0"/>
              </a:rPr>
              <a:t>Terdistribusi</a:t>
            </a:r>
            <a:r>
              <a:rPr lang="en-US" sz="1400" b="1" dirty="0" smtClean="0">
                <a:latin typeface="Arial Narrow" panose="020B0606020202030204" pitchFamily="34" charset="0"/>
              </a:rPr>
              <a:t> </a:t>
            </a:r>
            <a:r>
              <a:rPr lang="id-ID" sz="1400" b="1" dirty="0" smtClean="0">
                <a:latin typeface="Arial Narrow" panose="020B0606020202030204" pitchFamily="34" charset="0"/>
              </a:rPr>
              <a:t>(Zakat, </a:t>
            </a:r>
            <a:endParaRPr lang="en-US" sz="1400" b="1" dirty="0" smtClean="0">
              <a:latin typeface="Arial Narrow" panose="020B0606020202030204" pitchFamily="34" charset="0"/>
            </a:endParaRPr>
          </a:p>
          <a:p>
            <a:pPr algn="r"/>
            <a:endParaRPr lang="en-US" sz="1400" b="1" dirty="0">
              <a:latin typeface="Arial Narrow" panose="020B0606020202030204" pitchFamily="34" charset="0"/>
            </a:endParaRPr>
          </a:p>
          <a:p>
            <a:pPr algn="r"/>
            <a:r>
              <a:rPr lang="id-ID" sz="1400" b="1" dirty="0" smtClean="0">
                <a:latin typeface="Arial Narrow" panose="020B0606020202030204" pitchFamily="34" charset="0"/>
              </a:rPr>
              <a:t>Partisipasi Publik-ISWAF, </a:t>
            </a:r>
            <a:endParaRPr lang="en-US" sz="1400" b="1" dirty="0" smtClean="0">
              <a:latin typeface="Arial Narrow" panose="020B0606020202030204" pitchFamily="34" charset="0"/>
            </a:endParaRPr>
          </a:p>
          <a:p>
            <a:pPr algn="r"/>
            <a:endParaRPr lang="en-US" sz="1400" b="1" dirty="0">
              <a:latin typeface="Arial Narrow" panose="020B0606020202030204" pitchFamily="34" charset="0"/>
            </a:endParaRPr>
          </a:p>
          <a:p>
            <a:pPr algn="r"/>
            <a:r>
              <a:rPr lang="id-ID" sz="1400" b="1" dirty="0" smtClean="0">
                <a:latin typeface="Arial Narrow" panose="020B0606020202030204" pitchFamily="34" charset="0"/>
              </a:rPr>
              <a:t>No Maysir, </a:t>
            </a:r>
            <a:endParaRPr lang="en-US" sz="1400" b="1" dirty="0" smtClean="0">
              <a:latin typeface="Arial Narrow" panose="020B0606020202030204" pitchFamily="34" charset="0"/>
            </a:endParaRPr>
          </a:p>
          <a:p>
            <a:pPr algn="r"/>
            <a:endParaRPr lang="en-US" sz="1400" b="1" dirty="0">
              <a:latin typeface="Arial Narrow" panose="020B0606020202030204" pitchFamily="34" charset="0"/>
            </a:endParaRPr>
          </a:p>
          <a:p>
            <a:pPr algn="r"/>
            <a:r>
              <a:rPr lang="id-ID" sz="1400" b="1" dirty="0" smtClean="0">
                <a:latin typeface="Arial Narrow" panose="020B0606020202030204" pitchFamily="34" charset="0"/>
              </a:rPr>
              <a:t>No Riba, </a:t>
            </a:r>
            <a:endParaRPr lang="en-US" sz="1400" b="1" dirty="0" smtClean="0">
              <a:latin typeface="Arial Narrow" panose="020B0606020202030204" pitchFamily="34" charset="0"/>
            </a:endParaRPr>
          </a:p>
          <a:p>
            <a:pPr algn="r"/>
            <a:endParaRPr lang="en-US" sz="1400" b="1" dirty="0">
              <a:latin typeface="Arial Narrow" panose="020B0606020202030204" pitchFamily="34" charset="0"/>
            </a:endParaRPr>
          </a:p>
          <a:p>
            <a:pPr algn="r"/>
            <a:r>
              <a:rPr lang="id-ID" sz="1400" b="1" dirty="0" smtClean="0">
                <a:latin typeface="Arial Narrow" panose="020B0606020202030204" pitchFamily="34" charset="0"/>
              </a:rPr>
              <a:t>Transaksi Muamalat)</a:t>
            </a:r>
            <a:endParaRPr lang="id-ID" sz="1400" b="1" dirty="0">
              <a:latin typeface="Arial Narrow" panose="020B0606020202030204" pitchFamily="34" charset="0"/>
            </a:endParaRPr>
          </a:p>
        </p:txBody>
      </p:sp>
      <p:sp>
        <p:nvSpPr>
          <p:cNvPr id="210" name="TextBox 209"/>
          <p:cNvSpPr txBox="1"/>
          <p:nvPr/>
        </p:nvSpPr>
        <p:spPr>
          <a:xfrm>
            <a:off x="47328" y="556933"/>
            <a:ext cx="11725132" cy="1200329"/>
          </a:xfrm>
          <a:prstGeom prst="rect">
            <a:avLst/>
          </a:prstGeom>
          <a:noFill/>
          <a:ln>
            <a:noFill/>
          </a:ln>
        </p:spPr>
        <p:txBody>
          <a:bodyPr wrap="square" rtlCol="0">
            <a:spAutoFit/>
          </a:bodyPr>
          <a:lstStyle/>
          <a:p>
            <a:r>
              <a:rPr lang="en-US" sz="1800" dirty="0" err="1" smtClean="0">
                <a:solidFill>
                  <a:schemeClr val="bg1">
                    <a:lumMod val="95000"/>
                  </a:schemeClr>
                </a:solidFill>
                <a:latin typeface="Franklin Gothic Demi Cond" panose="020B0706030402020204" pitchFamily="34" charset="0"/>
              </a:rPr>
              <a:t>Kerangka</a:t>
            </a:r>
            <a:r>
              <a:rPr lang="en-US" sz="1800" dirty="0" smtClean="0">
                <a:solidFill>
                  <a:schemeClr val="bg1">
                    <a:lumMod val="95000"/>
                  </a:schemeClr>
                </a:solidFill>
                <a:latin typeface="Franklin Gothic Demi Cond" panose="020B0706030402020204" pitchFamily="34" charset="0"/>
              </a:rPr>
              <a:t> </a:t>
            </a:r>
            <a:r>
              <a:rPr lang="en-US" sz="1800" dirty="0" err="1" smtClean="0">
                <a:solidFill>
                  <a:schemeClr val="bg1">
                    <a:lumMod val="95000"/>
                  </a:schemeClr>
                </a:solidFill>
                <a:latin typeface="Franklin Gothic Demi Cond" panose="020B0706030402020204" pitchFamily="34" charset="0"/>
              </a:rPr>
              <a:t>Strategi</a:t>
            </a:r>
            <a:r>
              <a:rPr lang="en-US" sz="1800" dirty="0" smtClean="0">
                <a:solidFill>
                  <a:schemeClr val="bg1">
                    <a:lumMod val="95000"/>
                  </a:schemeClr>
                </a:solidFill>
                <a:latin typeface="Franklin Gothic Demi Cond" panose="020B0706030402020204" pitchFamily="34" charset="0"/>
              </a:rPr>
              <a:t> </a:t>
            </a:r>
            <a:r>
              <a:rPr lang="en-US" sz="1800" dirty="0" err="1" smtClean="0">
                <a:solidFill>
                  <a:schemeClr val="bg1">
                    <a:lumMod val="95000"/>
                  </a:schemeClr>
                </a:solidFill>
                <a:latin typeface="Franklin Gothic Demi Cond" panose="020B0706030402020204" pitchFamily="34" charset="0"/>
              </a:rPr>
              <a:t>Nasional</a:t>
            </a:r>
            <a:r>
              <a:rPr lang="en-US" sz="1800" dirty="0" smtClean="0">
                <a:solidFill>
                  <a:schemeClr val="bg1">
                    <a:lumMod val="95000"/>
                  </a:schemeClr>
                </a:solidFill>
                <a:latin typeface="Franklin Gothic Demi Cond" panose="020B0706030402020204" pitchFamily="34" charset="0"/>
              </a:rPr>
              <a:t> </a:t>
            </a:r>
            <a:r>
              <a:rPr lang="en-US" sz="1800" dirty="0" err="1" smtClean="0">
                <a:solidFill>
                  <a:schemeClr val="bg1">
                    <a:lumMod val="95000"/>
                  </a:schemeClr>
                </a:solidFill>
                <a:latin typeface="Franklin Gothic Demi Cond" panose="020B0706030402020204" pitchFamily="34" charset="0"/>
              </a:rPr>
              <a:t>memberikan</a:t>
            </a:r>
            <a:r>
              <a:rPr lang="en-US" sz="1800" dirty="0" smtClean="0">
                <a:solidFill>
                  <a:schemeClr val="bg1">
                    <a:lumMod val="95000"/>
                  </a:schemeClr>
                </a:solidFill>
                <a:latin typeface="Franklin Gothic Demi Cond" panose="020B0706030402020204" pitchFamily="34" charset="0"/>
              </a:rPr>
              <a:t>: </a:t>
            </a:r>
          </a:p>
          <a:p>
            <a:pPr marL="274306" indent="-274306">
              <a:buFont typeface="+mj-lt"/>
              <a:buAutoNum type="arabicPeriod"/>
            </a:pPr>
            <a:r>
              <a:rPr lang="en-US" sz="1800" dirty="0" err="1" smtClean="0">
                <a:solidFill>
                  <a:schemeClr val="bg1">
                    <a:lumMod val="95000"/>
                  </a:schemeClr>
                </a:solidFill>
                <a:latin typeface="Franklin Gothic Demi Cond" panose="020B0706030402020204" pitchFamily="34" charset="0"/>
              </a:rPr>
              <a:t>Kejelasan</a:t>
            </a:r>
            <a:r>
              <a:rPr lang="en-US" sz="1800" dirty="0" smtClean="0">
                <a:solidFill>
                  <a:schemeClr val="bg1">
                    <a:lumMod val="95000"/>
                  </a:schemeClr>
                </a:solidFill>
                <a:latin typeface="Franklin Gothic Demi Cond" panose="020B0706030402020204" pitchFamily="34" charset="0"/>
              </a:rPr>
              <a:t> program </a:t>
            </a:r>
            <a:r>
              <a:rPr lang="en-US" sz="1800" dirty="0" err="1" smtClean="0">
                <a:solidFill>
                  <a:schemeClr val="bg1">
                    <a:lumMod val="95000"/>
                  </a:schemeClr>
                </a:solidFill>
                <a:latin typeface="Franklin Gothic Demi Cond" panose="020B0706030402020204" pitchFamily="34" charset="0"/>
              </a:rPr>
              <a:t>kerja</a:t>
            </a:r>
            <a:r>
              <a:rPr lang="en-US" sz="1800" dirty="0" smtClean="0">
                <a:solidFill>
                  <a:schemeClr val="bg1">
                    <a:lumMod val="95000"/>
                  </a:schemeClr>
                </a:solidFill>
                <a:latin typeface="Franklin Gothic Demi Cond" panose="020B0706030402020204" pitchFamily="34" charset="0"/>
              </a:rPr>
              <a:t> yang </a:t>
            </a:r>
            <a:r>
              <a:rPr lang="en-US" sz="1800" dirty="0" err="1" smtClean="0">
                <a:solidFill>
                  <a:schemeClr val="bg1">
                    <a:lumMod val="95000"/>
                  </a:schemeClr>
                </a:solidFill>
                <a:latin typeface="Franklin Gothic Demi Cond" panose="020B0706030402020204" pitchFamily="34" charset="0"/>
              </a:rPr>
              <a:t>komprehensif</a:t>
            </a:r>
            <a:endParaRPr lang="en-US" sz="1800" dirty="0" smtClean="0">
              <a:solidFill>
                <a:schemeClr val="bg1">
                  <a:lumMod val="95000"/>
                </a:schemeClr>
              </a:solidFill>
              <a:latin typeface="Franklin Gothic Demi Cond" panose="020B0706030402020204" pitchFamily="34" charset="0"/>
            </a:endParaRPr>
          </a:p>
          <a:p>
            <a:pPr marL="274306" indent="-274306">
              <a:buFont typeface="+mj-lt"/>
              <a:buAutoNum type="arabicPeriod"/>
            </a:pPr>
            <a:r>
              <a:rPr lang="en-US" sz="1800" dirty="0" err="1" smtClean="0">
                <a:solidFill>
                  <a:schemeClr val="bg1">
                    <a:lumMod val="95000"/>
                  </a:schemeClr>
                </a:solidFill>
                <a:latin typeface="Franklin Gothic Demi Cond" panose="020B0706030402020204" pitchFamily="34" charset="0"/>
              </a:rPr>
              <a:t>Kejelasan</a:t>
            </a:r>
            <a:r>
              <a:rPr lang="en-US" sz="1800" dirty="0" smtClean="0">
                <a:solidFill>
                  <a:schemeClr val="bg1">
                    <a:lumMod val="95000"/>
                  </a:schemeClr>
                </a:solidFill>
                <a:latin typeface="Franklin Gothic Demi Cond" panose="020B0706030402020204" pitchFamily="34" charset="0"/>
              </a:rPr>
              <a:t> </a:t>
            </a:r>
            <a:r>
              <a:rPr lang="en-US" sz="1800" dirty="0" err="1" smtClean="0">
                <a:solidFill>
                  <a:schemeClr val="bg1">
                    <a:lumMod val="95000"/>
                  </a:schemeClr>
                </a:solidFill>
                <a:latin typeface="Franklin Gothic Demi Cond" panose="020B0706030402020204" pitchFamily="34" charset="0"/>
              </a:rPr>
              <a:t>arah</a:t>
            </a:r>
            <a:r>
              <a:rPr lang="en-US" sz="1800" dirty="0" smtClean="0">
                <a:solidFill>
                  <a:schemeClr val="bg1">
                    <a:lumMod val="95000"/>
                  </a:schemeClr>
                </a:solidFill>
                <a:latin typeface="Franklin Gothic Demi Cond" panose="020B0706030402020204" pitchFamily="34" charset="0"/>
              </a:rPr>
              <a:t> </a:t>
            </a:r>
            <a:r>
              <a:rPr lang="en-US" sz="1800" dirty="0" err="1" smtClean="0">
                <a:solidFill>
                  <a:schemeClr val="bg1">
                    <a:lumMod val="95000"/>
                  </a:schemeClr>
                </a:solidFill>
                <a:latin typeface="Franklin Gothic Demi Cond" panose="020B0706030402020204" pitchFamily="34" charset="0"/>
              </a:rPr>
              <a:t>strategi</a:t>
            </a:r>
            <a:r>
              <a:rPr lang="en-US" sz="1800" dirty="0" smtClean="0">
                <a:solidFill>
                  <a:schemeClr val="bg1">
                    <a:lumMod val="95000"/>
                  </a:schemeClr>
                </a:solidFill>
                <a:latin typeface="Franklin Gothic Demi Cond" panose="020B0706030402020204" pitchFamily="34" charset="0"/>
              </a:rPr>
              <a:t> </a:t>
            </a:r>
            <a:r>
              <a:rPr lang="en-US" sz="1800" dirty="0" err="1" smtClean="0">
                <a:solidFill>
                  <a:schemeClr val="bg1">
                    <a:lumMod val="95000"/>
                  </a:schemeClr>
                </a:solidFill>
                <a:latin typeface="Franklin Gothic Demi Cond" panose="020B0706030402020204" pitchFamily="34" charset="0"/>
              </a:rPr>
              <a:t>dan</a:t>
            </a:r>
            <a:r>
              <a:rPr lang="en-US" sz="1800" dirty="0" smtClean="0">
                <a:solidFill>
                  <a:schemeClr val="bg1">
                    <a:lumMod val="95000"/>
                  </a:schemeClr>
                </a:solidFill>
                <a:latin typeface="Franklin Gothic Demi Cond" panose="020B0706030402020204" pitchFamily="34" charset="0"/>
              </a:rPr>
              <a:t> </a:t>
            </a:r>
            <a:r>
              <a:rPr lang="en-US" sz="1800" dirty="0" err="1" smtClean="0">
                <a:solidFill>
                  <a:schemeClr val="bg1">
                    <a:lumMod val="95000"/>
                  </a:schemeClr>
                </a:solidFill>
                <a:latin typeface="Franklin Gothic Demi Cond" panose="020B0706030402020204" pitchFamily="34" charset="0"/>
              </a:rPr>
              <a:t>sasaran</a:t>
            </a:r>
            <a:r>
              <a:rPr lang="en-US" sz="1800" dirty="0" smtClean="0">
                <a:solidFill>
                  <a:schemeClr val="bg1">
                    <a:lumMod val="95000"/>
                  </a:schemeClr>
                </a:solidFill>
                <a:latin typeface="Franklin Gothic Demi Cond" panose="020B0706030402020204" pitchFamily="34" charset="0"/>
              </a:rPr>
              <a:t> yang </a:t>
            </a:r>
            <a:r>
              <a:rPr lang="en-US" sz="1800" dirty="0" err="1" smtClean="0">
                <a:solidFill>
                  <a:schemeClr val="bg1">
                    <a:lumMod val="95000"/>
                  </a:schemeClr>
                </a:solidFill>
                <a:latin typeface="Franklin Gothic Demi Cond" panose="020B0706030402020204" pitchFamily="34" charset="0"/>
              </a:rPr>
              <a:t>terukur</a:t>
            </a:r>
            <a:endParaRPr lang="en-US" sz="1800" dirty="0" smtClean="0">
              <a:solidFill>
                <a:schemeClr val="bg1">
                  <a:lumMod val="95000"/>
                </a:schemeClr>
              </a:solidFill>
              <a:latin typeface="Franklin Gothic Demi Cond" panose="020B0706030402020204" pitchFamily="34" charset="0"/>
            </a:endParaRPr>
          </a:p>
          <a:p>
            <a:pPr marL="274306" indent="-274306">
              <a:buFont typeface="+mj-lt"/>
              <a:buAutoNum type="arabicPeriod"/>
            </a:pPr>
            <a:r>
              <a:rPr lang="en-US" sz="1800" dirty="0" err="1" smtClean="0">
                <a:solidFill>
                  <a:schemeClr val="bg1">
                    <a:lumMod val="95000"/>
                  </a:schemeClr>
                </a:solidFill>
                <a:latin typeface="Franklin Gothic Demi Cond" panose="020B0706030402020204" pitchFamily="34" charset="0"/>
              </a:rPr>
              <a:t>Kejelasan</a:t>
            </a:r>
            <a:r>
              <a:rPr lang="en-US" sz="1800" dirty="0" smtClean="0">
                <a:solidFill>
                  <a:schemeClr val="bg1">
                    <a:lumMod val="95000"/>
                  </a:schemeClr>
                </a:solidFill>
                <a:latin typeface="Franklin Gothic Demi Cond" panose="020B0706030402020204" pitchFamily="34" charset="0"/>
              </a:rPr>
              <a:t> </a:t>
            </a:r>
            <a:r>
              <a:rPr lang="en-US" sz="1800" dirty="0" err="1" smtClean="0">
                <a:solidFill>
                  <a:schemeClr val="bg1">
                    <a:lumMod val="95000"/>
                  </a:schemeClr>
                </a:solidFill>
                <a:latin typeface="Franklin Gothic Demi Cond" panose="020B0706030402020204" pitchFamily="34" charset="0"/>
              </a:rPr>
              <a:t>peta</a:t>
            </a:r>
            <a:r>
              <a:rPr lang="en-US" sz="1800" dirty="0" smtClean="0">
                <a:solidFill>
                  <a:schemeClr val="bg1">
                    <a:lumMod val="95000"/>
                  </a:schemeClr>
                </a:solidFill>
                <a:latin typeface="Franklin Gothic Demi Cond" panose="020B0706030402020204" pitchFamily="34" charset="0"/>
              </a:rPr>
              <a:t> </a:t>
            </a:r>
            <a:r>
              <a:rPr lang="en-US" sz="1800" dirty="0" err="1" smtClean="0">
                <a:solidFill>
                  <a:schemeClr val="bg1">
                    <a:lumMod val="95000"/>
                  </a:schemeClr>
                </a:solidFill>
                <a:latin typeface="Franklin Gothic Demi Cond" panose="020B0706030402020204" pitchFamily="34" charset="0"/>
              </a:rPr>
              <a:t>koordinasi</a:t>
            </a:r>
            <a:r>
              <a:rPr lang="en-US" sz="1800" dirty="0" smtClean="0">
                <a:solidFill>
                  <a:schemeClr val="bg1">
                    <a:lumMod val="95000"/>
                  </a:schemeClr>
                </a:solidFill>
                <a:latin typeface="Franklin Gothic Demi Cond" panose="020B0706030402020204" pitchFamily="34" charset="0"/>
              </a:rPr>
              <a:t> </a:t>
            </a:r>
            <a:r>
              <a:rPr lang="en-US" sz="1800" dirty="0" err="1" smtClean="0">
                <a:solidFill>
                  <a:schemeClr val="bg1">
                    <a:lumMod val="95000"/>
                  </a:schemeClr>
                </a:solidFill>
                <a:latin typeface="Franklin Gothic Demi Cond" panose="020B0706030402020204" pitchFamily="34" charset="0"/>
              </a:rPr>
              <a:t>dan</a:t>
            </a:r>
            <a:r>
              <a:rPr lang="en-US" sz="1800" dirty="0" smtClean="0">
                <a:solidFill>
                  <a:schemeClr val="bg1">
                    <a:lumMod val="95000"/>
                  </a:schemeClr>
                </a:solidFill>
                <a:latin typeface="Franklin Gothic Demi Cond" panose="020B0706030402020204" pitchFamily="34" charset="0"/>
              </a:rPr>
              <a:t> </a:t>
            </a:r>
            <a:r>
              <a:rPr lang="en-US" sz="1800" dirty="0" err="1" smtClean="0">
                <a:solidFill>
                  <a:schemeClr val="bg1">
                    <a:lumMod val="95000"/>
                  </a:schemeClr>
                </a:solidFill>
                <a:latin typeface="Franklin Gothic Demi Cond" panose="020B0706030402020204" pitchFamily="34" charset="0"/>
              </a:rPr>
              <a:t>kerjasama</a:t>
            </a:r>
            <a:endParaRPr lang="en-US" sz="1800" dirty="0">
              <a:solidFill>
                <a:schemeClr val="bg1">
                  <a:lumMod val="95000"/>
                </a:schemeClr>
              </a:solidFill>
              <a:latin typeface="Franklin Gothic Demi Cond" panose="020B0706030402020204" pitchFamily="34" charset="0"/>
            </a:endParaRPr>
          </a:p>
        </p:txBody>
      </p:sp>
      <p:pic>
        <p:nvPicPr>
          <p:cNvPr id="73" name="Picture 72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-156717" y="6452897"/>
            <a:ext cx="2065236" cy="319396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218492108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2" name="Rectangle 21"/>
          <p:cNvSpPr/>
          <p:nvPr/>
        </p:nvSpPr>
        <p:spPr>
          <a:xfrm>
            <a:off x="10668" y="14748"/>
            <a:ext cx="12170664" cy="508000"/>
          </a:xfrm>
          <a:prstGeom prst="rect">
            <a:avLst/>
          </a:prstGeom>
          <a:solidFill>
            <a:srgbClr val="0A1B34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1434" tIns="45718" rIns="91434" bIns="45718" rtlCol="0" anchor="ctr"/>
          <a:lstStyle/>
          <a:p>
            <a:r>
              <a:rPr lang="en-US" sz="3200" b="1" dirty="0" err="1" smtClean="0"/>
              <a:t>Peran</a:t>
            </a:r>
            <a:r>
              <a:rPr lang="en-US" sz="3200" b="1" dirty="0" smtClean="0"/>
              <a:t> Bank Indonesia </a:t>
            </a:r>
            <a:r>
              <a:rPr lang="en-US" sz="3200" b="1" dirty="0" err="1" smtClean="0"/>
              <a:t>dalam</a:t>
            </a:r>
            <a:r>
              <a:rPr lang="en-US" sz="3200" b="1" dirty="0" smtClean="0"/>
              <a:t> </a:t>
            </a:r>
            <a:r>
              <a:rPr lang="en-US" sz="3200" b="1" dirty="0" err="1" smtClean="0"/>
              <a:t>Mengembangkan</a:t>
            </a:r>
            <a:r>
              <a:rPr lang="en-US" sz="3200" b="1" dirty="0" smtClean="0"/>
              <a:t> </a:t>
            </a:r>
            <a:r>
              <a:rPr lang="en-US" sz="3200" b="1" dirty="0" err="1" smtClean="0"/>
              <a:t>Ekonomi</a:t>
            </a:r>
            <a:r>
              <a:rPr lang="en-US" sz="3200" b="1" dirty="0" smtClean="0"/>
              <a:t> </a:t>
            </a:r>
            <a:r>
              <a:rPr lang="en-US" sz="3200" b="1" dirty="0" err="1" smtClean="0"/>
              <a:t>Syariah</a:t>
            </a:r>
            <a:r>
              <a:rPr lang="en-US" sz="3200" b="1" dirty="0" smtClean="0"/>
              <a:t> </a:t>
            </a:r>
            <a:endParaRPr lang="en-US" sz="3200" b="1" dirty="0"/>
          </a:p>
        </p:txBody>
      </p:sp>
      <p:sp>
        <p:nvSpPr>
          <p:cNvPr id="31" name="Oval 30"/>
          <p:cNvSpPr/>
          <p:nvPr/>
        </p:nvSpPr>
        <p:spPr>
          <a:xfrm>
            <a:off x="8325079" y="1606650"/>
            <a:ext cx="1312499" cy="1324708"/>
          </a:xfrm>
          <a:prstGeom prst="ellipse">
            <a:avLst/>
          </a:prstGeom>
          <a:solidFill>
            <a:schemeClr val="accent1">
              <a:lumMod val="20000"/>
              <a:lumOff val="80000"/>
              <a:alpha val="90000"/>
            </a:schemeClr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914400"/>
            <a:endParaRPr lang="en-US" sz="1800">
              <a:solidFill>
                <a:prstClr val="white"/>
              </a:solidFill>
            </a:endParaRPr>
          </a:p>
        </p:txBody>
      </p:sp>
      <p:sp>
        <p:nvSpPr>
          <p:cNvPr id="32" name="Oval 31"/>
          <p:cNvSpPr/>
          <p:nvPr/>
        </p:nvSpPr>
        <p:spPr>
          <a:xfrm>
            <a:off x="5178958" y="1606650"/>
            <a:ext cx="1312499" cy="1324708"/>
          </a:xfrm>
          <a:prstGeom prst="ellipse">
            <a:avLst/>
          </a:prstGeom>
          <a:solidFill>
            <a:schemeClr val="accent1">
              <a:lumMod val="20000"/>
              <a:lumOff val="80000"/>
            </a:schemeClr>
          </a:solidFill>
          <a:ln>
            <a:solidFill>
              <a:schemeClr val="accent5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914400"/>
            <a:endParaRPr lang="en-US" sz="1800">
              <a:solidFill>
                <a:prstClr val="white"/>
              </a:solidFill>
            </a:endParaRPr>
          </a:p>
        </p:txBody>
      </p:sp>
      <p:sp>
        <p:nvSpPr>
          <p:cNvPr id="33" name="Oval 32"/>
          <p:cNvSpPr/>
          <p:nvPr/>
        </p:nvSpPr>
        <p:spPr>
          <a:xfrm>
            <a:off x="1962931" y="1666486"/>
            <a:ext cx="1312499" cy="1324708"/>
          </a:xfrm>
          <a:prstGeom prst="ellipse">
            <a:avLst/>
          </a:prstGeom>
          <a:solidFill>
            <a:schemeClr val="accent1">
              <a:lumMod val="20000"/>
              <a:lumOff val="80000"/>
              <a:alpha val="90000"/>
            </a:schemeClr>
          </a:solidFill>
          <a:ln>
            <a:solidFill>
              <a:schemeClr val="accent5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defTabSz="914400"/>
            <a:endParaRPr lang="en-US" sz="1800">
              <a:solidFill>
                <a:prstClr val="white"/>
              </a:solidFill>
            </a:endParaRPr>
          </a:p>
        </p:txBody>
      </p:sp>
      <p:sp>
        <p:nvSpPr>
          <p:cNvPr id="35" name="TextBox 34"/>
          <p:cNvSpPr txBox="1"/>
          <p:nvPr/>
        </p:nvSpPr>
        <p:spPr>
          <a:xfrm>
            <a:off x="2146581" y="1364990"/>
            <a:ext cx="889987" cy="178510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defTabSz="914400"/>
            <a:r>
              <a:rPr lang="en-US" sz="11000" b="1" dirty="0" smtClean="0">
                <a:solidFill>
                  <a:prstClr val="black"/>
                </a:solidFill>
                <a:latin typeface="Tw Cen MT Condensed" panose="020B0606020104020203" pitchFamily="34" charset="0"/>
              </a:rPr>
              <a:t>A</a:t>
            </a:r>
            <a:endParaRPr lang="en-US" sz="11000" b="1" dirty="0">
              <a:solidFill>
                <a:prstClr val="black"/>
              </a:solidFill>
              <a:latin typeface="Tw Cen MT Condensed" panose="020B0606020104020203" pitchFamily="34" charset="0"/>
            </a:endParaRPr>
          </a:p>
        </p:txBody>
      </p:sp>
      <p:sp>
        <p:nvSpPr>
          <p:cNvPr id="36" name="TextBox 35"/>
          <p:cNvSpPr txBox="1"/>
          <p:nvPr/>
        </p:nvSpPr>
        <p:spPr>
          <a:xfrm>
            <a:off x="5552116" y="1376452"/>
            <a:ext cx="566181" cy="178510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defTabSz="914400"/>
            <a:r>
              <a:rPr lang="en-US" sz="11000" b="1" dirty="0" smtClean="0">
                <a:solidFill>
                  <a:prstClr val="black"/>
                </a:solidFill>
                <a:latin typeface="Tw Cen MT Condensed" panose="020B0606020104020203" pitchFamily="34" charset="0"/>
              </a:rPr>
              <a:t>I</a:t>
            </a:r>
            <a:endParaRPr lang="en-US" sz="11000" b="1" dirty="0">
              <a:solidFill>
                <a:prstClr val="black"/>
              </a:solidFill>
              <a:latin typeface="Tw Cen MT Condensed" panose="020B0606020104020203" pitchFamily="34" charset="0"/>
            </a:endParaRPr>
          </a:p>
        </p:txBody>
      </p:sp>
      <p:sp>
        <p:nvSpPr>
          <p:cNvPr id="37" name="TextBox 36"/>
          <p:cNvSpPr txBox="1"/>
          <p:nvPr/>
        </p:nvSpPr>
        <p:spPr>
          <a:xfrm>
            <a:off x="8559999" y="1364990"/>
            <a:ext cx="846707" cy="178510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defTabSz="914400"/>
            <a:r>
              <a:rPr lang="en-US" sz="11000" b="1" dirty="0" smtClean="0">
                <a:solidFill>
                  <a:prstClr val="black"/>
                </a:solidFill>
                <a:latin typeface="Tw Cen MT Condensed" panose="020B0606020104020203" pitchFamily="34" charset="0"/>
              </a:rPr>
              <a:t>R</a:t>
            </a:r>
            <a:endParaRPr lang="en-US" sz="11000" b="1" dirty="0">
              <a:solidFill>
                <a:prstClr val="black"/>
              </a:solidFill>
              <a:latin typeface="Tw Cen MT Condensed" panose="020B0606020104020203" pitchFamily="34" charset="0"/>
            </a:endParaRPr>
          </a:p>
        </p:txBody>
      </p:sp>
      <p:sp>
        <p:nvSpPr>
          <p:cNvPr id="40" name="TextBox 39"/>
          <p:cNvSpPr txBox="1"/>
          <p:nvPr/>
        </p:nvSpPr>
        <p:spPr>
          <a:xfrm>
            <a:off x="1415480" y="3013032"/>
            <a:ext cx="2771925" cy="267765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defTabSz="914400" latinLnBrk="1">
              <a:spcAft>
                <a:spcPts val="600"/>
              </a:spcAft>
            </a:pPr>
            <a:r>
              <a:rPr lang="en-US" sz="3200" b="1" dirty="0" err="1" smtClean="0">
                <a:solidFill>
                  <a:prstClr val="white"/>
                </a:solidFill>
              </a:rPr>
              <a:t>Akselerator</a:t>
            </a:r>
            <a:r>
              <a:rPr lang="en-US" sz="3200" b="1" dirty="0" smtClean="0">
                <a:solidFill>
                  <a:prstClr val="white"/>
                </a:solidFill>
              </a:rPr>
              <a:t>: </a:t>
            </a:r>
          </a:p>
          <a:p>
            <a:pPr defTabSz="914400" latinLnBrk="1"/>
            <a:r>
              <a:rPr lang="en-US" sz="1400" dirty="0" err="1" smtClean="0">
                <a:solidFill>
                  <a:prstClr val="white"/>
                </a:solidFill>
                <a:latin typeface="Century Gothic" panose="020B0502020202020204" pitchFamily="34" charset="0"/>
              </a:rPr>
              <a:t>Koordinasi</a:t>
            </a:r>
            <a:r>
              <a:rPr lang="en-US" sz="1400" dirty="0" smtClean="0">
                <a:solidFill>
                  <a:prstClr val="white"/>
                </a:solidFill>
                <a:latin typeface="Century Gothic" panose="020B0502020202020204" pitchFamily="34" charset="0"/>
              </a:rPr>
              <a:t> </a:t>
            </a:r>
            <a:r>
              <a:rPr lang="en-US" sz="1400" dirty="0" err="1" smtClean="0">
                <a:solidFill>
                  <a:prstClr val="white"/>
                </a:solidFill>
                <a:latin typeface="Century Gothic" panose="020B0502020202020204" pitchFamily="34" charset="0"/>
              </a:rPr>
              <a:t>dengan</a:t>
            </a:r>
            <a:r>
              <a:rPr lang="en-US" sz="1400" dirty="0" smtClean="0">
                <a:solidFill>
                  <a:prstClr val="white"/>
                </a:solidFill>
                <a:latin typeface="Century Gothic" panose="020B0502020202020204" pitchFamily="34" charset="0"/>
              </a:rPr>
              <a:t> </a:t>
            </a:r>
            <a:r>
              <a:rPr lang="en-US" sz="1400" dirty="0" err="1" smtClean="0">
                <a:solidFill>
                  <a:prstClr val="white"/>
                </a:solidFill>
                <a:latin typeface="Century Gothic" panose="020B0502020202020204" pitchFamily="34" charset="0"/>
              </a:rPr>
              <a:t>berbagai</a:t>
            </a:r>
            <a:r>
              <a:rPr lang="en-US" sz="1400" dirty="0" smtClean="0">
                <a:solidFill>
                  <a:prstClr val="white"/>
                </a:solidFill>
                <a:latin typeface="Century Gothic" panose="020B0502020202020204" pitchFamily="34" charset="0"/>
              </a:rPr>
              <a:t>   </a:t>
            </a:r>
          </a:p>
          <a:p>
            <a:pPr defTabSz="914400" latinLnBrk="1"/>
            <a:r>
              <a:rPr lang="en-US" sz="1400" i="1" dirty="0" smtClean="0">
                <a:solidFill>
                  <a:prstClr val="white"/>
                </a:solidFill>
                <a:latin typeface="Century Gothic" panose="020B0502020202020204" pitchFamily="34" charset="0"/>
              </a:rPr>
              <a:t>stakeholder</a:t>
            </a:r>
            <a:r>
              <a:rPr lang="en-US" sz="1400" dirty="0" smtClean="0">
                <a:solidFill>
                  <a:prstClr val="white"/>
                </a:solidFill>
                <a:latin typeface="Century Gothic" panose="020B0502020202020204" pitchFamily="34" charset="0"/>
              </a:rPr>
              <a:t> </a:t>
            </a:r>
            <a:r>
              <a:rPr lang="en-US" sz="1400" dirty="0" err="1" smtClean="0">
                <a:solidFill>
                  <a:prstClr val="white"/>
                </a:solidFill>
                <a:latin typeface="Century Gothic" panose="020B0502020202020204" pitchFamily="34" charset="0"/>
              </a:rPr>
              <a:t>dalam</a:t>
            </a:r>
            <a:r>
              <a:rPr lang="en-US" sz="1400" dirty="0" smtClean="0">
                <a:solidFill>
                  <a:prstClr val="white"/>
                </a:solidFill>
                <a:latin typeface="Century Gothic" panose="020B0502020202020204" pitchFamily="34" charset="0"/>
              </a:rPr>
              <a:t> </a:t>
            </a:r>
            <a:r>
              <a:rPr lang="en-US" sz="1400" dirty="0" err="1" smtClean="0">
                <a:solidFill>
                  <a:prstClr val="white"/>
                </a:solidFill>
                <a:latin typeface="Century Gothic" panose="020B0502020202020204" pitchFamily="34" charset="0"/>
              </a:rPr>
              <a:t>rangka</a:t>
            </a:r>
            <a:r>
              <a:rPr lang="en-US" sz="1400" dirty="0" smtClean="0">
                <a:solidFill>
                  <a:prstClr val="white"/>
                </a:solidFill>
                <a:latin typeface="Century Gothic" panose="020B0502020202020204" pitchFamily="34" charset="0"/>
              </a:rPr>
              <a:t>   </a:t>
            </a:r>
          </a:p>
          <a:p>
            <a:pPr defTabSz="914400" latinLnBrk="1"/>
            <a:r>
              <a:rPr lang="en-US" sz="1400" dirty="0" err="1" smtClean="0">
                <a:solidFill>
                  <a:prstClr val="white"/>
                </a:solidFill>
                <a:latin typeface="Century Gothic" panose="020B0502020202020204" pitchFamily="34" charset="0"/>
              </a:rPr>
              <a:t>mendorong</a:t>
            </a:r>
            <a:r>
              <a:rPr lang="en-US" sz="1400" dirty="0" smtClean="0">
                <a:solidFill>
                  <a:prstClr val="white"/>
                </a:solidFill>
                <a:latin typeface="Century Gothic" panose="020B0502020202020204" pitchFamily="34" charset="0"/>
              </a:rPr>
              <a:t> </a:t>
            </a:r>
            <a:r>
              <a:rPr lang="en-US" sz="1400" dirty="0" err="1" smtClean="0">
                <a:solidFill>
                  <a:prstClr val="white"/>
                </a:solidFill>
                <a:latin typeface="Century Gothic" panose="020B0502020202020204" pitchFamily="34" charset="0"/>
              </a:rPr>
              <a:t>percepatan</a:t>
            </a:r>
            <a:r>
              <a:rPr lang="en-US" sz="1400" dirty="0" smtClean="0">
                <a:solidFill>
                  <a:prstClr val="white"/>
                </a:solidFill>
                <a:latin typeface="Century Gothic" panose="020B0502020202020204" pitchFamily="34" charset="0"/>
              </a:rPr>
              <a:t> </a:t>
            </a:r>
          </a:p>
          <a:p>
            <a:pPr defTabSz="914400" latinLnBrk="1"/>
            <a:r>
              <a:rPr lang="en-US" sz="1400" dirty="0" smtClean="0">
                <a:solidFill>
                  <a:prstClr val="white"/>
                </a:solidFill>
                <a:latin typeface="Century Gothic" panose="020B0502020202020204" pitchFamily="34" charset="0"/>
              </a:rPr>
              <a:t>program </a:t>
            </a:r>
            <a:r>
              <a:rPr lang="en-US" sz="1400" dirty="0" err="1" smtClean="0">
                <a:solidFill>
                  <a:prstClr val="white"/>
                </a:solidFill>
                <a:latin typeface="Century Gothic" panose="020B0502020202020204" pitchFamily="34" charset="0"/>
              </a:rPr>
              <a:t>EKSyar</a:t>
            </a:r>
            <a:r>
              <a:rPr lang="en-US" sz="1400" dirty="0" smtClean="0">
                <a:solidFill>
                  <a:prstClr val="white"/>
                </a:solidFill>
                <a:latin typeface="Century Gothic" panose="020B0502020202020204" pitchFamily="34" charset="0"/>
              </a:rPr>
              <a:t> </a:t>
            </a:r>
            <a:r>
              <a:rPr lang="en-US" sz="1400" dirty="0" err="1" smtClean="0">
                <a:solidFill>
                  <a:prstClr val="white"/>
                </a:solidFill>
                <a:latin typeface="Century Gothic" panose="020B0502020202020204" pitchFamily="34" charset="0"/>
              </a:rPr>
              <a:t>antara</a:t>
            </a:r>
            <a:r>
              <a:rPr lang="en-US" sz="1400" dirty="0" smtClean="0">
                <a:solidFill>
                  <a:prstClr val="white"/>
                </a:solidFill>
                <a:latin typeface="Century Gothic" panose="020B0502020202020204" pitchFamily="34" charset="0"/>
              </a:rPr>
              <a:t> lain</a:t>
            </a:r>
            <a:r>
              <a:rPr lang="id-ID" sz="1400" dirty="0" smtClean="0">
                <a:solidFill>
                  <a:prstClr val="white"/>
                </a:solidFill>
                <a:latin typeface="Century Gothic" panose="020B0502020202020204" pitchFamily="34" charset="0"/>
              </a:rPr>
              <a:t>:</a:t>
            </a:r>
            <a:r>
              <a:rPr lang="en-US" sz="1400" dirty="0" smtClean="0">
                <a:solidFill>
                  <a:prstClr val="white"/>
                </a:solidFill>
                <a:latin typeface="Century Gothic" panose="020B0502020202020204" pitchFamily="34" charset="0"/>
              </a:rPr>
              <a:t> </a:t>
            </a:r>
          </a:p>
          <a:p>
            <a:pPr defTabSz="914400" latinLnBrk="1"/>
            <a:r>
              <a:rPr lang="id-ID" sz="1400" i="1" dirty="0" smtClean="0">
                <a:solidFill>
                  <a:prstClr val="white"/>
                </a:solidFill>
                <a:latin typeface="Century Gothic" panose="020B0502020202020204" pitchFamily="34" charset="0"/>
              </a:rPr>
              <a:t>H</a:t>
            </a:r>
            <a:r>
              <a:rPr lang="en-US" sz="1400" i="1" dirty="0" err="1" smtClean="0">
                <a:solidFill>
                  <a:prstClr val="white"/>
                </a:solidFill>
                <a:latin typeface="Century Gothic" panose="020B0502020202020204" pitchFamily="34" charset="0"/>
              </a:rPr>
              <a:t>alal</a:t>
            </a:r>
            <a:r>
              <a:rPr lang="en-US" sz="1400" i="1" dirty="0" smtClean="0">
                <a:solidFill>
                  <a:prstClr val="white"/>
                </a:solidFill>
                <a:latin typeface="Century Gothic" panose="020B0502020202020204" pitchFamily="34" charset="0"/>
              </a:rPr>
              <a:t> </a:t>
            </a:r>
            <a:r>
              <a:rPr lang="id-ID" sz="1400" i="1" dirty="0">
                <a:solidFill>
                  <a:prstClr val="white"/>
                </a:solidFill>
                <a:latin typeface="Century Gothic" panose="020B0502020202020204" pitchFamily="34" charset="0"/>
              </a:rPr>
              <a:t>V</a:t>
            </a:r>
            <a:r>
              <a:rPr lang="en-US" sz="1400" i="1" dirty="0" err="1" smtClean="0">
                <a:solidFill>
                  <a:prstClr val="white"/>
                </a:solidFill>
                <a:latin typeface="Century Gothic" panose="020B0502020202020204" pitchFamily="34" charset="0"/>
              </a:rPr>
              <a:t>alue</a:t>
            </a:r>
            <a:r>
              <a:rPr lang="en-US" sz="1400" i="1" dirty="0" smtClean="0">
                <a:solidFill>
                  <a:prstClr val="white"/>
                </a:solidFill>
                <a:latin typeface="Century Gothic" panose="020B0502020202020204" pitchFamily="34" charset="0"/>
              </a:rPr>
              <a:t> </a:t>
            </a:r>
            <a:r>
              <a:rPr lang="id-ID" sz="1400" i="1" dirty="0">
                <a:solidFill>
                  <a:prstClr val="white"/>
                </a:solidFill>
                <a:latin typeface="Century Gothic" panose="020B0502020202020204" pitchFamily="34" charset="0"/>
              </a:rPr>
              <a:t>C</a:t>
            </a:r>
            <a:r>
              <a:rPr lang="en-US" sz="1400" i="1" dirty="0" err="1" smtClean="0">
                <a:solidFill>
                  <a:prstClr val="white"/>
                </a:solidFill>
                <a:latin typeface="Century Gothic" panose="020B0502020202020204" pitchFamily="34" charset="0"/>
              </a:rPr>
              <a:t>hain</a:t>
            </a:r>
            <a:r>
              <a:rPr lang="en-US" sz="1400" dirty="0" smtClean="0">
                <a:solidFill>
                  <a:prstClr val="white"/>
                </a:solidFill>
                <a:latin typeface="Century Gothic" panose="020B0502020202020204" pitchFamily="34" charset="0"/>
              </a:rPr>
              <a:t>, </a:t>
            </a:r>
            <a:r>
              <a:rPr lang="en-US" sz="1400" dirty="0" err="1" smtClean="0">
                <a:solidFill>
                  <a:prstClr val="white"/>
                </a:solidFill>
                <a:latin typeface="Century Gothic" panose="020B0502020202020204" pitchFamily="34" charset="0"/>
              </a:rPr>
              <a:t>formulasi</a:t>
            </a:r>
            <a:endParaRPr lang="en-US" sz="1400" dirty="0" smtClean="0">
              <a:solidFill>
                <a:prstClr val="white"/>
              </a:solidFill>
              <a:latin typeface="Century Gothic" panose="020B0502020202020204" pitchFamily="34" charset="0"/>
            </a:endParaRPr>
          </a:p>
          <a:p>
            <a:pPr defTabSz="914400" latinLnBrk="1"/>
            <a:r>
              <a:rPr lang="en-US" sz="1400" dirty="0" err="1" smtClean="0">
                <a:solidFill>
                  <a:prstClr val="white"/>
                </a:solidFill>
                <a:latin typeface="Century Gothic" panose="020B0502020202020204" pitchFamily="34" charset="0"/>
              </a:rPr>
              <a:t>kurikulum</a:t>
            </a:r>
            <a:r>
              <a:rPr lang="en-US" sz="1400" dirty="0" smtClean="0">
                <a:solidFill>
                  <a:prstClr val="white"/>
                </a:solidFill>
                <a:latin typeface="Century Gothic" panose="020B0502020202020204" pitchFamily="34" charset="0"/>
              </a:rPr>
              <a:t> </a:t>
            </a:r>
            <a:r>
              <a:rPr lang="en-US" sz="1400" dirty="0" err="1" smtClean="0">
                <a:solidFill>
                  <a:prstClr val="white"/>
                </a:solidFill>
                <a:latin typeface="Century Gothic" panose="020B0502020202020204" pitchFamily="34" charset="0"/>
              </a:rPr>
              <a:t>EKSyar</a:t>
            </a:r>
            <a:r>
              <a:rPr lang="en-US" sz="1400" dirty="0" smtClean="0">
                <a:solidFill>
                  <a:prstClr val="white"/>
                </a:solidFill>
                <a:latin typeface="Century Gothic" panose="020B0502020202020204" pitchFamily="34" charset="0"/>
              </a:rPr>
              <a:t> </a:t>
            </a:r>
            <a:r>
              <a:rPr lang="en-US" sz="1400" dirty="0" err="1" smtClean="0">
                <a:solidFill>
                  <a:prstClr val="white"/>
                </a:solidFill>
                <a:latin typeface="Century Gothic" panose="020B0502020202020204" pitchFamily="34" charset="0"/>
              </a:rPr>
              <a:t>dan</a:t>
            </a:r>
            <a:r>
              <a:rPr lang="en-US" sz="1400" dirty="0" smtClean="0">
                <a:solidFill>
                  <a:prstClr val="white"/>
                </a:solidFill>
                <a:latin typeface="Century Gothic" panose="020B0502020202020204" pitchFamily="34" charset="0"/>
              </a:rPr>
              <a:t>  </a:t>
            </a:r>
            <a:r>
              <a:rPr lang="en-US" sz="1400" i="1" dirty="0" smtClean="0">
                <a:solidFill>
                  <a:prstClr val="white"/>
                </a:solidFill>
                <a:latin typeface="Century Gothic" panose="020B0502020202020204" pitchFamily="34" charset="0"/>
              </a:rPr>
              <a:t>public</a:t>
            </a:r>
          </a:p>
          <a:p>
            <a:pPr defTabSz="914400" latinLnBrk="1"/>
            <a:r>
              <a:rPr lang="en-US" sz="1400" i="1" dirty="0" smtClean="0">
                <a:solidFill>
                  <a:prstClr val="white"/>
                </a:solidFill>
                <a:latin typeface="Century Gothic" panose="020B0502020202020204" pitchFamily="34" charset="0"/>
              </a:rPr>
              <a:t>campaign</a:t>
            </a:r>
            <a:r>
              <a:rPr lang="en-US" sz="1400" dirty="0" smtClean="0">
                <a:solidFill>
                  <a:prstClr val="white"/>
                </a:solidFill>
                <a:latin typeface="Century Gothic" panose="020B0502020202020204" pitchFamily="34" charset="0"/>
              </a:rPr>
              <a:t> di </a:t>
            </a:r>
            <a:r>
              <a:rPr lang="en-US" sz="1400" dirty="0" err="1" smtClean="0">
                <a:solidFill>
                  <a:prstClr val="white"/>
                </a:solidFill>
                <a:latin typeface="Century Gothic" panose="020B0502020202020204" pitchFamily="34" charset="0"/>
              </a:rPr>
              <a:t>daerah</a:t>
            </a:r>
            <a:r>
              <a:rPr lang="en-US" sz="1400" dirty="0" smtClean="0">
                <a:solidFill>
                  <a:prstClr val="white"/>
                </a:solidFill>
                <a:latin typeface="Century Gothic" panose="020B0502020202020204" pitchFamily="34" charset="0"/>
              </a:rPr>
              <a:t> (</a:t>
            </a:r>
            <a:r>
              <a:rPr lang="en-US" sz="1400" dirty="0" err="1" smtClean="0">
                <a:solidFill>
                  <a:prstClr val="white"/>
                </a:solidFill>
                <a:latin typeface="Century Gothic" panose="020B0502020202020204" pitchFamily="34" charset="0"/>
              </a:rPr>
              <a:t>FESyar</a:t>
            </a:r>
            <a:r>
              <a:rPr lang="en-US" sz="1400" dirty="0" smtClean="0">
                <a:solidFill>
                  <a:prstClr val="white"/>
                </a:solidFill>
                <a:latin typeface="Century Gothic" panose="020B0502020202020204" pitchFamily="34" charset="0"/>
              </a:rPr>
              <a:t>),</a:t>
            </a:r>
          </a:p>
          <a:p>
            <a:pPr defTabSz="914400" latinLnBrk="1"/>
            <a:r>
              <a:rPr lang="en-US" sz="1400" dirty="0" err="1" smtClean="0">
                <a:solidFill>
                  <a:prstClr val="white"/>
                </a:solidFill>
                <a:latin typeface="Century Gothic" panose="020B0502020202020204" pitchFamily="34" charset="0"/>
              </a:rPr>
              <a:t>nasional</a:t>
            </a:r>
            <a:r>
              <a:rPr lang="en-US" sz="1400" dirty="0" smtClean="0">
                <a:solidFill>
                  <a:prstClr val="white"/>
                </a:solidFill>
                <a:latin typeface="Century Gothic" panose="020B0502020202020204" pitchFamily="34" charset="0"/>
              </a:rPr>
              <a:t> </a:t>
            </a:r>
            <a:r>
              <a:rPr lang="en-US" sz="1400" dirty="0" err="1" smtClean="0">
                <a:solidFill>
                  <a:prstClr val="white"/>
                </a:solidFill>
                <a:latin typeface="Century Gothic" panose="020B0502020202020204" pitchFamily="34" charset="0"/>
              </a:rPr>
              <a:t>dan</a:t>
            </a:r>
            <a:r>
              <a:rPr lang="en-US" sz="1400" dirty="0" smtClean="0">
                <a:solidFill>
                  <a:prstClr val="white"/>
                </a:solidFill>
                <a:latin typeface="Century Gothic" panose="020B0502020202020204" pitchFamily="34" charset="0"/>
              </a:rPr>
              <a:t> </a:t>
            </a:r>
            <a:r>
              <a:rPr lang="en-US" sz="1400" dirty="0" err="1" smtClean="0">
                <a:solidFill>
                  <a:prstClr val="white"/>
                </a:solidFill>
                <a:latin typeface="Century Gothic" panose="020B0502020202020204" pitchFamily="34" charset="0"/>
              </a:rPr>
              <a:t>internasional</a:t>
            </a:r>
            <a:r>
              <a:rPr lang="en-US" sz="1400" dirty="0" smtClean="0">
                <a:solidFill>
                  <a:prstClr val="white"/>
                </a:solidFill>
                <a:latin typeface="Century Gothic" panose="020B0502020202020204" pitchFamily="34" charset="0"/>
              </a:rPr>
              <a:t> </a:t>
            </a:r>
          </a:p>
          <a:p>
            <a:pPr defTabSz="914400" latinLnBrk="1"/>
            <a:r>
              <a:rPr lang="en-US" sz="1400" dirty="0" smtClean="0">
                <a:solidFill>
                  <a:prstClr val="white"/>
                </a:solidFill>
                <a:latin typeface="Century Gothic" panose="020B0502020202020204" pitchFamily="34" charset="0"/>
              </a:rPr>
              <a:t>(ISEF)</a:t>
            </a:r>
            <a:r>
              <a:rPr lang="id-ID" sz="1400" dirty="0" smtClean="0">
                <a:solidFill>
                  <a:prstClr val="white"/>
                </a:solidFill>
                <a:latin typeface="Century Gothic" panose="020B0502020202020204" pitchFamily="34" charset="0"/>
              </a:rPr>
              <a:t>.</a:t>
            </a:r>
            <a:endParaRPr lang="id-ID" sz="1400" dirty="0">
              <a:solidFill>
                <a:prstClr val="white"/>
              </a:solidFill>
              <a:latin typeface="Century Gothic" panose="020B0502020202020204" pitchFamily="34" charset="0"/>
            </a:endParaRPr>
          </a:p>
        </p:txBody>
      </p:sp>
      <p:sp>
        <p:nvSpPr>
          <p:cNvPr id="41" name="TextBox 40"/>
          <p:cNvSpPr txBox="1"/>
          <p:nvPr/>
        </p:nvSpPr>
        <p:spPr>
          <a:xfrm>
            <a:off x="4606506" y="2931358"/>
            <a:ext cx="2527888" cy="332398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defTabSz="914400" latinLnBrk="1">
              <a:spcAft>
                <a:spcPts val="600"/>
              </a:spcAft>
            </a:pPr>
            <a:r>
              <a:rPr lang="en-US" sz="3200" b="1" dirty="0" err="1" smtClean="0">
                <a:solidFill>
                  <a:prstClr val="white"/>
                </a:solidFill>
              </a:rPr>
              <a:t>Inisiator</a:t>
            </a:r>
            <a:r>
              <a:rPr lang="en-US" sz="1600" b="1" dirty="0" smtClean="0">
                <a:solidFill>
                  <a:prstClr val="white"/>
                </a:solidFill>
              </a:rPr>
              <a:t>: </a:t>
            </a:r>
          </a:p>
          <a:p>
            <a:pPr defTabSz="914400" latinLnBrk="1"/>
            <a:r>
              <a:rPr lang="en-US" sz="1400" dirty="0" err="1" smtClean="0">
                <a:solidFill>
                  <a:prstClr val="white"/>
                </a:solidFill>
                <a:latin typeface="Century Gothic" panose="020B0502020202020204" pitchFamily="34" charset="0"/>
              </a:rPr>
              <a:t>Memprakarsai</a:t>
            </a:r>
            <a:r>
              <a:rPr lang="en-US" sz="1400" dirty="0">
                <a:solidFill>
                  <a:prstClr val="white"/>
                </a:solidFill>
                <a:latin typeface="Century Gothic" panose="020B0502020202020204" pitchFamily="34" charset="0"/>
              </a:rPr>
              <a:t> </a:t>
            </a:r>
            <a:r>
              <a:rPr lang="en-US" sz="1400" dirty="0" err="1" smtClean="0">
                <a:solidFill>
                  <a:prstClr val="white"/>
                </a:solidFill>
                <a:latin typeface="Century Gothic" panose="020B0502020202020204" pitchFamily="34" charset="0"/>
              </a:rPr>
              <a:t>inovasi</a:t>
            </a:r>
            <a:r>
              <a:rPr lang="en-US" sz="1400" dirty="0" smtClean="0">
                <a:solidFill>
                  <a:prstClr val="white"/>
                </a:solidFill>
                <a:latin typeface="Century Gothic" panose="020B0502020202020204" pitchFamily="34" charset="0"/>
              </a:rPr>
              <a:t> </a:t>
            </a:r>
          </a:p>
          <a:p>
            <a:pPr defTabSz="914400" latinLnBrk="1"/>
            <a:r>
              <a:rPr lang="en-US" sz="1400" dirty="0" smtClean="0">
                <a:solidFill>
                  <a:prstClr val="white"/>
                </a:solidFill>
                <a:latin typeface="Century Gothic" panose="020B0502020202020204" pitchFamily="34" charset="0"/>
              </a:rPr>
              <a:t>program </a:t>
            </a:r>
            <a:r>
              <a:rPr lang="en-US" sz="1400" dirty="0" err="1" smtClean="0">
                <a:solidFill>
                  <a:prstClr val="white"/>
                </a:solidFill>
                <a:latin typeface="Century Gothic" panose="020B0502020202020204" pitchFamily="34" charset="0"/>
              </a:rPr>
              <a:t>pengembangan</a:t>
            </a:r>
            <a:r>
              <a:rPr lang="en-US" sz="1400" dirty="0" smtClean="0">
                <a:solidFill>
                  <a:prstClr val="white"/>
                </a:solidFill>
                <a:latin typeface="Century Gothic" panose="020B0502020202020204" pitchFamily="34" charset="0"/>
              </a:rPr>
              <a:t> </a:t>
            </a:r>
          </a:p>
          <a:p>
            <a:pPr defTabSz="914400" latinLnBrk="1"/>
            <a:r>
              <a:rPr lang="en-US" sz="1400" dirty="0" err="1" smtClean="0">
                <a:solidFill>
                  <a:prstClr val="white"/>
                </a:solidFill>
                <a:latin typeface="Century Gothic" panose="020B0502020202020204" pitchFamily="34" charset="0"/>
              </a:rPr>
              <a:t>EKSyar</a:t>
            </a:r>
            <a:r>
              <a:rPr lang="en-US" sz="1400" dirty="0" smtClean="0">
                <a:solidFill>
                  <a:prstClr val="white"/>
                </a:solidFill>
                <a:latin typeface="Century Gothic" panose="020B0502020202020204" pitchFamily="34" charset="0"/>
              </a:rPr>
              <a:t> </a:t>
            </a:r>
            <a:r>
              <a:rPr lang="en-US" sz="1400" dirty="0" err="1" smtClean="0">
                <a:solidFill>
                  <a:prstClr val="white"/>
                </a:solidFill>
                <a:latin typeface="Century Gothic" panose="020B0502020202020204" pitchFamily="34" charset="0"/>
              </a:rPr>
              <a:t>antara</a:t>
            </a:r>
            <a:r>
              <a:rPr lang="en-US" sz="1400" dirty="0" smtClean="0">
                <a:solidFill>
                  <a:prstClr val="white"/>
                </a:solidFill>
                <a:latin typeface="Century Gothic" panose="020B0502020202020204" pitchFamily="34" charset="0"/>
              </a:rPr>
              <a:t> lain</a:t>
            </a:r>
            <a:r>
              <a:rPr lang="id-ID" sz="1400" dirty="0" smtClean="0">
                <a:solidFill>
                  <a:prstClr val="white"/>
                </a:solidFill>
                <a:latin typeface="Century Gothic" panose="020B0502020202020204" pitchFamily="34" charset="0"/>
              </a:rPr>
              <a:t>:</a:t>
            </a:r>
            <a:r>
              <a:rPr lang="en-US" sz="1400" dirty="0" smtClean="0">
                <a:solidFill>
                  <a:prstClr val="white"/>
                </a:solidFill>
                <a:latin typeface="Century Gothic" panose="020B0502020202020204" pitchFamily="34" charset="0"/>
              </a:rPr>
              <a:t> </a:t>
            </a:r>
          </a:p>
          <a:p>
            <a:pPr defTabSz="914400" latinLnBrk="1"/>
            <a:r>
              <a:rPr lang="id-ID" sz="1400" dirty="0" err="1">
                <a:solidFill>
                  <a:prstClr val="white"/>
                </a:solidFill>
                <a:latin typeface="Century Gothic" panose="020B0502020202020204" pitchFamily="34" charset="0"/>
              </a:rPr>
              <a:t>P</a:t>
            </a:r>
            <a:r>
              <a:rPr lang="en-US" sz="1400" dirty="0" err="1" smtClean="0">
                <a:solidFill>
                  <a:prstClr val="white"/>
                </a:solidFill>
                <a:latin typeface="Century Gothic" panose="020B0502020202020204" pitchFamily="34" charset="0"/>
              </a:rPr>
              <a:t>engembangan</a:t>
            </a:r>
            <a:r>
              <a:rPr lang="en-US" sz="1400" dirty="0" smtClean="0">
                <a:solidFill>
                  <a:prstClr val="white"/>
                </a:solidFill>
                <a:latin typeface="Century Gothic" panose="020B0502020202020204" pitchFamily="34" charset="0"/>
              </a:rPr>
              <a:t> </a:t>
            </a:r>
            <a:r>
              <a:rPr lang="id-ID" sz="1400" i="1" dirty="0" err="1">
                <a:solidFill>
                  <a:prstClr val="white"/>
                </a:solidFill>
                <a:latin typeface="Century Gothic" panose="020B0502020202020204" pitchFamily="34" charset="0"/>
              </a:rPr>
              <a:t>I</a:t>
            </a:r>
            <a:r>
              <a:rPr lang="en-US" sz="1400" i="1" dirty="0" err="1" smtClean="0">
                <a:solidFill>
                  <a:prstClr val="white"/>
                </a:solidFill>
                <a:latin typeface="Century Gothic" panose="020B0502020202020204" pitchFamily="34" charset="0"/>
              </a:rPr>
              <a:t>slamic</a:t>
            </a:r>
            <a:r>
              <a:rPr lang="en-US" sz="1400" i="1" dirty="0" smtClean="0">
                <a:solidFill>
                  <a:prstClr val="white"/>
                </a:solidFill>
                <a:latin typeface="Century Gothic" panose="020B0502020202020204" pitchFamily="34" charset="0"/>
              </a:rPr>
              <a:t> </a:t>
            </a:r>
          </a:p>
          <a:p>
            <a:pPr defTabSz="914400" latinLnBrk="1"/>
            <a:r>
              <a:rPr lang="en-US" sz="1400" i="1" dirty="0" smtClean="0">
                <a:solidFill>
                  <a:prstClr val="white"/>
                </a:solidFill>
                <a:latin typeface="Century Gothic" panose="020B0502020202020204" pitchFamily="34" charset="0"/>
              </a:rPr>
              <a:t>social finance</a:t>
            </a:r>
            <a:r>
              <a:rPr lang="en-US" sz="1400" dirty="0" smtClean="0">
                <a:solidFill>
                  <a:prstClr val="white"/>
                </a:solidFill>
                <a:latin typeface="Century Gothic" panose="020B0502020202020204" pitchFamily="34" charset="0"/>
              </a:rPr>
              <a:t> (</a:t>
            </a:r>
            <a:r>
              <a:rPr lang="en-US" sz="1400" i="1" dirty="0" smtClean="0">
                <a:solidFill>
                  <a:prstClr val="white"/>
                </a:solidFill>
                <a:latin typeface="Century Gothic" panose="020B0502020202020204" pitchFamily="34" charset="0"/>
              </a:rPr>
              <a:t>Zakat Core </a:t>
            </a:r>
          </a:p>
          <a:p>
            <a:pPr defTabSz="914400" latinLnBrk="1"/>
            <a:r>
              <a:rPr lang="en-US" sz="1400" i="1" dirty="0" smtClean="0">
                <a:solidFill>
                  <a:prstClr val="white"/>
                </a:solidFill>
                <a:latin typeface="Century Gothic" panose="020B0502020202020204" pitchFamily="34" charset="0"/>
              </a:rPr>
              <a:t>Principal</a:t>
            </a:r>
            <a:r>
              <a:rPr lang="en-US" sz="1400" dirty="0" smtClean="0">
                <a:solidFill>
                  <a:prstClr val="white"/>
                </a:solidFill>
                <a:latin typeface="Century Gothic" panose="020B0502020202020204" pitchFamily="34" charset="0"/>
              </a:rPr>
              <a:t> </a:t>
            </a:r>
            <a:r>
              <a:rPr lang="en-US" sz="1400" dirty="0" err="1" smtClean="0">
                <a:solidFill>
                  <a:prstClr val="white"/>
                </a:solidFill>
                <a:latin typeface="Century Gothic" panose="020B0502020202020204" pitchFamily="34" charset="0"/>
              </a:rPr>
              <a:t>dan</a:t>
            </a:r>
            <a:r>
              <a:rPr lang="en-US" sz="1400" dirty="0" smtClean="0">
                <a:solidFill>
                  <a:prstClr val="white"/>
                </a:solidFill>
                <a:latin typeface="Century Gothic" panose="020B0502020202020204" pitchFamily="34" charset="0"/>
              </a:rPr>
              <a:t> </a:t>
            </a:r>
            <a:r>
              <a:rPr lang="en-US" sz="1400" i="1" dirty="0" err="1" smtClean="0">
                <a:solidFill>
                  <a:prstClr val="white"/>
                </a:solidFill>
                <a:latin typeface="Century Gothic" panose="020B0502020202020204" pitchFamily="34" charset="0"/>
              </a:rPr>
              <a:t>Wakaf</a:t>
            </a:r>
            <a:r>
              <a:rPr lang="en-US" sz="1400" i="1" dirty="0" smtClean="0">
                <a:solidFill>
                  <a:prstClr val="white"/>
                </a:solidFill>
                <a:latin typeface="Century Gothic" panose="020B0502020202020204" pitchFamily="34" charset="0"/>
              </a:rPr>
              <a:t> Core </a:t>
            </a:r>
          </a:p>
          <a:p>
            <a:pPr defTabSz="914400" latinLnBrk="1"/>
            <a:r>
              <a:rPr lang="en-US" sz="1400" i="1" dirty="0" smtClean="0">
                <a:solidFill>
                  <a:prstClr val="white"/>
                </a:solidFill>
                <a:latin typeface="Century Gothic" panose="020B0502020202020204" pitchFamily="34" charset="0"/>
              </a:rPr>
              <a:t>Principal,</a:t>
            </a:r>
            <a:r>
              <a:rPr lang="en-US" sz="1400" dirty="0" smtClean="0">
                <a:solidFill>
                  <a:prstClr val="white"/>
                </a:solidFill>
                <a:latin typeface="Century Gothic" panose="020B0502020202020204" pitchFamily="34" charset="0"/>
              </a:rPr>
              <a:t>  </a:t>
            </a:r>
            <a:r>
              <a:rPr lang="en-US" sz="1400" dirty="0" err="1" smtClean="0">
                <a:solidFill>
                  <a:prstClr val="white"/>
                </a:solidFill>
                <a:latin typeface="Century Gothic" panose="020B0502020202020204" pitchFamily="34" charset="0"/>
              </a:rPr>
              <a:t>pengembangan</a:t>
            </a:r>
            <a:r>
              <a:rPr lang="en-US" sz="1400" dirty="0" smtClean="0">
                <a:solidFill>
                  <a:prstClr val="white"/>
                </a:solidFill>
                <a:latin typeface="Century Gothic" panose="020B0502020202020204" pitchFamily="34" charset="0"/>
              </a:rPr>
              <a:t> </a:t>
            </a:r>
          </a:p>
          <a:p>
            <a:pPr defTabSz="914400" latinLnBrk="1"/>
            <a:r>
              <a:rPr lang="en-US" sz="1400" dirty="0" smtClean="0">
                <a:solidFill>
                  <a:prstClr val="white"/>
                </a:solidFill>
                <a:latin typeface="Century Gothic" panose="020B0502020202020204" pitchFamily="34" charset="0"/>
              </a:rPr>
              <a:t>s</a:t>
            </a:r>
            <a:r>
              <a:rPr lang="id-ID" sz="1400" dirty="0" smtClean="0">
                <a:solidFill>
                  <a:prstClr val="white"/>
                </a:solidFill>
                <a:latin typeface="Century Gothic" panose="020B0502020202020204" pitchFamily="34" charset="0"/>
              </a:rPr>
              <a:t>istem informasi </a:t>
            </a:r>
            <a:r>
              <a:rPr lang="en-US" sz="1400" dirty="0" smtClean="0">
                <a:solidFill>
                  <a:prstClr val="white"/>
                </a:solidFill>
                <a:latin typeface="Century Gothic" panose="020B0502020202020204" pitchFamily="34" charset="0"/>
              </a:rPr>
              <a:t>ZISWAF, </a:t>
            </a:r>
          </a:p>
          <a:p>
            <a:pPr defTabSz="914400" latinLnBrk="1"/>
            <a:r>
              <a:rPr lang="en-US" sz="1400" dirty="0" err="1" smtClean="0">
                <a:solidFill>
                  <a:prstClr val="white"/>
                </a:solidFill>
                <a:latin typeface="Century Gothic" panose="020B0502020202020204" pitchFamily="34" charset="0"/>
              </a:rPr>
              <a:t>pemberdayaan</a:t>
            </a:r>
            <a:r>
              <a:rPr lang="en-US" sz="1400" dirty="0" smtClean="0">
                <a:solidFill>
                  <a:prstClr val="white"/>
                </a:solidFill>
                <a:latin typeface="Century Gothic" panose="020B0502020202020204" pitchFamily="34" charset="0"/>
              </a:rPr>
              <a:t> </a:t>
            </a:r>
            <a:r>
              <a:rPr lang="en-US" sz="1400" dirty="0" err="1" smtClean="0">
                <a:solidFill>
                  <a:prstClr val="white"/>
                </a:solidFill>
                <a:latin typeface="Century Gothic" panose="020B0502020202020204" pitchFamily="34" charset="0"/>
              </a:rPr>
              <a:t>ekonomi</a:t>
            </a:r>
            <a:r>
              <a:rPr lang="en-US" sz="1400" dirty="0" smtClean="0">
                <a:solidFill>
                  <a:prstClr val="white"/>
                </a:solidFill>
                <a:latin typeface="Century Gothic" panose="020B0502020202020204" pitchFamily="34" charset="0"/>
              </a:rPr>
              <a:t> </a:t>
            </a:r>
          </a:p>
          <a:p>
            <a:pPr defTabSz="914400" latinLnBrk="1"/>
            <a:r>
              <a:rPr lang="en-US" sz="1400" dirty="0" err="1" smtClean="0">
                <a:solidFill>
                  <a:prstClr val="white"/>
                </a:solidFill>
                <a:latin typeface="Century Gothic" panose="020B0502020202020204" pitchFamily="34" charset="0"/>
              </a:rPr>
              <a:t>Pesantren</a:t>
            </a:r>
            <a:r>
              <a:rPr lang="en-US" sz="1400" dirty="0" smtClean="0">
                <a:solidFill>
                  <a:prstClr val="white"/>
                </a:solidFill>
                <a:latin typeface="Century Gothic" panose="020B0502020202020204" pitchFamily="34" charset="0"/>
              </a:rPr>
              <a:t>, model </a:t>
            </a:r>
            <a:r>
              <a:rPr lang="en-US" sz="1400" dirty="0" err="1" smtClean="0">
                <a:solidFill>
                  <a:prstClr val="white"/>
                </a:solidFill>
                <a:latin typeface="Century Gothic" panose="020B0502020202020204" pitchFamily="34" charset="0"/>
              </a:rPr>
              <a:t>sukuk</a:t>
            </a:r>
            <a:r>
              <a:rPr lang="en-US" sz="1400" dirty="0" smtClean="0">
                <a:solidFill>
                  <a:prstClr val="white"/>
                </a:solidFill>
                <a:latin typeface="Century Gothic" panose="020B0502020202020204" pitchFamily="34" charset="0"/>
              </a:rPr>
              <a:t> </a:t>
            </a:r>
          </a:p>
          <a:p>
            <a:pPr defTabSz="914400" latinLnBrk="1"/>
            <a:r>
              <a:rPr lang="en-US" sz="1400" dirty="0" err="1" smtClean="0">
                <a:solidFill>
                  <a:prstClr val="white"/>
                </a:solidFill>
                <a:latin typeface="Century Gothic" panose="020B0502020202020204" pitchFamily="34" charset="0"/>
              </a:rPr>
              <a:t>korporasi</a:t>
            </a:r>
            <a:r>
              <a:rPr lang="en-US" sz="1400" dirty="0" smtClean="0">
                <a:solidFill>
                  <a:prstClr val="white"/>
                </a:solidFill>
                <a:latin typeface="Century Gothic" panose="020B0502020202020204" pitchFamily="34" charset="0"/>
              </a:rPr>
              <a:t> </a:t>
            </a:r>
            <a:r>
              <a:rPr lang="en-US" sz="1400" dirty="0" err="1" smtClean="0">
                <a:solidFill>
                  <a:prstClr val="white"/>
                </a:solidFill>
                <a:latin typeface="Century Gothic" panose="020B0502020202020204" pitchFamily="34" charset="0"/>
              </a:rPr>
              <a:t>untuk</a:t>
            </a:r>
            <a:r>
              <a:rPr lang="en-US" sz="1400" dirty="0" smtClean="0">
                <a:solidFill>
                  <a:prstClr val="white"/>
                </a:solidFill>
                <a:latin typeface="Century Gothic" panose="020B0502020202020204" pitchFamily="34" charset="0"/>
              </a:rPr>
              <a:t> </a:t>
            </a:r>
          </a:p>
          <a:p>
            <a:pPr defTabSz="914400" latinLnBrk="1"/>
            <a:r>
              <a:rPr lang="en-US" sz="1400" dirty="0" err="1" smtClean="0">
                <a:solidFill>
                  <a:prstClr val="white"/>
                </a:solidFill>
                <a:latin typeface="Century Gothic" panose="020B0502020202020204" pitchFamily="34" charset="0"/>
              </a:rPr>
              <a:t>pembiayaan</a:t>
            </a:r>
            <a:r>
              <a:rPr lang="en-US" sz="1400" dirty="0" smtClean="0">
                <a:solidFill>
                  <a:prstClr val="white"/>
                </a:solidFill>
                <a:latin typeface="Century Gothic" panose="020B0502020202020204" pitchFamily="34" charset="0"/>
              </a:rPr>
              <a:t> </a:t>
            </a:r>
            <a:r>
              <a:rPr lang="en-US" sz="1400" dirty="0" err="1" smtClean="0">
                <a:solidFill>
                  <a:prstClr val="white"/>
                </a:solidFill>
                <a:latin typeface="Century Gothic" panose="020B0502020202020204" pitchFamily="34" charset="0"/>
              </a:rPr>
              <a:t>infrastruktur</a:t>
            </a:r>
            <a:r>
              <a:rPr lang="id-ID" sz="1400" dirty="0" smtClean="0">
                <a:solidFill>
                  <a:prstClr val="white"/>
                </a:solidFill>
                <a:latin typeface="Century Gothic" panose="020B0502020202020204" pitchFamily="34" charset="0"/>
              </a:rPr>
              <a:t>.</a:t>
            </a:r>
            <a:r>
              <a:rPr lang="en-US" sz="1400" b="1" dirty="0" smtClean="0">
                <a:solidFill>
                  <a:prstClr val="white"/>
                </a:solidFill>
                <a:latin typeface="Century Gothic" panose="020B0502020202020204" pitchFamily="34" charset="0"/>
              </a:rPr>
              <a:t> </a:t>
            </a:r>
          </a:p>
        </p:txBody>
      </p:sp>
      <p:sp>
        <p:nvSpPr>
          <p:cNvPr id="42" name="TextBox 41"/>
          <p:cNvSpPr txBox="1"/>
          <p:nvPr/>
        </p:nvSpPr>
        <p:spPr>
          <a:xfrm>
            <a:off x="7895335" y="2955716"/>
            <a:ext cx="2702056" cy="349326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defTabSz="914400" latinLnBrk="1">
              <a:spcAft>
                <a:spcPts val="600"/>
              </a:spcAft>
            </a:pPr>
            <a:r>
              <a:rPr lang="en-US" sz="3200" b="1" dirty="0" smtClean="0">
                <a:solidFill>
                  <a:prstClr val="white"/>
                </a:solidFill>
              </a:rPr>
              <a:t>Regulator: </a:t>
            </a:r>
          </a:p>
          <a:p>
            <a:pPr defTabSz="914400" latinLnBrk="1"/>
            <a:r>
              <a:rPr lang="id-ID" sz="1400" dirty="0" err="1">
                <a:solidFill>
                  <a:prstClr val="white"/>
                </a:solidFill>
                <a:latin typeface="Century Gothic" panose="020B0502020202020204" pitchFamily="34" charset="0"/>
              </a:rPr>
              <a:t>M</a:t>
            </a:r>
            <a:r>
              <a:rPr lang="en-US" sz="1400" dirty="0" err="1" smtClean="0">
                <a:solidFill>
                  <a:prstClr val="white"/>
                </a:solidFill>
                <a:latin typeface="Century Gothic" panose="020B0502020202020204" pitchFamily="34" charset="0"/>
              </a:rPr>
              <a:t>erumuskan</a:t>
            </a:r>
            <a:r>
              <a:rPr lang="en-US" sz="1400" dirty="0" smtClean="0">
                <a:solidFill>
                  <a:prstClr val="white"/>
                </a:solidFill>
                <a:latin typeface="Century Gothic" panose="020B0502020202020204" pitchFamily="34" charset="0"/>
              </a:rPr>
              <a:t> </a:t>
            </a:r>
            <a:r>
              <a:rPr lang="en-US" sz="1400" dirty="0" err="1">
                <a:solidFill>
                  <a:prstClr val="white"/>
                </a:solidFill>
                <a:latin typeface="Century Gothic" panose="020B0502020202020204" pitchFamily="34" charset="0"/>
              </a:rPr>
              <a:t>dan</a:t>
            </a:r>
            <a:r>
              <a:rPr lang="en-US" sz="1400" dirty="0">
                <a:solidFill>
                  <a:prstClr val="white"/>
                </a:solidFill>
                <a:latin typeface="Century Gothic" panose="020B0502020202020204" pitchFamily="34" charset="0"/>
              </a:rPr>
              <a:t> </a:t>
            </a:r>
            <a:endParaRPr lang="en-US" sz="1400" dirty="0" smtClean="0">
              <a:solidFill>
                <a:prstClr val="white"/>
              </a:solidFill>
              <a:latin typeface="Century Gothic" panose="020B0502020202020204" pitchFamily="34" charset="0"/>
            </a:endParaRPr>
          </a:p>
          <a:p>
            <a:pPr defTabSz="914400" latinLnBrk="1"/>
            <a:r>
              <a:rPr lang="en-US" sz="1400" dirty="0" err="1" smtClean="0">
                <a:solidFill>
                  <a:prstClr val="white"/>
                </a:solidFill>
                <a:latin typeface="Century Gothic" panose="020B0502020202020204" pitchFamily="34" charset="0"/>
              </a:rPr>
              <a:t>menerbitkan</a:t>
            </a:r>
            <a:r>
              <a:rPr lang="en-US" sz="1400" dirty="0" smtClean="0">
                <a:solidFill>
                  <a:prstClr val="white"/>
                </a:solidFill>
                <a:latin typeface="Century Gothic" panose="020B0502020202020204" pitchFamily="34" charset="0"/>
              </a:rPr>
              <a:t> </a:t>
            </a:r>
            <a:r>
              <a:rPr lang="en-US" sz="1400" dirty="0" err="1" smtClean="0">
                <a:solidFill>
                  <a:prstClr val="white"/>
                </a:solidFill>
                <a:latin typeface="Century Gothic" panose="020B0502020202020204" pitchFamily="34" charset="0"/>
              </a:rPr>
              <a:t>ketentuan</a:t>
            </a:r>
            <a:r>
              <a:rPr lang="en-US" sz="1400" dirty="0" smtClean="0">
                <a:solidFill>
                  <a:prstClr val="white"/>
                </a:solidFill>
                <a:latin typeface="Century Gothic" panose="020B0502020202020204" pitchFamily="34" charset="0"/>
              </a:rPr>
              <a:t> </a:t>
            </a:r>
          </a:p>
          <a:p>
            <a:pPr defTabSz="914400" latinLnBrk="1"/>
            <a:r>
              <a:rPr lang="en-US" sz="1400" dirty="0" err="1" smtClean="0">
                <a:solidFill>
                  <a:prstClr val="white"/>
                </a:solidFill>
                <a:latin typeface="Century Gothic" panose="020B0502020202020204" pitchFamily="34" charset="0"/>
              </a:rPr>
              <a:t>sesuai</a:t>
            </a:r>
            <a:r>
              <a:rPr lang="en-US" sz="1400" dirty="0" smtClean="0">
                <a:solidFill>
                  <a:prstClr val="white"/>
                </a:solidFill>
                <a:latin typeface="Century Gothic" panose="020B0502020202020204" pitchFamily="34" charset="0"/>
              </a:rPr>
              <a:t> </a:t>
            </a:r>
            <a:r>
              <a:rPr lang="en-US" sz="1400" dirty="0" err="1">
                <a:solidFill>
                  <a:prstClr val="white"/>
                </a:solidFill>
                <a:latin typeface="Century Gothic" panose="020B0502020202020204" pitchFamily="34" charset="0"/>
              </a:rPr>
              <a:t>kewenangan</a:t>
            </a:r>
            <a:r>
              <a:rPr lang="en-US" sz="1400" dirty="0">
                <a:solidFill>
                  <a:prstClr val="white"/>
                </a:solidFill>
                <a:latin typeface="Century Gothic" panose="020B0502020202020204" pitchFamily="34" charset="0"/>
              </a:rPr>
              <a:t> </a:t>
            </a:r>
            <a:r>
              <a:rPr lang="en-US" sz="1400" dirty="0" smtClean="0">
                <a:solidFill>
                  <a:prstClr val="white"/>
                </a:solidFill>
                <a:latin typeface="Century Gothic" panose="020B0502020202020204" pitchFamily="34" charset="0"/>
              </a:rPr>
              <a:t>BI,</a:t>
            </a:r>
          </a:p>
          <a:p>
            <a:pPr defTabSz="914400" latinLnBrk="1"/>
            <a:r>
              <a:rPr lang="en-US" sz="1400" dirty="0" err="1" smtClean="0">
                <a:solidFill>
                  <a:prstClr val="white"/>
                </a:solidFill>
                <a:latin typeface="Century Gothic" panose="020B0502020202020204" pitchFamily="34" charset="0"/>
              </a:rPr>
              <a:t>antara</a:t>
            </a:r>
            <a:r>
              <a:rPr lang="en-US" sz="1400" dirty="0" smtClean="0">
                <a:solidFill>
                  <a:prstClr val="white"/>
                </a:solidFill>
                <a:latin typeface="Century Gothic" panose="020B0502020202020204" pitchFamily="34" charset="0"/>
              </a:rPr>
              <a:t> lain </a:t>
            </a:r>
            <a:r>
              <a:rPr lang="en-US" sz="1400" dirty="0" err="1" smtClean="0">
                <a:solidFill>
                  <a:prstClr val="white"/>
                </a:solidFill>
                <a:latin typeface="Century Gothic" panose="020B0502020202020204" pitchFamily="34" charset="0"/>
              </a:rPr>
              <a:t>penerbitan</a:t>
            </a:r>
            <a:r>
              <a:rPr lang="en-US" sz="1400" dirty="0" smtClean="0">
                <a:solidFill>
                  <a:prstClr val="white"/>
                </a:solidFill>
                <a:latin typeface="Century Gothic" panose="020B0502020202020204" pitchFamily="34" charset="0"/>
              </a:rPr>
              <a:t> </a:t>
            </a:r>
          </a:p>
          <a:p>
            <a:pPr defTabSz="914400" latinLnBrk="1"/>
            <a:r>
              <a:rPr lang="en-US" sz="1400" dirty="0" err="1" smtClean="0">
                <a:solidFill>
                  <a:prstClr val="white"/>
                </a:solidFill>
                <a:latin typeface="Century Gothic" panose="020B0502020202020204" pitchFamily="34" charset="0"/>
              </a:rPr>
              <a:t>Ketentuan</a:t>
            </a:r>
            <a:r>
              <a:rPr lang="en-US" sz="1400" dirty="0" smtClean="0">
                <a:solidFill>
                  <a:prstClr val="white"/>
                </a:solidFill>
                <a:latin typeface="Century Gothic" panose="020B0502020202020204" pitchFamily="34" charset="0"/>
              </a:rPr>
              <a:t> PLJPS, GWM </a:t>
            </a:r>
          </a:p>
          <a:p>
            <a:pPr defTabSz="914400" latinLnBrk="1"/>
            <a:r>
              <a:rPr lang="en-US" sz="1400" dirty="0" err="1" smtClean="0">
                <a:solidFill>
                  <a:prstClr val="white"/>
                </a:solidFill>
                <a:latin typeface="Century Gothic" panose="020B0502020202020204" pitchFamily="34" charset="0"/>
              </a:rPr>
              <a:t>Syariah</a:t>
            </a:r>
            <a:r>
              <a:rPr lang="en-US" sz="1400" dirty="0" smtClean="0">
                <a:solidFill>
                  <a:prstClr val="white"/>
                </a:solidFill>
                <a:latin typeface="Century Gothic" panose="020B0502020202020204" pitchFamily="34" charset="0"/>
              </a:rPr>
              <a:t>, </a:t>
            </a:r>
            <a:r>
              <a:rPr lang="en-US" sz="1400" dirty="0" err="1" smtClean="0">
                <a:solidFill>
                  <a:prstClr val="white"/>
                </a:solidFill>
                <a:latin typeface="Century Gothic" panose="020B0502020202020204" pitchFamily="34" charset="0"/>
              </a:rPr>
              <a:t>Instrumen</a:t>
            </a:r>
            <a:r>
              <a:rPr lang="en-US" sz="1400" dirty="0" smtClean="0">
                <a:solidFill>
                  <a:prstClr val="white"/>
                </a:solidFill>
                <a:latin typeface="Century Gothic" panose="020B0502020202020204" pitchFamily="34" charset="0"/>
              </a:rPr>
              <a:t> </a:t>
            </a:r>
          </a:p>
          <a:p>
            <a:pPr defTabSz="914400" latinLnBrk="1"/>
            <a:r>
              <a:rPr lang="en-US" sz="1400" dirty="0" err="1" smtClean="0">
                <a:solidFill>
                  <a:prstClr val="white"/>
                </a:solidFill>
                <a:latin typeface="Century Gothic" panose="020B0502020202020204" pitchFamily="34" charset="0"/>
              </a:rPr>
              <a:t>Makroprudensial</a:t>
            </a:r>
            <a:r>
              <a:rPr lang="en-US" sz="1400" dirty="0" smtClean="0">
                <a:solidFill>
                  <a:prstClr val="white"/>
                </a:solidFill>
                <a:latin typeface="Century Gothic" panose="020B0502020202020204" pitchFamily="34" charset="0"/>
              </a:rPr>
              <a:t> </a:t>
            </a:r>
            <a:r>
              <a:rPr lang="en-US" sz="1400" dirty="0" err="1" smtClean="0">
                <a:solidFill>
                  <a:prstClr val="white"/>
                </a:solidFill>
                <a:latin typeface="Century Gothic" panose="020B0502020202020204" pitchFamily="34" charset="0"/>
              </a:rPr>
              <a:t>Syariah</a:t>
            </a:r>
            <a:r>
              <a:rPr lang="en-US" sz="1400" dirty="0" smtClean="0">
                <a:solidFill>
                  <a:prstClr val="white"/>
                </a:solidFill>
                <a:latin typeface="Century Gothic" panose="020B0502020202020204" pitchFamily="34" charset="0"/>
              </a:rPr>
              <a:t> </a:t>
            </a:r>
          </a:p>
          <a:p>
            <a:pPr defTabSz="914400" latinLnBrk="1"/>
            <a:r>
              <a:rPr lang="en-US" sz="1400" dirty="0" smtClean="0">
                <a:solidFill>
                  <a:prstClr val="white"/>
                </a:solidFill>
                <a:latin typeface="Century Gothic" panose="020B0502020202020204" pitchFamily="34" charset="0"/>
              </a:rPr>
              <a:t>(RIM </a:t>
            </a:r>
            <a:r>
              <a:rPr lang="en-US" sz="1400" dirty="0" err="1" smtClean="0">
                <a:solidFill>
                  <a:prstClr val="white"/>
                </a:solidFill>
                <a:latin typeface="Century Gothic" panose="020B0502020202020204" pitchFamily="34" charset="0"/>
              </a:rPr>
              <a:t>dan</a:t>
            </a:r>
            <a:r>
              <a:rPr lang="en-US" sz="1400" dirty="0" smtClean="0">
                <a:solidFill>
                  <a:prstClr val="white"/>
                </a:solidFill>
                <a:latin typeface="Century Gothic" panose="020B0502020202020204" pitchFamily="34" charset="0"/>
              </a:rPr>
              <a:t> PLM), </a:t>
            </a:r>
          </a:p>
          <a:p>
            <a:pPr defTabSz="914400" latinLnBrk="1"/>
            <a:r>
              <a:rPr lang="en-US" sz="1400" dirty="0" err="1" smtClean="0">
                <a:solidFill>
                  <a:prstClr val="white"/>
                </a:solidFill>
                <a:latin typeface="Century Gothic" panose="020B0502020202020204" pitchFamily="34" charset="0"/>
              </a:rPr>
              <a:t>pengembangan</a:t>
            </a:r>
            <a:r>
              <a:rPr lang="en-US" sz="1400" dirty="0" smtClean="0">
                <a:solidFill>
                  <a:prstClr val="white"/>
                </a:solidFill>
                <a:latin typeface="Century Gothic" panose="020B0502020202020204" pitchFamily="34" charset="0"/>
              </a:rPr>
              <a:t> </a:t>
            </a:r>
            <a:r>
              <a:rPr lang="en-US" sz="1400" dirty="0" err="1" smtClean="0">
                <a:solidFill>
                  <a:prstClr val="white"/>
                </a:solidFill>
                <a:latin typeface="Century Gothic" panose="020B0502020202020204" pitchFamily="34" charset="0"/>
              </a:rPr>
              <a:t>instrumen</a:t>
            </a:r>
            <a:r>
              <a:rPr lang="en-US" sz="1400" dirty="0" smtClean="0">
                <a:solidFill>
                  <a:prstClr val="white"/>
                </a:solidFill>
                <a:latin typeface="Century Gothic" panose="020B0502020202020204" pitchFamily="34" charset="0"/>
              </a:rPr>
              <a:t> </a:t>
            </a:r>
          </a:p>
          <a:p>
            <a:pPr defTabSz="914400" latinLnBrk="1"/>
            <a:r>
              <a:rPr lang="en-US" sz="1400" dirty="0" smtClean="0">
                <a:solidFill>
                  <a:prstClr val="white"/>
                </a:solidFill>
                <a:latin typeface="Century Gothic" panose="020B0502020202020204" pitchFamily="34" charset="0"/>
              </a:rPr>
              <a:t>(</a:t>
            </a:r>
            <a:r>
              <a:rPr lang="en-US" sz="1400" dirty="0" err="1" smtClean="0">
                <a:solidFill>
                  <a:prstClr val="white"/>
                </a:solidFill>
                <a:latin typeface="Century Gothic" panose="020B0502020202020204" pitchFamily="34" charset="0"/>
              </a:rPr>
              <a:t>a.l</a:t>
            </a:r>
            <a:r>
              <a:rPr lang="en-US" sz="1400" dirty="0" smtClean="0">
                <a:solidFill>
                  <a:prstClr val="white"/>
                </a:solidFill>
                <a:latin typeface="Century Gothic" panose="020B0502020202020204" pitchFamily="34" charset="0"/>
              </a:rPr>
              <a:t> PUAS SIMA, repo </a:t>
            </a:r>
            <a:r>
              <a:rPr lang="en-US" sz="1400" dirty="0" err="1" smtClean="0">
                <a:solidFill>
                  <a:prstClr val="white"/>
                </a:solidFill>
                <a:latin typeface="Century Gothic" panose="020B0502020202020204" pitchFamily="34" charset="0"/>
              </a:rPr>
              <a:t>syariah</a:t>
            </a:r>
            <a:r>
              <a:rPr lang="en-US" sz="1400" dirty="0" smtClean="0">
                <a:solidFill>
                  <a:prstClr val="white"/>
                </a:solidFill>
                <a:latin typeface="Century Gothic" panose="020B0502020202020204" pitchFamily="34" charset="0"/>
              </a:rPr>
              <a:t>, </a:t>
            </a:r>
          </a:p>
          <a:p>
            <a:pPr defTabSz="914400" latinLnBrk="1"/>
            <a:r>
              <a:rPr lang="en-US" sz="1400" i="1" dirty="0" smtClean="0">
                <a:solidFill>
                  <a:prstClr val="white"/>
                </a:solidFill>
                <a:latin typeface="Century Gothic" panose="020B0502020202020204" pitchFamily="34" charset="0"/>
              </a:rPr>
              <a:t>hedging </a:t>
            </a:r>
            <a:r>
              <a:rPr lang="en-US" sz="1400" dirty="0" err="1" smtClean="0">
                <a:solidFill>
                  <a:prstClr val="white"/>
                </a:solidFill>
                <a:latin typeface="Century Gothic" panose="020B0502020202020204" pitchFamily="34" charset="0"/>
              </a:rPr>
              <a:t>syariah</a:t>
            </a:r>
            <a:r>
              <a:rPr lang="en-US" sz="1400" dirty="0" smtClean="0">
                <a:solidFill>
                  <a:prstClr val="white"/>
                </a:solidFill>
                <a:latin typeface="Century Gothic" panose="020B0502020202020204" pitchFamily="34" charset="0"/>
              </a:rPr>
              <a:t>, </a:t>
            </a:r>
            <a:r>
              <a:rPr lang="en-US" sz="1400" dirty="0" err="1" smtClean="0">
                <a:solidFill>
                  <a:prstClr val="white"/>
                </a:solidFill>
                <a:latin typeface="Century Gothic" panose="020B0502020202020204" pitchFamily="34" charset="0"/>
              </a:rPr>
              <a:t>sukuk</a:t>
            </a:r>
            <a:r>
              <a:rPr lang="en-US" sz="1400" dirty="0" smtClean="0">
                <a:solidFill>
                  <a:prstClr val="white"/>
                </a:solidFill>
                <a:latin typeface="Century Gothic" panose="020B0502020202020204" pitchFamily="34" charset="0"/>
              </a:rPr>
              <a:t> BI,</a:t>
            </a:r>
          </a:p>
          <a:p>
            <a:pPr defTabSz="914400" latinLnBrk="1"/>
            <a:r>
              <a:rPr lang="en-US" sz="1400" dirty="0" smtClean="0">
                <a:solidFill>
                  <a:prstClr val="white"/>
                </a:solidFill>
                <a:latin typeface="Century Gothic" panose="020B0502020202020204" pitchFamily="34" charset="0"/>
              </a:rPr>
              <a:t> NCD </a:t>
            </a:r>
            <a:r>
              <a:rPr lang="en-US" sz="1400" dirty="0" err="1" smtClean="0">
                <a:solidFill>
                  <a:prstClr val="white"/>
                </a:solidFill>
                <a:latin typeface="Century Gothic" panose="020B0502020202020204" pitchFamily="34" charset="0"/>
              </a:rPr>
              <a:t>syariah</a:t>
            </a:r>
            <a:r>
              <a:rPr lang="en-US" sz="1400" dirty="0" smtClean="0">
                <a:solidFill>
                  <a:prstClr val="white"/>
                </a:solidFill>
                <a:latin typeface="Century Gothic" panose="020B0502020202020204" pitchFamily="34" charset="0"/>
              </a:rPr>
              <a:t>)</a:t>
            </a:r>
          </a:p>
          <a:p>
            <a:pPr defTabSz="914400" latinLnBrk="1"/>
            <a:r>
              <a:rPr lang="en-US" sz="1600" b="1" dirty="0" smtClean="0">
                <a:solidFill>
                  <a:prstClr val="white"/>
                </a:solidFill>
              </a:rPr>
              <a:t>     </a:t>
            </a:r>
            <a:endParaRPr lang="id-ID" sz="1600" b="1" dirty="0">
              <a:solidFill>
                <a:prstClr val="white"/>
              </a:solidFill>
            </a:endParaRPr>
          </a:p>
        </p:txBody>
      </p:sp>
      <p:sp>
        <p:nvSpPr>
          <p:cNvPr id="2" name="Rectangle 1"/>
          <p:cNvSpPr/>
          <p:nvPr/>
        </p:nvSpPr>
        <p:spPr>
          <a:xfrm>
            <a:off x="40392" y="527296"/>
            <a:ext cx="10833464" cy="830997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defTabSz="914400"/>
            <a:r>
              <a:rPr lang="en-US" sz="2400" dirty="0" err="1">
                <a:solidFill>
                  <a:schemeClr val="bg1"/>
                </a:solidFill>
                <a:latin typeface="Tw Cen MT Condensed Extra Bold" panose="020B0803020202020204" pitchFamily="34" charset="0"/>
              </a:rPr>
              <a:t>Dalam</a:t>
            </a:r>
            <a:r>
              <a:rPr lang="en-US" sz="2400" dirty="0">
                <a:solidFill>
                  <a:schemeClr val="bg1"/>
                </a:solidFill>
                <a:latin typeface="Tw Cen MT Condensed Extra Bold" panose="020B0803020202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Tw Cen MT Condensed Extra Bold" panose="020B0803020202020204" pitchFamily="34" charset="0"/>
              </a:rPr>
              <a:t>menjalankan</a:t>
            </a:r>
            <a:r>
              <a:rPr lang="en-US" sz="2400" dirty="0">
                <a:solidFill>
                  <a:schemeClr val="bg1"/>
                </a:solidFill>
                <a:latin typeface="Tw Cen MT Condensed Extra Bold" panose="020B0803020202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Tw Cen MT Condensed Extra Bold" panose="020B0803020202020204" pitchFamily="34" charset="0"/>
              </a:rPr>
              <a:t>pengembangan</a:t>
            </a:r>
            <a:r>
              <a:rPr lang="en-US" sz="2400" dirty="0">
                <a:solidFill>
                  <a:schemeClr val="bg1"/>
                </a:solidFill>
                <a:latin typeface="Tw Cen MT Condensed Extra Bold" panose="020B0803020202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Tw Cen MT Condensed Extra Bold" panose="020B0803020202020204" pitchFamily="34" charset="0"/>
              </a:rPr>
              <a:t>ekonomi</a:t>
            </a:r>
            <a:r>
              <a:rPr lang="en-US" sz="2400" dirty="0">
                <a:solidFill>
                  <a:schemeClr val="bg1"/>
                </a:solidFill>
                <a:latin typeface="Tw Cen MT Condensed Extra Bold" panose="020B0803020202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Tw Cen MT Condensed Extra Bold" panose="020B0803020202020204" pitchFamily="34" charset="0"/>
              </a:rPr>
              <a:t>dan</a:t>
            </a:r>
            <a:r>
              <a:rPr lang="en-US" sz="2400" dirty="0">
                <a:solidFill>
                  <a:schemeClr val="bg1"/>
                </a:solidFill>
                <a:latin typeface="Tw Cen MT Condensed Extra Bold" panose="020B0803020202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Tw Cen MT Condensed Extra Bold" panose="020B0803020202020204" pitchFamily="34" charset="0"/>
              </a:rPr>
              <a:t>keuangan</a:t>
            </a:r>
            <a:r>
              <a:rPr lang="en-US" sz="2400" dirty="0">
                <a:solidFill>
                  <a:schemeClr val="bg1"/>
                </a:solidFill>
                <a:latin typeface="Tw Cen MT Condensed Extra Bold" panose="020B0803020202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Tw Cen MT Condensed Extra Bold" panose="020B0803020202020204" pitchFamily="34" charset="0"/>
              </a:rPr>
              <a:t>syariah</a:t>
            </a:r>
            <a:r>
              <a:rPr lang="en-US" sz="2400" dirty="0">
                <a:solidFill>
                  <a:schemeClr val="bg1"/>
                </a:solidFill>
                <a:latin typeface="Tw Cen MT Condensed Extra Bold" panose="020B0803020202020204" pitchFamily="34" charset="0"/>
              </a:rPr>
              <a:t>, BI </a:t>
            </a:r>
            <a:r>
              <a:rPr lang="en-US" sz="2400" dirty="0" err="1">
                <a:solidFill>
                  <a:schemeClr val="bg1"/>
                </a:solidFill>
                <a:latin typeface="Tw Cen MT Condensed Extra Bold" panose="020B0803020202020204" pitchFamily="34" charset="0"/>
              </a:rPr>
              <a:t>berperan</a:t>
            </a:r>
            <a:r>
              <a:rPr lang="en-US" sz="2400" dirty="0">
                <a:solidFill>
                  <a:schemeClr val="bg1"/>
                </a:solidFill>
                <a:latin typeface="Tw Cen MT Condensed Extra Bold" panose="020B0803020202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Tw Cen MT Condensed Extra Bold" panose="020B0803020202020204" pitchFamily="34" charset="0"/>
              </a:rPr>
              <a:t>sebagai</a:t>
            </a:r>
            <a:r>
              <a:rPr lang="en-US" sz="2400" dirty="0">
                <a:solidFill>
                  <a:schemeClr val="bg1"/>
                </a:solidFill>
                <a:latin typeface="Tw Cen MT Condensed Extra Bold" panose="020B0803020202020204" pitchFamily="34" charset="0"/>
              </a:rPr>
              <a:t> AIR (</a:t>
            </a:r>
            <a:r>
              <a:rPr lang="en-US" sz="2400" dirty="0" err="1">
                <a:solidFill>
                  <a:schemeClr val="bg1"/>
                </a:solidFill>
                <a:latin typeface="Tw Cen MT Condensed Extra Bold" panose="020B0803020202020204" pitchFamily="34" charset="0"/>
              </a:rPr>
              <a:t>Akselerator</a:t>
            </a:r>
            <a:r>
              <a:rPr lang="en-US" sz="2400" dirty="0">
                <a:solidFill>
                  <a:schemeClr val="bg1"/>
                </a:solidFill>
                <a:latin typeface="Tw Cen MT Condensed Extra Bold" panose="020B0803020202020204" pitchFamily="34" charset="0"/>
              </a:rPr>
              <a:t>, </a:t>
            </a:r>
            <a:r>
              <a:rPr lang="en-US" sz="2400" dirty="0" err="1">
                <a:solidFill>
                  <a:schemeClr val="bg1"/>
                </a:solidFill>
                <a:latin typeface="Tw Cen MT Condensed Extra Bold" panose="020B0803020202020204" pitchFamily="34" charset="0"/>
              </a:rPr>
              <a:t>Inisiator</a:t>
            </a:r>
            <a:r>
              <a:rPr lang="en-US" sz="2400" dirty="0">
                <a:solidFill>
                  <a:schemeClr val="bg1"/>
                </a:solidFill>
                <a:latin typeface="Tw Cen MT Condensed Extra Bold" panose="020B0803020202020204" pitchFamily="34" charset="0"/>
              </a:rPr>
              <a:t> </a:t>
            </a:r>
            <a:r>
              <a:rPr lang="en-US" sz="2400" dirty="0" err="1">
                <a:solidFill>
                  <a:schemeClr val="bg1"/>
                </a:solidFill>
                <a:latin typeface="Tw Cen MT Condensed Extra Bold" panose="020B0803020202020204" pitchFamily="34" charset="0"/>
              </a:rPr>
              <a:t>dan</a:t>
            </a:r>
            <a:r>
              <a:rPr lang="en-US" sz="2400" dirty="0">
                <a:solidFill>
                  <a:schemeClr val="bg1"/>
                </a:solidFill>
                <a:latin typeface="Tw Cen MT Condensed Extra Bold" panose="020B0803020202020204" pitchFamily="34" charset="0"/>
              </a:rPr>
              <a:t> Regulator)</a:t>
            </a:r>
          </a:p>
        </p:txBody>
      </p:sp>
      <p:sp>
        <p:nvSpPr>
          <p:cNvPr id="24" name="Slide Number Placeholder 3"/>
          <p:cNvSpPr>
            <a:spLocks noGrp="1"/>
          </p:cNvSpPr>
          <p:nvPr>
            <p:ph type="sldNum" sz="quarter" idx="12"/>
          </p:nvPr>
        </p:nvSpPr>
        <p:spPr>
          <a:xfrm>
            <a:off x="11640312" y="66703"/>
            <a:ext cx="430560" cy="365125"/>
          </a:xfrm>
        </p:spPr>
        <p:txBody>
          <a:bodyPr/>
          <a:lstStyle/>
          <a:p>
            <a:fld id="{D837663C-94F1-4ACC-BD3F-C7802A46D600}" type="slidenum">
              <a:rPr lang="en-US" sz="1600"/>
              <a:pPr/>
              <a:t>16</a:t>
            </a:fld>
            <a:endParaRPr lang="en-US" sz="1600" dirty="0"/>
          </a:p>
        </p:txBody>
      </p:sp>
      <p:pic>
        <p:nvPicPr>
          <p:cNvPr id="14" name="Picture 13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-156717" y="6452897"/>
            <a:ext cx="2065236" cy="319396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567531126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10668" y="14748"/>
            <a:ext cx="12170664" cy="508000"/>
          </a:xfrm>
          <a:prstGeom prst="rect">
            <a:avLst/>
          </a:prstGeom>
          <a:solidFill>
            <a:srgbClr val="0A1B34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3200" b="1" dirty="0" err="1" smtClean="0"/>
              <a:t>Kerjasama</a:t>
            </a:r>
            <a:r>
              <a:rPr lang="en-US" sz="3200" b="1" dirty="0" smtClean="0"/>
              <a:t> </a:t>
            </a:r>
            <a:r>
              <a:rPr lang="en-US" sz="3200" b="1" dirty="0" err="1" smtClean="0"/>
              <a:t>dan</a:t>
            </a:r>
            <a:r>
              <a:rPr lang="en-US" sz="3200" b="1" dirty="0" smtClean="0"/>
              <a:t> </a:t>
            </a:r>
            <a:r>
              <a:rPr lang="en-US" sz="3200" b="1" dirty="0" err="1" smtClean="0"/>
              <a:t>Koordinasi</a:t>
            </a:r>
            <a:endParaRPr lang="en-US" sz="3200" b="1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>
          <a:xfrm>
            <a:off x="11640312" y="66701"/>
            <a:ext cx="430560" cy="365125"/>
          </a:xfrm>
        </p:spPr>
        <p:txBody>
          <a:bodyPr/>
          <a:lstStyle/>
          <a:p>
            <a:fld id="{D837663C-94F1-4ACC-BD3F-C7802A46D600}" type="slidenum">
              <a:rPr lang="en-US" sz="1600"/>
              <a:pPr/>
              <a:t>17</a:t>
            </a:fld>
            <a:endParaRPr lang="en-US" sz="1600" dirty="0"/>
          </a:p>
        </p:txBody>
      </p:sp>
      <p:sp>
        <p:nvSpPr>
          <p:cNvPr id="10" name="Content Placeholder 2"/>
          <p:cNvSpPr txBox="1">
            <a:spLocks/>
          </p:cNvSpPr>
          <p:nvPr/>
        </p:nvSpPr>
        <p:spPr>
          <a:xfrm>
            <a:off x="57686" y="576445"/>
            <a:ext cx="12116971" cy="461665"/>
          </a:xfrm>
          <a:prstGeom prst="rect">
            <a:avLst/>
          </a:prstGeom>
        </p:spPr>
        <p:txBody>
          <a:bodyPr vert="horz" lIns="91440" tIns="45720" rIns="91440" bIns="45720" rtlCol="0">
            <a:normAutofit fontScale="85000" lnSpcReduction="10000"/>
          </a:bodyPr>
          <a:lstStyle>
            <a:lvl1pPr marL="0" indent="0" algn="ctr" defTabSz="914400" rtl="0" eaLnBrk="1" latinLnBrk="0" hangingPunct="1">
              <a:spcBef>
                <a:spcPct val="20000"/>
              </a:spcBef>
              <a:buFont typeface="Arial" panose="020B0604020202020204" pitchFamily="34" charset="0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indent="0" algn="ctr" defTabSz="914400" rtl="0" eaLnBrk="1" latinLnBrk="0" hangingPunct="1">
              <a:spcBef>
                <a:spcPct val="20000"/>
              </a:spcBef>
              <a:buFont typeface="Arial" panose="020B0604020202020204" pitchFamily="34" charset="0"/>
              <a:buNone/>
              <a:defRPr sz="2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2pPr>
            <a:lvl3pPr marL="914400" indent="0" algn="ctr" defTabSz="914400" rtl="0" eaLnBrk="1" latinLnBrk="0" hangingPunct="1">
              <a:spcBef>
                <a:spcPct val="20000"/>
              </a:spcBef>
              <a:buFont typeface="Arial" panose="020B0604020202020204" pitchFamily="34" charset="0"/>
              <a:buNone/>
              <a:defRPr sz="24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3pPr>
            <a:lvl4pPr marL="1371600" indent="0" algn="ctr" defTabSz="914400" rtl="0" eaLnBrk="1" latinLnBrk="0" hangingPunct="1">
              <a:spcBef>
                <a:spcPct val="20000"/>
              </a:spcBef>
              <a:buFont typeface="Arial" panose="020B0604020202020204" pitchFamily="34" charset="0"/>
              <a:buNone/>
              <a:defRPr sz="20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4pPr>
            <a:lvl5pPr marL="1828800" indent="0" algn="ctr" defTabSz="914400" rtl="0" eaLnBrk="1" latinLnBrk="0" hangingPunct="1">
              <a:spcBef>
                <a:spcPct val="20000"/>
              </a:spcBef>
              <a:buFont typeface="Arial" panose="020B0604020202020204" pitchFamily="34" charset="0"/>
              <a:buNone/>
              <a:defRPr sz="20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5pPr>
            <a:lvl6pPr marL="2286000" indent="0" algn="ctr" defTabSz="914400" rtl="0" eaLnBrk="1" latinLnBrk="0" hangingPunct="1">
              <a:spcBef>
                <a:spcPct val="20000"/>
              </a:spcBef>
              <a:buFont typeface="Arial" panose="020B0604020202020204" pitchFamily="34" charset="0"/>
              <a:buNone/>
              <a:defRPr sz="20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6pPr>
            <a:lvl7pPr marL="2743200" indent="0" algn="ctr" defTabSz="914400" rtl="0" eaLnBrk="1" latinLnBrk="0" hangingPunct="1">
              <a:spcBef>
                <a:spcPct val="20000"/>
              </a:spcBef>
              <a:buFont typeface="Arial" panose="020B0604020202020204" pitchFamily="34" charset="0"/>
              <a:buNone/>
              <a:defRPr sz="20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7pPr>
            <a:lvl8pPr marL="3200400" indent="0" algn="ctr" defTabSz="914400" rtl="0" eaLnBrk="1" latinLnBrk="0" hangingPunct="1">
              <a:spcBef>
                <a:spcPct val="20000"/>
              </a:spcBef>
              <a:buFont typeface="Arial" panose="020B0604020202020204" pitchFamily="34" charset="0"/>
              <a:buNone/>
              <a:defRPr sz="20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8pPr>
            <a:lvl9pPr marL="3657600" indent="0" algn="ctr" defTabSz="914400" rtl="0" eaLnBrk="1" latinLnBrk="0" hangingPunct="1">
              <a:spcBef>
                <a:spcPct val="20000"/>
              </a:spcBef>
              <a:buFont typeface="Arial" panose="020B0604020202020204" pitchFamily="34" charset="0"/>
              <a:buNone/>
              <a:defRPr sz="20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/>
            <a:r>
              <a:rPr lang="en-US" sz="2400" b="1" dirty="0" err="1" smtClean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Implementasi</a:t>
            </a:r>
            <a:r>
              <a:rPr lang="en-US" sz="2400" b="1" dirty="0" smtClean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 </a:t>
            </a:r>
            <a:r>
              <a:rPr lang="en-US" sz="2400" b="1" dirty="0" err="1" smtClean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strategi</a:t>
            </a:r>
            <a:r>
              <a:rPr lang="en-US" sz="2400" b="1" dirty="0" smtClean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 </a:t>
            </a:r>
            <a:r>
              <a:rPr lang="en-US" sz="2400" b="1" dirty="0" err="1" smtClean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dan</a:t>
            </a:r>
            <a:r>
              <a:rPr lang="en-US" sz="2400" b="1" dirty="0" smtClean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 program </a:t>
            </a:r>
            <a:r>
              <a:rPr lang="en-US" sz="2400" b="1" dirty="0" err="1" smtClean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memerlukan</a:t>
            </a:r>
            <a:r>
              <a:rPr lang="en-US" sz="2400" b="1" dirty="0" smtClean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 </a:t>
            </a:r>
            <a:r>
              <a:rPr lang="en-US" sz="2400" b="1" dirty="0" err="1" smtClean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dukungan</a:t>
            </a:r>
            <a:r>
              <a:rPr lang="en-US" sz="2400" b="1" dirty="0" smtClean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 </a:t>
            </a:r>
            <a:r>
              <a:rPr lang="en-US" sz="2400" b="1" dirty="0" err="1" smtClean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semua</a:t>
            </a:r>
            <a:r>
              <a:rPr lang="en-US" sz="2400" b="1" dirty="0" smtClean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 </a:t>
            </a:r>
            <a:r>
              <a:rPr lang="en-US" sz="2400" b="1" dirty="0" err="1" smtClean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pihak</a:t>
            </a:r>
            <a:r>
              <a:rPr lang="en-US" sz="2400" b="1" dirty="0" smtClean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 </a:t>
            </a:r>
            <a:r>
              <a:rPr lang="en-US" sz="2400" b="1" dirty="0" err="1" smtClean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termasuk</a:t>
            </a:r>
            <a:r>
              <a:rPr lang="en-US" sz="2400" b="1" dirty="0" smtClean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 </a:t>
            </a:r>
            <a:r>
              <a:rPr lang="en-US" sz="2400" b="1" dirty="0" err="1" smtClean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industri</a:t>
            </a:r>
            <a:r>
              <a:rPr lang="en-US" sz="2400" b="1" dirty="0" smtClean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 </a:t>
            </a:r>
            <a:r>
              <a:rPr lang="en-US" sz="2400" b="1" dirty="0" err="1" smtClean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perbankan</a:t>
            </a:r>
            <a:r>
              <a:rPr lang="en-US" sz="2400" b="1" dirty="0" smtClean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 </a:t>
            </a:r>
            <a:r>
              <a:rPr lang="en-US" sz="2400" b="1" dirty="0" err="1" smtClean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</a:rPr>
              <a:t>syariah</a:t>
            </a:r>
            <a:endParaRPr lang="id-ID" sz="2400" b="1" dirty="0">
              <a:solidFill>
                <a:schemeClr val="bg1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</a:endParaRPr>
          </a:p>
        </p:txBody>
      </p:sp>
      <p:sp>
        <p:nvSpPr>
          <p:cNvPr id="12" name="Text Box 11"/>
          <p:cNvSpPr txBox="1">
            <a:spLocks noChangeArrowheads="1"/>
          </p:cNvSpPr>
          <p:nvPr/>
        </p:nvSpPr>
        <p:spPr bwMode="auto">
          <a:xfrm>
            <a:off x="72959" y="939330"/>
            <a:ext cx="12046082" cy="400110"/>
          </a:xfrm>
          <a:prstGeom prst="rect">
            <a:avLst/>
          </a:prstGeom>
          <a:solidFill>
            <a:schemeClr val="accent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>
            <a:spAutoFit/>
          </a:bodyPr>
          <a:lstStyle>
            <a:defPPr>
              <a:defRPr lang="en-US"/>
            </a:defPPr>
            <a:lvl1pPr algn="ctr" fontAlgn="base">
              <a:spcBef>
                <a:spcPct val="0"/>
              </a:spcBef>
              <a:spcAft>
                <a:spcPct val="0"/>
              </a:spcAft>
              <a:defRPr sz="1400" b="1">
                <a:solidFill>
                  <a:prstClr val="white"/>
                </a:solidFill>
                <a:cs typeface="Arial" pitchFamily="34" charset="0"/>
              </a:defRPr>
            </a:lvl1pPr>
            <a:lvl2pPr>
              <a:defRPr>
                <a:solidFill>
                  <a:schemeClr val="tx1"/>
                </a:solidFill>
              </a:defRPr>
            </a:lvl2pPr>
            <a:lvl3pPr>
              <a:defRPr>
                <a:solidFill>
                  <a:schemeClr val="tx1"/>
                </a:solidFill>
              </a:defRPr>
            </a:lvl3pPr>
            <a:lvl4pPr>
              <a:defRPr>
                <a:solidFill>
                  <a:schemeClr val="tx1"/>
                </a:solidFill>
              </a:defRPr>
            </a:lvl4pPr>
            <a:lvl5pPr>
              <a:defRPr>
                <a:solidFill>
                  <a:schemeClr val="tx1"/>
                </a:solidFill>
              </a:defRPr>
            </a:lvl5pPr>
            <a:lvl6pPr>
              <a:defRPr>
                <a:solidFill>
                  <a:schemeClr val="tx1"/>
                </a:solidFill>
              </a:defRPr>
            </a:lvl6pPr>
            <a:lvl7pPr>
              <a:defRPr>
                <a:solidFill>
                  <a:schemeClr val="tx1"/>
                </a:solidFill>
              </a:defRPr>
            </a:lvl7pPr>
            <a:lvl8pPr>
              <a:defRPr>
                <a:solidFill>
                  <a:schemeClr val="tx1"/>
                </a:solidFill>
              </a:defRPr>
            </a:lvl8pPr>
            <a:lvl9pPr>
              <a:defRPr>
                <a:solidFill>
                  <a:schemeClr val="tx1"/>
                </a:solidFill>
              </a:defRPr>
            </a:lvl9pPr>
          </a:lstStyle>
          <a:p>
            <a:r>
              <a:rPr lang="en-US" sz="2000" i="1" dirty="0" err="1" smtClean="0"/>
              <a:t>Kerangka</a:t>
            </a:r>
            <a:r>
              <a:rPr lang="en-US" sz="2000" i="1" dirty="0" smtClean="0"/>
              <a:t> </a:t>
            </a:r>
            <a:r>
              <a:rPr lang="en-US" sz="2000" i="1" dirty="0" err="1" smtClean="0"/>
              <a:t>Kerjasama</a:t>
            </a:r>
            <a:r>
              <a:rPr lang="en-US" sz="2000" i="1" dirty="0" smtClean="0"/>
              <a:t> </a:t>
            </a:r>
            <a:r>
              <a:rPr lang="en-US" sz="2000" i="1" dirty="0" err="1" smtClean="0"/>
              <a:t>dan</a:t>
            </a:r>
            <a:r>
              <a:rPr lang="en-US" sz="2000" i="1" dirty="0" smtClean="0"/>
              <a:t> </a:t>
            </a:r>
            <a:r>
              <a:rPr lang="en-US" sz="2000" i="1" dirty="0" err="1" smtClean="0"/>
              <a:t>Koordinasi</a:t>
            </a:r>
            <a:endParaRPr lang="id-ID" sz="2000" i="1" dirty="0"/>
          </a:p>
        </p:txBody>
      </p:sp>
      <p:pic>
        <p:nvPicPr>
          <p:cNvPr id="2" name="Picture 1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551384" y="1331873"/>
            <a:ext cx="11017224" cy="5642291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345204211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10668" y="14748"/>
            <a:ext cx="12170664" cy="508000"/>
          </a:xfrm>
          <a:prstGeom prst="rect">
            <a:avLst/>
          </a:prstGeom>
          <a:solidFill>
            <a:srgbClr val="0A1B34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1434" tIns="45718" rIns="91434" bIns="45718" rtlCol="0" anchor="ctr"/>
          <a:lstStyle/>
          <a:p>
            <a:r>
              <a:rPr lang="en-US" sz="3200" b="1" dirty="0"/>
              <a:t>Program </a:t>
            </a:r>
            <a:r>
              <a:rPr lang="en-US" sz="3200" b="1" dirty="0" err="1"/>
              <a:t>Pengembangan</a:t>
            </a:r>
            <a:r>
              <a:rPr lang="en-US" sz="3200" b="1" dirty="0"/>
              <a:t> </a:t>
            </a:r>
            <a:r>
              <a:rPr lang="en-US" sz="3200" b="1" dirty="0" err="1" smtClean="0"/>
              <a:t>Ekonomi</a:t>
            </a:r>
            <a:r>
              <a:rPr lang="en-US" sz="3200" b="1" dirty="0" smtClean="0"/>
              <a:t> </a:t>
            </a:r>
            <a:r>
              <a:rPr lang="en-US" sz="3200" b="1" dirty="0" err="1" smtClean="0"/>
              <a:t>dan</a:t>
            </a:r>
            <a:r>
              <a:rPr lang="en-US" sz="3200" b="1" dirty="0" smtClean="0"/>
              <a:t> </a:t>
            </a:r>
            <a:r>
              <a:rPr lang="en-US" sz="3200" b="1" dirty="0" err="1" smtClean="0"/>
              <a:t>Keuangan</a:t>
            </a:r>
            <a:r>
              <a:rPr lang="en-US" sz="3200" b="1" dirty="0" smtClean="0"/>
              <a:t> </a:t>
            </a:r>
            <a:r>
              <a:rPr lang="en-US" sz="3200" b="1" dirty="0" err="1" smtClean="0"/>
              <a:t>Syariah</a:t>
            </a:r>
            <a:r>
              <a:rPr lang="en-US" sz="3200" b="1" dirty="0" smtClean="0"/>
              <a:t> BI</a:t>
            </a:r>
            <a:endParaRPr lang="en-US" sz="3200" b="1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>
          <a:xfrm>
            <a:off x="11640312" y="66703"/>
            <a:ext cx="430560" cy="365125"/>
          </a:xfrm>
        </p:spPr>
        <p:txBody>
          <a:bodyPr/>
          <a:lstStyle/>
          <a:p>
            <a:fld id="{D837663C-94F1-4ACC-BD3F-C7802A46D600}" type="slidenum">
              <a:rPr lang="en-US" sz="1600"/>
              <a:pPr/>
              <a:t>18</a:t>
            </a:fld>
            <a:endParaRPr lang="en-US" sz="1600" dirty="0"/>
          </a:p>
        </p:txBody>
      </p:sp>
      <p:sp>
        <p:nvSpPr>
          <p:cNvPr id="10" name="Content Placeholder 2"/>
          <p:cNvSpPr txBox="1">
            <a:spLocks/>
          </p:cNvSpPr>
          <p:nvPr/>
        </p:nvSpPr>
        <p:spPr>
          <a:xfrm>
            <a:off x="57689" y="576449"/>
            <a:ext cx="12116971" cy="461665"/>
          </a:xfrm>
          <a:prstGeom prst="rect">
            <a:avLst/>
          </a:prstGeom>
        </p:spPr>
        <p:txBody>
          <a:bodyPr vert="horz" lIns="91434" tIns="45718" rIns="91434" bIns="45718" rtlCol="0">
            <a:normAutofit/>
          </a:bodyPr>
          <a:lstStyle>
            <a:lvl1pPr marL="0" indent="0" algn="ctr" defTabSz="914400" rtl="0" eaLnBrk="1" latinLnBrk="0" hangingPunct="1">
              <a:spcBef>
                <a:spcPct val="20000"/>
              </a:spcBef>
              <a:buFont typeface="Arial" panose="020B0604020202020204" pitchFamily="34" charset="0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indent="0" algn="ctr" defTabSz="914400" rtl="0" eaLnBrk="1" latinLnBrk="0" hangingPunct="1">
              <a:spcBef>
                <a:spcPct val="20000"/>
              </a:spcBef>
              <a:buFont typeface="Arial" panose="020B0604020202020204" pitchFamily="34" charset="0"/>
              <a:buNone/>
              <a:defRPr sz="2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2pPr>
            <a:lvl3pPr marL="914400" indent="0" algn="ctr" defTabSz="914400" rtl="0" eaLnBrk="1" latinLnBrk="0" hangingPunct="1">
              <a:spcBef>
                <a:spcPct val="20000"/>
              </a:spcBef>
              <a:buFont typeface="Arial" panose="020B0604020202020204" pitchFamily="34" charset="0"/>
              <a:buNone/>
              <a:defRPr sz="24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3pPr>
            <a:lvl4pPr marL="1371600" indent="0" algn="ctr" defTabSz="914400" rtl="0" eaLnBrk="1" latinLnBrk="0" hangingPunct="1">
              <a:spcBef>
                <a:spcPct val="20000"/>
              </a:spcBef>
              <a:buFont typeface="Arial" panose="020B0604020202020204" pitchFamily="34" charset="0"/>
              <a:buNone/>
              <a:defRPr sz="20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4pPr>
            <a:lvl5pPr marL="1828800" indent="0" algn="ctr" defTabSz="914400" rtl="0" eaLnBrk="1" latinLnBrk="0" hangingPunct="1">
              <a:spcBef>
                <a:spcPct val="20000"/>
              </a:spcBef>
              <a:buFont typeface="Arial" panose="020B0604020202020204" pitchFamily="34" charset="0"/>
              <a:buNone/>
              <a:defRPr sz="20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5pPr>
            <a:lvl6pPr marL="2286000" indent="0" algn="ctr" defTabSz="914400" rtl="0" eaLnBrk="1" latinLnBrk="0" hangingPunct="1">
              <a:spcBef>
                <a:spcPct val="20000"/>
              </a:spcBef>
              <a:buFont typeface="Arial" panose="020B0604020202020204" pitchFamily="34" charset="0"/>
              <a:buNone/>
              <a:defRPr sz="20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6pPr>
            <a:lvl7pPr marL="2743200" indent="0" algn="ctr" defTabSz="914400" rtl="0" eaLnBrk="1" latinLnBrk="0" hangingPunct="1">
              <a:spcBef>
                <a:spcPct val="20000"/>
              </a:spcBef>
              <a:buFont typeface="Arial" panose="020B0604020202020204" pitchFamily="34" charset="0"/>
              <a:buNone/>
              <a:defRPr sz="20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7pPr>
            <a:lvl8pPr marL="3200400" indent="0" algn="ctr" defTabSz="914400" rtl="0" eaLnBrk="1" latinLnBrk="0" hangingPunct="1">
              <a:spcBef>
                <a:spcPct val="20000"/>
              </a:spcBef>
              <a:buFont typeface="Arial" panose="020B0604020202020204" pitchFamily="34" charset="0"/>
              <a:buNone/>
              <a:defRPr sz="20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8pPr>
            <a:lvl9pPr marL="3657600" indent="0" algn="ctr" defTabSz="914400" rtl="0" eaLnBrk="1" latinLnBrk="0" hangingPunct="1">
              <a:spcBef>
                <a:spcPct val="20000"/>
              </a:spcBef>
              <a:buFont typeface="Arial" panose="020B0604020202020204" pitchFamily="34" charset="0"/>
              <a:buNone/>
              <a:defRPr sz="20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/>
            <a:r>
              <a:rPr lang="en-US" sz="2400" dirty="0">
                <a:solidFill>
                  <a:schemeClr val="bg1"/>
                </a:solidFill>
              </a:rPr>
              <a:t>Program </a:t>
            </a:r>
            <a:r>
              <a:rPr lang="en-US" sz="2400" dirty="0" err="1">
                <a:solidFill>
                  <a:schemeClr val="bg1"/>
                </a:solidFill>
              </a:rPr>
              <a:t>Pengembangan</a:t>
            </a:r>
            <a:r>
              <a:rPr lang="en-US" sz="2400" dirty="0">
                <a:solidFill>
                  <a:schemeClr val="bg1"/>
                </a:solidFill>
              </a:rPr>
              <a:t> </a:t>
            </a:r>
            <a:r>
              <a:rPr lang="en-US" sz="2400" dirty="0" err="1">
                <a:solidFill>
                  <a:schemeClr val="bg1"/>
                </a:solidFill>
              </a:rPr>
              <a:t>Eksyar</a:t>
            </a:r>
            <a:r>
              <a:rPr lang="en-US" sz="2400" dirty="0">
                <a:solidFill>
                  <a:schemeClr val="bg1"/>
                </a:solidFill>
              </a:rPr>
              <a:t> yang </a:t>
            </a:r>
            <a:r>
              <a:rPr lang="en-US" sz="2400" dirty="0" err="1">
                <a:solidFill>
                  <a:schemeClr val="bg1"/>
                </a:solidFill>
              </a:rPr>
              <a:t>telah</a:t>
            </a:r>
            <a:r>
              <a:rPr lang="en-US" sz="2400" dirty="0">
                <a:solidFill>
                  <a:schemeClr val="bg1"/>
                </a:solidFill>
              </a:rPr>
              <a:t> </a:t>
            </a:r>
            <a:r>
              <a:rPr lang="en-US" sz="2400" dirty="0" err="1">
                <a:solidFill>
                  <a:schemeClr val="bg1"/>
                </a:solidFill>
              </a:rPr>
              <a:t>dan</a:t>
            </a:r>
            <a:r>
              <a:rPr lang="en-US" sz="2400" dirty="0">
                <a:solidFill>
                  <a:schemeClr val="bg1"/>
                </a:solidFill>
              </a:rPr>
              <a:t> </a:t>
            </a:r>
            <a:r>
              <a:rPr lang="en-US" sz="2400" dirty="0" err="1" smtClean="0">
                <a:solidFill>
                  <a:schemeClr val="bg1"/>
                </a:solidFill>
              </a:rPr>
              <a:t>tengah</a:t>
            </a:r>
            <a:r>
              <a:rPr lang="en-US" sz="2400" dirty="0" smtClean="0">
                <a:solidFill>
                  <a:schemeClr val="bg1"/>
                </a:solidFill>
              </a:rPr>
              <a:t> </a:t>
            </a:r>
            <a:r>
              <a:rPr lang="en-US" sz="2400" dirty="0" err="1" smtClean="0">
                <a:solidFill>
                  <a:schemeClr val="bg1"/>
                </a:solidFill>
              </a:rPr>
              <a:t>dilakukan</a:t>
            </a:r>
            <a:r>
              <a:rPr lang="en-US" sz="2400" dirty="0" smtClean="0">
                <a:solidFill>
                  <a:schemeClr val="bg1"/>
                </a:solidFill>
              </a:rPr>
              <a:t> </a:t>
            </a:r>
            <a:r>
              <a:rPr lang="en-US" sz="2400" dirty="0">
                <a:solidFill>
                  <a:schemeClr val="bg1"/>
                </a:solidFill>
              </a:rPr>
              <a:t>Bank Indonesia</a:t>
            </a:r>
            <a:endParaRPr lang="id-ID" sz="2400" dirty="0">
              <a:solidFill>
                <a:schemeClr val="bg1"/>
              </a:solidFill>
            </a:endParaRPr>
          </a:p>
        </p:txBody>
      </p:sp>
      <p:grpSp>
        <p:nvGrpSpPr>
          <p:cNvPr id="49" name="Group 48"/>
          <p:cNvGrpSpPr/>
          <p:nvPr/>
        </p:nvGrpSpPr>
        <p:grpSpPr>
          <a:xfrm>
            <a:off x="3526293" y="1289685"/>
            <a:ext cx="5040560" cy="5269028"/>
            <a:chOff x="3110433" y="840315"/>
            <a:chExt cx="5944967" cy="5949058"/>
          </a:xfrm>
        </p:grpSpPr>
        <p:sp>
          <p:nvSpPr>
            <p:cNvPr id="62" name="Rectangle 61"/>
            <p:cNvSpPr/>
            <p:nvPr/>
          </p:nvSpPr>
          <p:spPr>
            <a:xfrm>
              <a:off x="4802756" y="2532641"/>
              <a:ext cx="1280160" cy="1282889"/>
            </a:xfrm>
            <a:prstGeom prst="rect">
              <a:avLst/>
            </a:prstGeom>
            <a:solidFill>
              <a:schemeClr val="accent2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121914" tIns="60957" rIns="121914" bIns="60957" rtlCol="0" anchor="ctr"/>
            <a:lstStyle/>
            <a:p>
              <a:pPr algn="ctr" defTabSz="1219140"/>
              <a:endParaRPr lang="en-US">
                <a:solidFill>
                  <a:prstClr val="white"/>
                </a:solidFill>
              </a:endParaRPr>
            </a:p>
          </p:txBody>
        </p:sp>
        <p:sp>
          <p:nvSpPr>
            <p:cNvPr id="65" name="Rectangle 64"/>
            <p:cNvSpPr/>
            <p:nvPr/>
          </p:nvSpPr>
          <p:spPr>
            <a:xfrm>
              <a:off x="6082916" y="2532641"/>
              <a:ext cx="1280160" cy="1282889"/>
            </a:xfrm>
            <a:prstGeom prst="rect">
              <a:avLst/>
            </a:prstGeom>
            <a:solidFill>
              <a:schemeClr val="accent3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121914" tIns="60957" rIns="121914" bIns="60957" rtlCol="0" anchor="ctr"/>
            <a:lstStyle/>
            <a:p>
              <a:pPr algn="ctr" defTabSz="1219140"/>
              <a:endParaRPr lang="en-US">
                <a:solidFill>
                  <a:prstClr val="white"/>
                </a:solidFill>
              </a:endParaRPr>
            </a:p>
          </p:txBody>
        </p:sp>
        <p:sp>
          <p:nvSpPr>
            <p:cNvPr id="66" name="Rectangle 65"/>
            <p:cNvSpPr/>
            <p:nvPr/>
          </p:nvSpPr>
          <p:spPr>
            <a:xfrm>
              <a:off x="4802756" y="3815530"/>
              <a:ext cx="1280160" cy="1282889"/>
            </a:xfrm>
            <a:prstGeom prst="rect">
              <a:avLst/>
            </a:prstGeom>
            <a:solidFill>
              <a:schemeClr val="accent5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121914" tIns="60957" rIns="121914" bIns="60957" rtlCol="0" anchor="ctr"/>
            <a:lstStyle/>
            <a:p>
              <a:pPr algn="ctr" defTabSz="1219140"/>
              <a:endParaRPr lang="en-US">
                <a:solidFill>
                  <a:prstClr val="white"/>
                </a:solidFill>
              </a:endParaRPr>
            </a:p>
          </p:txBody>
        </p:sp>
        <p:sp>
          <p:nvSpPr>
            <p:cNvPr id="67" name="Rectangle 66"/>
            <p:cNvSpPr/>
            <p:nvPr/>
          </p:nvSpPr>
          <p:spPr>
            <a:xfrm>
              <a:off x="6082916" y="3815530"/>
              <a:ext cx="1280160" cy="1282889"/>
            </a:xfrm>
            <a:prstGeom prst="rect">
              <a:avLst/>
            </a:prstGeom>
            <a:solidFill>
              <a:schemeClr val="accent6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121914" tIns="60957" rIns="121914" bIns="60957" rtlCol="0" anchor="ctr"/>
            <a:lstStyle/>
            <a:p>
              <a:pPr algn="ctr" defTabSz="1219140"/>
              <a:endParaRPr lang="en-US">
                <a:solidFill>
                  <a:prstClr val="white"/>
                </a:solidFill>
              </a:endParaRPr>
            </a:p>
          </p:txBody>
        </p:sp>
        <p:sp>
          <p:nvSpPr>
            <p:cNvPr id="68" name="Pentagon 67"/>
            <p:cNvSpPr/>
            <p:nvPr/>
          </p:nvSpPr>
          <p:spPr>
            <a:xfrm rot="16200000">
              <a:off x="4596676" y="1046397"/>
              <a:ext cx="1692323" cy="1280160"/>
            </a:xfrm>
            <a:prstGeom prst="homePlate">
              <a:avLst>
                <a:gd name="adj" fmla="val 36141"/>
              </a:avLst>
            </a:prstGeom>
            <a:solidFill>
              <a:schemeClr val="accent2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121914" tIns="60957" rIns="121914" bIns="60957" rtlCol="0" anchor="ctr"/>
            <a:lstStyle/>
            <a:p>
              <a:pPr algn="ctr" defTabSz="1219140"/>
              <a:endParaRPr lang="en-US">
                <a:solidFill>
                  <a:prstClr val="white"/>
                </a:solidFill>
              </a:endParaRPr>
            </a:p>
          </p:txBody>
        </p:sp>
        <p:sp>
          <p:nvSpPr>
            <p:cNvPr id="69" name="Pentagon 68"/>
            <p:cNvSpPr/>
            <p:nvPr/>
          </p:nvSpPr>
          <p:spPr>
            <a:xfrm>
              <a:off x="7363077" y="2534003"/>
              <a:ext cx="1692323" cy="1280160"/>
            </a:xfrm>
            <a:prstGeom prst="homePlate">
              <a:avLst>
                <a:gd name="adj" fmla="val 36141"/>
              </a:avLst>
            </a:prstGeom>
            <a:solidFill>
              <a:schemeClr val="accent3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121914" tIns="60957" rIns="121914" bIns="60957" rtlCol="0" anchor="ctr"/>
            <a:lstStyle/>
            <a:p>
              <a:pPr algn="ctr" defTabSz="1219140"/>
              <a:endParaRPr lang="en-US">
                <a:solidFill>
                  <a:prstClr val="white"/>
                </a:solidFill>
              </a:endParaRPr>
            </a:p>
          </p:txBody>
        </p:sp>
        <p:sp>
          <p:nvSpPr>
            <p:cNvPr id="70" name="Pentagon 69"/>
            <p:cNvSpPr/>
            <p:nvPr/>
          </p:nvSpPr>
          <p:spPr>
            <a:xfrm rot="5400000">
              <a:off x="5876836" y="5303132"/>
              <a:ext cx="1692323" cy="1280160"/>
            </a:xfrm>
            <a:prstGeom prst="homePlate">
              <a:avLst>
                <a:gd name="adj" fmla="val 36141"/>
              </a:avLst>
            </a:prstGeom>
            <a:solidFill>
              <a:schemeClr val="accent6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121914" tIns="60957" rIns="121914" bIns="60957" rtlCol="0" anchor="ctr"/>
            <a:lstStyle/>
            <a:p>
              <a:pPr algn="ctr" defTabSz="1219140"/>
              <a:endParaRPr lang="en-US">
                <a:solidFill>
                  <a:prstClr val="white"/>
                </a:solidFill>
              </a:endParaRPr>
            </a:p>
          </p:txBody>
        </p:sp>
        <p:sp>
          <p:nvSpPr>
            <p:cNvPr id="71" name="Pentagon 70"/>
            <p:cNvSpPr/>
            <p:nvPr/>
          </p:nvSpPr>
          <p:spPr>
            <a:xfrm rot="10800000">
              <a:off x="3110433" y="3816891"/>
              <a:ext cx="1692323" cy="1280160"/>
            </a:xfrm>
            <a:prstGeom prst="homePlate">
              <a:avLst>
                <a:gd name="adj" fmla="val 36141"/>
              </a:avLst>
            </a:prstGeom>
            <a:solidFill>
              <a:schemeClr val="accent5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lIns="121914" tIns="60957" rIns="121914" bIns="60957" rtlCol="0" anchor="ctr"/>
            <a:lstStyle/>
            <a:p>
              <a:pPr algn="ctr" defTabSz="1219140"/>
              <a:endParaRPr lang="en-US">
                <a:solidFill>
                  <a:prstClr val="white"/>
                </a:solidFill>
              </a:endParaRPr>
            </a:p>
          </p:txBody>
        </p:sp>
        <p:pic>
          <p:nvPicPr>
            <p:cNvPr id="72" name="Picture 71"/>
            <p:cNvPicPr>
              <a:picLocks noChangeAspect="1"/>
            </p:cNvPicPr>
            <p:nvPr/>
          </p:nvPicPr>
          <p:blipFill rotWithShape="1"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b="62941"/>
            <a:stretch/>
          </p:blipFill>
          <p:spPr>
            <a:xfrm>
              <a:off x="6082917" y="5098418"/>
              <a:ext cx="1280160" cy="214271"/>
            </a:xfrm>
            <a:prstGeom prst="rect">
              <a:avLst/>
            </a:prstGeom>
          </p:spPr>
        </p:pic>
        <p:pic>
          <p:nvPicPr>
            <p:cNvPr id="73" name="Picture 72"/>
            <p:cNvPicPr>
              <a:picLocks noChangeAspect="1"/>
            </p:cNvPicPr>
            <p:nvPr/>
          </p:nvPicPr>
          <p:blipFill rotWithShape="1"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b="62941"/>
            <a:stretch/>
          </p:blipFill>
          <p:spPr>
            <a:xfrm rot="5400000">
              <a:off x="4055543" y="4347109"/>
              <a:ext cx="1280160" cy="214271"/>
            </a:xfrm>
            <a:prstGeom prst="rect">
              <a:avLst/>
            </a:prstGeom>
          </p:spPr>
        </p:pic>
        <p:pic>
          <p:nvPicPr>
            <p:cNvPr id="74" name="Picture 73"/>
            <p:cNvPicPr>
              <a:picLocks noChangeAspect="1"/>
            </p:cNvPicPr>
            <p:nvPr/>
          </p:nvPicPr>
          <p:blipFill rotWithShape="1"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b="62941"/>
            <a:stretch/>
          </p:blipFill>
          <p:spPr>
            <a:xfrm rot="16200000">
              <a:off x="6830131" y="3065585"/>
              <a:ext cx="1280160" cy="214271"/>
            </a:xfrm>
            <a:prstGeom prst="rect">
              <a:avLst/>
            </a:prstGeom>
          </p:spPr>
        </p:pic>
        <p:pic>
          <p:nvPicPr>
            <p:cNvPr id="75" name="Picture 74"/>
            <p:cNvPicPr>
              <a:picLocks noChangeAspect="1"/>
            </p:cNvPicPr>
            <p:nvPr/>
          </p:nvPicPr>
          <p:blipFill rotWithShape="1"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b="62941"/>
            <a:stretch/>
          </p:blipFill>
          <p:spPr>
            <a:xfrm flipH="1" flipV="1">
              <a:off x="4802755" y="2317006"/>
              <a:ext cx="1280160" cy="214271"/>
            </a:xfrm>
            <a:prstGeom prst="rect">
              <a:avLst/>
            </a:prstGeom>
          </p:spPr>
        </p:pic>
        <p:sp>
          <p:nvSpPr>
            <p:cNvPr id="76" name="TextBox 75"/>
            <p:cNvSpPr txBox="1"/>
            <p:nvPr/>
          </p:nvSpPr>
          <p:spPr>
            <a:xfrm>
              <a:off x="4802757" y="1341384"/>
              <a:ext cx="1280161" cy="1077239"/>
            </a:xfrm>
            <a:prstGeom prst="rect">
              <a:avLst/>
            </a:prstGeom>
            <a:noFill/>
          </p:spPr>
          <p:txBody>
            <a:bodyPr wrap="square" lIns="121914" tIns="60957" rIns="121914" bIns="60957" rtlCol="0">
              <a:spAutoFit/>
            </a:bodyPr>
            <a:lstStyle/>
            <a:p>
              <a:pPr algn="ctr" defTabSz="1219140"/>
              <a:r>
                <a:rPr lang="en-US" sz="5400" b="1" dirty="0">
                  <a:solidFill>
                    <a:prstClr val="white"/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01</a:t>
              </a:r>
            </a:p>
          </p:txBody>
        </p:sp>
        <p:sp>
          <p:nvSpPr>
            <p:cNvPr id="77" name="TextBox 76"/>
            <p:cNvSpPr txBox="1"/>
            <p:nvPr/>
          </p:nvSpPr>
          <p:spPr>
            <a:xfrm>
              <a:off x="7470213" y="2664884"/>
              <a:ext cx="1280161" cy="1077239"/>
            </a:xfrm>
            <a:prstGeom prst="rect">
              <a:avLst/>
            </a:prstGeom>
            <a:noFill/>
          </p:spPr>
          <p:txBody>
            <a:bodyPr wrap="square" lIns="121914" tIns="60957" rIns="121914" bIns="60957" rtlCol="0">
              <a:spAutoFit/>
            </a:bodyPr>
            <a:lstStyle/>
            <a:p>
              <a:pPr algn="ctr" defTabSz="1219140"/>
              <a:r>
                <a:rPr lang="en-US" sz="5400" b="1" dirty="0">
                  <a:solidFill>
                    <a:prstClr val="white"/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02</a:t>
              </a:r>
            </a:p>
          </p:txBody>
        </p:sp>
        <p:sp>
          <p:nvSpPr>
            <p:cNvPr id="78" name="TextBox 77"/>
            <p:cNvSpPr txBox="1"/>
            <p:nvPr/>
          </p:nvSpPr>
          <p:spPr>
            <a:xfrm>
              <a:off x="6082918" y="5309821"/>
              <a:ext cx="1280161" cy="1077239"/>
            </a:xfrm>
            <a:prstGeom prst="rect">
              <a:avLst/>
            </a:prstGeom>
            <a:noFill/>
          </p:spPr>
          <p:txBody>
            <a:bodyPr wrap="square" lIns="121914" tIns="60957" rIns="121914" bIns="60957" rtlCol="0">
              <a:spAutoFit/>
            </a:bodyPr>
            <a:lstStyle/>
            <a:p>
              <a:pPr algn="ctr" defTabSz="1219140"/>
              <a:r>
                <a:rPr lang="en-US" sz="5400" b="1" dirty="0">
                  <a:solidFill>
                    <a:prstClr val="white"/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03</a:t>
              </a:r>
            </a:p>
          </p:txBody>
        </p:sp>
        <p:sp>
          <p:nvSpPr>
            <p:cNvPr id="79" name="TextBox 78"/>
            <p:cNvSpPr txBox="1"/>
            <p:nvPr/>
          </p:nvSpPr>
          <p:spPr>
            <a:xfrm>
              <a:off x="3423652" y="3946409"/>
              <a:ext cx="1280161" cy="1077239"/>
            </a:xfrm>
            <a:prstGeom prst="rect">
              <a:avLst/>
            </a:prstGeom>
            <a:noFill/>
          </p:spPr>
          <p:txBody>
            <a:bodyPr wrap="square" lIns="121914" tIns="60957" rIns="121914" bIns="60957" rtlCol="0">
              <a:spAutoFit/>
            </a:bodyPr>
            <a:lstStyle/>
            <a:p>
              <a:pPr algn="ctr" defTabSz="1219140"/>
              <a:r>
                <a:rPr lang="en-US" sz="5400" b="1" dirty="0">
                  <a:solidFill>
                    <a:prstClr val="white"/>
                  </a:solidFill>
                  <a:latin typeface="Arial" panose="020B0604020202020204" pitchFamily="34" charset="0"/>
                  <a:cs typeface="Arial" panose="020B0604020202020204" pitchFamily="34" charset="0"/>
                </a:rPr>
                <a:t>04</a:t>
              </a:r>
            </a:p>
          </p:txBody>
        </p:sp>
        <p:sp>
          <p:nvSpPr>
            <p:cNvPr id="80" name="Freeform 6"/>
            <p:cNvSpPr>
              <a:spLocks noEditPoints="1"/>
            </p:cNvSpPr>
            <p:nvPr/>
          </p:nvSpPr>
          <p:spPr bwMode="auto">
            <a:xfrm>
              <a:off x="5120132" y="4113280"/>
              <a:ext cx="668339" cy="687387"/>
            </a:xfrm>
            <a:custGeom>
              <a:avLst/>
              <a:gdLst>
                <a:gd name="T0" fmla="*/ 1078 w 3366"/>
                <a:gd name="T1" fmla="*/ 2244 h 3464"/>
                <a:gd name="T2" fmla="*/ 1804 w 3366"/>
                <a:gd name="T3" fmla="*/ 2131 h 3464"/>
                <a:gd name="T4" fmla="*/ 1741 w 3366"/>
                <a:gd name="T5" fmla="*/ 452 h 3464"/>
                <a:gd name="T6" fmla="*/ 1878 w 3366"/>
                <a:gd name="T7" fmla="*/ 927 h 3464"/>
                <a:gd name="T8" fmla="*/ 1741 w 3366"/>
                <a:gd name="T9" fmla="*/ 452 h 3464"/>
                <a:gd name="T10" fmla="*/ 281 w 3366"/>
                <a:gd name="T11" fmla="*/ 3183 h 3464"/>
                <a:gd name="T12" fmla="*/ 2387 w 3366"/>
                <a:gd name="T13" fmla="*/ 1716 h 3464"/>
                <a:gd name="T14" fmla="*/ 2088 w 3366"/>
                <a:gd name="T15" fmla="*/ 2021 h 3464"/>
                <a:gd name="T16" fmla="*/ 1886 w 3366"/>
                <a:gd name="T17" fmla="*/ 2215 h 3464"/>
                <a:gd name="T18" fmla="*/ 2088 w 3366"/>
                <a:gd name="T19" fmla="*/ 2463 h 3464"/>
                <a:gd name="T20" fmla="*/ 580 w 3366"/>
                <a:gd name="T21" fmla="*/ 2604 h 3464"/>
                <a:gd name="T22" fmla="*/ 870 w 3366"/>
                <a:gd name="T23" fmla="*/ 2463 h 3464"/>
                <a:gd name="T24" fmla="*/ 580 w 3366"/>
                <a:gd name="T25" fmla="*/ 2021 h 3464"/>
                <a:gd name="T26" fmla="*/ 1110 w 3366"/>
                <a:gd name="T27" fmla="*/ 1880 h 3464"/>
                <a:gd name="T28" fmla="*/ 1366 w 3366"/>
                <a:gd name="T29" fmla="*/ 1438 h 3464"/>
                <a:gd name="T30" fmla="*/ 580 w 3366"/>
                <a:gd name="T31" fmla="*/ 1296 h 3464"/>
                <a:gd name="T32" fmla="*/ 1666 w 3366"/>
                <a:gd name="T33" fmla="*/ 1138 h 3464"/>
                <a:gd name="T34" fmla="*/ 1532 w 3366"/>
                <a:gd name="T35" fmla="*/ 281 h 3464"/>
                <a:gd name="T36" fmla="*/ 0 w 3366"/>
                <a:gd name="T37" fmla="*/ 0 h 3464"/>
                <a:gd name="T38" fmla="*/ 2241 w 3366"/>
                <a:gd name="T39" fmla="*/ 565 h 3464"/>
                <a:gd name="T40" fmla="*/ 2661 w 3366"/>
                <a:gd name="T41" fmla="*/ 150 h 3464"/>
                <a:gd name="T42" fmla="*/ 2712 w 3366"/>
                <a:gd name="T43" fmla="*/ 117 h 3464"/>
                <a:gd name="T44" fmla="*/ 2765 w 3366"/>
                <a:gd name="T45" fmla="*/ 97 h 3464"/>
                <a:gd name="T46" fmla="*/ 2816 w 3366"/>
                <a:gd name="T47" fmla="*/ 90 h 3464"/>
                <a:gd name="T48" fmla="*/ 2863 w 3366"/>
                <a:gd name="T49" fmla="*/ 100 h 3464"/>
                <a:gd name="T50" fmla="*/ 2900 w 3366"/>
                <a:gd name="T51" fmla="*/ 125 h 3464"/>
                <a:gd name="T52" fmla="*/ 3347 w 3366"/>
                <a:gd name="T53" fmla="*/ 578 h 3464"/>
                <a:gd name="T54" fmla="*/ 3364 w 3366"/>
                <a:gd name="T55" fmla="*/ 626 h 3464"/>
                <a:gd name="T56" fmla="*/ 3363 w 3366"/>
                <a:gd name="T57" fmla="*/ 680 h 3464"/>
                <a:gd name="T58" fmla="*/ 3344 w 3366"/>
                <a:gd name="T59" fmla="*/ 739 h 3464"/>
                <a:gd name="T60" fmla="*/ 3310 w 3366"/>
                <a:gd name="T61" fmla="*/ 796 h 3464"/>
                <a:gd name="T62" fmla="*/ 2668 w 3366"/>
                <a:gd name="T63" fmla="*/ 1437 h 3464"/>
                <a:gd name="T64" fmla="*/ 0 w 3366"/>
                <a:gd name="T65" fmla="*/ 3464 h 346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3366" h="3464">
                  <a:moveTo>
                    <a:pt x="1323" y="1647"/>
                  </a:moveTo>
                  <a:lnTo>
                    <a:pt x="1078" y="2244"/>
                  </a:lnTo>
                  <a:lnTo>
                    <a:pt x="1207" y="2372"/>
                  </a:lnTo>
                  <a:lnTo>
                    <a:pt x="1804" y="2131"/>
                  </a:lnTo>
                  <a:lnTo>
                    <a:pt x="1323" y="1647"/>
                  </a:lnTo>
                  <a:close/>
                  <a:moveTo>
                    <a:pt x="1741" y="452"/>
                  </a:moveTo>
                  <a:lnTo>
                    <a:pt x="1741" y="927"/>
                  </a:lnTo>
                  <a:lnTo>
                    <a:pt x="1878" y="927"/>
                  </a:lnTo>
                  <a:lnTo>
                    <a:pt x="2041" y="763"/>
                  </a:lnTo>
                  <a:lnTo>
                    <a:pt x="1741" y="452"/>
                  </a:lnTo>
                  <a:close/>
                  <a:moveTo>
                    <a:pt x="281" y="281"/>
                  </a:moveTo>
                  <a:lnTo>
                    <a:pt x="281" y="3183"/>
                  </a:lnTo>
                  <a:lnTo>
                    <a:pt x="2387" y="3183"/>
                  </a:lnTo>
                  <a:lnTo>
                    <a:pt x="2387" y="1716"/>
                  </a:lnTo>
                  <a:lnTo>
                    <a:pt x="2088" y="2014"/>
                  </a:lnTo>
                  <a:lnTo>
                    <a:pt x="2088" y="2021"/>
                  </a:lnTo>
                  <a:lnTo>
                    <a:pt x="2082" y="2021"/>
                  </a:lnTo>
                  <a:lnTo>
                    <a:pt x="1886" y="2215"/>
                  </a:lnTo>
                  <a:lnTo>
                    <a:pt x="1275" y="2463"/>
                  </a:lnTo>
                  <a:lnTo>
                    <a:pt x="2088" y="2463"/>
                  </a:lnTo>
                  <a:lnTo>
                    <a:pt x="2088" y="2604"/>
                  </a:lnTo>
                  <a:lnTo>
                    <a:pt x="580" y="2604"/>
                  </a:lnTo>
                  <a:lnTo>
                    <a:pt x="580" y="2463"/>
                  </a:lnTo>
                  <a:lnTo>
                    <a:pt x="870" y="2463"/>
                  </a:lnTo>
                  <a:lnTo>
                    <a:pt x="1052" y="2021"/>
                  </a:lnTo>
                  <a:lnTo>
                    <a:pt x="580" y="2021"/>
                  </a:lnTo>
                  <a:lnTo>
                    <a:pt x="580" y="1880"/>
                  </a:lnTo>
                  <a:lnTo>
                    <a:pt x="1110" y="1880"/>
                  </a:lnTo>
                  <a:lnTo>
                    <a:pt x="1238" y="1564"/>
                  </a:lnTo>
                  <a:lnTo>
                    <a:pt x="1366" y="1438"/>
                  </a:lnTo>
                  <a:lnTo>
                    <a:pt x="580" y="1438"/>
                  </a:lnTo>
                  <a:lnTo>
                    <a:pt x="580" y="1296"/>
                  </a:lnTo>
                  <a:lnTo>
                    <a:pt x="1506" y="1296"/>
                  </a:lnTo>
                  <a:lnTo>
                    <a:pt x="1666" y="1138"/>
                  </a:lnTo>
                  <a:lnTo>
                    <a:pt x="1532" y="1138"/>
                  </a:lnTo>
                  <a:lnTo>
                    <a:pt x="1532" y="281"/>
                  </a:lnTo>
                  <a:lnTo>
                    <a:pt x="281" y="281"/>
                  </a:lnTo>
                  <a:close/>
                  <a:moveTo>
                    <a:pt x="0" y="0"/>
                  </a:moveTo>
                  <a:lnTo>
                    <a:pt x="1696" y="0"/>
                  </a:lnTo>
                  <a:lnTo>
                    <a:pt x="2241" y="565"/>
                  </a:lnTo>
                  <a:lnTo>
                    <a:pt x="2637" y="171"/>
                  </a:lnTo>
                  <a:lnTo>
                    <a:pt x="2661" y="150"/>
                  </a:lnTo>
                  <a:lnTo>
                    <a:pt x="2686" y="131"/>
                  </a:lnTo>
                  <a:lnTo>
                    <a:pt x="2712" y="117"/>
                  </a:lnTo>
                  <a:lnTo>
                    <a:pt x="2739" y="104"/>
                  </a:lnTo>
                  <a:lnTo>
                    <a:pt x="2765" y="97"/>
                  </a:lnTo>
                  <a:lnTo>
                    <a:pt x="2791" y="91"/>
                  </a:lnTo>
                  <a:lnTo>
                    <a:pt x="2816" y="90"/>
                  </a:lnTo>
                  <a:lnTo>
                    <a:pt x="2840" y="93"/>
                  </a:lnTo>
                  <a:lnTo>
                    <a:pt x="2863" y="100"/>
                  </a:lnTo>
                  <a:lnTo>
                    <a:pt x="2882" y="110"/>
                  </a:lnTo>
                  <a:lnTo>
                    <a:pt x="2900" y="125"/>
                  </a:lnTo>
                  <a:lnTo>
                    <a:pt x="3332" y="558"/>
                  </a:lnTo>
                  <a:lnTo>
                    <a:pt x="3347" y="578"/>
                  </a:lnTo>
                  <a:lnTo>
                    <a:pt x="3358" y="600"/>
                  </a:lnTo>
                  <a:lnTo>
                    <a:pt x="3364" y="626"/>
                  </a:lnTo>
                  <a:lnTo>
                    <a:pt x="3366" y="652"/>
                  </a:lnTo>
                  <a:lnTo>
                    <a:pt x="3363" y="680"/>
                  </a:lnTo>
                  <a:lnTo>
                    <a:pt x="3356" y="710"/>
                  </a:lnTo>
                  <a:lnTo>
                    <a:pt x="3344" y="739"/>
                  </a:lnTo>
                  <a:lnTo>
                    <a:pt x="3329" y="767"/>
                  </a:lnTo>
                  <a:lnTo>
                    <a:pt x="3310" y="796"/>
                  </a:lnTo>
                  <a:lnTo>
                    <a:pt x="3286" y="822"/>
                  </a:lnTo>
                  <a:lnTo>
                    <a:pt x="2668" y="1437"/>
                  </a:lnTo>
                  <a:lnTo>
                    <a:pt x="2668" y="3464"/>
                  </a:lnTo>
                  <a:lnTo>
                    <a:pt x="0" y="3464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bg1"/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36" tIns="45718" rIns="91436" bIns="45718" numCol="1" anchor="t" anchorCtr="0" compatLnSpc="1">
              <a:prstTxWarp prst="textNoShape">
                <a:avLst/>
              </a:prstTxWarp>
            </a:bodyPr>
            <a:lstStyle/>
            <a:p>
              <a:pPr defTabSz="1219140"/>
              <a:endParaRPr lang="en-US">
                <a:solidFill>
                  <a:prstClr val="black"/>
                </a:solidFill>
              </a:endParaRPr>
            </a:p>
          </p:txBody>
        </p:sp>
        <p:sp>
          <p:nvSpPr>
            <p:cNvPr id="81" name="Freeform 11"/>
            <p:cNvSpPr>
              <a:spLocks noEditPoints="1"/>
            </p:cNvSpPr>
            <p:nvPr/>
          </p:nvSpPr>
          <p:spPr bwMode="auto">
            <a:xfrm>
              <a:off x="5117751" y="2921099"/>
              <a:ext cx="673100" cy="503239"/>
            </a:xfrm>
            <a:custGeom>
              <a:avLst/>
              <a:gdLst>
                <a:gd name="T0" fmla="*/ 2212 w 3390"/>
                <a:gd name="T1" fmla="*/ 1401 h 2540"/>
                <a:gd name="T2" fmla="*/ 2082 w 3390"/>
                <a:gd name="T3" fmla="*/ 1890 h 2540"/>
                <a:gd name="T4" fmla="*/ 2394 w 3390"/>
                <a:gd name="T5" fmla="*/ 2275 h 2540"/>
                <a:gd name="T6" fmla="*/ 2900 w 3390"/>
                <a:gd name="T7" fmla="*/ 2249 h 2540"/>
                <a:gd name="T8" fmla="*/ 3170 w 3390"/>
                <a:gd name="T9" fmla="*/ 1832 h 2540"/>
                <a:gd name="T10" fmla="*/ 2991 w 3390"/>
                <a:gd name="T11" fmla="*/ 1361 h 2540"/>
                <a:gd name="T12" fmla="*/ 707 w 3390"/>
                <a:gd name="T13" fmla="*/ 1223 h 2540"/>
                <a:gd name="T14" fmla="*/ 290 w 3390"/>
                <a:gd name="T15" fmla="*/ 1493 h 2540"/>
                <a:gd name="T16" fmla="*/ 264 w 3390"/>
                <a:gd name="T17" fmla="*/ 1999 h 2540"/>
                <a:gd name="T18" fmla="*/ 649 w 3390"/>
                <a:gd name="T19" fmla="*/ 2312 h 2540"/>
                <a:gd name="T20" fmla="*/ 1137 w 3390"/>
                <a:gd name="T21" fmla="*/ 2182 h 2540"/>
                <a:gd name="T22" fmla="*/ 1316 w 3390"/>
                <a:gd name="T23" fmla="*/ 1712 h 2540"/>
                <a:gd name="T24" fmla="*/ 1046 w 3390"/>
                <a:gd name="T25" fmla="*/ 1295 h 2540"/>
                <a:gd name="T26" fmla="*/ 1556 w 3390"/>
                <a:gd name="T27" fmla="*/ 896 h 2540"/>
                <a:gd name="T28" fmla="*/ 1337 w 3390"/>
                <a:gd name="T29" fmla="*/ 1029 h 2540"/>
                <a:gd name="T30" fmla="*/ 1556 w 3390"/>
                <a:gd name="T31" fmla="*/ 1160 h 2540"/>
                <a:gd name="T32" fmla="*/ 1947 w 3390"/>
                <a:gd name="T33" fmla="*/ 1130 h 2540"/>
                <a:gd name="T34" fmla="*/ 2024 w 3390"/>
                <a:gd name="T35" fmla="*/ 973 h 2540"/>
                <a:gd name="T36" fmla="*/ 1695 w 3390"/>
                <a:gd name="T37" fmla="*/ 886 h 2540"/>
                <a:gd name="T38" fmla="*/ 1950 w 3390"/>
                <a:gd name="T39" fmla="*/ 406 h 2540"/>
                <a:gd name="T40" fmla="*/ 2007 w 3390"/>
                <a:gd name="T41" fmla="*/ 460 h 2540"/>
                <a:gd name="T42" fmla="*/ 2283 w 3390"/>
                <a:gd name="T43" fmla="*/ 342 h 2540"/>
                <a:gd name="T44" fmla="*/ 2422 w 3390"/>
                <a:gd name="T45" fmla="*/ 372 h 2540"/>
                <a:gd name="T46" fmla="*/ 2439 w 3390"/>
                <a:gd name="T47" fmla="*/ 294 h 2540"/>
                <a:gd name="T48" fmla="*/ 2260 w 3390"/>
                <a:gd name="T49" fmla="*/ 260 h 2540"/>
                <a:gd name="T50" fmla="*/ 954 w 3390"/>
                <a:gd name="T51" fmla="*/ 292 h 2540"/>
                <a:gd name="T52" fmla="*/ 955 w 3390"/>
                <a:gd name="T53" fmla="*/ 371 h 2540"/>
                <a:gd name="T54" fmla="*/ 1078 w 3390"/>
                <a:gd name="T55" fmla="*/ 346 h 2540"/>
                <a:gd name="T56" fmla="*/ 1326 w 3390"/>
                <a:gd name="T57" fmla="*/ 400 h 2540"/>
                <a:gd name="T58" fmla="*/ 1445 w 3390"/>
                <a:gd name="T59" fmla="*/ 441 h 2540"/>
                <a:gd name="T60" fmla="*/ 1225 w 3390"/>
                <a:gd name="T61" fmla="*/ 268 h 2540"/>
                <a:gd name="T62" fmla="*/ 1449 w 3390"/>
                <a:gd name="T63" fmla="*/ 92 h 2540"/>
                <a:gd name="T64" fmla="*/ 1505 w 3390"/>
                <a:gd name="T65" fmla="*/ 324 h 2540"/>
                <a:gd name="T66" fmla="*/ 1529 w 3390"/>
                <a:gd name="T67" fmla="*/ 705 h 2540"/>
                <a:gd name="T68" fmla="*/ 1626 w 3390"/>
                <a:gd name="T69" fmla="*/ 626 h 2540"/>
                <a:gd name="T70" fmla="*/ 1745 w 3390"/>
                <a:gd name="T71" fmla="*/ 610 h 2540"/>
                <a:gd name="T72" fmla="*/ 1828 w 3390"/>
                <a:gd name="T73" fmla="*/ 699 h 2540"/>
                <a:gd name="T74" fmla="*/ 1879 w 3390"/>
                <a:gd name="T75" fmla="*/ 406 h 2540"/>
                <a:gd name="T76" fmla="*/ 1904 w 3390"/>
                <a:gd name="T77" fmla="*/ 153 h 2540"/>
                <a:gd name="T78" fmla="*/ 2166 w 3390"/>
                <a:gd name="T79" fmla="*/ 1 h 2540"/>
                <a:gd name="T80" fmla="*/ 2396 w 3390"/>
                <a:gd name="T81" fmla="*/ 155 h 2540"/>
                <a:gd name="T82" fmla="*/ 2582 w 3390"/>
                <a:gd name="T83" fmla="*/ 410 h 2540"/>
                <a:gd name="T84" fmla="*/ 2844 w 3390"/>
                <a:gd name="T85" fmla="*/ 783 h 2540"/>
                <a:gd name="T86" fmla="*/ 3126 w 3390"/>
                <a:gd name="T87" fmla="*/ 1187 h 2540"/>
                <a:gd name="T88" fmla="*/ 3292 w 3390"/>
                <a:gd name="T89" fmla="*/ 1426 h 2540"/>
                <a:gd name="T90" fmla="*/ 3390 w 3390"/>
                <a:gd name="T91" fmla="*/ 1772 h 2540"/>
                <a:gd name="T92" fmla="*/ 3166 w 3390"/>
                <a:gd name="T93" fmla="*/ 2314 h 2540"/>
                <a:gd name="T94" fmla="*/ 2624 w 3390"/>
                <a:gd name="T95" fmla="*/ 2540 h 2540"/>
                <a:gd name="T96" fmla="*/ 2082 w 3390"/>
                <a:gd name="T97" fmla="*/ 2314 h 2540"/>
                <a:gd name="T98" fmla="*/ 1859 w 3390"/>
                <a:gd name="T99" fmla="*/ 1772 h 2540"/>
                <a:gd name="T100" fmla="*/ 1805 w 3390"/>
                <a:gd name="T101" fmla="*/ 1469 h 2540"/>
                <a:gd name="T102" fmla="*/ 1547 w 3390"/>
                <a:gd name="T103" fmla="*/ 1507 h 2540"/>
                <a:gd name="T104" fmla="*/ 1468 w 3390"/>
                <a:gd name="T105" fmla="*/ 2101 h 2540"/>
                <a:gd name="T106" fmla="*/ 1039 w 3390"/>
                <a:gd name="T107" fmla="*/ 2491 h 2540"/>
                <a:gd name="T108" fmla="*/ 442 w 3390"/>
                <a:gd name="T109" fmla="*/ 2466 h 2540"/>
                <a:gd name="T110" fmla="*/ 48 w 3390"/>
                <a:gd name="T111" fmla="*/ 2039 h 2540"/>
                <a:gd name="T112" fmla="*/ 34 w 3390"/>
                <a:gd name="T113" fmla="*/ 1579 h 2540"/>
                <a:gd name="T114" fmla="*/ 170 w 3390"/>
                <a:gd name="T115" fmla="*/ 1318 h 2540"/>
                <a:gd name="T116" fmla="*/ 413 w 3390"/>
                <a:gd name="T117" fmla="*/ 972 h 2540"/>
                <a:gd name="T118" fmla="*/ 703 w 3390"/>
                <a:gd name="T119" fmla="*/ 558 h 2540"/>
                <a:gd name="T120" fmla="*/ 888 w 3390"/>
                <a:gd name="T121" fmla="*/ 294 h 2540"/>
                <a:gd name="T122" fmla="*/ 1124 w 3390"/>
                <a:gd name="T123" fmla="*/ 34 h 254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  <a:cxn ang="0">
                  <a:pos x="T110" y="T111"/>
                </a:cxn>
                <a:cxn ang="0">
                  <a:pos x="T112" y="T113"/>
                </a:cxn>
                <a:cxn ang="0">
                  <a:pos x="T114" y="T115"/>
                </a:cxn>
                <a:cxn ang="0">
                  <a:pos x="T116" y="T117"/>
                </a:cxn>
                <a:cxn ang="0">
                  <a:pos x="T118" y="T119"/>
                </a:cxn>
                <a:cxn ang="0">
                  <a:pos x="T120" y="T121"/>
                </a:cxn>
                <a:cxn ang="0">
                  <a:pos x="T122" y="T123"/>
                </a:cxn>
              </a:cxnLst>
              <a:rect l="0" t="0" r="r" b="b"/>
              <a:pathLst>
                <a:path w="3390" h="2540">
                  <a:moveTo>
                    <a:pt x="2622" y="1219"/>
                  </a:moveTo>
                  <a:lnTo>
                    <a:pt x="2561" y="1223"/>
                  </a:lnTo>
                  <a:lnTo>
                    <a:pt x="2503" y="1232"/>
                  </a:lnTo>
                  <a:lnTo>
                    <a:pt x="2447" y="1248"/>
                  </a:lnTo>
                  <a:lnTo>
                    <a:pt x="2394" y="1269"/>
                  </a:lnTo>
                  <a:lnTo>
                    <a:pt x="2343" y="1295"/>
                  </a:lnTo>
                  <a:lnTo>
                    <a:pt x="2296" y="1326"/>
                  </a:lnTo>
                  <a:lnTo>
                    <a:pt x="2252" y="1361"/>
                  </a:lnTo>
                  <a:lnTo>
                    <a:pt x="2212" y="1401"/>
                  </a:lnTo>
                  <a:lnTo>
                    <a:pt x="2176" y="1446"/>
                  </a:lnTo>
                  <a:lnTo>
                    <a:pt x="2144" y="1493"/>
                  </a:lnTo>
                  <a:lnTo>
                    <a:pt x="2118" y="1544"/>
                  </a:lnTo>
                  <a:lnTo>
                    <a:pt x="2097" y="1597"/>
                  </a:lnTo>
                  <a:lnTo>
                    <a:pt x="2082" y="1653"/>
                  </a:lnTo>
                  <a:lnTo>
                    <a:pt x="2073" y="1712"/>
                  </a:lnTo>
                  <a:lnTo>
                    <a:pt x="2070" y="1772"/>
                  </a:lnTo>
                  <a:lnTo>
                    <a:pt x="2073" y="1832"/>
                  </a:lnTo>
                  <a:lnTo>
                    <a:pt x="2082" y="1890"/>
                  </a:lnTo>
                  <a:lnTo>
                    <a:pt x="2097" y="1947"/>
                  </a:lnTo>
                  <a:lnTo>
                    <a:pt x="2118" y="1999"/>
                  </a:lnTo>
                  <a:lnTo>
                    <a:pt x="2144" y="2051"/>
                  </a:lnTo>
                  <a:lnTo>
                    <a:pt x="2176" y="2098"/>
                  </a:lnTo>
                  <a:lnTo>
                    <a:pt x="2212" y="2142"/>
                  </a:lnTo>
                  <a:lnTo>
                    <a:pt x="2252" y="2182"/>
                  </a:lnTo>
                  <a:lnTo>
                    <a:pt x="2296" y="2218"/>
                  </a:lnTo>
                  <a:lnTo>
                    <a:pt x="2343" y="2249"/>
                  </a:lnTo>
                  <a:lnTo>
                    <a:pt x="2394" y="2275"/>
                  </a:lnTo>
                  <a:lnTo>
                    <a:pt x="2447" y="2296"/>
                  </a:lnTo>
                  <a:lnTo>
                    <a:pt x="2503" y="2312"/>
                  </a:lnTo>
                  <a:lnTo>
                    <a:pt x="2561" y="2322"/>
                  </a:lnTo>
                  <a:lnTo>
                    <a:pt x="2622" y="2325"/>
                  </a:lnTo>
                  <a:lnTo>
                    <a:pt x="2682" y="2322"/>
                  </a:lnTo>
                  <a:lnTo>
                    <a:pt x="2740" y="2312"/>
                  </a:lnTo>
                  <a:lnTo>
                    <a:pt x="2795" y="2296"/>
                  </a:lnTo>
                  <a:lnTo>
                    <a:pt x="2849" y="2275"/>
                  </a:lnTo>
                  <a:lnTo>
                    <a:pt x="2900" y="2249"/>
                  </a:lnTo>
                  <a:lnTo>
                    <a:pt x="2947" y="2218"/>
                  </a:lnTo>
                  <a:lnTo>
                    <a:pt x="2991" y="2182"/>
                  </a:lnTo>
                  <a:lnTo>
                    <a:pt x="3031" y="2142"/>
                  </a:lnTo>
                  <a:lnTo>
                    <a:pt x="3067" y="2098"/>
                  </a:lnTo>
                  <a:lnTo>
                    <a:pt x="3098" y="2051"/>
                  </a:lnTo>
                  <a:lnTo>
                    <a:pt x="3125" y="1999"/>
                  </a:lnTo>
                  <a:lnTo>
                    <a:pt x="3146" y="1947"/>
                  </a:lnTo>
                  <a:lnTo>
                    <a:pt x="3161" y="1890"/>
                  </a:lnTo>
                  <a:lnTo>
                    <a:pt x="3170" y="1832"/>
                  </a:lnTo>
                  <a:lnTo>
                    <a:pt x="3173" y="1772"/>
                  </a:lnTo>
                  <a:lnTo>
                    <a:pt x="3170" y="1712"/>
                  </a:lnTo>
                  <a:lnTo>
                    <a:pt x="3161" y="1653"/>
                  </a:lnTo>
                  <a:lnTo>
                    <a:pt x="3146" y="1597"/>
                  </a:lnTo>
                  <a:lnTo>
                    <a:pt x="3125" y="1544"/>
                  </a:lnTo>
                  <a:lnTo>
                    <a:pt x="3098" y="1493"/>
                  </a:lnTo>
                  <a:lnTo>
                    <a:pt x="3067" y="1446"/>
                  </a:lnTo>
                  <a:lnTo>
                    <a:pt x="3031" y="1401"/>
                  </a:lnTo>
                  <a:lnTo>
                    <a:pt x="2991" y="1361"/>
                  </a:lnTo>
                  <a:lnTo>
                    <a:pt x="2947" y="1326"/>
                  </a:lnTo>
                  <a:lnTo>
                    <a:pt x="2900" y="1295"/>
                  </a:lnTo>
                  <a:lnTo>
                    <a:pt x="2849" y="1269"/>
                  </a:lnTo>
                  <a:lnTo>
                    <a:pt x="2795" y="1248"/>
                  </a:lnTo>
                  <a:lnTo>
                    <a:pt x="2740" y="1232"/>
                  </a:lnTo>
                  <a:lnTo>
                    <a:pt x="2682" y="1223"/>
                  </a:lnTo>
                  <a:lnTo>
                    <a:pt x="2622" y="1219"/>
                  </a:lnTo>
                  <a:close/>
                  <a:moveTo>
                    <a:pt x="767" y="1219"/>
                  </a:moveTo>
                  <a:lnTo>
                    <a:pt x="707" y="1223"/>
                  </a:lnTo>
                  <a:lnTo>
                    <a:pt x="649" y="1232"/>
                  </a:lnTo>
                  <a:lnTo>
                    <a:pt x="593" y="1248"/>
                  </a:lnTo>
                  <a:lnTo>
                    <a:pt x="540" y="1269"/>
                  </a:lnTo>
                  <a:lnTo>
                    <a:pt x="489" y="1295"/>
                  </a:lnTo>
                  <a:lnTo>
                    <a:pt x="441" y="1326"/>
                  </a:lnTo>
                  <a:lnTo>
                    <a:pt x="398" y="1361"/>
                  </a:lnTo>
                  <a:lnTo>
                    <a:pt x="358" y="1401"/>
                  </a:lnTo>
                  <a:lnTo>
                    <a:pt x="322" y="1446"/>
                  </a:lnTo>
                  <a:lnTo>
                    <a:pt x="290" y="1493"/>
                  </a:lnTo>
                  <a:lnTo>
                    <a:pt x="264" y="1544"/>
                  </a:lnTo>
                  <a:lnTo>
                    <a:pt x="243" y="1597"/>
                  </a:lnTo>
                  <a:lnTo>
                    <a:pt x="228" y="1653"/>
                  </a:lnTo>
                  <a:lnTo>
                    <a:pt x="219" y="1712"/>
                  </a:lnTo>
                  <a:lnTo>
                    <a:pt x="216" y="1772"/>
                  </a:lnTo>
                  <a:lnTo>
                    <a:pt x="219" y="1832"/>
                  </a:lnTo>
                  <a:lnTo>
                    <a:pt x="228" y="1890"/>
                  </a:lnTo>
                  <a:lnTo>
                    <a:pt x="243" y="1947"/>
                  </a:lnTo>
                  <a:lnTo>
                    <a:pt x="264" y="1999"/>
                  </a:lnTo>
                  <a:lnTo>
                    <a:pt x="290" y="2051"/>
                  </a:lnTo>
                  <a:lnTo>
                    <a:pt x="322" y="2098"/>
                  </a:lnTo>
                  <a:lnTo>
                    <a:pt x="358" y="2142"/>
                  </a:lnTo>
                  <a:lnTo>
                    <a:pt x="398" y="2182"/>
                  </a:lnTo>
                  <a:lnTo>
                    <a:pt x="441" y="2218"/>
                  </a:lnTo>
                  <a:lnTo>
                    <a:pt x="489" y="2249"/>
                  </a:lnTo>
                  <a:lnTo>
                    <a:pt x="540" y="2275"/>
                  </a:lnTo>
                  <a:lnTo>
                    <a:pt x="593" y="2296"/>
                  </a:lnTo>
                  <a:lnTo>
                    <a:pt x="649" y="2312"/>
                  </a:lnTo>
                  <a:lnTo>
                    <a:pt x="707" y="2322"/>
                  </a:lnTo>
                  <a:lnTo>
                    <a:pt x="767" y="2325"/>
                  </a:lnTo>
                  <a:lnTo>
                    <a:pt x="828" y="2322"/>
                  </a:lnTo>
                  <a:lnTo>
                    <a:pt x="886" y="2312"/>
                  </a:lnTo>
                  <a:lnTo>
                    <a:pt x="942" y="2296"/>
                  </a:lnTo>
                  <a:lnTo>
                    <a:pt x="995" y="2275"/>
                  </a:lnTo>
                  <a:lnTo>
                    <a:pt x="1046" y="2249"/>
                  </a:lnTo>
                  <a:lnTo>
                    <a:pt x="1093" y="2218"/>
                  </a:lnTo>
                  <a:lnTo>
                    <a:pt x="1137" y="2182"/>
                  </a:lnTo>
                  <a:lnTo>
                    <a:pt x="1177" y="2142"/>
                  </a:lnTo>
                  <a:lnTo>
                    <a:pt x="1213" y="2098"/>
                  </a:lnTo>
                  <a:lnTo>
                    <a:pt x="1245" y="2051"/>
                  </a:lnTo>
                  <a:lnTo>
                    <a:pt x="1271" y="1999"/>
                  </a:lnTo>
                  <a:lnTo>
                    <a:pt x="1292" y="1947"/>
                  </a:lnTo>
                  <a:lnTo>
                    <a:pt x="1307" y="1890"/>
                  </a:lnTo>
                  <a:lnTo>
                    <a:pt x="1316" y="1832"/>
                  </a:lnTo>
                  <a:lnTo>
                    <a:pt x="1319" y="1772"/>
                  </a:lnTo>
                  <a:lnTo>
                    <a:pt x="1316" y="1712"/>
                  </a:lnTo>
                  <a:lnTo>
                    <a:pt x="1307" y="1653"/>
                  </a:lnTo>
                  <a:lnTo>
                    <a:pt x="1292" y="1597"/>
                  </a:lnTo>
                  <a:lnTo>
                    <a:pt x="1271" y="1544"/>
                  </a:lnTo>
                  <a:lnTo>
                    <a:pt x="1245" y="1493"/>
                  </a:lnTo>
                  <a:lnTo>
                    <a:pt x="1213" y="1446"/>
                  </a:lnTo>
                  <a:lnTo>
                    <a:pt x="1177" y="1401"/>
                  </a:lnTo>
                  <a:lnTo>
                    <a:pt x="1137" y="1361"/>
                  </a:lnTo>
                  <a:lnTo>
                    <a:pt x="1093" y="1326"/>
                  </a:lnTo>
                  <a:lnTo>
                    <a:pt x="1046" y="1295"/>
                  </a:lnTo>
                  <a:lnTo>
                    <a:pt x="995" y="1269"/>
                  </a:lnTo>
                  <a:lnTo>
                    <a:pt x="942" y="1248"/>
                  </a:lnTo>
                  <a:lnTo>
                    <a:pt x="886" y="1232"/>
                  </a:lnTo>
                  <a:lnTo>
                    <a:pt x="828" y="1223"/>
                  </a:lnTo>
                  <a:lnTo>
                    <a:pt x="767" y="1219"/>
                  </a:lnTo>
                  <a:close/>
                  <a:moveTo>
                    <a:pt x="1695" y="886"/>
                  </a:moveTo>
                  <a:lnTo>
                    <a:pt x="1647" y="887"/>
                  </a:lnTo>
                  <a:lnTo>
                    <a:pt x="1599" y="891"/>
                  </a:lnTo>
                  <a:lnTo>
                    <a:pt x="1556" y="896"/>
                  </a:lnTo>
                  <a:lnTo>
                    <a:pt x="1514" y="905"/>
                  </a:lnTo>
                  <a:lnTo>
                    <a:pt x="1476" y="915"/>
                  </a:lnTo>
                  <a:lnTo>
                    <a:pt x="1442" y="927"/>
                  </a:lnTo>
                  <a:lnTo>
                    <a:pt x="1412" y="941"/>
                  </a:lnTo>
                  <a:lnTo>
                    <a:pt x="1387" y="956"/>
                  </a:lnTo>
                  <a:lnTo>
                    <a:pt x="1366" y="973"/>
                  </a:lnTo>
                  <a:lnTo>
                    <a:pt x="1350" y="991"/>
                  </a:lnTo>
                  <a:lnTo>
                    <a:pt x="1340" y="1009"/>
                  </a:lnTo>
                  <a:lnTo>
                    <a:pt x="1337" y="1029"/>
                  </a:lnTo>
                  <a:lnTo>
                    <a:pt x="1340" y="1048"/>
                  </a:lnTo>
                  <a:lnTo>
                    <a:pt x="1350" y="1067"/>
                  </a:lnTo>
                  <a:lnTo>
                    <a:pt x="1366" y="1085"/>
                  </a:lnTo>
                  <a:lnTo>
                    <a:pt x="1387" y="1100"/>
                  </a:lnTo>
                  <a:lnTo>
                    <a:pt x="1412" y="1116"/>
                  </a:lnTo>
                  <a:lnTo>
                    <a:pt x="1442" y="1130"/>
                  </a:lnTo>
                  <a:lnTo>
                    <a:pt x="1476" y="1143"/>
                  </a:lnTo>
                  <a:lnTo>
                    <a:pt x="1514" y="1152"/>
                  </a:lnTo>
                  <a:lnTo>
                    <a:pt x="1556" y="1160"/>
                  </a:lnTo>
                  <a:lnTo>
                    <a:pt x="1599" y="1167"/>
                  </a:lnTo>
                  <a:lnTo>
                    <a:pt x="1647" y="1171"/>
                  </a:lnTo>
                  <a:lnTo>
                    <a:pt x="1695" y="1172"/>
                  </a:lnTo>
                  <a:lnTo>
                    <a:pt x="1743" y="1171"/>
                  </a:lnTo>
                  <a:lnTo>
                    <a:pt x="1790" y="1167"/>
                  </a:lnTo>
                  <a:lnTo>
                    <a:pt x="1834" y="1160"/>
                  </a:lnTo>
                  <a:lnTo>
                    <a:pt x="1875" y="1152"/>
                  </a:lnTo>
                  <a:lnTo>
                    <a:pt x="1913" y="1143"/>
                  </a:lnTo>
                  <a:lnTo>
                    <a:pt x="1947" y="1130"/>
                  </a:lnTo>
                  <a:lnTo>
                    <a:pt x="1978" y="1116"/>
                  </a:lnTo>
                  <a:lnTo>
                    <a:pt x="2003" y="1100"/>
                  </a:lnTo>
                  <a:lnTo>
                    <a:pt x="2024" y="1085"/>
                  </a:lnTo>
                  <a:lnTo>
                    <a:pt x="2039" y="1067"/>
                  </a:lnTo>
                  <a:lnTo>
                    <a:pt x="2048" y="1048"/>
                  </a:lnTo>
                  <a:lnTo>
                    <a:pt x="2052" y="1029"/>
                  </a:lnTo>
                  <a:lnTo>
                    <a:pt x="2048" y="1009"/>
                  </a:lnTo>
                  <a:lnTo>
                    <a:pt x="2039" y="991"/>
                  </a:lnTo>
                  <a:lnTo>
                    <a:pt x="2024" y="973"/>
                  </a:lnTo>
                  <a:lnTo>
                    <a:pt x="2003" y="956"/>
                  </a:lnTo>
                  <a:lnTo>
                    <a:pt x="1978" y="941"/>
                  </a:lnTo>
                  <a:lnTo>
                    <a:pt x="1947" y="927"/>
                  </a:lnTo>
                  <a:lnTo>
                    <a:pt x="1913" y="915"/>
                  </a:lnTo>
                  <a:lnTo>
                    <a:pt x="1875" y="905"/>
                  </a:lnTo>
                  <a:lnTo>
                    <a:pt x="1834" y="896"/>
                  </a:lnTo>
                  <a:lnTo>
                    <a:pt x="1790" y="891"/>
                  </a:lnTo>
                  <a:lnTo>
                    <a:pt x="1743" y="887"/>
                  </a:lnTo>
                  <a:lnTo>
                    <a:pt x="1695" y="886"/>
                  </a:lnTo>
                  <a:close/>
                  <a:moveTo>
                    <a:pt x="2260" y="260"/>
                  </a:moveTo>
                  <a:lnTo>
                    <a:pt x="2211" y="261"/>
                  </a:lnTo>
                  <a:lnTo>
                    <a:pt x="2164" y="268"/>
                  </a:lnTo>
                  <a:lnTo>
                    <a:pt x="2121" y="278"/>
                  </a:lnTo>
                  <a:lnTo>
                    <a:pt x="2080" y="294"/>
                  </a:lnTo>
                  <a:lnTo>
                    <a:pt x="2043" y="315"/>
                  </a:lnTo>
                  <a:lnTo>
                    <a:pt x="2008" y="340"/>
                  </a:lnTo>
                  <a:lnTo>
                    <a:pt x="1977" y="371"/>
                  </a:lnTo>
                  <a:lnTo>
                    <a:pt x="1950" y="406"/>
                  </a:lnTo>
                  <a:lnTo>
                    <a:pt x="1944" y="417"/>
                  </a:lnTo>
                  <a:lnTo>
                    <a:pt x="1943" y="429"/>
                  </a:lnTo>
                  <a:lnTo>
                    <a:pt x="1945" y="441"/>
                  </a:lnTo>
                  <a:lnTo>
                    <a:pt x="1951" y="452"/>
                  </a:lnTo>
                  <a:lnTo>
                    <a:pt x="1960" y="461"/>
                  </a:lnTo>
                  <a:lnTo>
                    <a:pt x="1972" y="467"/>
                  </a:lnTo>
                  <a:lnTo>
                    <a:pt x="1983" y="469"/>
                  </a:lnTo>
                  <a:lnTo>
                    <a:pt x="1996" y="467"/>
                  </a:lnTo>
                  <a:lnTo>
                    <a:pt x="2007" y="460"/>
                  </a:lnTo>
                  <a:lnTo>
                    <a:pt x="2016" y="451"/>
                  </a:lnTo>
                  <a:lnTo>
                    <a:pt x="2040" y="421"/>
                  </a:lnTo>
                  <a:lnTo>
                    <a:pt x="2068" y="396"/>
                  </a:lnTo>
                  <a:lnTo>
                    <a:pt x="2099" y="375"/>
                  </a:lnTo>
                  <a:lnTo>
                    <a:pt x="2134" y="359"/>
                  </a:lnTo>
                  <a:lnTo>
                    <a:pt x="2172" y="349"/>
                  </a:lnTo>
                  <a:lnTo>
                    <a:pt x="2212" y="342"/>
                  </a:lnTo>
                  <a:lnTo>
                    <a:pt x="2256" y="340"/>
                  </a:lnTo>
                  <a:lnTo>
                    <a:pt x="2283" y="342"/>
                  </a:lnTo>
                  <a:lnTo>
                    <a:pt x="2308" y="344"/>
                  </a:lnTo>
                  <a:lnTo>
                    <a:pt x="2333" y="349"/>
                  </a:lnTo>
                  <a:lnTo>
                    <a:pt x="2354" y="353"/>
                  </a:lnTo>
                  <a:lnTo>
                    <a:pt x="2371" y="357"/>
                  </a:lnTo>
                  <a:lnTo>
                    <a:pt x="2387" y="361"/>
                  </a:lnTo>
                  <a:lnTo>
                    <a:pt x="2399" y="366"/>
                  </a:lnTo>
                  <a:lnTo>
                    <a:pt x="2406" y="368"/>
                  </a:lnTo>
                  <a:lnTo>
                    <a:pt x="2409" y="369"/>
                  </a:lnTo>
                  <a:lnTo>
                    <a:pt x="2422" y="372"/>
                  </a:lnTo>
                  <a:lnTo>
                    <a:pt x="2435" y="371"/>
                  </a:lnTo>
                  <a:lnTo>
                    <a:pt x="2446" y="366"/>
                  </a:lnTo>
                  <a:lnTo>
                    <a:pt x="2455" y="357"/>
                  </a:lnTo>
                  <a:lnTo>
                    <a:pt x="2462" y="346"/>
                  </a:lnTo>
                  <a:lnTo>
                    <a:pt x="2464" y="333"/>
                  </a:lnTo>
                  <a:lnTo>
                    <a:pt x="2463" y="321"/>
                  </a:lnTo>
                  <a:lnTo>
                    <a:pt x="2458" y="310"/>
                  </a:lnTo>
                  <a:lnTo>
                    <a:pt x="2450" y="300"/>
                  </a:lnTo>
                  <a:lnTo>
                    <a:pt x="2439" y="294"/>
                  </a:lnTo>
                  <a:lnTo>
                    <a:pt x="2435" y="292"/>
                  </a:lnTo>
                  <a:lnTo>
                    <a:pt x="2426" y="289"/>
                  </a:lnTo>
                  <a:lnTo>
                    <a:pt x="2413" y="284"/>
                  </a:lnTo>
                  <a:lnTo>
                    <a:pt x="2395" y="280"/>
                  </a:lnTo>
                  <a:lnTo>
                    <a:pt x="2374" y="275"/>
                  </a:lnTo>
                  <a:lnTo>
                    <a:pt x="2349" y="270"/>
                  </a:lnTo>
                  <a:lnTo>
                    <a:pt x="2322" y="266"/>
                  </a:lnTo>
                  <a:lnTo>
                    <a:pt x="2292" y="261"/>
                  </a:lnTo>
                  <a:lnTo>
                    <a:pt x="2260" y="260"/>
                  </a:lnTo>
                  <a:close/>
                  <a:moveTo>
                    <a:pt x="1130" y="260"/>
                  </a:moveTo>
                  <a:lnTo>
                    <a:pt x="1097" y="261"/>
                  </a:lnTo>
                  <a:lnTo>
                    <a:pt x="1068" y="266"/>
                  </a:lnTo>
                  <a:lnTo>
                    <a:pt x="1041" y="270"/>
                  </a:lnTo>
                  <a:lnTo>
                    <a:pt x="1015" y="275"/>
                  </a:lnTo>
                  <a:lnTo>
                    <a:pt x="994" y="280"/>
                  </a:lnTo>
                  <a:lnTo>
                    <a:pt x="976" y="284"/>
                  </a:lnTo>
                  <a:lnTo>
                    <a:pt x="964" y="289"/>
                  </a:lnTo>
                  <a:lnTo>
                    <a:pt x="954" y="292"/>
                  </a:lnTo>
                  <a:lnTo>
                    <a:pt x="951" y="294"/>
                  </a:lnTo>
                  <a:lnTo>
                    <a:pt x="940" y="300"/>
                  </a:lnTo>
                  <a:lnTo>
                    <a:pt x="931" y="310"/>
                  </a:lnTo>
                  <a:lnTo>
                    <a:pt x="927" y="321"/>
                  </a:lnTo>
                  <a:lnTo>
                    <a:pt x="925" y="333"/>
                  </a:lnTo>
                  <a:lnTo>
                    <a:pt x="928" y="346"/>
                  </a:lnTo>
                  <a:lnTo>
                    <a:pt x="934" y="357"/>
                  </a:lnTo>
                  <a:lnTo>
                    <a:pt x="944" y="366"/>
                  </a:lnTo>
                  <a:lnTo>
                    <a:pt x="955" y="371"/>
                  </a:lnTo>
                  <a:lnTo>
                    <a:pt x="968" y="372"/>
                  </a:lnTo>
                  <a:lnTo>
                    <a:pt x="981" y="369"/>
                  </a:lnTo>
                  <a:lnTo>
                    <a:pt x="983" y="368"/>
                  </a:lnTo>
                  <a:lnTo>
                    <a:pt x="990" y="366"/>
                  </a:lnTo>
                  <a:lnTo>
                    <a:pt x="1002" y="362"/>
                  </a:lnTo>
                  <a:lnTo>
                    <a:pt x="1016" y="358"/>
                  </a:lnTo>
                  <a:lnTo>
                    <a:pt x="1034" y="353"/>
                  </a:lnTo>
                  <a:lnTo>
                    <a:pt x="1055" y="349"/>
                  </a:lnTo>
                  <a:lnTo>
                    <a:pt x="1078" y="346"/>
                  </a:lnTo>
                  <a:lnTo>
                    <a:pt x="1103" y="342"/>
                  </a:lnTo>
                  <a:lnTo>
                    <a:pt x="1130" y="341"/>
                  </a:lnTo>
                  <a:lnTo>
                    <a:pt x="1157" y="341"/>
                  </a:lnTo>
                  <a:lnTo>
                    <a:pt x="1186" y="343"/>
                  </a:lnTo>
                  <a:lnTo>
                    <a:pt x="1215" y="348"/>
                  </a:lnTo>
                  <a:lnTo>
                    <a:pt x="1244" y="356"/>
                  </a:lnTo>
                  <a:lnTo>
                    <a:pt x="1272" y="367"/>
                  </a:lnTo>
                  <a:lnTo>
                    <a:pt x="1300" y="381"/>
                  </a:lnTo>
                  <a:lnTo>
                    <a:pt x="1326" y="400"/>
                  </a:lnTo>
                  <a:lnTo>
                    <a:pt x="1351" y="423"/>
                  </a:lnTo>
                  <a:lnTo>
                    <a:pt x="1373" y="451"/>
                  </a:lnTo>
                  <a:lnTo>
                    <a:pt x="1382" y="460"/>
                  </a:lnTo>
                  <a:lnTo>
                    <a:pt x="1394" y="467"/>
                  </a:lnTo>
                  <a:lnTo>
                    <a:pt x="1407" y="469"/>
                  </a:lnTo>
                  <a:lnTo>
                    <a:pt x="1418" y="467"/>
                  </a:lnTo>
                  <a:lnTo>
                    <a:pt x="1430" y="461"/>
                  </a:lnTo>
                  <a:lnTo>
                    <a:pt x="1439" y="452"/>
                  </a:lnTo>
                  <a:lnTo>
                    <a:pt x="1445" y="441"/>
                  </a:lnTo>
                  <a:lnTo>
                    <a:pt x="1447" y="429"/>
                  </a:lnTo>
                  <a:lnTo>
                    <a:pt x="1446" y="416"/>
                  </a:lnTo>
                  <a:lnTo>
                    <a:pt x="1439" y="404"/>
                  </a:lnTo>
                  <a:lnTo>
                    <a:pt x="1412" y="370"/>
                  </a:lnTo>
                  <a:lnTo>
                    <a:pt x="1381" y="340"/>
                  </a:lnTo>
                  <a:lnTo>
                    <a:pt x="1347" y="315"/>
                  </a:lnTo>
                  <a:lnTo>
                    <a:pt x="1309" y="294"/>
                  </a:lnTo>
                  <a:lnTo>
                    <a:pt x="1269" y="278"/>
                  </a:lnTo>
                  <a:lnTo>
                    <a:pt x="1225" y="268"/>
                  </a:lnTo>
                  <a:lnTo>
                    <a:pt x="1178" y="261"/>
                  </a:lnTo>
                  <a:lnTo>
                    <a:pt x="1130" y="260"/>
                  </a:lnTo>
                  <a:close/>
                  <a:moveTo>
                    <a:pt x="1249" y="0"/>
                  </a:moveTo>
                  <a:lnTo>
                    <a:pt x="1288" y="3"/>
                  </a:lnTo>
                  <a:lnTo>
                    <a:pt x="1326" y="12"/>
                  </a:lnTo>
                  <a:lnTo>
                    <a:pt x="1361" y="25"/>
                  </a:lnTo>
                  <a:lnTo>
                    <a:pt x="1394" y="44"/>
                  </a:lnTo>
                  <a:lnTo>
                    <a:pt x="1424" y="67"/>
                  </a:lnTo>
                  <a:lnTo>
                    <a:pt x="1449" y="92"/>
                  </a:lnTo>
                  <a:lnTo>
                    <a:pt x="1470" y="121"/>
                  </a:lnTo>
                  <a:lnTo>
                    <a:pt x="1485" y="153"/>
                  </a:lnTo>
                  <a:lnTo>
                    <a:pt x="1494" y="186"/>
                  </a:lnTo>
                  <a:lnTo>
                    <a:pt x="1495" y="194"/>
                  </a:lnTo>
                  <a:lnTo>
                    <a:pt x="1496" y="209"/>
                  </a:lnTo>
                  <a:lnTo>
                    <a:pt x="1498" y="230"/>
                  </a:lnTo>
                  <a:lnTo>
                    <a:pt x="1500" y="257"/>
                  </a:lnTo>
                  <a:lnTo>
                    <a:pt x="1502" y="289"/>
                  </a:lnTo>
                  <a:lnTo>
                    <a:pt x="1505" y="324"/>
                  </a:lnTo>
                  <a:lnTo>
                    <a:pt x="1508" y="364"/>
                  </a:lnTo>
                  <a:lnTo>
                    <a:pt x="1511" y="406"/>
                  </a:lnTo>
                  <a:lnTo>
                    <a:pt x="1513" y="450"/>
                  </a:lnTo>
                  <a:lnTo>
                    <a:pt x="1516" y="494"/>
                  </a:lnTo>
                  <a:lnTo>
                    <a:pt x="1519" y="539"/>
                  </a:lnTo>
                  <a:lnTo>
                    <a:pt x="1521" y="583"/>
                  </a:lnTo>
                  <a:lnTo>
                    <a:pt x="1525" y="626"/>
                  </a:lnTo>
                  <a:lnTo>
                    <a:pt x="1527" y="667"/>
                  </a:lnTo>
                  <a:lnTo>
                    <a:pt x="1529" y="705"/>
                  </a:lnTo>
                  <a:lnTo>
                    <a:pt x="1547" y="703"/>
                  </a:lnTo>
                  <a:lnTo>
                    <a:pt x="1561" y="699"/>
                  </a:lnTo>
                  <a:lnTo>
                    <a:pt x="1573" y="693"/>
                  </a:lnTo>
                  <a:lnTo>
                    <a:pt x="1582" y="685"/>
                  </a:lnTo>
                  <a:lnTo>
                    <a:pt x="1591" y="675"/>
                  </a:lnTo>
                  <a:lnTo>
                    <a:pt x="1599" y="665"/>
                  </a:lnTo>
                  <a:lnTo>
                    <a:pt x="1607" y="652"/>
                  </a:lnTo>
                  <a:lnTo>
                    <a:pt x="1615" y="639"/>
                  </a:lnTo>
                  <a:lnTo>
                    <a:pt x="1626" y="626"/>
                  </a:lnTo>
                  <a:lnTo>
                    <a:pt x="1638" y="613"/>
                  </a:lnTo>
                  <a:lnTo>
                    <a:pt x="1643" y="610"/>
                  </a:lnTo>
                  <a:lnTo>
                    <a:pt x="1654" y="609"/>
                  </a:lnTo>
                  <a:lnTo>
                    <a:pt x="1669" y="607"/>
                  </a:lnTo>
                  <a:lnTo>
                    <a:pt x="1685" y="607"/>
                  </a:lnTo>
                  <a:lnTo>
                    <a:pt x="1703" y="607"/>
                  </a:lnTo>
                  <a:lnTo>
                    <a:pt x="1720" y="607"/>
                  </a:lnTo>
                  <a:lnTo>
                    <a:pt x="1735" y="609"/>
                  </a:lnTo>
                  <a:lnTo>
                    <a:pt x="1745" y="610"/>
                  </a:lnTo>
                  <a:lnTo>
                    <a:pt x="1752" y="613"/>
                  </a:lnTo>
                  <a:lnTo>
                    <a:pt x="1764" y="626"/>
                  </a:lnTo>
                  <a:lnTo>
                    <a:pt x="1774" y="639"/>
                  </a:lnTo>
                  <a:lnTo>
                    <a:pt x="1782" y="652"/>
                  </a:lnTo>
                  <a:lnTo>
                    <a:pt x="1791" y="665"/>
                  </a:lnTo>
                  <a:lnTo>
                    <a:pt x="1798" y="675"/>
                  </a:lnTo>
                  <a:lnTo>
                    <a:pt x="1806" y="685"/>
                  </a:lnTo>
                  <a:lnTo>
                    <a:pt x="1816" y="693"/>
                  </a:lnTo>
                  <a:lnTo>
                    <a:pt x="1828" y="699"/>
                  </a:lnTo>
                  <a:lnTo>
                    <a:pt x="1842" y="703"/>
                  </a:lnTo>
                  <a:lnTo>
                    <a:pt x="1860" y="705"/>
                  </a:lnTo>
                  <a:lnTo>
                    <a:pt x="1862" y="667"/>
                  </a:lnTo>
                  <a:lnTo>
                    <a:pt x="1865" y="626"/>
                  </a:lnTo>
                  <a:lnTo>
                    <a:pt x="1868" y="583"/>
                  </a:lnTo>
                  <a:lnTo>
                    <a:pt x="1871" y="539"/>
                  </a:lnTo>
                  <a:lnTo>
                    <a:pt x="1873" y="494"/>
                  </a:lnTo>
                  <a:lnTo>
                    <a:pt x="1876" y="450"/>
                  </a:lnTo>
                  <a:lnTo>
                    <a:pt x="1879" y="406"/>
                  </a:lnTo>
                  <a:lnTo>
                    <a:pt x="1881" y="364"/>
                  </a:lnTo>
                  <a:lnTo>
                    <a:pt x="1884" y="324"/>
                  </a:lnTo>
                  <a:lnTo>
                    <a:pt x="1886" y="289"/>
                  </a:lnTo>
                  <a:lnTo>
                    <a:pt x="1889" y="257"/>
                  </a:lnTo>
                  <a:lnTo>
                    <a:pt x="1891" y="230"/>
                  </a:lnTo>
                  <a:lnTo>
                    <a:pt x="1893" y="209"/>
                  </a:lnTo>
                  <a:lnTo>
                    <a:pt x="1894" y="194"/>
                  </a:lnTo>
                  <a:lnTo>
                    <a:pt x="1895" y="186"/>
                  </a:lnTo>
                  <a:lnTo>
                    <a:pt x="1904" y="153"/>
                  </a:lnTo>
                  <a:lnTo>
                    <a:pt x="1920" y="121"/>
                  </a:lnTo>
                  <a:lnTo>
                    <a:pt x="1940" y="92"/>
                  </a:lnTo>
                  <a:lnTo>
                    <a:pt x="1965" y="67"/>
                  </a:lnTo>
                  <a:lnTo>
                    <a:pt x="1995" y="44"/>
                  </a:lnTo>
                  <a:lnTo>
                    <a:pt x="2028" y="25"/>
                  </a:lnTo>
                  <a:lnTo>
                    <a:pt x="2063" y="12"/>
                  </a:lnTo>
                  <a:lnTo>
                    <a:pt x="2101" y="3"/>
                  </a:lnTo>
                  <a:lnTo>
                    <a:pt x="2140" y="0"/>
                  </a:lnTo>
                  <a:lnTo>
                    <a:pt x="2166" y="1"/>
                  </a:lnTo>
                  <a:lnTo>
                    <a:pt x="2192" y="5"/>
                  </a:lnTo>
                  <a:lnTo>
                    <a:pt x="2217" y="12"/>
                  </a:lnTo>
                  <a:lnTo>
                    <a:pt x="2241" y="21"/>
                  </a:lnTo>
                  <a:lnTo>
                    <a:pt x="2265" y="34"/>
                  </a:lnTo>
                  <a:lnTo>
                    <a:pt x="2289" y="50"/>
                  </a:lnTo>
                  <a:lnTo>
                    <a:pt x="2315" y="70"/>
                  </a:lnTo>
                  <a:lnTo>
                    <a:pt x="2340" y="94"/>
                  </a:lnTo>
                  <a:lnTo>
                    <a:pt x="2367" y="122"/>
                  </a:lnTo>
                  <a:lnTo>
                    <a:pt x="2396" y="155"/>
                  </a:lnTo>
                  <a:lnTo>
                    <a:pt x="2426" y="193"/>
                  </a:lnTo>
                  <a:lnTo>
                    <a:pt x="2458" y="235"/>
                  </a:lnTo>
                  <a:lnTo>
                    <a:pt x="2494" y="283"/>
                  </a:lnTo>
                  <a:lnTo>
                    <a:pt x="2501" y="294"/>
                  </a:lnTo>
                  <a:lnTo>
                    <a:pt x="2511" y="310"/>
                  </a:lnTo>
                  <a:lnTo>
                    <a:pt x="2525" y="329"/>
                  </a:lnTo>
                  <a:lnTo>
                    <a:pt x="2542" y="352"/>
                  </a:lnTo>
                  <a:lnTo>
                    <a:pt x="2561" y="379"/>
                  </a:lnTo>
                  <a:lnTo>
                    <a:pt x="2582" y="410"/>
                  </a:lnTo>
                  <a:lnTo>
                    <a:pt x="2605" y="442"/>
                  </a:lnTo>
                  <a:lnTo>
                    <a:pt x="2631" y="479"/>
                  </a:lnTo>
                  <a:lnTo>
                    <a:pt x="2658" y="517"/>
                  </a:lnTo>
                  <a:lnTo>
                    <a:pt x="2686" y="558"/>
                  </a:lnTo>
                  <a:lnTo>
                    <a:pt x="2717" y="600"/>
                  </a:lnTo>
                  <a:lnTo>
                    <a:pt x="2747" y="645"/>
                  </a:lnTo>
                  <a:lnTo>
                    <a:pt x="2779" y="690"/>
                  </a:lnTo>
                  <a:lnTo>
                    <a:pt x="2811" y="736"/>
                  </a:lnTo>
                  <a:lnTo>
                    <a:pt x="2844" y="783"/>
                  </a:lnTo>
                  <a:lnTo>
                    <a:pt x="2878" y="831"/>
                  </a:lnTo>
                  <a:lnTo>
                    <a:pt x="2910" y="878"/>
                  </a:lnTo>
                  <a:lnTo>
                    <a:pt x="2944" y="925"/>
                  </a:lnTo>
                  <a:lnTo>
                    <a:pt x="2976" y="972"/>
                  </a:lnTo>
                  <a:lnTo>
                    <a:pt x="3008" y="1017"/>
                  </a:lnTo>
                  <a:lnTo>
                    <a:pt x="3040" y="1062"/>
                  </a:lnTo>
                  <a:lnTo>
                    <a:pt x="3070" y="1106"/>
                  </a:lnTo>
                  <a:lnTo>
                    <a:pt x="3098" y="1147"/>
                  </a:lnTo>
                  <a:lnTo>
                    <a:pt x="3126" y="1187"/>
                  </a:lnTo>
                  <a:lnTo>
                    <a:pt x="3152" y="1224"/>
                  </a:lnTo>
                  <a:lnTo>
                    <a:pt x="3176" y="1258"/>
                  </a:lnTo>
                  <a:lnTo>
                    <a:pt x="3198" y="1290"/>
                  </a:lnTo>
                  <a:lnTo>
                    <a:pt x="3218" y="1318"/>
                  </a:lnTo>
                  <a:lnTo>
                    <a:pt x="3236" y="1344"/>
                  </a:lnTo>
                  <a:lnTo>
                    <a:pt x="3251" y="1366"/>
                  </a:lnTo>
                  <a:lnTo>
                    <a:pt x="3264" y="1383"/>
                  </a:lnTo>
                  <a:lnTo>
                    <a:pt x="3272" y="1395"/>
                  </a:lnTo>
                  <a:lnTo>
                    <a:pt x="3292" y="1426"/>
                  </a:lnTo>
                  <a:lnTo>
                    <a:pt x="3310" y="1460"/>
                  </a:lnTo>
                  <a:lnTo>
                    <a:pt x="3327" y="1498"/>
                  </a:lnTo>
                  <a:lnTo>
                    <a:pt x="3343" y="1538"/>
                  </a:lnTo>
                  <a:lnTo>
                    <a:pt x="3356" y="1579"/>
                  </a:lnTo>
                  <a:lnTo>
                    <a:pt x="3368" y="1622"/>
                  </a:lnTo>
                  <a:lnTo>
                    <a:pt x="3377" y="1663"/>
                  </a:lnTo>
                  <a:lnTo>
                    <a:pt x="3385" y="1702"/>
                  </a:lnTo>
                  <a:lnTo>
                    <a:pt x="3389" y="1738"/>
                  </a:lnTo>
                  <a:lnTo>
                    <a:pt x="3390" y="1772"/>
                  </a:lnTo>
                  <a:lnTo>
                    <a:pt x="3387" y="1842"/>
                  </a:lnTo>
                  <a:lnTo>
                    <a:pt x="3378" y="1910"/>
                  </a:lnTo>
                  <a:lnTo>
                    <a:pt x="3363" y="1976"/>
                  </a:lnTo>
                  <a:lnTo>
                    <a:pt x="3343" y="2039"/>
                  </a:lnTo>
                  <a:lnTo>
                    <a:pt x="3316" y="2101"/>
                  </a:lnTo>
                  <a:lnTo>
                    <a:pt x="3286" y="2160"/>
                  </a:lnTo>
                  <a:lnTo>
                    <a:pt x="3250" y="2214"/>
                  </a:lnTo>
                  <a:lnTo>
                    <a:pt x="3210" y="2267"/>
                  </a:lnTo>
                  <a:lnTo>
                    <a:pt x="3166" y="2314"/>
                  </a:lnTo>
                  <a:lnTo>
                    <a:pt x="3117" y="2358"/>
                  </a:lnTo>
                  <a:lnTo>
                    <a:pt x="3066" y="2398"/>
                  </a:lnTo>
                  <a:lnTo>
                    <a:pt x="3011" y="2434"/>
                  </a:lnTo>
                  <a:lnTo>
                    <a:pt x="2952" y="2466"/>
                  </a:lnTo>
                  <a:lnTo>
                    <a:pt x="2891" y="2491"/>
                  </a:lnTo>
                  <a:lnTo>
                    <a:pt x="2827" y="2512"/>
                  </a:lnTo>
                  <a:lnTo>
                    <a:pt x="2762" y="2527"/>
                  </a:lnTo>
                  <a:lnTo>
                    <a:pt x="2693" y="2536"/>
                  </a:lnTo>
                  <a:lnTo>
                    <a:pt x="2624" y="2540"/>
                  </a:lnTo>
                  <a:lnTo>
                    <a:pt x="2553" y="2536"/>
                  </a:lnTo>
                  <a:lnTo>
                    <a:pt x="2486" y="2527"/>
                  </a:lnTo>
                  <a:lnTo>
                    <a:pt x="2420" y="2512"/>
                  </a:lnTo>
                  <a:lnTo>
                    <a:pt x="2357" y="2491"/>
                  </a:lnTo>
                  <a:lnTo>
                    <a:pt x="2296" y="2466"/>
                  </a:lnTo>
                  <a:lnTo>
                    <a:pt x="2237" y="2434"/>
                  </a:lnTo>
                  <a:lnTo>
                    <a:pt x="2182" y="2398"/>
                  </a:lnTo>
                  <a:lnTo>
                    <a:pt x="2131" y="2358"/>
                  </a:lnTo>
                  <a:lnTo>
                    <a:pt x="2082" y="2314"/>
                  </a:lnTo>
                  <a:lnTo>
                    <a:pt x="2038" y="2267"/>
                  </a:lnTo>
                  <a:lnTo>
                    <a:pt x="1998" y="2214"/>
                  </a:lnTo>
                  <a:lnTo>
                    <a:pt x="1963" y="2160"/>
                  </a:lnTo>
                  <a:lnTo>
                    <a:pt x="1933" y="2101"/>
                  </a:lnTo>
                  <a:lnTo>
                    <a:pt x="1906" y="2039"/>
                  </a:lnTo>
                  <a:lnTo>
                    <a:pt x="1886" y="1976"/>
                  </a:lnTo>
                  <a:lnTo>
                    <a:pt x="1871" y="1910"/>
                  </a:lnTo>
                  <a:lnTo>
                    <a:pt x="1862" y="1842"/>
                  </a:lnTo>
                  <a:lnTo>
                    <a:pt x="1859" y="1772"/>
                  </a:lnTo>
                  <a:lnTo>
                    <a:pt x="1859" y="1578"/>
                  </a:lnTo>
                  <a:lnTo>
                    <a:pt x="1858" y="1557"/>
                  </a:lnTo>
                  <a:lnTo>
                    <a:pt x="1857" y="1538"/>
                  </a:lnTo>
                  <a:lnTo>
                    <a:pt x="1855" y="1522"/>
                  </a:lnTo>
                  <a:lnTo>
                    <a:pt x="1850" y="1507"/>
                  </a:lnTo>
                  <a:lnTo>
                    <a:pt x="1843" y="1494"/>
                  </a:lnTo>
                  <a:lnTo>
                    <a:pt x="1834" y="1484"/>
                  </a:lnTo>
                  <a:lnTo>
                    <a:pt x="1821" y="1475"/>
                  </a:lnTo>
                  <a:lnTo>
                    <a:pt x="1805" y="1469"/>
                  </a:lnTo>
                  <a:lnTo>
                    <a:pt x="1787" y="1466"/>
                  </a:lnTo>
                  <a:lnTo>
                    <a:pt x="1762" y="1465"/>
                  </a:lnTo>
                  <a:lnTo>
                    <a:pt x="1627" y="1465"/>
                  </a:lnTo>
                  <a:lnTo>
                    <a:pt x="1603" y="1466"/>
                  </a:lnTo>
                  <a:lnTo>
                    <a:pt x="1584" y="1469"/>
                  </a:lnTo>
                  <a:lnTo>
                    <a:pt x="1570" y="1475"/>
                  </a:lnTo>
                  <a:lnTo>
                    <a:pt x="1559" y="1484"/>
                  </a:lnTo>
                  <a:lnTo>
                    <a:pt x="1552" y="1494"/>
                  </a:lnTo>
                  <a:lnTo>
                    <a:pt x="1547" y="1507"/>
                  </a:lnTo>
                  <a:lnTo>
                    <a:pt x="1545" y="1522"/>
                  </a:lnTo>
                  <a:lnTo>
                    <a:pt x="1543" y="1538"/>
                  </a:lnTo>
                  <a:lnTo>
                    <a:pt x="1542" y="1557"/>
                  </a:lnTo>
                  <a:lnTo>
                    <a:pt x="1542" y="1772"/>
                  </a:lnTo>
                  <a:lnTo>
                    <a:pt x="1539" y="1842"/>
                  </a:lnTo>
                  <a:lnTo>
                    <a:pt x="1530" y="1910"/>
                  </a:lnTo>
                  <a:lnTo>
                    <a:pt x="1515" y="1976"/>
                  </a:lnTo>
                  <a:lnTo>
                    <a:pt x="1494" y="2039"/>
                  </a:lnTo>
                  <a:lnTo>
                    <a:pt x="1468" y="2101"/>
                  </a:lnTo>
                  <a:lnTo>
                    <a:pt x="1437" y="2160"/>
                  </a:lnTo>
                  <a:lnTo>
                    <a:pt x="1401" y="2214"/>
                  </a:lnTo>
                  <a:lnTo>
                    <a:pt x="1360" y="2267"/>
                  </a:lnTo>
                  <a:lnTo>
                    <a:pt x="1316" y="2314"/>
                  </a:lnTo>
                  <a:lnTo>
                    <a:pt x="1268" y="2358"/>
                  </a:lnTo>
                  <a:lnTo>
                    <a:pt x="1215" y="2398"/>
                  </a:lnTo>
                  <a:lnTo>
                    <a:pt x="1159" y="2434"/>
                  </a:lnTo>
                  <a:lnTo>
                    <a:pt x="1102" y="2466"/>
                  </a:lnTo>
                  <a:lnTo>
                    <a:pt x="1039" y="2491"/>
                  </a:lnTo>
                  <a:lnTo>
                    <a:pt x="976" y="2512"/>
                  </a:lnTo>
                  <a:lnTo>
                    <a:pt x="910" y="2527"/>
                  </a:lnTo>
                  <a:lnTo>
                    <a:pt x="842" y="2536"/>
                  </a:lnTo>
                  <a:lnTo>
                    <a:pt x="772" y="2540"/>
                  </a:lnTo>
                  <a:lnTo>
                    <a:pt x="702" y="2536"/>
                  </a:lnTo>
                  <a:lnTo>
                    <a:pt x="633" y="2527"/>
                  </a:lnTo>
                  <a:lnTo>
                    <a:pt x="568" y="2512"/>
                  </a:lnTo>
                  <a:lnTo>
                    <a:pt x="504" y="2491"/>
                  </a:lnTo>
                  <a:lnTo>
                    <a:pt x="442" y="2466"/>
                  </a:lnTo>
                  <a:lnTo>
                    <a:pt x="383" y="2434"/>
                  </a:lnTo>
                  <a:lnTo>
                    <a:pt x="328" y="2398"/>
                  </a:lnTo>
                  <a:lnTo>
                    <a:pt x="276" y="2358"/>
                  </a:lnTo>
                  <a:lnTo>
                    <a:pt x="227" y="2314"/>
                  </a:lnTo>
                  <a:lnTo>
                    <a:pt x="182" y="2267"/>
                  </a:lnTo>
                  <a:lnTo>
                    <a:pt x="142" y="2214"/>
                  </a:lnTo>
                  <a:lnTo>
                    <a:pt x="106" y="2160"/>
                  </a:lnTo>
                  <a:lnTo>
                    <a:pt x="75" y="2101"/>
                  </a:lnTo>
                  <a:lnTo>
                    <a:pt x="48" y="2039"/>
                  </a:lnTo>
                  <a:lnTo>
                    <a:pt x="27" y="1976"/>
                  </a:lnTo>
                  <a:lnTo>
                    <a:pt x="13" y="1910"/>
                  </a:lnTo>
                  <a:lnTo>
                    <a:pt x="3" y="1842"/>
                  </a:lnTo>
                  <a:lnTo>
                    <a:pt x="0" y="1772"/>
                  </a:lnTo>
                  <a:lnTo>
                    <a:pt x="1" y="1738"/>
                  </a:lnTo>
                  <a:lnTo>
                    <a:pt x="6" y="1702"/>
                  </a:lnTo>
                  <a:lnTo>
                    <a:pt x="13" y="1663"/>
                  </a:lnTo>
                  <a:lnTo>
                    <a:pt x="22" y="1622"/>
                  </a:lnTo>
                  <a:lnTo>
                    <a:pt x="34" y="1579"/>
                  </a:lnTo>
                  <a:lnTo>
                    <a:pt x="47" y="1538"/>
                  </a:lnTo>
                  <a:lnTo>
                    <a:pt x="62" y="1498"/>
                  </a:lnTo>
                  <a:lnTo>
                    <a:pt x="79" y="1460"/>
                  </a:lnTo>
                  <a:lnTo>
                    <a:pt x="98" y="1426"/>
                  </a:lnTo>
                  <a:lnTo>
                    <a:pt x="117" y="1395"/>
                  </a:lnTo>
                  <a:lnTo>
                    <a:pt x="126" y="1383"/>
                  </a:lnTo>
                  <a:lnTo>
                    <a:pt x="138" y="1366"/>
                  </a:lnTo>
                  <a:lnTo>
                    <a:pt x="153" y="1344"/>
                  </a:lnTo>
                  <a:lnTo>
                    <a:pt x="170" y="1318"/>
                  </a:lnTo>
                  <a:lnTo>
                    <a:pt x="190" y="1290"/>
                  </a:lnTo>
                  <a:lnTo>
                    <a:pt x="213" y="1258"/>
                  </a:lnTo>
                  <a:lnTo>
                    <a:pt x="237" y="1224"/>
                  </a:lnTo>
                  <a:lnTo>
                    <a:pt x="263" y="1187"/>
                  </a:lnTo>
                  <a:lnTo>
                    <a:pt x="290" y="1147"/>
                  </a:lnTo>
                  <a:lnTo>
                    <a:pt x="320" y="1106"/>
                  </a:lnTo>
                  <a:lnTo>
                    <a:pt x="350" y="1062"/>
                  </a:lnTo>
                  <a:lnTo>
                    <a:pt x="381" y="1017"/>
                  </a:lnTo>
                  <a:lnTo>
                    <a:pt x="413" y="972"/>
                  </a:lnTo>
                  <a:lnTo>
                    <a:pt x="446" y="925"/>
                  </a:lnTo>
                  <a:lnTo>
                    <a:pt x="479" y="878"/>
                  </a:lnTo>
                  <a:lnTo>
                    <a:pt x="512" y="831"/>
                  </a:lnTo>
                  <a:lnTo>
                    <a:pt x="545" y="783"/>
                  </a:lnTo>
                  <a:lnTo>
                    <a:pt x="578" y="736"/>
                  </a:lnTo>
                  <a:lnTo>
                    <a:pt x="610" y="690"/>
                  </a:lnTo>
                  <a:lnTo>
                    <a:pt x="642" y="645"/>
                  </a:lnTo>
                  <a:lnTo>
                    <a:pt x="673" y="600"/>
                  </a:lnTo>
                  <a:lnTo>
                    <a:pt x="703" y="558"/>
                  </a:lnTo>
                  <a:lnTo>
                    <a:pt x="731" y="517"/>
                  </a:lnTo>
                  <a:lnTo>
                    <a:pt x="759" y="479"/>
                  </a:lnTo>
                  <a:lnTo>
                    <a:pt x="784" y="442"/>
                  </a:lnTo>
                  <a:lnTo>
                    <a:pt x="807" y="410"/>
                  </a:lnTo>
                  <a:lnTo>
                    <a:pt x="828" y="379"/>
                  </a:lnTo>
                  <a:lnTo>
                    <a:pt x="847" y="352"/>
                  </a:lnTo>
                  <a:lnTo>
                    <a:pt x="864" y="329"/>
                  </a:lnTo>
                  <a:lnTo>
                    <a:pt x="877" y="310"/>
                  </a:lnTo>
                  <a:lnTo>
                    <a:pt x="888" y="294"/>
                  </a:lnTo>
                  <a:lnTo>
                    <a:pt x="895" y="283"/>
                  </a:lnTo>
                  <a:lnTo>
                    <a:pt x="931" y="235"/>
                  </a:lnTo>
                  <a:lnTo>
                    <a:pt x="963" y="193"/>
                  </a:lnTo>
                  <a:lnTo>
                    <a:pt x="993" y="155"/>
                  </a:lnTo>
                  <a:lnTo>
                    <a:pt x="1022" y="122"/>
                  </a:lnTo>
                  <a:lnTo>
                    <a:pt x="1049" y="94"/>
                  </a:lnTo>
                  <a:lnTo>
                    <a:pt x="1075" y="70"/>
                  </a:lnTo>
                  <a:lnTo>
                    <a:pt x="1099" y="50"/>
                  </a:lnTo>
                  <a:lnTo>
                    <a:pt x="1124" y="34"/>
                  </a:lnTo>
                  <a:lnTo>
                    <a:pt x="1148" y="21"/>
                  </a:lnTo>
                  <a:lnTo>
                    <a:pt x="1172" y="12"/>
                  </a:lnTo>
                  <a:lnTo>
                    <a:pt x="1197" y="5"/>
                  </a:lnTo>
                  <a:lnTo>
                    <a:pt x="1223" y="1"/>
                  </a:lnTo>
                  <a:lnTo>
                    <a:pt x="1249" y="0"/>
                  </a:lnTo>
                  <a:close/>
                </a:path>
              </a:pathLst>
            </a:custGeom>
            <a:solidFill>
              <a:schemeClr val="bg1"/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36" tIns="45718" rIns="91436" bIns="45718" numCol="1" anchor="t" anchorCtr="0" compatLnSpc="1">
              <a:prstTxWarp prst="textNoShape">
                <a:avLst/>
              </a:prstTxWarp>
            </a:bodyPr>
            <a:lstStyle/>
            <a:p>
              <a:pPr defTabSz="1219140"/>
              <a:endParaRPr lang="en-US">
                <a:solidFill>
                  <a:prstClr val="black"/>
                </a:solidFill>
              </a:endParaRPr>
            </a:p>
          </p:txBody>
        </p:sp>
        <p:grpSp>
          <p:nvGrpSpPr>
            <p:cNvPr id="82" name="Group 14"/>
            <p:cNvGrpSpPr>
              <a:grpSpLocks noChangeAspect="1"/>
            </p:cNvGrpSpPr>
            <p:nvPr/>
          </p:nvGrpSpPr>
          <p:grpSpPr bwMode="auto">
            <a:xfrm>
              <a:off x="6332291" y="2821003"/>
              <a:ext cx="713404" cy="692800"/>
              <a:chOff x="638" y="291"/>
              <a:chExt cx="554" cy="538"/>
            </a:xfrm>
            <a:solidFill>
              <a:schemeClr val="bg1"/>
            </a:solidFill>
          </p:grpSpPr>
          <p:sp>
            <p:nvSpPr>
              <p:cNvPr id="84" name="Freeform 16"/>
              <p:cNvSpPr>
                <a:spLocks/>
              </p:cNvSpPr>
              <p:nvPr/>
            </p:nvSpPr>
            <p:spPr bwMode="auto">
              <a:xfrm>
                <a:off x="1120" y="444"/>
                <a:ext cx="57" cy="62"/>
              </a:xfrm>
              <a:custGeom>
                <a:avLst/>
                <a:gdLst>
                  <a:gd name="T0" fmla="*/ 0 w 341"/>
                  <a:gd name="T1" fmla="*/ 0 h 371"/>
                  <a:gd name="T2" fmla="*/ 171 w 341"/>
                  <a:gd name="T3" fmla="*/ 0 h 371"/>
                  <a:gd name="T4" fmla="*/ 201 w 341"/>
                  <a:gd name="T5" fmla="*/ 3 h 371"/>
                  <a:gd name="T6" fmla="*/ 230 w 341"/>
                  <a:gd name="T7" fmla="*/ 11 h 371"/>
                  <a:gd name="T8" fmla="*/ 257 w 341"/>
                  <a:gd name="T9" fmla="*/ 24 h 371"/>
                  <a:gd name="T10" fmla="*/ 280 w 341"/>
                  <a:gd name="T11" fmla="*/ 40 h 371"/>
                  <a:gd name="T12" fmla="*/ 301 w 341"/>
                  <a:gd name="T13" fmla="*/ 61 h 371"/>
                  <a:gd name="T14" fmla="*/ 317 w 341"/>
                  <a:gd name="T15" fmla="*/ 86 h 371"/>
                  <a:gd name="T16" fmla="*/ 330 w 341"/>
                  <a:gd name="T17" fmla="*/ 111 h 371"/>
                  <a:gd name="T18" fmla="*/ 338 w 341"/>
                  <a:gd name="T19" fmla="*/ 141 h 371"/>
                  <a:gd name="T20" fmla="*/ 341 w 341"/>
                  <a:gd name="T21" fmla="*/ 171 h 371"/>
                  <a:gd name="T22" fmla="*/ 341 w 341"/>
                  <a:gd name="T23" fmla="*/ 200 h 371"/>
                  <a:gd name="T24" fmla="*/ 338 w 341"/>
                  <a:gd name="T25" fmla="*/ 231 h 371"/>
                  <a:gd name="T26" fmla="*/ 330 w 341"/>
                  <a:gd name="T27" fmla="*/ 260 h 371"/>
                  <a:gd name="T28" fmla="*/ 317 w 341"/>
                  <a:gd name="T29" fmla="*/ 287 h 371"/>
                  <a:gd name="T30" fmla="*/ 301 w 341"/>
                  <a:gd name="T31" fmla="*/ 311 h 371"/>
                  <a:gd name="T32" fmla="*/ 280 w 341"/>
                  <a:gd name="T33" fmla="*/ 331 h 371"/>
                  <a:gd name="T34" fmla="*/ 257 w 341"/>
                  <a:gd name="T35" fmla="*/ 349 h 371"/>
                  <a:gd name="T36" fmla="*/ 230 w 341"/>
                  <a:gd name="T37" fmla="*/ 361 h 371"/>
                  <a:gd name="T38" fmla="*/ 201 w 341"/>
                  <a:gd name="T39" fmla="*/ 369 h 371"/>
                  <a:gd name="T40" fmla="*/ 171 w 341"/>
                  <a:gd name="T41" fmla="*/ 371 h 371"/>
                  <a:gd name="T42" fmla="*/ 0 w 341"/>
                  <a:gd name="T43" fmla="*/ 371 h 371"/>
                  <a:gd name="T44" fmla="*/ 0 w 341"/>
                  <a:gd name="T45" fmla="*/ 0 h 3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341" h="371">
                    <a:moveTo>
                      <a:pt x="0" y="0"/>
                    </a:moveTo>
                    <a:lnTo>
                      <a:pt x="171" y="0"/>
                    </a:lnTo>
                    <a:lnTo>
                      <a:pt x="201" y="3"/>
                    </a:lnTo>
                    <a:lnTo>
                      <a:pt x="230" y="11"/>
                    </a:lnTo>
                    <a:lnTo>
                      <a:pt x="257" y="24"/>
                    </a:lnTo>
                    <a:lnTo>
                      <a:pt x="280" y="40"/>
                    </a:lnTo>
                    <a:lnTo>
                      <a:pt x="301" y="61"/>
                    </a:lnTo>
                    <a:lnTo>
                      <a:pt x="317" y="86"/>
                    </a:lnTo>
                    <a:lnTo>
                      <a:pt x="330" y="111"/>
                    </a:lnTo>
                    <a:lnTo>
                      <a:pt x="338" y="141"/>
                    </a:lnTo>
                    <a:lnTo>
                      <a:pt x="341" y="171"/>
                    </a:lnTo>
                    <a:lnTo>
                      <a:pt x="341" y="200"/>
                    </a:lnTo>
                    <a:lnTo>
                      <a:pt x="338" y="231"/>
                    </a:lnTo>
                    <a:lnTo>
                      <a:pt x="330" y="260"/>
                    </a:lnTo>
                    <a:lnTo>
                      <a:pt x="317" y="287"/>
                    </a:lnTo>
                    <a:lnTo>
                      <a:pt x="301" y="311"/>
                    </a:lnTo>
                    <a:lnTo>
                      <a:pt x="280" y="331"/>
                    </a:lnTo>
                    <a:lnTo>
                      <a:pt x="257" y="349"/>
                    </a:lnTo>
                    <a:lnTo>
                      <a:pt x="230" y="361"/>
                    </a:lnTo>
                    <a:lnTo>
                      <a:pt x="201" y="369"/>
                    </a:lnTo>
                    <a:lnTo>
                      <a:pt x="171" y="371"/>
                    </a:lnTo>
                    <a:lnTo>
                      <a:pt x="0" y="371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68580" tIns="34290" rIns="68580" bIns="34290" numCol="1" anchor="t" anchorCtr="0" compatLnSpc="1">
                <a:prstTxWarp prst="textNoShape">
                  <a:avLst/>
                </a:prstTxWarp>
              </a:bodyPr>
              <a:lstStyle/>
              <a:p>
                <a:pPr defTabSz="1219140"/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85" name="Freeform 17"/>
              <p:cNvSpPr>
                <a:spLocks/>
              </p:cNvSpPr>
              <p:nvPr/>
            </p:nvSpPr>
            <p:spPr bwMode="auto">
              <a:xfrm>
                <a:off x="1120" y="517"/>
                <a:ext cx="57" cy="62"/>
              </a:xfrm>
              <a:custGeom>
                <a:avLst/>
                <a:gdLst>
                  <a:gd name="T0" fmla="*/ 0 w 341"/>
                  <a:gd name="T1" fmla="*/ 0 h 372"/>
                  <a:gd name="T2" fmla="*/ 171 w 341"/>
                  <a:gd name="T3" fmla="*/ 0 h 372"/>
                  <a:gd name="T4" fmla="*/ 201 w 341"/>
                  <a:gd name="T5" fmla="*/ 4 h 372"/>
                  <a:gd name="T6" fmla="*/ 230 w 341"/>
                  <a:gd name="T7" fmla="*/ 11 h 372"/>
                  <a:gd name="T8" fmla="*/ 257 w 341"/>
                  <a:gd name="T9" fmla="*/ 24 h 372"/>
                  <a:gd name="T10" fmla="*/ 280 w 341"/>
                  <a:gd name="T11" fmla="*/ 41 h 372"/>
                  <a:gd name="T12" fmla="*/ 301 w 341"/>
                  <a:gd name="T13" fmla="*/ 61 h 372"/>
                  <a:gd name="T14" fmla="*/ 317 w 341"/>
                  <a:gd name="T15" fmla="*/ 85 h 372"/>
                  <a:gd name="T16" fmla="*/ 330 w 341"/>
                  <a:gd name="T17" fmla="*/ 112 h 372"/>
                  <a:gd name="T18" fmla="*/ 338 w 341"/>
                  <a:gd name="T19" fmla="*/ 141 h 372"/>
                  <a:gd name="T20" fmla="*/ 341 w 341"/>
                  <a:gd name="T21" fmla="*/ 172 h 372"/>
                  <a:gd name="T22" fmla="*/ 341 w 341"/>
                  <a:gd name="T23" fmla="*/ 201 h 372"/>
                  <a:gd name="T24" fmla="*/ 338 w 341"/>
                  <a:gd name="T25" fmla="*/ 231 h 372"/>
                  <a:gd name="T26" fmla="*/ 330 w 341"/>
                  <a:gd name="T27" fmla="*/ 260 h 372"/>
                  <a:gd name="T28" fmla="*/ 317 w 341"/>
                  <a:gd name="T29" fmla="*/ 287 h 372"/>
                  <a:gd name="T30" fmla="*/ 301 w 341"/>
                  <a:gd name="T31" fmla="*/ 311 h 372"/>
                  <a:gd name="T32" fmla="*/ 280 w 341"/>
                  <a:gd name="T33" fmla="*/ 332 h 372"/>
                  <a:gd name="T34" fmla="*/ 257 w 341"/>
                  <a:gd name="T35" fmla="*/ 349 h 372"/>
                  <a:gd name="T36" fmla="*/ 230 w 341"/>
                  <a:gd name="T37" fmla="*/ 361 h 372"/>
                  <a:gd name="T38" fmla="*/ 201 w 341"/>
                  <a:gd name="T39" fmla="*/ 370 h 372"/>
                  <a:gd name="T40" fmla="*/ 171 w 341"/>
                  <a:gd name="T41" fmla="*/ 372 h 372"/>
                  <a:gd name="T42" fmla="*/ 0 w 341"/>
                  <a:gd name="T43" fmla="*/ 372 h 372"/>
                  <a:gd name="T44" fmla="*/ 0 w 341"/>
                  <a:gd name="T45" fmla="*/ 0 h 372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341" h="372">
                    <a:moveTo>
                      <a:pt x="0" y="0"/>
                    </a:moveTo>
                    <a:lnTo>
                      <a:pt x="171" y="0"/>
                    </a:lnTo>
                    <a:lnTo>
                      <a:pt x="201" y="4"/>
                    </a:lnTo>
                    <a:lnTo>
                      <a:pt x="230" y="11"/>
                    </a:lnTo>
                    <a:lnTo>
                      <a:pt x="257" y="24"/>
                    </a:lnTo>
                    <a:lnTo>
                      <a:pt x="280" y="41"/>
                    </a:lnTo>
                    <a:lnTo>
                      <a:pt x="301" y="61"/>
                    </a:lnTo>
                    <a:lnTo>
                      <a:pt x="317" y="85"/>
                    </a:lnTo>
                    <a:lnTo>
                      <a:pt x="330" y="112"/>
                    </a:lnTo>
                    <a:lnTo>
                      <a:pt x="338" y="141"/>
                    </a:lnTo>
                    <a:lnTo>
                      <a:pt x="341" y="172"/>
                    </a:lnTo>
                    <a:lnTo>
                      <a:pt x="341" y="201"/>
                    </a:lnTo>
                    <a:lnTo>
                      <a:pt x="338" y="231"/>
                    </a:lnTo>
                    <a:lnTo>
                      <a:pt x="330" y="260"/>
                    </a:lnTo>
                    <a:lnTo>
                      <a:pt x="317" y="287"/>
                    </a:lnTo>
                    <a:lnTo>
                      <a:pt x="301" y="311"/>
                    </a:lnTo>
                    <a:lnTo>
                      <a:pt x="280" y="332"/>
                    </a:lnTo>
                    <a:lnTo>
                      <a:pt x="257" y="349"/>
                    </a:lnTo>
                    <a:lnTo>
                      <a:pt x="230" y="361"/>
                    </a:lnTo>
                    <a:lnTo>
                      <a:pt x="201" y="370"/>
                    </a:lnTo>
                    <a:lnTo>
                      <a:pt x="171" y="372"/>
                    </a:lnTo>
                    <a:lnTo>
                      <a:pt x="0" y="372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68580" tIns="34290" rIns="68580" bIns="34290" numCol="1" anchor="t" anchorCtr="0" compatLnSpc="1">
                <a:prstTxWarp prst="textNoShape">
                  <a:avLst/>
                </a:prstTxWarp>
              </a:bodyPr>
              <a:lstStyle/>
              <a:p>
                <a:pPr defTabSz="1219140"/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86" name="Freeform 18"/>
              <p:cNvSpPr>
                <a:spLocks/>
              </p:cNvSpPr>
              <p:nvPr/>
            </p:nvSpPr>
            <p:spPr bwMode="auto">
              <a:xfrm>
                <a:off x="1120" y="590"/>
                <a:ext cx="57" cy="62"/>
              </a:xfrm>
              <a:custGeom>
                <a:avLst/>
                <a:gdLst>
                  <a:gd name="T0" fmla="*/ 0 w 341"/>
                  <a:gd name="T1" fmla="*/ 0 h 371"/>
                  <a:gd name="T2" fmla="*/ 171 w 341"/>
                  <a:gd name="T3" fmla="*/ 0 h 371"/>
                  <a:gd name="T4" fmla="*/ 201 w 341"/>
                  <a:gd name="T5" fmla="*/ 3 h 371"/>
                  <a:gd name="T6" fmla="*/ 230 w 341"/>
                  <a:gd name="T7" fmla="*/ 10 h 371"/>
                  <a:gd name="T8" fmla="*/ 257 w 341"/>
                  <a:gd name="T9" fmla="*/ 24 h 371"/>
                  <a:gd name="T10" fmla="*/ 280 w 341"/>
                  <a:gd name="T11" fmla="*/ 40 h 371"/>
                  <a:gd name="T12" fmla="*/ 301 w 341"/>
                  <a:gd name="T13" fmla="*/ 61 h 371"/>
                  <a:gd name="T14" fmla="*/ 317 w 341"/>
                  <a:gd name="T15" fmla="*/ 84 h 371"/>
                  <a:gd name="T16" fmla="*/ 330 w 341"/>
                  <a:gd name="T17" fmla="*/ 111 h 371"/>
                  <a:gd name="T18" fmla="*/ 338 w 341"/>
                  <a:gd name="T19" fmla="*/ 140 h 371"/>
                  <a:gd name="T20" fmla="*/ 341 w 341"/>
                  <a:gd name="T21" fmla="*/ 171 h 371"/>
                  <a:gd name="T22" fmla="*/ 341 w 341"/>
                  <a:gd name="T23" fmla="*/ 200 h 371"/>
                  <a:gd name="T24" fmla="*/ 338 w 341"/>
                  <a:gd name="T25" fmla="*/ 231 h 371"/>
                  <a:gd name="T26" fmla="*/ 330 w 341"/>
                  <a:gd name="T27" fmla="*/ 260 h 371"/>
                  <a:gd name="T28" fmla="*/ 317 w 341"/>
                  <a:gd name="T29" fmla="*/ 287 h 371"/>
                  <a:gd name="T30" fmla="*/ 301 w 341"/>
                  <a:gd name="T31" fmla="*/ 310 h 371"/>
                  <a:gd name="T32" fmla="*/ 280 w 341"/>
                  <a:gd name="T33" fmla="*/ 331 h 371"/>
                  <a:gd name="T34" fmla="*/ 257 w 341"/>
                  <a:gd name="T35" fmla="*/ 348 h 371"/>
                  <a:gd name="T36" fmla="*/ 230 w 341"/>
                  <a:gd name="T37" fmla="*/ 361 h 371"/>
                  <a:gd name="T38" fmla="*/ 201 w 341"/>
                  <a:gd name="T39" fmla="*/ 369 h 371"/>
                  <a:gd name="T40" fmla="*/ 171 w 341"/>
                  <a:gd name="T41" fmla="*/ 371 h 371"/>
                  <a:gd name="T42" fmla="*/ 0 w 341"/>
                  <a:gd name="T43" fmla="*/ 371 h 371"/>
                  <a:gd name="T44" fmla="*/ 0 w 341"/>
                  <a:gd name="T45" fmla="*/ 0 h 37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341" h="371">
                    <a:moveTo>
                      <a:pt x="0" y="0"/>
                    </a:moveTo>
                    <a:lnTo>
                      <a:pt x="171" y="0"/>
                    </a:lnTo>
                    <a:lnTo>
                      <a:pt x="201" y="3"/>
                    </a:lnTo>
                    <a:lnTo>
                      <a:pt x="230" y="10"/>
                    </a:lnTo>
                    <a:lnTo>
                      <a:pt x="257" y="24"/>
                    </a:lnTo>
                    <a:lnTo>
                      <a:pt x="280" y="40"/>
                    </a:lnTo>
                    <a:lnTo>
                      <a:pt x="301" y="61"/>
                    </a:lnTo>
                    <a:lnTo>
                      <a:pt x="317" y="84"/>
                    </a:lnTo>
                    <a:lnTo>
                      <a:pt x="330" y="111"/>
                    </a:lnTo>
                    <a:lnTo>
                      <a:pt x="338" y="140"/>
                    </a:lnTo>
                    <a:lnTo>
                      <a:pt x="341" y="171"/>
                    </a:lnTo>
                    <a:lnTo>
                      <a:pt x="341" y="200"/>
                    </a:lnTo>
                    <a:lnTo>
                      <a:pt x="338" y="231"/>
                    </a:lnTo>
                    <a:lnTo>
                      <a:pt x="330" y="260"/>
                    </a:lnTo>
                    <a:lnTo>
                      <a:pt x="317" y="287"/>
                    </a:lnTo>
                    <a:lnTo>
                      <a:pt x="301" y="310"/>
                    </a:lnTo>
                    <a:lnTo>
                      <a:pt x="280" y="331"/>
                    </a:lnTo>
                    <a:lnTo>
                      <a:pt x="257" y="348"/>
                    </a:lnTo>
                    <a:lnTo>
                      <a:pt x="230" y="361"/>
                    </a:lnTo>
                    <a:lnTo>
                      <a:pt x="201" y="369"/>
                    </a:lnTo>
                    <a:lnTo>
                      <a:pt x="171" y="371"/>
                    </a:lnTo>
                    <a:lnTo>
                      <a:pt x="0" y="371"/>
                    </a:lnTo>
                    <a:lnTo>
                      <a:pt x="0" y="0"/>
                    </a:lnTo>
                    <a:close/>
                  </a:path>
                </a:pathLst>
              </a:custGeom>
              <a:grpFill/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68580" tIns="34290" rIns="68580" bIns="34290" numCol="1" anchor="t" anchorCtr="0" compatLnSpc="1">
                <a:prstTxWarp prst="textNoShape">
                  <a:avLst/>
                </a:prstTxWarp>
              </a:bodyPr>
              <a:lstStyle/>
              <a:p>
                <a:pPr defTabSz="1219140"/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87" name="Freeform 19"/>
              <p:cNvSpPr>
                <a:spLocks/>
              </p:cNvSpPr>
              <p:nvPr/>
            </p:nvSpPr>
            <p:spPr bwMode="auto">
              <a:xfrm>
                <a:off x="1120" y="339"/>
                <a:ext cx="72" cy="72"/>
              </a:xfrm>
              <a:custGeom>
                <a:avLst/>
                <a:gdLst>
                  <a:gd name="T0" fmla="*/ 317 w 430"/>
                  <a:gd name="T1" fmla="*/ 0 h 433"/>
                  <a:gd name="T2" fmla="*/ 341 w 430"/>
                  <a:gd name="T3" fmla="*/ 3 h 433"/>
                  <a:gd name="T4" fmla="*/ 362 w 430"/>
                  <a:gd name="T5" fmla="*/ 10 h 433"/>
                  <a:gd name="T6" fmla="*/ 382 w 430"/>
                  <a:gd name="T7" fmla="*/ 22 h 433"/>
                  <a:gd name="T8" fmla="*/ 398 w 430"/>
                  <a:gd name="T9" fmla="*/ 37 h 433"/>
                  <a:gd name="T10" fmla="*/ 411 w 430"/>
                  <a:gd name="T11" fmla="*/ 56 h 433"/>
                  <a:gd name="T12" fmla="*/ 421 w 430"/>
                  <a:gd name="T13" fmla="*/ 77 h 433"/>
                  <a:gd name="T14" fmla="*/ 427 w 430"/>
                  <a:gd name="T15" fmla="*/ 102 h 433"/>
                  <a:gd name="T16" fmla="*/ 430 w 430"/>
                  <a:gd name="T17" fmla="*/ 129 h 433"/>
                  <a:gd name="T18" fmla="*/ 430 w 430"/>
                  <a:gd name="T19" fmla="*/ 153 h 433"/>
                  <a:gd name="T20" fmla="*/ 426 w 430"/>
                  <a:gd name="T21" fmla="*/ 189 h 433"/>
                  <a:gd name="T22" fmla="*/ 416 w 430"/>
                  <a:gd name="T23" fmla="*/ 225 h 433"/>
                  <a:gd name="T24" fmla="*/ 402 w 430"/>
                  <a:gd name="T25" fmla="*/ 259 h 433"/>
                  <a:gd name="T26" fmla="*/ 383 w 430"/>
                  <a:gd name="T27" fmla="*/ 291 h 433"/>
                  <a:gd name="T28" fmla="*/ 358 w 430"/>
                  <a:gd name="T29" fmla="*/ 321 h 433"/>
                  <a:gd name="T30" fmla="*/ 331 w 430"/>
                  <a:gd name="T31" fmla="*/ 345 h 433"/>
                  <a:gd name="T32" fmla="*/ 301 w 430"/>
                  <a:gd name="T33" fmla="*/ 366 h 433"/>
                  <a:gd name="T34" fmla="*/ 269 w 430"/>
                  <a:gd name="T35" fmla="*/ 382 h 433"/>
                  <a:gd name="T36" fmla="*/ 0 w 430"/>
                  <a:gd name="T37" fmla="*/ 433 h 433"/>
                  <a:gd name="T38" fmla="*/ 0 w 430"/>
                  <a:gd name="T39" fmla="*/ 37 h 433"/>
                  <a:gd name="T40" fmla="*/ 266 w 430"/>
                  <a:gd name="T41" fmla="*/ 6 h 433"/>
                  <a:gd name="T42" fmla="*/ 293 w 430"/>
                  <a:gd name="T43" fmla="*/ 1 h 433"/>
                  <a:gd name="T44" fmla="*/ 317 w 430"/>
                  <a:gd name="T45" fmla="*/ 0 h 433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</a:cxnLst>
                <a:rect l="0" t="0" r="r" b="b"/>
                <a:pathLst>
                  <a:path w="430" h="433">
                    <a:moveTo>
                      <a:pt x="317" y="0"/>
                    </a:moveTo>
                    <a:lnTo>
                      <a:pt x="341" y="3"/>
                    </a:lnTo>
                    <a:lnTo>
                      <a:pt x="362" y="10"/>
                    </a:lnTo>
                    <a:lnTo>
                      <a:pt x="382" y="22"/>
                    </a:lnTo>
                    <a:lnTo>
                      <a:pt x="398" y="37"/>
                    </a:lnTo>
                    <a:lnTo>
                      <a:pt x="411" y="56"/>
                    </a:lnTo>
                    <a:lnTo>
                      <a:pt x="421" y="77"/>
                    </a:lnTo>
                    <a:lnTo>
                      <a:pt x="427" y="102"/>
                    </a:lnTo>
                    <a:lnTo>
                      <a:pt x="430" y="129"/>
                    </a:lnTo>
                    <a:lnTo>
                      <a:pt x="430" y="153"/>
                    </a:lnTo>
                    <a:lnTo>
                      <a:pt x="426" y="189"/>
                    </a:lnTo>
                    <a:lnTo>
                      <a:pt x="416" y="225"/>
                    </a:lnTo>
                    <a:lnTo>
                      <a:pt x="402" y="259"/>
                    </a:lnTo>
                    <a:lnTo>
                      <a:pt x="383" y="291"/>
                    </a:lnTo>
                    <a:lnTo>
                      <a:pt x="358" y="321"/>
                    </a:lnTo>
                    <a:lnTo>
                      <a:pt x="331" y="345"/>
                    </a:lnTo>
                    <a:lnTo>
                      <a:pt x="301" y="366"/>
                    </a:lnTo>
                    <a:lnTo>
                      <a:pt x="269" y="382"/>
                    </a:lnTo>
                    <a:lnTo>
                      <a:pt x="0" y="433"/>
                    </a:lnTo>
                    <a:lnTo>
                      <a:pt x="0" y="37"/>
                    </a:lnTo>
                    <a:lnTo>
                      <a:pt x="266" y="6"/>
                    </a:lnTo>
                    <a:lnTo>
                      <a:pt x="293" y="1"/>
                    </a:lnTo>
                    <a:lnTo>
                      <a:pt x="317" y="0"/>
                    </a:lnTo>
                    <a:close/>
                  </a:path>
                </a:pathLst>
              </a:custGeom>
              <a:grpFill/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68580" tIns="34290" rIns="68580" bIns="34290" numCol="1" anchor="t" anchorCtr="0" compatLnSpc="1">
                <a:prstTxWarp prst="textNoShape">
                  <a:avLst/>
                </a:prstTxWarp>
              </a:bodyPr>
              <a:lstStyle/>
              <a:p>
                <a:pPr defTabSz="1219140"/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88" name="Freeform 20"/>
              <p:cNvSpPr>
                <a:spLocks/>
              </p:cNvSpPr>
              <p:nvPr/>
            </p:nvSpPr>
            <p:spPr bwMode="auto">
              <a:xfrm>
                <a:off x="865" y="291"/>
                <a:ext cx="245" cy="420"/>
              </a:xfrm>
              <a:custGeom>
                <a:avLst/>
                <a:gdLst>
                  <a:gd name="T0" fmla="*/ 1304 w 1472"/>
                  <a:gd name="T1" fmla="*/ 0 h 2521"/>
                  <a:gd name="T2" fmla="*/ 1363 w 1472"/>
                  <a:gd name="T3" fmla="*/ 12 h 2521"/>
                  <a:gd name="T4" fmla="*/ 1412 w 1472"/>
                  <a:gd name="T5" fmla="*/ 40 h 2521"/>
                  <a:gd name="T6" fmla="*/ 1449 w 1472"/>
                  <a:gd name="T7" fmla="*/ 85 h 2521"/>
                  <a:gd name="T8" fmla="*/ 1469 w 1472"/>
                  <a:gd name="T9" fmla="*/ 140 h 2521"/>
                  <a:gd name="T10" fmla="*/ 1472 w 1472"/>
                  <a:gd name="T11" fmla="*/ 2351 h 2521"/>
                  <a:gd name="T12" fmla="*/ 1461 w 1472"/>
                  <a:gd name="T13" fmla="*/ 2411 h 2521"/>
                  <a:gd name="T14" fmla="*/ 1432 w 1472"/>
                  <a:gd name="T15" fmla="*/ 2461 h 2521"/>
                  <a:gd name="T16" fmla="*/ 1388 w 1472"/>
                  <a:gd name="T17" fmla="*/ 2498 h 2521"/>
                  <a:gd name="T18" fmla="*/ 1334 w 1472"/>
                  <a:gd name="T19" fmla="*/ 2519 h 2521"/>
                  <a:gd name="T20" fmla="*/ 947 w 1472"/>
                  <a:gd name="T21" fmla="*/ 2521 h 2521"/>
                  <a:gd name="T22" fmla="*/ 955 w 1472"/>
                  <a:gd name="T23" fmla="*/ 2488 h 2521"/>
                  <a:gd name="T24" fmla="*/ 961 w 1472"/>
                  <a:gd name="T25" fmla="*/ 2467 h 2521"/>
                  <a:gd name="T26" fmla="*/ 977 w 1472"/>
                  <a:gd name="T27" fmla="*/ 2383 h 2521"/>
                  <a:gd name="T28" fmla="*/ 823 w 1472"/>
                  <a:gd name="T29" fmla="*/ 2367 h 2521"/>
                  <a:gd name="T30" fmla="*/ 838 w 1472"/>
                  <a:gd name="T31" fmla="*/ 2330 h 2521"/>
                  <a:gd name="T32" fmla="*/ 837 w 1472"/>
                  <a:gd name="T33" fmla="*/ 2286 h 2521"/>
                  <a:gd name="T34" fmla="*/ 816 w 1472"/>
                  <a:gd name="T35" fmla="*/ 2244 h 2521"/>
                  <a:gd name="T36" fmla="*/ 780 w 1472"/>
                  <a:gd name="T37" fmla="*/ 2215 h 2521"/>
                  <a:gd name="T38" fmla="*/ 733 w 1472"/>
                  <a:gd name="T39" fmla="*/ 2203 h 2521"/>
                  <a:gd name="T40" fmla="*/ 686 w 1472"/>
                  <a:gd name="T41" fmla="*/ 2215 h 2521"/>
                  <a:gd name="T42" fmla="*/ 650 w 1472"/>
                  <a:gd name="T43" fmla="*/ 2244 h 2521"/>
                  <a:gd name="T44" fmla="*/ 630 w 1472"/>
                  <a:gd name="T45" fmla="*/ 2286 h 2521"/>
                  <a:gd name="T46" fmla="*/ 629 w 1472"/>
                  <a:gd name="T47" fmla="*/ 2330 h 2521"/>
                  <a:gd name="T48" fmla="*/ 643 w 1472"/>
                  <a:gd name="T49" fmla="*/ 2367 h 2521"/>
                  <a:gd name="T50" fmla="*/ 360 w 1472"/>
                  <a:gd name="T51" fmla="*/ 2383 h 2521"/>
                  <a:gd name="T52" fmla="*/ 363 w 1472"/>
                  <a:gd name="T53" fmla="*/ 2374 h 2521"/>
                  <a:gd name="T54" fmla="*/ 369 w 1472"/>
                  <a:gd name="T55" fmla="*/ 2356 h 2521"/>
                  <a:gd name="T56" fmla="*/ 372 w 1472"/>
                  <a:gd name="T57" fmla="*/ 2054 h 2521"/>
                  <a:gd name="T58" fmla="*/ 1212 w 1472"/>
                  <a:gd name="T59" fmla="*/ 2051 h 2521"/>
                  <a:gd name="T60" fmla="*/ 1236 w 1472"/>
                  <a:gd name="T61" fmla="*/ 2034 h 2521"/>
                  <a:gd name="T62" fmla="*/ 1244 w 1472"/>
                  <a:gd name="T63" fmla="*/ 2006 h 2521"/>
                  <a:gd name="T64" fmla="*/ 1242 w 1472"/>
                  <a:gd name="T65" fmla="*/ 313 h 2521"/>
                  <a:gd name="T66" fmla="*/ 1226 w 1472"/>
                  <a:gd name="T67" fmla="*/ 290 h 2521"/>
                  <a:gd name="T68" fmla="*/ 1198 w 1472"/>
                  <a:gd name="T69" fmla="*/ 281 h 2521"/>
                  <a:gd name="T70" fmla="*/ 259 w 1472"/>
                  <a:gd name="T71" fmla="*/ 284 h 2521"/>
                  <a:gd name="T72" fmla="*/ 237 w 1472"/>
                  <a:gd name="T73" fmla="*/ 300 h 2521"/>
                  <a:gd name="T74" fmla="*/ 228 w 1472"/>
                  <a:gd name="T75" fmla="*/ 328 h 2521"/>
                  <a:gd name="T76" fmla="*/ 0 w 1472"/>
                  <a:gd name="T77" fmla="*/ 1459 h 2521"/>
                  <a:gd name="T78" fmla="*/ 3 w 1472"/>
                  <a:gd name="T79" fmla="*/ 140 h 2521"/>
                  <a:gd name="T80" fmla="*/ 23 w 1472"/>
                  <a:gd name="T81" fmla="*/ 85 h 2521"/>
                  <a:gd name="T82" fmla="*/ 60 w 1472"/>
                  <a:gd name="T83" fmla="*/ 40 h 2521"/>
                  <a:gd name="T84" fmla="*/ 110 w 1472"/>
                  <a:gd name="T85" fmla="*/ 12 h 2521"/>
                  <a:gd name="T86" fmla="*/ 169 w 1472"/>
                  <a:gd name="T87" fmla="*/ 0 h 2521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</a:cxnLst>
                <a:rect l="0" t="0" r="r" b="b"/>
                <a:pathLst>
                  <a:path w="1472" h="2521">
                    <a:moveTo>
                      <a:pt x="169" y="0"/>
                    </a:moveTo>
                    <a:lnTo>
                      <a:pt x="1304" y="0"/>
                    </a:lnTo>
                    <a:lnTo>
                      <a:pt x="1334" y="3"/>
                    </a:lnTo>
                    <a:lnTo>
                      <a:pt x="1363" y="12"/>
                    </a:lnTo>
                    <a:lnTo>
                      <a:pt x="1388" y="24"/>
                    </a:lnTo>
                    <a:lnTo>
                      <a:pt x="1412" y="40"/>
                    </a:lnTo>
                    <a:lnTo>
                      <a:pt x="1432" y="61"/>
                    </a:lnTo>
                    <a:lnTo>
                      <a:pt x="1449" y="85"/>
                    </a:lnTo>
                    <a:lnTo>
                      <a:pt x="1461" y="112"/>
                    </a:lnTo>
                    <a:lnTo>
                      <a:pt x="1469" y="140"/>
                    </a:lnTo>
                    <a:lnTo>
                      <a:pt x="1472" y="170"/>
                    </a:lnTo>
                    <a:lnTo>
                      <a:pt x="1472" y="2351"/>
                    </a:lnTo>
                    <a:lnTo>
                      <a:pt x="1469" y="2382"/>
                    </a:lnTo>
                    <a:lnTo>
                      <a:pt x="1461" y="2411"/>
                    </a:lnTo>
                    <a:lnTo>
                      <a:pt x="1449" y="2437"/>
                    </a:lnTo>
                    <a:lnTo>
                      <a:pt x="1432" y="2461"/>
                    </a:lnTo>
                    <a:lnTo>
                      <a:pt x="1412" y="2482"/>
                    </a:lnTo>
                    <a:lnTo>
                      <a:pt x="1388" y="2498"/>
                    </a:lnTo>
                    <a:lnTo>
                      <a:pt x="1363" y="2511"/>
                    </a:lnTo>
                    <a:lnTo>
                      <a:pt x="1334" y="2519"/>
                    </a:lnTo>
                    <a:lnTo>
                      <a:pt x="1304" y="2521"/>
                    </a:lnTo>
                    <a:lnTo>
                      <a:pt x="947" y="2521"/>
                    </a:lnTo>
                    <a:lnTo>
                      <a:pt x="952" y="2503"/>
                    </a:lnTo>
                    <a:lnTo>
                      <a:pt x="955" y="2488"/>
                    </a:lnTo>
                    <a:lnTo>
                      <a:pt x="959" y="2476"/>
                    </a:lnTo>
                    <a:lnTo>
                      <a:pt x="961" y="2467"/>
                    </a:lnTo>
                    <a:lnTo>
                      <a:pt x="961" y="2463"/>
                    </a:lnTo>
                    <a:lnTo>
                      <a:pt x="977" y="2383"/>
                    </a:lnTo>
                    <a:lnTo>
                      <a:pt x="811" y="2383"/>
                    </a:lnTo>
                    <a:lnTo>
                      <a:pt x="823" y="2367"/>
                    </a:lnTo>
                    <a:lnTo>
                      <a:pt x="832" y="2350"/>
                    </a:lnTo>
                    <a:lnTo>
                      <a:pt x="838" y="2330"/>
                    </a:lnTo>
                    <a:lnTo>
                      <a:pt x="840" y="2311"/>
                    </a:lnTo>
                    <a:lnTo>
                      <a:pt x="837" y="2286"/>
                    </a:lnTo>
                    <a:lnTo>
                      <a:pt x="829" y="2263"/>
                    </a:lnTo>
                    <a:lnTo>
                      <a:pt x="816" y="2244"/>
                    </a:lnTo>
                    <a:lnTo>
                      <a:pt x="800" y="2227"/>
                    </a:lnTo>
                    <a:lnTo>
                      <a:pt x="780" y="2215"/>
                    </a:lnTo>
                    <a:lnTo>
                      <a:pt x="758" y="2206"/>
                    </a:lnTo>
                    <a:lnTo>
                      <a:pt x="733" y="2203"/>
                    </a:lnTo>
                    <a:lnTo>
                      <a:pt x="709" y="2206"/>
                    </a:lnTo>
                    <a:lnTo>
                      <a:pt x="686" y="2215"/>
                    </a:lnTo>
                    <a:lnTo>
                      <a:pt x="667" y="2227"/>
                    </a:lnTo>
                    <a:lnTo>
                      <a:pt x="650" y="2244"/>
                    </a:lnTo>
                    <a:lnTo>
                      <a:pt x="638" y="2263"/>
                    </a:lnTo>
                    <a:lnTo>
                      <a:pt x="630" y="2286"/>
                    </a:lnTo>
                    <a:lnTo>
                      <a:pt x="627" y="2311"/>
                    </a:lnTo>
                    <a:lnTo>
                      <a:pt x="629" y="2330"/>
                    </a:lnTo>
                    <a:lnTo>
                      <a:pt x="635" y="2350"/>
                    </a:lnTo>
                    <a:lnTo>
                      <a:pt x="643" y="2367"/>
                    </a:lnTo>
                    <a:lnTo>
                      <a:pt x="656" y="2383"/>
                    </a:lnTo>
                    <a:lnTo>
                      <a:pt x="360" y="2383"/>
                    </a:lnTo>
                    <a:lnTo>
                      <a:pt x="361" y="2381"/>
                    </a:lnTo>
                    <a:lnTo>
                      <a:pt x="363" y="2374"/>
                    </a:lnTo>
                    <a:lnTo>
                      <a:pt x="365" y="2366"/>
                    </a:lnTo>
                    <a:lnTo>
                      <a:pt x="369" y="2356"/>
                    </a:lnTo>
                    <a:lnTo>
                      <a:pt x="372" y="2345"/>
                    </a:lnTo>
                    <a:lnTo>
                      <a:pt x="372" y="2054"/>
                    </a:lnTo>
                    <a:lnTo>
                      <a:pt x="1198" y="2054"/>
                    </a:lnTo>
                    <a:lnTo>
                      <a:pt x="1212" y="2051"/>
                    </a:lnTo>
                    <a:lnTo>
                      <a:pt x="1226" y="2044"/>
                    </a:lnTo>
                    <a:lnTo>
                      <a:pt x="1236" y="2034"/>
                    </a:lnTo>
                    <a:lnTo>
                      <a:pt x="1242" y="2022"/>
                    </a:lnTo>
                    <a:lnTo>
                      <a:pt x="1244" y="2006"/>
                    </a:lnTo>
                    <a:lnTo>
                      <a:pt x="1244" y="328"/>
                    </a:lnTo>
                    <a:lnTo>
                      <a:pt x="1242" y="313"/>
                    </a:lnTo>
                    <a:lnTo>
                      <a:pt x="1236" y="300"/>
                    </a:lnTo>
                    <a:lnTo>
                      <a:pt x="1226" y="290"/>
                    </a:lnTo>
                    <a:lnTo>
                      <a:pt x="1212" y="284"/>
                    </a:lnTo>
                    <a:lnTo>
                      <a:pt x="1198" y="281"/>
                    </a:lnTo>
                    <a:lnTo>
                      <a:pt x="275" y="281"/>
                    </a:lnTo>
                    <a:lnTo>
                      <a:pt x="259" y="284"/>
                    </a:lnTo>
                    <a:lnTo>
                      <a:pt x="247" y="290"/>
                    </a:lnTo>
                    <a:lnTo>
                      <a:pt x="237" y="300"/>
                    </a:lnTo>
                    <a:lnTo>
                      <a:pt x="231" y="313"/>
                    </a:lnTo>
                    <a:lnTo>
                      <a:pt x="228" y="328"/>
                    </a:lnTo>
                    <a:lnTo>
                      <a:pt x="228" y="1459"/>
                    </a:lnTo>
                    <a:lnTo>
                      <a:pt x="0" y="1459"/>
                    </a:lnTo>
                    <a:lnTo>
                      <a:pt x="0" y="170"/>
                    </a:lnTo>
                    <a:lnTo>
                      <a:pt x="3" y="140"/>
                    </a:lnTo>
                    <a:lnTo>
                      <a:pt x="11" y="112"/>
                    </a:lnTo>
                    <a:lnTo>
                      <a:pt x="23" y="85"/>
                    </a:lnTo>
                    <a:lnTo>
                      <a:pt x="40" y="61"/>
                    </a:lnTo>
                    <a:lnTo>
                      <a:pt x="60" y="40"/>
                    </a:lnTo>
                    <a:lnTo>
                      <a:pt x="83" y="24"/>
                    </a:lnTo>
                    <a:lnTo>
                      <a:pt x="110" y="12"/>
                    </a:lnTo>
                    <a:lnTo>
                      <a:pt x="139" y="3"/>
                    </a:lnTo>
                    <a:lnTo>
                      <a:pt x="169" y="0"/>
                    </a:lnTo>
                    <a:close/>
                  </a:path>
                </a:pathLst>
              </a:custGeom>
              <a:grpFill/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68580" tIns="34290" rIns="68580" bIns="34290" numCol="1" anchor="t" anchorCtr="0" compatLnSpc="1">
                <a:prstTxWarp prst="textNoShape">
                  <a:avLst/>
                </a:prstTxWarp>
              </a:bodyPr>
              <a:lstStyle/>
              <a:p>
                <a:pPr defTabSz="1219140"/>
                <a:endParaRPr lang="en-US">
                  <a:solidFill>
                    <a:prstClr val="black"/>
                  </a:solidFill>
                </a:endParaRPr>
              </a:p>
            </p:txBody>
          </p:sp>
          <p:sp>
            <p:nvSpPr>
              <p:cNvPr id="89" name="Freeform 21"/>
              <p:cNvSpPr>
                <a:spLocks/>
              </p:cNvSpPr>
              <p:nvPr/>
            </p:nvSpPr>
            <p:spPr bwMode="auto">
              <a:xfrm>
                <a:off x="638" y="439"/>
                <a:ext cx="403" cy="390"/>
              </a:xfrm>
              <a:custGeom>
                <a:avLst/>
                <a:gdLst>
                  <a:gd name="T0" fmla="*/ 1252 w 2416"/>
                  <a:gd name="T1" fmla="*/ 666 h 2337"/>
                  <a:gd name="T2" fmla="*/ 2225 w 2416"/>
                  <a:gd name="T3" fmla="*/ 669 h 2337"/>
                  <a:gd name="T4" fmla="*/ 2293 w 2416"/>
                  <a:gd name="T5" fmla="*/ 689 h 2337"/>
                  <a:gd name="T6" fmla="*/ 2349 w 2416"/>
                  <a:gd name="T7" fmla="*/ 727 h 2337"/>
                  <a:gd name="T8" fmla="*/ 2390 w 2416"/>
                  <a:gd name="T9" fmla="*/ 780 h 2337"/>
                  <a:gd name="T10" fmla="*/ 2413 w 2416"/>
                  <a:gd name="T11" fmla="*/ 843 h 2337"/>
                  <a:gd name="T12" fmla="*/ 2413 w 2416"/>
                  <a:gd name="T13" fmla="*/ 912 h 2337"/>
                  <a:gd name="T14" fmla="*/ 2390 w 2416"/>
                  <a:gd name="T15" fmla="*/ 976 h 2337"/>
                  <a:gd name="T16" fmla="*/ 2349 w 2416"/>
                  <a:gd name="T17" fmla="*/ 1029 h 2337"/>
                  <a:gd name="T18" fmla="*/ 2293 w 2416"/>
                  <a:gd name="T19" fmla="*/ 1067 h 2337"/>
                  <a:gd name="T20" fmla="*/ 2225 w 2416"/>
                  <a:gd name="T21" fmla="*/ 1087 h 2337"/>
                  <a:gd name="T22" fmla="*/ 1616 w 2416"/>
                  <a:gd name="T23" fmla="*/ 1090 h 2337"/>
                  <a:gd name="T24" fmla="*/ 1604 w 2416"/>
                  <a:gd name="T25" fmla="*/ 1504 h 2337"/>
                  <a:gd name="T26" fmla="*/ 1572 w 2416"/>
                  <a:gd name="T27" fmla="*/ 1577 h 2337"/>
                  <a:gd name="T28" fmla="*/ 1532 w 2416"/>
                  <a:gd name="T29" fmla="*/ 1647 h 2337"/>
                  <a:gd name="T30" fmla="*/ 1489 w 2416"/>
                  <a:gd name="T31" fmla="*/ 1714 h 2337"/>
                  <a:gd name="T32" fmla="*/ 1443 w 2416"/>
                  <a:gd name="T33" fmla="*/ 1775 h 2337"/>
                  <a:gd name="T34" fmla="*/ 1400 w 2416"/>
                  <a:gd name="T35" fmla="*/ 1829 h 2337"/>
                  <a:gd name="T36" fmla="*/ 1360 w 2416"/>
                  <a:gd name="T37" fmla="*/ 1873 h 2337"/>
                  <a:gd name="T38" fmla="*/ 1329 w 2416"/>
                  <a:gd name="T39" fmla="*/ 1907 h 2337"/>
                  <a:gd name="T40" fmla="*/ 1307 w 2416"/>
                  <a:gd name="T41" fmla="*/ 1929 h 2337"/>
                  <a:gd name="T42" fmla="*/ 1298 w 2416"/>
                  <a:gd name="T43" fmla="*/ 1937 h 2337"/>
                  <a:gd name="T44" fmla="*/ 1280 w 2416"/>
                  <a:gd name="T45" fmla="*/ 1968 h 2337"/>
                  <a:gd name="T46" fmla="*/ 1279 w 2416"/>
                  <a:gd name="T47" fmla="*/ 2002 h 2337"/>
                  <a:gd name="T48" fmla="*/ 1295 w 2416"/>
                  <a:gd name="T49" fmla="*/ 2034 h 2337"/>
                  <a:gd name="T50" fmla="*/ 1327 w 2416"/>
                  <a:gd name="T51" fmla="*/ 2053 h 2337"/>
                  <a:gd name="T52" fmla="*/ 1360 w 2416"/>
                  <a:gd name="T53" fmla="*/ 2054 h 2337"/>
                  <a:gd name="T54" fmla="*/ 1390 w 2416"/>
                  <a:gd name="T55" fmla="*/ 2037 h 2337"/>
                  <a:gd name="T56" fmla="*/ 1401 w 2416"/>
                  <a:gd name="T57" fmla="*/ 2026 h 2337"/>
                  <a:gd name="T58" fmla="*/ 1427 w 2416"/>
                  <a:gd name="T59" fmla="*/ 2001 h 2337"/>
                  <a:gd name="T60" fmla="*/ 1463 w 2416"/>
                  <a:gd name="T61" fmla="*/ 1963 h 2337"/>
                  <a:gd name="T62" fmla="*/ 1506 w 2416"/>
                  <a:gd name="T63" fmla="*/ 1913 h 2337"/>
                  <a:gd name="T64" fmla="*/ 1554 w 2416"/>
                  <a:gd name="T65" fmla="*/ 1855 h 2337"/>
                  <a:gd name="T66" fmla="*/ 1603 w 2416"/>
                  <a:gd name="T67" fmla="*/ 1787 h 2337"/>
                  <a:gd name="T68" fmla="*/ 1651 w 2416"/>
                  <a:gd name="T69" fmla="*/ 1712 h 2337"/>
                  <a:gd name="T70" fmla="*/ 1695 w 2416"/>
                  <a:gd name="T71" fmla="*/ 1633 h 2337"/>
                  <a:gd name="T72" fmla="*/ 2205 w 2416"/>
                  <a:gd name="T73" fmla="*/ 1592 h 2337"/>
                  <a:gd name="T74" fmla="*/ 2203 w 2416"/>
                  <a:gd name="T75" fmla="*/ 1604 h 2337"/>
                  <a:gd name="T76" fmla="*/ 2195 w 2416"/>
                  <a:gd name="T77" fmla="*/ 1637 h 2337"/>
                  <a:gd name="T78" fmla="*/ 2181 w 2416"/>
                  <a:gd name="T79" fmla="*/ 1686 h 2337"/>
                  <a:gd name="T80" fmla="*/ 2161 w 2416"/>
                  <a:gd name="T81" fmla="*/ 1746 h 2337"/>
                  <a:gd name="T82" fmla="*/ 2134 w 2416"/>
                  <a:gd name="T83" fmla="*/ 1814 h 2337"/>
                  <a:gd name="T84" fmla="*/ 2102 w 2416"/>
                  <a:gd name="T85" fmla="*/ 1886 h 2337"/>
                  <a:gd name="T86" fmla="*/ 2061 w 2416"/>
                  <a:gd name="T87" fmla="*/ 1955 h 2337"/>
                  <a:gd name="T88" fmla="*/ 2011 w 2416"/>
                  <a:gd name="T89" fmla="*/ 2017 h 2337"/>
                  <a:gd name="T90" fmla="*/ 1954 w 2416"/>
                  <a:gd name="T91" fmla="*/ 2068 h 2337"/>
                  <a:gd name="T92" fmla="*/ 1829 w 2416"/>
                  <a:gd name="T93" fmla="*/ 2148 h 2337"/>
                  <a:gd name="T94" fmla="*/ 1705 w 2416"/>
                  <a:gd name="T95" fmla="*/ 2212 h 2337"/>
                  <a:gd name="T96" fmla="*/ 1596 w 2416"/>
                  <a:gd name="T97" fmla="*/ 2265 h 2337"/>
                  <a:gd name="T98" fmla="*/ 1539 w 2416"/>
                  <a:gd name="T99" fmla="*/ 2291 h 2337"/>
                  <a:gd name="T100" fmla="*/ 1474 w 2416"/>
                  <a:gd name="T101" fmla="*/ 2314 h 2337"/>
                  <a:gd name="T102" fmla="*/ 1408 w 2416"/>
                  <a:gd name="T103" fmla="*/ 2331 h 2337"/>
                  <a:gd name="T104" fmla="*/ 1346 w 2416"/>
                  <a:gd name="T105" fmla="*/ 2337 h 2337"/>
                  <a:gd name="T106" fmla="*/ 73 w 2416"/>
                  <a:gd name="T107" fmla="*/ 2335 h 2337"/>
                  <a:gd name="T108" fmla="*/ 35 w 2416"/>
                  <a:gd name="T109" fmla="*/ 2320 h 2337"/>
                  <a:gd name="T110" fmla="*/ 9 w 2416"/>
                  <a:gd name="T111" fmla="*/ 2292 h 2337"/>
                  <a:gd name="T112" fmla="*/ 0 w 2416"/>
                  <a:gd name="T113" fmla="*/ 2255 h 2337"/>
                  <a:gd name="T114" fmla="*/ 8 w 2416"/>
                  <a:gd name="T115" fmla="*/ 2211 h 2337"/>
                  <a:gd name="T116" fmla="*/ 623 w 2416"/>
                  <a:gd name="T117" fmla="*/ 542 h 2337"/>
                  <a:gd name="T118" fmla="*/ 674 w 2416"/>
                  <a:gd name="T119" fmla="*/ 458 h 2337"/>
                  <a:gd name="T120" fmla="*/ 738 w 2416"/>
                  <a:gd name="T121" fmla="*/ 377 h 2337"/>
                  <a:gd name="T122" fmla="*/ 810 w 2416"/>
                  <a:gd name="T123" fmla="*/ 306 h 2337"/>
                  <a:gd name="T124" fmla="*/ 882 w 2416"/>
                  <a:gd name="T125" fmla="*/ 251 h 2337"/>
                </a:gdLst>
                <a:ahLst/>
                <a:cxnLst>
                  <a:cxn ang="0">
                    <a:pos x="T0" y="T1"/>
                  </a:cxn>
                  <a:cxn ang="0">
                    <a:pos x="T2" y="T3"/>
                  </a:cxn>
                  <a:cxn ang="0">
                    <a:pos x="T4" y="T5"/>
                  </a:cxn>
                  <a:cxn ang="0">
                    <a:pos x="T6" y="T7"/>
                  </a:cxn>
                  <a:cxn ang="0">
                    <a:pos x="T8" y="T9"/>
                  </a:cxn>
                  <a:cxn ang="0">
                    <a:pos x="T10" y="T11"/>
                  </a:cxn>
                  <a:cxn ang="0">
                    <a:pos x="T12" y="T13"/>
                  </a:cxn>
                  <a:cxn ang="0">
                    <a:pos x="T14" y="T15"/>
                  </a:cxn>
                  <a:cxn ang="0">
                    <a:pos x="T16" y="T17"/>
                  </a:cxn>
                  <a:cxn ang="0">
                    <a:pos x="T18" y="T19"/>
                  </a:cxn>
                  <a:cxn ang="0">
                    <a:pos x="T20" y="T21"/>
                  </a:cxn>
                  <a:cxn ang="0">
                    <a:pos x="T22" y="T23"/>
                  </a:cxn>
                  <a:cxn ang="0">
                    <a:pos x="T24" y="T25"/>
                  </a:cxn>
                  <a:cxn ang="0">
                    <a:pos x="T26" y="T27"/>
                  </a:cxn>
                  <a:cxn ang="0">
                    <a:pos x="T28" y="T29"/>
                  </a:cxn>
                  <a:cxn ang="0">
                    <a:pos x="T30" y="T31"/>
                  </a:cxn>
                  <a:cxn ang="0">
                    <a:pos x="T32" y="T33"/>
                  </a:cxn>
                  <a:cxn ang="0">
                    <a:pos x="T34" y="T35"/>
                  </a:cxn>
                  <a:cxn ang="0">
                    <a:pos x="T36" y="T37"/>
                  </a:cxn>
                  <a:cxn ang="0">
                    <a:pos x="T38" y="T39"/>
                  </a:cxn>
                  <a:cxn ang="0">
                    <a:pos x="T40" y="T41"/>
                  </a:cxn>
                  <a:cxn ang="0">
                    <a:pos x="T42" y="T43"/>
                  </a:cxn>
                  <a:cxn ang="0">
                    <a:pos x="T44" y="T45"/>
                  </a:cxn>
                  <a:cxn ang="0">
                    <a:pos x="T46" y="T47"/>
                  </a:cxn>
                  <a:cxn ang="0">
                    <a:pos x="T48" y="T49"/>
                  </a:cxn>
                  <a:cxn ang="0">
                    <a:pos x="T50" y="T51"/>
                  </a:cxn>
                  <a:cxn ang="0">
                    <a:pos x="T52" y="T53"/>
                  </a:cxn>
                  <a:cxn ang="0">
                    <a:pos x="T54" y="T55"/>
                  </a:cxn>
                  <a:cxn ang="0">
                    <a:pos x="T56" y="T57"/>
                  </a:cxn>
                  <a:cxn ang="0">
                    <a:pos x="T58" y="T59"/>
                  </a:cxn>
                  <a:cxn ang="0">
                    <a:pos x="T60" y="T61"/>
                  </a:cxn>
                  <a:cxn ang="0">
                    <a:pos x="T62" y="T63"/>
                  </a:cxn>
                  <a:cxn ang="0">
                    <a:pos x="T64" y="T65"/>
                  </a:cxn>
                  <a:cxn ang="0">
                    <a:pos x="T66" y="T67"/>
                  </a:cxn>
                  <a:cxn ang="0">
                    <a:pos x="T68" y="T69"/>
                  </a:cxn>
                  <a:cxn ang="0">
                    <a:pos x="T70" y="T71"/>
                  </a:cxn>
                  <a:cxn ang="0">
                    <a:pos x="T72" y="T73"/>
                  </a:cxn>
                  <a:cxn ang="0">
                    <a:pos x="T74" y="T75"/>
                  </a:cxn>
                  <a:cxn ang="0">
                    <a:pos x="T76" y="T77"/>
                  </a:cxn>
                  <a:cxn ang="0">
                    <a:pos x="T78" y="T79"/>
                  </a:cxn>
                  <a:cxn ang="0">
                    <a:pos x="T80" y="T81"/>
                  </a:cxn>
                  <a:cxn ang="0">
                    <a:pos x="T82" y="T83"/>
                  </a:cxn>
                  <a:cxn ang="0">
                    <a:pos x="T84" y="T85"/>
                  </a:cxn>
                  <a:cxn ang="0">
                    <a:pos x="T86" y="T87"/>
                  </a:cxn>
                  <a:cxn ang="0">
                    <a:pos x="T88" y="T89"/>
                  </a:cxn>
                  <a:cxn ang="0">
                    <a:pos x="T90" y="T91"/>
                  </a:cxn>
                  <a:cxn ang="0">
                    <a:pos x="T92" y="T93"/>
                  </a:cxn>
                  <a:cxn ang="0">
                    <a:pos x="T94" y="T95"/>
                  </a:cxn>
                  <a:cxn ang="0">
                    <a:pos x="T96" y="T97"/>
                  </a:cxn>
                  <a:cxn ang="0">
                    <a:pos x="T98" y="T99"/>
                  </a:cxn>
                  <a:cxn ang="0">
                    <a:pos x="T100" y="T101"/>
                  </a:cxn>
                  <a:cxn ang="0">
                    <a:pos x="T102" y="T103"/>
                  </a:cxn>
                  <a:cxn ang="0">
                    <a:pos x="T104" y="T105"/>
                  </a:cxn>
                  <a:cxn ang="0">
                    <a:pos x="T106" y="T107"/>
                  </a:cxn>
                  <a:cxn ang="0">
                    <a:pos x="T108" y="T109"/>
                  </a:cxn>
                  <a:cxn ang="0">
                    <a:pos x="T110" y="T111"/>
                  </a:cxn>
                  <a:cxn ang="0">
                    <a:pos x="T112" y="T113"/>
                  </a:cxn>
                  <a:cxn ang="0">
                    <a:pos x="T114" y="T115"/>
                  </a:cxn>
                  <a:cxn ang="0">
                    <a:pos x="T116" y="T117"/>
                  </a:cxn>
                  <a:cxn ang="0">
                    <a:pos x="T118" y="T119"/>
                  </a:cxn>
                  <a:cxn ang="0">
                    <a:pos x="T120" y="T121"/>
                  </a:cxn>
                  <a:cxn ang="0">
                    <a:pos x="T122" y="T123"/>
                  </a:cxn>
                  <a:cxn ang="0">
                    <a:pos x="T124" y="T125"/>
                  </a:cxn>
                </a:cxnLst>
                <a:rect l="0" t="0" r="r" b="b"/>
                <a:pathLst>
                  <a:path w="2416" h="2337">
                    <a:moveTo>
                      <a:pt x="1252" y="0"/>
                    </a:moveTo>
                    <a:lnTo>
                      <a:pt x="1252" y="666"/>
                    </a:lnTo>
                    <a:lnTo>
                      <a:pt x="2189" y="666"/>
                    </a:lnTo>
                    <a:lnTo>
                      <a:pt x="2225" y="669"/>
                    </a:lnTo>
                    <a:lnTo>
                      <a:pt x="2260" y="676"/>
                    </a:lnTo>
                    <a:lnTo>
                      <a:pt x="2293" y="689"/>
                    </a:lnTo>
                    <a:lnTo>
                      <a:pt x="2323" y="707"/>
                    </a:lnTo>
                    <a:lnTo>
                      <a:pt x="2349" y="727"/>
                    </a:lnTo>
                    <a:lnTo>
                      <a:pt x="2372" y="752"/>
                    </a:lnTo>
                    <a:lnTo>
                      <a:pt x="2390" y="780"/>
                    </a:lnTo>
                    <a:lnTo>
                      <a:pt x="2403" y="811"/>
                    </a:lnTo>
                    <a:lnTo>
                      <a:pt x="2413" y="843"/>
                    </a:lnTo>
                    <a:lnTo>
                      <a:pt x="2416" y="878"/>
                    </a:lnTo>
                    <a:lnTo>
                      <a:pt x="2413" y="912"/>
                    </a:lnTo>
                    <a:lnTo>
                      <a:pt x="2403" y="945"/>
                    </a:lnTo>
                    <a:lnTo>
                      <a:pt x="2390" y="976"/>
                    </a:lnTo>
                    <a:lnTo>
                      <a:pt x="2372" y="1004"/>
                    </a:lnTo>
                    <a:lnTo>
                      <a:pt x="2349" y="1029"/>
                    </a:lnTo>
                    <a:lnTo>
                      <a:pt x="2323" y="1049"/>
                    </a:lnTo>
                    <a:lnTo>
                      <a:pt x="2293" y="1067"/>
                    </a:lnTo>
                    <a:lnTo>
                      <a:pt x="2260" y="1080"/>
                    </a:lnTo>
                    <a:lnTo>
                      <a:pt x="2225" y="1087"/>
                    </a:lnTo>
                    <a:lnTo>
                      <a:pt x="2189" y="1090"/>
                    </a:lnTo>
                    <a:lnTo>
                      <a:pt x="1616" y="1090"/>
                    </a:lnTo>
                    <a:lnTo>
                      <a:pt x="1616" y="1467"/>
                    </a:lnTo>
                    <a:lnTo>
                      <a:pt x="1604" y="1504"/>
                    </a:lnTo>
                    <a:lnTo>
                      <a:pt x="1589" y="1541"/>
                    </a:lnTo>
                    <a:lnTo>
                      <a:pt x="1572" y="1577"/>
                    </a:lnTo>
                    <a:lnTo>
                      <a:pt x="1553" y="1613"/>
                    </a:lnTo>
                    <a:lnTo>
                      <a:pt x="1532" y="1647"/>
                    </a:lnTo>
                    <a:lnTo>
                      <a:pt x="1511" y="1681"/>
                    </a:lnTo>
                    <a:lnTo>
                      <a:pt x="1489" y="1714"/>
                    </a:lnTo>
                    <a:lnTo>
                      <a:pt x="1466" y="1745"/>
                    </a:lnTo>
                    <a:lnTo>
                      <a:pt x="1443" y="1775"/>
                    </a:lnTo>
                    <a:lnTo>
                      <a:pt x="1422" y="1803"/>
                    </a:lnTo>
                    <a:lnTo>
                      <a:pt x="1400" y="1829"/>
                    </a:lnTo>
                    <a:lnTo>
                      <a:pt x="1380" y="1853"/>
                    </a:lnTo>
                    <a:lnTo>
                      <a:pt x="1360" y="1873"/>
                    </a:lnTo>
                    <a:lnTo>
                      <a:pt x="1343" y="1892"/>
                    </a:lnTo>
                    <a:lnTo>
                      <a:pt x="1329" y="1907"/>
                    </a:lnTo>
                    <a:lnTo>
                      <a:pt x="1316" y="1920"/>
                    </a:lnTo>
                    <a:lnTo>
                      <a:pt x="1307" y="1929"/>
                    </a:lnTo>
                    <a:lnTo>
                      <a:pt x="1301" y="1935"/>
                    </a:lnTo>
                    <a:lnTo>
                      <a:pt x="1298" y="1937"/>
                    </a:lnTo>
                    <a:lnTo>
                      <a:pt x="1287" y="1952"/>
                    </a:lnTo>
                    <a:lnTo>
                      <a:pt x="1280" y="1968"/>
                    </a:lnTo>
                    <a:lnTo>
                      <a:pt x="1276" y="1985"/>
                    </a:lnTo>
                    <a:lnTo>
                      <a:pt x="1279" y="2002"/>
                    </a:lnTo>
                    <a:lnTo>
                      <a:pt x="1285" y="2019"/>
                    </a:lnTo>
                    <a:lnTo>
                      <a:pt x="1295" y="2034"/>
                    </a:lnTo>
                    <a:lnTo>
                      <a:pt x="1309" y="2046"/>
                    </a:lnTo>
                    <a:lnTo>
                      <a:pt x="1327" y="2053"/>
                    </a:lnTo>
                    <a:lnTo>
                      <a:pt x="1344" y="2056"/>
                    </a:lnTo>
                    <a:lnTo>
                      <a:pt x="1360" y="2054"/>
                    </a:lnTo>
                    <a:lnTo>
                      <a:pt x="1376" y="2048"/>
                    </a:lnTo>
                    <a:lnTo>
                      <a:pt x="1390" y="2037"/>
                    </a:lnTo>
                    <a:lnTo>
                      <a:pt x="1394" y="2034"/>
                    </a:lnTo>
                    <a:lnTo>
                      <a:pt x="1401" y="2026"/>
                    </a:lnTo>
                    <a:lnTo>
                      <a:pt x="1413" y="2016"/>
                    </a:lnTo>
                    <a:lnTo>
                      <a:pt x="1427" y="2001"/>
                    </a:lnTo>
                    <a:lnTo>
                      <a:pt x="1443" y="1984"/>
                    </a:lnTo>
                    <a:lnTo>
                      <a:pt x="1463" y="1963"/>
                    </a:lnTo>
                    <a:lnTo>
                      <a:pt x="1483" y="1939"/>
                    </a:lnTo>
                    <a:lnTo>
                      <a:pt x="1506" y="1913"/>
                    </a:lnTo>
                    <a:lnTo>
                      <a:pt x="1529" y="1885"/>
                    </a:lnTo>
                    <a:lnTo>
                      <a:pt x="1554" y="1855"/>
                    </a:lnTo>
                    <a:lnTo>
                      <a:pt x="1578" y="1822"/>
                    </a:lnTo>
                    <a:lnTo>
                      <a:pt x="1603" y="1787"/>
                    </a:lnTo>
                    <a:lnTo>
                      <a:pt x="1628" y="1751"/>
                    </a:lnTo>
                    <a:lnTo>
                      <a:pt x="1651" y="1712"/>
                    </a:lnTo>
                    <a:lnTo>
                      <a:pt x="1674" y="1673"/>
                    </a:lnTo>
                    <a:lnTo>
                      <a:pt x="1695" y="1633"/>
                    </a:lnTo>
                    <a:lnTo>
                      <a:pt x="1714" y="1592"/>
                    </a:lnTo>
                    <a:lnTo>
                      <a:pt x="2205" y="1592"/>
                    </a:lnTo>
                    <a:lnTo>
                      <a:pt x="2204" y="1595"/>
                    </a:lnTo>
                    <a:lnTo>
                      <a:pt x="2203" y="1604"/>
                    </a:lnTo>
                    <a:lnTo>
                      <a:pt x="2199" y="1619"/>
                    </a:lnTo>
                    <a:lnTo>
                      <a:pt x="2195" y="1637"/>
                    </a:lnTo>
                    <a:lnTo>
                      <a:pt x="2189" y="1660"/>
                    </a:lnTo>
                    <a:lnTo>
                      <a:pt x="2181" y="1686"/>
                    </a:lnTo>
                    <a:lnTo>
                      <a:pt x="2172" y="1715"/>
                    </a:lnTo>
                    <a:lnTo>
                      <a:pt x="2161" y="1746"/>
                    </a:lnTo>
                    <a:lnTo>
                      <a:pt x="2149" y="1780"/>
                    </a:lnTo>
                    <a:lnTo>
                      <a:pt x="2134" y="1814"/>
                    </a:lnTo>
                    <a:lnTo>
                      <a:pt x="2119" y="1851"/>
                    </a:lnTo>
                    <a:lnTo>
                      <a:pt x="2102" y="1886"/>
                    </a:lnTo>
                    <a:lnTo>
                      <a:pt x="2082" y="1921"/>
                    </a:lnTo>
                    <a:lnTo>
                      <a:pt x="2061" y="1955"/>
                    </a:lnTo>
                    <a:lnTo>
                      <a:pt x="2037" y="1987"/>
                    </a:lnTo>
                    <a:lnTo>
                      <a:pt x="2011" y="2017"/>
                    </a:lnTo>
                    <a:lnTo>
                      <a:pt x="1984" y="2044"/>
                    </a:lnTo>
                    <a:lnTo>
                      <a:pt x="1954" y="2068"/>
                    </a:lnTo>
                    <a:lnTo>
                      <a:pt x="1893" y="2110"/>
                    </a:lnTo>
                    <a:lnTo>
                      <a:pt x="1829" y="2148"/>
                    </a:lnTo>
                    <a:lnTo>
                      <a:pt x="1766" y="2182"/>
                    </a:lnTo>
                    <a:lnTo>
                      <a:pt x="1705" y="2212"/>
                    </a:lnTo>
                    <a:lnTo>
                      <a:pt x="1648" y="2239"/>
                    </a:lnTo>
                    <a:lnTo>
                      <a:pt x="1596" y="2265"/>
                    </a:lnTo>
                    <a:lnTo>
                      <a:pt x="1568" y="2279"/>
                    </a:lnTo>
                    <a:lnTo>
                      <a:pt x="1539" y="2291"/>
                    </a:lnTo>
                    <a:lnTo>
                      <a:pt x="1507" y="2303"/>
                    </a:lnTo>
                    <a:lnTo>
                      <a:pt x="1474" y="2314"/>
                    </a:lnTo>
                    <a:lnTo>
                      <a:pt x="1440" y="2324"/>
                    </a:lnTo>
                    <a:lnTo>
                      <a:pt x="1408" y="2331"/>
                    </a:lnTo>
                    <a:lnTo>
                      <a:pt x="1376" y="2336"/>
                    </a:lnTo>
                    <a:lnTo>
                      <a:pt x="1346" y="2337"/>
                    </a:lnTo>
                    <a:lnTo>
                      <a:pt x="96" y="2337"/>
                    </a:lnTo>
                    <a:lnTo>
                      <a:pt x="73" y="2335"/>
                    </a:lnTo>
                    <a:lnTo>
                      <a:pt x="52" y="2330"/>
                    </a:lnTo>
                    <a:lnTo>
                      <a:pt x="35" y="2320"/>
                    </a:lnTo>
                    <a:lnTo>
                      <a:pt x="20" y="2307"/>
                    </a:lnTo>
                    <a:lnTo>
                      <a:pt x="9" y="2292"/>
                    </a:lnTo>
                    <a:lnTo>
                      <a:pt x="3" y="2274"/>
                    </a:lnTo>
                    <a:lnTo>
                      <a:pt x="0" y="2255"/>
                    </a:lnTo>
                    <a:lnTo>
                      <a:pt x="2" y="2233"/>
                    </a:lnTo>
                    <a:lnTo>
                      <a:pt x="8" y="2211"/>
                    </a:lnTo>
                    <a:lnTo>
                      <a:pt x="605" y="582"/>
                    </a:lnTo>
                    <a:lnTo>
                      <a:pt x="623" y="542"/>
                    </a:lnTo>
                    <a:lnTo>
                      <a:pt x="646" y="500"/>
                    </a:lnTo>
                    <a:lnTo>
                      <a:pt x="674" y="458"/>
                    </a:lnTo>
                    <a:lnTo>
                      <a:pt x="704" y="417"/>
                    </a:lnTo>
                    <a:lnTo>
                      <a:pt x="738" y="377"/>
                    </a:lnTo>
                    <a:lnTo>
                      <a:pt x="773" y="340"/>
                    </a:lnTo>
                    <a:lnTo>
                      <a:pt x="810" y="306"/>
                    </a:lnTo>
                    <a:lnTo>
                      <a:pt x="847" y="276"/>
                    </a:lnTo>
                    <a:lnTo>
                      <a:pt x="882" y="251"/>
                    </a:lnTo>
                    <a:lnTo>
                      <a:pt x="1252" y="0"/>
                    </a:lnTo>
                    <a:close/>
                  </a:path>
                </a:pathLst>
              </a:custGeom>
              <a:grpFill/>
              <a:ln w="0">
                <a:noFill/>
                <a:prstDash val="solid"/>
                <a:round/>
                <a:headEnd/>
                <a:tailEnd/>
              </a:ln>
            </p:spPr>
            <p:txBody>
              <a:bodyPr vert="horz" wrap="square" lIns="68580" tIns="34290" rIns="68580" bIns="34290" numCol="1" anchor="t" anchorCtr="0" compatLnSpc="1">
                <a:prstTxWarp prst="textNoShape">
                  <a:avLst/>
                </a:prstTxWarp>
              </a:bodyPr>
              <a:lstStyle/>
              <a:p>
                <a:pPr defTabSz="1219140"/>
                <a:endParaRPr lang="en-US">
                  <a:solidFill>
                    <a:prstClr val="black"/>
                  </a:solidFill>
                </a:endParaRPr>
              </a:p>
            </p:txBody>
          </p:sp>
        </p:grpSp>
        <p:sp>
          <p:nvSpPr>
            <p:cNvPr id="83" name="Freeform 26"/>
            <p:cNvSpPr>
              <a:spLocks noEditPoints="1"/>
            </p:cNvSpPr>
            <p:nvPr/>
          </p:nvSpPr>
          <p:spPr bwMode="auto">
            <a:xfrm>
              <a:off x="6535921" y="4113280"/>
              <a:ext cx="355600" cy="695325"/>
            </a:xfrm>
            <a:custGeom>
              <a:avLst/>
              <a:gdLst>
                <a:gd name="T0" fmla="*/ 765 w 1790"/>
                <a:gd name="T1" fmla="*/ 1570 h 3502"/>
                <a:gd name="T2" fmla="*/ 778 w 1790"/>
                <a:gd name="T3" fmla="*/ 1793 h 3502"/>
                <a:gd name="T4" fmla="*/ 871 w 1790"/>
                <a:gd name="T5" fmla="*/ 1683 h 3502"/>
                <a:gd name="T6" fmla="*/ 1004 w 1790"/>
                <a:gd name="T7" fmla="*/ 1655 h 3502"/>
                <a:gd name="T8" fmla="*/ 1083 w 1790"/>
                <a:gd name="T9" fmla="*/ 1817 h 3502"/>
                <a:gd name="T10" fmla="*/ 1132 w 1790"/>
                <a:gd name="T11" fmla="*/ 1601 h 3502"/>
                <a:gd name="T12" fmla="*/ 942 w 1790"/>
                <a:gd name="T13" fmla="*/ 1469 h 3502"/>
                <a:gd name="T14" fmla="*/ 660 w 1790"/>
                <a:gd name="T15" fmla="*/ 1357 h 3502"/>
                <a:gd name="T16" fmla="*/ 517 w 1790"/>
                <a:gd name="T17" fmla="*/ 1673 h 3502"/>
                <a:gd name="T18" fmla="*/ 667 w 1790"/>
                <a:gd name="T19" fmla="*/ 1992 h 3502"/>
                <a:gd name="T20" fmla="*/ 775 w 1790"/>
                <a:gd name="T21" fmla="*/ 1920 h 3502"/>
                <a:gd name="T22" fmla="*/ 640 w 1790"/>
                <a:gd name="T23" fmla="*/ 1673 h 3502"/>
                <a:gd name="T24" fmla="*/ 777 w 1790"/>
                <a:gd name="T25" fmla="*/ 1421 h 3502"/>
                <a:gd name="T26" fmla="*/ 1068 w 1790"/>
                <a:gd name="T27" fmla="*/ 1401 h 3502"/>
                <a:gd name="T28" fmla="*/ 1239 w 1790"/>
                <a:gd name="T29" fmla="*/ 1629 h 3502"/>
                <a:gd name="T30" fmla="*/ 1133 w 1790"/>
                <a:gd name="T31" fmla="*/ 1903 h 3502"/>
                <a:gd name="T32" fmla="*/ 1228 w 1790"/>
                <a:gd name="T33" fmla="*/ 1980 h 3502"/>
                <a:gd name="T34" fmla="*/ 1365 w 1790"/>
                <a:gd name="T35" fmla="*/ 1673 h 3502"/>
                <a:gd name="T36" fmla="*/ 1223 w 1790"/>
                <a:gd name="T37" fmla="*/ 1357 h 3502"/>
                <a:gd name="T38" fmla="*/ 942 w 1790"/>
                <a:gd name="T39" fmla="*/ 1203 h 3502"/>
                <a:gd name="T40" fmla="*/ 1276 w 1790"/>
                <a:gd name="T41" fmla="*/ 1340 h 3502"/>
                <a:gd name="T42" fmla="*/ 1414 w 1790"/>
                <a:gd name="T43" fmla="*/ 1673 h 3502"/>
                <a:gd name="T44" fmla="*/ 1279 w 1790"/>
                <a:gd name="T45" fmla="*/ 2000 h 3502"/>
                <a:gd name="T46" fmla="*/ 1090 w 1790"/>
                <a:gd name="T47" fmla="*/ 2385 h 3502"/>
                <a:gd name="T48" fmla="*/ 1166 w 1790"/>
                <a:gd name="T49" fmla="*/ 2179 h 3502"/>
                <a:gd name="T50" fmla="*/ 1288 w 1790"/>
                <a:gd name="T51" fmla="*/ 2232 h 3502"/>
                <a:gd name="T52" fmla="*/ 1346 w 1790"/>
                <a:gd name="T53" fmla="*/ 2232 h 3502"/>
                <a:gd name="T54" fmla="*/ 1468 w 1790"/>
                <a:gd name="T55" fmla="*/ 2179 h 3502"/>
                <a:gd name="T56" fmla="*/ 1543 w 1790"/>
                <a:gd name="T57" fmla="*/ 2385 h 3502"/>
                <a:gd name="T58" fmla="*/ 1637 w 1790"/>
                <a:gd name="T59" fmla="*/ 2187 h 3502"/>
                <a:gd name="T60" fmla="*/ 1768 w 1790"/>
                <a:gd name="T61" fmla="*/ 2213 h 3502"/>
                <a:gd name="T62" fmla="*/ 1789 w 1790"/>
                <a:gd name="T63" fmla="*/ 3085 h 3502"/>
                <a:gd name="T64" fmla="*/ 1779 w 1790"/>
                <a:gd name="T65" fmla="*/ 3164 h 3502"/>
                <a:gd name="T66" fmla="*/ 1707 w 1790"/>
                <a:gd name="T67" fmla="*/ 3330 h 3502"/>
                <a:gd name="T68" fmla="*/ 1511 w 1790"/>
                <a:gd name="T69" fmla="*/ 3473 h 3502"/>
                <a:gd name="T70" fmla="*/ 1163 w 1790"/>
                <a:gd name="T71" fmla="*/ 3487 h 3502"/>
                <a:gd name="T72" fmla="*/ 934 w 1790"/>
                <a:gd name="T73" fmla="*/ 3373 h 3502"/>
                <a:gd name="T74" fmla="*/ 858 w 1790"/>
                <a:gd name="T75" fmla="*/ 3263 h 3502"/>
                <a:gd name="T76" fmla="*/ 768 w 1790"/>
                <a:gd name="T77" fmla="*/ 3106 h 3502"/>
                <a:gd name="T78" fmla="*/ 630 w 1790"/>
                <a:gd name="T79" fmla="*/ 2864 h 3502"/>
                <a:gd name="T80" fmla="*/ 521 w 1790"/>
                <a:gd name="T81" fmla="*/ 2667 h 3502"/>
                <a:gd name="T82" fmla="*/ 507 w 1790"/>
                <a:gd name="T83" fmla="*/ 2517 h 3502"/>
                <a:gd name="T84" fmla="*/ 636 w 1790"/>
                <a:gd name="T85" fmla="*/ 2496 h 3502"/>
                <a:gd name="T86" fmla="*/ 816 w 1790"/>
                <a:gd name="T87" fmla="*/ 2700 h 3502"/>
                <a:gd name="T88" fmla="*/ 615 w 1790"/>
                <a:gd name="T89" fmla="*/ 2011 h 3502"/>
                <a:gd name="T90" fmla="*/ 469 w 1790"/>
                <a:gd name="T91" fmla="*/ 1673 h 3502"/>
                <a:gd name="T92" fmla="*/ 608 w 1790"/>
                <a:gd name="T93" fmla="*/ 1340 h 3502"/>
                <a:gd name="T94" fmla="*/ 942 w 1790"/>
                <a:gd name="T95" fmla="*/ 1203 h 3502"/>
                <a:gd name="T96" fmla="*/ 639 w 1790"/>
                <a:gd name="T97" fmla="*/ 188 h 3502"/>
                <a:gd name="T98" fmla="*/ 1056 w 1790"/>
                <a:gd name="T99" fmla="*/ 141 h 3502"/>
                <a:gd name="T100" fmla="*/ 1625 w 1790"/>
                <a:gd name="T101" fmla="*/ 46 h 3502"/>
                <a:gd name="T102" fmla="*/ 1558 w 1790"/>
                <a:gd name="T103" fmla="*/ 2034 h 3502"/>
                <a:gd name="T104" fmla="*/ 161 w 1790"/>
                <a:gd name="T105" fmla="*/ 2902 h 3502"/>
                <a:gd name="T106" fmla="*/ 3 w 1790"/>
                <a:gd name="T107" fmla="*/ 2744 h 3502"/>
                <a:gd name="T108" fmla="*/ 71 w 1790"/>
                <a:gd name="T109" fmla="*/ 46 h 350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  <a:cxn ang="0">
                  <a:pos x="T104" y="T105"/>
                </a:cxn>
                <a:cxn ang="0">
                  <a:pos x="T106" y="T107"/>
                </a:cxn>
                <a:cxn ang="0">
                  <a:pos x="T108" y="T109"/>
                </a:cxn>
              </a:cxnLst>
              <a:rect l="0" t="0" r="r" b="b"/>
              <a:pathLst>
                <a:path w="1790" h="3502">
                  <a:moveTo>
                    <a:pt x="942" y="1469"/>
                  </a:moveTo>
                  <a:lnTo>
                    <a:pt x="904" y="1472"/>
                  </a:lnTo>
                  <a:lnTo>
                    <a:pt x="870" y="1482"/>
                  </a:lnTo>
                  <a:lnTo>
                    <a:pt x="839" y="1498"/>
                  </a:lnTo>
                  <a:lnTo>
                    <a:pt x="810" y="1518"/>
                  </a:lnTo>
                  <a:lnTo>
                    <a:pt x="786" y="1542"/>
                  </a:lnTo>
                  <a:lnTo>
                    <a:pt x="765" y="1570"/>
                  </a:lnTo>
                  <a:lnTo>
                    <a:pt x="751" y="1602"/>
                  </a:lnTo>
                  <a:lnTo>
                    <a:pt x="741" y="1636"/>
                  </a:lnTo>
                  <a:lnTo>
                    <a:pt x="737" y="1673"/>
                  </a:lnTo>
                  <a:lnTo>
                    <a:pt x="741" y="1706"/>
                  </a:lnTo>
                  <a:lnTo>
                    <a:pt x="748" y="1737"/>
                  </a:lnTo>
                  <a:lnTo>
                    <a:pt x="761" y="1766"/>
                  </a:lnTo>
                  <a:lnTo>
                    <a:pt x="778" y="1793"/>
                  </a:lnTo>
                  <a:lnTo>
                    <a:pt x="798" y="1816"/>
                  </a:lnTo>
                  <a:lnTo>
                    <a:pt x="822" y="1837"/>
                  </a:lnTo>
                  <a:lnTo>
                    <a:pt x="850" y="1852"/>
                  </a:lnTo>
                  <a:lnTo>
                    <a:pt x="850" y="1744"/>
                  </a:lnTo>
                  <a:lnTo>
                    <a:pt x="852" y="1721"/>
                  </a:lnTo>
                  <a:lnTo>
                    <a:pt x="860" y="1700"/>
                  </a:lnTo>
                  <a:lnTo>
                    <a:pt x="871" y="1683"/>
                  </a:lnTo>
                  <a:lnTo>
                    <a:pt x="887" y="1667"/>
                  </a:lnTo>
                  <a:lnTo>
                    <a:pt x="905" y="1655"/>
                  </a:lnTo>
                  <a:lnTo>
                    <a:pt x="926" y="1649"/>
                  </a:lnTo>
                  <a:lnTo>
                    <a:pt x="950" y="1645"/>
                  </a:lnTo>
                  <a:lnTo>
                    <a:pt x="960" y="1645"/>
                  </a:lnTo>
                  <a:lnTo>
                    <a:pt x="983" y="1649"/>
                  </a:lnTo>
                  <a:lnTo>
                    <a:pt x="1004" y="1655"/>
                  </a:lnTo>
                  <a:lnTo>
                    <a:pt x="1021" y="1667"/>
                  </a:lnTo>
                  <a:lnTo>
                    <a:pt x="1037" y="1683"/>
                  </a:lnTo>
                  <a:lnTo>
                    <a:pt x="1049" y="1701"/>
                  </a:lnTo>
                  <a:lnTo>
                    <a:pt x="1056" y="1721"/>
                  </a:lnTo>
                  <a:lnTo>
                    <a:pt x="1059" y="1744"/>
                  </a:lnTo>
                  <a:lnTo>
                    <a:pt x="1059" y="1838"/>
                  </a:lnTo>
                  <a:lnTo>
                    <a:pt x="1083" y="1817"/>
                  </a:lnTo>
                  <a:lnTo>
                    <a:pt x="1104" y="1794"/>
                  </a:lnTo>
                  <a:lnTo>
                    <a:pt x="1122" y="1766"/>
                  </a:lnTo>
                  <a:lnTo>
                    <a:pt x="1134" y="1738"/>
                  </a:lnTo>
                  <a:lnTo>
                    <a:pt x="1142" y="1706"/>
                  </a:lnTo>
                  <a:lnTo>
                    <a:pt x="1145" y="1673"/>
                  </a:lnTo>
                  <a:lnTo>
                    <a:pt x="1142" y="1636"/>
                  </a:lnTo>
                  <a:lnTo>
                    <a:pt x="1132" y="1601"/>
                  </a:lnTo>
                  <a:lnTo>
                    <a:pt x="1118" y="1570"/>
                  </a:lnTo>
                  <a:lnTo>
                    <a:pt x="1098" y="1542"/>
                  </a:lnTo>
                  <a:lnTo>
                    <a:pt x="1072" y="1518"/>
                  </a:lnTo>
                  <a:lnTo>
                    <a:pt x="1045" y="1498"/>
                  </a:lnTo>
                  <a:lnTo>
                    <a:pt x="1013" y="1482"/>
                  </a:lnTo>
                  <a:lnTo>
                    <a:pt x="978" y="1472"/>
                  </a:lnTo>
                  <a:lnTo>
                    <a:pt x="942" y="1469"/>
                  </a:lnTo>
                  <a:close/>
                  <a:moveTo>
                    <a:pt x="942" y="1251"/>
                  </a:moveTo>
                  <a:lnTo>
                    <a:pt x="889" y="1254"/>
                  </a:lnTo>
                  <a:lnTo>
                    <a:pt x="837" y="1263"/>
                  </a:lnTo>
                  <a:lnTo>
                    <a:pt x="788" y="1279"/>
                  </a:lnTo>
                  <a:lnTo>
                    <a:pt x="743" y="1300"/>
                  </a:lnTo>
                  <a:lnTo>
                    <a:pt x="700" y="1326"/>
                  </a:lnTo>
                  <a:lnTo>
                    <a:pt x="660" y="1357"/>
                  </a:lnTo>
                  <a:lnTo>
                    <a:pt x="625" y="1392"/>
                  </a:lnTo>
                  <a:lnTo>
                    <a:pt x="594" y="1432"/>
                  </a:lnTo>
                  <a:lnTo>
                    <a:pt x="567" y="1475"/>
                  </a:lnTo>
                  <a:lnTo>
                    <a:pt x="546" y="1520"/>
                  </a:lnTo>
                  <a:lnTo>
                    <a:pt x="531" y="1569"/>
                  </a:lnTo>
                  <a:lnTo>
                    <a:pt x="521" y="1620"/>
                  </a:lnTo>
                  <a:lnTo>
                    <a:pt x="517" y="1673"/>
                  </a:lnTo>
                  <a:lnTo>
                    <a:pt x="522" y="1727"/>
                  </a:lnTo>
                  <a:lnTo>
                    <a:pt x="532" y="1778"/>
                  </a:lnTo>
                  <a:lnTo>
                    <a:pt x="547" y="1828"/>
                  </a:lnTo>
                  <a:lnTo>
                    <a:pt x="569" y="1874"/>
                  </a:lnTo>
                  <a:lnTo>
                    <a:pt x="597" y="1917"/>
                  </a:lnTo>
                  <a:lnTo>
                    <a:pt x="629" y="1957"/>
                  </a:lnTo>
                  <a:lnTo>
                    <a:pt x="667" y="1992"/>
                  </a:lnTo>
                  <a:lnTo>
                    <a:pt x="707" y="2023"/>
                  </a:lnTo>
                  <a:lnTo>
                    <a:pt x="752" y="2049"/>
                  </a:lnTo>
                  <a:lnTo>
                    <a:pt x="799" y="2069"/>
                  </a:lnTo>
                  <a:lnTo>
                    <a:pt x="850" y="2083"/>
                  </a:lnTo>
                  <a:lnTo>
                    <a:pt x="850" y="1957"/>
                  </a:lnTo>
                  <a:lnTo>
                    <a:pt x="810" y="1941"/>
                  </a:lnTo>
                  <a:lnTo>
                    <a:pt x="775" y="1920"/>
                  </a:lnTo>
                  <a:lnTo>
                    <a:pt x="742" y="1895"/>
                  </a:lnTo>
                  <a:lnTo>
                    <a:pt x="713" y="1866"/>
                  </a:lnTo>
                  <a:lnTo>
                    <a:pt x="688" y="1833"/>
                  </a:lnTo>
                  <a:lnTo>
                    <a:pt x="668" y="1797"/>
                  </a:lnTo>
                  <a:lnTo>
                    <a:pt x="653" y="1757"/>
                  </a:lnTo>
                  <a:lnTo>
                    <a:pt x="643" y="1716"/>
                  </a:lnTo>
                  <a:lnTo>
                    <a:pt x="640" y="1673"/>
                  </a:lnTo>
                  <a:lnTo>
                    <a:pt x="643" y="1629"/>
                  </a:lnTo>
                  <a:lnTo>
                    <a:pt x="653" y="1586"/>
                  </a:lnTo>
                  <a:lnTo>
                    <a:pt x="669" y="1546"/>
                  </a:lnTo>
                  <a:lnTo>
                    <a:pt x="689" y="1510"/>
                  </a:lnTo>
                  <a:lnTo>
                    <a:pt x="714" y="1476"/>
                  </a:lnTo>
                  <a:lnTo>
                    <a:pt x="744" y="1446"/>
                  </a:lnTo>
                  <a:lnTo>
                    <a:pt x="777" y="1421"/>
                  </a:lnTo>
                  <a:lnTo>
                    <a:pt x="815" y="1401"/>
                  </a:lnTo>
                  <a:lnTo>
                    <a:pt x="855" y="1385"/>
                  </a:lnTo>
                  <a:lnTo>
                    <a:pt x="897" y="1376"/>
                  </a:lnTo>
                  <a:lnTo>
                    <a:pt x="942" y="1372"/>
                  </a:lnTo>
                  <a:lnTo>
                    <a:pt x="986" y="1376"/>
                  </a:lnTo>
                  <a:lnTo>
                    <a:pt x="1028" y="1385"/>
                  </a:lnTo>
                  <a:lnTo>
                    <a:pt x="1068" y="1401"/>
                  </a:lnTo>
                  <a:lnTo>
                    <a:pt x="1105" y="1421"/>
                  </a:lnTo>
                  <a:lnTo>
                    <a:pt x="1139" y="1446"/>
                  </a:lnTo>
                  <a:lnTo>
                    <a:pt x="1168" y="1476"/>
                  </a:lnTo>
                  <a:lnTo>
                    <a:pt x="1194" y="1510"/>
                  </a:lnTo>
                  <a:lnTo>
                    <a:pt x="1215" y="1546"/>
                  </a:lnTo>
                  <a:lnTo>
                    <a:pt x="1230" y="1586"/>
                  </a:lnTo>
                  <a:lnTo>
                    <a:pt x="1239" y="1629"/>
                  </a:lnTo>
                  <a:lnTo>
                    <a:pt x="1243" y="1673"/>
                  </a:lnTo>
                  <a:lnTo>
                    <a:pt x="1239" y="1718"/>
                  </a:lnTo>
                  <a:lnTo>
                    <a:pt x="1229" y="1761"/>
                  </a:lnTo>
                  <a:lnTo>
                    <a:pt x="1213" y="1801"/>
                  </a:lnTo>
                  <a:lnTo>
                    <a:pt x="1192" y="1840"/>
                  </a:lnTo>
                  <a:lnTo>
                    <a:pt x="1164" y="1873"/>
                  </a:lnTo>
                  <a:lnTo>
                    <a:pt x="1133" y="1903"/>
                  </a:lnTo>
                  <a:lnTo>
                    <a:pt x="1098" y="1928"/>
                  </a:lnTo>
                  <a:lnTo>
                    <a:pt x="1059" y="1948"/>
                  </a:lnTo>
                  <a:lnTo>
                    <a:pt x="1059" y="2076"/>
                  </a:lnTo>
                  <a:lnTo>
                    <a:pt x="1105" y="2059"/>
                  </a:lnTo>
                  <a:lnTo>
                    <a:pt x="1150" y="2037"/>
                  </a:lnTo>
                  <a:lnTo>
                    <a:pt x="1191" y="2011"/>
                  </a:lnTo>
                  <a:lnTo>
                    <a:pt x="1228" y="1980"/>
                  </a:lnTo>
                  <a:lnTo>
                    <a:pt x="1262" y="1946"/>
                  </a:lnTo>
                  <a:lnTo>
                    <a:pt x="1292" y="1907"/>
                  </a:lnTo>
                  <a:lnTo>
                    <a:pt x="1318" y="1865"/>
                  </a:lnTo>
                  <a:lnTo>
                    <a:pt x="1338" y="1820"/>
                  </a:lnTo>
                  <a:lnTo>
                    <a:pt x="1353" y="1773"/>
                  </a:lnTo>
                  <a:lnTo>
                    <a:pt x="1362" y="1723"/>
                  </a:lnTo>
                  <a:lnTo>
                    <a:pt x="1365" y="1673"/>
                  </a:lnTo>
                  <a:lnTo>
                    <a:pt x="1362" y="1620"/>
                  </a:lnTo>
                  <a:lnTo>
                    <a:pt x="1352" y="1569"/>
                  </a:lnTo>
                  <a:lnTo>
                    <a:pt x="1336" y="1520"/>
                  </a:lnTo>
                  <a:lnTo>
                    <a:pt x="1315" y="1475"/>
                  </a:lnTo>
                  <a:lnTo>
                    <a:pt x="1289" y="1432"/>
                  </a:lnTo>
                  <a:lnTo>
                    <a:pt x="1258" y="1392"/>
                  </a:lnTo>
                  <a:lnTo>
                    <a:pt x="1223" y="1357"/>
                  </a:lnTo>
                  <a:lnTo>
                    <a:pt x="1184" y="1326"/>
                  </a:lnTo>
                  <a:lnTo>
                    <a:pt x="1141" y="1300"/>
                  </a:lnTo>
                  <a:lnTo>
                    <a:pt x="1094" y="1279"/>
                  </a:lnTo>
                  <a:lnTo>
                    <a:pt x="1046" y="1263"/>
                  </a:lnTo>
                  <a:lnTo>
                    <a:pt x="995" y="1254"/>
                  </a:lnTo>
                  <a:lnTo>
                    <a:pt x="942" y="1251"/>
                  </a:lnTo>
                  <a:close/>
                  <a:moveTo>
                    <a:pt x="942" y="1203"/>
                  </a:moveTo>
                  <a:lnTo>
                    <a:pt x="996" y="1206"/>
                  </a:lnTo>
                  <a:lnTo>
                    <a:pt x="1049" y="1215"/>
                  </a:lnTo>
                  <a:lnTo>
                    <a:pt x="1101" y="1230"/>
                  </a:lnTo>
                  <a:lnTo>
                    <a:pt x="1149" y="1250"/>
                  </a:lnTo>
                  <a:lnTo>
                    <a:pt x="1194" y="1275"/>
                  </a:lnTo>
                  <a:lnTo>
                    <a:pt x="1237" y="1306"/>
                  </a:lnTo>
                  <a:lnTo>
                    <a:pt x="1276" y="1340"/>
                  </a:lnTo>
                  <a:lnTo>
                    <a:pt x="1310" y="1379"/>
                  </a:lnTo>
                  <a:lnTo>
                    <a:pt x="1340" y="1421"/>
                  </a:lnTo>
                  <a:lnTo>
                    <a:pt x="1365" y="1466"/>
                  </a:lnTo>
                  <a:lnTo>
                    <a:pt x="1386" y="1514"/>
                  </a:lnTo>
                  <a:lnTo>
                    <a:pt x="1401" y="1565"/>
                  </a:lnTo>
                  <a:lnTo>
                    <a:pt x="1411" y="1618"/>
                  </a:lnTo>
                  <a:lnTo>
                    <a:pt x="1414" y="1673"/>
                  </a:lnTo>
                  <a:lnTo>
                    <a:pt x="1411" y="1727"/>
                  </a:lnTo>
                  <a:lnTo>
                    <a:pt x="1402" y="1778"/>
                  </a:lnTo>
                  <a:lnTo>
                    <a:pt x="1386" y="1828"/>
                  </a:lnTo>
                  <a:lnTo>
                    <a:pt x="1366" y="1875"/>
                  </a:lnTo>
                  <a:lnTo>
                    <a:pt x="1342" y="1920"/>
                  </a:lnTo>
                  <a:lnTo>
                    <a:pt x="1312" y="1961"/>
                  </a:lnTo>
                  <a:lnTo>
                    <a:pt x="1279" y="2000"/>
                  </a:lnTo>
                  <a:lnTo>
                    <a:pt x="1241" y="2034"/>
                  </a:lnTo>
                  <a:lnTo>
                    <a:pt x="1201" y="2063"/>
                  </a:lnTo>
                  <a:lnTo>
                    <a:pt x="1155" y="2090"/>
                  </a:lnTo>
                  <a:lnTo>
                    <a:pt x="1109" y="2111"/>
                  </a:lnTo>
                  <a:lnTo>
                    <a:pt x="1059" y="2126"/>
                  </a:lnTo>
                  <a:lnTo>
                    <a:pt x="1059" y="2385"/>
                  </a:lnTo>
                  <a:lnTo>
                    <a:pt x="1090" y="2385"/>
                  </a:lnTo>
                  <a:lnTo>
                    <a:pt x="1090" y="2275"/>
                  </a:lnTo>
                  <a:lnTo>
                    <a:pt x="1093" y="2252"/>
                  </a:lnTo>
                  <a:lnTo>
                    <a:pt x="1100" y="2232"/>
                  </a:lnTo>
                  <a:lnTo>
                    <a:pt x="1112" y="2213"/>
                  </a:lnTo>
                  <a:lnTo>
                    <a:pt x="1128" y="2198"/>
                  </a:lnTo>
                  <a:lnTo>
                    <a:pt x="1145" y="2187"/>
                  </a:lnTo>
                  <a:lnTo>
                    <a:pt x="1166" y="2179"/>
                  </a:lnTo>
                  <a:lnTo>
                    <a:pt x="1188" y="2177"/>
                  </a:lnTo>
                  <a:lnTo>
                    <a:pt x="1199" y="2177"/>
                  </a:lnTo>
                  <a:lnTo>
                    <a:pt x="1222" y="2179"/>
                  </a:lnTo>
                  <a:lnTo>
                    <a:pt x="1243" y="2187"/>
                  </a:lnTo>
                  <a:lnTo>
                    <a:pt x="1261" y="2198"/>
                  </a:lnTo>
                  <a:lnTo>
                    <a:pt x="1276" y="2213"/>
                  </a:lnTo>
                  <a:lnTo>
                    <a:pt x="1288" y="2232"/>
                  </a:lnTo>
                  <a:lnTo>
                    <a:pt x="1296" y="2252"/>
                  </a:lnTo>
                  <a:lnTo>
                    <a:pt x="1298" y="2275"/>
                  </a:lnTo>
                  <a:lnTo>
                    <a:pt x="1298" y="2385"/>
                  </a:lnTo>
                  <a:lnTo>
                    <a:pt x="1336" y="2385"/>
                  </a:lnTo>
                  <a:lnTo>
                    <a:pt x="1336" y="2275"/>
                  </a:lnTo>
                  <a:lnTo>
                    <a:pt x="1339" y="2252"/>
                  </a:lnTo>
                  <a:lnTo>
                    <a:pt x="1346" y="2232"/>
                  </a:lnTo>
                  <a:lnTo>
                    <a:pt x="1357" y="2213"/>
                  </a:lnTo>
                  <a:lnTo>
                    <a:pt x="1373" y="2198"/>
                  </a:lnTo>
                  <a:lnTo>
                    <a:pt x="1391" y="2187"/>
                  </a:lnTo>
                  <a:lnTo>
                    <a:pt x="1412" y="2179"/>
                  </a:lnTo>
                  <a:lnTo>
                    <a:pt x="1435" y="2177"/>
                  </a:lnTo>
                  <a:lnTo>
                    <a:pt x="1446" y="2177"/>
                  </a:lnTo>
                  <a:lnTo>
                    <a:pt x="1468" y="2179"/>
                  </a:lnTo>
                  <a:lnTo>
                    <a:pt x="1489" y="2187"/>
                  </a:lnTo>
                  <a:lnTo>
                    <a:pt x="1507" y="2198"/>
                  </a:lnTo>
                  <a:lnTo>
                    <a:pt x="1522" y="2213"/>
                  </a:lnTo>
                  <a:lnTo>
                    <a:pt x="1533" y="2232"/>
                  </a:lnTo>
                  <a:lnTo>
                    <a:pt x="1541" y="2252"/>
                  </a:lnTo>
                  <a:lnTo>
                    <a:pt x="1543" y="2275"/>
                  </a:lnTo>
                  <a:lnTo>
                    <a:pt x="1543" y="2385"/>
                  </a:lnTo>
                  <a:lnTo>
                    <a:pt x="1582" y="2385"/>
                  </a:lnTo>
                  <a:lnTo>
                    <a:pt x="1582" y="2275"/>
                  </a:lnTo>
                  <a:lnTo>
                    <a:pt x="1584" y="2252"/>
                  </a:lnTo>
                  <a:lnTo>
                    <a:pt x="1592" y="2232"/>
                  </a:lnTo>
                  <a:lnTo>
                    <a:pt x="1603" y="2213"/>
                  </a:lnTo>
                  <a:lnTo>
                    <a:pt x="1618" y="2198"/>
                  </a:lnTo>
                  <a:lnTo>
                    <a:pt x="1637" y="2187"/>
                  </a:lnTo>
                  <a:lnTo>
                    <a:pt x="1657" y="2179"/>
                  </a:lnTo>
                  <a:lnTo>
                    <a:pt x="1680" y="2177"/>
                  </a:lnTo>
                  <a:lnTo>
                    <a:pt x="1690" y="2177"/>
                  </a:lnTo>
                  <a:lnTo>
                    <a:pt x="1713" y="2179"/>
                  </a:lnTo>
                  <a:lnTo>
                    <a:pt x="1734" y="2187"/>
                  </a:lnTo>
                  <a:lnTo>
                    <a:pt x="1752" y="2198"/>
                  </a:lnTo>
                  <a:lnTo>
                    <a:pt x="1768" y="2213"/>
                  </a:lnTo>
                  <a:lnTo>
                    <a:pt x="1780" y="2232"/>
                  </a:lnTo>
                  <a:lnTo>
                    <a:pt x="1786" y="2252"/>
                  </a:lnTo>
                  <a:lnTo>
                    <a:pt x="1790" y="2275"/>
                  </a:lnTo>
                  <a:lnTo>
                    <a:pt x="1790" y="2482"/>
                  </a:lnTo>
                  <a:lnTo>
                    <a:pt x="1789" y="2482"/>
                  </a:lnTo>
                  <a:lnTo>
                    <a:pt x="1789" y="2483"/>
                  </a:lnTo>
                  <a:lnTo>
                    <a:pt x="1789" y="3085"/>
                  </a:lnTo>
                  <a:lnTo>
                    <a:pt x="1789" y="3087"/>
                  </a:lnTo>
                  <a:lnTo>
                    <a:pt x="1789" y="3093"/>
                  </a:lnTo>
                  <a:lnTo>
                    <a:pt x="1788" y="3101"/>
                  </a:lnTo>
                  <a:lnTo>
                    <a:pt x="1786" y="3113"/>
                  </a:lnTo>
                  <a:lnTo>
                    <a:pt x="1785" y="3128"/>
                  </a:lnTo>
                  <a:lnTo>
                    <a:pt x="1782" y="3145"/>
                  </a:lnTo>
                  <a:lnTo>
                    <a:pt x="1779" y="3164"/>
                  </a:lnTo>
                  <a:lnTo>
                    <a:pt x="1773" y="3186"/>
                  </a:lnTo>
                  <a:lnTo>
                    <a:pt x="1767" y="3208"/>
                  </a:lnTo>
                  <a:lnTo>
                    <a:pt x="1759" y="3231"/>
                  </a:lnTo>
                  <a:lnTo>
                    <a:pt x="1749" y="3256"/>
                  </a:lnTo>
                  <a:lnTo>
                    <a:pt x="1737" y="3281"/>
                  </a:lnTo>
                  <a:lnTo>
                    <a:pt x="1723" y="3306"/>
                  </a:lnTo>
                  <a:lnTo>
                    <a:pt x="1707" y="3330"/>
                  </a:lnTo>
                  <a:lnTo>
                    <a:pt x="1688" y="3356"/>
                  </a:lnTo>
                  <a:lnTo>
                    <a:pt x="1666" y="3379"/>
                  </a:lnTo>
                  <a:lnTo>
                    <a:pt x="1642" y="3401"/>
                  </a:lnTo>
                  <a:lnTo>
                    <a:pt x="1614" y="3422"/>
                  </a:lnTo>
                  <a:lnTo>
                    <a:pt x="1583" y="3441"/>
                  </a:lnTo>
                  <a:lnTo>
                    <a:pt x="1549" y="3459"/>
                  </a:lnTo>
                  <a:lnTo>
                    <a:pt x="1511" y="3473"/>
                  </a:lnTo>
                  <a:lnTo>
                    <a:pt x="1469" y="3485"/>
                  </a:lnTo>
                  <a:lnTo>
                    <a:pt x="1424" y="3494"/>
                  </a:lnTo>
                  <a:lnTo>
                    <a:pt x="1374" y="3500"/>
                  </a:lnTo>
                  <a:lnTo>
                    <a:pt x="1320" y="3502"/>
                  </a:lnTo>
                  <a:lnTo>
                    <a:pt x="1264" y="3500"/>
                  </a:lnTo>
                  <a:lnTo>
                    <a:pt x="1212" y="3495"/>
                  </a:lnTo>
                  <a:lnTo>
                    <a:pt x="1163" y="3487"/>
                  </a:lnTo>
                  <a:lnTo>
                    <a:pt x="1120" y="3477"/>
                  </a:lnTo>
                  <a:lnTo>
                    <a:pt x="1080" y="3463"/>
                  </a:lnTo>
                  <a:lnTo>
                    <a:pt x="1044" y="3448"/>
                  </a:lnTo>
                  <a:lnTo>
                    <a:pt x="1011" y="3431"/>
                  </a:lnTo>
                  <a:lnTo>
                    <a:pt x="983" y="3413"/>
                  </a:lnTo>
                  <a:lnTo>
                    <a:pt x="956" y="3394"/>
                  </a:lnTo>
                  <a:lnTo>
                    <a:pt x="934" y="3373"/>
                  </a:lnTo>
                  <a:lnTo>
                    <a:pt x="914" y="3353"/>
                  </a:lnTo>
                  <a:lnTo>
                    <a:pt x="898" y="3332"/>
                  </a:lnTo>
                  <a:lnTo>
                    <a:pt x="884" y="3312"/>
                  </a:lnTo>
                  <a:lnTo>
                    <a:pt x="873" y="3292"/>
                  </a:lnTo>
                  <a:lnTo>
                    <a:pt x="864" y="3273"/>
                  </a:lnTo>
                  <a:lnTo>
                    <a:pt x="862" y="3270"/>
                  </a:lnTo>
                  <a:lnTo>
                    <a:pt x="858" y="3263"/>
                  </a:lnTo>
                  <a:lnTo>
                    <a:pt x="851" y="3251"/>
                  </a:lnTo>
                  <a:lnTo>
                    <a:pt x="842" y="3234"/>
                  </a:lnTo>
                  <a:lnTo>
                    <a:pt x="830" y="3215"/>
                  </a:lnTo>
                  <a:lnTo>
                    <a:pt x="817" y="3192"/>
                  </a:lnTo>
                  <a:lnTo>
                    <a:pt x="803" y="3165"/>
                  </a:lnTo>
                  <a:lnTo>
                    <a:pt x="786" y="3137"/>
                  </a:lnTo>
                  <a:lnTo>
                    <a:pt x="768" y="3106"/>
                  </a:lnTo>
                  <a:lnTo>
                    <a:pt x="749" y="3074"/>
                  </a:lnTo>
                  <a:lnTo>
                    <a:pt x="731" y="3040"/>
                  </a:lnTo>
                  <a:lnTo>
                    <a:pt x="711" y="3004"/>
                  </a:lnTo>
                  <a:lnTo>
                    <a:pt x="691" y="2969"/>
                  </a:lnTo>
                  <a:lnTo>
                    <a:pt x="670" y="2934"/>
                  </a:lnTo>
                  <a:lnTo>
                    <a:pt x="650" y="2898"/>
                  </a:lnTo>
                  <a:lnTo>
                    <a:pt x="630" y="2864"/>
                  </a:lnTo>
                  <a:lnTo>
                    <a:pt x="611" y="2829"/>
                  </a:lnTo>
                  <a:lnTo>
                    <a:pt x="593" y="2796"/>
                  </a:lnTo>
                  <a:lnTo>
                    <a:pt x="575" y="2766"/>
                  </a:lnTo>
                  <a:lnTo>
                    <a:pt x="559" y="2737"/>
                  </a:lnTo>
                  <a:lnTo>
                    <a:pt x="545" y="2711"/>
                  </a:lnTo>
                  <a:lnTo>
                    <a:pt x="532" y="2686"/>
                  </a:lnTo>
                  <a:lnTo>
                    <a:pt x="521" y="2667"/>
                  </a:lnTo>
                  <a:lnTo>
                    <a:pt x="512" y="2650"/>
                  </a:lnTo>
                  <a:lnTo>
                    <a:pt x="500" y="2621"/>
                  </a:lnTo>
                  <a:lnTo>
                    <a:pt x="492" y="2596"/>
                  </a:lnTo>
                  <a:lnTo>
                    <a:pt x="490" y="2572"/>
                  </a:lnTo>
                  <a:lnTo>
                    <a:pt x="492" y="2551"/>
                  </a:lnTo>
                  <a:lnTo>
                    <a:pt x="497" y="2532"/>
                  </a:lnTo>
                  <a:lnTo>
                    <a:pt x="507" y="2517"/>
                  </a:lnTo>
                  <a:lnTo>
                    <a:pt x="520" y="2504"/>
                  </a:lnTo>
                  <a:lnTo>
                    <a:pt x="534" y="2494"/>
                  </a:lnTo>
                  <a:lnTo>
                    <a:pt x="552" y="2487"/>
                  </a:lnTo>
                  <a:lnTo>
                    <a:pt x="572" y="2484"/>
                  </a:lnTo>
                  <a:lnTo>
                    <a:pt x="591" y="2483"/>
                  </a:lnTo>
                  <a:lnTo>
                    <a:pt x="614" y="2486"/>
                  </a:lnTo>
                  <a:lnTo>
                    <a:pt x="636" y="2496"/>
                  </a:lnTo>
                  <a:lnTo>
                    <a:pt x="659" y="2511"/>
                  </a:lnTo>
                  <a:lnTo>
                    <a:pt x="681" y="2533"/>
                  </a:lnTo>
                  <a:lnTo>
                    <a:pt x="705" y="2561"/>
                  </a:lnTo>
                  <a:lnTo>
                    <a:pt x="731" y="2592"/>
                  </a:lnTo>
                  <a:lnTo>
                    <a:pt x="757" y="2626"/>
                  </a:lnTo>
                  <a:lnTo>
                    <a:pt x="785" y="2662"/>
                  </a:lnTo>
                  <a:lnTo>
                    <a:pt x="816" y="2700"/>
                  </a:lnTo>
                  <a:lnTo>
                    <a:pt x="850" y="2737"/>
                  </a:lnTo>
                  <a:lnTo>
                    <a:pt x="850" y="2133"/>
                  </a:lnTo>
                  <a:lnTo>
                    <a:pt x="797" y="2120"/>
                  </a:lnTo>
                  <a:lnTo>
                    <a:pt x="746" y="2100"/>
                  </a:lnTo>
                  <a:lnTo>
                    <a:pt x="699" y="2076"/>
                  </a:lnTo>
                  <a:lnTo>
                    <a:pt x="654" y="2046"/>
                  </a:lnTo>
                  <a:lnTo>
                    <a:pt x="615" y="2011"/>
                  </a:lnTo>
                  <a:lnTo>
                    <a:pt x="578" y="1972"/>
                  </a:lnTo>
                  <a:lnTo>
                    <a:pt x="546" y="1930"/>
                  </a:lnTo>
                  <a:lnTo>
                    <a:pt x="520" y="1884"/>
                  </a:lnTo>
                  <a:lnTo>
                    <a:pt x="499" y="1835"/>
                  </a:lnTo>
                  <a:lnTo>
                    <a:pt x="482" y="1783"/>
                  </a:lnTo>
                  <a:lnTo>
                    <a:pt x="473" y="1729"/>
                  </a:lnTo>
                  <a:lnTo>
                    <a:pt x="469" y="1673"/>
                  </a:lnTo>
                  <a:lnTo>
                    <a:pt x="472" y="1618"/>
                  </a:lnTo>
                  <a:lnTo>
                    <a:pt x="482" y="1565"/>
                  </a:lnTo>
                  <a:lnTo>
                    <a:pt x="496" y="1514"/>
                  </a:lnTo>
                  <a:lnTo>
                    <a:pt x="517" y="1466"/>
                  </a:lnTo>
                  <a:lnTo>
                    <a:pt x="543" y="1421"/>
                  </a:lnTo>
                  <a:lnTo>
                    <a:pt x="573" y="1379"/>
                  </a:lnTo>
                  <a:lnTo>
                    <a:pt x="608" y="1340"/>
                  </a:lnTo>
                  <a:lnTo>
                    <a:pt x="647" y="1306"/>
                  </a:lnTo>
                  <a:lnTo>
                    <a:pt x="689" y="1275"/>
                  </a:lnTo>
                  <a:lnTo>
                    <a:pt x="734" y="1250"/>
                  </a:lnTo>
                  <a:lnTo>
                    <a:pt x="783" y="1230"/>
                  </a:lnTo>
                  <a:lnTo>
                    <a:pt x="834" y="1215"/>
                  </a:lnTo>
                  <a:lnTo>
                    <a:pt x="887" y="1206"/>
                  </a:lnTo>
                  <a:lnTo>
                    <a:pt x="942" y="1203"/>
                  </a:lnTo>
                  <a:close/>
                  <a:moveTo>
                    <a:pt x="639" y="141"/>
                  </a:moveTo>
                  <a:lnTo>
                    <a:pt x="628" y="144"/>
                  </a:lnTo>
                  <a:lnTo>
                    <a:pt x="619" y="153"/>
                  </a:lnTo>
                  <a:lnTo>
                    <a:pt x="616" y="165"/>
                  </a:lnTo>
                  <a:lnTo>
                    <a:pt x="619" y="177"/>
                  </a:lnTo>
                  <a:lnTo>
                    <a:pt x="628" y="185"/>
                  </a:lnTo>
                  <a:lnTo>
                    <a:pt x="639" y="188"/>
                  </a:lnTo>
                  <a:lnTo>
                    <a:pt x="1056" y="188"/>
                  </a:lnTo>
                  <a:lnTo>
                    <a:pt x="1068" y="185"/>
                  </a:lnTo>
                  <a:lnTo>
                    <a:pt x="1077" y="177"/>
                  </a:lnTo>
                  <a:lnTo>
                    <a:pt x="1080" y="165"/>
                  </a:lnTo>
                  <a:lnTo>
                    <a:pt x="1077" y="153"/>
                  </a:lnTo>
                  <a:lnTo>
                    <a:pt x="1068" y="144"/>
                  </a:lnTo>
                  <a:lnTo>
                    <a:pt x="1056" y="141"/>
                  </a:lnTo>
                  <a:lnTo>
                    <a:pt x="639" y="141"/>
                  </a:lnTo>
                  <a:close/>
                  <a:moveTo>
                    <a:pt x="197" y="0"/>
                  </a:moveTo>
                  <a:lnTo>
                    <a:pt x="1498" y="0"/>
                  </a:lnTo>
                  <a:lnTo>
                    <a:pt x="1533" y="2"/>
                  </a:lnTo>
                  <a:lnTo>
                    <a:pt x="1566" y="12"/>
                  </a:lnTo>
                  <a:lnTo>
                    <a:pt x="1597" y="26"/>
                  </a:lnTo>
                  <a:lnTo>
                    <a:pt x="1625" y="46"/>
                  </a:lnTo>
                  <a:lnTo>
                    <a:pt x="1648" y="69"/>
                  </a:lnTo>
                  <a:lnTo>
                    <a:pt x="1668" y="97"/>
                  </a:lnTo>
                  <a:lnTo>
                    <a:pt x="1683" y="127"/>
                  </a:lnTo>
                  <a:lnTo>
                    <a:pt x="1692" y="160"/>
                  </a:lnTo>
                  <a:lnTo>
                    <a:pt x="1696" y="196"/>
                  </a:lnTo>
                  <a:lnTo>
                    <a:pt x="1696" y="2034"/>
                  </a:lnTo>
                  <a:lnTo>
                    <a:pt x="1558" y="2034"/>
                  </a:lnTo>
                  <a:lnTo>
                    <a:pt x="1558" y="310"/>
                  </a:lnTo>
                  <a:lnTo>
                    <a:pt x="137" y="310"/>
                  </a:lnTo>
                  <a:lnTo>
                    <a:pt x="137" y="2542"/>
                  </a:lnTo>
                  <a:lnTo>
                    <a:pt x="356" y="2542"/>
                  </a:lnTo>
                  <a:lnTo>
                    <a:pt x="551" y="2905"/>
                  </a:lnTo>
                  <a:lnTo>
                    <a:pt x="197" y="2905"/>
                  </a:lnTo>
                  <a:lnTo>
                    <a:pt x="161" y="2902"/>
                  </a:lnTo>
                  <a:lnTo>
                    <a:pt x="128" y="2892"/>
                  </a:lnTo>
                  <a:lnTo>
                    <a:pt x="98" y="2878"/>
                  </a:lnTo>
                  <a:lnTo>
                    <a:pt x="71" y="2858"/>
                  </a:lnTo>
                  <a:lnTo>
                    <a:pt x="46" y="2835"/>
                  </a:lnTo>
                  <a:lnTo>
                    <a:pt x="27" y="2807"/>
                  </a:lnTo>
                  <a:lnTo>
                    <a:pt x="12" y="2777"/>
                  </a:lnTo>
                  <a:lnTo>
                    <a:pt x="3" y="2744"/>
                  </a:lnTo>
                  <a:lnTo>
                    <a:pt x="0" y="2708"/>
                  </a:lnTo>
                  <a:lnTo>
                    <a:pt x="0" y="196"/>
                  </a:lnTo>
                  <a:lnTo>
                    <a:pt x="3" y="160"/>
                  </a:lnTo>
                  <a:lnTo>
                    <a:pt x="12" y="127"/>
                  </a:lnTo>
                  <a:lnTo>
                    <a:pt x="27" y="97"/>
                  </a:lnTo>
                  <a:lnTo>
                    <a:pt x="46" y="69"/>
                  </a:lnTo>
                  <a:lnTo>
                    <a:pt x="71" y="46"/>
                  </a:lnTo>
                  <a:lnTo>
                    <a:pt x="98" y="26"/>
                  </a:lnTo>
                  <a:lnTo>
                    <a:pt x="128" y="12"/>
                  </a:lnTo>
                  <a:lnTo>
                    <a:pt x="161" y="2"/>
                  </a:lnTo>
                  <a:lnTo>
                    <a:pt x="197" y="0"/>
                  </a:lnTo>
                  <a:close/>
                </a:path>
              </a:pathLst>
            </a:custGeom>
            <a:solidFill>
              <a:schemeClr val="bg1"/>
            </a:solidFill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36" tIns="45718" rIns="91436" bIns="45718" numCol="1" anchor="t" anchorCtr="0" compatLnSpc="1">
              <a:prstTxWarp prst="textNoShape">
                <a:avLst/>
              </a:prstTxWarp>
            </a:bodyPr>
            <a:lstStyle/>
            <a:p>
              <a:pPr defTabSz="1219140"/>
              <a:endParaRPr lang="en-US">
                <a:solidFill>
                  <a:prstClr val="black"/>
                </a:solidFill>
              </a:endParaRPr>
            </a:p>
          </p:txBody>
        </p:sp>
      </p:grpSp>
      <p:sp>
        <p:nvSpPr>
          <p:cNvPr id="90" name="TextBox 89"/>
          <p:cNvSpPr txBox="1"/>
          <p:nvPr/>
        </p:nvSpPr>
        <p:spPr>
          <a:xfrm>
            <a:off x="57689" y="1190995"/>
            <a:ext cx="4972347" cy="333937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365760" indent="-274320">
              <a:spcAft>
                <a:spcPts val="600"/>
              </a:spcAft>
              <a:buFont typeface="+mj-lt"/>
              <a:buAutoNum type="arabicPeriod"/>
            </a:pPr>
            <a:r>
              <a:rPr lang="en-US" sz="1600" b="1" dirty="0" smtClean="0">
                <a:solidFill>
                  <a:srgbClr val="FFC000"/>
                </a:solidFill>
                <a:latin typeface="Malgun Gothic" panose="020B0503020000020004" pitchFamily="34" charset="-127"/>
                <a:ea typeface="Malgun Gothic" panose="020B0503020000020004" pitchFamily="34" charset="-127"/>
                <a:cs typeface="Malgun Gothic Semilight" panose="020B0502040204020203" pitchFamily="34" charset="-128"/>
              </a:rPr>
              <a:t>Program </a:t>
            </a:r>
            <a:r>
              <a:rPr lang="en-US" sz="1600" b="1" dirty="0" err="1" smtClean="0">
                <a:solidFill>
                  <a:srgbClr val="FFC000"/>
                </a:solidFill>
                <a:latin typeface="Malgun Gothic" panose="020B0503020000020004" pitchFamily="34" charset="-127"/>
                <a:ea typeface="Malgun Gothic" panose="020B0503020000020004" pitchFamily="34" charset="-127"/>
                <a:cs typeface="Malgun Gothic Semilight" panose="020B0502040204020203" pitchFamily="34" charset="-128"/>
              </a:rPr>
              <a:t>Penguatan</a:t>
            </a:r>
            <a:r>
              <a:rPr lang="en-US" sz="1600" b="1" dirty="0" smtClean="0">
                <a:solidFill>
                  <a:srgbClr val="FFC000"/>
                </a:solidFill>
                <a:latin typeface="Malgun Gothic" panose="020B0503020000020004" pitchFamily="34" charset="-127"/>
                <a:ea typeface="Malgun Gothic" panose="020B0503020000020004" pitchFamily="34" charset="-127"/>
                <a:cs typeface="Malgun Gothic Semilight" panose="020B0502040204020203" pitchFamily="34" charset="-128"/>
              </a:rPr>
              <a:t> </a:t>
            </a:r>
            <a:r>
              <a:rPr lang="en-US" sz="1600" b="1" dirty="0" err="1" smtClean="0">
                <a:solidFill>
                  <a:srgbClr val="FFC000"/>
                </a:solidFill>
                <a:latin typeface="Malgun Gothic" panose="020B0503020000020004" pitchFamily="34" charset="-127"/>
                <a:ea typeface="Malgun Gothic" panose="020B0503020000020004" pitchFamily="34" charset="-127"/>
                <a:cs typeface="Malgun Gothic Semilight" panose="020B0502040204020203" pitchFamily="34" charset="-128"/>
              </a:rPr>
              <a:t>Ekonomi</a:t>
            </a:r>
            <a:r>
              <a:rPr lang="en-US" sz="1600" b="1" dirty="0" smtClean="0">
                <a:solidFill>
                  <a:srgbClr val="FFC000"/>
                </a:solidFill>
                <a:latin typeface="Malgun Gothic" panose="020B0503020000020004" pitchFamily="34" charset="-127"/>
                <a:ea typeface="Malgun Gothic" panose="020B0503020000020004" pitchFamily="34" charset="-127"/>
                <a:cs typeface="Malgun Gothic Semilight" panose="020B0502040204020203" pitchFamily="34" charset="-128"/>
              </a:rPr>
              <a:t> </a:t>
            </a:r>
            <a:r>
              <a:rPr lang="en-US" sz="1600" b="1" dirty="0" err="1" smtClean="0">
                <a:solidFill>
                  <a:srgbClr val="FFC000"/>
                </a:solidFill>
                <a:latin typeface="Malgun Gothic" panose="020B0503020000020004" pitchFamily="34" charset="-127"/>
                <a:ea typeface="Malgun Gothic" panose="020B0503020000020004" pitchFamily="34" charset="-127"/>
                <a:cs typeface="Malgun Gothic Semilight" panose="020B0502040204020203" pitchFamily="34" charset="-128"/>
              </a:rPr>
              <a:t>Syariah</a:t>
            </a:r>
            <a:r>
              <a:rPr lang="en-US" sz="1600" b="1" dirty="0" smtClean="0">
                <a:solidFill>
                  <a:srgbClr val="FFC000"/>
                </a:solidFill>
                <a:latin typeface="Malgun Gothic" panose="020B0503020000020004" pitchFamily="34" charset="-127"/>
                <a:ea typeface="Malgun Gothic" panose="020B0503020000020004" pitchFamily="34" charset="-127"/>
                <a:cs typeface="Malgun Gothic Semilight" panose="020B0502040204020203" pitchFamily="34" charset="-128"/>
              </a:rPr>
              <a:t> </a:t>
            </a:r>
            <a:r>
              <a:rPr lang="en-US" sz="1600" b="1" dirty="0" err="1" smtClean="0">
                <a:solidFill>
                  <a:srgbClr val="FFC000"/>
                </a:solidFill>
                <a:latin typeface="Malgun Gothic" panose="020B0503020000020004" pitchFamily="34" charset="-127"/>
                <a:ea typeface="Malgun Gothic" panose="020B0503020000020004" pitchFamily="34" charset="-127"/>
                <a:cs typeface="Malgun Gothic Semilight" panose="020B0502040204020203" pitchFamily="34" charset="-128"/>
              </a:rPr>
              <a:t>dalam</a:t>
            </a:r>
            <a:r>
              <a:rPr lang="en-US" sz="1600" b="1" dirty="0" smtClean="0">
                <a:solidFill>
                  <a:srgbClr val="FFC000"/>
                </a:solidFill>
                <a:latin typeface="Malgun Gothic" panose="020B0503020000020004" pitchFamily="34" charset="-127"/>
                <a:ea typeface="Malgun Gothic" panose="020B0503020000020004" pitchFamily="34" charset="-127"/>
                <a:cs typeface="Malgun Gothic Semilight" panose="020B0502040204020203" pitchFamily="34" charset="-128"/>
              </a:rPr>
              <a:t> </a:t>
            </a:r>
            <a:r>
              <a:rPr lang="en-US" sz="1600" b="1" i="1" dirty="0" smtClean="0">
                <a:solidFill>
                  <a:srgbClr val="FFC000"/>
                </a:solidFill>
                <a:latin typeface="Malgun Gothic" panose="020B0503020000020004" pitchFamily="34" charset="-127"/>
                <a:ea typeface="Malgun Gothic" panose="020B0503020000020004" pitchFamily="34" charset="-127"/>
                <a:cs typeface="Malgun Gothic Semilight" panose="020B0502040204020203" pitchFamily="34" charset="-128"/>
              </a:rPr>
              <a:t>Halal Value Chain</a:t>
            </a:r>
            <a:endParaRPr lang="en-US" sz="1600" b="1" dirty="0" smtClean="0">
              <a:solidFill>
                <a:srgbClr val="FFC000"/>
              </a:solidFill>
              <a:latin typeface="Malgun Gothic" panose="020B0503020000020004" pitchFamily="34" charset="-127"/>
              <a:ea typeface="Malgun Gothic" panose="020B0503020000020004" pitchFamily="34" charset="-127"/>
              <a:cs typeface="Malgun Gothic Semilight" panose="020B0502040204020203" pitchFamily="34" charset="-128"/>
            </a:endParaRPr>
          </a:p>
          <a:p>
            <a:pPr marL="457200" indent="-182880">
              <a:spcAft>
                <a:spcPts val="600"/>
              </a:spcAft>
              <a:buFont typeface="Arial" panose="020B0604020202020204" pitchFamily="34" charset="0"/>
              <a:buChar char="•"/>
            </a:pPr>
            <a:r>
              <a:rPr lang="en-US" sz="1400" b="1" dirty="0" err="1" smtClean="0">
                <a:solidFill>
                  <a:schemeClr val="bg1"/>
                </a:solidFill>
                <a:latin typeface="Century Gothic" panose="020B0502020202020204" pitchFamily="34" charset="0"/>
                <a:ea typeface="Malgun Gothic" panose="020B0503020000020004" pitchFamily="34" charset="-127"/>
                <a:cs typeface="Malgun Gothic Semilight" panose="020B0502040204020203" pitchFamily="34" charset="-128"/>
              </a:rPr>
              <a:t>Kemandirian</a:t>
            </a:r>
            <a:r>
              <a:rPr lang="en-US" sz="1400" b="1" dirty="0" smtClean="0">
                <a:solidFill>
                  <a:schemeClr val="bg1"/>
                </a:solidFill>
                <a:latin typeface="Century Gothic" panose="020B0502020202020204" pitchFamily="34" charset="0"/>
                <a:ea typeface="Malgun Gothic" panose="020B0503020000020004" pitchFamily="34" charset="-127"/>
                <a:cs typeface="Malgun Gothic Semilight" panose="020B0502040204020203" pitchFamily="34" charset="-128"/>
              </a:rPr>
              <a:t> </a:t>
            </a:r>
            <a:r>
              <a:rPr lang="en-US" sz="1400" b="1" dirty="0" err="1" smtClean="0">
                <a:solidFill>
                  <a:schemeClr val="bg1"/>
                </a:solidFill>
                <a:latin typeface="Century Gothic" panose="020B0502020202020204" pitchFamily="34" charset="0"/>
                <a:ea typeface="Malgun Gothic" panose="020B0503020000020004" pitchFamily="34" charset="-127"/>
                <a:cs typeface="Malgun Gothic Semilight" panose="020B0502040204020203" pitchFamily="34" charset="-128"/>
              </a:rPr>
              <a:t>Ekonomi</a:t>
            </a:r>
            <a:r>
              <a:rPr lang="en-US" sz="1400" b="1" dirty="0" smtClean="0">
                <a:solidFill>
                  <a:schemeClr val="bg1"/>
                </a:solidFill>
                <a:latin typeface="Century Gothic" panose="020B0502020202020204" pitchFamily="34" charset="0"/>
                <a:ea typeface="Malgun Gothic" panose="020B0503020000020004" pitchFamily="34" charset="-127"/>
                <a:cs typeface="Malgun Gothic Semilight" panose="020B0502040204020203" pitchFamily="34" charset="-128"/>
              </a:rPr>
              <a:t> </a:t>
            </a:r>
            <a:r>
              <a:rPr lang="en-US" sz="1400" b="1" dirty="0" err="1" smtClean="0">
                <a:solidFill>
                  <a:schemeClr val="bg1"/>
                </a:solidFill>
                <a:latin typeface="Century Gothic" panose="020B0502020202020204" pitchFamily="34" charset="0"/>
                <a:ea typeface="Malgun Gothic" panose="020B0503020000020004" pitchFamily="34" charset="-127"/>
                <a:cs typeface="Malgun Gothic Semilight" panose="020B0502040204020203" pitchFamily="34" charset="-128"/>
              </a:rPr>
              <a:t>Pesantren</a:t>
            </a:r>
            <a:endParaRPr lang="en-US" sz="1400" b="1" dirty="0" smtClean="0">
              <a:solidFill>
                <a:schemeClr val="bg1"/>
              </a:solidFill>
              <a:latin typeface="Century Gothic" panose="020B0502020202020204" pitchFamily="34" charset="0"/>
              <a:ea typeface="Malgun Gothic" panose="020B0503020000020004" pitchFamily="34" charset="-127"/>
              <a:cs typeface="Malgun Gothic Semilight" panose="020B0502040204020203" pitchFamily="34" charset="-128"/>
            </a:endParaRPr>
          </a:p>
          <a:p>
            <a:pPr marL="731520" indent="-182880">
              <a:spcAft>
                <a:spcPts val="300"/>
              </a:spcAft>
              <a:buFont typeface="Malgun Gothic" panose="020B0503020000020004" pitchFamily="34" charset="-127"/>
              <a:buChar char="-"/>
            </a:pPr>
            <a:r>
              <a:rPr lang="en-US" sz="1400" dirty="0" err="1" smtClean="0">
                <a:solidFill>
                  <a:schemeClr val="bg1"/>
                </a:solidFill>
                <a:latin typeface="Century Gothic" panose="020B0502020202020204" pitchFamily="34" charset="0"/>
                <a:ea typeface="Malgun Gothic" panose="020B0503020000020004" pitchFamily="34" charset="-127"/>
                <a:cs typeface="Malgun Gothic Semilight" panose="020B0502040204020203" pitchFamily="34" charset="-128"/>
              </a:rPr>
              <a:t>Telah</a:t>
            </a:r>
            <a:r>
              <a:rPr lang="en-US" sz="1400" dirty="0" smtClean="0">
                <a:solidFill>
                  <a:schemeClr val="bg1"/>
                </a:solidFill>
                <a:latin typeface="Century Gothic" panose="020B0502020202020204" pitchFamily="34" charset="0"/>
                <a:ea typeface="Malgun Gothic" panose="020B0503020000020004" pitchFamily="34" charset="-127"/>
                <a:cs typeface="Malgun Gothic Semilight" panose="020B0502040204020203" pitchFamily="34" charset="-128"/>
              </a:rPr>
              <a:t> </a:t>
            </a:r>
            <a:r>
              <a:rPr lang="en-US" sz="1400" dirty="0" err="1" smtClean="0">
                <a:solidFill>
                  <a:schemeClr val="bg1"/>
                </a:solidFill>
                <a:latin typeface="Century Gothic" panose="020B0502020202020204" pitchFamily="34" charset="0"/>
                <a:ea typeface="Malgun Gothic" panose="020B0503020000020004" pitchFamily="34" charset="-127"/>
                <a:cs typeface="Malgun Gothic Semilight" panose="020B0502040204020203" pitchFamily="34" charset="-128"/>
              </a:rPr>
              <a:t>mencakup</a:t>
            </a:r>
            <a:r>
              <a:rPr lang="en-US" sz="1400" dirty="0" smtClean="0">
                <a:solidFill>
                  <a:schemeClr val="bg1"/>
                </a:solidFill>
                <a:latin typeface="Century Gothic" panose="020B0502020202020204" pitchFamily="34" charset="0"/>
                <a:ea typeface="Malgun Gothic" panose="020B0503020000020004" pitchFamily="34" charset="-127"/>
                <a:cs typeface="Malgun Gothic Semilight" panose="020B0502040204020203" pitchFamily="34" charset="-128"/>
              </a:rPr>
              <a:t> 63 </a:t>
            </a:r>
            <a:r>
              <a:rPr lang="en-US" sz="1400" dirty="0" err="1" smtClean="0">
                <a:solidFill>
                  <a:schemeClr val="bg1"/>
                </a:solidFill>
                <a:latin typeface="Century Gothic" panose="020B0502020202020204" pitchFamily="34" charset="0"/>
                <a:ea typeface="Malgun Gothic" panose="020B0503020000020004" pitchFamily="34" charset="-127"/>
                <a:cs typeface="Malgun Gothic Semilight" panose="020B0502040204020203" pitchFamily="34" charset="-128"/>
              </a:rPr>
              <a:t>pesantren</a:t>
            </a:r>
            <a:r>
              <a:rPr lang="en-US" sz="1400" dirty="0" smtClean="0">
                <a:solidFill>
                  <a:schemeClr val="bg1"/>
                </a:solidFill>
                <a:latin typeface="Century Gothic" panose="020B0502020202020204" pitchFamily="34" charset="0"/>
                <a:ea typeface="Malgun Gothic" panose="020B0503020000020004" pitchFamily="34" charset="-127"/>
                <a:cs typeface="Malgun Gothic Semilight" panose="020B0502040204020203" pitchFamily="34" charset="-128"/>
              </a:rPr>
              <a:t> di 31 </a:t>
            </a:r>
            <a:r>
              <a:rPr lang="en-US" sz="1400" dirty="0" err="1" smtClean="0">
                <a:solidFill>
                  <a:schemeClr val="bg1"/>
                </a:solidFill>
                <a:latin typeface="Century Gothic" panose="020B0502020202020204" pitchFamily="34" charset="0"/>
                <a:ea typeface="Malgun Gothic" panose="020B0503020000020004" pitchFamily="34" charset="-127"/>
                <a:cs typeface="Malgun Gothic Semilight" panose="020B0502040204020203" pitchFamily="34" charset="-128"/>
              </a:rPr>
              <a:t>wilayah</a:t>
            </a:r>
            <a:r>
              <a:rPr lang="en-US" sz="1400" dirty="0" smtClean="0">
                <a:solidFill>
                  <a:schemeClr val="bg1"/>
                </a:solidFill>
                <a:latin typeface="Century Gothic" panose="020B0502020202020204" pitchFamily="34" charset="0"/>
                <a:ea typeface="Malgun Gothic" panose="020B0503020000020004" pitchFamily="34" charset="-127"/>
                <a:cs typeface="Malgun Gothic Semilight" panose="020B0502040204020203" pitchFamily="34" charset="-128"/>
              </a:rPr>
              <a:t> Indonesia</a:t>
            </a:r>
            <a:r>
              <a:rPr lang="id-ID" sz="1400" dirty="0" smtClean="0">
                <a:solidFill>
                  <a:schemeClr val="bg1"/>
                </a:solidFill>
                <a:latin typeface="Century Gothic" panose="020B0502020202020204" pitchFamily="34" charset="0"/>
                <a:ea typeface="Malgun Gothic" panose="020B0503020000020004" pitchFamily="34" charset="-127"/>
                <a:cs typeface="Malgun Gothic Semilight" panose="020B0502040204020203" pitchFamily="34" charset="-128"/>
              </a:rPr>
              <a:t> (2017),100 pesantren (2018)</a:t>
            </a:r>
            <a:endParaRPr lang="en-US" sz="1400" dirty="0" smtClean="0">
              <a:solidFill>
                <a:schemeClr val="bg1"/>
              </a:solidFill>
              <a:latin typeface="Century Gothic" panose="020B0502020202020204" pitchFamily="34" charset="0"/>
              <a:ea typeface="Malgun Gothic" panose="020B0503020000020004" pitchFamily="34" charset="-127"/>
              <a:cs typeface="Malgun Gothic Semilight" panose="020B0502040204020203" pitchFamily="34" charset="-128"/>
            </a:endParaRPr>
          </a:p>
          <a:p>
            <a:pPr marL="731520" indent="-182880">
              <a:spcAft>
                <a:spcPts val="300"/>
              </a:spcAft>
              <a:buFont typeface="Malgun Gothic" panose="020B0503020000020004" pitchFamily="34" charset="-127"/>
              <a:buChar char="-"/>
            </a:pPr>
            <a:r>
              <a:rPr lang="en-US" sz="1400" dirty="0" err="1" smtClean="0">
                <a:solidFill>
                  <a:schemeClr val="bg1"/>
                </a:solidFill>
                <a:latin typeface="Century Gothic" panose="020B0502020202020204" pitchFamily="34" charset="0"/>
                <a:ea typeface="Malgun Gothic" panose="020B0503020000020004" pitchFamily="34" charset="-127"/>
                <a:cs typeface="Malgun Gothic Semilight" panose="020B0502040204020203" pitchFamily="34" charset="-128"/>
              </a:rPr>
              <a:t>Pedoman</a:t>
            </a:r>
            <a:r>
              <a:rPr lang="en-US" sz="1400" dirty="0" smtClean="0">
                <a:solidFill>
                  <a:schemeClr val="bg1"/>
                </a:solidFill>
                <a:latin typeface="Century Gothic" panose="020B0502020202020204" pitchFamily="34" charset="0"/>
                <a:ea typeface="Malgun Gothic" panose="020B0503020000020004" pitchFamily="34" charset="-127"/>
                <a:cs typeface="Malgun Gothic Semilight" panose="020B0502040204020203" pitchFamily="34" charset="-128"/>
              </a:rPr>
              <a:t> </a:t>
            </a:r>
            <a:r>
              <a:rPr lang="en-US" sz="1400" dirty="0" err="1" smtClean="0">
                <a:solidFill>
                  <a:schemeClr val="bg1"/>
                </a:solidFill>
                <a:latin typeface="Century Gothic" panose="020B0502020202020204" pitchFamily="34" charset="0"/>
                <a:ea typeface="Malgun Gothic" panose="020B0503020000020004" pitchFamily="34" charset="-127"/>
                <a:cs typeface="Malgun Gothic Semilight" panose="020B0502040204020203" pitchFamily="34" charset="-128"/>
              </a:rPr>
              <a:t>laporan</a:t>
            </a:r>
            <a:r>
              <a:rPr lang="en-US" sz="1400" dirty="0" smtClean="0">
                <a:solidFill>
                  <a:schemeClr val="bg1"/>
                </a:solidFill>
                <a:latin typeface="Century Gothic" panose="020B0502020202020204" pitchFamily="34" charset="0"/>
                <a:ea typeface="Malgun Gothic" panose="020B0503020000020004" pitchFamily="34" charset="-127"/>
                <a:cs typeface="Malgun Gothic Semilight" panose="020B0502040204020203" pitchFamily="34" charset="-128"/>
              </a:rPr>
              <a:t> </a:t>
            </a:r>
            <a:r>
              <a:rPr lang="en-US" sz="1400" dirty="0" err="1" smtClean="0">
                <a:solidFill>
                  <a:schemeClr val="bg1"/>
                </a:solidFill>
                <a:latin typeface="Century Gothic" panose="020B0502020202020204" pitchFamily="34" charset="0"/>
                <a:ea typeface="Malgun Gothic" panose="020B0503020000020004" pitchFamily="34" charset="-127"/>
                <a:cs typeface="Malgun Gothic Semilight" panose="020B0502040204020203" pitchFamily="34" charset="-128"/>
              </a:rPr>
              <a:t>keuangan</a:t>
            </a:r>
            <a:r>
              <a:rPr lang="en-US" sz="1400" dirty="0" smtClean="0">
                <a:solidFill>
                  <a:schemeClr val="bg1"/>
                </a:solidFill>
                <a:latin typeface="Century Gothic" panose="020B0502020202020204" pitchFamily="34" charset="0"/>
                <a:ea typeface="Malgun Gothic" panose="020B0503020000020004" pitchFamily="34" charset="-127"/>
                <a:cs typeface="Malgun Gothic Semilight" panose="020B0502040204020203" pitchFamily="34" charset="-128"/>
              </a:rPr>
              <a:t> </a:t>
            </a:r>
            <a:r>
              <a:rPr lang="en-US" sz="1400" dirty="0" err="1" smtClean="0">
                <a:solidFill>
                  <a:schemeClr val="bg1"/>
                </a:solidFill>
                <a:latin typeface="Century Gothic" panose="020B0502020202020204" pitchFamily="34" charset="0"/>
                <a:ea typeface="Malgun Gothic" panose="020B0503020000020004" pitchFamily="34" charset="-127"/>
                <a:cs typeface="Malgun Gothic Semilight" panose="020B0502040204020203" pitchFamily="34" charset="-128"/>
              </a:rPr>
              <a:t>pesantren</a:t>
            </a:r>
            <a:endParaRPr lang="en-US" sz="1400" dirty="0" smtClean="0">
              <a:solidFill>
                <a:schemeClr val="bg1"/>
              </a:solidFill>
              <a:latin typeface="Century Gothic" panose="020B0502020202020204" pitchFamily="34" charset="0"/>
              <a:ea typeface="Malgun Gothic" panose="020B0503020000020004" pitchFamily="34" charset="-127"/>
              <a:cs typeface="Malgun Gothic Semilight" panose="020B0502040204020203" pitchFamily="34" charset="-128"/>
            </a:endParaRPr>
          </a:p>
          <a:p>
            <a:pPr marL="731520" indent="-182880">
              <a:spcAft>
                <a:spcPts val="300"/>
              </a:spcAft>
              <a:buFont typeface="Malgun Gothic" panose="020B0503020000020004" pitchFamily="34" charset="-127"/>
              <a:buChar char="-"/>
            </a:pPr>
            <a:r>
              <a:rPr lang="en-US" sz="1400" dirty="0" err="1" smtClean="0">
                <a:solidFill>
                  <a:schemeClr val="bg1"/>
                </a:solidFill>
                <a:latin typeface="Century Gothic" panose="020B0502020202020204" pitchFamily="34" charset="0"/>
                <a:ea typeface="Malgun Gothic" panose="020B0503020000020004" pitchFamily="34" charset="-127"/>
                <a:cs typeface="Malgun Gothic Semilight" panose="020B0502040204020203" pitchFamily="34" charset="-128"/>
              </a:rPr>
              <a:t>Replikasi</a:t>
            </a:r>
            <a:r>
              <a:rPr lang="en-US" sz="1400" dirty="0" smtClean="0">
                <a:solidFill>
                  <a:schemeClr val="bg1"/>
                </a:solidFill>
                <a:latin typeface="Century Gothic" panose="020B0502020202020204" pitchFamily="34" charset="0"/>
                <a:ea typeface="Malgun Gothic" panose="020B0503020000020004" pitchFamily="34" charset="-127"/>
                <a:cs typeface="Malgun Gothic Semilight" panose="020B0502040204020203" pitchFamily="34" charset="-128"/>
              </a:rPr>
              <a:t> model </a:t>
            </a:r>
            <a:r>
              <a:rPr lang="en-US" sz="1400" dirty="0" err="1" smtClean="0">
                <a:solidFill>
                  <a:schemeClr val="bg1"/>
                </a:solidFill>
                <a:latin typeface="Century Gothic" panose="020B0502020202020204" pitchFamily="34" charset="0"/>
                <a:ea typeface="Malgun Gothic" panose="020B0503020000020004" pitchFamily="34" charset="-127"/>
                <a:cs typeface="Malgun Gothic Semilight" panose="020B0502040204020203" pitchFamily="34" charset="-128"/>
              </a:rPr>
              <a:t>bisnis</a:t>
            </a:r>
            <a:r>
              <a:rPr lang="en-US" sz="1400" dirty="0" smtClean="0">
                <a:solidFill>
                  <a:schemeClr val="bg1"/>
                </a:solidFill>
                <a:latin typeface="Century Gothic" panose="020B0502020202020204" pitchFamily="34" charset="0"/>
                <a:ea typeface="Malgun Gothic" panose="020B0503020000020004" pitchFamily="34" charset="-127"/>
                <a:cs typeface="Malgun Gothic Semilight" panose="020B0502040204020203" pitchFamily="34" charset="-128"/>
              </a:rPr>
              <a:t> </a:t>
            </a:r>
            <a:r>
              <a:rPr lang="en-US" sz="1400" dirty="0" err="1" smtClean="0">
                <a:solidFill>
                  <a:schemeClr val="bg1"/>
                </a:solidFill>
                <a:latin typeface="Century Gothic" panose="020B0502020202020204" pitchFamily="34" charset="0"/>
                <a:ea typeface="Malgun Gothic" panose="020B0503020000020004" pitchFamily="34" charset="-127"/>
                <a:cs typeface="Malgun Gothic Semilight" panose="020B0502040204020203" pitchFamily="34" charset="-128"/>
              </a:rPr>
              <a:t>pemberdayaan</a:t>
            </a:r>
            <a:endParaRPr lang="en-US" sz="1400" dirty="0" smtClean="0">
              <a:solidFill>
                <a:schemeClr val="bg1"/>
              </a:solidFill>
              <a:latin typeface="Century Gothic" panose="020B0502020202020204" pitchFamily="34" charset="0"/>
              <a:ea typeface="Malgun Gothic" panose="020B0503020000020004" pitchFamily="34" charset="-127"/>
              <a:cs typeface="Malgun Gothic Semilight" panose="020B0502040204020203" pitchFamily="34" charset="-128"/>
            </a:endParaRPr>
          </a:p>
          <a:p>
            <a:pPr marL="731520" indent="-182880">
              <a:spcAft>
                <a:spcPts val="300"/>
              </a:spcAft>
              <a:buFont typeface="Malgun Gothic" panose="020B0503020000020004" pitchFamily="34" charset="-127"/>
              <a:buChar char="-"/>
            </a:pPr>
            <a:r>
              <a:rPr lang="en-US" sz="1400" dirty="0" err="1" smtClean="0">
                <a:solidFill>
                  <a:schemeClr val="bg1"/>
                </a:solidFill>
                <a:latin typeface="Century Gothic" panose="020B0502020202020204" pitchFamily="34" charset="0"/>
                <a:ea typeface="Malgun Gothic" panose="020B0503020000020004" pitchFamily="34" charset="-127"/>
                <a:cs typeface="Malgun Gothic Semilight" panose="020B0502040204020203" pitchFamily="34" charset="-128"/>
              </a:rPr>
              <a:t>Pengembangan</a:t>
            </a:r>
            <a:r>
              <a:rPr lang="en-US" sz="1400" dirty="0" smtClean="0">
                <a:solidFill>
                  <a:schemeClr val="bg1"/>
                </a:solidFill>
                <a:latin typeface="Century Gothic" panose="020B0502020202020204" pitchFamily="34" charset="0"/>
                <a:ea typeface="Malgun Gothic" panose="020B0503020000020004" pitchFamily="34" charset="-127"/>
                <a:cs typeface="Malgun Gothic Semilight" panose="020B0502040204020203" pitchFamily="34" charset="-128"/>
              </a:rPr>
              <a:t> </a:t>
            </a:r>
            <a:r>
              <a:rPr lang="en-US" sz="1400" i="1" dirty="0" smtClean="0">
                <a:solidFill>
                  <a:schemeClr val="bg1"/>
                </a:solidFill>
                <a:latin typeface="Century Gothic" panose="020B0502020202020204" pitchFamily="34" charset="0"/>
                <a:ea typeface="Malgun Gothic" panose="020B0503020000020004" pitchFamily="34" charset="-127"/>
                <a:cs typeface="Malgun Gothic Semilight" panose="020B0502040204020203" pitchFamily="34" charset="-128"/>
              </a:rPr>
              <a:t>virtual market</a:t>
            </a:r>
          </a:p>
          <a:p>
            <a:pPr marL="731520" indent="-182880">
              <a:spcAft>
                <a:spcPts val="300"/>
              </a:spcAft>
              <a:buFont typeface="Malgun Gothic" panose="020B0503020000020004" pitchFamily="34" charset="-127"/>
              <a:buChar char="-"/>
            </a:pPr>
            <a:r>
              <a:rPr lang="en-US" sz="1400" dirty="0" err="1" smtClean="0">
                <a:solidFill>
                  <a:schemeClr val="bg1"/>
                </a:solidFill>
                <a:latin typeface="Century Gothic" panose="020B0502020202020204" pitchFamily="34" charset="0"/>
                <a:ea typeface="Malgun Gothic" panose="020B0503020000020004" pitchFamily="34" charset="-127"/>
                <a:cs typeface="Malgun Gothic Semilight" panose="020B0502040204020203" pitchFamily="34" charset="-128"/>
              </a:rPr>
              <a:t>Pengembangan</a:t>
            </a:r>
            <a:r>
              <a:rPr lang="en-US" sz="1400" dirty="0" smtClean="0">
                <a:solidFill>
                  <a:schemeClr val="bg1"/>
                </a:solidFill>
                <a:latin typeface="Century Gothic" panose="020B0502020202020204" pitchFamily="34" charset="0"/>
                <a:ea typeface="Malgun Gothic" panose="020B0503020000020004" pitchFamily="34" charset="-127"/>
                <a:cs typeface="Malgun Gothic Semilight" panose="020B0502040204020203" pitchFamily="34" charset="-128"/>
              </a:rPr>
              <a:t> </a:t>
            </a:r>
            <a:r>
              <a:rPr lang="en-US" sz="1400" i="1" dirty="0" smtClean="0">
                <a:solidFill>
                  <a:schemeClr val="bg1"/>
                </a:solidFill>
                <a:latin typeface="Century Gothic" panose="020B0502020202020204" pitchFamily="34" charset="0"/>
                <a:ea typeface="Malgun Gothic" panose="020B0503020000020004" pitchFamily="34" charset="-127"/>
                <a:cs typeface="Malgun Gothic Semilight" panose="020B0502040204020203" pitchFamily="34" charset="-128"/>
              </a:rPr>
              <a:t>Holding</a:t>
            </a:r>
            <a:r>
              <a:rPr lang="en-US" sz="1400" dirty="0" smtClean="0">
                <a:solidFill>
                  <a:schemeClr val="bg1"/>
                </a:solidFill>
                <a:latin typeface="Century Gothic" panose="020B0502020202020204" pitchFamily="34" charset="0"/>
                <a:ea typeface="Malgun Gothic" panose="020B0503020000020004" pitchFamily="34" charset="-127"/>
                <a:cs typeface="Malgun Gothic Semilight" panose="020B0502040204020203" pitchFamily="34" charset="-128"/>
              </a:rPr>
              <a:t> </a:t>
            </a:r>
            <a:r>
              <a:rPr lang="en-US" sz="1400" dirty="0" err="1" smtClean="0">
                <a:solidFill>
                  <a:schemeClr val="bg1"/>
                </a:solidFill>
                <a:latin typeface="Century Gothic" panose="020B0502020202020204" pitchFamily="34" charset="0"/>
                <a:ea typeface="Malgun Gothic" panose="020B0503020000020004" pitchFamily="34" charset="-127"/>
                <a:cs typeface="Malgun Gothic Semilight" panose="020B0502040204020203" pitchFamily="34" charset="-128"/>
              </a:rPr>
              <a:t>pesantren</a:t>
            </a:r>
            <a:endParaRPr lang="en-US" sz="1400" dirty="0">
              <a:solidFill>
                <a:schemeClr val="bg1"/>
              </a:solidFill>
              <a:latin typeface="Century Gothic" panose="020B0502020202020204" pitchFamily="34" charset="0"/>
              <a:ea typeface="Malgun Gothic" panose="020B0503020000020004" pitchFamily="34" charset="-127"/>
              <a:cs typeface="Malgun Gothic Semilight" panose="020B0502040204020203" pitchFamily="34" charset="-128"/>
            </a:endParaRPr>
          </a:p>
          <a:p>
            <a:pPr marL="457200" indent="-182880">
              <a:spcAft>
                <a:spcPts val="300"/>
              </a:spcAft>
              <a:buFont typeface="Arial" panose="020B0604020202020204" pitchFamily="34" charset="0"/>
              <a:buChar char="•"/>
            </a:pPr>
            <a:r>
              <a:rPr lang="en-US" sz="1400" b="1" dirty="0" err="1" smtClean="0">
                <a:solidFill>
                  <a:schemeClr val="bg1"/>
                </a:solidFill>
                <a:latin typeface="Century Gothic" panose="020B0502020202020204" pitchFamily="34" charset="0"/>
                <a:ea typeface="Malgun Gothic" panose="020B0503020000020004" pitchFamily="34" charset="-127"/>
                <a:cs typeface="Malgun Gothic Semilight" panose="020B0502040204020203" pitchFamily="34" charset="-128"/>
              </a:rPr>
              <a:t>Penguatan</a:t>
            </a:r>
            <a:r>
              <a:rPr lang="en-US" sz="1400" b="1" dirty="0" smtClean="0">
                <a:solidFill>
                  <a:schemeClr val="bg1"/>
                </a:solidFill>
                <a:latin typeface="Century Gothic" panose="020B0502020202020204" pitchFamily="34" charset="0"/>
                <a:ea typeface="Malgun Gothic" panose="020B0503020000020004" pitchFamily="34" charset="-127"/>
                <a:cs typeface="Malgun Gothic Semilight" panose="020B0502040204020203" pitchFamily="34" charset="-128"/>
              </a:rPr>
              <a:t> Linkage UMKM </a:t>
            </a:r>
            <a:r>
              <a:rPr lang="en-US" sz="1400" b="1" dirty="0" err="1" smtClean="0">
                <a:solidFill>
                  <a:schemeClr val="bg1"/>
                </a:solidFill>
                <a:latin typeface="Century Gothic" panose="020B0502020202020204" pitchFamily="34" charset="0"/>
                <a:ea typeface="Malgun Gothic" panose="020B0503020000020004" pitchFamily="34" charset="-127"/>
                <a:cs typeface="Malgun Gothic Semilight" panose="020B0502040204020203" pitchFamily="34" charset="-128"/>
              </a:rPr>
              <a:t>Syariah</a:t>
            </a:r>
            <a:r>
              <a:rPr lang="id-ID" sz="1400" b="1" dirty="0" smtClean="0">
                <a:solidFill>
                  <a:schemeClr val="bg1"/>
                </a:solidFill>
                <a:latin typeface="Century Gothic" panose="020B0502020202020204" pitchFamily="34" charset="0"/>
                <a:ea typeface="Malgun Gothic" panose="020B0503020000020004" pitchFamily="34" charset="-127"/>
                <a:cs typeface="Malgun Gothic Semilight" panose="020B0502040204020203" pitchFamily="34" charset="-128"/>
              </a:rPr>
              <a:t> </a:t>
            </a:r>
            <a:r>
              <a:rPr lang="id-ID" sz="1400" dirty="0" smtClean="0">
                <a:solidFill>
                  <a:schemeClr val="bg1"/>
                </a:solidFill>
                <a:latin typeface="Century Gothic" panose="020B0502020202020204" pitchFamily="34" charset="0"/>
                <a:ea typeface="Malgun Gothic" panose="020B0503020000020004" pitchFamily="34" charset="-127"/>
                <a:cs typeface="Malgun Gothic Semilight" panose="020B0502040204020203" pitchFamily="34" charset="-128"/>
              </a:rPr>
              <a:t>di sektor makanan halal &amp; muslim fashion</a:t>
            </a:r>
          </a:p>
          <a:p>
            <a:pPr marL="457200" indent="-182880">
              <a:spcAft>
                <a:spcPts val="300"/>
              </a:spcAft>
              <a:buFont typeface="Arial" panose="020B0604020202020204" pitchFamily="34" charset="0"/>
              <a:buChar char="•"/>
            </a:pPr>
            <a:r>
              <a:rPr lang="id-ID" sz="1400" b="1" dirty="0" smtClean="0">
                <a:solidFill>
                  <a:schemeClr val="bg1"/>
                </a:solidFill>
                <a:latin typeface="Century Gothic" panose="020B0502020202020204" pitchFamily="34" charset="0"/>
                <a:ea typeface="Malgun Gothic" panose="020B0503020000020004" pitchFamily="34" charset="-127"/>
                <a:cs typeface="Malgun Gothic Semilight" panose="020B0502040204020203" pitchFamily="34" charset="-128"/>
              </a:rPr>
              <a:t>Pilot project wakaf produktif </a:t>
            </a:r>
            <a:r>
              <a:rPr lang="id-ID" sz="1400" dirty="0" smtClean="0">
                <a:solidFill>
                  <a:schemeClr val="bg1"/>
                </a:solidFill>
                <a:latin typeface="Century Gothic" panose="020B0502020202020204" pitchFamily="34" charset="0"/>
                <a:ea typeface="Malgun Gothic" panose="020B0503020000020004" pitchFamily="34" charset="-127"/>
                <a:cs typeface="Malgun Gothic Semilight" panose="020B0502040204020203" pitchFamily="34" charset="-128"/>
              </a:rPr>
              <a:t>untuk             pertanian organik</a:t>
            </a:r>
            <a:endParaRPr lang="en-US" sz="1400" b="1" dirty="0" smtClean="0">
              <a:solidFill>
                <a:schemeClr val="bg1"/>
              </a:solidFill>
              <a:latin typeface="Century Gothic" panose="020B0502020202020204" pitchFamily="34" charset="0"/>
              <a:ea typeface="Malgun Gothic" panose="020B0503020000020004" pitchFamily="34" charset="-127"/>
              <a:cs typeface="Malgun Gothic Semilight" panose="020B0502040204020203" pitchFamily="34" charset="-128"/>
            </a:endParaRPr>
          </a:p>
        </p:txBody>
      </p:sp>
      <p:sp>
        <p:nvSpPr>
          <p:cNvPr id="91" name="TextBox 90"/>
          <p:cNvSpPr txBox="1"/>
          <p:nvPr/>
        </p:nvSpPr>
        <p:spPr>
          <a:xfrm>
            <a:off x="6430662" y="1065743"/>
            <a:ext cx="5572114" cy="83099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274320" indent="-274320" defTabSz="914400">
              <a:spcAft>
                <a:spcPts val="600"/>
              </a:spcAft>
              <a:buFont typeface="+mj-lt"/>
              <a:buAutoNum type="arabicPeriod" startAt="2"/>
            </a:pPr>
            <a:r>
              <a:rPr lang="en-US" sz="1600" b="1" dirty="0" err="1">
                <a:solidFill>
                  <a:srgbClr val="FFC000"/>
                </a:solidFill>
                <a:latin typeface="Malgun Gothic" panose="020B0503020000020004" pitchFamily="34" charset="-127"/>
                <a:ea typeface="Malgun Gothic" panose="020B0503020000020004" pitchFamily="34" charset="-127"/>
                <a:cs typeface="Malgun Gothic Semilight" panose="020B0502040204020203" pitchFamily="34" charset="-128"/>
              </a:rPr>
              <a:t>Inovasi</a:t>
            </a:r>
            <a:r>
              <a:rPr lang="en-US" sz="1600" b="1" dirty="0">
                <a:solidFill>
                  <a:srgbClr val="FFC000"/>
                </a:solidFill>
                <a:latin typeface="Malgun Gothic" panose="020B0503020000020004" pitchFamily="34" charset="-127"/>
                <a:ea typeface="Malgun Gothic" panose="020B0503020000020004" pitchFamily="34" charset="-127"/>
                <a:cs typeface="Malgun Gothic Semilight" panose="020B0502040204020203" pitchFamily="34" charset="-128"/>
              </a:rPr>
              <a:t> </a:t>
            </a:r>
            <a:r>
              <a:rPr lang="id-ID" sz="1600" b="1" dirty="0">
                <a:solidFill>
                  <a:srgbClr val="FFC000"/>
                </a:solidFill>
                <a:latin typeface="Malgun Gothic" panose="020B0503020000020004" pitchFamily="34" charset="-127"/>
                <a:ea typeface="Malgun Gothic" panose="020B0503020000020004" pitchFamily="34" charset="-127"/>
                <a:cs typeface="Malgun Gothic Semilight" panose="020B0502040204020203" pitchFamily="34" charset="-128"/>
              </a:rPr>
              <a:t>Kebijakan Moneter dan Makroprudensial serta </a:t>
            </a:r>
            <a:r>
              <a:rPr lang="en-US" sz="1600" b="1" dirty="0" err="1">
                <a:solidFill>
                  <a:srgbClr val="FFC000"/>
                </a:solidFill>
                <a:latin typeface="Malgun Gothic" panose="020B0503020000020004" pitchFamily="34" charset="-127"/>
                <a:ea typeface="Malgun Gothic" panose="020B0503020000020004" pitchFamily="34" charset="-127"/>
                <a:cs typeface="Malgun Gothic Semilight" panose="020B0502040204020203" pitchFamily="34" charset="-128"/>
              </a:rPr>
              <a:t>Integrasi</a:t>
            </a:r>
            <a:r>
              <a:rPr lang="en-US" sz="1600" b="1" dirty="0">
                <a:solidFill>
                  <a:srgbClr val="FFC000"/>
                </a:solidFill>
                <a:latin typeface="Malgun Gothic" panose="020B0503020000020004" pitchFamily="34" charset="-127"/>
                <a:ea typeface="Malgun Gothic" panose="020B0503020000020004" pitchFamily="34" charset="-127"/>
                <a:cs typeface="Malgun Gothic Semilight" panose="020B0502040204020203" pitchFamily="34" charset="-128"/>
              </a:rPr>
              <a:t> </a:t>
            </a:r>
            <a:r>
              <a:rPr lang="en-US" sz="1600" b="1" dirty="0" err="1">
                <a:solidFill>
                  <a:srgbClr val="FFC000"/>
                </a:solidFill>
                <a:latin typeface="Malgun Gothic" panose="020B0503020000020004" pitchFamily="34" charset="-127"/>
                <a:ea typeface="Malgun Gothic" panose="020B0503020000020004" pitchFamily="34" charset="-127"/>
                <a:cs typeface="Malgun Gothic Semilight" panose="020B0502040204020203" pitchFamily="34" charset="-128"/>
              </a:rPr>
              <a:t>Keuangan</a:t>
            </a:r>
            <a:r>
              <a:rPr lang="en-US" sz="1600" b="1" dirty="0">
                <a:solidFill>
                  <a:srgbClr val="FFC000"/>
                </a:solidFill>
                <a:latin typeface="Malgun Gothic" panose="020B0503020000020004" pitchFamily="34" charset="-127"/>
                <a:ea typeface="Malgun Gothic" panose="020B0503020000020004" pitchFamily="34" charset="-127"/>
                <a:cs typeface="Malgun Gothic Semilight" panose="020B0502040204020203" pitchFamily="34" charset="-128"/>
              </a:rPr>
              <a:t> </a:t>
            </a:r>
            <a:r>
              <a:rPr lang="en-US" sz="1600" b="1" dirty="0" err="1">
                <a:solidFill>
                  <a:srgbClr val="FFC000"/>
                </a:solidFill>
                <a:latin typeface="Malgun Gothic" panose="020B0503020000020004" pitchFamily="34" charset="-127"/>
                <a:ea typeface="Malgun Gothic" panose="020B0503020000020004" pitchFamily="34" charset="-127"/>
                <a:cs typeface="Malgun Gothic Semilight" panose="020B0502040204020203" pitchFamily="34" charset="-128"/>
              </a:rPr>
              <a:t>Komersial</a:t>
            </a:r>
            <a:r>
              <a:rPr lang="en-US" sz="1600" b="1" dirty="0">
                <a:solidFill>
                  <a:srgbClr val="FFC000"/>
                </a:solidFill>
                <a:latin typeface="Malgun Gothic" panose="020B0503020000020004" pitchFamily="34" charset="-127"/>
                <a:ea typeface="Malgun Gothic" panose="020B0503020000020004" pitchFamily="34" charset="-127"/>
                <a:cs typeface="Malgun Gothic Semilight" panose="020B0502040204020203" pitchFamily="34" charset="-128"/>
              </a:rPr>
              <a:t> </a:t>
            </a:r>
            <a:r>
              <a:rPr lang="en-US" sz="1600" b="1" dirty="0" err="1">
                <a:solidFill>
                  <a:srgbClr val="FFC000"/>
                </a:solidFill>
                <a:latin typeface="Malgun Gothic" panose="020B0503020000020004" pitchFamily="34" charset="-127"/>
                <a:ea typeface="Malgun Gothic" panose="020B0503020000020004" pitchFamily="34" charset="-127"/>
                <a:cs typeface="Malgun Gothic Semilight" panose="020B0502040204020203" pitchFamily="34" charset="-128"/>
              </a:rPr>
              <a:t>dan</a:t>
            </a:r>
            <a:r>
              <a:rPr lang="en-US" sz="1600" b="1" dirty="0">
                <a:solidFill>
                  <a:srgbClr val="FFC000"/>
                </a:solidFill>
                <a:latin typeface="Malgun Gothic" panose="020B0503020000020004" pitchFamily="34" charset="-127"/>
                <a:ea typeface="Malgun Gothic" panose="020B0503020000020004" pitchFamily="34" charset="-127"/>
                <a:cs typeface="Malgun Gothic Semilight" panose="020B0502040204020203" pitchFamily="34" charset="-128"/>
              </a:rPr>
              <a:t> </a:t>
            </a:r>
            <a:r>
              <a:rPr lang="en-US" sz="1600" b="1" dirty="0" err="1">
                <a:solidFill>
                  <a:srgbClr val="FFC000"/>
                </a:solidFill>
                <a:latin typeface="Malgun Gothic" panose="020B0503020000020004" pitchFamily="34" charset="-127"/>
                <a:ea typeface="Malgun Gothic" panose="020B0503020000020004" pitchFamily="34" charset="-127"/>
                <a:cs typeface="Malgun Gothic Semilight" panose="020B0502040204020203" pitchFamily="34" charset="-128"/>
              </a:rPr>
              <a:t>Sosial</a:t>
            </a:r>
            <a:r>
              <a:rPr lang="en-US" sz="1600" b="1" dirty="0">
                <a:solidFill>
                  <a:srgbClr val="FFC000"/>
                </a:solidFill>
                <a:latin typeface="Malgun Gothic" panose="020B0503020000020004" pitchFamily="34" charset="-127"/>
                <a:ea typeface="Malgun Gothic" panose="020B0503020000020004" pitchFamily="34" charset="-127"/>
                <a:cs typeface="Malgun Gothic Semilight" panose="020B0502040204020203" pitchFamily="34" charset="-128"/>
              </a:rPr>
              <a:t> </a:t>
            </a:r>
            <a:r>
              <a:rPr lang="en-US" sz="1600" b="1" dirty="0" err="1">
                <a:solidFill>
                  <a:srgbClr val="FFC000"/>
                </a:solidFill>
                <a:latin typeface="Malgun Gothic" panose="020B0503020000020004" pitchFamily="34" charset="-127"/>
                <a:ea typeface="Malgun Gothic" panose="020B0503020000020004" pitchFamily="34" charset="-127"/>
                <a:cs typeface="Malgun Gothic Semilight" panose="020B0502040204020203" pitchFamily="34" charset="-128"/>
              </a:rPr>
              <a:t>Syariah</a:t>
            </a:r>
            <a:r>
              <a:rPr lang="en-US" sz="1600" b="1" dirty="0">
                <a:solidFill>
                  <a:srgbClr val="FFC000"/>
                </a:solidFill>
                <a:latin typeface="Malgun Gothic" panose="020B0503020000020004" pitchFamily="34" charset="-127"/>
                <a:ea typeface="Malgun Gothic" panose="020B0503020000020004" pitchFamily="34" charset="-127"/>
                <a:cs typeface="Malgun Gothic Semilight" panose="020B0502040204020203" pitchFamily="34" charset="-128"/>
              </a:rPr>
              <a:t> </a:t>
            </a:r>
            <a:r>
              <a:rPr lang="en-US" sz="1600" b="1" dirty="0" err="1">
                <a:solidFill>
                  <a:srgbClr val="FFC000"/>
                </a:solidFill>
                <a:latin typeface="Malgun Gothic" panose="020B0503020000020004" pitchFamily="34" charset="-127"/>
                <a:ea typeface="Malgun Gothic" panose="020B0503020000020004" pitchFamily="34" charset="-127"/>
                <a:cs typeface="Malgun Gothic Semilight" panose="020B0502040204020203" pitchFamily="34" charset="-128"/>
              </a:rPr>
              <a:t>untuk</a:t>
            </a:r>
            <a:r>
              <a:rPr lang="en-US" sz="1600" b="1" dirty="0">
                <a:solidFill>
                  <a:srgbClr val="FFC000"/>
                </a:solidFill>
                <a:latin typeface="Malgun Gothic" panose="020B0503020000020004" pitchFamily="34" charset="-127"/>
                <a:ea typeface="Malgun Gothic" panose="020B0503020000020004" pitchFamily="34" charset="-127"/>
                <a:cs typeface="Malgun Gothic Semilight" panose="020B0502040204020203" pitchFamily="34" charset="-128"/>
              </a:rPr>
              <a:t> </a:t>
            </a:r>
            <a:r>
              <a:rPr lang="en-US" sz="1600" b="1" dirty="0" err="1">
                <a:solidFill>
                  <a:srgbClr val="FFC000"/>
                </a:solidFill>
                <a:latin typeface="Malgun Gothic" panose="020B0503020000020004" pitchFamily="34" charset="-127"/>
                <a:ea typeface="Malgun Gothic" panose="020B0503020000020004" pitchFamily="34" charset="-127"/>
                <a:cs typeface="Malgun Gothic Semilight" panose="020B0502040204020203" pitchFamily="34" charset="-128"/>
              </a:rPr>
              <a:t>Pembiayaan</a:t>
            </a:r>
            <a:r>
              <a:rPr lang="en-US" sz="1600" b="1" dirty="0">
                <a:solidFill>
                  <a:srgbClr val="FFC000"/>
                </a:solidFill>
                <a:latin typeface="Malgun Gothic" panose="020B0503020000020004" pitchFamily="34" charset="-127"/>
                <a:ea typeface="Malgun Gothic" panose="020B0503020000020004" pitchFamily="34" charset="-127"/>
                <a:cs typeface="Malgun Gothic Semilight" panose="020B0502040204020203" pitchFamily="34" charset="-128"/>
              </a:rPr>
              <a:t> </a:t>
            </a:r>
            <a:r>
              <a:rPr lang="en-US" sz="1600" b="1" dirty="0" err="1">
                <a:solidFill>
                  <a:srgbClr val="FFC000"/>
                </a:solidFill>
                <a:latin typeface="Malgun Gothic" panose="020B0503020000020004" pitchFamily="34" charset="-127"/>
                <a:ea typeface="Malgun Gothic" panose="020B0503020000020004" pitchFamily="34" charset="-127"/>
                <a:cs typeface="Malgun Gothic Semilight" panose="020B0502040204020203" pitchFamily="34" charset="-128"/>
              </a:rPr>
              <a:t>Ekonomi</a:t>
            </a:r>
            <a:r>
              <a:rPr lang="en-US" sz="1600" b="1" dirty="0">
                <a:solidFill>
                  <a:srgbClr val="FFC000"/>
                </a:solidFill>
                <a:latin typeface="Malgun Gothic" panose="020B0503020000020004" pitchFamily="34" charset="-127"/>
                <a:ea typeface="Malgun Gothic" panose="020B0503020000020004" pitchFamily="34" charset="-127"/>
                <a:cs typeface="Malgun Gothic Semilight" panose="020B0502040204020203" pitchFamily="34" charset="-128"/>
              </a:rPr>
              <a:t>:</a:t>
            </a:r>
          </a:p>
        </p:txBody>
      </p:sp>
      <p:sp>
        <p:nvSpPr>
          <p:cNvPr id="92" name="TextBox 91"/>
          <p:cNvSpPr txBox="1"/>
          <p:nvPr/>
        </p:nvSpPr>
        <p:spPr>
          <a:xfrm>
            <a:off x="8201522" y="1856500"/>
            <a:ext cx="4050918" cy="269304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365760" indent="-182880">
              <a:spcAft>
                <a:spcPts val="300"/>
              </a:spcAft>
              <a:buFont typeface="Arial" panose="020B0604020202020204" pitchFamily="34" charset="0"/>
              <a:buChar char="•"/>
            </a:pPr>
            <a:r>
              <a:rPr lang="id-ID" sz="1400" dirty="0" smtClean="0">
                <a:solidFill>
                  <a:schemeClr val="bg1"/>
                </a:solidFill>
                <a:latin typeface="Century Gothic" panose="020B0502020202020204" pitchFamily="34" charset="0"/>
                <a:ea typeface="Malgun Gothic" panose="020B0503020000020004" pitchFamily="34" charset="-127"/>
                <a:cs typeface="Malgun Gothic Semilight" panose="020B0502040204020203" pitchFamily="34" charset="-128"/>
              </a:rPr>
              <a:t>Sukuk BI, GWM Averaging, RIMP, BLM, PLJPS</a:t>
            </a:r>
          </a:p>
          <a:p>
            <a:pPr marL="365760" indent="-182880">
              <a:spcAft>
                <a:spcPts val="300"/>
              </a:spcAft>
              <a:buFont typeface="Arial" panose="020B0604020202020204" pitchFamily="34" charset="0"/>
              <a:buChar char="•"/>
            </a:pPr>
            <a:r>
              <a:rPr lang="id-ID" sz="1400" dirty="0">
                <a:solidFill>
                  <a:schemeClr val="bg1"/>
                </a:solidFill>
                <a:latin typeface="Century Gothic" panose="020B0502020202020204" pitchFamily="34" charset="0"/>
                <a:ea typeface="Malgun Gothic" panose="020B0503020000020004" pitchFamily="34" charset="-127"/>
                <a:cs typeface="Malgun Gothic Semilight" panose="020B0502040204020203" pitchFamily="34" charset="-128"/>
              </a:rPr>
              <a:t>Instrumen Repo dan Hedging </a:t>
            </a:r>
            <a:r>
              <a:rPr lang="id-ID" sz="1400" dirty="0" smtClean="0">
                <a:solidFill>
                  <a:schemeClr val="bg1"/>
                </a:solidFill>
                <a:latin typeface="Century Gothic" panose="020B0502020202020204" pitchFamily="34" charset="0"/>
                <a:ea typeface="Malgun Gothic" panose="020B0503020000020004" pitchFamily="34" charset="-127"/>
                <a:cs typeface="Malgun Gothic Semilight" panose="020B0502040204020203" pitchFamily="34" charset="-128"/>
              </a:rPr>
              <a:t>Syariah</a:t>
            </a:r>
          </a:p>
          <a:p>
            <a:pPr marL="365760" indent="-182880">
              <a:spcAft>
                <a:spcPts val="300"/>
              </a:spcAft>
              <a:buFont typeface="Arial" panose="020B0604020202020204" pitchFamily="34" charset="0"/>
              <a:buChar char="•"/>
            </a:pPr>
            <a:r>
              <a:rPr lang="en-US" sz="1400" dirty="0" err="1" smtClean="0">
                <a:solidFill>
                  <a:schemeClr val="bg1"/>
                </a:solidFill>
                <a:latin typeface="Century Gothic" panose="020B0502020202020204" pitchFamily="34" charset="0"/>
                <a:ea typeface="Malgun Gothic" panose="020B0503020000020004" pitchFamily="34" charset="-127"/>
                <a:cs typeface="Malgun Gothic Semilight" panose="020B0502040204020203" pitchFamily="34" charset="-128"/>
              </a:rPr>
              <a:t>Sukuk</a:t>
            </a:r>
            <a:r>
              <a:rPr lang="en-US" sz="1400" dirty="0" smtClean="0">
                <a:solidFill>
                  <a:schemeClr val="bg1"/>
                </a:solidFill>
                <a:latin typeface="Century Gothic" panose="020B0502020202020204" pitchFamily="34" charset="0"/>
                <a:ea typeface="Malgun Gothic" panose="020B0503020000020004" pitchFamily="34" charset="-127"/>
                <a:cs typeface="Malgun Gothic Semilight" panose="020B0502040204020203" pitchFamily="34" charset="-128"/>
              </a:rPr>
              <a:t> </a:t>
            </a:r>
            <a:r>
              <a:rPr lang="en-US" sz="1400" dirty="0" err="1" smtClean="0">
                <a:solidFill>
                  <a:schemeClr val="bg1"/>
                </a:solidFill>
                <a:latin typeface="Century Gothic" panose="020B0502020202020204" pitchFamily="34" charset="0"/>
                <a:ea typeface="Malgun Gothic" panose="020B0503020000020004" pitchFamily="34" charset="-127"/>
                <a:cs typeface="Malgun Gothic Semilight" panose="020B0502040204020203" pitchFamily="34" charset="-128"/>
              </a:rPr>
              <a:t>infrastruktur</a:t>
            </a:r>
            <a:endParaRPr lang="en-US" sz="1400" dirty="0" smtClean="0">
              <a:solidFill>
                <a:schemeClr val="bg1"/>
              </a:solidFill>
              <a:latin typeface="Century Gothic" panose="020B0502020202020204" pitchFamily="34" charset="0"/>
              <a:ea typeface="Malgun Gothic" panose="020B0503020000020004" pitchFamily="34" charset="-127"/>
              <a:cs typeface="Malgun Gothic Semilight" panose="020B0502040204020203" pitchFamily="34" charset="-128"/>
            </a:endParaRPr>
          </a:p>
          <a:p>
            <a:pPr marL="365760" indent="-182880">
              <a:spcAft>
                <a:spcPts val="300"/>
              </a:spcAft>
              <a:buFont typeface="Arial" panose="020B0604020202020204" pitchFamily="34" charset="0"/>
              <a:buChar char="•"/>
            </a:pPr>
            <a:r>
              <a:rPr lang="en-US" sz="1400" dirty="0" err="1" smtClean="0">
                <a:solidFill>
                  <a:schemeClr val="bg1"/>
                </a:solidFill>
                <a:latin typeface="Century Gothic" panose="020B0502020202020204" pitchFamily="34" charset="0"/>
                <a:ea typeface="Malgun Gothic" panose="020B0503020000020004" pitchFamily="34" charset="-127"/>
                <a:cs typeface="Malgun Gothic Semilight" panose="020B0502040204020203" pitchFamily="34" charset="-128"/>
              </a:rPr>
              <a:t>Sukuk</a:t>
            </a:r>
            <a:r>
              <a:rPr lang="id-ID" sz="1400" dirty="0" smtClean="0">
                <a:solidFill>
                  <a:schemeClr val="bg1"/>
                </a:solidFill>
                <a:latin typeface="Century Gothic" panose="020B0502020202020204" pitchFamily="34" charset="0"/>
                <a:ea typeface="Malgun Gothic" panose="020B0503020000020004" pitchFamily="34" charset="-127"/>
                <a:cs typeface="Malgun Gothic Semilight" panose="020B0502040204020203" pitchFamily="34" charset="-128"/>
              </a:rPr>
              <a:t>-linked</a:t>
            </a:r>
            <a:r>
              <a:rPr lang="en-US" sz="1400" dirty="0" smtClean="0">
                <a:solidFill>
                  <a:schemeClr val="bg1"/>
                </a:solidFill>
                <a:latin typeface="Century Gothic" panose="020B0502020202020204" pitchFamily="34" charset="0"/>
                <a:ea typeface="Malgun Gothic" panose="020B0503020000020004" pitchFamily="34" charset="-127"/>
                <a:cs typeface="Malgun Gothic Semilight" panose="020B0502040204020203" pitchFamily="34" charset="-128"/>
              </a:rPr>
              <a:t> </a:t>
            </a:r>
            <a:r>
              <a:rPr lang="en-US" sz="1400" dirty="0" err="1" smtClean="0">
                <a:solidFill>
                  <a:schemeClr val="bg1"/>
                </a:solidFill>
                <a:latin typeface="Century Gothic" panose="020B0502020202020204" pitchFamily="34" charset="0"/>
                <a:ea typeface="Malgun Gothic" panose="020B0503020000020004" pitchFamily="34" charset="-127"/>
                <a:cs typeface="Malgun Gothic Semilight" panose="020B0502040204020203" pitchFamily="34" charset="-128"/>
              </a:rPr>
              <a:t>Wakaf</a:t>
            </a:r>
            <a:r>
              <a:rPr lang="id-ID" sz="1400" dirty="0" smtClean="0">
                <a:solidFill>
                  <a:schemeClr val="bg1"/>
                </a:solidFill>
                <a:latin typeface="Century Gothic" panose="020B0502020202020204" pitchFamily="34" charset="0"/>
                <a:ea typeface="Malgun Gothic" panose="020B0503020000020004" pitchFamily="34" charset="-127"/>
                <a:cs typeface="Malgun Gothic Semilight" panose="020B0502040204020203" pitchFamily="34" charset="-128"/>
              </a:rPr>
              <a:t> utk optimasi aset wakaf</a:t>
            </a:r>
          </a:p>
          <a:p>
            <a:pPr marL="365760" indent="-182880">
              <a:spcAft>
                <a:spcPts val="300"/>
              </a:spcAft>
              <a:buFont typeface="Arial" panose="020B0604020202020204" pitchFamily="34" charset="0"/>
              <a:buChar char="•"/>
            </a:pPr>
            <a:r>
              <a:rPr lang="id-ID" sz="1400" dirty="0" smtClean="0">
                <a:solidFill>
                  <a:schemeClr val="bg1"/>
                </a:solidFill>
                <a:latin typeface="Century Gothic" panose="020B0502020202020204" pitchFamily="34" charset="0"/>
                <a:ea typeface="Malgun Gothic" panose="020B0503020000020004" pitchFamily="34" charset="-127"/>
                <a:cs typeface="Malgun Gothic Semilight" panose="020B0502040204020203" pitchFamily="34" charset="-128"/>
              </a:rPr>
              <a:t>Wakaf-linked sukuk dan sukuk lembaga sosial</a:t>
            </a:r>
            <a:endParaRPr lang="en-US" sz="1400" dirty="0" smtClean="0">
              <a:solidFill>
                <a:schemeClr val="bg1"/>
              </a:solidFill>
              <a:latin typeface="Century Gothic" panose="020B0502020202020204" pitchFamily="34" charset="0"/>
              <a:ea typeface="Malgun Gothic" panose="020B0503020000020004" pitchFamily="34" charset="-127"/>
              <a:cs typeface="Malgun Gothic Semilight" panose="020B0502040204020203" pitchFamily="34" charset="-128"/>
            </a:endParaRPr>
          </a:p>
          <a:p>
            <a:pPr marL="365760" indent="-182880">
              <a:spcAft>
                <a:spcPts val="300"/>
              </a:spcAft>
              <a:buFont typeface="Arial" panose="020B0604020202020204" pitchFamily="34" charset="0"/>
              <a:buChar char="•"/>
            </a:pPr>
            <a:r>
              <a:rPr lang="en-US" sz="1400" dirty="0" err="1" smtClean="0">
                <a:solidFill>
                  <a:schemeClr val="bg1"/>
                </a:solidFill>
                <a:latin typeface="Century Gothic" panose="020B0502020202020204" pitchFamily="34" charset="0"/>
                <a:ea typeface="Malgun Gothic" panose="020B0503020000020004" pitchFamily="34" charset="-127"/>
                <a:cs typeface="Malgun Gothic Semilight" panose="020B0502040204020203" pitchFamily="34" charset="-128"/>
              </a:rPr>
              <a:t>Sistem</a:t>
            </a:r>
            <a:r>
              <a:rPr lang="en-US" sz="1400" dirty="0" smtClean="0">
                <a:solidFill>
                  <a:schemeClr val="bg1"/>
                </a:solidFill>
                <a:latin typeface="Century Gothic" panose="020B0502020202020204" pitchFamily="34" charset="0"/>
                <a:ea typeface="Malgun Gothic" panose="020B0503020000020004" pitchFamily="34" charset="-127"/>
                <a:cs typeface="Malgun Gothic Semilight" panose="020B0502040204020203" pitchFamily="34" charset="-128"/>
              </a:rPr>
              <a:t> </a:t>
            </a:r>
            <a:r>
              <a:rPr lang="en-US" sz="1400" dirty="0" err="1" smtClean="0">
                <a:solidFill>
                  <a:schemeClr val="bg1"/>
                </a:solidFill>
                <a:latin typeface="Century Gothic" panose="020B0502020202020204" pitchFamily="34" charset="0"/>
                <a:ea typeface="Malgun Gothic" panose="020B0503020000020004" pitchFamily="34" charset="-127"/>
                <a:cs typeface="Malgun Gothic Semilight" panose="020B0502040204020203" pitchFamily="34" charset="-128"/>
              </a:rPr>
              <a:t>Informasi</a:t>
            </a:r>
            <a:r>
              <a:rPr lang="en-US" sz="1400" dirty="0" smtClean="0">
                <a:solidFill>
                  <a:schemeClr val="bg1"/>
                </a:solidFill>
                <a:latin typeface="Century Gothic" panose="020B0502020202020204" pitchFamily="34" charset="0"/>
                <a:ea typeface="Malgun Gothic" panose="020B0503020000020004" pitchFamily="34" charset="-127"/>
                <a:cs typeface="Malgun Gothic Semilight" panose="020B0502040204020203" pitchFamily="34" charset="-128"/>
              </a:rPr>
              <a:t> ZISWAF </a:t>
            </a:r>
            <a:r>
              <a:rPr lang="en-US" sz="1400" dirty="0" err="1" smtClean="0">
                <a:solidFill>
                  <a:schemeClr val="bg1"/>
                </a:solidFill>
                <a:latin typeface="Century Gothic" panose="020B0502020202020204" pitchFamily="34" charset="0"/>
                <a:ea typeface="Malgun Gothic" panose="020B0503020000020004" pitchFamily="34" charset="-127"/>
                <a:cs typeface="Malgun Gothic Semilight" panose="020B0502040204020203" pitchFamily="34" charset="-128"/>
              </a:rPr>
              <a:t>Nasional</a:t>
            </a:r>
            <a:r>
              <a:rPr lang="en-US" sz="1400" dirty="0" smtClean="0">
                <a:solidFill>
                  <a:schemeClr val="bg1"/>
                </a:solidFill>
                <a:latin typeface="Century Gothic" panose="020B0502020202020204" pitchFamily="34" charset="0"/>
                <a:ea typeface="Malgun Gothic" panose="020B0503020000020004" pitchFamily="34" charset="-127"/>
                <a:cs typeface="Malgun Gothic Semilight" panose="020B0502040204020203" pitchFamily="34" charset="-128"/>
              </a:rPr>
              <a:t> (</a:t>
            </a:r>
            <a:r>
              <a:rPr lang="en-US" sz="1400" dirty="0" err="1" smtClean="0">
                <a:solidFill>
                  <a:schemeClr val="bg1"/>
                </a:solidFill>
                <a:latin typeface="Century Gothic" panose="020B0502020202020204" pitchFamily="34" charset="0"/>
                <a:ea typeface="Malgun Gothic" panose="020B0503020000020004" pitchFamily="34" charset="-127"/>
                <a:cs typeface="Malgun Gothic Semilight" panose="020B0502040204020203" pitchFamily="34" charset="-128"/>
              </a:rPr>
              <a:t>kerjasama</a:t>
            </a:r>
            <a:r>
              <a:rPr lang="en-US" sz="1400" dirty="0" smtClean="0">
                <a:solidFill>
                  <a:schemeClr val="bg1"/>
                </a:solidFill>
                <a:latin typeface="Century Gothic" panose="020B0502020202020204" pitchFamily="34" charset="0"/>
                <a:ea typeface="Malgun Gothic" panose="020B0503020000020004" pitchFamily="34" charset="-127"/>
                <a:cs typeface="Malgun Gothic Semilight" panose="020B0502040204020203" pitchFamily="34" charset="-128"/>
              </a:rPr>
              <a:t> </a:t>
            </a:r>
            <a:r>
              <a:rPr lang="en-US" sz="1400" dirty="0" err="1" smtClean="0">
                <a:solidFill>
                  <a:schemeClr val="bg1"/>
                </a:solidFill>
                <a:latin typeface="Century Gothic" panose="020B0502020202020204" pitchFamily="34" charset="0"/>
                <a:ea typeface="Malgun Gothic" panose="020B0503020000020004" pitchFamily="34" charset="-127"/>
                <a:cs typeface="Malgun Gothic Semilight" panose="020B0502040204020203" pitchFamily="34" charset="-128"/>
              </a:rPr>
              <a:t>dengan</a:t>
            </a:r>
            <a:r>
              <a:rPr lang="en-US" sz="1400" dirty="0" smtClean="0">
                <a:solidFill>
                  <a:schemeClr val="bg1"/>
                </a:solidFill>
                <a:latin typeface="Century Gothic" panose="020B0502020202020204" pitchFamily="34" charset="0"/>
                <a:ea typeface="Malgun Gothic" panose="020B0503020000020004" pitchFamily="34" charset="-127"/>
                <a:cs typeface="Malgun Gothic Semilight" panose="020B0502040204020203" pitchFamily="34" charset="-128"/>
              </a:rPr>
              <a:t> BAZNAS </a:t>
            </a:r>
            <a:r>
              <a:rPr lang="en-US" sz="1400" dirty="0" err="1" smtClean="0">
                <a:solidFill>
                  <a:schemeClr val="bg1"/>
                </a:solidFill>
                <a:latin typeface="Century Gothic" panose="020B0502020202020204" pitchFamily="34" charset="0"/>
                <a:ea typeface="Malgun Gothic" panose="020B0503020000020004" pitchFamily="34" charset="-127"/>
                <a:cs typeface="Malgun Gothic Semilight" panose="020B0502040204020203" pitchFamily="34" charset="-128"/>
              </a:rPr>
              <a:t>dan</a:t>
            </a:r>
            <a:r>
              <a:rPr lang="en-US" sz="1400" dirty="0" smtClean="0">
                <a:solidFill>
                  <a:schemeClr val="bg1"/>
                </a:solidFill>
                <a:latin typeface="Century Gothic" panose="020B0502020202020204" pitchFamily="34" charset="0"/>
                <a:ea typeface="Malgun Gothic" panose="020B0503020000020004" pitchFamily="34" charset="-127"/>
                <a:cs typeface="Malgun Gothic Semilight" panose="020B0502040204020203" pitchFamily="34" charset="-128"/>
              </a:rPr>
              <a:t> BWI)</a:t>
            </a:r>
            <a:endParaRPr lang="id-ID" sz="1400" dirty="0" smtClean="0">
              <a:solidFill>
                <a:schemeClr val="bg1"/>
              </a:solidFill>
              <a:latin typeface="Century Gothic" panose="020B0502020202020204" pitchFamily="34" charset="0"/>
              <a:ea typeface="Malgun Gothic" panose="020B0503020000020004" pitchFamily="34" charset="-127"/>
              <a:cs typeface="Malgun Gothic Semilight" panose="020B0502040204020203" pitchFamily="34" charset="-128"/>
            </a:endParaRPr>
          </a:p>
          <a:p>
            <a:pPr marL="365760" indent="-182880">
              <a:spcAft>
                <a:spcPts val="300"/>
              </a:spcAft>
              <a:buFont typeface="Arial" panose="020B0604020202020204" pitchFamily="34" charset="0"/>
              <a:buChar char="•"/>
            </a:pPr>
            <a:r>
              <a:rPr lang="id-ID" sz="1400" i="1" dirty="0" smtClean="0">
                <a:solidFill>
                  <a:schemeClr val="bg1"/>
                </a:solidFill>
                <a:latin typeface="Century Gothic" panose="020B0502020202020204" pitchFamily="34" charset="0"/>
                <a:ea typeface="Malgun Gothic" panose="020B0503020000020004" pitchFamily="34" charset="-127"/>
                <a:cs typeface="Malgun Gothic Semilight" panose="020B0502040204020203" pitchFamily="34" charset="-128"/>
              </a:rPr>
              <a:t>Core Principles Zakat &amp; Wakaf</a:t>
            </a:r>
            <a:endParaRPr lang="en-US" sz="1400" i="1" dirty="0" smtClean="0">
              <a:solidFill>
                <a:schemeClr val="bg1"/>
              </a:solidFill>
              <a:latin typeface="Century Gothic" panose="020B0502020202020204" pitchFamily="34" charset="0"/>
              <a:ea typeface="Malgun Gothic" panose="020B0503020000020004" pitchFamily="34" charset="-127"/>
              <a:cs typeface="Malgun Gothic Semilight" panose="020B0502040204020203" pitchFamily="34" charset="-128"/>
            </a:endParaRPr>
          </a:p>
        </p:txBody>
      </p:sp>
      <p:sp>
        <p:nvSpPr>
          <p:cNvPr id="93" name="TextBox 92"/>
          <p:cNvSpPr txBox="1"/>
          <p:nvPr/>
        </p:nvSpPr>
        <p:spPr>
          <a:xfrm>
            <a:off x="7204151" y="4730304"/>
            <a:ext cx="4798625" cy="20390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spcAft>
                <a:spcPts val="600"/>
              </a:spcAft>
            </a:pPr>
            <a:r>
              <a:rPr lang="en-US" sz="1600" b="1" dirty="0">
                <a:solidFill>
                  <a:srgbClr val="FFC000"/>
                </a:solidFill>
                <a:latin typeface="Malgun Gothic" panose="020B0503020000020004" pitchFamily="34" charset="-127"/>
                <a:ea typeface="Malgun Gothic" panose="020B0503020000020004" pitchFamily="34" charset="-127"/>
                <a:cs typeface="Malgun Gothic Semilight" panose="020B0502040204020203" pitchFamily="34" charset="-128"/>
              </a:rPr>
              <a:t>3</a:t>
            </a:r>
            <a:r>
              <a:rPr lang="en-US" sz="1600" b="1" dirty="0" smtClean="0">
                <a:solidFill>
                  <a:srgbClr val="FFC000"/>
                </a:solidFill>
                <a:latin typeface="Malgun Gothic" panose="020B0503020000020004" pitchFamily="34" charset="-127"/>
                <a:ea typeface="Malgun Gothic" panose="020B0503020000020004" pitchFamily="34" charset="-127"/>
                <a:cs typeface="Malgun Gothic Semilight" panose="020B0502040204020203" pitchFamily="34" charset="-128"/>
              </a:rPr>
              <a:t>. Program </a:t>
            </a:r>
            <a:r>
              <a:rPr lang="en-US" sz="1600" b="1" dirty="0" err="1" smtClean="0">
                <a:solidFill>
                  <a:srgbClr val="FFC000"/>
                </a:solidFill>
                <a:latin typeface="Malgun Gothic" panose="020B0503020000020004" pitchFamily="34" charset="-127"/>
                <a:ea typeface="Malgun Gothic" panose="020B0503020000020004" pitchFamily="34" charset="-127"/>
                <a:cs typeface="Malgun Gothic Semilight" panose="020B0502040204020203" pitchFamily="34" charset="-128"/>
              </a:rPr>
              <a:t>Edukasi</a:t>
            </a:r>
            <a:r>
              <a:rPr lang="en-US" sz="1600" b="1" dirty="0" smtClean="0">
                <a:solidFill>
                  <a:srgbClr val="FFC000"/>
                </a:solidFill>
                <a:latin typeface="Malgun Gothic" panose="020B0503020000020004" pitchFamily="34" charset="-127"/>
                <a:ea typeface="Malgun Gothic" panose="020B0503020000020004" pitchFamily="34" charset="-127"/>
                <a:cs typeface="Malgun Gothic Semilight" panose="020B0502040204020203" pitchFamily="34" charset="-128"/>
              </a:rPr>
              <a:t> </a:t>
            </a:r>
            <a:r>
              <a:rPr lang="en-US" sz="1600" b="1" dirty="0" err="1" smtClean="0">
                <a:solidFill>
                  <a:srgbClr val="FFC000"/>
                </a:solidFill>
                <a:latin typeface="Malgun Gothic" panose="020B0503020000020004" pitchFamily="34" charset="-127"/>
                <a:ea typeface="Malgun Gothic" panose="020B0503020000020004" pitchFamily="34" charset="-127"/>
                <a:cs typeface="Malgun Gothic Semilight" panose="020B0502040204020203" pitchFamily="34" charset="-128"/>
              </a:rPr>
              <a:t>dan</a:t>
            </a:r>
            <a:r>
              <a:rPr lang="en-US" sz="1600" b="1" dirty="0" smtClean="0">
                <a:solidFill>
                  <a:srgbClr val="FFC000"/>
                </a:solidFill>
                <a:latin typeface="Malgun Gothic" panose="020B0503020000020004" pitchFamily="34" charset="-127"/>
                <a:ea typeface="Malgun Gothic" panose="020B0503020000020004" pitchFamily="34" charset="-127"/>
                <a:cs typeface="Malgun Gothic Semilight" panose="020B0502040204020203" pitchFamily="34" charset="-128"/>
              </a:rPr>
              <a:t> </a:t>
            </a:r>
            <a:r>
              <a:rPr lang="en-US" sz="1600" b="1" dirty="0" err="1" smtClean="0">
                <a:solidFill>
                  <a:srgbClr val="FFC000"/>
                </a:solidFill>
                <a:latin typeface="Malgun Gothic" panose="020B0503020000020004" pitchFamily="34" charset="-127"/>
                <a:ea typeface="Malgun Gothic" panose="020B0503020000020004" pitchFamily="34" charset="-127"/>
                <a:cs typeface="Malgun Gothic Semilight" panose="020B0502040204020203" pitchFamily="34" charset="-128"/>
              </a:rPr>
              <a:t>Sosialisasi</a:t>
            </a:r>
            <a:r>
              <a:rPr lang="en-US" sz="1600" b="1" dirty="0" smtClean="0">
                <a:solidFill>
                  <a:srgbClr val="FFC000"/>
                </a:solidFill>
                <a:latin typeface="Malgun Gothic" panose="020B0503020000020004" pitchFamily="34" charset="-127"/>
                <a:ea typeface="Malgun Gothic" panose="020B0503020000020004" pitchFamily="34" charset="-127"/>
                <a:cs typeface="Malgun Gothic Semilight" panose="020B0502040204020203" pitchFamily="34" charset="-128"/>
              </a:rPr>
              <a:t> </a:t>
            </a:r>
            <a:r>
              <a:rPr lang="en-US" sz="1600" b="1" dirty="0" err="1" smtClean="0">
                <a:solidFill>
                  <a:srgbClr val="FFC000"/>
                </a:solidFill>
                <a:latin typeface="Malgun Gothic" panose="020B0503020000020004" pitchFamily="34" charset="-127"/>
                <a:ea typeface="Malgun Gothic" panose="020B0503020000020004" pitchFamily="34" charset="-127"/>
                <a:cs typeface="Malgun Gothic Semilight" panose="020B0502040204020203" pitchFamily="34" charset="-128"/>
              </a:rPr>
              <a:t>EKSyar</a:t>
            </a:r>
            <a:endParaRPr lang="en-US" sz="1600" b="1" dirty="0" smtClean="0">
              <a:solidFill>
                <a:srgbClr val="FFC000"/>
              </a:solidFill>
              <a:latin typeface="Malgun Gothic" panose="020B0503020000020004" pitchFamily="34" charset="-127"/>
              <a:ea typeface="Malgun Gothic" panose="020B0503020000020004" pitchFamily="34" charset="-127"/>
              <a:cs typeface="Malgun Gothic Semilight" panose="020B0502040204020203" pitchFamily="34" charset="-128"/>
            </a:endParaRPr>
          </a:p>
          <a:p>
            <a:pPr marL="365760" indent="-182880">
              <a:spcAft>
                <a:spcPts val="300"/>
              </a:spcAft>
              <a:buFont typeface="Arial" panose="020B0604020202020204" pitchFamily="34" charset="0"/>
              <a:buChar char="•"/>
            </a:pPr>
            <a:r>
              <a:rPr lang="en-US" sz="1400" dirty="0" err="1" smtClean="0">
                <a:solidFill>
                  <a:schemeClr val="bg1"/>
                </a:solidFill>
                <a:latin typeface="Century Gothic" panose="020B0502020202020204" pitchFamily="34" charset="0"/>
                <a:ea typeface="Malgun Gothic" panose="020B0503020000020004" pitchFamily="34" charset="-127"/>
                <a:cs typeface="Malgun Gothic Semilight" panose="020B0502040204020203" pitchFamily="34" charset="-128"/>
              </a:rPr>
              <a:t>Standarisasi</a:t>
            </a:r>
            <a:r>
              <a:rPr lang="en-US" sz="1400" dirty="0" smtClean="0">
                <a:solidFill>
                  <a:schemeClr val="bg1"/>
                </a:solidFill>
                <a:latin typeface="Century Gothic" panose="020B0502020202020204" pitchFamily="34" charset="0"/>
                <a:ea typeface="Malgun Gothic" panose="020B0503020000020004" pitchFamily="34" charset="-127"/>
                <a:cs typeface="Malgun Gothic Semilight" panose="020B0502040204020203" pitchFamily="34" charset="-128"/>
              </a:rPr>
              <a:t> </a:t>
            </a:r>
            <a:r>
              <a:rPr lang="en-US" sz="1400" dirty="0" err="1" smtClean="0">
                <a:solidFill>
                  <a:schemeClr val="bg1"/>
                </a:solidFill>
                <a:latin typeface="Century Gothic" panose="020B0502020202020204" pitchFamily="34" charset="0"/>
                <a:ea typeface="Malgun Gothic" panose="020B0503020000020004" pitchFamily="34" charset="-127"/>
                <a:cs typeface="Malgun Gothic Semilight" panose="020B0502040204020203" pitchFamily="34" charset="-128"/>
              </a:rPr>
              <a:t>Kurikulum</a:t>
            </a:r>
            <a:r>
              <a:rPr lang="en-US" sz="1400" dirty="0" smtClean="0">
                <a:solidFill>
                  <a:schemeClr val="bg1"/>
                </a:solidFill>
                <a:latin typeface="Century Gothic" panose="020B0502020202020204" pitchFamily="34" charset="0"/>
                <a:ea typeface="Malgun Gothic" panose="020B0503020000020004" pitchFamily="34" charset="-127"/>
                <a:cs typeface="Malgun Gothic Semilight" panose="020B0502040204020203" pitchFamily="34" charset="-128"/>
              </a:rPr>
              <a:t> </a:t>
            </a:r>
            <a:r>
              <a:rPr lang="en-US" sz="1400" dirty="0" err="1" smtClean="0">
                <a:solidFill>
                  <a:schemeClr val="bg1"/>
                </a:solidFill>
                <a:latin typeface="Century Gothic" panose="020B0502020202020204" pitchFamily="34" charset="0"/>
                <a:ea typeface="Malgun Gothic" panose="020B0503020000020004" pitchFamily="34" charset="-127"/>
                <a:cs typeface="Malgun Gothic Semilight" panose="020B0502040204020203" pitchFamily="34" charset="-128"/>
              </a:rPr>
              <a:t>Pendidikan</a:t>
            </a:r>
            <a:r>
              <a:rPr lang="id-ID" sz="1400" dirty="0" smtClean="0">
                <a:solidFill>
                  <a:schemeClr val="bg1"/>
                </a:solidFill>
                <a:latin typeface="Century Gothic" panose="020B0502020202020204" pitchFamily="34" charset="0"/>
                <a:ea typeface="Malgun Gothic" panose="020B0503020000020004" pitchFamily="34" charset="-127"/>
                <a:cs typeface="Malgun Gothic Semilight" panose="020B0502040204020203" pitchFamily="34" charset="-128"/>
              </a:rPr>
              <a:t> </a:t>
            </a:r>
            <a:r>
              <a:rPr lang="en-US" sz="1400" dirty="0" smtClean="0">
                <a:solidFill>
                  <a:schemeClr val="bg1"/>
                </a:solidFill>
                <a:latin typeface="Century Gothic" panose="020B0502020202020204" pitchFamily="34" charset="0"/>
                <a:ea typeface="Malgun Gothic" panose="020B0503020000020004" pitchFamily="34" charset="-127"/>
                <a:cs typeface="Malgun Gothic Semilight" panose="020B0502040204020203" pitchFamily="34" charset="-128"/>
              </a:rPr>
              <a:t>(</a:t>
            </a:r>
            <a:r>
              <a:rPr lang="id-ID" sz="1400" dirty="0" smtClean="0">
                <a:solidFill>
                  <a:schemeClr val="bg1"/>
                </a:solidFill>
                <a:latin typeface="Century Gothic" panose="020B0502020202020204" pitchFamily="34" charset="0"/>
                <a:ea typeface="Malgun Gothic" panose="020B0503020000020004" pitchFamily="34" charset="-127"/>
                <a:cs typeface="Malgun Gothic Semilight" panose="020B0502040204020203" pitchFamily="34" charset="-128"/>
              </a:rPr>
              <a:t>Dasar</a:t>
            </a:r>
            <a:r>
              <a:rPr lang="en-US" sz="1400" dirty="0" smtClean="0">
                <a:solidFill>
                  <a:schemeClr val="bg1"/>
                </a:solidFill>
                <a:latin typeface="Century Gothic" panose="020B0502020202020204" pitchFamily="34" charset="0"/>
                <a:ea typeface="Malgun Gothic" panose="020B0503020000020004" pitchFamily="34" charset="-127"/>
                <a:cs typeface="Malgun Gothic Semilight" panose="020B0502040204020203" pitchFamily="34" charset="-128"/>
              </a:rPr>
              <a:t>-</a:t>
            </a:r>
            <a:r>
              <a:rPr lang="id-ID" sz="1400" dirty="0" smtClean="0">
                <a:solidFill>
                  <a:schemeClr val="bg1"/>
                </a:solidFill>
                <a:latin typeface="Century Gothic" panose="020B0502020202020204" pitchFamily="34" charset="0"/>
                <a:ea typeface="Malgun Gothic" panose="020B0503020000020004" pitchFamily="34" charset="-127"/>
                <a:cs typeface="Malgun Gothic Semilight" panose="020B0502040204020203" pitchFamily="34" charset="-128"/>
              </a:rPr>
              <a:t>Tinggi)</a:t>
            </a:r>
          </a:p>
          <a:p>
            <a:pPr marL="365760" indent="-182880">
              <a:spcAft>
                <a:spcPts val="300"/>
              </a:spcAft>
              <a:buFont typeface="Arial" panose="020B0604020202020204" pitchFamily="34" charset="0"/>
              <a:buChar char="•"/>
            </a:pPr>
            <a:r>
              <a:rPr lang="id-ID" sz="1400" dirty="0" smtClean="0">
                <a:solidFill>
                  <a:schemeClr val="bg1"/>
                </a:solidFill>
                <a:latin typeface="Century Gothic" panose="020B0502020202020204" pitchFamily="34" charset="0"/>
                <a:ea typeface="Malgun Gothic" panose="020B0503020000020004" pitchFamily="34" charset="-127"/>
                <a:cs typeface="Malgun Gothic Semilight" panose="020B0502040204020203" pitchFamily="34" charset="-128"/>
              </a:rPr>
              <a:t>Penyediaan bahan ajar Pendidikan (Menengah-Tinggi)</a:t>
            </a:r>
            <a:endParaRPr lang="en-US" sz="1400" dirty="0" smtClean="0">
              <a:solidFill>
                <a:schemeClr val="bg1"/>
              </a:solidFill>
              <a:latin typeface="Century Gothic" panose="020B0502020202020204" pitchFamily="34" charset="0"/>
              <a:ea typeface="Malgun Gothic" panose="020B0503020000020004" pitchFamily="34" charset="-127"/>
              <a:cs typeface="Malgun Gothic Semilight" panose="020B0502040204020203" pitchFamily="34" charset="-128"/>
            </a:endParaRPr>
          </a:p>
          <a:p>
            <a:pPr marL="365760" indent="-182880">
              <a:spcAft>
                <a:spcPts val="300"/>
              </a:spcAft>
              <a:buFont typeface="Arial" panose="020B0604020202020204" pitchFamily="34" charset="0"/>
              <a:buChar char="•"/>
            </a:pPr>
            <a:r>
              <a:rPr lang="en-US" sz="1400" dirty="0" err="1" smtClean="0">
                <a:solidFill>
                  <a:schemeClr val="bg1"/>
                </a:solidFill>
                <a:latin typeface="Century Gothic" panose="020B0502020202020204" pitchFamily="34" charset="0"/>
                <a:ea typeface="Malgun Gothic" panose="020B0503020000020004" pitchFamily="34" charset="-127"/>
                <a:cs typeface="Malgun Gothic Semilight" panose="020B0502040204020203" pitchFamily="34" charset="-128"/>
              </a:rPr>
              <a:t>Kampanye</a:t>
            </a:r>
            <a:r>
              <a:rPr lang="en-US" sz="1400" dirty="0" smtClean="0">
                <a:solidFill>
                  <a:schemeClr val="bg1"/>
                </a:solidFill>
                <a:latin typeface="Century Gothic" panose="020B0502020202020204" pitchFamily="34" charset="0"/>
                <a:ea typeface="Malgun Gothic" panose="020B0503020000020004" pitchFamily="34" charset="-127"/>
                <a:cs typeface="Malgun Gothic Semilight" panose="020B0502040204020203" pitchFamily="34" charset="-128"/>
              </a:rPr>
              <a:t> </a:t>
            </a:r>
            <a:r>
              <a:rPr lang="en-US" sz="1400" dirty="0" err="1" smtClean="0">
                <a:solidFill>
                  <a:schemeClr val="bg1"/>
                </a:solidFill>
                <a:latin typeface="Century Gothic" panose="020B0502020202020204" pitchFamily="34" charset="0"/>
                <a:ea typeface="Malgun Gothic" panose="020B0503020000020004" pitchFamily="34" charset="-127"/>
                <a:cs typeface="Malgun Gothic Semilight" panose="020B0502040204020203" pitchFamily="34" charset="-128"/>
              </a:rPr>
              <a:t>EKSyar</a:t>
            </a:r>
            <a:r>
              <a:rPr lang="en-US" sz="1400" dirty="0" smtClean="0">
                <a:solidFill>
                  <a:schemeClr val="bg1"/>
                </a:solidFill>
                <a:latin typeface="Century Gothic" panose="020B0502020202020204" pitchFamily="34" charset="0"/>
                <a:ea typeface="Malgun Gothic" panose="020B0503020000020004" pitchFamily="34" charset="-127"/>
                <a:cs typeface="Malgun Gothic Semilight" panose="020B0502040204020203" pitchFamily="34" charset="-128"/>
              </a:rPr>
              <a:t> </a:t>
            </a:r>
            <a:r>
              <a:rPr lang="en-US" sz="1400" dirty="0" err="1" smtClean="0">
                <a:solidFill>
                  <a:schemeClr val="bg1"/>
                </a:solidFill>
                <a:latin typeface="Century Gothic" panose="020B0502020202020204" pitchFamily="34" charset="0"/>
                <a:ea typeface="Malgun Gothic" panose="020B0503020000020004" pitchFamily="34" charset="-127"/>
                <a:cs typeface="Malgun Gothic Semilight" panose="020B0502040204020203" pitchFamily="34" charset="-128"/>
              </a:rPr>
              <a:t>komprehensif</a:t>
            </a:r>
            <a:r>
              <a:rPr lang="en-US" sz="1400" dirty="0" smtClean="0">
                <a:solidFill>
                  <a:schemeClr val="bg1"/>
                </a:solidFill>
                <a:latin typeface="Century Gothic" panose="020B0502020202020204" pitchFamily="34" charset="0"/>
                <a:ea typeface="Malgun Gothic" panose="020B0503020000020004" pitchFamily="34" charset="-127"/>
                <a:cs typeface="Malgun Gothic Semilight" panose="020B0502040204020203" pitchFamily="34" charset="-128"/>
              </a:rPr>
              <a:t> </a:t>
            </a:r>
            <a:r>
              <a:rPr lang="en-US" sz="1400" dirty="0" err="1" smtClean="0">
                <a:solidFill>
                  <a:schemeClr val="bg1"/>
                </a:solidFill>
                <a:latin typeface="Century Gothic" panose="020B0502020202020204" pitchFamily="34" charset="0"/>
                <a:ea typeface="Malgun Gothic" panose="020B0503020000020004" pitchFamily="34" charset="-127"/>
                <a:cs typeface="Malgun Gothic Semilight" panose="020B0502040204020203" pitchFamily="34" charset="-128"/>
              </a:rPr>
              <a:t>melalui</a:t>
            </a:r>
            <a:r>
              <a:rPr lang="en-US" sz="1400" dirty="0" smtClean="0">
                <a:solidFill>
                  <a:schemeClr val="bg1"/>
                </a:solidFill>
                <a:latin typeface="Century Gothic" panose="020B0502020202020204" pitchFamily="34" charset="0"/>
                <a:ea typeface="Malgun Gothic" panose="020B0503020000020004" pitchFamily="34" charset="-127"/>
                <a:cs typeface="Malgun Gothic Semilight" panose="020B0502040204020203" pitchFamily="34" charset="-128"/>
              </a:rPr>
              <a:t> Festival </a:t>
            </a:r>
            <a:r>
              <a:rPr lang="en-US" sz="1400" dirty="0" err="1" smtClean="0">
                <a:solidFill>
                  <a:schemeClr val="bg1"/>
                </a:solidFill>
                <a:latin typeface="Century Gothic" panose="020B0502020202020204" pitchFamily="34" charset="0"/>
                <a:ea typeface="Malgun Gothic" panose="020B0503020000020004" pitchFamily="34" charset="-127"/>
                <a:cs typeface="Malgun Gothic Semilight" panose="020B0502040204020203" pitchFamily="34" charset="-128"/>
              </a:rPr>
              <a:t>Ekonomi</a:t>
            </a:r>
            <a:r>
              <a:rPr lang="en-US" sz="1400" dirty="0" smtClean="0">
                <a:solidFill>
                  <a:schemeClr val="bg1"/>
                </a:solidFill>
                <a:latin typeface="Century Gothic" panose="020B0502020202020204" pitchFamily="34" charset="0"/>
                <a:ea typeface="Malgun Gothic" panose="020B0503020000020004" pitchFamily="34" charset="-127"/>
                <a:cs typeface="Malgun Gothic Semilight" panose="020B0502040204020203" pitchFamily="34" charset="-128"/>
              </a:rPr>
              <a:t> </a:t>
            </a:r>
            <a:r>
              <a:rPr lang="en-US" sz="1400" dirty="0" err="1" smtClean="0">
                <a:solidFill>
                  <a:schemeClr val="bg1"/>
                </a:solidFill>
                <a:latin typeface="Century Gothic" panose="020B0502020202020204" pitchFamily="34" charset="0"/>
                <a:ea typeface="Malgun Gothic" panose="020B0503020000020004" pitchFamily="34" charset="-127"/>
                <a:cs typeface="Malgun Gothic Semilight" panose="020B0502040204020203" pitchFamily="34" charset="-128"/>
              </a:rPr>
              <a:t>Syariah</a:t>
            </a:r>
            <a:r>
              <a:rPr lang="en-US" sz="1400" dirty="0" smtClean="0">
                <a:solidFill>
                  <a:schemeClr val="bg1"/>
                </a:solidFill>
                <a:latin typeface="Century Gothic" panose="020B0502020202020204" pitchFamily="34" charset="0"/>
                <a:ea typeface="Malgun Gothic" panose="020B0503020000020004" pitchFamily="34" charset="-127"/>
                <a:cs typeface="Malgun Gothic Semilight" panose="020B0502040204020203" pitchFamily="34" charset="-128"/>
              </a:rPr>
              <a:t> Indonesia</a:t>
            </a:r>
            <a:r>
              <a:rPr lang="id-ID" sz="1400" dirty="0" smtClean="0">
                <a:solidFill>
                  <a:schemeClr val="bg1"/>
                </a:solidFill>
                <a:latin typeface="Century Gothic" panose="020B0502020202020204" pitchFamily="34" charset="0"/>
                <a:ea typeface="Malgun Gothic" panose="020B0503020000020004" pitchFamily="34" charset="-127"/>
                <a:cs typeface="Malgun Gothic Semilight" panose="020B0502040204020203" pitchFamily="34" charset="-128"/>
              </a:rPr>
              <a:t> (ISEF dan FESyar)</a:t>
            </a:r>
          </a:p>
          <a:p>
            <a:pPr marL="365760" indent="-182880">
              <a:spcAft>
                <a:spcPts val="300"/>
              </a:spcAft>
              <a:buFont typeface="Arial" panose="020B0604020202020204" pitchFamily="34" charset="0"/>
              <a:buChar char="•"/>
            </a:pPr>
            <a:r>
              <a:rPr lang="id-ID" sz="1400" dirty="0" smtClean="0">
                <a:solidFill>
                  <a:schemeClr val="bg1"/>
                </a:solidFill>
                <a:latin typeface="Century Gothic" panose="020B0502020202020204" pitchFamily="34" charset="0"/>
                <a:ea typeface="Malgun Gothic" panose="020B0503020000020004" pitchFamily="34" charset="-127"/>
                <a:cs typeface="Malgun Gothic Semilight" panose="020B0502040204020203" pitchFamily="34" charset="-128"/>
              </a:rPr>
              <a:t>Pendirian Institusi Pendidikan Wakaf bertaraf Internasional – International </a:t>
            </a:r>
            <a:endParaRPr lang="en-US" sz="1400" dirty="0" smtClean="0">
              <a:solidFill>
                <a:schemeClr val="bg1"/>
              </a:solidFill>
              <a:latin typeface="Century Gothic" panose="020B0502020202020204" pitchFamily="34" charset="0"/>
              <a:ea typeface="Malgun Gothic" panose="020B0503020000020004" pitchFamily="34" charset="-127"/>
              <a:cs typeface="Malgun Gothic Semilight" panose="020B0502040204020203" pitchFamily="34" charset="-128"/>
            </a:endParaRPr>
          </a:p>
        </p:txBody>
      </p:sp>
      <p:sp>
        <p:nvSpPr>
          <p:cNvPr id="94" name="TextBox 93"/>
          <p:cNvSpPr txBox="1"/>
          <p:nvPr/>
        </p:nvSpPr>
        <p:spPr>
          <a:xfrm>
            <a:off x="250124" y="5109539"/>
            <a:ext cx="4530794" cy="131574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spcAft>
                <a:spcPts val="600"/>
              </a:spcAft>
            </a:pPr>
            <a:r>
              <a:rPr lang="en-US" sz="1600" b="1" dirty="0" smtClean="0">
                <a:solidFill>
                  <a:srgbClr val="FFC000"/>
                </a:solidFill>
                <a:latin typeface="Malgun Gothic" panose="020B0503020000020004" pitchFamily="34" charset="-127"/>
                <a:ea typeface="Malgun Gothic" panose="020B0503020000020004" pitchFamily="34" charset="-127"/>
                <a:cs typeface="Malgun Gothic Semilight" panose="020B0502040204020203" pitchFamily="34" charset="-128"/>
              </a:rPr>
              <a:t>4. </a:t>
            </a:r>
            <a:r>
              <a:rPr lang="en-US" sz="1600" b="1" dirty="0" err="1" smtClean="0">
                <a:solidFill>
                  <a:srgbClr val="FFC000"/>
                </a:solidFill>
                <a:latin typeface="Malgun Gothic" panose="020B0503020000020004" pitchFamily="34" charset="-127"/>
                <a:ea typeface="Malgun Gothic" panose="020B0503020000020004" pitchFamily="34" charset="-127"/>
                <a:cs typeface="Malgun Gothic Semilight" panose="020B0502040204020203" pitchFamily="34" charset="-128"/>
              </a:rPr>
              <a:t>Inisiasi</a:t>
            </a:r>
            <a:r>
              <a:rPr lang="en-US" sz="1600" b="1" dirty="0" smtClean="0">
                <a:solidFill>
                  <a:srgbClr val="FFC000"/>
                </a:solidFill>
                <a:latin typeface="Malgun Gothic" panose="020B0503020000020004" pitchFamily="34" charset="-127"/>
                <a:ea typeface="Malgun Gothic" panose="020B0503020000020004" pitchFamily="34" charset="-127"/>
                <a:cs typeface="Malgun Gothic Semilight" panose="020B0502040204020203" pitchFamily="34" charset="-128"/>
              </a:rPr>
              <a:t> Leadership Global</a:t>
            </a:r>
          </a:p>
          <a:p>
            <a:pPr marL="365760" indent="-182880">
              <a:spcAft>
                <a:spcPts val="300"/>
              </a:spcAft>
              <a:buFont typeface="Arial" panose="020B0604020202020204" pitchFamily="34" charset="0"/>
              <a:buChar char="•"/>
            </a:pPr>
            <a:r>
              <a:rPr lang="en-US" sz="1400" dirty="0" err="1">
                <a:solidFill>
                  <a:prstClr val="white">
                    <a:lumMod val="95000"/>
                  </a:prstClr>
                </a:solidFill>
                <a:latin typeface="Century Gothic" panose="020B0502020202020204" pitchFamily="34" charset="0"/>
                <a:ea typeface="Malgun Gothic" panose="020B0503020000020004" pitchFamily="34" charset="-127"/>
                <a:cs typeface="Malgun Gothic Semilight" panose="020B0502040204020203" pitchFamily="34" charset="-128"/>
              </a:rPr>
              <a:t>R</a:t>
            </a:r>
            <a:r>
              <a:rPr lang="en-US" sz="1400" dirty="0" err="1" smtClean="0">
                <a:solidFill>
                  <a:prstClr val="white">
                    <a:lumMod val="95000"/>
                  </a:prstClr>
                </a:solidFill>
                <a:latin typeface="Century Gothic" panose="020B0502020202020204" pitchFamily="34" charset="0"/>
                <a:ea typeface="Malgun Gothic" panose="020B0503020000020004" pitchFamily="34" charset="-127"/>
                <a:cs typeface="Malgun Gothic Semilight" panose="020B0502040204020203" pitchFamily="34" charset="-128"/>
              </a:rPr>
              <a:t>umusan</a:t>
            </a:r>
            <a:r>
              <a:rPr lang="en-US" sz="1400" dirty="0" smtClean="0">
                <a:solidFill>
                  <a:prstClr val="white">
                    <a:lumMod val="95000"/>
                  </a:prstClr>
                </a:solidFill>
                <a:latin typeface="Century Gothic" panose="020B0502020202020204" pitchFamily="34" charset="0"/>
                <a:ea typeface="Malgun Gothic" panose="020B0503020000020004" pitchFamily="34" charset="-127"/>
                <a:cs typeface="Malgun Gothic Semilight" panose="020B0502040204020203" pitchFamily="34" charset="-128"/>
              </a:rPr>
              <a:t> model </a:t>
            </a:r>
            <a:r>
              <a:rPr lang="en-US" sz="1400" dirty="0" err="1" smtClean="0">
                <a:solidFill>
                  <a:prstClr val="white">
                    <a:lumMod val="95000"/>
                  </a:prstClr>
                </a:solidFill>
                <a:latin typeface="Century Gothic" panose="020B0502020202020204" pitchFamily="34" charset="0"/>
                <a:ea typeface="Malgun Gothic" panose="020B0503020000020004" pitchFamily="34" charset="-127"/>
                <a:cs typeface="Malgun Gothic Semilight" panose="020B0502040204020203" pitchFamily="34" charset="-128"/>
              </a:rPr>
              <a:t>bisnis</a:t>
            </a:r>
            <a:r>
              <a:rPr lang="en-US" sz="1400" dirty="0" smtClean="0">
                <a:solidFill>
                  <a:prstClr val="white">
                    <a:lumMod val="95000"/>
                  </a:prstClr>
                </a:solidFill>
                <a:latin typeface="Century Gothic" panose="020B0502020202020204" pitchFamily="34" charset="0"/>
                <a:ea typeface="Malgun Gothic" panose="020B0503020000020004" pitchFamily="34" charset="-127"/>
                <a:cs typeface="Malgun Gothic Semilight" panose="020B0502040204020203" pitchFamily="34" charset="-128"/>
              </a:rPr>
              <a:t> WIIB (</a:t>
            </a:r>
            <a:r>
              <a:rPr lang="en-US" sz="1400" dirty="0" err="1" smtClean="0">
                <a:solidFill>
                  <a:prstClr val="white">
                    <a:lumMod val="95000"/>
                  </a:prstClr>
                </a:solidFill>
                <a:latin typeface="Century Gothic" panose="020B0502020202020204" pitchFamily="34" charset="0"/>
                <a:ea typeface="Malgun Gothic" panose="020B0503020000020004" pitchFamily="34" charset="-127"/>
                <a:cs typeface="Malgun Gothic Semilight" panose="020B0502040204020203" pitchFamily="34" charset="-128"/>
              </a:rPr>
              <a:t>dikoordinasi</a:t>
            </a:r>
            <a:r>
              <a:rPr lang="en-US" sz="1400" dirty="0" smtClean="0">
                <a:solidFill>
                  <a:prstClr val="white">
                    <a:lumMod val="95000"/>
                  </a:prstClr>
                </a:solidFill>
                <a:latin typeface="Century Gothic" panose="020B0502020202020204" pitchFamily="34" charset="0"/>
                <a:ea typeface="Malgun Gothic" panose="020B0503020000020004" pitchFamily="34" charset="-127"/>
                <a:cs typeface="Malgun Gothic Semilight" panose="020B0502040204020203" pitchFamily="34" charset="-128"/>
              </a:rPr>
              <a:t> </a:t>
            </a:r>
            <a:r>
              <a:rPr lang="en-US" sz="1400" dirty="0" err="1" smtClean="0">
                <a:solidFill>
                  <a:prstClr val="white">
                    <a:lumMod val="95000"/>
                  </a:prstClr>
                </a:solidFill>
                <a:latin typeface="Century Gothic" panose="020B0502020202020204" pitchFamily="34" charset="0"/>
                <a:ea typeface="Malgun Gothic" panose="020B0503020000020004" pitchFamily="34" charset="-127"/>
                <a:cs typeface="Malgun Gothic Semilight" panose="020B0502040204020203" pitchFamily="34" charset="-128"/>
              </a:rPr>
              <a:t>Kemenkeu</a:t>
            </a:r>
            <a:r>
              <a:rPr lang="en-US" sz="1400" dirty="0" smtClean="0">
                <a:solidFill>
                  <a:prstClr val="white">
                    <a:lumMod val="95000"/>
                  </a:prstClr>
                </a:solidFill>
                <a:latin typeface="Century Gothic" panose="020B0502020202020204" pitchFamily="34" charset="0"/>
                <a:ea typeface="Malgun Gothic" panose="020B0503020000020004" pitchFamily="34" charset="-127"/>
                <a:cs typeface="Malgun Gothic Semilight" panose="020B0502040204020203" pitchFamily="34" charset="-128"/>
              </a:rPr>
              <a:t>)</a:t>
            </a:r>
          </a:p>
          <a:p>
            <a:pPr marL="365760" indent="-182880">
              <a:spcAft>
                <a:spcPts val="300"/>
              </a:spcAft>
              <a:buFont typeface="Arial" panose="020B0604020202020204" pitchFamily="34" charset="0"/>
              <a:buChar char="•"/>
            </a:pPr>
            <a:r>
              <a:rPr lang="en-US" sz="1400" dirty="0" err="1" smtClean="0">
                <a:solidFill>
                  <a:prstClr val="white">
                    <a:lumMod val="95000"/>
                  </a:prstClr>
                </a:solidFill>
                <a:latin typeface="Century Gothic" panose="020B0502020202020204" pitchFamily="34" charset="0"/>
                <a:ea typeface="Malgun Gothic" panose="020B0503020000020004" pitchFamily="34" charset="-127"/>
                <a:cs typeface="Malgun Gothic Semilight" panose="020B0502040204020203" pitchFamily="34" charset="-128"/>
              </a:rPr>
              <a:t>Dukungan</a:t>
            </a:r>
            <a:r>
              <a:rPr lang="en-US" sz="1400" dirty="0" smtClean="0">
                <a:solidFill>
                  <a:prstClr val="white">
                    <a:lumMod val="95000"/>
                  </a:prstClr>
                </a:solidFill>
                <a:latin typeface="Century Gothic" panose="020B0502020202020204" pitchFamily="34" charset="0"/>
                <a:ea typeface="Malgun Gothic" panose="020B0503020000020004" pitchFamily="34" charset="-127"/>
                <a:cs typeface="Malgun Gothic Semilight" panose="020B0502040204020203" pitchFamily="34" charset="-128"/>
              </a:rPr>
              <a:t> </a:t>
            </a:r>
            <a:r>
              <a:rPr lang="en-US" sz="1400" i="1" dirty="0" smtClean="0">
                <a:solidFill>
                  <a:prstClr val="white">
                    <a:lumMod val="95000"/>
                  </a:prstClr>
                </a:solidFill>
                <a:latin typeface="Century Gothic" panose="020B0502020202020204" pitchFamily="34" charset="0"/>
                <a:ea typeface="Malgun Gothic" panose="020B0503020000020004" pitchFamily="34" charset="-127"/>
                <a:cs typeface="Malgun Gothic Semilight" panose="020B0502040204020203" pitchFamily="34" charset="-128"/>
              </a:rPr>
              <a:t>advisory</a:t>
            </a:r>
            <a:r>
              <a:rPr lang="en-US" sz="1400" dirty="0" smtClean="0">
                <a:solidFill>
                  <a:prstClr val="white">
                    <a:lumMod val="95000"/>
                  </a:prstClr>
                </a:solidFill>
                <a:latin typeface="Century Gothic" panose="020B0502020202020204" pitchFamily="34" charset="0"/>
                <a:ea typeface="Malgun Gothic" panose="020B0503020000020004" pitchFamily="34" charset="-127"/>
                <a:cs typeface="Malgun Gothic Semilight" panose="020B0502040204020203" pitchFamily="34" charset="-128"/>
              </a:rPr>
              <a:t> </a:t>
            </a:r>
            <a:r>
              <a:rPr lang="en-US" sz="1400" dirty="0" err="1" smtClean="0">
                <a:solidFill>
                  <a:prstClr val="white">
                    <a:lumMod val="95000"/>
                  </a:prstClr>
                </a:solidFill>
                <a:latin typeface="Century Gothic" panose="020B0502020202020204" pitchFamily="34" charset="0"/>
                <a:ea typeface="Malgun Gothic" panose="020B0503020000020004" pitchFamily="34" charset="-127"/>
                <a:cs typeface="Malgun Gothic Semilight" panose="020B0502040204020203" pitchFamily="34" charset="-128"/>
              </a:rPr>
              <a:t>untuk</a:t>
            </a:r>
            <a:r>
              <a:rPr lang="en-US" sz="1400" dirty="0" smtClean="0">
                <a:solidFill>
                  <a:prstClr val="white">
                    <a:lumMod val="95000"/>
                  </a:prstClr>
                </a:solidFill>
                <a:latin typeface="Century Gothic" panose="020B0502020202020204" pitchFamily="34" charset="0"/>
                <a:ea typeface="Malgun Gothic" panose="020B0503020000020004" pitchFamily="34" charset="-127"/>
                <a:cs typeface="Malgun Gothic Semilight" panose="020B0502040204020203" pitchFamily="34" charset="-128"/>
              </a:rPr>
              <a:t> Bank </a:t>
            </a:r>
            <a:r>
              <a:rPr lang="en-US" sz="1400" dirty="0" err="1" smtClean="0">
                <a:solidFill>
                  <a:prstClr val="white">
                    <a:lumMod val="95000"/>
                  </a:prstClr>
                </a:solidFill>
                <a:latin typeface="Century Gothic" panose="020B0502020202020204" pitchFamily="34" charset="0"/>
                <a:ea typeface="Malgun Gothic" panose="020B0503020000020004" pitchFamily="34" charset="-127"/>
                <a:cs typeface="Malgun Gothic Semilight" panose="020B0502040204020203" pitchFamily="34" charset="-128"/>
              </a:rPr>
              <a:t>Sentral</a:t>
            </a:r>
            <a:r>
              <a:rPr lang="en-US" sz="1400" dirty="0" smtClean="0">
                <a:solidFill>
                  <a:prstClr val="white">
                    <a:lumMod val="95000"/>
                  </a:prstClr>
                </a:solidFill>
                <a:latin typeface="Century Gothic" panose="020B0502020202020204" pitchFamily="34" charset="0"/>
                <a:ea typeface="Malgun Gothic" panose="020B0503020000020004" pitchFamily="34" charset="-127"/>
                <a:cs typeface="Malgun Gothic Semilight" panose="020B0502040204020203" pitchFamily="34" charset="-128"/>
              </a:rPr>
              <a:t> Suriname </a:t>
            </a:r>
            <a:r>
              <a:rPr lang="en-US" sz="1400" dirty="0" err="1" smtClean="0">
                <a:solidFill>
                  <a:prstClr val="white">
                    <a:lumMod val="95000"/>
                  </a:prstClr>
                </a:solidFill>
                <a:latin typeface="Century Gothic" panose="020B0502020202020204" pitchFamily="34" charset="0"/>
                <a:ea typeface="Malgun Gothic" panose="020B0503020000020004" pitchFamily="34" charset="-127"/>
                <a:cs typeface="Malgun Gothic Semilight" panose="020B0502040204020203" pitchFamily="34" charset="-128"/>
              </a:rPr>
              <a:t>untuk</a:t>
            </a:r>
            <a:r>
              <a:rPr lang="en-US" sz="1400" dirty="0" smtClean="0">
                <a:solidFill>
                  <a:prstClr val="white">
                    <a:lumMod val="95000"/>
                  </a:prstClr>
                </a:solidFill>
                <a:latin typeface="Century Gothic" panose="020B0502020202020204" pitchFamily="34" charset="0"/>
                <a:ea typeface="Malgun Gothic" panose="020B0503020000020004" pitchFamily="34" charset="-127"/>
                <a:cs typeface="Malgun Gothic Semilight" panose="020B0502040204020203" pitchFamily="34" charset="-128"/>
              </a:rPr>
              <a:t> </a:t>
            </a:r>
            <a:r>
              <a:rPr lang="en-US" sz="1400" dirty="0" err="1" smtClean="0">
                <a:solidFill>
                  <a:prstClr val="white">
                    <a:lumMod val="95000"/>
                  </a:prstClr>
                </a:solidFill>
                <a:latin typeface="Century Gothic" panose="020B0502020202020204" pitchFamily="34" charset="0"/>
                <a:ea typeface="Malgun Gothic" panose="020B0503020000020004" pitchFamily="34" charset="-127"/>
                <a:cs typeface="Malgun Gothic Semilight" panose="020B0502040204020203" pitchFamily="34" charset="-128"/>
              </a:rPr>
              <a:t>kebijakan</a:t>
            </a:r>
            <a:r>
              <a:rPr lang="en-US" sz="1400" dirty="0" smtClean="0">
                <a:solidFill>
                  <a:prstClr val="white">
                    <a:lumMod val="95000"/>
                  </a:prstClr>
                </a:solidFill>
                <a:latin typeface="Century Gothic" panose="020B0502020202020204" pitchFamily="34" charset="0"/>
                <a:ea typeface="Malgun Gothic" panose="020B0503020000020004" pitchFamily="34" charset="-127"/>
                <a:cs typeface="Malgun Gothic Semilight" panose="020B0502040204020203" pitchFamily="34" charset="-128"/>
              </a:rPr>
              <a:t> </a:t>
            </a:r>
            <a:r>
              <a:rPr lang="en-US" sz="1400" dirty="0" err="1" smtClean="0">
                <a:solidFill>
                  <a:prstClr val="white">
                    <a:lumMod val="95000"/>
                  </a:prstClr>
                </a:solidFill>
                <a:latin typeface="Century Gothic" panose="020B0502020202020204" pitchFamily="34" charset="0"/>
                <a:ea typeface="Malgun Gothic" panose="020B0503020000020004" pitchFamily="34" charset="-127"/>
                <a:cs typeface="Malgun Gothic Semilight" panose="020B0502040204020203" pitchFamily="34" charset="-128"/>
              </a:rPr>
              <a:t>moneter</a:t>
            </a:r>
            <a:r>
              <a:rPr lang="en-US" sz="1400" dirty="0" smtClean="0">
                <a:solidFill>
                  <a:prstClr val="white">
                    <a:lumMod val="95000"/>
                  </a:prstClr>
                </a:solidFill>
                <a:latin typeface="Century Gothic" panose="020B0502020202020204" pitchFamily="34" charset="0"/>
                <a:ea typeface="Malgun Gothic" panose="020B0503020000020004" pitchFamily="34" charset="-127"/>
                <a:cs typeface="Malgun Gothic Semilight" panose="020B0502040204020203" pitchFamily="34" charset="-128"/>
              </a:rPr>
              <a:t> </a:t>
            </a:r>
            <a:r>
              <a:rPr lang="en-US" sz="1400" dirty="0" err="1" smtClean="0">
                <a:solidFill>
                  <a:prstClr val="white">
                    <a:lumMod val="95000"/>
                  </a:prstClr>
                </a:solidFill>
                <a:latin typeface="Century Gothic" panose="020B0502020202020204" pitchFamily="34" charset="0"/>
                <a:ea typeface="Malgun Gothic" panose="020B0503020000020004" pitchFamily="34" charset="-127"/>
                <a:cs typeface="Malgun Gothic Semilight" panose="020B0502040204020203" pitchFamily="34" charset="-128"/>
              </a:rPr>
              <a:t>syariah</a:t>
            </a:r>
            <a:endParaRPr lang="en-US" sz="1400" dirty="0" smtClean="0">
              <a:solidFill>
                <a:prstClr val="white">
                  <a:lumMod val="95000"/>
                </a:prstClr>
              </a:solidFill>
              <a:latin typeface="Century Gothic" panose="020B0502020202020204" pitchFamily="34" charset="0"/>
              <a:ea typeface="Malgun Gothic" panose="020B0503020000020004" pitchFamily="34" charset="-127"/>
              <a:cs typeface="Malgun Gothic Semilight" panose="020B0502040204020203" pitchFamily="34" charset="-128"/>
            </a:endParaRPr>
          </a:p>
        </p:txBody>
      </p:sp>
      <p:sp>
        <p:nvSpPr>
          <p:cNvPr id="2" name="Rounded Rectangle 1"/>
          <p:cNvSpPr/>
          <p:nvPr/>
        </p:nvSpPr>
        <p:spPr>
          <a:xfrm>
            <a:off x="7204151" y="4730304"/>
            <a:ext cx="4866721" cy="2039020"/>
          </a:xfrm>
          <a:prstGeom prst="roundRect">
            <a:avLst>
              <a:gd name="adj" fmla="val 10519"/>
            </a:avLst>
          </a:prstGeom>
          <a:noFill/>
          <a:ln>
            <a:solidFill>
              <a:schemeClr val="accent6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id-ID"/>
          </a:p>
        </p:txBody>
      </p:sp>
      <p:pic>
        <p:nvPicPr>
          <p:cNvPr id="38" name="Picture 37"/>
          <p:cNvPicPr>
            <a:picLocks noChangeAspect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-156717" y="6452897"/>
            <a:ext cx="2065236" cy="319396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328428964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" name="Rectangle 19"/>
          <p:cNvSpPr/>
          <p:nvPr/>
        </p:nvSpPr>
        <p:spPr>
          <a:xfrm>
            <a:off x="0" y="12342"/>
            <a:ext cx="13296800" cy="6845657"/>
          </a:xfrm>
          <a:prstGeom prst="rect">
            <a:avLst/>
          </a:prstGeom>
          <a:blipFill dpi="0" rotWithShape="1">
            <a:blip r:embed="rId2">
              <a:alphaModFix amt="15000"/>
              <a:biLevel thresh="25000"/>
            </a:blip>
            <a:srcRect/>
            <a:stretch>
              <a:fillRect/>
            </a:stretch>
          </a:blip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id-ID" sz="2000"/>
          </a:p>
        </p:txBody>
      </p:sp>
      <p:sp>
        <p:nvSpPr>
          <p:cNvPr id="3" name="Rounded Rectangle 2"/>
          <p:cNvSpPr/>
          <p:nvPr/>
        </p:nvSpPr>
        <p:spPr>
          <a:xfrm>
            <a:off x="0" y="2895110"/>
            <a:ext cx="12192000" cy="1080120"/>
          </a:xfrm>
          <a:prstGeom prst="round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id-ID" sz="3200" b="1" dirty="0">
                <a:solidFill>
                  <a:schemeClr val="tx2">
                    <a:lumMod val="50000"/>
                  </a:schemeClr>
                </a:solidFill>
              </a:rPr>
              <a:t>4</a:t>
            </a:r>
            <a:r>
              <a:rPr lang="id-ID" sz="3200" b="1" dirty="0" smtClean="0">
                <a:solidFill>
                  <a:schemeClr val="tx2">
                    <a:lumMod val="50000"/>
                  </a:schemeClr>
                </a:solidFill>
              </a:rPr>
              <a:t>. Urgensi Program Peningkatan Edukasi dan Sosialisasi</a:t>
            </a:r>
            <a:endParaRPr lang="id-ID" sz="3200" b="1" i="1" dirty="0">
              <a:solidFill>
                <a:schemeClr val="tx2">
                  <a:lumMod val="50000"/>
                </a:scheme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904357609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" name="Rectangle 19"/>
          <p:cNvSpPr/>
          <p:nvPr/>
        </p:nvSpPr>
        <p:spPr>
          <a:xfrm>
            <a:off x="0" y="12342"/>
            <a:ext cx="13296800" cy="6845657"/>
          </a:xfrm>
          <a:prstGeom prst="rect">
            <a:avLst/>
          </a:prstGeom>
          <a:blipFill dpi="0" rotWithShape="1">
            <a:blip r:embed="rId2">
              <a:alphaModFix amt="15000"/>
              <a:biLevel thresh="25000"/>
            </a:blip>
            <a:srcRect/>
            <a:stretch>
              <a:fillRect/>
            </a:stretch>
          </a:blip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id-ID" sz="2000"/>
          </a:p>
        </p:txBody>
      </p:sp>
      <p:sp>
        <p:nvSpPr>
          <p:cNvPr id="3" name="Rounded Rectangle 2"/>
          <p:cNvSpPr/>
          <p:nvPr/>
        </p:nvSpPr>
        <p:spPr>
          <a:xfrm>
            <a:off x="0" y="2895110"/>
            <a:ext cx="12192000" cy="1080120"/>
          </a:xfrm>
          <a:prstGeom prst="round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id-ID" sz="3600" b="1" dirty="0" smtClean="0">
                <a:solidFill>
                  <a:schemeClr val="tx2">
                    <a:lumMod val="50000"/>
                  </a:schemeClr>
                </a:solidFill>
              </a:rPr>
              <a:t>1. Urgensi Strategi </a:t>
            </a:r>
            <a:r>
              <a:rPr lang="en-US" sz="3600" b="1" dirty="0" err="1" smtClean="0">
                <a:solidFill>
                  <a:schemeClr val="tx2">
                    <a:lumMod val="50000"/>
                  </a:schemeClr>
                </a:solidFill>
              </a:rPr>
              <a:t>Pe</a:t>
            </a:r>
            <a:r>
              <a:rPr lang="id-ID" sz="3600" b="1" dirty="0" smtClean="0">
                <a:solidFill>
                  <a:schemeClr val="tx2">
                    <a:lumMod val="50000"/>
                  </a:schemeClr>
                </a:solidFill>
              </a:rPr>
              <a:t>ngembang</a:t>
            </a:r>
            <a:r>
              <a:rPr lang="en-US" sz="3600" b="1" dirty="0" smtClean="0">
                <a:solidFill>
                  <a:schemeClr val="tx2">
                    <a:lumMod val="50000"/>
                  </a:schemeClr>
                </a:solidFill>
              </a:rPr>
              <a:t>an </a:t>
            </a:r>
            <a:r>
              <a:rPr lang="en-US" sz="3600" b="1" dirty="0" err="1" smtClean="0">
                <a:solidFill>
                  <a:schemeClr val="tx2">
                    <a:lumMod val="50000"/>
                  </a:schemeClr>
                </a:solidFill>
              </a:rPr>
              <a:t>Ekonomi</a:t>
            </a:r>
            <a:r>
              <a:rPr lang="en-US" sz="3600" b="1" dirty="0" smtClean="0">
                <a:solidFill>
                  <a:schemeClr val="tx2">
                    <a:lumMod val="50000"/>
                  </a:schemeClr>
                </a:solidFill>
              </a:rPr>
              <a:t> </a:t>
            </a:r>
            <a:r>
              <a:rPr lang="en-US" sz="3600" b="1" dirty="0" err="1" smtClean="0">
                <a:solidFill>
                  <a:schemeClr val="tx2">
                    <a:lumMod val="50000"/>
                  </a:schemeClr>
                </a:solidFill>
              </a:rPr>
              <a:t>Syariah</a:t>
            </a:r>
            <a:endParaRPr lang="id-ID" sz="3600" b="1" dirty="0">
              <a:solidFill>
                <a:schemeClr val="tx2">
                  <a:lumMod val="50000"/>
                </a:scheme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631478290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6" name="Rounded Rectangle 35"/>
          <p:cNvSpPr/>
          <p:nvPr/>
        </p:nvSpPr>
        <p:spPr>
          <a:xfrm>
            <a:off x="9552384" y="2576720"/>
            <a:ext cx="2376091" cy="1224136"/>
          </a:xfrm>
          <a:prstGeom prst="roundRect">
            <a:avLst>
              <a:gd name="adj" fmla="val 7450"/>
            </a:avLst>
          </a:prstGeom>
          <a:solidFill>
            <a:srgbClr val="FFFF00">
              <a:alpha val="23000"/>
            </a:srgbClr>
          </a:solidFill>
          <a:ln>
            <a:solidFill>
              <a:srgbClr val="FFFF00"/>
            </a:solidFill>
            <a:prstDash val="sys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id-ID"/>
          </a:p>
        </p:txBody>
      </p:sp>
      <p:sp>
        <p:nvSpPr>
          <p:cNvPr id="35" name="Rounded Rectangle 34"/>
          <p:cNvSpPr/>
          <p:nvPr/>
        </p:nvSpPr>
        <p:spPr>
          <a:xfrm>
            <a:off x="3863752" y="4365104"/>
            <a:ext cx="1944216" cy="1152128"/>
          </a:xfrm>
          <a:prstGeom prst="roundRect">
            <a:avLst>
              <a:gd name="adj" fmla="val 7450"/>
            </a:avLst>
          </a:prstGeom>
          <a:solidFill>
            <a:srgbClr val="FFFF00">
              <a:alpha val="23000"/>
            </a:srgbClr>
          </a:solidFill>
          <a:ln>
            <a:solidFill>
              <a:srgbClr val="FFFF00"/>
            </a:solidFill>
            <a:prstDash val="sys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id-ID"/>
          </a:p>
        </p:txBody>
      </p:sp>
      <p:sp>
        <p:nvSpPr>
          <p:cNvPr id="34" name="Rounded Rectangle 33"/>
          <p:cNvSpPr/>
          <p:nvPr/>
        </p:nvSpPr>
        <p:spPr>
          <a:xfrm>
            <a:off x="3935760" y="2492896"/>
            <a:ext cx="1944216" cy="1224136"/>
          </a:xfrm>
          <a:prstGeom prst="roundRect">
            <a:avLst>
              <a:gd name="adj" fmla="val 7450"/>
            </a:avLst>
          </a:prstGeom>
          <a:solidFill>
            <a:srgbClr val="FFFF00">
              <a:alpha val="23000"/>
            </a:srgbClr>
          </a:solidFill>
          <a:ln>
            <a:solidFill>
              <a:srgbClr val="FFFF00"/>
            </a:solidFill>
            <a:prstDash val="sys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id-ID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>
          <a:xfrm>
            <a:off x="11640312" y="66701"/>
            <a:ext cx="430560" cy="365125"/>
          </a:xfrm>
        </p:spPr>
        <p:txBody>
          <a:bodyPr/>
          <a:lstStyle/>
          <a:p>
            <a:fld id="{D837663C-94F1-4ACC-BD3F-C7802A46D600}" type="slidenum">
              <a:rPr lang="en-US" sz="1600">
                <a:solidFill>
                  <a:prstClr val="white"/>
                </a:solidFill>
              </a:rPr>
              <a:pPr/>
              <a:t>20</a:t>
            </a:fld>
            <a:endParaRPr lang="en-US" sz="1600" dirty="0">
              <a:solidFill>
                <a:prstClr val="white"/>
              </a:solidFill>
            </a:endParaRPr>
          </a:p>
        </p:txBody>
      </p:sp>
      <p:sp>
        <p:nvSpPr>
          <p:cNvPr id="14" name="Rectangle 13"/>
          <p:cNvSpPr/>
          <p:nvPr/>
        </p:nvSpPr>
        <p:spPr>
          <a:xfrm>
            <a:off x="10668" y="14748"/>
            <a:ext cx="12170664" cy="508000"/>
          </a:xfrm>
          <a:prstGeom prst="rect">
            <a:avLst/>
          </a:prstGeom>
          <a:solidFill>
            <a:srgbClr val="0A1B34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id-ID" sz="3200" b="1" dirty="0" smtClean="0">
                <a:solidFill>
                  <a:prstClr val="white"/>
                </a:solidFill>
              </a:rPr>
              <a:t>Urgensi Edukasi dan Sosialisasi...</a:t>
            </a:r>
            <a:endParaRPr lang="en-US" sz="3200" b="1" dirty="0">
              <a:solidFill>
                <a:prstClr val="white"/>
              </a:solidFill>
            </a:endParaRPr>
          </a:p>
        </p:txBody>
      </p:sp>
      <p:sp>
        <p:nvSpPr>
          <p:cNvPr id="15" name="Slide Number Placeholder 3"/>
          <p:cNvSpPr txBox="1">
            <a:spLocks/>
          </p:cNvSpPr>
          <p:nvPr/>
        </p:nvSpPr>
        <p:spPr>
          <a:xfrm>
            <a:off x="11712624" y="44624"/>
            <a:ext cx="430560" cy="365125"/>
          </a:xfrm>
          <a:prstGeom prst="rect">
            <a:avLst/>
          </a:prstGeom>
        </p:spPr>
        <p:txBody>
          <a:bodyPr vert="horz" lIns="91434" tIns="45718" rIns="91434" bIns="45718" rtlCol="0" anchor="ctr"/>
          <a:lstStyle>
            <a:defPPr>
              <a:defRPr lang="en-US"/>
            </a:defPPr>
            <a:lvl1pPr marL="0" algn="r" defTabSz="914332" rtl="0" eaLnBrk="1" latinLnBrk="0" hangingPunct="1">
              <a:defRPr sz="1500" b="1" kern="120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+mn-lt"/>
                <a:ea typeface="+mn-ea"/>
                <a:cs typeface="+mn-cs"/>
              </a:defRPr>
            </a:lvl1pPr>
            <a:lvl2pPr marL="457167" algn="l" defTabSz="914332" rtl="0" eaLnBrk="1" latinLnBrk="0" hangingPunct="1">
              <a:defRPr sz="19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332" algn="l" defTabSz="914332" rtl="0" eaLnBrk="1" latinLnBrk="0" hangingPunct="1">
              <a:defRPr sz="19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498" algn="l" defTabSz="914332" rtl="0" eaLnBrk="1" latinLnBrk="0" hangingPunct="1">
              <a:defRPr sz="19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664" algn="l" defTabSz="914332" rtl="0" eaLnBrk="1" latinLnBrk="0" hangingPunct="1">
              <a:defRPr sz="19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5830" algn="l" defTabSz="914332" rtl="0" eaLnBrk="1" latinLnBrk="0" hangingPunct="1">
              <a:defRPr sz="19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2994" algn="l" defTabSz="914332" rtl="0" eaLnBrk="1" latinLnBrk="0" hangingPunct="1">
              <a:defRPr sz="19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160" algn="l" defTabSz="914332" rtl="0" eaLnBrk="1" latinLnBrk="0" hangingPunct="1">
              <a:defRPr sz="19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327" algn="l" defTabSz="914332" rtl="0" eaLnBrk="1" latinLnBrk="0" hangingPunct="1">
              <a:defRPr sz="19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fld id="{D837663C-94F1-4ACC-BD3F-C7802A46D600}" type="slidenum">
              <a:rPr lang="en-US" sz="1600" smtClean="0">
                <a:solidFill>
                  <a:prstClr val="white"/>
                </a:solidFill>
              </a:rPr>
              <a:pPr/>
              <a:t>20</a:t>
            </a:fld>
            <a:endParaRPr lang="en-US" sz="1600" dirty="0">
              <a:solidFill>
                <a:prstClr val="white"/>
              </a:solidFill>
            </a:endParaRPr>
          </a:p>
        </p:txBody>
      </p:sp>
      <p:pic>
        <p:nvPicPr>
          <p:cNvPr id="16" name="Picture 15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-156717" y="6421972"/>
            <a:ext cx="2065236" cy="319396"/>
          </a:xfrm>
          <a:prstGeom prst="rect">
            <a:avLst/>
          </a:prstGeom>
        </p:spPr>
      </p:pic>
      <p:grpSp>
        <p:nvGrpSpPr>
          <p:cNvPr id="3" name="Group 2"/>
          <p:cNvGrpSpPr/>
          <p:nvPr/>
        </p:nvGrpSpPr>
        <p:grpSpPr>
          <a:xfrm>
            <a:off x="191344" y="660005"/>
            <a:ext cx="2095213" cy="591007"/>
            <a:chOff x="1487488" y="694946"/>
            <a:chExt cx="2095213" cy="591007"/>
          </a:xfrm>
        </p:grpSpPr>
        <p:pic>
          <p:nvPicPr>
            <p:cNvPr id="21" name="Picture 20" descr="steps-defined-01"/>
            <p:cNvPicPr/>
            <p:nvPr/>
          </p:nvPicPr>
          <p:blipFill>
            <a:blip r:embed="rId3">
              <a:extLst>
                <a:ext uri="{BEBA8EAE-BF5A-486C-A8C5-ECC9F3942E4B}">
                  <a14:imgProps xmlns:a14="http://schemas.microsoft.com/office/drawing/2010/main">
                    <a14:imgLayer r:embed="rId4">
                      <a14:imgEffect>
                        <a14:brightnessContrast bright="-21000" contrast="36000"/>
                      </a14:imgEffect>
                    </a14:imgLayer>
                  </a14:imgProps>
                </a:ex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1487488" y="764704"/>
              <a:ext cx="2095213" cy="521249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2" name="TextBox 1"/>
            <p:cNvSpPr txBox="1"/>
            <p:nvPr/>
          </p:nvSpPr>
          <p:spPr>
            <a:xfrm>
              <a:off x="1941345" y="694946"/>
              <a:ext cx="1476686" cy="27699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id-ID" sz="1200" b="1" dirty="0" smtClean="0">
                  <a:solidFill>
                    <a:schemeClr val="bg1"/>
                  </a:solidFill>
                  <a:latin typeface="Arial Narrow" panose="020B0606020202030204" pitchFamily="34" charset="0"/>
                </a:rPr>
                <a:t>What is the Problem?</a:t>
              </a:r>
              <a:endParaRPr lang="id-ID" sz="1200" b="1" dirty="0">
                <a:solidFill>
                  <a:schemeClr val="bg1"/>
                </a:solidFill>
                <a:latin typeface="Arial Narrow" panose="020B0606020202030204" pitchFamily="34" charset="0"/>
              </a:endParaRPr>
            </a:p>
          </p:txBody>
        </p:sp>
      </p:grpSp>
      <p:grpSp>
        <p:nvGrpSpPr>
          <p:cNvPr id="7" name="Group 6"/>
          <p:cNvGrpSpPr/>
          <p:nvPr/>
        </p:nvGrpSpPr>
        <p:grpSpPr>
          <a:xfrm>
            <a:off x="4419045" y="604602"/>
            <a:ext cx="2075120" cy="618370"/>
            <a:chOff x="7745356" y="626203"/>
            <a:chExt cx="2075120" cy="618370"/>
          </a:xfrm>
        </p:grpSpPr>
        <p:pic>
          <p:nvPicPr>
            <p:cNvPr id="23" name="Picture 22" descr="steps-defined-03"/>
            <p:cNvPicPr/>
            <p:nvPr/>
          </p:nvPicPr>
          <p:blipFill>
            <a:blip r:embed="rId5">
              <a:extLst>
                <a:ext uri="{BEBA8EAE-BF5A-486C-A8C5-ECC9F3942E4B}">
                  <a14:imgProps xmlns:a14="http://schemas.microsoft.com/office/drawing/2010/main">
                    <a14:imgLayer r:embed="rId6">
                      <a14:imgEffect>
                        <a14:brightnessContrast bright="-21000" contrast="35000"/>
                      </a14:imgEffect>
                    </a14:imgLayer>
                  </a14:imgProps>
                </a:ex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7745356" y="699318"/>
              <a:ext cx="2075120" cy="545255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24" name="TextBox 23"/>
            <p:cNvSpPr txBox="1"/>
            <p:nvPr/>
          </p:nvSpPr>
          <p:spPr>
            <a:xfrm>
              <a:off x="8256240" y="626203"/>
              <a:ext cx="1327608" cy="27699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id-ID" sz="1200" b="1" dirty="0" smtClean="0">
                  <a:solidFill>
                    <a:schemeClr val="bg1"/>
                  </a:solidFill>
                  <a:latin typeface="Arial Narrow" panose="020B0606020202030204" pitchFamily="34" charset="0"/>
                </a:rPr>
                <a:t>What will be done?</a:t>
              </a:r>
              <a:endParaRPr lang="id-ID" sz="1200" b="1" dirty="0">
                <a:solidFill>
                  <a:schemeClr val="bg1"/>
                </a:solidFill>
                <a:latin typeface="Arial Narrow" panose="020B0606020202030204" pitchFamily="34" charset="0"/>
              </a:endParaRPr>
            </a:p>
          </p:txBody>
        </p:sp>
      </p:grpSp>
      <p:grpSp>
        <p:nvGrpSpPr>
          <p:cNvPr id="6" name="Group 5"/>
          <p:cNvGrpSpPr/>
          <p:nvPr/>
        </p:nvGrpSpPr>
        <p:grpSpPr>
          <a:xfrm>
            <a:off x="2252868" y="626203"/>
            <a:ext cx="2166177" cy="622134"/>
            <a:chOff x="4639212" y="626203"/>
            <a:chExt cx="2166177" cy="622134"/>
          </a:xfrm>
        </p:grpSpPr>
        <p:pic>
          <p:nvPicPr>
            <p:cNvPr id="22" name="Picture 21" descr="steps-defined-02"/>
            <p:cNvPicPr/>
            <p:nvPr/>
          </p:nvPicPr>
          <p:blipFill>
            <a:blip r:embed="rId7">
              <a:extLst>
                <a:ext uri="{BEBA8EAE-BF5A-486C-A8C5-ECC9F3942E4B}">
                  <a14:imgProps xmlns:a14="http://schemas.microsoft.com/office/drawing/2010/main">
                    <a14:imgLayer r:embed="rId8">
                      <a14:imgEffect>
                        <a14:brightnessContrast bright="-23000" contrast="33000"/>
                      </a14:imgEffect>
                    </a14:imgLayer>
                  </a14:imgProps>
                </a:ex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>
              <a:off x="4639212" y="716766"/>
              <a:ext cx="2166177" cy="531571"/>
            </a:xfrm>
            <a:prstGeom prst="rect">
              <a:avLst/>
            </a:prstGeom>
            <a:noFill/>
            <a:ln>
              <a:noFill/>
            </a:ln>
          </p:spPr>
        </p:pic>
        <p:sp>
          <p:nvSpPr>
            <p:cNvPr id="25" name="TextBox 24"/>
            <p:cNvSpPr txBox="1"/>
            <p:nvPr/>
          </p:nvSpPr>
          <p:spPr>
            <a:xfrm>
              <a:off x="5231904" y="626203"/>
              <a:ext cx="1348446" cy="276999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id-ID" sz="1200" b="1" dirty="0" smtClean="0">
                  <a:solidFill>
                    <a:schemeClr val="bg1"/>
                  </a:solidFill>
                  <a:latin typeface="Arial Narrow" panose="020B0606020202030204" pitchFamily="34" charset="0"/>
                </a:rPr>
                <a:t>Why did it happen?</a:t>
              </a:r>
              <a:endParaRPr lang="id-ID" sz="1200" b="1" dirty="0">
                <a:solidFill>
                  <a:schemeClr val="bg1"/>
                </a:solidFill>
                <a:latin typeface="Arial Narrow" panose="020B0606020202030204" pitchFamily="34" charset="0"/>
              </a:endParaRPr>
            </a:p>
          </p:txBody>
        </p:sp>
      </p:grpSp>
      <p:pic>
        <p:nvPicPr>
          <p:cNvPr id="30" name="Picture 29"/>
          <p:cNvPicPr>
            <a:picLocks noChangeAspect="1"/>
          </p:cNvPicPr>
          <p:nvPr/>
        </p:nvPicPr>
        <p:blipFill>
          <a:blip r:embed="rId9"/>
          <a:stretch>
            <a:fillRect/>
          </a:stretch>
        </p:blipFill>
        <p:spPr>
          <a:xfrm>
            <a:off x="203614" y="2570203"/>
            <a:ext cx="5818678" cy="3972175"/>
          </a:xfrm>
          <a:prstGeom prst="rect">
            <a:avLst/>
          </a:prstGeom>
        </p:spPr>
      </p:pic>
      <p:pic>
        <p:nvPicPr>
          <p:cNvPr id="33" name="Picture 32"/>
          <p:cNvPicPr>
            <a:picLocks noChangeAspect="1"/>
          </p:cNvPicPr>
          <p:nvPr/>
        </p:nvPicPr>
        <p:blipFill>
          <a:blip r:embed="rId10"/>
          <a:stretch>
            <a:fillRect/>
          </a:stretch>
        </p:blipFill>
        <p:spPr>
          <a:xfrm>
            <a:off x="6030585" y="2636912"/>
            <a:ext cx="6040287" cy="3905466"/>
          </a:xfrm>
          <a:prstGeom prst="rect">
            <a:avLst/>
          </a:prstGeom>
        </p:spPr>
      </p:pic>
      <p:sp>
        <p:nvSpPr>
          <p:cNvPr id="37" name="TextBox 36"/>
          <p:cNvSpPr txBox="1"/>
          <p:nvPr/>
        </p:nvSpPr>
        <p:spPr>
          <a:xfrm>
            <a:off x="227614" y="1570343"/>
            <a:ext cx="11736772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id-ID" sz="1800" b="1" dirty="0" smtClean="0">
                <a:solidFill>
                  <a:schemeClr val="bg1"/>
                </a:solidFill>
                <a:latin typeface="Century Gothic" panose="020B0502020202020204" pitchFamily="34" charset="0"/>
              </a:rPr>
              <a:t>Root Cause Analysis </a:t>
            </a:r>
            <a:r>
              <a:rPr lang="id-ID" sz="1800" dirty="0" smtClean="0">
                <a:solidFill>
                  <a:schemeClr val="bg1"/>
                </a:solidFill>
                <a:latin typeface="Century Gothic" panose="020B0502020202020204" pitchFamily="34" charset="0"/>
              </a:rPr>
              <a:t>permasalahan Ekonomi &amp; Keuangan Syariah memperlihatkan </a:t>
            </a:r>
            <a:r>
              <a:rPr lang="id-ID" sz="1800" b="1" dirty="0" smtClean="0">
                <a:solidFill>
                  <a:srgbClr val="FFFF00"/>
                </a:solidFill>
                <a:latin typeface="Century Gothic" panose="020B0502020202020204" pitchFamily="34" charset="0"/>
              </a:rPr>
              <a:t>Peningkatan Kualitas SDM dan Peningkatan Pemahaman Masyarkat</a:t>
            </a:r>
            <a:r>
              <a:rPr lang="id-ID" sz="1800" dirty="0" smtClean="0">
                <a:solidFill>
                  <a:srgbClr val="FFFF00"/>
                </a:solidFill>
                <a:latin typeface="Century Gothic" panose="020B0502020202020204" pitchFamily="34" charset="0"/>
              </a:rPr>
              <a:t> </a:t>
            </a:r>
            <a:r>
              <a:rPr lang="id-ID" sz="1800" dirty="0" smtClean="0">
                <a:solidFill>
                  <a:schemeClr val="bg1"/>
                </a:solidFill>
                <a:latin typeface="Century Gothic" panose="020B0502020202020204" pitchFamily="34" charset="0"/>
              </a:rPr>
              <a:t>merupakan salah satu </a:t>
            </a:r>
            <a:r>
              <a:rPr lang="id-ID" sz="1800" b="1" u="sng" dirty="0" smtClean="0">
                <a:solidFill>
                  <a:schemeClr val="bg1"/>
                </a:solidFill>
                <a:latin typeface="Century Gothic" panose="020B0502020202020204" pitchFamily="34" charset="0"/>
              </a:rPr>
              <a:t>solusi </a:t>
            </a:r>
            <a:r>
              <a:rPr lang="id-ID" sz="1800" dirty="0" smtClean="0">
                <a:solidFill>
                  <a:schemeClr val="bg1"/>
                </a:solidFill>
                <a:latin typeface="Century Gothic" panose="020B0502020202020204" pitchFamily="34" charset="0"/>
              </a:rPr>
              <a:t>utama permasalahan.</a:t>
            </a:r>
            <a:endParaRPr lang="id-ID" sz="1800" dirty="0">
              <a:solidFill>
                <a:schemeClr val="bg1"/>
              </a:solidFill>
              <a:latin typeface="Century Gothic" panose="020B0502020202020204" pitchFamily="34" charset="0"/>
            </a:endParaRPr>
          </a:p>
        </p:txBody>
      </p:sp>
      <p:sp>
        <p:nvSpPr>
          <p:cNvPr id="38" name="TextBox 37"/>
          <p:cNvSpPr txBox="1"/>
          <p:nvPr/>
        </p:nvSpPr>
        <p:spPr>
          <a:xfrm>
            <a:off x="6888088" y="6542379"/>
            <a:ext cx="5303912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id-ID" sz="1200" dirty="0" smtClean="0">
                <a:solidFill>
                  <a:prstClr val="white"/>
                </a:solidFill>
              </a:rPr>
              <a:t>Sumber: Blueprint Pengembangan Ekonomi dan Keuangan Syariah, Bank Indonesia</a:t>
            </a:r>
            <a:endParaRPr lang="id-ID" sz="1200" dirty="0">
              <a:solidFill>
                <a:prstClr val="white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278907070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>
          <a:xfrm>
            <a:off x="11640312" y="66701"/>
            <a:ext cx="430560" cy="365125"/>
          </a:xfrm>
        </p:spPr>
        <p:txBody>
          <a:bodyPr/>
          <a:lstStyle/>
          <a:p>
            <a:fld id="{D837663C-94F1-4ACC-BD3F-C7802A46D600}" type="slidenum">
              <a:rPr lang="en-US" sz="1600">
                <a:solidFill>
                  <a:prstClr val="white"/>
                </a:solidFill>
              </a:rPr>
              <a:pPr/>
              <a:t>21</a:t>
            </a:fld>
            <a:endParaRPr lang="en-US" sz="1600" dirty="0">
              <a:solidFill>
                <a:prstClr val="white"/>
              </a:solidFill>
            </a:endParaRPr>
          </a:p>
        </p:txBody>
      </p:sp>
      <p:sp>
        <p:nvSpPr>
          <p:cNvPr id="14" name="Rectangle 13"/>
          <p:cNvSpPr/>
          <p:nvPr/>
        </p:nvSpPr>
        <p:spPr>
          <a:xfrm>
            <a:off x="10668" y="14748"/>
            <a:ext cx="12170664" cy="508000"/>
          </a:xfrm>
          <a:prstGeom prst="rect">
            <a:avLst/>
          </a:prstGeom>
          <a:solidFill>
            <a:srgbClr val="0A1B34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id-ID" sz="3200" b="1" dirty="0" smtClean="0">
                <a:solidFill>
                  <a:prstClr val="white"/>
                </a:solidFill>
              </a:rPr>
              <a:t>Fakta Pendidikan Tinggi SDM Syariah...</a:t>
            </a:r>
            <a:endParaRPr lang="en-US" sz="3200" b="1" dirty="0">
              <a:solidFill>
                <a:prstClr val="white"/>
              </a:solidFill>
            </a:endParaRPr>
          </a:p>
        </p:txBody>
      </p:sp>
      <p:sp>
        <p:nvSpPr>
          <p:cNvPr id="15" name="Slide Number Placeholder 3"/>
          <p:cNvSpPr txBox="1">
            <a:spLocks/>
          </p:cNvSpPr>
          <p:nvPr/>
        </p:nvSpPr>
        <p:spPr>
          <a:xfrm>
            <a:off x="11712624" y="44624"/>
            <a:ext cx="430560" cy="365125"/>
          </a:xfrm>
          <a:prstGeom prst="rect">
            <a:avLst/>
          </a:prstGeom>
        </p:spPr>
        <p:txBody>
          <a:bodyPr vert="horz" lIns="91434" tIns="45718" rIns="91434" bIns="45718" rtlCol="0" anchor="ctr"/>
          <a:lstStyle>
            <a:defPPr>
              <a:defRPr lang="en-US"/>
            </a:defPPr>
            <a:lvl1pPr marL="0" algn="r" defTabSz="914332" rtl="0" eaLnBrk="1" latinLnBrk="0" hangingPunct="1">
              <a:defRPr sz="1500" b="1" kern="120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+mn-lt"/>
                <a:ea typeface="+mn-ea"/>
                <a:cs typeface="+mn-cs"/>
              </a:defRPr>
            </a:lvl1pPr>
            <a:lvl2pPr marL="457167" algn="l" defTabSz="914332" rtl="0" eaLnBrk="1" latinLnBrk="0" hangingPunct="1">
              <a:defRPr sz="19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332" algn="l" defTabSz="914332" rtl="0" eaLnBrk="1" latinLnBrk="0" hangingPunct="1">
              <a:defRPr sz="19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498" algn="l" defTabSz="914332" rtl="0" eaLnBrk="1" latinLnBrk="0" hangingPunct="1">
              <a:defRPr sz="19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664" algn="l" defTabSz="914332" rtl="0" eaLnBrk="1" latinLnBrk="0" hangingPunct="1">
              <a:defRPr sz="19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5830" algn="l" defTabSz="914332" rtl="0" eaLnBrk="1" latinLnBrk="0" hangingPunct="1">
              <a:defRPr sz="19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2994" algn="l" defTabSz="914332" rtl="0" eaLnBrk="1" latinLnBrk="0" hangingPunct="1">
              <a:defRPr sz="19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160" algn="l" defTabSz="914332" rtl="0" eaLnBrk="1" latinLnBrk="0" hangingPunct="1">
              <a:defRPr sz="19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327" algn="l" defTabSz="914332" rtl="0" eaLnBrk="1" latinLnBrk="0" hangingPunct="1">
              <a:defRPr sz="19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fld id="{D837663C-94F1-4ACC-BD3F-C7802A46D600}" type="slidenum">
              <a:rPr lang="en-US" sz="1600" smtClean="0">
                <a:solidFill>
                  <a:prstClr val="white"/>
                </a:solidFill>
              </a:rPr>
              <a:pPr/>
              <a:t>21</a:t>
            </a:fld>
            <a:endParaRPr lang="en-US" sz="1600" dirty="0">
              <a:solidFill>
                <a:prstClr val="white"/>
              </a:solidFill>
            </a:endParaRPr>
          </a:p>
        </p:txBody>
      </p:sp>
      <p:pic>
        <p:nvPicPr>
          <p:cNvPr id="16" name="Picture 15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-156717" y="6452897"/>
            <a:ext cx="2065236" cy="319396"/>
          </a:xfrm>
          <a:prstGeom prst="rect">
            <a:avLst/>
          </a:prstGeom>
        </p:spPr>
      </p:pic>
      <p:grpSp>
        <p:nvGrpSpPr>
          <p:cNvPr id="20" name="Group 19"/>
          <p:cNvGrpSpPr/>
          <p:nvPr/>
        </p:nvGrpSpPr>
        <p:grpSpPr>
          <a:xfrm>
            <a:off x="623392" y="2204864"/>
            <a:ext cx="11089232" cy="3815985"/>
            <a:chOff x="551080" y="2636912"/>
            <a:chExt cx="11089232" cy="3815985"/>
          </a:xfrm>
        </p:grpSpPr>
        <p:grpSp>
          <p:nvGrpSpPr>
            <p:cNvPr id="13" name="Group 12"/>
            <p:cNvGrpSpPr/>
            <p:nvPr/>
          </p:nvGrpSpPr>
          <p:grpSpPr>
            <a:xfrm>
              <a:off x="705923" y="2701585"/>
              <a:ext cx="10646661" cy="3751312"/>
              <a:chOff x="489899" y="2276872"/>
              <a:chExt cx="10646661" cy="3751312"/>
            </a:xfrm>
          </p:grpSpPr>
          <p:graphicFrame>
            <p:nvGraphicFramePr>
              <p:cNvPr id="9" name="Chart 8"/>
              <p:cNvGraphicFramePr>
                <a:graphicFrameLocks/>
              </p:cNvGraphicFramePr>
              <p:nvPr>
                <p:extLst>
                  <p:ext uri="{D42A27DB-BD31-4B8C-83A1-F6EECF244321}">
                    <p14:modId xmlns:p14="http://schemas.microsoft.com/office/powerpoint/2010/main" val="453183173"/>
                  </p:ext>
                </p:extLst>
              </p:nvPr>
            </p:nvGraphicFramePr>
            <p:xfrm>
              <a:off x="6168008" y="2420888"/>
              <a:ext cx="4968552" cy="3103240"/>
            </p:xfrm>
            <a:graphic>
              <a:graphicData uri="http://schemas.openxmlformats.org/drawingml/2006/chart">
                <c:chart xmlns:c="http://schemas.openxmlformats.org/drawingml/2006/chart" xmlns:r="http://schemas.openxmlformats.org/officeDocument/2006/relationships" r:id="rId3"/>
              </a:graphicData>
            </a:graphic>
          </p:graphicFrame>
          <p:graphicFrame>
            <p:nvGraphicFramePr>
              <p:cNvPr id="10" name="Chart 9"/>
              <p:cNvGraphicFramePr>
                <a:graphicFrameLocks/>
              </p:cNvGraphicFramePr>
              <p:nvPr>
                <p:extLst>
                  <p:ext uri="{D42A27DB-BD31-4B8C-83A1-F6EECF244321}">
                    <p14:modId xmlns:p14="http://schemas.microsoft.com/office/powerpoint/2010/main" val="401147476"/>
                  </p:ext>
                </p:extLst>
              </p:nvPr>
            </p:nvGraphicFramePr>
            <p:xfrm>
              <a:off x="489899" y="2276872"/>
              <a:ext cx="5796136" cy="3751312"/>
            </p:xfrm>
            <a:graphic>
              <a:graphicData uri="http://schemas.openxmlformats.org/drawingml/2006/chart">
                <c:chart xmlns:c="http://schemas.openxmlformats.org/drawingml/2006/chart" xmlns:r="http://schemas.openxmlformats.org/officeDocument/2006/relationships" r:id="rId4"/>
              </a:graphicData>
            </a:graphic>
          </p:graphicFrame>
          <p:cxnSp>
            <p:nvCxnSpPr>
              <p:cNvPr id="5" name="Elbow Connector 4"/>
              <p:cNvCxnSpPr>
                <a:endCxn id="11" idx="1"/>
              </p:cNvCxnSpPr>
              <p:nvPr/>
            </p:nvCxnSpPr>
            <p:spPr>
              <a:xfrm>
                <a:off x="7923770" y="5311081"/>
                <a:ext cx="620502" cy="504056"/>
              </a:xfrm>
              <a:prstGeom prst="bentConnector3">
                <a:avLst/>
              </a:prstGeom>
              <a:ln>
                <a:solidFill>
                  <a:schemeClr val="bg1"/>
                </a:solidFill>
                <a:headEnd type="oval"/>
                <a:tailEnd type="oval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1" name="TextBox 10"/>
              <p:cNvSpPr txBox="1"/>
              <p:nvPr/>
            </p:nvSpPr>
            <p:spPr>
              <a:xfrm>
                <a:off x="8544272" y="5661248"/>
                <a:ext cx="582211" cy="307777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id-ID" sz="1400" dirty="0" smtClean="0">
                    <a:solidFill>
                      <a:schemeClr val="bg1"/>
                    </a:solidFill>
                    <a:latin typeface="Century Gothic" panose="020B0502020202020204" pitchFamily="34" charset="0"/>
                  </a:rPr>
                  <a:t>2017</a:t>
                </a:r>
                <a:endParaRPr lang="id-ID" sz="1400" dirty="0">
                  <a:solidFill>
                    <a:schemeClr val="bg1"/>
                  </a:solidFill>
                  <a:latin typeface="Century Gothic" panose="020B0502020202020204" pitchFamily="34" charset="0"/>
                </a:endParaRPr>
              </a:p>
            </p:txBody>
          </p:sp>
          <p:cxnSp>
            <p:nvCxnSpPr>
              <p:cNvPr id="17" name="Elbow Connector 16"/>
              <p:cNvCxnSpPr>
                <a:endCxn id="18" idx="1"/>
              </p:cNvCxnSpPr>
              <p:nvPr/>
            </p:nvCxnSpPr>
            <p:spPr>
              <a:xfrm>
                <a:off x="8355818" y="4849416"/>
                <a:ext cx="620502" cy="504056"/>
              </a:xfrm>
              <a:prstGeom prst="bentConnector3">
                <a:avLst/>
              </a:prstGeom>
              <a:ln>
                <a:solidFill>
                  <a:schemeClr val="bg1"/>
                </a:solidFill>
                <a:headEnd type="oval"/>
                <a:tailEnd type="oval"/>
              </a:ln>
            </p:spPr>
            <p:style>
              <a:lnRef idx="1">
                <a:schemeClr val="accent1"/>
              </a:lnRef>
              <a:fillRef idx="0">
                <a:schemeClr val="accent1"/>
              </a:fillRef>
              <a:effectRef idx="0">
                <a:schemeClr val="accent1"/>
              </a:effectRef>
              <a:fontRef idx="minor">
                <a:schemeClr val="tx1"/>
              </a:fontRef>
            </p:style>
          </p:cxnSp>
          <p:sp>
            <p:nvSpPr>
              <p:cNvPr id="18" name="TextBox 17"/>
              <p:cNvSpPr txBox="1"/>
              <p:nvPr/>
            </p:nvSpPr>
            <p:spPr>
              <a:xfrm>
                <a:off x="8976320" y="5199583"/>
                <a:ext cx="582211" cy="307777"/>
              </a:xfrm>
              <a:prstGeom prst="rect">
                <a:avLst/>
              </a:prstGeom>
              <a:noFill/>
            </p:spPr>
            <p:txBody>
              <a:bodyPr wrap="none" rtlCol="0">
                <a:spAutoFit/>
              </a:bodyPr>
              <a:lstStyle/>
              <a:p>
                <a:r>
                  <a:rPr lang="id-ID" sz="1400" dirty="0" smtClean="0">
                    <a:solidFill>
                      <a:schemeClr val="bg1"/>
                    </a:solidFill>
                    <a:latin typeface="Century Gothic" panose="020B0502020202020204" pitchFamily="34" charset="0"/>
                  </a:rPr>
                  <a:t>2015</a:t>
                </a:r>
                <a:endParaRPr lang="id-ID" sz="1400" dirty="0">
                  <a:solidFill>
                    <a:schemeClr val="bg1"/>
                  </a:solidFill>
                  <a:latin typeface="Century Gothic" panose="020B0502020202020204" pitchFamily="34" charset="0"/>
                </a:endParaRPr>
              </a:p>
            </p:txBody>
          </p:sp>
        </p:grpSp>
        <p:sp>
          <p:nvSpPr>
            <p:cNvPr id="19" name="Rounded Rectangle 18"/>
            <p:cNvSpPr/>
            <p:nvPr/>
          </p:nvSpPr>
          <p:spPr>
            <a:xfrm>
              <a:off x="551080" y="2636912"/>
              <a:ext cx="11089232" cy="3756826"/>
            </a:xfrm>
            <a:prstGeom prst="roundRect">
              <a:avLst>
                <a:gd name="adj" fmla="val 8423"/>
              </a:avLst>
            </a:prstGeom>
            <a:noFill/>
            <a:ln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d-ID"/>
            </a:p>
          </p:txBody>
        </p:sp>
      </p:grpSp>
      <p:sp>
        <p:nvSpPr>
          <p:cNvPr id="21" name="TextBox 20"/>
          <p:cNvSpPr txBox="1"/>
          <p:nvPr/>
        </p:nvSpPr>
        <p:spPr>
          <a:xfrm>
            <a:off x="499222" y="781993"/>
            <a:ext cx="11438740" cy="107721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285750" indent="-285750">
              <a:spcAft>
                <a:spcPts val="600"/>
              </a:spcAft>
              <a:buFont typeface="Arial" panose="020B0604020202020204" pitchFamily="34" charset="0"/>
              <a:buChar char="•"/>
            </a:pPr>
            <a:r>
              <a:rPr lang="id-ID" sz="1800" b="1" dirty="0">
                <a:solidFill>
                  <a:schemeClr val="bg1"/>
                </a:solidFill>
                <a:latin typeface="Century Gothic" panose="020B0502020202020204" pitchFamily="34" charset="0"/>
              </a:rPr>
              <a:t>S</a:t>
            </a:r>
            <a:r>
              <a:rPr lang="id-ID" sz="1800" b="1" dirty="0" smtClean="0">
                <a:solidFill>
                  <a:schemeClr val="bg1"/>
                </a:solidFill>
                <a:latin typeface="Century Gothic" panose="020B0502020202020204" pitchFamily="34" charset="0"/>
              </a:rPr>
              <a:t>upply SDM Syariah semakin meningkat</a:t>
            </a:r>
            <a:r>
              <a:rPr lang="id-ID" sz="1800" dirty="0" smtClean="0">
                <a:solidFill>
                  <a:schemeClr val="bg1"/>
                </a:solidFill>
                <a:latin typeface="Century Gothic" panose="020B0502020202020204" pitchFamily="34" charset="0"/>
              </a:rPr>
              <a:t>. </a:t>
            </a:r>
          </a:p>
          <a:p>
            <a:pPr marL="285750" indent="-285750">
              <a:spcAft>
                <a:spcPts val="600"/>
              </a:spcAft>
              <a:buFont typeface="Arial" panose="020B0604020202020204" pitchFamily="34" charset="0"/>
              <a:buChar char="•"/>
            </a:pPr>
            <a:r>
              <a:rPr lang="id-ID" sz="1800" dirty="0" smtClean="0">
                <a:solidFill>
                  <a:schemeClr val="bg1"/>
                </a:solidFill>
                <a:latin typeface="Century Gothic" panose="020B0502020202020204" pitchFamily="34" charset="0"/>
              </a:rPr>
              <a:t>Namun </a:t>
            </a:r>
            <a:r>
              <a:rPr lang="id-ID" sz="1800" b="1" dirty="0" smtClean="0">
                <a:solidFill>
                  <a:srgbClr val="FFFF00"/>
                </a:solidFill>
                <a:latin typeface="Century Gothic" panose="020B0502020202020204" pitchFamily="34" charset="0"/>
              </a:rPr>
              <a:t>kualitasnya belum optimal</a:t>
            </a:r>
            <a:r>
              <a:rPr lang="id-ID" sz="1800" dirty="0" smtClean="0">
                <a:solidFill>
                  <a:schemeClr val="bg1"/>
                </a:solidFill>
                <a:latin typeface="Century Gothic" panose="020B0502020202020204" pitchFamily="34" charset="0"/>
              </a:rPr>
              <a:t>, meski sudah cenderung menigkat.</a:t>
            </a:r>
          </a:p>
          <a:p>
            <a:pPr marL="285750" indent="-285750">
              <a:spcAft>
                <a:spcPts val="600"/>
              </a:spcAft>
              <a:buFont typeface="Arial" panose="020B0604020202020204" pitchFamily="34" charset="0"/>
              <a:buChar char="•"/>
            </a:pPr>
            <a:r>
              <a:rPr lang="id-ID" sz="1800" b="1" dirty="0" smtClean="0">
                <a:solidFill>
                  <a:srgbClr val="FFFF00"/>
                </a:solidFill>
                <a:latin typeface="Century Gothic" panose="020B0502020202020204" pitchFamily="34" charset="0"/>
              </a:rPr>
              <a:t>Variasi </a:t>
            </a:r>
            <a:r>
              <a:rPr lang="id-ID" sz="1800" b="1" dirty="0" smtClean="0">
                <a:solidFill>
                  <a:schemeClr val="bg1"/>
                </a:solidFill>
                <a:latin typeface="Century Gothic" panose="020B0502020202020204" pitchFamily="34" charset="0"/>
              </a:rPr>
              <a:t>kualitas lulusan </a:t>
            </a:r>
            <a:r>
              <a:rPr lang="id-ID" sz="1800" b="1" dirty="0" smtClean="0">
                <a:solidFill>
                  <a:srgbClr val="FFFF00"/>
                </a:solidFill>
                <a:latin typeface="Century Gothic" panose="020B0502020202020204" pitchFamily="34" charset="0"/>
              </a:rPr>
              <a:t>tinggi</a:t>
            </a:r>
            <a:r>
              <a:rPr lang="id-ID" sz="1800" dirty="0" smtClean="0">
                <a:solidFill>
                  <a:schemeClr val="bg1"/>
                </a:solidFill>
                <a:latin typeface="Century Gothic" panose="020B0502020202020204" pitchFamily="34" charset="0"/>
              </a:rPr>
              <a:t>.</a:t>
            </a:r>
            <a:endParaRPr lang="id-ID" sz="1800" dirty="0">
              <a:solidFill>
                <a:schemeClr val="bg1"/>
              </a:solidFill>
              <a:latin typeface="Century Gothic" panose="020B0502020202020204" pitchFamily="34" charset="0"/>
            </a:endParaRPr>
          </a:p>
        </p:txBody>
      </p:sp>
      <p:sp>
        <p:nvSpPr>
          <p:cNvPr id="22" name="TextBox 21"/>
          <p:cNvSpPr txBox="1"/>
          <p:nvPr/>
        </p:nvSpPr>
        <p:spPr>
          <a:xfrm>
            <a:off x="9264656" y="6008307"/>
            <a:ext cx="2499014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id-ID" sz="1200" dirty="0" smtClean="0">
                <a:solidFill>
                  <a:prstClr val="white"/>
                </a:solidFill>
              </a:rPr>
              <a:t>Sumber: BAN-PT 2015 - 2017, diolah</a:t>
            </a:r>
            <a:endParaRPr lang="id-ID" sz="1200" dirty="0">
              <a:solidFill>
                <a:prstClr val="white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976063281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10668" y="14748"/>
            <a:ext cx="12170664" cy="508000"/>
          </a:xfrm>
          <a:prstGeom prst="rect">
            <a:avLst/>
          </a:prstGeom>
          <a:solidFill>
            <a:srgbClr val="0A1B34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id-ID" sz="3200" b="1" dirty="0" smtClean="0"/>
              <a:t>Perkembangan Tingkat Literasi...</a:t>
            </a:r>
            <a:endParaRPr lang="en-US" sz="3200" b="1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>
          <a:xfrm>
            <a:off x="11640312" y="66701"/>
            <a:ext cx="430560" cy="365125"/>
          </a:xfrm>
        </p:spPr>
        <p:txBody>
          <a:bodyPr/>
          <a:lstStyle/>
          <a:p>
            <a:fld id="{D837663C-94F1-4ACC-BD3F-C7802A46D600}" type="slidenum">
              <a:rPr lang="en-US" sz="1600"/>
              <a:pPr/>
              <a:t>22</a:t>
            </a:fld>
            <a:endParaRPr lang="en-US" sz="1600" dirty="0"/>
          </a:p>
        </p:txBody>
      </p:sp>
      <p:pic>
        <p:nvPicPr>
          <p:cNvPr id="12" name="Picture 11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-156717" y="6452897"/>
            <a:ext cx="2065236" cy="319396"/>
          </a:xfrm>
          <a:prstGeom prst="rect">
            <a:avLst/>
          </a:prstGeom>
        </p:spPr>
      </p:pic>
      <p:grpSp>
        <p:nvGrpSpPr>
          <p:cNvPr id="2" name="Group 1"/>
          <p:cNvGrpSpPr/>
          <p:nvPr/>
        </p:nvGrpSpPr>
        <p:grpSpPr>
          <a:xfrm>
            <a:off x="299356" y="2276872"/>
            <a:ext cx="11593288" cy="3756826"/>
            <a:chOff x="407368" y="2780928"/>
            <a:chExt cx="11593288" cy="3756826"/>
          </a:xfrm>
        </p:grpSpPr>
        <p:graphicFrame>
          <p:nvGraphicFramePr>
            <p:cNvPr id="17" name="Chart 16"/>
            <p:cNvGraphicFramePr>
              <a:graphicFrameLocks/>
            </p:cNvGraphicFramePr>
            <p:nvPr>
              <p:extLst>
                <p:ext uri="{D42A27DB-BD31-4B8C-83A1-F6EECF244321}">
                  <p14:modId xmlns:p14="http://schemas.microsoft.com/office/powerpoint/2010/main" val="1627476826"/>
                </p:ext>
              </p:extLst>
            </p:nvPr>
          </p:nvGraphicFramePr>
          <p:xfrm>
            <a:off x="407368" y="2996951"/>
            <a:ext cx="5544616" cy="3455945"/>
          </p:xfrm>
          <a:graphic>
            <a:graphicData uri="http://schemas.openxmlformats.org/drawingml/2006/chart">
              <c:chart xmlns:c="http://schemas.openxmlformats.org/drawingml/2006/chart" xmlns:r="http://schemas.openxmlformats.org/officeDocument/2006/relationships" r:id="rId3"/>
            </a:graphicData>
          </a:graphic>
        </p:graphicFrame>
        <p:graphicFrame>
          <p:nvGraphicFramePr>
            <p:cNvPr id="21" name="Chart 20"/>
            <p:cNvGraphicFramePr>
              <a:graphicFrameLocks/>
            </p:cNvGraphicFramePr>
            <p:nvPr>
              <p:extLst>
                <p:ext uri="{D42A27DB-BD31-4B8C-83A1-F6EECF244321}">
                  <p14:modId xmlns:p14="http://schemas.microsoft.com/office/powerpoint/2010/main" val="1136915140"/>
                </p:ext>
              </p:extLst>
            </p:nvPr>
          </p:nvGraphicFramePr>
          <p:xfrm>
            <a:off x="6168008" y="2996952"/>
            <a:ext cx="5832648" cy="3384376"/>
          </p:xfrm>
          <a:graphic>
            <a:graphicData uri="http://schemas.openxmlformats.org/drawingml/2006/chart">
              <c:chart xmlns:c="http://schemas.openxmlformats.org/drawingml/2006/chart" xmlns:r="http://schemas.openxmlformats.org/officeDocument/2006/relationships" r:id="rId4"/>
            </a:graphicData>
          </a:graphic>
        </p:graphicFrame>
        <p:sp>
          <p:nvSpPr>
            <p:cNvPr id="13" name="Rounded Rectangle 12"/>
            <p:cNvSpPr/>
            <p:nvPr/>
          </p:nvSpPr>
          <p:spPr>
            <a:xfrm>
              <a:off x="551080" y="2780928"/>
              <a:ext cx="11306608" cy="3756826"/>
            </a:xfrm>
            <a:prstGeom prst="roundRect">
              <a:avLst>
                <a:gd name="adj" fmla="val 6068"/>
              </a:avLst>
            </a:prstGeom>
            <a:noFill/>
            <a:ln>
              <a:solidFill>
                <a:schemeClr val="bg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d-ID"/>
            </a:p>
          </p:txBody>
        </p:sp>
      </p:grpSp>
      <p:sp>
        <p:nvSpPr>
          <p:cNvPr id="3" name="Rounded Rectangle 2"/>
          <p:cNvSpPr/>
          <p:nvPr/>
        </p:nvSpPr>
        <p:spPr>
          <a:xfrm>
            <a:off x="9408368" y="2996952"/>
            <a:ext cx="1728192" cy="2448272"/>
          </a:xfrm>
          <a:prstGeom prst="roundRect">
            <a:avLst>
              <a:gd name="adj" fmla="val 9413"/>
            </a:avLst>
          </a:prstGeom>
          <a:noFill/>
          <a:ln>
            <a:solidFill>
              <a:srgbClr val="FFFF00"/>
            </a:solidFill>
            <a:prstDash val="sys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id-ID"/>
          </a:p>
        </p:txBody>
      </p:sp>
      <p:sp>
        <p:nvSpPr>
          <p:cNvPr id="16" name="TextBox 15"/>
          <p:cNvSpPr txBox="1"/>
          <p:nvPr/>
        </p:nvSpPr>
        <p:spPr>
          <a:xfrm>
            <a:off x="551384" y="965123"/>
            <a:ext cx="11438740" cy="7232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285750" indent="-285750">
              <a:spcAft>
                <a:spcPts val="600"/>
              </a:spcAft>
              <a:buFont typeface="Arial" panose="020B0604020202020204" pitchFamily="34" charset="0"/>
              <a:buChar char="•"/>
            </a:pPr>
            <a:r>
              <a:rPr lang="id-ID" sz="1800" b="1" dirty="0" smtClean="0">
                <a:solidFill>
                  <a:schemeClr val="bg1"/>
                </a:solidFill>
                <a:latin typeface="Century Gothic" panose="020B0502020202020204" pitchFamily="34" charset="0"/>
              </a:rPr>
              <a:t>Tingkat Literasi dan Inkulsi Keuangan Syariah masih </a:t>
            </a:r>
            <a:r>
              <a:rPr lang="id-ID" sz="1800" b="1" dirty="0" smtClean="0">
                <a:solidFill>
                  <a:srgbClr val="FFFF00"/>
                </a:solidFill>
                <a:latin typeface="Century Gothic" panose="020B0502020202020204" pitchFamily="34" charset="0"/>
              </a:rPr>
              <a:t>rendah</a:t>
            </a:r>
            <a:r>
              <a:rPr lang="id-ID" sz="1800" dirty="0" smtClean="0">
                <a:solidFill>
                  <a:schemeClr val="bg1"/>
                </a:solidFill>
                <a:latin typeface="Century Gothic" panose="020B0502020202020204" pitchFamily="34" charset="0"/>
              </a:rPr>
              <a:t>. </a:t>
            </a:r>
          </a:p>
          <a:p>
            <a:pPr marL="285750" indent="-285750">
              <a:spcAft>
                <a:spcPts val="600"/>
              </a:spcAft>
              <a:buFont typeface="Arial" panose="020B0604020202020204" pitchFamily="34" charset="0"/>
              <a:buChar char="•"/>
            </a:pPr>
            <a:r>
              <a:rPr lang="id-ID" sz="1800" dirty="0" smtClean="0">
                <a:solidFill>
                  <a:schemeClr val="bg1"/>
                </a:solidFill>
                <a:latin typeface="Century Gothic" panose="020B0502020202020204" pitchFamily="34" charset="0"/>
              </a:rPr>
              <a:t>Memperlihatkan </a:t>
            </a:r>
            <a:r>
              <a:rPr lang="id-ID" sz="1800" b="1" dirty="0" smtClean="0">
                <a:solidFill>
                  <a:schemeClr val="bg1"/>
                </a:solidFill>
                <a:latin typeface="Century Gothic" panose="020B0502020202020204" pitchFamily="34" charset="0"/>
              </a:rPr>
              <a:t>rendahnya pemahaman masyarakat</a:t>
            </a:r>
            <a:r>
              <a:rPr lang="id-ID" sz="1800" dirty="0" smtClean="0">
                <a:solidFill>
                  <a:schemeClr val="bg1"/>
                </a:solidFill>
                <a:latin typeface="Century Gothic" panose="020B0502020202020204" pitchFamily="34" charset="0"/>
              </a:rPr>
              <a:t>.</a:t>
            </a:r>
            <a:endParaRPr lang="id-ID" sz="1800" dirty="0">
              <a:solidFill>
                <a:schemeClr val="bg1"/>
              </a:solidFill>
              <a:latin typeface="Century Gothic" panose="020B0502020202020204" pitchFamily="34" charset="0"/>
            </a:endParaRPr>
          </a:p>
        </p:txBody>
      </p:sp>
      <p:sp>
        <p:nvSpPr>
          <p:cNvPr id="18" name="TextBox 17"/>
          <p:cNvSpPr txBox="1"/>
          <p:nvPr/>
        </p:nvSpPr>
        <p:spPr>
          <a:xfrm>
            <a:off x="8760297" y="6104798"/>
            <a:ext cx="3115020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id-ID" sz="1200" dirty="0" smtClean="0">
                <a:solidFill>
                  <a:prstClr val="white"/>
                </a:solidFill>
              </a:rPr>
              <a:t>Sumber: Survey Literasi Keuangan OJK, diolah</a:t>
            </a:r>
            <a:endParaRPr lang="id-ID" sz="1200" dirty="0">
              <a:solidFill>
                <a:prstClr val="white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3250331278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>
          <a:xfrm>
            <a:off x="11640312" y="66701"/>
            <a:ext cx="430560" cy="365125"/>
          </a:xfrm>
        </p:spPr>
        <p:txBody>
          <a:bodyPr/>
          <a:lstStyle/>
          <a:p>
            <a:fld id="{D837663C-94F1-4ACC-BD3F-C7802A46D600}" type="slidenum">
              <a:rPr lang="en-US" sz="1600">
                <a:solidFill>
                  <a:prstClr val="white"/>
                </a:solidFill>
              </a:rPr>
              <a:pPr/>
              <a:t>23</a:t>
            </a:fld>
            <a:endParaRPr lang="en-US" sz="1600" dirty="0">
              <a:solidFill>
                <a:prstClr val="white"/>
              </a:solidFill>
            </a:endParaRPr>
          </a:p>
        </p:txBody>
      </p:sp>
      <p:sp>
        <p:nvSpPr>
          <p:cNvPr id="14" name="Rectangle 13"/>
          <p:cNvSpPr/>
          <p:nvPr/>
        </p:nvSpPr>
        <p:spPr>
          <a:xfrm>
            <a:off x="10668" y="14748"/>
            <a:ext cx="12170664" cy="508000"/>
          </a:xfrm>
          <a:prstGeom prst="rect">
            <a:avLst/>
          </a:prstGeom>
          <a:solidFill>
            <a:srgbClr val="0A1B34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id-ID" sz="3200" b="1" dirty="0"/>
              <a:t>Kerangka Strategi </a:t>
            </a:r>
            <a:r>
              <a:rPr lang="id-ID" sz="3200" b="1" dirty="0" smtClean="0"/>
              <a:t>Pilar 3 Penguatan Riset, Asesmen &amp; Edukasi</a:t>
            </a:r>
            <a:endParaRPr lang="en-US" sz="3200" b="1" dirty="0"/>
          </a:p>
        </p:txBody>
      </p:sp>
      <p:pic>
        <p:nvPicPr>
          <p:cNvPr id="15" name="Picture 3" descr="D:\Magang BI\Template\pper.png"/>
          <p:cNvPicPr>
            <a:picLocks noChangeAspect="1" noChangeArrowheads="1"/>
          </p:cNvPicPr>
          <p:nvPr/>
        </p:nvPicPr>
        <p:blipFill>
          <a:blip r:embed="rId2" cstate="print">
            <a:extLst>
              <a:ext uri="{BEBA8EAE-BF5A-486C-A8C5-ECC9F3942E4B}">
                <a14:imgProps xmlns:a14="http://schemas.microsoft.com/office/drawing/2010/main">
                  <a14:imgLayer r:embed="rId3">
                    <a14:imgEffect>
                      <a14:sharpenSoften amount="-34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rot="5400000" flipH="1">
            <a:off x="1983436" y="2506458"/>
            <a:ext cx="1226056" cy="1562271"/>
          </a:xfrm>
          <a:prstGeom prst="rect">
            <a:avLst/>
          </a:prstGeom>
          <a:noFill/>
          <a:effectLst>
            <a:outerShdw blurRad="482600" dist="50800" dir="5400000" algn="ctr" rotWithShape="0">
              <a:srgbClr val="000000">
                <a:alpha val="35000"/>
              </a:srgbClr>
            </a:outerShdw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pSp>
        <p:nvGrpSpPr>
          <p:cNvPr id="16" name="Group 15"/>
          <p:cNvGrpSpPr/>
          <p:nvPr/>
        </p:nvGrpSpPr>
        <p:grpSpPr>
          <a:xfrm>
            <a:off x="1689218" y="1471075"/>
            <a:ext cx="1814495" cy="1057606"/>
            <a:chOff x="1176181" y="893606"/>
            <a:chExt cx="1360871" cy="793204"/>
          </a:xfrm>
        </p:grpSpPr>
        <p:pic>
          <p:nvPicPr>
            <p:cNvPr id="17" name="Picture 16"/>
            <p:cNvPicPr>
              <a:picLocks noChangeAspect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6200000">
              <a:off x="1460015" y="609772"/>
              <a:ext cx="793204" cy="1360871"/>
            </a:xfrm>
            <a:prstGeom prst="rect">
              <a:avLst/>
            </a:prstGeom>
          </p:spPr>
        </p:pic>
        <p:sp>
          <p:nvSpPr>
            <p:cNvPr id="18" name="TextBox 17"/>
            <p:cNvSpPr txBox="1"/>
            <p:nvPr/>
          </p:nvSpPr>
          <p:spPr>
            <a:xfrm>
              <a:off x="1382269" y="1022594"/>
              <a:ext cx="936587" cy="48474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id-ID" b="1" dirty="0">
                  <a:solidFill>
                    <a:prstClr val="white"/>
                  </a:solidFill>
                  <a:latin typeface="Arial Narrow" panose="020B0606020202030204" pitchFamily="34" charset="0"/>
                  <a:ea typeface="PMingLiU" panose="02020500000000000000" pitchFamily="18" charset="-120"/>
                </a:rPr>
                <a:t>RISET &amp;</a:t>
              </a:r>
              <a:br>
                <a:rPr lang="id-ID" b="1" dirty="0">
                  <a:solidFill>
                    <a:prstClr val="white"/>
                  </a:solidFill>
                  <a:latin typeface="Arial Narrow" panose="020B0606020202030204" pitchFamily="34" charset="0"/>
                  <a:ea typeface="PMingLiU" panose="02020500000000000000" pitchFamily="18" charset="-120"/>
                </a:rPr>
              </a:br>
              <a:r>
                <a:rPr lang="id-ID" b="1" dirty="0">
                  <a:solidFill>
                    <a:prstClr val="white"/>
                  </a:solidFill>
                  <a:latin typeface="Arial Narrow" panose="020B0606020202030204" pitchFamily="34" charset="0"/>
                  <a:ea typeface="PMingLiU" panose="02020500000000000000" pitchFamily="18" charset="-120"/>
                </a:rPr>
                <a:t>ASESMEN</a:t>
              </a:r>
            </a:p>
          </p:txBody>
        </p:sp>
      </p:grpSp>
      <p:grpSp>
        <p:nvGrpSpPr>
          <p:cNvPr id="19" name="Group 18"/>
          <p:cNvGrpSpPr/>
          <p:nvPr/>
        </p:nvGrpSpPr>
        <p:grpSpPr>
          <a:xfrm>
            <a:off x="7833901" y="1404345"/>
            <a:ext cx="1814495" cy="1057606"/>
            <a:chOff x="7379032" y="1840762"/>
            <a:chExt cx="1814495" cy="1057605"/>
          </a:xfrm>
        </p:grpSpPr>
        <p:pic>
          <p:nvPicPr>
            <p:cNvPr id="20" name="Picture 19"/>
            <p:cNvPicPr>
              <a:picLocks noChangeAspect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6200000">
              <a:off x="7757477" y="1462317"/>
              <a:ext cx="1057605" cy="1814495"/>
            </a:xfrm>
            <a:prstGeom prst="rect">
              <a:avLst/>
            </a:prstGeom>
          </p:spPr>
        </p:pic>
        <p:sp>
          <p:nvSpPr>
            <p:cNvPr id="21" name="TextBox 20"/>
            <p:cNvSpPr txBox="1"/>
            <p:nvPr/>
          </p:nvSpPr>
          <p:spPr>
            <a:xfrm>
              <a:off x="7560324" y="1980622"/>
              <a:ext cx="1451914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id-ID" b="1" dirty="0">
                  <a:solidFill>
                    <a:prstClr val="white"/>
                  </a:solidFill>
                  <a:latin typeface="Arial Narrow" panose="020B0606020202030204" pitchFamily="34" charset="0"/>
                  <a:ea typeface="PMingLiU" panose="02020500000000000000" pitchFamily="18" charset="-120"/>
                </a:rPr>
                <a:t>EDUKASI &amp;</a:t>
              </a:r>
              <a:br>
                <a:rPr lang="id-ID" b="1" dirty="0">
                  <a:solidFill>
                    <a:prstClr val="white"/>
                  </a:solidFill>
                  <a:latin typeface="Arial Narrow" panose="020B0606020202030204" pitchFamily="34" charset="0"/>
                  <a:ea typeface="PMingLiU" panose="02020500000000000000" pitchFamily="18" charset="-120"/>
                </a:rPr>
              </a:br>
              <a:r>
                <a:rPr lang="id-ID" b="1" dirty="0">
                  <a:solidFill>
                    <a:prstClr val="white"/>
                  </a:solidFill>
                  <a:latin typeface="Arial Narrow" panose="020B0606020202030204" pitchFamily="34" charset="0"/>
                  <a:ea typeface="PMingLiU" panose="02020500000000000000" pitchFamily="18" charset="-120"/>
                </a:rPr>
                <a:t>SOSIALISASI</a:t>
              </a:r>
            </a:p>
          </p:txBody>
        </p:sp>
      </p:grpSp>
      <p:cxnSp>
        <p:nvCxnSpPr>
          <p:cNvPr id="22" name="Elbow Connector 21"/>
          <p:cNvCxnSpPr>
            <a:stCxn id="20" idx="0"/>
            <a:endCxn id="24" idx="3"/>
          </p:cNvCxnSpPr>
          <p:nvPr/>
        </p:nvCxnSpPr>
        <p:spPr>
          <a:xfrm rot="10800000" flipV="1">
            <a:off x="7427099" y="1933148"/>
            <a:ext cx="406803" cy="453025"/>
          </a:xfrm>
          <a:prstGeom prst="bentConnector2">
            <a:avLst/>
          </a:prstGeom>
          <a:noFill/>
          <a:ln w="28575" cap="flat" cmpd="sng" algn="ctr">
            <a:solidFill>
              <a:schemeClr val="accent3">
                <a:lumMod val="75000"/>
              </a:schemeClr>
            </a:solidFill>
            <a:prstDash val="solid"/>
            <a:miter lim="800000"/>
            <a:headEnd type="oval" w="med" len="med"/>
            <a:tailEnd type="oval" w="med" len="med"/>
          </a:ln>
          <a:effectLst/>
        </p:spPr>
      </p:cxnSp>
      <p:cxnSp>
        <p:nvCxnSpPr>
          <p:cNvPr id="23" name="Elbow Connector 22"/>
          <p:cNvCxnSpPr>
            <a:stCxn id="20" idx="2"/>
            <a:endCxn id="25" idx="3"/>
          </p:cNvCxnSpPr>
          <p:nvPr/>
        </p:nvCxnSpPr>
        <p:spPr>
          <a:xfrm>
            <a:off x="9648397" y="1933148"/>
            <a:ext cx="467001" cy="418065"/>
          </a:xfrm>
          <a:prstGeom prst="bentConnector2">
            <a:avLst/>
          </a:prstGeom>
          <a:noFill/>
          <a:ln w="28575" cap="flat" cmpd="sng" algn="ctr">
            <a:solidFill>
              <a:schemeClr val="tx2">
                <a:lumMod val="60000"/>
                <a:lumOff val="40000"/>
              </a:schemeClr>
            </a:solidFill>
            <a:prstDash val="solid"/>
            <a:miter lim="800000"/>
            <a:headEnd type="oval" w="med" len="med"/>
            <a:tailEnd type="oval" w="med" len="med"/>
          </a:ln>
          <a:effectLst/>
        </p:spPr>
      </p:cxnSp>
      <p:pic>
        <p:nvPicPr>
          <p:cNvPr id="24" name="Picture 3" descr="D:\Magang BI\Template\pper.png"/>
          <p:cNvPicPr>
            <a:picLocks noChangeAspect="1" noChangeArrowheads="1"/>
          </p:cNvPicPr>
          <p:nvPr/>
        </p:nvPicPr>
        <p:blipFill>
          <a:blip r:embed="rId5" cstate="print">
            <a:extLst>
              <a:ext uri="{BEBA8EAE-BF5A-486C-A8C5-ECC9F3942E4B}">
                <a14:imgProps xmlns:a14="http://schemas.microsoft.com/office/drawing/2010/main">
                  <a14:imgLayer r:embed="rId6">
                    <a14:imgEffect>
                      <a14:sharpenSoften amount="-34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rot="5400000" flipH="1">
            <a:off x="6885427" y="2146710"/>
            <a:ext cx="1083344" cy="1562271"/>
          </a:xfrm>
          <a:prstGeom prst="rect">
            <a:avLst/>
          </a:prstGeom>
          <a:noFill/>
          <a:effectLst>
            <a:outerShdw blurRad="482600" dist="50800" dir="5400000" algn="ctr" rotWithShape="0">
              <a:srgbClr val="000000">
                <a:alpha val="35000"/>
              </a:srgbClr>
            </a:outerShdw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5" name="Picture 3" descr="D:\Magang BI\Template\pper.png"/>
          <p:cNvPicPr>
            <a:picLocks noChangeAspect="1" noChangeArrowheads="1"/>
          </p:cNvPicPr>
          <p:nvPr/>
        </p:nvPicPr>
        <p:blipFill>
          <a:blip r:embed="rId7" cstate="print">
            <a:extLst>
              <a:ext uri="{BEBA8EAE-BF5A-486C-A8C5-ECC9F3942E4B}">
                <a14:imgProps xmlns:a14="http://schemas.microsoft.com/office/drawing/2010/main">
                  <a14:imgLayer r:embed="rId8">
                    <a14:imgEffect>
                      <a14:sharpenSoften amount="-34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rot="5400000" flipH="1">
            <a:off x="9571266" y="2114210"/>
            <a:ext cx="1088265" cy="1562271"/>
          </a:xfrm>
          <a:prstGeom prst="rect">
            <a:avLst/>
          </a:prstGeom>
          <a:noFill/>
          <a:effectLst>
            <a:outerShdw blurRad="482600" dist="50800" dir="5400000" algn="ctr" rotWithShape="0">
              <a:srgbClr val="000000">
                <a:alpha val="35000"/>
              </a:srgbClr>
            </a:outerShdw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26" name="Rectangle 25"/>
          <p:cNvSpPr/>
          <p:nvPr/>
        </p:nvSpPr>
        <p:spPr>
          <a:xfrm>
            <a:off x="6729397" y="2485594"/>
            <a:ext cx="1378039" cy="321972"/>
          </a:xfrm>
          <a:prstGeom prst="rect">
            <a:avLst/>
          </a:prstGeom>
          <a:solidFill>
            <a:srgbClr val="70AD47">
              <a:lumMod val="75000"/>
            </a:srgbClr>
          </a:solidFill>
          <a:ln w="12700" cap="flat" cmpd="sng" algn="ctr">
            <a:solidFill>
              <a:srgbClr val="5B9BD5">
                <a:shade val="50000"/>
              </a:srgbClr>
            </a:solidFill>
            <a:prstDash val="solid"/>
            <a:miter lim="800000"/>
          </a:ln>
          <a:effectLst/>
        </p:spPr>
        <p:txBody>
          <a:bodyPr rtlCol="0" anchor="ctr"/>
          <a:lstStyle/>
          <a:p>
            <a:pPr algn="ctr">
              <a:defRPr/>
            </a:pPr>
            <a:r>
              <a:rPr lang="id-ID" sz="1600" b="1" kern="0" dirty="0">
                <a:solidFill>
                  <a:prstClr val="white"/>
                </a:solidFill>
                <a:latin typeface="Arial Narrow" panose="020B0606020202030204" pitchFamily="34" charset="0"/>
              </a:rPr>
              <a:t>NON FORMAL</a:t>
            </a:r>
          </a:p>
        </p:txBody>
      </p:sp>
      <p:sp>
        <p:nvSpPr>
          <p:cNvPr id="27" name="Rectangle 26"/>
          <p:cNvSpPr/>
          <p:nvPr/>
        </p:nvSpPr>
        <p:spPr>
          <a:xfrm>
            <a:off x="9422485" y="2468011"/>
            <a:ext cx="1378039" cy="321972"/>
          </a:xfrm>
          <a:prstGeom prst="rect">
            <a:avLst/>
          </a:prstGeom>
          <a:solidFill>
            <a:srgbClr val="4472C4"/>
          </a:solidFill>
          <a:ln w="12700" cap="flat" cmpd="sng" algn="ctr">
            <a:solidFill>
              <a:srgbClr val="5B9BD5">
                <a:shade val="50000"/>
              </a:srgbClr>
            </a:solidFill>
            <a:prstDash val="solid"/>
            <a:miter lim="800000"/>
          </a:ln>
          <a:effectLst/>
        </p:spPr>
        <p:txBody>
          <a:bodyPr rtlCol="0" anchor="ctr"/>
          <a:lstStyle/>
          <a:p>
            <a:pPr algn="ctr">
              <a:defRPr/>
            </a:pPr>
            <a:r>
              <a:rPr lang="id-ID" sz="1600" b="1" kern="0" dirty="0">
                <a:solidFill>
                  <a:prstClr val="white"/>
                </a:solidFill>
                <a:latin typeface="Arial Narrow" panose="020B0606020202030204" pitchFamily="34" charset="0"/>
              </a:rPr>
              <a:t>FORMAL</a:t>
            </a:r>
          </a:p>
        </p:txBody>
      </p:sp>
      <p:sp>
        <p:nvSpPr>
          <p:cNvPr id="28" name="TextBox 27"/>
          <p:cNvSpPr txBox="1"/>
          <p:nvPr/>
        </p:nvSpPr>
        <p:spPr>
          <a:xfrm>
            <a:off x="9422483" y="2813181"/>
            <a:ext cx="1378040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id-ID" sz="1400" dirty="0">
                <a:solidFill>
                  <a:prstClr val="black"/>
                </a:solidFill>
                <a:latin typeface="Arial Narrow" panose="020B0606020202030204" pitchFamily="34" charset="0"/>
              </a:rPr>
              <a:t>Peningkatan Kompetensi</a:t>
            </a:r>
          </a:p>
        </p:txBody>
      </p:sp>
      <p:sp>
        <p:nvSpPr>
          <p:cNvPr id="29" name="TextBox 28"/>
          <p:cNvSpPr txBox="1"/>
          <p:nvPr/>
        </p:nvSpPr>
        <p:spPr>
          <a:xfrm>
            <a:off x="6732237" y="2814759"/>
            <a:ext cx="1378040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id-ID" sz="1400" dirty="0">
                <a:solidFill>
                  <a:prstClr val="black"/>
                </a:solidFill>
                <a:latin typeface="Arial Narrow" panose="020B0606020202030204" pitchFamily="34" charset="0"/>
              </a:rPr>
              <a:t>Peningkatan Awareness</a:t>
            </a:r>
          </a:p>
        </p:txBody>
      </p:sp>
      <p:pic>
        <p:nvPicPr>
          <p:cNvPr id="30" name="Picture 3" descr="D:\Magang BI\Template\pper.png"/>
          <p:cNvPicPr>
            <a:picLocks noChangeAspect="1" noChangeArrowheads="1"/>
          </p:cNvPicPr>
          <p:nvPr/>
        </p:nvPicPr>
        <p:blipFill>
          <a:blip r:embed="rId9" cstate="print">
            <a:extLst>
              <a:ext uri="{BEBA8EAE-BF5A-486C-A8C5-ECC9F3942E4B}">
                <a14:imgProps xmlns:a14="http://schemas.microsoft.com/office/drawing/2010/main">
                  <a14:imgLayer r:embed="rId10">
                    <a14:imgEffect>
                      <a14:sharpenSoften amount="-34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rot="5400000" flipH="1">
            <a:off x="7134367" y="3513396"/>
            <a:ext cx="676760" cy="1231747"/>
          </a:xfrm>
          <a:prstGeom prst="rect">
            <a:avLst/>
          </a:prstGeom>
          <a:noFill/>
          <a:effectLst>
            <a:outerShdw blurRad="482600" dist="50800" dir="5400000" algn="ctr" rotWithShape="0">
              <a:srgbClr val="000000">
                <a:alpha val="35000"/>
              </a:srgbClr>
            </a:outerShdw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31" name="Rectangle 30"/>
          <p:cNvSpPr/>
          <p:nvPr/>
        </p:nvSpPr>
        <p:spPr>
          <a:xfrm>
            <a:off x="6920096" y="3968283"/>
            <a:ext cx="1094059" cy="321972"/>
          </a:xfrm>
          <a:prstGeom prst="rect">
            <a:avLst/>
          </a:prstGeom>
          <a:solidFill>
            <a:sysClr val="window" lastClr="FFFFFF"/>
          </a:solidFill>
          <a:ln w="12700" cap="flat" cmpd="sng" algn="ctr">
            <a:solidFill>
              <a:sysClr val="window" lastClr="FFFFFF"/>
            </a:solidFill>
            <a:prstDash val="solid"/>
            <a:miter lim="800000"/>
          </a:ln>
          <a:effectLst/>
        </p:spPr>
        <p:txBody>
          <a:bodyPr rtlCol="0" anchor="ctr"/>
          <a:lstStyle/>
          <a:p>
            <a:pPr algn="ctr">
              <a:defRPr/>
            </a:pPr>
            <a:r>
              <a:rPr lang="id-ID" sz="1600" b="1" kern="0" dirty="0">
                <a:solidFill>
                  <a:srgbClr val="70AD47">
                    <a:lumMod val="50000"/>
                  </a:srgbClr>
                </a:solidFill>
                <a:latin typeface="Arial Narrow" panose="020B0606020202030204" pitchFamily="34" charset="0"/>
              </a:rPr>
              <a:t>UMUM</a:t>
            </a:r>
          </a:p>
        </p:txBody>
      </p:sp>
      <p:pic>
        <p:nvPicPr>
          <p:cNvPr id="32" name="Picture 3" descr="D:\Magang BI\Template\pper.png"/>
          <p:cNvPicPr>
            <a:picLocks noChangeAspect="1" noChangeArrowheads="1"/>
          </p:cNvPicPr>
          <p:nvPr/>
        </p:nvPicPr>
        <p:blipFill>
          <a:blip r:embed="rId11" cstate="print">
            <a:extLst>
              <a:ext uri="{BEBA8EAE-BF5A-486C-A8C5-ECC9F3942E4B}">
                <a14:imgProps xmlns:a14="http://schemas.microsoft.com/office/drawing/2010/main">
                  <a14:imgLayer r:embed="rId12">
                    <a14:imgEffect>
                      <a14:sharpenSoften amount="-34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rot="5400000" flipH="1">
            <a:off x="8338867" y="3429760"/>
            <a:ext cx="871883" cy="1325165"/>
          </a:xfrm>
          <a:prstGeom prst="rect">
            <a:avLst/>
          </a:prstGeom>
          <a:noFill/>
          <a:effectLst>
            <a:outerShdw blurRad="482600" dist="50800" dir="5400000" algn="ctr" rotWithShape="0">
              <a:srgbClr val="000000">
                <a:alpha val="35000"/>
              </a:srgbClr>
            </a:outerShdw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33" name="Rectangle 32"/>
          <p:cNvSpPr/>
          <p:nvPr/>
        </p:nvSpPr>
        <p:spPr>
          <a:xfrm>
            <a:off x="8153181" y="3712609"/>
            <a:ext cx="1234360" cy="321972"/>
          </a:xfrm>
          <a:prstGeom prst="rect">
            <a:avLst/>
          </a:prstGeom>
          <a:solidFill>
            <a:sysClr val="window" lastClr="FFFFFF"/>
          </a:solidFill>
          <a:ln w="12700" cap="flat" cmpd="sng" algn="ctr">
            <a:solidFill>
              <a:sysClr val="window" lastClr="FFFFFF"/>
            </a:solidFill>
            <a:prstDash val="solid"/>
            <a:miter lim="800000"/>
          </a:ln>
          <a:effectLst/>
        </p:spPr>
        <p:txBody>
          <a:bodyPr rtlCol="0" anchor="ctr"/>
          <a:lstStyle/>
          <a:p>
            <a:pPr algn="ctr">
              <a:defRPr/>
            </a:pPr>
            <a:r>
              <a:rPr lang="id-ID" sz="1600" b="1" kern="0" dirty="0">
                <a:solidFill>
                  <a:srgbClr val="4472C4">
                    <a:lumMod val="75000"/>
                  </a:srgbClr>
                </a:solidFill>
                <a:latin typeface="Arial Narrow" panose="020B0606020202030204" pitchFamily="34" charset="0"/>
              </a:rPr>
              <a:t>AKADEMIK</a:t>
            </a:r>
          </a:p>
        </p:txBody>
      </p:sp>
      <p:sp>
        <p:nvSpPr>
          <p:cNvPr id="34" name="TextBox 33"/>
          <p:cNvSpPr txBox="1"/>
          <p:nvPr/>
        </p:nvSpPr>
        <p:spPr>
          <a:xfrm>
            <a:off x="8112225" y="3944431"/>
            <a:ext cx="1292732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id-ID" sz="1400" dirty="0">
                <a:solidFill>
                  <a:prstClr val="black"/>
                </a:solidFill>
                <a:latin typeface="Arial Narrow" panose="020B0606020202030204" pitchFamily="34" charset="0"/>
              </a:rPr>
              <a:t>SD, SMP, SMA,</a:t>
            </a:r>
          </a:p>
          <a:p>
            <a:pPr algn="ctr"/>
            <a:r>
              <a:rPr lang="id-ID" sz="1400" dirty="0">
                <a:solidFill>
                  <a:prstClr val="black"/>
                </a:solidFill>
                <a:latin typeface="Arial Narrow" panose="020B0606020202030204" pitchFamily="34" charset="0"/>
              </a:rPr>
              <a:t>Universitas</a:t>
            </a:r>
          </a:p>
        </p:txBody>
      </p:sp>
      <p:pic>
        <p:nvPicPr>
          <p:cNvPr id="35" name="Picture 3" descr="D:\Magang BI\Template\pper.png"/>
          <p:cNvPicPr>
            <a:picLocks noChangeAspect="1" noChangeArrowheads="1"/>
          </p:cNvPicPr>
          <p:nvPr/>
        </p:nvPicPr>
        <p:blipFill>
          <a:blip r:embed="rId13" cstate="print">
            <a:extLst>
              <a:ext uri="{BEBA8EAE-BF5A-486C-A8C5-ECC9F3942E4B}">
                <a14:imgProps xmlns:a14="http://schemas.microsoft.com/office/drawing/2010/main">
                  <a14:imgLayer r:embed="rId14">
                    <a14:imgEffect>
                      <a14:sharpenSoften amount="-34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rot="5400000" flipH="1">
            <a:off x="9702417" y="3411493"/>
            <a:ext cx="839775" cy="1356439"/>
          </a:xfrm>
          <a:prstGeom prst="rect">
            <a:avLst/>
          </a:prstGeom>
          <a:noFill/>
          <a:effectLst>
            <a:outerShdw blurRad="482600" dist="50800" dir="5400000" algn="ctr" rotWithShape="0">
              <a:srgbClr val="000000">
                <a:alpha val="35000"/>
              </a:srgbClr>
            </a:outerShdw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36" name="Rectangle 35"/>
          <p:cNvSpPr/>
          <p:nvPr/>
        </p:nvSpPr>
        <p:spPr>
          <a:xfrm>
            <a:off x="9603488" y="3712609"/>
            <a:ext cx="1094061" cy="321972"/>
          </a:xfrm>
          <a:prstGeom prst="rect">
            <a:avLst/>
          </a:prstGeom>
          <a:solidFill>
            <a:sysClr val="window" lastClr="FFFFFF"/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algn="ctr">
              <a:defRPr/>
            </a:pPr>
            <a:r>
              <a:rPr lang="id-ID" sz="1600" b="1" kern="0" dirty="0">
                <a:solidFill>
                  <a:srgbClr val="4472C4">
                    <a:lumMod val="75000"/>
                  </a:srgbClr>
                </a:solidFill>
                <a:latin typeface="Arial Narrow" panose="020B0606020202030204" pitchFamily="34" charset="0"/>
              </a:rPr>
              <a:t>VOKASI</a:t>
            </a:r>
          </a:p>
        </p:txBody>
      </p:sp>
      <p:sp>
        <p:nvSpPr>
          <p:cNvPr id="37" name="TextBox 36"/>
          <p:cNvSpPr txBox="1"/>
          <p:nvPr/>
        </p:nvSpPr>
        <p:spPr>
          <a:xfrm>
            <a:off x="9461501" y="3944431"/>
            <a:ext cx="1339023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id-ID" sz="1400" dirty="0">
                <a:solidFill>
                  <a:prstClr val="black"/>
                </a:solidFill>
                <a:latin typeface="Arial Narrow" panose="020B0606020202030204" pitchFamily="34" charset="0"/>
              </a:rPr>
              <a:t>SMK, Politeknik, Praktik Kerja</a:t>
            </a:r>
          </a:p>
        </p:txBody>
      </p:sp>
      <p:pic>
        <p:nvPicPr>
          <p:cNvPr id="38" name="Picture 3" descr="D:\Magang BI\Template\pper.png"/>
          <p:cNvPicPr>
            <a:picLocks noChangeAspect="1" noChangeArrowheads="1"/>
          </p:cNvPicPr>
          <p:nvPr/>
        </p:nvPicPr>
        <p:blipFill>
          <a:blip r:embed="rId15" cstate="print">
            <a:extLst>
              <a:ext uri="{BEBA8EAE-BF5A-486C-A8C5-ECC9F3942E4B}">
                <a14:imgProps xmlns:a14="http://schemas.microsoft.com/office/drawing/2010/main">
                  <a14:imgLayer r:embed="rId16">
                    <a14:imgEffect>
                      <a14:sharpenSoften amount="-34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rot="5400000" flipH="1">
            <a:off x="11031596" y="3416279"/>
            <a:ext cx="842027" cy="1322271"/>
          </a:xfrm>
          <a:prstGeom prst="rect">
            <a:avLst/>
          </a:prstGeom>
          <a:noFill/>
          <a:effectLst>
            <a:outerShdw blurRad="482600" dist="50800" dir="5400000" algn="ctr" rotWithShape="0">
              <a:srgbClr val="000000">
                <a:alpha val="35000"/>
              </a:srgbClr>
            </a:outerShdw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39" name="Rectangle 38"/>
          <p:cNvSpPr/>
          <p:nvPr/>
        </p:nvSpPr>
        <p:spPr>
          <a:xfrm>
            <a:off x="10882693" y="3740191"/>
            <a:ext cx="1094059" cy="321972"/>
          </a:xfrm>
          <a:prstGeom prst="rect">
            <a:avLst/>
          </a:prstGeom>
          <a:solidFill>
            <a:sysClr val="window" lastClr="FFFFFF"/>
          </a:solidFill>
          <a:ln w="12700" cap="flat" cmpd="sng" algn="ctr">
            <a:solidFill>
              <a:sysClr val="window" lastClr="FFFFFF"/>
            </a:solidFill>
            <a:prstDash val="solid"/>
            <a:miter lim="800000"/>
          </a:ln>
          <a:effectLst/>
        </p:spPr>
        <p:txBody>
          <a:bodyPr rtlCol="0" anchor="ctr"/>
          <a:lstStyle/>
          <a:p>
            <a:pPr algn="ctr">
              <a:defRPr/>
            </a:pPr>
            <a:r>
              <a:rPr lang="id-ID" sz="1600" b="1" kern="0" dirty="0">
                <a:solidFill>
                  <a:srgbClr val="4472C4">
                    <a:lumMod val="75000"/>
                  </a:srgbClr>
                </a:solidFill>
                <a:latin typeface="Arial Narrow" panose="020B0606020202030204" pitchFamily="34" charset="0"/>
              </a:rPr>
              <a:t>PROFESI</a:t>
            </a:r>
          </a:p>
        </p:txBody>
      </p:sp>
      <p:sp>
        <p:nvSpPr>
          <p:cNvPr id="40" name="TextBox 39"/>
          <p:cNvSpPr txBox="1"/>
          <p:nvPr/>
        </p:nvSpPr>
        <p:spPr>
          <a:xfrm>
            <a:off x="10837532" y="4018888"/>
            <a:ext cx="1230155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id-ID" sz="1400" dirty="0">
                <a:solidFill>
                  <a:prstClr val="black"/>
                </a:solidFill>
                <a:latin typeface="Arial Narrow" panose="020B0606020202030204" pitchFamily="34" charset="0"/>
              </a:rPr>
              <a:t>Sertifikasi</a:t>
            </a:r>
          </a:p>
        </p:txBody>
      </p:sp>
      <p:cxnSp>
        <p:nvCxnSpPr>
          <p:cNvPr id="41" name="Elbow Connector 40"/>
          <p:cNvCxnSpPr>
            <a:stCxn id="25" idx="2"/>
            <a:endCxn id="32" idx="3"/>
          </p:cNvCxnSpPr>
          <p:nvPr/>
        </p:nvCxnSpPr>
        <p:spPr>
          <a:xfrm rot="10800000" flipV="1">
            <a:off x="8774810" y="2895344"/>
            <a:ext cx="559455" cy="761057"/>
          </a:xfrm>
          <a:prstGeom prst="bentConnector2">
            <a:avLst/>
          </a:prstGeom>
          <a:noFill/>
          <a:ln w="28575" cap="flat" cmpd="sng" algn="ctr">
            <a:solidFill>
              <a:schemeClr val="tx2">
                <a:lumMod val="60000"/>
                <a:lumOff val="40000"/>
              </a:schemeClr>
            </a:solidFill>
            <a:prstDash val="solid"/>
            <a:miter lim="800000"/>
            <a:headEnd type="oval" w="med" len="med"/>
            <a:tailEnd type="oval" w="med" len="med"/>
          </a:ln>
          <a:effectLst/>
        </p:spPr>
      </p:cxnSp>
      <p:cxnSp>
        <p:nvCxnSpPr>
          <p:cNvPr id="42" name="Elbow Connector 41"/>
          <p:cNvCxnSpPr>
            <a:stCxn id="25" idx="0"/>
            <a:endCxn id="38" idx="3"/>
          </p:cNvCxnSpPr>
          <p:nvPr/>
        </p:nvCxnSpPr>
        <p:spPr>
          <a:xfrm>
            <a:off x="10896534" y="2895345"/>
            <a:ext cx="556076" cy="761057"/>
          </a:xfrm>
          <a:prstGeom prst="bentConnector2">
            <a:avLst/>
          </a:prstGeom>
          <a:noFill/>
          <a:ln w="28575" cap="flat" cmpd="sng" algn="ctr">
            <a:solidFill>
              <a:schemeClr val="tx2">
                <a:lumMod val="60000"/>
                <a:lumOff val="40000"/>
              </a:schemeClr>
            </a:solidFill>
            <a:prstDash val="solid"/>
            <a:miter lim="800000"/>
            <a:headEnd type="oval" w="med" len="med"/>
            <a:tailEnd type="oval" w="med" len="med"/>
          </a:ln>
          <a:effectLst/>
        </p:spPr>
      </p:cxnSp>
      <p:cxnSp>
        <p:nvCxnSpPr>
          <p:cNvPr id="43" name="Straight Connector 42"/>
          <p:cNvCxnSpPr>
            <a:stCxn id="25" idx="1"/>
            <a:endCxn id="35" idx="3"/>
          </p:cNvCxnSpPr>
          <p:nvPr/>
        </p:nvCxnSpPr>
        <p:spPr>
          <a:xfrm>
            <a:off x="10115398" y="3439477"/>
            <a:ext cx="6905" cy="230347"/>
          </a:xfrm>
          <a:prstGeom prst="line">
            <a:avLst/>
          </a:prstGeom>
          <a:noFill/>
          <a:ln w="28575" cap="flat" cmpd="sng" algn="ctr">
            <a:solidFill>
              <a:schemeClr val="tx2">
                <a:lumMod val="60000"/>
                <a:lumOff val="40000"/>
              </a:schemeClr>
            </a:solidFill>
            <a:prstDash val="solid"/>
            <a:miter lim="800000"/>
            <a:headEnd type="oval" w="med" len="med"/>
            <a:tailEnd type="oval" w="med" len="med"/>
          </a:ln>
          <a:effectLst/>
        </p:spPr>
      </p:cxnSp>
      <p:pic>
        <p:nvPicPr>
          <p:cNvPr id="44" name="Picture 3" descr="D:\Magang BI\Template\pper.png"/>
          <p:cNvPicPr>
            <a:picLocks noChangeAspect="1" noChangeArrowheads="1"/>
          </p:cNvPicPr>
          <p:nvPr/>
        </p:nvPicPr>
        <p:blipFill>
          <a:blip r:embed="rId17" cstate="print">
            <a:extLst>
              <a:ext uri="{BEBA8EAE-BF5A-486C-A8C5-ECC9F3942E4B}">
                <a14:imgProps xmlns:a14="http://schemas.microsoft.com/office/drawing/2010/main">
                  <a14:imgLayer r:embed="rId18">
                    <a14:imgEffect>
                      <a14:sharpenSoften amount="-34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rot="5400000" flipH="1">
            <a:off x="407992" y="2510530"/>
            <a:ext cx="1217909" cy="1562271"/>
          </a:xfrm>
          <a:prstGeom prst="rect">
            <a:avLst/>
          </a:prstGeom>
          <a:noFill/>
          <a:effectLst>
            <a:outerShdw blurRad="482600" dist="50800" dir="5400000" algn="ctr" rotWithShape="0">
              <a:srgbClr val="000000">
                <a:alpha val="35000"/>
              </a:srgbClr>
            </a:outerShdw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45" name="TextBox 44"/>
          <p:cNvSpPr txBox="1"/>
          <p:nvPr/>
        </p:nvSpPr>
        <p:spPr>
          <a:xfrm>
            <a:off x="287255" y="2866980"/>
            <a:ext cx="1517357" cy="73866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id-ID" sz="1400" b="1" dirty="0">
                <a:solidFill>
                  <a:prstClr val="black"/>
                </a:solidFill>
                <a:latin typeface="Arial Narrow" panose="020B0606020202030204" pitchFamily="34" charset="0"/>
              </a:rPr>
              <a:t>Riset &amp; Asesmen Pemberdayaan Ekonomi Syariah</a:t>
            </a:r>
          </a:p>
        </p:txBody>
      </p:sp>
      <p:sp>
        <p:nvSpPr>
          <p:cNvPr id="46" name="TextBox 45"/>
          <p:cNvSpPr txBox="1"/>
          <p:nvPr/>
        </p:nvSpPr>
        <p:spPr>
          <a:xfrm>
            <a:off x="1853355" y="2686023"/>
            <a:ext cx="1491685" cy="95410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id-ID" sz="1400" b="1" dirty="0">
                <a:solidFill>
                  <a:prstClr val="black"/>
                </a:solidFill>
                <a:latin typeface="Arial Narrow" panose="020B0606020202030204" pitchFamily="34" charset="0"/>
              </a:rPr>
              <a:t>Riset &amp; Asesmen</a:t>
            </a:r>
          </a:p>
          <a:p>
            <a:pPr algn="ctr"/>
            <a:r>
              <a:rPr lang="id-ID" sz="1400" b="1" dirty="0">
                <a:solidFill>
                  <a:prstClr val="black"/>
                </a:solidFill>
                <a:latin typeface="Arial Narrow" panose="020B0606020202030204" pitchFamily="34" charset="0"/>
              </a:rPr>
              <a:t>Peningkatan Efisiensi Pasar Keuangan Syariah</a:t>
            </a:r>
          </a:p>
        </p:txBody>
      </p:sp>
      <p:cxnSp>
        <p:nvCxnSpPr>
          <p:cNvPr id="47" name="Elbow Connector 46"/>
          <p:cNvCxnSpPr>
            <a:stCxn id="17" idx="0"/>
            <a:endCxn id="44" idx="3"/>
          </p:cNvCxnSpPr>
          <p:nvPr/>
        </p:nvCxnSpPr>
        <p:spPr>
          <a:xfrm rot="10800000" flipV="1">
            <a:off x="1016947" y="1999877"/>
            <a:ext cx="672272" cy="682833"/>
          </a:xfrm>
          <a:prstGeom prst="bentConnector2">
            <a:avLst/>
          </a:prstGeom>
          <a:noFill/>
          <a:ln w="28575" cap="flat" cmpd="sng" algn="ctr">
            <a:solidFill>
              <a:schemeClr val="accent1"/>
            </a:solidFill>
            <a:prstDash val="solid"/>
            <a:miter lim="800000"/>
            <a:headEnd type="oval" w="med" len="med"/>
            <a:tailEnd type="oval" w="med" len="med"/>
          </a:ln>
          <a:effectLst/>
        </p:spPr>
      </p:cxnSp>
      <p:sp>
        <p:nvSpPr>
          <p:cNvPr id="48" name="TextBox 47"/>
          <p:cNvSpPr txBox="1"/>
          <p:nvPr/>
        </p:nvSpPr>
        <p:spPr>
          <a:xfrm>
            <a:off x="3246725" y="809412"/>
            <a:ext cx="3033202" cy="379656"/>
          </a:xfrm>
          <a:prstGeom prst="rect">
            <a:avLst/>
          </a:prstGeom>
          <a:solidFill>
            <a:srgbClr val="10253F"/>
          </a:solidFill>
          <a:ln w="28575">
            <a:solidFill>
              <a:schemeClr val="bg1"/>
            </a:solidFill>
          </a:ln>
        </p:spPr>
        <p:txBody>
          <a:bodyPr wrap="none" rtlCol="0">
            <a:spAutoFit/>
          </a:bodyPr>
          <a:lstStyle/>
          <a:p>
            <a:pPr algn="ctr">
              <a:defRPr/>
            </a:pPr>
            <a:r>
              <a:rPr lang="id-ID" sz="1867" b="1" kern="0" dirty="0">
                <a:solidFill>
                  <a:prstClr val="white"/>
                </a:solidFill>
                <a:latin typeface="Arial Narrow" panose="020B0606020202030204" pitchFamily="34" charset="0"/>
              </a:rPr>
              <a:t> Peningkatan Literasi EKSYAR</a:t>
            </a:r>
          </a:p>
        </p:txBody>
      </p:sp>
      <p:pic>
        <p:nvPicPr>
          <p:cNvPr id="49" name="Picture 3" descr="D:\Magang BI\Template\pper.png"/>
          <p:cNvPicPr>
            <a:picLocks noChangeAspect="1" noChangeArrowheads="1"/>
          </p:cNvPicPr>
          <p:nvPr/>
        </p:nvPicPr>
        <p:blipFill>
          <a:blip r:embed="rId19" cstate="print">
            <a:extLst>
              <a:ext uri="{BEBA8EAE-BF5A-486C-A8C5-ECC9F3942E4B}">
                <a14:imgProps xmlns:a14="http://schemas.microsoft.com/office/drawing/2010/main">
                  <a14:imgLayer r:embed="rId20">
                    <a14:imgEffect>
                      <a14:sharpenSoften amount="-34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 rot="5400000" flipH="1">
            <a:off x="5913986" y="3517550"/>
            <a:ext cx="676759" cy="1223441"/>
          </a:xfrm>
          <a:prstGeom prst="rect">
            <a:avLst/>
          </a:prstGeom>
          <a:noFill/>
          <a:effectLst>
            <a:outerShdw blurRad="482600" dist="50800" dir="5400000" algn="ctr" rotWithShape="0">
              <a:srgbClr val="000000">
                <a:alpha val="35000"/>
              </a:srgbClr>
            </a:outerShdw>
          </a:effectLst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50" name="Rectangle 49"/>
          <p:cNvSpPr/>
          <p:nvPr/>
        </p:nvSpPr>
        <p:spPr>
          <a:xfrm>
            <a:off x="5719270" y="3944431"/>
            <a:ext cx="1088941" cy="321972"/>
          </a:xfrm>
          <a:prstGeom prst="rect">
            <a:avLst/>
          </a:prstGeom>
          <a:solidFill>
            <a:sysClr val="window" lastClr="FFFFFF"/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algn="ctr">
              <a:defRPr/>
            </a:pPr>
            <a:r>
              <a:rPr lang="id-ID" sz="1600" b="1" kern="0" dirty="0">
                <a:solidFill>
                  <a:srgbClr val="70AD47">
                    <a:lumMod val="50000"/>
                  </a:srgbClr>
                </a:solidFill>
                <a:latin typeface="Arial Narrow" panose="020B0606020202030204" pitchFamily="34" charset="0"/>
              </a:rPr>
              <a:t>KHUSUS</a:t>
            </a:r>
          </a:p>
        </p:txBody>
      </p:sp>
      <p:cxnSp>
        <p:nvCxnSpPr>
          <p:cNvPr id="51" name="Straight Connector 50"/>
          <p:cNvCxnSpPr/>
          <p:nvPr/>
        </p:nvCxnSpPr>
        <p:spPr>
          <a:xfrm>
            <a:off x="7427099" y="3455487"/>
            <a:ext cx="387" cy="304615"/>
          </a:xfrm>
          <a:prstGeom prst="line">
            <a:avLst/>
          </a:prstGeom>
          <a:noFill/>
          <a:ln w="28575" cap="flat" cmpd="sng" algn="ctr">
            <a:solidFill>
              <a:schemeClr val="accent3">
                <a:lumMod val="75000"/>
              </a:schemeClr>
            </a:solidFill>
            <a:prstDash val="solid"/>
            <a:miter lim="800000"/>
            <a:headEnd type="oval" w="med" len="med"/>
            <a:tailEnd type="oval" w="med" len="med"/>
          </a:ln>
          <a:effectLst/>
        </p:spPr>
      </p:cxnSp>
      <p:cxnSp>
        <p:nvCxnSpPr>
          <p:cNvPr id="52" name="Elbow Connector 51"/>
          <p:cNvCxnSpPr>
            <a:stCxn id="24" idx="2"/>
            <a:endCxn id="49" idx="3"/>
          </p:cNvCxnSpPr>
          <p:nvPr/>
        </p:nvCxnSpPr>
        <p:spPr>
          <a:xfrm rot="10800000" flipV="1">
            <a:off x="6252364" y="2927846"/>
            <a:ext cx="393600" cy="863045"/>
          </a:xfrm>
          <a:prstGeom prst="bentConnector2">
            <a:avLst/>
          </a:prstGeom>
          <a:noFill/>
          <a:ln w="28575" cap="flat" cmpd="sng" algn="ctr">
            <a:solidFill>
              <a:schemeClr val="accent3">
                <a:lumMod val="75000"/>
              </a:schemeClr>
            </a:solidFill>
            <a:prstDash val="solid"/>
            <a:miter lim="800000"/>
            <a:headEnd type="oval" w="med" len="med"/>
            <a:tailEnd type="oval" w="med" len="med"/>
          </a:ln>
          <a:effectLst/>
        </p:spPr>
      </p:cxnSp>
      <p:cxnSp>
        <p:nvCxnSpPr>
          <p:cNvPr id="53" name="Straight Connector 52"/>
          <p:cNvCxnSpPr>
            <a:stCxn id="15" idx="3"/>
            <a:endCxn id="15" idx="3"/>
          </p:cNvCxnSpPr>
          <p:nvPr/>
        </p:nvCxnSpPr>
        <p:spPr>
          <a:xfrm>
            <a:off x="2596464" y="2674565"/>
            <a:ext cx="0" cy="0"/>
          </a:xfrm>
          <a:prstGeom prst="line">
            <a:avLst/>
          </a:prstGeom>
          <a:noFill/>
          <a:ln w="19050" cap="flat" cmpd="sng" algn="ctr">
            <a:solidFill>
              <a:srgbClr val="70AD47">
                <a:lumMod val="50000"/>
              </a:srgbClr>
            </a:solidFill>
            <a:prstDash val="solid"/>
            <a:miter lim="800000"/>
          </a:ln>
          <a:effectLst/>
        </p:spPr>
      </p:cxnSp>
      <p:cxnSp>
        <p:nvCxnSpPr>
          <p:cNvPr id="54" name="Straight Connector 53"/>
          <p:cNvCxnSpPr>
            <a:stCxn id="17" idx="1"/>
            <a:endCxn id="46" idx="0"/>
          </p:cNvCxnSpPr>
          <p:nvPr/>
        </p:nvCxnSpPr>
        <p:spPr>
          <a:xfrm>
            <a:off x="2596467" y="2528681"/>
            <a:ext cx="2731" cy="157342"/>
          </a:xfrm>
          <a:prstGeom prst="line">
            <a:avLst/>
          </a:prstGeom>
          <a:noFill/>
          <a:ln w="28575" cap="flat" cmpd="sng" algn="ctr">
            <a:solidFill>
              <a:schemeClr val="accent1"/>
            </a:solidFill>
            <a:prstDash val="solid"/>
            <a:miter lim="800000"/>
            <a:headEnd type="oval" w="med" len="med"/>
            <a:tailEnd type="oval" w="med" len="med"/>
          </a:ln>
          <a:effectLst/>
        </p:spPr>
      </p:cxnSp>
      <p:sp>
        <p:nvSpPr>
          <p:cNvPr id="55" name="Rectangle 54"/>
          <p:cNvSpPr/>
          <p:nvPr/>
        </p:nvSpPr>
        <p:spPr>
          <a:xfrm>
            <a:off x="8112225" y="4564558"/>
            <a:ext cx="1303215" cy="1916849"/>
          </a:xfrm>
          <a:prstGeom prst="rect">
            <a:avLst/>
          </a:prstGeom>
          <a:solidFill>
            <a:srgbClr val="5B9BD5">
              <a:lumMod val="20000"/>
              <a:lumOff val="80000"/>
            </a:srgbClr>
          </a:solidFill>
          <a:ln w="6350" cap="flat" cmpd="sng" algn="ctr">
            <a:solidFill>
              <a:srgbClr val="4472C4"/>
            </a:solidFill>
            <a:prstDash val="solid"/>
            <a:miter lim="800000"/>
          </a:ln>
          <a:effectLst/>
        </p:spPr>
        <p:txBody>
          <a:bodyPr rtlCol="0" anchor="ctr"/>
          <a:lstStyle/>
          <a:p>
            <a:pPr marL="95998" indent="-95998">
              <a:buFont typeface="Arial" panose="020B0604020202020204" pitchFamily="34" charset="0"/>
              <a:buChar char="•"/>
              <a:defRPr/>
            </a:pPr>
            <a:r>
              <a:rPr lang="id-ID" sz="1267" kern="0" dirty="0">
                <a:solidFill>
                  <a:prstClr val="black"/>
                </a:solidFill>
                <a:latin typeface="Arial Narrow" panose="020B0606020202030204" pitchFamily="34" charset="0"/>
              </a:rPr>
              <a:t>Standarisasi &amp; pengembangan </a:t>
            </a:r>
            <a:r>
              <a:rPr lang="id-ID" sz="1267" b="1" kern="0" dirty="0">
                <a:solidFill>
                  <a:srgbClr val="4472C4">
                    <a:lumMod val="75000"/>
                  </a:srgbClr>
                </a:solidFill>
                <a:latin typeface="Arial Narrow" panose="020B0606020202030204" pitchFamily="34" charset="0"/>
              </a:rPr>
              <a:t>kurikulum</a:t>
            </a:r>
            <a:r>
              <a:rPr lang="id-ID" sz="1267" kern="0" dirty="0">
                <a:solidFill>
                  <a:srgbClr val="4472C4">
                    <a:lumMod val="75000"/>
                  </a:srgbClr>
                </a:solidFill>
                <a:latin typeface="Arial Narrow" panose="020B0606020202030204" pitchFamily="34" charset="0"/>
              </a:rPr>
              <a:t>.</a:t>
            </a:r>
          </a:p>
          <a:p>
            <a:pPr marL="95998" indent="-95998">
              <a:buFont typeface="Arial" panose="020B0604020202020204" pitchFamily="34" charset="0"/>
              <a:buChar char="•"/>
              <a:defRPr/>
            </a:pPr>
            <a:r>
              <a:rPr lang="id-ID" sz="1267" kern="0" dirty="0">
                <a:solidFill>
                  <a:prstClr val="black"/>
                </a:solidFill>
                <a:latin typeface="Arial Narrow" panose="020B0606020202030204" pitchFamily="34" charset="0"/>
              </a:rPr>
              <a:t>Pengayaan </a:t>
            </a:r>
            <a:r>
              <a:rPr lang="id-ID" sz="1267" b="1" kern="0" dirty="0">
                <a:solidFill>
                  <a:srgbClr val="4472C4">
                    <a:lumMod val="75000"/>
                  </a:srgbClr>
                </a:solidFill>
                <a:latin typeface="Arial Narrow" panose="020B0606020202030204" pitchFamily="34" charset="0"/>
              </a:rPr>
              <a:t>program vokasi</a:t>
            </a:r>
          </a:p>
          <a:p>
            <a:pPr marL="95998" indent="-95998">
              <a:buFont typeface="Arial" panose="020B0604020202020204" pitchFamily="34" charset="0"/>
              <a:buChar char="•"/>
              <a:defRPr/>
            </a:pPr>
            <a:r>
              <a:rPr lang="id-ID" sz="1267" kern="0" dirty="0">
                <a:solidFill>
                  <a:prstClr val="black"/>
                </a:solidFill>
                <a:latin typeface="Arial Narrow" panose="020B0606020202030204" pitchFamily="34" charset="0"/>
              </a:rPr>
              <a:t>Pengembangan </a:t>
            </a:r>
          </a:p>
          <a:p>
            <a:pPr marL="95998" indent="-239994">
              <a:defRPr/>
            </a:pPr>
            <a:r>
              <a:rPr lang="id-ID" sz="1267" kern="0" dirty="0">
                <a:solidFill>
                  <a:prstClr val="black"/>
                </a:solidFill>
                <a:latin typeface="Arial Narrow" panose="020B0606020202030204" pitchFamily="34" charset="0"/>
              </a:rPr>
              <a:t>    bahan ajar</a:t>
            </a:r>
          </a:p>
          <a:p>
            <a:pPr marL="95998" indent="-95998">
              <a:buFont typeface="Arial" panose="020B0604020202020204" pitchFamily="34" charset="0"/>
              <a:buChar char="•"/>
              <a:defRPr/>
            </a:pPr>
            <a:r>
              <a:rPr lang="id-ID" sz="1267" b="1" i="1" kern="0" dirty="0">
                <a:solidFill>
                  <a:srgbClr val="4472C4">
                    <a:lumMod val="75000"/>
                  </a:srgbClr>
                </a:solidFill>
                <a:latin typeface="Arial Narrow" panose="020B0606020202030204" pitchFamily="34" charset="0"/>
              </a:rPr>
              <a:t>TOT </a:t>
            </a:r>
            <a:r>
              <a:rPr lang="id-ID" sz="1267" kern="0" dirty="0">
                <a:solidFill>
                  <a:prstClr val="black"/>
                </a:solidFill>
                <a:latin typeface="Arial Narrow" panose="020B0606020202030204" pitchFamily="34" charset="0"/>
              </a:rPr>
              <a:t>guru, pengajar</a:t>
            </a:r>
          </a:p>
        </p:txBody>
      </p:sp>
      <p:sp>
        <p:nvSpPr>
          <p:cNvPr id="56" name="Rectangle 55"/>
          <p:cNvSpPr/>
          <p:nvPr/>
        </p:nvSpPr>
        <p:spPr>
          <a:xfrm>
            <a:off x="9461501" y="4544625"/>
            <a:ext cx="1329972" cy="1936783"/>
          </a:xfrm>
          <a:prstGeom prst="rect">
            <a:avLst/>
          </a:prstGeom>
          <a:solidFill>
            <a:srgbClr val="5B9BD5">
              <a:lumMod val="20000"/>
              <a:lumOff val="80000"/>
            </a:srgbClr>
          </a:solidFill>
          <a:ln w="6350" cap="flat" cmpd="sng" algn="ctr">
            <a:solidFill>
              <a:srgbClr val="4472C4"/>
            </a:solidFill>
            <a:prstDash val="solid"/>
            <a:miter lim="800000"/>
          </a:ln>
          <a:effectLst/>
        </p:spPr>
        <p:txBody>
          <a:bodyPr rtlCol="0" anchor="ctr"/>
          <a:lstStyle/>
          <a:p>
            <a:pPr marL="95998" indent="-143996">
              <a:buFont typeface="Arial" panose="020B0604020202020204" pitchFamily="34" charset="0"/>
              <a:buChar char="•"/>
              <a:defRPr/>
            </a:pPr>
            <a:r>
              <a:rPr lang="id-ID" sz="1267" kern="0" dirty="0">
                <a:solidFill>
                  <a:prstClr val="black"/>
                </a:solidFill>
                <a:latin typeface="Arial Narrow" panose="020B0606020202030204" pitchFamily="34" charset="0"/>
              </a:rPr>
              <a:t>Program </a:t>
            </a:r>
            <a:r>
              <a:rPr lang="id-ID" sz="1267" b="1" kern="0" dirty="0">
                <a:solidFill>
                  <a:srgbClr val="4472C4">
                    <a:lumMod val="75000"/>
                  </a:srgbClr>
                </a:solidFill>
                <a:latin typeface="Arial Narrow" panose="020B0606020202030204" pitchFamily="34" charset="0"/>
              </a:rPr>
              <a:t>kewirausahaan</a:t>
            </a:r>
          </a:p>
          <a:p>
            <a:pPr marL="95998" indent="-143996">
              <a:buFont typeface="Arial" panose="020B0604020202020204" pitchFamily="34" charset="0"/>
              <a:buChar char="•"/>
              <a:defRPr/>
            </a:pPr>
            <a:r>
              <a:rPr lang="id-ID" sz="1267" kern="0" dirty="0">
                <a:solidFill>
                  <a:prstClr val="black"/>
                </a:solidFill>
                <a:latin typeface="Arial Narrow" panose="020B0606020202030204" pitchFamily="34" charset="0"/>
              </a:rPr>
              <a:t>Program </a:t>
            </a:r>
            <a:r>
              <a:rPr lang="id-ID" sz="1267" b="1" kern="0" dirty="0">
                <a:solidFill>
                  <a:srgbClr val="4472C4">
                    <a:lumMod val="75000"/>
                  </a:srgbClr>
                </a:solidFill>
                <a:latin typeface="Arial Narrow" panose="020B0606020202030204" pitchFamily="34" charset="0"/>
              </a:rPr>
              <a:t>magang</a:t>
            </a:r>
            <a:r>
              <a:rPr lang="id-ID" sz="1267" kern="0" dirty="0">
                <a:solidFill>
                  <a:prstClr val="black"/>
                </a:solidFill>
                <a:latin typeface="Arial Narrow" panose="020B0606020202030204" pitchFamily="34" charset="0"/>
              </a:rPr>
              <a:t> pada:</a:t>
            </a:r>
          </a:p>
          <a:p>
            <a:pPr marL="323992" lvl="1" indent="-107997">
              <a:buFont typeface="Arial Narrow" panose="020B0606020202030204" pitchFamily="34" charset="0"/>
              <a:buChar char="−"/>
              <a:defRPr/>
            </a:pPr>
            <a:r>
              <a:rPr lang="id-ID" sz="1267" kern="0" dirty="0">
                <a:solidFill>
                  <a:prstClr val="black"/>
                </a:solidFill>
                <a:latin typeface="Arial Narrow" panose="020B0606020202030204" pitchFamily="34" charset="0"/>
              </a:rPr>
              <a:t>LAZ</a:t>
            </a:r>
          </a:p>
          <a:p>
            <a:pPr marL="323992" lvl="1" indent="-107997">
              <a:buFont typeface="Arial Narrow" panose="020B0606020202030204" pitchFamily="34" charset="0"/>
              <a:buChar char="−"/>
              <a:defRPr/>
            </a:pPr>
            <a:r>
              <a:rPr lang="id-ID" sz="1267" kern="0" dirty="0">
                <a:solidFill>
                  <a:prstClr val="black"/>
                </a:solidFill>
                <a:latin typeface="Arial Narrow" panose="020B0606020202030204" pitchFamily="34" charset="0"/>
              </a:rPr>
              <a:t>sekolah Islam &amp; pesantren</a:t>
            </a:r>
          </a:p>
          <a:p>
            <a:pPr marL="323992" lvl="1" indent="-107997">
              <a:buFont typeface="Arial Narrow" panose="020B0606020202030204" pitchFamily="34" charset="0"/>
              <a:buChar char="−"/>
              <a:defRPr/>
            </a:pPr>
            <a:r>
              <a:rPr lang="id-ID" sz="1267" kern="0" dirty="0">
                <a:solidFill>
                  <a:prstClr val="black"/>
                </a:solidFill>
                <a:latin typeface="Arial Narrow" panose="020B0606020202030204" pitchFamily="34" charset="0"/>
              </a:rPr>
              <a:t>industri halal</a:t>
            </a:r>
          </a:p>
        </p:txBody>
      </p:sp>
      <p:sp>
        <p:nvSpPr>
          <p:cNvPr id="57" name="Rectangle 56"/>
          <p:cNvSpPr/>
          <p:nvPr/>
        </p:nvSpPr>
        <p:spPr>
          <a:xfrm>
            <a:off x="5713389" y="4586466"/>
            <a:ext cx="1150696" cy="1914876"/>
          </a:xfrm>
          <a:prstGeom prst="rect">
            <a:avLst/>
          </a:prstGeom>
          <a:solidFill>
            <a:srgbClr val="70AD47">
              <a:lumMod val="20000"/>
              <a:lumOff val="80000"/>
            </a:srgbClr>
          </a:solidFill>
          <a:ln w="6350" cap="flat" cmpd="sng" algn="ctr">
            <a:solidFill>
              <a:srgbClr val="70AD47">
                <a:lumMod val="75000"/>
              </a:srgbClr>
            </a:solidFill>
            <a:prstDash val="solid"/>
            <a:miter lim="800000"/>
          </a:ln>
          <a:effectLst/>
        </p:spPr>
        <p:txBody>
          <a:bodyPr rtlCol="0" anchor="ctr"/>
          <a:lstStyle/>
          <a:p>
            <a:pPr marL="179996" indent="-143996">
              <a:buFont typeface="Arial" panose="020B0604020202020204" pitchFamily="34" charset="0"/>
              <a:buChar char="•"/>
              <a:defRPr/>
            </a:pPr>
            <a:r>
              <a:rPr lang="id-ID" sz="1267" b="1" kern="0" dirty="0">
                <a:solidFill>
                  <a:srgbClr val="70AD47">
                    <a:lumMod val="50000"/>
                  </a:srgbClr>
                </a:solidFill>
                <a:latin typeface="Arial Narrow" panose="020B0606020202030204" pitchFamily="34" charset="0"/>
              </a:rPr>
              <a:t>Sosialisasi</a:t>
            </a:r>
            <a:r>
              <a:rPr lang="id-ID" sz="1267" kern="0" dirty="0">
                <a:solidFill>
                  <a:prstClr val="black"/>
                </a:solidFill>
                <a:latin typeface="Arial Narrow" panose="020B0606020202030204" pitchFamily="34" charset="0"/>
              </a:rPr>
              <a:t>:</a:t>
            </a:r>
          </a:p>
          <a:p>
            <a:pPr marL="191995" lvl="1" indent="-143996">
              <a:buFont typeface="Arial Narrow" panose="020B0606020202030204" pitchFamily="34" charset="0"/>
              <a:buChar char="−"/>
              <a:defRPr/>
            </a:pPr>
            <a:r>
              <a:rPr lang="id-ID" sz="1267" kern="0" dirty="0">
                <a:solidFill>
                  <a:prstClr val="black"/>
                </a:solidFill>
                <a:latin typeface="Arial Narrow" panose="020B0606020202030204" pitchFamily="34" charset="0"/>
              </a:rPr>
              <a:t>Pemda</a:t>
            </a:r>
          </a:p>
          <a:p>
            <a:pPr marL="191995" lvl="1" indent="-143996">
              <a:buFont typeface="Arial Narrow" panose="020B0606020202030204" pitchFamily="34" charset="0"/>
              <a:buChar char="−"/>
              <a:defRPr/>
            </a:pPr>
            <a:r>
              <a:rPr lang="id-ID" sz="1267" kern="0" dirty="0">
                <a:solidFill>
                  <a:prstClr val="black"/>
                </a:solidFill>
                <a:latin typeface="Arial Narrow" panose="020B0606020202030204" pitchFamily="34" charset="0"/>
              </a:rPr>
              <a:t>Forum daerah</a:t>
            </a:r>
          </a:p>
          <a:p>
            <a:pPr marL="191995" lvl="1" indent="-143996">
              <a:buFont typeface="Arial Narrow" panose="020B0606020202030204" pitchFamily="34" charset="0"/>
              <a:buChar char="−"/>
              <a:defRPr/>
            </a:pPr>
            <a:r>
              <a:rPr lang="id-ID" sz="1267" kern="0" dirty="0">
                <a:solidFill>
                  <a:prstClr val="black"/>
                </a:solidFill>
                <a:latin typeface="Arial Narrow" panose="020B0606020202030204" pitchFamily="34" charset="0"/>
              </a:rPr>
              <a:t>Asosiasi/ kelompok masyarakat</a:t>
            </a:r>
          </a:p>
          <a:p>
            <a:pPr marL="191995" lvl="1" indent="-143996">
              <a:buFont typeface="Arial Narrow" panose="020B0606020202030204" pitchFamily="34" charset="0"/>
              <a:buChar char="−"/>
              <a:defRPr/>
            </a:pPr>
            <a:r>
              <a:rPr lang="id-ID" sz="1267" kern="0" dirty="0">
                <a:solidFill>
                  <a:prstClr val="black"/>
                </a:solidFill>
                <a:latin typeface="Arial Narrow" panose="020B0606020202030204" pitchFamily="34" charset="0"/>
              </a:rPr>
              <a:t>Kelompok profesi</a:t>
            </a:r>
          </a:p>
        </p:txBody>
      </p:sp>
      <p:sp>
        <p:nvSpPr>
          <p:cNvPr id="58" name="Rectangle 57"/>
          <p:cNvSpPr/>
          <p:nvPr/>
        </p:nvSpPr>
        <p:spPr>
          <a:xfrm>
            <a:off x="6920096" y="4586466"/>
            <a:ext cx="1126595" cy="1894941"/>
          </a:xfrm>
          <a:prstGeom prst="rect">
            <a:avLst/>
          </a:prstGeom>
          <a:solidFill>
            <a:srgbClr val="70AD47">
              <a:lumMod val="20000"/>
              <a:lumOff val="80000"/>
            </a:srgbClr>
          </a:solidFill>
          <a:ln w="6350" cap="flat" cmpd="sng" algn="ctr">
            <a:solidFill>
              <a:srgbClr val="70AD47">
                <a:lumMod val="75000"/>
              </a:srgbClr>
            </a:solidFill>
            <a:prstDash val="solid"/>
            <a:miter lim="800000"/>
          </a:ln>
          <a:effectLst/>
        </p:spPr>
        <p:txBody>
          <a:bodyPr rtlCol="0" anchor="ctr"/>
          <a:lstStyle/>
          <a:p>
            <a:pPr marL="179996" indent="-143996">
              <a:buFont typeface="Arial" panose="020B0604020202020204" pitchFamily="34" charset="0"/>
              <a:buChar char="•"/>
              <a:defRPr/>
            </a:pPr>
            <a:r>
              <a:rPr lang="id-ID" sz="1267" b="1" kern="0" dirty="0">
                <a:solidFill>
                  <a:srgbClr val="70AD47">
                    <a:lumMod val="50000"/>
                  </a:srgbClr>
                </a:solidFill>
                <a:latin typeface="Arial Narrow" panose="020B0606020202030204" pitchFamily="34" charset="0"/>
              </a:rPr>
              <a:t>Gerakan sosialisasi &amp; kampanye massal</a:t>
            </a:r>
          </a:p>
          <a:p>
            <a:pPr marL="179996" indent="-143996">
              <a:buFont typeface="Arial" panose="020B0604020202020204" pitchFamily="34" charset="0"/>
              <a:buChar char="•"/>
              <a:defRPr/>
            </a:pPr>
            <a:r>
              <a:rPr lang="id-ID" sz="1267" b="1" kern="0" dirty="0">
                <a:solidFill>
                  <a:srgbClr val="70AD47">
                    <a:lumMod val="50000"/>
                  </a:srgbClr>
                </a:solidFill>
                <a:latin typeface="Arial Narrow" panose="020B0606020202030204" pitchFamily="34" charset="0"/>
              </a:rPr>
              <a:t>Buku referensi populer</a:t>
            </a:r>
          </a:p>
        </p:txBody>
      </p:sp>
      <p:sp>
        <p:nvSpPr>
          <p:cNvPr id="59" name="Rectangle 58"/>
          <p:cNvSpPr/>
          <p:nvPr/>
        </p:nvSpPr>
        <p:spPr>
          <a:xfrm>
            <a:off x="914357" y="3974719"/>
            <a:ext cx="1549721" cy="1304651"/>
          </a:xfrm>
          <a:prstGeom prst="rect">
            <a:avLst/>
          </a:prstGeom>
          <a:solidFill>
            <a:schemeClr val="tx2">
              <a:lumMod val="20000"/>
              <a:lumOff val="80000"/>
            </a:schemeClr>
          </a:solidFill>
          <a:ln w="6350" cap="flat" cmpd="sng" algn="ctr">
            <a:solidFill>
              <a:schemeClr val="accent6">
                <a:lumMod val="20000"/>
                <a:lumOff val="80000"/>
              </a:schemeClr>
            </a:solidFill>
            <a:prstDash val="solid"/>
            <a:miter lim="800000"/>
          </a:ln>
          <a:effectLst/>
        </p:spPr>
        <p:txBody>
          <a:bodyPr rtlCol="0" anchor="ctr"/>
          <a:lstStyle/>
          <a:p>
            <a:pPr marL="179996" indent="-143996">
              <a:buFont typeface="Arial" panose="020B0604020202020204" pitchFamily="34" charset="0"/>
              <a:buChar char="•"/>
              <a:defRPr/>
            </a:pPr>
            <a:r>
              <a:rPr lang="id-ID" sz="1400" b="1" kern="0" dirty="0">
                <a:solidFill>
                  <a:srgbClr val="4F81BD">
                    <a:lumMod val="75000"/>
                  </a:srgbClr>
                </a:solidFill>
                <a:latin typeface="Arial Narrow" panose="020B0606020202030204" pitchFamily="34" charset="0"/>
              </a:rPr>
              <a:t>Kerjasama riset</a:t>
            </a:r>
            <a:r>
              <a:rPr lang="id-ID" sz="1400" kern="0" dirty="0">
                <a:solidFill>
                  <a:prstClr val="black"/>
                </a:solidFill>
                <a:latin typeface="Arial Narrow" panose="020B0606020202030204" pitchFamily="34" charset="0"/>
              </a:rPr>
              <a:t>:</a:t>
            </a:r>
          </a:p>
          <a:p>
            <a:pPr marL="287993" lvl="1" indent="-143996">
              <a:buFont typeface="Arial Narrow" panose="020B0606020202030204" pitchFamily="34" charset="0"/>
              <a:buChar char="−"/>
              <a:defRPr/>
            </a:pPr>
            <a:r>
              <a:rPr lang="id-ID" sz="1400" kern="0" dirty="0">
                <a:solidFill>
                  <a:prstClr val="black"/>
                </a:solidFill>
                <a:latin typeface="Arial Narrow" panose="020B0606020202030204" pitchFamily="34" charset="0"/>
              </a:rPr>
              <a:t>PAU</a:t>
            </a:r>
          </a:p>
          <a:p>
            <a:pPr marL="287993" lvl="1" indent="-143996">
              <a:buFont typeface="Arial Narrow" panose="020B0606020202030204" pitchFamily="34" charset="0"/>
              <a:buChar char="−"/>
              <a:defRPr/>
            </a:pPr>
            <a:r>
              <a:rPr lang="id-ID" sz="1400" kern="0" dirty="0">
                <a:solidFill>
                  <a:prstClr val="black"/>
                </a:solidFill>
                <a:latin typeface="Arial Narrow" panose="020B0606020202030204" pitchFamily="34" charset="0"/>
              </a:rPr>
              <a:t>Forum ahli</a:t>
            </a:r>
          </a:p>
          <a:p>
            <a:pPr marL="287993" lvl="1" indent="-143996">
              <a:buFont typeface="Arial Narrow" panose="020B0606020202030204" pitchFamily="34" charset="0"/>
              <a:buChar char="−"/>
              <a:defRPr/>
            </a:pPr>
            <a:r>
              <a:rPr lang="id-ID" sz="1400" kern="0" dirty="0">
                <a:solidFill>
                  <a:prstClr val="black"/>
                </a:solidFill>
                <a:latin typeface="Arial Narrow" panose="020B0606020202030204" pitchFamily="34" charset="0"/>
              </a:rPr>
              <a:t>Lembaga riset internasional</a:t>
            </a:r>
          </a:p>
        </p:txBody>
      </p:sp>
      <p:cxnSp>
        <p:nvCxnSpPr>
          <p:cNvPr id="68" name="Elbow Connector 67"/>
          <p:cNvCxnSpPr>
            <a:stCxn id="17" idx="3"/>
            <a:endCxn id="48" idx="1"/>
          </p:cNvCxnSpPr>
          <p:nvPr/>
        </p:nvCxnSpPr>
        <p:spPr>
          <a:xfrm rot="5400000" flipH="1" flipV="1">
            <a:off x="2685679" y="910028"/>
            <a:ext cx="471834" cy="650258"/>
          </a:xfrm>
          <a:prstGeom prst="bentConnector2">
            <a:avLst/>
          </a:prstGeom>
          <a:ln w="38100">
            <a:solidFill>
              <a:schemeClr val="accent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69" name="Elbow Connector 68"/>
          <p:cNvCxnSpPr>
            <a:stCxn id="20" idx="3"/>
            <a:endCxn id="48" idx="3"/>
          </p:cNvCxnSpPr>
          <p:nvPr/>
        </p:nvCxnSpPr>
        <p:spPr>
          <a:xfrm rot="16200000" flipV="1">
            <a:off x="7307987" y="-28819"/>
            <a:ext cx="405105" cy="2461223"/>
          </a:xfrm>
          <a:prstGeom prst="bentConnector2">
            <a:avLst/>
          </a:prstGeom>
          <a:ln w="38100">
            <a:solidFill>
              <a:schemeClr val="accent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70" name="Group 69"/>
          <p:cNvGrpSpPr/>
          <p:nvPr/>
        </p:nvGrpSpPr>
        <p:grpSpPr>
          <a:xfrm>
            <a:off x="3850589" y="1468199"/>
            <a:ext cx="1814495" cy="1057606"/>
            <a:chOff x="1176181" y="893606"/>
            <a:chExt cx="1360871" cy="793204"/>
          </a:xfrm>
        </p:grpSpPr>
        <p:pic>
          <p:nvPicPr>
            <p:cNvPr id="71" name="Picture 70"/>
            <p:cNvPicPr>
              <a:picLocks noChangeAspect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rot="16200000">
              <a:off x="1460015" y="609772"/>
              <a:ext cx="793204" cy="1360871"/>
            </a:xfrm>
            <a:prstGeom prst="rect">
              <a:avLst/>
            </a:prstGeom>
          </p:spPr>
        </p:pic>
        <p:sp>
          <p:nvSpPr>
            <p:cNvPr id="72" name="TextBox 71"/>
            <p:cNvSpPr txBox="1"/>
            <p:nvPr/>
          </p:nvSpPr>
          <p:spPr>
            <a:xfrm>
              <a:off x="1382269" y="1022594"/>
              <a:ext cx="936587" cy="484748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id-ID" b="1" dirty="0">
                  <a:solidFill>
                    <a:prstClr val="white"/>
                  </a:solidFill>
                  <a:latin typeface="Arial Narrow" panose="020B0606020202030204" pitchFamily="34" charset="0"/>
                  <a:ea typeface="PMingLiU" panose="02020500000000000000" pitchFamily="18" charset="-120"/>
                </a:rPr>
                <a:t>KELEMBA-GAAN</a:t>
              </a:r>
            </a:p>
          </p:txBody>
        </p:sp>
      </p:grpSp>
      <p:grpSp>
        <p:nvGrpSpPr>
          <p:cNvPr id="73" name="Group 72"/>
          <p:cNvGrpSpPr/>
          <p:nvPr/>
        </p:nvGrpSpPr>
        <p:grpSpPr>
          <a:xfrm>
            <a:off x="3957665" y="2646581"/>
            <a:ext cx="1562271" cy="742836"/>
            <a:chOff x="3003617" y="1985131"/>
            <a:chExt cx="1171703" cy="557127"/>
          </a:xfrm>
        </p:grpSpPr>
        <p:pic>
          <p:nvPicPr>
            <p:cNvPr id="74" name="Picture 3" descr="D:\Magang BI\Template\pper.png"/>
            <p:cNvPicPr>
              <a:picLocks noChangeAspect="1" noChangeArrowheads="1"/>
            </p:cNvPicPr>
            <p:nvPr/>
          </p:nvPicPr>
          <p:blipFill>
            <a:blip r:embed="rId21" cstate="print">
              <a:extLst>
                <a:ext uri="{BEBA8EAE-BF5A-486C-A8C5-ECC9F3942E4B}">
                  <a14:imgProps xmlns:a14="http://schemas.microsoft.com/office/drawing/2010/main">
                    <a14:imgLayer r:embed="rId22">
                      <a14:imgEffect>
                        <a14:sharpenSoften amount="-34000"/>
                      </a14:imgEffect>
                    </a14:imgLayer>
                  </a14:imgProps>
                </a:ex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5400000" flipH="1">
              <a:off x="3310905" y="1677843"/>
              <a:ext cx="557127" cy="1171703"/>
            </a:xfrm>
            <a:prstGeom prst="rect">
              <a:avLst/>
            </a:prstGeom>
            <a:noFill/>
            <a:effectLst>
              <a:outerShdw blurRad="482600" dist="50800" dir="5400000" algn="ctr" rotWithShape="0">
                <a:srgbClr val="000000">
                  <a:alpha val="35000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75" name="TextBox 74"/>
            <p:cNvSpPr txBox="1"/>
            <p:nvPr/>
          </p:nvSpPr>
          <p:spPr>
            <a:xfrm>
              <a:off x="3050850" y="2067891"/>
              <a:ext cx="1086508" cy="392415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id-ID" sz="1400" b="1" dirty="0">
                  <a:solidFill>
                    <a:prstClr val="black"/>
                  </a:solidFill>
                  <a:latin typeface="Arial Narrow" panose="020B0606020202030204" pitchFamily="34" charset="0"/>
                </a:rPr>
                <a:t>Perguruan Tinggi &amp; Lembaga Riset</a:t>
              </a:r>
            </a:p>
          </p:txBody>
        </p:sp>
      </p:grpSp>
      <p:grpSp>
        <p:nvGrpSpPr>
          <p:cNvPr id="76" name="Group 75"/>
          <p:cNvGrpSpPr/>
          <p:nvPr/>
        </p:nvGrpSpPr>
        <p:grpSpPr>
          <a:xfrm>
            <a:off x="3963845" y="4449858"/>
            <a:ext cx="1562271" cy="742836"/>
            <a:chOff x="3003617" y="1985131"/>
            <a:chExt cx="1171703" cy="557127"/>
          </a:xfrm>
        </p:grpSpPr>
        <p:pic>
          <p:nvPicPr>
            <p:cNvPr id="77" name="Picture 3" descr="D:\Magang BI\Template\pper.png"/>
            <p:cNvPicPr>
              <a:picLocks noChangeAspect="1" noChangeArrowheads="1"/>
            </p:cNvPicPr>
            <p:nvPr/>
          </p:nvPicPr>
          <p:blipFill>
            <a:blip r:embed="rId21" cstate="print">
              <a:extLst>
                <a:ext uri="{BEBA8EAE-BF5A-486C-A8C5-ECC9F3942E4B}">
                  <a14:imgProps xmlns:a14="http://schemas.microsoft.com/office/drawing/2010/main">
                    <a14:imgLayer r:embed="rId22">
                      <a14:imgEffect>
                        <a14:sharpenSoften amount="-34000"/>
                      </a14:imgEffect>
                    </a14:imgLayer>
                  </a14:imgProps>
                </a:ex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5400000" flipH="1">
              <a:off x="3310905" y="1677843"/>
              <a:ext cx="557127" cy="1171703"/>
            </a:xfrm>
            <a:prstGeom prst="rect">
              <a:avLst/>
            </a:prstGeom>
            <a:noFill/>
            <a:effectLst>
              <a:outerShdw blurRad="482600" dist="50800" dir="5400000" algn="ctr" rotWithShape="0">
                <a:srgbClr val="000000">
                  <a:alpha val="35000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78" name="TextBox 77"/>
            <p:cNvSpPr txBox="1"/>
            <p:nvPr/>
          </p:nvSpPr>
          <p:spPr>
            <a:xfrm>
              <a:off x="3043710" y="2113548"/>
              <a:ext cx="1086508" cy="23083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id-ID" sz="1400" b="1" dirty="0">
                  <a:solidFill>
                    <a:prstClr val="black"/>
                  </a:solidFill>
                  <a:latin typeface="Arial Narrow" panose="020B0606020202030204" pitchFamily="34" charset="0"/>
                </a:rPr>
                <a:t>Asosiasi</a:t>
              </a:r>
            </a:p>
          </p:txBody>
        </p:sp>
      </p:grpSp>
      <p:cxnSp>
        <p:nvCxnSpPr>
          <p:cNvPr id="79" name="Straight Arrow Connector 78"/>
          <p:cNvCxnSpPr>
            <a:stCxn id="71" idx="3"/>
            <a:endCxn id="48" idx="2"/>
          </p:cNvCxnSpPr>
          <p:nvPr/>
        </p:nvCxnSpPr>
        <p:spPr>
          <a:xfrm flipV="1">
            <a:off x="4757838" y="1189068"/>
            <a:ext cx="5488" cy="279130"/>
          </a:xfrm>
          <a:prstGeom prst="straightConnector1">
            <a:avLst/>
          </a:prstGeom>
          <a:ln w="38100">
            <a:solidFill>
              <a:schemeClr val="accent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80" name="Group 79"/>
          <p:cNvGrpSpPr/>
          <p:nvPr/>
        </p:nvGrpSpPr>
        <p:grpSpPr>
          <a:xfrm>
            <a:off x="3952010" y="5374463"/>
            <a:ext cx="1562271" cy="742836"/>
            <a:chOff x="3003617" y="1985131"/>
            <a:chExt cx="1171703" cy="557127"/>
          </a:xfrm>
        </p:grpSpPr>
        <p:pic>
          <p:nvPicPr>
            <p:cNvPr id="81" name="Picture 3" descr="D:\Magang BI\Template\pper.png"/>
            <p:cNvPicPr>
              <a:picLocks noChangeAspect="1" noChangeArrowheads="1"/>
            </p:cNvPicPr>
            <p:nvPr/>
          </p:nvPicPr>
          <p:blipFill>
            <a:blip r:embed="rId21" cstate="print">
              <a:extLst>
                <a:ext uri="{BEBA8EAE-BF5A-486C-A8C5-ECC9F3942E4B}">
                  <a14:imgProps xmlns:a14="http://schemas.microsoft.com/office/drawing/2010/main">
                    <a14:imgLayer r:embed="rId22">
                      <a14:imgEffect>
                        <a14:sharpenSoften amount="-34000"/>
                      </a14:imgEffect>
                    </a14:imgLayer>
                  </a14:imgProps>
                </a:ex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5400000" flipH="1">
              <a:off x="3310905" y="1677843"/>
              <a:ext cx="557127" cy="1171703"/>
            </a:xfrm>
            <a:prstGeom prst="rect">
              <a:avLst/>
            </a:prstGeom>
            <a:noFill/>
            <a:effectLst>
              <a:outerShdw blurRad="482600" dist="50800" dir="5400000" algn="ctr" rotWithShape="0">
                <a:srgbClr val="000000">
                  <a:alpha val="35000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82" name="TextBox 81"/>
            <p:cNvSpPr txBox="1"/>
            <p:nvPr/>
          </p:nvSpPr>
          <p:spPr>
            <a:xfrm>
              <a:off x="3043710" y="2113548"/>
              <a:ext cx="1086508" cy="23083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id-ID" sz="1400" b="1" dirty="0">
                  <a:solidFill>
                    <a:prstClr val="black"/>
                  </a:solidFill>
                  <a:latin typeface="Arial Narrow" panose="020B0606020202030204" pitchFamily="34" charset="0"/>
                </a:rPr>
                <a:t>Otoritas</a:t>
              </a:r>
            </a:p>
          </p:txBody>
        </p:sp>
      </p:grpSp>
      <p:grpSp>
        <p:nvGrpSpPr>
          <p:cNvPr id="83" name="Group 82"/>
          <p:cNvGrpSpPr/>
          <p:nvPr/>
        </p:nvGrpSpPr>
        <p:grpSpPr>
          <a:xfrm>
            <a:off x="3960505" y="3518047"/>
            <a:ext cx="1562271" cy="847478"/>
            <a:chOff x="3003617" y="1985131"/>
            <a:chExt cx="1171703" cy="557127"/>
          </a:xfrm>
        </p:grpSpPr>
        <p:pic>
          <p:nvPicPr>
            <p:cNvPr id="84" name="Picture 3" descr="D:\Magang BI\Template\pper.png"/>
            <p:cNvPicPr>
              <a:picLocks noChangeAspect="1" noChangeArrowheads="1"/>
            </p:cNvPicPr>
            <p:nvPr/>
          </p:nvPicPr>
          <p:blipFill>
            <a:blip r:embed="rId21" cstate="print">
              <a:extLst>
                <a:ext uri="{BEBA8EAE-BF5A-486C-A8C5-ECC9F3942E4B}">
                  <a14:imgProps xmlns:a14="http://schemas.microsoft.com/office/drawing/2010/main">
                    <a14:imgLayer r:embed="rId22">
                      <a14:imgEffect>
                        <a14:sharpenSoften amount="-34000"/>
                      </a14:imgEffect>
                    </a14:imgLayer>
                  </a14:imgProps>
                </a:ex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rot="5400000" flipH="1">
              <a:off x="3310905" y="1677843"/>
              <a:ext cx="557127" cy="1171703"/>
            </a:xfrm>
            <a:prstGeom prst="rect">
              <a:avLst/>
            </a:prstGeom>
            <a:noFill/>
            <a:effectLst>
              <a:outerShdw blurRad="482600" dist="50800" dir="5400000" algn="ctr" rotWithShape="0">
                <a:srgbClr val="000000">
                  <a:alpha val="35000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85" name="TextBox 84"/>
            <p:cNvSpPr txBox="1"/>
            <p:nvPr/>
          </p:nvSpPr>
          <p:spPr>
            <a:xfrm>
              <a:off x="3053017" y="2057495"/>
              <a:ext cx="1086508" cy="34396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id-ID" sz="1400" b="1" dirty="0">
                  <a:solidFill>
                    <a:prstClr val="black"/>
                  </a:solidFill>
                  <a:latin typeface="Arial Narrow" panose="020B0606020202030204" pitchFamily="34" charset="0"/>
                </a:rPr>
                <a:t>Lembaga Sertifikasi Profesi</a:t>
              </a:r>
            </a:p>
          </p:txBody>
        </p:sp>
      </p:grpSp>
      <p:cxnSp>
        <p:nvCxnSpPr>
          <p:cNvPr id="86" name="Elbow Connector 85"/>
          <p:cNvCxnSpPr>
            <a:stCxn id="71" idx="0"/>
            <a:endCxn id="75" idx="1"/>
          </p:cNvCxnSpPr>
          <p:nvPr/>
        </p:nvCxnSpPr>
        <p:spPr>
          <a:xfrm rot="10800000" flipH="1" flipV="1">
            <a:off x="3850590" y="1997002"/>
            <a:ext cx="170052" cy="1021536"/>
          </a:xfrm>
          <a:prstGeom prst="bentConnector3">
            <a:avLst>
              <a:gd name="adj1" fmla="val -34429"/>
            </a:avLst>
          </a:prstGeom>
          <a:ln w="28575">
            <a:solidFill>
              <a:schemeClr val="accent1"/>
            </a:solidFill>
            <a:headEnd type="oval" w="med" len="med"/>
            <a:tailEnd type="oval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7" name="Elbow Connector 86"/>
          <p:cNvCxnSpPr>
            <a:stCxn id="75" idx="1"/>
            <a:endCxn id="85" idx="1"/>
          </p:cNvCxnSpPr>
          <p:nvPr/>
        </p:nvCxnSpPr>
        <p:spPr>
          <a:xfrm rot="10800000" flipH="1" flipV="1">
            <a:off x="4020642" y="3018538"/>
            <a:ext cx="5730" cy="871196"/>
          </a:xfrm>
          <a:prstGeom prst="bentConnector3">
            <a:avLst>
              <a:gd name="adj1" fmla="val -3989529"/>
            </a:avLst>
          </a:prstGeom>
          <a:ln w="28575">
            <a:solidFill>
              <a:schemeClr val="accent1"/>
            </a:solidFill>
            <a:headEnd type="oval" w="med" len="med"/>
            <a:tailEnd type="oval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8" name="Elbow Connector 87"/>
          <p:cNvCxnSpPr>
            <a:stCxn id="85" idx="1"/>
            <a:endCxn id="78" idx="1"/>
          </p:cNvCxnSpPr>
          <p:nvPr/>
        </p:nvCxnSpPr>
        <p:spPr>
          <a:xfrm rot="10800000" flipV="1">
            <a:off x="4017302" y="3889734"/>
            <a:ext cx="9070" cy="885236"/>
          </a:xfrm>
          <a:prstGeom prst="bentConnector3">
            <a:avLst>
              <a:gd name="adj1" fmla="val 2620397"/>
            </a:avLst>
          </a:prstGeom>
          <a:ln w="28575">
            <a:solidFill>
              <a:schemeClr val="accent1"/>
            </a:solidFill>
            <a:headEnd type="oval" w="med" len="med"/>
            <a:tailEnd type="oval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89" name="Elbow Connector 88"/>
          <p:cNvCxnSpPr>
            <a:stCxn id="78" idx="1"/>
            <a:endCxn id="82" idx="1"/>
          </p:cNvCxnSpPr>
          <p:nvPr/>
        </p:nvCxnSpPr>
        <p:spPr>
          <a:xfrm rot="10800000" flipV="1">
            <a:off x="4005468" y="4774969"/>
            <a:ext cx="11835" cy="924605"/>
          </a:xfrm>
          <a:prstGeom prst="bentConnector3">
            <a:avLst>
              <a:gd name="adj1" fmla="val 2031559"/>
            </a:avLst>
          </a:prstGeom>
          <a:ln w="28575">
            <a:solidFill>
              <a:schemeClr val="accent1"/>
            </a:solidFill>
            <a:headEnd type="oval" w="med" len="med"/>
            <a:tailEnd type="oval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0" name="Rectangle 89"/>
          <p:cNvSpPr/>
          <p:nvPr/>
        </p:nvSpPr>
        <p:spPr>
          <a:xfrm>
            <a:off x="10837532" y="4540102"/>
            <a:ext cx="1263968" cy="1941305"/>
          </a:xfrm>
          <a:prstGeom prst="rect">
            <a:avLst/>
          </a:prstGeom>
          <a:solidFill>
            <a:srgbClr val="5B9BD5">
              <a:lumMod val="20000"/>
              <a:lumOff val="80000"/>
            </a:srgbClr>
          </a:solidFill>
          <a:ln w="6350" cap="flat" cmpd="sng" algn="ctr">
            <a:solidFill>
              <a:srgbClr val="4472C4"/>
            </a:solidFill>
            <a:prstDash val="solid"/>
            <a:miter lim="800000"/>
          </a:ln>
          <a:effectLst/>
        </p:spPr>
        <p:txBody>
          <a:bodyPr rtlCol="0" anchor="ctr"/>
          <a:lstStyle/>
          <a:p>
            <a:pPr marL="179996" indent="-143996">
              <a:buFont typeface="Arial" panose="020B0604020202020204" pitchFamily="34" charset="0"/>
              <a:buChar char="•"/>
              <a:defRPr/>
            </a:pPr>
            <a:r>
              <a:rPr lang="id-ID" sz="1267" b="1" kern="0" dirty="0">
                <a:solidFill>
                  <a:srgbClr val="4472C4">
                    <a:lumMod val="75000"/>
                  </a:srgbClr>
                </a:solidFill>
                <a:latin typeface="Arial Narrow" panose="020B0606020202030204" pitchFamily="34" charset="0"/>
              </a:rPr>
              <a:t>Sertifikasi</a:t>
            </a:r>
            <a:r>
              <a:rPr lang="id-ID" sz="1267" kern="0" dirty="0">
                <a:solidFill>
                  <a:prstClr val="black"/>
                </a:solidFill>
                <a:latin typeface="Arial Narrow" panose="020B0606020202030204" pitchFamily="34" charset="0"/>
              </a:rPr>
              <a:t>:</a:t>
            </a:r>
          </a:p>
          <a:p>
            <a:pPr marL="47999" lvl="1" indent="-143996">
              <a:buFont typeface="Arial Narrow" panose="020B0606020202030204" pitchFamily="34" charset="0"/>
              <a:buChar char="−"/>
              <a:defRPr/>
            </a:pPr>
            <a:r>
              <a:rPr lang="id-ID" sz="1267" i="1" kern="0" dirty="0">
                <a:solidFill>
                  <a:prstClr val="black"/>
                </a:solidFill>
                <a:latin typeface="Arial Narrow" panose="020B0606020202030204" pitchFamily="34" charset="0"/>
              </a:rPr>
              <a:t>Islamic finance</a:t>
            </a:r>
          </a:p>
          <a:p>
            <a:pPr marL="47999" lvl="1" indent="-143996">
              <a:buFont typeface="Arial Narrow" panose="020B0606020202030204" pitchFamily="34" charset="0"/>
              <a:buChar char="−"/>
              <a:defRPr/>
            </a:pPr>
            <a:r>
              <a:rPr lang="id-ID" sz="1267" i="1" kern="0" dirty="0">
                <a:solidFill>
                  <a:prstClr val="black"/>
                </a:solidFill>
                <a:latin typeface="Arial Narrow" panose="020B0606020202030204" pitchFamily="34" charset="0"/>
              </a:rPr>
              <a:t>Islamic social </a:t>
            </a:r>
          </a:p>
          <a:p>
            <a:pPr marL="0" lvl="1">
              <a:defRPr/>
            </a:pPr>
            <a:r>
              <a:rPr lang="id-ID" sz="1267" i="1" kern="0" dirty="0">
                <a:solidFill>
                  <a:prstClr val="black"/>
                </a:solidFill>
                <a:latin typeface="Arial Narrow" panose="020B0606020202030204" pitchFamily="34" charset="0"/>
              </a:rPr>
              <a:t>   finance</a:t>
            </a:r>
          </a:p>
          <a:p>
            <a:pPr marL="47999" lvl="1" indent="-143996">
              <a:buFont typeface="Arial Narrow" panose="020B0606020202030204" pitchFamily="34" charset="0"/>
              <a:buChar char="−"/>
              <a:defRPr/>
            </a:pPr>
            <a:r>
              <a:rPr lang="id-ID" sz="1267" kern="0" dirty="0">
                <a:solidFill>
                  <a:prstClr val="black"/>
                </a:solidFill>
                <a:latin typeface="Arial Narrow" panose="020B0606020202030204" pitchFamily="34" charset="0"/>
              </a:rPr>
              <a:t>dealer syariah</a:t>
            </a:r>
          </a:p>
          <a:p>
            <a:pPr marL="47999" lvl="1" indent="-143996">
              <a:buFont typeface="Arial Narrow" panose="020B0606020202030204" pitchFamily="34" charset="0"/>
              <a:buChar char="−"/>
              <a:defRPr/>
            </a:pPr>
            <a:r>
              <a:rPr lang="id-ID" sz="1267" kern="0" dirty="0">
                <a:solidFill>
                  <a:prstClr val="black"/>
                </a:solidFill>
                <a:latin typeface="Arial Narrow" panose="020B0606020202030204" pitchFamily="34" charset="0"/>
              </a:rPr>
              <a:t>auditor produk</a:t>
            </a:r>
          </a:p>
          <a:p>
            <a:pPr marL="0" lvl="1">
              <a:defRPr/>
            </a:pPr>
            <a:r>
              <a:rPr lang="id-ID" sz="1267" kern="0" dirty="0">
                <a:solidFill>
                  <a:prstClr val="black"/>
                </a:solidFill>
                <a:latin typeface="Arial Narrow" panose="020B0606020202030204" pitchFamily="34" charset="0"/>
              </a:rPr>
              <a:t>    halal</a:t>
            </a:r>
          </a:p>
          <a:p>
            <a:pPr marL="47999" lvl="1" indent="-143996">
              <a:buFont typeface="Arial Narrow" panose="020B0606020202030204" pitchFamily="34" charset="0"/>
              <a:buChar char="−"/>
              <a:defRPr/>
            </a:pPr>
            <a:r>
              <a:rPr lang="id-ID" sz="1267" kern="0" dirty="0">
                <a:solidFill>
                  <a:prstClr val="black"/>
                </a:solidFill>
                <a:latin typeface="Arial Narrow" panose="020B0606020202030204" pitchFamily="34" charset="0"/>
              </a:rPr>
              <a:t>dll</a:t>
            </a:r>
          </a:p>
        </p:txBody>
      </p:sp>
      <p:sp>
        <p:nvSpPr>
          <p:cNvPr id="91" name="Slide Number Placeholder 3"/>
          <p:cNvSpPr txBox="1">
            <a:spLocks/>
          </p:cNvSpPr>
          <p:nvPr/>
        </p:nvSpPr>
        <p:spPr>
          <a:xfrm>
            <a:off x="11640616" y="44624"/>
            <a:ext cx="430560" cy="365125"/>
          </a:xfrm>
          <a:prstGeom prst="rect">
            <a:avLst/>
          </a:prstGeom>
        </p:spPr>
        <p:txBody>
          <a:bodyPr vert="horz" lIns="91434" tIns="45718" rIns="91434" bIns="45718" rtlCol="0" anchor="ctr"/>
          <a:lstStyle>
            <a:defPPr>
              <a:defRPr lang="en-US"/>
            </a:defPPr>
            <a:lvl1pPr marL="0" algn="r" defTabSz="914332" rtl="0" eaLnBrk="1" latinLnBrk="0" hangingPunct="1">
              <a:defRPr sz="1500" b="1" kern="120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+mn-lt"/>
                <a:ea typeface="+mn-ea"/>
                <a:cs typeface="+mn-cs"/>
              </a:defRPr>
            </a:lvl1pPr>
            <a:lvl2pPr marL="457167" algn="l" defTabSz="914332" rtl="0" eaLnBrk="1" latinLnBrk="0" hangingPunct="1">
              <a:defRPr sz="19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332" algn="l" defTabSz="914332" rtl="0" eaLnBrk="1" latinLnBrk="0" hangingPunct="1">
              <a:defRPr sz="19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498" algn="l" defTabSz="914332" rtl="0" eaLnBrk="1" latinLnBrk="0" hangingPunct="1">
              <a:defRPr sz="19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664" algn="l" defTabSz="914332" rtl="0" eaLnBrk="1" latinLnBrk="0" hangingPunct="1">
              <a:defRPr sz="19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5830" algn="l" defTabSz="914332" rtl="0" eaLnBrk="1" latinLnBrk="0" hangingPunct="1">
              <a:defRPr sz="19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2994" algn="l" defTabSz="914332" rtl="0" eaLnBrk="1" latinLnBrk="0" hangingPunct="1">
              <a:defRPr sz="19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160" algn="l" defTabSz="914332" rtl="0" eaLnBrk="1" latinLnBrk="0" hangingPunct="1">
              <a:defRPr sz="19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327" algn="l" defTabSz="914332" rtl="0" eaLnBrk="1" latinLnBrk="0" hangingPunct="1">
              <a:defRPr sz="19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fld id="{D837663C-94F1-4ACC-BD3F-C7802A46D600}" type="slidenum">
              <a:rPr lang="en-US" sz="1600" smtClean="0">
                <a:solidFill>
                  <a:prstClr val="white"/>
                </a:solidFill>
              </a:rPr>
              <a:pPr/>
              <a:t>23</a:t>
            </a:fld>
            <a:endParaRPr lang="en-US" sz="1600" dirty="0">
              <a:solidFill>
                <a:prstClr val="white"/>
              </a:solidFill>
            </a:endParaRPr>
          </a:p>
        </p:txBody>
      </p:sp>
      <p:pic>
        <p:nvPicPr>
          <p:cNvPr id="92" name="Picture 91"/>
          <p:cNvPicPr>
            <a:picLocks noChangeAspect="1"/>
          </p:cNvPicPr>
          <p:nvPr/>
        </p:nvPicPr>
        <p:blipFill>
          <a:blip r:embed="rId2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-156717" y="6452897"/>
            <a:ext cx="2065236" cy="319396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710802204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>
          <a:xfrm>
            <a:off x="11640312" y="66701"/>
            <a:ext cx="430560" cy="365125"/>
          </a:xfrm>
        </p:spPr>
        <p:txBody>
          <a:bodyPr/>
          <a:lstStyle/>
          <a:p>
            <a:fld id="{D837663C-94F1-4ACC-BD3F-C7802A46D600}" type="slidenum">
              <a:rPr lang="en-US" sz="1600">
                <a:solidFill>
                  <a:prstClr val="white"/>
                </a:solidFill>
              </a:rPr>
              <a:pPr/>
              <a:t>24</a:t>
            </a:fld>
            <a:endParaRPr lang="en-US" sz="1600" dirty="0">
              <a:solidFill>
                <a:prstClr val="white"/>
              </a:solidFill>
            </a:endParaRPr>
          </a:p>
        </p:txBody>
      </p:sp>
      <p:sp>
        <p:nvSpPr>
          <p:cNvPr id="14" name="Rectangle 13"/>
          <p:cNvSpPr/>
          <p:nvPr/>
        </p:nvSpPr>
        <p:spPr>
          <a:xfrm>
            <a:off x="10668" y="14748"/>
            <a:ext cx="12170664" cy="508000"/>
          </a:xfrm>
          <a:prstGeom prst="rect">
            <a:avLst/>
          </a:prstGeom>
          <a:solidFill>
            <a:srgbClr val="0A1B34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id-ID" sz="3200" b="1" dirty="0" smtClean="0"/>
              <a:t>Program Kerja Pilar </a:t>
            </a:r>
            <a:r>
              <a:rPr lang="id-ID" sz="3200" b="1" dirty="0" smtClean="0"/>
              <a:t>3 Penguatan Riset, Asesmen &amp; Edukasi</a:t>
            </a:r>
            <a:endParaRPr lang="en-US" sz="3200" b="1" dirty="0"/>
          </a:p>
        </p:txBody>
      </p:sp>
      <p:sp>
        <p:nvSpPr>
          <p:cNvPr id="91" name="Slide Number Placeholder 3"/>
          <p:cNvSpPr txBox="1">
            <a:spLocks/>
          </p:cNvSpPr>
          <p:nvPr/>
        </p:nvSpPr>
        <p:spPr>
          <a:xfrm>
            <a:off x="11640616" y="44624"/>
            <a:ext cx="430560" cy="365125"/>
          </a:xfrm>
          <a:prstGeom prst="rect">
            <a:avLst/>
          </a:prstGeom>
        </p:spPr>
        <p:txBody>
          <a:bodyPr vert="horz" lIns="91434" tIns="45718" rIns="91434" bIns="45718" rtlCol="0" anchor="ctr"/>
          <a:lstStyle>
            <a:defPPr>
              <a:defRPr lang="en-US"/>
            </a:defPPr>
            <a:lvl1pPr marL="0" algn="r" defTabSz="914332" rtl="0" eaLnBrk="1" latinLnBrk="0" hangingPunct="1">
              <a:defRPr sz="1500" b="1" kern="120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+mn-lt"/>
                <a:ea typeface="+mn-ea"/>
                <a:cs typeface="+mn-cs"/>
              </a:defRPr>
            </a:lvl1pPr>
            <a:lvl2pPr marL="457167" algn="l" defTabSz="914332" rtl="0" eaLnBrk="1" latinLnBrk="0" hangingPunct="1">
              <a:defRPr sz="19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332" algn="l" defTabSz="914332" rtl="0" eaLnBrk="1" latinLnBrk="0" hangingPunct="1">
              <a:defRPr sz="19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498" algn="l" defTabSz="914332" rtl="0" eaLnBrk="1" latinLnBrk="0" hangingPunct="1">
              <a:defRPr sz="19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664" algn="l" defTabSz="914332" rtl="0" eaLnBrk="1" latinLnBrk="0" hangingPunct="1">
              <a:defRPr sz="19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5830" algn="l" defTabSz="914332" rtl="0" eaLnBrk="1" latinLnBrk="0" hangingPunct="1">
              <a:defRPr sz="19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2994" algn="l" defTabSz="914332" rtl="0" eaLnBrk="1" latinLnBrk="0" hangingPunct="1">
              <a:defRPr sz="19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160" algn="l" defTabSz="914332" rtl="0" eaLnBrk="1" latinLnBrk="0" hangingPunct="1">
              <a:defRPr sz="19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327" algn="l" defTabSz="914332" rtl="0" eaLnBrk="1" latinLnBrk="0" hangingPunct="1">
              <a:defRPr sz="19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fld id="{D837663C-94F1-4ACC-BD3F-C7802A46D600}" type="slidenum">
              <a:rPr lang="en-US" sz="1600" smtClean="0">
                <a:solidFill>
                  <a:prstClr val="white"/>
                </a:solidFill>
              </a:rPr>
              <a:pPr/>
              <a:t>24</a:t>
            </a:fld>
            <a:endParaRPr lang="en-US" sz="1600" dirty="0">
              <a:solidFill>
                <a:prstClr val="white"/>
              </a:solidFill>
            </a:endParaRPr>
          </a:p>
        </p:txBody>
      </p:sp>
      <p:pic>
        <p:nvPicPr>
          <p:cNvPr id="92" name="Picture 91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-156717" y="6452897"/>
            <a:ext cx="2065236" cy="319396"/>
          </a:xfrm>
          <a:prstGeom prst="rect">
            <a:avLst/>
          </a:prstGeom>
        </p:spPr>
      </p:pic>
      <p:sp>
        <p:nvSpPr>
          <p:cNvPr id="161" name="Rounded Rectangle 160"/>
          <p:cNvSpPr/>
          <p:nvPr/>
        </p:nvSpPr>
        <p:spPr>
          <a:xfrm>
            <a:off x="3120303" y="798354"/>
            <a:ext cx="5748372" cy="449451"/>
          </a:xfrm>
          <a:prstGeom prst="roundRect">
            <a:avLst/>
          </a:prstGeom>
          <a:solidFill>
            <a:srgbClr val="002060"/>
          </a:solidFill>
          <a:ln w="28575" cap="flat" cmpd="sng" algn="ctr">
            <a:solidFill>
              <a:schemeClr val="tx2">
                <a:lumMod val="40000"/>
                <a:lumOff val="60000"/>
              </a:schemeClr>
            </a:solidFill>
            <a:prstDash val="solid"/>
            <a:miter lim="800000"/>
          </a:ln>
          <a:effectLst/>
        </p:spPr>
        <p:txBody>
          <a:bodyPr rtlCol="0" anchor="ctr"/>
          <a:lstStyle/>
          <a:p>
            <a:pPr algn="ctr" defTabSz="1219170">
              <a:defRPr/>
            </a:pPr>
            <a:r>
              <a:rPr lang="id-ID" sz="1800" b="1" kern="0" dirty="0">
                <a:solidFill>
                  <a:prstClr val="white"/>
                </a:solidFill>
                <a:latin typeface="Century Gothic" panose="020B0502020202020204" pitchFamily="34" charset="0"/>
              </a:rPr>
              <a:t>Penguatan Riset, Asesmen dan Edukasi </a:t>
            </a:r>
            <a:r>
              <a:rPr lang="id-ID" sz="1800" b="1" kern="0" dirty="0" smtClean="0">
                <a:solidFill>
                  <a:prstClr val="white"/>
                </a:solidFill>
                <a:latin typeface="Century Gothic" panose="020B0502020202020204" pitchFamily="34" charset="0"/>
              </a:rPr>
              <a:t>EKSyar</a:t>
            </a:r>
            <a:endParaRPr lang="en-US" sz="1800" b="1" kern="0" dirty="0">
              <a:solidFill>
                <a:prstClr val="white"/>
              </a:solidFill>
              <a:latin typeface="Century Gothic" panose="020B0502020202020204" pitchFamily="34" charset="0"/>
            </a:endParaRPr>
          </a:p>
        </p:txBody>
      </p:sp>
      <p:sp>
        <p:nvSpPr>
          <p:cNvPr id="162" name="Round Same Side Corner Rectangle 161"/>
          <p:cNvSpPr/>
          <p:nvPr/>
        </p:nvSpPr>
        <p:spPr>
          <a:xfrm>
            <a:off x="431372" y="1858301"/>
            <a:ext cx="2604393" cy="557939"/>
          </a:xfrm>
          <a:prstGeom prst="round2SameRect">
            <a:avLst/>
          </a:prstGeom>
          <a:solidFill>
            <a:srgbClr val="B11F24"/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algn="ctr" defTabSz="1219170">
              <a:defRPr/>
            </a:pPr>
            <a:r>
              <a:rPr lang="en-US" sz="1800" b="1" kern="0" dirty="0" err="1">
                <a:solidFill>
                  <a:prstClr val="white"/>
                </a:solidFill>
                <a:latin typeface="Century Gothic" panose="020B0502020202020204" pitchFamily="34" charset="0"/>
              </a:rPr>
              <a:t>Strategi</a:t>
            </a:r>
            <a:r>
              <a:rPr lang="en-US" sz="1800" b="1" kern="0" dirty="0">
                <a:solidFill>
                  <a:prstClr val="white"/>
                </a:solidFill>
                <a:latin typeface="Century Gothic" panose="020B0502020202020204" pitchFamily="34" charset="0"/>
              </a:rPr>
              <a:t> 1</a:t>
            </a:r>
          </a:p>
        </p:txBody>
      </p:sp>
      <p:sp>
        <p:nvSpPr>
          <p:cNvPr id="163" name="Round Same Side Corner Rectangle 162"/>
          <p:cNvSpPr/>
          <p:nvPr/>
        </p:nvSpPr>
        <p:spPr>
          <a:xfrm>
            <a:off x="6291256" y="1886713"/>
            <a:ext cx="2604393" cy="557939"/>
          </a:xfrm>
          <a:prstGeom prst="round2SameRect">
            <a:avLst/>
          </a:prstGeom>
          <a:solidFill>
            <a:srgbClr val="B11F24"/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algn="ctr" defTabSz="1219170">
              <a:defRPr/>
            </a:pPr>
            <a:r>
              <a:rPr lang="en-US" sz="1800" b="1" kern="0" dirty="0" err="1">
                <a:solidFill>
                  <a:prstClr val="white"/>
                </a:solidFill>
                <a:latin typeface="Century Gothic" panose="020B0502020202020204" pitchFamily="34" charset="0"/>
              </a:rPr>
              <a:t>Strategi</a:t>
            </a:r>
            <a:r>
              <a:rPr lang="en-US" sz="1800" b="1" kern="0" dirty="0">
                <a:solidFill>
                  <a:prstClr val="white"/>
                </a:solidFill>
                <a:latin typeface="Century Gothic" panose="020B0502020202020204" pitchFamily="34" charset="0"/>
              </a:rPr>
              <a:t> 3</a:t>
            </a:r>
          </a:p>
        </p:txBody>
      </p:sp>
      <p:sp>
        <p:nvSpPr>
          <p:cNvPr id="164" name="Round Same Side Corner Rectangle 163"/>
          <p:cNvSpPr/>
          <p:nvPr/>
        </p:nvSpPr>
        <p:spPr>
          <a:xfrm>
            <a:off x="3361313" y="1868631"/>
            <a:ext cx="2604393" cy="557939"/>
          </a:xfrm>
          <a:prstGeom prst="round2SameRect">
            <a:avLst/>
          </a:prstGeom>
          <a:solidFill>
            <a:srgbClr val="B11F24"/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algn="ctr" defTabSz="1219170">
              <a:defRPr/>
            </a:pPr>
            <a:r>
              <a:rPr lang="en-US" sz="1800" b="1" kern="0" dirty="0" err="1">
                <a:solidFill>
                  <a:prstClr val="white"/>
                </a:solidFill>
                <a:latin typeface="Century Gothic" panose="020B0502020202020204" pitchFamily="34" charset="0"/>
              </a:rPr>
              <a:t>Strategi</a:t>
            </a:r>
            <a:r>
              <a:rPr lang="en-US" sz="1800" b="1" kern="0" dirty="0">
                <a:solidFill>
                  <a:prstClr val="white"/>
                </a:solidFill>
                <a:latin typeface="Century Gothic" panose="020B0502020202020204" pitchFamily="34" charset="0"/>
              </a:rPr>
              <a:t> 2</a:t>
            </a:r>
          </a:p>
        </p:txBody>
      </p:sp>
      <p:sp>
        <p:nvSpPr>
          <p:cNvPr id="165" name="Flowchart: Alternate Process 164"/>
          <p:cNvSpPr/>
          <p:nvPr/>
        </p:nvSpPr>
        <p:spPr>
          <a:xfrm>
            <a:off x="431372" y="2444653"/>
            <a:ext cx="2604393" cy="557939"/>
          </a:xfrm>
          <a:prstGeom prst="flowChartAlternateProcess">
            <a:avLst/>
          </a:prstGeom>
          <a:solidFill>
            <a:srgbClr val="005596"/>
          </a:solidFill>
          <a:ln w="12700" cap="flat" cmpd="sng" algn="ctr">
            <a:solidFill>
              <a:srgbClr val="5B9BD5">
                <a:shade val="50000"/>
              </a:srgbClr>
            </a:solidFill>
            <a:prstDash val="solid"/>
            <a:miter lim="800000"/>
          </a:ln>
          <a:effectLst/>
        </p:spPr>
        <p:txBody>
          <a:bodyPr rtlCol="0" anchor="ctr"/>
          <a:lstStyle/>
          <a:p>
            <a:pPr algn="ctr" defTabSz="1219170">
              <a:defRPr/>
            </a:pPr>
            <a:r>
              <a:rPr lang="id-ID" sz="1400" b="1" kern="0" dirty="0">
                <a:solidFill>
                  <a:prstClr val="white"/>
                </a:solidFill>
                <a:latin typeface="Century Gothic" panose="020B0502020202020204" pitchFamily="34" charset="0"/>
              </a:rPr>
              <a:t>Penguatan Riset dan Asesmen Eksyar</a:t>
            </a:r>
            <a:endParaRPr lang="en-US" sz="1400" b="1" kern="0" dirty="0">
              <a:solidFill>
                <a:prstClr val="white"/>
              </a:solidFill>
              <a:latin typeface="Century Gothic" panose="020B0502020202020204" pitchFamily="34" charset="0"/>
            </a:endParaRPr>
          </a:p>
        </p:txBody>
      </p:sp>
      <p:sp>
        <p:nvSpPr>
          <p:cNvPr id="166" name="Flowchart: Alternate Process 165"/>
          <p:cNvSpPr/>
          <p:nvPr/>
        </p:nvSpPr>
        <p:spPr>
          <a:xfrm>
            <a:off x="3361313" y="2478229"/>
            <a:ext cx="2604393" cy="557939"/>
          </a:xfrm>
          <a:prstGeom prst="flowChartAlternateProcess">
            <a:avLst/>
          </a:prstGeom>
          <a:solidFill>
            <a:srgbClr val="005596"/>
          </a:solidFill>
          <a:ln w="12700" cap="flat" cmpd="sng" algn="ctr">
            <a:solidFill>
              <a:srgbClr val="5B9BD5">
                <a:shade val="50000"/>
              </a:srgbClr>
            </a:solidFill>
            <a:prstDash val="solid"/>
            <a:miter lim="800000"/>
          </a:ln>
          <a:effectLst/>
        </p:spPr>
        <p:txBody>
          <a:bodyPr rtlCol="0" anchor="ctr"/>
          <a:lstStyle/>
          <a:p>
            <a:pPr algn="ctr" defTabSz="1219170">
              <a:defRPr/>
            </a:pPr>
            <a:r>
              <a:rPr lang="id-ID" sz="1400" b="1" kern="0" dirty="0">
                <a:solidFill>
                  <a:prstClr val="white"/>
                </a:solidFill>
                <a:latin typeface="Century Gothic" panose="020B0502020202020204" pitchFamily="34" charset="0"/>
              </a:rPr>
              <a:t>Peningkatan Kompetensi Industri &amp; Regulator</a:t>
            </a:r>
            <a:endParaRPr lang="en-US" sz="1400" b="1" i="1" kern="0" dirty="0">
              <a:solidFill>
                <a:prstClr val="white"/>
              </a:solidFill>
              <a:latin typeface="Century Gothic" panose="020B0502020202020204" pitchFamily="34" charset="0"/>
            </a:endParaRPr>
          </a:p>
        </p:txBody>
      </p:sp>
      <p:sp>
        <p:nvSpPr>
          <p:cNvPr id="167" name="Flowchart: Alternate Process 166"/>
          <p:cNvSpPr/>
          <p:nvPr/>
        </p:nvSpPr>
        <p:spPr>
          <a:xfrm>
            <a:off x="6291256" y="2478229"/>
            <a:ext cx="2604393" cy="557939"/>
          </a:xfrm>
          <a:prstGeom prst="flowChartAlternateProcess">
            <a:avLst/>
          </a:prstGeom>
          <a:solidFill>
            <a:srgbClr val="005596"/>
          </a:solidFill>
          <a:ln w="12700" cap="flat" cmpd="sng" algn="ctr">
            <a:solidFill>
              <a:srgbClr val="5B9BD5">
                <a:shade val="50000"/>
              </a:srgbClr>
            </a:solidFill>
            <a:prstDash val="solid"/>
            <a:miter lim="800000"/>
          </a:ln>
          <a:effectLst/>
        </p:spPr>
        <p:txBody>
          <a:bodyPr rtlCol="0" anchor="ctr"/>
          <a:lstStyle/>
          <a:p>
            <a:pPr algn="ctr" defTabSz="1219170">
              <a:defRPr/>
            </a:pPr>
            <a:r>
              <a:rPr lang="en-US" sz="1400" b="1" kern="0" dirty="0" err="1">
                <a:solidFill>
                  <a:prstClr val="white"/>
                </a:solidFill>
                <a:latin typeface="Century Gothic" panose="020B0502020202020204" pitchFamily="34" charset="0"/>
              </a:rPr>
              <a:t>Peningkatan</a:t>
            </a:r>
            <a:r>
              <a:rPr lang="en-US" sz="1400" b="1" i="1" kern="0" dirty="0">
                <a:solidFill>
                  <a:prstClr val="white"/>
                </a:solidFill>
                <a:latin typeface="Century Gothic" panose="020B0502020202020204" pitchFamily="34" charset="0"/>
              </a:rPr>
              <a:t> Awareness </a:t>
            </a:r>
            <a:endParaRPr lang="en-US" sz="1400" b="1" kern="0" dirty="0">
              <a:solidFill>
                <a:prstClr val="white"/>
              </a:solidFill>
              <a:latin typeface="Century Gothic" panose="020B0502020202020204" pitchFamily="34" charset="0"/>
            </a:endParaRPr>
          </a:p>
        </p:txBody>
      </p:sp>
      <p:sp>
        <p:nvSpPr>
          <p:cNvPr id="168" name="Rounded Rectangle 167"/>
          <p:cNvSpPr/>
          <p:nvPr/>
        </p:nvSpPr>
        <p:spPr>
          <a:xfrm>
            <a:off x="3897981" y="3149841"/>
            <a:ext cx="2061812" cy="736169"/>
          </a:xfrm>
          <a:prstGeom prst="roundRect">
            <a:avLst/>
          </a:prstGeom>
          <a:solidFill>
            <a:sysClr val="windowText" lastClr="000000">
              <a:lumMod val="65000"/>
              <a:lumOff val="35000"/>
            </a:sysClr>
          </a:solidFill>
          <a:ln w="6350" cap="flat" cmpd="thickThin" algn="ctr">
            <a:solidFill>
              <a:sysClr val="windowText" lastClr="000000">
                <a:lumMod val="75000"/>
                <a:lumOff val="25000"/>
              </a:sysClr>
            </a:solidFill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121917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entury Gothic" panose="020B0502020202020204" pitchFamily="34" charset="0"/>
              </a:rPr>
              <a:t>Kerangka</a:t>
            </a:r>
            <a:r>
              <a:rPr kumimoji="0" lang="en-US" sz="14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entury Gothic" panose="020B0502020202020204" pitchFamily="34" charset="0"/>
              </a:rPr>
              <a:t> </a:t>
            </a:r>
            <a:r>
              <a:rPr kumimoji="0" lang="en-US" sz="1400" b="0" i="0" u="none" strike="noStrike" kern="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entury Gothic" panose="020B0502020202020204" pitchFamily="34" charset="0"/>
              </a:rPr>
              <a:t>Kurikulum</a:t>
            </a:r>
            <a:endParaRPr kumimoji="0" lang="en-US" sz="1400" b="0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entury Gothic" panose="020B0502020202020204" pitchFamily="34" charset="0"/>
            </a:endParaRPr>
          </a:p>
          <a:p>
            <a:pPr marL="0" marR="0" lvl="0" indent="0" algn="ctr" defTabSz="121917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entury Gothic" panose="020B0502020202020204" pitchFamily="34" charset="0"/>
              </a:rPr>
              <a:t>(Pend. </a:t>
            </a:r>
            <a:r>
              <a:rPr kumimoji="0" lang="en-US" sz="1400" b="0" i="0" u="none" strike="noStrike" kern="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entury Gothic" panose="020B0502020202020204" pitchFamily="34" charset="0"/>
              </a:rPr>
              <a:t>Dasar</a:t>
            </a:r>
            <a:r>
              <a:rPr kumimoji="0" lang="en-US" sz="14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entury Gothic" panose="020B0502020202020204" pitchFamily="34" charset="0"/>
              </a:rPr>
              <a:t>, </a:t>
            </a:r>
            <a:r>
              <a:rPr kumimoji="0" lang="id-ID" sz="14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entury Gothic" panose="020B0502020202020204" pitchFamily="34" charset="0"/>
              </a:rPr>
              <a:t>Menengah,</a:t>
            </a:r>
            <a:r>
              <a:rPr kumimoji="0" lang="en-US" sz="14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entury Gothic" panose="020B0502020202020204" pitchFamily="34" charset="0"/>
              </a:rPr>
              <a:t> </a:t>
            </a:r>
            <a:r>
              <a:rPr kumimoji="0" lang="en-US" sz="1400" b="0" i="0" u="none" strike="noStrike" kern="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entury Gothic" panose="020B0502020202020204" pitchFamily="34" charset="0"/>
              </a:rPr>
              <a:t>Tinggi</a:t>
            </a:r>
            <a:r>
              <a:rPr kumimoji="0" lang="en-US" sz="14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entury Gothic" panose="020B0502020202020204" pitchFamily="34" charset="0"/>
              </a:rPr>
              <a:t>)</a:t>
            </a:r>
          </a:p>
        </p:txBody>
      </p:sp>
      <p:sp>
        <p:nvSpPr>
          <p:cNvPr id="169" name="Rounded Rectangle 168"/>
          <p:cNvSpPr/>
          <p:nvPr/>
        </p:nvSpPr>
        <p:spPr>
          <a:xfrm>
            <a:off x="3923722" y="3956483"/>
            <a:ext cx="2061812" cy="989114"/>
          </a:xfrm>
          <a:prstGeom prst="roundRect">
            <a:avLst/>
          </a:prstGeom>
          <a:solidFill>
            <a:sysClr val="windowText" lastClr="000000">
              <a:lumMod val="65000"/>
              <a:lumOff val="35000"/>
            </a:sysClr>
          </a:solidFill>
          <a:ln w="6350" cap="flat" cmpd="thickThin" algn="ctr">
            <a:solidFill>
              <a:sysClr val="windowText" lastClr="000000">
                <a:lumMod val="75000"/>
                <a:lumOff val="25000"/>
              </a:sysClr>
            </a:solidFill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121917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entury Gothic" panose="020B0502020202020204" pitchFamily="34" charset="0"/>
              </a:rPr>
              <a:t>Pengembangan</a:t>
            </a:r>
            <a:r>
              <a:rPr kumimoji="0" lang="id-ID" sz="14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entury Gothic" panose="020B0502020202020204" pitchFamily="34" charset="0"/>
              </a:rPr>
              <a:t> dan Implementasi</a:t>
            </a:r>
            <a:r>
              <a:rPr kumimoji="0" lang="en-US" sz="14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entury Gothic" panose="020B0502020202020204" pitchFamily="34" charset="0"/>
              </a:rPr>
              <a:t> </a:t>
            </a:r>
            <a:r>
              <a:rPr kumimoji="0" lang="id-ID" sz="14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entury Gothic" panose="020B0502020202020204" pitchFamily="34" charset="0"/>
              </a:rPr>
              <a:t>Materi </a:t>
            </a:r>
            <a:r>
              <a:rPr kumimoji="0" lang="id-ID" sz="1400" b="0" i="0" u="none" strike="noStrike" kern="0" cap="none" spc="0" normalizeH="0" baseline="0" noProof="0" dirty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entury Gothic" panose="020B0502020202020204" pitchFamily="34" charset="0"/>
              </a:rPr>
              <a:t>Ajar</a:t>
            </a:r>
            <a:endParaRPr kumimoji="0" lang="en-US" sz="1400" b="0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entury Gothic" panose="020B0502020202020204" pitchFamily="34" charset="0"/>
            </a:endParaRPr>
          </a:p>
        </p:txBody>
      </p:sp>
      <p:sp>
        <p:nvSpPr>
          <p:cNvPr id="170" name="Rounded Rectangle 169"/>
          <p:cNvSpPr/>
          <p:nvPr/>
        </p:nvSpPr>
        <p:spPr>
          <a:xfrm>
            <a:off x="3936598" y="5016070"/>
            <a:ext cx="2061812" cy="974441"/>
          </a:xfrm>
          <a:prstGeom prst="roundRect">
            <a:avLst/>
          </a:prstGeom>
          <a:solidFill>
            <a:sysClr val="windowText" lastClr="000000">
              <a:lumMod val="65000"/>
              <a:lumOff val="35000"/>
            </a:sysClr>
          </a:solidFill>
          <a:ln w="6350" cap="flat" cmpd="thickThin" algn="ctr">
            <a:solidFill>
              <a:sysClr val="windowText" lastClr="000000">
                <a:lumMod val="75000"/>
                <a:lumOff val="25000"/>
              </a:sysClr>
            </a:solidFill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121917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id-ID" sz="14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entury Gothic" panose="020B0502020202020204" pitchFamily="34" charset="0"/>
              </a:rPr>
              <a:t>Program vokasional di Industri Halal dan Keuangan Komersial &amp; Sosial Syariah</a:t>
            </a:r>
            <a:endParaRPr kumimoji="0" lang="en-US" sz="1400" b="0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entury Gothic" panose="020B0502020202020204" pitchFamily="34" charset="0"/>
            </a:endParaRPr>
          </a:p>
        </p:txBody>
      </p:sp>
      <p:sp>
        <p:nvSpPr>
          <p:cNvPr id="171" name="Rounded Rectangle 170"/>
          <p:cNvSpPr/>
          <p:nvPr/>
        </p:nvSpPr>
        <p:spPr>
          <a:xfrm>
            <a:off x="3927672" y="6041815"/>
            <a:ext cx="2061812" cy="730575"/>
          </a:xfrm>
          <a:prstGeom prst="roundRect">
            <a:avLst/>
          </a:prstGeom>
          <a:solidFill>
            <a:sysClr val="windowText" lastClr="000000">
              <a:lumMod val="65000"/>
              <a:lumOff val="35000"/>
            </a:sysClr>
          </a:solidFill>
          <a:ln w="6350" cap="flat" cmpd="thickThin" algn="ctr">
            <a:solidFill>
              <a:sysClr val="windowText" lastClr="000000">
                <a:lumMod val="75000"/>
                <a:lumOff val="25000"/>
              </a:sysClr>
            </a:solidFill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121917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1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entury Gothic" panose="020B0502020202020204" pitchFamily="34" charset="0"/>
              </a:rPr>
              <a:t>Capacity Building </a:t>
            </a:r>
            <a:r>
              <a:rPr kumimoji="0" lang="en-US" sz="14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entury Gothic" panose="020B0502020202020204" pitchFamily="34" charset="0"/>
              </a:rPr>
              <a:t>(</a:t>
            </a:r>
            <a:r>
              <a:rPr kumimoji="0" lang="en-US" sz="1400" b="0" i="0" u="none" strike="noStrike" kern="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entury Gothic" panose="020B0502020202020204" pitchFamily="34" charset="0"/>
              </a:rPr>
              <a:t>modul</a:t>
            </a:r>
            <a:r>
              <a:rPr kumimoji="0" lang="en-US" sz="14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entury Gothic" panose="020B0502020202020204" pitchFamily="34" charset="0"/>
              </a:rPr>
              <a:t> </a:t>
            </a:r>
            <a:r>
              <a:rPr kumimoji="0" lang="en-US" sz="1400" b="0" i="0" u="none" strike="noStrike" kern="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entury Gothic" panose="020B0502020202020204" pitchFamily="34" charset="0"/>
              </a:rPr>
              <a:t>teknis</a:t>
            </a:r>
            <a:r>
              <a:rPr kumimoji="0" lang="en-US" sz="14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entury Gothic" panose="020B0502020202020204" pitchFamily="34" charset="0"/>
              </a:rPr>
              <a:t> </a:t>
            </a:r>
            <a:r>
              <a:rPr kumimoji="0" lang="en-US" sz="1400" b="0" i="0" u="none" strike="noStrike" kern="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entury Gothic" panose="020B0502020202020204" pitchFamily="34" charset="0"/>
              </a:rPr>
              <a:t>dan</a:t>
            </a:r>
            <a:r>
              <a:rPr kumimoji="0" lang="en-US" sz="14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entury Gothic" panose="020B0502020202020204" pitchFamily="34" charset="0"/>
              </a:rPr>
              <a:t> </a:t>
            </a:r>
            <a:r>
              <a:rPr kumimoji="0" lang="en-US" sz="1400" b="0" i="0" u="none" strike="noStrike" kern="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entury Gothic" panose="020B0502020202020204" pitchFamily="34" charset="0"/>
              </a:rPr>
              <a:t>praktis</a:t>
            </a:r>
            <a:r>
              <a:rPr kumimoji="0" lang="en-US" sz="14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entury Gothic" panose="020B0502020202020204" pitchFamily="34" charset="0"/>
              </a:rPr>
              <a:t>)</a:t>
            </a:r>
          </a:p>
        </p:txBody>
      </p:sp>
      <p:sp>
        <p:nvSpPr>
          <p:cNvPr id="172" name="Rounded Rectangle 171"/>
          <p:cNvSpPr/>
          <p:nvPr/>
        </p:nvSpPr>
        <p:spPr>
          <a:xfrm>
            <a:off x="9744615" y="4011359"/>
            <a:ext cx="2061812" cy="697755"/>
          </a:xfrm>
          <a:prstGeom prst="roundRect">
            <a:avLst/>
          </a:prstGeom>
          <a:solidFill>
            <a:sysClr val="windowText" lastClr="000000">
              <a:lumMod val="65000"/>
              <a:lumOff val="35000"/>
            </a:sysClr>
          </a:solidFill>
          <a:ln w="6350" cap="flat" cmpd="thickThin" algn="ctr">
            <a:solidFill>
              <a:sysClr val="windowText" lastClr="000000">
                <a:lumMod val="75000"/>
                <a:lumOff val="25000"/>
              </a:sysClr>
            </a:solidFill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121917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entury Gothic" panose="020B0502020202020204" pitchFamily="34" charset="0"/>
              </a:rPr>
              <a:t>P</a:t>
            </a:r>
            <a:r>
              <a:rPr kumimoji="0" lang="id-ID" sz="14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entury Gothic" panose="020B0502020202020204" pitchFamily="34" charset="0"/>
              </a:rPr>
              <a:t>enguatan Lembaga Sertifikasi Profesi</a:t>
            </a:r>
            <a:endParaRPr kumimoji="0" lang="en-US" sz="1400" b="0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entury Gothic" panose="020B0502020202020204" pitchFamily="34" charset="0"/>
            </a:endParaRPr>
          </a:p>
        </p:txBody>
      </p:sp>
      <p:sp>
        <p:nvSpPr>
          <p:cNvPr id="173" name="Rounded Rectangle 172"/>
          <p:cNvSpPr/>
          <p:nvPr/>
        </p:nvSpPr>
        <p:spPr>
          <a:xfrm>
            <a:off x="9737412" y="5626213"/>
            <a:ext cx="2061812" cy="1067185"/>
          </a:xfrm>
          <a:prstGeom prst="roundRect">
            <a:avLst/>
          </a:prstGeom>
          <a:solidFill>
            <a:sysClr val="windowText" lastClr="000000">
              <a:lumMod val="65000"/>
              <a:lumOff val="35000"/>
            </a:sysClr>
          </a:solidFill>
          <a:ln w="6350" cap="flat" cmpd="thickThin" algn="ctr">
            <a:solidFill>
              <a:sysClr val="windowText" lastClr="000000">
                <a:lumMod val="75000"/>
                <a:lumOff val="25000"/>
              </a:sysClr>
            </a:solidFill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121917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entury Gothic" panose="020B0502020202020204" pitchFamily="34" charset="0"/>
              </a:rPr>
              <a:t>Penyusunan</a:t>
            </a:r>
            <a:r>
              <a:rPr kumimoji="0" lang="en-US" sz="14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entury Gothic" panose="020B0502020202020204" pitchFamily="34" charset="0"/>
              </a:rPr>
              <a:t> </a:t>
            </a:r>
            <a:r>
              <a:rPr kumimoji="0" lang="en-US" sz="1400" b="0" i="0" u="none" strike="noStrike" kern="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entury Gothic" panose="020B0502020202020204" pitchFamily="34" charset="0"/>
              </a:rPr>
              <a:t>dan</a:t>
            </a:r>
            <a:r>
              <a:rPr kumimoji="0" lang="en-US" sz="14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entury Gothic" panose="020B0502020202020204" pitchFamily="34" charset="0"/>
              </a:rPr>
              <a:t> </a:t>
            </a:r>
            <a:r>
              <a:rPr kumimoji="0" lang="en-US" sz="1400" b="0" i="0" u="none" strike="noStrike" kern="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entury Gothic" panose="020B0502020202020204" pitchFamily="34" charset="0"/>
              </a:rPr>
              <a:t>Aktivasi</a:t>
            </a:r>
            <a:r>
              <a:rPr kumimoji="0" lang="en-US" sz="14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entury Gothic" panose="020B0502020202020204" pitchFamily="34" charset="0"/>
              </a:rPr>
              <a:t> Forum E</a:t>
            </a:r>
            <a:r>
              <a:rPr kumimoji="0" lang="id-ID" sz="14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entury Gothic" panose="020B0502020202020204" pitchFamily="34" charset="0"/>
              </a:rPr>
              <a:t>KS</a:t>
            </a:r>
            <a:r>
              <a:rPr kumimoji="0" lang="en-US" sz="1400" b="0" i="0" u="none" strike="noStrike" kern="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entury Gothic" panose="020B0502020202020204" pitchFamily="34" charset="0"/>
              </a:rPr>
              <a:t>yar</a:t>
            </a:r>
            <a:r>
              <a:rPr kumimoji="0" lang="en-US" sz="14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entury Gothic" panose="020B0502020202020204" pitchFamily="34" charset="0"/>
              </a:rPr>
              <a:t> </a:t>
            </a:r>
            <a:r>
              <a:rPr kumimoji="0" lang="id-ID" sz="14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entury Gothic" panose="020B0502020202020204" pitchFamily="34" charset="0"/>
              </a:rPr>
              <a:t>Domestik maupun Internasional</a:t>
            </a:r>
            <a:endParaRPr kumimoji="0" lang="en-US" sz="1400" b="0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entury Gothic" panose="020B0502020202020204" pitchFamily="34" charset="0"/>
            </a:endParaRPr>
          </a:p>
        </p:txBody>
      </p:sp>
      <p:sp>
        <p:nvSpPr>
          <p:cNvPr id="174" name="Rounded Rectangle 173"/>
          <p:cNvSpPr/>
          <p:nvPr/>
        </p:nvSpPr>
        <p:spPr>
          <a:xfrm>
            <a:off x="9744614" y="4752409"/>
            <a:ext cx="2061812" cy="795579"/>
          </a:xfrm>
          <a:prstGeom prst="roundRect">
            <a:avLst/>
          </a:prstGeom>
          <a:solidFill>
            <a:sysClr val="windowText" lastClr="000000">
              <a:lumMod val="65000"/>
              <a:lumOff val="35000"/>
            </a:sysClr>
          </a:solidFill>
          <a:ln w="6350" cap="flat" cmpd="thickThin" algn="ctr">
            <a:solidFill>
              <a:sysClr val="windowText" lastClr="000000">
                <a:lumMod val="75000"/>
                <a:lumOff val="25000"/>
              </a:sysClr>
            </a:solidFill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121917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entury Gothic" panose="020B0502020202020204" pitchFamily="34" charset="0"/>
              </a:rPr>
              <a:t>Penguatan</a:t>
            </a:r>
            <a:r>
              <a:rPr kumimoji="0" lang="en-US" sz="14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entury Gothic" panose="020B0502020202020204" pitchFamily="34" charset="0"/>
              </a:rPr>
              <a:t> Forum  </a:t>
            </a:r>
            <a:r>
              <a:rPr kumimoji="0" lang="en-US" sz="1400" b="0" i="0" u="none" strike="noStrike" kern="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entury Gothic" panose="020B0502020202020204" pitchFamily="34" charset="0"/>
              </a:rPr>
              <a:t>dengan</a:t>
            </a:r>
            <a:r>
              <a:rPr kumimoji="0" lang="en-US" sz="14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entury Gothic" panose="020B0502020202020204" pitchFamily="34" charset="0"/>
              </a:rPr>
              <a:t> </a:t>
            </a:r>
            <a:r>
              <a:rPr kumimoji="0" lang="en-US" sz="1400" b="0" i="0" u="none" strike="noStrike" kern="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entury Gothic" panose="020B0502020202020204" pitchFamily="34" charset="0"/>
              </a:rPr>
              <a:t>komunitas</a:t>
            </a:r>
            <a:r>
              <a:rPr kumimoji="0" lang="en-US" sz="14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entury Gothic" panose="020B0502020202020204" pitchFamily="34" charset="0"/>
              </a:rPr>
              <a:t> </a:t>
            </a:r>
            <a:r>
              <a:rPr kumimoji="0" lang="id-ID" sz="14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entury Gothic" panose="020B0502020202020204" pitchFamily="34" charset="0"/>
              </a:rPr>
              <a:t>dan asosiasi</a:t>
            </a:r>
            <a:endParaRPr kumimoji="0" lang="en-US" sz="1400" b="0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entury Gothic" panose="020B0502020202020204" pitchFamily="34" charset="0"/>
            </a:endParaRPr>
          </a:p>
        </p:txBody>
      </p:sp>
      <p:sp>
        <p:nvSpPr>
          <p:cNvPr id="175" name="Rounded Rectangle 174"/>
          <p:cNvSpPr/>
          <p:nvPr/>
        </p:nvSpPr>
        <p:spPr>
          <a:xfrm>
            <a:off x="6798350" y="3183245"/>
            <a:ext cx="2061812" cy="587651"/>
          </a:xfrm>
          <a:prstGeom prst="roundRect">
            <a:avLst/>
          </a:prstGeom>
          <a:solidFill>
            <a:sysClr val="windowText" lastClr="000000">
              <a:lumMod val="65000"/>
              <a:lumOff val="35000"/>
            </a:sysClr>
          </a:solidFill>
          <a:ln w="6350" cap="flat" cmpd="thickThin" algn="ctr">
            <a:solidFill>
              <a:sysClr val="windowText" lastClr="000000">
                <a:lumMod val="75000"/>
                <a:lumOff val="25000"/>
              </a:sysClr>
            </a:solidFill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121917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entury Gothic" panose="020B0502020202020204" pitchFamily="34" charset="0"/>
              </a:rPr>
              <a:t>K</a:t>
            </a:r>
            <a:r>
              <a:rPr kumimoji="0" lang="id-ID" sz="14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entury Gothic" panose="020B0502020202020204" pitchFamily="34" charset="0"/>
              </a:rPr>
              <a:t>ampanye Produk Halal</a:t>
            </a:r>
            <a:endParaRPr kumimoji="0" lang="en-US" sz="1400" b="0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entury Gothic" panose="020B0502020202020204" pitchFamily="34" charset="0"/>
            </a:endParaRPr>
          </a:p>
        </p:txBody>
      </p:sp>
      <p:sp>
        <p:nvSpPr>
          <p:cNvPr id="176" name="Minus 175"/>
          <p:cNvSpPr/>
          <p:nvPr/>
        </p:nvSpPr>
        <p:spPr>
          <a:xfrm>
            <a:off x="239350" y="1432014"/>
            <a:ext cx="12001333" cy="240700"/>
          </a:xfrm>
          <a:prstGeom prst="mathMinus">
            <a:avLst/>
          </a:prstGeom>
          <a:solidFill>
            <a:srgbClr val="C00000"/>
          </a:solidFill>
          <a:ln w="12700" cap="flat" cmpd="sng" algn="ctr">
            <a:noFill/>
            <a:prstDash val="solid"/>
            <a:miter lim="800000"/>
          </a:ln>
          <a:effectLst/>
          <a:scene3d>
            <a:camera prst="orthographicFront"/>
            <a:lightRig rig="threePt" dir="t"/>
          </a:scene3d>
          <a:sp3d>
            <a:bevelT prst="slope"/>
          </a:sp3d>
        </p:spPr>
        <p:txBody>
          <a:bodyPr rtlCol="0" anchor="ctr"/>
          <a:lstStyle/>
          <a:p>
            <a:pPr marL="0" marR="0" lvl="0" indent="0" algn="ctr" defTabSz="121917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</a:endParaRPr>
          </a:p>
        </p:txBody>
      </p:sp>
      <p:cxnSp>
        <p:nvCxnSpPr>
          <p:cNvPr id="177" name="Straight Arrow Connector 176"/>
          <p:cNvCxnSpPr/>
          <p:nvPr/>
        </p:nvCxnSpPr>
        <p:spPr>
          <a:xfrm flipH="1">
            <a:off x="1871531" y="1531596"/>
            <a:ext cx="1767" cy="294467"/>
          </a:xfrm>
          <a:prstGeom prst="straightConnector1">
            <a:avLst/>
          </a:prstGeom>
          <a:noFill/>
          <a:ln w="50800" cap="flat" cmpd="sng" algn="ctr">
            <a:solidFill>
              <a:srgbClr val="C00000"/>
            </a:solidFill>
            <a:prstDash val="solid"/>
            <a:miter lim="800000"/>
            <a:tailEnd type="stealth"/>
          </a:ln>
          <a:effectLst/>
        </p:spPr>
      </p:cxnSp>
      <p:cxnSp>
        <p:nvCxnSpPr>
          <p:cNvPr id="178" name="Straight Arrow Connector 177"/>
          <p:cNvCxnSpPr/>
          <p:nvPr/>
        </p:nvCxnSpPr>
        <p:spPr>
          <a:xfrm flipH="1">
            <a:off x="4606698" y="1564027"/>
            <a:ext cx="1767" cy="294467"/>
          </a:xfrm>
          <a:prstGeom prst="straightConnector1">
            <a:avLst/>
          </a:prstGeom>
          <a:noFill/>
          <a:ln w="50800" cap="flat" cmpd="sng" algn="ctr">
            <a:solidFill>
              <a:srgbClr val="C00000"/>
            </a:solidFill>
            <a:prstDash val="solid"/>
            <a:miter lim="800000"/>
            <a:tailEnd type="stealth"/>
          </a:ln>
          <a:effectLst/>
        </p:spPr>
      </p:cxnSp>
      <p:sp>
        <p:nvSpPr>
          <p:cNvPr id="179" name="Isosceles Triangle 178"/>
          <p:cNvSpPr/>
          <p:nvPr/>
        </p:nvSpPr>
        <p:spPr>
          <a:xfrm>
            <a:off x="5751610" y="1268001"/>
            <a:ext cx="483127" cy="246825"/>
          </a:xfrm>
          <a:prstGeom prst="triangle">
            <a:avLst/>
          </a:prstGeom>
          <a:solidFill>
            <a:srgbClr val="C00000"/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121917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1800" b="0" i="0" u="none" strike="noStrike" kern="0" cap="none" spc="0" normalizeH="0" baseline="0" noProof="0">
              <a:ln>
                <a:noFill/>
              </a:ln>
              <a:solidFill>
                <a:prstClr val="white"/>
              </a:solidFill>
              <a:effectLst/>
              <a:uLnTx/>
              <a:uFillTx/>
            </a:endParaRPr>
          </a:p>
        </p:txBody>
      </p:sp>
      <p:cxnSp>
        <p:nvCxnSpPr>
          <p:cNvPr id="180" name="Straight Connector 179"/>
          <p:cNvCxnSpPr/>
          <p:nvPr/>
        </p:nvCxnSpPr>
        <p:spPr>
          <a:xfrm>
            <a:off x="570889" y="3002591"/>
            <a:ext cx="10335" cy="2783636"/>
          </a:xfrm>
          <a:prstGeom prst="line">
            <a:avLst/>
          </a:prstGeom>
          <a:noFill/>
          <a:ln w="12700" cap="flat" cmpd="sng" algn="ctr">
            <a:solidFill>
              <a:srgbClr val="4472C4">
                <a:lumMod val="50000"/>
              </a:srgbClr>
            </a:solidFill>
            <a:prstDash val="solid"/>
            <a:miter lim="800000"/>
          </a:ln>
          <a:effectLst/>
        </p:spPr>
      </p:cxnSp>
      <p:cxnSp>
        <p:nvCxnSpPr>
          <p:cNvPr id="181" name="Straight Arrow Connector 180"/>
          <p:cNvCxnSpPr/>
          <p:nvPr/>
        </p:nvCxnSpPr>
        <p:spPr>
          <a:xfrm>
            <a:off x="585302" y="3669065"/>
            <a:ext cx="403061" cy="1"/>
          </a:xfrm>
          <a:prstGeom prst="straightConnector1">
            <a:avLst/>
          </a:prstGeom>
          <a:noFill/>
          <a:ln w="6350" cap="flat" cmpd="sng" algn="ctr">
            <a:solidFill>
              <a:sysClr val="window" lastClr="FFFFFF">
                <a:lumMod val="75000"/>
              </a:sysClr>
            </a:solidFill>
            <a:prstDash val="solid"/>
            <a:miter lim="800000"/>
            <a:tailEnd type="triangle"/>
          </a:ln>
          <a:effectLst/>
        </p:spPr>
      </p:cxnSp>
      <p:cxnSp>
        <p:nvCxnSpPr>
          <p:cNvPr id="182" name="Straight Arrow Connector 181"/>
          <p:cNvCxnSpPr/>
          <p:nvPr/>
        </p:nvCxnSpPr>
        <p:spPr>
          <a:xfrm>
            <a:off x="574919" y="4895086"/>
            <a:ext cx="403061" cy="1"/>
          </a:xfrm>
          <a:prstGeom prst="straightConnector1">
            <a:avLst/>
          </a:prstGeom>
          <a:noFill/>
          <a:ln w="6350" cap="flat" cmpd="sng" algn="ctr">
            <a:solidFill>
              <a:sysClr val="window" lastClr="FFFFFF">
                <a:lumMod val="75000"/>
              </a:sysClr>
            </a:solidFill>
            <a:prstDash val="solid"/>
            <a:miter lim="800000"/>
            <a:tailEnd type="triangle"/>
          </a:ln>
          <a:effectLst/>
        </p:spPr>
      </p:cxnSp>
      <p:cxnSp>
        <p:nvCxnSpPr>
          <p:cNvPr id="183" name="Straight Arrow Connector 182"/>
          <p:cNvCxnSpPr/>
          <p:nvPr/>
        </p:nvCxnSpPr>
        <p:spPr>
          <a:xfrm>
            <a:off x="568779" y="5786229"/>
            <a:ext cx="403061" cy="1"/>
          </a:xfrm>
          <a:prstGeom prst="straightConnector1">
            <a:avLst/>
          </a:prstGeom>
          <a:noFill/>
          <a:ln w="6350" cap="flat" cmpd="sng" algn="ctr">
            <a:solidFill>
              <a:sysClr val="window" lastClr="FFFFFF">
                <a:lumMod val="75000"/>
              </a:sysClr>
            </a:solidFill>
            <a:prstDash val="solid"/>
            <a:miter lim="800000"/>
            <a:tailEnd type="triangle"/>
          </a:ln>
          <a:effectLst/>
        </p:spPr>
      </p:cxnSp>
      <p:cxnSp>
        <p:nvCxnSpPr>
          <p:cNvPr id="184" name="Straight Connector 183"/>
          <p:cNvCxnSpPr/>
          <p:nvPr/>
        </p:nvCxnSpPr>
        <p:spPr>
          <a:xfrm>
            <a:off x="3497663" y="3002592"/>
            <a:ext cx="4432" cy="3270197"/>
          </a:xfrm>
          <a:prstGeom prst="line">
            <a:avLst/>
          </a:prstGeom>
          <a:noFill/>
          <a:ln w="12700" cap="flat" cmpd="sng" algn="ctr">
            <a:solidFill>
              <a:sysClr val="window" lastClr="FFFFFF">
                <a:lumMod val="75000"/>
              </a:sysClr>
            </a:solidFill>
            <a:prstDash val="solid"/>
            <a:miter lim="800000"/>
          </a:ln>
          <a:effectLst/>
        </p:spPr>
      </p:cxnSp>
      <p:cxnSp>
        <p:nvCxnSpPr>
          <p:cNvPr id="185" name="Straight Arrow Connector 184"/>
          <p:cNvCxnSpPr/>
          <p:nvPr/>
        </p:nvCxnSpPr>
        <p:spPr>
          <a:xfrm>
            <a:off x="3497663" y="3484414"/>
            <a:ext cx="403061" cy="1"/>
          </a:xfrm>
          <a:prstGeom prst="straightConnector1">
            <a:avLst/>
          </a:prstGeom>
          <a:noFill/>
          <a:ln w="6350" cap="flat" cmpd="sng" algn="ctr">
            <a:solidFill>
              <a:sysClr val="window" lastClr="FFFFFF">
                <a:lumMod val="75000"/>
              </a:sysClr>
            </a:solidFill>
            <a:prstDash val="solid"/>
            <a:miter lim="800000"/>
            <a:tailEnd type="triangle"/>
          </a:ln>
          <a:effectLst/>
        </p:spPr>
      </p:cxnSp>
      <p:cxnSp>
        <p:nvCxnSpPr>
          <p:cNvPr id="186" name="Straight Arrow Connector 185"/>
          <p:cNvCxnSpPr/>
          <p:nvPr/>
        </p:nvCxnSpPr>
        <p:spPr>
          <a:xfrm>
            <a:off x="3512319" y="4445789"/>
            <a:ext cx="403061" cy="1"/>
          </a:xfrm>
          <a:prstGeom prst="straightConnector1">
            <a:avLst/>
          </a:prstGeom>
          <a:noFill/>
          <a:ln w="6350" cap="flat" cmpd="sng" algn="ctr">
            <a:solidFill>
              <a:sysClr val="window" lastClr="FFFFFF">
                <a:lumMod val="75000"/>
              </a:sysClr>
            </a:solidFill>
            <a:prstDash val="solid"/>
            <a:miter lim="800000"/>
            <a:tailEnd type="triangle"/>
          </a:ln>
          <a:effectLst/>
        </p:spPr>
      </p:cxnSp>
      <p:cxnSp>
        <p:nvCxnSpPr>
          <p:cNvPr id="187" name="Straight Arrow Connector 186"/>
          <p:cNvCxnSpPr/>
          <p:nvPr/>
        </p:nvCxnSpPr>
        <p:spPr>
          <a:xfrm>
            <a:off x="3493027" y="5451329"/>
            <a:ext cx="403061" cy="1"/>
          </a:xfrm>
          <a:prstGeom prst="straightConnector1">
            <a:avLst/>
          </a:prstGeom>
          <a:noFill/>
          <a:ln w="6350" cap="flat" cmpd="sng" algn="ctr">
            <a:solidFill>
              <a:sysClr val="window" lastClr="FFFFFF">
                <a:lumMod val="75000"/>
              </a:sysClr>
            </a:solidFill>
            <a:prstDash val="solid"/>
            <a:miter lim="800000"/>
            <a:tailEnd type="triangle"/>
          </a:ln>
          <a:effectLst/>
        </p:spPr>
      </p:cxnSp>
      <p:cxnSp>
        <p:nvCxnSpPr>
          <p:cNvPr id="188" name="Straight Connector 187"/>
          <p:cNvCxnSpPr/>
          <p:nvPr/>
        </p:nvCxnSpPr>
        <p:spPr>
          <a:xfrm flipH="1">
            <a:off x="6392679" y="3029719"/>
            <a:ext cx="17316" cy="3375611"/>
          </a:xfrm>
          <a:prstGeom prst="line">
            <a:avLst/>
          </a:prstGeom>
          <a:noFill/>
          <a:ln w="12700" cap="flat" cmpd="sng" algn="ctr">
            <a:solidFill>
              <a:sysClr val="window" lastClr="FFFFFF">
                <a:lumMod val="75000"/>
              </a:sysClr>
            </a:solidFill>
            <a:prstDash val="solid"/>
            <a:miter lim="800000"/>
          </a:ln>
          <a:effectLst/>
        </p:spPr>
      </p:cxnSp>
      <p:cxnSp>
        <p:nvCxnSpPr>
          <p:cNvPr id="189" name="Straight Arrow Connector 188"/>
          <p:cNvCxnSpPr/>
          <p:nvPr/>
        </p:nvCxnSpPr>
        <p:spPr>
          <a:xfrm>
            <a:off x="6408776" y="3438226"/>
            <a:ext cx="403061" cy="1"/>
          </a:xfrm>
          <a:prstGeom prst="straightConnector1">
            <a:avLst/>
          </a:prstGeom>
          <a:noFill/>
          <a:ln w="6350" cap="flat" cmpd="sng" algn="ctr">
            <a:solidFill>
              <a:sysClr val="window" lastClr="FFFFFF">
                <a:lumMod val="75000"/>
              </a:sysClr>
            </a:solidFill>
            <a:prstDash val="solid"/>
            <a:miter lim="800000"/>
            <a:tailEnd type="triangle"/>
          </a:ln>
          <a:effectLst/>
        </p:spPr>
      </p:cxnSp>
      <p:cxnSp>
        <p:nvCxnSpPr>
          <p:cNvPr id="190" name="Straight Arrow Connector 189"/>
          <p:cNvCxnSpPr/>
          <p:nvPr/>
        </p:nvCxnSpPr>
        <p:spPr>
          <a:xfrm>
            <a:off x="6432024" y="4155350"/>
            <a:ext cx="403061" cy="1"/>
          </a:xfrm>
          <a:prstGeom prst="straightConnector1">
            <a:avLst/>
          </a:prstGeom>
          <a:noFill/>
          <a:ln w="6350" cap="flat" cmpd="sng" algn="ctr">
            <a:solidFill>
              <a:sysClr val="window" lastClr="FFFFFF">
                <a:lumMod val="75000"/>
              </a:sysClr>
            </a:solidFill>
            <a:prstDash val="solid"/>
            <a:miter lim="800000"/>
            <a:tailEnd type="triangle"/>
          </a:ln>
          <a:effectLst/>
        </p:spPr>
      </p:cxnSp>
      <p:sp>
        <p:nvSpPr>
          <p:cNvPr id="191" name="Rounded Rectangle 190"/>
          <p:cNvSpPr/>
          <p:nvPr/>
        </p:nvSpPr>
        <p:spPr>
          <a:xfrm>
            <a:off x="6824386" y="6170197"/>
            <a:ext cx="2061812" cy="427155"/>
          </a:xfrm>
          <a:prstGeom prst="roundRect">
            <a:avLst/>
          </a:prstGeom>
          <a:solidFill>
            <a:sysClr val="windowText" lastClr="000000">
              <a:lumMod val="65000"/>
              <a:lumOff val="35000"/>
            </a:sysClr>
          </a:solidFill>
          <a:ln w="6350" cap="flat" cmpd="thickThin" algn="ctr">
            <a:solidFill>
              <a:sysClr val="windowText" lastClr="000000">
                <a:lumMod val="75000"/>
                <a:lumOff val="25000"/>
              </a:sysClr>
            </a:solidFill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121917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id-ID" sz="14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entury Gothic" panose="020B0502020202020204" pitchFamily="34" charset="0"/>
              </a:rPr>
              <a:t>S</a:t>
            </a:r>
            <a:r>
              <a:rPr kumimoji="0" lang="en-US" sz="1400" b="0" i="0" u="none" strike="noStrike" kern="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entury Gothic" panose="020B0502020202020204" pitchFamily="34" charset="0"/>
              </a:rPr>
              <a:t>urvey</a:t>
            </a:r>
            <a:r>
              <a:rPr kumimoji="0" lang="en-US" sz="14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entury Gothic" panose="020B0502020202020204" pitchFamily="34" charset="0"/>
              </a:rPr>
              <a:t> </a:t>
            </a:r>
            <a:r>
              <a:rPr kumimoji="0" lang="id-ID" sz="14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entury Gothic" panose="020B0502020202020204" pitchFamily="34" charset="0"/>
              </a:rPr>
              <a:t>L</a:t>
            </a:r>
            <a:r>
              <a:rPr kumimoji="0" lang="en-US" sz="1400" b="0" i="0" u="none" strike="noStrike" kern="0" cap="none" spc="0" normalizeH="0" baseline="0" noProof="0" dirty="0" err="1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entury Gothic" panose="020B0502020202020204" pitchFamily="34" charset="0"/>
              </a:rPr>
              <a:t>literasi</a:t>
            </a:r>
            <a:r>
              <a:rPr kumimoji="0" lang="en-US" sz="14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entury Gothic" panose="020B0502020202020204" pitchFamily="34" charset="0"/>
              </a:rPr>
              <a:t> E</a:t>
            </a:r>
            <a:r>
              <a:rPr kumimoji="0" lang="id-ID" sz="14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entury Gothic" panose="020B0502020202020204" pitchFamily="34" charset="0"/>
              </a:rPr>
              <a:t>ksyar</a:t>
            </a:r>
            <a:endParaRPr kumimoji="0" lang="en-US" sz="1400" b="0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entury Gothic" panose="020B0502020202020204" pitchFamily="34" charset="0"/>
            </a:endParaRPr>
          </a:p>
        </p:txBody>
      </p:sp>
      <p:cxnSp>
        <p:nvCxnSpPr>
          <p:cNvPr id="192" name="Straight Arrow Connector 191"/>
          <p:cNvCxnSpPr/>
          <p:nvPr/>
        </p:nvCxnSpPr>
        <p:spPr>
          <a:xfrm>
            <a:off x="6437028" y="4890217"/>
            <a:ext cx="403061" cy="1"/>
          </a:xfrm>
          <a:prstGeom prst="straightConnector1">
            <a:avLst/>
          </a:prstGeom>
          <a:noFill/>
          <a:ln w="6350" cap="flat" cmpd="sng" algn="ctr">
            <a:solidFill>
              <a:sysClr val="window" lastClr="FFFFFF">
                <a:lumMod val="75000"/>
              </a:sysClr>
            </a:solidFill>
            <a:prstDash val="solid"/>
            <a:miter lim="800000"/>
            <a:tailEnd type="triangle"/>
          </a:ln>
          <a:effectLst/>
        </p:spPr>
      </p:cxnSp>
      <p:sp>
        <p:nvSpPr>
          <p:cNvPr id="193" name="TextBox 192"/>
          <p:cNvSpPr txBox="1"/>
          <p:nvPr/>
        </p:nvSpPr>
        <p:spPr>
          <a:xfrm>
            <a:off x="538849" y="3327937"/>
            <a:ext cx="526106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defTabSz="1219170"/>
            <a:r>
              <a:rPr lang="en-US" sz="1200" dirty="0">
                <a:solidFill>
                  <a:prstClr val="white"/>
                </a:solidFill>
                <a:latin typeface="Century Gothic" panose="020B0502020202020204" pitchFamily="34" charset="0"/>
              </a:rPr>
              <a:t>3.1</a:t>
            </a:r>
            <a:r>
              <a:rPr lang="id-ID" sz="1200" dirty="0">
                <a:solidFill>
                  <a:prstClr val="white"/>
                </a:solidFill>
                <a:latin typeface="Century Gothic" panose="020B0502020202020204" pitchFamily="34" charset="0"/>
              </a:rPr>
              <a:t>.1</a:t>
            </a:r>
          </a:p>
        </p:txBody>
      </p:sp>
      <p:sp>
        <p:nvSpPr>
          <p:cNvPr id="194" name="TextBox 193"/>
          <p:cNvSpPr txBox="1"/>
          <p:nvPr/>
        </p:nvSpPr>
        <p:spPr>
          <a:xfrm>
            <a:off x="517489" y="4598522"/>
            <a:ext cx="526106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defTabSz="1219170"/>
            <a:r>
              <a:rPr lang="en-US" sz="1200" dirty="0">
                <a:solidFill>
                  <a:prstClr val="white"/>
                </a:solidFill>
                <a:latin typeface="Century Gothic" panose="020B0502020202020204" pitchFamily="34" charset="0"/>
              </a:rPr>
              <a:t>3.1</a:t>
            </a:r>
            <a:r>
              <a:rPr lang="id-ID" sz="1200" dirty="0">
                <a:solidFill>
                  <a:prstClr val="white"/>
                </a:solidFill>
                <a:latin typeface="Century Gothic" panose="020B0502020202020204" pitchFamily="34" charset="0"/>
              </a:rPr>
              <a:t>.2</a:t>
            </a:r>
          </a:p>
        </p:txBody>
      </p:sp>
      <p:sp>
        <p:nvSpPr>
          <p:cNvPr id="195" name="TextBox 194"/>
          <p:cNvSpPr txBox="1"/>
          <p:nvPr/>
        </p:nvSpPr>
        <p:spPr>
          <a:xfrm>
            <a:off x="511185" y="5487085"/>
            <a:ext cx="526106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defTabSz="1219170"/>
            <a:r>
              <a:rPr lang="en-US" sz="1200" dirty="0">
                <a:solidFill>
                  <a:prstClr val="white"/>
                </a:solidFill>
                <a:latin typeface="Century Gothic" panose="020B0502020202020204" pitchFamily="34" charset="0"/>
              </a:rPr>
              <a:t>3.1</a:t>
            </a:r>
            <a:r>
              <a:rPr lang="id-ID" sz="1200" dirty="0">
                <a:solidFill>
                  <a:prstClr val="white"/>
                </a:solidFill>
                <a:latin typeface="Century Gothic" panose="020B0502020202020204" pitchFamily="34" charset="0"/>
              </a:rPr>
              <a:t>.3</a:t>
            </a:r>
          </a:p>
        </p:txBody>
      </p:sp>
      <p:sp>
        <p:nvSpPr>
          <p:cNvPr id="196" name="TextBox 195"/>
          <p:cNvSpPr txBox="1"/>
          <p:nvPr/>
        </p:nvSpPr>
        <p:spPr>
          <a:xfrm>
            <a:off x="3460957" y="3169295"/>
            <a:ext cx="526106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defTabSz="1219170"/>
            <a:r>
              <a:rPr lang="en-US" sz="1200" dirty="0">
                <a:solidFill>
                  <a:prstClr val="white"/>
                </a:solidFill>
                <a:latin typeface="Century Gothic" panose="020B0502020202020204" pitchFamily="34" charset="0"/>
              </a:rPr>
              <a:t>3.2</a:t>
            </a:r>
            <a:r>
              <a:rPr lang="id-ID" sz="1200" dirty="0">
                <a:solidFill>
                  <a:prstClr val="white"/>
                </a:solidFill>
                <a:latin typeface="Century Gothic" panose="020B0502020202020204" pitchFamily="34" charset="0"/>
              </a:rPr>
              <a:t>.1</a:t>
            </a:r>
          </a:p>
        </p:txBody>
      </p:sp>
      <p:sp>
        <p:nvSpPr>
          <p:cNvPr id="197" name="TextBox 196"/>
          <p:cNvSpPr txBox="1"/>
          <p:nvPr/>
        </p:nvSpPr>
        <p:spPr>
          <a:xfrm>
            <a:off x="3465223" y="4129461"/>
            <a:ext cx="526106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defTabSz="1219170"/>
            <a:r>
              <a:rPr lang="en-US" sz="1200" dirty="0">
                <a:solidFill>
                  <a:prstClr val="white"/>
                </a:solidFill>
                <a:latin typeface="Century Gothic" panose="020B0502020202020204" pitchFamily="34" charset="0"/>
              </a:rPr>
              <a:t>3.2</a:t>
            </a:r>
            <a:r>
              <a:rPr lang="id-ID" sz="1200" dirty="0">
                <a:solidFill>
                  <a:prstClr val="white"/>
                </a:solidFill>
                <a:latin typeface="Century Gothic" panose="020B0502020202020204" pitchFamily="34" charset="0"/>
              </a:rPr>
              <a:t>.2</a:t>
            </a:r>
          </a:p>
        </p:txBody>
      </p:sp>
      <p:sp>
        <p:nvSpPr>
          <p:cNvPr id="198" name="TextBox 197"/>
          <p:cNvSpPr txBox="1"/>
          <p:nvPr/>
        </p:nvSpPr>
        <p:spPr>
          <a:xfrm>
            <a:off x="3443593" y="5137398"/>
            <a:ext cx="526106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defTabSz="1219170"/>
            <a:r>
              <a:rPr lang="en-US" sz="1200" dirty="0">
                <a:solidFill>
                  <a:prstClr val="white"/>
                </a:solidFill>
                <a:latin typeface="Century Gothic" panose="020B0502020202020204" pitchFamily="34" charset="0"/>
              </a:rPr>
              <a:t>3.2</a:t>
            </a:r>
            <a:r>
              <a:rPr lang="id-ID" sz="1200" dirty="0">
                <a:solidFill>
                  <a:prstClr val="white"/>
                </a:solidFill>
                <a:latin typeface="Century Gothic" panose="020B0502020202020204" pitchFamily="34" charset="0"/>
              </a:rPr>
              <a:t>.3</a:t>
            </a:r>
          </a:p>
        </p:txBody>
      </p:sp>
      <p:sp>
        <p:nvSpPr>
          <p:cNvPr id="199" name="TextBox 198"/>
          <p:cNvSpPr txBox="1"/>
          <p:nvPr/>
        </p:nvSpPr>
        <p:spPr>
          <a:xfrm>
            <a:off x="6367041" y="3140969"/>
            <a:ext cx="526106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defTabSz="1219170"/>
            <a:r>
              <a:rPr lang="en-US" sz="1200" dirty="0">
                <a:solidFill>
                  <a:prstClr val="white"/>
                </a:solidFill>
                <a:latin typeface="Century Gothic" panose="020B0502020202020204" pitchFamily="34" charset="0"/>
              </a:rPr>
              <a:t>3.3.1</a:t>
            </a:r>
            <a:endParaRPr lang="id-ID" sz="1200" dirty="0">
              <a:solidFill>
                <a:prstClr val="white"/>
              </a:solidFill>
              <a:latin typeface="Century Gothic" panose="020B0502020202020204" pitchFamily="34" charset="0"/>
            </a:endParaRPr>
          </a:p>
        </p:txBody>
      </p:sp>
      <p:sp>
        <p:nvSpPr>
          <p:cNvPr id="200" name="TextBox 199"/>
          <p:cNvSpPr txBox="1"/>
          <p:nvPr/>
        </p:nvSpPr>
        <p:spPr>
          <a:xfrm>
            <a:off x="6367041" y="3857473"/>
            <a:ext cx="526106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defTabSz="1219170"/>
            <a:r>
              <a:rPr lang="id-ID" sz="1200" dirty="0">
                <a:solidFill>
                  <a:prstClr val="white"/>
                </a:solidFill>
                <a:latin typeface="Century Gothic" panose="020B0502020202020204" pitchFamily="34" charset="0"/>
              </a:rPr>
              <a:t>3</a:t>
            </a:r>
            <a:r>
              <a:rPr lang="en-US" sz="1200" dirty="0">
                <a:solidFill>
                  <a:prstClr val="white"/>
                </a:solidFill>
                <a:latin typeface="Century Gothic" panose="020B0502020202020204" pitchFamily="34" charset="0"/>
              </a:rPr>
              <a:t>.3.2</a:t>
            </a:r>
            <a:endParaRPr lang="id-ID" sz="1200" dirty="0">
              <a:solidFill>
                <a:prstClr val="white"/>
              </a:solidFill>
              <a:latin typeface="Century Gothic" panose="020B0502020202020204" pitchFamily="34" charset="0"/>
            </a:endParaRPr>
          </a:p>
        </p:txBody>
      </p:sp>
      <p:sp>
        <p:nvSpPr>
          <p:cNvPr id="201" name="TextBox 200"/>
          <p:cNvSpPr txBox="1"/>
          <p:nvPr/>
        </p:nvSpPr>
        <p:spPr>
          <a:xfrm>
            <a:off x="6361088" y="4529069"/>
            <a:ext cx="526106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defTabSz="1219170"/>
            <a:r>
              <a:rPr lang="id-ID" sz="1200" dirty="0">
                <a:solidFill>
                  <a:prstClr val="white"/>
                </a:solidFill>
                <a:latin typeface="Century Gothic" panose="020B0502020202020204" pitchFamily="34" charset="0"/>
              </a:rPr>
              <a:t>3.3.3</a:t>
            </a:r>
          </a:p>
        </p:txBody>
      </p:sp>
      <p:cxnSp>
        <p:nvCxnSpPr>
          <p:cNvPr id="202" name="Straight Arrow Connector 201"/>
          <p:cNvCxnSpPr/>
          <p:nvPr/>
        </p:nvCxnSpPr>
        <p:spPr>
          <a:xfrm flipH="1">
            <a:off x="7570662" y="1570965"/>
            <a:ext cx="1767" cy="294467"/>
          </a:xfrm>
          <a:prstGeom prst="straightConnector1">
            <a:avLst/>
          </a:prstGeom>
          <a:noFill/>
          <a:ln w="50800" cap="flat" cmpd="sng" algn="ctr">
            <a:solidFill>
              <a:srgbClr val="C00000"/>
            </a:solidFill>
            <a:prstDash val="solid"/>
            <a:miter lim="800000"/>
            <a:tailEnd type="stealth"/>
          </a:ln>
          <a:effectLst/>
        </p:spPr>
      </p:cxnSp>
      <p:sp>
        <p:nvSpPr>
          <p:cNvPr id="203" name="TextBox 202"/>
          <p:cNvSpPr txBox="1"/>
          <p:nvPr/>
        </p:nvSpPr>
        <p:spPr>
          <a:xfrm>
            <a:off x="6386761" y="5349214"/>
            <a:ext cx="526106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defTabSz="1219170"/>
            <a:r>
              <a:rPr lang="id-ID" sz="1200" dirty="0">
                <a:solidFill>
                  <a:prstClr val="white"/>
                </a:solidFill>
                <a:latin typeface="Century Gothic" panose="020B0502020202020204" pitchFamily="34" charset="0"/>
              </a:rPr>
              <a:t>3.</a:t>
            </a:r>
            <a:r>
              <a:rPr lang="en-US" sz="1200" dirty="0">
                <a:solidFill>
                  <a:prstClr val="white"/>
                </a:solidFill>
                <a:latin typeface="Century Gothic" panose="020B0502020202020204" pitchFamily="34" charset="0"/>
              </a:rPr>
              <a:t>3.4</a:t>
            </a:r>
            <a:endParaRPr lang="id-ID" sz="1200" dirty="0">
              <a:solidFill>
                <a:prstClr val="white"/>
              </a:solidFill>
              <a:latin typeface="Century Gothic" panose="020B0502020202020204" pitchFamily="34" charset="0"/>
            </a:endParaRPr>
          </a:p>
        </p:txBody>
      </p:sp>
      <p:cxnSp>
        <p:nvCxnSpPr>
          <p:cNvPr id="204" name="Straight Arrow Connector 203"/>
          <p:cNvCxnSpPr/>
          <p:nvPr/>
        </p:nvCxnSpPr>
        <p:spPr>
          <a:xfrm>
            <a:off x="6422664" y="5656989"/>
            <a:ext cx="403061" cy="1"/>
          </a:xfrm>
          <a:prstGeom prst="straightConnector1">
            <a:avLst/>
          </a:prstGeom>
          <a:noFill/>
          <a:ln w="6350" cap="flat" cmpd="sng" algn="ctr">
            <a:solidFill>
              <a:sysClr val="window" lastClr="FFFFFF">
                <a:lumMod val="75000"/>
              </a:sysClr>
            </a:solidFill>
            <a:prstDash val="solid"/>
            <a:miter lim="800000"/>
            <a:tailEnd type="triangle"/>
          </a:ln>
          <a:effectLst/>
        </p:spPr>
      </p:cxnSp>
      <p:cxnSp>
        <p:nvCxnSpPr>
          <p:cNvPr id="205" name="Straight Arrow Connector 204"/>
          <p:cNvCxnSpPr/>
          <p:nvPr/>
        </p:nvCxnSpPr>
        <p:spPr>
          <a:xfrm>
            <a:off x="3502095" y="6272789"/>
            <a:ext cx="403061" cy="1"/>
          </a:xfrm>
          <a:prstGeom prst="straightConnector1">
            <a:avLst/>
          </a:prstGeom>
          <a:noFill/>
          <a:ln w="6350" cap="flat" cmpd="sng" algn="ctr">
            <a:solidFill>
              <a:sysClr val="window" lastClr="FFFFFF">
                <a:lumMod val="75000"/>
              </a:sysClr>
            </a:solidFill>
            <a:prstDash val="solid"/>
            <a:miter lim="800000"/>
            <a:tailEnd type="triangle"/>
          </a:ln>
          <a:effectLst/>
        </p:spPr>
      </p:cxnSp>
      <p:sp>
        <p:nvSpPr>
          <p:cNvPr id="206" name="TextBox 205"/>
          <p:cNvSpPr txBox="1"/>
          <p:nvPr/>
        </p:nvSpPr>
        <p:spPr>
          <a:xfrm>
            <a:off x="3452663" y="5958858"/>
            <a:ext cx="526106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defTabSz="1219170"/>
            <a:r>
              <a:rPr lang="en-US" sz="1200" dirty="0">
                <a:solidFill>
                  <a:prstClr val="white"/>
                </a:solidFill>
                <a:latin typeface="Century Gothic" panose="020B0502020202020204" pitchFamily="34" charset="0"/>
              </a:rPr>
              <a:t>3.2.4</a:t>
            </a:r>
            <a:endParaRPr lang="id-ID" sz="1200" dirty="0">
              <a:solidFill>
                <a:prstClr val="white"/>
              </a:solidFill>
              <a:latin typeface="Century Gothic" panose="020B0502020202020204" pitchFamily="34" charset="0"/>
            </a:endParaRPr>
          </a:p>
        </p:txBody>
      </p:sp>
      <p:sp>
        <p:nvSpPr>
          <p:cNvPr id="207" name="Rounded Rectangle 206"/>
          <p:cNvSpPr/>
          <p:nvPr/>
        </p:nvSpPr>
        <p:spPr>
          <a:xfrm>
            <a:off x="997349" y="3177084"/>
            <a:ext cx="2061812" cy="1276033"/>
          </a:xfrm>
          <a:prstGeom prst="roundRect">
            <a:avLst/>
          </a:prstGeom>
          <a:solidFill>
            <a:sysClr val="windowText" lastClr="000000">
              <a:lumMod val="65000"/>
              <a:lumOff val="35000"/>
            </a:sysClr>
          </a:solidFill>
          <a:ln w="6350" cap="flat" cmpd="thickThin" algn="ctr">
            <a:solidFill>
              <a:sysClr val="windowText" lastClr="000000">
                <a:lumMod val="75000"/>
                <a:lumOff val="25000"/>
              </a:sysClr>
            </a:solidFill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121917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entury Gothic" panose="020B0502020202020204" pitchFamily="34" charset="0"/>
              </a:rPr>
              <a:t>P</a:t>
            </a:r>
            <a:r>
              <a:rPr kumimoji="0" lang="id-ID" sz="14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entury Gothic" panose="020B0502020202020204" pitchFamily="34" charset="0"/>
              </a:rPr>
              <a:t>enguatan Riset </a:t>
            </a:r>
            <a:r>
              <a:rPr kumimoji="0" lang="id-ID" sz="1400" b="0" i="0" u="none" strike="noStrike" kern="0" cap="none" spc="0" normalizeH="0" baseline="0" noProof="0" dirty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entury Gothic" panose="020B0502020202020204" pitchFamily="34" charset="0"/>
              </a:rPr>
              <a:t>Pemberdayaan </a:t>
            </a:r>
            <a:r>
              <a:rPr kumimoji="0" lang="id-ID" sz="14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entury Gothic" panose="020B0502020202020204" pitchFamily="34" charset="0"/>
              </a:rPr>
              <a:t>Ekonomi Syariah dan </a:t>
            </a:r>
            <a:r>
              <a:rPr kumimoji="0" lang="id-ID" sz="1400" b="0" i="0" u="none" strike="noStrike" kern="0" cap="none" spc="0" normalizeH="0" baseline="0" noProof="0" dirty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entury Gothic" panose="020B0502020202020204" pitchFamily="34" charset="0"/>
              </a:rPr>
              <a:t>Pendalaman Pasar Keuangan </a:t>
            </a:r>
            <a:r>
              <a:rPr kumimoji="0" lang="id-ID" sz="14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entury Gothic" panose="020B0502020202020204" pitchFamily="34" charset="0"/>
              </a:rPr>
              <a:t>Syariah</a:t>
            </a:r>
            <a:endParaRPr kumimoji="0" lang="en-US" sz="1400" b="0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entury Gothic" panose="020B0502020202020204" pitchFamily="34" charset="0"/>
            </a:endParaRPr>
          </a:p>
        </p:txBody>
      </p:sp>
      <p:sp>
        <p:nvSpPr>
          <p:cNvPr id="208" name="Rounded Rectangle 207"/>
          <p:cNvSpPr/>
          <p:nvPr/>
        </p:nvSpPr>
        <p:spPr>
          <a:xfrm>
            <a:off x="997349" y="4516886"/>
            <a:ext cx="2061812" cy="730575"/>
          </a:xfrm>
          <a:prstGeom prst="roundRect">
            <a:avLst/>
          </a:prstGeom>
          <a:solidFill>
            <a:sysClr val="windowText" lastClr="000000">
              <a:lumMod val="65000"/>
              <a:lumOff val="35000"/>
            </a:sysClr>
          </a:solidFill>
          <a:ln w="6350" cap="flat" cmpd="thickThin" algn="ctr">
            <a:solidFill>
              <a:sysClr val="windowText" lastClr="000000">
                <a:lumMod val="75000"/>
                <a:lumOff val="25000"/>
              </a:sysClr>
            </a:solidFill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121917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id-ID" sz="14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entury Gothic" panose="020B0502020202020204" pitchFamily="34" charset="0"/>
              </a:rPr>
              <a:t>Kerjasama Riset dengan instansi terkait</a:t>
            </a:r>
            <a:endParaRPr kumimoji="0" lang="en-US" sz="1400" b="0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entury Gothic" panose="020B0502020202020204" pitchFamily="34" charset="0"/>
            </a:endParaRPr>
          </a:p>
        </p:txBody>
      </p:sp>
      <p:cxnSp>
        <p:nvCxnSpPr>
          <p:cNvPr id="209" name="Straight Connector 208"/>
          <p:cNvCxnSpPr/>
          <p:nvPr/>
        </p:nvCxnSpPr>
        <p:spPr>
          <a:xfrm>
            <a:off x="580198" y="3002591"/>
            <a:ext cx="10335" cy="2783636"/>
          </a:xfrm>
          <a:prstGeom prst="line">
            <a:avLst/>
          </a:prstGeom>
          <a:noFill/>
          <a:ln w="12700" cap="flat" cmpd="sng" algn="ctr">
            <a:solidFill>
              <a:sysClr val="window" lastClr="FFFFFF">
                <a:lumMod val="75000"/>
              </a:sysClr>
            </a:solidFill>
            <a:prstDash val="solid"/>
          </a:ln>
          <a:effectLst/>
        </p:spPr>
      </p:cxnSp>
      <p:sp>
        <p:nvSpPr>
          <p:cNvPr id="210" name="Round Same Side Corner Rectangle 209"/>
          <p:cNvSpPr/>
          <p:nvPr/>
        </p:nvSpPr>
        <p:spPr>
          <a:xfrm>
            <a:off x="9250432" y="1875417"/>
            <a:ext cx="2604393" cy="557939"/>
          </a:xfrm>
          <a:prstGeom prst="round2SameRect">
            <a:avLst/>
          </a:prstGeom>
          <a:solidFill>
            <a:srgbClr val="B11F24"/>
          </a:solidFill>
          <a:ln w="12700" cap="flat" cmpd="sng" algn="ctr">
            <a:noFill/>
            <a:prstDash val="solid"/>
            <a:miter lim="800000"/>
          </a:ln>
          <a:effectLst/>
        </p:spPr>
        <p:txBody>
          <a:bodyPr rtlCol="0" anchor="ctr"/>
          <a:lstStyle/>
          <a:p>
            <a:pPr algn="ctr" defTabSz="1219170">
              <a:defRPr/>
            </a:pPr>
            <a:r>
              <a:rPr lang="en-US" sz="1800" b="1" kern="0" dirty="0" err="1">
                <a:solidFill>
                  <a:prstClr val="white"/>
                </a:solidFill>
                <a:latin typeface="Century Gothic" panose="020B0502020202020204" pitchFamily="34" charset="0"/>
              </a:rPr>
              <a:t>Strategi</a:t>
            </a:r>
            <a:r>
              <a:rPr lang="en-US" sz="1800" b="1" kern="0" dirty="0">
                <a:solidFill>
                  <a:prstClr val="white"/>
                </a:solidFill>
                <a:latin typeface="Century Gothic" panose="020B0502020202020204" pitchFamily="34" charset="0"/>
              </a:rPr>
              <a:t> </a:t>
            </a:r>
            <a:r>
              <a:rPr lang="id-ID" sz="1800" b="1" kern="0" dirty="0">
                <a:solidFill>
                  <a:prstClr val="white"/>
                </a:solidFill>
                <a:latin typeface="Century Gothic" panose="020B0502020202020204" pitchFamily="34" charset="0"/>
              </a:rPr>
              <a:t>4</a:t>
            </a:r>
            <a:endParaRPr lang="en-US" sz="1800" b="1" kern="0" dirty="0">
              <a:solidFill>
                <a:prstClr val="white"/>
              </a:solidFill>
              <a:latin typeface="Century Gothic" panose="020B0502020202020204" pitchFamily="34" charset="0"/>
            </a:endParaRPr>
          </a:p>
        </p:txBody>
      </p:sp>
      <p:sp>
        <p:nvSpPr>
          <p:cNvPr id="211" name="Flowchart: Alternate Process 210"/>
          <p:cNvSpPr/>
          <p:nvPr/>
        </p:nvSpPr>
        <p:spPr>
          <a:xfrm>
            <a:off x="9250432" y="2466933"/>
            <a:ext cx="2604393" cy="557939"/>
          </a:xfrm>
          <a:prstGeom prst="flowChartAlternateProcess">
            <a:avLst/>
          </a:prstGeom>
          <a:solidFill>
            <a:srgbClr val="005596"/>
          </a:solidFill>
          <a:ln w="12700" cap="flat" cmpd="sng" algn="ctr">
            <a:solidFill>
              <a:srgbClr val="5B9BD5">
                <a:shade val="50000"/>
              </a:srgbClr>
            </a:solidFill>
            <a:prstDash val="solid"/>
            <a:miter lim="800000"/>
          </a:ln>
          <a:effectLst/>
        </p:spPr>
        <p:txBody>
          <a:bodyPr rtlCol="0" anchor="ctr"/>
          <a:lstStyle/>
          <a:p>
            <a:pPr algn="ctr" defTabSz="1219170">
              <a:defRPr/>
            </a:pPr>
            <a:r>
              <a:rPr lang="id-ID" sz="1400" b="1" kern="0" dirty="0">
                <a:solidFill>
                  <a:prstClr val="white"/>
                </a:solidFill>
                <a:latin typeface="Century Gothic" panose="020B0502020202020204" pitchFamily="34" charset="0"/>
              </a:rPr>
              <a:t>Penguatan Kelembagaan</a:t>
            </a:r>
            <a:endParaRPr lang="en-US" sz="1400" b="1" kern="0" dirty="0">
              <a:solidFill>
                <a:prstClr val="white"/>
              </a:solidFill>
              <a:latin typeface="Century Gothic" panose="020B0502020202020204" pitchFamily="34" charset="0"/>
            </a:endParaRPr>
          </a:p>
        </p:txBody>
      </p:sp>
      <p:sp>
        <p:nvSpPr>
          <p:cNvPr id="212" name="Rounded Rectangle 211"/>
          <p:cNvSpPr/>
          <p:nvPr/>
        </p:nvSpPr>
        <p:spPr>
          <a:xfrm>
            <a:off x="9720817" y="3112172"/>
            <a:ext cx="2061812" cy="855561"/>
          </a:xfrm>
          <a:prstGeom prst="roundRect">
            <a:avLst/>
          </a:prstGeom>
          <a:solidFill>
            <a:sysClr val="windowText" lastClr="000000">
              <a:lumMod val="65000"/>
              <a:lumOff val="35000"/>
            </a:sysClr>
          </a:solidFill>
          <a:ln w="6350" cap="flat" cmpd="thickThin" algn="ctr">
            <a:solidFill>
              <a:sysClr val="windowText" lastClr="000000">
                <a:lumMod val="75000"/>
                <a:lumOff val="25000"/>
              </a:sysClr>
            </a:solidFill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121917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id-ID" sz="14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entury Gothic" panose="020B0502020202020204" pitchFamily="34" charset="0"/>
              </a:rPr>
              <a:t>Penguatan Lembaga Riset dan Pendidikan Tinggi Eksyar</a:t>
            </a:r>
            <a:endParaRPr kumimoji="0" lang="en-US" sz="1400" b="0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entury Gothic" panose="020B0502020202020204" pitchFamily="34" charset="0"/>
            </a:endParaRPr>
          </a:p>
        </p:txBody>
      </p:sp>
      <p:sp>
        <p:nvSpPr>
          <p:cNvPr id="213" name="Rounded Rectangle 212"/>
          <p:cNvSpPr/>
          <p:nvPr/>
        </p:nvSpPr>
        <p:spPr>
          <a:xfrm>
            <a:off x="992809" y="5329097"/>
            <a:ext cx="2061812" cy="730575"/>
          </a:xfrm>
          <a:prstGeom prst="roundRect">
            <a:avLst/>
          </a:prstGeom>
          <a:solidFill>
            <a:sysClr val="windowText" lastClr="000000">
              <a:lumMod val="65000"/>
              <a:lumOff val="35000"/>
            </a:sysClr>
          </a:solidFill>
          <a:ln w="6350" cap="flat" cmpd="thickThin" algn="ctr">
            <a:solidFill>
              <a:sysClr val="windowText" lastClr="000000">
                <a:lumMod val="75000"/>
                <a:lumOff val="25000"/>
              </a:sysClr>
            </a:solidFill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121917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id-ID" sz="14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entury Gothic" panose="020B0502020202020204" pitchFamily="34" charset="0"/>
              </a:rPr>
              <a:t>Publikasi Riset Domestik dan Internasional</a:t>
            </a:r>
            <a:endParaRPr kumimoji="0" lang="en-US" sz="1400" b="0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entury Gothic" panose="020B0502020202020204" pitchFamily="34" charset="0"/>
            </a:endParaRPr>
          </a:p>
        </p:txBody>
      </p:sp>
      <p:sp>
        <p:nvSpPr>
          <p:cNvPr id="214" name="Rounded Rectangle 213"/>
          <p:cNvSpPr/>
          <p:nvPr/>
        </p:nvSpPr>
        <p:spPr>
          <a:xfrm>
            <a:off x="6840090" y="3861523"/>
            <a:ext cx="2061812" cy="681495"/>
          </a:xfrm>
          <a:prstGeom prst="roundRect">
            <a:avLst/>
          </a:prstGeom>
          <a:solidFill>
            <a:sysClr val="windowText" lastClr="000000">
              <a:lumMod val="65000"/>
              <a:lumOff val="35000"/>
            </a:sysClr>
          </a:solidFill>
          <a:ln w="6350" cap="flat" cmpd="thickThin" algn="ctr">
            <a:solidFill>
              <a:sysClr val="windowText" lastClr="000000">
                <a:lumMod val="75000"/>
                <a:lumOff val="25000"/>
              </a:sysClr>
            </a:solidFill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121917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entury Gothic" panose="020B0502020202020204" pitchFamily="34" charset="0"/>
              </a:rPr>
              <a:t>K</a:t>
            </a:r>
            <a:r>
              <a:rPr kumimoji="0" lang="id-ID" sz="14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entury Gothic" panose="020B0502020202020204" pitchFamily="34" charset="0"/>
              </a:rPr>
              <a:t>ampanye Keuangan Komersial dan Sosial Syariah</a:t>
            </a:r>
            <a:endParaRPr kumimoji="0" lang="en-US" sz="1400" b="0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entury Gothic" panose="020B0502020202020204" pitchFamily="34" charset="0"/>
            </a:endParaRPr>
          </a:p>
        </p:txBody>
      </p:sp>
      <p:cxnSp>
        <p:nvCxnSpPr>
          <p:cNvPr id="215" name="Straight Arrow Connector 214"/>
          <p:cNvCxnSpPr/>
          <p:nvPr/>
        </p:nvCxnSpPr>
        <p:spPr>
          <a:xfrm>
            <a:off x="9332296" y="3548486"/>
            <a:ext cx="403061" cy="1"/>
          </a:xfrm>
          <a:prstGeom prst="straightConnector1">
            <a:avLst/>
          </a:prstGeom>
          <a:noFill/>
          <a:ln w="6350" cap="flat" cmpd="sng" algn="ctr">
            <a:solidFill>
              <a:sysClr val="window" lastClr="FFFFFF">
                <a:lumMod val="75000"/>
              </a:sysClr>
            </a:solidFill>
            <a:prstDash val="solid"/>
            <a:miter lim="800000"/>
            <a:tailEnd type="triangle"/>
          </a:ln>
          <a:effectLst/>
        </p:spPr>
      </p:cxnSp>
      <p:cxnSp>
        <p:nvCxnSpPr>
          <p:cNvPr id="216" name="Straight Arrow Connector 215"/>
          <p:cNvCxnSpPr/>
          <p:nvPr/>
        </p:nvCxnSpPr>
        <p:spPr>
          <a:xfrm>
            <a:off x="9355544" y="4265610"/>
            <a:ext cx="403061" cy="1"/>
          </a:xfrm>
          <a:prstGeom prst="straightConnector1">
            <a:avLst/>
          </a:prstGeom>
          <a:noFill/>
          <a:ln w="6350" cap="flat" cmpd="sng" algn="ctr">
            <a:solidFill>
              <a:sysClr val="window" lastClr="FFFFFF">
                <a:lumMod val="75000"/>
              </a:sysClr>
            </a:solidFill>
            <a:prstDash val="solid"/>
            <a:miter lim="800000"/>
            <a:tailEnd type="triangle"/>
          </a:ln>
          <a:effectLst/>
        </p:spPr>
      </p:cxnSp>
      <p:cxnSp>
        <p:nvCxnSpPr>
          <p:cNvPr id="217" name="Straight Arrow Connector 216"/>
          <p:cNvCxnSpPr/>
          <p:nvPr/>
        </p:nvCxnSpPr>
        <p:spPr>
          <a:xfrm>
            <a:off x="9326034" y="5157192"/>
            <a:ext cx="403061" cy="1"/>
          </a:xfrm>
          <a:prstGeom prst="straightConnector1">
            <a:avLst/>
          </a:prstGeom>
          <a:noFill/>
          <a:ln w="6350" cap="flat" cmpd="sng" algn="ctr">
            <a:solidFill>
              <a:sysClr val="window" lastClr="FFFFFF">
                <a:lumMod val="75000"/>
              </a:sysClr>
            </a:solidFill>
            <a:prstDash val="solid"/>
            <a:miter lim="800000"/>
            <a:tailEnd type="triangle"/>
          </a:ln>
          <a:effectLst/>
        </p:spPr>
      </p:cxnSp>
      <p:sp>
        <p:nvSpPr>
          <p:cNvPr id="218" name="TextBox 217"/>
          <p:cNvSpPr txBox="1"/>
          <p:nvPr/>
        </p:nvSpPr>
        <p:spPr>
          <a:xfrm>
            <a:off x="9290561" y="3251229"/>
            <a:ext cx="526106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defTabSz="1219170"/>
            <a:r>
              <a:rPr lang="id-ID" sz="1200" dirty="0">
                <a:solidFill>
                  <a:prstClr val="white"/>
                </a:solidFill>
                <a:latin typeface="Century Gothic" panose="020B0502020202020204" pitchFamily="34" charset="0"/>
              </a:rPr>
              <a:t>3</a:t>
            </a:r>
            <a:r>
              <a:rPr lang="en-US" sz="1200" dirty="0">
                <a:solidFill>
                  <a:prstClr val="white"/>
                </a:solidFill>
                <a:latin typeface="Century Gothic" panose="020B0502020202020204" pitchFamily="34" charset="0"/>
              </a:rPr>
              <a:t>.</a:t>
            </a:r>
            <a:r>
              <a:rPr lang="id-ID" sz="1200" dirty="0">
                <a:solidFill>
                  <a:prstClr val="white"/>
                </a:solidFill>
                <a:latin typeface="Century Gothic" panose="020B0502020202020204" pitchFamily="34" charset="0"/>
              </a:rPr>
              <a:t>4</a:t>
            </a:r>
            <a:r>
              <a:rPr lang="en-US" sz="1200" dirty="0">
                <a:solidFill>
                  <a:prstClr val="white"/>
                </a:solidFill>
                <a:latin typeface="Century Gothic" panose="020B0502020202020204" pitchFamily="34" charset="0"/>
              </a:rPr>
              <a:t>.1</a:t>
            </a:r>
            <a:endParaRPr lang="id-ID" sz="1200" dirty="0">
              <a:solidFill>
                <a:prstClr val="white"/>
              </a:solidFill>
              <a:latin typeface="Century Gothic" panose="020B0502020202020204" pitchFamily="34" charset="0"/>
            </a:endParaRPr>
          </a:p>
        </p:txBody>
      </p:sp>
      <p:sp>
        <p:nvSpPr>
          <p:cNvPr id="219" name="TextBox 218"/>
          <p:cNvSpPr txBox="1"/>
          <p:nvPr/>
        </p:nvSpPr>
        <p:spPr>
          <a:xfrm>
            <a:off x="9290561" y="3967733"/>
            <a:ext cx="526106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defTabSz="1219170"/>
            <a:r>
              <a:rPr lang="id-ID" sz="1200" dirty="0">
                <a:solidFill>
                  <a:prstClr val="white"/>
                </a:solidFill>
                <a:latin typeface="Century Gothic" panose="020B0502020202020204" pitchFamily="34" charset="0"/>
              </a:rPr>
              <a:t>3</a:t>
            </a:r>
            <a:r>
              <a:rPr lang="en-US" sz="1200" dirty="0">
                <a:solidFill>
                  <a:prstClr val="white"/>
                </a:solidFill>
                <a:latin typeface="Century Gothic" panose="020B0502020202020204" pitchFamily="34" charset="0"/>
              </a:rPr>
              <a:t>.</a:t>
            </a:r>
            <a:r>
              <a:rPr lang="id-ID" sz="1200" dirty="0">
                <a:solidFill>
                  <a:prstClr val="white"/>
                </a:solidFill>
                <a:latin typeface="Century Gothic" panose="020B0502020202020204" pitchFamily="34" charset="0"/>
              </a:rPr>
              <a:t>4</a:t>
            </a:r>
            <a:r>
              <a:rPr lang="en-US" sz="1200" dirty="0">
                <a:solidFill>
                  <a:prstClr val="white"/>
                </a:solidFill>
                <a:latin typeface="Century Gothic" panose="020B0502020202020204" pitchFamily="34" charset="0"/>
              </a:rPr>
              <a:t>.2</a:t>
            </a:r>
            <a:endParaRPr lang="id-ID" sz="1200" dirty="0">
              <a:solidFill>
                <a:prstClr val="white"/>
              </a:solidFill>
              <a:latin typeface="Century Gothic" panose="020B0502020202020204" pitchFamily="34" charset="0"/>
            </a:endParaRPr>
          </a:p>
        </p:txBody>
      </p:sp>
      <p:sp>
        <p:nvSpPr>
          <p:cNvPr id="220" name="TextBox 219"/>
          <p:cNvSpPr txBox="1"/>
          <p:nvPr/>
        </p:nvSpPr>
        <p:spPr>
          <a:xfrm>
            <a:off x="9276975" y="4836899"/>
            <a:ext cx="526106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defTabSz="1219170"/>
            <a:r>
              <a:rPr lang="id-ID" sz="1200" dirty="0">
                <a:solidFill>
                  <a:prstClr val="white"/>
                </a:solidFill>
                <a:latin typeface="Century Gothic" panose="020B0502020202020204" pitchFamily="34" charset="0"/>
              </a:rPr>
              <a:t>3.4.3</a:t>
            </a:r>
          </a:p>
        </p:txBody>
      </p:sp>
      <p:sp>
        <p:nvSpPr>
          <p:cNvPr id="221" name="TextBox 220"/>
          <p:cNvSpPr txBox="1"/>
          <p:nvPr/>
        </p:nvSpPr>
        <p:spPr>
          <a:xfrm>
            <a:off x="9310281" y="5713513"/>
            <a:ext cx="526106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defTabSz="1219170"/>
            <a:r>
              <a:rPr lang="id-ID" sz="1200" dirty="0">
                <a:solidFill>
                  <a:prstClr val="white"/>
                </a:solidFill>
                <a:latin typeface="Century Gothic" panose="020B0502020202020204" pitchFamily="34" charset="0"/>
              </a:rPr>
              <a:t>3.4</a:t>
            </a:r>
            <a:r>
              <a:rPr lang="en-US" sz="1200" dirty="0">
                <a:solidFill>
                  <a:prstClr val="white"/>
                </a:solidFill>
                <a:latin typeface="Century Gothic" panose="020B0502020202020204" pitchFamily="34" charset="0"/>
              </a:rPr>
              <a:t>.4</a:t>
            </a:r>
            <a:endParaRPr lang="id-ID" sz="1200" dirty="0">
              <a:solidFill>
                <a:prstClr val="white"/>
              </a:solidFill>
              <a:latin typeface="Century Gothic" panose="020B0502020202020204" pitchFamily="34" charset="0"/>
            </a:endParaRPr>
          </a:p>
        </p:txBody>
      </p:sp>
      <p:cxnSp>
        <p:nvCxnSpPr>
          <p:cNvPr id="222" name="Straight Arrow Connector 221"/>
          <p:cNvCxnSpPr/>
          <p:nvPr/>
        </p:nvCxnSpPr>
        <p:spPr>
          <a:xfrm>
            <a:off x="9346185" y="6045168"/>
            <a:ext cx="403061" cy="1"/>
          </a:xfrm>
          <a:prstGeom prst="straightConnector1">
            <a:avLst/>
          </a:prstGeom>
          <a:noFill/>
          <a:ln w="6350" cap="flat" cmpd="sng" algn="ctr">
            <a:solidFill>
              <a:sysClr val="window" lastClr="FFFFFF">
                <a:lumMod val="75000"/>
              </a:sysClr>
            </a:solidFill>
            <a:prstDash val="solid"/>
            <a:miter lim="800000"/>
            <a:tailEnd type="triangle"/>
          </a:ln>
          <a:effectLst/>
        </p:spPr>
      </p:cxnSp>
      <p:cxnSp>
        <p:nvCxnSpPr>
          <p:cNvPr id="223" name="Straight Connector 222"/>
          <p:cNvCxnSpPr/>
          <p:nvPr/>
        </p:nvCxnSpPr>
        <p:spPr>
          <a:xfrm flipH="1">
            <a:off x="9346185" y="3029719"/>
            <a:ext cx="1" cy="3029952"/>
          </a:xfrm>
          <a:prstGeom prst="line">
            <a:avLst/>
          </a:prstGeom>
          <a:noFill/>
          <a:ln w="12700" cap="flat" cmpd="sng" algn="ctr">
            <a:solidFill>
              <a:sysClr val="window" lastClr="FFFFFF">
                <a:lumMod val="75000"/>
              </a:sysClr>
            </a:solidFill>
            <a:prstDash val="solid"/>
            <a:miter lim="800000"/>
          </a:ln>
          <a:effectLst/>
        </p:spPr>
      </p:cxnSp>
      <p:sp>
        <p:nvSpPr>
          <p:cNvPr id="224" name="Rounded Rectangle 223"/>
          <p:cNvSpPr/>
          <p:nvPr/>
        </p:nvSpPr>
        <p:spPr>
          <a:xfrm>
            <a:off x="6820895" y="5258777"/>
            <a:ext cx="2061812" cy="779659"/>
          </a:xfrm>
          <a:prstGeom prst="roundRect">
            <a:avLst/>
          </a:prstGeom>
          <a:solidFill>
            <a:sysClr val="windowText" lastClr="000000">
              <a:lumMod val="65000"/>
              <a:lumOff val="35000"/>
            </a:sysClr>
          </a:solidFill>
          <a:ln w="6350" cap="flat" cmpd="thickThin" algn="ctr">
            <a:solidFill>
              <a:sysClr val="windowText" lastClr="000000">
                <a:lumMod val="75000"/>
                <a:lumOff val="25000"/>
              </a:sysClr>
            </a:solidFill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121917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entury Gothic" panose="020B0502020202020204" pitchFamily="34" charset="0"/>
              </a:rPr>
              <a:t>S</a:t>
            </a:r>
            <a:r>
              <a:rPr kumimoji="0" lang="id-ID" sz="14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entury Gothic" panose="020B0502020202020204" pitchFamily="34" charset="0"/>
              </a:rPr>
              <a:t>osialisasi Kebijakan Ekonomi dan Keuangan Syariah</a:t>
            </a:r>
            <a:endParaRPr kumimoji="0" lang="en-US" sz="1400" b="0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entury Gothic" panose="020B0502020202020204" pitchFamily="34" charset="0"/>
            </a:endParaRPr>
          </a:p>
        </p:txBody>
      </p:sp>
      <p:cxnSp>
        <p:nvCxnSpPr>
          <p:cNvPr id="225" name="Straight Arrow Connector 224"/>
          <p:cNvCxnSpPr/>
          <p:nvPr/>
        </p:nvCxnSpPr>
        <p:spPr>
          <a:xfrm flipH="1">
            <a:off x="10572599" y="1604797"/>
            <a:ext cx="1767" cy="294467"/>
          </a:xfrm>
          <a:prstGeom prst="straightConnector1">
            <a:avLst/>
          </a:prstGeom>
          <a:noFill/>
          <a:ln w="50800" cap="flat" cmpd="sng" algn="ctr">
            <a:solidFill>
              <a:srgbClr val="C00000"/>
            </a:solidFill>
            <a:prstDash val="solid"/>
            <a:miter lim="800000"/>
            <a:tailEnd type="stealth"/>
          </a:ln>
          <a:effectLst/>
        </p:spPr>
      </p:cxnSp>
      <p:sp>
        <p:nvSpPr>
          <p:cNvPr id="226" name="Rounded Rectangle 225"/>
          <p:cNvSpPr/>
          <p:nvPr/>
        </p:nvSpPr>
        <p:spPr>
          <a:xfrm>
            <a:off x="6820894" y="4596251"/>
            <a:ext cx="2061812" cy="587651"/>
          </a:xfrm>
          <a:prstGeom prst="roundRect">
            <a:avLst/>
          </a:prstGeom>
          <a:solidFill>
            <a:sysClr val="windowText" lastClr="000000">
              <a:lumMod val="65000"/>
              <a:lumOff val="35000"/>
            </a:sysClr>
          </a:solidFill>
          <a:ln w="6350" cap="flat" cmpd="thickThin" algn="ctr">
            <a:solidFill>
              <a:sysClr val="windowText" lastClr="000000">
                <a:lumMod val="75000"/>
                <a:lumOff val="25000"/>
              </a:sysClr>
            </a:solidFill>
            <a:prstDash val="solid"/>
            <a:miter lim="800000"/>
          </a:ln>
          <a:effectLst/>
        </p:spPr>
        <p:txBody>
          <a:bodyPr rtlCol="0" anchor="ctr"/>
          <a:lstStyle/>
          <a:p>
            <a:pPr marL="0" marR="0" lvl="0" indent="0" algn="ctr" defTabSz="121917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kumimoji="0" lang="en-US" sz="14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entury Gothic" panose="020B0502020202020204" pitchFamily="34" charset="0"/>
              </a:rPr>
              <a:t>K</a:t>
            </a:r>
            <a:r>
              <a:rPr kumimoji="0" lang="id-ID" sz="1400" b="0" i="0" u="none" strike="noStrike" kern="0" cap="none" spc="0" normalizeH="0" baseline="0" noProof="0" dirty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entury Gothic" panose="020B0502020202020204" pitchFamily="34" charset="0"/>
              </a:rPr>
              <a:t>ampanye Produksi Halal Konsumsi Lokal</a:t>
            </a:r>
            <a:endParaRPr kumimoji="0" lang="en-US" sz="1400" b="0" i="0" u="none" strike="noStrike" kern="0" cap="none" spc="0" normalizeH="0" baseline="0" noProof="0" dirty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Century Gothic" panose="020B0502020202020204" pitchFamily="34" charset="0"/>
            </a:endParaRPr>
          </a:p>
        </p:txBody>
      </p:sp>
      <p:sp>
        <p:nvSpPr>
          <p:cNvPr id="227" name="TextBox 226"/>
          <p:cNvSpPr txBox="1"/>
          <p:nvPr/>
        </p:nvSpPr>
        <p:spPr>
          <a:xfrm>
            <a:off x="6384032" y="6097555"/>
            <a:ext cx="526106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defTabSz="1219170"/>
            <a:r>
              <a:rPr lang="id-ID" sz="1200" dirty="0">
                <a:solidFill>
                  <a:prstClr val="white"/>
                </a:solidFill>
                <a:latin typeface="Century Gothic" panose="020B0502020202020204" pitchFamily="34" charset="0"/>
              </a:rPr>
              <a:t>3.</a:t>
            </a:r>
            <a:r>
              <a:rPr lang="en-US" sz="1200" dirty="0">
                <a:solidFill>
                  <a:prstClr val="white"/>
                </a:solidFill>
                <a:latin typeface="Century Gothic" panose="020B0502020202020204" pitchFamily="34" charset="0"/>
              </a:rPr>
              <a:t>3.</a:t>
            </a:r>
            <a:r>
              <a:rPr lang="id-ID" sz="1200" dirty="0">
                <a:solidFill>
                  <a:prstClr val="white"/>
                </a:solidFill>
                <a:latin typeface="Century Gothic" panose="020B0502020202020204" pitchFamily="34" charset="0"/>
              </a:rPr>
              <a:t>5</a:t>
            </a:r>
          </a:p>
        </p:txBody>
      </p:sp>
      <p:cxnSp>
        <p:nvCxnSpPr>
          <p:cNvPr id="228" name="Straight Arrow Connector 227"/>
          <p:cNvCxnSpPr/>
          <p:nvPr/>
        </p:nvCxnSpPr>
        <p:spPr>
          <a:xfrm>
            <a:off x="6419935" y="6405330"/>
            <a:ext cx="403061" cy="1"/>
          </a:xfrm>
          <a:prstGeom prst="straightConnector1">
            <a:avLst/>
          </a:prstGeom>
          <a:noFill/>
          <a:ln w="6350" cap="flat" cmpd="sng" algn="ctr">
            <a:solidFill>
              <a:sysClr val="window" lastClr="FFFFFF">
                <a:lumMod val="75000"/>
              </a:sysClr>
            </a:solidFill>
            <a:prstDash val="solid"/>
            <a:miter lim="800000"/>
            <a:tailEnd type="triangle"/>
          </a:ln>
          <a:effectLst/>
        </p:spPr>
      </p:cxnSp>
    </p:spTree>
    <p:extLst>
      <p:ext uri="{BB962C8B-B14F-4D97-AF65-F5344CB8AC3E}">
        <p14:creationId xmlns:p14="http://schemas.microsoft.com/office/powerpoint/2010/main" val="3213955010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>
          <a:xfrm>
            <a:off x="11640312" y="66701"/>
            <a:ext cx="430560" cy="365125"/>
          </a:xfrm>
        </p:spPr>
        <p:txBody>
          <a:bodyPr/>
          <a:lstStyle/>
          <a:p>
            <a:fld id="{D837663C-94F1-4ACC-BD3F-C7802A46D600}" type="slidenum">
              <a:rPr lang="en-US" sz="1600">
                <a:solidFill>
                  <a:prstClr val="white"/>
                </a:solidFill>
              </a:rPr>
              <a:pPr/>
              <a:t>25</a:t>
            </a:fld>
            <a:endParaRPr lang="en-US" sz="1600" dirty="0">
              <a:solidFill>
                <a:prstClr val="white"/>
              </a:solidFill>
            </a:endParaRPr>
          </a:p>
        </p:txBody>
      </p:sp>
      <p:sp>
        <p:nvSpPr>
          <p:cNvPr id="14" name="Rectangle 13"/>
          <p:cNvSpPr/>
          <p:nvPr/>
        </p:nvSpPr>
        <p:spPr>
          <a:xfrm>
            <a:off x="10668" y="14748"/>
            <a:ext cx="12170664" cy="508000"/>
          </a:xfrm>
          <a:prstGeom prst="rect">
            <a:avLst/>
          </a:prstGeom>
          <a:solidFill>
            <a:srgbClr val="0A1B34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id-ID" sz="3200" b="1" dirty="0"/>
              <a:t>Program yang </a:t>
            </a:r>
            <a:r>
              <a:rPr lang="id-ID" sz="3200" b="1" dirty="0" smtClean="0"/>
              <a:t>dilakukan </a:t>
            </a:r>
            <a:r>
              <a:rPr lang="id-ID" sz="3200" b="1" dirty="0"/>
              <a:t>Bank Indonesia... </a:t>
            </a:r>
            <a:endParaRPr lang="en-US" sz="3200" b="1" dirty="0"/>
          </a:p>
        </p:txBody>
      </p:sp>
      <p:sp>
        <p:nvSpPr>
          <p:cNvPr id="91" name="Slide Number Placeholder 3"/>
          <p:cNvSpPr txBox="1">
            <a:spLocks/>
          </p:cNvSpPr>
          <p:nvPr/>
        </p:nvSpPr>
        <p:spPr>
          <a:xfrm>
            <a:off x="11640616" y="44624"/>
            <a:ext cx="430560" cy="365125"/>
          </a:xfrm>
          <a:prstGeom prst="rect">
            <a:avLst/>
          </a:prstGeom>
        </p:spPr>
        <p:txBody>
          <a:bodyPr vert="horz" lIns="91434" tIns="45718" rIns="91434" bIns="45718" rtlCol="0" anchor="ctr"/>
          <a:lstStyle>
            <a:defPPr>
              <a:defRPr lang="en-US"/>
            </a:defPPr>
            <a:lvl1pPr marL="0" algn="r" defTabSz="914332" rtl="0" eaLnBrk="1" latinLnBrk="0" hangingPunct="1">
              <a:defRPr sz="1500" b="1" kern="120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+mn-lt"/>
                <a:ea typeface="+mn-ea"/>
                <a:cs typeface="+mn-cs"/>
              </a:defRPr>
            </a:lvl1pPr>
            <a:lvl2pPr marL="457167" algn="l" defTabSz="914332" rtl="0" eaLnBrk="1" latinLnBrk="0" hangingPunct="1">
              <a:defRPr sz="19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332" algn="l" defTabSz="914332" rtl="0" eaLnBrk="1" latinLnBrk="0" hangingPunct="1">
              <a:defRPr sz="19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498" algn="l" defTabSz="914332" rtl="0" eaLnBrk="1" latinLnBrk="0" hangingPunct="1">
              <a:defRPr sz="19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664" algn="l" defTabSz="914332" rtl="0" eaLnBrk="1" latinLnBrk="0" hangingPunct="1">
              <a:defRPr sz="19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5830" algn="l" defTabSz="914332" rtl="0" eaLnBrk="1" latinLnBrk="0" hangingPunct="1">
              <a:defRPr sz="19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2994" algn="l" defTabSz="914332" rtl="0" eaLnBrk="1" latinLnBrk="0" hangingPunct="1">
              <a:defRPr sz="19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160" algn="l" defTabSz="914332" rtl="0" eaLnBrk="1" latinLnBrk="0" hangingPunct="1">
              <a:defRPr sz="19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327" algn="l" defTabSz="914332" rtl="0" eaLnBrk="1" latinLnBrk="0" hangingPunct="1">
              <a:defRPr sz="19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fld id="{D837663C-94F1-4ACC-BD3F-C7802A46D600}" type="slidenum">
              <a:rPr lang="en-US" sz="1600" smtClean="0">
                <a:solidFill>
                  <a:prstClr val="white"/>
                </a:solidFill>
              </a:rPr>
              <a:pPr/>
              <a:t>25</a:t>
            </a:fld>
            <a:endParaRPr lang="en-US" sz="1600" dirty="0">
              <a:solidFill>
                <a:prstClr val="white"/>
              </a:solidFill>
            </a:endParaRPr>
          </a:p>
        </p:txBody>
      </p:sp>
      <p:pic>
        <p:nvPicPr>
          <p:cNvPr id="92" name="Picture 91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-156717" y="6452897"/>
            <a:ext cx="2065236" cy="319396"/>
          </a:xfrm>
          <a:prstGeom prst="rect">
            <a:avLst/>
          </a:prstGeom>
        </p:spPr>
      </p:pic>
      <p:sp>
        <p:nvSpPr>
          <p:cNvPr id="84" name="Freeform 9"/>
          <p:cNvSpPr>
            <a:spLocks/>
          </p:cNvSpPr>
          <p:nvPr/>
        </p:nvSpPr>
        <p:spPr bwMode="auto">
          <a:xfrm flipH="1">
            <a:off x="4037221" y="2697516"/>
            <a:ext cx="6001587" cy="792459"/>
          </a:xfrm>
          <a:custGeom>
            <a:avLst/>
            <a:gdLst>
              <a:gd name="T0" fmla="*/ 431 w 1620"/>
              <a:gd name="T1" fmla="*/ 0 h 498"/>
              <a:gd name="T2" fmla="*/ 431 w 1620"/>
              <a:gd name="T3" fmla="*/ 0 h 498"/>
              <a:gd name="T4" fmla="*/ 144 w 1620"/>
              <a:gd name="T5" fmla="*/ 0 h 498"/>
              <a:gd name="T6" fmla="*/ 0 w 1620"/>
              <a:gd name="T7" fmla="*/ 249 h 498"/>
              <a:gd name="T8" fmla="*/ 144 w 1620"/>
              <a:gd name="T9" fmla="*/ 498 h 498"/>
              <a:gd name="T10" fmla="*/ 192 w 1620"/>
              <a:gd name="T11" fmla="*/ 498 h 498"/>
              <a:gd name="T12" fmla="*/ 431 w 1620"/>
              <a:gd name="T13" fmla="*/ 498 h 498"/>
              <a:gd name="T14" fmla="*/ 1620 w 1620"/>
              <a:gd name="T15" fmla="*/ 498 h 498"/>
              <a:gd name="T16" fmla="*/ 1620 w 1620"/>
              <a:gd name="T17" fmla="*/ 0 h 498"/>
              <a:gd name="T18" fmla="*/ 431 w 1620"/>
              <a:gd name="T19" fmla="*/ 0 h 49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1620" h="498">
                <a:moveTo>
                  <a:pt x="431" y="0"/>
                </a:moveTo>
                <a:lnTo>
                  <a:pt x="431" y="0"/>
                </a:lnTo>
                <a:lnTo>
                  <a:pt x="144" y="0"/>
                </a:lnTo>
                <a:lnTo>
                  <a:pt x="0" y="249"/>
                </a:lnTo>
                <a:lnTo>
                  <a:pt x="144" y="498"/>
                </a:lnTo>
                <a:lnTo>
                  <a:pt x="192" y="498"/>
                </a:lnTo>
                <a:lnTo>
                  <a:pt x="431" y="498"/>
                </a:lnTo>
                <a:lnTo>
                  <a:pt x="1620" y="498"/>
                </a:lnTo>
                <a:lnTo>
                  <a:pt x="1620" y="0"/>
                </a:lnTo>
                <a:lnTo>
                  <a:pt x="431" y="0"/>
                </a:lnTo>
                <a:close/>
              </a:path>
            </a:pathLst>
          </a:custGeom>
          <a:solidFill>
            <a:srgbClr val="BE224F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defTabSz="1218987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 smtClean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85" name="Freeform 70"/>
          <p:cNvSpPr>
            <a:spLocks/>
          </p:cNvSpPr>
          <p:nvPr/>
        </p:nvSpPr>
        <p:spPr bwMode="auto">
          <a:xfrm>
            <a:off x="3250539" y="6351811"/>
            <a:ext cx="287126" cy="34518"/>
          </a:xfrm>
          <a:custGeom>
            <a:avLst/>
            <a:gdLst>
              <a:gd name="T0" fmla="*/ 0 w 131"/>
              <a:gd name="T1" fmla="*/ 0 h 16"/>
              <a:gd name="T2" fmla="*/ 0 w 131"/>
              <a:gd name="T3" fmla="*/ 10 h 16"/>
              <a:gd name="T4" fmla="*/ 10 w 131"/>
              <a:gd name="T5" fmla="*/ 12 h 16"/>
              <a:gd name="T6" fmla="*/ 4 w 131"/>
              <a:gd name="T7" fmla="*/ 14 h 16"/>
              <a:gd name="T8" fmla="*/ 61 w 131"/>
              <a:gd name="T9" fmla="*/ 16 h 16"/>
              <a:gd name="T10" fmla="*/ 120 w 131"/>
              <a:gd name="T11" fmla="*/ 14 h 16"/>
              <a:gd name="T12" fmla="*/ 116 w 131"/>
              <a:gd name="T13" fmla="*/ 12 h 16"/>
              <a:gd name="T14" fmla="*/ 130 w 131"/>
              <a:gd name="T15" fmla="*/ 10 h 16"/>
              <a:gd name="T16" fmla="*/ 130 w 131"/>
              <a:gd name="T17" fmla="*/ 0 h 16"/>
              <a:gd name="T18" fmla="*/ 0 w 131"/>
              <a:gd name="T19" fmla="*/ 0 h 1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131" h="16">
                <a:moveTo>
                  <a:pt x="0" y="0"/>
                </a:moveTo>
                <a:cubicBezTo>
                  <a:pt x="0" y="10"/>
                  <a:pt x="0" y="10"/>
                  <a:pt x="0" y="10"/>
                </a:cubicBezTo>
                <a:cubicBezTo>
                  <a:pt x="0" y="11"/>
                  <a:pt x="3" y="12"/>
                  <a:pt x="10" y="12"/>
                </a:cubicBezTo>
                <a:cubicBezTo>
                  <a:pt x="6" y="13"/>
                  <a:pt x="4" y="13"/>
                  <a:pt x="4" y="14"/>
                </a:cubicBezTo>
                <a:cubicBezTo>
                  <a:pt x="4" y="16"/>
                  <a:pt x="29" y="16"/>
                  <a:pt x="61" y="16"/>
                </a:cubicBezTo>
                <a:cubicBezTo>
                  <a:pt x="93" y="16"/>
                  <a:pt x="120" y="16"/>
                  <a:pt x="120" y="14"/>
                </a:cubicBezTo>
                <a:cubicBezTo>
                  <a:pt x="120" y="13"/>
                  <a:pt x="118" y="13"/>
                  <a:pt x="116" y="12"/>
                </a:cubicBezTo>
                <a:cubicBezTo>
                  <a:pt x="126" y="12"/>
                  <a:pt x="130" y="12"/>
                  <a:pt x="130" y="10"/>
                </a:cubicBezTo>
                <a:cubicBezTo>
                  <a:pt x="130" y="0"/>
                  <a:pt x="130" y="0"/>
                  <a:pt x="130" y="0"/>
                </a:cubicBezTo>
                <a:cubicBezTo>
                  <a:pt x="131" y="0"/>
                  <a:pt x="0" y="0"/>
                  <a:pt x="0" y="0"/>
                </a:cubicBezTo>
                <a:close/>
              </a:path>
            </a:pathLst>
          </a:custGeom>
          <a:solidFill>
            <a:srgbClr val="313535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defTabSz="1218987"/>
            <a:endParaRPr lang="en-US" sz="2400">
              <a:solidFill>
                <a:srgbClr val="000000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86" name="Oval 71"/>
          <p:cNvSpPr>
            <a:spLocks noChangeArrowheads="1"/>
          </p:cNvSpPr>
          <p:nvPr/>
        </p:nvSpPr>
        <p:spPr bwMode="auto">
          <a:xfrm>
            <a:off x="3161108" y="5972117"/>
            <a:ext cx="464420" cy="406369"/>
          </a:xfrm>
          <a:prstGeom prst="ellipse">
            <a:avLst/>
          </a:prstGeom>
          <a:solidFill>
            <a:srgbClr val="313535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defTabSz="1218987"/>
            <a:endParaRPr lang="en-US" sz="2400">
              <a:solidFill>
                <a:srgbClr val="000000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87" name="Freeform 72"/>
          <p:cNvSpPr>
            <a:spLocks/>
          </p:cNvSpPr>
          <p:nvPr/>
        </p:nvSpPr>
        <p:spPr bwMode="auto">
          <a:xfrm>
            <a:off x="2740620" y="5217432"/>
            <a:ext cx="1316383" cy="955515"/>
          </a:xfrm>
          <a:custGeom>
            <a:avLst/>
            <a:gdLst>
              <a:gd name="T0" fmla="*/ 599 w 599"/>
              <a:gd name="T1" fmla="*/ 404 h 435"/>
              <a:gd name="T2" fmla="*/ 567 w 599"/>
              <a:gd name="T3" fmla="*/ 435 h 435"/>
              <a:gd name="T4" fmla="*/ 31 w 599"/>
              <a:gd name="T5" fmla="*/ 435 h 435"/>
              <a:gd name="T6" fmla="*/ 0 w 599"/>
              <a:gd name="T7" fmla="*/ 404 h 435"/>
              <a:gd name="T8" fmla="*/ 0 w 599"/>
              <a:gd name="T9" fmla="*/ 31 h 435"/>
              <a:gd name="T10" fmla="*/ 31 w 599"/>
              <a:gd name="T11" fmla="*/ 0 h 435"/>
              <a:gd name="T12" fmla="*/ 567 w 599"/>
              <a:gd name="T13" fmla="*/ 0 h 435"/>
              <a:gd name="T14" fmla="*/ 599 w 599"/>
              <a:gd name="T15" fmla="*/ 31 h 435"/>
              <a:gd name="T16" fmla="*/ 599 w 599"/>
              <a:gd name="T17" fmla="*/ 404 h 43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599" h="435">
                <a:moveTo>
                  <a:pt x="599" y="404"/>
                </a:moveTo>
                <a:cubicBezTo>
                  <a:pt x="599" y="421"/>
                  <a:pt x="585" y="435"/>
                  <a:pt x="567" y="435"/>
                </a:cubicBezTo>
                <a:cubicBezTo>
                  <a:pt x="31" y="435"/>
                  <a:pt x="31" y="435"/>
                  <a:pt x="31" y="435"/>
                </a:cubicBezTo>
                <a:cubicBezTo>
                  <a:pt x="14" y="435"/>
                  <a:pt x="0" y="421"/>
                  <a:pt x="0" y="404"/>
                </a:cubicBezTo>
                <a:cubicBezTo>
                  <a:pt x="0" y="31"/>
                  <a:pt x="0" y="31"/>
                  <a:pt x="0" y="31"/>
                </a:cubicBezTo>
                <a:cubicBezTo>
                  <a:pt x="0" y="14"/>
                  <a:pt x="14" y="0"/>
                  <a:pt x="31" y="0"/>
                </a:cubicBezTo>
                <a:cubicBezTo>
                  <a:pt x="567" y="0"/>
                  <a:pt x="567" y="0"/>
                  <a:pt x="567" y="0"/>
                </a:cubicBezTo>
                <a:cubicBezTo>
                  <a:pt x="585" y="0"/>
                  <a:pt x="599" y="14"/>
                  <a:pt x="599" y="31"/>
                </a:cubicBezTo>
                <a:lnTo>
                  <a:pt x="599" y="404"/>
                </a:lnTo>
                <a:close/>
              </a:path>
            </a:pathLst>
          </a:custGeom>
          <a:solidFill>
            <a:sysClr val="window" lastClr="FFFFFF">
              <a:lumMod val="85000"/>
            </a:sysClr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defTabSz="1218987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 smtClean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88" name="Freeform 32"/>
          <p:cNvSpPr>
            <a:spLocks/>
          </p:cNvSpPr>
          <p:nvPr/>
        </p:nvSpPr>
        <p:spPr bwMode="auto">
          <a:xfrm>
            <a:off x="2637065" y="4999343"/>
            <a:ext cx="1523490" cy="337333"/>
          </a:xfrm>
          <a:custGeom>
            <a:avLst/>
            <a:gdLst>
              <a:gd name="T0" fmla="*/ 650 w 669"/>
              <a:gd name="T1" fmla="*/ 0 h 148"/>
              <a:gd name="T2" fmla="*/ 333 w 669"/>
              <a:gd name="T3" fmla="*/ 23 h 148"/>
              <a:gd name="T4" fmla="*/ 18 w 669"/>
              <a:gd name="T5" fmla="*/ 0 h 148"/>
              <a:gd name="T6" fmla="*/ 14 w 669"/>
              <a:gd name="T7" fmla="*/ 24 h 148"/>
              <a:gd name="T8" fmla="*/ 26 w 669"/>
              <a:gd name="T9" fmla="*/ 67 h 148"/>
              <a:gd name="T10" fmla="*/ 33 w 669"/>
              <a:gd name="T11" fmla="*/ 148 h 148"/>
              <a:gd name="T12" fmla="*/ 315 w 669"/>
              <a:gd name="T13" fmla="*/ 148 h 148"/>
              <a:gd name="T14" fmla="*/ 352 w 669"/>
              <a:gd name="T15" fmla="*/ 148 h 148"/>
              <a:gd name="T16" fmla="*/ 636 w 669"/>
              <a:gd name="T17" fmla="*/ 148 h 148"/>
              <a:gd name="T18" fmla="*/ 643 w 669"/>
              <a:gd name="T19" fmla="*/ 67 h 148"/>
              <a:gd name="T20" fmla="*/ 655 w 669"/>
              <a:gd name="T21" fmla="*/ 25 h 148"/>
              <a:gd name="T22" fmla="*/ 650 w 669"/>
              <a:gd name="T23" fmla="*/ 0 h 14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</a:cxnLst>
            <a:rect l="0" t="0" r="r" b="b"/>
            <a:pathLst>
              <a:path w="669" h="148">
                <a:moveTo>
                  <a:pt x="650" y="0"/>
                </a:moveTo>
                <a:cubicBezTo>
                  <a:pt x="589" y="15"/>
                  <a:pt x="395" y="22"/>
                  <a:pt x="333" y="23"/>
                </a:cubicBezTo>
                <a:cubicBezTo>
                  <a:pt x="272" y="22"/>
                  <a:pt x="79" y="15"/>
                  <a:pt x="18" y="0"/>
                </a:cubicBezTo>
                <a:cubicBezTo>
                  <a:pt x="18" y="0"/>
                  <a:pt x="0" y="2"/>
                  <a:pt x="14" y="24"/>
                </a:cubicBezTo>
                <a:cubicBezTo>
                  <a:pt x="14" y="24"/>
                  <a:pt x="24" y="29"/>
                  <a:pt x="26" y="67"/>
                </a:cubicBezTo>
                <a:cubicBezTo>
                  <a:pt x="29" y="104"/>
                  <a:pt x="18" y="129"/>
                  <a:pt x="33" y="148"/>
                </a:cubicBezTo>
                <a:cubicBezTo>
                  <a:pt x="315" y="148"/>
                  <a:pt x="315" y="148"/>
                  <a:pt x="315" y="148"/>
                </a:cubicBezTo>
                <a:cubicBezTo>
                  <a:pt x="352" y="148"/>
                  <a:pt x="352" y="148"/>
                  <a:pt x="352" y="148"/>
                </a:cubicBezTo>
                <a:cubicBezTo>
                  <a:pt x="636" y="148"/>
                  <a:pt x="636" y="148"/>
                  <a:pt x="636" y="148"/>
                </a:cubicBezTo>
                <a:cubicBezTo>
                  <a:pt x="651" y="129"/>
                  <a:pt x="640" y="104"/>
                  <a:pt x="643" y="67"/>
                </a:cubicBezTo>
                <a:cubicBezTo>
                  <a:pt x="645" y="29"/>
                  <a:pt x="655" y="25"/>
                  <a:pt x="655" y="25"/>
                </a:cubicBezTo>
                <a:cubicBezTo>
                  <a:pt x="669" y="3"/>
                  <a:pt x="650" y="0"/>
                  <a:pt x="650" y="0"/>
                </a:cubicBezTo>
              </a:path>
            </a:pathLst>
          </a:custGeom>
          <a:gradFill>
            <a:gsLst>
              <a:gs pos="0">
                <a:sysClr val="window" lastClr="FFFFFF">
                  <a:lumMod val="50000"/>
                </a:sysClr>
              </a:gs>
              <a:gs pos="25000">
                <a:sysClr val="window" lastClr="FFFFFF">
                  <a:lumMod val="65000"/>
                </a:sysClr>
              </a:gs>
              <a:gs pos="75000">
                <a:sysClr val="window" lastClr="FFFFFF">
                  <a:lumMod val="65000"/>
                </a:sysClr>
              </a:gs>
              <a:gs pos="50000">
                <a:sysClr val="window" lastClr="FFFFFF">
                  <a:lumMod val="85000"/>
                </a:sysClr>
              </a:gs>
              <a:gs pos="100000">
                <a:sysClr val="window" lastClr="FFFFFF">
                  <a:lumMod val="50000"/>
                </a:sysClr>
              </a:gs>
            </a:gsLst>
            <a:lin ang="0" scaled="1"/>
          </a:gra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defTabSz="1218987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 smtClean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grpSp>
        <p:nvGrpSpPr>
          <p:cNvPr id="89" name="Group 88"/>
          <p:cNvGrpSpPr/>
          <p:nvPr/>
        </p:nvGrpSpPr>
        <p:grpSpPr>
          <a:xfrm>
            <a:off x="2893596" y="5438660"/>
            <a:ext cx="1010429" cy="687217"/>
            <a:chOff x="5005388" y="5281613"/>
            <a:chExt cx="1022350" cy="695325"/>
          </a:xfrm>
          <a:solidFill>
            <a:sysClr val="window" lastClr="FFFFFF">
              <a:lumMod val="85000"/>
            </a:sysClr>
          </a:solidFill>
        </p:grpSpPr>
        <p:sp>
          <p:nvSpPr>
            <p:cNvPr id="90" name="Freeform 74"/>
            <p:cNvSpPr>
              <a:spLocks/>
            </p:cNvSpPr>
            <p:nvPr/>
          </p:nvSpPr>
          <p:spPr bwMode="auto">
            <a:xfrm>
              <a:off x="5005388" y="5281613"/>
              <a:ext cx="265113" cy="695325"/>
            </a:xfrm>
            <a:custGeom>
              <a:avLst/>
              <a:gdLst>
                <a:gd name="T0" fmla="*/ 119 w 119"/>
                <a:gd name="T1" fmla="*/ 274 h 312"/>
                <a:gd name="T2" fmla="*/ 119 w 119"/>
                <a:gd name="T3" fmla="*/ 9 h 312"/>
                <a:gd name="T4" fmla="*/ 0 w 119"/>
                <a:gd name="T5" fmla="*/ 14 h 312"/>
                <a:gd name="T6" fmla="*/ 0 w 119"/>
                <a:gd name="T7" fmla="*/ 279 h 312"/>
                <a:gd name="T8" fmla="*/ 119 w 119"/>
                <a:gd name="T9" fmla="*/ 274 h 3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9" h="312">
                  <a:moveTo>
                    <a:pt x="119" y="274"/>
                  </a:moveTo>
                  <a:cubicBezTo>
                    <a:pt x="119" y="263"/>
                    <a:pt x="119" y="20"/>
                    <a:pt x="119" y="9"/>
                  </a:cubicBezTo>
                  <a:cubicBezTo>
                    <a:pt x="119" y="0"/>
                    <a:pt x="0" y="7"/>
                    <a:pt x="0" y="14"/>
                  </a:cubicBezTo>
                  <a:cubicBezTo>
                    <a:pt x="0" y="25"/>
                    <a:pt x="0" y="268"/>
                    <a:pt x="0" y="279"/>
                  </a:cubicBezTo>
                  <a:cubicBezTo>
                    <a:pt x="17" y="312"/>
                    <a:pt x="110" y="308"/>
                    <a:pt x="119" y="274"/>
                  </a:cubicBezTo>
                  <a:close/>
                </a:path>
              </a:pathLst>
            </a:custGeom>
            <a:solidFill>
              <a:sysClr val="window" lastClr="FFFFFF">
                <a:lumMod val="75000"/>
              </a:sysClr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1218987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93" name="Freeform 74"/>
            <p:cNvSpPr>
              <a:spLocks/>
            </p:cNvSpPr>
            <p:nvPr/>
          </p:nvSpPr>
          <p:spPr bwMode="auto">
            <a:xfrm>
              <a:off x="5762625" y="5281613"/>
              <a:ext cx="265113" cy="695325"/>
            </a:xfrm>
            <a:custGeom>
              <a:avLst/>
              <a:gdLst>
                <a:gd name="T0" fmla="*/ 119 w 119"/>
                <a:gd name="T1" fmla="*/ 274 h 312"/>
                <a:gd name="T2" fmla="*/ 119 w 119"/>
                <a:gd name="T3" fmla="*/ 9 h 312"/>
                <a:gd name="T4" fmla="*/ 0 w 119"/>
                <a:gd name="T5" fmla="*/ 14 h 312"/>
                <a:gd name="T6" fmla="*/ 0 w 119"/>
                <a:gd name="T7" fmla="*/ 279 h 312"/>
                <a:gd name="T8" fmla="*/ 119 w 119"/>
                <a:gd name="T9" fmla="*/ 274 h 31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</a:cxnLst>
              <a:rect l="0" t="0" r="r" b="b"/>
              <a:pathLst>
                <a:path w="119" h="312">
                  <a:moveTo>
                    <a:pt x="119" y="274"/>
                  </a:moveTo>
                  <a:cubicBezTo>
                    <a:pt x="119" y="263"/>
                    <a:pt x="119" y="20"/>
                    <a:pt x="119" y="9"/>
                  </a:cubicBezTo>
                  <a:cubicBezTo>
                    <a:pt x="119" y="0"/>
                    <a:pt x="0" y="7"/>
                    <a:pt x="0" y="14"/>
                  </a:cubicBezTo>
                  <a:cubicBezTo>
                    <a:pt x="0" y="25"/>
                    <a:pt x="0" y="268"/>
                    <a:pt x="0" y="279"/>
                  </a:cubicBezTo>
                  <a:cubicBezTo>
                    <a:pt x="17" y="312"/>
                    <a:pt x="110" y="308"/>
                    <a:pt x="119" y="274"/>
                  </a:cubicBezTo>
                  <a:close/>
                </a:path>
              </a:pathLst>
            </a:custGeom>
            <a:solidFill>
              <a:sysClr val="window" lastClr="FFFFFF">
                <a:lumMod val="75000"/>
              </a:sysClr>
            </a:solidFill>
            <a:ln w="9525">
              <a:noFill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1218987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</p:grpSp>
      <p:sp>
        <p:nvSpPr>
          <p:cNvPr id="94" name="Freeform 75"/>
          <p:cNvSpPr>
            <a:spLocks/>
          </p:cNvSpPr>
          <p:nvPr/>
        </p:nvSpPr>
        <p:spPr bwMode="auto">
          <a:xfrm>
            <a:off x="2723360" y="5879546"/>
            <a:ext cx="1350900" cy="94139"/>
          </a:xfrm>
          <a:custGeom>
            <a:avLst/>
            <a:gdLst>
              <a:gd name="T0" fmla="*/ 615 w 615"/>
              <a:gd name="T1" fmla="*/ 19 h 43"/>
              <a:gd name="T2" fmla="*/ 615 w 615"/>
              <a:gd name="T3" fmla="*/ 19 h 43"/>
              <a:gd name="T4" fmla="*/ 602 w 615"/>
              <a:gd name="T5" fmla="*/ 2 h 43"/>
              <a:gd name="T6" fmla="*/ 601 w 615"/>
              <a:gd name="T7" fmla="*/ 2 h 43"/>
              <a:gd name="T8" fmla="*/ 598 w 615"/>
              <a:gd name="T9" fmla="*/ 1 h 43"/>
              <a:gd name="T10" fmla="*/ 598 w 615"/>
              <a:gd name="T11" fmla="*/ 1 h 43"/>
              <a:gd name="T12" fmla="*/ 595 w 615"/>
              <a:gd name="T13" fmla="*/ 0 h 43"/>
              <a:gd name="T14" fmla="*/ 594 w 615"/>
              <a:gd name="T15" fmla="*/ 0 h 43"/>
              <a:gd name="T16" fmla="*/ 591 w 615"/>
              <a:gd name="T17" fmla="*/ 0 h 43"/>
              <a:gd name="T18" fmla="*/ 24 w 615"/>
              <a:gd name="T19" fmla="*/ 0 h 43"/>
              <a:gd name="T20" fmla="*/ 21 w 615"/>
              <a:gd name="T21" fmla="*/ 0 h 43"/>
              <a:gd name="T22" fmla="*/ 20 w 615"/>
              <a:gd name="T23" fmla="*/ 0 h 43"/>
              <a:gd name="T24" fmla="*/ 17 w 615"/>
              <a:gd name="T25" fmla="*/ 1 h 43"/>
              <a:gd name="T26" fmla="*/ 16 w 615"/>
              <a:gd name="T27" fmla="*/ 1 h 43"/>
              <a:gd name="T28" fmla="*/ 13 w 615"/>
              <a:gd name="T29" fmla="*/ 2 h 43"/>
              <a:gd name="T30" fmla="*/ 13 w 615"/>
              <a:gd name="T31" fmla="*/ 2 h 43"/>
              <a:gd name="T32" fmla="*/ 10 w 615"/>
              <a:gd name="T33" fmla="*/ 4 h 43"/>
              <a:gd name="T34" fmla="*/ 10 w 615"/>
              <a:gd name="T35" fmla="*/ 4 h 43"/>
              <a:gd name="T36" fmla="*/ 10 w 615"/>
              <a:gd name="T37" fmla="*/ 4 h 43"/>
              <a:gd name="T38" fmla="*/ 0 w 615"/>
              <a:gd name="T39" fmla="*/ 19 h 43"/>
              <a:gd name="T40" fmla="*/ 0 w 615"/>
              <a:gd name="T41" fmla="*/ 19 h 43"/>
              <a:gd name="T42" fmla="*/ 0 w 615"/>
              <a:gd name="T43" fmla="*/ 19 h 43"/>
              <a:gd name="T44" fmla="*/ 0 w 615"/>
              <a:gd name="T45" fmla="*/ 22 h 43"/>
              <a:gd name="T46" fmla="*/ 24 w 615"/>
              <a:gd name="T47" fmla="*/ 43 h 43"/>
              <a:gd name="T48" fmla="*/ 591 w 615"/>
              <a:gd name="T49" fmla="*/ 43 h 43"/>
              <a:gd name="T50" fmla="*/ 615 w 615"/>
              <a:gd name="T51" fmla="*/ 22 h 43"/>
              <a:gd name="T52" fmla="*/ 615 w 615"/>
              <a:gd name="T53" fmla="*/ 19 h 43"/>
              <a:gd name="T54" fmla="*/ 615 w 615"/>
              <a:gd name="T55" fmla="*/ 19 h 4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</a:cxnLst>
            <a:rect l="0" t="0" r="r" b="b"/>
            <a:pathLst>
              <a:path w="615" h="43">
                <a:moveTo>
                  <a:pt x="615" y="19"/>
                </a:moveTo>
                <a:cubicBezTo>
                  <a:pt x="615" y="19"/>
                  <a:pt x="615" y="19"/>
                  <a:pt x="615" y="19"/>
                </a:cubicBezTo>
                <a:cubicBezTo>
                  <a:pt x="614" y="12"/>
                  <a:pt x="609" y="6"/>
                  <a:pt x="602" y="2"/>
                </a:cubicBezTo>
                <a:cubicBezTo>
                  <a:pt x="602" y="2"/>
                  <a:pt x="602" y="2"/>
                  <a:pt x="601" y="2"/>
                </a:cubicBezTo>
                <a:cubicBezTo>
                  <a:pt x="600" y="2"/>
                  <a:pt x="599" y="1"/>
                  <a:pt x="598" y="1"/>
                </a:cubicBezTo>
                <a:cubicBezTo>
                  <a:pt x="598" y="1"/>
                  <a:pt x="598" y="1"/>
                  <a:pt x="598" y="1"/>
                </a:cubicBezTo>
                <a:cubicBezTo>
                  <a:pt x="597" y="1"/>
                  <a:pt x="596" y="1"/>
                  <a:pt x="595" y="0"/>
                </a:cubicBezTo>
                <a:cubicBezTo>
                  <a:pt x="595" y="0"/>
                  <a:pt x="595" y="0"/>
                  <a:pt x="594" y="0"/>
                </a:cubicBezTo>
                <a:cubicBezTo>
                  <a:pt x="593" y="0"/>
                  <a:pt x="592" y="0"/>
                  <a:pt x="591" y="0"/>
                </a:cubicBezTo>
                <a:cubicBezTo>
                  <a:pt x="24" y="0"/>
                  <a:pt x="24" y="0"/>
                  <a:pt x="24" y="0"/>
                </a:cubicBezTo>
                <a:cubicBezTo>
                  <a:pt x="23" y="0"/>
                  <a:pt x="22" y="0"/>
                  <a:pt x="21" y="0"/>
                </a:cubicBezTo>
                <a:cubicBezTo>
                  <a:pt x="20" y="0"/>
                  <a:pt x="20" y="0"/>
                  <a:pt x="20" y="0"/>
                </a:cubicBezTo>
                <a:cubicBezTo>
                  <a:pt x="19" y="1"/>
                  <a:pt x="18" y="1"/>
                  <a:pt x="17" y="1"/>
                </a:cubicBezTo>
                <a:cubicBezTo>
                  <a:pt x="16" y="1"/>
                  <a:pt x="16" y="1"/>
                  <a:pt x="16" y="1"/>
                </a:cubicBezTo>
                <a:cubicBezTo>
                  <a:pt x="15" y="1"/>
                  <a:pt x="14" y="2"/>
                  <a:pt x="13" y="2"/>
                </a:cubicBezTo>
                <a:cubicBezTo>
                  <a:pt x="13" y="2"/>
                  <a:pt x="13" y="2"/>
                  <a:pt x="13" y="2"/>
                </a:cubicBezTo>
                <a:cubicBezTo>
                  <a:pt x="12" y="3"/>
                  <a:pt x="11" y="3"/>
                  <a:pt x="10" y="4"/>
                </a:cubicBezTo>
                <a:cubicBezTo>
                  <a:pt x="10" y="4"/>
                  <a:pt x="10" y="4"/>
                  <a:pt x="10" y="4"/>
                </a:cubicBezTo>
                <a:cubicBezTo>
                  <a:pt x="10" y="4"/>
                  <a:pt x="10" y="4"/>
                  <a:pt x="10" y="4"/>
                </a:cubicBezTo>
                <a:cubicBezTo>
                  <a:pt x="5" y="8"/>
                  <a:pt x="1" y="13"/>
                  <a:pt x="0" y="19"/>
                </a:cubicBezTo>
                <a:cubicBezTo>
                  <a:pt x="0" y="19"/>
                  <a:pt x="0" y="19"/>
                  <a:pt x="0" y="19"/>
                </a:cubicBezTo>
                <a:cubicBezTo>
                  <a:pt x="0" y="19"/>
                  <a:pt x="0" y="19"/>
                  <a:pt x="0" y="19"/>
                </a:cubicBezTo>
                <a:cubicBezTo>
                  <a:pt x="0" y="20"/>
                  <a:pt x="0" y="21"/>
                  <a:pt x="0" y="22"/>
                </a:cubicBezTo>
                <a:cubicBezTo>
                  <a:pt x="0" y="33"/>
                  <a:pt x="10" y="43"/>
                  <a:pt x="24" y="43"/>
                </a:cubicBezTo>
                <a:cubicBezTo>
                  <a:pt x="591" y="43"/>
                  <a:pt x="591" y="43"/>
                  <a:pt x="591" y="43"/>
                </a:cubicBezTo>
                <a:cubicBezTo>
                  <a:pt x="604" y="43"/>
                  <a:pt x="615" y="33"/>
                  <a:pt x="615" y="22"/>
                </a:cubicBezTo>
                <a:cubicBezTo>
                  <a:pt x="615" y="21"/>
                  <a:pt x="615" y="20"/>
                  <a:pt x="615" y="19"/>
                </a:cubicBezTo>
                <a:cubicBezTo>
                  <a:pt x="615" y="19"/>
                  <a:pt x="615" y="19"/>
                  <a:pt x="615" y="19"/>
                </a:cubicBezTo>
                <a:close/>
              </a:path>
            </a:pathLst>
          </a:custGeom>
          <a:solidFill>
            <a:sysClr val="window" lastClr="FFFFFF">
              <a:lumMod val="65000"/>
            </a:sysClr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defTabSz="1218987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 smtClean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95" name="Freeform 76"/>
          <p:cNvSpPr>
            <a:spLocks/>
          </p:cNvSpPr>
          <p:nvPr/>
        </p:nvSpPr>
        <p:spPr bwMode="auto">
          <a:xfrm>
            <a:off x="2723360" y="5716371"/>
            <a:ext cx="1350900" cy="97277"/>
          </a:xfrm>
          <a:custGeom>
            <a:avLst/>
            <a:gdLst>
              <a:gd name="T0" fmla="*/ 615 w 615"/>
              <a:gd name="T1" fmla="*/ 19 h 44"/>
              <a:gd name="T2" fmla="*/ 615 w 615"/>
              <a:gd name="T3" fmla="*/ 19 h 44"/>
              <a:gd name="T4" fmla="*/ 602 w 615"/>
              <a:gd name="T5" fmla="*/ 3 h 44"/>
              <a:gd name="T6" fmla="*/ 601 w 615"/>
              <a:gd name="T7" fmla="*/ 3 h 44"/>
              <a:gd name="T8" fmla="*/ 598 w 615"/>
              <a:gd name="T9" fmla="*/ 2 h 44"/>
              <a:gd name="T10" fmla="*/ 598 w 615"/>
              <a:gd name="T11" fmla="*/ 2 h 44"/>
              <a:gd name="T12" fmla="*/ 595 w 615"/>
              <a:gd name="T13" fmla="*/ 1 h 44"/>
              <a:gd name="T14" fmla="*/ 594 w 615"/>
              <a:gd name="T15" fmla="*/ 1 h 44"/>
              <a:gd name="T16" fmla="*/ 591 w 615"/>
              <a:gd name="T17" fmla="*/ 0 h 44"/>
              <a:gd name="T18" fmla="*/ 24 w 615"/>
              <a:gd name="T19" fmla="*/ 0 h 44"/>
              <a:gd name="T20" fmla="*/ 21 w 615"/>
              <a:gd name="T21" fmla="*/ 1 h 44"/>
              <a:gd name="T22" fmla="*/ 20 w 615"/>
              <a:gd name="T23" fmla="*/ 1 h 44"/>
              <a:gd name="T24" fmla="*/ 17 w 615"/>
              <a:gd name="T25" fmla="*/ 2 h 44"/>
              <a:gd name="T26" fmla="*/ 16 w 615"/>
              <a:gd name="T27" fmla="*/ 2 h 44"/>
              <a:gd name="T28" fmla="*/ 13 w 615"/>
              <a:gd name="T29" fmla="*/ 3 h 44"/>
              <a:gd name="T30" fmla="*/ 13 w 615"/>
              <a:gd name="T31" fmla="*/ 3 h 44"/>
              <a:gd name="T32" fmla="*/ 10 w 615"/>
              <a:gd name="T33" fmla="*/ 4 h 44"/>
              <a:gd name="T34" fmla="*/ 10 w 615"/>
              <a:gd name="T35" fmla="*/ 4 h 44"/>
              <a:gd name="T36" fmla="*/ 10 w 615"/>
              <a:gd name="T37" fmla="*/ 4 h 44"/>
              <a:gd name="T38" fmla="*/ 0 w 615"/>
              <a:gd name="T39" fmla="*/ 19 h 44"/>
              <a:gd name="T40" fmla="*/ 0 w 615"/>
              <a:gd name="T41" fmla="*/ 19 h 44"/>
              <a:gd name="T42" fmla="*/ 0 w 615"/>
              <a:gd name="T43" fmla="*/ 19 h 44"/>
              <a:gd name="T44" fmla="*/ 0 w 615"/>
              <a:gd name="T45" fmla="*/ 22 h 44"/>
              <a:gd name="T46" fmla="*/ 24 w 615"/>
              <a:gd name="T47" fmla="*/ 44 h 44"/>
              <a:gd name="T48" fmla="*/ 591 w 615"/>
              <a:gd name="T49" fmla="*/ 44 h 44"/>
              <a:gd name="T50" fmla="*/ 615 w 615"/>
              <a:gd name="T51" fmla="*/ 22 h 44"/>
              <a:gd name="T52" fmla="*/ 615 w 615"/>
              <a:gd name="T53" fmla="*/ 19 h 44"/>
              <a:gd name="T54" fmla="*/ 615 w 615"/>
              <a:gd name="T55" fmla="*/ 19 h 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</a:cxnLst>
            <a:rect l="0" t="0" r="r" b="b"/>
            <a:pathLst>
              <a:path w="615" h="44">
                <a:moveTo>
                  <a:pt x="615" y="19"/>
                </a:moveTo>
                <a:cubicBezTo>
                  <a:pt x="615" y="19"/>
                  <a:pt x="615" y="19"/>
                  <a:pt x="615" y="19"/>
                </a:cubicBezTo>
                <a:cubicBezTo>
                  <a:pt x="614" y="12"/>
                  <a:pt x="609" y="6"/>
                  <a:pt x="602" y="3"/>
                </a:cubicBezTo>
                <a:cubicBezTo>
                  <a:pt x="602" y="3"/>
                  <a:pt x="602" y="3"/>
                  <a:pt x="601" y="3"/>
                </a:cubicBezTo>
                <a:cubicBezTo>
                  <a:pt x="600" y="2"/>
                  <a:pt x="599" y="2"/>
                  <a:pt x="598" y="2"/>
                </a:cubicBezTo>
                <a:cubicBezTo>
                  <a:pt x="598" y="2"/>
                  <a:pt x="598" y="2"/>
                  <a:pt x="598" y="2"/>
                </a:cubicBezTo>
                <a:cubicBezTo>
                  <a:pt x="597" y="1"/>
                  <a:pt x="596" y="1"/>
                  <a:pt x="595" y="1"/>
                </a:cubicBezTo>
                <a:cubicBezTo>
                  <a:pt x="595" y="1"/>
                  <a:pt x="595" y="1"/>
                  <a:pt x="594" y="1"/>
                </a:cubicBezTo>
                <a:cubicBezTo>
                  <a:pt x="593" y="1"/>
                  <a:pt x="592" y="0"/>
                  <a:pt x="591" y="0"/>
                </a:cubicBezTo>
                <a:cubicBezTo>
                  <a:pt x="24" y="0"/>
                  <a:pt x="24" y="0"/>
                  <a:pt x="24" y="0"/>
                </a:cubicBezTo>
                <a:cubicBezTo>
                  <a:pt x="23" y="0"/>
                  <a:pt x="22" y="1"/>
                  <a:pt x="21" y="1"/>
                </a:cubicBezTo>
                <a:cubicBezTo>
                  <a:pt x="20" y="1"/>
                  <a:pt x="20" y="1"/>
                  <a:pt x="20" y="1"/>
                </a:cubicBezTo>
                <a:cubicBezTo>
                  <a:pt x="19" y="1"/>
                  <a:pt x="18" y="1"/>
                  <a:pt x="17" y="2"/>
                </a:cubicBezTo>
                <a:cubicBezTo>
                  <a:pt x="16" y="2"/>
                  <a:pt x="16" y="2"/>
                  <a:pt x="16" y="2"/>
                </a:cubicBezTo>
                <a:cubicBezTo>
                  <a:pt x="15" y="2"/>
                  <a:pt x="14" y="2"/>
                  <a:pt x="13" y="3"/>
                </a:cubicBezTo>
                <a:cubicBezTo>
                  <a:pt x="13" y="3"/>
                  <a:pt x="13" y="3"/>
                  <a:pt x="13" y="3"/>
                </a:cubicBezTo>
                <a:cubicBezTo>
                  <a:pt x="12" y="3"/>
                  <a:pt x="11" y="4"/>
                  <a:pt x="10" y="4"/>
                </a:cubicBezTo>
                <a:cubicBezTo>
                  <a:pt x="10" y="4"/>
                  <a:pt x="10" y="4"/>
                  <a:pt x="10" y="4"/>
                </a:cubicBezTo>
                <a:cubicBezTo>
                  <a:pt x="10" y="4"/>
                  <a:pt x="10" y="4"/>
                  <a:pt x="10" y="4"/>
                </a:cubicBezTo>
                <a:cubicBezTo>
                  <a:pt x="5" y="8"/>
                  <a:pt x="1" y="13"/>
                  <a:pt x="0" y="19"/>
                </a:cubicBezTo>
                <a:cubicBezTo>
                  <a:pt x="0" y="19"/>
                  <a:pt x="0" y="19"/>
                  <a:pt x="0" y="19"/>
                </a:cubicBezTo>
                <a:cubicBezTo>
                  <a:pt x="0" y="19"/>
                  <a:pt x="0" y="19"/>
                  <a:pt x="0" y="19"/>
                </a:cubicBezTo>
                <a:cubicBezTo>
                  <a:pt x="0" y="20"/>
                  <a:pt x="0" y="21"/>
                  <a:pt x="0" y="22"/>
                </a:cubicBezTo>
                <a:cubicBezTo>
                  <a:pt x="0" y="34"/>
                  <a:pt x="10" y="44"/>
                  <a:pt x="24" y="44"/>
                </a:cubicBezTo>
                <a:cubicBezTo>
                  <a:pt x="591" y="44"/>
                  <a:pt x="591" y="44"/>
                  <a:pt x="591" y="44"/>
                </a:cubicBezTo>
                <a:cubicBezTo>
                  <a:pt x="604" y="44"/>
                  <a:pt x="615" y="34"/>
                  <a:pt x="615" y="22"/>
                </a:cubicBezTo>
                <a:cubicBezTo>
                  <a:pt x="615" y="21"/>
                  <a:pt x="615" y="20"/>
                  <a:pt x="615" y="19"/>
                </a:cubicBezTo>
                <a:cubicBezTo>
                  <a:pt x="615" y="19"/>
                  <a:pt x="615" y="19"/>
                  <a:pt x="615" y="19"/>
                </a:cubicBezTo>
                <a:close/>
              </a:path>
            </a:pathLst>
          </a:custGeom>
          <a:solidFill>
            <a:sysClr val="window" lastClr="FFFFFF">
              <a:lumMod val="65000"/>
            </a:sysClr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defTabSz="1218987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 smtClean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96" name="Freeform 77"/>
          <p:cNvSpPr>
            <a:spLocks/>
          </p:cNvSpPr>
          <p:nvPr/>
        </p:nvSpPr>
        <p:spPr bwMode="auto">
          <a:xfrm>
            <a:off x="2723360" y="5551627"/>
            <a:ext cx="1350900" cy="97277"/>
          </a:xfrm>
          <a:custGeom>
            <a:avLst/>
            <a:gdLst>
              <a:gd name="T0" fmla="*/ 615 w 615"/>
              <a:gd name="T1" fmla="*/ 19 h 44"/>
              <a:gd name="T2" fmla="*/ 615 w 615"/>
              <a:gd name="T3" fmla="*/ 19 h 44"/>
              <a:gd name="T4" fmla="*/ 602 w 615"/>
              <a:gd name="T5" fmla="*/ 2 h 44"/>
              <a:gd name="T6" fmla="*/ 601 w 615"/>
              <a:gd name="T7" fmla="*/ 2 h 44"/>
              <a:gd name="T8" fmla="*/ 598 w 615"/>
              <a:gd name="T9" fmla="*/ 1 h 44"/>
              <a:gd name="T10" fmla="*/ 598 w 615"/>
              <a:gd name="T11" fmla="*/ 1 h 44"/>
              <a:gd name="T12" fmla="*/ 595 w 615"/>
              <a:gd name="T13" fmla="*/ 0 h 44"/>
              <a:gd name="T14" fmla="*/ 594 w 615"/>
              <a:gd name="T15" fmla="*/ 0 h 44"/>
              <a:gd name="T16" fmla="*/ 591 w 615"/>
              <a:gd name="T17" fmla="*/ 0 h 44"/>
              <a:gd name="T18" fmla="*/ 24 w 615"/>
              <a:gd name="T19" fmla="*/ 0 h 44"/>
              <a:gd name="T20" fmla="*/ 21 w 615"/>
              <a:gd name="T21" fmla="*/ 0 h 44"/>
              <a:gd name="T22" fmla="*/ 20 w 615"/>
              <a:gd name="T23" fmla="*/ 0 h 44"/>
              <a:gd name="T24" fmla="*/ 17 w 615"/>
              <a:gd name="T25" fmla="*/ 1 h 44"/>
              <a:gd name="T26" fmla="*/ 16 w 615"/>
              <a:gd name="T27" fmla="*/ 1 h 44"/>
              <a:gd name="T28" fmla="*/ 13 w 615"/>
              <a:gd name="T29" fmla="*/ 2 h 44"/>
              <a:gd name="T30" fmla="*/ 13 w 615"/>
              <a:gd name="T31" fmla="*/ 2 h 44"/>
              <a:gd name="T32" fmla="*/ 10 w 615"/>
              <a:gd name="T33" fmla="*/ 4 h 44"/>
              <a:gd name="T34" fmla="*/ 10 w 615"/>
              <a:gd name="T35" fmla="*/ 4 h 44"/>
              <a:gd name="T36" fmla="*/ 10 w 615"/>
              <a:gd name="T37" fmla="*/ 4 h 44"/>
              <a:gd name="T38" fmla="*/ 0 w 615"/>
              <a:gd name="T39" fmla="*/ 19 h 44"/>
              <a:gd name="T40" fmla="*/ 0 w 615"/>
              <a:gd name="T41" fmla="*/ 19 h 44"/>
              <a:gd name="T42" fmla="*/ 0 w 615"/>
              <a:gd name="T43" fmla="*/ 19 h 44"/>
              <a:gd name="T44" fmla="*/ 0 w 615"/>
              <a:gd name="T45" fmla="*/ 22 h 44"/>
              <a:gd name="T46" fmla="*/ 24 w 615"/>
              <a:gd name="T47" fmla="*/ 44 h 44"/>
              <a:gd name="T48" fmla="*/ 591 w 615"/>
              <a:gd name="T49" fmla="*/ 44 h 44"/>
              <a:gd name="T50" fmla="*/ 615 w 615"/>
              <a:gd name="T51" fmla="*/ 22 h 44"/>
              <a:gd name="T52" fmla="*/ 615 w 615"/>
              <a:gd name="T53" fmla="*/ 19 h 44"/>
              <a:gd name="T54" fmla="*/ 615 w 615"/>
              <a:gd name="T55" fmla="*/ 19 h 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</a:cxnLst>
            <a:rect l="0" t="0" r="r" b="b"/>
            <a:pathLst>
              <a:path w="615" h="44">
                <a:moveTo>
                  <a:pt x="615" y="19"/>
                </a:moveTo>
                <a:cubicBezTo>
                  <a:pt x="615" y="19"/>
                  <a:pt x="615" y="19"/>
                  <a:pt x="615" y="19"/>
                </a:cubicBezTo>
                <a:cubicBezTo>
                  <a:pt x="614" y="12"/>
                  <a:pt x="609" y="6"/>
                  <a:pt x="602" y="2"/>
                </a:cubicBezTo>
                <a:cubicBezTo>
                  <a:pt x="602" y="2"/>
                  <a:pt x="602" y="2"/>
                  <a:pt x="601" y="2"/>
                </a:cubicBezTo>
                <a:cubicBezTo>
                  <a:pt x="600" y="2"/>
                  <a:pt x="599" y="1"/>
                  <a:pt x="598" y="1"/>
                </a:cubicBezTo>
                <a:cubicBezTo>
                  <a:pt x="598" y="1"/>
                  <a:pt x="598" y="1"/>
                  <a:pt x="598" y="1"/>
                </a:cubicBezTo>
                <a:cubicBezTo>
                  <a:pt x="597" y="1"/>
                  <a:pt x="596" y="1"/>
                  <a:pt x="595" y="0"/>
                </a:cubicBezTo>
                <a:cubicBezTo>
                  <a:pt x="595" y="0"/>
                  <a:pt x="595" y="0"/>
                  <a:pt x="594" y="0"/>
                </a:cubicBezTo>
                <a:cubicBezTo>
                  <a:pt x="593" y="0"/>
                  <a:pt x="592" y="0"/>
                  <a:pt x="591" y="0"/>
                </a:cubicBezTo>
                <a:cubicBezTo>
                  <a:pt x="24" y="0"/>
                  <a:pt x="24" y="0"/>
                  <a:pt x="24" y="0"/>
                </a:cubicBezTo>
                <a:cubicBezTo>
                  <a:pt x="23" y="0"/>
                  <a:pt x="22" y="0"/>
                  <a:pt x="21" y="0"/>
                </a:cubicBezTo>
                <a:cubicBezTo>
                  <a:pt x="20" y="0"/>
                  <a:pt x="20" y="0"/>
                  <a:pt x="20" y="0"/>
                </a:cubicBezTo>
                <a:cubicBezTo>
                  <a:pt x="19" y="1"/>
                  <a:pt x="18" y="1"/>
                  <a:pt x="17" y="1"/>
                </a:cubicBezTo>
                <a:cubicBezTo>
                  <a:pt x="16" y="1"/>
                  <a:pt x="16" y="1"/>
                  <a:pt x="16" y="1"/>
                </a:cubicBezTo>
                <a:cubicBezTo>
                  <a:pt x="15" y="1"/>
                  <a:pt x="14" y="2"/>
                  <a:pt x="13" y="2"/>
                </a:cubicBezTo>
                <a:cubicBezTo>
                  <a:pt x="13" y="2"/>
                  <a:pt x="13" y="2"/>
                  <a:pt x="13" y="2"/>
                </a:cubicBezTo>
                <a:cubicBezTo>
                  <a:pt x="12" y="3"/>
                  <a:pt x="11" y="3"/>
                  <a:pt x="10" y="4"/>
                </a:cubicBezTo>
                <a:cubicBezTo>
                  <a:pt x="10" y="4"/>
                  <a:pt x="10" y="4"/>
                  <a:pt x="10" y="4"/>
                </a:cubicBezTo>
                <a:cubicBezTo>
                  <a:pt x="10" y="4"/>
                  <a:pt x="10" y="4"/>
                  <a:pt x="10" y="4"/>
                </a:cubicBezTo>
                <a:cubicBezTo>
                  <a:pt x="5" y="8"/>
                  <a:pt x="1" y="13"/>
                  <a:pt x="0" y="19"/>
                </a:cubicBezTo>
                <a:cubicBezTo>
                  <a:pt x="0" y="19"/>
                  <a:pt x="0" y="19"/>
                  <a:pt x="0" y="19"/>
                </a:cubicBezTo>
                <a:cubicBezTo>
                  <a:pt x="0" y="19"/>
                  <a:pt x="0" y="19"/>
                  <a:pt x="0" y="19"/>
                </a:cubicBezTo>
                <a:cubicBezTo>
                  <a:pt x="0" y="20"/>
                  <a:pt x="0" y="21"/>
                  <a:pt x="0" y="22"/>
                </a:cubicBezTo>
                <a:cubicBezTo>
                  <a:pt x="0" y="33"/>
                  <a:pt x="10" y="44"/>
                  <a:pt x="24" y="44"/>
                </a:cubicBezTo>
                <a:cubicBezTo>
                  <a:pt x="591" y="44"/>
                  <a:pt x="591" y="44"/>
                  <a:pt x="591" y="44"/>
                </a:cubicBezTo>
                <a:cubicBezTo>
                  <a:pt x="604" y="44"/>
                  <a:pt x="615" y="33"/>
                  <a:pt x="615" y="22"/>
                </a:cubicBezTo>
                <a:cubicBezTo>
                  <a:pt x="615" y="21"/>
                  <a:pt x="615" y="20"/>
                  <a:pt x="615" y="19"/>
                </a:cubicBezTo>
                <a:cubicBezTo>
                  <a:pt x="615" y="19"/>
                  <a:pt x="615" y="19"/>
                  <a:pt x="615" y="19"/>
                </a:cubicBezTo>
                <a:close/>
              </a:path>
            </a:pathLst>
          </a:custGeom>
          <a:solidFill>
            <a:sysClr val="window" lastClr="FFFFFF">
              <a:lumMod val="65000"/>
            </a:sysClr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defTabSz="1218987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 smtClean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97" name="Freeform 78"/>
          <p:cNvSpPr>
            <a:spLocks/>
          </p:cNvSpPr>
          <p:nvPr/>
        </p:nvSpPr>
        <p:spPr bwMode="auto">
          <a:xfrm>
            <a:off x="2723360" y="5388452"/>
            <a:ext cx="1350900" cy="97277"/>
          </a:xfrm>
          <a:custGeom>
            <a:avLst/>
            <a:gdLst>
              <a:gd name="T0" fmla="*/ 24 w 615"/>
              <a:gd name="T1" fmla="*/ 44 h 44"/>
              <a:gd name="T2" fmla="*/ 591 w 615"/>
              <a:gd name="T3" fmla="*/ 44 h 44"/>
              <a:gd name="T4" fmla="*/ 615 w 615"/>
              <a:gd name="T5" fmla="*/ 22 h 44"/>
              <a:gd name="T6" fmla="*/ 615 w 615"/>
              <a:gd name="T7" fmla="*/ 19 h 44"/>
              <a:gd name="T8" fmla="*/ 615 w 615"/>
              <a:gd name="T9" fmla="*/ 19 h 44"/>
              <a:gd name="T10" fmla="*/ 615 w 615"/>
              <a:gd name="T11" fmla="*/ 19 h 44"/>
              <a:gd name="T12" fmla="*/ 602 w 615"/>
              <a:gd name="T13" fmla="*/ 3 h 44"/>
              <a:gd name="T14" fmla="*/ 601 w 615"/>
              <a:gd name="T15" fmla="*/ 3 h 44"/>
              <a:gd name="T16" fmla="*/ 598 w 615"/>
              <a:gd name="T17" fmla="*/ 2 h 44"/>
              <a:gd name="T18" fmla="*/ 598 w 615"/>
              <a:gd name="T19" fmla="*/ 2 h 44"/>
              <a:gd name="T20" fmla="*/ 595 w 615"/>
              <a:gd name="T21" fmla="*/ 1 h 44"/>
              <a:gd name="T22" fmla="*/ 594 w 615"/>
              <a:gd name="T23" fmla="*/ 1 h 44"/>
              <a:gd name="T24" fmla="*/ 591 w 615"/>
              <a:gd name="T25" fmla="*/ 0 h 44"/>
              <a:gd name="T26" fmla="*/ 24 w 615"/>
              <a:gd name="T27" fmla="*/ 0 h 44"/>
              <a:gd name="T28" fmla="*/ 21 w 615"/>
              <a:gd name="T29" fmla="*/ 1 h 44"/>
              <a:gd name="T30" fmla="*/ 20 w 615"/>
              <a:gd name="T31" fmla="*/ 1 h 44"/>
              <a:gd name="T32" fmla="*/ 17 w 615"/>
              <a:gd name="T33" fmla="*/ 2 h 44"/>
              <a:gd name="T34" fmla="*/ 16 w 615"/>
              <a:gd name="T35" fmla="*/ 2 h 44"/>
              <a:gd name="T36" fmla="*/ 13 w 615"/>
              <a:gd name="T37" fmla="*/ 3 h 44"/>
              <a:gd name="T38" fmla="*/ 13 w 615"/>
              <a:gd name="T39" fmla="*/ 3 h 44"/>
              <a:gd name="T40" fmla="*/ 10 w 615"/>
              <a:gd name="T41" fmla="*/ 4 h 44"/>
              <a:gd name="T42" fmla="*/ 10 w 615"/>
              <a:gd name="T43" fmla="*/ 5 h 44"/>
              <a:gd name="T44" fmla="*/ 10 w 615"/>
              <a:gd name="T45" fmla="*/ 5 h 44"/>
              <a:gd name="T46" fmla="*/ 0 w 615"/>
              <a:gd name="T47" fmla="*/ 19 h 44"/>
              <a:gd name="T48" fmla="*/ 0 w 615"/>
              <a:gd name="T49" fmla="*/ 19 h 44"/>
              <a:gd name="T50" fmla="*/ 0 w 615"/>
              <a:gd name="T51" fmla="*/ 19 h 44"/>
              <a:gd name="T52" fmla="*/ 0 w 615"/>
              <a:gd name="T53" fmla="*/ 22 h 44"/>
              <a:gd name="T54" fmla="*/ 24 w 615"/>
              <a:gd name="T55" fmla="*/ 44 h 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</a:cxnLst>
            <a:rect l="0" t="0" r="r" b="b"/>
            <a:pathLst>
              <a:path w="615" h="44">
                <a:moveTo>
                  <a:pt x="24" y="44"/>
                </a:moveTo>
                <a:cubicBezTo>
                  <a:pt x="591" y="44"/>
                  <a:pt x="591" y="44"/>
                  <a:pt x="591" y="44"/>
                </a:cubicBezTo>
                <a:cubicBezTo>
                  <a:pt x="604" y="44"/>
                  <a:pt x="615" y="34"/>
                  <a:pt x="615" y="22"/>
                </a:cubicBezTo>
                <a:cubicBezTo>
                  <a:pt x="615" y="21"/>
                  <a:pt x="615" y="20"/>
                  <a:pt x="615" y="19"/>
                </a:cubicBezTo>
                <a:cubicBezTo>
                  <a:pt x="615" y="19"/>
                  <a:pt x="615" y="19"/>
                  <a:pt x="615" y="19"/>
                </a:cubicBezTo>
                <a:cubicBezTo>
                  <a:pt x="615" y="19"/>
                  <a:pt x="615" y="19"/>
                  <a:pt x="615" y="19"/>
                </a:cubicBezTo>
                <a:cubicBezTo>
                  <a:pt x="614" y="12"/>
                  <a:pt x="609" y="6"/>
                  <a:pt x="602" y="3"/>
                </a:cubicBezTo>
                <a:cubicBezTo>
                  <a:pt x="602" y="3"/>
                  <a:pt x="602" y="3"/>
                  <a:pt x="601" y="3"/>
                </a:cubicBezTo>
                <a:cubicBezTo>
                  <a:pt x="600" y="2"/>
                  <a:pt x="599" y="2"/>
                  <a:pt x="598" y="2"/>
                </a:cubicBezTo>
                <a:cubicBezTo>
                  <a:pt x="598" y="2"/>
                  <a:pt x="598" y="2"/>
                  <a:pt x="598" y="2"/>
                </a:cubicBezTo>
                <a:cubicBezTo>
                  <a:pt x="597" y="1"/>
                  <a:pt x="596" y="1"/>
                  <a:pt x="595" y="1"/>
                </a:cubicBezTo>
                <a:cubicBezTo>
                  <a:pt x="595" y="1"/>
                  <a:pt x="595" y="1"/>
                  <a:pt x="594" y="1"/>
                </a:cubicBezTo>
                <a:cubicBezTo>
                  <a:pt x="593" y="1"/>
                  <a:pt x="592" y="0"/>
                  <a:pt x="591" y="0"/>
                </a:cubicBezTo>
                <a:cubicBezTo>
                  <a:pt x="24" y="0"/>
                  <a:pt x="24" y="0"/>
                  <a:pt x="24" y="0"/>
                </a:cubicBezTo>
                <a:cubicBezTo>
                  <a:pt x="23" y="0"/>
                  <a:pt x="22" y="1"/>
                  <a:pt x="21" y="1"/>
                </a:cubicBezTo>
                <a:cubicBezTo>
                  <a:pt x="20" y="1"/>
                  <a:pt x="20" y="1"/>
                  <a:pt x="20" y="1"/>
                </a:cubicBezTo>
                <a:cubicBezTo>
                  <a:pt x="19" y="1"/>
                  <a:pt x="18" y="1"/>
                  <a:pt x="17" y="2"/>
                </a:cubicBezTo>
                <a:cubicBezTo>
                  <a:pt x="16" y="2"/>
                  <a:pt x="16" y="2"/>
                  <a:pt x="16" y="2"/>
                </a:cubicBezTo>
                <a:cubicBezTo>
                  <a:pt x="15" y="2"/>
                  <a:pt x="14" y="2"/>
                  <a:pt x="13" y="3"/>
                </a:cubicBezTo>
                <a:cubicBezTo>
                  <a:pt x="13" y="3"/>
                  <a:pt x="13" y="3"/>
                  <a:pt x="13" y="3"/>
                </a:cubicBezTo>
                <a:cubicBezTo>
                  <a:pt x="12" y="3"/>
                  <a:pt x="11" y="4"/>
                  <a:pt x="10" y="4"/>
                </a:cubicBezTo>
                <a:cubicBezTo>
                  <a:pt x="10" y="4"/>
                  <a:pt x="10" y="4"/>
                  <a:pt x="10" y="5"/>
                </a:cubicBezTo>
                <a:cubicBezTo>
                  <a:pt x="10" y="5"/>
                  <a:pt x="10" y="5"/>
                  <a:pt x="10" y="5"/>
                </a:cubicBezTo>
                <a:cubicBezTo>
                  <a:pt x="5" y="8"/>
                  <a:pt x="1" y="13"/>
                  <a:pt x="0" y="19"/>
                </a:cubicBezTo>
                <a:cubicBezTo>
                  <a:pt x="0" y="19"/>
                  <a:pt x="0" y="19"/>
                  <a:pt x="0" y="19"/>
                </a:cubicBezTo>
                <a:cubicBezTo>
                  <a:pt x="0" y="19"/>
                  <a:pt x="0" y="19"/>
                  <a:pt x="0" y="19"/>
                </a:cubicBezTo>
                <a:cubicBezTo>
                  <a:pt x="0" y="20"/>
                  <a:pt x="0" y="21"/>
                  <a:pt x="0" y="22"/>
                </a:cubicBezTo>
                <a:cubicBezTo>
                  <a:pt x="0" y="34"/>
                  <a:pt x="10" y="44"/>
                  <a:pt x="24" y="44"/>
                </a:cubicBezTo>
                <a:close/>
              </a:path>
            </a:pathLst>
          </a:custGeom>
          <a:solidFill>
            <a:sysClr val="window" lastClr="FFFFFF">
              <a:lumMod val="65000"/>
            </a:sysClr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defTabSz="1218987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 smtClean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98" name="Freeform 5"/>
          <p:cNvSpPr>
            <a:spLocks/>
          </p:cNvSpPr>
          <p:nvPr/>
        </p:nvSpPr>
        <p:spPr bwMode="auto">
          <a:xfrm flipH="1">
            <a:off x="3524250" y="1272991"/>
            <a:ext cx="7828334" cy="726640"/>
          </a:xfrm>
          <a:custGeom>
            <a:avLst/>
            <a:gdLst>
              <a:gd name="T0" fmla="*/ 469 w 1973"/>
              <a:gd name="T1" fmla="*/ 0 h 444"/>
              <a:gd name="T2" fmla="*/ 469 w 1973"/>
              <a:gd name="T3" fmla="*/ 0 h 444"/>
              <a:gd name="T4" fmla="*/ 157 w 1973"/>
              <a:gd name="T5" fmla="*/ 0 h 444"/>
              <a:gd name="T6" fmla="*/ 0 w 1973"/>
              <a:gd name="T7" fmla="*/ 222 h 444"/>
              <a:gd name="T8" fmla="*/ 157 w 1973"/>
              <a:gd name="T9" fmla="*/ 444 h 444"/>
              <a:gd name="T10" fmla="*/ 240 w 1973"/>
              <a:gd name="T11" fmla="*/ 444 h 444"/>
              <a:gd name="T12" fmla="*/ 469 w 1973"/>
              <a:gd name="T13" fmla="*/ 444 h 444"/>
              <a:gd name="T14" fmla="*/ 1973 w 1973"/>
              <a:gd name="T15" fmla="*/ 444 h 444"/>
              <a:gd name="T16" fmla="*/ 1973 w 1973"/>
              <a:gd name="T17" fmla="*/ 0 h 444"/>
              <a:gd name="T18" fmla="*/ 469 w 1973"/>
              <a:gd name="T19" fmla="*/ 0 h 44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1973" h="444">
                <a:moveTo>
                  <a:pt x="469" y="0"/>
                </a:moveTo>
                <a:lnTo>
                  <a:pt x="469" y="0"/>
                </a:lnTo>
                <a:lnTo>
                  <a:pt x="157" y="0"/>
                </a:lnTo>
                <a:lnTo>
                  <a:pt x="0" y="222"/>
                </a:lnTo>
                <a:lnTo>
                  <a:pt x="157" y="444"/>
                </a:lnTo>
                <a:lnTo>
                  <a:pt x="240" y="444"/>
                </a:lnTo>
                <a:lnTo>
                  <a:pt x="469" y="444"/>
                </a:lnTo>
                <a:lnTo>
                  <a:pt x="1973" y="444"/>
                </a:lnTo>
                <a:lnTo>
                  <a:pt x="1973" y="0"/>
                </a:lnTo>
                <a:lnTo>
                  <a:pt x="469" y="0"/>
                </a:lnTo>
                <a:close/>
              </a:path>
            </a:pathLst>
          </a:custGeom>
          <a:solidFill>
            <a:srgbClr val="E7C01F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defTabSz="1218987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 smtClean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99" name="Freeform 7"/>
          <p:cNvSpPr>
            <a:spLocks/>
          </p:cNvSpPr>
          <p:nvPr/>
        </p:nvSpPr>
        <p:spPr bwMode="auto">
          <a:xfrm>
            <a:off x="3980120" y="1988452"/>
            <a:ext cx="6671236" cy="720165"/>
          </a:xfrm>
          <a:custGeom>
            <a:avLst/>
            <a:gdLst>
              <a:gd name="T0" fmla="*/ 1842 w 1842"/>
              <a:gd name="T1" fmla="*/ 235 h 473"/>
              <a:gd name="T2" fmla="*/ 1707 w 1842"/>
              <a:gd name="T3" fmla="*/ 0 h 473"/>
              <a:gd name="T4" fmla="*/ 1436 w 1842"/>
              <a:gd name="T5" fmla="*/ 0 h 473"/>
              <a:gd name="T6" fmla="*/ 0 w 1842"/>
              <a:gd name="T7" fmla="*/ 3 h 473"/>
              <a:gd name="T8" fmla="*/ 0 w 1842"/>
              <a:gd name="T9" fmla="*/ 473 h 473"/>
              <a:gd name="T10" fmla="*/ 1604 w 1842"/>
              <a:gd name="T11" fmla="*/ 469 h 473"/>
              <a:gd name="T12" fmla="*/ 1707 w 1842"/>
              <a:gd name="T13" fmla="*/ 469 h 473"/>
              <a:gd name="T14" fmla="*/ 1842 w 1842"/>
              <a:gd name="T15" fmla="*/ 235 h 47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1842" h="473">
                <a:moveTo>
                  <a:pt x="1842" y="235"/>
                </a:moveTo>
                <a:lnTo>
                  <a:pt x="1707" y="0"/>
                </a:lnTo>
                <a:lnTo>
                  <a:pt x="1436" y="0"/>
                </a:lnTo>
                <a:lnTo>
                  <a:pt x="0" y="3"/>
                </a:lnTo>
                <a:lnTo>
                  <a:pt x="0" y="473"/>
                </a:lnTo>
                <a:lnTo>
                  <a:pt x="1604" y="469"/>
                </a:lnTo>
                <a:lnTo>
                  <a:pt x="1707" y="469"/>
                </a:lnTo>
                <a:lnTo>
                  <a:pt x="1842" y="235"/>
                </a:lnTo>
                <a:close/>
              </a:path>
            </a:pathLst>
          </a:custGeom>
          <a:solidFill>
            <a:srgbClr val="DF5426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defTabSz="1218987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 smtClean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100" name="Freeform 8"/>
          <p:cNvSpPr>
            <a:spLocks/>
          </p:cNvSpPr>
          <p:nvPr/>
        </p:nvSpPr>
        <p:spPr bwMode="auto">
          <a:xfrm>
            <a:off x="3980121" y="1988452"/>
            <a:ext cx="2890079" cy="742133"/>
          </a:xfrm>
          <a:custGeom>
            <a:avLst/>
            <a:gdLst>
              <a:gd name="T0" fmla="*/ 1842 w 1842"/>
              <a:gd name="T1" fmla="*/ 235 h 473"/>
              <a:gd name="T2" fmla="*/ 1707 w 1842"/>
              <a:gd name="T3" fmla="*/ 0 h 473"/>
              <a:gd name="T4" fmla="*/ 1436 w 1842"/>
              <a:gd name="T5" fmla="*/ 0 h 473"/>
              <a:gd name="T6" fmla="*/ 0 w 1842"/>
              <a:gd name="T7" fmla="*/ 3 h 473"/>
              <a:gd name="T8" fmla="*/ 0 w 1842"/>
              <a:gd name="T9" fmla="*/ 473 h 473"/>
              <a:gd name="T10" fmla="*/ 1604 w 1842"/>
              <a:gd name="T11" fmla="*/ 469 h 473"/>
              <a:gd name="T12" fmla="*/ 1707 w 1842"/>
              <a:gd name="T13" fmla="*/ 469 h 473"/>
              <a:gd name="T14" fmla="*/ 1842 w 1842"/>
              <a:gd name="T15" fmla="*/ 235 h 47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</a:cxnLst>
            <a:rect l="0" t="0" r="r" b="b"/>
            <a:pathLst>
              <a:path w="1842" h="473">
                <a:moveTo>
                  <a:pt x="1842" y="235"/>
                </a:moveTo>
                <a:lnTo>
                  <a:pt x="1707" y="0"/>
                </a:lnTo>
                <a:lnTo>
                  <a:pt x="1436" y="0"/>
                </a:lnTo>
                <a:lnTo>
                  <a:pt x="0" y="3"/>
                </a:lnTo>
                <a:lnTo>
                  <a:pt x="0" y="473"/>
                </a:lnTo>
                <a:lnTo>
                  <a:pt x="1604" y="469"/>
                </a:lnTo>
                <a:lnTo>
                  <a:pt x="1707" y="469"/>
                </a:lnTo>
                <a:lnTo>
                  <a:pt x="1842" y="235"/>
                </a:lnTo>
              </a:path>
            </a:pathLst>
          </a:custGeom>
          <a:noFill/>
          <a:ln w="9525">
            <a:noFill/>
            <a:round/>
            <a:headEnd/>
            <a:tailEnd/>
          </a:ln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defTabSz="1218987"/>
            <a:endParaRPr lang="en-US" sz="2400">
              <a:solidFill>
                <a:srgbClr val="000000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101" name="Freeform 10"/>
          <p:cNvSpPr>
            <a:spLocks/>
          </p:cNvSpPr>
          <p:nvPr/>
        </p:nvSpPr>
        <p:spPr bwMode="auto">
          <a:xfrm>
            <a:off x="4140156" y="3480561"/>
            <a:ext cx="5454333" cy="847255"/>
          </a:xfrm>
          <a:custGeom>
            <a:avLst/>
            <a:gdLst>
              <a:gd name="T0" fmla="*/ 1351 w 1506"/>
              <a:gd name="T1" fmla="*/ 1 h 540"/>
              <a:gd name="T2" fmla="*/ 1251 w 1506"/>
              <a:gd name="T3" fmla="*/ 1 h 540"/>
              <a:gd name="T4" fmla="*/ 1251 w 1506"/>
              <a:gd name="T5" fmla="*/ 0 h 540"/>
              <a:gd name="T6" fmla="*/ 0 w 1506"/>
              <a:gd name="T7" fmla="*/ 0 h 540"/>
              <a:gd name="T8" fmla="*/ 0 w 1506"/>
              <a:gd name="T9" fmla="*/ 540 h 540"/>
              <a:gd name="T10" fmla="*/ 1040 w 1506"/>
              <a:gd name="T11" fmla="*/ 540 h 540"/>
              <a:gd name="T12" fmla="*/ 1251 w 1506"/>
              <a:gd name="T13" fmla="*/ 540 h 540"/>
              <a:gd name="T14" fmla="*/ 1351 w 1506"/>
              <a:gd name="T15" fmla="*/ 540 h 540"/>
              <a:gd name="T16" fmla="*/ 1506 w 1506"/>
              <a:gd name="T17" fmla="*/ 270 h 540"/>
              <a:gd name="T18" fmla="*/ 1351 w 1506"/>
              <a:gd name="T19" fmla="*/ 1 h 54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1506" h="540">
                <a:moveTo>
                  <a:pt x="1351" y="1"/>
                </a:moveTo>
                <a:lnTo>
                  <a:pt x="1251" y="1"/>
                </a:lnTo>
                <a:lnTo>
                  <a:pt x="1251" y="0"/>
                </a:lnTo>
                <a:lnTo>
                  <a:pt x="0" y="0"/>
                </a:lnTo>
                <a:lnTo>
                  <a:pt x="0" y="540"/>
                </a:lnTo>
                <a:lnTo>
                  <a:pt x="1040" y="540"/>
                </a:lnTo>
                <a:lnTo>
                  <a:pt x="1251" y="540"/>
                </a:lnTo>
                <a:lnTo>
                  <a:pt x="1351" y="540"/>
                </a:lnTo>
                <a:lnTo>
                  <a:pt x="1506" y="270"/>
                </a:lnTo>
                <a:lnTo>
                  <a:pt x="1351" y="1"/>
                </a:lnTo>
                <a:close/>
              </a:path>
            </a:pathLst>
          </a:custGeom>
          <a:solidFill>
            <a:srgbClr val="139392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defTabSz="1218987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 smtClean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102" name="Freeform 12"/>
          <p:cNvSpPr>
            <a:spLocks/>
          </p:cNvSpPr>
          <p:nvPr/>
        </p:nvSpPr>
        <p:spPr bwMode="auto">
          <a:xfrm flipH="1">
            <a:off x="3835011" y="4327816"/>
            <a:ext cx="5190263" cy="726443"/>
          </a:xfrm>
          <a:custGeom>
            <a:avLst/>
            <a:gdLst>
              <a:gd name="T0" fmla="*/ 1401 w 1401"/>
              <a:gd name="T1" fmla="*/ 0 h 499"/>
              <a:gd name="T2" fmla="*/ 144 w 1401"/>
              <a:gd name="T3" fmla="*/ 0 h 499"/>
              <a:gd name="T4" fmla="*/ 0 w 1401"/>
              <a:gd name="T5" fmla="*/ 249 h 499"/>
              <a:gd name="T6" fmla="*/ 144 w 1401"/>
              <a:gd name="T7" fmla="*/ 499 h 499"/>
              <a:gd name="T8" fmla="*/ 1401 w 1401"/>
              <a:gd name="T9" fmla="*/ 499 h 499"/>
              <a:gd name="T10" fmla="*/ 1401 w 1401"/>
              <a:gd name="T11" fmla="*/ 0 h 499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</a:cxnLst>
            <a:rect l="0" t="0" r="r" b="b"/>
            <a:pathLst>
              <a:path w="1401" h="499">
                <a:moveTo>
                  <a:pt x="1401" y="0"/>
                </a:moveTo>
                <a:lnTo>
                  <a:pt x="144" y="0"/>
                </a:lnTo>
                <a:lnTo>
                  <a:pt x="0" y="249"/>
                </a:lnTo>
                <a:lnTo>
                  <a:pt x="144" y="499"/>
                </a:lnTo>
                <a:lnTo>
                  <a:pt x="1401" y="499"/>
                </a:lnTo>
                <a:lnTo>
                  <a:pt x="1401" y="0"/>
                </a:lnTo>
                <a:close/>
              </a:path>
            </a:pathLst>
          </a:custGeom>
          <a:solidFill>
            <a:srgbClr val="24567F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defTabSz="1218987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 smtClean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103" name="Freeform 56"/>
          <p:cNvSpPr>
            <a:spLocks/>
          </p:cNvSpPr>
          <p:nvPr/>
        </p:nvSpPr>
        <p:spPr bwMode="auto">
          <a:xfrm>
            <a:off x="2204024" y="1272991"/>
            <a:ext cx="2384864" cy="720166"/>
          </a:xfrm>
          <a:custGeom>
            <a:avLst/>
            <a:gdLst>
              <a:gd name="T0" fmla="*/ 524 w 1047"/>
              <a:gd name="T1" fmla="*/ 316 h 316"/>
              <a:gd name="T2" fmla="*/ 1047 w 1047"/>
              <a:gd name="T3" fmla="*/ 234 h 316"/>
              <a:gd name="T4" fmla="*/ 524 w 1047"/>
              <a:gd name="T5" fmla="*/ 0 h 316"/>
              <a:gd name="T6" fmla="*/ 0 w 1047"/>
              <a:gd name="T7" fmla="*/ 238 h 316"/>
              <a:gd name="T8" fmla="*/ 524 w 1047"/>
              <a:gd name="T9" fmla="*/ 316 h 316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</a:cxnLst>
            <a:rect l="0" t="0" r="r" b="b"/>
            <a:pathLst>
              <a:path w="1047" h="316">
                <a:moveTo>
                  <a:pt x="524" y="316"/>
                </a:moveTo>
                <a:cubicBezTo>
                  <a:pt x="725" y="316"/>
                  <a:pt x="911" y="287"/>
                  <a:pt x="1047" y="234"/>
                </a:cubicBezTo>
                <a:cubicBezTo>
                  <a:pt x="919" y="92"/>
                  <a:pt x="731" y="0"/>
                  <a:pt x="524" y="0"/>
                </a:cubicBezTo>
                <a:cubicBezTo>
                  <a:pt x="308" y="0"/>
                  <a:pt x="128" y="96"/>
                  <a:pt x="0" y="238"/>
                </a:cubicBezTo>
                <a:cubicBezTo>
                  <a:pt x="136" y="291"/>
                  <a:pt x="324" y="316"/>
                  <a:pt x="524" y="316"/>
                </a:cubicBezTo>
              </a:path>
            </a:pathLst>
          </a:custGeom>
          <a:gradFill>
            <a:gsLst>
              <a:gs pos="0">
                <a:srgbClr val="E7C01F">
                  <a:lumMod val="75000"/>
                </a:srgbClr>
              </a:gs>
              <a:gs pos="25000">
                <a:srgbClr val="E7C01F"/>
              </a:gs>
              <a:gs pos="75000">
                <a:srgbClr val="E7C01F"/>
              </a:gs>
              <a:gs pos="50000">
                <a:srgbClr val="E7C01F">
                  <a:lumMod val="60000"/>
                  <a:lumOff val="40000"/>
                </a:srgbClr>
              </a:gs>
              <a:gs pos="100000">
                <a:srgbClr val="E7C01F">
                  <a:lumMod val="75000"/>
                </a:srgbClr>
              </a:gs>
            </a:gsLst>
            <a:lin ang="0" scaled="1"/>
          </a:gra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defTabSz="1218987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 smtClean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104" name="Freeform 57"/>
          <p:cNvSpPr>
            <a:spLocks/>
          </p:cNvSpPr>
          <p:nvPr/>
        </p:nvSpPr>
        <p:spPr bwMode="auto">
          <a:xfrm>
            <a:off x="1926314" y="3475852"/>
            <a:ext cx="2944994" cy="888048"/>
          </a:xfrm>
          <a:custGeom>
            <a:avLst/>
            <a:gdLst>
              <a:gd name="T0" fmla="*/ 646 w 1293"/>
              <a:gd name="T1" fmla="*/ 38 h 390"/>
              <a:gd name="T2" fmla="*/ 0 w 1293"/>
              <a:gd name="T3" fmla="*/ 0 h 390"/>
              <a:gd name="T4" fmla="*/ 76 w 1293"/>
              <a:gd name="T5" fmla="*/ 138 h 390"/>
              <a:gd name="T6" fmla="*/ 212 w 1293"/>
              <a:gd name="T7" fmla="*/ 378 h 390"/>
              <a:gd name="T8" fmla="*/ 649 w 1293"/>
              <a:gd name="T9" fmla="*/ 390 h 390"/>
              <a:gd name="T10" fmla="*/ 1076 w 1293"/>
              <a:gd name="T11" fmla="*/ 378 h 390"/>
              <a:gd name="T12" fmla="*/ 1194 w 1293"/>
              <a:gd name="T13" fmla="*/ 166 h 390"/>
              <a:gd name="T14" fmla="*/ 1293 w 1293"/>
              <a:gd name="T15" fmla="*/ 0 h 390"/>
              <a:gd name="T16" fmla="*/ 646 w 1293"/>
              <a:gd name="T17" fmla="*/ 38 h 39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1293" h="390">
                <a:moveTo>
                  <a:pt x="646" y="38"/>
                </a:moveTo>
                <a:cubicBezTo>
                  <a:pt x="422" y="38"/>
                  <a:pt x="205" y="25"/>
                  <a:pt x="0" y="0"/>
                </a:cubicBezTo>
                <a:cubicBezTo>
                  <a:pt x="20" y="49"/>
                  <a:pt x="46" y="95"/>
                  <a:pt x="76" y="138"/>
                </a:cubicBezTo>
                <a:cubicBezTo>
                  <a:pt x="78" y="142"/>
                  <a:pt x="167" y="268"/>
                  <a:pt x="212" y="378"/>
                </a:cubicBezTo>
                <a:cubicBezTo>
                  <a:pt x="355" y="386"/>
                  <a:pt x="501" y="390"/>
                  <a:pt x="649" y="390"/>
                </a:cubicBezTo>
                <a:cubicBezTo>
                  <a:pt x="794" y="390"/>
                  <a:pt x="936" y="386"/>
                  <a:pt x="1076" y="378"/>
                </a:cubicBezTo>
                <a:cubicBezTo>
                  <a:pt x="1111" y="293"/>
                  <a:pt x="1169" y="203"/>
                  <a:pt x="1194" y="166"/>
                </a:cubicBezTo>
                <a:cubicBezTo>
                  <a:pt x="1234" y="116"/>
                  <a:pt x="1267" y="60"/>
                  <a:pt x="1293" y="0"/>
                </a:cubicBezTo>
                <a:cubicBezTo>
                  <a:pt x="1088" y="25"/>
                  <a:pt x="871" y="38"/>
                  <a:pt x="646" y="38"/>
                </a:cubicBezTo>
              </a:path>
            </a:pathLst>
          </a:custGeom>
          <a:gradFill>
            <a:gsLst>
              <a:gs pos="0">
                <a:srgbClr val="139392">
                  <a:lumMod val="50000"/>
                </a:srgbClr>
              </a:gs>
              <a:gs pos="25000">
                <a:srgbClr val="139392">
                  <a:lumMod val="75000"/>
                </a:srgbClr>
              </a:gs>
              <a:gs pos="75000">
                <a:srgbClr val="139392">
                  <a:lumMod val="75000"/>
                </a:srgbClr>
              </a:gs>
              <a:gs pos="50000">
                <a:srgbClr val="139392"/>
              </a:gs>
              <a:gs pos="100000">
                <a:srgbClr val="139392">
                  <a:lumMod val="50000"/>
                </a:srgbClr>
              </a:gs>
            </a:gsLst>
            <a:lin ang="0" scaled="1"/>
          </a:gradFill>
          <a:ln w="9525">
            <a:gradFill flip="none" rotWithShape="1">
              <a:gsLst>
                <a:gs pos="25000">
                  <a:srgbClr val="139392">
                    <a:lumMod val="75000"/>
                  </a:srgbClr>
                </a:gs>
                <a:gs pos="0">
                  <a:srgbClr val="139392">
                    <a:lumMod val="50000"/>
                  </a:srgbClr>
                </a:gs>
                <a:gs pos="50000">
                  <a:srgbClr val="139392"/>
                </a:gs>
                <a:gs pos="75000">
                  <a:srgbClr val="139392">
                    <a:lumMod val="75000"/>
                  </a:srgbClr>
                </a:gs>
                <a:gs pos="100000">
                  <a:srgbClr val="139392">
                    <a:lumMod val="50000"/>
                  </a:srgbClr>
                </a:gs>
              </a:gsLst>
              <a:lin ang="0" scaled="1"/>
              <a:tileRect/>
            </a:gra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defTabSz="1218987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 smtClean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105" name="Freeform 58"/>
          <p:cNvSpPr>
            <a:spLocks/>
          </p:cNvSpPr>
          <p:nvPr/>
        </p:nvSpPr>
        <p:spPr bwMode="auto">
          <a:xfrm>
            <a:off x="1796086" y="1798604"/>
            <a:ext cx="3203876" cy="957083"/>
          </a:xfrm>
          <a:custGeom>
            <a:avLst/>
            <a:gdLst>
              <a:gd name="T0" fmla="*/ 703 w 1407"/>
              <a:gd name="T1" fmla="*/ 85 h 420"/>
              <a:gd name="T2" fmla="*/ 173 w 1407"/>
              <a:gd name="T3" fmla="*/ 0 h 420"/>
              <a:gd name="T4" fmla="*/ 0 w 1407"/>
              <a:gd name="T5" fmla="*/ 349 h 420"/>
              <a:gd name="T6" fmla="*/ 702 w 1407"/>
              <a:gd name="T7" fmla="*/ 420 h 420"/>
              <a:gd name="T8" fmla="*/ 1407 w 1407"/>
              <a:gd name="T9" fmla="*/ 350 h 420"/>
              <a:gd name="T10" fmla="*/ 1233 w 1407"/>
              <a:gd name="T11" fmla="*/ 0 h 420"/>
              <a:gd name="T12" fmla="*/ 703 w 1407"/>
              <a:gd name="T13" fmla="*/ 85 h 420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</a:cxnLst>
            <a:rect l="0" t="0" r="r" b="b"/>
            <a:pathLst>
              <a:path w="1407" h="420">
                <a:moveTo>
                  <a:pt x="703" y="85"/>
                </a:moveTo>
                <a:cubicBezTo>
                  <a:pt x="499" y="85"/>
                  <a:pt x="312" y="53"/>
                  <a:pt x="173" y="0"/>
                </a:cubicBezTo>
                <a:cubicBezTo>
                  <a:pt x="85" y="96"/>
                  <a:pt x="23" y="216"/>
                  <a:pt x="0" y="349"/>
                </a:cubicBezTo>
                <a:cubicBezTo>
                  <a:pt x="210" y="394"/>
                  <a:pt x="449" y="420"/>
                  <a:pt x="702" y="420"/>
                </a:cubicBezTo>
                <a:cubicBezTo>
                  <a:pt x="957" y="420"/>
                  <a:pt x="1197" y="395"/>
                  <a:pt x="1407" y="350"/>
                </a:cubicBezTo>
                <a:cubicBezTo>
                  <a:pt x="1384" y="217"/>
                  <a:pt x="1322" y="96"/>
                  <a:pt x="1233" y="0"/>
                </a:cubicBezTo>
                <a:cubicBezTo>
                  <a:pt x="1095" y="53"/>
                  <a:pt x="908" y="85"/>
                  <a:pt x="703" y="85"/>
                </a:cubicBezTo>
              </a:path>
            </a:pathLst>
          </a:custGeom>
          <a:gradFill>
            <a:gsLst>
              <a:gs pos="0">
                <a:srgbClr val="DF5426">
                  <a:lumMod val="50000"/>
                </a:srgbClr>
              </a:gs>
              <a:gs pos="25000">
                <a:srgbClr val="DF5426">
                  <a:lumMod val="75000"/>
                </a:srgbClr>
              </a:gs>
              <a:gs pos="75000">
                <a:srgbClr val="DF5426">
                  <a:lumMod val="75000"/>
                </a:srgbClr>
              </a:gs>
              <a:gs pos="50000">
                <a:srgbClr val="DF5426"/>
              </a:gs>
              <a:gs pos="100000">
                <a:srgbClr val="DF5426">
                  <a:lumMod val="50000"/>
                </a:srgbClr>
              </a:gs>
            </a:gsLst>
            <a:lin ang="0" scaled="1"/>
          </a:gradFill>
          <a:ln w="12700">
            <a:gradFill flip="none" rotWithShape="1">
              <a:gsLst>
                <a:gs pos="25000">
                  <a:srgbClr val="DF5426">
                    <a:lumMod val="75000"/>
                  </a:srgbClr>
                </a:gs>
                <a:gs pos="0">
                  <a:srgbClr val="DF5426">
                    <a:lumMod val="50000"/>
                  </a:srgbClr>
                </a:gs>
                <a:gs pos="50000">
                  <a:srgbClr val="DF5426"/>
                </a:gs>
                <a:gs pos="75000">
                  <a:srgbClr val="DF5426">
                    <a:lumMod val="75000"/>
                  </a:srgbClr>
                </a:gs>
                <a:gs pos="100000">
                  <a:srgbClr val="DF5426">
                    <a:lumMod val="50000"/>
                  </a:srgbClr>
                </a:gs>
              </a:gsLst>
              <a:lin ang="10800000" scaled="1"/>
              <a:tileRect/>
            </a:gra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defTabSz="1218987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 smtClean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106" name="Freeform 59"/>
          <p:cNvSpPr>
            <a:spLocks/>
          </p:cNvSpPr>
          <p:nvPr/>
        </p:nvSpPr>
        <p:spPr bwMode="auto">
          <a:xfrm>
            <a:off x="1763139" y="2594082"/>
            <a:ext cx="3271343" cy="968067"/>
          </a:xfrm>
          <a:custGeom>
            <a:avLst/>
            <a:gdLst>
              <a:gd name="T0" fmla="*/ 717 w 1437"/>
              <a:gd name="T1" fmla="*/ 71 h 425"/>
              <a:gd name="T2" fmla="*/ 11 w 1437"/>
              <a:gd name="T3" fmla="*/ 0 h 425"/>
              <a:gd name="T4" fmla="*/ 0 w 1437"/>
              <a:gd name="T5" fmla="*/ 119 h 425"/>
              <a:gd name="T6" fmla="*/ 55 w 1437"/>
              <a:gd name="T7" fmla="*/ 387 h 425"/>
              <a:gd name="T8" fmla="*/ 718 w 1437"/>
              <a:gd name="T9" fmla="*/ 425 h 425"/>
              <a:gd name="T10" fmla="*/ 1382 w 1437"/>
              <a:gd name="T11" fmla="*/ 387 h 425"/>
              <a:gd name="T12" fmla="*/ 1437 w 1437"/>
              <a:gd name="T13" fmla="*/ 119 h 425"/>
              <a:gd name="T14" fmla="*/ 1426 w 1437"/>
              <a:gd name="T15" fmla="*/ 0 h 425"/>
              <a:gd name="T16" fmla="*/ 717 w 1437"/>
              <a:gd name="T17" fmla="*/ 71 h 42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</a:cxnLst>
            <a:rect l="0" t="0" r="r" b="b"/>
            <a:pathLst>
              <a:path w="1437" h="425">
                <a:moveTo>
                  <a:pt x="717" y="71"/>
                </a:moveTo>
                <a:cubicBezTo>
                  <a:pt x="462" y="71"/>
                  <a:pt x="222" y="45"/>
                  <a:pt x="11" y="0"/>
                </a:cubicBezTo>
                <a:cubicBezTo>
                  <a:pt x="4" y="39"/>
                  <a:pt x="0" y="79"/>
                  <a:pt x="0" y="119"/>
                </a:cubicBezTo>
                <a:cubicBezTo>
                  <a:pt x="0" y="214"/>
                  <a:pt x="20" y="304"/>
                  <a:pt x="55" y="387"/>
                </a:cubicBezTo>
                <a:cubicBezTo>
                  <a:pt x="265" y="412"/>
                  <a:pt x="488" y="425"/>
                  <a:pt x="718" y="425"/>
                </a:cubicBezTo>
                <a:cubicBezTo>
                  <a:pt x="949" y="425"/>
                  <a:pt x="1172" y="412"/>
                  <a:pt x="1382" y="387"/>
                </a:cubicBezTo>
                <a:cubicBezTo>
                  <a:pt x="1417" y="304"/>
                  <a:pt x="1437" y="214"/>
                  <a:pt x="1437" y="119"/>
                </a:cubicBezTo>
                <a:cubicBezTo>
                  <a:pt x="1437" y="79"/>
                  <a:pt x="1433" y="39"/>
                  <a:pt x="1426" y="0"/>
                </a:cubicBezTo>
                <a:cubicBezTo>
                  <a:pt x="1215" y="45"/>
                  <a:pt x="973" y="71"/>
                  <a:pt x="717" y="71"/>
                </a:cubicBezTo>
              </a:path>
            </a:pathLst>
          </a:custGeom>
          <a:gradFill>
            <a:gsLst>
              <a:gs pos="0">
                <a:srgbClr val="BE224F">
                  <a:lumMod val="50000"/>
                </a:srgbClr>
              </a:gs>
              <a:gs pos="25000">
                <a:srgbClr val="BE224F">
                  <a:lumMod val="75000"/>
                </a:srgbClr>
              </a:gs>
              <a:gs pos="75000">
                <a:srgbClr val="BE224F">
                  <a:lumMod val="75000"/>
                </a:srgbClr>
              </a:gs>
              <a:gs pos="50000">
                <a:srgbClr val="BE224F"/>
              </a:gs>
              <a:gs pos="100000">
                <a:srgbClr val="BE224F">
                  <a:lumMod val="50000"/>
                </a:srgbClr>
              </a:gs>
            </a:gsLst>
            <a:lin ang="0" scaled="1"/>
          </a:gra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defTabSz="1218987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 smtClean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107" name="Freeform 60"/>
          <p:cNvSpPr>
            <a:spLocks/>
          </p:cNvSpPr>
          <p:nvPr/>
        </p:nvSpPr>
        <p:spPr bwMode="auto">
          <a:xfrm>
            <a:off x="4999964" y="2587804"/>
            <a:ext cx="9414" cy="7846"/>
          </a:xfrm>
          <a:custGeom>
            <a:avLst/>
            <a:gdLst>
              <a:gd name="T0" fmla="*/ 4 w 4"/>
              <a:gd name="T1" fmla="*/ 3 h 4"/>
              <a:gd name="T2" fmla="*/ 0 w 4"/>
              <a:gd name="T3" fmla="*/ 0 h 4"/>
              <a:gd name="T4" fmla="*/ 0 w 4"/>
              <a:gd name="T5" fmla="*/ 4 h 4"/>
              <a:gd name="T6" fmla="*/ 4 w 4"/>
              <a:gd name="T7" fmla="*/ 3 h 4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</a:cxnLst>
            <a:rect l="0" t="0" r="r" b="b"/>
            <a:pathLst>
              <a:path w="4" h="4">
                <a:moveTo>
                  <a:pt x="4" y="3"/>
                </a:moveTo>
                <a:cubicBezTo>
                  <a:pt x="4" y="3"/>
                  <a:pt x="4" y="0"/>
                  <a:pt x="0" y="0"/>
                </a:cubicBezTo>
                <a:cubicBezTo>
                  <a:pt x="0" y="4"/>
                  <a:pt x="0" y="4"/>
                  <a:pt x="0" y="4"/>
                </a:cubicBezTo>
                <a:lnTo>
                  <a:pt x="4" y="3"/>
                </a:lnTo>
                <a:close/>
              </a:path>
            </a:pathLst>
          </a:custGeom>
          <a:solidFill>
            <a:srgbClr val="231F20"/>
          </a:solidFill>
          <a:ln w="9525">
            <a:noFill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defTabSz="1218987"/>
            <a:endParaRPr lang="en-US" sz="2400">
              <a:solidFill>
                <a:srgbClr val="000000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108" name="Freeform 61"/>
          <p:cNvSpPr>
            <a:spLocks/>
          </p:cNvSpPr>
          <p:nvPr/>
        </p:nvSpPr>
        <p:spPr bwMode="auto">
          <a:xfrm>
            <a:off x="2409562" y="4337229"/>
            <a:ext cx="1967512" cy="717029"/>
          </a:xfrm>
          <a:custGeom>
            <a:avLst/>
            <a:gdLst>
              <a:gd name="T0" fmla="*/ 437 w 864"/>
              <a:gd name="T1" fmla="*/ 12 h 315"/>
              <a:gd name="T2" fmla="*/ 0 w 864"/>
              <a:gd name="T3" fmla="*/ 0 h 315"/>
              <a:gd name="T4" fmla="*/ 11 w 864"/>
              <a:gd name="T5" fmla="*/ 27 h 315"/>
              <a:gd name="T6" fmla="*/ 155 w 864"/>
              <a:gd name="T7" fmla="*/ 315 h 315"/>
              <a:gd name="T8" fmla="*/ 431 w 864"/>
              <a:gd name="T9" fmla="*/ 315 h 315"/>
              <a:gd name="T10" fmla="*/ 434 w 864"/>
              <a:gd name="T11" fmla="*/ 315 h 315"/>
              <a:gd name="T12" fmla="*/ 709 w 864"/>
              <a:gd name="T13" fmla="*/ 315 h 315"/>
              <a:gd name="T14" fmla="*/ 854 w 864"/>
              <a:gd name="T15" fmla="*/ 27 h 315"/>
              <a:gd name="T16" fmla="*/ 864 w 864"/>
              <a:gd name="T17" fmla="*/ 0 h 315"/>
              <a:gd name="T18" fmla="*/ 437 w 864"/>
              <a:gd name="T19" fmla="*/ 12 h 315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</a:cxnLst>
            <a:rect l="0" t="0" r="r" b="b"/>
            <a:pathLst>
              <a:path w="864" h="315">
                <a:moveTo>
                  <a:pt x="437" y="12"/>
                </a:moveTo>
                <a:cubicBezTo>
                  <a:pt x="289" y="12"/>
                  <a:pt x="143" y="8"/>
                  <a:pt x="0" y="0"/>
                </a:cubicBezTo>
                <a:cubicBezTo>
                  <a:pt x="4" y="9"/>
                  <a:pt x="8" y="18"/>
                  <a:pt x="11" y="27"/>
                </a:cubicBezTo>
                <a:cubicBezTo>
                  <a:pt x="52" y="145"/>
                  <a:pt x="50" y="315"/>
                  <a:pt x="155" y="315"/>
                </a:cubicBezTo>
                <a:cubicBezTo>
                  <a:pt x="431" y="315"/>
                  <a:pt x="431" y="315"/>
                  <a:pt x="431" y="315"/>
                </a:cubicBezTo>
                <a:cubicBezTo>
                  <a:pt x="434" y="315"/>
                  <a:pt x="434" y="315"/>
                  <a:pt x="434" y="315"/>
                </a:cubicBezTo>
                <a:cubicBezTo>
                  <a:pt x="709" y="315"/>
                  <a:pt x="709" y="315"/>
                  <a:pt x="709" y="315"/>
                </a:cubicBezTo>
                <a:cubicBezTo>
                  <a:pt x="814" y="315"/>
                  <a:pt x="812" y="145"/>
                  <a:pt x="854" y="27"/>
                </a:cubicBezTo>
                <a:cubicBezTo>
                  <a:pt x="857" y="18"/>
                  <a:pt x="860" y="9"/>
                  <a:pt x="864" y="0"/>
                </a:cubicBezTo>
                <a:cubicBezTo>
                  <a:pt x="724" y="8"/>
                  <a:pt x="582" y="12"/>
                  <a:pt x="437" y="12"/>
                </a:cubicBezTo>
              </a:path>
            </a:pathLst>
          </a:custGeom>
          <a:gradFill flip="none" rotWithShape="1">
            <a:gsLst>
              <a:gs pos="0">
                <a:srgbClr val="24567F">
                  <a:lumMod val="50000"/>
                </a:srgbClr>
              </a:gs>
              <a:gs pos="25000">
                <a:srgbClr val="24567F">
                  <a:lumMod val="75000"/>
                </a:srgbClr>
              </a:gs>
              <a:gs pos="75000">
                <a:srgbClr val="24567F">
                  <a:lumMod val="75000"/>
                </a:srgbClr>
              </a:gs>
              <a:gs pos="50000">
                <a:srgbClr val="24567F"/>
              </a:gs>
              <a:gs pos="100000">
                <a:srgbClr val="24567F">
                  <a:lumMod val="50000"/>
                </a:srgbClr>
              </a:gs>
            </a:gsLst>
            <a:lin ang="0" scaled="1"/>
            <a:tileRect/>
          </a:gradFill>
          <a:ln w="15875">
            <a:gradFill flip="none" rotWithShape="1">
              <a:gsLst>
                <a:gs pos="25000">
                  <a:srgbClr val="24567F">
                    <a:lumMod val="75000"/>
                  </a:srgbClr>
                </a:gs>
                <a:gs pos="0">
                  <a:srgbClr val="24567F">
                    <a:lumMod val="50000"/>
                  </a:srgbClr>
                </a:gs>
                <a:gs pos="75000">
                  <a:srgbClr val="24567F">
                    <a:lumMod val="75000"/>
                  </a:srgbClr>
                </a:gs>
                <a:gs pos="50000">
                  <a:srgbClr val="24567F"/>
                </a:gs>
                <a:gs pos="100000">
                  <a:srgbClr val="24567F">
                    <a:lumMod val="50000"/>
                  </a:srgbClr>
                </a:gs>
              </a:gsLst>
              <a:lin ang="0" scaled="1"/>
              <a:tileRect/>
            </a:gradFill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defTabSz="1218987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 smtClean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109" name="Freeform 6"/>
          <p:cNvSpPr>
            <a:spLocks noEditPoints="1"/>
          </p:cNvSpPr>
          <p:nvPr/>
        </p:nvSpPr>
        <p:spPr bwMode="auto">
          <a:xfrm>
            <a:off x="3218546" y="2911067"/>
            <a:ext cx="475079" cy="475079"/>
          </a:xfrm>
          <a:custGeom>
            <a:avLst/>
            <a:gdLst>
              <a:gd name="T0" fmla="*/ 2626 w 3517"/>
              <a:gd name="T1" fmla="*/ 2260 h 3518"/>
              <a:gd name="T2" fmla="*/ 3015 w 3517"/>
              <a:gd name="T3" fmla="*/ 2649 h 3518"/>
              <a:gd name="T4" fmla="*/ 3074 w 3517"/>
              <a:gd name="T5" fmla="*/ 2773 h 3518"/>
              <a:gd name="T6" fmla="*/ 2967 w 3517"/>
              <a:gd name="T7" fmla="*/ 2858 h 3518"/>
              <a:gd name="T8" fmla="*/ 2428 w 3517"/>
              <a:gd name="T9" fmla="*/ 2797 h 3518"/>
              <a:gd name="T10" fmla="*/ 2442 w 3517"/>
              <a:gd name="T11" fmla="*/ 2240 h 3518"/>
              <a:gd name="T12" fmla="*/ 2570 w 3517"/>
              <a:gd name="T13" fmla="*/ 1982 h 3518"/>
              <a:gd name="T14" fmla="*/ 2219 w 3517"/>
              <a:gd name="T15" fmla="*/ 2129 h 3518"/>
              <a:gd name="T16" fmla="*/ 2008 w 3517"/>
              <a:gd name="T17" fmla="*/ 2443 h 3518"/>
              <a:gd name="T18" fmla="*/ 2008 w 3517"/>
              <a:gd name="T19" fmla="*/ 2834 h 3518"/>
              <a:gd name="T20" fmla="*/ 2219 w 3517"/>
              <a:gd name="T21" fmla="*/ 3146 h 3518"/>
              <a:gd name="T22" fmla="*/ 2570 w 3517"/>
              <a:gd name="T23" fmla="*/ 3294 h 3518"/>
              <a:gd name="T24" fmla="*/ 2951 w 3517"/>
              <a:gd name="T25" fmla="*/ 3218 h 3518"/>
              <a:gd name="T26" fmla="*/ 3217 w 3517"/>
              <a:gd name="T27" fmla="*/ 2952 h 3518"/>
              <a:gd name="T28" fmla="*/ 3293 w 3517"/>
              <a:gd name="T29" fmla="*/ 2571 h 3518"/>
              <a:gd name="T30" fmla="*/ 3146 w 3517"/>
              <a:gd name="T31" fmla="*/ 2219 h 3518"/>
              <a:gd name="T32" fmla="*/ 2834 w 3517"/>
              <a:gd name="T33" fmla="*/ 2009 h 3518"/>
              <a:gd name="T34" fmla="*/ 1539 w 3517"/>
              <a:gd name="T35" fmla="*/ 2418 h 3518"/>
              <a:gd name="T36" fmla="*/ 439 w 3517"/>
              <a:gd name="T37" fmla="*/ 2418 h 3518"/>
              <a:gd name="T38" fmla="*/ 2929 w 3517"/>
              <a:gd name="T39" fmla="*/ 1809 h 3518"/>
              <a:gd name="T40" fmla="*/ 3284 w 3517"/>
              <a:gd name="T41" fmla="*/ 2042 h 3518"/>
              <a:gd name="T42" fmla="*/ 3488 w 3517"/>
              <a:gd name="T43" fmla="*/ 2416 h 3518"/>
              <a:gd name="T44" fmla="*/ 3488 w 3517"/>
              <a:gd name="T45" fmla="*/ 2860 h 3518"/>
              <a:gd name="T46" fmla="*/ 3284 w 3517"/>
              <a:gd name="T47" fmla="*/ 3234 h 3518"/>
              <a:gd name="T48" fmla="*/ 2929 w 3517"/>
              <a:gd name="T49" fmla="*/ 3468 h 3518"/>
              <a:gd name="T50" fmla="*/ 2487 w 3517"/>
              <a:gd name="T51" fmla="*/ 3505 h 3518"/>
              <a:gd name="T52" fmla="*/ 2096 w 3517"/>
              <a:gd name="T53" fmla="*/ 3330 h 3518"/>
              <a:gd name="T54" fmla="*/ 1835 w 3517"/>
              <a:gd name="T55" fmla="*/ 2997 h 3518"/>
              <a:gd name="T56" fmla="*/ 1761 w 3517"/>
              <a:gd name="T57" fmla="*/ 2563 h 3518"/>
              <a:gd name="T58" fmla="*/ 1903 w 3517"/>
              <a:gd name="T59" fmla="*/ 2154 h 3518"/>
              <a:gd name="T60" fmla="*/ 2214 w 3517"/>
              <a:gd name="T61" fmla="*/ 1867 h 3518"/>
              <a:gd name="T62" fmla="*/ 2638 w 3517"/>
              <a:gd name="T63" fmla="*/ 1759 h 3518"/>
              <a:gd name="T64" fmla="*/ 1099 w 3517"/>
              <a:gd name="T65" fmla="*/ 1320 h 3518"/>
              <a:gd name="T66" fmla="*/ 879 w 3517"/>
              <a:gd name="T67" fmla="*/ 1320 h 3518"/>
              <a:gd name="T68" fmla="*/ 329 w 3517"/>
              <a:gd name="T69" fmla="*/ 550 h 3518"/>
              <a:gd name="T70" fmla="*/ 420 w 3517"/>
              <a:gd name="T71" fmla="*/ 727 h 3518"/>
              <a:gd name="T72" fmla="*/ 619 w 3517"/>
              <a:gd name="T73" fmla="*/ 758 h 3518"/>
              <a:gd name="T74" fmla="*/ 758 w 3517"/>
              <a:gd name="T75" fmla="*/ 619 h 3518"/>
              <a:gd name="T76" fmla="*/ 2090 w 3517"/>
              <a:gd name="T77" fmla="*/ 585 h 3518"/>
              <a:gd name="T78" fmla="*/ 2207 w 3517"/>
              <a:gd name="T79" fmla="*/ 746 h 3518"/>
              <a:gd name="T80" fmla="*/ 2409 w 3517"/>
              <a:gd name="T81" fmla="*/ 746 h 3518"/>
              <a:gd name="T82" fmla="*/ 2525 w 3517"/>
              <a:gd name="T83" fmla="*/ 585 h 3518"/>
              <a:gd name="T84" fmla="*/ 2729 w 3517"/>
              <a:gd name="T85" fmla="*/ 468 h 3518"/>
              <a:gd name="T86" fmla="*/ 2854 w 3517"/>
              <a:gd name="T87" fmla="*/ 643 h 3518"/>
              <a:gd name="T88" fmla="*/ 220 w 3517"/>
              <a:gd name="T89" fmla="*/ 2616 h 3518"/>
              <a:gd name="T90" fmla="*/ 238 w 3517"/>
              <a:gd name="T91" fmla="*/ 2858 h 3518"/>
              <a:gd name="T92" fmla="*/ 46 w 3517"/>
              <a:gd name="T93" fmla="*/ 2759 h 3518"/>
              <a:gd name="T94" fmla="*/ 3 w 3517"/>
              <a:gd name="T95" fmla="*/ 643 h 3518"/>
              <a:gd name="T96" fmla="*/ 128 w 3517"/>
              <a:gd name="T97" fmla="*/ 468 h 3518"/>
              <a:gd name="T98" fmla="*/ 2356 w 3517"/>
              <a:gd name="T99" fmla="*/ 12 h 3518"/>
              <a:gd name="T100" fmla="*/ 2418 w 3517"/>
              <a:gd name="T101" fmla="*/ 550 h 3518"/>
              <a:gd name="T102" fmla="*/ 2333 w 3517"/>
              <a:gd name="T103" fmla="*/ 657 h 3518"/>
              <a:gd name="T104" fmla="*/ 2209 w 3517"/>
              <a:gd name="T105" fmla="*/ 598 h 3518"/>
              <a:gd name="T106" fmla="*/ 2222 w 3517"/>
              <a:gd name="T107" fmla="*/ 42 h 3518"/>
              <a:gd name="T108" fmla="*/ 574 w 3517"/>
              <a:gd name="T109" fmla="*/ 3 h 3518"/>
              <a:gd name="T110" fmla="*/ 660 w 3517"/>
              <a:gd name="T111" fmla="*/ 110 h 3518"/>
              <a:gd name="T112" fmla="*/ 598 w 3517"/>
              <a:gd name="T113" fmla="*/ 648 h 3518"/>
              <a:gd name="T114" fmla="*/ 464 w 3517"/>
              <a:gd name="T115" fmla="*/ 618 h 3518"/>
              <a:gd name="T116" fmla="*/ 451 w 3517"/>
              <a:gd name="T117" fmla="*/ 62 h 3518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</a:cxnLst>
            <a:rect l="0" t="0" r="r" b="b"/>
            <a:pathLst>
              <a:path w="3517" h="3518">
                <a:moveTo>
                  <a:pt x="2528" y="2199"/>
                </a:moveTo>
                <a:lnTo>
                  <a:pt x="2552" y="2201"/>
                </a:lnTo>
                <a:lnTo>
                  <a:pt x="2576" y="2210"/>
                </a:lnTo>
                <a:lnTo>
                  <a:pt x="2596" y="2222"/>
                </a:lnTo>
                <a:lnTo>
                  <a:pt x="2613" y="2240"/>
                </a:lnTo>
                <a:lnTo>
                  <a:pt x="2626" y="2260"/>
                </a:lnTo>
                <a:lnTo>
                  <a:pt x="2635" y="2283"/>
                </a:lnTo>
                <a:lnTo>
                  <a:pt x="2638" y="2308"/>
                </a:lnTo>
                <a:lnTo>
                  <a:pt x="2638" y="2638"/>
                </a:lnTo>
                <a:lnTo>
                  <a:pt x="2967" y="2638"/>
                </a:lnTo>
                <a:lnTo>
                  <a:pt x="2992" y="2641"/>
                </a:lnTo>
                <a:lnTo>
                  <a:pt x="3015" y="2649"/>
                </a:lnTo>
                <a:lnTo>
                  <a:pt x="3036" y="2662"/>
                </a:lnTo>
                <a:lnTo>
                  <a:pt x="3053" y="2679"/>
                </a:lnTo>
                <a:lnTo>
                  <a:pt x="3066" y="2699"/>
                </a:lnTo>
                <a:lnTo>
                  <a:pt x="3074" y="2723"/>
                </a:lnTo>
                <a:lnTo>
                  <a:pt x="3077" y="2749"/>
                </a:lnTo>
                <a:lnTo>
                  <a:pt x="3074" y="2773"/>
                </a:lnTo>
                <a:lnTo>
                  <a:pt x="3066" y="2797"/>
                </a:lnTo>
                <a:lnTo>
                  <a:pt x="3053" y="2817"/>
                </a:lnTo>
                <a:lnTo>
                  <a:pt x="3036" y="2834"/>
                </a:lnTo>
                <a:lnTo>
                  <a:pt x="3015" y="2847"/>
                </a:lnTo>
                <a:lnTo>
                  <a:pt x="2992" y="2856"/>
                </a:lnTo>
                <a:lnTo>
                  <a:pt x="2967" y="2858"/>
                </a:lnTo>
                <a:lnTo>
                  <a:pt x="2528" y="2858"/>
                </a:lnTo>
                <a:lnTo>
                  <a:pt x="2502" y="2856"/>
                </a:lnTo>
                <a:lnTo>
                  <a:pt x="2480" y="2847"/>
                </a:lnTo>
                <a:lnTo>
                  <a:pt x="2459" y="2834"/>
                </a:lnTo>
                <a:lnTo>
                  <a:pt x="2442" y="2817"/>
                </a:lnTo>
                <a:lnTo>
                  <a:pt x="2428" y="2797"/>
                </a:lnTo>
                <a:lnTo>
                  <a:pt x="2421" y="2773"/>
                </a:lnTo>
                <a:lnTo>
                  <a:pt x="2418" y="2749"/>
                </a:lnTo>
                <a:lnTo>
                  <a:pt x="2418" y="2308"/>
                </a:lnTo>
                <a:lnTo>
                  <a:pt x="2421" y="2283"/>
                </a:lnTo>
                <a:lnTo>
                  <a:pt x="2428" y="2260"/>
                </a:lnTo>
                <a:lnTo>
                  <a:pt x="2442" y="2240"/>
                </a:lnTo>
                <a:lnTo>
                  <a:pt x="2459" y="2222"/>
                </a:lnTo>
                <a:lnTo>
                  <a:pt x="2480" y="2210"/>
                </a:lnTo>
                <a:lnTo>
                  <a:pt x="2502" y="2201"/>
                </a:lnTo>
                <a:lnTo>
                  <a:pt x="2528" y="2199"/>
                </a:lnTo>
                <a:close/>
                <a:moveTo>
                  <a:pt x="2638" y="1979"/>
                </a:moveTo>
                <a:lnTo>
                  <a:pt x="2570" y="1982"/>
                </a:lnTo>
                <a:lnTo>
                  <a:pt x="2504" y="1993"/>
                </a:lnTo>
                <a:lnTo>
                  <a:pt x="2441" y="2009"/>
                </a:lnTo>
                <a:lnTo>
                  <a:pt x="2381" y="2031"/>
                </a:lnTo>
                <a:lnTo>
                  <a:pt x="2323" y="2059"/>
                </a:lnTo>
                <a:lnTo>
                  <a:pt x="2269" y="2092"/>
                </a:lnTo>
                <a:lnTo>
                  <a:pt x="2219" y="2129"/>
                </a:lnTo>
                <a:lnTo>
                  <a:pt x="2172" y="2172"/>
                </a:lnTo>
                <a:lnTo>
                  <a:pt x="2129" y="2219"/>
                </a:lnTo>
                <a:lnTo>
                  <a:pt x="2090" y="2270"/>
                </a:lnTo>
                <a:lnTo>
                  <a:pt x="2057" y="2324"/>
                </a:lnTo>
                <a:lnTo>
                  <a:pt x="2029" y="2382"/>
                </a:lnTo>
                <a:lnTo>
                  <a:pt x="2008" y="2443"/>
                </a:lnTo>
                <a:lnTo>
                  <a:pt x="1991" y="2506"/>
                </a:lnTo>
                <a:lnTo>
                  <a:pt x="1981" y="2571"/>
                </a:lnTo>
                <a:lnTo>
                  <a:pt x="1978" y="2638"/>
                </a:lnTo>
                <a:lnTo>
                  <a:pt x="1981" y="2706"/>
                </a:lnTo>
                <a:lnTo>
                  <a:pt x="1991" y="2771"/>
                </a:lnTo>
                <a:lnTo>
                  <a:pt x="2008" y="2834"/>
                </a:lnTo>
                <a:lnTo>
                  <a:pt x="2029" y="2895"/>
                </a:lnTo>
                <a:lnTo>
                  <a:pt x="2057" y="2952"/>
                </a:lnTo>
                <a:lnTo>
                  <a:pt x="2090" y="3006"/>
                </a:lnTo>
                <a:lnTo>
                  <a:pt x="2129" y="3058"/>
                </a:lnTo>
                <a:lnTo>
                  <a:pt x="2172" y="3105"/>
                </a:lnTo>
                <a:lnTo>
                  <a:pt x="2219" y="3146"/>
                </a:lnTo>
                <a:lnTo>
                  <a:pt x="2269" y="3185"/>
                </a:lnTo>
                <a:lnTo>
                  <a:pt x="2323" y="3218"/>
                </a:lnTo>
                <a:lnTo>
                  <a:pt x="2381" y="3246"/>
                </a:lnTo>
                <a:lnTo>
                  <a:pt x="2441" y="3268"/>
                </a:lnTo>
                <a:lnTo>
                  <a:pt x="2504" y="3284"/>
                </a:lnTo>
                <a:lnTo>
                  <a:pt x="2570" y="3294"/>
                </a:lnTo>
                <a:lnTo>
                  <a:pt x="2638" y="3297"/>
                </a:lnTo>
                <a:lnTo>
                  <a:pt x="2705" y="3294"/>
                </a:lnTo>
                <a:lnTo>
                  <a:pt x="2770" y="3284"/>
                </a:lnTo>
                <a:lnTo>
                  <a:pt x="2834" y="3268"/>
                </a:lnTo>
                <a:lnTo>
                  <a:pt x="2893" y="3246"/>
                </a:lnTo>
                <a:lnTo>
                  <a:pt x="2951" y="3218"/>
                </a:lnTo>
                <a:lnTo>
                  <a:pt x="3006" y="3185"/>
                </a:lnTo>
                <a:lnTo>
                  <a:pt x="3057" y="3146"/>
                </a:lnTo>
                <a:lnTo>
                  <a:pt x="3103" y="3105"/>
                </a:lnTo>
                <a:lnTo>
                  <a:pt x="3146" y="3058"/>
                </a:lnTo>
                <a:lnTo>
                  <a:pt x="3184" y="3006"/>
                </a:lnTo>
                <a:lnTo>
                  <a:pt x="3217" y="2952"/>
                </a:lnTo>
                <a:lnTo>
                  <a:pt x="3245" y="2895"/>
                </a:lnTo>
                <a:lnTo>
                  <a:pt x="3267" y="2834"/>
                </a:lnTo>
                <a:lnTo>
                  <a:pt x="3284" y="2771"/>
                </a:lnTo>
                <a:lnTo>
                  <a:pt x="3293" y="2706"/>
                </a:lnTo>
                <a:lnTo>
                  <a:pt x="3297" y="2638"/>
                </a:lnTo>
                <a:lnTo>
                  <a:pt x="3293" y="2571"/>
                </a:lnTo>
                <a:lnTo>
                  <a:pt x="3284" y="2506"/>
                </a:lnTo>
                <a:lnTo>
                  <a:pt x="3267" y="2443"/>
                </a:lnTo>
                <a:lnTo>
                  <a:pt x="3245" y="2382"/>
                </a:lnTo>
                <a:lnTo>
                  <a:pt x="3217" y="2324"/>
                </a:lnTo>
                <a:lnTo>
                  <a:pt x="3184" y="2270"/>
                </a:lnTo>
                <a:lnTo>
                  <a:pt x="3146" y="2219"/>
                </a:lnTo>
                <a:lnTo>
                  <a:pt x="3103" y="2172"/>
                </a:lnTo>
                <a:lnTo>
                  <a:pt x="3057" y="2129"/>
                </a:lnTo>
                <a:lnTo>
                  <a:pt x="3006" y="2092"/>
                </a:lnTo>
                <a:lnTo>
                  <a:pt x="2951" y="2059"/>
                </a:lnTo>
                <a:lnTo>
                  <a:pt x="2893" y="2031"/>
                </a:lnTo>
                <a:lnTo>
                  <a:pt x="2834" y="2009"/>
                </a:lnTo>
                <a:lnTo>
                  <a:pt x="2770" y="1993"/>
                </a:lnTo>
                <a:lnTo>
                  <a:pt x="2705" y="1982"/>
                </a:lnTo>
                <a:lnTo>
                  <a:pt x="2638" y="1979"/>
                </a:lnTo>
                <a:close/>
                <a:moveTo>
                  <a:pt x="1099" y="1979"/>
                </a:moveTo>
                <a:lnTo>
                  <a:pt x="1539" y="1979"/>
                </a:lnTo>
                <a:lnTo>
                  <a:pt x="1539" y="2418"/>
                </a:lnTo>
                <a:lnTo>
                  <a:pt x="1099" y="2418"/>
                </a:lnTo>
                <a:lnTo>
                  <a:pt x="1099" y="1979"/>
                </a:lnTo>
                <a:close/>
                <a:moveTo>
                  <a:pt x="439" y="1979"/>
                </a:moveTo>
                <a:lnTo>
                  <a:pt x="879" y="1979"/>
                </a:lnTo>
                <a:lnTo>
                  <a:pt x="879" y="2418"/>
                </a:lnTo>
                <a:lnTo>
                  <a:pt x="439" y="2418"/>
                </a:lnTo>
                <a:lnTo>
                  <a:pt x="439" y="1979"/>
                </a:lnTo>
                <a:close/>
                <a:moveTo>
                  <a:pt x="2638" y="1759"/>
                </a:moveTo>
                <a:lnTo>
                  <a:pt x="2714" y="1763"/>
                </a:lnTo>
                <a:lnTo>
                  <a:pt x="2788" y="1772"/>
                </a:lnTo>
                <a:lnTo>
                  <a:pt x="2859" y="1787"/>
                </a:lnTo>
                <a:lnTo>
                  <a:pt x="2929" y="1809"/>
                </a:lnTo>
                <a:lnTo>
                  <a:pt x="2996" y="1835"/>
                </a:lnTo>
                <a:lnTo>
                  <a:pt x="3060" y="1867"/>
                </a:lnTo>
                <a:lnTo>
                  <a:pt x="3121" y="1904"/>
                </a:lnTo>
                <a:lnTo>
                  <a:pt x="3179" y="1945"/>
                </a:lnTo>
                <a:lnTo>
                  <a:pt x="3233" y="1991"/>
                </a:lnTo>
                <a:lnTo>
                  <a:pt x="3284" y="2042"/>
                </a:lnTo>
                <a:lnTo>
                  <a:pt x="3330" y="2096"/>
                </a:lnTo>
                <a:lnTo>
                  <a:pt x="3371" y="2154"/>
                </a:lnTo>
                <a:lnTo>
                  <a:pt x="3409" y="2215"/>
                </a:lnTo>
                <a:lnTo>
                  <a:pt x="3440" y="2279"/>
                </a:lnTo>
                <a:lnTo>
                  <a:pt x="3467" y="2347"/>
                </a:lnTo>
                <a:lnTo>
                  <a:pt x="3488" y="2416"/>
                </a:lnTo>
                <a:lnTo>
                  <a:pt x="3504" y="2489"/>
                </a:lnTo>
                <a:lnTo>
                  <a:pt x="3514" y="2563"/>
                </a:lnTo>
                <a:lnTo>
                  <a:pt x="3517" y="2638"/>
                </a:lnTo>
                <a:lnTo>
                  <a:pt x="3514" y="2714"/>
                </a:lnTo>
                <a:lnTo>
                  <a:pt x="3504" y="2788"/>
                </a:lnTo>
                <a:lnTo>
                  <a:pt x="3488" y="2860"/>
                </a:lnTo>
                <a:lnTo>
                  <a:pt x="3467" y="2929"/>
                </a:lnTo>
                <a:lnTo>
                  <a:pt x="3440" y="2997"/>
                </a:lnTo>
                <a:lnTo>
                  <a:pt x="3409" y="3061"/>
                </a:lnTo>
                <a:lnTo>
                  <a:pt x="3371" y="3123"/>
                </a:lnTo>
                <a:lnTo>
                  <a:pt x="3330" y="3181"/>
                </a:lnTo>
                <a:lnTo>
                  <a:pt x="3284" y="3234"/>
                </a:lnTo>
                <a:lnTo>
                  <a:pt x="3233" y="3284"/>
                </a:lnTo>
                <a:lnTo>
                  <a:pt x="3179" y="3330"/>
                </a:lnTo>
                <a:lnTo>
                  <a:pt x="3121" y="3372"/>
                </a:lnTo>
                <a:lnTo>
                  <a:pt x="3060" y="3410"/>
                </a:lnTo>
                <a:lnTo>
                  <a:pt x="2996" y="3442"/>
                </a:lnTo>
                <a:lnTo>
                  <a:pt x="2929" y="3468"/>
                </a:lnTo>
                <a:lnTo>
                  <a:pt x="2859" y="3490"/>
                </a:lnTo>
                <a:lnTo>
                  <a:pt x="2788" y="3505"/>
                </a:lnTo>
                <a:lnTo>
                  <a:pt x="2714" y="3514"/>
                </a:lnTo>
                <a:lnTo>
                  <a:pt x="2638" y="3518"/>
                </a:lnTo>
                <a:lnTo>
                  <a:pt x="2562" y="3514"/>
                </a:lnTo>
                <a:lnTo>
                  <a:pt x="2487" y="3505"/>
                </a:lnTo>
                <a:lnTo>
                  <a:pt x="2415" y="3490"/>
                </a:lnTo>
                <a:lnTo>
                  <a:pt x="2346" y="3468"/>
                </a:lnTo>
                <a:lnTo>
                  <a:pt x="2279" y="3442"/>
                </a:lnTo>
                <a:lnTo>
                  <a:pt x="2214" y="3410"/>
                </a:lnTo>
                <a:lnTo>
                  <a:pt x="2153" y="3372"/>
                </a:lnTo>
                <a:lnTo>
                  <a:pt x="2096" y="3330"/>
                </a:lnTo>
                <a:lnTo>
                  <a:pt x="2041" y="3284"/>
                </a:lnTo>
                <a:lnTo>
                  <a:pt x="1991" y="3234"/>
                </a:lnTo>
                <a:lnTo>
                  <a:pt x="1945" y="3181"/>
                </a:lnTo>
                <a:lnTo>
                  <a:pt x="1903" y="3123"/>
                </a:lnTo>
                <a:lnTo>
                  <a:pt x="1867" y="3061"/>
                </a:lnTo>
                <a:lnTo>
                  <a:pt x="1835" y="2997"/>
                </a:lnTo>
                <a:lnTo>
                  <a:pt x="1808" y="2929"/>
                </a:lnTo>
                <a:lnTo>
                  <a:pt x="1787" y="2860"/>
                </a:lnTo>
                <a:lnTo>
                  <a:pt x="1771" y="2788"/>
                </a:lnTo>
                <a:lnTo>
                  <a:pt x="1761" y="2714"/>
                </a:lnTo>
                <a:lnTo>
                  <a:pt x="1758" y="2638"/>
                </a:lnTo>
                <a:lnTo>
                  <a:pt x="1761" y="2563"/>
                </a:lnTo>
                <a:lnTo>
                  <a:pt x="1771" y="2489"/>
                </a:lnTo>
                <a:lnTo>
                  <a:pt x="1787" y="2416"/>
                </a:lnTo>
                <a:lnTo>
                  <a:pt x="1808" y="2347"/>
                </a:lnTo>
                <a:lnTo>
                  <a:pt x="1835" y="2279"/>
                </a:lnTo>
                <a:lnTo>
                  <a:pt x="1867" y="2215"/>
                </a:lnTo>
                <a:lnTo>
                  <a:pt x="1903" y="2154"/>
                </a:lnTo>
                <a:lnTo>
                  <a:pt x="1945" y="2096"/>
                </a:lnTo>
                <a:lnTo>
                  <a:pt x="1991" y="2042"/>
                </a:lnTo>
                <a:lnTo>
                  <a:pt x="2041" y="1991"/>
                </a:lnTo>
                <a:lnTo>
                  <a:pt x="2096" y="1945"/>
                </a:lnTo>
                <a:lnTo>
                  <a:pt x="2153" y="1904"/>
                </a:lnTo>
                <a:lnTo>
                  <a:pt x="2214" y="1867"/>
                </a:lnTo>
                <a:lnTo>
                  <a:pt x="2279" y="1835"/>
                </a:lnTo>
                <a:lnTo>
                  <a:pt x="2346" y="1809"/>
                </a:lnTo>
                <a:lnTo>
                  <a:pt x="2415" y="1787"/>
                </a:lnTo>
                <a:lnTo>
                  <a:pt x="2487" y="1772"/>
                </a:lnTo>
                <a:lnTo>
                  <a:pt x="2562" y="1763"/>
                </a:lnTo>
                <a:lnTo>
                  <a:pt x="2638" y="1759"/>
                </a:lnTo>
                <a:close/>
                <a:moveTo>
                  <a:pt x="1758" y="1320"/>
                </a:moveTo>
                <a:lnTo>
                  <a:pt x="2197" y="1320"/>
                </a:lnTo>
                <a:lnTo>
                  <a:pt x="2197" y="1759"/>
                </a:lnTo>
                <a:lnTo>
                  <a:pt x="1758" y="1759"/>
                </a:lnTo>
                <a:lnTo>
                  <a:pt x="1758" y="1320"/>
                </a:lnTo>
                <a:close/>
                <a:moveTo>
                  <a:pt x="1099" y="1320"/>
                </a:moveTo>
                <a:lnTo>
                  <a:pt x="1539" y="1320"/>
                </a:lnTo>
                <a:lnTo>
                  <a:pt x="1539" y="1759"/>
                </a:lnTo>
                <a:lnTo>
                  <a:pt x="1099" y="1759"/>
                </a:lnTo>
                <a:lnTo>
                  <a:pt x="1099" y="1320"/>
                </a:lnTo>
                <a:close/>
                <a:moveTo>
                  <a:pt x="439" y="1320"/>
                </a:moveTo>
                <a:lnTo>
                  <a:pt x="879" y="1320"/>
                </a:lnTo>
                <a:lnTo>
                  <a:pt x="879" y="1759"/>
                </a:lnTo>
                <a:lnTo>
                  <a:pt x="439" y="1759"/>
                </a:lnTo>
                <a:lnTo>
                  <a:pt x="439" y="1320"/>
                </a:lnTo>
                <a:close/>
                <a:moveTo>
                  <a:pt x="238" y="440"/>
                </a:moveTo>
                <a:lnTo>
                  <a:pt x="329" y="440"/>
                </a:lnTo>
                <a:lnTo>
                  <a:pt x="329" y="550"/>
                </a:lnTo>
                <a:lnTo>
                  <a:pt x="332" y="585"/>
                </a:lnTo>
                <a:lnTo>
                  <a:pt x="341" y="619"/>
                </a:lnTo>
                <a:lnTo>
                  <a:pt x="354" y="650"/>
                </a:lnTo>
                <a:lnTo>
                  <a:pt x="372" y="679"/>
                </a:lnTo>
                <a:lnTo>
                  <a:pt x="394" y="705"/>
                </a:lnTo>
                <a:lnTo>
                  <a:pt x="420" y="727"/>
                </a:lnTo>
                <a:lnTo>
                  <a:pt x="448" y="746"/>
                </a:lnTo>
                <a:lnTo>
                  <a:pt x="480" y="758"/>
                </a:lnTo>
                <a:lnTo>
                  <a:pt x="514" y="767"/>
                </a:lnTo>
                <a:lnTo>
                  <a:pt x="550" y="770"/>
                </a:lnTo>
                <a:lnTo>
                  <a:pt x="585" y="767"/>
                </a:lnTo>
                <a:lnTo>
                  <a:pt x="619" y="758"/>
                </a:lnTo>
                <a:lnTo>
                  <a:pt x="650" y="746"/>
                </a:lnTo>
                <a:lnTo>
                  <a:pt x="679" y="727"/>
                </a:lnTo>
                <a:lnTo>
                  <a:pt x="705" y="705"/>
                </a:lnTo>
                <a:lnTo>
                  <a:pt x="727" y="679"/>
                </a:lnTo>
                <a:lnTo>
                  <a:pt x="744" y="650"/>
                </a:lnTo>
                <a:lnTo>
                  <a:pt x="758" y="619"/>
                </a:lnTo>
                <a:lnTo>
                  <a:pt x="767" y="585"/>
                </a:lnTo>
                <a:lnTo>
                  <a:pt x="769" y="550"/>
                </a:lnTo>
                <a:lnTo>
                  <a:pt x="769" y="440"/>
                </a:lnTo>
                <a:lnTo>
                  <a:pt x="2088" y="440"/>
                </a:lnTo>
                <a:lnTo>
                  <a:pt x="2088" y="550"/>
                </a:lnTo>
                <a:lnTo>
                  <a:pt x="2090" y="585"/>
                </a:lnTo>
                <a:lnTo>
                  <a:pt x="2099" y="619"/>
                </a:lnTo>
                <a:lnTo>
                  <a:pt x="2113" y="650"/>
                </a:lnTo>
                <a:lnTo>
                  <a:pt x="2130" y="679"/>
                </a:lnTo>
                <a:lnTo>
                  <a:pt x="2152" y="705"/>
                </a:lnTo>
                <a:lnTo>
                  <a:pt x="2178" y="727"/>
                </a:lnTo>
                <a:lnTo>
                  <a:pt x="2207" y="746"/>
                </a:lnTo>
                <a:lnTo>
                  <a:pt x="2238" y="758"/>
                </a:lnTo>
                <a:lnTo>
                  <a:pt x="2272" y="767"/>
                </a:lnTo>
                <a:lnTo>
                  <a:pt x="2307" y="770"/>
                </a:lnTo>
                <a:lnTo>
                  <a:pt x="2344" y="767"/>
                </a:lnTo>
                <a:lnTo>
                  <a:pt x="2377" y="758"/>
                </a:lnTo>
                <a:lnTo>
                  <a:pt x="2409" y="746"/>
                </a:lnTo>
                <a:lnTo>
                  <a:pt x="2438" y="727"/>
                </a:lnTo>
                <a:lnTo>
                  <a:pt x="2464" y="705"/>
                </a:lnTo>
                <a:lnTo>
                  <a:pt x="2485" y="679"/>
                </a:lnTo>
                <a:lnTo>
                  <a:pt x="2503" y="650"/>
                </a:lnTo>
                <a:lnTo>
                  <a:pt x="2516" y="619"/>
                </a:lnTo>
                <a:lnTo>
                  <a:pt x="2525" y="585"/>
                </a:lnTo>
                <a:lnTo>
                  <a:pt x="2528" y="550"/>
                </a:lnTo>
                <a:lnTo>
                  <a:pt x="2528" y="440"/>
                </a:lnTo>
                <a:lnTo>
                  <a:pt x="2620" y="440"/>
                </a:lnTo>
                <a:lnTo>
                  <a:pt x="2658" y="443"/>
                </a:lnTo>
                <a:lnTo>
                  <a:pt x="2695" y="453"/>
                </a:lnTo>
                <a:lnTo>
                  <a:pt x="2729" y="468"/>
                </a:lnTo>
                <a:lnTo>
                  <a:pt x="2760" y="487"/>
                </a:lnTo>
                <a:lnTo>
                  <a:pt x="2788" y="510"/>
                </a:lnTo>
                <a:lnTo>
                  <a:pt x="2811" y="539"/>
                </a:lnTo>
                <a:lnTo>
                  <a:pt x="2830" y="570"/>
                </a:lnTo>
                <a:lnTo>
                  <a:pt x="2845" y="605"/>
                </a:lnTo>
                <a:lnTo>
                  <a:pt x="2854" y="643"/>
                </a:lnTo>
                <a:lnTo>
                  <a:pt x="2857" y="681"/>
                </a:lnTo>
                <a:lnTo>
                  <a:pt x="2857" y="1539"/>
                </a:lnTo>
                <a:lnTo>
                  <a:pt x="2638" y="1539"/>
                </a:lnTo>
                <a:lnTo>
                  <a:pt x="2638" y="1100"/>
                </a:lnTo>
                <a:lnTo>
                  <a:pt x="220" y="1100"/>
                </a:lnTo>
                <a:lnTo>
                  <a:pt x="220" y="2616"/>
                </a:lnTo>
                <a:lnTo>
                  <a:pt x="222" y="2627"/>
                </a:lnTo>
                <a:lnTo>
                  <a:pt x="229" y="2635"/>
                </a:lnTo>
                <a:lnTo>
                  <a:pt x="238" y="2638"/>
                </a:lnTo>
                <a:lnTo>
                  <a:pt x="1539" y="2638"/>
                </a:lnTo>
                <a:lnTo>
                  <a:pt x="1539" y="2858"/>
                </a:lnTo>
                <a:lnTo>
                  <a:pt x="238" y="2858"/>
                </a:lnTo>
                <a:lnTo>
                  <a:pt x="200" y="2854"/>
                </a:lnTo>
                <a:lnTo>
                  <a:pt x="162" y="2846"/>
                </a:lnTo>
                <a:lnTo>
                  <a:pt x="128" y="2831"/>
                </a:lnTo>
                <a:lnTo>
                  <a:pt x="97" y="2812"/>
                </a:lnTo>
                <a:lnTo>
                  <a:pt x="69" y="2787"/>
                </a:lnTo>
                <a:lnTo>
                  <a:pt x="46" y="2759"/>
                </a:lnTo>
                <a:lnTo>
                  <a:pt x="27" y="2727"/>
                </a:lnTo>
                <a:lnTo>
                  <a:pt x="12" y="2693"/>
                </a:lnTo>
                <a:lnTo>
                  <a:pt x="3" y="2656"/>
                </a:lnTo>
                <a:lnTo>
                  <a:pt x="0" y="2616"/>
                </a:lnTo>
                <a:lnTo>
                  <a:pt x="0" y="681"/>
                </a:lnTo>
                <a:lnTo>
                  <a:pt x="3" y="643"/>
                </a:lnTo>
                <a:lnTo>
                  <a:pt x="12" y="605"/>
                </a:lnTo>
                <a:lnTo>
                  <a:pt x="27" y="570"/>
                </a:lnTo>
                <a:lnTo>
                  <a:pt x="46" y="539"/>
                </a:lnTo>
                <a:lnTo>
                  <a:pt x="69" y="510"/>
                </a:lnTo>
                <a:lnTo>
                  <a:pt x="97" y="487"/>
                </a:lnTo>
                <a:lnTo>
                  <a:pt x="128" y="468"/>
                </a:lnTo>
                <a:lnTo>
                  <a:pt x="162" y="453"/>
                </a:lnTo>
                <a:lnTo>
                  <a:pt x="200" y="443"/>
                </a:lnTo>
                <a:lnTo>
                  <a:pt x="238" y="440"/>
                </a:lnTo>
                <a:close/>
                <a:moveTo>
                  <a:pt x="2307" y="0"/>
                </a:moveTo>
                <a:lnTo>
                  <a:pt x="2333" y="3"/>
                </a:lnTo>
                <a:lnTo>
                  <a:pt x="2356" y="12"/>
                </a:lnTo>
                <a:lnTo>
                  <a:pt x="2377" y="25"/>
                </a:lnTo>
                <a:lnTo>
                  <a:pt x="2393" y="42"/>
                </a:lnTo>
                <a:lnTo>
                  <a:pt x="2407" y="62"/>
                </a:lnTo>
                <a:lnTo>
                  <a:pt x="2414" y="85"/>
                </a:lnTo>
                <a:lnTo>
                  <a:pt x="2418" y="110"/>
                </a:lnTo>
                <a:lnTo>
                  <a:pt x="2418" y="550"/>
                </a:lnTo>
                <a:lnTo>
                  <a:pt x="2414" y="576"/>
                </a:lnTo>
                <a:lnTo>
                  <a:pt x="2407" y="598"/>
                </a:lnTo>
                <a:lnTo>
                  <a:pt x="2393" y="618"/>
                </a:lnTo>
                <a:lnTo>
                  <a:pt x="2377" y="635"/>
                </a:lnTo>
                <a:lnTo>
                  <a:pt x="2356" y="648"/>
                </a:lnTo>
                <a:lnTo>
                  <a:pt x="2333" y="657"/>
                </a:lnTo>
                <a:lnTo>
                  <a:pt x="2307" y="660"/>
                </a:lnTo>
                <a:lnTo>
                  <a:pt x="2283" y="657"/>
                </a:lnTo>
                <a:lnTo>
                  <a:pt x="2259" y="648"/>
                </a:lnTo>
                <a:lnTo>
                  <a:pt x="2239" y="635"/>
                </a:lnTo>
                <a:lnTo>
                  <a:pt x="2222" y="618"/>
                </a:lnTo>
                <a:lnTo>
                  <a:pt x="2209" y="598"/>
                </a:lnTo>
                <a:lnTo>
                  <a:pt x="2201" y="576"/>
                </a:lnTo>
                <a:lnTo>
                  <a:pt x="2197" y="550"/>
                </a:lnTo>
                <a:lnTo>
                  <a:pt x="2197" y="110"/>
                </a:lnTo>
                <a:lnTo>
                  <a:pt x="2201" y="85"/>
                </a:lnTo>
                <a:lnTo>
                  <a:pt x="2209" y="62"/>
                </a:lnTo>
                <a:lnTo>
                  <a:pt x="2222" y="42"/>
                </a:lnTo>
                <a:lnTo>
                  <a:pt x="2239" y="25"/>
                </a:lnTo>
                <a:lnTo>
                  <a:pt x="2259" y="12"/>
                </a:lnTo>
                <a:lnTo>
                  <a:pt x="2283" y="3"/>
                </a:lnTo>
                <a:lnTo>
                  <a:pt x="2307" y="0"/>
                </a:lnTo>
                <a:close/>
                <a:moveTo>
                  <a:pt x="550" y="0"/>
                </a:moveTo>
                <a:lnTo>
                  <a:pt x="574" y="3"/>
                </a:lnTo>
                <a:lnTo>
                  <a:pt x="598" y="12"/>
                </a:lnTo>
                <a:lnTo>
                  <a:pt x="618" y="25"/>
                </a:lnTo>
                <a:lnTo>
                  <a:pt x="635" y="42"/>
                </a:lnTo>
                <a:lnTo>
                  <a:pt x="648" y="62"/>
                </a:lnTo>
                <a:lnTo>
                  <a:pt x="656" y="85"/>
                </a:lnTo>
                <a:lnTo>
                  <a:pt x="660" y="110"/>
                </a:lnTo>
                <a:lnTo>
                  <a:pt x="660" y="550"/>
                </a:lnTo>
                <a:lnTo>
                  <a:pt x="656" y="576"/>
                </a:lnTo>
                <a:lnTo>
                  <a:pt x="648" y="598"/>
                </a:lnTo>
                <a:lnTo>
                  <a:pt x="635" y="618"/>
                </a:lnTo>
                <a:lnTo>
                  <a:pt x="618" y="635"/>
                </a:lnTo>
                <a:lnTo>
                  <a:pt x="598" y="648"/>
                </a:lnTo>
                <a:lnTo>
                  <a:pt x="574" y="657"/>
                </a:lnTo>
                <a:lnTo>
                  <a:pt x="550" y="660"/>
                </a:lnTo>
                <a:lnTo>
                  <a:pt x="524" y="657"/>
                </a:lnTo>
                <a:lnTo>
                  <a:pt x="501" y="648"/>
                </a:lnTo>
                <a:lnTo>
                  <a:pt x="481" y="635"/>
                </a:lnTo>
                <a:lnTo>
                  <a:pt x="464" y="618"/>
                </a:lnTo>
                <a:lnTo>
                  <a:pt x="451" y="598"/>
                </a:lnTo>
                <a:lnTo>
                  <a:pt x="443" y="576"/>
                </a:lnTo>
                <a:lnTo>
                  <a:pt x="439" y="550"/>
                </a:lnTo>
                <a:lnTo>
                  <a:pt x="439" y="110"/>
                </a:lnTo>
                <a:lnTo>
                  <a:pt x="443" y="85"/>
                </a:lnTo>
                <a:lnTo>
                  <a:pt x="451" y="62"/>
                </a:lnTo>
                <a:lnTo>
                  <a:pt x="464" y="42"/>
                </a:lnTo>
                <a:lnTo>
                  <a:pt x="481" y="25"/>
                </a:lnTo>
                <a:lnTo>
                  <a:pt x="501" y="12"/>
                </a:lnTo>
                <a:lnTo>
                  <a:pt x="524" y="3"/>
                </a:lnTo>
                <a:lnTo>
                  <a:pt x="550" y="0"/>
                </a:lnTo>
                <a:close/>
              </a:path>
            </a:pathLst>
          </a:custGeom>
          <a:solidFill>
            <a:sysClr val="window" lastClr="FFFFFF"/>
          </a:solidFill>
          <a:ln w="0">
            <a:noFill/>
            <a:prstDash val="solid"/>
            <a:round/>
            <a:headEnd/>
            <a:tailEnd/>
          </a:ln>
        </p:spPr>
        <p:txBody>
          <a:bodyPr vert="horz" wrap="square" lIns="91440" tIns="45720" rIns="91440" bIns="45720" numCol="1" anchor="t" anchorCtr="0" compatLnSpc="1">
            <a:prstTxWarp prst="textNoShape">
              <a:avLst/>
            </a:prstTxWarp>
          </a:bodyPr>
          <a:lstStyle/>
          <a:p>
            <a:pPr marL="0" marR="0" lvl="0" indent="0" defTabSz="1218987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en-US" sz="2400" b="0" i="0" u="none" strike="noStrike" kern="0" cap="none" spc="0" normalizeH="0" baseline="0" noProof="0" smtClean="0">
              <a:ln>
                <a:noFill/>
              </a:ln>
              <a:solidFill>
                <a:srgbClr val="000000"/>
              </a:solidFill>
              <a:effectLst/>
              <a:uLnTx/>
              <a:uFillTx/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grpSp>
        <p:nvGrpSpPr>
          <p:cNvPr id="130" name="Group 129"/>
          <p:cNvGrpSpPr/>
          <p:nvPr/>
        </p:nvGrpSpPr>
        <p:grpSpPr>
          <a:xfrm>
            <a:off x="3198515" y="1381651"/>
            <a:ext cx="434976" cy="477838"/>
            <a:chOff x="592138" y="2925763"/>
            <a:chExt cx="434976" cy="477838"/>
          </a:xfrm>
          <a:solidFill>
            <a:sysClr val="window" lastClr="FFFFFF"/>
          </a:solidFill>
        </p:grpSpPr>
        <p:sp>
          <p:nvSpPr>
            <p:cNvPr id="131" name="Freeform 37"/>
            <p:cNvSpPr>
              <a:spLocks noEditPoints="1"/>
            </p:cNvSpPr>
            <p:nvPr/>
          </p:nvSpPr>
          <p:spPr bwMode="auto">
            <a:xfrm>
              <a:off x="663576" y="2998788"/>
              <a:ext cx="292100" cy="404813"/>
            </a:xfrm>
            <a:custGeom>
              <a:avLst/>
              <a:gdLst>
                <a:gd name="T0" fmla="*/ 750 w 2029"/>
                <a:gd name="T1" fmla="*/ 299 h 2800"/>
                <a:gd name="T2" fmla="*/ 479 w 2029"/>
                <a:gd name="T3" fmla="*/ 466 h 2800"/>
                <a:gd name="T4" fmla="*/ 304 w 2029"/>
                <a:gd name="T5" fmla="*/ 723 h 2800"/>
                <a:gd name="T6" fmla="*/ 259 w 2029"/>
                <a:gd name="T7" fmla="*/ 1034 h 2800"/>
                <a:gd name="T8" fmla="*/ 314 w 2029"/>
                <a:gd name="T9" fmla="*/ 1283 h 2800"/>
                <a:gd name="T10" fmla="*/ 414 w 2029"/>
                <a:gd name="T11" fmla="*/ 1472 h 2800"/>
                <a:gd name="T12" fmla="*/ 530 w 2029"/>
                <a:gd name="T13" fmla="*/ 1646 h 2800"/>
                <a:gd name="T14" fmla="*/ 603 w 2029"/>
                <a:gd name="T15" fmla="*/ 1843 h 2800"/>
                <a:gd name="T16" fmla="*/ 647 w 2029"/>
                <a:gd name="T17" fmla="*/ 1978 h 2800"/>
                <a:gd name="T18" fmla="*/ 1346 w 2029"/>
                <a:gd name="T19" fmla="*/ 2011 h 2800"/>
                <a:gd name="T20" fmla="*/ 1421 w 2029"/>
                <a:gd name="T21" fmla="*/ 1912 h 2800"/>
                <a:gd name="T22" fmla="*/ 1460 w 2029"/>
                <a:gd name="T23" fmla="*/ 1721 h 2800"/>
                <a:gd name="T24" fmla="*/ 1570 w 2029"/>
                <a:gd name="T25" fmla="*/ 1538 h 2800"/>
                <a:gd name="T26" fmla="*/ 1678 w 2029"/>
                <a:gd name="T27" fmla="*/ 1364 h 2800"/>
                <a:gd name="T28" fmla="*/ 1756 w 2029"/>
                <a:gd name="T29" fmla="*/ 1143 h 2800"/>
                <a:gd name="T30" fmla="*/ 1760 w 2029"/>
                <a:gd name="T31" fmla="*/ 844 h 2800"/>
                <a:gd name="T32" fmla="*/ 1634 w 2029"/>
                <a:gd name="T33" fmla="*/ 559 h 2800"/>
                <a:gd name="T34" fmla="*/ 1397 w 2029"/>
                <a:gd name="T35" fmla="*/ 352 h 2800"/>
                <a:gd name="T36" fmla="*/ 1084 w 2029"/>
                <a:gd name="T37" fmla="*/ 258 h 2800"/>
                <a:gd name="T38" fmla="*/ 1258 w 2029"/>
                <a:gd name="T39" fmla="*/ 29 h 2800"/>
                <a:gd name="T40" fmla="*/ 1613 w 2029"/>
                <a:gd name="T41" fmla="*/ 188 h 2800"/>
                <a:gd name="T42" fmla="*/ 1877 w 2029"/>
                <a:gd name="T43" fmla="*/ 461 h 2800"/>
                <a:gd name="T44" fmla="*/ 2015 w 2029"/>
                <a:gd name="T45" fmla="*/ 815 h 2800"/>
                <a:gd name="T46" fmla="*/ 2013 w 2029"/>
                <a:gd name="T47" fmla="*/ 1166 h 2800"/>
                <a:gd name="T48" fmla="*/ 1934 w 2029"/>
                <a:gd name="T49" fmla="*/ 1424 h 2800"/>
                <a:gd name="T50" fmla="*/ 1825 w 2029"/>
                <a:gd name="T51" fmla="*/ 1617 h 2800"/>
                <a:gd name="T52" fmla="*/ 1714 w 2029"/>
                <a:gd name="T53" fmla="*/ 1785 h 2800"/>
                <a:gd name="T54" fmla="*/ 1677 w 2029"/>
                <a:gd name="T55" fmla="*/ 1934 h 2800"/>
                <a:gd name="T56" fmla="*/ 1572 w 2029"/>
                <a:gd name="T57" fmla="*/ 2150 h 2800"/>
                <a:gd name="T58" fmla="*/ 1487 w 2029"/>
                <a:gd name="T59" fmla="*/ 2294 h 2800"/>
                <a:gd name="T60" fmla="*/ 1480 w 2029"/>
                <a:gd name="T61" fmla="*/ 2429 h 2800"/>
                <a:gd name="T62" fmla="*/ 1476 w 2029"/>
                <a:gd name="T63" fmla="*/ 2492 h 2800"/>
                <a:gd name="T64" fmla="*/ 1446 w 2029"/>
                <a:gd name="T65" fmla="*/ 2575 h 2800"/>
                <a:gd name="T66" fmla="*/ 1340 w 2029"/>
                <a:gd name="T67" fmla="*/ 2666 h 2800"/>
                <a:gd name="T68" fmla="*/ 1184 w 2029"/>
                <a:gd name="T69" fmla="*/ 2779 h 2800"/>
                <a:gd name="T70" fmla="*/ 891 w 2029"/>
                <a:gd name="T71" fmla="*/ 2798 h 2800"/>
                <a:gd name="T72" fmla="*/ 762 w 2029"/>
                <a:gd name="T73" fmla="*/ 2698 h 2800"/>
                <a:gd name="T74" fmla="*/ 607 w 2029"/>
                <a:gd name="T75" fmla="*/ 2606 h 2800"/>
                <a:gd name="T76" fmla="*/ 556 w 2029"/>
                <a:gd name="T77" fmla="*/ 2509 h 2800"/>
                <a:gd name="T78" fmla="*/ 551 w 2029"/>
                <a:gd name="T79" fmla="*/ 2466 h 2800"/>
                <a:gd name="T80" fmla="*/ 545 w 2029"/>
                <a:gd name="T81" fmla="*/ 2350 h 2800"/>
                <a:gd name="T82" fmla="*/ 538 w 2029"/>
                <a:gd name="T83" fmla="*/ 2221 h 2800"/>
                <a:gd name="T84" fmla="*/ 376 w 2029"/>
                <a:gd name="T85" fmla="*/ 2025 h 2800"/>
                <a:gd name="T86" fmla="*/ 340 w 2029"/>
                <a:gd name="T87" fmla="*/ 1839 h 2800"/>
                <a:gd name="T88" fmla="*/ 248 w 2029"/>
                <a:gd name="T89" fmla="*/ 1682 h 2800"/>
                <a:gd name="T90" fmla="*/ 138 w 2029"/>
                <a:gd name="T91" fmla="*/ 1508 h 2800"/>
                <a:gd name="T92" fmla="*/ 41 w 2029"/>
                <a:gd name="T93" fmla="*/ 1278 h 2800"/>
                <a:gd name="T94" fmla="*/ 0 w 2029"/>
                <a:gd name="T95" fmla="*/ 973 h 2800"/>
                <a:gd name="T96" fmla="*/ 80 w 2029"/>
                <a:gd name="T97" fmla="*/ 595 h 2800"/>
                <a:gd name="T98" fmla="*/ 298 w 2029"/>
                <a:gd name="T99" fmla="*/ 286 h 2800"/>
                <a:gd name="T100" fmla="*/ 621 w 2029"/>
                <a:gd name="T101" fmla="*/ 77 h 2800"/>
                <a:gd name="T102" fmla="*/ 1014 w 2029"/>
                <a:gd name="T103" fmla="*/ 0 h 2800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  <a:cxn ang="0">
                  <a:pos x="T86" y="T87"/>
                </a:cxn>
                <a:cxn ang="0">
                  <a:pos x="T88" y="T89"/>
                </a:cxn>
                <a:cxn ang="0">
                  <a:pos x="T90" y="T91"/>
                </a:cxn>
                <a:cxn ang="0">
                  <a:pos x="T92" y="T93"/>
                </a:cxn>
                <a:cxn ang="0">
                  <a:pos x="T94" y="T95"/>
                </a:cxn>
                <a:cxn ang="0">
                  <a:pos x="T96" y="T97"/>
                </a:cxn>
                <a:cxn ang="0">
                  <a:pos x="T98" y="T99"/>
                </a:cxn>
                <a:cxn ang="0">
                  <a:pos x="T100" y="T101"/>
                </a:cxn>
                <a:cxn ang="0">
                  <a:pos x="T102" y="T103"/>
                </a:cxn>
              </a:cxnLst>
              <a:rect l="0" t="0" r="r" b="b"/>
              <a:pathLst>
                <a:path w="2029" h="2800">
                  <a:moveTo>
                    <a:pt x="1014" y="255"/>
                  </a:moveTo>
                  <a:lnTo>
                    <a:pt x="945" y="258"/>
                  </a:lnTo>
                  <a:lnTo>
                    <a:pt x="878" y="266"/>
                  </a:lnTo>
                  <a:lnTo>
                    <a:pt x="813" y="281"/>
                  </a:lnTo>
                  <a:lnTo>
                    <a:pt x="750" y="299"/>
                  </a:lnTo>
                  <a:lnTo>
                    <a:pt x="690" y="324"/>
                  </a:lnTo>
                  <a:lnTo>
                    <a:pt x="632" y="354"/>
                  </a:lnTo>
                  <a:lnTo>
                    <a:pt x="578" y="387"/>
                  </a:lnTo>
                  <a:lnTo>
                    <a:pt x="527" y="424"/>
                  </a:lnTo>
                  <a:lnTo>
                    <a:pt x="479" y="466"/>
                  </a:lnTo>
                  <a:lnTo>
                    <a:pt x="435" y="511"/>
                  </a:lnTo>
                  <a:lnTo>
                    <a:pt x="396" y="559"/>
                  </a:lnTo>
                  <a:lnTo>
                    <a:pt x="361" y="611"/>
                  </a:lnTo>
                  <a:lnTo>
                    <a:pt x="330" y="666"/>
                  </a:lnTo>
                  <a:lnTo>
                    <a:pt x="304" y="723"/>
                  </a:lnTo>
                  <a:lnTo>
                    <a:pt x="284" y="783"/>
                  </a:lnTo>
                  <a:lnTo>
                    <a:pt x="270" y="844"/>
                  </a:lnTo>
                  <a:lnTo>
                    <a:pt x="260" y="908"/>
                  </a:lnTo>
                  <a:lnTo>
                    <a:pt x="257" y="973"/>
                  </a:lnTo>
                  <a:lnTo>
                    <a:pt x="259" y="1034"/>
                  </a:lnTo>
                  <a:lnTo>
                    <a:pt x="264" y="1090"/>
                  </a:lnTo>
                  <a:lnTo>
                    <a:pt x="273" y="1143"/>
                  </a:lnTo>
                  <a:lnTo>
                    <a:pt x="284" y="1193"/>
                  </a:lnTo>
                  <a:lnTo>
                    <a:pt x="298" y="1240"/>
                  </a:lnTo>
                  <a:lnTo>
                    <a:pt x="314" y="1283"/>
                  </a:lnTo>
                  <a:lnTo>
                    <a:pt x="331" y="1325"/>
                  </a:lnTo>
                  <a:lnTo>
                    <a:pt x="351" y="1364"/>
                  </a:lnTo>
                  <a:lnTo>
                    <a:pt x="371" y="1402"/>
                  </a:lnTo>
                  <a:lnTo>
                    <a:pt x="393" y="1437"/>
                  </a:lnTo>
                  <a:lnTo>
                    <a:pt x="414" y="1472"/>
                  </a:lnTo>
                  <a:lnTo>
                    <a:pt x="437" y="1505"/>
                  </a:lnTo>
                  <a:lnTo>
                    <a:pt x="458" y="1537"/>
                  </a:lnTo>
                  <a:lnTo>
                    <a:pt x="483" y="1573"/>
                  </a:lnTo>
                  <a:lnTo>
                    <a:pt x="507" y="1610"/>
                  </a:lnTo>
                  <a:lnTo>
                    <a:pt x="530" y="1646"/>
                  </a:lnTo>
                  <a:lnTo>
                    <a:pt x="551" y="1683"/>
                  </a:lnTo>
                  <a:lnTo>
                    <a:pt x="569" y="1721"/>
                  </a:lnTo>
                  <a:lnTo>
                    <a:pt x="584" y="1760"/>
                  </a:lnTo>
                  <a:lnTo>
                    <a:pt x="595" y="1800"/>
                  </a:lnTo>
                  <a:lnTo>
                    <a:pt x="603" y="1843"/>
                  </a:lnTo>
                  <a:lnTo>
                    <a:pt x="605" y="1888"/>
                  </a:lnTo>
                  <a:lnTo>
                    <a:pt x="608" y="1912"/>
                  </a:lnTo>
                  <a:lnTo>
                    <a:pt x="617" y="1936"/>
                  </a:lnTo>
                  <a:lnTo>
                    <a:pt x="630" y="1958"/>
                  </a:lnTo>
                  <a:lnTo>
                    <a:pt x="647" y="1978"/>
                  </a:lnTo>
                  <a:lnTo>
                    <a:pt x="665" y="1996"/>
                  </a:lnTo>
                  <a:lnTo>
                    <a:pt x="683" y="2011"/>
                  </a:lnTo>
                  <a:lnTo>
                    <a:pt x="701" y="2025"/>
                  </a:lnTo>
                  <a:lnTo>
                    <a:pt x="1328" y="2025"/>
                  </a:lnTo>
                  <a:lnTo>
                    <a:pt x="1346" y="2011"/>
                  </a:lnTo>
                  <a:lnTo>
                    <a:pt x="1364" y="1996"/>
                  </a:lnTo>
                  <a:lnTo>
                    <a:pt x="1383" y="1978"/>
                  </a:lnTo>
                  <a:lnTo>
                    <a:pt x="1399" y="1958"/>
                  </a:lnTo>
                  <a:lnTo>
                    <a:pt x="1412" y="1936"/>
                  </a:lnTo>
                  <a:lnTo>
                    <a:pt x="1421" y="1912"/>
                  </a:lnTo>
                  <a:lnTo>
                    <a:pt x="1424" y="1888"/>
                  </a:lnTo>
                  <a:lnTo>
                    <a:pt x="1426" y="1843"/>
                  </a:lnTo>
                  <a:lnTo>
                    <a:pt x="1434" y="1800"/>
                  </a:lnTo>
                  <a:lnTo>
                    <a:pt x="1445" y="1760"/>
                  </a:lnTo>
                  <a:lnTo>
                    <a:pt x="1460" y="1721"/>
                  </a:lnTo>
                  <a:lnTo>
                    <a:pt x="1478" y="1684"/>
                  </a:lnTo>
                  <a:lnTo>
                    <a:pt x="1498" y="1646"/>
                  </a:lnTo>
                  <a:lnTo>
                    <a:pt x="1520" y="1610"/>
                  </a:lnTo>
                  <a:lnTo>
                    <a:pt x="1545" y="1574"/>
                  </a:lnTo>
                  <a:lnTo>
                    <a:pt x="1570" y="1538"/>
                  </a:lnTo>
                  <a:lnTo>
                    <a:pt x="1592" y="1506"/>
                  </a:lnTo>
                  <a:lnTo>
                    <a:pt x="1614" y="1473"/>
                  </a:lnTo>
                  <a:lnTo>
                    <a:pt x="1636" y="1438"/>
                  </a:lnTo>
                  <a:lnTo>
                    <a:pt x="1658" y="1402"/>
                  </a:lnTo>
                  <a:lnTo>
                    <a:pt x="1678" y="1364"/>
                  </a:lnTo>
                  <a:lnTo>
                    <a:pt x="1698" y="1325"/>
                  </a:lnTo>
                  <a:lnTo>
                    <a:pt x="1715" y="1283"/>
                  </a:lnTo>
                  <a:lnTo>
                    <a:pt x="1731" y="1240"/>
                  </a:lnTo>
                  <a:lnTo>
                    <a:pt x="1745" y="1193"/>
                  </a:lnTo>
                  <a:lnTo>
                    <a:pt x="1756" y="1143"/>
                  </a:lnTo>
                  <a:lnTo>
                    <a:pt x="1765" y="1090"/>
                  </a:lnTo>
                  <a:lnTo>
                    <a:pt x="1770" y="1034"/>
                  </a:lnTo>
                  <a:lnTo>
                    <a:pt x="1772" y="973"/>
                  </a:lnTo>
                  <a:lnTo>
                    <a:pt x="1769" y="908"/>
                  </a:lnTo>
                  <a:lnTo>
                    <a:pt x="1760" y="844"/>
                  </a:lnTo>
                  <a:lnTo>
                    <a:pt x="1745" y="782"/>
                  </a:lnTo>
                  <a:lnTo>
                    <a:pt x="1725" y="723"/>
                  </a:lnTo>
                  <a:lnTo>
                    <a:pt x="1700" y="666"/>
                  </a:lnTo>
                  <a:lnTo>
                    <a:pt x="1668" y="610"/>
                  </a:lnTo>
                  <a:lnTo>
                    <a:pt x="1634" y="559"/>
                  </a:lnTo>
                  <a:lnTo>
                    <a:pt x="1594" y="511"/>
                  </a:lnTo>
                  <a:lnTo>
                    <a:pt x="1550" y="466"/>
                  </a:lnTo>
                  <a:lnTo>
                    <a:pt x="1503" y="424"/>
                  </a:lnTo>
                  <a:lnTo>
                    <a:pt x="1451" y="386"/>
                  </a:lnTo>
                  <a:lnTo>
                    <a:pt x="1397" y="352"/>
                  </a:lnTo>
                  <a:lnTo>
                    <a:pt x="1339" y="324"/>
                  </a:lnTo>
                  <a:lnTo>
                    <a:pt x="1278" y="299"/>
                  </a:lnTo>
                  <a:lnTo>
                    <a:pt x="1216" y="281"/>
                  </a:lnTo>
                  <a:lnTo>
                    <a:pt x="1151" y="266"/>
                  </a:lnTo>
                  <a:lnTo>
                    <a:pt x="1084" y="258"/>
                  </a:lnTo>
                  <a:lnTo>
                    <a:pt x="1014" y="255"/>
                  </a:lnTo>
                  <a:close/>
                  <a:moveTo>
                    <a:pt x="1014" y="0"/>
                  </a:moveTo>
                  <a:lnTo>
                    <a:pt x="1097" y="3"/>
                  </a:lnTo>
                  <a:lnTo>
                    <a:pt x="1179" y="13"/>
                  </a:lnTo>
                  <a:lnTo>
                    <a:pt x="1258" y="29"/>
                  </a:lnTo>
                  <a:lnTo>
                    <a:pt x="1335" y="50"/>
                  </a:lnTo>
                  <a:lnTo>
                    <a:pt x="1408" y="77"/>
                  </a:lnTo>
                  <a:lnTo>
                    <a:pt x="1480" y="109"/>
                  </a:lnTo>
                  <a:lnTo>
                    <a:pt x="1548" y="147"/>
                  </a:lnTo>
                  <a:lnTo>
                    <a:pt x="1613" y="188"/>
                  </a:lnTo>
                  <a:lnTo>
                    <a:pt x="1673" y="235"/>
                  </a:lnTo>
                  <a:lnTo>
                    <a:pt x="1731" y="286"/>
                  </a:lnTo>
                  <a:lnTo>
                    <a:pt x="1783" y="340"/>
                  </a:lnTo>
                  <a:lnTo>
                    <a:pt x="1833" y="399"/>
                  </a:lnTo>
                  <a:lnTo>
                    <a:pt x="1877" y="461"/>
                  </a:lnTo>
                  <a:lnTo>
                    <a:pt x="1915" y="526"/>
                  </a:lnTo>
                  <a:lnTo>
                    <a:pt x="1949" y="595"/>
                  </a:lnTo>
                  <a:lnTo>
                    <a:pt x="1976" y="667"/>
                  </a:lnTo>
                  <a:lnTo>
                    <a:pt x="1999" y="739"/>
                  </a:lnTo>
                  <a:lnTo>
                    <a:pt x="2015" y="815"/>
                  </a:lnTo>
                  <a:lnTo>
                    <a:pt x="2025" y="893"/>
                  </a:lnTo>
                  <a:lnTo>
                    <a:pt x="2029" y="973"/>
                  </a:lnTo>
                  <a:lnTo>
                    <a:pt x="2026" y="1041"/>
                  </a:lnTo>
                  <a:lnTo>
                    <a:pt x="2021" y="1105"/>
                  </a:lnTo>
                  <a:lnTo>
                    <a:pt x="2013" y="1166"/>
                  </a:lnTo>
                  <a:lnTo>
                    <a:pt x="2001" y="1224"/>
                  </a:lnTo>
                  <a:lnTo>
                    <a:pt x="1988" y="1278"/>
                  </a:lnTo>
                  <a:lnTo>
                    <a:pt x="1972" y="1329"/>
                  </a:lnTo>
                  <a:lnTo>
                    <a:pt x="1953" y="1378"/>
                  </a:lnTo>
                  <a:lnTo>
                    <a:pt x="1934" y="1424"/>
                  </a:lnTo>
                  <a:lnTo>
                    <a:pt x="1913" y="1466"/>
                  </a:lnTo>
                  <a:lnTo>
                    <a:pt x="1892" y="1507"/>
                  </a:lnTo>
                  <a:lnTo>
                    <a:pt x="1869" y="1546"/>
                  </a:lnTo>
                  <a:lnTo>
                    <a:pt x="1847" y="1583"/>
                  </a:lnTo>
                  <a:lnTo>
                    <a:pt x="1825" y="1617"/>
                  </a:lnTo>
                  <a:lnTo>
                    <a:pt x="1803" y="1649"/>
                  </a:lnTo>
                  <a:lnTo>
                    <a:pt x="1781" y="1681"/>
                  </a:lnTo>
                  <a:lnTo>
                    <a:pt x="1756" y="1719"/>
                  </a:lnTo>
                  <a:lnTo>
                    <a:pt x="1733" y="1753"/>
                  </a:lnTo>
                  <a:lnTo>
                    <a:pt x="1714" y="1785"/>
                  </a:lnTo>
                  <a:lnTo>
                    <a:pt x="1700" y="1813"/>
                  </a:lnTo>
                  <a:lnTo>
                    <a:pt x="1689" y="1839"/>
                  </a:lnTo>
                  <a:lnTo>
                    <a:pt x="1682" y="1864"/>
                  </a:lnTo>
                  <a:lnTo>
                    <a:pt x="1680" y="1888"/>
                  </a:lnTo>
                  <a:lnTo>
                    <a:pt x="1677" y="1934"/>
                  </a:lnTo>
                  <a:lnTo>
                    <a:pt x="1667" y="1980"/>
                  </a:lnTo>
                  <a:lnTo>
                    <a:pt x="1652" y="2025"/>
                  </a:lnTo>
                  <a:lnTo>
                    <a:pt x="1630" y="2068"/>
                  </a:lnTo>
                  <a:lnTo>
                    <a:pt x="1604" y="2110"/>
                  </a:lnTo>
                  <a:lnTo>
                    <a:pt x="1572" y="2150"/>
                  </a:lnTo>
                  <a:lnTo>
                    <a:pt x="1534" y="2187"/>
                  </a:lnTo>
                  <a:lnTo>
                    <a:pt x="1491" y="2221"/>
                  </a:lnTo>
                  <a:lnTo>
                    <a:pt x="1490" y="2242"/>
                  </a:lnTo>
                  <a:lnTo>
                    <a:pt x="1489" y="2267"/>
                  </a:lnTo>
                  <a:lnTo>
                    <a:pt x="1487" y="2294"/>
                  </a:lnTo>
                  <a:lnTo>
                    <a:pt x="1486" y="2322"/>
                  </a:lnTo>
                  <a:lnTo>
                    <a:pt x="1484" y="2350"/>
                  </a:lnTo>
                  <a:lnTo>
                    <a:pt x="1483" y="2378"/>
                  </a:lnTo>
                  <a:lnTo>
                    <a:pt x="1481" y="2405"/>
                  </a:lnTo>
                  <a:lnTo>
                    <a:pt x="1480" y="2429"/>
                  </a:lnTo>
                  <a:lnTo>
                    <a:pt x="1479" y="2449"/>
                  </a:lnTo>
                  <a:lnTo>
                    <a:pt x="1478" y="2466"/>
                  </a:lnTo>
                  <a:lnTo>
                    <a:pt x="1478" y="2476"/>
                  </a:lnTo>
                  <a:lnTo>
                    <a:pt x="1476" y="2479"/>
                  </a:lnTo>
                  <a:lnTo>
                    <a:pt x="1476" y="2492"/>
                  </a:lnTo>
                  <a:lnTo>
                    <a:pt x="1474" y="2506"/>
                  </a:lnTo>
                  <a:lnTo>
                    <a:pt x="1470" y="2522"/>
                  </a:lnTo>
                  <a:lnTo>
                    <a:pt x="1465" y="2539"/>
                  </a:lnTo>
                  <a:lnTo>
                    <a:pt x="1457" y="2557"/>
                  </a:lnTo>
                  <a:lnTo>
                    <a:pt x="1446" y="2575"/>
                  </a:lnTo>
                  <a:lnTo>
                    <a:pt x="1432" y="2594"/>
                  </a:lnTo>
                  <a:lnTo>
                    <a:pt x="1416" y="2613"/>
                  </a:lnTo>
                  <a:lnTo>
                    <a:pt x="1395" y="2631"/>
                  </a:lnTo>
                  <a:lnTo>
                    <a:pt x="1370" y="2650"/>
                  </a:lnTo>
                  <a:lnTo>
                    <a:pt x="1340" y="2666"/>
                  </a:lnTo>
                  <a:lnTo>
                    <a:pt x="1307" y="2683"/>
                  </a:lnTo>
                  <a:lnTo>
                    <a:pt x="1267" y="2698"/>
                  </a:lnTo>
                  <a:lnTo>
                    <a:pt x="1244" y="2727"/>
                  </a:lnTo>
                  <a:lnTo>
                    <a:pt x="1216" y="2754"/>
                  </a:lnTo>
                  <a:lnTo>
                    <a:pt x="1184" y="2779"/>
                  </a:lnTo>
                  <a:lnTo>
                    <a:pt x="1162" y="2790"/>
                  </a:lnTo>
                  <a:lnTo>
                    <a:pt x="1138" y="2798"/>
                  </a:lnTo>
                  <a:lnTo>
                    <a:pt x="1113" y="2800"/>
                  </a:lnTo>
                  <a:lnTo>
                    <a:pt x="916" y="2800"/>
                  </a:lnTo>
                  <a:lnTo>
                    <a:pt x="891" y="2798"/>
                  </a:lnTo>
                  <a:lnTo>
                    <a:pt x="867" y="2790"/>
                  </a:lnTo>
                  <a:lnTo>
                    <a:pt x="845" y="2779"/>
                  </a:lnTo>
                  <a:lnTo>
                    <a:pt x="813" y="2754"/>
                  </a:lnTo>
                  <a:lnTo>
                    <a:pt x="785" y="2727"/>
                  </a:lnTo>
                  <a:lnTo>
                    <a:pt x="762" y="2698"/>
                  </a:lnTo>
                  <a:lnTo>
                    <a:pt x="720" y="2681"/>
                  </a:lnTo>
                  <a:lnTo>
                    <a:pt x="684" y="2664"/>
                  </a:lnTo>
                  <a:lnTo>
                    <a:pt x="653" y="2646"/>
                  </a:lnTo>
                  <a:lnTo>
                    <a:pt x="628" y="2626"/>
                  </a:lnTo>
                  <a:lnTo>
                    <a:pt x="607" y="2606"/>
                  </a:lnTo>
                  <a:lnTo>
                    <a:pt x="590" y="2585"/>
                  </a:lnTo>
                  <a:lnTo>
                    <a:pt x="578" y="2566"/>
                  </a:lnTo>
                  <a:lnTo>
                    <a:pt x="567" y="2546"/>
                  </a:lnTo>
                  <a:lnTo>
                    <a:pt x="561" y="2527"/>
                  </a:lnTo>
                  <a:lnTo>
                    <a:pt x="556" y="2509"/>
                  </a:lnTo>
                  <a:lnTo>
                    <a:pt x="554" y="2494"/>
                  </a:lnTo>
                  <a:lnTo>
                    <a:pt x="552" y="2479"/>
                  </a:lnTo>
                  <a:lnTo>
                    <a:pt x="552" y="2479"/>
                  </a:lnTo>
                  <a:lnTo>
                    <a:pt x="552" y="2476"/>
                  </a:lnTo>
                  <a:lnTo>
                    <a:pt x="551" y="2466"/>
                  </a:lnTo>
                  <a:lnTo>
                    <a:pt x="550" y="2449"/>
                  </a:lnTo>
                  <a:lnTo>
                    <a:pt x="549" y="2429"/>
                  </a:lnTo>
                  <a:lnTo>
                    <a:pt x="548" y="2405"/>
                  </a:lnTo>
                  <a:lnTo>
                    <a:pt x="546" y="2378"/>
                  </a:lnTo>
                  <a:lnTo>
                    <a:pt x="545" y="2350"/>
                  </a:lnTo>
                  <a:lnTo>
                    <a:pt x="543" y="2322"/>
                  </a:lnTo>
                  <a:lnTo>
                    <a:pt x="542" y="2294"/>
                  </a:lnTo>
                  <a:lnTo>
                    <a:pt x="540" y="2267"/>
                  </a:lnTo>
                  <a:lnTo>
                    <a:pt x="539" y="2242"/>
                  </a:lnTo>
                  <a:lnTo>
                    <a:pt x="538" y="2221"/>
                  </a:lnTo>
                  <a:lnTo>
                    <a:pt x="495" y="2187"/>
                  </a:lnTo>
                  <a:lnTo>
                    <a:pt x="457" y="2150"/>
                  </a:lnTo>
                  <a:lnTo>
                    <a:pt x="425" y="2110"/>
                  </a:lnTo>
                  <a:lnTo>
                    <a:pt x="398" y="2068"/>
                  </a:lnTo>
                  <a:lnTo>
                    <a:pt x="376" y="2025"/>
                  </a:lnTo>
                  <a:lnTo>
                    <a:pt x="362" y="1980"/>
                  </a:lnTo>
                  <a:lnTo>
                    <a:pt x="352" y="1934"/>
                  </a:lnTo>
                  <a:lnTo>
                    <a:pt x="349" y="1888"/>
                  </a:lnTo>
                  <a:lnTo>
                    <a:pt x="347" y="1864"/>
                  </a:lnTo>
                  <a:lnTo>
                    <a:pt x="340" y="1839"/>
                  </a:lnTo>
                  <a:lnTo>
                    <a:pt x="329" y="1813"/>
                  </a:lnTo>
                  <a:lnTo>
                    <a:pt x="315" y="1785"/>
                  </a:lnTo>
                  <a:lnTo>
                    <a:pt x="296" y="1753"/>
                  </a:lnTo>
                  <a:lnTo>
                    <a:pt x="274" y="1719"/>
                  </a:lnTo>
                  <a:lnTo>
                    <a:pt x="248" y="1682"/>
                  </a:lnTo>
                  <a:lnTo>
                    <a:pt x="227" y="1650"/>
                  </a:lnTo>
                  <a:lnTo>
                    <a:pt x="205" y="1617"/>
                  </a:lnTo>
                  <a:lnTo>
                    <a:pt x="182" y="1583"/>
                  </a:lnTo>
                  <a:lnTo>
                    <a:pt x="160" y="1546"/>
                  </a:lnTo>
                  <a:lnTo>
                    <a:pt x="138" y="1508"/>
                  </a:lnTo>
                  <a:lnTo>
                    <a:pt x="116" y="1466"/>
                  </a:lnTo>
                  <a:lnTo>
                    <a:pt x="95" y="1424"/>
                  </a:lnTo>
                  <a:lnTo>
                    <a:pt x="76" y="1378"/>
                  </a:lnTo>
                  <a:lnTo>
                    <a:pt x="57" y="1329"/>
                  </a:lnTo>
                  <a:lnTo>
                    <a:pt x="41" y="1278"/>
                  </a:lnTo>
                  <a:lnTo>
                    <a:pt x="28" y="1224"/>
                  </a:lnTo>
                  <a:lnTo>
                    <a:pt x="16" y="1166"/>
                  </a:lnTo>
                  <a:lnTo>
                    <a:pt x="8" y="1105"/>
                  </a:lnTo>
                  <a:lnTo>
                    <a:pt x="2" y="1041"/>
                  </a:lnTo>
                  <a:lnTo>
                    <a:pt x="0" y="973"/>
                  </a:lnTo>
                  <a:lnTo>
                    <a:pt x="4" y="893"/>
                  </a:lnTo>
                  <a:lnTo>
                    <a:pt x="14" y="815"/>
                  </a:lnTo>
                  <a:lnTo>
                    <a:pt x="30" y="739"/>
                  </a:lnTo>
                  <a:lnTo>
                    <a:pt x="53" y="667"/>
                  </a:lnTo>
                  <a:lnTo>
                    <a:pt x="80" y="595"/>
                  </a:lnTo>
                  <a:lnTo>
                    <a:pt x="114" y="526"/>
                  </a:lnTo>
                  <a:lnTo>
                    <a:pt x="152" y="461"/>
                  </a:lnTo>
                  <a:lnTo>
                    <a:pt x="196" y="399"/>
                  </a:lnTo>
                  <a:lnTo>
                    <a:pt x="246" y="340"/>
                  </a:lnTo>
                  <a:lnTo>
                    <a:pt x="298" y="286"/>
                  </a:lnTo>
                  <a:lnTo>
                    <a:pt x="356" y="235"/>
                  </a:lnTo>
                  <a:lnTo>
                    <a:pt x="416" y="188"/>
                  </a:lnTo>
                  <a:lnTo>
                    <a:pt x="481" y="147"/>
                  </a:lnTo>
                  <a:lnTo>
                    <a:pt x="549" y="109"/>
                  </a:lnTo>
                  <a:lnTo>
                    <a:pt x="621" y="77"/>
                  </a:lnTo>
                  <a:lnTo>
                    <a:pt x="695" y="50"/>
                  </a:lnTo>
                  <a:lnTo>
                    <a:pt x="771" y="29"/>
                  </a:lnTo>
                  <a:lnTo>
                    <a:pt x="850" y="13"/>
                  </a:lnTo>
                  <a:lnTo>
                    <a:pt x="932" y="3"/>
                  </a:lnTo>
                  <a:lnTo>
                    <a:pt x="1014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1218987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32" name="Freeform 38"/>
            <p:cNvSpPr>
              <a:spLocks/>
            </p:cNvSpPr>
            <p:nvPr/>
          </p:nvSpPr>
          <p:spPr bwMode="auto">
            <a:xfrm>
              <a:off x="800101" y="2925763"/>
              <a:ext cx="19050" cy="46038"/>
            </a:xfrm>
            <a:custGeom>
              <a:avLst/>
              <a:gdLst>
                <a:gd name="T0" fmla="*/ 63 w 127"/>
                <a:gd name="T1" fmla="*/ 0 h 318"/>
                <a:gd name="T2" fmla="*/ 63 w 127"/>
                <a:gd name="T3" fmla="*/ 0 h 318"/>
                <a:gd name="T4" fmla="*/ 80 w 127"/>
                <a:gd name="T5" fmla="*/ 2 h 318"/>
                <a:gd name="T6" fmla="*/ 96 w 127"/>
                <a:gd name="T7" fmla="*/ 9 h 318"/>
                <a:gd name="T8" fmla="*/ 109 w 127"/>
                <a:gd name="T9" fmla="*/ 19 h 318"/>
                <a:gd name="T10" fmla="*/ 119 w 127"/>
                <a:gd name="T11" fmla="*/ 32 h 318"/>
                <a:gd name="T12" fmla="*/ 125 w 127"/>
                <a:gd name="T13" fmla="*/ 47 h 318"/>
                <a:gd name="T14" fmla="*/ 127 w 127"/>
                <a:gd name="T15" fmla="*/ 64 h 318"/>
                <a:gd name="T16" fmla="*/ 127 w 127"/>
                <a:gd name="T17" fmla="*/ 254 h 318"/>
                <a:gd name="T18" fmla="*/ 125 w 127"/>
                <a:gd name="T19" fmla="*/ 272 h 318"/>
                <a:gd name="T20" fmla="*/ 119 w 127"/>
                <a:gd name="T21" fmla="*/ 286 h 318"/>
                <a:gd name="T22" fmla="*/ 109 w 127"/>
                <a:gd name="T23" fmla="*/ 300 h 318"/>
                <a:gd name="T24" fmla="*/ 96 w 127"/>
                <a:gd name="T25" fmla="*/ 309 h 318"/>
                <a:gd name="T26" fmla="*/ 80 w 127"/>
                <a:gd name="T27" fmla="*/ 315 h 318"/>
                <a:gd name="T28" fmla="*/ 63 w 127"/>
                <a:gd name="T29" fmla="*/ 318 h 318"/>
                <a:gd name="T30" fmla="*/ 47 w 127"/>
                <a:gd name="T31" fmla="*/ 315 h 318"/>
                <a:gd name="T32" fmla="*/ 31 w 127"/>
                <a:gd name="T33" fmla="*/ 309 h 318"/>
                <a:gd name="T34" fmla="*/ 18 w 127"/>
                <a:gd name="T35" fmla="*/ 300 h 318"/>
                <a:gd name="T36" fmla="*/ 8 w 127"/>
                <a:gd name="T37" fmla="*/ 286 h 318"/>
                <a:gd name="T38" fmla="*/ 2 w 127"/>
                <a:gd name="T39" fmla="*/ 272 h 318"/>
                <a:gd name="T40" fmla="*/ 0 w 127"/>
                <a:gd name="T41" fmla="*/ 254 h 318"/>
                <a:gd name="T42" fmla="*/ 0 w 127"/>
                <a:gd name="T43" fmla="*/ 64 h 318"/>
                <a:gd name="T44" fmla="*/ 2 w 127"/>
                <a:gd name="T45" fmla="*/ 47 h 318"/>
                <a:gd name="T46" fmla="*/ 8 w 127"/>
                <a:gd name="T47" fmla="*/ 32 h 318"/>
                <a:gd name="T48" fmla="*/ 18 w 127"/>
                <a:gd name="T49" fmla="*/ 19 h 318"/>
                <a:gd name="T50" fmla="*/ 31 w 127"/>
                <a:gd name="T51" fmla="*/ 9 h 318"/>
                <a:gd name="T52" fmla="*/ 47 w 127"/>
                <a:gd name="T53" fmla="*/ 2 h 318"/>
                <a:gd name="T54" fmla="*/ 63 w 127"/>
                <a:gd name="T55" fmla="*/ 0 h 31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</a:cxnLst>
              <a:rect l="0" t="0" r="r" b="b"/>
              <a:pathLst>
                <a:path w="127" h="318">
                  <a:moveTo>
                    <a:pt x="63" y="0"/>
                  </a:moveTo>
                  <a:lnTo>
                    <a:pt x="63" y="0"/>
                  </a:lnTo>
                  <a:lnTo>
                    <a:pt x="80" y="2"/>
                  </a:lnTo>
                  <a:lnTo>
                    <a:pt x="96" y="9"/>
                  </a:lnTo>
                  <a:lnTo>
                    <a:pt x="109" y="19"/>
                  </a:lnTo>
                  <a:lnTo>
                    <a:pt x="119" y="32"/>
                  </a:lnTo>
                  <a:lnTo>
                    <a:pt x="125" y="47"/>
                  </a:lnTo>
                  <a:lnTo>
                    <a:pt x="127" y="64"/>
                  </a:lnTo>
                  <a:lnTo>
                    <a:pt x="127" y="254"/>
                  </a:lnTo>
                  <a:lnTo>
                    <a:pt x="125" y="272"/>
                  </a:lnTo>
                  <a:lnTo>
                    <a:pt x="119" y="286"/>
                  </a:lnTo>
                  <a:lnTo>
                    <a:pt x="109" y="300"/>
                  </a:lnTo>
                  <a:lnTo>
                    <a:pt x="96" y="309"/>
                  </a:lnTo>
                  <a:lnTo>
                    <a:pt x="80" y="315"/>
                  </a:lnTo>
                  <a:lnTo>
                    <a:pt x="63" y="318"/>
                  </a:lnTo>
                  <a:lnTo>
                    <a:pt x="47" y="315"/>
                  </a:lnTo>
                  <a:lnTo>
                    <a:pt x="31" y="309"/>
                  </a:lnTo>
                  <a:lnTo>
                    <a:pt x="18" y="300"/>
                  </a:lnTo>
                  <a:lnTo>
                    <a:pt x="8" y="286"/>
                  </a:lnTo>
                  <a:lnTo>
                    <a:pt x="2" y="272"/>
                  </a:lnTo>
                  <a:lnTo>
                    <a:pt x="0" y="254"/>
                  </a:lnTo>
                  <a:lnTo>
                    <a:pt x="0" y="64"/>
                  </a:lnTo>
                  <a:lnTo>
                    <a:pt x="2" y="47"/>
                  </a:lnTo>
                  <a:lnTo>
                    <a:pt x="8" y="32"/>
                  </a:lnTo>
                  <a:lnTo>
                    <a:pt x="18" y="19"/>
                  </a:lnTo>
                  <a:lnTo>
                    <a:pt x="31" y="9"/>
                  </a:lnTo>
                  <a:lnTo>
                    <a:pt x="47" y="2"/>
                  </a:lnTo>
                  <a:lnTo>
                    <a:pt x="63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1218987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33" name="Freeform 39"/>
            <p:cNvSpPr>
              <a:spLocks/>
            </p:cNvSpPr>
            <p:nvPr/>
          </p:nvSpPr>
          <p:spPr bwMode="auto">
            <a:xfrm>
              <a:off x="696913" y="2954338"/>
              <a:ext cx="31750" cy="41275"/>
            </a:xfrm>
            <a:custGeom>
              <a:avLst/>
              <a:gdLst>
                <a:gd name="T0" fmla="*/ 64 w 224"/>
                <a:gd name="T1" fmla="*/ 0 h 293"/>
                <a:gd name="T2" fmla="*/ 80 w 224"/>
                <a:gd name="T3" fmla="*/ 2 h 293"/>
                <a:gd name="T4" fmla="*/ 95 w 224"/>
                <a:gd name="T5" fmla="*/ 8 h 293"/>
                <a:gd name="T6" fmla="*/ 109 w 224"/>
                <a:gd name="T7" fmla="*/ 18 h 293"/>
                <a:gd name="T8" fmla="*/ 119 w 224"/>
                <a:gd name="T9" fmla="*/ 32 h 293"/>
                <a:gd name="T10" fmla="*/ 216 w 224"/>
                <a:gd name="T11" fmla="*/ 197 h 293"/>
                <a:gd name="T12" fmla="*/ 222 w 224"/>
                <a:gd name="T13" fmla="*/ 213 h 293"/>
                <a:gd name="T14" fmla="*/ 224 w 224"/>
                <a:gd name="T15" fmla="*/ 230 h 293"/>
                <a:gd name="T16" fmla="*/ 222 w 224"/>
                <a:gd name="T17" fmla="*/ 245 h 293"/>
                <a:gd name="T18" fmla="*/ 216 w 224"/>
                <a:gd name="T19" fmla="*/ 261 h 293"/>
                <a:gd name="T20" fmla="*/ 206 w 224"/>
                <a:gd name="T21" fmla="*/ 274 h 293"/>
                <a:gd name="T22" fmla="*/ 193 w 224"/>
                <a:gd name="T23" fmla="*/ 285 h 293"/>
                <a:gd name="T24" fmla="*/ 177 w 224"/>
                <a:gd name="T25" fmla="*/ 291 h 293"/>
                <a:gd name="T26" fmla="*/ 160 w 224"/>
                <a:gd name="T27" fmla="*/ 293 h 293"/>
                <a:gd name="T28" fmla="*/ 143 w 224"/>
                <a:gd name="T29" fmla="*/ 291 h 293"/>
                <a:gd name="T30" fmla="*/ 129 w 224"/>
                <a:gd name="T31" fmla="*/ 285 h 293"/>
                <a:gd name="T32" fmla="*/ 115 w 224"/>
                <a:gd name="T33" fmla="*/ 274 h 293"/>
                <a:gd name="T34" fmla="*/ 105 w 224"/>
                <a:gd name="T35" fmla="*/ 261 h 293"/>
                <a:gd name="T36" fmla="*/ 8 w 224"/>
                <a:gd name="T37" fmla="*/ 95 h 293"/>
                <a:gd name="T38" fmla="*/ 2 w 224"/>
                <a:gd name="T39" fmla="*/ 80 h 293"/>
                <a:gd name="T40" fmla="*/ 0 w 224"/>
                <a:gd name="T41" fmla="*/ 63 h 293"/>
                <a:gd name="T42" fmla="*/ 2 w 224"/>
                <a:gd name="T43" fmla="*/ 48 h 293"/>
                <a:gd name="T44" fmla="*/ 8 w 224"/>
                <a:gd name="T45" fmla="*/ 32 h 293"/>
                <a:gd name="T46" fmla="*/ 19 w 224"/>
                <a:gd name="T47" fmla="*/ 19 h 293"/>
                <a:gd name="T48" fmla="*/ 31 w 224"/>
                <a:gd name="T49" fmla="*/ 9 h 293"/>
                <a:gd name="T50" fmla="*/ 48 w 224"/>
                <a:gd name="T51" fmla="*/ 2 h 293"/>
                <a:gd name="T52" fmla="*/ 64 w 224"/>
                <a:gd name="T53" fmla="*/ 0 h 293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224" h="293">
                  <a:moveTo>
                    <a:pt x="64" y="0"/>
                  </a:moveTo>
                  <a:lnTo>
                    <a:pt x="80" y="2"/>
                  </a:lnTo>
                  <a:lnTo>
                    <a:pt x="95" y="8"/>
                  </a:lnTo>
                  <a:lnTo>
                    <a:pt x="109" y="18"/>
                  </a:lnTo>
                  <a:lnTo>
                    <a:pt x="119" y="32"/>
                  </a:lnTo>
                  <a:lnTo>
                    <a:pt x="216" y="197"/>
                  </a:lnTo>
                  <a:lnTo>
                    <a:pt x="222" y="213"/>
                  </a:lnTo>
                  <a:lnTo>
                    <a:pt x="224" y="230"/>
                  </a:lnTo>
                  <a:lnTo>
                    <a:pt x="222" y="245"/>
                  </a:lnTo>
                  <a:lnTo>
                    <a:pt x="216" y="261"/>
                  </a:lnTo>
                  <a:lnTo>
                    <a:pt x="206" y="274"/>
                  </a:lnTo>
                  <a:lnTo>
                    <a:pt x="193" y="285"/>
                  </a:lnTo>
                  <a:lnTo>
                    <a:pt x="177" y="291"/>
                  </a:lnTo>
                  <a:lnTo>
                    <a:pt x="160" y="293"/>
                  </a:lnTo>
                  <a:lnTo>
                    <a:pt x="143" y="291"/>
                  </a:lnTo>
                  <a:lnTo>
                    <a:pt x="129" y="285"/>
                  </a:lnTo>
                  <a:lnTo>
                    <a:pt x="115" y="274"/>
                  </a:lnTo>
                  <a:lnTo>
                    <a:pt x="105" y="261"/>
                  </a:lnTo>
                  <a:lnTo>
                    <a:pt x="8" y="95"/>
                  </a:lnTo>
                  <a:lnTo>
                    <a:pt x="2" y="80"/>
                  </a:lnTo>
                  <a:lnTo>
                    <a:pt x="0" y="63"/>
                  </a:lnTo>
                  <a:lnTo>
                    <a:pt x="2" y="48"/>
                  </a:lnTo>
                  <a:lnTo>
                    <a:pt x="8" y="32"/>
                  </a:lnTo>
                  <a:lnTo>
                    <a:pt x="19" y="19"/>
                  </a:lnTo>
                  <a:lnTo>
                    <a:pt x="31" y="9"/>
                  </a:lnTo>
                  <a:lnTo>
                    <a:pt x="48" y="2"/>
                  </a:lnTo>
                  <a:lnTo>
                    <a:pt x="64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1218987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34" name="Freeform 40"/>
            <p:cNvSpPr>
              <a:spLocks/>
            </p:cNvSpPr>
            <p:nvPr/>
          </p:nvSpPr>
          <p:spPr bwMode="auto">
            <a:xfrm>
              <a:off x="620713" y="3028950"/>
              <a:ext cx="41275" cy="33338"/>
            </a:xfrm>
            <a:custGeom>
              <a:avLst/>
              <a:gdLst>
                <a:gd name="T0" fmla="*/ 64 w 294"/>
                <a:gd name="T1" fmla="*/ 0 h 222"/>
                <a:gd name="T2" fmla="*/ 79 w 294"/>
                <a:gd name="T3" fmla="*/ 2 h 222"/>
                <a:gd name="T4" fmla="*/ 96 w 294"/>
                <a:gd name="T5" fmla="*/ 8 h 222"/>
                <a:gd name="T6" fmla="*/ 263 w 294"/>
                <a:gd name="T7" fmla="*/ 103 h 222"/>
                <a:gd name="T8" fmla="*/ 276 w 294"/>
                <a:gd name="T9" fmla="*/ 114 h 222"/>
                <a:gd name="T10" fmla="*/ 286 w 294"/>
                <a:gd name="T11" fmla="*/ 127 h 222"/>
                <a:gd name="T12" fmla="*/ 292 w 294"/>
                <a:gd name="T13" fmla="*/ 142 h 222"/>
                <a:gd name="T14" fmla="*/ 294 w 294"/>
                <a:gd name="T15" fmla="*/ 158 h 222"/>
                <a:gd name="T16" fmla="*/ 292 w 294"/>
                <a:gd name="T17" fmla="*/ 175 h 222"/>
                <a:gd name="T18" fmla="*/ 286 w 294"/>
                <a:gd name="T19" fmla="*/ 190 h 222"/>
                <a:gd name="T20" fmla="*/ 275 w 294"/>
                <a:gd name="T21" fmla="*/ 204 h 222"/>
                <a:gd name="T22" fmla="*/ 262 w 294"/>
                <a:gd name="T23" fmla="*/ 214 h 222"/>
                <a:gd name="T24" fmla="*/ 246 w 294"/>
                <a:gd name="T25" fmla="*/ 220 h 222"/>
                <a:gd name="T26" fmla="*/ 230 w 294"/>
                <a:gd name="T27" fmla="*/ 222 h 222"/>
                <a:gd name="T28" fmla="*/ 213 w 294"/>
                <a:gd name="T29" fmla="*/ 220 h 222"/>
                <a:gd name="T30" fmla="*/ 198 w 294"/>
                <a:gd name="T31" fmla="*/ 213 h 222"/>
                <a:gd name="T32" fmla="*/ 31 w 294"/>
                <a:gd name="T33" fmla="*/ 118 h 222"/>
                <a:gd name="T34" fmla="*/ 18 w 294"/>
                <a:gd name="T35" fmla="*/ 108 h 222"/>
                <a:gd name="T36" fmla="*/ 8 w 294"/>
                <a:gd name="T37" fmla="*/ 95 h 222"/>
                <a:gd name="T38" fmla="*/ 2 w 294"/>
                <a:gd name="T39" fmla="*/ 80 h 222"/>
                <a:gd name="T40" fmla="*/ 0 w 294"/>
                <a:gd name="T41" fmla="*/ 63 h 222"/>
                <a:gd name="T42" fmla="*/ 2 w 294"/>
                <a:gd name="T43" fmla="*/ 47 h 222"/>
                <a:gd name="T44" fmla="*/ 8 w 294"/>
                <a:gd name="T45" fmla="*/ 31 h 222"/>
                <a:gd name="T46" fmla="*/ 19 w 294"/>
                <a:gd name="T47" fmla="*/ 18 h 222"/>
                <a:gd name="T48" fmla="*/ 32 w 294"/>
                <a:gd name="T49" fmla="*/ 8 h 222"/>
                <a:gd name="T50" fmla="*/ 47 w 294"/>
                <a:gd name="T51" fmla="*/ 2 h 222"/>
                <a:gd name="T52" fmla="*/ 64 w 294"/>
                <a:gd name="T53" fmla="*/ 0 h 2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294" h="222">
                  <a:moveTo>
                    <a:pt x="64" y="0"/>
                  </a:moveTo>
                  <a:lnTo>
                    <a:pt x="79" y="2"/>
                  </a:lnTo>
                  <a:lnTo>
                    <a:pt x="96" y="8"/>
                  </a:lnTo>
                  <a:lnTo>
                    <a:pt x="263" y="103"/>
                  </a:lnTo>
                  <a:lnTo>
                    <a:pt x="276" y="114"/>
                  </a:lnTo>
                  <a:lnTo>
                    <a:pt x="286" y="127"/>
                  </a:lnTo>
                  <a:lnTo>
                    <a:pt x="292" y="142"/>
                  </a:lnTo>
                  <a:lnTo>
                    <a:pt x="294" y="158"/>
                  </a:lnTo>
                  <a:lnTo>
                    <a:pt x="292" y="175"/>
                  </a:lnTo>
                  <a:lnTo>
                    <a:pt x="286" y="190"/>
                  </a:lnTo>
                  <a:lnTo>
                    <a:pt x="275" y="204"/>
                  </a:lnTo>
                  <a:lnTo>
                    <a:pt x="262" y="214"/>
                  </a:lnTo>
                  <a:lnTo>
                    <a:pt x="246" y="220"/>
                  </a:lnTo>
                  <a:lnTo>
                    <a:pt x="230" y="222"/>
                  </a:lnTo>
                  <a:lnTo>
                    <a:pt x="213" y="220"/>
                  </a:lnTo>
                  <a:lnTo>
                    <a:pt x="198" y="213"/>
                  </a:lnTo>
                  <a:lnTo>
                    <a:pt x="31" y="118"/>
                  </a:lnTo>
                  <a:lnTo>
                    <a:pt x="18" y="108"/>
                  </a:lnTo>
                  <a:lnTo>
                    <a:pt x="8" y="95"/>
                  </a:lnTo>
                  <a:lnTo>
                    <a:pt x="2" y="80"/>
                  </a:lnTo>
                  <a:lnTo>
                    <a:pt x="0" y="63"/>
                  </a:lnTo>
                  <a:lnTo>
                    <a:pt x="2" y="47"/>
                  </a:lnTo>
                  <a:lnTo>
                    <a:pt x="8" y="31"/>
                  </a:lnTo>
                  <a:lnTo>
                    <a:pt x="19" y="18"/>
                  </a:lnTo>
                  <a:lnTo>
                    <a:pt x="32" y="8"/>
                  </a:lnTo>
                  <a:lnTo>
                    <a:pt x="47" y="2"/>
                  </a:lnTo>
                  <a:lnTo>
                    <a:pt x="64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1218987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35" name="Freeform 41"/>
            <p:cNvSpPr>
              <a:spLocks/>
            </p:cNvSpPr>
            <p:nvPr/>
          </p:nvSpPr>
          <p:spPr bwMode="auto">
            <a:xfrm>
              <a:off x="592138" y="3132138"/>
              <a:ext cx="46038" cy="19050"/>
            </a:xfrm>
            <a:custGeom>
              <a:avLst/>
              <a:gdLst>
                <a:gd name="T0" fmla="*/ 64 w 321"/>
                <a:gd name="T1" fmla="*/ 0 h 128"/>
                <a:gd name="T2" fmla="*/ 257 w 321"/>
                <a:gd name="T3" fmla="*/ 0 h 128"/>
                <a:gd name="T4" fmla="*/ 273 w 321"/>
                <a:gd name="T5" fmla="*/ 4 h 128"/>
                <a:gd name="T6" fmla="*/ 289 w 321"/>
                <a:gd name="T7" fmla="*/ 10 h 128"/>
                <a:gd name="T8" fmla="*/ 302 w 321"/>
                <a:gd name="T9" fmla="*/ 19 h 128"/>
                <a:gd name="T10" fmla="*/ 312 w 321"/>
                <a:gd name="T11" fmla="*/ 33 h 128"/>
                <a:gd name="T12" fmla="*/ 318 w 321"/>
                <a:gd name="T13" fmla="*/ 47 h 128"/>
                <a:gd name="T14" fmla="*/ 321 w 321"/>
                <a:gd name="T15" fmla="*/ 65 h 128"/>
                <a:gd name="T16" fmla="*/ 318 w 321"/>
                <a:gd name="T17" fmla="*/ 82 h 128"/>
                <a:gd name="T18" fmla="*/ 312 w 321"/>
                <a:gd name="T19" fmla="*/ 96 h 128"/>
                <a:gd name="T20" fmla="*/ 302 w 321"/>
                <a:gd name="T21" fmla="*/ 110 h 128"/>
                <a:gd name="T22" fmla="*/ 289 w 321"/>
                <a:gd name="T23" fmla="*/ 119 h 128"/>
                <a:gd name="T24" fmla="*/ 273 w 321"/>
                <a:gd name="T25" fmla="*/ 126 h 128"/>
                <a:gd name="T26" fmla="*/ 257 w 321"/>
                <a:gd name="T27" fmla="*/ 128 h 128"/>
                <a:gd name="T28" fmla="*/ 64 w 321"/>
                <a:gd name="T29" fmla="*/ 128 h 128"/>
                <a:gd name="T30" fmla="*/ 47 w 321"/>
                <a:gd name="T31" fmla="*/ 126 h 128"/>
                <a:gd name="T32" fmla="*/ 32 w 321"/>
                <a:gd name="T33" fmla="*/ 119 h 128"/>
                <a:gd name="T34" fmla="*/ 19 w 321"/>
                <a:gd name="T35" fmla="*/ 110 h 128"/>
                <a:gd name="T36" fmla="*/ 9 w 321"/>
                <a:gd name="T37" fmla="*/ 96 h 128"/>
                <a:gd name="T38" fmla="*/ 2 w 321"/>
                <a:gd name="T39" fmla="*/ 82 h 128"/>
                <a:gd name="T40" fmla="*/ 0 w 321"/>
                <a:gd name="T41" fmla="*/ 65 h 128"/>
                <a:gd name="T42" fmla="*/ 2 w 321"/>
                <a:gd name="T43" fmla="*/ 47 h 128"/>
                <a:gd name="T44" fmla="*/ 9 w 321"/>
                <a:gd name="T45" fmla="*/ 33 h 128"/>
                <a:gd name="T46" fmla="*/ 19 w 321"/>
                <a:gd name="T47" fmla="*/ 19 h 128"/>
                <a:gd name="T48" fmla="*/ 32 w 321"/>
                <a:gd name="T49" fmla="*/ 10 h 128"/>
                <a:gd name="T50" fmla="*/ 47 w 321"/>
                <a:gd name="T51" fmla="*/ 4 h 128"/>
                <a:gd name="T52" fmla="*/ 64 w 321"/>
                <a:gd name="T53" fmla="*/ 0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321" h="128">
                  <a:moveTo>
                    <a:pt x="64" y="0"/>
                  </a:moveTo>
                  <a:lnTo>
                    <a:pt x="257" y="0"/>
                  </a:lnTo>
                  <a:lnTo>
                    <a:pt x="273" y="4"/>
                  </a:lnTo>
                  <a:lnTo>
                    <a:pt x="289" y="10"/>
                  </a:lnTo>
                  <a:lnTo>
                    <a:pt x="302" y="19"/>
                  </a:lnTo>
                  <a:lnTo>
                    <a:pt x="312" y="33"/>
                  </a:lnTo>
                  <a:lnTo>
                    <a:pt x="318" y="47"/>
                  </a:lnTo>
                  <a:lnTo>
                    <a:pt x="321" y="65"/>
                  </a:lnTo>
                  <a:lnTo>
                    <a:pt x="318" y="82"/>
                  </a:lnTo>
                  <a:lnTo>
                    <a:pt x="312" y="96"/>
                  </a:lnTo>
                  <a:lnTo>
                    <a:pt x="302" y="110"/>
                  </a:lnTo>
                  <a:lnTo>
                    <a:pt x="289" y="119"/>
                  </a:lnTo>
                  <a:lnTo>
                    <a:pt x="273" y="126"/>
                  </a:lnTo>
                  <a:lnTo>
                    <a:pt x="257" y="128"/>
                  </a:lnTo>
                  <a:lnTo>
                    <a:pt x="64" y="128"/>
                  </a:lnTo>
                  <a:lnTo>
                    <a:pt x="47" y="126"/>
                  </a:lnTo>
                  <a:lnTo>
                    <a:pt x="32" y="119"/>
                  </a:lnTo>
                  <a:lnTo>
                    <a:pt x="19" y="110"/>
                  </a:lnTo>
                  <a:lnTo>
                    <a:pt x="9" y="96"/>
                  </a:lnTo>
                  <a:lnTo>
                    <a:pt x="2" y="82"/>
                  </a:lnTo>
                  <a:lnTo>
                    <a:pt x="0" y="65"/>
                  </a:lnTo>
                  <a:lnTo>
                    <a:pt x="2" y="47"/>
                  </a:lnTo>
                  <a:lnTo>
                    <a:pt x="9" y="33"/>
                  </a:lnTo>
                  <a:lnTo>
                    <a:pt x="19" y="19"/>
                  </a:lnTo>
                  <a:lnTo>
                    <a:pt x="32" y="10"/>
                  </a:lnTo>
                  <a:lnTo>
                    <a:pt x="47" y="4"/>
                  </a:lnTo>
                  <a:lnTo>
                    <a:pt x="64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1218987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36" name="Freeform 42"/>
            <p:cNvSpPr>
              <a:spLocks/>
            </p:cNvSpPr>
            <p:nvPr/>
          </p:nvSpPr>
          <p:spPr bwMode="auto">
            <a:xfrm>
              <a:off x="620713" y="3222625"/>
              <a:ext cx="41275" cy="31750"/>
            </a:xfrm>
            <a:custGeom>
              <a:avLst/>
              <a:gdLst>
                <a:gd name="T0" fmla="*/ 230 w 294"/>
                <a:gd name="T1" fmla="*/ 0 h 224"/>
                <a:gd name="T2" fmla="*/ 247 w 294"/>
                <a:gd name="T3" fmla="*/ 3 h 224"/>
                <a:gd name="T4" fmla="*/ 262 w 294"/>
                <a:gd name="T5" fmla="*/ 9 h 224"/>
                <a:gd name="T6" fmla="*/ 275 w 294"/>
                <a:gd name="T7" fmla="*/ 19 h 224"/>
                <a:gd name="T8" fmla="*/ 286 w 294"/>
                <a:gd name="T9" fmla="*/ 33 h 224"/>
                <a:gd name="T10" fmla="*/ 292 w 294"/>
                <a:gd name="T11" fmla="*/ 48 h 224"/>
                <a:gd name="T12" fmla="*/ 294 w 294"/>
                <a:gd name="T13" fmla="*/ 65 h 224"/>
                <a:gd name="T14" fmla="*/ 292 w 294"/>
                <a:gd name="T15" fmla="*/ 80 h 224"/>
                <a:gd name="T16" fmla="*/ 286 w 294"/>
                <a:gd name="T17" fmla="*/ 96 h 224"/>
                <a:gd name="T18" fmla="*/ 275 w 294"/>
                <a:gd name="T19" fmla="*/ 110 h 224"/>
                <a:gd name="T20" fmla="*/ 263 w 294"/>
                <a:gd name="T21" fmla="*/ 120 h 224"/>
                <a:gd name="T22" fmla="*/ 96 w 294"/>
                <a:gd name="T23" fmla="*/ 215 h 224"/>
                <a:gd name="T24" fmla="*/ 80 w 294"/>
                <a:gd name="T25" fmla="*/ 221 h 224"/>
                <a:gd name="T26" fmla="*/ 64 w 294"/>
                <a:gd name="T27" fmla="*/ 224 h 224"/>
                <a:gd name="T28" fmla="*/ 47 w 294"/>
                <a:gd name="T29" fmla="*/ 221 h 224"/>
                <a:gd name="T30" fmla="*/ 32 w 294"/>
                <a:gd name="T31" fmla="*/ 216 h 224"/>
                <a:gd name="T32" fmla="*/ 19 w 294"/>
                <a:gd name="T33" fmla="*/ 205 h 224"/>
                <a:gd name="T34" fmla="*/ 8 w 294"/>
                <a:gd name="T35" fmla="*/ 192 h 224"/>
                <a:gd name="T36" fmla="*/ 2 w 294"/>
                <a:gd name="T37" fmla="*/ 176 h 224"/>
                <a:gd name="T38" fmla="*/ 0 w 294"/>
                <a:gd name="T39" fmla="*/ 159 h 224"/>
                <a:gd name="T40" fmla="*/ 2 w 294"/>
                <a:gd name="T41" fmla="*/ 144 h 224"/>
                <a:gd name="T42" fmla="*/ 8 w 294"/>
                <a:gd name="T43" fmla="*/ 128 h 224"/>
                <a:gd name="T44" fmla="*/ 18 w 294"/>
                <a:gd name="T45" fmla="*/ 116 h 224"/>
                <a:gd name="T46" fmla="*/ 31 w 294"/>
                <a:gd name="T47" fmla="*/ 105 h 224"/>
                <a:gd name="T48" fmla="*/ 198 w 294"/>
                <a:gd name="T49" fmla="*/ 10 h 224"/>
                <a:gd name="T50" fmla="*/ 215 w 294"/>
                <a:gd name="T51" fmla="*/ 2 h 224"/>
                <a:gd name="T52" fmla="*/ 230 w 294"/>
                <a:gd name="T53" fmla="*/ 0 h 2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294" h="224">
                  <a:moveTo>
                    <a:pt x="230" y="0"/>
                  </a:moveTo>
                  <a:lnTo>
                    <a:pt x="247" y="3"/>
                  </a:lnTo>
                  <a:lnTo>
                    <a:pt x="262" y="9"/>
                  </a:lnTo>
                  <a:lnTo>
                    <a:pt x="275" y="19"/>
                  </a:lnTo>
                  <a:lnTo>
                    <a:pt x="286" y="33"/>
                  </a:lnTo>
                  <a:lnTo>
                    <a:pt x="292" y="48"/>
                  </a:lnTo>
                  <a:lnTo>
                    <a:pt x="294" y="65"/>
                  </a:lnTo>
                  <a:lnTo>
                    <a:pt x="292" y="80"/>
                  </a:lnTo>
                  <a:lnTo>
                    <a:pt x="286" y="96"/>
                  </a:lnTo>
                  <a:lnTo>
                    <a:pt x="275" y="110"/>
                  </a:lnTo>
                  <a:lnTo>
                    <a:pt x="263" y="120"/>
                  </a:lnTo>
                  <a:lnTo>
                    <a:pt x="96" y="215"/>
                  </a:lnTo>
                  <a:lnTo>
                    <a:pt x="80" y="221"/>
                  </a:lnTo>
                  <a:lnTo>
                    <a:pt x="64" y="224"/>
                  </a:lnTo>
                  <a:lnTo>
                    <a:pt x="47" y="221"/>
                  </a:lnTo>
                  <a:lnTo>
                    <a:pt x="32" y="216"/>
                  </a:lnTo>
                  <a:lnTo>
                    <a:pt x="19" y="205"/>
                  </a:lnTo>
                  <a:lnTo>
                    <a:pt x="8" y="192"/>
                  </a:lnTo>
                  <a:lnTo>
                    <a:pt x="2" y="176"/>
                  </a:lnTo>
                  <a:lnTo>
                    <a:pt x="0" y="159"/>
                  </a:lnTo>
                  <a:lnTo>
                    <a:pt x="2" y="144"/>
                  </a:lnTo>
                  <a:lnTo>
                    <a:pt x="8" y="128"/>
                  </a:lnTo>
                  <a:lnTo>
                    <a:pt x="18" y="116"/>
                  </a:lnTo>
                  <a:lnTo>
                    <a:pt x="31" y="105"/>
                  </a:lnTo>
                  <a:lnTo>
                    <a:pt x="198" y="10"/>
                  </a:lnTo>
                  <a:lnTo>
                    <a:pt x="215" y="2"/>
                  </a:lnTo>
                  <a:lnTo>
                    <a:pt x="23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1218987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37" name="Freeform 43"/>
            <p:cNvSpPr>
              <a:spLocks/>
            </p:cNvSpPr>
            <p:nvPr/>
          </p:nvSpPr>
          <p:spPr bwMode="auto">
            <a:xfrm>
              <a:off x="957263" y="3222625"/>
              <a:ext cx="41275" cy="31750"/>
            </a:xfrm>
            <a:custGeom>
              <a:avLst/>
              <a:gdLst>
                <a:gd name="T0" fmla="*/ 64 w 294"/>
                <a:gd name="T1" fmla="*/ 0 h 224"/>
                <a:gd name="T2" fmla="*/ 80 w 294"/>
                <a:gd name="T3" fmla="*/ 2 h 224"/>
                <a:gd name="T4" fmla="*/ 96 w 294"/>
                <a:gd name="T5" fmla="*/ 10 h 224"/>
                <a:gd name="T6" fmla="*/ 263 w 294"/>
                <a:gd name="T7" fmla="*/ 105 h 224"/>
                <a:gd name="T8" fmla="*/ 276 w 294"/>
                <a:gd name="T9" fmla="*/ 116 h 224"/>
                <a:gd name="T10" fmla="*/ 286 w 294"/>
                <a:gd name="T11" fmla="*/ 128 h 224"/>
                <a:gd name="T12" fmla="*/ 292 w 294"/>
                <a:gd name="T13" fmla="*/ 144 h 224"/>
                <a:gd name="T14" fmla="*/ 294 w 294"/>
                <a:gd name="T15" fmla="*/ 159 h 224"/>
                <a:gd name="T16" fmla="*/ 292 w 294"/>
                <a:gd name="T17" fmla="*/ 176 h 224"/>
                <a:gd name="T18" fmla="*/ 286 w 294"/>
                <a:gd name="T19" fmla="*/ 192 h 224"/>
                <a:gd name="T20" fmla="*/ 275 w 294"/>
                <a:gd name="T21" fmla="*/ 205 h 224"/>
                <a:gd name="T22" fmla="*/ 262 w 294"/>
                <a:gd name="T23" fmla="*/ 216 h 224"/>
                <a:gd name="T24" fmla="*/ 247 w 294"/>
                <a:gd name="T25" fmla="*/ 221 h 224"/>
                <a:gd name="T26" fmla="*/ 230 w 294"/>
                <a:gd name="T27" fmla="*/ 224 h 224"/>
                <a:gd name="T28" fmla="*/ 214 w 294"/>
                <a:gd name="T29" fmla="*/ 221 h 224"/>
                <a:gd name="T30" fmla="*/ 198 w 294"/>
                <a:gd name="T31" fmla="*/ 215 h 224"/>
                <a:gd name="T32" fmla="*/ 31 w 294"/>
                <a:gd name="T33" fmla="*/ 120 h 224"/>
                <a:gd name="T34" fmla="*/ 19 w 294"/>
                <a:gd name="T35" fmla="*/ 110 h 224"/>
                <a:gd name="T36" fmla="*/ 8 w 294"/>
                <a:gd name="T37" fmla="*/ 96 h 224"/>
                <a:gd name="T38" fmla="*/ 2 w 294"/>
                <a:gd name="T39" fmla="*/ 80 h 224"/>
                <a:gd name="T40" fmla="*/ 0 w 294"/>
                <a:gd name="T41" fmla="*/ 65 h 224"/>
                <a:gd name="T42" fmla="*/ 2 w 294"/>
                <a:gd name="T43" fmla="*/ 48 h 224"/>
                <a:gd name="T44" fmla="*/ 8 w 294"/>
                <a:gd name="T45" fmla="*/ 33 h 224"/>
                <a:gd name="T46" fmla="*/ 19 w 294"/>
                <a:gd name="T47" fmla="*/ 19 h 224"/>
                <a:gd name="T48" fmla="*/ 32 w 294"/>
                <a:gd name="T49" fmla="*/ 9 h 224"/>
                <a:gd name="T50" fmla="*/ 47 w 294"/>
                <a:gd name="T51" fmla="*/ 3 h 224"/>
                <a:gd name="T52" fmla="*/ 64 w 294"/>
                <a:gd name="T53" fmla="*/ 0 h 224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294" h="224">
                  <a:moveTo>
                    <a:pt x="64" y="0"/>
                  </a:moveTo>
                  <a:lnTo>
                    <a:pt x="80" y="2"/>
                  </a:lnTo>
                  <a:lnTo>
                    <a:pt x="96" y="10"/>
                  </a:lnTo>
                  <a:lnTo>
                    <a:pt x="263" y="105"/>
                  </a:lnTo>
                  <a:lnTo>
                    <a:pt x="276" y="116"/>
                  </a:lnTo>
                  <a:lnTo>
                    <a:pt x="286" y="128"/>
                  </a:lnTo>
                  <a:lnTo>
                    <a:pt x="292" y="144"/>
                  </a:lnTo>
                  <a:lnTo>
                    <a:pt x="294" y="159"/>
                  </a:lnTo>
                  <a:lnTo>
                    <a:pt x="292" y="176"/>
                  </a:lnTo>
                  <a:lnTo>
                    <a:pt x="286" y="192"/>
                  </a:lnTo>
                  <a:lnTo>
                    <a:pt x="275" y="205"/>
                  </a:lnTo>
                  <a:lnTo>
                    <a:pt x="262" y="216"/>
                  </a:lnTo>
                  <a:lnTo>
                    <a:pt x="247" y="221"/>
                  </a:lnTo>
                  <a:lnTo>
                    <a:pt x="230" y="224"/>
                  </a:lnTo>
                  <a:lnTo>
                    <a:pt x="214" y="221"/>
                  </a:lnTo>
                  <a:lnTo>
                    <a:pt x="198" y="215"/>
                  </a:lnTo>
                  <a:lnTo>
                    <a:pt x="31" y="120"/>
                  </a:lnTo>
                  <a:lnTo>
                    <a:pt x="19" y="110"/>
                  </a:lnTo>
                  <a:lnTo>
                    <a:pt x="8" y="96"/>
                  </a:lnTo>
                  <a:lnTo>
                    <a:pt x="2" y="80"/>
                  </a:lnTo>
                  <a:lnTo>
                    <a:pt x="0" y="65"/>
                  </a:lnTo>
                  <a:lnTo>
                    <a:pt x="2" y="48"/>
                  </a:lnTo>
                  <a:lnTo>
                    <a:pt x="8" y="33"/>
                  </a:lnTo>
                  <a:lnTo>
                    <a:pt x="19" y="19"/>
                  </a:lnTo>
                  <a:lnTo>
                    <a:pt x="32" y="9"/>
                  </a:lnTo>
                  <a:lnTo>
                    <a:pt x="47" y="3"/>
                  </a:lnTo>
                  <a:lnTo>
                    <a:pt x="64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1218987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38" name="Freeform 44"/>
            <p:cNvSpPr>
              <a:spLocks/>
            </p:cNvSpPr>
            <p:nvPr/>
          </p:nvSpPr>
          <p:spPr bwMode="auto">
            <a:xfrm>
              <a:off x="981076" y="3132138"/>
              <a:ext cx="46038" cy="19050"/>
            </a:xfrm>
            <a:custGeom>
              <a:avLst/>
              <a:gdLst>
                <a:gd name="T0" fmla="*/ 64 w 321"/>
                <a:gd name="T1" fmla="*/ 0 h 128"/>
                <a:gd name="T2" fmla="*/ 257 w 321"/>
                <a:gd name="T3" fmla="*/ 0 h 128"/>
                <a:gd name="T4" fmla="*/ 274 w 321"/>
                <a:gd name="T5" fmla="*/ 4 h 128"/>
                <a:gd name="T6" fmla="*/ 290 w 321"/>
                <a:gd name="T7" fmla="*/ 10 h 128"/>
                <a:gd name="T8" fmla="*/ 302 w 321"/>
                <a:gd name="T9" fmla="*/ 19 h 128"/>
                <a:gd name="T10" fmla="*/ 312 w 321"/>
                <a:gd name="T11" fmla="*/ 33 h 128"/>
                <a:gd name="T12" fmla="*/ 319 w 321"/>
                <a:gd name="T13" fmla="*/ 47 h 128"/>
                <a:gd name="T14" fmla="*/ 321 w 321"/>
                <a:gd name="T15" fmla="*/ 65 h 128"/>
                <a:gd name="T16" fmla="*/ 319 w 321"/>
                <a:gd name="T17" fmla="*/ 82 h 128"/>
                <a:gd name="T18" fmla="*/ 312 w 321"/>
                <a:gd name="T19" fmla="*/ 96 h 128"/>
                <a:gd name="T20" fmla="*/ 302 w 321"/>
                <a:gd name="T21" fmla="*/ 110 h 128"/>
                <a:gd name="T22" fmla="*/ 290 w 321"/>
                <a:gd name="T23" fmla="*/ 119 h 128"/>
                <a:gd name="T24" fmla="*/ 274 w 321"/>
                <a:gd name="T25" fmla="*/ 126 h 128"/>
                <a:gd name="T26" fmla="*/ 257 w 321"/>
                <a:gd name="T27" fmla="*/ 128 h 128"/>
                <a:gd name="T28" fmla="*/ 64 w 321"/>
                <a:gd name="T29" fmla="*/ 128 h 128"/>
                <a:gd name="T30" fmla="*/ 48 w 321"/>
                <a:gd name="T31" fmla="*/ 126 h 128"/>
                <a:gd name="T32" fmla="*/ 32 w 321"/>
                <a:gd name="T33" fmla="*/ 119 h 128"/>
                <a:gd name="T34" fmla="*/ 19 w 321"/>
                <a:gd name="T35" fmla="*/ 110 h 128"/>
                <a:gd name="T36" fmla="*/ 9 w 321"/>
                <a:gd name="T37" fmla="*/ 96 h 128"/>
                <a:gd name="T38" fmla="*/ 3 w 321"/>
                <a:gd name="T39" fmla="*/ 82 h 128"/>
                <a:gd name="T40" fmla="*/ 0 w 321"/>
                <a:gd name="T41" fmla="*/ 65 h 128"/>
                <a:gd name="T42" fmla="*/ 3 w 321"/>
                <a:gd name="T43" fmla="*/ 47 h 128"/>
                <a:gd name="T44" fmla="*/ 9 w 321"/>
                <a:gd name="T45" fmla="*/ 33 h 128"/>
                <a:gd name="T46" fmla="*/ 19 w 321"/>
                <a:gd name="T47" fmla="*/ 19 h 128"/>
                <a:gd name="T48" fmla="*/ 32 w 321"/>
                <a:gd name="T49" fmla="*/ 10 h 128"/>
                <a:gd name="T50" fmla="*/ 48 w 321"/>
                <a:gd name="T51" fmla="*/ 4 h 128"/>
                <a:gd name="T52" fmla="*/ 64 w 321"/>
                <a:gd name="T53" fmla="*/ 0 h 128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321" h="128">
                  <a:moveTo>
                    <a:pt x="64" y="0"/>
                  </a:moveTo>
                  <a:lnTo>
                    <a:pt x="257" y="0"/>
                  </a:lnTo>
                  <a:lnTo>
                    <a:pt x="274" y="4"/>
                  </a:lnTo>
                  <a:lnTo>
                    <a:pt x="290" y="10"/>
                  </a:lnTo>
                  <a:lnTo>
                    <a:pt x="302" y="19"/>
                  </a:lnTo>
                  <a:lnTo>
                    <a:pt x="312" y="33"/>
                  </a:lnTo>
                  <a:lnTo>
                    <a:pt x="319" y="47"/>
                  </a:lnTo>
                  <a:lnTo>
                    <a:pt x="321" y="65"/>
                  </a:lnTo>
                  <a:lnTo>
                    <a:pt x="319" y="82"/>
                  </a:lnTo>
                  <a:lnTo>
                    <a:pt x="312" y="96"/>
                  </a:lnTo>
                  <a:lnTo>
                    <a:pt x="302" y="110"/>
                  </a:lnTo>
                  <a:lnTo>
                    <a:pt x="290" y="119"/>
                  </a:lnTo>
                  <a:lnTo>
                    <a:pt x="274" y="126"/>
                  </a:lnTo>
                  <a:lnTo>
                    <a:pt x="257" y="128"/>
                  </a:lnTo>
                  <a:lnTo>
                    <a:pt x="64" y="128"/>
                  </a:lnTo>
                  <a:lnTo>
                    <a:pt x="48" y="126"/>
                  </a:lnTo>
                  <a:lnTo>
                    <a:pt x="32" y="119"/>
                  </a:lnTo>
                  <a:lnTo>
                    <a:pt x="19" y="110"/>
                  </a:lnTo>
                  <a:lnTo>
                    <a:pt x="9" y="96"/>
                  </a:lnTo>
                  <a:lnTo>
                    <a:pt x="3" y="82"/>
                  </a:lnTo>
                  <a:lnTo>
                    <a:pt x="0" y="65"/>
                  </a:lnTo>
                  <a:lnTo>
                    <a:pt x="3" y="47"/>
                  </a:lnTo>
                  <a:lnTo>
                    <a:pt x="9" y="33"/>
                  </a:lnTo>
                  <a:lnTo>
                    <a:pt x="19" y="19"/>
                  </a:lnTo>
                  <a:lnTo>
                    <a:pt x="32" y="10"/>
                  </a:lnTo>
                  <a:lnTo>
                    <a:pt x="48" y="4"/>
                  </a:lnTo>
                  <a:lnTo>
                    <a:pt x="64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1218987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39" name="Freeform 45"/>
            <p:cNvSpPr>
              <a:spLocks/>
            </p:cNvSpPr>
            <p:nvPr/>
          </p:nvSpPr>
          <p:spPr bwMode="auto">
            <a:xfrm>
              <a:off x="957263" y="3028950"/>
              <a:ext cx="41275" cy="33338"/>
            </a:xfrm>
            <a:custGeom>
              <a:avLst/>
              <a:gdLst>
                <a:gd name="T0" fmla="*/ 230 w 294"/>
                <a:gd name="T1" fmla="*/ 0 h 222"/>
                <a:gd name="T2" fmla="*/ 247 w 294"/>
                <a:gd name="T3" fmla="*/ 2 h 222"/>
                <a:gd name="T4" fmla="*/ 262 w 294"/>
                <a:gd name="T5" fmla="*/ 8 h 222"/>
                <a:gd name="T6" fmla="*/ 275 w 294"/>
                <a:gd name="T7" fmla="*/ 18 h 222"/>
                <a:gd name="T8" fmla="*/ 286 w 294"/>
                <a:gd name="T9" fmla="*/ 31 h 222"/>
                <a:gd name="T10" fmla="*/ 292 w 294"/>
                <a:gd name="T11" fmla="*/ 47 h 222"/>
                <a:gd name="T12" fmla="*/ 294 w 294"/>
                <a:gd name="T13" fmla="*/ 63 h 222"/>
                <a:gd name="T14" fmla="*/ 292 w 294"/>
                <a:gd name="T15" fmla="*/ 80 h 222"/>
                <a:gd name="T16" fmla="*/ 286 w 294"/>
                <a:gd name="T17" fmla="*/ 95 h 222"/>
                <a:gd name="T18" fmla="*/ 276 w 294"/>
                <a:gd name="T19" fmla="*/ 108 h 222"/>
                <a:gd name="T20" fmla="*/ 263 w 294"/>
                <a:gd name="T21" fmla="*/ 118 h 222"/>
                <a:gd name="T22" fmla="*/ 96 w 294"/>
                <a:gd name="T23" fmla="*/ 213 h 222"/>
                <a:gd name="T24" fmla="*/ 80 w 294"/>
                <a:gd name="T25" fmla="*/ 220 h 222"/>
                <a:gd name="T26" fmla="*/ 64 w 294"/>
                <a:gd name="T27" fmla="*/ 222 h 222"/>
                <a:gd name="T28" fmla="*/ 48 w 294"/>
                <a:gd name="T29" fmla="*/ 220 h 222"/>
                <a:gd name="T30" fmla="*/ 32 w 294"/>
                <a:gd name="T31" fmla="*/ 214 h 222"/>
                <a:gd name="T32" fmla="*/ 19 w 294"/>
                <a:gd name="T33" fmla="*/ 204 h 222"/>
                <a:gd name="T34" fmla="*/ 8 w 294"/>
                <a:gd name="T35" fmla="*/ 190 h 222"/>
                <a:gd name="T36" fmla="*/ 2 w 294"/>
                <a:gd name="T37" fmla="*/ 175 h 222"/>
                <a:gd name="T38" fmla="*/ 0 w 294"/>
                <a:gd name="T39" fmla="*/ 158 h 222"/>
                <a:gd name="T40" fmla="*/ 2 w 294"/>
                <a:gd name="T41" fmla="*/ 142 h 222"/>
                <a:gd name="T42" fmla="*/ 8 w 294"/>
                <a:gd name="T43" fmla="*/ 127 h 222"/>
                <a:gd name="T44" fmla="*/ 19 w 294"/>
                <a:gd name="T45" fmla="*/ 114 h 222"/>
                <a:gd name="T46" fmla="*/ 31 w 294"/>
                <a:gd name="T47" fmla="*/ 103 h 222"/>
                <a:gd name="T48" fmla="*/ 198 w 294"/>
                <a:gd name="T49" fmla="*/ 8 h 222"/>
                <a:gd name="T50" fmla="*/ 215 w 294"/>
                <a:gd name="T51" fmla="*/ 2 h 222"/>
                <a:gd name="T52" fmla="*/ 230 w 294"/>
                <a:gd name="T53" fmla="*/ 0 h 22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294" h="222">
                  <a:moveTo>
                    <a:pt x="230" y="0"/>
                  </a:moveTo>
                  <a:lnTo>
                    <a:pt x="247" y="2"/>
                  </a:lnTo>
                  <a:lnTo>
                    <a:pt x="262" y="8"/>
                  </a:lnTo>
                  <a:lnTo>
                    <a:pt x="275" y="18"/>
                  </a:lnTo>
                  <a:lnTo>
                    <a:pt x="286" y="31"/>
                  </a:lnTo>
                  <a:lnTo>
                    <a:pt x="292" y="47"/>
                  </a:lnTo>
                  <a:lnTo>
                    <a:pt x="294" y="63"/>
                  </a:lnTo>
                  <a:lnTo>
                    <a:pt x="292" y="80"/>
                  </a:lnTo>
                  <a:lnTo>
                    <a:pt x="286" y="95"/>
                  </a:lnTo>
                  <a:lnTo>
                    <a:pt x="276" y="108"/>
                  </a:lnTo>
                  <a:lnTo>
                    <a:pt x="263" y="118"/>
                  </a:lnTo>
                  <a:lnTo>
                    <a:pt x="96" y="213"/>
                  </a:lnTo>
                  <a:lnTo>
                    <a:pt x="80" y="220"/>
                  </a:lnTo>
                  <a:lnTo>
                    <a:pt x="64" y="222"/>
                  </a:lnTo>
                  <a:lnTo>
                    <a:pt x="48" y="220"/>
                  </a:lnTo>
                  <a:lnTo>
                    <a:pt x="32" y="214"/>
                  </a:lnTo>
                  <a:lnTo>
                    <a:pt x="19" y="204"/>
                  </a:lnTo>
                  <a:lnTo>
                    <a:pt x="8" y="190"/>
                  </a:lnTo>
                  <a:lnTo>
                    <a:pt x="2" y="175"/>
                  </a:lnTo>
                  <a:lnTo>
                    <a:pt x="0" y="158"/>
                  </a:lnTo>
                  <a:lnTo>
                    <a:pt x="2" y="142"/>
                  </a:lnTo>
                  <a:lnTo>
                    <a:pt x="8" y="127"/>
                  </a:lnTo>
                  <a:lnTo>
                    <a:pt x="19" y="114"/>
                  </a:lnTo>
                  <a:lnTo>
                    <a:pt x="31" y="103"/>
                  </a:lnTo>
                  <a:lnTo>
                    <a:pt x="198" y="8"/>
                  </a:lnTo>
                  <a:lnTo>
                    <a:pt x="215" y="2"/>
                  </a:lnTo>
                  <a:lnTo>
                    <a:pt x="23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1218987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40" name="Freeform 46"/>
            <p:cNvSpPr>
              <a:spLocks/>
            </p:cNvSpPr>
            <p:nvPr/>
          </p:nvSpPr>
          <p:spPr bwMode="auto">
            <a:xfrm>
              <a:off x="890588" y="2954338"/>
              <a:ext cx="31750" cy="41275"/>
            </a:xfrm>
            <a:custGeom>
              <a:avLst/>
              <a:gdLst>
                <a:gd name="T0" fmla="*/ 159 w 224"/>
                <a:gd name="T1" fmla="*/ 0 h 292"/>
                <a:gd name="T2" fmla="*/ 176 w 224"/>
                <a:gd name="T3" fmla="*/ 2 h 292"/>
                <a:gd name="T4" fmla="*/ 192 w 224"/>
                <a:gd name="T5" fmla="*/ 9 h 292"/>
                <a:gd name="T6" fmla="*/ 205 w 224"/>
                <a:gd name="T7" fmla="*/ 19 h 292"/>
                <a:gd name="T8" fmla="*/ 216 w 224"/>
                <a:gd name="T9" fmla="*/ 32 h 292"/>
                <a:gd name="T10" fmla="*/ 222 w 224"/>
                <a:gd name="T11" fmla="*/ 48 h 292"/>
                <a:gd name="T12" fmla="*/ 224 w 224"/>
                <a:gd name="T13" fmla="*/ 63 h 292"/>
                <a:gd name="T14" fmla="*/ 222 w 224"/>
                <a:gd name="T15" fmla="*/ 80 h 292"/>
                <a:gd name="T16" fmla="*/ 216 w 224"/>
                <a:gd name="T17" fmla="*/ 95 h 292"/>
                <a:gd name="T18" fmla="*/ 119 w 224"/>
                <a:gd name="T19" fmla="*/ 261 h 292"/>
                <a:gd name="T20" fmla="*/ 109 w 224"/>
                <a:gd name="T21" fmla="*/ 274 h 292"/>
                <a:gd name="T22" fmla="*/ 95 w 224"/>
                <a:gd name="T23" fmla="*/ 285 h 292"/>
                <a:gd name="T24" fmla="*/ 81 w 224"/>
                <a:gd name="T25" fmla="*/ 290 h 292"/>
                <a:gd name="T26" fmla="*/ 64 w 224"/>
                <a:gd name="T27" fmla="*/ 292 h 292"/>
                <a:gd name="T28" fmla="*/ 48 w 224"/>
                <a:gd name="T29" fmla="*/ 290 h 292"/>
                <a:gd name="T30" fmla="*/ 32 w 224"/>
                <a:gd name="T31" fmla="*/ 284 h 292"/>
                <a:gd name="T32" fmla="*/ 18 w 224"/>
                <a:gd name="T33" fmla="*/ 273 h 292"/>
                <a:gd name="T34" fmla="*/ 8 w 224"/>
                <a:gd name="T35" fmla="*/ 261 h 292"/>
                <a:gd name="T36" fmla="*/ 2 w 224"/>
                <a:gd name="T37" fmla="*/ 245 h 292"/>
                <a:gd name="T38" fmla="*/ 0 w 224"/>
                <a:gd name="T39" fmla="*/ 230 h 292"/>
                <a:gd name="T40" fmla="*/ 2 w 224"/>
                <a:gd name="T41" fmla="*/ 213 h 292"/>
                <a:gd name="T42" fmla="*/ 8 w 224"/>
                <a:gd name="T43" fmla="*/ 197 h 292"/>
                <a:gd name="T44" fmla="*/ 105 w 224"/>
                <a:gd name="T45" fmla="*/ 32 h 292"/>
                <a:gd name="T46" fmla="*/ 115 w 224"/>
                <a:gd name="T47" fmla="*/ 18 h 292"/>
                <a:gd name="T48" fmla="*/ 129 w 224"/>
                <a:gd name="T49" fmla="*/ 8 h 292"/>
                <a:gd name="T50" fmla="*/ 144 w 224"/>
                <a:gd name="T51" fmla="*/ 2 h 292"/>
                <a:gd name="T52" fmla="*/ 159 w 224"/>
                <a:gd name="T53" fmla="*/ 0 h 292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</a:cxnLst>
              <a:rect l="0" t="0" r="r" b="b"/>
              <a:pathLst>
                <a:path w="224" h="292">
                  <a:moveTo>
                    <a:pt x="159" y="0"/>
                  </a:moveTo>
                  <a:lnTo>
                    <a:pt x="176" y="2"/>
                  </a:lnTo>
                  <a:lnTo>
                    <a:pt x="192" y="9"/>
                  </a:lnTo>
                  <a:lnTo>
                    <a:pt x="205" y="19"/>
                  </a:lnTo>
                  <a:lnTo>
                    <a:pt x="216" y="32"/>
                  </a:lnTo>
                  <a:lnTo>
                    <a:pt x="222" y="48"/>
                  </a:lnTo>
                  <a:lnTo>
                    <a:pt x="224" y="63"/>
                  </a:lnTo>
                  <a:lnTo>
                    <a:pt x="222" y="80"/>
                  </a:lnTo>
                  <a:lnTo>
                    <a:pt x="216" y="95"/>
                  </a:lnTo>
                  <a:lnTo>
                    <a:pt x="119" y="261"/>
                  </a:lnTo>
                  <a:lnTo>
                    <a:pt x="109" y="274"/>
                  </a:lnTo>
                  <a:lnTo>
                    <a:pt x="95" y="285"/>
                  </a:lnTo>
                  <a:lnTo>
                    <a:pt x="81" y="290"/>
                  </a:lnTo>
                  <a:lnTo>
                    <a:pt x="64" y="292"/>
                  </a:lnTo>
                  <a:lnTo>
                    <a:pt x="48" y="290"/>
                  </a:lnTo>
                  <a:lnTo>
                    <a:pt x="32" y="284"/>
                  </a:lnTo>
                  <a:lnTo>
                    <a:pt x="18" y="273"/>
                  </a:lnTo>
                  <a:lnTo>
                    <a:pt x="8" y="261"/>
                  </a:lnTo>
                  <a:lnTo>
                    <a:pt x="2" y="245"/>
                  </a:lnTo>
                  <a:lnTo>
                    <a:pt x="0" y="230"/>
                  </a:lnTo>
                  <a:lnTo>
                    <a:pt x="2" y="213"/>
                  </a:lnTo>
                  <a:lnTo>
                    <a:pt x="8" y="197"/>
                  </a:lnTo>
                  <a:lnTo>
                    <a:pt x="105" y="32"/>
                  </a:lnTo>
                  <a:lnTo>
                    <a:pt x="115" y="18"/>
                  </a:lnTo>
                  <a:lnTo>
                    <a:pt x="129" y="8"/>
                  </a:lnTo>
                  <a:lnTo>
                    <a:pt x="144" y="2"/>
                  </a:lnTo>
                  <a:lnTo>
                    <a:pt x="159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1218987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41" name="Freeform 47"/>
            <p:cNvSpPr>
              <a:spLocks/>
            </p:cNvSpPr>
            <p:nvPr/>
          </p:nvSpPr>
          <p:spPr bwMode="auto">
            <a:xfrm>
              <a:off x="787401" y="3065463"/>
              <a:ext cx="44450" cy="142875"/>
            </a:xfrm>
            <a:custGeom>
              <a:avLst/>
              <a:gdLst>
                <a:gd name="T0" fmla="*/ 154 w 308"/>
                <a:gd name="T1" fmla="*/ 0 h 991"/>
                <a:gd name="T2" fmla="*/ 186 w 308"/>
                <a:gd name="T3" fmla="*/ 2 h 991"/>
                <a:gd name="T4" fmla="*/ 213 w 308"/>
                <a:gd name="T5" fmla="*/ 8 h 991"/>
                <a:gd name="T6" fmla="*/ 238 w 308"/>
                <a:gd name="T7" fmla="*/ 17 h 991"/>
                <a:gd name="T8" fmla="*/ 259 w 308"/>
                <a:gd name="T9" fmla="*/ 30 h 991"/>
                <a:gd name="T10" fmla="*/ 277 w 308"/>
                <a:gd name="T11" fmla="*/ 47 h 991"/>
                <a:gd name="T12" fmla="*/ 291 w 308"/>
                <a:gd name="T13" fmla="*/ 67 h 991"/>
                <a:gd name="T14" fmla="*/ 301 w 308"/>
                <a:gd name="T15" fmla="*/ 91 h 991"/>
                <a:gd name="T16" fmla="*/ 306 w 308"/>
                <a:gd name="T17" fmla="*/ 119 h 991"/>
                <a:gd name="T18" fmla="*/ 308 w 308"/>
                <a:gd name="T19" fmla="*/ 150 h 991"/>
                <a:gd name="T20" fmla="*/ 308 w 308"/>
                <a:gd name="T21" fmla="*/ 375 h 991"/>
                <a:gd name="T22" fmla="*/ 307 w 308"/>
                <a:gd name="T23" fmla="*/ 405 h 991"/>
                <a:gd name="T24" fmla="*/ 304 w 308"/>
                <a:gd name="T25" fmla="*/ 435 h 991"/>
                <a:gd name="T26" fmla="*/ 301 w 308"/>
                <a:gd name="T27" fmla="*/ 466 h 991"/>
                <a:gd name="T28" fmla="*/ 240 w 308"/>
                <a:gd name="T29" fmla="*/ 920 h 991"/>
                <a:gd name="T30" fmla="*/ 236 w 308"/>
                <a:gd name="T31" fmla="*/ 942 h 991"/>
                <a:gd name="T32" fmla="*/ 229 w 308"/>
                <a:gd name="T33" fmla="*/ 959 h 991"/>
                <a:gd name="T34" fmla="*/ 219 w 308"/>
                <a:gd name="T35" fmla="*/ 972 h 991"/>
                <a:gd name="T36" fmla="*/ 207 w 308"/>
                <a:gd name="T37" fmla="*/ 981 h 991"/>
                <a:gd name="T38" fmla="*/ 192 w 308"/>
                <a:gd name="T39" fmla="*/ 987 h 991"/>
                <a:gd name="T40" fmla="*/ 174 w 308"/>
                <a:gd name="T41" fmla="*/ 990 h 991"/>
                <a:gd name="T42" fmla="*/ 154 w 308"/>
                <a:gd name="T43" fmla="*/ 991 h 991"/>
                <a:gd name="T44" fmla="*/ 135 w 308"/>
                <a:gd name="T45" fmla="*/ 990 h 991"/>
                <a:gd name="T46" fmla="*/ 117 w 308"/>
                <a:gd name="T47" fmla="*/ 987 h 991"/>
                <a:gd name="T48" fmla="*/ 102 w 308"/>
                <a:gd name="T49" fmla="*/ 981 h 991"/>
                <a:gd name="T50" fmla="*/ 90 w 308"/>
                <a:gd name="T51" fmla="*/ 972 h 991"/>
                <a:gd name="T52" fmla="*/ 80 w 308"/>
                <a:gd name="T53" fmla="*/ 959 h 991"/>
                <a:gd name="T54" fmla="*/ 73 w 308"/>
                <a:gd name="T55" fmla="*/ 942 h 991"/>
                <a:gd name="T56" fmla="*/ 69 w 308"/>
                <a:gd name="T57" fmla="*/ 920 h 991"/>
                <a:gd name="T58" fmla="*/ 8 w 308"/>
                <a:gd name="T59" fmla="*/ 466 h 991"/>
                <a:gd name="T60" fmla="*/ 5 w 308"/>
                <a:gd name="T61" fmla="*/ 435 h 991"/>
                <a:gd name="T62" fmla="*/ 2 w 308"/>
                <a:gd name="T63" fmla="*/ 405 h 991"/>
                <a:gd name="T64" fmla="*/ 0 w 308"/>
                <a:gd name="T65" fmla="*/ 375 h 991"/>
                <a:gd name="T66" fmla="*/ 0 w 308"/>
                <a:gd name="T67" fmla="*/ 150 h 991"/>
                <a:gd name="T68" fmla="*/ 3 w 308"/>
                <a:gd name="T69" fmla="*/ 119 h 991"/>
                <a:gd name="T70" fmla="*/ 8 w 308"/>
                <a:gd name="T71" fmla="*/ 91 h 991"/>
                <a:gd name="T72" fmla="*/ 18 w 308"/>
                <a:gd name="T73" fmla="*/ 67 h 991"/>
                <a:gd name="T74" fmla="*/ 32 w 308"/>
                <a:gd name="T75" fmla="*/ 47 h 991"/>
                <a:gd name="T76" fmla="*/ 50 w 308"/>
                <a:gd name="T77" fmla="*/ 30 h 991"/>
                <a:gd name="T78" fmla="*/ 71 w 308"/>
                <a:gd name="T79" fmla="*/ 17 h 991"/>
                <a:gd name="T80" fmla="*/ 96 w 308"/>
                <a:gd name="T81" fmla="*/ 8 h 991"/>
                <a:gd name="T82" fmla="*/ 123 w 308"/>
                <a:gd name="T83" fmla="*/ 2 h 991"/>
                <a:gd name="T84" fmla="*/ 154 w 308"/>
                <a:gd name="T85" fmla="*/ 0 h 991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  <a:cxn ang="0">
                  <a:pos x="T66" y="T67"/>
                </a:cxn>
                <a:cxn ang="0">
                  <a:pos x="T68" y="T69"/>
                </a:cxn>
                <a:cxn ang="0">
                  <a:pos x="T70" y="T71"/>
                </a:cxn>
                <a:cxn ang="0">
                  <a:pos x="T72" y="T73"/>
                </a:cxn>
                <a:cxn ang="0">
                  <a:pos x="T74" y="T75"/>
                </a:cxn>
                <a:cxn ang="0">
                  <a:pos x="T76" y="T77"/>
                </a:cxn>
                <a:cxn ang="0">
                  <a:pos x="T78" y="T79"/>
                </a:cxn>
                <a:cxn ang="0">
                  <a:pos x="T80" y="T81"/>
                </a:cxn>
                <a:cxn ang="0">
                  <a:pos x="T82" y="T83"/>
                </a:cxn>
                <a:cxn ang="0">
                  <a:pos x="T84" y="T85"/>
                </a:cxn>
              </a:cxnLst>
              <a:rect l="0" t="0" r="r" b="b"/>
              <a:pathLst>
                <a:path w="308" h="991">
                  <a:moveTo>
                    <a:pt x="154" y="0"/>
                  </a:moveTo>
                  <a:lnTo>
                    <a:pt x="186" y="2"/>
                  </a:lnTo>
                  <a:lnTo>
                    <a:pt x="213" y="8"/>
                  </a:lnTo>
                  <a:lnTo>
                    <a:pt x="238" y="17"/>
                  </a:lnTo>
                  <a:lnTo>
                    <a:pt x="259" y="30"/>
                  </a:lnTo>
                  <a:lnTo>
                    <a:pt x="277" y="47"/>
                  </a:lnTo>
                  <a:lnTo>
                    <a:pt x="291" y="67"/>
                  </a:lnTo>
                  <a:lnTo>
                    <a:pt x="301" y="91"/>
                  </a:lnTo>
                  <a:lnTo>
                    <a:pt x="306" y="119"/>
                  </a:lnTo>
                  <a:lnTo>
                    <a:pt x="308" y="150"/>
                  </a:lnTo>
                  <a:lnTo>
                    <a:pt x="308" y="375"/>
                  </a:lnTo>
                  <a:lnTo>
                    <a:pt x="307" y="405"/>
                  </a:lnTo>
                  <a:lnTo>
                    <a:pt x="304" y="435"/>
                  </a:lnTo>
                  <a:lnTo>
                    <a:pt x="301" y="466"/>
                  </a:lnTo>
                  <a:lnTo>
                    <a:pt x="240" y="920"/>
                  </a:lnTo>
                  <a:lnTo>
                    <a:pt x="236" y="942"/>
                  </a:lnTo>
                  <a:lnTo>
                    <a:pt x="229" y="959"/>
                  </a:lnTo>
                  <a:lnTo>
                    <a:pt x="219" y="972"/>
                  </a:lnTo>
                  <a:lnTo>
                    <a:pt x="207" y="981"/>
                  </a:lnTo>
                  <a:lnTo>
                    <a:pt x="192" y="987"/>
                  </a:lnTo>
                  <a:lnTo>
                    <a:pt x="174" y="990"/>
                  </a:lnTo>
                  <a:lnTo>
                    <a:pt x="154" y="991"/>
                  </a:lnTo>
                  <a:lnTo>
                    <a:pt x="135" y="990"/>
                  </a:lnTo>
                  <a:lnTo>
                    <a:pt x="117" y="987"/>
                  </a:lnTo>
                  <a:lnTo>
                    <a:pt x="102" y="981"/>
                  </a:lnTo>
                  <a:lnTo>
                    <a:pt x="90" y="972"/>
                  </a:lnTo>
                  <a:lnTo>
                    <a:pt x="80" y="959"/>
                  </a:lnTo>
                  <a:lnTo>
                    <a:pt x="73" y="942"/>
                  </a:lnTo>
                  <a:lnTo>
                    <a:pt x="69" y="920"/>
                  </a:lnTo>
                  <a:lnTo>
                    <a:pt x="8" y="466"/>
                  </a:lnTo>
                  <a:lnTo>
                    <a:pt x="5" y="435"/>
                  </a:lnTo>
                  <a:lnTo>
                    <a:pt x="2" y="405"/>
                  </a:lnTo>
                  <a:lnTo>
                    <a:pt x="0" y="375"/>
                  </a:lnTo>
                  <a:lnTo>
                    <a:pt x="0" y="150"/>
                  </a:lnTo>
                  <a:lnTo>
                    <a:pt x="3" y="119"/>
                  </a:lnTo>
                  <a:lnTo>
                    <a:pt x="8" y="91"/>
                  </a:lnTo>
                  <a:lnTo>
                    <a:pt x="18" y="67"/>
                  </a:lnTo>
                  <a:lnTo>
                    <a:pt x="32" y="47"/>
                  </a:lnTo>
                  <a:lnTo>
                    <a:pt x="50" y="30"/>
                  </a:lnTo>
                  <a:lnTo>
                    <a:pt x="71" y="17"/>
                  </a:lnTo>
                  <a:lnTo>
                    <a:pt x="96" y="8"/>
                  </a:lnTo>
                  <a:lnTo>
                    <a:pt x="123" y="2"/>
                  </a:lnTo>
                  <a:lnTo>
                    <a:pt x="154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1218987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  <p:sp>
          <p:nvSpPr>
            <p:cNvPr id="142" name="Freeform 48"/>
            <p:cNvSpPr>
              <a:spLocks/>
            </p:cNvSpPr>
            <p:nvPr/>
          </p:nvSpPr>
          <p:spPr bwMode="auto">
            <a:xfrm>
              <a:off x="785813" y="3225800"/>
              <a:ext cx="47625" cy="46038"/>
            </a:xfrm>
            <a:custGeom>
              <a:avLst/>
              <a:gdLst>
                <a:gd name="T0" fmla="*/ 160 w 321"/>
                <a:gd name="T1" fmla="*/ 0 h 319"/>
                <a:gd name="T2" fmla="*/ 193 w 321"/>
                <a:gd name="T3" fmla="*/ 4 h 319"/>
                <a:gd name="T4" fmla="*/ 222 w 321"/>
                <a:gd name="T5" fmla="*/ 14 h 319"/>
                <a:gd name="T6" fmla="*/ 250 w 321"/>
                <a:gd name="T7" fmla="*/ 28 h 319"/>
                <a:gd name="T8" fmla="*/ 274 w 321"/>
                <a:gd name="T9" fmla="*/ 47 h 319"/>
                <a:gd name="T10" fmla="*/ 294 w 321"/>
                <a:gd name="T11" fmla="*/ 71 h 319"/>
                <a:gd name="T12" fmla="*/ 308 w 321"/>
                <a:gd name="T13" fmla="*/ 98 h 319"/>
                <a:gd name="T14" fmla="*/ 318 w 321"/>
                <a:gd name="T15" fmla="*/ 128 h 319"/>
                <a:gd name="T16" fmla="*/ 321 w 321"/>
                <a:gd name="T17" fmla="*/ 159 h 319"/>
                <a:gd name="T18" fmla="*/ 318 w 321"/>
                <a:gd name="T19" fmla="*/ 192 h 319"/>
                <a:gd name="T20" fmla="*/ 308 w 321"/>
                <a:gd name="T21" fmla="*/ 222 h 319"/>
                <a:gd name="T22" fmla="*/ 294 w 321"/>
                <a:gd name="T23" fmla="*/ 249 h 319"/>
                <a:gd name="T24" fmla="*/ 274 w 321"/>
                <a:gd name="T25" fmla="*/ 272 h 319"/>
                <a:gd name="T26" fmla="*/ 250 w 321"/>
                <a:gd name="T27" fmla="*/ 291 h 319"/>
                <a:gd name="T28" fmla="*/ 222 w 321"/>
                <a:gd name="T29" fmla="*/ 306 h 319"/>
                <a:gd name="T30" fmla="*/ 193 w 321"/>
                <a:gd name="T31" fmla="*/ 315 h 319"/>
                <a:gd name="T32" fmla="*/ 160 w 321"/>
                <a:gd name="T33" fmla="*/ 319 h 319"/>
                <a:gd name="T34" fmla="*/ 128 w 321"/>
                <a:gd name="T35" fmla="*/ 315 h 319"/>
                <a:gd name="T36" fmla="*/ 99 w 321"/>
                <a:gd name="T37" fmla="*/ 306 h 319"/>
                <a:gd name="T38" fmla="*/ 71 w 321"/>
                <a:gd name="T39" fmla="*/ 291 h 319"/>
                <a:gd name="T40" fmla="*/ 47 w 321"/>
                <a:gd name="T41" fmla="*/ 272 h 319"/>
                <a:gd name="T42" fmla="*/ 27 w 321"/>
                <a:gd name="T43" fmla="*/ 249 h 319"/>
                <a:gd name="T44" fmla="*/ 13 w 321"/>
                <a:gd name="T45" fmla="*/ 222 h 319"/>
                <a:gd name="T46" fmla="*/ 3 w 321"/>
                <a:gd name="T47" fmla="*/ 192 h 319"/>
                <a:gd name="T48" fmla="*/ 0 w 321"/>
                <a:gd name="T49" fmla="*/ 159 h 319"/>
                <a:gd name="T50" fmla="*/ 3 w 321"/>
                <a:gd name="T51" fmla="*/ 128 h 319"/>
                <a:gd name="T52" fmla="*/ 13 w 321"/>
                <a:gd name="T53" fmla="*/ 98 h 319"/>
                <a:gd name="T54" fmla="*/ 27 w 321"/>
                <a:gd name="T55" fmla="*/ 71 h 319"/>
                <a:gd name="T56" fmla="*/ 47 w 321"/>
                <a:gd name="T57" fmla="*/ 47 h 319"/>
                <a:gd name="T58" fmla="*/ 71 w 321"/>
                <a:gd name="T59" fmla="*/ 28 h 319"/>
                <a:gd name="T60" fmla="*/ 99 w 321"/>
                <a:gd name="T61" fmla="*/ 14 h 319"/>
                <a:gd name="T62" fmla="*/ 128 w 321"/>
                <a:gd name="T63" fmla="*/ 4 h 319"/>
                <a:gd name="T64" fmla="*/ 160 w 321"/>
                <a:gd name="T65" fmla="*/ 0 h 319"/>
              </a:gdLst>
              <a:ahLst/>
              <a:cxnLst>
                <a:cxn ang="0">
                  <a:pos x="T0" y="T1"/>
                </a:cxn>
                <a:cxn ang="0">
                  <a:pos x="T2" y="T3"/>
                </a:cxn>
                <a:cxn ang="0">
                  <a:pos x="T4" y="T5"/>
                </a:cxn>
                <a:cxn ang="0">
                  <a:pos x="T6" y="T7"/>
                </a:cxn>
                <a:cxn ang="0">
                  <a:pos x="T8" y="T9"/>
                </a:cxn>
                <a:cxn ang="0">
                  <a:pos x="T10" y="T11"/>
                </a:cxn>
                <a:cxn ang="0">
                  <a:pos x="T12" y="T13"/>
                </a:cxn>
                <a:cxn ang="0">
                  <a:pos x="T14" y="T15"/>
                </a:cxn>
                <a:cxn ang="0">
                  <a:pos x="T16" y="T17"/>
                </a:cxn>
                <a:cxn ang="0">
                  <a:pos x="T18" y="T19"/>
                </a:cxn>
                <a:cxn ang="0">
                  <a:pos x="T20" y="T21"/>
                </a:cxn>
                <a:cxn ang="0">
                  <a:pos x="T22" y="T23"/>
                </a:cxn>
                <a:cxn ang="0">
                  <a:pos x="T24" y="T25"/>
                </a:cxn>
                <a:cxn ang="0">
                  <a:pos x="T26" y="T27"/>
                </a:cxn>
                <a:cxn ang="0">
                  <a:pos x="T28" y="T29"/>
                </a:cxn>
                <a:cxn ang="0">
                  <a:pos x="T30" y="T31"/>
                </a:cxn>
                <a:cxn ang="0">
                  <a:pos x="T32" y="T33"/>
                </a:cxn>
                <a:cxn ang="0">
                  <a:pos x="T34" y="T35"/>
                </a:cxn>
                <a:cxn ang="0">
                  <a:pos x="T36" y="T37"/>
                </a:cxn>
                <a:cxn ang="0">
                  <a:pos x="T38" y="T39"/>
                </a:cxn>
                <a:cxn ang="0">
                  <a:pos x="T40" y="T41"/>
                </a:cxn>
                <a:cxn ang="0">
                  <a:pos x="T42" y="T43"/>
                </a:cxn>
                <a:cxn ang="0">
                  <a:pos x="T44" y="T45"/>
                </a:cxn>
                <a:cxn ang="0">
                  <a:pos x="T46" y="T47"/>
                </a:cxn>
                <a:cxn ang="0">
                  <a:pos x="T48" y="T49"/>
                </a:cxn>
                <a:cxn ang="0">
                  <a:pos x="T50" y="T51"/>
                </a:cxn>
                <a:cxn ang="0">
                  <a:pos x="T52" y="T53"/>
                </a:cxn>
                <a:cxn ang="0">
                  <a:pos x="T54" y="T55"/>
                </a:cxn>
                <a:cxn ang="0">
                  <a:pos x="T56" y="T57"/>
                </a:cxn>
                <a:cxn ang="0">
                  <a:pos x="T58" y="T59"/>
                </a:cxn>
                <a:cxn ang="0">
                  <a:pos x="T60" y="T61"/>
                </a:cxn>
                <a:cxn ang="0">
                  <a:pos x="T62" y="T63"/>
                </a:cxn>
                <a:cxn ang="0">
                  <a:pos x="T64" y="T65"/>
                </a:cxn>
              </a:cxnLst>
              <a:rect l="0" t="0" r="r" b="b"/>
              <a:pathLst>
                <a:path w="321" h="319">
                  <a:moveTo>
                    <a:pt x="160" y="0"/>
                  </a:moveTo>
                  <a:lnTo>
                    <a:pt x="193" y="4"/>
                  </a:lnTo>
                  <a:lnTo>
                    <a:pt x="222" y="14"/>
                  </a:lnTo>
                  <a:lnTo>
                    <a:pt x="250" y="28"/>
                  </a:lnTo>
                  <a:lnTo>
                    <a:pt x="274" y="47"/>
                  </a:lnTo>
                  <a:lnTo>
                    <a:pt x="294" y="71"/>
                  </a:lnTo>
                  <a:lnTo>
                    <a:pt x="308" y="98"/>
                  </a:lnTo>
                  <a:lnTo>
                    <a:pt x="318" y="128"/>
                  </a:lnTo>
                  <a:lnTo>
                    <a:pt x="321" y="159"/>
                  </a:lnTo>
                  <a:lnTo>
                    <a:pt x="318" y="192"/>
                  </a:lnTo>
                  <a:lnTo>
                    <a:pt x="308" y="222"/>
                  </a:lnTo>
                  <a:lnTo>
                    <a:pt x="294" y="249"/>
                  </a:lnTo>
                  <a:lnTo>
                    <a:pt x="274" y="272"/>
                  </a:lnTo>
                  <a:lnTo>
                    <a:pt x="250" y="291"/>
                  </a:lnTo>
                  <a:lnTo>
                    <a:pt x="222" y="306"/>
                  </a:lnTo>
                  <a:lnTo>
                    <a:pt x="193" y="315"/>
                  </a:lnTo>
                  <a:lnTo>
                    <a:pt x="160" y="319"/>
                  </a:lnTo>
                  <a:lnTo>
                    <a:pt x="128" y="315"/>
                  </a:lnTo>
                  <a:lnTo>
                    <a:pt x="99" y="306"/>
                  </a:lnTo>
                  <a:lnTo>
                    <a:pt x="71" y="291"/>
                  </a:lnTo>
                  <a:lnTo>
                    <a:pt x="47" y="272"/>
                  </a:lnTo>
                  <a:lnTo>
                    <a:pt x="27" y="249"/>
                  </a:lnTo>
                  <a:lnTo>
                    <a:pt x="13" y="222"/>
                  </a:lnTo>
                  <a:lnTo>
                    <a:pt x="3" y="192"/>
                  </a:lnTo>
                  <a:lnTo>
                    <a:pt x="0" y="159"/>
                  </a:lnTo>
                  <a:lnTo>
                    <a:pt x="3" y="128"/>
                  </a:lnTo>
                  <a:lnTo>
                    <a:pt x="13" y="98"/>
                  </a:lnTo>
                  <a:lnTo>
                    <a:pt x="27" y="71"/>
                  </a:lnTo>
                  <a:lnTo>
                    <a:pt x="47" y="47"/>
                  </a:lnTo>
                  <a:lnTo>
                    <a:pt x="71" y="28"/>
                  </a:lnTo>
                  <a:lnTo>
                    <a:pt x="99" y="14"/>
                  </a:lnTo>
                  <a:lnTo>
                    <a:pt x="128" y="4"/>
                  </a:lnTo>
                  <a:lnTo>
                    <a:pt x="160" y="0"/>
                  </a:lnTo>
                  <a:close/>
                </a:path>
              </a:pathLst>
            </a:custGeom>
            <a:grpFill/>
            <a:ln w="0">
              <a:noFill/>
              <a:prstDash val="solid"/>
              <a:round/>
              <a:headEnd/>
              <a:tailEnd/>
            </a:ln>
          </p:spPr>
          <p:txBody>
            <a:bodyPr vert="horz" wrap="square" lIns="91440" tIns="45720" rIns="91440" bIns="45720" numCol="1" anchor="t" anchorCtr="0" compatLnSpc="1">
              <a:prstTxWarp prst="textNoShape">
                <a:avLst/>
              </a:prstTxWarp>
            </a:bodyPr>
            <a:lstStyle/>
            <a:p>
              <a:pPr marL="0" marR="0" lvl="0" indent="0" defTabSz="1218987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2400" b="0" i="0" u="none" strike="noStrike" kern="0" cap="none" spc="0" normalizeH="0" baseline="0" noProof="0" smtClean="0">
                <a:ln>
                  <a:noFill/>
                </a:ln>
                <a:solidFill>
                  <a:srgbClr val="000000"/>
                </a:solidFill>
                <a:effectLst/>
                <a:uLnTx/>
                <a:uFillTx/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</p:grpSp>
      <p:sp>
        <p:nvSpPr>
          <p:cNvPr id="149" name="TextBox 148"/>
          <p:cNvSpPr txBox="1"/>
          <p:nvPr/>
        </p:nvSpPr>
        <p:spPr>
          <a:xfrm>
            <a:off x="5227270" y="2067130"/>
            <a:ext cx="4069131" cy="584775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defTabSz="1218987"/>
            <a:r>
              <a:rPr lang="id-ID" sz="1600" b="1" kern="0" dirty="0" smtClean="0">
                <a:solidFill>
                  <a:prstClr val="white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Penyediaan buku referensi / bahan ajar Pendidikan Tinggi dan Menengah</a:t>
            </a:r>
            <a:endParaRPr lang="en-US" sz="1600" b="1" dirty="0">
              <a:solidFill>
                <a:prstClr val="white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150" name="TextBox 149"/>
          <p:cNvSpPr txBox="1"/>
          <p:nvPr/>
        </p:nvSpPr>
        <p:spPr>
          <a:xfrm>
            <a:off x="4942898" y="3488689"/>
            <a:ext cx="4069131" cy="830997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defTabSz="1218987"/>
            <a:r>
              <a:rPr lang="id-ID" sz="1600" b="1" kern="0" dirty="0">
                <a:solidFill>
                  <a:prstClr val="white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Pendirian International Center for Awqf Study (ICAST) </a:t>
            </a:r>
            <a:r>
              <a:rPr lang="id-ID" sz="1600" b="1" kern="0" dirty="0" smtClean="0">
                <a:solidFill>
                  <a:prstClr val="white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kerjasama dengan </a:t>
            </a:r>
            <a:r>
              <a:rPr lang="id-ID" sz="1600" b="1" kern="0" dirty="0" smtClean="0">
                <a:solidFill>
                  <a:prstClr val="white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UNIDA-Gontor</a:t>
            </a:r>
            <a:endParaRPr lang="en-US" sz="1600" b="1" dirty="0">
              <a:solidFill>
                <a:prstClr val="white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151" name="TextBox 150"/>
          <p:cNvSpPr txBox="1"/>
          <p:nvPr/>
        </p:nvSpPr>
        <p:spPr>
          <a:xfrm>
            <a:off x="4514667" y="4410989"/>
            <a:ext cx="4327038" cy="584775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defTabSz="1218987"/>
            <a:r>
              <a:rPr lang="id-ID" sz="1600" b="1" kern="0" dirty="0" smtClean="0">
                <a:solidFill>
                  <a:prstClr val="white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Kampanye massal EKSyar secara komprehensif</a:t>
            </a:r>
            <a:endParaRPr lang="en-US" sz="1600" b="1" dirty="0">
              <a:solidFill>
                <a:prstClr val="white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152" name="TextBox 151"/>
          <p:cNvSpPr txBox="1"/>
          <p:nvPr/>
        </p:nvSpPr>
        <p:spPr>
          <a:xfrm>
            <a:off x="5294893" y="2806908"/>
            <a:ext cx="3840927" cy="584775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defTabSz="1218987"/>
            <a:r>
              <a:rPr lang="id-ID" sz="1600" b="1" kern="0" dirty="0" smtClean="0">
                <a:solidFill>
                  <a:prstClr val="white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Penerbitan Journal of Islamic Monetary Economic and Finance</a:t>
            </a:r>
            <a:endParaRPr lang="en-US" sz="1600" b="1" dirty="0">
              <a:solidFill>
                <a:prstClr val="white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153" name="TextBox 152"/>
          <p:cNvSpPr txBox="1"/>
          <p:nvPr/>
        </p:nvSpPr>
        <p:spPr>
          <a:xfrm>
            <a:off x="4563829" y="1346487"/>
            <a:ext cx="6572731" cy="584775"/>
          </a:xfrm>
          <a:prstGeom prst="rect">
            <a:avLst/>
          </a:prstGeom>
          <a:noFill/>
        </p:spPr>
        <p:txBody>
          <a:bodyPr wrap="square" rtlCol="0" anchor="ctr">
            <a:spAutoFit/>
          </a:bodyPr>
          <a:lstStyle/>
          <a:p>
            <a:pPr defTabSz="1218987"/>
            <a:r>
              <a:rPr lang="id-ID" sz="1600" b="1" kern="0" dirty="0" smtClean="0">
                <a:solidFill>
                  <a:prstClr val="white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Standarisasi Kompetensi Lulusan </a:t>
            </a:r>
            <a:r>
              <a:rPr lang="id-ID" sz="1600" b="1" kern="0" dirty="0" smtClean="0">
                <a:solidFill>
                  <a:prstClr val="white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Perguruan Tinggi kerjasama </a:t>
            </a:r>
            <a:r>
              <a:rPr lang="id-ID" sz="1600" b="1" kern="0" dirty="0" smtClean="0">
                <a:solidFill>
                  <a:prstClr val="white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dengan Asosiasi – Kemenag - Kemeristekdikti</a:t>
            </a:r>
            <a:endParaRPr lang="en-US" sz="1600" b="1" dirty="0">
              <a:solidFill>
                <a:prstClr val="white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154" name="Freeform 153"/>
          <p:cNvSpPr/>
          <p:nvPr/>
        </p:nvSpPr>
        <p:spPr>
          <a:xfrm>
            <a:off x="3239738" y="2192750"/>
            <a:ext cx="393753" cy="363669"/>
          </a:xfrm>
          <a:custGeom>
            <a:avLst/>
            <a:gdLst/>
            <a:ahLst/>
            <a:cxnLst/>
            <a:rect l="0" t="0" r="0" b="0"/>
            <a:pathLst>
              <a:path w="276222" h="276357">
                <a:moveTo>
                  <a:pt x="262818" y="93795"/>
                </a:moveTo>
                <a:cubicBezTo>
                  <a:pt x="271161" y="83885"/>
                  <a:pt x="276222" y="71253"/>
                  <a:pt x="276222" y="57366"/>
                </a:cubicBezTo>
                <a:cubicBezTo>
                  <a:pt x="276222" y="26799"/>
                  <a:pt x="251944" y="1815"/>
                  <a:pt x="221238" y="0"/>
                </a:cubicBezTo>
                <a:cubicBezTo>
                  <a:pt x="220143" y="0"/>
                  <a:pt x="219118" y="0"/>
                  <a:pt x="217955" y="0"/>
                </a:cubicBezTo>
                <a:cubicBezTo>
                  <a:pt x="204004" y="0"/>
                  <a:pt x="191215" y="4746"/>
                  <a:pt x="181162" y="12632"/>
                </a:cubicBezTo>
                <a:lnTo>
                  <a:pt x="217955" y="49201"/>
                </a:lnTo>
                <a:cubicBezTo>
                  <a:pt x="193198" y="42920"/>
                  <a:pt x="171793" y="34127"/>
                  <a:pt x="148540" y="32103"/>
                </a:cubicBezTo>
                <a:cubicBezTo>
                  <a:pt x="148540" y="26101"/>
                  <a:pt x="143753" y="21216"/>
                  <a:pt x="138111" y="21216"/>
                </a:cubicBezTo>
                <a:cubicBezTo>
                  <a:pt x="132128" y="21216"/>
                  <a:pt x="127340" y="26101"/>
                  <a:pt x="127340" y="32033"/>
                </a:cubicBezTo>
                <a:cubicBezTo>
                  <a:pt x="104156" y="34127"/>
                  <a:pt x="82819" y="42920"/>
                  <a:pt x="65312" y="56458"/>
                </a:cubicBezTo>
                <a:lnTo>
                  <a:pt x="94992" y="12632"/>
                </a:lnTo>
                <a:cubicBezTo>
                  <a:pt x="84939" y="4676"/>
                  <a:pt x="72150" y="0"/>
                  <a:pt x="58268" y="0"/>
                </a:cubicBezTo>
                <a:cubicBezTo>
                  <a:pt x="57173" y="0"/>
                  <a:pt x="56079" y="0"/>
                  <a:pt x="54985" y="0"/>
                </a:cubicBezTo>
                <a:cubicBezTo>
                  <a:pt x="24210" y="1815"/>
                  <a:pt x="0" y="26799"/>
                  <a:pt x="0" y="57366"/>
                </a:cubicBezTo>
                <a:cubicBezTo>
                  <a:pt x="0" y="71184"/>
                  <a:pt x="5061" y="83885"/>
                  <a:pt x="13405" y="93795"/>
                </a:cubicBezTo>
                <a:lnTo>
                  <a:pt x="50335" y="57087"/>
                </a:lnTo>
                <a:cubicBezTo>
                  <a:pt x="32827" y="85978"/>
                  <a:pt x="17782" y="118150"/>
                  <a:pt x="17782" y="153881"/>
                </a:cubicBezTo>
                <a:cubicBezTo>
                  <a:pt x="17782" y="184518"/>
                  <a:pt x="28861" y="212502"/>
                  <a:pt x="47189" y="233926"/>
                </a:cubicBezTo>
                <a:lnTo>
                  <a:pt x="22295" y="265052"/>
                </a:lnTo>
                <a:lnTo>
                  <a:pt x="30707" y="272170"/>
                </a:lnTo>
                <a:lnTo>
                  <a:pt x="54780" y="242232"/>
                </a:lnTo>
                <a:cubicBezTo>
                  <a:pt x="76391" y="263307"/>
                  <a:pt x="105661" y="276357"/>
                  <a:pt x="138111" y="276357"/>
                </a:cubicBezTo>
                <a:cubicBezTo>
                  <a:pt x="138111" y="276357"/>
                  <a:pt x="138111" y="276357"/>
                  <a:pt x="138111" y="276357"/>
                </a:cubicBezTo>
                <a:cubicBezTo>
                  <a:pt x="170493" y="276357"/>
                  <a:pt x="199901" y="263307"/>
                  <a:pt x="221511" y="242232"/>
                </a:cubicBezTo>
                <a:lnTo>
                  <a:pt x="245583" y="272240"/>
                </a:lnTo>
                <a:lnTo>
                  <a:pt x="253996" y="265191"/>
                </a:lnTo>
                <a:lnTo>
                  <a:pt x="229034" y="233996"/>
                </a:lnTo>
                <a:cubicBezTo>
                  <a:pt x="247362" y="212502"/>
                  <a:pt x="258441" y="184518"/>
                  <a:pt x="258441" y="153951"/>
                </a:cubicBezTo>
                <a:cubicBezTo>
                  <a:pt x="258441" y="118290"/>
                  <a:pt x="243395" y="86048"/>
                  <a:pt x="219322" y="63716"/>
                </a:cubicBezTo>
                <a:lnTo>
                  <a:pt x="262818" y="93795"/>
                </a:lnTo>
                <a:close/>
                <a:moveTo>
                  <a:pt x="15114" y="76627"/>
                </a:moveTo>
                <a:cubicBezTo>
                  <a:pt x="12242" y="70625"/>
                  <a:pt x="10738" y="63786"/>
                  <a:pt x="10669" y="57087"/>
                </a:cubicBezTo>
                <a:cubicBezTo>
                  <a:pt x="10601" y="32591"/>
                  <a:pt x="30092" y="12004"/>
                  <a:pt x="55464" y="10469"/>
                </a:cubicBezTo>
                <a:cubicBezTo>
                  <a:pt x="64149" y="9980"/>
                  <a:pt x="71261" y="11446"/>
                  <a:pt x="77417" y="14726"/>
                </a:cubicBezTo>
                <a:lnTo>
                  <a:pt x="15114" y="76627"/>
                </a:lnTo>
                <a:close/>
                <a:moveTo>
                  <a:pt x="247430" y="152486"/>
                </a:moveTo>
                <a:cubicBezTo>
                  <a:pt x="247430" y="213688"/>
                  <a:pt x="198191" y="262121"/>
                  <a:pt x="138111" y="262121"/>
                </a:cubicBezTo>
                <a:cubicBezTo>
                  <a:pt x="77759" y="262121"/>
                  <a:pt x="28655" y="213688"/>
                  <a:pt x="28655" y="152486"/>
                </a:cubicBezTo>
                <a:cubicBezTo>
                  <a:pt x="28655" y="91282"/>
                  <a:pt x="77759" y="41733"/>
                  <a:pt x="138111" y="41733"/>
                </a:cubicBezTo>
                <a:cubicBezTo>
                  <a:pt x="198259" y="41733"/>
                  <a:pt x="247430" y="91212"/>
                  <a:pt x="247430" y="152486"/>
                </a:cubicBezTo>
                <a:close/>
                <a:moveTo>
                  <a:pt x="198738" y="14796"/>
                </a:moveTo>
                <a:cubicBezTo>
                  <a:pt x="204755" y="11446"/>
                  <a:pt x="211937" y="10050"/>
                  <a:pt x="220690" y="10539"/>
                </a:cubicBezTo>
                <a:cubicBezTo>
                  <a:pt x="246131" y="11934"/>
                  <a:pt x="265553" y="32522"/>
                  <a:pt x="265485" y="57156"/>
                </a:cubicBezTo>
                <a:cubicBezTo>
                  <a:pt x="265485" y="63856"/>
                  <a:pt x="263912" y="70695"/>
                  <a:pt x="261039" y="76767"/>
                </a:cubicBezTo>
                <a:lnTo>
                  <a:pt x="198738" y="14796"/>
                </a:lnTo>
                <a:close/>
                <a:moveTo>
                  <a:pt x="138111" y="71184"/>
                </a:moveTo>
                <a:lnTo>
                  <a:pt x="138111" y="160511"/>
                </a:lnTo>
                <a:lnTo>
                  <a:pt x="72424" y="160511"/>
                </a:lnTo>
                <a:lnTo>
                  <a:pt x="72424" y="171677"/>
                </a:lnTo>
                <a:lnTo>
                  <a:pt x="149019" y="171677"/>
                </a:lnTo>
                <a:lnTo>
                  <a:pt x="149019" y="71184"/>
                </a:lnTo>
                <a:lnTo>
                  <a:pt x="138111" y="71184"/>
                </a:lnTo>
                <a:close/>
              </a:path>
            </a:pathLst>
          </a:custGeom>
          <a:solidFill>
            <a:schemeClr val="bg1"/>
          </a:solidFill>
          <a:ln w="7600" cap="flat">
            <a:solidFill>
              <a:schemeClr val="bg1"/>
            </a:solidFill>
            <a:bevel/>
          </a:ln>
        </p:spPr>
      </p:sp>
      <p:pic>
        <p:nvPicPr>
          <p:cNvPr id="156" name="Picture 155"/>
          <p:cNvPicPr>
            <a:picLocks noChangeAspect="1"/>
          </p:cNvPicPr>
          <p:nvPr/>
        </p:nvPicPr>
        <p:blipFill>
          <a:blip r:embed="rId3" cstate="print">
            <a:biLevel thresh="25000"/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074657" y="3658030"/>
            <a:ext cx="620487" cy="477829"/>
          </a:xfrm>
          <a:prstGeom prst="rect">
            <a:avLst/>
          </a:prstGeom>
        </p:spPr>
      </p:pic>
      <p:sp>
        <p:nvSpPr>
          <p:cNvPr id="157" name="Freeform 156"/>
          <p:cNvSpPr/>
          <p:nvPr/>
        </p:nvSpPr>
        <p:spPr>
          <a:xfrm>
            <a:off x="3204734" y="4505414"/>
            <a:ext cx="418249" cy="306240"/>
          </a:xfrm>
          <a:custGeom>
            <a:avLst/>
            <a:gdLst/>
            <a:ahLst/>
            <a:cxnLst/>
            <a:rect l="0" t="0" r="0" b="0"/>
            <a:pathLst>
              <a:path w="276426" h="218231">
                <a:moveTo>
                  <a:pt x="254471" y="36372"/>
                </a:moveTo>
                <a:lnTo>
                  <a:pt x="210056" y="36372"/>
                </a:lnTo>
                <a:cubicBezTo>
                  <a:pt x="186948" y="9093"/>
                  <a:pt x="179677" y="0"/>
                  <a:pt x="170823" y="0"/>
                </a:cubicBezTo>
                <a:lnTo>
                  <a:pt x="107115" y="0"/>
                </a:lnTo>
                <a:cubicBezTo>
                  <a:pt x="98261" y="0"/>
                  <a:pt x="91135" y="9093"/>
                  <a:pt x="67883" y="36372"/>
                </a:cubicBezTo>
                <a:lnTo>
                  <a:pt x="58309" y="36372"/>
                </a:lnTo>
                <a:lnTo>
                  <a:pt x="58309" y="24248"/>
                </a:lnTo>
                <a:lnTo>
                  <a:pt x="33834" y="24248"/>
                </a:lnTo>
                <a:lnTo>
                  <a:pt x="33834" y="36372"/>
                </a:lnTo>
                <a:lnTo>
                  <a:pt x="24115" y="36372"/>
                </a:lnTo>
                <a:cubicBezTo>
                  <a:pt x="11446" y="36372"/>
                  <a:pt x="0" y="46374"/>
                  <a:pt x="0" y="59635"/>
                </a:cubicBezTo>
                <a:lnTo>
                  <a:pt x="0" y="192998"/>
                </a:lnTo>
                <a:cubicBezTo>
                  <a:pt x="0" y="206259"/>
                  <a:pt x="11446" y="218231"/>
                  <a:pt x="24115" y="218231"/>
                </a:cubicBezTo>
                <a:lnTo>
                  <a:pt x="254471" y="218231"/>
                </a:lnTo>
                <a:cubicBezTo>
                  <a:pt x="267140" y="218231"/>
                  <a:pt x="276426" y="206259"/>
                  <a:pt x="276426" y="192998"/>
                </a:cubicBezTo>
                <a:lnTo>
                  <a:pt x="276426" y="59635"/>
                </a:lnTo>
                <a:cubicBezTo>
                  <a:pt x="276426" y="46374"/>
                  <a:pt x="267140" y="36372"/>
                  <a:pt x="254471" y="36372"/>
                </a:cubicBezTo>
                <a:close/>
                <a:moveTo>
                  <a:pt x="264909" y="192998"/>
                </a:moveTo>
                <a:cubicBezTo>
                  <a:pt x="264909" y="200045"/>
                  <a:pt x="260445" y="206107"/>
                  <a:pt x="254471" y="206107"/>
                </a:cubicBezTo>
                <a:lnTo>
                  <a:pt x="24115" y="206107"/>
                </a:lnTo>
                <a:cubicBezTo>
                  <a:pt x="17853" y="206107"/>
                  <a:pt x="11518" y="199514"/>
                  <a:pt x="11518" y="192998"/>
                </a:cubicBezTo>
                <a:lnTo>
                  <a:pt x="11518" y="59635"/>
                </a:lnTo>
                <a:cubicBezTo>
                  <a:pt x="11518" y="53421"/>
                  <a:pt x="17349" y="48496"/>
                  <a:pt x="24115" y="48496"/>
                </a:cubicBezTo>
                <a:lnTo>
                  <a:pt x="67811" y="48496"/>
                </a:lnTo>
                <a:lnTo>
                  <a:pt x="76377" y="46071"/>
                </a:lnTo>
                <a:cubicBezTo>
                  <a:pt x="79257" y="42661"/>
                  <a:pt x="81920" y="38494"/>
                  <a:pt x="84368" y="35614"/>
                </a:cubicBezTo>
                <a:cubicBezTo>
                  <a:pt x="92502" y="25991"/>
                  <a:pt x="98405" y="19171"/>
                  <a:pt x="102580" y="15231"/>
                </a:cubicBezTo>
                <a:cubicBezTo>
                  <a:pt x="105963" y="12048"/>
                  <a:pt x="107044" y="12124"/>
                  <a:pt x="107044" y="12124"/>
                </a:cubicBezTo>
                <a:lnTo>
                  <a:pt x="170751" y="12124"/>
                </a:lnTo>
                <a:cubicBezTo>
                  <a:pt x="170751" y="12124"/>
                  <a:pt x="171903" y="12048"/>
                  <a:pt x="175574" y="15534"/>
                </a:cubicBezTo>
                <a:cubicBezTo>
                  <a:pt x="179965" y="19701"/>
                  <a:pt x="186156" y="28037"/>
                  <a:pt x="194722" y="38115"/>
                </a:cubicBezTo>
                <a:cubicBezTo>
                  <a:pt x="196810" y="40615"/>
                  <a:pt x="199042" y="43267"/>
                  <a:pt x="201417" y="46071"/>
                </a:cubicBezTo>
                <a:lnTo>
                  <a:pt x="210056" y="48496"/>
                </a:lnTo>
                <a:lnTo>
                  <a:pt x="254471" y="48496"/>
                </a:lnTo>
                <a:cubicBezTo>
                  <a:pt x="260805" y="48496"/>
                  <a:pt x="264909" y="53042"/>
                  <a:pt x="264909" y="59635"/>
                </a:cubicBezTo>
                <a:lnTo>
                  <a:pt x="264909" y="192998"/>
                </a:lnTo>
                <a:close/>
                <a:moveTo>
                  <a:pt x="138213" y="58726"/>
                </a:moveTo>
                <a:cubicBezTo>
                  <a:pt x="104308" y="58726"/>
                  <a:pt x="76665" y="87823"/>
                  <a:pt x="76665" y="123513"/>
                </a:cubicBezTo>
                <a:cubicBezTo>
                  <a:pt x="76665" y="159203"/>
                  <a:pt x="104308" y="188300"/>
                  <a:pt x="138213" y="188300"/>
                </a:cubicBezTo>
                <a:cubicBezTo>
                  <a:pt x="172119" y="188300"/>
                  <a:pt x="199761" y="159203"/>
                  <a:pt x="199761" y="123513"/>
                </a:cubicBezTo>
                <a:cubicBezTo>
                  <a:pt x="199761" y="87823"/>
                  <a:pt x="172119" y="58726"/>
                  <a:pt x="138213" y="58726"/>
                </a:cubicBezTo>
                <a:close/>
                <a:moveTo>
                  <a:pt x="138213" y="176176"/>
                </a:moveTo>
                <a:cubicBezTo>
                  <a:pt x="110571" y="176176"/>
                  <a:pt x="88183" y="152610"/>
                  <a:pt x="88183" y="123513"/>
                </a:cubicBezTo>
                <a:cubicBezTo>
                  <a:pt x="88183" y="94416"/>
                  <a:pt x="110571" y="70850"/>
                  <a:pt x="138213" y="70850"/>
                </a:cubicBezTo>
                <a:cubicBezTo>
                  <a:pt x="165856" y="70850"/>
                  <a:pt x="188244" y="94416"/>
                  <a:pt x="188244" y="123513"/>
                </a:cubicBezTo>
                <a:cubicBezTo>
                  <a:pt x="188244" y="152610"/>
                  <a:pt x="165856" y="176176"/>
                  <a:pt x="138213" y="176176"/>
                </a:cubicBezTo>
                <a:close/>
                <a:moveTo>
                  <a:pt x="207320" y="73502"/>
                </a:moveTo>
                <a:lnTo>
                  <a:pt x="219558" y="73502"/>
                </a:lnTo>
                <a:lnTo>
                  <a:pt x="219558" y="60620"/>
                </a:lnTo>
                <a:lnTo>
                  <a:pt x="207320" y="60620"/>
                </a:lnTo>
                <a:lnTo>
                  <a:pt x="207320" y="73502"/>
                </a:lnTo>
                <a:close/>
                <a:moveTo>
                  <a:pt x="161248" y="123513"/>
                </a:moveTo>
                <a:cubicBezTo>
                  <a:pt x="161248" y="136905"/>
                  <a:pt x="150935" y="147761"/>
                  <a:pt x="138213" y="147761"/>
                </a:cubicBezTo>
                <a:cubicBezTo>
                  <a:pt x="125491" y="147761"/>
                  <a:pt x="115178" y="136905"/>
                  <a:pt x="115178" y="123513"/>
                </a:cubicBezTo>
                <a:cubicBezTo>
                  <a:pt x="115178" y="110121"/>
                  <a:pt x="125491" y="99265"/>
                  <a:pt x="138213" y="99265"/>
                </a:cubicBezTo>
                <a:cubicBezTo>
                  <a:pt x="150935" y="99265"/>
                  <a:pt x="161248" y="110121"/>
                  <a:pt x="161248" y="123513"/>
                </a:cubicBezTo>
                <a:close/>
              </a:path>
            </a:pathLst>
          </a:custGeom>
          <a:solidFill>
            <a:schemeClr val="bg1"/>
          </a:solidFill>
          <a:ln w="7600" cap="flat">
            <a:solidFill>
              <a:schemeClr val="bg1"/>
            </a:solidFill>
            <a:bevel/>
          </a:ln>
        </p:spPr>
      </p:sp>
    </p:spTree>
    <p:extLst>
      <p:ext uri="{BB962C8B-B14F-4D97-AF65-F5344CB8AC3E}">
        <p14:creationId xmlns:p14="http://schemas.microsoft.com/office/powerpoint/2010/main" val="2397486020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>
          <a:xfrm>
            <a:off x="11640312" y="66701"/>
            <a:ext cx="430560" cy="365125"/>
          </a:xfrm>
        </p:spPr>
        <p:txBody>
          <a:bodyPr/>
          <a:lstStyle/>
          <a:p>
            <a:fld id="{D837663C-94F1-4ACC-BD3F-C7802A46D600}" type="slidenum">
              <a:rPr lang="en-US" sz="1600">
                <a:solidFill>
                  <a:prstClr val="white"/>
                </a:solidFill>
              </a:rPr>
              <a:pPr/>
              <a:t>26</a:t>
            </a:fld>
            <a:endParaRPr lang="en-US" sz="1600" dirty="0">
              <a:solidFill>
                <a:prstClr val="white"/>
              </a:solidFill>
            </a:endParaRPr>
          </a:p>
        </p:txBody>
      </p:sp>
      <p:sp>
        <p:nvSpPr>
          <p:cNvPr id="14" name="Rectangle 13"/>
          <p:cNvSpPr/>
          <p:nvPr/>
        </p:nvSpPr>
        <p:spPr>
          <a:xfrm>
            <a:off x="10668" y="14748"/>
            <a:ext cx="12170664" cy="508000"/>
          </a:xfrm>
          <a:prstGeom prst="rect">
            <a:avLst/>
          </a:prstGeom>
          <a:solidFill>
            <a:srgbClr val="0A1B34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id-ID" sz="3200" b="1" dirty="0"/>
              <a:t>Program yang </a:t>
            </a:r>
            <a:r>
              <a:rPr lang="id-ID" sz="3200" b="1" dirty="0" smtClean="0"/>
              <a:t>dilakukan </a:t>
            </a:r>
            <a:r>
              <a:rPr lang="id-ID" sz="3200" b="1" dirty="0"/>
              <a:t>Bank Indonesia... </a:t>
            </a:r>
            <a:endParaRPr lang="en-US" sz="3200" b="1" dirty="0"/>
          </a:p>
        </p:txBody>
      </p:sp>
      <p:sp>
        <p:nvSpPr>
          <p:cNvPr id="91" name="Slide Number Placeholder 3"/>
          <p:cNvSpPr txBox="1">
            <a:spLocks/>
          </p:cNvSpPr>
          <p:nvPr/>
        </p:nvSpPr>
        <p:spPr>
          <a:xfrm>
            <a:off x="11640616" y="44624"/>
            <a:ext cx="430560" cy="365125"/>
          </a:xfrm>
          <a:prstGeom prst="rect">
            <a:avLst/>
          </a:prstGeom>
        </p:spPr>
        <p:txBody>
          <a:bodyPr vert="horz" lIns="91434" tIns="45718" rIns="91434" bIns="45718" rtlCol="0" anchor="ctr"/>
          <a:lstStyle>
            <a:defPPr>
              <a:defRPr lang="en-US"/>
            </a:defPPr>
            <a:lvl1pPr marL="0" algn="r" defTabSz="914332" rtl="0" eaLnBrk="1" latinLnBrk="0" hangingPunct="1">
              <a:defRPr sz="1500" b="1" kern="120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+mn-lt"/>
                <a:ea typeface="+mn-ea"/>
                <a:cs typeface="+mn-cs"/>
              </a:defRPr>
            </a:lvl1pPr>
            <a:lvl2pPr marL="457167" algn="l" defTabSz="914332" rtl="0" eaLnBrk="1" latinLnBrk="0" hangingPunct="1">
              <a:defRPr sz="19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332" algn="l" defTabSz="914332" rtl="0" eaLnBrk="1" latinLnBrk="0" hangingPunct="1">
              <a:defRPr sz="19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498" algn="l" defTabSz="914332" rtl="0" eaLnBrk="1" latinLnBrk="0" hangingPunct="1">
              <a:defRPr sz="19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664" algn="l" defTabSz="914332" rtl="0" eaLnBrk="1" latinLnBrk="0" hangingPunct="1">
              <a:defRPr sz="19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5830" algn="l" defTabSz="914332" rtl="0" eaLnBrk="1" latinLnBrk="0" hangingPunct="1">
              <a:defRPr sz="19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2994" algn="l" defTabSz="914332" rtl="0" eaLnBrk="1" latinLnBrk="0" hangingPunct="1">
              <a:defRPr sz="19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160" algn="l" defTabSz="914332" rtl="0" eaLnBrk="1" latinLnBrk="0" hangingPunct="1">
              <a:defRPr sz="19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327" algn="l" defTabSz="914332" rtl="0" eaLnBrk="1" latinLnBrk="0" hangingPunct="1">
              <a:defRPr sz="19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fld id="{D837663C-94F1-4ACC-BD3F-C7802A46D600}" type="slidenum">
              <a:rPr lang="en-US" sz="1600" smtClean="0">
                <a:solidFill>
                  <a:prstClr val="white"/>
                </a:solidFill>
              </a:rPr>
              <a:pPr/>
              <a:t>26</a:t>
            </a:fld>
            <a:endParaRPr lang="en-US" sz="1600" dirty="0">
              <a:solidFill>
                <a:prstClr val="white"/>
              </a:solidFill>
            </a:endParaRPr>
          </a:p>
        </p:txBody>
      </p:sp>
      <p:pic>
        <p:nvPicPr>
          <p:cNvPr id="92" name="Picture 91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-156717" y="6452897"/>
            <a:ext cx="2065236" cy="319396"/>
          </a:xfrm>
          <a:prstGeom prst="rect">
            <a:avLst/>
          </a:prstGeom>
        </p:spPr>
      </p:pic>
      <p:grpSp>
        <p:nvGrpSpPr>
          <p:cNvPr id="59" name="Group 58"/>
          <p:cNvGrpSpPr/>
          <p:nvPr/>
        </p:nvGrpSpPr>
        <p:grpSpPr>
          <a:xfrm>
            <a:off x="1199456" y="836105"/>
            <a:ext cx="4536504" cy="5472608"/>
            <a:chOff x="74171" y="829390"/>
            <a:chExt cx="2702917" cy="3293125"/>
          </a:xfrm>
        </p:grpSpPr>
        <p:pic>
          <p:nvPicPr>
            <p:cNvPr id="60" name="Picture 3" descr="D:\Magang BI\Template\pper.png"/>
            <p:cNvPicPr>
              <a:picLocks noChangeAspect="1" noChangeArrowheads="1"/>
            </p:cNvPicPr>
            <p:nvPr/>
          </p:nvPicPr>
          <p:blipFill>
            <a:blip r:embed="rId3" cstate="print">
              <a:extLst>
                <a:ext uri="{BEBA8EAE-BF5A-486C-A8C5-ECC9F3942E4B}">
                  <a14:imgProps xmlns:a14="http://schemas.microsoft.com/office/drawing/2010/main">
                    <a14:imgLayer r:embed="rId4">
                      <a14:imgEffect>
                        <a14:sharpenSoften amount="-34000"/>
                      </a14:imgEffect>
                    </a14:imgLayer>
                  </a14:imgProps>
                </a:ex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74171" y="829390"/>
              <a:ext cx="2702917" cy="3293125"/>
            </a:xfrm>
            <a:prstGeom prst="rect">
              <a:avLst/>
            </a:prstGeom>
            <a:noFill/>
            <a:effectLst>
              <a:outerShdw blurRad="482600" dist="50800" dir="5400000" algn="ctr" rotWithShape="0">
                <a:srgbClr val="000000">
                  <a:alpha val="35000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61" name="Rectangle 60"/>
            <p:cNvSpPr/>
            <p:nvPr/>
          </p:nvSpPr>
          <p:spPr>
            <a:xfrm>
              <a:off x="256861" y="1708757"/>
              <a:ext cx="2171913" cy="2148362"/>
            </a:xfrm>
            <a:prstGeom prst="rect">
              <a:avLst/>
            </a:prstGeom>
            <a:ln>
              <a:noFill/>
            </a:ln>
          </p:spPr>
          <p:txBody>
            <a:bodyPr wrap="square">
              <a:spAutoFit/>
            </a:bodyPr>
            <a:lstStyle/>
            <a:p>
              <a:pPr marL="285750" indent="-285750">
                <a:spcAft>
                  <a:spcPts val="600"/>
                </a:spcAft>
                <a:buFont typeface="Arial" panose="020B0604020202020204" pitchFamily="34" charset="0"/>
                <a:buChar char="•"/>
              </a:pPr>
              <a:r>
                <a:rPr lang="id-ID" sz="1800" dirty="0">
                  <a:latin typeface="Century Gothic" panose="020B0502020202020204" pitchFamily="34" charset="0"/>
                </a:rPr>
                <a:t>Menyusun </a:t>
              </a:r>
              <a:r>
                <a:rPr lang="id-ID" sz="1800" b="1" dirty="0">
                  <a:latin typeface="Century Gothic" panose="020B0502020202020204" pitchFamily="34" charset="0"/>
                </a:rPr>
                <a:t>Capaian Pembelajaran Lulusan (CPL) </a:t>
              </a:r>
              <a:r>
                <a:rPr lang="id-ID" sz="1800" dirty="0">
                  <a:latin typeface="Century Gothic" panose="020B0502020202020204" pitchFamily="34" charset="0"/>
                </a:rPr>
                <a:t>bekerjasama dengan Asosiasi Prodi (AFEBIS &amp; APSEII) – Kemenristekdikti – Kemenag</a:t>
              </a:r>
            </a:p>
            <a:p>
              <a:pPr marL="285750" indent="-285750">
                <a:spcAft>
                  <a:spcPts val="600"/>
                </a:spcAft>
                <a:buFont typeface="Arial" panose="020B0604020202020204" pitchFamily="34" charset="0"/>
                <a:buChar char="•"/>
              </a:pPr>
              <a:r>
                <a:rPr lang="id-ID" sz="1800" dirty="0">
                  <a:latin typeface="Century Gothic" panose="020B0502020202020204" pitchFamily="34" charset="0"/>
                </a:rPr>
                <a:t>CPL akan menjadi rujukan </a:t>
              </a:r>
              <a:r>
                <a:rPr lang="id-ID" sz="1800" b="1" dirty="0">
                  <a:latin typeface="Century Gothic" panose="020B0502020202020204" pitchFamily="34" charset="0"/>
                </a:rPr>
                <a:t>170 Prodi Ekonomi Syariah/Islam</a:t>
              </a:r>
            </a:p>
            <a:p>
              <a:pPr marL="285750" indent="-285750">
                <a:spcAft>
                  <a:spcPts val="600"/>
                </a:spcAft>
                <a:buFont typeface="Arial" panose="020B0604020202020204" pitchFamily="34" charset="0"/>
                <a:buChar char="•"/>
              </a:pPr>
              <a:r>
                <a:rPr lang="id-ID" sz="1800" dirty="0">
                  <a:latin typeface="Century Gothic" panose="020B0502020202020204" pitchFamily="34" charset="0"/>
                </a:rPr>
                <a:t>CPL juga akan menjadi referensi bagi </a:t>
              </a:r>
              <a:r>
                <a:rPr lang="id-ID" sz="1800" b="1" dirty="0">
                  <a:latin typeface="Century Gothic" panose="020B0502020202020204" pitchFamily="34" charset="0"/>
                </a:rPr>
                <a:t>290 prodi terkait lainnya</a:t>
              </a:r>
            </a:p>
          </p:txBody>
        </p:sp>
        <p:sp>
          <p:nvSpPr>
            <p:cNvPr id="62" name="Rectangle 61"/>
            <p:cNvSpPr/>
            <p:nvPr/>
          </p:nvSpPr>
          <p:spPr>
            <a:xfrm>
              <a:off x="219045" y="995603"/>
              <a:ext cx="2206345" cy="564552"/>
            </a:xfrm>
            <a:prstGeom prst="rect">
              <a:avLst/>
            </a:prstGeom>
            <a:solidFill>
              <a:srgbClr val="C00000"/>
            </a:solidFill>
            <a:ln w="635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algn="ctr"/>
              <a:endParaRPr lang="id-ID" sz="1200" b="1" dirty="0" smtClean="0">
                <a:solidFill>
                  <a:schemeClr val="accent6">
                    <a:lumMod val="60000"/>
                    <a:lumOff val="40000"/>
                  </a:schemeClr>
                </a:solidFill>
                <a:latin typeface="Century Gothic" panose="020B0502020202020204" pitchFamily="34" charset="0"/>
              </a:endParaRPr>
            </a:p>
            <a:p>
              <a:pPr algn="ctr"/>
              <a:r>
                <a:rPr lang="id-ID" sz="1600" b="1" cap="all" dirty="0" smtClean="0">
                  <a:solidFill>
                    <a:schemeClr val="bg1"/>
                  </a:solidFill>
                  <a:latin typeface="Century Gothic" panose="020B0502020202020204" pitchFamily="34" charset="0"/>
                </a:rPr>
                <a:t>Standarisasi </a:t>
              </a:r>
              <a:r>
                <a:rPr lang="id-ID" sz="1600" b="1" cap="all" dirty="0">
                  <a:solidFill>
                    <a:schemeClr val="bg1"/>
                  </a:solidFill>
                  <a:latin typeface="Century Gothic" panose="020B0502020202020204" pitchFamily="34" charset="0"/>
                </a:rPr>
                <a:t>Kompetensi Lulusan</a:t>
              </a:r>
            </a:p>
            <a:p>
              <a:pPr algn="ctr"/>
              <a:r>
                <a:rPr lang="id-ID" sz="1600" b="1" cap="all" dirty="0">
                  <a:solidFill>
                    <a:schemeClr val="bg1"/>
                  </a:solidFill>
                  <a:latin typeface="Century Gothic" panose="020B0502020202020204" pitchFamily="34" charset="0"/>
                </a:rPr>
                <a:t>Prodi Ekonomi Syariah/Islam</a:t>
              </a:r>
            </a:p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id-ID" sz="1200" b="1" i="0" u="none" strike="noStrike" kern="0" cap="none" spc="0" normalizeH="0" baseline="0" noProof="0" dirty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cxnSp>
          <p:nvCxnSpPr>
            <p:cNvPr id="63" name="Straight Connector 62"/>
            <p:cNvCxnSpPr/>
            <p:nvPr/>
          </p:nvCxnSpPr>
          <p:spPr>
            <a:xfrm>
              <a:off x="219045" y="1609341"/>
              <a:ext cx="2206346" cy="0"/>
            </a:xfrm>
            <a:prstGeom prst="line">
              <a:avLst/>
            </a:prstGeom>
            <a:noFill/>
            <a:ln w="28575" cap="flat" cmpd="sng" algn="ctr">
              <a:solidFill>
                <a:sysClr val="windowText" lastClr="000000"/>
              </a:solidFill>
              <a:prstDash val="solid"/>
              <a:miter lim="800000"/>
            </a:ln>
            <a:effectLst/>
          </p:spPr>
        </p:cxnSp>
      </p:grpSp>
      <p:grpSp>
        <p:nvGrpSpPr>
          <p:cNvPr id="64" name="Group 63"/>
          <p:cNvGrpSpPr/>
          <p:nvPr/>
        </p:nvGrpSpPr>
        <p:grpSpPr>
          <a:xfrm>
            <a:off x="6168008" y="836712"/>
            <a:ext cx="4536504" cy="5472608"/>
            <a:chOff x="74171" y="829755"/>
            <a:chExt cx="2702917" cy="3293125"/>
          </a:xfrm>
        </p:grpSpPr>
        <p:pic>
          <p:nvPicPr>
            <p:cNvPr id="65" name="Picture 3" descr="D:\Magang BI\Template\pper.png"/>
            <p:cNvPicPr>
              <a:picLocks noChangeAspect="1" noChangeArrowheads="1"/>
            </p:cNvPicPr>
            <p:nvPr/>
          </p:nvPicPr>
          <p:blipFill>
            <a:blip r:embed="rId3" cstate="print">
              <a:extLst>
                <a:ext uri="{BEBA8EAE-BF5A-486C-A8C5-ECC9F3942E4B}">
                  <a14:imgProps xmlns:a14="http://schemas.microsoft.com/office/drawing/2010/main">
                    <a14:imgLayer r:embed="rId4">
                      <a14:imgEffect>
                        <a14:sharpenSoften amount="-34000"/>
                      </a14:imgEffect>
                    </a14:imgLayer>
                  </a14:imgProps>
                </a:ex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74171" y="829755"/>
              <a:ext cx="2702917" cy="3293125"/>
            </a:xfrm>
            <a:prstGeom prst="rect">
              <a:avLst/>
            </a:prstGeom>
            <a:noFill/>
            <a:effectLst>
              <a:outerShdw blurRad="482600" dist="50800" dir="5400000" algn="ctr" rotWithShape="0">
                <a:srgbClr val="000000">
                  <a:alpha val="35000"/>
                </a:srgbClr>
              </a:outerShdw>
            </a:effectLst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66" name="Rectangle 65"/>
            <p:cNvSpPr/>
            <p:nvPr/>
          </p:nvSpPr>
          <p:spPr>
            <a:xfrm>
              <a:off x="331592" y="2257420"/>
              <a:ext cx="2093798" cy="1653868"/>
            </a:xfrm>
            <a:prstGeom prst="rect">
              <a:avLst/>
            </a:prstGeom>
            <a:ln>
              <a:noFill/>
            </a:ln>
          </p:spPr>
          <p:txBody>
            <a:bodyPr wrap="square">
              <a:spAutoFit/>
            </a:bodyPr>
            <a:lstStyle/>
            <a:p>
              <a:pPr marL="342900" indent="-342900" fontAlgn="base">
                <a:lnSpc>
                  <a:spcPct val="90000"/>
                </a:lnSpc>
                <a:spcAft>
                  <a:spcPts val="600"/>
                </a:spcAft>
                <a:buSzPct val="100000"/>
                <a:buFont typeface="+mj-lt"/>
                <a:buAutoNum type="arabicPeriod"/>
                <a:defRPr/>
              </a:pPr>
              <a:r>
                <a:rPr lang="en-ID" sz="1800" kern="0" noProof="1" smtClean="0">
                  <a:latin typeface="Century Gothic" panose="020B0502020202020204" pitchFamily="34" charset="0"/>
                </a:rPr>
                <a:t>P</a:t>
              </a:r>
              <a:r>
                <a:rPr lang="id-ID" sz="1800" kern="0" noProof="1" smtClean="0">
                  <a:latin typeface="Century Gothic" panose="020B0502020202020204" pitchFamily="34" charset="0"/>
                </a:rPr>
                <a:t>usat edukasi ilmu dan aplikasi wakaf nasional dan internasional</a:t>
              </a:r>
              <a:endParaRPr lang="en-ID" sz="1800" kern="0" noProof="1">
                <a:latin typeface="Century Gothic" panose="020B0502020202020204" pitchFamily="34" charset="0"/>
              </a:endParaRPr>
            </a:p>
            <a:p>
              <a:pPr marL="342900" indent="-342900" fontAlgn="base">
                <a:lnSpc>
                  <a:spcPct val="90000"/>
                </a:lnSpc>
                <a:spcAft>
                  <a:spcPts val="600"/>
                </a:spcAft>
                <a:buSzPct val="100000"/>
                <a:buFont typeface="+mj-lt"/>
                <a:buAutoNum type="arabicPeriod"/>
                <a:defRPr/>
              </a:pPr>
              <a:r>
                <a:rPr lang="id-ID" sz="1800" kern="0" noProof="1" smtClean="0">
                  <a:latin typeface="Century Gothic" panose="020B0502020202020204" pitchFamily="34" charset="0"/>
                </a:rPr>
                <a:t>Sertifikasi Nadzir waqaf– (kerjasama dengan BWI)</a:t>
              </a:r>
              <a:endParaRPr lang="en-US" sz="1800" kern="0" noProof="1">
                <a:latin typeface="Century Gothic" panose="020B0502020202020204" pitchFamily="34" charset="0"/>
              </a:endParaRPr>
            </a:p>
            <a:p>
              <a:pPr marL="342900" indent="-342900" fontAlgn="base">
                <a:lnSpc>
                  <a:spcPct val="90000"/>
                </a:lnSpc>
                <a:spcAft>
                  <a:spcPts val="600"/>
                </a:spcAft>
                <a:buSzPct val="100000"/>
                <a:buFont typeface="+mj-lt"/>
                <a:buAutoNum type="arabicPeriod"/>
                <a:defRPr/>
              </a:pPr>
              <a:r>
                <a:rPr lang="id-ID" sz="1800" kern="0" noProof="1" smtClean="0">
                  <a:latin typeface="Century Gothic" panose="020B0502020202020204" pitchFamily="34" charset="0"/>
                </a:rPr>
                <a:t>Pusat R &amp; D Perwakafan</a:t>
              </a:r>
              <a:endParaRPr lang="en-US" sz="1800" kern="0" noProof="1">
                <a:latin typeface="Century Gothic" panose="020B0502020202020204" pitchFamily="34" charset="0"/>
              </a:endParaRPr>
            </a:p>
            <a:p>
              <a:pPr marL="342900" indent="-342900" fontAlgn="base">
                <a:lnSpc>
                  <a:spcPct val="90000"/>
                </a:lnSpc>
                <a:spcAft>
                  <a:spcPts val="600"/>
                </a:spcAft>
                <a:buSzPct val="100000"/>
                <a:buFont typeface="+mj-lt"/>
                <a:buAutoNum type="arabicPeriod"/>
                <a:defRPr/>
              </a:pPr>
              <a:r>
                <a:rPr lang="en-ID" sz="1800" kern="0" noProof="1" smtClean="0">
                  <a:latin typeface="Century Gothic" panose="020B0502020202020204" pitchFamily="34" charset="0"/>
                </a:rPr>
                <a:t>Seminar </a:t>
              </a:r>
              <a:r>
                <a:rPr lang="en-ID" sz="1800" kern="0" noProof="1">
                  <a:latin typeface="Century Gothic" panose="020B0502020202020204" pitchFamily="34" charset="0"/>
                </a:rPr>
                <a:t>and Training</a:t>
              </a:r>
              <a:endParaRPr lang="id-ID" sz="1800" kern="0" noProof="1">
                <a:latin typeface="Century Gothic" panose="020B0502020202020204" pitchFamily="34" charset="0"/>
              </a:endParaRPr>
            </a:p>
            <a:p>
              <a:pPr marL="342900" indent="-342900" fontAlgn="base">
                <a:lnSpc>
                  <a:spcPct val="90000"/>
                </a:lnSpc>
                <a:spcAft>
                  <a:spcPts val="600"/>
                </a:spcAft>
                <a:buSzPct val="100000"/>
                <a:buFont typeface="+mj-lt"/>
                <a:buAutoNum type="arabicPeriod"/>
                <a:defRPr/>
              </a:pPr>
              <a:r>
                <a:rPr lang="en-ID" sz="1800" kern="0" noProof="1" smtClean="0">
                  <a:latin typeface="Century Gothic" panose="020B0502020202020204" pitchFamily="34" charset="0"/>
                </a:rPr>
                <a:t>P</a:t>
              </a:r>
              <a:r>
                <a:rPr lang="id-ID" sz="1800" kern="0" noProof="1" smtClean="0">
                  <a:latin typeface="Century Gothic" panose="020B0502020202020204" pitchFamily="34" charset="0"/>
                </a:rPr>
                <a:t>ublikasi</a:t>
              </a:r>
              <a:endParaRPr lang="en-US" sz="1800" kern="0" noProof="1">
                <a:latin typeface="Century Gothic" panose="020B0502020202020204" pitchFamily="34" charset="0"/>
              </a:endParaRPr>
            </a:p>
            <a:p>
              <a:pPr marL="285750" indent="-285750">
                <a:spcAft>
                  <a:spcPts val="600"/>
                </a:spcAft>
                <a:buFont typeface="Arial" panose="020B0604020202020204" pitchFamily="34" charset="0"/>
                <a:buChar char="•"/>
              </a:pPr>
              <a:endParaRPr lang="id-ID" sz="1800" dirty="0">
                <a:latin typeface="Century Gothic" panose="020B0502020202020204" pitchFamily="34" charset="0"/>
              </a:endParaRPr>
            </a:p>
          </p:txBody>
        </p:sp>
        <p:sp>
          <p:nvSpPr>
            <p:cNvPr id="67" name="Rectangle 66"/>
            <p:cNvSpPr/>
            <p:nvPr/>
          </p:nvSpPr>
          <p:spPr>
            <a:xfrm>
              <a:off x="219045" y="995603"/>
              <a:ext cx="2206345" cy="564552"/>
            </a:xfrm>
            <a:prstGeom prst="rect">
              <a:avLst/>
            </a:prstGeom>
            <a:solidFill>
              <a:srgbClr val="548235"/>
            </a:solidFill>
            <a:ln w="6350" cap="flat" cmpd="sng" algn="ctr">
              <a:solidFill>
                <a:srgbClr val="548235"/>
              </a:solidFill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algn="ctr"/>
              <a:endParaRPr lang="id-ID" sz="1200" b="1" dirty="0" smtClean="0">
                <a:solidFill>
                  <a:schemeClr val="accent6">
                    <a:lumMod val="60000"/>
                    <a:lumOff val="40000"/>
                  </a:schemeClr>
                </a:solidFill>
                <a:latin typeface="Century Gothic" panose="020B0502020202020204" pitchFamily="34" charset="0"/>
              </a:endParaRPr>
            </a:p>
            <a:p>
              <a:pPr algn="ctr"/>
              <a:r>
                <a:rPr lang="id-ID" sz="1600" b="1" cap="all" dirty="0" smtClean="0">
                  <a:solidFill>
                    <a:schemeClr val="bg1"/>
                  </a:solidFill>
                  <a:latin typeface="Century Gothic" panose="020B0502020202020204" pitchFamily="34" charset="0"/>
                </a:rPr>
                <a:t>PENDIRIAN INTERNATIONAL CENTER FOR AWQAF STUDIES (ICAST)</a:t>
              </a:r>
              <a:endParaRPr lang="id-ID" sz="1600" b="1" cap="all" dirty="0">
                <a:solidFill>
                  <a:schemeClr val="bg1"/>
                </a:solidFill>
                <a:latin typeface="Century Gothic" panose="020B0502020202020204" pitchFamily="34" charset="0"/>
              </a:endParaRPr>
            </a:p>
            <a:p>
              <a:pPr marL="0" marR="0" lvl="0" indent="0" algn="ctr" defTabSz="91440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id-ID" sz="1200" b="1" i="0" u="none" strike="noStrike" kern="0" cap="none" spc="0" normalizeH="0" baseline="0" noProof="0" dirty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Calibri"/>
                <a:ea typeface="+mn-ea"/>
                <a:cs typeface="+mn-cs"/>
              </a:endParaRPr>
            </a:p>
          </p:txBody>
        </p:sp>
        <p:cxnSp>
          <p:nvCxnSpPr>
            <p:cNvPr id="68" name="Straight Connector 67"/>
            <p:cNvCxnSpPr/>
            <p:nvPr/>
          </p:nvCxnSpPr>
          <p:spPr>
            <a:xfrm>
              <a:off x="219045" y="1609341"/>
              <a:ext cx="2206346" cy="0"/>
            </a:xfrm>
            <a:prstGeom prst="line">
              <a:avLst/>
            </a:prstGeom>
            <a:noFill/>
            <a:ln w="28575" cap="flat" cmpd="sng" algn="ctr">
              <a:solidFill>
                <a:sysClr val="windowText" lastClr="000000"/>
              </a:solidFill>
              <a:prstDash val="solid"/>
              <a:miter lim="800000"/>
            </a:ln>
            <a:effectLst/>
          </p:spPr>
        </p:cxnSp>
      </p:grpSp>
      <p:sp>
        <p:nvSpPr>
          <p:cNvPr id="7" name="TextBox 6"/>
          <p:cNvSpPr txBox="1"/>
          <p:nvPr/>
        </p:nvSpPr>
        <p:spPr>
          <a:xfrm>
            <a:off x="6426633" y="2305364"/>
            <a:ext cx="3744416" cy="68480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>
              <a:spcAft>
                <a:spcPts val="300"/>
              </a:spcAft>
            </a:pPr>
            <a:r>
              <a:rPr lang="id-ID" sz="1800" dirty="0" smtClean="0">
                <a:latin typeface="Century Gothic" panose="020B0502020202020204" pitchFamily="34" charset="0"/>
              </a:rPr>
              <a:t>Kerjasama dengan </a:t>
            </a:r>
          </a:p>
          <a:p>
            <a:pPr algn="ctr"/>
            <a:r>
              <a:rPr lang="id-ID" sz="1800" b="1" dirty="0" smtClean="0">
                <a:latin typeface="Century Gothic" panose="020B0502020202020204" pitchFamily="34" charset="0"/>
              </a:rPr>
              <a:t>UNIDA - GONTOR</a:t>
            </a:r>
            <a:endParaRPr lang="id-ID" sz="1800" b="1" dirty="0">
              <a:latin typeface="Century Gothic" panose="020B0502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528197588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>
          <a:xfrm>
            <a:off x="11640312" y="66701"/>
            <a:ext cx="430560" cy="365125"/>
          </a:xfrm>
        </p:spPr>
        <p:txBody>
          <a:bodyPr/>
          <a:lstStyle/>
          <a:p>
            <a:fld id="{D837663C-94F1-4ACC-BD3F-C7802A46D600}" type="slidenum">
              <a:rPr lang="en-US" sz="1600">
                <a:solidFill>
                  <a:prstClr val="white"/>
                </a:solidFill>
              </a:rPr>
              <a:pPr/>
              <a:t>27</a:t>
            </a:fld>
            <a:endParaRPr lang="en-US" sz="1600" dirty="0">
              <a:solidFill>
                <a:prstClr val="white"/>
              </a:solidFill>
            </a:endParaRPr>
          </a:p>
        </p:txBody>
      </p:sp>
      <p:sp>
        <p:nvSpPr>
          <p:cNvPr id="14" name="Rectangle 13"/>
          <p:cNvSpPr/>
          <p:nvPr/>
        </p:nvSpPr>
        <p:spPr>
          <a:xfrm>
            <a:off x="10668" y="14748"/>
            <a:ext cx="12170664" cy="508000"/>
          </a:xfrm>
          <a:prstGeom prst="rect">
            <a:avLst/>
          </a:prstGeom>
          <a:solidFill>
            <a:srgbClr val="0A1B34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id-ID" sz="3200" b="1" dirty="0" smtClean="0"/>
              <a:t>Upaya pengembangan bahan ajar... </a:t>
            </a:r>
            <a:endParaRPr lang="en-US" sz="3200" b="1" dirty="0"/>
          </a:p>
        </p:txBody>
      </p:sp>
      <p:sp>
        <p:nvSpPr>
          <p:cNvPr id="91" name="Slide Number Placeholder 3"/>
          <p:cNvSpPr txBox="1">
            <a:spLocks/>
          </p:cNvSpPr>
          <p:nvPr/>
        </p:nvSpPr>
        <p:spPr>
          <a:xfrm>
            <a:off x="11640616" y="44624"/>
            <a:ext cx="430560" cy="365125"/>
          </a:xfrm>
          <a:prstGeom prst="rect">
            <a:avLst/>
          </a:prstGeom>
        </p:spPr>
        <p:txBody>
          <a:bodyPr vert="horz" lIns="91434" tIns="45718" rIns="91434" bIns="45718" rtlCol="0" anchor="ctr"/>
          <a:lstStyle>
            <a:defPPr>
              <a:defRPr lang="en-US"/>
            </a:defPPr>
            <a:lvl1pPr marL="0" algn="r" defTabSz="914332" rtl="0" eaLnBrk="1" latinLnBrk="0" hangingPunct="1">
              <a:defRPr sz="1500" b="1" kern="120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+mn-lt"/>
                <a:ea typeface="+mn-ea"/>
                <a:cs typeface="+mn-cs"/>
              </a:defRPr>
            </a:lvl1pPr>
            <a:lvl2pPr marL="457167" algn="l" defTabSz="914332" rtl="0" eaLnBrk="1" latinLnBrk="0" hangingPunct="1">
              <a:defRPr sz="19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332" algn="l" defTabSz="914332" rtl="0" eaLnBrk="1" latinLnBrk="0" hangingPunct="1">
              <a:defRPr sz="19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498" algn="l" defTabSz="914332" rtl="0" eaLnBrk="1" latinLnBrk="0" hangingPunct="1">
              <a:defRPr sz="19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664" algn="l" defTabSz="914332" rtl="0" eaLnBrk="1" latinLnBrk="0" hangingPunct="1">
              <a:defRPr sz="19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5830" algn="l" defTabSz="914332" rtl="0" eaLnBrk="1" latinLnBrk="0" hangingPunct="1">
              <a:defRPr sz="19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2994" algn="l" defTabSz="914332" rtl="0" eaLnBrk="1" latinLnBrk="0" hangingPunct="1">
              <a:defRPr sz="19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160" algn="l" defTabSz="914332" rtl="0" eaLnBrk="1" latinLnBrk="0" hangingPunct="1">
              <a:defRPr sz="19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327" algn="l" defTabSz="914332" rtl="0" eaLnBrk="1" latinLnBrk="0" hangingPunct="1">
              <a:defRPr sz="19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fld id="{D837663C-94F1-4ACC-BD3F-C7802A46D600}" type="slidenum">
              <a:rPr lang="en-US" sz="1600" smtClean="0">
                <a:solidFill>
                  <a:prstClr val="white"/>
                </a:solidFill>
              </a:rPr>
              <a:pPr/>
              <a:t>27</a:t>
            </a:fld>
            <a:endParaRPr lang="en-US" sz="1600" dirty="0">
              <a:solidFill>
                <a:prstClr val="white"/>
              </a:solidFill>
            </a:endParaRPr>
          </a:p>
        </p:txBody>
      </p:sp>
      <p:pic>
        <p:nvPicPr>
          <p:cNvPr id="3" name="Picture 2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664760" y="1917291"/>
            <a:ext cx="2511854" cy="3887973"/>
          </a:xfrm>
          <a:prstGeom prst="rect">
            <a:avLst/>
          </a:prstGeom>
        </p:spPr>
      </p:pic>
      <p:pic>
        <p:nvPicPr>
          <p:cNvPr id="5" name="Picture 4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4735876" y="1918730"/>
            <a:ext cx="2532875" cy="3886534"/>
          </a:xfrm>
          <a:prstGeom prst="rect">
            <a:avLst/>
          </a:prstGeom>
        </p:spPr>
      </p:pic>
      <p:pic>
        <p:nvPicPr>
          <p:cNvPr id="6" name="Picture 5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7828943" y="1917291"/>
            <a:ext cx="2529104" cy="3887974"/>
          </a:xfrm>
          <a:prstGeom prst="rect">
            <a:avLst/>
          </a:prstGeom>
        </p:spPr>
      </p:pic>
      <p:sp>
        <p:nvSpPr>
          <p:cNvPr id="9" name="TextBox 8"/>
          <p:cNvSpPr txBox="1"/>
          <p:nvPr/>
        </p:nvSpPr>
        <p:spPr>
          <a:xfrm>
            <a:off x="227614" y="815758"/>
            <a:ext cx="11736772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id-ID" sz="1800" b="1" dirty="0" smtClean="0">
                <a:solidFill>
                  <a:schemeClr val="bg1"/>
                </a:solidFill>
                <a:latin typeface="Century Gothic" panose="020B0502020202020204" pitchFamily="34" charset="0"/>
              </a:rPr>
              <a:t>Pada </a:t>
            </a:r>
            <a:r>
              <a:rPr lang="id-ID" sz="1800" b="1" dirty="0" smtClean="0">
                <a:solidFill>
                  <a:srgbClr val="FFFF00"/>
                </a:solidFill>
                <a:latin typeface="Century Gothic" panose="020B0502020202020204" pitchFamily="34" charset="0"/>
              </a:rPr>
              <a:t>1 Juni 2016</a:t>
            </a:r>
            <a:r>
              <a:rPr lang="id-ID" sz="1800" b="1" dirty="0" smtClean="0">
                <a:solidFill>
                  <a:schemeClr val="bg1"/>
                </a:solidFill>
                <a:latin typeface="Century Gothic" panose="020B0502020202020204" pitchFamily="34" charset="0"/>
              </a:rPr>
              <a:t>, BI telah meluncurkan 3 (tiga) buku referensi pengajaran yang telah mulai diterapkan di berbagai Perguruan Tinggi sebagai bagian dari kurikulum...</a:t>
            </a:r>
            <a:endParaRPr lang="id-ID" sz="1800" dirty="0">
              <a:solidFill>
                <a:schemeClr val="bg1"/>
              </a:solidFill>
              <a:latin typeface="Century Gothic" panose="020B0502020202020204" pitchFamily="34" charset="0"/>
            </a:endParaRPr>
          </a:p>
        </p:txBody>
      </p:sp>
      <p:pic>
        <p:nvPicPr>
          <p:cNvPr id="10" name="Picture 9"/>
          <p:cNvPicPr>
            <a:picLocks noChangeAspect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-156717" y="6452897"/>
            <a:ext cx="2065236" cy="319396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4023223196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>
          <a:xfrm>
            <a:off x="11640312" y="66701"/>
            <a:ext cx="430560" cy="365125"/>
          </a:xfrm>
        </p:spPr>
        <p:txBody>
          <a:bodyPr/>
          <a:lstStyle/>
          <a:p>
            <a:fld id="{D837663C-94F1-4ACC-BD3F-C7802A46D600}" type="slidenum">
              <a:rPr lang="en-US" sz="1600">
                <a:solidFill>
                  <a:prstClr val="white"/>
                </a:solidFill>
              </a:rPr>
              <a:pPr/>
              <a:t>28</a:t>
            </a:fld>
            <a:endParaRPr lang="en-US" sz="1600" dirty="0">
              <a:solidFill>
                <a:prstClr val="white"/>
              </a:solidFill>
            </a:endParaRPr>
          </a:p>
        </p:txBody>
      </p:sp>
      <p:sp>
        <p:nvSpPr>
          <p:cNvPr id="60" name="TextBox 59"/>
          <p:cNvSpPr txBox="1"/>
          <p:nvPr/>
        </p:nvSpPr>
        <p:spPr>
          <a:xfrm>
            <a:off x="551384" y="561910"/>
            <a:ext cx="5194114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marL="285750" indent="-285750">
              <a:buFont typeface="Calibri" panose="020F0502020204030204" pitchFamily="34" charset="0"/>
              <a:buChar char="①"/>
            </a:pPr>
            <a:r>
              <a:rPr lang="id-ID" sz="1600" dirty="0" smtClean="0">
                <a:solidFill>
                  <a:prstClr val="white"/>
                </a:solidFill>
              </a:rPr>
              <a:t>Mendukung pengembangan </a:t>
            </a:r>
            <a:r>
              <a:rPr lang="id-ID" sz="1600" i="1" dirty="0" smtClean="0">
                <a:solidFill>
                  <a:prstClr val="white"/>
                </a:solidFill>
              </a:rPr>
              <a:t>Halal </a:t>
            </a:r>
            <a:r>
              <a:rPr lang="en-US" sz="1600" i="1" dirty="0" smtClean="0">
                <a:solidFill>
                  <a:prstClr val="white"/>
                </a:solidFill>
              </a:rPr>
              <a:t>Value</a:t>
            </a:r>
            <a:r>
              <a:rPr lang="id-ID" sz="1600" i="1" dirty="0" smtClean="0">
                <a:solidFill>
                  <a:prstClr val="white"/>
                </a:solidFill>
              </a:rPr>
              <a:t> Chain </a:t>
            </a:r>
            <a:r>
              <a:rPr lang="id-ID" sz="1600" dirty="0" smtClean="0">
                <a:solidFill>
                  <a:prstClr val="white"/>
                </a:solidFill>
              </a:rPr>
              <a:t>di daerah.</a:t>
            </a:r>
            <a:endParaRPr lang="id-ID" sz="1600" dirty="0">
              <a:solidFill>
                <a:prstClr val="white"/>
              </a:solidFill>
            </a:endParaRPr>
          </a:p>
        </p:txBody>
      </p:sp>
      <p:sp>
        <p:nvSpPr>
          <p:cNvPr id="61" name="TextBox 60"/>
          <p:cNvSpPr txBox="1"/>
          <p:nvPr/>
        </p:nvSpPr>
        <p:spPr>
          <a:xfrm>
            <a:off x="1055440" y="980728"/>
            <a:ext cx="4824536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285750" indent="-285750">
              <a:buFont typeface="Calibri" panose="020F0502020204030204" pitchFamily="34" charset="0"/>
              <a:buChar char="②"/>
            </a:pPr>
            <a:r>
              <a:rPr lang="id-ID" sz="1600" dirty="0" smtClean="0">
                <a:solidFill>
                  <a:prstClr val="white"/>
                </a:solidFill>
              </a:rPr>
              <a:t>Pemberdayaan Ekonomi Pesantren untuk penguatan kemandirian.</a:t>
            </a:r>
            <a:endParaRPr lang="id-ID" sz="1600" dirty="0">
              <a:solidFill>
                <a:prstClr val="white"/>
              </a:solidFill>
            </a:endParaRPr>
          </a:p>
        </p:txBody>
      </p:sp>
      <p:sp>
        <p:nvSpPr>
          <p:cNvPr id="62" name="TextBox 61"/>
          <p:cNvSpPr txBox="1"/>
          <p:nvPr/>
        </p:nvSpPr>
        <p:spPr>
          <a:xfrm>
            <a:off x="5879977" y="548680"/>
            <a:ext cx="6160664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285750" indent="-285750">
              <a:buFont typeface="Calibri" panose="020F0502020204030204" pitchFamily="34" charset="0"/>
              <a:buChar char="③"/>
            </a:pPr>
            <a:r>
              <a:rPr lang="id-ID" sz="1600" dirty="0" smtClean="0">
                <a:solidFill>
                  <a:prstClr val="white"/>
                </a:solidFill>
              </a:rPr>
              <a:t>Kampanye Optimalisasi ZISWAF untuk pembangunan yang lebih inklusif.</a:t>
            </a:r>
            <a:endParaRPr lang="id-ID" sz="1600" dirty="0">
              <a:solidFill>
                <a:prstClr val="white"/>
              </a:solidFill>
            </a:endParaRPr>
          </a:p>
        </p:txBody>
      </p:sp>
      <p:sp>
        <p:nvSpPr>
          <p:cNvPr id="63" name="TextBox 62"/>
          <p:cNvSpPr txBox="1"/>
          <p:nvPr/>
        </p:nvSpPr>
        <p:spPr>
          <a:xfrm>
            <a:off x="6171951" y="1116033"/>
            <a:ext cx="5900713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285750" indent="-285750">
              <a:buFont typeface="Calibri" panose="020F0502020204030204" pitchFamily="34" charset="0"/>
              <a:buChar char="④"/>
            </a:pPr>
            <a:r>
              <a:rPr lang="id-ID" sz="1600" dirty="0" smtClean="0">
                <a:solidFill>
                  <a:prstClr val="white"/>
                </a:solidFill>
              </a:rPr>
              <a:t>Peningkatan Pemahaman Masyarakat melalui edukasi dan sosialisasi.</a:t>
            </a:r>
            <a:endParaRPr lang="id-ID" sz="1600" dirty="0">
              <a:solidFill>
                <a:prstClr val="white"/>
              </a:solidFill>
            </a:endParaRPr>
          </a:p>
        </p:txBody>
      </p:sp>
      <p:sp>
        <p:nvSpPr>
          <p:cNvPr id="64" name="TextBox 63"/>
          <p:cNvSpPr txBox="1"/>
          <p:nvPr/>
        </p:nvSpPr>
        <p:spPr>
          <a:xfrm>
            <a:off x="1271464" y="5419427"/>
            <a:ext cx="2591938" cy="784830"/>
          </a:xfrm>
          <a:prstGeom prst="rect">
            <a:avLst/>
          </a:prstGeom>
          <a:solidFill>
            <a:schemeClr val="bg1"/>
          </a:solidFill>
        </p:spPr>
        <p:txBody>
          <a:bodyPr wrap="square" rtlCol="0">
            <a:spAutoFit/>
          </a:bodyPr>
          <a:lstStyle/>
          <a:p>
            <a:r>
              <a:rPr lang="id-ID" sz="1500" b="1" u="sng" dirty="0" smtClean="0">
                <a:solidFill>
                  <a:prstClr val="black"/>
                </a:solidFill>
                <a:latin typeface="Arial Narrow" panose="020B0606020202030204" pitchFamily="34" charset="0"/>
              </a:rPr>
              <a:t>Fesyar Jawa</a:t>
            </a:r>
            <a:r>
              <a:rPr lang="en-US" sz="1500" b="1" u="sng" dirty="0" smtClean="0">
                <a:solidFill>
                  <a:prstClr val="black"/>
                </a:solidFill>
                <a:latin typeface="Arial Narrow" panose="020B0606020202030204" pitchFamily="34" charset="0"/>
              </a:rPr>
              <a:t> (Bandung)</a:t>
            </a:r>
            <a:r>
              <a:rPr lang="id-ID" sz="1500" dirty="0" smtClean="0">
                <a:solidFill>
                  <a:prstClr val="black"/>
                </a:solidFill>
                <a:latin typeface="Arial Narrow" panose="020B0606020202030204" pitchFamily="34" charset="0"/>
              </a:rPr>
              <a:t>:</a:t>
            </a:r>
          </a:p>
          <a:p>
            <a:pPr marL="171450" indent="-171450">
              <a:buFontTx/>
              <a:buChar char="-"/>
            </a:pPr>
            <a:r>
              <a:rPr lang="id-ID" sz="1500" dirty="0" smtClean="0">
                <a:solidFill>
                  <a:prstClr val="black"/>
                </a:solidFill>
                <a:latin typeface="Arial Narrow" panose="020B0606020202030204" pitchFamily="34" charset="0"/>
              </a:rPr>
              <a:t>16.260 pengunjung</a:t>
            </a:r>
          </a:p>
          <a:p>
            <a:pPr marL="171450" indent="-171450">
              <a:buFontTx/>
              <a:buChar char="-"/>
            </a:pPr>
            <a:r>
              <a:rPr lang="id-ID" sz="1500" dirty="0" smtClean="0">
                <a:solidFill>
                  <a:prstClr val="black"/>
                </a:solidFill>
                <a:latin typeface="Arial Narrow" panose="020B0606020202030204" pitchFamily="34" charset="0"/>
              </a:rPr>
              <a:t>Total transaksi Rp244,7 juta</a:t>
            </a:r>
          </a:p>
        </p:txBody>
      </p:sp>
      <p:sp>
        <p:nvSpPr>
          <p:cNvPr id="65" name="TextBox 64"/>
          <p:cNvSpPr txBox="1"/>
          <p:nvPr/>
        </p:nvSpPr>
        <p:spPr>
          <a:xfrm>
            <a:off x="85804" y="4079479"/>
            <a:ext cx="2371320" cy="784830"/>
          </a:xfrm>
          <a:prstGeom prst="rect">
            <a:avLst/>
          </a:prstGeom>
          <a:solidFill>
            <a:schemeClr val="bg1"/>
          </a:solidFill>
        </p:spPr>
        <p:txBody>
          <a:bodyPr wrap="square" rtlCol="0">
            <a:spAutoFit/>
          </a:bodyPr>
          <a:lstStyle/>
          <a:p>
            <a:r>
              <a:rPr lang="id-ID" sz="1500" b="1" u="sng" dirty="0" smtClean="0">
                <a:solidFill>
                  <a:prstClr val="black"/>
                </a:solidFill>
                <a:latin typeface="Arial Narrow" panose="020B0606020202030204" pitchFamily="34" charset="0"/>
              </a:rPr>
              <a:t>Fesyar Sumatera</a:t>
            </a:r>
            <a:r>
              <a:rPr lang="en-US" sz="1500" b="1" u="sng" dirty="0" smtClean="0">
                <a:solidFill>
                  <a:prstClr val="black"/>
                </a:solidFill>
                <a:latin typeface="Arial Narrow" panose="020B0606020202030204" pitchFamily="34" charset="0"/>
              </a:rPr>
              <a:t> (Medan)</a:t>
            </a:r>
            <a:endParaRPr lang="id-ID" sz="1500" b="1" u="sng" dirty="0" smtClean="0">
              <a:solidFill>
                <a:prstClr val="black"/>
              </a:solidFill>
              <a:latin typeface="Arial Narrow" panose="020B0606020202030204" pitchFamily="34" charset="0"/>
            </a:endParaRPr>
          </a:p>
          <a:p>
            <a:pPr marL="171450" indent="-171450">
              <a:buFontTx/>
              <a:buChar char="-"/>
            </a:pPr>
            <a:r>
              <a:rPr lang="id-ID" sz="1500" dirty="0" smtClean="0">
                <a:solidFill>
                  <a:prstClr val="black"/>
                </a:solidFill>
                <a:latin typeface="Arial Narrow" panose="020B0606020202030204" pitchFamily="34" charset="0"/>
              </a:rPr>
              <a:t>5.081 pengunjung</a:t>
            </a:r>
          </a:p>
          <a:p>
            <a:pPr marL="171450" indent="-171450">
              <a:buFontTx/>
              <a:buChar char="-"/>
            </a:pPr>
            <a:r>
              <a:rPr lang="id-ID" sz="1500" dirty="0" smtClean="0">
                <a:solidFill>
                  <a:prstClr val="black"/>
                </a:solidFill>
                <a:latin typeface="Arial Narrow" panose="020B0606020202030204" pitchFamily="34" charset="0"/>
              </a:rPr>
              <a:t>Total transaksi Rp1,67 miliar</a:t>
            </a:r>
          </a:p>
        </p:txBody>
      </p:sp>
      <p:pic>
        <p:nvPicPr>
          <p:cNvPr id="66" name="Picture 65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983432" y="1458861"/>
            <a:ext cx="10513168" cy="4120264"/>
          </a:xfrm>
          <a:prstGeom prst="rect">
            <a:avLst/>
          </a:prstGeom>
        </p:spPr>
      </p:pic>
      <p:sp>
        <p:nvSpPr>
          <p:cNvPr id="67" name="TextBox 66"/>
          <p:cNvSpPr txBox="1"/>
          <p:nvPr/>
        </p:nvSpPr>
        <p:spPr>
          <a:xfrm>
            <a:off x="8507786" y="4817224"/>
            <a:ext cx="2540030" cy="784830"/>
          </a:xfrm>
          <a:prstGeom prst="rect">
            <a:avLst/>
          </a:prstGeom>
          <a:solidFill>
            <a:schemeClr val="bg1"/>
          </a:solidFill>
        </p:spPr>
        <p:txBody>
          <a:bodyPr wrap="square" rtlCol="0">
            <a:spAutoFit/>
          </a:bodyPr>
          <a:lstStyle/>
          <a:p>
            <a:r>
              <a:rPr lang="id-ID" sz="1500" b="1" u="sng" dirty="0" smtClean="0">
                <a:solidFill>
                  <a:prstClr val="black"/>
                </a:solidFill>
                <a:latin typeface="Arial Narrow" panose="020B0606020202030204" pitchFamily="34" charset="0"/>
              </a:rPr>
              <a:t>Fesyar KTI</a:t>
            </a:r>
            <a:r>
              <a:rPr lang="en-US" sz="1500" b="1" u="sng" dirty="0" smtClean="0">
                <a:solidFill>
                  <a:prstClr val="black"/>
                </a:solidFill>
                <a:latin typeface="Arial Narrow" panose="020B0606020202030204" pitchFamily="34" charset="0"/>
              </a:rPr>
              <a:t> (</a:t>
            </a:r>
            <a:r>
              <a:rPr lang="en-US" sz="1500" b="1" u="sng" dirty="0" err="1" smtClean="0">
                <a:solidFill>
                  <a:prstClr val="black"/>
                </a:solidFill>
                <a:latin typeface="Arial Narrow" panose="020B0606020202030204" pitchFamily="34" charset="0"/>
              </a:rPr>
              <a:t>Makasar</a:t>
            </a:r>
            <a:r>
              <a:rPr lang="en-US" sz="1500" b="1" u="sng" dirty="0" smtClean="0">
                <a:solidFill>
                  <a:prstClr val="black"/>
                </a:solidFill>
                <a:latin typeface="Arial Narrow" panose="020B0606020202030204" pitchFamily="34" charset="0"/>
              </a:rPr>
              <a:t>)</a:t>
            </a:r>
            <a:r>
              <a:rPr lang="id-ID" sz="1500" dirty="0" smtClean="0">
                <a:solidFill>
                  <a:prstClr val="black"/>
                </a:solidFill>
                <a:latin typeface="Arial Narrow" panose="020B0606020202030204" pitchFamily="34" charset="0"/>
              </a:rPr>
              <a:t>:</a:t>
            </a:r>
          </a:p>
          <a:p>
            <a:pPr marL="171450" indent="-171450">
              <a:buFontTx/>
              <a:buChar char="-"/>
            </a:pPr>
            <a:r>
              <a:rPr lang="en-US" sz="1500" dirty="0">
                <a:solidFill>
                  <a:prstClr val="black"/>
                </a:solidFill>
                <a:latin typeface="Arial Narrow" panose="020B0606020202030204" pitchFamily="34" charset="0"/>
              </a:rPr>
              <a:t>3</a:t>
            </a:r>
            <a:r>
              <a:rPr lang="id-ID" sz="1500" dirty="0" smtClean="0">
                <a:solidFill>
                  <a:prstClr val="black"/>
                </a:solidFill>
                <a:latin typeface="Arial Narrow" panose="020B0606020202030204" pitchFamily="34" charset="0"/>
              </a:rPr>
              <a:t>0.000 pengunjung</a:t>
            </a:r>
          </a:p>
          <a:p>
            <a:pPr marL="171450" indent="-171450">
              <a:buFontTx/>
              <a:buChar char="-"/>
            </a:pPr>
            <a:r>
              <a:rPr lang="id-ID" sz="1500" dirty="0" smtClean="0">
                <a:solidFill>
                  <a:prstClr val="black"/>
                </a:solidFill>
                <a:latin typeface="Arial Narrow" panose="020B0606020202030204" pitchFamily="34" charset="0"/>
              </a:rPr>
              <a:t>Total transaksi</a:t>
            </a:r>
            <a:r>
              <a:rPr lang="en-US" sz="1500" dirty="0" smtClean="0">
                <a:solidFill>
                  <a:prstClr val="black"/>
                </a:solidFill>
                <a:latin typeface="Arial Narrow" panose="020B0606020202030204" pitchFamily="34" charset="0"/>
              </a:rPr>
              <a:t> </a:t>
            </a:r>
            <a:r>
              <a:rPr lang="en-US" sz="1500" dirty="0" err="1" smtClean="0">
                <a:solidFill>
                  <a:prstClr val="black"/>
                </a:solidFill>
                <a:latin typeface="Arial Narrow" panose="020B0606020202030204" pitchFamily="34" charset="0"/>
              </a:rPr>
              <a:t>Rp</a:t>
            </a:r>
            <a:r>
              <a:rPr lang="en-US" sz="1500" dirty="0" smtClean="0">
                <a:solidFill>
                  <a:prstClr val="black"/>
                </a:solidFill>
                <a:latin typeface="Arial Narrow" panose="020B0606020202030204" pitchFamily="34" charset="0"/>
              </a:rPr>
              <a:t> 28 </a:t>
            </a:r>
            <a:r>
              <a:rPr lang="en-US" sz="1500" dirty="0" err="1" smtClean="0">
                <a:solidFill>
                  <a:prstClr val="black"/>
                </a:solidFill>
                <a:latin typeface="Arial Narrow" panose="020B0606020202030204" pitchFamily="34" charset="0"/>
              </a:rPr>
              <a:t>milyar</a:t>
            </a:r>
            <a:endParaRPr lang="id-ID" sz="1500" dirty="0" smtClean="0">
              <a:solidFill>
                <a:prstClr val="black"/>
              </a:solidFill>
              <a:latin typeface="Arial Narrow" panose="020B0606020202030204" pitchFamily="34" charset="0"/>
            </a:endParaRPr>
          </a:p>
        </p:txBody>
      </p:sp>
      <p:sp>
        <p:nvSpPr>
          <p:cNvPr id="13" name="TextBox 12"/>
          <p:cNvSpPr txBox="1"/>
          <p:nvPr/>
        </p:nvSpPr>
        <p:spPr>
          <a:xfrm>
            <a:off x="5611210" y="5827765"/>
            <a:ext cx="2880320" cy="784830"/>
          </a:xfrm>
          <a:prstGeom prst="rect">
            <a:avLst/>
          </a:prstGeom>
          <a:solidFill>
            <a:schemeClr val="bg1"/>
          </a:solidFill>
        </p:spPr>
        <p:txBody>
          <a:bodyPr wrap="square" rtlCol="0">
            <a:spAutoFit/>
          </a:bodyPr>
          <a:lstStyle/>
          <a:p>
            <a:r>
              <a:rPr lang="en-US" sz="1500" b="1" u="sng" dirty="0" smtClean="0">
                <a:solidFill>
                  <a:prstClr val="black"/>
                </a:solidFill>
                <a:latin typeface="Arial Narrow" panose="020B0606020202030204" pitchFamily="34" charset="0"/>
              </a:rPr>
              <a:t>Festival </a:t>
            </a:r>
            <a:r>
              <a:rPr lang="en-US" sz="1500" b="1" u="sng" dirty="0" err="1" smtClean="0">
                <a:solidFill>
                  <a:prstClr val="black"/>
                </a:solidFill>
                <a:latin typeface="Arial Narrow" panose="020B0606020202030204" pitchFamily="34" charset="0"/>
              </a:rPr>
              <a:t>Ekonomi</a:t>
            </a:r>
            <a:r>
              <a:rPr lang="en-US" sz="1500" b="1" u="sng" dirty="0" smtClean="0">
                <a:solidFill>
                  <a:prstClr val="black"/>
                </a:solidFill>
                <a:latin typeface="Arial Narrow" panose="020B0606020202030204" pitchFamily="34" charset="0"/>
              </a:rPr>
              <a:t> </a:t>
            </a:r>
            <a:r>
              <a:rPr lang="en-US" sz="1500" b="1" u="sng" dirty="0" err="1" smtClean="0">
                <a:solidFill>
                  <a:prstClr val="black"/>
                </a:solidFill>
                <a:latin typeface="Arial Narrow" panose="020B0606020202030204" pitchFamily="34" charset="0"/>
              </a:rPr>
              <a:t>Syariah</a:t>
            </a:r>
            <a:r>
              <a:rPr lang="en-US" sz="1500" b="1" u="sng" dirty="0" smtClean="0">
                <a:solidFill>
                  <a:prstClr val="black"/>
                </a:solidFill>
                <a:latin typeface="Arial Narrow" panose="020B0606020202030204" pitchFamily="34" charset="0"/>
              </a:rPr>
              <a:t> Indonesia</a:t>
            </a:r>
            <a:endParaRPr lang="id-ID" sz="1500" dirty="0" smtClean="0">
              <a:solidFill>
                <a:prstClr val="black"/>
              </a:solidFill>
              <a:latin typeface="Arial Narrow" panose="020B0606020202030204" pitchFamily="34" charset="0"/>
            </a:endParaRPr>
          </a:p>
          <a:p>
            <a:pPr marL="171450" indent="-171450">
              <a:buFontTx/>
              <a:buChar char="-"/>
            </a:pPr>
            <a:r>
              <a:rPr lang="id-ID" sz="1500" dirty="0" smtClean="0">
                <a:solidFill>
                  <a:prstClr val="black"/>
                </a:solidFill>
                <a:latin typeface="Arial Narrow" panose="020B0606020202030204" pitchFamily="34" charset="0"/>
              </a:rPr>
              <a:t>30.611 pengunjung</a:t>
            </a:r>
          </a:p>
          <a:p>
            <a:pPr marL="171450" indent="-171450">
              <a:buFontTx/>
              <a:buChar char="-"/>
            </a:pPr>
            <a:r>
              <a:rPr lang="id-ID" sz="1500" dirty="0" smtClean="0">
                <a:solidFill>
                  <a:prstClr val="black"/>
                </a:solidFill>
                <a:latin typeface="Arial Narrow" panose="020B0606020202030204" pitchFamily="34" charset="0"/>
              </a:rPr>
              <a:t>Total transaksi Rp</a:t>
            </a:r>
            <a:r>
              <a:rPr lang="en-US" sz="1500" dirty="0" smtClean="0">
                <a:solidFill>
                  <a:prstClr val="black"/>
                </a:solidFill>
                <a:latin typeface="Arial Narrow" panose="020B0606020202030204" pitchFamily="34" charset="0"/>
              </a:rPr>
              <a:t>158</a:t>
            </a:r>
            <a:r>
              <a:rPr lang="id-ID" sz="1500" dirty="0" smtClean="0">
                <a:solidFill>
                  <a:prstClr val="black"/>
                </a:solidFill>
                <a:latin typeface="Arial Narrow" panose="020B0606020202030204" pitchFamily="34" charset="0"/>
              </a:rPr>
              <a:t> Milyar</a:t>
            </a:r>
          </a:p>
        </p:txBody>
      </p:sp>
      <p:sp>
        <p:nvSpPr>
          <p:cNvPr id="2" name="Rounded Rectangle 1"/>
          <p:cNvSpPr/>
          <p:nvPr/>
        </p:nvSpPr>
        <p:spPr>
          <a:xfrm>
            <a:off x="4215423" y="5550816"/>
            <a:ext cx="1639446" cy="294814"/>
          </a:xfrm>
          <a:prstGeom prst="roundRect">
            <a:avLst/>
          </a:prstGeom>
          <a:noFill/>
          <a:ln>
            <a:solidFill>
              <a:srgbClr val="FFC000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id-ID" sz="1200" b="1" dirty="0" smtClean="0">
                <a:solidFill>
                  <a:srgbClr val="FFC000"/>
                </a:solidFill>
                <a:latin typeface="Century Gothic" panose="020B0502020202020204" pitchFamily="34" charset="0"/>
              </a:rPr>
              <a:t>7-11 Nov 2017</a:t>
            </a:r>
            <a:endParaRPr lang="id-ID" sz="1200" b="1" dirty="0">
              <a:solidFill>
                <a:srgbClr val="FFC000"/>
              </a:solidFill>
              <a:latin typeface="Century Gothic" panose="020B0502020202020204" pitchFamily="34" charset="0"/>
            </a:endParaRPr>
          </a:p>
        </p:txBody>
      </p:sp>
      <p:sp>
        <p:nvSpPr>
          <p:cNvPr id="14" name="Rectangle 13"/>
          <p:cNvSpPr/>
          <p:nvPr/>
        </p:nvSpPr>
        <p:spPr>
          <a:xfrm>
            <a:off x="10668" y="14748"/>
            <a:ext cx="12170664" cy="508000"/>
          </a:xfrm>
          <a:prstGeom prst="rect">
            <a:avLst/>
          </a:prstGeom>
          <a:solidFill>
            <a:srgbClr val="0A1B34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id-ID" sz="3200" b="1" dirty="0" smtClean="0">
                <a:solidFill>
                  <a:prstClr val="white"/>
                </a:solidFill>
              </a:rPr>
              <a:t>Upaya </a:t>
            </a:r>
            <a:r>
              <a:rPr lang="id-ID" sz="3200" b="1" dirty="0">
                <a:solidFill>
                  <a:prstClr val="white"/>
                </a:solidFill>
              </a:rPr>
              <a:t>Bank Indonesia dalam </a:t>
            </a:r>
            <a:r>
              <a:rPr lang="id-ID" sz="3200" b="1" i="1" dirty="0">
                <a:solidFill>
                  <a:prstClr val="white"/>
                </a:solidFill>
              </a:rPr>
              <a:t>campaign</a:t>
            </a:r>
            <a:r>
              <a:rPr lang="id-ID" sz="3200" b="1" dirty="0">
                <a:solidFill>
                  <a:prstClr val="white"/>
                </a:solidFill>
              </a:rPr>
              <a:t> secara nasional...</a:t>
            </a:r>
            <a:endParaRPr lang="en-US" sz="3200" b="1" dirty="0">
              <a:solidFill>
                <a:prstClr val="white"/>
              </a:solidFill>
            </a:endParaRPr>
          </a:p>
        </p:txBody>
      </p:sp>
      <p:sp>
        <p:nvSpPr>
          <p:cNvPr id="15" name="Slide Number Placeholder 3"/>
          <p:cNvSpPr txBox="1">
            <a:spLocks/>
          </p:cNvSpPr>
          <p:nvPr/>
        </p:nvSpPr>
        <p:spPr>
          <a:xfrm>
            <a:off x="11712624" y="44624"/>
            <a:ext cx="430560" cy="365125"/>
          </a:xfrm>
          <a:prstGeom prst="rect">
            <a:avLst/>
          </a:prstGeom>
        </p:spPr>
        <p:txBody>
          <a:bodyPr vert="horz" lIns="91434" tIns="45718" rIns="91434" bIns="45718" rtlCol="0" anchor="ctr"/>
          <a:lstStyle>
            <a:defPPr>
              <a:defRPr lang="en-US"/>
            </a:defPPr>
            <a:lvl1pPr marL="0" algn="r" defTabSz="914332" rtl="0" eaLnBrk="1" latinLnBrk="0" hangingPunct="1">
              <a:defRPr sz="1500" b="1" kern="120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+mn-lt"/>
                <a:ea typeface="+mn-ea"/>
                <a:cs typeface="+mn-cs"/>
              </a:defRPr>
            </a:lvl1pPr>
            <a:lvl2pPr marL="457167" algn="l" defTabSz="914332" rtl="0" eaLnBrk="1" latinLnBrk="0" hangingPunct="1">
              <a:defRPr sz="19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332" algn="l" defTabSz="914332" rtl="0" eaLnBrk="1" latinLnBrk="0" hangingPunct="1">
              <a:defRPr sz="19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498" algn="l" defTabSz="914332" rtl="0" eaLnBrk="1" latinLnBrk="0" hangingPunct="1">
              <a:defRPr sz="19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664" algn="l" defTabSz="914332" rtl="0" eaLnBrk="1" latinLnBrk="0" hangingPunct="1">
              <a:defRPr sz="19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5830" algn="l" defTabSz="914332" rtl="0" eaLnBrk="1" latinLnBrk="0" hangingPunct="1">
              <a:defRPr sz="19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2994" algn="l" defTabSz="914332" rtl="0" eaLnBrk="1" latinLnBrk="0" hangingPunct="1">
              <a:defRPr sz="19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160" algn="l" defTabSz="914332" rtl="0" eaLnBrk="1" latinLnBrk="0" hangingPunct="1">
              <a:defRPr sz="19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327" algn="l" defTabSz="914332" rtl="0" eaLnBrk="1" latinLnBrk="0" hangingPunct="1">
              <a:defRPr sz="19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fld id="{D837663C-94F1-4ACC-BD3F-C7802A46D600}" type="slidenum">
              <a:rPr lang="en-US" sz="1600" smtClean="0">
                <a:solidFill>
                  <a:prstClr val="white"/>
                </a:solidFill>
              </a:rPr>
              <a:pPr/>
              <a:t>28</a:t>
            </a:fld>
            <a:endParaRPr lang="en-US" sz="1600" dirty="0">
              <a:solidFill>
                <a:prstClr val="white"/>
              </a:solidFill>
            </a:endParaRPr>
          </a:p>
        </p:txBody>
      </p:sp>
      <p:pic>
        <p:nvPicPr>
          <p:cNvPr id="16" name="Picture 15"/>
          <p:cNvPicPr>
            <a:picLocks noChangeAspect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-156717" y="6452897"/>
            <a:ext cx="2065236" cy="319396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744525476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" name="Rectangle 19"/>
          <p:cNvSpPr/>
          <p:nvPr/>
        </p:nvSpPr>
        <p:spPr>
          <a:xfrm>
            <a:off x="0" y="12342"/>
            <a:ext cx="13296800" cy="6845657"/>
          </a:xfrm>
          <a:prstGeom prst="rect">
            <a:avLst/>
          </a:prstGeom>
          <a:blipFill dpi="0" rotWithShape="1">
            <a:blip r:embed="rId2">
              <a:alphaModFix amt="15000"/>
              <a:biLevel thresh="25000"/>
            </a:blip>
            <a:srcRect/>
            <a:stretch>
              <a:fillRect/>
            </a:stretch>
          </a:blip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id-ID" sz="2000">
              <a:solidFill>
                <a:prstClr val="white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0" y="2895110"/>
            <a:ext cx="12192000" cy="1080120"/>
          </a:xfrm>
          <a:prstGeom prst="round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2800" b="1" dirty="0" smtClean="0">
                <a:solidFill>
                  <a:srgbClr val="1F497D">
                    <a:lumMod val="50000"/>
                  </a:srgbClr>
                </a:solidFill>
              </a:rPr>
              <a:t>KESIMPULAN</a:t>
            </a:r>
            <a:endParaRPr lang="id-ID" sz="2800" b="1" dirty="0">
              <a:solidFill>
                <a:srgbClr val="1F497D">
                  <a:lumMod val="50000"/>
                </a:srgb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4165640765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10668" y="14748"/>
            <a:ext cx="12170664" cy="508000"/>
          </a:xfrm>
          <a:prstGeom prst="rect">
            <a:avLst/>
          </a:prstGeom>
          <a:solidFill>
            <a:srgbClr val="0A1B34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1434" tIns="45718" rIns="91434" bIns="45718" rtlCol="0" anchor="ctr"/>
          <a:lstStyle/>
          <a:p>
            <a:r>
              <a:rPr lang="en-US" sz="3200" b="1" dirty="0" err="1"/>
              <a:t>Perkembangan</a:t>
            </a:r>
            <a:r>
              <a:rPr lang="en-US" sz="3200" b="1" dirty="0"/>
              <a:t> </a:t>
            </a:r>
            <a:r>
              <a:rPr lang="en-US" sz="3200" b="1" dirty="0" err="1"/>
              <a:t>Ekonomi</a:t>
            </a:r>
            <a:r>
              <a:rPr lang="en-US" sz="3200" b="1" dirty="0"/>
              <a:t> </a:t>
            </a:r>
            <a:r>
              <a:rPr lang="en-US" sz="3200" b="1" dirty="0" err="1"/>
              <a:t>Syariah</a:t>
            </a:r>
            <a:r>
              <a:rPr lang="en-US" sz="3200" b="1" dirty="0"/>
              <a:t> Global</a:t>
            </a:r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>
          <a:xfrm>
            <a:off x="11640312" y="66703"/>
            <a:ext cx="430560" cy="365125"/>
          </a:xfrm>
        </p:spPr>
        <p:txBody>
          <a:bodyPr/>
          <a:lstStyle/>
          <a:p>
            <a:fld id="{D837663C-94F1-4ACC-BD3F-C7802A46D600}" type="slidenum">
              <a:rPr lang="en-US" sz="1600"/>
              <a:pPr/>
              <a:t>3</a:t>
            </a:fld>
            <a:endParaRPr lang="en-US" sz="1600" dirty="0"/>
          </a:p>
        </p:txBody>
      </p:sp>
      <p:sp>
        <p:nvSpPr>
          <p:cNvPr id="10" name="Content Placeholder 2"/>
          <p:cNvSpPr txBox="1">
            <a:spLocks/>
          </p:cNvSpPr>
          <p:nvPr/>
        </p:nvSpPr>
        <p:spPr>
          <a:xfrm>
            <a:off x="57689" y="576449"/>
            <a:ext cx="12116971" cy="461665"/>
          </a:xfrm>
          <a:prstGeom prst="rect">
            <a:avLst/>
          </a:prstGeom>
        </p:spPr>
        <p:txBody>
          <a:bodyPr vert="horz" lIns="91434" tIns="45718" rIns="91434" bIns="45718" rtlCol="0">
            <a:normAutofit/>
          </a:bodyPr>
          <a:lstStyle>
            <a:lvl1pPr marL="0" indent="0" algn="ctr" defTabSz="914400" rtl="0" eaLnBrk="1" latinLnBrk="0" hangingPunct="1">
              <a:spcBef>
                <a:spcPct val="20000"/>
              </a:spcBef>
              <a:buFont typeface="Arial" panose="020B0604020202020204" pitchFamily="34" charset="0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indent="0" algn="ctr" defTabSz="914400" rtl="0" eaLnBrk="1" latinLnBrk="0" hangingPunct="1">
              <a:spcBef>
                <a:spcPct val="20000"/>
              </a:spcBef>
              <a:buFont typeface="Arial" panose="020B0604020202020204" pitchFamily="34" charset="0"/>
              <a:buNone/>
              <a:defRPr sz="2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2pPr>
            <a:lvl3pPr marL="914400" indent="0" algn="ctr" defTabSz="914400" rtl="0" eaLnBrk="1" latinLnBrk="0" hangingPunct="1">
              <a:spcBef>
                <a:spcPct val="20000"/>
              </a:spcBef>
              <a:buFont typeface="Arial" panose="020B0604020202020204" pitchFamily="34" charset="0"/>
              <a:buNone/>
              <a:defRPr sz="24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3pPr>
            <a:lvl4pPr marL="1371600" indent="0" algn="ctr" defTabSz="914400" rtl="0" eaLnBrk="1" latinLnBrk="0" hangingPunct="1">
              <a:spcBef>
                <a:spcPct val="20000"/>
              </a:spcBef>
              <a:buFont typeface="Arial" panose="020B0604020202020204" pitchFamily="34" charset="0"/>
              <a:buNone/>
              <a:defRPr sz="20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4pPr>
            <a:lvl5pPr marL="1828800" indent="0" algn="ctr" defTabSz="914400" rtl="0" eaLnBrk="1" latinLnBrk="0" hangingPunct="1">
              <a:spcBef>
                <a:spcPct val="20000"/>
              </a:spcBef>
              <a:buFont typeface="Arial" panose="020B0604020202020204" pitchFamily="34" charset="0"/>
              <a:buNone/>
              <a:defRPr sz="20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5pPr>
            <a:lvl6pPr marL="2286000" indent="0" algn="ctr" defTabSz="914400" rtl="0" eaLnBrk="1" latinLnBrk="0" hangingPunct="1">
              <a:spcBef>
                <a:spcPct val="20000"/>
              </a:spcBef>
              <a:buFont typeface="Arial" panose="020B0604020202020204" pitchFamily="34" charset="0"/>
              <a:buNone/>
              <a:defRPr sz="20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6pPr>
            <a:lvl7pPr marL="2743200" indent="0" algn="ctr" defTabSz="914400" rtl="0" eaLnBrk="1" latinLnBrk="0" hangingPunct="1">
              <a:spcBef>
                <a:spcPct val="20000"/>
              </a:spcBef>
              <a:buFont typeface="Arial" panose="020B0604020202020204" pitchFamily="34" charset="0"/>
              <a:buNone/>
              <a:defRPr sz="20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7pPr>
            <a:lvl8pPr marL="3200400" indent="0" algn="ctr" defTabSz="914400" rtl="0" eaLnBrk="1" latinLnBrk="0" hangingPunct="1">
              <a:spcBef>
                <a:spcPct val="20000"/>
              </a:spcBef>
              <a:buFont typeface="Arial" panose="020B0604020202020204" pitchFamily="34" charset="0"/>
              <a:buNone/>
              <a:defRPr sz="20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8pPr>
            <a:lvl9pPr marL="3657600" indent="0" algn="ctr" defTabSz="914400" rtl="0" eaLnBrk="1" latinLnBrk="0" hangingPunct="1">
              <a:spcBef>
                <a:spcPct val="20000"/>
              </a:spcBef>
              <a:buFont typeface="Arial" panose="020B0604020202020204" pitchFamily="34" charset="0"/>
              <a:buNone/>
              <a:defRPr sz="20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/>
            <a:r>
              <a:rPr lang="en-US" sz="2400" b="1" dirty="0" err="1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Century Gothic" panose="020B0502020202020204" pitchFamily="34" charset="0"/>
              </a:rPr>
              <a:t>Ekonomi</a:t>
            </a:r>
            <a:r>
              <a:rPr lang="en-US" sz="2400" b="1" dirty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Century Gothic" panose="020B0502020202020204" pitchFamily="34" charset="0"/>
              </a:rPr>
              <a:t> </a:t>
            </a:r>
            <a:r>
              <a:rPr lang="en-US" sz="2400" b="1" dirty="0" err="1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Century Gothic" panose="020B0502020202020204" pitchFamily="34" charset="0"/>
              </a:rPr>
              <a:t>Syariah</a:t>
            </a:r>
            <a:r>
              <a:rPr lang="en-US" sz="2400" b="1" dirty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Century Gothic" panose="020B0502020202020204" pitchFamily="34" charset="0"/>
              </a:rPr>
              <a:t> </a:t>
            </a:r>
            <a:r>
              <a:rPr lang="en-US" sz="2400" b="1" dirty="0" err="1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Century Gothic" panose="020B0502020202020204" pitchFamily="34" charset="0"/>
              </a:rPr>
              <a:t>telah</a:t>
            </a:r>
            <a:r>
              <a:rPr lang="en-US" sz="2400" b="1" dirty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Century Gothic" panose="020B0502020202020204" pitchFamily="34" charset="0"/>
              </a:rPr>
              <a:t> </a:t>
            </a:r>
            <a:r>
              <a:rPr lang="en-US" sz="2400" b="1" dirty="0" err="1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Century Gothic" panose="020B0502020202020204" pitchFamily="34" charset="0"/>
              </a:rPr>
              <a:t>menjadi</a:t>
            </a:r>
            <a:r>
              <a:rPr lang="en-US" sz="2400" b="1" dirty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Century Gothic" panose="020B0502020202020204" pitchFamily="34" charset="0"/>
              </a:rPr>
              <a:t> </a:t>
            </a:r>
            <a:r>
              <a:rPr lang="en-US" sz="2400" b="1" dirty="0" err="1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Century Gothic" panose="020B0502020202020204" pitchFamily="34" charset="0"/>
              </a:rPr>
              <a:t>sumber</a:t>
            </a:r>
            <a:r>
              <a:rPr lang="en-US" sz="2400" b="1" dirty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Century Gothic" panose="020B0502020202020204" pitchFamily="34" charset="0"/>
              </a:rPr>
              <a:t> </a:t>
            </a:r>
            <a:r>
              <a:rPr lang="en-US" sz="2400" b="1" dirty="0" err="1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Century Gothic" panose="020B0502020202020204" pitchFamily="34" charset="0"/>
              </a:rPr>
              <a:t>pertumbuhan</a:t>
            </a:r>
            <a:r>
              <a:rPr lang="en-US" sz="2400" b="1" dirty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Century Gothic" panose="020B0502020202020204" pitchFamily="34" charset="0"/>
              </a:rPr>
              <a:t> </a:t>
            </a:r>
            <a:r>
              <a:rPr lang="en-US" sz="2400" b="1" dirty="0" err="1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Century Gothic" panose="020B0502020202020204" pitchFamily="34" charset="0"/>
              </a:rPr>
              <a:t>ekonomi</a:t>
            </a:r>
            <a:r>
              <a:rPr lang="en-US" sz="2400" b="1" dirty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Century Gothic" panose="020B0502020202020204" pitchFamily="34" charset="0"/>
              </a:rPr>
              <a:t> </a:t>
            </a:r>
            <a:r>
              <a:rPr lang="en-US" sz="2400" b="1" dirty="0" err="1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Century Gothic" panose="020B0502020202020204" pitchFamily="34" charset="0"/>
              </a:rPr>
              <a:t>baru</a:t>
            </a:r>
            <a:r>
              <a:rPr lang="en-US" sz="2400" b="1" dirty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Century Gothic" panose="020B0502020202020204" pitchFamily="34" charset="0"/>
              </a:rPr>
              <a:t>….</a:t>
            </a:r>
            <a:endParaRPr lang="id-ID" sz="2400" b="1" dirty="0">
              <a:solidFill>
                <a:schemeClr val="bg1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Century Gothic" panose="020B0502020202020204" pitchFamily="34" charset="0"/>
            </a:endParaRPr>
          </a:p>
        </p:txBody>
      </p:sp>
      <p:grpSp>
        <p:nvGrpSpPr>
          <p:cNvPr id="7" name="Group 6"/>
          <p:cNvGrpSpPr/>
          <p:nvPr/>
        </p:nvGrpSpPr>
        <p:grpSpPr>
          <a:xfrm>
            <a:off x="306243" y="1988840"/>
            <a:ext cx="4733465" cy="2753536"/>
            <a:chOff x="178189" y="1034473"/>
            <a:chExt cx="3911325" cy="2065152"/>
          </a:xfrm>
        </p:grpSpPr>
        <p:sp>
          <p:nvSpPr>
            <p:cNvPr id="8" name="Rounded Rectangle 7"/>
            <p:cNvSpPr/>
            <p:nvPr/>
          </p:nvSpPr>
          <p:spPr>
            <a:xfrm>
              <a:off x="178189" y="1034473"/>
              <a:ext cx="3911325" cy="2065152"/>
            </a:xfrm>
            <a:prstGeom prst="roundRect">
              <a:avLst/>
            </a:prstGeom>
            <a:solidFill>
              <a:schemeClr val="accent1">
                <a:lumMod val="75000"/>
              </a:schemeClr>
            </a:solidFill>
            <a:ln w="28575">
              <a:solidFill>
                <a:srgbClr val="ACBAC4"/>
              </a:solidFill>
              <a:prstDash val="sysDot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 defTabSz="1219080" latinLnBrk="1"/>
              <a:endParaRPr lang="id-ID" sz="1400">
                <a:solidFill>
                  <a:prstClr val="white"/>
                </a:solidFill>
                <a:latin typeface="Century Gothic" panose="020B0502020202020204" pitchFamily="34" charset="0"/>
              </a:endParaRPr>
            </a:p>
          </p:txBody>
        </p:sp>
        <p:sp>
          <p:nvSpPr>
            <p:cNvPr id="9" name="TextBox 8"/>
            <p:cNvSpPr txBox="1"/>
            <p:nvPr/>
          </p:nvSpPr>
          <p:spPr>
            <a:xfrm>
              <a:off x="236013" y="1142592"/>
              <a:ext cx="3814090" cy="1615827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defTabSz="1219080" latinLnBrk="1">
                <a:spcAft>
                  <a:spcPts val="800"/>
                </a:spcAft>
              </a:pPr>
              <a:r>
                <a:rPr lang="id-ID" sz="1400" b="1" dirty="0">
                  <a:solidFill>
                    <a:prstClr val="white"/>
                  </a:solidFill>
                  <a:latin typeface="Century Gothic" panose="020B0502020202020204" pitchFamily="34" charset="0"/>
                </a:rPr>
                <a:t>  </a:t>
              </a:r>
              <a:r>
                <a:rPr lang="id-ID" sz="1600" b="1" dirty="0">
                  <a:solidFill>
                    <a:prstClr val="white"/>
                  </a:solidFill>
                  <a:latin typeface="Century Gothic" panose="020B0502020202020204" pitchFamily="34" charset="0"/>
                </a:rPr>
                <a:t>Key Success Factors</a:t>
              </a:r>
              <a:r>
                <a:rPr lang="id-ID" sz="1600" dirty="0">
                  <a:solidFill>
                    <a:prstClr val="white"/>
                  </a:solidFill>
                  <a:latin typeface="Century Gothic" panose="020B0502020202020204" pitchFamily="34" charset="0"/>
                </a:rPr>
                <a:t>:</a:t>
              </a:r>
            </a:p>
            <a:p>
              <a:pPr marL="239977" indent="-239977" defTabSz="1219080" latinLnBrk="1">
                <a:spcAft>
                  <a:spcPts val="400"/>
                </a:spcAft>
                <a:buSzPct val="80000"/>
                <a:buFont typeface="+mj-lt"/>
                <a:buAutoNum type="arabicPeriod"/>
              </a:pPr>
              <a:r>
                <a:rPr lang="id-ID" sz="1400" dirty="0">
                  <a:solidFill>
                    <a:prstClr val="white"/>
                  </a:solidFill>
                  <a:latin typeface="Century Gothic" panose="020B0502020202020204" pitchFamily="34" charset="0"/>
                </a:rPr>
                <a:t>Dukungan penuh Pemerintah.</a:t>
              </a:r>
            </a:p>
            <a:p>
              <a:pPr marL="239977" indent="-239977" defTabSz="1219080" latinLnBrk="1">
                <a:spcAft>
                  <a:spcPts val="400"/>
                </a:spcAft>
                <a:buSzPct val="80000"/>
                <a:buFont typeface="+mj-lt"/>
                <a:buAutoNum type="arabicPeriod"/>
              </a:pPr>
              <a:r>
                <a:rPr lang="id-ID" sz="1400" dirty="0">
                  <a:solidFill>
                    <a:prstClr val="white"/>
                  </a:solidFill>
                  <a:latin typeface="Century Gothic" panose="020B0502020202020204" pitchFamily="34" charset="0"/>
                </a:rPr>
                <a:t>Dicanangkan sebagai program nasional.</a:t>
              </a:r>
            </a:p>
            <a:p>
              <a:pPr marL="239977" indent="-239977" defTabSz="1219080" latinLnBrk="1">
                <a:spcAft>
                  <a:spcPts val="400"/>
                </a:spcAft>
                <a:buSzPct val="80000"/>
                <a:buFont typeface="+mj-lt"/>
                <a:buAutoNum type="arabicPeriod"/>
              </a:pPr>
              <a:r>
                <a:rPr lang="id-ID" sz="1400" dirty="0">
                  <a:solidFill>
                    <a:prstClr val="white"/>
                  </a:solidFill>
                  <a:latin typeface="Century Gothic" panose="020B0502020202020204" pitchFamily="34" charset="0"/>
                </a:rPr>
                <a:t>Badan khusus untuk koordinasi lintas otoritas.</a:t>
              </a:r>
            </a:p>
            <a:p>
              <a:pPr marL="239977" indent="-239977" defTabSz="1219080" latinLnBrk="1">
                <a:buSzPct val="80000"/>
                <a:buFont typeface="+mj-lt"/>
                <a:buAutoNum type="arabicPeriod"/>
              </a:pPr>
              <a:r>
                <a:rPr lang="id-ID" sz="1400" dirty="0">
                  <a:solidFill>
                    <a:prstClr val="white"/>
                  </a:solidFill>
                  <a:latin typeface="Century Gothic" panose="020B0502020202020204" pitchFamily="34" charset="0"/>
                </a:rPr>
                <a:t>Fokus memanfaatkan </a:t>
              </a:r>
              <a:r>
                <a:rPr lang="en-US" sz="1400" dirty="0" err="1" smtClean="0">
                  <a:solidFill>
                    <a:prstClr val="white"/>
                  </a:solidFill>
                  <a:latin typeface="Century Gothic" panose="020B0502020202020204" pitchFamily="34" charset="0"/>
                </a:rPr>
                <a:t>keunggulan</a:t>
              </a:r>
              <a:r>
                <a:rPr lang="en-US" sz="1400" dirty="0" smtClean="0">
                  <a:solidFill>
                    <a:prstClr val="white"/>
                  </a:solidFill>
                  <a:latin typeface="Century Gothic" panose="020B0502020202020204" pitchFamily="34" charset="0"/>
                </a:rPr>
                <a:t> </a:t>
              </a:r>
              <a:r>
                <a:rPr lang="en-US" sz="1400" dirty="0" err="1" smtClean="0">
                  <a:solidFill>
                    <a:prstClr val="white"/>
                  </a:solidFill>
                  <a:latin typeface="Century Gothic" panose="020B0502020202020204" pitchFamily="34" charset="0"/>
                </a:rPr>
                <a:t>kompetitif</a:t>
              </a:r>
              <a:endParaRPr lang="id-ID" sz="1400" dirty="0">
                <a:solidFill>
                  <a:prstClr val="white"/>
                </a:solidFill>
                <a:latin typeface="Century Gothic" panose="020B0502020202020204" pitchFamily="34" charset="0"/>
              </a:endParaRPr>
            </a:p>
            <a:p>
              <a:pPr defTabSz="1219080" latinLnBrk="1">
                <a:spcAft>
                  <a:spcPts val="400"/>
                </a:spcAft>
                <a:buSzPct val="80000"/>
              </a:pPr>
              <a:r>
                <a:rPr lang="id-ID" sz="1400" dirty="0">
                  <a:solidFill>
                    <a:prstClr val="white"/>
                  </a:solidFill>
                  <a:latin typeface="Century Gothic" panose="020B0502020202020204" pitchFamily="34" charset="0"/>
                </a:rPr>
                <a:t>   </a:t>
              </a:r>
              <a:r>
                <a:rPr lang="en-US" sz="1400" dirty="0">
                  <a:solidFill>
                    <a:prstClr val="white"/>
                  </a:solidFill>
                  <a:latin typeface="Century Gothic" panose="020B0502020202020204" pitchFamily="34" charset="0"/>
                </a:rPr>
                <a:t>  </a:t>
              </a:r>
              <a:r>
                <a:rPr lang="id-ID" sz="1400" dirty="0">
                  <a:solidFill>
                    <a:prstClr val="white"/>
                  </a:solidFill>
                  <a:latin typeface="Century Gothic" panose="020B0502020202020204" pitchFamily="34" charset="0"/>
                </a:rPr>
                <a:t>suatu negara.</a:t>
              </a:r>
            </a:p>
            <a:p>
              <a:pPr marL="239977" indent="-239977" defTabSz="1219080" latinLnBrk="1">
                <a:spcAft>
                  <a:spcPts val="400"/>
                </a:spcAft>
                <a:buSzPct val="80000"/>
                <a:buFont typeface="+mj-lt"/>
                <a:buAutoNum type="arabicPeriod" startAt="5"/>
              </a:pPr>
              <a:r>
                <a:rPr lang="id-ID" sz="1400" dirty="0">
                  <a:solidFill>
                    <a:prstClr val="white"/>
                  </a:solidFill>
                  <a:latin typeface="Century Gothic" panose="020B0502020202020204" pitchFamily="34" charset="0"/>
                </a:rPr>
                <a:t>Strategi nasional mencakup reformasi struktural </a:t>
              </a:r>
              <a:r>
                <a:rPr lang="en-US" sz="1400" dirty="0" smtClean="0">
                  <a:solidFill>
                    <a:prstClr val="white"/>
                  </a:solidFill>
                  <a:latin typeface="Century Gothic" panose="020B0502020202020204" pitchFamily="34" charset="0"/>
                </a:rPr>
                <a:t>             </a:t>
              </a:r>
              <a:r>
                <a:rPr lang="id-ID" sz="1400" dirty="0" smtClean="0">
                  <a:solidFill>
                    <a:prstClr val="white"/>
                  </a:solidFill>
                  <a:latin typeface="Century Gothic" panose="020B0502020202020204" pitchFamily="34" charset="0"/>
                </a:rPr>
                <a:t>pemerintah</a:t>
              </a:r>
              <a:r>
                <a:rPr lang="id-ID" sz="1400" dirty="0">
                  <a:solidFill>
                    <a:prstClr val="white"/>
                  </a:solidFill>
                  <a:latin typeface="Century Gothic" panose="020B0502020202020204" pitchFamily="34" charset="0"/>
                </a:rPr>
                <a:t>, maupun paradigma masyarakat. </a:t>
              </a:r>
            </a:p>
          </p:txBody>
        </p:sp>
      </p:grpSp>
      <p:sp>
        <p:nvSpPr>
          <p:cNvPr id="11" name="Freeform 9"/>
          <p:cNvSpPr>
            <a:spLocks noEditPoints="1"/>
          </p:cNvSpPr>
          <p:nvPr/>
        </p:nvSpPr>
        <p:spPr bwMode="auto">
          <a:xfrm>
            <a:off x="1487491" y="1152291"/>
            <a:ext cx="9557849" cy="5453460"/>
          </a:xfrm>
          <a:custGeom>
            <a:avLst/>
            <a:gdLst>
              <a:gd name="T0" fmla="*/ 1414 w 5364"/>
              <a:gd name="T1" fmla="*/ 1497 h 2583"/>
              <a:gd name="T2" fmla="*/ 1486 w 5364"/>
              <a:gd name="T3" fmla="*/ 1115 h 2583"/>
              <a:gd name="T4" fmla="*/ 1546 w 5364"/>
              <a:gd name="T5" fmla="*/ 923 h 2583"/>
              <a:gd name="T6" fmla="*/ 1469 w 5364"/>
              <a:gd name="T7" fmla="*/ 805 h 2583"/>
              <a:gd name="T8" fmla="*/ 1215 w 5364"/>
              <a:gd name="T9" fmla="*/ 415 h 2583"/>
              <a:gd name="T10" fmla="*/ 289 w 5364"/>
              <a:gd name="T11" fmla="*/ 401 h 2583"/>
              <a:gd name="T12" fmla="*/ 425 w 5364"/>
              <a:gd name="T13" fmla="*/ 656 h 2583"/>
              <a:gd name="T14" fmla="*/ 826 w 5364"/>
              <a:gd name="T15" fmla="*/ 895 h 2583"/>
              <a:gd name="T16" fmla="*/ 1469 w 5364"/>
              <a:gd name="T17" fmla="*/ 1505 h 2583"/>
              <a:gd name="T18" fmla="*/ 1559 w 5364"/>
              <a:gd name="T19" fmla="*/ 2480 h 2583"/>
              <a:gd name="T20" fmla="*/ 1509 w 5364"/>
              <a:gd name="T21" fmla="*/ 952 h 2583"/>
              <a:gd name="T22" fmla="*/ 1354 w 5364"/>
              <a:gd name="T23" fmla="*/ 910 h 2583"/>
              <a:gd name="T24" fmla="*/ 1768 w 5364"/>
              <a:gd name="T25" fmla="*/ 889 h 2583"/>
              <a:gd name="T26" fmla="*/ 754 w 5364"/>
              <a:gd name="T27" fmla="*/ 837 h 2583"/>
              <a:gd name="T28" fmla="*/ 1590 w 5364"/>
              <a:gd name="T29" fmla="*/ 2470 h 2583"/>
              <a:gd name="T30" fmla="*/ 1519 w 5364"/>
              <a:gd name="T31" fmla="*/ 2375 h 2583"/>
              <a:gd name="T32" fmla="*/ 2330 w 5364"/>
              <a:gd name="T33" fmla="*/ 510 h 2583"/>
              <a:gd name="T34" fmla="*/ 2330 w 5364"/>
              <a:gd name="T35" fmla="*/ 145 h 2583"/>
              <a:gd name="T36" fmla="*/ 1831 w 5364"/>
              <a:gd name="T37" fmla="*/ 472 h 2583"/>
              <a:gd name="T38" fmla="*/ 1662 w 5364"/>
              <a:gd name="T39" fmla="*/ 1474 h 2583"/>
              <a:gd name="T40" fmla="*/ 1530 w 5364"/>
              <a:gd name="T41" fmla="*/ 1340 h 2583"/>
              <a:gd name="T42" fmla="*/ 2565 w 5364"/>
              <a:gd name="T43" fmla="*/ 726 h 2583"/>
              <a:gd name="T44" fmla="*/ 1435 w 5364"/>
              <a:gd name="T45" fmla="*/ 788 h 2583"/>
              <a:gd name="T46" fmla="*/ 2458 w 5364"/>
              <a:gd name="T47" fmla="*/ 805 h 2583"/>
              <a:gd name="T48" fmla="*/ 1930 w 5364"/>
              <a:gd name="T49" fmla="*/ 44 h 2583"/>
              <a:gd name="T50" fmla="*/ 1668 w 5364"/>
              <a:gd name="T51" fmla="*/ 568 h 2583"/>
              <a:gd name="T52" fmla="*/ 2762 w 5364"/>
              <a:gd name="T53" fmla="*/ 132 h 2583"/>
              <a:gd name="T54" fmla="*/ 4572 w 5364"/>
              <a:gd name="T55" fmla="*/ 262 h 2583"/>
              <a:gd name="T56" fmla="*/ 3587 w 5364"/>
              <a:gd name="T57" fmla="*/ 218 h 2583"/>
              <a:gd name="T58" fmla="*/ 109 w 5364"/>
              <a:gd name="T59" fmla="*/ 803 h 2583"/>
              <a:gd name="T60" fmla="*/ 1020 w 5364"/>
              <a:gd name="T61" fmla="*/ 461 h 2583"/>
              <a:gd name="T62" fmla="*/ 1488 w 5364"/>
              <a:gd name="T63" fmla="*/ 470 h 2583"/>
              <a:gd name="T64" fmla="*/ 928 w 5364"/>
              <a:gd name="T65" fmla="*/ 325 h 2583"/>
              <a:gd name="T66" fmla="*/ 1385 w 5364"/>
              <a:gd name="T67" fmla="*/ 292 h 2583"/>
              <a:gd name="T68" fmla="*/ 970 w 5364"/>
              <a:gd name="T69" fmla="*/ 178 h 2583"/>
              <a:gd name="T70" fmla="*/ 5110 w 5364"/>
              <a:gd name="T71" fmla="*/ 1587 h 2583"/>
              <a:gd name="T72" fmla="*/ 5045 w 5364"/>
              <a:gd name="T73" fmla="*/ 2350 h 2583"/>
              <a:gd name="T74" fmla="*/ 4362 w 5364"/>
              <a:gd name="T75" fmla="*/ 1675 h 2583"/>
              <a:gd name="T76" fmla="*/ 4710 w 5364"/>
              <a:gd name="T77" fmla="*/ 1845 h 2583"/>
              <a:gd name="T78" fmla="*/ 4706 w 5364"/>
              <a:gd name="T79" fmla="*/ 2210 h 2583"/>
              <a:gd name="T80" fmla="*/ 2975 w 5364"/>
              <a:gd name="T81" fmla="*/ 1025 h 2583"/>
              <a:gd name="T82" fmla="*/ 3964 w 5364"/>
              <a:gd name="T83" fmla="*/ 1348 h 2583"/>
              <a:gd name="T84" fmla="*/ 2747 w 5364"/>
              <a:gd name="T85" fmla="*/ 1006 h 2583"/>
              <a:gd name="T86" fmla="*/ 4264 w 5364"/>
              <a:gd name="T87" fmla="*/ 1757 h 2583"/>
              <a:gd name="T88" fmla="*/ 4486 w 5364"/>
              <a:gd name="T89" fmla="*/ 1128 h 2583"/>
              <a:gd name="T90" fmla="*/ 4375 w 5364"/>
              <a:gd name="T91" fmla="*/ 1365 h 2583"/>
              <a:gd name="T92" fmla="*/ 2734 w 5364"/>
              <a:gd name="T93" fmla="*/ 1577 h 2583"/>
              <a:gd name="T94" fmla="*/ 4455 w 5364"/>
              <a:gd name="T95" fmla="*/ 1740 h 2583"/>
              <a:gd name="T96" fmla="*/ 4721 w 5364"/>
              <a:gd name="T97" fmla="*/ 1367 h 2583"/>
              <a:gd name="T98" fmla="*/ 4668 w 5364"/>
              <a:gd name="T99" fmla="*/ 1776 h 2583"/>
              <a:gd name="T100" fmla="*/ 4318 w 5364"/>
              <a:gd name="T101" fmla="*/ 1749 h 2583"/>
              <a:gd name="T102" fmla="*/ 4928 w 5364"/>
              <a:gd name="T103" fmla="*/ 419 h 2583"/>
              <a:gd name="T104" fmla="*/ 3696 w 5364"/>
              <a:gd name="T105" fmla="*/ 348 h 2583"/>
              <a:gd name="T106" fmla="*/ 2848 w 5364"/>
              <a:gd name="T107" fmla="*/ 451 h 2583"/>
              <a:gd name="T108" fmla="*/ 2921 w 5364"/>
              <a:gd name="T109" fmla="*/ 577 h 2583"/>
              <a:gd name="T110" fmla="*/ 2516 w 5364"/>
              <a:gd name="T111" fmla="*/ 1076 h 2583"/>
              <a:gd name="T112" fmla="*/ 3120 w 5364"/>
              <a:gd name="T113" fmla="*/ 914 h 2583"/>
              <a:gd name="T114" fmla="*/ 2372 w 5364"/>
              <a:gd name="T115" fmla="*/ 1457 h 2583"/>
              <a:gd name="T116" fmla="*/ 3195 w 5364"/>
              <a:gd name="T117" fmla="*/ 1793 h 2583"/>
              <a:gd name="T118" fmla="*/ 3484 w 5364"/>
              <a:gd name="T119" fmla="*/ 1258 h 2583"/>
              <a:gd name="T120" fmla="*/ 4090 w 5364"/>
              <a:gd name="T121" fmla="*/ 1543 h 2583"/>
              <a:gd name="T122" fmla="*/ 4333 w 5364"/>
              <a:gd name="T123" fmla="*/ 1061 h 2583"/>
              <a:gd name="T124" fmla="*/ 4926 w 5364"/>
              <a:gd name="T125" fmla="*/ 784 h 2583"/>
            </a:gdLst>
            <a:ahLst/>
            <a:cxnLst>
              <a:cxn ang="0">
                <a:pos x="T0" y="T1"/>
              </a:cxn>
              <a:cxn ang="0">
                <a:pos x="T2" y="T3"/>
              </a:cxn>
              <a:cxn ang="0">
                <a:pos x="T4" y="T5"/>
              </a:cxn>
              <a:cxn ang="0">
                <a:pos x="T6" y="T7"/>
              </a:cxn>
              <a:cxn ang="0">
                <a:pos x="T8" y="T9"/>
              </a:cxn>
              <a:cxn ang="0">
                <a:pos x="T10" y="T11"/>
              </a:cxn>
              <a:cxn ang="0">
                <a:pos x="T12" y="T13"/>
              </a:cxn>
              <a:cxn ang="0">
                <a:pos x="T14" y="T15"/>
              </a:cxn>
              <a:cxn ang="0">
                <a:pos x="T16" y="T17"/>
              </a:cxn>
              <a:cxn ang="0">
                <a:pos x="T18" y="T19"/>
              </a:cxn>
              <a:cxn ang="0">
                <a:pos x="T20" y="T21"/>
              </a:cxn>
              <a:cxn ang="0">
                <a:pos x="T22" y="T23"/>
              </a:cxn>
              <a:cxn ang="0">
                <a:pos x="T24" y="T25"/>
              </a:cxn>
              <a:cxn ang="0">
                <a:pos x="T26" y="T27"/>
              </a:cxn>
              <a:cxn ang="0">
                <a:pos x="T28" y="T29"/>
              </a:cxn>
              <a:cxn ang="0">
                <a:pos x="T30" y="T31"/>
              </a:cxn>
              <a:cxn ang="0">
                <a:pos x="T32" y="T33"/>
              </a:cxn>
              <a:cxn ang="0">
                <a:pos x="T34" y="T35"/>
              </a:cxn>
              <a:cxn ang="0">
                <a:pos x="T36" y="T37"/>
              </a:cxn>
              <a:cxn ang="0">
                <a:pos x="T38" y="T39"/>
              </a:cxn>
              <a:cxn ang="0">
                <a:pos x="T40" y="T41"/>
              </a:cxn>
              <a:cxn ang="0">
                <a:pos x="T42" y="T43"/>
              </a:cxn>
              <a:cxn ang="0">
                <a:pos x="T44" y="T45"/>
              </a:cxn>
              <a:cxn ang="0">
                <a:pos x="T46" y="T47"/>
              </a:cxn>
              <a:cxn ang="0">
                <a:pos x="T48" y="T49"/>
              </a:cxn>
              <a:cxn ang="0">
                <a:pos x="T50" y="T51"/>
              </a:cxn>
              <a:cxn ang="0">
                <a:pos x="T52" y="T53"/>
              </a:cxn>
              <a:cxn ang="0">
                <a:pos x="T54" y="T55"/>
              </a:cxn>
              <a:cxn ang="0">
                <a:pos x="T56" y="T57"/>
              </a:cxn>
              <a:cxn ang="0">
                <a:pos x="T58" y="T59"/>
              </a:cxn>
              <a:cxn ang="0">
                <a:pos x="T60" y="T61"/>
              </a:cxn>
              <a:cxn ang="0">
                <a:pos x="T62" y="T63"/>
              </a:cxn>
              <a:cxn ang="0">
                <a:pos x="T64" y="T65"/>
              </a:cxn>
              <a:cxn ang="0">
                <a:pos x="T66" y="T67"/>
              </a:cxn>
              <a:cxn ang="0">
                <a:pos x="T68" y="T69"/>
              </a:cxn>
              <a:cxn ang="0">
                <a:pos x="T70" y="T71"/>
              </a:cxn>
              <a:cxn ang="0">
                <a:pos x="T72" y="T73"/>
              </a:cxn>
              <a:cxn ang="0">
                <a:pos x="T74" y="T75"/>
              </a:cxn>
              <a:cxn ang="0">
                <a:pos x="T76" y="T77"/>
              </a:cxn>
              <a:cxn ang="0">
                <a:pos x="T78" y="T79"/>
              </a:cxn>
              <a:cxn ang="0">
                <a:pos x="T80" y="T81"/>
              </a:cxn>
              <a:cxn ang="0">
                <a:pos x="T82" y="T83"/>
              </a:cxn>
              <a:cxn ang="0">
                <a:pos x="T84" y="T85"/>
              </a:cxn>
              <a:cxn ang="0">
                <a:pos x="T86" y="T87"/>
              </a:cxn>
              <a:cxn ang="0">
                <a:pos x="T88" y="T89"/>
              </a:cxn>
              <a:cxn ang="0">
                <a:pos x="T90" y="T91"/>
              </a:cxn>
              <a:cxn ang="0">
                <a:pos x="T92" y="T93"/>
              </a:cxn>
              <a:cxn ang="0">
                <a:pos x="T94" y="T95"/>
              </a:cxn>
              <a:cxn ang="0">
                <a:pos x="T96" y="T97"/>
              </a:cxn>
              <a:cxn ang="0">
                <a:pos x="T98" y="T99"/>
              </a:cxn>
              <a:cxn ang="0">
                <a:pos x="T100" y="T101"/>
              </a:cxn>
              <a:cxn ang="0">
                <a:pos x="T102" y="T103"/>
              </a:cxn>
              <a:cxn ang="0">
                <a:pos x="T104" y="T105"/>
              </a:cxn>
              <a:cxn ang="0">
                <a:pos x="T106" y="T107"/>
              </a:cxn>
              <a:cxn ang="0">
                <a:pos x="T108" y="T109"/>
              </a:cxn>
              <a:cxn ang="0">
                <a:pos x="T110" y="T111"/>
              </a:cxn>
              <a:cxn ang="0">
                <a:pos x="T112" y="T113"/>
              </a:cxn>
              <a:cxn ang="0">
                <a:pos x="T114" y="T115"/>
              </a:cxn>
              <a:cxn ang="0">
                <a:pos x="T116" y="T117"/>
              </a:cxn>
              <a:cxn ang="0">
                <a:pos x="T118" y="T119"/>
              </a:cxn>
              <a:cxn ang="0">
                <a:pos x="T120" y="T121"/>
              </a:cxn>
              <a:cxn ang="0">
                <a:pos x="T122" y="T123"/>
              </a:cxn>
              <a:cxn ang="0">
                <a:pos x="T124" y="T125"/>
              </a:cxn>
            </a:cxnLst>
            <a:rect l="0" t="0" r="r" b="b"/>
            <a:pathLst>
              <a:path w="5364" h="2583">
                <a:moveTo>
                  <a:pt x="2043" y="1824"/>
                </a:moveTo>
                <a:lnTo>
                  <a:pt x="2043" y="1826"/>
                </a:lnTo>
                <a:lnTo>
                  <a:pt x="2043" y="1826"/>
                </a:lnTo>
                <a:lnTo>
                  <a:pt x="2043" y="1826"/>
                </a:lnTo>
                <a:lnTo>
                  <a:pt x="2043" y="1826"/>
                </a:lnTo>
                <a:lnTo>
                  <a:pt x="2045" y="1826"/>
                </a:lnTo>
                <a:lnTo>
                  <a:pt x="2045" y="1824"/>
                </a:lnTo>
                <a:lnTo>
                  <a:pt x="2043" y="1824"/>
                </a:lnTo>
                <a:lnTo>
                  <a:pt x="2043" y="1824"/>
                </a:lnTo>
                <a:close/>
                <a:moveTo>
                  <a:pt x="1400" y="914"/>
                </a:moveTo>
                <a:lnTo>
                  <a:pt x="1400" y="914"/>
                </a:lnTo>
                <a:lnTo>
                  <a:pt x="1400" y="914"/>
                </a:lnTo>
                <a:lnTo>
                  <a:pt x="1402" y="914"/>
                </a:lnTo>
                <a:lnTo>
                  <a:pt x="1402" y="914"/>
                </a:lnTo>
                <a:lnTo>
                  <a:pt x="1400" y="912"/>
                </a:lnTo>
                <a:lnTo>
                  <a:pt x="1400" y="912"/>
                </a:lnTo>
                <a:lnTo>
                  <a:pt x="1400" y="912"/>
                </a:lnTo>
                <a:lnTo>
                  <a:pt x="1400" y="910"/>
                </a:lnTo>
                <a:lnTo>
                  <a:pt x="1400" y="910"/>
                </a:lnTo>
                <a:lnTo>
                  <a:pt x="1400" y="910"/>
                </a:lnTo>
                <a:lnTo>
                  <a:pt x="1400" y="912"/>
                </a:lnTo>
                <a:lnTo>
                  <a:pt x="1400" y="912"/>
                </a:lnTo>
                <a:lnTo>
                  <a:pt x="1400" y="914"/>
                </a:lnTo>
                <a:close/>
                <a:moveTo>
                  <a:pt x="1419" y="923"/>
                </a:moveTo>
                <a:lnTo>
                  <a:pt x="1419" y="923"/>
                </a:lnTo>
                <a:lnTo>
                  <a:pt x="1421" y="925"/>
                </a:lnTo>
                <a:lnTo>
                  <a:pt x="1423" y="925"/>
                </a:lnTo>
                <a:lnTo>
                  <a:pt x="1425" y="925"/>
                </a:lnTo>
                <a:lnTo>
                  <a:pt x="1425" y="925"/>
                </a:lnTo>
                <a:lnTo>
                  <a:pt x="1427" y="927"/>
                </a:lnTo>
                <a:lnTo>
                  <a:pt x="1427" y="927"/>
                </a:lnTo>
                <a:lnTo>
                  <a:pt x="1429" y="927"/>
                </a:lnTo>
                <a:lnTo>
                  <a:pt x="1429" y="927"/>
                </a:lnTo>
                <a:lnTo>
                  <a:pt x="1431" y="927"/>
                </a:lnTo>
                <a:lnTo>
                  <a:pt x="1431" y="929"/>
                </a:lnTo>
                <a:lnTo>
                  <a:pt x="1431" y="929"/>
                </a:lnTo>
                <a:lnTo>
                  <a:pt x="1433" y="925"/>
                </a:lnTo>
                <a:lnTo>
                  <a:pt x="1435" y="925"/>
                </a:lnTo>
                <a:lnTo>
                  <a:pt x="1435" y="927"/>
                </a:lnTo>
                <a:lnTo>
                  <a:pt x="1433" y="927"/>
                </a:lnTo>
                <a:lnTo>
                  <a:pt x="1433" y="927"/>
                </a:lnTo>
                <a:lnTo>
                  <a:pt x="1433" y="927"/>
                </a:lnTo>
                <a:lnTo>
                  <a:pt x="1431" y="927"/>
                </a:lnTo>
                <a:lnTo>
                  <a:pt x="1431" y="929"/>
                </a:lnTo>
                <a:lnTo>
                  <a:pt x="1431" y="929"/>
                </a:lnTo>
                <a:lnTo>
                  <a:pt x="1433" y="929"/>
                </a:lnTo>
                <a:lnTo>
                  <a:pt x="1433" y="929"/>
                </a:lnTo>
                <a:lnTo>
                  <a:pt x="1433" y="929"/>
                </a:lnTo>
                <a:lnTo>
                  <a:pt x="1435" y="927"/>
                </a:lnTo>
                <a:lnTo>
                  <a:pt x="1435" y="927"/>
                </a:lnTo>
                <a:lnTo>
                  <a:pt x="1437" y="925"/>
                </a:lnTo>
                <a:lnTo>
                  <a:pt x="1437" y="925"/>
                </a:lnTo>
                <a:lnTo>
                  <a:pt x="1435" y="925"/>
                </a:lnTo>
                <a:lnTo>
                  <a:pt x="1435" y="923"/>
                </a:lnTo>
                <a:lnTo>
                  <a:pt x="1435" y="923"/>
                </a:lnTo>
                <a:lnTo>
                  <a:pt x="1435" y="923"/>
                </a:lnTo>
                <a:lnTo>
                  <a:pt x="1435" y="923"/>
                </a:lnTo>
                <a:lnTo>
                  <a:pt x="1435" y="923"/>
                </a:lnTo>
                <a:lnTo>
                  <a:pt x="1435" y="923"/>
                </a:lnTo>
                <a:lnTo>
                  <a:pt x="1435" y="923"/>
                </a:lnTo>
                <a:lnTo>
                  <a:pt x="1435" y="925"/>
                </a:lnTo>
                <a:lnTo>
                  <a:pt x="1433" y="925"/>
                </a:lnTo>
                <a:lnTo>
                  <a:pt x="1433" y="925"/>
                </a:lnTo>
                <a:lnTo>
                  <a:pt x="1433" y="923"/>
                </a:lnTo>
                <a:lnTo>
                  <a:pt x="1433" y="923"/>
                </a:lnTo>
                <a:lnTo>
                  <a:pt x="1433" y="923"/>
                </a:lnTo>
                <a:lnTo>
                  <a:pt x="1433" y="923"/>
                </a:lnTo>
                <a:lnTo>
                  <a:pt x="1433" y="923"/>
                </a:lnTo>
                <a:lnTo>
                  <a:pt x="1433" y="921"/>
                </a:lnTo>
                <a:lnTo>
                  <a:pt x="1433" y="921"/>
                </a:lnTo>
                <a:lnTo>
                  <a:pt x="1433" y="921"/>
                </a:lnTo>
                <a:lnTo>
                  <a:pt x="1431" y="921"/>
                </a:lnTo>
                <a:lnTo>
                  <a:pt x="1431" y="921"/>
                </a:lnTo>
                <a:lnTo>
                  <a:pt x="1429" y="923"/>
                </a:lnTo>
                <a:lnTo>
                  <a:pt x="1429" y="923"/>
                </a:lnTo>
                <a:lnTo>
                  <a:pt x="1429" y="923"/>
                </a:lnTo>
                <a:lnTo>
                  <a:pt x="1429" y="921"/>
                </a:lnTo>
                <a:lnTo>
                  <a:pt x="1427" y="921"/>
                </a:lnTo>
                <a:lnTo>
                  <a:pt x="1427" y="921"/>
                </a:lnTo>
                <a:lnTo>
                  <a:pt x="1427" y="921"/>
                </a:lnTo>
                <a:lnTo>
                  <a:pt x="1427" y="921"/>
                </a:lnTo>
                <a:lnTo>
                  <a:pt x="1427" y="921"/>
                </a:lnTo>
                <a:lnTo>
                  <a:pt x="1425" y="921"/>
                </a:lnTo>
                <a:lnTo>
                  <a:pt x="1425" y="921"/>
                </a:lnTo>
                <a:lnTo>
                  <a:pt x="1425" y="921"/>
                </a:lnTo>
                <a:lnTo>
                  <a:pt x="1425" y="921"/>
                </a:lnTo>
                <a:lnTo>
                  <a:pt x="1425" y="921"/>
                </a:lnTo>
                <a:lnTo>
                  <a:pt x="1423" y="921"/>
                </a:lnTo>
                <a:lnTo>
                  <a:pt x="1423" y="923"/>
                </a:lnTo>
                <a:lnTo>
                  <a:pt x="1423" y="923"/>
                </a:lnTo>
                <a:lnTo>
                  <a:pt x="1423" y="923"/>
                </a:lnTo>
                <a:lnTo>
                  <a:pt x="1423" y="923"/>
                </a:lnTo>
                <a:lnTo>
                  <a:pt x="1425" y="923"/>
                </a:lnTo>
                <a:lnTo>
                  <a:pt x="1425" y="923"/>
                </a:lnTo>
                <a:lnTo>
                  <a:pt x="1423" y="923"/>
                </a:lnTo>
                <a:lnTo>
                  <a:pt x="1423" y="923"/>
                </a:lnTo>
                <a:lnTo>
                  <a:pt x="1423" y="923"/>
                </a:lnTo>
                <a:lnTo>
                  <a:pt x="1423" y="923"/>
                </a:lnTo>
                <a:lnTo>
                  <a:pt x="1423" y="923"/>
                </a:lnTo>
                <a:lnTo>
                  <a:pt x="1423" y="923"/>
                </a:lnTo>
                <a:lnTo>
                  <a:pt x="1423" y="923"/>
                </a:lnTo>
                <a:lnTo>
                  <a:pt x="1421" y="923"/>
                </a:lnTo>
                <a:lnTo>
                  <a:pt x="1421" y="923"/>
                </a:lnTo>
                <a:lnTo>
                  <a:pt x="1421" y="923"/>
                </a:lnTo>
                <a:lnTo>
                  <a:pt x="1421" y="923"/>
                </a:lnTo>
                <a:lnTo>
                  <a:pt x="1421" y="923"/>
                </a:lnTo>
                <a:lnTo>
                  <a:pt x="1419" y="923"/>
                </a:lnTo>
                <a:lnTo>
                  <a:pt x="1419" y="921"/>
                </a:lnTo>
                <a:lnTo>
                  <a:pt x="1419" y="921"/>
                </a:lnTo>
                <a:lnTo>
                  <a:pt x="1419" y="921"/>
                </a:lnTo>
                <a:lnTo>
                  <a:pt x="1419" y="921"/>
                </a:lnTo>
                <a:lnTo>
                  <a:pt x="1419" y="921"/>
                </a:lnTo>
                <a:lnTo>
                  <a:pt x="1419" y="921"/>
                </a:lnTo>
                <a:lnTo>
                  <a:pt x="1416" y="921"/>
                </a:lnTo>
                <a:lnTo>
                  <a:pt x="1416" y="921"/>
                </a:lnTo>
                <a:lnTo>
                  <a:pt x="1416" y="921"/>
                </a:lnTo>
                <a:lnTo>
                  <a:pt x="1416" y="921"/>
                </a:lnTo>
                <a:lnTo>
                  <a:pt x="1414" y="921"/>
                </a:lnTo>
                <a:lnTo>
                  <a:pt x="1414" y="921"/>
                </a:lnTo>
                <a:lnTo>
                  <a:pt x="1414" y="921"/>
                </a:lnTo>
                <a:lnTo>
                  <a:pt x="1414" y="921"/>
                </a:lnTo>
                <a:lnTo>
                  <a:pt x="1414" y="921"/>
                </a:lnTo>
                <a:lnTo>
                  <a:pt x="1414" y="923"/>
                </a:lnTo>
                <a:lnTo>
                  <a:pt x="1414" y="923"/>
                </a:lnTo>
                <a:lnTo>
                  <a:pt x="1419" y="923"/>
                </a:lnTo>
                <a:close/>
                <a:moveTo>
                  <a:pt x="1433" y="929"/>
                </a:moveTo>
                <a:lnTo>
                  <a:pt x="1433" y="929"/>
                </a:lnTo>
                <a:lnTo>
                  <a:pt x="1433" y="929"/>
                </a:lnTo>
                <a:lnTo>
                  <a:pt x="1433" y="929"/>
                </a:lnTo>
                <a:lnTo>
                  <a:pt x="1435" y="929"/>
                </a:lnTo>
                <a:lnTo>
                  <a:pt x="1435" y="929"/>
                </a:lnTo>
                <a:lnTo>
                  <a:pt x="1435" y="929"/>
                </a:lnTo>
                <a:lnTo>
                  <a:pt x="1435" y="929"/>
                </a:lnTo>
                <a:lnTo>
                  <a:pt x="1433" y="929"/>
                </a:lnTo>
                <a:close/>
                <a:moveTo>
                  <a:pt x="1412" y="923"/>
                </a:moveTo>
                <a:lnTo>
                  <a:pt x="1412" y="923"/>
                </a:lnTo>
                <a:lnTo>
                  <a:pt x="1412" y="921"/>
                </a:lnTo>
                <a:lnTo>
                  <a:pt x="1412" y="921"/>
                </a:lnTo>
                <a:lnTo>
                  <a:pt x="1412" y="921"/>
                </a:lnTo>
                <a:lnTo>
                  <a:pt x="1412" y="921"/>
                </a:lnTo>
                <a:lnTo>
                  <a:pt x="1412" y="921"/>
                </a:lnTo>
                <a:lnTo>
                  <a:pt x="1410" y="921"/>
                </a:lnTo>
                <a:lnTo>
                  <a:pt x="1410" y="921"/>
                </a:lnTo>
                <a:lnTo>
                  <a:pt x="1410" y="923"/>
                </a:lnTo>
                <a:lnTo>
                  <a:pt x="1410" y="923"/>
                </a:lnTo>
                <a:lnTo>
                  <a:pt x="1412" y="923"/>
                </a:lnTo>
                <a:close/>
                <a:moveTo>
                  <a:pt x="1404" y="921"/>
                </a:moveTo>
                <a:lnTo>
                  <a:pt x="1404" y="921"/>
                </a:lnTo>
                <a:lnTo>
                  <a:pt x="1404" y="921"/>
                </a:lnTo>
                <a:lnTo>
                  <a:pt x="1404" y="921"/>
                </a:lnTo>
                <a:lnTo>
                  <a:pt x="1406" y="921"/>
                </a:lnTo>
                <a:lnTo>
                  <a:pt x="1406" y="921"/>
                </a:lnTo>
                <a:lnTo>
                  <a:pt x="1408" y="921"/>
                </a:lnTo>
                <a:lnTo>
                  <a:pt x="1410" y="921"/>
                </a:lnTo>
                <a:lnTo>
                  <a:pt x="1410" y="921"/>
                </a:lnTo>
                <a:lnTo>
                  <a:pt x="1410" y="921"/>
                </a:lnTo>
                <a:lnTo>
                  <a:pt x="1410" y="921"/>
                </a:lnTo>
                <a:lnTo>
                  <a:pt x="1408" y="918"/>
                </a:lnTo>
                <a:lnTo>
                  <a:pt x="1408" y="918"/>
                </a:lnTo>
                <a:lnTo>
                  <a:pt x="1408" y="918"/>
                </a:lnTo>
                <a:lnTo>
                  <a:pt x="1406" y="918"/>
                </a:lnTo>
                <a:lnTo>
                  <a:pt x="1408" y="918"/>
                </a:lnTo>
                <a:lnTo>
                  <a:pt x="1408" y="918"/>
                </a:lnTo>
                <a:lnTo>
                  <a:pt x="1406" y="918"/>
                </a:lnTo>
                <a:lnTo>
                  <a:pt x="1406" y="921"/>
                </a:lnTo>
                <a:lnTo>
                  <a:pt x="1406" y="921"/>
                </a:lnTo>
                <a:lnTo>
                  <a:pt x="1404" y="921"/>
                </a:lnTo>
                <a:close/>
                <a:moveTo>
                  <a:pt x="1456" y="941"/>
                </a:moveTo>
                <a:lnTo>
                  <a:pt x="1458" y="941"/>
                </a:lnTo>
                <a:lnTo>
                  <a:pt x="1458" y="941"/>
                </a:lnTo>
                <a:lnTo>
                  <a:pt x="1458" y="941"/>
                </a:lnTo>
                <a:lnTo>
                  <a:pt x="1458" y="939"/>
                </a:lnTo>
                <a:lnTo>
                  <a:pt x="1456" y="939"/>
                </a:lnTo>
                <a:lnTo>
                  <a:pt x="1456" y="939"/>
                </a:lnTo>
                <a:lnTo>
                  <a:pt x="1456" y="941"/>
                </a:lnTo>
                <a:lnTo>
                  <a:pt x="1456" y="941"/>
                </a:lnTo>
                <a:close/>
                <a:moveTo>
                  <a:pt x="1377" y="889"/>
                </a:moveTo>
                <a:lnTo>
                  <a:pt x="1379" y="889"/>
                </a:lnTo>
                <a:lnTo>
                  <a:pt x="1379" y="889"/>
                </a:lnTo>
                <a:lnTo>
                  <a:pt x="1379" y="889"/>
                </a:lnTo>
                <a:lnTo>
                  <a:pt x="1379" y="887"/>
                </a:lnTo>
                <a:lnTo>
                  <a:pt x="1377" y="887"/>
                </a:lnTo>
                <a:lnTo>
                  <a:pt x="1377" y="887"/>
                </a:lnTo>
                <a:lnTo>
                  <a:pt x="1377" y="887"/>
                </a:lnTo>
                <a:lnTo>
                  <a:pt x="1375" y="889"/>
                </a:lnTo>
                <a:lnTo>
                  <a:pt x="1375" y="889"/>
                </a:lnTo>
                <a:lnTo>
                  <a:pt x="1375" y="889"/>
                </a:lnTo>
                <a:lnTo>
                  <a:pt x="1377" y="889"/>
                </a:lnTo>
                <a:close/>
                <a:moveTo>
                  <a:pt x="1402" y="916"/>
                </a:moveTo>
                <a:lnTo>
                  <a:pt x="1404" y="918"/>
                </a:lnTo>
                <a:lnTo>
                  <a:pt x="1404" y="918"/>
                </a:lnTo>
                <a:lnTo>
                  <a:pt x="1404" y="918"/>
                </a:lnTo>
                <a:lnTo>
                  <a:pt x="1404" y="918"/>
                </a:lnTo>
                <a:lnTo>
                  <a:pt x="1404" y="918"/>
                </a:lnTo>
                <a:lnTo>
                  <a:pt x="1404" y="916"/>
                </a:lnTo>
                <a:lnTo>
                  <a:pt x="1406" y="918"/>
                </a:lnTo>
                <a:lnTo>
                  <a:pt x="1406" y="916"/>
                </a:lnTo>
                <a:lnTo>
                  <a:pt x="1406" y="916"/>
                </a:lnTo>
                <a:lnTo>
                  <a:pt x="1406" y="916"/>
                </a:lnTo>
                <a:lnTo>
                  <a:pt x="1404" y="914"/>
                </a:lnTo>
                <a:lnTo>
                  <a:pt x="1404" y="914"/>
                </a:lnTo>
                <a:lnTo>
                  <a:pt x="1402" y="914"/>
                </a:lnTo>
                <a:lnTo>
                  <a:pt x="1402" y="914"/>
                </a:lnTo>
                <a:lnTo>
                  <a:pt x="1402" y="916"/>
                </a:lnTo>
                <a:lnTo>
                  <a:pt x="1402" y="916"/>
                </a:lnTo>
                <a:close/>
                <a:moveTo>
                  <a:pt x="1349" y="870"/>
                </a:moveTo>
                <a:lnTo>
                  <a:pt x="1349" y="870"/>
                </a:lnTo>
                <a:lnTo>
                  <a:pt x="1349" y="870"/>
                </a:lnTo>
                <a:lnTo>
                  <a:pt x="1349" y="870"/>
                </a:lnTo>
                <a:lnTo>
                  <a:pt x="1351" y="870"/>
                </a:lnTo>
                <a:lnTo>
                  <a:pt x="1351" y="870"/>
                </a:lnTo>
                <a:lnTo>
                  <a:pt x="1349" y="868"/>
                </a:lnTo>
                <a:lnTo>
                  <a:pt x="1349" y="868"/>
                </a:lnTo>
                <a:lnTo>
                  <a:pt x="1349" y="868"/>
                </a:lnTo>
                <a:lnTo>
                  <a:pt x="1349" y="868"/>
                </a:lnTo>
                <a:lnTo>
                  <a:pt x="1349" y="868"/>
                </a:lnTo>
                <a:lnTo>
                  <a:pt x="1349" y="870"/>
                </a:lnTo>
                <a:lnTo>
                  <a:pt x="1349" y="870"/>
                </a:lnTo>
                <a:close/>
                <a:moveTo>
                  <a:pt x="1305" y="904"/>
                </a:moveTo>
                <a:lnTo>
                  <a:pt x="1305" y="904"/>
                </a:lnTo>
                <a:lnTo>
                  <a:pt x="1305" y="904"/>
                </a:lnTo>
                <a:lnTo>
                  <a:pt x="1305" y="904"/>
                </a:lnTo>
                <a:lnTo>
                  <a:pt x="1305" y="904"/>
                </a:lnTo>
                <a:lnTo>
                  <a:pt x="1305" y="904"/>
                </a:lnTo>
                <a:lnTo>
                  <a:pt x="1305" y="904"/>
                </a:lnTo>
                <a:lnTo>
                  <a:pt x="1305" y="904"/>
                </a:lnTo>
                <a:close/>
                <a:moveTo>
                  <a:pt x="2102" y="1732"/>
                </a:moveTo>
                <a:lnTo>
                  <a:pt x="2102" y="1730"/>
                </a:lnTo>
                <a:lnTo>
                  <a:pt x="2102" y="1728"/>
                </a:lnTo>
                <a:lnTo>
                  <a:pt x="2102" y="1723"/>
                </a:lnTo>
                <a:lnTo>
                  <a:pt x="2099" y="1719"/>
                </a:lnTo>
                <a:lnTo>
                  <a:pt x="2099" y="1717"/>
                </a:lnTo>
                <a:lnTo>
                  <a:pt x="2097" y="1711"/>
                </a:lnTo>
                <a:lnTo>
                  <a:pt x="2095" y="1707"/>
                </a:lnTo>
                <a:lnTo>
                  <a:pt x="2093" y="1705"/>
                </a:lnTo>
                <a:lnTo>
                  <a:pt x="2093" y="1705"/>
                </a:lnTo>
                <a:lnTo>
                  <a:pt x="2087" y="1705"/>
                </a:lnTo>
                <a:lnTo>
                  <a:pt x="2085" y="1705"/>
                </a:lnTo>
                <a:lnTo>
                  <a:pt x="2081" y="1705"/>
                </a:lnTo>
                <a:lnTo>
                  <a:pt x="2079" y="1705"/>
                </a:lnTo>
                <a:lnTo>
                  <a:pt x="2074" y="1705"/>
                </a:lnTo>
                <a:lnTo>
                  <a:pt x="2074" y="1702"/>
                </a:lnTo>
                <a:lnTo>
                  <a:pt x="2072" y="1702"/>
                </a:lnTo>
                <a:lnTo>
                  <a:pt x="2070" y="1702"/>
                </a:lnTo>
                <a:lnTo>
                  <a:pt x="2068" y="1698"/>
                </a:lnTo>
                <a:lnTo>
                  <a:pt x="2062" y="1696"/>
                </a:lnTo>
                <a:lnTo>
                  <a:pt x="2060" y="1694"/>
                </a:lnTo>
                <a:lnTo>
                  <a:pt x="2055" y="1692"/>
                </a:lnTo>
                <a:lnTo>
                  <a:pt x="2053" y="1688"/>
                </a:lnTo>
                <a:lnTo>
                  <a:pt x="2051" y="1688"/>
                </a:lnTo>
                <a:lnTo>
                  <a:pt x="2051" y="1684"/>
                </a:lnTo>
                <a:lnTo>
                  <a:pt x="2047" y="1684"/>
                </a:lnTo>
                <a:lnTo>
                  <a:pt x="2045" y="1682"/>
                </a:lnTo>
                <a:lnTo>
                  <a:pt x="2043" y="1679"/>
                </a:lnTo>
                <a:lnTo>
                  <a:pt x="2037" y="1677"/>
                </a:lnTo>
                <a:lnTo>
                  <a:pt x="2035" y="1675"/>
                </a:lnTo>
                <a:lnTo>
                  <a:pt x="2035" y="1675"/>
                </a:lnTo>
                <a:lnTo>
                  <a:pt x="2032" y="1673"/>
                </a:lnTo>
                <a:lnTo>
                  <a:pt x="2028" y="1673"/>
                </a:lnTo>
                <a:lnTo>
                  <a:pt x="2024" y="1671"/>
                </a:lnTo>
                <a:lnTo>
                  <a:pt x="2022" y="1671"/>
                </a:lnTo>
                <a:lnTo>
                  <a:pt x="2016" y="1673"/>
                </a:lnTo>
                <a:lnTo>
                  <a:pt x="2011" y="1673"/>
                </a:lnTo>
                <a:lnTo>
                  <a:pt x="2009" y="1673"/>
                </a:lnTo>
                <a:lnTo>
                  <a:pt x="2007" y="1673"/>
                </a:lnTo>
                <a:lnTo>
                  <a:pt x="2005" y="1673"/>
                </a:lnTo>
                <a:lnTo>
                  <a:pt x="2003" y="1671"/>
                </a:lnTo>
                <a:lnTo>
                  <a:pt x="2001" y="1671"/>
                </a:lnTo>
                <a:lnTo>
                  <a:pt x="1999" y="1671"/>
                </a:lnTo>
                <a:lnTo>
                  <a:pt x="1995" y="1671"/>
                </a:lnTo>
                <a:lnTo>
                  <a:pt x="1991" y="1669"/>
                </a:lnTo>
                <a:lnTo>
                  <a:pt x="1988" y="1669"/>
                </a:lnTo>
                <a:lnTo>
                  <a:pt x="1986" y="1667"/>
                </a:lnTo>
                <a:lnTo>
                  <a:pt x="1986" y="1667"/>
                </a:lnTo>
                <a:lnTo>
                  <a:pt x="1982" y="1665"/>
                </a:lnTo>
                <a:lnTo>
                  <a:pt x="1980" y="1665"/>
                </a:lnTo>
                <a:lnTo>
                  <a:pt x="1978" y="1665"/>
                </a:lnTo>
                <a:lnTo>
                  <a:pt x="1978" y="1667"/>
                </a:lnTo>
                <a:lnTo>
                  <a:pt x="1974" y="1667"/>
                </a:lnTo>
                <a:lnTo>
                  <a:pt x="1972" y="1669"/>
                </a:lnTo>
                <a:lnTo>
                  <a:pt x="1972" y="1669"/>
                </a:lnTo>
                <a:lnTo>
                  <a:pt x="1970" y="1669"/>
                </a:lnTo>
                <a:lnTo>
                  <a:pt x="1967" y="1671"/>
                </a:lnTo>
                <a:lnTo>
                  <a:pt x="1967" y="1671"/>
                </a:lnTo>
                <a:lnTo>
                  <a:pt x="1967" y="1669"/>
                </a:lnTo>
                <a:lnTo>
                  <a:pt x="1970" y="1669"/>
                </a:lnTo>
                <a:lnTo>
                  <a:pt x="1970" y="1667"/>
                </a:lnTo>
                <a:lnTo>
                  <a:pt x="1970" y="1667"/>
                </a:lnTo>
                <a:lnTo>
                  <a:pt x="1967" y="1667"/>
                </a:lnTo>
                <a:lnTo>
                  <a:pt x="1967" y="1667"/>
                </a:lnTo>
                <a:lnTo>
                  <a:pt x="1965" y="1667"/>
                </a:lnTo>
                <a:lnTo>
                  <a:pt x="1965" y="1671"/>
                </a:lnTo>
                <a:lnTo>
                  <a:pt x="1963" y="1673"/>
                </a:lnTo>
                <a:lnTo>
                  <a:pt x="1961" y="1675"/>
                </a:lnTo>
                <a:lnTo>
                  <a:pt x="1959" y="1677"/>
                </a:lnTo>
                <a:lnTo>
                  <a:pt x="1959" y="1675"/>
                </a:lnTo>
                <a:lnTo>
                  <a:pt x="1961" y="1671"/>
                </a:lnTo>
                <a:lnTo>
                  <a:pt x="1961" y="1669"/>
                </a:lnTo>
                <a:lnTo>
                  <a:pt x="1961" y="1669"/>
                </a:lnTo>
                <a:lnTo>
                  <a:pt x="1961" y="1667"/>
                </a:lnTo>
                <a:lnTo>
                  <a:pt x="1963" y="1667"/>
                </a:lnTo>
                <a:lnTo>
                  <a:pt x="1963" y="1665"/>
                </a:lnTo>
                <a:lnTo>
                  <a:pt x="1965" y="1665"/>
                </a:lnTo>
                <a:lnTo>
                  <a:pt x="1965" y="1665"/>
                </a:lnTo>
                <a:lnTo>
                  <a:pt x="1963" y="1663"/>
                </a:lnTo>
                <a:lnTo>
                  <a:pt x="1963" y="1663"/>
                </a:lnTo>
                <a:lnTo>
                  <a:pt x="1961" y="1663"/>
                </a:lnTo>
                <a:lnTo>
                  <a:pt x="1961" y="1665"/>
                </a:lnTo>
                <a:lnTo>
                  <a:pt x="1959" y="1665"/>
                </a:lnTo>
                <a:lnTo>
                  <a:pt x="1959" y="1663"/>
                </a:lnTo>
                <a:lnTo>
                  <a:pt x="1959" y="1663"/>
                </a:lnTo>
                <a:lnTo>
                  <a:pt x="1961" y="1663"/>
                </a:lnTo>
                <a:lnTo>
                  <a:pt x="1961" y="1663"/>
                </a:lnTo>
                <a:lnTo>
                  <a:pt x="1961" y="1661"/>
                </a:lnTo>
                <a:lnTo>
                  <a:pt x="1963" y="1661"/>
                </a:lnTo>
                <a:lnTo>
                  <a:pt x="1963" y="1658"/>
                </a:lnTo>
                <a:lnTo>
                  <a:pt x="1961" y="1658"/>
                </a:lnTo>
                <a:lnTo>
                  <a:pt x="1961" y="1656"/>
                </a:lnTo>
                <a:lnTo>
                  <a:pt x="1959" y="1656"/>
                </a:lnTo>
                <a:lnTo>
                  <a:pt x="1959" y="1656"/>
                </a:lnTo>
                <a:lnTo>
                  <a:pt x="1959" y="1656"/>
                </a:lnTo>
                <a:lnTo>
                  <a:pt x="1959" y="1656"/>
                </a:lnTo>
                <a:lnTo>
                  <a:pt x="1959" y="1654"/>
                </a:lnTo>
                <a:lnTo>
                  <a:pt x="1957" y="1654"/>
                </a:lnTo>
                <a:lnTo>
                  <a:pt x="1955" y="1652"/>
                </a:lnTo>
                <a:lnTo>
                  <a:pt x="1955" y="1652"/>
                </a:lnTo>
                <a:lnTo>
                  <a:pt x="1953" y="1652"/>
                </a:lnTo>
                <a:lnTo>
                  <a:pt x="1953" y="1654"/>
                </a:lnTo>
                <a:lnTo>
                  <a:pt x="1951" y="1656"/>
                </a:lnTo>
                <a:lnTo>
                  <a:pt x="1951" y="1656"/>
                </a:lnTo>
                <a:lnTo>
                  <a:pt x="1951" y="1654"/>
                </a:lnTo>
                <a:lnTo>
                  <a:pt x="1949" y="1650"/>
                </a:lnTo>
                <a:lnTo>
                  <a:pt x="1949" y="1650"/>
                </a:lnTo>
                <a:lnTo>
                  <a:pt x="1947" y="1650"/>
                </a:lnTo>
                <a:lnTo>
                  <a:pt x="1944" y="1650"/>
                </a:lnTo>
                <a:lnTo>
                  <a:pt x="1942" y="1648"/>
                </a:lnTo>
                <a:lnTo>
                  <a:pt x="1940" y="1648"/>
                </a:lnTo>
                <a:lnTo>
                  <a:pt x="1940" y="1648"/>
                </a:lnTo>
                <a:lnTo>
                  <a:pt x="1938" y="1646"/>
                </a:lnTo>
                <a:lnTo>
                  <a:pt x="1938" y="1646"/>
                </a:lnTo>
                <a:lnTo>
                  <a:pt x="1936" y="1646"/>
                </a:lnTo>
                <a:lnTo>
                  <a:pt x="1936" y="1646"/>
                </a:lnTo>
                <a:lnTo>
                  <a:pt x="1934" y="1646"/>
                </a:lnTo>
                <a:lnTo>
                  <a:pt x="1932" y="1646"/>
                </a:lnTo>
                <a:lnTo>
                  <a:pt x="1932" y="1644"/>
                </a:lnTo>
                <a:lnTo>
                  <a:pt x="1930" y="1644"/>
                </a:lnTo>
                <a:lnTo>
                  <a:pt x="1930" y="1642"/>
                </a:lnTo>
                <a:lnTo>
                  <a:pt x="1928" y="1642"/>
                </a:lnTo>
                <a:lnTo>
                  <a:pt x="1928" y="1642"/>
                </a:lnTo>
                <a:lnTo>
                  <a:pt x="1926" y="1642"/>
                </a:lnTo>
                <a:lnTo>
                  <a:pt x="1926" y="1642"/>
                </a:lnTo>
                <a:lnTo>
                  <a:pt x="1923" y="1642"/>
                </a:lnTo>
                <a:lnTo>
                  <a:pt x="1923" y="1640"/>
                </a:lnTo>
                <a:lnTo>
                  <a:pt x="1921" y="1640"/>
                </a:lnTo>
                <a:lnTo>
                  <a:pt x="1921" y="1640"/>
                </a:lnTo>
                <a:lnTo>
                  <a:pt x="1919" y="1642"/>
                </a:lnTo>
                <a:lnTo>
                  <a:pt x="1921" y="1642"/>
                </a:lnTo>
                <a:lnTo>
                  <a:pt x="1921" y="1642"/>
                </a:lnTo>
                <a:lnTo>
                  <a:pt x="1919" y="1642"/>
                </a:lnTo>
                <a:lnTo>
                  <a:pt x="1919" y="1642"/>
                </a:lnTo>
                <a:lnTo>
                  <a:pt x="1917" y="1642"/>
                </a:lnTo>
                <a:lnTo>
                  <a:pt x="1917" y="1642"/>
                </a:lnTo>
                <a:lnTo>
                  <a:pt x="1917" y="1642"/>
                </a:lnTo>
                <a:lnTo>
                  <a:pt x="1915" y="1642"/>
                </a:lnTo>
                <a:lnTo>
                  <a:pt x="1915" y="1642"/>
                </a:lnTo>
                <a:lnTo>
                  <a:pt x="1913" y="1642"/>
                </a:lnTo>
                <a:lnTo>
                  <a:pt x="1913" y="1642"/>
                </a:lnTo>
                <a:lnTo>
                  <a:pt x="1911" y="1642"/>
                </a:lnTo>
                <a:lnTo>
                  <a:pt x="1911" y="1642"/>
                </a:lnTo>
                <a:lnTo>
                  <a:pt x="1911" y="1642"/>
                </a:lnTo>
                <a:lnTo>
                  <a:pt x="1911" y="1642"/>
                </a:lnTo>
                <a:lnTo>
                  <a:pt x="1909" y="1644"/>
                </a:lnTo>
                <a:lnTo>
                  <a:pt x="1909" y="1644"/>
                </a:lnTo>
                <a:lnTo>
                  <a:pt x="1907" y="1646"/>
                </a:lnTo>
                <a:lnTo>
                  <a:pt x="1909" y="1646"/>
                </a:lnTo>
                <a:lnTo>
                  <a:pt x="1907" y="1648"/>
                </a:lnTo>
                <a:lnTo>
                  <a:pt x="1907" y="1648"/>
                </a:lnTo>
                <a:lnTo>
                  <a:pt x="1905" y="1650"/>
                </a:lnTo>
                <a:lnTo>
                  <a:pt x="1905" y="1652"/>
                </a:lnTo>
                <a:lnTo>
                  <a:pt x="1907" y="1652"/>
                </a:lnTo>
                <a:lnTo>
                  <a:pt x="1907" y="1652"/>
                </a:lnTo>
                <a:lnTo>
                  <a:pt x="1907" y="1652"/>
                </a:lnTo>
                <a:lnTo>
                  <a:pt x="1905" y="1654"/>
                </a:lnTo>
                <a:lnTo>
                  <a:pt x="1905" y="1654"/>
                </a:lnTo>
                <a:lnTo>
                  <a:pt x="1905" y="1652"/>
                </a:lnTo>
                <a:lnTo>
                  <a:pt x="1903" y="1652"/>
                </a:lnTo>
                <a:lnTo>
                  <a:pt x="1898" y="1656"/>
                </a:lnTo>
                <a:lnTo>
                  <a:pt x="1896" y="1658"/>
                </a:lnTo>
                <a:lnTo>
                  <a:pt x="1894" y="1658"/>
                </a:lnTo>
                <a:lnTo>
                  <a:pt x="1892" y="1665"/>
                </a:lnTo>
                <a:lnTo>
                  <a:pt x="1892" y="1667"/>
                </a:lnTo>
                <a:lnTo>
                  <a:pt x="1890" y="1669"/>
                </a:lnTo>
                <a:lnTo>
                  <a:pt x="1890" y="1669"/>
                </a:lnTo>
                <a:lnTo>
                  <a:pt x="1888" y="1669"/>
                </a:lnTo>
                <a:lnTo>
                  <a:pt x="1890" y="1669"/>
                </a:lnTo>
                <a:lnTo>
                  <a:pt x="1890" y="1667"/>
                </a:lnTo>
                <a:lnTo>
                  <a:pt x="1890" y="1665"/>
                </a:lnTo>
                <a:lnTo>
                  <a:pt x="1892" y="1663"/>
                </a:lnTo>
                <a:lnTo>
                  <a:pt x="1892" y="1658"/>
                </a:lnTo>
                <a:lnTo>
                  <a:pt x="1894" y="1656"/>
                </a:lnTo>
                <a:lnTo>
                  <a:pt x="1890" y="1658"/>
                </a:lnTo>
                <a:lnTo>
                  <a:pt x="1888" y="1658"/>
                </a:lnTo>
                <a:lnTo>
                  <a:pt x="1886" y="1658"/>
                </a:lnTo>
                <a:lnTo>
                  <a:pt x="1884" y="1658"/>
                </a:lnTo>
                <a:lnTo>
                  <a:pt x="1882" y="1658"/>
                </a:lnTo>
                <a:lnTo>
                  <a:pt x="1882" y="1658"/>
                </a:lnTo>
                <a:lnTo>
                  <a:pt x="1879" y="1658"/>
                </a:lnTo>
                <a:lnTo>
                  <a:pt x="1877" y="1661"/>
                </a:lnTo>
                <a:lnTo>
                  <a:pt x="1875" y="1658"/>
                </a:lnTo>
                <a:lnTo>
                  <a:pt x="1873" y="1656"/>
                </a:lnTo>
                <a:lnTo>
                  <a:pt x="1873" y="1656"/>
                </a:lnTo>
                <a:lnTo>
                  <a:pt x="1873" y="1656"/>
                </a:lnTo>
                <a:lnTo>
                  <a:pt x="1873" y="1654"/>
                </a:lnTo>
                <a:lnTo>
                  <a:pt x="1871" y="1652"/>
                </a:lnTo>
                <a:lnTo>
                  <a:pt x="1871" y="1650"/>
                </a:lnTo>
                <a:lnTo>
                  <a:pt x="1871" y="1650"/>
                </a:lnTo>
                <a:lnTo>
                  <a:pt x="1871" y="1648"/>
                </a:lnTo>
                <a:lnTo>
                  <a:pt x="1871" y="1648"/>
                </a:lnTo>
                <a:lnTo>
                  <a:pt x="1869" y="1648"/>
                </a:lnTo>
                <a:lnTo>
                  <a:pt x="1871" y="1646"/>
                </a:lnTo>
                <a:lnTo>
                  <a:pt x="1871" y="1646"/>
                </a:lnTo>
                <a:lnTo>
                  <a:pt x="1871" y="1644"/>
                </a:lnTo>
                <a:lnTo>
                  <a:pt x="1869" y="1646"/>
                </a:lnTo>
                <a:lnTo>
                  <a:pt x="1869" y="1646"/>
                </a:lnTo>
                <a:lnTo>
                  <a:pt x="1867" y="1648"/>
                </a:lnTo>
                <a:lnTo>
                  <a:pt x="1865" y="1648"/>
                </a:lnTo>
                <a:lnTo>
                  <a:pt x="1861" y="1650"/>
                </a:lnTo>
                <a:lnTo>
                  <a:pt x="1859" y="1652"/>
                </a:lnTo>
                <a:lnTo>
                  <a:pt x="1854" y="1654"/>
                </a:lnTo>
                <a:lnTo>
                  <a:pt x="1852" y="1654"/>
                </a:lnTo>
                <a:lnTo>
                  <a:pt x="1850" y="1654"/>
                </a:lnTo>
                <a:lnTo>
                  <a:pt x="1844" y="1654"/>
                </a:lnTo>
                <a:lnTo>
                  <a:pt x="1846" y="1652"/>
                </a:lnTo>
                <a:lnTo>
                  <a:pt x="1850" y="1650"/>
                </a:lnTo>
                <a:lnTo>
                  <a:pt x="1854" y="1652"/>
                </a:lnTo>
                <a:lnTo>
                  <a:pt x="1854" y="1650"/>
                </a:lnTo>
                <a:lnTo>
                  <a:pt x="1854" y="1650"/>
                </a:lnTo>
                <a:lnTo>
                  <a:pt x="1856" y="1648"/>
                </a:lnTo>
                <a:lnTo>
                  <a:pt x="1856" y="1648"/>
                </a:lnTo>
                <a:lnTo>
                  <a:pt x="1859" y="1646"/>
                </a:lnTo>
                <a:lnTo>
                  <a:pt x="1859" y="1644"/>
                </a:lnTo>
                <a:lnTo>
                  <a:pt x="1859" y="1642"/>
                </a:lnTo>
                <a:lnTo>
                  <a:pt x="1861" y="1640"/>
                </a:lnTo>
                <a:lnTo>
                  <a:pt x="1861" y="1638"/>
                </a:lnTo>
                <a:lnTo>
                  <a:pt x="1863" y="1638"/>
                </a:lnTo>
                <a:lnTo>
                  <a:pt x="1865" y="1633"/>
                </a:lnTo>
                <a:lnTo>
                  <a:pt x="1865" y="1633"/>
                </a:lnTo>
                <a:lnTo>
                  <a:pt x="1867" y="1631"/>
                </a:lnTo>
                <a:lnTo>
                  <a:pt x="1869" y="1629"/>
                </a:lnTo>
                <a:lnTo>
                  <a:pt x="1871" y="1629"/>
                </a:lnTo>
                <a:lnTo>
                  <a:pt x="1871" y="1629"/>
                </a:lnTo>
                <a:lnTo>
                  <a:pt x="1873" y="1627"/>
                </a:lnTo>
                <a:lnTo>
                  <a:pt x="1875" y="1625"/>
                </a:lnTo>
                <a:lnTo>
                  <a:pt x="1877" y="1623"/>
                </a:lnTo>
                <a:lnTo>
                  <a:pt x="1877" y="1621"/>
                </a:lnTo>
                <a:lnTo>
                  <a:pt x="1879" y="1619"/>
                </a:lnTo>
                <a:lnTo>
                  <a:pt x="1882" y="1617"/>
                </a:lnTo>
                <a:lnTo>
                  <a:pt x="1884" y="1617"/>
                </a:lnTo>
                <a:lnTo>
                  <a:pt x="1884" y="1614"/>
                </a:lnTo>
                <a:lnTo>
                  <a:pt x="1886" y="1614"/>
                </a:lnTo>
                <a:lnTo>
                  <a:pt x="1884" y="1612"/>
                </a:lnTo>
                <a:lnTo>
                  <a:pt x="1886" y="1610"/>
                </a:lnTo>
                <a:lnTo>
                  <a:pt x="1884" y="1608"/>
                </a:lnTo>
                <a:lnTo>
                  <a:pt x="1882" y="1606"/>
                </a:lnTo>
                <a:lnTo>
                  <a:pt x="1882" y="1606"/>
                </a:lnTo>
                <a:lnTo>
                  <a:pt x="1879" y="1606"/>
                </a:lnTo>
                <a:lnTo>
                  <a:pt x="1877" y="1604"/>
                </a:lnTo>
                <a:lnTo>
                  <a:pt x="1875" y="1604"/>
                </a:lnTo>
                <a:lnTo>
                  <a:pt x="1875" y="1602"/>
                </a:lnTo>
                <a:lnTo>
                  <a:pt x="1875" y="1602"/>
                </a:lnTo>
                <a:lnTo>
                  <a:pt x="1873" y="1600"/>
                </a:lnTo>
                <a:lnTo>
                  <a:pt x="1873" y="1600"/>
                </a:lnTo>
                <a:lnTo>
                  <a:pt x="1873" y="1600"/>
                </a:lnTo>
                <a:lnTo>
                  <a:pt x="1873" y="1600"/>
                </a:lnTo>
                <a:lnTo>
                  <a:pt x="1873" y="1598"/>
                </a:lnTo>
                <a:lnTo>
                  <a:pt x="1871" y="1596"/>
                </a:lnTo>
                <a:lnTo>
                  <a:pt x="1871" y="1593"/>
                </a:lnTo>
                <a:lnTo>
                  <a:pt x="1871" y="1593"/>
                </a:lnTo>
                <a:lnTo>
                  <a:pt x="1869" y="1587"/>
                </a:lnTo>
                <a:lnTo>
                  <a:pt x="1869" y="1583"/>
                </a:lnTo>
                <a:lnTo>
                  <a:pt x="1867" y="1579"/>
                </a:lnTo>
                <a:lnTo>
                  <a:pt x="1865" y="1573"/>
                </a:lnTo>
                <a:lnTo>
                  <a:pt x="1865" y="1570"/>
                </a:lnTo>
                <a:lnTo>
                  <a:pt x="1863" y="1568"/>
                </a:lnTo>
                <a:lnTo>
                  <a:pt x="1861" y="1568"/>
                </a:lnTo>
                <a:lnTo>
                  <a:pt x="1861" y="1570"/>
                </a:lnTo>
                <a:lnTo>
                  <a:pt x="1859" y="1573"/>
                </a:lnTo>
                <a:lnTo>
                  <a:pt x="1859" y="1573"/>
                </a:lnTo>
                <a:lnTo>
                  <a:pt x="1859" y="1573"/>
                </a:lnTo>
                <a:lnTo>
                  <a:pt x="1859" y="1570"/>
                </a:lnTo>
                <a:lnTo>
                  <a:pt x="1859" y="1570"/>
                </a:lnTo>
                <a:lnTo>
                  <a:pt x="1856" y="1566"/>
                </a:lnTo>
                <a:lnTo>
                  <a:pt x="1856" y="1564"/>
                </a:lnTo>
                <a:lnTo>
                  <a:pt x="1856" y="1564"/>
                </a:lnTo>
                <a:lnTo>
                  <a:pt x="1856" y="1566"/>
                </a:lnTo>
                <a:lnTo>
                  <a:pt x="1856" y="1568"/>
                </a:lnTo>
                <a:lnTo>
                  <a:pt x="1854" y="1568"/>
                </a:lnTo>
                <a:lnTo>
                  <a:pt x="1854" y="1568"/>
                </a:lnTo>
                <a:lnTo>
                  <a:pt x="1854" y="1568"/>
                </a:lnTo>
                <a:lnTo>
                  <a:pt x="1854" y="1568"/>
                </a:lnTo>
                <a:lnTo>
                  <a:pt x="1854" y="1566"/>
                </a:lnTo>
                <a:lnTo>
                  <a:pt x="1854" y="1564"/>
                </a:lnTo>
                <a:lnTo>
                  <a:pt x="1854" y="1564"/>
                </a:lnTo>
                <a:lnTo>
                  <a:pt x="1850" y="1562"/>
                </a:lnTo>
                <a:lnTo>
                  <a:pt x="1850" y="1562"/>
                </a:lnTo>
                <a:lnTo>
                  <a:pt x="1850" y="1562"/>
                </a:lnTo>
                <a:lnTo>
                  <a:pt x="1850" y="1560"/>
                </a:lnTo>
                <a:lnTo>
                  <a:pt x="1848" y="1560"/>
                </a:lnTo>
                <a:lnTo>
                  <a:pt x="1844" y="1556"/>
                </a:lnTo>
                <a:lnTo>
                  <a:pt x="1842" y="1554"/>
                </a:lnTo>
                <a:lnTo>
                  <a:pt x="1835" y="1552"/>
                </a:lnTo>
                <a:lnTo>
                  <a:pt x="1833" y="1552"/>
                </a:lnTo>
                <a:lnTo>
                  <a:pt x="1827" y="1547"/>
                </a:lnTo>
                <a:lnTo>
                  <a:pt x="1827" y="1547"/>
                </a:lnTo>
                <a:lnTo>
                  <a:pt x="1825" y="1549"/>
                </a:lnTo>
                <a:lnTo>
                  <a:pt x="1825" y="1554"/>
                </a:lnTo>
                <a:lnTo>
                  <a:pt x="1823" y="1554"/>
                </a:lnTo>
                <a:lnTo>
                  <a:pt x="1825" y="1552"/>
                </a:lnTo>
                <a:lnTo>
                  <a:pt x="1825" y="1552"/>
                </a:lnTo>
                <a:lnTo>
                  <a:pt x="1825" y="1549"/>
                </a:lnTo>
                <a:lnTo>
                  <a:pt x="1825" y="1547"/>
                </a:lnTo>
                <a:lnTo>
                  <a:pt x="1823" y="1547"/>
                </a:lnTo>
                <a:lnTo>
                  <a:pt x="1821" y="1545"/>
                </a:lnTo>
                <a:lnTo>
                  <a:pt x="1812" y="1545"/>
                </a:lnTo>
                <a:lnTo>
                  <a:pt x="1808" y="1545"/>
                </a:lnTo>
                <a:lnTo>
                  <a:pt x="1806" y="1545"/>
                </a:lnTo>
                <a:lnTo>
                  <a:pt x="1802" y="1545"/>
                </a:lnTo>
                <a:lnTo>
                  <a:pt x="1800" y="1545"/>
                </a:lnTo>
                <a:lnTo>
                  <a:pt x="1798" y="1547"/>
                </a:lnTo>
                <a:lnTo>
                  <a:pt x="1798" y="1547"/>
                </a:lnTo>
                <a:lnTo>
                  <a:pt x="1798" y="1549"/>
                </a:lnTo>
                <a:lnTo>
                  <a:pt x="1798" y="1547"/>
                </a:lnTo>
                <a:lnTo>
                  <a:pt x="1794" y="1547"/>
                </a:lnTo>
                <a:lnTo>
                  <a:pt x="1789" y="1545"/>
                </a:lnTo>
                <a:lnTo>
                  <a:pt x="1783" y="1545"/>
                </a:lnTo>
                <a:lnTo>
                  <a:pt x="1781" y="1545"/>
                </a:lnTo>
                <a:lnTo>
                  <a:pt x="1781" y="1547"/>
                </a:lnTo>
                <a:lnTo>
                  <a:pt x="1781" y="1549"/>
                </a:lnTo>
                <a:lnTo>
                  <a:pt x="1779" y="1549"/>
                </a:lnTo>
                <a:lnTo>
                  <a:pt x="1779" y="1552"/>
                </a:lnTo>
                <a:lnTo>
                  <a:pt x="1779" y="1552"/>
                </a:lnTo>
                <a:lnTo>
                  <a:pt x="1779" y="1552"/>
                </a:lnTo>
                <a:lnTo>
                  <a:pt x="1779" y="1547"/>
                </a:lnTo>
                <a:lnTo>
                  <a:pt x="1779" y="1543"/>
                </a:lnTo>
                <a:lnTo>
                  <a:pt x="1779" y="1543"/>
                </a:lnTo>
                <a:lnTo>
                  <a:pt x="1777" y="1541"/>
                </a:lnTo>
                <a:lnTo>
                  <a:pt x="1775" y="1541"/>
                </a:lnTo>
                <a:lnTo>
                  <a:pt x="1773" y="1539"/>
                </a:lnTo>
                <a:lnTo>
                  <a:pt x="1771" y="1537"/>
                </a:lnTo>
                <a:lnTo>
                  <a:pt x="1768" y="1533"/>
                </a:lnTo>
                <a:lnTo>
                  <a:pt x="1766" y="1533"/>
                </a:lnTo>
                <a:lnTo>
                  <a:pt x="1764" y="1533"/>
                </a:lnTo>
                <a:lnTo>
                  <a:pt x="1762" y="1533"/>
                </a:lnTo>
                <a:lnTo>
                  <a:pt x="1762" y="1533"/>
                </a:lnTo>
                <a:lnTo>
                  <a:pt x="1760" y="1535"/>
                </a:lnTo>
                <a:lnTo>
                  <a:pt x="1760" y="1537"/>
                </a:lnTo>
                <a:lnTo>
                  <a:pt x="1758" y="1539"/>
                </a:lnTo>
                <a:lnTo>
                  <a:pt x="1758" y="1539"/>
                </a:lnTo>
                <a:lnTo>
                  <a:pt x="1758" y="1537"/>
                </a:lnTo>
                <a:lnTo>
                  <a:pt x="1758" y="1535"/>
                </a:lnTo>
                <a:lnTo>
                  <a:pt x="1758" y="1533"/>
                </a:lnTo>
                <a:lnTo>
                  <a:pt x="1760" y="1531"/>
                </a:lnTo>
                <a:lnTo>
                  <a:pt x="1760" y="1526"/>
                </a:lnTo>
                <a:lnTo>
                  <a:pt x="1760" y="1524"/>
                </a:lnTo>
                <a:lnTo>
                  <a:pt x="1758" y="1522"/>
                </a:lnTo>
                <a:lnTo>
                  <a:pt x="1758" y="1522"/>
                </a:lnTo>
                <a:lnTo>
                  <a:pt x="1756" y="1520"/>
                </a:lnTo>
                <a:lnTo>
                  <a:pt x="1750" y="1516"/>
                </a:lnTo>
                <a:lnTo>
                  <a:pt x="1745" y="1512"/>
                </a:lnTo>
                <a:lnTo>
                  <a:pt x="1743" y="1512"/>
                </a:lnTo>
                <a:lnTo>
                  <a:pt x="1743" y="1510"/>
                </a:lnTo>
                <a:lnTo>
                  <a:pt x="1741" y="1512"/>
                </a:lnTo>
                <a:lnTo>
                  <a:pt x="1741" y="1512"/>
                </a:lnTo>
                <a:lnTo>
                  <a:pt x="1741" y="1512"/>
                </a:lnTo>
                <a:lnTo>
                  <a:pt x="1739" y="1508"/>
                </a:lnTo>
                <a:lnTo>
                  <a:pt x="1739" y="1508"/>
                </a:lnTo>
                <a:lnTo>
                  <a:pt x="1737" y="1508"/>
                </a:lnTo>
                <a:lnTo>
                  <a:pt x="1733" y="1508"/>
                </a:lnTo>
                <a:lnTo>
                  <a:pt x="1733" y="1508"/>
                </a:lnTo>
                <a:lnTo>
                  <a:pt x="1731" y="1508"/>
                </a:lnTo>
                <a:lnTo>
                  <a:pt x="1727" y="1508"/>
                </a:lnTo>
                <a:lnTo>
                  <a:pt x="1727" y="1508"/>
                </a:lnTo>
                <a:lnTo>
                  <a:pt x="1724" y="1510"/>
                </a:lnTo>
                <a:lnTo>
                  <a:pt x="1720" y="1510"/>
                </a:lnTo>
                <a:lnTo>
                  <a:pt x="1720" y="1510"/>
                </a:lnTo>
                <a:lnTo>
                  <a:pt x="1718" y="1510"/>
                </a:lnTo>
                <a:lnTo>
                  <a:pt x="1716" y="1508"/>
                </a:lnTo>
                <a:lnTo>
                  <a:pt x="1716" y="1508"/>
                </a:lnTo>
                <a:lnTo>
                  <a:pt x="1720" y="1508"/>
                </a:lnTo>
                <a:lnTo>
                  <a:pt x="1722" y="1505"/>
                </a:lnTo>
                <a:lnTo>
                  <a:pt x="1722" y="1503"/>
                </a:lnTo>
                <a:lnTo>
                  <a:pt x="1722" y="1503"/>
                </a:lnTo>
                <a:lnTo>
                  <a:pt x="1722" y="1501"/>
                </a:lnTo>
                <a:lnTo>
                  <a:pt x="1722" y="1501"/>
                </a:lnTo>
                <a:lnTo>
                  <a:pt x="1722" y="1501"/>
                </a:lnTo>
                <a:lnTo>
                  <a:pt x="1724" y="1499"/>
                </a:lnTo>
                <a:lnTo>
                  <a:pt x="1724" y="1499"/>
                </a:lnTo>
                <a:lnTo>
                  <a:pt x="1727" y="1497"/>
                </a:lnTo>
                <a:lnTo>
                  <a:pt x="1727" y="1497"/>
                </a:lnTo>
                <a:lnTo>
                  <a:pt x="1727" y="1495"/>
                </a:lnTo>
                <a:lnTo>
                  <a:pt x="1724" y="1493"/>
                </a:lnTo>
                <a:lnTo>
                  <a:pt x="1720" y="1493"/>
                </a:lnTo>
                <a:lnTo>
                  <a:pt x="1720" y="1493"/>
                </a:lnTo>
                <a:lnTo>
                  <a:pt x="1716" y="1489"/>
                </a:lnTo>
                <a:lnTo>
                  <a:pt x="1716" y="1489"/>
                </a:lnTo>
                <a:lnTo>
                  <a:pt x="1714" y="1491"/>
                </a:lnTo>
                <a:lnTo>
                  <a:pt x="1712" y="1491"/>
                </a:lnTo>
                <a:lnTo>
                  <a:pt x="1714" y="1491"/>
                </a:lnTo>
                <a:lnTo>
                  <a:pt x="1714" y="1491"/>
                </a:lnTo>
                <a:lnTo>
                  <a:pt x="1714" y="1493"/>
                </a:lnTo>
                <a:lnTo>
                  <a:pt x="1714" y="1493"/>
                </a:lnTo>
                <a:lnTo>
                  <a:pt x="1712" y="1491"/>
                </a:lnTo>
                <a:lnTo>
                  <a:pt x="1712" y="1491"/>
                </a:lnTo>
                <a:lnTo>
                  <a:pt x="1712" y="1491"/>
                </a:lnTo>
                <a:lnTo>
                  <a:pt x="1712" y="1489"/>
                </a:lnTo>
                <a:lnTo>
                  <a:pt x="1710" y="1489"/>
                </a:lnTo>
                <a:lnTo>
                  <a:pt x="1708" y="1487"/>
                </a:lnTo>
                <a:lnTo>
                  <a:pt x="1708" y="1487"/>
                </a:lnTo>
                <a:lnTo>
                  <a:pt x="1708" y="1487"/>
                </a:lnTo>
                <a:lnTo>
                  <a:pt x="1708" y="1489"/>
                </a:lnTo>
                <a:lnTo>
                  <a:pt x="1708" y="1489"/>
                </a:lnTo>
                <a:lnTo>
                  <a:pt x="1708" y="1491"/>
                </a:lnTo>
                <a:lnTo>
                  <a:pt x="1708" y="1489"/>
                </a:lnTo>
                <a:lnTo>
                  <a:pt x="1708" y="1489"/>
                </a:lnTo>
                <a:lnTo>
                  <a:pt x="1706" y="1489"/>
                </a:lnTo>
                <a:lnTo>
                  <a:pt x="1706" y="1491"/>
                </a:lnTo>
                <a:lnTo>
                  <a:pt x="1706" y="1491"/>
                </a:lnTo>
                <a:lnTo>
                  <a:pt x="1706" y="1491"/>
                </a:lnTo>
                <a:lnTo>
                  <a:pt x="1706" y="1491"/>
                </a:lnTo>
                <a:lnTo>
                  <a:pt x="1703" y="1489"/>
                </a:lnTo>
                <a:lnTo>
                  <a:pt x="1701" y="1484"/>
                </a:lnTo>
                <a:lnTo>
                  <a:pt x="1701" y="1484"/>
                </a:lnTo>
                <a:lnTo>
                  <a:pt x="1701" y="1484"/>
                </a:lnTo>
                <a:lnTo>
                  <a:pt x="1701" y="1484"/>
                </a:lnTo>
                <a:lnTo>
                  <a:pt x="1701" y="1484"/>
                </a:lnTo>
                <a:lnTo>
                  <a:pt x="1699" y="1487"/>
                </a:lnTo>
                <a:lnTo>
                  <a:pt x="1699" y="1487"/>
                </a:lnTo>
                <a:lnTo>
                  <a:pt x="1699" y="1487"/>
                </a:lnTo>
                <a:lnTo>
                  <a:pt x="1699" y="1484"/>
                </a:lnTo>
                <a:lnTo>
                  <a:pt x="1699" y="1482"/>
                </a:lnTo>
                <a:lnTo>
                  <a:pt x="1699" y="1482"/>
                </a:lnTo>
                <a:lnTo>
                  <a:pt x="1697" y="1482"/>
                </a:lnTo>
                <a:lnTo>
                  <a:pt x="1697" y="1482"/>
                </a:lnTo>
                <a:lnTo>
                  <a:pt x="1697" y="1480"/>
                </a:lnTo>
                <a:lnTo>
                  <a:pt x="1697" y="1480"/>
                </a:lnTo>
                <a:lnTo>
                  <a:pt x="1697" y="1480"/>
                </a:lnTo>
                <a:lnTo>
                  <a:pt x="1699" y="1478"/>
                </a:lnTo>
                <a:lnTo>
                  <a:pt x="1703" y="1478"/>
                </a:lnTo>
                <a:lnTo>
                  <a:pt x="1706" y="1478"/>
                </a:lnTo>
                <a:lnTo>
                  <a:pt x="1710" y="1478"/>
                </a:lnTo>
                <a:lnTo>
                  <a:pt x="1710" y="1478"/>
                </a:lnTo>
                <a:lnTo>
                  <a:pt x="1712" y="1476"/>
                </a:lnTo>
                <a:lnTo>
                  <a:pt x="1706" y="1476"/>
                </a:lnTo>
                <a:lnTo>
                  <a:pt x="1699" y="1476"/>
                </a:lnTo>
                <a:lnTo>
                  <a:pt x="1695" y="1476"/>
                </a:lnTo>
                <a:lnTo>
                  <a:pt x="1695" y="1476"/>
                </a:lnTo>
                <a:lnTo>
                  <a:pt x="1693" y="1476"/>
                </a:lnTo>
                <a:lnTo>
                  <a:pt x="1689" y="1478"/>
                </a:lnTo>
                <a:lnTo>
                  <a:pt x="1683" y="1478"/>
                </a:lnTo>
                <a:lnTo>
                  <a:pt x="1678" y="1478"/>
                </a:lnTo>
                <a:lnTo>
                  <a:pt x="1676" y="1478"/>
                </a:lnTo>
                <a:lnTo>
                  <a:pt x="1676" y="1480"/>
                </a:lnTo>
                <a:lnTo>
                  <a:pt x="1678" y="1478"/>
                </a:lnTo>
                <a:lnTo>
                  <a:pt x="1683" y="1478"/>
                </a:lnTo>
                <a:lnTo>
                  <a:pt x="1685" y="1480"/>
                </a:lnTo>
                <a:lnTo>
                  <a:pt x="1685" y="1480"/>
                </a:lnTo>
                <a:lnTo>
                  <a:pt x="1683" y="1480"/>
                </a:lnTo>
                <a:lnTo>
                  <a:pt x="1678" y="1480"/>
                </a:lnTo>
                <a:lnTo>
                  <a:pt x="1668" y="1487"/>
                </a:lnTo>
                <a:lnTo>
                  <a:pt x="1668" y="1487"/>
                </a:lnTo>
                <a:lnTo>
                  <a:pt x="1666" y="1487"/>
                </a:lnTo>
                <a:lnTo>
                  <a:pt x="1664" y="1487"/>
                </a:lnTo>
                <a:lnTo>
                  <a:pt x="1662" y="1484"/>
                </a:lnTo>
                <a:lnTo>
                  <a:pt x="1659" y="1484"/>
                </a:lnTo>
                <a:lnTo>
                  <a:pt x="1657" y="1484"/>
                </a:lnTo>
                <a:lnTo>
                  <a:pt x="1653" y="1482"/>
                </a:lnTo>
                <a:lnTo>
                  <a:pt x="1651" y="1480"/>
                </a:lnTo>
                <a:lnTo>
                  <a:pt x="1651" y="1480"/>
                </a:lnTo>
                <a:lnTo>
                  <a:pt x="1649" y="1478"/>
                </a:lnTo>
                <a:lnTo>
                  <a:pt x="1649" y="1478"/>
                </a:lnTo>
                <a:lnTo>
                  <a:pt x="1636" y="1478"/>
                </a:lnTo>
                <a:lnTo>
                  <a:pt x="1634" y="1478"/>
                </a:lnTo>
                <a:lnTo>
                  <a:pt x="1628" y="1480"/>
                </a:lnTo>
                <a:lnTo>
                  <a:pt x="1624" y="1480"/>
                </a:lnTo>
                <a:lnTo>
                  <a:pt x="1620" y="1480"/>
                </a:lnTo>
                <a:lnTo>
                  <a:pt x="1620" y="1478"/>
                </a:lnTo>
                <a:lnTo>
                  <a:pt x="1618" y="1478"/>
                </a:lnTo>
                <a:lnTo>
                  <a:pt x="1618" y="1476"/>
                </a:lnTo>
                <a:lnTo>
                  <a:pt x="1620" y="1474"/>
                </a:lnTo>
                <a:lnTo>
                  <a:pt x="1618" y="1474"/>
                </a:lnTo>
                <a:lnTo>
                  <a:pt x="1618" y="1472"/>
                </a:lnTo>
                <a:lnTo>
                  <a:pt x="1618" y="1470"/>
                </a:lnTo>
                <a:lnTo>
                  <a:pt x="1613" y="1468"/>
                </a:lnTo>
                <a:lnTo>
                  <a:pt x="1611" y="1466"/>
                </a:lnTo>
                <a:lnTo>
                  <a:pt x="1607" y="1466"/>
                </a:lnTo>
                <a:lnTo>
                  <a:pt x="1605" y="1466"/>
                </a:lnTo>
                <a:lnTo>
                  <a:pt x="1601" y="1466"/>
                </a:lnTo>
                <a:lnTo>
                  <a:pt x="1601" y="1466"/>
                </a:lnTo>
                <a:lnTo>
                  <a:pt x="1599" y="1466"/>
                </a:lnTo>
                <a:lnTo>
                  <a:pt x="1599" y="1463"/>
                </a:lnTo>
                <a:lnTo>
                  <a:pt x="1597" y="1463"/>
                </a:lnTo>
                <a:lnTo>
                  <a:pt x="1597" y="1461"/>
                </a:lnTo>
                <a:lnTo>
                  <a:pt x="1597" y="1457"/>
                </a:lnTo>
                <a:lnTo>
                  <a:pt x="1597" y="1457"/>
                </a:lnTo>
                <a:lnTo>
                  <a:pt x="1595" y="1457"/>
                </a:lnTo>
                <a:lnTo>
                  <a:pt x="1595" y="1455"/>
                </a:lnTo>
                <a:lnTo>
                  <a:pt x="1592" y="1455"/>
                </a:lnTo>
                <a:lnTo>
                  <a:pt x="1590" y="1457"/>
                </a:lnTo>
                <a:lnTo>
                  <a:pt x="1590" y="1457"/>
                </a:lnTo>
                <a:lnTo>
                  <a:pt x="1590" y="1459"/>
                </a:lnTo>
                <a:lnTo>
                  <a:pt x="1590" y="1461"/>
                </a:lnTo>
                <a:lnTo>
                  <a:pt x="1590" y="1463"/>
                </a:lnTo>
                <a:lnTo>
                  <a:pt x="1590" y="1463"/>
                </a:lnTo>
                <a:lnTo>
                  <a:pt x="1595" y="1463"/>
                </a:lnTo>
                <a:lnTo>
                  <a:pt x="1597" y="1463"/>
                </a:lnTo>
                <a:lnTo>
                  <a:pt x="1597" y="1466"/>
                </a:lnTo>
                <a:lnTo>
                  <a:pt x="1597" y="1466"/>
                </a:lnTo>
                <a:lnTo>
                  <a:pt x="1595" y="1466"/>
                </a:lnTo>
                <a:lnTo>
                  <a:pt x="1592" y="1466"/>
                </a:lnTo>
                <a:lnTo>
                  <a:pt x="1592" y="1466"/>
                </a:lnTo>
                <a:lnTo>
                  <a:pt x="1590" y="1466"/>
                </a:lnTo>
                <a:lnTo>
                  <a:pt x="1590" y="1468"/>
                </a:lnTo>
                <a:lnTo>
                  <a:pt x="1586" y="1470"/>
                </a:lnTo>
                <a:lnTo>
                  <a:pt x="1582" y="1470"/>
                </a:lnTo>
                <a:lnTo>
                  <a:pt x="1576" y="1472"/>
                </a:lnTo>
                <a:lnTo>
                  <a:pt x="1571" y="1474"/>
                </a:lnTo>
                <a:lnTo>
                  <a:pt x="1571" y="1474"/>
                </a:lnTo>
                <a:lnTo>
                  <a:pt x="1571" y="1476"/>
                </a:lnTo>
                <a:lnTo>
                  <a:pt x="1571" y="1478"/>
                </a:lnTo>
                <a:lnTo>
                  <a:pt x="1571" y="1480"/>
                </a:lnTo>
                <a:lnTo>
                  <a:pt x="1571" y="1480"/>
                </a:lnTo>
                <a:lnTo>
                  <a:pt x="1574" y="1482"/>
                </a:lnTo>
                <a:lnTo>
                  <a:pt x="1576" y="1484"/>
                </a:lnTo>
                <a:lnTo>
                  <a:pt x="1576" y="1487"/>
                </a:lnTo>
                <a:lnTo>
                  <a:pt x="1578" y="1489"/>
                </a:lnTo>
                <a:lnTo>
                  <a:pt x="1578" y="1491"/>
                </a:lnTo>
                <a:lnTo>
                  <a:pt x="1578" y="1495"/>
                </a:lnTo>
                <a:lnTo>
                  <a:pt x="1578" y="1497"/>
                </a:lnTo>
                <a:lnTo>
                  <a:pt x="1576" y="1499"/>
                </a:lnTo>
                <a:lnTo>
                  <a:pt x="1576" y="1499"/>
                </a:lnTo>
                <a:lnTo>
                  <a:pt x="1576" y="1499"/>
                </a:lnTo>
                <a:lnTo>
                  <a:pt x="1571" y="1501"/>
                </a:lnTo>
                <a:lnTo>
                  <a:pt x="1569" y="1501"/>
                </a:lnTo>
                <a:lnTo>
                  <a:pt x="1569" y="1501"/>
                </a:lnTo>
                <a:lnTo>
                  <a:pt x="1569" y="1499"/>
                </a:lnTo>
                <a:lnTo>
                  <a:pt x="1567" y="1497"/>
                </a:lnTo>
                <a:lnTo>
                  <a:pt x="1567" y="1497"/>
                </a:lnTo>
                <a:lnTo>
                  <a:pt x="1567" y="1497"/>
                </a:lnTo>
                <a:lnTo>
                  <a:pt x="1567" y="1495"/>
                </a:lnTo>
                <a:lnTo>
                  <a:pt x="1565" y="1493"/>
                </a:lnTo>
                <a:lnTo>
                  <a:pt x="1565" y="1493"/>
                </a:lnTo>
                <a:lnTo>
                  <a:pt x="1563" y="1491"/>
                </a:lnTo>
                <a:lnTo>
                  <a:pt x="1565" y="1487"/>
                </a:lnTo>
                <a:lnTo>
                  <a:pt x="1567" y="1484"/>
                </a:lnTo>
                <a:lnTo>
                  <a:pt x="1567" y="1482"/>
                </a:lnTo>
                <a:lnTo>
                  <a:pt x="1569" y="1480"/>
                </a:lnTo>
                <a:lnTo>
                  <a:pt x="1571" y="1478"/>
                </a:lnTo>
                <a:lnTo>
                  <a:pt x="1571" y="1476"/>
                </a:lnTo>
                <a:lnTo>
                  <a:pt x="1569" y="1474"/>
                </a:lnTo>
                <a:lnTo>
                  <a:pt x="1569" y="1472"/>
                </a:lnTo>
                <a:lnTo>
                  <a:pt x="1569" y="1472"/>
                </a:lnTo>
                <a:lnTo>
                  <a:pt x="1569" y="1472"/>
                </a:lnTo>
                <a:lnTo>
                  <a:pt x="1567" y="1470"/>
                </a:lnTo>
                <a:lnTo>
                  <a:pt x="1567" y="1470"/>
                </a:lnTo>
                <a:lnTo>
                  <a:pt x="1565" y="1466"/>
                </a:lnTo>
                <a:lnTo>
                  <a:pt x="1565" y="1466"/>
                </a:lnTo>
                <a:lnTo>
                  <a:pt x="1565" y="1463"/>
                </a:lnTo>
                <a:lnTo>
                  <a:pt x="1565" y="1463"/>
                </a:lnTo>
                <a:lnTo>
                  <a:pt x="1567" y="1463"/>
                </a:lnTo>
                <a:lnTo>
                  <a:pt x="1571" y="1461"/>
                </a:lnTo>
                <a:lnTo>
                  <a:pt x="1574" y="1461"/>
                </a:lnTo>
                <a:lnTo>
                  <a:pt x="1574" y="1461"/>
                </a:lnTo>
                <a:lnTo>
                  <a:pt x="1574" y="1459"/>
                </a:lnTo>
                <a:lnTo>
                  <a:pt x="1576" y="1459"/>
                </a:lnTo>
                <a:lnTo>
                  <a:pt x="1578" y="1457"/>
                </a:lnTo>
                <a:lnTo>
                  <a:pt x="1578" y="1455"/>
                </a:lnTo>
                <a:lnTo>
                  <a:pt x="1576" y="1453"/>
                </a:lnTo>
                <a:lnTo>
                  <a:pt x="1571" y="1451"/>
                </a:lnTo>
                <a:lnTo>
                  <a:pt x="1571" y="1451"/>
                </a:lnTo>
                <a:lnTo>
                  <a:pt x="1569" y="1451"/>
                </a:lnTo>
                <a:lnTo>
                  <a:pt x="1565" y="1453"/>
                </a:lnTo>
                <a:lnTo>
                  <a:pt x="1565" y="1455"/>
                </a:lnTo>
                <a:lnTo>
                  <a:pt x="1565" y="1455"/>
                </a:lnTo>
                <a:lnTo>
                  <a:pt x="1563" y="1455"/>
                </a:lnTo>
                <a:lnTo>
                  <a:pt x="1563" y="1455"/>
                </a:lnTo>
                <a:lnTo>
                  <a:pt x="1563" y="1457"/>
                </a:lnTo>
                <a:lnTo>
                  <a:pt x="1561" y="1459"/>
                </a:lnTo>
                <a:lnTo>
                  <a:pt x="1559" y="1461"/>
                </a:lnTo>
                <a:lnTo>
                  <a:pt x="1555" y="1461"/>
                </a:lnTo>
                <a:lnTo>
                  <a:pt x="1546" y="1468"/>
                </a:lnTo>
                <a:lnTo>
                  <a:pt x="1540" y="1468"/>
                </a:lnTo>
                <a:lnTo>
                  <a:pt x="1538" y="1468"/>
                </a:lnTo>
                <a:lnTo>
                  <a:pt x="1538" y="1468"/>
                </a:lnTo>
                <a:lnTo>
                  <a:pt x="1534" y="1468"/>
                </a:lnTo>
                <a:lnTo>
                  <a:pt x="1534" y="1468"/>
                </a:lnTo>
                <a:lnTo>
                  <a:pt x="1534" y="1470"/>
                </a:lnTo>
                <a:lnTo>
                  <a:pt x="1532" y="1472"/>
                </a:lnTo>
                <a:lnTo>
                  <a:pt x="1532" y="1474"/>
                </a:lnTo>
                <a:lnTo>
                  <a:pt x="1530" y="1476"/>
                </a:lnTo>
                <a:lnTo>
                  <a:pt x="1530" y="1476"/>
                </a:lnTo>
                <a:lnTo>
                  <a:pt x="1530" y="1476"/>
                </a:lnTo>
                <a:lnTo>
                  <a:pt x="1527" y="1474"/>
                </a:lnTo>
                <a:lnTo>
                  <a:pt x="1527" y="1474"/>
                </a:lnTo>
                <a:lnTo>
                  <a:pt x="1530" y="1474"/>
                </a:lnTo>
                <a:lnTo>
                  <a:pt x="1530" y="1474"/>
                </a:lnTo>
                <a:lnTo>
                  <a:pt x="1532" y="1472"/>
                </a:lnTo>
                <a:lnTo>
                  <a:pt x="1530" y="1472"/>
                </a:lnTo>
                <a:lnTo>
                  <a:pt x="1523" y="1472"/>
                </a:lnTo>
                <a:lnTo>
                  <a:pt x="1523" y="1472"/>
                </a:lnTo>
                <a:lnTo>
                  <a:pt x="1519" y="1474"/>
                </a:lnTo>
                <a:lnTo>
                  <a:pt x="1517" y="1476"/>
                </a:lnTo>
                <a:lnTo>
                  <a:pt x="1517" y="1476"/>
                </a:lnTo>
                <a:lnTo>
                  <a:pt x="1515" y="1478"/>
                </a:lnTo>
                <a:lnTo>
                  <a:pt x="1515" y="1480"/>
                </a:lnTo>
                <a:lnTo>
                  <a:pt x="1513" y="1482"/>
                </a:lnTo>
                <a:lnTo>
                  <a:pt x="1511" y="1484"/>
                </a:lnTo>
                <a:lnTo>
                  <a:pt x="1511" y="1484"/>
                </a:lnTo>
                <a:lnTo>
                  <a:pt x="1513" y="1484"/>
                </a:lnTo>
                <a:lnTo>
                  <a:pt x="1513" y="1484"/>
                </a:lnTo>
                <a:lnTo>
                  <a:pt x="1513" y="1484"/>
                </a:lnTo>
                <a:lnTo>
                  <a:pt x="1513" y="1484"/>
                </a:lnTo>
                <a:lnTo>
                  <a:pt x="1513" y="1487"/>
                </a:lnTo>
                <a:lnTo>
                  <a:pt x="1513" y="1489"/>
                </a:lnTo>
                <a:lnTo>
                  <a:pt x="1511" y="1491"/>
                </a:lnTo>
                <a:lnTo>
                  <a:pt x="1513" y="1493"/>
                </a:lnTo>
                <a:lnTo>
                  <a:pt x="1513" y="1493"/>
                </a:lnTo>
                <a:lnTo>
                  <a:pt x="1513" y="1495"/>
                </a:lnTo>
                <a:lnTo>
                  <a:pt x="1511" y="1495"/>
                </a:lnTo>
                <a:lnTo>
                  <a:pt x="1509" y="1495"/>
                </a:lnTo>
                <a:lnTo>
                  <a:pt x="1507" y="1497"/>
                </a:lnTo>
                <a:lnTo>
                  <a:pt x="1504" y="1497"/>
                </a:lnTo>
                <a:lnTo>
                  <a:pt x="1502" y="1501"/>
                </a:lnTo>
                <a:lnTo>
                  <a:pt x="1496" y="1505"/>
                </a:lnTo>
                <a:lnTo>
                  <a:pt x="1496" y="1508"/>
                </a:lnTo>
                <a:lnTo>
                  <a:pt x="1494" y="1508"/>
                </a:lnTo>
                <a:lnTo>
                  <a:pt x="1494" y="1508"/>
                </a:lnTo>
                <a:lnTo>
                  <a:pt x="1494" y="1510"/>
                </a:lnTo>
                <a:lnTo>
                  <a:pt x="1494" y="1510"/>
                </a:lnTo>
                <a:lnTo>
                  <a:pt x="1496" y="1512"/>
                </a:lnTo>
                <a:lnTo>
                  <a:pt x="1496" y="1516"/>
                </a:lnTo>
                <a:lnTo>
                  <a:pt x="1496" y="1518"/>
                </a:lnTo>
                <a:lnTo>
                  <a:pt x="1494" y="1518"/>
                </a:lnTo>
                <a:lnTo>
                  <a:pt x="1494" y="1516"/>
                </a:lnTo>
                <a:lnTo>
                  <a:pt x="1494" y="1516"/>
                </a:lnTo>
                <a:lnTo>
                  <a:pt x="1494" y="1516"/>
                </a:lnTo>
                <a:lnTo>
                  <a:pt x="1494" y="1516"/>
                </a:lnTo>
                <a:lnTo>
                  <a:pt x="1494" y="1514"/>
                </a:lnTo>
                <a:lnTo>
                  <a:pt x="1494" y="1514"/>
                </a:lnTo>
                <a:lnTo>
                  <a:pt x="1494" y="1514"/>
                </a:lnTo>
                <a:lnTo>
                  <a:pt x="1492" y="1512"/>
                </a:lnTo>
                <a:lnTo>
                  <a:pt x="1490" y="1510"/>
                </a:lnTo>
                <a:lnTo>
                  <a:pt x="1488" y="1510"/>
                </a:lnTo>
                <a:lnTo>
                  <a:pt x="1488" y="1508"/>
                </a:lnTo>
                <a:lnTo>
                  <a:pt x="1488" y="1508"/>
                </a:lnTo>
                <a:lnTo>
                  <a:pt x="1481" y="1503"/>
                </a:lnTo>
                <a:lnTo>
                  <a:pt x="1479" y="1501"/>
                </a:lnTo>
                <a:lnTo>
                  <a:pt x="1477" y="1499"/>
                </a:lnTo>
                <a:lnTo>
                  <a:pt x="1471" y="1495"/>
                </a:lnTo>
                <a:lnTo>
                  <a:pt x="1467" y="1495"/>
                </a:lnTo>
                <a:lnTo>
                  <a:pt x="1465" y="1495"/>
                </a:lnTo>
                <a:lnTo>
                  <a:pt x="1465" y="1495"/>
                </a:lnTo>
                <a:lnTo>
                  <a:pt x="1463" y="1495"/>
                </a:lnTo>
                <a:lnTo>
                  <a:pt x="1463" y="1493"/>
                </a:lnTo>
                <a:lnTo>
                  <a:pt x="1460" y="1495"/>
                </a:lnTo>
                <a:lnTo>
                  <a:pt x="1458" y="1493"/>
                </a:lnTo>
                <a:lnTo>
                  <a:pt x="1454" y="1493"/>
                </a:lnTo>
                <a:lnTo>
                  <a:pt x="1454" y="1493"/>
                </a:lnTo>
                <a:lnTo>
                  <a:pt x="1452" y="1495"/>
                </a:lnTo>
                <a:lnTo>
                  <a:pt x="1450" y="1497"/>
                </a:lnTo>
                <a:lnTo>
                  <a:pt x="1450" y="1497"/>
                </a:lnTo>
                <a:lnTo>
                  <a:pt x="1450" y="1497"/>
                </a:lnTo>
                <a:lnTo>
                  <a:pt x="1448" y="1499"/>
                </a:lnTo>
                <a:lnTo>
                  <a:pt x="1442" y="1501"/>
                </a:lnTo>
                <a:lnTo>
                  <a:pt x="1439" y="1501"/>
                </a:lnTo>
                <a:lnTo>
                  <a:pt x="1437" y="1503"/>
                </a:lnTo>
                <a:lnTo>
                  <a:pt x="1433" y="1503"/>
                </a:lnTo>
                <a:lnTo>
                  <a:pt x="1431" y="1505"/>
                </a:lnTo>
                <a:lnTo>
                  <a:pt x="1429" y="1505"/>
                </a:lnTo>
                <a:lnTo>
                  <a:pt x="1427" y="1503"/>
                </a:lnTo>
                <a:lnTo>
                  <a:pt x="1425" y="1501"/>
                </a:lnTo>
                <a:lnTo>
                  <a:pt x="1423" y="1501"/>
                </a:lnTo>
                <a:lnTo>
                  <a:pt x="1423" y="1499"/>
                </a:lnTo>
                <a:lnTo>
                  <a:pt x="1421" y="1499"/>
                </a:lnTo>
                <a:lnTo>
                  <a:pt x="1421" y="1499"/>
                </a:lnTo>
                <a:lnTo>
                  <a:pt x="1423" y="1501"/>
                </a:lnTo>
                <a:lnTo>
                  <a:pt x="1423" y="1501"/>
                </a:lnTo>
                <a:lnTo>
                  <a:pt x="1423" y="1503"/>
                </a:lnTo>
                <a:lnTo>
                  <a:pt x="1421" y="1501"/>
                </a:lnTo>
                <a:lnTo>
                  <a:pt x="1419" y="1503"/>
                </a:lnTo>
                <a:lnTo>
                  <a:pt x="1419" y="1501"/>
                </a:lnTo>
                <a:lnTo>
                  <a:pt x="1416" y="1501"/>
                </a:lnTo>
                <a:lnTo>
                  <a:pt x="1416" y="1499"/>
                </a:lnTo>
                <a:lnTo>
                  <a:pt x="1416" y="1499"/>
                </a:lnTo>
                <a:lnTo>
                  <a:pt x="1416" y="1499"/>
                </a:lnTo>
                <a:lnTo>
                  <a:pt x="1416" y="1499"/>
                </a:lnTo>
                <a:lnTo>
                  <a:pt x="1416" y="1499"/>
                </a:lnTo>
                <a:lnTo>
                  <a:pt x="1414" y="1499"/>
                </a:lnTo>
                <a:lnTo>
                  <a:pt x="1414" y="1497"/>
                </a:lnTo>
                <a:lnTo>
                  <a:pt x="1414" y="1497"/>
                </a:lnTo>
                <a:lnTo>
                  <a:pt x="1414" y="1495"/>
                </a:lnTo>
                <a:lnTo>
                  <a:pt x="1412" y="1495"/>
                </a:lnTo>
                <a:lnTo>
                  <a:pt x="1412" y="1493"/>
                </a:lnTo>
                <a:lnTo>
                  <a:pt x="1410" y="1493"/>
                </a:lnTo>
                <a:lnTo>
                  <a:pt x="1408" y="1493"/>
                </a:lnTo>
                <a:lnTo>
                  <a:pt x="1408" y="1491"/>
                </a:lnTo>
                <a:lnTo>
                  <a:pt x="1408" y="1491"/>
                </a:lnTo>
                <a:lnTo>
                  <a:pt x="1404" y="1487"/>
                </a:lnTo>
                <a:lnTo>
                  <a:pt x="1404" y="1487"/>
                </a:lnTo>
                <a:lnTo>
                  <a:pt x="1400" y="1482"/>
                </a:lnTo>
                <a:lnTo>
                  <a:pt x="1400" y="1480"/>
                </a:lnTo>
                <a:lnTo>
                  <a:pt x="1398" y="1476"/>
                </a:lnTo>
                <a:lnTo>
                  <a:pt x="1398" y="1476"/>
                </a:lnTo>
                <a:lnTo>
                  <a:pt x="1395" y="1474"/>
                </a:lnTo>
                <a:lnTo>
                  <a:pt x="1395" y="1474"/>
                </a:lnTo>
                <a:lnTo>
                  <a:pt x="1395" y="1474"/>
                </a:lnTo>
                <a:lnTo>
                  <a:pt x="1393" y="1472"/>
                </a:lnTo>
                <a:lnTo>
                  <a:pt x="1393" y="1470"/>
                </a:lnTo>
                <a:lnTo>
                  <a:pt x="1393" y="1468"/>
                </a:lnTo>
                <a:lnTo>
                  <a:pt x="1393" y="1468"/>
                </a:lnTo>
                <a:lnTo>
                  <a:pt x="1393" y="1466"/>
                </a:lnTo>
                <a:lnTo>
                  <a:pt x="1393" y="1466"/>
                </a:lnTo>
                <a:lnTo>
                  <a:pt x="1395" y="1463"/>
                </a:lnTo>
                <a:lnTo>
                  <a:pt x="1395" y="1463"/>
                </a:lnTo>
                <a:lnTo>
                  <a:pt x="1395" y="1461"/>
                </a:lnTo>
                <a:lnTo>
                  <a:pt x="1395" y="1461"/>
                </a:lnTo>
                <a:lnTo>
                  <a:pt x="1393" y="1461"/>
                </a:lnTo>
                <a:lnTo>
                  <a:pt x="1393" y="1461"/>
                </a:lnTo>
                <a:lnTo>
                  <a:pt x="1393" y="1459"/>
                </a:lnTo>
                <a:lnTo>
                  <a:pt x="1393" y="1459"/>
                </a:lnTo>
                <a:lnTo>
                  <a:pt x="1393" y="1459"/>
                </a:lnTo>
                <a:lnTo>
                  <a:pt x="1393" y="1459"/>
                </a:lnTo>
                <a:lnTo>
                  <a:pt x="1393" y="1457"/>
                </a:lnTo>
                <a:lnTo>
                  <a:pt x="1395" y="1457"/>
                </a:lnTo>
                <a:lnTo>
                  <a:pt x="1395" y="1457"/>
                </a:lnTo>
                <a:lnTo>
                  <a:pt x="1395" y="1457"/>
                </a:lnTo>
                <a:lnTo>
                  <a:pt x="1395" y="1455"/>
                </a:lnTo>
                <a:lnTo>
                  <a:pt x="1395" y="1453"/>
                </a:lnTo>
                <a:lnTo>
                  <a:pt x="1395" y="1453"/>
                </a:lnTo>
                <a:lnTo>
                  <a:pt x="1395" y="1453"/>
                </a:lnTo>
                <a:lnTo>
                  <a:pt x="1393" y="1451"/>
                </a:lnTo>
                <a:lnTo>
                  <a:pt x="1395" y="1451"/>
                </a:lnTo>
                <a:lnTo>
                  <a:pt x="1395" y="1449"/>
                </a:lnTo>
                <a:lnTo>
                  <a:pt x="1395" y="1449"/>
                </a:lnTo>
                <a:lnTo>
                  <a:pt x="1398" y="1447"/>
                </a:lnTo>
                <a:lnTo>
                  <a:pt x="1398" y="1449"/>
                </a:lnTo>
                <a:lnTo>
                  <a:pt x="1398" y="1449"/>
                </a:lnTo>
                <a:lnTo>
                  <a:pt x="1395" y="1451"/>
                </a:lnTo>
                <a:lnTo>
                  <a:pt x="1395" y="1451"/>
                </a:lnTo>
                <a:lnTo>
                  <a:pt x="1398" y="1453"/>
                </a:lnTo>
                <a:lnTo>
                  <a:pt x="1398" y="1453"/>
                </a:lnTo>
                <a:lnTo>
                  <a:pt x="1398" y="1453"/>
                </a:lnTo>
                <a:lnTo>
                  <a:pt x="1398" y="1451"/>
                </a:lnTo>
                <a:lnTo>
                  <a:pt x="1398" y="1449"/>
                </a:lnTo>
                <a:lnTo>
                  <a:pt x="1398" y="1445"/>
                </a:lnTo>
                <a:lnTo>
                  <a:pt x="1398" y="1438"/>
                </a:lnTo>
                <a:lnTo>
                  <a:pt x="1398" y="1432"/>
                </a:lnTo>
                <a:lnTo>
                  <a:pt x="1400" y="1430"/>
                </a:lnTo>
                <a:lnTo>
                  <a:pt x="1400" y="1428"/>
                </a:lnTo>
                <a:lnTo>
                  <a:pt x="1402" y="1426"/>
                </a:lnTo>
                <a:lnTo>
                  <a:pt x="1402" y="1426"/>
                </a:lnTo>
                <a:lnTo>
                  <a:pt x="1402" y="1424"/>
                </a:lnTo>
                <a:lnTo>
                  <a:pt x="1402" y="1417"/>
                </a:lnTo>
                <a:lnTo>
                  <a:pt x="1400" y="1417"/>
                </a:lnTo>
                <a:lnTo>
                  <a:pt x="1400" y="1417"/>
                </a:lnTo>
                <a:lnTo>
                  <a:pt x="1400" y="1417"/>
                </a:lnTo>
                <a:lnTo>
                  <a:pt x="1400" y="1415"/>
                </a:lnTo>
                <a:lnTo>
                  <a:pt x="1400" y="1415"/>
                </a:lnTo>
                <a:lnTo>
                  <a:pt x="1402" y="1415"/>
                </a:lnTo>
                <a:lnTo>
                  <a:pt x="1402" y="1417"/>
                </a:lnTo>
                <a:lnTo>
                  <a:pt x="1402" y="1417"/>
                </a:lnTo>
                <a:lnTo>
                  <a:pt x="1402" y="1415"/>
                </a:lnTo>
                <a:lnTo>
                  <a:pt x="1402" y="1415"/>
                </a:lnTo>
                <a:lnTo>
                  <a:pt x="1404" y="1415"/>
                </a:lnTo>
                <a:lnTo>
                  <a:pt x="1402" y="1413"/>
                </a:lnTo>
                <a:lnTo>
                  <a:pt x="1402" y="1413"/>
                </a:lnTo>
                <a:lnTo>
                  <a:pt x="1400" y="1411"/>
                </a:lnTo>
                <a:lnTo>
                  <a:pt x="1395" y="1409"/>
                </a:lnTo>
                <a:lnTo>
                  <a:pt x="1395" y="1409"/>
                </a:lnTo>
                <a:lnTo>
                  <a:pt x="1398" y="1409"/>
                </a:lnTo>
                <a:lnTo>
                  <a:pt x="1398" y="1411"/>
                </a:lnTo>
                <a:lnTo>
                  <a:pt x="1398" y="1411"/>
                </a:lnTo>
                <a:lnTo>
                  <a:pt x="1398" y="1411"/>
                </a:lnTo>
                <a:lnTo>
                  <a:pt x="1395" y="1411"/>
                </a:lnTo>
                <a:lnTo>
                  <a:pt x="1395" y="1411"/>
                </a:lnTo>
                <a:lnTo>
                  <a:pt x="1393" y="1411"/>
                </a:lnTo>
                <a:lnTo>
                  <a:pt x="1393" y="1409"/>
                </a:lnTo>
                <a:lnTo>
                  <a:pt x="1393" y="1409"/>
                </a:lnTo>
                <a:lnTo>
                  <a:pt x="1391" y="1409"/>
                </a:lnTo>
                <a:lnTo>
                  <a:pt x="1391" y="1409"/>
                </a:lnTo>
                <a:lnTo>
                  <a:pt x="1389" y="1409"/>
                </a:lnTo>
                <a:lnTo>
                  <a:pt x="1389" y="1409"/>
                </a:lnTo>
                <a:lnTo>
                  <a:pt x="1389" y="1407"/>
                </a:lnTo>
                <a:lnTo>
                  <a:pt x="1389" y="1407"/>
                </a:lnTo>
                <a:lnTo>
                  <a:pt x="1389" y="1407"/>
                </a:lnTo>
                <a:lnTo>
                  <a:pt x="1391" y="1407"/>
                </a:lnTo>
                <a:lnTo>
                  <a:pt x="1393" y="1409"/>
                </a:lnTo>
                <a:lnTo>
                  <a:pt x="1393" y="1407"/>
                </a:lnTo>
                <a:lnTo>
                  <a:pt x="1387" y="1403"/>
                </a:lnTo>
                <a:lnTo>
                  <a:pt x="1383" y="1401"/>
                </a:lnTo>
                <a:lnTo>
                  <a:pt x="1383" y="1403"/>
                </a:lnTo>
                <a:lnTo>
                  <a:pt x="1385" y="1403"/>
                </a:lnTo>
                <a:lnTo>
                  <a:pt x="1385" y="1403"/>
                </a:lnTo>
                <a:lnTo>
                  <a:pt x="1383" y="1403"/>
                </a:lnTo>
                <a:lnTo>
                  <a:pt x="1383" y="1403"/>
                </a:lnTo>
                <a:lnTo>
                  <a:pt x="1381" y="1401"/>
                </a:lnTo>
                <a:lnTo>
                  <a:pt x="1377" y="1401"/>
                </a:lnTo>
                <a:lnTo>
                  <a:pt x="1377" y="1401"/>
                </a:lnTo>
                <a:lnTo>
                  <a:pt x="1375" y="1401"/>
                </a:lnTo>
                <a:lnTo>
                  <a:pt x="1368" y="1401"/>
                </a:lnTo>
                <a:lnTo>
                  <a:pt x="1364" y="1399"/>
                </a:lnTo>
                <a:lnTo>
                  <a:pt x="1362" y="1399"/>
                </a:lnTo>
                <a:lnTo>
                  <a:pt x="1362" y="1399"/>
                </a:lnTo>
                <a:lnTo>
                  <a:pt x="1362" y="1401"/>
                </a:lnTo>
                <a:lnTo>
                  <a:pt x="1360" y="1401"/>
                </a:lnTo>
                <a:lnTo>
                  <a:pt x="1360" y="1401"/>
                </a:lnTo>
                <a:lnTo>
                  <a:pt x="1356" y="1403"/>
                </a:lnTo>
                <a:lnTo>
                  <a:pt x="1356" y="1403"/>
                </a:lnTo>
                <a:lnTo>
                  <a:pt x="1351" y="1403"/>
                </a:lnTo>
                <a:lnTo>
                  <a:pt x="1349" y="1403"/>
                </a:lnTo>
                <a:lnTo>
                  <a:pt x="1343" y="1403"/>
                </a:lnTo>
                <a:lnTo>
                  <a:pt x="1341" y="1403"/>
                </a:lnTo>
                <a:lnTo>
                  <a:pt x="1341" y="1403"/>
                </a:lnTo>
                <a:lnTo>
                  <a:pt x="1339" y="1403"/>
                </a:lnTo>
                <a:lnTo>
                  <a:pt x="1339" y="1401"/>
                </a:lnTo>
                <a:lnTo>
                  <a:pt x="1337" y="1401"/>
                </a:lnTo>
                <a:lnTo>
                  <a:pt x="1335" y="1401"/>
                </a:lnTo>
                <a:lnTo>
                  <a:pt x="1335" y="1401"/>
                </a:lnTo>
                <a:lnTo>
                  <a:pt x="1333" y="1403"/>
                </a:lnTo>
                <a:lnTo>
                  <a:pt x="1333" y="1403"/>
                </a:lnTo>
                <a:lnTo>
                  <a:pt x="1331" y="1405"/>
                </a:lnTo>
                <a:lnTo>
                  <a:pt x="1331" y="1403"/>
                </a:lnTo>
                <a:lnTo>
                  <a:pt x="1324" y="1401"/>
                </a:lnTo>
                <a:lnTo>
                  <a:pt x="1324" y="1401"/>
                </a:lnTo>
                <a:lnTo>
                  <a:pt x="1324" y="1401"/>
                </a:lnTo>
                <a:lnTo>
                  <a:pt x="1324" y="1403"/>
                </a:lnTo>
                <a:lnTo>
                  <a:pt x="1324" y="1403"/>
                </a:lnTo>
                <a:lnTo>
                  <a:pt x="1322" y="1403"/>
                </a:lnTo>
                <a:lnTo>
                  <a:pt x="1322" y="1401"/>
                </a:lnTo>
                <a:lnTo>
                  <a:pt x="1320" y="1401"/>
                </a:lnTo>
                <a:lnTo>
                  <a:pt x="1320" y="1401"/>
                </a:lnTo>
                <a:lnTo>
                  <a:pt x="1320" y="1401"/>
                </a:lnTo>
                <a:lnTo>
                  <a:pt x="1320" y="1399"/>
                </a:lnTo>
                <a:lnTo>
                  <a:pt x="1322" y="1396"/>
                </a:lnTo>
                <a:lnTo>
                  <a:pt x="1324" y="1394"/>
                </a:lnTo>
                <a:lnTo>
                  <a:pt x="1326" y="1392"/>
                </a:lnTo>
                <a:lnTo>
                  <a:pt x="1326" y="1392"/>
                </a:lnTo>
                <a:lnTo>
                  <a:pt x="1328" y="1390"/>
                </a:lnTo>
                <a:lnTo>
                  <a:pt x="1328" y="1386"/>
                </a:lnTo>
                <a:lnTo>
                  <a:pt x="1328" y="1382"/>
                </a:lnTo>
                <a:lnTo>
                  <a:pt x="1328" y="1380"/>
                </a:lnTo>
                <a:lnTo>
                  <a:pt x="1328" y="1380"/>
                </a:lnTo>
                <a:lnTo>
                  <a:pt x="1331" y="1378"/>
                </a:lnTo>
                <a:lnTo>
                  <a:pt x="1328" y="1375"/>
                </a:lnTo>
                <a:lnTo>
                  <a:pt x="1331" y="1373"/>
                </a:lnTo>
                <a:lnTo>
                  <a:pt x="1331" y="1371"/>
                </a:lnTo>
                <a:lnTo>
                  <a:pt x="1331" y="1369"/>
                </a:lnTo>
                <a:lnTo>
                  <a:pt x="1333" y="1367"/>
                </a:lnTo>
                <a:lnTo>
                  <a:pt x="1331" y="1365"/>
                </a:lnTo>
                <a:lnTo>
                  <a:pt x="1328" y="1365"/>
                </a:lnTo>
                <a:lnTo>
                  <a:pt x="1328" y="1365"/>
                </a:lnTo>
                <a:lnTo>
                  <a:pt x="1328" y="1365"/>
                </a:lnTo>
                <a:lnTo>
                  <a:pt x="1328" y="1363"/>
                </a:lnTo>
                <a:lnTo>
                  <a:pt x="1328" y="1363"/>
                </a:lnTo>
                <a:lnTo>
                  <a:pt x="1331" y="1361"/>
                </a:lnTo>
                <a:lnTo>
                  <a:pt x="1331" y="1359"/>
                </a:lnTo>
                <a:lnTo>
                  <a:pt x="1331" y="1359"/>
                </a:lnTo>
                <a:lnTo>
                  <a:pt x="1333" y="1357"/>
                </a:lnTo>
                <a:lnTo>
                  <a:pt x="1333" y="1357"/>
                </a:lnTo>
                <a:lnTo>
                  <a:pt x="1333" y="1359"/>
                </a:lnTo>
                <a:lnTo>
                  <a:pt x="1333" y="1363"/>
                </a:lnTo>
                <a:lnTo>
                  <a:pt x="1333" y="1363"/>
                </a:lnTo>
                <a:lnTo>
                  <a:pt x="1333" y="1363"/>
                </a:lnTo>
                <a:lnTo>
                  <a:pt x="1335" y="1365"/>
                </a:lnTo>
                <a:lnTo>
                  <a:pt x="1335" y="1367"/>
                </a:lnTo>
                <a:lnTo>
                  <a:pt x="1335" y="1365"/>
                </a:lnTo>
                <a:lnTo>
                  <a:pt x="1337" y="1363"/>
                </a:lnTo>
                <a:lnTo>
                  <a:pt x="1337" y="1361"/>
                </a:lnTo>
                <a:lnTo>
                  <a:pt x="1339" y="1359"/>
                </a:lnTo>
                <a:lnTo>
                  <a:pt x="1339" y="1354"/>
                </a:lnTo>
                <a:lnTo>
                  <a:pt x="1341" y="1350"/>
                </a:lnTo>
                <a:lnTo>
                  <a:pt x="1339" y="1350"/>
                </a:lnTo>
                <a:lnTo>
                  <a:pt x="1339" y="1350"/>
                </a:lnTo>
                <a:lnTo>
                  <a:pt x="1339" y="1352"/>
                </a:lnTo>
                <a:lnTo>
                  <a:pt x="1337" y="1350"/>
                </a:lnTo>
                <a:lnTo>
                  <a:pt x="1337" y="1350"/>
                </a:lnTo>
                <a:lnTo>
                  <a:pt x="1339" y="1350"/>
                </a:lnTo>
                <a:lnTo>
                  <a:pt x="1339" y="1348"/>
                </a:lnTo>
                <a:lnTo>
                  <a:pt x="1339" y="1348"/>
                </a:lnTo>
                <a:lnTo>
                  <a:pt x="1341" y="1348"/>
                </a:lnTo>
                <a:lnTo>
                  <a:pt x="1341" y="1348"/>
                </a:lnTo>
                <a:lnTo>
                  <a:pt x="1341" y="1346"/>
                </a:lnTo>
                <a:lnTo>
                  <a:pt x="1341" y="1346"/>
                </a:lnTo>
                <a:lnTo>
                  <a:pt x="1339" y="1346"/>
                </a:lnTo>
                <a:lnTo>
                  <a:pt x="1339" y="1346"/>
                </a:lnTo>
                <a:lnTo>
                  <a:pt x="1339" y="1346"/>
                </a:lnTo>
                <a:lnTo>
                  <a:pt x="1337" y="1346"/>
                </a:lnTo>
                <a:lnTo>
                  <a:pt x="1337" y="1346"/>
                </a:lnTo>
                <a:lnTo>
                  <a:pt x="1339" y="1344"/>
                </a:lnTo>
                <a:lnTo>
                  <a:pt x="1341" y="1342"/>
                </a:lnTo>
                <a:lnTo>
                  <a:pt x="1341" y="1342"/>
                </a:lnTo>
                <a:lnTo>
                  <a:pt x="1341" y="1342"/>
                </a:lnTo>
                <a:lnTo>
                  <a:pt x="1341" y="1342"/>
                </a:lnTo>
                <a:lnTo>
                  <a:pt x="1341" y="1340"/>
                </a:lnTo>
                <a:lnTo>
                  <a:pt x="1341" y="1338"/>
                </a:lnTo>
                <a:lnTo>
                  <a:pt x="1341" y="1338"/>
                </a:lnTo>
                <a:lnTo>
                  <a:pt x="1343" y="1334"/>
                </a:lnTo>
                <a:lnTo>
                  <a:pt x="1347" y="1331"/>
                </a:lnTo>
                <a:lnTo>
                  <a:pt x="1349" y="1329"/>
                </a:lnTo>
                <a:lnTo>
                  <a:pt x="1349" y="1327"/>
                </a:lnTo>
                <a:lnTo>
                  <a:pt x="1349" y="1325"/>
                </a:lnTo>
                <a:lnTo>
                  <a:pt x="1351" y="1323"/>
                </a:lnTo>
                <a:lnTo>
                  <a:pt x="1349" y="1323"/>
                </a:lnTo>
                <a:lnTo>
                  <a:pt x="1349" y="1321"/>
                </a:lnTo>
                <a:lnTo>
                  <a:pt x="1349" y="1319"/>
                </a:lnTo>
                <a:lnTo>
                  <a:pt x="1349" y="1319"/>
                </a:lnTo>
                <a:lnTo>
                  <a:pt x="1347" y="1317"/>
                </a:lnTo>
                <a:lnTo>
                  <a:pt x="1345" y="1317"/>
                </a:lnTo>
                <a:lnTo>
                  <a:pt x="1345" y="1317"/>
                </a:lnTo>
                <a:lnTo>
                  <a:pt x="1343" y="1317"/>
                </a:lnTo>
                <a:lnTo>
                  <a:pt x="1341" y="1317"/>
                </a:lnTo>
                <a:lnTo>
                  <a:pt x="1341" y="1317"/>
                </a:lnTo>
                <a:lnTo>
                  <a:pt x="1343" y="1317"/>
                </a:lnTo>
                <a:lnTo>
                  <a:pt x="1343" y="1317"/>
                </a:lnTo>
                <a:lnTo>
                  <a:pt x="1345" y="1317"/>
                </a:lnTo>
                <a:lnTo>
                  <a:pt x="1345" y="1317"/>
                </a:lnTo>
                <a:lnTo>
                  <a:pt x="1345" y="1317"/>
                </a:lnTo>
                <a:lnTo>
                  <a:pt x="1345" y="1319"/>
                </a:lnTo>
                <a:lnTo>
                  <a:pt x="1345" y="1319"/>
                </a:lnTo>
                <a:lnTo>
                  <a:pt x="1343" y="1319"/>
                </a:lnTo>
                <a:lnTo>
                  <a:pt x="1341" y="1319"/>
                </a:lnTo>
                <a:lnTo>
                  <a:pt x="1337" y="1317"/>
                </a:lnTo>
                <a:lnTo>
                  <a:pt x="1337" y="1317"/>
                </a:lnTo>
                <a:lnTo>
                  <a:pt x="1333" y="1317"/>
                </a:lnTo>
                <a:lnTo>
                  <a:pt x="1331" y="1317"/>
                </a:lnTo>
                <a:lnTo>
                  <a:pt x="1331" y="1317"/>
                </a:lnTo>
                <a:lnTo>
                  <a:pt x="1331" y="1317"/>
                </a:lnTo>
                <a:lnTo>
                  <a:pt x="1331" y="1317"/>
                </a:lnTo>
                <a:lnTo>
                  <a:pt x="1328" y="1317"/>
                </a:lnTo>
                <a:lnTo>
                  <a:pt x="1326" y="1317"/>
                </a:lnTo>
                <a:lnTo>
                  <a:pt x="1324" y="1317"/>
                </a:lnTo>
                <a:lnTo>
                  <a:pt x="1322" y="1319"/>
                </a:lnTo>
                <a:lnTo>
                  <a:pt x="1320" y="1319"/>
                </a:lnTo>
                <a:lnTo>
                  <a:pt x="1307" y="1321"/>
                </a:lnTo>
                <a:lnTo>
                  <a:pt x="1305" y="1321"/>
                </a:lnTo>
                <a:lnTo>
                  <a:pt x="1301" y="1323"/>
                </a:lnTo>
                <a:lnTo>
                  <a:pt x="1299" y="1325"/>
                </a:lnTo>
                <a:lnTo>
                  <a:pt x="1297" y="1329"/>
                </a:lnTo>
                <a:lnTo>
                  <a:pt x="1297" y="1329"/>
                </a:lnTo>
                <a:lnTo>
                  <a:pt x="1297" y="1331"/>
                </a:lnTo>
                <a:lnTo>
                  <a:pt x="1297" y="1336"/>
                </a:lnTo>
                <a:lnTo>
                  <a:pt x="1297" y="1338"/>
                </a:lnTo>
                <a:lnTo>
                  <a:pt x="1297" y="1340"/>
                </a:lnTo>
                <a:lnTo>
                  <a:pt x="1297" y="1342"/>
                </a:lnTo>
                <a:lnTo>
                  <a:pt x="1297" y="1342"/>
                </a:lnTo>
                <a:lnTo>
                  <a:pt x="1295" y="1344"/>
                </a:lnTo>
                <a:lnTo>
                  <a:pt x="1293" y="1344"/>
                </a:lnTo>
                <a:lnTo>
                  <a:pt x="1293" y="1350"/>
                </a:lnTo>
                <a:lnTo>
                  <a:pt x="1291" y="1352"/>
                </a:lnTo>
                <a:lnTo>
                  <a:pt x="1289" y="1354"/>
                </a:lnTo>
                <a:lnTo>
                  <a:pt x="1287" y="1354"/>
                </a:lnTo>
                <a:lnTo>
                  <a:pt x="1282" y="1357"/>
                </a:lnTo>
                <a:lnTo>
                  <a:pt x="1282" y="1357"/>
                </a:lnTo>
                <a:lnTo>
                  <a:pt x="1282" y="1359"/>
                </a:lnTo>
                <a:lnTo>
                  <a:pt x="1282" y="1359"/>
                </a:lnTo>
                <a:lnTo>
                  <a:pt x="1284" y="1357"/>
                </a:lnTo>
                <a:lnTo>
                  <a:pt x="1284" y="1357"/>
                </a:lnTo>
                <a:lnTo>
                  <a:pt x="1284" y="1359"/>
                </a:lnTo>
                <a:lnTo>
                  <a:pt x="1284" y="1359"/>
                </a:lnTo>
                <a:lnTo>
                  <a:pt x="1284" y="1359"/>
                </a:lnTo>
                <a:lnTo>
                  <a:pt x="1284" y="1359"/>
                </a:lnTo>
                <a:lnTo>
                  <a:pt x="1284" y="1361"/>
                </a:lnTo>
                <a:lnTo>
                  <a:pt x="1282" y="1363"/>
                </a:lnTo>
                <a:lnTo>
                  <a:pt x="1282" y="1363"/>
                </a:lnTo>
                <a:lnTo>
                  <a:pt x="1280" y="1363"/>
                </a:lnTo>
                <a:lnTo>
                  <a:pt x="1278" y="1363"/>
                </a:lnTo>
                <a:lnTo>
                  <a:pt x="1276" y="1363"/>
                </a:lnTo>
                <a:lnTo>
                  <a:pt x="1276" y="1361"/>
                </a:lnTo>
                <a:lnTo>
                  <a:pt x="1276" y="1361"/>
                </a:lnTo>
                <a:lnTo>
                  <a:pt x="1276" y="1361"/>
                </a:lnTo>
                <a:lnTo>
                  <a:pt x="1276" y="1359"/>
                </a:lnTo>
                <a:lnTo>
                  <a:pt x="1274" y="1359"/>
                </a:lnTo>
                <a:lnTo>
                  <a:pt x="1272" y="1361"/>
                </a:lnTo>
                <a:lnTo>
                  <a:pt x="1268" y="1361"/>
                </a:lnTo>
                <a:lnTo>
                  <a:pt x="1268" y="1361"/>
                </a:lnTo>
                <a:lnTo>
                  <a:pt x="1266" y="1361"/>
                </a:lnTo>
                <a:lnTo>
                  <a:pt x="1263" y="1361"/>
                </a:lnTo>
                <a:lnTo>
                  <a:pt x="1263" y="1363"/>
                </a:lnTo>
                <a:lnTo>
                  <a:pt x="1261" y="1363"/>
                </a:lnTo>
                <a:lnTo>
                  <a:pt x="1259" y="1363"/>
                </a:lnTo>
                <a:lnTo>
                  <a:pt x="1257" y="1363"/>
                </a:lnTo>
                <a:lnTo>
                  <a:pt x="1253" y="1363"/>
                </a:lnTo>
                <a:lnTo>
                  <a:pt x="1249" y="1365"/>
                </a:lnTo>
                <a:lnTo>
                  <a:pt x="1247" y="1365"/>
                </a:lnTo>
                <a:lnTo>
                  <a:pt x="1243" y="1367"/>
                </a:lnTo>
                <a:lnTo>
                  <a:pt x="1240" y="1367"/>
                </a:lnTo>
                <a:lnTo>
                  <a:pt x="1238" y="1367"/>
                </a:lnTo>
                <a:lnTo>
                  <a:pt x="1238" y="1367"/>
                </a:lnTo>
                <a:lnTo>
                  <a:pt x="1236" y="1365"/>
                </a:lnTo>
                <a:lnTo>
                  <a:pt x="1234" y="1363"/>
                </a:lnTo>
                <a:lnTo>
                  <a:pt x="1232" y="1361"/>
                </a:lnTo>
                <a:lnTo>
                  <a:pt x="1228" y="1359"/>
                </a:lnTo>
                <a:lnTo>
                  <a:pt x="1224" y="1359"/>
                </a:lnTo>
                <a:lnTo>
                  <a:pt x="1222" y="1359"/>
                </a:lnTo>
                <a:lnTo>
                  <a:pt x="1222" y="1359"/>
                </a:lnTo>
                <a:lnTo>
                  <a:pt x="1222" y="1359"/>
                </a:lnTo>
                <a:lnTo>
                  <a:pt x="1224" y="1361"/>
                </a:lnTo>
                <a:lnTo>
                  <a:pt x="1222" y="1361"/>
                </a:lnTo>
                <a:lnTo>
                  <a:pt x="1219" y="1359"/>
                </a:lnTo>
                <a:lnTo>
                  <a:pt x="1217" y="1359"/>
                </a:lnTo>
                <a:lnTo>
                  <a:pt x="1217" y="1357"/>
                </a:lnTo>
                <a:lnTo>
                  <a:pt x="1219" y="1359"/>
                </a:lnTo>
                <a:lnTo>
                  <a:pt x="1219" y="1359"/>
                </a:lnTo>
                <a:lnTo>
                  <a:pt x="1217" y="1357"/>
                </a:lnTo>
                <a:lnTo>
                  <a:pt x="1217" y="1354"/>
                </a:lnTo>
                <a:lnTo>
                  <a:pt x="1215" y="1354"/>
                </a:lnTo>
                <a:lnTo>
                  <a:pt x="1215" y="1352"/>
                </a:lnTo>
                <a:lnTo>
                  <a:pt x="1213" y="1350"/>
                </a:lnTo>
                <a:lnTo>
                  <a:pt x="1213" y="1348"/>
                </a:lnTo>
                <a:lnTo>
                  <a:pt x="1211" y="1346"/>
                </a:lnTo>
                <a:lnTo>
                  <a:pt x="1211" y="1342"/>
                </a:lnTo>
                <a:lnTo>
                  <a:pt x="1207" y="1338"/>
                </a:lnTo>
                <a:lnTo>
                  <a:pt x="1201" y="1331"/>
                </a:lnTo>
                <a:lnTo>
                  <a:pt x="1201" y="1329"/>
                </a:lnTo>
                <a:lnTo>
                  <a:pt x="1201" y="1329"/>
                </a:lnTo>
                <a:lnTo>
                  <a:pt x="1196" y="1323"/>
                </a:lnTo>
                <a:lnTo>
                  <a:pt x="1194" y="1319"/>
                </a:lnTo>
                <a:lnTo>
                  <a:pt x="1194" y="1319"/>
                </a:lnTo>
                <a:lnTo>
                  <a:pt x="1194" y="1319"/>
                </a:lnTo>
                <a:lnTo>
                  <a:pt x="1194" y="1317"/>
                </a:lnTo>
                <a:lnTo>
                  <a:pt x="1194" y="1317"/>
                </a:lnTo>
                <a:lnTo>
                  <a:pt x="1192" y="1317"/>
                </a:lnTo>
                <a:lnTo>
                  <a:pt x="1192" y="1310"/>
                </a:lnTo>
                <a:lnTo>
                  <a:pt x="1194" y="1315"/>
                </a:lnTo>
                <a:lnTo>
                  <a:pt x="1196" y="1317"/>
                </a:lnTo>
                <a:lnTo>
                  <a:pt x="1196" y="1317"/>
                </a:lnTo>
                <a:lnTo>
                  <a:pt x="1196" y="1317"/>
                </a:lnTo>
                <a:lnTo>
                  <a:pt x="1196" y="1319"/>
                </a:lnTo>
                <a:lnTo>
                  <a:pt x="1196" y="1321"/>
                </a:lnTo>
                <a:lnTo>
                  <a:pt x="1196" y="1321"/>
                </a:lnTo>
                <a:lnTo>
                  <a:pt x="1196" y="1319"/>
                </a:lnTo>
                <a:lnTo>
                  <a:pt x="1199" y="1319"/>
                </a:lnTo>
                <a:lnTo>
                  <a:pt x="1199" y="1317"/>
                </a:lnTo>
                <a:lnTo>
                  <a:pt x="1196" y="1317"/>
                </a:lnTo>
                <a:lnTo>
                  <a:pt x="1196" y="1315"/>
                </a:lnTo>
                <a:lnTo>
                  <a:pt x="1194" y="1313"/>
                </a:lnTo>
                <a:lnTo>
                  <a:pt x="1192" y="1308"/>
                </a:lnTo>
                <a:lnTo>
                  <a:pt x="1190" y="1306"/>
                </a:lnTo>
                <a:lnTo>
                  <a:pt x="1190" y="1302"/>
                </a:lnTo>
                <a:lnTo>
                  <a:pt x="1190" y="1302"/>
                </a:lnTo>
                <a:lnTo>
                  <a:pt x="1190" y="1300"/>
                </a:lnTo>
                <a:lnTo>
                  <a:pt x="1190" y="1298"/>
                </a:lnTo>
                <a:lnTo>
                  <a:pt x="1192" y="1298"/>
                </a:lnTo>
                <a:lnTo>
                  <a:pt x="1192" y="1296"/>
                </a:lnTo>
                <a:lnTo>
                  <a:pt x="1192" y="1289"/>
                </a:lnTo>
                <a:lnTo>
                  <a:pt x="1192" y="1283"/>
                </a:lnTo>
                <a:lnTo>
                  <a:pt x="1192" y="1283"/>
                </a:lnTo>
                <a:lnTo>
                  <a:pt x="1192" y="1283"/>
                </a:lnTo>
                <a:lnTo>
                  <a:pt x="1192" y="1281"/>
                </a:lnTo>
                <a:lnTo>
                  <a:pt x="1192" y="1275"/>
                </a:lnTo>
                <a:lnTo>
                  <a:pt x="1194" y="1264"/>
                </a:lnTo>
                <a:lnTo>
                  <a:pt x="1196" y="1262"/>
                </a:lnTo>
                <a:lnTo>
                  <a:pt x="1199" y="1256"/>
                </a:lnTo>
                <a:lnTo>
                  <a:pt x="1201" y="1254"/>
                </a:lnTo>
                <a:lnTo>
                  <a:pt x="1201" y="1250"/>
                </a:lnTo>
                <a:lnTo>
                  <a:pt x="1201" y="1248"/>
                </a:lnTo>
                <a:lnTo>
                  <a:pt x="1199" y="1248"/>
                </a:lnTo>
                <a:lnTo>
                  <a:pt x="1196" y="1243"/>
                </a:lnTo>
                <a:lnTo>
                  <a:pt x="1196" y="1241"/>
                </a:lnTo>
                <a:lnTo>
                  <a:pt x="1196" y="1239"/>
                </a:lnTo>
                <a:lnTo>
                  <a:pt x="1194" y="1237"/>
                </a:lnTo>
                <a:lnTo>
                  <a:pt x="1194" y="1235"/>
                </a:lnTo>
                <a:lnTo>
                  <a:pt x="1194" y="1235"/>
                </a:lnTo>
                <a:lnTo>
                  <a:pt x="1194" y="1233"/>
                </a:lnTo>
                <a:lnTo>
                  <a:pt x="1196" y="1233"/>
                </a:lnTo>
                <a:lnTo>
                  <a:pt x="1196" y="1231"/>
                </a:lnTo>
                <a:lnTo>
                  <a:pt x="1196" y="1231"/>
                </a:lnTo>
                <a:lnTo>
                  <a:pt x="1192" y="1229"/>
                </a:lnTo>
                <a:lnTo>
                  <a:pt x="1192" y="1227"/>
                </a:lnTo>
                <a:lnTo>
                  <a:pt x="1192" y="1229"/>
                </a:lnTo>
                <a:lnTo>
                  <a:pt x="1194" y="1229"/>
                </a:lnTo>
                <a:lnTo>
                  <a:pt x="1196" y="1229"/>
                </a:lnTo>
                <a:lnTo>
                  <a:pt x="1196" y="1229"/>
                </a:lnTo>
                <a:lnTo>
                  <a:pt x="1196" y="1227"/>
                </a:lnTo>
                <a:lnTo>
                  <a:pt x="1199" y="1224"/>
                </a:lnTo>
                <a:lnTo>
                  <a:pt x="1196" y="1220"/>
                </a:lnTo>
                <a:lnTo>
                  <a:pt x="1196" y="1220"/>
                </a:lnTo>
                <a:lnTo>
                  <a:pt x="1196" y="1220"/>
                </a:lnTo>
                <a:lnTo>
                  <a:pt x="1199" y="1220"/>
                </a:lnTo>
                <a:lnTo>
                  <a:pt x="1201" y="1220"/>
                </a:lnTo>
                <a:lnTo>
                  <a:pt x="1201" y="1218"/>
                </a:lnTo>
                <a:lnTo>
                  <a:pt x="1203" y="1216"/>
                </a:lnTo>
                <a:lnTo>
                  <a:pt x="1201" y="1218"/>
                </a:lnTo>
                <a:lnTo>
                  <a:pt x="1201" y="1216"/>
                </a:lnTo>
                <a:lnTo>
                  <a:pt x="1201" y="1216"/>
                </a:lnTo>
                <a:lnTo>
                  <a:pt x="1201" y="1216"/>
                </a:lnTo>
                <a:lnTo>
                  <a:pt x="1203" y="1216"/>
                </a:lnTo>
                <a:lnTo>
                  <a:pt x="1203" y="1216"/>
                </a:lnTo>
                <a:lnTo>
                  <a:pt x="1203" y="1216"/>
                </a:lnTo>
                <a:lnTo>
                  <a:pt x="1203" y="1216"/>
                </a:lnTo>
                <a:lnTo>
                  <a:pt x="1205" y="1216"/>
                </a:lnTo>
                <a:lnTo>
                  <a:pt x="1205" y="1216"/>
                </a:lnTo>
                <a:lnTo>
                  <a:pt x="1205" y="1216"/>
                </a:lnTo>
                <a:lnTo>
                  <a:pt x="1205" y="1214"/>
                </a:lnTo>
                <a:lnTo>
                  <a:pt x="1205" y="1212"/>
                </a:lnTo>
                <a:lnTo>
                  <a:pt x="1207" y="1214"/>
                </a:lnTo>
                <a:lnTo>
                  <a:pt x="1209" y="1212"/>
                </a:lnTo>
                <a:lnTo>
                  <a:pt x="1209" y="1212"/>
                </a:lnTo>
                <a:lnTo>
                  <a:pt x="1211" y="1212"/>
                </a:lnTo>
                <a:lnTo>
                  <a:pt x="1211" y="1212"/>
                </a:lnTo>
                <a:lnTo>
                  <a:pt x="1209" y="1212"/>
                </a:lnTo>
                <a:lnTo>
                  <a:pt x="1207" y="1208"/>
                </a:lnTo>
                <a:lnTo>
                  <a:pt x="1209" y="1208"/>
                </a:lnTo>
                <a:lnTo>
                  <a:pt x="1209" y="1208"/>
                </a:lnTo>
                <a:lnTo>
                  <a:pt x="1209" y="1208"/>
                </a:lnTo>
                <a:lnTo>
                  <a:pt x="1209" y="1208"/>
                </a:lnTo>
                <a:lnTo>
                  <a:pt x="1211" y="1210"/>
                </a:lnTo>
                <a:lnTo>
                  <a:pt x="1211" y="1208"/>
                </a:lnTo>
                <a:lnTo>
                  <a:pt x="1211" y="1208"/>
                </a:lnTo>
                <a:lnTo>
                  <a:pt x="1213" y="1208"/>
                </a:lnTo>
                <a:lnTo>
                  <a:pt x="1215" y="1210"/>
                </a:lnTo>
                <a:lnTo>
                  <a:pt x="1217" y="1208"/>
                </a:lnTo>
                <a:lnTo>
                  <a:pt x="1215" y="1210"/>
                </a:lnTo>
                <a:lnTo>
                  <a:pt x="1213" y="1212"/>
                </a:lnTo>
                <a:lnTo>
                  <a:pt x="1215" y="1210"/>
                </a:lnTo>
                <a:lnTo>
                  <a:pt x="1217" y="1210"/>
                </a:lnTo>
                <a:lnTo>
                  <a:pt x="1219" y="1208"/>
                </a:lnTo>
                <a:lnTo>
                  <a:pt x="1222" y="1208"/>
                </a:lnTo>
                <a:lnTo>
                  <a:pt x="1222" y="1208"/>
                </a:lnTo>
                <a:lnTo>
                  <a:pt x="1226" y="1206"/>
                </a:lnTo>
                <a:lnTo>
                  <a:pt x="1228" y="1204"/>
                </a:lnTo>
                <a:lnTo>
                  <a:pt x="1230" y="1201"/>
                </a:lnTo>
                <a:lnTo>
                  <a:pt x="1230" y="1199"/>
                </a:lnTo>
                <a:lnTo>
                  <a:pt x="1232" y="1199"/>
                </a:lnTo>
                <a:lnTo>
                  <a:pt x="1232" y="1197"/>
                </a:lnTo>
                <a:lnTo>
                  <a:pt x="1232" y="1195"/>
                </a:lnTo>
                <a:lnTo>
                  <a:pt x="1232" y="1195"/>
                </a:lnTo>
                <a:lnTo>
                  <a:pt x="1232" y="1193"/>
                </a:lnTo>
                <a:lnTo>
                  <a:pt x="1232" y="1191"/>
                </a:lnTo>
                <a:lnTo>
                  <a:pt x="1232" y="1193"/>
                </a:lnTo>
                <a:lnTo>
                  <a:pt x="1232" y="1193"/>
                </a:lnTo>
                <a:lnTo>
                  <a:pt x="1234" y="1191"/>
                </a:lnTo>
                <a:lnTo>
                  <a:pt x="1234" y="1191"/>
                </a:lnTo>
                <a:lnTo>
                  <a:pt x="1236" y="1193"/>
                </a:lnTo>
                <a:lnTo>
                  <a:pt x="1234" y="1195"/>
                </a:lnTo>
                <a:lnTo>
                  <a:pt x="1236" y="1195"/>
                </a:lnTo>
                <a:lnTo>
                  <a:pt x="1236" y="1195"/>
                </a:lnTo>
                <a:lnTo>
                  <a:pt x="1238" y="1195"/>
                </a:lnTo>
                <a:lnTo>
                  <a:pt x="1234" y="1197"/>
                </a:lnTo>
                <a:lnTo>
                  <a:pt x="1234" y="1197"/>
                </a:lnTo>
                <a:lnTo>
                  <a:pt x="1238" y="1195"/>
                </a:lnTo>
                <a:lnTo>
                  <a:pt x="1245" y="1193"/>
                </a:lnTo>
                <a:lnTo>
                  <a:pt x="1247" y="1193"/>
                </a:lnTo>
                <a:lnTo>
                  <a:pt x="1247" y="1191"/>
                </a:lnTo>
                <a:lnTo>
                  <a:pt x="1247" y="1191"/>
                </a:lnTo>
                <a:lnTo>
                  <a:pt x="1249" y="1187"/>
                </a:lnTo>
                <a:lnTo>
                  <a:pt x="1249" y="1187"/>
                </a:lnTo>
                <a:lnTo>
                  <a:pt x="1249" y="1189"/>
                </a:lnTo>
                <a:lnTo>
                  <a:pt x="1249" y="1189"/>
                </a:lnTo>
                <a:lnTo>
                  <a:pt x="1249" y="1189"/>
                </a:lnTo>
                <a:lnTo>
                  <a:pt x="1249" y="1191"/>
                </a:lnTo>
                <a:lnTo>
                  <a:pt x="1247" y="1191"/>
                </a:lnTo>
                <a:lnTo>
                  <a:pt x="1249" y="1191"/>
                </a:lnTo>
                <a:lnTo>
                  <a:pt x="1249" y="1191"/>
                </a:lnTo>
                <a:lnTo>
                  <a:pt x="1249" y="1191"/>
                </a:lnTo>
                <a:lnTo>
                  <a:pt x="1251" y="1191"/>
                </a:lnTo>
                <a:lnTo>
                  <a:pt x="1255" y="1191"/>
                </a:lnTo>
                <a:lnTo>
                  <a:pt x="1257" y="1191"/>
                </a:lnTo>
                <a:lnTo>
                  <a:pt x="1257" y="1191"/>
                </a:lnTo>
                <a:lnTo>
                  <a:pt x="1261" y="1191"/>
                </a:lnTo>
                <a:lnTo>
                  <a:pt x="1263" y="1193"/>
                </a:lnTo>
                <a:lnTo>
                  <a:pt x="1266" y="1193"/>
                </a:lnTo>
                <a:lnTo>
                  <a:pt x="1272" y="1195"/>
                </a:lnTo>
                <a:lnTo>
                  <a:pt x="1274" y="1193"/>
                </a:lnTo>
                <a:lnTo>
                  <a:pt x="1274" y="1193"/>
                </a:lnTo>
                <a:lnTo>
                  <a:pt x="1274" y="1193"/>
                </a:lnTo>
                <a:lnTo>
                  <a:pt x="1274" y="1193"/>
                </a:lnTo>
                <a:lnTo>
                  <a:pt x="1274" y="1191"/>
                </a:lnTo>
                <a:lnTo>
                  <a:pt x="1274" y="1191"/>
                </a:lnTo>
                <a:lnTo>
                  <a:pt x="1276" y="1191"/>
                </a:lnTo>
                <a:lnTo>
                  <a:pt x="1278" y="1191"/>
                </a:lnTo>
                <a:lnTo>
                  <a:pt x="1280" y="1191"/>
                </a:lnTo>
                <a:lnTo>
                  <a:pt x="1280" y="1193"/>
                </a:lnTo>
                <a:lnTo>
                  <a:pt x="1282" y="1195"/>
                </a:lnTo>
                <a:lnTo>
                  <a:pt x="1284" y="1195"/>
                </a:lnTo>
                <a:lnTo>
                  <a:pt x="1284" y="1195"/>
                </a:lnTo>
                <a:lnTo>
                  <a:pt x="1287" y="1195"/>
                </a:lnTo>
                <a:lnTo>
                  <a:pt x="1287" y="1195"/>
                </a:lnTo>
                <a:lnTo>
                  <a:pt x="1287" y="1195"/>
                </a:lnTo>
                <a:lnTo>
                  <a:pt x="1287" y="1197"/>
                </a:lnTo>
                <a:lnTo>
                  <a:pt x="1287" y="1197"/>
                </a:lnTo>
                <a:lnTo>
                  <a:pt x="1287" y="1197"/>
                </a:lnTo>
                <a:lnTo>
                  <a:pt x="1284" y="1197"/>
                </a:lnTo>
                <a:lnTo>
                  <a:pt x="1284" y="1199"/>
                </a:lnTo>
                <a:lnTo>
                  <a:pt x="1289" y="1199"/>
                </a:lnTo>
                <a:lnTo>
                  <a:pt x="1293" y="1201"/>
                </a:lnTo>
                <a:lnTo>
                  <a:pt x="1295" y="1201"/>
                </a:lnTo>
                <a:lnTo>
                  <a:pt x="1295" y="1199"/>
                </a:lnTo>
                <a:lnTo>
                  <a:pt x="1297" y="1199"/>
                </a:lnTo>
                <a:lnTo>
                  <a:pt x="1299" y="1199"/>
                </a:lnTo>
                <a:lnTo>
                  <a:pt x="1299" y="1199"/>
                </a:lnTo>
                <a:lnTo>
                  <a:pt x="1301" y="1201"/>
                </a:lnTo>
                <a:lnTo>
                  <a:pt x="1301" y="1201"/>
                </a:lnTo>
                <a:lnTo>
                  <a:pt x="1301" y="1201"/>
                </a:lnTo>
                <a:lnTo>
                  <a:pt x="1303" y="1199"/>
                </a:lnTo>
                <a:lnTo>
                  <a:pt x="1303" y="1199"/>
                </a:lnTo>
                <a:lnTo>
                  <a:pt x="1303" y="1199"/>
                </a:lnTo>
                <a:lnTo>
                  <a:pt x="1303" y="1197"/>
                </a:lnTo>
                <a:lnTo>
                  <a:pt x="1303" y="1197"/>
                </a:lnTo>
                <a:lnTo>
                  <a:pt x="1303" y="1195"/>
                </a:lnTo>
                <a:lnTo>
                  <a:pt x="1301" y="1195"/>
                </a:lnTo>
                <a:lnTo>
                  <a:pt x="1301" y="1195"/>
                </a:lnTo>
                <a:lnTo>
                  <a:pt x="1301" y="1195"/>
                </a:lnTo>
                <a:lnTo>
                  <a:pt x="1305" y="1195"/>
                </a:lnTo>
                <a:lnTo>
                  <a:pt x="1307" y="1197"/>
                </a:lnTo>
                <a:lnTo>
                  <a:pt x="1307" y="1197"/>
                </a:lnTo>
                <a:lnTo>
                  <a:pt x="1307" y="1197"/>
                </a:lnTo>
                <a:lnTo>
                  <a:pt x="1307" y="1197"/>
                </a:lnTo>
                <a:lnTo>
                  <a:pt x="1310" y="1197"/>
                </a:lnTo>
                <a:lnTo>
                  <a:pt x="1310" y="1197"/>
                </a:lnTo>
                <a:lnTo>
                  <a:pt x="1310" y="1199"/>
                </a:lnTo>
                <a:lnTo>
                  <a:pt x="1312" y="1199"/>
                </a:lnTo>
                <a:lnTo>
                  <a:pt x="1312" y="1199"/>
                </a:lnTo>
                <a:lnTo>
                  <a:pt x="1312" y="1201"/>
                </a:lnTo>
                <a:lnTo>
                  <a:pt x="1314" y="1201"/>
                </a:lnTo>
                <a:lnTo>
                  <a:pt x="1314" y="1204"/>
                </a:lnTo>
                <a:lnTo>
                  <a:pt x="1314" y="1204"/>
                </a:lnTo>
                <a:lnTo>
                  <a:pt x="1316" y="1201"/>
                </a:lnTo>
                <a:lnTo>
                  <a:pt x="1316" y="1201"/>
                </a:lnTo>
                <a:lnTo>
                  <a:pt x="1316" y="1204"/>
                </a:lnTo>
                <a:lnTo>
                  <a:pt x="1316" y="1201"/>
                </a:lnTo>
                <a:lnTo>
                  <a:pt x="1316" y="1201"/>
                </a:lnTo>
                <a:lnTo>
                  <a:pt x="1318" y="1201"/>
                </a:lnTo>
                <a:lnTo>
                  <a:pt x="1318" y="1199"/>
                </a:lnTo>
                <a:lnTo>
                  <a:pt x="1318" y="1199"/>
                </a:lnTo>
                <a:lnTo>
                  <a:pt x="1316" y="1199"/>
                </a:lnTo>
                <a:lnTo>
                  <a:pt x="1316" y="1197"/>
                </a:lnTo>
                <a:lnTo>
                  <a:pt x="1314" y="1197"/>
                </a:lnTo>
                <a:lnTo>
                  <a:pt x="1312" y="1197"/>
                </a:lnTo>
                <a:lnTo>
                  <a:pt x="1310" y="1195"/>
                </a:lnTo>
                <a:lnTo>
                  <a:pt x="1310" y="1195"/>
                </a:lnTo>
                <a:lnTo>
                  <a:pt x="1307" y="1193"/>
                </a:lnTo>
                <a:lnTo>
                  <a:pt x="1307" y="1193"/>
                </a:lnTo>
                <a:lnTo>
                  <a:pt x="1307" y="1193"/>
                </a:lnTo>
                <a:lnTo>
                  <a:pt x="1310" y="1193"/>
                </a:lnTo>
                <a:lnTo>
                  <a:pt x="1310" y="1193"/>
                </a:lnTo>
                <a:lnTo>
                  <a:pt x="1310" y="1193"/>
                </a:lnTo>
                <a:lnTo>
                  <a:pt x="1310" y="1191"/>
                </a:lnTo>
                <a:lnTo>
                  <a:pt x="1312" y="1191"/>
                </a:lnTo>
                <a:lnTo>
                  <a:pt x="1312" y="1191"/>
                </a:lnTo>
                <a:lnTo>
                  <a:pt x="1314" y="1191"/>
                </a:lnTo>
                <a:lnTo>
                  <a:pt x="1314" y="1189"/>
                </a:lnTo>
                <a:lnTo>
                  <a:pt x="1314" y="1189"/>
                </a:lnTo>
                <a:lnTo>
                  <a:pt x="1312" y="1187"/>
                </a:lnTo>
                <a:lnTo>
                  <a:pt x="1312" y="1187"/>
                </a:lnTo>
                <a:lnTo>
                  <a:pt x="1312" y="1187"/>
                </a:lnTo>
                <a:lnTo>
                  <a:pt x="1312" y="1187"/>
                </a:lnTo>
                <a:lnTo>
                  <a:pt x="1310" y="1187"/>
                </a:lnTo>
                <a:lnTo>
                  <a:pt x="1310" y="1189"/>
                </a:lnTo>
                <a:lnTo>
                  <a:pt x="1310" y="1189"/>
                </a:lnTo>
                <a:lnTo>
                  <a:pt x="1307" y="1189"/>
                </a:lnTo>
                <a:lnTo>
                  <a:pt x="1307" y="1187"/>
                </a:lnTo>
                <a:lnTo>
                  <a:pt x="1307" y="1187"/>
                </a:lnTo>
                <a:lnTo>
                  <a:pt x="1307" y="1187"/>
                </a:lnTo>
                <a:lnTo>
                  <a:pt x="1310" y="1185"/>
                </a:lnTo>
                <a:lnTo>
                  <a:pt x="1310" y="1185"/>
                </a:lnTo>
                <a:lnTo>
                  <a:pt x="1307" y="1185"/>
                </a:lnTo>
                <a:lnTo>
                  <a:pt x="1307" y="1185"/>
                </a:lnTo>
                <a:lnTo>
                  <a:pt x="1307" y="1185"/>
                </a:lnTo>
                <a:lnTo>
                  <a:pt x="1305" y="1185"/>
                </a:lnTo>
                <a:lnTo>
                  <a:pt x="1303" y="1187"/>
                </a:lnTo>
                <a:lnTo>
                  <a:pt x="1301" y="1187"/>
                </a:lnTo>
                <a:lnTo>
                  <a:pt x="1299" y="1187"/>
                </a:lnTo>
                <a:lnTo>
                  <a:pt x="1297" y="1185"/>
                </a:lnTo>
                <a:lnTo>
                  <a:pt x="1299" y="1183"/>
                </a:lnTo>
                <a:lnTo>
                  <a:pt x="1301" y="1180"/>
                </a:lnTo>
                <a:lnTo>
                  <a:pt x="1301" y="1183"/>
                </a:lnTo>
                <a:lnTo>
                  <a:pt x="1303" y="1183"/>
                </a:lnTo>
                <a:lnTo>
                  <a:pt x="1305" y="1183"/>
                </a:lnTo>
                <a:lnTo>
                  <a:pt x="1310" y="1185"/>
                </a:lnTo>
                <a:lnTo>
                  <a:pt x="1312" y="1185"/>
                </a:lnTo>
                <a:lnTo>
                  <a:pt x="1314" y="1183"/>
                </a:lnTo>
                <a:lnTo>
                  <a:pt x="1314" y="1183"/>
                </a:lnTo>
                <a:lnTo>
                  <a:pt x="1316" y="1183"/>
                </a:lnTo>
                <a:lnTo>
                  <a:pt x="1318" y="1183"/>
                </a:lnTo>
                <a:lnTo>
                  <a:pt x="1320" y="1180"/>
                </a:lnTo>
                <a:lnTo>
                  <a:pt x="1320" y="1180"/>
                </a:lnTo>
                <a:lnTo>
                  <a:pt x="1320" y="1180"/>
                </a:lnTo>
                <a:lnTo>
                  <a:pt x="1322" y="1183"/>
                </a:lnTo>
                <a:lnTo>
                  <a:pt x="1328" y="1180"/>
                </a:lnTo>
                <a:lnTo>
                  <a:pt x="1328" y="1183"/>
                </a:lnTo>
                <a:lnTo>
                  <a:pt x="1331" y="1183"/>
                </a:lnTo>
                <a:lnTo>
                  <a:pt x="1331" y="1180"/>
                </a:lnTo>
                <a:lnTo>
                  <a:pt x="1333" y="1178"/>
                </a:lnTo>
                <a:lnTo>
                  <a:pt x="1333" y="1176"/>
                </a:lnTo>
                <a:lnTo>
                  <a:pt x="1333" y="1176"/>
                </a:lnTo>
                <a:lnTo>
                  <a:pt x="1333" y="1178"/>
                </a:lnTo>
                <a:lnTo>
                  <a:pt x="1335" y="1178"/>
                </a:lnTo>
                <a:lnTo>
                  <a:pt x="1335" y="1180"/>
                </a:lnTo>
                <a:lnTo>
                  <a:pt x="1335" y="1180"/>
                </a:lnTo>
                <a:lnTo>
                  <a:pt x="1335" y="1180"/>
                </a:lnTo>
                <a:lnTo>
                  <a:pt x="1335" y="1183"/>
                </a:lnTo>
                <a:lnTo>
                  <a:pt x="1337" y="1183"/>
                </a:lnTo>
                <a:lnTo>
                  <a:pt x="1335" y="1183"/>
                </a:lnTo>
                <a:lnTo>
                  <a:pt x="1333" y="1183"/>
                </a:lnTo>
                <a:lnTo>
                  <a:pt x="1333" y="1185"/>
                </a:lnTo>
                <a:lnTo>
                  <a:pt x="1339" y="1183"/>
                </a:lnTo>
                <a:lnTo>
                  <a:pt x="1339" y="1183"/>
                </a:lnTo>
                <a:lnTo>
                  <a:pt x="1341" y="1180"/>
                </a:lnTo>
                <a:lnTo>
                  <a:pt x="1341" y="1183"/>
                </a:lnTo>
                <a:lnTo>
                  <a:pt x="1341" y="1183"/>
                </a:lnTo>
                <a:lnTo>
                  <a:pt x="1341" y="1183"/>
                </a:lnTo>
                <a:lnTo>
                  <a:pt x="1343" y="1183"/>
                </a:lnTo>
                <a:lnTo>
                  <a:pt x="1343" y="1180"/>
                </a:lnTo>
                <a:lnTo>
                  <a:pt x="1345" y="1180"/>
                </a:lnTo>
                <a:lnTo>
                  <a:pt x="1345" y="1178"/>
                </a:lnTo>
                <a:lnTo>
                  <a:pt x="1345" y="1178"/>
                </a:lnTo>
                <a:lnTo>
                  <a:pt x="1347" y="1180"/>
                </a:lnTo>
                <a:lnTo>
                  <a:pt x="1347" y="1178"/>
                </a:lnTo>
                <a:lnTo>
                  <a:pt x="1347" y="1178"/>
                </a:lnTo>
                <a:lnTo>
                  <a:pt x="1347" y="1180"/>
                </a:lnTo>
                <a:lnTo>
                  <a:pt x="1347" y="1180"/>
                </a:lnTo>
                <a:lnTo>
                  <a:pt x="1345" y="1180"/>
                </a:lnTo>
                <a:lnTo>
                  <a:pt x="1345" y="1180"/>
                </a:lnTo>
                <a:lnTo>
                  <a:pt x="1345" y="1183"/>
                </a:lnTo>
                <a:lnTo>
                  <a:pt x="1347" y="1180"/>
                </a:lnTo>
                <a:lnTo>
                  <a:pt x="1351" y="1180"/>
                </a:lnTo>
                <a:lnTo>
                  <a:pt x="1354" y="1180"/>
                </a:lnTo>
                <a:lnTo>
                  <a:pt x="1354" y="1180"/>
                </a:lnTo>
                <a:lnTo>
                  <a:pt x="1356" y="1180"/>
                </a:lnTo>
                <a:lnTo>
                  <a:pt x="1356" y="1180"/>
                </a:lnTo>
                <a:lnTo>
                  <a:pt x="1358" y="1180"/>
                </a:lnTo>
                <a:lnTo>
                  <a:pt x="1360" y="1180"/>
                </a:lnTo>
                <a:lnTo>
                  <a:pt x="1360" y="1180"/>
                </a:lnTo>
                <a:lnTo>
                  <a:pt x="1360" y="1180"/>
                </a:lnTo>
                <a:lnTo>
                  <a:pt x="1358" y="1180"/>
                </a:lnTo>
                <a:lnTo>
                  <a:pt x="1356" y="1180"/>
                </a:lnTo>
                <a:lnTo>
                  <a:pt x="1360" y="1183"/>
                </a:lnTo>
                <a:lnTo>
                  <a:pt x="1364" y="1185"/>
                </a:lnTo>
                <a:lnTo>
                  <a:pt x="1364" y="1185"/>
                </a:lnTo>
                <a:lnTo>
                  <a:pt x="1366" y="1185"/>
                </a:lnTo>
                <a:lnTo>
                  <a:pt x="1366" y="1185"/>
                </a:lnTo>
                <a:lnTo>
                  <a:pt x="1366" y="1183"/>
                </a:lnTo>
                <a:lnTo>
                  <a:pt x="1366" y="1183"/>
                </a:lnTo>
                <a:lnTo>
                  <a:pt x="1368" y="1183"/>
                </a:lnTo>
                <a:lnTo>
                  <a:pt x="1366" y="1185"/>
                </a:lnTo>
                <a:lnTo>
                  <a:pt x="1366" y="1185"/>
                </a:lnTo>
                <a:lnTo>
                  <a:pt x="1368" y="1185"/>
                </a:lnTo>
                <a:lnTo>
                  <a:pt x="1368" y="1185"/>
                </a:lnTo>
                <a:lnTo>
                  <a:pt x="1366" y="1185"/>
                </a:lnTo>
                <a:lnTo>
                  <a:pt x="1368" y="1187"/>
                </a:lnTo>
                <a:lnTo>
                  <a:pt x="1370" y="1189"/>
                </a:lnTo>
                <a:lnTo>
                  <a:pt x="1372" y="1191"/>
                </a:lnTo>
                <a:lnTo>
                  <a:pt x="1372" y="1191"/>
                </a:lnTo>
                <a:lnTo>
                  <a:pt x="1372" y="1191"/>
                </a:lnTo>
                <a:lnTo>
                  <a:pt x="1370" y="1191"/>
                </a:lnTo>
                <a:lnTo>
                  <a:pt x="1370" y="1189"/>
                </a:lnTo>
                <a:lnTo>
                  <a:pt x="1370" y="1191"/>
                </a:lnTo>
                <a:lnTo>
                  <a:pt x="1370" y="1193"/>
                </a:lnTo>
                <a:lnTo>
                  <a:pt x="1372" y="1193"/>
                </a:lnTo>
                <a:lnTo>
                  <a:pt x="1375" y="1191"/>
                </a:lnTo>
                <a:lnTo>
                  <a:pt x="1377" y="1191"/>
                </a:lnTo>
                <a:lnTo>
                  <a:pt x="1377" y="1191"/>
                </a:lnTo>
                <a:lnTo>
                  <a:pt x="1379" y="1191"/>
                </a:lnTo>
                <a:lnTo>
                  <a:pt x="1379" y="1191"/>
                </a:lnTo>
                <a:lnTo>
                  <a:pt x="1383" y="1189"/>
                </a:lnTo>
                <a:lnTo>
                  <a:pt x="1385" y="1189"/>
                </a:lnTo>
                <a:lnTo>
                  <a:pt x="1385" y="1189"/>
                </a:lnTo>
                <a:lnTo>
                  <a:pt x="1385" y="1189"/>
                </a:lnTo>
                <a:lnTo>
                  <a:pt x="1385" y="1187"/>
                </a:lnTo>
                <a:lnTo>
                  <a:pt x="1385" y="1187"/>
                </a:lnTo>
                <a:lnTo>
                  <a:pt x="1387" y="1187"/>
                </a:lnTo>
                <a:lnTo>
                  <a:pt x="1389" y="1185"/>
                </a:lnTo>
                <a:lnTo>
                  <a:pt x="1395" y="1189"/>
                </a:lnTo>
                <a:lnTo>
                  <a:pt x="1402" y="1195"/>
                </a:lnTo>
                <a:lnTo>
                  <a:pt x="1408" y="1201"/>
                </a:lnTo>
                <a:lnTo>
                  <a:pt x="1410" y="1206"/>
                </a:lnTo>
                <a:lnTo>
                  <a:pt x="1410" y="1206"/>
                </a:lnTo>
                <a:lnTo>
                  <a:pt x="1410" y="1206"/>
                </a:lnTo>
                <a:lnTo>
                  <a:pt x="1410" y="1212"/>
                </a:lnTo>
                <a:lnTo>
                  <a:pt x="1408" y="1214"/>
                </a:lnTo>
                <a:lnTo>
                  <a:pt x="1408" y="1220"/>
                </a:lnTo>
                <a:lnTo>
                  <a:pt x="1408" y="1222"/>
                </a:lnTo>
                <a:lnTo>
                  <a:pt x="1408" y="1222"/>
                </a:lnTo>
                <a:lnTo>
                  <a:pt x="1408" y="1222"/>
                </a:lnTo>
                <a:lnTo>
                  <a:pt x="1410" y="1222"/>
                </a:lnTo>
                <a:lnTo>
                  <a:pt x="1410" y="1222"/>
                </a:lnTo>
                <a:lnTo>
                  <a:pt x="1410" y="1222"/>
                </a:lnTo>
                <a:lnTo>
                  <a:pt x="1410" y="1222"/>
                </a:lnTo>
                <a:lnTo>
                  <a:pt x="1410" y="1220"/>
                </a:lnTo>
                <a:lnTo>
                  <a:pt x="1410" y="1220"/>
                </a:lnTo>
                <a:lnTo>
                  <a:pt x="1410" y="1218"/>
                </a:lnTo>
                <a:lnTo>
                  <a:pt x="1410" y="1218"/>
                </a:lnTo>
                <a:lnTo>
                  <a:pt x="1412" y="1218"/>
                </a:lnTo>
                <a:lnTo>
                  <a:pt x="1412" y="1220"/>
                </a:lnTo>
                <a:lnTo>
                  <a:pt x="1412" y="1220"/>
                </a:lnTo>
                <a:lnTo>
                  <a:pt x="1414" y="1220"/>
                </a:lnTo>
                <a:lnTo>
                  <a:pt x="1414" y="1220"/>
                </a:lnTo>
                <a:lnTo>
                  <a:pt x="1414" y="1220"/>
                </a:lnTo>
                <a:lnTo>
                  <a:pt x="1414" y="1222"/>
                </a:lnTo>
                <a:lnTo>
                  <a:pt x="1412" y="1224"/>
                </a:lnTo>
                <a:lnTo>
                  <a:pt x="1410" y="1227"/>
                </a:lnTo>
                <a:lnTo>
                  <a:pt x="1410" y="1227"/>
                </a:lnTo>
                <a:lnTo>
                  <a:pt x="1410" y="1227"/>
                </a:lnTo>
                <a:lnTo>
                  <a:pt x="1410" y="1227"/>
                </a:lnTo>
                <a:lnTo>
                  <a:pt x="1410" y="1229"/>
                </a:lnTo>
                <a:lnTo>
                  <a:pt x="1414" y="1233"/>
                </a:lnTo>
                <a:lnTo>
                  <a:pt x="1414" y="1235"/>
                </a:lnTo>
                <a:lnTo>
                  <a:pt x="1416" y="1237"/>
                </a:lnTo>
                <a:lnTo>
                  <a:pt x="1416" y="1237"/>
                </a:lnTo>
                <a:lnTo>
                  <a:pt x="1416" y="1237"/>
                </a:lnTo>
                <a:lnTo>
                  <a:pt x="1416" y="1235"/>
                </a:lnTo>
                <a:lnTo>
                  <a:pt x="1416" y="1235"/>
                </a:lnTo>
                <a:lnTo>
                  <a:pt x="1419" y="1235"/>
                </a:lnTo>
                <a:lnTo>
                  <a:pt x="1419" y="1235"/>
                </a:lnTo>
                <a:lnTo>
                  <a:pt x="1419" y="1235"/>
                </a:lnTo>
                <a:lnTo>
                  <a:pt x="1419" y="1239"/>
                </a:lnTo>
                <a:lnTo>
                  <a:pt x="1419" y="1241"/>
                </a:lnTo>
                <a:lnTo>
                  <a:pt x="1421" y="1241"/>
                </a:lnTo>
                <a:lnTo>
                  <a:pt x="1421" y="1241"/>
                </a:lnTo>
                <a:lnTo>
                  <a:pt x="1421" y="1239"/>
                </a:lnTo>
                <a:lnTo>
                  <a:pt x="1421" y="1239"/>
                </a:lnTo>
                <a:lnTo>
                  <a:pt x="1423" y="1239"/>
                </a:lnTo>
                <a:lnTo>
                  <a:pt x="1421" y="1241"/>
                </a:lnTo>
                <a:lnTo>
                  <a:pt x="1421" y="1241"/>
                </a:lnTo>
                <a:lnTo>
                  <a:pt x="1421" y="1241"/>
                </a:lnTo>
                <a:lnTo>
                  <a:pt x="1423" y="1243"/>
                </a:lnTo>
                <a:lnTo>
                  <a:pt x="1423" y="1248"/>
                </a:lnTo>
                <a:lnTo>
                  <a:pt x="1425" y="1250"/>
                </a:lnTo>
                <a:lnTo>
                  <a:pt x="1427" y="1252"/>
                </a:lnTo>
                <a:lnTo>
                  <a:pt x="1429" y="1252"/>
                </a:lnTo>
                <a:lnTo>
                  <a:pt x="1429" y="1254"/>
                </a:lnTo>
                <a:lnTo>
                  <a:pt x="1431" y="1256"/>
                </a:lnTo>
                <a:lnTo>
                  <a:pt x="1433" y="1260"/>
                </a:lnTo>
                <a:lnTo>
                  <a:pt x="1433" y="1260"/>
                </a:lnTo>
                <a:lnTo>
                  <a:pt x="1435" y="1260"/>
                </a:lnTo>
                <a:lnTo>
                  <a:pt x="1435" y="1260"/>
                </a:lnTo>
                <a:lnTo>
                  <a:pt x="1435" y="1262"/>
                </a:lnTo>
                <a:lnTo>
                  <a:pt x="1433" y="1260"/>
                </a:lnTo>
                <a:lnTo>
                  <a:pt x="1433" y="1260"/>
                </a:lnTo>
                <a:lnTo>
                  <a:pt x="1431" y="1260"/>
                </a:lnTo>
                <a:lnTo>
                  <a:pt x="1431" y="1262"/>
                </a:lnTo>
                <a:lnTo>
                  <a:pt x="1433" y="1262"/>
                </a:lnTo>
                <a:lnTo>
                  <a:pt x="1433" y="1262"/>
                </a:lnTo>
                <a:lnTo>
                  <a:pt x="1435" y="1262"/>
                </a:lnTo>
                <a:lnTo>
                  <a:pt x="1437" y="1262"/>
                </a:lnTo>
                <a:lnTo>
                  <a:pt x="1442" y="1262"/>
                </a:lnTo>
                <a:lnTo>
                  <a:pt x="1442" y="1262"/>
                </a:lnTo>
                <a:lnTo>
                  <a:pt x="1444" y="1260"/>
                </a:lnTo>
                <a:lnTo>
                  <a:pt x="1444" y="1258"/>
                </a:lnTo>
                <a:lnTo>
                  <a:pt x="1444" y="1256"/>
                </a:lnTo>
                <a:lnTo>
                  <a:pt x="1446" y="1254"/>
                </a:lnTo>
                <a:lnTo>
                  <a:pt x="1446" y="1252"/>
                </a:lnTo>
                <a:lnTo>
                  <a:pt x="1446" y="1252"/>
                </a:lnTo>
                <a:lnTo>
                  <a:pt x="1446" y="1252"/>
                </a:lnTo>
                <a:lnTo>
                  <a:pt x="1448" y="1252"/>
                </a:lnTo>
                <a:lnTo>
                  <a:pt x="1448" y="1248"/>
                </a:lnTo>
                <a:lnTo>
                  <a:pt x="1448" y="1241"/>
                </a:lnTo>
                <a:lnTo>
                  <a:pt x="1448" y="1237"/>
                </a:lnTo>
                <a:lnTo>
                  <a:pt x="1448" y="1235"/>
                </a:lnTo>
                <a:lnTo>
                  <a:pt x="1448" y="1233"/>
                </a:lnTo>
                <a:lnTo>
                  <a:pt x="1446" y="1231"/>
                </a:lnTo>
                <a:lnTo>
                  <a:pt x="1439" y="1216"/>
                </a:lnTo>
                <a:lnTo>
                  <a:pt x="1439" y="1214"/>
                </a:lnTo>
                <a:lnTo>
                  <a:pt x="1437" y="1212"/>
                </a:lnTo>
                <a:lnTo>
                  <a:pt x="1437" y="1210"/>
                </a:lnTo>
                <a:lnTo>
                  <a:pt x="1437" y="1208"/>
                </a:lnTo>
                <a:lnTo>
                  <a:pt x="1437" y="1208"/>
                </a:lnTo>
                <a:lnTo>
                  <a:pt x="1437" y="1208"/>
                </a:lnTo>
                <a:lnTo>
                  <a:pt x="1437" y="1208"/>
                </a:lnTo>
                <a:lnTo>
                  <a:pt x="1437" y="1208"/>
                </a:lnTo>
                <a:lnTo>
                  <a:pt x="1437" y="1208"/>
                </a:lnTo>
                <a:lnTo>
                  <a:pt x="1439" y="1210"/>
                </a:lnTo>
                <a:lnTo>
                  <a:pt x="1439" y="1210"/>
                </a:lnTo>
                <a:lnTo>
                  <a:pt x="1437" y="1210"/>
                </a:lnTo>
                <a:lnTo>
                  <a:pt x="1437" y="1212"/>
                </a:lnTo>
                <a:lnTo>
                  <a:pt x="1439" y="1214"/>
                </a:lnTo>
                <a:lnTo>
                  <a:pt x="1439" y="1212"/>
                </a:lnTo>
                <a:lnTo>
                  <a:pt x="1439" y="1212"/>
                </a:lnTo>
                <a:lnTo>
                  <a:pt x="1439" y="1210"/>
                </a:lnTo>
                <a:lnTo>
                  <a:pt x="1439" y="1210"/>
                </a:lnTo>
                <a:lnTo>
                  <a:pt x="1439" y="1214"/>
                </a:lnTo>
                <a:lnTo>
                  <a:pt x="1439" y="1216"/>
                </a:lnTo>
                <a:lnTo>
                  <a:pt x="1442" y="1220"/>
                </a:lnTo>
                <a:lnTo>
                  <a:pt x="1442" y="1220"/>
                </a:lnTo>
                <a:lnTo>
                  <a:pt x="1442" y="1218"/>
                </a:lnTo>
                <a:lnTo>
                  <a:pt x="1439" y="1216"/>
                </a:lnTo>
                <a:lnTo>
                  <a:pt x="1439" y="1214"/>
                </a:lnTo>
                <a:lnTo>
                  <a:pt x="1439" y="1212"/>
                </a:lnTo>
                <a:lnTo>
                  <a:pt x="1439" y="1212"/>
                </a:lnTo>
                <a:lnTo>
                  <a:pt x="1442" y="1212"/>
                </a:lnTo>
                <a:lnTo>
                  <a:pt x="1442" y="1210"/>
                </a:lnTo>
                <a:lnTo>
                  <a:pt x="1435" y="1201"/>
                </a:lnTo>
                <a:lnTo>
                  <a:pt x="1433" y="1195"/>
                </a:lnTo>
                <a:lnTo>
                  <a:pt x="1431" y="1191"/>
                </a:lnTo>
                <a:lnTo>
                  <a:pt x="1429" y="1185"/>
                </a:lnTo>
                <a:lnTo>
                  <a:pt x="1429" y="1183"/>
                </a:lnTo>
                <a:lnTo>
                  <a:pt x="1427" y="1176"/>
                </a:lnTo>
                <a:lnTo>
                  <a:pt x="1427" y="1176"/>
                </a:lnTo>
                <a:lnTo>
                  <a:pt x="1427" y="1174"/>
                </a:lnTo>
                <a:lnTo>
                  <a:pt x="1427" y="1174"/>
                </a:lnTo>
                <a:lnTo>
                  <a:pt x="1427" y="1172"/>
                </a:lnTo>
                <a:lnTo>
                  <a:pt x="1427" y="1172"/>
                </a:lnTo>
                <a:lnTo>
                  <a:pt x="1427" y="1170"/>
                </a:lnTo>
                <a:lnTo>
                  <a:pt x="1427" y="1170"/>
                </a:lnTo>
                <a:lnTo>
                  <a:pt x="1427" y="1168"/>
                </a:lnTo>
                <a:lnTo>
                  <a:pt x="1429" y="1168"/>
                </a:lnTo>
                <a:lnTo>
                  <a:pt x="1429" y="1168"/>
                </a:lnTo>
                <a:lnTo>
                  <a:pt x="1431" y="1168"/>
                </a:lnTo>
                <a:lnTo>
                  <a:pt x="1429" y="1166"/>
                </a:lnTo>
                <a:lnTo>
                  <a:pt x="1429" y="1166"/>
                </a:lnTo>
                <a:lnTo>
                  <a:pt x="1429" y="1166"/>
                </a:lnTo>
                <a:lnTo>
                  <a:pt x="1429" y="1166"/>
                </a:lnTo>
                <a:lnTo>
                  <a:pt x="1431" y="1164"/>
                </a:lnTo>
                <a:lnTo>
                  <a:pt x="1431" y="1164"/>
                </a:lnTo>
                <a:lnTo>
                  <a:pt x="1431" y="1164"/>
                </a:lnTo>
                <a:lnTo>
                  <a:pt x="1431" y="1164"/>
                </a:lnTo>
                <a:lnTo>
                  <a:pt x="1431" y="1164"/>
                </a:lnTo>
                <a:lnTo>
                  <a:pt x="1431" y="1164"/>
                </a:lnTo>
                <a:lnTo>
                  <a:pt x="1431" y="1162"/>
                </a:lnTo>
                <a:lnTo>
                  <a:pt x="1431" y="1162"/>
                </a:lnTo>
                <a:lnTo>
                  <a:pt x="1431" y="1162"/>
                </a:lnTo>
                <a:lnTo>
                  <a:pt x="1431" y="1162"/>
                </a:lnTo>
                <a:lnTo>
                  <a:pt x="1431" y="1160"/>
                </a:lnTo>
                <a:lnTo>
                  <a:pt x="1431" y="1160"/>
                </a:lnTo>
                <a:lnTo>
                  <a:pt x="1433" y="1160"/>
                </a:lnTo>
                <a:lnTo>
                  <a:pt x="1433" y="1160"/>
                </a:lnTo>
                <a:lnTo>
                  <a:pt x="1433" y="1160"/>
                </a:lnTo>
                <a:lnTo>
                  <a:pt x="1433" y="1157"/>
                </a:lnTo>
                <a:lnTo>
                  <a:pt x="1433" y="1157"/>
                </a:lnTo>
                <a:lnTo>
                  <a:pt x="1433" y="1157"/>
                </a:lnTo>
                <a:lnTo>
                  <a:pt x="1433" y="1157"/>
                </a:lnTo>
                <a:lnTo>
                  <a:pt x="1435" y="1157"/>
                </a:lnTo>
                <a:lnTo>
                  <a:pt x="1435" y="1155"/>
                </a:lnTo>
                <a:lnTo>
                  <a:pt x="1435" y="1155"/>
                </a:lnTo>
                <a:lnTo>
                  <a:pt x="1437" y="1153"/>
                </a:lnTo>
                <a:lnTo>
                  <a:pt x="1437" y="1153"/>
                </a:lnTo>
                <a:lnTo>
                  <a:pt x="1437" y="1153"/>
                </a:lnTo>
                <a:lnTo>
                  <a:pt x="1439" y="1153"/>
                </a:lnTo>
                <a:lnTo>
                  <a:pt x="1439" y="1151"/>
                </a:lnTo>
                <a:lnTo>
                  <a:pt x="1437" y="1151"/>
                </a:lnTo>
                <a:lnTo>
                  <a:pt x="1437" y="1151"/>
                </a:lnTo>
                <a:lnTo>
                  <a:pt x="1437" y="1149"/>
                </a:lnTo>
                <a:lnTo>
                  <a:pt x="1437" y="1149"/>
                </a:lnTo>
                <a:lnTo>
                  <a:pt x="1439" y="1151"/>
                </a:lnTo>
                <a:lnTo>
                  <a:pt x="1439" y="1151"/>
                </a:lnTo>
                <a:lnTo>
                  <a:pt x="1439" y="1149"/>
                </a:lnTo>
                <a:lnTo>
                  <a:pt x="1439" y="1149"/>
                </a:lnTo>
                <a:lnTo>
                  <a:pt x="1439" y="1151"/>
                </a:lnTo>
                <a:lnTo>
                  <a:pt x="1439" y="1151"/>
                </a:lnTo>
                <a:lnTo>
                  <a:pt x="1439" y="1151"/>
                </a:lnTo>
                <a:lnTo>
                  <a:pt x="1442" y="1151"/>
                </a:lnTo>
                <a:lnTo>
                  <a:pt x="1442" y="1151"/>
                </a:lnTo>
                <a:lnTo>
                  <a:pt x="1442" y="1149"/>
                </a:lnTo>
                <a:lnTo>
                  <a:pt x="1442" y="1149"/>
                </a:lnTo>
                <a:lnTo>
                  <a:pt x="1439" y="1147"/>
                </a:lnTo>
                <a:lnTo>
                  <a:pt x="1439" y="1147"/>
                </a:lnTo>
                <a:lnTo>
                  <a:pt x="1442" y="1147"/>
                </a:lnTo>
                <a:lnTo>
                  <a:pt x="1444" y="1147"/>
                </a:lnTo>
                <a:lnTo>
                  <a:pt x="1446" y="1147"/>
                </a:lnTo>
                <a:lnTo>
                  <a:pt x="1446" y="1147"/>
                </a:lnTo>
                <a:lnTo>
                  <a:pt x="1446" y="1147"/>
                </a:lnTo>
                <a:lnTo>
                  <a:pt x="1448" y="1147"/>
                </a:lnTo>
                <a:lnTo>
                  <a:pt x="1448" y="1145"/>
                </a:lnTo>
                <a:lnTo>
                  <a:pt x="1450" y="1145"/>
                </a:lnTo>
                <a:lnTo>
                  <a:pt x="1450" y="1145"/>
                </a:lnTo>
                <a:lnTo>
                  <a:pt x="1450" y="1143"/>
                </a:lnTo>
                <a:lnTo>
                  <a:pt x="1452" y="1143"/>
                </a:lnTo>
                <a:lnTo>
                  <a:pt x="1452" y="1143"/>
                </a:lnTo>
                <a:lnTo>
                  <a:pt x="1454" y="1141"/>
                </a:lnTo>
                <a:lnTo>
                  <a:pt x="1454" y="1141"/>
                </a:lnTo>
                <a:lnTo>
                  <a:pt x="1456" y="1139"/>
                </a:lnTo>
                <a:lnTo>
                  <a:pt x="1456" y="1139"/>
                </a:lnTo>
                <a:lnTo>
                  <a:pt x="1458" y="1139"/>
                </a:lnTo>
                <a:lnTo>
                  <a:pt x="1460" y="1136"/>
                </a:lnTo>
                <a:lnTo>
                  <a:pt x="1458" y="1134"/>
                </a:lnTo>
                <a:lnTo>
                  <a:pt x="1460" y="1132"/>
                </a:lnTo>
                <a:lnTo>
                  <a:pt x="1460" y="1134"/>
                </a:lnTo>
                <a:lnTo>
                  <a:pt x="1460" y="1134"/>
                </a:lnTo>
                <a:lnTo>
                  <a:pt x="1460" y="1136"/>
                </a:lnTo>
                <a:lnTo>
                  <a:pt x="1460" y="1132"/>
                </a:lnTo>
                <a:lnTo>
                  <a:pt x="1465" y="1130"/>
                </a:lnTo>
                <a:lnTo>
                  <a:pt x="1465" y="1128"/>
                </a:lnTo>
                <a:lnTo>
                  <a:pt x="1469" y="1126"/>
                </a:lnTo>
                <a:lnTo>
                  <a:pt x="1471" y="1126"/>
                </a:lnTo>
                <a:lnTo>
                  <a:pt x="1477" y="1126"/>
                </a:lnTo>
                <a:lnTo>
                  <a:pt x="1477" y="1124"/>
                </a:lnTo>
                <a:lnTo>
                  <a:pt x="1479" y="1122"/>
                </a:lnTo>
                <a:lnTo>
                  <a:pt x="1479" y="1122"/>
                </a:lnTo>
                <a:lnTo>
                  <a:pt x="1479" y="1124"/>
                </a:lnTo>
                <a:lnTo>
                  <a:pt x="1479" y="1124"/>
                </a:lnTo>
                <a:lnTo>
                  <a:pt x="1479" y="1124"/>
                </a:lnTo>
                <a:lnTo>
                  <a:pt x="1479" y="1122"/>
                </a:lnTo>
                <a:lnTo>
                  <a:pt x="1481" y="1120"/>
                </a:lnTo>
                <a:lnTo>
                  <a:pt x="1481" y="1118"/>
                </a:lnTo>
                <a:lnTo>
                  <a:pt x="1483" y="1118"/>
                </a:lnTo>
                <a:lnTo>
                  <a:pt x="1486" y="1115"/>
                </a:lnTo>
                <a:lnTo>
                  <a:pt x="1488" y="1115"/>
                </a:lnTo>
                <a:lnTo>
                  <a:pt x="1486" y="1115"/>
                </a:lnTo>
                <a:lnTo>
                  <a:pt x="1486" y="1113"/>
                </a:lnTo>
                <a:lnTo>
                  <a:pt x="1486" y="1111"/>
                </a:lnTo>
                <a:lnTo>
                  <a:pt x="1486" y="1113"/>
                </a:lnTo>
                <a:lnTo>
                  <a:pt x="1488" y="1113"/>
                </a:lnTo>
                <a:lnTo>
                  <a:pt x="1488" y="1113"/>
                </a:lnTo>
                <a:lnTo>
                  <a:pt x="1488" y="1113"/>
                </a:lnTo>
                <a:lnTo>
                  <a:pt x="1490" y="1111"/>
                </a:lnTo>
                <a:lnTo>
                  <a:pt x="1492" y="1113"/>
                </a:lnTo>
                <a:lnTo>
                  <a:pt x="1494" y="1111"/>
                </a:lnTo>
                <a:lnTo>
                  <a:pt x="1496" y="1111"/>
                </a:lnTo>
                <a:lnTo>
                  <a:pt x="1496" y="1111"/>
                </a:lnTo>
                <a:lnTo>
                  <a:pt x="1496" y="1111"/>
                </a:lnTo>
                <a:lnTo>
                  <a:pt x="1498" y="1111"/>
                </a:lnTo>
                <a:lnTo>
                  <a:pt x="1498" y="1111"/>
                </a:lnTo>
                <a:lnTo>
                  <a:pt x="1500" y="1109"/>
                </a:lnTo>
                <a:lnTo>
                  <a:pt x="1502" y="1109"/>
                </a:lnTo>
                <a:lnTo>
                  <a:pt x="1500" y="1107"/>
                </a:lnTo>
                <a:lnTo>
                  <a:pt x="1496" y="1109"/>
                </a:lnTo>
                <a:lnTo>
                  <a:pt x="1494" y="1107"/>
                </a:lnTo>
                <a:lnTo>
                  <a:pt x="1492" y="1107"/>
                </a:lnTo>
                <a:lnTo>
                  <a:pt x="1492" y="1105"/>
                </a:lnTo>
                <a:lnTo>
                  <a:pt x="1494" y="1107"/>
                </a:lnTo>
                <a:lnTo>
                  <a:pt x="1496" y="1107"/>
                </a:lnTo>
                <a:lnTo>
                  <a:pt x="1498" y="1107"/>
                </a:lnTo>
                <a:lnTo>
                  <a:pt x="1498" y="1105"/>
                </a:lnTo>
                <a:lnTo>
                  <a:pt x="1498" y="1105"/>
                </a:lnTo>
                <a:lnTo>
                  <a:pt x="1498" y="1105"/>
                </a:lnTo>
                <a:lnTo>
                  <a:pt x="1500" y="1103"/>
                </a:lnTo>
                <a:lnTo>
                  <a:pt x="1498" y="1103"/>
                </a:lnTo>
                <a:lnTo>
                  <a:pt x="1498" y="1103"/>
                </a:lnTo>
                <a:lnTo>
                  <a:pt x="1492" y="1101"/>
                </a:lnTo>
                <a:lnTo>
                  <a:pt x="1492" y="1099"/>
                </a:lnTo>
                <a:lnTo>
                  <a:pt x="1494" y="1101"/>
                </a:lnTo>
                <a:lnTo>
                  <a:pt x="1496" y="1101"/>
                </a:lnTo>
                <a:lnTo>
                  <a:pt x="1498" y="1101"/>
                </a:lnTo>
                <a:lnTo>
                  <a:pt x="1498" y="1099"/>
                </a:lnTo>
                <a:lnTo>
                  <a:pt x="1498" y="1099"/>
                </a:lnTo>
                <a:lnTo>
                  <a:pt x="1498" y="1099"/>
                </a:lnTo>
                <a:lnTo>
                  <a:pt x="1500" y="1101"/>
                </a:lnTo>
                <a:lnTo>
                  <a:pt x="1500" y="1101"/>
                </a:lnTo>
                <a:lnTo>
                  <a:pt x="1500" y="1101"/>
                </a:lnTo>
                <a:lnTo>
                  <a:pt x="1500" y="1101"/>
                </a:lnTo>
                <a:lnTo>
                  <a:pt x="1502" y="1101"/>
                </a:lnTo>
                <a:lnTo>
                  <a:pt x="1504" y="1101"/>
                </a:lnTo>
                <a:lnTo>
                  <a:pt x="1504" y="1101"/>
                </a:lnTo>
                <a:lnTo>
                  <a:pt x="1507" y="1099"/>
                </a:lnTo>
                <a:lnTo>
                  <a:pt x="1511" y="1097"/>
                </a:lnTo>
                <a:lnTo>
                  <a:pt x="1511" y="1095"/>
                </a:lnTo>
                <a:lnTo>
                  <a:pt x="1511" y="1095"/>
                </a:lnTo>
                <a:lnTo>
                  <a:pt x="1511" y="1092"/>
                </a:lnTo>
                <a:lnTo>
                  <a:pt x="1509" y="1092"/>
                </a:lnTo>
                <a:lnTo>
                  <a:pt x="1509" y="1092"/>
                </a:lnTo>
                <a:lnTo>
                  <a:pt x="1507" y="1092"/>
                </a:lnTo>
                <a:lnTo>
                  <a:pt x="1507" y="1097"/>
                </a:lnTo>
                <a:lnTo>
                  <a:pt x="1507" y="1097"/>
                </a:lnTo>
                <a:lnTo>
                  <a:pt x="1504" y="1097"/>
                </a:lnTo>
                <a:lnTo>
                  <a:pt x="1507" y="1095"/>
                </a:lnTo>
                <a:lnTo>
                  <a:pt x="1507" y="1092"/>
                </a:lnTo>
                <a:lnTo>
                  <a:pt x="1507" y="1092"/>
                </a:lnTo>
                <a:lnTo>
                  <a:pt x="1504" y="1090"/>
                </a:lnTo>
                <a:lnTo>
                  <a:pt x="1502" y="1092"/>
                </a:lnTo>
                <a:lnTo>
                  <a:pt x="1502" y="1092"/>
                </a:lnTo>
                <a:lnTo>
                  <a:pt x="1500" y="1092"/>
                </a:lnTo>
                <a:lnTo>
                  <a:pt x="1498" y="1092"/>
                </a:lnTo>
                <a:lnTo>
                  <a:pt x="1496" y="1092"/>
                </a:lnTo>
                <a:lnTo>
                  <a:pt x="1496" y="1090"/>
                </a:lnTo>
                <a:lnTo>
                  <a:pt x="1496" y="1088"/>
                </a:lnTo>
                <a:lnTo>
                  <a:pt x="1496" y="1088"/>
                </a:lnTo>
                <a:lnTo>
                  <a:pt x="1496" y="1088"/>
                </a:lnTo>
                <a:lnTo>
                  <a:pt x="1496" y="1090"/>
                </a:lnTo>
                <a:lnTo>
                  <a:pt x="1498" y="1090"/>
                </a:lnTo>
                <a:lnTo>
                  <a:pt x="1500" y="1090"/>
                </a:lnTo>
                <a:lnTo>
                  <a:pt x="1500" y="1090"/>
                </a:lnTo>
                <a:lnTo>
                  <a:pt x="1500" y="1088"/>
                </a:lnTo>
                <a:lnTo>
                  <a:pt x="1502" y="1088"/>
                </a:lnTo>
                <a:lnTo>
                  <a:pt x="1502" y="1088"/>
                </a:lnTo>
                <a:lnTo>
                  <a:pt x="1502" y="1088"/>
                </a:lnTo>
                <a:lnTo>
                  <a:pt x="1504" y="1088"/>
                </a:lnTo>
                <a:lnTo>
                  <a:pt x="1504" y="1088"/>
                </a:lnTo>
                <a:lnTo>
                  <a:pt x="1504" y="1088"/>
                </a:lnTo>
                <a:lnTo>
                  <a:pt x="1504" y="1086"/>
                </a:lnTo>
                <a:lnTo>
                  <a:pt x="1507" y="1088"/>
                </a:lnTo>
                <a:lnTo>
                  <a:pt x="1507" y="1088"/>
                </a:lnTo>
                <a:lnTo>
                  <a:pt x="1509" y="1088"/>
                </a:lnTo>
                <a:lnTo>
                  <a:pt x="1509" y="1090"/>
                </a:lnTo>
                <a:lnTo>
                  <a:pt x="1509" y="1086"/>
                </a:lnTo>
                <a:lnTo>
                  <a:pt x="1509" y="1084"/>
                </a:lnTo>
                <a:lnTo>
                  <a:pt x="1507" y="1084"/>
                </a:lnTo>
                <a:lnTo>
                  <a:pt x="1507" y="1084"/>
                </a:lnTo>
                <a:lnTo>
                  <a:pt x="1507" y="1082"/>
                </a:lnTo>
                <a:lnTo>
                  <a:pt x="1507" y="1082"/>
                </a:lnTo>
                <a:lnTo>
                  <a:pt x="1507" y="1080"/>
                </a:lnTo>
                <a:lnTo>
                  <a:pt x="1507" y="1080"/>
                </a:lnTo>
                <a:lnTo>
                  <a:pt x="1509" y="1080"/>
                </a:lnTo>
                <a:lnTo>
                  <a:pt x="1509" y="1082"/>
                </a:lnTo>
                <a:lnTo>
                  <a:pt x="1509" y="1086"/>
                </a:lnTo>
                <a:lnTo>
                  <a:pt x="1511" y="1090"/>
                </a:lnTo>
                <a:lnTo>
                  <a:pt x="1513" y="1092"/>
                </a:lnTo>
                <a:lnTo>
                  <a:pt x="1513" y="1095"/>
                </a:lnTo>
                <a:lnTo>
                  <a:pt x="1513" y="1092"/>
                </a:lnTo>
                <a:lnTo>
                  <a:pt x="1511" y="1088"/>
                </a:lnTo>
                <a:lnTo>
                  <a:pt x="1509" y="1080"/>
                </a:lnTo>
                <a:lnTo>
                  <a:pt x="1507" y="1078"/>
                </a:lnTo>
                <a:lnTo>
                  <a:pt x="1507" y="1078"/>
                </a:lnTo>
                <a:lnTo>
                  <a:pt x="1507" y="1076"/>
                </a:lnTo>
                <a:lnTo>
                  <a:pt x="1504" y="1076"/>
                </a:lnTo>
                <a:lnTo>
                  <a:pt x="1502" y="1076"/>
                </a:lnTo>
                <a:lnTo>
                  <a:pt x="1500" y="1076"/>
                </a:lnTo>
                <a:lnTo>
                  <a:pt x="1500" y="1076"/>
                </a:lnTo>
                <a:lnTo>
                  <a:pt x="1500" y="1076"/>
                </a:lnTo>
                <a:lnTo>
                  <a:pt x="1498" y="1074"/>
                </a:lnTo>
                <a:lnTo>
                  <a:pt x="1496" y="1071"/>
                </a:lnTo>
                <a:lnTo>
                  <a:pt x="1496" y="1071"/>
                </a:lnTo>
                <a:lnTo>
                  <a:pt x="1494" y="1071"/>
                </a:lnTo>
                <a:lnTo>
                  <a:pt x="1492" y="1069"/>
                </a:lnTo>
                <a:lnTo>
                  <a:pt x="1490" y="1069"/>
                </a:lnTo>
                <a:lnTo>
                  <a:pt x="1490" y="1069"/>
                </a:lnTo>
                <a:lnTo>
                  <a:pt x="1488" y="1069"/>
                </a:lnTo>
                <a:lnTo>
                  <a:pt x="1492" y="1069"/>
                </a:lnTo>
                <a:lnTo>
                  <a:pt x="1496" y="1071"/>
                </a:lnTo>
                <a:lnTo>
                  <a:pt x="1498" y="1071"/>
                </a:lnTo>
                <a:lnTo>
                  <a:pt x="1498" y="1071"/>
                </a:lnTo>
                <a:lnTo>
                  <a:pt x="1500" y="1074"/>
                </a:lnTo>
                <a:lnTo>
                  <a:pt x="1500" y="1074"/>
                </a:lnTo>
                <a:lnTo>
                  <a:pt x="1500" y="1076"/>
                </a:lnTo>
                <a:lnTo>
                  <a:pt x="1502" y="1074"/>
                </a:lnTo>
                <a:lnTo>
                  <a:pt x="1502" y="1074"/>
                </a:lnTo>
                <a:lnTo>
                  <a:pt x="1502" y="1074"/>
                </a:lnTo>
                <a:lnTo>
                  <a:pt x="1502" y="1071"/>
                </a:lnTo>
                <a:lnTo>
                  <a:pt x="1500" y="1071"/>
                </a:lnTo>
                <a:lnTo>
                  <a:pt x="1500" y="1071"/>
                </a:lnTo>
                <a:lnTo>
                  <a:pt x="1498" y="1069"/>
                </a:lnTo>
                <a:lnTo>
                  <a:pt x="1496" y="1067"/>
                </a:lnTo>
                <a:lnTo>
                  <a:pt x="1496" y="1067"/>
                </a:lnTo>
                <a:lnTo>
                  <a:pt x="1496" y="1067"/>
                </a:lnTo>
                <a:lnTo>
                  <a:pt x="1498" y="1069"/>
                </a:lnTo>
                <a:lnTo>
                  <a:pt x="1500" y="1069"/>
                </a:lnTo>
                <a:lnTo>
                  <a:pt x="1500" y="1069"/>
                </a:lnTo>
                <a:lnTo>
                  <a:pt x="1500" y="1069"/>
                </a:lnTo>
                <a:lnTo>
                  <a:pt x="1500" y="1069"/>
                </a:lnTo>
                <a:lnTo>
                  <a:pt x="1502" y="1069"/>
                </a:lnTo>
                <a:lnTo>
                  <a:pt x="1502" y="1067"/>
                </a:lnTo>
                <a:lnTo>
                  <a:pt x="1502" y="1067"/>
                </a:lnTo>
                <a:lnTo>
                  <a:pt x="1502" y="1065"/>
                </a:lnTo>
                <a:lnTo>
                  <a:pt x="1502" y="1065"/>
                </a:lnTo>
                <a:lnTo>
                  <a:pt x="1500" y="1065"/>
                </a:lnTo>
                <a:lnTo>
                  <a:pt x="1498" y="1063"/>
                </a:lnTo>
                <a:lnTo>
                  <a:pt x="1498" y="1063"/>
                </a:lnTo>
                <a:lnTo>
                  <a:pt x="1496" y="1061"/>
                </a:lnTo>
                <a:lnTo>
                  <a:pt x="1494" y="1059"/>
                </a:lnTo>
                <a:lnTo>
                  <a:pt x="1494" y="1057"/>
                </a:lnTo>
                <a:lnTo>
                  <a:pt x="1490" y="1055"/>
                </a:lnTo>
                <a:lnTo>
                  <a:pt x="1492" y="1055"/>
                </a:lnTo>
                <a:lnTo>
                  <a:pt x="1494" y="1057"/>
                </a:lnTo>
                <a:lnTo>
                  <a:pt x="1494" y="1059"/>
                </a:lnTo>
                <a:lnTo>
                  <a:pt x="1496" y="1059"/>
                </a:lnTo>
                <a:lnTo>
                  <a:pt x="1500" y="1063"/>
                </a:lnTo>
                <a:lnTo>
                  <a:pt x="1500" y="1063"/>
                </a:lnTo>
                <a:lnTo>
                  <a:pt x="1502" y="1063"/>
                </a:lnTo>
                <a:lnTo>
                  <a:pt x="1502" y="1063"/>
                </a:lnTo>
                <a:lnTo>
                  <a:pt x="1502" y="1061"/>
                </a:lnTo>
                <a:lnTo>
                  <a:pt x="1502" y="1061"/>
                </a:lnTo>
                <a:lnTo>
                  <a:pt x="1502" y="1059"/>
                </a:lnTo>
                <a:lnTo>
                  <a:pt x="1502" y="1059"/>
                </a:lnTo>
                <a:lnTo>
                  <a:pt x="1500" y="1059"/>
                </a:lnTo>
                <a:lnTo>
                  <a:pt x="1498" y="1057"/>
                </a:lnTo>
                <a:lnTo>
                  <a:pt x="1498" y="1057"/>
                </a:lnTo>
                <a:lnTo>
                  <a:pt x="1494" y="1055"/>
                </a:lnTo>
                <a:lnTo>
                  <a:pt x="1492" y="1053"/>
                </a:lnTo>
                <a:lnTo>
                  <a:pt x="1490" y="1053"/>
                </a:lnTo>
                <a:lnTo>
                  <a:pt x="1490" y="1053"/>
                </a:lnTo>
                <a:lnTo>
                  <a:pt x="1488" y="1053"/>
                </a:lnTo>
                <a:lnTo>
                  <a:pt x="1488" y="1050"/>
                </a:lnTo>
                <a:lnTo>
                  <a:pt x="1488" y="1048"/>
                </a:lnTo>
                <a:lnTo>
                  <a:pt x="1488" y="1048"/>
                </a:lnTo>
                <a:lnTo>
                  <a:pt x="1490" y="1046"/>
                </a:lnTo>
                <a:lnTo>
                  <a:pt x="1492" y="1046"/>
                </a:lnTo>
                <a:lnTo>
                  <a:pt x="1492" y="1044"/>
                </a:lnTo>
                <a:lnTo>
                  <a:pt x="1492" y="1044"/>
                </a:lnTo>
                <a:lnTo>
                  <a:pt x="1492" y="1044"/>
                </a:lnTo>
                <a:lnTo>
                  <a:pt x="1492" y="1046"/>
                </a:lnTo>
                <a:lnTo>
                  <a:pt x="1490" y="1046"/>
                </a:lnTo>
                <a:lnTo>
                  <a:pt x="1490" y="1048"/>
                </a:lnTo>
                <a:lnTo>
                  <a:pt x="1488" y="1050"/>
                </a:lnTo>
                <a:lnTo>
                  <a:pt x="1490" y="1050"/>
                </a:lnTo>
                <a:lnTo>
                  <a:pt x="1490" y="1050"/>
                </a:lnTo>
                <a:lnTo>
                  <a:pt x="1492" y="1050"/>
                </a:lnTo>
                <a:lnTo>
                  <a:pt x="1492" y="1050"/>
                </a:lnTo>
                <a:lnTo>
                  <a:pt x="1492" y="1053"/>
                </a:lnTo>
                <a:lnTo>
                  <a:pt x="1494" y="1053"/>
                </a:lnTo>
                <a:lnTo>
                  <a:pt x="1494" y="1053"/>
                </a:lnTo>
                <a:lnTo>
                  <a:pt x="1494" y="1053"/>
                </a:lnTo>
                <a:lnTo>
                  <a:pt x="1494" y="1053"/>
                </a:lnTo>
                <a:lnTo>
                  <a:pt x="1496" y="1055"/>
                </a:lnTo>
                <a:lnTo>
                  <a:pt x="1498" y="1055"/>
                </a:lnTo>
                <a:lnTo>
                  <a:pt x="1500" y="1055"/>
                </a:lnTo>
                <a:lnTo>
                  <a:pt x="1500" y="1057"/>
                </a:lnTo>
                <a:lnTo>
                  <a:pt x="1502" y="1057"/>
                </a:lnTo>
                <a:lnTo>
                  <a:pt x="1502" y="1057"/>
                </a:lnTo>
                <a:lnTo>
                  <a:pt x="1502" y="1055"/>
                </a:lnTo>
                <a:lnTo>
                  <a:pt x="1500" y="1055"/>
                </a:lnTo>
                <a:lnTo>
                  <a:pt x="1498" y="1050"/>
                </a:lnTo>
                <a:lnTo>
                  <a:pt x="1496" y="1048"/>
                </a:lnTo>
                <a:lnTo>
                  <a:pt x="1496" y="1048"/>
                </a:lnTo>
                <a:lnTo>
                  <a:pt x="1498" y="1048"/>
                </a:lnTo>
                <a:lnTo>
                  <a:pt x="1498" y="1048"/>
                </a:lnTo>
                <a:lnTo>
                  <a:pt x="1498" y="1050"/>
                </a:lnTo>
                <a:lnTo>
                  <a:pt x="1500" y="1050"/>
                </a:lnTo>
                <a:lnTo>
                  <a:pt x="1500" y="1053"/>
                </a:lnTo>
                <a:lnTo>
                  <a:pt x="1500" y="1053"/>
                </a:lnTo>
                <a:lnTo>
                  <a:pt x="1500" y="1050"/>
                </a:lnTo>
                <a:lnTo>
                  <a:pt x="1500" y="1050"/>
                </a:lnTo>
                <a:lnTo>
                  <a:pt x="1500" y="1048"/>
                </a:lnTo>
                <a:lnTo>
                  <a:pt x="1498" y="1046"/>
                </a:lnTo>
                <a:lnTo>
                  <a:pt x="1498" y="1044"/>
                </a:lnTo>
                <a:lnTo>
                  <a:pt x="1500" y="1044"/>
                </a:lnTo>
                <a:lnTo>
                  <a:pt x="1498" y="1042"/>
                </a:lnTo>
                <a:lnTo>
                  <a:pt x="1500" y="1042"/>
                </a:lnTo>
                <a:lnTo>
                  <a:pt x="1498" y="1042"/>
                </a:lnTo>
                <a:lnTo>
                  <a:pt x="1498" y="1040"/>
                </a:lnTo>
                <a:lnTo>
                  <a:pt x="1498" y="1040"/>
                </a:lnTo>
                <a:lnTo>
                  <a:pt x="1500" y="1040"/>
                </a:lnTo>
                <a:lnTo>
                  <a:pt x="1500" y="1040"/>
                </a:lnTo>
                <a:lnTo>
                  <a:pt x="1500" y="1040"/>
                </a:lnTo>
                <a:lnTo>
                  <a:pt x="1500" y="1038"/>
                </a:lnTo>
                <a:lnTo>
                  <a:pt x="1498" y="1038"/>
                </a:lnTo>
                <a:lnTo>
                  <a:pt x="1498" y="1038"/>
                </a:lnTo>
                <a:lnTo>
                  <a:pt x="1500" y="1038"/>
                </a:lnTo>
                <a:lnTo>
                  <a:pt x="1500" y="1038"/>
                </a:lnTo>
                <a:lnTo>
                  <a:pt x="1500" y="1036"/>
                </a:lnTo>
                <a:lnTo>
                  <a:pt x="1502" y="1036"/>
                </a:lnTo>
                <a:lnTo>
                  <a:pt x="1502" y="1036"/>
                </a:lnTo>
                <a:lnTo>
                  <a:pt x="1502" y="1036"/>
                </a:lnTo>
                <a:lnTo>
                  <a:pt x="1502" y="1034"/>
                </a:lnTo>
                <a:lnTo>
                  <a:pt x="1502" y="1036"/>
                </a:lnTo>
                <a:lnTo>
                  <a:pt x="1502" y="1036"/>
                </a:lnTo>
                <a:lnTo>
                  <a:pt x="1502" y="1034"/>
                </a:lnTo>
                <a:lnTo>
                  <a:pt x="1504" y="1034"/>
                </a:lnTo>
                <a:lnTo>
                  <a:pt x="1504" y="1036"/>
                </a:lnTo>
                <a:lnTo>
                  <a:pt x="1504" y="1034"/>
                </a:lnTo>
                <a:lnTo>
                  <a:pt x="1504" y="1034"/>
                </a:lnTo>
                <a:lnTo>
                  <a:pt x="1507" y="1034"/>
                </a:lnTo>
                <a:lnTo>
                  <a:pt x="1504" y="1032"/>
                </a:lnTo>
                <a:lnTo>
                  <a:pt x="1507" y="1032"/>
                </a:lnTo>
                <a:lnTo>
                  <a:pt x="1507" y="1032"/>
                </a:lnTo>
                <a:lnTo>
                  <a:pt x="1507" y="1032"/>
                </a:lnTo>
                <a:lnTo>
                  <a:pt x="1507" y="1034"/>
                </a:lnTo>
                <a:lnTo>
                  <a:pt x="1509" y="1034"/>
                </a:lnTo>
                <a:lnTo>
                  <a:pt x="1509" y="1034"/>
                </a:lnTo>
                <a:lnTo>
                  <a:pt x="1507" y="1034"/>
                </a:lnTo>
                <a:lnTo>
                  <a:pt x="1507" y="1034"/>
                </a:lnTo>
                <a:lnTo>
                  <a:pt x="1507" y="1034"/>
                </a:lnTo>
                <a:lnTo>
                  <a:pt x="1509" y="1036"/>
                </a:lnTo>
                <a:lnTo>
                  <a:pt x="1507" y="1036"/>
                </a:lnTo>
                <a:lnTo>
                  <a:pt x="1507" y="1036"/>
                </a:lnTo>
                <a:lnTo>
                  <a:pt x="1504" y="1036"/>
                </a:lnTo>
                <a:lnTo>
                  <a:pt x="1502" y="1038"/>
                </a:lnTo>
                <a:lnTo>
                  <a:pt x="1504" y="1040"/>
                </a:lnTo>
                <a:lnTo>
                  <a:pt x="1504" y="1040"/>
                </a:lnTo>
                <a:lnTo>
                  <a:pt x="1504" y="1040"/>
                </a:lnTo>
                <a:lnTo>
                  <a:pt x="1504" y="1042"/>
                </a:lnTo>
                <a:lnTo>
                  <a:pt x="1502" y="1042"/>
                </a:lnTo>
                <a:lnTo>
                  <a:pt x="1502" y="1042"/>
                </a:lnTo>
                <a:lnTo>
                  <a:pt x="1502" y="1042"/>
                </a:lnTo>
                <a:lnTo>
                  <a:pt x="1502" y="1042"/>
                </a:lnTo>
                <a:lnTo>
                  <a:pt x="1502" y="1042"/>
                </a:lnTo>
                <a:lnTo>
                  <a:pt x="1504" y="1042"/>
                </a:lnTo>
                <a:lnTo>
                  <a:pt x="1504" y="1044"/>
                </a:lnTo>
                <a:lnTo>
                  <a:pt x="1502" y="1044"/>
                </a:lnTo>
                <a:lnTo>
                  <a:pt x="1502" y="1044"/>
                </a:lnTo>
                <a:lnTo>
                  <a:pt x="1502" y="1046"/>
                </a:lnTo>
                <a:lnTo>
                  <a:pt x="1502" y="1046"/>
                </a:lnTo>
                <a:lnTo>
                  <a:pt x="1502" y="1044"/>
                </a:lnTo>
                <a:lnTo>
                  <a:pt x="1504" y="1046"/>
                </a:lnTo>
                <a:lnTo>
                  <a:pt x="1504" y="1046"/>
                </a:lnTo>
                <a:lnTo>
                  <a:pt x="1507" y="1048"/>
                </a:lnTo>
                <a:lnTo>
                  <a:pt x="1507" y="1048"/>
                </a:lnTo>
                <a:lnTo>
                  <a:pt x="1507" y="1048"/>
                </a:lnTo>
                <a:lnTo>
                  <a:pt x="1504" y="1048"/>
                </a:lnTo>
                <a:lnTo>
                  <a:pt x="1504" y="1048"/>
                </a:lnTo>
                <a:lnTo>
                  <a:pt x="1502" y="1048"/>
                </a:lnTo>
                <a:lnTo>
                  <a:pt x="1502" y="1050"/>
                </a:lnTo>
                <a:lnTo>
                  <a:pt x="1502" y="1050"/>
                </a:lnTo>
                <a:lnTo>
                  <a:pt x="1504" y="1053"/>
                </a:lnTo>
                <a:lnTo>
                  <a:pt x="1504" y="1053"/>
                </a:lnTo>
                <a:lnTo>
                  <a:pt x="1507" y="1053"/>
                </a:lnTo>
                <a:lnTo>
                  <a:pt x="1507" y="1053"/>
                </a:lnTo>
                <a:lnTo>
                  <a:pt x="1507" y="1053"/>
                </a:lnTo>
                <a:lnTo>
                  <a:pt x="1507" y="1053"/>
                </a:lnTo>
                <a:lnTo>
                  <a:pt x="1507" y="1053"/>
                </a:lnTo>
                <a:lnTo>
                  <a:pt x="1509" y="1053"/>
                </a:lnTo>
                <a:lnTo>
                  <a:pt x="1509" y="1053"/>
                </a:lnTo>
                <a:lnTo>
                  <a:pt x="1509" y="1053"/>
                </a:lnTo>
                <a:lnTo>
                  <a:pt x="1509" y="1053"/>
                </a:lnTo>
                <a:lnTo>
                  <a:pt x="1509" y="1055"/>
                </a:lnTo>
                <a:lnTo>
                  <a:pt x="1509" y="1055"/>
                </a:lnTo>
                <a:lnTo>
                  <a:pt x="1509" y="1055"/>
                </a:lnTo>
                <a:lnTo>
                  <a:pt x="1509" y="1055"/>
                </a:lnTo>
                <a:lnTo>
                  <a:pt x="1509" y="1057"/>
                </a:lnTo>
                <a:lnTo>
                  <a:pt x="1509" y="1057"/>
                </a:lnTo>
                <a:lnTo>
                  <a:pt x="1509" y="1057"/>
                </a:lnTo>
                <a:lnTo>
                  <a:pt x="1509" y="1059"/>
                </a:lnTo>
                <a:lnTo>
                  <a:pt x="1511" y="1059"/>
                </a:lnTo>
                <a:lnTo>
                  <a:pt x="1511" y="1059"/>
                </a:lnTo>
                <a:lnTo>
                  <a:pt x="1511" y="1061"/>
                </a:lnTo>
                <a:lnTo>
                  <a:pt x="1511" y="1063"/>
                </a:lnTo>
                <a:lnTo>
                  <a:pt x="1509" y="1065"/>
                </a:lnTo>
                <a:lnTo>
                  <a:pt x="1507" y="1067"/>
                </a:lnTo>
                <a:lnTo>
                  <a:pt x="1507" y="1069"/>
                </a:lnTo>
                <a:lnTo>
                  <a:pt x="1507" y="1071"/>
                </a:lnTo>
                <a:lnTo>
                  <a:pt x="1509" y="1071"/>
                </a:lnTo>
                <a:lnTo>
                  <a:pt x="1509" y="1069"/>
                </a:lnTo>
                <a:lnTo>
                  <a:pt x="1509" y="1067"/>
                </a:lnTo>
                <a:lnTo>
                  <a:pt x="1511" y="1067"/>
                </a:lnTo>
                <a:lnTo>
                  <a:pt x="1511" y="1065"/>
                </a:lnTo>
                <a:lnTo>
                  <a:pt x="1513" y="1065"/>
                </a:lnTo>
                <a:lnTo>
                  <a:pt x="1513" y="1065"/>
                </a:lnTo>
                <a:lnTo>
                  <a:pt x="1513" y="1065"/>
                </a:lnTo>
                <a:lnTo>
                  <a:pt x="1517" y="1057"/>
                </a:lnTo>
                <a:lnTo>
                  <a:pt x="1517" y="1057"/>
                </a:lnTo>
                <a:lnTo>
                  <a:pt x="1517" y="1055"/>
                </a:lnTo>
                <a:lnTo>
                  <a:pt x="1519" y="1055"/>
                </a:lnTo>
                <a:lnTo>
                  <a:pt x="1519" y="1053"/>
                </a:lnTo>
                <a:lnTo>
                  <a:pt x="1519" y="1053"/>
                </a:lnTo>
                <a:lnTo>
                  <a:pt x="1519" y="1050"/>
                </a:lnTo>
                <a:lnTo>
                  <a:pt x="1519" y="1050"/>
                </a:lnTo>
                <a:lnTo>
                  <a:pt x="1519" y="1050"/>
                </a:lnTo>
                <a:lnTo>
                  <a:pt x="1519" y="1053"/>
                </a:lnTo>
                <a:lnTo>
                  <a:pt x="1521" y="1053"/>
                </a:lnTo>
                <a:lnTo>
                  <a:pt x="1521" y="1050"/>
                </a:lnTo>
                <a:lnTo>
                  <a:pt x="1521" y="1050"/>
                </a:lnTo>
                <a:lnTo>
                  <a:pt x="1519" y="1048"/>
                </a:lnTo>
                <a:lnTo>
                  <a:pt x="1519" y="1048"/>
                </a:lnTo>
                <a:lnTo>
                  <a:pt x="1519" y="1048"/>
                </a:lnTo>
                <a:lnTo>
                  <a:pt x="1519" y="1048"/>
                </a:lnTo>
                <a:lnTo>
                  <a:pt x="1519" y="1046"/>
                </a:lnTo>
                <a:lnTo>
                  <a:pt x="1519" y="1044"/>
                </a:lnTo>
                <a:lnTo>
                  <a:pt x="1519" y="1044"/>
                </a:lnTo>
                <a:lnTo>
                  <a:pt x="1517" y="1042"/>
                </a:lnTo>
                <a:lnTo>
                  <a:pt x="1515" y="1040"/>
                </a:lnTo>
                <a:lnTo>
                  <a:pt x="1515" y="1036"/>
                </a:lnTo>
                <a:lnTo>
                  <a:pt x="1513" y="1034"/>
                </a:lnTo>
                <a:lnTo>
                  <a:pt x="1513" y="1034"/>
                </a:lnTo>
                <a:lnTo>
                  <a:pt x="1513" y="1032"/>
                </a:lnTo>
                <a:lnTo>
                  <a:pt x="1513" y="1032"/>
                </a:lnTo>
                <a:lnTo>
                  <a:pt x="1513" y="1032"/>
                </a:lnTo>
                <a:lnTo>
                  <a:pt x="1515" y="1030"/>
                </a:lnTo>
                <a:lnTo>
                  <a:pt x="1515" y="1027"/>
                </a:lnTo>
                <a:lnTo>
                  <a:pt x="1515" y="1027"/>
                </a:lnTo>
                <a:lnTo>
                  <a:pt x="1517" y="1027"/>
                </a:lnTo>
                <a:lnTo>
                  <a:pt x="1519" y="1025"/>
                </a:lnTo>
                <a:lnTo>
                  <a:pt x="1519" y="1025"/>
                </a:lnTo>
                <a:lnTo>
                  <a:pt x="1519" y="1025"/>
                </a:lnTo>
                <a:lnTo>
                  <a:pt x="1519" y="1027"/>
                </a:lnTo>
                <a:lnTo>
                  <a:pt x="1517" y="1027"/>
                </a:lnTo>
                <a:lnTo>
                  <a:pt x="1515" y="1027"/>
                </a:lnTo>
                <a:lnTo>
                  <a:pt x="1515" y="1030"/>
                </a:lnTo>
                <a:lnTo>
                  <a:pt x="1513" y="1032"/>
                </a:lnTo>
                <a:lnTo>
                  <a:pt x="1513" y="1032"/>
                </a:lnTo>
                <a:lnTo>
                  <a:pt x="1513" y="1034"/>
                </a:lnTo>
                <a:lnTo>
                  <a:pt x="1517" y="1036"/>
                </a:lnTo>
                <a:lnTo>
                  <a:pt x="1517" y="1036"/>
                </a:lnTo>
                <a:lnTo>
                  <a:pt x="1519" y="1038"/>
                </a:lnTo>
                <a:lnTo>
                  <a:pt x="1521" y="1038"/>
                </a:lnTo>
                <a:lnTo>
                  <a:pt x="1521" y="1038"/>
                </a:lnTo>
                <a:lnTo>
                  <a:pt x="1523" y="1040"/>
                </a:lnTo>
                <a:lnTo>
                  <a:pt x="1523" y="1040"/>
                </a:lnTo>
                <a:lnTo>
                  <a:pt x="1521" y="1042"/>
                </a:lnTo>
                <a:lnTo>
                  <a:pt x="1523" y="1042"/>
                </a:lnTo>
                <a:lnTo>
                  <a:pt x="1523" y="1042"/>
                </a:lnTo>
                <a:lnTo>
                  <a:pt x="1525" y="1038"/>
                </a:lnTo>
                <a:lnTo>
                  <a:pt x="1527" y="1038"/>
                </a:lnTo>
                <a:lnTo>
                  <a:pt x="1527" y="1036"/>
                </a:lnTo>
                <a:lnTo>
                  <a:pt x="1527" y="1036"/>
                </a:lnTo>
                <a:lnTo>
                  <a:pt x="1527" y="1036"/>
                </a:lnTo>
                <a:lnTo>
                  <a:pt x="1530" y="1036"/>
                </a:lnTo>
                <a:lnTo>
                  <a:pt x="1530" y="1036"/>
                </a:lnTo>
                <a:lnTo>
                  <a:pt x="1530" y="1034"/>
                </a:lnTo>
                <a:lnTo>
                  <a:pt x="1530" y="1034"/>
                </a:lnTo>
                <a:lnTo>
                  <a:pt x="1530" y="1032"/>
                </a:lnTo>
                <a:lnTo>
                  <a:pt x="1532" y="1032"/>
                </a:lnTo>
                <a:lnTo>
                  <a:pt x="1532" y="1032"/>
                </a:lnTo>
                <a:lnTo>
                  <a:pt x="1534" y="1030"/>
                </a:lnTo>
                <a:lnTo>
                  <a:pt x="1534" y="1025"/>
                </a:lnTo>
                <a:lnTo>
                  <a:pt x="1534" y="1025"/>
                </a:lnTo>
                <a:lnTo>
                  <a:pt x="1534" y="1025"/>
                </a:lnTo>
                <a:lnTo>
                  <a:pt x="1534" y="1027"/>
                </a:lnTo>
                <a:lnTo>
                  <a:pt x="1534" y="1027"/>
                </a:lnTo>
                <a:lnTo>
                  <a:pt x="1536" y="1025"/>
                </a:lnTo>
                <a:lnTo>
                  <a:pt x="1536" y="1023"/>
                </a:lnTo>
                <a:lnTo>
                  <a:pt x="1536" y="1021"/>
                </a:lnTo>
                <a:lnTo>
                  <a:pt x="1536" y="1021"/>
                </a:lnTo>
                <a:lnTo>
                  <a:pt x="1536" y="1019"/>
                </a:lnTo>
                <a:lnTo>
                  <a:pt x="1536" y="1017"/>
                </a:lnTo>
                <a:lnTo>
                  <a:pt x="1536" y="1017"/>
                </a:lnTo>
                <a:lnTo>
                  <a:pt x="1536" y="1017"/>
                </a:lnTo>
                <a:lnTo>
                  <a:pt x="1532" y="1017"/>
                </a:lnTo>
                <a:lnTo>
                  <a:pt x="1532" y="1015"/>
                </a:lnTo>
                <a:lnTo>
                  <a:pt x="1532" y="1015"/>
                </a:lnTo>
                <a:lnTo>
                  <a:pt x="1534" y="1013"/>
                </a:lnTo>
                <a:lnTo>
                  <a:pt x="1534" y="1013"/>
                </a:lnTo>
                <a:lnTo>
                  <a:pt x="1534" y="1013"/>
                </a:lnTo>
                <a:lnTo>
                  <a:pt x="1534" y="1013"/>
                </a:lnTo>
                <a:lnTo>
                  <a:pt x="1536" y="1013"/>
                </a:lnTo>
                <a:lnTo>
                  <a:pt x="1536" y="1009"/>
                </a:lnTo>
                <a:lnTo>
                  <a:pt x="1538" y="1009"/>
                </a:lnTo>
                <a:lnTo>
                  <a:pt x="1536" y="1004"/>
                </a:lnTo>
                <a:lnTo>
                  <a:pt x="1536" y="1002"/>
                </a:lnTo>
                <a:lnTo>
                  <a:pt x="1536" y="1004"/>
                </a:lnTo>
                <a:lnTo>
                  <a:pt x="1538" y="1004"/>
                </a:lnTo>
                <a:lnTo>
                  <a:pt x="1538" y="1006"/>
                </a:lnTo>
                <a:lnTo>
                  <a:pt x="1538" y="1009"/>
                </a:lnTo>
                <a:lnTo>
                  <a:pt x="1536" y="1011"/>
                </a:lnTo>
                <a:lnTo>
                  <a:pt x="1536" y="1013"/>
                </a:lnTo>
                <a:lnTo>
                  <a:pt x="1536" y="1011"/>
                </a:lnTo>
                <a:lnTo>
                  <a:pt x="1538" y="1011"/>
                </a:lnTo>
                <a:lnTo>
                  <a:pt x="1538" y="1011"/>
                </a:lnTo>
                <a:lnTo>
                  <a:pt x="1538" y="1011"/>
                </a:lnTo>
                <a:lnTo>
                  <a:pt x="1540" y="1009"/>
                </a:lnTo>
                <a:lnTo>
                  <a:pt x="1542" y="1006"/>
                </a:lnTo>
                <a:lnTo>
                  <a:pt x="1548" y="1004"/>
                </a:lnTo>
                <a:lnTo>
                  <a:pt x="1551" y="1004"/>
                </a:lnTo>
                <a:lnTo>
                  <a:pt x="1551" y="1002"/>
                </a:lnTo>
                <a:lnTo>
                  <a:pt x="1553" y="1002"/>
                </a:lnTo>
                <a:lnTo>
                  <a:pt x="1557" y="1002"/>
                </a:lnTo>
                <a:lnTo>
                  <a:pt x="1559" y="1002"/>
                </a:lnTo>
                <a:lnTo>
                  <a:pt x="1561" y="1002"/>
                </a:lnTo>
                <a:lnTo>
                  <a:pt x="1563" y="1002"/>
                </a:lnTo>
                <a:lnTo>
                  <a:pt x="1565" y="1002"/>
                </a:lnTo>
                <a:lnTo>
                  <a:pt x="1567" y="1002"/>
                </a:lnTo>
                <a:lnTo>
                  <a:pt x="1571" y="1000"/>
                </a:lnTo>
                <a:lnTo>
                  <a:pt x="1574" y="1000"/>
                </a:lnTo>
                <a:lnTo>
                  <a:pt x="1574" y="996"/>
                </a:lnTo>
                <a:lnTo>
                  <a:pt x="1574" y="996"/>
                </a:lnTo>
                <a:lnTo>
                  <a:pt x="1574" y="994"/>
                </a:lnTo>
                <a:lnTo>
                  <a:pt x="1574" y="994"/>
                </a:lnTo>
                <a:lnTo>
                  <a:pt x="1574" y="994"/>
                </a:lnTo>
                <a:lnTo>
                  <a:pt x="1574" y="996"/>
                </a:lnTo>
                <a:lnTo>
                  <a:pt x="1576" y="996"/>
                </a:lnTo>
                <a:lnTo>
                  <a:pt x="1576" y="994"/>
                </a:lnTo>
                <a:lnTo>
                  <a:pt x="1578" y="994"/>
                </a:lnTo>
                <a:lnTo>
                  <a:pt x="1576" y="996"/>
                </a:lnTo>
                <a:lnTo>
                  <a:pt x="1576" y="998"/>
                </a:lnTo>
                <a:lnTo>
                  <a:pt x="1576" y="1000"/>
                </a:lnTo>
                <a:lnTo>
                  <a:pt x="1578" y="998"/>
                </a:lnTo>
                <a:lnTo>
                  <a:pt x="1580" y="998"/>
                </a:lnTo>
                <a:lnTo>
                  <a:pt x="1584" y="996"/>
                </a:lnTo>
                <a:lnTo>
                  <a:pt x="1584" y="996"/>
                </a:lnTo>
                <a:lnTo>
                  <a:pt x="1584" y="998"/>
                </a:lnTo>
                <a:lnTo>
                  <a:pt x="1584" y="998"/>
                </a:lnTo>
                <a:lnTo>
                  <a:pt x="1584" y="998"/>
                </a:lnTo>
                <a:lnTo>
                  <a:pt x="1586" y="998"/>
                </a:lnTo>
                <a:lnTo>
                  <a:pt x="1588" y="996"/>
                </a:lnTo>
                <a:lnTo>
                  <a:pt x="1592" y="996"/>
                </a:lnTo>
                <a:lnTo>
                  <a:pt x="1595" y="996"/>
                </a:lnTo>
                <a:lnTo>
                  <a:pt x="1595" y="996"/>
                </a:lnTo>
                <a:lnTo>
                  <a:pt x="1595" y="996"/>
                </a:lnTo>
                <a:lnTo>
                  <a:pt x="1595" y="994"/>
                </a:lnTo>
                <a:lnTo>
                  <a:pt x="1595" y="992"/>
                </a:lnTo>
                <a:lnTo>
                  <a:pt x="1592" y="990"/>
                </a:lnTo>
                <a:lnTo>
                  <a:pt x="1590" y="990"/>
                </a:lnTo>
                <a:lnTo>
                  <a:pt x="1590" y="990"/>
                </a:lnTo>
                <a:lnTo>
                  <a:pt x="1590" y="990"/>
                </a:lnTo>
                <a:lnTo>
                  <a:pt x="1590" y="990"/>
                </a:lnTo>
                <a:lnTo>
                  <a:pt x="1590" y="990"/>
                </a:lnTo>
                <a:lnTo>
                  <a:pt x="1590" y="990"/>
                </a:lnTo>
                <a:lnTo>
                  <a:pt x="1592" y="990"/>
                </a:lnTo>
                <a:lnTo>
                  <a:pt x="1592" y="992"/>
                </a:lnTo>
                <a:lnTo>
                  <a:pt x="1595" y="992"/>
                </a:lnTo>
                <a:lnTo>
                  <a:pt x="1595" y="994"/>
                </a:lnTo>
                <a:lnTo>
                  <a:pt x="1592" y="994"/>
                </a:lnTo>
                <a:lnTo>
                  <a:pt x="1590" y="996"/>
                </a:lnTo>
                <a:lnTo>
                  <a:pt x="1588" y="994"/>
                </a:lnTo>
                <a:lnTo>
                  <a:pt x="1586" y="994"/>
                </a:lnTo>
                <a:lnTo>
                  <a:pt x="1586" y="992"/>
                </a:lnTo>
                <a:lnTo>
                  <a:pt x="1584" y="990"/>
                </a:lnTo>
                <a:lnTo>
                  <a:pt x="1584" y="990"/>
                </a:lnTo>
                <a:lnTo>
                  <a:pt x="1584" y="990"/>
                </a:lnTo>
                <a:lnTo>
                  <a:pt x="1582" y="986"/>
                </a:lnTo>
                <a:lnTo>
                  <a:pt x="1582" y="986"/>
                </a:lnTo>
                <a:lnTo>
                  <a:pt x="1580" y="986"/>
                </a:lnTo>
                <a:lnTo>
                  <a:pt x="1578" y="986"/>
                </a:lnTo>
                <a:lnTo>
                  <a:pt x="1580" y="983"/>
                </a:lnTo>
                <a:lnTo>
                  <a:pt x="1582" y="981"/>
                </a:lnTo>
                <a:lnTo>
                  <a:pt x="1582" y="981"/>
                </a:lnTo>
                <a:lnTo>
                  <a:pt x="1582" y="981"/>
                </a:lnTo>
                <a:lnTo>
                  <a:pt x="1584" y="979"/>
                </a:lnTo>
                <a:lnTo>
                  <a:pt x="1584" y="979"/>
                </a:lnTo>
                <a:lnTo>
                  <a:pt x="1584" y="979"/>
                </a:lnTo>
                <a:lnTo>
                  <a:pt x="1584" y="979"/>
                </a:lnTo>
                <a:lnTo>
                  <a:pt x="1584" y="979"/>
                </a:lnTo>
                <a:lnTo>
                  <a:pt x="1584" y="979"/>
                </a:lnTo>
                <a:lnTo>
                  <a:pt x="1582" y="979"/>
                </a:lnTo>
                <a:lnTo>
                  <a:pt x="1582" y="977"/>
                </a:lnTo>
                <a:lnTo>
                  <a:pt x="1582" y="977"/>
                </a:lnTo>
                <a:lnTo>
                  <a:pt x="1582" y="977"/>
                </a:lnTo>
                <a:lnTo>
                  <a:pt x="1582" y="975"/>
                </a:lnTo>
                <a:lnTo>
                  <a:pt x="1582" y="971"/>
                </a:lnTo>
                <a:lnTo>
                  <a:pt x="1584" y="971"/>
                </a:lnTo>
                <a:lnTo>
                  <a:pt x="1584" y="971"/>
                </a:lnTo>
                <a:lnTo>
                  <a:pt x="1586" y="967"/>
                </a:lnTo>
                <a:lnTo>
                  <a:pt x="1588" y="965"/>
                </a:lnTo>
                <a:lnTo>
                  <a:pt x="1590" y="962"/>
                </a:lnTo>
                <a:lnTo>
                  <a:pt x="1590" y="962"/>
                </a:lnTo>
                <a:lnTo>
                  <a:pt x="1590" y="960"/>
                </a:lnTo>
                <a:lnTo>
                  <a:pt x="1590" y="960"/>
                </a:lnTo>
                <a:lnTo>
                  <a:pt x="1592" y="958"/>
                </a:lnTo>
                <a:lnTo>
                  <a:pt x="1595" y="958"/>
                </a:lnTo>
                <a:lnTo>
                  <a:pt x="1595" y="958"/>
                </a:lnTo>
                <a:lnTo>
                  <a:pt x="1595" y="960"/>
                </a:lnTo>
                <a:lnTo>
                  <a:pt x="1595" y="958"/>
                </a:lnTo>
                <a:lnTo>
                  <a:pt x="1595" y="958"/>
                </a:lnTo>
                <a:lnTo>
                  <a:pt x="1597" y="960"/>
                </a:lnTo>
                <a:lnTo>
                  <a:pt x="1597" y="960"/>
                </a:lnTo>
                <a:lnTo>
                  <a:pt x="1597" y="958"/>
                </a:lnTo>
                <a:lnTo>
                  <a:pt x="1597" y="958"/>
                </a:lnTo>
                <a:lnTo>
                  <a:pt x="1597" y="956"/>
                </a:lnTo>
                <a:lnTo>
                  <a:pt x="1597" y="958"/>
                </a:lnTo>
                <a:lnTo>
                  <a:pt x="1597" y="958"/>
                </a:lnTo>
                <a:lnTo>
                  <a:pt x="1597" y="958"/>
                </a:lnTo>
                <a:lnTo>
                  <a:pt x="1599" y="956"/>
                </a:lnTo>
                <a:lnTo>
                  <a:pt x="1599" y="956"/>
                </a:lnTo>
                <a:lnTo>
                  <a:pt x="1599" y="956"/>
                </a:lnTo>
                <a:lnTo>
                  <a:pt x="1599" y="958"/>
                </a:lnTo>
                <a:lnTo>
                  <a:pt x="1599" y="958"/>
                </a:lnTo>
                <a:lnTo>
                  <a:pt x="1601" y="956"/>
                </a:lnTo>
                <a:lnTo>
                  <a:pt x="1601" y="956"/>
                </a:lnTo>
                <a:lnTo>
                  <a:pt x="1601" y="958"/>
                </a:lnTo>
                <a:lnTo>
                  <a:pt x="1601" y="958"/>
                </a:lnTo>
                <a:lnTo>
                  <a:pt x="1601" y="956"/>
                </a:lnTo>
                <a:lnTo>
                  <a:pt x="1603" y="956"/>
                </a:lnTo>
                <a:lnTo>
                  <a:pt x="1605" y="956"/>
                </a:lnTo>
                <a:lnTo>
                  <a:pt x="1607" y="954"/>
                </a:lnTo>
                <a:lnTo>
                  <a:pt x="1607" y="954"/>
                </a:lnTo>
                <a:lnTo>
                  <a:pt x="1607" y="952"/>
                </a:lnTo>
                <a:lnTo>
                  <a:pt x="1609" y="950"/>
                </a:lnTo>
                <a:lnTo>
                  <a:pt x="1609" y="948"/>
                </a:lnTo>
                <a:lnTo>
                  <a:pt x="1611" y="948"/>
                </a:lnTo>
                <a:lnTo>
                  <a:pt x="1611" y="946"/>
                </a:lnTo>
                <a:lnTo>
                  <a:pt x="1611" y="946"/>
                </a:lnTo>
                <a:lnTo>
                  <a:pt x="1611" y="946"/>
                </a:lnTo>
                <a:lnTo>
                  <a:pt x="1611" y="948"/>
                </a:lnTo>
                <a:lnTo>
                  <a:pt x="1611" y="948"/>
                </a:lnTo>
                <a:lnTo>
                  <a:pt x="1611" y="948"/>
                </a:lnTo>
                <a:lnTo>
                  <a:pt x="1611" y="948"/>
                </a:lnTo>
                <a:lnTo>
                  <a:pt x="1611" y="950"/>
                </a:lnTo>
                <a:lnTo>
                  <a:pt x="1611" y="950"/>
                </a:lnTo>
                <a:lnTo>
                  <a:pt x="1611" y="950"/>
                </a:lnTo>
                <a:lnTo>
                  <a:pt x="1613" y="950"/>
                </a:lnTo>
                <a:lnTo>
                  <a:pt x="1613" y="950"/>
                </a:lnTo>
                <a:lnTo>
                  <a:pt x="1615" y="952"/>
                </a:lnTo>
                <a:lnTo>
                  <a:pt x="1615" y="950"/>
                </a:lnTo>
                <a:lnTo>
                  <a:pt x="1615" y="950"/>
                </a:lnTo>
                <a:lnTo>
                  <a:pt x="1615" y="948"/>
                </a:lnTo>
                <a:lnTo>
                  <a:pt x="1615" y="946"/>
                </a:lnTo>
                <a:lnTo>
                  <a:pt x="1618" y="948"/>
                </a:lnTo>
                <a:lnTo>
                  <a:pt x="1618" y="948"/>
                </a:lnTo>
                <a:lnTo>
                  <a:pt x="1618" y="948"/>
                </a:lnTo>
                <a:lnTo>
                  <a:pt x="1618" y="946"/>
                </a:lnTo>
                <a:lnTo>
                  <a:pt x="1620" y="946"/>
                </a:lnTo>
                <a:lnTo>
                  <a:pt x="1620" y="946"/>
                </a:lnTo>
                <a:lnTo>
                  <a:pt x="1620" y="948"/>
                </a:lnTo>
                <a:lnTo>
                  <a:pt x="1622" y="948"/>
                </a:lnTo>
                <a:lnTo>
                  <a:pt x="1622" y="948"/>
                </a:lnTo>
                <a:lnTo>
                  <a:pt x="1622" y="950"/>
                </a:lnTo>
                <a:lnTo>
                  <a:pt x="1622" y="948"/>
                </a:lnTo>
                <a:lnTo>
                  <a:pt x="1622" y="948"/>
                </a:lnTo>
                <a:lnTo>
                  <a:pt x="1624" y="948"/>
                </a:lnTo>
                <a:lnTo>
                  <a:pt x="1624" y="948"/>
                </a:lnTo>
                <a:lnTo>
                  <a:pt x="1624" y="946"/>
                </a:lnTo>
                <a:lnTo>
                  <a:pt x="1626" y="946"/>
                </a:lnTo>
                <a:lnTo>
                  <a:pt x="1626" y="946"/>
                </a:lnTo>
                <a:lnTo>
                  <a:pt x="1628" y="946"/>
                </a:lnTo>
                <a:lnTo>
                  <a:pt x="1628" y="946"/>
                </a:lnTo>
                <a:lnTo>
                  <a:pt x="1628" y="944"/>
                </a:lnTo>
                <a:lnTo>
                  <a:pt x="1630" y="944"/>
                </a:lnTo>
                <a:lnTo>
                  <a:pt x="1632" y="944"/>
                </a:lnTo>
                <a:lnTo>
                  <a:pt x="1634" y="944"/>
                </a:lnTo>
                <a:lnTo>
                  <a:pt x="1636" y="941"/>
                </a:lnTo>
                <a:lnTo>
                  <a:pt x="1636" y="941"/>
                </a:lnTo>
                <a:lnTo>
                  <a:pt x="1636" y="939"/>
                </a:lnTo>
                <a:lnTo>
                  <a:pt x="1636" y="939"/>
                </a:lnTo>
                <a:lnTo>
                  <a:pt x="1636" y="939"/>
                </a:lnTo>
                <a:lnTo>
                  <a:pt x="1636" y="937"/>
                </a:lnTo>
                <a:lnTo>
                  <a:pt x="1636" y="937"/>
                </a:lnTo>
                <a:lnTo>
                  <a:pt x="1634" y="935"/>
                </a:lnTo>
                <a:lnTo>
                  <a:pt x="1634" y="935"/>
                </a:lnTo>
                <a:lnTo>
                  <a:pt x="1636" y="935"/>
                </a:lnTo>
                <a:lnTo>
                  <a:pt x="1636" y="935"/>
                </a:lnTo>
                <a:lnTo>
                  <a:pt x="1639" y="935"/>
                </a:lnTo>
                <a:lnTo>
                  <a:pt x="1639" y="935"/>
                </a:lnTo>
                <a:lnTo>
                  <a:pt x="1639" y="937"/>
                </a:lnTo>
                <a:lnTo>
                  <a:pt x="1641" y="937"/>
                </a:lnTo>
                <a:lnTo>
                  <a:pt x="1645" y="935"/>
                </a:lnTo>
                <a:lnTo>
                  <a:pt x="1645" y="937"/>
                </a:lnTo>
                <a:lnTo>
                  <a:pt x="1647" y="935"/>
                </a:lnTo>
                <a:lnTo>
                  <a:pt x="1647" y="935"/>
                </a:lnTo>
                <a:lnTo>
                  <a:pt x="1649" y="933"/>
                </a:lnTo>
                <a:lnTo>
                  <a:pt x="1649" y="933"/>
                </a:lnTo>
                <a:lnTo>
                  <a:pt x="1649" y="931"/>
                </a:lnTo>
                <a:lnTo>
                  <a:pt x="1651" y="931"/>
                </a:lnTo>
                <a:lnTo>
                  <a:pt x="1651" y="931"/>
                </a:lnTo>
                <a:lnTo>
                  <a:pt x="1651" y="931"/>
                </a:lnTo>
                <a:lnTo>
                  <a:pt x="1651" y="931"/>
                </a:lnTo>
                <a:lnTo>
                  <a:pt x="1649" y="933"/>
                </a:lnTo>
                <a:lnTo>
                  <a:pt x="1653" y="933"/>
                </a:lnTo>
                <a:lnTo>
                  <a:pt x="1653" y="933"/>
                </a:lnTo>
                <a:lnTo>
                  <a:pt x="1657" y="931"/>
                </a:lnTo>
                <a:lnTo>
                  <a:pt x="1662" y="929"/>
                </a:lnTo>
                <a:lnTo>
                  <a:pt x="1666" y="929"/>
                </a:lnTo>
                <a:lnTo>
                  <a:pt x="1668" y="927"/>
                </a:lnTo>
                <a:lnTo>
                  <a:pt x="1670" y="927"/>
                </a:lnTo>
                <a:lnTo>
                  <a:pt x="1672" y="923"/>
                </a:lnTo>
                <a:lnTo>
                  <a:pt x="1672" y="923"/>
                </a:lnTo>
                <a:lnTo>
                  <a:pt x="1672" y="921"/>
                </a:lnTo>
                <a:lnTo>
                  <a:pt x="1672" y="923"/>
                </a:lnTo>
                <a:lnTo>
                  <a:pt x="1674" y="923"/>
                </a:lnTo>
                <a:lnTo>
                  <a:pt x="1674" y="923"/>
                </a:lnTo>
                <a:lnTo>
                  <a:pt x="1676" y="923"/>
                </a:lnTo>
                <a:lnTo>
                  <a:pt x="1676" y="925"/>
                </a:lnTo>
                <a:lnTo>
                  <a:pt x="1674" y="925"/>
                </a:lnTo>
                <a:lnTo>
                  <a:pt x="1672" y="927"/>
                </a:lnTo>
                <a:lnTo>
                  <a:pt x="1668" y="929"/>
                </a:lnTo>
                <a:lnTo>
                  <a:pt x="1668" y="931"/>
                </a:lnTo>
                <a:lnTo>
                  <a:pt x="1668" y="931"/>
                </a:lnTo>
                <a:lnTo>
                  <a:pt x="1668" y="931"/>
                </a:lnTo>
                <a:lnTo>
                  <a:pt x="1670" y="933"/>
                </a:lnTo>
                <a:lnTo>
                  <a:pt x="1670" y="931"/>
                </a:lnTo>
                <a:lnTo>
                  <a:pt x="1672" y="931"/>
                </a:lnTo>
                <a:lnTo>
                  <a:pt x="1676" y="931"/>
                </a:lnTo>
                <a:lnTo>
                  <a:pt x="1678" y="931"/>
                </a:lnTo>
                <a:lnTo>
                  <a:pt x="1683" y="931"/>
                </a:lnTo>
                <a:lnTo>
                  <a:pt x="1687" y="931"/>
                </a:lnTo>
                <a:lnTo>
                  <a:pt x="1689" y="931"/>
                </a:lnTo>
                <a:lnTo>
                  <a:pt x="1689" y="933"/>
                </a:lnTo>
                <a:lnTo>
                  <a:pt x="1685" y="933"/>
                </a:lnTo>
                <a:lnTo>
                  <a:pt x="1678" y="933"/>
                </a:lnTo>
                <a:lnTo>
                  <a:pt x="1678" y="935"/>
                </a:lnTo>
                <a:lnTo>
                  <a:pt x="1678" y="937"/>
                </a:lnTo>
                <a:lnTo>
                  <a:pt x="1676" y="935"/>
                </a:lnTo>
                <a:lnTo>
                  <a:pt x="1676" y="935"/>
                </a:lnTo>
                <a:lnTo>
                  <a:pt x="1676" y="935"/>
                </a:lnTo>
                <a:lnTo>
                  <a:pt x="1676" y="933"/>
                </a:lnTo>
                <a:lnTo>
                  <a:pt x="1676" y="933"/>
                </a:lnTo>
                <a:lnTo>
                  <a:pt x="1676" y="933"/>
                </a:lnTo>
                <a:lnTo>
                  <a:pt x="1674" y="931"/>
                </a:lnTo>
                <a:lnTo>
                  <a:pt x="1674" y="933"/>
                </a:lnTo>
                <a:lnTo>
                  <a:pt x="1674" y="933"/>
                </a:lnTo>
                <a:lnTo>
                  <a:pt x="1670" y="935"/>
                </a:lnTo>
                <a:lnTo>
                  <a:pt x="1668" y="935"/>
                </a:lnTo>
                <a:lnTo>
                  <a:pt x="1657" y="941"/>
                </a:lnTo>
                <a:lnTo>
                  <a:pt x="1655" y="944"/>
                </a:lnTo>
                <a:lnTo>
                  <a:pt x="1655" y="944"/>
                </a:lnTo>
                <a:lnTo>
                  <a:pt x="1657" y="944"/>
                </a:lnTo>
                <a:lnTo>
                  <a:pt x="1659" y="941"/>
                </a:lnTo>
                <a:lnTo>
                  <a:pt x="1659" y="944"/>
                </a:lnTo>
                <a:lnTo>
                  <a:pt x="1657" y="944"/>
                </a:lnTo>
                <a:lnTo>
                  <a:pt x="1655" y="944"/>
                </a:lnTo>
                <a:lnTo>
                  <a:pt x="1655" y="944"/>
                </a:lnTo>
                <a:lnTo>
                  <a:pt x="1653" y="946"/>
                </a:lnTo>
                <a:lnTo>
                  <a:pt x="1651" y="946"/>
                </a:lnTo>
                <a:lnTo>
                  <a:pt x="1651" y="948"/>
                </a:lnTo>
                <a:lnTo>
                  <a:pt x="1649" y="948"/>
                </a:lnTo>
                <a:lnTo>
                  <a:pt x="1649" y="948"/>
                </a:lnTo>
                <a:lnTo>
                  <a:pt x="1653" y="946"/>
                </a:lnTo>
                <a:lnTo>
                  <a:pt x="1653" y="946"/>
                </a:lnTo>
                <a:lnTo>
                  <a:pt x="1651" y="950"/>
                </a:lnTo>
                <a:lnTo>
                  <a:pt x="1649" y="954"/>
                </a:lnTo>
                <a:lnTo>
                  <a:pt x="1649" y="954"/>
                </a:lnTo>
                <a:lnTo>
                  <a:pt x="1649" y="958"/>
                </a:lnTo>
                <a:lnTo>
                  <a:pt x="1651" y="960"/>
                </a:lnTo>
                <a:lnTo>
                  <a:pt x="1651" y="960"/>
                </a:lnTo>
                <a:lnTo>
                  <a:pt x="1651" y="958"/>
                </a:lnTo>
                <a:lnTo>
                  <a:pt x="1653" y="958"/>
                </a:lnTo>
                <a:lnTo>
                  <a:pt x="1653" y="960"/>
                </a:lnTo>
                <a:lnTo>
                  <a:pt x="1655" y="962"/>
                </a:lnTo>
                <a:lnTo>
                  <a:pt x="1657" y="965"/>
                </a:lnTo>
                <a:lnTo>
                  <a:pt x="1657" y="962"/>
                </a:lnTo>
                <a:lnTo>
                  <a:pt x="1659" y="965"/>
                </a:lnTo>
                <a:lnTo>
                  <a:pt x="1659" y="965"/>
                </a:lnTo>
                <a:lnTo>
                  <a:pt x="1659" y="962"/>
                </a:lnTo>
                <a:lnTo>
                  <a:pt x="1659" y="962"/>
                </a:lnTo>
                <a:lnTo>
                  <a:pt x="1662" y="965"/>
                </a:lnTo>
                <a:lnTo>
                  <a:pt x="1662" y="962"/>
                </a:lnTo>
                <a:lnTo>
                  <a:pt x="1664" y="960"/>
                </a:lnTo>
                <a:lnTo>
                  <a:pt x="1664" y="960"/>
                </a:lnTo>
                <a:lnTo>
                  <a:pt x="1666" y="960"/>
                </a:lnTo>
                <a:lnTo>
                  <a:pt x="1668" y="958"/>
                </a:lnTo>
                <a:lnTo>
                  <a:pt x="1668" y="956"/>
                </a:lnTo>
                <a:lnTo>
                  <a:pt x="1670" y="956"/>
                </a:lnTo>
                <a:lnTo>
                  <a:pt x="1672" y="954"/>
                </a:lnTo>
                <a:lnTo>
                  <a:pt x="1674" y="952"/>
                </a:lnTo>
                <a:lnTo>
                  <a:pt x="1674" y="950"/>
                </a:lnTo>
                <a:lnTo>
                  <a:pt x="1676" y="950"/>
                </a:lnTo>
                <a:lnTo>
                  <a:pt x="1676" y="950"/>
                </a:lnTo>
                <a:lnTo>
                  <a:pt x="1676" y="948"/>
                </a:lnTo>
                <a:lnTo>
                  <a:pt x="1676" y="948"/>
                </a:lnTo>
                <a:lnTo>
                  <a:pt x="1676" y="946"/>
                </a:lnTo>
                <a:lnTo>
                  <a:pt x="1678" y="946"/>
                </a:lnTo>
                <a:lnTo>
                  <a:pt x="1678" y="948"/>
                </a:lnTo>
                <a:lnTo>
                  <a:pt x="1680" y="946"/>
                </a:lnTo>
                <a:lnTo>
                  <a:pt x="1680" y="946"/>
                </a:lnTo>
                <a:lnTo>
                  <a:pt x="1680" y="944"/>
                </a:lnTo>
                <a:lnTo>
                  <a:pt x="1683" y="946"/>
                </a:lnTo>
                <a:lnTo>
                  <a:pt x="1683" y="946"/>
                </a:lnTo>
                <a:lnTo>
                  <a:pt x="1683" y="946"/>
                </a:lnTo>
                <a:lnTo>
                  <a:pt x="1685" y="948"/>
                </a:lnTo>
                <a:lnTo>
                  <a:pt x="1687" y="948"/>
                </a:lnTo>
                <a:lnTo>
                  <a:pt x="1687" y="946"/>
                </a:lnTo>
                <a:lnTo>
                  <a:pt x="1687" y="946"/>
                </a:lnTo>
                <a:lnTo>
                  <a:pt x="1687" y="946"/>
                </a:lnTo>
                <a:lnTo>
                  <a:pt x="1687" y="944"/>
                </a:lnTo>
                <a:lnTo>
                  <a:pt x="1687" y="944"/>
                </a:lnTo>
                <a:lnTo>
                  <a:pt x="1689" y="944"/>
                </a:lnTo>
                <a:lnTo>
                  <a:pt x="1689" y="944"/>
                </a:lnTo>
                <a:lnTo>
                  <a:pt x="1691" y="944"/>
                </a:lnTo>
                <a:lnTo>
                  <a:pt x="1693" y="944"/>
                </a:lnTo>
                <a:lnTo>
                  <a:pt x="1693" y="944"/>
                </a:lnTo>
                <a:lnTo>
                  <a:pt x="1695" y="944"/>
                </a:lnTo>
                <a:lnTo>
                  <a:pt x="1699" y="941"/>
                </a:lnTo>
                <a:lnTo>
                  <a:pt x="1701" y="941"/>
                </a:lnTo>
                <a:lnTo>
                  <a:pt x="1706" y="939"/>
                </a:lnTo>
                <a:lnTo>
                  <a:pt x="1710" y="937"/>
                </a:lnTo>
                <a:lnTo>
                  <a:pt x="1712" y="937"/>
                </a:lnTo>
                <a:lnTo>
                  <a:pt x="1714" y="937"/>
                </a:lnTo>
                <a:lnTo>
                  <a:pt x="1714" y="935"/>
                </a:lnTo>
                <a:lnTo>
                  <a:pt x="1716" y="935"/>
                </a:lnTo>
                <a:lnTo>
                  <a:pt x="1716" y="935"/>
                </a:lnTo>
                <a:lnTo>
                  <a:pt x="1718" y="935"/>
                </a:lnTo>
                <a:lnTo>
                  <a:pt x="1720" y="933"/>
                </a:lnTo>
                <a:lnTo>
                  <a:pt x="1722" y="933"/>
                </a:lnTo>
                <a:lnTo>
                  <a:pt x="1722" y="933"/>
                </a:lnTo>
                <a:lnTo>
                  <a:pt x="1722" y="933"/>
                </a:lnTo>
                <a:lnTo>
                  <a:pt x="1724" y="933"/>
                </a:lnTo>
                <a:lnTo>
                  <a:pt x="1722" y="933"/>
                </a:lnTo>
                <a:lnTo>
                  <a:pt x="1722" y="931"/>
                </a:lnTo>
                <a:lnTo>
                  <a:pt x="1718" y="931"/>
                </a:lnTo>
                <a:lnTo>
                  <a:pt x="1718" y="931"/>
                </a:lnTo>
                <a:lnTo>
                  <a:pt x="1720" y="931"/>
                </a:lnTo>
                <a:lnTo>
                  <a:pt x="1720" y="929"/>
                </a:lnTo>
                <a:lnTo>
                  <a:pt x="1718" y="927"/>
                </a:lnTo>
                <a:lnTo>
                  <a:pt x="1718" y="927"/>
                </a:lnTo>
                <a:lnTo>
                  <a:pt x="1716" y="925"/>
                </a:lnTo>
                <a:lnTo>
                  <a:pt x="1714" y="927"/>
                </a:lnTo>
                <a:lnTo>
                  <a:pt x="1712" y="927"/>
                </a:lnTo>
                <a:lnTo>
                  <a:pt x="1712" y="925"/>
                </a:lnTo>
                <a:lnTo>
                  <a:pt x="1710" y="925"/>
                </a:lnTo>
                <a:lnTo>
                  <a:pt x="1710" y="923"/>
                </a:lnTo>
                <a:lnTo>
                  <a:pt x="1710" y="923"/>
                </a:lnTo>
                <a:lnTo>
                  <a:pt x="1706" y="925"/>
                </a:lnTo>
                <a:lnTo>
                  <a:pt x="1703" y="927"/>
                </a:lnTo>
                <a:lnTo>
                  <a:pt x="1703" y="927"/>
                </a:lnTo>
                <a:lnTo>
                  <a:pt x="1703" y="927"/>
                </a:lnTo>
                <a:lnTo>
                  <a:pt x="1701" y="927"/>
                </a:lnTo>
                <a:lnTo>
                  <a:pt x="1699" y="927"/>
                </a:lnTo>
                <a:lnTo>
                  <a:pt x="1699" y="925"/>
                </a:lnTo>
                <a:lnTo>
                  <a:pt x="1699" y="925"/>
                </a:lnTo>
                <a:lnTo>
                  <a:pt x="1697" y="925"/>
                </a:lnTo>
                <a:lnTo>
                  <a:pt x="1693" y="925"/>
                </a:lnTo>
                <a:lnTo>
                  <a:pt x="1691" y="925"/>
                </a:lnTo>
                <a:lnTo>
                  <a:pt x="1691" y="925"/>
                </a:lnTo>
                <a:lnTo>
                  <a:pt x="1691" y="925"/>
                </a:lnTo>
                <a:lnTo>
                  <a:pt x="1689" y="923"/>
                </a:lnTo>
                <a:lnTo>
                  <a:pt x="1687" y="923"/>
                </a:lnTo>
                <a:lnTo>
                  <a:pt x="1687" y="923"/>
                </a:lnTo>
                <a:lnTo>
                  <a:pt x="1685" y="923"/>
                </a:lnTo>
                <a:lnTo>
                  <a:pt x="1683" y="921"/>
                </a:lnTo>
                <a:lnTo>
                  <a:pt x="1680" y="921"/>
                </a:lnTo>
                <a:lnTo>
                  <a:pt x="1683" y="918"/>
                </a:lnTo>
                <a:lnTo>
                  <a:pt x="1683" y="918"/>
                </a:lnTo>
                <a:lnTo>
                  <a:pt x="1683" y="916"/>
                </a:lnTo>
                <a:lnTo>
                  <a:pt x="1678" y="916"/>
                </a:lnTo>
                <a:lnTo>
                  <a:pt x="1678" y="916"/>
                </a:lnTo>
                <a:lnTo>
                  <a:pt x="1672" y="916"/>
                </a:lnTo>
                <a:lnTo>
                  <a:pt x="1672" y="914"/>
                </a:lnTo>
                <a:lnTo>
                  <a:pt x="1672" y="914"/>
                </a:lnTo>
                <a:lnTo>
                  <a:pt x="1672" y="912"/>
                </a:lnTo>
                <a:lnTo>
                  <a:pt x="1670" y="910"/>
                </a:lnTo>
                <a:lnTo>
                  <a:pt x="1670" y="908"/>
                </a:lnTo>
                <a:lnTo>
                  <a:pt x="1668" y="908"/>
                </a:lnTo>
                <a:lnTo>
                  <a:pt x="1668" y="906"/>
                </a:lnTo>
                <a:lnTo>
                  <a:pt x="1668" y="904"/>
                </a:lnTo>
                <a:lnTo>
                  <a:pt x="1668" y="904"/>
                </a:lnTo>
                <a:lnTo>
                  <a:pt x="1668" y="902"/>
                </a:lnTo>
                <a:lnTo>
                  <a:pt x="1668" y="900"/>
                </a:lnTo>
                <a:lnTo>
                  <a:pt x="1666" y="900"/>
                </a:lnTo>
                <a:lnTo>
                  <a:pt x="1664" y="902"/>
                </a:lnTo>
                <a:lnTo>
                  <a:pt x="1662" y="902"/>
                </a:lnTo>
                <a:lnTo>
                  <a:pt x="1662" y="900"/>
                </a:lnTo>
                <a:lnTo>
                  <a:pt x="1666" y="897"/>
                </a:lnTo>
                <a:lnTo>
                  <a:pt x="1668" y="895"/>
                </a:lnTo>
                <a:lnTo>
                  <a:pt x="1668" y="891"/>
                </a:lnTo>
                <a:lnTo>
                  <a:pt x="1670" y="889"/>
                </a:lnTo>
                <a:lnTo>
                  <a:pt x="1670" y="889"/>
                </a:lnTo>
                <a:lnTo>
                  <a:pt x="1668" y="887"/>
                </a:lnTo>
                <a:lnTo>
                  <a:pt x="1666" y="887"/>
                </a:lnTo>
                <a:lnTo>
                  <a:pt x="1666" y="887"/>
                </a:lnTo>
                <a:lnTo>
                  <a:pt x="1664" y="887"/>
                </a:lnTo>
                <a:lnTo>
                  <a:pt x="1662" y="889"/>
                </a:lnTo>
                <a:lnTo>
                  <a:pt x="1659" y="889"/>
                </a:lnTo>
                <a:lnTo>
                  <a:pt x="1657" y="889"/>
                </a:lnTo>
                <a:lnTo>
                  <a:pt x="1657" y="889"/>
                </a:lnTo>
                <a:lnTo>
                  <a:pt x="1655" y="887"/>
                </a:lnTo>
                <a:lnTo>
                  <a:pt x="1653" y="885"/>
                </a:lnTo>
                <a:lnTo>
                  <a:pt x="1649" y="885"/>
                </a:lnTo>
                <a:lnTo>
                  <a:pt x="1647" y="883"/>
                </a:lnTo>
                <a:lnTo>
                  <a:pt x="1645" y="883"/>
                </a:lnTo>
                <a:lnTo>
                  <a:pt x="1643" y="883"/>
                </a:lnTo>
                <a:lnTo>
                  <a:pt x="1641" y="883"/>
                </a:lnTo>
                <a:lnTo>
                  <a:pt x="1645" y="881"/>
                </a:lnTo>
                <a:lnTo>
                  <a:pt x="1647" y="883"/>
                </a:lnTo>
                <a:lnTo>
                  <a:pt x="1647" y="883"/>
                </a:lnTo>
                <a:lnTo>
                  <a:pt x="1651" y="883"/>
                </a:lnTo>
                <a:lnTo>
                  <a:pt x="1651" y="881"/>
                </a:lnTo>
                <a:lnTo>
                  <a:pt x="1653" y="881"/>
                </a:lnTo>
                <a:lnTo>
                  <a:pt x="1655" y="883"/>
                </a:lnTo>
                <a:lnTo>
                  <a:pt x="1659" y="883"/>
                </a:lnTo>
                <a:lnTo>
                  <a:pt x="1662" y="883"/>
                </a:lnTo>
                <a:lnTo>
                  <a:pt x="1662" y="883"/>
                </a:lnTo>
                <a:lnTo>
                  <a:pt x="1666" y="883"/>
                </a:lnTo>
                <a:lnTo>
                  <a:pt x="1666" y="881"/>
                </a:lnTo>
                <a:lnTo>
                  <a:pt x="1668" y="881"/>
                </a:lnTo>
                <a:lnTo>
                  <a:pt x="1670" y="881"/>
                </a:lnTo>
                <a:lnTo>
                  <a:pt x="1670" y="879"/>
                </a:lnTo>
                <a:lnTo>
                  <a:pt x="1672" y="876"/>
                </a:lnTo>
                <a:lnTo>
                  <a:pt x="1676" y="876"/>
                </a:lnTo>
                <a:lnTo>
                  <a:pt x="1676" y="874"/>
                </a:lnTo>
                <a:lnTo>
                  <a:pt x="1676" y="870"/>
                </a:lnTo>
                <a:lnTo>
                  <a:pt x="1674" y="868"/>
                </a:lnTo>
                <a:lnTo>
                  <a:pt x="1672" y="868"/>
                </a:lnTo>
                <a:lnTo>
                  <a:pt x="1674" y="868"/>
                </a:lnTo>
                <a:lnTo>
                  <a:pt x="1678" y="868"/>
                </a:lnTo>
                <a:lnTo>
                  <a:pt x="1678" y="868"/>
                </a:lnTo>
                <a:lnTo>
                  <a:pt x="1676" y="866"/>
                </a:lnTo>
                <a:lnTo>
                  <a:pt x="1672" y="864"/>
                </a:lnTo>
                <a:lnTo>
                  <a:pt x="1668" y="862"/>
                </a:lnTo>
                <a:lnTo>
                  <a:pt x="1659" y="860"/>
                </a:lnTo>
                <a:lnTo>
                  <a:pt x="1659" y="860"/>
                </a:lnTo>
                <a:lnTo>
                  <a:pt x="1653" y="862"/>
                </a:lnTo>
                <a:lnTo>
                  <a:pt x="1649" y="862"/>
                </a:lnTo>
                <a:lnTo>
                  <a:pt x="1643" y="864"/>
                </a:lnTo>
                <a:lnTo>
                  <a:pt x="1634" y="866"/>
                </a:lnTo>
                <a:lnTo>
                  <a:pt x="1628" y="868"/>
                </a:lnTo>
                <a:lnTo>
                  <a:pt x="1624" y="870"/>
                </a:lnTo>
                <a:lnTo>
                  <a:pt x="1620" y="872"/>
                </a:lnTo>
                <a:lnTo>
                  <a:pt x="1615" y="874"/>
                </a:lnTo>
                <a:lnTo>
                  <a:pt x="1615" y="876"/>
                </a:lnTo>
                <a:lnTo>
                  <a:pt x="1611" y="876"/>
                </a:lnTo>
                <a:lnTo>
                  <a:pt x="1611" y="876"/>
                </a:lnTo>
                <a:lnTo>
                  <a:pt x="1609" y="879"/>
                </a:lnTo>
                <a:lnTo>
                  <a:pt x="1603" y="883"/>
                </a:lnTo>
                <a:lnTo>
                  <a:pt x="1601" y="885"/>
                </a:lnTo>
                <a:lnTo>
                  <a:pt x="1599" y="887"/>
                </a:lnTo>
                <a:lnTo>
                  <a:pt x="1597" y="891"/>
                </a:lnTo>
                <a:lnTo>
                  <a:pt x="1592" y="893"/>
                </a:lnTo>
                <a:lnTo>
                  <a:pt x="1592" y="895"/>
                </a:lnTo>
                <a:lnTo>
                  <a:pt x="1590" y="897"/>
                </a:lnTo>
                <a:lnTo>
                  <a:pt x="1588" y="900"/>
                </a:lnTo>
                <a:lnTo>
                  <a:pt x="1586" y="902"/>
                </a:lnTo>
                <a:lnTo>
                  <a:pt x="1580" y="904"/>
                </a:lnTo>
                <a:lnTo>
                  <a:pt x="1578" y="906"/>
                </a:lnTo>
                <a:lnTo>
                  <a:pt x="1576" y="906"/>
                </a:lnTo>
                <a:lnTo>
                  <a:pt x="1574" y="908"/>
                </a:lnTo>
                <a:lnTo>
                  <a:pt x="1569" y="908"/>
                </a:lnTo>
                <a:lnTo>
                  <a:pt x="1565" y="908"/>
                </a:lnTo>
                <a:lnTo>
                  <a:pt x="1563" y="910"/>
                </a:lnTo>
                <a:lnTo>
                  <a:pt x="1561" y="910"/>
                </a:lnTo>
                <a:lnTo>
                  <a:pt x="1561" y="912"/>
                </a:lnTo>
                <a:lnTo>
                  <a:pt x="1559" y="912"/>
                </a:lnTo>
                <a:lnTo>
                  <a:pt x="1557" y="914"/>
                </a:lnTo>
                <a:lnTo>
                  <a:pt x="1555" y="916"/>
                </a:lnTo>
                <a:lnTo>
                  <a:pt x="1551" y="918"/>
                </a:lnTo>
                <a:lnTo>
                  <a:pt x="1548" y="921"/>
                </a:lnTo>
                <a:lnTo>
                  <a:pt x="1546" y="923"/>
                </a:lnTo>
                <a:lnTo>
                  <a:pt x="1544" y="925"/>
                </a:lnTo>
                <a:lnTo>
                  <a:pt x="1544" y="927"/>
                </a:lnTo>
                <a:lnTo>
                  <a:pt x="1542" y="927"/>
                </a:lnTo>
                <a:lnTo>
                  <a:pt x="1542" y="929"/>
                </a:lnTo>
                <a:lnTo>
                  <a:pt x="1542" y="931"/>
                </a:lnTo>
                <a:lnTo>
                  <a:pt x="1540" y="931"/>
                </a:lnTo>
                <a:lnTo>
                  <a:pt x="1536" y="933"/>
                </a:lnTo>
                <a:lnTo>
                  <a:pt x="1532" y="935"/>
                </a:lnTo>
                <a:lnTo>
                  <a:pt x="1527" y="937"/>
                </a:lnTo>
                <a:lnTo>
                  <a:pt x="1525" y="937"/>
                </a:lnTo>
                <a:lnTo>
                  <a:pt x="1530" y="935"/>
                </a:lnTo>
                <a:lnTo>
                  <a:pt x="1534" y="933"/>
                </a:lnTo>
                <a:lnTo>
                  <a:pt x="1536" y="931"/>
                </a:lnTo>
                <a:lnTo>
                  <a:pt x="1536" y="931"/>
                </a:lnTo>
                <a:lnTo>
                  <a:pt x="1532" y="929"/>
                </a:lnTo>
                <a:lnTo>
                  <a:pt x="1532" y="929"/>
                </a:lnTo>
                <a:lnTo>
                  <a:pt x="1536" y="929"/>
                </a:lnTo>
                <a:lnTo>
                  <a:pt x="1538" y="929"/>
                </a:lnTo>
                <a:lnTo>
                  <a:pt x="1538" y="927"/>
                </a:lnTo>
                <a:lnTo>
                  <a:pt x="1540" y="925"/>
                </a:lnTo>
                <a:lnTo>
                  <a:pt x="1544" y="925"/>
                </a:lnTo>
                <a:lnTo>
                  <a:pt x="1546" y="923"/>
                </a:lnTo>
                <a:lnTo>
                  <a:pt x="1548" y="921"/>
                </a:lnTo>
                <a:lnTo>
                  <a:pt x="1548" y="918"/>
                </a:lnTo>
                <a:lnTo>
                  <a:pt x="1551" y="918"/>
                </a:lnTo>
                <a:lnTo>
                  <a:pt x="1551" y="916"/>
                </a:lnTo>
                <a:lnTo>
                  <a:pt x="1553" y="916"/>
                </a:lnTo>
                <a:lnTo>
                  <a:pt x="1555" y="914"/>
                </a:lnTo>
                <a:lnTo>
                  <a:pt x="1561" y="912"/>
                </a:lnTo>
                <a:lnTo>
                  <a:pt x="1561" y="910"/>
                </a:lnTo>
                <a:lnTo>
                  <a:pt x="1565" y="910"/>
                </a:lnTo>
                <a:lnTo>
                  <a:pt x="1567" y="908"/>
                </a:lnTo>
                <a:lnTo>
                  <a:pt x="1567" y="908"/>
                </a:lnTo>
                <a:lnTo>
                  <a:pt x="1569" y="908"/>
                </a:lnTo>
                <a:lnTo>
                  <a:pt x="1576" y="906"/>
                </a:lnTo>
                <a:lnTo>
                  <a:pt x="1578" y="904"/>
                </a:lnTo>
                <a:lnTo>
                  <a:pt x="1580" y="902"/>
                </a:lnTo>
                <a:lnTo>
                  <a:pt x="1584" y="900"/>
                </a:lnTo>
                <a:lnTo>
                  <a:pt x="1586" y="895"/>
                </a:lnTo>
                <a:lnTo>
                  <a:pt x="1588" y="893"/>
                </a:lnTo>
                <a:lnTo>
                  <a:pt x="1595" y="889"/>
                </a:lnTo>
                <a:lnTo>
                  <a:pt x="1595" y="887"/>
                </a:lnTo>
                <a:lnTo>
                  <a:pt x="1597" y="885"/>
                </a:lnTo>
                <a:lnTo>
                  <a:pt x="1597" y="883"/>
                </a:lnTo>
                <a:lnTo>
                  <a:pt x="1595" y="881"/>
                </a:lnTo>
                <a:lnTo>
                  <a:pt x="1595" y="881"/>
                </a:lnTo>
                <a:lnTo>
                  <a:pt x="1592" y="879"/>
                </a:lnTo>
                <a:lnTo>
                  <a:pt x="1586" y="876"/>
                </a:lnTo>
                <a:lnTo>
                  <a:pt x="1584" y="876"/>
                </a:lnTo>
                <a:lnTo>
                  <a:pt x="1582" y="876"/>
                </a:lnTo>
                <a:lnTo>
                  <a:pt x="1580" y="876"/>
                </a:lnTo>
                <a:lnTo>
                  <a:pt x="1580" y="876"/>
                </a:lnTo>
                <a:lnTo>
                  <a:pt x="1588" y="876"/>
                </a:lnTo>
                <a:lnTo>
                  <a:pt x="1592" y="879"/>
                </a:lnTo>
                <a:lnTo>
                  <a:pt x="1595" y="879"/>
                </a:lnTo>
                <a:lnTo>
                  <a:pt x="1597" y="881"/>
                </a:lnTo>
                <a:lnTo>
                  <a:pt x="1597" y="881"/>
                </a:lnTo>
                <a:lnTo>
                  <a:pt x="1599" y="881"/>
                </a:lnTo>
                <a:lnTo>
                  <a:pt x="1601" y="879"/>
                </a:lnTo>
                <a:lnTo>
                  <a:pt x="1603" y="876"/>
                </a:lnTo>
                <a:lnTo>
                  <a:pt x="1605" y="874"/>
                </a:lnTo>
                <a:lnTo>
                  <a:pt x="1609" y="868"/>
                </a:lnTo>
                <a:lnTo>
                  <a:pt x="1613" y="866"/>
                </a:lnTo>
                <a:lnTo>
                  <a:pt x="1613" y="866"/>
                </a:lnTo>
                <a:lnTo>
                  <a:pt x="1615" y="864"/>
                </a:lnTo>
                <a:lnTo>
                  <a:pt x="1618" y="864"/>
                </a:lnTo>
                <a:lnTo>
                  <a:pt x="1618" y="864"/>
                </a:lnTo>
                <a:lnTo>
                  <a:pt x="1620" y="862"/>
                </a:lnTo>
                <a:lnTo>
                  <a:pt x="1618" y="862"/>
                </a:lnTo>
                <a:lnTo>
                  <a:pt x="1622" y="860"/>
                </a:lnTo>
                <a:lnTo>
                  <a:pt x="1630" y="860"/>
                </a:lnTo>
                <a:lnTo>
                  <a:pt x="1630" y="860"/>
                </a:lnTo>
                <a:lnTo>
                  <a:pt x="1632" y="860"/>
                </a:lnTo>
                <a:lnTo>
                  <a:pt x="1632" y="858"/>
                </a:lnTo>
                <a:lnTo>
                  <a:pt x="1634" y="853"/>
                </a:lnTo>
                <a:lnTo>
                  <a:pt x="1639" y="847"/>
                </a:lnTo>
                <a:lnTo>
                  <a:pt x="1641" y="845"/>
                </a:lnTo>
                <a:lnTo>
                  <a:pt x="1643" y="843"/>
                </a:lnTo>
                <a:lnTo>
                  <a:pt x="1643" y="843"/>
                </a:lnTo>
                <a:lnTo>
                  <a:pt x="1645" y="843"/>
                </a:lnTo>
                <a:lnTo>
                  <a:pt x="1645" y="843"/>
                </a:lnTo>
                <a:lnTo>
                  <a:pt x="1647" y="843"/>
                </a:lnTo>
                <a:lnTo>
                  <a:pt x="1649" y="843"/>
                </a:lnTo>
                <a:lnTo>
                  <a:pt x="1649" y="843"/>
                </a:lnTo>
                <a:lnTo>
                  <a:pt x="1653" y="841"/>
                </a:lnTo>
                <a:lnTo>
                  <a:pt x="1655" y="843"/>
                </a:lnTo>
                <a:lnTo>
                  <a:pt x="1662" y="841"/>
                </a:lnTo>
                <a:lnTo>
                  <a:pt x="1664" y="841"/>
                </a:lnTo>
                <a:lnTo>
                  <a:pt x="1668" y="841"/>
                </a:lnTo>
                <a:lnTo>
                  <a:pt x="1674" y="841"/>
                </a:lnTo>
                <a:lnTo>
                  <a:pt x="1678" y="841"/>
                </a:lnTo>
                <a:lnTo>
                  <a:pt x="1680" y="841"/>
                </a:lnTo>
                <a:lnTo>
                  <a:pt x="1683" y="841"/>
                </a:lnTo>
                <a:lnTo>
                  <a:pt x="1685" y="841"/>
                </a:lnTo>
                <a:lnTo>
                  <a:pt x="1687" y="843"/>
                </a:lnTo>
                <a:lnTo>
                  <a:pt x="1691" y="843"/>
                </a:lnTo>
                <a:lnTo>
                  <a:pt x="1693" y="841"/>
                </a:lnTo>
                <a:lnTo>
                  <a:pt x="1695" y="841"/>
                </a:lnTo>
                <a:lnTo>
                  <a:pt x="1697" y="841"/>
                </a:lnTo>
                <a:lnTo>
                  <a:pt x="1699" y="841"/>
                </a:lnTo>
                <a:lnTo>
                  <a:pt x="1701" y="841"/>
                </a:lnTo>
                <a:lnTo>
                  <a:pt x="1703" y="841"/>
                </a:lnTo>
                <a:lnTo>
                  <a:pt x="1708" y="843"/>
                </a:lnTo>
                <a:lnTo>
                  <a:pt x="1710" y="843"/>
                </a:lnTo>
                <a:lnTo>
                  <a:pt x="1712" y="843"/>
                </a:lnTo>
                <a:lnTo>
                  <a:pt x="1714" y="845"/>
                </a:lnTo>
                <a:lnTo>
                  <a:pt x="1720" y="843"/>
                </a:lnTo>
                <a:lnTo>
                  <a:pt x="1722" y="843"/>
                </a:lnTo>
                <a:lnTo>
                  <a:pt x="1724" y="843"/>
                </a:lnTo>
                <a:lnTo>
                  <a:pt x="1727" y="843"/>
                </a:lnTo>
                <a:lnTo>
                  <a:pt x="1729" y="843"/>
                </a:lnTo>
                <a:lnTo>
                  <a:pt x="1733" y="843"/>
                </a:lnTo>
                <a:lnTo>
                  <a:pt x="1737" y="843"/>
                </a:lnTo>
                <a:lnTo>
                  <a:pt x="1739" y="841"/>
                </a:lnTo>
                <a:lnTo>
                  <a:pt x="1741" y="839"/>
                </a:lnTo>
                <a:lnTo>
                  <a:pt x="1743" y="837"/>
                </a:lnTo>
                <a:lnTo>
                  <a:pt x="1747" y="835"/>
                </a:lnTo>
                <a:lnTo>
                  <a:pt x="1750" y="832"/>
                </a:lnTo>
                <a:lnTo>
                  <a:pt x="1752" y="830"/>
                </a:lnTo>
                <a:lnTo>
                  <a:pt x="1758" y="824"/>
                </a:lnTo>
                <a:lnTo>
                  <a:pt x="1758" y="824"/>
                </a:lnTo>
                <a:lnTo>
                  <a:pt x="1758" y="824"/>
                </a:lnTo>
                <a:lnTo>
                  <a:pt x="1760" y="822"/>
                </a:lnTo>
                <a:lnTo>
                  <a:pt x="1760" y="822"/>
                </a:lnTo>
                <a:lnTo>
                  <a:pt x="1764" y="822"/>
                </a:lnTo>
                <a:lnTo>
                  <a:pt x="1766" y="822"/>
                </a:lnTo>
                <a:lnTo>
                  <a:pt x="1766" y="822"/>
                </a:lnTo>
                <a:lnTo>
                  <a:pt x="1771" y="820"/>
                </a:lnTo>
                <a:lnTo>
                  <a:pt x="1771" y="820"/>
                </a:lnTo>
                <a:lnTo>
                  <a:pt x="1775" y="820"/>
                </a:lnTo>
                <a:lnTo>
                  <a:pt x="1777" y="820"/>
                </a:lnTo>
                <a:lnTo>
                  <a:pt x="1781" y="820"/>
                </a:lnTo>
                <a:lnTo>
                  <a:pt x="1781" y="820"/>
                </a:lnTo>
                <a:lnTo>
                  <a:pt x="1783" y="820"/>
                </a:lnTo>
                <a:lnTo>
                  <a:pt x="1789" y="816"/>
                </a:lnTo>
                <a:lnTo>
                  <a:pt x="1791" y="814"/>
                </a:lnTo>
                <a:lnTo>
                  <a:pt x="1796" y="809"/>
                </a:lnTo>
                <a:lnTo>
                  <a:pt x="1800" y="807"/>
                </a:lnTo>
                <a:lnTo>
                  <a:pt x="1802" y="805"/>
                </a:lnTo>
                <a:lnTo>
                  <a:pt x="1800" y="805"/>
                </a:lnTo>
                <a:lnTo>
                  <a:pt x="1800" y="803"/>
                </a:lnTo>
                <a:lnTo>
                  <a:pt x="1800" y="803"/>
                </a:lnTo>
                <a:lnTo>
                  <a:pt x="1796" y="801"/>
                </a:lnTo>
                <a:lnTo>
                  <a:pt x="1796" y="801"/>
                </a:lnTo>
                <a:lnTo>
                  <a:pt x="1798" y="801"/>
                </a:lnTo>
                <a:lnTo>
                  <a:pt x="1800" y="801"/>
                </a:lnTo>
                <a:lnTo>
                  <a:pt x="1800" y="801"/>
                </a:lnTo>
                <a:lnTo>
                  <a:pt x="1800" y="801"/>
                </a:lnTo>
                <a:lnTo>
                  <a:pt x="1800" y="799"/>
                </a:lnTo>
                <a:lnTo>
                  <a:pt x="1798" y="799"/>
                </a:lnTo>
                <a:lnTo>
                  <a:pt x="1796" y="799"/>
                </a:lnTo>
                <a:lnTo>
                  <a:pt x="1794" y="799"/>
                </a:lnTo>
                <a:lnTo>
                  <a:pt x="1791" y="799"/>
                </a:lnTo>
                <a:lnTo>
                  <a:pt x="1791" y="797"/>
                </a:lnTo>
                <a:lnTo>
                  <a:pt x="1794" y="797"/>
                </a:lnTo>
                <a:lnTo>
                  <a:pt x="1798" y="797"/>
                </a:lnTo>
                <a:lnTo>
                  <a:pt x="1800" y="797"/>
                </a:lnTo>
                <a:lnTo>
                  <a:pt x="1800" y="797"/>
                </a:lnTo>
                <a:lnTo>
                  <a:pt x="1798" y="795"/>
                </a:lnTo>
                <a:lnTo>
                  <a:pt x="1798" y="793"/>
                </a:lnTo>
                <a:lnTo>
                  <a:pt x="1800" y="793"/>
                </a:lnTo>
                <a:lnTo>
                  <a:pt x="1798" y="791"/>
                </a:lnTo>
                <a:lnTo>
                  <a:pt x="1800" y="786"/>
                </a:lnTo>
                <a:lnTo>
                  <a:pt x="1800" y="786"/>
                </a:lnTo>
                <a:lnTo>
                  <a:pt x="1800" y="784"/>
                </a:lnTo>
                <a:lnTo>
                  <a:pt x="1798" y="784"/>
                </a:lnTo>
                <a:lnTo>
                  <a:pt x="1798" y="784"/>
                </a:lnTo>
                <a:lnTo>
                  <a:pt x="1798" y="782"/>
                </a:lnTo>
                <a:lnTo>
                  <a:pt x="1798" y="782"/>
                </a:lnTo>
                <a:lnTo>
                  <a:pt x="1798" y="780"/>
                </a:lnTo>
                <a:lnTo>
                  <a:pt x="1796" y="778"/>
                </a:lnTo>
                <a:lnTo>
                  <a:pt x="1791" y="778"/>
                </a:lnTo>
                <a:lnTo>
                  <a:pt x="1791" y="778"/>
                </a:lnTo>
                <a:lnTo>
                  <a:pt x="1789" y="776"/>
                </a:lnTo>
                <a:lnTo>
                  <a:pt x="1789" y="774"/>
                </a:lnTo>
                <a:lnTo>
                  <a:pt x="1789" y="774"/>
                </a:lnTo>
                <a:lnTo>
                  <a:pt x="1787" y="774"/>
                </a:lnTo>
                <a:lnTo>
                  <a:pt x="1785" y="776"/>
                </a:lnTo>
                <a:lnTo>
                  <a:pt x="1781" y="776"/>
                </a:lnTo>
                <a:lnTo>
                  <a:pt x="1779" y="780"/>
                </a:lnTo>
                <a:lnTo>
                  <a:pt x="1777" y="780"/>
                </a:lnTo>
                <a:lnTo>
                  <a:pt x="1777" y="778"/>
                </a:lnTo>
                <a:lnTo>
                  <a:pt x="1777" y="778"/>
                </a:lnTo>
                <a:lnTo>
                  <a:pt x="1775" y="778"/>
                </a:lnTo>
                <a:lnTo>
                  <a:pt x="1775" y="778"/>
                </a:lnTo>
                <a:lnTo>
                  <a:pt x="1775" y="778"/>
                </a:lnTo>
                <a:lnTo>
                  <a:pt x="1779" y="776"/>
                </a:lnTo>
                <a:lnTo>
                  <a:pt x="1779" y="776"/>
                </a:lnTo>
                <a:lnTo>
                  <a:pt x="1781" y="774"/>
                </a:lnTo>
                <a:lnTo>
                  <a:pt x="1779" y="774"/>
                </a:lnTo>
                <a:lnTo>
                  <a:pt x="1779" y="772"/>
                </a:lnTo>
                <a:lnTo>
                  <a:pt x="1777" y="767"/>
                </a:lnTo>
                <a:lnTo>
                  <a:pt x="1773" y="765"/>
                </a:lnTo>
                <a:lnTo>
                  <a:pt x="1764" y="765"/>
                </a:lnTo>
                <a:lnTo>
                  <a:pt x="1762" y="765"/>
                </a:lnTo>
                <a:lnTo>
                  <a:pt x="1762" y="767"/>
                </a:lnTo>
                <a:lnTo>
                  <a:pt x="1762" y="767"/>
                </a:lnTo>
                <a:lnTo>
                  <a:pt x="1762" y="767"/>
                </a:lnTo>
                <a:lnTo>
                  <a:pt x="1764" y="767"/>
                </a:lnTo>
                <a:lnTo>
                  <a:pt x="1766" y="767"/>
                </a:lnTo>
                <a:lnTo>
                  <a:pt x="1768" y="767"/>
                </a:lnTo>
                <a:lnTo>
                  <a:pt x="1768" y="767"/>
                </a:lnTo>
                <a:lnTo>
                  <a:pt x="1766" y="767"/>
                </a:lnTo>
                <a:lnTo>
                  <a:pt x="1762" y="770"/>
                </a:lnTo>
                <a:lnTo>
                  <a:pt x="1758" y="770"/>
                </a:lnTo>
                <a:lnTo>
                  <a:pt x="1754" y="772"/>
                </a:lnTo>
                <a:lnTo>
                  <a:pt x="1752" y="776"/>
                </a:lnTo>
                <a:lnTo>
                  <a:pt x="1747" y="778"/>
                </a:lnTo>
                <a:lnTo>
                  <a:pt x="1745" y="778"/>
                </a:lnTo>
                <a:lnTo>
                  <a:pt x="1743" y="780"/>
                </a:lnTo>
                <a:lnTo>
                  <a:pt x="1741" y="780"/>
                </a:lnTo>
                <a:lnTo>
                  <a:pt x="1741" y="780"/>
                </a:lnTo>
                <a:lnTo>
                  <a:pt x="1739" y="782"/>
                </a:lnTo>
                <a:lnTo>
                  <a:pt x="1737" y="784"/>
                </a:lnTo>
                <a:lnTo>
                  <a:pt x="1733" y="784"/>
                </a:lnTo>
                <a:lnTo>
                  <a:pt x="1733" y="784"/>
                </a:lnTo>
                <a:lnTo>
                  <a:pt x="1733" y="784"/>
                </a:lnTo>
                <a:lnTo>
                  <a:pt x="1735" y="784"/>
                </a:lnTo>
                <a:lnTo>
                  <a:pt x="1735" y="782"/>
                </a:lnTo>
                <a:lnTo>
                  <a:pt x="1735" y="782"/>
                </a:lnTo>
                <a:lnTo>
                  <a:pt x="1735" y="782"/>
                </a:lnTo>
                <a:lnTo>
                  <a:pt x="1737" y="780"/>
                </a:lnTo>
                <a:lnTo>
                  <a:pt x="1737" y="780"/>
                </a:lnTo>
                <a:lnTo>
                  <a:pt x="1737" y="780"/>
                </a:lnTo>
                <a:lnTo>
                  <a:pt x="1733" y="778"/>
                </a:lnTo>
                <a:lnTo>
                  <a:pt x="1733" y="776"/>
                </a:lnTo>
                <a:lnTo>
                  <a:pt x="1735" y="778"/>
                </a:lnTo>
                <a:lnTo>
                  <a:pt x="1737" y="778"/>
                </a:lnTo>
                <a:lnTo>
                  <a:pt x="1737" y="778"/>
                </a:lnTo>
                <a:lnTo>
                  <a:pt x="1737" y="778"/>
                </a:lnTo>
                <a:lnTo>
                  <a:pt x="1737" y="776"/>
                </a:lnTo>
                <a:lnTo>
                  <a:pt x="1737" y="776"/>
                </a:lnTo>
                <a:lnTo>
                  <a:pt x="1739" y="774"/>
                </a:lnTo>
                <a:lnTo>
                  <a:pt x="1741" y="774"/>
                </a:lnTo>
                <a:lnTo>
                  <a:pt x="1741" y="774"/>
                </a:lnTo>
                <a:lnTo>
                  <a:pt x="1741" y="774"/>
                </a:lnTo>
                <a:lnTo>
                  <a:pt x="1743" y="774"/>
                </a:lnTo>
                <a:lnTo>
                  <a:pt x="1745" y="774"/>
                </a:lnTo>
                <a:lnTo>
                  <a:pt x="1750" y="772"/>
                </a:lnTo>
                <a:lnTo>
                  <a:pt x="1752" y="772"/>
                </a:lnTo>
                <a:lnTo>
                  <a:pt x="1754" y="770"/>
                </a:lnTo>
                <a:lnTo>
                  <a:pt x="1754" y="770"/>
                </a:lnTo>
                <a:lnTo>
                  <a:pt x="1754" y="770"/>
                </a:lnTo>
                <a:lnTo>
                  <a:pt x="1756" y="770"/>
                </a:lnTo>
                <a:lnTo>
                  <a:pt x="1758" y="770"/>
                </a:lnTo>
                <a:lnTo>
                  <a:pt x="1758" y="770"/>
                </a:lnTo>
                <a:lnTo>
                  <a:pt x="1760" y="767"/>
                </a:lnTo>
                <a:lnTo>
                  <a:pt x="1762" y="765"/>
                </a:lnTo>
                <a:lnTo>
                  <a:pt x="1762" y="765"/>
                </a:lnTo>
                <a:lnTo>
                  <a:pt x="1764" y="765"/>
                </a:lnTo>
                <a:lnTo>
                  <a:pt x="1764" y="763"/>
                </a:lnTo>
                <a:lnTo>
                  <a:pt x="1764" y="763"/>
                </a:lnTo>
                <a:lnTo>
                  <a:pt x="1768" y="763"/>
                </a:lnTo>
                <a:lnTo>
                  <a:pt x="1773" y="763"/>
                </a:lnTo>
                <a:lnTo>
                  <a:pt x="1775" y="761"/>
                </a:lnTo>
                <a:lnTo>
                  <a:pt x="1775" y="759"/>
                </a:lnTo>
                <a:lnTo>
                  <a:pt x="1777" y="759"/>
                </a:lnTo>
                <a:lnTo>
                  <a:pt x="1777" y="759"/>
                </a:lnTo>
                <a:lnTo>
                  <a:pt x="1775" y="757"/>
                </a:lnTo>
                <a:lnTo>
                  <a:pt x="1773" y="757"/>
                </a:lnTo>
                <a:lnTo>
                  <a:pt x="1771" y="757"/>
                </a:lnTo>
                <a:lnTo>
                  <a:pt x="1771" y="755"/>
                </a:lnTo>
                <a:lnTo>
                  <a:pt x="1768" y="755"/>
                </a:lnTo>
                <a:lnTo>
                  <a:pt x="1768" y="753"/>
                </a:lnTo>
                <a:lnTo>
                  <a:pt x="1766" y="753"/>
                </a:lnTo>
                <a:lnTo>
                  <a:pt x="1764" y="753"/>
                </a:lnTo>
                <a:lnTo>
                  <a:pt x="1764" y="755"/>
                </a:lnTo>
                <a:lnTo>
                  <a:pt x="1762" y="755"/>
                </a:lnTo>
                <a:lnTo>
                  <a:pt x="1760" y="755"/>
                </a:lnTo>
                <a:lnTo>
                  <a:pt x="1756" y="753"/>
                </a:lnTo>
                <a:lnTo>
                  <a:pt x="1754" y="751"/>
                </a:lnTo>
                <a:lnTo>
                  <a:pt x="1754" y="749"/>
                </a:lnTo>
                <a:lnTo>
                  <a:pt x="1754" y="747"/>
                </a:lnTo>
                <a:lnTo>
                  <a:pt x="1752" y="747"/>
                </a:lnTo>
                <a:lnTo>
                  <a:pt x="1750" y="747"/>
                </a:lnTo>
                <a:lnTo>
                  <a:pt x="1747" y="747"/>
                </a:lnTo>
                <a:lnTo>
                  <a:pt x="1747" y="749"/>
                </a:lnTo>
                <a:lnTo>
                  <a:pt x="1747" y="749"/>
                </a:lnTo>
                <a:lnTo>
                  <a:pt x="1741" y="753"/>
                </a:lnTo>
                <a:lnTo>
                  <a:pt x="1741" y="755"/>
                </a:lnTo>
                <a:lnTo>
                  <a:pt x="1741" y="753"/>
                </a:lnTo>
                <a:lnTo>
                  <a:pt x="1741" y="751"/>
                </a:lnTo>
                <a:lnTo>
                  <a:pt x="1745" y="749"/>
                </a:lnTo>
                <a:lnTo>
                  <a:pt x="1747" y="747"/>
                </a:lnTo>
                <a:lnTo>
                  <a:pt x="1745" y="747"/>
                </a:lnTo>
                <a:lnTo>
                  <a:pt x="1743" y="747"/>
                </a:lnTo>
                <a:lnTo>
                  <a:pt x="1743" y="747"/>
                </a:lnTo>
                <a:lnTo>
                  <a:pt x="1743" y="744"/>
                </a:lnTo>
                <a:lnTo>
                  <a:pt x="1741" y="744"/>
                </a:lnTo>
                <a:lnTo>
                  <a:pt x="1741" y="744"/>
                </a:lnTo>
                <a:lnTo>
                  <a:pt x="1739" y="744"/>
                </a:lnTo>
                <a:lnTo>
                  <a:pt x="1735" y="747"/>
                </a:lnTo>
                <a:lnTo>
                  <a:pt x="1733" y="747"/>
                </a:lnTo>
                <a:lnTo>
                  <a:pt x="1731" y="749"/>
                </a:lnTo>
                <a:lnTo>
                  <a:pt x="1729" y="749"/>
                </a:lnTo>
                <a:lnTo>
                  <a:pt x="1731" y="749"/>
                </a:lnTo>
                <a:lnTo>
                  <a:pt x="1733" y="747"/>
                </a:lnTo>
                <a:lnTo>
                  <a:pt x="1733" y="744"/>
                </a:lnTo>
                <a:lnTo>
                  <a:pt x="1733" y="742"/>
                </a:lnTo>
                <a:lnTo>
                  <a:pt x="1735" y="742"/>
                </a:lnTo>
                <a:lnTo>
                  <a:pt x="1735" y="740"/>
                </a:lnTo>
                <a:lnTo>
                  <a:pt x="1735" y="738"/>
                </a:lnTo>
                <a:lnTo>
                  <a:pt x="1733" y="738"/>
                </a:lnTo>
                <a:lnTo>
                  <a:pt x="1733" y="738"/>
                </a:lnTo>
                <a:lnTo>
                  <a:pt x="1733" y="736"/>
                </a:lnTo>
                <a:lnTo>
                  <a:pt x="1733" y="734"/>
                </a:lnTo>
                <a:lnTo>
                  <a:pt x="1733" y="734"/>
                </a:lnTo>
                <a:lnTo>
                  <a:pt x="1731" y="734"/>
                </a:lnTo>
                <a:lnTo>
                  <a:pt x="1731" y="736"/>
                </a:lnTo>
                <a:lnTo>
                  <a:pt x="1731" y="734"/>
                </a:lnTo>
                <a:lnTo>
                  <a:pt x="1729" y="734"/>
                </a:lnTo>
                <a:lnTo>
                  <a:pt x="1729" y="732"/>
                </a:lnTo>
                <a:lnTo>
                  <a:pt x="1729" y="732"/>
                </a:lnTo>
                <a:lnTo>
                  <a:pt x="1727" y="732"/>
                </a:lnTo>
                <a:lnTo>
                  <a:pt x="1727" y="732"/>
                </a:lnTo>
                <a:lnTo>
                  <a:pt x="1724" y="734"/>
                </a:lnTo>
                <a:lnTo>
                  <a:pt x="1722" y="732"/>
                </a:lnTo>
                <a:lnTo>
                  <a:pt x="1722" y="732"/>
                </a:lnTo>
                <a:lnTo>
                  <a:pt x="1722" y="732"/>
                </a:lnTo>
                <a:lnTo>
                  <a:pt x="1720" y="732"/>
                </a:lnTo>
                <a:lnTo>
                  <a:pt x="1718" y="730"/>
                </a:lnTo>
                <a:lnTo>
                  <a:pt x="1718" y="730"/>
                </a:lnTo>
                <a:lnTo>
                  <a:pt x="1718" y="730"/>
                </a:lnTo>
                <a:lnTo>
                  <a:pt x="1720" y="730"/>
                </a:lnTo>
                <a:lnTo>
                  <a:pt x="1720" y="728"/>
                </a:lnTo>
                <a:lnTo>
                  <a:pt x="1718" y="726"/>
                </a:lnTo>
                <a:lnTo>
                  <a:pt x="1718" y="726"/>
                </a:lnTo>
                <a:lnTo>
                  <a:pt x="1716" y="726"/>
                </a:lnTo>
                <a:lnTo>
                  <a:pt x="1714" y="726"/>
                </a:lnTo>
                <a:lnTo>
                  <a:pt x="1714" y="723"/>
                </a:lnTo>
                <a:lnTo>
                  <a:pt x="1716" y="723"/>
                </a:lnTo>
                <a:lnTo>
                  <a:pt x="1718" y="723"/>
                </a:lnTo>
                <a:lnTo>
                  <a:pt x="1716" y="721"/>
                </a:lnTo>
                <a:lnTo>
                  <a:pt x="1714" y="721"/>
                </a:lnTo>
                <a:lnTo>
                  <a:pt x="1710" y="721"/>
                </a:lnTo>
                <a:lnTo>
                  <a:pt x="1710" y="721"/>
                </a:lnTo>
                <a:lnTo>
                  <a:pt x="1712" y="719"/>
                </a:lnTo>
                <a:lnTo>
                  <a:pt x="1714" y="719"/>
                </a:lnTo>
                <a:lnTo>
                  <a:pt x="1714" y="719"/>
                </a:lnTo>
                <a:lnTo>
                  <a:pt x="1712" y="719"/>
                </a:lnTo>
                <a:lnTo>
                  <a:pt x="1712" y="719"/>
                </a:lnTo>
                <a:lnTo>
                  <a:pt x="1710" y="717"/>
                </a:lnTo>
                <a:lnTo>
                  <a:pt x="1708" y="717"/>
                </a:lnTo>
                <a:lnTo>
                  <a:pt x="1703" y="715"/>
                </a:lnTo>
                <a:lnTo>
                  <a:pt x="1701" y="713"/>
                </a:lnTo>
                <a:lnTo>
                  <a:pt x="1703" y="713"/>
                </a:lnTo>
                <a:lnTo>
                  <a:pt x="1703" y="713"/>
                </a:lnTo>
                <a:lnTo>
                  <a:pt x="1706" y="713"/>
                </a:lnTo>
                <a:lnTo>
                  <a:pt x="1703" y="715"/>
                </a:lnTo>
                <a:lnTo>
                  <a:pt x="1703" y="715"/>
                </a:lnTo>
                <a:lnTo>
                  <a:pt x="1708" y="715"/>
                </a:lnTo>
                <a:lnTo>
                  <a:pt x="1716" y="717"/>
                </a:lnTo>
                <a:lnTo>
                  <a:pt x="1718" y="717"/>
                </a:lnTo>
                <a:lnTo>
                  <a:pt x="1718" y="715"/>
                </a:lnTo>
                <a:lnTo>
                  <a:pt x="1718" y="713"/>
                </a:lnTo>
                <a:lnTo>
                  <a:pt x="1718" y="711"/>
                </a:lnTo>
                <a:lnTo>
                  <a:pt x="1718" y="709"/>
                </a:lnTo>
                <a:lnTo>
                  <a:pt x="1714" y="707"/>
                </a:lnTo>
                <a:lnTo>
                  <a:pt x="1714" y="707"/>
                </a:lnTo>
                <a:lnTo>
                  <a:pt x="1712" y="707"/>
                </a:lnTo>
                <a:lnTo>
                  <a:pt x="1712" y="707"/>
                </a:lnTo>
                <a:lnTo>
                  <a:pt x="1710" y="705"/>
                </a:lnTo>
                <a:lnTo>
                  <a:pt x="1710" y="705"/>
                </a:lnTo>
                <a:lnTo>
                  <a:pt x="1710" y="705"/>
                </a:lnTo>
                <a:lnTo>
                  <a:pt x="1712" y="702"/>
                </a:lnTo>
                <a:lnTo>
                  <a:pt x="1712" y="702"/>
                </a:lnTo>
                <a:lnTo>
                  <a:pt x="1712" y="702"/>
                </a:lnTo>
                <a:lnTo>
                  <a:pt x="1710" y="700"/>
                </a:lnTo>
                <a:lnTo>
                  <a:pt x="1708" y="700"/>
                </a:lnTo>
                <a:lnTo>
                  <a:pt x="1708" y="700"/>
                </a:lnTo>
                <a:lnTo>
                  <a:pt x="1706" y="700"/>
                </a:lnTo>
                <a:lnTo>
                  <a:pt x="1703" y="700"/>
                </a:lnTo>
                <a:lnTo>
                  <a:pt x="1703" y="700"/>
                </a:lnTo>
                <a:lnTo>
                  <a:pt x="1701" y="700"/>
                </a:lnTo>
                <a:lnTo>
                  <a:pt x="1703" y="700"/>
                </a:lnTo>
                <a:lnTo>
                  <a:pt x="1706" y="700"/>
                </a:lnTo>
                <a:lnTo>
                  <a:pt x="1706" y="698"/>
                </a:lnTo>
                <a:lnTo>
                  <a:pt x="1708" y="698"/>
                </a:lnTo>
                <a:lnTo>
                  <a:pt x="1708" y="698"/>
                </a:lnTo>
                <a:lnTo>
                  <a:pt x="1710" y="696"/>
                </a:lnTo>
                <a:lnTo>
                  <a:pt x="1710" y="696"/>
                </a:lnTo>
                <a:lnTo>
                  <a:pt x="1710" y="694"/>
                </a:lnTo>
                <a:lnTo>
                  <a:pt x="1710" y="694"/>
                </a:lnTo>
                <a:lnTo>
                  <a:pt x="1710" y="692"/>
                </a:lnTo>
                <a:lnTo>
                  <a:pt x="1712" y="692"/>
                </a:lnTo>
                <a:lnTo>
                  <a:pt x="1710" y="690"/>
                </a:lnTo>
                <a:lnTo>
                  <a:pt x="1708" y="690"/>
                </a:lnTo>
                <a:lnTo>
                  <a:pt x="1706" y="690"/>
                </a:lnTo>
                <a:lnTo>
                  <a:pt x="1706" y="690"/>
                </a:lnTo>
                <a:lnTo>
                  <a:pt x="1703" y="686"/>
                </a:lnTo>
                <a:lnTo>
                  <a:pt x="1701" y="686"/>
                </a:lnTo>
                <a:lnTo>
                  <a:pt x="1697" y="686"/>
                </a:lnTo>
                <a:lnTo>
                  <a:pt x="1695" y="688"/>
                </a:lnTo>
                <a:lnTo>
                  <a:pt x="1691" y="690"/>
                </a:lnTo>
                <a:lnTo>
                  <a:pt x="1691" y="688"/>
                </a:lnTo>
                <a:lnTo>
                  <a:pt x="1693" y="688"/>
                </a:lnTo>
                <a:lnTo>
                  <a:pt x="1695" y="686"/>
                </a:lnTo>
                <a:lnTo>
                  <a:pt x="1697" y="686"/>
                </a:lnTo>
                <a:lnTo>
                  <a:pt x="1699" y="682"/>
                </a:lnTo>
                <a:lnTo>
                  <a:pt x="1701" y="679"/>
                </a:lnTo>
                <a:lnTo>
                  <a:pt x="1701" y="679"/>
                </a:lnTo>
                <a:lnTo>
                  <a:pt x="1699" y="679"/>
                </a:lnTo>
                <a:lnTo>
                  <a:pt x="1697" y="679"/>
                </a:lnTo>
                <a:lnTo>
                  <a:pt x="1693" y="679"/>
                </a:lnTo>
                <a:lnTo>
                  <a:pt x="1693" y="682"/>
                </a:lnTo>
                <a:lnTo>
                  <a:pt x="1693" y="679"/>
                </a:lnTo>
                <a:lnTo>
                  <a:pt x="1693" y="679"/>
                </a:lnTo>
                <a:lnTo>
                  <a:pt x="1693" y="679"/>
                </a:lnTo>
                <a:lnTo>
                  <a:pt x="1691" y="679"/>
                </a:lnTo>
                <a:lnTo>
                  <a:pt x="1689" y="682"/>
                </a:lnTo>
                <a:lnTo>
                  <a:pt x="1687" y="682"/>
                </a:lnTo>
                <a:lnTo>
                  <a:pt x="1689" y="682"/>
                </a:lnTo>
                <a:lnTo>
                  <a:pt x="1689" y="679"/>
                </a:lnTo>
                <a:lnTo>
                  <a:pt x="1691" y="677"/>
                </a:lnTo>
                <a:lnTo>
                  <a:pt x="1693" y="677"/>
                </a:lnTo>
                <a:lnTo>
                  <a:pt x="1697" y="675"/>
                </a:lnTo>
                <a:lnTo>
                  <a:pt x="1695" y="673"/>
                </a:lnTo>
                <a:lnTo>
                  <a:pt x="1695" y="671"/>
                </a:lnTo>
                <a:lnTo>
                  <a:pt x="1695" y="671"/>
                </a:lnTo>
                <a:lnTo>
                  <a:pt x="1693" y="671"/>
                </a:lnTo>
                <a:lnTo>
                  <a:pt x="1691" y="671"/>
                </a:lnTo>
                <a:lnTo>
                  <a:pt x="1691" y="671"/>
                </a:lnTo>
                <a:lnTo>
                  <a:pt x="1691" y="669"/>
                </a:lnTo>
                <a:lnTo>
                  <a:pt x="1691" y="669"/>
                </a:lnTo>
                <a:lnTo>
                  <a:pt x="1691" y="667"/>
                </a:lnTo>
                <a:lnTo>
                  <a:pt x="1691" y="667"/>
                </a:lnTo>
                <a:lnTo>
                  <a:pt x="1691" y="667"/>
                </a:lnTo>
                <a:lnTo>
                  <a:pt x="1691" y="667"/>
                </a:lnTo>
                <a:lnTo>
                  <a:pt x="1691" y="667"/>
                </a:lnTo>
                <a:lnTo>
                  <a:pt x="1689" y="667"/>
                </a:lnTo>
                <a:lnTo>
                  <a:pt x="1687" y="667"/>
                </a:lnTo>
                <a:lnTo>
                  <a:pt x="1683" y="667"/>
                </a:lnTo>
                <a:lnTo>
                  <a:pt x="1680" y="667"/>
                </a:lnTo>
                <a:lnTo>
                  <a:pt x="1680" y="667"/>
                </a:lnTo>
                <a:lnTo>
                  <a:pt x="1683" y="667"/>
                </a:lnTo>
                <a:lnTo>
                  <a:pt x="1685" y="667"/>
                </a:lnTo>
                <a:lnTo>
                  <a:pt x="1685" y="667"/>
                </a:lnTo>
                <a:lnTo>
                  <a:pt x="1687" y="665"/>
                </a:lnTo>
                <a:lnTo>
                  <a:pt x="1689" y="665"/>
                </a:lnTo>
                <a:lnTo>
                  <a:pt x="1687" y="661"/>
                </a:lnTo>
                <a:lnTo>
                  <a:pt x="1687" y="661"/>
                </a:lnTo>
                <a:lnTo>
                  <a:pt x="1685" y="663"/>
                </a:lnTo>
                <a:lnTo>
                  <a:pt x="1685" y="663"/>
                </a:lnTo>
                <a:lnTo>
                  <a:pt x="1685" y="661"/>
                </a:lnTo>
                <a:lnTo>
                  <a:pt x="1685" y="661"/>
                </a:lnTo>
                <a:lnTo>
                  <a:pt x="1680" y="661"/>
                </a:lnTo>
                <a:lnTo>
                  <a:pt x="1680" y="658"/>
                </a:lnTo>
                <a:lnTo>
                  <a:pt x="1683" y="658"/>
                </a:lnTo>
                <a:lnTo>
                  <a:pt x="1685" y="656"/>
                </a:lnTo>
                <a:lnTo>
                  <a:pt x="1683" y="656"/>
                </a:lnTo>
                <a:lnTo>
                  <a:pt x="1683" y="654"/>
                </a:lnTo>
                <a:lnTo>
                  <a:pt x="1680" y="654"/>
                </a:lnTo>
                <a:lnTo>
                  <a:pt x="1680" y="652"/>
                </a:lnTo>
                <a:lnTo>
                  <a:pt x="1680" y="650"/>
                </a:lnTo>
                <a:lnTo>
                  <a:pt x="1678" y="652"/>
                </a:lnTo>
                <a:lnTo>
                  <a:pt x="1676" y="652"/>
                </a:lnTo>
                <a:lnTo>
                  <a:pt x="1678" y="650"/>
                </a:lnTo>
                <a:lnTo>
                  <a:pt x="1678" y="648"/>
                </a:lnTo>
                <a:lnTo>
                  <a:pt x="1676" y="646"/>
                </a:lnTo>
                <a:lnTo>
                  <a:pt x="1674" y="646"/>
                </a:lnTo>
                <a:lnTo>
                  <a:pt x="1672" y="646"/>
                </a:lnTo>
                <a:lnTo>
                  <a:pt x="1670" y="646"/>
                </a:lnTo>
                <a:lnTo>
                  <a:pt x="1670" y="646"/>
                </a:lnTo>
                <a:lnTo>
                  <a:pt x="1670" y="646"/>
                </a:lnTo>
                <a:lnTo>
                  <a:pt x="1672" y="644"/>
                </a:lnTo>
                <a:lnTo>
                  <a:pt x="1674" y="644"/>
                </a:lnTo>
                <a:lnTo>
                  <a:pt x="1674" y="642"/>
                </a:lnTo>
                <a:lnTo>
                  <a:pt x="1674" y="642"/>
                </a:lnTo>
                <a:lnTo>
                  <a:pt x="1670" y="640"/>
                </a:lnTo>
                <a:lnTo>
                  <a:pt x="1668" y="640"/>
                </a:lnTo>
                <a:lnTo>
                  <a:pt x="1668" y="640"/>
                </a:lnTo>
                <a:lnTo>
                  <a:pt x="1668" y="642"/>
                </a:lnTo>
                <a:lnTo>
                  <a:pt x="1668" y="642"/>
                </a:lnTo>
                <a:lnTo>
                  <a:pt x="1666" y="646"/>
                </a:lnTo>
                <a:lnTo>
                  <a:pt x="1664" y="648"/>
                </a:lnTo>
                <a:lnTo>
                  <a:pt x="1664" y="648"/>
                </a:lnTo>
                <a:lnTo>
                  <a:pt x="1664" y="650"/>
                </a:lnTo>
                <a:lnTo>
                  <a:pt x="1664" y="650"/>
                </a:lnTo>
                <a:lnTo>
                  <a:pt x="1664" y="650"/>
                </a:lnTo>
                <a:lnTo>
                  <a:pt x="1666" y="652"/>
                </a:lnTo>
                <a:lnTo>
                  <a:pt x="1666" y="652"/>
                </a:lnTo>
                <a:lnTo>
                  <a:pt x="1664" y="650"/>
                </a:lnTo>
                <a:lnTo>
                  <a:pt x="1662" y="650"/>
                </a:lnTo>
                <a:lnTo>
                  <a:pt x="1662" y="650"/>
                </a:lnTo>
                <a:lnTo>
                  <a:pt x="1659" y="652"/>
                </a:lnTo>
                <a:lnTo>
                  <a:pt x="1659" y="652"/>
                </a:lnTo>
                <a:lnTo>
                  <a:pt x="1659" y="654"/>
                </a:lnTo>
                <a:lnTo>
                  <a:pt x="1659" y="654"/>
                </a:lnTo>
                <a:lnTo>
                  <a:pt x="1659" y="654"/>
                </a:lnTo>
                <a:lnTo>
                  <a:pt x="1659" y="656"/>
                </a:lnTo>
                <a:lnTo>
                  <a:pt x="1662" y="656"/>
                </a:lnTo>
                <a:lnTo>
                  <a:pt x="1662" y="658"/>
                </a:lnTo>
                <a:lnTo>
                  <a:pt x="1664" y="658"/>
                </a:lnTo>
                <a:lnTo>
                  <a:pt x="1666" y="658"/>
                </a:lnTo>
                <a:lnTo>
                  <a:pt x="1666" y="661"/>
                </a:lnTo>
                <a:lnTo>
                  <a:pt x="1666" y="661"/>
                </a:lnTo>
                <a:lnTo>
                  <a:pt x="1662" y="658"/>
                </a:lnTo>
                <a:lnTo>
                  <a:pt x="1662" y="658"/>
                </a:lnTo>
                <a:lnTo>
                  <a:pt x="1659" y="658"/>
                </a:lnTo>
                <a:lnTo>
                  <a:pt x="1659" y="658"/>
                </a:lnTo>
                <a:lnTo>
                  <a:pt x="1659" y="661"/>
                </a:lnTo>
                <a:lnTo>
                  <a:pt x="1659" y="661"/>
                </a:lnTo>
                <a:lnTo>
                  <a:pt x="1659" y="661"/>
                </a:lnTo>
                <a:lnTo>
                  <a:pt x="1657" y="661"/>
                </a:lnTo>
                <a:lnTo>
                  <a:pt x="1657" y="663"/>
                </a:lnTo>
                <a:lnTo>
                  <a:pt x="1657" y="663"/>
                </a:lnTo>
                <a:lnTo>
                  <a:pt x="1657" y="663"/>
                </a:lnTo>
                <a:lnTo>
                  <a:pt x="1655" y="663"/>
                </a:lnTo>
                <a:lnTo>
                  <a:pt x="1655" y="663"/>
                </a:lnTo>
                <a:lnTo>
                  <a:pt x="1657" y="665"/>
                </a:lnTo>
                <a:lnTo>
                  <a:pt x="1657" y="665"/>
                </a:lnTo>
                <a:lnTo>
                  <a:pt x="1657" y="665"/>
                </a:lnTo>
                <a:lnTo>
                  <a:pt x="1659" y="667"/>
                </a:lnTo>
                <a:lnTo>
                  <a:pt x="1659" y="667"/>
                </a:lnTo>
                <a:lnTo>
                  <a:pt x="1659" y="667"/>
                </a:lnTo>
                <a:lnTo>
                  <a:pt x="1657" y="667"/>
                </a:lnTo>
                <a:lnTo>
                  <a:pt x="1657" y="667"/>
                </a:lnTo>
                <a:lnTo>
                  <a:pt x="1655" y="667"/>
                </a:lnTo>
                <a:lnTo>
                  <a:pt x="1655" y="667"/>
                </a:lnTo>
                <a:lnTo>
                  <a:pt x="1655" y="669"/>
                </a:lnTo>
                <a:lnTo>
                  <a:pt x="1655" y="669"/>
                </a:lnTo>
                <a:lnTo>
                  <a:pt x="1655" y="669"/>
                </a:lnTo>
                <a:lnTo>
                  <a:pt x="1653" y="669"/>
                </a:lnTo>
                <a:lnTo>
                  <a:pt x="1653" y="669"/>
                </a:lnTo>
                <a:lnTo>
                  <a:pt x="1653" y="671"/>
                </a:lnTo>
                <a:lnTo>
                  <a:pt x="1653" y="671"/>
                </a:lnTo>
                <a:lnTo>
                  <a:pt x="1653" y="671"/>
                </a:lnTo>
                <a:lnTo>
                  <a:pt x="1651" y="671"/>
                </a:lnTo>
                <a:lnTo>
                  <a:pt x="1651" y="671"/>
                </a:lnTo>
                <a:lnTo>
                  <a:pt x="1651" y="673"/>
                </a:lnTo>
                <a:lnTo>
                  <a:pt x="1651" y="673"/>
                </a:lnTo>
                <a:lnTo>
                  <a:pt x="1653" y="675"/>
                </a:lnTo>
                <a:lnTo>
                  <a:pt x="1653" y="677"/>
                </a:lnTo>
                <a:lnTo>
                  <a:pt x="1653" y="677"/>
                </a:lnTo>
                <a:lnTo>
                  <a:pt x="1653" y="677"/>
                </a:lnTo>
                <a:lnTo>
                  <a:pt x="1651" y="679"/>
                </a:lnTo>
                <a:lnTo>
                  <a:pt x="1651" y="679"/>
                </a:lnTo>
                <a:lnTo>
                  <a:pt x="1651" y="677"/>
                </a:lnTo>
                <a:lnTo>
                  <a:pt x="1651" y="677"/>
                </a:lnTo>
                <a:lnTo>
                  <a:pt x="1651" y="675"/>
                </a:lnTo>
                <a:lnTo>
                  <a:pt x="1649" y="673"/>
                </a:lnTo>
                <a:lnTo>
                  <a:pt x="1649" y="673"/>
                </a:lnTo>
                <a:lnTo>
                  <a:pt x="1647" y="673"/>
                </a:lnTo>
                <a:lnTo>
                  <a:pt x="1647" y="673"/>
                </a:lnTo>
                <a:lnTo>
                  <a:pt x="1645" y="673"/>
                </a:lnTo>
                <a:lnTo>
                  <a:pt x="1645" y="675"/>
                </a:lnTo>
                <a:lnTo>
                  <a:pt x="1643" y="675"/>
                </a:lnTo>
                <a:lnTo>
                  <a:pt x="1643" y="677"/>
                </a:lnTo>
                <a:lnTo>
                  <a:pt x="1641" y="679"/>
                </a:lnTo>
                <a:lnTo>
                  <a:pt x="1639" y="679"/>
                </a:lnTo>
                <a:lnTo>
                  <a:pt x="1636" y="679"/>
                </a:lnTo>
                <a:lnTo>
                  <a:pt x="1634" y="682"/>
                </a:lnTo>
                <a:lnTo>
                  <a:pt x="1632" y="684"/>
                </a:lnTo>
                <a:lnTo>
                  <a:pt x="1628" y="684"/>
                </a:lnTo>
                <a:lnTo>
                  <a:pt x="1628" y="686"/>
                </a:lnTo>
                <a:lnTo>
                  <a:pt x="1628" y="686"/>
                </a:lnTo>
                <a:lnTo>
                  <a:pt x="1628" y="688"/>
                </a:lnTo>
                <a:lnTo>
                  <a:pt x="1628" y="690"/>
                </a:lnTo>
                <a:lnTo>
                  <a:pt x="1626" y="690"/>
                </a:lnTo>
                <a:lnTo>
                  <a:pt x="1628" y="688"/>
                </a:lnTo>
                <a:lnTo>
                  <a:pt x="1628" y="686"/>
                </a:lnTo>
                <a:lnTo>
                  <a:pt x="1628" y="684"/>
                </a:lnTo>
                <a:lnTo>
                  <a:pt x="1626" y="682"/>
                </a:lnTo>
                <a:lnTo>
                  <a:pt x="1626" y="682"/>
                </a:lnTo>
                <a:lnTo>
                  <a:pt x="1626" y="682"/>
                </a:lnTo>
                <a:lnTo>
                  <a:pt x="1626" y="684"/>
                </a:lnTo>
                <a:lnTo>
                  <a:pt x="1624" y="684"/>
                </a:lnTo>
                <a:lnTo>
                  <a:pt x="1622" y="686"/>
                </a:lnTo>
                <a:lnTo>
                  <a:pt x="1622" y="686"/>
                </a:lnTo>
                <a:lnTo>
                  <a:pt x="1624" y="684"/>
                </a:lnTo>
                <a:lnTo>
                  <a:pt x="1624" y="684"/>
                </a:lnTo>
                <a:lnTo>
                  <a:pt x="1624" y="682"/>
                </a:lnTo>
                <a:lnTo>
                  <a:pt x="1624" y="679"/>
                </a:lnTo>
                <a:lnTo>
                  <a:pt x="1622" y="679"/>
                </a:lnTo>
                <a:lnTo>
                  <a:pt x="1622" y="679"/>
                </a:lnTo>
                <a:lnTo>
                  <a:pt x="1620" y="682"/>
                </a:lnTo>
                <a:lnTo>
                  <a:pt x="1618" y="686"/>
                </a:lnTo>
                <a:lnTo>
                  <a:pt x="1618" y="688"/>
                </a:lnTo>
                <a:lnTo>
                  <a:pt x="1618" y="688"/>
                </a:lnTo>
                <a:lnTo>
                  <a:pt x="1615" y="688"/>
                </a:lnTo>
                <a:lnTo>
                  <a:pt x="1611" y="690"/>
                </a:lnTo>
                <a:lnTo>
                  <a:pt x="1607" y="692"/>
                </a:lnTo>
                <a:lnTo>
                  <a:pt x="1607" y="690"/>
                </a:lnTo>
                <a:lnTo>
                  <a:pt x="1609" y="690"/>
                </a:lnTo>
                <a:lnTo>
                  <a:pt x="1611" y="690"/>
                </a:lnTo>
                <a:lnTo>
                  <a:pt x="1613" y="688"/>
                </a:lnTo>
                <a:lnTo>
                  <a:pt x="1615" y="688"/>
                </a:lnTo>
                <a:lnTo>
                  <a:pt x="1618" y="686"/>
                </a:lnTo>
                <a:lnTo>
                  <a:pt x="1618" y="684"/>
                </a:lnTo>
                <a:lnTo>
                  <a:pt x="1620" y="682"/>
                </a:lnTo>
                <a:lnTo>
                  <a:pt x="1620" y="679"/>
                </a:lnTo>
                <a:lnTo>
                  <a:pt x="1620" y="677"/>
                </a:lnTo>
                <a:lnTo>
                  <a:pt x="1620" y="677"/>
                </a:lnTo>
                <a:lnTo>
                  <a:pt x="1618" y="677"/>
                </a:lnTo>
                <a:lnTo>
                  <a:pt x="1618" y="673"/>
                </a:lnTo>
                <a:lnTo>
                  <a:pt x="1618" y="673"/>
                </a:lnTo>
                <a:lnTo>
                  <a:pt x="1615" y="671"/>
                </a:lnTo>
                <a:lnTo>
                  <a:pt x="1613" y="671"/>
                </a:lnTo>
                <a:lnTo>
                  <a:pt x="1613" y="671"/>
                </a:lnTo>
                <a:lnTo>
                  <a:pt x="1613" y="671"/>
                </a:lnTo>
                <a:lnTo>
                  <a:pt x="1609" y="671"/>
                </a:lnTo>
                <a:lnTo>
                  <a:pt x="1607" y="671"/>
                </a:lnTo>
                <a:lnTo>
                  <a:pt x="1605" y="671"/>
                </a:lnTo>
                <a:lnTo>
                  <a:pt x="1605" y="671"/>
                </a:lnTo>
                <a:lnTo>
                  <a:pt x="1603" y="671"/>
                </a:lnTo>
                <a:lnTo>
                  <a:pt x="1599" y="673"/>
                </a:lnTo>
                <a:lnTo>
                  <a:pt x="1597" y="675"/>
                </a:lnTo>
                <a:lnTo>
                  <a:pt x="1595" y="675"/>
                </a:lnTo>
                <a:lnTo>
                  <a:pt x="1592" y="673"/>
                </a:lnTo>
                <a:lnTo>
                  <a:pt x="1590" y="673"/>
                </a:lnTo>
                <a:lnTo>
                  <a:pt x="1590" y="673"/>
                </a:lnTo>
                <a:lnTo>
                  <a:pt x="1595" y="671"/>
                </a:lnTo>
                <a:lnTo>
                  <a:pt x="1595" y="671"/>
                </a:lnTo>
                <a:lnTo>
                  <a:pt x="1597" y="671"/>
                </a:lnTo>
                <a:lnTo>
                  <a:pt x="1597" y="671"/>
                </a:lnTo>
                <a:lnTo>
                  <a:pt x="1597" y="669"/>
                </a:lnTo>
                <a:lnTo>
                  <a:pt x="1597" y="669"/>
                </a:lnTo>
                <a:lnTo>
                  <a:pt x="1597" y="669"/>
                </a:lnTo>
                <a:lnTo>
                  <a:pt x="1597" y="669"/>
                </a:lnTo>
                <a:lnTo>
                  <a:pt x="1599" y="671"/>
                </a:lnTo>
                <a:lnTo>
                  <a:pt x="1599" y="671"/>
                </a:lnTo>
                <a:lnTo>
                  <a:pt x="1599" y="671"/>
                </a:lnTo>
                <a:lnTo>
                  <a:pt x="1601" y="671"/>
                </a:lnTo>
                <a:lnTo>
                  <a:pt x="1601" y="669"/>
                </a:lnTo>
                <a:lnTo>
                  <a:pt x="1601" y="669"/>
                </a:lnTo>
                <a:lnTo>
                  <a:pt x="1601" y="667"/>
                </a:lnTo>
                <a:lnTo>
                  <a:pt x="1603" y="667"/>
                </a:lnTo>
                <a:lnTo>
                  <a:pt x="1603" y="667"/>
                </a:lnTo>
                <a:lnTo>
                  <a:pt x="1601" y="665"/>
                </a:lnTo>
                <a:lnTo>
                  <a:pt x="1601" y="665"/>
                </a:lnTo>
                <a:lnTo>
                  <a:pt x="1603" y="663"/>
                </a:lnTo>
                <a:lnTo>
                  <a:pt x="1603" y="663"/>
                </a:lnTo>
                <a:lnTo>
                  <a:pt x="1603" y="661"/>
                </a:lnTo>
                <a:lnTo>
                  <a:pt x="1599" y="661"/>
                </a:lnTo>
                <a:lnTo>
                  <a:pt x="1599" y="661"/>
                </a:lnTo>
                <a:lnTo>
                  <a:pt x="1599" y="658"/>
                </a:lnTo>
                <a:lnTo>
                  <a:pt x="1599" y="656"/>
                </a:lnTo>
                <a:lnTo>
                  <a:pt x="1599" y="654"/>
                </a:lnTo>
                <a:lnTo>
                  <a:pt x="1599" y="654"/>
                </a:lnTo>
                <a:lnTo>
                  <a:pt x="1599" y="652"/>
                </a:lnTo>
                <a:lnTo>
                  <a:pt x="1599" y="650"/>
                </a:lnTo>
                <a:lnTo>
                  <a:pt x="1599" y="650"/>
                </a:lnTo>
                <a:lnTo>
                  <a:pt x="1597" y="648"/>
                </a:lnTo>
                <a:lnTo>
                  <a:pt x="1597" y="648"/>
                </a:lnTo>
                <a:lnTo>
                  <a:pt x="1588" y="648"/>
                </a:lnTo>
                <a:lnTo>
                  <a:pt x="1586" y="648"/>
                </a:lnTo>
                <a:lnTo>
                  <a:pt x="1584" y="648"/>
                </a:lnTo>
                <a:lnTo>
                  <a:pt x="1584" y="646"/>
                </a:lnTo>
                <a:lnTo>
                  <a:pt x="1586" y="646"/>
                </a:lnTo>
                <a:lnTo>
                  <a:pt x="1595" y="646"/>
                </a:lnTo>
                <a:lnTo>
                  <a:pt x="1597" y="646"/>
                </a:lnTo>
                <a:lnTo>
                  <a:pt x="1599" y="646"/>
                </a:lnTo>
                <a:lnTo>
                  <a:pt x="1599" y="644"/>
                </a:lnTo>
                <a:lnTo>
                  <a:pt x="1599" y="644"/>
                </a:lnTo>
                <a:lnTo>
                  <a:pt x="1599" y="642"/>
                </a:lnTo>
                <a:lnTo>
                  <a:pt x="1599" y="642"/>
                </a:lnTo>
                <a:lnTo>
                  <a:pt x="1599" y="642"/>
                </a:lnTo>
                <a:lnTo>
                  <a:pt x="1597" y="640"/>
                </a:lnTo>
                <a:lnTo>
                  <a:pt x="1597" y="637"/>
                </a:lnTo>
                <a:lnTo>
                  <a:pt x="1597" y="637"/>
                </a:lnTo>
                <a:lnTo>
                  <a:pt x="1597" y="635"/>
                </a:lnTo>
                <a:lnTo>
                  <a:pt x="1597" y="635"/>
                </a:lnTo>
                <a:lnTo>
                  <a:pt x="1599" y="631"/>
                </a:lnTo>
                <a:lnTo>
                  <a:pt x="1601" y="631"/>
                </a:lnTo>
                <a:lnTo>
                  <a:pt x="1601" y="629"/>
                </a:lnTo>
                <a:lnTo>
                  <a:pt x="1601" y="629"/>
                </a:lnTo>
                <a:lnTo>
                  <a:pt x="1603" y="629"/>
                </a:lnTo>
                <a:lnTo>
                  <a:pt x="1603" y="627"/>
                </a:lnTo>
                <a:lnTo>
                  <a:pt x="1603" y="627"/>
                </a:lnTo>
                <a:lnTo>
                  <a:pt x="1601" y="625"/>
                </a:lnTo>
                <a:lnTo>
                  <a:pt x="1601" y="625"/>
                </a:lnTo>
                <a:lnTo>
                  <a:pt x="1601" y="625"/>
                </a:lnTo>
                <a:lnTo>
                  <a:pt x="1599" y="625"/>
                </a:lnTo>
                <a:lnTo>
                  <a:pt x="1599" y="625"/>
                </a:lnTo>
                <a:lnTo>
                  <a:pt x="1599" y="627"/>
                </a:lnTo>
                <a:lnTo>
                  <a:pt x="1599" y="627"/>
                </a:lnTo>
                <a:lnTo>
                  <a:pt x="1597" y="627"/>
                </a:lnTo>
                <a:lnTo>
                  <a:pt x="1595" y="629"/>
                </a:lnTo>
                <a:lnTo>
                  <a:pt x="1595" y="629"/>
                </a:lnTo>
                <a:lnTo>
                  <a:pt x="1592" y="627"/>
                </a:lnTo>
                <a:lnTo>
                  <a:pt x="1592" y="627"/>
                </a:lnTo>
                <a:lnTo>
                  <a:pt x="1592" y="625"/>
                </a:lnTo>
                <a:lnTo>
                  <a:pt x="1590" y="625"/>
                </a:lnTo>
                <a:lnTo>
                  <a:pt x="1590" y="625"/>
                </a:lnTo>
                <a:lnTo>
                  <a:pt x="1590" y="623"/>
                </a:lnTo>
                <a:lnTo>
                  <a:pt x="1588" y="623"/>
                </a:lnTo>
                <a:lnTo>
                  <a:pt x="1586" y="625"/>
                </a:lnTo>
                <a:lnTo>
                  <a:pt x="1584" y="625"/>
                </a:lnTo>
                <a:lnTo>
                  <a:pt x="1578" y="623"/>
                </a:lnTo>
                <a:lnTo>
                  <a:pt x="1576" y="623"/>
                </a:lnTo>
                <a:lnTo>
                  <a:pt x="1574" y="623"/>
                </a:lnTo>
                <a:lnTo>
                  <a:pt x="1574" y="621"/>
                </a:lnTo>
                <a:lnTo>
                  <a:pt x="1571" y="621"/>
                </a:lnTo>
                <a:lnTo>
                  <a:pt x="1567" y="619"/>
                </a:lnTo>
                <a:lnTo>
                  <a:pt x="1569" y="617"/>
                </a:lnTo>
                <a:lnTo>
                  <a:pt x="1569" y="617"/>
                </a:lnTo>
                <a:lnTo>
                  <a:pt x="1569" y="617"/>
                </a:lnTo>
                <a:lnTo>
                  <a:pt x="1567" y="617"/>
                </a:lnTo>
                <a:lnTo>
                  <a:pt x="1567" y="617"/>
                </a:lnTo>
                <a:lnTo>
                  <a:pt x="1567" y="614"/>
                </a:lnTo>
                <a:lnTo>
                  <a:pt x="1567" y="614"/>
                </a:lnTo>
                <a:lnTo>
                  <a:pt x="1569" y="612"/>
                </a:lnTo>
                <a:lnTo>
                  <a:pt x="1569" y="612"/>
                </a:lnTo>
                <a:lnTo>
                  <a:pt x="1569" y="612"/>
                </a:lnTo>
                <a:lnTo>
                  <a:pt x="1569" y="612"/>
                </a:lnTo>
                <a:lnTo>
                  <a:pt x="1567" y="610"/>
                </a:lnTo>
                <a:lnTo>
                  <a:pt x="1565" y="610"/>
                </a:lnTo>
                <a:lnTo>
                  <a:pt x="1565" y="610"/>
                </a:lnTo>
                <a:lnTo>
                  <a:pt x="1565" y="612"/>
                </a:lnTo>
                <a:lnTo>
                  <a:pt x="1561" y="612"/>
                </a:lnTo>
                <a:lnTo>
                  <a:pt x="1561" y="612"/>
                </a:lnTo>
                <a:lnTo>
                  <a:pt x="1563" y="610"/>
                </a:lnTo>
                <a:lnTo>
                  <a:pt x="1563" y="610"/>
                </a:lnTo>
                <a:lnTo>
                  <a:pt x="1563" y="610"/>
                </a:lnTo>
                <a:lnTo>
                  <a:pt x="1563" y="610"/>
                </a:lnTo>
                <a:lnTo>
                  <a:pt x="1563" y="608"/>
                </a:lnTo>
                <a:lnTo>
                  <a:pt x="1561" y="608"/>
                </a:lnTo>
                <a:lnTo>
                  <a:pt x="1561" y="606"/>
                </a:lnTo>
                <a:lnTo>
                  <a:pt x="1559" y="606"/>
                </a:lnTo>
                <a:lnTo>
                  <a:pt x="1557" y="604"/>
                </a:lnTo>
                <a:lnTo>
                  <a:pt x="1557" y="606"/>
                </a:lnTo>
                <a:lnTo>
                  <a:pt x="1555" y="606"/>
                </a:lnTo>
                <a:lnTo>
                  <a:pt x="1555" y="606"/>
                </a:lnTo>
                <a:lnTo>
                  <a:pt x="1553" y="606"/>
                </a:lnTo>
                <a:lnTo>
                  <a:pt x="1555" y="604"/>
                </a:lnTo>
                <a:lnTo>
                  <a:pt x="1555" y="602"/>
                </a:lnTo>
                <a:lnTo>
                  <a:pt x="1555" y="602"/>
                </a:lnTo>
                <a:lnTo>
                  <a:pt x="1555" y="602"/>
                </a:lnTo>
                <a:lnTo>
                  <a:pt x="1555" y="600"/>
                </a:lnTo>
                <a:lnTo>
                  <a:pt x="1555" y="600"/>
                </a:lnTo>
                <a:lnTo>
                  <a:pt x="1555" y="600"/>
                </a:lnTo>
                <a:lnTo>
                  <a:pt x="1553" y="600"/>
                </a:lnTo>
                <a:lnTo>
                  <a:pt x="1551" y="600"/>
                </a:lnTo>
                <a:lnTo>
                  <a:pt x="1548" y="600"/>
                </a:lnTo>
                <a:lnTo>
                  <a:pt x="1546" y="598"/>
                </a:lnTo>
                <a:lnTo>
                  <a:pt x="1546" y="596"/>
                </a:lnTo>
                <a:lnTo>
                  <a:pt x="1544" y="596"/>
                </a:lnTo>
                <a:lnTo>
                  <a:pt x="1540" y="593"/>
                </a:lnTo>
                <a:lnTo>
                  <a:pt x="1540" y="593"/>
                </a:lnTo>
                <a:lnTo>
                  <a:pt x="1540" y="593"/>
                </a:lnTo>
                <a:lnTo>
                  <a:pt x="1538" y="593"/>
                </a:lnTo>
                <a:lnTo>
                  <a:pt x="1536" y="596"/>
                </a:lnTo>
                <a:lnTo>
                  <a:pt x="1532" y="596"/>
                </a:lnTo>
                <a:lnTo>
                  <a:pt x="1530" y="598"/>
                </a:lnTo>
                <a:lnTo>
                  <a:pt x="1525" y="598"/>
                </a:lnTo>
                <a:lnTo>
                  <a:pt x="1525" y="600"/>
                </a:lnTo>
                <a:lnTo>
                  <a:pt x="1527" y="600"/>
                </a:lnTo>
                <a:lnTo>
                  <a:pt x="1527" y="600"/>
                </a:lnTo>
                <a:lnTo>
                  <a:pt x="1523" y="598"/>
                </a:lnTo>
                <a:lnTo>
                  <a:pt x="1521" y="598"/>
                </a:lnTo>
                <a:lnTo>
                  <a:pt x="1519" y="598"/>
                </a:lnTo>
                <a:lnTo>
                  <a:pt x="1517" y="596"/>
                </a:lnTo>
                <a:lnTo>
                  <a:pt x="1515" y="596"/>
                </a:lnTo>
                <a:lnTo>
                  <a:pt x="1515" y="598"/>
                </a:lnTo>
                <a:lnTo>
                  <a:pt x="1511" y="600"/>
                </a:lnTo>
                <a:lnTo>
                  <a:pt x="1509" y="600"/>
                </a:lnTo>
                <a:lnTo>
                  <a:pt x="1511" y="598"/>
                </a:lnTo>
                <a:lnTo>
                  <a:pt x="1509" y="596"/>
                </a:lnTo>
                <a:lnTo>
                  <a:pt x="1498" y="593"/>
                </a:lnTo>
                <a:lnTo>
                  <a:pt x="1494" y="591"/>
                </a:lnTo>
                <a:lnTo>
                  <a:pt x="1490" y="591"/>
                </a:lnTo>
                <a:lnTo>
                  <a:pt x="1488" y="591"/>
                </a:lnTo>
                <a:lnTo>
                  <a:pt x="1483" y="591"/>
                </a:lnTo>
                <a:lnTo>
                  <a:pt x="1479" y="593"/>
                </a:lnTo>
                <a:lnTo>
                  <a:pt x="1477" y="596"/>
                </a:lnTo>
                <a:lnTo>
                  <a:pt x="1475" y="596"/>
                </a:lnTo>
                <a:lnTo>
                  <a:pt x="1475" y="598"/>
                </a:lnTo>
                <a:lnTo>
                  <a:pt x="1475" y="598"/>
                </a:lnTo>
                <a:lnTo>
                  <a:pt x="1475" y="602"/>
                </a:lnTo>
                <a:lnTo>
                  <a:pt x="1477" y="604"/>
                </a:lnTo>
                <a:lnTo>
                  <a:pt x="1477" y="606"/>
                </a:lnTo>
                <a:lnTo>
                  <a:pt x="1479" y="608"/>
                </a:lnTo>
                <a:lnTo>
                  <a:pt x="1479" y="610"/>
                </a:lnTo>
                <a:lnTo>
                  <a:pt x="1481" y="610"/>
                </a:lnTo>
                <a:lnTo>
                  <a:pt x="1481" y="612"/>
                </a:lnTo>
                <a:lnTo>
                  <a:pt x="1486" y="612"/>
                </a:lnTo>
                <a:lnTo>
                  <a:pt x="1483" y="614"/>
                </a:lnTo>
                <a:lnTo>
                  <a:pt x="1481" y="617"/>
                </a:lnTo>
                <a:lnTo>
                  <a:pt x="1481" y="617"/>
                </a:lnTo>
                <a:lnTo>
                  <a:pt x="1481" y="621"/>
                </a:lnTo>
                <a:lnTo>
                  <a:pt x="1481" y="621"/>
                </a:lnTo>
                <a:lnTo>
                  <a:pt x="1481" y="623"/>
                </a:lnTo>
                <a:lnTo>
                  <a:pt x="1479" y="623"/>
                </a:lnTo>
                <a:lnTo>
                  <a:pt x="1479" y="625"/>
                </a:lnTo>
                <a:lnTo>
                  <a:pt x="1475" y="629"/>
                </a:lnTo>
                <a:lnTo>
                  <a:pt x="1475" y="629"/>
                </a:lnTo>
                <a:lnTo>
                  <a:pt x="1475" y="629"/>
                </a:lnTo>
                <a:lnTo>
                  <a:pt x="1477" y="629"/>
                </a:lnTo>
                <a:lnTo>
                  <a:pt x="1479" y="629"/>
                </a:lnTo>
                <a:lnTo>
                  <a:pt x="1483" y="629"/>
                </a:lnTo>
                <a:lnTo>
                  <a:pt x="1483" y="629"/>
                </a:lnTo>
                <a:lnTo>
                  <a:pt x="1483" y="629"/>
                </a:lnTo>
                <a:lnTo>
                  <a:pt x="1481" y="631"/>
                </a:lnTo>
                <a:lnTo>
                  <a:pt x="1481" y="631"/>
                </a:lnTo>
                <a:lnTo>
                  <a:pt x="1481" y="633"/>
                </a:lnTo>
                <a:lnTo>
                  <a:pt x="1481" y="635"/>
                </a:lnTo>
                <a:lnTo>
                  <a:pt x="1483" y="635"/>
                </a:lnTo>
                <a:lnTo>
                  <a:pt x="1486" y="635"/>
                </a:lnTo>
                <a:lnTo>
                  <a:pt x="1486" y="635"/>
                </a:lnTo>
                <a:lnTo>
                  <a:pt x="1483" y="635"/>
                </a:lnTo>
                <a:lnTo>
                  <a:pt x="1481" y="637"/>
                </a:lnTo>
                <a:lnTo>
                  <a:pt x="1483" y="640"/>
                </a:lnTo>
                <a:lnTo>
                  <a:pt x="1486" y="644"/>
                </a:lnTo>
                <a:lnTo>
                  <a:pt x="1486" y="644"/>
                </a:lnTo>
                <a:lnTo>
                  <a:pt x="1483" y="644"/>
                </a:lnTo>
                <a:lnTo>
                  <a:pt x="1483" y="646"/>
                </a:lnTo>
                <a:lnTo>
                  <a:pt x="1483" y="646"/>
                </a:lnTo>
                <a:lnTo>
                  <a:pt x="1488" y="646"/>
                </a:lnTo>
                <a:lnTo>
                  <a:pt x="1488" y="646"/>
                </a:lnTo>
                <a:lnTo>
                  <a:pt x="1488" y="648"/>
                </a:lnTo>
                <a:lnTo>
                  <a:pt x="1488" y="650"/>
                </a:lnTo>
                <a:lnTo>
                  <a:pt x="1488" y="650"/>
                </a:lnTo>
                <a:lnTo>
                  <a:pt x="1488" y="652"/>
                </a:lnTo>
                <a:lnTo>
                  <a:pt x="1486" y="652"/>
                </a:lnTo>
                <a:lnTo>
                  <a:pt x="1486" y="654"/>
                </a:lnTo>
                <a:lnTo>
                  <a:pt x="1486" y="654"/>
                </a:lnTo>
                <a:lnTo>
                  <a:pt x="1488" y="656"/>
                </a:lnTo>
                <a:lnTo>
                  <a:pt x="1486" y="656"/>
                </a:lnTo>
                <a:lnTo>
                  <a:pt x="1483" y="654"/>
                </a:lnTo>
                <a:lnTo>
                  <a:pt x="1481" y="654"/>
                </a:lnTo>
                <a:lnTo>
                  <a:pt x="1481" y="654"/>
                </a:lnTo>
                <a:lnTo>
                  <a:pt x="1481" y="656"/>
                </a:lnTo>
                <a:lnTo>
                  <a:pt x="1481" y="656"/>
                </a:lnTo>
                <a:lnTo>
                  <a:pt x="1479" y="658"/>
                </a:lnTo>
                <a:lnTo>
                  <a:pt x="1479" y="658"/>
                </a:lnTo>
                <a:lnTo>
                  <a:pt x="1481" y="658"/>
                </a:lnTo>
                <a:lnTo>
                  <a:pt x="1481" y="661"/>
                </a:lnTo>
                <a:lnTo>
                  <a:pt x="1479" y="663"/>
                </a:lnTo>
                <a:lnTo>
                  <a:pt x="1477" y="663"/>
                </a:lnTo>
                <a:lnTo>
                  <a:pt x="1477" y="665"/>
                </a:lnTo>
                <a:lnTo>
                  <a:pt x="1475" y="665"/>
                </a:lnTo>
                <a:lnTo>
                  <a:pt x="1475" y="667"/>
                </a:lnTo>
                <a:lnTo>
                  <a:pt x="1471" y="671"/>
                </a:lnTo>
                <a:lnTo>
                  <a:pt x="1471" y="671"/>
                </a:lnTo>
                <a:lnTo>
                  <a:pt x="1471" y="671"/>
                </a:lnTo>
                <a:lnTo>
                  <a:pt x="1471" y="673"/>
                </a:lnTo>
                <a:lnTo>
                  <a:pt x="1471" y="675"/>
                </a:lnTo>
                <a:lnTo>
                  <a:pt x="1471" y="675"/>
                </a:lnTo>
                <a:lnTo>
                  <a:pt x="1471" y="677"/>
                </a:lnTo>
                <a:lnTo>
                  <a:pt x="1473" y="677"/>
                </a:lnTo>
                <a:lnTo>
                  <a:pt x="1477" y="682"/>
                </a:lnTo>
                <a:lnTo>
                  <a:pt x="1479" y="682"/>
                </a:lnTo>
                <a:lnTo>
                  <a:pt x="1481" y="684"/>
                </a:lnTo>
                <a:lnTo>
                  <a:pt x="1483" y="684"/>
                </a:lnTo>
                <a:lnTo>
                  <a:pt x="1486" y="686"/>
                </a:lnTo>
                <a:lnTo>
                  <a:pt x="1490" y="688"/>
                </a:lnTo>
                <a:lnTo>
                  <a:pt x="1494" y="694"/>
                </a:lnTo>
                <a:lnTo>
                  <a:pt x="1494" y="696"/>
                </a:lnTo>
                <a:lnTo>
                  <a:pt x="1496" y="698"/>
                </a:lnTo>
                <a:lnTo>
                  <a:pt x="1498" y="702"/>
                </a:lnTo>
                <a:lnTo>
                  <a:pt x="1498" y="705"/>
                </a:lnTo>
                <a:lnTo>
                  <a:pt x="1498" y="707"/>
                </a:lnTo>
                <a:lnTo>
                  <a:pt x="1498" y="713"/>
                </a:lnTo>
                <a:lnTo>
                  <a:pt x="1498" y="715"/>
                </a:lnTo>
                <a:lnTo>
                  <a:pt x="1498" y="719"/>
                </a:lnTo>
                <a:lnTo>
                  <a:pt x="1498" y="723"/>
                </a:lnTo>
                <a:lnTo>
                  <a:pt x="1498" y="726"/>
                </a:lnTo>
                <a:lnTo>
                  <a:pt x="1498" y="728"/>
                </a:lnTo>
                <a:lnTo>
                  <a:pt x="1496" y="730"/>
                </a:lnTo>
                <a:lnTo>
                  <a:pt x="1494" y="732"/>
                </a:lnTo>
                <a:lnTo>
                  <a:pt x="1492" y="736"/>
                </a:lnTo>
                <a:lnTo>
                  <a:pt x="1490" y="736"/>
                </a:lnTo>
                <a:lnTo>
                  <a:pt x="1488" y="738"/>
                </a:lnTo>
                <a:lnTo>
                  <a:pt x="1481" y="742"/>
                </a:lnTo>
                <a:lnTo>
                  <a:pt x="1481" y="744"/>
                </a:lnTo>
                <a:lnTo>
                  <a:pt x="1479" y="747"/>
                </a:lnTo>
                <a:lnTo>
                  <a:pt x="1475" y="747"/>
                </a:lnTo>
                <a:lnTo>
                  <a:pt x="1473" y="749"/>
                </a:lnTo>
                <a:lnTo>
                  <a:pt x="1471" y="751"/>
                </a:lnTo>
                <a:lnTo>
                  <a:pt x="1465" y="753"/>
                </a:lnTo>
                <a:lnTo>
                  <a:pt x="1465" y="753"/>
                </a:lnTo>
                <a:lnTo>
                  <a:pt x="1454" y="757"/>
                </a:lnTo>
                <a:lnTo>
                  <a:pt x="1452" y="757"/>
                </a:lnTo>
                <a:lnTo>
                  <a:pt x="1452" y="757"/>
                </a:lnTo>
                <a:lnTo>
                  <a:pt x="1454" y="757"/>
                </a:lnTo>
                <a:lnTo>
                  <a:pt x="1454" y="757"/>
                </a:lnTo>
                <a:lnTo>
                  <a:pt x="1454" y="759"/>
                </a:lnTo>
                <a:lnTo>
                  <a:pt x="1456" y="761"/>
                </a:lnTo>
                <a:lnTo>
                  <a:pt x="1456" y="763"/>
                </a:lnTo>
                <a:lnTo>
                  <a:pt x="1456" y="763"/>
                </a:lnTo>
                <a:lnTo>
                  <a:pt x="1458" y="765"/>
                </a:lnTo>
                <a:lnTo>
                  <a:pt x="1458" y="765"/>
                </a:lnTo>
                <a:lnTo>
                  <a:pt x="1460" y="765"/>
                </a:lnTo>
                <a:lnTo>
                  <a:pt x="1460" y="767"/>
                </a:lnTo>
                <a:lnTo>
                  <a:pt x="1460" y="767"/>
                </a:lnTo>
                <a:lnTo>
                  <a:pt x="1460" y="767"/>
                </a:lnTo>
                <a:lnTo>
                  <a:pt x="1460" y="767"/>
                </a:lnTo>
                <a:lnTo>
                  <a:pt x="1463" y="770"/>
                </a:lnTo>
                <a:lnTo>
                  <a:pt x="1463" y="770"/>
                </a:lnTo>
                <a:lnTo>
                  <a:pt x="1463" y="770"/>
                </a:lnTo>
                <a:lnTo>
                  <a:pt x="1463" y="772"/>
                </a:lnTo>
                <a:lnTo>
                  <a:pt x="1463" y="772"/>
                </a:lnTo>
                <a:lnTo>
                  <a:pt x="1463" y="772"/>
                </a:lnTo>
                <a:lnTo>
                  <a:pt x="1465" y="774"/>
                </a:lnTo>
                <a:lnTo>
                  <a:pt x="1465" y="774"/>
                </a:lnTo>
                <a:lnTo>
                  <a:pt x="1463" y="774"/>
                </a:lnTo>
                <a:lnTo>
                  <a:pt x="1463" y="774"/>
                </a:lnTo>
                <a:lnTo>
                  <a:pt x="1463" y="776"/>
                </a:lnTo>
                <a:lnTo>
                  <a:pt x="1463" y="776"/>
                </a:lnTo>
                <a:lnTo>
                  <a:pt x="1463" y="776"/>
                </a:lnTo>
                <a:lnTo>
                  <a:pt x="1463" y="778"/>
                </a:lnTo>
                <a:lnTo>
                  <a:pt x="1463" y="782"/>
                </a:lnTo>
                <a:lnTo>
                  <a:pt x="1465" y="786"/>
                </a:lnTo>
                <a:lnTo>
                  <a:pt x="1465" y="788"/>
                </a:lnTo>
                <a:lnTo>
                  <a:pt x="1465" y="791"/>
                </a:lnTo>
                <a:lnTo>
                  <a:pt x="1467" y="791"/>
                </a:lnTo>
                <a:lnTo>
                  <a:pt x="1467" y="793"/>
                </a:lnTo>
                <a:lnTo>
                  <a:pt x="1467" y="793"/>
                </a:lnTo>
                <a:lnTo>
                  <a:pt x="1467" y="795"/>
                </a:lnTo>
                <a:lnTo>
                  <a:pt x="1467" y="797"/>
                </a:lnTo>
                <a:lnTo>
                  <a:pt x="1467" y="797"/>
                </a:lnTo>
                <a:lnTo>
                  <a:pt x="1469" y="799"/>
                </a:lnTo>
                <a:lnTo>
                  <a:pt x="1469" y="799"/>
                </a:lnTo>
                <a:lnTo>
                  <a:pt x="1471" y="801"/>
                </a:lnTo>
                <a:lnTo>
                  <a:pt x="1471" y="803"/>
                </a:lnTo>
                <a:lnTo>
                  <a:pt x="1471" y="803"/>
                </a:lnTo>
                <a:lnTo>
                  <a:pt x="1471" y="803"/>
                </a:lnTo>
                <a:lnTo>
                  <a:pt x="1471" y="803"/>
                </a:lnTo>
                <a:lnTo>
                  <a:pt x="1471" y="805"/>
                </a:lnTo>
                <a:lnTo>
                  <a:pt x="1469" y="805"/>
                </a:lnTo>
                <a:lnTo>
                  <a:pt x="1467" y="807"/>
                </a:lnTo>
                <a:lnTo>
                  <a:pt x="1467" y="809"/>
                </a:lnTo>
                <a:lnTo>
                  <a:pt x="1465" y="811"/>
                </a:lnTo>
                <a:lnTo>
                  <a:pt x="1465" y="811"/>
                </a:lnTo>
                <a:lnTo>
                  <a:pt x="1465" y="814"/>
                </a:lnTo>
                <a:lnTo>
                  <a:pt x="1463" y="814"/>
                </a:lnTo>
                <a:lnTo>
                  <a:pt x="1463" y="814"/>
                </a:lnTo>
                <a:lnTo>
                  <a:pt x="1467" y="818"/>
                </a:lnTo>
                <a:lnTo>
                  <a:pt x="1467" y="818"/>
                </a:lnTo>
                <a:lnTo>
                  <a:pt x="1467" y="818"/>
                </a:lnTo>
                <a:lnTo>
                  <a:pt x="1467" y="820"/>
                </a:lnTo>
                <a:lnTo>
                  <a:pt x="1465" y="820"/>
                </a:lnTo>
                <a:lnTo>
                  <a:pt x="1465" y="822"/>
                </a:lnTo>
                <a:lnTo>
                  <a:pt x="1465" y="824"/>
                </a:lnTo>
                <a:lnTo>
                  <a:pt x="1465" y="824"/>
                </a:lnTo>
                <a:lnTo>
                  <a:pt x="1463" y="820"/>
                </a:lnTo>
                <a:lnTo>
                  <a:pt x="1463" y="820"/>
                </a:lnTo>
                <a:lnTo>
                  <a:pt x="1463" y="820"/>
                </a:lnTo>
                <a:lnTo>
                  <a:pt x="1463" y="818"/>
                </a:lnTo>
                <a:lnTo>
                  <a:pt x="1460" y="818"/>
                </a:lnTo>
                <a:lnTo>
                  <a:pt x="1460" y="818"/>
                </a:lnTo>
                <a:lnTo>
                  <a:pt x="1460" y="818"/>
                </a:lnTo>
                <a:lnTo>
                  <a:pt x="1458" y="816"/>
                </a:lnTo>
                <a:lnTo>
                  <a:pt x="1458" y="816"/>
                </a:lnTo>
                <a:lnTo>
                  <a:pt x="1456" y="818"/>
                </a:lnTo>
                <a:lnTo>
                  <a:pt x="1456" y="818"/>
                </a:lnTo>
                <a:lnTo>
                  <a:pt x="1456" y="818"/>
                </a:lnTo>
                <a:lnTo>
                  <a:pt x="1454" y="820"/>
                </a:lnTo>
                <a:lnTo>
                  <a:pt x="1454" y="820"/>
                </a:lnTo>
                <a:lnTo>
                  <a:pt x="1454" y="822"/>
                </a:lnTo>
                <a:lnTo>
                  <a:pt x="1452" y="824"/>
                </a:lnTo>
                <a:lnTo>
                  <a:pt x="1452" y="824"/>
                </a:lnTo>
                <a:lnTo>
                  <a:pt x="1452" y="826"/>
                </a:lnTo>
                <a:lnTo>
                  <a:pt x="1452" y="826"/>
                </a:lnTo>
                <a:lnTo>
                  <a:pt x="1454" y="826"/>
                </a:lnTo>
                <a:lnTo>
                  <a:pt x="1456" y="830"/>
                </a:lnTo>
                <a:lnTo>
                  <a:pt x="1458" y="830"/>
                </a:lnTo>
                <a:lnTo>
                  <a:pt x="1458" y="832"/>
                </a:lnTo>
                <a:lnTo>
                  <a:pt x="1456" y="830"/>
                </a:lnTo>
                <a:lnTo>
                  <a:pt x="1454" y="828"/>
                </a:lnTo>
                <a:lnTo>
                  <a:pt x="1452" y="824"/>
                </a:lnTo>
                <a:lnTo>
                  <a:pt x="1450" y="824"/>
                </a:lnTo>
                <a:lnTo>
                  <a:pt x="1448" y="822"/>
                </a:lnTo>
                <a:lnTo>
                  <a:pt x="1446" y="822"/>
                </a:lnTo>
                <a:lnTo>
                  <a:pt x="1444" y="822"/>
                </a:lnTo>
                <a:lnTo>
                  <a:pt x="1442" y="822"/>
                </a:lnTo>
                <a:lnTo>
                  <a:pt x="1439" y="824"/>
                </a:lnTo>
                <a:lnTo>
                  <a:pt x="1437" y="826"/>
                </a:lnTo>
                <a:lnTo>
                  <a:pt x="1437" y="826"/>
                </a:lnTo>
                <a:lnTo>
                  <a:pt x="1439" y="822"/>
                </a:lnTo>
                <a:lnTo>
                  <a:pt x="1442" y="822"/>
                </a:lnTo>
                <a:lnTo>
                  <a:pt x="1442" y="820"/>
                </a:lnTo>
                <a:lnTo>
                  <a:pt x="1442" y="820"/>
                </a:lnTo>
                <a:lnTo>
                  <a:pt x="1442" y="818"/>
                </a:lnTo>
                <a:lnTo>
                  <a:pt x="1439" y="816"/>
                </a:lnTo>
                <a:lnTo>
                  <a:pt x="1439" y="814"/>
                </a:lnTo>
                <a:lnTo>
                  <a:pt x="1439" y="814"/>
                </a:lnTo>
                <a:lnTo>
                  <a:pt x="1435" y="809"/>
                </a:lnTo>
                <a:lnTo>
                  <a:pt x="1433" y="807"/>
                </a:lnTo>
                <a:lnTo>
                  <a:pt x="1431" y="807"/>
                </a:lnTo>
                <a:lnTo>
                  <a:pt x="1429" y="805"/>
                </a:lnTo>
                <a:lnTo>
                  <a:pt x="1427" y="805"/>
                </a:lnTo>
                <a:lnTo>
                  <a:pt x="1427" y="805"/>
                </a:lnTo>
                <a:lnTo>
                  <a:pt x="1425" y="805"/>
                </a:lnTo>
                <a:lnTo>
                  <a:pt x="1423" y="805"/>
                </a:lnTo>
                <a:lnTo>
                  <a:pt x="1423" y="805"/>
                </a:lnTo>
                <a:lnTo>
                  <a:pt x="1423" y="803"/>
                </a:lnTo>
                <a:lnTo>
                  <a:pt x="1425" y="803"/>
                </a:lnTo>
                <a:lnTo>
                  <a:pt x="1425" y="803"/>
                </a:lnTo>
                <a:lnTo>
                  <a:pt x="1427" y="801"/>
                </a:lnTo>
                <a:lnTo>
                  <a:pt x="1425" y="801"/>
                </a:lnTo>
                <a:lnTo>
                  <a:pt x="1423" y="799"/>
                </a:lnTo>
                <a:lnTo>
                  <a:pt x="1423" y="797"/>
                </a:lnTo>
                <a:lnTo>
                  <a:pt x="1419" y="793"/>
                </a:lnTo>
                <a:lnTo>
                  <a:pt x="1419" y="793"/>
                </a:lnTo>
                <a:lnTo>
                  <a:pt x="1416" y="791"/>
                </a:lnTo>
                <a:lnTo>
                  <a:pt x="1416" y="791"/>
                </a:lnTo>
                <a:lnTo>
                  <a:pt x="1416" y="788"/>
                </a:lnTo>
                <a:lnTo>
                  <a:pt x="1416" y="788"/>
                </a:lnTo>
                <a:lnTo>
                  <a:pt x="1416" y="786"/>
                </a:lnTo>
                <a:lnTo>
                  <a:pt x="1416" y="786"/>
                </a:lnTo>
                <a:lnTo>
                  <a:pt x="1416" y="784"/>
                </a:lnTo>
                <a:lnTo>
                  <a:pt x="1419" y="782"/>
                </a:lnTo>
                <a:lnTo>
                  <a:pt x="1416" y="780"/>
                </a:lnTo>
                <a:lnTo>
                  <a:pt x="1416" y="778"/>
                </a:lnTo>
                <a:lnTo>
                  <a:pt x="1419" y="776"/>
                </a:lnTo>
                <a:lnTo>
                  <a:pt x="1419" y="774"/>
                </a:lnTo>
                <a:lnTo>
                  <a:pt x="1416" y="772"/>
                </a:lnTo>
                <a:lnTo>
                  <a:pt x="1416" y="770"/>
                </a:lnTo>
                <a:lnTo>
                  <a:pt x="1416" y="770"/>
                </a:lnTo>
                <a:lnTo>
                  <a:pt x="1414" y="767"/>
                </a:lnTo>
                <a:lnTo>
                  <a:pt x="1414" y="765"/>
                </a:lnTo>
                <a:lnTo>
                  <a:pt x="1414" y="763"/>
                </a:lnTo>
                <a:lnTo>
                  <a:pt x="1414" y="761"/>
                </a:lnTo>
                <a:lnTo>
                  <a:pt x="1416" y="755"/>
                </a:lnTo>
                <a:lnTo>
                  <a:pt x="1416" y="753"/>
                </a:lnTo>
                <a:lnTo>
                  <a:pt x="1414" y="751"/>
                </a:lnTo>
                <a:lnTo>
                  <a:pt x="1414" y="749"/>
                </a:lnTo>
                <a:lnTo>
                  <a:pt x="1412" y="747"/>
                </a:lnTo>
                <a:lnTo>
                  <a:pt x="1410" y="747"/>
                </a:lnTo>
                <a:lnTo>
                  <a:pt x="1408" y="747"/>
                </a:lnTo>
                <a:lnTo>
                  <a:pt x="1408" y="747"/>
                </a:lnTo>
                <a:lnTo>
                  <a:pt x="1406" y="747"/>
                </a:lnTo>
                <a:lnTo>
                  <a:pt x="1406" y="747"/>
                </a:lnTo>
                <a:lnTo>
                  <a:pt x="1402" y="747"/>
                </a:lnTo>
                <a:lnTo>
                  <a:pt x="1398" y="744"/>
                </a:lnTo>
                <a:lnTo>
                  <a:pt x="1395" y="744"/>
                </a:lnTo>
                <a:lnTo>
                  <a:pt x="1391" y="744"/>
                </a:lnTo>
                <a:lnTo>
                  <a:pt x="1391" y="744"/>
                </a:lnTo>
                <a:lnTo>
                  <a:pt x="1391" y="744"/>
                </a:lnTo>
                <a:lnTo>
                  <a:pt x="1389" y="744"/>
                </a:lnTo>
                <a:lnTo>
                  <a:pt x="1387" y="744"/>
                </a:lnTo>
                <a:lnTo>
                  <a:pt x="1385" y="744"/>
                </a:lnTo>
                <a:lnTo>
                  <a:pt x="1383" y="744"/>
                </a:lnTo>
                <a:lnTo>
                  <a:pt x="1381" y="744"/>
                </a:lnTo>
                <a:lnTo>
                  <a:pt x="1377" y="744"/>
                </a:lnTo>
                <a:lnTo>
                  <a:pt x="1375" y="744"/>
                </a:lnTo>
                <a:lnTo>
                  <a:pt x="1375" y="744"/>
                </a:lnTo>
                <a:lnTo>
                  <a:pt x="1372" y="747"/>
                </a:lnTo>
                <a:lnTo>
                  <a:pt x="1370" y="749"/>
                </a:lnTo>
                <a:lnTo>
                  <a:pt x="1370" y="749"/>
                </a:lnTo>
                <a:lnTo>
                  <a:pt x="1372" y="744"/>
                </a:lnTo>
                <a:lnTo>
                  <a:pt x="1372" y="742"/>
                </a:lnTo>
                <a:lnTo>
                  <a:pt x="1372" y="742"/>
                </a:lnTo>
                <a:lnTo>
                  <a:pt x="1370" y="742"/>
                </a:lnTo>
                <a:lnTo>
                  <a:pt x="1370" y="740"/>
                </a:lnTo>
                <a:lnTo>
                  <a:pt x="1368" y="740"/>
                </a:lnTo>
                <a:lnTo>
                  <a:pt x="1366" y="738"/>
                </a:lnTo>
                <a:lnTo>
                  <a:pt x="1364" y="736"/>
                </a:lnTo>
                <a:lnTo>
                  <a:pt x="1362" y="736"/>
                </a:lnTo>
                <a:lnTo>
                  <a:pt x="1360" y="736"/>
                </a:lnTo>
                <a:lnTo>
                  <a:pt x="1356" y="734"/>
                </a:lnTo>
                <a:lnTo>
                  <a:pt x="1349" y="732"/>
                </a:lnTo>
                <a:lnTo>
                  <a:pt x="1343" y="730"/>
                </a:lnTo>
                <a:lnTo>
                  <a:pt x="1341" y="730"/>
                </a:lnTo>
                <a:lnTo>
                  <a:pt x="1339" y="730"/>
                </a:lnTo>
                <a:lnTo>
                  <a:pt x="1335" y="723"/>
                </a:lnTo>
                <a:lnTo>
                  <a:pt x="1333" y="721"/>
                </a:lnTo>
                <a:lnTo>
                  <a:pt x="1328" y="719"/>
                </a:lnTo>
                <a:lnTo>
                  <a:pt x="1326" y="717"/>
                </a:lnTo>
                <a:lnTo>
                  <a:pt x="1322" y="715"/>
                </a:lnTo>
                <a:lnTo>
                  <a:pt x="1320" y="713"/>
                </a:lnTo>
                <a:lnTo>
                  <a:pt x="1320" y="713"/>
                </a:lnTo>
                <a:lnTo>
                  <a:pt x="1316" y="713"/>
                </a:lnTo>
                <a:lnTo>
                  <a:pt x="1314" y="711"/>
                </a:lnTo>
                <a:lnTo>
                  <a:pt x="1307" y="711"/>
                </a:lnTo>
                <a:lnTo>
                  <a:pt x="1303" y="709"/>
                </a:lnTo>
                <a:lnTo>
                  <a:pt x="1299" y="707"/>
                </a:lnTo>
                <a:lnTo>
                  <a:pt x="1295" y="705"/>
                </a:lnTo>
                <a:lnTo>
                  <a:pt x="1291" y="705"/>
                </a:lnTo>
                <a:lnTo>
                  <a:pt x="1289" y="705"/>
                </a:lnTo>
                <a:lnTo>
                  <a:pt x="1274" y="709"/>
                </a:lnTo>
                <a:lnTo>
                  <a:pt x="1272" y="709"/>
                </a:lnTo>
                <a:lnTo>
                  <a:pt x="1270" y="711"/>
                </a:lnTo>
                <a:lnTo>
                  <a:pt x="1270" y="711"/>
                </a:lnTo>
                <a:lnTo>
                  <a:pt x="1270" y="709"/>
                </a:lnTo>
                <a:lnTo>
                  <a:pt x="1270" y="709"/>
                </a:lnTo>
                <a:lnTo>
                  <a:pt x="1268" y="709"/>
                </a:lnTo>
                <a:lnTo>
                  <a:pt x="1268" y="709"/>
                </a:lnTo>
                <a:lnTo>
                  <a:pt x="1266" y="711"/>
                </a:lnTo>
                <a:lnTo>
                  <a:pt x="1263" y="711"/>
                </a:lnTo>
                <a:lnTo>
                  <a:pt x="1263" y="711"/>
                </a:lnTo>
                <a:lnTo>
                  <a:pt x="1263" y="711"/>
                </a:lnTo>
                <a:lnTo>
                  <a:pt x="1263" y="711"/>
                </a:lnTo>
                <a:lnTo>
                  <a:pt x="1266" y="711"/>
                </a:lnTo>
                <a:lnTo>
                  <a:pt x="1266" y="709"/>
                </a:lnTo>
                <a:lnTo>
                  <a:pt x="1268" y="707"/>
                </a:lnTo>
                <a:lnTo>
                  <a:pt x="1268" y="705"/>
                </a:lnTo>
                <a:lnTo>
                  <a:pt x="1268" y="705"/>
                </a:lnTo>
                <a:lnTo>
                  <a:pt x="1268" y="702"/>
                </a:lnTo>
                <a:lnTo>
                  <a:pt x="1268" y="702"/>
                </a:lnTo>
                <a:lnTo>
                  <a:pt x="1268" y="700"/>
                </a:lnTo>
                <a:lnTo>
                  <a:pt x="1266" y="694"/>
                </a:lnTo>
                <a:lnTo>
                  <a:pt x="1263" y="692"/>
                </a:lnTo>
                <a:lnTo>
                  <a:pt x="1263" y="688"/>
                </a:lnTo>
                <a:lnTo>
                  <a:pt x="1261" y="684"/>
                </a:lnTo>
                <a:lnTo>
                  <a:pt x="1259" y="679"/>
                </a:lnTo>
                <a:lnTo>
                  <a:pt x="1259" y="677"/>
                </a:lnTo>
                <a:lnTo>
                  <a:pt x="1257" y="675"/>
                </a:lnTo>
                <a:lnTo>
                  <a:pt x="1257" y="673"/>
                </a:lnTo>
                <a:lnTo>
                  <a:pt x="1257" y="673"/>
                </a:lnTo>
                <a:lnTo>
                  <a:pt x="1255" y="673"/>
                </a:lnTo>
                <a:lnTo>
                  <a:pt x="1253" y="673"/>
                </a:lnTo>
                <a:lnTo>
                  <a:pt x="1249" y="673"/>
                </a:lnTo>
                <a:lnTo>
                  <a:pt x="1245" y="673"/>
                </a:lnTo>
                <a:lnTo>
                  <a:pt x="1245" y="673"/>
                </a:lnTo>
                <a:lnTo>
                  <a:pt x="1243" y="675"/>
                </a:lnTo>
                <a:lnTo>
                  <a:pt x="1243" y="682"/>
                </a:lnTo>
                <a:lnTo>
                  <a:pt x="1240" y="684"/>
                </a:lnTo>
                <a:lnTo>
                  <a:pt x="1240" y="682"/>
                </a:lnTo>
                <a:lnTo>
                  <a:pt x="1243" y="675"/>
                </a:lnTo>
                <a:lnTo>
                  <a:pt x="1243" y="673"/>
                </a:lnTo>
                <a:lnTo>
                  <a:pt x="1240" y="673"/>
                </a:lnTo>
                <a:lnTo>
                  <a:pt x="1238" y="671"/>
                </a:lnTo>
                <a:lnTo>
                  <a:pt x="1238" y="671"/>
                </a:lnTo>
                <a:lnTo>
                  <a:pt x="1236" y="671"/>
                </a:lnTo>
                <a:lnTo>
                  <a:pt x="1236" y="671"/>
                </a:lnTo>
                <a:lnTo>
                  <a:pt x="1236" y="671"/>
                </a:lnTo>
                <a:lnTo>
                  <a:pt x="1234" y="669"/>
                </a:lnTo>
                <a:lnTo>
                  <a:pt x="1234" y="667"/>
                </a:lnTo>
                <a:lnTo>
                  <a:pt x="1234" y="667"/>
                </a:lnTo>
                <a:lnTo>
                  <a:pt x="1232" y="667"/>
                </a:lnTo>
                <a:lnTo>
                  <a:pt x="1234" y="667"/>
                </a:lnTo>
                <a:lnTo>
                  <a:pt x="1234" y="665"/>
                </a:lnTo>
                <a:lnTo>
                  <a:pt x="1234" y="663"/>
                </a:lnTo>
                <a:lnTo>
                  <a:pt x="1234" y="658"/>
                </a:lnTo>
                <a:lnTo>
                  <a:pt x="1234" y="648"/>
                </a:lnTo>
                <a:lnTo>
                  <a:pt x="1234" y="644"/>
                </a:lnTo>
                <a:lnTo>
                  <a:pt x="1236" y="640"/>
                </a:lnTo>
                <a:lnTo>
                  <a:pt x="1236" y="637"/>
                </a:lnTo>
                <a:lnTo>
                  <a:pt x="1236" y="637"/>
                </a:lnTo>
                <a:lnTo>
                  <a:pt x="1236" y="637"/>
                </a:lnTo>
                <a:lnTo>
                  <a:pt x="1234" y="635"/>
                </a:lnTo>
                <a:lnTo>
                  <a:pt x="1236" y="635"/>
                </a:lnTo>
                <a:lnTo>
                  <a:pt x="1238" y="635"/>
                </a:lnTo>
                <a:lnTo>
                  <a:pt x="1238" y="633"/>
                </a:lnTo>
                <a:lnTo>
                  <a:pt x="1240" y="631"/>
                </a:lnTo>
                <a:lnTo>
                  <a:pt x="1240" y="627"/>
                </a:lnTo>
                <a:lnTo>
                  <a:pt x="1245" y="625"/>
                </a:lnTo>
                <a:lnTo>
                  <a:pt x="1245" y="623"/>
                </a:lnTo>
                <a:lnTo>
                  <a:pt x="1245" y="621"/>
                </a:lnTo>
                <a:lnTo>
                  <a:pt x="1245" y="619"/>
                </a:lnTo>
                <a:lnTo>
                  <a:pt x="1245" y="619"/>
                </a:lnTo>
                <a:lnTo>
                  <a:pt x="1245" y="619"/>
                </a:lnTo>
                <a:lnTo>
                  <a:pt x="1247" y="619"/>
                </a:lnTo>
                <a:lnTo>
                  <a:pt x="1247" y="619"/>
                </a:lnTo>
                <a:lnTo>
                  <a:pt x="1247" y="617"/>
                </a:lnTo>
                <a:lnTo>
                  <a:pt x="1247" y="617"/>
                </a:lnTo>
                <a:lnTo>
                  <a:pt x="1247" y="614"/>
                </a:lnTo>
                <a:lnTo>
                  <a:pt x="1251" y="612"/>
                </a:lnTo>
                <a:lnTo>
                  <a:pt x="1255" y="610"/>
                </a:lnTo>
                <a:lnTo>
                  <a:pt x="1255" y="608"/>
                </a:lnTo>
                <a:lnTo>
                  <a:pt x="1255" y="608"/>
                </a:lnTo>
                <a:lnTo>
                  <a:pt x="1255" y="608"/>
                </a:lnTo>
                <a:lnTo>
                  <a:pt x="1255" y="608"/>
                </a:lnTo>
                <a:lnTo>
                  <a:pt x="1253" y="606"/>
                </a:lnTo>
                <a:lnTo>
                  <a:pt x="1253" y="606"/>
                </a:lnTo>
                <a:lnTo>
                  <a:pt x="1253" y="604"/>
                </a:lnTo>
                <a:lnTo>
                  <a:pt x="1255" y="604"/>
                </a:lnTo>
                <a:lnTo>
                  <a:pt x="1255" y="604"/>
                </a:lnTo>
                <a:lnTo>
                  <a:pt x="1257" y="604"/>
                </a:lnTo>
                <a:lnTo>
                  <a:pt x="1255" y="604"/>
                </a:lnTo>
                <a:lnTo>
                  <a:pt x="1255" y="604"/>
                </a:lnTo>
                <a:lnTo>
                  <a:pt x="1255" y="602"/>
                </a:lnTo>
                <a:lnTo>
                  <a:pt x="1257" y="602"/>
                </a:lnTo>
                <a:lnTo>
                  <a:pt x="1259" y="602"/>
                </a:lnTo>
                <a:lnTo>
                  <a:pt x="1259" y="602"/>
                </a:lnTo>
                <a:lnTo>
                  <a:pt x="1259" y="602"/>
                </a:lnTo>
                <a:lnTo>
                  <a:pt x="1259" y="600"/>
                </a:lnTo>
                <a:lnTo>
                  <a:pt x="1259" y="600"/>
                </a:lnTo>
                <a:lnTo>
                  <a:pt x="1261" y="598"/>
                </a:lnTo>
                <a:lnTo>
                  <a:pt x="1261" y="598"/>
                </a:lnTo>
                <a:lnTo>
                  <a:pt x="1261" y="598"/>
                </a:lnTo>
                <a:lnTo>
                  <a:pt x="1257" y="596"/>
                </a:lnTo>
                <a:lnTo>
                  <a:pt x="1257" y="596"/>
                </a:lnTo>
                <a:lnTo>
                  <a:pt x="1257" y="596"/>
                </a:lnTo>
                <a:lnTo>
                  <a:pt x="1261" y="596"/>
                </a:lnTo>
                <a:lnTo>
                  <a:pt x="1263" y="598"/>
                </a:lnTo>
                <a:lnTo>
                  <a:pt x="1266" y="598"/>
                </a:lnTo>
                <a:lnTo>
                  <a:pt x="1266" y="600"/>
                </a:lnTo>
                <a:lnTo>
                  <a:pt x="1268" y="600"/>
                </a:lnTo>
                <a:lnTo>
                  <a:pt x="1268" y="600"/>
                </a:lnTo>
                <a:lnTo>
                  <a:pt x="1266" y="598"/>
                </a:lnTo>
                <a:lnTo>
                  <a:pt x="1266" y="596"/>
                </a:lnTo>
                <a:lnTo>
                  <a:pt x="1263" y="596"/>
                </a:lnTo>
                <a:lnTo>
                  <a:pt x="1263" y="596"/>
                </a:lnTo>
                <a:lnTo>
                  <a:pt x="1266" y="593"/>
                </a:lnTo>
                <a:lnTo>
                  <a:pt x="1266" y="593"/>
                </a:lnTo>
                <a:lnTo>
                  <a:pt x="1268" y="591"/>
                </a:lnTo>
                <a:lnTo>
                  <a:pt x="1268" y="591"/>
                </a:lnTo>
                <a:lnTo>
                  <a:pt x="1268" y="591"/>
                </a:lnTo>
                <a:lnTo>
                  <a:pt x="1270" y="591"/>
                </a:lnTo>
                <a:lnTo>
                  <a:pt x="1270" y="591"/>
                </a:lnTo>
                <a:lnTo>
                  <a:pt x="1272" y="589"/>
                </a:lnTo>
                <a:lnTo>
                  <a:pt x="1272" y="589"/>
                </a:lnTo>
                <a:lnTo>
                  <a:pt x="1274" y="591"/>
                </a:lnTo>
                <a:lnTo>
                  <a:pt x="1274" y="591"/>
                </a:lnTo>
                <a:lnTo>
                  <a:pt x="1276" y="591"/>
                </a:lnTo>
                <a:lnTo>
                  <a:pt x="1276" y="589"/>
                </a:lnTo>
                <a:lnTo>
                  <a:pt x="1276" y="589"/>
                </a:lnTo>
                <a:lnTo>
                  <a:pt x="1272" y="589"/>
                </a:lnTo>
                <a:lnTo>
                  <a:pt x="1272" y="587"/>
                </a:lnTo>
                <a:lnTo>
                  <a:pt x="1270" y="587"/>
                </a:lnTo>
                <a:lnTo>
                  <a:pt x="1270" y="587"/>
                </a:lnTo>
                <a:lnTo>
                  <a:pt x="1270" y="585"/>
                </a:lnTo>
                <a:lnTo>
                  <a:pt x="1270" y="585"/>
                </a:lnTo>
                <a:lnTo>
                  <a:pt x="1270" y="585"/>
                </a:lnTo>
                <a:lnTo>
                  <a:pt x="1272" y="585"/>
                </a:lnTo>
                <a:lnTo>
                  <a:pt x="1272" y="585"/>
                </a:lnTo>
                <a:lnTo>
                  <a:pt x="1274" y="583"/>
                </a:lnTo>
                <a:lnTo>
                  <a:pt x="1274" y="583"/>
                </a:lnTo>
                <a:lnTo>
                  <a:pt x="1276" y="585"/>
                </a:lnTo>
                <a:lnTo>
                  <a:pt x="1282" y="585"/>
                </a:lnTo>
                <a:lnTo>
                  <a:pt x="1284" y="585"/>
                </a:lnTo>
                <a:lnTo>
                  <a:pt x="1289" y="583"/>
                </a:lnTo>
                <a:lnTo>
                  <a:pt x="1289" y="583"/>
                </a:lnTo>
                <a:lnTo>
                  <a:pt x="1291" y="583"/>
                </a:lnTo>
                <a:lnTo>
                  <a:pt x="1293" y="581"/>
                </a:lnTo>
                <a:lnTo>
                  <a:pt x="1293" y="581"/>
                </a:lnTo>
                <a:lnTo>
                  <a:pt x="1293" y="579"/>
                </a:lnTo>
                <a:lnTo>
                  <a:pt x="1293" y="579"/>
                </a:lnTo>
                <a:lnTo>
                  <a:pt x="1293" y="575"/>
                </a:lnTo>
                <a:lnTo>
                  <a:pt x="1293" y="572"/>
                </a:lnTo>
                <a:lnTo>
                  <a:pt x="1291" y="570"/>
                </a:lnTo>
                <a:lnTo>
                  <a:pt x="1289" y="570"/>
                </a:lnTo>
                <a:lnTo>
                  <a:pt x="1284" y="570"/>
                </a:lnTo>
                <a:lnTo>
                  <a:pt x="1282" y="568"/>
                </a:lnTo>
                <a:lnTo>
                  <a:pt x="1280" y="566"/>
                </a:lnTo>
                <a:lnTo>
                  <a:pt x="1278" y="564"/>
                </a:lnTo>
                <a:lnTo>
                  <a:pt x="1276" y="566"/>
                </a:lnTo>
                <a:lnTo>
                  <a:pt x="1274" y="566"/>
                </a:lnTo>
                <a:lnTo>
                  <a:pt x="1270" y="568"/>
                </a:lnTo>
                <a:lnTo>
                  <a:pt x="1268" y="568"/>
                </a:lnTo>
                <a:lnTo>
                  <a:pt x="1268" y="568"/>
                </a:lnTo>
                <a:lnTo>
                  <a:pt x="1272" y="566"/>
                </a:lnTo>
                <a:lnTo>
                  <a:pt x="1272" y="566"/>
                </a:lnTo>
                <a:lnTo>
                  <a:pt x="1272" y="564"/>
                </a:lnTo>
                <a:lnTo>
                  <a:pt x="1270" y="564"/>
                </a:lnTo>
                <a:lnTo>
                  <a:pt x="1268" y="564"/>
                </a:lnTo>
                <a:lnTo>
                  <a:pt x="1257" y="560"/>
                </a:lnTo>
                <a:lnTo>
                  <a:pt x="1257" y="560"/>
                </a:lnTo>
                <a:lnTo>
                  <a:pt x="1255" y="560"/>
                </a:lnTo>
                <a:lnTo>
                  <a:pt x="1255" y="560"/>
                </a:lnTo>
                <a:lnTo>
                  <a:pt x="1255" y="560"/>
                </a:lnTo>
                <a:lnTo>
                  <a:pt x="1255" y="562"/>
                </a:lnTo>
                <a:lnTo>
                  <a:pt x="1257" y="562"/>
                </a:lnTo>
                <a:lnTo>
                  <a:pt x="1257" y="562"/>
                </a:lnTo>
                <a:lnTo>
                  <a:pt x="1255" y="562"/>
                </a:lnTo>
                <a:lnTo>
                  <a:pt x="1253" y="562"/>
                </a:lnTo>
                <a:lnTo>
                  <a:pt x="1251" y="560"/>
                </a:lnTo>
                <a:lnTo>
                  <a:pt x="1251" y="558"/>
                </a:lnTo>
                <a:lnTo>
                  <a:pt x="1251" y="558"/>
                </a:lnTo>
                <a:lnTo>
                  <a:pt x="1251" y="558"/>
                </a:lnTo>
                <a:lnTo>
                  <a:pt x="1251" y="556"/>
                </a:lnTo>
                <a:lnTo>
                  <a:pt x="1255" y="558"/>
                </a:lnTo>
                <a:lnTo>
                  <a:pt x="1261" y="560"/>
                </a:lnTo>
                <a:lnTo>
                  <a:pt x="1268" y="562"/>
                </a:lnTo>
                <a:lnTo>
                  <a:pt x="1270" y="562"/>
                </a:lnTo>
                <a:lnTo>
                  <a:pt x="1272" y="564"/>
                </a:lnTo>
                <a:lnTo>
                  <a:pt x="1274" y="564"/>
                </a:lnTo>
                <a:lnTo>
                  <a:pt x="1274" y="562"/>
                </a:lnTo>
                <a:lnTo>
                  <a:pt x="1276" y="562"/>
                </a:lnTo>
                <a:lnTo>
                  <a:pt x="1276" y="562"/>
                </a:lnTo>
                <a:lnTo>
                  <a:pt x="1276" y="562"/>
                </a:lnTo>
                <a:lnTo>
                  <a:pt x="1276" y="564"/>
                </a:lnTo>
                <a:lnTo>
                  <a:pt x="1276" y="564"/>
                </a:lnTo>
                <a:lnTo>
                  <a:pt x="1276" y="564"/>
                </a:lnTo>
                <a:lnTo>
                  <a:pt x="1280" y="564"/>
                </a:lnTo>
                <a:lnTo>
                  <a:pt x="1282" y="564"/>
                </a:lnTo>
                <a:lnTo>
                  <a:pt x="1289" y="566"/>
                </a:lnTo>
                <a:lnTo>
                  <a:pt x="1291" y="568"/>
                </a:lnTo>
                <a:lnTo>
                  <a:pt x="1293" y="568"/>
                </a:lnTo>
                <a:lnTo>
                  <a:pt x="1293" y="568"/>
                </a:lnTo>
                <a:lnTo>
                  <a:pt x="1295" y="566"/>
                </a:lnTo>
                <a:lnTo>
                  <a:pt x="1295" y="566"/>
                </a:lnTo>
                <a:lnTo>
                  <a:pt x="1297" y="566"/>
                </a:lnTo>
                <a:lnTo>
                  <a:pt x="1297" y="566"/>
                </a:lnTo>
                <a:lnTo>
                  <a:pt x="1299" y="566"/>
                </a:lnTo>
                <a:lnTo>
                  <a:pt x="1301" y="566"/>
                </a:lnTo>
                <a:lnTo>
                  <a:pt x="1301" y="566"/>
                </a:lnTo>
                <a:lnTo>
                  <a:pt x="1303" y="562"/>
                </a:lnTo>
                <a:lnTo>
                  <a:pt x="1303" y="562"/>
                </a:lnTo>
                <a:lnTo>
                  <a:pt x="1303" y="562"/>
                </a:lnTo>
                <a:lnTo>
                  <a:pt x="1301" y="558"/>
                </a:lnTo>
                <a:lnTo>
                  <a:pt x="1301" y="558"/>
                </a:lnTo>
                <a:lnTo>
                  <a:pt x="1305" y="560"/>
                </a:lnTo>
                <a:lnTo>
                  <a:pt x="1305" y="560"/>
                </a:lnTo>
                <a:lnTo>
                  <a:pt x="1305" y="558"/>
                </a:lnTo>
                <a:lnTo>
                  <a:pt x="1305" y="556"/>
                </a:lnTo>
                <a:lnTo>
                  <a:pt x="1303" y="556"/>
                </a:lnTo>
                <a:lnTo>
                  <a:pt x="1303" y="556"/>
                </a:lnTo>
                <a:lnTo>
                  <a:pt x="1303" y="556"/>
                </a:lnTo>
                <a:lnTo>
                  <a:pt x="1307" y="554"/>
                </a:lnTo>
                <a:lnTo>
                  <a:pt x="1307" y="554"/>
                </a:lnTo>
                <a:lnTo>
                  <a:pt x="1307" y="556"/>
                </a:lnTo>
                <a:lnTo>
                  <a:pt x="1307" y="556"/>
                </a:lnTo>
                <a:lnTo>
                  <a:pt x="1310" y="558"/>
                </a:lnTo>
                <a:lnTo>
                  <a:pt x="1310" y="558"/>
                </a:lnTo>
                <a:lnTo>
                  <a:pt x="1312" y="558"/>
                </a:lnTo>
                <a:lnTo>
                  <a:pt x="1312" y="558"/>
                </a:lnTo>
                <a:lnTo>
                  <a:pt x="1312" y="558"/>
                </a:lnTo>
                <a:lnTo>
                  <a:pt x="1316" y="558"/>
                </a:lnTo>
                <a:lnTo>
                  <a:pt x="1316" y="560"/>
                </a:lnTo>
                <a:lnTo>
                  <a:pt x="1316" y="558"/>
                </a:lnTo>
                <a:lnTo>
                  <a:pt x="1316" y="556"/>
                </a:lnTo>
                <a:lnTo>
                  <a:pt x="1316" y="556"/>
                </a:lnTo>
                <a:lnTo>
                  <a:pt x="1318" y="558"/>
                </a:lnTo>
                <a:lnTo>
                  <a:pt x="1318" y="558"/>
                </a:lnTo>
                <a:lnTo>
                  <a:pt x="1320" y="558"/>
                </a:lnTo>
                <a:lnTo>
                  <a:pt x="1324" y="558"/>
                </a:lnTo>
                <a:lnTo>
                  <a:pt x="1326" y="556"/>
                </a:lnTo>
                <a:lnTo>
                  <a:pt x="1331" y="554"/>
                </a:lnTo>
                <a:lnTo>
                  <a:pt x="1333" y="554"/>
                </a:lnTo>
                <a:lnTo>
                  <a:pt x="1333" y="552"/>
                </a:lnTo>
                <a:lnTo>
                  <a:pt x="1335" y="549"/>
                </a:lnTo>
                <a:lnTo>
                  <a:pt x="1343" y="539"/>
                </a:lnTo>
                <a:lnTo>
                  <a:pt x="1345" y="537"/>
                </a:lnTo>
                <a:lnTo>
                  <a:pt x="1347" y="533"/>
                </a:lnTo>
                <a:lnTo>
                  <a:pt x="1347" y="533"/>
                </a:lnTo>
                <a:lnTo>
                  <a:pt x="1347" y="531"/>
                </a:lnTo>
                <a:lnTo>
                  <a:pt x="1345" y="531"/>
                </a:lnTo>
                <a:lnTo>
                  <a:pt x="1341" y="528"/>
                </a:lnTo>
                <a:lnTo>
                  <a:pt x="1335" y="528"/>
                </a:lnTo>
                <a:lnTo>
                  <a:pt x="1331" y="528"/>
                </a:lnTo>
                <a:lnTo>
                  <a:pt x="1318" y="526"/>
                </a:lnTo>
                <a:lnTo>
                  <a:pt x="1316" y="526"/>
                </a:lnTo>
                <a:lnTo>
                  <a:pt x="1316" y="524"/>
                </a:lnTo>
                <a:lnTo>
                  <a:pt x="1310" y="520"/>
                </a:lnTo>
                <a:lnTo>
                  <a:pt x="1307" y="518"/>
                </a:lnTo>
                <a:lnTo>
                  <a:pt x="1305" y="516"/>
                </a:lnTo>
                <a:lnTo>
                  <a:pt x="1303" y="516"/>
                </a:lnTo>
                <a:lnTo>
                  <a:pt x="1301" y="516"/>
                </a:lnTo>
                <a:lnTo>
                  <a:pt x="1295" y="514"/>
                </a:lnTo>
                <a:lnTo>
                  <a:pt x="1289" y="514"/>
                </a:lnTo>
                <a:lnTo>
                  <a:pt x="1289" y="514"/>
                </a:lnTo>
                <a:lnTo>
                  <a:pt x="1289" y="514"/>
                </a:lnTo>
                <a:lnTo>
                  <a:pt x="1289" y="516"/>
                </a:lnTo>
                <a:lnTo>
                  <a:pt x="1284" y="514"/>
                </a:lnTo>
                <a:lnTo>
                  <a:pt x="1282" y="514"/>
                </a:lnTo>
                <a:lnTo>
                  <a:pt x="1284" y="512"/>
                </a:lnTo>
                <a:lnTo>
                  <a:pt x="1284" y="512"/>
                </a:lnTo>
                <a:lnTo>
                  <a:pt x="1289" y="512"/>
                </a:lnTo>
                <a:lnTo>
                  <a:pt x="1293" y="512"/>
                </a:lnTo>
                <a:lnTo>
                  <a:pt x="1295" y="514"/>
                </a:lnTo>
                <a:lnTo>
                  <a:pt x="1297" y="514"/>
                </a:lnTo>
                <a:lnTo>
                  <a:pt x="1299" y="514"/>
                </a:lnTo>
                <a:lnTo>
                  <a:pt x="1301" y="514"/>
                </a:lnTo>
                <a:lnTo>
                  <a:pt x="1303" y="514"/>
                </a:lnTo>
                <a:lnTo>
                  <a:pt x="1305" y="514"/>
                </a:lnTo>
                <a:lnTo>
                  <a:pt x="1305" y="514"/>
                </a:lnTo>
                <a:lnTo>
                  <a:pt x="1305" y="514"/>
                </a:lnTo>
                <a:lnTo>
                  <a:pt x="1305" y="514"/>
                </a:lnTo>
                <a:lnTo>
                  <a:pt x="1307" y="514"/>
                </a:lnTo>
                <a:lnTo>
                  <a:pt x="1310" y="514"/>
                </a:lnTo>
                <a:lnTo>
                  <a:pt x="1312" y="516"/>
                </a:lnTo>
                <a:lnTo>
                  <a:pt x="1318" y="518"/>
                </a:lnTo>
                <a:lnTo>
                  <a:pt x="1320" y="518"/>
                </a:lnTo>
                <a:lnTo>
                  <a:pt x="1322" y="518"/>
                </a:lnTo>
                <a:lnTo>
                  <a:pt x="1322" y="520"/>
                </a:lnTo>
                <a:lnTo>
                  <a:pt x="1322" y="520"/>
                </a:lnTo>
                <a:lnTo>
                  <a:pt x="1324" y="522"/>
                </a:lnTo>
                <a:lnTo>
                  <a:pt x="1326" y="522"/>
                </a:lnTo>
                <a:lnTo>
                  <a:pt x="1331" y="526"/>
                </a:lnTo>
                <a:lnTo>
                  <a:pt x="1333" y="526"/>
                </a:lnTo>
                <a:lnTo>
                  <a:pt x="1337" y="526"/>
                </a:lnTo>
                <a:lnTo>
                  <a:pt x="1341" y="526"/>
                </a:lnTo>
                <a:lnTo>
                  <a:pt x="1343" y="526"/>
                </a:lnTo>
                <a:lnTo>
                  <a:pt x="1345" y="526"/>
                </a:lnTo>
                <a:lnTo>
                  <a:pt x="1345" y="524"/>
                </a:lnTo>
                <a:lnTo>
                  <a:pt x="1347" y="522"/>
                </a:lnTo>
                <a:lnTo>
                  <a:pt x="1351" y="520"/>
                </a:lnTo>
                <a:lnTo>
                  <a:pt x="1362" y="512"/>
                </a:lnTo>
                <a:lnTo>
                  <a:pt x="1362" y="510"/>
                </a:lnTo>
                <a:lnTo>
                  <a:pt x="1362" y="510"/>
                </a:lnTo>
                <a:lnTo>
                  <a:pt x="1362" y="508"/>
                </a:lnTo>
                <a:lnTo>
                  <a:pt x="1362" y="508"/>
                </a:lnTo>
                <a:lnTo>
                  <a:pt x="1360" y="505"/>
                </a:lnTo>
                <a:lnTo>
                  <a:pt x="1358" y="505"/>
                </a:lnTo>
                <a:lnTo>
                  <a:pt x="1354" y="503"/>
                </a:lnTo>
                <a:lnTo>
                  <a:pt x="1351" y="503"/>
                </a:lnTo>
                <a:lnTo>
                  <a:pt x="1351" y="501"/>
                </a:lnTo>
                <a:lnTo>
                  <a:pt x="1351" y="501"/>
                </a:lnTo>
                <a:lnTo>
                  <a:pt x="1351" y="501"/>
                </a:lnTo>
                <a:lnTo>
                  <a:pt x="1351" y="501"/>
                </a:lnTo>
                <a:lnTo>
                  <a:pt x="1351" y="499"/>
                </a:lnTo>
                <a:lnTo>
                  <a:pt x="1351" y="499"/>
                </a:lnTo>
                <a:lnTo>
                  <a:pt x="1354" y="499"/>
                </a:lnTo>
                <a:lnTo>
                  <a:pt x="1360" y="499"/>
                </a:lnTo>
                <a:lnTo>
                  <a:pt x="1364" y="499"/>
                </a:lnTo>
                <a:lnTo>
                  <a:pt x="1368" y="497"/>
                </a:lnTo>
                <a:lnTo>
                  <a:pt x="1370" y="499"/>
                </a:lnTo>
                <a:lnTo>
                  <a:pt x="1372" y="501"/>
                </a:lnTo>
                <a:lnTo>
                  <a:pt x="1375" y="503"/>
                </a:lnTo>
                <a:lnTo>
                  <a:pt x="1375" y="503"/>
                </a:lnTo>
                <a:lnTo>
                  <a:pt x="1377" y="505"/>
                </a:lnTo>
                <a:lnTo>
                  <a:pt x="1381" y="508"/>
                </a:lnTo>
                <a:lnTo>
                  <a:pt x="1383" y="508"/>
                </a:lnTo>
                <a:lnTo>
                  <a:pt x="1385" y="508"/>
                </a:lnTo>
                <a:lnTo>
                  <a:pt x="1385" y="505"/>
                </a:lnTo>
                <a:lnTo>
                  <a:pt x="1387" y="505"/>
                </a:lnTo>
                <a:lnTo>
                  <a:pt x="1387" y="505"/>
                </a:lnTo>
                <a:lnTo>
                  <a:pt x="1391" y="505"/>
                </a:lnTo>
                <a:lnTo>
                  <a:pt x="1391" y="508"/>
                </a:lnTo>
                <a:lnTo>
                  <a:pt x="1393" y="508"/>
                </a:lnTo>
                <a:lnTo>
                  <a:pt x="1393" y="505"/>
                </a:lnTo>
                <a:lnTo>
                  <a:pt x="1393" y="505"/>
                </a:lnTo>
                <a:lnTo>
                  <a:pt x="1391" y="501"/>
                </a:lnTo>
                <a:lnTo>
                  <a:pt x="1389" y="499"/>
                </a:lnTo>
                <a:lnTo>
                  <a:pt x="1389" y="497"/>
                </a:lnTo>
                <a:lnTo>
                  <a:pt x="1387" y="497"/>
                </a:lnTo>
                <a:lnTo>
                  <a:pt x="1387" y="495"/>
                </a:lnTo>
                <a:lnTo>
                  <a:pt x="1387" y="495"/>
                </a:lnTo>
                <a:lnTo>
                  <a:pt x="1383" y="491"/>
                </a:lnTo>
                <a:lnTo>
                  <a:pt x="1383" y="491"/>
                </a:lnTo>
                <a:lnTo>
                  <a:pt x="1381" y="491"/>
                </a:lnTo>
                <a:lnTo>
                  <a:pt x="1381" y="489"/>
                </a:lnTo>
                <a:lnTo>
                  <a:pt x="1379" y="489"/>
                </a:lnTo>
                <a:lnTo>
                  <a:pt x="1379" y="489"/>
                </a:lnTo>
                <a:lnTo>
                  <a:pt x="1377" y="491"/>
                </a:lnTo>
                <a:lnTo>
                  <a:pt x="1377" y="491"/>
                </a:lnTo>
                <a:lnTo>
                  <a:pt x="1375" y="491"/>
                </a:lnTo>
                <a:lnTo>
                  <a:pt x="1375" y="491"/>
                </a:lnTo>
                <a:lnTo>
                  <a:pt x="1377" y="489"/>
                </a:lnTo>
                <a:lnTo>
                  <a:pt x="1379" y="487"/>
                </a:lnTo>
                <a:lnTo>
                  <a:pt x="1381" y="487"/>
                </a:lnTo>
                <a:lnTo>
                  <a:pt x="1383" y="489"/>
                </a:lnTo>
                <a:lnTo>
                  <a:pt x="1383" y="489"/>
                </a:lnTo>
                <a:lnTo>
                  <a:pt x="1385" y="489"/>
                </a:lnTo>
                <a:lnTo>
                  <a:pt x="1387" y="491"/>
                </a:lnTo>
                <a:lnTo>
                  <a:pt x="1387" y="491"/>
                </a:lnTo>
                <a:lnTo>
                  <a:pt x="1385" y="493"/>
                </a:lnTo>
                <a:lnTo>
                  <a:pt x="1385" y="493"/>
                </a:lnTo>
                <a:lnTo>
                  <a:pt x="1387" y="493"/>
                </a:lnTo>
                <a:lnTo>
                  <a:pt x="1387" y="495"/>
                </a:lnTo>
                <a:lnTo>
                  <a:pt x="1389" y="495"/>
                </a:lnTo>
                <a:lnTo>
                  <a:pt x="1389" y="495"/>
                </a:lnTo>
                <a:lnTo>
                  <a:pt x="1391" y="495"/>
                </a:lnTo>
                <a:lnTo>
                  <a:pt x="1391" y="495"/>
                </a:lnTo>
                <a:lnTo>
                  <a:pt x="1395" y="499"/>
                </a:lnTo>
                <a:lnTo>
                  <a:pt x="1395" y="499"/>
                </a:lnTo>
                <a:lnTo>
                  <a:pt x="1395" y="501"/>
                </a:lnTo>
                <a:lnTo>
                  <a:pt x="1398" y="503"/>
                </a:lnTo>
                <a:lnTo>
                  <a:pt x="1398" y="503"/>
                </a:lnTo>
                <a:lnTo>
                  <a:pt x="1400" y="503"/>
                </a:lnTo>
                <a:lnTo>
                  <a:pt x="1402" y="501"/>
                </a:lnTo>
                <a:lnTo>
                  <a:pt x="1402" y="501"/>
                </a:lnTo>
                <a:lnTo>
                  <a:pt x="1406" y="499"/>
                </a:lnTo>
                <a:lnTo>
                  <a:pt x="1410" y="497"/>
                </a:lnTo>
                <a:lnTo>
                  <a:pt x="1412" y="497"/>
                </a:lnTo>
                <a:lnTo>
                  <a:pt x="1414" y="495"/>
                </a:lnTo>
                <a:lnTo>
                  <a:pt x="1416" y="495"/>
                </a:lnTo>
                <a:lnTo>
                  <a:pt x="1416" y="493"/>
                </a:lnTo>
                <a:lnTo>
                  <a:pt x="1419" y="493"/>
                </a:lnTo>
                <a:lnTo>
                  <a:pt x="1421" y="489"/>
                </a:lnTo>
                <a:lnTo>
                  <a:pt x="1421" y="489"/>
                </a:lnTo>
                <a:lnTo>
                  <a:pt x="1421" y="489"/>
                </a:lnTo>
                <a:lnTo>
                  <a:pt x="1425" y="489"/>
                </a:lnTo>
                <a:lnTo>
                  <a:pt x="1425" y="487"/>
                </a:lnTo>
                <a:lnTo>
                  <a:pt x="1427" y="487"/>
                </a:lnTo>
                <a:lnTo>
                  <a:pt x="1427" y="484"/>
                </a:lnTo>
                <a:lnTo>
                  <a:pt x="1429" y="482"/>
                </a:lnTo>
                <a:lnTo>
                  <a:pt x="1429" y="478"/>
                </a:lnTo>
                <a:lnTo>
                  <a:pt x="1431" y="476"/>
                </a:lnTo>
                <a:lnTo>
                  <a:pt x="1429" y="476"/>
                </a:lnTo>
                <a:lnTo>
                  <a:pt x="1429" y="474"/>
                </a:lnTo>
                <a:lnTo>
                  <a:pt x="1427" y="472"/>
                </a:lnTo>
                <a:lnTo>
                  <a:pt x="1425" y="470"/>
                </a:lnTo>
                <a:lnTo>
                  <a:pt x="1421" y="468"/>
                </a:lnTo>
                <a:lnTo>
                  <a:pt x="1421" y="466"/>
                </a:lnTo>
                <a:lnTo>
                  <a:pt x="1419" y="466"/>
                </a:lnTo>
                <a:lnTo>
                  <a:pt x="1419" y="463"/>
                </a:lnTo>
                <a:lnTo>
                  <a:pt x="1419" y="463"/>
                </a:lnTo>
                <a:lnTo>
                  <a:pt x="1419" y="461"/>
                </a:lnTo>
                <a:lnTo>
                  <a:pt x="1419" y="459"/>
                </a:lnTo>
                <a:lnTo>
                  <a:pt x="1421" y="459"/>
                </a:lnTo>
                <a:lnTo>
                  <a:pt x="1419" y="459"/>
                </a:lnTo>
                <a:lnTo>
                  <a:pt x="1419" y="459"/>
                </a:lnTo>
                <a:lnTo>
                  <a:pt x="1419" y="459"/>
                </a:lnTo>
                <a:lnTo>
                  <a:pt x="1416" y="459"/>
                </a:lnTo>
                <a:lnTo>
                  <a:pt x="1416" y="459"/>
                </a:lnTo>
                <a:lnTo>
                  <a:pt x="1414" y="455"/>
                </a:lnTo>
                <a:lnTo>
                  <a:pt x="1414" y="455"/>
                </a:lnTo>
                <a:lnTo>
                  <a:pt x="1414" y="455"/>
                </a:lnTo>
                <a:lnTo>
                  <a:pt x="1414" y="455"/>
                </a:lnTo>
                <a:lnTo>
                  <a:pt x="1414" y="455"/>
                </a:lnTo>
                <a:lnTo>
                  <a:pt x="1412" y="453"/>
                </a:lnTo>
                <a:lnTo>
                  <a:pt x="1412" y="453"/>
                </a:lnTo>
                <a:lnTo>
                  <a:pt x="1412" y="451"/>
                </a:lnTo>
                <a:lnTo>
                  <a:pt x="1412" y="451"/>
                </a:lnTo>
                <a:lnTo>
                  <a:pt x="1414" y="451"/>
                </a:lnTo>
                <a:lnTo>
                  <a:pt x="1416" y="451"/>
                </a:lnTo>
                <a:lnTo>
                  <a:pt x="1419" y="451"/>
                </a:lnTo>
                <a:lnTo>
                  <a:pt x="1421" y="451"/>
                </a:lnTo>
                <a:lnTo>
                  <a:pt x="1421" y="451"/>
                </a:lnTo>
                <a:lnTo>
                  <a:pt x="1423" y="451"/>
                </a:lnTo>
                <a:lnTo>
                  <a:pt x="1425" y="451"/>
                </a:lnTo>
                <a:lnTo>
                  <a:pt x="1427" y="449"/>
                </a:lnTo>
                <a:lnTo>
                  <a:pt x="1431" y="447"/>
                </a:lnTo>
                <a:lnTo>
                  <a:pt x="1431" y="447"/>
                </a:lnTo>
                <a:lnTo>
                  <a:pt x="1431" y="445"/>
                </a:lnTo>
                <a:lnTo>
                  <a:pt x="1431" y="445"/>
                </a:lnTo>
                <a:lnTo>
                  <a:pt x="1429" y="443"/>
                </a:lnTo>
                <a:lnTo>
                  <a:pt x="1429" y="443"/>
                </a:lnTo>
                <a:lnTo>
                  <a:pt x="1427" y="443"/>
                </a:lnTo>
                <a:lnTo>
                  <a:pt x="1425" y="440"/>
                </a:lnTo>
                <a:lnTo>
                  <a:pt x="1421" y="440"/>
                </a:lnTo>
                <a:lnTo>
                  <a:pt x="1421" y="440"/>
                </a:lnTo>
                <a:lnTo>
                  <a:pt x="1423" y="438"/>
                </a:lnTo>
                <a:lnTo>
                  <a:pt x="1425" y="438"/>
                </a:lnTo>
                <a:lnTo>
                  <a:pt x="1429" y="436"/>
                </a:lnTo>
                <a:lnTo>
                  <a:pt x="1429" y="434"/>
                </a:lnTo>
                <a:lnTo>
                  <a:pt x="1429" y="434"/>
                </a:lnTo>
                <a:lnTo>
                  <a:pt x="1429" y="434"/>
                </a:lnTo>
                <a:lnTo>
                  <a:pt x="1423" y="432"/>
                </a:lnTo>
                <a:lnTo>
                  <a:pt x="1421" y="432"/>
                </a:lnTo>
                <a:lnTo>
                  <a:pt x="1419" y="432"/>
                </a:lnTo>
                <a:lnTo>
                  <a:pt x="1416" y="432"/>
                </a:lnTo>
                <a:lnTo>
                  <a:pt x="1416" y="432"/>
                </a:lnTo>
                <a:lnTo>
                  <a:pt x="1416" y="430"/>
                </a:lnTo>
                <a:lnTo>
                  <a:pt x="1416" y="430"/>
                </a:lnTo>
                <a:lnTo>
                  <a:pt x="1414" y="428"/>
                </a:lnTo>
                <a:lnTo>
                  <a:pt x="1410" y="426"/>
                </a:lnTo>
                <a:lnTo>
                  <a:pt x="1408" y="426"/>
                </a:lnTo>
                <a:lnTo>
                  <a:pt x="1410" y="426"/>
                </a:lnTo>
                <a:lnTo>
                  <a:pt x="1412" y="426"/>
                </a:lnTo>
                <a:lnTo>
                  <a:pt x="1414" y="424"/>
                </a:lnTo>
                <a:lnTo>
                  <a:pt x="1414" y="422"/>
                </a:lnTo>
                <a:lnTo>
                  <a:pt x="1410" y="422"/>
                </a:lnTo>
                <a:lnTo>
                  <a:pt x="1408" y="422"/>
                </a:lnTo>
                <a:lnTo>
                  <a:pt x="1406" y="422"/>
                </a:lnTo>
                <a:lnTo>
                  <a:pt x="1398" y="419"/>
                </a:lnTo>
                <a:lnTo>
                  <a:pt x="1395" y="422"/>
                </a:lnTo>
                <a:lnTo>
                  <a:pt x="1391" y="419"/>
                </a:lnTo>
                <a:lnTo>
                  <a:pt x="1387" y="417"/>
                </a:lnTo>
                <a:lnTo>
                  <a:pt x="1387" y="417"/>
                </a:lnTo>
                <a:lnTo>
                  <a:pt x="1381" y="417"/>
                </a:lnTo>
                <a:lnTo>
                  <a:pt x="1379" y="417"/>
                </a:lnTo>
                <a:lnTo>
                  <a:pt x="1377" y="417"/>
                </a:lnTo>
                <a:lnTo>
                  <a:pt x="1375" y="417"/>
                </a:lnTo>
                <a:lnTo>
                  <a:pt x="1372" y="417"/>
                </a:lnTo>
                <a:lnTo>
                  <a:pt x="1370" y="417"/>
                </a:lnTo>
                <a:lnTo>
                  <a:pt x="1368" y="417"/>
                </a:lnTo>
                <a:lnTo>
                  <a:pt x="1368" y="417"/>
                </a:lnTo>
                <a:lnTo>
                  <a:pt x="1368" y="417"/>
                </a:lnTo>
                <a:lnTo>
                  <a:pt x="1370" y="419"/>
                </a:lnTo>
                <a:lnTo>
                  <a:pt x="1370" y="419"/>
                </a:lnTo>
                <a:lnTo>
                  <a:pt x="1368" y="422"/>
                </a:lnTo>
                <a:lnTo>
                  <a:pt x="1370" y="424"/>
                </a:lnTo>
                <a:lnTo>
                  <a:pt x="1370" y="424"/>
                </a:lnTo>
                <a:lnTo>
                  <a:pt x="1370" y="424"/>
                </a:lnTo>
                <a:lnTo>
                  <a:pt x="1370" y="426"/>
                </a:lnTo>
                <a:lnTo>
                  <a:pt x="1370" y="426"/>
                </a:lnTo>
                <a:lnTo>
                  <a:pt x="1370" y="428"/>
                </a:lnTo>
                <a:lnTo>
                  <a:pt x="1370" y="428"/>
                </a:lnTo>
                <a:lnTo>
                  <a:pt x="1370" y="428"/>
                </a:lnTo>
                <a:lnTo>
                  <a:pt x="1370" y="430"/>
                </a:lnTo>
                <a:lnTo>
                  <a:pt x="1370" y="430"/>
                </a:lnTo>
                <a:lnTo>
                  <a:pt x="1370" y="432"/>
                </a:lnTo>
                <a:lnTo>
                  <a:pt x="1372" y="434"/>
                </a:lnTo>
                <a:lnTo>
                  <a:pt x="1372" y="434"/>
                </a:lnTo>
                <a:lnTo>
                  <a:pt x="1375" y="434"/>
                </a:lnTo>
                <a:lnTo>
                  <a:pt x="1379" y="436"/>
                </a:lnTo>
                <a:lnTo>
                  <a:pt x="1379" y="436"/>
                </a:lnTo>
                <a:lnTo>
                  <a:pt x="1379" y="438"/>
                </a:lnTo>
                <a:lnTo>
                  <a:pt x="1379" y="438"/>
                </a:lnTo>
                <a:lnTo>
                  <a:pt x="1377" y="438"/>
                </a:lnTo>
                <a:lnTo>
                  <a:pt x="1377" y="440"/>
                </a:lnTo>
                <a:lnTo>
                  <a:pt x="1375" y="440"/>
                </a:lnTo>
                <a:lnTo>
                  <a:pt x="1375" y="443"/>
                </a:lnTo>
                <a:lnTo>
                  <a:pt x="1375" y="443"/>
                </a:lnTo>
                <a:lnTo>
                  <a:pt x="1379" y="443"/>
                </a:lnTo>
                <a:lnTo>
                  <a:pt x="1379" y="445"/>
                </a:lnTo>
                <a:lnTo>
                  <a:pt x="1372" y="445"/>
                </a:lnTo>
                <a:lnTo>
                  <a:pt x="1372" y="445"/>
                </a:lnTo>
                <a:lnTo>
                  <a:pt x="1370" y="445"/>
                </a:lnTo>
                <a:lnTo>
                  <a:pt x="1368" y="445"/>
                </a:lnTo>
                <a:lnTo>
                  <a:pt x="1368" y="445"/>
                </a:lnTo>
                <a:lnTo>
                  <a:pt x="1368" y="445"/>
                </a:lnTo>
                <a:lnTo>
                  <a:pt x="1366" y="447"/>
                </a:lnTo>
                <a:lnTo>
                  <a:pt x="1366" y="447"/>
                </a:lnTo>
                <a:lnTo>
                  <a:pt x="1366" y="447"/>
                </a:lnTo>
                <a:lnTo>
                  <a:pt x="1366" y="449"/>
                </a:lnTo>
                <a:lnTo>
                  <a:pt x="1366" y="451"/>
                </a:lnTo>
                <a:lnTo>
                  <a:pt x="1366" y="453"/>
                </a:lnTo>
                <a:lnTo>
                  <a:pt x="1364" y="455"/>
                </a:lnTo>
                <a:lnTo>
                  <a:pt x="1362" y="461"/>
                </a:lnTo>
                <a:lnTo>
                  <a:pt x="1362" y="461"/>
                </a:lnTo>
                <a:lnTo>
                  <a:pt x="1356" y="468"/>
                </a:lnTo>
                <a:lnTo>
                  <a:pt x="1356" y="468"/>
                </a:lnTo>
                <a:lnTo>
                  <a:pt x="1356" y="470"/>
                </a:lnTo>
                <a:lnTo>
                  <a:pt x="1354" y="472"/>
                </a:lnTo>
                <a:lnTo>
                  <a:pt x="1354" y="476"/>
                </a:lnTo>
                <a:lnTo>
                  <a:pt x="1354" y="476"/>
                </a:lnTo>
                <a:lnTo>
                  <a:pt x="1354" y="476"/>
                </a:lnTo>
                <a:lnTo>
                  <a:pt x="1351" y="478"/>
                </a:lnTo>
                <a:lnTo>
                  <a:pt x="1351" y="478"/>
                </a:lnTo>
                <a:lnTo>
                  <a:pt x="1349" y="478"/>
                </a:lnTo>
                <a:lnTo>
                  <a:pt x="1349" y="478"/>
                </a:lnTo>
                <a:lnTo>
                  <a:pt x="1345" y="480"/>
                </a:lnTo>
                <a:lnTo>
                  <a:pt x="1343" y="482"/>
                </a:lnTo>
                <a:lnTo>
                  <a:pt x="1343" y="484"/>
                </a:lnTo>
                <a:lnTo>
                  <a:pt x="1343" y="482"/>
                </a:lnTo>
                <a:lnTo>
                  <a:pt x="1341" y="482"/>
                </a:lnTo>
                <a:lnTo>
                  <a:pt x="1341" y="482"/>
                </a:lnTo>
                <a:lnTo>
                  <a:pt x="1341" y="480"/>
                </a:lnTo>
                <a:lnTo>
                  <a:pt x="1341" y="478"/>
                </a:lnTo>
                <a:lnTo>
                  <a:pt x="1333" y="472"/>
                </a:lnTo>
                <a:lnTo>
                  <a:pt x="1331" y="470"/>
                </a:lnTo>
                <a:lnTo>
                  <a:pt x="1328" y="463"/>
                </a:lnTo>
                <a:lnTo>
                  <a:pt x="1328" y="463"/>
                </a:lnTo>
                <a:lnTo>
                  <a:pt x="1328" y="459"/>
                </a:lnTo>
                <a:lnTo>
                  <a:pt x="1328" y="457"/>
                </a:lnTo>
                <a:lnTo>
                  <a:pt x="1328" y="455"/>
                </a:lnTo>
                <a:lnTo>
                  <a:pt x="1328" y="455"/>
                </a:lnTo>
                <a:lnTo>
                  <a:pt x="1331" y="455"/>
                </a:lnTo>
                <a:lnTo>
                  <a:pt x="1331" y="457"/>
                </a:lnTo>
                <a:lnTo>
                  <a:pt x="1331" y="457"/>
                </a:lnTo>
                <a:lnTo>
                  <a:pt x="1333" y="457"/>
                </a:lnTo>
                <a:lnTo>
                  <a:pt x="1335" y="457"/>
                </a:lnTo>
                <a:lnTo>
                  <a:pt x="1335" y="457"/>
                </a:lnTo>
                <a:lnTo>
                  <a:pt x="1335" y="455"/>
                </a:lnTo>
                <a:lnTo>
                  <a:pt x="1335" y="455"/>
                </a:lnTo>
                <a:lnTo>
                  <a:pt x="1335" y="453"/>
                </a:lnTo>
                <a:lnTo>
                  <a:pt x="1335" y="453"/>
                </a:lnTo>
                <a:lnTo>
                  <a:pt x="1335" y="451"/>
                </a:lnTo>
                <a:lnTo>
                  <a:pt x="1335" y="449"/>
                </a:lnTo>
                <a:lnTo>
                  <a:pt x="1333" y="445"/>
                </a:lnTo>
                <a:lnTo>
                  <a:pt x="1333" y="443"/>
                </a:lnTo>
                <a:lnTo>
                  <a:pt x="1331" y="440"/>
                </a:lnTo>
                <a:lnTo>
                  <a:pt x="1328" y="440"/>
                </a:lnTo>
                <a:lnTo>
                  <a:pt x="1324" y="436"/>
                </a:lnTo>
                <a:lnTo>
                  <a:pt x="1320" y="434"/>
                </a:lnTo>
                <a:lnTo>
                  <a:pt x="1320" y="432"/>
                </a:lnTo>
                <a:lnTo>
                  <a:pt x="1318" y="432"/>
                </a:lnTo>
                <a:lnTo>
                  <a:pt x="1316" y="432"/>
                </a:lnTo>
                <a:lnTo>
                  <a:pt x="1314" y="432"/>
                </a:lnTo>
                <a:lnTo>
                  <a:pt x="1314" y="432"/>
                </a:lnTo>
                <a:lnTo>
                  <a:pt x="1310" y="436"/>
                </a:lnTo>
                <a:lnTo>
                  <a:pt x="1310" y="438"/>
                </a:lnTo>
                <a:lnTo>
                  <a:pt x="1307" y="440"/>
                </a:lnTo>
                <a:lnTo>
                  <a:pt x="1307" y="443"/>
                </a:lnTo>
                <a:lnTo>
                  <a:pt x="1307" y="445"/>
                </a:lnTo>
                <a:lnTo>
                  <a:pt x="1305" y="447"/>
                </a:lnTo>
                <a:lnTo>
                  <a:pt x="1305" y="449"/>
                </a:lnTo>
                <a:lnTo>
                  <a:pt x="1305" y="451"/>
                </a:lnTo>
                <a:lnTo>
                  <a:pt x="1305" y="451"/>
                </a:lnTo>
                <a:lnTo>
                  <a:pt x="1303" y="453"/>
                </a:lnTo>
                <a:lnTo>
                  <a:pt x="1301" y="455"/>
                </a:lnTo>
                <a:lnTo>
                  <a:pt x="1301" y="455"/>
                </a:lnTo>
                <a:lnTo>
                  <a:pt x="1301" y="457"/>
                </a:lnTo>
                <a:lnTo>
                  <a:pt x="1301" y="457"/>
                </a:lnTo>
                <a:lnTo>
                  <a:pt x="1301" y="457"/>
                </a:lnTo>
                <a:lnTo>
                  <a:pt x="1299" y="455"/>
                </a:lnTo>
                <a:lnTo>
                  <a:pt x="1299" y="455"/>
                </a:lnTo>
                <a:lnTo>
                  <a:pt x="1299" y="455"/>
                </a:lnTo>
                <a:lnTo>
                  <a:pt x="1297" y="453"/>
                </a:lnTo>
                <a:lnTo>
                  <a:pt x="1297" y="453"/>
                </a:lnTo>
                <a:lnTo>
                  <a:pt x="1295" y="451"/>
                </a:lnTo>
                <a:lnTo>
                  <a:pt x="1297" y="449"/>
                </a:lnTo>
                <a:lnTo>
                  <a:pt x="1297" y="447"/>
                </a:lnTo>
                <a:lnTo>
                  <a:pt x="1297" y="445"/>
                </a:lnTo>
                <a:lnTo>
                  <a:pt x="1297" y="443"/>
                </a:lnTo>
                <a:lnTo>
                  <a:pt x="1297" y="443"/>
                </a:lnTo>
                <a:lnTo>
                  <a:pt x="1297" y="440"/>
                </a:lnTo>
                <a:lnTo>
                  <a:pt x="1295" y="440"/>
                </a:lnTo>
                <a:lnTo>
                  <a:pt x="1293" y="436"/>
                </a:lnTo>
                <a:lnTo>
                  <a:pt x="1287" y="432"/>
                </a:lnTo>
                <a:lnTo>
                  <a:pt x="1287" y="430"/>
                </a:lnTo>
                <a:lnTo>
                  <a:pt x="1287" y="430"/>
                </a:lnTo>
                <a:lnTo>
                  <a:pt x="1289" y="430"/>
                </a:lnTo>
                <a:lnTo>
                  <a:pt x="1289" y="430"/>
                </a:lnTo>
                <a:lnTo>
                  <a:pt x="1289" y="430"/>
                </a:lnTo>
                <a:lnTo>
                  <a:pt x="1289" y="432"/>
                </a:lnTo>
                <a:lnTo>
                  <a:pt x="1291" y="432"/>
                </a:lnTo>
                <a:lnTo>
                  <a:pt x="1293" y="430"/>
                </a:lnTo>
                <a:lnTo>
                  <a:pt x="1293" y="430"/>
                </a:lnTo>
                <a:lnTo>
                  <a:pt x="1293" y="428"/>
                </a:lnTo>
                <a:lnTo>
                  <a:pt x="1295" y="428"/>
                </a:lnTo>
                <a:lnTo>
                  <a:pt x="1295" y="428"/>
                </a:lnTo>
                <a:lnTo>
                  <a:pt x="1297" y="428"/>
                </a:lnTo>
                <a:lnTo>
                  <a:pt x="1297" y="426"/>
                </a:lnTo>
                <a:lnTo>
                  <a:pt x="1297" y="426"/>
                </a:lnTo>
                <a:lnTo>
                  <a:pt x="1295" y="426"/>
                </a:lnTo>
                <a:lnTo>
                  <a:pt x="1295" y="426"/>
                </a:lnTo>
                <a:lnTo>
                  <a:pt x="1293" y="426"/>
                </a:lnTo>
                <a:lnTo>
                  <a:pt x="1291" y="426"/>
                </a:lnTo>
                <a:lnTo>
                  <a:pt x="1284" y="424"/>
                </a:lnTo>
                <a:lnTo>
                  <a:pt x="1282" y="426"/>
                </a:lnTo>
                <a:lnTo>
                  <a:pt x="1282" y="424"/>
                </a:lnTo>
                <a:lnTo>
                  <a:pt x="1284" y="424"/>
                </a:lnTo>
                <a:lnTo>
                  <a:pt x="1287" y="422"/>
                </a:lnTo>
                <a:lnTo>
                  <a:pt x="1287" y="422"/>
                </a:lnTo>
                <a:lnTo>
                  <a:pt x="1287" y="422"/>
                </a:lnTo>
                <a:lnTo>
                  <a:pt x="1284" y="422"/>
                </a:lnTo>
                <a:lnTo>
                  <a:pt x="1282" y="424"/>
                </a:lnTo>
                <a:lnTo>
                  <a:pt x="1278" y="424"/>
                </a:lnTo>
                <a:lnTo>
                  <a:pt x="1276" y="426"/>
                </a:lnTo>
                <a:lnTo>
                  <a:pt x="1272" y="424"/>
                </a:lnTo>
                <a:lnTo>
                  <a:pt x="1272" y="422"/>
                </a:lnTo>
                <a:lnTo>
                  <a:pt x="1272" y="422"/>
                </a:lnTo>
                <a:lnTo>
                  <a:pt x="1270" y="422"/>
                </a:lnTo>
                <a:lnTo>
                  <a:pt x="1268" y="422"/>
                </a:lnTo>
                <a:lnTo>
                  <a:pt x="1266" y="422"/>
                </a:lnTo>
                <a:lnTo>
                  <a:pt x="1263" y="422"/>
                </a:lnTo>
                <a:lnTo>
                  <a:pt x="1263" y="422"/>
                </a:lnTo>
                <a:lnTo>
                  <a:pt x="1261" y="422"/>
                </a:lnTo>
                <a:lnTo>
                  <a:pt x="1263" y="419"/>
                </a:lnTo>
                <a:lnTo>
                  <a:pt x="1270" y="415"/>
                </a:lnTo>
                <a:lnTo>
                  <a:pt x="1274" y="413"/>
                </a:lnTo>
                <a:lnTo>
                  <a:pt x="1276" y="411"/>
                </a:lnTo>
                <a:lnTo>
                  <a:pt x="1274" y="411"/>
                </a:lnTo>
                <a:lnTo>
                  <a:pt x="1274" y="411"/>
                </a:lnTo>
                <a:lnTo>
                  <a:pt x="1268" y="411"/>
                </a:lnTo>
                <a:lnTo>
                  <a:pt x="1268" y="411"/>
                </a:lnTo>
                <a:lnTo>
                  <a:pt x="1268" y="409"/>
                </a:lnTo>
                <a:lnTo>
                  <a:pt x="1270" y="407"/>
                </a:lnTo>
                <a:lnTo>
                  <a:pt x="1270" y="407"/>
                </a:lnTo>
                <a:lnTo>
                  <a:pt x="1270" y="407"/>
                </a:lnTo>
                <a:lnTo>
                  <a:pt x="1272" y="407"/>
                </a:lnTo>
                <a:lnTo>
                  <a:pt x="1274" y="409"/>
                </a:lnTo>
                <a:lnTo>
                  <a:pt x="1274" y="409"/>
                </a:lnTo>
                <a:lnTo>
                  <a:pt x="1276" y="409"/>
                </a:lnTo>
                <a:lnTo>
                  <a:pt x="1280" y="409"/>
                </a:lnTo>
                <a:lnTo>
                  <a:pt x="1280" y="409"/>
                </a:lnTo>
                <a:lnTo>
                  <a:pt x="1280" y="409"/>
                </a:lnTo>
                <a:lnTo>
                  <a:pt x="1280" y="407"/>
                </a:lnTo>
                <a:lnTo>
                  <a:pt x="1278" y="405"/>
                </a:lnTo>
                <a:lnTo>
                  <a:pt x="1278" y="405"/>
                </a:lnTo>
                <a:lnTo>
                  <a:pt x="1278" y="405"/>
                </a:lnTo>
                <a:lnTo>
                  <a:pt x="1276" y="405"/>
                </a:lnTo>
                <a:lnTo>
                  <a:pt x="1276" y="405"/>
                </a:lnTo>
                <a:lnTo>
                  <a:pt x="1276" y="405"/>
                </a:lnTo>
                <a:lnTo>
                  <a:pt x="1274" y="405"/>
                </a:lnTo>
                <a:lnTo>
                  <a:pt x="1274" y="405"/>
                </a:lnTo>
                <a:lnTo>
                  <a:pt x="1274" y="403"/>
                </a:lnTo>
                <a:lnTo>
                  <a:pt x="1274" y="403"/>
                </a:lnTo>
                <a:lnTo>
                  <a:pt x="1272" y="401"/>
                </a:lnTo>
                <a:lnTo>
                  <a:pt x="1270" y="396"/>
                </a:lnTo>
                <a:lnTo>
                  <a:pt x="1270" y="396"/>
                </a:lnTo>
                <a:lnTo>
                  <a:pt x="1270" y="396"/>
                </a:lnTo>
                <a:lnTo>
                  <a:pt x="1268" y="394"/>
                </a:lnTo>
                <a:lnTo>
                  <a:pt x="1266" y="394"/>
                </a:lnTo>
                <a:lnTo>
                  <a:pt x="1263" y="392"/>
                </a:lnTo>
                <a:lnTo>
                  <a:pt x="1261" y="392"/>
                </a:lnTo>
                <a:lnTo>
                  <a:pt x="1261" y="390"/>
                </a:lnTo>
                <a:lnTo>
                  <a:pt x="1261" y="390"/>
                </a:lnTo>
                <a:lnTo>
                  <a:pt x="1261" y="390"/>
                </a:lnTo>
                <a:lnTo>
                  <a:pt x="1261" y="386"/>
                </a:lnTo>
                <a:lnTo>
                  <a:pt x="1261" y="384"/>
                </a:lnTo>
                <a:lnTo>
                  <a:pt x="1261" y="380"/>
                </a:lnTo>
                <a:lnTo>
                  <a:pt x="1261" y="380"/>
                </a:lnTo>
                <a:lnTo>
                  <a:pt x="1259" y="378"/>
                </a:lnTo>
                <a:lnTo>
                  <a:pt x="1257" y="375"/>
                </a:lnTo>
                <a:lnTo>
                  <a:pt x="1255" y="373"/>
                </a:lnTo>
                <a:lnTo>
                  <a:pt x="1253" y="371"/>
                </a:lnTo>
                <a:lnTo>
                  <a:pt x="1249" y="369"/>
                </a:lnTo>
                <a:lnTo>
                  <a:pt x="1249" y="369"/>
                </a:lnTo>
                <a:lnTo>
                  <a:pt x="1249" y="367"/>
                </a:lnTo>
                <a:lnTo>
                  <a:pt x="1249" y="367"/>
                </a:lnTo>
                <a:lnTo>
                  <a:pt x="1249" y="367"/>
                </a:lnTo>
                <a:lnTo>
                  <a:pt x="1245" y="367"/>
                </a:lnTo>
                <a:lnTo>
                  <a:pt x="1243" y="367"/>
                </a:lnTo>
                <a:lnTo>
                  <a:pt x="1240" y="367"/>
                </a:lnTo>
                <a:lnTo>
                  <a:pt x="1238" y="365"/>
                </a:lnTo>
                <a:lnTo>
                  <a:pt x="1238" y="363"/>
                </a:lnTo>
                <a:lnTo>
                  <a:pt x="1238" y="361"/>
                </a:lnTo>
                <a:lnTo>
                  <a:pt x="1236" y="361"/>
                </a:lnTo>
                <a:lnTo>
                  <a:pt x="1236" y="361"/>
                </a:lnTo>
                <a:lnTo>
                  <a:pt x="1232" y="361"/>
                </a:lnTo>
                <a:lnTo>
                  <a:pt x="1228" y="363"/>
                </a:lnTo>
                <a:lnTo>
                  <a:pt x="1224" y="367"/>
                </a:lnTo>
                <a:lnTo>
                  <a:pt x="1222" y="369"/>
                </a:lnTo>
                <a:lnTo>
                  <a:pt x="1219" y="371"/>
                </a:lnTo>
                <a:lnTo>
                  <a:pt x="1219" y="371"/>
                </a:lnTo>
                <a:lnTo>
                  <a:pt x="1219" y="373"/>
                </a:lnTo>
                <a:lnTo>
                  <a:pt x="1219" y="373"/>
                </a:lnTo>
                <a:lnTo>
                  <a:pt x="1222" y="373"/>
                </a:lnTo>
                <a:lnTo>
                  <a:pt x="1226" y="373"/>
                </a:lnTo>
                <a:lnTo>
                  <a:pt x="1226" y="373"/>
                </a:lnTo>
                <a:lnTo>
                  <a:pt x="1226" y="375"/>
                </a:lnTo>
                <a:lnTo>
                  <a:pt x="1224" y="378"/>
                </a:lnTo>
                <a:lnTo>
                  <a:pt x="1222" y="378"/>
                </a:lnTo>
                <a:lnTo>
                  <a:pt x="1222" y="378"/>
                </a:lnTo>
                <a:lnTo>
                  <a:pt x="1219" y="378"/>
                </a:lnTo>
                <a:lnTo>
                  <a:pt x="1217" y="378"/>
                </a:lnTo>
                <a:lnTo>
                  <a:pt x="1217" y="375"/>
                </a:lnTo>
                <a:lnTo>
                  <a:pt x="1215" y="375"/>
                </a:lnTo>
                <a:lnTo>
                  <a:pt x="1215" y="378"/>
                </a:lnTo>
                <a:lnTo>
                  <a:pt x="1213" y="378"/>
                </a:lnTo>
                <a:lnTo>
                  <a:pt x="1211" y="380"/>
                </a:lnTo>
                <a:lnTo>
                  <a:pt x="1211" y="380"/>
                </a:lnTo>
                <a:lnTo>
                  <a:pt x="1211" y="382"/>
                </a:lnTo>
                <a:lnTo>
                  <a:pt x="1211" y="382"/>
                </a:lnTo>
                <a:lnTo>
                  <a:pt x="1209" y="384"/>
                </a:lnTo>
                <a:lnTo>
                  <a:pt x="1209" y="384"/>
                </a:lnTo>
                <a:lnTo>
                  <a:pt x="1211" y="386"/>
                </a:lnTo>
                <a:lnTo>
                  <a:pt x="1209" y="386"/>
                </a:lnTo>
                <a:lnTo>
                  <a:pt x="1209" y="390"/>
                </a:lnTo>
                <a:lnTo>
                  <a:pt x="1209" y="392"/>
                </a:lnTo>
                <a:lnTo>
                  <a:pt x="1211" y="394"/>
                </a:lnTo>
                <a:lnTo>
                  <a:pt x="1213" y="396"/>
                </a:lnTo>
                <a:lnTo>
                  <a:pt x="1215" y="396"/>
                </a:lnTo>
                <a:lnTo>
                  <a:pt x="1217" y="394"/>
                </a:lnTo>
                <a:lnTo>
                  <a:pt x="1219" y="394"/>
                </a:lnTo>
                <a:lnTo>
                  <a:pt x="1217" y="396"/>
                </a:lnTo>
                <a:lnTo>
                  <a:pt x="1217" y="398"/>
                </a:lnTo>
                <a:lnTo>
                  <a:pt x="1219" y="398"/>
                </a:lnTo>
                <a:lnTo>
                  <a:pt x="1215" y="398"/>
                </a:lnTo>
                <a:lnTo>
                  <a:pt x="1215" y="398"/>
                </a:lnTo>
                <a:lnTo>
                  <a:pt x="1213" y="398"/>
                </a:lnTo>
                <a:lnTo>
                  <a:pt x="1213" y="401"/>
                </a:lnTo>
                <a:lnTo>
                  <a:pt x="1211" y="401"/>
                </a:lnTo>
                <a:lnTo>
                  <a:pt x="1209" y="405"/>
                </a:lnTo>
                <a:lnTo>
                  <a:pt x="1209" y="407"/>
                </a:lnTo>
                <a:lnTo>
                  <a:pt x="1209" y="407"/>
                </a:lnTo>
                <a:lnTo>
                  <a:pt x="1209" y="409"/>
                </a:lnTo>
                <a:lnTo>
                  <a:pt x="1213" y="413"/>
                </a:lnTo>
                <a:lnTo>
                  <a:pt x="1215" y="415"/>
                </a:lnTo>
                <a:lnTo>
                  <a:pt x="1215" y="415"/>
                </a:lnTo>
                <a:lnTo>
                  <a:pt x="1215" y="417"/>
                </a:lnTo>
                <a:lnTo>
                  <a:pt x="1217" y="417"/>
                </a:lnTo>
                <a:lnTo>
                  <a:pt x="1219" y="417"/>
                </a:lnTo>
                <a:lnTo>
                  <a:pt x="1222" y="419"/>
                </a:lnTo>
                <a:lnTo>
                  <a:pt x="1224" y="419"/>
                </a:lnTo>
                <a:lnTo>
                  <a:pt x="1224" y="419"/>
                </a:lnTo>
                <a:lnTo>
                  <a:pt x="1228" y="422"/>
                </a:lnTo>
                <a:lnTo>
                  <a:pt x="1234" y="424"/>
                </a:lnTo>
                <a:lnTo>
                  <a:pt x="1234" y="424"/>
                </a:lnTo>
                <a:lnTo>
                  <a:pt x="1236" y="422"/>
                </a:lnTo>
                <a:lnTo>
                  <a:pt x="1236" y="422"/>
                </a:lnTo>
                <a:lnTo>
                  <a:pt x="1236" y="422"/>
                </a:lnTo>
                <a:lnTo>
                  <a:pt x="1238" y="424"/>
                </a:lnTo>
                <a:lnTo>
                  <a:pt x="1240" y="426"/>
                </a:lnTo>
                <a:lnTo>
                  <a:pt x="1240" y="426"/>
                </a:lnTo>
                <a:lnTo>
                  <a:pt x="1243" y="426"/>
                </a:lnTo>
                <a:lnTo>
                  <a:pt x="1243" y="428"/>
                </a:lnTo>
                <a:lnTo>
                  <a:pt x="1247" y="428"/>
                </a:lnTo>
                <a:lnTo>
                  <a:pt x="1247" y="426"/>
                </a:lnTo>
                <a:lnTo>
                  <a:pt x="1249" y="426"/>
                </a:lnTo>
                <a:lnTo>
                  <a:pt x="1251" y="426"/>
                </a:lnTo>
                <a:lnTo>
                  <a:pt x="1253" y="426"/>
                </a:lnTo>
                <a:lnTo>
                  <a:pt x="1253" y="428"/>
                </a:lnTo>
                <a:lnTo>
                  <a:pt x="1253" y="428"/>
                </a:lnTo>
                <a:lnTo>
                  <a:pt x="1253" y="428"/>
                </a:lnTo>
                <a:lnTo>
                  <a:pt x="1255" y="428"/>
                </a:lnTo>
                <a:lnTo>
                  <a:pt x="1253" y="430"/>
                </a:lnTo>
                <a:lnTo>
                  <a:pt x="1253" y="430"/>
                </a:lnTo>
                <a:lnTo>
                  <a:pt x="1249" y="432"/>
                </a:lnTo>
                <a:lnTo>
                  <a:pt x="1249" y="432"/>
                </a:lnTo>
                <a:lnTo>
                  <a:pt x="1249" y="432"/>
                </a:lnTo>
                <a:lnTo>
                  <a:pt x="1251" y="428"/>
                </a:lnTo>
                <a:lnTo>
                  <a:pt x="1251" y="428"/>
                </a:lnTo>
                <a:lnTo>
                  <a:pt x="1249" y="428"/>
                </a:lnTo>
                <a:lnTo>
                  <a:pt x="1245" y="430"/>
                </a:lnTo>
                <a:lnTo>
                  <a:pt x="1243" y="430"/>
                </a:lnTo>
                <a:lnTo>
                  <a:pt x="1243" y="432"/>
                </a:lnTo>
                <a:lnTo>
                  <a:pt x="1243" y="432"/>
                </a:lnTo>
                <a:lnTo>
                  <a:pt x="1243" y="434"/>
                </a:lnTo>
                <a:lnTo>
                  <a:pt x="1243" y="434"/>
                </a:lnTo>
                <a:lnTo>
                  <a:pt x="1245" y="434"/>
                </a:lnTo>
                <a:lnTo>
                  <a:pt x="1245" y="434"/>
                </a:lnTo>
                <a:lnTo>
                  <a:pt x="1243" y="436"/>
                </a:lnTo>
                <a:lnTo>
                  <a:pt x="1238" y="438"/>
                </a:lnTo>
                <a:lnTo>
                  <a:pt x="1238" y="440"/>
                </a:lnTo>
                <a:lnTo>
                  <a:pt x="1236" y="443"/>
                </a:lnTo>
                <a:lnTo>
                  <a:pt x="1238" y="445"/>
                </a:lnTo>
                <a:lnTo>
                  <a:pt x="1238" y="445"/>
                </a:lnTo>
                <a:lnTo>
                  <a:pt x="1243" y="445"/>
                </a:lnTo>
                <a:lnTo>
                  <a:pt x="1245" y="445"/>
                </a:lnTo>
                <a:lnTo>
                  <a:pt x="1247" y="443"/>
                </a:lnTo>
                <a:lnTo>
                  <a:pt x="1247" y="440"/>
                </a:lnTo>
                <a:lnTo>
                  <a:pt x="1247" y="438"/>
                </a:lnTo>
                <a:lnTo>
                  <a:pt x="1247" y="438"/>
                </a:lnTo>
                <a:lnTo>
                  <a:pt x="1249" y="438"/>
                </a:lnTo>
                <a:lnTo>
                  <a:pt x="1249" y="438"/>
                </a:lnTo>
                <a:lnTo>
                  <a:pt x="1249" y="438"/>
                </a:lnTo>
                <a:lnTo>
                  <a:pt x="1251" y="440"/>
                </a:lnTo>
                <a:lnTo>
                  <a:pt x="1251" y="440"/>
                </a:lnTo>
                <a:lnTo>
                  <a:pt x="1251" y="443"/>
                </a:lnTo>
                <a:lnTo>
                  <a:pt x="1251" y="445"/>
                </a:lnTo>
                <a:lnTo>
                  <a:pt x="1251" y="447"/>
                </a:lnTo>
                <a:lnTo>
                  <a:pt x="1251" y="447"/>
                </a:lnTo>
                <a:lnTo>
                  <a:pt x="1251" y="447"/>
                </a:lnTo>
                <a:lnTo>
                  <a:pt x="1253" y="449"/>
                </a:lnTo>
                <a:lnTo>
                  <a:pt x="1253" y="449"/>
                </a:lnTo>
                <a:lnTo>
                  <a:pt x="1251" y="449"/>
                </a:lnTo>
                <a:lnTo>
                  <a:pt x="1247" y="451"/>
                </a:lnTo>
                <a:lnTo>
                  <a:pt x="1245" y="453"/>
                </a:lnTo>
                <a:lnTo>
                  <a:pt x="1243" y="455"/>
                </a:lnTo>
                <a:lnTo>
                  <a:pt x="1240" y="457"/>
                </a:lnTo>
                <a:lnTo>
                  <a:pt x="1238" y="459"/>
                </a:lnTo>
                <a:lnTo>
                  <a:pt x="1234" y="461"/>
                </a:lnTo>
                <a:lnTo>
                  <a:pt x="1234" y="461"/>
                </a:lnTo>
                <a:lnTo>
                  <a:pt x="1232" y="461"/>
                </a:lnTo>
                <a:lnTo>
                  <a:pt x="1230" y="461"/>
                </a:lnTo>
                <a:lnTo>
                  <a:pt x="1228" y="461"/>
                </a:lnTo>
                <a:lnTo>
                  <a:pt x="1226" y="461"/>
                </a:lnTo>
                <a:lnTo>
                  <a:pt x="1226" y="461"/>
                </a:lnTo>
                <a:lnTo>
                  <a:pt x="1226" y="463"/>
                </a:lnTo>
                <a:lnTo>
                  <a:pt x="1222" y="470"/>
                </a:lnTo>
                <a:lnTo>
                  <a:pt x="1222" y="470"/>
                </a:lnTo>
                <a:lnTo>
                  <a:pt x="1226" y="472"/>
                </a:lnTo>
                <a:lnTo>
                  <a:pt x="1226" y="474"/>
                </a:lnTo>
                <a:lnTo>
                  <a:pt x="1228" y="478"/>
                </a:lnTo>
                <a:lnTo>
                  <a:pt x="1228" y="480"/>
                </a:lnTo>
                <a:lnTo>
                  <a:pt x="1226" y="484"/>
                </a:lnTo>
                <a:lnTo>
                  <a:pt x="1226" y="489"/>
                </a:lnTo>
                <a:lnTo>
                  <a:pt x="1226" y="489"/>
                </a:lnTo>
                <a:lnTo>
                  <a:pt x="1224" y="489"/>
                </a:lnTo>
                <a:lnTo>
                  <a:pt x="1222" y="489"/>
                </a:lnTo>
                <a:lnTo>
                  <a:pt x="1217" y="489"/>
                </a:lnTo>
                <a:lnTo>
                  <a:pt x="1217" y="489"/>
                </a:lnTo>
                <a:lnTo>
                  <a:pt x="1215" y="489"/>
                </a:lnTo>
                <a:lnTo>
                  <a:pt x="1217" y="491"/>
                </a:lnTo>
                <a:lnTo>
                  <a:pt x="1219" y="495"/>
                </a:lnTo>
                <a:lnTo>
                  <a:pt x="1222" y="495"/>
                </a:lnTo>
                <a:lnTo>
                  <a:pt x="1219" y="497"/>
                </a:lnTo>
                <a:lnTo>
                  <a:pt x="1219" y="497"/>
                </a:lnTo>
                <a:lnTo>
                  <a:pt x="1219" y="495"/>
                </a:lnTo>
                <a:lnTo>
                  <a:pt x="1219" y="493"/>
                </a:lnTo>
                <a:lnTo>
                  <a:pt x="1211" y="489"/>
                </a:lnTo>
                <a:lnTo>
                  <a:pt x="1211" y="487"/>
                </a:lnTo>
                <a:lnTo>
                  <a:pt x="1211" y="487"/>
                </a:lnTo>
                <a:lnTo>
                  <a:pt x="1211" y="487"/>
                </a:lnTo>
                <a:lnTo>
                  <a:pt x="1211" y="487"/>
                </a:lnTo>
                <a:lnTo>
                  <a:pt x="1213" y="489"/>
                </a:lnTo>
                <a:lnTo>
                  <a:pt x="1215" y="489"/>
                </a:lnTo>
                <a:lnTo>
                  <a:pt x="1217" y="487"/>
                </a:lnTo>
                <a:lnTo>
                  <a:pt x="1217" y="487"/>
                </a:lnTo>
                <a:lnTo>
                  <a:pt x="1219" y="489"/>
                </a:lnTo>
                <a:lnTo>
                  <a:pt x="1219" y="489"/>
                </a:lnTo>
                <a:lnTo>
                  <a:pt x="1222" y="489"/>
                </a:lnTo>
                <a:lnTo>
                  <a:pt x="1224" y="489"/>
                </a:lnTo>
                <a:lnTo>
                  <a:pt x="1224" y="489"/>
                </a:lnTo>
                <a:lnTo>
                  <a:pt x="1226" y="489"/>
                </a:lnTo>
                <a:lnTo>
                  <a:pt x="1226" y="487"/>
                </a:lnTo>
                <a:lnTo>
                  <a:pt x="1226" y="487"/>
                </a:lnTo>
                <a:lnTo>
                  <a:pt x="1226" y="484"/>
                </a:lnTo>
                <a:lnTo>
                  <a:pt x="1226" y="484"/>
                </a:lnTo>
                <a:lnTo>
                  <a:pt x="1224" y="482"/>
                </a:lnTo>
                <a:lnTo>
                  <a:pt x="1224" y="482"/>
                </a:lnTo>
                <a:lnTo>
                  <a:pt x="1222" y="482"/>
                </a:lnTo>
                <a:lnTo>
                  <a:pt x="1219" y="482"/>
                </a:lnTo>
                <a:lnTo>
                  <a:pt x="1219" y="482"/>
                </a:lnTo>
                <a:lnTo>
                  <a:pt x="1222" y="480"/>
                </a:lnTo>
                <a:lnTo>
                  <a:pt x="1222" y="480"/>
                </a:lnTo>
                <a:lnTo>
                  <a:pt x="1219" y="480"/>
                </a:lnTo>
                <a:lnTo>
                  <a:pt x="1217" y="480"/>
                </a:lnTo>
                <a:lnTo>
                  <a:pt x="1215" y="480"/>
                </a:lnTo>
                <a:lnTo>
                  <a:pt x="1215" y="480"/>
                </a:lnTo>
                <a:lnTo>
                  <a:pt x="1215" y="478"/>
                </a:lnTo>
                <a:lnTo>
                  <a:pt x="1213" y="478"/>
                </a:lnTo>
                <a:lnTo>
                  <a:pt x="1211" y="476"/>
                </a:lnTo>
                <a:lnTo>
                  <a:pt x="1211" y="474"/>
                </a:lnTo>
                <a:lnTo>
                  <a:pt x="1213" y="472"/>
                </a:lnTo>
                <a:lnTo>
                  <a:pt x="1213" y="470"/>
                </a:lnTo>
                <a:lnTo>
                  <a:pt x="1215" y="468"/>
                </a:lnTo>
                <a:lnTo>
                  <a:pt x="1217" y="459"/>
                </a:lnTo>
                <a:lnTo>
                  <a:pt x="1217" y="457"/>
                </a:lnTo>
                <a:lnTo>
                  <a:pt x="1215" y="457"/>
                </a:lnTo>
                <a:lnTo>
                  <a:pt x="1211" y="459"/>
                </a:lnTo>
                <a:lnTo>
                  <a:pt x="1211" y="459"/>
                </a:lnTo>
                <a:lnTo>
                  <a:pt x="1209" y="461"/>
                </a:lnTo>
                <a:lnTo>
                  <a:pt x="1209" y="461"/>
                </a:lnTo>
                <a:lnTo>
                  <a:pt x="1209" y="461"/>
                </a:lnTo>
                <a:lnTo>
                  <a:pt x="1207" y="461"/>
                </a:lnTo>
                <a:lnTo>
                  <a:pt x="1207" y="461"/>
                </a:lnTo>
                <a:lnTo>
                  <a:pt x="1209" y="457"/>
                </a:lnTo>
                <a:lnTo>
                  <a:pt x="1211" y="455"/>
                </a:lnTo>
                <a:lnTo>
                  <a:pt x="1211" y="455"/>
                </a:lnTo>
                <a:lnTo>
                  <a:pt x="1207" y="457"/>
                </a:lnTo>
                <a:lnTo>
                  <a:pt x="1203" y="457"/>
                </a:lnTo>
                <a:lnTo>
                  <a:pt x="1203" y="457"/>
                </a:lnTo>
                <a:lnTo>
                  <a:pt x="1201" y="455"/>
                </a:lnTo>
                <a:lnTo>
                  <a:pt x="1201" y="453"/>
                </a:lnTo>
                <a:lnTo>
                  <a:pt x="1199" y="453"/>
                </a:lnTo>
                <a:lnTo>
                  <a:pt x="1199" y="451"/>
                </a:lnTo>
                <a:lnTo>
                  <a:pt x="1196" y="451"/>
                </a:lnTo>
                <a:lnTo>
                  <a:pt x="1196" y="451"/>
                </a:lnTo>
                <a:lnTo>
                  <a:pt x="1194" y="451"/>
                </a:lnTo>
                <a:lnTo>
                  <a:pt x="1192" y="451"/>
                </a:lnTo>
                <a:lnTo>
                  <a:pt x="1190" y="451"/>
                </a:lnTo>
                <a:lnTo>
                  <a:pt x="1188" y="451"/>
                </a:lnTo>
                <a:lnTo>
                  <a:pt x="1188" y="451"/>
                </a:lnTo>
                <a:lnTo>
                  <a:pt x="1190" y="453"/>
                </a:lnTo>
                <a:lnTo>
                  <a:pt x="1190" y="453"/>
                </a:lnTo>
                <a:lnTo>
                  <a:pt x="1186" y="455"/>
                </a:lnTo>
                <a:lnTo>
                  <a:pt x="1184" y="455"/>
                </a:lnTo>
                <a:lnTo>
                  <a:pt x="1182" y="453"/>
                </a:lnTo>
                <a:lnTo>
                  <a:pt x="1180" y="453"/>
                </a:lnTo>
                <a:lnTo>
                  <a:pt x="1180" y="453"/>
                </a:lnTo>
                <a:lnTo>
                  <a:pt x="1178" y="455"/>
                </a:lnTo>
                <a:lnTo>
                  <a:pt x="1180" y="455"/>
                </a:lnTo>
                <a:lnTo>
                  <a:pt x="1182" y="457"/>
                </a:lnTo>
                <a:lnTo>
                  <a:pt x="1182" y="457"/>
                </a:lnTo>
                <a:lnTo>
                  <a:pt x="1182" y="459"/>
                </a:lnTo>
                <a:lnTo>
                  <a:pt x="1182" y="459"/>
                </a:lnTo>
                <a:lnTo>
                  <a:pt x="1182" y="459"/>
                </a:lnTo>
                <a:lnTo>
                  <a:pt x="1182" y="459"/>
                </a:lnTo>
                <a:lnTo>
                  <a:pt x="1182" y="461"/>
                </a:lnTo>
                <a:lnTo>
                  <a:pt x="1186" y="466"/>
                </a:lnTo>
                <a:lnTo>
                  <a:pt x="1186" y="466"/>
                </a:lnTo>
                <a:lnTo>
                  <a:pt x="1190" y="463"/>
                </a:lnTo>
                <a:lnTo>
                  <a:pt x="1192" y="463"/>
                </a:lnTo>
                <a:lnTo>
                  <a:pt x="1194" y="463"/>
                </a:lnTo>
                <a:lnTo>
                  <a:pt x="1199" y="466"/>
                </a:lnTo>
                <a:lnTo>
                  <a:pt x="1199" y="468"/>
                </a:lnTo>
                <a:lnTo>
                  <a:pt x="1201" y="468"/>
                </a:lnTo>
                <a:lnTo>
                  <a:pt x="1201" y="468"/>
                </a:lnTo>
                <a:lnTo>
                  <a:pt x="1201" y="470"/>
                </a:lnTo>
                <a:lnTo>
                  <a:pt x="1201" y="470"/>
                </a:lnTo>
                <a:lnTo>
                  <a:pt x="1201" y="470"/>
                </a:lnTo>
                <a:lnTo>
                  <a:pt x="1199" y="472"/>
                </a:lnTo>
                <a:lnTo>
                  <a:pt x="1196" y="472"/>
                </a:lnTo>
                <a:lnTo>
                  <a:pt x="1194" y="472"/>
                </a:lnTo>
                <a:lnTo>
                  <a:pt x="1188" y="470"/>
                </a:lnTo>
                <a:lnTo>
                  <a:pt x="1188" y="470"/>
                </a:lnTo>
                <a:lnTo>
                  <a:pt x="1188" y="470"/>
                </a:lnTo>
                <a:lnTo>
                  <a:pt x="1182" y="463"/>
                </a:lnTo>
                <a:lnTo>
                  <a:pt x="1180" y="461"/>
                </a:lnTo>
                <a:lnTo>
                  <a:pt x="1180" y="461"/>
                </a:lnTo>
                <a:lnTo>
                  <a:pt x="1178" y="461"/>
                </a:lnTo>
                <a:lnTo>
                  <a:pt x="1178" y="461"/>
                </a:lnTo>
                <a:lnTo>
                  <a:pt x="1178" y="463"/>
                </a:lnTo>
                <a:lnTo>
                  <a:pt x="1178" y="463"/>
                </a:lnTo>
                <a:lnTo>
                  <a:pt x="1180" y="466"/>
                </a:lnTo>
                <a:lnTo>
                  <a:pt x="1182" y="468"/>
                </a:lnTo>
                <a:lnTo>
                  <a:pt x="1182" y="468"/>
                </a:lnTo>
                <a:lnTo>
                  <a:pt x="1182" y="468"/>
                </a:lnTo>
                <a:lnTo>
                  <a:pt x="1182" y="468"/>
                </a:lnTo>
                <a:lnTo>
                  <a:pt x="1178" y="468"/>
                </a:lnTo>
                <a:lnTo>
                  <a:pt x="1175" y="470"/>
                </a:lnTo>
                <a:lnTo>
                  <a:pt x="1175" y="470"/>
                </a:lnTo>
                <a:lnTo>
                  <a:pt x="1173" y="470"/>
                </a:lnTo>
                <a:lnTo>
                  <a:pt x="1171" y="470"/>
                </a:lnTo>
                <a:lnTo>
                  <a:pt x="1169" y="470"/>
                </a:lnTo>
                <a:lnTo>
                  <a:pt x="1167" y="468"/>
                </a:lnTo>
                <a:lnTo>
                  <a:pt x="1163" y="468"/>
                </a:lnTo>
                <a:lnTo>
                  <a:pt x="1157" y="468"/>
                </a:lnTo>
                <a:lnTo>
                  <a:pt x="1152" y="468"/>
                </a:lnTo>
                <a:lnTo>
                  <a:pt x="1152" y="468"/>
                </a:lnTo>
                <a:lnTo>
                  <a:pt x="1150" y="468"/>
                </a:lnTo>
                <a:lnTo>
                  <a:pt x="1148" y="468"/>
                </a:lnTo>
                <a:lnTo>
                  <a:pt x="1146" y="468"/>
                </a:lnTo>
                <a:lnTo>
                  <a:pt x="1144" y="470"/>
                </a:lnTo>
                <a:lnTo>
                  <a:pt x="1144" y="470"/>
                </a:lnTo>
                <a:lnTo>
                  <a:pt x="1136" y="470"/>
                </a:lnTo>
                <a:lnTo>
                  <a:pt x="1134" y="470"/>
                </a:lnTo>
                <a:lnTo>
                  <a:pt x="1131" y="470"/>
                </a:lnTo>
                <a:lnTo>
                  <a:pt x="1129" y="470"/>
                </a:lnTo>
                <a:lnTo>
                  <a:pt x="1127" y="470"/>
                </a:lnTo>
                <a:lnTo>
                  <a:pt x="1125" y="470"/>
                </a:lnTo>
                <a:lnTo>
                  <a:pt x="1125" y="470"/>
                </a:lnTo>
                <a:lnTo>
                  <a:pt x="1121" y="468"/>
                </a:lnTo>
                <a:lnTo>
                  <a:pt x="1117" y="468"/>
                </a:lnTo>
                <a:lnTo>
                  <a:pt x="1115" y="466"/>
                </a:lnTo>
                <a:lnTo>
                  <a:pt x="1111" y="461"/>
                </a:lnTo>
                <a:lnTo>
                  <a:pt x="1108" y="459"/>
                </a:lnTo>
                <a:lnTo>
                  <a:pt x="1106" y="461"/>
                </a:lnTo>
                <a:lnTo>
                  <a:pt x="1102" y="461"/>
                </a:lnTo>
                <a:lnTo>
                  <a:pt x="1098" y="461"/>
                </a:lnTo>
                <a:lnTo>
                  <a:pt x="1096" y="461"/>
                </a:lnTo>
                <a:lnTo>
                  <a:pt x="1094" y="461"/>
                </a:lnTo>
                <a:lnTo>
                  <a:pt x="1092" y="459"/>
                </a:lnTo>
                <a:lnTo>
                  <a:pt x="1092" y="459"/>
                </a:lnTo>
                <a:lnTo>
                  <a:pt x="1092" y="457"/>
                </a:lnTo>
                <a:lnTo>
                  <a:pt x="1092" y="457"/>
                </a:lnTo>
                <a:lnTo>
                  <a:pt x="1090" y="457"/>
                </a:lnTo>
                <a:lnTo>
                  <a:pt x="1087" y="457"/>
                </a:lnTo>
                <a:lnTo>
                  <a:pt x="1087" y="457"/>
                </a:lnTo>
                <a:lnTo>
                  <a:pt x="1087" y="455"/>
                </a:lnTo>
                <a:lnTo>
                  <a:pt x="1087" y="455"/>
                </a:lnTo>
                <a:lnTo>
                  <a:pt x="1087" y="455"/>
                </a:lnTo>
                <a:lnTo>
                  <a:pt x="1085" y="455"/>
                </a:lnTo>
                <a:lnTo>
                  <a:pt x="1085" y="455"/>
                </a:lnTo>
                <a:lnTo>
                  <a:pt x="1083" y="455"/>
                </a:lnTo>
                <a:lnTo>
                  <a:pt x="1081" y="453"/>
                </a:lnTo>
                <a:lnTo>
                  <a:pt x="1081" y="451"/>
                </a:lnTo>
                <a:lnTo>
                  <a:pt x="1079" y="449"/>
                </a:lnTo>
                <a:lnTo>
                  <a:pt x="1079" y="445"/>
                </a:lnTo>
                <a:lnTo>
                  <a:pt x="1077" y="445"/>
                </a:lnTo>
                <a:lnTo>
                  <a:pt x="1077" y="443"/>
                </a:lnTo>
                <a:lnTo>
                  <a:pt x="1075" y="443"/>
                </a:lnTo>
                <a:lnTo>
                  <a:pt x="1073" y="440"/>
                </a:lnTo>
                <a:lnTo>
                  <a:pt x="1071" y="440"/>
                </a:lnTo>
                <a:lnTo>
                  <a:pt x="1067" y="440"/>
                </a:lnTo>
                <a:lnTo>
                  <a:pt x="1062" y="443"/>
                </a:lnTo>
                <a:lnTo>
                  <a:pt x="1060" y="443"/>
                </a:lnTo>
                <a:lnTo>
                  <a:pt x="1052" y="447"/>
                </a:lnTo>
                <a:lnTo>
                  <a:pt x="1046" y="447"/>
                </a:lnTo>
                <a:lnTo>
                  <a:pt x="1039" y="449"/>
                </a:lnTo>
                <a:lnTo>
                  <a:pt x="1037" y="449"/>
                </a:lnTo>
                <a:lnTo>
                  <a:pt x="1033" y="453"/>
                </a:lnTo>
                <a:lnTo>
                  <a:pt x="1033" y="455"/>
                </a:lnTo>
                <a:lnTo>
                  <a:pt x="1033" y="457"/>
                </a:lnTo>
                <a:lnTo>
                  <a:pt x="1037" y="459"/>
                </a:lnTo>
                <a:lnTo>
                  <a:pt x="1039" y="459"/>
                </a:lnTo>
                <a:lnTo>
                  <a:pt x="1039" y="459"/>
                </a:lnTo>
                <a:lnTo>
                  <a:pt x="1041" y="459"/>
                </a:lnTo>
                <a:lnTo>
                  <a:pt x="1043" y="459"/>
                </a:lnTo>
                <a:lnTo>
                  <a:pt x="1048" y="459"/>
                </a:lnTo>
                <a:lnTo>
                  <a:pt x="1048" y="457"/>
                </a:lnTo>
                <a:lnTo>
                  <a:pt x="1048" y="457"/>
                </a:lnTo>
                <a:lnTo>
                  <a:pt x="1048" y="455"/>
                </a:lnTo>
                <a:lnTo>
                  <a:pt x="1048" y="455"/>
                </a:lnTo>
                <a:lnTo>
                  <a:pt x="1050" y="455"/>
                </a:lnTo>
                <a:lnTo>
                  <a:pt x="1054" y="455"/>
                </a:lnTo>
                <a:lnTo>
                  <a:pt x="1056" y="455"/>
                </a:lnTo>
                <a:lnTo>
                  <a:pt x="1056" y="455"/>
                </a:lnTo>
                <a:lnTo>
                  <a:pt x="1058" y="453"/>
                </a:lnTo>
                <a:lnTo>
                  <a:pt x="1060" y="453"/>
                </a:lnTo>
                <a:lnTo>
                  <a:pt x="1060" y="453"/>
                </a:lnTo>
                <a:lnTo>
                  <a:pt x="1062" y="455"/>
                </a:lnTo>
                <a:lnTo>
                  <a:pt x="1064" y="453"/>
                </a:lnTo>
                <a:lnTo>
                  <a:pt x="1064" y="451"/>
                </a:lnTo>
                <a:lnTo>
                  <a:pt x="1064" y="451"/>
                </a:lnTo>
                <a:lnTo>
                  <a:pt x="1069" y="449"/>
                </a:lnTo>
                <a:lnTo>
                  <a:pt x="1071" y="447"/>
                </a:lnTo>
                <a:lnTo>
                  <a:pt x="1073" y="447"/>
                </a:lnTo>
                <a:lnTo>
                  <a:pt x="1075" y="449"/>
                </a:lnTo>
                <a:lnTo>
                  <a:pt x="1075" y="449"/>
                </a:lnTo>
                <a:lnTo>
                  <a:pt x="1075" y="451"/>
                </a:lnTo>
                <a:lnTo>
                  <a:pt x="1075" y="451"/>
                </a:lnTo>
                <a:lnTo>
                  <a:pt x="1073" y="453"/>
                </a:lnTo>
                <a:lnTo>
                  <a:pt x="1071" y="453"/>
                </a:lnTo>
                <a:lnTo>
                  <a:pt x="1071" y="453"/>
                </a:lnTo>
                <a:lnTo>
                  <a:pt x="1069" y="453"/>
                </a:lnTo>
                <a:lnTo>
                  <a:pt x="1067" y="455"/>
                </a:lnTo>
                <a:lnTo>
                  <a:pt x="1067" y="455"/>
                </a:lnTo>
                <a:lnTo>
                  <a:pt x="1067" y="457"/>
                </a:lnTo>
                <a:lnTo>
                  <a:pt x="1064" y="459"/>
                </a:lnTo>
                <a:lnTo>
                  <a:pt x="1064" y="457"/>
                </a:lnTo>
                <a:lnTo>
                  <a:pt x="1062" y="457"/>
                </a:lnTo>
                <a:lnTo>
                  <a:pt x="1062" y="457"/>
                </a:lnTo>
                <a:lnTo>
                  <a:pt x="1060" y="459"/>
                </a:lnTo>
                <a:lnTo>
                  <a:pt x="1060" y="459"/>
                </a:lnTo>
                <a:lnTo>
                  <a:pt x="1058" y="461"/>
                </a:lnTo>
                <a:lnTo>
                  <a:pt x="1058" y="461"/>
                </a:lnTo>
                <a:lnTo>
                  <a:pt x="1056" y="461"/>
                </a:lnTo>
                <a:lnTo>
                  <a:pt x="1054" y="461"/>
                </a:lnTo>
                <a:lnTo>
                  <a:pt x="1052" y="461"/>
                </a:lnTo>
                <a:lnTo>
                  <a:pt x="1052" y="461"/>
                </a:lnTo>
                <a:lnTo>
                  <a:pt x="1050" y="461"/>
                </a:lnTo>
                <a:lnTo>
                  <a:pt x="1046" y="461"/>
                </a:lnTo>
                <a:lnTo>
                  <a:pt x="1046" y="461"/>
                </a:lnTo>
                <a:lnTo>
                  <a:pt x="1046" y="463"/>
                </a:lnTo>
                <a:lnTo>
                  <a:pt x="1048" y="463"/>
                </a:lnTo>
                <a:lnTo>
                  <a:pt x="1046" y="466"/>
                </a:lnTo>
                <a:lnTo>
                  <a:pt x="1046" y="468"/>
                </a:lnTo>
                <a:lnTo>
                  <a:pt x="1043" y="468"/>
                </a:lnTo>
                <a:lnTo>
                  <a:pt x="1043" y="470"/>
                </a:lnTo>
                <a:lnTo>
                  <a:pt x="1043" y="470"/>
                </a:lnTo>
                <a:lnTo>
                  <a:pt x="1046" y="472"/>
                </a:lnTo>
                <a:lnTo>
                  <a:pt x="1048" y="474"/>
                </a:lnTo>
                <a:lnTo>
                  <a:pt x="1048" y="476"/>
                </a:lnTo>
                <a:lnTo>
                  <a:pt x="1048" y="476"/>
                </a:lnTo>
                <a:lnTo>
                  <a:pt x="1048" y="478"/>
                </a:lnTo>
                <a:lnTo>
                  <a:pt x="1048" y="478"/>
                </a:lnTo>
                <a:lnTo>
                  <a:pt x="1050" y="480"/>
                </a:lnTo>
                <a:lnTo>
                  <a:pt x="1050" y="482"/>
                </a:lnTo>
                <a:lnTo>
                  <a:pt x="1054" y="484"/>
                </a:lnTo>
                <a:lnTo>
                  <a:pt x="1054" y="484"/>
                </a:lnTo>
                <a:lnTo>
                  <a:pt x="1052" y="487"/>
                </a:lnTo>
                <a:lnTo>
                  <a:pt x="1052" y="487"/>
                </a:lnTo>
                <a:lnTo>
                  <a:pt x="1054" y="489"/>
                </a:lnTo>
                <a:lnTo>
                  <a:pt x="1056" y="491"/>
                </a:lnTo>
                <a:lnTo>
                  <a:pt x="1054" y="491"/>
                </a:lnTo>
                <a:lnTo>
                  <a:pt x="1052" y="489"/>
                </a:lnTo>
                <a:lnTo>
                  <a:pt x="1052" y="489"/>
                </a:lnTo>
                <a:lnTo>
                  <a:pt x="1052" y="489"/>
                </a:lnTo>
                <a:lnTo>
                  <a:pt x="1052" y="489"/>
                </a:lnTo>
                <a:lnTo>
                  <a:pt x="1050" y="489"/>
                </a:lnTo>
                <a:lnTo>
                  <a:pt x="1048" y="487"/>
                </a:lnTo>
                <a:lnTo>
                  <a:pt x="1048" y="489"/>
                </a:lnTo>
                <a:lnTo>
                  <a:pt x="1048" y="489"/>
                </a:lnTo>
                <a:lnTo>
                  <a:pt x="1048" y="493"/>
                </a:lnTo>
                <a:lnTo>
                  <a:pt x="1048" y="493"/>
                </a:lnTo>
                <a:lnTo>
                  <a:pt x="1048" y="493"/>
                </a:lnTo>
                <a:lnTo>
                  <a:pt x="1050" y="497"/>
                </a:lnTo>
                <a:lnTo>
                  <a:pt x="1054" y="501"/>
                </a:lnTo>
                <a:lnTo>
                  <a:pt x="1054" y="501"/>
                </a:lnTo>
                <a:lnTo>
                  <a:pt x="1054" y="501"/>
                </a:lnTo>
                <a:lnTo>
                  <a:pt x="1052" y="501"/>
                </a:lnTo>
                <a:lnTo>
                  <a:pt x="1050" y="499"/>
                </a:lnTo>
                <a:lnTo>
                  <a:pt x="1048" y="497"/>
                </a:lnTo>
                <a:lnTo>
                  <a:pt x="1046" y="495"/>
                </a:lnTo>
                <a:lnTo>
                  <a:pt x="1043" y="493"/>
                </a:lnTo>
                <a:lnTo>
                  <a:pt x="1043" y="493"/>
                </a:lnTo>
                <a:lnTo>
                  <a:pt x="1041" y="491"/>
                </a:lnTo>
                <a:lnTo>
                  <a:pt x="1041" y="491"/>
                </a:lnTo>
                <a:lnTo>
                  <a:pt x="1041" y="491"/>
                </a:lnTo>
                <a:lnTo>
                  <a:pt x="1039" y="489"/>
                </a:lnTo>
                <a:lnTo>
                  <a:pt x="1037" y="487"/>
                </a:lnTo>
                <a:lnTo>
                  <a:pt x="1035" y="484"/>
                </a:lnTo>
                <a:lnTo>
                  <a:pt x="1037" y="484"/>
                </a:lnTo>
                <a:lnTo>
                  <a:pt x="1037" y="487"/>
                </a:lnTo>
                <a:lnTo>
                  <a:pt x="1039" y="487"/>
                </a:lnTo>
                <a:lnTo>
                  <a:pt x="1041" y="487"/>
                </a:lnTo>
                <a:lnTo>
                  <a:pt x="1043" y="484"/>
                </a:lnTo>
                <a:lnTo>
                  <a:pt x="1043" y="484"/>
                </a:lnTo>
                <a:lnTo>
                  <a:pt x="1043" y="484"/>
                </a:lnTo>
                <a:lnTo>
                  <a:pt x="1043" y="482"/>
                </a:lnTo>
                <a:lnTo>
                  <a:pt x="1043" y="482"/>
                </a:lnTo>
                <a:lnTo>
                  <a:pt x="1037" y="478"/>
                </a:lnTo>
                <a:lnTo>
                  <a:pt x="1035" y="476"/>
                </a:lnTo>
                <a:lnTo>
                  <a:pt x="1035" y="474"/>
                </a:lnTo>
                <a:lnTo>
                  <a:pt x="1035" y="474"/>
                </a:lnTo>
                <a:lnTo>
                  <a:pt x="1033" y="472"/>
                </a:lnTo>
                <a:lnTo>
                  <a:pt x="1033" y="474"/>
                </a:lnTo>
                <a:lnTo>
                  <a:pt x="1031" y="476"/>
                </a:lnTo>
                <a:lnTo>
                  <a:pt x="1031" y="478"/>
                </a:lnTo>
                <a:lnTo>
                  <a:pt x="1031" y="476"/>
                </a:lnTo>
                <a:lnTo>
                  <a:pt x="1029" y="476"/>
                </a:lnTo>
                <a:lnTo>
                  <a:pt x="1029" y="474"/>
                </a:lnTo>
                <a:lnTo>
                  <a:pt x="1029" y="472"/>
                </a:lnTo>
                <a:lnTo>
                  <a:pt x="1029" y="470"/>
                </a:lnTo>
                <a:lnTo>
                  <a:pt x="1027" y="470"/>
                </a:lnTo>
                <a:lnTo>
                  <a:pt x="1025" y="470"/>
                </a:lnTo>
                <a:lnTo>
                  <a:pt x="1020" y="470"/>
                </a:lnTo>
                <a:lnTo>
                  <a:pt x="1018" y="470"/>
                </a:lnTo>
                <a:lnTo>
                  <a:pt x="1018" y="468"/>
                </a:lnTo>
                <a:lnTo>
                  <a:pt x="1016" y="466"/>
                </a:lnTo>
                <a:lnTo>
                  <a:pt x="1016" y="466"/>
                </a:lnTo>
                <a:lnTo>
                  <a:pt x="1014" y="466"/>
                </a:lnTo>
                <a:lnTo>
                  <a:pt x="1014" y="463"/>
                </a:lnTo>
                <a:lnTo>
                  <a:pt x="1012" y="463"/>
                </a:lnTo>
                <a:lnTo>
                  <a:pt x="1012" y="463"/>
                </a:lnTo>
                <a:lnTo>
                  <a:pt x="1010" y="463"/>
                </a:lnTo>
                <a:lnTo>
                  <a:pt x="1008" y="463"/>
                </a:lnTo>
                <a:lnTo>
                  <a:pt x="1002" y="468"/>
                </a:lnTo>
                <a:lnTo>
                  <a:pt x="999" y="468"/>
                </a:lnTo>
                <a:lnTo>
                  <a:pt x="997" y="468"/>
                </a:lnTo>
                <a:lnTo>
                  <a:pt x="997" y="468"/>
                </a:lnTo>
                <a:lnTo>
                  <a:pt x="997" y="468"/>
                </a:lnTo>
                <a:lnTo>
                  <a:pt x="995" y="468"/>
                </a:lnTo>
                <a:lnTo>
                  <a:pt x="993" y="468"/>
                </a:lnTo>
                <a:lnTo>
                  <a:pt x="991" y="470"/>
                </a:lnTo>
                <a:lnTo>
                  <a:pt x="989" y="470"/>
                </a:lnTo>
                <a:lnTo>
                  <a:pt x="983" y="470"/>
                </a:lnTo>
                <a:lnTo>
                  <a:pt x="983" y="470"/>
                </a:lnTo>
                <a:lnTo>
                  <a:pt x="981" y="470"/>
                </a:lnTo>
                <a:lnTo>
                  <a:pt x="979" y="472"/>
                </a:lnTo>
                <a:lnTo>
                  <a:pt x="979" y="472"/>
                </a:lnTo>
                <a:lnTo>
                  <a:pt x="972" y="472"/>
                </a:lnTo>
                <a:lnTo>
                  <a:pt x="970" y="472"/>
                </a:lnTo>
                <a:lnTo>
                  <a:pt x="968" y="470"/>
                </a:lnTo>
                <a:lnTo>
                  <a:pt x="962" y="470"/>
                </a:lnTo>
                <a:lnTo>
                  <a:pt x="958" y="470"/>
                </a:lnTo>
                <a:lnTo>
                  <a:pt x="955" y="470"/>
                </a:lnTo>
                <a:lnTo>
                  <a:pt x="953" y="470"/>
                </a:lnTo>
                <a:lnTo>
                  <a:pt x="951" y="470"/>
                </a:lnTo>
                <a:lnTo>
                  <a:pt x="949" y="470"/>
                </a:lnTo>
                <a:lnTo>
                  <a:pt x="947" y="468"/>
                </a:lnTo>
                <a:lnTo>
                  <a:pt x="943" y="468"/>
                </a:lnTo>
                <a:lnTo>
                  <a:pt x="941" y="468"/>
                </a:lnTo>
                <a:lnTo>
                  <a:pt x="939" y="468"/>
                </a:lnTo>
                <a:lnTo>
                  <a:pt x="937" y="466"/>
                </a:lnTo>
                <a:lnTo>
                  <a:pt x="935" y="466"/>
                </a:lnTo>
                <a:lnTo>
                  <a:pt x="935" y="466"/>
                </a:lnTo>
                <a:lnTo>
                  <a:pt x="939" y="463"/>
                </a:lnTo>
                <a:lnTo>
                  <a:pt x="939" y="463"/>
                </a:lnTo>
                <a:lnTo>
                  <a:pt x="939" y="461"/>
                </a:lnTo>
                <a:lnTo>
                  <a:pt x="939" y="461"/>
                </a:lnTo>
                <a:lnTo>
                  <a:pt x="941" y="459"/>
                </a:lnTo>
                <a:lnTo>
                  <a:pt x="943" y="459"/>
                </a:lnTo>
                <a:lnTo>
                  <a:pt x="945" y="457"/>
                </a:lnTo>
                <a:lnTo>
                  <a:pt x="951" y="457"/>
                </a:lnTo>
                <a:lnTo>
                  <a:pt x="955" y="457"/>
                </a:lnTo>
                <a:lnTo>
                  <a:pt x="955" y="457"/>
                </a:lnTo>
                <a:lnTo>
                  <a:pt x="955" y="455"/>
                </a:lnTo>
                <a:lnTo>
                  <a:pt x="958" y="453"/>
                </a:lnTo>
                <a:lnTo>
                  <a:pt x="955" y="453"/>
                </a:lnTo>
                <a:lnTo>
                  <a:pt x="955" y="453"/>
                </a:lnTo>
                <a:lnTo>
                  <a:pt x="955" y="453"/>
                </a:lnTo>
                <a:lnTo>
                  <a:pt x="955" y="451"/>
                </a:lnTo>
                <a:lnTo>
                  <a:pt x="953" y="449"/>
                </a:lnTo>
                <a:lnTo>
                  <a:pt x="949" y="447"/>
                </a:lnTo>
                <a:lnTo>
                  <a:pt x="947" y="445"/>
                </a:lnTo>
                <a:lnTo>
                  <a:pt x="941" y="443"/>
                </a:lnTo>
                <a:lnTo>
                  <a:pt x="939" y="440"/>
                </a:lnTo>
                <a:lnTo>
                  <a:pt x="935" y="440"/>
                </a:lnTo>
                <a:lnTo>
                  <a:pt x="932" y="438"/>
                </a:lnTo>
                <a:lnTo>
                  <a:pt x="930" y="438"/>
                </a:lnTo>
                <a:lnTo>
                  <a:pt x="928" y="438"/>
                </a:lnTo>
                <a:lnTo>
                  <a:pt x="928" y="438"/>
                </a:lnTo>
                <a:lnTo>
                  <a:pt x="924" y="438"/>
                </a:lnTo>
                <a:lnTo>
                  <a:pt x="924" y="438"/>
                </a:lnTo>
                <a:lnTo>
                  <a:pt x="924" y="438"/>
                </a:lnTo>
                <a:lnTo>
                  <a:pt x="926" y="443"/>
                </a:lnTo>
                <a:lnTo>
                  <a:pt x="926" y="443"/>
                </a:lnTo>
                <a:lnTo>
                  <a:pt x="924" y="443"/>
                </a:lnTo>
                <a:lnTo>
                  <a:pt x="922" y="440"/>
                </a:lnTo>
                <a:lnTo>
                  <a:pt x="922" y="440"/>
                </a:lnTo>
                <a:lnTo>
                  <a:pt x="920" y="440"/>
                </a:lnTo>
                <a:lnTo>
                  <a:pt x="911" y="440"/>
                </a:lnTo>
                <a:lnTo>
                  <a:pt x="911" y="440"/>
                </a:lnTo>
                <a:lnTo>
                  <a:pt x="909" y="440"/>
                </a:lnTo>
                <a:lnTo>
                  <a:pt x="907" y="440"/>
                </a:lnTo>
                <a:lnTo>
                  <a:pt x="901" y="438"/>
                </a:lnTo>
                <a:lnTo>
                  <a:pt x="897" y="436"/>
                </a:lnTo>
                <a:lnTo>
                  <a:pt x="895" y="436"/>
                </a:lnTo>
                <a:lnTo>
                  <a:pt x="891" y="434"/>
                </a:lnTo>
                <a:lnTo>
                  <a:pt x="888" y="432"/>
                </a:lnTo>
                <a:lnTo>
                  <a:pt x="886" y="432"/>
                </a:lnTo>
                <a:lnTo>
                  <a:pt x="872" y="430"/>
                </a:lnTo>
                <a:lnTo>
                  <a:pt x="867" y="428"/>
                </a:lnTo>
                <a:lnTo>
                  <a:pt x="865" y="428"/>
                </a:lnTo>
                <a:lnTo>
                  <a:pt x="857" y="424"/>
                </a:lnTo>
                <a:lnTo>
                  <a:pt x="855" y="422"/>
                </a:lnTo>
                <a:lnTo>
                  <a:pt x="851" y="419"/>
                </a:lnTo>
                <a:lnTo>
                  <a:pt x="847" y="419"/>
                </a:lnTo>
                <a:lnTo>
                  <a:pt x="844" y="417"/>
                </a:lnTo>
                <a:lnTo>
                  <a:pt x="840" y="417"/>
                </a:lnTo>
                <a:lnTo>
                  <a:pt x="834" y="417"/>
                </a:lnTo>
                <a:lnTo>
                  <a:pt x="830" y="417"/>
                </a:lnTo>
                <a:lnTo>
                  <a:pt x="830" y="417"/>
                </a:lnTo>
                <a:lnTo>
                  <a:pt x="826" y="417"/>
                </a:lnTo>
                <a:lnTo>
                  <a:pt x="826" y="417"/>
                </a:lnTo>
                <a:lnTo>
                  <a:pt x="826" y="419"/>
                </a:lnTo>
                <a:lnTo>
                  <a:pt x="823" y="419"/>
                </a:lnTo>
                <a:lnTo>
                  <a:pt x="823" y="422"/>
                </a:lnTo>
                <a:lnTo>
                  <a:pt x="823" y="424"/>
                </a:lnTo>
                <a:lnTo>
                  <a:pt x="821" y="426"/>
                </a:lnTo>
                <a:lnTo>
                  <a:pt x="821" y="426"/>
                </a:lnTo>
                <a:lnTo>
                  <a:pt x="819" y="428"/>
                </a:lnTo>
                <a:lnTo>
                  <a:pt x="817" y="428"/>
                </a:lnTo>
                <a:lnTo>
                  <a:pt x="817" y="428"/>
                </a:lnTo>
                <a:lnTo>
                  <a:pt x="811" y="428"/>
                </a:lnTo>
                <a:lnTo>
                  <a:pt x="809" y="430"/>
                </a:lnTo>
                <a:lnTo>
                  <a:pt x="807" y="430"/>
                </a:lnTo>
                <a:lnTo>
                  <a:pt x="805" y="428"/>
                </a:lnTo>
                <a:lnTo>
                  <a:pt x="805" y="428"/>
                </a:lnTo>
                <a:lnTo>
                  <a:pt x="805" y="428"/>
                </a:lnTo>
                <a:lnTo>
                  <a:pt x="805" y="426"/>
                </a:lnTo>
                <a:lnTo>
                  <a:pt x="805" y="426"/>
                </a:lnTo>
                <a:lnTo>
                  <a:pt x="809" y="422"/>
                </a:lnTo>
                <a:lnTo>
                  <a:pt x="809" y="422"/>
                </a:lnTo>
                <a:lnTo>
                  <a:pt x="807" y="419"/>
                </a:lnTo>
                <a:lnTo>
                  <a:pt x="805" y="419"/>
                </a:lnTo>
                <a:lnTo>
                  <a:pt x="805" y="415"/>
                </a:lnTo>
                <a:lnTo>
                  <a:pt x="805" y="413"/>
                </a:lnTo>
                <a:lnTo>
                  <a:pt x="805" y="411"/>
                </a:lnTo>
                <a:lnTo>
                  <a:pt x="805" y="409"/>
                </a:lnTo>
                <a:lnTo>
                  <a:pt x="805" y="409"/>
                </a:lnTo>
                <a:lnTo>
                  <a:pt x="803" y="409"/>
                </a:lnTo>
                <a:lnTo>
                  <a:pt x="803" y="409"/>
                </a:lnTo>
                <a:lnTo>
                  <a:pt x="800" y="409"/>
                </a:lnTo>
                <a:lnTo>
                  <a:pt x="800" y="411"/>
                </a:lnTo>
                <a:lnTo>
                  <a:pt x="798" y="411"/>
                </a:lnTo>
                <a:lnTo>
                  <a:pt x="796" y="413"/>
                </a:lnTo>
                <a:lnTo>
                  <a:pt x="798" y="413"/>
                </a:lnTo>
                <a:lnTo>
                  <a:pt x="798" y="413"/>
                </a:lnTo>
                <a:lnTo>
                  <a:pt x="798" y="413"/>
                </a:lnTo>
                <a:lnTo>
                  <a:pt x="800" y="413"/>
                </a:lnTo>
                <a:lnTo>
                  <a:pt x="800" y="413"/>
                </a:lnTo>
                <a:lnTo>
                  <a:pt x="798" y="415"/>
                </a:lnTo>
                <a:lnTo>
                  <a:pt x="798" y="415"/>
                </a:lnTo>
                <a:lnTo>
                  <a:pt x="796" y="417"/>
                </a:lnTo>
                <a:lnTo>
                  <a:pt x="796" y="417"/>
                </a:lnTo>
                <a:lnTo>
                  <a:pt x="794" y="417"/>
                </a:lnTo>
                <a:lnTo>
                  <a:pt x="794" y="417"/>
                </a:lnTo>
                <a:lnTo>
                  <a:pt x="794" y="419"/>
                </a:lnTo>
                <a:lnTo>
                  <a:pt x="794" y="419"/>
                </a:lnTo>
                <a:lnTo>
                  <a:pt x="792" y="422"/>
                </a:lnTo>
                <a:lnTo>
                  <a:pt x="792" y="422"/>
                </a:lnTo>
                <a:lnTo>
                  <a:pt x="792" y="424"/>
                </a:lnTo>
                <a:lnTo>
                  <a:pt x="794" y="426"/>
                </a:lnTo>
                <a:lnTo>
                  <a:pt x="794" y="428"/>
                </a:lnTo>
                <a:lnTo>
                  <a:pt x="792" y="430"/>
                </a:lnTo>
                <a:lnTo>
                  <a:pt x="790" y="430"/>
                </a:lnTo>
                <a:lnTo>
                  <a:pt x="786" y="428"/>
                </a:lnTo>
                <a:lnTo>
                  <a:pt x="784" y="428"/>
                </a:lnTo>
                <a:lnTo>
                  <a:pt x="782" y="426"/>
                </a:lnTo>
                <a:lnTo>
                  <a:pt x="779" y="424"/>
                </a:lnTo>
                <a:lnTo>
                  <a:pt x="773" y="419"/>
                </a:lnTo>
                <a:lnTo>
                  <a:pt x="773" y="419"/>
                </a:lnTo>
                <a:lnTo>
                  <a:pt x="771" y="417"/>
                </a:lnTo>
                <a:lnTo>
                  <a:pt x="771" y="413"/>
                </a:lnTo>
                <a:lnTo>
                  <a:pt x="769" y="411"/>
                </a:lnTo>
                <a:lnTo>
                  <a:pt x="765" y="407"/>
                </a:lnTo>
                <a:lnTo>
                  <a:pt x="765" y="405"/>
                </a:lnTo>
                <a:lnTo>
                  <a:pt x="763" y="403"/>
                </a:lnTo>
                <a:lnTo>
                  <a:pt x="756" y="398"/>
                </a:lnTo>
                <a:lnTo>
                  <a:pt x="754" y="398"/>
                </a:lnTo>
                <a:lnTo>
                  <a:pt x="754" y="398"/>
                </a:lnTo>
                <a:lnTo>
                  <a:pt x="752" y="398"/>
                </a:lnTo>
                <a:lnTo>
                  <a:pt x="752" y="398"/>
                </a:lnTo>
                <a:lnTo>
                  <a:pt x="750" y="401"/>
                </a:lnTo>
                <a:lnTo>
                  <a:pt x="750" y="403"/>
                </a:lnTo>
                <a:lnTo>
                  <a:pt x="752" y="403"/>
                </a:lnTo>
                <a:lnTo>
                  <a:pt x="754" y="403"/>
                </a:lnTo>
                <a:lnTo>
                  <a:pt x="752" y="405"/>
                </a:lnTo>
                <a:lnTo>
                  <a:pt x="752" y="405"/>
                </a:lnTo>
                <a:lnTo>
                  <a:pt x="754" y="405"/>
                </a:lnTo>
                <a:lnTo>
                  <a:pt x="759" y="407"/>
                </a:lnTo>
                <a:lnTo>
                  <a:pt x="756" y="407"/>
                </a:lnTo>
                <a:lnTo>
                  <a:pt x="752" y="409"/>
                </a:lnTo>
                <a:lnTo>
                  <a:pt x="750" y="411"/>
                </a:lnTo>
                <a:lnTo>
                  <a:pt x="748" y="413"/>
                </a:lnTo>
                <a:lnTo>
                  <a:pt x="748" y="413"/>
                </a:lnTo>
                <a:lnTo>
                  <a:pt x="744" y="417"/>
                </a:lnTo>
                <a:lnTo>
                  <a:pt x="742" y="419"/>
                </a:lnTo>
                <a:lnTo>
                  <a:pt x="740" y="419"/>
                </a:lnTo>
                <a:lnTo>
                  <a:pt x="738" y="422"/>
                </a:lnTo>
                <a:lnTo>
                  <a:pt x="738" y="419"/>
                </a:lnTo>
                <a:lnTo>
                  <a:pt x="738" y="419"/>
                </a:lnTo>
                <a:lnTo>
                  <a:pt x="738" y="417"/>
                </a:lnTo>
                <a:lnTo>
                  <a:pt x="738" y="417"/>
                </a:lnTo>
                <a:lnTo>
                  <a:pt x="740" y="415"/>
                </a:lnTo>
                <a:lnTo>
                  <a:pt x="740" y="415"/>
                </a:lnTo>
                <a:lnTo>
                  <a:pt x="740" y="413"/>
                </a:lnTo>
                <a:lnTo>
                  <a:pt x="740" y="413"/>
                </a:lnTo>
                <a:lnTo>
                  <a:pt x="740" y="415"/>
                </a:lnTo>
                <a:lnTo>
                  <a:pt x="738" y="415"/>
                </a:lnTo>
                <a:lnTo>
                  <a:pt x="738" y="415"/>
                </a:lnTo>
                <a:lnTo>
                  <a:pt x="735" y="417"/>
                </a:lnTo>
                <a:lnTo>
                  <a:pt x="731" y="417"/>
                </a:lnTo>
                <a:lnTo>
                  <a:pt x="723" y="419"/>
                </a:lnTo>
                <a:lnTo>
                  <a:pt x="719" y="422"/>
                </a:lnTo>
                <a:lnTo>
                  <a:pt x="717" y="424"/>
                </a:lnTo>
                <a:lnTo>
                  <a:pt x="715" y="426"/>
                </a:lnTo>
                <a:lnTo>
                  <a:pt x="712" y="430"/>
                </a:lnTo>
                <a:lnTo>
                  <a:pt x="710" y="432"/>
                </a:lnTo>
                <a:lnTo>
                  <a:pt x="710" y="432"/>
                </a:lnTo>
                <a:lnTo>
                  <a:pt x="710" y="432"/>
                </a:lnTo>
                <a:lnTo>
                  <a:pt x="710" y="430"/>
                </a:lnTo>
                <a:lnTo>
                  <a:pt x="710" y="428"/>
                </a:lnTo>
                <a:lnTo>
                  <a:pt x="708" y="428"/>
                </a:lnTo>
                <a:lnTo>
                  <a:pt x="708" y="426"/>
                </a:lnTo>
                <a:lnTo>
                  <a:pt x="708" y="426"/>
                </a:lnTo>
                <a:lnTo>
                  <a:pt x="706" y="428"/>
                </a:lnTo>
                <a:lnTo>
                  <a:pt x="706" y="430"/>
                </a:lnTo>
                <a:lnTo>
                  <a:pt x="706" y="430"/>
                </a:lnTo>
                <a:lnTo>
                  <a:pt x="706" y="428"/>
                </a:lnTo>
                <a:lnTo>
                  <a:pt x="704" y="428"/>
                </a:lnTo>
                <a:lnTo>
                  <a:pt x="702" y="426"/>
                </a:lnTo>
                <a:lnTo>
                  <a:pt x="700" y="426"/>
                </a:lnTo>
                <a:lnTo>
                  <a:pt x="698" y="428"/>
                </a:lnTo>
                <a:lnTo>
                  <a:pt x="698" y="428"/>
                </a:lnTo>
                <a:lnTo>
                  <a:pt x="698" y="428"/>
                </a:lnTo>
                <a:lnTo>
                  <a:pt x="698" y="430"/>
                </a:lnTo>
                <a:lnTo>
                  <a:pt x="698" y="430"/>
                </a:lnTo>
                <a:lnTo>
                  <a:pt x="696" y="430"/>
                </a:lnTo>
                <a:lnTo>
                  <a:pt x="694" y="432"/>
                </a:lnTo>
                <a:lnTo>
                  <a:pt x="691" y="434"/>
                </a:lnTo>
                <a:lnTo>
                  <a:pt x="689" y="434"/>
                </a:lnTo>
                <a:lnTo>
                  <a:pt x="687" y="434"/>
                </a:lnTo>
                <a:lnTo>
                  <a:pt x="685" y="436"/>
                </a:lnTo>
                <a:lnTo>
                  <a:pt x="685" y="436"/>
                </a:lnTo>
                <a:lnTo>
                  <a:pt x="685" y="438"/>
                </a:lnTo>
                <a:lnTo>
                  <a:pt x="685" y="438"/>
                </a:lnTo>
                <a:lnTo>
                  <a:pt x="685" y="440"/>
                </a:lnTo>
                <a:lnTo>
                  <a:pt x="685" y="440"/>
                </a:lnTo>
                <a:lnTo>
                  <a:pt x="687" y="440"/>
                </a:lnTo>
                <a:lnTo>
                  <a:pt x="687" y="440"/>
                </a:lnTo>
                <a:lnTo>
                  <a:pt x="687" y="443"/>
                </a:lnTo>
                <a:lnTo>
                  <a:pt x="685" y="443"/>
                </a:lnTo>
                <a:lnTo>
                  <a:pt x="677" y="443"/>
                </a:lnTo>
                <a:lnTo>
                  <a:pt x="677" y="443"/>
                </a:lnTo>
                <a:lnTo>
                  <a:pt x="677" y="443"/>
                </a:lnTo>
                <a:lnTo>
                  <a:pt x="679" y="445"/>
                </a:lnTo>
                <a:lnTo>
                  <a:pt x="679" y="445"/>
                </a:lnTo>
                <a:lnTo>
                  <a:pt x="679" y="445"/>
                </a:lnTo>
                <a:lnTo>
                  <a:pt x="677" y="445"/>
                </a:lnTo>
                <a:lnTo>
                  <a:pt x="675" y="445"/>
                </a:lnTo>
                <a:lnTo>
                  <a:pt x="675" y="443"/>
                </a:lnTo>
                <a:lnTo>
                  <a:pt x="675" y="440"/>
                </a:lnTo>
                <a:lnTo>
                  <a:pt x="677" y="438"/>
                </a:lnTo>
                <a:lnTo>
                  <a:pt x="679" y="438"/>
                </a:lnTo>
                <a:lnTo>
                  <a:pt x="681" y="436"/>
                </a:lnTo>
                <a:lnTo>
                  <a:pt x="683" y="434"/>
                </a:lnTo>
                <a:lnTo>
                  <a:pt x="685" y="432"/>
                </a:lnTo>
                <a:lnTo>
                  <a:pt x="689" y="432"/>
                </a:lnTo>
                <a:lnTo>
                  <a:pt x="691" y="430"/>
                </a:lnTo>
                <a:lnTo>
                  <a:pt x="694" y="430"/>
                </a:lnTo>
                <a:lnTo>
                  <a:pt x="694" y="428"/>
                </a:lnTo>
                <a:lnTo>
                  <a:pt x="696" y="426"/>
                </a:lnTo>
                <a:lnTo>
                  <a:pt x="696" y="426"/>
                </a:lnTo>
                <a:lnTo>
                  <a:pt x="698" y="424"/>
                </a:lnTo>
                <a:lnTo>
                  <a:pt x="704" y="424"/>
                </a:lnTo>
                <a:lnTo>
                  <a:pt x="706" y="424"/>
                </a:lnTo>
                <a:lnTo>
                  <a:pt x="706" y="424"/>
                </a:lnTo>
                <a:lnTo>
                  <a:pt x="710" y="422"/>
                </a:lnTo>
                <a:lnTo>
                  <a:pt x="712" y="422"/>
                </a:lnTo>
                <a:lnTo>
                  <a:pt x="715" y="422"/>
                </a:lnTo>
                <a:lnTo>
                  <a:pt x="719" y="419"/>
                </a:lnTo>
                <a:lnTo>
                  <a:pt x="729" y="413"/>
                </a:lnTo>
                <a:lnTo>
                  <a:pt x="731" y="411"/>
                </a:lnTo>
                <a:lnTo>
                  <a:pt x="731" y="411"/>
                </a:lnTo>
                <a:lnTo>
                  <a:pt x="729" y="409"/>
                </a:lnTo>
                <a:lnTo>
                  <a:pt x="729" y="407"/>
                </a:lnTo>
                <a:lnTo>
                  <a:pt x="729" y="409"/>
                </a:lnTo>
                <a:lnTo>
                  <a:pt x="725" y="411"/>
                </a:lnTo>
                <a:lnTo>
                  <a:pt x="725" y="411"/>
                </a:lnTo>
                <a:lnTo>
                  <a:pt x="723" y="411"/>
                </a:lnTo>
                <a:lnTo>
                  <a:pt x="721" y="411"/>
                </a:lnTo>
                <a:lnTo>
                  <a:pt x="721" y="411"/>
                </a:lnTo>
                <a:lnTo>
                  <a:pt x="719" y="409"/>
                </a:lnTo>
                <a:lnTo>
                  <a:pt x="717" y="409"/>
                </a:lnTo>
                <a:lnTo>
                  <a:pt x="715" y="409"/>
                </a:lnTo>
                <a:lnTo>
                  <a:pt x="710" y="411"/>
                </a:lnTo>
                <a:lnTo>
                  <a:pt x="710" y="413"/>
                </a:lnTo>
                <a:lnTo>
                  <a:pt x="710" y="413"/>
                </a:lnTo>
                <a:lnTo>
                  <a:pt x="708" y="415"/>
                </a:lnTo>
                <a:lnTo>
                  <a:pt x="706" y="415"/>
                </a:lnTo>
                <a:lnTo>
                  <a:pt x="706" y="415"/>
                </a:lnTo>
                <a:lnTo>
                  <a:pt x="704" y="415"/>
                </a:lnTo>
                <a:lnTo>
                  <a:pt x="702" y="415"/>
                </a:lnTo>
                <a:lnTo>
                  <a:pt x="696" y="419"/>
                </a:lnTo>
                <a:lnTo>
                  <a:pt x="694" y="419"/>
                </a:lnTo>
                <a:lnTo>
                  <a:pt x="691" y="419"/>
                </a:lnTo>
                <a:lnTo>
                  <a:pt x="691" y="419"/>
                </a:lnTo>
                <a:lnTo>
                  <a:pt x="689" y="419"/>
                </a:lnTo>
                <a:lnTo>
                  <a:pt x="687" y="419"/>
                </a:lnTo>
                <a:lnTo>
                  <a:pt x="687" y="419"/>
                </a:lnTo>
                <a:lnTo>
                  <a:pt x="687" y="422"/>
                </a:lnTo>
                <a:lnTo>
                  <a:pt x="689" y="422"/>
                </a:lnTo>
                <a:lnTo>
                  <a:pt x="689" y="422"/>
                </a:lnTo>
                <a:lnTo>
                  <a:pt x="689" y="422"/>
                </a:lnTo>
                <a:lnTo>
                  <a:pt x="689" y="422"/>
                </a:lnTo>
                <a:lnTo>
                  <a:pt x="687" y="422"/>
                </a:lnTo>
                <a:lnTo>
                  <a:pt x="683" y="422"/>
                </a:lnTo>
                <a:lnTo>
                  <a:pt x="683" y="422"/>
                </a:lnTo>
                <a:lnTo>
                  <a:pt x="681" y="426"/>
                </a:lnTo>
                <a:lnTo>
                  <a:pt x="679" y="426"/>
                </a:lnTo>
                <a:lnTo>
                  <a:pt x="679" y="428"/>
                </a:lnTo>
                <a:lnTo>
                  <a:pt x="677" y="428"/>
                </a:lnTo>
                <a:lnTo>
                  <a:pt x="675" y="428"/>
                </a:lnTo>
                <a:lnTo>
                  <a:pt x="671" y="430"/>
                </a:lnTo>
                <a:lnTo>
                  <a:pt x="666" y="430"/>
                </a:lnTo>
                <a:lnTo>
                  <a:pt x="664" y="432"/>
                </a:lnTo>
                <a:lnTo>
                  <a:pt x="664" y="432"/>
                </a:lnTo>
                <a:lnTo>
                  <a:pt x="666" y="428"/>
                </a:lnTo>
                <a:lnTo>
                  <a:pt x="666" y="428"/>
                </a:lnTo>
                <a:lnTo>
                  <a:pt x="668" y="426"/>
                </a:lnTo>
                <a:lnTo>
                  <a:pt x="668" y="426"/>
                </a:lnTo>
                <a:lnTo>
                  <a:pt x="666" y="424"/>
                </a:lnTo>
                <a:lnTo>
                  <a:pt x="664" y="424"/>
                </a:lnTo>
                <a:lnTo>
                  <a:pt x="664" y="422"/>
                </a:lnTo>
                <a:lnTo>
                  <a:pt x="662" y="422"/>
                </a:lnTo>
                <a:lnTo>
                  <a:pt x="660" y="422"/>
                </a:lnTo>
                <a:lnTo>
                  <a:pt x="660" y="422"/>
                </a:lnTo>
                <a:lnTo>
                  <a:pt x="660" y="422"/>
                </a:lnTo>
                <a:lnTo>
                  <a:pt x="660" y="424"/>
                </a:lnTo>
                <a:lnTo>
                  <a:pt x="660" y="424"/>
                </a:lnTo>
                <a:lnTo>
                  <a:pt x="660" y="426"/>
                </a:lnTo>
                <a:lnTo>
                  <a:pt x="660" y="426"/>
                </a:lnTo>
                <a:lnTo>
                  <a:pt x="654" y="426"/>
                </a:lnTo>
                <a:lnTo>
                  <a:pt x="650" y="426"/>
                </a:lnTo>
                <a:lnTo>
                  <a:pt x="650" y="428"/>
                </a:lnTo>
                <a:lnTo>
                  <a:pt x="650" y="428"/>
                </a:lnTo>
                <a:lnTo>
                  <a:pt x="647" y="430"/>
                </a:lnTo>
                <a:lnTo>
                  <a:pt x="647" y="430"/>
                </a:lnTo>
                <a:lnTo>
                  <a:pt x="645" y="430"/>
                </a:lnTo>
                <a:lnTo>
                  <a:pt x="643" y="430"/>
                </a:lnTo>
                <a:lnTo>
                  <a:pt x="641" y="430"/>
                </a:lnTo>
                <a:lnTo>
                  <a:pt x="639" y="436"/>
                </a:lnTo>
                <a:lnTo>
                  <a:pt x="639" y="436"/>
                </a:lnTo>
                <a:lnTo>
                  <a:pt x="641" y="436"/>
                </a:lnTo>
                <a:lnTo>
                  <a:pt x="643" y="438"/>
                </a:lnTo>
                <a:lnTo>
                  <a:pt x="643" y="438"/>
                </a:lnTo>
                <a:lnTo>
                  <a:pt x="643" y="438"/>
                </a:lnTo>
                <a:lnTo>
                  <a:pt x="641" y="438"/>
                </a:lnTo>
                <a:lnTo>
                  <a:pt x="639" y="438"/>
                </a:lnTo>
                <a:lnTo>
                  <a:pt x="639" y="438"/>
                </a:lnTo>
                <a:lnTo>
                  <a:pt x="639" y="438"/>
                </a:lnTo>
                <a:lnTo>
                  <a:pt x="639" y="440"/>
                </a:lnTo>
                <a:lnTo>
                  <a:pt x="639" y="440"/>
                </a:lnTo>
                <a:lnTo>
                  <a:pt x="643" y="440"/>
                </a:lnTo>
                <a:lnTo>
                  <a:pt x="645" y="443"/>
                </a:lnTo>
                <a:lnTo>
                  <a:pt x="645" y="443"/>
                </a:lnTo>
                <a:lnTo>
                  <a:pt x="650" y="447"/>
                </a:lnTo>
                <a:lnTo>
                  <a:pt x="647" y="447"/>
                </a:lnTo>
                <a:lnTo>
                  <a:pt x="647" y="447"/>
                </a:lnTo>
                <a:lnTo>
                  <a:pt x="639" y="443"/>
                </a:lnTo>
                <a:lnTo>
                  <a:pt x="635" y="440"/>
                </a:lnTo>
                <a:lnTo>
                  <a:pt x="631" y="440"/>
                </a:lnTo>
                <a:lnTo>
                  <a:pt x="627" y="440"/>
                </a:lnTo>
                <a:lnTo>
                  <a:pt x="622" y="440"/>
                </a:lnTo>
                <a:lnTo>
                  <a:pt x="620" y="438"/>
                </a:lnTo>
                <a:lnTo>
                  <a:pt x="610" y="436"/>
                </a:lnTo>
                <a:lnTo>
                  <a:pt x="608" y="434"/>
                </a:lnTo>
                <a:lnTo>
                  <a:pt x="603" y="432"/>
                </a:lnTo>
                <a:lnTo>
                  <a:pt x="599" y="430"/>
                </a:lnTo>
                <a:lnTo>
                  <a:pt x="591" y="426"/>
                </a:lnTo>
                <a:lnTo>
                  <a:pt x="580" y="422"/>
                </a:lnTo>
                <a:lnTo>
                  <a:pt x="574" y="424"/>
                </a:lnTo>
                <a:lnTo>
                  <a:pt x="568" y="422"/>
                </a:lnTo>
                <a:lnTo>
                  <a:pt x="566" y="422"/>
                </a:lnTo>
                <a:lnTo>
                  <a:pt x="564" y="422"/>
                </a:lnTo>
                <a:lnTo>
                  <a:pt x="562" y="422"/>
                </a:lnTo>
                <a:lnTo>
                  <a:pt x="559" y="422"/>
                </a:lnTo>
                <a:lnTo>
                  <a:pt x="559" y="422"/>
                </a:lnTo>
                <a:lnTo>
                  <a:pt x="557" y="419"/>
                </a:lnTo>
                <a:lnTo>
                  <a:pt x="555" y="419"/>
                </a:lnTo>
                <a:lnTo>
                  <a:pt x="547" y="415"/>
                </a:lnTo>
                <a:lnTo>
                  <a:pt x="545" y="415"/>
                </a:lnTo>
                <a:lnTo>
                  <a:pt x="541" y="411"/>
                </a:lnTo>
                <a:lnTo>
                  <a:pt x="532" y="409"/>
                </a:lnTo>
                <a:lnTo>
                  <a:pt x="532" y="411"/>
                </a:lnTo>
                <a:lnTo>
                  <a:pt x="530" y="411"/>
                </a:lnTo>
                <a:lnTo>
                  <a:pt x="528" y="411"/>
                </a:lnTo>
                <a:lnTo>
                  <a:pt x="526" y="411"/>
                </a:lnTo>
                <a:lnTo>
                  <a:pt x="520" y="411"/>
                </a:lnTo>
                <a:lnTo>
                  <a:pt x="515" y="411"/>
                </a:lnTo>
                <a:lnTo>
                  <a:pt x="513" y="413"/>
                </a:lnTo>
                <a:lnTo>
                  <a:pt x="505" y="413"/>
                </a:lnTo>
                <a:lnTo>
                  <a:pt x="503" y="411"/>
                </a:lnTo>
                <a:lnTo>
                  <a:pt x="501" y="411"/>
                </a:lnTo>
                <a:lnTo>
                  <a:pt x="495" y="409"/>
                </a:lnTo>
                <a:lnTo>
                  <a:pt x="492" y="409"/>
                </a:lnTo>
                <a:lnTo>
                  <a:pt x="488" y="409"/>
                </a:lnTo>
                <a:lnTo>
                  <a:pt x="482" y="409"/>
                </a:lnTo>
                <a:lnTo>
                  <a:pt x="478" y="409"/>
                </a:lnTo>
                <a:lnTo>
                  <a:pt x="467" y="407"/>
                </a:lnTo>
                <a:lnTo>
                  <a:pt x="467" y="407"/>
                </a:lnTo>
                <a:lnTo>
                  <a:pt x="465" y="405"/>
                </a:lnTo>
                <a:lnTo>
                  <a:pt x="463" y="405"/>
                </a:lnTo>
                <a:lnTo>
                  <a:pt x="461" y="403"/>
                </a:lnTo>
                <a:lnTo>
                  <a:pt x="461" y="403"/>
                </a:lnTo>
                <a:lnTo>
                  <a:pt x="459" y="405"/>
                </a:lnTo>
                <a:lnTo>
                  <a:pt x="457" y="405"/>
                </a:lnTo>
                <a:lnTo>
                  <a:pt x="453" y="403"/>
                </a:lnTo>
                <a:lnTo>
                  <a:pt x="451" y="403"/>
                </a:lnTo>
                <a:lnTo>
                  <a:pt x="444" y="401"/>
                </a:lnTo>
                <a:lnTo>
                  <a:pt x="444" y="401"/>
                </a:lnTo>
                <a:lnTo>
                  <a:pt x="442" y="401"/>
                </a:lnTo>
                <a:lnTo>
                  <a:pt x="436" y="401"/>
                </a:lnTo>
                <a:lnTo>
                  <a:pt x="432" y="401"/>
                </a:lnTo>
                <a:lnTo>
                  <a:pt x="432" y="403"/>
                </a:lnTo>
                <a:lnTo>
                  <a:pt x="430" y="401"/>
                </a:lnTo>
                <a:lnTo>
                  <a:pt x="427" y="401"/>
                </a:lnTo>
                <a:lnTo>
                  <a:pt x="425" y="401"/>
                </a:lnTo>
                <a:lnTo>
                  <a:pt x="421" y="401"/>
                </a:lnTo>
                <a:lnTo>
                  <a:pt x="419" y="401"/>
                </a:lnTo>
                <a:lnTo>
                  <a:pt x="417" y="403"/>
                </a:lnTo>
                <a:lnTo>
                  <a:pt x="407" y="401"/>
                </a:lnTo>
                <a:lnTo>
                  <a:pt x="409" y="401"/>
                </a:lnTo>
                <a:lnTo>
                  <a:pt x="409" y="398"/>
                </a:lnTo>
                <a:lnTo>
                  <a:pt x="409" y="398"/>
                </a:lnTo>
                <a:lnTo>
                  <a:pt x="402" y="398"/>
                </a:lnTo>
                <a:lnTo>
                  <a:pt x="402" y="398"/>
                </a:lnTo>
                <a:lnTo>
                  <a:pt x="402" y="396"/>
                </a:lnTo>
                <a:lnTo>
                  <a:pt x="400" y="396"/>
                </a:lnTo>
                <a:lnTo>
                  <a:pt x="398" y="396"/>
                </a:lnTo>
                <a:lnTo>
                  <a:pt x="400" y="394"/>
                </a:lnTo>
                <a:lnTo>
                  <a:pt x="402" y="392"/>
                </a:lnTo>
                <a:lnTo>
                  <a:pt x="402" y="390"/>
                </a:lnTo>
                <a:lnTo>
                  <a:pt x="398" y="390"/>
                </a:lnTo>
                <a:lnTo>
                  <a:pt x="396" y="390"/>
                </a:lnTo>
                <a:lnTo>
                  <a:pt x="394" y="390"/>
                </a:lnTo>
                <a:lnTo>
                  <a:pt x="388" y="388"/>
                </a:lnTo>
                <a:lnTo>
                  <a:pt x="383" y="390"/>
                </a:lnTo>
                <a:lnTo>
                  <a:pt x="381" y="390"/>
                </a:lnTo>
                <a:lnTo>
                  <a:pt x="377" y="390"/>
                </a:lnTo>
                <a:lnTo>
                  <a:pt x="373" y="392"/>
                </a:lnTo>
                <a:lnTo>
                  <a:pt x="371" y="392"/>
                </a:lnTo>
                <a:lnTo>
                  <a:pt x="369" y="390"/>
                </a:lnTo>
                <a:lnTo>
                  <a:pt x="365" y="390"/>
                </a:lnTo>
                <a:lnTo>
                  <a:pt x="367" y="388"/>
                </a:lnTo>
                <a:lnTo>
                  <a:pt x="367" y="388"/>
                </a:lnTo>
                <a:lnTo>
                  <a:pt x="365" y="386"/>
                </a:lnTo>
                <a:lnTo>
                  <a:pt x="362" y="384"/>
                </a:lnTo>
                <a:lnTo>
                  <a:pt x="360" y="384"/>
                </a:lnTo>
                <a:lnTo>
                  <a:pt x="358" y="384"/>
                </a:lnTo>
                <a:lnTo>
                  <a:pt x="358" y="386"/>
                </a:lnTo>
                <a:lnTo>
                  <a:pt x="354" y="390"/>
                </a:lnTo>
                <a:lnTo>
                  <a:pt x="352" y="390"/>
                </a:lnTo>
                <a:lnTo>
                  <a:pt x="350" y="392"/>
                </a:lnTo>
                <a:lnTo>
                  <a:pt x="348" y="390"/>
                </a:lnTo>
                <a:lnTo>
                  <a:pt x="348" y="390"/>
                </a:lnTo>
                <a:lnTo>
                  <a:pt x="346" y="388"/>
                </a:lnTo>
                <a:lnTo>
                  <a:pt x="350" y="388"/>
                </a:lnTo>
                <a:lnTo>
                  <a:pt x="352" y="386"/>
                </a:lnTo>
                <a:lnTo>
                  <a:pt x="354" y="384"/>
                </a:lnTo>
                <a:lnTo>
                  <a:pt x="352" y="382"/>
                </a:lnTo>
                <a:lnTo>
                  <a:pt x="350" y="382"/>
                </a:lnTo>
                <a:lnTo>
                  <a:pt x="342" y="380"/>
                </a:lnTo>
                <a:lnTo>
                  <a:pt x="339" y="378"/>
                </a:lnTo>
                <a:lnTo>
                  <a:pt x="342" y="378"/>
                </a:lnTo>
                <a:lnTo>
                  <a:pt x="342" y="378"/>
                </a:lnTo>
                <a:lnTo>
                  <a:pt x="342" y="375"/>
                </a:lnTo>
                <a:lnTo>
                  <a:pt x="337" y="378"/>
                </a:lnTo>
                <a:lnTo>
                  <a:pt x="333" y="382"/>
                </a:lnTo>
                <a:lnTo>
                  <a:pt x="331" y="384"/>
                </a:lnTo>
                <a:lnTo>
                  <a:pt x="329" y="386"/>
                </a:lnTo>
                <a:lnTo>
                  <a:pt x="325" y="388"/>
                </a:lnTo>
                <a:lnTo>
                  <a:pt x="321" y="390"/>
                </a:lnTo>
                <a:lnTo>
                  <a:pt x="318" y="390"/>
                </a:lnTo>
                <a:lnTo>
                  <a:pt x="312" y="390"/>
                </a:lnTo>
                <a:lnTo>
                  <a:pt x="312" y="392"/>
                </a:lnTo>
                <a:lnTo>
                  <a:pt x="310" y="392"/>
                </a:lnTo>
                <a:lnTo>
                  <a:pt x="304" y="392"/>
                </a:lnTo>
                <a:lnTo>
                  <a:pt x="304" y="392"/>
                </a:lnTo>
                <a:lnTo>
                  <a:pt x="300" y="394"/>
                </a:lnTo>
                <a:lnTo>
                  <a:pt x="300" y="394"/>
                </a:lnTo>
                <a:lnTo>
                  <a:pt x="300" y="392"/>
                </a:lnTo>
                <a:lnTo>
                  <a:pt x="300" y="392"/>
                </a:lnTo>
                <a:lnTo>
                  <a:pt x="302" y="392"/>
                </a:lnTo>
                <a:lnTo>
                  <a:pt x="302" y="390"/>
                </a:lnTo>
                <a:lnTo>
                  <a:pt x="302" y="390"/>
                </a:lnTo>
                <a:lnTo>
                  <a:pt x="300" y="390"/>
                </a:lnTo>
                <a:lnTo>
                  <a:pt x="293" y="392"/>
                </a:lnTo>
                <a:lnTo>
                  <a:pt x="289" y="396"/>
                </a:lnTo>
                <a:lnTo>
                  <a:pt x="291" y="396"/>
                </a:lnTo>
                <a:lnTo>
                  <a:pt x="293" y="398"/>
                </a:lnTo>
                <a:lnTo>
                  <a:pt x="300" y="398"/>
                </a:lnTo>
                <a:lnTo>
                  <a:pt x="293" y="401"/>
                </a:lnTo>
                <a:lnTo>
                  <a:pt x="293" y="401"/>
                </a:lnTo>
                <a:lnTo>
                  <a:pt x="291" y="401"/>
                </a:lnTo>
                <a:lnTo>
                  <a:pt x="291" y="403"/>
                </a:lnTo>
                <a:lnTo>
                  <a:pt x="291" y="405"/>
                </a:lnTo>
                <a:lnTo>
                  <a:pt x="291" y="405"/>
                </a:lnTo>
                <a:lnTo>
                  <a:pt x="291" y="405"/>
                </a:lnTo>
                <a:lnTo>
                  <a:pt x="289" y="405"/>
                </a:lnTo>
                <a:lnTo>
                  <a:pt x="289" y="401"/>
                </a:lnTo>
                <a:lnTo>
                  <a:pt x="289" y="401"/>
                </a:lnTo>
                <a:lnTo>
                  <a:pt x="291" y="398"/>
                </a:lnTo>
                <a:lnTo>
                  <a:pt x="289" y="398"/>
                </a:lnTo>
                <a:lnTo>
                  <a:pt x="287" y="398"/>
                </a:lnTo>
                <a:lnTo>
                  <a:pt x="281" y="401"/>
                </a:lnTo>
                <a:lnTo>
                  <a:pt x="281" y="403"/>
                </a:lnTo>
                <a:lnTo>
                  <a:pt x="274" y="405"/>
                </a:lnTo>
                <a:lnTo>
                  <a:pt x="266" y="407"/>
                </a:lnTo>
                <a:lnTo>
                  <a:pt x="264" y="407"/>
                </a:lnTo>
                <a:lnTo>
                  <a:pt x="260" y="409"/>
                </a:lnTo>
                <a:lnTo>
                  <a:pt x="260" y="409"/>
                </a:lnTo>
                <a:lnTo>
                  <a:pt x="260" y="409"/>
                </a:lnTo>
                <a:lnTo>
                  <a:pt x="262" y="407"/>
                </a:lnTo>
                <a:lnTo>
                  <a:pt x="264" y="407"/>
                </a:lnTo>
                <a:lnTo>
                  <a:pt x="264" y="407"/>
                </a:lnTo>
                <a:lnTo>
                  <a:pt x="264" y="405"/>
                </a:lnTo>
                <a:lnTo>
                  <a:pt x="264" y="405"/>
                </a:lnTo>
                <a:lnTo>
                  <a:pt x="262" y="405"/>
                </a:lnTo>
                <a:lnTo>
                  <a:pt x="262" y="405"/>
                </a:lnTo>
                <a:lnTo>
                  <a:pt x="260" y="407"/>
                </a:lnTo>
                <a:lnTo>
                  <a:pt x="256" y="411"/>
                </a:lnTo>
                <a:lnTo>
                  <a:pt x="247" y="419"/>
                </a:lnTo>
                <a:lnTo>
                  <a:pt x="245" y="424"/>
                </a:lnTo>
                <a:lnTo>
                  <a:pt x="245" y="428"/>
                </a:lnTo>
                <a:lnTo>
                  <a:pt x="243" y="428"/>
                </a:lnTo>
                <a:lnTo>
                  <a:pt x="243" y="428"/>
                </a:lnTo>
                <a:lnTo>
                  <a:pt x="243" y="428"/>
                </a:lnTo>
                <a:lnTo>
                  <a:pt x="243" y="430"/>
                </a:lnTo>
                <a:lnTo>
                  <a:pt x="239" y="434"/>
                </a:lnTo>
                <a:lnTo>
                  <a:pt x="235" y="438"/>
                </a:lnTo>
                <a:lnTo>
                  <a:pt x="230" y="438"/>
                </a:lnTo>
                <a:lnTo>
                  <a:pt x="228" y="440"/>
                </a:lnTo>
                <a:lnTo>
                  <a:pt x="218" y="440"/>
                </a:lnTo>
                <a:lnTo>
                  <a:pt x="216" y="440"/>
                </a:lnTo>
                <a:lnTo>
                  <a:pt x="210" y="443"/>
                </a:lnTo>
                <a:lnTo>
                  <a:pt x="199" y="440"/>
                </a:lnTo>
                <a:lnTo>
                  <a:pt x="201" y="443"/>
                </a:lnTo>
                <a:lnTo>
                  <a:pt x="199" y="449"/>
                </a:lnTo>
                <a:lnTo>
                  <a:pt x="197" y="453"/>
                </a:lnTo>
                <a:lnTo>
                  <a:pt x="197" y="453"/>
                </a:lnTo>
                <a:lnTo>
                  <a:pt x="195" y="455"/>
                </a:lnTo>
                <a:lnTo>
                  <a:pt x="193" y="453"/>
                </a:lnTo>
                <a:lnTo>
                  <a:pt x="195" y="453"/>
                </a:lnTo>
                <a:lnTo>
                  <a:pt x="193" y="453"/>
                </a:lnTo>
                <a:lnTo>
                  <a:pt x="191" y="455"/>
                </a:lnTo>
                <a:lnTo>
                  <a:pt x="195" y="455"/>
                </a:lnTo>
                <a:lnTo>
                  <a:pt x="197" y="455"/>
                </a:lnTo>
                <a:lnTo>
                  <a:pt x="199" y="457"/>
                </a:lnTo>
                <a:lnTo>
                  <a:pt x="203" y="459"/>
                </a:lnTo>
                <a:lnTo>
                  <a:pt x="212" y="461"/>
                </a:lnTo>
                <a:lnTo>
                  <a:pt x="230" y="472"/>
                </a:lnTo>
                <a:lnTo>
                  <a:pt x="233" y="476"/>
                </a:lnTo>
                <a:lnTo>
                  <a:pt x="235" y="480"/>
                </a:lnTo>
                <a:lnTo>
                  <a:pt x="237" y="482"/>
                </a:lnTo>
                <a:lnTo>
                  <a:pt x="239" y="484"/>
                </a:lnTo>
                <a:lnTo>
                  <a:pt x="247" y="487"/>
                </a:lnTo>
                <a:lnTo>
                  <a:pt x="249" y="487"/>
                </a:lnTo>
                <a:lnTo>
                  <a:pt x="251" y="487"/>
                </a:lnTo>
                <a:lnTo>
                  <a:pt x="256" y="484"/>
                </a:lnTo>
                <a:lnTo>
                  <a:pt x="256" y="487"/>
                </a:lnTo>
                <a:lnTo>
                  <a:pt x="256" y="487"/>
                </a:lnTo>
                <a:lnTo>
                  <a:pt x="262" y="487"/>
                </a:lnTo>
                <a:lnTo>
                  <a:pt x="264" y="487"/>
                </a:lnTo>
                <a:lnTo>
                  <a:pt x="266" y="489"/>
                </a:lnTo>
                <a:lnTo>
                  <a:pt x="264" y="489"/>
                </a:lnTo>
                <a:lnTo>
                  <a:pt x="262" y="493"/>
                </a:lnTo>
                <a:lnTo>
                  <a:pt x="262" y="495"/>
                </a:lnTo>
                <a:lnTo>
                  <a:pt x="266" y="497"/>
                </a:lnTo>
                <a:lnTo>
                  <a:pt x="266" y="497"/>
                </a:lnTo>
                <a:lnTo>
                  <a:pt x="270" y="499"/>
                </a:lnTo>
                <a:lnTo>
                  <a:pt x="274" y="495"/>
                </a:lnTo>
                <a:lnTo>
                  <a:pt x="277" y="495"/>
                </a:lnTo>
                <a:lnTo>
                  <a:pt x="281" y="497"/>
                </a:lnTo>
                <a:lnTo>
                  <a:pt x="285" y="497"/>
                </a:lnTo>
                <a:lnTo>
                  <a:pt x="285" y="497"/>
                </a:lnTo>
                <a:lnTo>
                  <a:pt x="287" y="499"/>
                </a:lnTo>
                <a:lnTo>
                  <a:pt x="287" y="501"/>
                </a:lnTo>
                <a:lnTo>
                  <a:pt x="281" y="503"/>
                </a:lnTo>
                <a:lnTo>
                  <a:pt x="279" y="503"/>
                </a:lnTo>
                <a:lnTo>
                  <a:pt x="274" y="501"/>
                </a:lnTo>
                <a:lnTo>
                  <a:pt x="272" y="499"/>
                </a:lnTo>
                <a:lnTo>
                  <a:pt x="270" y="499"/>
                </a:lnTo>
                <a:lnTo>
                  <a:pt x="266" y="501"/>
                </a:lnTo>
                <a:lnTo>
                  <a:pt x="262" y="499"/>
                </a:lnTo>
                <a:lnTo>
                  <a:pt x="260" y="495"/>
                </a:lnTo>
                <a:lnTo>
                  <a:pt x="260" y="493"/>
                </a:lnTo>
                <a:lnTo>
                  <a:pt x="260" y="493"/>
                </a:lnTo>
                <a:lnTo>
                  <a:pt x="258" y="489"/>
                </a:lnTo>
                <a:lnTo>
                  <a:pt x="256" y="489"/>
                </a:lnTo>
                <a:lnTo>
                  <a:pt x="254" y="489"/>
                </a:lnTo>
                <a:lnTo>
                  <a:pt x="251" y="491"/>
                </a:lnTo>
                <a:lnTo>
                  <a:pt x="254" y="493"/>
                </a:lnTo>
                <a:lnTo>
                  <a:pt x="254" y="495"/>
                </a:lnTo>
                <a:lnTo>
                  <a:pt x="256" y="495"/>
                </a:lnTo>
                <a:lnTo>
                  <a:pt x="258" y="495"/>
                </a:lnTo>
                <a:lnTo>
                  <a:pt x="262" y="499"/>
                </a:lnTo>
                <a:lnTo>
                  <a:pt x="262" y="501"/>
                </a:lnTo>
                <a:lnTo>
                  <a:pt x="264" y="503"/>
                </a:lnTo>
                <a:lnTo>
                  <a:pt x="268" y="501"/>
                </a:lnTo>
                <a:lnTo>
                  <a:pt x="274" y="503"/>
                </a:lnTo>
                <a:lnTo>
                  <a:pt x="274" y="505"/>
                </a:lnTo>
                <a:lnTo>
                  <a:pt x="274" y="508"/>
                </a:lnTo>
                <a:lnTo>
                  <a:pt x="274" y="505"/>
                </a:lnTo>
                <a:lnTo>
                  <a:pt x="272" y="505"/>
                </a:lnTo>
                <a:lnTo>
                  <a:pt x="270" y="505"/>
                </a:lnTo>
                <a:lnTo>
                  <a:pt x="268" y="505"/>
                </a:lnTo>
                <a:lnTo>
                  <a:pt x="268" y="505"/>
                </a:lnTo>
                <a:lnTo>
                  <a:pt x="264" y="510"/>
                </a:lnTo>
                <a:lnTo>
                  <a:pt x="262" y="510"/>
                </a:lnTo>
                <a:lnTo>
                  <a:pt x="258" y="510"/>
                </a:lnTo>
                <a:lnTo>
                  <a:pt x="251" y="510"/>
                </a:lnTo>
                <a:lnTo>
                  <a:pt x="249" y="510"/>
                </a:lnTo>
                <a:lnTo>
                  <a:pt x="247" y="510"/>
                </a:lnTo>
                <a:lnTo>
                  <a:pt x="243" y="510"/>
                </a:lnTo>
                <a:lnTo>
                  <a:pt x="237" y="510"/>
                </a:lnTo>
                <a:lnTo>
                  <a:pt x="230" y="505"/>
                </a:lnTo>
                <a:lnTo>
                  <a:pt x="233" y="505"/>
                </a:lnTo>
                <a:lnTo>
                  <a:pt x="233" y="505"/>
                </a:lnTo>
                <a:lnTo>
                  <a:pt x="233" y="503"/>
                </a:lnTo>
                <a:lnTo>
                  <a:pt x="235" y="499"/>
                </a:lnTo>
                <a:lnTo>
                  <a:pt x="235" y="499"/>
                </a:lnTo>
                <a:lnTo>
                  <a:pt x="235" y="499"/>
                </a:lnTo>
                <a:lnTo>
                  <a:pt x="233" y="497"/>
                </a:lnTo>
                <a:lnTo>
                  <a:pt x="235" y="497"/>
                </a:lnTo>
                <a:lnTo>
                  <a:pt x="237" y="497"/>
                </a:lnTo>
                <a:lnTo>
                  <a:pt x="237" y="497"/>
                </a:lnTo>
                <a:lnTo>
                  <a:pt x="230" y="497"/>
                </a:lnTo>
                <a:lnTo>
                  <a:pt x="224" y="497"/>
                </a:lnTo>
                <a:lnTo>
                  <a:pt x="222" y="499"/>
                </a:lnTo>
                <a:lnTo>
                  <a:pt x="216" y="501"/>
                </a:lnTo>
                <a:lnTo>
                  <a:pt x="214" y="501"/>
                </a:lnTo>
                <a:lnTo>
                  <a:pt x="212" y="501"/>
                </a:lnTo>
                <a:lnTo>
                  <a:pt x="205" y="503"/>
                </a:lnTo>
                <a:lnTo>
                  <a:pt x="205" y="505"/>
                </a:lnTo>
                <a:lnTo>
                  <a:pt x="205" y="505"/>
                </a:lnTo>
                <a:lnTo>
                  <a:pt x="210" y="508"/>
                </a:lnTo>
                <a:lnTo>
                  <a:pt x="210" y="508"/>
                </a:lnTo>
                <a:lnTo>
                  <a:pt x="207" y="508"/>
                </a:lnTo>
                <a:lnTo>
                  <a:pt x="207" y="510"/>
                </a:lnTo>
                <a:lnTo>
                  <a:pt x="203" y="510"/>
                </a:lnTo>
                <a:lnTo>
                  <a:pt x="201" y="508"/>
                </a:lnTo>
                <a:lnTo>
                  <a:pt x="199" y="508"/>
                </a:lnTo>
                <a:lnTo>
                  <a:pt x="197" y="508"/>
                </a:lnTo>
                <a:lnTo>
                  <a:pt x="195" y="510"/>
                </a:lnTo>
                <a:lnTo>
                  <a:pt x="193" y="510"/>
                </a:lnTo>
                <a:lnTo>
                  <a:pt x="191" y="512"/>
                </a:lnTo>
                <a:lnTo>
                  <a:pt x="189" y="514"/>
                </a:lnTo>
                <a:lnTo>
                  <a:pt x="186" y="514"/>
                </a:lnTo>
                <a:lnTo>
                  <a:pt x="182" y="516"/>
                </a:lnTo>
                <a:lnTo>
                  <a:pt x="180" y="518"/>
                </a:lnTo>
                <a:lnTo>
                  <a:pt x="176" y="520"/>
                </a:lnTo>
                <a:lnTo>
                  <a:pt x="174" y="518"/>
                </a:lnTo>
                <a:lnTo>
                  <a:pt x="174" y="518"/>
                </a:lnTo>
                <a:lnTo>
                  <a:pt x="174" y="518"/>
                </a:lnTo>
                <a:lnTo>
                  <a:pt x="172" y="520"/>
                </a:lnTo>
                <a:lnTo>
                  <a:pt x="174" y="520"/>
                </a:lnTo>
                <a:lnTo>
                  <a:pt x="174" y="522"/>
                </a:lnTo>
                <a:lnTo>
                  <a:pt x="182" y="524"/>
                </a:lnTo>
                <a:lnTo>
                  <a:pt x="193" y="526"/>
                </a:lnTo>
                <a:lnTo>
                  <a:pt x="195" y="526"/>
                </a:lnTo>
                <a:lnTo>
                  <a:pt x="199" y="528"/>
                </a:lnTo>
                <a:lnTo>
                  <a:pt x="201" y="528"/>
                </a:lnTo>
                <a:lnTo>
                  <a:pt x="201" y="528"/>
                </a:lnTo>
                <a:lnTo>
                  <a:pt x="199" y="528"/>
                </a:lnTo>
                <a:lnTo>
                  <a:pt x="197" y="528"/>
                </a:lnTo>
                <a:lnTo>
                  <a:pt x="195" y="531"/>
                </a:lnTo>
                <a:lnTo>
                  <a:pt x="193" y="533"/>
                </a:lnTo>
                <a:lnTo>
                  <a:pt x="191" y="533"/>
                </a:lnTo>
                <a:lnTo>
                  <a:pt x="191" y="531"/>
                </a:lnTo>
                <a:lnTo>
                  <a:pt x="189" y="531"/>
                </a:lnTo>
                <a:lnTo>
                  <a:pt x="191" y="533"/>
                </a:lnTo>
                <a:lnTo>
                  <a:pt x="195" y="537"/>
                </a:lnTo>
                <a:lnTo>
                  <a:pt x="197" y="537"/>
                </a:lnTo>
                <a:lnTo>
                  <a:pt x="197" y="539"/>
                </a:lnTo>
                <a:lnTo>
                  <a:pt x="195" y="539"/>
                </a:lnTo>
                <a:lnTo>
                  <a:pt x="195" y="541"/>
                </a:lnTo>
                <a:lnTo>
                  <a:pt x="199" y="543"/>
                </a:lnTo>
                <a:lnTo>
                  <a:pt x="201" y="545"/>
                </a:lnTo>
                <a:lnTo>
                  <a:pt x="212" y="547"/>
                </a:lnTo>
                <a:lnTo>
                  <a:pt x="216" y="547"/>
                </a:lnTo>
                <a:lnTo>
                  <a:pt x="218" y="547"/>
                </a:lnTo>
                <a:lnTo>
                  <a:pt x="218" y="547"/>
                </a:lnTo>
                <a:lnTo>
                  <a:pt x="220" y="547"/>
                </a:lnTo>
                <a:lnTo>
                  <a:pt x="220" y="547"/>
                </a:lnTo>
                <a:lnTo>
                  <a:pt x="220" y="545"/>
                </a:lnTo>
                <a:lnTo>
                  <a:pt x="222" y="545"/>
                </a:lnTo>
                <a:lnTo>
                  <a:pt x="222" y="547"/>
                </a:lnTo>
                <a:lnTo>
                  <a:pt x="228" y="545"/>
                </a:lnTo>
                <a:lnTo>
                  <a:pt x="237" y="545"/>
                </a:lnTo>
                <a:lnTo>
                  <a:pt x="239" y="545"/>
                </a:lnTo>
                <a:lnTo>
                  <a:pt x="243" y="547"/>
                </a:lnTo>
                <a:lnTo>
                  <a:pt x="245" y="549"/>
                </a:lnTo>
                <a:lnTo>
                  <a:pt x="245" y="547"/>
                </a:lnTo>
                <a:lnTo>
                  <a:pt x="245" y="545"/>
                </a:lnTo>
                <a:lnTo>
                  <a:pt x="243" y="545"/>
                </a:lnTo>
                <a:lnTo>
                  <a:pt x="243" y="545"/>
                </a:lnTo>
                <a:lnTo>
                  <a:pt x="241" y="545"/>
                </a:lnTo>
                <a:lnTo>
                  <a:pt x="243" y="543"/>
                </a:lnTo>
                <a:lnTo>
                  <a:pt x="247" y="547"/>
                </a:lnTo>
                <a:lnTo>
                  <a:pt x="249" y="549"/>
                </a:lnTo>
                <a:lnTo>
                  <a:pt x="251" y="549"/>
                </a:lnTo>
                <a:lnTo>
                  <a:pt x="251" y="547"/>
                </a:lnTo>
                <a:lnTo>
                  <a:pt x="256" y="543"/>
                </a:lnTo>
                <a:lnTo>
                  <a:pt x="258" y="543"/>
                </a:lnTo>
                <a:lnTo>
                  <a:pt x="262" y="541"/>
                </a:lnTo>
                <a:lnTo>
                  <a:pt x="264" y="539"/>
                </a:lnTo>
                <a:lnTo>
                  <a:pt x="266" y="539"/>
                </a:lnTo>
                <a:lnTo>
                  <a:pt x="268" y="539"/>
                </a:lnTo>
                <a:lnTo>
                  <a:pt x="272" y="537"/>
                </a:lnTo>
                <a:lnTo>
                  <a:pt x="272" y="537"/>
                </a:lnTo>
                <a:lnTo>
                  <a:pt x="274" y="537"/>
                </a:lnTo>
                <a:lnTo>
                  <a:pt x="277" y="539"/>
                </a:lnTo>
                <a:lnTo>
                  <a:pt x="277" y="539"/>
                </a:lnTo>
                <a:lnTo>
                  <a:pt x="277" y="541"/>
                </a:lnTo>
                <a:lnTo>
                  <a:pt x="279" y="543"/>
                </a:lnTo>
                <a:lnTo>
                  <a:pt x="277" y="543"/>
                </a:lnTo>
                <a:lnTo>
                  <a:pt x="277" y="545"/>
                </a:lnTo>
                <a:lnTo>
                  <a:pt x="274" y="545"/>
                </a:lnTo>
                <a:lnTo>
                  <a:pt x="272" y="547"/>
                </a:lnTo>
                <a:lnTo>
                  <a:pt x="270" y="545"/>
                </a:lnTo>
                <a:lnTo>
                  <a:pt x="268" y="547"/>
                </a:lnTo>
                <a:lnTo>
                  <a:pt x="270" y="547"/>
                </a:lnTo>
                <a:lnTo>
                  <a:pt x="272" y="549"/>
                </a:lnTo>
                <a:lnTo>
                  <a:pt x="274" y="552"/>
                </a:lnTo>
                <a:lnTo>
                  <a:pt x="277" y="558"/>
                </a:lnTo>
                <a:lnTo>
                  <a:pt x="277" y="560"/>
                </a:lnTo>
                <a:lnTo>
                  <a:pt x="279" y="562"/>
                </a:lnTo>
                <a:lnTo>
                  <a:pt x="279" y="564"/>
                </a:lnTo>
                <a:lnTo>
                  <a:pt x="277" y="566"/>
                </a:lnTo>
                <a:lnTo>
                  <a:pt x="274" y="568"/>
                </a:lnTo>
                <a:lnTo>
                  <a:pt x="272" y="570"/>
                </a:lnTo>
                <a:lnTo>
                  <a:pt x="268" y="570"/>
                </a:lnTo>
                <a:lnTo>
                  <a:pt x="262" y="570"/>
                </a:lnTo>
                <a:lnTo>
                  <a:pt x="260" y="570"/>
                </a:lnTo>
                <a:lnTo>
                  <a:pt x="260" y="568"/>
                </a:lnTo>
                <a:lnTo>
                  <a:pt x="258" y="568"/>
                </a:lnTo>
                <a:lnTo>
                  <a:pt x="258" y="568"/>
                </a:lnTo>
                <a:lnTo>
                  <a:pt x="256" y="570"/>
                </a:lnTo>
                <a:lnTo>
                  <a:pt x="251" y="575"/>
                </a:lnTo>
                <a:lnTo>
                  <a:pt x="249" y="577"/>
                </a:lnTo>
                <a:lnTo>
                  <a:pt x="247" y="579"/>
                </a:lnTo>
                <a:lnTo>
                  <a:pt x="245" y="579"/>
                </a:lnTo>
                <a:lnTo>
                  <a:pt x="243" y="581"/>
                </a:lnTo>
                <a:lnTo>
                  <a:pt x="241" y="581"/>
                </a:lnTo>
                <a:lnTo>
                  <a:pt x="241" y="579"/>
                </a:lnTo>
                <a:lnTo>
                  <a:pt x="239" y="579"/>
                </a:lnTo>
                <a:lnTo>
                  <a:pt x="237" y="579"/>
                </a:lnTo>
                <a:lnTo>
                  <a:pt x="235" y="581"/>
                </a:lnTo>
                <a:lnTo>
                  <a:pt x="235" y="581"/>
                </a:lnTo>
                <a:lnTo>
                  <a:pt x="237" y="579"/>
                </a:lnTo>
                <a:lnTo>
                  <a:pt x="237" y="579"/>
                </a:lnTo>
                <a:lnTo>
                  <a:pt x="237" y="579"/>
                </a:lnTo>
                <a:lnTo>
                  <a:pt x="237" y="579"/>
                </a:lnTo>
                <a:lnTo>
                  <a:pt x="235" y="577"/>
                </a:lnTo>
                <a:lnTo>
                  <a:pt x="233" y="575"/>
                </a:lnTo>
                <a:lnTo>
                  <a:pt x="230" y="575"/>
                </a:lnTo>
                <a:lnTo>
                  <a:pt x="226" y="577"/>
                </a:lnTo>
                <a:lnTo>
                  <a:pt x="224" y="577"/>
                </a:lnTo>
                <a:lnTo>
                  <a:pt x="224" y="579"/>
                </a:lnTo>
                <a:lnTo>
                  <a:pt x="226" y="579"/>
                </a:lnTo>
                <a:lnTo>
                  <a:pt x="226" y="581"/>
                </a:lnTo>
                <a:lnTo>
                  <a:pt x="226" y="581"/>
                </a:lnTo>
                <a:lnTo>
                  <a:pt x="222" y="581"/>
                </a:lnTo>
                <a:lnTo>
                  <a:pt x="220" y="581"/>
                </a:lnTo>
                <a:lnTo>
                  <a:pt x="220" y="583"/>
                </a:lnTo>
                <a:lnTo>
                  <a:pt x="220" y="585"/>
                </a:lnTo>
                <a:lnTo>
                  <a:pt x="220" y="587"/>
                </a:lnTo>
                <a:lnTo>
                  <a:pt x="220" y="589"/>
                </a:lnTo>
                <a:lnTo>
                  <a:pt x="222" y="587"/>
                </a:lnTo>
                <a:lnTo>
                  <a:pt x="224" y="587"/>
                </a:lnTo>
                <a:lnTo>
                  <a:pt x="224" y="587"/>
                </a:lnTo>
                <a:lnTo>
                  <a:pt x="222" y="589"/>
                </a:lnTo>
                <a:lnTo>
                  <a:pt x="220" y="589"/>
                </a:lnTo>
                <a:lnTo>
                  <a:pt x="220" y="591"/>
                </a:lnTo>
                <a:lnTo>
                  <a:pt x="220" y="591"/>
                </a:lnTo>
                <a:lnTo>
                  <a:pt x="220" y="593"/>
                </a:lnTo>
                <a:lnTo>
                  <a:pt x="218" y="591"/>
                </a:lnTo>
                <a:lnTo>
                  <a:pt x="218" y="591"/>
                </a:lnTo>
                <a:lnTo>
                  <a:pt x="216" y="591"/>
                </a:lnTo>
                <a:lnTo>
                  <a:pt x="214" y="593"/>
                </a:lnTo>
                <a:lnTo>
                  <a:pt x="212" y="596"/>
                </a:lnTo>
                <a:lnTo>
                  <a:pt x="207" y="602"/>
                </a:lnTo>
                <a:lnTo>
                  <a:pt x="207" y="604"/>
                </a:lnTo>
                <a:lnTo>
                  <a:pt x="207" y="604"/>
                </a:lnTo>
                <a:lnTo>
                  <a:pt x="207" y="604"/>
                </a:lnTo>
                <a:lnTo>
                  <a:pt x="207" y="606"/>
                </a:lnTo>
                <a:lnTo>
                  <a:pt x="205" y="606"/>
                </a:lnTo>
                <a:lnTo>
                  <a:pt x="203" y="606"/>
                </a:lnTo>
                <a:lnTo>
                  <a:pt x="201" y="608"/>
                </a:lnTo>
                <a:lnTo>
                  <a:pt x="203" y="608"/>
                </a:lnTo>
                <a:lnTo>
                  <a:pt x="205" y="610"/>
                </a:lnTo>
                <a:lnTo>
                  <a:pt x="205" y="610"/>
                </a:lnTo>
                <a:lnTo>
                  <a:pt x="201" y="610"/>
                </a:lnTo>
                <a:lnTo>
                  <a:pt x="201" y="610"/>
                </a:lnTo>
                <a:lnTo>
                  <a:pt x="201" y="610"/>
                </a:lnTo>
                <a:lnTo>
                  <a:pt x="201" y="612"/>
                </a:lnTo>
                <a:lnTo>
                  <a:pt x="201" y="612"/>
                </a:lnTo>
                <a:lnTo>
                  <a:pt x="201" y="614"/>
                </a:lnTo>
                <a:lnTo>
                  <a:pt x="203" y="612"/>
                </a:lnTo>
                <a:lnTo>
                  <a:pt x="205" y="614"/>
                </a:lnTo>
                <a:lnTo>
                  <a:pt x="205" y="614"/>
                </a:lnTo>
                <a:lnTo>
                  <a:pt x="203" y="617"/>
                </a:lnTo>
                <a:lnTo>
                  <a:pt x="205" y="619"/>
                </a:lnTo>
                <a:lnTo>
                  <a:pt x="207" y="619"/>
                </a:lnTo>
                <a:lnTo>
                  <a:pt x="207" y="621"/>
                </a:lnTo>
                <a:lnTo>
                  <a:pt x="210" y="623"/>
                </a:lnTo>
                <a:lnTo>
                  <a:pt x="210" y="623"/>
                </a:lnTo>
                <a:lnTo>
                  <a:pt x="212" y="623"/>
                </a:lnTo>
                <a:lnTo>
                  <a:pt x="212" y="621"/>
                </a:lnTo>
                <a:lnTo>
                  <a:pt x="212" y="621"/>
                </a:lnTo>
                <a:lnTo>
                  <a:pt x="212" y="619"/>
                </a:lnTo>
                <a:lnTo>
                  <a:pt x="214" y="619"/>
                </a:lnTo>
                <a:lnTo>
                  <a:pt x="214" y="619"/>
                </a:lnTo>
                <a:lnTo>
                  <a:pt x="214" y="621"/>
                </a:lnTo>
                <a:lnTo>
                  <a:pt x="212" y="621"/>
                </a:lnTo>
                <a:lnTo>
                  <a:pt x="214" y="621"/>
                </a:lnTo>
                <a:lnTo>
                  <a:pt x="214" y="623"/>
                </a:lnTo>
                <a:lnTo>
                  <a:pt x="216" y="621"/>
                </a:lnTo>
                <a:lnTo>
                  <a:pt x="216" y="621"/>
                </a:lnTo>
                <a:lnTo>
                  <a:pt x="216" y="623"/>
                </a:lnTo>
                <a:lnTo>
                  <a:pt x="216" y="623"/>
                </a:lnTo>
                <a:lnTo>
                  <a:pt x="218" y="623"/>
                </a:lnTo>
                <a:lnTo>
                  <a:pt x="220" y="623"/>
                </a:lnTo>
                <a:lnTo>
                  <a:pt x="220" y="623"/>
                </a:lnTo>
                <a:lnTo>
                  <a:pt x="218" y="625"/>
                </a:lnTo>
                <a:lnTo>
                  <a:pt x="214" y="625"/>
                </a:lnTo>
                <a:lnTo>
                  <a:pt x="216" y="627"/>
                </a:lnTo>
                <a:lnTo>
                  <a:pt x="216" y="627"/>
                </a:lnTo>
                <a:lnTo>
                  <a:pt x="220" y="627"/>
                </a:lnTo>
                <a:lnTo>
                  <a:pt x="226" y="627"/>
                </a:lnTo>
                <a:lnTo>
                  <a:pt x="233" y="629"/>
                </a:lnTo>
                <a:lnTo>
                  <a:pt x="235" y="625"/>
                </a:lnTo>
                <a:lnTo>
                  <a:pt x="237" y="627"/>
                </a:lnTo>
                <a:lnTo>
                  <a:pt x="237" y="627"/>
                </a:lnTo>
                <a:lnTo>
                  <a:pt x="237" y="627"/>
                </a:lnTo>
                <a:lnTo>
                  <a:pt x="235" y="627"/>
                </a:lnTo>
                <a:lnTo>
                  <a:pt x="233" y="629"/>
                </a:lnTo>
                <a:lnTo>
                  <a:pt x="237" y="629"/>
                </a:lnTo>
                <a:lnTo>
                  <a:pt x="239" y="629"/>
                </a:lnTo>
                <a:lnTo>
                  <a:pt x="241" y="631"/>
                </a:lnTo>
                <a:lnTo>
                  <a:pt x="239" y="633"/>
                </a:lnTo>
                <a:lnTo>
                  <a:pt x="235" y="633"/>
                </a:lnTo>
                <a:lnTo>
                  <a:pt x="235" y="633"/>
                </a:lnTo>
                <a:lnTo>
                  <a:pt x="233" y="631"/>
                </a:lnTo>
                <a:lnTo>
                  <a:pt x="233" y="631"/>
                </a:lnTo>
                <a:lnTo>
                  <a:pt x="233" y="631"/>
                </a:lnTo>
                <a:lnTo>
                  <a:pt x="230" y="631"/>
                </a:lnTo>
                <a:lnTo>
                  <a:pt x="226" y="633"/>
                </a:lnTo>
                <a:lnTo>
                  <a:pt x="226" y="633"/>
                </a:lnTo>
                <a:lnTo>
                  <a:pt x="226" y="633"/>
                </a:lnTo>
                <a:lnTo>
                  <a:pt x="228" y="631"/>
                </a:lnTo>
                <a:lnTo>
                  <a:pt x="226" y="631"/>
                </a:lnTo>
                <a:lnTo>
                  <a:pt x="226" y="629"/>
                </a:lnTo>
                <a:lnTo>
                  <a:pt x="224" y="629"/>
                </a:lnTo>
                <a:lnTo>
                  <a:pt x="222" y="627"/>
                </a:lnTo>
                <a:lnTo>
                  <a:pt x="220" y="627"/>
                </a:lnTo>
                <a:lnTo>
                  <a:pt x="218" y="627"/>
                </a:lnTo>
                <a:lnTo>
                  <a:pt x="218" y="631"/>
                </a:lnTo>
                <a:lnTo>
                  <a:pt x="212" y="635"/>
                </a:lnTo>
                <a:lnTo>
                  <a:pt x="214" y="635"/>
                </a:lnTo>
                <a:lnTo>
                  <a:pt x="216" y="635"/>
                </a:lnTo>
                <a:lnTo>
                  <a:pt x="218" y="635"/>
                </a:lnTo>
                <a:lnTo>
                  <a:pt x="216" y="637"/>
                </a:lnTo>
                <a:lnTo>
                  <a:pt x="216" y="637"/>
                </a:lnTo>
                <a:lnTo>
                  <a:pt x="218" y="640"/>
                </a:lnTo>
                <a:lnTo>
                  <a:pt x="220" y="640"/>
                </a:lnTo>
                <a:lnTo>
                  <a:pt x="222" y="640"/>
                </a:lnTo>
                <a:lnTo>
                  <a:pt x="224" y="644"/>
                </a:lnTo>
                <a:lnTo>
                  <a:pt x="230" y="648"/>
                </a:lnTo>
                <a:lnTo>
                  <a:pt x="230" y="648"/>
                </a:lnTo>
                <a:lnTo>
                  <a:pt x="230" y="650"/>
                </a:lnTo>
                <a:lnTo>
                  <a:pt x="233" y="650"/>
                </a:lnTo>
                <a:lnTo>
                  <a:pt x="237" y="650"/>
                </a:lnTo>
                <a:lnTo>
                  <a:pt x="243" y="650"/>
                </a:lnTo>
                <a:lnTo>
                  <a:pt x="247" y="648"/>
                </a:lnTo>
                <a:lnTo>
                  <a:pt x="249" y="648"/>
                </a:lnTo>
                <a:lnTo>
                  <a:pt x="254" y="648"/>
                </a:lnTo>
                <a:lnTo>
                  <a:pt x="254" y="646"/>
                </a:lnTo>
                <a:lnTo>
                  <a:pt x="254" y="644"/>
                </a:lnTo>
                <a:lnTo>
                  <a:pt x="254" y="642"/>
                </a:lnTo>
                <a:lnTo>
                  <a:pt x="254" y="642"/>
                </a:lnTo>
                <a:lnTo>
                  <a:pt x="251" y="642"/>
                </a:lnTo>
                <a:lnTo>
                  <a:pt x="251" y="640"/>
                </a:lnTo>
                <a:lnTo>
                  <a:pt x="254" y="637"/>
                </a:lnTo>
                <a:lnTo>
                  <a:pt x="258" y="633"/>
                </a:lnTo>
                <a:lnTo>
                  <a:pt x="258" y="633"/>
                </a:lnTo>
                <a:lnTo>
                  <a:pt x="260" y="631"/>
                </a:lnTo>
                <a:lnTo>
                  <a:pt x="260" y="631"/>
                </a:lnTo>
                <a:lnTo>
                  <a:pt x="262" y="631"/>
                </a:lnTo>
                <a:lnTo>
                  <a:pt x="262" y="631"/>
                </a:lnTo>
                <a:lnTo>
                  <a:pt x="258" y="633"/>
                </a:lnTo>
                <a:lnTo>
                  <a:pt x="256" y="637"/>
                </a:lnTo>
                <a:lnTo>
                  <a:pt x="256" y="642"/>
                </a:lnTo>
                <a:lnTo>
                  <a:pt x="258" y="644"/>
                </a:lnTo>
                <a:lnTo>
                  <a:pt x="260" y="648"/>
                </a:lnTo>
                <a:lnTo>
                  <a:pt x="262" y="652"/>
                </a:lnTo>
                <a:lnTo>
                  <a:pt x="264" y="656"/>
                </a:lnTo>
                <a:lnTo>
                  <a:pt x="264" y="656"/>
                </a:lnTo>
                <a:lnTo>
                  <a:pt x="262" y="658"/>
                </a:lnTo>
                <a:lnTo>
                  <a:pt x="262" y="661"/>
                </a:lnTo>
                <a:lnTo>
                  <a:pt x="260" y="663"/>
                </a:lnTo>
                <a:lnTo>
                  <a:pt x="262" y="665"/>
                </a:lnTo>
                <a:lnTo>
                  <a:pt x="262" y="667"/>
                </a:lnTo>
                <a:lnTo>
                  <a:pt x="264" y="667"/>
                </a:lnTo>
                <a:lnTo>
                  <a:pt x="266" y="667"/>
                </a:lnTo>
                <a:lnTo>
                  <a:pt x="264" y="667"/>
                </a:lnTo>
                <a:lnTo>
                  <a:pt x="264" y="669"/>
                </a:lnTo>
                <a:lnTo>
                  <a:pt x="264" y="671"/>
                </a:lnTo>
                <a:lnTo>
                  <a:pt x="264" y="673"/>
                </a:lnTo>
                <a:lnTo>
                  <a:pt x="262" y="673"/>
                </a:lnTo>
                <a:lnTo>
                  <a:pt x="260" y="675"/>
                </a:lnTo>
                <a:lnTo>
                  <a:pt x="258" y="675"/>
                </a:lnTo>
                <a:lnTo>
                  <a:pt x="264" y="677"/>
                </a:lnTo>
                <a:lnTo>
                  <a:pt x="270" y="675"/>
                </a:lnTo>
                <a:lnTo>
                  <a:pt x="270" y="673"/>
                </a:lnTo>
                <a:lnTo>
                  <a:pt x="270" y="673"/>
                </a:lnTo>
                <a:lnTo>
                  <a:pt x="272" y="673"/>
                </a:lnTo>
                <a:lnTo>
                  <a:pt x="272" y="673"/>
                </a:lnTo>
                <a:lnTo>
                  <a:pt x="277" y="671"/>
                </a:lnTo>
                <a:lnTo>
                  <a:pt x="279" y="671"/>
                </a:lnTo>
                <a:lnTo>
                  <a:pt x="281" y="669"/>
                </a:lnTo>
                <a:lnTo>
                  <a:pt x="283" y="669"/>
                </a:lnTo>
                <a:lnTo>
                  <a:pt x="285" y="667"/>
                </a:lnTo>
                <a:lnTo>
                  <a:pt x="285" y="669"/>
                </a:lnTo>
                <a:lnTo>
                  <a:pt x="287" y="671"/>
                </a:lnTo>
                <a:lnTo>
                  <a:pt x="291" y="671"/>
                </a:lnTo>
                <a:lnTo>
                  <a:pt x="291" y="671"/>
                </a:lnTo>
                <a:lnTo>
                  <a:pt x="293" y="671"/>
                </a:lnTo>
                <a:lnTo>
                  <a:pt x="295" y="671"/>
                </a:lnTo>
                <a:lnTo>
                  <a:pt x="298" y="673"/>
                </a:lnTo>
                <a:lnTo>
                  <a:pt x="300" y="673"/>
                </a:lnTo>
                <a:lnTo>
                  <a:pt x="304" y="679"/>
                </a:lnTo>
                <a:lnTo>
                  <a:pt x="306" y="682"/>
                </a:lnTo>
                <a:lnTo>
                  <a:pt x="308" y="679"/>
                </a:lnTo>
                <a:lnTo>
                  <a:pt x="308" y="677"/>
                </a:lnTo>
                <a:lnTo>
                  <a:pt x="306" y="673"/>
                </a:lnTo>
                <a:lnTo>
                  <a:pt x="306" y="673"/>
                </a:lnTo>
                <a:lnTo>
                  <a:pt x="308" y="671"/>
                </a:lnTo>
                <a:lnTo>
                  <a:pt x="308" y="669"/>
                </a:lnTo>
                <a:lnTo>
                  <a:pt x="308" y="669"/>
                </a:lnTo>
                <a:lnTo>
                  <a:pt x="308" y="669"/>
                </a:lnTo>
                <a:lnTo>
                  <a:pt x="310" y="669"/>
                </a:lnTo>
                <a:lnTo>
                  <a:pt x="312" y="667"/>
                </a:lnTo>
                <a:lnTo>
                  <a:pt x="312" y="667"/>
                </a:lnTo>
                <a:lnTo>
                  <a:pt x="316" y="667"/>
                </a:lnTo>
                <a:lnTo>
                  <a:pt x="318" y="669"/>
                </a:lnTo>
                <a:lnTo>
                  <a:pt x="316" y="669"/>
                </a:lnTo>
                <a:lnTo>
                  <a:pt x="314" y="669"/>
                </a:lnTo>
                <a:lnTo>
                  <a:pt x="312" y="669"/>
                </a:lnTo>
                <a:lnTo>
                  <a:pt x="312" y="669"/>
                </a:lnTo>
                <a:lnTo>
                  <a:pt x="312" y="671"/>
                </a:lnTo>
                <a:lnTo>
                  <a:pt x="312" y="673"/>
                </a:lnTo>
                <a:lnTo>
                  <a:pt x="312" y="673"/>
                </a:lnTo>
                <a:lnTo>
                  <a:pt x="314" y="675"/>
                </a:lnTo>
                <a:lnTo>
                  <a:pt x="316" y="675"/>
                </a:lnTo>
                <a:lnTo>
                  <a:pt x="318" y="675"/>
                </a:lnTo>
                <a:lnTo>
                  <a:pt x="323" y="673"/>
                </a:lnTo>
                <a:lnTo>
                  <a:pt x="331" y="671"/>
                </a:lnTo>
                <a:lnTo>
                  <a:pt x="333" y="669"/>
                </a:lnTo>
                <a:lnTo>
                  <a:pt x="335" y="665"/>
                </a:lnTo>
                <a:lnTo>
                  <a:pt x="335" y="669"/>
                </a:lnTo>
                <a:lnTo>
                  <a:pt x="333" y="673"/>
                </a:lnTo>
                <a:lnTo>
                  <a:pt x="333" y="673"/>
                </a:lnTo>
                <a:lnTo>
                  <a:pt x="333" y="673"/>
                </a:lnTo>
                <a:lnTo>
                  <a:pt x="329" y="675"/>
                </a:lnTo>
                <a:lnTo>
                  <a:pt x="327" y="679"/>
                </a:lnTo>
                <a:lnTo>
                  <a:pt x="325" y="679"/>
                </a:lnTo>
                <a:lnTo>
                  <a:pt x="325" y="682"/>
                </a:lnTo>
                <a:lnTo>
                  <a:pt x="327" y="684"/>
                </a:lnTo>
                <a:lnTo>
                  <a:pt x="327" y="684"/>
                </a:lnTo>
                <a:lnTo>
                  <a:pt x="329" y="684"/>
                </a:lnTo>
                <a:lnTo>
                  <a:pt x="331" y="686"/>
                </a:lnTo>
                <a:lnTo>
                  <a:pt x="327" y="686"/>
                </a:lnTo>
                <a:lnTo>
                  <a:pt x="325" y="686"/>
                </a:lnTo>
                <a:lnTo>
                  <a:pt x="325" y="688"/>
                </a:lnTo>
                <a:lnTo>
                  <a:pt x="325" y="692"/>
                </a:lnTo>
                <a:lnTo>
                  <a:pt x="323" y="694"/>
                </a:lnTo>
                <a:lnTo>
                  <a:pt x="323" y="696"/>
                </a:lnTo>
                <a:lnTo>
                  <a:pt x="323" y="696"/>
                </a:lnTo>
                <a:lnTo>
                  <a:pt x="325" y="698"/>
                </a:lnTo>
                <a:lnTo>
                  <a:pt x="325" y="698"/>
                </a:lnTo>
                <a:lnTo>
                  <a:pt x="325" y="698"/>
                </a:lnTo>
                <a:lnTo>
                  <a:pt x="327" y="698"/>
                </a:lnTo>
                <a:lnTo>
                  <a:pt x="327" y="698"/>
                </a:lnTo>
                <a:lnTo>
                  <a:pt x="325" y="700"/>
                </a:lnTo>
                <a:lnTo>
                  <a:pt x="325" y="700"/>
                </a:lnTo>
                <a:lnTo>
                  <a:pt x="323" y="698"/>
                </a:lnTo>
                <a:lnTo>
                  <a:pt x="323" y="698"/>
                </a:lnTo>
                <a:lnTo>
                  <a:pt x="323" y="698"/>
                </a:lnTo>
                <a:lnTo>
                  <a:pt x="321" y="698"/>
                </a:lnTo>
                <a:lnTo>
                  <a:pt x="321" y="698"/>
                </a:lnTo>
                <a:lnTo>
                  <a:pt x="318" y="700"/>
                </a:lnTo>
                <a:lnTo>
                  <a:pt x="316" y="702"/>
                </a:lnTo>
                <a:lnTo>
                  <a:pt x="316" y="702"/>
                </a:lnTo>
                <a:lnTo>
                  <a:pt x="314" y="705"/>
                </a:lnTo>
                <a:lnTo>
                  <a:pt x="312" y="707"/>
                </a:lnTo>
                <a:lnTo>
                  <a:pt x="310" y="707"/>
                </a:lnTo>
                <a:lnTo>
                  <a:pt x="310" y="709"/>
                </a:lnTo>
                <a:lnTo>
                  <a:pt x="308" y="709"/>
                </a:lnTo>
                <a:lnTo>
                  <a:pt x="308" y="711"/>
                </a:lnTo>
                <a:lnTo>
                  <a:pt x="308" y="713"/>
                </a:lnTo>
                <a:lnTo>
                  <a:pt x="310" y="713"/>
                </a:lnTo>
                <a:lnTo>
                  <a:pt x="308" y="713"/>
                </a:lnTo>
                <a:lnTo>
                  <a:pt x="308" y="715"/>
                </a:lnTo>
                <a:lnTo>
                  <a:pt x="308" y="713"/>
                </a:lnTo>
                <a:lnTo>
                  <a:pt x="306" y="713"/>
                </a:lnTo>
                <a:lnTo>
                  <a:pt x="306" y="713"/>
                </a:lnTo>
                <a:lnTo>
                  <a:pt x="306" y="713"/>
                </a:lnTo>
                <a:lnTo>
                  <a:pt x="304" y="713"/>
                </a:lnTo>
                <a:lnTo>
                  <a:pt x="302" y="715"/>
                </a:lnTo>
                <a:lnTo>
                  <a:pt x="300" y="717"/>
                </a:lnTo>
                <a:lnTo>
                  <a:pt x="293" y="719"/>
                </a:lnTo>
                <a:lnTo>
                  <a:pt x="289" y="721"/>
                </a:lnTo>
                <a:lnTo>
                  <a:pt x="287" y="721"/>
                </a:lnTo>
                <a:lnTo>
                  <a:pt x="285" y="723"/>
                </a:lnTo>
                <a:lnTo>
                  <a:pt x="285" y="726"/>
                </a:lnTo>
                <a:lnTo>
                  <a:pt x="283" y="728"/>
                </a:lnTo>
                <a:lnTo>
                  <a:pt x="283" y="730"/>
                </a:lnTo>
                <a:lnTo>
                  <a:pt x="283" y="730"/>
                </a:lnTo>
                <a:lnTo>
                  <a:pt x="283" y="732"/>
                </a:lnTo>
                <a:lnTo>
                  <a:pt x="283" y="732"/>
                </a:lnTo>
                <a:lnTo>
                  <a:pt x="285" y="732"/>
                </a:lnTo>
                <a:lnTo>
                  <a:pt x="285" y="734"/>
                </a:lnTo>
                <a:lnTo>
                  <a:pt x="285" y="734"/>
                </a:lnTo>
                <a:lnTo>
                  <a:pt x="285" y="734"/>
                </a:lnTo>
                <a:lnTo>
                  <a:pt x="283" y="734"/>
                </a:lnTo>
                <a:lnTo>
                  <a:pt x="283" y="734"/>
                </a:lnTo>
                <a:lnTo>
                  <a:pt x="283" y="734"/>
                </a:lnTo>
                <a:lnTo>
                  <a:pt x="281" y="732"/>
                </a:lnTo>
                <a:lnTo>
                  <a:pt x="279" y="732"/>
                </a:lnTo>
                <a:lnTo>
                  <a:pt x="279" y="734"/>
                </a:lnTo>
                <a:lnTo>
                  <a:pt x="279" y="734"/>
                </a:lnTo>
                <a:lnTo>
                  <a:pt x="279" y="736"/>
                </a:lnTo>
                <a:lnTo>
                  <a:pt x="279" y="736"/>
                </a:lnTo>
                <a:lnTo>
                  <a:pt x="277" y="734"/>
                </a:lnTo>
                <a:lnTo>
                  <a:pt x="274" y="732"/>
                </a:lnTo>
                <a:lnTo>
                  <a:pt x="274" y="732"/>
                </a:lnTo>
                <a:lnTo>
                  <a:pt x="277" y="732"/>
                </a:lnTo>
                <a:lnTo>
                  <a:pt x="277" y="730"/>
                </a:lnTo>
                <a:lnTo>
                  <a:pt x="277" y="730"/>
                </a:lnTo>
                <a:lnTo>
                  <a:pt x="277" y="730"/>
                </a:lnTo>
                <a:lnTo>
                  <a:pt x="272" y="732"/>
                </a:lnTo>
                <a:lnTo>
                  <a:pt x="272" y="732"/>
                </a:lnTo>
                <a:lnTo>
                  <a:pt x="272" y="730"/>
                </a:lnTo>
                <a:lnTo>
                  <a:pt x="272" y="730"/>
                </a:lnTo>
                <a:lnTo>
                  <a:pt x="272" y="730"/>
                </a:lnTo>
                <a:lnTo>
                  <a:pt x="266" y="732"/>
                </a:lnTo>
                <a:lnTo>
                  <a:pt x="262" y="734"/>
                </a:lnTo>
                <a:lnTo>
                  <a:pt x="258" y="736"/>
                </a:lnTo>
                <a:lnTo>
                  <a:pt x="256" y="738"/>
                </a:lnTo>
                <a:lnTo>
                  <a:pt x="254" y="740"/>
                </a:lnTo>
                <a:lnTo>
                  <a:pt x="251" y="742"/>
                </a:lnTo>
                <a:lnTo>
                  <a:pt x="249" y="744"/>
                </a:lnTo>
                <a:lnTo>
                  <a:pt x="249" y="744"/>
                </a:lnTo>
                <a:lnTo>
                  <a:pt x="247" y="747"/>
                </a:lnTo>
                <a:lnTo>
                  <a:pt x="247" y="747"/>
                </a:lnTo>
                <a:lnTo>
                  <a:pt x="247" y="747"/>
                </a:lnTo>
                <a:lnTo>
                  <a:pt x="245" y="747"/>
                </a:lnTo>
                <a:lnTo>
                  <a:pt x="245" y="747"/>
                </a:lnTo>
                <a:lnTo>
                  <a:pt x="245" y="747"/>
                </a:lnTo>
                <a:lnTo>
                  <a:pt x="243" y="749"/>
                </a:lnTo>
                <a:lnTo>
                  <a:pt x="241" y="749"/>
                </a:lnTo>
                <a:lnTo>
                  <a:pt x="241" y="749"/>
                </a:lnTo>
                <a:lnTo>
                  <a:pt x="243" y="751"/>
                </a:lnTo>
                <a:lnTo>
                  <a:pt x="241" y="751"/>
                </a:lnTo>
                <a:lnTo>
                  <a:pt x="241" y="753"/>
                </a:lnTo>
                <a:lnTo>
                  <a:pt x="241" y="753"/>
                </a:lnTo>
                <a:lnTo>
                  <a:pt x="243" y="753"/>
                </a:lnTo>
                <a:lnTo>
                  <a:pt x="243" y="753"/>
                </a:lnTo>
                <a:lnTo>
                  <a:pt x="245" y="753"/>
                </a:lnTo>
                <a:lnTo>
                  <a:pt x="245" y="751"/>
                </a:lnTo>
                <a:lnTo>
                  <a:pt x="245" y="749"/>
                </a:lnTo>
                <a:lnTo>
                  <a:pt x="245" y="749"/>
                </a:lnTo>
                <a:lnTo>
                  <a:pt x="247" y="749"/>
                </a:lnTo>
                <a:lnTo>
                  <a:pt x="247" y="751"/>
                </a:lnTo>
                <a:lnTo>
                  <a:pt x="249" y="751"/>
                </a:lnTo>
                <a:lnTo>
                  <a:pt x="251" y="751"/>
                </a:lnTo>
                <a:lnTo>
                  <a:pt x="251" y="749"/>
                </a:lnTo>
                <a:lnTo>
                  <a:pt x="251" y="749"/>
                </a:lnTo>
                <a:lnTo>
                  <a:pt x="251" y="747"/>
                </a:lnTo>
                <a:lnTo>
                  <a:pt x="251" y="744"/>
                </a:lnTo>
                <a:lnTo>
                  <a:pt x="254" y="744"/>
                </a:lnTo>
                <a:lnTo>
                  <a:pt x="254" y="747"/>
                </a:lnTo>
                <a:lnTo>
                  <a:pt x="256" y="747"/>
                </a:lnTo>
                <a:lnTo>
                  <a:pt x="256" y="749"/>
                </a:lnTo>
                <a:lnTo>
                  <a:pt x="254" y="749"/>
                </a:lnTo>
                <a:lnTo>
                  <a:pt x="254" y="749"/>
                </a:lnTo>
                <a:lnTo>
                  <a:pt x="254" y="749"/>
                </a:lnTo>
                <a:lnTo>
                  <a:pt x="256" y="749"/>
                </a:lnTo>
                <a:lnTo>
                  <a:pt x="256" y="749"/>
                </a:lnTo>
                <a:lnTo>
                  <a:pt x="258" y="749"/>
                </a:lnTo>
                <a:lnTo>
                  <a:pt x="258" y="749"/>
                </a:lnTo>
                <a:lnTo>
                  <a:pt x="258" y="747"/>
                </a:lnTo>
                <a:lnTo>
                  <a:pt x="260" y="747"/>
                </a:lnTo>
                <a:lnTo>
                  <a:pt x="262" y="747"/>
                </a:lnTo>
                <a:lnTo>
                  <a:pt x="264" y="742"/>
                </a:lnTo>
                <a:lnTo>
                  <a:pt x="264" y="742"/>
                </a:lnTo>
                <a:lnTo>
                  <a:pt x="266" y="740"/>
                </a:lnTo>
                <a:lnTo>
                  <a:pt x="266" y="738"/>
                </a:lnTo>
                <a:lnTo>
                  <a:pt x="266" y="738"/>
                </a:lnTo>
                <a:lnTo>
                  <a:pt x="268" y="738"/>
                </a:lnTo>
                <a:lnTo>
                  <a:pt x="268" y="738"/>
                </a:lnTo>
                <a:lnTo>
                  <a:pt x="270" y="738"/>
                </a:lnTo>
                <a:lnTo>
                  <a:pt x="272" y="738"/>
                </a:lnTo>
                <a:lnTo>
                  <a:pt x="272" y="738"/>
                </a:lnTo>
                <a:lnTo>
                  <a:pt x="272" y="740"/>
                </a:lnTo>
                <a:lnTo>
                  <a:pt x="270" y="738"/>
                </a:lnTo>
                <a:lnTo>
                  <a:pt x="270" y="738"/>
                </a:lnTo>
                <a:lnTo>
                  <a:pt x="270" y="740"/>
                </a:lnTo>
                <a:lnTo>
                  <a:pt x="268" y="740"/>
                </a:lnTo>
                <a:lnTo>
                  <a:pt x="268" y="740"/>
                </a:lnTo>
                <a:lnTo>
                  <a:pt x="268" y="742"/>
                </a:lnTo>
                <a:lnTo>
                  <a:pt x="268" y="742"/>
                </a:lnTo>
                <a:lnTo>
                  <a:pt x="270" y="742"/>
                </a:lnTo>
                <a:lnTo>
                  <a:pt x="272" y="742"/>
                </a:lnTo>
                <a:lnTo>
                  <a:pt x="274" y="742"/>
                </a:lnTo>
                <a:lnTo>
                  <a:pt x="274" y="742"/>
                </a:lnTo>
                <a:lnTo>
                  <a:pt x="277" y="740"/>
                </a:lnTo>
                <a:lnTo>
                  <a:pt x="277" y="740"/>
                </a:lnTo>
                <a:lnTo>
                  <a:pt x="279" y="740"/>
                </a:lnTo>
                <a:lnTo>
                  <a:pt x="279" y="740"/>
                </a:lnTo>
                <a:lnTo>
                  <a:pt x="281" y="740"/>
                </a:lnTo>
                <a:lnTo>
                  <a:pt x="281" y="738"/>
                </a:lnTo>
                <a:lnTo>
                  <a:pt x="281" y="740"/>
                </a:lnTo>
                <a:lnTo>
                  <a:pt x="283" y="740"/>
                </a:lnTo>
                <a:lnTo>
                  <a:pt x="283" y="738"/>
                </a:lnTo>
                <a:lnTo>
                  <a:pt x="283" y="738"/>
                </a:lnTo>
                <a:lnTo>
                  <a:pt x="285" y="738"/>
                </a:lnTo>
                <a:lnTo>
                  <a:pt x="287" y="736"/>
                </a:lnTo>
                <a:lnTo>
                  <a:pt x="289" y="734"/>
                </a:lnTo>
                <a:lnTo>
                  <a:pt x="291" y="734"/>
                </a:lnTo>
                <a:lnTo>
                  <a:pt x="291" y="734"/>
                </a:lnTo>
                <a:lnTo>
                  <a:pt x="291" y="734"/>
                </a:lnTo>
                <a:lnTo>
                  <a:pt x="293" y="734"/>
                </a:lnTo>
                <a:lnTo>
                  <a:pt x="293" y="734"/>
                </a:lnTo>
                <a:lnTo>
                  <a:pt x="293" y="734"/>
                </a:lnTo>
                <a:lnTo>
                  <a:pt x="295" y="734"/>
                </a:lnTo>
                <a:lnTo>
                  <a:pt x="295" y="734"/>
                </a:lnTo>
                <a:lnTo>
                  <a:pt x="295" y="738"/>
                </a:lnTo>
                <a:lnTo>
                  <a:pt x="295" y="738"/>
                </a:lnTo>
                <a:lnTo>
                  <a:pt x="295" y="738"/>
                </a:lnTo>
                <a:lnTo>
                  <a:pt x="295" y="736"/>
                </a:lnTo>
                <a:lnTo>
                  <a:pt x="295" y="736"/>
                </a:lnTo>
                <a:lnTo>
                  <a:pt x="298" y="734"/>
                </a:lnTo>
                <a:lnTo>
                  <a:pt x="298" y="734"/>
                </a:lnTo>
                <a:lnTo>
                  <a:pt x="308" y="730"/>
                </a:lnTo>
                <a:lnTo>
                  <a:pt x="308" y="730"/>
                </a:lnTo>
                <a:lnTo>
                  <a:pt x="310" y="728"/>
                </a:lnTo>
                <a:lnTo>
                  <a:pt x="310" y="726"/>
                </a:lnTo>
                <a:lnTo>
                  <a:pt x="310" y="726"/>
                </a:lnTo>
                <a:lnTo>
                  <a:pt x="310" y="728"/>
                </a:lnTo>
                <a:lnTo>
                  <a:pt x="310" y="728"/>
                </a:lnTo>
                <a:lnTo>
                  <a:pt x="312" y="730"/>
                </a:lnTo>
                <a:lnTo>
                  <a:pt x="312" y="728"/>
                </a:lnTo>
                <a:lnTo>
                  <a:pt x="312" y="728"/>
                </a:lnTo>
                <a:lnTo>
                  <a:pt x="314" y="726"/>
                </a:lnTo>
                <a:lnTo>
                  <a:pt x="314" y="726"/>
                </a:lnTo>
                <a:lnTo>
                  <a:pt x="314" y="726"/>
                </a:lnTo>
                <a:lnTo>
                  <a:pt x="314" y="723"/>
                </a:lnTo>
                <a:lnTo>
                  <a:pt x="312" y="723"/>
                </a:lnTo>
                <a:lnTo>
                  <a:pt x="312" y="723"/>
                </a:lnTo>
                <a:lnTo>
                  <a:pt x="310" y="723"/>
                </a:lnTo>
                <a:lnTo>
                  <a:pt x="310" y="723"/>
                </a:lnTo>
                <a:lnTo>
                  <a:pt x="310" y="723"/>
                </a:lnTo>
                <a:lnTo>
                  <a:pt x="312" y="721"/>
                </a:lnTo>
                <a:lnTo>
                  <a:pt x="314" y="721"/>
                </a:lnTo>
                <a:lnTo>
                  <a:pt x="316" y="721"/>
                </a:lnTo>
                <a:lnTo>
                  <a:pt x="316" y="719"/>
                </a:lnTo>
                <a:lnTo>
                  <a:pt x="318" y="719"/>
                </a:lnTo>
                <a:lnTo>
                  <a:pt x="318" y="719"/>
                </a:lnTo>
                <a:lnTo>
                  <a:pt x="321" y="719"/>
                </a:lnTo>
                <a:lnTo>
                  <a:pt x="321" y="719"/>
                </a:lnTo>
                <a:lnTo>
                  <a:pt x="318" y="719"/>
                </a:lnTo>
                <a:lnTo>
                  <a:pt x="318" y="719"/>
                </a:lnTo>
                <a:lnTo>
                  <a:pt x="318" y="717"/>
                </a:lnTo>
                <a:lnTo>
                  <a:pt x="321" y="717"/>
                </a:lnTo>
                <a:lnTo>
                  <a:pt x="323" y="717"/>
                </a:lnTo>
                <a:lnTo>
                  <a:pt x="323" y="717"/>
                </a:lnTo>
                <a:lnTo>
                  <a:pt x="325" y="717"/>
                </a:lnTo>
                <a:lnTo>
                  <a:pt x="325" y="717"/>
                </a:lnTo>
                <a:lnTo>
                  <a:pt x="325" y="717"/>
                </a:lnTo>
                <a:lnTo>
                  <a:pt x="327" y="715"/>
                </a:lnTo>
                <a:lnTo>
                  <a:pt x="327" y="715"/>
                </a:lnTo>
                <a:lnTo>
                  <a:pt x="327" y="713"/>
                </a:lnTo>
                <a:lnTo>
                  <a:pt x="329" y="713"/>
                </a:lnTo>
                <a:lnTo>
                  <a:pt x="329" y="713"/>
                </a:lnTo>
                <a:lnTo>
                  <a:pt x="331" y="713"/>
                </a:lnTo>
                <a:lnTo>
                  <a:pt x="331" y="713"/>
                </a:lnTo>
                <a:lnTo>
                  <a:pt x="333" y="713"/>
                </a:lnTo>
                <a:lnTo>
                  <a:pt x="333" y="711"/>
                </a:lnTo>
                <a:lnTo>
                  <a:pt x="335" y="711"/>
                </a:lnTo>
                <a:lnTo>
                  <a:pt x="335" y="711"/>
                </a:lnTo>
                <a:lnTo>
                  <a:pt x="335" y="711"/>
                </a:lnTo>
                <a:lnTo>
                  <a:pt x="337" y="709"/>
                </a:lnTo>
                <a:lnTo>
                  <a:pt x="337" y="709"/>
                </a:lnTo>
                <a:lnTo>
                  <a:pt x="339" y="709"/>
                </a:lnTo>
                <a:lnTo>
                  <a:pt x="339" y="709"/>
                </a:lnTo>
                <a:lnTo>
                  <a:pt x="339" y="709"/>
                </a:lnTo>
                <a:lnTo>
                  <a:pt x="342" y="707"/>
                </a:lnTo>
                <a:lnTo>
                  <a:pt x="342" y="705"/>
                </a:lnTo>
                <a:lnTo>
                  <a:pt x="342" y="705"/>
                </a:lnTo>
                <a:lnTo>
                  <a:pt x="342" y="705"/>
                </a:lnTo>
                <a:lnTo>
                  <a:pt x="342" y="702"/>
                </a:lnTo>
                <a:lnTo>
                  <a:pt x="342" y="702"/>
                </a:lnTo>
                <a:lnTo>
                  <a:pt x="342" y="702"/>
                </a:lnTo>
                <a:lnTo>
                  <a:pt x="344" y="700"/>
                </a:lnTo>
                <a:lnTo>
                  <a:pt x="346" y="700"/>
                </a:lnTo>
                <a:lnTo>
                  <a:pt x="346" y="700"/>
                </a:lnTo>
                <a:lnTo>
                  <a:pt x="348" y="700"/>
                </a:lnTo>
                <a:lnTo>
                  <a:pt x="348" y="698"/>
                </a:lnTo>
                <a:lnTo>
                  <a:pt x="348" y="698"/>
                </a:lnTo>
                <a:lnTo>
                  <a:pt x="350" y="698"/>
                </a:lnTo>
                <a:lnTo>
                  <a:pt x="350" y="698"/>
                </a:lnTo>
                <a:lnTo>
                  <a:pt x="352" y="696"/>
                </a:lnTo>
                <a:lnTo>
                  <a:pt x="354" y="696"/>
                </a:lnTo>
                <a:lnTo>
                  <a:pt x="354" y="696"/>
                </a:lnTo>
                <a:lnTo>
                  <a:pt x="354" y="694"/>
                </a:lnTo>
                <a:lnTo>
                  <a:pt x="354" y="694"/>
                </a:lnTo>
                <a:lnTo>
                  <a:pt x="356" y="694"/>
                </a:lnTo>
                <a:lnTo>
                  <a:pt x="358" y="694"/>
                </a:lnTo>
                <a:lnTo>
                  <a:pt x="360" y="692"/>
                </a:lnTo>
                <a:lnTo>
                  <a:pt x="360" y="690"/>
                </a:lnTo>
                <a:lnTo>
                  <a:pt x="362" y="688"/>
                </a:lnTo>
                <a:lnTo>
                  <a:pt x="369" y="688"/>
                </a:lnTo>
                <a:lnTo>
                  <a:pt x="369" y="688"/>
                </a:lnTo>
                <a:lnTo>
                  <a:pt x="369" y="686"/>
                </a:lnTo>
                <a:lnTo>
                  <a:pt x="371" y="686"/>
                </a:lnTo>
                <a:lnTo>
                  <a:pt x="373" y="686"/>
                </a:lnTo>
                <a:lnTo>
                  <a:pt x="373" y="686"/>
                </a:lnTo>
                <a:lnTo>
                  <a:pt x="373" y="684"/>
                </a:lnTo>
                <a:lnTo>
                  <a:pt x="373" y="684"/>
                </a:lnTo>
                <a:lnTo>
                  <a:pt x="373" y="684"/>
                </a:lnTo>
                <a:lnTo>
                  <a:pt x="373" y="684"/>
                </a:lnTo>
                <a:lnTo>
                  <a:pt x="375" y="682"/>
                </a:lnTo>
                <a:lnTo>
                  <a:pt x="375" y="682"/>
                </a:lnTo>
                <a:lnTo>
                  <a:pt x="375" y="679"/>
                </a:lnTo>
                <a:lnTo>
                  <a:pt x="377" y="679"/>
                </a:lnTo>
                <a:lnTo>
                  <a:pt x="379" y="677"/>
                </a:lnTo>
                <a:lnTo>
                  <a:pt x="379" y="677"/>
                </a:lnTo>
                <a:lnTo>
                  <a:pt x="381" y="675"/>
                </a:lnTo>
                <a:lnTo>
                  <a:pt x="381" y="675"/>
                </a:lnTo>
                <a:lnTo>
                  <a:pt x="386" y="673"/>
                </a:lnTo>
                <a:lnTo>
                  <a:pt x="386" y="671"/>
                </a:lnTo>
                <a:lnTo>
                  <a:pt x="386" y="671"/>
                </a:lnTo>
                <a:lnTo>
                  <a:pt x="386" y="671"/>
                </a:lnTo>
                <a:lnTo>
                  <a:pt x="386" y="671"/>
                </a:lnTo>
                <a:lnTo>
                  <a:pt x="386" y="669"/>
                </a:lnTo>
                <a:lnTo>
                  <a:pt x="381" y="667"/>
                </a:lnTo>
                <a:lnTo>
                  <a:pt x="379" y="667"/>
                </a:lnTo>
                <a:lnTo>
                  <a:pt x="377" y="667"/>
                </a:lnTo>
                <a:lnTo>
                  <a:pt x="375" y="665"/>
                </a:lnTo>
                <a:lnTo>
                  <a:pt x="375" y="665"/>
                </a:lnTo>
                <a:lnTo>
                  <a:pt x="375" y="663"/>
                </a:lnTo>
                <a:lnTo>
                  <a:pt x="375" y="661"/>
                </a:lnTo>
                <a:lnTo>
                  <a:pt x="375" y="661"/>
                </a:lnTo>
                <a:lnTo>
                  <a:pt x="379" y="658"/>
                </a:lnTo>
                <a:lnTo>
                  <a:pt x="379" y="656"/>
                </a:lnTo>
                <a:lnTo>
                  <a:pt x="381" y="656"/>
                </a:lnTo>
                <a:lnTo>
                  <a:pt x="381" y="656"/>
                </a:lnTo>
                <a:lnTo>
                  <a:pt x="381" y="654"/>
                </a:lnTo>
                <a:lnTo>
                  <a:pt x="381" y="654"/>
                </a:lnTo>
                <a:lnTo>
                  <a:pt x="381" y="654"/>
                </a:lnTo>
                <a:lnTo>
                  <a:pt x="383" y="652"/>
                </a:lnTo>
                <a:lnTo>
                  <a:pt x="386" y="652"/>
                </a:lnTo>
                <a:lnTo>
                  <a:pt x="386" y="652"/>
                </a:lnTo>
                <a:lnTo>
                  <a:pt x="386" y="652"/>
                </a:lnTo>
                <a:lnTo>
                  <a:pt x="386" y="654"/>
                </a:lnTo>
                <a:lnTo>
                  <a:pt x="386" y="654"/>
                </a:lnTo>
                <a:lnTo>
                  <a:pt x="388" y="654"/>
                </a:lnTo>
                <a:lnTo>
                  <a:pt x="390" y="652"/>
                </a:lnTo>
                <a:lnTo>
                  <a:pt x="390" y="652"/>
                </a:lnTo>
                <a:lnTo>
                  <a:pt x="392" y="652"/>
                </a:lnTo>
                <a:lnTo>
                  <a:pt x="390" y="650"/>
                </a:lnTo>
                <a:lnTo>
                  <a:pt x="388" y="650"/>
                </a:lnTo>
                <a:lnTo>
                  <a:pt x="388" y="650"/>
                </a:lnTo>
                <a:lnTo>
                  <a:pt x="390" y="650"/>
                </a:lnTo>
                <a:lnTo>
                  <a:pt x="394" y="648"/>
                </a:lnTo>
                <a:lnTo>
                  <a:pt x="394" y="648"/>
                </a:lnTo>
                <a:lnTo>
                  <a:pt x="396" y="646"/>
                </a:lnTo>
                <a:lnTo>
                  <a:pt x="396" y="646"/>
                </a:lnTo>
                <a:lnTo>
                  <a:pt x="396" y="646"/>
                </a:lnTo>
                <a:lnTo>
                  <a:pt x="396" y="644"/>
                </a:lnTo>
                <a:lnTo>
                  <a:pt x="394" y="644"/>
                </a:lnTo>
                <a:lnTo>
                  <a:pt x="392" y="642"/>
                </a:lnTo>
                <a:lnTo>
                  <a:pt x="390" y="640"/>
                </a:lnTo>
                <a:lnTo>
                  <a:pt x="392" y="640"/>
                </a:lnTo>
                <a:lnTo>
                  <a:pt x="392" y="640"/>
                </a:lnTo>
                <a:lnTo>
                  <a:pt x="394" y="642"/>
                </a:lnTo>
                <a:lnTo>
                  <a:pt x="396" y="642"/>
                </a:lnTo>
                <a:lnTo>
                  <a:pt x="396" y="642"/>
                </a:lnTo>
                <a:lnTo>
                  <a:pt x="398" y="642"/>
                </a:lnTo>
                <a:lnTo>
                  <a:pt x="400" y="640"/>
                </a:lnTo>
                <a:lnTo>
                  <a:pt x="402" y="640"/>
                </a:lnTo>
                <a:lnTo>
                  <a:pt x="402" y="637"/>
                </a:lnTo>
                <a:lnTo>
                  <a:pt x="400" y="637"/>
                </a:lnTo>
                <a:lnTo>
                  <a:pt x="400" y="637"/>
                </a:lnTo>
                <a:lnTo>
                  <a:pt x="402" y="635"/>
                </a:lnTo>
                <a:lnTo>
                  <a:pt x="407" y="631"/>
                </a:lnTo>
                <a:lnTo>
                  <a:pt x="409" y="631"/>
                </a:lnTo>
                <a:lnTo>
                  <a:pt x="409" y="631"/>
                </a:lnTo>
                <a:lnTo>
                  <a:pt x="409" y="631"/>
                </a:lnTo>
                <a:lnTo>
                  <a:pt x="409" y="629"/>
                </a:lnTo>
                <a:lnTo>
                  <a:pt x="409" y="629"/>
                </a:lnTo>
                <a:lnTo>
                  <a:pt x="409" y="627"/>
                </a:lnTo>
                <a:lnTo>
                  <a:pt x="411" y="625"/>
                </a:lnTo>
                <a:lnTo>
                  <a:pt x="413" y="625"/>
                </a:lnTo>
                <a:lnTo>
                  <a:pt x="417" y="625"/>
                </a:lnTo>
                <a:lnTo>
                  <a:pt x="417" y="623"/>
                </a:lnTo>
                <a:lnTo>
                  <a:pt x="419" y="623"/>
                </a:lnTo>
                <a:lnTo>
                  <a:pt x="421" y="621"/>
                </a:lnTo>
                <a:lnTo>
                  <a:pt x="425" y="619"/>
                </a:lnTo>
                <a:lnTo>
                  <a:pt x="427" y="619"/>
                </a:lnTo>
                <a:lnTo>
                  <a:pt x="427" y="619"/>
                </a:lnTo>
                <a:lnTo>
                  <a:pt x="427" y="619"/>
                </a:lnTo>
                <a:lnTo>
                  <a:pt x="434" y="619"/>
                </a:lnTo>
                <a:lnTo>
                  <a:pt x="436" y="619"/>
                </a:lnTo>
                <a:lnTo>
                  <a:pt x="436" y="619"/>
                </a:lnTo>
                <a:lnTo>
                  <a:pt x="436" y="617"/>
                </a:lnTo>
                <a:lnTo>
                  <a:pt x="438" y="617"/>
                </a:lnTo>
                <a:lnTo>
                  <a:pt x="440" y="614"/>
                </a:lnTo>
                <a:lnTo>
                  <a:pt x="440" y="614"/>
                </a:lnTo>
                <a:lnTo>
                  <a:pt x="442" y="614"/>
                </a:lnTo>
                <a:lnTo>
                  <a:pt x="444" y="614"/>
                </a:lnTo>
                <a:lnTo>
                  <a:pt x="440" y="617"/>
                </a:lnTo>
                <a:lnTo>
                  <a:pt x="438" y="617"/>
                </a:lnTo>
                <a:lnTo>
                  <a:pt x="438" y="619"/>
                </a:lnTo>
                <a:lnTo>
                  <a:pt x="436" y="619"/>
                </a:lnTo>
                <a:lnTo>
                  <a:pt x="436" y="621"/>
                </a:lnTo>
                <a:lnTo>
                  <a:pt x="436" y="621"/>
                </a:lnTo>
                <a:lnTo>
                  <a:pt x="434" y="621"/>
                </a:lnTo>
                <a:lnTo>
                  <a:pt x="434" y="621"/>
                </a:lnTo>
                <a:lnTo>
                  <a:pt x="436" y="623"/>
                </a:lnTo>
                <a:lnTo>
                  <a:pt x="440" y="625"/>
                </a:lnTo>
                <a:lnTo>
                  <a:pt x="442" y="627"/>
                </a:lnTo>
                <a:lnTo>
                  <a:pt x="446" y="627"/>
                </a:lnTo>
                <a:lnTo>
                  <a:pt x="448" y="627"/>
                </a:lnTo>
                <a:lnTo>
                  <a:pt x="448" y="627"/>
                </a:lnTo>
                <a:lnTo>
                  <a:pt x="446" y="627"/>
                </a:lnTo>
                <a:lnTo>
                  <a:pt x="440" y="627"/>
                </a:lnTo>
                <a:lnTo>
                  <a:pt x="436" y="627"/>
                </a:lnTo>
                <a:lnTo>
                  <a:pt x="434" y="627"/>
                </a:lnTo>
                <a:lnTo>
                  <a:pt x="434" y="627"/>
                </a:lnTo>
                <a:lnTo>
                  <a:pt x="432" y="627"/>
                </a:lnTo>
                <a:lnTo>
                  <a:pt x="430" y="625"/>
                </a:lnTo>
                <a:lnTo>
                  <a:pt x="430" y="625"/>
                </a:lnTo>
                <a:lnTo>
                  <a:pt x="427" y="625"/>
                </a:lnTo>
                <a:lnTo>
                  <a:pt x="423" y="627"/>
                </a:lnTo>
                <a:lnTo>
                  <a:pt x="421" y="629"/>
                </a:lnTo>
                <a:lnTo>
                  <a:pt x="415" y="631"/>
                </a:lnTo>
                <a:lnTo>
                  <a:pt x="415" y="631"/>
                </a:lnTo>
                <a:lnTo>
                  <a:pt x="415" y="633"/>
                </a:lnTo>
                <a:lnTo>
                  <a:pt x="415" y="635"/>
                </a:lnTo>
                <a:lnTo>
                  <a:pt x="415" y="637"/>
                </a:lnTo>
                <a:lnTo>
                  <a:pt x="415" y="642"/>
                </a:lnTo>
                <a:lnTo>
                  <a:pt x="413" y="642"/>
                </a:lnTo>
                <a:lnTo>
                  <a:pt x="411" y="646"/>
                </a:lnTo>
                <a:lnTo>
                  <a:pt x="409" y="648"/>
                </a:lnTo>
                <a:lnTo>
                  <a:pt x="409" y="648"/>
                </a:lnTo>
                <a:lnTo>
                  <a:pt x="409" y="652"/>
                </a:lnTo>
                <a:lnTo>
                  <a:pt x="409" y="652"/>
                </a:lnTo>
                <a:lnTo>
                  <a:pt x="409" y="654"/>
                </a:lnTo>
                <a:lnTo>
                  <a:pt x="413" y="654"/>
                </a:lnTo>
                <a:lnTo>
                  <a:pt x="413" y="654"/>
                </a:lnTo>
                <a:lnTo>
                  <a:pt x="415" y="654"/>
                </a:lnTo>
                <a:lnTo>
                  <a:pt x="419" y="652"/>
                </a:lnTo>
                <a:lnTo>
                  <a:pt x="419" y="652"/>
                </a:lnTo>
                <a:lnTo>
                  <a:pt x="419" y="652"/>
                </a:lnTo>
                <a:lnTo>
                  <a:pt x="417" y="654"/>
                </a:lnTo>
                <a:lnTo>
                  <a:pt x="417" y="656"/>
                </a:lnTo>
                <a:lnTo>
                  <a:pt x="415" y="656"/>
                </a:lnTo>
                <a:lnTo>
                  <a:pt x="413" y="658"/>
                </a:lnTo>
                <a:lnTo>
                  <a:pt x="411" y="658"/>
                </a:lnTo>
                <a:lnTo>
                  <a:pt x="409" y="661"/>
                </a:lnTo>
                <a:lnTo>
                  <a:pt x="407" y="661"/>
                </a:lnTo>
                <a:lnTo>
                  <a:pt x="407" y="661"/>
                </a:lnTo>
                <a:lnTo>
                  <a:pt x="407" y="663"/>
                </a:lnTo>
                <a:lnTo>
                  <a:pt x="407" y="663"/>
                </a:lnTo>
                <a:lnTo>
                  <a:pt x="407" y="663"/>
                </a:lnTo>
                <a:lnTo>
                  <a:pt x="409" y="665"/>
                </a:lnTo>
                <a:lnTo>
                  <a:pt x="411" y="665"/>
                </a:lnTo>
                <a:lnTo>
                  <a:pt x="413" y="663"/>
                </a:lnTo>
                <a:lnTo>
                  <a:pt x="415" y="663"/>
                </a:lnTo>
                <a:lnTo>
                  <a:pt x="417" y="663"/>
                </a:lnTo>
                <a:lnTo>
                  <a:pt x="417" y="663"/>
                </a:lnTo>
                <a:lnTo>
                  <a:pt x="417" y="663"/>
                </a:lnTo>
                <a:lnTo>
                  <a:pt x="417" y="663"/>
                </a:lnTo>
                <a:lnTo>
                  <a:pt x="417" y="663"/>
                </a:lnTo>
                <a:lnTo>
                  <a:pt x="417" y="663"/>
                </a:lnTo>
                <a:lnTo>
                  <a:pt x="419" y="663"/>
                </a:lnTo>
                <a:lnTo>
                  <a:pt x="421" y="663"/>
                </a:lnTo>
                <a:lnTo>
                  <a:pt x="421" y="663"/>
                </a:lnTo>
                <a:lnTo>
                  <a:pt x="421" y="663"/>
                </a:lnTo>
                <a:lnTo>
                  <a:pt x="423" y="661"/>
                </a:lnTo>
                <a:lnTo>
                  <a:pt x="425" y="658"/>
                </a:lnTo>
                <a:lnTo>
                  <a:pt x="425" y="658"/>
                </a:lnTo>
                <a:lnTo>
                  <a:pt x="425" y="656"/>
                </a:lnTo>
                <a:lnTo>
                  <a:pt x="425" y="656"/>
                </a:lnTo>
                <a:lnTo>
                  <a:pt x="425" y="656"/>
                </a:lnTo>
                <a:lnTo>
                  <a:pt x="427" y="656"/>
                </a:lnTo>
                <a:lnTo>
                  <a:pt x="427" y="656"/>
                </a:lnTo>
                <a:lnTo>
                  <a:pt x="430" y="656"/>
                </a:lnTo>
                <a:lnTo>
                  <a:pt x="430" y="656"/>
                </a:lnTo>
                <a:lnTo>
                  <a:pt x="432" y="656"/>
                </a:lnTo>
                <a:lnTo>
                  <a:pt x="432" y="656"/>
                </a:lnTo>
                <a:lnTo>
                  <a:pt x="436" y="654"/>
                </a:lnTo>
                <a:lnTo>
                  <a:pt x="436" y="652"/>
                </a:lnTo>
                <a:lnTo>
                  <a:pt x="434" y="652"/>
                </a:lnTo>
                <a:lnTo>
                  <a:pt x="434" y="652"/>
                </a:lnTo>
                <a:lnTo>
                  <a:pt x="436" y="652"/>
                </a:lnTo>
                <a:lnTo>
                  <a:pt x="438" y="652"/>
                </a:lnTo>
                <a:lnTo>
                  <a:pt x="438" y="652"/>
                </a:lnTo>
                <a:lnTo>
                  <a:pt x="438" y="650"/>
                </a:lnTo>
                <a:lnTo>
                  <a:pt x="438" y="650"/>
                </a:lnTo>
                <a:lnTo>
                  <a:pt x="438" y="648"/>
                </a:lnTo>
                <a:lnTo>
                  <a:pt x="440" y="650"/>
                </a:lnTo>
                <a:lnTo>
                  <a:pt x="440" y="652"/>
                </a:lnTo>
                <a:lnTo>
                  <a:pt x="440" y="652"/>
                </a:lnTo>
                <a:lnTo>
                  <a:pt x="440" y="652"/>
                </a:lnTo>
                <a:lnTo>
                  <a:pt x="442" y="650"/>
                </a:lnTo>
                <a:lnTo>
                  <a:pt x="442" y="648"/>
                </a:lnTo>
                <a:lnTo>
                  <a:pt x="442" y="646"/>
                </a:lnTo>
                <a:lnTo>
                  <a:pt x="442" y="644"/>
                </a:lnTo>
                <a:lnTo>
                  <a:pt x="444" y="644"/>
                </a:lnTo>
                <a:lnTo>
                  <a:pt x="444" y="646"/>
                </a:lnTo>
                <a:lnTo>
                  <a:pt x="444" y="646"/>
                </a:lnTo>
                <a:lnTo>
                  <a:pt x="448" y="646"/>
                </a:lnTo>
                <a:lnTo>
                  <a:pt x="448" y="646"/>
                </a:lnTo>
                <a:lnTo>
                  <a:pt x="448" y="648"/>
                </a:lnTo>
                <a:lnTo>
                  <a:pt x="451" y="648"/>
                </a:lnTo>
                <a:lnTo>
                  <a:pt x="453" y="648"/>
                </a:lnTo>
                <a:lnTo>
                  <a:pt x="455" y="648"/>
                </a:lnTo>
                <a:lnTo>
                  <a:pt x="455" y="648"/>
                </a:lnTo>
                <a:lnTo>
                  <a:pt x="457" y="648"/>
                </a:lnTo>
                <a:lnTo>
                  <a:pt x="457" y="648"/>
                </a:lnTo>
                <a:lnTo>
                  <a:pt x="457" y="648"/>
                </a:lnTo>
                <a:lnTo>
                  <a:pt x="457" y="648"/>
                </a:lnTo>
                <a:lnTo>
                  <a:pt x="459" y="644"/>
                </a:lnTo>
                <a:lnTo>
                  <a:pt x="459" y="644"/>
                </a:lnTo>
                <a:lnTo>
                  <a:pt x="461" y="644"/>
                </a:lnTo>
                <a:lnTo>
                  <a:pt x="461" y="644"/>
                </a:lnTo>
                <a:lnTo>
                  <a:pt x="461" y="644"/>
                </a:lnTo>
                <a:lnTo>
                  <a:pt x="461" y="642"/>
                </a:lnTo>
                <a:lnTo>
                  <a:pt x="461" y="640"/>
                </a:lnTo>
                <a:lnTo>
                  <a:pt x="461" y="640"/>
                </a:lnTo>
                <a:lnTo>
                  <a:pt x="461" y="637"/>
                </a:lnTo>
                <a:lnTo>
                  <a:pt x="461" y="637"/>
                </a:lnTo>
                <a:lnTo>
                  <a:pt x="463" y="637"/>
                </a:lnTo>
                <a:lnTo>
                  <a:pt x="463" y="637"/>
                </a:lnTo>
                <a:lnTo>
                  <a:pt x="465" y="635"/>
                </a:lnTo>
                <a:lnTo>
                  <a:pt x="463" y="635"/>
                </a:lnTo>
                <a:lnTo>
                  <a:pt x="463" y="635"/>
                </a:lnTo>
                <a:lnTo>
                  <a:pt x="461" y="635"/>
                </a:lnTo>
                <a:lnTo>
                  <a:pt x="461" y="635"/>
                </a:lnTo>
                <a:lnTo>
                  <a:pt x="459" y="635"/>
                </a:lnTo>
                <a:lnTo>
                  <a:pt x="457" y="635"/>
                </a:lnTo>
                <a:lnTo>
                  <a:pt x="455" y="635"/>
                </a:lnTo>
                <a:lnTo>
                  <a:pt x="455" y="635"/>
                </a:lnTo>
                <a:lnTo>
                  <a:pt x="455" y="635"/>
                </a:lnTo>
                <a:lnTo>
                  <a:pt x="455" y="635"/>
                </a:lnTo>
                <a:lnTo>
                  <a:pt x="457" y="635"/>
                </a:lnTo>
                <a:lnTo>
                  <a:pt x="457" y="635"/>
                </a:lnTo>
                <a:lnTo>
                  <a:pt x="459" y="635"/>
                </a:lnTo>
                <a:lnTo>
                  <a:pt x="459" y="633"/>
                </a:lnTo>
                <a:lnTo>
                  <a:pt x="459" y="633"/>
                </a:lnTo>
                <a:lnTo>
                  <a:pt x="459" y="633"/>
                </a:lnTo>
                <a:lnTo>
                  <a:pt x="459" y="631"/>
                </a:lnTo>
                <a:lnTo>
                  <a:pt x="459" y="631"/>
                </a:lnTo>
                <a:lnTo>
                  <a:pt x="457" y="631"/>
                </a:lnTo>
                <a:lnTo>
                  <a:pt x="455" y="629"/>
                </a:lnTo>
                <a:lnTo>
                  <a:pt x="455" y="629"/>
                </a:lnTo>
                <a:lnTo>
                  <a:pt x="457" y="629"/>
                </a:lnTo>
                <a:lnTo>
                  <a:pt x="459" y="629"/>
                </a:lnTo>
                <a:lnTo>
                  <a:pt x="459" y="629"/>
                </a:lnTo>
                <a:lnTo>
                  <a:pt x="459" y="627"/>
                </a:lnTo>
                <a:lnTo>
                  <a:pt x="461" y="625"/>
                </a:lnTo>
                <a:lnTo>
                  <a:pt x="461" y="625"/>
                </a:lnTo>
                <a:lnTo>
                  <a:pt x="459" y="625"/>
                </a:lnTo>
                <a:lnTo>
                  <a:pt x="459" y="625"/>
                </a:lnTo>
                <a:lnTo>
                  <a:pt x="457" y="625"/>
                </a:lnTo>
                <a:lnTo>
                  <a:pt x="459" y="625"/>
                </a:lnTo>
                <a:lnTo>
                  <a:pt x="459" y="625"/>
                </a:lnTo>
                <a:lnTo>
                  <a:pt x="459" y="623"/>
                </a:lnTo>
                <a:lnTo>
                  <a:pt x="461" y="623"/>
                </a:lnTo>
                <a:lnTo>
                  <a:pt x="461" y="623"/>
                </a:lnTo>
                <a:lnTo>
                  <a:pt x="463" y="623"/>
                </a:lnTo>
                <a:lnTo>
                  <a:pt x="463" y="623"/>
                </a:lnTo>
                <a:lnTo>
                  <a:pt x="465" y="621"/>
                </a:lnTo>
                <a:lnTo>
                  <a:pt x="467" y="621"/>
                </a:lnTo>
                <a:lnTo>
                  <a:pt x="467" y="621"/>
                </a:lnTo>
                <a:lnTo>
                  <a:pt x="463" y="625"/>
                </a:lnTo>
                <a:lnTo>
                  <a:pt x="463" y="625"/>
                </a:lnTo>
                <a:lnTo>
                  <a:pt x="463" y="627"/>
                </a:lnTo>
                <a:lnTo>
                  <a:pt x="465" y="627"/>
                </a:lnTo>
                <a:lnTo>
                  <a:pt x="467" y="627"/>
                </a:lnTo>
                <a:lnTo>
                  <a:pt x="469" y="627"/>
                </a:lnTo>
                <a:lnTo>
                  <a:pt x="469" y="627"/>
                </a:lnTo>
                <a:lnTo>
                  <a:pt x="469" y="625"/>
                </a:lnTo>
                <a:lnTo>
                  <a:pt x="469" y="625"/>
                </a:lnTo>
                <a:lnTo>
                  <a:pt x="471" y="625"/>
                </a:lnTo>
                <a:lnTo>
                  <a:pt x="471" y="627"/>
                </a:lnTo>
                <a:lnTo>
                  <a:pt x="471" y="627"/>
                </a:lnTo>
                <a:lnTo>
                  <a:pt x="474" y="627"/>
                </a:lnTo>
                <a:lnTo>
                  <a:pt x="474" y="627"/>
                </a:lnTo>
                <a:lnTo>
                  <a:pt x="474" y="627"/>
                </a:lnTo>
                <a:lnTo>
                  <a:pt x="474" y="625"/>
                </a:lnTo>
                <a:lnTo>
                  <a:pt x="476" y="625"/>
                </a:lnTo>
                <a:lnTo>
                  <a:pt x="476" y="625"/>
                </a:lnTo>
                <a:lnTo>
                  <a:pt x="478" y="625"/>
                </a:lnTo>
                <a:lnTo>
                  <a:pt x="478" y="625"/>
                </a:lnTo>
                <a:lnTo>
                  <a:pt x="480" y="625"/>
                </a:lnTo>
                <a:lnTo>
                  <a:pt x="482" y="623"/>
                </a:lnTo>
                <a:lnTo>
                  <a:pt x="484" y="623"/>
                </a:lnTo>
                <a:lnTo>
                  <a:pt x="486" y="623"/>
                </a:lnTo>
                <a:lnTo>
                  <a:pt x="488" y="623"/>
                </a:lnTo>
                <a:lnTo>
                  <a:pt x="484" y="625"/>
                </a:lnTo>
                <a:lnTo>
                  <a:pt x="484" y="625"/>
                </a:lnTo>
                <a:lnTo>
                  <a:pt x="484" y="627"/>
                </a:lnTo>
                <a:lnTo>
                  <a:pt x="484" y="627"/>
                </a:lnTo>
                <a:lnTo>
                  <a:pt x="484" y="629"/>
                </a:lnTo>
                <a:lnTo>
                  <a:pt x="486" y="629"/>
                </a:lnTo>
                <a:lnTo>
                  <a:pt x="486" y="631"/>
                </a:lnTo>
                <a:lnTo>
                  <a:pt x="484" y="631"/>
                </a:lnTo>
                <a:lnTo>
                  <a:pt x="484" y="631"/>
                </a:lnTo>
                <a:lnTo>
                  <a:pt x="486" y="631"/>
                </a:lnTo>
                <a:lnTo>
                  <a:pt x="488" y="631"/>
                </a:lnTo>
                <a:lnTo>
                  <a:pt x="488" y="631"/>
                </a:lnTo>
                <a:lnTo>
                  <a:pt x="490" y="631"/>
                </a:lnTo>
                <a:lnTo>
                  <a:pt x="490" y="631"/>
                </a:lnTo>
                <a:lnTo>
                  <a:pt x="490" y="631"/>
                </a:lnTo>
                <a:lnTo>
                  <a:pt x="490" y="633"/>
                </a:lnTo>
                <a:lnTo>
                  <a:pt x="497" y="633"/>
                </a:lnTo>
                <a:lnTo>
                  <a:pt x="497" y="633"/>
                </a:lnTo>
                <a:lnTo>
                  <a:pt x="497" y="635"/>
                </a:lnTo>
                <a:lnTo>
                  <a:pt x="495" y="635"/>
                </a:lnTo>
                <a:lnTo>
                  <a:pt x="495" y="637"/>
                </a:lnTo>
                <a:lnTo>
                  <a:pt x="495" y="637"/>
                </a:lnTo>
                <a:lnTo>
                  <a:pt x="497" y="637"/>
                </a:lnTo>
                <a:lnTo>
                  <a:pt x="499" y="637"/>
                </a:lnTo>
                <a:lnTo>
                  <a:pt x="501" y="637"/>
                </a:lnTo>
                <a:lnTo>
                  <a:pt x="503" y="640"/>
                </a:lnTo>
                <a:lnTo>
                  <a:pt x="505" y="637"/>
                </a:lnTo>
                <a:lnTo>
                  <a:pt x="505" y="637"/>
                </a:lnTo>
                <a:lnTo>
                  <a:pt x="507" y="635"/>
                </a:lnTo>
                <a:lnTo>
                  <a:pt x="509" y="633"/>
                </a:lnTo>
                <a:lnTo>
                  <a:pt x="511" y="633"/>
                </a:lnTo>
                <a:lnTo>
                  <a:pt x="511" y="633"/>
                </a:lnTo>
                <a:lnTo>
                  <a:pt x="509" y="633"/>
                </a:lnTo>
                <a:lnTo>
                  <a:pt x="509" y="635"/>
                </a:lnTo>
                <a:lnTo>
                  <a:pt x="509" y="637"/>
                </a:lnTo>
                <a:lnTo>
                  <a:pt x="509" y="640"/>
                </a:lnTo>
                <a:lnTo>
                  <a:pt x="509" y="640"/>
                </a:lnTo>
                <a:lnTo>
                  <a:pt x="511" y="642"/>
                </a:lnTo>
                <a:lnTo>
                  <a:pt x="511" y="642"/>
                </a:lnTo>
                <a:lnTo>
                  <a:pt x="511" y="642"/>
                </a:lnTo>
                <a:lnTo>
                  <a:pt x="513" y="642"/>
                </a:lnTo>
                <a:lnTo>
                  <a:pt x="518" y="642"/>
                </a:lnTo>
                <a:lnTo>
                  <a:pt x="520" y="644"/>
                </a:lnTo>
                <a:lnTo>
                  <a:pt x="520" y="646"/>
                </a:lnTo>
                <a:lnTo>
                  <a:pt x="520" y="646"/>
                </a:lnTo>
                <a:lnTo>
                  <a:pt x="520" y="646"/>
                </a:lnTo>
                <a:lnTo>
                  <a:pt x="520" y="646"/>
                </a:lnTo>
                <a:lnTo>
                  <a:pt x="522" y="646"/>
                </a:lnTo>
                <a:lnTo>
                  <a:pt x="524" y="646"/>
                </a:lnTo>
                <a:lnTo>
                  <a:pt x="528" y="646"/>
                </a:lnTo>
                <a:lnTo>
                  <a:pt x="536" y="644"/>
                </a:lnTo>
                <a:lnTo>
                  <a:pt x="543" y="646"/>
                </a:lnTo>
                <a:lnTo>
                  <a:pt x="549" y="646"/>
                </a:lnTo>
                <a:lnTo>
                  <a:pt x="555" y="648"/>
                </a:lnTo>
                <a:lnTo>
                  <a:pt x="557" y="648"/>
                </a:lnTo>
                <a:lnTo>
                  <a:pt x="559" y="646"/>
                </a:lnTo>
                <a:lnTo>
                  <a:pt x="559" y="646"/>
                </a:lnTo>
                <a:lnTo>
                  <a:pt x="559" y="646"/>
                </a:lnTo>
                <a:lnTo>
                  <a:pt x="559" y="644"/>
                </a:lnTo>
                <a:lnTo>
                  <a:pt x="559" y="644"/>
                </a:lnTo>
                <a:lnTo>
                  <a:pt x="559" y="644"/>
                </a:lnTo>
                <a:lnTo>
                  <a:pt x="559" y="646"/>
                </a:lnTo>
                <a:lnTo>
                  <a:pt x="562" y="646"/>
                </a:lnTo>
                <a:lnTo>
                  <a:pt x="562" y="648"/>
                </a:lnTo>
                <a:lnTo>
                  <a:pt x="559" y="648"/>
                </a:lnTo>
                <a:lnTo>
                  <a:pt x="559" y="650"/>
                </a:lnTo>
                <a:lnTo>
                  <a:pt x="568" y="652"/>
                </a:lnTo>
                <a:lnTo>
                  <a:pt x="570" y="652"/>
                </a:lnTo>
                <a:lnTo>
                  <a:pt x="574" y="652"/>
                </a:lnTo>
                <a:lnTo>
                  <a:pt x="576" y="652"/>
                </a:lnTo>
                <a:lnTo>
                  <a:pt x="580" y="650"/>
                </a:lnTo>
                <a:lnTo>
                  <a:pt x="583" y="650"/>
                </a:lnTo>
                <a:lnTo>
                  <a:pt x="585" y="648"/>
                </a:lnTo>
                <a:lnTo>
                  <a:pt x="587" y="646"/>
                </a:lnTo>
                <a:lnTo>
                  <a:pt x="587" y="646"/>
                </a:lnTo>
                <a:lnTo>
                  <a:pt x="589" y="646"/>
                </a:lnTo>
                <a:lnTo>
                  <a:pt x="591" y="650"/>
                </a:lnTo>
                <a:lnTo>
                  <a:pt x="595" y="650"/>
                </a:lnTo>
                <a:lnTo>
                  <a:pt x="593" y="650"/>
                </a:lnTo>
                <a:lnTo>
                  <a:pt x="591" y="650"/>
                </a:lnTo>
                <a:lnTo>
                  <a:pt x="591" y="650"/>
                </a:lnTo>
                <a:lnTo>
                  <a:pt x="591" y="652"/>
                </a:lnTo>
                <a:lnTo>
                  <a:pt x="591" y="652"/>
                </a:lnTo>
                <a:lnTo>
                  <a:pt x="591" y="654"/>
                </a:lnTo>
                <a:lnTo>
                  <a:pt x="591" y="654"/>
                </a:lnTo>
                <a:lnTo>
                  <a:pt x="589" y="654"/>
                </a:lnTo>
                <a:lnTo>
                  <a:pt x="589" y="652"/>
                </a:lnTo>
                <a:lnTo>
                  <a:pt x="589" y="650"/>
                </a:lnTo>
                <a:lnTo>
                  <a:pt x="589" y="650"/>
                </a:lnTo>
                <a:lnTo>
                  <a:pt x="587" y="648"/>
                </a:lnTo>
                <a:lnTo>
                  <a:pt x="587" y="648"/>
                </a:lnTo>
                <a:lnTo>
                  <a:pt x="587" y="648"/>
                </a:lnTo>
                <a:lnTo>
                  <a:pt x="587" y="648"/>
                </a:lnTo>
                <a:lnTo>
                  <a:pt x="587" y="648"/>
                </a:lnTo>
                <a:lnTo>
                  <a:pt x="585" y="650"/>
                </a:lnTo>
                <a:lnTo>
                  <a:pt x="585" y="650"/>
                </a:lnTo>
                <a:lnTo>
                  <a:pt x="587" y="652"/>
                </a:lnTo>
                <a:lnTo>
                  <a:pt x="587" y="652"/>
                </a:lnTo>
                <a:lnTo>
                  <a:pt x="587" y="654"/>
                </a:lnTo>
                <a:lnTo>
                  <a:pt x="585" y="654"/>
                </a:lnTo>
                <a:lnTo>
                  <a:pt x="585" y="656"/>
                </a:lnTo>
                <a:lnTo>
                  <a:pt x="583" y="656"/>
                </a:lnTo>
                <a:lnTo>
                  <a:pt x="583" y="656"/>
                </a:lnTo>
                <a:lnTo>
                  <a:pt x="583" y="656"/>
                </a:lnTo>
                <a:lnTo>
                  <a:pt x="585" y="658"/>
                </a:lnTo>
                <a:lnTo>
                  <a:pt x="585" y="658"/>
                </a:lnTo>
                <a:lnTo>
                  <a:pt x="589" y="661"/>
                </a:lnTo>
                <a:lnTo>
                  <a:pt x="595" y="663"/>
                </a:lnTo>
                <a:lnTo>
                  <a:pt x="599" y="665"/>
                </a:lnTo>
                <a:lnTo>
                  <a:pt x="601" y="665"/>
                </a:lnTo>
                <a:lnTo>
                  <a:pt x="601" y="665"/>
                </a:lnTo>
                <a:lnTo>
                  <a:pt x="601" y="665"/>
                </a:lnTo>
                <a:lnTo>
                  <a:pt x="601" y="665"/>
                </a:lnTo>
                <a:lnTo>
                  <a:pt x="601" y="665"/>
                </a:lnTo>
                <a:lnTo>
                  <a:pt x="603" y="667"/>
                </a:lnTo>
                <a:lnTo>
                  <a:pt x="606" y="667"/>
                </a:lnTo>
                <a:lnTo>
                  <a:pt x="608" y="669"/>
                </a:lnTo>
                <a:lnTo>
                  <a:pt x="610" y="671"/>
                </a:lnTo>
                <a:lnTo>
                  <a:pt x="610" y="671"/>
                </a:lnTo>
                <a:lnTo>
                  <a:pt x="610" y="673"/>
                </a:lnTo>
                <a:lnTo>
                  <a:pt x="612" y="675"/>
                </a:lnTo>
                <a:lnTo>
                  <a:pt x="614" y="675"/>
                </a:lnTo>
                <a:lnTo>
                  <a:pt x="614" y="675"/>
                </a:lnTo>
                <a:lnTo>
                  <a:pt x="614" y="675"/>
                </a:lnTo>
                <a:lnTo>
                  <a:pt x="614" y="677"/>
                </a:lnTo>
                <a:lnTo>
                  <a:pt x="616" y="677"/>
                </a:lnTo>
                <a:lnTo>
                  <a:pt x="622" y="682"/>
                </a:lnTo>
                <a:lnTo>
                  <a:pt x="624" y="682"/>
                </a:lnTo>
                <a:lnTo>
                  <a:pt x="627" y="684"/>
                </a:lnTo>
                <a:lnTo>
                  <a:pt x="629" y="684"/>
                </a:lnTo>
                <a:lnTo>
                  <a:pt x="629" y="684"/>
                </a:lnTo>
                <a:lnTo>
                  <a:pt x="631" y="682"/>
                </a:lnTo>
                <a:lnTo>
                  <a:pt x="635" y="682"/>
                </a:lnTo>
                <a:lnTo>
                  <a:pt x="637" y="682"/>
                </a:lnTo>
                <a:lnTo>
                  <a:pt x="637" y="682"/>
                </a:lnTo>
                <a:lnTo>
                  <a:pt x="637" y="679"/>
                </a:lnTo>
                <a:lnTo>
                  <a:pt x="637" y="679"/>
                </a:lnTo>
                <a:lnTo>
                  <a:pt x="635" y="677"/>
                </a:lnTo>
                <a:lnTo>
                  <a:pt x="633" y="675"/>
                </a:lnTo>
                <a:lnTo>
                  <a:pt x="631" y="675"/>
                </a:lnTo>
                <a:lnTo>
                  <a:pt x="631" y="675"/>
                </a:lnTo>
                <a:lnTo>
                  <a:pt x="631" y="675"/>
                </a:lnTo>
                <a:lnTo>
                  <a:pt x="631" y="673"/>
                </a:lnTo>
                <a:lnTo>
                  <a:pt x="629" y="673"/>
                </a:lnTo>
                <a:lnTo>
                  <a:pt x="629" y="673"/>
                </a:lnTo>
                <a:lnTo>
                  <a:pt x="629" y="673"/>
                </a:lnTo>
                <a:lnTo>
                  <a:pt x="627" y="671"/>
                </a:lnTo>
                <a:lnTo>
                  <a:pt x="624" y="671"/>
                </a:lnTo>
                <a:lnTo>
                  <a:pt x="624" y="671"/>
                </a:lnTo>
                <a:lnTo>
                  <a:pt x="622" y="671"/>
                </a:lnTo>
                <a:lnTo>
                  <a:pt x="622" y="671"/>
                </a:lnTo>
                <a:lnTo>
                  <a:pt x="622" y="669"/>
                </a:lnTo>
                <a:lnTo>
                  <a:pt x="624" y="669"/>
                </a:lnTo>
                <a:lnTo>
                  <a:pt x="624" y="669"/>
                </a:lnTo>
                <a:lnTo>
                  <a:pt x="622" y="667"/>
                </a:lnTo>
                <a:lnTo>
                  <a:pt x="622" y="667"/>
                </a:lnTo>
                <a:lnTo>
                  <a:pt x="624" y="669"/>
                </a:lnTo>
                <a:lnTo>
                  <a:pt x="629" y="669"/>
                </a:lnTo>
                <a:lnTo>
                  <a:pt x="631" y="671"/>
                </a:lnTo>
                <a:lnTo>
                  <a:pt x="631" y="671"/>
                </a:lnTo>
                <a:lnTo>
                  <a:pt x="631" y="671"/>
                </a:lnTo>
                <a:lnTo>
                  <a:pt x="633" y="671"/>
                </a:lnTo>
                <a:lnTo>
                  <a:pt x="633" y="673"/>
                </a:lnTo>
                <a:lnTo>
                  <a:pt x="635" y="673"/>
                </a:lnTo>
                <a:lnTo>
                  <a:pt x="635" y="673"/>
                </a:lnTo>
                <a:lnTo>
                  <a:pt x="635" y="673"/>
                </a:lnTo>
                <a:lnTo>
                  <a:pt x="635" y="671"/>
                </a:lnTo>
                <a:lnTo>
                  <a:pt x="635" y="671"/>
                </a:lnTo>
                <a:lnTo>
                  <a:pt x="635" y="671"/>
                </a:lnTo>
                <a:lnTo>
                  <a:pt x="635" y="669"/>
                </a:lnTo>
                <a:lnTo>
                  <a:pt x="635" y="667"/>
                </a:lnTo>
                <a:lnTo>
                  <a:pt x="635" y="667"/>
                </a:lnTo>
                <a:lnTo>
                  <a:pt x="637" y="669"/>
                </a:lnTo>
                <a:lnTo>
                  <a:pt x="637" y="671"/>
                </a:lnTo>
                <a:lnTo>
                  <a:pt x="637" y="671"/>
                </a:lnTo>
                <a:lnTo>
                  <a:pt x="639" y="671"/>
                </a:lnTo>
                <a:lnTo>
                  <a:pt x="639" y="671"/>
                </a:lnTo>
                <a:lnTo>
                  <a:pt x="637" y="671"/>
                </a:lnTo>
                <a:lnTo>
                  <a:pt x="637" y="673"/>
                </a:lnTo>
                <a:lnTo>
                  <a:pt x="639" y="675"/>
                </a:lnTo>
                <a:lnTo>
                  <a:pt x="639" y="677"/>
                </a:lnTo>
                <a:lnTo>
                  <a:pt x="639" y="679"/>
                </a:lnTo>
                <a:lnTo>
                  <a:pt x="639" y="682"/>
                </a:lnTo>
                <a:lnTo>
                  <a:pt x="639" y="682"/>
                </a:lnTo>
                <a:lnTo>
                  <a:pt x="643" y="682"/>
                </a:lnTo>
                <a:lnTo>
                  <a:pt x="645" y="682"/>
                </a:lnTo>
                <a:lnTo>
                  <a:pt x="647" y="684"/>
                </a:lnTo>
                <a:lnTo>
                  <a:pt x="647" y="684"/>
                </a:lnTo>
                <a:lnTo>
                  <a:pt x="650" y="684"/>
                </a:lnTo>
                <a:lnTo>
                  <a:pt x="652" y="684"/>
                </a:lnTo>
                <a:lnTo>
                  <a:pt x="652" y="684"/>
                </a:lnTo>
                <a:lnTo>
                  <a:pt x="652" y="684"/>
                </a:lnTo>
                <a:lnTo>
                  <a:pt x="652" y="682"/>
                </a:lnTo>
                <a:lnTo>
                  <a:pt x="650" y="679"/>
                </a:lnTo>
                <a:lnTo>
                  <a:pt x="650" y="677"/>
                </a:lnTo>
                <a:lnTo>
                  <a:pt x="650" y="675"/>
                </a:lnTo>
                <a:lnTo>
                  <a:pt x="647" y="673"/>
                </a:lnTo>
                <a:lnTo>
                  <a:pt x="647" y="671"/>
                </a:lnTo>
                <a:lnTo>
                  <a:pt x="645" y="667"/>
                </a:lnTo>
                <a:lnTo>
                  <a:pt x="645" y="665"/>
                </a:lnTo>
                <a:lnTo>
                  <a:pt x="645" y="663"/>
                </a:lnTo>
                <a:lnTo>
                  <a:pt x="645" y="665"/>
                </a:lnTo>
                <a:lnTo>
                  <a:pt x="645" y="663"/>
                </a:lnTo>
                <a:lnTo>
                  <a:pt x="645" y="661"/>
                </a:lnTo>
                <a:lnTo>
                  <a:pt x="645" y="661"/>
                </a:lnTo>
                <a:lnTo>
                  <a:pt x="645" y="661"/>
                </a:lnTo>
                <a:lnTo>
                  <a:pt x="647" y="658"/>
                </a:lnTo>
                <a:lnTo>
                  <a:pt x="647" y="658"/>
                </a:lnTo>
                <a:lnTo>
                  <a:pt x="647" y="661"/>
                </a:lnTo>
                <a:lnTo>
                  <a:pt x="647" y="663"/>
                </a:lnTo>
                <a:lnTo>
                  <a:pt x="650" y="667"/>
                </a:lnTo>
                <a:lnTo>
                  <a:pt x="650" y="671"/>
                </a:lnTo>
                <a:lnTo>
                  <a:pt x="652" y="673"/>
                </a:lnTo>
                <a:lnTo>
                  <a:pt x="652" y="673"/>
                </a:lnTo>
                <a:lnTo>
                  <a:pt x="652" y="673"/>
                </a:lnTo>
                <a:lnTo>
                  <a:pt x="654" y="675"/>
                </a:lnTo>
                <a:lnTo>
                  <a:pt x="656" y="679"/>
                </a:lnTo>
                <a:lnTo>
                  <a:pt x="656" y="682"/>
                </a:lnTo>
                <a:lnTo>
                  <a:pt x="660" y="682"/>
                </a:lnTo>
                <a:lnTo>
                  <a:pt x="662" y="684"/>
                </a:lnTo>
                <a:lnTo>
                  <a:pt x="662" y="684"/>
                </a:lnTo>
                <a:lnTo>
                  <a:pt x="664" y="684"/>
                </a:lnTo>
                <a:lnTo>
                  <a:pt x="664" y="684"/>
                </a:lnTo>
                <a:lnTo>
                  <a:pt x="666" y="679"/>
                </a:lnTo>
                <a:lnTo>
                  <a:pt x="666" y="679"/>
                </a:lnTo>
                <a:lnTo>
                  <a:pt x="668" y="677"/>
                </a:lnTo>
                <a:lnTo>
                  <a:pt x="668" y="677"/>
                </a:lnTo>
                <a:lnTo>
                  <a:pt x="668" y="679"/>
                </a:lnTo>
                <a:lnTo>
                  <a:pt x="668" y="679"/>
                </a:lnTo>
                <a:lnTo>
                  <a:pt x="666" y="684"/>
                </a:lnTo>
                <a:lnTo>
                  <a:pt x="666" y="686"/>
                </a:lnTo>
                <a:lnTo>
                  <a:pt x="666" y="686"/>
                </a:lnTo>
                <a:lnTo>
                  <a:pt x="666" y="688"/>
                </a:lnTo>
                <a:lnTo>
                  <a:pt x="668" y="690"/>
                </a:lnTo>
                <a:lnTo>
                  <a:pt x="668" y="690"/>
                </a:lnTo>
                <a:lnTo>
                  <a:pt x="671" y="692"/>
                </a:lnTo>
                <a:lnTo>
                  <a:pt x="671" y="692"/>
                </a:lnTo>
                <a:lnTo>
                  <a:pt x="671" y="692"/>
                </a:lnTo>
                <a:lnTo>
                  <a:pt x="673" y="692"/>
                </a:lnTo>
                <a:lnTo>
                  <a:pt x="673" y="690"/>
                </a:lnTo>
                <a:lnTo>
                  <a:pt x="675" y="690"/>
                </a:lnTo>
                <a:lnTo>
                  <a:pt x="679" y="692"/>
                </a:lnTo>
                <a:lnTo>
                  <a:pt x="679" y="692"/>
                </a:lnTo>
                <a:lnTo>
                  <a:pt x="673" y="692"/>
                </a:lnTo>
                <a:lnTo>
                  <a:pt x="673" y="692"/>
                </a:lnTo>
                <a:lnTo>
                  <a:pt x="673" y="692"/>
                </a:lnTo>
                <a:lnTo>
                  <a:pt x="673" y="694"/>
                </a:lnTo>
                <a:lnTo>
                  <a:pt x="675" y="694"/>
                </a:lnTo>
                <a:lnTo>
                  <a:pt x="679" y="698"/>
                </a:lnTo>
                <a:lnTo>
                  <a:pt x="679" y="698"/>
                </a:lnTo>
                <a:lnTo>
                  <a:pt x="677" y="696"/>
                </a:lnTo>
                <a:lnTo>
                  <a:pt x="673" y="696"/>
                </a:lnTo>
                <a:lnTo>
                  <a:pt x="673" y="696"/>
                </a:lnTo>
                <a:lnTo>
                  <a:pt x="673" y="696"/>
                </a:lnTo>
                <a:lnTo>
                  <a:pt x="671" y="696"/>
                </a:lnTo>
                <a:lnTo>
                  <a:pt x="673" y="698"/>
                </a:lnTo>
                <a:lnTo>
                  <a:pt x="675" y="702"/>
                </a:lnTo>
                <a:lnTo>
                  <a:pt x="675" y="707"/>
                </a:lnTo>
                <a:lnTo>
                  <a:pt x="683" y="709"/>
                </a:lnTo>
                <a:lnTo>
                  <a:pt x="683" y="709"/>
                </a:lnTo>
                <a:lnTo>
                  <a:pt x="683" y="709"/>
                </a:lnTo>
                <a:lnTo>
                  <a:pt x="683" y="711"/>
                </a:lnTo>
                <a:lnTo>
                  <a:pt x="683" y="711"/>
                </a:lnTo>
                <a:lnTo>
                  <a:pt x="683" y="711"/>
                </a:lnTo>
                <a:lnTo>
                  <a:pt x="685" y="713"/>
                </a:lnTo>
                <a:lnTo>
                  <a:pt x="685" y="713"/>
                </a:lnTo>
                <a:lnTo>
                  <a:pt x="689" y="715"/>
                </a:lnTo>
                <a:lnTo>
                  <a:pt x="689" y="717"/>
                </a:lnTo>
                <a:lnTo>
                  <a:pt x="689" y="717"/>
                </a:lnTo>
                <a:lnTo>
                  <a:pt x="689" y="717"/>
                </a:lnTo>
                <a:lnTo>
                  <a:pt x="691" y="717"/>
                </a:lnTo>
                <a:lnTo>
                  <a:pt x="691" y="719"/>
                </a:lnTo>
                <a:lnTo>
                  <a:pt x="691" y="719"/>
                </a:lnTo>
                <a:lnTo>
                  <a:pt x="691" y="719"/>
                </a:lnTo>
                <a:lnTo>
                  <a:pt x="694" y="721"/>
                </a:lnTo>
                <a:lnTo>
                  <a:pt x="694" y="721"/>
                </a:lnTo>
                <a:lnTo>
                  <a:pt x="696" y="723"/>
                </a:lnTo>
                <a:lnTo>
                  <a:pt x="696" y="723"/>
                </a:lnTo>
                <a:lnTo>
                  <a:pt x="696" y="726"/>
                </a:lnTo>
                <a:lnTo>
                  <a:pt x="698" y="726"/>
                </a:lnTo>
                <a:lnTo>
                  <a:pt x="698" y="726"/>
                </a:lnTo>
                <a:lnTo>
                  <a:pt x="702" y="726"/>
                </a:lnTo>
                <a:lnTo>
                  <a:pt x="700" y="728"/>
                </a:lnTo>
                <a:lnTo>
                  <a:pt x="698" y="728"/>
                </a:lnTo>
                <a:lnTo>
                  <a:pt x="696" y="732"/>
                </a:lnTo>
                <a:lnTo>
                  <a:pt x="694" y="734"/>
                </a:lnTo>
                <a:lnTo>
                  <a:pt x="694" y="734"/>
                </a:lnTo>
                <a:lnTo>
                  <a:pt x="691" y="736"/>
                </a:lnTo>
                <a:lnTo>
                  <a:pt x="691" y="736"/>
                </a:lnTo>
                <a:lnTo>
                  <a:pt x="694" y="738"/>
                </a:lnTo>
                <a:lnTo>
                  <a:pt x="694" y="738"/>
                </a:lnTo>
                <a:lnTo>
                  <a:pt x="696" y="740"/>
                </a:lnTo>
                <a:lnTo>
                  <a:pt x="696" y="738"/>
                </a:lnTo>
                <a:lnTo>
                  <a:pt x="698" y="738"/>
                </a:lnTo>
                <a:lnTo>
                  <a:pt x="698" y="736"/>
                </a:lnTo>
                <a:lnTo>
                  <a:pt x="698" y="734"/>
                </a:lnTo>
                <a:lnTo>
                  <a:pt x="698" y="734"/>
                </a:lnTo>
                <a:lnTo>
                  <a:pt x="698" y="734"/>
                </a:lnTo>
                <a:lnTo>
                  <a:pt x="698" y="734"/>
                </a:lnTo>
                <a:lnTo>
                  <a:pt x="698" y="732"/>
                </a:lnTo>
                <a:lnTo>
                  <a:pt x="700" y="732"/>
                </a:lnTo>
                <a:lnTo>
                  <a:pt x="706" y="730"/>
                </a:lnTo>
                <a:lnTo>
                  <a:pt x="710" y="728"/>
                </a:lnTo>
                <a:lnTo>
                  <a:pt x="708" y="730"/>
                </a:lnTo>
                <a:lnTo>
                  <a:pt x="708" y="730"/>
                </a:lnTo>
                <a:lnTo>
                  <a:pt x="708" y="732"/>
                </a:lnTo>
                <a:lnTo>
                  <a:pt x="710" y="734"/>
                </a:lnTo>
                <a:lnTo>
                  <a:pt x="710" y="736"/>
                </a:lnTo>
                <a:lnTo>
                  <a:pt x="712" y="738"/>
                </a:lnTo>
                <a:lnTo>
                  <a:pt x="712" y="740"/>
                </a:lnTo>
                <a:lnTo>
                  <a:pt x="712" y="740"/>
                </a:lnTo>
                <a:lnTo>
                  <a:pt x="712" y="742"/>
                </a:lnTo>
                <a:lnTo>
                  <a:pt x="712" y="744"/>
                </a:lnTo>
                <a:lnTo>
                  <a:pt x="715" y="744"/>
                </a:lnTo>
                <a:lnTo>
                  <a:pt x="715" y="744"/>
                </a:lnTo>
                <a:lnTo>
                  <a:pt x="710" y="744"/>
                </a:lnTo>
                <a:lnTo>
                  <a:pt x="708" y="747"/>
                </a:lnTo>
                <a:lnTo>
                  <a:pt x="708" y="747"/>
                </a:lnTo>
                <a:lnTo>
                  <a:pt x="710" y="749"/>
                </a:lnTo>
                <a:lnTo>
                  <a:pt x="710" y="751"/>
                </a:lnTo>
                <a:lnTo>
                  <a:pt x="712" y="755"/>
                </a:lnTo>
                <a:lnTo>
                  <a:pt x="715" y="755"/>
                </a:lnTo>
                <a:lnTo>
                  <a:pt x="717" y="755"/>
                </a:lnTo>
                <a:lnTo>
                  <a:pt x="717" y="755"/>
                </a:lnTo>
                <a:lnTo>
                  <a:pt x="719" y="755"/>
                </a:lnTo>
                <a:lnTo>
                  <a:pt x="721" y="751"/>
                </a:lnTo>
                <a:lnTo>
                  <a:pt x="721" y="751"/>
                </a:lnTo>
                <a:lnTo>
                  <a:pt x="721" y="749"/>
                </a:lnTo>
                <a:lnTo>
                  <a:pt x="723" y="747"/>
                </a:lnTo>
                <a:lnTo>
                  <a:pt x="723" y="744"/>
                </a:lnTo>
                <a:lnTo>
                  <a:pt x="723" y="742"/>
                </a:lnTo>
                <a:lnTo>
                  <a:pt x="723" y="742"/>
                </a:lnTo>
                <a:lnTo>
                  <a:pt x="723" y="740"/>
                </a:lnTo>
                <a:lnTo>
                  <a:pt x="723" y="738"/>
                </a:lnTo>
                <a:lnTo>
                  <a:pt x="723" y="738"/>
                </a:lnTo>
                <a:lnTo>
                  <a:pt x="723" y="736"/>
                </a:lnTo>
                <a:lnTo>
                  <a:pt x="723" y="734"/>
                </a:lnTo>
                <a:lnTo>
                  <a:pt x="723" y="734"/>
                </a:lnTo>
                <a:lnTo>
                  <a:pt x="725" y="732"/>
                </a:lnTo>
                <a:lnTo>
                  <a:pt x="725" y="732"/>
                </a:lnTo>
                <a:lnTo>
                  <a:pt x="723" y="734"/>
                </a:lnTo>
                <a:lnTo>
                  <a:pt x="723" y="736"/>
                </a:lnTo>
                <a:lnTo>
                  <a:pt x="723" y="736"/>
                </a:lnTo>
                <a:lnTo>
                  <a:pt x="723" y="738"/>
                </a:lnTo>
                <a:lnTo>
                  <a:pt x="723" y="738"/>
                </a:lnTo>
                <a:lnTo>
                  <a:pt x="723" y="740"/>
                </a:lnTo>
                <a:lnTo>
                  <a:pt x="725" y="742"/>
                </a:lnTo>
                <a:lnTo>
                  <a:pt x="725" y="744"/>
                </a:lnTo>
                <a:lnTo>
                  <a:pt x="723" y="747"/>
                </a:lnTo>
                <a:lnTo>
                  <a:pt x="723" y="749"/>
                </a:lnTo>
                <a:lnTo>
                  <a:pt x="723" y="749"/>
                </a:lnTo>
                <a:lnTo>
                  <a:pt x="725" y="749"/>
                </a:lnTo>
                <a:lnTo>
                  <a:pt x="727" y="744"/>
                </a:lnTo>
                <a:lnTo>
                  <a:pt x="727" y="744"/>
                </a:lnTo>
                <a:lnTo>
                  <a:pt x="727" y="742"/>
                </a:lnTo>
                <a:lnTo>
                  <a:pt x="727" y="740"/>
                </a:lnTo>
                <a:lnTo>
                  <a:pt x="727" y="738"/>
                </a:lnTo>
                <a:lnTo>
                  <a:pt x="727" y="740"/>
                </a:lnTo>
                <a:lnTo>
                  <a:pt x="729" y="740"/>
                </a:lnTo>
                <a:lnTo>
                  <a:pt x="729" y="742"/>
                </a:lnTo>
                <a:lnTo>
                  <a:pt x="729" y="742"/>
                </a:lnTo>
                <a:lnTo>
                  <a:pt x="729" y="740"/>
                </a:lnTo>
                <a:lnTo>
                  <a:pt x="731" y="740"/>
                </a:lnTo>
                <a:lnTo>
                  <a:pt x="727" y="744"/>
                </a:lnTo>
                <a:lnTo>
                  <a:pt x="725" y="747"/>
                </a:lnTo>
                <a:lnTo>
                  <a:pt x="725" y="749"/>
                </a:lnTo>
                <a:lnTo>
                  <a:pt x="723" y="753"/>
                </a:lnTo>
                <a:lnTo>
                  <a:pt x="723" y="753"/>
                </a:lnTo>
                <a:lnTo>
                  <a:pt x="721" y="755"/>
                </a:lnTo>
                <a:lnTo>
                  <a:pt x="721" y="757"/>
                </a:lnTo>
                <a:lnTo>
                  <a:pt x="719" y="757"/>
                </a:lnTo>
                <a:lnTo>
                  <a:pt x="719" y="757"/>
                </a:lnTo>
                <a:lnTo>
                  <a:pt x="719" y="759"/>
                </a:lnTo>
                <a:lnTo>
                  <a:pt x="719" y="761"/>
                </a:lnTo>
                <a:lnTo>
                  <a:pt x="719" y="761"/>
                </a:lnTo>
                <a:lnTo>
                  <a:pt x="719" y="763"/>
                </a:lnTo>
                <a:lnTo>
                  <a:pt x="721" y="765"/>
                </a:lnTo>
                <a:lnTo>
                  <a:pt x="723" y="767"/>
                </a:lnTo>
                <a:lnTo>
                  <a:pt x="725" y="765"/>
                </a:lnTo>
                <a:lnTo>
                  <a:pt x="727" y="765"/>
                </a:lnTo>
                <a:lnTo>
                  <a:pt x="729" y="765"/>
                </a:lnTo>
                <a:lnTo>
                  <a:pt x="727" y="767"/>
                </a:lnTo>
                <a:lnTo>
                  <a:pt x="723" y="767"/>
                </a:lnTo>
                <a:lnTo>
                  <a:pt x="723" y="767"/>
                </a:lnTo>
                <a:lnTo>
                  <a:pt x="723" y="770"/>
                </a:lnTo>
                <a:lnTo>
                  <a:pt x="721" y="772"/>
                </a:lnTo>
                <a:lnTo>
                  <a:pt x="719" y="776"/>
                </a:lnTo>
                <a:lnTo>
                  <a:pt x="721" y="776"/>
                </a:lnTo>
                <a:lnTo>
                  <a:pt x="723" y="778"/>
                </a:lnTo>
                <a:lnTo>
                  <a:pt x="725" y="778"/>
                </a:lnTo>
                <a:lnTo>
                  <a:pt x="727" y="782"/>
                </a:lnTo>
                <a:lnTo>
                  <a:pt x="729" y="782"/>
                </a:lnTo>
                <a:lnTo>
                  <a:pt x="731" y="784"/>
                </a:lnTo>
                <a:lnTo>
                  <a:pt x="731" y="782"/>
                </a:lnTo>
                <a:lnTo>
                  <a:pt x="735" y="782"/>
                </a:lnTo>
                <a:lnTo>
                  <a:pt x="735" y="782"/>
                </a:lnTo>
                <a:lnTo>
                  <a:pt x="735" y="780"/>
                </a:lnTo>
                <a:lnTo>
                  <a:pt x="735" y="778"/>
                </a:lnTo>
                <a:lnTo>
                  <a:pt x="735" y="778"/>
                </a:lnTo>
                <a:lnTo>
                  <a:pt x="738" y="774"/>
                </a:lnTo>
                <a:lnTo>
                  <a:pt x="740" y="774"/>
                </a:lnTo>
                <a:lnTo>
                  <a:pt x="740" y="774"/>
                </a:lnTo>
                <a:lnTo>
                  <a:pt x="740" y="774"/>
                </a:lnTo>
                <a:lnTo>
                  <a:pt x="740" y="774"/>
                </a:lnTo>
                <a:lnTo>
                  <a:pt x="740" y="774"/>
                </a:lnTo>
                <a:lnTo>
                  <a:pt x="744" y="772"/>
                </a:lnTo>
                <a:lnTo>
                  <a:pt x="744" y="772"/>
                </a:lnTo>
                <a:lnTo>
                  <a:pt x="746" y="774"/>
                </a:lnTo>
                <a:lnTo>
                  <a:pt x="746" y="774"/>
                </a:lnTo>
                <a:lnTo>
                  <a:pt x="744" y="774"/>
                </a:lnTo>
                <a:lnTo>
                  <a:pt x="744" y="774"/>
                </a:lnTo>
                <a:lnTo>
                  <a:pt x="742" y="774"/>
                </a:lnTo>
                <a:lnTo>
                  <a:pt x="742" y="776"/>
                </a:lnTo>
                <a:lnTo>
                  <a:pt x="742" y="776"/>
                </a:lnTo>
                <a:lnTo>
                  <a:pt x="742" y="776"/>
                </a:lnTo>
                <a:lnTo>
                  <a:pt x="744" y="778"/>
                </a:lnTo>
                <a:lnTo>
                  <a:pt x="744" y="780"/>
                </a:lnTo>
                <a:lnTo>
                  <a:pt x="746" y="780"/>
                </a:lnTo>
                <a:lnTo>
                  <a:pt x="746" y="780"/>
                </a:lnTo>
                <a:lnTo>
                  <a:pt x="748" y="780"/>
                </a:lnTo>
                <a:lnTo>
                  <a:pt x="750" y="780"/>
                </a:lnTo>
                <a:lnTo>
                  <a:pt x="752" y="780"/>
                </a:lnTo>
                <a:lnTo>
                  <a:pt x="754" y="782"/>
                </a:lnTo>
                <a:lnTo>
                  <a:pt x="754" y="784"/>
                </a:lnTo>
                <a:lnTo>
                  <a:pt x="752" y="782"/>
                </a:lnTo>
                <a:lnTo>
                  <a:pt x="752" y="782"/>
                </a:lnTo>
                <a:lnTo>
                  <a:pt x="750" y="780"/>
                </a:lnTo>
                <a:lnTo>
                  <a:pt x="748" y="780"/>
                </a:lnTo>
                <a:lnTo>
                  <a:pt x="746" y="782"/>
                </a:lnTo>
                <a:lnTo>
                  <a:pt x="746" y="782"/>
                </a:lnTo>
                <a:lnTo>
                  <a:pt x="742" y="778"/>
                </a:lnTo>
                <a:lnTo>
                  <a:pt x="740" y="778"/>
                </a:lnTo>
                <a:lnTo>
                  <a:pt x="742" y="776"/>
                </a:lnTo>
                <a:lnTo>
                  <a:pt x="742" y="776"/>
                </a:lnTo>
                <a:lnTo>
                  <a:pt x="740" y="776"/>
                </a:lnTo>
                <a:lnTo>
                  <a:pt x="738" y="776"/>
                </a:lnTo>
                <a:lnTo>
                  <a:pt x="738" y="778"/>
                </a:lnTo>
                <a:lnTo>
                  <a:pt x="735" y="780"/>
                </a:lnTo>
                <a:lnTo>
                  <a:pt x="738" y="780"/>
                </a:lnTo>
                <a:lnTo>
                  <a:pt x="738" y="782"/>
                </a:lnTo>
                <a:lnTo>
                  <a:pt x="742" y="784"/>
                </a:lnTo>
                <a:lnTo>
                  <a:pt x="744" y="784"/>
                </a:lnTo>
                <a:lnTo>
                  <a:pt x="746" y="786"/>
                </a:lnTo>
                <a:lnTo>
                  <a:pt x="746" y="793"/>
                </a:lnTo>
                <a:lnTo>
                  <a:pt x="748" y="793"/>
                </a:lnTo>
                <a:lnTo>
                  <a:pt x="752" y="791"/>
                </a:lnTo>
                <a:lnTo>
                  <a:pt x="752" y="791"/>
                </a:lnTo>
                <a:lnTo>
                  <a:pt x="752" y="793"/>
                </a:lnTo>
                <a:lnTo>
                  <a:pt x="752" y="793"/>
                </a:lnTo>
                <a:lnTo>
                  <a:pt x="750" y="797"/>
                </a:lnTo>
                <a:lnTo>
                  <a:pt x="750" y="801"/>
                </a:lnTo>
                <a:lnTo>
                  <a:pt x="750" y="801"/>
                </a:lnTo>
                <a:lnTo>
                  <a:pt x="750" y="801"/>
                </a:lnTo>
                <a:lnTo>
                  <a:pt x="750" y="801"/>
                </a:lnTo>
                <a:lnTo>
                  <a:pt x="752" y="799"/>
                </a:lnTo>
                <a:lnTo>
                  <a:pt x="754" y="799"/>
                </a:lnTo>
                <a:lnTo>
                  <a:pt x="754" y="799"/>
                </a:lnTo>
                <a:lnTo>
                  <a:pt x="752" y="799"/>
                </a:lnTo>
                <a:lnTo>
                  <a:pt x="752" y="801"/>
                </a:lnTo>
                <a:lnTo>
                  <a:pt x="752" y="801"/>
                </a:lnTo>
                <a:lnTo>
                  <a:pt x="752" y="803"/>
                </a:lnTo>
                <a:lnTo>
                  <a:pt x="752" y="803"/>
                </a:lnTo>
                <a:lnTo>
                  <a:pt x="748" y="805"/>
                </a:lnTo>
                <a:lnTo>
                  <a:pt x="750" y="809"/>
                </a:lnTo>
                <a:lnTo>
                  <a:pt x="752" y="814"/>
                </a:lnTo>
                <a:lnTo>
                  <a:pt x="754" y="809"/>
                </a:lnTo>
                <a:lnTo>
                  <a:pt x="754" y="805"/>
                </a:lnTo>
                <a:lnTo>
                  <a:pt x="756" y="803"/>
                </a:lnTo>
                <a:lnTo>
                  <a:pt x="756" y="803"/>
                </a:lnTo>
                <a:lnTo>
                  <a:pt x="759" y="803"/>
                </a:lnTo>
                <a:lnTo>
                  <a:pt x="761" y="803"/>
                </a:lnTo>
                <a:lnTo>
                  <a:pt x="761" y="801"/>
                </a:lnTo>
                <a:lnTo>
                  <a:pt x="767" y="797"/>
                </a:lnTo>
                <a:lnTo>
                  <a:pt x="767" y="797"/>
                </a:lnTo>
                <a:lnTo>
                  <a:pt x="767" y="795"/>
                </a:lnTo>
                <a:lnTo>
                  <a:pt x="767" y="795"/>
                </a:lnTo>
                <a:lnTo>
                  <a:pt x="767" y="795"/>
                </a:lnTo>
                <a:lnTo>
                  <a:pt x="767" y="793"/>
                </a:lnTo>
                <a:lnTo>
                  <a:pt x="767" y="793"/>
                </a:lnTo>
                <a:lnTo>
                  <a:pt x="769" y="795"/>
                </a:lnTo>
                <a:lnTo>
                  <a:pt x="769" y="795"/>
                </a:lnTo>
                <a:lnTo>
                  <a:pt x="769" y="795"/>
                </a:lnTo>
                <a:lnTo>
                  <a:pt x="767" y="797"/>
                </a:lnTo>
                <a:lnTo>
                  <a:pt x="765" y="799"/>
                </a:lnTo>
                <a:lnTo>
                  <a:pt x="765" y="799"/>
                </a:lnTo>
                <a:lnTo>
                  <a:pt x="765" y="801"/>
                </a:lnTo>
                <a:lnTo>
                  <a:pt x="765" y="801"/>
                </a:lnTo>
                <a:lnTo>
                  <a:pt x="767" y="801"/>
                </a:lnTo>
                <a:lnTo>
                  <a:pt x="769" y="803"/>
                </a:lnTo>
                <a:lnTo>
                  <a:pt x="769" y="803"/>
                </a:lnTo>
                <a:lnTo>
                  <a:pt x="769" y="805"/>
                </a:lnTo>
                <a:lnTo>
                  <a:pt x="771" y="807"/>
                </a:lnTo>
                <a:lnTo>
                  <a:pt x="771" y="807"/>
                </a:lnTo>
                <a:lnTo>
                  <a:pt x="771" y="807"/>
                </a:lnTo>
                <a:lnTo>
                  <a:pt x="771" y="807"/>
                </a:lnTo>
                <a:lnTo>
                  <a:pt x="769" y="805"/>
                </a:lnTo>
                <a:lnTo>
                  <a:pt x="769" y="803"/>
                </a:lnTo>
                <a:lnTo>
                  <a:pt x="767" y="803"/>
                </a:lnTo>
                <a:lnTo>
                  <a:pt x="765" y="803"/>
                </a:lnTo>
                <a:lnTo>
                  <a:pt x="765" y="801"/>
                </a:lnTo>
                <a:lnTo>
                  <a:pt x="761" y="801"/>
                </a:lnTo>
                <a:lnTo>
                  <a:pt x="761" y="803"/>
                </a:lnTo>
                <a:lnTo>
                  <a:pt x="759" y="803"/>
                </a:lnTo>
                <a:lnTo>
                  <a:pt x="756" y="805"/>
                </a:lnTo>
                <a:lnTo>
                  <a:pt x="756" y="807"/>
                </a:lnTo>
                <a:lnTo>
                  <a:pt x="756" y="809"/>
                </a:lnTo>
                <a:lnTo>
                  <a:pt x="756" y="809"/>
                </a:lnTo>
                <a:lnTo>
                  <a:pt x="756" y="811"/>
                </a:lnTo>
                <a:lnTo>
                  <a:pt x="754" y="811"/>
                </a:lnTo>
                <a:lnTo>
                  <a:pt x="754" y="814"/>
                </a:lnTo>
                <a:lnTo>
                  <a:pt x="756" y="816"/>
                </a:lnTo>
                <a:lnTo>
                  <a:pt x="756" y="816"/>
                </a:lnTo>
                <a:lnTo>
                  <a:pt x="756" y="818"/>
                </a:lnTo>
                <a:lnTo>
                  <a:pt x="756" y="818"/>
                </a:lnTo>
                <a:lnTo>
                  <a:pt x="759" y="818"/>
                </a:lnTo>
                <a:lnTo>
                  <a:pt x="759" y="820"/>
                </a:lnTo>
                <a:lnTo>
                  <a:pt x="759" y="820"/>
                </a:lnTo>
                <a:lnTo>
                  <a:pt x="759" y="818"/>
                </a:lnTo>
                <a:lnTo>
                  <a:pt x="759" y="818"/>
                </a:lnTo>
                <a:lnTo>
                  <a:pt x="761" y="816"/>
                </a:lnTo>
                <a:lnTo>
                  <a:pt x="763" y="814"/>
                </a:lnTo>
                <a:lnTo>
                  <a:pt x="767" y="814"/>
                </a:lnTo>
                <a:lnTo>
                  <a:pt x="773" y="814"/>
                </a:lnTo>
                <a:lnTo>
                  <a:pt x="771" y="816"/>
                </a:lnTo>
                <a:lnTo>
                  <a:pt x="769" y="816"/>
                </a:lnTo>
                <a:lnTo>
                  <a:pt x="765" y="816"/>
                </a:lnTo>
                <a:lnTo>
                  <a:pt x="763" y="816"/>
                </a:lnTo>
                <a:lnTo>
                  <a:pt x="763" y="816"/>
                </a:lnTo>
                <a:lnTo>
                  <a:pt x="759" y="820"/>
                </a:lnTo>
                <a:lnTo>
                  <a:pt x="759" y="822"/>
                </a:lnTo>
                <a:lnTo>
                  <a:pt x="759" y="822"/>
                </a:lnTo>
                <a:lnTo>
                  <a:pt x="759" y="824"/>
                </a:lnTo>
                <a:lnTo>
                  <a:pt x="759" y="826"/>
                </a:lnTo>
                <a:lnTo>
                  <a:pt x="761" y="828"/>
                </a:lnTo>
                <a:lnTo>
                  <a:pt x="763" y="828"/>
                </a:lnTo>
                <a:lnTo>
                  <a:pt x="765" y="830"/>
                </a:lnTo>
                <a:lnTo>
                  <a:pt x="767" y="830"/>
                </a:lnTo>
                <a:lnTo>
                  <a:pt x="767" y="830"/>
                </a:lnTo>
                <a:lnTo>
                  <a:pt x="769" y="830"/>
                </a:lnTo>
                <a:lnTo>
                  <a:pt x="773" y="830"/>
                </a:lnTo>
                <a:lnTo>
                  <a:pt x="773" y="828"/>
                </a:lnTo>
                <a:lnTo>
                  <a:pt x="775" y="826"/>
                </a:lnTo>
                <a:lnTo>
                  <a:pt x="775" y="828"/>
                </a:lnTo>
                <a:lnTo>
                  <a:pt x="775" y="830"/>
                </a:lnTo>
                <a:lnTo>
                  <a:pt x="775" y="830"/>
                </a:lnTo>
                <a:lnTo>
                  <a:pt x="775" y="830"/>
                </a:lnTo>
                <a:lnTo>
                  <a:pt x="777" y="830"/>
                </a:lnTo>
                <a:lnTo>
                  <a:pt x="777" y="832"/>
                </a:lnTo>
                <a:lnTo>
                  <a:pt x="775" y="832"/>
                </a:lnTo>
                <a:lnTo>
                  <a:pt x="775" y="832"/>
                </a:lnTo>
                <a:lnTo>
                  <a:pt x="775" y="835"/>
                </a:lnTo>
                <a:lnTo>
                  <a:pt x="775" y="835"/>
                </a:lnTo>
                <a:lnTo>
                  <a:pt x="777" y="835"/>
                </a:lnTo>
                <a:lnTo>
                  <a:pt x="782" y="832"/>
                </a:lnTo>
                <a:lnTo>
                  <a:pt x="784" y="835"/>
                </a:lnTo>
                <a:lnTo>
                  <a:pt x="784" y="835"/>
                </a:lnTo>
                <a:lnTo>
                  <a:pt x="782" y="835"/>
                </a:lnTo>
                <a:lnTo>
                  <a:pt x="779" y="835"/>
                </a:lnTo>
                <a:lnTo>
                  <a:pt x="775" y="835"/>
                </a:lnTo>
                <a:lnTo>
                  <a:pt x="775" y="837"/>
                </a:lnTo>
                <a:lnTo>
                  <a:pt x="775" y="837"/>
                </a:lnTo>
                <a:lnTo>
                  <a:pt x="777" y="837"/>
                </a:lnTo>
                <a:lnTo>
                  <a:pt x="779" y="837"/>
                </a:lnTo>
                <a:lnTo>
                  <a:pt x="782" y="837"/>
                </a:lnTo>
                <a:lnTo>
                  <a:pt x="782" y="837"/>
                </a:lnTo>
                <a:lnTo>
                  <a:pt x="784" y="837"/>
                </a:lnTo>
                <a:lnTo>
                  <a:pt x="784" y="837"/>
                </a:lnTo>
                <a:lnTo>
                  <a:pt x="786" y="837"/>
                </a:lnTo>
                <a:lnTo>
                  <a:pt x="786" y="839"/>
                </a:lnTo>
                <a:lnTo>
                  <a:pt x="786" y="839"/>
                </a:lnTo>
                <a:lnTo>
                  <a:pt x="788" y="839"/>
                </a:lnTo>
                <a:lnTo>
                  <a:pt x="788" y="839"/>
                </a:lnTo>
                <a:lnTo>
                  <a:pt x="788" y="837"/>
                </a:lnTo>
                <a:lnTo>
                  <a:pt x="788" y="835"/>
                </a:lnTo>
                <a:lnTo>
                  <a:pt x="790" y="835"/>
                </a:lnTo>
                <a:lnTo>
                  <a:pt x="790" y="837"/>
                </a:lnTo>
                <a:lnTo>
                  <a:pt x="790" y="837"/>
                </a:lnTo>
                <a:lnTo>
                  <a:pt x="790" y="837"/>
                </a:lnTo>
                <a:lnTo>
                  <a:pt x="794" y="839"/>
                </a:lnTo>
                <a:lnTo>
                  <a:pt x="796" y="837"/>
                </a:lnTo>
                <a:lnTo>
                  <a:pt x="796" y="837"/>
                </a:lnTo>
                <a:lnTo>
                  <a:pt x="798" y="835"/>
                </a:lnTo>
                <a:lnTo>
                  <a:pt x="798" y="832"/>
                </a:lnTo>
                <a:lnTo>
                  <a:pt x="798" y="832"/>
                </a:lnTo>
                <a:lnTo>
                  <a:pt x="798" y="832"/>
                </a:lnTo>
                <a:lnTo>
                  <a:pt x="798" y="830"/>
                </a:lnTo>
                <a:lnTo>
                  <a:pt x="798" y="830"/>
                </a:lnTo>
                <a:lnTo>
                  <a:pt x="798" y="832"/>
                </a:lnTo>
                <a:lnTo>
                  <a:pt x="798" y="835"/>
                </a:lnTo>
                <a:lnTo>
                  <a:pt x="798" y="835"/>
                </a:lnTo>
                <a:lnTo>
                  <a:pt x="798" y="837"/>
                </a:lnTo>
                <a:lnTo>
                  <a:pt x="796" y="839"/>
                </a:lnTo>
                <a:lnTo>
                  <a:pt x="796" y="841"/>
                </a:lnTo>
                <a:lnTo>
                  <a:pt x="796" y="841"/>
                </a:lnTo>
                <a:lnTo>
                  <a:pt x="798" y="841"/>
                </a:lnTo>
                <a:lnTo>
                  <a:pt x="798" y="843"/>
                </a:lnTo>
                <a:lnTo>
                  <a:pt x="800" y="845"/>
                </a:lnTo>
                <a:lnTo>
                  <a:pt x="800" y="847"/>
                </a:lnTo>
                <a:lnTo>
                  <a:pt x="800" y="847"/>
                </a:lnTo>
                <a:lnTo>
                  <a:pt x="805" y="851"/>
                </a:lnTo>
                <a:lnTo>
                  <a:pt x="805" y="851"/>
                </a:lnTo>
                <a:lnTo>
                  <a:pt x="807" y="851"/>
                </a:lnTo>
                <a:lnTo>
                  <a:pt x="809" y="851"/>
                </a:lnTo>
                <a:lnTo>
                  <a:pt x="811" y="849"/>
                </a:lnTo>
                <a:lnTo>
                  <a:pt x="811" y="849"/>
                </a:lnTo>
                <a:lnTo>
                  <a:pt x="811" y="849"/>
                </a:lnTo>
                <a:lnTo>
                  <a:pt x="811" y="847"/>
                </a:lnTo>
                <a:lnTo>
                  <a:pt x="811" y="847"/>
                </a:lnTo>
                <a:lnTo>
                  <a:pt x="813" y="845"/>
                </a:lnTo>
                <a:lnTo>
                  <a:pt x="813" y="845"/>
                </a:lnTo>
                <a:lnTo>
                  <a:pt x="813" y="843"/>
                </a:lnTo>
                <a:lnTo>
                  <a:pt x="813" y="843"/>
                </a:lnTo>
                <a:lnTo>
                  <a:pt x="813" y="843"/>
                </a:lnTo>
                <a:lnTo>
                  <a:pt x="813" y="845"/>
                </a:lnTo>
                <a:lnTo>
                  <a:pt x="815" y="845"/>
                </a:lnTo>
                <a:lnTo>
                  <a:pt x="815" y="845"/>
                </a:lnTo>
                <a:lnTo>
                  <a:pt x="813" y="845"/>
                </a:lnTo>
                <a:lnTo>
                  <a:pt x="813" y="847"/>
                </a:lnTo>
                <a:lnTo>
                  <a:pt x="813" y="847"/>
                </a:lnTo>
                <a:lnTo>
                  <a:pt x="813" y="851"/>
                </a:lnTo>
                <a:lnTo>
                  <a:pt x="813" y="851"/>
                </a:lnTo>
                <a:lnTo>
                  <a:pt x="813" y="853"/>
                </a:lnTo>
                <a:lnTo>
                  <a:pt x="815" y="853"/>
                </a:lnTo>
                <a:lnTo>
                  <a:pt x="815" y="853"/>
                </a:lnTo>
                <a:lnTo>
                  <a:pt x="817" y="853"/>
                </a:lnTo>
                <a:lnTo>
                  <a:pt x="817" y="853"/>
                </a:lnTo>
                <a:lnTo>
                  <a:pt x="815" y="853"/>
                </a:lnTo>
                <a:lnTo>
                  <a:pt x="813" y="856"/>
                </a:lnTo>
                <a:lnTo>
                  <a:pt x="813" y="853"/>
                </a:lnTo>
                <a:lnTo>
                  <a:pt x="813" y="851"/>
                </a:lnTo>
                <a:lnTo>
                  <a:pt x="811" y="851"/>
                </a:lnTo>
                <a:lnTo>
                  <a:pt x="811" y="851"/>
                </a:lnTo>
                <a:lnTo>
                  <a:pt x="811" y="851"/>
                </a:lnTo>
                <a:lnTo>
                  <a:pt x="811" y="853"/>
                </a:lnTo>
                <a:lnTo>
                  <a:pt x="811" y="853"/>
                </a:lnTo>
                <a:lnTo>
                  <a:pt x="813" y="856"/>
                </a:lnTo>
                <a:lnTo>
                  <a:pt x="813" y="856"/>
                </a:lnTo>
                <a:lnTo>
                  <a:pt x="813" y="856"/>
                </a:lnTo>
                <a:lnTo>
                  <a:pt x="817" y="858"/>
                </a:lnTo>
                <a:lnTo>
                  <a:pt x="819" y="858"/>
                </a:lnTo>
                <a:lnTo>
                  <a:pt x="819" y="858"/>
                </a:lnTo>
                <a:lnTo>
                  <a:pt x="819" y="858"/>
                </a:lnTo>
                <a:lnTo>
                  <a:pt x="821" y="858"/>
                </a:lnTo>
                <a:lnTo>
                  <a:pt x="821" y="856"/>
                </a:lnTo>
                <a:lnTo>
                  <a:pt x="821" y="856"/>
                </a:lnTo>
                <a:lnTo>
                  <a:pt x="821" y="856"/>
                </a:lnTo>
                <a:lnTo>
                  <a:pt x="823" y="853"/>
                </a:lnTo>
                <a:lnTo>
                  <a:pt x="823" y="853"/>
                </a:lnTo>
                <a:lnTo>
                  <a:pt x="823" y="853"/>
                </a:lnTo>
                <a:lnTo>
                  <a:pt x="823" y="856"/>
                </a:lnTo>
                <a:lnTo>
                  <a:pt x="821" y="858"/>
                </a:lnTo>
                <a:lnTo>
                  <a:pt x="821" y="858"/>
                </a:lnTo>
                <a:lnTo>
                  <a:pt x="821" y="858"/>
                </a:lnTo>
                <a:lnTo>
                  <a:pt x="821" y="860"/>
                </a:lnTo>
                <a:lnTo>
                  <a:pt x="821" y="860"/>
                </a:lnTo>
                <a:lnTo>
                  <a:pt x="823" y="860"/>
                </a:lnTo>
                <a:lnTo>
                  <a:pt x="826" y="860"/>
                </a:lnTo>
                <a:lnTo>
                  <a:pt x="826" y="860"/>
                </a:lnTo>
                <a:lnTo>
                  <a:pt x="828" y="858"/>
                </a:lnTo>
                <a:lnTo>
                  <a:pt x="828" y="860"/>
                </a:lnTo>
                <a:lnTo>
                  <a:pt x="826" y="860"/>
                </a:lnTo>
                <a:lnTo>
                  <a:pt x="826" y="860"/>
                </a:lnTo>
                <a:lnTo>
                  <a:pt x="823" y="860"/>
                </a:lnTo>
                <a:lnTo>
                  <a:pt x="823" y="860"/>
                </a:lnTo>
                <a:lnTo>
                  <a:pt x="823" y="862"/>
                </a:lnTo>
                <a:lnTo>
                  <a:pt x="823" y="862"/>
                </a:lnTo>
                <a:lnTo>
                  <a:pt x="823" y="864"/>
                </a:lnTo>
                <a:lnTo>
                  <a:pt x="823" y="864"/>
                </a:lnTo>
                <a:lnTo>
                  <a:pt x="826" y="864"/>
                </a:lnTo>
                <a:lnTo>
                  <a:pt x="826" y="864"/>
                </a:lnTo>
                <a:lnTo>
                  <a:pt x="823" y="864"/>
                </a:lnTo>
                <a:lnTo>
                  <a:pt x="823" y="864"/>
                </a:lnTo>
                <a:lnTo>
                  <a:pt x="826" y="866"/>
                </a:lnTo>
                <a:lnTo>
                  <a:pt x="826" y="866"/>
                </a:lnTo>
                <a:lnTo>
                  <a:pt x="826" y="866"/>
                </a:lnTo>
                <a:lnTo>
                  <a:pt x="826" y="866"/>
                </a:lnTo>
                <a:lnTo>
                  <a:pt x="826" y="864"/>
                </a:lnTo>
                <a:lnTo>
                  <a:pt x="826" y="864"/>
                </a:lnTo>
                <a:lnTo>
                  <a:pt x="826" y="864"/>
                </a:lnTo>
                <a:lnTo>
                  <a:pt x="828" y="864"/>
                </a:lnTo>
                <a:lnTo>
                  <a:pt x="828" y="864"/>
                </a:lnTo>
                <a:lnTo>
                  <a:pt x="830" y="866"/>
                </a:lnTo>
                <a:lnTo>
                  <a:pt x="830" y="868"/>
                </a:lnTo>
                <a:lnTo>
                  <a:pt x="830" y="870"/>
                </a:lnTo>
                <a:lnTo>
                  <a:pt x="832" y="870"/>
                </a:lnTo>
                <a:lnTo>
                  <a:pt x="832" y="870"/>
                </a:lnTo>
                <a:lnTo>
                  <a:pt x="832" y="870"/>
                </a:lnTo>
                <a:lnTo>
                  <a:pt x="832" y="870"/>
                </a:lnTo>
                <a:lnTo>
                  <a:pt x="832" y="870"/>
                </a:lnTo>
                <a:lnTo>
                  <a:pt x="832" y="872"/>
                </a:lnTo>
                <a:lnTo>
                  <a:pt x="832" y="874"/>
                </a:lnTo>
                <a:lnTo>
                  <a:pt x="834" y="874"/>
                </a:lnTo>
                <a:lnTo>
                  <a:pt x="834" y="874"/>
                </a:lnTo>
                <a:lnTo>
                  <a:pt x="832" y="874"/>
                </a:lnTo>
                <a:lnTo>
                  <a:pt x="832" y="874"/>
                </a:lnTo>
                <a:lnTo>
                  <a:pt x="830" y="874"/>
                </a:lnTo>
                <a:lnTo>
                  <a:pt x="830" y="874"/>
                </a:lnTo>
                <a:lnTo>
                  <a:pt x="830" y="876"/>
                </a:lnTo>
                <a:lnTo>
                  <a:pt x="832" y="876"/>
                </a:lnTo>
                <a:lnTo>
                  <a:pt x="832" y="876"/>
                </a:lnTo>
                <a:lnTo>
                  <a:pt x="832" y="876"/>
                </a:lnTo>
                <a:lnTo>
                  <a:pt x="834" y="876"/>
                </a:lnTo>
                <a:lnTo>
                  <a:pt x="834" y="879"/>
                </a:lnTo>
                <a:lnTo>
                  <a:pt x="834" y="879"/>
                </a:lnTo>
                <a:lnTo>
                  <a:pt x="834" y="879"/>
                </a:lnTo>
                <a:lnTo>
                  <a:pt x="832" y="881"/>
                </a:lnTo>
                <a:lnTo>
                  <a:pt x="832" y="881"/>
                </a:lnTo>
                <a:lnTo>
                  <a:pt x="832" y="881"/>
                </a:lnTo>
                <a:lnTo>
                  <a:pt x="834" y="881"/>
                </a:lnTo>
                <a:lnTo>
                  <a:pt x="834" y="883"/>
                </a:lnTo>
                <a:lnTo>
                  <a:pt x="834" y="883"/>
                </a:lnTo>
                <a:lnTo>
                  <a:pt x="834" y="881"/>
                </a:lnTo>
                <a:lnTo>
                  <a:pt x="834" y="881"/>
                </a:lnTo>
                <a:lnTo>
                  <a:pt x="834" y="881"/>
                </a:lnTo>
                <a:lnTo>
                  <a:pt x="836" y="883"/>
                </a:lnTo>
                <a:lnTo>
                  <a:pt x="836" y="883"/>
                </a:lnTo>
                <a:lnTo>
                  <a:pt x="836" y="883"/>
                </a:lnTo>
                <a:lnTo>
                  <a:pt x="836" y="883"/>
                </a:lnTo>
                <a:lnTo>
                  <a:pt x="836" y="885"/>
                </a:lnTo>
                <a:lnTo>
                  <a:pt x="836" y="885"/>
                </a:lnTo>
                <a:lnTo>
                  <a:pt x="834" y="887"/>
                </a:lnTo>
                <a:lnTo>
                  <a:pt x="834" y="887"/>
                </a:lnTo>
                <a:lnTo>
                  <a:pt x="834" y="889"/>
                </a:lnTo>
                <a:lnTo>
                  <a:pt x="834" y="889"/>
                </a:lnTo>
                <a:lnTo>
                  <a:pt x="834" y="889"/>
                </a:lnTo>
                <a:lnTo>
                  <a:pt x="834" y="891"/>
                </a:lnTo>
                <a:lnTo>
                  <a:pt x="834" y="891"/>
                </a:lnTo>
                <a:lnTo>
                  <a:pt x="834" y="891"/>
                </a:lnTo>
                <a:lnTo>
                  <a:pt x="834" y="893"/>
                </a:lnTo>
                <a:lnTo>
                  <a:pt x="836" y="895"/>
                </a:lnTo>
                <a:lnTo>
                  <a:pt x="836" y="895"/>
                </a:lnTo>
                <a:lnTo>
                  <a:pt x="834" y="897"/>
                </a:lnTo>
                <a:lnTo>
                  <a:pt x="834" y="897"/>
                </a:lnTo>
                <a:lnTo>
                  <a:pt x="832" y="897"/>
                </a:lnTo>
                <a:lnTo>
                  <a:pt x="832" y="897"/>
                </a:lnTo>
                <a:lnTo>
                  <a:pt x="832" y="900"/>
                </a:lnTo>
                <a:lnTo>
                  <a:pt x="832" y="900"/>
                </a:lnTo>
                <a:lnTo>
                  <a:pt x="830" y="900"/>
                </a:lnTo>
                <a:lnTo>
                  <a:pt x="830" y="900"/>
                </a:lnTo>
                <a:lnTo>
                  <a:pt x="828" y="900"/>
                </a:lnTo>
                <a:lnTo>
                  <a:pt x="828" y="900"/>
                </a:lnTo>
                <a:lnTo>
                  <a:pt x="826" y="900"/>
                </a:lnTo>
                <a:lnTo>
                  <a:pt x="826" y="900"/>
                </a:lnTo>
                <a:lnTo>
                  <a:pt x="826" y="897"/>
                </a:lnTo>
                <a:lnTo>
                  <a:pt x="828" y="897"/>
                </a:lnTo>
                <a:lnTo>
                  <a:pt x="828" y="895"/>
                </a:lnTo>
                <a:lnTo>
                  <a:pt x="828" y="895"/>
                </a:lnTo>
                <a:lnTo>
                  <a:pt x="830" y="897"/>
                </a:lnTo>
                <a:lnTo>
                  <a:pt x="830" y="897"/>
                </a:lnTo>
                <a:lnTo>
                  <a:pt x="830" y="897"/>
                </a:lnTo>
                <a:lnTo>
                  <a:pt x="830" y="895"/>
                </a:lnTo>
                <a:lnTo>
                  <a:pt x="832" y="897"/>
                </a:lnTo>
                <a:lnTo>
                  <a:pt x="832" y="897"/>
                </a:lnTo>
                <a:lnTo>
                  <a:pt x="832" y="897"/>
                </a:lnTo>
                <a:lnTo>
                  <a:pt x="832" y="895"/>
                </a:lnTo>
                <a:lnTo>
                  <a:pt x="832" y="893"/>
                </a:lnTo>
                <a:lnTo>
                  <a:pt x="832" y="893"/>
                </a:lnTo>
                <a:lnTo>
                  <a:pt x="830" y="891"/>
                </a:lnTo>
                <a:lnTo>
                  <a:pt x="830" y="891"/>
                </a:lnTo>
                <a:lnTo>
                  <a:pt x="832" y="891"/>
                </a:lnTo>
                <a:lnTo>
                  <a:pt x="832" y="891"/>
                </a:lnTo>
                <a:lnTo>
                  <a:pt x="832" y="889"/>
                </a:lnTo>
                <a:lnTo>
                  <a:pt x="832" y="889"/>
                </a:lnTo>
                <a:lnTo>
                  <a:pt x="832" y="889"/>
                </a:lnTo>
                <a:lnTo>
                  <a:pt x="832" y="887"/>
                </a:lnTo>
                <a:lnTo>
                  <a:pt x="832" y="885"/>
                </a:lnTo>
                <a:lnTo>
                  <a:pt x="832" y="885"/>
                </a:lnTo>
                <a:lnTo>
                  <a:pt x="832" y="885"/>
                </a:lnTo>
                <a:lnTo>
                  <a:pt x="832" y="887"/>
                </a:lnTo>
                <a:lnTo>
                  <a:pt x="832" y="887"/>
                </a:lnTo>
                <a:lnTo>
                  <a:pt x="830" y="889"/>
                </a:lnTo>
                <a:lnTo>
                  <a:pt x="830" y="889"/>
                </a:lnTo>
                <a:lnTo>
                  <a:pt x="828" y="891"/>
                </a:lnTo>
                <a:lnTo>
                  <a:pt x="828" y="891"/>
                </a:lnTo>
                <a:lnTo>
                  <a:pt x="826" y="891"/>
                </a:lnTo>
                <a:lnTo>
                  <a:pt x="826" y="893"/>
                </a:lnTo>
                <a:lnTo>
                  <a:pt x="826" y="893"/>
                </a:lnTo>
                <a:lnTo>
                  <a:pt x="826" y="895"/>
                </a:lnTo>
                <a:lnTo>
                  <a:pt x="826" y="895"/>
                </a:lnTo>
                <a:lnTo>
                  <a:pt x="828" y="895"/>
                </a:lnTo>
                <a:lnTo>
                  <a:pt x="828" y="895"/>
                </a:lnTo>
                <a:lnTo>
                  <a:pt x="826" y="895"/>
                </a:lnTo>
                <a:lnTo>
                  <a:pt x="823" y="895"/>
                </a:lnTo>
                <a:lnTo>
                  <a:pt x="823" y="895"/>
                </a:lnTo>
                <a:lnTo>
                  <a:pt x="823" y="895"/>
                </a:lnTo>
                <a:lnTo>
                  <a:pt x="823" y="893"/>
                </a:lnTo>
                <a:lnTo>
                  <a:pt x="826" y="891"/>
                </a:lnTo>
                <a:lnTo>
                  <a:pt x="828" y="887"/>
                </a:lnTo>
                <a:lnTo>
                  <a:pt x="828" y="887"/>
                </a:lnTo>
                <a:lnTo>
                  <a:pt x="828" y="889"/>
                </a:lnTo>
                <a:lnTo>
                  <a:pt x="830" y="889"/>
                </a:lnTo>
                <a:lnTo>
                  <a:pt x="830" y="887"/>
                </a:lnTo>
                <a:lnTo>
                  <a:pt x="830" y="885"/>
                </a:lnTo>
                <a:lnTo>
                  <a:pt x="830" y="883"/>
                </a:lnTo>
                <a:lnTo>
                  <a:pt x="830" y="883"/>
                </a:lnTo>
                <a:lnTo>
                  <a:pt x="830" y="881"/>
                </a:lnTo>
                <a:lnTo>
                  <a:pt x="830" y="881"/>
                </a:lnTo>
                <a:lnTo>
                  <a:pt x="828" y="883"/>
                </a:lnTo>
                <a:lnTo>
                  <a:pt x="828" y="883"/>
                </a:lnTo>
                <a:lnTo>
                  <a:pt x="826" y="883"/>
                </a:lnTo>
                <a:lnTo>
                  <a:pt x="826" y="883"/>
                </a:lnTo>
                <a:lnTo>
                  <a:pt x="823" y="881"/>
                </a:lnTo>
                <a:lnTo>
                  <a:pt x="823" y="881"/>
                </a:lnTo>
                <a:lnTo>
                  <a:pt x="821" y="881"/>
                </a:lnTo>
                <a:lnTo>
                  <a:pt x="821" y="881"/>
                </a:lnTo>
                <a:lnTo>
                  <a:pt x="811" y="881"/>
                </a:lnTo>
                <a:lnTo>
                  <a:pt x="811" y="881"/>
                </a:lnTo>
                <a:lnTo>
                  <a:pt x="809" y="879"/>
                </a:lnTo>
                <a:lnTo>
                  <a:pt x="805" y="879"/>
                </a:lnTo>
                <a:lnTo>
                  <a:pt x="803" y="876"/>
                </a:lnTo>
                <a:lnTo>
                  <a:pt x="800" y="876"/>
                </a:lnTo>
                <a:lnTo>
                  <a:pt x="800" y="879"/>
                </a:lnTo>
                <a:lnTo>
                  <a:pt x="800" y="881"/>
                </a:lnTo>
                <a:lnTo>
                  <a:pt x="803" y="885"/>
                </a:lnTo>
                <a:lnTo>
                  <a:pt x="803" y="885"/>
                </a:lnTo>
                <a:lnTo>
                  <a:pt x="805" y="887"/>
                </a:lnTo>
                <a:lnTo>
                  <a:pt x="807" y="891"/>
                </a:lnTo>
                <a:lnTo>
                  <a:pt x="807" y="895"/>
                </a:lnTo>
                <a:lnTo>
                  <a:pt x="809" y="897"/>
                </a:lnTo>
                <a:lnTo>
                  <a:pt x="809" y="900"/>
                </a:lnTo>
                <a:lnTo>
                  <a:pt x="809" y="902"/>
                </a:lnTo>
                <a:lnTo>
                  <a:pt x="809" y="904"/>
                </a:lnTo>
                <a:lnTo>
                  <a:pt x="809" y="902"/>
                </a:lnTo>
                <a:lnTo>
                  <a:pt x="809" y="902"/>
                </a:lnTo>
                <a:lnTo>
                  <a:pt x="811" y="902"/>
                </a:lnTo>
                <a:lnTo>
                  <a:pt x="811" y="902"/>
                </a:lnTo>
                <a:lnTo>
                  <a:pt x="813" y="904"/>
                </a:lnTo>
                <a:lnTo>
                  <a:pt x="809" y="904"/>
                </a:lnTo>
                <a:lnTo>
                  <a:pt x="811" y="906"/>
                </a:lnTo>
                <a:lnTo>
                  <a:pt x="811" y="908"/>
                </a:lnTo>
                <a:lnTo>
                  <a:pt x="813" y="908"/>
                </a:lnTo>
                <a:lnTo>
                  <a:pt x="813" y="910"/>
                </a:lnTo>
                <a:lnTo>
                  <a:pt x="813" y="912"/>
                </a:lnTo>
                <a:lnTo>
                  <a:pt x="811" y="910"/>
                </a:lnTo>
                <a:lnTo>
                  <a:pt x="811" y="910"/>
                </a:lnTo>
                <a:lnTo>
                  <a:pt x="811" y="912"/>
                </a:lnTo>
                <a:lnTo>
                  <a:pt x="811" y="914"/>
                </a:lnTo>
                <a:lnTo>
                  <a:pt x="811" y="914"/>
                </a:lnTo>
                <a:lnTo>
                  <a:pt x="811" y="914"/>
                </a:lnTo>
                <a:lnTo>
                  <a:pt x="813" y="916"/>
                </a:lnTo>
                <a:lnTo>
                  <a:pt x="815" y="914"/>
                </a:lnTo>
                <a:lnTo>
                  <a:pt x="817" y="916"/>
                </a:lnTo>
                <a:lnTo>
                  <a:pt x="819" y="914"/>
                </a:lnTo>
                <a:lnTo>
                  <a:pt x="819" y="916"/>
                </a:lnTo>
                <a:lnTo>
                  <a:pt x="821" y="916"/>
                </a:lnTo>
                <a:lnTo>
                  <a:pt x="821" y="916"/>
                </a:lnTo>
                <a:lnTo>
                  <a:pt x="823" y="918"/>
                </a:lnTo>
                <a:lnTo>
                  <a:pt x="821" y="918"/>
                </a:lnTo>
                <a:lnTo>
                  <a:pt x="819" y="916"/>
                </a:lnTo>
                <a:lnTo>
                  <a:pt x="819" y="916"/>
                </a:lnTo>
                <a:lnTo>
                  <a:pt x="817" y="916"/>
                </a:lnTo>
                <a:lnTo>
                  <a:pt x="815" y="916"/>
                </a:lnTo>
                <a:lnTo>
                  <a:pt x="813" y="916"/>
                </a:lnTo>
                <a:lnTo>
                  <a:pt x="811" y="916"/>
                </a:lnTo>
                <a:lnTo>
                  <a:pt x="811" y="916"/>
                </a:lnTo>
                <a:lnTo>
                  <a:pt x="811" y="916"/>
                </a:lnTo>
                <a:lnTo>
                  <a:pt x="813" y="918"/>
                </a:lnTo>
                <a:lnTo>
                  <a:pt x="811" y="923"/>
                </a:lnTo>
                <a:lnTo>
                  <a:pt x="813" y="927"/>
                </a:lnTo>
                <a:lnTo>
                  <a:pt x="811" y="929"/>
                </a:lnTo>
                <a:lnTo>
                  <a:pt x="813" y="931"/>
                </a:lnTo>
                <a:lnTo>
                  <a:pt x="811" y="941"/>
                </a:lnTo>
                <a:lnTo>
                  <a:pt x="811" y="944"/>
                </a:lnTo>
                <a:lnTo>
                  <a:pt x="811" y="946"/>
                </a:lnTo>
                <a:lnTo>
                  <a:pt x="811" y="948"/>
                </a:lnTo>
                <a:lnTo>
                  <a:pt x="811" y="950"/>
                </a:lnTo>
                <a:lnTo>
                  <a:pt x="809" y="954"/>
                </a:lnTo>
                <a:lnTo>
                  <a:pt x="809" y="960"/>
                </a:lnTo>
                <a:lnTo>
                  <a:pt x="809" y="962"/>
                </a:lnTo>
                <a:lnTo>
                  <a:pt x="809" y="965"/>
                </a:lnTo>
                <a:lnTo>
                  <a:pt x="807" y="967"/>
                </a:lnTo>
                <a:lnTo>
                  <a:pt x="809" y="965"/>
                </a:lnTo>
                <a:lnTo>
                  <a:pt x="809" y="967"/>
                </a:lnTo>
                <a:lnTo>
                  <a:pt x="807" y="967"/>
                </a:lnTo>
                <a:lnTo>
                  <a:pt x="807" y="967"/>
                </a:lnTo>
                <a:lnTo>
                  <a:pt x="807" y="967"/>
                </a:lnTo>
                <a:lnTo>
                  <a:pt x="805" y="973"/>
                </a:lnTo>
                <a:lnTo>
                  <a:pt x="805" y="975"/>
                </a:lnTo>
                <a:lnTo>
                  <a:pt x="803" y="977"/>
                </a:lnTo>
                <a:lnTo>
                  <a:pt x="805" y="979"/>
                </a:lnTo>
                <a:lnTo>
                  <a:pt x="805" y="981"/>
                </a:lnTo>
                <a:lnTo>
                  <a:pt x="805" y="983"/>
                </a:lnTo>
                <a:lnTo>
                  <a:pt x="805" y="986"/>
                </a:lnTo>
                <a:lnTo>
                  <a:pt x="807" y="988"/>
                </a:lnTo>
                <a:lnTo>
                  <a:pt x="809" y="990"/>
                </a:lnTo>
                <a:lnTo>
                  <a:pt x="809" y="992"/>
                </a:lnTo>
                <a:lnTo>
                  <a:pt x="809" y="994"/>
                </a:lnTo>
                <a:lnTo>
                  <a:pt x="809" y="996"/>
                </a:lnTo>
                <a:lnTo>
                  <a:pt x="809" y="996"/>
                </a:lnTo>
                <a:lnTo>
                  <a:pt x="811" y="1000"/>
                </a:lnTo>
                <a:lnTo>
                  <a:pt x="811" y="1000"/>
                </a:lnTo>
                <a:lnTo>
                  <a:pt x="809" y="1004"/>
                </a:lnTo>
                <a:lnTo>
                  <a:pt x="809" y="1009"/>
                </a:lnTo>
                <a:lnTo>
                  <a:pt x="809" y="1011"/>
                </a:lnTo>
                <a:lnTo>
                  <a:pt x="809" y="1011"/>
                </a:lnTo>
                <a:lnTo>
                  <a:pt x="809" y="1011"/>
                </a:lnTo>
                <a:lnTo>
                  <a:pt x="809" y="1011"/>
                </a:lnTo>
                <a:lnTo>
                  <a:pt x="809" y="1013"/>
                </a:lnTo>
                <a:lnTo>
                  <a:pt x="809" y="1013"/>
                </a:lnTo>
                <a:lnTo>
                  <a:pt x="807" y="1013"/>
                </a:lnTo>
                <a:lnTo>
                  <a:pt x="809" y="1013"/>
                </a:lnTo>
                <a:lnTo>
                  <a:pt x="807" y="1013"/>
                </a:lnTo>
                <a:lnTo>
                  <a:pt x="807" y="1013"/>
                </a:lnTo>
                <a:lnTo>
                  <a:pt x="807" y="1015"/>
                </a:lnTo>
                <a:lnTo>
                  <a:pt x="807" y="1017"/>
                </a:lnTo>
                <a:lnTo>
                  <a:pt x="807" y="1019"/>
                </a:lnTo>
                <a:lnTo>
                  <a:pt x="807" y="1021"/>
                </a:lnTo>
                <a:lnTo>
                  <a:pt x="809" y="1023"/>
                </a:lnTo>
                <a:lnTo>
                  <a:pt x="813" y="1027"/>
                </a:lnTo>
                <a:lnTo>
                  <a:pt x="813" y="1027"/>
                </a:lnTo>
                <a:lnTo>
                  <a:pt x="815" y="1032"/>
                </a:lnTo>
                <a:lnTo>
                  <a:pt x="815" y="1034"/>
                </a:lnTo>
                <a:lnTo>
                  <a:pt x="813" y="1036"/>
                </a:lnTo>
                <a:lnTo>
                  <a:pt x="815" y="1040"/>
                </a:lnTo>
                <a:lnTo>
                  <a:pt x="815" y="1042"/>
                </a:lnTo>
                <a:lnTo>
                  <a:pt x="819" y="1046"/>
                </a:lnTo>
                <a:lnTo>
                  <a:pt x="821" y="1048"/>
                </a:lnTo>
                <a:lnTo>
                  <a:pt x="823" y="1050"/>
                </a:lnTo>
                <a:lnTo>
                  <a:pt x="826" y="1053"/>
                </a:lnTo>
                <a:lnTo>
                  <a:pt x="826" y="1053"/>
                </a:lnTo>
                <a:lnTo>
                  <a:pt x="828" y="1055"/>
                </a:lnTo>
                <a:lnTo>
                  <a:pt x="828" y="1057"/>
                </a:lnTo>
                <a:lnTo>
                  <a:pt x="826" y="1055"/>
                </a:lnTo>
                <a:lnTo>
                  <a:pt x="826" y="1057"/>
                </a:lnTo>
                <a:lnTo>
                  <a:pt x="826" y="1057"/>
                </a:lnTo>
                <a:lnTo>
                  <a:pt x="826" y="1059"/>
                </a:lnTo>
                <a:lnTo>
                  <a:pt x="828" y="1057"/>
                </a:lnTo>
                <a:lnTo>
                  <a:pt x="828" y="1057"/>
                </a:lnTo>
                <a:lnTo>
                  <a:pt x="830" y="1059"/>
                </a:lnTo>
                <a:lnTo>
                  <a:pt x="830" y="1059"/>
                </a:lnTo>
                <a:lnTo>
                  <a:pt x="832" y="1061"/>
                </a:lnTo>
                <a:lnTo>
                  <a:pt x="832" y="1061"/>
                </a:lnTo>
                <a:lnTo>
                  <a:pt x="834" y="1061"/>
                </a:lnTo>
                <a:lnTo>
                  <a:pt x="834" y="1059"/>
                </a:lnTo>
                <a:lnTo>
                  <a:pt x="834" y="1057"/>
                </a:lnTo>
                <a:lnTo>
                  <a:pt x="834" y="1055"/>
                </a:lnTo>
                <a:lnTo>
                  <a:pt x="836" y="1057"/>
                </a:lnTo>
                <a:lnTo>
                  <a:pt x="838" y="1057"/>
                </a:lnTo>
                <a:lnTo>
                  <a:pt x="838" y="1057"/>
                </a:lnTo>
                <a:lnTo>
                  <a:pt x="840" y="1057"/>
                </a:lnTo>
                <a:lnTo>
                  <a:pt x="840" y="1057"/>
                </a:lnTo>
                <a:lnTo>
                  <a:pt x="840" y="1057"/>
                </a:lnTo>
                <a:lnTo>
                  <a:pt x="842" y="1057"/>
                </a:lnTo>
                <a:lnTo>
                  <a:pt x="844" y="1057"/>
                </a:lnTo>
                <a:lnTo>
                  <a:pt x="844" y="1057"/>
                </a:lnTo>
                <a:lnTo>
                  <a:pt x="847" y="1057"/>
                </a:lnTo>
                <a:lnTo>
                  <a:pt x="847" y="1057"/>
                </a:lnTo>
                <a:lnTo>
                  <a:pt x="847" y="1057"/>
                </a:lnTo>
                <a:lnTo>
                  <a:pt x="847" y="1057"/>
                </a:lnTo>
                <a:lnTo>
                  <a:pt x="844" y="1057"/>
                </a:lnTo>
                <a:lnTo>
                  <a:pt x="838" y="1057"/>
                </a:lnTo>
                <a:lnTo>
                  <a:pt x="838" y="1057"/>
                </a:lnTo>
                <a:lnTo>
                  <a:pt x="836" y="1059"/>
                </a:lnTo>
                <a:lnTo>
                  <a:pt x="834" y="1059"/>
                </a:lnTo>
                <a:lnTo>
                  <a:pt x="834" y="1059"/>
                </a:lnTo>
                <a:lnTo>
                  <a:pt x="836" y="1059"/>
                </a:lnTo>
                <a:lnTo>
                  <a:pt x="836" y="1061"/>
                </a:lnTo>
                <a:lnTo>
                  <a:pt x="836" y="1063"/>
                </a:lnTo>
                <a:lnTo>
                  <a:pt x="838" y="1065"/>
                </a:lnTo>
                <a:lnTo>
                  <a:pt x="838" y="1065"/>
                </a:lnTo>
                <a:lnTo>
                  <a:pt x="838" y="1065"/>
                </a:lnTo>
                <a:lnTo>
                  <a:pt x="840" y="1067"/>
                </a:lnTo>
                <a:lnTo>
                  <a:pt x="838" y="1067"/>
                </a:lnTo>
                <a:lnTo>
                  <a:pt x="838" y="1067"/>
                </a:lnTo>
                <a:lnTo>
                  <a:pt x="836" y="1065"/>
                </a:lnTo>
                <a:lnTo>
                  <a:pt x="836" y="1065"/>
                </a:lnTo>
                <a:lnTo>
                  <a:pt x="834" y="1063"/>
                </a:lnTo>
                <a:lnTo>
                  <a:pt x="834" y="1063"/>
                </a:lnTo>
                <a:lnTo>
                  <a:pt x="834" y="1061"/>
                </a:lnTo>
                <a:lnTo>
                  <a:pt x="834" y="1061"/>
                </a:lnTo>
                <a:lnTo>
                  <a:pt x="832" y="1061"/>
                </a:lnTo>
                <a:lnTo>
                  <a:pt x="834" y="1063"/>
                </a:lnTo>
                <a:lnTo>
                  <a:pt x="834" y="1065"/>
                </a:lnTo>
                <a:lnTo>
                  <a:pt x="834" y="1069"/>
                </a:lnTo>
                <a:lnTo>
                  <a:pt x="834" y="1071"/>
                </a:lnTo>
                <a:lnTo>
                  <a:pt x="838" y="1076"/>
                </a:lnTo>
                <a:lnTo>
                  <a:pt x="842" y="1076"/>
                </a:lnTo>
                <a:lnTo>
                  <a:pt x="842" y="1078"/>
                </a:lnTo>
                <a:lnTo>
                  <a:pt x="842" y="1078"/>
                </a:lnTo>
                <a:lnTo>
                  <a:pt x="842" y="1080"/>
                </a:lnTo>
                <a:lnTo>
                  <a:pt x="842" y="1080"/>
                </a:lnTo>
                <a:lnTo>
                  <a:pt x="842" y="1082"/>
                </a:lnTo>
                <a:lnTo>
                  <a:pt x="842" y="1084"/>
                </a:lnTo>
                <a:lnTo>
                  <a:pt x="842" y="1086"/>
                </a:lnTo>
                <a:lnTo>
                  <a:pt x="844" y="1088"/>
                </a:lnTo>
                <a:lnTo>
                  <a:pt x="849" y="1092"/>
                </a:lnTo>
                <a:lnTo>
                  <a:pt x="849" y="1092"/>
                </a:lnTo>
                <a:lnTo>
                  <a:pt x="851" y="1095"/>
                </a:lnTo>
                <a:lnTo>
                  <a:pt x="851" y="1097"/>
                </a:lnTo>
                <a:lnTo>
                  <a:pt x="853" y="1097"/>
                </a:lnTo>
                <a:lnTo>
                  <a:pt x="855" y="1099"/>
                </a:lnTo>
                <a:lnTo>
                  <a:pt x="857" y="1101"/>
                </a:lnTo>
                <a:lnTo>
                  <a:pt x="857" y="1101"/>
                </a:lnTo>
                <a:lnTo>
                  <a:pt x="857" y="1103"/>
                </a:lnTo>
                <a:lnTo>
                  <a:pt x="857" y="1105"/>
                </a:lnTo>
                <a:lnTo>
                  <a:pt x="859" y="1105"/>
                </a:lnTo>
                <a:lnTo>
                  <a:pt x="859" y="1105"/>
                </a:lnTo>
                <a:lnTo>
                  <a:pt x="859" y="1107"/>
                </a:lnTo>
                <a:lnTo>
                  <a:pt x="859" y="1109"/>
                </a:lnTo>
                <a:lnTo>
                  <a:pt x="861" y="1111"/>
                </a:lnTo>
                <a:lnTo>
                  <a:pt x="859" y="1111"/>
                </a:lnTo>
                <a:lnTo>
                  <a:pt x="861" y="1113"/>
                </a:lnTo>
                <a:lnTo>
                  <a:pt x="859" y="1113"/>
                </a:lnTo>
                <a:lnTo>
                  <a:pt x="861" y="1115"/>
                </a:lnTo>
                <a:lnTo>
                  <a:pt x="863" y="1115"/>
                </a:lnTo>
                <a:lnTo>
                  <a:pt x="863" y="1115"/>
                </a:lnTo>
                <a:lnTo>
                  <a:pt x="867" y="1115"/>
                </a:lnTo>
                <a:lnTo>
                  <a:pt x="867" y="1115"/>
                </a:lnTo>
                <a:lnTo>
                  <a:pt x="872" y="1118"/>
                </a:lnTo>
                <a:lnTo>
                  <a:pt x="874" y="1118"/>
                </a:lnTo>
                <a:lnTo>
                  <a:pt x="876" y="1118"/>
                </a:lnTo>
                <a:lnTo>
                  <a:pt x="878" y="1118"/>
                </a:lnTo>
                <a:lnTo>
                  <a:pt x="880" y="1120"/>
                </a:lnTo>
                <a:lnTo>
                  <a:pt x="880" y="1122"/>
                </a:lnTo>
                <a:lnTo>
                  <a:pt x="882" y="1122"/>
                </a:lnTo>
                <a:lnTo>
                  <a:pt x="886" y="1124"/>
                </a:lnTo>
                <a:lnTo>
                  <a:pt x="891" y="1124"/>
                </a:lnTo>
                <a:lnTo>
                  <a:pt x="891" y="1124"/>
                </a:lnTo>
                <a:lnTo>
                  <a:pt x="893" y="1126"/>
                </a:lnTo>
                <a:lnTo>
                  <a:pt x="893" y="1128"/>
                </a:lnTo>
                <a:lnTo>
                  <a:pt x="895" y="1128"/>
                </a:lnTo>
                <a:lnTo>
                  <a:pt x="895" y="1128"/>
                </a:lnTo>
                <a:lnTo>
                  <a:pt x="897" y="1128"/>
                </a:lnTo>
                <a:lnTo>
                  <a:pt x="897" y="1128"/>
                </a:lnTo>
                <a:lnTo>
                  <a:pt x="899" y="1130"/>
                </a:lnTo>
                <a:lnTo>
                  <a:pt x="901" y="1130"/>
                </a:lnTo>
                <a:lnTo>
                  <a:pt x="905" y="1134"/>
                </a:lnTo>
                <a:lnTo>
                  <a:pt x="907" y="1139"/>
                </a:lnTo>
                <a:lnTo>
                  <a:pt x="909" y="1141"/>
                </a:lnTo>
                <a:lnTo>
                  <a:pt x="909" y="1143"/>
                </a:lnTo>
                <a:lnTo>
                  <a:pt x="909" y="1143"/>
                </a:lnTo>
                <a:lnTo>
                  <a:pt x="909" y="1145"/>
                </a:lnTo>
                <a:lnTo>
                  <a:pt x="909" y="1145"/>
                </a:lnTo>
                <a:lnTo>
                  <a:pt x="911" y="1145"/>
                </a:lnTo>
                <a:lnTo>
                  <a:pt x="911" y="1147"/>
                </a:lnTo>
                <a:lnTo>
                  <a:pt x="911" y="1147"/>
                </a:lnTo>
                <a:lnTo>
                  <a:pt x="911" y="1151"/>
                </a:lnTo>
                <a:lnTo>
                  <a:pt x="911" y="1151"/>
                </a:lnTo>
                <a:lnTo>
                  <a:pt x="914" y="1153"/>
                </a:lnTo>
                <a:lnTo>
                  <a:pt x="916" y="1155"/>
                </a:lnTo>
                <a:lnTo>
                  <a:pt x="918" y="1157"/>
                </a:lnTo>
                <a:lnTo>
                  <a:pt x="918" y="1160"/>
                </a:lnTo>
                <a:lnTo>
                  <a:pt x="918" y="1160"/>
                </a:lnTo>
                <a:lnTo>
                  <a:pt x="918" y="1160"/>
                </a:lnTo>
                <a:lnTo>
                  <a:pt x="918" y="1160"/>
                </a:lnTo>
                <a:lnTo>
                  <a:pt x="918" y="1160"/>
                </a:lnTo>
                <a:lnTo>
                  <a:pt x="918" y="1162"/>
                </a:lnTo>
                <a:lnTo>
                  <a:pt x="918" y="1164"/>
                </a:lnTo>
                <a:lnTo>
                  <a:pt x="920" y="1166"/>
                </a:lnTo>
                <a:lnTo>
                  <a:pt x="922" y="1168"/>
                </a:lnTo>
                <a:lnTo>
                  <a:pt x="922" y="1170"/>
                </a:lnTo>
                <a:lnTo>
                  <a:pt x="922" y="1170"/>
                </a:lnTo>
                <a:lnTo>
                  <a:pt x="922" y="1172"/>
                </a:lnTo>
                <a:lnTo>
                  <a:pt x="926" y="1174"/>
                </a:lnTo>
                <a:lnTo>
                  <a:pt x="926" y="1176"/>
                </a:lnTo>
                <a:lnTo>
                  <a:pt x="926" y="1178"/>
                </a:lnTo>
                <a:lnTo>
                  <a:pt x="928" y="1180"/>
                </a:lnTo>
                <a:lnTo>
                  <a:pt x="928" y="1183"/>
                </a:lnTo>
                <a:lnTo>
                  <a:pt x="930" y="1183"/>
                </a:lnTo>
                <a:lnTo>
                  <a:pt x="930" y="1187"/>
                </a:lnTo>
                <a:lnTo>
                  <a:pt x="930" y="1189"/>
                </a:lnTo>
                <a:lnTo>
                  <a:pt x="930" y="1189"/>
                </a:lnTo>
                <a:lnTo>
                  <a:pt x="932" y="1191"/>
                </a:lnTo>
                <a:lnTo>
                  <a:pt x="935" y="1193"/>
                </a:lnTo>
                <a:lnTo>
                  <a:pt x="937" y="1195"/>
                </a:lnTo>
                <a:lnTo>
                  <a:pt x="939" y="1197"/>
                </a:lnTo>
                <a:lnTo>
                  <a:pt x="941" y="1197"/>
                </a:lnTo>
                <a:lnTo>
                  <a:pt x="943" y="1197"/>
                </a:lnTo>
                <a:lnTo>
                  <a:pt x="943" y="1199"/>
                </a:lnTo>
                <a:lnTo>
                  <a:pt x="947" y="1201"/>
                </a:lnTo>
                <a:lnTo>
                  <a:pt x="951" y="1208"/>
                </a:lnTo>
                <a:lnTo>
                  <a:pt x="953" y="1210"/>
                </a:lnTo>
                <a:lnTo>
                  <a:pt x="955" y="1212"/>
                </a:lnTo>
                <a:lnTo>
                  <a:pt x="955" y="1216"/>
                </a:lnTo>
                <a:lnTo>
                  <a:pt x="953" y="1218"/>
                </a:lnTo>
                <a:lnTo>
                  <a:pt x="951" y="1220"/>
                </a:lnTo>
                <a:lnTo>
                  <a:pt x="953" y="1220"/>
                </a:lnTo>
                <a:lnTo>
                  <a:pt x="953" y="1220"/>
                </a:lnTo>
                <a:lnTo>
                  <a:pt x="953" y="1220"/>
                </a:lnTo>
                <a:lnTo>
                  <a:pt x="953" y="1220"/>
                </a:lnTo>
                <a:lnTo>
                  <a:pt x="953" y="1222"/>
                </a:lnTo>
                <a:lnTo>
                  <a:pt x="955" y="1224"/>
                </a:lnTo>
                <a:lnTo>
                  <a:pt x="953" y="1224"/>
                </a:lnTo>
                <a:lnTo>
                  <a:pt x="953" y="1222"/>
                </a:lnTo>
                <a:lnTo>
                  <a:pt x="951" y="1222"/>
                </a:lnTo>
                <a:lnTo>
                  <a:pt x="951" y="1220"/>
                </a:lnTo>
                <a:lnTo>
                  <a:pt x="951" y="1220"/>
                </a:lnTo>
                <a:lnTo>
                  <a:pt x="951" y="1220"/>
                </a:lnTo>
                <a:lnTo>
                  <a:pt x="949" y="1222"/>
                </a:lnTo>
                <a:lnTo>
                  <a:pt x="947" y="1222"/>
                </a:lnTo>
                <a:lnTo>
                  <a:pt x="945" y="1220"/>
                </a:lnTo>
                <a:lnTo>
                  <a:pt x="941" y="1220"/>
                </a:lnTo>
                <a:lnTo>
                  <a:pt x="941" y="1222"/>
                </a:lnTo>
                <a:lnTo>
                  <a:pt x="941" y="1222"/>
                </a:lnTo>
                <a:lnTo>
                  <a:pt x="943" y="1224"/>
                </a:lnTo>
                <a:lnTo>
                  <a:pt x="945" y="1227"/>
                </a:lnTo>
                <a:lnTo>
                  <a:pt x="949" y="1227"/>
                </a:lnTo>
                <a:lnTo>
                  <a:pt x="949" y="1229"/>
                </a:lnTo>
                <a:lnTo>
                  <a:pt x="949" y="1229"/>
                </a:lnTo>
                <a:lnTo>
                  <a:pt x="949" y="1231"/>
                </a:lnTo>
                <a:lnTo>
                  <a:pt x="951" y="1231"/>
                </a:lnTo>
                <a:lnTo>
                  <a:pt x="953" y="1233"/>
                </a:lnTo>
                <a:lnTo>
                  <a:pt x="955" y="1233"/>
                </a:lnTo>
                <a:lnTo>
                  <a:pt x="955" y="1235"/>
                </a:lnTo>
                <a:lnTo>
                  <a:pt x="958" y="1235"/>
                </a:lnTo>
                <a:lnTo>
                  <a:pt x="958" y="1235"/>
                </a:lnTo>
                <a:lnTo>
                  <a:pt x="960" y="1237"/>
                </a:lnTo>
                <a:lnTo>
                  <a:pt x="960" y="1237"/>
                </a:lnTo>
                <a:lnTo>
                  <a:pt x="962" y="1239"/>
                </a:lnTo>
                <a:lnTo>
                  <a:pt x="964" y="1237"/>
                </a:lnTo>
                <a:lnTo>
                  <a:pt x="966" y="1237"/>
                </a:lnTo>
                <a:lnTo>
                  <a:pt x="968" y="1237"/>
                </a:lnTo>
                <a:lnTo>
                  <a:pt x="968" y="1235"/>
                </a:lnTo>
                <a:lnTo>
                  <a:pt x="968" y="1237"/>
                </a:lnTo>
                <a:lnTo>
                  <a:pt x="968" y="1239"/>
                </a:lnTo>
                <a:lnTo>
                  <a:pt x="970" y="1241"/>
                </a:lnTo>
                <a:lnTo>
                  <a:pt x="976" y="1245"/>
                </a:lnTo>
                <a:lnTo>
                  <a:pt x="979" y="1245"/>
                </a:lnTo>
                <a:lnTo>
                  <a:pt x="981" y="1245"/>
                </a:lnTo>
                <a:lnTo>
                  <a:pt x="983" y="1252"/>
                </a:lnTo>
                <a:lnTo>
                  <a:pt x="983" y="1254"/>
                </a:lnTo>
                <a:lnTo>
                  <a:pt x="983" y="1256"/>
                </a:lnTo>
                <a:lnTo>
                  <a:pt x="985" y="1256"/>
                </a:lnTo>
                <a:lnTo>
                  <a:pt x="985" y="1256"/>
                </a:lnTo>
                <a:lnTo>
                  <a:pt x="985" y="1258"/>
                </a:lnTo>
                <a:lnTo>
                  <a:pt x="985" y="1260"/>
                </a:lnTo>
                <a:lnTo>
                  <a:pt x="983" y="1264"/>
                </a:lnTo>
                <a:lnTo>
                  <a:pt x="983" y="1266"/>
                </a:lnTo>
                <a:lnTo>
                  <a:pt x="985" y="1266"/>
                </a:lnTo>
                <a:lnTo>
                  <a:pt x="987" y="1271"/>
                </a:lnTo>
                <a:lnTo>
                  <a:pt x="987" y="1271"/>
                </a:lnTo>
                <a:lnTo>
                  <a:pt x="987" y="1271"/>
                </a:lnTo>
                <a:lnTo>
                  <a:pt x="989" y="1273"/>
                </a:lnTo>
                <a:lnTo>
                  <a:pt x="989" y="1271"/>
                </a:lnTo>
                <a:lnTo>
                  <a:pt x="989" y="1271"/>
                </a:lnTo>
                <a:lnTo>
                  <a:pt x="991" y="1273"/>
                </a:lnTo>
                <a:lnTo>
                  <a:pt x="993" y="1275"/>
                </a:lnTo>
                <a:lnTo>
                  <a:pt x="999" y="1279"/>
                </a:lnTo>
                <a:lnTo>
                  <a:pt x="1002" y="1281"/>
                </a:lnTo>
                <a:lnTo>
                  <a:pt x="1004" y="1281"/>
                </a:lnTo>
                <a:lnTo>
                  <a:pt x="1006" y="1283"/>
                </a:lnTo>
                <a:lnTo>
                  <a:pt x="1008" y="1285"/>
                </a:lnTo>
                <a:lnTo>
                  <a:pt x="1010" y="1287"/>
                </a:lnTo>
                <a:lnTo>
                  <a:pt x="1010" y="1289"/>
                </a:lnTo>
                <a:lnTo>
                  <a:pt x="1012" y="1289"/>
                </a:lnTo>
                <a:lnTo>
                  <a:pt x="1012" y="1296"/>
                </a:lnTo>
                <a:lnTo>
                  <a:pt x="1014" y="1296"/>
                </a:lnTo>
                <a:lnTo>
                  <a:pt x="1016" y="1298"/>
                </a:lnTo>
                <a:lnTo>
                  <a:pt x="1016" y="1296"/>
                </a:lnTo>
                <a:lnTo>
                  <a:pt x="1018" y="1296"/>
                </a:lnTo>
                <a:lnTo>
                  <a:pt x="1020" y="1294"/>
                </a:lnTo>
                <a:lnTo>
                  <a:pt x="1020" y="1294"/>
                </a:lnTo>
                <a:lnTo>
                  <a:pt x="1023" y="1292"/>
                </a:lnTo>
                <a:lnTo>
                  <a:pt x="1023" y="1289"/>
                </a:lnTo>
                <a:lnTo>
                  <a:pt x="1023" y="1287"/>
                </a:lnTo>
                <a:lnTo>
                  <a:pt x="1020" y="1285"/>
                </a:lnTo>
                <a:lnTo>
                  <a:pt x="1018" y="1285"/>
                </a:lnTo>
                <a:lnTo>
                  <a:pt x="1018" y="1283"/>
                </a:lnTo>
                <a:lnTo>
                  <a:pt x="1018" y="1281"/>
                </a:lnTo>
                <a:lnTo>
                  <a:pt x="1016" y="1281"/>
                </a:lnTo>
                <a:lnTo>
                  <a:pt x="1016" y="1279"/>
                </a:lnTo>
                <a:lnTo>
                  <a:pt x="1014" y="1279"/>
                </a:lnTo>
                <a:lnTo>
                  <a:pt x="1014" y="1277"/>
                </a:lnTo>
                <a:lnTo>
                  <a:pt x="1010" y="1275"/>
                </a:lnTo>
                <a:lnTo>
                  <a:pt x="1010" y="1275"/>
                </a:lnTo>
                <a:lnTo>
                  <a:pt x="1010" y="1275"/>
                </a:lnTo>
                <a:lnTo>
                  <a:pt x="1010" y="1277"/>
                </a:lnTo>
                <a:lnTo>
                  <a:pt x="1010" y="1277"/>
                </a:lnTo>
                <a:lnTo>
                  <a:pt x="1010" y="1277"/>
                </a:lnTo>
                <a:lnTo>
                  <a:pt x="1008" y="1279"/>
                </a:lnTo>
                <a:lnTo>
                  <a:pt x="1008" y="1279"/>
                </a:lnTo>
                <a:lnTo>
                  <a:pt x="1008" y="1277"/>
                </a:lnTo>
                <a:lnTo>
                  <a:pt x="1008" y="1277"/>
                </a:lnTo>
                <a:lnTo>
                  <a:pt x="1006" y="1277"/>
                </a:lnTo>
                <a:lnTo>
                  <a:pt x="1004" y="1275"/>
                </a:lnTo>
                <a:lnTo>
                  <a:pt x="1004" y="1271"/>
                </a:lnTo>
                <a:lnTo>
                  <a:pt x="1004" y="1271"/>
                </a:lnTo>
                <a:lnTo>
                  <a:pt x="1004" y="1269"/>
                </a:lnTo>
                <a:lnTo>
                  <a:pt x="1004" y="1266"/>
                </a:lnTo>
                <a:lnTo>
                  <a:pt x="1004" y="1264"/>
                </a:lnTo>
                <a:lnTo>
                  <a:pt x="1002" y="1262"/>
                </a:lnTo>
                <a:lnTo>
                  <a:pt x="999" y="1258"/>
                </a:lnTo>
                <a:lnTo>
                  <a:pt x="999" y="1256"/>
                </a:lnTo>
                <a:lnTo>
                  <a:pt x="997" y="1256"/>
                </a:lnTo>
                <a:lnTo>
                  <a:pt x="995" y="1252"/>
                </a:lnTo>
                <a:lnTo>
                  <a:pt x="995" y="1250"/>
                </a:lnTo>
                <a:lnTo>
                  <a:pt x="995" y="1248"/>
                </a:lnTo>
                <a:lnTo>
                  <a:pt x="993" y="1245"/>
                </a:lnTo>
                <a:lnTo>
                  <a:pt x="993" y="1243"/>
                </a:lnTo>
                <a:lnTo>
                  <a:pt x="993" y="1243"/>
                </a:lnTo>
                <a:lnTo>
                  <a:pt x="993" y="1241"/>
                </a:lnTo>
                <a:lnTo>
                  <a:pt x="991" y="1241"/>
                </a:lnTo>
                <a:lnTo>
                  <a:pt x="991" y="1239"/>
                </a:lnTo>
                <a:lnTo>
                  <a:pt x="989" y="1235"/>
                </a:lnTo>
                <a:lnTo>
                  <a:pt x="987" y="1237"/>
                </a:lnTo>
                <a:lnTo>
                  <a:pt x="987" y="1237"/>
                </a:lnTo>
                <a:lnTo>
                  <a:pt x="989" y="1239"/>
                </a:lnTo>
                <a:lnTo>
                  <a:pt x="989" y="1241"/>
                </a:lnTo>
                <a:lnTo>
                  <a:pt x="989" y="1241"/>
                </a:lnTo>
                <a:lnTo>
                  <a:pt x="989" y="1241"/>
                </a:lnTo>
                <a:lnTo>
                  <a:pt x="987" y="1239"/>
                </a:lnTo>
                <a:lnTo>
                  <a:pt x="987" y="1237"/>
                </a:lnTo>
                <a:lnTo>
                  <a:pt x="985" y="1235"/>
                </a:lnTo>
                <a:lnTo>
                  <a:pt x="985" y="1233"/>
                </a:lnTo>
                <a:lnTo>
                  <a:pt x="985" y="1233"/>
                </a:lnTo>
                <a:lnTo>
                  <a:pt x="983" y="1231"/>
                </a:lnTo>
                <a:lnTo>
                  <a:pt x="983" y="1231"/>
                </a:lnTo>
                <a:lnTo>
                  <a:pt x="981" y="1229"/>
                </a:lnTo>
                <a:lnTo>
                  <a:pt x="981" y="1227"/>
                </a:lnTo>
                <a:lnTo>
                  <a:pt x="976" y="1224"/>
                </a:lnTo>
                <a:lnTo>
                  <a:pt x="974" y="1220"/>
                </a:lnTo>
                <a:lnTo>
                  <a:pt x="974" y="1220"/>
                </a:lnTo>
                <a:lnTo>
                  <a:pt x="974" y="1218"/>
                </a:lnTo>
                <a:lnTo>
                  <a:pt x="974" y="1216"/>
                </a:lnTo>
                <a:lnTo>
                  <a:pt x="974" y="1216"/>
                </a:lnTo>
                <a:lnTo>
                  <a:pt x="972" y="1214"/>
                </a:lnTo>
                <a:lnTo>
                  <a:pt x="972" y="1214"/>
                </a:lnTo>
                <a:lnTo>
                  <a:pt x="972" y="1212"/>
                </a:lnTo>
                <a:lnTo>
                  <a:pt x="972" y="1212"/>
                </a:lnTo>
                <a:lnTo>
                  <a:pt x="970" y="1212"/>
                </a:lnTo>
                <a:lnTo>
                  <a:pt x="970" y="1210"/>
                </a:lnTo>
                <a:lnTo>
                  <a:pt x="968" y="1206"/>
                </a:lnTo>
                <a:lnTo>
                  <a:pt x="966" y="1206"/>
                </a:lnTo>
                <a:lnTo>
                  <a:pt x="966" y="1206"/>
                </a:lnTo>
                <a:lnTo>
                  <a:pt x="966" y="1206"/>
                </a:lnTo>
                <a:lnTo>
                  <a:pt x="966" y="1206"/>
                </a:lnTo>
                <a:lnTo>
                  <a:pt x="966" y="1204"/>
                </a:lnTo>
                <a:lnTo>
                  <a:pt x="964" y="1204"/>
                </a:lnTo>
                <a:lnTo>
                  <a:pt x="964" y="1204"/>
                </a:lnTo>
                <a:lnTo>
                  <a:pt x="962" y="1201"/>
                </a:lnTo>
                <a:lnTo>
                  <a:pt x="960" y="1197"/>
                </a:lnTo>
                <a:lnTo>
                  <a:pt x="960" y="1195"/>
                </a:lnTo>
                <a:lnTo>
                  <a:pt x="955" y="1193"/>
                </a:lnTo>
                <a:lnTo>
                  <a:pt x="953" y="1191"/>
                </a:lnTo>
                <a:lnTo>
                  <a:pt x="951" y="1191"/>
                </a:lnTo>
                <a:lnTo>
                  <a:pt x="951" y="1189"/>
                </a:lnTo>
                <a:lnTo>
                  <a:pt x="949" y="1187"/>
                </a:lnTo>
                <a:lnTo>
                  <a:pt x="947" y="1185"/>
                </a:lnTo>
                <a:lnTo>
                  <a:pt x="947" y="1183"/>
                </a:lnTo>
                <a:lnTo>
                  <a:pt x="947" y="1178"/>
                </a:lnTo>
                <a:lnTo>
                  <a:pt x="947" y="1178"/>
                </a:lnTo>
                <a:lnTo>
                  <a:pt x="945" y="1176"/>
                </a:lnTo>
                <a:lnTo>
                  <a:pt x="945" y="1172"/>
                </a:lnTo>
                <a:lnTo>
                  <a:pt x="943" y="1170"/>
                </a:lnTo>
                <a:lnTo>
                  <a:pt x="943" y="1170"/>
                </a:lnTo>
                <a:lnTo>
                  <a:pt x="943" y="1164"/>
                </a:lnTo>
                <a:lnTo>
                  <a:pt x="945" y="1162"/>
                </a:lnTo>
                <a:lnTo>
                  <a:pt x="945" y="1160"/>
                </a:lnTo>
                <a:lnTo>
                  <a:pt x="943" y="1157"/>
                </a:lnTo>
                <a:lnTo>
                  <a:pt x="943" y="1157"/>
                </a:lnTo>
                <a:lnTo>
                  <a:pt x="945" y="1160"/>
                </a:lnTo>
                <a:lnTo>
                  <a:pt x="947" y="1160"/>
                </a:lnTo>
                <a:lnTo>
                  <a:pt x="947" y="1160"/>
                </a:lnTo>
                <a:lnTo>
                  <a:pt x="949" y="1160"/>
                </a:lnTo>
                <a:lnTo>
                  <a:pt x="953" y="1164"/>
                </a:lnTo>
                <a:lnTo>
                  <a:pt x="953" y="1164"/>
                </a:lnTo>
                <a:lnTo>
                  <a:pt x="955" y="1164"/>
                </a:lnTo>
                <a:lnTo>
                  <a:pt x="955" y="1164"/>
                </a:lnTo>
                <a:lnTo>
                  <a:pt x="955" y="1162"/>
                </a:lnTo>
                <a:lnTo>
                  <a:pt x="958" y="1162"/>
                </a:lnTo>
                <a:lnTo>
                  <a:pt x="960" y="1164"/>
                </a:lnTo>
                <a:lnTo>
                  <a:pt x="960" y="1164"/>
                </a:lnTo>
                <a:lnTo>
                  <a:pt x="962" y="1164"/>
                </a:lnTo>
                <a:lnTo>
                  <a:pt x="962" y="1166"/>
                </a:lnTo>
                <a:lnTo>
                  <a:pt x="964" y="1168"/>
                </a:lnTo>
                <a:lnTo>
                  <a:pt x="968" y="1168"/>
                </a:lnTo>
                <a:lnTo>
                  <a:pt x="968" y="1168"/>
                </a:lnTo>
                <a:lnTo>
                  <a:pt x="970" y="1168"/>
                </a:lnTo>
                <a:lnTo>
                  <a:pt x="970" y="1168"/>
                </a:lnTo>
                <a:lnTo>
                  <a:pt x="970" y="1170"/>
                </a:lnTo>
                <a:lnTo>
                  <a:pt x="970" y="1170"/>
                </a:lnTo>
                <a:lnTo>
                  <a:pt x="970" y="1170"/>
                </a:lnTo>
                <a:lnTo>
                  <a:pt x="968" y="1170"/>
                </a:lnTo>
                <a:lnTo>
                  <a:pt x="970" y="1172"/>
                </a:lnTo>
                <a:lnTo>
                  <a:pt x="970" y="1172"/>
                </a:lnTo>
                <a:lnTo>
                  <a:pt x="968" y="1174"/>
                </a:lnTo>
                <a:lnTo>
                  <a:pt x="970" y="1176"/>
                </a:lnTo>
                <a:lnTo>
                  <a:pt x="972" y="1178"/>
                </a:lnTo>
                <a:lnTo>
                  <a:pt x="972" y="1183"/>
                </a:lnTo>
                <a:lnTo>
                  <a:pt x="974" y="1185"/>
                </a:lnTo>
                <a:lnTo>
                  <a:pt x="974" y="1187"/>
                </a:lnTo>
                <a:lnTo>
                  <a:pt x="974" y="1189"/>
                </a:lnTo>
                <a:lnTo>
                  <a:pt x="976" y="1189"/>
                </a:lnTo>
                <a:lnTo>
                  <a:pt x="976" y="1191"/>
                </a:lnTo>
                <a:lnTo>
                  <a:pt x="979" y="1195"/>
                </a:lnTo>
                <a:lnTo>
                  <a:pt x="979" y="1195"/>
                </a:lnTo>
                <a:lnTo>
                  <a:pt x="979" y="1197"/>
                </a:lnTo>
                <a:lnTo>
                  <a:pt x="981" y="1197"/>
                </a:lnTo>
                <a:lnTo>
                  <a:pt x="981" y="1197"/>
                </a:lnTo>
                <a:lnTo>
                  <a:pt x="983" y="1199"/>
                </a:lnTo>
                <a:lnTo>
                  <a:pt x="983" y="1201"/>
                </a:lnTo>
                <a:lnTo>
                  <a:pt x="983" y="1204"/>
                </a:lnTo>
                <a:lnTo>
                  <a:pt x="985" y="1206"/>
                </a:lnTo>
                <a:lnTo>
                  <a:pt x="987" y="1206"/>
                </a:lnTo>
                <a:lnTo>
                  <a:pt x="987" y="1206"/>
                </a:lnTo>
                <a:lnTo>
                  <a:pt x="987" y="1208"/>
                </a:lnTo>
                <a:lnTo>
                  <a:pt x="987" y="1208"/>
                </a:lnTo>
                <a:lnTo>
                  <a:pt x="989" y="1210"/>
                </a:lnTo>
                <a:lnTo>
                  <a:pt x="989" y="1212"/>
                </a:lnTo>
                <a:lnTo>
                  <a:pt x="993" y="1212"/>
                </a:lnTo>
                <a:lnTo>
                  <a:pt x="995" y="1216"/>
                </a:lnTo>
                <a:lnTo>
                  <a:pt x="997" y="1218"/>
                </a:lnTo>
                <a:lnTo>
                  <a:pt x="999" y="1220"/>
                </a:lnTo>
                <a:lnTo>
                  <a:pt x="1002" y="1220"/>
                </a:lnTo>
                <a:lnTo>
                  <a:pt x="1002" y="1220"/>
                </a:lnTo>
                <a:lnTo>
                  <a:pt x="1004" y="1220"/>
                </a:lnTo>
                <a:lnTo>
                  <a:pt x="1006" y="1220"/>
                </a:lnTo>
                <a:lnTo>
                  <a:pt x="1006" y="1222"/>
                </a:lnTo>
                <a:lnTo>
                  <a:pt x="1006" y="1224"/>
                </a:lnTo>
                <a:lnTo>
                  <a:pt x="1006" y="1227"/>
                </a:lnTo>
                <a:lnTo>
                  <a:pt x="1006" y="1227"/>
                </a:lnTo>
                <a:lnTo>
                  <a:pt x="1006" y="1229"/>
                </a:lnTo>
                <a:lnTo>
                  <a:pt x="1008" y="1229"/>
                </a:lnTo>
                <a:lnTo>
                  <a:pt x="1008" y="1231"/>
                </a:lnTo>
                <a:lnTo>
                  <a:pt x="1010" y="1231"/>
                </a:lnTo>
                <a:lnTo>
                  <a:pt x="1014" y="1233"/>
                </a:lnTo>
                <a:lnTo>
                  <a:pt x="1016" y="1233"/>
                </a:lnTo>
                <a:lnTo>
                  <a:pt x="1016" y="1235"/>
                </a:lnTo>
                <a:lnTo>
                  <a:pt x="1016" y="1235"/>
                </a:lnTo>
                <a:lnTo>
                  <a:pt x="1016" y="1237"/>
                </a:lnTo>
                <a:lnTo>
                  <a:pt x="1018" y="1239"/>
                </a:lnTo>
                <a:lnTo>
                  <a:pt x="1018" y="1239"/>
                </a:lnTo>
                <a:lnTo>
                  <a:pt x="1023" y="1239"/>
                </a:lnTo>
                <a:lnTo>
                  <a:pt x="1025" y="1241"/>
                </a:lnTo>
                <a:lnTo>
                  <a:pt x="1025" y="1243"/>
                </a:lnTo>
                <a:lnTo>
                  <a:pt x="1025" y="1243"/>
                </a:lnTo>
                <a:lnTo>
                  <a:pt x="1025" y="1243"/>
                </a:lnTo>
                <a:lnTo>
                  <a:pt x="1027" y="1245"/>
                </a:lnTo>
                <a:lnTo>
                  <a:pt x="1027" y="1245"/>
                </a:lnTo>
                <a:lnTo>
                  <a:pt x="1027" y="1245"/>
                </a:lnTo>
                <a:lnTo>
                  <a:pt x="1027" y="1245"/>
                </a:lnTo>
                <a:lnTo>
                  <a:pt x="1025" y="1245"/>
                </a:lnTo>
                <a:lnTo>
                  <a:pt x="1023" y="1248"/>
                </a:lnTo>
                <a:lnTo>
                  <a:pt x="1023" y="1250"/>
                </a:lnTo>
                <a:lnTo>
                  <a:pt x="1023" y="1254"/>
                </a:lnTo>
                <a:lnTo>
                  <a:pt x="1025" y="1256"/>
                </a:lnTo>
                <a:lnTo>
                  <a:pt x="1025" y="1256"/>
                </a:lnTo>
                <a:lnTo>
                  <a:pt x="1027" y="1256"/>
                </a:lnTo>
                <a:lnTo>
                  <a:pt x="1027" y="1256"/>
                </a:lnTo>
                <a:lnTo>
                  <a:pt x="1029" y="1256"/>
                </a:lnTo>
                <a:lnTo>
                  <a:pt x="1029" y="1254"/>
                </a:lnTo>
                <a:lnTo>
                  <a:pt x="1031" y="1254"/>
                </a:lnTo>
                <a:lnTo>
                  <a:pt x="1031" y="1254"/>
                </a:lnTo>
                <a:lnTo>
                  <a:pt x="1029" y="1256"/>
                </a:lnTo>
                <a:lnTo>
                  <a:pt x="1027" y="1256"/>
                </a:lnTo>
                <a:lnTo>
                  <a:pt x="1027" y="1256"/>
                </a:lnTo>
                <a:lnTo>
                  <a:pt x="1029" y="1258"/>
                </a:lnTo>
                <a:lnTo>
                  <a:pt x="1031" y="1256"/>
                </a:lnTo>
                <a:lnTo>
                  <a:pt x="1031" y="1256"/>
                </a:lnTo>
                <a:lnTo>
                  <a:pt x="1031" y="1256"/>
                </a:lnTo>
                <a:lnTo>
                  <a:pt x="1033" y="1258"/>
                </a:lnTo>
                <a:lnTo>
                  <a:pt x="1033" y="1258"/>
                </a:lnTo>
                <a:lnTo>
                  <a:pt x="1037" y="1260"/>
                </a:lnTo>
                <a:lnTo>
                  <a:pt x="1037" y="1262"/>
                </a:lnTo>
                <a:lnTo>
                  <a:pt x="1041" y="1264"/>
                </a:lnTo>
                <a:lnTo>
                  <a:pt x="1041" y="1264"/>
                </a:lnTo>
                <a:lnTo>
                  <a:pt x="1043" y="1264"/>
                </a:lnTo>
                <a:lnTo>
                  <a:pt x="1041" y="1264"/>
                </a:lnTo>
                <a:lnTo>
                  <a:pt x="1041" y="1264"/>
                </a:lnTo>
                <a:lnTo>
                  <a:pt x="1039" y="1264"/>
                </a:lnTo>
                <a:lnTo>
                  <a:pt x="1039" y="1264"/>
                </a:lnTo>
                <a:lnTo>
                  <a:pt x="1039" y="1264"/>
                </a:lnTo>
                <a:lnTo>
                  <a:pt x="1039" y="1264"/>
                </a:lnTo>
                <a:lnTo>
                  <a:pt x="1043" y="1269"/>
                </a:lnTo>
                <a:lnTo>
                  <a:pt x="1043" y="1269"/>
                </a:lnTo>
                <a:lnTo>
                  <a:pt x="1043" y="1271"/>
                </a:lnTo>
                <a:lnTo>
                  <a:pt x="1046" y="1273"/>
                </a:lnTo>
                <a:lnTo>
                  <a:pt x="1048" y="1273"/>
                </a:lnTo>
                <a:lnTo>
                  <a:pt x="1048" y="1273"/>
                </a:lnTo>
                <a:lnTo>
                  <a:pt x="1050" y="1273"/>
                </a:lnTo>
                <a:lnTo>
                  <a:pt x="1050" y="1273"/>
                </a:lnTo>
                <a:lnTo>
                  <a:pt x="1050" y="1273"/>
                </a:lnTo>
                <a:lnTo>
                  <a:pt x="1050" y="1273"/>
                </a:lnTo>
                <a:lnTo>
                  <a:pt x="1050" y="1275"/>
                </a:lnTo>
                <a:lnTo>
                  <a:pt x="1050" y="1275"/>
                </a:lnTo>
                <a:lnTo>
                  <a:pt x="1048" y="1273"/>
                </a:lnTo>
                <a:lnTo>
                  <a:pt x="1046" y="1273"/>
                </a:lnTo>
                <a:lnTo>
                  <a:pt x="1056" y="1279"/>
                </a:lnTo>
                <a:lnTo>
                  <a:pt x="1058" y="1281"/>
                </a:lnTo>
                <a:lnTo>
                  <a:pt x="1062" y="1285"/>
                </a:lnTo>
                <a:lnTo>
                  <a:pt x="1064" y="1287"/>
                </a:lnTo>
                <a:lnTo>
                  <a:pt x="1067" y="1292"/>
                </a:lnTo>
                <a:lnTo>
                  <a:pt x="1069" y="1294"/>
                </a:lnTo>
                <a:lnTo>
                  <a:pt x="1071" y="1298"/>
                </a:lnTo>
                <a:lnTo>
                  <a:pt x="1073" y="1298"/>
                </a:lnTo>
                <a:lnTo>
                  <a:pt x="1075" y="1300"/>
                </a:lnTo>
                <a:lnTo>
                  <a:pt x="1077" y="1306"/>
                </a:lnTo>
                <a:lnTo>
                  <a:pt x="1077" y="1310"/>
                </a:lnTo>
                <a:lnTo>
                  <a:pt x="1079" y="1313"/>
                </a:lnTo>
                <a:lnTo>
                  <a:pt x="1079" y="1315"/>
                </a:lnTo>
                <a:lnTo>
                  <a:pt x="1081" y="1317"/>
                </a:lnTo>
                <a:lnTo>
                  <a:pt x="1083" y="1319"/>
                </a:lnTo>
                <a:lnTo>
                  <a:pt x="1083" y="1319"/>
                </a:lnTo>
                <a:lnTo>
                  <a:pt x="1083" y="1321"/>
                </a:lnTo>
                <a:lnTo>
                  <a:pt x="1083" y="1323"/>
                </a:lnTo>
                <a:lnTo>
                  <a:pt x="1081" y="1325"/>
                </a:lnTo>
                <a:lnTo>
                  <a:pt x="1081" y="1327"/>
                </a:lnTo>
                <a:lnTo>
                  <a:pt x="1079" y="1327"/>
                </a:lnTo>
                <a:lnTo>
                  <a:pt x="1079" y="1327"/>
                </a:lnTo>
                <a:lnTo>
                  <a:pt x="1079" y="1329"/>
                </a:lnTo>
                <a:lnTo>
                  <a:pt x="1081" y="1329"/>
                </a:lnTo>
                <a:lnTo>
                  <a:pt x="1081" y="1329"/>
                </a:lnTo>
                <a:lnTo>
                  <a:pt x="1083" y="1329"/>
                </a:lnTo>
                <a:lnTo>
                  <a:pt x="1083" y="1331"/>
                </a:lnTo>
                <a:lnTo>
                  <a:pt x="1083" y="1331"/>
                </a:lnTo>
                <a:lnTo>
                  <a:pt x="1081" y="1334"/>
                </a:lnTo>
                <a:lnTo>
                  <a:pt x="1079" y="1334"/>
                </a:lnTo>
                <a:lnTo>
                  <a:pt x="1077" y="1334"/>
                </a:lnTo>
                <a:lnTo>
                  <a:pt x="1077" y="1334"/>
                </a:lnTo>
                <a:lnTo>
                  <a:pt x="1077" y="1336"/>
                </a:lnTo>
                <a:lnTo>
                  <a:pt x="1079" y="1338"/>
                </a:lnTo>
                <a:lnTo>
                  <a:pt x="1079" y="1340"/>
                </a:lnTo>
                <a:lnTo>
                  <a:pt x="1079" y="1340"/>
                </a:lnTo>
                <a:lnTo>
                  <a:pt x="1083" y="1344"/>
                </a:lnTo>
                <a:lnTo>
                  <a:pt x="1085" y="1346"/>
                </a:lnTo>
                <a:lnTo>
                  <a:pt x="1085" y="1348"/>
                </a:lnTo>
                <a:lnTo>
                  <a:pt x="1087" y="1350"/>
                </a:lnTo>
                <a:lnTo>
                  <a:pt x="1092" y="1352"/>
                </a:lnTo>
                <a:lnTo>
                  <a:pt x="1096" y="1354"/>
                </a:lnTo>
                <a:lnTo>
                  <a:pt x="1098" y="1354"/>
                </a:lnTo>
                <a:lnTo>
                  <a:pt x="1100" y="1357"/>
                </a:lnTo>
                <a:lnTo>
                  <a:pt x="1102" y="1359"/>
                </a:lnTo>
                <a:lnTo>
                  <a:pt x="1106" y="1361"/>
                </a:lnTo>
                <a:lnTo>
                  <a:pt x="1106" y="1363"/>
                </a:lnTo>
                <a:lnTo>
                  <a:pt x="1108" y="1365"/>
                </a:lnTo>
                <a:lnTo>
                  <a:pt x="1115" y="1367"/>
                </a:lnTo>
                <a:lnTo>
                  <a:pt x="1119" y="1369"/>
                </a:lnTo>
                <a:lnTo>
                  <a:pt x="1123" y="1369"/>
                </a:lnTo>
                <a:lnTo>
                  <a:pt x="1127" y="1371"/>
                </a:lnTo>
                <a:lnTo>
                  <a:pt x="1129" y="1371"/>
                </a:lnTo>
                <a:lnTo>
                  <a:pt x="1131" y="1371"/>
                </a:lnTo>
                <a:lnTo>
                  <a:pt x="1131" y="1371"/>
                </a:lnTo>
                <a:lnTo>
                  <a:pt x="1134" y="1373"/>
                </a:lnTo>
                <a:lnTo>
                  <a:pt x="1136" y="1375"/>
                </a:lnTo>
                <a:lnTo>
                  <a:pt x="1138" y="1375"/>
                </a:lnTo>
                <a:lnTo>
                  <a:pt x="1140" y="1378"/>
                </a:lnTo>
                <a:lnTo>
                  <a:pt x="1142" y="1380"/>
                </a:lnTo>
                <a:lnTo>
                  <a:pt x="1144" y="1382"/>
                </a:lnTo>
                <a:lnTo>
                  <a:pt x="1146" y="1382"/>
                </a:lnTo>
                <a:lnTo>
                  <a:pt x="1152" y="1384"/>
                </a:lnTo>
                <a:lnTo>
                  <a:pt x="1155" y="1386"/>
                </a:lnTo>
                <a:lnTo>
                  <a:pt x="1159" y="1386"/>
                </a:lnTo>
                <a:lnTo>
                  <a:pt x="1163" y="1388"/>
                </a:lnTo>
                <a:lnTo>
                  <a:pt x="1169" y="1390"/>
                </a:lnTo>
                <a:lnTo>
                  <a:pt x="1173" y="1390"/>
                </a:lnTo>
                <a:lnTo>
                  <a:pt x="1175" y="1392"/>
                </a:lnTo>
                <a:lnTo>
                  <a:pt x="1178" y="1392"/>
                </a:lnTo>
                <a:lnTo>
                  <a:pt x="1180" y="1394"/>
                </a:lnTo>
                <a:lnTo>
                  <a:pt x="1186" y="1396"/>
                </a:lnTo>
                <a:lnTo>
                  <a:pt x="1192" y="1401"/>
                </a:lnTo>
                <a:lnTo>
                  <a:pt x="1201" y="1401"/>
                </a:lnTo>
                <a:lnTo>
                  <a:pt x="1205" y="1403"/>
                </a:lnTo>
                <a:lnTo>
                  <a:pt x="1209" y="1405"/>
                </a:lnTo>
                <a:lnTo>
                  <a:pt x="1211" y="1405"/>
                </a:lnTo>
                <a:lnTo>
                  <a:pt x="1213" y="1405"/>
                </a:lnTo>
                <a:lnTo>
                  <a:pt x="1219" y="1401"/>
                </a:lnTo>
                <a:lnTo>
                  <a:pt x="1224" y="1401"/>
                </a:lnTo>
                <a:lnTo>
                  <a:pt x="1230" y="1396"/>
                </a:lnTo>
                <a:lnTo>
                  <a:pt x="1232" y="1396"/>
                </a:lnTo>
                <a:lnTo>
                  <a:pt x="1234" y="1396"/>
                </a:lnTo>
                <a:lnTo>
                  <a:pt x="1234" y="1396"/>
                </a:lnTo>
                <a:lnTo>
                  <a:pt x="1234" y="1396"/>
                </a:lnTo>
                <a:lnTo>
                  <a:pt x="1232" y="1396"/>
                </a:lnTo>
                <a:lnTo>
                  <a:pt x="1232" y="1394"/>
                </a:lnTo>
                <a:lnTo>
                  <a:pt x="1232" y="1394"/>
                </a:lnTo>
                <a:lnTo>
                  <a:pt x="1232" y="1394"/>
                </a:lnTo>
                <a:lnTo>
                  <a:pt x="1234" y="1394"/>
                </a:lnTo>
                <a:lnTo>
                  <a:pt x="1234" y="1394"/>
                </a:lnTo>
                <a:lnTo>
                  <a:pt x="1234" y="1394"/>
                </a:lnTo>
                <a:lnTo>
                  <a:pt x="1234" y="1394"/>
                </a:lnTo>
                <a:lnTo>
                  <a:pt x="1234" y="1394"/>
                </a:lnTo>
                <a:lnTo>
                  <a:pt x="1236" y="1394"/>
                </a:lnTo>
                <a:lnTo>
                  <a:pt x="1236" y="1394"/>
                </a:lnTo>
                <a:lnTo>
                  <a:pt x="1238" y="1394"/>
                </a:lnTo>
                <a:lnTo>
                  <a:pt x="1236" y="1396"/>
                </a:lnTo>
                <a:lnTo>
                  <a:pt x="1236" y="1396"/>
                </a:lnTo>
                <a:lnTo>
                  <a:pt x="1238" y="1396"/>
                </a:lnTo>
                <a:lnTo>
                  <a:pt x="1247" y="1399"/>
                </a:lnTo>
                <a:lnTo>
                  <a:pt x="1245" y="1399"/>
                </a:lnTo>
                <a:lnTo>
                  <a:pt x="1243" y="1396"/>
                </a:lnTo>
                <a:lnTo>
                  <a:pt x="1243" y="1396"/>
                </a:lnTo>
                <a:lnTo>
                  <a:pt x="1243" y="1396"/>
                </a:lnTo>
                <a:lnTo>
                  <a:pt x="1240" y="1396"/>
                </a:lnTo>
                <a:lnTo>
                  <a:pt x="1240" y="1396"/>
                </a:lnTo>
                <a:lnTo>
                  <a:pt x="1240" y="1394"/>
                </a:lnTo>
                <a:lnTo>
                  <a:pt x="1240" y="1394"/>
                </a:lnTo>
                <a:lnTo>
                  <a:pt x="1240" y="1396"/>
                </a:lnTo>
                <a:lnTo>
                  <a:pt x="1243" y="1396"/>
                </a:lnTo>
                <a:lnTo>
                  <a:pt x="1245" y="1396"/>
                </a:lnTo>
                <a:lnTo>
                  <a:pt x="1247" y="1399"/>
                </a:lnTo>
                <a:lnTo>
                  <a:pt x="1249" y="1401"/>
                </a:lnTo>
                <a:lnTo>
                  <a:pt x="1253" y="1403"/>
                </a:lnTo>
                <a:lnTo>
                  <a:pt x="1257" y="1407"/>
                </a:lnTo>
                <a:lnTo>
                  <a:pt x="1259" y="1409"/>
                </a:lnTo>
                <a:lnTo>
                  <a:pt x="1261" y="1411"/>
                </a:lnTo>
                <a:lnTo>
                  <a:pt x="1263" y="1413"/>
                </a:lnTo>
                <a:lnTo>
                  <a:pt x="1268" y="1417"/>
                </a:lnTo>
                <a:lnTo>
                  <a:pt x="1272" y="1422"/>
                </a:lnTo>
                <a:lnTo>
                  <a:pt x="1272" y="1422"/>
                </a:lnTo>
                <a:lnTo>
                  <a:pt x="1278" y="1426"/>
                </a:lnTo>
                <a:lnTo>
                  <a:pt x="1280" y="1428"/>
                </a:lnTo>
                <a:lnTo>
                  <a:pt x="1284" y="1430"/>
                </a:lnTo>
                <a:lnTo>
                  <a:pt x="1287" y="1430"/>
                </a:lnTo>
                <a:lnTo>
                  <a:pt x="1295" y="1430"/>
                </a:lnTo>
                <a:lnTo>
                  <a:pt x="1297" y="1430"/>
                </a:lnTo>
                <a:lnTo>
                  <a:pt x="1303" y="1432"/>
                </a:lnTo>
                <a:lnTo>
                  <a:pt x="1303" y="1434"/>
                </a:lnTo>
                <a:lnTo>
                  <a:pt x="1307" y="1436"/>
                </a:lnTo>
                <a:lnTo>
                  <a:pt x="1312" y="1436"/>
                </a:lnTo>
                <a:lnTo>
                  <a:pt x="1314" y="1436"/>
                </a:lnTo>
                <a:lnTo>
                  <a:pt x="1320" y="1438"/>
                </a:lnTo>
                <a:lnTo>
                  <a:pt x="1326" y="1440"/>
                </a:lnTo>
                <a:lnTo>
                  <a:pt x="1326" y="1440"/>
                </a:lnTo>
                <a:lnTo>
                  <a:pt x="1324" y="1440"/>
                </a:lnTo>
                <a:lnTo>
                  <a:pt x="1324" y="1440"/>
                </a:lnTo>
                <a:lnTo>
                  <a:pt x="1322" y="1440"/>
                </a:lnTo>
                <a:lnTo>
                  <a:pt x="1324" y="1440"/>
                </a:lnTo>
                <a:lnTo>
                  <a:pt x="1326" y="1440"/>
                </a:lnTo>
                <a:lnTo>
                  <a:pt x="1331" y="1440"/>
                </a:lnTo>
                <a:lnTo>
                  <a:pt x="1333" y="1440"/>
                </a:lnTo>
                <a:lnTo>
                  <a:pt x="1335" y="1440"/>
                </a:lnTo>
                <a:lnTo>
                  <a:pt x="1335" y="1440"/>
                </a:lnTo>
                <a:lnTo>
                  <a:pt x="1335" y="1438"/>
                </a:lnTo>
                <a:lnTo>
                  <a:pt x="1335" y="1438"/>
                </a:lnTo>
                <a:lnTo>
                  <a:pt x="1335" y="1438"/>
                </a:lnTo>
                <a:lnTo>
                  <a:pt x="1337" y="1438"/>
                </a:lnTo>
                <a:lnTo>
                  <a:pt x="1337" y="1438"/>
                </a:lnTo>
                <a:lnTo>
                  <a:pt x="1339" y="1438"/>
                </a:lnTo>
                <a:lnTo>
                  <a:pt x="1341" y="1438"/>
                </a:lnTo>
                <a:lnTo>
                  <a:pt x="1341" y="1438"/>
                </a:lnTo>
                <a:lnTo>
                  <a:pt x="1341" y="1440"/>
                </a:lnTo>
                <a:lnTo>
                  <a:pt x="1341" y="1440"/>
                </a:lnTo>
                <a:lnTo>
                  <a:pt x="1341" y="1443"/>
                </a:lnTo>
                <a:lnTo>
                  <a:pt x="1343" y="1443"/>
                </a:lnTo>
                <a:lnTo>
                  <a:pt x="1343" y="1445"/>
                </a:lnTo>
                <a:lnTo>
                  <a:pt x="1343" y="1445"/>
                </a:lnTo>
                <a:lnTo>
                  <a:pt x="1341" y="1445"/>
                </a:lnTo>
                <a:lnTo>
                  <a:pt x="1341" y="1445"/>
                </a:lnTo>
                <a:lnTo>
                  <a:pt x="1341" y="1445"/>
                </a:lnTo>
                <a:lnTo>
                  <a:pt x="1339" y="1443"/>
                </a:lnTo>
                <a:lnTo>
                  <a:pt x="1339" y="1443"/>
                </a:lnTo>
                <a:lnTo>
                  <a:pt x="1337" y="1445"/>
                </a:lnTo>
                <a:lnTo>
                  <a:pt x="1337" y="1445"/>
                </a:lnTo>
                <a:lnTo>
                  <a:pt x="1341" y="1447"/>
                </a:lnTo>
                <a:lnTo>
                  <a:pt x="1345" y="1451"/>
                </a:lnTo>
                <a:lnTo>
                  <a:pt x="1345" y="1451"/>
                </a:lnTo>
                <a:lnTo>
                  <a:pt x="1349" y="1455"/>
                </a:lnTo>
                <a:lnTo>
                  <a:pt x="1351" y="1455"/>
                </a:lnTo>
                <a:lnTo>
                  <a:pt x="1351" y="1459"/>
                </a:lnTo>
                <a:lnTo>
                  <a:pt x="1356" y="1461"/>
                </a:lnTo>
                <a:lnTo>
                  <a:pt x="1362" y="1468"/>
                </a:lnTo>
                <a:lnTo>
                  <a:pt x="1364" y="1470"/>
                </a:lnTo>
                <a:lnTo>
                  <a:pt x="1366" y="1472"/>
                </a:lnTo>
                <a:lnTo>
                  <a:pt x="1366" y="1472"/>
                </a:lnTo>
                <a:lnTo>
                  <a:pt x="1366" y="1472"/>
                </a:lnTo>
                <a:lnTo>
                  <a:pt x="1366" y="1472"/>
                </a:lnTo>
                <a:lnTo>
                  <a:pt x="1364" y="1474"/>
                </a:lnTo>
                <a:lnTo>
                  <a:pt x="1364" y="1474"/>
                </a:lnTo>
                <a:lnTo>
                  <a:pt x="1364" y="1474"/>
                </a:lnTo>
                <a:lnTo>
                  <a:pt x="1366" y="1476"/>
                </a:lnTo>
                <a:lnTo>
                  <a:pt x="1366" y="1476"/>
                </a:lnTo>
                <a:lnTo>
                  <a:pt x="1366" y="1478"/>
                </a:lnTo>
                <a:lnTo>
                  <a:pt x="1366" y="1478"/>
                </a:lnTo>
                <a:lnTo>
                  <a:pt x="1366" y="1478"/>
                </a:lnTo>
                <a:lnTo>
                  <a:pt x="1364" y="1482"/>
                </a:lnTo>
                <a:lnTo>
                  <a:pt x="1364" y="1482"/>
                </a:lnTo>
                <a:lnTo>
                  <a:pt x="1364" y="1484"/>
                </a:lnTo>
                <a:lnTo>
                  <a:pt x="1366" y="1489"/>
                </a:lnTo>
                <a:lnTo>
                  <a:pt x="1368" y="1489"/>
                </a:lnTo>
                <a:lnTo>
                  <a:pt x="1372" y="1491"/>
                </a:lnTo>
                <a:lnTo>
                  <a:pt x="1375" y="1493"/>
                </a:lnTo>
                <a:lnTo>
                  <a:pt x="1375" y="1493"/>
                </a:lnTo>
                <a:lnTo>
                  <a:pt x="1375" y="1493"/>
                </a:lnTo>
                <a:lnTo>
                  <a:pt x="1375" y="1493"/>
                </a:lnTo>
                <a:lnTo>
                  <a:pt x="1377" y="1491"/>
                </a:lnTo>
                <a:lnTo>
                  <a:pt x="1379" y="1491"/>
                </a:lnTo>
                <a:lnTo>
                  <a:pt x="1377" y="1489"/>
                </a:lnTo>
                <a:lnTo>
                  <a:pt x="1377" y="1489"/>
                </a:lnTo>
                <a:lnTo>
                  <a:pt x="1375" y="1487"/>
                </a:lnTo>
                <a:lnTo>
                  <a:pt x="1372" y="1487"/>
                </a:lnTo>
                <a:lnTo>
                  <a:pt x="1372" y="1482"/>
                </a:lnTo>
                <a:lnTo>
                  <a:pt x="1372" y="1484"/>
                </a:lnTo>
                <a:lnTo>
                  <a:pt x="1372" y="1484"/>
                </a:lnTo>
                <a:lnTo>
                  <a:pt x="1377" y="1484"/>
                </a:lnTo>
                <a:lnTo>
                  <a:pt x="1381" y="1489"/>
                </a:lnTo>
                <a:lnTo>
                  <a:pt x="1381" y="1491"/>
                </a:lnTo>
                <a:lnTo>
                  <a:pt x="1381" y="1491"/>
                </a:lnTo>
                <a:lnTo>
                  <a:pt x="1381" y="1493"/>
                </a:lnTo>
                <a:lnTo>
                  <a:pt x="1383" y="1493"/>
                </a:lnTo>
                <a:lnTo>
                  <a:pt x="1383" y="1495"/>
                </a:lnTo>
                <a:lnTo>
                  <a:pt x="1387" y="1495"/>
                </a:lnTo>
                <a:lnTo>
                  <a:pt x="1389" y="1497"/>
                </a:lnTo>
                <a:lnTo>
                  <a:pt x="1391" y="1497"/>
                </a:lnTo>
                <a:lnTo>
                  <a:pt x="1395" y="1499"/>
                </a:lnTo>
                <a:lnTo>
                  <a:pt x="1395" y="1501"/>
                </a:lnTo>
                <a:lnTo>
                  <a:pt x="1395" y="1501"/>
                </a:lnTo>
                <a:lnTo>
                  <a:pt x="1395" y="1505"/>
                </a:lnTo>
                <a:lnTo>
                  <a:pt x="1395" y="1505"/>
                </a:lnTo>
                <a:lnTo>
                  <a:pt x="1395" y="1508"/>
                </a:lnTo>
                <a:lnTo>
                  <a:pt x="1395" y="1510"/>
                </a:lnTo>
                <a:lnTo>
                  <a:pt x="1398" y="1510"/>
                </a:lnTo>
                <a:lnTo>
                  <a:pt x="1400" y="1510"/>
                </a:lnTo>
                <a:lnTo>
                  <a:pt x="1400" y="1510"/>
                </a:lnTo>
                <a:lnTo>
                  <a:pt x="1402" y="1510"/>
                </a:lnTo>
                <a:lnTo>
                  <a:pt x="1402" y="1510"/>
                </a:lnTo>
                <a:lnTo>
                  <a:pt x="1402" y="1510"/>
                </a:lnTo>
                <a:lnTo>
                  <a:pt x="1400" y="1508"/>
                </a:lnTo>
                <a:lnTo>
                  <a:pt x="1398" y="1505"/>
                </a:lnTo>
                <a:lnTo>
                  <a:pt x="1400" y="1505"/>
                </a:lnTo>
                <a:lnTo>
                  <a:pt x="1402" y="1505"/>
                </a:lnTo>
                <a:lnTo>
                  <a:pt x="1404" y="1508"/>
                </a:lnTo>
                <a:lnTo>
                  <a:pt x="1404" y="1510"/>
                </a:lnTo>
                <a:lnTo>
                  <a:pt x="1404" y="1512"/>
                </a:lnTo>
                <a:lnTo>
                  <a:pt x="1404" y="1512"/>
                </a:lnTo>
                <a:lnTo>
                  <a:pt x="1406" y="1514"/>
                </a:lnTo>
                <a:lnTo>
                  <a:pt x="1408" y="1516"/>
                </a:lnTo>
                <a:lnTo>
                  <a:pt x="1408" y="1514"/>
                </a:lnTo>
                <a:lnTo>
                  <a:pt x="1408" y="1512"/>
                </a:lnTo>
                <a:lnTo>
                  <a:pt x="1408" y="1512"/>
                </a:lnTo>
                <a:lnTo>
                  <a:pt x="1410" y="1512"/>
                </a:lnTo>
                <a:lnTo>
                  <a:pt x="1412" y="1512"/>
                </a:lnTo>
                <a:lnTo>
                  <a:pt x="1414" y="1512"/>
                </a:lnTo>
                <a:lnTo>
                  <a:pt x="1416" y="1512"/>
                </a:lnTo>
                <a:lnTo>
                  <a:pt x="1416" y="1512"/>
                </a:lnTo>
                <a:lnTo>
                  <a:pt x="1416" y="1514"/>
                </a:lnTo>
                <a:lnTo>
                  <a:pt x="1419" y="1514"/>
                </a:lnTo>
                <a:lnTo>
                  <a:pt x="1421" y="1514"/>
                </a:lnTo>
                <a:lnTo>
                  <a:pt x="1423" y="1514"/>
                </a:lnTo>
                <a:lnTo>
                  <a:pt x="1423" y="1514"/>
                </a:lnTo>
                <a:lnTo>
                  <a:pt x="1425" y="1516"/>
                </a:lnTo>
                <a:lnTo>
                  <a:pt x="1425" y="1516"/>
                </a:lnTo>
                <a:lnTo>
                  <a:pt x="1427" y="1520"/>
                </a:lnTo>
                <a:lnTo>
                  <a:pt x="1429" y="1520"/>
                </a:lnTo>
                <a:lnTo>
                  <a:pt x="1431" y="1522"/>
                </a:lnTo>
                <a:lnTo>
                  <a:pt x="1431" y="1522"/>
                </a:lnTo>
                <a:lnTo>
                  <a:pt x="1431" y="1520"/>
                </a:lnTo>
                <a:lnTo>
                  <a:pt x="1431" y="1518"/>
                </a:lnTo>
                <a:lnTo>
                  <a:pt x="1431" y="1518"/>
                </a:lnTo>
                <a:lnTo>
                  <a:pt x="1433" y="1518"/>
                </a:lnTo>
                <a:lnTo>
                  <a:pt x="1433" y="1518"/>
                </a:lnTo>
                <a:lnTo>
                  <a:pt x="1433" y="1520"/>
                </a:lnTo>
                <a:lnTo>
                  <a:pt x="1435" y="1524"/>
                </a:lnTo>
                <a:lnTo>
                  <a:pt x="1435" y="1526"/>
                </a:lnTo>
                <a:lnTo>
                  <a:pt x="1437" y="1526"/>
                </a:lnTo>
                <a:lnTo>
                  <a:pt x="1439" y="1526"/>
                </a:lnTo>
                <a:lnTo>
                  <a:pt x="1442" y="1526"/>
                </a:lnTo>
                <a:lnTo>
                  <a:pt x="1444" y="1526"/>
                </a:lnTo>
                <a:lnTo>
                  <a:pt x="1444" y="1524"/>
                </a:lnTo>
                <a:lnTo>
                  <a:pt x="1444" y="1524"/>
                </a:lnTo>
                <a:lnTo>
                  <a:pt x="1448" y="1524"/>
                </a:lnTo>
                <a:lnTo>
                  <a:pt x="1448" y="1524"/>
                </a:lnTo>
                <a:lnTo>
                  <a:pt x="1448" y="1524"/>
                </a:lnTo>
                <a:lnTo>
                  <a:pt x="1448" y="1522"/>
                </a:lnTo>
                <a:lnTo>
                  <a:pt x="1448" y="1520"/>
                </a:lnTo>
                <a:lnTo>
                  <a:pt x="1446" y="1518"/>
                </a:lnTo>
                <a:lnTo>
                  <a:pt x="1444" y="1516"/>
                </a:lnTo>
                <a:lnTo>
                  <a:pt x="1444" y="1516"/>
                </a:lnTo>
                <a:lnTo>
                  <a:pt x="1442" y="1516"/>
                </a:lnTo>
                <a:lnTo>
                  <a:pt x="1442" y="1514"/>
                </a:lnTo>
                <a:lnTo>
                  <a:pt x="1442" y="1514"/>
                </a:lnTo>
                <a:lnTo>
                  <a:pt x="1444" y="1512"/>
                </a:lnTo>
                <a:lnTo>
                  <a:pt x="1444" y="1512"/>
                </a:lnTo>
                <a:lnTo>
                  <a:pt x="1446" y="1512"/>
                </a:lnTo>
                <a:lnTo>
                  <a:pt x="1448" y="1512"/>
                </a:lnTo>
                <a:lnTo>
                  <a:pt x="1452" y="1508"/>
                </a:lnTo>
                <a:lnTo>
                  <a:pt x="1452" y="1508"/>
                </a:lnTo>
                <a:lnTo>
                  <a:pt x="1452" y="1505"/>
                </a:lnTo>
                <a:lnTo>
                  <a:pt x="1452" y="1505"/>
                </a:lnTo>
                <a:lnTo>
                  <a:pt x="1454" y="1503"/>
                </a:lnTo>
                <a:lnTo>
                  <a:pt x="1454" y="1503"/>
                </a:lnTo>
                <a:lnTo>
                  <a:pt x="1456" y="1503"/>
                </a:lnTo>
                <a:lnTo>
                  <a:pt x="1456" y="1501"/>
                </a:lnTo>
                <a:lnTo>
                  <a:pt x="1456" y="1501"/>
                </a:lnTo>
                <a:lnTo>
                  <a:pt x="1460" y="1501"/>
                </a:lnTo>
                <a:lnTo>
                  <a:pt x="1463" y="1501"/>
                </a:lnTo>
                <a:lnTo>
                  <a:pt x="1465" y="1503"/>
                </a:lnTo>
                <a:lnTo>
                  <a:pt x="1465" y="1503"/>
                </a:lnTo>
                <a:lnTo>
                  <a:pt x="1467" y="1503"/>
                </a:lnTo>
                <a:lnTo>
                  <a:pt x="1467" y="1505"/>
                </a:lnTo>
                <a:lnTo>
                  <a:pt x="1469" y="1505"/>
                </a:lnTo>
                <a:lnTo>
                  <a:pt x="1469" y="1505"/>
                </a:lnTo>
                <a:lnTo>
                  <a:pt x="1471" y="1508"/>
                </a:lnTo>
                <a:lnTo>
                  <a:pt x="1471" y="1510"/>
                </a:lnTo>
                <a:lnTo>
                  <a:pt x="1471" y="1510"/>
                </a:lnTo>
                <a:lnTo>
                  <a:pt x="1471" y="1512"/>
                </a:lnTo>
                <a:lnTo>
                  <a:pt x="1473" y="1512"/>
                </a:lnTo>
                <a:lnTo>
                  <a:pt x="1473" y="1510"/>
                </a:lnTo>
                <a:lnTo>
                  <a:pt x="1473" y="1510"/>
                </a:lnTo>
                <a:lnTo>
                  <a:pt x="1471" y="1510"/>
                </a:lnTo>
                <a:lnTo>
                  <a:pt x="1473" y="1510"/>
                </a:lnTo>
                <a:lnTo>
                  <a:pt x="1473" y="1510"/>
                </a:lnTo>
                <a:lnTo>
                  <a:pt x="1473" y="1510"/>
                </a:lnTo>
                <a:lnTo>
                  <a:pt x="1475" y="1510"/>
                </a:lnTo>
                <a:lnTo>
                  <a:pt x="1475" y="1510"/>
                </a:lnTo>
                <a:lnTo>
                  <a:pt x="1475" y="1510"/>
                </a:lnTo>
                <a:lnTo>
                  <a:pt x="1475" y="1510"/>
                </a:lnTo>
                <a:lnTo>
                  <a:pt x="1477" y="1510"/>
                </a:lnTo>
                <a:lnTo>
                  <a:pt x="1477" y="1510"/>
                </a:lnTo>
                <a:lnTo>
                  <a:pt x="1477" y="1512"/>
                </a:lnTo>
                <a:lnTo>
                  <a:pt x="1479" y="1514"/>
                </a:lnTo>
                <a:lnTo>
                  <a:pt x="1481" y="1514"/>
                </a:lnTo>
                <a:lnTo>
                  <a:pt x="1479" y="1514"/>
                </a:lnTo>
                <a:lnTo>
                  <a:pt x="1479" y="1512"/>
                </a:lnTo>
                <a:lnTo>
                  <a:pt x="1477" y="1512"/>
                </a:lnTo>
                <a:lnTo>
                  <a:pt x="1475" y="1510"/>
                </a:lnTo>
                <a:lnTo>
                  <a:pt x="1475" y="1510"/>
                </a:lnTo>
                <a:lnTo>
                  <a:pt x="1475" y="1512"/>
                </a:lnTo>
                <a:lnTo>
                  <a:pt x="1473" y="1512"/>
                </a:lnTo>
                <a:lnTo>
                  <a:pt x="1473" y="1514"/>
                </a:lnTo>
                <a:lnTo>
                  <a:pt x="1473" y="1514"/>
                </a:lnTo>
                <a:lnTo>
                  <a:pt x="1473" y="1516"/>
                </a:lnTo>
                <a:lnTo>
                  <a:pt x="1473" y="1516"/>
                </a:lnTo>
                <a:lnTo>
                  <a:pt x="1471" y="1516"/>
                </a:lnTo>
                <a:lnTo>
                  <a:pt x="1473" y="1518"/>
                </a:lnTo>
                <a:lnTo>
                  <a:pt x="1475" y="1522"/>
                </a:lnTo>
                <a:lnTo>
                  <a:pt x="1479" y="1526"/>
                </a:lnTo>
                <a:lnTo>
                  <a:pt x="1479" y="1526"/>
                </a:lnTo>
                <a:lnTo>
                  <a:pt x="1481" y="1528"/>
                </a:lnTo>
                <a:lnTo>
                  <a:pt x="1481" y="1531"/>
                </a:lnTo>
                <a:lnTo>
                  <a:pt x="1483" y="1533"/>
                </a:lnTo>
                <a:lnTo>
                  <a:pt x="1483" y="1533"/>
                </a:lnTo>
                <a:lnTo>
                  <a:pt x="1486" y="1535"/>
                </a:lnTo>
                <a:lnTo>
                  <a:pt x="1486" y="1535"/>
                </a:lnTo>
                <a:lnTo>
                  <a:pt x="1488" y="1537"/>
                </a:lnTo>
                <a:lnTo>
                  <a:pt x="1488" y="1537"/>
                </a:lnTo>
                <a:lnTo>
                  <a:pt x="1486" y="1541"/>
                </a:lnTo>
                <a:lnTo>
                  <a:pt x="1486" y="1541"/>
                </a:lnTo>
                <a:lnTo>
                  <a:pt x="1486" y="1541"/>
                </a:lnTo>
                <a:lnTo>
                  <a:pt x="1486" y="1543"/>
                </a:lnTo>
                <a:lnTo>
                  <a:pt x="1488" y="1545"/>
                </a:lnTo>
                <a:lnTo>
                  <a:pt x="1488" y="1547"/>
                </a:lnTo>
                <a:lnTo>
                  <a:pt x="1488" y="1549"/>
                </a:lnTo>
                <a:lnTo>
                  <a:pt x="1483" y="1552"/>
                </a:lnTo>
                <a:lnTo>
                  <a:pt x="1486" y="1554"/>
                </a:lnTo>
                <a:lnTo>
                  <a:pt x="1488" y="1554"/>
                </a:lnTo>
                <a:lnTo>
                  <a:pt x="1488" y="1556"/>
                </a:lnTo>
                <a:lnTo>
                  <a:pt x="1488" y="1558"/>
                </a:lnTo>
                <a:lnTo>
                  <a:pt x="1488" y="1562"/>
                </a:lnTo>
                <a:lnTo>
                  <a:pt x="1488" y="1562"/>
                </a:lnTo>
                <a:lnTo>
                  <a:pt x="1488" y="1564"/>
                </a:lnTo>
                <a:lnTo>
                  <a:pt x="1488" y="1564"/>
                </a:lnTo>
                <a:lnTo>
                  <a:pt x="1488" y="1566"/>
                </a:lnTo>
                <a:lnTo>
                  <a:pt x="1488" y="1568"/>
                </a:lnTo>
                <a:lnTo>
                  <a:pt x="1486" y="1568"/>
                </a:lnTo>
                <a:lnTo>
                  <a:pt x="1486" y="1568"/>
                </a:lnTo>
                <a:lnTo>
                  <a:pt x="1486" y="1570"/>
                </a:lnTo>
                <a:lnTo>
                  <a:pt x="1486" y="1570"/>
                </a:lnTo>
                <a:lnTo>
                  <a:pt x="1486" y="1570"/>
                </a:lnTo>
                <a:lnTo>
                  <a:pt x="1486" y="1570"/>
                </a:lnTo>
                <a:lnTo>
                  <a:pt x="1486" y="1573"/>
                </a:lnTo>
                <a:lnTo>
                  <a:pt x="1486" y="1573"/>
                </a:lnTo>
                <a:lnTo>
                  <a:pt x="1488" y="1575"/>
                </a:lnTo>
                <a:lnTo>
                  <a:pt x="1488" y="1573"/>
                </a:lnTo>
                <a:lnTo>
                  <a:pt x="1488" y="1573"/>
                </a:lnTo>
                <a:lnTo>
                  <a:pt x="1488" y="1575"/>
                </a:lnTo>
                <a:lnTo>
                  <a:pt x="1490" y="1575"/>
                </a:lnTo>
                <a:lnTo>
                  <a:pt x="1490" y="1577"/>
                </a:lnTo>
                <a:lnTo>
                  <a:pt x="1490" y="1575"/>
                </a:lnTo>
                <a:lnTo>
                  <a:pt x="1492" y="1575"/>
                </a:lnTo>
                <a:lnTo>
                  <a:pt x="1488" y="1579"/>
                </a:lnTo>
                <a:lnTo>
                  <a:pt x="1488" y="1581"/>
                </a:lnTo>
                <a:lnTo>
                  <a:pt x="1488" y="1583"/>
                </a:lnTo>
                <a:lnTo>
                  <a:pt x="1486" y="1583"/>
                </a:lnTo>
                <a:lnTo>
                  <a:pt x="1486" y="1585"/>
                </a:lnTo>
                <a:lnTo>
                  <a:pt x="1486" y="1585"/>
                </a:lnTo>
                <a:lnTo>
                  <a:pt x="1483" y="1587"/>
                </a:lnTo>
                <a:lnTo>
                  <a:pt x="1483" y="1587"/>
                </a:lnTo>
                <a:lnTo>
                  <a:pt x="1481" y="1587"/>
                </a:lnTo>
                <a:lnTo>
                  <a:pt x="1481" y="1587"/>
                </a:lnTo>
                <a:lnTo>
                  <a:pt x="1483" y="1589"/>
                </a:lnTo>
                <a:lnTo>
                  <a:pt x="1483" y="1589"/>
                </a:lnTo>
                <a:lnTo>
                  <a:pt x="1481" y="1591"/>
                </a:lnTo>
                <a:lnTo>
                  <a:pt x="1481" y="1591"/>
                </a:lnTo>
                <a:lnTo>
                  <a:pt x="1481" y="1591"/>
                </a:lnTo>
                <a:lnTo>
                  <a:pt x="1479" y="1591"/>
                </a:lnTo>
                <a:lnTo>
                  <a:pt x="1479" y="1591"/>
                </a:lnTo>
                <a:lnTo>
                  <a:pt x="1479" y="1593"/>
                </a:lnTo>
                <a:lnTo>
                  <a:pt x="1477" y="1593"/>
                </a:lnTo>
                <a:lnTo>
                  <a:pt x="1477" y="1596"/>
                </a:lnTo>
                <a:lnTo>
                  <a:pt x="1477" y="1596"/>
                </a:lnTo>
                <a:lnTo>
                  <a:pt x="1475" y="1596"/>
                </a:lnTo>
                <a:lnTo>
                  <a:pt x="1473" y="1596"/>
                </a:lnTo>
                <a:lnTo>
                  <a:pt x="1473" y="1596"/>
                </a:lnTo>
                <a:lnTo>
                  <a:pt x="1471" y="1596"/>
                </a:lnTo>
                <a:lnTo>
                  <a:pt x="1471" y="1596"/>
                </a:lnTo>
                <a:lnTo>
                  <a:pt x="1471" y="1596"/>
                </a:lnTo>
                <a:lnTo>
                  <a:pt x="1469" y="1598"/>
                </a:lnTo>
                <a:lnTo>
                  <a:pt x="1469" y="1598"/>
                </a:lnTo>
                <a:lnTo>
                  <a:pt x="1469" y="1602"/>
                </a:lnTo>
                <a:lnTo>
                  <a:pt x="1469" y="1604"/>
                </a:lnTo>
                <a:lnTo>
                  <a:pt x="1469" y="1606"/>
                </a:lnTo>
                <a:lnTo>
                  <a:pt x="1467" y="1604"/>
                </a:lnTo>
                <a:lnTo>
                  <a:pt x="1465" y="1606"/>
                </a:lnTo>
                <a:lnTo>
                  <a:pt x="1463" y="1608"/>
                </a:lnTo>
                <a:lnTo>
                  <a:pt x="1465" y="1610"/>
                </a:lnTo>
                <a:lnTo>
                  <a:pt x="1465" y="1610"/>
                </a:lnTo>
                <a:lnTo>
                  <a:pt x="1467" y="1612"/>
                </a:lnTo>
                <a:lnTo>
                  <a:pt x="1465" y="1614"/>
                </a:lnTo>
                <a:lnTo>
                  <a:pt x="1460" y="1614"/>
                </a:lnTo>
                <a:lnTo>
                  <a:pt x="1456" y="1617"/>
                </a:lnTo>
                <a:lnTo>
                  <a:pt x="1454" y="1617"/>
                </a:lnTo>
                <a:lnTo>
                  <a:pt x="1452" y="1617"/>
                </a:lnTo>
                <a:lnTo>
                  <a:pt x="1452" y="1619"/>
                </a:lnTo>
                <a:lnTo>
                  <a:pt x="1450" y="1619"/>
                </a:lnTo>
                <a:lnTo>
                  <a:pt x="1448" y="1619"/>
                </a:lnTo>
                <a:lnTo>
                  <a:pt x="1448" y="1621"/>
                </a:lnTo>
                <a:lnTo>
                  <a:pt x="1448" y="1623"/>
                </a:lnTo>
                <a:lnTo>
                  <a:pt x="1448" y="1625"/>
                </a:lnTo>
                <a:lnTo>
                  <a:pt x="1448" y="1629"/>
                </a:lnTo>
                <a:lnTo>
                  <a:pt x="1446" y="1631"/>
                </a:lnTo>
                <a:lnTo>
                  <a:pt x="1446" y="1633"/>
                </a:lnTo>
                <a:lnTo>
                  <a:pt x="1444" y="1633"/>
                </a:lnTo>
                <a:lnTo>
                  <a:pt x="1442" y="1635"/>
                </a:lnTo>
                <a:lnTo>
                  <a:pt x="1442" y="1638"/>
                </a:lnTo>
                <a:lnTo>
                  <a:pt x="1444" y="1640"/>
                </a:lnTo>
                <a:lnTo>
                  <a:pt x="1444" y="1640"/>
                </a:lnTo>
                <a:lnTo>
                  <a:pt x="1444" y="1640"/>
                </a:lnTo>
                <a:lnTo>
                  <a:pt x="1442" y="1640"/>
                </a:lnTo>
                <a:lnTo>
                  <a:pt x="1442" y="1642"/>
                </a:lnTo>
                <a:lnTo>
                  <a:pt x="1442" y="1644"/>
                </a:lnTo>
                <a:lnTo>
                  <a:pt x="1439" y="1644"/>
                </a:lnTo>
                <a:lnTo>
                  <a:pt x="1437" y="1646"/>
                </a:lnTo>
                <a:lnTo>
                  <a:pt x="1435" y="1646"/>
                </a:lnTo>
                <a:lnTo>
                  <a:pt x="1437" y="1650"/>
                </a:lnTo>
                <a:lnTo>
                  <a:pt x="1437" y="1650"/>
                </a:lnTo>
                <a:lnTo>
                  <a:pt x="1437" y="1654"/>
                </a:lnTo>
                <a:lnTo>
                  <a:pt x="1437" y="1656"/>
                </a:lnTo>
                <a:lnTo>
                  <a:pt x="1437" y="1658"/>
                </a:lnTo>
                <a:lnTo>
                  <a:pt x="1437" y="1661"/>
                </a:lnTo>
                <a:lnTo>
                  <a:pt x="1435" y="1663"/>
                </a:lnTo>
                <a:lnTo>
                  <a:pt x="1435" y="1663"/>
                </a:lnTo>
                <a:lnTo>
                  <a:pt x="1435" y="1663"/>
                </a:lnTo>
                <a:lnTo>
                  <a:pt x="1435" y="1665"/>
                </a:lnTo>
                <a:lnTo>
                  <a:pt x="1437" y="1665"/>
                </a:lnTo>
                <a:lnTo>
                  <a:pt x="1439" y="1665"/>
                </a:lnTo>
                <a:lnTo>
                  <a:pt x="1442" y="1669"/>
                </a:lnTo>
                <a:lnTo>
                  <a:pt x="1444" y="1669"/>
                </a:lnTo>
                <a:lnTo>
                  <a:pt x="1444" y="1669"/>
                </a:lnTo>
                <a:lnTo>
                  <a:pt x="1446" y="1669"/>
                </a:lnTo>
                <a:lnTo>
                  <a:pt x="1446" y="1669"/>
                </a:lnTo>
                <a:lnTo>
                  <a:pt x="1448" y="1667"/>
                </a:lnTo>
                <a:lnTo>
                  <a:pt x="1448" y="1665"/>
                </a:lnTo>
                <a:lnTo>
                  <a:pt x="1448" y="1665"/>
                </a:lnTo>
                <a:lnTo>
                  <a:pt x="1448" y="1667"/>
                </a:lnTo>
                <a:lnTo>
                  <a:pt x="1448" y="1669"/>
                </a:lnTo>
                <a:lnTo>
                  <a:pt x="1450" y="1667"/>
                </a:lnTo>
                <a:lnTo>
                  <a:pt x="1450" y="1667"/>
                </a:lnTo>
                <a:lnTo>
                  <a:pt x="1450" y="1663"/>
                </a:lnTo>
                <a:lnTo>
                  <a:pt x="1452" y="1661"/>
                </a:lnTo>
                <a:lnTo>
                  <a:pt x="1452" y="1661"/>
                </a:lnTo>
                <a:lnTo>
                  <a:pt x="1452" y="1663"/>
                </a:lnTo>
                <a:lnTo>
                  <a:pt x="1452" y="1665"/>
                </a:lnTo>
                <a:lnTo>
                  <a:pt x="1452" y="1667"/>
                </a:lnTo>
                <a:lnTo>
                  <a:pt x="1452" y="1669"/>
                </a:lnTo>
                <a:lnTo>
                  <a:pt x="1452" y="1671"/>
                </a:lnTo>
                <a:lnTo>
                  <a:pt x="1450" y="1675"/>
                </a:lnTo>
                <a:lnTo>
                  <a:pt x="1450" y="1677"/>
                </a:lnTo>
                <a:lnTo>
                  <a:pt x="1448" y="1677"/>
                </a:lnTo>
                <a:lnTo>
                  <a:pt x="1448" y="1677"/>
                </a:lnTo>
                <a:lnTo>
                  <a:pt x="1446" y="1679"/>
                </a:lnTo>
                <a:lnTo>
                  <a:pt x="1444" y="1679"/>
                </a:lnTo>
                <a:lnTo>
                  <a:pt x="1444" y="1679"/>
                </a:lnTo>
                <a:lnTo>
                  <a:pt x="1442" y="1682"/>
                </a:lnTo>
                <a:lnTo>
                  <a:pt x="1439" y="1684"/>
                </a:lnTo>
                <a:lnTo>
                  <a:pt x="1437" y="1686"/>
                </a:lnTo>
                <a:lnTo>
                  <a:pt x="1435" y="1688"/>
                </a:lnTo>
                <a:lnTo>
                  <a:pt x="1431" y="1692"/>
                </a:lnTo>
                <a:lnTo>
                  <a:pt x="1431" y="1694"/>
                </a:lnTo>
                <a:lnTo>
                  <a:pt x="1429" y="1698"/>
                </a:lnTo>
                <a:lnTo>
                  <a:pt x="1431" y="1700"/>
                </a:lnTo>
                <a:lnTo>
                  <a:pt x="1431" y="1700"/>
                </a:lnTo>
                <a:lnTo>
                  <a:pt x="1433" y="1702"/>
                </a:lnTo>
                <a:lnTo>
                  <a:pt x="1431" y="1705"/>
                </a:lnTo>
                <a:lnTo>
                  <a:pt x="1431" y="1705"/>
                </a:lnTo>
                <a:lnTo>
                  <a:pt x="1435" y="1709"/>
                </a:lnTo>
                <a:lnTo>
                  <a:pt x="1435" y="1713"/>
                </a:lnTo>
                <a:lnTo>
                  <a:pt x="1435" y="1713"/>
                </a:lnTo>
                <a:lnTo>
                  <a:pt x="1435" y="1715"/>
                </a:lnTo>
                <a:lnTo>
                  <a:pt x="1435" y="1715"/>
                </a:lnTo>
                <a:lnTo>
                  <a:pt x="1433" y="1715"/>
                </a:lnTo>
                <a:lnTo>
                  <a:pt x="1431" y="1715"/>
                </a:lnTo>
                <a:lnTo>
                  <a:pt x="1431" y="1717"/>
                </a:lnTo>
                <a:lnTo>
                  <a:pt x="1433" y="1717"/>
                </a:lnTo>
                <a:lnTo>
                  <a:pt x="1433" y="1719"/>
                </a:lnTo>
                <a:lnTo>
                  <a:pt x="1437" y="1721"/>
                </a:lnTo>
                <a:lnTo>
                  <a:pt x="1448" y="1728"/>
                </a:lnTo>
                <a:lnTo>
                  <a:pt x="1448" y="1728"/>
                </a:lnTo>
                <a:lnTo>
                  <a:pt x="1450" y="1730"/>
                </a:lnTo>
                <a:lnTo>
                  <a:pt x="1452" y="1732"/>
                </a:lnTo>
                <a:lnTo>
                  <a:pt x="1454" y="1736"/>
                </a:lnTo>
                <a:lnTo>
                  <a:pt x="1454" y="1738"/>
                </a:lnTo>
                <a:lnTo>
                  <a:pt x="1458" y="1744"/>
                </a:lnTo>
                <a:lnTo>
                  <a:pt x="1458" y="1744"/>
                </a:lnTo>
                <a:lnTo>
                  <a:pt x="1460" y="1747"/>
                </a:lnTo>
                <a:lnTo>
                  <a:pt x="1463" y="1749"/>
                </a:lnTo>
                <a:lnTo>
                  <a:pt x="1465" y="1753"/>
                </a:lnTo>
                <a:lnTo>
                  <a:pt x="1467" y="1755"/>
                </a:lnTo>
                <a:lnTo>
                  <a:pt x="1467" y="1757"/>
                </a:lnTo>
                <a:lnTo>
                  <a:pt x="1469" y="1761"/>
                </a:lnTo>
                <a:lnTo>
                  <a:pt x="1469" y="1763"/>
                </a:lnTo>
                <a:lnTo>
                  <a:pt x="1471" y="1765"/>
                </a:lnTo>
                <a:lnTo>
                  <a:pt x="1473" y="1770"/>
                </a:lnTo>
                <a:lnTo>
                  <a:pt x="1473" y="1772"/>
                </a:lnTo>
                <a:lnTo>
                  <a:pt x="1475" y="1776"/>
                </a:lnTo>
                <a:lnTo>
                  <a:pt x="1477" y="1778"/>
                </a:lnTo>
                <a:lnTo>
                  <a:pt x="1481" y="1786"/>
                </a:lnTo>
                <a:lnTo>
                  <a:pt x="1483" y="1791"/>
                </a:lnTo>
                <a:lnTo>
                  <a:pt x="1483" y="1793"/>
                </a:lnTo>
                <a:lnTo>
                  <a:pt x="1483" y="1795"/>
                </a:lnTo>
                <a:lnTo>
                  <a:pt x="1488" y="1797"/>
                </a:lnTo>
                <a:lnTo>
                  <a:pt x="1490" y="1799"/>
                </a:lnTo>
                <a:lnTo>
                  <a:pt x="1490" y="1803"/>
                </a:lnTo>
                <a:lnTo>
                  <a:pt x="1490" y="1805"/>
                </a:lnTo>
                <a:lnTo>
                  <a:pt x="1492" y="1805"/>
                </a:lnTo>
                <a:lnTo>
                  <a:pt x="1492" y="1807"/>
                </a:lnTo>
                <a:lnTo>
                  <a:pt x="1492" y="1807"/>
                </a:lnTo>
                <a:lnTo>
                  <a:pt x="1494" y="1809"/>
                </a:lnTo>
                <a:lnTo>
                  <a:pt x="1496" y="1812"/>
                </a:lnTo>
                <a:lnTo>
                  <a:pt x="1498" y="1816"/>
                </a:lnTo>
                <a:lnTo>
                  <a:pt x="1498" y="1816"/>
                </a:lnTo>
                <a:lnTo>
                  <a:pt x="1500" y="1818"/>
                </a:lnTo>
                <a:lnTo>
                  <a:pt x="1500" y="1820"/>
                </a:lnTo>
                <a:lnTo>
                  <a:pt x="1504" y="1824"/>
                </a:lnTo>
                <a:lnTo>
                  <a:pt x="1504" y="1826"/>
                </a:lnTo>
                <a:lnTo>
                  <a:pt x="1502" y="1830"/>
                </a:lnTo>
                <a:lnTo>
                  <a:pt x="1502" y="1830"/>
                </a:lnTo>
                <a:lnTo>
                  <a:pt x="1500" y="1830"/>
                </a:lnTo>
                <a:lnTo>
                  <a:pt x="1502" y="1832"/>
                </a:lnTo>
                <a:lnTo>
                  <a:pt x="1502" y="1835"/>
                </a:lnTo>
                <a:lnTo>
                  <a:pt x="1504" y="1837"/>
                </a:lnTo>
                <a:lnTo>
                  <a:pt x="1504" y="1839"/>
                </a:lnTo>
                <a:lnTo>
                  <a:pt x="1507" y="1841"/>
                </a:lnTo>
                <a:lnTo>
                  <a:pt x="1509" y="1843"/>
                </a:lnTo>
                <a:lnTo>
                  <a:pt x="1511" y="1845"/>
                </a:lnTo>
                <a:lnTo>
                  <a:pt x="1513" y="1847"/>
                </a:lnTo>
                <a:lnTo>
                  <a:pt x="1515" y="1849"/>
                </a:lnTo>
                <a:lnTo>
                  <a:pt x="1517" y="1851"/>
                </a:lnTo>
                <a:lnTo>
                  <a:pt x="1519" y="1853"/>
                </a:lnTo>
                <a:lnTo>
                  <a:pt x="1519" y="1853"/>
                </a:lnTo>
                <a:lnTo>
                  <a:pt x="1527" y="1858"/>
                </a:lnTo>
                <a:lnTo>
                  <a:pt x="1530" y="1860"/>
                </a:lnTo>
                <a:lnTo>
                  <a:pt x="1534" y="1862"/>
                </a:lnTo>
                <a:lnTo>
                  <a:pt x="1538" y="1866"/>
                </a:lnTo>
                <a:lnTo>
                  <a:pt x="1540" y="1866"/>
                </a:lnTo>
                <a:lnTo>
                  <a:pt x="1544" y="1868"/>
                </a:lnTo>
                <a:lnTo>
                  <a:pt x="1546" y="1868"/>
                </a:lnTo>
                <a:lnTo>
                  <a:pt x="1551" y="1870"/>
                </a:lnTo>
                <a:lnTo>
                  <a:pt x="1553" y="1872"/>
                </a:lnTo>
                <a:lnTo>
                  <a:pt x="1557" y="1872"/>
                </a:lnTo>
                <a:lnTo>
                  <a:pt x="1559" y="1874"/>
                </a:lnTo>
                <a:lnTo>
                  <a:pt x="1561" y="1877"/>
                </a:lnTo>
                <a:lnTo>
                  <a:pt x="1563" y="1877"/>
                </a:lnTo>
                <a:lnTo>
                  <a:pt x="1565" y="1879"/>
                </a:lnTo>
                <a:lnTo>
                  <a:pt x="1567" y="1881"/>
                </a:lnTo>
                <a:lnTo>
                  <a:pt x="1567" y="1881"/>
                </a:lnTo>
                <a:lnTo>
                  <a:pt x="1571" y="1883"/>
                </a:lnTo>
                <a:lnTo>
                  <a:pt x="1574" y="1883"/>
                </a:lnTo>
                <a:lnTo>
                  <a:pt x="1574" y="1883"/>
                </a:lnTo>
                <a:lnTo>
                  <a:pt x="1574" y="1887"/>
                </a:lnTo>
                <a:lnTo>
                  <a:pt x="1574" y="1887"/>
                </a:lnTo>
                <a:lnTo>
                  <a:pt x="1578" y="1891"/>
                </a:lnTo>
                <a:lnTo>
                  <a:pt x="1580" y="1891"/>
                </a:lnTo>
                <a:lnTo>
                  <a:pt x="1582" y="1893"/>
                </a:lnTo>
                <a:lnTo>
                  <a:pt x="1586" y="1895"/>
                </a:lnTo>
                <a:lnTo>
                  <a:pt x="1588" y="1897"/>
                </a:lnTo>
                <a:lnTo>
                  <a:pt x="1588" y="1897"/>
                </a:lnTo>
                <a:lnTo>
                  <a:pt x="1588" y="1902"/>
                </a:lnTo>
                <a:lnTo>
                  <a:pt x="1588" y="1904"/>
                </a:lnTo>
                <a:lnTo>
                  <a:pt x="1590" y="1912"/>
                </a:lnTo>
                <a:lnTo>
                  <a:pt x="1590" y="1914"/>
                </a:lnTo>
                <a:lnTo>
                  <a:pt x="1590" y="1916"/>
                </a:lnTo>
                <a:lnTo>
                  <a:pt x="1590" y="1918"/>
                </a:lnTo>
                <a:lnTo>
                  <a:pt x="1592" y="1918"/>
                </a:lnTo>
                <a:lnTo>
                  <a:pt x="1592" y="1925"/>
                </a:lnTo>
                <a:lnTo>
                  <a:pt x="1590" y="1931"/>
                </a:lnTo>
                <a:lnTo>
                  <a:pt x="1590" y="1933"/>
                </a:lnTo>
                <a:lnTo>
                  <a:pt x="1592" y="1941"/>
                </a:lnTo>
                <a:lnTo>
                  <a:pt x="1592" y="1941"/>
                </a:lnTo>
                <a:lnTo>
                  <a:pt x="1592" y="1944"/>
                </a:lnTo>
                <a:lnTo>
                  <a:pt x="1592" y="1946"/>
                </a:lnTo>
                <a:lnTo>
                  <a:pt x="1590" y="1950"/>
                </a:lnTo>
                <a:lnTo>
                  <a:pt x="1590" y="1952"/>
                </a:lnTo>
                <a:lnTo>
                  <a:pt x="1590" y="1954"/>
                </a:lnTo>
                <a:lnTo>
                  <a:pt x="1590" y="1960"/>
                </a:lnTo>
                <a:lnTo>
                  <a:pt x="1588" y="1965"/>
                </a:lnTo>
                <a:lnTo>
                  <a:pt x="1588" y="1967"/>
                </a:lnTo>
                <a:lnTo>
                  <a:pt x="1586" y="1967"/>
                </a:lnTo>
                <a:lnTo>
                  <a:pt x="1586" y="1969"/>
                </a:lnTo>
                <a:lnTo>
                  <a:pt x="1586" y="1969"/>
                </a:lnTo>
                <a:lnTo>
                  <a:pt x="1584" y="1971"/>
                </a:lnTo>
                <a:lnTo>
                  <a:pt x="1584" y="1973"/>
                </a:lnTo>
                <a:lnTo>
                  <a:pt x="1586" y="1975"/>
                </a:lnTo>
                <a:lnTo>
                  <a:pt x="1588" y="1975"/>
                </a:lnTo>
                <a:lnTo>
                  <a:pt x="1588" y="1975"/>
                </a:lnTo>
                <a:lnTo>
                  <a:pt x="1588" y="1977"/>
                </a:lnTo>
                <a:lnTo>
                  <a:pt x="1586" y="1979"/>
                </a:lnTo>
                <a:lnTo>
                  <a:pt x="1586" y="1981"/>
                </a:lnTo>
                <a:lnTo>
                  <a:pt x="1586" y="1981"/>
                </a:lnTo>
                <a:lnTo>
                  <a:pt x="1586" y="1983"/>
                </a:lnTo>
                <a:lnTo>
                  <a:pt x="1586" y="1988"/>
                </a:lnTo>
                <a:lnTo>
                  <a:pt x="1586" y="1992"/>
                </a:lnTo>
                <a:lnTo>
                  <a:pt x="1586" y="1994"/>
                </a:lnTo>
                <a:lnTo>
                  <a:pt x="1586" y="2000"/>
                </a:lnTo>
                <a:lnTo>
                  <a:pt x="1586" y="2002"/>
                </a:lnTo>
                <a:lnTo>
                  <a:pt x="1586" y="2002"/>
                </a:lnTo>
                <a:lnTo>
                  <a:pt x="1586" y="2004"/>
                </a:lnTo>
                <a:lnTo>
                  <a:pt x="1584" y="2006"/>
                </a:lnTo>
                <a:lnTo>
                  <a:pt x="1584" y="2009"/>
                </a:lnTo>
                <a:lnTo>
                  <a:pt x="1584" y="2011"/>
                </a:lnTo>
                <a:lnTo>
                  <a:pt x="1584" y="2013"/>
                </a:lnTo>
                <a:lnTo>
                  <a:pt x="1584" y="2017"/>
                </a:lnTo>
                <a:lnTo>
                  <a:pt x="1584" y="2017"/>
                </a:lnTo>
                <a:lnTo>
                  <a:pt x="1584" y="2019"/>
                </a:lnTo>
                <a:lnTo>
                  <a:pt x="1584" y="2021"/>
                </a:lnTo>
                <a:lnTo>
                  <a:pt x="1582" y="2025"/>
                </a:lnTo>
                <a:lnTo>
                  <a:pt x="1582" y="2027"/>
                </a:lnTo>
                <a:lnTo>
                  <a:pt x="1580" y="2032"/>
                </a:lnTo>
                <a:lnTo>
                  <a:pt x="1580" y="2034"/>
                </a:lnTo>
                <a:lnTo>
                  <a:pt x="1580" y="2036"/>
                </a:lnTo>
                <a:lnTo>
                  <a:pt x="1580" y="2038"/>
                </a:lnTo>
                <a:lnTo>
                  <a:pt x="1580" y="2038"/>
                </a:lnTo>
                <a:lnTo>
                  <a:pt x="1578" y="2040"/>
                </a:lnTo>
                <a:lnTo>
                  <a:pt x="1578" y="2040"/>
                </a:lnTo>
                <a:lnTo>
                  <a:pt x="1578" y="2044"/>
                </a:lnTo>
                <a:lnTo>
                  <a:pt x="1576" y="2051"/>
                </a:lnTo>
                <a:lnTo>
                  <a:pt x="1576" y="2053"/>
                </a:lnTo>
                <a:lnTo>
                  <a:pt x="1576" y="2055"/>
                </a:lnTo>
                <a:lnTo>
                  <a:pt x="1574" y="2057"/>
                </a:lnTo>
                <a:lnTo>
                  <a:pt x="1571" y="2057"/>
                </a:lnTo>
                <a:lnTo>
                  <a:pt x="1571" y="2059"/>
                </a:lnTo>
                <a:lnTo>
                  <a:pt x="1571" y="2063"/>
                </a:lnTo>
                <a:lnTo>
                  <a:pt x="1574" y="2065"/>
                </a:lnTo>
                <a:lnTo>
                  <a:pt x="1574" y="2065"/>
                </a:lnTo>
                <a:lnTo>
                  <a:pt x="1574" y="2069"/>
                </a:lnTo>
                <a:lnTo>
                  <a:pt x="1574" y="2074"/>
                </a:lnTo>
                <a:lnTo>
                  <a:pt x="1574" y="2078"/>
                </a:lnTo>
                <a:lnTo>
                  <a:pt x="1569" y="2080"/>
                </a:lnTo>
                <a:lnTo>
                  <a:pt x="1569" y="2084"/>
                </a:lnTo>
                <a:lnTo>
                  <a:pt x="1569" y="2086"/>
                </a:lnTo>
                <a:lnTo>
                  <a:pt x="1569" y="2090"/>
                </a:lnTo>
                <a:lnTo>
                  <a:pt x="1569" y="2092"/>
                </a:lnTo>
                <a:lnTo>
                  <a:pt x="1571" y="2099"/>
                </a:lnTo>
                <a:lnTo>
                  <a:pt x="1571" y="2103"/>
                </a:lnTo>
                <a:lnTo>
                  <a:pt x="1571" y="2109"/>
                </a:lnTo>
                <a:lnTo>
                  <a:pt x="1574" y="2113"/>
                </a:lnTo>
                <a:lnTo>
                  <a:pt x="1571" y="2115"/>
                </a:lnTo>
                <a:lnTo>
                  <a:pt x="1574" y="2118"/>
                </a:lnTo>
                <a:lnTo>
                  <a:pt x="1571" y="2122"/>
                </a:lnTo>
                <a:lnTo>
                  <a:pt x="1569" y="2124"/>
                </a:lnTo>
                <a:lnTo>
                  <a:pt x="1569" y="2124"/>
                </a:lnTo>
                <a:lnTo>
                  <a:pt x="1569" y="2128"/>
                </a:lnTo>
                <a:lnTo>
                  <a:pt x="1569" y="2130"/>
                </a:lnTo>
                <a:lnTo>
                  <a:pt x="1569" y="2130"/>
                </a:lnTo>
                <a:lnTo>
                  <a:pt x="1569" y="2132"/>
                </a:lnTo>
                <a:lnTo>
                  <a:pt x="1567" y="2136"/>
                </a:lnTo>
                <a:lnTo>
                  <a:pt x="1567" y="2136"/>
                </a:lnTo>
                <a:lnTo>
                  <a:pt x="1565" y="2139"/>
                </a:lnTo>
                <a:lnTo>
                  <a:pt x="1565" y="2141"/>
                </a:lnTo>
                <a:lnTo>
                  <a:pt x="1565" y="2143"/>
                </a:lnTo>
                <a:lnTo>
                  <a:pt x="1565" y="2145"/>
                </a:lnTo>
                <a:lnTo>
                  <a:pt x="1563" y="2149"/>
                </a:lnTo>
                <a:lnTo>
                  <a:pt x="1561" y="2153"/>
                </a:lnTo>
                <a:lnTo>
                  <a:pt x="1561" y="2155"/>
                </a:lnTo>
                <a:lnTo>
                  <a:pt x="1559" y="2160"/>
                </a:lnTo>
                <a:lnTo>
                  <a:pt x="1559" y="2160"/>
                </a:lnTo>
                <a:lnTo>
                  <a:pt x="1557" y="2162"/>
                </a:lnTo>
                <a:lnTo>
                  <a:pt x="1557" y="2164"/>
                </a:lnTo>
                <a:lnTo>
                  <a:pt x="1555" y="2164"/>
                </a:lnTo>
                <a:lnTo>
                  <a:pt x="1557" y="2168"/>
                </a:lnTo>
                <a:lnTo>
                  <a:pt x="1555" y="2170"/>
                </a:lnTo>
                <a:lnTo>
                  <a:pt x="1553" y="2170"/>
                </a:lnTo>
                <a:lnTo>
                  <a:pt x="1553" y="2178"/>
                </a:lnTo>
                <a:lnTo>
                  <a:pt x="1551" y="2180"/>
                </a:lnTo>
                <a:lnTo>
                  <a:pt x="1551" y="2183"/>
                </a:lnTo>
                <a:lnTo>
                  <a:pt x="1548" y="2183"/>
                </a:lnTo>
                <a:lnTo>
                  <a:pt x="1548" y="2185"/>
                </a:lnTo>
                <a:lnTo>
                  <a:pt x="1548" y="2185"/>
                </a:lnTo>
                <a:lnTo>
                  <a:pt x="1548" y="2189"/>
                </a:lnTo>
                <a:lnTo>
                  <a:pt x="1546" y="2191"/>
                </a:lnTo>
                <a:lnTo>
                  <a:pt x="1546" y="2191"/>
                </a:lnTo>
                <a:lnTo>
                  <a:pt x="1544" y="2191"/>
                </a:lnTo>
                <a:lnTo>
                  <a:pt x="1542" y="2191"/>
                </a:lnTo>
                <a:lnTo>
                  <a:pt x="1540" y="2191"/>
                </a:lnTo>
                <a:lnTo>
                  <a:pt x="1540" y="2193"/>
                </a:lnTo>
                <a:lnTo>
                  <a:pt x="1542" y="2195"/>
                </a:lnTo>
                <a:lnTo>
                  <a:pt x="1540" y="2197"/>
                </a:lnTo>
                <a:lnTo>
                  <a:pt x="1540" y="2199"/>
                </a:lnTo>
                <a:lnTo>
                  <a:pt x="1542" y="2204"/>
                </a:lnTo>
                <a:lnTo>
                  <a:pt x="1544" y="2206"/>
                </a:lnTo>
                <a:lnTo>
                  <a:pt x="1544" y="2206"/>
                </a:lnTo>
                <a:lnTo>
                  <a:pt x="1542" y="2210"/>
                </a:lnTo>
                <a:lnTo>
                  <a:pt x="1542" y="2212"/>
                </a:lnTo>
                <a:lnTo>
                  <a:pt x="1542" y="2214"/>
                </a:lnTo>
                <a:lnTo>
                  <a:pt x="1546" y="2225"/>
                </a:lnTo>
                <a:lnTo>
                  <a:pt x="1546" y="2229"/>
                </a:lnTo>
                <a:lnTo>
                  <a:pt x="1544" y="2235"/>
                </a:lnTo>
                <a:lnTo>
                  <a:pt x="1542" y="2235"/>
                </a:lnTo>
                <a:lnTo>
                  <a:pt x="1540" y="2237"/>
                </a:lnTo>
                <a:lnTo>
                  <a:pt x="1540" y="2239"/>
                </a:lnTo>
                <a:lnTo>
                  <a:pt x="1540" y="2241"/>
                </a:lnTo>
                <a:lnTo>
                  <a:pt x="1538" y="2245"/>
                </a:lnTo>
                <a:lnTo>
                  <a:pt x="1536" y="2252"/>
                </a:lnTo>
                <a:lnTo>
                  <a:pt x="1536" y="2254"/>
                </a:lnTo>
                <a:lnTo>
                  <a:pt x="1536" y="2256"/>
                </a:lnTo>
                <a:lnTo>
                  <a:pt x="1538" y="2260"/>
                </a:lnTo>
                <a:lnTo>
                  <a:pt x="1538" y="2262"/>
                </a:lnTo>
                <a:lnTo>
                  <a:pt x="1538" y="2264"/>
                </a:lnTo>
                <a:lnTo>
                  <a:pt x="1540" y="2264"/>
                </a:lnTo>
                <a:lnTo>
                  <a:pt x="1542" y="2264"/>
                </a:lnTo>
                <a:lnTo>
                  <a:pt x="1540" y="2264"/>
                </a:lnTo>
                <a:lnTo>
                  <a:pt x="1540" y="2266"/>
                </a:lnTo>
                <a:lnTo>
                  <a:pt x="1540" y="2266"/>
                </a:lnTo>
                <a:lnTo>
                  <a:pt x="1540" y="2266"/>
                </a:lnTo>
                <a:lnTo>
                  <a:pt x="1542" y="2269"/>
                </a:lnTo>
                <a:lnTo>
                  <a:pt x="1542" y="2269"/>
                </a:lnTo>
                <a:lnTo>
                  <a:pt x="1546" y="2269"/>
                </a:lnTo>
                <a:lnTo>
                  <a:pt x="1548" y="2269"/>
                </a:lnTo>
                <a:lnTo>
                  <a:pt x="1551" y="2264"/>
                </a:lnTo>
                <a:lnTo>
                  <a:pt x="1551" y="2264"/>
                </a:lnTo>
                <a:lnTo>
                  <a:pt x="1553" y="2264"/>
                </a:lnTo>
                <a:lnTo>
                  <a:pt x="1553" y="2264"/>
                </a:lnTo>
                <a:lnTo>
                  <a:pt x="1555" y="2266"/>
                </a:lnTo>
                <a:lnTo>
                  <a:pt x="1557" y="2266"/>
                </a:lnTo>
                <a:lnTo>
                  <a:pt x="1557" y="2266"/>
                </a:lnTo>
                <a:lnTo>
                  <a:pt x="1559" y="2266"/>
                </a:lnTo>
                <a:lnTo>
                  <a:pt x="1559" y="2264"/>
                </a:lnTo>
                <a:lnTo>
                  <a:pt x="1561" y="2262"/>
                </a:lnTo>
                <a:lnTo>
                  <a:pt x="1559" y="2266"/>
                </a:lnTo>
                <a:lnTo>
                  <a:pt x="1557" y="2266"/>
                </a:lnTo>
                <a:lnTo>
                  <a:pt x="1555" y="2266"/>
                </a:lnTo>
                <a:lnTo>
                  <a:pt x="1555" y="2269"/>
                </a:lnTo>
                <a:lnTo>
                  <a:pt x="1553" y="2269"/>
                </a:lnTo>
                <a:lnTo>
                  <a:pt x="1553" y="2271"/>
                </a:lnTo>
                <a:lnTo>
                  <a:pt x="1553" y="2271"/>
                </a:lnTo>
                <a:lnTo>
                  <a:pt x="1555" y="2273"/>
                </a:lnTo>
                <a:lnTo>
                  <a:pt x="1555" y="2273"/>
                </a:lnTo>
                <a:lnTo>
                  <a:pt x="1557" y="2271"/>
                </a:lnTo>
                <a:lnTo>
                  <a:pt x="1559" y="2275"/>
                </a:lnTo>
                <a:lnTo>
                  <a:pt x="1559" y="2279"/>
                </a:lnTo>
                <a:lnTo>
                  <a:pt x="1559" y="2279"/>
                </a:lnTo>
                <a:lnTo>
                  <a:pt x="1557" y="2277"/>
                </a:lnTo>
                <a:lnTo>
                  <a:pt x="1555" y="2275"/>
                </a:lnTo>
                <a:lnTo>
                  <a:pt x="1555" y="2275"/>
                </a:lnTo>
                <a:lnTo>
                  <a:pt x="1553" y="2277"/>
                </a:lnTo>
                <a:lnTo>
                  <a:pt x="1553" y="2277"/>
                </a:lnTo>
                <a:lnTo>
                  <a:pt x="1555" y="2279"/>
                </a:lnTo>
                <a:lnTo>
                  <a:pt x="1555" y="2281"/>
                </a:lnTo>
                <a:lnTo>
                  <a:pt x="1555" y="2281"/>
                </a:lnTo>
                <a:lnTo>
                  <a:pt x="1553" y="2281"/>
                </a:lnTo>
                <a:lnTo>
                  <a:pt x="1553" y="2283"/>
                </a:lnTo>
                <a:lnTo>
                  <a:pt x="1553" y="2285"/>
                </a:lnTo>
                <a:lnTo>
                  <a:pt x="1553" y="2287"/>
                </a:lnTo>
                <a:lnTo>
                  <a:pt x="1555" y="2290"/>
                </a:lnTo>
                <a:lnTo>
                  <a:pt x="1553" y="2290"/>
                </a:lnTo>
                <a:lnTo>
                  <a:pt x="1553" y="2290"/>
                </a:lnTo>
                <a:lnTo>
                  <a:pt x="1551" y="2292"/>
                </a:lnTo>
                <a:lnTo>
                  <a:pt x="1551" y="2294"/>
                </a:lnTo>
                <a:lnTo>
                  <a:pt x="1548" y="2296"/>
                </a:lnTo>
                <a:lnTo>
                  <a:pt x="1548" y="2298"/>
                </a:lnTo>
                <a:lnTo>
                  <a:pt x="1551" y="2300"/>
                </a:lnTo>
                <a:lnTo>
                  <a:pt x="1548" y="2304"/>
                </a:lnTo>
                <a:lnTo>
                  <a:pt x="1546" y="2304"/>
                </a:lnTo>
                <a:lnTo>
                  <a:pt x="1546" y="2308"/>
                </a:lnTo>
                <a:lnTo>
                  <a:pt x="1546" y="2310"/>
                </a:lnTo>
                <a:lnTo>
                  <a:pt x="1548" y="2310"/>
                </a:lnTo>
                <a:lnTo>
                  <a:pt x="1551" y="2313"/>
                </a:lnTo>
                <a:lnTo>
                  <a:pt x="1553" y="2315"/>
                </a:lnTo>
                <a:lnTo>
                  <a:pt x="1555" y="2315"/>
                </a:lnTo>
                <a:lnTo>
                  <a:pt x="1555" y="2317"/>
                </a:lnTo>
                <a:lnTo>
                  <a:pt x="1555" y="2319"/>
                </a:lnTo>
                <a:lnTo>
                  <a:pt x="1548" y="2323"/>
                </a:lnTo>
                <a:lnTo>
                  <a:pt x="1546" y="2323"/>
                </a:lnTo>
                <a:lnTo>
                  <a:pt x="1544" y="2323"/>
                </a:lnTo>
                <a:lnTo>
                  <a:pt x="1544" y="2325"/>
                </a:lnTo>
                <a:lnTo>
                  <a:pt x="1544" y="2329"/>
                </a:lnTo>
                <a:lnTo>
                  <a:pt x="1546" y="2329"/>
                </a:lnTo>
                <a:lnTo>
                  <a:pt x="1548" y="2331"/>
                </a:lnTo>
                <a:lnTo>
                  <a:pt x="1551" y="2331"/>
                </a:lnTo>
                <a:lnTo>
                  <a:pt x="1551" y="2331"/>
                </a:lnTo>
                <a:lnTo>
                  <a:pt x="1551" y="2331"/>
                </a:lnTo>
                <a:lnTo>
                  <a:pt x="1551" y="2331"/>
                </a:lnTo>
                <a:lnTo>
                  <a:pt x="1546" y="2331"/>
                </a:lnTo>
                <a:lnTo>
                  <a:pt x="1546" y="2331"/>
                </a:lnTo>
                <a:lnTo>
                  <a:pt x="1544" y="2331"/>
                </a:lnTo>
                <a:lnTo>
                  <a:pt x="1542" y="2334"/>
                </a:lnTo>
                <a:lnTo>
                  <a:pt x="1540" y="2334"/>
                </a:lnTo>
                <a:lnTo>
                  <a:pt x="1538" y="2336"/>
                </a:lnTo>
                <a:lnTo>
                  <a:pt x="1540" y="2338"/>
                </a:lnTo>
                <a:lnTo>
                  <a:pt x="1540" y="2338"/>
                </a:lnTo>
                <a:lnTo>
                  <a:pt x="1542" y="2338"/>
                </a:lnTo>
                <a:lnTo>
                  <a:pt x="1542" y="2340"/>
                </a:lnTo>
                <a:lnTo>
                  <a:pt x="1540" y="2342"/>
                </a:lnTo>
                <a:lnTo>
                  <a:pt x="1540" y="2344"/>
                </a:lnTo>
                <a:lnTo>
                  <a:pt x="1540" y="2346"/>
                </a:lnTo>
                <a:lnTo>
                  <a:pt x="1540" y="2348"/>
                </a:lnTo>
                <a:lnTo>
                  <a:pt x="1540" y="2350"/>
                </a:lnTo>
                <a:lnTo>
                  <a:pt x="1538" y="2350"/>
                </a:lnTo>
                <a:lnTo>
                  <a:pt x="1538" y="2352"/>
                </a:lnTo>
                <a:lnTo>
                  <a:pt x="1536" y="2352"/>
                </a:lnTo>
                <a:lnTo>
                  <a:pt x="1536" y="2352"/>
                </a:lnTo>
                <a:lnTo>
                  <a:pt x="1536" y="2350"/>
                </a:lnTo>
                <a:lnTo>
                  <a:pt x="1538" y="2348"/>
                </a:lnTo>
                <a:lnTo>
                  <a:pt x="1540" y="2344"/>
                </a:lnTo>
                <a:lnTo>
                  <a:pt x="1540" y="2342"/>
                </a:lnTo>
                <a:lnTo>
                  <a:pt x="1540" y="2340"/>
                </a:lnTo>
                <a:lnTo>
                  <a:pt x="1540" y="2340"/>
                </a:lnTo>
                <a:lnTo>
                  <a:pt x="1538" y="2340"/>
                </a:lnTo>
                <a:lnTo>
                  <a:pt x="1538" y="2340"/>
                </a:lnTo>
                <a:lnTo>
                  <a:pt x="1536" y="2344"/>
                </a:lnTo>
                <a:lnTo>
                  <a:pt x="1536" y="2344"/>
                </a:lnTo>
                <a:lnTo>
                  <a:pt x="1534" y="2346"/>
                </a:lnTo>
                <a:lnTo>
                  <a:pt x="1532" y="2346"/>
                </a:lnTo>
                <a:lnTo>
                  <a:pt x="1530" y="2346"/>
                </a:lnTo>
                <a:lnTo>
                  <a:pt x="1530" y="2346"/>
                </a:lnTo>
                <a:lnTo>
                  <a:pt x="1530" y="2346"/>
                </a:lnTo>
                <a:lnTo>
                  <a:pt x="1534" y="2344"/>
                </a:lnTo>
                <a:lnTo>
                  <a:pt x="1536" y="2344"/>
                </a:lnTo>
                <a:lnTo>
                  <a:pt x="1534" y="2342"/>
                </a:lnTo>
                <a:lnTo>
                  <a:pt x="1536" y="2340"/>
                </a:lnTo>
                <a:lnTo>
                  <a:pt x="1536" y="2340"/>
                </a:lnTo>
                <a:lnTo>
                  <a:pt x="1538" y="2334"/>
                </a:lnTo>
                <a:lnTo>
                  <a:pt x="1538" y="2334"/>
                </a:lnTo>
                <a:lnTo>
                  <a:pt x="1538" y="2331"/>
                </a:lnTo>
                <a:lnTo>
                  <a:pt x="1536" y="2331"/>
                </a:lnTo>
                <a:lnTo>
                  <a:pt x="1536" y="2331"/>
                </a:lnTo>
                <a:lnTo>
                  <a:pt x="1536" y="2331"/>
                </a:lnTo>
                <a:lnTo>
                  <a:pt x="1534" y="2334"/>
                </a:lnTo>
                <a:lnTo>
                  <a:pt x="1534" y="2334"/>
                </a:lnTo>
                <a:lnTo>
                  <a:pt x="1534" y="2336"/>
                </a:lnTo>
                <a:lnTo>
                  <a:pt x="1534" y="2336"/>
                </a:lnTo>
                <a:lnTo>
                  <a:pt x="1534" y="2336"/>
                </a:lnTo>
                <a:lnTo>
                  <a:pt x="1534" y="2338"/>
                </a:lnTo>
                <a:lnTo>
                  <a:pt x="1534" y="2338"/>
                </a:lnTo>
                <a:lnTo>
                  <a:pt x="1532" y="2338"/>
                </a:lnTo>
                <a:lnTo>
                  <a:pt x="1530" y="2338"/>
                </a:lnTo>
                <a:lnTo>
                  <a:pt x="1530" y="2340"/>
                </a:lnTo>
                <a:lnTo>
                  <a:pt x="1527" y="2340"/>
                </a:lnTo>
                <a:lnTo>
                  <a:pt x="1525" y="2340"/>
                </a:lnTo>
                <a:lnTo>
                  <a:pt x="1521" y="2340"/>
                </a:lnTo>
                <a:lnTo>
                  <a:pt x="1519" y="2342"/>
                </a:lnTo>
                <a:lnTo>
                  <a:pt x="1521" y="2344"/>
                </a:lnTo>
                <a:lnTo>
                  <a:pt x="1523" y="2344"/>
                </a:lnTo>
                <a:lnTo>
                  <a:pt x="1519" y="2346"/>
                </a:lnTo>
                <a:lnTo>
                  <a:pt x="1517" y="2348"/>
                </a:lnTo>
                <a:lnTo>
                  <a:pt x="1515" y="2350"/>
                </a:lnTo>
                <a:lnTo>
                  <a:pt x="1515" y="2350"/>
                </a:lnTo>
                <a:lnTo>
                  <a:pt x="1511" y="2352"/>
                </a:lnTo>
                <a:lnTo>
                  <a:pt x="1511" y="2354"/>
                </a:lnTo>
                <a:lnTo>
                  <a:pt x="1511" y="2357"/>
                </a:lnTo>
                <a:lnTo>
                  <a:pt x="1513" y="2359"/>
                </a:lnTo>
                <a:lnTo>
                  <a:pt x="1515" y="2359"/>
                </a:lnTo>
                <a:lnTo>
                  <a:pt x="1515" y="2359"/>
                </a:lnTo>
                <a:lnTo>
                  <a:pt x="1515" y="2359"/>
                </a:lnTo>
                <a:lnTo>
                  <a:pt x="1515" y="2359"/>
                </a:lnTo>
                <a:lnTo>
                  <a:pt x="1515" y="2357"/>
                </a:lnTo>
                <a:lnTo>
                  <a:pt x="1513" y="2357"/>
                </a:lnTo>
                <a:lnTo>
                  <a:pt x="1513" y="2354"/>
                </a:lnTo>
                <a:lnTo>
                  <a:pt x="1513" y="2354"/>
                </a:lnTo>
                <a:lnTo>
                  <a:pt x="1515" y="2354"/>
                </a:lnTo>
                <a:lnTo>
                  <a:pt x="1517" y="2354"/>
                </a:lnTo>
                <a:lnTo>
                  <a:pt x="1519" y="2352"/>
                </a:lnTo>
                <a:lnTo>
                  <a:pt x="1521" y="2350"/>
                </a:lnTo>
                <a:lnTo>
                  <a:pt x="1521" y="2352"/>
                </a:lnTo>
                <a:lnTo>
                  <a:pt x="1521" y="2352"/>
                </a:lnTo>
                <a:lnTo>
                  <a:pt x="1521" y="2354"/>
                </a:lnTo>
                <a:lnTo>
                  <a:pt x="1521" y="2354"/>
                </a:lnTo>
                <a:lnTo>
                  <a:pt x="1523" y="2357"/>
                </a:lnTo>
                <a:lnTo>
                  <a:pt x="1525" y="2359"/>
                </a:lnTo>
                <a:lnTo>
                  <a:pt x="1527" y="2359"/>
                </a:lnTo>
                <a:lnTo>
                  <a:pt x="1530" y="2359"/>
                </a:lnTo>
                <a:lnTo>
                  <a:pt x="1530" y="2359"/>
                </a:lnTo>
                <a:lnTo>
                  <a:pt x="1530" y="2357"/>
                </a:lnTo>
                <a:lnTo>
                  <a:pt x="1530" y="2357"/>
                </a:lnTo>
                <a:lnTo>
                  <a:pt x="1530" y="2357"/>
                </a:lnTo>
                <a:lnTo>
                  <a:pt x="1532" y="2357"/>
                </a:lnTo>
                <a:lnTo>
                  <a:pt x="1532" y="2359"/>
                </a:lnTo>
                <a:lnTo>
                  <a:pt x="1534" y="2359"/>
                </a:lnTo>
                <a:lnTo>
                  <a:pt x="1532" y="2361"/>
                </a:lnTo>
                <a:lnTo>
                  <a:pt x="1534" y="2363"/>
                </a:lnTo>
                <a:lnTo>
                  <a:pt x="1532" y="2365"/>
                </a:lnTo>
                <a:lnTo>
                  <a:pt x="1530" y="2367"/>
                </a:lnTo>
                <a:lnTo>
                  <a:pt x="1530" y="2367"/>
                </a:lnTo>
                <a:lnTo>
                  <a:pt x="1532" y="2369"/>
                </a:lnTo>
                <a:lnTo>
                  <a:pt x="1532" y="2371"/>
                </a:lnTo>
                <a:lnTo>
                  <a:pt x="1534" y="2371"/>
                </a:lnTo>
                <a:lnTo>
                  <a:pt x="1534" y="2371"/>
                </a:lnTo>
                <a:lnTo>
                  <a:pt x="1534" y="2371"/>
                </a:lnTo>
                <a:lnTo>
                  <a:pt x="1532" y="2373"/>
                </a:lnTo>
                <a:lnTo>
                  <a:pt x="1532" y="2371"/>
                </a:lnTo>
                <a:lnTo>
                  <a:pt x="1530" y="2371"/>
                </a:lnTo>
                <a:lnTo>
                  <a:pt x="1530" y="2371"/>
                </a:lnTo>
                <a:lnTo>
                  <a:pt x="1527" y="2371"/>
                </a:lnTo>
                <a:lnTo>
                  <a:pt x="1527" y="2371"/>
                </a:lnTo>
                <a:lnTo>
                  <a:pt x="1525" y="2373"/>
                </a:lnTo>
                <a:lnTo>
                  <a:pt x="1527" y="2373"/>
                </a:lnTo>
                <a:lnTo>
                  <a:pt x="1527" y="2373"/>
                </a:lnTo>
                <a:lnTo>
                  <a:pt x="1530" y="2375"/>
                </a:lnTo>
                <a:lnTo>
                  <a:pt x="1530" y="2375"/>
                </a:lnTo>
                <a:lnTo>
                  <a:pt x="1530" y="2375"/>
                </a:lnTo>
                <a:lnTo>
                  <a:pt x="1530" y="2378"/>
                </a:lnTo>
                <a:lnTo>
                  <a:pt x="1532" y="2378"/>
                </a:lnTo>
                <a:lnTo>
                  <a:pt x="1534" y="2378"/>
                </a:lnTo>
                <a:lnTo>
                  <a:pt x="1536" y="2378"/>
                </a:lnTo>
                <a:lnTo>
                  <a:pt x="1538" y="2375"/>
                </a:lnTo>
                <a:lnTo>
                  <a:pt x="1538" y="2373"/>
                </a:lnTo>
                <a:lnTo>
                  <a:pt x="1540" y="2371"/>
                </a:lnTo>
                <a:lnTo>
                  <a:pt x="1540" y="2371"/>
                </a:lnTo>
                <a:lnTo>
                  <a:pt x="1540" y="2375"/>
                </a:lnTo>
                <a:lnTo>
                  <a:pt x="1540" y="2378"/>
                </a:lnTo>
                <a:lnTo>
                  <a:pt x="1542" y="2378"/>
                </a:lnTo>
                <a:lnTo>
                  <a:pt x="1542" y="2380"/>
                </a:lnTo>
                <a:lnTo>
                  <a:pt x="1542" y="2380"/>
                </a:lnTo>
                <a:lnTo>
                  <a:pt x="1544" y="2382"/>
                </a:lnTo>
                <a:lnTo>
                  <a:pt x="1544" y="2382"/>
                </a:lnTo>
                <a:lnTo>
                  <a:pt x="1542" y="2382"/>
                </a:lnTo>
                <a:lnTo>
                  <a:pt x="1538" y="2380"/>
                </a:lnTo>
                <a:lnTo>
                  <a:pt x="1532" y="2380"/>
                </a:lnTo>
                <a:lnTo>
                  <a:pt x="1530" y="2380"/>
                </a:lnTo>
                <a:lnTo>
                  <a:pt x="1527" y="2378"/>
                </a:lnTo>
                <a:lnTo>
                  <a:pt x="1527" y="2382"/>
                </a:lnTo>
                <a:lnTo>
                  <a:pt x="1527" y="2384"/>
                </a:lnTo>
                <a:lnTo>
                  <a:pt x="1527" y="2386"/>
                </a:lnTo>
                <a:lnTo>
                  <a:pt x="1530" y="2386"/>
                </a:lnTo>
                <a:lnTo>
                  <a:pt x="1532" y="2388"/>
                </a:lnTo>
                <a:lnTo>
                  <a:pt x="1532" y="2386"/>
                </a:lnTo>
                <a:lnTo>
                  <a:pt x="1534" y="2386"/>
                </a:lnTo>
                <a:lnTo>
                  <a:pt x="1536" y="2388"/>
                </a:lnTo>
                <a:lnTo>
                  <a:pt x="1536" y="2388"/>
                </a:lnTo>
                <a:lnTo>
                  <a:pt x="1534" y="2388"/>
                </a:lnTo>
                <a:lnTo>
                  <a:pt x="1534" y="2388"/>
                </a:lnTo>
                <a:lnTo>
                  <a:pt x="1532" y="2388"/>
                </a:lnTo>
                <a:lnTo>
                  <a:pt x="1532" y="2390"/>
                </a:lnTo>
                <a:lnTo>
                  <a:pt x="1530" y="2392"/>
                </a:lnTo>
                <a:lnTo>
                  <a:pt x="1530" y="2399"/>
                </a:lnTo>
                <a:lnTo>
                  <a:pt x="1530" y="2403"/>
                </a:lnTo>
                <a:lnTo>
                  <a:pt x="1530" y="2405"/>
                </a:lnTo>
                <a:lnTo>
                  <a:pt x="1530" y="2405"/>
                </a:lnTo>
                <a:lnTo>
                  <a:pt x="1532" y="2405"/>
                </a:lnTo>
                <a:lnTo>
                  <a:pt x="1532" y="2407"/>
                </a:lnTo>
                <a:lnTo>
                  <a:pt x="1534" y="2405"/>
                </a:lnTo>
                <a:lnTo>
                  <a:pt x="1534" y="2403"/>
                </a:lnTo>
                <a:lnTo>
                  <a:pt x="1534" y="2401"/>
                </a:lnTo>
                <a:lnTo>
                  <a:pt x="1534" y="2401"/>
                </a:lnTo>
                <a:lnTo>
                  <a:pt x="1534" y="2399"/>
                </a:lnTo>
                <a:lnTo>
                  <a:pt x="1536" y="2396"/>
                </a:lnTo>
                <a:lnTo>
                  <a:pt x="1536" y="2396"/>
                </a:lnTo>
                <a:lnTo>
                  <a:pt x="1536" y="2399"/>
                </a:lnTo>
                <a:lnTo>
                  <a:pt x="1536" y="2399"/>
                </a:lnTo>
                <a:lnTo>
                  <a:pt x="1536" y="2399"/>
                </a:lnTo>
                <a:lnTo>
                  <a:pt x="1536" y="2401"/>
                </a:lnTo>
                <a:lnTo>
                  <a:pt x="1536" y="2401"/>
                </a:lnTo>
                <a:lnTo>
                  <a:pt x="1536" y="2403"/>
                </a:lnTo>
                <a:lnTo>
                  <a:pt x="1534" y="2403"/>
                </a:lnTo>
                <a:lnTo>
                  <a:pt x="1534" y="2405"/>
                </a:lnTo>
                <a:lnTo>
                  <a:pt x="1536" y="2407"/>
                </a:lnTo>
                <a:lnTo>
                  <a:pt x="1538" y="2407"/>
                </a:lnTo>
                <a:lnTo>
                  <a:pt x="1538" y="2409"/>
                </a:lnTo>
                <a:lnTo>
                  <a:pt x="1538" y="2409"/>
                </a:lnTo>
                <a:lnTo>
                  <a:pt x="1536" y="2407"/>
                </a:lnTo>
                <a:lnTo>
                  <a:pt x="1534" y="2407"/>
                </a:lnTo>
                <a:lnTo>
                  <a:pt x="1532" y="2407"/>
                </a:lnTo>
                <a:lnTo>
                  <a:pt x="1532" y="2409"/>
                </a:lnTo>
                <a:lnTo>
                  <a:pt x="1532" y="2411"/>
                </a:lnTo>
                <a:lnTo>
                  <a:pt x="1532" y="2411"/>
                </a:lnTo>
                <a:lnTo>
                  <a:pt x="1534" y="2413"/>
                </a:lnTo>
                <a:lnTo>
                  <a:pt x="1534" y="2415"/>
                </a:lnTo>
                <a:lnTo>
                  <a:pt x="1536" y="2413"/>
                </a:lnTo>
                <a:lnTo>
                  <a:pt x="1536" y="2415"/>
                </a:lnTo>
                <a:lnTo>
                  <a:pt x="1536" y="2415"/>
                </a:lnTo>
                <a:lnTo>
                  <a:pt x="1532" y="2415"/>
                </a:lnTo>
                <a:lnTo>
                  <a:pt x="1530" y="2417"/>
                </a:lnTo>
                <a:lnTo>
                  <a:pt x="1527" y="2419"/>
                </a:lnTo>
                <a:lnTo>
                  <a:pt x="1527" y="2419"/>
                </a:lnTo>
                <a:lnTo>
                  <a:pt x="1530" y="2422"/>
                </a:lnTo>
                <a:lnTo>
                  <a:pt x="1530" y="2422"/>
                </a:lnTo>
                <a:lnTo>
                  <a:pt x="1532" y="2424"/>
                </a:lnTo>
                <a:lnTo>
                  <a:pt x="1536" y="2424"/>
                </a:lnTo>
                <a:lnTo>
                  <a:pt x="1536" y="2426"/>
                </a:lnTo>
                <a:lnTo>
                  <a:pt x="1534" y="2424"/>
                </a:lnTo>
                <a:lnTo>
                  <a:pt x="1534" y="2428"/>
                </a:lnTo>
                <a:lnTo>
                  <a:pt x="1534" y="2428"/>
                </a:lnTo>
                <a:lnTo>
                  <a:pt x="1534" y="2430"/>
                </a:lnTo>
                <a:lnTo>
                  <a:pt x="1536" y="2430"/>
                </a:lnTo>
                <a:lnTo>
                  <a:pt x="1538" y="2430"/>
                </a:lnTo>
                <a:lnTo>
                  <a:pt x="1540" y="2426"/>
                </a:lnTo>
                <a:lnTo>
                  <a:pt x="1540" y="2424"/>
                </a:lnTo>
                <a:lnTo>
                  <a:pt x="1540" y="2424"/>
                </a:lnTo>
                <a:lnTo>
                  <a:pt x="1540" y="2426"/>
                </a:lnTo>
                <a:lnTo>
                  <a:pt x="1542" y="2428"/>
                </a:lnTo>
                <a:lnTo>
                  <a:pt x="1542" y="2428"/>
                </a:lnTo>
                <a:lnTo>
                  <a:pt x="1540" y="2428"/>
                </a:lnTo>
                <a:lnTo>
                  <a:pt x="1540" y="2428"/>
                </a:lnTo>
                <a:lnTo>
                  <a:pt x="1538" y="2432"/>
                </a:lnTo>
                <a:lnTo>
                  <a:pt x="1538" y="2434"/>
                </a:lnTo>
                <a:lnTo>
                  <a:pt x="1538" y="2434"/>
                </a:lnTo>
                <a:lnTo>
                  <a:pt x="1534" y="2430"/>
                </a:lnTo>
                <a:lnTo>
                  <a:pt x="1534" y="2430"/>
                </a:lnTo>
                <a:lnTo>
                  <a:pt x="1534" y="2430"/>
                </a:lnTo>
                <a:lnTo>
                  <a:pt x="1532" y="2426"/>
                </a:lnTo>
                <a:lnTo>
                  <a:pt x="1530" y="2424"/>
                </a:lnTo>
                <a:lnTo>
                  <a:pt x="1527" y="2422"/>
                </a:lnTo>
                <a:lnTo>
                  <a:pt x="1525" y="2422"/>
                </a:lnTo>
                <a:lnTo>
                  <a:pt x="1525" y="2424"/>
                </a:lnTo>
                <a:lnTo>
                  <a:pt x="1525" y="2424"/>
                </a:lnTo>
                <a:lnTo>
                  <a:pt x="1525" y="2426"/>
                </a:lnTo>
                <a:lnTo>
                  <a:pt x="1525" y="2428"/>
                </a:lnTo>
                <a:lnTo>
                  <a:pt x="1525" y="2428"/>
                </a:lnTo>
                <a:lnTo>
                  <a:pt x="1523" y="2428"/>
                </a:lnTo>
                <a:lnTo>
                  <a:pt x="1519" y="2428"/>
                </a:lnTo>
                <a:lnTo>
                  <a:pt x="1521" y="2430"/>
                </a:lnTo>
                <a:lnTo>
                  <a:pt x="1521" y="2432"/>
                </a:lnTo>
                <a:lnTo>
                  <a:pt x="1523" y="2436"/>
                </a:lnTo>
                <a:lnTo>
                  <a:pt x="1525" y="2436"/>
                </a:lnTo>
                <a:lnTo>
                  <a:pt x="1527" y="2436"/>
                </a:lnTo>
                <a:lnTo>
                  <a:pt x="1527" y="2436"/>
                </a:lnTo>
                <a:lnTo>
                  <a:pt x="1530" y="2438"/>
                </a:lnTo>
                <a:lnTo>
                  <a:pt x="1532" y="2438"/>
                </a:lnTo>
                <a:lnTo>
                  <a:pt x="1532" y="2438"/>
                </a:lnTo>
                <a:lnTo>
                  <a:pt x="1534" y="2438"/>
                </a:lnTo>
                <a:lnTo>
                  <a:pt x="1536" y="2438"/>
                </a:lnTo>
                <a:lnTo>
                  <a:pt x="1538" y="2440"/>
                </a:lnTo>
                <a:lnTo>
                  <a:pt x="1536" y="2447"/>
                </a:lnTo>
                <a:lnTo>
                  <a:pt x="1534" y="2445"/>
                </a:lnTo>
                <a:lnTo>
                  <a:pt x="1534" y="2447"/>
                </a:lnTo>
                <a:lnTo>
                  <a:pt x="1534" y="2449"/>
                </a:lnTo>
                <a:lnTo>
                  <a:pt x="1536" y="2449"/>
                </a:lnTo>
                <a:lnTo>
                  <a:pt x="1538" y="2449"/>
                </a:lnTo>
                <a:lnTo>
                  <a:pt x="1538" y="2449"/>
                </a:lnTo>
                <a:lnTo>
                  <a:pt x="1538" y="2449"/>
                </a:lnTo>
                <a:lnTo>
                  <a:pt x="1540" y="2449"/>
                </a:lnTo>
                <a:lnTo>
                  <a:pt x="1540" y="2451"/>
                </a:lnTo>
                <a:lnTo>
                  <a:pt x="1542" y="2453"/>
                </a:lnTo>
                <a:lnTo>
                  <a:pt x="1542" y="2455"/>
                </a:lnTo>
                <a:lnTo>
                  <a:pt x="1544" y="2455"/>
                </a:lnTo>
                <a:lnTo>
                  <a:pt x="1548" y="2453"/>
                </a:lnTo>
                <a:lnTo>
                  <a:pt x="1551" y="2451"/>
                </a:lnTo>
                <a:lnTo>
                  <a:pt x="1557" y="2449"/>
                </a:lnTo>
                <a:lnTo>
                  <a:pt x="1557" y="2449"/>
                </a:lnTo>
                <a:lnTo>
                  <a:pt x="1555" y="2447"/>
                </a:lnTo>
                <a:lnTo>
                  <a:pt x="1555" y="2447"/>
                </a:lnTo>
                <a:lnTo>
                  <a:pt x="1553" y="2447"/>
                </a:lnTo>
                <a:lnTo>
                  <a:pt x="1548" y="2445"/>
                </a:lnTo>
                <a:lnTo>
                  <a:pt x="1548" y="2445"/>
                </a:lnTo>
                <a:lnTo>
                  <a:pt x="1546" y="2443"/>
                </a:lnTo>
                <a:lnTo>
                  <a:pt x="1548" y="2443"/>
                </a:lnTo>
                <a:lnTo>
                  <a:pt x="1548" y="2443"/>
                </a:lnTo>
                <a:lnTo>
                  <a:pt x="1553" y="2445"/>
                </a:lnTo>
                <a:lnTo>
                  <a:pt x="1557" y="2447"/>
                </a:lnTo>
                <a:lnTo>
                  <a:pt x="1557" y="2449"/>
                </a:lnTo>
                <a:lnTo>
                  <a:pt x="1557" y="2451"/>
                </a:lnTo>
                <a:lnTo>
                  <a:pt x="1557" y="2451"/>
                </a:lnTo>
                <a:lnTo>
                  <a:pt x="1555" y="2453"/>
                </a:lnTo>
                <a:lnTo>
                  <a:pt x="1555" y="2453"/>
                </a:lnTo>
                <a:lnTo>
                  <a:pt x="1555" y="2453"/>
                </a:lnTo>
                <a:lnTo>
                  <a:pt x="1557" y="2457"/>
                </a:lnTo>
                <a:lnTo>
                  <a:pt x="1557" y="2457"/>
                </a:lnTo>
                <a:lnTo>
                  <a:pt x="1557" y="2457"/>
                </a:lnTo>
                <a:lnTo>
                  <a:pt x="1557" y="2459"/>
                </a:lnTo>
                <a:lnTo>
                  <a:pt x="1557" y="2459"/>
                </a:lnTo>
                <a:lnTo>
                  <a:pt x="1555" y="2461"/>
                </a:lnTo>
                <a:lnTo>
                  <a:pt x="1555" y="2461"/>
                </a:lnTo>
                <a:lnTo>
                  <a:pt x="1555" y="2459"/>
                </a:lnTo>
                <a:lnTo>
                  <a:pt x="1555" y="2459"/>
                </a:lnTo>
                <a:lnTo>
                  <a:pt x="1557" y="2457"/>
                </a:lnTo>
                <a:lnTo>
                  <a:pt x="1557" y="2457"/>
                </a:lnTo>
                <a:lnTo>
                  <a:pt x="1557" y="2455"/>
                </a:lnTo>
                <a:lnTo>
                  <a:pt x="1555" y="2455"/>
                </a:lnTo>
                <a:lnTo>
                  <a:pt x="1555" y="2455"/>
                </a:lnTo>
                <a:lnTo>
                  <a:pt x="1555" y="2453"/>
                </a:lnTo>
                <a:lnTo>
                  <a:pt x="1555" y="2453"/>
                </a:lnTo>
                <a:lnTo>
                  <a:pt x="1553" y="2453"/>
                </a:lnTo>
                <a:lnTo>
                  <a:pt x="1553" y="2453"/>
                </a:lnTo>
                <a:lnTo>
                  <a:pt x="1551" y="2455"/>
                </a:lnTo>
                <a:lnTo>
                  <a:pt x="1548" y="2455"/>
                </a:lnTo>
                <a:lnTo>
                  <a:pt x="1546" y="2457"/>
                </a:lnTo>
                <a:lnTo>
                  <a:pt x="1546" y="2457"/>
                </a:lnTo>
                <a:lnTo>
                  <a:pt x="1544" y="2455"/>
                </a:lnTo>
                <a:lnTo>
                  <a:pt x="1542" y="2457"/>
                </a:lnTo>
                <a:lnTo>
                  <a:pt x="1540" y="2455"/>
                </a:lnTo>
                <a:lnTo>
                  <a:pt x="1540" y="2455"/>
                </a:lnTo>
                <a:lnTo>
                  <a:pt x="1540" y="2455"/>
                </a:lnTo>
                <a:lnTo>
                  <a:pt x="1540" y="2457"/>
                </a:lnTo>
                <a:lnTo>
                  <a:pt x="1540" y="2457"/>
                </a:lnTo>
                <a:lnTo>
                  <a:pt x="1538" y="2457"/>
                </a:lnTo>
                <a:lnTo>
                  <a:pt x="1536" y="2457"/>
                </a:lnTo>
                <a:lnTo>
                  <a:pt x="1534" y="2457"/>
                </a:lnTo>
                <a:lnTo>
                  <a:pt x="1534" y="2455"/>
                </a:lnTo>
                <a:lnTo>
                  <a:pt x="1532" y="2455"/>
                </a:lnTo>
                <a:lnTo>
                  <a:pt x="1532" y="2455"/>
                </a:lnTo>
                <a:lnTo>
                  <a:pt x="1532" y="2457"/>
                </a:lnTo>
                <a:lnTo>
                  <a:pt x="1532" y="2457"/>
                </a:lnTo>
                <a:lnTo>
                  <a:pt x="1534" y="2459"/>
                </a:lnTo>
                <a:lnTo>
                  <a:pt x="1534" y="2461"/>
                </a:lnTo>
                <a:lnTo>
                  <a:pt x="1534" y="2461"/>
                </a:lnTo>
                <a:lnTo>
                  <a:pt x="1536" y="2461"/>
                </a:lnTo>
                <a:lnTo>
                  <a:pt x="1536" y="2464"/>
                </a:lnTo>
                <a:lnTo>
                  <a:pt x="1536" y="2464"/>
                </a:lnTo>
                <a:lnTo>
                  <a:pt x="1536" y="2466"/>
                </a:lnTo>
                <a:lnTo>
                  <a:pt x="1536" y="2466"/>
                </a:lnTo>
                <a:lnTo>
                  <a:pt x="1540" y="2466"/>
                </a:lnTo>
                <a:lnTo>
                  <a:pt x="1542" y="2466"/>
                </a:lnTo>
                <a:lnTo>
                  <a:pt x="1544" y="2466"/>
                </a:lnTo>
                <a:lnTo>
                  <a:pt x="1546" y="2466"/>
                </a:lnTo>
                <a:lnTo>
                  <a:pt x="1548" y="2464"/>
                </a:lnTo>
                <a:lnTo>
                  <a:pt x="1548" y="2464"/>
                </a:lnTo>
                <a:lnTo>
                  <a:pt x="1548" y="2464"/>
                </a:lnTo>
                <a:lnTo>
                  <a:pt x="1548" y="2464"/>
                </a:lnTo>
                <a:lnTo>
                  <a:pt x="1548" y="2466"/>
                </a:lnTo>
                <a:lnTo>
                  <a:pt x="1546" y="2468"/>
                </a:lnTo>
                <a:lnTo>
                  <a:pt x="1544" y="2468"/>
                </a:lnTo>
                <a:lnTo>
                  <a:pt x="1540" y="2470"/>
                </a:lnTo>
                <a:lnTo>
                  <a:pt x="1542" y="2470"/>
                </a:lnTo>
                <a:lnTo>
                  <a:pt x="1544" y="2472"/>
                </a:lnTo>
                <a:lnTo>
                  <a:pt x="1544" y="2474"/>
                </a:lnTo>
                <a:lnTo>
                  <a:pt x="1548" y="2474"/>
                </a:lnTo>
                <a:lnTo>
                  <a:pt x="1548" y="2474"/>
                </a:lnTo>
                <a:lnTo>
                  <a:pt x="1551" y="2474"/>
                </a:lnTo>
                <a:lnTo>
                  <a:pt x="1551" y="2472"/>
                </a:lnTo>
                <a:lnTo>
                  <a:pt x="1551" y="2470"/>
                </a:lnTo>
                <a:lnTo>
                  <a:pt x="1551" y="2468"/>
                </a:lnTo>
                <a:lnTo>
                  <a:pt x="1553" y="2468"/>
                </a:lnTo>
                <a:lnTo>
                  <a:pt x="1553" y="2466"/>
                </a:lnTo>
                <a:lnTo>
                  <a:pt x="1553" y="2464"/>
                </a:lnTo>
                <a:lnTo>
                  <a:pt x="1555" y="2464"/>
                </a:lnTo>
                <a:lnTo>
                  <a:pt x="1555" y="2464"/>
                </a:lnTo>
                <a:lnTo>
                  <a:pt x="1557" y="2464"/>
                </a:lnTo>
                <a:lnTo>
                  <a:pt x="1557" y="2466"/>
                </a:lnTo>
                <a:lnTo>
                  <a:pt x="1559" y="2466"/>
                </a:lnTo>
                <a:lnTo>
                  <a:pt x="1561" y="2464"/>
                </a:lnTo>
                <a:lnTo>
                  <a:pt x="1561" y="2464"/>
                </a:lnTo>
                <a:lnTo>
                  <a:pt x="1567" y="2464"/>
                </a:lnTo>
                <a:lnTo>
                  <a:pt x="1569" y="2464"/>
                </a:lnTo>
                <a:lnTo>
                  <a:pt x="1571" y="2466"/>
                </a:lnTo>
                <a:lnTo>
                  <a:pt x="1571" y="2466"/>
                </a:lnTo>
                <a:lnTo>
                  <a:pt x="1571" y="2466"/>
                </a:lnTo>
                <a:lnTo>
                  <a:pt x="1567" y="2466"/>
                </a:lnTo>
                <a:lnTo>
                  <a:pt x="1565" y="2466"/>
                </a:lnTo>
                <a:lnTo>
                  <a:pt x="1563" y="2466"/>
                </a:lnTo>
                <a:lnTo>
                  <a:pt x="1559" y="2470"/>
                </a:lnTo>
                <a:lnTo>
                  <a:pt x="1555" y="2470"/>
                </a:lnTo>
                <a:lnTo>
                  <a:pt x="1555" y="2468"/>
                </a:lnTo>
                <a:lnTo>
                  <a:pt x="1555" y="2468"/>
                </a:lnTo>
                <a:lnTo>
                  <a:pt x="1555" y="2468"/>
                </a:lnTo>
                <a:lnTo>
                  <a:pt x="1553" y="2470"/>
                </a:lnTo>
                <a:lnTo>
                  <a:pt x="1553" y="2470"/>
                </a:lnTo>
                <a:lnTo>
                  <a:pt x="1551" y="2472"/>
                </a:lnTo>
                <a:lnTo>
                  <a:pt x="1551" y="2476"/>
                </a:lnTo>
                <a:lnTo>
                  <a:pt x="1551" y="2476"/>
                </a:lnTo>
                <a:lnTo>
                  <a:pt x="1548" y="2478"/>
                </a:lnTo>
                <a:lnTo>
                  <a:pt x="1551" y="2478"/>
                </a:lnTo>
                <a:lnTo>
                  <a:pt x="1555" y="2480"/>
                </a:lnTo>
                <a:lnTo>
                  <a:pt x="1557" y="2482"/>
                </a:lnTo>
                <a:lnTo>
                  <a:pt x="1557" y="2480"/>
                </a:lnTo>
                <a:lnTo>
                  <a:pt x="1557" y="2478"/>
                </a:lnTo>
                <a:lnTo>
                  <a:pt x="1559" y="2478"/>
                </a:lnTo>
                <a:lnTo>
                  <a:pt x="1561" y="2476"/>
                </a:lnTo>
                <a:lnTo>
                  <a:pt x="1563" y="2474"/>
                </a:lnTo>
                <a:lnTo>
                  <a:pt x="1565" y="2472"/>
                </a:lnTo>
                <a:lnTo>
                  <a:pt x="1574" y="2468"/>
                </a:lnTo>
                <a:lnTo>
                  <a:pt x="1576" y="2470"/>
                </a:lnTo>
                <a:lnTo>
                  <a:pt x="1578" y="2470"/>
                </a:lnTo>
                <a:lnTo>
                  <a:pt x="1578" y="2470"/>
                </a:lnTo>
                <a:lnTo>
                  <a:pt x="1576" y="2472"/>
                </a:lnTo>
                <a:lnTo>
                  <a:pt x="1576" y="2474"/>
                </a:lnTo>
                <a:lnTo>
                  <a:pt x="1574" y="2474"/>
                </a:lnTo>
                <a:lnTo>
                  <a:pt x="1569" y="2478"/>
                </a:lnTo>
                <a:lnTo>
                  <a:pt x="1567" y="2482"/>
                </a:lnTo>
                <a:lnTo>
                  <a:pt x="1565" y="2482"/>
                </a:lnTo>
                <a:lnTo>
                  <a:pt x="1565" y="2482"/>
                </a:lnTo>
                <a:lnTo>
                  <a:pt x="1567" y="2482"/>
                </a:lnTo>
                <a:lnTo>
                  <a:pt x="1567" y="2480"/>
                </a:lnTo>
                <a:lnTo>
                  <a:pt x="1567" y="2478"/>
                </a:lnTo>
                <a:lnTo>
                  <a:pt x="1565" y="2478"/>
                </a:lnTo>
                <a:lnTo>
                  <a:pt x="1563" y="2478"/>
                </a:lnTo>
                <a:lnTo>
                  <a:pt x="1561" y="2478"/>
                </a:lnTo>
                <a:lnTo>
                  <a:pt x="1561" y="2478"/>
                </a:lnTo>
                <a:lnTo>
                  <a:pt x="1559" y="2480"/>
                </a:lnTo>
                <a:lnTo>
                  <a:pt x="1559" y="2480"/>
                </a:lnTo>
                <a:lnTo>
                  <a:pt x="1559" y="2482"/>
                </a:lnTo>
                <a:lnTo>
                  <a:pt x="1563" y="2484"/>
                </a:lnTo>
                <a:lnTo>
                  <a:pt x="1563" y="2487"/>
                </a:lnTo>
                <a:lnTo>
                  <a:pt x="1567" y="2487"/>
                </a:lnTo>
                <a:lnTo>
                  <a:pt x="1569" y="2489"/>
                </a:lnTo>
                <a:lnTo>
                  <a:pt x="1574" y="2489"/>
                </a:lnTo>
                <a:lnTo>
                  <a:pt x="1576" y="2491"/>
                </a:lnTo>
                <a:lnTo>
                  <a:pt x="1578" y="2489"/>
                </a:lnTo>
                <a:lnTo>
                  <a:pt x="1580" y="2489"/>
                </a:lnTo>
                <a:lnTo>
                  <a:pt x="1580" y="2484"/>
                </a:lnTo>
                <a:lnTo>
                  <a:pt x="1580" y="2482"/>
                </a:lnTo>
                <a:lnTo>
                  <a:pt x="1580" y="2480"/>
                </a:lnTo>
                <a:lnTo>
                  <a:pt x="1580" y="2476"/>
                </a:lnTo>
                <a:lnTo>
                  <a:pt x="1582" y="2472"/>
                </a:lnTo>
                <a:lnTo>
                  <a:pt x="1582" y="2470"/>
                </a:lnTo>
                <a:lnTo>
                  <a:pt x="1582" y="2468"/>
                </a:lnTo>
                <a:lnTo>
                  <a:pt x="1584" y="2468"/>
                </a:lnTo>
                <a:lnTo>
                  <a:pt x="1586" y="2466"/>
                </a:lnTo>
                <a:lnTo>
                  <a:pt x="1588" y="2466"/>
                </a:lnTo>
                <a:lnTo>
                  <a:pt x="1595" y="2464"/>
                </a:lnTo>
                <a:lnTo>
                  <a:pt x="1597" y="2464"/>
                </a:lnTo>
                <a:lnTo>
                  <a:pt x="1599" y="2461"/>
                </a:lnTo>
                <a:lnTo>
                  <a:pt x="1601" y="2461"/>
                </a:lnTo>
                <a:lnTo>
                  <a:pt x="1601" y="2459"/>
                </a:lnTo>
                <a:lnTo>
                  <a:pt x="1605" y="2457"/>
                </a:lnTo>
                <a:lnTo>
                  <a:pt x="1607" y="2457"/>
                </a:lnTo>
                <a:lnTo>
                  <a:pt x="1607" y="2459"/>
                </a:lnTo>
                <a:lnTo>
                  <a:pt x="1615" y="2459"/>
                </a:lnTo>
                <a:lnTo>
                  <a:pt x="1618" y="2459"/>
                </a:lnTo>
                <a:lnTo>
                  <a:pt x="1615" y="2457"/>
                </a:lnTo>
                <a:lnTo>
                  <a:pt x="1613" y="2453"/>
                </a:lnTo>
                <a:lnTo>
                  <a:pt x="1609" y="2449"/>
                </a:lnTo>
                <a:lnTo>
                  <a:pt x="1609" y="2447"/>
                </a:lnTo>
                <a:lnTo>
                  <a:pt x="1607" y="2447"/>
                </a:lnTo>
                <a:lnTo>
                  <a:pt x="1605" y="2447"/>
                </a:lnTo>
                <a:lnTo>
                  <a:pt x="1603" y="2447"/>
                </a:lnTo>
                <a:lnTo>
                  <a:pt x="1603" y="2447"/>
                </a:lnTo>
                <a:lnTo>
                  <a:pt x="1601" y="2445"/>
                </a:lnTo>
                <a:lnTo>
                  <a:pt x="1603" y="2445"/>
                </a:lnTo>
                <a:lnTo>
                  <a:pt x="1605" y="2445"/>
                </a:lnTo>
                <a:lnTo>
                  <a:pt x="1607" y="2445"/>
                </a:lnTo>
                <a:lnTo>
                  <a:pt x="1607" y="2443"/>
                </a:lnTo>
                <a:lnTo>
                  <a:pt x="1607" y="2443"/>
                </a:lnTo>
                <a:lnTo>
                  <a:pt x="1607" y="2440"/>
                </a:lnTo>
                <a:lnTo>
                  <a:pt x="1605" y="2436"/>
                </a:lnTo>
                <a:lnTo>
                  <a:pt x="1605" y="2434"/>
                </a:lnTo>
                <a:lnTo>
                  <a:pt x="1605" y="2434"/>
                </a:lnTo>
                <a:lnTo>
                  <a:pt x="1603" y="2434"/>
                </a:lnTo>
                <a:lnTo>
                  <a:pt x="1603" y="2434"/>
                </a:lnTo>
                <a:lnTo>
                  <a:pt x="1605" y="2434"/>
                </a:lnTo>
                <a:lnTo>
                  <a:pt x="1605" y="2432"/>
                </a:lnTo>
                <a:lnTo>
                  <a:pt x="1605" y="2430"/>
                </a:lnTo>
                <a:lnTo>
                  <a:pt x="1607" y="2426"/>
                </a:lnTo>
                <a:lnTo>
                  <a:pt x="1607" y="2426"/>
                </a:lnTo>
                <a:lnTo>
                  <a:pt x="1609" y="2422"/>
                </a:lnTo>
                <a:lnTo>
                  <a:pt x="1611" y="2422"/>
                </a:lnTo>
                <a:lnTo>
                  <a:pt x="1613" y="2419"/>
                </a:lnTo>
                <a:lnTo>
                  <a:pt x="1615" y="2419"/>
                </a:lnTo>
                <a:lnTo>
                  <a:pt x="1615" y="2417"/>
                </a:lnTo>
                <a:lnTo>
                  <a:pt x="1615" y="2417"/>
                </a:lnTo>
                <a:lnTo>
                  <a:pt x="1615" y="2415"/>
                </a:lnTo>
                <a:lnTo>
                  <a:pt x="1613" y="2415"/>
                </a:lnTo>
                <a:lnTo>
                  <a:pt x="1611" y="2415"/>
                </a:lnTo>
                <a:lnTo>
                  <a:pt x="1609" y="2415"/>
                </a:lnTo>
                <a:lnTo>
                  <a:pt x="1609" y="2415"/>
                </a:lnTo>
                <a:lnTo>
                  <a:pt x="1613" y="2413"/>
                </a:lnTo>
                <a:lnTo>
                  <a:pt x="1613" y="2413"/>
                </a:lnTo>
                <a:lnTo>
                  <a:pt x="1613" y="2411"/>
                </a:lnTo>
                <a:lnTo>
                  <a:pt x="1613" y="2411"/>
                </a:lnTo>
                <a:lnTo>
                  <a:pt x="1613" y="2413"/>
                </a:lnTo>
                <a:lnTo>
                  <a:pt x="1615" y="2415"/>
                </a:lnTo>
                <a:lnTo>
                  <a:pt x="1618" y="2415"/>
                </a:lnTo>
                <a:lnTo>
                  <a:pt x="1620" y="2417"/>
                </a:lnTo>
                <a:lnTo>
                  <a:pt x="1620" y="2417"/>
                </a:lnTo>
                <a:lnTo>
                  <a:pt x="1624" y="2415"/>
                </a:lnTo>
                <a:lnTo>
                  <a:pt x="1626" y="2413"/>
                </a:lnTo>
                <a:lnTo>
                  <a:pt x="1626" y="2413"/>
                </a:lnTo>
                <a:lnTo>
                  <a:pt x="1628" y="2403"/>
                </a:lnTo>
                <a:lnTo>
                  <a:pt x="1628" y="2403"/>
                </a:lnTo>
                <a:lnTo>
                  <a:pt x="1628" y="2401"/>
                </a:lnTo>
                <a:lnTo>
                  <a:pt x="1630" y="2396"/>
                </a:lnTo>
                <a:lnTo>
                  <a:pt x="1632" y="2394"/>
                </a:lnTo>
                <a:lnTo>
                  <a:pt x="1634" y="2390"/>
                </a:lnTo>
                <a:lnTo>
                  <a:pt x="1636" y="2390"/>
                </a:lnTo>
                <a:lnTo>
                  <a:pt x="1641" y="2388"/>
                </a:lnTo>
                <a:lnTo>
                  <a:pt x="1643" y="2386"/>
                </a:lnTo>
                <a:lnTo>
                  <a:pt x="1645" y="2384"/>
                </a:lnTo>
                <a:lnTo>
                  <a:pt x="1651" y="2380"/>
                </a:lnTo>
                <a:lnTo>
                  <a:pt x="1653" y="2380"/>
                </a:lnTo>
                <a:lnTo>
                  <a:pt x="1653" y="2378"/>
                </a:lnTo>
                <a:lnTo>
                  <a:pt x="1655" y="2378"/>
                </a:lnTo>
                <a:lnTo>
                  <a:pt x="1653" y="2375"/>
                </a:lnTo>
                <a:lnTo>
                  <a:pt x="1653" y="2375"/>
                </a:lnTo>
                <a:lnTo>
                  <a:pt x="1651" y="2375"/>
                </a:lnTo>
                <a:lnTo>
                  <a:pt x="1649" y="2375"/>
                </a:lnTo>
                <a:lnTo>
                  <a:pt x="1649" y="2375"/>
                </a:lnTo>
                <a:lnTo>
                  <a:pt x="1651" y="2375"/>
                </a:lnTo>
                <a:lnTo>
                  <a:pt x="1653" y="2373"/>
                </a:lnTo>
                <a:lnTo>
                  <a:pt x="1653" y="2371"/>
                </a:lnTo>
                <a:lnTo>
                  <a:pt x="1655" y="2371"/>
                </a:lnTo>
                <a:lnTo>
                  <a:pt x="1655" y="2367"/>
                </a:lnTo>
                <a:lnTo>
                  <a:pt x="1655" y="2365"/>
                </a:lnTo>
                <a:lnTo>
                  <a:pt x="1653" y="2363"/>
                </a:lnTo>
                <a:lnTo>
                  <a:pt x="1651" y="2363"/>
                </a:lnTo>
                <a:lnTo>
                  <a:pt x="1643" y="2361"/>
                </a:lnTo>
                <a:lnTo>
                  <a:pt x="1641" y="2361"/>
                </a:lnTo>
                <a:lnTo>
                  <a:pt x="1632" y="2352"/>
                </a:lnTo>
                <a:lnTo>
                  <a:pt x="1630" y="2350"/>
                </a:lnTo>
                <a:lnTo>
                  <a:pt x="1628" y="2348"/>
                </a:lnTo>
                <a:lnTo>
                  <a:pt x="1628" y="2346"/>
                </a:lnTo>
                <a:lnTo>
                  <a:pt x="1628" y="2346"/>
                </a:lnTo>
                <a:lnTo>
                  <a:pt x="1628" y="2344"/>
                </a:lnTo>
                <a:lnTo>
                  <a:pt x="1628" y="2342"/>
                </a:lnTo>
                <a:lnTo>
                  <a:pt x="1632" y="2338"/>
                </a:lnTo>
                <a:lnTo>
                  <a:pt x="1634" y="2336"/>
                </a:lnTo>
                <a:lnTo>
                  <a:pt x="1639" y="2329"/>
                </a:lnTo>
                <a:lnTo>
                  <a:pt x="1639" y="2329"/>
                </a:lnTo>
                <a:lnTo>
                  <a:pt x="1643" y="2327"/>
                </a:lnTo>
                <a:lnTo>
                  <a:pt x="1645" y="2327"/>
                </a:lnTo>
                <a:lnTo>
                  <a:pt x="1645" y="2327"/>
                </a:lnTo>
                <a:lnTo>
                  <a:pt x="1647" y="2325"/>
                </a:lnTo>
                <a:lnTo>
                  <a:pt x="1649" y="2323"/>
                </a:lnTo>
                <a:lnTo>
                  <a:pt x="1655" y="2325"/>
                </a:lnTo>
                <a:lnTo>
                  <a:pt x="1657" y="2325"/>
                </a:lnTo>
                <a:lnTo>
                  <a:pt x="1657" y="2323"/>
                </a:lnTo>
                <a:lnTo>
                  <a:pt x="1657" y="2323"/>
                </a:lnTo>
                <a:lnTo>
                  <a:pt x="1655" y="2321"/>
                </a:lnTo>
                <a:lnTo>
                  <a:pt x="1657" y="2319"/>
                </a:lnTo>
                <a:lnTo>
                  <a:pt x="1662" y="2315"/>
                </a:lnTo>
                <a:lnTo>
                  <a:pt x="1662" y="2313"/>
                </a:lnTo>
                <a:lnTo>
                  <a:pt x="1662" y="2313"/>
                </a:lnTo>
                <a:lnTo>
                  <a:pt x="1662" y="2310"/>
                </a:lnTo>
                <a:lnTo>
                  <a:pt x="1662" y="2308"/>
                </a:lnTo>
                <a:lnTo>
                  <a:pt x="1662" y="2302"/>
                </a:lnTo>
                <a:lnTo>
                  <a:pt x="1662" y="2300"/>
                </a:lnTo>
                <a:lnTo>
                  <a:pt x="1662" y="2300"/>
                </a:lnTo>
                <a:lnTo>
                  <a:pt x="1664" y="2298"/>
                </a:lnTo>
                <a:lnTo>
                  <a:pt x="1666" y="2294"/>
                </a:lnTo>
                <a:lnTo>
                  <a:pt x="1668" y="2292"/>
                </a:lnTo>
                <a:lnTo>
                  <a:pt x="1670" y="2292"/>
                </a:lnTo>
                <a:lnTo>
                  <a:pt x="1674" y="2290"/>
                </a:lnTo>
                <a:lnTo>
                  <a:pt x="1674" y="2290"/>
                </a:lnTo>
                <a:lnTo>
                  <a:pt x="1676" y="2290"/>
                </a:lnTo>
                <a:lnTo>
                  <a:pt x="1674" y="2287"/>
                </a:lnTo>
                <a:lnTo>
                  <a:pt x="1674" y="2287"/>
                </a:lnTo>
                <a:lnTo>
                  <a:pt x="1672" y="2287"/>
                </a:lnTo>
                <a:lnTo>
                  <a:pt x="1666" y="2285"/>
                </a:lnTo>
                <a:lnTo>
                  <a:pt x="1666" y="2283"/>
                </a:lnTo>
                <a:lnTo>
                  <a:pt x="1668" y="2283"/>
                </a:lnTo>
                <a:lnTo>
                  <a:pt x="1672" y="2281"/>
                </a:lnTo>
                <a:lnTo>
                  <a:pt x="1674" y="2281"/>
                </a:lnTo>
                <a:lnTo>
                  <a:pt x="1676" y="2281"/>
                </a:lnTo>
                <a:lnTo>
                  <a:pt x="1676" y="2283"/>
                </a:lnTo>
                <a:lnTo>
                  <a:pt x="1678" y="2285"/>
                </a:lnTo>
                <a:lnTo>
                  <a:pt x="1678" y="2287"/>
                </a:lnTo>
                <a:lnTo>
                  <a:pt x="1680" y="2287"/>
                </a:lnTo>
                <a:lnTo>
                  <a:pt x="1685" y="2285"/>
                </a:lnTo>
                <a:lnTo>
                  <a:pt x="1685" y="2285"/>
                </a:lnTo>
                <a:lnTo>
                  <a:pt x="1687" y="2283"/>
                </a:lnTo>
                <a:lnTo>
                  <a:pt x="1687" y="2281"/>
                </a:lnTo>
                <a:lnTo>
                  <a:pt x="1687" y="2279"/>
                </a:lnTo>
                <a:lnTo>
                  <a:pt x="1687" y="2277"/>
                </a:lnTo>
                <a:lnTo>
                  <a:pt x="1685" y="2275"/>
                </a:lnTo>
                <a:lnTo>
                  <a:pt x="1685" y="2275"/>
                </a:lnTo>
                <a:lnTo>
                  <a:pt x="1683" y="2275"/>
                </a:lnTo>
                <a:lnTo>
                  <a:pt x="1683" y="2275"/>
                </a:lnTo>
                <a:lnTo>
                  <a:pt x="1678" y="2275"/>
                </a:lnTo>
                <a:lnTo>
                  <a:pt x="1676" y="2275"/>
                </a:lnTo>
                <a:lnTo>
                  <a:pt x="1676" y="2277"/>
                </a:lnTo>
                <a:lnTo>
                  <a:pt x="1680" y="2277"/>
                </a:lnTo>
                <a:lnTo>
                  <a:pt x="1680" y="2277"/>
                </a:lnTo>
                <a:lnTo>
                  <a:pt x="1678" y="2279"/>
                </a:lnTo>
                <a:lnTo>
                  <a:pt x="1676" y="2279"/>
                </a:lnTo>
                <a:lnTo>
                  <a:pt x="1674" y="2279"/>
                </a:lnTo>
                <a:lnTo>
                  <a:pt x="1672" y="2279"/>
                </a:lnTo>
                <a:lnTo>
                  <a:pt x="1672" y="2279"/>
                </a:lnTo>
                <a:lnTo>
                  <a:pt x="1672" y="2277"/>
                </a:lnTo>
                <a:lnTo>
                  <a:pt x="1674" y="2277"/>
                </a:lnTo>
                <a:lnTo>
                  <a:pt x="1672" y="2277"/>
                </a:lnTo>
                <a:lnTo>
                  <a:pt x="1672" y="2277"/>
                </a:lnTo>
                <a:lnTo>
                  <a:pt x="1670" y="2275"/>
                </a:lnTo>
                <a:lnTo>
                  <a:pt x="1668" y="2275"/>
                </a:lnTo>
                <a:lnTo>
                  <a:pt x="1666" y="2273"/>
                </a:lnTo>
                <a:lnTo>
                  <a:pt x="1666" y="2271"/>
                </a:lnTo>
                <a:lnTo>
                  <a:pt x="1666" y="2266"/>
                </a:lnTo>
                <a:lnTo>
                  <a:pt x="1666" y="2264"/>
                </a:lnTo>
                <a:lnTo>
                  <a:pt x="1664" y="2258"/>
                </a:lnTo>
                <a:lnTo>
                  <a:pt x="1664" y="2256"/>
                </a:lnTo>
                <a:lnTo>
                  <a:pt x="1664" y="2254"/>
                </a:lnTo>
                <a:lnTo>
                  <a:pt x="1664" y="2252"/>
                </a:lnTo>
                <a:lnTo>
                  <a:pt x="1666" y="2252"/>
                </a:lnTo>
                <a:lnTo>
                  <a:pt x="1668" y="2250"/>
                </a:lnTo>
                <a:lnTo>
                  <a:pt x="1668" y="2250"/>
                </a:lnTo>
                <a:lnTo>
                  <a:pt x="1668" y="2250"/>
                </a:lnTo>
                <a:lnTo>
                  <a:pt x="1668" y="2252"/>
                </a:lnTo>
                <a:lnTo>
                  <a:pt x="1668" y="2252"/>
                </a:lnTo>
                <a:lnTo>
                  <a:pt x="1672" y="2252"/>
                </a:lnTo>
                <a:lnTo>
                  <a:pt x="1674" y="2254"/>
                </a:lnTo>
                <a:lnTo>
                  <a:pt x="1678" y="2254"/>
                </a:lnTo>
                <a:lnTo>
                  <a:pt x="1685" y="2258"/>
                </a:lnTo>
                <a:lnTo>
                  <a:pt x="1687" y="2258"/>
                </a:lnTo>
                <a:lnTo>
                  <a:pt x="1691" y="2258"/>
                </a:lnTo>
                <a:lnTo>
                  <a:pt x="1695" y="2256"/>
                </a:lnTo>
                <a:lnTo>
                  <a:pt x="1697" y="2256"/>
                </a:lnTo>
                <a:lnTo>
                  <a:pt x="1703" y="2254"/>
                </a:lnTo>
                <a:lnTo>
                  <a:pt x="1706" y="2252"/>
                </a:lnTo>
                <a:lnTo>
                  <a:pt x="1706" y="2250"/>
                </a:lnTo>
                <a:lnTo>
                  <a:pt x="1703" y="2245"/>
                </a:lnTo>
                <a:lnTo>
                  <a:pt x="1703" y="2243"/>
                </a:lnTo>
                <a:lnTo>
                  <a:pt x="1703" y="2241"/>
                </a:lnTo>
                <a:lnTo>
                  <a:pt x="1706" y="2237"/>
                </a:lnTo>
                <a:lnTo>
                  <a:pt x="1706" y="2235"/>
                </a:lnTo>
                <a:lnTo>
                  <a:pt x="1706" y="2235"/>
                </a:lnTo>
                <a:lnTo>
                  <a:pt x="1708" y="2235"/>
                </a:lnTo>
                <a:lnTo>
                  <a:pt x="1708" y="2231"/>
                </a:lnTo>
                <a:lnTo>
                  <a:pt x="1708" y="2229"/>
                </a:lnTo>
                <a:lnTo>
                  <a:pt x="1708" y="2229"/>
                </a:lnTo>
                <a:lnTo>
                  <a:pt x="1708" y="2227"/>
                </a:lnTo>
                <a:lnTo>
                  <a:pt x="1708" y="2227"/>
                </a:lnTo>
                <a:lnTo>
                  <a:pt x="1708" y="2227"/>
                </a:lnTo>
                <a:lnTo>
                  <a:pt x="1706" y="2225"/>
                </a:lnTo>
                <a:lnTo>
                  <a:pt x="1706" y="2225"/>
                </a:lnTo>
                <a:lnTo>
                  <a:pt x="1706" y="2222"/>
                </a:lnTo>
                <a:lnTo>
                  <a:pt x="1706" y="2220"/>
                </a:lnTo>
                <a:lnTo>
                  <a:pt x="1703" y="2218"/>
                </a:lnTo>
                <a:lnTo>
                  <a:pt x="1706" y="2218"/>
                </a:lnTo>
                <a:lnTo>
                  <a:pt x="1708" y="2218"/>
                </a:lnTo>
                <a:lnTo>
                  <a:pt x="1708" y="2220"/>
                </a:lnTo>
                <a:lnTo>
                  <a:pt x="1712" y="2220"/>
                </a:lnTo>
                <a:lnTo>
                  <a:pt x="1716" y="2220"/>
                </a:lnTo>
                <a:lnTo>
                  <a:pt x="1718" y="2220"/>
                </a:lnTo>
                <a:lnTo>
                  <a:pt x="1722" y="2220"/>
                </a:lnTo>
                <a:lnTo>
                  <a:pt x="1724" y="2220"/>
                </a:lnTo>
                <a:lnTo>
                  <a:pt x="1741" y="2218"/>
                </a:lnTo>
                <a:lnTo>
                  <a:pt x="1743" y="2218"/>
                </a:lnTo>
                <a:lnTo>
                  <a:pt x="1754" y="2216"/>
                </a:lnTo>
                <a:lnTo>
                  <a:pt x="1764" y="2212"/>
                </a:lnTo>
                <a:lnTo>
                  <a:pt x="1773" y="2208"/>
                </a:lnTo>
                <a:lnTo>
                  <a:pt x="1775" y="2206"/>
                </a:lnTo>
                <a:lnTo>
                  <a:pt x="1775" y="2204"/>
                </a:lnTo>
                <a:lnTo>
                  <a:pt x="1777" y="2199"/>
                </a:lnTo>
                <a:lnTo>
                  <a:pt x="1781" y="2195"/>
                </a:lnTo>
                <a:lnTo>
                  <a:pt x="1785" y="2187"/>
                </a:lnTo>
                <a:lnTo>
                  <a:pt x="1787" y="2185"/>
                </a:lnTo>
                <a:lnTo>
                  <a:pt x="1787" y="2183"/>
                </a:lnTo>
                <a:lnTo>
                  <a:pt x="1787" y="2178"/>
                </a:lnTo>
                <a:lnTo>
                  <a:pt x="1785" y="2178"/>
                </a:lnTo>
                <a:lnTo>
                  <a:pt x="1785" y="2176"/>
                </a:lnTo>
                <a:lnTo>
                  <a:pt x="1783" y="2176"/>
                </a:lnTo>
                <a:lnTo>
                  <a:pt x="1781" y="2176"/>
                </a:lnTo>
                <a:lnTo>
                  <a:pt x="1779" y="2174"/>
                </a:lnTo>
                <a:lnTo>
                  <a:pt x="1777" y="2172"/>
                </a:lnTo>
                <a:lnTo>
                  <a:pt x="1777" y="2170"/>
                </a:lnTo>
                <a:lnTo>
                  <a:pt x="1777" y="2166"/>
                </a:lnTo>
                <a:lnTo>
                  <a:pt x="1779" y="2164"/>
                </a:lnTo>
                <a:lnTo>
                  <a:pt x="1779" y="2162"/>
                </a:lnTo>
                <a:lnTo>
                  <a:pt x="1777" y="2157"/>
                </a:lnTo>
                <a:lnTo>
                  <a:pt x="1775" y="2155"/>
                </a:lnTo>
                <a:lnTo>
                  <a:pt x="1771" y="2153"/>
                </a:lnTo>
                <a:lnTo>
                  <a:pt x="1764" y="2149"/>
                </a:lnTo>
                <a:lnTo>
                  <a:pt x="1762" y="2147"/>
                </a:lnTo>
                <a:lnTo>
                  <a:pt x="1760" y="2147"/>
                </a:lnTo>
                <a:lnTo>
                  <a:pt x="1760" y="2143"/>
                </a:lnTo>
                <a:lnTo>
                  <a:pt x="1760" y="2143"/>
                </a:lnTo>
                <a:lnTo>
                  <a:pt x="1762" y="2143"/>
                </a:lnTo>
                <a:lnTo>
                  <a:pt x="1762" y="2143"/>
                </a:lnTo>
                <a:lnTo>
                  <a:pt x="1762" y="2139"/>
                </a:lnTo>
                <a:lnTo>
                  <a:pt x="1762" y="2139"/>
                </a:lnTo>
                <a:lnTo>
                  <a:pt x="1760" y="2136"/>
                </a:lnTo>
                <a:lnTo>
                  <a:pt x="1760" y="2134"/>
                </a:lnTo>
                <a:lnTo>
                  <a:pt x="1760" y="2132"/>
                </a:lnTo>
                <a:lnTo>
                  <a:pt x="1760" y="2128"/>
                </a:lnTo>
                <a:lnTo>
                  <a:pt x="1762" y="2124"/>
                </a:lnTo>
                <a:lnTo>
                  <a:pt x="1762" y="2124"/>
                </a:lnTo>
                <a:lnTo>
                  <a:pt x="1762" y="2124"/>
                </a:lnTo>
                <a:lnTo>
                  <a:pt x="1764" y="2124"/>
                </a:lnTo>
                <a:lnTo>
                  <a:pt x="1764" y="2122"/>
                </a:lnTo>
                <a:lnTo>
                  <a:pt x="1764" y="2122"/>
                </a:lnTo>
                <a:lnTo>
                  <a:pt x="1764" y="2115"/>
                </a:lnTo>
                <a:lnTo>
                  <a:pt x="1764" y="2113"/>
                </a:lnTo>
                <a:lnTo>
                  <a:pt x="1764" y="2115"/>
                </a:lnTo>
                <a:lnTo>
                  <a:pt x="1766" y="2120"/>
                </a:lnTo>
                <a:lnTo>
                  <a:pt x="1766" y="2122"/>
                </a:lnTo>
                <a:lnTo>
                  <a:pt x="1766" y="2122"/>
                </a:lnTo>
                <a:lnTo>
                  <a:pt x="1764" y="2124"/>
                </a:lnTo>
                <a:lnTo>
                  <a:pt x="1764" y="2124"/>
                </a:lnTo>
                <a:lnTo>
                  <a:pt x="1764" y="2124"/>
                </a:lnTo>
                <a:lnTo>
                  <a:pt x="1762" y="2126"/>
                </a:lnTo>
                <a:lnTo>
                  <a:pt x="1762" y="2126"/>
                </a:lnTo>
                <a:lnTo>
                  <a:pt x="1762" y="2130"/>
                </a:lnTo>
                <a:lnTo>
                  <a:pt x="1760" y="2134"/>
                </a:lnTo>
                <a:lnTo>
                  <a:pt x="1762" y="2136"/>
                </a:lnTo>
                <a:lnTo>
                  <a:pt x="1764" y="2141"/>
                </a:lnTo>
                <a:lnTo>
                  <a:pt x="1768" y="2143"/>
                </a:lnTo>
                <a:lnTo>
                  <a:pt x="1768" y="2145"/>
                </a:lnTo>
                <a:lnTo>
                  <a:pt x="1768" y="2145"/>
                </a:lnTo>
                <a:lnTo>
                  <a:pt x="1771" y="2147"/>
                </a:lnTo>
                <a:lnTo>
                  <a:pt x="1775" y="2145"/>
                </a:lnTo>
                <a:lnTo>
                  <a:pt x="1779" y="2147"/>
                </a:lnTo>
                <a:lnTo>
                  <a:pt x="1783" y="2149"/>
                </a:lnTo>
                <a:lnTo>
                  <a:pt x="1789" y="2151"/>
                </a:lnTo>
                <a:lnTo>
                  <a:pt x="1791" y="2153"/>
                </a:lnTo>
                <a:lnTo>
                  <a:pt x="1794" y="2153"/>
                </a:lnTo>
                <a:lnTo>
                  <a:pt x="1794" y="2153"/>
                </a:lnTo>
                <a:lnTo>
                  <a:pt x="1796" y="2153"/>
                </a:lnTo>
                <a:lnTo>
                  <a:pt x="1798" y="2151"/>
                </a:lnTo>
                <a:lnTo>
                  <a:pt x="1802" y="2151"/>
                </a:lnTo>
                <a:lnTo>
                  <a:pt x="1806" y="2151"/>
                </a:lnTo>
                <a:lnTo>
                  <a:pt x="1808" y="2153"/>
                </a:lnTo>
                <a:lnTo>
                  <a:pt x="1810" y="2153"/>
                </a:lnTo>
                <a:lnTo>
                  <a:pt x="1812" y="2153"/>
                </a:lnTo>
                <a:lnTo>
                  <a:pt x="1821" y="2151"/>
                </a:lnTo>
                <a:lnTo>
                  <a:pt x="1821" y="2149"/>
                </a:lnTo>
                <a:lnTo>
                  <a:pt x="1823" y="2149"/>
                </a:lnTo>
                <a:lnTo>
                  <a:pt x="1825" y="2147"/>
                </a:lnTo>
                <a:lnTo>
                  <a:pt x="1829" y="2145"/>
                </a:lnTo>
                <a:lnTo>
                  <a:pt x="1829" y="2143"/>
                </a:lnTo>
                <a:lnTo>
                  <a:pt x="1831" y="2139"/>
                </a:lnTo>
                <a:lnTo>
                  <a:pt x="1833" y="2136"/>
                </a:lnTo>
                <a:lnTo>
                  <a:pt x="1833" y="2134"/>
                </a:lnTo>
                <a:lnTo>
                  <a:pt x="1835" y="2134"/>
                </a:lnTo>
                <a:lnTo>
                  <a:pt x="1842" y="2128"/>
                </a:lnTo>
                <a:lnTo>
                  <a:pt x="1844" y="2126"/>
                </a:lnTo>
                <a:lnTo>
                  <a:pt x="1846" y="2124"/>
                </a:lnTo>
                <a:lnTo>
                  <a:pt x="1846" y="2120"/>
                </a:lnTo>
                <a:lnTo>
                  <a:pt x="1850" y="2113"/>
                </a:lnTo>
                <a:lnTo>
                  <a:pt x="1850" y="2111"/>
                </a:lnTo>
                <a:lnTo>
                  <a:pt x="1852" y="2109"/>
                </a:lnTo>
                <a:lnTo>
                  <a:pt x="1852" y="2109"/>
                </a:lnTo>
                <a:lnTo>
                  <a:pt x="1852" y="2107"/>
                </a:lnTo>
                <a:lnTo>
                  <a:pt x="1852" y="2105"/>
                </a:lnTo>
                <a:lnTo>
                  <a:pt x="1852" y="2105"/>
                </a:lnTo>
                <a:lnTo>
                  <a:pt x="1852" y="2101"/>
                </a:lnTo>
                <a:lnTo>
                  <a:pt x="1854" y="2101"/>
                </a:lnTo>
                <a:lnTo>
                  <a:pt x="1854" y="2099"/>
                </a:lnTo>
                <a:lnTo>
                  <a:pt x="1854" y="2097"/>
                </a:lnTo>
                <a:lnTo>
                  <a:pt x="1856" y="2097"/>
                </a:lnTo>
                <a:lnTo>
                  <a:pt x="1859" y="2095"/>
                </a:lnTo>
                <a:lnTo>
                  <a:pt x="1861" y="2092"/>
                </a:lnTo>
                <a:lnTo>
                  <a:pt x="1863" y="2092"/>
                </a:lnTo>
                <a:lnTo>
                  <a:pt x="1863" y="2090"/>
                </a:lnTo>
                <a:lnTo>
                  <a:pt x="1863" y="2090"/>
                </a:lnTo>
                <a:lnTo>
                  <a:pt x="1863" y="2088"/>
                </a:lnTo>
                <a:lnTo>
                  <a:pt x="1863" y="2086"/>
                </a:lnTo>
                <a:lnTo>
                  <a:pt x="1865" y="2086"/>
                </a:lnTo>
                <a:lnTo>
                  <a:pt x="1865" y="2086"/>
                </a:lnTo>
                <a:lnTo>
                  <a:pt x="1865" y="2084"/>
                </a:lnTo>
                <a:lnTo>
                  <a:pt x="1865" y="2082"/>
                </a:lnTo>
                <a:lnTo>
                  <a:pt x="1867" y="2082"/>
                </a:lnTo>
                <a:lnTo>
                  <a:pt x="1867" y="2080"/>
                </a:lnTo>
                <a:lnTo>
                  <a:pt x="1865" y="2078"/>
                </a:lnTo>
                <a:lnTo>
                  <a:pt x="1865" y="2078"/>
                </a:lnTo>
                <a:lnTo>
                  <a:pt x="1865" y="2076"/>
                </a:lnTo>
                <a:lnTo>
                  <a:pt x="1865" y="2076"/>
                </a:lnTo>
                <a:lnTo>
                  <a:pt x="1865" y="2078"/>
                </a:lnTo>
                <a:lnTo>
                  <a:pt x="1867" y="2078"/>
                </a:lnTo>
                <a:lnTo>
                  <a:pt x="1869" y="2080"/>
                </a:lnTo>
                <a:lnTo>
                  <a:pt x="1869" y="2080"/>
                </a:lnTo>
                <a:lnTo>
                  <a:pt x="1869" y="2080"/>
                </a:lnTo>
                <a:lnTo>
                  <a:pt x="1873" y="2078"/>
                </a:lnTo>
                <a:lnTo>
                  <a:pt x="1875" y="2080"/>
                </a:lnTo>
                <a:lnTo>
                  <a:pt x="1875" y="2080"/>
                </a:lnTo>
                <a:lnTo>
                  <a:pt x="1875" y="2082"/>
                </a:lnTo>
                <a:lnTo>
                  <a:pt x="1875" y="2082"/>
                </a:lnTo>
                <a:lnTo>
                  <a:pt x="1873" y="2082"/>
                </a:lnTo>
                <a:lnTo>
                  <a:pt x="1873" y="2082"/>
                </a:lnTo>
                <a:lnTo>
                  <a:pt x="1873" y="2086"/>
                </a:lnTo>
                <a:lnTo>
                  <a:pt x="1873" y="2088"/>
                </a:lnTo>
                <a:lnTo>
                  <a:pt x="1869" y="2088"/>
                </a:lnTo>
                <a:lnTo>
                  <a:pt x="1869" y="2090"/>
                </a:lnTo>
                <a:lnTo>
                  <a:pt x="1869" y="2092"/>
                </a:lnTo>
                <a:lnTo>
                  <a:pt x="1869" y="2092"/>
                </a:lnTo>
                <a:lnTo>
                  <a:pt x="1867" y="2092"/>
                </a:lnTo>
                <a:lnTo>
                  <a:pt x="1867" y="2092"/>
                </a:lnTo>
                <a:lnTo>
                  <a:pt x="1867" y="2095"/>
                </a:lnTo>
                <a:lnTo>
                  <a:pt x="1867" y="2097"/>
                </a:lnTo>
                <a:lnTo>
                  <a:pt x="1865" y="2099"/>
                </a:lnTo>
                <a:lnTo>
                  <a:pt x="1863" y="2099"/>
                </a:lnTo>
                <a:lnTo>
                  <a:pt x="1859" y="2103"/>
                </a:lnTo>
                <a:lnTo>
                  <a:pt x="1856" y="2103"/>
                </a:lnTo>
                <a:lnTo>
                  <a:pt x="1856" y="2103"/>
                </a:lnTo>
                <a:lnTo>
                  <a:pt x="1856" y="2105"/>
                </a:lnTo>
                <a:lnTo>
                  <a:pt x="1854" y="2103"/>
                </a:lnTo>
                <a:lnTo>
                  <a:pt x="1854" y="2103"/>
                </a:lnTo>
                <a:lnTo>
                  <a:pt x="1854" y="2105"/>
                </a:lnTo>
                <a:lnTo>
                  <a:pt x="1854" y="2107"/>
                </a:lnTo>
                <a:lnTo>
                  <a:pt x="1854" y="2107"/>
                </a:lnTo>
                <a:lnTo>
                  <a:pt x="1854" y="2109"/>
                </a:lnTo>
                <a:lnTo>
                  <a:pt x="1856" y="2107"/>
                </a:lnTo>
                <a:lnTo>
                  <a:pt x="1856" y="2105"/>
                </a:lnTo>
                <a:lnTo>
                  <a:pt x="1863" y="2101"/>
                </a:lnTo>
                <a:lnTo>
                  <a:pt x="1867" y="2099"/>
                </a:lnTo>
                <a:lnTo>
                  <a:pt x="1869" y="2095"/>
                </a:lnTo>
                <a:lnTo>
                  <a:pt x="1873" y="2092"/>
                </a:lnTo>
                <a:lnTo>
                  <a:pt x="1875" y="2088"/>
                </a:lnTo>
                <a:lnTo>
                  <a:pt x="1879" y="2082"/>
                </a:lnTo>
                <a:lnTo>
                  <a:pt x="1884" y="2071"/>
                </a:lnTo>
                <a:lnTo>
                  <a:pt x="1888" y="2065"/>
                </a:lnTo>
                <a:lnTo>
                  <a:pt x="1890" y="2061"/>
                </a:lnTo>
                <a:lnTo>
                  <a:pt x="1894" y="2057"/>
                </a:lnTo>
                <a:lnTo>
                  <a:pt x="1898" y="2055"/>
                </a:lnTo>
                <a:lnTo>
                  <a:pt x="1900" y="2053"/>
                </a:lnTo>
                <a:lnTo>
                  <a:pt x="1900" y="2051"/>
                </a:lnTo>
                <a:lnTo>
                  <a:pt x="1903" y="2048"/>
                </a:lnTo>
                <a:lnTo>
                  <a:pt x="1903" y="2046"/>
                </a:lnTo>
                <a:lnTo>
                  <a:pt x="1903" y="2044"/>
                </a:lnTo>
                <a:lnTo>
                  <a:pt x="1903" y="2040"/>
                </a:lnTo>
                <a:lnTo>
                  <a:pt x="1903" y="2036"/>
                </a:lnTo>
                <a:lnTo>
                  <a:pt x="1905" y="2034"/>
                </a:lnTo>
                <a:lnTo>
                  <a:pt x="1905" y="2032"/>
                </a:lnTo>
                <a:lnTo>
                  <a:pt x="1905" y="2032"/>
                </a:lnTo>
                <a:lnTo>
                  <a:pt x="1905" y="2030"/>
                </a:lnTo>
                <a:lnTo>
                  <a:pt x="1905" y="2030"/>
                </a:lnTo>
                <a:lnTo>
                  <a:pt x="1903" y="2025"/>
                </a:lnTo>
                <a:lnTo>
                  <a:pt x="1903" y="2023"/>
                </a:lnTo>
                <a:lnTo>
                  <a:pt x="1903" y="2023"/>
                </a:lnTo>
                <a:lnTo>
                  <a:pt x="1903" y="2021"/>
                </a:lnTo>
                <a:lnTo>
                  <a:pt x="1903" y="2019"/>
                </a:lnTo>
                <a:lnTo>
                  <a:pt x="1903" y="2019"/>
                </a:lnTo>
                <a:lnTo>
                  <a:pt x="1900" y="2017"/>
                </a:lnTo>
                <a:lnTo>
                  <a:pt x="1903" y="2017"/>
                </a:lnTo>
                <a:lnTo>
                  <a:pt x="1903" y="2017"/>
                </a:lnTo>
                <a:lnTo>
                  <a:pt x="1903" y="2015"/>
                </a:lnTo>
                <a:lnTo>
                  <a:pt x="1905" y="2013"/>
                </a:lnTo>
                <a:lnTo>
                  <a:pt x="1903" y="2011"/>
                </a:lnTo>
                <a:lnTo>
                  <a:pt x="1903" y="2011"/>
                </a:lnTo>
                <a:lnTo>
                  <a:pt x="1903" y="2011"/>
                </a:lnTo>
                <a:lnTo>
                  <a:pt x="1905" y="2011"/>
                </a:lnTo>
                <a:lnTo>
                  <a:pt x="1907" y="2006"/>
                </a:lnTo>
                <a:lnTo>
                  <a:pt x="1907" y="2006"/>
                </a:lnTo>
                <a:lnTo>
                  <a:pt x="1905" y="2006"/>
                </a:lnTo>
                <a:lnTo>
                  <a:pt x="1903" y="2004"/>
                </a:lnTo>
                <a:lnTo>
                  <a:pt x="1903" y="2002"/>
                </a:lnTo>
                <a:lnTo>
                  <a:pt x="1903" y="2004"/>
                </a:lnTo>
                <a:lnTo>
                  <a:pt x="1905" y="2004"/>
                </a:lnTo>
                <a:lnTo>
                  <a:pt x="1905" y="2004"/>
                </a:lnTo>
                <a:lnTo>
                  <a:pt x="1907" y="2004"/>
                </a:lnTo>
                <a:lnTo>
                  <a:pt x="1905" y="2002"/>
                </a:lnTo>
                <a:lnTo>
                  <a:pt x="1907" y="2002"/>
                </a:lnTo>
                <a:lnTo>
                  <a:pt x="1909" y="2002"/>
                </a:lnTo>
                <a:lnTo>
                  <a:pt x="1909" y="2002"/>
                </a:lnTo>
                <a:lnTo>
                  <a:pt x="1909" y="2004"/>
                </a:lnTo>
                <a:lnTo>
                  <a:pt x="1909" y="2004"/>
                </a:lnTo>
                <a:lnTo>
                  <a:pt x="1911" y="2000"/>
                </a:lnTo>
                <a:lnTo>
                  <a:pt x="1913" y="2000"/>
                </a:lnTo>
                <a:lnTo>
                  <a:pt x="1913" y="1998"/>
                </a:lnTo>
                <a:lnTo>
                  <a:pt x="1913" y="1998"/>
                </a:lnTo>
                <a:lnTo>
                  <a:pt x="1913" y="1998"/>
                </a:lnTo>
                <a:lnTo>
                  <a:pt x="1913" y="1998"/>
                </a:lnTo>
                <a:lnTo>
                  <a:pt x="1915" y="1998"/>
                </a:lnTo>
                <a:lnTo>
                  <a:pt x="1915" y="1996"/>
                </a:lnTo>
                <a:lnTo>
                  <a:pt x="1917" y="1994"/>
                </a:lnTo>
                <a:lnTo>
                  <a:pt x="1926" y="1990"/>
                </a:lnTo>
                <a:lnTo>
                  <a:pt x="1930" y="1986"/>
                </a:lnTo>
                <a:lnTo>
                  <a:pt x="1932" y="1983"/>
                </a:lnTo>
                <a:lnTo>
                  <a:pt x="1942" y="1979"/>
                </a:lnTo>
                <a:lnTo>
                  <a:pt x="1944" y="1979"/>
                </a:lnTo>
                <a:lnTo>
                  <a:pt x="1947" y="1979"/>
                </a:lnTo>
                <a:lnTo>
                  <a:pt x="1949" y="1979"/>
                </a:lnTo>
                <a:lnTo>
                  <a:pt x="1949" y="1979"/>
                </a:lnTo>
                <a:lnTo>
                  <a:pt x="1949" y="1979"/>
                </a:lnTo>
                <a:lnTo>
                  <a:pt x="1949" y="1977"/>
                </a:lnTo>
                <a:lnTo>
                  <a:pt x="1951" y="1977"/>
                </a:lnTo>
                <a:lnTo>
                  <a:pt x="1953" y="1975"/>
                </a:lnTo>
                <a:lnTo>
                  <a:pt x="1957" y="1973"/>
                </a:lnTo>
                <a:lnTo>
                  <a:pt x="1961" y="1973"/>
                </a:lnTo>
                <a:lnTo>
                  <a:pt x="1961" y="1971"/>
                </a:lnTo>
                <a:lnTo>
                  <a:pt x="1961" y="1971"/>
                </a:lnTo>
                <a:lnTo>
                  <a:pt x="1961" y="1971"/>
                </a:lnTo>
                <a:lnTo>
                  <a:pt x="1961" y="1971"/>
                </a:lnTo>
                <a:lnTo>
                  <a:pt x="1961" y="1969"/>
                </a:lnTo>
                <a:lnTo>
                  <a:pt x="1961" y="1969"/>
                </a:lnTo>
                <a:lnTo>
                  <a:pt x="1965" y="1967"/>
                </a:lnTo>
                <a:lnTo>
                  <a:pt x="1967" y="1967"/>
                </a:lnTo>
                <a:lnTo>
                  <a:pt x="1970" y="1967"/>
                </a:lnTo>
                <a:lnTo>
                  <a:pt x="1972" y="1967"/>
                </a:lnTo>
                <a:lnTo>
                  <a:pt x="1974" y="1967"/>
                </a:lnTo>
                <a:lnTo>
                  <a:pt x="1976" y="1967"/>
                </a:lnTo>
                <a:lnTo>
                  <a:pt x="1974" y="1969"/>
                </a:lnTo>
                <a:lnTo>
                  <a:pt x="1972" y="1967"/>
                </a:lnTo>
                <a:lnTo>
                  <a:pt x="1972" y="1969"/>
                </a:lnTo>
                <a:lnTo>
                  <a:pt x="1972" y="1969"/>
                </a:lnTo>
                <a:lnTo>
                  <a:pt x="1974" y="1969"/>
                </a:lnTo>
                <a:lnTo>
                  <a:pt x="1978" y="1969"/>
                </a:lnTo>
                <a:lnTo>
                  <a:pt x="1980" y="1967"/>
                </a:lnTo>
                <a:lnTo>
                  <a:pt x="1982" y="1967"/>
                </a:lnTo>
                <a:lnTo>
                  <a:pt x="1982" y="1967"/>
                </a:lnTo>
                <a:lnTo>
                  <a:pt x="1982" y="1965"/>
                </a:lnTo>
                <a:lnTo>
                  <a:pt x="1982" y="1965"/>
                </a:lnTo>
                <a:lnTo>
                  <a:pt x="1982" y="1965"/>
                </a:lnTo>
                <a:lnTo>
                  <a:pt x="1982" y="1962"/>
                </a:lnTo>
                <a:lnTo>
                  <a:pt x="1982" y="1962"/>
                </a:lnTo>
                <a:lnTo>
                  <a:pt x="1984" y="1962"/>
                </a:lnTo>
                <a:lnTo>
                  <a:pt x="1984" y="1965"/>
                </a:lnTo>
                <a:lnTo>
                  <a:pt x="1984" y="1965"/>
                </a:lnTo>
                <a:lnTo>
                  <a:pt x="1984" y="1967"/>
                </a:lnTo>
                <a:lnTo>
                  <a:pt x="1984" y="1967"/>
                </a:lnTo>
                <a:lnTo>
                  <a:pt x="1986" y="1967"/>
                </a:lnTo>
                <a:lnTo>
                  <a:pt x="1986" y="1967"/>
                </a:lnTo>
                <a:lnTo>
                  <a:pt x="1991" y="1967"/>
                </a:lnTo>
                <a:lnTo>
                  <a:pt x="1997" y="1967"/>
                </a:lnTo>
                <a:lnTo>
                  <a:pt x="1999" y="1967"/>
                </a:lnTo>
                <a:lnTo>
                  <a:pt x="1999" y="1965"/>
                </a:lnTo>
                <a:lnTo>
                  <a:pt x="2001" y="1965"/>
                </a:lnTo>
                <a:lnTo>
                  <a:pt x="1999" y="1962"/>
                </a:lnTo>
                <a:lnTo>
                  <a:pt x="1999" y="1962"/>
                </a:lnTo>
                <a:lnTo>
                  <a:pt x="1999" y="1960"/>
                </a:lnTo>
                <a:lnTo>
                  <a:pt x="2003" y="1956"/>
                </a:lnTo>
                <a:lnTo>
                  <a:pt x="2005" y="1956"/>
                </a:lnTo>
                <a:lnTo>
                  <a:pt x="2011" y="1954"/>
                </a:lnTo>
                <a:lnTo>
                  <a:pt x="2014" y="1952"/>
                </a:lnTo>
                <a:lnTo>
                  <a:pt x="2014" y="1950"/>
                </a:lnTo>
                <a:lnTo>
                  <a:pt x="2014" y="1946"/>
                </a:lnTo>
                <a:lnTo>
                  <a:pt x="2014" y="1944"/>
                </a:lnTo>
                <a:lnTo>
                  <a:pt x="2014" y="1941"/>
                </a:lnTo>
                <a:lnTo>
                  <a:pt x="2016" y="1937"/>
                </a:lnTo>
                <a:lnTo>
                  <a:pt x="2018" y="1935"/>
                </a:lnTo>
                <a:lnTo>
                  <a:pt x="2018" y="1935"/>
                </a:lnTo>
                <a:lnTo>
                  <a:pt x="2020" y="1933"/>
                </a:lnTo>
                <a:lnTo>
                  <a:pt x="2022" y="1931"/>
                </a:lnTo>
                <a:lnTo>
                  <a:pt x="2024" y="1929"/>
                </a:lnTo>
                <a:lnTo>
                  <a:pt x="2024" y="1927"/>
                </a:lnTo>
                <a:lnTo>
                  <a:pt x="2026" y="1925"/>
                </a:lnTo>
                <a:lnTo>
                  <a:pt x="2026" y="1921"/>
                </a:lnTo>
                <a:lnTo>
                  <a:pt x="2028" y="1918"/>
                </a:lnTo>
                <a:lnTo>
                  <a:pt x="2030" y="1916"/>
                </a:lnTo>
                <a:lnTo>
                  <a:pt x="2030" y="1916"/>
                </a:lnTo>
                <a:lnTo>
                  <a:pt x="2032" y="1914"/>
                </a:lnTo>
                <a:lnTo>
                  <a:pt x="2032" y="1912"/>
                </a:lnTo>
                <a:lnTo>
                  <a:pt x="2032" y="1906"/>
                </a:lnTo>
                <a:lnTo>
                  <a:pt x="2032" y="1902"/>
                </a:lnTo>
                <a:lnTo>
                  <a:pt x="2032" y="1895"/>
                </a:lnTo>
                <a:lnTo>
                  <a:pt x="2037" y="1891"/>
                </a:lnTo>
                <a:lnTo>
                  <a:pt x="2037" y="1891"/>
                </a:lnTo>
                <a:lnTo>
                  <a:pt x="2039" y="1889"/>
                </a:lnTo>
                <a:lnTo>
                  <a:pt x="2041" y="1887"/>
                </a:lnTo>
                <a:lnTo>
                  <a:pt x="2041" y="1887"/>
                </a:lnTo>
                <a:lnTo>
                  <a:pt x="2039" y="1883"/>
                </a:lnTo>
                <a:lnTo>
                  <a:pt x="2039" y="1881"/>
                </a:lnTo>
                <a:lnTo>
                  <a:pt x="2041" y="1879"/>
                </a:lnTo>
                <a:lnTo>
                  <a:pt x="2041" y="1874"/>
                </a:lnTo>
                <a:lnTo>
                  <a:pt x="2041" y="1870"/>
                </a:lnTo>
                <a:lnTo>
                  <a:pt x="2043" y="1866"/>
                </a:lnTo>
                <a:lnTo>
                  <a:pt x="2045" y="1860"/>
                </a:lnTo>
                <a:lnTo>
                  <a:pt x="2045" y="1860"/>
                </a:lnTo>
                <a:lnTo>
                  <a:pt x="2043" y="1856"/>
                </a:lnTo>
                <a:lnTo>
                  <a:pt x="2043" y="1851"/>
                </a:lnTo>
                <a:lnTo>
                  <a:pt x="2043" y="1847"/>
                </a:lnTo>
                <a:lnTo>
                  <a:pt x="2041" y="1843"/>
                </a:lnTo>
                <a:lnTo>
                  <a:pt x="2043" y="1835"/>
                </a:lnTo>
                <a:lnTo>
                  <a:pt x="2043" y="1832"/>
                </a:lnTo>
                <a:lnTo>
                  <a:pt x="2043" y="1835"/>
                </a:lnTo>
                <a:lnTo>
                  <a:pt x="2043" y="1835"/>
                </a:lnTo>
                <a:lnTo>
                  <a:pt x="2043" y="1832"/>
                </a:lnTo>
                <a:lnTo>
                  <a:pt x="2043" y="1830"/>
                </a:lnTo>
                <a:lnTo>
                  <a:pt x="2043" y="1828"/>
                </a:lnTo>
                <a:lnTo>
                  <a:pt x="2043" y="1828"/>
                </a:lnTo>
                <a:lnTo>
                  <a:pt x="2043" y="1828"/>
                </a:lnTo>
                <a:lnTo>
                  <a:pt x="2043" y="1826"/>
                </a:lnTo>
                <a:lnTo>
                  <a:pt x="2041" y="1828"/>
                </a:lnTo>
                <a:lnTo>
                  <a:pt x="2041" y="1826"/>
                </a:lnTo>
                <a:lnTo>
                  <a:pt x="2043" y="1824"/>
                </a:lnTo>
                <a:lnTo>
                  <a:pt x="2043" y="1822"/>
                </a:lnTo>
                <a:lnTo>
                  <a:pt x="2045" y="1820"/>
                </a:lnTo>
                <a:lnTo>
                  <a:pt x="2045" y="1820"/>
                </a:lnTo>
                <a:lnTo>
                  <a:pt x="2047" y="1818"/>
                </a:lnTo>
                <a:lnTo>
                  <a:pt x="2045" y="1816"/>
                </a:lnTo>
                <a:lnTo>
                  <a:pt x="2045" y="1816"/>
                </a:lnTo>
                <a:lnTo>
                  <a:pt x="2045" y="1816"/>
                </a:lnTo>
                <a:lnTo>
                  <a:pt x="2047" y="1816"/>
                </a:lnTo>
                <a:lnTo>
                  <a:pt x="2047" y="1814"/>
                </a:lnTo>
                <a:lnTo>
                  <a:pt x="2047" y="1814"/>
                </a:lnTo>
                <a:lnTo>
                  <a:pt x="2049" y="1816"/>
                </a:lnTo>
                <a:lnTo>
                  <a:pt x="2049" y="1818"/>
                </a:lnTo>
                <a:lnTo>
                  <a:pt x="2051" y="1818"/>
                </a:lnTo>
                <a:lnTo>
                  <a:pt x="2051" y="1818"/>
                </a:lnTo>
                <a:lnTo>
                  <a:pt x="2053" y="1816"/>
                </a:lnTo>
                <a:lnTo>
                  <a:pt x="2058" y="1814"/>
                </a:lnTo>
                <a:lnTo>
                  <a:pt x="2058" y="1812"/>
                </a:lnTo>
                <a:lnTo>
                  <a:pt x="2062" y="1805"/>
                </a:lnTo>
                <a:lnTo>
                  <a:pt x="2064" y="1799"/>
                </a:lnTo>
                <a:lnTo>
                  <a:pt x="2066" y="1797"/>
                </a:lnTo>
                <a:lnTo>
                  <a:pt x="2066" y="1795"/>
                </a:lnTo>
                <a:lnTo>
                  <a:pt x="2066" y="1793"/>
                </a:lnTo>
                <a:lnTo>
                  <a:pt x="2066" y="1793"/>
                </a:lnTo>
                <a:lnTo>
                  <a:pt x="2068" y="1793"/>
                </a:lnTo>
                <a:lnTo>
                  <a:pt x="2066" y="1795"/>
                </a:lnTo>
                <a:lnTo>
                  <a:pt x="2066" y="1795"/>
                </a:lnTo>
                <a:lnTo>
                  <a:pt x="2066" y="1795"/>
                </a:lnTo>
                <a:lnTo>
                  <a:pt x="2068" y="1795"/>
                </a:lnTo>
                <a:lnTo>
                  <a:pt x="2068" y="1793"/>
                </a:lnTo>
                <a:lnTo>
                  <a:pt x="2068" y="1791"/>
                </a:lnTo>
                <a:lnTo>
                  <a:pt x="2070" y="1791"/>
                </a:lnTo>
                <a:lnTo>
                  <a:pt x="2070" y="1791"/>
                </a:lnTo>
                <a:lnTo>
                  <a:pt x="2072" y="1786"/>
                </a:lnTo>
                <a:lnTo>
                  <a:pt x="2074" y="1784"/>
                </a:lnTo>
                <a:lnTo>
                  <a:pt x="2076" y="1784"/>
                </a:lnTo>
                <a:lnTo>
                  <a:pt x="2081" y="1782"/>
                </a:lnTo>
                <a:lnTo>
                  <a:pt x="2081" y="1782"/>
                </a:lnTo>
                <a:lnTo>
                  <a:pt x="2083" y="1778"/>
                </a:lnTo>
                <a:lnTo>
                  <a:pt x="2085" y="1776"/>
                </a:lnTo>
                <a:lnTo>
                  <a:pt x="2087" y="1774"/>
                </a:lnTo>
                <a:lnTo>
                  <a:pt x="2089" y="1772"/>
                </a:lnTo>
                <a:lnTo>
                  <a:pt x="2087" y="1770"/>
                </a:lnTo>
                <a:lnTo>
                  <a:pt x="2089" y="1772"/>
                </a:lnTo>
                <a:lnTo>
                  <a:pt x="2089" y="1772"/>
                </a:lnTo>
                <a:lnTo>
                  <a:pt x="2091" y="1767"/>
                </a:lnTo>
                <a:lnTo>
                  <a:pt x="2095" y="1763"/>
                </a:lnTo>
                <a:lnTo>
                  <a:pt x="2097" y="1759"/>
                </a:lnTo>
                <a:lnTo>
                  <a:pt x="2102" y="1753"/>
                </a:lnTo>
                <a:lnTo>
                  <a:pt x="2102" y="1747"/>
                </a:lnTo>
                <a:lnTo>
                  <a:pt x="2104" y="1747"/>
                </a:lnTo>
                <a:lnTo>
                  <a:pt x="2104" y="1744"/>
                </a:lnTo>
                <a:lnTo>
                  <a:pt x="2102" y="1742"/>
                </a:lnTo>
                <a:lnTo>
                  <a:pt x="2102" y="1742"/>
                </a:lnTo>
                <a:lnTo>
                  <a:pt x="2104" y="1740"/>
                </a:lnTo>
                <a:lnTo>
                  <a:pt x="2104" y="1740"/>
                </a:lnTo>
                <a:lnTo>
                  <a:pt x="2104" y="1740"/>
                </a:lnTo>
                <a:lnTo>
                  <a:pt x="2104" y="1738"/>
                </a:lnTo>
                <a:lnTo>
                  <a:pt x="2104" y="1736"/>
                </a:lnTo>
                <a:lnTo>
                  <a:pt x="2104" y="1732"/>
                </a:lnTo>
                <a:lnTo>
                  <a:pt x="2102" y="1732"/>
                </a:lnTo>
                <a:close/>
                <a:moveTo>
                  <a:pt x="1475" y="977"/>
                </a:moveTo>
                <a:lnTo>
                  <a:pt x="1475" y="977"/>
                </a:lnTo>
                <a:lnTo>
                  <a:pt x="1475" y="977"/>
                </a:lnTo>
                <a:lnTo>
                  <a:pt x="1473" y="979"/>
                </a:lnTo>
                <a:lnTo>
                  <a:pt x="1473" y="979"/>
                </a:lnTo>
                <a:lnTo>
                  <a:pt x="1471" y="981"/>
                </a:lnTo>
                <a:lnTo>
                  <a:pt x="1469" y="981"/>
                </a:lnTo>
                <a:lnTo>
                  <a:pt x="1469" y="983"/>
                </a:lnTo>
                <a:lnTo>
                  <a:pt x="1467" y="983"/>
                </a:lnTo>
                <a:lnTo>
                  <a:pt x="1465" y="986"/>
                </a:lnTo>
                <a:lnTo>
                  <a:pt x="1458" y="988"/>
                </a:lnTo>
                <a:lnTo>
                  <a:pt x="1458" y="988"/>
                </a:lnTo>
                <a:lnTo>
                  <a:pt x="1458" y="988"/>
                </a:lnTo>
                <a:lnTo>
                  <a:pt x="1456" y="990"/>
                </a:lnTo>
                <a:lnTo>
                  <a:pt x="1456" y="990"/>
                </a:lnTo>
                <a:lnTo>
                  <a:pt x="1448" y="992"/>
                </a:lnTo>
                <a:lnTo>
                  <a:pt x="1442" y="994"/>
                </a:lnTo>
                <a:lnTo>
                  <a:pt x="1439" y="996"/>
                </a:lnTo>
                <a:lnTo>
                  <a:pt x="1437" y="998"/>
                </a:lnTo>
                <a:lnTo>
                  <a:pt x="1435" y="998"/>
                </a:lnTo>
                <a:lnTo>
                  <a:pt x="1433" y="998"/>
                </a:lnTo>
                <a:lnTo>
                  <a:pt x="1431" y="998"/>
                </a:lnTo>
                <a:lnTo>
                  <a:pt x="1429" y="998"/>
                </a:lnTo>
                <a:lnTo>
                  <a:pt x="1427" y="1000"/>
                </a:lnTo>
                <a:lnTo>
                  <a:pt x="1425" y="1000"/>
                </a:lnTo>
                <a:lnTo>
                  <a:pt x="1425" y="1000"/>
                </a:lnTo>
                <a:lnTo>
                  <a:pt x="1425" y="1000"/>
                </a:lnTo>
                <a:lnTo>
                  <a:pt x="1425" y="1000"/>
                </a:lnTo>
                <a:lnTo>
                  <a:pt x="1423" y="1000"/>
                </a:lnTo>
                <a:lnTo>
                  <a:pt x="1423" y="1000"/>
                </a:lnTo>
                <a:lnTo>
                  <a:pt x="1421" y="1000"/>
                </a:lnTo>
                <a:lnTo>
                  <a:pt x="1421" y="1000"/>
                </a:lnTo>
                <a:lnTo>
                  <a:pt x="1419" y="1000"/>
                </a:lnTo>
                <a:lnTo>
                  <a:pt x="1419" y="1000"/>
                </a:lnTo>
                <a:lnTo>
                  <a:pt x="1419" y="1000"/>
                </a:lnTo>
                <a:lnTo>
                  <a:pt x="1416" y="1000"/>
                </a:lnTo>
                <a:lnTo>
                  <a:pt x="1416" y="1000"/>
                </a:lnTo>
                <a:lnTo>
                  <a:pt x="1421" y="998"/>
                </a:lnTo>
                <a:lnTo>
                  <a:pt x="1421" y="998"/>
                </a:lnTo>
                <a:lnTo>
                  <a:pt x="1421" y="998"/>
                </a:lnTo>
                <a:lnTo>
                  <a:pt x="1419" y="998"/>
                </a:lnTo>
                <a:lnTo>
                  <a:pt x="1419" y="998"/>
                </a:lnTo>
                <a:lnTo>
                  <a:pt x="1419" y="998"/>
                </a:lnTo>
                <a:lnTo>
                  <a:pt x="1419" y="998"/>
                </a:lnTo>
                <a:lnTo>
                  <a:pt x="1419" y="998"/>
                </a:lnTo>
                <a:lnTo>
                  <a:pt x="1416" y="998"/>
                </a:lnTo>
                <a:lnTo>
                  <a:pt x="1416" y="998"/>
                </a:lnTo>
                <a:lnTo>
                  <a:pt x="1414" y="996"/>
                </a:lnTo>
                <a:lnTo>
                  <a:pt x="1412" y="996"/>
                </a:lnTo>
                <a:lnTo>
                  <a:pt x="1412" y="996"/>
                </a:lnTo>
                <a:lnTo>
                  <a:pt x="1410" y="996"/>
                </a:lnTo>
                <a:lnTo>
                  <a:pt x="1410" y="994"/>
                </a:lnTo>
                <a:lnTo>
                  <a:pt x="1410" y="994"/>
                </a:lnTo>
                <a:lnTo>
                  <a:pt x="1412" y="992"/>
                </a:lnTo>
                <a:lnTo>
                  <a:pt x="1412" y="992"/>
                </a:lnTo>
                <a:lnTo>
                  <a:pt x="1412" y="992"/>
                </a:lnTo>
                <a:lnTo>
                  <a:pt x="1412" y="992"/>
                </a:lnTo>
                <a:lnTo>
                  <a:pt x="1412" y="992"/>
                </a:lnTo>
                <a:lnTo>
                  <a:pt x="1412" y="992"/>
                </a:lnTo>
                <a:lnTo>
                  <a:pt x="1414" y="990"/>
                </a:lnTo>
                <a:lnTo>
                  <a:pt x="1414" y="990"/>
                </a:lnTo>
                <a:lnTo>
                  <a:pt x="1414" y="990"/>
                </a:lnTo>
                <a:lnTo>
                  <a:pt x="1414" y="990"/>
                </a:lnTo>
                <a:lnTo>
                  <a:pt x="1414" y="988"/>
                </a:lnTo>
                <a:lnTo>
                  <a:pt x="1414" y="986"/>
                </a:lnTo>
                <a:lnTo>
                  <a:pt x="1416" y="986"/>
                </a:lnTo>
                <a:lnTo>
                  <a:pt x="1416" y="986"/>
                </a:lnTo>
                <a:lnTo>
                  <a:pt x="1416" y="983"/>
                </a:lnTo>
                <a:lnTo>
                  <a:pt x="1419" y="983"/>
                </a:lnTo>
                <a:lnTo>
                  <a:pt x="1419" y="983"/>
                </a:lnTo>
                <a:lnTo>
                  <a:pt x="1419" y="983"/>
                </a:lnTo>
                <a:lnTo>
                  <a:pt x="1419" y="981"/>
                </a:lnTo>
                <a:lnTo>
                  <a:pt x="1419" y="981"/>
                </a:lnTo>
                <a:lnTo>
                  <a:pt x="1421" y="979"/>
                </a:lnTo>
                <a:lnTo>
                  <a:pt x="1421" y="979"/>
                </a:lnTo>
                <a:lnTo>
                  <a:pt x="1421" y="979"/>
                </a:lnTo>
                <a:lnTo>
                  <a:pt x="1421" y="979"/>
                </a:lnTo>
                <a:lnTo>
                  <a:pt x="1421" y="979"/>
                </a:lnTo>
                <a:lnTo>
                  <a:pt x="1421" y="979"/>
                </a:lnTo>
                <a:lnTo>
                  <a:pt x="1423" y="979"/>
                </a:lnTo>
                <a:lnTo>
                  <a:pt x="1423" y="979"/>
                </a:lnTo>
                <a:lnTo>
                  <a:pt x="1423" y="979"/>
                </a:lnTo>
                <a:lnTo>
                  <a:pt x="1423" y="981"/>
                </a:lnTo>
                <a:lnTo>
                  <a:pt x="1423" y="981"/>
                </a:lnTo>
                <a:lnTo>
                  <a:pt x="1423" y="981"/>
                </a:lnTo>
                <a:lnTo>
                  <a:pt x="1423" y="981"/>
                </a:lnTo>
                <a:lnTo>
                  <a:pt x="1425" y="981"/>
                </a:lnTo>
                <a:lnTo>
                  <a:pt x="1425" y="981"/>
                </a:lnTo>
                <a:lnTo>
                  <a:pt x="1425" y="981"/>
                </a:lnTo>
                <a:lnTo>
                  <a:pt x="1425" y="981"/>
                </a:lnTo>
                <a:lnTo>
                  <a:pt x="1425" y="983"/>
                </a:lnTo>
                <a:lnTo>
                  <a:pt x="1425" y="983"/>
                </a:lnTo>
                <a:lnTo>
                  <a:pt x="1425" y="986"/>
                </a:lnTo>
                <a:lnTo>
                  <a:pt x="1425" y="986"/>
                </a:lnTo>
                <a:lnTo>
                  <a:pt x="1423" y="986"/>
                </a:lnTo>
                <a:lnTo>
                  <a:pt x="1419" y="986"/>
                </a:lnTo>
                <a:lnTo>
                  <a:pt x="1416" y="986"/>
                </a:lnTo>
                <a:lnTo>
                  <a:pt x="1416" y="986"/>
                </a:lnTo>
                <a:lnTo>
                  <a:pt x="1416" y="986"/>
                </a:lnTo>
                <a:lnTo>
                  <a:pt x="1416" y="986"/>
                </a:lnTo>
                <a:lnTo>
                  <a:pt x="1416" y="988"/>
                </a:lnTo>
                <a:lnTo>
                  <a:pt x="1414" y="988"/>
                </a:lnTo>
                <a:lnTo>
                  <a:pt x="1416" y="990"/>
                </a:lnTo>
                <a:lnTo>
                  <a:pt x="1416" y="990"/>
                </a:lnTo>
                <a:lnTo>
                  <a:pt x="1419" y="990"/>
                </a:lnTo>
                <a:lnTo>
                  <a:pt x="1419" y="990"/>
                </a:lnTo>
                <a:lnTo>
                  <a:pt x="1421" y="990"/>
                </a:lnTo>
                <a:lnTo>
                  <a:pt x="1423" y="990"/>
                </a:lnTo>
                <a:lnTo>
                  <a:pt x="1423" y="990"/>
                </a:lnTo>
                <a:lnTo>
                  <a:pt x="1423" y="990"/>
                </a:lnTo>
                <a:lnTo>
                  <a:pt x="1425" y="992"/>
                </a:lnTo>
                <a:lnTo>
                  <a:pt x="1425" y="992"/>
                </a:lnTo>
                <a:lnTo>
                  <a:pt x="1425" y="990"/>
                </a:lnTo>
                <a:lnTo>
                  <a:pt x="1425" y="990"/>
                </a:lnTo>
                <a:lnTo>
                  <a:pt x="1425" y="988"/>
                </a:lnTo>
                <a:lnTo>
                  <a:pt x="1427" y="988"/>
                </a:lnTo>
                <a:lnTo>
                  <a:pt x="1429" y="988"/>
                </a:lnTo>
                <a:lnTo>
                  <a:pt x="1431" y="986"/>
                </a:lnTo>
                <a:lnTo>
                  <a:pt x="1433" y="986"/>
                </a:lnTo>
                <a:lnTo>
                  <a:pt x="1433" y="986"/>
                </a:lnTo>
                <a:lnTo>
                  <a:pt x="1433" y="986"/>
                </a:lnTo>
                <a:lnTo>
                  <a:pt x="1433" y="986"/>
                </a:lnTo>
                <a:lnTo>
                  <a:pt x="1433" y="986"/>
                </a:lnTo>
                <a:lnTo>
                  <a:pt x="1433" y="986"/>
                </a:lnTo>
                <a:lnTo>
                  <a:pt x="1433" y="986"/>
                </a:lnTo>
                <a:lnTo>
                  <a:pt x="1433" y="986"/>
                </a:lnTo>
                <a:lnTo>
                  <a:pt x="1433" y="983"/>
                </a:lnTo>
                <a:lnTo>
                  <a:pt x="1435" y="983"/>
                </a:lnTo>
                <a:lnTo>
                  <a:pt x="1439" y="979"/>
                </a:lnTo>
                <a:lnTo>
                  <a:pt x="1439" y="979"/>
                </a:lnTo>
                <a:lnTo>
                  <a:pt x="1442" y="979"/>
                </a:lnTo>
                <a:lnTo>
                  <a:pt x="1446" y="979"/>
                </a:lnTo>
                <a:lnTo>
                  <a:pt x="1448" y="979"/>
                </a:lnTo>
                <a:lnTo>
                  <a:pt x="1452" y="979"/>
                </a:lnTo>
                <a:lnTo>
                  <a:pt x="1454" y="981"/>
                </a:lnTo>
                <a:lnTo>
                  <a:pt x="1454" y="981"/>
                </a:lnTo>
                <a:lnTo>
                  <a:pt x="1458" y="981"/>
                </a:lnTo>
                <a:lnTo>
                  <a:pt x="1458" y="981"/>
                </a:lnTo>
                <a:lnTo>
                  <a:pt x="1458" y="981"/>
                </a:lnTo>
                <a:lnTo>
                  <a:pt x="1456" y="979"/>
                </a:lnTo>
                <a:lnTo>
                  <a:pt x="1454" y="979"/>
                </a:lnTo>
                <a:lnTo>
                  <a:pt x="1454" y="979"/>
                </a:lnTo>
                <a:lnTo>
                  <a:pt x="1454" y="979"/>
                </a:lnTo>
                <a:lnTo>
                  <a:pt x="1454" y="979"/>
                </a:lnTo>
                <a:lnTo>
                  <a:pt x="1454" y="979"/>
                </a:lnTo>
                <a:lnTo>
                  <a:pt x="1456" y="979"/>
                </a:lnTo>
                <a:lnTo>
                  <a:pt x="1456" y="977"/>
                </a:lnTo>
                <a:lnTo>
                  <a:pt x="1456" y="977"/>
                </a:lnTo>
                <a:lnTo>
                  <a:pt x="1458" y="977"/>
                </a:lnTo>
                <a:lnTo>
                  <a:pt x="1460" y="977"/>
                </a:lnTo>
                <a:lnTo>
                  <a:pt x="1465" y="975"/>
                </a:lnTo>
                <a:lnTo>
                  <a:pt x="1465" y="975"/>
                </a:lnTo>
                <a:lnTo>
                  <a:pt x="1465" y="975"/>
                </a:lnTo>
                <a:lnTo>
                  <a:pt x="1467" y="975"/>
                </a:lnTo>
                <a:lnTo>
                  <a:pt x="1469" y="975"/>
                </a:lnTo>
                <a:lnTo>
                  <a:pt x="1471" y="975"/>
                </a:lnTo>
                <a:lnTo>
                  <a:pt x="1471" y="975"/>
                </a:lnTo>
                <a:lnTo>
                  <a:pt x="1473" y="975"/>
                </a:lnTo>
                <a:lnTo>
                  <a:pt x="1473" y="975"/>
                </a:lnTo>
                <a:lnTo>
                  <a:pt x="1475" y="975"/>
                </a:lnTo>
                <a:lnTo>
                  <a:pt x="1475" y="975"/>
                </a:lnTo>
                <a:lnTo>
                  <a:pt x="1475" y="973"/>
                </a:lnTo>
                <a:lnTo>
                  <a:pt x="1475" y="973"/>
                </a:lnTo>
                <a:lnTo>
                  <a:pt x="1473" y="973"/>
                </a:lnTo>
                <a:lnTo>
                  <a:pt x="1473" y="973"/>
                </a:lnTo>
                <a:lnTo>
                  <a:pt x="1473" y="973"/>
                </a:lnTo>
                <a:lnTo>
                  <a:pt x="1473" y="971"/>
                </a:lnTo>
                <a:lnTo>
                  <a:pt x="1473" y="971"/>
                </a:lnTo>
                <a:lnTo>
                  <a:pt x="1475" y="971"/>
                </a:lnTo>
                <a:lnTo>
                  <a:pt x="1475" y="973"/>
                </a:lnTo>
                <a:lnTo>
                  <a:pt x="1475" y="973"/>
                </a:lnTo>
                <a:lnTo>
                  <a:pt x="1475" y="973"/>
                </a:lnTo>
                <a:lnTo>
                  <a:pt x="1475" y="975"/>
                </a:lnTo>
                <a:lnTo>
                  <a:pt x="1475" y="975"/>
                </a:lnTo>
                <a:lnTo>
                  <a:pt x="1477" y="975"/>
                </a:lnTo>
                <a:lnTo>
                  <a:pt x="1475" y="977"/>
                </a:lnTo>
                <a:close/>
                <a:moveTo>
                  <a:pt x="1465" y="965"/>
                </a:moveTo>
                <a:lnTo>
                  <a:pt x="1465" y="965"/>
                </a:lnTo>
                <a:lnTo>
                  <a:pt x="1467" y="962"/>
                </a:lnTo>
                <a:lnTo>
                  <a:pt x="1467" y="962"/>
                </a:lnTo>
                <a:lnTo>
                  <a:pt x="1467" y="962"/>
                </a:lnTo>
                <a:lnTo>
                  <a:pt x="1467" y="962"/>
                </a:lnTo>
                <a:lnTo>
                  <a:pt x="1469" y="962"/>
                </a:lnTo>
                <a:lnTo>
                  <a:pt x="1469" y="962"/>
                </a:lnTo>
                <a:lnTo>
                  <a:pt x="1471" y="960"/>
                </a:lnTo>
                <a:lnTo>
                  <a:pt x="1473" y="960"/>
                </a:lnTo>
                <a:lnTo>
                  <a:pt x="1473" y="958"/>
                </a:lnTo>
                <a:lnTo>
                  <a:pt x="1475" y="958"/>
                </a:lnTo>
                <a:lnTo>
                  <a:pt x="1477" y="958"/>
                </a:lnTo>
                <a:lnTo>
                  <a:pt x="1479" y="958"/>
                </a:lnTo>
                <a:lnTo>
                  <a:pt x="1481" y="956"/>
                </a:lnTo>
                <a:lnTo>
                  <a:pt x="1481" y="958"/>
                </a:lnTo>
                <a:lnTo>
                  <a:pt x="1481" y="956"/>
                </a:lnTo>
                <a:lnTo>
                  <a:pt x="1483" y="956"/>
                </a:lnTo>
                <a:lnTo>
                  <a:pt x="1486" y="956"/>
                </a:lnTo>
                <a:lnTo>
                  <a:pt x="1488" y="956"/>
                </a:lnTo>
                <a:lnTo>
                  <a:pt x="1490" y="956"/>
                </a:lnTo>
                <a:lnTo>
                  <a:pt x="1492" y="956"/>
                </a:lnTo>
                <a:lnTo>
                  <a:pt x="1492" y="956"/>
                </a:lnTo>
                <a:lnTo>
                  <a:pt x="1492" y="954"/>
                </a:lnTo>
                <a:lnTo>
                  <a:pt x="1494" y="954"/>
                </a:lnTo>
                <a:lnTo>
                  <a:pt x="1494" y="954"/>
                </a:lnTo>
                <a:lnTo>
                  <a:pt x="1496" y="956"/>
                </a:lnTo>
                <a:lnTo>
                  <a:pt x="1496" y="956"/>
                </a:lnTo>
                <a:lnTo>
                  <a:pt x="1494" y="956"/>
                </a:lnTo>
                <a:lnTo>
                  <a:pt x="1496" y="956"/>
                </a:lnTo>
                <a:lnTo>
                  <a:pt x="1496" y="956"/>
                </a:lnTo>
                <a:lnTo>
                  <a:pt x="1496" y="956"/>
                </a:lnTo>
                <a:lnTo>
                  <a:pt x="1498" y="956"/>
                </a:lnTo>
                <a:lnTo>
                  <a:pt x="1500" y="956"/>
                </a:lnTo>
                <a:lnTo>
                  <a:pt x="1498" y="956"/>
                </a:lnTo>
                <a:lnTo>
                  <a:pt x="1498" y="956"/>
                </a:lnTo>
                <a:lnTo>
                  <a:pt x="1498" y="956"/>
                </a:lnTo>
                <a:lnTo>
                  <a:pt x="1498" y="956"/>
                </a:lnTo>
                <a:lnTo>
                  <a:pt x="1500" y="956"/>
                </a:lnTo>
                <a:lnTo>
                  <a:pt x="1500" y="956"/>
                </a:lnTo>
                <a:lnTo>
                  <a:pt x="1500" y="956"/>
                </a:lnTo>
                <a:lnTo>
                  <a:pt x="1500" y="958"/>
                </a:lnTo>
                <a:lnTo>
                  <a:pt x="1500" y="958"/>
                </a:lnTo>
                <a:lnTo>
                  <a:pt x="1500" y="958"/>
                </a:lnTo>
                <a:lnTo>
                  <a:pt x="1502" y="958"/>
                </a:lnTo>
                <a:lnTo>
                  <a:pt x="1504" y="956"/>
                </a:lnTo>
                <a:lnTo>
                  <a:pt x="1504" y="956"/>
                </a:lnTo>
                <a:lnTo>
                  <a:pt x="1504" y="956"/>
                </a:lnTo>
                <a:lnTo>
                  <a:pt x="1504" y="956"/>
                </a:lnTo>
                <a:lnTo>
                  <a:pt x="1502" y="956"/>
                </a:lnTo>
                <a:lnTo>
                  <a:pt x="1502" y="956"/>
                </a:lnTo>
                <a:lnTo>
                  <a:pt x="1502" y="956"/>
                </a:lnTo>
                <a:lnTo>
                  <a:pt x="1502" y="956"/>
                </a:lnTo>
                <a:lnTo>
                  <a:pt x="1504" y="954"/>
                </a:lnTo>
                <a:lnTo>
                  <a:pt x="1504" y="954"/>
                </a:lnTo>
                <a:lnTo>
                  <a:pt x="1504" y="954"/>
                </a:lnTo>
                <a:lnTo>
                  <a:pt x="1504" y="954"/>
                </a:lnTo>
                <a:lnTo>
                  <a:pt x="1504" y="954"/>
                </a:lnTo>
                <a:lnTo>
                  <a:pt x="1502" y="954"/>
                </a:lnTo>
                <a:lnTo>
                  <a:pt x="1502" y="954"/>
                </a:lnTo>
                <a:lnTo>
                  <a:pt x="1502" y="954"/>
                </a:lnTo>
                <a:lnTo>
                  <a:pt x="1502" y="954"/>
                </a:lnTo>
                <a:lnTo>
                  <a:pt x="1502" y="952"/>
                </a:lnTo>
                <a:lnTo>
                  <a:pt x="1498" y="954"/>
                </a:lnTo>
                <a:lnTo>
                  <a:pt x="1498" y="954"/>
                </a:lnTo>
                <a:lnTo>
                  <a:pt x="1498" y="954"/>
                </a:lnTo>
                <a:lnTo>
                  <a:pt x="1498" y="954"/>
                </a:lnTo>
                <a:lnTo>
                  <a:pt x="1498" y="954"/>
                </a:lnTo>
                <a:lnTo>
                  <a:pt x="1498" y="954"/>
                </a:lnTo>
                <a:lnTo>
                  <a:pt x="1498" y="954"/>
                </a:lnTo>
                <a:lnTo>
                  <a:pt x="1498" y="954"/>
                </a:lnTo>
                <a:lnTo>
                  <a:pt x="1498" y="954"/>
                </a:lnTo>
                <a:lnTo>
                  <a:pt x="1498" y="952"/>
                </a:lnTo>
                <a:lnTo>
                  <a:pt x="1498" y="954"/>
                </a:lnTo>
                <a:lnTo>
                  <a:pt x="1496" y="954"/>
                </a:lnTo>
                <a:lnTo>
                  <a:pt x="1494" y="954"/>
                </a:lnTo>
                <a:lnTo>
                  <a:pt x="1494" y="954"/>
                </a:lnTo>
                <a:lnTo>
                  <a:pt x="1496" y="954"/>
                </a:lnTo>
                <a:lnTo>
                  <a:pt x="1498" y="952"/>
                </a:lnTo>
                <a:lnTo>
                  <a:pt x="1498" y="952"/>
                </a:lnTo>
                <a:lnTo>
                  <a:pt x="1498" y="952"/>
                </a:lnTo>
                <a:lnTo>
                  <a:pt x="1500" y="952"/>
                </a:lnTo>
                <a:lnTo>
                  <a:pt x="1500" y="952"/>
                </a:lnTo>
                <a:lnTo>
                  <a:pt x="1500" y="952"/>
                </a:lnTo>
                <a:lnTo>
                  <a:pt x="1500" y="952"/>
                </a:lnTo>
                <a:lnTo>
                  <a:pt x="1502" y="952"/>
                </a:lnTo>
                <a:lnTo>
                  <a:pt x="1502" y="952"/>
                </a:lnTo>
                <a:lnTo>
                  <a:pt x="1502" y="952"/>
                </a:lnTo>
                <a:lnTo>
                  <a:pt x="1502" y="952"/>
                </a:lnTo>
                <a:lnTo>
                  <a:pt x="1504" y="952"/>
                </a:lnTo>
                <a:lnTo>
                  <a:pt x="1504" y="952"/>
                </a:lnTo>
                <a:lnTo>
                  <a:pt x="1504" y="952"/>
                </a:lnTo>
                <a:lnTo>
                  <a:pt x="1502" y="954"/>
                </a:lnTo>
                <a:lnTo>
                  <a:pt x="1502" y="954"/>
                </a:lnTo>
                <a:lnTo>
                  <a:pt x="1502" y="954"/>
                </a:lnTo>
                <a:lnTo>
                  <a:pt x="1502" y="954"/>
                </a:lnTo>
                <a:lnTo>
                  <a:pt x="1502" y="954"/>
                </a:lnTo>
                <a:lnTo>
                  <a:pt x="1507" y="952"/>
                </a:lnTo>
                <a:lnTo>
                  <a:pt x="1507" y="952"/>
                </a:lnTo>
                <a:lnTo>
                  <a:pt x="1509" y="952"/>
                </a:lnTo>
                <a:lnTo>
                  <a:pt x="1511" y="952"/>
                </a:lnTo>
                <a:lnTo>
                  <a:pt x="1511" y="952"/>
                </a:lnTo>
                <a:lnTo>
                  <a:pt x="1513" y="950"/>
                </a:lnTo>
                <a:lnTo>
                  <a:pt x="1517" y="950"/>
                </a:lnTo>
                <a:lnTo>
                  <a:pt x="1519" y="948"/>
                </a:lnTo>
                <a:lnTo>
                  <a:pt x="1519" y="948"/>
                </a:lnTo>
                <a:lnTo>
                  <a:pt x="1521" y="948"/>
                </a:lnTo>
                <a:lnTo>
                  <a:pt x="1521" y="948"/>
                </a:lnTo>
                <a:lnTo>
                  <a:pt x="1521" y="948"/>
                </a:lnTo>
                <a:lnTo>
                  <a:pt x="1521" y="948"/>
                </a:lnTo>
                <a:lnTo>
                  <a:pt x="1519" y="948"/>
                </a:lnTo>
                <a:lnTo>
                  <a:pt x="1515" y="952"/>
                </a:lnTo>
                <a:lnTo>
                  <a:pt x="1513" y="954"/>
                </a:lnTo>
                <a:lnTo>
                  <a:pt x="1513" y="954"/>
                </a:lnTo>
                <a:lnTo>
                  <a:pt x="1513" y="954"/>
                </a:lnTo>
                <a:lnTo>
                  <a:pt x="1513" y="954"/>
                </a:lnTo>
                <a:lnTo>
                  <a:pt x="1515" y="954"/>
                </a:lnTo>
                <a:lnTo>
                  <a:pt x="1515" y="954"/>
                </a:lnTo>
                <a:lnTo>
                  <a:pt x="1515" y="954"/>
                </a:lnTo>
                <a:lnTo>
                  <a:pt x="1515" y="954"/>
                </a:lnTo>
                <a:lnTo>
                  <a:pt x="1515" y="956"/>
                </a:lnTo>
                <a:lnTo>
                  <a:pt x="1515" y="956"/>
                </a:lnTo>
                <a:lnTo>
                  <a:pt x="1515" y="956"/>
                </a:lnTo>
                <a:lnTo>
                  <a:pt x="1517" y="956"/>
                </a:lnTo>
                <a:lnTo>
                  <a:pt x="1517" y="956"/>
                </a:lnTo>
                <a:lnTo>
                  <a:pt x="1515" y="956"/>
                </a:lnTo>
                <a:lnTo>
                  <a:pt x="1515" y="956"/>
                </a:lnTo>
                <a:lnTo>
                  <a:pt x="1515" y="958"/>
                </a:lnTo>
                <a:lnTo>
                  <a:pt x="1515" y="958"/>
                </a:lnTo>
                <a:lnTo>
                  <a:pt x="1515" y="958"/>
                </a:lnTo>
                <a:lnTo>
                  <a:pt x="1515" y="958"/>
                </a:lnTo>
                <a:lnTo>
                  <a:pt x="1513" y="958"/>
                </a:lnTo>
                <a:lnTo>
                  <a:pt x="1513" y="958"/>
                </a:lnTo>
                <a:lnTo>
                  <a:pt x="1513" y="958"/>
                </a:lnTo>
                <a:lnTo>
                  <a:pt x="1515" y="958"/>
                </a:lnTo>
                <a:lnTo>
                  <a:pt x="1515" y="960"/>
                </a:lnTo>
                <a:lnTo>
                  <a:pt x="1515" y="960"/>
                </a:lnTo>
                <a:lnTo>
                  <a:pt x="1515" y="962"/>
                </a:lnTo>
                <a:lnTo>
                  <a:pt x="1515" y="962"/>
                </a:lnTo>
                <a:lnTo>
                  <a:pt x="1515" y="962"/>
                </a:lnTo>
                <a:lnTo>
                  <a:pt x="1515" y="962"/>
                </a:lnTo>
                <a:lnTo>
                  <a:pt x="1515" y="962"/>
                </a:lnTo>
                <a:lnTo>
                  <a:pt x="1515" y="962"/>
                </a:lnTo>
                <a:lnTo>
                  <a:pt x="1515" y="965"/>
                </a:lnTo>
                <a:lnTo>
                  <a:pt x="1513" y="965"/>
                </a:lnTo>
                <a:lnTo>
                  <a:pt x="1513" y="965"/>
                </a:lnTo>
                <a:lnTo>
                  <a:pt x="1511" y="965"/>
                </a:lnTo>
                <a:lnTo>
                  <a:pt x="1509" y="965"/>
                </a:lnTo>
                <a:lnTo>
                  <a:pt x="1509" y="967"/>
                </a:lnTo>
                <a:lnTo>
                  <a:pt x="1507" y="967"/>
                </a:lnTo>
                <a:lnTo>
                  <a:pt x="1507" y="967"/>
                </a:lnTo>
                <a:lnTo>
                  <a:pt x="1507" y="967"/>
                </a:lnTo>
                <a:lnTo>
                  <a:pt x="1504" y="967"/>
                </a:lnTo>
                <a:lnTo>
                  <a:pt x="1504" y="969"/>
                </a:lnTo>
                <a:lnTo>
                  <a:pt x="1504" y="969"/>
                </a:lnTo>
                <a:lnTo>
                  <a:pt x="1504" y="969"/>
                </a:lnTo>
                <a:lnTo>
                  <a:pt x="1504" y="969"/>
                </a:lnTo>
                <a:lnTo>
                  <a:pt x="1502" y="969"/>
                </a:lnTo>
                <a:lnTo>
                  <a:pt x="1498" y="969"/>
                </a:lnTo>
                <a:lnTo>
                  <a:pt x="1496" y="969"/>
                </a:lnTo>
                <a:lnTo>
                  <a:pt x="1496" y="969"/>
                </a:lnTo>
                <a:lnTo>
                  <a:pt x="1494" y="969"/>
                </a:lnTo>
                <a:lnTo>
                  <a:pt x="1494" y="967"/>
                </a:lnTo>
                <a:lnTo>
                  <a:pt x="1492" y="967"/>
                </a:lnTo>
                <a:lnTo>
                  <a:pt x="1486" y="967"/>
                </a:lnTo>
                <a:lnTo>
                  <a:pt x="1481" y="967"/>
                </a:lnTo>
                <a:lnTo>
                  <a:pt x="1479" y="967"/>
                </a:lnTo>
                <a:lnTo>
                  <a:pt x="1473" y="969"/>
                </a:lnTo>
                <a:lnTo>
                  <a:pt x="1471" y="969"/>
                </a:lnTo>
                <a:lnTo>
                  <a:pt x="1471" y="969"/>
                </a:lnTo>
                <a:lnTo>
                  <a:pt x="1469" y="969"/>
                </a:lnTo>
                <a:lnTo>
                  <a:pt x="1469" y="969"/>
                </a:lnTo>
                <a:lnTo>
                  <a:pt x="1467" y="969"/>
                </a:lnTo>
                <a:lnTo>
                  <a:pt x="1465" y="969"/>
                </a:lnTo>
                <a:lnTo>
                  <a:pt x="1465" y="969"/>
                </a:lnTo>
                <a:lnTo>
                  <a:pt x="1463" y="969"/>
                </a:lnTo>
                <a:lnTo>
                  <a:pt x="1463" y="967"/>
                </a:lnTo>
                <a:lnTo>
                  <a:pt x="1465" y="965"/>
                </a:lnTo>
                <a:close/>
                <a:moveTo>
                  <a:pt x="1287" y="906"/>
                </a:moveTo>
                <a:lnTo>
                  <a:pt x="1287" y="906"/>
                </a:lnTo>
                <a:lnTo>
                  <a:pt x="1293" y="902"/>
                </a:lnTo>
                <a:lnTo>
                  <a:pt x="1297" y="897"/>
                </a:lnTo>
                <a:lnTo>
                  <a:pt x="1303" y="893"/>
                </a:lnTo>
                <a:lnTo>
                  <a:pt x="1305" y="891"/>
                </a:lnTo>
                <a:lnTo>
                  <a:pt x="1307" y="889"/>
                </a:lnTo>
                <a:lnTo>
                  <a:pt x="1314" y="887"/>
                </a:lnTo>
                <a:lnTo>
                  <a:pt x="1316" y="887"/>
                </a:lnTo>
                <a:lnTo>
                  <a:pt x="1320" y="885"/>
                </a:lnTo>
                <a:lnTo>
                  <a:pt x="1320" y="885"/>
                </a:lnTo>
                <a:lnTo>
                  <a:pt x="1322" y="885"/>
                </a:lnTo>
                <a:lnTo>
                  <a:pt x="1322" y="885"/>
                </a:lnTo>
                <a:lnTo>
                  <a:pt x="1322" y="885"/>
                </a:lnTo>
                <a:lnTo>
                  <a:pt x="1322" y="883"/>
                </a:lnTo>
                <a:lnTo>
                  <a:pt x="1324" y="883"/>
                </a:lnTo>
                <a:lnTo>
                  <a:pt x="1324" y="883"/>
                </a:lnTo>
                <a:lnTo>
                  <a:pt x="1326" y="881"/>
                </a:lnTo>
                <a:lnTo>
                  <a:pt x="1326" y="881"/>
                </a:lnTo>
                <a:lnTo>
                  <a:pt x="1326" y="881"/>
                </a:lnTo>
                <a:lnTo>
                  <a:pt x="1326" y="879"/>
                </a:lnTo>
                <a:lnTo>
                  <a:pt x="1328" y="879"/>
                </a:lnTo>
                <a:lnTo>
                  <a:pt x="1328" y="879"/>
                </a:lnTo>
                <a:lnTo>
                  <a:pt x="1328" y="876"/>
                </a:lnTo>
                <a:lnTo>
                  <a:pt x="1328" y="876"/>
                </a:lnTo>
                <a:lnTo>
                  <a:pt x="1328" y="876"/>
                </a:lnTo>
                <a:lnTo>
                  <a:pt x="1331" y="874"/>
                </a:lnTo>
                <a:lnTo>
                  <a:pt x="1335" y="872"/>
                </a:lnTo>
                <a:lnTo>
                  <a:pt x="1335" y="874"/>
                </a:lnTo>
                <a:lnTo>
                  <a:pt x="1333" y="874"/>
                </a:lnTo>
                <a:lnTo>
                  <a:pt x="1333" y="876"/>
                </a:lnTo>
                <a:lnTo>
                  <a:pt x="1333" y="876"/>
                </a:lnTo>
                <a:lnTo>
                  <a:pt x="1333" y="876"/>
                </a:lnTo>
                <a:lnTo>
                  <a:pt x="1333" y="879"/>
                </a:lnTo>
                <a:lnTo>
                  <a:pt x="1333" y="879"/>
                </a:lnTo>
                <a:lnTo>
                  <a:pt x="1335" y="876"/>
                </a:lnTo>
                <a:lnTo>
                  <a:pt x="1335" y="876"/>
                </a:lnTo>
                <a:lnTo>
                  <a:pt x="1335" y="876"/>
                </a:lnTo>
                <a:lnTo>
                  <a:pt x="1335" y="874"/>
                </a:lnTo>
                <a:lnTo>
                  <a:pt x="1335" y="874"/>
                </a:lnTo>
                <a:lnTo>
                  <a:pt x="1337" y="874"/>
                </a:lnTo>
                <a:lnTo>
                  <a:pt x="1337" y="874"/>
                </a:lnTo>
                <a:lnTo>
                  <a:pt x="1337" y="872"/>
                </a:lnTo>
                <a:lnTo>
                  <a:pt x="1337" y="872"/>
                </a:lnTo>
                <a:lnTo>
                  <a:pt x="1337" y="872"/>
                </a:lnTo>
                <a:lnTo>
                  <a:pt x="1337" y="872"/>
                </a:lnTo>
                <a:lnTo>
                  <a:pt x="1337" y="872"/>
                </a:lnTo>
                <a:lnTo>
                  <a:pt x="1337" y="870"/>
                </a:lnTo>
                <a:lnTo>
                  <a:pt x="1337" y="870"/>
                </a:lnTo>
                <a:lnTo>
                  <a:pt x="1339" y="868"/>
                </a:lnTo>
                <a:lnTo>
                  <a:pt x="1339" y="868"/>
                </a:lnTo>
                <a:lnTo>
                  <a:pt x="1339" y="868"/>
                </a:lnTo>
                <a:lnTo>
                  <a:pt x="1341" y="868"/>
                </a:lnTo>
                <a:lnTo>
                  <a:pt x="1341" y="870"/>
                </a:lnTo>
                <a:lnTo>
                  <a:pt x="1341" y="870"/>
                </a:lnTo>
                <a:lnTo>
                  <a:pt x="1341" y="870"/>
                </a:lnTo>
                <a:lnTo>
                  <a:pt x="1339" y="872"/>
                </a:lnTo>
                <a:lnTo>
                  <a:pt x="1337" y="874"/>
                </a:lnTo>
                <a:lnTo>
                  <a:pt x="1337" y="874"/>
                </a:lnTo>
                <a:lnTo>
                  <a:pt x="1337" y="874"/>
                </a:lnTo>
                <a:lnTo>
                  <a:pt x="1337" y="876"/>
                </a:lnTo>
                <a:lnTo>
                  <a:pt x="1337" y="876"/>
                </a:lnTo>
                <a:lnTo>
                  <a:pt x="1339" y="874"/>
                </a:lnTo>
                <a:lnTo>
                  <a:pt x="1339" y="874"/>
                </a:lnTo>
                <a:lnTo>
                  <a:pt x="1339" y="874"/>
                </a:lnTo>
                <a:lnTo>
                  <a:pt x="1339" y="874"/>
                </a:lnTo>
                <a:lnTo>
                  <a:pt x="1339" y="874"/>
                </a:lnTo>
                <a:lnTo>
                  <a:pt x="1339" y="874"/>
                </a:lnTo>
                <a:lnTo>
                  <a:pt x="1339" y="874"/>
                </a:lnTo>
                <a:lnTo>
                  <a:pt x="1341" y="874"/>
                </a:lnTo>
                <a:lnTo>
                  <a:pt x="1341" y="872"/>
                </a:lnTo>
                <a:lnTo>
                  <a:pt x="1341" y="872"/>
                </a:lnTo>
                <a:lnTo>
                  <a:pt x="1341" y="872"/>
                </a:lnTo>
                <a:lnTo>
                  <a:pt x="1343" y="872"/>
                </a:lnTo>
                <a:lnTo>
                  <a:pt x="1343" y="870"/>
                </a:lnTo>
                <a:lnTo>
                  <a:pt x="1343" y="870"/>
                </a:lnTo>
                <a:lnTo>
                  <a:pt x="1343" y="868"/>
                </a:lnTo>
                <a:lnTo>
                  <a:pt x="1341" y="868"/>
                </a:lnTo>
                <a:lnTo>
                  <a:pt x="1341" y="866"/>
                </a:lnTo>
                <a:lnTo>
                  <a:pt x="1341" y="866"/>
                </a:lnTo>
                <a:lnTo>
                  <a:pt x="1341" y="866"/>
                </a:lnTo>
                <a:lnTo>
                  <a:pt x="1341" y="866"/>
                </a:lnTo>
                <a:lnTo>
                  <a:pt x="1343" y="866"/>
                </a:lnTo>
                <a:lnTo>
                  <a:pt x="1343" y="866"/>
                </a:lnTo>
                <a:lnTo>
                  <a:pt x="1343" y="866"/>
                </a:lnTo>
                <a:lnTo>
                  <a:pt x="1345" y="866"/>
                </a:lnTo>
                <a:lnTo>
                  <a:pt x="1345" y="866"/>
                </a:lnTo>
                <a:lnTo>
                  <a:pt x="1345" y="866"/>
                </a:lnTo>
                <a:lnTo>
                  <a:pt x="1349" y="866"/>
                </a:lnTo>
                <a:lnTo>
                  <a:pt x="1349" y="868"/>
                </a:lnTo>
                <a:lnTo>
                  <a:pt x="1351" y="868"/>
                </a:lnTo>
                <a:lnTo>
                  <a:pt x="1351" y="868"/>
                </a:lnTo>
                <a:lnTo>
                  <a:pt x="1351" y="868"/>
                </a:lnTo>
                <a:lnTo>
                  <a:pt x="1351" y="868"/>
                </a:lnTo>
                <a:lnTo>
                  <a:pt x="1354" y="868"/>
                </a:lnTo>
                <a:lnTo>
                  <a:pt x="1354" y="868"/>
                </a:lnTo>
                <a:lnTo>
                  <a:pt x="1356" y="870"/>
                </a:lnTo>
                <a:lnTo>
                  <a:pt x="1356" y="870"/>
                </a:lnTo>
                <a:lnTo>
                  <a:pt x="1358" y="870"/>
                </a:lnTo>
                <a:lnTo>
                  <a:pt x="1360" y="870"/>
                </a:lnTo>
                <a:lnTo>
                  <a:pt x="1362" y="870"/>
                </a:lnTo>
                <a:lnTo>
                  <a:pt x="1362" y="870"/>
                </a:lnTo>
                <a:lnTo>
                  <a:pt x="1364" y="870"/>
                </a:lnTo>
                <a:lnTo>
                  <a:pt x="1364" y="868"/>
                </a:lnTo>
                <a:lnTo>
                  <a:pt x="1364" y="870"/>
                </a:lnTo>
                <a:lnTo>
                  <a:pt x="1364" y="870"/>
                </a:lnTo>
                <a:lnTo>
                  <a:pt x="1366" y="870"/>
                </a:lnTo>
                <a:lnTo>
                  <a:pt x="1368" y="870"/>
                </a:lnTo>
                <a:lnTo>
                  <a:pt x="1368" y="870"/>
                </a:lnTo>
                <a:lnTo>
                  <a:pt x="1368" y="870"/>
                </a:lnTo>
                <a:lnTo>
                  <a:pt x="1368" y="870"/>
                </a:lnTo>
                <a:lnTo>
                  <a:pt x="1368" y="870"/>
                </a:lnTo>
                <a:lnTo>
                  <a:pt x="1368" y="872"/>
                </a:lnTo>
                <a:lnTo>
                  <a:pt x="1370" y="872"/>
                </a:lnTo>
                <a:lnTo>
                  <a:pt x="1370" y="872"/>
                </a:lnTo>
                <a:lnTo>
                  <a:pt x="1370" y="874"/>
                </a:lnTo>
                <a:lnTo>
                  <a:pt x="1370" y="874"/>
                </a:lnTo>
                <a:lnTo>
                  <a:pt x="1370" y="876"/>
                </a:lnTo>
                <a:lnTo>
                  <a:pt x="1370" y="876"/>
                </a:lnTo>
                <a:lnTo>
                  <a:pt x="1370" y="876"/>
                </a:lnTo>
                <a:lnTo>
                  <a:pt x="1372" y="879"/>
                </a:lnTo>
                <a:lnTo>
                  <a:pt x="1372" y="881"/>
                </a:lnTo>
                <a:lnTo>
                  <a:pt x="1375" y="881"/>
                </a:lnTo>
                <a:lnTo>
                  <a:pt x="1375" y="883"/>
                </a:lnTo>
                <a:lnTo>
                  <a:pt x="1377" y="885"/>
                </a:lnTo>
                <a:lnTo>
                  <a:pt x="1379" y="885"/>
                </a:lnTo>
                <a:lnTo>
                  <a:pt x="1381" y="885"/>
                </a:lnTo>
                <a:lnTo>
                  <a:pt x="1383" y="885"/>
                </a:lnTo>
                <a:lnTo>
                  <a:pt x="1385" y="885"/>
                </a:lnTo>
                <a:lnTo>
                  <a:pt x="1389" y="885"/>
                </a:lnTo>
                <a:lnTo>
                  <a:pt x="1391" y="885"/>
                </a:lnTo>
                <a:lnTo>
                  <a:pt x="1391" y="885"/>
                </a:lnTo>
                <a:lnTo>
                  <a:pt x="1389" y="885"/>
                </a:lnTo>
                <a:lnTo>
                  <a:pt x="1389" y="887"/>
                </a:lnTo>
                <a:lnTo>
                  <a:pt x="1389" y="887"/>
                </a:lnTo>
                <a:lnTo>
                  <a:pt x="1389" y="887"/>
                </a:lnTo>
                <a:lnTo>
                  <a:pt x="1389" y="889"/>
                </a:lnTo>
                <a:lnTo>
                  <a:pt x="1389" y="889"/>
                </a:lnTo>
                <a:lnTo>
                  <a:pt x="1389" y="889"/>
                </a:lnTo>
                <a:lnTo>
                  <a:pt x="1389" y="889"/>
                </a:lnTo>
                <a:lnTo>
                  <a:pt x="1387" y="891"/>
                </a:lnTo>
                <a:lnTo>
                  <a:pt x="1389" y="891"/>
                </a:lnTo>
                <a:lnTo>
                  <a:pt x="1389" y="893"/>
                </a:lnTo>
                <a:lnTo>
                  <a:pt x="1391" y="893"/>
                </a:lnTo>
                <a:lnTo>
                  <a:pt x="1391" y="893"/>
                </a:lnTo>
                <a:lnTo>
                  <a:pt x="1393" y="895"/>
                </a:lnTo>
                <a:lnTo>
                  <a:pt x="1393" y="895"/>
                </a:lnTo>
                <a:lnTo>
                  <a:pt x="1393" y="895"/>
                </a:lnTo>
                <a:lnTo>
                  <a:pt x="1393" y="895"/>
                </a:lnTo>
                <a:lnTo>
                  <a:pt x="1393" y="895"/>
                </a:lnTo>
                <a:lnTo>
                  <a:pt x="1393" y="895"/>
                </a:lnTo>
                <a:lnTo>
                  <a:pt x="1393" y="897"/>
                </a:lnTo>
                <a:lnTo>
                  <a:pt x="1393" y="900"/>
                </a:lnTo>
                <a:lnTo>
                  <a:pt x="1391" y="900"/>
                </a:lnTo>
                <a:lnTo>
                  <a:pt x="1393" y="900"/>
                </a:lnTo>
                <a:lnTo>
                  <a:pt x="1391" y="902"/>
                </a:lnTo>
                <a:lnTo>
                  <a:pt x="1391" y="902"/>
                </a:lnTo>
                <a:lnTo>
                  <a:pt x="1391" y="902"/>
                </a:lnTo>
                <a:lnTo>
                  <a:pt x="1393" y="904"/>
                </a:lnTo>
                <a:lnTo>
                  <a:pt x="1393" y="904"/>
                </a:lnTo>
                <a:lnTo>
                  <a:pt x="1393" y="904"/>
                </a:lnTo>
                <a:lnTo>
                  <a:pt x="1393" y="904"/>
                </a:lnTo>
                <a:lnTo>
                  <a:pt x="1395" y="904"/>
                </a:lnTo>
                <a:lnTo>
                  <a:pt x="1395" y="904"/>
                </a:lnTo>
                <a:lnTo>
                  <a:pt x="1395" y="904"/>
                </a:lnTo>
                <a:lnTo>
                  <a:pt x="1398" y="904"/>
                </a:lnTo>
                <a:lnTo>
                  <a:pt x="1398" y="904"/>
                </a:lnTo>
                <a:lnTo>
                  <a:pt x="1398" y="904"/>
                </a:lnTo>
                <a:lnTo>
                  <a:pt x="1398" y="906"/>
                </a:lnTo>
                <a:lnTo>
                  <a:pt x="1395" y="906"/>
                </a:lnTo>
                <a:lnTo>
                  <a:pt x="1395" y="906"/>
                </a:lnTo>
                <a:lnTo>
                  <a:pt x="1395" y="906"/>
                </a:lnTo>
                <a:lnTo>
                  <a:pt x="1395" y="908"/>
                </a:lnTo>
                <a:lnTo>
                  <a:pt x="1395" y="908"/>
                </a:lnTo>
                <a:lnTo>
                  <a:pt x="1395" y="908"/>
                </a:lnTo>
                <a:lnTo>
                  <a:pt x="1395" y="908"/>
                </a:lnTo>
                <a:lnTo>
                  <a:pt x="1395" y="906"/>
                </a:lnTo>
                <a:lnTo>
                  <a:pt x="1395" y="906"/>
                </a:lnTo>
                <a:lnTo>
                  <a:pt x="1395" y="908"/>
                </a:lnTo>
                <a:lnTo>
                  <a:pt x="1395" y="908"/>
                </a:lnTo>
                <a:lnTo>
                  <a:pt x="1395" y="910"/>
                </a:lnTo>
                <a:lnTo>
                  <a:pt x="1395" y="910"/>
                </a:lnTo>
                <a:lnTo>
                  <a:pt x="1395" y="910"/>
                </a:lnTo>
                <a:lnTo>
                  <a:pt x="1395" y="912"/>
                </a:lnTo>
                <a:lnTo>
                  <a:pt x="1395" y="912"/>
                </a:lnTo>
                <a:lnTo>
                  <a:pt x="1395" y="910"/>
                </a:lnTo>
                <a:lnTo>
                  <a:pt x="1395" y="910"/>
                </a:lnTo>
                <a:lnTo>
                  <a:pt x="1398" y="910"/>
                </a:lnTo>
                <a:lnTo>
                  <a:pt x="1400" y="910"/>
                </a:lnTo>
                <a:lnTo>
                  <a:pt x="1400" y="910"/>
                </a:lnTo>
                <a:lnTo>
                  <a:pt x="1402" y="910"/>
                </a:lnTo>
                <a:lnTo>
                  <a:pt x="1402" y="910"/>
                </a:lnTo>
                <a:lnTo>
                  <a:pt x="1402" y="912"/>
                </a:lnTo>
                <a:lnTo>
                  <a:pt x="1402" y="912"/>
                </a:lnTo>
                <a:lnTo>
                  <a:pt x="1402" y="912"/>
                </a:lnTo>
                <a:lnTo>
                  <a:pt x="1402" y="914"/>
                </a:lnTo>
                <a:lnTo>
                  <a:pt x="1402" y="914"/>
                </a:lnTo>
                <a:lnTo>
                  <a:pt x="1404" y="914"/>
                </a:lnTo>
                <a:lnTo>
                  <a:pt x="1404" y="914"/>
                </a:lnTo>
                <a:lnTo>
                  <a:pt x="1404" y="914"/>
                </a:lnTo>
                <a:lnTo>
                  <a:pt x="1404" y="914"/>
                </a:lnTo>
                <a:lnTo>
                  <a:pt x="1408" y="914"/>
                </a:lnTo>
                <a:lnTo>
                  <a:pt x="1408" y="914"/>
                </a:lnTo>
                <a:lnTo>
                  <a:pt x="1408" y="916"/>
                </a:lnTo>
                <a:lnTo>
                  <a:pt x="1410" y="916"/>
                </a:lnTo>
                <a:lnTo>
                  <a:pt x="1416" y="916"/>
                </a:lnTo>
                <a:lnTo>
                  <a:pt x="1419" y="916"/>
                </a:lnTo>
                <a:lnTo>
                  <a:pt x="1421" y="916"/>
                </a:lnTo>
                <a:lnTo>
                  <a:pt x="1423" y="916"/>
                </a:lnTo>
                <a:lnTo>
                  <a:pt x="1423" y="916"/>
                </a:lnTo>
                <a:lnTo>
                  <a:pt x="1423" y="916"/>
                </a:lnTo>
                <a:lnTo>
                  <a:pt x="1427" y="916"/>
                </a:lnTo>
                <a:lnTo>
                  <a:pt x="1427" y="916"/>
                </a:lnTo>
                <a:lnTo>
                  <a:pt x="1429" y="918"/>
                </a:lnTo>
                <a:lnTo>
                  <a:pt x="1429" y="918"/>
                </a:lnTo>
                <a:lnTo>
                  <a:pt x="1431" y="918"/>
                </a:lnTo>
                <a:lnTo>
                  <a:pt x="1433" y="918"/>
                </a:lnTo>
                <a:lnTo>
                  <a:pt x="1435" y="918"/>
                </a:lnTo>
                <a:lnTo>
                  <a:pt x="1435" y="918"/>
                </a:lnTo>
                <a:lnTo>
                  <a:pt x="1435" y="918"/>
                </a:lnTo>
                <a:lnTo>
                  <a:pt x="1435" y="918"/>
                </a:lnTo>
                <a:lnTo>
                  <a:pt x="1435" y="918"/>
                </a:lnTo>
                <a:lnTo>
                  <a:pt x="1435" y="918"/>
                </a:lnTo>
                <a:lnTo>
                  <a:pt x="1435" y="918"/>
                </a:lnTo>
                <a:lnTo>
                  <a:pt x="1437" y="918"/>
                </a:lnTo>
                <a:lnTo>
                  <a:pt x="1437" y="918"/>
                </a:lnTo>
                <a:lnTo>
                  <a:pt x="1437" y="918"/>
                </a:lnTo>
                <a:lnTo>
                  <a:pt x="1437" y="918"/>
                </a:lnTo>
                <a:lnTo>
                  <a:pt x="1437" y="918"/>
                </a:lnTo>
                <a:lnTo>
                  <a:pt x="1437" y="921"/>
                </a:lnTo>
                <a:lnTo>
                  <a:pt x="1437" y="921"/>
                </a:lnTo>
                <a:lnTo>
                  <a:pt x="1437" y="921"/>
                </a:lnTo>
                <a:lnTo>
                  <a:pt x="1437" y="921"/>
                </a:lnTo>
                <a:lnTo>
                  <a:pt x="1437" y="921"/>
                </a:lnTo>
                <a:lnTo>
                  <a:pt x="1437" y="921"/>
                </a:lnTo>
                <a:lnTo>
                  <a:pt x="1439" y="921"/>
                </a:lnTo>
                <a:lnTo>
                  <a:pt x="1439" y="921"/>
                </a:lnTo>
                <a:lnTo>
                  <a:pt x="1442" y="921"/>
                </a:lnTo>
                <a:lnTo>
                  <a:pt x="1442" y="921"/>
                </a:lnTo>
                <a:lnTo>
                  <a:pt x="1444" y="921"/>
                </a:lnTo>
                <a:lnTo>
                  <a:pt x="1444" y="921"/>
                </a:lnTo>
                <a:lnTo>
                  <a:pt x="1444" y="921"/>
                </a:lnTo>
                <a:lnTo>
                  <a:pt x="1444" y="921"/>
                </a:lnTo>
                <a:lnTo>
                  <a:pt x="1444" y="921"/>
                </a:lnTo>
                <a:lnTo>
                  <a:pt x="1444" y="921"/>
                </a:lnTo>
                <a:lnTo>
                  <a:pt x="1444" y="921"/>
                </a:lnTo>
                <a:lnTo>
                  <a:pt x="1446" y="921"/>
                </a:lnTo>
                <a:lnTo>
                  <a:pt x="1448" y="921"/>
                </a:lnTo>
                <a:lnTo>
                  <a:pt x="1448" y="921"/>
                </a:lnTo>
                <a:lnTo>
                  <a:pt x="1448" y="921"/>
                </a:lnTo>
                <a:lnTo>
                  <a:pt x="1448" y="923"/>
                </a:lnTo>
                <a:lnTo>
                  <a:pt x="1450" y="923"/>
                </a:lnTo>
                <a:lnTo>
                  <a:pt x="1450" y="923"/>
                </a:lnTo>
                <a:lnTo>
                  <a:pt x="1450" y="923"/>
                </a:lnTo>
                <a:lnTo>
                  <a:pt x="1450" y="925"/>
                </a:lnTo>
                <a:lnTo>
                  <a:pt x="1450" y="925"/>
                </a:lnTo>
                <a:lnTo>
                  <a:pt x="1450" y="925"/>
                </a:lnTo>
                <a:lnTo>
                  <a:pt x="1450" y="925"/>
                </a:lnTo>
                <a:lnTo>
                  <a:pt x="1452" y="927"/>
                </a:lnTo>
                <a:lnTo>
                  <a:pt x="1452" y="927"/>
                </a:lnTo>
                <a:lnTo>
                  <a:pt x="1452" y="927"/>
                </a:lnTo>
                <a:lnTo>
                  <a:pt x="1452" y="927"/>
                </a:lnTo>
                <a:lnTo>
                  <a:pt x="1452" y="927"/>
                </a:lnTo>
                <a:lnTo>
                  <a:pt x="1454" y="927"/>
                </a:lnTo>
                <a:lnTo>
                  <a:pt x="1454" y="927"/>
                </a:lnTo>
                <a:lnTo>
                  <a:pt x="1454" y="927"/>
                </a:lnTo>
                <a:lnTo>
                  <a:pt x="1454" y="927"/>
                </a:lnTo>
                <a:lnTo>
                  <a:pt x="1454" y="927"/>
                </a:lnTo>
                <a:lnTo>
                  <a:pt x="1454" y="929"/>
                </a:lnTo>
                <a:lnTo>
                  <a:pt x="1454" y="929"/>
                </a:lnTo>
                <a:lnTo>
                  <a:pt x="1454" y="931"/>
                </a:lnTo>
                <a:lnTo>
                  <a:pt x="1456" y="931"/>
                </a:lnTo>
                <a:lnTo>
                  <a:pt x="1456" y="931"/>
                </a:lnTo>
                <a:lnTo>
                  <a:pt x="1458" y="931"/>
                </a:lnTo>
                <a:lnTo>
                  <a:pt x="1458" y="931"/>
                </a:lnTo>
                <a:lnTo>
                  <a:pt x="1458" y="931"/>
                </a:lnTo>
                <a:lnTo>
                  <a:pt x="1458" y="931"/>
                </a:lnTo>
                <a:lnTo>
                  <a:pt x="1458" y="931"/>
                </a:lnTo>
                <a:lnTo>
                  <a:pt x="1458" y="931"/>
                </a:lnTo>
                <a:lnTo>
                  <a:pt x="1458" y="931"/>
                </a:lnTo>
                <a:lnTo>
                  <a:pt x="1460" y="931"/>
                </a:lnTo>
                <a:lnTo>
                  <a:pt x="1458" y="933"/>
                </a:lnTo>
                <a:lnTo>
                  <a:pt x="1458" y="933"/>
                </a:lnTo>
                <a:lnTo>
                  <a:pt x="1458" y="933"/>
                </a:lnTo>
                <a:lnTo>
                  <a:pt x="1458" y="935"/>
                </a:lnTo>
                <a:lnTo>
                  <a:pt x="1458" y="935"/>
                </a:lnTo>
                <a:lnTo>
                  <a:pt x="1458" y="935"/>
                </a:lnTo>
                <a:lnTo>
                  <a:pt x="1458" y="935"/>
                </a:lnTo>
                <a:lnTo>
                  <a:pt x="1460" y="935"/>
                </a:lnTo>
                <a:lnTo>
                  <a:pt x="1460" y="935"/>
                </a:lnTo>
                <a:lnTo>
                  <a:pt x="1460" y="935"/>
                </a:lnTo>
                <a:lnTo>
                  <a:pt x="1458" y="935"/>
                </a:lnTo>
                <a:lnTo>
                  <a:pt x="1458" y="935"/>
                </a:lnTo>
                <a:lnTo>
                  <a:pt x="1460" y="937"/>
                </a:lnTo>
                <a:lnTo>
                  <a:pt x="1460" y="937"/>
                </a:lnTo>
                <a:lnTo>
                  <a:pt x="1460" y="937"/>
                </a:lnTo>
                <a:lnTo>
                  <a:pt x="1460" y="937"/>
                </a:lnTo>
                <a:lnTo>
                  <a:pt x="1460" y="939"/>
                </a:lnTo>
                <a:lnTo>
                  <a:pt x="1460" y="939"/>
                </a:lnTo>
                <a:lnTo>
                  <a:pt x="1463" y="939"/>
                </a:lnTo>
                <a:lnTo>
                  <a:pt x="1463" y="939"/>
                </a:lnTo>
                <a:lnTo>
                  <a:pt x="1463" y="941"/>
                </a:lnTo>
                <a:lnTo>
                  <a:pt x="1463" y="941"/>
                </a:lnTo>
                <a:lnTo>
                  <a:pt x="1465" y="941"/>
                </a:lnTo>
                <a:lnTo>
                  <a:pt x="1465" y="941"/>
                </a:lnTo>
                <a:lnTo>
                  <a:pt x="1465" y="939"/>
                </a:lnTo>
                <a:lnTo>
                  <a:pt x="1465" y="939"/>
                </a:lnTo>
                <a:lnTo>
                  <a:pt x="1465" y="941"/>
                </a:lnTo>
                <a:lnTo>
                  <a:pt x="1465" y="941"/>
                </a:lnTo>
                <a:lnTo>
                  <a:pt x="1465" y="941"/>
                </a:lnTo>
                <a:lnTo>
                  <a:pt x="1465" y="941"/>
                </a:lnTo>
                <a:lnTo>
                  <a:pt x="1465" y="941"/>
                </a:lnTo>
                <a:lnTo>
                  <a:pt x="1463" y="941"/>
                </a:lnTo>
                <a:lnTo>
                  <a:pt x="1463" y="941"/>
                </a:lnTo>
                <a:lnTo>
                  <a:pt x="1463" y="941"/>
                </a:lnTo>
                <a:lnTo>
                  <a:pt x="1460" y="941"/>
                </a:lnTo>
                <a:lnTo>
                  <a:pt x="1460" y="941"/>
                </a:lnTo>
                <a:lnTo>
                  <a:pt x="1460" y="941"/>
                </a:lnTo>
                <a:lnTo>
                  <a:pt x="1460" y="939"/>
                </a:lnTo>
                <a:lnTo>
                  <a:pt x="1460" y="941"/>
                </a:lnTo>
                <a:lnTo>
                  <a:pt x="1458" y="941"/>
                </a:lnTo>
                <a:lnTo>
                  <a:pt x="1458" y="941"/>
                </a:lnTo>
                <a:lnTo>
                  <a:pt x="1458" y="941"/>
                </a:lnTo>
                <a:lnTo>
                  <a:pt x="1458" y="941"/>
                </a:lnTo>
                <a:lnTo>
                  <a:pt x="1460" y="944"/>
                </a:lnTo>
                <a:lnTo>
                  <a:pt x="1460" y="944"/>
                </a:lnTo>
                <a:lnTo>
                  <a:pt x="1460" y="946"/>
                </a:lnTo>
                <a:lnTo>
                  <a:pt x="1460" y="946"/>
                </a:lnTo>
                <a:lnTo>
                  <a:pt x="1458" y="948"/>
                </a:lnTo>
                <a:lnTo>
                  <a:pt x="1456" y="946"/>
                </a:lnTo>
                <a:lnTo>
                  <a:pt x="1454" y="946"/>
                </a:lnTo>
                <a:lnTo>
                  <a:pt x="1452" y="944"/>
                </a:lnTo>
                <a:lnTo>
                  <a:pt x="1450" y="944"/>
                </a:lnTo>
                <a:lnTo>
                  <a:pt x="1450" y="944"/>
                </a:lnTo>
                <a:lnTo>
                  <a:pt x="1448" y="944"/>
                </a:lnTo>
                <a:lnTo>
                  <a:pt x="1448" y="944"/>
                </a:lnTo>
                <a:lnTo>
                  <a:pt x="1448" y="946"/>
                </a:lnTo>
                <a:lnTo>
                  <a:pt x="1446" y="944"/>
                </a:lnTo>
                <a:lnTo>
                  <a:pt x="1448" y="944"/>
                </a:lnTo>
                <a:lnTo>
                  <a:pt x="1448" y="941"/>
                </a:lnTo>
                <a:lnTo>
                  <a:pt x="1448" y="941"/>
                </a:lnTo>
                <a:lnTo>
                  <a:pt x="1448" y="941"/>
                </a:lnTo>
                <a:lnTo>
                  <a:pt x="1446" y="941"/>
                </a:lnTo>
                <a:lnTo>
                  <a:pt x="1446" y="941"/>
                </a:lnTo>
                <a:lnTo>
                  <a:pt x="1444" y="941"/>
                </a:lnTo>
                <a:lnTo>
                  <a:pt x="1444" y="941"/>
                </a:lnTo>
                <a:lnTo>
                  <a:pt x="1444" y="941"/>
                </a:lnTo>
                <a:lnTo>
                  <a:pt x="1446" y="941"/>
                </a:lnTo>
                <a:lnTo>
                  <a:pt x="1446" y="939"/>
                </a:lnTo>
                <a:lnTo>
                  <a:pt x="1446" y="939"/>
                </a:lnTo>
                <a:lnTo>
                  <a:pt x="1446" y="939"/>
                </a:lnTo>
                <a:lnTo>
                  <a:pt x="1446" y="939"/>
                </a:lnTo>
                <a:lnTo>
                  <a:pt x="1446" y="939"/>
                </a:lnTo>
                <a:lnTo>
                  <a:pt x="1446" y="939"/>
                </a:lnTo>
                <a:lnTo>
                  <a:pt x="1446" y="939"/>
                </a:lnTo>
                <a:lnTo>
                  <a:pt x="1444" y="939"/>
                </a:lnTo>
                <a:lnTo>
                  <a:pt x="1444" y="939"/>
                </a:lnTo>
                <a:lnTo>
                  <a:pt x="1444" y="939"/>
                </a:lnTo>
                <a:lnTo>
                  <a:pt x="1444" y="939"/>
                </a:lnTo>
                <a:lnTo>
                  <a:pt x="1444" y="939"/>
                </a:lnTo>
                <a:lnTo>
                  <a:pt x="1444" y="939"/>
                </a:lnTo>
                <a:lnTo>
                  <a:pt x="1444" y="937"/>
                </a:lnTo>
                <a:lnTo>
                  <a:pt x="1444" y="937"/>
                </a:lnTo>
                <a:lnTo>
                  <a:pt x="1442" y="937"/>
                </a:lnTo>
                <a:lnTo>
                  <a:pt x="1442" y="937"/>
                </a:lnTo>
                <a:lnTo>
                  <a:pt x="1442" y="935"/>
                </a:lnTo>
                <a:lnTo>
                  <a:pt x="1442" y="935"/>
                </a:lnTo>
                <a:lnTo>
                  <a:pt x="1442" y="935"/>
                </a:lnTo>
                <a:lnTo>
                  <a:pt x="1442" y="933"/>
                </a:lnTo>
                <a:lnTo>
                  <a:pt x="1442" y="933"/>
                </a:lnTo>
                <a:lnTo>
                  <a:pt x="1439" y="933"/>
                </a:lnTo>
                <a:lnTo>
                  <a:pt x="1437" y="933"/>
                </a:lnTo>
                <a:lnTo>
                  <a:pt x="1435" y="933"/>
                </a:lnTo>
                <a:lnTo>
                  <a:pt x="1435" y="933"/>
                </a:lnTo>
                <a:lnTo>
                  <a:pt x="1435" y="935"/>
                </a:lnTo>
                <a:lnTo>
                  <a:pt x="1437" y="935"/>
                </a:lnTo>
                <a:lnTo>
                  <a:pt x="1437" y="935"/>
                </a:lnTo>
                <a:lnTo>
                  <a:pt x="1437" y="935"/>
                </a:lnTo>
                <a:lnTo>
                  <a:pt x="1437" y="935"/>
                </a:lnTo>
                <a:lnTo>
                  <a:pt x="1439" y="937"/>
                </a:lnTo>
                <a:lnTo>
                  <a:pt x="1439" y="937"/>
                </a:lnTo>
                <a:lnTo>
                  <a:pt x="1439" y="937"/>
                </a:lnTo>
                <a:lnTo>
                  <a:pt x="1439" y="937"/>
                </a:lnTo>
                <a:lnTo>
                  <a:pt x="1442" y="939"/>
                </a:lnTo>
                <a:lnTo>
                  <a:pt x="1442" y="939"/>
                </a:lnTo>
                <a:lnTo>
                  <a:pt x="1442" y="939"/>
                </a:lnTo>
                <a:lnTo>
                  <a:pt x="1442" y="941"/>
                </a:lnTo>
                <a:lnTo>
                  <a:pt x="1442" y="941"/>
                </a:lnTo>
                <a:lnTo>
                  <a:pt x="1442" y="944"/>
                </a:lnTo>
                <a:lnTo>
                  <a:pt x="1442" y="944"/>
                </a:lnTo>
                <a:lnTo>
                  <a:pt x="1442" y="946"/>
                </a:lnTo>
                <a:lnTo>
                  <a:pt x="1442" y="946"/>
                </a:lnTo>
                <a:lnTo>
                  <a:pt x="1439" y="948"/>
                </a:lnTo>
                <a:lnTo>
                  <a:pt x="1439" y="948"/>
                </a:lnTo>
                <a:lnTo>
                  <a:pt x="1439" y="948"/>
                </a:lnTo>
                <a:lnTo>
                  <a:pt x="1439" y="948"/>
                </a:lnTo>
                <a:lnTo>
                  <a:pt x="1437" y="948"/>
                </a:lnTo>
                <a:lnTo>
                  <a:pt x="1437" y="950"/>
                </a:lnTo>
                <a:lnTo>
                  <a:pt x="1437" y="950"/>
                </a:lnTo>
                <a:lnTo>
                  <a:pt x="1437" y="952"/>
                </a:lnTo>
                <a:lnTo>
                  <a:pt x="1437" y="952"/>
                </a:lnTo>
                <a:lnTo>
                  <a:pt x="1435" y="954"/>
                </a:lnTo>
                <a:lnTo>
                  <a:pt x="1435" y="954"/>
                </a:lnTo>
                <a:lnTo>
                  <a:pt x="1435" y="956"/>
                </a:lnTo>
                <a:lnTo>
                  <a:pt x="1435" y="962"/>
                </a:lnTo>
                <a:lnTo>
                  <a:pt x="1435" y="962"/>
                </a:lnTo>
                <a:lnTo>
                  <a:pt x="1435" y="965"/>
                </a:lnTo>
                <a:lnTo>
                  <a:pt x="1435" y="967"/>
                </a:lnTo>
                <a:lnTo>
                  <a:pt x="1435" y="967"/>
                </a:lnTo>
                <a:lnTo>
                  <a:pt x="1433" y="969"/>
                </a:lnTo>
                <a:lnTo>
                  <a:pt x="1433" y="969"/>
                </a:lnTo>
                <a:lnTo>
                  <a:pt x="1431" y="969"/>
                </a:lnTo>
                <a:lnTo>
                  <a:pt x="1431" y="971"/>
                </a:lnTo>
                <a:lnTo>
                  <a:pt x="1431" y="971"/>
                </a:lnTo>
                <a:lnTo>
                  <a:pt x="1429" y="971"/>
                </a:lnTo>
                <a:lnTo>
                  <a:pt x="1427" y="973"/>
                </a:lnTo>
                <a:lnTo>
                  <a:pt x="1425" y="973"/>
                </a:lnTo>
                <a:lnTo>
                  <a:pt x="1425" y="973"/>
                </a:lnTo>
                <a:lnTo>
                  <a:pt x="1425" y="971"/>
                </a:lnTo>
                <a:lnTo>
                  <a:pt x="1425" y="969"/>
                </a:lnTo>
                <a:lnTo>
                  <a:pt x="1423" y="962"/>
                </a:lnTo>
                <a:lnTo>
                  <a:pt x="1423" y="958"/>
                </a:lnTo>
                <a:lnTo>
                  <a:pt x="1421" y="956"/>
                </a:lnTo>
                <a:lnTo>
                  <a:pt x="1421" y="956"/>
                </a:lnTo>
                <a:lnTo>
                  <a:pt x="1419" y="954"/>
                </a:lnTo>
                <a:lnTo>
                  <a:pt x="1419" y="954"/>
                </a:lnTo>
                <a:lnTo>
                  <a:pt x="1416" y="954"/>
                </a:lnTo>
                <a:lnTo>
                  <a:pt x="1416" y="956"/>
                </a:lnTo>
                <a:lnTo>
                  <a:pt x="1414" y="956"/>
                </a:lnTo>
                <a:lnTo>
                  <a:pt x="1412" y="956"/>
                </a:lnTo>
                <a:lnTo>
                  <a:pt x="1412" y="956"/>
                </a:lnTo>
                <a:lnTo>
                  <a:pt x="1412" y="956"/>
                </a:lnTo>
                <a:lnTo>
                  <a:pt x="1412" y="956"/>
                </a:lnTo>
                <a:lnTo>
                  <a:pt x="1412" y="956"/>
                </a:lnTo>
                <a:lnTo>
                  <a:pt x="1412" y="958"/>
                </a:lnTo>
                <a:lnTo>
                  <a:pt x="1412" y="958"/>
                </a:lnTo>
                <a:lnTo>
                  <a:pt x="1410" y="960"/>
                </a:lnTo>
                <a:lnTo>
                  <a:pt x="1410" y="960"/>
                </a:lnTo>
                <a:lnTo>
                  <a:pt x="1410" y="960"/>
                </a:lnTo>
                <a:lnTo>
                  <a:pt x="1408" y="960"/>
                </a:lnTo>
                <a:lnTo>
                  <a:pt x="1408" y="962"/>
                </a:lnTo>
                <a:lnTo>
                  <a:pt x="1408" y="962"/>
                </a:lnTo>
                <a:lnTo>
                  <a:pt x="1406" y="962"/>
                </a:lnTo>
                <a:lnTo>
                  <a:pt x="1404" y="962"/>
                </a:lnTo>
                <a:lnTo>
                  <a:pt x="1404" y="960"/>
                </a:lnTo>
                <a:lnTo>
                  <a:pt x="1404" y="960"/>
                </a:lnTo>
                <a:lnTo>
                  <a:pt x="1404" y="960"/>
                </a:lnTo>
                <a:lnTo>
                  <a:pt x="1404" y="958"/>
                </a:lnTo>
                <a:lnTo>
                  <a:pt x="1404" y="958"/>
                </a:lnTo>
                <a:lnTo>
                  <a:pt x="1404" y="956"/>
                </a:lnTo>
                <a:lnTo>
                  <a:pt x="1406" y="956"/>
                </a:lnTo>
                <a:lnTo>
                  <a:pt x="1406" y="956"/>
                </a:lnTo>
                <a:lnTo>
                  <a:pt x="1408" y="956"/>
                </a:lnTo>
                <a:lnTo>
                  <a:pt x="1408" y="954"/>
                </a:lnTo>
                <a:lnTo>
                  <a:pt x="1408" y="954"/>
                </a:lnTo>
                <a:lnTo>
                  <a:pt x="1408" y="954"/>
                </a:lnTo>
                <a:lnTo>
                  <a:pt x="1408" y="954"/>
                </a:lnTo>
                <a:lnTo>
                  <a:pt x="1410" y="952"/>
                </a:lnTo>
                <a:lnTo>
                  <a:pt x="1410" y="950"/>
                </a:lnTo>
                <a:lnTo>
                  <a:pt x="1410" y="950"/>
                </a:lnTo>
                <a:lnTo>
                  <a:pt x="1410" y="950"/>
                </a:lnTo>
                <a:lnTo>
                  <a:pt x="1410" y="952"/>
                </a:lnTo>
                <a:lnTo>
                  <a:pt x="1412" y="950"/>
                </a:lnTo>
                <a:lnTo>
                  <a:pt x="1412" y="950"/>
                </a:lnTo>
                <a:lnTo>
                  <a:pt x="1412" y="948"/>
                </a:lnTo>
                <a:lnTo>
                  <a:pt x="1412" y="946"/>
                </a:lnTo>
                <a:lnTo>
                  <a:pt x="1412" y="944"/>
                </a:lnTo>
                <a:lnTo>
                  <a:pt x="1412" y="944"/>
                </a:lnTo>
                <a:lnTo>
                  <a:pt x="1412" y="941"/>
                </a:lnTo>
                <a:lnTo>
                  <a:pt x="1412" y="939"/>
                </a:lnTo>
                <a:lnTo>
                  <a:pt x="1410" y="939"/>
                </a:lnTo>
                <a:lnTo>
                  <a:pt x="1410" y="937"/>
                </a:lnTo>
                <a:lnTo>
                  <a:pt x="1410" y="937"/>
                </a:lnTo>
                <a:lnTo>
                  <a:pt x="1410" y="937"/>
                </a:lnTo>
                <a:lnTo>
                  <a:pt x="1412" y="937"/>
                </a:lnTo>
                <a:lnTo>
                  <a:pt x="1412" y="937"/>
                </a:lnTo>
                <a:lnTo>
                  <a:pt x="1412" y="937"/>
                </a:lnTo>
                <a:lnTo>
                  <a:pt x="1412" y="937"/>
                </a:lnTo>
                <a:lnTo>
                  <a:pt x="1412" y="937"/>
                </a:lnTo>
                <a:lnTo>
                  <a:pt x="1412" y="935"/>
                </a:lnTo>
                <a:lnTo>
                  <a:pt x="1412" y="935"/>
                </a:lnTo>
                <a:lnTo>
                  <a:pt x="1412" y="935"/>
                </a:lnTo>
                <a:lnTo>
                  <a:pt x="1412" y="933"/>
                </a:lnTo>
                <a:lnTo>
                  <a:pt x="1412" y="933"/>
                </a:lnTo>
                <a:lnTo>
                  <a:pt x="1412" y="933"/>
                </a:lnTo>
                <a:lnTo>
                  <a:pt x="1410" y="933"/>
                </a:lnTo>
                <a:lnTo>
                  <a:pt x="1410" y="931"/>
                </a:lnTo>
                <a:lnTo>
                  <a:pt x="1408" y="931"/>
                </a:lnTo>
                <a:lnTo>
                  <a:pt x="1404" y="929"/>
                </a:lnTo>
                <a:lnTo>
                  <a:pt x="1404" y="929"/>
                </a:lnTo>
                <a:lnTo>
                  <a:pt x="1404" y="929"/>
                </a:lnTo>
                <a:lnTo>
                  <a:pt x="1402" y="929"/>
                </a:lnTo>
                <a:lnTo>
                  <a:pt x="1402" y="929"/>
                </a:lnTo>
                <a:lnTo>
                  <a:pt x="1400" y="927"/>
                </a:lnTo>
                <a:lnTo>
                  <a:pt x="1400" y="927"/>
                </a:lnTo>
                <a:lnTo>
                  <a:pt x="1400" y="927"/>
                </a:lnTo>
                <a:lnTo>
                  <a:pt x="1398" y="927"/>
                </a:lnTo>
                <a:lnTo>
                  <a:pt x="1395" y="927"/>
                </a:lnTo>
                <a:lnTo>
                  <a:pt x="1395" y="925"/>
                </a:lnTo>
                <a:lnTo>
                  <a:pt x="1393" y="925"/>
                </a:lnTo>
                <a:lnTo>
                  <a:pt x="1391" y="925"/>
                </a:lnTo>
                <a:lnTo>
                  <a:pt x="1391" y="925"/>
                </a:lnTo>
                <a:lnTo>
                  <a:pt x="1389" y="925"/>
                </a:lnTo>
                <a:lnTo>
                  <a:pt x="1389" y="925"/>
                </a:lnTo>
                <a:lnTo>
                  <a:pt x="1389" y="925"/>
                </a:lnTo>
                <a:lnTo>
                  <a:pt x="1389" y="925"/>
                </a:lnTo>
                <a:lnTo>
                  <a:pt x="1389" y="925"/>
                </a:lnTo>
                <a:lnTo>
                  <a:pt x="1387" y="927"/>
                </a:lnTo>
                <a:lnTo>
                  <a:pt x="1387" y="927"/>
                </a:lnTo>
                <a:lnTo>
                  <a:pt x="1387" y="929"/>
                </a:lnTo>
                <a:lnTo>
                  <a:pt x="1387" y="929"/>
                </a:lnTo>
                <a:lnTo>
                  <a:pt x="1387" y="929"/>
                </a:lnTo>
                <a:lnTo>
                  <a:pt x="1389" y="931"/>
                </a:lnTo>
                <a:lnTo>
                  <a:pt x="1389" y="931"/>
                </a:lnTo>
                <a:lnTo>
                  <a:pt x="1389" y="931"/>
                </a:lnTo>
                <a:lnTo>
                  <a:pt x="1389" y="931"/>
                </a:lnTo>
                <a:lnTo>
                  <a:pt x="1387" y="931"/>
                </a:lnTo>
                <a:lnTo>
                  <a:pt x="1387" y="931"/>
                </a:lnTo>
                <a:lnTo>
                  <a:pt x="1385" y="931"/>
                </a:lnTo>
                <a:lnTo>
                  <a:pt x="1383" y="933"/>
                </a:lnTo>
                <a:lnTo>
                  <a:pt x="1383" y="933"/>
                </a:lnTo>
                <a:lnTo>
                  <a:pt x="1383" y="933"/>
                </a:lnTo>
                <a:lnTo>
                  <a:pt x="1383" y="935"/>
                </a:lnTo>
                <a:lnTo>
                  <a:pt x="1383" y="937"/>
                </a:lnTo>
                <a:lnTo>
                  <a:pt x="1383" y="937"/>
                </a:lnTo>
                <a:lnTo>
                  <a:pt x="1383" y="939"/>
                </a:lnTo>
                <a:lnTo>
                  <a:pt x="1381" y="941"/>
                </a:lnTo>
                <a:lnTo>
                  <a:pt x="1381" y="941"/>
                </a:lnTo>
                <a:lnTo>
                  <a:pt x="1381" y="941"/>
                </a:lnTo>
                <a:lnTo>
                  <a:pt x="1381" y="941"/>
                </a:lnTo>
                <a:lnTo>
                  <a:pt x="1381" y="939"/>
                </a:lnTo>
                <a:lnTo>
                  <a:pt x="1381" y="939"/>
                </a:lnTo>
                <a:lnTo>
                  <a:pt x="1381" y="937"/>
                </a:lnTo>
                <a:lnTo>
                  <a:pt x="1381" y="937"/>
                </a:lnTo>
                <a:lnTo>
                  <a:pt x="1381" y="939"/>
                </a:lnTo>
                <a:lnTo>
                  <a:pt x="1381" y="939"/>
                </a:lnTo>
                <a:lnTo>
                  <a:pt x="1381" y="939"/>
                </a:lnTo>
                <a:lnTo>
                  <a:pt x="1381" y="939"/>
                </a:lnTo>
                <a:lnTo>
                  <a:pt x="1381" y="939"/>
                </a:lnTo>
                <a:lnTo>
                  <a:pt x="1381" y="941"/>
                </a:lnTo>
                <a:lnTo>
                  <a:pt x="1379" y="941"/>
                </a:lnTo>
                <a:lnTo>
                  <a:pt x="1379" y="941"/>
                </a:lnTo>
                <a:lnTo>
                  <a:pt x="1379" y="939"/>
                </a:lnTo>
                <a:lnTo>
                  <a:pt x="1379" y="939"/>
                </a:lnTo>
                <a:lnTo>
                  <a:pt x="1379" y="937"/>
                </a:lnTo>
                <a:lnTo>
                  <a:pt x="1379" y="937"/>
                </a:lnTo>
                <a:lnTo>
                  <a:pt x="1381" y="937"/>
                </a:lnTo>
                <a:lnTo>
                  <a:pt x="1379" y="935"/>
                </a:lnTo>
                <a:lnTo>
                  <a:pt x="1381" y="935"/>
                </a:lnTo>
                <a:lnTo>
                  <a:pt x="1381" y="935"/>
                </a:lnTo>
                <a:lnTo>
                  <a:pt x="1381" y="935"/>
                </a:lnTo>
                <a:lnTo>
                  <a:pt x="1379" y="935"/>
                </a:lnTo>
                <a:lnTo>
                  <a:pt x="1379" y="935"/>
                </a:lnTo>
                <a:lnTo>
                  <a:pt x="1377" y="937"/>
                </a:lnTo>
                <a:lnTo>
                  <a:pt x="1377" y="939"/>
                </a:lnTo>
                <a:lnTo>
                  <a:pt x="1375" y="939"/>
                </a:lnTo>
                <a:lnTo>
                  <a:pt x="1375" y="939"/>
                </a:lnTo>
                <a:lnTo>
                  <a:pt x="1375" y="939"/>
                </a:lnTo>
                <a:lnTo>
                  <a:pt x="1375" y="939"/>
                </a:lnTo>
                <a:lnTo>
                  <a:pt x="1372" y="939"/>
                </a:lnTo>
                <a:lnTo>
                  <a:pt x="1372" y="939"/>
                </a:lnTo>
                <a:lnTo>
                  <a:pt x="1372" y="941"/>
                </a:lnTo>
                <a:lnTo>
                  <a:pt x="1372" y="941"/>
                </a:lnTo>
                <a:lnTo>
                  <a:pt x="1370" y="944"/>
                </a:lnTo>
                <a:lnTo>
                  <a:pt x="1370" y="944"/>
                </a:lnTo>
                <a:lnTo>
                  <a:pt x="1370" y="944"/>
                </a:lnTo>
                <a:lnTo>
                  <a:pt x="1370" y="944"/>
                </a:lnTo>
                <a:lnTo>
                  <a:pt x="1370" y="946"/>
                </a:lnTo>
                <a:lnTo>
                  <a:pt x="1370" y="948"/>
                </a:lnTo>
                <a:lnTo>
                  <a:pt x="1370" y="950"/>
                </a:lnTo>
                <a:lnTo>
                  <a:pt x="1368" y="952"/>
                </a:lnTo>
                <a:lnTo>
                  <a:pt x="1368" y="952"/>
                </a:lnTo>
                <a:lnTo>
                  <a:pt x="1366" y="954"/>
                </a:lnTo>
                <a:lnTo>
                  <a:pt x="1366" y="954"/>
                </a:lnTo>
                <a:lnTo>
                  <a:pt x="1368" y="956"/>
                </a:lnTo>
                <a:lnTo>
                  <a:pt x="1368" y="956"/>
                </a:lnTo>
                <a:lnTo>
                  <a:pt x="1368" y="958"/>
                </a:lnTo>
                <a:lnTo>
                  <a:pt x="1368" y="958"/>
                </a:lnTo>
                <a:lnTo>
                  <a:pt x="1366" y="962"/>
                </a:lnTo>
                <a:lnTo>
                  <a:pt x="1366" y="962"/>
                </a:lnTo>
                <a:lnTo>
                  <a:pt x="1368" y="967"/>
                </a:lnTo>
                <a:lnTo>
                  <a:pt x="1368" y="969"/>
                </a:lnTo>
                <a:lnTo>
                  <a:pt x="1368" y="969"/>
                </a:lnTo>
                <a:lnTo>
                  <a:pt x="1370" y="971"/>
                </a:lnTo>
                <a:lnTo>
                  <a:pt x="1370" y="973"/>
                </a:lnTo>
                <a:lnTo>
                  <a:pt x="1370" y="975"/>
                </a:lnTo>
                <a:lnTo>
                  <a:pt x="1370" y="977"/>
                </a:lnTo>
                <a:lnTo>
                  <a:pt x="1370" y="979"/>
                </a:lnTo>
                <a:lnTo>
                  <a:pt x="1370" y="981"/>
                </a:lnTo>
                <a:lnTo>
                  <a:pt x="1370" y="983"/>
                </a:lnTo>
                <a:lnTo>
                  <a:pt x="1368" y="986"/>
                </a:lnTo>
                <a:lnTo>
                  <a:pt x="1368" y="986"/>
                </a:lnTo>
                <a:lnTo>
                  <a:pt x="1366" y="990"/>
                </a:lnTo>
                <a:lnTo>
                  <a:pt x="1366" y="990"/>
                </a:lnTo>
                <a:lnTo>
                  <a:pt x="1364" y="992"/>
                </a:lnTo>
                <a:lnTo>
                  <a:pt x="1364" y="994"/>
                </a:lnTo>
                <a:lnTo>
                  <a:pt x="1362" y="994"/>
                </a:lnTo>
                <a:lnTo>
                  <a:pt x="1358" y="996"/>
                </a:lnTo>
                <a:lnTo>
                  <a:pt x="1358" y="996"/>
                </a:lnTo>
                <a:lnTo>
                  <a:pt x="1356" y="996"/>
                </a:lnTo>
                <a:lnTo>
                  <a:pt x="1354" y="996"/>
                </a:lnTo>
                <a:lnTo>
                  <a:pt x="1354" y="996"/>
                </a:lnTo>
                <a:lnTo>
                  <a:pt x="1354" y="996"/>
                </a:lnTo>
                <a:lnTo>
                  <a:pt x="1354" y="996"/>
                </a:lnTo>
                <a:lnTo>
                  <a:pt x="1354" y="996"/>
                </a:lnTo>
                <a:lnTo>
                  <a:pt x="1351" y="996"/>
                </a:lnTo>
                <a:lnTo>
                  <a:pt x="1351" y="994"/>
                </a:lnTo>
                <a:lnTo>
                  <a:pt x="1351" y="992"/>
                </a:lnTo>
                <a:lnTo>
                  <a:pt x="1349" y="990"/>
                </a:lnTo>
                <a:lnTo>
                  <a:pt x="1349" y="990"/>
                </a:lnTo>
                <a:lnTo>
                  <a:pt x="1349" y="988"/>
                </a:lnTo>
                <a:lnTo>
                  <a:pt x="1349" y="988"/>
                </a:lnTo>
                <a:lnTo>
                  <a:pt x="1347" y="988"/>
                </a:lnTo>
                <a:lnTo>
                  <a:pt x="1347" y="986"/>
                </a:lnTo>
                <a:lnTo>
                  <a:pt x="1347" y="981"/>
                </a:lnTo>
                <a:lnTo>
                  <a:pt x="1347" y="979"/>
                </a:lnTo>
                <a:lnTo>
                  <a:pt x="1349" y="977"/>
                </a:lnTo>
                <a:lnTo>
                  <a:pt x="1347" y="977"/>
                </a:lnTo>
                <a:lnTo>
                  <a:pt x="1347" y="975"/>
                </a:lnTo>
                <a:lnTo>
                  <a:pt x="1347" y="975"/>
                </a:lnTo>
                <a:lnTo>
                  <a:pt x="1347" y="973"/>
                </a:lnTo>
                <a:lnTo>
                  <a:pt x="1347" y="973"/>
                </a:lnTo>
                <a:lnTo>
                  <a:pt x="1347" y="973"/>
                </a:lnTo>
                <a:lnTo>
                  <a:pt x="1347" y="973"/>
                </a:lnTo>
                <a:lnTo>
                  <a:pt x="1347" y="971"/>
                </a:lnTo>
                <a:lnTo>
                  <a:pt x="1347" y="971"/>
                </a:lnTo>
                <a:lnTo>
                  <a:pt x="1347" y="971"/>
                </a:lnTo>
                <a:lnTo>
                  <a:pt x="1347" y="971"/>
                </a:lnTo>
                <a:lnTo>
                  <a:pt x="1347" y="971"/>
                </a:lnTo>
                <a:lnTo>
                  <a:pt x="1347" y="969"/>
                </a:lnTo>
                <a:lnTo>
                  <a:pt x="1347" y="969"/>
                </a:lnTo>
                <a:lnTo>
                  <a:pt x="1347" y="967"/>
                </a:lnTo>
                <a:lnTo>
                  <a:pt x="1347" y="965"/>
                </a:lnTo>
                <a:lnTo>
                  <a:pt x="1347" y="965"/>
                </a:lnTo>
                <a:lnTo>
                  <a:pt x="1347" y="965"/>
                </a:lnTo>
                <a:lnTo>
                  <a:pt x="1349" y="962"/>
                </a:lnTo>
                <a:lnTo>
                  <a:pt x="1349" y="960"/>
                </a:lnTo>
                <a:lnTo>
                  <a:pt x="1349" y="960"/>
                </a:lnTo>
                <a:lnTo>
                  <a:pt x="1349" y="958"/>
                </a:lnTo>
                <a:lnTo>
                  <a:pt x="1349" y="958"/>
                </a:lnTo>
                <a:lnTo>
                  <a:pt x="1349" y="958"/>
                </a:lnTo>
                <a:lnTo>
                  <a:pt x="1349" y="956"/>
                </a:lnTo>
                <a:lnTo>
                  <a:pt x="1349" y="954"/>
                </a:lnTo>
                <a:lnTo>
                  <a:pt x="1351" y="954"/>
                </a:lnTo>
                <a:lnTo>
                  <a:pt x="1351" y="952"/>
                </a:lnTo>
                <a:lnTo>
                  <a:pt x="1351" y="952"/>
                </a:lnTo>
                <a:lnTo>
                  <a:pt x="1351" y="950"/>
                </a:lnTo>
                <a:lnTo>
                  <a:pt x="1351" y="950"/>
                </a:lnTo>
                <a:lnTo>
                  <a:pt x="1354" y="946"/>
                </a:lnTo>
                <a:lnTo>
                  <a:pt x="1354" y="946"/>
                </a:lnTo>
                <a:lnTo>
                  <a:pt x="1354" y="944"/>
                </a:lnTo>
                <a:lnTo>
                  <a:pt x="1354" y="944"/>
                </a:lnTo>
                <a:lnTo>
                  <a:pt x="1356" y="941"/>
                </a:lnTo>
                <a:lnTo>
                  <a:pt x="1356" y="941"/>
                </a:lnTo>
                <a:lnTo>
                  <a:pt x="1354" y="941"/>
                </a:lnTo>
                <a:lnTo>
                  <a:pt x="1354" y="939"/>
                </a:lnTo>
                <a:lnTo>
                  <a:pt x="1354" y="939"/>
                </a:lnTo>
                <a:lnTo>
                  <a:pt x="1351" y="941"/>
                </a:lnTo>
                <a:lnTo>
                  <a:pt x="1351" y="941"/>
                </a:lnTo>
                <a:lnTo>
                  <a:pt x="1351" y="941"/>
                </a:lnTo>
                <a:lnTo>
                  <a:pt x="1349" y="941"/>
                </a:lnTo>
                <a:lnTo>
                  <a:pt x="1349" y="944"/>
                </a:lnTo>
                <a:lnTo>
                  <a:pt x="1347" y="944"/>
                </a:lnTo>
                <a:lnTo>
                  <a:pt x="1347" y="944"/>
                </a:lnTo>
                <a:lnTo>
                  <a:pt x="1347" y="946"/>
                </a:lnTo>
                <a:lnTo>
                  <a:pt x="1347" y="946"/>
                </a:lnTo>
                <a:lnTo>
                  <a:pt x="1345" y="946"/>
                </a:lnTo>
                <a:lnTo>
                  <a:pt x="1345" y="946"/>
                </a:lnTo>
                <a:lnTo>
                  <a:pt x="1345" y="946"/>
                </a:lnTo>
                <a:lnTo>
                  <a:pt x="1345" y="944"/>
                </a:lnTo>
                <a:lnTo>
                  <a:pt x="1345" y="941"/>
                </a:lnTo>
                <a:lnTo>
                  <a:pt x="1347" y="939"/>
                </a:lnTo>
                <a:lnTo>
                  <a:pt x="1347" y="939"/>
                </a:lnTo>
                <a:lnTo>
                  <a:pt x="1347" y="939"/>
                </a:lnTo>
                <a:lnTo>
                  <a:pt x="1349" y="937"/>
                </a:lnTo>
                <a:lnTo>
                  <a:pt x="1351" y="937"/>
                </a:lnTo>
                <a:lnTo>
                  <a:pt x="1351" y="937"/>
                </a:lnTo>
                <a:lnTo>
                  <a:pt x="1351" y="935"/>
                </a:lnTo>
                <a:lnTo>
                  <a:pt x="1351" y="935"/>
                </a:lnTo>
                <a:lnTo>
                  <a:pt x="1351" y="935"/>
                </a:lnTo>
                <a:lnTo>
                  <a:pt x="1351" y="933"/>
                </a:lnTo>
                <a:lnTo>
                  <a:pt x="1354" y="931"/>
                </a:lnTo>
                <a:lnTo>
                  <a:pt x="1356" y="929"/>
                </a:lnTo>
                <a:lnTo>
                  <a:pt x="1356" y="927"/>
                </a:lnTo>
                <a:lnTo>
                  <a:pt x="1358" y="927"/>
                </a:lnTo>
                <a:lnTo>
                  <a:pt x="1358" y="925"/>
                </a:lnTo>
                <a:lnTo>
                  <a:pt x="1358" y="925"/>
                </a:lnTo>
                <a:lnTo>
                  <a:pt x="1360" y="923"/>
                </a:lnTo>
                <a:lnTo>
                  <a:pt x="1360" y="923"/>
                </a:lnTo>
                <a:lnTo>
                  <a:pt x="1360" y="923"/>
                </a:lnTo>
                <a:lnTo>
                  <a:pt x="1360" y="923"/>
                </a:lnTo>
                <a:lnTo>
                  <a:pt x="1360" y="923"/>
                </a:lnTo>
                <a:lnTo>
                  <a:pt x="1360" y="925"/>
                </a:lnTo>
                <a:lnTo>
                  <a:pt x="1360" y="925"/>
                </a:lnTo>
                <a:lnTo>
                  <a:pt x="1360" y="925"/>
                </a:lnTo>
                <a:lnTo>
                  <a:pt x="1362" y="925"/>
                </a:lnTo>
                <a:lnTo>
                  <a:pt x="1362" y="925"/>
                </a:lnTo>
                <a:lnTo>
                  <a:pt x="1362" y="923"/>
                </a:lnTo>
                <a:lnTo>
                  <a:pt x="1364" y="923"/>
                </a:lnTo>
                <a:lnTo>
                  <a:pt x="1364" y="923"/>
                </a:lnTo>
                <a:lnTo>
                  <a:pt x="1364" y="923"/>
                </a:lnTo>
                <a:lnTo>
                  <a:pt x="1364" y="923"/>
                </a:lnTo>
                <a:lnTo>
                  <a:pt x="1366" y="923"/>
                </a:lnTo>
                <a:lnTo>
                  <a:pt x="1366" y="923"/>
                </a:lnTo>
                <a:lnTo>
                  <a:pt x="1366" y="923"/>
                </a:lnTo>
                <a:lnTo>
                  <a:pt x="1366" y="925"/>
                </a:lnTo>
                <a:lnTo>
                  <a:pt x="1366" y="925"/>
                </a:lnTo>
                <a:lnTo>
                  <a:pt x="1364" y="925"/>
                </a:lnTo>
                <a:lnTo>
                  <a:pt x="1364" y="925"/>
                </a:lnTo>
                <a:lnTo>
                  <a:pt x="1364" y="927"/>
                </a:lnTo>
                <a:lnTo>
                  <a:pt x="1364" y="927"/>
                </a:lnTo>
                <a:lnTo>
                  <a:pt x="1364" y="927"/>
                </a:lnTo>
                <a:lnTo>
                  <a:pt x="1364" y="927"/>
                </a:lnTo>
                <a:lnTo>
                  <a:pt x="1366" y="927"/>
                </a:lnTo>
                <a:lnTo>
                  <a:pt x="1366" y="925"/>
                </a:lnTo>
                <a:lnTo>
                  <a:pt x="1366" y="925"/>
                </a:lnTo>
                <a:lnTo>
                  <a:pt x="1368" y="925"/>
                </a:lnTo>
                <a:lnTo>
                  <a:pt x="1368" y="923"/>
                </a:lnTo>
                <a:lnTo>
                  <a:pt x="1368" y="923"/>
                </a:lnTo>
                <a:lnTo>
                  <a:pt x="1370" y="921"/>
                </a:lnTo>
                <a:lnTo>
                  <a:pt x="1370" y="921"/>
                </a:lnTo>
                <a:lnTo>
                  <a:pt x="1372" y="921"/>
                </a:lnTo>
                <a:lnTo>
                  <a:pt x="1372" y="921"/>
                </a:lnTo>
                <a:lnTo>
                  <a:pt x="1375" y="921"/>
                </a:lnTo>
                <a:lnTo>
                  <a:pt x="1375" y="921"/>
                </a:lnTo>
                <a:lnTo>
                  <a:pt x="1375" y="921"/>
                </a:lnTo>
                <a:lnTo>
                  <a:pt x="1377" y="921"/>
                </a:lnTo>
                <a:lnTo>
                  <a:pt x="1379" y="921"/>
                </a:lnTo>
                <a:lnTo>
                  <a:pt x="1379" y="921"/>
                </a:lnTo>
                <a:lnTo>
                  <a:pt x="1381" y="918"/>
                </a:lnTo>
                <a:lnTo>
                  <a:pt x="1381" y="918"/>
                </a:lnTo>
                <a:lnTo>
                  <a:pt x="1383" y="918"/>
                </a:lnTo>
                <a:lnTo>
                  <a:pt x="1385" y="918"/>
                </a:lnTo>
                <a:lnTo>
                  <a:pt x="1387" y="918"/>
                </a:lnTo>
                <a:lnTo>
                  <a:pt x="1389" y="921"/>
                </a:lnTo>
                <a:lnTo>
                  <a:pt x="1391" y="923"/>
                </a:lnTo>
                <a:lnTo>
                  <a:pt x="1391" y="923"/>
                </a:lnTo>
                <a:lnTo>
                  <a:pt x="1391" y="923"/>
                </a:lnTo>
                <a:lnTo>
                  <a:pt x="1393" y="923"/>
                </a:lnTo>
                <a:lnTo>
                  <a:pt x="1393" y="923"/>
                </a:lnTo>
                <a:lnTo>
                  <a:pt x="1391" y="923"/>
                </a:lnTo>
                <a:lnTo>
                  <a:pt x="1393" y="921"/>
                </a:lnTo>
                <a:lnTo>
                  <a:pt x="1391" y="921"/>
                </a:lnTo>
                <a:lnTo>
                  <a:pt x="1393" y="921"/>
                </a:lnTo>
                <a:lnTo>
                  <a:pt x="1393" y="918"/>
                </a:lnTo>
                <a:lnTo>
                  <a:pt x="1393" y="918"/>
                </a:lnTo>
                <a:lnTo>
                  <a:pt x="1395" y="921"/>
                </a:lnTo>
                <a:lnTo>
                  <a:pt x="1395" y="921"/>
                </a:lnTo>
                <a:lnTo>
                  <a:pt x="1395" y="921"/>
                </a:lnTo>
                <a:lnTo>
                  <a:pt x="1395" y="921"/>
                </a:lnTo>
                <a:lnTo>
                  <a:pt x="1395" y="921"/>
                </a:lnTo>
                <a:lnTo>
                  <a:pt x="1395" y="921"/>
                </a:lnTo>
                <a:lnTo>
                  <a:pt x="1395" y="921"/>
                </a:lnTo>
                <a:lnTo>
                  <a:pt x="1398" y="921"/>
                </a:lnTo>
                <a:lnTo>
                  <a:pt x="1404" y="921"/>
                </a:lnTo>
                <a:lnTo>
                  <a:pt x="1404" y="921"/>
                </a:lnTo>
                <a:lnTo>
                  <a:pt x="1404" y="921"/>
                </a:lnTo>
                <a:lnTo>
                  <a:pt x="1404" y="921"/>
                </a:lnTo>
                <a:lnTo>
                  <a:pt x="1404" y="921"/>
                </a:lnTo>
                <a:lnTo>
                  <a:pt x="1402" y="918"/>
                </a:lnTo>
                <a:lnTo>
                  <a:pt x="1402" y="918"/>
                </a:lnTo>
                <a:lnTo>
                  <a:pt x="1402" y="918"/>
                </a:lnTo>
                <a:lnTo>
                  <a:pt x="1402" y="918"/>
                </a:lnTo>
                <a:lnTo>
                  <a:pt x="1402" y="916"/>
                </a:lnTo>
                <a:lnTo>
                  <a:pt x="1402" y="916"/>
                </a:lnTo>
                <a:lnTo>
                  <a:pt x="1400" y="916"/>
                </a:lnTo>
                <a:lnTo>
                  <a:pt x="1400" y="916"/>
                </a:lnTo>
                <a:lnTo>
                  <a:pt x="1400" y="916"/>
                </a:lnTo>
                <a:lnTo>
                  <a:pt x="1400" y="916"/>
                </a:lnTo>
                <a:lnTo>
                  <a:pt x="1400" y="914"/>
                </a:lnTo>
                <a:lnTo>
                  <a:pt x="1400" y="914"/>
                </a:lnTo>
                <a:lnTo>
                  <a:pt x="1400" y="914"/>
                </a:lnTo>
                <a:lnTo>
                  <a:pt x="1400" y="912"/>
                </a:lnTo>
                <a:lnTo>
                  <a:pt x="1398" y="912"/>
                </a:lnTo>
                <a:lnTo>
                  <a:pt x="1398" y="912"/>
                </a:lnTo>
                <a:lnTo>
                  <a:pt x="1398" y="910"/>
                </a:lnTo>
                <a:lnTo>
                  <a:pt x="1398" y="912"/>
                </a:lnTo>
                <a:lnTo>
                  <a:pt x="1398" y="912"/>
                </a:lnTo>
                <a:lnTo>
                  <a:pt x="1395" y="912"/>
                </a:lnTo>
                <a:lnTo>
                  <a:pt x="1395" y="912"/>
                </a:lnTo>
                <a:lnTo>
                  <a:pt x="1393" y="912"/>
                </a:lnTo>
                <a:lnTo>
                  <a:pt x="1393" y="912"/>
                </a:lnTo>
                <a:lnTo>
                  <a:pt x="1393" y="912"/>
                </a:lnTo>
                <a:lnTo>
                  <a:pt x="1391" y="912"/>
                </a:lnTo>
                <a:lnTo>
                  <a:pt x="1391" y="912"/>
                </a:lnTo>
                <a:lnTo>
                  <a:pt x="1389" y="912"/>
                </a:lnTo>
                <a:lnTo>
                  <a:pt x="1387" y="910"/>
                </a:lnTo>
                <a:lnTo>
                  <a:pt x="1387" y="910"/>
                </a:lnTo>
                <a:lnTo>
                  <a:pt x="1387" y="910"/>
                </a:lnTo>
                <a:lnTo>
                  <a:pt x="1387" y="910"/>
                </a:lnTo>
                <a:lnTo>
                  <a:pt x="1387" y="910"/>
                </a:lnTo>
                <a:lnTo>
                  <a:pt x="1387" y="908"/>
                </a:lnTo>
                <a:lnTo>
                  <a:pt x="1389" y="906"/>
                </a:lnTo>
                <a:lnTo>
                  <a:pt x="1389" y="906"/>
                </a:lnTo>
                <a:lnTo>
                  <a:pt x="1387" y="906"/>
                </a:lnTo>
                <a:lnTo>
                  <a:pt x="1387" y="906"/>
                </a:lnTo>
                <a:lnTo>
                  <a:pt x="1385" y="906"/>
                </a:lnTo>
                <a:lnTo>
                  <a:pt x="1383" y="908"/>
                </a:lnTo>
                <a:lnTo>
                  <a:pt x="1379" y="908"/>
                </a:lnTo>
                <a:lnTo>
                  <a:pt x="1377" y="908"/>
                </a:lnTo>
                <a:lnTo>
                  <a:pt x="1375" y="908"/>
                </a:lnTo>
                <a:lnTo>
                  <a:pt x="1372" y="908"/>
                </a:lnTo>
                <a:lnTo>
                  <a:pt x="1372" y="908"/>
                </a:lnTo>
                <a:lnTo>
                  <a:pt x="1370" y="908"/>
                </a:lnTo>
                <a:lnTo>
                  <a:pt x="1368" y="910"/>
                </a:lnTo>
                <a:lnTo>
                  <a:pt x="1366" y="910"/>
                </a:lnTo>
                <a:lnTo>
                  <a:pt x="1364" y="912"/>
                </a:lnTo>
                <a:lnTo>
                  <a:pt x="1364" y="912"/>
                </a:lnTo>
                <a:lnTo>
                  <a:pt x="1364" y="912"/>
                </a:lnTo>
                <a:lnTo>
                  <a:pt x="1364" y="912"/>
                </a:lnTo>
                <a:lnTo>
                  <a:pt x="1362" y="912"/>
                </a:lnTo>
                <a:lnTo>
                  <a:pt x="1362" y="912"/>
                </a:lnTo>
                <a:lnTo>
                  <a:pt x="1360" y="912"/>
                </a:lnTo>
                <a:lnTo>
                  <a:pt x="1360" y="910"/>
                </a:lnTo>
                <a:lnTo>
                  <a:pt x="1360" y="910"/>
                </a:lnTo>
                <a:lnTo>
                  <a:pt x="1358" y="910"/>
                </a:lnTo>
                <a:lnTo>
                  <a:pt x="1358" y="910"/>
                </a:lnTo>
                <a:lnTo>
                  <a:pt x="1354" y="910"/>
                </a:lnTo>
                <a:lnTo>
                  <a:pt x="1354" y="910"/>
                </a:lnTo>
                <a:lnTo>
                  <a:pt x="1354" y="910"/>
                </a:lnTo>
                <a:lnTo>
                  <a:pt x="1354" y="910"/>
                </a:lnTo>
                <a:lnTo>
                  <a:pt x="1354" y="908"/>
                </a:lnTo>
                <a:lnTo>
                  <a:pt x="1351" y="908"/>
                </a:lnTo>
                <a:lnTo>
                  <a:pt x="1351" y="906"/>
                </a:lnTo>
                <a:lnTo>
                  <a:pt x="1349" y="906"/>
                </a:lnTo>
                <a:lnTo>
                  <a:pt x="1349" y="904"/>
                </a:lnTo>
                <a:lnTo>
                  <a:pt x="1347" y="904"/>
                </a:lnTo>
                <a:lnTo>
                  <a:pt x="1343" y="904"/>
                </a:lnTo>
                <a:lnTo>
                  <a:pt x="1343" y="904"/>
                </a:lnTo>
                <a:lnTo>
                  <a:pt x="1343" y="904"/>
                </a:lnTo>
                <a:lnTo>
                  <a:pt x="1339" y="904"/>
                </a:lnTo>
                <a:lnTo>
                  <a:pt x="1339" y="904"/>
                </a:lnTo>
                <a:lnTo>
                  <a:pt x="1339" y="906"/>
                </a:lnTo>
                <a:lnTo>
                  <a:pt x="1339" y="906"/>
                </a:lnTo>
                <a:lnTo>
                  <a:pt x="1339" y="906"/>
                </a:lnTo>
                <a:lnTo>
                  <a:pt x="1339" y="906"/>
                </a:lnTo>
                <a:lnTo>
                  <a:pt x="1339" y="906"/>
                </a:lnTo>
                <a:lnTo>
                  <a:pt x="1339" y="904"/>
                </a:lnTo>
                <a:lnTo>
                  <a:pt x="1339" y="904"/>
                </a:lnTo>
                <a:lnTo>
                  <a:pt x="1339" y="902"/>
                </a:lnTo>
                <a:lnTo>
                  <a:pt x="1339" y="902"/>
                </a:lnTo>
                <a:lnTo>
                  <a:pt x="1337" y="902"/>
                </a:lnTo>
                <a:lnTo>
                  <a:pt x="1337" y="900"/>
                </a:lnTo>
                <a:lnTo>
                  <a:pt x="1337" y="900"/>
                </a:lnTo>
                <a:lnTo>
                  <a:pt x="1337" y="900"/>
                </a:lnTo>
                <a:lnTo>
                  <a:pt x="1337" y="900"/>
                </a:lnTo>
                <a:lnTo>
                  <a:pt x="1337" y="900"/>
                </a:lnTo>
                <a:lnTo>
                  <a:pt x="1337" y="897"/>
                </a:lnTo>
                <a:lnTo>
                  <a:pt x="1337" y="897"/>
                </a:lnTo>
                <a:lnTo>
                  <a:pt x="1335" y="897"/>
                </a:lnTo>
                <a:lnTo>
                  <a:pt x="1333" y="900"/>
                </a:lnTo>
                <a:lnTo>
                  <a:pt x="1333" y="900"/>
                </a:lnTo>
                <a:lnTo>
                  <a:pt x="1333" y="902"/>
                </a:lnTo>
                <a:lnTo>
                  <a:pt x="1331" y="902"/>
                </a:lnTo>
                <a:lnTo>
                  <a:pt x="1331" y="902"/>
                </a:lnTo>
                <a:lnTo>
                  <a:pt x="1328" y="902"/>
                </a:lnTo>
                <a:lnTo>
                  <a:pt x="1326" y="904"/>
                </a:lnTo>
                <a:lnTo>
                  <a:pt x="1326" y="904"/>
                </a:lnTo>
                <a:lnTo>
                  <a:pt x="1324" y="904"/>
                </a:lnTo>
                <a:lnTo>
                  <a:pt x="1320" y="906"/>
                </a:lnTo>
                <a:lnTo>
                  <a:pt x="1318" y="906"/>
                </a:lnTo>
                <a:lnTo>
                  <a:pt x="1316" y="908"/>
                </a:lnTo>
                <a:lnTo>
                  <a:pt x="1314" y="908"/>
                </a:lnTo>
                <a:lnTo>
                  <a:pt x="1312" y="910"/>
                </a:lnTo>
                <a:lnTo>
                  <a:pt x="1310" y="910"/>
                </a:lnTo>
                <a:lnTo>
                  <a:pt x="1310" y="910"/>
                </a:lnTo>
                <a:lnTo>
                  <a:pt x="1307" y="908"/>
                </a:lnTo>
                <a:lnTo>
                  <a:pt x="1305" y="908"/>
                </a:lnTo>
                <a:lnTo>
                  <a:pt x="1305" y="908"/>
                </a:lnTo>
                <a:lnTo>
                  <a:pt x="1305" y="908"/>
                </a:lnTo>
                <a:lnTo>
                  <a:pt x="1305" y="908"/>
                </a:lnTo>
                <a:lnTo>
                  <a:pt x="1305" y="908"/>
                </a:lnTo>
                <a:lnTo>
                  <a:pt x="1303" y="910"/>
                </a:lnTo>
                <a:lnTo>
                  <a:pt x="1303" y="910"/>
                </a:lnTo>
                <a:lnTo>
                  <a:pt x="1303" y="908"/>
                </a:lnTo>
                <a:lnTo>
                  <a:pt x="1303" y="908"/>
                </a:lnTo>
                <a:lnTo>
                  <a:pt x="1303" y="906"/>
                </a:lnTo>
                <a:lnTo>
                  <a:pt x="1305" y="906"/>
                </a:lnTo>
                <a:lnTo>
                  <a:pt x="1305" y="904"/>
                </a:lnTo>
                <a:lnTo>
                  <a:pt x="1305" y="904"/>
                </a:lnTo>
                <a:lnTo>
                  <a:pt x="1305" y="904"/>
                </a:lnTo>
                <a:lnTo>
                  <a:pt x="1305" y="904"/>
                </a:lnTo>
                <a:lnTo>
                  <a:pt x="1303" y="904"/>
                </a:lnTo>
                <a:lnTo>
                  <a:pt x="1303" y="904"/>
                </a:lnTo>
                <a:lnTo>
                  <a:pt x="1301" y="904"/>
                </a:lnTo>
                <a:lnTo>
                  <a:pt x="1299" y="904"/>
                </a:lnTo>
                <a:lnTo>
                  <a:pt x="1299" y="904"/>
                </a:lnTo>
                <a:lnTo>
                  <a:pt x="1299" y="904"/>
                </a:lnTo>
                <a:lnTo>
                  <a:pt x="1297" y="906"/>
                </a:lnTo>
                <a:lnTo>
                  <a:pt x="1295" y="906"/>
                </a:lnTo>
                <a:lnTo>
                  <a:pt x="1291" y="908"/>
                </a:lnTo>
                <a:lnTo>
                  <a:pt x="1289" y="908"/>
                </a:lnTo>
                <a:lnTo>
                  <a:pt x="1289" y="908"/>
                </a:lnTo>
                <a:lnTo>
                  <a:pt x="1287" y="906"/>
                </a:lnTo>
                <a:lnTo>
                  <a:pt x="1287" y="906"/>
                </a:lnTo>
                <a:lnTo>
                  <a:pt x="1287" y="906"/>
                </a:lnTo>
                <a:close/>
                <a:moveTo>
                  <a:pt x="1310" y="902"/>
                </a:moveTo>
                <a:lnTo>
                  <a:pt x="1312" y="902"/>
                </a:lnTo>
                <a:lnTo>
                  <a:pt x="1312" y="902"/>
                </a:lnTo>
                <a:lnTo>
                  <a:pt x="1310" y="902"/>
                </a:lnTo>
                <a:lnTo>
                  <a:pt x="1310" y="902"/>
                </a:lnTo>
                <a:lnTo>
                  <a:pt x="1310" y="902"/>
                </a:lnTo>
                <a:lnTo>
                  <a:pt x="1310" y="902"/>
                </a:lnTo>
                <a:lnTo>
                  <a:pt x="1310" y="902"/>
                </a:lnTo>
                <a:lnTo>
                  <a:pt x="1310" y="902"/>
                </a:lnTo>
                <a:close/>
                <a:moveTo>
                  <a:pt x="1310" y="904"/>
                </a:moveTo>
                <a:lnTo>
                  <a:pt x="1310" y="904"/>
                </a:lnTo>
                <a:lnTo>
                  <a:pt x="1310" y="904"/>
                </a:lnTo>
                <a:lnTo>
                  <a:pt x="1307" y="904"/>
                </a:lnTo>
                <a:lnTo>
                  <a:pt x="1307" y="904"/>
                </a:lnTo>
                <a:lnTo>
                  <a:pt x="1307" y="904"/>
                </a:lnTo>
                <a:lnTo>
                  <a:pt x="1307" y="904"/>
                </a:lnTo>
                <a:lnTo>
                  <a:pt x="1310" y="904"/>
                </a:lnTo>
                <a:close/>
                <a:moveTo>
                  <a:pt x="1337" y="897"/>
                </a:moveTo>
                <a:lnTo>
                  <a:pt x="1337" y="900"/>
                </a:lnTo>
                <a:lnTo>
                  <a:pt x="1337" y="900"/>
                </a:lnTo>
                <a:lnTo>
                  <a:pt x="1339" y="900"/>
                </a:lnTo>
                <a:lnTo>
                  <a:pt x="1339" y="900"/>
                </a:lnTo>
                <a:lnTo>
                  <a:pt x="1339" y="900"/>
                </a:lnTo>
                <a:lnTo>
                  <a:pt x="1339" y="900"/>
                </a:lnTo>
                <a:lnTo>
                  <a:pt x="1339" y="900"/>
                </a:lnTo>
                <a:lnTo>
                  <a:pt x="1339" y="900"/>
                </a:lnTo>
                <a:lnTo>
                  <a:pt x="1339" y="900"/>
                </a:lnTo>
                <a:lnTo>
                  <a:pt x="1339" y="900"/>
                </a:lnTo>
                <a:lnTo>
                  <a:pt x="1339" y="902"/>
                </a:lnTo>
                <a:lnTo>
                  <a:pt x="1339" y="902"/>
                </a:lnTo>
                <a:lnTo>
                  <a:pt x="1339" y="902"/>
                </a:lnTo>
                <a:lnTo>
                  <a:pt x="1339" y="902"/>
                </a:lnTo>
                <a:lnTo>
                  <a:pt x="1341" y="902"/>
                </a:lnTo>
                <a:lnTo>
                  <a:pt x="1341" y="900"/>
                </a:lnTo>
                <a:lnTo>
                  <a:pt x="1341" y="900"/>
                </a:lnTo>
                <a:lnTo>
                  <a:pt x="1343" y="897"/>
                </a:lnTo>
                <a:lnTo>
                  <a:pt x="1345" y="895"/>
                </a:lnTo>
                <a:lnTo>
                  <a:pt x="1345" y="895"/>
                </a:lnTo>
                <a:lnTo>
                  <a:pt x="1345" y="895"/>
                </a:lnTo>
                <a:lnTo>
                  <a:pt x="1345" y="895"/>
                </a:lnTo>
                <a:lnTo>
                  <a:pt x="1345" y="895"/>
                </a:lnTo>
                <a:lnTo>
                  <a:pt x="1347" y="895"/>
                </a:lnTo>
                <a:lnTo>
                  <a:pt x="1349" y="893"/>
                </a:lnTo>
                <a:lnTo>
                  <a:pt x="1347" y="893"/>
                </a:lnTo>
                <a:lnTo>
                  <a:pt x="1347" y="893"/>
                </a:lnTo>
                <a:lnTo>
                  <a:pt x="1345" y="893"/>
                </a:lnTo>
                <a:lnTo>
                  <a:pt x="1343" y="893"/>
                </a:lnTo>
                <a:lnTo>
                  <a:pt x="1341" y="895"/>
                </a:lnTo>
                <a:lnTo>
                  <a:pt x="1339" y="895"/>
                </a:lnTo>
                <a:lnTo>
                  <a:pt x="1337" y="897"/>
                </a:lnTo>
                <a:lnTo>
                  <a:pt x="1337" y="897"/>
                </a:lnTo>
                <a:close/>
                <a:moveTo>
                  <a:pt x="1345" y="870"/>
                </a:moveTo>
                <a:lnTo>
                  <a:pt x="1345" y="870"/>
                </a:lnTo>
                <a:lnTo>
                  <a:pt x="1345" y="870"/>
                </a:lnTo>
                <a:lnTo>
                  <a:pt x="1345" y="870"/>
                </a:lnTo>
                <a:lnTo>
                  <a:pt x="1347" y="870"/>
                </a:lnTo>
                <a:lnTo>
                  <a:pt x="1347" y="870"/>
                </a:lnTo>
                <a:lnTo>
                  <a:pt x="1347" y="870"/>
                </a:lnTo>
                <a:lnTo>
                  <a:pt x="1349" y="870"/>
                </a:lnTo>
                <a:lnTo>
                  <a:pt x="1349" y="868"/>
                </a:lnTo>
                <a:lnTo>
                  <a:pt x="1349" y="868"/>
                </a:lnTo>
                <a:lnTo>
                  <a:pt x="1347" y="868"/>
                </a:lnTo>
                <a:lnTo>
                  <a:pt x="1347" y="868"/>
                </a:lnTo>
                <a:lnTo>
                  <a:pt x="1345" y="868"/>
                </a:lnTo>
                <a:lnTo>
                  <a:pt x="1345" y="868"/>
                </a:lnTo>
                <a:lnTo>
                  <a:pt x="1343" y="868"/>
                </a:lnTo>
                <a:lnTo>
                  <a:pt x="1345" y="870"/>
                </a:lnTo>
                <a:lnTo>
                  <a:pt x="1345" y="870"/>
                </a:lnTo>
                <a:close/>
                <a:moveTo>
                  <a:pt x="1328" y="885"/>
                </a:moveTo>
                <a:lnTo>
                  <a:pt x="1328" y="887"/>
                </a:lnTo>
                <a:lnTo>
                  <a:pt x="1328" y="887"/>
                </a:lnTo>
                <a:lnTo>
                  <a:pt x="1328" y="887"/>
                </a:lnTo>
                <a:lnTo>
                  <a:pt x="1331" y="887"/>
                </a:lnTo>
                <a:lnTo>
                  <a:pt x="1331" y="887"/>
                </a:lnTo>
                <a:lnTo>
                  <a:pt x="1333" y="885"/>
                </a:lnTo>
                <a:lnTo>
                  <a:pt x="1333" y="885"/>
                </a:lnTo>
                <a:lnTo>
                  <a:pt x="1331" y="885"/>
                </a:lnTo>
                <a:lnTo>
                  <a:pt x="1331" y="885"/>
                </a:lnTo>
                <a:lnTo>
                  <a:pt x="1333" y="885"/>
                </a:lnTo>
                <a:lnTo>
                  <a:pt x="1337" y="883"/>
                </a:lnTo>
                <a:lnTo>
                  <a:pt x="1337" y="883"/>
                </a:lnTo>
                <a:lnTo>
                  <a:pt x="1337" y="883"/>
                </a:lnTo>
                <a:lnTo>
                  <a:pt x="1337" y="883"/>
                </a:lnTo>
                <a:lnTo>
                  <a:pt x="1339" y="881"/>
                </a:lnTo>
                <a:lnTo>
                  <a:pt x="1339" y="881"/>
                </a:lnTo>
                <a:lnTo>
                  <a:pt x="1337" y="881"/>
                </a:lnTo>
                <a:lnTo>
                  <a:pt x="1335" y="883"/>
                </a:lnTo>
                <a:lnTo>
                  <a:pt x="1328" y="885"/>
                </a:lnTo>
                <a:lnTo>
                  <a:pt x="1328" y="885"/>
                </a:lnTo>
                <a:lnTo>
                  <a:pt x="1328" y="885"/>
                </a:lnTo>
                <a:lnTo>
                  <a:pt x="1328" y="885"/>
                </a:lnTo>
                <a:lnTo>
                  <a:pt x="1328" y="885"/>
                </a:lnTo>
                <a:close/>
                <a:moveTo>
                  <a:pt x="1307" y="904"/>
                </a:moveTo>
                <a:lnTo>
                  <a:pt x="1305" y="906"/>
                </a:lnTo>
                <a:lnTo>
                  <a:pt x="1305" y="906"/>
                </a:lnTo>
                <a:lnTo>
                  <a:pt x="1305" y="906"/>
                </a:lnTo>
                <a:lnTo>
                  <a:pt x="1305" y="906"/>
                </a:lnTo>
                <a:lnTo>
                  <a:pt x="1305" y="906"/>
                </a:lnTo>
                <a:lnTo>
                  <a:pt x="1307" y="906"/>
                </a:lnTo>
                <a:lnTo>
                  <a:pt x="1307" y="906"/>
                </a:lnTo>
                <a:lnTo>
                  <a:pt x="1307" y="906"/>
                </a:lnTo>
                <a:lnTo>
                  <a:pt x="1307" y="904"/>
                </a:lnTo>
                <a:lnTo>
                  <a:pt x="1307" y="904"/>
                </a:lnTo>
                <a:lnTo>
                  <a:pt x="1307" y="904"/>
                </a:lnTo>
                <a:close/>
                <a:moveTo>
                  <a:pt x="1400" y="914"/>
                </a:moveTo>
                <a:lnTo>
                  <a:pt x="1400" y="914"/>
                </a:lnTo>
                <a:lnTo>
                  <a:pt x="1400" y="914"/>
                </a:lnTo>
                <a:lnTo>
                  <a:pt x="1400" y="914"/>
                </a:lnTo>
                <a:lnTo>
                  <a:pt x="1400" y="916"/>
                </a:lnTo>
                <a:lnTo>
                  <a:pt x="1402" y="916"/>
                </a:lnTo>
                <a:lnTo>
                  <a:pt x="1402" y="916"/>
                </a:lnTo>
                <a:lnTo>
                  <a:pt x="1402" y="914"/>
                </a:lnTo>
                <a:lnTo>
                  <a:pt x="1400" y="914"/>
                </a:lnTo>
                <a:lnTo>
                  <a:pt x="1400" y="914"/>
                </a:lnTo>
                <a:close/>
                <a:moveTo>
                  <a:pt x="2047" y="1818"/>
                </a:moveTo>
                <a:lnTo>
                  <a:pt x="2047" y="1818"/>
                </a:lnTo>
                <a:lnTo>
                  <a:pt x="2045" y="1820"/>
                </a:lnTo>
                <a:lnTo>
                  <a:pt x="2045" y="1820"/>
                </a:lnTo>
                <a:lnTo>
                  <a:pt x="2047" y="1820"/>
                </a:lnTo>
                <a:lnTo>
                  <a:pt x="2049" y="1818"/>
                </a:lnTo>
                <a:lnTo>
                  <a:pt x="2049" y="1818"/>
                </a:lnTo>
                <a:lnTo>
                  <a:pt x="2049" y="1818"/>
                </a:lnTo>
                <a:lnTo>
                  <a:pt x="2047" y="1818"/>
                </a:lnTo>
                <a:close/>
                <a:moveTo>
                  <a:pt x="1953" y="1979"/>
                </a:moveTo>
                <a:lnTo>
                  <a:pt x="1951" y="1977"/>
                </a:lnTo>
                <a:lnTo>
                  <a:pt x="1949" y="1981"/>
                </a:lnTo>
                <a:lnTo>
                  <a:pt x="1951" y="1981"/>
                </a:lnTo>
                <a:lnTo>
                  <a:pt x="1951" y="1981"/>
                </a:lnTo>
                <a:lnTo>
                  <a:pt x="1953" y="1981"/>
                </a:lnTo>
                <a:lnTo>
                  <a:pt x="1953" y="1981"/>
                </a:lnTo>
                <a:lnTo>
                  <a:pt x="1953" y="1979"/>
                </a:lnTo>
                <a:lnTo>
                  <a:pt x="1953" y="1979"/>
                </a:lnTo>
                <a:lnTo>
                  <a:pt x="1953" y="1979"/>
                </a:lnTo>
                <a:lnTo>
                  <a:pt x="1953" y="1979"/>
                </a:lnTo>
                <a:close/>
                <a:moveTo>
                  <a:pt x="1967" y="1969"/>
                </a:moveTo>
                <a:lnTo>
                  <a:pt x="1967" y="1969"/>
                </a:lnTo>
                <a:lnTo>
                  <a:pt x="1967" y="1969"/>
                </a:lnTo>
                <a:lnTo>
                  <a:pt x="1965" y="1969"/>
                </a:lnTo>
                <a:lnTo>
                  <a:pt x="1965" y="1969"/>
                </a:lnTo>
                <a:lnTo>
                  <a:pt x="1965" y="1971"/>
                </a:lnTo>
                <a:lnTo>
                  <a:pt x="1967" y="1971"/>
                </a:lnTo>
                <a:lnTo>
                  <a:pt x="1967" y="1969"/>
                </a:lnTo>
                <a:lnTo>
                  <a:pt x="1970" y="1969"/>
                </a:lnTo>
                <a:lnTo>
                  <a:pt x="1967" y="1969"/>
                </a:lnTo>
                <a:lnTo>
                  <a:pt x="1967" y="1969"/>
                </a:lnTo>
                <a:close/>
                <a:moveTo>
                  <a:pt x="2087" y="2505"/>
                </a:moveTo>
                <a:lnTo>
                  <a:pt x="2087" y="2503"/>
                </a:lnTo>
                <a:lnTo>
                  <a:pt x="2087" y="2503"/>
                </a:lnTo>
                <a:lnTo>
                  <a:pt x="2085" y="2503"/>
                </a:lnTo>
                <a:lnTo>
                  <a:pt x="2085" y="2503"/>
                </a:lnTo>
                <a:lnTo>
                  <a:pt x="2085" y="2501"/>
                </a:lnTo>
                <a:lnTo>
                  <a:pt x="2083" y="2499"/>
                </a:lnTo>
                <a:lnTo>
                  <a:pt x="2083" y="2499"/>
                </a:lnTo>
                <a:lnTo>
                  <a:pt x="2083" y="2497"/>
                </a:lnTo>
                <a:lnTo>
                  <a:pt x="2081" y="2497"/>
                </a:lnTo>
                <a:lnTo>
                  <a:pt x="2081" y="2497"/>
                </a:lnTo>
                <a:lnTo>
                  <a:pt x="2081" y="2499"/>
                </a:lnTo>
                <a:lnTo>
                  <a:pt x="2081" y="2499"/>
                </a:lnTo>
                <a:lnTo>
                  <a:pt x="2079" y="2497"/>
                </a:lnTo>
                <a:lnTo>
                  <a:pt x="2076" y="2497"/>
                </a:lnTo>
                <a:lnTo>
                  <a:pt x="2076" y="2495"/>
                </a:lnTo>
                <a:lnTo>
                  <a:pt x="2076" y="2495"/>
                </a:lnTo>
                <a:lnTo>
                  <a:pt x="2074" y="2495"/>
                </a:lnTo>
                <a:lnTo>
                  <a:pt x="2074" y="2495"/>
                </a:lnTo>
                <a:lnTo>
                  <a:pt x="2074" y="2493"/>
                </a:lnTo>
                <a:lnTo>
                  <a:pt x="2072" y="2493"/>
                </a:lnTo>
                <a:lnTo>
                  <a:pt x="2072" y="2495"/>
                </a:lnTo>
                <a:lnTo>
                  <a:pt x="2070" y="2493"/>
                </a:lnTo>
                <a:lnTo>
                  <a:pt x="2068" y="2493"/>
                </a:lnTo>
                <a:lnTo>
                  <a:pt x="2066" y="2493"/>
                </a:lnTo>
                <a:lnTo>
                  <a:pt x="2066" y="2493"/>
                </a:lnTo>
                <a:lnTo>
                  <a:pt x="2064" y="2493"/>
                </a:lnTo>
                <a:lnTo>
                  <a:pt x="2058" y="2493"/>
                </a:lnTo>
                <a:lnTo>
                  <a:pt x="2058" y="2493"/>
                </a:lnTo>
                <a:lnTo>
                  <a:pt x="2058" y="2493"/>
                </a:lnTo>
                <a:lnTo>
                  <a:pt x="2062" y="2493"/>
                </a:lnTo>
                <a:lnTo>
                  <a:pt x="2062" y="2493"/>
                </a:lnTo>
                <a:lnTo>
                  <a:pt x="2062" y="2495"/>
                </a:lnTo>
                <a:lnTo>
                  <a:pt x="2062" y="2495"/>
                </a:lnTo>
                <a:lnTo>
                  <a:pt x="2064" y="2495"/>
                </a:lnTo>
                <a:lnTo>
                  <a:pt x="2070" y="2497"/>
                </a:lnTo>
                <a:lnTo>
                  <a:pt x="2070" y="2499"/>
                </a:lnTo>
                <a:lnTo>
                  <a:pt x="2072" y="2499"/>
                </a:lnTo>
                <a:lnTo>
                  <a:pt x="2074" y="2499"/>
                </a:lnTo>
                <a:lnTo>
                  <a:pt x="2074" y="2499"/>
                </a:lnTo>
                <a:lnTo>
                  <a:pt x="2074" y="2501"/>
                </a:lnTo>
                <a:lnTo>
                  <a:pt x="2076" y="2501"/>
                </a:lnTo>
                <a:lnTo>
                  <a:pt x="2076" y="2501"/>
                </a:lnTo>
                <a:lnTo>
                  <a:pt x="2079" y="2503"/>
                </a:lnTo>
                <a:lnTo>
                  <a:pt x="2079" y="2503"/>
                </a:lnTo>
                <a:lnTo>
                  <a:pt x="2081" y="2503"/>
                </a:lnTo>
                <a:lnTo>
                  <a:pt x="2081" y="2505"/>
                </a:lnTo>
                <a:lnTo>
                  <a:pt x="2083" y="2508"/>
                </a:lnTo>
                <a:lnTo>
                  <a:pt x="2085" y="2510"/>
                </a:lnTo>
                <a:lnTo>
                  <a:pt x="2085" y="2510"/>
                </a:lnTo>
                <a:lnTo>
                  <a:pt x="2087" y="2510"/>
                </a:lnTo>
                <a:lnTo>
                  <a:pt x="2089" y="2508"/>
                </a:lnTo>
                <a:lnTo>
                  <a:pt x="2089" y="2508"/>
                </a:lnTo>
                <a:lnTo>
                  <a:pt x="2087" y="2505"/>
                </a:lnTo>
                <a:lnTo>
                  <a:pt x="2087" y="2505"/>
                </a:lnTo>
                <a:close/>
                <a:moveTo>
                  <a:pt x="1823" y="891"/>
                </a:moveTo>
                <a:lnTo>
                  <a:pt x="1823" y="891"/>
                </a:lnTo>
                <a:lnTo>
                  <a:pt x="1823" y="891"/>
                </a:lnTo>
                <a:lnTo>
                  <a:pt x="1823" y="891"/>
                </a:lnTo>
                <a:lnTo>
                  <a:pt x="1823" y="893"/>
                </a:lnTo>
                <a:lnTo>
                  <a:pt x="1821" y="893"/>
                </a:lnTo>
                <a:lnTo>
                  <a:pt x="1821" y="893"/>
                </a:lnTo>
                <a:lnTo>
                  <a:pt x="1821" y="895"/>
                </a:lnTo>
                <a:lnTo>
                  <a:pt x="1821" y="895"/>
                </a:lnTo>
                <a:lnTo>
                  <a:pt x="1823" y="893"/>
                </a:lnTo>
                <a:lnTo>
                  <a:pt x="1823" y="891"/>
                </a:lnTo>
                <a:lnTo>
                  <a:pt x="1823" y="891"/>
                </a:lnTo>
                <a:close/>
                <a:moveTo>
                  <a:pt x="1768" y="2445"/>
                </a:moveTo>
                <a:lnTo>
                  <a:pt x="1768" y="2445"/>
                </a:lnTo>
                <a:lnTo>
                  <a:pt x="1771" y="2445"/>
                </a:lnTo>
                <a:lnTo>
                  <a:pt x="1768" y="2443"/>
                </a:lnTo>
                <a:lnTo>
                  <a:pt x="1768" y="2443"/>
                </a:lnTo>
                <a:lnTo>
                  <a:pt x="1764" y="2443"/>
                </a:lnTo>
                <a:lnTo>
                  <a:pt x="1764" y="2443"/>
                </a:lnTo>
                <a:lnTo>
                  <a:pt x="1764" y="2443"/>
                </a:lnTo>
                <a:lnTo>
                  <a:pt x="1764" y="2445"/>
                </a:lnTo>
                <a:lnTo>
                  <a:pt x="1764" y="2445"/>
                </a:lnTo>
                <a:lnTo>
                  <a:pt x="1764" y="2445"/>
                </a:lnTo>
                <a:lnTo>
                  <a:pt x="1764" y="2445"/>
                </a:lnTo>
                <a:lnTo>
                  <a:pt x="1760" y="2445"/>
                </a:lnTo>
                <a:lnTo>
                  <a:pt x="1760" y="2443"/>
                </a:lnTo>
                <a:lnTo>
                  <a:pt x="1760" y="2443"/>
                </a:lnTo>
                <a:lnTo>
                  <a:pt x="1760" y="2443"/>
                </a:lnTo>
                <a:lnTo>
                  <a:pt x="1762" y="2443"/>
                </a:lnTo>
                <a:lnTo>
                  <a:pt x="1762" y="2440"/>
                </a:lnTo>
                <a:lnTo>
                  <a:pt x="1762" y="2440"/>
                </a:lnTo>
                <a:lnTo>
                  <a:pt x="1760" y="2440"/>
                </a:lnTo>
                <a:lnTo>
                  <a:pt x="1758" y="2440"/>
                </a:lnTo>
                <a:lnTo>
                  <a:pt x="1756" y="2440"/>
                </a:lnTo>
                <a:lnTo>
                  <a:pt x="1754" y="2440"/>
                </a:lnTo>
                <a:lnTo>
                  <a:pt x="1754" y="2440"/>
                </a:lnTo>
                <a:lnTo>
                  <a:pt x="1752" y="2445"/>
                </a:lnTo>
                <a:lnTo>
                  <a:pt x="1752" y="2445"/>
                </a:lnTo>
                <a:lnTo>
                  <a:pt x="1752" y="2447"/>
                </a:lnTo>
                <a:lnTo>
                  <a:pt x="1752" y="2447"/>
                </a:lnTo>
                <a:lnTo>
                  <a:pt x="1752" y="2447"/>
                </a:lnTo>
                <a:lnTo>
                  <a:pt x="1750" y="2449"/>
                </a:lnTo>
                <a:lnTo>
                  <a:pt x="1750" y="2449"/>
                </a:lnTo>
                <a:lnTo>
                  <a:pt x="1747" y="2449"/>
                </a:lnTo>
                <a:lnTo>
                  <a:pt x="1745" y="2451"/>
                </a:lnTo>
                <a:lnTo>
                  <a:pt x="1745" y="2453"/>
                </a:lnTo>
                <a:lnTo>
                  <a:pt x="1743" y="2455"/>
                </a:lnTo>
                <a:lnTo>
                  <a:pt x="1743" y="2455"/>
                </a:lnTo>
                <a:lnTo>
                  <a:pt x="1745" y="2457"/>
                </a:lnTo>
                <a:lnTo>
                  <a:pt x="1747" y="2459"/>
                </a:lnTo>
                <a:lnTo>
                  <a:pt x="1747" y="2457"/>
                </a:lnTo>
                <a:lnTo>
                  <a:pt x="1750" y="2457"/>
                </a:lnTo>
                <a:lnTo>
                  <a:pt x="1750" y="2457"/>
                </a:lnTo>
                <a:lnTo>
                  <a:pt x="1752" y="2457"/>
                </a:lnTo>
                <a:lnTo>
                  <a:pt x="1750" y="2453"/>
                </a:lnTo>
                <a:lnTo>
                  <a:pt x="1752" y="2453"/>
                </a:lnTo>
                <a:lnTo>
                  <a:pt x="1758" y="2455"/>
                </a:lnTo>
                <a:lnTo>
                  <a:pt x="1758" y="2453"/>
                </a:lnTo>
                <a:lnTo>
                  <a:pt x="1758" y="2453"/>
                </a:lnTo>
                <a:lnTo>
                  <a:pt x="1758" y="2453"/>
                </a:lnTo>
                <a:lnTo>
                  <a:pt x="1762" y="2451"/>
                </a:lnTo>
                <a:lnTo>
                  <a:pt x="1764" y="2451"/>
                </a:lnTo>
                <a:lnTo>
                  <a:pt x="1764" y="2449"/>
                </a:lnTo>
                <a:lnTo>
                  <a:pt x="1768" y="2449"/>
                </a:lnTo>
                <a:lnTo>
                  <a:pt x="1771" y="2447"/>
                </a:lnTo>
                <a:lnTo>
                  <a:pt x="1771" y="2447"/>
                </a:lnTo>
                <a:lnTo>
                  <a:pt x="1771" y="2447"/>
                </a:lnTo>
                <a:lnTo>
                  <a:pt x="1768" y="2447"/>
                </a:lnTo>
                <a:lnTo>
                  <a:pt x="1768" y="2445"/>
                </a:lnTo>
                <a:close/>
                <a:moveTo>
                  <a:pt x="1398" y="923"/>
                </a:moveTo>
                <a:lnTo>
                  <a:pt x="1395" y="923"/>
                </a:lnTo>
                <a:lnTo>
                  <a:pt x="1395" y="923"/>
                </a:lnTo>
                <a:lnTo>
                  <a:pt x="1395" y="923"/>
                </a:lnTo>
                <a:lnTo>
                  <a:pt x="1395" y="925"/>
                </a:lnTo>
                <a:lnTo>
                  <a:pt x="1395" y="925"/>
                </a:lnTo>
                <a:lnTo>
                  <a:pt x="1398" y="925"/>
                </a:lnTo>
                <a:lnTo>
                  <a:pt x="1398" y="925"/>
                </a:lnTo>
                <a:lnTo>
                  <a:pt x="1398" y="925"/>
                </a:lnTo>
                <a:lnTo>
                  <a:pt x="1398" y="925"/>
                </a:lnTo>
                <a:lnTo>
                  <a:pt x="1398" y="923"/>
                </a:lnTo>
                <a:close/>
                <a:moveTo>
                  <a:pt x="1905" y="2036"/>
                </a:moveTo>
                <a:lnTo>
                  <a:pt x="1905" y="2036"/>
                </a:lnTo>
                <a:lnTo>
                  <a:pt x="1905" y="2038"/>
                </a:lnTo>
                <a:lnTo>
                  <a:pt x="1905" y="2040"/>
                </a:lnTo>
                <a:lnTo>
                  <a:pt x="1905" y="2040"/>
                </a:lnTo>
                <a:lnTo>
                  <a:pt x="1905" y="2040"/>
                </a:lnTo>
                <a:lnTo>
                  <a:pt x="1907" y="2038"/>
                </a:lnTo>
                <a:lnTo>
                  <a:pt x="1907" y="2036"/>
                </a:lnTo>
                <a:lnTo>
                  <a:pt x="1907" y="2034"/>
                </a:lnTo>
                <a:lnTo>
                  <a:pt x="1905" y="2036"/>
                </a:lnTo>
                <a:close/>
                <a:moveTo>
                  <a:pt x="1475" y="973"/>
                </a:moveTo>
                <a:lnTo>
                  <a:pt x="1475" y="973"/>
                </a:lnTo>
                <a:lnTo>
                  <a:pt x="1475" y="973"/>
                </a:lnTo>
                <a:lnTo>
                  <a:pt x="1475" y="973"/>
                </a:lnTo>
                <a:lnTo>
                  <a:pt x="1475" y="973"/>
                </a:lnTo>
                <a:lnTo>
                  <a:pt x="1475" y="973"/>
                </a:lnTo>
                <a:lnTo>
                  <a:pt x="1475" y="973"/>
                </a:lnTo>
                <a:lnTo>
                  <a:pt x="1475" y="973"/>
                </a:lnTo>
                <a:lnTo>
                  <a:pt x="1475" y="973"/>
                </a:lnTo>
                <a:lnTo>
                  <a:pt x="1475" y="973"/>
                </a:lnTo>
                <a:close/>
                <a:moveTo>
                  <a:pt x="1760" y="2453"/>
                </a:moveTo>
                <a:lnTo>
                  <a:pt x="1760" y="2453"/>
                </a:lnTo>
                <a:lnTo>
                  <a:pt x="1760" y="2453"/>
                </a:lnTo>
                <a:lnTo>
                  <a:pt x="1760" y="2455"/>
                </a:lnTo>
                <a:lnTo>
                  <a:pt x="1762" y="2455"/>
                </a:lnTo>
                <a:lnTo>
                  <a:pt x="1760" y="2453"/>
                </a:lnTo>
                <a:lnTo>
                  <a:pt x="1760" y="2453"/>
                </a:lnTo>
                <a:close/>
                <a:moveTo>
                  <a:pt x="1375" y="935"/>
                </a:moveTo>
                <a:lnTo>
                  <a:pt x="1372" y="935"/>
                </a:lnTo>
                <a:lnTo>
                  <a:pt x="1372" y="935"/>
                </a:lnTo>
                <a:lnTo>
                  <a:pt x="1372" y="935"/>
                </a:lnTo>
                <a:lnTo>
                  <a:pt x="1375" y="937"/>
                </a:lnTo>
                <a:lnTo>
                  <a:pt x="1375" y="937"/>
                </a:lnTo>
                <a:lnTo>
                  <a:pt x="1375" y="935"/>
                </a:lnTo>
                <a:lnTo>
                  <a:pt x="1375" y="935"/>
                </a:lnTo>
                <a:lnTo>
                  <a:pt x="1375" y="935"/>
                </a:lnTo>
                <a:close/>
                <a:moveTo>
                  <a:pt x="1741" y="2455"/>
                </a:moveTo>
                <a:lnTo>
                  <a:pt x="1741" y="2457"/>
                </a:lnTo>
                <a:lnTo>
                  <a:pt x="1741" y="2457"/>
                </a:lnTo>
                <a:lnTo>
                  <a:pt x="1741" y="2457"/>
                </a:lnTo>
                <a:lnTo>
                  <a:pt x="1741" y="2457"/>
                </a:lnTo>
                <a:lnTo>
                  <a:pt x="1743" y="2457"/>
                </a:lnTo>
                <a:lnTo>
                  <a:pt x="1743" y="2457"/>
                </a:lnTo>
                <a:lnTo>
                  <a:pt x="1741" y="2455"/>
                </a:lnTo>
                <a:lnTo>
                  <a:pt x="1741" y="2455"/>
                </a:lnTo>
                <a:close/>
                <a:moveTo>
                  <a:pt x="1381" y="925"/>
                </a:moveTo>
                <a:lnTo>
                  <a:pt x="1381" y="925"/>
                </a:lnTo>
                <a:lnTo>
                  <a:pt x="1379" y="927"/>
                </a:lnTo>
                <a:lnTo>
                  <a:pt x="1379" y="927"/>
                </a:lnTo>
                <a:lnTo>
                  <a:pt x="1381" y="927"/>
                </a:lnTo>
                <a:lnTo>
                  <a:pt x="1381" y="927"/>
                </a:lnTo>
                <a:lnTo>
                  <a:pt x="1381" y="927"/>
                </a:lnTo>
                <a:lnTo>
                  <a:pt x="1381" y="927"/>
                </a:lnTo>
                <a:lnTo>
                  <a:pt x="1381" y="925"/>
                </a:lnTo>
                <a:lnTo>
                  <a:pt x="1381" y="925"/>
                </a:lnTo>
                <a:lnTo>
                  <a:pt x="1381" y="925"/>
                </a:lnTo>
                <a:close/>
                <a:moveTo>
                  <a:pt x="1360" y="933"/>
                </a:moveTo>
                <a:lnTo>
                  <a:pt x="1358" y="933"/>
                </a:lnTo>
                <a:lnTo>
                  <a:pt x="1358" y="933"/>
                </a:lnTo>
                <a:lnTo>
                  <a:pt x="1358" y="935"/>
                </a:lnTo>
                <a:lnTo>
                  <a:pt x="1356" y="935"/>
                </a:lnTo>
                <a:lnTo>
                  <a:pt x="1356" y="935"/>
                </a:lnTo>
                <a:lnTo>
                  <a:pt x="1356" y="937"/>
                </a:lnTo>
                <a:lnTo>
                  <a:pt x="1356" y="937"/>
                </a:lnTo>
                <a:lnTo>
                  <a:pt x="1354" y="939"/>
                </a:lnTo>
                <a:lnTo>
                  <a:pt x="1354" y="939"/>
                </a:lnTo>
                <a:lnTo>
                  <a:pt x="1354" y="939"/>
                </a:lnTo>
                <a:lnTo>
                  <a:pt x="1354" y="939"/>
                </a:lnTo>
                <a:lnTo>
                  <a:pt x="1354" y="941"/>
                </a:lnTo>
                <a:lnTo>
                  <a:pt x="1356" y="941"/>
                </a:lnTo>
                <a:lnTo>
                  <a:pt x="1356" y="941"/>
                </a:lnTo>
                <a:lnTo>
                  <a:pt x="1358" y="939"/>
                </a:lnTo>
                <a:lnTo>
                  <a:pt x="1358" y="939"/>
                </a:lnTo>
                <a:lnTo>
                  <a:pt x="1358" y="939"/>
                </a:lnTo>
                <a:lnTo>
                  <a:pt x="1358" y="937"/>
                </a:lnTo>
                <a:lnTo>
                  <a:pt x="1358" y="937"/>
                </a:lnTo>
                <a:lnTo>
                  <a:pt x="1358" y="937"/>
                </a:lnTo>
                <a:lnTo>
                  <a:pt x="1358" y="937"/>
                </a:lnTo>
                <a:lnTo>
                  <a:pt x="1358" y="937"/>
                </a:lnTo>
                <a:lnTo>
                  <a:pt x="1358" y="935"/>
                </a:lnTo>
                <a:lnTo>
                  <a:pt x="1358" y="935"/>
                </a:lnTo>
                <a:lnTo>
                  <a:pt x="1358" y="935"/>
                </a:lnTo>
                <a:lnTo>
                  <a:pt x="1358" y="935"/>
                </a:lnTo>
                <a:lnTo>
                  <a:pt x="1358" y="935"/>
                </a:lnTo>
                <a:lnTo>
                  <a:pt x="1360" y="935"/>
                </a:lnTo>
                <a:lnTo>
                  <a:pt x="1360" y="933"/>
                </a:lnTo>
                <a:lnTo>
                  <a:pt x="1360" y="933"/>
                </a:lnTo>
                <a:lnTo>
                  <a:pt x="1360" y="933"/>
                </a:lnTo>
                <a:lnTo>
                  <a:pt x="1360" y="933"/>
                </a:lnTo>
                <a:lnTo>
                  <a:pt x="1360" y="933"/>
                </a:lnTo>
                <a:lnTo>
                  <a:pt x="1360" y="933"/>
                </a:lnTo>
                <a:lnTo>
                  <a:pt x="1360" y="933"/>
                </a:lnTo>
                <a:close/>
                <a:moveTo>
                  <a:pt x="1515" y="950"/>
                </a:moveTo>
                <a:lnTo>
                  <a:pt x="1517" y="950"/>
                </a:lnTo>
                <a:lnTo>
                  <a:pt x="1517" y="950"/>
                </a:lnTo>
                <a:lnTo>
                  <a:pt x="1515" y="950"/>
                </a:lnTo>
                <a:lnTo>
                  <a:pt x="1515" y="950"/>
                </a:lnTo>
                <a:lnTo>
                  <a:pt x="1515" y="950"/>
                </a:lnTo>
                <a:lnTo>
                  <a:pt x="1515" y="950"/>
                </a:lnTo>
                <a:lnTo>
                  <a:pt x="1515" y="950"/>
                </a:lnTo>
                <a:close/>
                <a:moveTo>
                  <a:pt x="1515" y="956"/>
                </a:moveTo>
                <a:lnTo>
                  <a:pt x="1515" y="956"/>
                </a:lnTo>
                <a:lnTo>
                  <a:pt x="1513" y="956"/>
                </a:lnTo>
                <a:lnTo>
                  <a:pt x="1513" y="956"/>
                </a:lnTo>
                <a:lnTo>
                  <a:pt x="1513" y="956"/>
                </a:lnTo>
                <a:lnTo>
                  <a:pt x="1513" y="956"/>
                </a:lnTo>
                <a:lnTo>
                  <a:pt x="1515" y="956"/>
                </a:lnTo>
                <a:close/>
                <a:moveTo>
                  <a:pt x="1423" y="994"/>
                </a:moveTo>
                <a:lnTo>
                  <a:pt x="1421" y="994"/>
                </a:lnTo>
                <a:lnTo>
                  <a:pt x="1421" y="994"/>
                </a:lnTo>
                <a:lnTo>
                  <a:pt x="1421" y="996"/>
                </a:lnTo>
                <a:lnTo>
                  <a:pt x="1423" y="994"/>
                </a:lnTo>
                <a:lnTo>
                  <a:pt x="1423" y="994"/>
                </a:lnTo>
                <a:lnTo>
                  <a:pt x="1423" y="994"/>
                </a:lnTo>
                <a:lnTo>
                  <a:pt x="1423" y="994"/>
                </a:lnTo>
                <a:close/>
                <a:moveTo>
                  <a:pt x="1511" y="954"/>
                </a:moveTo>
                <a:lnTo>
                  <a:pt x="1511" y="954"/>
                </a:lnTo>
                <a:lnTo>
                  <a:pt x="1511" y="954"/>
                </a:lnTo>
                <a:lnTo>
                  <a:pt x="1511" y="954"/>
                </a:lnTo>
                <a:lnTo>
                  <a:pt x="1513" y="952"/>
                </a:lnTo>
                <a:lnTo>
                  <a:pt x="1513" y="952"/>
                </a:lnTo>
                <a:lnTo>
                  <a:pt x="1513" y="952"/>
                </a:lnTo>
                <a:lnTo>
                  <a:pt x="1515" y="952"/>
                </a:lnTo>
                <a:lnTo>
                  <a:pt x="1515" y="952"/>
                </a:lnTo>
                <a:lnTo>
                  <a:pt x="1513" y="952"/>
                </a:lnTo>
                <a:lnTo>
                  <a:pt x="1513" y="952"/>
                </a:lnTo>
                <a:lnTo>
                  <a:pt x="1511" y="952"/>
                </a:lnTo>
                <a:lnTo>
                  <a:pt x="1511" y="952"/>
                </a:lnTo>
                <a:lnTo>
                  <a:pt x="1511" y="952"/>
                </a:lnTo>
                <a:lnTo>
                  <a:pt x="1511" y="952"/>
                </a:lnTo>
                <a:lnTo>
                  <a:pt x="1511" y="952"/>
                </a:lnTo>
                <a:lnTo>
                  <a:pt x="1511" y="954"/>
                </a:lnTo>
                <a:close/>
                <a:moveTo>
                  <a:pt x="1507" y="954"/>
                </a:moveTo>
                <a:lnTo>
                  <a:pt x="1507" y="954"/>
                </a:lnTo>
                <a:lnTo>
                  <a:pt x="1509" y="952"/>
                </a:lnTo>
                <a:lnTo>
                  <a:pt x="1509" y="952"/>
                </a:lnTo>
                <a:lnTo>
                  <a:pt x="1507" y="952"/>
                </a:lnTo>
                <a:lnTo>
                  <a:pt x="1507" y="952"/>
                </a:lnTo>
                <a:lnTo>
                  <a:pt x="1507" y="954"/>
                </a:lnTo>
                <a:lnTo>
                  <a:pt x="1507" y="954"/>
                </a:lnTo>
                <a:lnTo>
                  <a:pt x="1507" y="954"/>
                </a:lnTo>
                <a:close/>
                <a:moveTo>
                  <a:pt x="1362" y="931"/>
                </a:moveTo>
                <a:lnTo>
                  <a:pt x="1360" y="931"/>
                </a:lnTo>
                <a:lnTo>
                  <a:pt x="1360" y="931"/>
                </a:lnTo>
                <a:lnTo>
                  <a:pt x="1360" y="931"/>
                </a:lnTo>
                <a:lnTo>
                  <a:pt x="1360" y="931"/>
                </a:lnTo>
                <a:lnTo>
                  <a:pt x="1362" y="931"/>
                </a:lnTo>
                <a:lnTo>
                  <a:pt x="1362" y="931"/>
                </a:lnTo>
                <a:lnTo>
                  <a:pt x="1362" y="931"/>
                </a:lnTo>
                <a:lnTo>
                  <a:pt x="1362" y="931"/>
                </a:lnTo>
                <a:lnTo>
                  <a:pt x="1362" y="931"/>
                </a:lnTo>
                <a:close/>
                <a:moveTo>
                  <a:pt x="277" y="677"/>
                </a:moveTo>
                <a:lnTo>
                  <a:pt x="279" y="673"/>
                </a:lnTo>
                <a:lnTo>
                  <a:pt x="279" y="673"/>
                </a:lnTo>
                <a:lnTo>
                  <a:pt x="274" y="673"/>
                </a:lnTo>
                <a:lnTo>
                  <a:pt x="274" y="675"/>
                </a:lnTo>
                <a:lnTo>
                  <a:pt x="272" y="675"/>
                </a:lnTo>
                <a:lnTo>
                  <a:pt x="274" y="677"/>
                </a:lnTo>
                <a:lnTo>
                  <a:pt x="274" y="677"/>
                </a:lnTo>
                <a:lnTo>
                  <a:pt x="277" y="677"/>
                </a:lnTo>
                <a:close/>
                <a:moveTo>
                  <a:pt x="828" y="897"/>
                </a:moveTo>
                <a:lnTo>
                  <a:pt x="828" y="900"/>
                </a:lnTo>
                <a:lnTo>
                  <a:pt x="828" y="900"/>
                </a:lnTo>
                <a:lnTo>
                  <a:pt x="828" y="897"/>
                </a:lnTo>
                <a:lnTo>
                  <a:pt x="828" y="897"/>
                </a:lnTo>
                <a:lnTo>
                  <a:pt x="828" y="897"/>
                </a:lnTo>
                <a:lnTo>
                  <a:pt x="828" y="897"/>
                </a:lnTo>
                <a:lnTo>
                  <a:pt x="828" y="897"/>
                </a:lnTo>
                <a:close/>
                <a:moveTo>
                  <a:pt x="205" y="503"/>
                </a:moveTo>
                <a:lnTo>
                  <a:pt x="205" y="503"/>
                </a:lnTo>
                <a:lnTo>
                  <a:pt x="203" y="505"/>
                </a:lnTo>
                <a:lnTo>
                  <a:pt x="201" y="505"/>
                </a:lnTo>
                <a:lnTo>
                  <a:pt x="201" y="505"/>
                </a:lnTo>
                <a:lnTo>
                  <a:pt x="201" y="505"/>
                </a:lnTo>
                <a:lnTo>
                  <a:pt x="203" y="505"/>
                </a:lnTo>
                <a:lnTo>
                  <a:pt x="205" y="503"/>
                </a:lnTo>
                <a:close/>
                <a:moveTo>
                  <a:pt x="1257" y="606"/>
                </a:moveTo>
                <a:lnTo>
                  <a:pt x="1257" y="606"/>
                </a:lnTo>
                <a:lnTo>
                  <a:pt x="1259" y="606"/>
                </a:lnTo>
                <a:lnTo>
                  <a:pt x="1259" y="606"/>
                </a:lnTo>
                <a:lnTo>
                  <a:pt x="1261" y="606"/>
                </a:lnTo>
                <a:lnTo>
                  <a:pt x="1261" y="606"/>
                </a:lnTo>
                <a:lnTo>
                  <a:pt x="1259" y="604"/>
                </a:lnTo>
                <a:lnTo>
                  <a:pt x="1257" y="606"/>
                </a:lnTo>
                <a:close/>
                <a:moveTo>
                  <a:pt x="1041" y="487"/>
                </a:moveTo>
                <a:lnTo>
                  <a:pt x="1041" y="489"/>
                </a:lnTo>
                <a:lnTo>
                  <a:pt x="1043" y="491"/>
                </a:lnTo>
                <a:lnTo>
                  <a:pt x="1043" y="491"/>
                </a:lnTo>
                <a:lnTo>
                  <a:pt x="1046" y="491"/>
                </a:lnTo>
                <a:lnTo>
                  <a:pt x="1046" y="489"/>
                </a:lnTo>
                <a:lnTo>
                  <a:pt x="1046" y="489"/>
                </a:lnTo>
                <a:lnTo>
                  <a:pt x="1043" y="489"/>
                </a:lnTo>
                <a:lnTo>
                  <a:pt x="1041" y="487"/>
                </a:lnTo>
                <a:close/>
                <a:moveTo>
                  <a:pt x="1041" y="478"/>
                </a:moveTo>
                <a:lnTo>
                  <a:pt x="1041" y="478"/>
                </a:lnTo>
                <a:lnTo>
                  <a:pt x="1043" y="478"/>
                </a:lnTo>
                <a:lnTo>
                  <a:pt x="1043" y="480"/>
                </a:lnTo>
                <a:lnTo>
                  <a:pt x="1043" y="480"/>
                </a:lnTo>
                <a:lnTo>
                  <a:pt x="1046" y="478"/>
                </a:lnTo>
                <a:lnTo>
                  <a:pt x="1046" y="476"/>
                </a:lnTo>
                <a:lnTo>
                  <a:pt x="1043" y="476"/>
                </a:lnTo>
                <a:lnTo>
                  <a:pt x="1043" y="476"/>
                </a:lnTo>
                <a:lnTo>
                  <a:pt x="1043" y="476"/>
                </a:lnTo>
                <a:lnTo>
                  <a:pt x="1043" y="474"/>
                </a:lnTo>
                <a:lnTo>
                  <a:pt x="1043" y="472"/>
                </a:lnTo>
                <a:lnTo>
                  <a:pt x="1041" y="472"/>
                </a:lnTo>
                <a:lnTo>
                  <a:pt x="1041" y="472"/>
                </a:lnTo>
                <a:lnTo>
                  <a:pt x="1041" y="474"/>
                </a:lnTo>
                <a:lnTo>
                  <a:pt x="1041" y="474"/>
                </a:lnTo>
                <a:lnTo>
                  <a:pt x="1041" y="478"/>
                </a:lnTo>
                <a:close/>
                <a:moveTo>
                  <a:pt x="832" y="879"/>
                </a:moveTo>
                <a:lnTo>
                  <a:pt x="832" y="879"/>
                </a:lnTo>
                <a:lnTo>
                  <a:pt x="832" y="876"/>
                </a:lnTo>
                <a:lnTo>
                  <a:pt x="832" y="876"/>
                </a:lnTo>
                <a:lnTo>
                  <a:pt x="832" y="876"/>
                </a:lnTo>
                <a:lnTo>
                  <a:pt x="830" y="876"/>
                </a:lnTo>
                <a:lnTo>
                  <a:pt x="830" y="879"/>
                </a:lnTo>
                <a:lnTo>
                  <a:pt x="830" y="879"/>
                </a:lnTo>
                <a:lnTo>
                  <a:pt x="830" y="881"/>
                </a:lnTo>
                <a:lnTo>
                  <a:pt x="830" y="881"/>
                </a:lnTo>
                <a:lnTo>
                  <a:pt x="830" y="881"/>
                </a:lnTo>
                <a:lnTo>
                  <a:pt x="832" y="881"/>
                </a:lnTo>
                <a:lnTo>
                  <a:pt x="832" y="881"/>
                </a:lnTo>
                <a:lnTo>
                  <a:pt x="832" y="883"/>
                </a:lnTo>
                <a:lnTo>
                  <a:pt x="832" y="883"/>
                </a:lnTo>
                <a:lnTo>
                  <a:pt x="832" y="885"/>
                </a:lnTo>
                <a:lnTo>
                  <a:pt x="834" y="885"/>
                </a:lnTo>
                <a:lnTo>
                  <a:pt x="834" y="885"/>
                </a:lnTo>
                <a:lnTo>
                  <a:pt x="834" y="885"/>
                </a:lnTo>
                <a:lnTo>
                  <a:pt x="834" y="885"/>
                </a:lnTo>
                <a:lnTo>
                  <a:pt x="834" y="885"/>
                </a:lnTo>
                <a:lnTo>
                  <a:pt x="834" y="885"/>
                </a:lnTo>
                <a:lnTo>
                  <a:pt x="834" y="885"/>
                </a:lnTo>
                <a:lnTo>
                  <a:pt x="834" y="883"/>
                </a:lnTo>
                <a:lnTo>
                  <a:pt x="832" y="883"/>
                </a:lnTo>
                <a:lnTo>
                  <a:pt x="832" y="881"/>
                </a:lnTo>
                <a:lnTo>
                  <a:pt x="832" y="881"/>
                </a:lnTo>
                <a:lnTo>
                  <a:pt x="832" y="881"/>
                </a:lnTo>
                <a:lnTo>
                  <a:pt x="830" y="881"/>
                </a:lnTo>
                <a:lnTo>
                  <a:pt x="830" y="879"/>
                </a:lnTo>
                <a:lnTo>
                  <a:pt x="832" y="879"/>
                </a:lnTo>
                <a:close/>
                <a:moveTo>
                  <a:pt x="826" y="874"/>
                </a:moveTo>
                <a:lnTo>
                  <a:pt x="823" y="872"/>
                </a:lnTo>
                <a:lnTo>
                  <a:pt x="823" y="872"/>
                </a:lnTo>
                <a:lnTo>
                  <a:pt x="823" y="872"/>
                </a:lnTo>
                <a:lnTo>
                  <a:pt x="823" y="874"/>
                </a:lnTo>
                <a:lnTo>
                  <a:pt x="823" y="874"/>
                </a:lnTo>
                <a:lnTo>
                  <a:pt x="823" y="874"/>
                </a:lnTo>
                <a:lnTo>
                  <a:pt x="826" y="874"/>
                </a:lnTo>
                <a:lnTo>
                  <a:pt x="826" y="874"/>
                </a:lnTo>
                <a:lnTo>
                  <a:pt x="826" y="874"/>
                </a:lnTo>
                <a:close/>
                <a:moveTo>
                  <a:pt x="834" y="891"/>
                </a:moveTo>
                <a:lnTo>
                  <a:pt x="834" y="889"/>
                </a:lnTo>
                <a:lnTo>
                  <a:pt x="832" y="889"/>
                </a:lnTo>
                <a:lnTo>
                  <a:pt x="832" y="889"/>
                </a:lnTo>
                <a:lnTo>
                  <a:pt x="832" y="889"/>
                </a:lnTo>
                <a:lnTo>
                  <a:pt x="832" y="889"/>
                </a:lnTo>
                <a:lnTo>
                  <a:pt x="832" y="891"/>
                </a:lnTo>
                <a:lnTo>
                  <a:pt x="832" y="891"/>
                </a:lnTo>
                <a:lnTo>
                  <a:pt x="834" y="891"/>
                </a:lnTo>
                <a:lnTo>
                  <a:pt x="834" y="891"/>
                </a:lnTo>
                <a:close/>
                <a:moveTo>
                  <a:pt x="834" y="895"/>
                </a:moveTo>
                <a:lnTo>
                  <a:pt x="834" y="895"/>
                </a:lnTo>
                <a:lnTo>
                  <a:pt x="834" y="895"/>
                </a:lnTo>
                <a:lnTo>
                  <a:pt x="834" y="895"/>
                </a:lnTo>
                <a:lnTo>
                  <a:pt x="834" y="895"/>
                </a:lnTo>
                <a:lnTo>
                  <a:pt x="834" y="893"/>
                </a:lnTo>
                <a:lnTo>
                  <a:pt x="834" y="893"/>
                </a:lnTo>
                <a:lnTo>
                  <a:pt x="834" y="893"/>
                </a:lnTo>
                <a:lnTo>
                  <a:pt x="834" y="895"/>
                </a:lnTo>
                <a:lnTo>
                  <a:pt x="832" y="895"/>
                </a:lnTo>
                <a:lnTo>
                  <a:pt x="834" y="895"/>
                </a:lnTo>
                <a:lnTo>
                  <a:pt x="834" y="895"/>
                </a:lnTo>
                <a:close/>
                <a:moveTo>
                  <a:pt x="1802" y="832"/>
                </a:moveTo>
                <a:lnTo>
                  <a:pt x="1802" y="832"/>
                </a:lnTo>
                <a:lnTo>
                  <a:pt x="1802" y="832"/>
                </a:lnTo>
                <a:lnTo>
                  <a:pt x="1802" y="832"/>
                </a:lnTo>
                <a:lnTo>
                  <a:pt x="1804" y="832"/>
                </a:lnTo>
                <a:lnTo>
                  <a:pt x="1804" y="832"/>
                </a:lnTo>
                <a:lnTo>
                  <a:pt x="1804" y="832"/>
                </a:lnTo>
                <a:lnTo>
                  <a:pt x="1804" y="832"/>
                </a:lnTo>
                <a:lnTo>
                  <a:pt x="1804" y="832"/>
                </a:lnTo>
                <a:lnTo>
                  <a:pt x="1802" y="832"/>
                </a:lnTo>
                <a:lnTo>
                  <a:pt x="1802" y="832"/>
                </a:lnTo>
                <a:close/>
                <a:moveTo>
                  <a:pt x="1823" y="851"/>
                </a:moveTo>
                <a:lnTo>
                  <a:pt x="1823" y="853"/>
                </a:lnTo>
                <a:lnTo>
                  <a:pt x="1821" y="851"/>
                </a:lnTo>
                <a:lnTo>
                  <a:pt x="1821" y="851"/>
                </a:lnTo>
                <a:lnTo>
                  <a:pt x="1821" y="853"/>
                </a:lnTo>
                <a:lnTo>
                  <a:pt x="1821" y="853"/>
                </a:lnTo>
                <a:lnTo>
                  <a:pt x="1821" y="856"/>
                </a:lnTo>
                <a:lnTo>
                  <a:pt x="1823" y="853"/>
                </a:lnTo>
                <a:lnTo>
                  <a:pt x="1825" y="853"/>
                </a:lnTo>
                <a:lnTo>
                  <a:pt x="1825" y="853"/>
                </a:lnTo>
                <a:lnTo>
                  <a:pt x="1825" y="851"/>
                </a:lnTo>
                <a:lnTo>
                  <a:pt x="1823" y="851"/>
                </a:lnTo>
                <a:close/>
                <a:moveTo>
                  <a:pt x="1817" y="413"/>
                </a:moveTo>
                <a:lnTo>
                  <a:pt x="1815" y="413"/>
                </a:lnTo>
                <a:lnTo>
                  <a:pt x="1812" y="415"/>
                </a:lnTo>
                <a:lnTo>
                  <a:pt x="1812" y="419"/>
                </a:lnTo>
                <a:lnTo>
                  <a:pt x="1812" y="422"/>
                </a:lnTo>
                <a:lnTo>
                  <a:pt x="1815" y="422"/>
                </a:lnTo>
                <a:lnTo>
                  <a:pt x="1815" y="424"/>
                </a:lnTo>
                <a:lnTo>
                  <a:pt x="1819" y="424"/>
                </a:lnTo>
                <a:lnTo>
                  <a:pt x="1823" y="424"/>
                </a:lnTo>
                <a:lnTo>
                  <a:pt x="1825" y="424"/>
                </a:lnTo>
                <a:lnTo>
                  <a:pt x="1827" y="426"/>
                </a:lnTo>
                <a:lnTo>
                  <a:pt x="1827" y="424"/>
                </a:lnTo>
                <a:lnTo>
                  <a:pt x="1829" y="426"/>
                </a:lnTo>
                <a:lnTo>
                  <a:pt x="1829" y="426"/>
                </a:lnTo>
                <a:lnTo>
                  <a:pt x="1831" y="426"/>
                </a:lnTo>
                <a:lnTo>
                  <a:pt x="1827" y="428"/>
                </a:lnTo>
                <a:lnTo>
                  <a:pt x="1825" y="428"/>
                </a:lnTo>
                <a:lnTo>
                  <a:pt x="1823" y="428"/>
                </a:lnTo>
                <a:lnTo>
                  <a:pt x="1823" y="428"/>
                </a:lnTo>
                <a:lnTo>
                  <a:pt x="1823" y="430"/>
                </a:lnTo>
                <a:lnTo>
                  <a:pt x="1825" y="430"/>
                </a:lnTo>
                <a:lnTo>
                  <a:pt x="1827" y="430"/>
                </a:lnTo>
                <a:lnTo>
                  <a:pt x="1829" y="432"/>
                </a:lnTo>
                <a:lnTo>
                  <a:pt x="1829" y="432"/>
                </a:lnTo>
                <a:lnTo>
                  <a:pt x="1831" y="432"/>
                </a:lnTo>
                <a:lnTo>
                  <a:pt x="1840" y="430"/>
                </a:lnTo>
                <a:lnTo>
                  <a:pt x="1844" y="430"/>
                </a:lnTo>
                <a:lnTo>
                  <a:pt x="1852" y="426"/>
                </a:lnTo>
                <a:lnTo>
                  <a:pt x="1854" y="424"/>
                </a:lnTo>
                <a:lnTo>
                  <a:pt x="1856" y="424"/>
                </a:lnTo>
                <a:lnTo>
                  <a:pt x="1856" y="422"/>
                </a:lnTo>
                <a:lnTo>
                  <a:pt x="1854" y="422"/>
                </a:lnTo>
                <a:lnTo>
                  <a:pt x="1854" y="422"/>
                </a:lnTo>
                <a:lnTo>
                  <a:pt x="1854" y="419"/>
                </a:lnTo>
                <a:lnTo>
                  <a:pt x="1854" y="419"/>
                </a:lnTo>
                <a:lnTo>
                  <a:pt x="1854" y="419"/>
                </a:lnTo>
                <a:lnTo>
                  <a:pt x="1854" y="419"/>
                </a:lnTo>
                <a:lnTo>
                  <a:pt x="1854" y="417"/>
                </a:lnTo>
                <a:lnTo>
                  <a:pt x="1848" y="417"/>
                </a:lnTo>
                <a:lnTo>
                  <a:pt x="1844" y="415"/>
                </a:lnTo>
                <a:lnTo>
                  <a:pt x="1838" y="409"/>
                </a:lnTo>
                <a:lnTo>
                  <a:pt x="1835" y="407"/>
                </a:lnTo>
                <a:lnTo>
                  <a:pt x="1835" y="407"/>
                </a:lnTo>
                <a:lnTo>
                  <a:pt x="1825" y="405"/>
                </a:lnTo>
                <a:lnTo>
                  <a:pt x="1821" y="405"/>
                </a:lnTo>
                <a:lnTo>
                  <a:pt x="1815" y="407"/>
                </a:lnTo>
                <a:lnTo>
                  <a:pt x="1815" y="407"/>
                </a:lnTo>
                <a:lnTo>
                  <a:pt x="1815" y="409"/>
                </a:lnTo>
                <a:lnTo>
                  <a:pt x="1812" y="409"/>
                </a:lnTo>
                <a:lnTo>
                  <a:pt x="1812" y="409"/>
                </a:lnTo>
                <a:lnTo>
                  <a:pt x="1815" y="411"/>
                </a:lnTo>
                <a:lnTo>
                  <a:pt x="1815" y="411"/>
                </a:lnTo>
                <a:lnTo>
                  <a:pt x="1817" y="413"/>
                </a:lnTo>
                <a:lnTo>
                  <a:pt x="1821" y="415"/>
                </a:lnTo>
                <a:lnTo>
                  <a:pt x="1821" y="415"/>
                </a:lnTo>
                <a:lnTo>
                  <a:pt x="1817" y="413"/>
                </a:lnTo>
                <a:close/>
                <a:moveTo>
                  <a:pt x="1806" y="809"/>
                </a:moveTo>
                <a:lnTo>
                  <a:pt x="1806" y="809"/>
                </a:lnTo>
                <a:lnTo>
                  <a:pt x="1806" y="809"/>
                </a:lnTo>
                <a:lnTo>
                  <a:pt x="1806" y="809"/>
                </a:lnTo>
                <a:lnTo>
                  <a:pt x="1804" y="811"/>
                </a:lnTo>
                <a:lnTo>
                  <a:pt x="1804" y="811"/>
                </a:lnTo>
                <a:lnTo>
                  <a:pt x="1806" y="811"/>
                </a:lnTo>
                <a:lnTo>
                  <a:pt x="1806" y="809"/>
                </a:lnTo>
                <a:close/>
                <a:moveTo>
                  <a:pt x="1815" y="856"/>
                </a:moveTo>
                <a:lnTo>
                  <a:pt x="1815" y="856"/>
                </a:lnTo>
                <a:lnTo>
                  <a:pt x="1815" y="856"/>
                </a:lnTo>
                <a:lnTo>
                  <a:pt x="1815" y="856"/>
                </a:lnTo>
                <a:lnTo>
                  <a:pt x="1815" y="853"/>
                </a:lnTo>
                <a:lnTo>
                  <a:pt x="1812" y="853"/>
                </a:lnTo>
                <a:lnTo>
                  <a:pt x="1812" y="856"/>
                </a:lnTo>
                <a:lnTo>
                  <a:pt x="1815" y="856"/>
                </a:lnTo>
                <a:lnTo>
                  <a:pt x="1815" y="856"/>
                </a:lnTo>
                <a:lnTo>
                  <a:pt x="1815" y="856"/>
                </a:lnTo>
                <a:lnTo>
                  <a:pt x="1815" y="856"/>
                </a:lnTo>
                <a:lnTo>
                  <a:pt x="1817" y="856"/>
                </a:lnTo>
                <a:lnTo>
                  <a:pt x="1817" y="853"/>
                </a:lnTo>
                <a:lnTo>
                  <a:pt x="1817" y="853"/>
                </a:lnTo>
                <a:lnTo>
                  <a:pt x="1817" y="853"/>
                </a:lnTo>
                <a:lnTo>
                  <a:pt x="1815" y="856"/>
                </a:lnTo>
                <a:close/>
                <a:moveTo>
                  <a:pt x="1724" y="728"/>
                </a:moveTo>
                <a:lnTo>
                  <a:pt x="1722" y="728"/>
                </a:lnTo>
                <a:lnTo>
                  <a:pt x="1722" y="728"/>
                </a:lnTo>
                <a:lnTo>
                  <a:pt x="1722" y="728"/>
                </a:lnTo>
                <a:lnTo>
                  <a:pt x="1720" y="728"/>
                </a:lnTo>
                <a:lnTo>
                  <a:pt x="1720" y="730"/>
                </a:lnTo>
                <a:lnTo>
                  <a:pt x="1720" y="730"/>
                </a:lnTo>
                <a:lnTo>
                  <a:pt x="1722" y="730"/>
                </a:lnTo>
                <a:lnTo>
                  <a:pt x="1724" y="730"/>
                </a:lnTo>
                <a:lnTo>
                  <a:pt x="1724" y="730"/>
                </a:lnTo>
                <a:lnTo>
                  <a:pt x="1724" y="728"/>
                </a:lnTo>
                <a:lnTo>
                  <a:pt x="1724" y="728"/>
                </a:lnTo>
                <a:close/>
                <a:moveTo>
                  <a:pt x="828" y="874"/>
                </a:moveTo>
                <a:lnTo>
                  <a:pt x="828" y="874"/>
                </a:lnTo>
                <a:lnTo>
                  <a:pt x="828" y="874"/>
                </a:lnTo>
                <a:lnTo>
                  <a:pt x="828" y="874"/>
                </a:lnTo>
                <a:lnTo>
                  <a:pt x="828" y="876"/>
                </a:lnTo>
                <a:lnTo>
                  <a:pt x="828" y="876"/>
                </a:lnTo>
                <a:lnTo>
                  <a:pt x="828" y="876"/>
                </a:lnTo>
                <a:lnTo>
                  <a:pt x="828" y="876"/>
                </a:lnTo>
                <a:lnTo>
                  <a:pt x="828" y="876"/>
                </a:lnTo>
                <a:lnTo>
                  <a:pt x="828" y="874"/>
                </a:lnTo>
                <a:lnTo>
                  <a:pt x="828" y="874"/>
                </a:lnTo>
                <a:close/>
                <a:moveTo>
                  <a:pt x="1456" y="809"/>
                </a:moveTo>
                <a:lnTo>
                  <a:pt x="1456" y="809"/>
                </a:lnTo>
                <a:lnTo>
                  <a:pt x="1458" y="809"/>
                </a:lnTo>
                <a:lnTo>
                  <a:pt x="1458" y="809"/>
                </a:lnTo>
                <a:lnTo>
                  <a:pt x="1458" y="809"/>
                </a:lnTo>
                <a:lnTo>
                  <a:pt x="1458" y="809"/>
                </a:lnTo>
                <a:lnTo>
                  <a:pt x="1458" y="807"/>
                </a:lnTo>
                <a:lnTo>
                  <a:pt x="1458" y="807"/>
                </a:lnTo>
                <a:lnTo>
                  <a:pt x="1458" y="807"/>
                </a:lnTo>
                <a:lnTo>
                  <a:pt x="1454" y="809"/>
                </a:lnTo>
                <a:lnTo>
                  <a:pt x="1454" y="809"/>
                </a:lnTo>
                <a:lnTo>
                  <a:pt x="1456" y="809"/>
                </a:lnTo>
                <a:close/>
                <a:moveTo>
                  <a:pt x="1798" y="342"/>
                </a:moveTo>
                <a:lnTo>
                  <a:pt x="1798" y="342"/>
                </a:lnTo>
                <a:lnTo>
                  <a:pt x="1800" y="342"/>
                </a:lnTo>
                <a:lnTo>
                  <a:pt x="1800" y="344"/>
                </a:lnTo>
                <a:lnTo>
                  <a:pt x="1800" y="344"/>
                </a:lnTo>
                <a:lnTo>
                  <a:pt x="1802" y="344"/>
                </a:lnTo>
                <a:lnTo>
                  <a:pt x="1802" y="344"/>
                </a:lnTo>
                <a:lnTo>
                  <a:pt x="1802" y="346"/>
                </a:lnTo>
                <a:lnTo>
                  <a:pt x="1804" y="346"/>
                </a:lnTo>
                <a:lnTo>
                  <a:pt x="1806" y="342"/>
                </a:lnTo>
                <a:lnTo>
                  <a:pt x="1808" y="342"/>
                </a:lnTo>
                <a:lnTo>
                  <a:pt x="1810" y="340"/>
                </a:lnTo>
                <a:lnTo>
                  <a:pt x="1810" y="338"/>
                </a:lnTo>
                <a:lnTo>
                  <a:pt x="1808" y="338"/>
                </a:lnTo>
                <a:lnTo>
                  <a:pt x="1808" y="338"/>
                </a:lnTo>
                <a:lnTo>
                  <a:pt x="1804" y="340"/>
                </a:lnTo>
                <a:lnTo>
                  <a:pt x="1804" y="340"/>
                </a:lnTo>
                <a:lnTo>
                  <a:pt x="1802" y="340"/>
                </a:lnTo>
                <a:lnTo>
                  <a:pt x="1802" y="340"/>
                </a:lnTo>
                <a:lnTo>
                  <a:pt x="1796" y="340"/>
                </a:lnTo>
                <a:lnTo>
                  <a:pt x="1796" y="340"/>
                </a:lnTo>
                <a:lnTo>
                  <a:pt x="1794" y="342"/>
                </a:lnTo>
                <a:lnTo>
                  <a:pt x="1794" y="342"/>
                </a:lnTo>
                <a:lnTo>
                  <a:pt x="1796" y="342"/>
                </a:lnTo>
                <a:lnTo>
                  <a:pt x="1798" y="342"/>
                </a:lnTo>
                <a:close/>
                <a:moveTo>
                  <a:pt x="1804" y="818"/>
                </a:moveTo>
                <a:lnTo>
                  <a:pt x="1804" y="818"/>
                </a:lnTo>
                <a:lnTo>
                  <a:pt x="1804" y="816"/>
                </a:lnTo>
                <a:lnTo>
                  <a:pt x="1802" y="818"/>
                </a:lnTo>
                <a:lnTo>
                  <a:pt x="1800" y="818"/>
                </a:lnTo>
                <a:lnTo>
                  <a:pt x="1802" y="818"/>
                </a:lnTo>
                <a:lnTo>
                  <a:pt x="1800" y="820"/>
                </a:lnTo>
                <a:lnTo>
                  <a:pt x="1798" y="818"/>
                </a:lnTo>
                <a:lnTo>
                  <a:pt x="1798" y="818"/>
                </a:lnTo>
                <a:lnTo>
                  <a:pt x="1796" y="818"/>
                </a:lnTo>
                <a:lnTo>
                  <a:pt x="1794" y="818"/>
                </a:lnTo>
                <a:lnTo>
                  <a:pt x="1789" y="820"/>
                </a:lnTo>
                <a:lnTo>
                  <a:pt x="1787" y="822"/>
                </a:lnTo>
                <a:lnTo>
                  <a:pt x="1787" y="822"/>
                </a:lnTo>
                <a:lnTo>
                  <a:pt x="1785" y="822"/>
                </a:lnTo>
                <a:lnTo>
                  <a:pt x="1785" y="826"/>
                </a:lnTo>
                <a:lnTo>
                  <a:pt x="1785" y="826"/>
                </a:lnTo>
                <a:lnTo>
                  <a:pt x="1783" y="828"/>
                </a:lnTo>
                <a:lnTo>
                  <a:pt x="1781" y="828"/>
                </a:lnTo>
                <a:lnTo>
                  <a:pt x="1781" y="828"/>
                </a:lnTo>
                <a:lnTo>
                  <a:pt x="1781" y="828"/>
                </a:lnTo>
                <a:lnTo>
                  <a:pt x="1781" y="828"/>
                </a:lnTo>
                <a:lnTo>
                  <a:pt x="1781" y="830"/>
                </a:lnTo>
                <a:lnTo>
                  <a:pt x="1781" y="832"/>
                </a:lnTo>
                <a:lnTo>
                  <a:pt x="1779" y="832"/>
                </a:lnTo>
                <a:lnTo>
                  <a:pt x="1779" y="832"/>
                </a:lnTo>
                <a:lnTo>
                  <a:pt x="1777" y="835"/>
                </a:lnTo>
                <a:lnTo>
                  <a:pt x="1777" y="835"/>
                </a:lnTo>
                <a:lnTo>
                  <a:pt x="1779" y="835"/>
                </a:lnTo>
                <a:lnTo>
                  <a:pt x="1779" y="835"/>
                </a:lnTo>
                <a:lnTo>
                  <a:pt x="1779" y="835"/>
                </a:lnTo>
                <a:lnTo>
                  <a:pt x="1777" y="835"/>
                </a:lnTo>
                <a:lnTo>
                  <a:pt x="1777" y="837"/>
                </a:lnTo>
                <a:lnTo>
                  <a:pt x="1775" y="837"/>
                </a:lnTo>
                <a:lnTo>
                  <a:pt x="1775" y="839"/>
                </a:lnTo>
                <a:lnTo>
                  <a:pt x="1773" y="843"/>
                </a:lnTo>
                <a:lnTo>
                  <a:pt x="1773" y="847"/>
                </a:lnTo>
                <a:lnTo>
                  <a:pt x="1768" y="853"/>
                </a:lnTo>
                <a:lnTo>
                  <a:pt x="1768" y="853"/>
                </a:lnTo>
                <a:lnTo>
                  <a:pt x="1768" y="853"/>
                </a:lnTo>
                <a:lnTo>
                  <a:pt x="1771" y="856"/>
                </a:lnTo>
                <a:lnTo>
                  <a:pt x="1771" y="856"/>
                </a:lnTo>
                <a:lnTo>
                  <a:pt x="1771" y="858"/>
                </a:lnTo>
                <a:lnTo>
                  <a:pt x="1768" y="856"/>
                </a:lnTo>
                <a:lnTo>
                  <a:pt x="1766" y="856"/>
                </a:lnTo>
                <a:lnTo>
                  <a:pt x="1766" y="856"/>
                </a:lnTo>
                <a:lnTo>
                  <a:pt x="1764" y="858"/>
                </a:lnTo>
                <a:lnTo>
                  <a:pt x="1764" y="858"/>
                </a:lnTo>
                <a:lnTo>
                  <a:pt x="1764" y="860"/>
                </a:lnTo>
                <a:lnTo>
                  <a:pt x="1764" y="860"/>
                </a:lnTo>
                <a:lnTo>
                  <a:pt x="1766" y="862"/>
                </a:lnTo>
                <a:lnTo>
                  <a:pt x="1768" y="862"/>
                </a:lnTo>
                <a:lnTo>
                  <a:pt x="1768" y="862"/>
                </a:lnTo>
                <a:lnTo>
                  <a:pt x="1766" y="862"/>
                </a:lnTo>
                <a:lnTo>
                  <a:pt x="1766" y="864"/>
                </a:lnTo>
                <a:lnTo>
                  <a:pt x="1766" y="864"/>
                </a:lnTo>
                <a:lnTo>
                  <a:pt x="1766" y="866"/>
                </a:lnTo>
                <a:lnTo>
                  <a:pt x="1768" y="866"/>
                </a:lnTo>
                <a:lnTo>
                  <a:pt x="1766" y="866"/>
                </a:lnTo>
                <a:lnTo>
                  <a:pt x="1766" y="866"/>
                </a:lnTo>
                <a:lnTo>
                  <a:pt x="1764" y="864"/>
                </a:lnTo>
                <a:lnTo>
                  <a:pt x="1762" y="864"/>
                </a:lnTo>
                <a:lnTo>
                  <a:pt x="1762" y="864"/>
                </a:lnTo>
                <a:lnTo>
                  <a:pt x="1762" y="864"/>
                </a:lnTo>
                <a:lnTo>
                  <a:pt x="1760" y="866"/>
                </a:lnTo>
                <a:lnTo>
                  <a:pt x="1760" y="868"/>
                </a:lnTo>
                <a:lnTo>
                  <a:pt x="1758" y="870"/>
                </a:lnTo>
                <a:lnTo>
                  <a:pt x="1758" y="872"/>
                </a:lnTo>
                <a:lnTo>
                  <a:pt x="1758" y="872"/>
                </a:lnTo>
                <a:lnTo>
                  <a:pt x="1756" y="872"/>
                </a:lnTo>
                <a:lnTo>
                  <a:pt x="1754" y="872"/>
                </a:lnTo>
                <a:lnTo>
                  <a:pt x="1754" y="872"/>
                </a:lnTo>
                <a:lnTo>
                  <a:pt x="1754" y="870"/>
                </a:lnTo>
                <a:lnTo>
                  <a:pt x="1756" y="870"/>
                </a:lnTo>
                <a:lnTo>
                  <a:pt x="1756" y="870"/>
                </a:lnTo>
                <a:lnTo>
                  <a:pt x="1752" y="872"/>
                </a:lnTo>
                <a:lnTo>
                  <a:pt x="1750" y="874"/>
                </a:lnTo>
                <a:lnTo>
                  <a:pt x="1750" y="874"/>
                </a:lnTo>
                <a:lnTo>
                  <a:pt x="1754" y="874"/>
                </a:lnTo>
                <a:lnTo>
                  <a:pt x="1758" y="874"/>
                </a:lnTo>
                <a:lnTo>
                  <a:pt x="1758" y="874"/>
                </a:lnTo>
                <a:lnTo>
                  <a:pt x="1760" y="874"/>
                </a:lnTo>
                <a:lnTo>
                  <a:pt x="1762" y="874"/>
                </a:lnTo>
                <a:lnTo>
                  <a:pt x="1762" y="874"/>
                </a:lnTo>
                <a:lnTo>
                  <a:pt x="1760" y="876"/>
                </a:lnTo>
                <a:lnTo>
                  <a:pt x="1758" y="876"/>
                </a:lnTo>
                <a:lnTo>
                  <a:pt x="1758" y="879"/>
                </a:lnTo>
                <a:lnTo>
                  <a:pt x="1754" y="881"/>
                </a:lnTo>
                <a:lnTo>
                  <a:pt x="1750" y="885"/>
                </a:lnTo>
                <a:lnTo>
                  <a:pt x="1747" y="885"/>
                </a:lnTo>
                <a:lnTo>
                  <a:pt x="1747" y="887"/>
                </a:lnTo>
                <a:lnTo>
                  <a:pt x="1747" y="887"/>
                </a:lnTo>
                <a:lnTo>
                  <a:pt x="1747" y="889"/>
                </a:lnTo>
                <a:lnTo>
                  <a:pt x="1750" y="891"/>
                </a:lnTo>
                <a:lnTo>
                  <a:pt x="1750" y="891"/>
                </a:lnTo>
                <a:lnTo>
                  <a:pt x="1752" y="891"/>
                </a:lnTo>
                <a:lnTo>
                  <a:pt x="1754" y="891"/>
                </a:lnTo>
                <a:lnTo>
                  <a:pt x="1758" y="891"/>
                </a:lnTo>
                <a:lnTo>
                  <a:pt x="1760" y="891"/>
                </a:lnTo>
                <a:lnTo>
                  <a:pt x="1762" y="889"/>
                </a:lnTo>
                <a:lnTo>
                  <a:pt x="1762" y="889"/>
                </a:lnTo>
                <a:lnTo>
                  <a:pt x="1762" y="889"/>
                </a:lnTo>
                <a:lnTo>
                  <a:pt x="1762" y="889"/>
                </a:lnTo>
                <a:lnTo>
                  <a:pt x="1764" y="889"/>
                </a:lnTo>
                <a:lnTo>
                  <a:pt x="1768" y="889"/>
                </a:lnTo>
                <a:lnTo>
                  <a:pt x="1768" y="889"/>
                </a:lnTo>
                <a:lnTo>
                  <a:pt x="1773" y="891"/>
                </a:lnTo>
                <a:lnTo>
                  <a:pt x="1775" y="891"/>
                </a:lnTo>
                <a:lnTo>
                  <a:pt x="1783" y="891"/>
                </a:lnTo>
                <a:lnTo>
                  <a:pt x="1785" y="891"/>
                </a:lnTo>
                <a:lnTo>
                  <a:pt x="1785" y="891"/>
                </a:lnTo>
                <a:lnTo>
                  <a:pt x="1789" y="891"/>
                </a:lnTo>
                <a:lnTo>
                  <a:pt x="1791" y="891"/>
                </a:lnTo>
                <a:lnTo>
                  <a:pt x="1794" y="891"/>
                </a:lnTo>
                <a:lnTo>
                  <a:pt x="1794" y="889"/>
                </a:lnTo>
                <a:lnTo>
                  <a:pt x="1794" y="887"/>
                </a:lnTo>
                <a:lnTo>
                  <a:pt x="1796" y="887"/>
                </a:lnTo>
                <a:lnTo>
                  <a:pt x="1796" y="889"/>
                </a:lnTo>
                <a:lnTo>
                  <a:pt x="1796" y="889"/>
                </a:lnTo>
                <a:lnTo>
                  <a:pt x="1798" y="887"/>
                </a:lnTo>
                <a:lnTo>
                  <a:pt x="1798" y="887"/>
                </a:lnTo>
                <a:lnTo>
                  <a:pt x="1798" y="887"/>
                </a:lnTo>
                <a:lnTo>
                  <a:pt x="1798" y="891"/>
                </a:lnTo>
                <a:lnTo>
                  <a:pt x="1796" y="893"/>
                </a:lnTo>
                <a:lnTo>
                  <a:pt x="1794" y="893"/>
                </a:lnTo>
                <a:lnTo>
                  <a:pt x="1796" y="893"/>
                </a:lnTo>
                <a:lnTo>
                  <a:pt x="1798" y="893"/>
                </a:lnTo>
                <a:lnTo>
                  <a:pt x="1800" y="893"/>
                </a:lnTo>
                <a:lnTo>
                  <a:pt x="1800" y="893"/>
                </a:lnTo>
                <a:lnTo>
                  <a:pt x="1802" y="893"/>
                </a:lnTo>
                <a:lnTo>
                  <a:pt x="1804" y="893"/>
                </a:lnTo>
                <a:lnTo>
                  <a:pt x="1804" y="893"/>
                </a:lnTo>
                <a:lnTo>
                  <a:pt x="1804" y="893"/>
                </a:lnTo>
                <a:lnTo>
                  <a:pt x="1804" y="891"/>
                </a:lnTo>
                <a:lnTo>
                  <a:pt x="1806" y="891"/>
                </a:lnTo>
                <a:lnTo>
                  <a:pt x="1806" y="889"/>
                </a:lnTo>
                <a:lnTo>
                  <a:pt x="1808" y="891"/>
                </a:lnTo>
                <a:lnTo>
                  <a:pt x="1810" y="891"/>
                </a:lnTo>
                <a:lnTo>
                  <a:pt x="1810" y="891"/>
                </a:lnTo>
                <a:lnTo>
                  <a:pt x="1812" y="891"/>
                </a:lnTo>
                <a:lnTo>
                  <a:pt x="1812" y="891"/>
                </a:lnTo>
                <a:lnTo>
                  <a:pt x="1815" y="889"/>
                </a:lnTo>
                <a:lnTo>
                  <a:pt x="1815" y="891"/>
                </a:lnTo>
                <a:lnTo>
                  <a:pt x="1812" y="891"/>
                </a:lnTo>
                <a:lnTo>
                  <a:pt x="1810" y="893"/>
                </a:lnTo>
                <a:lnTo>
                  <a:pt x="1808" y="893"/>
                </a:lnTo>
                <a:lnTo>
                  <a:pt x="1806" y="897"/>
                </a:lnTo>
                <a:lnTo>
                  <a:pt x="1804" y="897"/>
                </a:lnTo>
                <a:lnTo>
                  <a:pt x="1804" y="900"/>
                </a:lnTo>
                <a:lnTo>
                  <a:pt x="1802" y="900"/>
                </a:lnTo>
                <a:lnTo>
                  <a:pt x="1800" y="900"/>
                </a:lnTo>
                <a:lnTo>
                  <a:pt x="1798" y="902"/>
                </a:lnTo>
                <a:lnTo>
                  <a:pt x="1798" y="902"/>
                </a:lnTo>
                <a:lnTo>
                  <a:pt x="1798" y="902"/>
                </a:lnTo>
                <a:lnTo>
                  <a:pt x="1798" y="904"/>
                </a:lnTo>
                <a:lnTo>
                  <a:pt x="1798" y="904"/>
                </a:lnTo>
                <a:lnTo>
                  <a:pt x="1798" y="904"/>
                </a:lnTo>
                <a:lnTo>
                  <a:pt x="1798" y="904"/>
                </a:lnTo>
                <a:lnTo>
                  <a:pt x="1800" y="904"/>
                </a:lnTo>
                <a:lnTo>
                  <a:pt x="1802" y="904"/>
                </a:lnTo>
                <a:lnTo>
                  <a:pt x="1804" y="904"/>
                </a:lnTo>
                <a:lnTo>
                  <a:pt x="1804" y="904"/>
                </a:lnTo>
                <a:lnTo>
                  <a:pt x="1804" y="904"/>
                </a:lnTo>
                <a:lnTo>
                  <a:pt x="1806" y="904"/>
                </a:lnTo>
                <a:lnTo>
                  <a:pt x="1808" y="904"/>
                </a:lnTo>
                <a:lnTo>
                  <a:pt x="1808" y="902"/>
                </a:lnTo>
                <a:lnTo>
                  <a:pt x="1810" y="900"/>
                </a:lnTo>
                <a:lnTo>
                  <a:pt x="1810" y="900"/>
                </a:lnTo>
                <a:lnTo>
                  <a:pt x="1812" y="895"/>
                </a:lnTo>
                <a:lnTo>
                  <a:pt x="1815" y="895"/>
                </a:lnTo>
                <a:lnTo>
                  <a:pt x="1815" y="895"/>
                </a:lnTo>
                <a:lnTo>
                  <a:pt x="1817" y="895"/>
                </a:lnTo>
                <a:lnTo>
                  <a:pt x="1817" y="893"/>
                </a:lnTo>
                <a:lnTo>
                  <a:pt x="1819" y="891"/>
                </a:lnTo>
                <a:lnTo>
                  <a:pt x="1819" y="893"/>
                </a:lnTo>
                <a:lnTo>
                  <a:pt x="1817" y="895"/>
                </a:lnTo>
                <a:lnTo>
                  <a:pt x="1817" y="895"/>
                </a:lnTo>
                <a:lnTo>
                  <a:pt x="1819" y="895"/>
                </a:lnTo>
                <a:lnTo>
                  <a:pt x="1819" y="895"/>
                </a:lnTo>
                <a:lnTo>
                  <a:pt x="1819" y="893"/>
                </a:lnTo>
                <a:lnTo>
                  <a:pt x="1819" y="891"/>
                </a:lnTo>
                <a:lnTo>
                  <a:pt x="1823" y="889"/>
                </a:lnTo>
                <a:lnTo>
                  <a:pt x="1823" y="887"/>
                </a:lnTo>
                <a:lnTo>
                  <a:pt x="1823" y="887"/>
                </a:lnTo>
                <a:lnTo>
                  <a:pt x="1825" y="887"/>
                </a:lnTo>
                <a:lnTo>
                  <a:pt x="1825" y="889"/>
                </a:lnTo>
                <a:lnTo>
                  <a:pt x="1827" y="891"/>
                </a:lnTo>
                <a:lnTo>
                  <a:pt x="1827" y="893"/>
                </a:lnTo>
                <a:lnTo>
                  <a:pt x="1827" y="893"/>
                </a:lnTo>
                <a:lnTo>
                  <a:pt x="1827" y="893"/>
                </a:lnTo>
                <a:lnTo>
                  <a:pt x="1827" y="895"/>
                </a:lnTo>
                <a:lnTo>
                  <a:pt x="1825" y="897"/>
                </a:lnTo>
                <a:lnTo>
                  <a:pt x="1825" y="900"/>
                </a:lnTo>
                <a:lnTo>
                  <a:pt x="1823" y="904"/>
                </a:lnTo>
                <a:lnTo>
                  <a:pt x="1823" y="904"/>
                </a:lnTo>
                <a:lnTo>
                  <a:pt x="1823" y="904"/>
                </a:lnTo>
                <a:lnTo>
                  <a:pt x="1823" y="906"/>
                </a:lnTo>
                <a:lnTo>
                  <a:pt x="1823" y="906"/>
                </a:lnTo>
                <a:lnTo>
                  <a:pt x="1825" y="906"/>
                </a:lnTo>
                <a:lnTo>
                  <a:pt x="1825" y="906"/>
                </a:lnTo>
                <a:lnTo>
                  <a:pt x="1827" y="904"/>
                </a:lnTo>
                <a:lnTo>
                  <a:pt x="1829" y="902"/>
                </a:lnTo>
                <a:lnTo>
                  <a:pt x="1829" y="900"/>
                </a:lnTo>
                <a:lnTo>
                  <a:pt x="1831" y="900"/>
                </a:lnTo>
                <a:lnTo>
                  <a:pt x="1831" y="900"/>
                </a:lnTo>
                <a:lnTo>
                  <a:pt x="1831" y="900"/>
                </a:lnTo>
                <a:lnTo>
                  <a:pt x="1831" y="900"/>
                </a:lnTo>
                <a:lnTo>
                  <a:pt x="1831" y="902"/>
                </a:lnTo>
                <a:lnTo>
                  <a:pt x="1831" y="904"/>
                </a:lnTo>
                <a:lnTo>
                  <a:pt x="1831" y="904"/>
                </a:lnTo>
                <a:lnTo>
                  <a:pt x="1831" y="908"/>
                </a:lnTo>
                <a:lnTo>
                  <a:pt x="1831" y="908"/>
                </a:lnTo>
                <a:lnTo>
                  <a:pt x="1831" y="908"/>
                </a:lnTo>
                <a:lnTo>
                  <a:pt x="1831" y="908"/>
                </a:lnTo>
                <a:lnTo>
                  <a:pt x="1833" y="908"/>
                </a:lnTo>
                <a:lnTo>
                  <a:pt x="1835" y="908"/>
                </a:lnTo>
                <a:lnTo>
                  <a:pt x="1835" y="908"/>
                </a:lnTo>
                <a:lnTo>
                  <a:pt x="1835" y="908"/>
                </a:lnTo>
                <a:lnTo>
                  <a:pt x="1838" y="908"/>
                </a:lnTo>
                <a:lnTo>
                  <a:pt x="1838" y="908"/>
                </a:lnTo>
                <a:lnTo>
                  <a:pt x="1838" y="908"/>
                </a:lnTo>
                <a:lnTo>
                  <a:pt x="1840" y="908"/>
                </a:lnTo>
                <a:lnTo>
                  <a:pt x="1840" y="908"/>
                </a:lnTo>
                <a:lnTo>
                  <a:pt x="1840" y="906"/>
                </a:lnTo>
                <a:lnTo>
                  <a:pt x="1842" y="902"/>
                </a:lnTo>
                <a:lnTo>
                  <a:pt x="1842" y="902"/>
                </a:lnTo>
                <a:lnTo>
                  <a:pt x="1842" y="902"/>
                </a:lnTo>
                <a:lnTo>
                  <a:pt x="1842" y="900"/>
                </a:lnTo>
                <a:lnTo>
                  <a:pt x="1844" y="895"/>
                </a:lnTo>
                <a:lnTo>
                  <a:pt x="1844" y="893"/>
                </a:lnTo>
                <a:lnTo>
                  <a:pt x="1844" y="891"/>
                </a:lnTo>
                <a:lnTo>
                  <a:pt x="1844" y="891"/>
                </a:lnTo>
                <a:lnTo>
                  <a:pt x="1844" y="889"/>
                </a:lnTo>
                <a:lnTo>
                  <a:pt x="1844" y="889"/>
                </a:lnTo>
                <a:lnTo>
                  <a:pt x="1844" y="889"/>
                </a:lnTo>
                <a:lnTo>
                  <a:pt x="1844" y="889"/>
                </a:lnTo>
                <a:lnTo>
                  <a:pt x="1842" y="889"/>
                </a:lnTo>
                <a:lnTo>
                  <a:pt x="1842" y="891"/>
                </a:lnTo>
                <a:lnTo>
                  <a:pt x="1840" y="891"/>
                </a:lnTo>
                <a:lnTo>
                  <a:pt x="1840" y="893"/>
                </a:lnTo>
                <a:lnTo>
                  <a:pt x="1838" y="893"/>
                </a:lnTo>
                <a:lnTo>
                  <a:pt x="1838" y="893"/>
                </a:lnTo>
                <a:lnTo>
                  <a:pt x="1838" y="893"/>
                </a:lnTo>
                <a:lnTo>
                  <a:pt x="1838" y="891"/>
                </a:lnTo>
                <a:lnTo>
                  <a:pt x="1838" y="889"/>
                </a:lnTo>
                <a:lnTo>
                  <a:pt x="1838" y="887"/>
                </a:lnTo>
                <a:lnTo>
                  <a:pt x="1840" y="885"/>
                </a:lnTo>
                <a:lnTo>
                  <a:pt x="1840" y="883"/>
                </a:lnTo>
                <a:lnTo>
                  <a:pt x="1842" y="883"/>
                </a:lnTo>
                <a:lnTo>
                  <a:pt x="1842" y="883"/>
                </a:lnTo>
                <a:lnTo>
                  <a:pt x="1842" y="881"/>
                </a:lnTo>
                <a:lnTo>
                  <a:pt x="1842" y="881"/>
                </a:lnTo>
                <a:lnTo>
                  <a:pt x="1840" y="883"/>
                </a:lnTo>
                <a:lnTo>
                  <a:pt x="1835" y="885"/>
                </a:lnTo>
                <a:lnTo>
                  <a:pt x="1833" y="889"/>
                </a:lnTo>
                <a:lnTo>
                  <a:pt x="1831" y="889"/>
                </a:lnTo>
                <a:lnTo>
                  <a:pt x="1829" y="891"/>
                </a:lnTo>
                <a:lnTo>
                  <a:pt x="1829" y="891"/>
                </a:lnTo>
                <a:lnTo>
                  <a:pt x="1829" y="889"/>
                </a:lnTo>
                <a:lnTo>
                  <a:pt x="1827" y="889"/>
                </a:lnTo>
                <a:lnTo>
                  <a:pt x="1827" y="887"/>
                </a:lnTo>
                <a:lnTo>
                  <a:pt x="1827" y="887"/>
                </a:lnTo>
                <a:lnTo>
                  <a:pt x="1829" y="885"/>
                </a:lnTo>
                <a:lnTo>
                  <a:pt x="1831" y="885"/>
                </a:lnTo>
                <a:lnTo>
                  <a:pt x="1831" y="883"/>
                </a:lnTo>
                <a:lnTo>
                  <a:pt x="1831" y="883"/>
                </a:lnTo>
                <a:lnTo>
                  <a:pt x="1829" y="883"/>
                </a:lnTo>
                <a:lnTo>
                  <a:pt x="1827" y="883"/>
                </a:lnTo>
                <a:lnTo>
                  <a:pt x="1829" y="883"/>
                </a:lnTo>
                <a:lnTo>
                  <a:pt x="1829" y="883"/>
                </a:lnTo>
                <a:lnTo>
                  <a:pt x="1829" y="883"/>
                </a:lnTo>
                <a:lnTo>
                  <a:pt x="1831" y="883"/>
                </a:lnTo>
                <a:lnTo>
                  <a:pt x="1831" y="883"/>
                </a:lnTo>
                <a:lnTo>
                  <a:pt x="1831" y="881"/>
                </a:lnTo>
                <a:lnTo>
                  <a:pt x="1831" y="881"/>
                </a:lnTo>
                <a:lnTo>
                  <a:pt x="1831" y="881"/>
                </a:lnTo>
                <a:lnTo>
                  <a:pt x="1833" y="879"/>
                </a:lnTo>
                <a:lnTo>
                  <a:pt x="1835" y="876"/>
                </a:lnTo>
                <a:lnTo>
                  <a:pt x="1835" y="876"/>
                </a:lnTo>
                <a:lnTo>
                  <a:pt x="1838" y="876"/>
                </a:lnTo>
                <a:lnTo>
                  <a:pt x="1838" y="876"/>
                </a:lnTo>
                <a:lnTo>
                  <a:pt x="1838" y="876"/>
                </a:lnTo>
                <a:lnTo>
                  <a:pt x="1840" y="874"/>
                </a:lnTo>
                <a:lnTo>
                  <a:pt x="1840" y="874"/>
                </a:lnTo>
                <a:lnTo>
                  <a:pt x="1840" y="874"/>
                </a:lnTo>
                <a:lnTo>
                  <a:pt x="1840" y="872"/>
                </a:lnTo>
                <a:lnTo>
                  <a:pt x="1840" y="872"/>
                </a:lnTo>
                <a:lnTo>
                  <a:pt x="1840" y="872"/>
                </a:lnTo>
                <a:lnTo>
                  <a:pt x="1838" y="872"/>
                </a:lnTo>
                <a:lnTo>
                  <a:pt x="1838" y="872"/>
                </a:lnTo>
                <a:lnTo>
                  <a:pt x="1835" y="874"/>
                </a:lnTo>
                <a:lnTo>
                  <a:pt x="1835" y="874"/>
                </a:lnTo>
                <a:lnTo>
                  <a:pt x="1833" y="874"/>
                </a:lnTo>
                <a:lnTo>
                  <a:pt x="1831" y="874"/>
                </a:lnTo>
                <a:lnTo>
                  <a:pt x="1831" y="874"/>
                </a:lnTo>
                <a:lnTo>
                  <a:pt x="1829" y="874"/>
                </a:lnTo>
                <a:lnTo>
                  <a:pt x="1829" y="876"/>
                </a:lnTo>
                <a:lnTo>
                  <a:pt x="1827" y="876"/>
                </a:lnTo>
                <a:lnTo>
                  <a:pt x="1827" y="876"/>
                </a:lnTo>
                <a:lnTo>
                  <a:pt x="1823" y="876"/>
                </a:lnTo>
                <a:lnTo>
                  <a:pt x="1823" y="876"/>
                </a:lnTo>
                <a:lnTo>
                  <a:pt x="1825" y="876"/>
                </a:lnTo>
                <a:lnTo>
                  <a:pt x="1827" y="874"/>
                </a:lnTo>
                <a:lnTo>
                  <a:pt x="1829" y="874"/>
                </a:lnTo>
                <a:lnTo>
                  <a:pt x="1829" y="872"/>
                </a:lnTo>
                <a:lnTo>
                  <a:pt x="1829" y="872"/>
                </a:lnTo>
                <a:lnTo>
                  <a:pt x="1829" y="872"/>
                </a:lnTo>
                <a:lnTo>
                  <a:pt x="1829" y="870"/>
                </a:lnTo>
                <a:lnTo>
                  <a:pt x="1827" y="872"/>
                </a:lnTo>
                <a:lnTo>
                  <a:pt x="1825" y="870"/>
                </a:lnTo>
                <a:lnTo>
                  <a:pt x="1825" y="870"/>
                </a:lnTo>
                <a:lnTo>
                  <a:pt x="1825" y="870"/>
                </a:lnTo>
                <a:lnTo>
                  <a:pt x="1827" y="870"/>
                </a:lnTo>
                <a:lnTo>
                  <a:pt x="1827" y="870"/>
                </a:lnTo>
                <a:lnTo>
                  <a:pt x="1827" y="868"/>
                </a:lnTo>
                <a:lnTo>
                  <a:pt x="1827" y="868"/>
                </a:lnTo>
                <a:lnTo>
                  <a:pt x="1823" y="870"/>
                </a:lnTo>
                <a:lnTo>
                  <a:pt x="1823" y="870"/>
                </a:lnTo>
                <a:lnTo>
                  <a:pt x="1827" y="868"/>
                </a:lnTo>
                <a:lnTo>
                  <a:pt x="1827" y="866"/>
                </a:lnTo>
                <a:lnTo>
                  <a:pt x="1827" y="866"/>
                </a:lnTo>
                <a:lnTo>
                  <a:pt x="1827" y="866"/>
                </a:lnTo>
                <a:lnTo>
                  <a:pt x="1829" y="864"/>
                </a:lnTo>
                <a:lnTo>
                  <a:pt x="1829" y="864"/>
                </a:lnTo>
                <a:lnTo>
                  <a:pt x="1831" y="862"/>
                </a:lnTo>
                <a:lnTo>
                  <a:pt x="1831" y="862"/>
                </a:lnTo>
                <a:lnTo>
                  <a:pt x="1831" y="860"/>
                </a:lnTo>
                <a:lnTo>
                  <a:pt x="1831" y="860"/>
                </a:lnTo>
                <a:lnTo>
                  <a:pt x="1829" y="858"/>
                </a:lnTo>
                <a:lnTo>
                  <a:pt x="1827" y="858"/>
                </a:lnTo>
                <a:lnTo>
                  <a:pt x="1825" y="858"/>
                </a:lnTo>
                <a:lnTo>
                  <a:pt x="1821" y="858"/>
                </a:lnTo>
                <a:lnTo>
                  <a:pt x="1821" y="858"/>
                </a:lnTo>
                <a:lnTo>
                  <a:pt x="1821" y="858"/>
                </a:lnTo>
                <a:lnTo>
                  <a:pt x="1819" y="858"/>
                </a:lnTo>
                <a:lnTo>
                  <a:pt x="1819" y="860"/>
                </a:lnTo>
                <a:lnTo>
                  <a:pt x="1819" y="860"/>
                </a:lnTo>
                <a:lnTo>
                  <a:pt x="1819" y="858"/>
                </a:lnTo>
                <a:lnTo>
                  <a:pt x="1819" y="858"/>
                </a:lnTo>
                <a:lnTo>
                  <a:pt x="1819" y="856"/>
                </a:lnTo>
                <a:lnTo>
                  <a:pt x="1819" y="856"/>
                </a:lnTo>
                <a:lnTo>
                  <a:pt x="1817" y="856"/>
                </a:lnTo>
                <a:lnTo>
                  <a:pt x="1817" y="858"/>
                </a:lnTo>
                <a:lnTo>
                  <a:pt x="1815" y="858"/>
                </a:lnTo>
                <a:lnTo>
                  <a:pt x="1815" y="860"/>
                </a:lnTo>
                <a:lnTo>
                  <a:pt x="1812" y="860"/>
                </a:lnTo>
                <a:lnTo>
                  <a:pt x="1812" y="860"/>
                </a:lnTo>
                <a:lnTo>
                  <a:pt x="1810" y="860"/>
                </a:lnTo>
                <a:lnTo>
                  <a:pt x="1810" y="860"/>
                </a:lnTo>
                <a:lnTo>
                  <a:pt x="1810" y="860"/>
                </a:lnTo>
                <a:lnTo>
                  <a:pt x="1810" y="860"/>
                </a:lnTo>
                <a:lnTo>
                  <a:pt x="1810" y="860"/>
                </a:lnTo>
                <a:lnTo>
                  <a:pt x="1808" y="862"/>
                </a:lnTo>
                <a:lnTo>
                  <a:pt x="1808" y="862"/>
                </a:lnTo>
                <a:lnTo>
                  <a:pt x="1808" y="862"/>
                </a:lnTo>
                <a:lnTo>
                  <a:pt x="1808" y="864"/>
                </a:lnTo>
                <a:lnTo>
                  <a:pt x="1808" y="864"/>
                </a:lnTo>
                <a:lnTo>
                  <a:pt x="1806" y="864"/>
                </a:lnTo>
                <a:lnTo>
                  <a:pt x="1806" y="864"/>
                </a:lnTo>
                <a:lnTo>
                  <a:pt x="1806" y="864"/>
                </a:lnTo>
                <a:lnTo>
                  <a:pt x="1806" y="862"/>
                </a:lnTo>
                <a:lnTo>
                  <a:pt x="1806" y="860"/>
                </a:lnTo>
                <a:lnTo>
                  <a:pt x="1808" y="860"/>
                </a:lnTo>
                <a:lnTo>
                  <a:pt x="1808" y="858"/>
                </a:lnTo>
                <a:lnTo>
                  <a:pt x="1808" y="856"/>
                </a:lnTo>
                <a:lnTo>
                  <a:pt x="1808" y="856"/>
                </a:lnTo>
                <a:lnTo>
                  <a:pt x="1806" y="856"/>
                </a:lnTo>
                <a:lnTo>
                  <a:pt x="1806" y="856"/>
                </a:lnTo>
                <a:lnTo>
                  <a:pt x="1806" y="858"/>
                </a:lnTo>
                <a:lnTo>
                  <a:pt x="1806" y="858"/>
                </a:lnTo>
                <a:lnTo>
                  <a:pt x="1806" y="858"/>
                </a:lnTo>
                <a:lnTo>
                  <a:pt x="1806" y="858"/>
                </a:lnTo>
                <a:lnTo>
                  <a:pt x="1806" y="858"/>
                </a:lnTo>
                <a:lnTo>
                  <a:pt x="1806" y="858"/>
                </a:lnTo>
                <a:lnTo>
                  <a:pt x="1806" y="856"/>
                </a:lnTo>
                <a:lnTo>
                  <a:pt x="1804" y="858"/>
                </a:lnTo>
                <a:lnTo>
                  <a:pt x="1802" y="858"/>
                </a:lnTo>
                <a:lnTo>
                  <a:pt x="1800" y="856"/>
                </a:lnTo>
                <a:lnTo>
                  <a:pt x="1796" y="858"/>
                </a:lnTo>
                <a:lnTo>
                  <a:pt x="1796" y="858"/>
                </a:lnTo>
                <a:lnTo>
                  <a:pt x="1798" y="856"/>
                </a:lnTo>
                <a:lnTo>
                  <a:pt x="1798" y="853"/>
                </a:lnTo>
                <a:lnTo>
                  <a:pt x="1798" y="853"/>
                </a:lnTo>
                <a:lnTo>
                  <a:pt x="1798" y="853"/>
                </a:lnTo>
                <a:lnTo>
                  <a:pt x="1798" y="853"/>
                </a:lnTo>
                <a:lnTo>
                  <a:pt x="1796" y="853"/>
                </a:lnTo>
                <a:lnTo>
                  <a:pt x="1796" y="853"/>
                </a:lnTo>
                <a:lnTo>
                  <a:pt x="1794" y="853"/>
                </a:lnTo>
                <a:lnTo>
                  <a:pt x="1796" y="851"/>
                </a:lnTo>
                <a:lnTo>
                  <a:pt x="1800" y="849"/>
                </a:lnTo>
                <a:lnTo>
                  <a:pt x="1802" y="849"/>
                </a:lnTo>
                <a:lnTo>
                  <a:pt x="1804" y="847"/>
                </a:lnTo>
                <a:lnTo>
                  <a:pt x="1804" y="847"/>
                </a:lnTo>
                <a:lnTo>
                  <a:pt x="1804" y="847"/>
                </a:lnTo>
                <a:lnTo>
                  <a:pt x="1802" y="847"/>
                </a:lnTo>
                <a:lnTo>
                  <a:pt x="1800" y="847"/>
                </a:lnTo>
                <a:lnTo>
                  <a:pt x="1798" y="847"/>
                </a:lnTo>
                <a:lnTo>
                  <a:pt x="1798" y="847"/>
                </a:lnTo>
                <a:lnTo>
                  <a:pt x="1796" y="847"/>
                </a:lnTo>
                <a:lnTo>
                  <a:pt x="1794" y="847"/>
                </a:lnTo>
                <a:lnTo>
                  <a:pt x="1794" y="847"/>
                </a:lnTo>
                <a:lnTo>
                  <a:pt x="1794" y="847"/>
                </a:lnTo>
                <a:lnTo>
                  <a:pt x="1796" y="845"/>
                </a:lnTo>
                <a:lnTo>
                  <a:pt x="1794" y="845"/>
                </a:lnTo>
                <a:lnTo>
                  <a:pt x="1794" y="845"/>
                </a:lnTo>
                <a:lnTo>
                  <a:pt x="1794" y="845"/>
                </a:lnTo>
                <a:lnTo>
                  <a:pt x="1791" y="847"/>
                </a:lnTo>
                <a:lnTo>
                  <a:pt x="1791" y="847"/>
                </a:lnTo>
                <a:lnTo>
                  <a:pt x="1789" y="849"/>
                </a:lnTo>
                <a:lnTo>
                  <a:pt x="1789" y="849"/>
                </a:lnTo>
                <a:lnTo>
                  <a:pt x="1787" y="851"/>
                </a:lnTo>
                <a:lnTo>
                  <a:pt x="1785" y="853"/>
                </a:lnTo>
                <a:lnTo>
                  <a:pt x="1785" y="853"/>
                </a:lnTo>
                <a:lnTo>
                  <a:pt x="1785" y="853"/>
                </a:lnTo>
                <a:lnTo>
                  <a:pt x="1785" y="851"/>
                </a:lnTo>
                <a:lnTo>
                  <a:pt x="1785" y="851"/>
                </a:lnTo>
                <a:lnTo>
                  <a:pt x="1783" y="851"/>
                </a:lnTo>
                <a:lnTo>
                  <a:pt x="1785" y="851"/>
                </a:lnTo>
                <a:lnTo>
                  <a:pt x="1785" y="849"/>
                </a:lnTo>
                <a:lnTo>
                  <a:pt x="1785" y="849"/>
                </a:lnTo>
                <a:lnTo>
                  <a:pt x="1785" y="849"/>
                </a:lnTo>
                <a:lnTo>
                  <a:pt x="1785" y="847"/>
                </a:lnTo>
                <a:lnTo>
                  <a:pt x="1785" y="847"/>
                </a:lnTo>
                <a:lnTo>
                  <a:pt x="1787" y="845"/>
                </a:lnTo>
                <a:lnTo>
                  <a:pt x="1789" y="843"/>
                </a:lnTo>
                <a:lnTo>
                  <a:pt x="1789" y="841"/>
                </a:lnTo>
                <a:lnTo>
                  <a:pt x="1789" y="841"/>
                </a:lnTo>
                <a:lnTo>
                  <a:pt x="1789" y="839"/>
                </a:lnTo>
                <a:lnTo>
                  <a:pt x="1791" y="839"/>
                </a:lnTo>
                <a:lnTo>
                  <a:pt x="1794" y="837"/>
                </a:lnTo>
                <a:lnTo>
                  <a:pt x="1794" y="835"/>
                </a:lnTo>
                <a:lnTo>
                  <a:pt x="1796" y="832"/>
                </a:lnTo>
                <a:lnTo>
                  <a:pt x="1796" y="832"/>
                </a:lnTo>
                <a:lnTo>
                  <a:pt x="1796" y="832"/>
                </a:lnTo>
                <a:lnTo>
                  <a:pt x="1798" y="830"/>
                </a:lnTo>
                <a:lnTo>
                  <a:pt x="1798" y="830"/>
                </a:lnTo>
                <a:lnTo>
                  <a:pt x="1800" y="828"/>
                </a:lnTo>
                <a:lnTo>
                  <a:pt x="1800" y="826"/>
                </a:lnTo>
                <a:lnTo>
                  <a:pt x="1800" y="826"/>
                </a:lnTo>
                <a:lnTo>
                  <a:pt x="1800" y="824"/>
                </a:lnTo>
                <a:lnTo>
                  <a:pt x="1800" y="824"/>
                </a:lnTo>
                <a:lnTo>
                  <a:pt x="1798" y="824"/>
                </a:lnTo>
                <a:lnTo>
                  <a:pt x="1798" y="824"/>
                </a:lnTo>
                <a:lnTo>
                  <a:pt x="1798" y="824"/>
                </a:lnTo>
                <a:lnTo>
                  <a:pt x="1796" y="824"/>
                </a:lnTo>
                <a:lnTo>
                  <a:pt x="1796" y="824"/>
                </a:lnTo>
                <a:lnTo>
                  <a:pt x="1796" y="822"/>
                </a:lnTo>
                <a:lnTo>
                  <a:pt x="1796" y="822"/>
                </a:lnTo>
                <a:lnTo>
                  <a:pt x="1798" y="822"/>
                </a:lnTo>
                <a:lnTo>
                  <a:pt x="1800" y="822"/>
                </a:lnTo>
                <a:lnTo>
                  <a:pt x="1802" y="820"/>
                </a:lnTo>
                <a:lnTo>
                  <a:pt x="1802" y="820"/>
                </a:lnTo>
                <a:lnTo>
                  <a:pt x="1804" y="820"/>
                </a:lnTo>
                <a:lnTo>
                  <a:pt x="1804" y="818"/>
                </a:lnTo>
                <a:lnTo>
                  <a:pt x="1804" y="818"/>
                </a:lnTo>
                <a:close/>
                <a:moveTo>
                  <a:pt x="1475" y="1596"/>
                </a:moveTo>
                <a:lnTo>
                  <a:pt x="1475" y="1593"/>
                </a:lnTo>
                <a:lnTo>
                  <a:pt x="1475" y="1593"/>
                </a:lnTo>
                <a:lnTo>
                  <a:pt x="1475" y="1593"/>
                </a:lnTo>
                <a:lnTo>
                  <a:pt x="1475" y="1593"/>
                </a:lnTo>
                <a:lnTo>
                  <a:pt x="1475" y="1593"/>
                </a:lnTo>
                <a:lnTo>
                  <a:pt x="1475" y="1596"/>
                </a:lnTo>
                <a:lnTo>
                  <a:pt x="1475" y="1596"/>
                </a:lnTo>
                <a:close/>
                <a:moveTo>
                  <a:pt x="1525" y="2336"/>
                </a:moveTo>
                <a:lnTo>
                  <a:pt x="1525" y="2338"/>
                </a:lnTo>
                <a:lnTo>
                  <a:pt x="1527" y="2338"/>
                </a:lnTo>
                <a:lnTo>
                  <a:pt x="1530" y="2338"/>
                </a:lnTo>
                <a:lnTo>
                  <a:pt x="1530" y="2338"/>
                </a:lnTo>
                <a:lnTo>
                  <a:pt x="1532" y="2336"/>
                </a:lnTo>
                <a:lnTo>
                  <a:pt x="1532" y="2336"/>
                </a:lnTo>
                <a:lnTo>
                  <a:pt x="1532" y="2336"/>
                </a:lnTo>
                <a:lnTo>
                  <a:pt x="1532" y="2334"/>
                </a:lnTo>
                <a:lnTo>
                  <a:pt x="1532" y="2334"/>
                </a:lnTo>
                <a:lnTo>
                  <a:pt x="1532" y="2329"/>
                </a:lnTo>
                <a:lnTo>
                  <a:pt x="1532" y="2327"/>
                </a:lnTo>
                <a:lnTo>
                  <a:pt x="1530" y="2327"/>
                </a:lnTo>
                <a:lnTo>
                  <a:pt x="1530" y="2329"/>
                </a:lnTo>
                <a:lnTo>
                  <a:pt x="1527" y="2329"/>
                </a:lnTo>
                <a:lnTo>
                  <a:pt x="1527" y="2331"/>
                </a:lnTo>
                <a:lnTo>
                  <a:pt x="1527" y="2334"/>
                </a:lnTo>
                <a:lnTo>
                  <a:pt x="1525" y="2336"/>
                </a:lnTo>
                <a:lnTo>
                  <a:pt x="1525" y="2336"/>
                </a:lnTo>
                <a:close/>
                <a:moveTo>
                  <a:pt x="1538" y="2302"/>
                </a:moveTo>
                <a:lnTo>
                  <a:pt x="1536" y="2304"/>
                </a:lnTo>
                <a:lnTo>
                  <a:pt x="1534" y="2304"/>
                </a:lnTo>
                <a:lnTo>
                  <a:pt x="1534" y="2304"/>
                </a:lnTo>
                <a:lnTo>
                  <a:pt x="1534" y="2304"/>
                </a:lnTo>
                <a:lnTo>
                  <a:pt x="1536" y="2306"/>
                </a:lnTo>
                <a:lnTo>
                  <a:pt x="1536" y="2304"/>
                </a:lnTo>
                <a:lnTo>
                  <a:pt x="1538" y="2304"/>
                </a:lnTo>
                <a:lnTo>
                  <a:pt x="1538" y="2304"/>
                </a:lnTo>
                <a:lnTo>
                  <a:pt x="1538" y="2304"/>
                </a:lnTo>
                <a:lnTo>
                  <a:pt x="1538" y="2304"/>
                </a:lnTo>
                <a:lnTo>
                  <a:pt x="1538" y="2302"/>
                </a:lnTo>
                <a:lnTo>
                  <a:pt x="1538" y="2302"/>
                </a:lnTo>
                <a:close/>
                <a:moveTo>
                  <a:pt x="830" y="872"/>
                </a:moveTo>
                <a:lnTo>
                  <a:pt x="830" y="872"/>
                </a:lnTo>
                <a:lnTo>
                  <a:pt x="828" y="870"/>
                </a:lnTo>
                <a:lnTo>
                  <a:pt x="828" y="870"/>
                </a:lnTo>
                <a:lnTo>
                  <a:pt x="826" y="872"/>
                </a:lnTo>
                <a:lnTo>
                  <a:pt x="826" y="872"/>
                </a:lnTo>
                <a:lnTo>
                  <a:pt x="826" y="872"/>
                </a:lnTo>
                <a:lnTo>
                  <a:pt x="828" y="872"/>
                </a:lnTo>
                <a:lnTo>
                  <a:pt x="828" y="872"/>
                </a:lnTo>
                <a:lnTo>
                  <a:pt x="828" y="872"/>
                </a:lnTo>
                <a:lnTo>
                  <a:pt x="828" y="872"/>
                </a:lnTo>
                <a:lnTo>
                  <a:pt x="828" y="872"/>
                </a:lnTo>
                <a:lnTo>
                  <a:pt x="828" y="872"/>
                </a:lnTo>
                <a:lnTo>
                  <a:pt x="830" y="872"/>
                </a:lnTo>
                <a:close/>
                <a:moveTo>
                  <a:pt x="1448" y="1673"/>
                </a:moveTo>
                <a:lnTo>
                  <a:pt x="1448" y="1671"/>
                </a:lnTo>
                <a:lnTo>
                  <a:pt x="1448" y="1671"/>
                </a:lnTo>
                <a:lnTo>
                  <a:pt x="1448" y="1671"/>
                </a:lnTo>
                <a:lnTo>
                  <a:pt x="1450" y="1671"/>
                </a:lnTo>
                <a:lnTo>
                  <a:pt x="1448" y="1669"/>
                </a:lnTo>
                <a:lnTo>
                  <a:pt x="1448" y="1669"/>
                </a:lnTo>
                <a:lnTo>
                  <a:pt x="1446" y="1669"/>
                </a:lnTo>
                <a:lnTo>
                  <a:pt x="1446" y="1671"/>
                </a:lnTo>
                <a:lnTo>
                  <a:pt x="1446" y="1671"/>
                </a:lnTo>
                <a:lnTo>
                  <a:pt x="1446" y="1673"/>
                </a:lnTo>
                <a:lnTo>
                  <a:pt x="1446" y="1673"/>
                </a:lnTo>
                <a:lnTo>
                  <a:pt x="1446" y="1675"/>
                </a:lnTo>
                <a:lnTo>
                  <a:pt x="1446" y="1675"/>
                </a:lnTo>
                <a:lnTo>
                  <a:pt x="1448" y="1673"/>
                </a:lnTo>
                <a:close/>
                <a:moveTo>
                  <a:pt x="1463" y="1512"/>
                </a:moveTo>
                <a:lnTo>
                  <a:pt x="1463" y="1512"/>
                </a:lnTo>
                <a:lnTo>
                  <a:pt x="1460" y="1512"/>
                </a:lnTo>
                <a:lnTo>
                  <a:pt x="1463" y="1514"/>
                </a:lnTo>
                <a:lnTo>
                  <a:pt x="1463" y="1512"/>
                </a:lnTo>
                <a:lnTo>
                  <a:pt x="1463" y="1512"/>
                </a:lnTo>
                <a:close/>
                <a:moveTo>
                  <a:pt x="1532" y="2292"/>
                </a:moveTo>
                <a:lnTo>
                  <a:pt x="1530" y="2292"/>
                </a:lnTo>
                <a:lnTo>
                  <a:pt x="1530" y="2294"/>
                </a:lnTo>
                <a:lnTo>
                  <a:pt x="1530" y="2294"/>
                </a:lnTo>
                <a:lnTo>
                  <a:pt x="1532" y="2294"/>
                </a:lnTo>
                <a:lnTo>
                  <a:pt x="1534" y="2296"/>
                </a:lnTo>
                <a:lnTo>
                  <a:pt x="1536" y="2296"/>
                </a:lnTo>
                <a:lnTo>
                  <a:pt x="1536" y="2296"/>
                </a:lnTo>
                <a:lnTo>
                  <a:pt x="1538" y="2296"/>
                </a:lnTo>
                <a:lnTo>
                  <a:pt x="1538" y="2296"/>
                </a:lnTo>
                <a:lnTo>
                  <a:pt x="1540" y="2294"/>
                </a:lnTo>
                <a:lnTo>
                  <a:pt x="1540" y="2292"/>
                </a:lnTo>
                <a:lnTo>
                  <a:pt x="1540" y="2292"/>
                </a:lnTo>
                <a:lnTo>
                  <a:pt x="1542" y="2290"/>
                </a:lnTo>
                <a:lnTo>
                  <a:pt x="1544" y="2290"/>
                </a:lnTo>
                <a:lnTo>
                  <a:pt x="1544" y="2287"/>
                </a:lnTo>
                <a:lnTo>
                  <a:pt x="1542" y="2287"/>
                </a:lnTo>
                <a:lnTo>
                  <a:pt x="1542" y="2285"/>
                </a:lnTo>
                <a:lnTo>
                  <a:pt x="1540" y="2283"/>
                </a:lnTo>
                <a:lnTo>
                  <a:pt x="1540" y="2283"/>
                </a:lnTo>
                <a:lnTo>
                  <a:pt x="1538" y="2281"/>
                </a:lnTo>
                <a:lnTo>
                  <a:pt x="1540" y="2281"/>
                </a:lnTo>
                <a:lnTo>
                  <a:pt x="1540" y="2281"/>
                </a:lnTo>
                <a:lnTo>
                  <a:pt x="1540" y="2281"/>
                </a:lnTo>
                <a:lnTo>
                  <a:pt x="1542" y="2281"/>
                </a:lnTo>
                <a:lnTo>
                  <a:pt x="1544" y="2279"/>
                </a:lnTo>
                <a:lnTo>
                  <a:pt x="1542" y="2279"/>
                </a:lnTo>
                <a:lnTo>
                  <a:pt x="1542" y="2277"/>
                </a:lnTo>
                <a:lnTo>
                  <a:pt x="1544" y="2277"/>
                </a:lnTo>
                <a:lnTo>
                  <a:pt x="1544" y="2275"/>
                </a:lnTo>
                <a:lnTo>
                  <a:pt x="1544" y="2275"/>
                </a:lnTo>
                <a:lnTo>
                  <a:pt x="1544" y="2273"/>
                </a:lnTo>
                <a:lnTo>
                  <a:pt x="1542" y="2271"/>
                </a:lnTo>
                <a:lnTo>
                  <a:pt x="1542" y="2271"/>
                </a:lnTo>
                <a:lnTo>
                  <a:pt x="1540" y="2271"/>
                </a:lnTo>
                <a:lnTo>
                  <a:pt x="1536" y="2269"/>
                </a:lnTo>
                <a:lnTo>
                  <a:pt x="1534" y="2269"/>
                </a:lnTo>
                <a:lnTo>
                  <a:pt x="1536" y="2269"/>
                </a:lnTo>
                <a:lnTo>
                  <a:pt x="1536" y="2271"/>
                </a:lnTo>
                <a:lnTo>
                  <a:pt x="1536" y="2273"/>
                </a:lnTo>
                <a:lnTo>
                  <a:pt x="1534" y="2273"/>
                </a:lnTo>
                <a:lnTo>
                  <a:pt x="1534" y="2273"/>
                </a:lnTo>
                <a:lnTo>
                  <a:pt x="1534" y="2275"/>
                </a:lnTo>
                <a:lnTo>
                  <a:pt x="1534" y="2277"/>
                </a:lnTo>
                <a:lnTo>
                  <a:pt x="1534" y="2277"/>
                </a:lnTo>
                <a:lnTo>
                  <a:pt x="1534" y="2279"/>
                </a:lnTo>
                <a:lnTo>
                  <a:pt x="1534" y="2279"/>
                </a:lnTo>
                <a:lnTo>
                  <a:pt x="1534" y="2281"/>
                </a:lnTo>
                <a:lnTo>
                  <a:pt x="1534" y="2281"/>
                </a:lnTo>
                <a:lnTo>
                  <a:pt x="1532" y="2287"/>
                </a:lnTo>
                <a:lnTo>
                  <a:pt x="1532" y="2292"/>
                </a:lnTo>
                <a:close/>
                <a:moveTo>
                  <a:pt x="1540" y="2317"/>
                </a:moveTo>
                <a:lnTo>
                  <a:pt x="1540" y="2317"/>
                </a:lnTo>
                <a:lnTo>
                  <a:pt x="1538" y="2317"/>
                </a:lnTo>
                <a:lnTo>
                  <a:pt x="1538" y="2317"/>
                </a:lnTo>
                <a:lnTo>
                  <a:pt x="1538" y="2319"/>
                </a:lnTo>
                <a:lnTo>
                  <a:pt x="1538" y="2319"/>
                </a:lnTo>
                <a:lnTo>
                  <a:pt x="1540" y="2321"/>
                </a:lnTo>
                <a:lnTo>
                  <a:pt x="1540" y="2321"/>
                </a:lnTo>
                <a:lnTo>
                  <a:pt x="1540" y="2321"/>
                </a:lnTo>
                <a:lnTo>
                  <a:pt x="1540" y="2321"/>
                </a:lnTo>
                <a:lnTo>
                  <a:pt x="1540" y="2321"/>
                </a:lnTo>
                <a:lnTo>
                  <a:pt x="1542" y="2321"/>
                </a:lnTo>
                <a:lnTo>
                  <a:pt x="1540" y="2319"/>
                </a:lnTo>
                <a:lnTo>
                  <a:pt x="1540" y="2317"/>
                </a:lnTo>
                <a:lnTo>
                  <a:pt x="1540" y="2317"/>
                </a:lnTo>
                <a:close/>
                <a:moveTo>
                  <a:pt x="1527" y="2319"/>
                </a:moveTo>
                <a:lnTo>
                  <a:pt x="1530" y="2321"/>
                </a:lnTo>
                <a:lnTo>
                  <a:pt x="1530" y="2323"/>
                </a:lnTo>
                <a:lnTo>
                  <a:pt x="1532" y="2325"/>
                </a:lnTo>
                <a:lnTo>
                  <a:pt x="1534" y="2327"/>
                </a:lnTo>
                <a:lnTo>
                  <a:pt x="1534" y="2327"/>
                </a:lnTo>
                <a:lnTo>
                  <a:pt x="1534" y="2329"/>
                </a:lnTo>
                <a:lnTo>
                  <a:pt x="1536" y="2331"/>
                </a:lnTo>
                <a:lnTo>
                  <a:pt x="1538" y="2329"/>
                </a:lnTo>
                <a:lnTo>
                  <a:pt x="1538" y="2329"/>
                </a:lnTo>
                <a:lnTo>
                  <a:pt x="1538" y="2329"/>
                </a:lnTo>
                <a:lnTo>
                  <a:pt x="1538" y="2329"/>
                </a:lnTo>
                <a:lnTo>
                  <a:pt x="1540" y="2329"/>
                </a:lnTo>
                <a:lnTo>
                  <a:pt x="1540" y="2327"/>
                </a:lnTo>
                <a:lnTo>
                  <a:pt x="1540" y="2327"/>
                </a:lnTo>
                <a:lnTo>
                  <a:pt x="1540" y="2327"/>
                </a:lnTo>
                <a:lnTo>
                  <a:pt x="1538" y="2325"/>
                </a:lnTo>
                <a:lnTo>
                  <a:pt x="1538" y="2323"/>
                </a:lnTo>
                <a:lnTo>
                  <a:pt x="1538" y="2323"/>
                </a:lnTo>
                <a:lnTo>
                  <a:pt x="1538" y="2321"/>
                </a:lnTo>
                <a:lnTo>
                  <a:pt x="1538" y="2319"/>
                </a:lnTo>
                <a:lnTo>
                  <a:pt x="1536" y="2319"/>
                </a:lnTo>
                <a:lnTo>
                  <a:pt x="1536" y="2317"/>
                </a:lnTo>
                <a:lnTo>
                  <a:pt x="1536" y="2317"/>
                </a:lnTo>
                <a:lnTo>
                  <a:pt x="1536" y="2315"/>
                </a:lnTo>
                <a:lnTo>
                  <a:pt x="1538" y="2315"/>
                </a:lnTo>
                <a:lnTo>
                  <a:pt x="1538" y="2315"/>
                </a:lnTo>
                <a:lnTo>
                  <a:pt x="1540" y="2313"/>
                </a:lnTo>
                <a:lnTo>
                  <a:pt x="1540" y="2313"/>
                </a:lnTo>
                <a:lnTo>
                  <a:pt x="1540" y="2310"/>
                </a:lnTo>
                <a:lnTo>
                  <a:pt x="1538" y="2310"/>
                </a:lnTo>
                <a:lnTo>
                  <a:pt x="1538" y="2310"/>
                </a:lnTo>
                <a:lnTo>
                  <a:pt x="1538" y="2308"/>
                </a:lnTo>
                <a:lnTo>
                  <a:pt x="1536" y="2308"/>
                </a:lnTo>
                <a:lnTo>
                  <a:pt x="1534" y="2310"/>
                </a:lnTo>
                <a:lnTo>
                  <a:pt x="1534" y="2310"/>
                </a:lnTo>
                <a:lnTo>
                  <a:pt x="1534" y="2313"/>
                </a:lnTo>
                <a:lnTo>
                  <a:pt x="1534" y="2315"/>
                </a:lnTo>
                <a:lnTo>
                  <a:pt x="1532" y="2315"/>
                </a:lnTo>
                <a:lnTo>
                  <a:pt x="1532" y="2315"/>
                </a:lnTo>
                <a:lnTo>
                  <a:pt x="1530" y="2315"/>
                </a:lnTo>
                <a:lnTo>
                  <a:pt x="1527" y="2315"/>
                </a:lnTo>
                <a:lnTo>
                  <a:pt x="1530" y="2317"/>
                </a:lnTo>
                <a:lnTo>
                  <a:pt x="1527" y="2319"/>
                </a:lnTo>
                <a:lnTo>
                  <a:pt x="1527" y="2319"/>
                </a:lnTo>
                <a:close/>
                <a:moveTo>
                  <a:pt x="1546" y="2317"/>
                </a:moveTo>
                <a:lnTo>
                  <a:pt x="1544" y="2317"/>
                </a:lnTo>
                <a:lnTo>
                  <a:pt x="1544" y="2319"/>
                </a:lnTo>
                <a:lnTo>
                  <a:pt x="1544" y="2319"/>
                </a:lnTo>
                <a:lnTo>
                  <a:pt x="1544" y="2321"/>
                </a:lnTo>
                <a:lnTo>
                  <a:pt x="1544" y="2321"/>
                </a:lnTo>
                <a:lnTo>
                  <a:pt x="1546" y="2321"/>
                </a:lnTo>
                <a:lnTo>
                  <a:pt x="1551" y="2321"/>
                </a:lnTo>
                <a:lnTo>
                  <a:pt x="1553" y="2319"/>
                </a:lnTo>
                <a:lnTo>
                  <a:pt x="1553" y="2319"/>
                </a:lnTo>
                <a:lnTo>
                  <a:pt x="1553" y="2317"/>
                </a:lnTo>
                <a:lnTo>
                  <a:pt x="1553" y="2315"/>
                </a:lnTo>
                <a:lnTo>
                  <a:pt x="1553" y="2315"/>
                </a:lnTo>
                <a:lnTo>
                  <a:pt x="1551" y="2313"/>
                </a:lnTo>
                <a:lnTo>
                  <a:pt x="1546" y="2313"/>
                </a:lnTo>
                <a:lnTo>
                  <a:pt x="1546" y="2313"/>
                </a:lnTo>
                <a:lnTo>
                  <a:pt x="1546" y="2313"/>
                </a:lnTo>
                <a:lnTo>
                  <a:pt x="1546" y="2315"/>
                </a:lnTo>
                <a:lnTo>
                  <a:pt x="1546" y="2315"/>
                </a:lnTo>
                <a:lnTo>
                  <a:pt x="1546" y="2317"/>
                </a:lnTo>
                <a:close/>
                <a:moveTo>
                  <a:pt x="1525" y="2298"/>
                </a:moveTo>
                <a:lnTo>
                  <a:pt x="1525" y="2298"/>
                </a:lnTo>
                <a:lnTo>
                  <a:pt x="1523" y="2298"/>
                </a:lnTo>
                <a:lnTo>
                  <a:pt x="1523" y="2300"/>
                </a:lnTo>
                <a:lnTo>
                  <a:pt x="1523" y="2300"/>
                </a:lnTo>
                <a:lnTo>
                  <a:pt x="1523" y="2300"/>
                </a:lnTo>
                <a:lnTo>
                  <a:pt x="1525" y="2300"/>
                </a:lnTo>
                <a:lnTo>
                  <a:pt x="1525" y="2300"/>
                </a:lnTo>
                <a:lnTo>
                  <a:pt x="1525" y="2300"/>
                </a:lnTo>
                <a:lnTo>
                  <a:pt x="1525" y="2298"/>
                </a:lnTo>
                <a:close/>
                <a:moveTo>
                  <a:pt x="599" y="1782"/>
                </a:moveTo>
                <a:lnTo>
                  <a:pt x="599" y="1782"/>
                </a:lnTo>
                <a:lnTo>
                  <a:pt x="599" y="1782"/>
                </a:lnTo>
                <a:lnTo>
                  <a:pt x="599" y="1782"/>
                </a:lnTo>
                <a:lnTo>
                  <a:pt x="599" y="1782"/>
                </a:lnTo>
                <a:lnTo>
                  <a:pt x="599" y="1782"/>
                </a:lnTo>
                <a:lnTo>
                  <a:pt x="599" y="1782"/>
                </a:lnTo>
                <a:close/>
                <a:moveTo>
                  <a:pt x="966" y="1197"/>
                </a:moveTo>
                <a:lnTo>
                  <a:pt x="966" y="1197"/>
                </a:lnTo>
                <a:lnTo>
                  <a:pt x="964" y="1195"/>
                </a:lnTo>
                <a:lnTo>
                  <a:pt x="964" y="1195"/>
                </a:lnTo>
                <a:lnTo>
                  <a:pt x="962" y="1193"/>
                </a:lnTo>
                <a:lnTo>
                  <a:pt x="962" y="1195"/>
                </a:lnTo>
                <a:lnTo>
                  <a:pt x="962" y="1197"/>
                </a:lnTo>
                <a:lnTo>
                  <a:pt x="964" y="1197"/>
                </a:lnTo>
                <a:lnTo>
                  <a:pt x="966" y="1201"/>
                </a:lnTo>
                <a:lnTo>
                  <a:pt x="968" y="1201"/>
                </a:lnTo>
                <a:lnTo>
                  <a:pt x="968" y="1201"/>
                </a:lnTo>
                <a:lnTo>
                  <a:pt x="968" y="1201"/>
                </a:lnTo>
                <a:lnTo>
                  <a:pt x="968" y="1197"/>
                </a:lnTo>
                <a:lnTo>
                  <a:pt x="966" y="1197"/>
                </a:lnTo>
                <a:close/>
                <a:moveTo>
                  <a:pt x="997" y="1248"/>
                </a:moveTo>
                <a:lnTo>
                  <a:pt x="997" y="1250"/>
                </a:lnTo>
                <a:lnTo>
                  <a:pt x="997" y="1252"/>
                </a:lnTo>
                <a:lnTo>
                  <a:pt x="997" y="1252"/>
                </a:lnTo>
                <a:lnTo>
                  <a:pt x="997" y="1250"/>
                </a:lnTo>
                <a:lnTo>
                  <a:pt x="997" y="1250"/>
                </a:lnTo>
                <a:lnTo>
                  <a:pt x="997" y="1250"/>
                </a:lnTo>
                <a:lnTo>
                  <a:pt x="997" y="1250"/>
                </a:lnTo>
                <a:lnTo>
                  <a:pt x="997" y="1248"/>
                </a:lnTo>
                <a:lnTo>
                  <a:pt x="997" y="1248"/>
                </a:lnTo>
                <a:close/>
                <a:moveTo>
                  <a:pt x="945" y="1160"/>
                </a:moveTo>
                <a:lnTo>
                  <a:pt x="945" y="1160"/>
                </a:lnTo>
                <a:lnTo>
                  <a:pt x="945" y="1160"/>
                </a:lnTo>
                <a:lnTo>
                  <a:pt x="945" y="1160"/>
                </a:lnTo>
                <a:lnTo>
                  <a:pt x="947" y="1160"/>
                </a:lnTo>
                <a:lnTo>
                  <a:pt x="947" y="1160"/>
                </a:lnTo>
                <a:lnTo>
                  <a:pt x="945" y="1160"/>
                </a:lnTo>
                <a:lnTo>
                  <a:pt x="945" y="1160"/>
                </a:lnTo>
                <a:close/>
                <a:moveTo>
                  <a:pt x="981" y="1199"/>
                </a:moveTo>
                <a:lnTo>
                  <a:pt x="981" y="1199"/>
                </a:lnTo>
                <a:lnTo>
                  <a:pt x="979" y="1199"/>
                </a:lnTo>
                <a:lnTo>
                  <a:pt x="979" y="1199"/>
                </a:lnTo>
                <a:lnTo>
                  <a:pt x="976" y="1206"/>
                </a:lnTo>
                <a:lnTo>
                  <a:pt x="979" y="1206"/>
                </a:lnTo>
                <a:lnTo>
                  <a:pt x="981" y="1206"/>
                </a:lnTo>
                <a:lnTo>
                  <a:pt x="981" y="1206"/>
                </a:lnTo>
                <a:lnTo>
                  <a:pt x="983" y="1204"/>
                </a:lnTo>
                <a:lnTo>
                  <a:pt x="981" y="1201"/>
                </a:lnTo>
                <a:lnTo>
                  <a:pt x="981" y="1199"/>
                </a:lnTo>
                <a:close/>
                <a:moveTo>
                  <a:pt x="1521" y="2323"/>
                </a:moveTo>
                <a:lnTo>
                  <a:pt x="1521" y="2323"/>
                </a:lnTo>
                <a:lnTo>
                  <a:pt x="1521" y="2323"/>
                </a:lnTo>
                <a:lnTo>
                  <a:pt x="1521" y="2321"/>
                </a:lnTo>
                <a:lnTo>
                  <a:pt x="1519" y="2321"/>
                </a:lnTo>
                <a:lnTo>
                  <a:pt x="1519" y="2321"/>
                </a:lnTo>
                <a:lnTo>
                  <a:pt x="1519" y="2321"/>
                </a:lnTo>
                <a:lnTo>
                  <a:pt x="1519" y="2323"/>
                </a:lnTo>
                <a:lnTo>
                  <a:pt x="1519" y="2323"/>
                </a:lnTo>
                <a:lnTo>
                  <a:pt x="1521" y="2323"/>
                </a:lnTo>
                <a:close/>
                <a:moveTo>
                  <a:pt x="1465" y="1512"/>
                </a:moveTo>
                <a:lnTo>
                  <a:pt x="1465" y="1512"/>
                </a:lnTo>
                <a:lnTo>
                  <a:pt x="1465" y="1512"/>
                </a:lnTo>
                <a:lnTo>
                  <a:pt x="1465" y="1512"/>
                </a:lnTo>
                <a:lnTo>
                  <a:pt x="1465" y="1510"/>
                </a:lnTo>
                <a:lnTo>
                  <a:pt x="1465" y="1510"/>
                </a:lnTo>
                <a:lnTo>
                  <a:pt x="1465" y="1510"/>
                </a:lnTo>
                <a:lnTo>
                  <a:pt x="1465" y="1510"/>
                </a:lnTo>
                <a:lnTo>
                  <a:pt x="1465" y="1512"/>
                </a:lnTo>
                <a:lnTo>
                  <a:pt x="1465" y="1512"/>
                </a:lnTo>
                <a:lnTo>
                  <a:pt x="1465" y="1512"/>
                </a:lnTo>
                <a:close/>
                <a:moveTo>
                  <a:pt x="1006" y="1264"/>
                </a:moveTo>
                <a:lnTo>
                  <a:pt x="1004" y="1264"/>
                </a:lnTo>
                <a:lnTo>
                  <a:pt x="1004" y="1264"/>
                </a:lnTo>
                <a:lnTo>
                  <a:pt x="1004" y="1264"/>
                </a:lnTo>
                <a:lnTo>
                  <a:pt x="1004" y="1264"/>
                </a:lnTo>
                <a:lnTo>
                  <a:pt x="1006" y="1266"/>
                </a:lnTo>
                <a:lnTo>
                  <a:pt x="1006" y="1266"/>
                </a:lnTo>
                <a:lnTo>
                  <a:pt x="1006" y="1264"/>
                </a:lnTo>
                <a:lnTo>
                  <a:pt x="1006" y="1264"/>
                </a:lnTo>
                <a:close/>
                <a:moveTo>
                  <a:pt x="1016" y="1275"/>
                </a:moveTo>
                <a:lnTo>
                  <a:pt x="1016" y="1277"/>
                </a:lnTo>
                <a:lnTo>
                  <a:pt x="1016" y="1277"/>
                </a:lnTo>
                <a:lnTo>
                  <a:pt x="1016" y="1277"/>
                </a:lnTo>
                <a:lnTo>
                  <a:pt x="1016" y="1277"/>
                </a:lnTo>
                <a:lnTo>
                  <a:pt x="1016" y="1277"/>
                </a:lnTo>
                <a:lnTo>
                  <a:pt x="1016" y="1275"/>
                </a:lnTo>
                <a:lnTo>
                  <a:pt x="1016" y="1275"/>
                </a:lnTo>
                <a:close/>
                <a:moveTo>
                  <a:pt x="1905" y="2015"/>
                </a:moveTo>
                <a:lnTo>
                  <a:pt x="1903" y="2017"/>
                </a:lnTo>
                <a:lnTo>
                  <a:pt x="1903" y="2019"/>
                </a:lnTo>
                <a:lnTo>
                  <a:pt x="1905" y="2019"/>
                </a:lnTo>
                <a:lnTo>
                  <a:pt x="1905" y="2019"/>
                </a:lnTo>
                <a:lnTo>
                  <a:pt x="1905" y="2017"/>
                </a:lnTo>
                <a:lnTo>
                  <a:pt x="1905" y="2017"/>
                </a:lnTo>
                <a:lnTo>
                  <a:pt x="1905" y="2015"/>
                </a:lnTo>
                <a:close/>
                <a:moveTo>
                  <a:pt x="744" y="788"/>
                </a:moveTo>
                <a:lnTo>
                  <a:pt x="742" y="786"/>
                </a:lnTo>
                <a:lnTo>
                  <a:pt x="742" y="784"/>
                </a:lnTo>
                <a:lnTo>
                  <a:pt x="740" y="784"/>
                </a:lnTo>
                <a:lnTo>
                  <a:pt x="738" y="784"/>
                </a:lnTo>
                <a:lnTo>
                  <a:pt x="738" y="784"/>
                </a:lnTo>
                <a:lnTo>
                  <a:pt x="738" y="786"/>
                </a:lnTo>
                <a:lnTo>
                  <a:pt x="738" y="788"/>
                </a:lnTo>
                <a:lnTo>
                  <a:pt x="735" y="788"/>
                </a:lnTo>
                <a:lnTo>
                  <a:pt x="735" y="791"/>
                </a:lnTo>
                <a:lnTo>
                  <a:pt x="735" y="791"/>
                </a:lnTo>
                <a:lnTo>
                  <a:pt x="738" y="793"/>
                </a:lnTo>
                <a:lnTo>
                  <a:pt x="738" y="793"/>
                </a:lnTo>
                <a:lnTo>
                  <a:pt x="738" y="795"/>
                </a:lnTo>
                <a:lnTo>
                  <a:pt x="740" y="797"/>
                </a:lnTo>
                <a:lnTo>
                  <a:pt x="742" y="797"/>
                </a:lnTo>
                <a:lnTo>
                  <a:pt x="742" y="795"/>
                </a:lnTo>
                <a:lnTo>
                  <a:pt x="742" y="795"/>
                </a:lnTo>
                <a:lnTo>
                  <a:pt x="742" y="797"/>
                </a:lnTo>
                <a:lnTo>
                  <a:pt x="742" y="799"/>
                </a:lnTo>
                <a:lnTo>
                  <a:pt x="742" y="799"/>
                </a:lnTo>
                <a:lnTo>
                  <a:pt x="742" y="801"/>
                </a:lnTo>
                <a:lnTo>
                  <a:pt x="744" y="803"/>
                </a:lnTo>
                <a:lnTo>
                  <a:pt x="744" y="803"/>
                </a:lnTo>
                <a:lnTo>
                  <a:pt x="746" y="801"/>
                </a:lnTo>
                <a:lnTo>
                  <a:pt x="746" y="799"/>
                </a:lnTo>
                <a:lnTo>
                  <a:pt x="746" y="797"/>
                </a:lnTo>
                <a:lnTo>
                  <a:pt x="746" y="791"/>
                </a:lnTo>
                <a:lnTo>
                  <a:pt x="744" y="788"/>
                </a:lnTo>
                <a:close/>
                <a:moveTo>
                  <a:pt x="740" y="797"/>
                </a:moveTo>
                <a:lnTo>
                  <a:pt x="735" y="793"/>
                </a:lnTo>
                <a:lnTo>
                  <a:pt x="735" y="793"/>
                </a:lnTo>
                <a:lnTo>
                  <a:pt x="735" y="793"/>
                </a:lnTo>
                <a:lnTo>
                  <a:pt x="735" y="793"/>
                </a:lnTo>
                <a:lnTo>
                  <a:pt x="735" y="795"/>
                </a:lnTo>
                <a:lnTo>
                  <a:pt x="735" y="795"/>
                </a:lnTo>
                <a:lnTo>
                  <a:pt x="738" y="797"/>
                </a:lnTo>
                <a:lnTo>
                  <a:pt x="738" y="797"/>
                </a:lnTo>
                <a:lnTo>
                  <a:pt x="740" y="801"/>
                </a:lnTo>
                <a:lnTo>
                  <a:pt x="740" y="799"/>
                </a:lnTo>
                <a:lnTo>
                  <a:pt x="740" y="797"/>
                </a:lnTo>
                <a:lnTo>
                  <a:pt x="740" y="797"/>
                </a:lnTo>
                <a:close/>
                <a:moveTo>
                  <a:pt x="748" y="801"/>
                </a:moveTo>
                <a:lnTo>
                  <a:pt x="748" y="799"/>
                </a:lnTo>
                <a:lnTo>
                  <a:pt x="750" y="795"/>
                </a:lnTo>
                <a:lnTo>
                  <a:pt x="750" y="795"/>
                </a:lnTo>
                <a:lnTo>
                  <a:pt x="748" y="795"/>
                </a:lnTo>
                <a:lnTo>
                  <a:pt x="746" y="795"/>
                </a:lnTo>
                <a:lnTo>
                  <a:pt x="748" y="799"/>
                </a:lnTo>
                <a:lnTo>
                  <a:pt x="748" y="799"/>
                </a:lnTo>
                <a:lnTo>
                  <a:pt x="748" y="799"/>
                </a:lnTo>
                <a:lnTo>
                  <a:pt x="748" y="801"/>
                </a:lnTo>
                <a:lnTo>
                  <a:pt x="746" y="801"/>
                </a:lnTo>
                <a:lnTo>
                  <a:pt x="748" y="801"/>
                </a:lnTo>
                <a:lnTo>
                  <a:pt x="748" y="801"/>
                </a:lnTo>
                <a:lnTo>
                  <a:pt x="748" y="801"/>
                </a:lnTo>
                <a:close/>
                <a:moveTo>
                  <a:pt x="748" y="1988"/>
                </a:moveTo>
                <a:lnTo>
                  <a:pt x="748" y="1988"/>
                </a:lnTo>
                <a:lnTo>
                  <a:pt x="748" y="1988"/>
                </a:lnTo>
                <a:lnTo>
                  <a:pt x="748" y="1988"/>
                </a:lnTo>
                <a:lnTo>
                  <a:pt x="748" y="1988"/>
                </a:lnTo>
                <a:lnTo>
                  <a:pt x="748" y="1988"/>
                </a:lnTo>
                <a:lnTo>
                  <a:pt x="750" y="1988"/>
                </a:lnTo>
                <a:lnTo>
                  <a:pt x="750" y="1988"/>
                </a:lnTo>
                <a:lnTo>
                  <a:pt x="748" y="1988"/>
                </a:lnTo>
                <a:close/>
                <a:moveTo>
                  <a:pt x="773" y="851"/>
                </a:moveTo>
                <a:lnTo>
                  <a:pt x="773" y="851"/>
                </a:lnTo>
                <a:lnTo>
                  <a:pt x="771" y="849"/>
                </a:lnTo>
                <a:lnTo>
                  <a:pt x="771" y="849"/>
                </a:lnTo>
                <a:lnTo>
                  <a:pt x="769" y="849"/>
                </a:lnTo>
                <a:lnTo>
                  <a:pt x="769" y="851"/>
                </a:lnTo>
                <a:lnTo>
                  <a:pt x="769" y="851"/>
                </a:lnTo>
                <a:lnTo>
                  <a:pt x="769" y="851"/>
                </a:lnTo>
                <a:lnTo>
                  <a:pt x="769" y="851"/>
                </a:lnTo>
                <a:lnTo>
                  <a:pt x="769" y="851"/>
                </a:lnTo>
                <a:lnTo>
                  <a:pt x="771" y="853"/>
                </a:lnTo>
                <a:lnTo>
                  <a:pt x="771" y="853"/>
                </a:lnTo>
                <a:lnTo>
                  <a:pt x="773" y="853"/>
                </a:lnTo>
                <a:lnTo>
                  <a:pt x="773" y="853"/>
                </a:lnTo>
                <a:lnTo>
                  <a:pt x="773" y="853"/>
                </a:lnTo>
                <a:lnTo>
                  <a:pt x="773" y="853"/>
                </a:lnTo>
                <a:lnTo>
                  <a:pt x="773" y="851"/>
                </a:lnTo>
                <a:close/>
                <a:moveTo>
                  <a:pt x="733" y="786"/>
                </a:moveTo>
                <a:lnTo>
                  <a:pt x="731" y="786"/>
                </a:lnTo>
                <a:lnTo>
                  <a:pt x="731" y="786"/>
                </a:lnTo>
                <a:lnTo>
                  <a:pt x="731" y="786"/>
                </a:lnTo>
                <a:lnTo>
                  <a:pt x="731" y="786"/>
                </a:lnTo>
                <a:lnTo>
                  <a:pt x="731" y="788"/>
                </a:lnTo>
                <a:lnTo>
                  <a:pt x="733" y="788"/>
                </a:lnTo>
                <a:lnTo>
                  <a:pt x="733" y="791"/>
                </a:lnTo>
                <a:lnTo>
                  <a:pt x="733" y="791"/>
                </a:lnTo>
                <a:lnTo>
                  <a:pt x="733" y="791"/>
                </a:lnTo>
                <a:lnTo>
                  <a:pt x="733" y="788"/>
                </a:lnTo>
                <a:lnTo>
                  <a:pt x="733" y="786"/>
                </a:lnTo>
                <a:close/>
                <a:moveTo>
                  <a:pt x="723" y="780"/>
                </a:moveTo>
                <a:lnTo>
                  <a:pt x="721" y="778"/>
                </a:lnTo>
                <a:lnTo>
                  <a:pt x="719" y="778"/>
                </a:lnTo>
                <a:lnTo>
                  <a:pt x="719" y="778"/>
                </a:lnTo>
                <a:lnTo>
                  <a:pt x="717" y="778"/>
                </a:lnTo>
                <a:lnTo>
                  <a:pt x="719" y="780"/>
                </a:lnTo>
                <a:lnTo>
                  <a:pt x="721" y="782"/>
                </a:lnTo>
                <a:lnTo>
                  <a:pt x="723" y="782"/>
                </a:lnTo>
                <a:lnTo>
                  <a:pt x="725" y="786"/>
                </a:lnTo>
                <a:lnTo>
                  <a:pt x="727" y="786"/>
                </a:lnTo>
                <a:lnTo>
                  <a:pt x="727" y="786"/>
                </a:lnTo>
                <a:lnTo>
                  <a:pt x="727" y="786"/>
                </a:lnTo>
                <a:lnTo>
                  <a:pt x="727" y="784"/>
                </a:lnTo>
                <a:lnTo>
                  <a:pt x="725" y="780"/>
                </a:lnTo>
                <a:lnTo>
                  <a:pt x="723" y="780"/>
                </a:lnTo>
                <a:close/>
                <a:moveTo>
                  <a:pt x="719" y="774"/>
                </a:moveTo>
                <a:lnTo>
                  <a:pt x="719" y="774"/>
                </a:lnTo>
                <a:lnTo>
                  <a:pt x="719" y="772"/>
                </a:lnTo>
                <a:lnTo>
                  <a:pt x="721" y="772"/>
                </a:lnTo>
                <a:lnTo>
                  <a:pt x="721" y="772"/>
                </a:lnTo>
                <a:lnTo>
                  <a:pt x="721" y="770"/>
                </a:lnTo>
                <a:lnTo>
                  <a:pt x="721" y="770"/>
                </a:lnTo>
                <a:lnTo>
                  <a:pt x="719" y="767"/>
                </a:lnTo>
                <a:lnTo>
                  <a:pt x="719" y="767"/>
                </a:lnTo>
                <a:lnTo>
                  <a:pt x="717" y="770"/>
                </a:lnTo>
                <a:lnTo>
                  <a:pt x="715" y="770"/>
                </a:lnTo>
                <a:lnTo>
                  <a:pt x="715" y="772"/>
                </a:lnTo>
                <a:lnTo>
                  <a:pt x="715" y="772"/>
                </a:lnTo>
                <a:lnTo>
                  <a:pt x="715" y="772"/>
                </a:lnTo>
                <a:lnTo>
                  <a:pt x="715" y="774"/>
                </a:lnTo>
                <a:lnTo>
                  <a:pt x="715" y="774"/>
                </a:lnTo>
                <a:lnTo>
                  <a:pt x="715" y="774"/>
                </a:lnTo>
                <a:lnTo>
                  <a:pt x="715" y="774"/>
                </a:lnTo>
                <a:lnTo>
                  <a:pt x="715" y="772"/>
                </a:lnTo>
                <a:lnTo>
                  <a:pt x="715" y="772"/>
                </a:lnTo>
                <a:lnTo>
                  <a:pt x="715" y="772"/>
                </a:lnTo>
                <a:lnTo>
                  <a:pt x="717" y="772"/>
                </a:lnTo>
                <a:lnTo>
                  <a:pt x="717" y="772"/>
                </a:lnTo>
                <a:lnTo>
                  <a:pt x="717" y="774"/>
                </a:lnTo>
                <a:lnTo>
                  <a:pt x="719" y="774"/>
                </a:lnTo>
                <a:close/>
                <a:moveTo>
                  <a:pt x="735" y="786"/>
                </a:moveTo>
                <a:lnTo>
                  <a:pt x="735" y="784"/>
                </a:lnTo>
                <a:lnTo>
                  <a:pt x="735" y="784"/>
                </a:lnTo>
                <a:lnTo>
                  <a:pt x="735" y="782"/>
                </a:lnTo>
                <a:lnTo>
                  <a:pt x="735" y="784"/>
                </a:lnTo>
                <a:lnTo>
                  <a:pt x="735" y="784"/>
                </a:lnTo>
                <a:lnTo>
                  <a:pt x="733" y="786"/>
                </a:lnTo>
                <a:lnTo>
                  <a:pt x="733" y="786"/>
                </a:lnTo>
                <a:lnTo>
                  <a:pt x="733" y="786"/>
                </a:lnTo>
                <a:lnTo>
                  <a:pt x="735" y="786"/>
                </a:lnTo>
                <a:lnTo>
                  <a:pt x="735" y="788"/>
                </a:lnTo>
                <a:lnTo>
                  <a:pt x="735" y="788"/>
                </a:lnTo>
                <a:lnTo>
                  <a:pt x="735" y="786"/>
                </a:lnTo>
                <a:close/>
                <a:moveTo>
                  <a:pt x="712" y="757"/>
                </a:moveTo>
                <a:lnTo>
                  <a:pt x="710" y="757"/>
                </a:lnTo>
                <a:lnTo>
                  <a:pt x="710" y="757"/>
                </a:lnTo>
                <a:lnTo>
                  <a:pt x="710" y="759"/>
                </a:lnTo>
                <a:lnTo>
                  <a:pt x="710" y="761"/>
                </a:lnTo>
                <a:lnTo>
                  <a:pt x="710" y="761"/>
                </a:lnTo>
                <a:lnTo>
                  <a:pt x="710" y="761"/>
                </a:lnTo>
                <a:lnTo>
                  <a:pt x="712" y="759"/>
                </a:lnTo>
                <a:lnTo>
                  <a:pt x="712" y="759"/>
                </a:lnTo>
                <a:lnTo>
                  <a:pt x="712" y="759"/>
                </a:lnTo>
                <a:lnTo>
                  <a:pt x="712" y="757"/>
                </a:lnTo>
                <a:lnTo>
                  <a:pt x="712" y="757"/>
                </a:lnTo>
                <a:close/>
                <a:moveTo>
                  <a:pt x="782" y="860"/>
                </a:moveTo>
                <a:lnTo>
                  <a:pt x="779" y="858"/>
                </a:lnTo>
                <a:lnTo>
                  <a:pt x="779" y="860"/>
                </a:lnTo>
                <a:lnTo>
                  <a:pt x="779" y="860"/>
                </a:lnTo>
                <a:lnTo>
                  <a:pt x="779" y="860"/>
                </a:lnTo>
                <a:lnTo>
                  <a:pt x="782" y="860"/>
                </a:lnTo>
                <a:lnTo>
                  <a:pt x="782" y="860"/>
                </a:lnTo>
                <a:lnTo>
                  <a:pt x="782" y="860"/>
                </a:lnTo>
                <a:close/>
                <a:moveTo>
                  <a:pt x="876" y="1134"/>
                </a:moveTo>
                <a:lnTo>
                  <a:pt x="876" y="1134"/>
                </a:lnTo>
                <a:lnTo>
                  <a:pt x="876" y="1134"/>
                </a:lnTo>
                <a:lnTo>
                  <a:pt x="876" y="1136"/>
                </a:lnTo>
                <a:lnTo>
                  <a:pt x="876" y="1136"/>
                </a:lnTo>
                <a:lnTo>
                  <a:pt x="878" y="1136"/>
                </a:lnTo>
                <a:lnTo>
                  <a:pt x="878" y="1136"/>
                </a:lnTo>
                <a:lnTo>
                  <a:pt x="876" y="1134"/>
                </a:lnTo>
                <a:close/>
                <a:moveTo>
                  <a:pt x="863" y="1122"/>
                </a:moveTo>
                <a:lnTo>
                  <a:pt x="863" y="1122"/>
                </a:lnTo>
                <a:lnTo>
                  <a:pt x="863" y="1124"/>
                </a:lnTo>
                <a:lnTo>
                  <a:pt x="863" y="1124"/>
                </a:lnTo>
                <a:lnTo>
                  <a:pt x="865" y="1124"/>
                </a:lnTo>
                <a:lnTo>
                  <a:pt x="863" y="1122"/>
                </a:lnTo>
                <a:lnTo>
                  <a:pt x="863" y="1122"/>
                </a:lnTo>
                <a:close/>
                <a:moveTo>
                  <a:pt x="807" y="874"/>
                </a:moveTo>
                <a:lnTo>
                  <a:pt x="809" y="876"/>
                </a:lnTo>
                <a:lnTo>
                  <a:pt x="813" y="876"/>
                </a:lnTo>
                <a:lnTo>
                  <a:pt x="817" y="879"/>
                </a:lnTo>
                <a:lnTo>
                  <a:pt x="817" y="879"/>
                </a:lnTo>
                <a:lnTo>
                  <a:pt x="817" y="879"/>
                </a:lnTo>
                <a:lnTo>
                  <a:pt x="819" y="876"/>
                </a:lnTo>
                <a:lnTo>
                  <a:pt x="819" y="876"/>
                </a:lnTo>
                <a:lnTo>
                  <a:pt x="821" y="876"/>
                </a:lnTo>
                <a:lnTo>
                  <a:pt x="821" y="876"/>
                </a:lnTo>
                <a:lnTo>
                  <a:pt x="821" y="876"/>
                </a:lnTo>
                <a:lnTo>
                  <a:pt x="821" y="872"/>
                </a:lnTo>
                <a:lnTo>
                  <a:pt x="819" y="872"/>
                </a:lnTo>
                <a:lnTo>
                  <a:pt x="819" y="870"/>
                </a:lnTo>
                <a:lnTo>
                  <a:pt x="819" y="870"/>
                </a:lnTo>
                <a:lnTo>
                  <a:pt x="819" y="872"/>
                </a:lnTo>
                <a:lnTo>
                  <a:pt x="819" y="872"/>
                </a:lnTo>
                <a:lnTo>
                  <a:pt x="819" y="872"/>
                </a:lnTo>
                <a:lnTo>
                  <a:pt x="817" y="868"/>
                </a:lnTo>
                <a:lnTo>
                  <a:pt x="815" y="866"/>
                </a:lnTo>
                <a:lnTo>
                  <a:pt x="813" y="864"/>
                </a:lnTo>
                <a:lnTo>
                  <a:pt x="813" y="864"/>
                </a:lnTo>
                <a:lnTo>
                  <a:pt x="813" y="862"/>
                </a:lnTo>
                <a:lnTo>
                  <a:pt x="811" y="862"/>
                </a:lnTo>
                <a:lnTo>
                  <a:pt x="809" y="860"/>
                </a:lnTo>
                <a:lnTo>
                  <a:pt x="805" y="858"/>
                </a:lnTo>
                <a:lnTo>
                  <a:pt x="803" y="858"/>
                </a:lnTo>
                <a:lnTo>
                  <a:pt x="798" y="856"/>
                </a:lnTo>
                <a:lnTo>
                  <a:pt x="798" y="853"/>
                </a:lnTo>
                <a:lnTo>
                  <a:pt x="798" y="853"/>
                </a:lnTo>
                <a:lnTo>
                  <a:pt x="798" y="853"/>
                </a:lnTo>
                <a:lnTo>
                  <a:pt x="798" y="851"/>
                </a:lnTo>
                <a:lnTo>
                  <a:pt x="796" y="849"/>
                </a:lnTo>
                <a:lnTo>
                  <a:pt x="794" y="847"/>
                </a:lnTo>
                <a:lnTo>
                  <a:pt x="792" y="845"/>
                </a:lnTo>
                <a:lnTo>
                  <a:pt x="790" y="843"/>
                </a:lnTo>
                <a:lnTo>
                  <a:pt x="790" y="841"/>
                </a:lnTo>
                <a:lnTo>
                  <a:pt x="790" y="841"/>
                </a:lnTo>
                <a:lnTo>
                  <a:pt x="788" y="841"/>
                </a:lnTo>
                <a:lnTo>
                  <a:pt x="784" y="839"/>
                </a:lnTo>
                <a:lnTo>
                  <a:pt x="779" y="839"/>
                </a:lnTo>
                <a:lnTo>
                  <a:pt x="773" y="837"/>
                </a:lnTo>
                <a:lnTo>
                  <a:pt x="765" y="835"/>
                </a:lnTo>
                <a:lnTo>
                  <a:pt x="759" y="830"/>
                </a:lnTo>
                <a:lnTo>
                  <a:pt x="754" y="830"/>
                </a:lnTo>
                <a:lnTo>
                  <a:pt x="752" y="830"/>
                </a:lnTo>
                <a:lnTo>
                  <a:pt x="750" y="830"/>
                </a:lnTo>
                <a:lnTo>
                  <a:pt x="748" y="832"/>
                </a:lnTo>
                <a:lnTo>
                  <a:pt x="748" y="832"/>
                </a:lnTo>
                <a:lnTo>
                  <a:pt x="748" y="835"/>
                </a:lnTo>
                <a:lnTo>
                  <a:pt x="750" y="835"/>
                </a:lnTo>
                <a:lnTo>
                  <a:pt x="752" y="837"/>
                </a:lnTo>
                <a:lnTo>
                  <a:pt x="752" y="837"/>
                </a:lnTo>
                <a:lnTo>
                  <a:pt x="754" y="837"/>
                </a:lnTo>
                <a:lnTo>
                  <a:pt x="754" y="837"/>
                </a:lnTo>
                <a:lnTo>
                  <a:pt x="756" y="837"/>
                </a:lnTo>
                <a:lnTo>
                  <a:pt x="756" y="837"/>
                </a:lnTo>
                <a:lnTo>
                  <a:pt x="756" y="835"/>
                </a:lnTo>
                <a:lnTo>
                  <a:pt x="761" y="837"/>
                </a:lnTo>
                <a:lnTo>
                  <a:pt x="761" y="837"/>
                </a:lnTo>
                <a:lnTo>
                  <a:pt x="761" y="837"/>
                </a:lnTo>
                <a:lnTo>
                  <a:pt x="761" y="837"/>
                </a:lnTo>
                <a:lnTo>
                  <a:pt x="761" y="839"/>
                </a:lnTo>
                <a:lnTo>
                  <a:pt x="761" y="839"/>
                </a:lnTo>
                <a:lnTo>
                  <a:pt x="759" y="839"/>
                </a:lnTo>
                <a:lnTo>
                  <a:pt x="759" y="839"/>
                </a:lnTo>
                <a:lnTo>
                  <a:pt x="756" y="839"/>
                </a:lnTo>
                <a:lnTo>
                  <a:pt x="754" y="839"/>
                </a:lnTo>
                <a:lnTo>
                  <a:pt x="754" y="839"/>
                </a:lnTo>
                <a:lnTo>
                  <a:pt x="754" y="841"/>
                </a:lnTo>
                <a:lnTo>
                  <a:pt x="754" y="841"/>
                </a:lnTo>
                <a:lnTo>
                  <a:pt x="756" y="841"/>
                </a:lnTo>
                <a:lnTo>
                  <a:pt x="756" y="841"/>
                </a:lnTo>
                <a:lnTo>
                  <a:pt x="756" y="843"/>
                </a:lnTo>
                <a:lnTo>
                  <a:pt x="754" y="845"/>
                </a:lnTo>
                <a:lnTo>
                  <a:pt x="754" y="845"/>
                </a:lnTo>
                <a:lnTo>
                  <a:pt x="756" y="845"/>
                </a:lnTo>
                <a:lnTo>
                  <a:pt x="756" y="845"/>
                </a:lnTo>
                <a:lnTo>
                  <a:pt x="759" y="843"/>
                </a:lnTo>
                <a:lnTo>
                  <a:pt x="761" y="843"/>
                </a:lnTo>
                <a:lnTo>
                  <a:pt x="761" y="845"/>
                </a:lnTo>
                <a:lnTo>
                  <a:pt x="763" y="845"/>
                </a:lnTo>
                <a:lnTo>
                  <a:pt x="763" y="845"/>
                </a:lnTo>
                <a:lnTo>
                  <a:pt x="763" y="845"/>
                </a:lnTo>
                <a:lnTo>
                  <a:pt x="765" y="845"/>
                </a:lnTo>
                <a:lnTo>
                  <a:pt x="765" y="845"/>
                </a:lnTo>
                <a:lnTo>
                  <a:pt x="765" y="845"/>
                </a:lnTo>
                <a:lnTo>
                  <a:pt x="765" y="845"/>
                </a:lnTo>
                <a:lnTo>
                  <a:pt x="765" y="845"/>
                </a:lnTo>
                <a:lnTo>
                  <a:pt x="765" y="845"/>
                </a:lnTo>
                <a:lnTo>
                  <a:pt x="765" y="845"/>
                </a:lnTo>
                <a:lnTo>
                  <a:pt x="765" y="847"/>
                </a:lnTo>
                <a:lnTo>
                  <a:pt x="765" y="847"/>
                </a:lnTo>
                <a:lnTo>
                  <a:pt x="765" y="849"/>
                </a:lnTo>
                <a:lnTo>
                  <a:pt x="767" y="849"/>
                </a:lnTo>
                <a:lnTo>
                  <a:pt x="767" y="849"/>
                </a:lnTo>
                <a:lnTo>
                  <a:pt x="769" y="849"/>
                </a:lnTo>
                <a:lnTo>
                  <a:pt x="769" y="849"/>
                </a:lnTo>
                <a:lnTo>
                  <a:pt x="769" y="847"/>
                </a:lnTo>
                <a:lnTo>
                  <a:pt x="769" y="847"/>
                </a:lnTo>
                <a:lnTo>
                  <a:pt x="769" y="849"/>
                </a:lnTo>
                <a:lnTo>
                  <a:pt x="771" y="849"/>
                </a:lnTo>
                <a:lnTo>
                  <a:pt x="773" y="849"/>
                </a:lnTo>
                <a:lnTo>
                  <a:pt x="773" y="851"/>
                </a:lnTo>
                <a:lnTo>
                  <a:pt x="775" y="851"/>
                </a:lnTo>
                <a:lnTo>
                  <a:pt x="775" y="851"/>
                </a:lnTo>
                <a:lnTo>
                  <a:pt x="775" y="851"/>
                </a:lnTo>
                <a:lnTo>
                  <a:pt x="777" y="853"/>
                </a:lnTo>
                <a:lnTo>
                  <a:pt x="777" y="853"/>
                </a:lnTo>
                <a:lnTo>
                  <a:pt x="779" y="853"/>
                </a:lnTo>
                <a:lnTo>
                  <a:pt x="779" y="853"/>
                </a:lnTo>
                <a:lnTo>
                  <a:pt x="775" y="853"/>
                </a:lnTo>
                <a:lnTo>
                  <a:pt x="775" y="856"/>
                </a:lnTo>
                <a:lnTo>
                  <a:pt x="775" y="856"/>
                </a:lnTo>
                <a:lnTo>
                  <a:pt x="773" y="856"/>
                </a:lnTo>
                <a:lnTo>
                  <a:pt x="775" y="858"/>
                </a:lnTo>
                <a:lnTo>
                  <a:pt x="775" y="858"/>
                </a:lnTo>
                <a:lnTo>
                  <a:pt x="775" y="858"/>
                </a:lnTo>
                <a:lnTo>
                  <a:pt x="775" y="858"/>
                </a:lnTo>
                <a:lnTo>
                  <a:pt x="775" y="858"/>
                </a:lnTo>
                <a:lnTo>
                  <a:pt x="777" y="858"/>
                </a:lnTo>
                <a:lnTo>
                  <a:pt x="777" y="858"/>
                </a:lnTo>
                <a:lnTo>
                  <a:pt x="779" y="858"/>
                </a:lnTo>
                <a:lnTo>
                  <a:pt x="779" y="858"/>
                </a:lnTo>
                <a:lnTo>
                  <a:pt x="779" y="858"/>
                </a:lnTo>
                <a:lnTo>
                  <a:pt x="782" y="858"/>
                </a:lnTo>
                <a:lnTo>
                  <a:pt x="782" y="858"/>
                </a:lnTo>
                <a:lnTo>
                  <a:pt x="782" y="858"/>
                </a:lnTo>
                <a:lnTo>
                  <a:pt x="782" y="858"/>
                </a:lnTo>
                <a:lnTo>
                  <a:pt x="784" y="858"/>
                </a:lnTo>
                <a:lnTo>
                  <a:pt x="784" y="858"/>
                </a:lnTo>
                <a:lnTo>
                  <a:pt x="782" y="860"/>
                </a:lnTo>
                <a:lnTo>
                  <a:pt x="784" y="862"/>
                </a:lnTo>
                <a:lnTo>
                  <a:pt x="784" y="862"/>
                </a:lnTo>
                <a:lnTo>
                  <a:pt x="786" y="860"/>
                </a:lnTo>
                <a:lnTo>
                  <a:pt x="786" y="860"/>
                </a:lnTo>
                <a:lnTo>
                  <a:pt x="786" y="862"/>
                </a:lnTo>
                <a:lnTo>
                  <a:pt x="786" y="862"/>
                </a:lnTo>
                <a:lnTo>
                  <a:pt x="788" y="862"/>
                </a:lnTo>
                <a:lnTo>
                  <a:pt x="788" y="862"/>
                </a:lnTo>
                <a:lnTo>
                  <a:pt x="786" y="864"/>
                </a:lnTo>
                <a:lnTo>
                  <a:pt x="786" y="864"/>
                </a:lnTo>
                <a:lnTo>
                  <a:pt x="786" y="864"/>
                </a:lnTo>
                <a:lnTo>
                  <a:pt x="788" y="864"/>
                </a:lnTo>
                <a:lnTo>
                  <a:pt x="790" y="866"/>
                </a:lnTo>
                <a:lnTo>
                  <a:pt x="790" y="866"/>
                </a:lnTo>
                <a:lnTo>
                  <a:pt x="790" y="866"/>
                </a:lnTo>
                <a:lnTo>
                  <a:pt x="792" y="866"/>
                </a:lnTo>
                <a:lnTo>
                  <a:pt x="794" y="866"/>
                </a:lnTo>
                <a:lnTo>
                  <a:pt x="798" y="866"/>
                </a:lnTo>
                <a:lnTo>
                  <a:pt x="798" y="864"/>
                </a:lnTo>
                <a:lnTo>
                  <a:pt x="798" y="864"/>
                </a:lnTo>
                <a:lnTo>
                  <a:pt x="798" y="864"/>
                </a:lnTo>
                <a:lnTo>
                  <a:pt x="800" y="862"/>
                </a:lnTo>
                <a:lnTo>
                  <a:pt x="800" y="862"/>
                </a:lnTo>
                <a:lnTo>
                  <a:pt x="800" y="862"/>
                </a:lnTo>
                <a:lnTo>
                  <a:pt x="800" y="864"/>
                </a:lnTo>
                <a:lnTo>
                  <a:pt x="798" y="864"/>
                </a:lnTo>
                <a:lnTo>
                  <a:pt x="798" y="866"/>
                </a:lnTo>
                <a:lnTo>
                  <a:pt x="794" y="868"/>
                </a:lnTo>
                <a:lnTo>
                  <a:pt x="794" y="868"/>
                </a:lnTo>
                <a:lnTo>
                  <a:pt x="794" y="870"/>
                </a:lnTo>
                <a:lnTo>
                  <a:pt x="796" y="870"/>
                </a:lnTo>
                <a:lnTo>
                  <a:pt x="798" y="872"/>
                </a:lnTo>
                <a:lnTo>
                  <a:pt x="800" y="872"/>
                </a:lnTo>
                <a:lnTo>
                  <a:pt x="807" y="874"/>
                </a:lnTo>
                <a:close/>
                <a:moveTo>
                  <a:pt x="817" y="866"/>
                </a:moveTo>
                <a:lnTo>
                  <a:pt x="817" y="866"/>
                </a:lnTo>
                <a:lnTo>
                  <a:pt x="819" y="870"/>
                </a:lnTo>
                <a:lnTo>
                  <a:pt x="819" y="870"/>
                </a:lnTo>
                <a:lnTo>
                  <a:pt x="819" y="870"/>
                </a:lnTo>
                <a:lnTo>
                  <a:pt x="819" y="870"/>
                </a:lnTo>
                <a:lnTo>
                  <a:pt x="819" y="870"/>
                </a:lnTo>
                <a:lnTo>
                  <a:pt x="819" y="870"/>
                </a:lnTo>
                <a:lnTo>
                  <a:pt x="819" y="868"/>
                </a:lnTo>
                <a:lnTo>
                  <a:pt x="819" y="868"/>
                </a:lnTo>
                <a:lnTo>
                  <a:pt x="817" y="866"/>
                </a:lnTo>
                <a:close/>
                <a:moveTo>
                  <a:pt x="867" y="1124"/>
                </a:moveTo>
                <a:lnTo>
                  <a:pt x="865" y="1124"/>
                </a:lnTo>
                <a:lnTo>
                  <a:pt x="867" y="1126"/>
                </a:lnTo>
                <a:lnTo>
                  <a:pt x="867" y="1126"/>
                </a:lnTo>
                <a:lnTo>
                  <a:pt x="870" y="1126"/>
                </a:lnTo>
                <a:lnTo>
                  <a:pt x="870" y="1124"/>
                </a:lnTo>
                <a:lnTo>
                  <a:pt x="870" y="1124"/>
                </a:lnTo>
                <a:lnTo>
                  <a:pt x="867" y="1124"/>
                </a:lnTo>
                <a:close/>
                <a:moveTo>
                  <a:pt x="876" y="1124"/>
                </a:moveTo>
                <a:lnTo>
                  <a:pt x="876" y="1122"/>
                </a:lnTo>
                <a:lnTo>
                  <a:pt x="874" y="1124"/>
                </a:lnTo>
                <a:lnTo>
                  <a:pt x="872" y="1122"/>
                </a:lnTo>
                <a:lnTo>
                  <a:pt x="870" y="1122"/>
                </a:lnTo>
                <a:lnTo>
                  <a:pt x="872" y="1124"/>
                </a:lnTo>
                <a:lnTo>
                  <a:pt x="872" y="1124"/>
                </a:lnTo>
                <a:lnTo>
                  <a:pt x="872" y="1124"/>
                </a:lnTo>
                <a:lnTo>
                  <a:pt x="876" y="1124"/>
                </a:lnTo>
                <a:lnTo>
                  <a:pt x="876" y="1124"/>
                </a:lnTo>
                <a:close/>
                <a:moveTo>
                  <a:pt x="805" y="853"/>
                </a:moveTo>
                <a:lnTo>
                  <a:pt x="805" y="853"/>
                </a:lnTo>
                <a:lnTo>
                  <a:pt x="805" y="853"/>
                </a:lnTo>
                <a:lnTo>
                  <a:pt x="807" y="856"/>
                </a:lnTo>
                <a:lnTo>
                  <a:pt x="809" y="856"/>
                </a:lnTo>
                <a:lnTo>
                  <a:pt x="809" y="856"/>
                </a:lnTo>
                <a:lnTo>
                  <a:pt x="807" y="853"/>
                </a:lnTo>
                <a:lnTo>
                  <a:pt x="805" y="851"/>
                </a:lnTo>
                <a:lnTo>
                  <a:pt x="803" y="851"/>
                </a:lnTo>
                <a:lnTo>
                  <a:pt x="803" y="851"/>
                </a:lnTo>
                <a:lnTo>
                  <a:pt x="803" y="851"/>
                </a:lnTo>
                <a:lnTo>
                  <a:pt x="803" y="851"/>
                </a:lnTo>
                <a:lnTo>
                  <a:pt x="805" y="853"/>
                </a:lnTo>
                <a:close/>
                <a:moveTo>
                  <a:pt x="794" y="845"/>
                </a:moveTo>
                <a:lnTo>
                  <a:pt x="794" y="845"/>
                </a:lnTo>
                <a:lnTo>
                  <a:pt x="794" y="843"/>
                </a:lnTo>
                <a:lnTo>
                  <a:pt x="796" y="843"/>
                </a:lnTo>
                <a:lnTo>
                  <a:pt x="796" y="841"/>
                </a:lnTo>
                <a:lnTo>
                  <a:pt x="794" y="841"/>
                </a:lnTo>
                <a:lnTo>
                  <a:pt x="794" y="841"/>
                </a:lnTo>
                <a:lnTo>
                  <a:pt x="794" y="839"/>
                </a:lnTo>
                <a:lnTo>
                  <a:pt x="792" y="839"/>
                </a:lnTo>
                <a:lnTo>
                  <a:pt x="792" y="839"/>
                </a:lnTo>
                <a:lnTo>
                  <a:pt x="792" y="841"/>
                </a:lnTo>
                <a:lnTo>
                  <a:pt x="792" y="841"/>
                </a:lnTo>
                <a:lnTo>
                  <a:pt x="792" y="845"/>
                </a:lnTo>
                <a:lnTo>
                  <a:pt x="794" y="845"/>
                </a:lnTo>
                <a:close/>
                <a:moveTo>
                  <a:pt x="752" y="820"/>
                </a:moveTo>
                <a:lnTo>
                  <a:pt x="754" y="820"/>
                </a:lnTo>
                <a:lnTo>
                  <a:pt x="754" y="820"/>
                </a:lnTo>
                <a:lnTo>
                  <a:pt x="754" y="820"/>
                </a:lnTo>
                <a:lnTo>
                  <a:pt x="754" y="818"/>
                </a:lnTo>
                <a:lnTo>
                  <a:pt x="754" y="818"/>
                </a:lnTo>
                <a:lnTo>
                  <a:pt x="754" y="816"/>
                </a:lnTo>
                <a:lnTo>
                  <a:pt x="754" y="816"/>
                </a:lnTo>
                <a:lnTo>
                  <a:pt x="754" y="814"/>
                </a:lnTo>
                <a:lnTo>
                  <a:pt x="752" y="814"/>
                </a:lnTo>
                <a:lnTo>
                  <a:pt x="752" y="816"/>
                </a:lnTo>
                <a:lnTo>
                  <a:pt x="752" y="816"/>
                </a:lnTo>
                <a:lnTo>
                  <a:pt x="752" y="816"/>
                </a:lnTo>
                <a:lnTo>
                  <a:pt x="752" y="818"/>
                </a:lnTo>
                <a:lnTo>
                  <a:pt x="752" y="820"/>
                </a:lnTo>
                <a:close/>
                <a:moveTo>
                  <a:pt x="796" y="845"/>
                </a:moveTo>
                <a:lnTo>
                  <a:pt x="796" y="847"/>
                </a:lnTo>
                <a:lnTo>
                  <a:pt x="796" y="847"/>
                </a:lnTo>
                <a:lnTo>
                  <a:pt x="798" y="845"/>
                </a:lnTo>
                <a:lnTo>
                  <a:pt x="798" y="845"/>
                </a:lnTo>
                <a:lnTo>
                  <a:pt x="798" y="845"/>
                </a:lnTo>
                <a:lnTo>
                  <a:pt x="798" y="843"/>
                </a:lnTo>
                <a:lnTo>
                  <a:pt x="796" y="843"/>
                </a:lnTo>
                <a:lnTo>
                  <a:pt x="796" y="843"/>
                </a:lnTo>
                <a:lnTo>
                  <a:pt x="796" y="843"/>
                </a:lnTo>
                <a:lnTo>
                  <a:pt x="796" y="845"/>
                </a:lnTo>
                <a:close/>
                <a:moveTo>
                  <a:pt x="821" y="868"/>
                </a:moveTo>
                <a:lnTo>
                  <a:pt x="819" y="868"/>
                </a:lnTo>
                <a:lnTo>
                  <a:pt x="819" y="866"/>
                </a:lnTo>
                <a:lnTo>
                  <a:pt x="815" y="864"/>
                </a:lnTo>
                <a:lnTo>
                  <a:pt x="817" y="864"/>
                </a:lnTo>
                <a:lnTo>
                  <a:pt x="817" y="866"/>
                </a:lnTo>
                <a:lnTo>
                  <a:pt x="819" y="868"/>
                </a:lnTo>
                <a:lnTo>
                  <a:pt x="821" y="868"/>
                </a:lnTo>
                <a:close/>
                <a:moveTo>
                  <a:pt x="658" y="715"/>
                </a:moveTo>
                <a:lnTo>
                  <a:pt x="656" y="713"/>
                </a:lnTo>
                <a:lnTo>
                  <a:pt x="656" y="709"/>
                </a:lnTo>
                <a:lnTo>
                  <a:pt x="654" y="707"/>
                </a:lnTo>
                <a:lnTo>
                  <a:pt x="654" y="705"/>
                </a:lnTo>
                <a:lnTo>
                  <a:pt x="652" y="702"/>
                </a:lnTo>
                <a:lnTo>
                  <a:pt x="652" y="700"/>
                </a:lnTo>
                <a:lnTo>
                  <a:pt x="650" y="700"/>
                </a:lnTo>
                <a:lnTo>
                  <a:pt x="647" y="698"/>
                </a:lnTo>
                <a:lnTo>
                  <a:pt x="645" y="698"/>
                </a:lnTo>
                <a:lnTo>
                  <a:pt x="645" y="698"/>
                </a:lnTo>
                <a:lnTo>
                  <a:pt x="643" y="700"/>
                </a:lnTo>
                <a:lnTo>
                  <a:pt x="643" y="702"/>
                </a:lnTo>
                <a:lnTo>
                  <a:pt x="643" y="702"/>
                </a:lnTo>
                <a:lnTo>
                  <a:pt x="641" y="702"/>
                </a:lnTo>
                <a:lnTo>
                  <a:pt x="641" y="702"/>
                </a:lnTo>
                <a:lnTo>
                  <a:pt x="639" y="705"/>
                </a:lnTo>
                <a:lnTo>
                  <a:pt x="639" y="705"/>
                </a:lnTo>
                <a:lnTo>
                  <a:pt x="641" y="707"/>
                </a:lnTo>
                <a:lnTo>
                  <a:pt x="641" y="709"/>
                </a:lnTo>
                <a:lnTo>
                  <a:pt x="641" y="709"/>
                </a:lnTo>
                <a:lnTo>
                  <a:pt x="643" y="709"/>
                </a:lnTo>
                <a:lnTo>
                  <a:pt x="643" y="709"/>
                </a:lnTo>
                <a:lnTo>
                  <a:pt x="645" y="705"/>
                </a:lnTo>
                <a:lnTo>
                  <a:pt x="645" y="705"/>
                </a:lnTo>
                <a:lnTo>
                  <a:pt x="647" y="707"/>
                </a:lnTo>
                <a:lnTo>
                  <a:pt x="647" y="709"/>
                </a:lnTo>
                <a:lnTo>
                  <a:pt x="647" y="709"/>
                </a:lnTo>
                <a:lnTo>
                  <a:pt x="650" y="709"/>
                </a:lnTo>
                <a:lnTo>
                  <a:pt x="650" y="709"/>
                </a:lnTo>
                <a:lnTo>
                  <a:pt x="647" y="711"/>
                </a:lnTo>
                <a:lnTo>
                  <a:pt x="647" y="713"/>
                </a:lnTo>
                <a:lnTo>
                  <a:pt x="647" y="713"/>
                </a:lnTo>
                <a:lnTo>
                  <a:pt x="647" y="713"/>
                </a:lnTo>
                <a:lnTo>
                  <a:pt x="647" y="713"/>
                </a:lnTo>
                <a:lnTo>
                  <a:pt x="650" y="713"/>
                </a:lnTo>
                <a:lnTo>
                  <a:pt x="650" y="713"/>
                </a:lnTo>
                <a:lnTo>
                  <a:pt x="650" y="715"/>
                </a:lnTo>
                <a:lnTo>
                  <a:pt x="650" y="715"/>
                </a:lnTo>
                <a:lnTo>
                  <a:pt x="652" y="717"/>
                </a:lnTo>
                <a:lnTo>
                  <a:pt x="654" y="717"/>
                </a:lnTo>
                <a:lnTo>
                  <a:pt x="654" y="717"/>
                </a:lnTo>
                <a:lnTo>
                  <a:pt x="654" y="717"/>
                </a:lnTo>
                <a:lnTo>
                  <a:pt x="654" y="717"/>
                </a:lnTo>
                <a:lnTo>
                  <a:pt x="652" y="717"/>
                </a:lnTo>
                <a:lnTo>
                  <a:pt x="652" y="719"/>
                </a:lnTo>
                <a:lnTo>
                  <a:pt x="652" y="719"/>
                </a:lnTo>
                <a:lnTo>
                  <a:pt x="652" y="721"/>
                </a:lnTo>
                <a:lnTo>
                  <a:pt x="654" y="723"/>
                </a:lnTo>
                <a:lnTo>
                  <a:pt x="654" y="723"/>
                </a:lnTo>
                <a:lnTo>
                  <a:pt x="656" y="726"/>
                </a:lnTo>
                <a:lnTo>
                  <a:pt x="656" y="726"/>
                </a:lnTo>
                <a:lnTo>
                  <a:pt x="658" y="726"/>
                </a:lnTo>
                <a:lnTo>
                  <a:pt x="658" y="723"/>
                </a:lnTo>
                <a:lnTo>
                  <a:pt x="658" y="721"/>
                </a:lnTo>
                <a:lnTo>
                  <a:pt x="658" y="719"/>
                </a:lnTo>
                <a:lnTo>
                  <a:pt x="658" y="719"/>
                </a:lnTo>
                <a:lnTo>
                  <a:pt x="658" y="719"/>
                </a:lnTo>
                <a:lnTo>
                  <a:pt x="658" y="717"/>
                </a:lnTo>
                <a:lnTo>
                  <a:pt x="658" y="715"/>
                </a:lnTo>
                <a:lnTo>
                  <a:pt x="658" y="715"/>
                </a:lnTo>
                <a:close/>
                <a:moveTo>
                  <a:pt x="681" y="723"/>
                </a:moveTo>
                <a:lnTo>
                  <a:pt x="681" y="723"/>
                </a:lnTo>
                <a:lnTo>
                  <a:pt x="683" y="726"/>
                </a:lnTo>
                <a:lnTo>
                  <a:pt x="683" y="726"/>
                </a:lnTo>
                <a:lnTo>
                  <a:pt x="683" y="726"/>
                </a:lnTo>
                <a:lnTo>
                  <a:pt x="685" y="723"/>
                </a:lnTo>
                <a:lnTo>
                  <a:pt x="685" y="723"/>
                </a:lnTo>
                <a:lnTo>
                  <a:pt x="685" y="723"/>
                </a:lnTo>
                <a:lnTo>
                  <a:pt x="685" y="723"/>
                </a:lnTo>
                <a:lnTo>
                  <a:pt x="687" y="721"/>
                </a:lnTo>
                <a:lnTo>
                  <a:pt x="687" y="721"/>
                </a:lnTo>
                <a:lnTo>
                  <a:pt x="685" y="721"/>
                </a:lnTo>
                <a:lnTo>
                  <a:pt x="685" y="721"/>
                </a:lnTo>
                <a:lnTo>
                  <a:pt x="683" y="721"/>
                </a:lnTo>
                <a:lnTo>
                  <a:pt x="681" y="721"/>
                </a:lnTo>
                <a:lnTo>
                  <a:pt x="681" y="721"/>
                </a:lnTo>
                <a:lnTo>
                  <a:pt x="681" y="723"/>
                </a:lnTo>
                <a:close/>
                <a:moveTo>
                  <a:pt x="664" y="705"/>
                </a:moveTo>
                <a:lnTo>
                  <a:pt x="668" y="702"/>
                </a:lnTo>
                <a:lnTo>
                  <a:pt x="668" y="702"/>
                </a:lnTo>
                <a:lnTo>
                  <a:pt x="668" y="702"/>
                </a:lnTo>
                <a:lnTo>
                  <a:pt x="666" y="700"/>
                </a:lnTo>
                <a:lnTo>
                  <a:pt x="668" y="700"/>
                </a:lnTo>
                <a:lnTo>
                  <a:pt x="666" y="698"/>
                </a:lnTo>
                <a:lnTo>
                  <a:pt x="666" y="696"/>
                </a:lnTo>
                <a:lnTo>
                  <a:pt x="664" y="694"/>
                </a:lnTo>
                <a:lnTo>
                  <a:pt x="662" y="692"/>
                </a:lnTo>
                <a:lnTo>
                  <a:pt x="662" y="690"/>
                </a:lnTo>
                <a:lnTo>
                  <a:pt x="662" y="688"/>
                </a:lnTo>
                <a:lnTo>
                  <a:pt x="662" y="688"/>
                </a:lnTo>
                <a:lnTo>
                  <a:pt x="662" y="688"/>
                </a:lnTo>
                <a:lnTo>
                  <a:pt x="664" y="688"/>
                </a:lnTo>
                <a:lnTo>
                  <a:pt x="664" y="690"/>
                </a:lnTo>
                <a:lnTo>
                  <a:pt x="664" y="690"/>
                </a:lnTo>
                <a:lnTo>
                  <a:pt x="664" y="692"/>
                </a:lnTo>
                <a:lnTo>
                  <a:pt x="666" y="692"/>
                </a:lnTo>
                <a:lnTo>
                  <a:pt x="666" y="692"/>
                </a:lnTo>
                <a:lnTo>
                  <a:pt x="666" y="694"/>
                </a:lnTo>
                <a:lnTo>
                  <a:pt x="668" y="696"/>
                </a:lnTo>
                <a:lnTo>
                  <a:pt x="668" y="696"/>
                </a:lnTo>
                <a:lnTo>
                  <a:pt x="668" y="696"/>
                </a:lnTo>
                <a:lnTo>
                  <a:pt x="668" y="696"/>
                </a:lnTo>
                <a:lnTo>
                  <a:pt x="668" y="694"/>
                </a:lnTo>
                <a:lnTo>
                  <a:pt x="666" y="692"/>
                </a:lnTo>
                <a:lnTo>
                  <a:pt x="666" y="690"/>
                </a:lnTo>
                <a:lnTo>
                  <a:pt x="662" y="686"/>
                </a:lnTo>
                <a:lnTo>
                  <a:pt x="660" y="686"/>
                </a:lnTo>
                <a:lnTo>
                  <a:pt x="656" y="686"/>
                </a:lnTo>
                <a:lnTo>
                  <a:pt x="656" y="684"/>
                </a:lnTo>
                <a:lnTo>
                  <a:pt x="654" y="682"/>
                </a:lnTo>
                <a:lnTo>
                  <a:pt x="654" y="682"/>
                </a:lnTo>
                <a:lnTo>
                  <a:pt x="654" y="682"/>
                </a:lnTo>
                <a:lnTo>
                  <a:pt x="654" y="684"/>
                </a:lnTo>
                <a:lnTo>
                  <a:pt x="654" y="686"/>
                </a:lnTo>
                <a:lnTo>
                  <a:pt x="654" y="686"/>
                </a:lnTo>
                <a:lnTo>
                  <a:pt x="656" y="688"/>
                </a:lnTo>
                <a:lnTo>
                  <a:pt x="656" y="690"/>
                </a:lnTo>
                <a:lnTo>
                  <a:pt x="656" y="694"/>
                </a:lnTo>
                <a:lnTo>
                  <a:pt x="656" y="696"/>
                </a:lnTo>
                <a:lnTo>
                  <a:pt x="658" y="698"/>
                </a:lnTo>
                <a:lnTo>
                  <a:pt x="660" y="700"/>
                </a:lnTo>
                <a:lnTo>
                  <a:pt x="660" y="700"/>
                </a:lnTo>
                <a:lnTo>
                  <a:pt x="658" y="705"/>
                </a:lnTo>
                <a:lnTo>
                  <a:pt x="658" y="707"/>
                </a:lnTo>
                <a:lnTo>
                  <a:pt x="658" y="707"/>
                </a:lnTo>
                <a:lnTo>
                  <a:pt x="658" y="709"/>
                </a:lnTo>
                <a:lnTo>
                  <a:pt x="658" y="709"/>
                </a:lnTo>
                <a:lnTo>
                  <a:pt x="658" y="709"/>
                </a:lnTo>
                <a:lnTo>
                  <a:pt x="660" y="709"/>
                </a:lnTo>
                <a:lnTo>
                  <a:pt x="662" y="707"/>
                </a:lnTo>
                <a:lnTo>
                  <a:pt x="664" y="705"/>
                </a:lnTo>
                <a:close/>
                <a:moveTo>
                  <a:pt x="689" y="732"/>
                </a:moveTo>
                <a:lnTo>
                  <a:pt x="689" y="732"/>
                </a:lnTo>
                <a:lnTo>
                  <a:pt x="691" y="732"/>
                </a:lnTo>
                <a:lnTo>
                  <a:pt x="691" y="732"/>
                </a:lnTo>
                <a:lnTo>
                  <a:pt x="694" y="732"/>
                </a:lnTo>
                <a:lnTo>
                  <a:pt x="694" y="732"/>
                </a:lnTo>
                <a:lnTo>
                  <a:pt x="694" y="728"/>
                </a:lnTo>
                <a:lnTo>
                  <a:pt x="694" y="726"/>
                </a:lnTo>
                <a:lnTo>
                  <a:pt x="691" y="721"/>
                </a:lnTo>
                <a:lnTo>
                  <a:pt x="691" y="719"/>
                </a:lnTo>
                <a:lnTo>
                  <a:pt x="689" y="719"/>
                </a:lnTo>
                <a:lnTo>
                  <a:pt x="687" y="723"/>
                </a:lnTo>
                <a:lnTo>
                  <a:pt x="687" y="723"/>
                </a:lnTo>
                <a:lnTo>
                  <a:pt x="687" y="726"/>
                </a:lnTo>
                <a:lnTo>
                  <a:pt x="685" y="726"/>
                </a:lnTo>
                <a:lnTo>
                  <a:pt x="685" y="726"/>
                </a:lnTo>
                <a:lnTo>
                  <a:pt x="685" y="728"/>
                </a:lnTo>
                <a:lnTo>
                  <a:pt x="685" y="728"/>
                </a:lnTo>
                <a:lnTo>
                  <a:pt x="687" y="730"/>
                </a:lnTo>
                <a:lnTo>
                  <a:pt x="689" y="730"/>
                </a:lnTo>
                <a:lnTo>
                  <a:pt x="689" y="730"/>
                </a:lnTo>
                <a:lnTo>
                  <a:pt x="689" y="730"/>
                </a:lnTo>
                <a:lnTo>
                  <a:pt x="689" y="732"/>
                </a:lnTo>
                <a:close/>
                <a:moveTo>
                  <a:pt x="685" y="717"/>
                </a:moveTo>
                <a:lnTo>
                  <a:pt x="683" y="713"/>
                </a:lnTo>
                <a:lnTo>
                  <a:pt x="683" y="715"/>
                </a:lnTo>
                <a:lnTo>
                  <a:pt x="683" y="717"/>
                </a:lnTo>
                <a:lnTo>
                  <a:pt x="681" y="717"/>
                </a:lnTo>
                <a:lnTo>
                  <a:pt x="681" y="719"/>
                </a:lnTo>
                <a:lnTo>
                  <a:pt x="681" y="719"/>
                </a:lnTo>
                <a:lnTo>
                  <a:pt x="683" y="719"/>
                </a:lnTo>
                <a:lnTo>
                  <a:pt x="685" y="719"/>
                </a:lnTo>
                <a:lnTo>
                  <a:pt x="685" y="719"/>
                </a:lnTo>
                <a:lnTo>
                  <a:pt x="685" y="719"/>
                </a:lnTo>
                <a:lnTo>
                  <a:pt x="685" y="719"/>
                </a:lnTo>
                <a:lnTo>
                  <a:pt x="687" y="719"/>
                </a:lnTo>
                <a:lnTo>
                  <a:pt x="687" y="717"/>
                </a:lnTo>
                <a:lnTo>
                  <a:pt x="685" y="717"/>
                </a:lnTo>
                <a:close/>
                <a:moveTo>
                  <a:pt x="662" y="686"/>
                </a:moveTo>
                <a:lnTo>
                  <a:pt x="662" y="684"/>
                </a:lnTo>
                <a:lnTo>
                  <a:pt x="660" y="684"/>
                </a:lnTo>
                <a:lnTo>
                  <a:pt x="658" y="682"/>
                </a:lnTo>
                <a:lnTo>
                  <a:pt x="658" y="684"/>
                </a:lnTo>
                <a:lnTo>
                  <a:pt x="656" y="684"/>
                </a:lnTo>
                <a:lnTo>
                  <a:pt x="658" y="684"/>
                </a:lnTo>
                <a:lnTo>
                  <a:pt x="660" y="686"/>
                </a:lnTo>
                <a:lnTo>
                  <a:pt x="662" y="686"/>
                </a:lnTo>
                <a:close/>
                <a:moveTo>
                  <a:pt x="643" y="700"/>
                </a:moveTo>
                <a:lnTo>
                  <a:pt x="643" y="698"/>
                </a:lnTo>
                <a:lnTo>
                  <a:pt x="643" y="696"/>
                </a:lnTo>
                <a:lnTo>
                  <a:pt x="643" y="696"/>
                </a:lnTo>
                <a:lnTo>
                  <a:pt x="645" y="696"/>
                </a:lnTo>
                <a:lnTo>
                  <a:pt x="650" y="698"/>
                </a:lnTo>
                <a:lnTo>
                  <a:pt x="652" y="698"/>
                </a:lnTo>
                <a:lnTo>
                  <a:pt x="654" y="700"/>
                </a:lnTo>
                <a:lnTo>
                  <a:pt x="654" y="698"/>
                </a:lnTo>
                <a:lnTo>
                  <a:pt x="654" y="696"/>
                </a:lnTo>
                <a:lnTo>
                  <a:pt x="652" y="694"/>
                </a:lnTo>
                <a:lnTo>
                  <a:pt x="647" y="694"/>
                </a:lnTo>
                <a:lnTo>
                  <a:pt x="647" y="694"/>
                </a:lnTo>
                <a:lnTo>
                  <a:pt x="650" y="692"/>
                </a:lnTo>
                <a:lnTo>
                  <a:pt x="650" y="694"/>
                </a:lnTo>
                <a:lnTo>
                  <a:pt x="650" y="694"/>
                </a:lnTo>
                <a:lnTo>
                  <a:pt x="652" y="692"/>
                </a:lnTo>
                <a:lnTo>
                  <a:pt x="654" y="690"/>
                </a:lnTo>
                <a:lnTo>
                  <a:pt x="652" y="688"/>
                </a:lnTo>
                <a:lnTo>
                  <a:pt x="652" y="688"/>
                </a:lnTo>
                <a:lnTo>
                  <a:pt x="650" y="688"/>
                </a:lnTo>
                <a:lnTo>
                  <a:pt x="647" y="686"/>
                </a:lnTo>
                <a:lnTo>
                  <a:pt x="647" y="686"/>
                </a:lnTo>
                <a:lnTo>
                  <a:pt x="645" y="688"/>
                </a:lnTo>
                <a:lnTo>
                  <a:pt x="643" y="690"/>
                </a:lnTo>
                <a:lnTo>
                  <a:pt x="643" y="690"/>
                </a:lnTo>
                <a:lnTo>
                  <a:pt x="641" y="688"/>
                </a:lnTo>
                <a:lnTo>
                  <a:pt x="641" y="688"/>
                </a:lnTo>
                <a:lnTo>
                  <a:pt x="643" y="688"/>
                </a:lnTo>
                <a:lnTo>
                  <a:pt x="643" y="686"/>
                </a:lnTo>
                <a:lnTo>
                  <a:pt x="643" y="686"/>
                </a:lnTo>
                <a:lnTo>
                  <a:pt x="641" y="684"/>
                </a:lnTo>
                <a:lnTo>
                  <a:pt x="641" y="684"/>
                </a:lnTo>
                <a:lnTo>
                  <a:pt x="639" y="684"/>
                </a:lnTo>
                <a:lnTo>
                  <a:pt x="639" y="686"/>
                </a:lnTo>
                <a:lnTo>
                  <a:pt x="637" y="686"/>
                </a:lnTo>
                <a:lnTo>
                  <a:pt x="637" y="686"/>
                </a:lnTo>
                <a:lnTo>
                  <a:pt x="635" y="686"/>
                </a:lnTo>
                <a:lnTo>
                  <a:pt x="635" y="688"/>
                </a:lnTo>
                <a:lnTo>
                  <a:pt x="635" y="686"/>
                </a:lnTo>
                <a:lnTo>
                  <a:pt x="633" y="684"/>
                </a:lnTo>
                <a:lnTo>
                  <a:pt x="633" y="686"/>
                </a:lnTo>
                <a:lnTo>
                  <a:pt x="631" y="688"/>
                </a:lnTo>
                <a:lnTo>
                  <a:pt x="631" y="688"/>
                </a:lnTo>
                <a:lnTo>
                  <a:pt x="631" y="688"/>
                </a:lnTo>
                <a:lnTo>
                  <a:pt x="629" y="690"/>
                </a:lnTo>
                <a:lnTo>
                  <a:pt x="631" y="692"/>
                </a:lnTo>
                <a:lnTo>
                  <a:pt x="633" y="692"/>
                </a:lnTo>
                <a:lnTo>
                  <a:pt x="637" y="696"/>
                </a:lnTo>
                <a:lnTo>
                  <a:pt x="637" y="698"/>
                </a:lnTo>
                <a:lnTo>
                  <a:pt x="639" y="700"/>
                </a:lnTo>
                <a:lnTo>
                  <a:pt x="641" y="700"/>
                </a:lnTo>
                <a:lnTo>
                  <a:pt x="643" y="700"/>
                </a:lnTo>
                <a:close/>
                <a:moveTo>
                  <a:pt x="622" y="1895"/>
                </a:moveTo>
                <a:lnTo>
                  <a:pt x="624" y="1897"/>
                </a:lnTo>
                <a:lnTo>
                  <a:pt x="624" y="1897"/>
                </a:lnTo>
                <a:lnTo>
                  <a:pt x="622" y="1895"/>
                </a:lnTo>
                <a:lnTo>
                  <a:pt x="622" y="1895"/>
                </a:lnTo>
                <a:close/>
                <a:moveTo>
                  <a:pt x="601" y="1933"/>
                </a:moveTo>
                <a:lnTo>
                  <a:pt x="599" y="1933"/>
                </a:lnTo>
                <a:lnTo>
                  <a:pt x="601" y="1933"/>
                </a:lnTo>
                <a:lnTo>
                  <a:pt x="601" y="1935"/>
                </a:lnTo>
                <a:lnTo>
                  <a:pt x="601" y="1935"/>
                </a:lnTo>
                <a:lnTo>
                  <a:pt x="601" y="1935"/>
                </a:lnTo>
                <a:lnTo>
                  <a:pt x="601" y="1935"/>
                </a:lnTo>
                <a:lnTo>
                  <a:pt x="601" y="1933"/>
                </a:lnTo>
                <a:close/>
                <a:moveTo>
                  <a:pt x="633" y="1900"/>
                </a:moveTo>
                <a:lnTo>
                  <a:pt x="631" y="1900"/>
                </a:lnTo>
                <a:lnTo>
                  <a:pt x="631" y="1900"/>
                </a:lnTo>
                <a:lnTo>
                  <a:pt x="631" y="1900"/>
                </a:lnTo>
                <a:lnTo>
                  <a:pt x="631" y="1900"/>
                </a:lnTo>
                <a:lnTo>
                  <a:pt x="631" y="1900"/>
                </a:lnTo>
                <a:lnTo>
                  <a:pt x="633" y="1900"/>
                </a:lnTo>
                <a:lnTo>
                  <a:pt x="633" y="1900"/>
                </a:lnTo>
                <a:lnTo>
                  <a:pt x="633" y="1900"/>
                </a:lnTo>
                <a:lnTo>
                  <a:pt x="633" y="1902"/>
                </a:lnTo>
                <a:lnTo>
                  <a:pt x="633" y="1900"/>
                </a:lnTo>
                <a:lnTo>
                  <a:pt x="633" y="1900"/>
                </a:lnTo>
                <a:lnTo>
                  <a:pt x="633" y="1900"/>
                </a:lnTo>
                <a:close/>
                <a:moveTo>
                  <a:pt x="679" y="753"/>
                </a:moveTo>
                <a:lnTo>
                  <a:pt x="681" y="753"/>
                </a:lnTo>
                <a:lnTo>
                  <a:pt x="683" y="755"/>
                </a:lnTo>
                <a:lnTo>
                  <a:pt x="683" y="757"/>
                </a:lnTo>
                <a:lnTo>
                  <a:pt x="685" y="757"/>
                </a:lnTo>
                <a:lnTo>
                  <a:pt x="685" y="755"/>
                </a:lnTo>
                <a:lnTo>
                  <a:pt x="685" y="755"/>
                </a:lnTo>
                <a:lnTo>
                  <a:pt x="685" y="753"/>
                </a:lnTo>
                <a:lnTo>
                  <a:pt x="687" y="753"/>
                </a:lnTo>
                <a:lnTo>
                  <a:pt x="685" y="753"/>
                </a:lnTo>
                <a:lnTo>
                  <a:pt x="685" y="753"/>
                </a:lnTo>
                <a:lnTo>
                  <a:pt x="685" y="751"/>
                </a:lnTo>
                <a:lnTo>
                  <a:pt x="683" y="753"/>
                </a:lnTo>
                <a:lnTo>
                  <a:pt x="683" y="753"/>
                </a:lnTo>
                <a:lnTo>
                  <a:pt x="683" y="753"/>
                </a:lnTo>
                <a:lnTo>
                  <a:pt x="681" y="751"/>
                </a:lnTo>
                <a:lnTo>
                  <a:pt x="681" y="749"/>
                </a:lnTo>
                <a:lnTo>
                  <a:pt x="681" y="749"/>
                </a:lnTo>
                <a:lnTo>
                  <a:pt x="681" y="747"/>
                </a:lnTo>
                <a:lnTo>
                  <a:pt x="679" y="747"/>
                </a:lnTo>
                <a:lnTo>
                  <a:pt x="677" y="744"/>
                </a:lnTo>
                <a:lnTo>
                  <a:pt x="675" y="744"/>
                </a:lnTo>
                <a:lnTo>
                  <a:pt x="675" y="744"/>
                </a:lnTo>
                <a:lnTo>
                  <a:pt x="675" y="747"/>
                </a:lnTo>
                <a:lnTo>
                  <a:pt x="677" y="747"/>
                </a:lnTo>
                <a:lnTo>
                  <a:pt x="677" y="747"/>
                </a:lnTo>
                <a:lnTo>
                  <a:pt x="679" y="749"/>
                </a:lnTo>
                <a:lnTo>
                  <a:pt x="679" y="751"/>
                </a:lnTo>
                <a:lnTo>
                  <a:pt x="679" y="751"/>
                </a:lnTo>
                <a:lnTo>
                  <a:pt x="679" y="753"/>
                </a:lnTo>
                <a:close/>
                <a:moveTo>
                  <a:pt x="689" y="786"/>
                </a:moveTo>
                <a:lnTo>
                  <a:pt x="696" y="784"/>
                </a:lnTo>
                <a:lnTo>
                  <a:pt x="696" y="784"/>
                </a:lnTo>
                <a:lnTo>
                  <a:pt x="696" y="782"/>
                </a:lnTo>
                <a:lnTo>
                  <a:pt x="696" y="778"/>
                </a:lnTo>
                <a:lnTo>
                  <a:pt x="698" y="776"/>
                </a:lnTo>
                <a:lnTo>
                  <a:pt x="698" y="774"/>
                </a:lnTo>
                <a:lnTo>
                  <a:pt x="700" y="770"/>
                </a:lnTo>
                <a:lnTo>
                  <a:pt x="700" y="770"/>
                </a:lnTo>
                <a:lnTo>
                  <a:pt x="700" y="767"/>
                </a:lnTo>
                <a:lnTo>
                  <a:pt x="700" y="767"/>
                </a:lnTo>
                <a:lnTo>
                  <a:pt x="698" y="767"/>
                </a:lnTo>
                <a:lnTo>
                  <a:pt x="696" y="770"/>
                </a:lnTo>
                <a:lnTo>
                  <a:pt x="694" y="770"/>
                </a:lnTo>
                <a:lnTo>
                  <a:pt x="694" y="770"/>
                </a:lnTo>
                <a:lnTo>
                  <a:pt x="694" y="772"/>
                </a:lnTo>
                <a:lnTo>
                  <a:pt x="694" y="774"/>
                </a:lnTo>
                <a:lnTo>
                  <a:pt x="694" y="774"/>
                </a:lnTo>
                <a:lnTo>
                  <a:pt x="694" y="776"/>
                </a:lnTo>
                <a:lnTo>
                  <a:pt x="694" y="776"/>
                </a:lnTo>
                <a:lnTo>
                  <a:pt x="689" y="776"/>
                </a:lnTo>
                <a:lnTo>
                  <a:pt x="687" y="776"/>
                </a:lnTo>
                <a:lnTo>
                  <a:pt x="687" y="776"/>
                </a:lnTo>
                <a:lnTo>
                  <a:pt x="687" y="776"/>
                </a:lnTo>
                <a:lnTo>
                  <a:pt x="687" y="776"/>
                </a:lnTo>
                <a:lnTo>
                  <a:pt x="691" y="774"/>
                </a:lnTo>
                <a:lnTo>
                  <a:pt x="694" y="774"/>
                </a:lnTo>
                <a:lnTo>
                  <a:pt x="694" y="772"/>
                </a:lnTo>
                <a:lnTo>
                  <a:pt x="694" y="772"/>
                </a:lnTo>
                <a:lnTo>
                  <a:pt x="691" y="770"/>
                </a:lnTo>
                <a:lnTo>
                  <a:pt x="691" y="770"/>
                </a:lnTo>
                <a:lnTo>
                  <a:pt x="691" y="767"/>
                </a:lnTo>
                <a:lnTo>
                  <a:pt x="689" y="767"/>
                </a:lnTo>
                <a:lnTo>
                  <a:pt x="687" y="770"/>
                </a:lnTo>
                <a:lnTo>
                  <a:pt x="685" y="767"/>
                </a:lnTo>
                <a:lnTo>
                  <a:pt x="683" y="767"/>
                </a:lnTo>
                <a:lnTo>
                  <a:pt x="681" y="767"/>
                </a:lnTo>
                <a:lnTo>
                  <a:pt x="681" y="767"/>
                </a:lnTo>
                <a:lnTo>
                  <a:pt x="681" y="767"/>
                </a:lnTo>
                <a:lnTo>
                  <a:pt x="679" y="770"/>
                </a:lnTo>
                <a:lnTo>
                  <a:pt x="679" y="772"/>
                </a:lnTo>
                <a:lnTo>
                  <a:pt x="679" y="774"/>
                </a:lnTo>
                <a:lnTo>
                  <a:pt x="681" y="774"/>
                </a:lnTo>
                <a:lnTo>
                  <a:pt x="683" y="778"/>
                </a:lnTo>
                <a:lnTo>
                  <a:pt x="683" y="778"/>
                </a:lnTo>
                <a:lnTo>
                  <a:pt x="683" y="778"/>
                </a:lnTo>
                <a:lnTo>
                  <a:pt x="683" y="780"/>
                </a:lnTo>
                <a:lnTo>
                  <a:pt x="685" y="780"/>
                </a:lnTo>
                <a:lnTo>
                  <a:pt x="689" y="782"/>
                </a:lnTo>
                <a:lnTo>
                  <a:pt x="689" y="782"/>
                </a:lnTo>
                <a:lnTo>
                  <a:pt x="689" y="782"/>
                </a:lnTo>
                <a:lnTo>
                  <a:pt x="687" y="782"/>
                </a:lnTo>
                <a:lnTo>
                  <a:pt x="685" y="782"/>
                </a:lnTo>
                <a:lnTo>
                  <a:pt x="685" y="782"/>
                </a:lnTo>
                <a:lnTo>
                  <a:pt x="685" y="784"/>
                </a:lnTo>
                <a:lnTo>
                  <a:pt x="685" y="784"/>
                </a:lnTo>
                <a:lnTo>
                  <a:pt x="687" y="786"/>
                </a:lnTo>
                <a:lnTo>
                  <a:pt x="689" y="786"/>
                </a:lnTo>
                <a:close/>
                <a:moveTo>
                  <a:pt x="704" y="753"/>
                </a:moveTo>
                <a:lnTo>
                  <a:pt x="704" y="753"/>
                </a:lnTo>
                <a:lnTo>
                  <a:pt x="706" y="753"/>
                </a:lnTo>
                <a:lnTo>
                  <a:pt x="706" y="753"/>
                </a:lnTo>
                <a:lnTo>
                  <a:pt x="706" y="751"/>
                </a:lnTo>
                <a:lnTo>
                  <a:pt x="704" y="749"/>
                </a:lnTo>
                <a:lnTo>
                  <a:pt x="704" y="747"/>
                </a:lnTo>
                <a:lnTo>
                  <a:pt x="702" y="744"/>
                </a:lnTo>
                <a:lnTo>
                  <a:pt x="702" y="744"/>
                </a:lnTo>
                <a:lnTo>
                  <a:pt x="702" y="744"/>
                </a:lnTo>
                <a:lnTo>
                  <a:pt x="702" y="747"/>
                </a:lnTo>
                <a:lnTo>
                  <a:pt x="702" y="747"/>
                </a:lnTo>
                <a:lnTo>
                  <a:pt x="702" y="749"/>
                </a:lnTo>
                <a:lnTo>
                  <a:pt x="702" y="751"/>
                </a:lnTo>
                <a:lnTo>
                  <a:pt x="702" y="749"/>
                </a:lnTo>
                <a:lnTo>
                  <a:pt x="702" y="749"/>
                </a:lnTo>
                <a:lnTo>
                  <a:pt x="704" y="751"/>
                </a:lnTo>
                <a:lnTo>
                  <a:pt x="704" y="751"/>
                </a:lnTo>
                <a:lnTo>
                  <a:pt x="704" y="753"/>
                </a:lnTo>
                <a:close/>
                <a:moveTo>
                  <a:pt x="708" y="744"/>
                </a:moveTo>
                <a:lnTo>
                  <a:pt x="710" y="742"/>
                </a:lnTo>
                <a:lnTo>
                  <a:pt x="710" y="740"/>
                </a:lnTo>
                <a:lnTo>
                  <a:pt x="710" y="738"/>
                </a:lnTo>
                <a:lnTo>
                  <a:pt x="710" y="736"/>
                </a:lnTo>
                <a:lnTo>
                  <a:pt x="710" y="736"/>
                </a:lnTo>
                <a:lnTo>
                  <a:pt x="708" y="734"/>
                </a:lnTo>
                <a:lnTo>
                  <a:pt x="706" y="732"/>
                </a:lnTo>
                <a:lnTo>
                  <a:pt x="706" y="732"/>
                </a:lnTo>
                <a:lnTo>
                  <a:pt x="700" y="734"/>
                </a:lnTo>
                <a:lnTo>
                  <a:pt x="700" y="738"/>
                </a:lnTo>
                <a:lnTo>
                  <a:pt x="700" y="740"/>
                </a:lnTo>
                <a:lnTo>
                  <a:pt x="698" y="742"/>
                </a:lnTo>
                <a:lnTo>
                  <a:pt x="698" y="742"/>
                </a:lnTo>
                <a:lnTo>
                  <a:pt x="698" y="747"/>
                </a:lnTo>
                <a:lnTo>
                  <a:pt x="700" y="747"/>
                </a:lnTo>
                <a:lnTo>
                  <a:pt x="700" y="747"/>
                </a:lnTo>
                <a:lnTo>
                  <a:pt x="700" y="744"/>
                </a:lnTo>
                <a:lnTo>
                  <a:pt x="702" y="744"/>
                </a:lnTo>
                <a:lnTo>
                  <a:pt x="704" y="742"/>
                </a:lnTo>
                <a:lnTo>
                  <a:pt x="704" y="742"/>
                </a:lnTo>
                <a:lnTo>
                  <a:pt x="704" y="742"/>
                </a:lnTo>
                <a:lnTo>
                  <a:pt x="704" y="744"/>
                </a:lnTo>
                <a:lnTo>
                  <a:pt x="704" y="744"/>
                </a:lnTo>
                <a:lnTo>
                  <a:pt x="704" y="744"/>
                </a:lnTo>
                <a:lnTo>
                  <a:pt x="706" y="744"/>
                </a:lnTo>
                <a:lnTo>
                  <a:pt x="706" y="747"/>
                </a:lnTo>
                <a:lnTo>
                  <a:pt x="706" y="747"/>
                </a:lnTo>
                <a:lnTo>
                  <a:pt x="708" y="744"/>
                </a:lnTo>
                <a:close/>
                <a:moveTo>
                  <a:pt x="708" y="803"/>
                </a:moveTo>
                <a:lnTo>
                  <a:pt x="706" y="803"/>
                </a:lnTo>
                <a:lnTo>
                  <a:pt x="706" y="803"/>
                </a:lnTo>
                <a:lnTo>
                  <a:pt x="706" y="803"/>
                </a:lnTo>
                <a:lnTo>
                  <a:pt x="706" y="801"/>
                </a:lnTo>
                <a:lnTo>
                  <a:pt x="706" y="801"/>
                </a:lnTo>
                <a:lnTo>
                  <a:pt x="706" y="801"/>
                </a:lnTo>
                <a:lnTo>
                  <a:pt x="704" y="801"/>
                </a:lnTo>
                <a:lnTo>
                  <a:pt x="704" y="801"/>
                </a:lnTo>
                <a:lnTo>
                  <a:pt x="704" y="801"/>
                </a:lnTo>
                <a:lnTo>
                  <a:pt x="702" y="797"/>
                </a:lnTo>
                <a:lnTo>
                  <a:pt x="702" y="797"/>
                </a:lnTo>
                <a:lnTo>
                  <a:pt x="704" y="795"/>
                </a:lnTo>
                <a:lnTo>
                  <a:pt x="702" y="795"/>
                </a:lnTo>
                <a:lnTo>
                  <a:pt x="700" y="795"/>
                </a:lnTo>
                <a:lnTo>
                  <a:pt x="698" y="793"/>
                </a:lnTo>
                <a:lnTo>
                  <a:pt x="698" y="793"/>
                </a:lnTo>
                <a:lnTo>
                  <a:pt x="696" y="793"/>
                </a:lnTo>
                <a:lnTo>
                  <a:pt x="696" y="791"/>
                </a:lnTo>
                <a:lnTo>
                  <a:pt x="698" y="791"/>
                </a:lnTo>
                <a:lnTo>
                  <a:pt x="698" y="793"/>
                </a:lnTo>
                <a:lnTo>
                  <a:pt x="700" y="791"/>
                </a:lnTo>
                <a:lnTo>
                  <a:pt x="700" y="788"/>
                </a:lnTo>
                <a:lnTo>
                  <a:pt x="700" y="788"/>
                </a:lnTo>
                <a:lnTo>
                  <a:pt x="700" y="786"/>
                </a:lnTo>
                <a:lnTo>
                  <a:pt x="698" y="784"/>
                </a:lnTo>
                <a:lnTo>
                  <a:pt x="698" y="784"/>
                </a:lnTo>
                <a:lnTo>
                  <a:pt x="696" y="786"/>
                </a:lnTo>
                <a:lnTo>
                  <a:pt x="696" y="786"/>
                </a:lnTo>
                <a:lnTo>
                  <a:pt x="694" y="786"/>
                </a:lnTo>
                <a:lnTo>
                  <a:pt x="689" y="786"/>
                </a:lnTo>
                <a:lnTo>
                  <a:pt x="687" y="786"/>
                </a:lnTo>
                <a:lnTo>
                  <a:pt x="687" y="786"/>
                </a:lnTo>
                <a:lnTo>
                  <a:pt x="687" y="788"/>
                </a:lnTo>
                <a:lnTo>
                  <a:pt x="689" y="788"/>
                </a:lnTo>
                <a:lnTo>
                  <a:pt x="694" y="791"/>
                </a:lnTo>
                <a:lnTo>
                  <a:pt x="694" y="791"/>
                </a:lnTo>
                <a:lnTo>
                  <a:pt x="691" y="791"/>
                </a:lnTo>
                <a:lnTo>
                  <a:pt x="691" y="791"/>
                </a:lnTo>
                <a:lnTo>
                  <a:pt x="691" y="791"/>
                </a:lnTo>
                <a:lnTo>
                  <a:pt x="691" y="793"/>
                </a:lnTo>
                <a:lnTo>
                  <a:pt x="694" y="795"/>
                </a:lnTo>
                <a:lnTo>
                  <a:pt x="694" y="795"/>
                </a:lnTo>
                <a:lnTo>
                  <a:pt x="698" y="799"/>
                </a:lnTo>
                <a:lnTo>
                  <a:pt x="700" y="801"/>
                </a:lnTo>
                <a:lnTo>
                  <a:pt x="702" y="801"/>
                </a:lnTo>
                <a:lnTo>
                  <a:pt x="702" y="803"/>
                </a:lnTo>
                <a:lnTo>
                  <a:pt x="704" y="805"/>
                </a:lnTo>
                <a:lnTo>
                  <a:pt x="706" y="805"/>
                </a:lnTo>
                <a:lnTo>
                  <a:pt x="708" y="805"/>
                </a:lnTo>
                <a:lnTo>
                  <a:pt x="708" y="803"/>
                </a:lnTo>
                <a:close/>
                <a:moveTo>
                  <a:pt x="681" y="713"/>
                </a:moveTo>
                <a:lnTo>
                  <a:pt x="681" y="711"/>
                </a:lnTo>
                <a:lnTo>
                  <a:pt x="679" y="711"/>
                </a:lnTo>
                <a:lnTo>
                  <a:pt x="679" y="709"/>
                </a:lnTo>
                <a:lnTo>
                  <a:pt x="677" y="709"/>
                </a:lnTo>
                <a:lnTo>
                  <a:pt x="677" y="711"/>
                </a:lnTo>
                <a:lnTo>
                  <a:pt x="675" y="709"/>
                </a:lnTo>
                <a:lnTo>
                  <a:pt x="671" y="709"/>
                </a:lnTo>
                <a:lnTo>
                  <a:pt x="668" y="709"/>
                </a:lnTo>
                <a:lnTo>
                  <a:pt x="666" y="709"/>
                </a:lnTo>
                <a:lnTo>
                  <a:pt x="666" y="709"/>
                </a:lnTo>
                <a:lnTo>
                  <a:pt x="668" y="711"/>
                </a:lnTo>
                <a:lnTo>
                  <a:pt x="668" y="711"/>
                </a:lnTo>
                <a:lnTo>
                  <a:pt x="671" y="713"/>
                </a:lnTo>
                <a:lnTo>
                  <a:pt x="671" y="713"/>
                </a:lnTo>
                <a:lnTo>
                  <a:pt x="671" y="715"/>
                </a:lnTo>
                <a:lnTo>
                  <a:pt x="671" y="717"/>
                </a:lnTo>
                <a:lnTo>
                  <a:pt x="671" y="719"/>
                </a:lnTo>
                <a:lnTo>
                  <a:pt x="673" y="721"/>
                </a:lnTo>
                <a:lnTo>
                  <a:pt x="673" y="721"/>
                </a:lnTo>
                <a:lnTo>
                  <a:pt x="675" y="721"/>
                </a:lnTo>
                <a:lnTo>
                  <a:pt x="675" y="721"/>
                </a:lnTo>
                <a:lnTo>
                  <a:pt x="677" y="721"/>
                </a:lnTo>
                <a:lnTo>
                  <a:pt x="679" y="721"/>
                </a:lnTo>
                <a:lnTo>
                  <a:pt x="679" y="719"/>
                </a:lnTo>
                <a:lnTo>
                  <a:pt x="679" y="719"/>
                </a:lnTo>
                <a:lnTo>
                  <a:pt x="679" y="719"/>
                </a:lnTo>
                <a:lnTo>
                  <a:pt x="679" y="717"/>
                </a:lnTo>
                <a:lnTo>
                  <a:pt x="679" y="717"/>
                </a:lnTo>
                <a:lnTo>
                  <a:pt x="677" y="717"/>
                </a:lnTo>
                <a:lnTo>
                  <a:pt x="677" y="715"/>
                </a:lnTo>
                <a:lnTo>
                  <a:pt x="677" y="715"/>
                </a:lnTo>
                <a:lnTo>
                  <a:pt x="677" y="713"/>
                </a:lnTo>
                <a:lnTo>
                  <a:pt x="677" y="713"/>
                </a:lnTo>
                <a:lnTo>
                  <a:pt x="677" y="713"/>
                </a:lnTo>
                <a:lnTo>
                  <a:pt x="679" y="717"/>
                </a:lnTo>
                <a:lnTo>
                  <a:pt x="681" y="717"/>
                </a:lnTo>
                <a:lnTo>
                  <a:pt x="681" y="717"/>
                </a:lnTo>
                <a:lnTo>
                  <a:pt x="681" y="717"/>
                </a:lnTo>
                <a:lnTo>
                  <a:pt x="681" y="717"/>
                </a:lnTo>
                <a:lnTo>
                  <a:pt x="681" y="715"/>
                </a:lnTo>
                <a:lnTo>
                  <a:pt x="681" y="715"/>
                </a:lnTo>
                <a:lnTo>
                  <a:pt x="681" y="713"/>
                </a:lnTo>
                <a:lnTo>
                  <a:pt x="681" y="713"/>
                </a:lnTo>
                <a:close/>
                <a:moveTo>
                  <a:pt x="673" y="730"/>
                </a:moveTo>
                <a:lnTo>
                  <a:pt x="675" y="730"/>
                </a:lnTo>
                <a:lnTo>
                  <a:pt x="677" y="730"/>
                </a:lnTo>
                <a:lnTo>
                  <a:pt x="677" y="732"/>
                </a:lnTo>
                <a:lnTo>
                  <a:pt x="677" y="732"/>
                </a:lnTo>
                <a:lnTo>
                  <a:pt x="677" y="732"/>
                </a:lnTo>
                <a:lnTo>
                  <a:pt x="677" y="734"/>
                </a:lnTo>
                <a:lnTo>
                  <a:pt x="675" y="734"/>
                </a:lnTo>
                <a:lnTo>
                  <a:pt x="675" y="734"/>
                </a:lnTo>
                <a:lnTo>
                  <a:pt x="673" y="734"/>
                </a:lnTo>
                <a:lnTo>
                  <a:pt x="673" y="734"/>
                </a:lnTo>
                <a:lnTo>
                  <a:pt x="671" y="734"/>
                </a:lnTo>
                <a:lnTo>
                  <a:pt x="671" y="734"/>
                </a:lnTo>
                <a:lnTo>
                  <a:pt x="673" y="736"/>
                </a:lnTo>
                <a:lnTo>
                  <a:pt x="673" y="736"/>
                </a:lnTo>
                <a:lnTo>
                  <a:pt x="673" y="736"/>
                </a:lnTo>
                <a:lnTo>
                  <a:pt x="675" y="736"/>
                </a:lnTo>
                <a:lnTo>
                  <a:pt x="677" y="738"/>
                </a:lnTo>
                <a:lnTo>
                  <a:pt x="677" y="738"/>
                </a:lnTo>
                <a:lnTo>
                  <a:pt x="677" y="738"/>
                </a:lnTo>
                <a:lnTo>
                  <a:pt x="679" y="738"/>
                </a:lnTo>
                <a:lnTo>
                  <a:pt x="681" y="738"/>
                </a:lnTo>
                <a:lnTo>
                  <a:pt x="679" y="740"/>
                </a:lnTo>
                <a:lnTo>
                  <a:pt x="679" y="740"/>
                </a:lnTo>
                <a:lnTo>
                  <a:pt x="681" y="742"/>
                </a:lnTo>
                <a:lnTo>
                  <a:pt x="681" y="742"/>
                </a:lnTo>
                <a:lnTo>
                  <a:pt x="681" y="742"/>
                </a:lnTo>
                <a:lnTo>
                  <a:pt x="679" y="742"/>
                </a:lnTo>
                <a:lnTo>
                  <a:pt x="679" y="744"/>
                </a:lnTo>
                <a:lnTo>
                  <a:pt x="681" y="744"/>
                </a:lnTo>
                <a:lnTo>
                  <a:pt x="683" y="747"/>
                </a:lnTo>
                <a:lnTo>
                  <a:pt x="683" y="749"/>
                </a:lnTo>
                <a:lnTo>
                  <a:pt x="685" y="749"/>
                </a:lnTo>
                <a:lnTo>
                  <a:pt x="685" y="749"/>
                </a:lnTo>
                <a:lnTo>
                  <a:pt x="685" y="749"/>
                </a:lnTo>
                <a:lnTo>
                  <a:pt x="685" y="747"/>
                </a:lnTo>
                <a:lnTo>
                  <a:pt x="687" y="747"/>
                </a:lnTo>
                <a:lnTo>
                  <a:pt x="687" y="749"/>
                </a:lnTo>
                <a:lnTo>
                  <a:pt x="687" y="749"/>
                </a:lnTo>
                <a:lnTo>
                  <a:pt x="687" y="751"/>
                </a:lnTo>
                <a:lnTo>
                  <a:pt x="687" y="751"/>
                </a:lnTo>
                <a:lnTo>
                  <a:pt x="689" y="751"/>
                </a:lnTo>
                <a:lnTo>
                  <a:pt x="689" y="751"/>
                </a:lnTo>
                <a:lnTo>
                  <a:pt x="689" y="753"/>
                </a:lnTo>
                <a:lnTo>
                  <a:pt x="691" y="753"/>
                </a:lnTo>
                <a:lnTo>
                  <a:pt x="691" y="755"/>
                </a:lnTo>
                <a:lnTo>
                  <a:pt x="694" y="755"/>
                </a:lnTo>
                <a:lnTo>
                  <a:pt x="694" y="755"/>
                </a:lnTo>
                <a:lnTo>
                  <a:pt x="694" y="755"/>
                </a:lnTo>
                <a:lnTo>
                  <a:pt x="696" y="755"/>
                </a:lnTo>
                <a:lnTo>
                  <a:pt x="696" y="755"/>
                </a:lnTo>
                <a:lnTo>
                  <a:pt x="696" y="753"/>
                </a:lnTo>
                <a:lnTo>
                  <a:pt x="696" y="753"/>
                </a:lnTo>
                <a:lnTo>
                  <a:pt x="696" y="753"/>
                </a:lnTo>
                <a:lnTo>
                  <a:pt x="696" y="751"/>
                </a:lnTo>
                <a:lnTo>
                  <a:pt x="696" y="751"/>
                </a:lnTo>
                <a:lnTo>
                  <a:pt x="696" y="749"/>
                </a:lnTo>
                <a:lnTo>
                  <a:pt x="696" y="747"/>
                </a:lnTo>
                <a:lnTo>
                  <a:pt x="696" y="747"/>
                </a:lnTo>
                <a:lnTo>
                  <a:pt x="694" y="747"/>
                </a:lnTo>
                <a:lnTo>
                  <a:pt x="691" y="747"/>
                </a:lnTo>
                <a:lnTo>
                  <a:pt x="691" y="747"/>
                </a:lnTo>
                <a:lnTo>
                  <a:pt x="694" y="744"/>
                </a:lnTo>
                <a:lnTo>
                  <a:pt x="694" y="744"/>
                </a:lnTo>
                <a:lnTo>
                  <a:pt x="694" y="744"/>
                </a:lnTo>
                <a:lnTo>
                  <a:pt x="691" y="742"/>
                </a:lnTo>
                <a:lnTo>
                  <a:pt x="691" y="742"/>
                </a:lnTo>
                <a:lnTo>
                  <a:pt x="689" y="740"/>
                </a:lnTo>
                <a:lnTo>
                  <a:pt x="687" y="740"/>
                </a:lnTo>
                <a:lnTo>
                  <a:pt x="687" y="740"/>
                </a:lnTo>
                <a:lnTo>
                  <a:pt x="687" y="740"/>
                </a:lnTo>
                <a:lnTo>
                  <a:pt x="687" y="740"/>
                </a:lnTo>
                <a:lnTo>
                  <a:pt x="687" y="738"/>
                </a:lnTo>
                <a:lnTo>
                  <a:pt x="687" y="738"/>
                </a:lnTo>
                <a:lnTo>
                  <a:pt x="691" y="740"/>
                </a:lnTo>
                <a:lnTo>
                  <a:pt x="694" y="740"/>
                </a:lnTo>
                <a:lnTo>
                  <a:pt x="694" y="740"/>
                </a:lnTo>
                <a:lnTo>
                  <a:pt x="691" y="740"/>
                </a:lnTo>
                <a:lnTo>
                  <a:pt x="691" y="738"/>
                </a:lnTo>
                <a:lnTo>
                  <a:pt x="689" y="736"/>
                </a:lnTo>
                <a:lnTo>
                  <a:pt x="687" y="734"/>
                </a:lnTo>
                <a:lnTo>
                  <a:pt x="687" y="734"/>
                </a:lnTo>
                <a:lnTo>
                  <a:pt x="687" y="732"/>
                </a:lnTo>
                <a:lnTo>
                  <a:pt x="685" y="730"/>
                </a:lnTo>
                <a:lnTo>
                  <a:pt x="679" y="728"/>
                </a:lnTo>
                <a:lnTo>
                  <a:pt x="679" y="728"/>
                </a:lnTo>
                <a:lnTo>
                  <a:pt x="679" y="728"/>
                </a:lnTo>
                <a:lnTo>
                  <a:pt x="679" y="728"/>
                </a:lnTo>
                <a:lnTo>
                  <a:pt x="679" y="726"/>
                </a:lnTo>
                <a:lnTo>
                  <a:pt x="679" y="726"/>
                </a:lnTo>
                <a:lnTo>
                  <a:pt x="679" y="723"/>
                </a:lnTo>
                <a:lnTo>
                  <a:pt x="679" y="723"/>
                </a:lnTo>
                <a:lnTo>
                  <a:pt x="675" y="723"/>
                </a:lnTo>
                <a:lnTo>
                  <a:pt x="673" y="723"/>
                </a:lnTo>
                <a:lnTo>
                  <a:pt x="673" y="723"/>
                </a:lnTo>
                <a:lnTo>
                  <a:pt x="673" y="726"/>
                </a:lnTo>
                <a:lnTo>
                  <a:pt x="673" y="726"/>
                </a:lnTo>
                <a:lnTo>
                  <a:pt x="673" y="728"/>
                </a:lnTo>
                <a:lnTo>
                  <a:pt x="673" y="728"/>
                </a:lnTo>
                <a:lnTo>
                  <a:pt x="671" y="730"/>
                </a:lnTo>
                <a:lnTo>
                  <a:pt x="671" y="732"/>
                </a:lnTo>
                <a:lnTo>
                  <a:pt x="671" y="732"/>
                </a:lnTo>
                <a:lnTo>
                  <a:pt x="673" y="730"/>
                </a:lnTo>
                <a:close/>
                <a:moveTo>
                  <a:pt x="708" y="807"/>
                </a:moveTo>
                <a:lnTo>
                  <a:pt x="708" y="807"/>
                </a:lnTo>
                <a:lnTo>
                  <a:pt x="708" y="809"/>
                </a:lnTo>
                <a:lnTo>
                  <a:pt x="708" y="809"/>
                </a:lnTo>
                <a:lnTo>
                  <a:pt x="708" y="809"/>
                </a:lnTo>
                <a:lnTo>
                  <a:pt x="710" y="809"/>
                </a:lnTo>
                <a:lnTo>
                  <a:pt x="710" y="807"/>
                </a:lnTo>
                <a:lnTo>
                  <a:pt x="708" y="805"/>
                </a:lnTo>
                <a:lnTo>
                  <a:pt x="708" y="807"/>
                </a:lnTo>
                <a:close/>
                <a:moveTo>
                  <a:pt x="671" y="715"/>
                </a:moveTo>
                <a:lnTo>
                  <a:pt x="668" y="715"/>
                </a:lnTo>
                <a:lnTo>
                  <a:pt x="668" y="715"/>
                </a:lnTo>
                <a:lnTo>
                  <a:pt x="666" y="713"/>
                </a:lnTo>
                <a:lnTo>
                  <a:pt x="666" y="713"/>
                </a:lnTo>
                <a:lnTo>
                  <a:pt x="666" y="711"/>
                </a:lnTo>
                <a:lnTo>
                  <a:pt x="664" y="711"/>
                </a:lnTo>
                <a:lnTo>
                  <a:pt x="662" y="711"/>
                </a:lnTo>
                <a:lnTo>
                  <a:pt x="660" y="713"/>
                </a:lnTo>
                <a:lnTo>
                  <a:pt x="660" y="715"/>
                </a:lnTo>
                <a:lnTo>
                  <a:pt x="660" y="715"/>
                </a:lnTo>
                <a:lnTo>
                  <a:pt x="662" y="717"/>
                </a:lnTo>
                <a:lnTo>
                  <a:pt x="662" y="719"/>
                </a:lnTo>
                <a:lnTo>
                  <a:pt x="664" y="719"/>
                </a:lnTo>
                <a:lnTo>
                  <a:pt x="664" y="721"/>
                </a:lnTo>
                <a:lnTo>
                  <a:pt x="664" y="721"/>
                </a:lnTo>
                <a:lnTo>
                  <a:pt x="662" y="726"/>
                </a:lnTo>
                <a:lnTo>
                  <a:pt x="664" y="728"/>
                </a:lnTo>
                <a:lnTo>
                  <a:pt x="664" y="728"/>
                </a:lnTo>
                <a:lnTo>
                  <a:pt x="666" y="728"/>
                </a:lnTo>
                <a:lnTo>
                  <a:pt x="666" y="728"/>
                </a:lnTo>
                <a:lnTo>
                  <a:pt x="666" y="728"/>
                </a:lnTo>
                <a:lnTo>
                  <a:pt x="666" y="728"/>
                </a:lnTo>
                <a:lnTo>
                  <a:pt x="666" y="728"/>
                </a:lnTo>
                <a:lnTo>
                  <a:pt x="666" y="726"/>
                </a:lnTo>
                <a:lnTo>
                  <a:pt x="668" y="723"/>
                </a:lnTo>
                <a:lnTo>
                  <a:pt x="668" y="721"/>
                </a:lnTo>
                <a:lnTo>
                  <a:pt x="668" y="719"/>
                </a:lnTo>
                <a:lnTo>
                  <a:pt x="668" y="719"/>
                </a:lnTo>
                <a:lnTo>
                  <a:pt x="668" y="717"/>
                </a:lnTo>
                <a:lnTo>
                  <a:pt x="671" y="717"/>
                </a:lnTo>
                <a:lnTo>
                  <a:pt x="671" y="717"/>
                </a:lnTo>
                <a:lnTo>
                  <a:pt x="671" y="715"/>
                </a:lnTo>
                <a:close/>
                <a:moveTo>
                  <a:pt x="675" y="742"/>
                </a:moveTo>
                <a:lnTo>
                  <a:pt x="677" y="740"/>
                </a:lnTo>
                <a:lnTo>
                  <a:pt x="677" y="740"/>
                </a:lnTo>
                <a:lnTo>
                  <a:pt x="677" y="740"/>
                </a:lnTo>
                <a:lnTo>
                  <a:pt x="677" y="738"/>
                </a:lnTo>
                <a:lnTo>
                  <a:pt x="675" y="740"/>
                </a:lnTo>
                <a:lnTo>
                  <a:pt x="673" y="740"/>
                </a:lnTo>
                <a:lnTo>
                  <a:pt x="673" y="740"/>
                </a:lnTo>
                <a:lnTo>
                  <a:pt x="671" y="740"/>
                </a:lnTo>
                <a:lnTo>
                  <a:pt x="673" y="742"/>
                </a:lnTo>
                <a:lnTo>
                  <a:pt x="671" y="744"/>
                </a:lnTo>
                <a:lnTo>
                  <a:pt x="673" y="744"/>
                </a:lnTo>
                <a:lnTo>
                  <a:pt x="675" y="742"/>
                </a:lnTo>
                <a:lnTo>
                  <a:pt x="675" y="742"/>
                </a:lnTo>
                <a:lnTo>
                  <a:pt x="675" y="742"/>
                </a:lnTo>
                <a:lnTo>
                  <a:pt x="675" y="742"/>
                </a:lnTo>
                <a:close/>
                <a:moveTo>
                  <a:pt x="1662" y="2505"/>
                </a:moveTo>
                <a:lnTo>
                  <a:pt x="1655" y="2505"/>
                </a:lnTo>
                <a:lnTo>
                  <a:pt x="1651" y="2503"/>
                </a:lnTo>
                <a:lnTo>
                  <a:pt x="1649" y="2503"/>
                </a:lnTo>
                <a:lnTo>
                  <a:pt x="1645" y="2501"/>
                </a:lnTo>
                <a:lnTo>
                  <a:pt x="1643" y="2499"/>
                </a:lnTo>
                <a:lnTo>
                  <a:pt x="1639" y="2497"/>
                </a:lnTo>
                <a:lnTo>
                  <a:pt x="1636" y="2495"/>
                </a:lnTo>
                <a:lnTo>
                  <a:pt x="1632" y="2493"/>
                </a:lnTo>
                <a:lnTo>
                  <a:pt x="1630" y="2491"/>
                </a:lnTo>
                <a:lnTo>
                  <a:pt x="1628" y="2489"/>
                </a:lnTo>
                <a:lnTo>
                  <a:pt x="1624" y="2487"/>
                </a:lnTo>
                <a:lnTo>
                  <a:pt x="1624" y="2484"/>
                </a:lnTo>
                <a:lnTo>
                  <a:pt x="1622" y="2484"/>
                </a:lnTo>
                <a:lnTo>
                  <a:pt x="1620" y="2478"/>
                </a:lnTo>
                <a:lnTo>
                  <a:pt x="1620" y="2478"/>
                </a:lnTo>
                <a:lnTo>
                  <a:pt x="1618" y="2478"/>
                </a:lnTo>
                <a:lnTo>
                  <a:pt x="1615" y="2478"/>
                </a:lnTo>
                <a:lnTo>
                  <a:pt x="1615" y="2476"/>
                </a:lnTo>
                <a:lnTo>
                  <a:pt x="1615" y="2476"/>
                </a:lnTo>
                <a:lnTo>
                  <a:pt x="1615" y="2474"/>
                </a:lnTo>
                <a:lnTo>
                  <a:pt x="1615" y="2474"/>
                </a:lnTo>
                <a:lnTo>
                  <a:pt x="1618" y="2474"/>
                </a:lnTo>
                <a:lnTo>
                  <a:pt x="1620" y="2474"/>
                </a:lnTo>
                <a:lnTo>
                  <a:pt x="1618" y="2472"/>
                </a:lnTo>
                <a:lnTo>
                  <a:pt x="1618" y="2470"/>
                </a:lnTo>
                <a:lnTo>
                  <a:pt x="1613" y="2468"/>
                </a:lnTo>
                <a:lnTo>
                  <a:pt x="1613" y="2466"/>
                </a:lnTo>
                <a:lnTo>
                  <a:pt x="1613" y="2466"/>
                </a:lnTo>
                <a:lnTo>
                  <a:pt x="1611" y="2466"/>
                </a:lnTo>
                <a:lnTo>
                  <a:pt x="1611" y="2464"/>
                </a:lnTo>
                <a:lnTo>
                  <a:pt x="1607" y="2466"/>
                </a:lnTo>
                <a:lnTo>
                  <a:pt x="1605" y="2466"/>
                </a:lnTo>
                <a:lnTo>
                  <a:pt x="1603" y="2464"/>
                </a:lnTo>
                <a:lnTo>
                  <a:pt x="1601" y="2464"/>
                </a:lnTo>
                <a:lnTo>
                  <a:pt x="1601" y="2464"/>
                </a:lnTo>
                <a:lnTo>
                  <a:pt x="1599" y="2466"/>
                </a:lnTo>
                <a:lnTo>
                  <a:pt x="1597" y="2468"/>
                </a:lnTo>
                <a:lnTo>
                  <a:pt x="1595" y="2470"/>
                </a:lnTo>
                <a:lnTo>
                  <a:pt x="1595" y="2470"/>
                </a:lnTo>
                <a:lnTo>
                  <a:pt x="1595" y="2470"/>
                </a:lnTo>
                <a:lnTo>
                  <a:pt x="1592" y="2468"/>
                </a:lnTo>
                <a:lnTo>
                  <a:pt x="1590" y="2468"/>
                </a:lnTo>
                <a:lnTo>
                  <a:pt x="1588" y="2468"/>
                </a:lnTo>
                <a:lnTo>
                  <a:pt x="1588" y="2468"/>
                </a:lnTo>
                <a:lnTo>
                  <a:pt x="1590" y="2470"/>
                </a:lnTo>
                <a:lnTo>
                  <a:pt x="1590" y="2470"/>
                </a:lnTo>
                <a:lnTo>
                  <a:pt x="1590" y="2470"/>
                </a:lnTo>
                <a:lnTo>
                  <a:pt x="1592" y="2472"/>
                </a:lnTo>
                <a:lnTo>
                  <a:pt x="1592" y="2472"/>
                </a:lnTo>
                <a:lnTo>
                  <a:pt x="1590" y="2472"/>
                </a:lnTo>
                <a:lnTo>
                  <a:pt x="1590" y="2472"/>
                </a:lnTo>
                <a:lnTo>
                  <a:pt x="1590" y="2472"/>
                </a:lnTo>
                <a:lnTo>
                  <a:pt x="1588" y="2472"/>
                </a:lnTo>
                <a:lnTo>
                  <a:pt x="1588" y="2474"/>
                </a:lnTo>
                <a:lnTo>
                  <a:pt x="1586" y="2474"/>
                </a:lnTo>
                <a:lnTo>
                  <a:pt x="1586" y="2476"/>
                </a:lnTo>
                <a:lnTo>
                  <a:pt x="1586" y="2476"/>
                </a:lnTo>
                <a:lnTo>
                  <a:pt x="1588" y="2478"/>
                </a:lnTo>
                <a:lnTo>
                  <a:pt x="1588" y="2480"/>
                </a:lnTo>
                <a:lnTo>
                  <a:pt x="1590" y="2480"/>
                </a:lnTo>
                <a:lnTo>
                  <a:pt x="1592" y="2480"/>
                </a:lnTo>
                <a:lnTo>
                  <a:pt x="1595" y="2480"/>
                </a:lnTo>
                <a:lnTo>
                  <a:pt x="1597" y="2480"/>
                </a:lnTo>
                <a:lnTo>
                  <a:pt x="1599" y="2478"/>
                </a:lnTo>
                <a:lnTo>
                  <a:pt x="1601" y="2480"/>
                </a:lnTo>
                <a:lnTo>
                  <a:pt x="1603" y="2480"/>
                </a:lnTo>
                <a:lnTo>
                  <a:pt x="1603" y="2480"/>
                </a:lnTo>
                <a:lnTo>
                  <a:pt x="1603" y="2482"/>
                </a:lnTo>
                <a:lnTo>
                  <a:pt x="1603" y="2482"/>
                </a:lnTo>
                <a:lnTo>
                  <a:pt x="1599" y="2484"/>
                </a:lnTo>
                <a:lnTo>
                  <a:pt x="1595" y="2487"/>
                </a:lnTo>
                <a:lnTo>
                  <a:pt x="1592" y="2487"/>
                </a:lnTo>
                <a:lnTo>
                  <a:pt x="1592" y="2487"/>
                </a:lnTo>
                <a:lnTo>
                  <a:pt x="1592" y="2491"/>
                </a:lnTo>
                <a:lnTo>
                  <a:pt x="1592" y="2493"/>
                </a:lnTo>
                <a:lnTo>
                  <a:pt x="1595" y="2495"/>
                </a:lnTo>
                <a:lnTo>
                  <a:pt x="1605" y="2499"/>
                </a:lnTo>
                <a:lnTo>
                  <a:pt x="1607" y="2501"/>
                </a:lnTo>
                <a:lnTo>
                  <a:pt x="1607" y="2501"/>
                </a:lnTo>
                <a:lnTo>
                  <a:pt x="1607" y="2501"/>
                </a:lnTo>
                <a:lnTo>
                  <a:pt x="1607" y="2501"/>
                </a:lnTo>
                <a:lnTo>
                  <a:pt x="1605" y="2501"/>
                </a:lnTo>
                <a:lnTo>
                  <a:pt x="1605" y="2503"/>
                </a:lnTo>
                <a:lnTo>
                  <a:pt x="1603" y="2503"/>
                </a:lnTo>
                <a:lnTo>
                  <a:pt x="1603" y="2503"/>
                </a:lnTo>
                <a:lnTo>
                  <a:pt x="1603" y="2501"/>
                </a:lnTo>
                <a:lnTo>
                  <a:pt x="1603" y="2501"/>
                </a:lnTo>
                <a:lnTo>
                  <a:pt x="1603" y="2501"/>
                </a:lnTo>
                <a:lnTo>
                  <a:pt x="1599" y="2499"/>
                </a:lnTo>
                <a:lnTo>
                  <a:pt x="1597" y="2499"/>
                </a:lnTo>
                <a:lnTo>
                  <a:pt x="1597" y="2499"/>
                </a:lnTo>
                <a:lnTo>
                  <a:pt x="1595" y="2499"/>
                </a:lnTo>
                <a:lnTo>
                  <a:pt x="1595" y="2499"/>
                </a:lnTo>
                <a:lnTo>
                  <a:pt x="1590" y="2499"/>
                </a:lnTo>
                <a:lnTo>
                  <a:pt x="1590" y="2499"/>
                </a:lnTo>
                <a:lnTo>
                  <a:pt x="1590" y="2497"/>
                </a:lnTo>
                <a:lnTo>
                  <a:pt x="1588" y="2495"/>
                </a:lnTo>
                <a:lnTo>
                  <a:pt x="1586" y="2495"/>
                </a:lnTo>
                <a:lnTo>
                  <a:pt x="1584" y="2493"/>
                </a:lnTo>
                <a:lnTo>
                  <a:pt x="1586" y="2493"/>
                </a:lnTo>
                <a:lnTo>
                  <a:pt x="1588" y="2493"/>
                </a:lnTo>
                <a:lnTo>
                  <a:pt x="1586" y="2491"/>
                </a:lnTo>
                <a:lnTo>
                  <a:pt x="1586" y="2484"/>
                </a:lnTo>
                <a:lnTo>
                  <a:pt x="1584" y="2484"/>
                </a:lnTo>
                <a:lnTo>
                  <a:pt x="1584" y="2487"/>
                </a:lnTo>
                <a:lnTo>
                  <a:pt x="1584" y="2489"/>
                </a:lnTo>
                <a:lnTo>
                  <a:pt x="1582" y="2491"/>
                </a:lnTo>
                <a:lnTo>
                  <a:pt x="1582" y="2493"/>
                </a:lnTo>
                <a:lnTo>
                  <a:pt x="1582" y="2495"/>
                </a:lnTo>
                <a:lnTo>
                  <a:pt x="1582" y="2497"/>
                </a:lnTo>
                <a:lnTo>
                  <a:pt x="1584" y="2497"/>
                </a:lnTo>
                <a:lnTo>
                  <a:pt x="1586" y="2499"/>
                </a:lnTo>
                <a:lnTo>
                  <a:pt x="1586" y="2499"/>
                </a:lnTo>
                <a:lnTo>
                  <a:pt x="1590" y="2501"/>
                </a:lnTo>
                <a:lnTo>
                  <a:pt x="1588" y="2503"/>
                </a:lnTo>
                <a:lnTo>
                  <a:pt x="1588" y="2501"/>
                </a:lnTo>
                <a:lnTo>
                  <a:pt x="1586" y="2501"/>
                </a:lnTo>
                <a:lnTo>
                  <a:pt x="1584" y="2501"/>
                </a:lnTo>
                <a:lnTo>
                  <a:pt x="1584" y="2501"/>
                </a:lnTo>
                <a:lnTo>
                  <a:pt x="1584" y="2499"/>
                </a:lnTo>
                <a:lnTo>
                  <a:pt x="1582" y="2499"/>
                </a:lnTo>
                <a:lnTo>
                  <a:pt x="1580" y="2499"/>
                </a:lnTo>
                <a:lnTo>
                  <a:pt x="1580" y="2499"/>
                </a:lnTo>
                <a:lnTo>
                  <a:pt x="1580" y="2499"/>
                </a:lnTo>
                <a:lnTo>
                  <a:pt x="1580" y="2501"/>
                </a:lnTo>
                <a:lnTo>
                  <a:pt x="1578" y="2501"/>
                </a:lnTo>
                <a:lnTo>
                  <a:pt x="1578" y="2501"/>
                </a:lnTo>
                <a:lnTo>
                  <a:pt x="1574" y="2499"/>
                </a:lnTo>
                <a:lnTo>
                  <a:pt x="1574" y="2499"/>
                </a:lnTo>
                <a:lnTo>
                  <a:pt x="1571" y="2501"/>
                </a:lnTo>
                <a:lnTo>
                  <a:pt x="1571" y="2501"/>
                </a:lnTo>
                <a:lnTo>
                  <a:pt x="1569" y="2501"/>
                </a:lnTo>
                <a:lnTo>
                  <a:pt x="1569" y="2501"/>
                </a:lnTo>
                <a:lnTo>
                  <a:pt x="1567" y="2501"/>
                </a:lnTo>
                <a:lnTo>
                  <a:pt x="1567" y="2501"/>
                </a:lnTo>
                <a:lnTo>
                  <a:pt x="1565" y="2501"/>
                </a:lnTo>
                <a:lnTo>
                  <a:pt x="1565" y="2503"/>
                </a:lnTo>
                <a:lnTo>
                  <a:pt x="1565" y="2503"/>
                </a:lnTo>
                <a:lnTo>
                  <a:pt x="1567" y="2505"/>
                </a:lnTo>
                <a:lnTo>
                  <a:pt x="1574" y="2505"/>
                </a:lnTo>
                <a:lnTo>
                  <a:pt x="1576" y="2505"/>
                </a:lnTo>
                <a:lnTo>
                  <a:pt x="1580" y="2505"/>
                </a:lnTo>
                <a:lnTo>
                  <a:pt x="1582" y="2508"/>
                </a:lnTo>
                <a:lnTo>
                  <a:pt x="1586" y="2508"/>
                </a:lnTo>
                <a:lnTo>
                  <a:pt x="1590" y="2508"/>
                </a:lnTo>
                <a:lnTo>
                  <a:pt x="1590" y="2508"/>
                </a:lnTo>
                <a:lnTo>
                  <a:pt x="1590" y="2508"/>
                </a:lnTo>
                <a:lnTo>
                  <a:pt x="1592" y="2508"/>
                </a:lnTo>
                <a:lnTo>
                  <a:pt x="1592" y="2508"/>
                </a:lnTo>
                <a:lnTo>
                  <a:pt x="1595" y="2508"/>
                </a:lnTo>
                <a:lnTo>
                  <a:pt x="1597" y="2508"/>
                </a:lnTo>
                <a:lnTo>
                  <a:pt x="1597" y="2505"/>
                </a:lnTo>
                <a:lnTo>
                  <a:pt x="1599" y="2508"/>
                </a:lnTo>
                <a:lnTo>
                  <a:pt x="1601" y="2510"/>
                </a:lnTo>
                <a:lnTo>
                  <a:pt x="1607" y="2510"/>
                </a:lnTo>
                <a:lnTo>
                  <a:pt x="1611" y="2510"/>
                </a:lnTo>
                <a:lnTo>
                  <a:pt x="1611" y="2510"/>
                </a:lnTo>
                <a:lnTo>
                  <a:pt x="1613" y="2510"/>
                </a:lnTo>
                <a:lnTo>
                  <a:pt x="1613" y="2510"/>
                </a:lnTo>
                <a:lnTo>
                  <a:pt x="1615" y="2510"/>
                </a:lnTo>
                <a:lnTo>
                  <a:pt x="1618" y="2508"/>
                </a:lnTo>
                <a:lnTo>
                  <a:pt x="1620" y="2508"/>
                </a:lnTo>
                <a:lnTo>
                  <a:pt x="1622" y="2510"/>
                </a:lnTo>
                <a:lnTo>
                  <a:pt x="1626" y="2510"/>
                </a:lnTo>
                <a:lnTo>
                  <a:pt x="1634" y="2510"/>
                </a:lnTo>
                <a:lnTo>
                  <a:pt x="1639" y="2510"/>
                </a:lnTo>
                <a:lnTo>
                  <a:pt x="1643" y="2512"/>
                </a:lnTo>
                <a:lnTo>
                  <a:pt x="1645" y="2512"/>
                </a:lnTo>
                <a:lnTo>
                  <a:pt x="1645" y="2512"/>
                </a:lnTo>
                <a:lnTo>
                  <a:pt x="1647" y="2512"/>
                </a:lnTo>
                <a:lnTo>
                  <a:pt x="1649" y="2512"/>
                </a:lnTo>
                <a:lnTo>
                  <a:pt x="1651" y="2512"/>
                </a:lnTo>
                <a:lnTo>
                  <a:pt x="1653" y="2510"/>
                </a:lnTo>
                <a:lnTo>
                  <a:pt x="1653" y="2510"/>
                </a:lnTo>
                <a:lnTo>
                  <a:pt x="1655" y="2510"/>
                </a:lnTo>
                <a:lnTo>
                  <a:pt x="1657" y="2510"/>
                </a:lnTo>
                <a:lnTo>
                  <a:pt x="1659" y="2510"/>
                </a:lnTo>
                <a:lnTo>
                  <a:pt x="1662" y="2510"/>
                </a:lnTo>
                <a:lnTo>
                  <a:pt x="1662" y="2508"/>
                </a:lnTo>
                <a:lnTo>
                  <a:pt x="1664" y="2505"/>
                </a:lnTo>
                <a:lnTo>
                  <a:pt x="1662" y="2505"/>
                </a:lnTo>
                <a:lnTo>
                  <a:pt x="1662" y="2505"/>
                </a:lnTo>
                <a:close/>
                <a:moveTo>
                  <a:pt x="1530" y="2451"/>
                </a:moveTo>
                <a:lnTo>
                  <a:pt x="1532" y="2451"/>
                </a:lnTo>
                <a:lnTo>
                  <a:pt x="1532" y="2451"/>
                </a:lnTo>
                <a:lnTo>
                  <a:pt x="1534" y="2453"/>
                </a:lnTo>
                <a:lnTo>
                  <a:pt x="1534" y="2453"/>
                </a:lnTo>
                <a:lnTo>
                  <a:pt x="1534" y="2451"/>
                </a:lnTo>
                <a:lnTo>
                  <a:pt x="1534" y="2451"/>
                </a:lnTo>
                <a:lnTo>
                  <a:pt x="1534" y="2451"/>
                </a:lnTo>
                <a:lnTo>
                  <a:pt x="1532" y="2449"/>
                </a:lnTo>
                <a:lnTo>
                  <a:pt x="1532" y="2449"/>
                </a:lnTo>
                <a:lnTo>
                  <a:pt x="1530" y="2449"/>
                </a:lnTo>
                <a:lnTo>
                  <a:pt x="1530" y="2449"/>
                </a:lnTo>
                <a:lnTo>
                  <a:pt x="1530" y="2449"/>
                </a:lnTo>
                <a:lnTo>
                  <a:pt x="1530" y="2449"/>
                </a:lnTo>
                <a:lnTo>
                  <a:pt x="1530" y="2451"/>
                </a:lnTo>
                <a:close/>
                <a:moveTo>
                  <a:pt x="1561" y="2487"/>
                </a:moveTo>
                <a:lnTo>
                  <a:pt x="1559" y="2487"/>
                </a:lnTo>
                <a:lnTo>
                  <a:pt x="1559" y="2484"/>
                </a:lnTo>
                <a:lnTo>
                  <a:pt x="1557" y="2484"/>
                </a:lnTo>
                <a:lnTo>
                  <a:pt x="1555" y="2484"/>
                </a:lnTo>
                <a:lnTo>
                  <a:pt x="1553" y="2484"/>
                </a:lnTo>
                <a:lnTo>
                  <a:pt x="1553" y="2484"/>
                </a:lnTo>
                <a:lnTo>
                  <a:pt x="1553" y="2484"/>
                </a:lnTo>
                <a:lnTo>
                  <a:pt x="1551" y="2482"/>
                </a:lnTo>
                <a:lnTo>
                  <a:pt x="1551" y="2480"/>
                </a:lnTo>
                <a:lnTo>
                  <a:pt x="1551" y="2480"/>
                </a:lnTo>
                <a:lnTo>
                  <a:pt x="1551" y="2480"/>
                </a:lnTo>
                <a:lnTo>
                  <a:pt x="1548" y="2480"/>
                </a:lnTo>
                <a:lnTo>
                  <a:pt x="1548" y="2480"/>
                </a:lnTo>
                <a:lnTo>
                  <a:pt x="1548" y="2480"/>
                </a:lnTo>
                <a:lnTo>
                  <a:pt x="1548" y="2482"/>
                </a:lnTo>
                <a:lnTo>
                  <a:pt x="1548" y="2482"/>
                </a:lnTo>
                <a:lnTo>
                  <a:pt x="1544" y="2482"/>
                </a:lnTo>
                <a:lnTo>
                  <a:pt x="1544" y="2480"/>
                </a:lnTo>
                <a:lnTo>
                  <a:pt x="1540" y="2480"/>
                </a:lnTo>
                <a:lnTo>
                  <a:pt x="1538" y="2482"/>
                </a:lnTo>
                <a:lnTo>
                  <a:pt x="1540" y="2484"/>
                </a:lnTo>
                <a:lnTo>
                  <a:pt x="1542" y="2484"/>
                </a:lnTo>
                <a:lnTo>
                  <a:pt x="1544" y="2487"/>
                </a:lnTo>
                <a:lnTo>
                  <a:pt x="1544" y="2487"/>
                </a:lnTo>
                <a:lnTo>
                  <a:pt x="1546" y="2487"/>
                </a:lnTo>
                <a:lnTo>
                  <a:pt x="1546" y="2487"/>
                </a:lnTo>
                <a:lnTo>
                  <a:pt x="1546" y="2489"/>
                </a:lnTo>
                <a:lnTo>
                  <a:pt x="1546" y="2489"/>
                </a:lnTo>
                <a:lnTo>
                  <a:pt x="1546" y="2491"/>
                </a:lnTo>
                <a:lnTo>
                  <a:pt x="1546" y="2491"/>
                </a:lnTo>
                <a:lnTo>
                  <a:pt x="1546" y="2493"/>
                </a:lnTo>
                <a:lnTo>
                  <a:pt x="1548" y="2493"/>
                </a:lnTo>
                <a:lnTo>
                  <a:pt x="1548" y="2493"/>
                </a:lnTo>
                <a:lnTo>
                  <a:pt x="1548" y="2491"/>
                </a:lnTo>
                <a:lnTo>
                  <a:pt x="1548" y="2491"/>
                </a:lnTo>
                <a:lnTo>
                  <a:pt x="1548" y="2491"/>
                </a:lnTo>
                <a:lnTo>
                  <a:pt x="1551" y="2489"/>
                </a:lnTo>
                <a:lnTo>
                  <a:pt x="1551" y="2489"/>
                </a:lnTo>
                <a:lnTo>
                  <a:pt x="1551" y="2489"/>
                </a:lnTo>
                <a:lnTo>
                  <a:pt x="1553" y="2489"/>
                </a:lnTo>
                <a:lnTo>
                  <a:pt x="1553" y="2489"/>
                </a:lnTo>
                <a:lnTo>
                  <a:pt x="1553" y="2491"/>
                </a:lnTo>
                <a:lnTo>
                  <a:pt x="1553" y="2493"/>
                </a:lnTo>
                <a:lnTo>
                  <a:pt x="1551" y="2493"/>
                </a:lnTo>
                <a:lnTo>
                  <a:pt x="1551" y="2495"/>
                </a:lnTo>
                <a:lnTo>
                  <a:pt x="1551" y="2495"/>
                </a:lnTo>
                <a:lnTo>
                  <a:pt x="1553" y="2495"/>
                </a:lnTo>
                <a:lnTo>
                  <a:pt x="1553" y="2495"/>
                </a:lnTo>
                <a:lnTo>
                  <a:pt x="1553" y="2495"/>
                </a:lnTo>
                <a:lnTo>
                  <a:pt x="1555" y="2493"/>
                </a:lnTo>
                <a:lnTo>
                  <a:pt x="1557" y="2493"/>
                </a:lnTo>
                <a:lnTo>
                  <a:pt x="1557" y="2493"/>
                </a:lnTo>
                <a:lnTo>
                  <a:pt x="1559" y="2493"/>
                </a:lnTo>
                <a:lnTo>
                  <a:pt x="1559" y="2493"/>
                </a:lnTo>
                <a:lnTo>
                  <a:pt x="1559" y="2491"/>
                </a:lnTo>
                <a:lnTo>
                  <a:pt x="1561" y="2489"/>
                </a:lnTo>
                <a:lnTo>
                  <a:pt x="1561" y="2489"/>
                </a:lnTo>
                <a:lnTo>
                  <a:pt x="1561" y="2487"/>
                </a:lnTo>
                <a:close/>
                <a:moveTo>
                  <a:pt x="1622" y="2522"/>
                </a:moveTo>
                <a:lnTo>
                  <a:pt x="1620" y="2520"/>
                </a:lnTo>
                <a:lnTo>
                  <a:pt x="1618" y="2520"/>
                </a:lnTo>
                <a:lnTo>
                  <a:pt x="1618" y="2518"/>
                </a:lnTo>
                <a:lnTo>
                  <a:pt x="1618" y="2518"/>
                </a:lnTo>
                <a:lnTo>
                  <a:pt x="1618" y="2518"/>
                </a:lnTo>
                <a:lnTo>
                  <a:pt x="1618" y="2516"/>
                </a:lnTo>
                <a:lnTo>
                  <a:pt x="1618" y="2516"/>
                </a:lnTo>
                <a:lnTo>
                  <a:pt x="1613" y="2516"/>
                </a:lnTo>
                <a:lnTo>
                  <a:pt x="1613" y="2516"/>
                </a:lnTo>
                <a:lnTo>
                  <a:pt x="1613" y="2514"/>
                </a:lnTo>
                <a:lnTo>
                  <a:pt x="1618" y="2514"/>
                </a:lnTo>
                <a:lnTo>
                  <a:pt x="1615" y="2512"/>
                </a:lnTo>
                <a:lnTo>
                  <a:pt x="1613" y="2512"/>
                </a:lnTo>
                <a:lnTo>
                  <a:pt x="1609" y="2512"/>
                </a:lnTo>
                <a:lnTo>
                  <a:pt x="1599" y="2510"/>
                </a:lnTo>
                <a:lnTo>
                  <a:pt x="1595" y="2510"/>
                </a:lnTo>
                <a:lnTo>
                  <a:pt x="1595" y="2514"/>
                </a:lnTo>
                <a:lnTo>
                  <a:pt x="1595" y="2514"/>
                </a:lnTo>
                <a:lnTo>
                  <a:pt x="1595" y="2514"/>
                </a:lnTo>
                <a:lnTo>
                  <a:pt x="1595" y="2516"/>
                </a:lnTo>
                <a:lnTo>
                  <a:pt x="1595" y="2516"/>
                </a:lnTo>
                <a:lnTo>
                  <a:pt x="1595" y="2516"/>
                </a:lnTo>
                <a:lnTo>
                  <a:pt x="1597" y="2516"/>
                </a:lnTo>
                <a:lnTo>
                  <a:pt x="1597" y="2516"/>
                </a:lnTo>
                <a:lnTo>
                  <a:pt x="1599" y="2516"/>
                </a:lnTo>
                <a:lnTo>
                  <a:pt x="1599" y="2516"/>
                </a:lnTo>
                <a:lnTo>
                  <a:pt x="1599" y="2518"/>
                </a:lnTo>
                <a:lnTo>
                  <a:pt x="1599" y="2518"/>
                </a:lnTo>
                <a:lnTo>
                  <a:pt x="1599" y="2518"/>
                </a:lnTo>
                <a:lnTo>
                  <a:pt x="1601" y="2520"/>
                </a:lnTo>
                <a:lnTo>
                  <a:pt x="1601" y="2520"/>
                </a:lnTo>
                <a:lnTo>
                  <a:pt x="1603" y="2520"/>
                </a:lnTo>
                <a:lnTo>
                  <a:pt x="1605" y="2522"/>
                </a:lnTo>
                <a:lnTo>
                  <a:pt x="1605" y="2522"/>
                </a:lnTo>
                <a:lnTo>
                  <a:pt x="1603" y="2520"/>
                </a:lnTo>
                <a:lnTo>
                  <a:pt x="1603" y="2518"/>
                </a:lnTo>
                <a:lnTo>
                  <a:pt x="1603" y="2518"/>
                </a:lnTo>
                <a:lnTo>
                  <a:pt x="1603" y="2516"/>
                </a:lnTo>
                <a:lnTo>
                  <a:pt x="1605" y="2516"/>
                </a:lnTo>
                <a:lnTo>
                  <a:pt x="1605" y="2516"/>
                </a:lnTo>
                <a:lnTo>
                  <a:pt x="1607" y="2516"/>
                </a:lnTo>
                <a:lnTo>
                  <a:pt x="1607" y="2518"/>
                </a:lnTo>
                <a:lnTo>
                  <a:pt x="1609" y="2516"/>
                </a:lnTo>
                <a:lnTo>
                  <a:pt x="1609" y="2516"/>
                </a:lnTo>
                <a:lnTo>
                  <a:pt x="1609" y="2518"/>
                </a:lnTo>
                <a:lnTo>
                  <a:pt x="1609" y="2518"/>
                </a:lnTo>
                <a:lnTo>
                  <a:pt x="1609" y="2520"/>
                </a:lnTo>
                <a:lnTo>
                  <a:pt x="1609" y="2520"/>
                </a:lnTo>
                <a:lnTo>
                  <a:pt x="1609" y="2520"/>
                </a:lnTo>
                <a:lnTo>
                  <a:pt x="1611" y="2520"/>
                </a:lnTo>
                <a:lnTo>
                  <a:pt x="1613" y="2520"/>
                </a:lnTo>
                <a:lnTo>
                  <a:pt x="1613" y="2520"/>
                </a:lnTo>
                <a:lnTo>
                  <a:pt x="1615" y="2522"/>
                </a:lnTo>
                <a:lnTo>
                  <a:pt x="1618" y="2522"/>
                </a:lnTo>
                <a:lnTo>
                  <a:pt x="1618" y="2522"/>
                </a:lnTo>
                <a:lnTo>
                  <a:pt x="1620" y="2524"/>
                </a:lnTo>
                <a:lnTo>
                  <a:pt x="1620" y="2524"/>
                </a:lnTo>
                <a:lnTo>
                  <a:pt x="1622" y="2524"/>
                </a:lnTo>
                <a:lnTo>
                  <a:pt x="1622" y="2524"/>
                </a:lnTo>
                <a:lnTo>
                  <a:pt x="1622" y="2524"/>
                </a:lnTo>
                <a:lnTo>
                  <a:pt x="1622" y="2522"/>
                </a:lnTo>
                <a:lnTo>
                  <a:pt x="1622" y="2522"/>
                </a:lnTo>
                <a:close/>
                <a:moveTo>
                  <a:pt x="1542" y="2478"/>
                </a:moveTo>
                <a:lnTo>
                  <a:pt x="1542" y="2478"/>
                </a:lnTo>
                <a:lnTo>
                  <a:pt x="1542" y="2478"/>
                </a:lnTo>
                <a:lnTo>
                  <a:pt x="1542" y="2478"/>
                </a:lnTo>
                <a:lnTo>
                  <a:pt x="1542" y="2478"/>
                </a:lnTo>
                <a:lnTo>
                  <a:pt x="1544" y="2478"/>
                </a:lnTo>
                <a:lnTo>
                  <a:pt x="1546" y="2480"/>
                </a:lnTo>
                <a:lnTo>
                  <a:pt x="1548" y="2480"/>
                </a:lnTo>
                <a:lnTo>
                  <a:pt x="1548" y="2480"/>
                </a:lnTo>
                <a:lnTo>
                  <a:pt x="1546" y="2478"/>
                </a:lnTo>
                <a:lnTo>
                  <a:pt x="1546" y="2478"/>
                </a:lnTo>
                <a:lnTo>
                  <a:pt x="1544" y="2476"/>
                </a:lnTo>
                <a:lnTo>
                  <a:pt x="1542" y="2476"/>
                </a:lnTo>
                <a:lnTo>
                  <a:pt x="1542" y="2476"/>
                </a:lnTo>
                <a:lnTo>
                  <a:pt x="1540" y="2474"/>
                </a:lnTo>
                <a:lnTo>
                  <a:pt x="1538" y="2474"/>
                </a:lnTo>
                <a:lnTo>
                  <a:pt x="1538" y="2472"/>
                </a:lnTo>
                <a:lnTo>
                  <a:pt x="1534" y="2472"/>
                </a:lnTo>
                <a:lnTo>
                  <a:pt x="1532" y="2472"/>
                </a:lnTo>
                <a:lnTo>
                  <a:pt x="1532" y="2472"/>
                </a:lnTo>
                <a:lnTo>
                  <a:pt x="1530" y="2472"/>
                </a:lnTo>
                <a:lnTo>
                  <a:pt x="1530" y="2472"/>
                </a:lnTo>
                <a:lnTo>
                  <a:pt x="1530" y="2470"/>
                </a:lnTo>
                <a:lnTo>
                  <a:pt x="1530" y="2470"/>
                </a:lnTo>
                <a:lnTo>
                  <a:pt x="1527" y="2468"/>
                </a:lnTo>
                <a:lnTo>
                  <a:pt x="1525" y="2468"/>
                </a:lnTo>
                <a:lnTo>
                  <a:pt x="1525" y="2468"/>
                </a:lnTo>
                <a:lnTo>
                  <a:pt x="1525" y="2468"/>
                </a:lnTo>
                <a:lnTo>
                  <a:pt x="1527" y="2470"/>
                </a:lnTo>
                <a:lnTo>
                  <a:pt x="1527" y="2472"/>
                </a:lnTo>
                <a:lnTo>
                  <a:pt x="1530" y="2472"/>
                </a:lnTo>
                <a:lnTo>
                  <a:pt x="1532" y="2474"/>
                </a:lnTo>
                <a:lnTo>
                  <a:pt x="1532" y="2474"/>
                </a:lnTo>
                <a:lnTo>
                  <a:pt x="1534" y="2474"/>
                </a:lnTo>
                <a:lnTo>
                  <a:pt x="1536" y="2474"/>
                </a:lnTo>
                <a:lnTo>
                  <a:pt x="1538" y="2474"/>
                </a:lnTo>
                <a:lnTo>
                  <a:pt x="1538" y="2474"/>
                </a:lnTo>
                <a:lnTo>
                  <a:pt x="1542" y="2478"/>
                </a:lnTo>
                <a:close/>
                <a:moveTo>
                  <a:pt x="1517" y="2413"/>
                </a:moveTo>
                <a:lnTo>
                  <a:pt x="1519" y="2413"/>
                </a:lnTo>
                <a:lnTo>
                  <a:pt x="1521" y="2413"/>
                </a:lnTo>
                <a:lnTo>
                  <a:pt x="1521" y="2413"/>
                </a:lnTo>
                <a:lnTo>
                  <a:pt x="1521" y="2411"/>
                </a:lnTo>
                <a:lnTo>
                  <a:pt x="1521" y="2409"/>
                </a:lnTo>
                <a:lnTo>
                  <a:pt x="1521" y="2407"/>
                </a:lnTo>
                <a:lnTo>
                  <a:pt x="1521" y="2407"/>
                </a:lnTo>
                <a:lnTo>
                  <a:pt x="1525" y="2405"/>
                </a:lnTo>
                <a:lnTo>
                  <a:pt x="1525" y="2405"/>
                </a:lnTo>
                <a:lnTo>
                  <a:pt x="1525" y="2405"/>
                </a:lnTo>
                <a:lnTo>
                  <a:pt x="1525" y="2405"/>
                </a:lnTo>
                <a:lnTo>
                  <a:pt x="1523" y="2407"/>
                </a:lnTo>
                <a:lnTo>
                  <a:pt x="1523" y="2407"/>
                </a:lnTo>
                <a:lnTo>
                  <a:pt x="1523" y="2409"/>
                </a:lnTo>
                <a:lnTo>
                  <a:pt x="1523" y="2409"/>
                </a:lnTo>
                <a:lnTo>
                  <a:pt x="1523" y="2409"/>
                </a:lnTo>
                <a:lnTo>
                  <a:pt x="1523" y="2411"/>
                </a:lnTo>
                <a:lnTo>
                  <a:pt x="1523" y="2411"/>
                </a:lnTo>
                <a:lnTo>
                  <a:pt x="1523" y="2413"/>
                </a:lnTo>
                <a:lnTo>
                  <a:pt x="1523" y="2413"/>
                </a:lnTo>
                <a:lnTo>
                  <a:pt x="1525" y="2415"/>
                </a:lnTo>
                <a:lnTo>
                  <a:pt x="1525" y="2415"/>
                </a:lnTo>
                <a:lnTo>
                  <a:pt x="1527" y="2415"/>
                </a:lnTo>
                <a:lnTo>
                  <a:pt x="1527" y="2415"/>
                </a:lnTo>
                <a:lnTo>
                  <a:pt x="1527" y="2413"/>
                </a:lnTo>
                <a:lnTo>
                  <a:pt x="1527" y="2413"/>
                </a:lnTo>
                <a:lnTo>
                  <a:pt x="1530" y="2411"/>
                </a:lnTo>
                <a:lnTo>
                  <a:pt x="1530" y="2409"/>
                </a:lnTo>
                <a:lnTo>
                  <a:pt x="1530" y="2409"/>
                </a:lnTo>
                <a:lnTo>
                  <a:pt x="1527" y="2409"/>
                </a:lnTo>
                <a:lnTo>
                  <a:pt x="1527" y="2409"/>
                </a:lnTo>
                <a:lnTo>
                  <a:pt x="1530" y="2405"/>
                </a:lnTo>
                <a:lnTo>
                  <a:pt x="1530" y="2403"/>
                </a:lnTo>
                <a:lnTo>
                  <a:pt x="1530" y="2399"/>
                </a:lnTo>
                <a:lnTo>
                  <a:pt x="1527" y="2394"/>
                </a:lnTo>
                <a:lnTo>
                  <a:pt x="1527" y="2392"/>
                </a:lnTo>
                <a:lnTo>
                  <a:pt x="1527" y="2392"/>
                </a:lnTo>
                <a:lnTo>
                  <a:pt x="1525" y="2392"/>
                </a:lnTo>
                <a:lnTo>
                  <a:pt x="1525" y="2392"/>
                </a:lnTo>
                <a:lnTo>
                  <a:pt x="1523" y="2392"/>
                </a:lnTo>
                <a:lnTo>
                  <a:pt x="1523" y="2392"/>
                </a:lnTo>
                <a:lnTo>
                  <a:pt x="1521" y="2392"/>
                </a:lnTo>
                <a:lnTo>
                  <a:pt x="1521" y="2394"/>
                </a:lnTo>
                <a:lnTo>
                  <a:pt x="1521" y="2394"/>
                </a:lnTo>
                <a:lnTo>
                  <a:pt x="1521" y="2396"/>
                </a:lnTo>
                <a:lnTo>
                  <a:pt x="1521" y="2396"/>
                </a:lnTo>
                <a:lnTo>
                  <a:pt x="1519" y="2399"/>
                </a:lnTo>
                <a:lnTo>
                  <a:pt x="1519" y="2399"/>
                </a:lnTo>
                <a:lnTo>
                  <a:pt x="1519" y="2401"/>
                </a:lnTo>
                <a:lnTo>
                  <a:pt x="1519" y="2403"/>
                </a:lnTo>
                <a:lnTo>
                  <a:pt x="1517" y="2403"/>
                </a:lnTo>
                <a:lnTo>
                  <a:pt x="1517" y="2403"/>
                </a:lnTo>
                <a:lnTo>
                  <a:pt x="1517" y="2403"/>
                </a:lnTo>
                <a:lnTo>
                  <a:pt x="1515" y="2403"/>
                </a:lnTo>
                <a:lnTo>
                  <a:pt x="1515" y="2403"/>
                </a:lnTo>
                <a:lnTo>
                  <a:pt x="1515" y="2405"/>
                </a:lnTo>
                <a:lnTo>
                  <a:pt x="1515" y="2405"/>
                </a:lnTo>
                <a:lnTo>
                  <a:pt x="1517" y="2407"/>
                </a:lnTo>
                <a:lnTo>
                  <a:pt x="1517" y="2409"/>
                </a:lnTo>
                <a:lnTo>
                  <a:pt x="1513" y="2409"/>
                </a:lnTo>
                <a:lnTo>
                  <a:pt x="1513" y="2409"/>
                </a:lnTo>
                <a:lnTo>
                  <a:pt x="1513" y="2411"/>
                </a:lnTo>
                <a:lnTo>
                  <a:pt x="1515" y="2411"/>
                </a:lnTo>
                <a:lnTo>
                  <a:pt x="1517" y="2413"/>
                </a:lnTo>
                <a:close/>
                <a:moveTo>
                  <a:pt x="1586" y="2510"/>
                </a:moveTo>
                <a:lnTo>
                  <a:pt x="1584" y="2512"/>
                </a:lnTo>
                <a:lnTo>
                  <a:pt x="1582" y="2512"/>
                </a:lnTo>
                <a:lnTo>
                  <a:pt x="1582" y="2512"/>
                </a:lnTo>
                <a:lnTo>
                  <a:pt x="1580" y="2512"/>
                </a:lnTo>
                <a:lnTo>
                  <a:pt x="1580" y="2512"/>
                </a:lnTo>
                <a:lnTo>
                  <a:pt x="1580" y="2510"/>
                </a:lnTo>
                <a:lnTo>
                  <a:pt x="1578" y="2510"/>
                </a:lnTo>
                <a:lnTo>
                  <a:pt x="1576" y="2510"/>
                </a:lnTo>
                <a:lnTo>
                  <a:pt x="1574" y="2510"/>
                </a:lnTo>
                <a:lnTo>
                  <a:pt x="1574" y="2510"/>
                </a:lnTo>
                <a:lnTo>
                  <a:pt x="1574" y="2510"/>
                </a:lnTo>
                <a:lnTo>
                  <a:pt x="1574" y="2510"/>
                </a:lnTo>
                <a:lnTo>
                  <a:pt x="1574" y="2510"/>
                </a:lnTo>
                <a:lnTo>
                  <a:pt x="1574" y="2512"/>
                </a:lnTo>
                <a:lnTo>
                  <a:pt x="1574" y="2510"/>
                </a:lnTo>
                <a:lnTo>
                  <a:pt x="1576" y="2510"/>
                </a:lnTo>
                <a:lnTo>
                  <a:pt x="1576" y="2510"/>
                </a:lnTo>
                <a:lnTo>
                  <a:pt x="1576" y="2510"/>
                </a:lnTo>
                <a:lnTo>
                  <a:pt x="1578" y="2512"/>
                </a:lnTo>
                <a:lnTo>
                  <a:pt x="1580" y="2512"/>
                </a:lnTo>
                <a:lnTo>
                  <a:pt x="1580" y="2512"/>
                </a:lnTo>
                <a:lnTo>
                  <a:pt x="1580" y="2514"/>
                </a:lnTo>
                <a:lnTo>
                  <a:pt x="1580" y="2514"/>
                </a:lnTo>
                <a:lnTo>
                  <a:pt x="1582" y="2514"/>
                </a:lnTo>
                <a:lnTo>
                  <a:pt x="1582" y="2514"/>
                </a:lnTo>
                <a:lnTo>
                  <a:pt x="1584" y="2514"/>
                </a:lnTo>
                <a:lnTo>
                  <a:pt x="1584" y="2514"/>
                </a:lnTo>
                <a:lnTo>
                  <a:pt x="1584" y="2514"/>
                </a:lnTo>
                <a:lnTo>
                  <a:pt x="1586" y="2514"/>
                </a:lnTo>
                <a:lnTo>
                  <a:pt x="1586" y="2514"/>
                </a:lnTo>
                <a:lnTo>
                  <a:pt x="1586" y="2516"/>
                </a:lnTo>
                <a:lnTo>
                  <a:pt x="1586" y="2516"/>
                </a:lnTo>
                <a:lnTo>
                  <a:pt x="1588" y="2516"/>
                </a:lnTo>
                <a:lnTo>
                  <a:pt x="1588" y="2514"/>
                </a:lnTo>
                <a:lnTo>
                  <a:pt x="1590" y="2514"/>
                </a:lnTo>
                <a:lnTo>
                  <a:pt x="1588" y="2510"/>
                </a:lnTo>
                <a:lnTo>
                  <a:pt x="1586" y="2510"/>
                </a:lnTo>
                <a:close/>
                <a:moveTo>
                  <a:pt x="1519" y="2417"/>
                </a:moveTo>
                <a:lnTo>
                  <a:pt x="1519" y="2415"/>
                </a:lnTo>
                <a:lnTo>
                  <a:pt x="1517" y="2415"/>
                </a:lnTo>
                <a:lnTo>
                  <a:pt x="1515" y="2417"/>
                </a:lnTo>
                <a:lnTo>
                  <a:pt x="1515" y="2419"/>
                </a:lnTo>
                <a:lnTo>
                  <a:pt x="1515" y="2419"/>
                </a:lnTo>
                <a:lnTo>
                  <a:pt x="1515" y="2419"/>
                </a:lnTo>
                <a:lnTo>
                  <a:pt x="1515" y="2422"/>
                </a:lnTo>
                <a:lnTo>
                  <a:pt x="1517" y="2422"/>
                </a:lnTo>
                <a:lnTo>
                  <a:pt x="1517" y="2422"/>
                </a:lnTo>
                <a:lnTo>
                  <a:pt x="1521" y="2422"/>
                </a:lnTo>
                <a:lnTo>
                  <a:pt x="1521" y="2419"/>
                </a:lnTo>
                <a:lnTo>
                  <a:pt x="1523" y="2419"/>
                </a:lnTo>
                <a:lnTo>
                  <a:pt x="1523" y="2417"/>
                </a:lnTo>
                <a:lnTo>
                  <a:pt x="1521" y="2417"/>
                </a:lnTo>
                <a:lnTo>
                  <a:pt x="1519" y="2417"/>
                </a:lnTo>
                <a:close/>
                <a:moveTo>
                  <a:pt x="1519" y="2426"/>
                </a:moveTo>
                <a:lnTo>
                  <a:pt x="1519" y="2426"/>
                </a:lnTo>
                <a:lnTo>
                  <a:pt x="1519" y="2426"/>
                </a:lnTo>
                <a:lnTo>
                  <a:pt x="1519" y="2426"/>
                </a:lnTo>
                <a:lnTo>
                  <a:pt x="1517" y="2424"/>
                </a:lnTo>
                <a:lnTo>
                  <a:pt x="1515" y="2424"/>
                </a:lnTo>
                <a:lnTo>
                  <a:pt x="1515" y="2426"/>
                </a:lnTo>
                <a:lnTo>
                  <a:pt x="1515" y="2426"/>
                </a:lnTo>
                <a:lnTo>
                  <a:pt x="1515" y="2428"/>
                </a:lnTo>
                <a:lnTo>
                  <a:pt x="1515" y="2428"/>
                </a:lnTo>
                <a:lnTo>
                  <a:pt x="1515" y="2430"/>
                </a:lnTo>
                <a:lnTo>
                  <a:pt x="1515" y="2430"/>
                </a:lnTo>
                <a:lnTo>
                  <a:pt x="1517" y="2430"/>
                </a:lnTo>
                <a:lnTo>
                  <a:pt x="1517" y="2428"/>
                </a:lnTo>
                <a:lnTo>
                  <a:pt x="1517" y="2426"/>
                </a:lnTo>
                <a:lnTo>
                  <a:pt x="1519" y="2426"/>
                </a:lnTo>
                <a:close/>
                <a:moveTo>
                  <a:pt x="1521" y="2443"/>
                </a:moveTo>
                <a:lnTo>
                  <a:pt x="1523" y="2443"/>
                </a:lnTo>
                <a:lnTo>
                  <a:pt x="1523" y="2443"/>
                </a:lnTo>
                <a:lnTo>
                  <a:pt x="1525" y="2440"/>
                </a:lnTo>
                <a:lnTo>
                  <a:pt x="1525" y="2440"/>
                </a:lnTo>
                <a:lnTo>
                  <a:pt x="1527" y="2443"/>
                </a:lnTo>
                <a:lnTo>
                  <a:pt x="1527" y="2443"/>
                </a:lnTo>
                <a:lnTo>
                  <a:pt x="1527" y="2440"/>
                </a:lnTo>
                <a:lnTo>
                  <a:pt x="1527" y="2440"/>
                </a:lnTo>
                <a:lnTo>
                  <a:pt x="1527" y="2438"/>
                </a:lnTo>
                <a:lnTo>
                  <a:pt x="1527" y="2438"/>
                </a:lnTo>
                <a:lnTo>
                  <a:pt x="1525" y="2438"/>
                </a:lnTo>
                <a:lnTo>
                  <a:pt x="1523" y="2440"/>
                </a:lnTo>
                <a:lnTo>
                  <a:pt x="1521" y="2440"/>
                </a:lnTo>
                <a:lnTo>
                  <a:pt x="1519" y="2440"/>
                </a:lnTo>
                <a:lnTo>
                  <a:pt x="1519" y="2443"/>
                </a:lnTo>
                <a:lnTo>
                  <a:pt x="1517" y="2443"/>
                </a:lnTo>
                <a:lnTo>
                  <a:pt x="1517" y="2445"/>
                </a:lnTo>
                <a:lnTo>
                  <a:pt x="1517" y="2447"/>
                </a:lnTo>
                <a:lnTo>
                  <a:pt x="1519" y="2445"/>
                </a:lnTo>
                <a:lnTo>
                  <a:pt x="1519" y="2445"/>
                </a:lnTo>
                <a:lnTo>
                  <a:pt x="1521" y="2443"/>
                </a:lnTo>
                <a:lnTo>
                  <a:pt x="1521" y="2443"/>
                </a:lnTo>
                <a:close/>
                <a:moveTo>
                  <a:pt x="1525" y="2457"/>
                </a:moveTo>
                <a:lnTo>
                  <a:pt x="1527" y="2453"/>
                </a:lnTo>
                <a:lnTo>
                  <a:pt x="1527" y="2453"/>
                </a:lnTo>
                <a:lnTo>
                  <a:pt x="1525" y="2451"/>
                </a:lnTo>
                <a:lnTo>
                  <a:pt x="1525" y="2451"/>
                </a:lnTo>
                <a:lnTo>
                  <a:pt x="1525" y="2451"/>
                </a:lnTo>
                <a:lnTo>
                  <a:pt x="1523" y="2447"/>
                </a:lnTo>
                <a:lnTo>
                  <a:pt x="1523" y="2447"/>
                </a:lnTo>
                <a:lnTo>
                  <a:pt x="1523" y="2449"/>
                </a:lnTo>
                <a:lnTo>
                  <a:pt x="1521" y="2449"/>
                </a:lnTo>
                <a:lnTo>
                  <a:pt x="1519" y="2449"/>
                </a:lnTo>
                <a:lnTo>
                  <a:pt x="1521" y="2451"/>
                </a:lnTo>
                <a:lnTo>
                  <a:pt x="1521" y="2455"/>
                </a:lnTo>
                <a:lnTo>
                  <a:pt x="1523" y="2457"/>
                </a:lnTo>
                <a:lnTo>
                  <a:pt x="1523" y="2459"/>
                </a:lnTo>
                <a:lnTo>
                  <a:pt x="1525" y="2459"/>
                </a:lnTo>
                <a:lnTo>
                  <a:pt x="1525" y="2457"/>
                </a:lnTo>
                <a:close/>
                <a:moveTo>
                  <a:pt x="1567" y="2497"/>
                </a:moveTo>
                <a:lnTo>
                  <a:pt x="1569" y="2497"/>
                </a:lnTo>
                <a:lnTo>
                  <a:pt x="1571" y="2497"/>
                </a:lnTo>
                <a:lnTo>
                  <a:pt x="1571" y="2497"/>
                </a:lnTo>
                <a:lnTo>
                  <a:pt x="1576" y="2499"/>
                </a:lnTo>
                <a:lnTo>
                  <a:pt x="1578" y="2499"/>
                </a:lnTo>
                <a:lnTo>
                  <a:pt x="1578" y="2499"/>
                </a:lnTo>
                <a:lnTo>
                  <a:pt x="1578" y="2499"/>
                </a:lnTo>
                <a:lnTo>
                  <a:pt x="1578" y="2497"/>
                </a:lnTo>
                <a:lnTo>
                  <a:pt x="1580" y="2497"/>
                </a:lnTo>
                <a:lnTo>
                  <a:pt x="1578" y="2495"/>
                </a:lnTo>
                <a:lnTo>
                  <a:pt x="1578" y="2495"/>
                </a:lnTo>
                <a:lnTo>
                  <a:pt x="1576" y="2495"/>
                </a:lnTo>
                <a:lnTo>
                  <a:pt x="1574" y="2493"/>
                </a:lnTo>
                <a:lnTo>
                  <a:pt x="1571" y="2491"/>
                </a:lnTo>
                <a:lnTo>
                  <a:pt x="1569" y="2491"/>
                </a:lnTo>
                <a:lnTo>
                  <a:pt x="1565" y="2491"/>
                </a:lnTo>
                <a:lnTo>
                  <a:pt x="1563" y="2491"/>
                </a:lnTo>
                <a:lnTo>
                  <a:pt x="1563" y="2491"/>
                </a:lnTo>
                <a:lnTo>
                  <a:pt x="1561" y="2493"/>
                </a:lnTo>
                <a:lnTo>
                  <a:pt x="1563" y="2495"/>
                </a:lnTo>
                <a:lnTo>
                  <a:pt x="1565" y="2497"/>
                </a:lnTo>
                <a:lnTo>
                  <a:pt x="1565" y="2499"/>
                </a:lnTo>
                <a:lnTo>
                  <a:pt x="1567" y="2497"/>
                </a:lnTo>
                <a:lnTo>
                  <a:pt x="1567" y="2497"/>
                </a:lnTo>
                <a:close/>
                <a:moveTo>
                  <a:pt x="1712" y="2222"/>
                </a:moveTo>
                <a:lnTo>
                  <a:pt x="1710" y="2222"/>
                </a:lnTo>
                <a:lnTo>
                  <a:pt x="1708" y="2222"/>
                </a:lnTo>
                <a:lnTo>
                  <a:pt x="1708" y="2222"/>
                </a:lnTo>
                <a:lnTo>
                  <a:pt x="1710" y="2225"/>
                </a:lnTo>
                <a:lnTo>
                  <a:pt x="1710" y="2225"/>
                </a:lnTo>
                <a:lnTo>
                  <a:pt x="1712" y="2225"/>
                </a:lnTo>
                <a:lnTo>
                  <a:pt x="1712" y="2225"/>
                </a:lnTo>
                <a:lnTo>
                  <a:pt x="1712" y="2222"/>
                </a:lnTo>
                <a:close/>
                <a:moveTo>
                  <a:pt x="1680" y="2508"/>
                </a:moveTo>
                <a:lnTo>
                  <a:pt x="1680" y="2508"/>
                </a:lnTo>
                <a:lnTo>
                  <a:pt x="1678" y="2508"/>
                </a:lnTo>
                <a:lnTo>
                  <a:pt x="1678" y="2508"/>
                </a:lnTo>
                <a:lnTo>
                  <a:pt x="1674" y="2508"/>
                </a:lnTo>
                <a:lnTo>
                  <a:pt x="1672" y="2505"/>
                </a:lnTo>
                <a:lnTo>
                  <a:pt x="1672" y="2508"/>
                </a:lnTo>
                <a:lnTo>
                  <a:pt x="1672" y="2508"/>
                </a:lnTo>
                <a:lnTo>
                  <a:pt x="1670" y="2508"/>
                </a:lnTo>
                <a:lnTo>
                  <a:pt x="1670" y="2510"/>
                </a:lnTo>
                <a:lnTo>
                  <a:pt x="1670" y="2510"/>
                </a:lnTo>
                <a:lnTo>
                  <a:pt x="1672" y="2510"/>
                </a:lnTo>
                <a:lnTo>
                  <a:pt x="1674" y="2510"/>
                </a:lnTo>
                <a:lnTo>
                  <a:pt x="1674" y="2510"/>
                </a:lnTo>
                <a:lnTo>
                  <a:pt x="1676" y="2508"/>
                </a:lnTo>
                <a:lnTo>
                  <a:pt x="1680" y="2508"/>
                </a:lnTo>
                <a:lnTo>
                  <a:pt x="1680" y="2508"/>
                </a:lnTo>
                <a:lnTo>
                  <a:pt x="1683" y="2508"/>
                </a:lnTo>
                <a:lnTo>
                  <a:pt x="1683" y="2508"/>
                </a:lnTo>
                <a:lnTo>
                  <a:pt x="1683" y="2508"/>
                </a:lnTo>
                <a:lnTo>
                  <a:pt x="1680" y="2508"/>
                </a:lnTo>
                <a:close/>
                <a:moveTo>
                  <a:pt x="1724" y="2451"/>
                </a:moveTo>
                <a:lnTo>
                  <a:pt x="1727" y="2449"/>
                </a:lnTo>
                <a:lnTo>
                  <a:pt x="1724" y="2449"/>
                </a:lnTo>
                <a:lnTo>
                  <a:pt x="1724" y="2449"/>
                </a:lnTo>
                <a:lnTo>
                  <a:pt x="1722" y="2449"/>
                </a:lnTo>
                <a:lnTo>
                  <a:pt x="1722" y="2451"/>
                </a:lnTo>
                <a:lnTo>
                  <a:pt x="1722" y="2451"/>
                </a:lnTo>
                <a:lnTo>
                  <a:pt x="1724" y="2453"/>
                </a:lnTo>
                <a:lnTo>
                  <a:pt x="1724" y="2453"/>
                </a:lnTo>
                <a:lnTo>
                  <a:pt x="1724" y="2451"/>
                </a:lnTo>
                <a:close/>
                <a:moveTo>
                  <a:pt x="1745" y="2447"/>
                </a:moveTo>
                <a:lnTo>
                  <a:pt x="1745" y="2447"/>
                </a:lnTo>
                <a:lnTo>
                  <a:pt x="1747" y="2445"/>
                </a:lnTo>
                <a:lnTo>
                  <a:pt x="1747" y="2445"/>
                </a:lnTo>
                <a:lnTo>
                  <a:pt x="1747" y="2445"/>
                </a:lnTo>
                <a:lnTo>
                  <a:pt x="1750" y="2443"/>
                </a:lnTo>
                <a:lnTo>
                  <a:pt x="1750" y="2443"/>
                </a:lnTo>
                <a:lnTo>
                  <a:pt x="1747" y="2443"/>
                </a:lnTo>
                <a:lnTo>
                  <a:pt x="1747" y="2440"/>
                </a:lnTo>
                <a:lnTo>
                  <a:pt x="1745" y="2443"/>
                </a:lnTo>
                <a:lnTo>
                  <a:pt x="1745" y="2443"/>
                </a:lnTo>
                <a:lnTo>
                  <a:pt x="1743" y="2443"/>
                </a:lnTo>
                <a:lnTo>
                  <a:pt x="1741" y="2443"/>
                </a:lnTo>
                <a:lnTo>
                  <a:pt x="1741" y="2443"/>
                </a:lnTo>
                <a:lnTo>
                  <a:pt x="1739" y="2443"/>
                </a:lnTo>
                <a:lnTo>
                  <a:pt x="1739" y="2443"/>
                </a:lnTo>
                <a:lnTo>
                  <a:pt x="1737" y="2443"/>
                </a:lnTo>
                <a:lnTo>
                  <a:pt x="1735" y="2443"/>
                </a:lnTo>
                <a:lnTo>
                  <a:pt x="1733" y="2443"/>
                </a:lnTo>
                <a:lnTo>
                  <a:pt x="1731" y="2440"/>
                </a:lnTo>
                <a:lnTo>
                  <a:pt x="1731" y="2440"/>
                </a:lnTo>
                <a:lnTo>
                  <a:pt x="1731" y="2443"/>
                </a:lnTo>
                <a:lnTo>
                  <a:pt x="1731" y="2443"/>
                </a:lnTo>
                <a:lnTo>
                  <a:pt x="1731" y="2443"/>
                </a:lnTo>
                <a:lnTo>
                  <a:pt x="1733" y="2445"/>
                </a:lnTo>
                <a:lnTo>
                  <a:pt x="1735" y="2445"/>
                </a:lnTo>
                <a:lnTo>
                  <a:pt x="1735" y="2447"/>
                </a:lnTo>
                <a:lnTo>
                  <a:pt x="1735" y="2447"/>
                </a:lnTo>
                <a:lnTo>
                  <a:pt x="1731" y="2447"/>
                </a:lnTo>
                <a:lnTo>
                  <a:pt x="1731" y="2447"/>
                </a:lnTo>
                <a:lnTo>
                  <a:pt x="1731" y="2449"/>
                </a:lnTo>
                <a:lnTo>
                  <a:pt x="1731" y="2449"/>
                </a:lnTo>
                <a:lnTo>
                  <a:pt x="1733" y="2449"/>
                </a:lnTo>
                <a:lnTo>
                  <a:pt x="1733" y="2449"/>
                </a:lnTo>
                <a:lnTo>
                  <a:pt x="1735" y="2449"/>
                </a:lnTo>
                <a:lnTo>
                  <a:pt x="1735" y="2449"/>
                </a:lnTo>
                <a:lnTo>
                  <a:pt x="1735" y="2449"/>
                </a:lnTo>
                <a:lnTo>
                  <a:pt x="1735" y="2449"/>
                </a:lnTo>
                <a:lnTo>
                  <a:pt x="1733" y="2451"/>
                </a:lnTo>
                <a:lnTo>
                  <a:pt x="1733" y="2451"/>
                </a:lnTo>
                <a:lnTo>
                  <a:pt x="1731" y="2453"/>
                </a:lnTo>
                <a:lnTo>
                  <a:pt x="1727" y="2453"/>
                </a:lnTo>
                <a:lnTo>
                  <a:pt x="1724" y="2455"/>
                </a:lnTo>
                <a:lnTo>
                  <a:pt x="1727" y="2457"/>
                </a:lnTo>
                <a:lnTo>
                  <a:pt x="1729" y="2457"/>
                </a:lnTo>
                <a:lnTo>
                  <a:pt x="1731" y="2457"/>
                </a:lnTo>
                <a:lnTo>
                  <a:pt x="1731" y="2457"/>
                </a:lnTo>
                <a:lnTo>
                  <a:pt x="1733" y="2457"/>
                </a:lnTo>
                <a:lnTo>
                  <a:pt x="1733" y="2457"/>
                </a:lnTo>
                <a:lnTo>
                  <a:pt x="1733" y="2455"/>
                </a:lnTo>
                <a:lnTo>
                  <a:pt x="1735" y="2455"/>
                </a:lnTo>
                <a:lnTo>
                  <a:pt x="1735" y="2453"/>
                </a:lnTo>
                <a:lnTo>
                  <a:pt x="1735" y="2453"/>
                </a:lnTo>
                <a:lnTo>
                  <a:pt x="1737" y="2453"/>
                </a:lnTo>
                <a:lnTo>
                  <a:pt x="1739" y="2453"/>
                </a:lnTo>
                <a:lnTo>
                  <a:pt x="1739" y="2453"/>
                </a:lnTo>
                <a:lnTo>
                  <a:pt x="1743" y="2449"/>
                </a:lnTo>
                <a:lnTo>
                  <a:pt x="1745" y="2447"/>
                </a:lnTo>
                <a:close/>
                <a:moveTo>
                  <a:pt x="1630" y="2529"/>
                </a:moveTo>
                <a:lnTo>
                  <a:pt x="1626" y="2529"/>
                </a:lnTo>
                <a:lnTo>
                  <a:pt x="1626" y="2529"/>
                </a:lnTo>
                <a:lnTo>
                  <a:pt x="1624" y="2529"/>
                </a:lnTo>
                <a:lnTo>
                  <a:pt x="1624" y="2529"/>
                </a:lnTo>
                <a:lnTo>
                  <a:pt x="1626" y="2529"/>
                </a:lnTo>
                <a:lnTo>
                  <a:pt x="1626" y="2531"/>
                </a:lnTo>
                <a:lnTo>
                  <a:pt x="1628" y="2531"/>
                </a:lnTo>
                <a:lnTo>
                  <a:pt x="1628" y="2531"/>
                </a:lnTo>
                <a:lnTo>
                  <a:pt x="1630" y="2531"/>
                </a:lnTo>
                <a:lnTo>
                  <a:pt x="1630" y="2529"/>
                </a:lnTo>
                <a:lnTo>
                  <a:pt x="1630" y="2529"/>
                </a:lnTo>
                <a:lnTo>
                  <a:pt x="1630" y="2529"/>
                </a:lnTo>
                <a:close/>
                <a:moveTo>
                  <a:pt x="1636" y="2514"/>
                </a:moveTo>
                <a:lnTo>
                  <a:pt x="1634" y="2512"/>
                </a:lnTo>
                <a:lnTo>
                  <a:pt x="1630" y="2512"/>
                </a:lnTo>
                <a:lnTo>
                  <a:pt x="1624" y="2510"/>
                </a:lnTo>
                <a:lnTo>
                  <a:pt x="1622" y="2510"/>
                </a:lnTo>
                <a:lnTo>
                  <a:pt x="1618" y="2512"/>
                </a:lnTo>
                <a:lnTo>
                  <a:pt x="1620" y="2514"/>
                </a:lnTo>
                <a:lnTo>
                  <a:pt x="1620" y="2516"/>
                </a:lnTo>
                <a:lnTo>
                  <a:pt x="1622" y="2516"/>
                </a:lnTo>
                <a:lnTo>
                  <a:pt x="1622" y="2516"/>
                </a:lnTo>
                <a:lnTo>
                  <a:pt x="1626" y="2518"/>
                </a:lnTo>
                <a:lnTo>
                  <a:pt x="1626" y="2518"/>
                </a:lnTo>
                <a:lnTo>
                  <a:pt x="1628" y="2516"/>
                </a:lnTo>
                <a:lnTo>
                  <a:pt x="1628" y="2516"/>
                </a:lnTo>
                <a:lnTo>
                  <a:pt x="1630" y="2516"/>
                </a:lnTo>
                <a:lnTo>
                  <a:pt x="1630" y="2516"/>
                </a:lnTo>
                <a:lnTo>
                  <a:pt x="1630" y="2516"/>
                </a:lnTo>
                <a:lnTo>
                  <a:pt x="1630" y="2516"/>
                </a:lnTo>
                <a:lnTo>
                  <a:pt x="1630" y="2516"/>
                </a:lnTo>
                <a:lnTo>
                  <a:pt x="1632" y="2518"/>
                </a:lnTo>
                <a:lnTo>
                  <a:pt x="1632" y="2518"/>
                </a:lnTo>
                <a:lnTo>
                  <a:pt x="1634" y="2518"/>
                </a:lnTo>
                <a:lnTo>
                  <a:pt x="1634" y="2516"/>
                </a:lnTo>
                <a:lnTo>
                  <a:pt x="1636" y="2516"/>
                </a:lnTo>
                <a:lnTo>
                  <a:pt x="1636" y="2516"/>
                </a:lnTo>
                <a:lnTo>
                  <a:pt x="1636" y="2514"/>
                </a:lnTo>
                <a:lnTo>
                  <a:pt x="1636" y="2514"/>
                </a:lnTo>
                <a:close/>
                <a:moveTo>
                  <a:pt x="1632" y="2524"/>
                </a:moveTo>
                <a:lnTo>
                  <a:pt x="1632" y="2524"/>
                </a:lnTo>
                <a:lnTo>
                  <a:pt x="1632" y="2524"/>
                </a:lnTo>
                <a:lnTo>
                  <a:pt x="1630" y="2524"/>
                </a:lnTo>
                <a:lnTo>
                  <a:pt x="1630" y="2524"/>
                </a:lnTo>
                <a:lnTo>
                  <a:pt x="1630" y="2526"/>
                </a:lnTo>
                <a:lnTo>
                  <a:pt x="1628" y="2526"/>
                </a:lnTo>
                <a:lnTo>
                  <a:pt x="1628" y="2526"/>
                </a:lnTo>
                <a:lnTo>
                  <a:pt x="1632" y="2526"/>
                </a:lnTo>
                <a:lnTo>
                  <a:pt x="1632" y="2526"/>
                </a:lnTo>
                <a:lnTo>
                  <a:pt x="1632" y="2529"/>
                </a:lnTo>
                <a:lnTo>
                  <a:pt x="1632" y="2529"/>
                </a:lnTo>
                <a:lnTo>
                  <a:pt x="1632" y="2526"/>
                </a:lnTo>
                <a:lnTo>
                  <a:pt x="1632" y="2526"/>
                </a:lnTo>
                <a:lnTo>
                  <a:pt x="1632" y="2526"/>
                </a:lnTo>
                <a:lnTo>
                  <a:pt x="1632" y="2524"/>
                </a:lnTo>
                <a:close/>
                <a:moveTo>
                  <a:pt x="1643" y="2516"/>
                </a:moveTo>
                <a:lnTo>
                  <a:pt x="1643" y="2516"/>
                </a:lnTo>
                <a:lnTo>
                  <a:pt x="1643" y="2516"/>
                </a:lnTo>
                <a:lnTo>
                  <a:pt x="1643" y="2516"/>
                </a:lnTo>
                <a:lnTo>
                  <a:pt x="1643" y="2518"/>
                </a:lnTo>
                <a:lnTo>
                  <a:pt x="1643" y="2518"/>
                </a:lnTo>
                <a:lnTo>
                  <a:pt x="1643" y="2518"/>
                </a:lnTo>
                <a:lnTo>
                  <a:pt x="1645" y="2516"/>
                </a:lnTo>
                <a:lnTo>
                  <a:pt x="1645" y="2516"/>
                </a:lnTo>
                <a:lnTo>
                  <a:pt x="1645" y="2516"/>
                </a:lnTo>
                <a:lnTo>
                  <a:pt x="1643" y="2516"/>
                </a:lnTo>
                <a:close/>
                <a:moveTo>
                  <a:pt x="1737" y="2440"/>
                </a:moveTo>
                <a:lnTo>
                  <a:pt x="1737" y="2440"/>
                </a:lnTo>
                <a:lnTo>
                  <a:pt x="1737" y="2440"/>
                </a:lnTo>
                <a:lnTo>
                  <a:pt x="1735" y="2440"/>
                </a:lnTo>
                <a:lnTo>
                  <a:pt x="1735" y="2440"/>
                </a:lnTo>
                <a:lnTo>
                  <a:pt x="1735" y="2443"/>
                </a:lnTo>
                <a:lnTo>
                  <a:pt x="1737" y="2443"/>
                </a:lnTo>
                <a:lnTo>
                  <a:pt x="1737" y="2440"/>
                </a:lnTo>
                <a:close/>
                <a:moveTo>
                  <a:pt x="1297" y="1640"/>
                </a:moveTo>
                <a:lnTo>
                  <a:pt x="1297" y="1640"/>
                </a:lnTo>
                <a:lnTo>
                  <a:pt x="1297" y="1642"/>
                </a:lnTo>
                <a:lnTo>
                  <a:pt x="1299" y="1642"/>
                </a:lnTo>
                <a:lnTo>
                  <a:pt x="1299" y="1642"/>
                </a:lnTo>
                <a:lnTo>
                  <a:pt x="1299" y="1642"/>
                </a:lnTo>
                <a:lnTo>
                  <a:pt x="1299" y="1642"/>
                </a:lnTo>
                <a:lnTo>
                  <a:pt x="1301" y="1640"/>
                </a:lnTo>
                <a:lnTo>
                  <a:pt x="1301" y="1640"/>
                </a:lnTo>
                <a:lnTo>
                  <a:pt x="1299" y="1638"/>
                </a:lnTo>
                <a:lnTo>
                  <a:pt x="1297" y="1640"/>
                </a:lnTo>
                <a:close/>
                <a:moveTo>
                  <a:pt x="1291" y="1640"/>
                </a:moveTo>
                <a:lnTo>
                  <a:pt x="1291" y="1640"/>
                </a:lnTo>
                <a:lnTo>
                  <a:pt x="1291" y="1640"/>
                </a:lnTo>
                <a:lnTo>
                  <a:pt x="1291" y="1638"/>
                </a:lnTo>
                <a:lnTo>
                  <a:pt x="1287" y="1633"/>
                </a:lnTo>
                <a:lnTo>
                  <a:pt x="1287" y="1631"/>
                </a:lnTo>
                <a:lnTo>
                  <a:pt x="1284" y="1631"/>
                </a:lnTo>
                <a:lnTo>
                  <a:pt x="1284" y="1629"/>
                </a:lnTo>
                <a:lnTo>
                  <a:pt x="1284" y="1629"/>
                </a:lnTo>
                <a:lnTo>
                  <a:pt x="1282" y="1629"/>
                </a:lnTo>
                <a:lnTo>
                  <a:pt x="1282" y="1631"/>
                </a:lnTo>
                <a:lnTo>
                  <a:pt x="1280" y="1631"/>
                </a:lnTo>
                <a:lnTo>
                  <a:pt x="1280" y="1631"/>
                </a:lnTo>
                <a:lnTo>
                  <a:pt x="1282" y="1631"/>
                </a:lnTo>
                <a:lnTo>
                  <a:pt x="1282" y="1631"/>
                </a:lnTo>
                <a:lnTo>
                  <a:pt x="1282" y="1631"/>
                </a:lnTo>
                <a:lnTo>
                  <a:pt x="1284" y="1635"/>
                </a:lnTo>
                <a:lnTo>
                  <a:pt x="1287" y="1638"/>
                </a:lnTo>
                <a:lnTo>
                  <a:pt x="1287" y="1638"/>
                </a:lnTo>
                <a:lnTo>
                  <a:pt x="1289" y="1640"/>
                </a:lnTo>
                <a:lnTo>
                  <a:pt x="1287" y="1640"/>
                </a:lnTo>
                <a:lnTo>
                  <a:pt x="1284" y="1642"/>
                </a:lnTo>
                <a:lnTo>
                  <a:pt x="1282" y="1642"/>
                </a:lnTo>
                <a:lnTo>
                  <a:pt x="1282" y="1644"/>
                </a:lnTo>
                <a:lnTo>
                  <a:pt x="1282" y="1644"/>
                </a:lnTo>
                <a:lnTo>
                  <a:pt x="1282" y="1646"/>
                </a:lnTo>
                <a:lnTo>
                  <a:pt x="1284" y="1646"/>
                </a:lnTo>
                <a:lnTo>
                  <a:pt x="1287" y="1646"/>
                </a:lnTo>
                <a:lnTo>
                  <a:pt x="1291" y="1644"/>
                </a:lnTo>
                <a:lnTo>
                  <a:pt x="1293" y="1642"/>
                </a:lnTo>
                <a:lnTo>
                  <a:pt x="1291" y="1642"/>
                </a:lnTo>
                <a:lnTo>
                  <a:pt x="1291" y="1640"/>
                </a:lnTo>
                <a:close/>
                <a:moveTo>
                  <a:pt x="1023" y="2030"/>
                </a:moveTo>
                <a:lnTo>
                  <a:pt x="1023" y="2030"/>
                </a:lnTo>
                <a:lnTo>
                  <a:pt x="1023" y="2032"/>
                </a:lnTo>
                <a:lnTo>
                  <a:pt x="1025" y="2030"/>
                </a:lnTo>
                <a:lnTo>
                  <a:pt x="1025" y="2030"/>
                </a:lnTo>
                <a:lnTo>
                  <a:pt x="1025" y="2030"/>
                </a:lnTo>
                <a:lnTo>
                  <a:pt x="1023" y="2030"/>
                </a:lnTo>
                <a:close/>
                <a:moveTo>
                  <a:pt x="1284" y="1638"/>
                </a:moveTo>
                <a:lnTo>
                  <a:pt x="1284" y="1635"/>
                </a:lnTo>
                <a:lnTo>
                  <a:pt x="1282" y="1635"/>
                </a:lnTo>
                <a:lnTo>
                  <a:pt x="1280" y="1635"/>
                </a:lnTo>
                <a:lnTo>
                  <a:pt x="1280" y="1635"/>
                </a:lnTo>
                <a:lnTo>
                  <a:pt x="1280" y="1638"/>
                </a:lnTo>
                <a:lnTo>
                  <a:pt x="1280" y="1638"/>
                </a:lnTo>
                <a:lnTo>
                  <a:pt x="1282" y="1638"/>
                </a:lnTo>
                <a:lnTo>
                  <a:pt x="1282" y="1638"/>
                </a:lnTo>
                <a:lnTo>
                  <a:pt x="1284" y="1638"/>
                </a:lnTo>
                <a:close/>
                <a:moveTo>
                  <a:pt x="987" y="1271"/>
                </a:moveTo>
                <a:lnTo>
                  <a:pt x="985" y="1273"/>
                </a:lnTo>
                <a:lnTo>
                  <a:pt x="989" y="1275"/>
                </a:lnTo>
                <a:lnTo>
                  <a:pt x="989" y="1275"/>
                </a:lnTo>
                <a:lnTo>
                  <a:pt x="987" y="1273"/>
                </a:lnTo>
                <a:lnTo>
                  <a:pt x="987" y="1271"/>
                </a:lnTo>
                <a:close/>
                <a:moveTo>
                  <a:pt x="1064" y="1315"/>
                </a:moveTo>
                <a:lnTo>
                  <a:pt x="1062" y="1315"/>
                </a:lnTo>
                <a:lnTo>
                  <a:pt x="1062" y="1317"/>
                </a:lnTo>
                <a:lnTo>
                  <a:pt x="1062" y="1317"/>
                </a:lnTo>
                <a:lnTo>
                  <a:pt x="1064" y="1317"/>
                </a:lnTo>
                <a:lnTo>
                  <a:pt x="1064" y="1317"/>
                </a:lnTo>
                <a:lnTo>
                  <a:pt x="1064" y="1315"/>
                </a:lnTo>
                <a:lnTo>
                  <a:pt x="1064" y="1315"/>
                </a:lnTo>
                <a:close/>
                <a:moveTo>
                  <a:pt x="999" y="1357"/>
                </a:moveTo>
                <a:lnTo>
                  <a:pt x="999" y="1359"/>
                </a:lnTo>
                <a:lnTo>
                  <a:pt x="999" y="1359"/>
                </a:lnTo>
                <a:lnTo>
                  <a:pt x="999" y="1359"/>
                </a:lnTo>
                <a:lnTo>
                  <a:pt x="1002" y="1359"/>
                </a:lnTo>
                <a:lnTo>
                  <a:pt x="999" y="1359"/>
                </a:lnTo>
                <a:lnTo>
                  <a:pt x="999" y="1357"/>
                </a:lnTo>
                <a:close/>
                <a:moveTo>
                  <a:pt x="891" y="1132"/>
                </a:moveTo>
                <a:lnTo>
                  <a:pt x="891" y="1132"/>
                </a:lnTo>
                <a:lnTo>
                  <a:pt x="891" y="1134"/>
                </a:lnTo>
                <a:lnTo>
                  <a:pt x="893" y="1134"/>
                </a:lnTo>
                <a:lnTo>
                  <a:pt x="893" y="1134"/>
                </a:lnTo>
                <a:lnTo>
                  <a:pt x="895" y="1134"/>
                </a:lnTo>
                <a:lnTo>
                  <a:pt x="893" y="1134"/>
                </a:lnTo>
                <a:lnTo>
                  <a:pt x="893" y="1132"/>
                </a:lnTo>
                <a:lnTo>
                  <a:pt x="891" y="1132"/>
                </a:lnTo>
                <a:lnTo>
                  <a:pt x="891" y="1132"/>
                </a:lnTo>
                <a:lnTo>
                  <a:pt x="891" y="1132"/>
                </a:lnTo>
                <a:lnTo>
                  <a:pt x="891" y="1132"/>
                </a:lnTo>
                <a:lnTo>
                  <a:pt x="891" y="1132"/>
                </a:lnTo>
                <a:close/>
                <a:moveTo>
                  <a:pt x="1515" y="2401"/>
                </a:moveTo>
                <a:lnTo>
                  <a:pt x="1517" y="2399"/>
                </a:lnTo>
                <a:lnTo>
                  <a:pt x="1519" y="2394"/>
                </a:lnTo>
                <a:lnTo>
                  <a:pt x="1519" y="2394"/>
                </a:lnTo>
                <a:lnTo>
                  <a:pt x="1519" y="2392"/>
                </a:lnTo>
                <a:lnTo>
                  <a:pt x="1517" y="2392"/>
                </a:lnTo>
                <a:lnTo>
                  <a:pt x="1517" y="2394"/>
                </a:lnTo>
                <a:lnTo>
                  <a:pt x="1515" y="2394"/>
                </a:lnTo>
                <a:lnTo>
                  <a:pt x="1513" y="2394"/>
                </a:lnTo>
                <a:lnTo>
                  <a:pt x="1513" y="2394"/>
                </a:lnTo>
                <a:lnTo>
                  <a:pt x="1513" y="2394"/>
                </a:lnTo>
                <a:lnTo>
                  <a:pt x="1513" y="2396"/>
                </a:lnTo>
                <a:lnTo>
                  <a:pt x="1513" y="2396"/>
                </a:lnTo>
                <a:lnTo>
                  <a:pt x="1513" y="2396"/>
                </a:lnTo>
                <a:lnTo>
                  <a:pt x="1513" y="2396"/>
                </a:lnTo>
                <a:lnTo>
                  <a:pt x="1515" y="2399"/>
                </a:lnTo>
                <a:lnTo>
                  <a:pt x="1513" y="2399"/>
                </a:lnTo>
                <a:lnTo>
                  <a:pt x="1513" y="2401"/>
                </a:lnTo>
                <a:lnTo>
                  <a:pt x="1513" y="2401"/>
                </a:lnTo>
                <a:lnTo>
                  <a:pt x="1513" y="2401"/>
                </a:lnTo>
                <a:lnTo>
                  <a:pt x="1515" y="2401"/>
                </a:lnTo>
                <a:close/>
                <a:moveTo>
                  <a:pt x="939" y="1212"/>
                </a:moveTo>
                <a:lnTo>
                  <a:pt x="939" y="1214"/>
                </a:lnTo>
                <a:lnTo>
                  <a:pt x="939" y="1216"/>
                </a:lnTo>
                <a:lnTo>
                  <a:pt x="937" y="1216"/>
                </a:lnTo>
                <a:lnTo>
                  <a:pt x="939" y="1218"/>
                </a:lnTo>
                <a:lnTo>
                  <a:pt x="939" y="1218"/>
                </a:lnTo>
                <a:lnTo>
                  <a:pt x="939" y="1216"/>
                </a:lnTo>
                <a:lnTo>
                  <a:pt x="939" y="1214"/>
                </a:lnTo>
                <a:lnTo>
                  <a:pt x="939" y="1212"/>
                </a:lnTo>
                <a:close/>
                <a:moveTo>
                  <a:pt x="983" y="1271"/>
                </a:moveTo>
                <a:lnTo>
                  <a:pt x="983" y="1269"/>
                </a:lnTo>
                <a:lnTo>
                  <a:pt x="983" y="1269"/>
                </a:lnTo>
                <a:lnTo>
                  <a:pt x="983" y="1266"/>
                </a:lnTo>
                <a:lnTo>
                  <a:pt x="983" y="1266"/>
                </a:lnTo>
                <a:lnTo>
                  <a:pt x="983" y="1262"/>
                </a:lnTo>
                <a:lnTo>
                  <a:pt x="983" y="1260"/>
                </a:lnTo>
                <a:lnTo>
                  <a:pt x="983" y="1266"/>
                </a:lnTo>
                <a:lnTo>
                  <a:pt x="981" y="1269"/>
                </a:lnTo>
                <a:lnTo>
                  <a:pt x="983" y="1269"/>
                </a:lnTo>
                <a:lnTo>
                  <a:pt x="983" y="1269"/>
                </a:lnTo>
                <a:lnTo>
                  <a:pt x="983" y="1271"/>
                </a:lnTo>
                <a:lnTo>
                  <a:pt x="985" y="1273"/>
                </a:lnTo>
                <a:lnTo>
                  <a:pt x="985" y="1273"/>
                </a:lnTo>
                <a:lnTo>
                  <a:pt x="985" y="1271"/>
                </a:lnTo>
                <a:lnTo>
                  <a:pt x="983" y="1271"/>
                </a:lnTo>
                <a:close/>
                <a:moveTo>
                  <a:pt x="895" y="1201"/>
                </a:moveTo>
                <a:lnTo>
                  <a:pt x="895" y="1201"/>
                </a:lnTo>
                <a:lnTo>
                  <a:pt x="895" y="1199"/>
                </a:lnTo>
                <a:lnTo>
                  <a:pt x="893" y="1199"/>
                </a:lnTo>
                <a:lnTo>
                  <a:pt x="893" y="1201"/>
                </a:lnTo>
                <a:lnTo>
                  <a:pt x="893" y="1201"/>
                </a:lnTo>
                <a:lnTo>
                  <a:pt x="895" y="1204"/>
                </a:lnTo>
                <a:lnTo>
                  <a:pt x="895" y="1204"/>
                </a:lnTo>
                <a:lnTo>
                  <a:pt x="895" y="1201"/>
                </a:lnTo>
                <a:lnTo>
                  <a:pt x="895" y="1201"/>
                </a:lnTo>
                <a:close/>
                <a:moveTo>
                  <a:pt x="1523" y="2375"/>
                </a:moveTo>
                <a:lnTo>
                  <a:pt x="1521" y="2378"/>
                </a:lnTo>
                <a:lnTo>
                  <a:pt x="1519" y="2378"/>
                </a:lnTo>
                <a:lnTo>
                  <a:pt x="1517" y="2380"/>
                </a:lnTo>
                <a:lnTo>
                  <a:pt x="1517" y="2380"/>
                </a:lnTo>
                <a:lnTo>
                  <a:pt x="1519" y="2382"/>
                </a:lnTo>
                <a:lnTo>
                  <a:pt x="1519" y="2382"/>
                </a:lnTo>
                <a:lnTo>
                  <a:pt x="1519" y="2384"/>
                </a:lnTo>
                <a:lnTo>
                  <a:pt x="1519" y="2386"/>
                </a:lnTo>
                <a:lnTo>
                  <a:pt x="1521" y="2386"/>
                </a:lnTo>
                <a:lnTo>
                  <a:pt x="1521" y="2388"/>
                </a:lnTo>
                <a:lnTo>
                  <a:pt x="1523" y="2390"/>
                </a:lnTo>
                <a:lnTo>
                  <a:pt x="1525" y="2390"/>
                </a:lnTo>
                <a:lnTo>
                  <a:pt x="1527" y="2390"/>
                </a:lnTo>
                <a:lnTo>
                  <a:pt x="1527" y="2390"/>
                </a:lnTo>
                <a:lnTo>
                  <a:pt x="1527" y="2386"/>
                </a:lnTo>
                <a:lnTo>
                  <a:pt x="1527" y="2386"/>
                </a:lnTo>
                <a:lnTo>
                  <a:pt x="1527" y="2386"/>
                </a:lnTo>
                <a:lnTo>
                  <a:pt x="1527" y="2384"/>
                </a:lnTo>
                <a:lnTo>
                  <a:pt x="1525" y="2384"/>
                </a:lnTo>
                <a:lnTo>
                  <a:pt x="1525" y="2382"/>
                </a:lnTo>
                <a:lnTo>
                  <a:pt x="1525" y="2382"/>
                </a:lnTo>
                <a:lnTo>
                  <a:pt x="1525" y="2380"/>
                </a:lnTo>
                <a:lnTo>
                  <a:pt x="1523" y="2380"/>
                </a:lnTo>
                <a:lnTo>
                  <a:pt x="1523" y="2380"/>
                </a:lnTo>
                <a:lnTo>
                  <a:pt x="1523" y="2375"/>
                </a:lnTo>
                <a:lnTo>
                  <a:pt x="1523" y="2375"/>
                </a:lnTo>
                <a:close/>
                <a:moveTo>
                  <a:pt x="1511" y="2390"/>
                </a:moveTo>
                <a:lnTo>
                  <a:pt x="1513" y="2392"/>
                </a:lnTo>
                <a:lnTo>
                  <a:pt x="1513" y="2392"/>
                </a:lnTo>
                <a:lnTo>
                  <a:pt x="1515" y="2392"/>
                </a:lnTo>
                <a:lnTo>
                  <a:pt x="1517" y="2390"/>
                </a:lnTo>
                <a:lnTo>
                  <a:pt x="1519" y="2390"/>
                </a:lnTo>
                <a:lnTo>
                  <a:pt x="1519" y="2386"/>
                </a:lnTo>
                <a:lnTo>
                  <a:pt x="1517" y="2382"/>
                </a:lnTo>
                <a:lnTo>
                  <a:pt x="1517" y="2380"/>
                </a:lnTo>
                <a:lnTo>
                  <a:pt x="1515" y="2380"/>
                </a:lnTo>
                <a:lnTo>
                  <a:pt x="1513" y="2380"/>
                </a:lnTo>
                <a:lnTo>
                  <a:pt x="1513" y="2380"/>
                </a:lnTo>
                <a:lnTo>
                  <a:pt x="1513" y="2382"/>
                </a:lnTo>
                <a:lnTo>
                  <a:pt x="1513" y="2382"/>
                </a:lnTo>
                <a:lnTo>
                  <a:pt x="1513" y="2384"/>
                </a:lnTo>
                <a:lnTo>
                  <a:pt x="1511" y="2390"/>
                </a:lnTo>
                <a:close/>
                <a:moveTo>
                  <a:pt x="1465" y="2132"/>
                </a:moveTo>
                <a:lnTo>
                  <a:pt x="1465" y="2132"/>
                </a:lnTo>
                <a:lnTo>
                  <a:pt x="1465" y="2132"/>
                </a:lnTo>
                <a:lnTo>
                  <a:pt x="1465" y="2132"/>
                </a:lnTo>
                <a:lnTo>
                  <a:pt x="1465" y="2132"/>
                </a:lnTo>
                <a:lnTo>
                  <a:pt x="1463" y="2132"/>
                </a:lnTo>
                <a:lnTo>
                  <a:pt x="1463" y="2132"/>
                </a:lnTo>
                <a:lnTo>
                  <a:pt x="1463" y="2132"/>
                </a:lnTo>
                <a:lnTo>
                  <a:pt x="1467" y="2132"/>
                </a:lnTo>
                <a:lnTo>
                  <a:pt x="1467" y="2132"/>
                </a:lnTo>
                <a:lnTo>
                  <a:pt x="1467" y="2132"/>
                </a:lnTo>
                <a:lnTo>
                  <a:pt x="1467" y="2132"/>
                </a:lnTo>
                <a:lnTo>
                  <a:pt x="1465" y="2132"/>
                </a:lnTo>
                <a:close/>
                <a:moveTo>
                  <a:pt x="1521" y="2373"/>
                </a:moveTo>
                <a:lnTo>
                  <a:pt x="1519" y="2373"/>
                </a:lnTo>
                <a:lnTo>
                  <a:pt x="1519" y="2373"/>
                </a:lnTo>
                <a:lnTo>
                  <a:pt x="1517" y="2373"/>
                </a:lnTo>
                <a:lnTo>
                  <a:pt x="1519" y="2375"/>
                </a:lnTo>
                <a:lnTo>
                  <a:pt x="1519" y="2375"/>
                </a:lnTo>
                <a:lnTo>
                  <a:pt x="1519" y="2375"/>
                </a:lnTo>
                <a:lnTo>
                  <a:pt x="1519" y="2375"/>
                </a:lnTo>
                <a:lnTo>
                  <a:pt x="1521" y="2375"/>
                </a:lnTo>
                <a:lnTo>
                  <a:pt x="1523" y="2373"/>
                </a:lnTo>
                <a:lnTo>
                  <a:pt x="1521" y="2373"/>
                </a:lnTo>
                <a:lnTo>
                  <a:pt x="1521" y="2373"/>
                </a:lnTo>
                <a:close/>
                <a:moveTo>
                  <a:pt x="1314" y="1642"/>
                </a:moveTo>
                <a:lnTo>
                  <a:pt x="1314" y="1642"/>
                </a:lnTo>
                <a:lnTo>
                  <a:pt x="1312" y="1642"/>
                </a:lnTo>
                <a:lnTo>
                  <a:pt x="1312" y="1642"/>
                </a:lnTo>
                <a:lnTo>
                  <a:pt x="1310" y="1644"/>
                </a:lnTo>
                <a:lnTo>
                  <a:pt x="1310" y="1644"/>
                </a:lnTo>
                <a:lnTo>
                  <a:pt x="1310" y="1644"/>
                </a:lnTo>
                <a:lnTo>
                  <a:pt x="1310" y="1644"/>
                </a:lnTo>
                <a:lnTo>
                  <a:pt x="1310" y="1644"/>
                </a:lnTo>
                <a:lnTo>
                  <a:pt x="1312" y="1644"/>
                </a:lnTo>
                <a:lnTo>
                  <a:pt x="1314" y="1644"/>
                </a:lnTo>
                <a:lnTo>
                  <a:pt x="1314" y="1642"/>
                </a:lnTo>
                <a:lnTo>
                  <a:pt x="1314" y="1642"/>
                </a:lnTo>
                <a:lnTo>
                  <a:pt x="1314" y="1642"/>
                </a:lnTo>
                <a:lnTo>
                  <a:pt x="1314" y="1642"/>
                </a:lnTo>
                <a:close/>
                <a:moveTo>
                  <a:pt x="1297" y="1648"/>
                </a:moveTo>
                <a:lnTo>
                  <a:pt x="1297" y="1648"/>
                </a:lnTo>
                <a:lnTo>
                  <a:pt x="1297" y="1650"/>
                </a:lnTo>
                <a:lnTo>
                  <a:pt x="1297" y="1650"/>
                </a:lnTo>
                <a:lnTo>
                  <a:pt x="1297" y="1650"/>
                </a:lnTo>
                <a:lnTo>
                  <a:pt x="1299" y="1650"/>
                </a:lnTo>
                <a:lnTo>
                  <a:pt x="1299" y="1650"/>
                </a:lnTo>
                <a:lnTo>
                  <a:pt x="1297" y="1648"/>
                </a:lnTo>
                <a:close/>
                <a:moveTo>
                  <a:pt x="893" y="1143"/>
                </a:moveTo>
                <a:lnTo>
                  <a:pt x="891" y="1141"/>
                </a:lnTo>
                <a:lnTo>
                  <a:pt x="891" y="1139"/>
                </a:lnTo>
                <a:lnTo>
                  <a:pt x="891" y="1139"/>
                </a:lnTo>
                <a:lnTo>
                  <a:pt x="891" y="1141"/>
                </a:lnTo>
                <a:lnTo>
                  <a:pt x="891" y="1143"/>
                </a:lnTo>
                <a:lnTo>
                  <a:pt x="893" y="1143"/>
                </a:lnTo>
                <a:lnTo>
                  <a:pt x="893" y="1143"/>
                </a:lnTo>
                <a:lnTo>
                  <a:pt x="893" y="1143"/>
                </a:lnTo>
                <a:close/>
                <a:moveTo>
                  <a:pt x="1293" y="1633"/>
                </a:moveTo>
                <a:lnTo>
                  <a:pt x="1293" y="1633"/>
                </a:lnTo>
                <a:lnTo>
                  <a:pt x="1291" y="1635"/>
                </a:lnTo>
                <a:lnTo>
                  <a:pt x="1293" y="1635"/>
                </a:lnTo>
                <a:lnTo>
                  <a:pt x="1295" y="1635"/>
                </a:lnTo>
                <a:lnTo>
                  <a:pt x="1295" y="1635"/>
                </a:lnTo>
                <a:lnTo>
                  <a:pt x="1295" y="1635"/>
                </a:lnTo>
                <a:lnTo>
                  <a:pt x="1295" y="1633"/>
                </a:lnTo>
                <a:lnTo>
                  <a:pt x="1293" y="1633"/>
                </a:lnTo>
                <a:close/>
                <a:moveTo>
                  <a:pt x="1425" y="1524"/>
                </a:moveTo>
                <a:lnTo>
                  <a:pt x="1425" y="1524"/>
                </a:lnTo>
                <a:lnTo>
                  <a:pt x="1425" y="1522"/>
                </a:lnTo>
                <a:lnTo>
                  <a:pt x="1423" y="1522"/>
                </a:lnTo>
                <a:lnTo>
                  <a:pt x="1423" y="1522"/>
                </a:lnTo>
                <a:lnTo>
                  <a:pt x="1423" y="1522"/>
                </a:lnTo>
                <a:lnTo>
                  <a:pt x="1423" y="1522"/>
                </a:lnTo>
                <a:lnTo>
                  <a:pt x="1423" y="1524"/>
                </a:lnTo>
                <a:lnTo>
                  <a:pt x="1423" y="1524"/>
                </a:lnTo>
                <a:lnTo>
                  <a:pt x="1423" y="1524"/>
                </a:lnTo>
                <a:lnTo>
                  <a:pt x="1425" y="1526"/>
                </a:lnTo>
                <a:lnTo>
                  <a:pt x="1425" y="1526"/>
                </a:lnTo>
                <a:lnTo>
                  <a:pt x="1425" y="1524"/>
                </a:lnTo>
                <a:lnTo>
                  <a:pt x="1425" y="1524"/>
                </a:lnTo>
                <a:close/>
                <a:moveTo>
                  <a:pt x="1465" y="1612"/>
                </a:moveTo>
                <a:lnTo>
                  <a:pt x="1465" y="1612"/>
                </a:lnTo>
                <a:lnTo>
                  <a:pt x="1463" y="1612"/>
                </a:lnTo>
                <a:lnTo>
                  <a:pt x="1465" y="1612"/>
                </a:lnTo>
                <a:lnTo>
                  <a:pt x="1465" y="1612"/>
                </a:lnTo>
                <a:lnTo>
                  <a:pt x="1465" y="1612"/>
                </a:lnTo>
                <a:close/>
                <a:moveTo>
                  <a:pt x="1320" y="1191"/>
                </a:moveTo>
                <a:lnTo>
                  <a:pt x="1320" y="1189"/>
                </a:lnTo>
                <a:lnTo>
                  <a:pt x="1320" y="1187"/>
                </a:lnTo>
                <a:lnTo>
                  <a:pt x="1320" y="1187"/>
                </a:lnTo>
                <a:lnTo>
                  <a:pt x="1320" y="1189"/>
                </a:lnTo>
                <a:lnTo>
                  <a:pt x="1320" y="1191"/>
                </a:lnTo>
                <a:lnTo>
                  <a:pt x="1320" y="1191"/>
                </a:lnTo>
                <a:close/>
                <a:moveTo>
                  <a:pt x="1905" y="1642"/>
                </a:moveTo>
                <a:lnTo>
                  <a:pt x="1905" y="1640"/>
                </a:lnTo>
                <a:lnTo>
                  <a:pt x="1907" y="1638"/>
                </a:lnTo>
                <a:lnTo>
                  <a:pt x="1907" y="1635"/>
                </a:lnTo>
                <a:lnTo>
                  <a:pt x="1907" y="1635"/>
                </a:lnTo>
                <a:lnTo>
                  <a:pt x="1907" y="1635"/>
                </a:lnTo>
                <a:lnTo>
                  <a:pt x="1905" y="1635"/>
                </a:lnTo>
                <a:lnTo>
                  <a:pt x="1905" y="1635"/>
                </a:lnTo>
                <a:lnTo>
                  <a:pt x="1900" y="1633"/>
                </a:lnTo>
                <a:lnTo>
                  <a:pt x="1896" y="1633"/>
                </a:lnTo>
                <a:lnTo>
                  <a:pt x="1894" y="1633"/>
                </a:lnTo>
                <a:lnTo>
                  <a:pt x="1894" y="1633"/>
                </a:lnTo>
                <a:lnTo>
                  <a:pt x="1892" y="1633"/>
                </a:lnTo>
                <a:lnTo>
                  <a:pt x="1890" y="1635"/>
                </a:lnTo>
                <a:lnTo>
                  <a:pt x="1888" y="1635"/>
                </a:lnTo>
                <a:lnTo>
                  <a:pt x="1879" y="1633"/>
                </a:lnTo>
                <a:lnTo>
                  <a:pt x="1877" y="1633"/>
                </a:lnTo>
                <a:lnTo>
                  <a:pt x="1873" y="1635"/>
                </a:lnTo>
                <a:lnTo>
                  <a:pt x="1873" y="1635"/>
                </a:lnTo>
                <a:lnTo>
                  <a:pt x="1873" y="1638"/>
                </a:lnTo>
                <a:lnTo>
                  <a:pt x="1873" y="1640"/>
                </a:lnTo>
                <a:lnTo>
                  <a:pt x="1873" y="1640"/>
                </a:lnTo>
                <a:lnTo>
                  <a:pt x="1873" y="1640"/>
                </a:lnTo>
                <a:lnTo>
                  <a:pt x="1871" y="1642"/>
                </a:lnTo>
                <a:lnTo>
                  <a:pt x="1871" y="1644"/>
                </a:lnTo>
                <a:lnTo>
                  <a:pt x="1871" y="1646"/>
                </a:lnTo>
                <a:lnTo>
                  <a:pt x="1873" y="1646"/>
                </a:lnTo>
                <a:lnTo>
                  <a:pt x="1875" y="1646"/>
                </a:lnTo>
                <a:lnTo>
                  <a:pt x="1875" y="1648"/>
                </a:lnTo>
                <a:lnTo>
                  <a:pt x="1875" y="1648"/>
                </a:lnTo>
                <a:lnTo>
                  <a:pt x="1875" y="1648"/>
                </a:lnTo>
                <a:lnTo>
                  <a:pt x="1873" y="1648"/>
                </a:lnTo>
                <a:lnTo>
                  <a:pt x="1873" y="1648"/>
                </a:lnTo>
                <a:lnTo>
                  <a:pt x="1873" y="1648"/>
                </a:lnTo>
                <a:lnTo>
                  <a:pt x="1873" y="1650"/>
                </a:lnTo>
                <a:lnTo>
                  <a:pt x="1873" y="1652"/>
                </a:lnTo>
                <a:lnTo>
                  <a:pt x="1875" y="1654"/>
                </a:lnTo>
                <a:lnTo>
                  <a:pt x="1875" y="1656"/>
                </a:lnTo>
                <a:lnTo>
                  <a:pt x="1875" y="1656"/>
                </a:lnTo>
                <a:lnTo>
                  <a:pt x="1877" y="1656"/>
                </a:lnTo>
                <a:lnTo>
                  <a:pt x="1877" y="1656"/>
                </a:lnTo>
                <a:lnTo>
                  <a:pt x="1882" y="1656"/>
                </a:lnTo>
                <a:lnTo>
                  <a:pt x="1882" y="1656"/>
                </a:lnTo>
                <a:lnTo>
                  <a:pt x="1884" y="1656"/>
                </a:lnTo>
                <a:lnTo>
                  <a:pt x="1884" y="1656"/>
                </a:lnTo>
                <a:lnTo>
                  <a:pt x="1886" y="1656"/>
                </a:lnTo>
                <a:lnTo>
                  <a:pt x="1888" y="1656"/>
                </a:lnTo>
                <a:lnTo>
                  <a:pt x="1888" y="1656"/>
                </a:lnTo>
                <a:lnTo>
                  <a:pt x="1890" y="1656"/>
                </a:lnTo>
                <a:lnTo>
                  <a:pt x="1890" y="1654"/>
                </a:lnTo>
                <a:lnTo>
                  <a:pt x="1890" y="1652"/>
                </a:lnTo>
                <a:lnTo>
                  <a:pt x="1892" y="1654"/>
                </a:lnTo>
                <a:lnTo>
                  <a:pt x="1892" y="1654"/>
                </a:lnTo>
                <a:lnTo>
                  <a:pt x="1894" y="1654"/>
                </a:lnTo>
                <a:lnTo>
                  <a:pt x="1894" y="1654"/>
                </a:lnTo>
                <a:lnTo>
                  <a:pt x="1894" y="1652"/>
                </a:lnTo>
                <a:lnTo>
                  <a:pt x="1896" y="1652"/>
                </a:lnTo>
                <a:lnTo>
                  <a:pt x="1896" y="1652"/>
                </a:lnTo>
                <a:lnTo>
                  <a:pt x="1896" y="1652"/>
                </a:lnTo>
                <a:lnTo>
                  <a:pt x="1898" y="1652"/>
                </a:lnTo>
                <a:lnTo>
                  <a:pt x="1898" y="1652"/>
                </a:lnTo>
                <a:lnTo>
                  <a:pt x="1900" y="1650"/>
                </a:lnTo>
                <a:lnTo>
                  <a:pt x="1900" y="1650"/>
                </a:lnTo>
                <a:lnTo>
                  <a:pt x="1900" y="1650"/>
                </a:lnTo>
                <a:lnTo>
                  <a:pt x="1900" y="1648"/>
                </a:lnTo>
                <a:lnTo>
                  <a:pt x="1900" y="1648"/>
                </a:lnTo>
                <a:lnTo>
                  <a:pt x="1903" y="1648"/>
                </a:lnTo>
                <a:lnTo>
                  <a:pt x="1903" y="1648"/>
                </a:lnTo>
                <a:lnTo>
                  <a:pt x="1903" y="1646"/>
                </a:lnTo>
                <a:lnTo>
                  <a:pt x="1905" y="1644"/>
                </a:lnTo>
                <a:lnTo>
                  <a:pt x="1905" y="1644"/>
                </a:lnTo>
                <a:lnTo>
                  <a:pt x="1905" y="1642"/>
                </a:lnTo>
                <a:lnTo>
                  <a:pt x="1905" y="1642"/>
                </a:lnTo>
                <a:lnTo>
                  <a:pt x="1905" y="1642"/>
                </a:lnTo>
                <a:lnTo>
                  <a:pt x="1905" y="1642"/>
                </a:lnTo>
                <a:close/>
                <a:moveTo>
                  <a:pt x="1322" y="1183"/>
                </a:moveTo>
                <a:lnTo>
                  <a:pt x="1324" y="1185"/>
                </a:lnTo>
                <a:lnTo>
                  <a:pt x="1324" y="1185"/>
                </a:lnTo>
                <a:lnTo>
                  <a:pt x="1324" y="1185"/>
                </a:lnTo>
                <a:lnTo>
                  <a:pt x="1324" y="1185"/>
                </a:lnTo>
                <a:lnTo>
                  <a:pt x="1322" y="1183"/>
                </a:lnTo>
                <a:lnTo>
                  <a:pt x="1322" y="1183"/>
                </a:lnTo>
                <a:close/>
                <a:moveTo>
                  <a:pt x="1320" y="1193"/>
                </a:moveTo>
                <a:lnTo>
                  <a:pt x="1320" y="1191"/>
                </a:lnTo>
                <a:lnTo>
                  <a:pt x="1320" y="1191"/>
                </a:lnTo>
                <a:lnTo>
                  <a:pt x="1320" y="1191"/>
                </a:lnTo>
                <a:lnTo>
                  <a:pt x="1320" y="1193"/>
                </a:lnTo>
                <a:lnTo>
                  <a:pt x="1320" y="1193"/>
                </a:lnTo>
                <a:close/>
                <a:moveTo>
                  <a:pt x="1316" y="1185"/>
                </a:moveTo>
                <a:lnTo>
                  <a:pt x="1314" y="1185"/>
                </a:lnTo>
                <a:lnTo>
                  <a:pt x="1314" y="1187"/>
                </a:lnTo>
                <a:lnTo>
                  <a:pt x="1314" y="1187"/>
                </a:lnTo>
                <a:lnTo>
                  <a:pt x="1314" y="1187"/>
                </a:lnTo>
                <a:lnTo>
                  <a:pt x="1314" y="1187"/>
                </a:lnTo>
                <a:lnTo>
                  <a:pt x="1316" y="1187"/>
                </a:lnTo>
                <a:lnTo>
                  <a:pt x="1316" y="1187"/>
                </a:lnTo>
                <a:lnTo>
                  <a:pt x="1316" y="1185"/>
                </a:lnTo>
                <a:lnTo>
                  <a:pt x="1316" y="1185"/>
                </a:lnTo>
                <a:close/>
                <a:moveTo>
                  <a:pt x="1349" y="1331"/>
                </a:moveTo>
                <a:lnTo>
                  <a:pt x="1347" y="1334"/>
                </a:lnTo>
                <a:lnTo>
                  <a:pt x="1347" y="1334"/>
                </a:lnTo>
                <a:lnTo>
                  <a:pt x="1347" y="1336"/>
                </a:lnTo>
                <a:lnTo>
                  <a:pt x="1347" y="1336"/>
                </a:lnTo>
                <a:lnTo>
                  <a:pt x="1349" y="1334"/>
                </a:lnTo>
                <a:lnTo>
                  <a:pt x="1351" y="1331"/>
                </a:lnTo>
                <a:lnTo>
                  <a:pt x="1351" y="1331"/>
                </a:lnTo>
                <a:lnTo>
                  <a:pt x="1349" y="1331"/>
                </a:lnTo>
                <a:lnTo>
                  <a:pt x="1349" y="1331"/>
                </a:lnTo>
                <a:close/>
                <a:moveTo>
                  <a:pt x="1362" y="1392"/>
                </a:moveTo>
                <a:lnTo>
                  <a:pt x="1362" y="1392"/>
                </a:lnTo>
                <a:lnTo>
                  <a:pt x="1362" y="1394"/>
                </a:lnTo>
                <a:lnTo>
                  <a:pt x="1364" y="1392"/>
                </a:lnTo>
                <a:lnTo>
                  <a:pt x="1364" y="1392"/>
                </a:lnTo>
                <a:lnTo>
                  <a:pt x="1364" y="1392"/>
                </a:lnTo>
                <a:lnTo>
                  <a:pt x="1364" y="1392"/>
                </a:lnTo>
                <a:lnTo>
                  <a:pt x="1362" y="1392"/>
                </a:lnTo>
                <a:close/>
                <a:moveTo>
                  <a:pt x="1280" y="1361"/>
                </a:moveTo>
                <a:lnTo>
                  <a:pt x="1280" y="1359"/>
                </a:lnTo>
                <a:lnTo>
                  <a:pt x="1282" y="1359"/>
                </a:lnTo>
                <a:lnTo>
                  <a:pt x="1282" y="1359"/>
                </a:lnTo>
                <a:lnTo>
                  <a:pt x="1280" y="1359"/>
                </a:lnTo>
                <a:lnTo>
                  <a:pt x="1278" y="1361"/>
                </a:lnTo>
                <a:lnTo>
                  <a:pt x="1278" y="1361"/>
                </a:lnTo>
                <a:lnTo>
                  <a:pt x="1280" y="1361"/>
                </a:lnTo>
                <a:close/>
                <a:moveTo>
                  <a:pt x="1354" y="1394"/>
                </a:moveTo>
                <a:lnTo>
                  <a:pt x="1354" y="1394"/>
                </a:lnTo>
                <a:lnTo>
                  <a:pt x="1354" y="1394"/>
                </a:lnTo>
                <a:lnTo>
                  <a:pt x="1356" y="1394"/>
                </a:lnTo>
                <a:lnTo>
                  <a:pt x="1358" y="1392"/>
                </a:lnTo>
                <a:lnTo>
                  <a:pt x="1358" y="1392"/>
                </a:lnTo>
                <a:lnTo>
                  <a:pt x="1356" y="1394"/>
                </a:lnTo>
                <a:lnTo>
                  <a:pt x="1354" y="1394"/>
                </a:lnTo>
                <a:close/>
                <a:moveTo>
                  <a:pt x="1351" y="1321"/>
                </a:moveTo>
                <a:lnTo>
                  <a:pt x="1351" y="1321"/>
                </a:lnTo>
                <a:lnTo>
                  <a:pt x="1351" y="1321"/>
                </a:lnTo>
                <a:lnTo>
                  <a:pt x="1351" y="1323"/>
                </a:lnTo>
                <a:lnTo>
                  <a:pt x="1351" y="1323"/>
                </a:lnTo>
                <a:lnTo>
                  <a:pt x="1351" y="1321"/>
                </a:lnTo>
                <a:lnTo>
                  <a:pt x="1351" y="1321"/>
                </a:lnTo>
                <a:lnTo>
                  <a:pt x="1351" y="1321"/>
                </a:lnTo>
                <a:close/>
                <a:moveTo>
                  <a:pt x="1427" y="1174"/>
                </a:moveTo>
                <a:lnTo>
                  <a:pt x="1427" y="1174"/>
                </a:lnTo>
                <a:lnTo>
                  <a:pt x="1427" y="1176"/>
                </a:lnTo>
                <a:lnTo>
                  <a:pt x="1429" y="1172"/>
                </a:lnTo>
                <a:lnTo>
                  <a:pt x="1427" y="1172"/>
                </a:lnTo>
                <a:lnTo>
                  <a:pt x="1427" y="1174"/>
                </a:lnTo>
                <a:close/>
                <a:moveTo>
                  <a:pt x="1335" y="1378"/>
                </a:moveTo>
                <a:lnTo>
                  <a:pt x="1335" y="1378"/>
                </a:lnTo>
                <a:lnTo>
                  <a:pt x="1337" y="1378"/>
                </a:lnTo>
                <a:lnTo>
                  <a:pt x="1335" y="1378"/>
                </a:lnTo>
                <a:lnTo>
                  <a:pt x="1335" y="1378"/>
                </a:lnTo>
                <a:lnTo>
                  <a:pt x="1335" y="1378"/>
                </a:lnTo>
                <a:lnTo>
                  <a:pt x="1335" y="1378"/>
                </a:lnTo>
                <a:lnTo>
                  <a:pt x="1335" y="1380"/>
                </a:lnTo>
                <a:lnTo>
                  <a:pt x="1335" y="1380"/>
                </a:lnTo>
                <a:lnTo>
                  <a:pt x="1335" y="1378"/>
                </a:lnTo>
                <a:close/>
                <a:moveTo>
                  <a:pt x="1335" y="1367"/>
                </a:moveTo>
                <a:lnTo>
                  <a:pt x="1335" y="1367"/>
                </a:lnTo>
                <a:lnTo>
                  <a:pt x="1333" y="1369"/>
                </a:lnTo>
                <a:lnTo>
                  <a:pt x="1333" y="1371"/>
                </a:lnTo>
                <a:lnTo>
                  <a:pt x="1333" y="1371"/>
                </a:lnTo>
                <a:lnTo>
                  <a:pt x="1333" y="1371"/>
                </a:lnTo>
                <a:lnTo>
                  <a:pt x="1335" y="1367"/>
                </a:lnTo>
                <a:lnTo>
                  <a:pt x="1335" y="1367"/>
                </a:lnTo>
                <a:close/>
                <a:moveTo>
                  <a:pt x="1196" y="1231"/>
                </a:moveTo>
                <a:lnTo>
                  <a:pt x="1196" y="1233"/>
                </a:lnTo>
                <a:lnTo>
                  <a:pt x="1196" y="1237"/>
                </a:lnTo>
                <a:lnTo>
                  <a:pt x="1199" y="1243"/>
                </a:lnTo>
                <a:lnTo>
                  <a:pt x="1201" y="1248"/>
                </a:lnTo>
                <a:lnTo>
                  <a:pt x="1201" y="1248"/>
                </a:lnTo>
                <a:lnTo>
                  <a:pt x="1199" y="1245"/>
                </a:lnTo>
                <a:lnTo>
                  <a:pt x="1196" y="1237"/>
                </a:lnTo>
                <a:lnTo>
                  <a:pt x="1196" y="1231"/>
                </a:lnTo>
                <a:close/>
                <a:moveTo>
                  <a:pt x="1877" y="1604"/>
                </a:moveTo>
                <a:lnTo>
                  <a:pt x="1879" y="1604"/>
                </a:lnTo>
                <a:lnTo>
                  <a:pt x="1879" y="1602"/>
                </a:lnTo>
                <a:lnTo>
                  <a:pt x="1877" y="1600"/>
                </a:lnTo>
                <a:lnTo>
                  <a:pt x="1877" y="1600"/>
                </a:lnTo>
                <a:lnTo>
                  <a:pt x="1877" y="1600"/>
                </a:lnTo>
                <a:lnTo>
                  <a:pt x="1875" y="1600"/>
                </a:lnTo>
                <a:lnTo>
                  <a:pt x="1875" y="1602"/>
                </a:lnTo>
                <a:lnTo>
                  <a:pt x="1877" y="1604"/>
                </a:lnTo>
                <a:lnTo>
                  <a:pt x="1877" y="1604"/>
                </a:lnTo>
                <a:close/>
                <a:moveTo>
                  <a:pt x="1209" y="1214"/>
                </a:moveTo>
                <a:lnTo>
                  <a:pt x="1207" y="1214"/>
                </a:lnTo>
                <a:lnTo>
                  <a:pt x="1207" y="1216"/>
                </a:lnTo>
                <a:lnTo>
                  <a:pt x="1205" y="1216"/>
                </a:lnTo>
                <a:lnTo>
                  <a:pt x="1207" y="1216"/>
                </a:lnTo>
                <a:lnTo>
                  <a:pt x="1209" y="1214"/>
                </a:lnTo>
                <a:lnTo>
                  <a:pt x="1211" y="1214"/>
                </a:lnTo>
                <a:lnTo>
                  <a:pt x="1211" y="1212"/>
                </a:lnTo>
                <a:lnTo>
                  <a:pt x="1211" y="1212"/>
                </a:lnTo>
                <a:lnTo>
                  <a:pt x="1211" y="1214"/>
                </a:lnTo>
                <a:lnTo>
                  <a:pt x="1209" y="1214"/>
                </a:lnTo>
                <a:close/>
                <a:moveTo>
                  <a:pt x="1201" y="1222"/>
                </a:moveTo>
                <a:lnTo>
                  <a:pt x="1199" y="1227"/>
                </a:lnTo>
                <a:lnTo>
                  <a:pt x="1196" y="1229"/>
                </a:lnTo>
                <a:lnTo>
                  <a:pt x="1196" y="1231"/>
                </a:lnTo>
                <a:lnTo>
                  <a:pt x="1196" y="1229"/>
                </a:lnTo>
                <a:lnTo>
                  <a:pt x="1199" y="1227"/>
                </a:lnTo>
                <a:lnTo>
                  <a:pt x="1201" y="1220"/>
                </a:lnTo>
                <a:lnTo>
                  <a:pt x="1201" y="1222"/>
                </a:lnTo>
                <a:close/>
                <a:moveTo>
                  <a:pt x="1278" y="1195"/>
                </a:moveTo>
                <a:lnTo>
                  <a:pt x="1278" y="1193"/>
                </a:lnTo>
                <a:lnTo>
                  <a:pt x="1278" y="1193"/>
                </a:lnTo>
                <a:lnTo>
                  <a:pt x="1276" y="1193"/>
                </a:lnTo>
                <a:lnTo>
                  <a:pt x="1276" y="1193"/>
                </a:lnTo>
                <a:lnTo>
                  <a:pt x="1274" y="1193"/>
                </a:lnTo>
                <a:lnTo>
                  <a:pt x="1274" y="1193"/>
                </a:lnTo>
                <a:lnTo>
                  <a:pt x="1278" y="1195"/>
                </a:lnTo>
                <a:lnTo>
                  <a:pt x="1278" y="1195"/>
                </a:lnTo>
                <a:lnTo>
                  <a:pt x="1278" y="1195"/>
                </a:lnTo>
                <a:lnTo>
                  <a:pt x="1278" y="1195"/>
                </a:lnTo>
                <a:close/>
                <a:moveTo>
                  <a:pt x="1234" y="1199"/>
                </a:moveTo>
                <a:lnTo>
                  <a:pt x="1230" y="1201"/>
                </a:lnTo>
                <a:lnTo>
                  <a:pt x="1230" y="1201"/>
                </a:lnTo>
                <a:lnTo>
                  <a:pt x="1234" y="1199"/>
                </a:lnTo>
                <a:lnTo>
                  <a:pt x="1234" y="1197"/>
                </a:lnTo>
                <a:lnTo>
                  <a:pt x="1234" y="1197"/>
                </a:lnTo>
                <a:lnTo>
                  <a:pt x="1234" y="1199"/>
                </a:lnTo>
                <a:close/>
                <a:moveTo>
                  <a:pt x="1203" y="1218"/>
                </a:moveTo>
                <a:lnTo>
                  <a:pt x="1203" y="1218"/>
                </a:lnTo>
                <a:lnTo>
                  <a:pt x="1203" y="1220"/>
                </a:lnTo>
                <a:lnTo>
                  <a:pt x="1203" y="1220"/>
                </a:lnTo>
                <a:lnTo>
                  <a:pt x="1203" y="1218"/>
                </a:lnTo>
                <a:lnTo>
                  <a:pt x="1205" y="1218"/>
                </a:lnTo>
                <a:lnTo>
                  <a:pt x="1205" y="1216"/>
                </a:lnTo>
                <a:lnTo>
                  <a:pt x="1205" y="1216"/>
                </a:lnTo>
                <a:lnTo>
                  <a:pt x="1203" y="1218"/>
                </a:lnTo>
                <a:close/>
                <a:moveTo>
                  <a:pt x="1328" y="1183"/>
                </a:moveTo>
                <a:lnTo>
                  <a:pt x="1328" y="1183"/>
                </a:lnTo>
                <a:lnTo>
                  <a:pt x="1328" y="1185"/>
                </a:lnTo>
                <a:lnTo>
                  <a:pt x="1331" y="1185"/>
                </a:lnTo>
                <a:lnTo>
                  <a:pt x="1333" y="1183"/>
                </a:lnTo>
                <a:lnTo>
                  <a:pt x="1331" y="1183"/>
                </a:lnTo>
                <a:lnTo>
                  <a:pt x="1328" y="1183"/>
                </a:lnTo>
                <a:close/>
                <a:moveTo>
                  <a:pt x="1444" y="1224"/>
                </a:moveTo>
                <a:lnTo>
                  <a:pt x="1444" y="1222"/>
                </a:lnTo>
                <a:lnTo>
                  <a:pt x="1442" y="1220"/>
                </a:lnTo>
                <a:lnTo>
                  <a:pt x="1444" y="1224"/>
                </a:lnTo>
                <a:lnTo>
                  <a:pt x="1446" y="1229"/>
                </a:lnTo>
                <a:lnTo>
                  <a:pt x="1446" y="1231"/>
                </a:lnTo>
                <a:lnTo>
                  <a:pt x="1446" y="1231"/>
                </a:lnTo>
                <a:lnTo>
                  <a:pt x="1444" y="1224"/>
                </a:lnTo>
                <a:close/>
                <a:moveTo>
                  <a:pt x="1540" y="1325"/>
                </a:moveTo>
                <a:lnTo>
                  <a:pt x="1540" y="1327"/>
                </a:lnTo>
                <a:lnTo>
                  <a:pt x="1544" y="1325"/>
                </a:lnTo>
                <a:lnTo>
                  <a:pt x="1548" y="1325"/>
                </a:lnTo>
                <a:lnTo>
                  <a:pt x="1548" y="1323"/>
                </a:lnTo>
                <a:lnTo>
                  <a:pt x="1551" y="1323"/>
                </a:lnTo>
                <a:lnTo>
                  <a:pt x="1551" y="1321"/>
                </a:lnTo>
                <a:lnTo>
                  <a:pt x="1548" y="1321"/>
                </a:lnTo>
                <a:lnTo>
                  <a:pt x="1548" y="1323"/>
                </a:lnTo>
                <a:lnTo>
                  <a:pt x="1546" y="1323"/>
                </a:lnTo>
                <a:lnTo>
                  <a:pt x="1546" y="1323"/>
                </a:lnTo>
                <a:lnTo>
                  <a:pt x="1544" y="1323"/>
                </a:lnTo>
                <a:lnTo>
                  <a:pt x="1542" y="1323"/>
                </a:lnTo>
                <a:lnTo>
                  <a:pt x="1542" y="1323"/>
                </a:lnTo>
                <a:lnTo>
                  <a:pt x="1540" y="1323"/>
                </a:lnTo>
                <a:lnTo>
                  <a:pt x="1540" y="1323"/>
                </a:lnTo>
                <a:lnTo>
                  <a:pt x="1540" y="1325"/>
                </a:lnTo>
                <a:lnTo>
                  <a:pt x="1540" y="1325"/>
                </a:lnTo>
                <a:lnTo>
                  <a:pt x="1540" y="1325"/>
                </a:lnTo>
                <a:close/>
                <a:moveTo>
                  <a:pt x="1553" y="1359"/>
                </a:moveTo>
                <a:lnTo>
                  <a:pt x="1551" y="1357"/>
                </a:lnTo>
                <a:lnTo>
                  <a:pt x="1548" y="1357"/>
                </a:lnTo>
                <a:lnTo>
                  <a:pt x="1548" y="1357"/>
                </a:lnTo>
                <a:lnTo>
                  <a:pt x="1546" y="1357"/>
                </a:lnTo>
                <a:lnTo>
                  <a:pt x="1546" y="1357"/>
                </a:lnTo>
                <a:lnTo>
                  <a:pt x="1548" y="1359"/>
                </a:lnTo>
                <a:lnTo>
                  <a:pt x="1553" y="1359"/>
                </a:lnTo>
                <a:lnTo>
                  <a:pt x="1553" y="1359"/>
                </a:lnTo>
                <a:close/>
                <a:moveTo>
                  <a:pt x="1551" y="1317"/>
                </a:moveTo>
                <a:lnTo>
                  <a:pt x="1548" y="1317"/>
                </a:lnTo>
                <a:lnTo>
                  <a:pt x="1548" y="1319"/>
                </a:lnTo>
                <a:lnTo>
                  <a:pt x="1551" y="1317"/>
                </a:lnTo>
                <a:lnTo>
                  <a:pt x="1551" y="1317"/>
                </a:lnTo>
                <a:close/>
                <a:moveTo>
                  <a:pt x="1559" y="1313"/>
                </a:moveTo>
                <a:lnTo>
                  <a:pt x="1559" y="1313"/>
                </a:lnTo>
                <a:lnTo>
                  <a:pt x="1559" y="1315"/>
                </a:lnTo>
                <a:lnTo>
                  <a:pt x="1561" y="1315"/>
                </a:lnTo>
                <a:lnTo>
                  <a:pt x="1561" y="1315"/>
                </a:lnTo>
                <a:lnTo>
                  <a:pt x="1561" y="1313"/>
                </a:lnTo>
                <a:lnTo>
                  <a:pt x="1563" y="1313"/>
                </a:lnTo>
                <a:lnTo>
                  <a:pt x="1563" y="1313"/>
                </a:lnTo>
                <a:lnTo>
                  <a:pt x="1561" y="1313"/>
                </a:lnTo>
                <a:lnTo>
                  <a:pt x="1559" y="1313"/>
                </a:lnTo>
                <a:close/>
                <a:moveTo>
                  <a:pt x="1553" y="1340"/>
                </a:moveTo>
                <a:lnTo>
                  <a:pt x="1553" y="1340"/>
                </a:lnTo>
                <a:lnTo>
                  <a:pt x="1555" y="1340"/>
                </a:lnTo>
                <a:lnTo>
                  <a:pt x="1555" y="1340"/>
                </a:lnTo>
                <a:lnTo>
                  <a:pt x="1555" y="1340"/>
                </a:lnTo>
                <a:lnTo>
                  <a:pt x="1555" y="1340"/>
                </a:lnTo>
                <a:lnTo>
                  <a:pt x="1553" y="1340"/>
                </a:lnTo>
                <a:lnTo>
                  <a:pt x="1553" y="1340"/>
                </a:lnTo>
                <a:lnTo>
                  <a:pt x="1551" y="1340"/>
                </a:lnTo>
                <a:lnTo>
                  <a:pt x="1551" y="1340"/>
                </a:lnTo>
                <a:lnTo>
                  <a:pt x="1553" y="1340"/>
                </a:lnTo>
                <a:lnTo>
                  <a:pt x="1553" y="1340"/>
                </a:lnTo>
                <a:close/>
                <a:moveTo>
                  <a:pt x="1534" y="1030"/>
                </a:moveTo>
                <a:lnTo>
                  <a:pt x="1532" y="1032"/>
                </a:lnTo>
                <a:lnTo>
                  <a:pt x="1532" y="1032"/>
                </a:lnTo>
                <a:lnTo>
                  <a:pt x="1534" y="1030"/>
                </a:lnTo>
                <a:lnTo>
                  <a:pt x="1534" y="1030"/>
                </a:lnTo>
                <a:close/>
                <a:moveTo>
                  <a:pt x="1536" y="1304"/>
                </a:moveTo>
                <a:lnTo>
                  <a:pt x="1536" y="1304"/>
                </a:lnTo>
                <a:lnTo>
                  <a:pt x="1536" y="1304"/>
                </a:lnTo>
                <a:lnTo>
                  <a:pt x="1534" y="1306"/>
                </a:lnTo>
                <a:lnTo>
                  <a:pt x="1532" y="1306"/>
                </a:lnTo>
                <a:lnTo>
                  <a:pt x="1532" y="1308"/>
                </a:lnTo>
                <a:lnTo>
                  <a:pt x="1532" y="1306"/>
                </a:lnTo>
                <a:lnTo>
                  <a:pt x="1534" y="1306"/>
                </a:lnTo>
                <a:lnTo>
                  <a:pt x="1536" y="1304"/>
                </a:lnTo>
                <a:lnTo>
                  <a:pt x="1538" y="1302"/>
                </a:lnTo>
                <a:lnTo>
                  <a:pt x="1538" y="1300"/>
                </a:lnTo>
                <a:lnTo>
                  <a:pt x="1538" y="1300"/>
                </a:lnTo>
                <a:lnTo>
                  <a:pt x="1536" y="1300"/>
                </a:lnTo>
                <a:lnTo>
                  <a:pt x="1536" y="1300"/>
                </a:lnTo>
                <a:lnTo>
                  <a:pt x="1536" y="1300"/>
                </a:lnTo>
                <a:lnTo>
                  <a:pt x="1536" y="1302"/>
                </a:lnTo>
                <a:lnTo>
                  <a:pt x="1538" y="1302"/>
                </a:lnTo>
                <a:lnTo>
                  <a:pt x="1536" y="1302"/>
                </a:lnTo>
                <a:lnTo>
                  <a:pt x="1536" y="1304"/>
                </a:lnTo>
                <a:close/>
                <a:moveTo>
                  <a:pt x="1559" y="1006"/>
                </a:moveTo>
                <a:lnTo>
                  <a:pt x="1561" y="1004"/>
                </a:lnTo>
                <a:lnTo>
                  <a:pt x="1559" y="1004"/>
                </a:lnTo>
                <a:lnTo>
                  <a:pt x="1557" y="1006"/>
                </a:lnTo>
                <a:lnTo>
                  <a:pt x="1555" y="1009"/>
                </a:lnTo>
                <a:lnTo>
                  <a:pt x="1553" y="1009"/>
                </a:lnTo>
                <a:lnTo>
                  <a:pt x="1551" y="1009"/>
                </a:lnTo>
                <a:lnTo>
                  <a:pt x="1548" y="1009"/>
                </a:lnTo>
                <a:lnTo>
                  <a:pt x="1548" y="1009"/>
                </a:lnTo>
                <a:lnTo>
                  <a:pt x="1546" y="1009"/>
                </a:lnTo>
                <a:lnTo>
                  <a:pt x="1544" y="1009"/>
                </a:lnTo>
                <a:lnTo>
                  <a:pt x="1544" y="1009"/>
                </a:lnTo>
                <a:lnTo>
                  <a:pt x="1544" y="1009"/>
                </a:lnTo>
                <a:lnTo>
                  <a:pt x="1542" y="1009"/>
                </a:lnTo>
                <a:lnTo>
                  <a:pt x="1542" y="1009"/>
                </a:lnTo>
                <a:lnTo>
                  <a:pt x="1542" y="1009"/>
                </a:lnTo>
                <a:lnTo>
                  <a:pt x="1540" y="1009"/>
                </a:lnTo>
                <a:lnTo>
                  <a:pt x="1540" y="1011"/>
                </a:lnTo>
                <a:lnTo>
                  <a:pt x="1540" y="1011"/>
                </a:lnTo>
                <a:lnTo>
                  <a:pt x="1540" y="1011"/>
                </a:lnTo>
                <a:lnTo>
                  <a:pt x="1538" y="1011"/>
                </a:lnTo>
                <a:lnTo>
                  <a:pt x="1536" y="1013"/>
                </a:lnTo>
                <a:lnTo>
                  <a:pt x="1536" y="1013"/>
                </a:lnTo>
                <a:lnTo>
                  <a:pt x="1536" y="1013"/>
                </a:lnTo>
                <a:lnTo>
                  <a:pt x="1536" y="1015"/>
                </a:lnTo>
                <a:lnTo>
                  <a:pt x="1536" y="1015"/>
                </a:lnTo>
                <a:lnTo>
                  <a:pt x="1538" y="1013"/>
                </a:lnTo>
                <a:lnTo>
                  <a:pt x="1538" y="1013"/>
                </a:lnTo>
                <a:lnTo>
                  <a:pt x="1538" y="1013"/>
                </a:lnTo>
                <a:lnTo>
                  <a:pt x="1538" y="1015"/>
                </a:lnTo>
                <a:lnTo>
                  <a:pt x="1538" y="1015"/>
                </a:lnTo>
                <a:lnTo>
                  <a:pt x="1540" y="1015"/>
                </a:lnTo>
                <a:lnTo>
                  <a:pt x="1542" y="1015"/>
                </a:lnTo>
                <a:lnTo>
                  <a:pt x="1546" y="1013"/>
                </a:lnTo>
                <a:lnTo>
                  <a:pt x="1546" y="1013"/>
                </a:lnTo>
                <a:lnTo>
                  <a:pt x="1546" y="1013"/>
                </a:lnTo>
                <a:lnTo>
                  <a:pt x="1553" y="1011"/>
                </a:lnTo>
                <a:lnTo>
                  <a:pt x="1555" y="1011"/>
                </a:lnTo>
                <a:lnTo>
                  <a:pt x="1557" y="1011"/>
                </a:lnTo>
                <a:lnTo>
                  <a:pt x="1559" y="1011"/>
                </a:lnTo>
                <a:lnTo>
                  <a:pt x="1559" y="1009"/>
                </a:lnTo>
                <a:lnTo>
                  <a:pt x="1565" y="1006"/>
                </a:lnTo>
                <a:lnTo>
                  <a:pt x="1565" y="1006"/>
                </a:lnTo>
                <a:lnTo>
                  <a:pt x="1563" y="1006"/>
                </a:lnTo>
                <a:lnTo>
                  <a:pt x="1563" y="1006"/>
                </a:lnTo>
                <a:lnTo>
                  <a:pt x="1561" y="1006"/>
                </a:lnTo>
                <a:lnTo>
                  <a:pt x="1561" y="1006"/>
                </a:lnTo>
                <a:lnTo>
                  <a:pt x="1559" y="1009"/>
                </a:lnTo>
                <a:lnTo>
                  <a:pt x="1559" y="1009"/>
                </a:lnTo>
                <a:lnTo>
                  <a:pt x="1557" y="1009"/>
                </a:lnTo>
                <a:lnTo>
                  <a:pt x="1557" y="1009"/>
                </a:lnTo>
                <a:lnTo>
                  <a:pt x="1557" y="1009"/>
                </a:lnTo>
                <a:lnTo>
                  <a:pt x="1559" y="1006"/>
                </a:lnTo>
                <a:close/>
                <a:moveTo>
                  <a:pt x="1565" y="1310"/>
                </a:moveTo>
                <a:lnTo>
                  <a:pt x="1565" y="1313"/>
                </a:lnTo>
                <a:lnTo>
                  <a:pt x="1565" y="1313"/>
                </a:lnTo>
                <a:lnTo>
                  <a:pt x="1565" y="1313"/>
                </a:lnTo>
                <a:lnTo>
                  <a:pt x="1565" y="1313"/>
                </a:lnTo>
                <a:lnTo>
                  <a:pt x="1567" y="1313"/>
                </a:lnTo>
                <a:lnTo>
                  <a:pt x="1565" y="1313"/>
                </a:lnTo>
                <a:lnTo>
                  <a:pt x="1565" y="1310"/>
                </a:lnTo>
                <a:lnTo>
                  <a:pt x="1565" y="1310"/>
                </a:lnTo>
                <a:lnTo>
                  <a:pt x="1565" y="1310"/>
                </a:lnTo>
                <a:close/>
                <a:moveTo>
                  <a:pt x="1551" y="1304"/>
                </a:moveTo>
                <a:lnTo>
                  <a:pt x="1553" y="1304"/>
                </a:lnTo>
                <a:lnTo>
                  <a:pt x="1553" y="1306"/>
                </a:lnTo>
                <a:lnTo>
                  <a:pt x="1555" y="1306"/>
                </a:lnTo>
                <a:lnTo>
                  <a:pt x="1553" y="1304"/>
                </a:lnTo>
                <a:lnTo>
                  <a:pt x="1553" y="1304"/>
                </a:lnTo>
                <a:lnTo>
                  <a:pt x="1551" y="1304"/>
                </a:lnTo>
                <a:lnTo>
                  <a:pt x="1551" y="1304"/>
                </a:lnTo>
                <a:lnTo>
                  <a:pt x="1551" y="1304"/>
                </a:lnTo>
                <a:lnTo>
                  <a:pt x="1548" y="1304"/>
                </a:lnTo>
                <a:lnTo>
                  <a:pt x="1548" y="1304"/>
                </a:lnTo>
                <a:lnTo>
                  <a:pt x="1548" y="1304"/>
                </a:lnTo>
                <a:lnTo>
                  <a:pt x="1551" y="1304"/>
                </a:lnTo>
                <a:close/>
                <a:moveTo>
                  <a:pt x="1618" y="1455"/>
                </a:moveTo>
                <a:lnTo>
                  <a:pt x="1618" y="1455"/>
                </a:lnTo>
                <a:lnTo>
                  <a:pt x="1618" y="1457"/>
                </a:lnTo>
                <a:lnTo>
                  <a:pt x="1620" y="1457"/>
                </a:lnTo>
                <a:lnTo>
                  <a:pt x="1620" y="1455"/>
                </a:lnTo>
                <a:lnTo>
                  <a:pt x="1620" y="1455"/>
                </a:lnTo>
                <a:lnTo>
                  <a:pt x="1618" y="1453"/>
                </a:lnTo>
                <a:lnTo>
                  <a:pt x="1618" y="1455"/>
                </a:lnTo>
                <a:lnTo>
                  <a:pt x="1618" y="1455"/>
                </a:lnTo>
                <a:lnTo>
                  <a:pt x="1618" y="1455"/>
                </a:lnTo>
                <a:close/>
                <a:moveTo>
                  <a:pt x="1620" y="950"/>
                </a:moveTo>
                <a:lnTo>
                  <a:pt x="1620" y="948"/>
                </a:lnTo>
                <a:lnTo>
                  <a:pt x="1618" y="948"/>
                </a:lnTo>
                <a:lnTo>
                  <a:pt x="1618" y="948"/>
                </a:lnTo>
                <a:lnTo>
                  <a:pt x="1618" y="950"/>
                </a:lnTo>
                <a:lnTo>
                  <a:pt x="1618" y="950"/>
                </a:lnTo>
                <a:lnTo>
                  <a:pt x="1618" y="950"/>
                </a:lnTo>
                <a:lnTo>
                  <a:pt x="1618" y="952"/>
                </a:lnTo>
                <a:lnTo>
                  <a:pt x="1618" y="950"/>
                </a:lnTo>
                <a:lnTo>
                  <a:pt x="1618" y="950"/>
                </a:lnTo>
                <a:lnTo>
                  <a:pt x="1620" y="950"/>
                </a:lnTo>
                <a:lnTo>
                  <a:pt x="1620" y="950"/>
                </a:lnTo>
                <a:lnTo>
                  <a:pt x="1620" y="950"/>
                </a:lnTo>
                <a:close/>
                <a:moveTo>
                  <a:pt x="1613" y="952"/>
                </a:moveTo>
                <a:lnTo>
                  <a:pt x="1613" y="952"/>
                </a:lnTo>
                <a:lnTo>
                  <a:pt x="1613" y="952"/>
                </a:lnTo>
                <a:lnTo>
                  <a:pt x="1613" y="952"/>
                </a:lnTo>
                <a:lnTo>
                  <a:pt x="1613" y="952"/>
                </a:lnTo>
                <a:lnTo>
                  <a:pt x="1613" y="952"/>
                </a:lnTo>
                <a:lnTo>
                  <a:pt x="1613" y="952"/>
                </a:lnTo>
                <a:lnTo>
                  <a:pt x="1613" y="952"/>
                </a:lnTo>
                <a:close/>
                <a:moveTo>
                  <a:pt x="1532" y="1298"/>
                </a:moveTo>
                <a:lnTo>
                  <a:pt x="1532" y="1298"/>
                </a:lnTo>
                <a:lnTo>
                  <a:pt x="1532" y="1300"/>
                </a:lnTo>
                <a:lnTo>
                  <a:pt x="1532" y="1300"/>
                </a:lnTo>
                <a:lnTo>
                  <a:pt x="1534" y="1300"/>
                </a:lnTo>
                <a:lnTo>
                  <a:pt x="1536" y="1300"/>
                </a:lnTo>
                <a:lnTo>
                  <a:pt x="1534" y="1300"/>
                </a:lnTo>
                <a:lnTo>
                  <a:pt x="1534" y="1298"/>
                </a:lnTo>
                <a:lnTo>
                  <a:pt x="1532" y="1298"/>
                </a:lnTo>
                <a:lnTo>
                  <a:pt x="1532" y="1298"/>
                </a:lnTo>
                <a:lnTo>
                  <a:pt x="1532" y="1298"/>
                </a:lnTo>
                <a:close/>
                <a:moveTo>
                  <a:pt x="1586" y="1000"/>
                </a:moveTo>
                <a:lnTo>
                  <a:pt x="1586" y="1000"/>
                </a:lnTo>
                <a:lnTo>
                  <a:pt x="1584" y="1000"/>
                </a:lnTo>
                <a:lnTo>
                  <a:pt x="1584" y="1000"/>
                </a:lnTo>
                <a:lnTo>
                  <a:pt x="1582" y="1000"/>
                </a:lnTo>
                <a:lnTo>
                  <a:pt x="1582" y="1002"/>
                </a:lnTo>
                <a:lnTo>
                  <a:pt x="1582" y="1002"/>
                </a:lnTo>
                <a:lnTo>
                  <a:pt x="1586" y="1000"/>
                </a:lnTo>
                <a:close/>
                <a:moveTo>
                  <a:pt x="1574" y="998"/>
                </a:moveTo>
                <a:lnTo>
                  <a:pt x="1574" y="998"/>
                </a:lnTo>
                <a:lnTo>
                  <a:pt x="1574" y="998"/>
                </a:lnTo>
                <a:lnTo>
                  <a:pt x="1574" y="998"/>
                </a:lnTo>
                <a:lnTo>
                  <a:pt x="1574" y="1000"/>
                </a:lnTo>
                <a:lnTo>
                  <a:pt x="1574" y="1000"/>
                </a:lnTo>
                <a:lnTo>
                  <a:pt x="1574" y="998"/>
                </a:lnTo>
                <a:close/>
                <a:moveTo>
                  <a:pt x="1576" y="996"/>
                </a:moveTo>
                <a:lnTo>
                  <a:pt x="1576" y="996"/>
                </a:lnTo>
                <a:lnTo>
                  <a:pt x="1576" y="996"/>
                </a:lnTo>
                <a:lnTo>
                  <a:pt x="1576" y="998"/>
                </a:lnTo>
                <a:lnTo>
                  <a:pt x="1574" y="998"/>
                </a:lnTo>
                <a:lnTo>
                  <a:pt x="1574" y="1000"/>
                </a:lnTo>
                <a:lnTo>
                  <a:pt x="1576" y="1000"/>
                </a:lnTo>
                <a:lnTo>
                  <a:pt x="1576" y="1000"/>
                </a:lnTo>
                <a:lnTo>
                  <a:pt x="1576" y="996"/>
                </a:lnTo>
                <a:close/>
                <a:moveTo>
                  <a:pt x="1569" y="1313"/>
                </a:moveTo>
                <a:lnTo>
                  <a:pt x="1569" y="1315"/>
                </a:lnTo>
                <a:lnTo>
                  <a:pt x="1569" y="1315"/>
                </a:lnTo>
                <a:lnTo>
                  <a:pt x="1569" y="1313"/>
                </a:lnTo>
                <a:lnTo>
                  <a:pt x="1569" y="1313"/>
                </a:lnTo>
                <a:lnTo>
                  <a:pt x="1567" y="1313"/>
                </a:lnTo>
                <a:lnTo>
                  <a:pt x="1567" y="1313"/>
                </a:lnTo>
                <a:lnTo>
                  <a:pt x="1567" y="1313"/>
                </a:lnTo>
                <a:lnTo>
                  <a:pt x="1569" y="1313"/>
                </a:lnTo>
                <a:close/>
                <a:moveTo>
                  <a:pt x="1595" y="1002"/>
                </a:moveTo>
                <a:lnTo>
                  <a:pt x="1595" y="1002"/>
                </a:lnTo>
                <a:lnTo>
                  <a:pt x="1592" y="1000"/>
                </a:lnTo>
                <a:lnTo>
                  <a:pt x="1592" y="1000"/>
                </a:lnTo>
                <a:lnTo>
                  <a:pt x="1592" y="1002"/>
                </a:lnTo>
                <a:lnTo>
                  <a:pt x="1592" y="1002"/>
                </a:lnTo>
                <a:lnTo>
                  <a:pt x="1590" y="1002"/>
                </a:lnTo>
                <a:lnTo>
                  <a:pt x="1592" y="1002"/>
                </a:lnTo>
                <a:lnTo>
                  <a:pt x="1595" y="1002"/>
                </a:lnTo>
                <a:close/>
                <a:moveTo>
                  <a:pt x="1534" y="1015"/>
                </a:moveTo>
                <a:lnTo>
                  <a:pt x="1532" y="1015"/>
                </a:lnTo>
                <a:lnTo>
                  <a:pt x="1534" y="1015"/>
                </a:lnTo>
                <a:lnTo>
                  <a:pt x="1534" y="1015"/>
                </a:lnTo>
                <a:lnTo>
                  <a:pt x="1534" y="1015"/>
                </a:lnTo>
                <a:lnTo>
                  <a:pt x="1534" y="1015"/>
                </a:lnTo>
                <a:lnTo>
                  <a:pt x="1534" y="1013"/>
                </a:lnTo>
                <a:lnTo>
                  <a:pt x="1534" y="1013"/>
                </a:lnTo>
                <a:lnTo>
                  <a:pt x="1534" y="1015"/>
                </a:lnTo>
                <a:close/>
                <a:moveTo>
                  <a:pt x="2334" y="174"/>
                </a:moveTo>
                <a:lnTo>
                  <a:pt x="2332" y="174"/>
                </a:lnTo>
                <a:lnTo>
                  <a:pt x="2330" y="174"/>
                </a:lnTo>
                <a:lnTo>
                  <a:pt x="2328" y="176"/>
                </a:lnTo>
                <a:lnTo>
                  <a:pt x="2328" y="183"/>
                </a:lnTo>
                <a:lnTo>
                  <a:pt x="2330" y="187"/>
                </a:lnTo>
                <a:lnTo>
                  <a:pt x="2330" y="189"/>
                </a:lnTo>
                <a:lnTo>
                  <a:pt x="2332" y="189"/>
                </a:lnTo>
                <a:lnTo>
                  <a:pt x="2334" y="185"/>
                </a:lnTo>
                <a:lnTo>
                  <a:pt x="2334" y="180"/>
                </a:lnTo>
                <a:lnTo>
                  <a:pt x="2334" y="176"/>
                </a:lnTo>
                <a:lnTo>
                  <a:pt x="2334" y="174"/>
                </a:lnTo>
                <a:close/>
                <a:moveTo>
                  <a:pt x="2343" y="277"/>
                </a:moveTo>
                <a:lnTo>
                  <a:pt x="2353" y="277"/>
                </a:lnTo>
                <a:lnTo>
                  <a:pt x="2355" y="277"/>
                </a:lnTo>
                <a:lnTo>
                  <a:pt x="2355" y="273"/>
                </a:lnTo>
                <a:lnTo>
                  <a:pt x="2351" y="273"/>
                </a:lnTo>
                <a:lnTo>
                  <a:pt x="2349" y="271"/>
                </a:lnTo>
                <a:lnTo>
                  <a:pt x="2349" y="269"/>
                </a:lnTo>
                <a:lnTo>
                  <a:pt x="2347" y="266"/>
                </a:lnTo>
                <a:lnTo>
                  <a:pt x="2345" y="266"/>
                </a:lnTo>
                <a:lnTo>
                  <a:pt x="2340" y="269"/>
                </a:lnTo>
                <a:lnTo>
                  <a:pt x="2338" y="266"/>
                </a:lnTo>
                <a:lnTo>
                  <a:pt x="2334" y="269"/>
                </a:lnTo>
                <a:lnTo>
                  <a:pt x="2334" y="271"/>
                </a:lnTo>
                <a:lnTo>
                  <a:pt x="2334" y="275"/>
                </a:lnTo>
                <a:lnTo>
                  <a:pt x="2336" y="277"/>
                </a:lnTo>
                <a:lnTo>
                  <a:pt x="2343" y="277"/>
                </a:lnTo>
                <a:close/>
                <a:moveTo>
                  <a:pt x="2338" y="248"/>
                </a:moveTo>
                <a:lnTo>
                  <a:pt x="2338" y="237"/>
                </a:lnTo>
                <a:lnTo>
                  <a:pt x="2336" y="229"/>
                </a:lnTo>
                <a:lnTo>
                  <a:pt x="2334" y="227"/>
                </a:lnTo>
                <a:lnTo>
                  <a:pt x="2332" y="227"/>
                </a:lnTo>
                <a:lnTo>
                  <a:pt x="2332" y="231"/>
                </a:lnTo>
                <a:lnTo>
                  <a:pt x="2332" y="235"/>
                </a:lnTo>
                <a:lnTo>
                  <a:pt x="2336" y="248"/>
                </a:lnTo>
                <a:lnTo>
                  <a:pt x="2338" y="248"/>
                </a:lnTo>
                <a:close/>
                <a:moveTo>
                  <a:pt x="2347" y="134"/>
                </a:moveTo>
                <a:lnTo>
                  <a:pt x="2353" y="130"/>
                </a:lnTo>
                <a:lnTo>
                  <a:pt x="2355" y="126"/>
                </a:lnTo>
                <a:lnTo>
                  <a:pt x="2355" y="124"/>
                </a:lnTo>
                <a:lnTo>
                  <a:pt x="2347" y="122"/>
                </a:lnTo>
                <a:lnTo>
                  <a:pt x="2338" y="124"/>
                </a:lnTo>
                <a:lnTo>
                  <a:pt x="2332" y="126"/>
                </a:lnTo>
                <a:lnTo>
                  <a:pt x="2330" y="128"/>
                </a:lnTo>
                <a:lnTo>
                  <a:pt x="2332" y="132"/>
                </a:lnTo>
                <a:lnTo>
                  <a:pt x="2338" y="132"/>
                </a:lnTo>
                <a:lnTo>
                  <a:pt x="2347" y="134"/>
                </a:lnTo>
                <a:close/>
                <a:moveTo>
                  <a:pt x="2349" y="193"/>
                </a:moveTo>
                <a:lnTo>
                  <a:pt x="2345" y="197"/>
                </a:lnTo>
                <a:lnTo>
                  <a:pt x="2345" y="197"/>
                </a:lnTo>
                <a:lnTo>
                  <a:pt x="2345" y="199"/>
                </a:lnTo>
                <a:lnTo>
                  <a:pt x="2347" y="199"/>
                </a:lnTo>
                <a:lnTo>
                  <a:pt x="2351" y="197"/>
                </a:lnTo>
                <a:lnTo>
                  <a:pt x="2353" y="195"/>
                </a:lnTo>
                <a:lnTo>
                  <a:pt x="2351" y="193"/>
                </a:lnTo>
                <a:lnTo>
                  <a:pt x="2349" y="191"/>
                </a:lnTo>
                <a:lnTo>
                  <a:pt x="2349" y="193"/>
                </a:lnTo>
                <a:close/>
                <a:moveTo>
                  <a:pt x="2202" y="396"/>
                </a:moveTo>
                <a:lnTo>
                  <a:pt x="2202" y="398"/>
                </a:lnTo>
                <a:lnTo>
                  <a:pt x="2202" y="401"/>
                </a:lnTo>
                <a:lnTo>
                  <a:pt x="2202" y="401"/>
                </a:lnTo>
                <a:lnTo>
                  <a:pt x="2202" y="401"/>
                </a:lnTo>
                <a:lnTo>
                  <a:pt x="2204" y="401"/>
                </a:lnTo>
                <a:lnTo>
                  <a:pt x="2206" y="401"/>
                </a:lnTo>
                <a:lnTo>
                  <a:pt x="2215" y="398"/>
                </a:lnTo>
                <a:lnTo>
                  <a:pt x="2223" y="398"/>
                </a:lnTo>
                <a:lnTo>
                  <a:pt x="2225" y="401"/>
                </a:lnTo>
                <a:lnTo>
                  <a:pt x="2227" y="401"/>
                </a:lnTo>
                <a:lnTo>
                  <a:pt x="2227" y="401"/>
                </a:lnTo>
                <a:lnTo>
                  <a:pt x="2229" y="401"/>
                </a:lnTo>
                <a:lnTo>
                  <a:pt x="2231" y="398"/>
                </a:lnTo>
                <a:lnTo>
                  <a:pt x="2234" y="396"/>
                </a:lnTo>
                <a:lnTo>
                  <a:pt x="2240" y="396"/>
                </a:lnTo>
                <a:lnTo>
                  <a:pt x="2240" y="394"/>
                </a:lnTo>
                <a:lnTo>
                  <a:pt x="2240" y="394"/>
                </a:lnTo>
                <a:lnTo>
                  <a:pt x="2240" y="394"/>
                </a:lnTo>
                <a:lnTo>
                  <a:pt x="2238" y="392"/>
                </a:lnTo>
                <a:lnTo>
                  <a:pt x="2240" y="392"/>
                </a:lnTo>
                <a:lnTo>
                  <a:pt x="2240" y="392"/>
                </a:lnTo>
                <a:lnTo>
                  <a:pt x="2240" y="392"/>
                </a:lnTo>
                <a:lnTo>
                  <a:pt x="2240" y="390"/>
                </a:lnTo>
                <a:lnTo>
                  <a:pt x="2240" y="388"/>
                </a:lnTo>
                <a:lnTo>
                  <a:pt x="2240" y="388"/>
                </a:lnTo>
                <a:lnTo>
                  <a:pt x="2236" y="388"/>
                </a:lnTo>
                <a:lnTo>
                  <a:pt x="2236" y="388"/>
                </a:lnTo>
                <a:lnTo>
                  <a:pt x="2236" y="386"/>
                </a:lnTo>
                <a:lnTo>
                  <a:pt x="2234" y="386"/>
                </a:lnTo>
                <a:lnTo>
                  <a:pt x="2225" y="388"/>
                </a:lnTo>
                <a:lnTo>
                  <a:pt x="2221" y="390"/>
                </a:lnTo>
                <a:lnTo>
                  <a:pt x="2217" y="390"/>
                </a:lnTo>
                <a:lnTo>
                  <a:pt x="2213" y="390"/>
                </a:lnTo>
                <a:lnTo>
                  <a:pt x="2211" y="390"/>
                </a:lnTo>
                <a:lnTo>
                  <a:pt x="2208" y="390"/>
                </a:lnTo>
                <a:lnTo>
                  <a:pt x="2206" y="390"/>
                </a:lnTo>
                <a:lnTo>
                  <a:pt x="2206" y="392"/>
                </a:lnTo>
                <a:lnTo>
                  <a:pt x="2206" y="394"/>
                </a:lnTo>
                <a:lnTo>
                  <a:pt x="2204" y="396"/>
                </a:lnTo>
                <a:lnTo>
                  <a:pt x="2202" y="396"/>
                </a:lnTo>
                <a:close/>
                <a:moveTo>
                  <a:pt x="2405" y="1208"/>
                </a:moveTo>
                <a:lnTo>
                  <a:pt x="2405" y="1208"/>
                </a:lnTo>
                <a:lnTo>
                  <a:pt x="2405" y="1210"/>
                </a:lnTo>
                <a:lnTo>
                  <a:pt x="2403" y="1212"/>
                </a:lnTo>
                <a:lnTo>
                  <a:pt x="2401" y="1216"/>
                </a:lnTo>
                <a:lnTo>
                  <a:pt x="2399" y="1216"/>
                </a:lnTo>
                <a:lnTo>
                  <a:pt x="2397" y="1216"/>
                </a:lnTo>
                <a:lnTo>
                  <a:pt x="2399" y="1218"/>
                </a:lnTo>
                <a:lnTo>
                  <a:pt x="2399" y="1218"/>
                </a:lnTo>
                <a:lnTo>
                  <a:pt x="2401" y="1216"/>
                </a:lnTo>
                <a:lnTo>
                  <a:pt x="2405" y="1214"/>
                </a:lnTo>
                <a:lnTo>
                  <a:pt x="2408" y="1212"/>
                </a:lnTo>
                <a:lnTo>
                  <a:pt x="2408" y="1210"/>
                </a:lnTo>
                <a:lnTo>
                  <a:pt x="2408" y="1208"/>
                </a:lnTo>
                <a:lnTo>
                  <a:pt x="2408" y="1208"/>
                </a:lnTo>
                <a:lnTo>
                  <a:pt x="2408" y="1208"/>
                </a:lnTo>
                <a:lnTo>
                  <a:pt x="2405" y="1208"/>
                </a:lnTo>
                <a:close/>
                <a:moveTo>
                  <a:pt x="1856" y="390"/>
                </a:moveTo>
                <a:lnTo>
                  <a:pt x="1859" y="390"/>
                </a:lnTo>
                <a:lnTo>
                  <a:pt x="1861" y="390"/>
                </a:lnTo>
                <a:lnTo>
                  <a:pt x="1861" y="390"/>
                </a:lnTo>
                <a:lnTo>
                  <a:pt x="1856" y="388"/>
                </a:lnTo>
                <a:lnTo>
                  <a:pt x="1854" y="388"/>
                </a:lnTo>
                <a:lnTo>
                  <a:pt x="1852" y="388"/>
                </a:lnTo>
                <a:lnTo>
                  <a:pt x="1852" y="390"/>
                </a:lnTo>
                <a:lnTo>
                  <a:pt x="1852" y="390"/>
                </a:lnTo>
                <a:lnTo>
                  <a:pt x="1852" y="390"/>
                </a:lnTo>
                <a:lnTo>
                  <a:pt x="1856" y="390"/>
                </a:lnTo>
                <a:close/>
                <a:moveTo>
                  <a:pt x="1831" y="386"/>
                </a:moveTo>
                <a:lnTo>
                  <a:pt x="1831" y="386"/>
                </a:lnTo>
                <a:lnTo>
                  <a:pt x="1833" y="386"/>
                </a:lnTo>
                <a:lnTo>
                  <a:pt x="1833" y="384"/>
                </a:lnTo>
                <a:lnTo>
                  <a:pt x="1833" y="384"/>
                </a:lnTo>
                <a:lnTo>
                  <a:pt x="1833" y="384"/>
                </a:lnTo>
                <a:lnTo>
                  <a:pt x="1833" y="382"/>
                </a:lnTo>
                <a:lnTo>
                  <a:pt x="1833" y="380"/>
                </a:lnTo>
                <a:lnTo>
                  <a:pt x="1831" y="380"/>
                </a:lnTo>
                <a:lnTo>
                  <a:pt x="1829" y="380"/>
                </a:lnTo>
                <a:lnTo>
                  <a:pt x="1827" y="382"/>
                </a:lnTo>
                <a:lnTo>
                  <a:pt x="1827" y="384"/>
                </a:lnTo>
                <a:lnTo>
                  <a:pt x="1825" y="384"/>
                </a:lnTo>
                <a:lnTo>
                  <a:pt x="1827" y="384"/>
                </a:lnTo>
                <a:lnTo>
                  <a:pt x="1827" y="384"/>
                </a:lnTo>
                <a:lnTo>
                  <a:pt x="1831" y="386"/>
                </a:lnTo>
                <a:close/>
                <a:moveTo>
                  <a:pt x="2410" y="1204"/>
                </a:moveTo>
                <a:lnTo>
                  <a:pt x="2412" y="1204"/>
                </a:lnTo>
                <a:lnTo>
                  <a:pt x="2412" y="1204"/>
                </a:lnTo>
                <a:lnTo>
                  <a:pt x="2414" y="1201"/>
                </a:lnTo>
                <a:lnTo>
                  <a:pt x="2414" y="1199"/>
                </a:lnTo>
                <a:lnTo>
                  <a:pt x="2412" y="1199"/>
                </a:lnTo>
                <a:lnTo>
                  <a:pt x="2412" y="1199"/>
                </a:lnTo>
                <a:lnTo>
                  <a:pt x="2412" y="1201"/>
                </a:lnTo>
                <a:lnTo>
                  <a:pt x="2410" y="1201"/>
                </a:lnTo>
                <a:lnTo>
                  <a:pt x="2408" y="1201"/>
                </a:lnTo>
                <a:lnTo>
                  <a:pt x="2408" y="1204"/>
                </a:lnTo>
                <a:lnTo>
                  <a:pt x="2408" y="1206"/>
                </a:lnTo>
                <a:lnTo>
                  <a:pt x="2408" y="1206"/>
                </a:lnTo>
                <a:lnTo>
                  <a:pt x="2410" y="1204"/>
                </a:lnTo>
                <a:close/>
                <a:moveTo>
                  <a:pt x="2259" y="1390"/>
                </a:moveTo>
                <a:lnTo>
                  <a:pt x="2257" y="1390"/>
                </a:lnTo>
                <a:lnTo>
                  <a:pt x="2255" y="1390"/>
                </a:lnTo>
                <a:lnTo>
                  <a:pt x="2255" y="1390"/>
                </a:lnTo>
                <a:lnTo>
                  <a:pt x="2255" y="1390"/>
                </a:lnTo>
                <a:lnTo>
                  <a:pt x="2255" y="1392"/>
                </a:lnTo>
                <a:lnTo>
                  <a:pt x="2257" y="1390"/>
                </a:lnTo>
                <a:lnTo>
                  <a:pt x="2257" y="1390"/>
                </a:lnTo>
                <a:lnTo>
                  <a:pt x="2259" y="1392"/>
                </a:lnTo>
                <a:lnTo>
                  <a:pt x="2259" y="1390"/>
                </a:lnTo>
                <a:lnTo>
                  <a:pt x="2259" y="1390"/>
                </a:lnTo>
                <a:lnTo>
                  <a:pt x="2259" y="1390"/>
                </a:lnTo>
                <a:close/>
                <a:moveTo>
                  <a:pt x="2351" y="1206"/>
                </a:moveTo>
                <a:lnTo>
                  <a:pt x="2349" y="1206"/>
                </a:lnTo>
                <a:lnTo>
                  <a:pt x="2349" y="1206"/>
                </a:lnTo>
                <a:lnTo>
                  <a:pt x="2347" y="1208"/>
                </a:lnTo>
                <a:lnTo>
                  <a:pt x="2349" y="1210"/>
                </a:lnTo>
                <a:lnTo>
                  <a:pt x="2349" y="1212"/>
                </a:lnTo>
                <a:lnTo>
                  <a:pt x="2349" y="1212"/>
                </a:lnTo>
                <a:lnTo>
                  <a:pt x="2351" y="1210"/>
                </a:lnTo>
                <a:lnTo>
                  <a:pt x="2351" y="1210"/>
                </a:lnTo>
                <a:lnTo>
                  <a:pt x="2351" y="1208"/>
                </a:lnTo>
                <a:lnTo>
                  <a:pt x="2351" y="1208"/>
                </a:lnTo>
                <a:lnTo>
                  <a:pt x="2351" y="1206"/>
                </a:lnTo>
                <a:close/>
                <a:moveTo>
                  <a:pt x="2347" y="1222"/>
                </a:moveTo>
                <a:lnTo>
                  <a:pt x="2345" y="1222"/>
                </a:lnTo>
                <a:lnTo>
                  <a:pt x="2345" y="1222"/>
                </a:lnTo>
                <a:lnTo>
                  <a:pt x="2345" y="1222"/>
                </a:lnTo>
                <a:lnTo>
                  <a:pt x="2347" y="1224"/>
                </a:lnTo>
                <a:lnTo>
                  <a:pt x="2349" y="1222"/>
                </a:lnTo>
                <a:lnTo>
                  <a:pt x="2349" y="1220"/>
                </a:lnTo>
                <a:lnTo>
                  <a:pt x="2347" y="1222"/>
                </a:lnTo>
                <a:close/>
                <a:moveTo>
                  <a:pt x="2361" y="562"/>
                </a:moveTo>
                <a:lnTo>
                  <a:pt x="2366" y="562"/>
                </a:lnTo>
                <a:lnTo>
                  <a:pt x="2366" y="562"/>
                </a:lnTo>
                <a:lnTo>
                  <a:pt x="2370" y="560"/>
                </a:lnTo>
                <a:lnTo>
                  <a:pt x="2372" y="558"/>
                </a:lnTo>
                <a:lnTo>
                  <a:pt x="2376" y="556"/>
                </a:lnTo>
                <a:lnTo>
                  <a:pt x="2378" y="554"/>
                </a:lnTo>
                <a:lnTo>
                  <a:pt x="2382" y="552"/>
                </a:lnTo>
                <a:lnTo>
                  <a:pt x="2387" y="552"/>
                </a:lnTo>
                <a:lnTo>
                  <a:pt x="2391" y="552"/>
                </a:lnTo>
                <a:lnTo>
                  <a:pt x="2391" y="552"/>
                </a:lnTo>
                <a:lnTo>
                  <a:pt x="2393" y="549"/>
                </a:lnTo>
                <a:lnTo>
                  <a:pt x="2395" y="549"/>
                </a:lnTo>
                <a:lnTo>
                  <a:pt x="2397" y="547"/>
                </a:lnTo>
                <a:lnTo>
                  <a:pt x="2397" y="547"/>
                </a:lnTo>
                <a:lnTo>
                  <a:pt x="2399" y="545"/>
                </a:lnTo>
                <a:lnTo>
                  <a:pt x="2399" y="545"/>
                </a:lnTo>
                <a:lnTo>
                  <a:pt x="2399" y="545"/>
                </a:lnTo>
                <a:lnTo>
                  <a:pt x="2399" y="543"/>
                </a:lnTo>
                <a:lnTo>
                  <a:pt x="2399" y="543"/>
                </a:lnTo>
                <a:lnTo>
                  <a:pt x="2399" y="541"/>
                </a:lnTo>
                <a:lnTo>
                  <a:pt x="2401" y="541"/>
                </a:lnTo>
                <a:lnTo>
                  <a:pt x="2403" y="541"/>
                </a:lnTo>
                <a:lnTo>
                  <a:pt x="2403" y="541"/>
                </a:lnTo>
                <a:lnTo>
                  <a:pt x="2405" y="541"/>
                </a:lnTo>
                <a:lnTo>
                  <a:pt x="2408" y="539"/>
                </a:lnTo>
                <a:lnTo>
                  <a:pt x="2408" y="537"/>
                </a:lnTo>
                <a:lnTo>
                  <a:pt x="2408" y="537"/>
                </a:lnTo>
                <a:lnTo>
                  <a:pt x="2408" y="535"/>
                </a:lnTo>
                <a:lnTo>
                  <a:pt x="2408" y="535"/>
                </a:lnTo>
                <a:lnTo>
                  <a:pt x="2410" y="535"/>
                </a:lnTo>
                <a:lnTo>
                  <a:pt x="2412" y="535"/>
                </a:lnTo>
                <a:lnTo>
                  <a:pt x="2412" y="533"/>
                </a:lnTo>
                <a:lnTo>
                  <a:pt x="2412" y="533"/>
                </a:lnTo>
                <a:lnTo>
                  <a:pt x="2412" y="533"/>
                </a:lnTo>
                <a:lnTo>
                  <a:pt x="2412" y="533"/>
                </a:lnTo>
                <a:lnTo>
                  <a:pt x="2408" y="531"/>
                </a:lnTo>
                <a:lnTo>
                  <a:pt x="2410" y="531"/>
                </a:lnTo>
                <a:lnTo>
                  <a:pt x="2410" y="531"/>
                </a:lnTo>
                <a:lnTo>
                  <a:pt x="2410" y="531"/>
                </a:lnTo>
                <a:lnTo>
                  <a:pt x="2410" y="528"/>
                </a:lnTo>
                <a:lnTo>
                  <a:pt x="2410" y="528"/>
                </a:lnTo>
                <a:lnTo>
                  <a:pt x="2410" y="528"/>
                </a:lnTo>
                <a:lnTo>
                  <a:pt x="2410" y="528"/>
                </a:lnTo>
                <a:lnTo>
                  <a:pt x="2408" y="528"/>
                </a:lnTo>
                <a:lnTo>
                  <a:pt x="2408" y="526"/>
                </a:lnTo>
                <a:lnTo>
                  <a:pt x="2408" y="526"/>
                </a:lnTo>
                <a:lnTo>
                  <a:pt x="2410" y="526"/>
                </a:lnTo>
                <a:lnTo>
                  <a:pt x="2410" y="526"/>
                </a:lnTo>
                <a:lnTo>
                  <a:pt x="2410" y="524"/>
                </a:lnTo>
                <a:lnTo>
                  <a:pt x="2410" y="524"/>
                </a:lnTo>
                <a:lnTo>
                  <a:pt x="2410" y="522"/>
                </a:lnTo>
                <a:lnTo>
                  <a:pt x="2410" y="522"/>
                </a:lnTo>
                <a:lnTo>
                  <a:pt x="2410" y="522"/>
                </a:lnTo>
                <a:lnTo>
                  <a:pt x="2408" y="522"/>
                </a:lnTo>
                <a:lnTo>
                  <a:pt x="2408" y="522"/>
                </a:lnTo>
                <a:lnTo>
                  <a:pt x="2405" y="520"/>
                </a:lnTo>
                <a:lnTo>
                  <a:pt x="2403" y="520"/>
                </a:lnTo>
                <a:lnTo>
                  <a:pt x="2401" y="520"/>
                </a:lnTo>
                <a:lnTo>
                  <a:pt x="2397" y="522"/>
                </a:lnTo>
                <a:lnTo>
                  <a:pt x="2399" y="520"/>
                </a:lnTo>
                <a:lnTo>
                  <a:pt x="2401" y="518"/>
                </a:lnTo>
                <a:lnTo>
                  <a:pt x="2399" y="518"/>
                </a:lnTo>
                <a:lnTo>
                  <a:pt x="2399" y="518"/>
                </a:lnTo>
                <a:lnTo>
                  <a:pt x="2399" y="518"/>
                </a:lnTo>
                <a:lnTo>
                  <a:pt x="2399" y="516"/>
                </a:lnTo>
                <a:lnTo>
                  <a:pt x="2399" y="516"/>
                </a:lnTo>
                <a:lnTo>
                  <a:pt x="2395" y="518"/>
                </a:lnTo>
                <a:lnTo>
                  <a:pt x="2393" y="518"/>
                </a:lnTo>
                <a:lnTo>
                  <a:pt x="2393" y="516"/>
                </a:lnTo>
                <a:lnTo>
                  <a:pt x="2395" y="516"/>
                </a:lnTo>
                <a:lnTo>
                  <a:pt x="2395" y="514"/>
                </a:lnTo>
                <a:lnTo>
                  <a:pt x="2395" y="512"/>
                </a:lnTo>
                <a:lnTo>
                  <a:pt x="2395" y="512"/>
                </a:lnTo>
                <a:lnTo>
                  <a:pt x="2395" y="512"/>
                </a:lnTo>
                <a:lnTo>
                  <a:pt x="2395" y="510"/>
                </a:lnTo>
                <a:lnTo>
                  <a:pt x="2393" y="510"/>
                </a:lnTo>
                <a:lnTo>
                  <a:pt x="2393" y="512"/>
                </a:lnTo>
                <a:lnTo>
                  <a:pt x="2391" y="510"/>
                </a:lnTo>
                <a:lnTo>
                  <a:pt x="2389" y="510"/>
                </a:lnTo>
                <a:lnTo>
                  <a:pt x="2389" y="510"/>
                </a:lnTo>
                <a:lnTo>
                  <a:pt x="2391" y="508"/>
                </a:lnTo>
                <a:lnTo>
                  <a:pt x="2391" y="505"/>
                </a:lnTo>
                <a:lnTo>
                  <a:pt x="2393" y="503"/>
                </a:lnTo>
                <a:lnTo>
                  <a:pt x="2395" y="503"/>
                </a:lnTo>
                <a:lnTo>
                  <a:pt x="2397" y="503"/>
                </a:lnTo>
                <a:lnTo>
                  <a:pt x="2397" y="503"/>
                </a:lnTo>
                <a:lnTo>
                  <a:pt x="2395" y="503"/>
                </a:lnTo>
                <a:lnTo>
                  <a:pt x="2393" y="503"/>
                </a:lnTo>
                <a:lnTo>
                  <a:pt x="2391" y="503"/>
                </a:lnTo>
                <a:lnTo>
                  <a:pt x="2389" y="505"/>
                </a:lnTo>
                <a:lnTo>
                  <a:pt x="2387" y="505"/>
                </a:lnTo>
                <a:lnTo>
                  <a:pt x="2384" y="505"/>
                </a:lnTo>
                <a:lnTo>
                  <a:pt x="2382" y="505"/>
                </a:lnTo>
                <a:lnTo>
                  <a:pt x="2380" y="505"/>
                </a:lnTo>
                <a:lnTo>
                  <a:pt x="2380" y="505"/>
                </a:lnTo>
                <a:lnTo>
                  <a:pt x="2380" y="503"/>
                </a:lnTo>
                <a:lnTo>
                  <a:pt x="2380" y="501"/>
                </a:lnTo>
                <a:lnTo>
                  <a:pt x="2378" y="501"/>
                </a:lnTo>
                <a:lnTo>
                  <a:pt x="2376" y="499"/>
                </a:lnTo>
                <a:lnTo>
                  <a:pt x="2376" y="499"/>
                </a:lnTo>
                <a:lnTo>
                  <a:pt x="2372" y="499"/>
                </a:lnTo>
                <a:lnTo>
                  <a:pt x="2370" y="499"/>
                </a:lnTo>
                <a:lnTo>
                  <a:pt x="2368" y="501"/>
                </a:lnTo>
                <a:lnTo>
                  <a:pt x="2370" y="505"/>
                </a:lnTo>
                <a:lnTo>
                  <a:pt x="2370" y="505"/>
                </a:lnTo>
                <a:lnTo>
                  <a:pt x="2370" y="508"/>
                </a:lnTo>
                <a:lnTo>
                  <a:pt x="2368" y="508"/>
                </a:lnTo>
                <a:lnTo>
                  <a:pt x="2366" y="508"/>
                </a:lnTo>
                <a:lnTo>
                  <a:pt x="2364" y="510"/>
                </a:lnTo>
                <a:lnTo>
                  <a:pt x="2364" y="508"/>
                </a:lnTo>
                <a:lnTo>
                  <a:pt x="2361" y="508"/>
                </a:lnTo>
                <a:lnTo>
                  <a:pt x="2361" y="508"/>
                </a:lnTo>
                <a:lnTo>
                  <a:pt x="2359" y="508"/>
                </a:lnTo>
                <a:lnTo>
                  <a:pt x="2359" y="508"/>
                </a:lnTo>
                <a:lnTo>
                  <a:pt x="2357" y="510"/>
                </a:lnTo>
                <a:lnTo>
                  <a:pt x="2355" y="512"/>
                </a:lnTo>
                <a:lnTo>
                  <a:pt x="2355" y="512"/>
                </a:lnTo>
                <a:lnTo>
                  <a:pt x="2353" y="512"/>
                </a:lnTo>
                <a:lnTo>
                  <a:pt x="2353" y="512"/>
                </a:lnTo>
                <a:lnTo>
                  <a:pt x="2353" y="512"/>
                </a:lnTo>
                <a:lnTo>
                  <a:pt x="2353" y="512"/>
                </a:lnTo>
                <a:lnTo>
                  <a:pt x="2349" y="510"/>
                </a:lnTo>
                <a:lnTo>
                  <a:pt x="2349" y="508"/>
                </a:lnTo>
                <a:lnTo>
                  <a:pt x="2345" y="508"/>
                </a:lnTo>
                <a:lnTo>
                  <a:pt x="2343" y="508"/>
                </a:lnTo>
                <a:lnTo>
                  <a:pt x="2343" y="508"/>
                </a:lnTo>
                <a:lnTo>
                  <a:pt x="2343" y="510"/>
                </a:lnTo>
                <a:lnTo>
                  <a:pt x="2345" y="514"/>
                </a:lnTo>
                <a:lnTo>
                  <a:pt x="2345" y="516"/>
                </a:lnTo>
                <a:lnTo>
                  <a:pt x="2345" y="516"/>
                </a:lnTo>
                <a:lnTo>
                  <a:pt x="2345" y="518"/>
                </a:lnTo>
                <a:lnTo>
                  <a:pt x="2345" y="518"/>
                </a:lnTo>
                <a:lnTo>
                  <a:pt x="2345" y="518"/>
                </a:lnTo>
                <a:lnTo>
                  <a:pt x="2345" y="518"/>
                </a:lnTo>
                <a:lnTo>
                  <a:pt x="2343" y="514"/>
                </a:lnTo>
                <a:lnTo>
                  <a:pt x="2340" y="512"/>
                </a:lnTo>
                <a:lnTo>
                  <a:pt x="2338" y="510"/>
                </a:lnTo>
                <a:lnTo>
                  <a:pt x="2336" y="508"/>
                </a:lnTo>
                <a:lnTo>
                  <a:pt x="2336" y="508"/>
                </a:lnTo>
                <a:lnTo>
                  <a:pt x="2334" y="508"/>
                </a:lnTo>
                <a:lnTo>
                  <a:pt x="2334" y="508"/>
                </a:lnTo>
                <a:lnTo>
                  <a:pt x="2332" y="508"/>
                </a:lnTo>
                <a:lnTo>
                  <a:pt x="2332" y="510"/>
                </a:lnTo>
                <a:lnTo>
                  <a:pt x="2330" y="510"/>
                </a:lnTo>
                <a:lnTo>
                  <a:pt x="2328" y="510"/>
                </a:lnTo>
                <a:lnTo>
                  <a:pt x="2326" y="512"/>
                </a:lnTo>
                <a:lnTo>
                  <a:pt x="2326" y="512"/>
                </a:lnTo>
                <a:lnTo>
                  <a:pt x="2326" y="516"/>
                </a:lnTo>
                <a:lnTo>
                  <a:pt x="2326" y="516"/>
                </a:lnTo>
                <a:lnTo>
                  <a:pt x="2326" y="518"/>
                </a:lnTo>
                <a:lnTo>
                  <a:pt x="2326" y="518"/>
                </a:lnTo>
                <a:lnTo>
                  <a:pt x="2324" y="516"/>
                </a:lnTo>
                <a:lnTo>
                  <a:pt x="2324" y="516"/>
                </a:lnTo>
                <a:lnTo>
                  <a:pt x="2322" y="514"/>
                </a:lnTo>
                <a:lnTo>
                  <a:pt x="2320" y="514"/>
                </a:lnTo>
                <a:lnTo>
                  <a:pt x="2317" y="510"/>
                </a:lnTo>
                <a:lnTo>
                  <a:pt x="2317" y="510"/>
                </a:lnTo>
                <a:lnTo>
                  <a:pt x="2315" y="510"/>
                </a:lnTo>
                <a:lnTo>
                  <a:pt x="2313" y="510"/>
                </a:lnTo>
                <a:lnTo>
                  <a:pt x="2313" y="512"/>
                </a:lnTo>
                <a:lnTo>
                  <a:pt x="2313" y="514"/>
                </a:lnTo>
                <a:lnTo>
                  <a:pt x="2313" y="516"/>
                </a:lnTo>
                <a:lnTo>
                  <a:pt x="2313" y="518"/>
                </a:lnTo>
                <a:lnTo>
                  <a:pt x="2311" y="520"/>
                </a:lnTo>
                <a:lnTo>
                  <a:pt x="2311" y="522"/>
                </a:lnTo>
                <a:lnTo>
                  <a:pt x="2311" y="522"/>
                </a:lnTo>
                <a:lnTo>
                  <a:pt x="2309" y="522"/>
                </a:lnTo>
                <a:lnTo>
                  <a:pt x="2309" y="520"/>
                </a:lnTo>
                <a:lnTo>
                  <a:pt x="2309" y="520"/>
                </a:lnTo>
                <a:lnTo>
                  <a:pt x="2307" y="520"/>
                </a:lnTo>
                <a:lnTo>
                  <a:pt x="2307" y="520"/>
                </a:lnTo>
                <a:lnTo>
                  <a:pt x="2305" y="522"/>
                </a:lnTo>
                <a:lnTo>
                  <a:pt x="2303" y="524"/>
                </a:lnTo>
                <a:lnTo>
                  <a:pt x="2303" y="524"/>
                </a:lnTo>
                <a:lnTo>
                  <a:pt x="2303" y="524"/>
                </a:lnTo>
                <a:lnTo>
                  <a:pt x="2303" y="524"/>
                </a:lnTo>
                <a:lnTo>
                  <a:pt x="2303" y="526"/>
                </a:lnTo>
                <a:lnTo>
                  <a:pt x="2303" y="528"/>
                </a:lnTo>
                <a:lnTo>
                  <a:pt x="2301" y="528"/>
                </a:lnTo>
                <a:lnTo>
                  <a:pt x="2301" y="528"/>
                </a:lnTo>
                <a:lnTo>
                  <a:pt x="2301" y="524"/>
                </a:lnTo>
                <a:lnTo>
                  <a:pt x="2299" y="524"/>
                </a:lnTo>
                <a:lnTo>
                  <a:pt x="2299" y="524"/>
                </a:lnTo>
                <a:lnTo>
                  <a:pt x="2296" y="524"/>
                </a:lnTo>
                <a:lnTo>
                  <a:pt x="2296" y="524"/>
                </a:lnTo>
                <a:lnTo>
                  <a:pt x="2299" y="524"/>
                </a:lnTo>
                <a:lnTo>
                  <a:pt x="2299" y="522"/>
                </a:lnTo>
                <a:lnTo>
                  <a:pt x="2299" y="522"/>
                </a:lnTo>
                <a:lnTo>
                  <a:pt x="2299" y="522"/>
                </a:lnTo>
                <a:lnTo>
                  <a:pt x="2296" y="522"/>
                </a:lnTo>
                <a:lnTo>
                  <a:pt x="2296" y="522"/>
                </a:lnTo>
                <a:lnTo>
                  <a:pt x="2296" y="520"/>
                </a:lnTo>
                <a:lnTo>
                  <a:pt x="2296" y="520"/>
                </a:lnTo>
                <a:lnTo>
                  <a:pt x="2294" y="520"/>
                </a:lnTo>
                <a:lnTo>
                  <a:pt x="2294" y="518"/>
                </a:lnTo>
                <a:lnTo>
                  <a:pt x="2296" y="518"/>
                </a:lnTo>
                <a:lnTo>
                  <a:pt x="2296" y="518"/>
                </a:lnTo>
                <a:lnTo>
                  <a:pt x="2299" y="518"/>
                </a:lnTo>
                <a:lnTo>
                  <a:pt x="2299" y="514"/>
                </a:lnTo>
                <a:lnTo>
                  <a:pt x="2299" y="514"/>
                </a:lnTo>
                <a:lnTo>
                  <a:pt x="2299" y="514"/>
                </a:lnTo>
                <a:lnTo>
                  <a:pt x="2296" y="512"/>
                </a:lnTo>
                <a:lnTo>
                  <a:pt x="2296" y="512"/>
                </a:lnTo>
                <a:lnTo>
                  <a:pt x="2296" y="512"/>
                </a:lnTo>
                <a:lnTo>
                  <a:pt x="2299" y="512"/>
                </a:lnTo>
                <a:lnTo>
                  <a:pt x="2299" y="512"/>
                </a:lnTo>
                <a:lnTo>
                  <a:pt x="2294" y="510"/>
                </a:lnTo>
                <a:lnTo>
                  <a:pt x="2292" y="508"/>
                </a:lnTo>
                <a:lnTo>
                  <a:pt x="2290" y="505"/>
                </a:lnTo>
                <a:lnTo>
                  <a:pt x="2290" y="505"/>
                </a:lnTo>
                <a:lnTo>
                  <a:pt x="2286" y="503"/>
                </a:lnTo>
                <a:lnTo>
                  <a:pt x="2284" y="503"/>
                </a:lnTo>
                <a:lnTo>
                  <a:pt x="2282" y="501"/>
                </a:lnTo>
                <a:lnTo>
                  <a:pt x="2282" y="501"/>
                </a:lnTo>
                <a:lnTo>
                  <a:pt x="2278" y="501"/>
                </a:lnTo>
                <a:lnTo>
                  <a:pt x="2276" y="501"/>
                </a:lnTo>
                <a:lnTo>
                  <a:pt x="2276" y="501"/>
                </a:lnTo>
                <a:lnTo>
                  <a:pt x="2273" y="503"/>
                </a:lnTo>
                <a:lnTo>
                  <a:pt x="2273" y="503"/>
                </a:lnTo>
                <a:lnTo>
                  <a:pt x="2273" y="503"/>
                </a:lnTo>
                <a:lnTo>
                  <a:pt x="2276" y="503"/>
                </a:lnTo>
                <a:lnTo>
                  <a:pt x="2278" y="503"/>
                </a:lnTo>
                <a:lnTo>
                  <a:pt x="2280" y="503"/>
                </a:lnTo>
                <a:lnTo>
                  <a:pt x="2280" y="503"/>
                </a:lnTo>
                <a:lnTo>
                  <a:pt x="2280" y="505"/>
                </a:lnTo>
                <a:lnTo>
                  <a:pt x="2282" y="505"/>
                </a:lnTo>
                <a:lnTo>
                  <a:pt x="2282" y="505"/>
                </a:lnTo>
                <a:lnTo>
                  <a:pt x="2282" y="505"/>
                </a:lnTo>
                <a:lnTo>
                  <a:pt x="2278" y="505"/>
                </a:lnTo>
                <a:lnTo>
                  <a:pt x="2276" y="505"/>
                </a:lnTo>
                <a:lnTo>
                  <a:pt x="2276" y="505"/>
                </a:lnTo>
                <a:lnTo>
                  <a:pt x="2276" y="508"/>
                </a:lnTo>
                <a:lnTo>
                  <a:pt x="2276" y="508"/>
                </a:lnTo>
                <a:lnTo>
                  <a:pt x="2278" y="508"/>
                </a:lnTo>
                <a:lnTo>
                  <a:pt x="2282" y="510"/>
                </a:lnTo>
                <a:lnTo>
                  <a:pt x="2282" y="510"/>
                </a:lnTo>
                <a:lnTo>
                  <a:pt x="2284" y="512"/>
                </a:lnTo>
                <a:lnTo>
                  <a:pt x="2282" y="514"/>
                </a:lnTo>
                <a:lnTo>
                  <a:pt x="2282" y="514"/>
                </a:lnTo>
                <a:lnTo>
                  <a:pt x="2282" y="514"/>
                </a:lnTo>
                <a:lnTo>
                  <a:pt x="2280" y="514"/>
                </a:lnTo>
                <a:lnTo>
                  <a:pt x="2280" y="514"/>
                </a:lnTo>
                <a:lnTo>
                  <a:pt x="2280" y="514"/>
                </a:lnTo>
                <a:lnTo>
                  <a:pt x="2280" y="512"/>
                </a:lnTo>
                <a:lnTo>
                  <a:pt x="2280" y="512"/>
                </a:lnTo>
                <a:lnTo>
                  <a:pt x="2280" y="512"/>
                </a:lnTo>
                <a:lnTo>
                  <a:pt x="2278" y="510"/>
                </a:lnTo>
                <a:lnTo>
                  <a:pt x="2278" y="512"/>
                </a:lnTo>
                <a:lnTo>
                  <a:pt x="2278" y="512"/>
                </a:lnTo>
                <a:lnTo>
                  <a:pt x="2276" y="512"/>
                </a:lnTo>
                <a:lnTo>
                  <a:pt x="2273" y="512"/>
                </a:lnTo>
                <a:lnTo>
                  <a:pt x="2273" y="512"/>
                </a:lnTo>
                <a:lnTo>
                  <a:pt x="2273" y="512"/>
                </a:lnTo>
                <a:lnTo>
                  <a:pt x="2273" y="510"/>
                </a:lnTo>
                <a:lnTo>
                  <a:pt x="2273" y="510"/>
                </a:lnTo>
                <a:lnTo>
                  <a:pt x="2269" y="508"/>
                </a:lnTo>
                <a:lnTo>
                  <a:pt x="2269" y="508"/>
                </a:lnTo>
                <a:lnTo>
                  <a:pt x="2267" y="508"/>
                </a:lnTo>
                <a:lnTo>
                  <a:pt x="2267" y="508"/>
                </a:lnTo>
                <a:lnTo>
                  <a:pt x="2267" y="508"/>
                </a:lnTo>
                <a:lnTo>
                  <a:pt x="2267" y="510"/>
                </a:lnTo>
                <a:lnTo>
                  <a:pt x="2265" y="510"/>
                </a:lnTo>
                <a:lnTo>
                  <a:pt x="2265" y="510"/>
                </a:lnTo>
                <a:lnTo>
                  <a:pt x="2267" y="510"/>
                </a:lnTo>
                <a:lnTo>
                  <a:pt x="2269" y="512"/>
                </a:lnTo>
                <a:lnTo>
                  <a:pt x="2267" y="512"/>
                </a:lnTo>
                <a:lnTo>
                  <a:pt x="2263" y="510"/>
                </a:lnTo>
                <a:lnTo>
                  <a:pt x="2263" y="510"/>
                </a:lnTo>
                <a:lnTo>
                  <a:pt x="2263" y="510"/>
                </a:lnTo>
                <a:lnTo>
                  <a:pt x="2263" y="512"/>
                </a:lnTo>
                <a:lnTo>
                  <a:pt x="2263" y="512"/>
                </a:lnTo>
                <a:lnTo>
                  <a:pt x="2265" y="512"/>
                </a:lnTo>
                <a:lnTo>
                  <a:pt x="2267" y="514"/>
                </a:lnTo>
                <a:lnTo>
                  <a:pt x="2263" y="514"/>
                </a:lnTo>
                <a:lnTo>
                  <a:pt x="2263" y="514"/>
                </a:lnTo>
                <a:lnTo>
                  <a:pt x="2263" y="516"/>
                </a:lnTo>
                <a:lnTo>
                  <a:pt x="2263" y="516"/>
                </a:lnTo>
                <a:lnTo>
                  <a:pt x="2265" y="516"/>
                </a:lnTo>
                <a:lnTo>
                  <a:pt x="2267" y="518"/>
                </a:lnTo>
                <a:lnTo>
                  <a:pt x="2269" y="518"/>
                </a:lnTo>
                <a:lnTo>
                  <a:pt x="2271" y="518"/>
                </a:lnTo>
                <a:lnTo>
                  <a:pt x="2269" y="518"/>
                </a:lnTo>
                <a:lnTo>
                  <a:pt x="2267" y="518"/>
                </a:lnTo>
                <a:lnTo>
                  <a:pt x="2265" y="520"/>
                </a:lnTo>
                <a:lnTo>
                  <a:pt x="2261" y="518"/>
                </a:lnTo>
                <a:lnTo>
                  <a:pt x="2259" y="516"/>
                </a:lnTo>
                <a:lnTo>
                  <a:pt x="2259" y="516"/>
                </a:lnTo>
                <a:lnTo>
                  <a:pt x="2259" y="518"/>
                </a:lnTo>
                <a:lnTo>
                  <a:pt x="2259" y="518"/>
                </a:lnTo>
                <a:lnTo>
                  <a:pt x="2259" y="518"/>
                </a:lnTo>
                <a:lnTo>
                  <a:pt x="2261" y="520"/>
                </a:lnTo>
                <a:lnTo>
                  <a:pt x="2261" y="520"/>
                </a:lnTo>
                <a:lnTo>
                  <a:pt x="2263" y="522"/>
                </a:lnTo>
                <a:lnTo>
                  <a:pt x="2261" y="522"/>
                </a:lnTo>
                <a:lnTo>
                  <a:pt x="2259" y="520"/>
                </a:lnTo>
                <a:lnTo>
                  <a:pt x="2257" y="520"/>
                </a:lnTo>
                <a:lnTo>
                  <a:pt x="2255" y="520"/>
                </a:lnTo>
                <a:lnTo>
                  <a:pt x="2252" y="522"/>
                </a:lnTo>
                <a:lnTo>
                  <a:pt x="2252" y="524"/>
                </a:lnTo>
                <a:lnTo>
                  <a:pt x="2257" y="524"/>
                </a:lnTo>
                <a:lnTo>
                  <a:pt x="2259" y="524"/>
                </a:lnTo>
                <a:lnTo>
                  <a:pt x="2261" y="526"/>
                </a:lnTo>
                <a:lnTo>
                  <a:pt x="2263" y="524"/>
                </a:lnTo>
                <a:lnTo>
                  <a:pt x="2265" y="524"/>
                </a:lnTo>
                <a:lnTo>
                  <a:pt x="2273" y="522"/>
                </a:lnTo>
                <a:lnTo>
                  <a:pt x="2276" y="522"/>
                </a:lnTo>
                <a:lnTo>
                  <a:pt x="2278" y="522"/>
                </a:lnTo>
                <a:lnTo>
                  <a:pt x="2280" y="522"/>
                </a:lnTo>
                <a:lnTo>
                  <a:pt x="2284" y="522"/>
                </a:lnTo>
                <a:lnTo>
                  <a:pt x="2284" y="524"/>
                </a:lnTo>
                <a:lnTo>
                  <a:pt x="2288" y="524"/>
                </a:lnTo>
                <a:lnTo>
                  <a:pt x="2292" y="524"/>
                </a:lnTo>
                <a:lnTo>
                  <a:pt x="2290" y="524"/>
                </a:lnTo>
                <a:lnTo>
                  <a:pt x="2290" y="526"/>
                </a:lnTo>
                <a:lnTo>
                  <a:pt x="2286" y="526"/>
                </a:lnTo>
                <a:lnTo>
                  <a:pt x="2284" y="528"/>
                </a:lnTo>
                <a:lnTo>
                  <a:pt x="2282" y="531"/>
                </a:lnTo>
                <a:lnTo>
                  <a:pt x="2282" y="531"/>
                </a:lnTo>
                <a:lnTo>
                  <a:pt x="2284" y="531"/>
                </a:lnTo>
                <a:lnTo>
                  <a:pt x="2288" y="533"/>
                </a:lnTo>
                <a:lnTo>
                  <a:pt x="2288" y="533"/>
                </a:lnTo>
                <a:lnTo>
                  <a:pt x="2292" y="531"/>
                </a:lnTo>
                <a:lnTo>
                  <a:pt x="2292" y="531"/>
                </a:lnTo>
                <a:lnTo>
                  <a:pt x="2292" y="533"/>
                </a:lnTo>
                <a:lnTo>
                  <a:pt x="2292" y="533"/>
                </a:lnTo>
                <a:lnTo>
                  <a:pt x="2290" y="535"/>
                </a:lnTo>
                <a:lnTo>
                  <a:pt x="2284" y="535"/>
                </a:lnTo>
                <a:lnTo>
                  <a:pt x="2282" y="535"/>
                </a:lnTo>
                <a:lnTo>
                  <a:pt x="2280" y="535"/>
                </a:lnTo>
                <a:lnTo>
                  <a:pt x="2280" y="535"/>
                </a:lnTo>
                <a:lnTo>
                  <a:pt x="2278" y="535"/>
                </a:lnTo>
                <a:lnTo>
                  <a:pt x="2278" y="535"/>
                </a:lnTo>
                <a:lnTo>
                  <a:pt x="2278" y="535"/>
                </a:lnTo>
                <a:lnTo>
                  <a:pt x="2276" y="535"/>
                </a:lnTo>
                <a:lnTo>
                  <a:pt x="2273" y="537"/>
                </a:lnTo>
                <a:lnTo>
                  <a:pt x="2273" y="535"/>
                </a:lnTo>
                <a:lnTo>
                  <a:pt x="2271" y="535"/>
                </a:lnTo>
                <a:lnTo>
                  <a:pt x="2271" y="535"/>
                </a:lnTo>
                <a:lnTo>
                  <a:pt x="2269" y="537"/>
                </a:lnTo>
                <a:lnTo>
                  <a:pt x="2269" y="537"/>
                </a:lnTo>
                <a:lnTo>
                  <a:pt x="2267" y="537"/>
                </a:lnTo>
                <a:lnTo>
                  <a:pt x="2265" y="537"/>
                </a:lnTo>
                <a:lnTo>
                  <a:pt x="2263" y="537"/>
                </a:lnTo>
                <a:lnTo>
                  <a:pt x="2261" y="537"/>
                </a:lnTo>
                <a:lnTo>
                  <a:pt x="2261" y="537"/>
                </a:lnTo>
                <a:lnTo>
                  <a:pt x="2259" y="539"/>
                </a:lnTo>
                <a:lnTo>
                  <a:pt x="2261" y="539"/>
                </a:lnTo>
                <a:lnTo>
                  <a:pt x="2261" y="541"/>
                </a:lnTo>
                <a:lnTo>
                  <a:pt x="2261" y="541"/>
                </a:lnTo>
                <a:lnTo>
                  <a:pt x="2263" y="541"/>
                </a:lnTo>
                <a:lnTo>
                  <a:pt x="2265" y="541"/>
                </a:lnTo>
                <a:lnTo>
                  <a:pt x="2267" y="539"/>
                </a:lnTo>
                <a:lnTo>
                  <a:pt x="2269" y="539"/>
                </a:lnTo>
                <a:lnTo>
                  <a:pt x="2278" y="541"/>
                </a:lnTo>
                <a:lnTo>
                  <a:pt x="2282" y="539"/>
                </a:lnTo>
                <a:lnTo>
                  <a:pt x="2284" y="541"/>
                </a:lnTo>
                <a:lnTo>
                  <a:pt x="2286" y="541"/>
                </a:lnTo>
                <a:lnTo>
                  <a:pt x="2286" y="541"/>
                </a:lnTo>
                <a:lnTo>
                  <a:pt x="2284" y="543"/>
                </a:lnTo>
                <a:lnTo>
                  <a:pt x="2284" y="543"/>
                </a:lnTo>
                <a:lnTo>
                  <a:pt x="2284" y="545"/>
                </a:lnTo>
                <a:lnTo>
                  <a:pt x="2286" y="545"/>
                </a:lnTo>
                <a:lnTo>
                  <a:pt x="2286" y="545"/>
                </a:lnTo>
                <a:lnTo>
                  <a:pt x="2288" y="545"/>
                </a:lnTo>
                <a:lnTo>
                  <a:pt x="2290" y="545"/>
                </a:lnTo>
                <a:lnTo>
                  <a:pt x="2294" y="543"/>
                </a:lnTo>
                <a:lnTo>
                  <a:pt x="2294" y="543"/>
                </a:lnTo>
                <a:lnTo>
                  <a:pt x="2294" y="543"/>
                </a:lnTo>
                <a:lnTo>
                  <a:pt x="2294" y="543"/>
                </a:lnTo>
                <a:lnTo>
                  <a:pt x="2292" y="545"/>
                </a:lnTo>
                <a:lnTo>
                  <a:pt x="2290" y="547"/>
                </a:lnTo>
                <a:lnTo>
                  <a:pt x="2288" y="547"/>
                </a:lnTo>
                <a:lnTo>
                  <a:pt x="2288" y="549"/>
                </a:lnTo>
                <a:lnTo>
                  <a:pt x="2290" y="549"/>
                </a:lnTo>
                <a:lnTo>
                  <a:pt x="2290" y="549"/>
                </a:lnTo>
                <a:lnTo>
                  <a:pt x="2288" y="549"/>
                </a:lnTo>
                <a:lnTo>
                  <a:pt x="2288" y="552"/>
                </a:lnTo>
                <a:lnTo>
                  <a:pt x="2288" y="552"/>
                </a:lnTo>
                <a:lnTo>
                  <a:pt x="2290" y="552"/>
                </a:lnTo>
                <a:lnTo>
                  <a:pt x="2294" y="549"/>
                </a:lnTo>
                <a:lnTo>
                  <a:pt x="2294" y="549"/>
                </a:lnTo>
                <a:lnTo>
                  <a:pt x="2296" y="549"/>
                </a:lnTo>
                <a:lnTo>
                  <a:pt x="2294" y="549"/>
                </a:lnTo>
                <a:lnTo>
                  <a:pt x="2294" y="549"/>
                </a:lnTo>
                <a:lnTo>
                  <a:pt x="2292" y="552"/>
                </a:lnTo>
                <a:lnTo>
                  <a:pt x="2292" y="552"/>
                </a:lnTo>
                <a:lnTo>
                  <a:pt x="2292" y="554"/>
                </a:lnTo>
                <a:lnTo>
                  <a:pt x="2290" y="554"/>
                </a:lnTo>
                <a:lnTo>
                  <a:pt x="2290" y="554"/>
                </a:lnTo>
                <a:lnTo>
                  <a:pt x="2288" y="556"/>
                </a:lnTo>
                <a:lnTo>
                  <a:pt x="2288" y="556"/>
                </a:lnTo>
                <a:lnTo>
                  <a:pt x="2286" y="558"/>
                </a:lnTo>
                <a:lnTo>
                  <a:pt x="2282" y="558"/>
                </a:lnTo>
                <a:lnTo>
                  <a:pt x="2282" y="558"/>
                </a:lnTo>
                <a:lnTo>
                  <a:pt x="2280" y="558"/>
                </a:lnTo>
                <a:lnTo>
                  <a:pt x="2280" y="556"/>
                </a:lnTo>
                <a:lnTo>
                  <a:pt x="2280" y="556"/>
                </a:lnTo>
                <a:lnTo>
                  <a:pt x="2278" y="558"/>
                </a:lnTo>
                <a:lnTo>
                  <a:pt x="2278" y="558"/>
                </a:lnTo>
                <a:lnTo>
                  <a:pt x="2278" y="560"/>
                </a:lnTo>
                <a:lnTo>
                  <a:pt x="2280" y="562"/>
                </a:lnTo>
                <a:lnTo>
                  <a:pt x="2280" y="562"/>
                </a:lnTo>
                <a:lnTo>
                  <a:pt x="2280" y="562"/>
                </a:lnTo>
                <a:lnTo>
                  <a:pt x="2284" y="562"/>
                </a:lnTo>
                <a:lnTo>
                  <a:pt x="2296" y="562"/>
                </a:lnTo>
                <a:lnTo>
                  <a:pt x="2299" y="562"/>
                </a:lnTo>
                <a:lnTo>
                  <a:pt x="2301" y="560"/>
                </a:lnTo>
                <a:lnTo>
                  <a:pt x="2301" y="560"/>
                </a:lnTo>
                <a:lnTo>
                  <a:pt x="2303" y="560"/>
                </a:lnTo>
                <a:lnTo>
                  <a:pt x="2303" y="560"/>
                </a:lnTo>
                <a:lnTo>
                  <a:pt x="2301" y="560"/>
                </a:lnTo>
                <a:lnTo>
                  <a:pt x="2301" y="560"/>
                </a:lnTo>
                <a:lnTo>
                  <a:pt x="2303" y="562"/>
                </a:lnTo>
                <a:lnTo>
                  <a:pt x="2305" y="562"/>
                </a:lnTo>
                <a:lnTo>
                  <a:pt x="2307" y="562"/>
                </a:lnTo>
                <a:lnTo>
                  <a:pt x="2307" y="564"/>
                </a:lnTo>
                <a:lnTo>
                  <a:pt x="2309" y="564"/>
                </a:lnTo>
                <a:lnTo>
                  <a:pt x="2309" y="564"/>
                </a:lnTo>
                <a:lnTo>
                  <a:pt x="2311" y="562"/>
                </a:lnTo>
                <a:lnTo>
                  <a:pt x="2311" y="562"/>
                </a:lnTo>
                <a:lnTo>
                  <a:pt x="2313" y="564"/>
                </a:lnTo>
                <a:lnTo>
                  <a:pt x="2313" y="564"/>
                </a:lnTo>
                <a:lnTo>
                  <a:pt x="2311" y="564"/>
                </a:lnTo>
                <a:lnTo>
                  <a:pt x="2311" y="564"/>
                </a:lnTo>
                <a:lnTo>
                  <a:pt x="2311" y="564"/>
                </a:lnTo>
                <a:lnTo>
                  <a:pt x="2311" y="564"/>
                </a:lnTo>
                <a:lnTo>
                  <a:pt x="2311" y="566"/>
                </a:lnTo>
                <a:lnTo>
                  <a:pt x="2311" y="566"/>
                </a:lnTo>
                <a:lnTo>
                  <a:pt x="2315" y="568"/>
                </a:lnTo>
                <a:lnTo>
                  <a:pt x="2320" y="568"/>
                </a:lnTo>
                <a:lnTo>
                  <a:pt x="2322" y="568"/>
                </a:lnTo>
                <a:lnTo>
                  <a:pt x="2326" y="570"/>
                </a:lnTo>
                <a:lnTo>
                  <a:pt x="2328" y="570"/>
                </a:lnTo>
                <a:lnTo>
                  <a:pt x="2338" y="572"/>
                </a:lnTo>
                <a:lnTo>
                  <a:pt x="2343" y="570"/>
                </a:lnTo>
                <a:lnTo>
                  <a:pt x="2345" y="570"/>
                </a:lnTo>
                <a:lnTo>
                  <a:pt x="2343" y="568"/>
                </a:lnTo>
                <a:lnTo>
                  <a:pt x="2343" y="568"/>
                </a:lnTo>
                <a:lnTo>
                  <a:pt x="2343" y="568"/>
                </a:lnTo>
                <a:lnTo>
                  <a:pt x="2345" y="568"/>
                </a:lnTo>
                <a:lnTo>
                  <a:pt x="2345" y="570"/>
                </a:lnTo>
                <a:lnTo>
                  <a:pt x="2347" y="570"/>
                </a:lnTo>
                <a:lnTo>
                  <a:pt x="2347" y="568"/>
                </a:lnTo>
                <a:lnTo>
                  <a:pt x="2349" y="568"/>
                </a:lnTo>
                <a:lnTo>
                  <a:pt x="2349" y="566"/>
                </a:lnTo>
                <a:lnTo>
                  <a:pt x="2349" y="566"/>
                </a:lnTo>
                <a:lnTo>
                  <a:pt x="2349" y="566"/>
                </a:lnTo>
                <a:lnTo>
                  <a:pt x="2349" y="566"/>
                </a:lnTo>
                <a:lnTo>
                  <a:pt x="2349" y="564"/>
                </a:lnTo>
                <a:lnTo>
                  <a:pt x="2353" y="564"/>
                </a:lnTo>
                <a:lnTo>
                  <a:pt x="2359" y="562"/>
                </a:lnTo>
                <a:lnTo>
                  <a:pt x="2361" y="562"/>
                </a:lnTo>
                <a:close/>
                <a:moveTo>
                  <a:pt x="1869" y="1635"/>
                </a:moveTo>
                <a:lnTo>
                  <a:pt x="1869" y="1635"/>
                </a:lnTo>
                <a:lnTo>
                  <a:pt x="1873" y="1633"/>
                </a:lnTo>
                <a:lnTo>
                  <a:pt x="1873" y="1633"/>
                </a:lnTo>
                <a:lnTo>
                  <a:pt x="1873" y="1631"/>
                </a:lnTo>
                <a:lnTo>
                  <a:pt x="1873" y="1631"/>
                </a:lnTo>
                <a:lnTo>
                  <a:pt x="1871" y="1631"/>
                </a:lnTo>
                <a:lnTo>
                  <a:pt x="1869" y="1633"/>
                </a:lnTo>
                <a:lnTo>
                  <a:pt x="1869" y="1633"/>
                </a:lnTo>
                <a:lnTo>
                  <a:pt x="1869" y="1633"/>
                </a:lnTo>
                <a:lnTo>
                  <a:pt x="1869" y="1635"/>
                </a:lnTo>
                <a:lnTo>
                  <a:pt x="1869" y="1635"/>
                </a:lnTo>
                <a:close/>
                <a:moveTo>
                  <a:pt x="1871" y="419"/>
                </a:moveTo>
                <a:lnTo>
                  <a:pt x="1873" y="417"/>
                </a:lnTo>
                <a:lnTo>
                  <a:pt x="1873" y="417"/>
                </a:lnTo>
                <a:lnTo>
                  <a:pt x="1873" y="417"/>
                </a:lnTo>
                <a:lnTo>
                  <a:pt x="1869" y="415"/>
                </a:lnTo>
                <a:lnTo>
                  <a:pt x="1867" y="415"/>
                </a:lnTo>
                <a:lnTo>
                  <a:pt x="1865" y="415"/>
                </a:lnTo>
                <a:lnTo>
                  <a:pt x="1865" y="417"/>
                </a:lnTo>
                <a:lnTo>
                  <a:pt x="1865" y="417"/>
                </a:lnTo>
                <a:lnTo>
                  <a:pt x="1865" y="419"/>
                </a:lnTo>
                <a:lnTo>
                  <a:pt x="1865" y="422"/>
                </a:lnTo>
                <a:lnTo>
                  <a:pt x="1865" y="424"/>
                </a:lnTo>
                <a:lnTo>
                  <a:pt x="1867" y="426"/>
                </a:lnTo>
                <a:lnTo>
                  <a:pt x="1867" y="426"/>
                </a:lnTo>
                <a:lnTo>
                  <a:pt x="1869" y="424"/>
                </a:lnTo>
                <a:lnTo>
                  <a:pt x="1869" y="424"/>
                </a:lnTo>
                <a:lnTo>
                  <a:pt x="1869" y="424"/>
                </a:lnTo>
                <a:lnTo>
                  <a:pt x="1869" y="422"/>
                </a:lnTo>
                <a:lnTo>
                  <a:pt x="1871" y="419"/>
                </a:lnTo>
                <a:close/>
                <a:moveTo>
                  <a:pt x="2255" y="1413"/>
                </a:moveTo>
                <a:lnTo>
                  <a:pt x="2252" y="1415"/>
                </a:lnTo>
                <a:lnTo>
                  <a:pt x="2252" y="1415"/>
                </a:lnTo>
                <a:lnTo>
                  <a:pt x="2252" y="1415"/>
                </a:lnTo>
                <a:lnTo>
                  <a:pt x="2255" y="1417"/>
                </a:lnTo>
                <a:lnTo>
                  <a:pt x="2255" y="1417"/>
                </a:lnTo>
                <a:lnTo>
                  <a:pt x="2255" y="1417"/>
                </a:lnTo>
                <a:lnTo>
                  <a:pt x="2257" y="1415"/>
                </a:lnTo>
                <a:lnTo>
                  <a:pt x="2255" y="1413"/>
                </a:lnTo>
                <a:lnTo>
                  <a:pt x="2255" y="1413"/>
                </a:lnTo>
                <a:close/>
                <a:moveTo>
                  <a:pt x="2267" y="1411"/>
                </a:moveTo>
                <a:lnTo>
                  <a:pt x="2265" y="1411"/>
                </a:lnTo>
                <a:lnTo>
                  <a:pt x="2265" y="1409"/>
                </a:lnTo>
                <a:lnTo>
                  <a:pt x="2263" y="1409"/>
                </a:lnTo>
                <a:lnTo>
                  <a:pt x="2263" y="1409"/>
                </a:lnTo>
                <a:lnTo>
                  <a:pt x="2263" y="1411"/>
                </a:lnTo>
                <a:lnTo>
                  <a:pt x="2263" y="1411"/>
                </a:lnTo>
                <a:lnTo>
                  <a:pt x="2263" y="1413"/>
                </a:lnTo>
                <a:lnTo>
                  <a:pt x="2265" y="1415"/>
                </a:lnTo>
                <a:lnTo>
                  <a:pt x="2265" y="1415"/>
                </a:lnTo>
                <a:lnTo>
                  <a:pt x="2267" y="1415"/>
                </a:lnTo>
                <a:lnTo>
                  <a:pt x="2267" y="1413"/>
                </a:lnTo>
                <a:lnTo>
                  <a:pt x="2267" y="1413"/>
                </a:lnTo>
                <a:lnTo>
                  <a:pt x="2267" y="1411"/>
                </a:lnTo>
                <a:close/>
                <a:moveTo>
                  <a:pt x="2276" y="1390"/>
                </a:moveTo>
                <a:lnTo>
                  <a:pt x="2276" y="1390"/>
                </a:lnTo>
                <a:lnTo>
                  <a:pt x="2276" y="1388"/>
                </a:lnTo>
                <a:lnTo>
                  <a:pt x="2276" y="1388"/>
                </a:lnTo>
                <a:lnTo>
                  <a:pt x="2276" y="1388"/>
                </a:lnTo>
                <a:lnTo>
                  <a:pt x="2276" y="1388"/>
                </a:lnTo>
                <a:lnTo>
                  <a:pt x="2276" y="1390"/>
                </a:lnTo>
                <a:lnTo>
                  <a:pt x="2276" y="1390"/>
                </a:lnTo>
                <a:lnTo>
                  <a:pt x="2276" y="1390"/>
                </a:lnTo>
                <a:close/>
                <a:moveTo>
                  <a:pt x="2273" y="1409"/>
                </a:moveTo>
                <a:lnTo>
                  <a:pt x="2271" y="1409"/>
                </a:lnTo>
                <a:lnTo>
                  <a:pt x="2271" y="1411"/>
                </a:lnTo>
                <a:lnTo>
                  <a:pt x="2271" y="1411"/>
                </a:lnTo>
                <a:lnTo>
                  <a:pt x="2271" y="1411"/>
                </a:lnTo>
                <a:lnTo>
                  <a:pt x="2271" y="1413"/>
                </a:lnTo>
                <a:lnTo>
                  <a:pt x="2271" y="1413"/>
                </a:lnTo>
                <a:lnTo>
                  <a:pt x="2273" y="1411"/>
                </a:lnTo>
                <a:lnTo>
                  <a:pt x="2273" y="1411"/>
                </a:lnTo>
                <a:lnTo>
                  <a:pt x="2273" y="1409"/>
                </a:lnTo>
                <a:close/>
                <a:moveTo>
                  <a:pt x="2278" y="1396"/>
                </a:moveTo>
                <a:lnTo>
                  <a:pt x="2278" y="1396"/>
                </a:lnTo>
                <a:lnTo>
                  <a:pt x="2278" y="1396"/>
                </a:lnTo>
                <a:lnTo>
                  <a:pt x="2276" y="1396"/>
                </a:lnTo>
                <a:lnTo>
                  <a:pt x="2276" y="1396"/>
                </a:lnTo>
                <a:lnTo>
                  <a:pt x="2276" y="1399"/>
                </a:lnTo>
                <a:lnTo>
                  <a:pt x="2276" y="1401"/>
                </a:lnTo>
                <a:lnTo>
                  <a:pt x="2278" y="1401"/>
                </a:lnTo>
                <a:lnTo>
                  <a:pt x="2280" y="1399"/>
                </a:lnTo>
                <a:lnTo>
                  <a:pt x="2280" y="1399"/>
                </a:lnTo>
                <a:lnTo>
                  <a:pt x="2280" y="1396"/>
                </a:lnTo>
                <a:lnTo>
                  <a:pt x="2278" y="1396"/>
                </a:lnTo>
                <a:close/>
                <a:moveTo>
                  <a:pt x="1934" y="631"/>
                </a:moveTo>
                <a:lnTo>
                  <a:pt x="1934" y="631"/>
                </a:lnTo>
                <a:lnTo>
                  <a:pt x="1936" y="633"/>
                </a:lnTo>
                <a:lnTo>
                  <a:pt x="1938" y="629"/>
                </a:lnTo>
                <a:lnTo>
                  <a:pt x="1938" y="629"/>
                </a:lnTo>
                <a:lnTo>
                  <a:pt x="1938" y="627"/>
                </a:lnTo>
                <a:lnTo>
                  <a:pt x="1938" y="627"/>
                </a:lnTo>
                <a:lnTo>
                  <a:pt x="1936" y="627"/>
                </a:lnTo>
                <a:lnTo>
                  <a:pt x="1930" y="629"/>
                </a:lnTo>
                <a:lnTo>
                  <a:pt x="1930" y="631"/>
                </a:lnTo>
                <a:lnTo>
                  <a:pt x="1932" y="631"/>
                </a:lnTo>
                <a:lnTo>
                  <a:pt x="1934" y="631"/>
                </a:lnTo>
                <a:close/>
                <a:moveTo>
                  <a:pt x="1957" y="1650"/>
                </a:moveTo>
                <a:lnTo>
                  <a:pt x="1957" y="1650"/>
                </a:lnTo>
                <a:lnTo>
                  <a:pt x="1957" y="1650"/>
                </a:lnTo>
                <a:lnTo>
                  <a:pt x="1955" y="1650"/>
                </a:lnTo>
                <a:lnTo>
                  <a:pt x="1955" y="1650"/>
                </a:lnTo>
                <a:lnTo>
                  <a:pt x="1955" y="1650"/>
                </a:lnTo>
                <a:lnTo>
                  <a:pt x="1957" y="1650"/>
                </a:lnTo>
                <a:lnTo>
                  <a:pt x="1957" y="1650"/>
                </a:lnTo>
                <a:lnTo>
                  <a:pt x="1957" y="1650"/>
                </a:lnTo>
                <a:close/>
                <a:moveTo>
                  <a:pt x="2072" y="522"/>
                </a:moveTo>
                <a:lnTo>
                  <a:pt x="2072" y="520"/>
                </a:lnTo>
                <a:lnTo>
                  <a:pt x="2070" y="518"/>
                </a:lnTo>
                <a:lnTo>
                  <a:pt x="2068" y="518"/>
                </a:lnTo>
                <a:lnTo>
                  <a:pt x="2068" y="520"/>
                </a:lnTo>
                <a:lnTo>
                  <a:pt x="2068" y="522"/>
                </a:lnTo>
                <a:lnTo>
                  <a:pt x="2072" y="522"/>
                </a:lnTo>
                <a:lnTo>
                  <a:pt x="2072" y="522"/>
                </a:lnTo>
                <a:close/>
                <a:moveTo>
                  <a:pt x="1861" y="1640"/>
                </a:moveTo>
                <a:lnTo>
                  <a:pt x="1859" y="1644"/>
                </a:lnTo>
                <a:lnTo>
                  <a:pt x="1859" y="1646"/>
                </a:lnTo>
                <a:lnTo>
                  <a:pt x="1856" y="1648"/>
                </a:lnTo>
                <a:lnTo>
                  <a:pt x="1854" y="1652"/>
                </a:lnTo>
                <a:lnTo>
                  <a:pt x="1856" y="1652"/>
                </a:lnTo>
                <a:lnTo>
                  <a:pt x="1861" y="1650"/>
                </a:lnTo>
                <a:lnTo>
                  <a:pt x="1863" y="1648"/>
                </a:lnTo>
                <a:lnTo>
                  <a:pt x="1865" y="1646"/>
                </a:lnTo>
                <a:lnTo>
                  <a:pt x="1865" y="1646"/>
                </a:lnTo>
                <a:lnTo>
                  <a:pt x="1867" y="1642"/>
                </a:lnTo>
                <a:lnTo>
                  <a:pt x="1865" y="1640"/>
                </a:lnTo>
                <a:lnTo>
                  <a:pt x="1863" y="1640"/>
                </a:lnTo>
                <a:lnTo>
                  <a:pt x="1861" y="1640"/>
                </a:lnTo>
                <a:close/>
                <a:moveTo>
                  <a:pt x="2257" y="428"/>
                </a:moveTo>
                <a:lnTo>
                  <a:pt x="2257" y="426"/>
                </a:lnTo>
                <a:lnTo>
                  <a:pt x="2257" y="426"/>
                </a:lnTo>
                <a:lnTo>
                  <a:pt x="2257" y="424"/>
                </a:lnTo>
                <a:lnTo>
                  <a:pt x="2257" y="424"/>
                </a:lnTo>
                <a:lnTo>
                  <a:pt x="2257" y="424"/>
                </a:lnTo>
                <a:lnTo>
                  <a:pt x="2261" y="424"/>
                </a:lnTo>
                <a:lnTo>
                  <a:pt x="2263" y="424"/>
                </a:lnTo>
                <a:lnTo>
                  <a:pt x="2263" y="424"/>
                </a:lnTo>
                <a:lnTo>
                  <a:pt x="2265" y="422"/>
                </a:lnTo>
                <a:lnTo>
                  <a:pt x="2263" y="422"/>
                </a:lnTo>
                <a:lnTo>
                  <a:pt x="2263" y="419"/>
                </a:lnTo>
                <a:lnTo>
                  <a:pt x="2263" y="419"/>
                </a:lnTo>
                <a:lnTo>
                  <a:pt x="2263" y="419"/>
                </a:lnTo>
                <a:lnTo>
                  <a:pt x="2267" y="419"/>
                </a:lnTo>
                <a:lnTo>
                  <a:pt x="2271" y="417"/>
                </a:lnTo>
                <a:lnTo>
                  <a:pt x="2273" y="417"/>
                </a:lnTo>
                <a:lnTo>
                  <a:pt x="2273" y="417"/>
                </a:lnTo>
                <a:lnTo>
                  <a:pt x="2273" y="415"/>
                </a:lnTo>
                <a:lnTo>
                  <a:pt x="2273" y="415"/>
                </a:lnTo>
                <a:lnTo>
                  <a:pt x="2278" y="415"/>
                </a:lnTo>
                <a:lnTo>
                  <a:pt x="2278" y="415"/>
                </a:lnTo>
                <a:lnTo>
                  <a:pt x="2280" y="413"/>
                </a:lnTo>
                <a:lnTo>
                  <a:pt x="2282" y="413"/>
                </a:lnTo>
                <a:lnTo>
                  <a:pt x="2284" y="411"/>
                </a:lnTo>
                <a:lnTo>
                  <a:pt x="2286" y="411"/>
                </a:lnTo>
                <a:lnTo>
                  <a:pt x="2286" y="411"/>
                </a:lnTo>
                <a:lnTo>
                  <a:pt x="2284" y="409"/>
                </a:lnTo>
                <a:lnTo>
                  <a:pt x="2271" y="409"/>
                </a:lnTo>
                <a:lnTo>
                  <a:pt x="2265" y="409"/>
                </a:lnTo>
                <a:lnTo>
                  <a:pt x="2259" y="409"/>
                </a:lnTo>
                <a:lnTo>
                  <a:pt x="2248" y="405"/>
                </a:lnTo>
                <a:lnTo>
                  <a:pt x="2238" y="405"/>
                </a:lnTo>
                <a:lnTo>
                  <a:pt x="2236" y="405"/>
                </a:lnTo>
                <a:lnTo>
                  <a:pt x="2229" y="407"/>
                </a:lnTo>
                <a:lnTo>
                  <a:pt x="2225" y="407"/>
                </a:lnTo>
                <a:lnTo>
                  <a:pt x="2221" y="407"/>
                </a:lnTo>
                <a:lnTo>
                  <a:pt x="2217" y="407"/>
                </a:lnTo>
                <a:lnTo>
                  <a:pt x="2215" y="409"/>
                </a:lnTo>
                <a:lnTo>
                  <a:pt x="2213" y="411"/>
                </a:lnTo>
                <a:lnTo>
                  <a:pt x="2211" y="413"/>
                </a:lnTo>
                <a:lnTo>
                  <a:pt x="2208" y="413"/>
                </a:lnTo>
                <a:lnTo>
                  <a:pt x="2208" y="409"/>
                </a:lnTo>
                <a:lnTo>
                  <a:pt x="2213" y="407"/>
                </a:lnTo>
                <a:lnTo>
                  <a:pt x="2213" y="407"/>
                </a:lnTo>
                <a:lnTo>
                  <a:pt x="2215" y="405"/>
                </a:lnTo>
                <a:lnTo>
                  <a:pt x="2219" y="405"/>
                </a:lnTo>
                <a:lnTo>
                  <a:pt x="2223" y="403"/>
                </a:lnTo>
                <a:lnTo>
                  <a:pt x="2223" y="403"/>
                </a:lnTo>
                <a:lnTo>
                  <a:pt x="2223" y="401"/>
                </a:lnTo>
                <a:lnTo>
                  <a:pt x="2221" y="401"/>
                </a:lnTo>
                <a:lnTo>
                  <a:pt x="2221" y="401"/>
                </a:lnTo>
                <a:lnTo>
                  <a:pt x="2221" y="401"/>
                </a:lnTo>
                <a:lnTo>
                  <a:pt x="2208" y="403"/>
                </a:lnTo>
                <a:lnTo>
                  <a:pt x="2202" y="403"/>
                </a:lnTo>
                <a:lnTo>
                  <a:pt x="2194" y="401"/>
                </a:lnTo>
                <a:lnTo>
                  <a:pt x="2194" y="401"/>
                </a:lnTo>
                <a:lnTo>
                  <a:pt x="2187" y="401"/>
                </a:lnTo>
                <a:lnTo>
                  <a:pt x="2187" y="401"/>
                </a:lnTo>
                <a:lnTo>
                  <a:pt x="2187" y="401"/>
                </a:lnTo>
                <a:lnTo>
                  <a:pt x="2194" y="398"/>
                </a:lnTo>
                <a:lnTo>
                  <a:pt x="2196" y="398"/>
                </a:lnTo>
                <a:lnTo>
                  <a:pt x="2200" y="396"/>
                </a:lnTo>
                <a:lnTo>
                  <a:pt x="2200" y="394"/>
                </a:lnTo>
                <a:lnTo>
                  <a:pt x="2202" y="394"/>
                </a:lnTo>
                <a:lnTo>
                  <a:pt x="2202" y="390"/>
                </a:lnTo>
                <a:lnTo>
                  <a:pt x="2202" y="390"/>
                </a:lnTo>
                <a:lnTo>
                  <a:pt x="2200" y="388"/>
                </a:lnTo>
                <a:lnTo>
                  <a:pt x="2198" y="388"/>
                </a:lnTo>
                <a:lnTo>
                  <a:pt x="2196" y="388"/>
                </a:lnTo>
                <a:lnTo>
                  <a:pt x="2198" y="386"/>
                </a:lnTo>
                <a:lnTo>
                  <a:pt x="2204" y="386"/>
                </a:lnTo>
                <a:lnTo>
                  <a:pt x="2206" y="388"/>
                </a:lnTo>
                <a:lnTo>
                  <a:pt x="2213" y="388"/>
                </a:lnTo>
                <a:lnTo>
                  <a:pt x="2215" y="388"/>
                </a:lnTo>
                <a:lnTo>
                  <a:pt x="2221" y="388"/>
                </a:lnTo>
                <a:lnTo>
                  <a:pt x="2223" y="388"/>
                </a:lnTo>
                <a:lnTo>
                  <a:pt x="2229" y="386"/>
                </a:lnTo>
                <a:lnTo>
                  <a:pt x="2231" y="384"/>
                </a:lnTo>
                <a:lnTo>
                  <a:pt x="2236" y="382"/>
                </a:lnTo>
                <a:lnTo>
                  <a:pt x="2236" y="380"/>
                </a:lnTo>
                <a:lnTo>
                  <a:pt x="2236" y="378"/>
                </a:lnTo>
                <a:lnTo>
                  <a:pt x="2234" y="375"/>
                </a:lnTo>
                <a:lnTo>
                  <a:pt x="2234" y="373"/>
                </a:lnTo>
                <a:lnTo>
                  <a:pt x="2229" y="373"/>
                </a:lnTo>
                <a:lnTo>
                  <a:pt x="2225" y="373"/>
                </a:lnTo>
                <a:lnTo>
                  <a:pt x="2221" y="373"/>
                </a:lnTo>
                <a:lnTo>
                  <a:pt x="2215" y="373"/>
                </a:lnTo>
                <a:lnTo>
                  <a:pt x="2215" y="371"/>
                </a:lnTo>
                <a:lnTo>
                  <a:pt x="2215" y="371"/>
                </a:lnTo>
                <a:lnTo>
                  <a:pt x="2217" y="371"/>
                </a:lnTo>
                <a:lnTo>
                  <a:pt x="2221" y="371"/>
                </a:lnTo>
                <a:lnTo>
                  <a:pt x="2227" y="371"/>
                </a:lnTo>
                <a:lnTo>
                  <a:pt x="2234" y="371"/>
                </a:lnTo>
                <a:lnTo>
                  <a:pt x="2236" y="373"/>
                </a:lnTo>
                <a:lnTo>
                  <a:pt x="2240" y="375"/>
                </a:lnTo>
                <a:lnTo>
                  <a:pt x="2242" y="378"/>
                </a:lnTo>
                <a:lnTo>
                  <a:pt x="2244" y="378"/>
                </a:lnTo>
                <a:lnTo>
                  <a:pt x="2248" y="380"/>
                </a:lnTo>
                <a:lnTo>
                  <a:pt x="2252" y="382"/>
                </a:lnTo>
                <a:lnTo>
                  <a:pt x="2255" y="384"/>
                </a:lnTo>
                <a:lnTo>
                  <a:pt x="2257" y="386"/>
                </a:lnTo>
                <a:lnTo>
                  <a:pt x="2257" y="388"/>
                </a:lnTo>
                <a:lnTo>
                  <a:pt x="2259" y="392"/>
                </a:lnTo>
                <a:lnTo>
                  <a:pt x="2261" y="396"/>
                </a:lnTo>
                <a:lnTo>
                  <a:pt x="2263" y="398"/>
                </a:lnTo>
                <a:lnTo>
                  <a:pt x="2269" y="401"/>
                </a:lnTo>
                <a:lnTo>
                  <a:pt x="2271" y="401"/>
                </a:lnTo>
                <a:lnTo>
                  <a:pt x="2276" y="401"/>
                </a:lnTo>
                <a:lnTo>
                  <a:pt x="2280" y="401"/>
                </a:lnTo>
                <a:lnTo>
                  <a:pt x="2280" y="401"/>
                </a:lnTo>
                <a:lnTo>
                  <a:pt x="2282" y="394"/>
                </a:lnTo>
                <a:lnTo>
                  <a:pt x="2282" y="392"/>
                </a:lnTo>
                <a:lnTo>
                  <a:pt x="2282" y="392"/>
                </a:lnTo>
                <a:lnTo>
                  <a:pt x="2282" y="390"/>
                </a:lnTo>
                <a:lnTo>
                  <a:pt x="2284" y="396"/>
                </a:lnTo>
                <a:lnTo>
                  <a:pt x="2284" y="396"/>
                </a:lnTo>
                <a:lnTo>
                  <a:pt x="2284" y="398"/>
                </a:lnTo>
                <a:lnTo>
                  <a:pt x="2284" y="401"/>
                </a:lnTo>
                <a:lnTo>
                  <a:pt x="2284" y="401"/>
                </a:lnTo>
                <a:lnTo>
                  <a:pt x="2288" y="401"/>
                </a:lnTo>
                <a:lnTo>
                  <a:pt x="2290" y="401"/>
                </a:lnTo>
                <a:lnTo>
                  <a:pt x="2294" y="401"/>
                </a:lnTo>
                <a:lnTo>
                  <a:pt x="2296" y="398"/>
                </a:lnTo>
                <a:lnTo>
                  <a:pt x="2294" y="398"/>
                </a:lnTo>
                <a:lnTo>
                  <a:pt x="2294" y="392"/>
                </a:lnTo>
                <a:lnTo>
                  <a:pt x="2294" y="390"/>
                </a:lnTo>
                <a:lnTo>
                  <a:pt x="2294" y="390"/>
                </a:lnTo>
                <a:lnTo>
                  <a:pt x="2294" y="384"/>
                </a:lnTo>
                <a:lnTo>
                  <a:pt x="2294" y="382"/>
                </a:lnTo>
                <a:lnTo>
                  <a:pt x="2294" y="378"/>
                </a:lnTo>
                <a:lnTo>
                  <a:pt x="2292" y="373"/>
                </a:lnTo>
                <a:lnTo>
                  <a:pt x="2290" y="373"/>
                </a:lnTo>
                <a:lnTo>
                  <a:pt x="2286" y="375"/>
                </a:lnTo>
                <a:lnTo>
                  <a:pt x="2286" y="375"/>
                </a:lnTo>
                <a:lnTo>
                  <a:pt x="2284" y="375"/>
                </a:lnTo>
                <a:lnTo>
                  <a:pt x="2284" y="378"/>
                </a:lnTo>
                <a:lnTo>
                  <a:pt x="2284" y="380"/>
                </a:lnTo>
                <a:lnTo>
                  <a:pt x="2282" y="378"/>
                </a:lnTo>
                <a:lnTo>
                  <a:pt x="2282" y="375"/>
                </a:lnTo>
                <a:lnTo>
                  <a:pt x="2282" y="373"/>
                </a:lnTo>
                <a:lnTo>
                  <a:pt x="2282" y="373"/>
                </a:lnTo>
                <a:lnTo>
                  <a:pt x="2284" y="371"/>
                </a:lnTo>
                <a:lnTo>
                  <a:pt x="2288" y="369"/>
                </a:lnTo>
                <a:lnTo>
                  <a:pt x="2290" y="367"/>
                </a:lnTo>
                <a:lnTo>
                  <a:pt x="2286" y="367"/>
                </a:lnTo>
                <a:lnTo>
                  <a:pt x="2284" y="367"/>
                </a:lnTo>
                <a:lnTo>
                  <a:pt x="2282" y="363"/>
                </a:lnTo>
                <a:lnTo>
                  <a:pt x="2282" y="363"/>
                </a:lnTo>
                <a:lnTo>
                  <a:pt x="2276" y="361"/>
                </a:lnTo>
                <a:lnTo>
                  <a:pt x="2276" y="361"/>
                </a:lnTo>
                <a:lnTo>
                  <a:pt x="2271" y="359"/>
                </a:lnTo>
                <a:lnTo>
                  <a:pt x="2265" y="357"/>
                </a:lnTo>
                <a:lnTo>
                  <a:pt x="2263" y="354"/>
                </a:lnTo>
                <a:lnTo>
                  <a:pt x="2257" y="352"/>
                </a:lnTo>
                <a:lnTo>
                  <a:pt x="2255" y="350"/>
                </a:lnTo>
                <a:lnTo>
                  <a:pt x="2252" y="348"/>
                </a:lnTo>
                <a:lnTo>
                  <a:pt x="2250" y="348"/>
                </a:lnTo>
                <a:lnTo>
                  <a:pt x="2248" y="350"/>
                </a:lnTo>
                <a:lnTo>
                  <a:pt x="2244" y="350"/>
                </a:lnTo>
                <a:lnTo>
                  <a:pt x="2242" y="350"/>
                </a:lnTo>
                <a:lnTo>
                  <a:pt x="2244" y="348"/>
                </a:lnTo>
                <a:lnTo>
                  <a:pt x="2248" y="348"/>
                </a:lnTo>
                <a:lnTo>
                  <a:pt x="2250" y="346"/>
                </a:lnTo>
                <a:lnTo>
                  <a:pt x="2250" y="344"/>
                </a:lnTo>
                <a:lnTo>
                  <a:pt x="2248" y="338"/>
                </a:lnTo>
                <a:lnTo>
                  <a:pt x="2248" y="336"/>
                </a:lnTo>
                <a:lnTo>
                  <a:pt x="2248" y="336"/>
                </a:lnTo>
                <a:lnTo>
                  <a:pt x="2246" y="336"/>
                </a:lnTo>
                <a:lnTo>
                  <a:pt x="2242" y="338"/>
                </a:lnTo>
                <a:lnTo>
                  <a:pt x="2240" y="338"/>
                </a:lnTo>
                <a:lnTo>
                  <a:pt x="2236" y="340"/>
                </a:lnTo>
                <a:lnTo>
                  <a:pt x="2229" y="342"/>
                </a:lnTo>
                <a:lnTo>
                  <a:pt x="2227" y="342"/>
                </a:lnTo>
                <a:lnTo>
                  <a:pt x="2225" y="342"/>
                </a:lnTo>
                <a:lnTo>
                  <a:pt x="2223" y="342"/>
                </a:lnTo>
                <a:lnTo>
                  <a:pt x="2221" y="342"/>
                </a:lnTo>
                <a:lnTo>
                  <a:pt x="2227" y="340"/>
                </a:lnTo>
                <a:lnTo>
                  <a:pt x="2229" y="340"/>
                </a:lnTo>
                <a:lnTo>
                  <a:pt x="2234" y="338"/>
                </a:lnTo>
                <a:lnTo>
                  <a:pt x="2242" y="336"/>
                </a:lnTo>
                <a:lnTo>
                  <a:pt x="2244" y="333"/>
                </a:lnTo>
                <a:lnTo>
                  <a:pt x="2246" y="333"/>
                </a:lnTo>
                <a:lnTo>
                  <a:pt x="2248" y="331"/>
                </a:lnTo>
                <a:lnTo>
                  <a:pt x="2250" y="331"/>
                </a:lnTo>
                <a:lnTo>
                  <a:pt x="2252" y="336"/>
                </a:lnTo>
                <a:lnTo>
                  <a:pt x="2255" y="342"/>
                </a:lnTo>
                <a:lnTo>
                  <a:pt x="2259" y="346"/>
                </a:lnTo>
                <a:lnTo>
                  <a:pt x="2263" y="348"/>
                </a:lnTo>
                <a:lnTo>
                  <a:pt x="2265" y="350"/>
                </a:lnTo>
                <a:lnTo>
                  <a:pt x="2271" y="352"/>
                </a:lnTo>
                <a:lnTo>
                  <a:pt x="2280" y="354"/>
                </a:lnTo>
                <a:lnTo>
                  <a:pt x="2282" y="357"/>
                </a:lnTo>
                <a:lnTo>
                  <a:pt x="2284" y="357"/>
                </a:lnTo>
                <a:lnTo>
                  <a:pt x="2286" y="354"/>
                </a:lnTo>
                <a:lnTo>
                  <a:pt x="2284" y="350"/>
                </a:lnTo>
                <a:lnTo>
                  <a:pt x="2288" y="350"/>
                </a:lnTo>
                <a:lnTo>
                  <a:pt x="2288" y="344"/>
                </a:lnTo>
                <a:lnTo>
                  <a:pt x="2288" y="342"/>
                </a:lnTo>
                <a:lnTo>
                  <a:pt x="2288" y="336"/>
                </a:lnTo>
                <a:lnTo>
                  <a:pt x="2286" y="333"/>
                </a:lnTo>
                <a:lnTo>
                  <a:pt x="2282" y="333"/>
                </a:lnTo>
                <a:lnTo>
                  <a:pt x="2278" y="331"/>
                </a:lnTo>
                <a:lnTo>
                  <a:pt x="2276" y="329"/>
                </a:lnTo>
                <a:lnTo>
                  <a:pt x="2271" y="327"/>
                </a:lnTo>
                <a:lnTo>
                  <a:pt x="2267" y="327"/>
                </a:lnTo>
                <a:lnTo>
                  <a:pt x="2265" y="325"/>
                </a:lnTo>
                <a:lnTo>
                  <a:pt x="2261" y="323"/>
                </a:lnTo>
                <a:lnTo>
                  <a:pt x="2259" y="323"/>
                </a:lnTo>
                <a:lnTo>
                  <a:pt x="2252" y="321"/>
                </a:lnTo>
                <a:lnTo>
                  <a:pt x="2244" y="323"/>
                </a:lnTo>
                <a:lnTo>
                  <a:pt x="2242" y="323"/>
                </a:lnTo>
                <a:lnTo>
                  <a:pt x="2240" y="325"/>
                </a:lnTo>
                <a:lnTo>
                  <a:pt x="2231" y="327"/>
                </a:lnTo>
                <a:lnTo>
                  <a:pt x="2227" y="327"/>
                </a:lnTo>
                <a:lnTo>
                  <a:pt x="2225" y="329"/>
                </a:lnTo>
                <a:lnTo>
                  <a:pt x="2221" y="329"/>
                </a:lnTo>
                <a:lnTo>
                  <a:pt x="2215" y="329"/>
                </a:lnTo>
                <a:lnTo>
                  <a:pt x="2215" y="329"/>
                </a:lnTo>
                <a:lnTo>
                  <a:pt x="2211" y="331"/>
                </a:lnTo>
                <a:lnTo>
                  <a:pt x="2211" y="331"/>
                </a:lnTo>
                <a:lnTo>
                  <a:pt x="2211" y="331"/>
                </a:lnTo>
                <a:lnTo>
                  <a:pt x="2208" y="329"/>
                </a:lnTo>
                <a:lnTo>
                  <a:pt x="2208" y="329"/>
                </a:lnTo>
                <a:lnTo>
                  <a:pt x="2211" y="329"/>
                </a:lnTo>
                <a:lnTo>
                  <a:pt x="2213" y="329"/>
                </a:lnTo>
                <a:lnTo>
                  <a:pt x="2215" y="329"/>
                </a:lnTo>
                <a:lnTo>
                  <a:pt x="2219" y="329"/>
                </a:lnTo>
                <a:lnTo>
                  <a:pt x="2221" y="329"/>
                </a:lnTo>
                <a:lnTo>
                  <a:pt x="2221" y="327"/>
                </a:lnTo>
                <a:lnTo>
                  <a:pt x="2223" y="327"/>
                </a:lnTo>
                <a:lnTo>
                  <a:pt x="2223" y="325"/>
                </a:lnTo>
                <a:lnTo>
                  <a:pt x="2215" y="323"/>
                </a:lnTo>
                <a:lnTo>
                  <a:pt x="2213" y="321"/>
                </a:lnTo>
                <a:lnTo>
                  <a:pt x="2217" y="323"/>
                </a:lnTo>
                <a:lnTo>
                  <a:pt x="2219" y="323"/>
                </a:lnTo>
                <a:lnTo>
                  <a:pt x="2225" y="325"/>
                </a:lnTo>
                <a:lnTo>
                  <a:pt x="2229" y="327"/>
                </a:lnTo>
                <a:lnTo>
                  <a:pt x="2229" y="327"/>
                </a:lnTo>
                <a:lnTo>
                  <a:pt x="2236" y="325"/>
                </a:lnTo>
                <a:lnTo>
                  <a:pt x="2236" y="325"/>
                </a:lnTo>
                <a:lnTo>
                  <a:pt x="2240" y="323"/>
                </a:lnTo>
                <a:lnTo>
                  <a:pt x="2242" y="321"/>
                </a:lnTo>
                <a:lnTo>
                  <a:pt x="2246" y="321"/>
                </a:lnTo>
                <a:lnTo>
                  <a:pt x="2248" y="319"/>
                </a:lnTo>
                <a:lnTo>
                  <a:pt x="2248" y="319"/>
                </a:lnTo>
                <a:lnTo>
                  <a:pt x="2246" y="317"/>
                </a:lnTo>
                <a:lnTo>
                  <a:pt x="2242" y="313"/>
                </a:lnTo>
                <a:lnTo>
                  <a:pt x="2240" y="310"/>
                </a:lnTo>
                <a:lnTo>
                  <a:pt x="2238" y="310"/>
                </a:lnTo>
                <a:lnTo>
                  <a:pt x="2238" y="310"/>
                </a:lnTo>
                <a:lnTo>
                  <a:pt x="2240" y="310"/>
                </a:lnTo>
                <a:lnTo>
                  <a:pt x="2244" y="313"/>
                </a:lnTo>
                <a:lnTo>
                  <a:pt x="2246" y="315"/>
                </a:lnTo>
                <a:lnTo>
                  <a:pt x="2248" y="317"/>
                </a:lnTo>
                <a:lnTo>
                  <a:pt x="2250" y="317"/>
                </a:lnTo>
                <a:lnTo>
                  <a:pt x="2252" y="317"/>
                </a:lnTo>
                <a:lnTo>
                  <a:pt x="2252" y="317"/>
                </a:lnTo>
                <a:lnTo>
                  <a:pt x="2255" y="315"/>
                </a:lnTo>
                <a:lnTo>
                  <a:pt x="2259" y="313"/>
                </a:lnTo>
                <a:lnTo>
                  <a:pt x="2263" y="319"/>
                </a:lnTo>
                <a:lnTo>
                  <a:pt x="2271" y="323"/>
                </a:lnTo>
                <a:lnTo>
                  <a:pt x="2276" y="323"/>
                </a:lnTo>
                <a:lnTo>
                  <a:pt x="2284" y="325"/>
                </a:lnTo>
                <a:lnTo>
                  <a:pt x="2286" y="325"/>
                </a:lnTo>
                <a:lnTo>
                  <a:pt x="2290" y="323"/>
                </a:lnTo>
                <a:lnTo>
                  <a:pt x="2296" y="321"/>
                </a:lnTo>
                <a:lnTo>
                  <a:pt x="2299" y="321"/>
                </a:lnTo>
                <a:lnTo>
                  <a:pt x="2309" y="321"/>
                </a:lnTo>
                <a:lnTo>
                  <a:pt x="2311" y="319"/>
                </a:lnTo>
                <a:lnTo>
                  <a:pt x="2311" y="315"/>
                </a:lnTo>
                <a:lnTo>
                  <a:pt x="2313" y="310"/>
                </a:lnTo>
                <a:lnTo>
                  <a:pt x="2313" y="310"/>
                </a:lnTo>
                <a:lnTo>
                  <a:pt x="2303" y="306"/>
                </a:lnTo>
                <a:lnTo>
                  <a:pt x="2299" y="306"/>
                </a:lnTo>
                <a:lnTo>
                  <a:pt x="2290" y="306"/>
                </a:lnTo>
                <a:lnTo>
                  <a:pt x="2288" y="306"/>
                </a:lnTo>
                <a:lnTo>
                  <a:pt x="2286" y="304"/>
                </a:lnTo>
                <a:lnTo>
                  <a:pt x="2284" y="304"/>
                </a:lnTo>
                <a:lnTo>
                  <a:pt x="2284" y="302"/>
                </a:lnTo>
                <a:lnTo>
                  <a:pt x="2284" y="302"/>
                </a:lnTo>
                <a:lnTo>
                  <a:pt x="2286" y="300"/>
                </a:lnTo>
                <a:lnTo>
                  <a:pt x="2286" y="300"/>
                </a:lnTo>
                <a:lnTo>
                  <a:pt x="2286" y="298"/>
                </a:lnTo>
                <a:lnTo>
                  <a:pt x="2286" y="298"/>
                </a:lnTo>
                <a:lnTo>
                  <a:pt x="2284" y="298"/>
                </a:lnTo>
                <a:lnTo>
                  <a:pt x="2284" y="298"/>
                </a:lnTo>
                <a:lnTo>
                  <a:pt x="2286" y="296"/>
                </a:lnTo>
                <a:lnTo>
                  <a:pt x="2290" y="294"/>
                </a:lnTo>
                <a:lnTo>
                  <a:pt x="2290" y="294"/>
                </a:lnTo>
                <a:lnTo>
                  <a:pt x="2290" y="289"/>
                </a:lnTo>
                <a:lnTo>
                  <a:pt x="2290" y="289"/>
                </a:lnTo>
                <a:lnTo>
                  <a:pt x="2292" y="292"/>
                </a:lnTo>
                <a:lnTo>
                  <a:pt x="2292" y="296"/>
                </a:lnTo>
                <a:lnTo>
                  <a:pt x="2290" y="298"/>
                </a:lnTo>
                <a:lnTo>
                  <a:pt x="2294" y="302"/>
                </a:lnTo>
                <a:lnTo>
                  <a:pt x="2301" y="302"/>
                </a:lnTo>
                <a:lnTo>
                  <a:pt x="2309" y="302"/>
                </a:lnTo>
                <a:lnTo>
                  <a:pt x="2315" y="300"/>
                </a:lnTo>
                <a:lnTo>
                  <a:pt x="2313" y="298"/>
                </a:lnTo>
                <a:lnTo>
                  <a:pt x="2317" y="298"/>
                </a:lnTo>
                <a:lnTo>
                  <a:pt x="2324" y="298"/>
                </a:lnTo>
                <a:lnTo>
                  <a:pt x="2326" y="298"/>
                </a:lnTo>
                <a:lnTo>
                  <a:pt x="2328" y="298"/>
                </a:lnTo>
                <a:lnTo>
                  <a:pt x="2328" y="298"/>
                </a:lnTo>
                <a:lnTo>
                  <a:pt x="2328" y="296"/>
                </a:lnTo>
                <a:lnTo>
                  <a:pt x="2330" y="294"/>
                </a:lnTo>
                <a:lnTo>
                  <a:pt x="2330" y="292"/>
                </a:lnTo>
                <a:lnTo>
                  <a:pt x="2328" y="289"/>
                </a:lnTo>
                <a:lnTo>
                  <a:pt x="2326" y="289"/>
                </a:lnTo>
                <a:lnTo>
                  <a:pt x="2324" y="287"/>
                </a:lnTo>
                <a:lnTo>
                  <a:pt x="2322" y="281"/>
                </a:lnTo>
                <a:lnTo>
                  <a:pt x="2317" y="279"/>
                </a:lnTo>
                <a:lnTo>
                  <a:pt x="2315" y="277"/>
                </a:lnTo>
                <a:lnTo>
                  <a:pt x="2311" y="279"/>
                </a:lnTo>
                <a:lnTo>
                  <a:pt x="2311" y="281"/>
                </a:lnTo>
                <a:lnTo>
                  <a:pt x="2309" y="285"/>
                </a:lnTo>
                <a:lnTo>
                  <a:pt x="2305" y="287"/>
                </a:lnTo>
                <a:lnTo>
                  <a:pt x="2303" y="287"/>
                </a:lnTo>
                <a:lnTo>
                  <a:pt x="2303" y="287"/>
                </a:lnTo>
                <a:lnTo>
                  <a:pt x="2305" y="285"/>
                </a:lnTo>
                <a:lnTo>
                  <a:pt x="2305" y="285"/>
                </a:lnTo>
                <a:lnTo>
                  <a:pt x="2307" y="283"/>
                </a:lnTo>
                <a:lnTo>
                  <a:pt x="2307" y="281"/>
                </a:lnTo>
                <a:lnTo>
                  <a:pt x="2305" y="277"/>
                </a:lnTo>
                <a:lnTo>
                  <a:pt x="2305" y="275"/>
                </a:lnTo>
                <a:lnTo>
                  <a:pt x="2303" y="275"/>
                </a:lnTo>
                <a:lnTo>
                  <a:pt x="2303" y="275"/>
                </a:lnTo>
                <a:lnTo>
                  <a:pt x="2301" y="275"/>
                </a:lnTo>
                <a:lnTo>
                  <a:pt x="2296" y="277"/>
                </a:lnTo>
                <a:lnTo>
                  <a:pt x="2294" y="279"/>
                </a:lnTo>
                <a:lnTo>
                  <a:pt x="2294" y="279"/>
                </a:lnTo>
                <a:lnTo>
                  <a:pt x="2292" y="279"/>
                </a:lnTo>
                <a:lnTo>
                  <a:pt x="2290" y="277"/>
                </a:lnTo>
                <a:lnTo>
                  <a:pt x="2288" y="275"/>
                </a:lnTo>
                <a:lnTo>
                  <a:pt x="2286" y="275"/>
                </a:lnTo>
                <a:lnTo>
                  <a:pt x="2290" y="277"/>
                </a:lnTo>
                <a:lnTo>
                  <a:pt x="2294" y="277"/>
                </a:lnTo>
                <a:lnTo>
                  <a:pt x="2299" y="275"/>
                </a:lnTo>
                <a:lnTo>
                  <a:pt x="2301" y="273"/>
                </a:lnTo>
                <a:lnTo>
                  <a:pt x="2303" y="273"/>
                </a:lnTo>
                <a:lnTo>
                  <a:pt x="2305" y="273"/>
                </a:lnTo>
                <a:lnTo>
                  <a:pt x="2311" y="269"/>
                </a:lnTo>
                <a:lnTo>
                  <a:pt x="2315" y="269"/>
                </a:lnTo>
                <a:lnTo>
                  <a:pt x="2317" y="271"/>
                </a:lnTo>
                <a:lnTo>
                  <a:pt x="2320" y="271"/>
                </a:lnTo>
                <a:lnTo>
                  <a:pt x="2322" y="273"/>
                </a:lnTo>
                <a:lnTo>
                  <a:pt x="2324" y="273"/>
                </a:lnTo>
                <a:lnTo>
                  <a:pt x="2326" y="273"/>
                </a:lnTo>
                <a:lnTo>
                  <a:pt x="2326" y="271"/>
                </a:lnTo>
                <a:lnTo>
                  <a:pt x="2328" y="269"/>
                </a:lnTo>
                <a:lnTo>
                  <a:pt x="2328" y="266"/>
                </a:lnTo>
                <a:lnTo>
                  <a:pt x="2326" y="262"/>
                </a:lnTo>
                <a:lnTo>
                  <a:pt x="2326" y="260"/>
                </a:lnTo>
                <a:lnTo>
                  <a:pt x="2326" y="260"/>
                </a:lnTo>
                <a:lnTo>
                  <a:pt x="2326" y="258"/>
                </a:lnTo>
                <a:lnTo>
                  <a:pt x="2326" y="258"/>
                </a:lnTo>
                <a:lnTo>
                  <a:pt x="2326" y="256"/>
                </a:lnTo>
                <a:lnTo>
                  <a:pt x="2324" y="254"/>
                </a:lnTo>
                <a:lnTo>
                  <a:pt x="2322" y="252"/>
                </a:lnTo>
                <a:lnTo>
                  <a:pt x="2320" y="248"/>
                </a:lnTo>
                <a:lnTo>
                  <a:pt x="2320" y="245"/>
                </a:lnTo>
                <a:lnTo>
                  <a:pt x="2317" y="241"/>
                </a:lnTo>
                <a:lnTo>
                  <a:pt x="2313" y="241"/>
                </a:lnTo>
                <a:lnTo>
                  <a:pt x="2311" y="241"/>
                </a:lnTo>
                <a:lnTo>
                  <a:pt x="2309" y="241"/>
                </a:lnTo>
                <a:lnTo>
                  <a:pt x="2307" y="239"/>
                </a:lnTo>
                <a:lnTo>
                  <a:pt x="2305" y="239"/>
                </a:lnTo>
                <a:lnTo>
                  <a:pt x="2301" y="241"/>
                </a:lnTo>
                <a:lnTo>
                  <a:pt x="2296" y="241"/>
                </a:lnTo>
                <a:lnTo>
                  <a:pt x="2296" y="239"/>
                </a:lnTo>
                <a:lnTo>
                  <a:pt x="2294" y="239"/>
                </a:lnTo>
                <a:lnTo>
                  <a:pt x="2292" y="237"/>
                </a:lnTo>
                <a:lnTo>
                  <a:pt x="2290" y="231"/>
                </a:lnTo>
                <a:lnTo>
                  <a:pt x="2288" y="231"/>
                </a:lnTo>
                <a:lnTo>
                  <a:pt x="2284" y="231"/>
                </a:lnTo>
                <a:lnTo>
                  <a:pt x="2284" y="231"/>
                </a:lnTo>
                <a:lnTo>
                  <a:pt x="2282" y="229"/>
                </a:lnTo>
                <a:lnTo>
                  <a:pt x="2280" y="229"/>
                </a:lnTo>
                <a:lnTo>
                  <a:pt x="2280" y="227"/>
                </a:lnTo>
                <a:lnTo>
                  <a:pt x="2282" y="227"/>
                </a:lnTo>
                <a:lnTo>
                  <a:pt x="2284" y="224"/>
                </a:lnTo>
                <a:lnTo>
                  <a:pt x="2286" y="224"/>
                </a:lnTo>
                <a:lnTo>
                  <a:pt x="2290" y="227"/>
                </a:lnTo>
                <a:lnTo>
                  <a:pt x="2292" y="229"/>
                </a:lnTo>
                <a:lnTo>
                  <a:pt x="2294" y="229"/>
                </a:lnTo>
                <a:lnTo>
                  <a:pt x="2305" y="222"/>
                </a:lnTo>
                <a:lnTo>
                  <a:pt x="2305" y="222"/>
                </a:lnTo>
                <a:lnTo>
                  <a:pt x="2311" y="220"/>
                </a:lnTo>
                <a:lnTo>
                  <a:pt x="2317" y="220"/>
                </a:lnTo>
                <a:lnTo>
                  <a:pt x="2320" y="220"/>
                </a:lnTo>
                <a:lnTo>
                  <a:pt x="2326" y="222"/>
                </a:lnTo>
                <a:lnTo>
                  <a:pt x="2330" y="222"/>
                </a:lnTo>
                <a:lnTo>
                  <a:pt x="2332" y="224"/>
                </a:lnTo>
                <a:lnTo>
                  <a:pt x="2334" y="224"/>
                </a:lnTo>
                <a:lnTo>
                  <a:pt x="2336" y="224"/>
                </a:lnTo>
                <a:lnTo>
                  <a:pt x="2338" y="224"/>
                </a:lnTo>
                <a:lnTo>
                  <a:pt x="2340" y="224"/>
                </a:lnTo>
                <a:lnTo>
                  <a:pt x="2340" y="222"/>
                </a:lnTo>
                <a:lnTo>
                  <a:pt x="2343" y="220"/>
                </a:lnTo>
                <a:lnTo>
                  <a:pt x="2343" y="218"/>
                </a:lnTo>
                <a:lnTo>
                  <a:pt x="2343" y="214"/>
                </a:lnTo>
                <a:lnTo>
                  <a:pt x="2343" y="212"/>
                </a:lnTo>
                <a:lnTo>
                  <a:pt x="2340" y="210"/>
                </a:lnTo>
                <a:lnTo>
                  <a:pt x="2338" y="210"/>
                </a:lnTo>
                <a:lnTo>
                  <a:pt x="2334" y="210"/>
                </a:lnTo>
                <a:lnTo>
                  <a:pt x="2330" y="212"/>
                </a:lnTo>
                <a:lnTo>
                  <a:pt x="2328" y="212"/>
                </a:lnTo>
                <a:lnTo>
                  <a:pt x="2326" y="212"/>
                </a:lnTo>
                <a:lnTo>
                  <a:pt x="2324" y="210"/>
                </a:lnTo>
                <a:lnTo>
                  <a:pt x="2322" y="208"/>
                </a:lnTo>
                <a:lnTo>
                  <a:pt x="2315" y="208"/>
                </a:lnTo>
                <a:lnTo>
                  <a:pt x="2311" y="206"/>
                </a:lnTo>
                <a:lnTo>
                  <a:pt x="2309" y="199"/>
                </a:lnTo>
                <a:lnTo>
                  <a:pt x="2311" y="197"/>
                </a:lnTo>
                <a:lnTo>
                  <a:pt x="2315" y="197"/>
                </a:lnTo>
                <a:lnTo>
                  <a:pt x="2320" y="197"/>
                </a:lnTo>
                <a:lnTo>
                  <a:pt x="2326" y="201"/>
                </a:lnTo>
                <a:lnTo>
                  <a:pt x="2326" y="201"/>
                </a:lnTo>
                <a:lnTo>
                  <a:pt x="2328" y="201"/>
                </a:lnTo>
                <a:lnTo>
                  <a:pt x="2328" y="199"/>
                </a:lnTo>
                <a:lnTo>
                  <a:pt x="2326" y="197"/>
                </a:lnTo>
                <a:lnTo>
                  <a:pt x="2326" y="197"/>
                </a:lnTo>
                <a:lnTo>
                  <a:pt x="2322" y="195"/>
                </a:lnTo>
                <a:lnTo>
                  <a:pt x="2317" y="193"/>
                </a:lnTo>
                <a:lnTo>
                  <a:pt x="2313" y="193"/>
                </a:lnTo>
                <a:lnTo>
                  <a:pt x="2309" y="191"/>
                </a:lnTo>
                <a:lnTo>
                  <a:pt x="2305" y="191"/>
                </a:lnTo>
                <a:lnTo>
                  <a:pt x="2301" y="193"/>
                </a:lnTo>
                <a:lnTo>
                  <a:pt x="2299" y="197"/>
                </a:lnTo>
                <a:lnTo>
                  <a:pt x="2294" y="199"/>
                </a:lnTo>
                <a:lnTo>
                  <a:pt x="2292" y="197"/>
                </a:lnTo>
                <a:lnTo>
                  <a:pt x="2292" y="195"/>
                </a:lnTo>
                <a:lnTo>
                  <a:pt x="2294" y="191"/>
                </a:lnTo>
                <a:lnTo>
                  <a:pt x="2296" y="189"/>
                </a:lnTo>
                <a:lnTo>
                  <a:pt x="2299" y="185"/>
                </a:lnTo>
                <a:lnTo>
                  <a:pt x="2299" y="183"/>
                </a:lnTo>
                <a:lnTo>
                  <a:pt x="2301" y="178"/>
                </a:lnTo>
                <a:lnTo>
                  <a:pt x="2301" y="176"/>
                </a:lnTo>
                <a:lnTo>
                  <a:pt x="2305" y="170"/>
                </a:lnTo>
                <a:lnTo>
                  <a:pt x="2305" y="170"/>
                </a:lnTo>
                <a:lnTo>
                  <a:pt x="2301" y="168"/>
                </a:lnTo>
                <a:lnTo>
                  <a:pt x="2301" y="168"/>
                </a:lnTo>
                <a:lnTo>
                  <a:pt x="2309" y="164"/>
                </a:lnTo>
                <a:lnTo>
                  <a:pt x="2313" y="162"/>
                </a:lnTo>
                <a:lnTo>
                  <a:pt x="2315" y="162"/>
                </a:lnTo>
                <a:lnTo>
                  <a:pt x="2317" y="162"/>
                </a:lnTo>
                <a:lnTo>
                  <a:pt x="2317" y="162"/>
                </a:lnTo>
                <a:lnTo>
                  <a:pt x="2320" y="159"/>
                </a:lnTo>
                <a:lnTo>
                  <a:pt x="2320" y="157"/>
                </a:lnTo>
                <a:lnTo>
                  <a:pt x="2322" y="155"/>
                </a:lnTo>
                <a:lnTo>
                  <a:pt x="2322" y="155"/>
                </a:lnTo>
                <a:lnTo>
                  <a:pt x="2322" y="155"/>
                </a:lnTo>
                <a:lnTo>
                  <a:pt x="2328" y="153"/>
                </a:lnTo>
                <a:lnTo>
                  <a:pt x="2332" y="151"/>
                </a:lnTo>
                <a:lnTo>
                  <a:pt x="2332" y="151"/>
                </a:lnTo>
                <a:lnTo>
                  <a:pt x="2332" y="149"/>
                </a:lnTo>
                <a:lnTo>
                  <a:pt x="2332" y="149"/>
                </a:lnTo>
                <a:lnTo>
                  <a:pt x="2332" y="147"/>
                </a:lnTo>
                <a:lnTo>
                  <a:pt x="2330" y="147"/>
                </a:lnTo>
                <a:lnTo>
                  <a:pt x="2330" y="145"/>
                </a:lnTo>
                <a:lnTo>
                  <a:pt x="2328" y="145"/>
                </a:lnTo>
                <a:lnTo>
                  <a:pt x="2326" y="145"/>
                </a:lnTo>
                <a:lnTo>
                  <a:pt x="2326" y="143"/>
                </a:lnTo>
                <a:lnTo>
                  <a:pt x="2326" y="141"/>
                </a:lnTo>
                <a:lnTo>
                  <a:pt x="2328" y="139"/>
                </a:lnTo>
                <a:lnTo>
                  <a:pt x="2328" y="136"/>
                </a:lnTo>
                <a:lnTo>
                  <a:pt x="2328" y="134"/>
                </a:lnTo>
                <a:lnTo>
                  <a:pt x="2328" y="132"/>
                </a:lnTo>
                <a:lnTo>
                  <a:pt x="2326" y="132"/>
                </a:lnTo>
                <a:lnTo>
                  <a:pt x="2326" y="132"/>
                </a:lnTo>
                <a:lnTo>
                  <a:pt x="2320" y="132"/>
                </a:lnTo>
                <a:lnTo>
                  <a:pt x="2317" y="132"/>
                </a:lnTo>
                <a:lnTo>
                  <a:pt x="2317" y="132"/>
                </a:lnTo>
                <a:lnTo>
                  <a:pt x="2315" y="130"/>
                </a:lnTo>
                <a:lnTo>
                  <a:pt x="2315" y="128"/>
                </a:lnTo>
                <a:lnTo>
                  <a:pt x="2315" y="126"/>
                </a:lnTo>
                <a:lnTo>
                  <a:pt x="2315" y="124"/>
                </a:lnTo>
                <a:lnTo>
                  <a:pt x="2317" y="122"/>
                </a:lnTo>
                <a:lnTo>
                  <a:pt x="2320" y="120"/>
                </a:lnTo>
                <a:lnTo>
                  <a:pt x="2326" y="115"/>
                </a:lnTo>
                <a:lnTo>
                  <a:pt x="2326" y="115"/>
                </a:lnTo>
                <a:lnTo>
                  <a:pt x="2330" y="115"/>
                </a:lnTo>
                <a:lnTo>
                  <a:pt x="2332" y="115"/>
                </a:lnTo>
                <a:lnTo>
                  <a:pt x="2336" y="118"/>
                </a:lnTo>
                <a:lnTo>
                  <a:pt x="2347" y="118"/>
                </a:lnTo>
                <a:lnTo>
                  <a:pt x="2351" y="118"/>
                </a:lnTo>
                <a:lnTo>
                  <a:pt x="2357" y="118"/>
                </a:lnTo>
                <a:lnTo>
                  <a:pt x="2359" y="118"/>
                </a:lnTo>
                <a:lnTo>
                  <a:pt x="2361" y="118"/>
                </a:lnTo>
                <a:lnTo>
                  <a:pt x="2364" y="118"/>
                </a:lnTo>
                <a:lnTo>
                  <a:pt x="2370" y="115"/>
                </a:lnTo>
                <a:lnTo>
                  <a:pt x="2374" y="113"/>
                </a:lnTo>
                <a:lnTo>
                  <a:pt x="2376" y="111"/>
                </a:lnTo>
                <a:lnTo>
                  <a:pt x="2376" y="109"/>
                </a:lnTo>
                <a:lnTo>
                  <a:pt x="2370" y="109"/>
                </a:lnTo>
                <a:lnTo>
                  <a:pt x="2368" y="107"/>
                </a:lnTo>
                <a:lnTo>
                  <a:pt x="2366" y="105"/>
                </a:lnTo>
                <a:lnTo>
                  <a:pt x="2372" y="103"/>
                </a:lnTo>
                <a:lnTo>
                  <a:pt x="2376" y="103"/>
                </a:lnTo>
                <a:lnTo>
                  <a:pt x="2382" y="103"/>
                </a:lnTo>
                <a:lnTo>
                  <a:pt x="2387" y="101"/>
                </a:lnTo>
                <a:lnTo>
                  <a:pt x="2397" y="99"/>
                </a:lnTo>
                <a:lnTo>
                  <a:pt x="2399" y="99"/>
                </a:lnTo>
                <a:lnTo>
                  <a:pt x="2401" y="97"/>
                </a:lnTo>
                <a:lnTo>
                  <a:pt x="2401" y="95"/>
                </a:lnTo>
                <a:lnTo>
                  <a:pt x="2401" y="95"/>
                </a:lnTo>
                <a:lnTo>
                  <a:pt x="2397" y="92"/>
                </a:lnTo>
                <a:lnTo>
                  <a:pt x="2399" y="90"/>
                </a:lnTo>
                <a:lnTo>
                  <a:pt x="2401" y="90"/>
                </a:lnTo>
                <a:lnTo>
                  <a:pt x="2408" y="90"/>
                </a:lnTo>
                <a:lnTo>
                  <a:pt x="2414" y="90"/>
                </a:lnTo>
                <a:lnTo>
                  <a:pt x="2418" y="88"/>
                </a:lnTo>
                <a:lnTo>
                  <a:pt x="2426" y="84"/>
                </a:lnTo>
                <a:lnTo>
                  <a:pt x="2431" y="80"/>
                </a:lnTo>
                <a:lnTo>
                  <a:pt x="2441" y="76"/>
                </a:lnTo>
                <a:lnTo>
                  <a:pt x="2443" y="76"/>
                </a:lnTo>
                <a:lnTo>
                  <a:pt x="2443" y="76"/>
                </a:lnTo>
                <a:lnTo>
                  <a:pt x="2441" y="74"/>
                </a:lnTo>
                <a:lnTo>
                  <a:pt x="2437" y="71"/>
                </a:lnTo>
                <a:lnTo>
                  <a:pt x="2431" y="69"/>
                </a:lnTo>
                <a:lnTo>
                  <a:pt x="2428" y="67"/>
                </a:lnTo>
                <a:lnTo>
                  <a:pt x="2420" y="67"/>
                </a:lnTo>
                <a:lnTo>
                  <a:pt x="2410" y="63"/>
                </a:lnTo>
                <a:lnTo>
                  <a:pt x="2401" y="63"/>
                </a:lnTo>
                <a:lnTo>
                  <a:pt x="2387" y="63"/>
                </a:lnTo>
                <a:lnTo>
                  <a:pt x="2384" y="63"/>
                </a:lnTo>
                <a:lnTo>
                  <a:pt x="2382" y="63"/>
                </a:lnTo>
                <a:lnTo>
                  <a:pt x="2376" y="65"/>
                </a:lnTo>
                <a:lnTo>
                  <a:pt x="2374" y="65"/>
                </a:lnTo>
                <a:lnTo>
                  <a:pt x="2372" y="65"/>
                </a:lnTo>
                <a:lnTo>
                  <a:pt x="2370" y="65"/>
                </a:lnTo>
                <a:lnTo>
                  <a:pt x="2368" y="69"/>
                </a:lnTo>
                <a:lnTo>
                  <a:pt x="2361" y="71"/>
                </a:lnTo>
                <a:lnTo>
                  <a:pt x="2359" y="76"/>
                </a:lnTo>
                <a:lnTo>
                  <a:pt x="2357" y="76"/>
                </a:lnTo>
                <a:lnTo>
                  <a:pt x="2355" y="78"/>
                </a:lnTo>
                <a:lnTo>
                  <a:pt x="2351" y="76"/>
                </a:lnTo>
                <a:lnTo>
                  <a:pt x="2347" y="76"/>
                </a:lnTo>
                <a:lnTo>
                  <a:pt x="2345" y="76"/>
                </a:lnTo>
                <a:lnTo>
                  <a:pt x="2340" y="74"/>
                </a:lnTo>
                <a:lnTo>
                  <a:pt x="2336" y="74"/>
                </a:lnTo>
                <a:lnTo>
                  <a:pt x="2330" y="74"/>
                </a:lnTo>
                <a:lnTo>
                  <a:pt x="2330" y="69"/>
                </a:lnTo>
                <a:lnTo>
                  <a:pt x="2324" y="69"/>
                </a:lnTo>
                <a:lnTo>
                  <a:pt x="2317" y="71"/>
                </a:lnTo>
                <a:lnTo>
                  <a:pt x="2307" y="80"/>
                </a:lnTo>
                <a:lnTo>
                  <a:pt x="2305" y="82"/>
                </a:lnTo>
                <a:lnTo>
                  <a:pt x="2301" y="84"/>
                </a:lnTo>
                <a:lnTo>
                  <a:pt x="2296" y="84"/>
                </a:lnTo>
                <a:lnTo>
                  <a:pt x="2290" y="88"/>
                </a:lnTo>
                <a:lnTo>
                  <a:pt x="2288" y="90"/>
                </a:lnTo>
                <a:lnTo>
                  <a:pt x="2278" y="95"/>
                </a:lnTo>
                <a:lnTo>
                  <a:pt x="2276" y="95"/>
                </a:lnTo>
                <a:lnTo>
                  <a:pt x="2276" y="97"/>
                </a:lnTo>
                <a:lnTo>
                  <a:pt x="2273" y="99"/>
                </a:lnTo>
                <a:lnTo>
                  <a:pt x="2271" y="99"/>
                </a:lnTo>
                <a:lnTo>
                  <a:pt x="2271" y="97"/>
                </a:lnTo>
                <a:lnTo>
                  <a:pt x="2273" y="92"/>
                </a:lnTo>
                <a:lnTo>
                  <a:pt x="2280" y="88"/>
                </a:lnTo>
                <a:lnTo>
                  <a:pt x="2284" y="86"/>
                </a:lnTo>
                <a:lnTo>
                  <a:pt x="2290" y="82"/>
                </a:lnTo>
                <a:lnTo>
                  <a:pt x="2292" y="80"/>
                </a:lnTo>
                <a:lnTo>
                  <a:pt x="2296" y="76"/>
                </a:lnTo>
                <a:lnTo>
                  <a:pt x="2301" y="71"/>
                </a:lnTo>
                <a:lnTo>
                  <a:pt x="2301" y="67"/>
                </a:lnTo>
                <a:lnTo>
                  <a:pt x="2301" y="63"/>
                </a:lnTo>
                <a:lnTo>
                  <a:pt x="2303" y="61"/>
                </a:lnTo>
                <a:lnTo>
                  <a:pt x="2301" y="59"/>
                </a:lnTo>
                <a:lnTo>
                  <a:pt x="2301" y="57"/>
                </a:lnTo>
                <a:lnTo>
                  <a:pt x="2299" y="55"/>
                </a:lnTo>
                <a:lnTo>
                  <a:pt x="2294" y="55"/>
                </a:lnTo>
                <a:lnTo>
                  <a:pt x="2282" y="55"/>
                </a:lnTo>
                <a:lnTo>
                  <a:pt x="2276" y="55"/>
                </a:lnTo>
                <a:lnTo>
                  <a:pt x="2273" y="57"/>
                </a:lnTo>
                <a:lnTo>
                  <a:pt x="2271" y="57"/>
                </a:lnTo>
                <a:lnTo>
                  <a:pt x="2271" y="59"/>
                </a:lnTo>
                <a:lnTo>
                  <a:pt x="2269" y="61"/>
                </a:lnTo>
                <a:lnTo>
                  <a:pt x="2269" y="63"/>
                </a:lnTo>
                <a:lnTo>
                  <a:pt x="2267" y="65"/>
                </a:lnTo>
                <a:lnTo>
                  <a:pt x="2265" y="65"/>
                </a:lnTo>
                <a:lnTo>
                  <a:pt x="2257" y="67"/>
                </a:lnTo>
                <a:lnTo>
                  <a:pt x="2252" y="61"/>
                </a:lnTo>
                <a:lnTo>
                  <a:pt x="2244" y="57"/>
                </a:lnTo>
                <a:lnTo>
                  <a:pt x="2217" y="55"/>
                </a:lnTo>
                <a:lnTo>
                  <a:pt x="2204" y="55"/>
                </a:lnTo>
                <a:lnTo>
                  <a:pt x="2190" y="57"/>
                </a:lnTo>
                <a:lnTo>
                  <a:pt x="2179" y="59"/>
                </a:lnTo>
                <a:lnTo>
                  <a:pt x="2175" y="59"/>
                </a:lnTo>
                <a:lnTo>
                  <a:pt x="2175" y="55"/>
                </a:lnTo>
                <a:lnTo>
                  <a:pt x="2177" y="53"/>
                </a:lnTo>
                <a:lnTo>
                  <a:pt x="2179" y="50"/>
                </a:lnTo>
                <a:lnTo>
                  <a:pt x="2263" y="46"/>
                </a:lnTo>
                <a:lnTo>
                  <a:pt x="2273" y="46"/>
                </a:lnTo>
                <a:lnTo>
                  <a:pt x="2282" y="44"/>
                </a:lnTo>
                <a:lnTo>
                  <a:pt x="2288" y="40"/>
                </a:lnTo>
                <a:lnTo>
                  <a:pt x="2294" y="38"/>
                </a:lnTo>
                <a:lnTo>
                  <a:pt x="2296" y="36"/>
                </a:lnTo>
                <a:lnTo>
                  <a:pt x="2294" y="34"/>
                </a:lnTo>
                <a:lnTo>
                  <a:pt x="2294" y="34"/>
                </a:lnTo>
                <a:lnTo>
                  <a:pt x="2290" y="32"/>
                </a:lnTo>
                <a:lnTo>
                  <a:pt x="2282" y="30"/>
                </a:lnTo>
                <a:lnTo>
                  <a:pt x="2269" y="27"/>
                </a:lnTo>
                <a:lnTo>
                  <a:pt x="2265" y="27"/>
                </a:lnTo>
                <a:lnTo>
                  <a:pt x="2263" y="27"/>
                </a:lnTo>
                <a:lnTo>
                  <a:pt x="2261" y="25"/>
                </a:lnTo>
                <a:lnTo>
                  <a:pt x="2257" y="25"/>
                </a:lnTo>
                <a:lnTo>
                  <a:pt x="2252" y="25"/>
                </a:lnTo>
                <a:lnTo>
                  <a:pt x="2248" y="21"/>
                </a:lnTo>
                <a:lnTo>
                  <a:pt x="2244" y="15"/>
                </a:lnTo>
                <a:lnTo>
                  <a:pt x="2229" y="17"/>
                </a:lnTo>
                <a:lnTo>
                  <a:pt x="2217" y="19"/>
                </a:lnTo>
                <a:lnTo>
                  <a:pt x="2206" y="19"/>
                </a:lnTo>
                <a:lnTo>
                  <a:pt x="2200" y="19"/>
                </a:lnTo>
                <a:lnTo>
                  <a:pt x="2185" y="17"/>
                </a:lnTo>
                <a:lnTo>
                  <a:pt x="2173" y="17"/>
                </a:lnTo>
                <a:lnTo>
                  <a:pt x="2167" y="19"/>
                </a:lnTo>
                <a:lnTo>
                  <a:pt x="2152" y="21"/>
                </a:lnTo>
                <a:lnTo>
                  <a:pt x="2146" y="23"/>
                </a:lnTo>
                <a:lnTo>
                  <a:pt x="2143" y="21"/>
                </a:lnTo>
                <a:lnTo>
                  <a:pt x="2143" y="19"/>
                </a:lnTo>
                <a:lnTo>
                  <a:pt x="2152" y="19"/>
                </a:lnTo>
                <a:lnTo>
                  <a:pt x="2171" y="15"/>
                </a:lnTo>
                <a:lnTo>
                  <a:pt x="2208" y="15"/>
                </a:lnTo>
                <a:lnTo>
                  <a:pt x="2229" y="13"/>
                </a:lnTo>
                <a:lnTo>
                  <a:pt x="2231" y="13"/>
                </a:lnTo>
                <a:lnTo>
                  <a:pt x="2234" y="13"/>
                </a:lnTo>
                <a:lnTo>
                  <a:pt x="2231" y="11"/>
                </a:lnTo>
                <a:lnTo>
                  <a:pt x="2217" y="9"/>
                </a:lnTo>
                <a:lnTo>
                  <a:pt x="2206" y="6"/>
                </a:lnTo>
                <a:lnTo>
                  <a:pt x="2196" y="6"/>
                </a:lnTo>
                <a:lnTo>
                  <a:pt x="2196" y="6"/>
                </a:lnTo>
                <a:lnTo>
                  <a:pt x="2187" y="2"/>
                </a:lnTo>
                <a:lnTo>
                  <a:pt x="2173" y="0"/>
                </a:lnTo>
                <a:lnTo>
                  <a:pt x="2162" y="0"/>
                </a:lnTo>
                <a:lnTo>
                  <a:pt x="2129" y="0"/>
                </a:lnTo>
                <a:lnTo>
                  <a:pt x="2125" y="0"/>
                </a:lnTo>
                <a:lnTo>
                  <a:pt x="2118" y="2"/>
                </a:lnTo>
                <a:lnTo>
                  <a:pt x="2114" y="2"/>
                </a:lnTo>
                <a:lnTo>
                  <a:pt x="2110" y="2"/>
                </a:lnTo>
                <a:lnTo>
                  <a:pt x="2106" y="0"/>
                </a:lnTo>
                <a:lnTo>
                  <a:pt x="2102" y="0"/>
                </a:lnTo>
                <a:lnTo>
                  <a:pt x="2097" y="2"/>
                </a:lnTo>
                <a:lnTo>
                  <a:pt x="2093" y="2"/>
                </a:lnTo>
                <a:lnTo>
                  <a:pt x="2076" y="2"/>
                </a:lnTo>
                <a:lnTo>
                  <a:pt x="2076" y="2"/>
                </a:lnTo>
                <a:lnTo>
                  <a:pt x="2076" y="2"/>
                </a:lnTo>
                <a:lnTo>
                  <a:pt x="2076" y="4"/>
                </a:lnTo>
                <a:lnTo>
                  <a:pt x="2074" y="4"/>
                </a:lnTo>
                <a:lnTo>
                  <a:pt x="2070" y="4"/>
                </a:lnTo>
                <a:lnTo>
                  <a:pt x="2064" y="4"/>
                </a:lnTo>
                <a:lnTo>
                  <a:pt x="2062" y="4"/>
                </a:lnTo>
                <a:lnTo>
                  <a:pt x="2060" y="4"/>
                </a:lnTo>
                <a:lnTo>
                  <a:pt x="2058" y="6"/>
                </a:lnTo>
                <a:lnTo>
                  <a:pt x="2055" y="6"/>
                </a:lnTo>
                <a:lnTo>
                  <a:pt x="2055" y="6"/>
                </a:lnTo>
                <a:lnTo>
                  <a:pt x="2049" y="6"/>
                </a:lnTo>
                <a:lnTo>
                  <a:pt x="2047" y="6"/>
                </a:lnTo>
                <a:lnTo>
                  <a:pt x="2047" y="9"/>
                </a:lnTo>
                <a:lnTo>
                  <a:pt x="2047" y="9"/>
                </a:lnTo>
                <a:lnTo>
                  <a:pt x="2047" y="11"/>
                </a:lnTo>
                <a:lnTo>
                  <a:pt x="2049" y="13"/>
                </a:lnTo>
                <a:lnTo>
                  <a:pt x="2058" y="15"/>
                </a:lnTo>
                <a:lnTo>
                  <a:pt x="2058" y="15"/>
                </a:lnTo>
                <a:lnTo>
                  <a:pt x="2058" y="19"/>
                </a:lnTo>
                <a:lnTo>
                  <a:pt x="2058" y="19"/>
                </a:lnTo>
                <a:lnTo>
                  <a:pt x="2055" y="21"/>
                </a:lnTo>
                <a:lnTo>
                  <a:pt x="2055" y="21"/>
                </a:lnTo>
                <a:lnTo>
                  <a:pt x="2053" y="21"/>
                </a:lnTo>
                <a:lnTo>
                  <a:pt x="2043" y="15"/>
                </a:lnTo>
                <a:lnTo>
                  <a:pt x="2039" y="15"/>
                </a:lnTo>
                <a:lnTo>
                  <a:pt x="2035" y="13"/>
                </a:lnTo>
                <a:lnTo>
                  <a:pt x="2030" y="11"/>
                </a:lnTo>
                <a:lnTo>
                  <a:pt x="2024" y="9"/>
                </a:lnTo>
                <a:lnTo>
                  <a:pt x="2018" y="11"/>
                </a:lnTo>
                <a:lnTo>
                  <a:pt x="2014" y="15"/>
                </a:lnTo>
                <a:lnTo>
                  <a:pt x="2009" y="17"/>
                </a:lnTo>
                <a:lnTo>
                  <a:pt x="2005" y="17"/>
                </a:lnTo>
                <a:lnTo>
                  <a:pt x="2003" y="17"/>
                </a:lnTo>
                <a:lnTo>
                  <a:pt x="2001" y="17"/>
                </a:lnTo>
                <a:lnTo>
                  <a:pt x="1999" y="15"/>
                </a:lnTo>
                <a:lnTo>
                  <a:pt x="1995" y="13"/>
                </a:lnTo>
                <a:lnTo>
                  <a:pt x="1988" y="13"/>
                </a:lnTo>
                <a:lnTo>
                  <a:pt x="1984" y="13"/>
                </a:lnTo>
                <a:lnTo>
                  <a:pt x="1982" y="13"/>
                </a:lnTo>
                <a:lnTo>
                  <a:pt x="1967" y="17"/>
                </a:lnTo>
                <a:lnTo>
                  <a:pt x="1961" y="17"/>
                </a:lnTo>
                <a:lnTo>
                  <a:pt x="1955" y="19"/>
                </a:lnTo>
                <a:lnTo>
                  <a:pt x="1951" y="21"/>
                </a:lnTo>
                <a:lnTo>
                  <a:pt x="1942" y="19"/>
                </a:lnTo>
                <a:lnTo>
                  <a:pt x="1938" y="19"/>
                </a:lnTo>
                <a:lnTo>
                  <a:pt x="1934" y="23"/>
                </a:lnTo>
                <a:lnTo>
                  <a:pt x="1940" y="27"/>
                </a:lnTo>
                <a:lnTo>
                  <a:pt x="1942" y="27"/>
                </a:lnTo>
                <a:lnTo>
                  <a:pt x="1951" y="25"/>
                </a:lnTo>
                <a:lnTo>
                  <a:pt x="1955" y="25"/>
                </a:lnTo>
                <a:lnTo>
                  <a:pt x="1959" y="25"/>
                </a:lnTo>
                <a:lnTo>
                  <a:pt x="1967" y="27"/>
                </a:lnTo>
                <a:lnTo>
                  <a:pt x="2007" y="30"/>
                </a:lnTo>
                <a:lnTo>
                  <a:pt x="2009" y="30"/>
                </a:lnTo>
                <a:lnTo>
                  <a:pt x="2009" y="32"/>
                </a:lnTo>
                <a:lnTo>
                  <a:pt x="2001" y="34"/>
                </a:lnTo>
                <a:lnTo>
                  <a:pt x="1999" y="32"/>
                </a:lnTo>
                <a:lnTo>
                  <a:pt x="1999" y="32"/>
                </a:lnTo>
                <a:lnTo>
                  <a:pt x="1997" y="32"/>
                </a:lnTo>
                <a:lnTo>
                  <a:pt x="1991" y="32"/>
                </a:lnTo>
                <a:lnTo>
                  <a:pt x="1955" y="30"/>
                </a:lnTo>
                <a:lnTo>
                  <a:pt x="1951" y="30"/>
                </a:lnTo>
                <a:lnTo>
                  <a:pt x="1949" y="30"/>
                </a:lnTo>
                <a:lnTo>
                  <a:pt x="1949" y="32"/>
                </a:lnTo>
                <a:lnTo>
                  <a:pt x="1961" y="38"/>
                </a:lnTo>
                <a:lnTo>
                  <a:pt x="1965" y="40"/>
                </a:lnTo>
                <a:lnTo>
                  <a:pt x="1967" y="44"/>
                </a:lnTo>
                <a:lnTo>
                  <a:pt x="1965" y="46"/>
                </a:lnTo>
                <a:lnTo>
                  <a:pt x="1963" y="48"/>
                </a:lnTo>
                <a:lnTo>
                  <a:pt x="1961" y="53"/>
                </a:lnTo>
                <a:lnTo>
                  <a:pt x="1961" y="57"/>
                </a:lnTo>
                <a:lnTo>
                  <a:pt x="1961" y="59"/>
                </a:lnTo>
                <a:lnTo>
                  <a:pt x="1963" y="61"/>
                </a:lnTo>
                <a:lnTo>
                  <a:pt x="1963" y="61"/>
                </a:lnTo>
                <a:lnTo>
                  <a:pt x="1961" y="63"/>
                </a:lnTo>
                <a:lnTo>
                  <a:pt x="1959" y="65"/>
                </a:lnTo>
                <a:lnTo>
                  <a:pt x="1957" y="63"/>
                </a:lnTo>
                <a:lnTo>
                  <a:pt x="1951" y="63"/>
                </a:lnTo>
                <a:lnTo>
                  <a:pt x="1932" y="53"/>
                </a:lnTo>
                <a:lnTo>
                  <a:pt x="1921" y="50"/>
                </a:lnTo>
                <a:lnTo>
                  <a:pt x="1900" y="42"/>
                </a:lnTo>
                <a:lnTo>
                  <a:pt x="1884" y="40"/>
                </a:lnTo>
                <a:lnTo>
                  <a:pt x="1871" y="40"/>
                </a:lnTo>
                <a:lnTo>
                  <a:pt x="1869" y="40"/>
                </a:lnTo>
                <a:lnTo>
                  <a:pt x="1869" y="44"/>
                </a:lnTo>
                <a:lnTo>
                  <a:pt x="1873" y="48"/>
                </a:lnTo>
                <a:lnTo>
                  <a:pt x="1877" y="53"/>
                </a:lnTo>
                <a:lnTo>
                  <a:pt x="1888" y="57"/>
                </a:lnTo>
                <a:lnTo>
                  <a:pt x="1890" y="59"/>
                </a:lnTo>
                <a:lnTo>
                  <a:pt x="1888" y="61"/>
                </a:lnTo>
                <a:lnTo>
                  <a:pt x="1886" y="61"/>
                </a:lnTo>
                <a:lnTo>
                  <a:pt x="1877" y="59"/>
                </a:lnTo>
                <a:lnTo>
                  <a:pt x="1871" y="61"/>
                </a:lnTo>
                <a:lnTo>
                  <a:pt x="1863" y="57"/>
                </a:lnTo>
                <a:lnTo>
                  <a:pt x="1859" y="55"/>
                </a:lnTo>
                <a:lnTo>
                  <a:pt x="1844" y="46"/>
                </a:lnTo>
                <a:lnTo>
                  <a:pt x="1840" y="46"/>
                </a:lnTo>
                <a:lnTo>
                  <a:pt x="1838" y="48"/>
                </a:lnTo>
                <a:lnTo>
                  <a:pt x="1838" y="53"/>
                </a:lnTo>
                <a:lnTo>
                  <a:pt x="1842" y="55"/>
                </a:lnTo>
                <a:lnTo>
                  <a:pt x="1840" y="59"/>
                </a:lnTo>
                <a:lnTo>
                  <a:pt x="1840" y="61"/>
                </a:lnTo>
                <a:lnTo>
                  <a:pt x="1838" y="63"/>
                </a:lnTo>
                <a:lnTo>
                  <a:pt x="1835" y="65"/>
                </a:lnTo>
                <a:lnTo>
                  <a:pt x="1833" y="67"/>
                </a:lnTo>
                <a:lnTo>
                  <a:pt x="1831" y="69"/>
                </a:lnTo>
                <a:lnTo>
                  <a:pt x="1831" y="67"/>
                </a:lnTo>
                <a:lnTo>
                  <a:pt x="1831" y="65"/>
                </a:lnTo>
                <a:lnTo>
                  <a:pt x="1831" y="55"/>
                </a:lnTo>
                <a:lnTo>
                  <a:pt x="1829" y="50"/>
                </a:lnTo>
                <a:lnTo>
                  <a:pt x="1827" y="48"/>
                </a:lnTo>
                <a:lnTo>
                  <a:pt x="1825" y="46"/>
                </a:lnTo>
                <a:lnTo>
                  <a:pt x="1821" y="46"/>
                </a:lnTo>
                <a:lnTo>
                  <a:pt x="1817" y="44"/>
                </a:lnTo>
                <a:lnTo>
                  <a:pt x="1815" y="44"/>
                </a:lnTo>
                <a:lnTo>
                  <a:pt x="1806" y="46"/>
                </a:lnTo>
                <a:lnTo>
                  <a:pt x="1804" y="46"/>
                </a:lnTo>
                <a:lnTo>
                  <a:pt x="1802" y="48"/>
                </a:lnTo>
                <a:lnTo>
                  <a:pt x="1794" y="48"/>
                </a:lnTo>
                <a:lnTo>
                  <a:pt x="1787" y="48"/>
                </a:lnTo>
                <a:lnTo>
                  <a:pt x="1771" y="50"/>
                </a:lnTo>
                <a:lnTo>
                  <a:pt x="1758" y="53"/>
                </a:lnTo>
                <a:lnTo>
                  <a:pt x="1750" y="57"/>
                </a:lnTo>
                <a:lnTo>
                  <a:pt x="1750" y="57"/>
                </a:lnTo>
                <a:lnTo>
                  <a:pt x="1756" y="59"/>
                </a:lnTo>
                <a:lnTo>
                  <a:pt x="1760" y="61"/>
                </a:lnTo>
                <a:lnTo>
                  <a:pt x="1764" y="65"/>
                </a:lnTo>
                <a:lnTo>
                  <a:pt x="1771" y="69"/>
                </a:lnTo>
                <a:lnTo>
                  <a:pt x="1779" y="74"/>
                </a:lnTo>
                <a:lnTo>
                  <a:pt x="1783" y="76"/>
                </a:lnTo>
                <a:lnTo>
                  <a:pt x="1787" y="78"/>
                </a:lnTo>
                <a:lnTo>
                  <a:pt x="1787" y="78"/>
                </a:lnTo>
                <a:lnTo>
                  <a:pt x="1785" y="78"/>
                </a:lnTo>
                <a:lnTo>
                  <a:pt x="1783" y="78"/>
                </a:lnTo>
                <a:lnTo>
                  <a:pt x="1781" y="76"/>
                </a:lnTo>
                <a:lnTo>
                  <a:pt x="1775" y="74"/>
                </a:lnTo>
                <a:lnTo>
                  <a:pt x="1771" y="71"/>
                </a:lnTo>
                <a:lnTo>
                  <a:pt x="1766" y="69"/>
                </a:lnTo>
                <a:lnTo>
                  <a:pt x="1762" y="67"/>
                </a:lnTo>
                <a:lnTo>
                  <a:pt x="1754" y="63"/>
                </a:lnTo>
                <a:lnTo>
                  <a:pt x="1750" y="61"/>
                </a:lnTo>
                <a:lnTo>
                  <a:pt x="1743" y="61"/>
                </a:lnTo>
                <a:lnTo>
                  <a:pt x="1739" y="59"/>
                </a:lnTo>
                <a:lnTo>
                  <a:pt x="1737" y="59"/>
                </a:lnTo>
                <a:lnTo>
                  <a:pt x="1733" y="59"/>
                </a:lnTo>
                <a:lnTo>
                  <a:pt x="1727" y="61"/>
                </a:lnTo>
                <a:lnTo>
                  <a:pt x="1724" y="63"/>
                </a:lnTo>
                <a:lnTo>
                  <a:pt x="1720" y="65"/>
                </a:lnTo>
                <a:lnTo>
                  <a:pt x="1720" y="67"/>
                </a:lnTo>
                <a:lnTo>
                  <a:pt x="1722" y="69"/>
                </a:lnTo>
                <a:lnTo>
                  <a:pt x="1722" y="74"/>
                </a:lnTo>
                <a:lnTo>
                  <a:pt x="1722" y="78"/>
                </a:lnTo>
                <a:lnTo>
                  <a:pt x="1722" y="82"/>
                </a:lnTo>
                <a:lnTo>
                  <a:pt x="1720" y="84"/>
                </a:lnTo>
                <a:lnTo>
                  <a:pt x="1718" y="86"/>
                </a:lnTo>
                <a:lnTo>
                  <a:pt x="1716" y="86"/>
                </a:lnTo>
                <a:lnTo>
                  <a:pt x="1714" y="86"/>
                </a:lnTo>
                <a:lnTo>
                  <a:pt x="1712" y="86"/>
                </a:lnTo>
                <a:lnTo>
                  <a:pt x="1710" y="86"/>
                </a:lnTo>
                <a:lnTo>
                  <a:pt x="1706" y="84"/>
                </a:lnTo>
                <a:lnTo>
                  <a:pt x="1699" y="84"/>
                </a:lnTo>
                <a:lnTo>
                  <a:pt x="1697" y="84"/>
                </a:lnTo>
                <a:lnTo>
                  <a:pt x="1695" y="84"/>
                </a:lnTo>
                <a:lnTo>
                  <a:pt x="1691" y="86"/>
                </a:lnTo>
                <a:lnTo>
                  <a:pt x="1691" y="88"/>
                </a:lnTo>
                <a:lnTo>
                  <a:pt x="1693" y="92"/>
                </a:lnTo>
                <a:lnTo>
                  <a:pt x="1695" y="95"/>
                </a:lnTo>
                <a:lnTo>
                  <a:pt x="1695" y="95"/>
                </a:lnTo>
                <a:lnTo>
                  <a:pt x="1689" y="90"/>
                </a:lnTo>
                <a:lnTo>
                  <a:pt x="1687" y="90"/>
                </a:lnTo>
                <a:lnTo>
                  <a:pt x="1685" y="88"/>
                </a:lnTo>
                <a:lnTo>
                  <a:pt x="1683" y="88"/>
                </a:lnTo>
                <a:lnTo>
                  <a:pt x="1672" y="90"/>
                </a:lnTo>
                <a:lnTo>
                  <a:pt x="1670" y="92"/>
                </a:lnTo>
                <a:lnTo>
                  <a:pt x="1666" y="97"/>
                </a:lnTo>
                <a:lnTo>
                  <a:pt x="1662" y="99"/>
                </a:lnTo>
                <a:lnTo>
                  <a:pt x="1657" y="101"/>
                </a:lnTo>
                <a:lnTo>
                  <a:pt x="1655" y="103"/>
                </a:lnTo>
                <a:lnTo>
                  <a:pt x="1651" y="103"/>
                </a:lnTo>
                <a:lnTo>
                  <a:pt x="1649" y="103"/>
                </a:lnTo>
                <a:lnTo>
                  <a:pt x="1647" y="105"/>
                </a:lnTo>
                <a:lnTo>
                  <a:pt x="1643" y="107"/>
                </a:lnTo>
                <a:lnTo>
                  <a:pt x="1636" y="111"/>
                </a:lnTo>
                <a:lnTo>
                  <a:pt x="1636" y="111"/>
                </a:lnTo>
                <a:lnTo>
                  <a:pt x="1634" y="115"/>
                </a:lnTo>
                <a:lnTo>
                  <a:pt x="1634" y="118"/>
                </a:lnTo>
                <a:lnTo>
                  <a:pt x="1634" y="120"/>
                </a:lnTo>
                <a:lnTo>
                  <a:pt x="1636" y="120"/>
                </a:lnTo>
                <a:lnTo>
                  <a:pt x="1639" y="122"/>
                </a:lnTo>
                <a:lnTo>
                  <a:pt x="1639" y="122"/>
                </a:lnTo>
                <a:lnTo>
                  <a:pt x="1645" y="122"/>
                </a:lnTo>
                <a:lnTo>
                  <a:pt x="1647" y="122"/>
                </a:lnTo>
                <a:lnTo>
                  <a:pt x="1651" y="124"/>
                </a:lnTo>
                <a:lnTo>
                  <a:pt x="1655" y="124"/>
                </a:lnTo>
                <a:lnTo>
                  <a:pt x="1657" y="122"/>
                </a:lnTo>
                <a:lnTo>
                  <a:pt x="1659" y="122"/>
                </a:lnTo>
                <a:lnTo>
                  <a:pt x="1664" y="122"/>
                </a:lnTo>
                <a:lnTo>
                  <a:pt x="1666" y="122"/>
                </a:lnTo>
                <a:lnTo>
                  <a:pt x="1670" y="122"/>
                </a:lnTo>
                <a:lnTo>
                  <a:pt x="1672" y="120"/>
                </a:lnTo>
                <a:lnTo>
                  <a:pt x="1674" y="120"/>
                </a:lnTo>
                <a:lnTo>
                  <a:pt x="1676" y="120"/>
                </a:lnTo>
                <a:lnTo>
                  <a:pt x="1678" y="120"/>
                </a:lnTo>
                <a:lnTo>
                  <a:pt x="1678" y="122"/>
                </a:lnTo>
                <a:lnTo>
                  <a:pt x="1674" y="122"/>
                </a:lnTo>
                <a:lnTo>
                  <a:pt x="1672" y="122"/>
                </a:lnTo>
                <a:lnTo>
                  <a:pt x="1670" y="124"/>
                </a:lnTo>
                <a:lnTo>
                  <a:pt x="1668" y="126"/>
                </a:lnTo>
                <a:lnTo>
                  <a:pt x="1668" y="128"/>
                </a:lnTo>
                <a:lnTo>
                  <a:pt x="1666" y="132"/>
                </a:lnTo>
                <a:lnTo>
                  <a:pt x="1664" y="139"/>
                </a:lnTo>
                <a:lnTo>
                  <a:pt x="1662" y="143"/>
                </a:lnTo>
                <a:lnTo>
                  <a:pt x="1659" y="145"/>
                </a:lnTo>
                <a:lnTo>
                  <a:pt x="1657" y="147"/>
                </a:lnTo>
                <a:lnTo>
                  <a:pt x="1653" y="151"/>
                </a:lnTo>
                <a:lnTo>
                  <a:pt x="1651" y="153"/>
                </a:lnTo>
                <a:lnTo>
                  <a:pt x="1651" y="153"/>
                </a:lnTo>
                <a:lnTo>
                  <a:pt x="1649" y="153"/>
                </a:lnTo>
                <a:lnTo>
                  <a:pt x="1643" y="151"/>
                </a:lnTo>
                <a:lnTo>
                  <a:pt x="1632" y="153"/>
                </a:lnTo>
                <a:lnTo>
                  <a:pt x="1630" y="153"/>
                </a:lnTo>
                <a:lnTo>
                  <a:pt x="1626" y="153"/>
                </a:lnTo>
                <a:lnTo>
                  <a:pt x="1624" y="155"/>
                </a:lnTo>
                <a:lnTo>
                  <a:pt x="1622" y="155"/>
                </a:lnTo>
                <a:lnTo>
                  <a:pt x="1618" y="155"/>
                </a:lnTo>
                <a:lnTo>
                  <a:pt x="1611" y="157"/>
                </a:lnTo>
                <a:lnTo>
                  <a:pt x="1607" y="157"/>
                </a:lnTo>
                <a:lnTo>
                  <a:pt x="1607" y="159"/>
                </a:lnTo>
                <a:lnTo>
                  <a:pt x="1609" y="159"/>
                </a:lnTo>
                <a:lnTo>
                  <a:pt x="1609" y="162"/>
                </a:lnTo>
                <a:lnTo>
                  <a:pt x="1609" y="162"/>
                </a:lnTo>
                <a:lnTo>
                  <a:pt x="1595" y="164"/>
                </a:lnTo>
                <a:lnTo>
                  <a:pt x="1588" y="166"/>
                </a:lnTo>
                <a:lnTo>
                  <a:pt x="1584" y="166"/>
                </a:lnTo>
                <a:lnTo>
                  <a:pt x="1582" y="168"/>
                </a:lnTo>
                <a:lnTo>
                  <a:pt x="1580" y="168"/>
                </a:lnTo>
                <a:lnTo>
                  <a:pt x="1574" y="168"/>
                </a:lnTo>
                <a:lnTo>
                  <a:pt x="1571" y="168"/>
                </a:lnTo>
                <a:lnTo>
                  <a:pt x="1569" y="168"/>
                </a:lnTo>
                <a:lnTo>
                  <a:pt x="1565" y="170"/>
                </a:lnTo>
                <a:lnTo>
                  <a:pt x="1559" y="172"/>
                </a:lnTo>
                <a:lnTo>
                  <a:pt x="1557" y="172"/>
                </a:lnTo>
                <a:lnTo>
                  <a:pt x="1555" y="176"/>
                </a:lnTo>
                <a:lnTo>
                  <a:pt x="1555" y="176"/>
                </a:lnTo>
                <a:lnTo>
                  <a:pt x="1555" y="178"/>
                </a:lnTo>
                <a:lnTo>
                  <a:pt x="1557" y="178"/>
                </a:lnTo>
                <a:lnTo>
                  <a:pt x="1557" y="178"/>
                </a:lnTo>
                <a:lnTo>
                  <a:pt x="1553" y="183"/>
                </a:lnTo>
                <a:lnTo>
                  <a:pt x="1553" y="183"/>
                </a:lnTo>
                <a:lnTo>
                  <a:pt x="1557" y="185"/>
                </a:lnTo>
                <a:lnTo>
                  <a:pt x="1561" y="189"/>
                </a:lnTo>
                <a:lnTo>
                  <a:pt x="1563" y="189"/>
                </a:lnTo>
                <a:lnTo>
                  <a:pt x="1563" y="189"/>
                </a:lnTo>
                <a:lnTo>
                  <a:pt x="1569" y="191"/>
                </a:lnTo>
                <a:lnTo>
                  <a:pt x="1571" y="191"/>
                </a:lnTo>
                <a:lnTo>
                  <a:pt x="1574" y="193"/>
                </a:lnTo>
                <a:lnTo>
                  <a:pt x="1576" y="193"/>
                </a:lnTo>
                <a:lnTo>
                  <a:pt x="1580" y="195"/>
                </a:lnTo>
                <a:lnTo>
                  <a:pt x="1584" y="195"/>
                </a:lnTo>
                <a:lnTo>
                  <a:pt x="1584" y="193"/>
                </a:lnTo>
                <a:lnTo>
                  <a:pt x="1588" y="193"/>
                </a:lnTo>
                <a:lnTo>
                  <a:pt x="1592" y="193"/>
                </a:lnTo>
                <a:lnTo>
                  <a:pt x="1592" y="193"/>
                </a:lnTo>
                <a:lnTo>
                  <a:pt x="1590" y="193"/>
                </a:lnTo>
                <a:lnTo>
                  <a:pt x="1586" y="197"/>
                </a:lnTo>
                <a:lnTo>
                  <a:pt x="1586" y="197"/>
                </a:lnTo>
                <a:lnTo>
                  <a:pt x="1588" y="197"/>
                </a:lnTo>
                <a:lnTo>
                  <a:pt x="1592" y="199"/>
                </a:lnTo>
                <a:lnTo>
                  <a:pt x="1592" y="201"/>
                </a:lnTo>
                <a:lnTo>
                  <a:pt x="1595" y="201"/>
                </a:lnTo>
                <a:lnTo>
                  <a:pt x="1603" y="204"/>
                </a:lnTo>
                <a:lnTo>
                  <a:pt x="1605" y="204"/>
                </a:lnTo>
                <a:lnTo>
                  <a:pt x="1607" y="204"/>
                </a:lnTo>
                <a:lnTo>
                  <a:pt x="1609" y="204"/>
                </a:lnTo>
                <a:lnTo>
                  <a:pt x="1609" y="201"/>
                </a:lnTo>
                <a:lnTo>
                  <a:pt x="1611" y="201"/>
                </a:lnTo>
                <a:lnTo>
                  <a:pt x="1613" y="199"/>
                </a:lnTo>
                <a:lnTo>
                  <a:pt x="1615" y="199"/>
                </a:lnTo>
                <a:lnTo>
                  <a:pt x="1618" y="201"/>
                </a:lnTo>
                <a:lnTo>
                  <a:pt x="1620" y="201"/>
                </a:lnTo>
                <a:lnTo>
                  <a:pt x="1624" y="204"/>
                </a:lnTo>
                <a:lnTo>
                  <a:pt x="1628" y="204"/>
                </a:lnTo>
                <a:lnTo>
                  <a:pt x="1630" y="201"/>
                </a:lnTo>
                <a:lnTo>
                  <a:pt x="1634" y="199"/>
                </a:lnTo>
                <a:lnTo>
                  <a:pt x="1639" y="197"/>
                </a:lnTo>
                <a:lnTo>
                  <a:pt x="1641" y="197"/>
                </a:lnTo>
                <a:lnTo>
                  <a:pt x="1641" y="197"/>
                </a:lnTo>
                <a:lnTo>
                  <a:pt x="1645" y="199"/>
                </a:lnTo>
                <a:lnTo>
                  <a:pt x="1647" y="201"/>
                </a:lnTo>
                <a:lnTo>
                  <a:pt x="1647" y="204"/>
                </a:lnTo>
                <a:lnTo>
                  <a:pt x="1647" y="204"/>
                </a:lnTo>
                <a:lnTo>
                  <a:pt x="1645" y="206"/>
                </a:lnTo>
                <a:lnTo>
                  <a:pt x="1645" y="208"/>
                </a:lnTo>
                <a:lnTo>
                  <a:pt x="1647" y="210"/>
                </a:lnTo>
                <a:lnTo>
                  <a:pt x="1647" y="210"/>
                </a:lnTo>
                <a:lnTo>
                  <a:pt x="1641" y="208"/>
                </a:lnTo>
                <a:lnTo>
                  <a:pt x="1639" y="208"/>
                </a:lnTo>
                <a:lnTo>
                  <a:pt x="1630" y="208"/>
                </a:lnTo>
                <a:lnTo>
                  <a:pt x="1620" y="208"/>
                </a:lnTo>
                <a:lnTo>
                  <a:pt x="1613" y="208"/>
                </a:lnTo>
                <a:lnTo>
                  <a:pt x="1611" y="210"/>
                </a:lnTo>
                <a:lnTo>
                  <a:pt x="1609" y="212"/>
                </a:lnTo>
                <a:lnTo>
                  <a:pt x="1599" y="212"/>
                </a:lnTo>
                <a:lnTo>
                  <a:pt x="1584" y="212"/>
                </a:lnTo>
                <a:lnTo>
                  <a:pt x="1582" y="214"/>
                </a:lnTo>
                <a:lnTo>
                  <a:pt x="1580" y="214"/>
                </a:lnTo>
                <a:lnTo>
                  <a:pt x="1578" y="214"/>
                </a:lnTo>
                <a:lnTo>
                  <a:pt x="1578" y="216"/>
                </a:lnTo>
                <a:lnTo>
                  <a:pt x="1578" y="218"/>
                </a:lnTo>
                <a:lnTo>
                  <a:pt x="1580" y="218"/>
                </a:lnTo>
                <a:lnTo>
                  <a:pt x="1582" y="220"/>
                </a:lnTo>
                <a:lnTo>
                  <a:pt x="1582" y="220"/>
                </a:lnTo>
                <a:lnTo>
                  <a:pt x="1582" y="222"/>
                </a:lnTo>
                <a:lnTo>
                  <a:pt x="1582" y="222"/>
                </a:lnTo>
                <a:lnTo>
                  <a:pt x="1582" y="222"/>
                </a:lnTo>
                <a:lnTo>
                  <a:pt x="1584" y="224"/>
                </a:lnTo>
                <a:lnTo>
                  <a:pt x="1588" y="224"/>
                </a:lnTo>
                <a:lnTo>
                  <a:pt x="1590" y="222"/>
                </a:lnTo>
                <a:lnTo>
                  <a:pt x="1599" y="218"/>
                </a:lnTo>
                <a:lnTo>
                  <a:pt x="1599" y="220"/>
                </a:lnTo>
                <a:lnTo>
                  <a:pt x="1597" y="220"/>
                </a:lnTo>
                <a:lnTo>
                  <a:pt x="1595" y="222"/>
                </a:lnTo>
                <a:lnTo>
                  <a:pt x="1595" y="224"/>
                </a:lnTo>
                <a:lnTo>
                  <a:pt x="1597" y="224"/>
                </a:lnTo>
                <a:lnTo>
                  <a:pt x="1597" y="227"/>
                </a:lnTo>
                <a:lnTo>
                  <a:pt x="1599" y="227"/>
                </a:lnTo>
                <a:lnTo>
                  <a:pt x="1605" y="229"/>
                </a:lnTo>
                <a:lnTo>
                  <a:pt x="1611" y="229"/>
                </a:lnTo>
                <a:lnTo>
                  <a:pt x="1620" y="229"/>
                </a:lnTo>
                <a:lnTo>
                  <a:pt x="1622" y="229"/>
                </a:lnTo>
                <a:lnTo>
                  <a:pt x="1620" y="229"/>
                </a:lnTo>
                <a:lnTo>
                  <a:pt x="1620" y="231"/>
                </a:lnTo>
                <a:lnTo>
                  <a:pt x="1613" y="231"/>
                </a:lnTo>
                <a:lnTo>
                  <a:pt x="1609" y="231"/>
                </a:lnTo>
                <a:lnTo>
                  <a:pt x="1603" y="235"/>
                </a:lnTo>
                <a:lnTo>
                  <a:pt x="1601" y="237"/>
                </a:lnTo>
                <a:lnTo>
                  <a:pt x="1601" y="237"/>
                </a:lnTo>
                <a:lnTo>
                  <a:pt x="1603" y="239"/>
                </a:lnTo>
                <a:lnTo>
                  <a:pt x="1607" y="239"/>
                </a:lnTo>
                <a:lnTo>
                  <a:pt x="1611" y="243"/>
                </a:lnTo>
                <a:lnTo>
                  <a:pt x="1615" y="243"/>
                </a:lnTo>
                <a:lnTo>
                  <a:pt x="1618" y="245"/>
                </a:lnTo>
                <a:lnTo>
                  <a:pt x="1620" y="245"/>
                </a:lnTo>
                <a:lnTo>
                  <a:pt x="1641" y="250"/>
                </a:lnTo>
                <a:lnTo>
                  <a:pt x="1643" y="250"/>
                </a:lnTo>
                <a:lnTo>
                  <a:pt x="1639" y="248"/>
                </a:lnTo>
                <a:lnTo>
                  <a:pt x="1636" y="243"/>
                </a:lnTo>
                <a:lnTo>
                  <a:pt x="1636" y="243"/>
                </a:lnTo>
                <a:lnTo>
                  <a:pt x="1636" y="241"/>
                </a:lnTo>
                <a:lnTo>
                  <a:pt x="1639" y="241"/>
                </a:lnTo>
                <a:lnTo>
                  <a:pt x="1643" y="243"/>
                </a:lnTo>
                <a:lnTo>
                  <a:pt x="1643" y="243"/>
                </a:lnTo>
                <a:lnTo>
                  <a:pt x="1645" y="243"/>
                </a:lnTo>
                <a:lnTo>
                  <a:pt x="1647" y="243"/>
                </a:lnTo>
                <a:lnTo>
                  <a:pt x="1649" y="241"/>
                </a:lnTo>
                <a:lnTo>
                  <a:pt x="1653" y="241"/>
                </a:lnTo>
                <a:lnTo>
                  <a:pt x="1653" y="241"/>
                </a:lnTo>
                <a:lnTo>
                  <a:pt x="1655" y="241"/>
                </a:lnTo>
                <a:lnTo>
                  <a:pt x="1655" y="243"/>
                </a:lnTo>
                <a:lnTo>
                  <a:pt x="1657" y="243"/>
                </a:lnTo>
                <a:lnTo>
                  <a:pt x="1659" y="243"/>
                </a:lnTo>
                <a:lnTo>
                  <a:pt x="1662" y="243"/>
                </a:lnTo>
                <a:lnTo>
                  <a:pt x="1662" y="243"/>
                </a:lnTo>
                <a:lnTo>
                  <a:pt x="1666" y="243"/>
                </a:lnTo>
                <a:lnTo>
                  <a:pt x="1668" y="243"/>
                </a:lnTo>
                <a:lnTo>
                  <a:pt x="1670" y="241"/>
                </a:lnTo>
                <a:lnTo>
                  <a:pt x="1672" y="241"/>
                </a:lnTo>
                <a:lnTo>
                  <a:pt x="1674" y="239"/>
                </a:lnTo>
                <a:lnTo>
                  <a:pt x="1676" y="239"/>
                </a:lnTo>
                <a:lnTo>
                  <a:pt x="1676" y="239"/>
                </a:lnTo>
                <a:lnTo>
                  <a:pt x="1678" y="241"/>
                </a:lnTo>
                <a:lnTo>
                  <a:pt x="1680" y="241"/>
                </a:lnTo>
                <a:lnTo>
                  <a:pt x="1683" y="241"/>
                </a:lnTo>
                <a:lnTo>
                  <a:pt x="1687" y="239"/>
                </a:lnTo>
                <a:lnTo>
                  <a:pt x="1689" y="239"/>
                </a:lnTo>
                <a:lnTo>
                  <a:pt x="1691" y="237"/>
                </a:lnTo>
                <a:lnTo>
                  <a:pt x="1695" y="239"/>
                </a:lnTo>
                <a:lnTo>
                  <a:pt x="1697" y="241"/>
                </a:lnTo>
                <a:lnTo>
                  <a:pt x="1699" y="241"/>
                </a:lnTo>
                <a:lnTo>
                  <a:pt x="1701" y="241"/>
                </a:lnTo>
                <a:lnTo>
                  <a:pt x="1708" y="241"/>
                </a:lnTo>
                <a:lnTo>
                  <a:pt x="1714" y="243"/>
                </a:lnTo>
                <a:lnTo>
                  <a:pt x="1718" y="243"/>
                </a:lnTo>
                <a:lnTo>
                  <a:pt x="1720" y="243"/>
                </a:lnTo>
                <a:lnTo>
                  <a:pt x="1727" y="245"/>
                </a:lnTo>
                <a:lnTo>
                  <a:pt x="1737" y="248"/>
                </a:lnTo>
                <a:lnTo>
                  <a:pt x="1743" y="252"/>
                </a:lnTo>
                <a:lnTo>
                  <a:pt x="1747" y="252"/>
                </a:lnTo>
                <a:lnTo>
                  <a:pt x="1750" y="254"/>
                </a:lnTo>
                <a:lnTo>
                  <a:pt x="1752" y="256"/>
                </a:lnTo>
                <a:lnTo>
                  <a:pt x="1754" y="256"/>
                </a:lnTo>
                <a:lnTo>
                  <a:pt x="1758" y="256"/>
                </a:lnTo>
                <a:lnTo>
                  <a:pt x="1760" y="258"/>
                </a:lnTo>
                <a:lnTo>
                  <a:pt x="1762" y="260"/>
                </a:lnTo>
                <a:lnTo>
                  <a:pt x="1764" y="262"/>
                </a:lnTo>
                <a:lnTo>
                  <a:pt x="1764" y="264"/>
                </a:lnTo>
                <a:lnTo>
                  <a:pt x="1758" y="266"/>
                </a:lnTo>
                <a:lnTo>
                  <a:pt x="1760" y="266"/>
                </a:lnTo>
                <a:lnTo>
                  <a:pt x="1764" y="269"/>
                </a:lnTo>
                <a:lnTo>
                  <a:pt x="1764" y="271"/>
                </a:lnTo>
                <a:lnTo>
                  <a:pt x="1766" y="271"/>
                </a:lnTo>
                <a:lnTo>
                  <a:pt x="1768" y="275"/>
                </a:lnTo>
                <a:lnTo>
                  <a:pt x="1771" y="277"/>
                </a:lnTo>
                <a:lnTo>
                  <a:pt x="1777" y="279"/>
                </a:lnTo>
                <a:lnTo>
                  <a:pt x="1779" y="281"/>
                </a:lnTo>
                <a:lnTo>
                  <a:pt x="1781" y="281"/>
                </a:lnTo>
                <a:lnTo>
                  <a:pt x="1783" y="283"/>
                </a:lnTo>
                <a:lnTo>
                  <a:pt x="1783" y="285"/>
                </a:lnTo>
                <a:lnTo>
                  <a:pt x="1783" y="285"/>
                </a:lnTo>
                <a:lnTo>
                  <a:pt x="1785" y="287"/>
                </a:lnTo>
                <a:lnTo>
                  <a:pt x="1789" y="287"/>
                </a:lnTo>
                <a:lnTo>
                  <a:pt x="1794" y="292"/>
                </a:lnTo>
                <a:lnTo>
                  <a:pt x="1791" y="292"/>
                </a:lnTo>
                <a:lnTo>
                  <a:pt x="1789" y="292"/>
                </a:lnTo>
                <a:lnTo>
                  <a:pt x="1787" y="294"/>
                </a:lnTo>
                <a:lnTo>
                  <a:pt x="1785" y="294"/>
                </a:lnTo>
                <a:lnTo>
                  <a:pt x="1787" y="296"/>
                </a:lnTo>
                <a:lnTo>
                  <a:pt x="1787" y="296"/>
                </a:lnTo>
                <a:lnTo>
                  <a:pt x="1787" y="298"/>
                </a:lnTo>
                <a:lnTo>
                  <a:pt x="1785" y="300"/>
                </a:lnTo>
                <a:lnTo>
                  <a:pt x="1783" y="300"/>
                </a:lnTo>
                <a:lnTo>
                  <a:pt x="1781" y="302"/>
                </a:lnTo>
                <a:lnTo>
                  <a:pt x="1779" y="302"/>
                </a:lnTo>
                <a:lnTo>
                  <a:pt x="1779" y="302"/>
                </a:lnTo>
                <a:lnTo>
                  <a:pt x="1783" y="302"/>
                </a:lnTo>
                <a:lnTo>
                  <a:pt x="1787" y="302"/>
                </a:lnTo>
                <a:lnTo>
                  <a:pt x="1789" y="300"/>
                </a:lnTo>
                <a:lnTo>
                  <a:pt x="1791" y="300"/>
                </a:lnTo>
                <a:lnTo>
                  <a:pt x="1791" y="302"/>
                </a:lnTo>
                <a:lnTo>
                  <a:pt x="1794" y="302"/>
                </a:lnTo>
                <a:lnTo>
                  <a:pt x="1794" y="304"/>
                </a:lnTo>
                <a:lnTo>
                  <a:pt x="1796" y="306"/>
                </a:lnTo>
                <a:lnTo>
                  <a:pt x="1796" y="306"/>
                </a:lnTo>
                <a:lnTo>
                  <a:pt x="1796" y="306"/>
                </a:lnTo>
                <a:lnTo>
                  <a:pt x="1796" y="308"/>
                </a:lnTo>
                <a:lnTo>
                  <a:pt x="1798" y="308"/>
                </a:lnTo>
                <a:lnTo>
                  <a:pt x="1798" y="310"/>
                </a:lnTo>
                <a:lnTo>
                  <a:pt x="1798" y="313"/>
                </a:lnTo>
                <a:lnTo>
                  <a:pt x="1798" y="313"/>
                </a:lnTo>
                <a:lnTo>
                  <a:pt x="1798" y="313"/>
                </a:lnTo>
                <a:lnTo>
                  <a:pt x="1796" y="315"/>
                </a:lnTo>
                <a:lnTo>
                  <a:pt x="1796" y="317"/>
                </a:lnTo>
                <a:lnTo>
                  <a:pt x="1796" y="317"/>
                </a:lnTo>
                <a:lnTo>
                  <a:pt x="1796" y="319"/>
                </a:lnTo>
                <a:lnTo>
                  <a:pt x="1796" y="319"/>
                </a:lnTo>
                <a:lnTo>
                  <a:pt x="1798" y="319"/>
                </a:lnTo>
                <a:lnTo>
                  <a:pt x="1800" y="321"/>
                </a:lnTo>
                <a:lnTo>
                  <a:pt x="1800" y="321"/>
                </a:lnTo>
                <a:lnTo>
                  <a:pt x="1800" y="323"/>
                </a:lnTo>
                <a:lnTo>
                  <a:pt x="1802" y="323"/>
                </a:lnTo>
                <a:lnTo>
                  <a:pt x="1804" y="321"/>
                </a:lnTo>
                <a:lnTo>
                  <a:pt x="1806" y="323"/>
                </a:lnTo>
                <a:lnTo>
                  <a:pt x="1806" y="325"/>
                </a:lnTo>
                <a:lnTo>
                  <a:pt x="1806" y="325"/>
                </a:lnTo>
                <a:lnTo>
                  <a:pt x="1806" y="327"/>
                </a:lnTo>
                <a:lnTo>
                  <a:pt x="1804" y="329"/>
                </a:lnTo>
                <a:lnTo>
                  <a:pt x="1802" y="329"/>
                </a:lnTo>
                <a:lnTo>
                  <a:pt x="1800" y="329"/>
                </a:lnTo>
                <a:lnTo>
                  <a:pt x="1800" y="331"/>
                </a:lnTo>
                <a:lnTo>
                  <a:pt x="1802" y="333"/>
                </a:lnTo>
                <a:lnTo>
                  <a:pt x="1802" y="333"/>
                </a:lnTo>
                <a:lnTo>
                  <a:pt x="1802" y="333"/>
                </a:lnTo>
                <a:lnTo>
                  <a:pt x="1804" y="333"/>
                </a:lnTo>
                <a:lnTo>
                  <a:pt x="1806" y="333"/>
                </a:lnTo>
                <a:lnTo>
                  <a:pt x="1806" y="336"/>
                </a:lnTo>
                <a:lnTo>
                  <a:pt x="1808" y="336"/>
                </a:lnTo>
                <a:lnTo>
                  <a:pt x="1808" y="333"/>
                </a:lnTo>
                <a:lnTo>
                  <a:pt x="1810" y="333"/>
                </a:lnTo>
                <a:lnTo>
                  <a:pt x="1812" y="333"/>
                </a:lnTo>
                <a:lnTo>
                  <a:pt x="1815" y="336"/>
                </a:lnTo>
                <a:lnTo>
                  <a:pt x="1815" y="338"/>
                </a:lnTo>
                <a:lnTo>
                  <a:pt x="1815" y="338"/>
                </a:lnTo>
                <a:lnTo>
                  <a:pt x="1815" y="340"/>
                </a:lnTo>
                <a:lnTo>
                  <a:pt x="1815" y="340"/>
                </a:lnTo>
                <a:lnTo>
                  <a:pt x="1815" y="342"/>
                </a:lnTo>
                <a:lnTo>
                  <a:pt x="1815" y="344"/>
                </a:lnTo>
                <a:lnTo>
                  <a:pt x="1812" y="344"/>
                </a:lnTo>
                <a:lnTo>
                  <a:pt x="1810" y="346"/>
                </a:lnTo>
                <a:lnTo>
                  <a:pt x="1808" y="346"/>
                </a:lnTo>
                <a:lnTo>
                  <a:pt x="1804" y="346"/>
                </a:lnTo>
                <a:lnTo>
                  <a:pt x="1802" y="348"/>
                </a:lnTo>
                <a:lnTo>
                  <a:pt x="1802" y="348"/>
                </a:lnTo>
                <a:lnTo>
                  <a:pt x="1804" y="348"/>
                </a:lnTo>
                <a:lnTo>
                  <a:pt x="1806" y="350"/>
                </a:lnTo>
                <a:lnTo>
                  <a:pt x="1806" y="352"/>
                </a:lnTo>
                <a:lnTo>
                  <a:pt x="1802" y="352"/>
                </a:lnTo>
                <a:lnTo>
                  <a:pt x="1802" y="352"/>
                </a:lnTo>
                <a:lnTo>
                  <a:pt x="1802" y="354"/>
                </a:lnTo>
                <a:lnTo>
                  <a:pt x="1802" y="357"/>
                </a:lnTo>
                <a:lnTo>
                  <a:pt x="1806" y="354"/>
                </a:lnTo>
                <a:lnTo>
                  <a:pt x="1812" y="350"/>
                </a:lnTo>
                <a:lnTo>
                  <a:pt x="1812" y="350"/>
                </a:lnTo>
                <a:lnTo>
                  <a:pt x="1812" y="350"/>
                </a:lnTo>
                <a:lnTo>
                  <a:pt x="1812" y="352"/>
                </a:lnTo>
                <a:lnTo>
                  <a:pt x="1810" y="352"/>
                </a:lnTo>
                <a:lnTo>
                  <a:pt x="1806" y="357"/>
                </a:lnTo>
                <a:lnTo>
                  <a:pt x="1804" y="361"/>
                </a:lnTo>
                <a:lnTo>
                  <a:pt x="1802" y="367"/>
                </a:lnTo>
                <a:lnTo>
                  <a:pt x="1802" y="367"/>
                </a:lnTo>
                <a:lnTo>
                  <a:pt x="1802" y="369"/>
                </a:lnTo>
                <a:lnTo>
                  <a:pt x="1802" y="371"/>
                </a:lnTo>
                <a:lnTo>
                  <a:pt x="1802" y="373"/>
                </a:lnTo>
                <a:lnTo>
                  <a:pt x="1804" y="375"/>
                </a:lnTo>
                <a:lnTo>
                  <a:pt x="1806" y="375"/>
                </a:lnTo>
                <a:lnTo>
                  <a:pt x="1810" y="375"/>
                </a:lnTo>
                <a:lnTo>
                  <a:pt x="1815" y="378"/>
                </a:lnTo>
                <a:lnTo>
                  <a:pt x="1815" y="378"/>
                </a:lnTo>
                <a:lnTo>
                  <a:pt x="1821" y="378"/>
                </a:lnTo>
                <a:lnTo>
                  <a:pt x="1823" y="375"/>
                </a:lnTo>
                <a:lnTo>
                  <a:pt x="1823" y="375"/>
                </a:lnTo>
                <a:lnTo>
                  <a:pt x="1825" y="375"/>
                </a:lnTo>
                <a:lnTo>
                  <a:pt x="1827" y="373"/>
                </a:lnTo>
                <a:lnTo>
                  <a:pt x="1825" y="371"/>
                </a:lnTo>
                <a:lnTo>
                  <a:pt x="1825" y="369"/>
                </a:lnTo>
                <a:lnTo>
                  <a:pt x="1825" y="369"/>
                </a:lnTo>
                <a:lnTo>
                  <a:pt x="1827" y="369"/>
                </a:lnTo>
                <a:lnTo>
                  <a:pt x="1829" y="369"/>
                </a:lnTo>
                <a:lnTo>
                  <a:pt x="1829" y="367"/>
                </a:lnTo>
                <a:lnTo>
                  <a:pt x="1829" y="367"/>
                </a:lnTo>
                <a:lnTo>
                  <a:pt x="1831" y="365"/>
                </a:lnTo>
                <a:lnTo>
                  <a:pt x="1833" y="365"/>
                </a:lnTo>
                <a:lnTo>
                  <a:pt x="1833" y="363"/>
                </a:lnTo>
                <a:lnTo>
                  <a:pt x="1833" y="361"/>
                </a:lnTo>
                <a:lnTo>
                  <a:pt x="1831" y="359"/>
                </a:lnTo>
                <a:lnTo>
                  <a:pt x="1829" y="359"/>
                </a:lnTo>
                <a:lnTo>
                  <a:pt x="1829" y="357"/>
                </a:lnTo>
                <a:lnTo>
                  <a:pt x="1827" y="354"/>
                </a:lnTo>
                <a:lnTo>
                  <a:pt x="1827" y="354"/>
                </a:lnTo>
                <a:lnTo>
                  <a:pt x="1827" y="352"/>
                </a:lnTo>
                <a:lnTo>
                  <a:pt x="1827" y="352"/>
                </a:lnTo>
                <a:lnTo>
                  <a:pt x="1827" y="350"/>
                </a:lnTo>
                <a:lnTo>
                  <a:pt x="1831" y="350"/>
                </a:lnTo>
                <a:lnTo>
                  <a:pt x="1829" y="350"/>
                </a:lnTo>
                <a:lnTo>
                  <a:pt x="1829" y="352"/>
                </a:lnTo>
                <a:lnTo>
                  <a:pt x="1827" y="352"/>
                </a:lnTo>
                <a:lnTo>
                  <a:pt x="1829" y="357"/>
                </a:lnTo>
                <a:lnTo>
                  <a:pt x="1831" y="357"/>
                </a:lnTo>
                <a:lnTo>
                  <a:pt x="1831" y="359"/>
                </a:lnTo>
                <a:lnTo>
                  <a:pt x="1833" y="361"/>
                </a:lnTo>
                <a:lnTo>
                  <a:pt x="1835" y="363"/>
                </a:lnTo>
                <a:lnTo>
                  <a:pt x="1835" y="363"/>
                </a:lnTo>
                <a:lnTo>
                  <a:pt x="1835" y="365"/>
                </a:lnTo>
                <a:lnTo>
                  <a:pt x="1835" y="367"/>
                </a:lnTo>
                <a:lnTo>
                  <a:pt x="1838" y="365"/>
                </a:lnTo>
                <a:lnTo>
                  <a:pt x="1838" y="367"/>
                </a:lnTo>
                <a:lnTo>
                  <a:pt x="1835" y="369"/>
                </a:lnTo>
                <a:lnTo>
                  <a:pt x="1835" y="369"/>
                </a:lnTo>
                <a:lnTo>
                  <a:pt x="1833" y="369"/>
                </a:lnTo>
                <a:lnTo>
                  <a:pt x="1833" y="371"/>
                </a:lnTo>
                <a:lnTo>
                  <a:pt x="1833" y="371"/>
                </a:lnTo>
                <a:lnTo>
                  <a:pt x="1835" y="373"/>
                </a:lnTo>
                <a:lnTo>
                  <a:pt x="1838" y="373"/>
                </a:lnTo>
                <a:lnTo>
                  <a:pt x="1842" y="371"/>
                </a:lnTo>
                <a:lnTo>
                  <a:pt x="1844" y="369"/>
                </a:lnTo>
                <a:lnTo>
                  <a:pt x="1844" y="369"/>
                </a:lnTo>
                <a:lnTo>
                  <a:pt x="1852" y="371"/>
                </a:lnTo>
                <a:lnTo>
                  <a:pt x="1852" y="369"/>
                </a:lnTo>
                <a:lnTo>
                  <a:pt x="1856" y="369"/>
                </a:lnTo>
                <a:lnTo>
                  <a:pt x="1859" y="369"/>
                </a:lnTo>
                <a:lnTo>
                  <a:pt x="1859" y="369"/>
                </a:lnTo>
                <a:lnTo>
                  <a:pt x="1854" y="371"/>
                </a:lnTo>
                <a:lnTo>
                  <a:pt x="1844" y="373"/>
                </a:lnTo>
                <a:lnTo>
                  <a:pt x="1842" y="375"/>
                </a:lnTo>
                <a:lnTo>
                  <a:pt x="1842" y="375"/>
                </a:lnTo>
                <a:lnTo>
                  <a:pt x="1840" y="378"/>
                </a:lnTo>
                <a:lnTo>
                  <a:pt x="1838" y="378"/>
                </a:lnTo>
                <a:lnTo>
                  <a:pt x="1838" y="380"/>
                </a:lnTo>
                <a:lnTo>
                  <a:pt x="1840" y="382"/>
                </a:lnTo>
                <a:lnTo>
                  <a:pt x="1842" y="382"/>
                </a:lnTo>
                <a:lnTo>
                  <a:pt x="1844" y="382"/>
                </a:lnTo>
                <a:lnTo>
                  <a:pt x="1846" y="382"/>
                </a:lnTo>
                <a:lnTo>
                  <a:pt x="1848" y="382"/>
                </a:lnTo>
                <a:lnTo>
                  <a:pt x="1850" y="384"/>
                </a:lnTo>
                <a:lnTo>
                  <a:pt x="1854" y="384"/>
                </a:lnTo>
                <a:lnTo>
                  <a:pt x="1856" y="384"/>
                </a:lnTo>
                <a:lnTo>
                  <a:pt x="1863" y="384"/>
                </a:lnTo>
                <a:lnTo>
                  <a:pt x="1867" y="386"/>
                </a:lnTo>
                <a:lnTo>
                  <a:pt x="1869" y="386"/>
                </a:lnTo>
                <a:lnTo>
                  <a:pt x="1869" y="388"/>
                </a:lnTo>
                <a:lnTo>
                  <a:pt x="1867" y="388"/>
                </a:lnTo>
                <a:lnTo>
                  <a:pt x="1865" y="388"/>
                </a:lnTo>
                <a:lnTo>
                  <a:pt x="1861" y="386"/>
                </a:lnTo>
                <a:lnTo>
                  <a:pt x="1859" y="386"/>
                </a:lnTo>
                <a:lnTo>
                  <a:pt x="1859" y="386"/>
                </a:lnTo>
                <a:lnTo>
                  <a:pt x="1859" y="388"/>
                </a:lnTo>
                <a:lnTo>
                  <a:pt x="1863" y="388"/>
                </a:lnTo>
                <a:lnTo>
                  <a:pt x="1863" y="390"/>
                </a:lnTo>
                <a:lnTo>
                  <a:pt x="1865" y="390"/>
                </a:lnTo>
                <a:lnTo>
                  <a:pt x="1865" y="392"/>
                </a:lnTo>
                <a:lnTo>
                  <a:pt x="1865" y="394"/>
                </a:lnTo>
                <a:lnTo>
                  <a:pt x="1865" y="394"/>
                </a:lnTo>
                <a:lnTo>
                  <a:pt x="1865" y="398"/>
                </a:lnTo>
                <a:lnTo>
                  <a:pt x="1867" y="398"/>
                </a:lnTo>
                <a:lnTo>
                  <a:pt x="1869" y="401"/>
                </a:lnTo>
                <a:lnTo>
                  <a:pt x="1873" y="401"/>
                </a:lnTo>
                <a:lnTo>
                  <a:pt x="1873" y="403"/>
                </a:lnTo>
                <a:lnTo>
                  <a:pt x="1873" y="403"/>
                </a:lnTo>
                <a:lnTo>
                  <a:pt x="1871" y="403"/>
                </a:lnTo>
                <a:lnTo>
                  <a:pt x="1869" y="403"/>
                </a:lnTo>
                <a:lnTo>
                  <a:pt x="1863" y="403"/>
                </a:lnTo>
                <a:lnTo>
                  <a:pt x="1861" y="401"/>
                </a:lnTo>
                <a:lnTo>
                  <a:pt x="1859" y="401"/>
                </a:lnTo>
                <a:lnTo>
                  <a:pt x="1848" y="394"/>
                </a:lnTo>
                <a:lnTo>
                  <a:pt x="1846" y="394"/>
                </a:lnTo>
                <a:lnTo>
                  <a:pt x="1842" y="394"/>
                </a:lnTo>
                <a:lnTo>
                  <a:pt x="1838" y="392"/>
                </a:lnTo>
                <a:lnTo>
                  <a:pt x="1833" y="392"/>
                </a:lnTo>
                <a:lnTo>
                  <a:pt x="1833" y="392"/>
                </a:lnTo>
                <a:lnTo>
                  <a:pt x="1829" y="392"/>
                </a:lnTo>
                <a:lnTo>
                  <a:pt x="1827" y="392"/>
                </a:lnTo>
                <a:lnTo>
                  <a:pt x="1823" y="392"/>
                </a:lnTo>
                <a:lnTo>
                  <a:pt x="1821" y="392"/>
                </a:lnTo>
                <a:lnTo>
                  <a:pt x="1819" y="394"/>
                </a:lnTo>
                <a:lnTo>
                  <a:pt x="1819" y="394"/>
                </a:lnTo>
                <a:lnTo>
                  <a:pt x="1819" y="396"/>
                </a:lnTo>
                <a:lnTo>
                  <a:pt x="1821" y="398"/>
                </a:lnTo>
                <a:lnTo>
                  <a:pt x="1823" y="401"/>
                </a:lnTo>
                <a:lnTo>
                  <a:pt x="1825" y="403"/>
                </a:lnTo>
                <a:lnTo>
                  <a:pt x="1829" y="403"/>
                </a:lnTo>
                <a:lnTo>
                  <a:pt x="1835" y="405"/>
                </a:lnTo>
                <a:lnTo>
                  <a:pt x="1840" y="405"/>
                </a:lnTo>
                <a:lnTo>
                  <a:pt x="1844" y="407"/>
                </a:lnTo>
                <a:lnTo>
                  <a:pt x="1846" y="409"/>
                </a:lnTo>
                <a:lnTo>
                  <a:pt x="1850" y="411"/>
                </a:lnTo>
                <a:lnTo>
                  <a:pt x="1850" y="411"/>
                </a:lnTo>
                <a:lnTo>
                  <a:pt x="1861" y="413"/>
                </a:lnTo>
                <a:lnTo>
                  <a:pt x="1861" y="413"/>
                </a:lnTo>
                <a:lnTo>
                  <a:pt x="1863" y="413"/>
                </a:lnTo>
                <a:lnTo>
                  <a:pt x="1867" y="411"/>
                </a:lnTo>
                <a:lnTo>
                  <a:pt x="1867" y="411"/>
                </a:lnTo>
                <a:lnTo>
                  <a:pt x="1869" y="411"/>
                </a:lnTo>
                <a:lnTo>
                  <a:pt x="1871" y="413"/>
                </a:lnTo>
                <a:lnTo>
                  <a:pt x="1875" y="413"/>
                </a:lnTo>
                <a:lnTo>
                  <a:pt x="1877" y="411"/>
                </a:lnTo>
                <a:lnTo>
                  <a:pt x="1879" y="413"/>
                </a:lnTo>
                <a:lnTo>
                  <a:pt x="1879" y="413"/>
                </a:lnTo>
                <a:lnTo>
                  <a:pt x="1879" y="413"/>
                </a:lnTo>
                <a:lnTo>
                  <a:pt x="1877" y="413"/>
                </a:lnTo>
                <a:lnTo>
                  <a:pt x="1875" y="415"/>
                </a:lnTo>
                <a:lnTo>
                  <a:pt x="1877" y="417"/>
                </a:lnTo>
                <a:lnTo>
                  <a:pt x="1877" y="417"/>
                </a:lnTo>
                <a:lnTo>
                  <a:pt x="1877" y="419"/>
                </a:lnTo>
                <a:lnTo>
                  <a:pt x="1873" y="419"/>
                </a:lnTo>
                <a:lnTo>
                  <a:pt x="1871" y="422"/>
                </a:lnTo>
                <a:lnTo>
                  <a:pt x="1871" y="424"/>
                </a:lnTo>
                <a:lnTo>
                  <a:pt x="1871" y="426"/>
                </a:lnTo>
                <a:lnTo>
                  <a:pt x="1871" y="428"/>
                </a:lnTo>
                <a:lnTo>
                  <a:pt x="1869" y="432"/>
                </a:lnTo>
                <a:lnTo>
                  <a:pt x="1867" y="432"/>
                </a:lnTo>
                <a:lnTo>
                  <a:pt x="1871" y="432"/>
                </a:lnTo>
                <a:lnTo>
                  <a:pt x="1873" y="432"/>
                </a:lnTo>
                <a:lnTo>
                  <a:pt x="1875" y="432"/>
                </a:lnTo>
                <a:lnTo>
                  <a:pt x="1877" y="434"/>
                </a:lnTo>
                <a:lnTo>
                  <a:pt x="1879" y="434"/>
                </a:lnTo>
                <a:lnTo>
                  <a:pt x="1879" y="434"/>
                </a:lnTo>
                <a:lnTo>
                  <a:pt x="1877" y="434"/>
                </a:lnTo>
                <a:lnTo>
                  <a:pt x="1871" y="436"/>
                </a:lnTo>
                <a:lnTo>
                  <a:pt x="1867" y="434"/>
                </a:lnTo>
                <a:lnTo>
                  <a:pt x="1867" y="436"/>
                </a:lnTo>
                <a:lnTo>
                  <a:pt x="1867" y="440"/>
                </a:lnTo>
                <a:lnTo>
                  <a:pt x="1865" y="445"/>
                </a:lnTo>
                <a:lnTo>
                  <a:pt x="1867" y="445"/>
                </a:lnTo>
                <a:lnTo>
                  <a:pt x="1869" y="445"/>
                </a:lnTo>
                <a:lnTo>
                  <a:pt x="1871" y="443"/>
                </a:lnTo>
                <a:lnTo>
                  <a:pt x="1871" y="443"/>
                </a:lnTo>
                <a:lnTo>
                  <a:pt x="1869" y="447"/>
                </a:lnTo>
                <a:lnTo>
                  <a:pt x="1867" y="449"/>
                </a:lnTo>
                <a:lnTo>
                  <a:pt x="1867" y="449"/>
                </a:lnTo>
                <a:lnTo>
                  <a:pt x="1863" y="449"/>
                </a:lnTo>
                <a:lnTo>
                  <a:pt x="1861" y="451"/>
                </a:lnTo>
                <a:lnTo>
                  <a:pt x="1859" y="449"/>
                </a:lnTo>
                <a:lnTo>
                  <a:pt x="1850" y="447"/>
                </a:lnTo>
                <a:lnTo>
                  <a:pt x="1846" y="445"/>
                </a:lnTo>
                <a:lnTo>
                  <a:pt x="1842" y="447"/>
                </a:lnTo>
                <a:lnTo>
                  <a:pt x="1840" y="449"/>
                </a:lnTo>
                <a:lnTo>
                  <a:pt x="1838" y="453"/>
                </a:lnTo>
                <a:lnTo>
                  <a:pt x="1835" y="455"/>
                </a:lnTo>
                <a:lnTo>
                  <a:pt x="1833" y="455"/>
                </a:lnTo>
                <a:lnTo>
                  <a:pt x="1835" y="455"/>
                </a:lnTo>
                <a:lnTo>
                  <a:pt x="1838" y="455"/>
                </a:lnTo>
                <a:lnTo>
                  <a:pt x="1844" y="455"/>
                </a:lnTo>
                <a:lnTo>
                  <a:pt x="1844" y="457"/>
                </a:lnTo>
                <a:lnTo>
                  <a:pt x="1844" y="457"/>
                </a:lnTo>
                <a:lnTo>
                  <a:pt x="1848" y="457"/>
                </a:lnTo>
                <a:lnTo>
                  <a:pt x="1852" y="457"/>
                </a:lnTo>
                <a:lnTo>
                  <a:pt x="1856" y="457"/>
                </a:lnTo>
                <a:lnTo>
                  <a:pt x="1861" y="457"/>
                </a:lnTo>
                <a:lnTo>
                  <a:pt x="1863" y="455"/>
                </a:lnTo>
                <a:lnTo>
                  <a:pt x="1863" y="453"/>
                </a:lnTo>
                <a:lnTo>
                  <a:pt x="1863" y="453"/>
                </a:lnTo>
                <a:lnTo>
                  <a:pt x="1865" y="453"/>
                </a:lnTo>
                <a:lnTo>
                  <a:pt x="1865" y="453"/>
                </a:lnTo>
                <a:lnTo>
                  <a:pt x="1867" y="453"/>
                </a:lnTo>
                <a:lnTo>
                  <a:pt x="1865" y="455"/>
                </a:lnTo>
                <a:lnTo>
                  <a:pt x="1865" y="457"/>
                </a:lnTo>
                <a:lnTo>
                  <a:pt x="1863" y="457"/>
                </a:lnTo>
                <a:lnTo>
                  <a:pt x="1863" y="459"/>
                </a:lnTo>
                <a:lnTo>
                  <a:pt x="1863" y="459"/>
                </a:lnTo>
                <a:lnTo>
                  <a:pt x="1863" y="459"/>
                </a:lnTo>
                <a:lnTo>
                  <a:pt x="1861" y="461"/>
                </a:lnTo>
                <a:lnTo>
                  <a:pt x="1861" y="461"/>
                </a:lnTo>
                <a:lnTo>
                  <a:pt x="1859" y="461"/>
                </a:lnTo>
                <a:lnTo>
                  <a:pt x="1854" y="461"/>
                </a:lnTo>
                <a:lnTo>
                  <a:pt x="1848" y="459"/>
                </a:lnTo>
                <a:lnTo>
                  <a:pt x="1842" y="457"/>
                </a:lnTo>
                <a:lnTo>
                  <a:pt x="1840" y="457"/>
                </a:lnTo>
                <a:lnTo>
                  <a:pt x="1838" y="457"/>
                </a:lnTo>
                <a:lnTo>
                  <a:pt x="1838" y="459"/>
                </a:lnTo>
                <a:lnTo>
                  <a:pt x="1835" y="463"/>
                </a:lnTo>
                <a:lnTo>
                  <a:pt x="1831" y="468"/>
                </a:lnTo>
                <a:lnTo>
                  <a:pt x="1831" y="470"/>
                </a:lnTo>
                <a:lnTo>
                  <a:pt x="1831" y="470"/>
                </a:lnTo>
                <a:lnTo>
                  <a:pt x="1831" y="472"/>
                </a:lnTo>
                <a:lnTo>
                  <a:pt x="1829" y="474"/>
                </a:lnTo>
                <a:lnTo>
                  <a:pt x="1831" y="474"/>
                </a:lnTo>
                <a:lnTo>
                  <a:pt x="1833" y="474"/>
                </a:lnTo>
                <a:lnTo>
                  <a:pt x="1840" y="470"/>
                </a:lnTo>
                <a:lnTo>
                  <a:pt x="1842" y="470"/>
                </a:lnTo>
                <a:lnTo>
                  <a:pt x="1844" y="468"/>
                </a:lnTo>
                <a:lnTo>
                  <a:pt x="1846" y="468"/>
                </a:lnTo>
                <a:lnTo>
                  <a:pt x="1850" y="468"/>
                </a:lnTo>
                <a:lnTo>
                  <a:pt x="1852" y="468"/>
                </a:lnTo>
                <a:lnTo>
                  <a:pt x="1854" y="470"/>
                </a:lnTo>
                <a:lnTo>
                  <a:pt x="1859" y="470"/>
                </a:lnTo>
                <a:lnTo>
                  <a:pt x="1863" y="470"/>
                </a:lnTo>
                <a:lnTo>
                  <a:pt x="1865" y="468"/>
                </a:lnTo>
                <a:lnTo>
                  <a:pt x="1869" y="468"/>
                </a:lnTo>
                <a:lnTo>
                  <a:pt x="1871" y="468"/>
                </a:lnTo>
                <a:lnTo>
                  <a:pt x="1869" y="470"/>
                </a:lnTo>
                <a:lnTo>
                  <a:pt x="1867" y="470"/>
                </a:lnTo>
                <a:lnTo>
                  <a:pt x="1867" y="470"/>
                </a:lnTo>
                <a:lnTo>
                  <a:pt x="1873" y="474"/>
                </a:lnTo>
                <a:lnTo>
                  <a:pt x="1875" y="474"/>
                </a:lnTo>
                <a:lnTo>
                  <a:pt x="1873" y="476"/>
                </a:lnTo>
                <a:lnTo>
                  <a:pt x="1867" y="472"/>
                </a:lnTo>
                <a:lnTo>
                  <a:pt x="1863" y="472"/>
                </a:lnTo>
                <a:lnTo>
                  <a:pt x="1859" y="472"/>
                </a:lnTo>
                <a:lnTo>
                  <a:pt x="1856" y="472"/>
                </a:lnTo>
                <a:lnTo>
                  <a:pt x="1848" y="470"/>
                </a:lnTo>
                <a:lnTo>
                  <a:pt x="1846" y="470"/>
                </a:lnTo>
                <a:lnTo>
                  <a:pt x="1844" y="470"/>
                </a:lnTo>
                <a:lnTo>
                  <a:pt x="1840" y="472"/>
                </a:lnTo>
                <a:lnTo>
                  <a:pt x="1838" y="474"/>
                </a:lnTo>
                <a:lnTo>
                  <a:pt x="1833" y="474"/>
                </a:lnTo>
                <a:lnTo>
                  <a:pt x="1831" y="476"/>
                </a:lnTo>
                <a:lnTo>
                  <a:pt x="1829" y="478"/>
                </a:lnTo>
                <a:lnTo>
                  <a:pt x="1829" y="480"/>
                </a:lnTo>
                <a:lnTo>
                  <a:pt x="1827" y="484"/>
                </a:lnTo>
                <a:lnTo>
                  <a:pt x="1829" y="489"/>
                </a:lnTo>
                <a:lnTo>
                  <a:pt x="1831" y="489"/>
                </a:lnTo>
                <a:lnTo>
                  <a:pt x="1833" y="489"/>
                </a:lnTo>
                <a:lnTo>
                  <a:pt x="1835" y="489"/>
                </a:lnTo>
                <a:lnTo>
                  <a:pt x="1838" y="489"/>
                </a:lnTo>
                <a:lnTo>
                  <a:pt x="1842" y="491"/>
                </a:lnTo>
                <a:lnTo>
                  <a:pt x="1846" y="491"/>
                </a:lnTo>
                <a:lnTo>
                  <a:pt x="1848" y="491"/>
                </a:lnTo>
                <a:lnTo>
                  <a:pt x="1848" y="491"/>
                </a:lnTo>
                <a:lnTo>
                  <a:pt x="1848" y="491"/>
                </a:lnTo>
                <a:lnTo>
                  <a:pt x="1848" y="491"/>
                </a:lnTo>
                <a:lnTo>
                  <a:pt x="1846" y="491"/>
                </a:lnTo>
                <a:lnTo>
                  <a:pt x="1840" y="491"/>
                </a:lnTo>
                <a:lnTo>
                  <a:pt x="1838" y="493"/>
                </a:lnTo>
                <a:lnTo>
                  <a:pt x="1838" y="495"/>
                </a:lnTo>
                <a:lnTo>
                  <a:pt x="1833" y="497"/>
                </a:lnTo>
                <a:lnTo>
                  <a:pt x="1833" y="497"/>
                </a:lnTo>
                <a:lnTo>
                  <a:pt x="1833" y="497"/>
                </a:lnTo>
                <a:lnTo>
                  <a:pt x="1831" y="499"/>
                </a:lnTo>
                <a:lnTo>
                  <a:pt x="1831" y="501"/>
                </a:lnTo>
                <a:lnTo>
                  <a:pt x="1831" y="503"/>
                </a:lnTo>
                <a:lnTo>
                  <a:pt x="1831" y="505"/>
                </a:lnTo>
                <a:lnTo>
                  <a:pt x="1831" y="508"/>
                </a:lnTo>
                <a:lnTo>
                  <a:pt x="1831" y="508"/>
                </a:lnTo>
                <a:lnTo>
                  <a:pt x="1833" y="508"/>
                </a:lnTo>
                <a:lnTo>
                  <a:pt x="1838" y="508"/>
                </a:lnTo>
                <a:lnTo>
                  <a:pt x="1840" y="508"/>
                </a:lnTo>
                <a:lnTo>
                  <a:pt x="1842" y="505"/>
                </a:lnTo>
                <a:lnTo>
                  <a:pt x="1842" y="505"/>
                </a:lnTo>
                <a:lnTo>
                  <a:pt x="1844" y="503"/>
                </a:lnTo>
                <a:lnTo>
                  <a:pt x="1848" y="501"/>
                </a:lnTo>
                <a:lnTo>
                  <a:pt x="1856" y="495"/>
                </a:lnTo>
                <a:lnTo>
                  <a:pt x="1859" y="493"/>
                </a:lnTo>
                <a:lnTo>
                  <a:pt x="1863" y="491"/>
                </a:lnTo>
                <a:lnTo>
                  <a:pt x="1865" y="491"/>
                </a:lnTo>
                <a:lnTo>
                  <a:pt x="1865" y="491"/>
                </a:lnTo>
                <a:lnTo>
                  <a:pt x="1865" y="491"/>
                </a:lnTo>
                <a:lnTo>
                  <a:pt x="1861" y="495"/>
                </a:lnTo>
                <a:lnTo>
                  <a:pt x="1859" y="495"/>
                </a:lnTo>
                <a:lnTo>
                  <a:pt x="1856" y="497"/>
                </a:lnTo>
                <a:lnTo>
                  <a:pt x="1856" y="497"/>
                </a:lnTo>
                <a:lnTo>
                  <a:pt x="1854" y="497"/>
                </a:lnTo>
                <a:lnTo>
                  <a:pt x="1854" y="499"/>
                </a:lnTo>
                <a:lnTo>
                  <a:pt x="1852" y="501"/>
                </a:lnTo>
                <a:lnTo>
                  <a:pt x="1850" y="501"/>
                </a:lnTo>
                <a:lnTo>
                  <a:pt x="1846" y="503"/>
                </a:lnTo>
                <a:lnTo>
                  <a:pt x="1840" y="508"/>
                </a:lnTo>
                <a:lnTo>
                  <a:pt x="1835" y="510"/>
                </a:lnTo>
                <a:lnTo>
                  <a:pt x="1833" y="510"/>
                </a:lnTo>
                <a:lnTo>
                  <a:pt x="1835" y="512"/>
                </a:lnTo>
                <a:lnTo>
                  <a:pt x="1835" y="512"/>
                </a:lnTo>
                <a:lnTo>
                  <a:pt x="1835" y="512"/>
                </a:lnTo>
                <a:lnTo>
                  <a:pt x="1838" y="512"/>
                </a:lnTo>
                <a:lnTo>
                  <a:pt x="1835" y="518"/>
                </a:lnTo>
                <a:lnTo>
                  <a:pt x="1838" y="522"/>
                </a:lnTo>
                <a:lnTo>
                  <a:pt x="1838" y="522"/>
                </a:lnTo>
                <a:lnTo>
                  <a:pt x="1840" y="522"/>
                </a:lnTo>
                <a:lnTo>
                  <a:pt x="1844" y="522"/>
                </a:lnTo>
                <a:lnTo>
                  <a:pt x="1846" y="524"/>
                </a:lnTo>
                <a:lnTo>
                  <a:pt x="1850" y="524"/>
                </a:lnTo>
                <a:lnTo>
                  <a:pt x="1854" y="522"/>
                </a:lnTo>
                <a:lnTo>
                  <a:pt x="1856" y="520"/>
                </a:lnTo>
                <a:lnTo>
                  <a:pt x="1859" y="518"/>
                </a:lnTo>
                <a:lnTo>
                  <a:pt x="1859" y="518"/>
                </a:lnTo>
                <a:lnTo>
                  <a:pt x="1863" y="516"/>
                </a:lnTo>
                <a:lnTo>
                  <a:pt x="1867" y="516"/>
                </a:lnTo>
                <a:lnTo>
                  <a:pt x="1867" y="516"/>
                </a:lnTo>
                <a:lnTo>
                  <a:pt x="1867" y="518"/>
                </a:lnTo>
                <a:lnTo>
                  <a:pt x="1865" y="518"/>
                </a:lnTo>
                <a:lnTo>
                  <a:pt x="1861" y="518"/>
                </a:lnTo>
                <a:lnTo>
                  <a:pt x="1859" y="520"/>
                </a:lnTo>
                <a:lnTo>
                  <a:pt x="1854" y="522"/>
                </a:lnTo>
                <a:lnTo>
                  <a:pt x="1852" y="524"/>
                </a:lnTo>
                <a:lnTo>
                  <a:pt x="1848" y="526"/>
                </a:lnTo>
                <a:lnTo>
                  <a:pt x="1848" y="526"/>
                </a:lnTo>
                <a:lnTo>
                  <a:pt x="1846" y="526"/>
                </a:lnTo>
                <a:lnTo>
                  <a:pt x="1848" y="528"/>
                </a:lnTo>
                <a:lnTo>
                  <a:pt x="1848" y="531"/>
                </a:lnTo>
                <a:lnTo>
                  <a:pt x="1848" y="531"/>
                </a:lnTo>
                <a:lnTo>
                  <a:pt x="1850" y="531"/>
                </a:lnTo>
                <a:lnTo>
                  <a:pt x="1850" y="533"/>
                </a:lnTo>
                <a:lnTo>
                  <a:pt x="1852" y="539"/>
                </a:lnTo>
                <a:lnTo>
                  <a:pt x="1852" y="543"/>
                </a:lnTo>
                <a:lnTo>
                  <a:pt x="1852" y="545"/>
                </a:lnTo>
                <a:lnTo>
                  <a:pt x="1852" y="549"/>
                </a:lnTo>
                <a:lnTo>
                  <a:pt x="1854" y="549"/>
                </a:lnTo>
                <a:lnTo>
                  <a:pt x="1854" y="552"/>
                </a:lnTo>
                <a:lnTo>
                  <a:pt x="1856" y="554"/>
                </a:lnTo>
                <a:lnTo>
                  <a:pt x="1856" y="554"/>
                </a:lnTo>
                <a:lnTo>
                  <a:pt x="1859" y="552"/>
                </a:lnTo>
                <a:lnTo>
                  <a:pt x="1859" y="549"/>
                </a:lnTo>
                <a:lnTo>
                  <a:pt x="1863" y="545"/>
                </a:lnTo>
                <a:lnTo>
                  <a:pt x="1863" y="543"/>
                </a:lnTo>
                <a:lnTo>
                  <a:pt x="1863" y="541"/>
                </a:lnTo>
                <a:lnTo>
                  <a:pt x="1865" y="541"/>
                </a:lnTo>
                <a:lnTo>
                  <a:pt x="1867" y="541"/>
                </a:lnTo>
                <a:lnTo>
                  <a:pt x="1867" y="541"/>
                </a:lnTo>
                <a:lnTo>
                  <a:pt x="1865" y="543"/>
                </a:lnTo>
                <a:lnTo>
                  <a:pt x="1869" y="543"/>
                </a:lnTo>
                <a:lnTo>
                  <a:pt x="1871" y="543"/>
                </a:lnTo>
                <a:lnTo>
                  <a:pt x="1871" y="541"/>
                </a:lnTo>
                <a:lnTo>
                  <a:pt x="1873" y="539"/>
                </a:lnTo>
                <a:lnTo>
                  <a:pt x="1873" y="539"/>
                </a:lnTo>
                <a:lnTo>
                  <a:pt x="1871" y="535"/>
                </a:lnTo>
                <a:lnTo>
                  <a:pt x="1871" y="533"/>
                </a:lnTo>
                <a:lnTo>
                  <a:pt x="1869" y="531"/>
                </a:lnTo>
                <a:lnTo>
                  <a:pt x="1869" y="531"/>
                </a:lnTo>
                <a:lnTo>
                  <a:pt x="1871" y="533"/>
                </a:lnTo>
                <a:lnTo>
                  <a:pt x="1871" y="535"/>
                </a:lnTo>
                <a:lnTo>
                  <a:pt x="1873" y="537"/>
                </a:lnTo>
                <a:lnTo>
                  <a:pt x="1873" y="537"/>
                </a:lnTo>
                <a:lnTo>
                  <a:pt x="1873" y="539"/>
                </a:lnTo>
                <a:lnTo>
                  <a:pt x="1875" y="541"/>
                </a:lnTo>
                <a:lnTo>
                  <a:pt x="1879" y="541"/>
                </a:lnTo>
                <a:lnTo>
                  <a:pt x="1879" y="541"/>
                </a:lnTo>
                <a:lnTo>
                  <a:pt x="1882" y="541"/>
                </a:lnTo>
                <a:lnTo>
                  <a:pt x="1882" y="545"/>
                </a:lnTo>
                <a:lnTo>
                  <a:pt x="1884" y="547"/>
                </a:lnTo>
                <a:lnTo>
                  <a:pt x="1884" y="547"/>
                </a:lnTo>
                <a:lnTo>
                  <a:pt x="1882" y="547"/>
                </a:lnTo>
                <a:lnTo>
                  <a:pt x="1879" y="543"/>
                </a:lnTo>
                <a:lnTo>
                  <a:pt x="1877" y="543"/>
                </a:lnTo>
                <a:lnTo>
                  <a:pt x="1875" y="543"/>
                </a:lnTo>
                <a:lnTo>
                  <a:pt x="1873" y="543"/>
                </a:lnTo>
                <a:lnTo>
                  <a:pt x="1871" y="543"/>
                </a:lnTo>
                <a:lnTo>
                  <a:pt x="1871" y="543"/>
                </a:lnTo>
                <a:lnTo>
                  <a:pt x="1871" y="545"/>
                </a:lnTo>
                <a:lnTo>
                  <a:pt x="1871" y="545"/>
                </a:lnTo>
                <a:lnTo>
                  <a:pt x="1867" y="545"/>
                </a:lnTo>
                <a:lnTo>
                  <a:pt x="1865" y="545"/>
                </a:lnTo>
                <a:lnTo>
                  <a:pt x="1863" y="547"/>
                </a:lnTo>
                <a:lnTo>
                  <a:pt x="1861" y="552"/>
                </a:lnTo>
                <a:lnTo>
                  <a:pt x="1859" y="554"/>
                </a:lnTo>
                <a:lnTo>
                  <a:pt x="1859" y="554"/>
                </a:lnTo>
                <a:lnTo>
                  <a:pt x="1861" y="556"/>
                </a:lnTo>
                <a:lnTo>
                  <a:pt x="1861" y="556"/>
                </a:lnTo>
                <a:lnTo>
                  <a:pt x="1863" y="556"/>
                </a:lnTo>
                <a:lnTo>
                  <a:pt x="1863" y="556"/>
                </a:lnTo>
                <a:lnTo>
                  <a:pt x="1865" y="556"/>
                </a:lnTo>
                <a:lnTo>
                  <a:pt x="1867" y="554"/>
                </a:lnTo>
                <a:lnTo>
                  <a:pt x="1873" y="554"/>
                </a:lnTo>
                <a:lnTo>
                  <a:pt x="1875" y="552"/>
                </a:lnTo>
                <a:lnTo>
                  <a:pt x="1877" y="552"/>
                </a:lnTo>
                <a:lnTo>
                  <a:pt x="1877" y="552"/>
                </a:lnTo>
                <a:lnTo>
                  <a:pt x="1875" y="554"/>
                </a:lnTo>
                <a:lnTo>
                  <a:pt x="1875" y="554"/>
                </a:lnTo>
                <a:lnTo>
                  <a:pt x="1877" y="554"/>
                </a:lnTo>
                <a:lnTo>
                  <a:pt x="1879" y="554"/>
                </a:lnTo>
                <a:lnTo>
                  <a:pt x="1877" y="554"/>
                </a:lnTo>
                <a:lnTo>
                  <a:pt x="1875" y="554"/>
                </a:lnTo>
                <a:lnTo>
                  <a:pt x="1873" y="556"/>
                </a:lnTo>
                <a:lnTo>
                  <a:pt x="1871" y="556"/>
                </a:lnTo>
                <a:lnTo>
                  <a:pt x="1865" y="558"/>
                </a:lnTo>
                <a:lnTo>
                  <a:pt x="1861" y="558"/>
                </a:lnTo>
                <a:lnTo>
                  <a:pt x="1863" y="560"/>
                </a:lnTo>
                <a:lnTo>
                  <a:pt x="1861" y="564"/>
                </a:lnTo>
                <a:lnTo>
                  <a:pt x="1863" y="566"/>
                </a:lnTo>
                <a:lnTo>
                  <a:pt x="1867" y="570"/>
                </a:lnTo>
                <a:lnTo>
                  <a:pt x="1869" y="575"/>
                </a:lnTo>
                <a:lnTo>
                  <a:pt x="1871" y="577"/>
                </a:lnTo>
                <a:lnTo>
                  <a:pt x="1871" y="579"/>
                </a:lnTo>
                <a:lnTo>
                  <a:pt x="1873" y="579"/>
                </a:lnTo>
                <a:lnTo>
                  <a:pt x="1875" y="581"/>
                </a:lnTo>
                <a:lnTo>
                  <a:pt x="1875" y="581"/>
                </a:lnTo>
                <a:lnTo>
                  <a:pt x="1875" y="583"/>
                </a:lnTo>
                <a:lnTo>
                  <a:pt x="1877" y="585"/>
                </a:lnTo>
                <a:lnTo>
                  <a:pt x="1877" y="585"/>
                </a:lnTo>
                <a:lnTo>
                  <a:pt x="1877" y="585"/>
                </a:lnTo>
                <a:lnTo>
                  <a:pt x="1882" y="581"/>
                </a:lnTo>
                <a:lnTo>
                  <a:pt x="1886" y="581"/>
                </a:lnTo>
                <a:lnTo>
                  <a:pt x="1882" y="583"/>
                </a:lnTo>
                <a:lnTo>
                  <a:pt x="1879" y="585"/>
                </a:lnTo>
                <a:lnTo>
                  <a:pt x="1879" y="587"/>
                </a:lnTo>
                <a:lnTo>
                  <a:pt x="1879" y="587"/>
                </a:lnTo>
                <a:lnTo>
                  <a:pt x="1879" y="591"/>
                </a:lnTo>
                <a:lnTo>
                  <a:pt x="1879" y="591"/>
                </a:lnTo>
                <a:lnTo>
                  <a:pt x="1879" y="593"/>
                </a:lnTo>
                <a:lnTo>
                  <a:pt x="1879" y="593"/>
                </a:lnTo>
                <a:lnTo>
                  <a:pt x="1882" y="593"/>
                </a:lnTo>
                <a:lnTo>
                  <a:pt x="1882" y="596"/>
                </a:lnTo>
                <a:lnTo>
                  <a:pt x="1884" y="596"/>
                </a:lnTo>
                <a:lnTo>
                  <a:pt x="1886" y="598"/>
                </a:lnTo>
                <a:lnTo>
                  <a:pt x="1888" y="598"/>
                </a:lnTo>
                <a:lnTo>
                  <a:pt x="1890" y="598"/>
                </a:lnTo>
                <a:lnTo>
                  <a:pt x="1888" y="600"/>
                </a:lnTo>
                <a:lnTo>
                  <a:pt x="1888" y="602"/>
                </a:lnTo>
                <a:lnTo>
                  <a:pt x="1888" y="602"/>
                </a:lnTo>
                <a:lnTo>
                  <a:pt x="1888" y="604"/>
                </a:lnTo>
                <a:lnTo>
                  <a:pt x="1892" y="604"/>
                </a:lnTo>
                <a:lnTo>
                  <a:pt x="1894" y="602"/>
                </a:lnTo>
                <a:lnTo>
                  <a:pt x="1894" y="602"/>
                </a:lnTo>
                <a:lnTo>
                  <a:pt x="1896" y="600"/>
                </a:lnTo>
                <a:lnTo>
                  <a:pt x="1898" y="602"/>
                </a:lnTo>
                <a:lnTo>
                  <a:pt x="1900" y="602"/>
                </a:lnTo>
                <a:lnTo>
                  <a:pt x="1896" y="602"/>
                </a:lnTo>
                <a:lnTo>
                  <a:pt x="1896" y="604"/>
                </a:lnTo>
                <a:lnTo>
                  <a:pt x="1896" y="604"/>
                </a:lnTo>
                <a:lnTo>
                  <a:pt x="1894" y="604"/>
                </a:lnTo>
                <a:lnTo>
                  <a:pt x="1892" y="606"/>
                </a:lnTo>
                <a:lnTo>
                  <a:pt x="1892" y="606"/>
                </a:lnTo>
                <a:lnTo>
                  <a:pt x="1894" y="608"/>
                </a:lnTo>
                <a:lnTo>
                  <a:pt x="1894" y="608"/>
                </a:lnTo>
                <a:lnTo>
                  <a:pt x="1894" y="610"/>
                </a:lnTo>
                <a:lnTo>
                  <a:pt x="1894" y="610"/>
                </a:lnTo>
                <a:lnTo>
                  <a:pt x="1894" y="612"/>
                </a:lnTo>
                <a:lnTo>
                  <a:pt x="1894" y="612"/>
                </a:lnTo>
                <a:lnTo>
                  <a:pt x="1894" y="612"/>
                </a:lnTo>
                <a:lnTo>
                  <a:pt x="1896" y="614"/>
                </a:lnTo>
                <a:lnTo>
                  <a:pt x="1898" y="617"/>
                </a:lnTo>
                <a:lnTo>
                  <a:pt x="1898" y="617"/>
                </a:lnTo>
                <a:lnTo>
                  <a:pt x="1898" y="619"/>
                </a:lnTo>
                <a:lnTo>
                  <a:pt x="1905" y="621"/>
                </a:lnTo>
                <a:lnTo>
                  <a:pt x="1905" y="621"/>
                </a:lnTo>
                <a:lnTo>
                  <a:pt x="1905" y="621"/>
                </a:lnTo>
                <a:lnTo>
                  <a:pt x="1907" y="621"/>
                </a:lnTo>
                <a:lnTo>
                  <a:pt x="1907" y="621"/>
                </a:lnTo>
                <a:lnTo>
                  <a:pt x="1907" y="623"/>
                </a:lnTo>
                <a:lnTo>
                  <a:pt x="1907" y="625"/>
                </a:lnTo>
                <a:lnTo>
                  <a:pt x="1909" y="625"/>
                </a:lnTo>
                <a:lnTo>
                  <a:pt x="1911" y="625"/>
                </a:lnTo>
                <a:lnTo>
                  <a:pt x="1915" y="625"/>
                </a:lnTo>
                <a:lnTo>
                  <a:pt x="1915" y="625"/>
                </a:lnTo>
                <a:lnTo>
                  <a:pt x="1913" y="627"/>
                </a:lnTo>
                <a:lnTo>
                  <a:pt x="1909" y="629"/>
                </a:lnTo>
                <a:lnTo>
                  <a:pt x="1909" y="629"/>
                </a:lnTo>
                <a:lnTo>
                  <a:pt x="1909" y="631"/>
                </a:lnTo>
                <a:lnTo>
                  <a:pt x="1911" y="631"/>
                </a:lnTo>
                <a:lnTo>
                  <a:pt x="1913" y="631"/>
                </a:lnTo>
                <a:lnTo>
                  <a:pt x="1915" y="631"/>
                </a:lnTo>
                <a:lnTo>
                  <a:pt x="1917" y="631"/>
                </a:lnTo>
                <a:lnTo>
                  <a:pt x="1915" y="629"/>
                </a:lnTo>
                <a:lnTo>
                  <a:pt x="1915" y="629"/>
                </a:lnTo>
                <a:lnTo>
                  <a:pt x="1917" y="629"/>
                </a:lnTo>
                <a:lnTo>
                  <a:pt x="1919" y="629"/>
                </a:lnTo>
                <a:lnTo>
                  <a:pt x="1919" y="629"/>
                </a:lnTo>
                <a:lnTo>
                  <a:pt x="1921" y="629"/>
                </a:lnTo>
                <a:lnTo>
                  <a:pt x="1923" y="629"/>
                </a:lnTo>
                <a:lnTo>
                  <a:pt x="1926" y="629"/>
                </a:lnTo>
                <a:lnTo>
                  <a:pt x="1928" y="629"/>
                </a:lnTo>
                <a:lnTo>
                  <a:pt x="1928" y="629"/>
                </a:lnTo>
                <a:lnTo>
                  <a:pt x="1930" y="629"/>
                </a:lnTo>
                <a:lnTo>
                  <a:pt x="1932" y="627"/>
                </a:lnTo>
                <a:lnTo>
                  <a:pt x="1932" y="627"/>
                </a:lnTo>
                <a:lnTo>
                  <a:pt x="1936" y="625"/>
                </a:lnTo>
                <a:lnTo>
                  <a:pt x="1940" y="623"/>
                </a:lnTo>
                <a:lnTo>
                  <a:pt x="1942" y="623"/>
                </a:lnTo>
                <a:lnTo>
                  <a:pt x="1942" y="621"/>
                </a:lnTo>
                <a:lnTo>
                  <a:pt x="1942" y="621"/>
                </a:lnTo>
                <a:lnTo>
                  <a:pt x="1942" y="621"/>
                </a:lnTo>
                <a:lnTo>
                  <a:pt x="1944" y="621"/>
                </a:lnTo>
                <a:lnTo>
                  <a:pt x="1942" y="623"/>
                </a:lnTo>
                <a:lnTo>
                  <a:pt x="1942" y="625"/>
                </a:lnTo>
                <a:lnTo>
                  <a:pt x="1940" y="625"/>
                </a:lnTo>
                <a:lnTo>
                  <a:pt x="1940" y="629"/>
                </a:lnTo>
                <a:lnTo>
                  <a:pt x="1940" y="633"/>
                </a:lnTo>
                <a:lnTo>
                  <a:pt x="1942" y="633"/>
                </a:lnTo>
                <a:lnTo>
                  <a:pt x="1942" y="633"/>
                </a:lnTo>
                <a:lnTo>
                  <a:pt x="1947" y="635"/>
                </a:lnTo>
                <a:lnTo>
                  <a:pt x="1947" y="635"/>
                </a:lnTo>
                <a:lnTo>
                  <a:pt x="1949" y="637"/>
                </a:lnTo>
                <a:lnTo>
                  <a:pt x="1951" y="637"/>
                </a:lnTo>
                <a:lnTo>
                  <a:pt x="1951" y="637"/>
                </a:lnTo>
                <a:lnTo>
                  <a:pt x="1955" y="635"/>
                </a:lnTo>
                <a:lnTo>
                  <a:pt x="1959" y="633"/>
                </a:lnTo>
                <a:lnTo>
                  <a:pt x="1959" y="633"/>
                </a:lnTo>
                <a:lnTo>
                  <a:pt x="1957" y="635"/>
                </a:lnTo>
                <a:lnTo>
                  <a:pt x="1957" y="637"/>
                </a:lnTo>
                <a:lnTo>
                  <a:pt x="1955" y="637"/>
                </a:lnTo>
                <a:lnTo>
                  <a:pt x="1953" y="640"/>
                </a:lnTo>
                <a:lnTo>
                  <a:pt x="1951" y="640"/>
                </a:lnTo>
                <a:lnTo>
                  <a:pt x="1951" y="640"/>
                </a:lnTo>
                <a:lnTo>
                  <a:pt x="1951" y="642"/>
                </a:lnTo>
                <a:lnTo>
                  <a:pt x="1959" y="646"/>
                </a:lnTo>
                <a:lnTo>
                  <a:pt x="1961" y="646"/>
                </a:lnTo>
                <a:lnTo>
                  <a:pt x="1963" y="646"/>
                </a:lnTo>
                <a:lnTo>
                  <a:pt x="1963" y="644"/>
                </a:lnTo>
                <a:lnTo>
                  <a:pt x="1965" y="642"/>
                </a:lnTo>
                <a:lnTo>
                  <a:pt x="1967" y="642"/>
                </a:lnTo>
                <a:lnTo>
                  <a:pt x="1967" y="642"/>
                </a:lnTo>
                <a:lnTo>
                  <a:pt x="1967" y="644"/>
                </a:lnTo>
                <a:lnTo>
                  <a:pt x="1965" y="646"/>
                </a:lnTo>
                <a:lnTo>
                  <a:pt x="1963" y="646"/>
                </a:lnTo>
                <a:lnTo>
                  <a:pt x="1963" y="648"/>
                </a:lnTo>
                <a:lnTo>
                  <a:pt x="1965" y="648"/>
                </a:lnTo>
                <a:lnTo>
                  <a:pt x="1965" y="648"/>
                </a:lnTo>
                <a:lnTo>
                  <a:pt x="1965" y="650"/>
                </a:lnTo>
                <a:lnTo>
                  <a:pt x="1967" y="648"/>
                </a:lnTo>
                <a:lnTo>
                  <a:pt x="1970" y="648"/>
                </a:lnTo>
                <a:lnTo>
                  <a:pt x="1970" y="650"/>
                </a:lnTo>
                <a:lnTo>
                  <a:pt x="1970" y="650"/>
                </a:lnTo>
                <a:lnTo>
                  <a:pt x="1972" y="650"/>
                </a:lnTo>
                <a:lnTo>
                  <a:pt x="1974" y="650"/>
                </a:lnTo>
                <a:lnTo>
                  <a:pt x="1974" y="650"/>
                </a:lnTo>
                <a:lnTo>
                  <a:pt x="1976" y="650"/>
                </a:lnTo>
                <a:lnTo>
                  <a:pt x="1974" y="648"/>
                </a:lnTo>
                <a:lnTo>
                  <a:pt x="1972" y="648"/>
                </a:lnTo>
                <a:lnTo>
                  <a:pt x="1972" y="646"/>
                </a:lnTo>
                <a:lnTo>
                  <a:pt x="1976" y="648"/>
                </a:lnTo>
                <a:lnTo>
                  <a:pt x="1976" y="648"/>
                </a:lnTo>
                <a:lnTo>
                  <a:pt x="1980" y="648"/>
                </a:lnTo>
                <a:lnTo>
                  <a:pt x="1982" y="648"/>
                </a:lnTo>
                <a:lnTo>
                  <a:pt x="1982" y="646"/>
                </a:lnTo>
                <a:lnTo>
                  <a:pt x="1982" y="642"/>
                </a:lnTo>
                <a:lnTo>
                  <a:pt x="1982" y="640"/>
                </a:lnTo>
                <a:lnTo>
                  <a:pt x="1982" y="640"/>
                </a:lnTo>
                <a:lnTo>
                  <a:pt x="1982" y="637"/>
                </a:lnTo>
                <a:lnTo>
                  <a:pt x="1980" y="637"/>
                </a:lnTo>
                <a:lnTo>
                  <a:pt x="1978" y="637"/>
                </a:lnTo>
                <a:lnTo>
                  <a:pt x="1976" y="635"/>
                </a:lnTo>
                <a:lnTo>
                  <a:pt x="1972" y="635"/>
                </a:lnTo>
                <a:lnTo>
                  <a:pt x="1972" y="635"/>
                </a:lnTo>
                <a:lnTo>
                  <a:pt x="1972" y="633"/>
                </a:lnTo>
                <a:lnTo>
                  <a:pt x="1974" y="633"/>
                </a:lnTo>
                <a:lnTo>
                  <a:pt x="1976" y="635"/>
                </a:lnTo>
                <a:lnTo>
                  <a:pt x="1980" y="635"/>
                </a:lnTo>
                <a:lnTo>
                  <a:pt x="1982" y="635"/>
                </a:lnTo>
                <a:lnTo>
                  <a:pt x="1982" y="635"/>
                </a:lnTo>
                <a:lnTo>
                  <a:pt x="1984" y="635"/>
                </a:lnTo>
                <a:lnTo>
                  <a:pt x="1988" y="631"/>
                </a:lnTo>
                <a:lnTo>
                  <a:pt x="1991" y="623"/>
                </a:lnTo>
                <a:lnTo>
                  <a:pt x="1993" y="617"/>
                </a:lnTo>
                <a:lnTo>
                  <a:pt x="1993" y="614"/>
                </a:lnTo>
                <a:lnTo>
                  <a:pt x="1995" y="612"/>
                </a:lnTo>
                <a:lnTo>
                  <a:pt x="1995" y="610"/>
                </a:lnTo>
                <a:lnTo>
                  <a:pt x="1991" y="610"/>
                </a:lnTo>
                <a:lnTo>
                  <a:pt x="1991" y="608"/>
                </a:lnTo>
                <a:lnTo>
                  <a:pt x="1995" y="608"/>
                </a:lnTo>
                <a:lnTo>
                  <a:pt x="1995" y="608"/>
                </a:lnTo>
                <a:lnTo>
                  <a:pt x="1997" y="606"/>
                </a:lnTo>
                <a:lnTo>
                  <a:pt x="1997" y="604"/>
                </a:lnTo>
                <a:lnTo>
                  <a:pt x="1997" y="604"/>
                </a:lnTo>
                <a:lnTo>
                  <a:pt x="1997" y="602"/>
                </a:lnTo>
                <a:lnTo>
                  <a:pt x="1995" y="600"/>
                </a:lnTo>
                <a:lnTo>
                  <a:pt x="1995" y="598"/>
                </a:lnTo>
                <a:lnTo>
                  <a:pt x="1997" y="596"/>
                </a:lnTo>
                <a:lnTo>
                  <a:pt x="1997" y="593"/>
                </a:lnTo>
                <a:lnTo>
                  <a:pt x="1995" y="593"/>
                </a:lnTo>
                <a:lnTo>
                  <a:pt x="1997" y="591"/>
                </a:lnTo>
                <a:lnTo>
                  <a:pt x="1997" y="591"/>
                </a:lnTo>
                <a:lnTo>
                  <a:pt x="1993" y="589"/>
                </a:lnTo>
                <a:lnTo>
                  <a:pt x="1988" y="589"/>
                </a:lnTo>
                <a:lnTo>
                  <a:pt x="1986" y="587"/>
                </a:lnTo>
                <a:lnTo>
                  <a:pt x="1986" y="587"/>
                </a:lnTo>
                <a:lnTo>
                  <a:pt x="1986" y="587"/>
                </a:lnTo>
                <a:lnTo>
                  <a:pt x="1988" y="587"/>
                </a:lnTo>
                <a:lnTo>
                  <a:pt x="1993" y="587"/>
                </a:lnTo>
                <a:lnTo>
                  <a:pt x="1995" y="587"/>
                </a:lnTo>
                <a:lnTo>
                  <a:pt x="1999" y="587"/>
                </a:lnTo>
                <a:lnTo>
                  <a:pt x="1999" y="587"/>
                </a:lnTo>
                <a:lnTo>
                  <a:pt x="2001" y="587"/>
                </a:lnTo>
                <a:lnTo>
                  <a:pt x="2003" y="583"/>
                </a:lnTo>
                <a:lnTo>
                  <a:pt x="2005" y="583"/>
                </a:lnTo>
                <a:lnTo>
                  <a:pt x="2005" y="581"/>
                </a:lnTo>
                <a:lnTo>
                  <a:pt x="2001" y="579"/>
                </a:lnTo>
                <a:lnTo>
                  <a:pt x="1999" y="579"/>
                </a:lnTo>
                <a:lnTo>
                  <a:pt x="1997" y="577"/>
                </a:lnTo>
                <a:lnTo>
                  <a:pt x="1997" y="577"/>
                </a:lnTo>
                <a:lnTo>
                  <a:pt x="1999" y="577"/>
                </a:lnTo>
                <a:lnTo>
                  <a:pt x="1999" y="577"/>
                </a:lnTo>
                <a:lnTo>
                  <a:pt x="2001" y="579"/>
                </a:lnTo>
                <a:lnTo>
                  <a:pt x="2005" y="579"/>
                </a:lnTo>
                <a:lnTo>
                  <a:pt x="2007" y="579"/>
                </a:lnTo>
                <a:lnTo>
                  <a:pt x="2007" y="579"/>
                </a:lnTo>
                <a:lnTo>
                  <a:pt x="2009" y="579"/>
                </a:lnTo>
                <a:lnTo>
                  <a:pt x="2011" y="577"/>
                </a:lnTo>
                <a:lnTo>
                  <a:pt x="2011" y="575"/>
                </a:lnTo>
                <a:lnTo>
                  <a:pt x="2011" y="575"/>
                </a:lnTo>
                <a:lnTo>
                  <a:pt x="2011" y="572"/>
                </a:lnTo>
                <a:lnTo>
                  <a:pt x="2014" y="572"/>
                </a:lnTo>
                <a:lnTo>
                  <a:pt x="2014" y="568"/>
                </a:lnTo>
                <a:lnTo>
                  <a:pt x="2016" y="570"/>
                </a:lnTo>
                <a:lnTo>
                  <a:pt x="2018" y="568"/>
                </a:lnTo>
                <a:lnTo>
                  <a:pt x="2018" y="566"/>
                </a:lnTo>
                <a:lnTo>
                  <a:pt x="2020" y="564"/>
                </a:lnTo>
                <a:lnTo>
                  <a:pt x="2020" y="564"/>
                </a:lnTo>
                <a:lnTo>
                  <a:pt x="2018" y="560"/>
                </a:lnTo>
                <a:lnTo>
                  <a:pt x="2020" y="556"/>
                </a:lnTo>
                <a:lnTo>
                  <a:pt x="2016" y="554"/>
                </a:lnTo>
                <a:lnTo>
                  <a:pt x="2014" y="554"/>
                </a:lnTo>
                <a:lnTo>
                  <a:pt x="2014" y="556"/>
                </a:lnTo>
                <a:lnTo>
                  <a:pt x="2011" y="554"/>
                </a:lnTo>
                <a:lnTo>
                  <a:pt x="2005" y="552"/>
                </a:lnTo>
                <a:lnTo>
                  <a:pt x="2011" y="552"/>
                </a:lnTo>
                <a:lnTo>
                  <a:pt x="2014" y="552"/>
                </a:lnTo>
                <a:lnTo>
                  <a:pt x="2014" y="554"/>
                </a:lnTo>
                <a:lnTo>
                  <a:pt x="2018" y="554"/>
                </a:lnTo>
                <a:lnTo>
                  <a:pt x="2018" y="552"/>
                </a:lnTo>
                <a:lnTo>
                  <a:pt x="2018" y="552"/>
                </a:lnTo>
                <a:lnTo>
                  <a:pt x="2022" y="549"/>
                </a:lnTo>
                <a:lnTo>
                  <a:pt x="2024" y="549"/>
                </a:lnTo>
                <a:lnTo>
                  <a:pt x="2026" y="547"/>
                </a:lnTo>
                <a:lnTo>
                  <a:pt x="2026" y="545"/>
                </a:lnTo>
                <a:lnTo>
                  <a:pt x="2024" y="545"/>
                </a:lnTo>
                <a:lnTo>
                  <a:pt x="2022" y="543"/>
                </a:lnTo>
                <a:lnTo>
                  <a:pt x="2020" y="539"/>
                </a:lnTo>
                <a:lnTo>
                  <a:pt x="2018" y="537"/>
                </a:lnTo>
                <a:lnTo>
                  <a:pt x="2016" y="539"/>
                </a:lnTo>
                <a:lnTo>
                  <a:pt x="2014" y="539"/>
                </a:lnTo>
                <a:lnTo>
                  <a:pt x="2014" y="535"/>
                </a:lnTo>
                <a:lnTo>
                  <a:pt x="2011" y="535"/>
                </a:lnTo>
                <a:lnTo>
                  <a:pt x="2011" y="533"/>
                </a:lnTo>
                <a:lnTo>
                  <a:pt x="2016" y="533"/>
                </a:lnTo>
                <a:lnTo>
                  <a:pt x="2018" y="533"/>
                </a:lnTo>
                <a:lnTo>
                  <a:pt x="2024" y="535"/>
                </a:lnTo>
                <a:lnTo>
                  <a:pt x="2028" y="533"/>
                </a:lnTo>
                <a:lnTo>
                  <a:pt x="2028" y="533"/>
                </a:lnTo>
                <a:lnTo>
                  <a:pt x="2032" y="528"/>
                </a:lnTo>
                <a:lnTo>
                  <a:pt x="2032" y="528"/>
                </a:lnTo>
                <a:lnTo>
                  <a:pt x="2035" y="526"/>
                </a:lnTo>
                <a:lnTo>
                  <a:pt x="2032" y="526"/>
                </a:lnTo>
                <a:lnTo>
                  <a:pt x="2026" y="522"/>
                </a:lnTo>
                <a:lnTo>
                  <a:pt x="2026" y="522"/>
                </a:lnTo>
                <a:lnTo>
                  <a:pt x="2028" y="522"/>
                </a:lnTo>
                <a:lnTo>
                  <a:pt x="2037" y="522"/>
                </a:lnTo>
                <a:lnTo>
                  <a:pt x="2041" y="520"/>
                </a:lnTo>
                <a:lnTo>
                  <a:pt x="2047" y="520"/>
                </a:lnTo>
                <a:lnTo>
                  <a:pt x="2053" y="518"/>
                </a:lnTo>
                <a:lnTo>
                  <a:pt x="2053" y="516"/>
                </a:lnTo>
                <a:lnTo>
                  <a:pt x="2053" y="516"/>
                </a:lnTo>
                <a:lnTo>
                  <a:pt x="2051" y="514"/>
                </a:lnTo>
                <a:lnTo>
                  <a:pt x="2049" y="512"/>
                </a:lnTo>
                <a:lnTo>
                  <a:pt x="2051" y="512"/>
                </a:lnTo>
                <a:lnTo>
                  <a:pt x="2055" y="514"/>
                </a:lnTo>
                <a:lnTo>
                  <a:pt x="2055" y="512"/>
                </a:lnTo>
                <a:lnTo>
                  <a:pt x="2058" y="508"/>
                </a:lnTo>
                <a:lnTo>
                  <a:pt x="2060" y="508"/>
                </a:lnTo>
                <a:lnTo>
                  <a:pt x="2062" y="505"/>
                </a:lnTo>
                <a:lnTo>
                  <a:pt x="2058" y="503"/>
                </a:lnTo>
                <a:lnTo>
                  <a:pt x="2055" y="503"/>
                </a:lnTo>
                <a:lnTo>
                  <a:pt x="2055" y="501"/>
                </a:lnTo>
                <a:lnTo>
                  <a:pt x="2060" y="503"/>
                </a:lnTo>
                <a:lnTo>
                  <a:pt x="2064" y="503"/>
                </a:lnTo>
                <a:lnTo>
                  <a:pt x="2068" y="503"/>
                </a:lnTo>
                <a:lnTo>
                  <a:pt x="2068" y="503"/>
                </a:lnTo>
                <a:lnTo>
                  <a:pt x="2064" y="508"/>
                </a:lnTo>
                <a:lnTo>
                  <a:pt x="2060" y="512"/>
                </a:lnTo>
                <a:lnTo>
                  <a:pt x="2060" y="514"/>
                </a:lnTo>
                <a:lnTo>
                  <a:pt x="2060" y="516"/>
                </a:lnTo>
                <a:lnTo>
                  <a:pt x="2060" y="516"/>
                </a:lnTo>
                <a:lnTo>
                  <a:pt x="2058" y="518"/>
                </a:lnTo>
                <a:lnTo>
                  <a:pt x="2058" y="520"/>
                </a:lnTo>
                <a:lnTo>
                  <a:pt x="2062" y="522"/>
                </a:lnTo>
                <a:lnTo>
                  <a:pt x="2062" y="520"/>
                </a:lnTo>
                <a:lnTo>
                  <a:pt x="2064" y="520"/>
                </a:lnTo>
                <a:lnTo>
                  <a:pt x="2066" y="520"/>
                </a:lnTo>
                <a:lnTo>
                  <a:pt x="2066" y="518"/>
                </a:lnTo>
                <a:lnTo>
                  <a:pt x="2068" y="516"/>
                </a:lnTo>
                <a:lnTo>
                  <a:pt x="2068" y="516"/>
                </a:lnTo>
                <a:lnTo>
                  <a:pt x="2070" y="514"/>
                </a:lnTo>
                <a:lnTo>
                  <a:pt x="2072" y="516"/>
                </a:lnTo>
                <a:lnTo>
                  <a:pt x="2072" y="516"/>
                </a:lnTo>
                <a:lnTo>
                  <a:pt x="2074" y="518"/>
                </a:lnTo>
                <a:lnTo>
                  <a:pt x="2076" y="516"/>
                </a:lnTo>
                <a:lnTo>
                  <a:pt x="2076" y="516"/>
                </a:lnTo>
                <a:lnTo>
                  <a:pt x="2076" y="516"/>
                </a:lnTo>
                <a:lnTo>
                  <a:pt x="2079" y="514"/>
                </a:lnTo>
                <a:lnTo>
                  <a:pt x="2079" y="512"/>
                </a:lnTo>
                <a:lnTo>
                  <a:pt x="2079" y="512"/>
                </a:lnTo>
                <a:lnTo>
                  <a:pt x="2081" y="512"/>
                </a:lnTo>
                <a:lnTo>
                  <a:pt x="2081" y="514"/>
                </a:lnTo>
                <a:lnTo>
                  <a:pt x="2081" y="516"/>
                </a:lnTo>
                <a:lnTo>
                  <a:pt x="2083" y="514"/>
                </a:lnTo>
                <a:lnTo>
                  <a:pt x="2085" y="512"/>
                </a:lnTo>
                <a:lnTo>
                  <a:pt x="2089" y="510"/>
                </a:lnTo>
                <a:lnTo>
                  <a:pt x="2091" y="510"/>
                </a:lnTo>
                <a:lnTo>
                  <a:pt x="2091" y="508"/>
                </a:lnTo>
                <a:lnTo>
                  <a:pt x="2089" y="503"/>
                </a:lnTo>
                <a:lnTo>
                  <a:pt x="2089" y="503"/>
                </a:lnTo>
                <a:lnTo>
                  <a:pt x="2089" y="503"/>
                </a:lnTo>
                <a:lnTo>
                  <a:pt x="2089" y="501"/>
                </a:lnTo>
                <a:lnTo>
                  <a:pt x="2089" y="501"/>
                </a:lnTo>
                <a:lnTo>
                  <a:pt x="2091" y="503"/>
                </a:lnTo>
                <a:lnTo>
                  <a:pt x="2091" y="503"/>
                </a:lnTo>
                <a:lnTo>
                  <a:pt x="2095" y="505"/>
                </a:lnTo>
                <a:lnTo>
                  <a:pt x="2097" y="505"/>
                </a:lnTo>
                <a:lnTo>
                  <a:pt x="2097" y="505"/>
                </a:lnTo>
                <a:lnTo>
                  <a:pt x="2099" y="505"/>
                </a:lnTo>
                <a:lnTo>
                  <a:pt x="2106" y="501"/>
                </a:lnTo>
                <a:lnTo>
                  <a:pt x="2106" y="501"/>
                </a:lnTo>
                <a:lnTo>
                  <a:pt x="2108" y="499"/>
                </a:lnTo>
                <a:lnTo>
                  <a:pt x="2108" y="497"/>
                </a:lnTo>
                <a:lnTo>
                  <a:pt x="2110" y="497"/>
                </a:lnTo>
                <a:lnTo>
                  <a:pt x="2110" y="497"/>
                </a:lnTo>
                <a:lnTo>
                  <a:pt x="2112" y="497"/>
                </a:lnTo>
                <a:lnTo>
                  <a:pt x="2112" y="495"/>
                </a:lnTo>
                <a:lnTo>
                  <a:pt x="2114" y="495"/>
                </a:lnTo>
                <a:lnTo>
                  <a:pt x="2116" y="489"/>
                </a:lnTo>
                <a:lnTo>
                  <a:pt x="2120" y="482"/>
                </a:lnTo>
                <a:lnTo>
                  <a:pt x="2123" y="482"/>
                </a:lnTo>
                <a:lnTo>
                  <a:pt x="2123" y="480"/>
                </a:lnTo>
                <a:lnTo>
                  <a:pt x="2123" y="478"/>
                </a:lnTo>
                <a:lnTo>
                  <a:pt x="2123" y="478"/>
                </a:lnTo>
                <a:lnTo>
                  <a:pt x="2123" y="478"/>
                </a:lnTo>
                <a:lnTo>
                  <a:pt x="2125" y="476"/>
                </a:lnTo>
                <a:lnTo>
                  <a:pt x="2125" y="476"/>
                </a:lnTo>
                <a:lnTo>
                  <a:pt x="2127" y="472"/>
                </a:lnTo>
                <a:lnTo>
                  <a:pt x="2129" y="472"/>
                </a:lnTo>
                <a:lnTo>
                  <a:pt x="2129" y="472"/>
                </a:lnTo>
                <a:lnTo>
                  <a:pt x="2131" y="470"/>
                </a:lnTo>
                <a:lnTo>
                  <a:pt x="2137" y="466"/>
                </a:lnTo>
                <a:lnTo>
                  <a:pt x="2139" y="466"/>
                </a:lnTo>
                <a:lnTo>
                  <a:pt x="2139" y="466"/>
                </a:lnTo>
                <a:lnTo>
                  <a:pt x="2141" y="463"/>
                </a:lnTo>
                <a:lnTo>
                  <a:pt x="2141" y="461"/>
                </a:lnTo>
                <a:lnTo>
                  <a:pt x="2141" y="459"/>
                </a:lnTo>
                <a:lnTo>
                  <a:pt x="2139" y="457"/>
                </a:lnTo>
                <a:lnTo>
                  <a:pt x="2139" y="457"/>
                </a:lnTo>
                <a:lnTo>
                  <a:pt x="2139" y="457"/>
                </a:lnTo>
                <a:lnTo>
                  <a:pt x="2141" y="457"/>
                </a:lnTo>
                <a:lnTo>
                  <a:pt x="2141" y="457"/>
                </a:lnTo>
                <a:lnTo>
                  <a:pt x="2141" y="455"/>
                </a:lnTo>
                <a:lnTo>
                  <a:pt x="2139" y="455"/>
                </a:lnTo>
                <a:lnTo>
                  <a:pt x="2139" y="453"/>
                </a:lnTo>
                <a:lnTo>
                  <a:pt x="2139" y="453"/>
                </a:lnTo>
                <a:lnTo>
                  <a:pt x="2141" y="453"/>
                </a:lnTo>
                <a:lnTo>
                  <a:pt x="2148" y="457"/>
                </a:lnTo>
                <a:lnTo>
                  <a:pt x="2152" y="459"/>
                </a:lnTo>
                <a:lnTo>
                  <a:pt x="2156" y="461"/>
                </a:lnTo>
                <a:lnTo>
                  <a:pt x="2158" y="461"/>
                </a:lnTo>
                <a:lnTo>
                  <a:pt x="2160" y="461"/>
                </a:lnTo>
                <a:lnTo>
                  <a:pt x="2164" y="459"/>
                </a:lnTo>
                <a:lnTo>
                  <a:pt x="2164" y="459"/>
                </a:lnTo>
                <a:lnTo>
                  <a:pt x="2162" y="457"/>
                </a:lnTo>
                <a:lnTo>
                  <a:pt x="2162" y="457"/>
                </a:lnTo>
                <a:lnTo>
                  <a:pt x="2169" y="459"/>
                </a:lnTo>
                <a:lnTo>
                  <a:pt x="2171" y="459"/>
                </a:lnTo>
                <a:lnTo>
                  <a:pt x="2173" y="457"/>
                </a:lnTo>
                <a:lnTo>
                  <a:pt x="2173" y="455"/>
                </a:lnTo>
                <a:lnTo>
                  <a:pt x="2175" y="455"/>
                </a:lnTo>
                <a:lnTo>
                  <a:pt x="2177" y="455"/>
                </a:lnTo>
                <a:lnTo>
                  <a:pt x="2181" y="455"/>
                </a:lnTo>
                <a:lnTo>
                  <a:pt x="2183" y="455"/>
                </a:lnTo>
                <a:lnTo>
                  <a:pt x="2185" y="455"/>
                </a:lnTo>
                <a:lnTo>
                  <a:pt x="2190" y="455"/>
                </a:lnTo>
                <a:lnTo>
                  <a:pt x="2196" y="453"/>
                </a:lnTo>
                <a:lnTo>
                  <a:pt x="2200" y="451"/>
                </a:lnTo>
                <a:lnTo>
                  <a:pt x="2204" y="451"/>
                </a:lnTo>
                <a:lnTo>
                  <a:pt x="2213" y="449"/>
                </a:lnTo>
                <a:lnTo>
                  <a:pt x="2215" y="449"/>
                </a:lnTo>
                <a:lnTo>
                  <a:pt x="2219" y="447"/>
                </a:lnTo>
                <a:lnTo>
                  <a:pt x="2221" y="447"/>
                </a:lnTo>
                <a:lnTo>
                  <a:pt x="2223" y="447"/>
                </a:lnTo>
                <a:lnTo>
                  <a:pt x="2225" y="447"/>
                </a:lnTo>
                <a:lnTo>
                  <a:pt x="2227" y="445"/>
                </a:lnTo>
                <a:lnTo>
                  <a:pt x="2229" y="445"/>
                </a:lnTo>
                <a:lnTo>
                  <a:pt x="2231" y="443"/>
                </a:lnTo>
                <a:lnTo>
                  <a:pt x="2236" y="440"/>
                </a:lnTo>
                <a:lnTo>
                  <a:pt x="2236" y="440"/>
                </a:lnTo>
                <a:lnTo>
                  <a:pt x="2236" y="440"/>
                </a:lnTo>
                <a:lnTo>
                  <a:pt x="2238" y="438"/>
                </a:lnTo>
                <a:lnTo>
                  <a:pt x="2238" y="436"/>
                </a:lnTo>
                <a:lnTo>
                  <a:pt x="2242" y="436"/>
                </a:lnTo>
                <a:lnTo>
                  <a:pt x="2244" y="434"/>
                </a:lnTo>
                <a:lnTo>
                  <a:pt x="2244" y="434"/>
                </a:lnTo>
                <a:lnTo>
                  <a:pt x="2242" y="432"/>
                </a:lnTo>
                <a:lnTo>
                  <a:pt x="2244" y="432"/>
                </a:lnTo>
                <a:lnTo>
                  <a:pt x="2248" y="430"/>
                </a:lnTo>
                <a:lnTo>
                  <a:pt x="2248" y="430"/>
                </a:lnTo>
                <a:lnTo>
                  <a:pt x="2252" y="428"/>
                </a:lnTo>
                <a:lnTo>
                  <a:pt x="2257" y="428"/>
                </a:lnTo>
                <a:close/>
                <a:moveTo>
                  <a:pt x="1886" y="1627"/>
                </a:moveTo>
                <a:lnTo>
                  <a:pt x="1882" y="1627"/>
                </a:lnTo>
                <a:lnTo>
                  <a:pt x="1879" y="1627"/>
                </a:lnTo>
                <a:lnTo>
                  <a:pt x="1877" y="1629"/>
                </a:lnTo>
                <a:lnTo>
                  <a:pt x="1877" y="1631"/>
                </a:lnTo>
                <a:lnTo>
                  <a:pt x="1879" y="1631"/>
                </a:lnTo>
                <a:lnTo>
                  <a:pt x="1882" y="1631"/>
                </a:lnTo>
                <a:lnTo>
                  <a:pt x="1884" y="1631"/>
                </a:lnTo>
                <a:lnTo>
                  <a:pt x="1884" y="1631"/>
                </a:lnTo>
                <a:lnTo>
                  <a:pt x="1886" y="1631"/>
                </a:lnTo>
                <a:lnTo>
                  <a:pt x="1888" y="1627"/>
                </a:lnTo>
                <a:lnTo>
                  <a:pt x="1888" y="1627"/>
                </a:lnTo>
                <a:lnTo>
                  <a:pt x="1886" y="1627"/>
                </a:lnTo>
                <a:close/>
                <a:moveTo>
                  <a:pt x="1882" y="1625"/>
                </a:moveTo>
                <a:lnTo>
                  <a:pt x="1884" y="1623"/>
                </a:lnTo>
                <a:lnTo>
                  <a:pt x="1884" y="1623"/>
                </a:lnTo>
                <a:lnTo>
                  <a:pt x="1882" y="1623"/>
                </a:lnTo>
                <a:lnTo>
                  <a:pt x="1882" y="1623"/>
                </a:lnTo>
                <a:lnTo>
                  <a:pt x="1882" y="1623"/>
                </a:lnTo>
                <a:lnTo>
                  <a:pt x="1879" y="1623"/>
                </a:lnTo>
                <a:lnTo>
                  <a:pt x="1879" y="1623"/>
                </a:lnTo>
                <a:lnTo>
                  <a:pt x="1879" y="1625"/>
                </a:lnTo>
                <a:lnTo>
                  <a:pt x="1879" y="1627"/>
                </a:lnTo>
                <a:lnTo>
                  <a:pt x="1882" y="1625"/>
                </a:lnTo>
                <a:close/>
                <a:moveTo>
                  <a:pt x="1877" y="1629"/>
                </a:moveTo>
                <a:lnTo>
                  <a:pt x="1879" y="1627"/>
                </a:lnTo>
                <a:lnTo>
                  <a:pt x="1877" y="1625"/>
                </a:lnTo>
                <a:lnTo>
                  <a:pt x="1877" y="1623"/>
                </a:lnTo>
                <a:lnTo>
                  <a:pt x="1877" y="1623"/>
                </a:lnTo>
                <a:lnTo>
                  <a:pt x="1877" y="1623"/>
                </a:lnTo>
                <a:lnTo>
                  <a:pt x="1877" y="1623"/>
                </a:lnTo>
                <a:lnTo>
                  <a:pt x="1877" y="1625"/>
                </a:lnTo>
                <a:lnTo>
                  <a:pt x="1877" y="1627"/>
                </a:lnTo>
                <a:lnTo>
                  <a:pt x="1875" y="1627"/>
                </a:lnTo>
                <a:lnTo>
                  <a:pt x="1875" y="1629"/>
                </a:lnTo>
                <a:lnTo>
                  <a:pt x="1875" y="1631"/>
                </a:lnTo>
                <a:lnTo>
                  <a:pt x="1877" y="1631"/>
                </a:lnTo>
                <a:lnTo>
                  <a:pt x="1877" y="1629"/>
                </a:lnTo>
                <a:close/>
                <a:moveTo>
                  <a:pt x="1890" y="1629"/>
                </a:moveTo>
                <a:lnTo>
                  <a:pt x="1890" y="1631"/>
                </a:lnTo>
                <a:lnTo>
                  <a:pt x="1888" y="1631"/>
                </a:lnTo>
                <a:lnTo>
                  <a:pt x="1886" y="1631"/>
                </a:lnTo>
                <a:lnTo>
                  <a:pt x="1886" y="1633"/>
                </a:lnTo>
                <a:lnTo>
                  <a:pt x="1888" y="1633"/>
                </a:lnTo>
                <a:lnTo>
                  <a:pt x="1892" y="1633"/>
                </a:lnTo>
                <a:lnTo>
                  <a:pt x="1892" y="1631"/>
                </a:lnTo>
                <a:lnTo>
                  <a:pt x="1892" y="1631"/>
                </a:lnTo>
                <a:lnTo>
                  <a:pt x="1892" y="1631"/>
                </a:lnTo>
                <a:lnTo>
                  <a:pt x="1890" y="1629"/>
                </a:lnTo>
                <a:close/>
                <a:moveTo>
                  <a:pt x="2156" y="1032"/>
                </a:moveTo>
                <a:lnTo>
                  <a:pt x="2154" y="1034"/>
                </a:lnTo>
                <a:lnTo>
                  <a:pt x="2154" y="1036"/>
                </a:lnTo>
                <a:lnTo>
                  <a:pt x="2154" y="1036"/>
                </a:lnTo>
                <a:lnTo>
                  <a:pt x="2156" y="1036"/>
                </a:lnTo>
                <a:lnTo>
                  <a:pt x="2156" y="1034"/>
                </a:lnTo>
                <a:lnTo>
                  <a:pt x="2156" y="1034"/>
                </a:lnTo>
                <a:lnTo>
                  <a:pt x="2156" y="1032"/>
                </a:lnTo>
                <a:close/>
                <a:moveTo>
                  <a:pt x="1963" y="1671"/>
                </a:moveTo>
                <a:lnTo>
                  <a:pt x="1961" y="1671"/>
                </a:lnTo>
                <a:lnTo>
                  <a:pt x="1961" y="1671"/>
                </a:lnTo>
                <a:lnTo>
                  <a:pt x="1961" y="1673"/>
                </a:lnTo>
                <a:lnTo>
                  <a:pt x="1961" y="1675"/>
                </a:lnTo>
                <a:lnTo>
                  <a:pt x="1963" y="1673"/>
                </a:lnTo>
                <a:lnTo>
                  <a:pt x="1963" y="1671"/>
                </a:lnTo>
                <a:lnTo>
                  <a:pt x="1963" y="1671"/>
                </a:lnTo>
                <a:lnTo>
                  <a:pt x="1963" y="1671"/>
                </a:lnTo>
                <a:lnTo>
                  <a:pt x="1963" y="1671"/>
                </a:lnTo>
                <a:close/>
                <a:moveTo>
                  <a:pt x="2242" y="1063"/>
                </a:moveTo>
                <a:lnTo>
                  <a:pt x="2242" y="1061"/>
                </a:lnTo>
                <a:lnTo>
                  <a:pt x="2242" y="1061"/>
                </a:lnTo>
                <a:lnTo>
                  <a:pt x="2238" y="1061"/>
                </a:lnTo>
                <a:lnTo>
                  <a:pt x="2236" y="1061"/>
                </a:lnTo>
                <a:lnTo>
                  <a:pt x="2234" y="1059"/>
                </a:lnTo>
                <a:lnTo>
                  <a:pt x="2234" y="1059"/>
                </a:lnTo>
                <a:lnTo>
                  <a:pt x="2234" y="1061"/>
                </a:lnTo>
                <a:lnTo>
                  <a:pt x="2234" y="1061"/>
                </a:lnTo>
                <a:lnTo>
                  <a:pt x="2236" y="1063"/>
                </a:lnTo>
                <a:lnTo>
                  <a:pt x="2240" y="1063"/>
                </a:lnTo>
                <a:lnTo>
                  <a:pt x="2242" y="1063"/>
                </a:lnTo>
                <a:lnTo>
                  <a:pt x="2242" y="1063"/>
                </a:lnTo>
                <a:close/>
                <a:moveTo>
                  <a:pt x="2246" y="1384"/>
                </a:moveTo>
                <a:lnTo>
                  <a:pt x="2244" y="1382"/>
                </a:lnTo>
                <a:lnTo>
                  <a:pt x="2244" y="1382"/>
                </a:lnTo>
                <a:lnTo>
                  <a:pt x="2240" y="1384"/>
                </a:lnTo>
                <a:lnTo>
                  <a:pt x="2240" y="1384"/>
                </a:lnTo>
                <a:lnTo>
                  <a:pt x="2240" y="1384"/>
                </a:lnTo>
                <a:lnTo>
                  <a:pt x="2242" y="1386"/>
                </a:lnTo>
                <a:lnTo>
                  <a:pt x="2242" y="1386"/>
                </a:lnTo>
                <a:lnTo>
                  <a:pt x="2244" y="1386"/>
                </a:lnTo>
                <a:lnTo>
                  <a:pt x="2246" y="1384"/>
                </a:lnTo>
                <a:lnTo>
                  <a:pt x="2246" y="1384"/>
                </a:lnTo>
                <a:close/>
                <a:moveTo>
                  <a:pt x="2244" y="1076"/>
                </a:moveTo>
                <a:lnTo>
                  <a:pt x="2244" y="1076"/>
                </a:lnTo>
                <a:lnTo>
                  <a:pt x="2244" y="1076"/>
                </a:lnTo>
                <a:lnTo>
                  <a:pt x="2246" y="1076"/>
                </a:lnTo>
                <a:lnTo>
                  <a:pt x="2244" y="1076"/>
                </a:lnTo>
                <a:lnTo>
                  <a:pt x="2244" y="1074"/>
                </a:lnTo>
                <a:lnTo>
                  <a:pt x="2244" y="1074"/>
                </a:lnTo>
                <a:lnTo>
                  <a:pt x="2242" y="1076"/>
                </a:lnTo>
                <a:lnTo>
                  <a:pt x="2244" y="1076"/>
                </a:lnTo>
                <a:close/>
                <a:moveTo>
                  <a:pt x="2246" y="1386"/>
                </a:moveTo>
                <a:lnTo>
                  <a:pt x="2246" y="1386"/>
                </a:lnTo>
                <a:lnTo>
                  <a:pt x="2244" y="1386"/>
                </a:lnTo>
                <a:lnTo>
                  <a:pt x="2244" y="1388"/>
                </a:lnTo>
                <a:lnTo>
                  <a:pt x="2246" y="1388"/>
                </a:lnTo>
                <a:lnTo>
                  <a:pt x="2246" y="1388"/>
                </a:lnTo>
                <a:lnTo>
                  <a:pt x="2246" y="1388"/>
                </a:lnTo>
                <a:lnTo>
                  <a:pt x="2246" y="1388"/>
                </a:lnTo>
                <a:lnTo>
                  <a:pt x="2246" y="1386"/>
                </a:lnTo>
                <a:close/>
                <a:moveTo>
                  <a:pt x="2213" y="1044"/>
                </a:moveTo>
                <a:lnTo>
                  <a:pt x="2211" y="1044"/>
                </a:lnTo>
                <a:lnTo>
                  <a:pt x="2211" y="1046"/>
                </a:lnTo>
                <a:lnTo>
                  <a:pt x="2211" y="1046"/>
                </a:lnTo>
                <a:lnTo>
                  <a:pt x="2213" y="1046"/>
                </a:lnTo>
                <a:lnTo>
                  <a:pt x="2215" y="1048"/>
                </a:lnTo>
                <a:lnTo>
                  <a:pt x="2215" y="1048"/>
                </a:lnTo>
                <a:lnTo>
                  <a:pt x="2217" y="1046"/>
                </a:lnTo>
                <a:lnTo>
                  <a:pt x="2217" y="1046"/>
                </a:lnTo>
                <a:lnTo>
                  <a:pt x="2215" y="1044"/>
                </a:lnTo>
                <a:lnTo>
                  <a:pt x="2213" y="1044"/>
                </a:lnTo>
                <a:close/>
                <a:moveTo>
                  <a:pt x="2227" y="2581"/>
                </a:moveTo>
                <a:lnTo>
                  <a:pt x="2227" y="2581"/>
                </a:lnTo>
                <a:lnTo>
                  <a:pt x="2225" y="2581"/>
                </a:lnTo>
                <a:lnTo>
                  <a:pt x="2225" y="2581"/>
                </a:lnTo>
                <a:lnTo>
                  <a:pt x="2225" y="2583"/>
                </a:lnTo>
                <a:lnTo>
                  <a:pt x="2227" y="2583"/>
                </a:lnTo>
                <a:lnTo>
                  <a:pt x="2227" y="2583"/>
                </a:lnTo>
                <a:lnTo>
                  <a:pt x="2227" y="2581"/>
                </a:lnTo>
                <a:close/>
                <a:moveTo>
                  <a:pt x="2196" y="1048"/>
                </a:moveTo>
                <a:lnTo>
                  <a:pt x="2194" y="1048"/>
                </a:lnTo>
                <a:lnTo>
                  <a:pt x="2194" y="1050"/>
                </a:lnTo>
                <a:lnTo>
                  <a:pt x="2194" y="1050"/>
                </a:lnTo>
                <a:lnTo>
                  <a:pt x="2196" y="1050"/>
                </a:lnTo>
                <a:lnTo>
                  <a:pt x="2198" y="1050"/>
                </a:lnTo>
                <a:lnTo>
                  <a:pt x="2198" y="1053"/>
                </a:lnTo>
                <a:lnTo>
                  <a:pt x="2200" y="1050"/>
                </a:lnTo>
                <a:lnTo>
                  <a:pt x="2202" y="1050"/>
                </a:lnTo>
                <a:lnTo>
                  <a:pt x="2200" y="1050"/>
                </a:lnTo>
                <a:lnTo>
                  <a:pt x="2196" y="1048"/>
                </a:lnTo>
                <a:close/>
                <a:moveTo>
                  <a:pt x="2198" y="1046"/>
                </a:moveTo>
                <a:lnTo>
                  <a:pt x="2200" y="1046"/>
                </a:lnTo>
                <a:lnTo>
                  <a:pt x="2200" y="1048"/>
                </a:lnTo>
                <a:lnTo>
                  <a:pt x="2204" y="1048"/>
                </a:lnTo>
                <a:lnTo>
                  <a:pt x="2204" y="1048"/>
                </a:lnTo>
                <a:lnTo>
                  <a:pt x="2202" y="1048"/>
                </a:lnTo>
                <a:lnTo>
                  <a:pt x="2198" y="1046"/>
                </a:lnTo>
                <a:close/>
                <a:moveTo>
                  <a:pt x="2192" y="1048"/>
                </a:moveTo>
                <a:lnTo>
                  <a:pt x="2192" y="1048"/>
                </a:lnTo>
                <a:lnTo>
                  <a:pt x="2190" y="1048"/>
                </a:lnTo>
                <a:lnTo>
                  <a:pt x="2192" y="1048"/>
                </a:lnTo>
                <a:lnTo>
                  <a:pt x="2194" y="1048"/>
                </a:lnTo>
                <a:lnTo>
                  <a:pt x="2194" y="1048"/>
                </a:lnTo>
                <a:lnTo>
                  <a:pt x="2194" y="1048"/>
                </a:lnTo>
                <a:lnTo>
                  <a:pt x="2192" y="1048"/>
                </a:lnTo>
                <a:close/>
                <a:moveTo>
                  <a:pt x="1720" y="1401"/>
                </a:moveTo>
                <a:lnTo>
                  <a:pt x="1720" y="1399"/>
                </a:lnTo>
                <a:lnTo>
                  <a:pt x="1720" y="1401"/>
                </a:lnTo>
                <a:lnTo>
                  <a:pt x="1720" y="1401"/>
                </a:lnTo>
                <a:lnTo>
                  <a:pt x="1720" y="1401"/>
                </a:lnTo>
                <a:lnTo>
                  <a:pt x="1720" y="1401"/>
                </a:lnTo>
                <a:lnTo>
                  <a:pt x="1720" y="1401"/>
                </a:lnTo>
                <a:lnTo>
                  <a:pt x="1720" y="1401"/>
                </a:lnTo>
                <a:lnTo>
                  <a:pt x="1720" y="1401"/>
                </a:lnTo>
                <a:close/>
                <a:moveTo>
                  <a:pt x="1695" y="1367"/>
                </a:moveTo>
                <a:lnTo>
                  <a:pt x="1695" y="1365"/>
                </a:lnTo>
                <a:lnTo>
                  <a:pt x="1693" y="1367"/>
                </a:lnTo>
                <a:lnTo>
                  <a:pt x="1693" y="1367"/>
                </a:lnTo>
                <a:lnTo>
                  <a:pt x="1695" y="1367"/>
                </a:lnTo>
                <a:lnTo>
                  <a:pt x="1695" y="1367"/>
                </a:lnTo>
                <a:close/>
                <a:moveTo>
                  <a:pt x="1674" y="883"/>
                </a:moveTo>
                <a:lnTo>
                  <a:pt x="1674" y="883"/>
                </a:lnTo>
                <a:lnTo>
                  <a:pt x="1672" y="883"/>
                </a:lnTo>
                <a:lnTo>
                  <a:pt x="1672" y="885"/>
                </a:lnTo>
                <a:lnTo>
                  <a:pt x="1672" y="885"/>
                </a:lnTo>
                <a:lnTo>
                  <a:pt x="1674" y="885"/>
                </a:lnTo>
                <a:lnTo>
                  <a:pt x="1674" y="883"/>
                </a:lnTo>
                <a:close/>
                <a:moveTo>
                  <a:pt x="1670" y="889"/>
                </a:moveTo>
                <a:lnTo>
                  <a:pt x="1672" y="889"/>
                </a:lnTo>
                <a:lnTo>
                  <a:pt x="1672" y="887"/>
                </a:lnTo>
                <a:lnTo>
                  <a:pt x="1674" y="887"/>
                </a:lnTo>
                <a:lnTo>
                  <a:pt x="1672" y="887"/>
                </a:lnTo>
                <a:lnTo>
                  <a:pt x="1672" y="887"/>
                </a:lnTo>
                <a:lnTo>
                  <a:pt x="1670" y="887"/>
                </a:lnTo>
                <a:lnTo>
                  <a:pt x="1670" y="887"/>
                </a:lnTo>
                <a:lnTo>
                  <a:pt x="1670" y="889"/>
                </a:lnTo>
                <a:lnTo>
                  <a:pt x="1670" y="889"/>
                </a:lnTo>
                <a:close/>
                <a:moveTo>
                  <a:pt x="1701" y="1382"/>
                </a:moveTo>
                <a:lnTo>
                  <a:pt x="1701" y="1384"/>
                </a:lnTo>
                <a:lnTo>
                  <a:pt x="1701" y="1384"/>
                </a:lnTo>
                <a:lnTo>
                  <a:pt x="1701" y="1384"/>
                </a:lnTo>
                <a:lnTo>
                  <a:pt x="1701" y="1382"/>
                </a:lnTo>
                <a:lnTo>
                  <a:pt x="1701" y="1382"/>
                </a:lnTo>
                <a:lnTo>
                  <a:pt x="1701" y="1382"/>
                </a:lnTo>
                <a:close/>
                <a:moveTo>
                  <a:pt x="1714" y="864"/>
                </a:moveTo>
                <a:lnTo>
                  <a:pt x="1714" y="864"/>
                </a:lnTo>
                <a:lnTo>
                  <a:pt x="1714" y="862"/>
                </a:lnTo>
                <a:lnTo>
                  <a:pt x="1712" y="860"/>
                </a:lnTo>
                <a:lnTo>
                  <a:pt x="1710" y="858"/>
                </a:lnTo>
                <a:lnTo>
                  <a:pt x="1708" y="858"/>
                </a:lnTo>
                <a:lnTo>
                  <a:pt x="1699" y="853"/>
                </a:lnTo>
                <a:lnTo>
                  <a:pt x="1697" y="851"/>
                </a:lnTo>
                <a:lnTo>
                  <a:pt x="1693" y="851"/>
                </a:lnTo>
                <a:lnTo>
                  <a:pt x="1691" y="849"/>
                </a:lnTo>
                <a:lnTo>
                  <a:pt x="1685" y="849"/>
                </a:lnTo>
                <a:lnTo>
                  <a:pt x="1678" y="847"/>
                </a:lnTo>
                <a:lnTo>
                  <a:pt x="1676" y="847"/>
                </a:lnTo>
                <a:lnTo>
                  <a:pt x="1674" y="849"/>
                </a:lnTo>
                <a:lnTo>
                  <a:pt x="1674" y="849"/>
                </a:lnTo>
                <a:lnTo>
                  <a:pt x="1674" y="849"/>
                </a:lnTo>
                <a:lnTo>
                  <a:pt x="1683" y="853"/>
                </a:lnTo>
                <a:lnTo>
                  <a:pt x="1685" y="853"/>
                </a:lnTo>
                <a:lnTo>
                  <a:pt x="1685" y="856"/>
                </a:lnTo>
                <a:lnTo>
                  <a:pt x="1687" y="858"/>
                </a:lnTo>
                <a:lnTo>
                  <a:pt x="1687" y="858"/>
                </a:lnTo>
                <a:lnTo>
                  <a:pt x="1695" y="862"/>
                </a:lnTo>
                <a:lnTo>
                  <a:pt x="1697" y="862"/>
                </a:lnTo>
                <a:lnTo>
                  <a:pt x="1701" y="862"/>
                </a:lnTo>
                <a:lnTo>
                  <a:pt x="1706" y="864"/>
                </a:lnTo>
                <a:lnTo>
                  <a:pt x="1712" y="864"/>
                </a:lnTo>
                <a:lnTo>
                  <a:pt x="1714" y="864"/>
                </a:lnTo>
                <a:close/>
                <a:moveTo>
                  <a:pt x="1706" y="1388"/>
                </a:moveTo>
                <a:lnTo>
                  <a:pt x="1706" y="1390"/>
                </a:lnTo>
                <a:lnTo>
                  <a:pt x="1708" y="1390"/>
                </a:lnTo>
                <a:lnTo>
                  <a:pt x="1708" y="1388"/>
                </a:lnTo>
                <a:lnTo>
                  <a:pt x="1708" y="1388"/>
                </a:lnTo>
                <a:lnTo>
                  <a:pt x="1708" y="1388"/>
                </a:lnTo>
                <a:lnTo>
                  <a:pt x="1706" y="1388"/>
                </a:lnTo>
                <a:close/>
                <a:moveTo>
                  <a:pt x="1540" y="927"/>
                </a:moveTo>
                <a:lnTo>
                  <a:pt x="1542" y="925"/>
                </a:lnTo>
                <a:lnTo>
                  <a:pt x="1540" y="927"/>
                </a:lnTo>
                <a:lnTo>
                  <a:pt x="1538" y="927"/>
                </a:lnTo>
                <a:lnTo>
                  <a:pt x="1538" y="929"/>
                </a:lnTo>
                <a:lnTo>
                  <a:pt x="1540" y="927"/>
                </a:lnTo>
                <a:close/>
                <a:moveTo>
                  <a:pt x="1578" y="904"/>
                </a:moveTo>
                <a:lnTo>
                  <a:pt x="1578" y="904"/>
                </a:lnTo>
                <a:lnTo>
                  <a:pt x="1578" y="904"/>
                </a:lnTo>
                <a:lnTo>
                  <a:pt x="1580" y="904"/>
                </a:lnTo>
                <a:lnTo>
                  <a:pt x="1582" y="902"/>
                </a:lnTo>
                <a:lnTo>
                  <a:pt x="1580" y="902"/>
                </a:lnTo>
                <a:lnTo>
                  <a:pt x="1580" y="904"/>
                </a:lnTo>
                <a:lnTo>
                  <a:pt x="1578" y="904"/>
                </a:lnTo>
                <a:close/>
                <a:moveTo>
                  <a:pt x="1737" y="958"/>
                </a:moveTo>
                <a:lnTo>
                  <a:pt x="1739" y="958"/>
                </a:lnTo>
                <a:lnTo>
                  <a:pt x="1741" y="956"/>
                </a:lnTo>
                <a:lnTo>
                  <a:pt x="1743" y="956"/>
                </a:lnTo>
                <a:lnTo>
                  <a:pt x="1741" y="956"/>
                </a:lnTo>
                <a:lnTo>
                  <a:pt x="1739" y="956"/>
                </a:lnTo>
                <a:lnTo>
                  <a:pt x="1737" y="956"/>
                </a:lnTo>
                <a:lnTo>
                  <a:pt x="1737" y="956"/>
                </a:lnTo>
                <a:lnTo>
                  <a:pt x="1737" y="958"/>
                </a:lnTo>
                <a:close/>
                <a:moveTo>
                  <a:pt x="1536" y="931"/>
                </a:moveTo>
                <a:lnTo>
                  <a:pt x="1538" y="929"/>
                </a:lnTo>
                <a:lnTo>
                  <a:pt x="1540" y="931"/>
                </a:lnTo>
                <a:lnTo>
                  <a:pt x="1542" y="929"/>
                </a:lnTo>
                <a:lnTo>
                  <a:pt x="1542" y="929"/>
                </a:lnTo>
                <a:lnTo>
                  <a:pt x="1542" y="929"/>
                </a:lnTo>
                <a:lnTo>
                  <a:pt x="1544" y="925"/>
                </a:lnTo>
                <a:lnTo>
                  <a:pt x="1542" y="925"/>
                </a:lnTo>
                <a:lnTo>
                  <a:pt x="1540" y="929"/>
                </a:lnTo>
                <a:lnTo>
                  <a:pt x="1538" y="929"/>
                </a:lnTo>
                <a:lnTo>
                  <a:pt x="1536" y="931"/>
                </a:lnTo>
                <a:lnTo>
                  <a:pt x="1536" y="931"/>
                </a:lnTo>
                <a:close/>
                <a:moveTo>
                  <a:pt x="1699" y="1380"/>
                </a:moveTo>
                <a:lnTo>
                  <a:pt x="1697" y="1380"/>
                </a:lnTo>
                <a:lnTo>
                  <a:pt x="1697" y="1380"/>
                </a:lnTo>
                <a:lnTo>
                  <a:pt x="1697" y="1380"/>
                </a:lnTo>
                <a:lnTo>
                  <a:pt x="1697" y="1380"/>
                </a:lnTo>
                <a:lnTo>
                  <a:pt x="1697" y="1380"/>
                </a:lnTo>
                <a:lnTo>
                  <a:pt x="1699" y="1380"/>
                </a:lnTo>
                <a:lnTo>
                  <a:pt x="1699" y="1380"/>
                </a:lnTo>
                <a:lnTo>
                  <a:pt x="1699" y="1382"/>
                </a:lnTo>
                <a:lnTo>
                  <a:pt x="1701" y="1382"/>
                </a:lnTo>
                <a:lnTo>
                  <a:pt x="1699" y="1382"/>
                </a:lnTo>
                <a:lnTo>
                  <a:pt x="1699" y="1380"/>
                </a:lnTo>
                <a:lnTo>
                  <a:pt x="1699" y="1380"/>
                </a:lnTo>
                <a:close/>
                <a:moveTo>
                  <a:pt x="1672" y="1373"/>
                </a:moveTo>
                <a:lnTo>
                  <a:pt x="1670" y="1373"/>
                </a:lnTo>
                <a:lnTo>
                  <a:pt x="1670" y="1373"/>
                </a:lnTo>
                <a:lnTo>
                  <a:pt x="1668" y="1373"/>
                </a:lnTo>
                <a:lnTo>
                  <a:pt x="1668" y="1375"/>
                </a:lnTo>
                <a:lnTo>
                  <a:pt x="1670" y="1373"/>
                </a:lnTo>
                <a:lnTo>
                  <a:pt x="1672" y="1373"/>
                </a:lnTo>
                <a:close/>
                <a:moveTo>
                  <a:pt x="1672" y="1363"/>
                </a:moveTo>
                <a:lnTo>
                  <a:pt x="1672" y="1363"/>
                </a:lnTo>
                <a:lnTo>
                  <a:pt x="1670" y="1363"/>
                </a:lnTo>
                <a:lnTo>
                  <a:pt x="1670" y="1365"/>
                </a:lnTo>
                <a:lnTo>
                  <a:pt x="1672" y="1365"/>
                </a:lnTo>
                <a:lnTo>
                  <a:pt x="1672" y="1363"/>
                </a:lnTo>
                <a:lnTo>
                  <a:pt x="1672" y="1363"/>
                </a:lnTo>
                <a:close/>
                <a:moveTo>
                  <a:pt x="1668" y="1365"/>
                </a:moveTo>
                <a:lnTo>
                  <a:pt x="1666" y="1365"/>
                </a:lnTo>
                <a:lnTo>
                  <a:pt x="1668" y="1365"/>
                </a:lnTo>
                <a:lnTo>
                  <a:pt x="1668" y="1365"/>
                </a:lnTo>
                <a:lnTo>
                  <a:pt x="1668" y="1365"/>
                </a:lnTo>
                <a:lnTo>
                  <a:pt x="1668" y="1365"/>
                </a:lnTo>
                <a:close/>
                <a:moveTo>
                  <a:pt x="1662" y="1474"/>
                </a:moveTo>
                <a:lnTo>
                  <a:pt x="1664" y="1474"/>
                </a:lnTo>
                <a:lnTo>
                  <a:pt x="1664" y="1474"/>
                </a:lnTo>
                <a:lnTo>
                  <a:pt x="1662" y="1474"/>
                </a:lnTo>
                <a:lnTo>
                  <a:pt x="1659" y="1474"/>
                </a:lnTo>
                <a:lnTo>
                  <a:pt x="1659" y="1474"/>
                </a:lnTo>
                <a:lnTo>
                  <a:pt x="1662" y="1474"/>
                </a:lnTo>
                <a:lnTo>
                  <a:pt x="1662" y="1474"/>
                </a:lnTo>
                <a:close/>
                <a:moveTo>
                  <a:pt x="1693" y="1369"/>
                </a:moveTo>
                <a:lnTo>
                  <a:pt x="1693" y="1369"/>
                </a:lnTo>
                <a:lnTo>
                  <a:pt x="1693" y="1369"/>
                </a:lnTo>
                <a:lnTo>
                  <a:pt x="1695" y="1369"/>
                </a:lnTo>
                <a:lnTo>
                  <a:pt x="1695" y="1369"/>
                </a:lnTo>
                <a:lnTo>
                  <a:pt x="1695" y="1369"/>
                </a:lnTo>
                <a:lnTo>
                  <a:pt x="1695" y="1369"/>
                </a:lnTo>
                <a:lnTo>
                  <a:pt x="1695" y="1369"/>
                </a:lnTo>
                <a:lnTo>
                  <a:pt x="1693" y="1369"/>
                </a:lnTo>
                <a:close/>
                <a:moveTo>
                  <a:pt x="1678" y="1474"/>
                </a:moveTo>
                <a:lnTo>
                  <a:pt x="1678" y="1474"/>
                </a:lnTo>
                <a:lnTo>
                  <a:pt x="1678" y="1474"/>
                </a:lnTo>
                <a:lnTo>
                  <a:pt x="1680" y="1474"/>
                </a:lnTo>
                <a:lnTo>
                  <a:pt x="1680" y="1474"/>
                </a:lnTo>
                <a:lnTo>
                  <a:pt x="1683" y="1474"/>
                </a:lnTo>
                <a:lnTo>
                  <a:pt x="1683" y="1474"/>
                </a:lnTo>
                <a:lnTo>
                  <a:pt x="1683" y="1472"/>
                </a:lnTo>
                <a:lnTo>
                  <a:pt x="1683" y="1470"/>
                </a:lnTo>
                <a:lnTo>
                  <a:pt x="1683" y="1470"/>
                </a:lnTo>
                <a:lnTo>
                  <a:pt x="1680" y="1472"/>
                </a:lnTo>
                <a:lnTo>
                  <a:pt x="1680" y="1472"/>
                </a:lnTo>
                <a:lnTo>
                  <a:pt x="1678" y="1472"/>
                </a:lnTo>
                <a:lnTo>
                  <a:pt x="1678" y="1472"/>
                </a:lnTo>
                <a:lnTo>
                  <a:pt x="1678" y="1472"/>
                </a:lnTo>
                <a:lnTo>
                  <a:pt x="1676" y="1472"/>
                </a:lnTo>
                <a:lnTo>
                  <a:pt x="1676" y="1472"/>
                </a:lnTo>
                <a:lnTo>
                  <a:pt x="1674" y="1472"/>
                </a:lnTo>
                <a:lnTo>
                  <a:pt x="1676" y="1474"/>
                </a:lnTo>
                <a:lnTo>
                  <a:pt x="1678" y="1474"/>
                </a:lnTo>
                <a:close/>
                <a:moveTo>
                  <a:pt x="1674" y="1363"/>
                </a:moveTo>
                <a:lnTo>
                  <a:pt x="1674" y="1363"/>
                </a:lnTo>
                <a:lnTo>
                  <a:pt x="1674" y="1363"/>
                </a:lnTo>
                <a:lnTo>
                  <a:pt x="1674" y="1363"/>
                </a:lnTo>
                <a:lnTo>
                  <a:pt x="1674" y="1363"/>
                </a:lnTo>
                <a:lnTo>
                  <a:pt x="1676" y="1363"/>
                </a:lnTo>
                <a:lnTo>
                  <a:pt x="1674" y="1363"/>
                </a:lnTo>
                <a:close/>
                <a:moveTo>
                  <a:pt x="1670" y="1365"/>
                </a:moveTo>
                <a:lnTo>
                  <a:pt x="1670" y="1365"/>
                </a:lnTo>
                <a:lnTo>
                  <a:pt x="1670" y="1365"/>
                </a:lnTo>
                <a:lnTo>
                  <a:pt x="1670" y="1365"/>
                </a:lnTo>
                <a:lnTo>
                  <a:pt x="1670" y="1365"/>
                </a:lnTo>
                <a:lnTo>
                  <a:pt x="1670" y="1365"/>
                </a:lnTo>
                <a:close/>
                <a:moveTo>
                  <a:pt x="1662" y="1367"/>
                </a:moveTo>
                <a:lnTo>
                  <a:pt x="1662" y="1367"/>
                </a:lnTo>
                <a:lnTo>
                  <a:pt x="1659" y="1367"/>
                </a:lnTo>
                <a:lnTo>
                  <a:pt x="1657" y="1367"/>
                </a:lnTo>
                <a:lnTo>
                  <a:pt x="1657" y="1369"/>
                </a:lnTo>
                <a:lnTo>
                  <a:pt x="1659" y="1369"/>
                </a:lnTo>
                <a:lnTo>
                  <a:pt x="1659" y="1369"/>
                </a:lnTo>
                <a:lnTo>
                  <a:pt x="1662" y="1367"/>
                </a:lnTo>
                <a:lnTo>
                  <a:pt x="1662" y="1367"/>
                </a:lnTo>
                <a:close/>
                <a:moveTo>
                  <a:pt x="1670" y="1149"/>
                </a:moveTo>
                <a:lnTo>
                  <a:pt x="1670" y="1151"/>
                </a:lnTo>
                <a:lnTo>
                  <a:pt x="1668" y="1151"/>
                </a:lnTo>
                <a:lnTo>
                  <a:pt x="1668" y="1151"/>
                </a:lnTo>
                <a:lnTo>
                  <a:pt x="1668" y="1151"/>
                </a:lnTo>
                <a:lnTo>
                  <a:pt x="1670" y="1151"/>
                </a:lnTo>
                <a:lnTo>
                  <a:pt x="1670" y="1149"/>
                </a:lnTo>
                <a:lnTo>
                  <a:pt x="1670" y="1149"/>
                </a:lnTo>
                <a:close/>
                <a:moveTo>
                  <a:pt x="1735" y="925"/>
                </a:moveTo>
                <a:lnTo>
                  <a:pt x="1737" y="923"/>
                </a:lnTo>
                <a:lnTo>
                  <a:pt x="1739" y="923"/>
                </a:lnTo>
                <a:lnTo>
                  <a:pt x="1741" y="921"/>
                </a:lnTo>
                <a:lnTo>
                  <a:pt x="1741" y="921"/>
                </a:lnTo>
                <a:lnTo>
                  <a:pt x="1739" y="921"/>
                </a:lnTo>
                <a:lnTo>
                  <a:pt x="1741" y="918"/>
                </a:lnTo>
                <a:lnTo>
                  <a:pt x="1741" y="918"/>
                </a:lnTo>
                <a:lnTo>
                  <a:pt x="1741" y="918"/>
                </a:lnTo>
                <a:lnTo>
                  <a:pt x="1741" y="916"/>
                </a:lnTo>
                <a:lnTo>
                  <a:pt x="1739" y="916"/>
                </a:lnTo>
                <a:lnTo>
                  <a:pt x="1737" y="916"/>
                </a:lnTo>
                <a:lnTo>
                  <a:pt x="1735" y="916"/>
                </a:lnTo>
                <a:lnTo>
                  <a:pt x="1735" y="916"/>
                </a:lnTo>
                <a:lnTo>
                  <a:pt x="1735" y="914"/>
                </a:lnTo>
                <a:lnTo>
                  <a:pt x="1733" y="914"/>
                </a:lnTo>
                <a:lnTo>
                  <a:pt x="1733" y="916"/>
                </a:lnTo>
                <a:lnTo>
                  <a:pt x="1731" y="916"/>
                </a:lnTo>
                <a:lnTo>
                  <a:pt x="1731" y="918"/>
                </a:lnTo>
                <a:lnTo>
                  <a:pt x="1731" y="918"/>
                </a:lnTo>
                <a:lnTo>
                  <a:pt x="1729" y="921"/>
                </a:lnTo>
                <a:lnTo>
                  <a:pt x="1729" y="921"/>
                </a:lnTo>
                <a:lnTo>
                  <a:pt x="1733" y="921"/>
                </a:lnTo>
                <a:lnTo>
                  <a:pt x="1731" y="921"/>
                </a:lnTo>
                <a:lnTo>
                  <a:pt x="1729" y="925"/>
                </a:lnTo>
                <a:lnTo>
                  <a:pt x="1729" y="925"/>
                </a:lnTo>
                <a:lnTo>
                  <a:pt x="1727" y="925"/>
                </a:lnTo>
                <a:lnTo>
                  <a:pt x="1727" y="925"/>
                </a:lnTo>
                <a:lnTo>
                  <a:pt x="1724" y="925"/>
                </a:lnTo>
                <a:lnTo>
                  <a:pt x="1722" y="925"/>
                </a:lnTo>
                <a:lnTo>
                  <a:pt x="1722" y="925"/>
                </a:lnTo>
                <a:lnTo>
                  <a:pt x="1722" y="925"/>
                </a:lnTo>
                <a:lnTo>
                  <a:pt x="1724" y="923"/>
                </a:lnTo>
                <a:lnTo>
                  <a:pt x="1724" y="923"/>
                </a:lnTo>
                <a:lnTo>
                  <a:pt x="1724" y="923"/>
                </a:lnTo>
                <a:lnTo>
                  <a:pt x="1724" y="923"/>
                </a:lnTo>
                <a:lnTo>
                  <a:pt x="1727" y="921"/>
                </a:lnTo>
                <a:lnTo>
                  <a:pt x="1727" y="921"/>
                </a:lnTo>
                <a:lnTo>
                  <a:pt x="1724" y="921"/>
                </a:lnTo>
                <a:lnTo>
                  <a:pt x="1722" y="921"/>
                </a:lnTo>
                <a:lnTo>
                  <a:pt x="1722" y="921"/>
                </a:lnTo>
                <a:lnTo>
                  <a:pt x="1724" y="918"/>
                </a:lnTo>
                <a:lnTo>
                  <a:pt x="1727" y="918"/>
                </a:lnTo>
                <a:lnTo>
                  <a:pt x="1729" y="918"/>
                </a:lnTo>
                <a:lnTo>
                  <a:pt x="1731" y="916"/>
                </a:lnTo>
                <a:lnTo>
                  <a:pt x="1731" y="916"/>
                </a:lnTo>
                <a:lnTo>
                  <a:pt x="1731" y="916"/>
                </a:lnTo>
                <a:lnTo>
                  <a:pt x="1731" y="914"/>
                </a:lnTo>
                <a:lnTo>
                  <a:pt x="1731" y="912"/>
                </a:lnTo>
                <a:lnTo>
                  <a:pt x="1733" y="910"/>
                </a:lnTo>
                <a:lnTo>
                  <a:pt x="1733" y="906"/>
                </a:lnTo>
                <a:lnTo>
                  <a:pt x="1733" y="906"/>
                </a:lnTo>
                <a:lnTo>
                  <a:pt x="1733" y="904"/>
                </a:lnTo>
                <a:lnTo>
                  <a:pt x="1733" y="904"/>
                </a:lnTo>
                <a:lnTo>
                  <a:pt x="1733" y="902"/>
                </a:lnTo>
                <a:lnTo>
                  <a:pt x="1731" y="902"/>
                </a:lnTo>
                <a:lnTo>
                  <a:pt x="1731" y="902"/>
                </a:lnTo>
                <a:lnTo>
                  <a:pt x="1729" y="902"/>
                </a:lnTo>
                <a:lnTo>
                  <a:pt x="1727" y="904"/>
                </a:lnTo>
                <a:lnTo>
                  <a:pt x="1727" y="906"/>
                </a:lnTo>
                <a:lnTo>
                  <a:pt x="1724" y="908"/>
                </a:lnTo>
                <a:lnTo>
                  <a:pt x="1724" y="908"/>
                </a:lnTo>
                <a:lnTo>
                  <a:pt x="1720" y="914"/>
                </a:lnTo>
                <a:lnTo>
                  <a:pt x="1720" y="916"/>
                </a:lnTo>
                <a:lnTo>
                  <a:pt x="1718" y="916"/>
                </a:lnTo>
                <a:lnTo>
                  <a:pt x="1716" y="918"/>
                </a:lnTo>
                <a:lnTo>
                  <a:pt x="1716" y="921"/>
                </a:lnTo>
                <a:lnTo>
                  <a:pt x="1718" y="925"/>
                </a:lnTo>
                <a:lnTo>
                  <a:pt x="1718" y="927"/>
                </a:lnTo>
                <a:lnTo>
                  <a:pt x="1720" y="927"/>
                </a:lnTo>
                <a:lnTo>
                  <a:pt x="1720" y="927"/>
                </a:lnTo>
                <a:lnTo>
                  <a:pt x="1720" y="927"/>
                </a:lnTo>
                <a:lnTo>
                  <a:pt x="1720" y="927"/>
                </a:lnTo>
                <a:lnTo>
                  <a:pt x="1722" y="927"/>
                </a:lnTo>
                <a:lnTo>
                  <a:pt x="1724" y="927"/>
                </a:lnTo>
                <a:lnTo>
                  <a:pt x="1727" y="927"/>
                </a:lnTo>
                <a:lnTo>
                  <a:pt x="1727" y="927"/>
                </a:lnTo>
                <a:lnTo>
                  <a:pt x="1729" y="927"/>
                </a:lnTo>
                <a:lnTo>
                  <a:pt x="1733" y="927"/>
                </a:lnTo>
                <a:lnTo>
                  <a:pt x="1735" y="925"/>
                </a:lnTo>
                <a:close/>
                <a:moveTo>
                  <a:pt x="1724" y="1474"/>
                </a:moveTo>
                <a:lnTo>
                  <a:pt x="1722" y="1476"/>
                </a:lnTo>
                <a:lnTo>
                  <a:pt x="1722" y="1476"/>
                </a:lnTo>
                <a:lnTo>
                  <a:pt x="1718" y="1476"/>
                </a:lnTo>
                <a:lnTo>
                  <a:pt x="1718" y="1476"/>
                </a:lnTo>
                <a:lnTo>
                  <a:pt x="1716" y="1476"/>
                </a:lnTo>
                <a:lnTo>
                  <a:pt x="1714" y="1476"/>
                </a:lnTo>
                <a:lnTo>
                  <a:pt x="1714" y="1476"/>
                </a:lnTo>
                <a:lnTo>
                  <a:pt x="1716" y="1478"/>
                </a:lnTo>
                <a:lnTo>
                  <a:pt x="1716" y="1478"/>
                </a:lnTo>
                <a:lnTo>
                  <a:pt x="1716" y="1478"/>
                </a:lnTo>
                <a:lnTo>
                  <a:pt x="1718" y="1480"/>
                </a:lnTo>
                <a:lnTo>
                  <a:pt x="1716" y="1482"/>
                </a:lnTo>
                <a:lnTo>
                  <a:pt x="1716" y="1484"/>
                </a:lnTo>
                <a:lnTo>
                  <a:pt x="1714" y="1484"/>
                </a:lnTo>
                <a:lnTo>
                  <a:pt x="1714" y="1484"/>
                </a:lnTo>
                <a:lnTo>
                  <a:pt x="1712" y="1487"/>
                </a:lnTo>
                <a:lnTo>
                  <a:pt x="1712" y="1487"/>
                </a:lnTo>
                <a:lnTo>
                  <a:pt x="1716" y="1487"/>
                </a:lnTo>
                <a:lnTo>
                  <a:pt x="1722" y="1487"/>
                </a:lnTo>
                <a:lnTo>
                  <a:pt x="1724" y="1484"/>
                </a:lnTo>
                <a:lnTo>
                  <a:pt x="1724" y="1484"/>
                </a:lnTo>
                <a:lnTo>
                  <a:pt x="1724" y="1482"/>
                </a:lnTo>
                <a:lnTo>
                  <a:pt x="1724" y="1482"/>
                </a:lnTo>
                <a:lnTo>
                  <a:pt x="1724" y="1482"/>
                </a:lnTo>
                <a:lnTo>
                  <a:pt x="1724" y="1480"/>
                </a:lnTo>
                <a:lnTo>
                  <a:pt x="1724" y="1478"/>
                </a:lnTo>
                <a:lnTo>
                  <a:pt x="1724" y="1478"/>
                </a:lnTo>
                <a:lnTo>
                  <a:pt x="1724" y="1476"/>
                </a:lnTo>
                <a:lnTo>
                  <a:pt x="1724" y="1474"/>
                </a:lnTo>
                <a:close/>
                <a:moveTo>
                  <a:pt x="1712" y="1384"/>
                </a:moveTo>
                <a:lnTo>
                  <a:pt x="1712" y="1384"/>
                </a:lnTo>
                <a:lnTo>
                  <a:pt x="1714" y="1384"/>
                </a:lnTo>
                <a:lnTo>
                  <a:pt x="1714" y="1384"/>
                </a:lnTo>
                <a:lnTo>
                  <a:pt x="1714" y="1384"/>
                </a:lnTo>
                <a:lnTo>
                  <a:pt x="1714" y="1384"/>
                </a:lnTo>
                <a:lnTo>
                  <a:pt x="1714" y="1384"/>
                </a:lnTo>
                <a:lnTo>
                  <a:pt x="1714" y="1384"/>
                </a:lnTo>
                <a:lnTo>
                  <a:pt x="1714" y="1382"/>
                </a:lnTo>
                <a:lnTo>
                  <a:pt x="1712" y="1382"/>
                </a:lnTo>
                <a:lnTo>
                  <a:pt x="1712" y="1384"/>
                </a:lnTo>
                <a:lnTo>
                  <a:pt x="1712" y="1384"/>
                </a:lnTo>
                <a:close/>
                <a:moveTo>
                  <a:pt x="1714" y="1375"/>
                </a:moveTo>
                <a:lnTo>
                  <a:pt x="1714" y="1375"/>
                </a:lnTo>
                <a:lnTo>
                  <a:pt x="1712" y="1375"/>
                </a:lnTo>
                <a:lnTo>
                  <a:pt x="1712" y="1375"/>
                </a:lnTo>
                <a:lnTo>
                  <a:pt x="1712" y="1373"/>
                </a:lnTo>
                <a:lnTo>
                  <a:pt x="1712" y="1373"/>
                </a:lnTo>
                <a:lnTo>
                  <a:pt x="1712" y="1375"/>
                </a:lnTo>
                <a:lnTo>
                  <a:pt x="1712" y="1375"/>
                </a:lnTo>
                <a:lnTo>
                  <a:pt x="1714" y="1378"/>
                </a:lnTo>
                <a:lnTo>
                  <a:pt x="1714" y="1375"/>
                </a:lnTo>
                <a:close/>
                <a:moveTo>
                  <a:pt x="1731" y="1468"/>
                </a:moveTo>
                <a:lnTo>
                  <a:pt x="1731" y="1468"/>
                </a:lnTo>
                <a:lnTo>
                  <a:pt x="1729" y="1468"/>
                </a:lnTo>
                <a:lnTo>
                  <a:pt x="1727" y="1470"/>
                </a:lnTo>
                <a:lnTo>
                  <a:pt x="1727" y="1470"/>
                </a:lnTo>
                <a:lnTo>
                  <a:pt x="1727" y="1470"/>
                </a:lnTo>
                <a:lnTo>
                  <a:pt x="1731" y="1470"/>
                </a:lnTo>
                <a:lnTo>
                  <a:pt x="1731" y="1468"/>
                </a:lnTo>
                <a:close/>
                <a:moveTo>
                  <a:pt x="1791" y="906"/>
                </a:moveTo>
                <a:lnTo>
                  <a:pt x="1791" y="906"/>
                </a:lnTo>
                <a:lnTo>
                  <a:pt x="1794" y="906"/>
                </a:lnTo>
                <a:lnTo>
                  <a:pt x="1794" y="904"/>
                </a:lnTo>
                <a:lnTo>
                  <a:pt x="1791" y="904"/>
                </a:lnTo>
                <a:lnTo>
                  <a:pt x="1791" y="904"/>
                </a:lnTo>
                <a:lnTo>
                  <a:pt x="1791" y="902"/>
                </a:lnTo>
                <a:lnTo>
                  <a:pt x="1791" y="902"/>
                </a:lnTo>
                <a:lnTo>
                  <a:pt x="1791" y="900"/>
                </a:lnTo>
                <a:lnTo>
                  <a:pt x="1791" y="900"/>
                </a:lnTo>
                <a:lnTo>
                  <a:pt x="1791" y="902"/>
                </a:lnTo>
                <a:lnTo>
                  <a:pt x="1791" y="904"/>
                </a:lnTo>
                <a:lnTo>
                  <a:pt x="1791" y="904"/>
                </a:lnTo>
                <a:lnTo>
                  <a:pt x="1791" y="906"/>
                </a:lnTo>
                <a:lnTo>
                  <a:pt x="1791" y="906"/>
                </a:lnTo>
                <a:close/>
                <a:moveTo>
                  <a:pt x="1716" y="1394"/>
                </a:moveTo>
                <a:lnTo>
                  <a:pt x="1714" y="1394"/>
                </a:lnTo>
                <a:lnTo>
                  <a:pt x="1714" y="1394"/>
                </a:lnTo>
                <a:lnTo>
                  <a:pt x="1712" y="1394"/>
                </a:lnTo>
                <a:lnTo>
                  <a:pt x="1712" y="1394"/>
                </a:lnTo>
                <a:lnTo>
                  <a:pt x="1714" y="1399"/>
                </a:lnTo>
                <a:lnTo>
                  <a:pt x="1714" y="1401"/>
                </a:lnTo>
                <a:lnTo>
                  <a:pt x="1714" y="1401"/>
                </a:lnTo>
                <a:lnTo>
                  <a:pt x="1716" y="1399"/>
                </a:lnTo>
                <a:lnTo>
                  <a:pt x="1716" y="1399"/>
                </a:lnTo>
                <a:lnTo>
                  <a:pt x="1716" y="1396"/>
                </a:lnTo>
                <a:lnTo>
                  <a:pt x="1716" y="1396"/>
                </a:lnTo>
                <a:lnTo>
                  <a:pt x="1716" y="1394"/>
                </a:lnTo>
                <a:close/>
                <a:moveTo>
                  <a:pt x="1743" y="1438"/>
                </a:moveTo>
                <a:lnTo>
                  <a:pt x="1743" y="1440"/>
                </a:lnTo>
                <a:lnTo>
                  <a:pt x="1743" y="1443"/>
                </a:lnTo>
                <a:lnTo>
                  <a:pt x="1745" y="1443"/>
                </a:lnTo>
                <a:lnTo>
                  <a:pt x="1745" y="1443"/>
                </a:lnTo>
                <a:lnTo>
                  <a:pt x="1747" y="1440"/>
                </a:lnTo>
                <a:lnTo>
                  <a:pt x="1745" y="1440"/>
                </a:lnTo>
                <a:lnTo>
                  <a:pt x="1745" y="1438"/>
                </a:lnTo>
                <a:lnTo>
                  <a:pt x="1743" y="1438"/>
                </a:lnTo>
                <a:close/>
                <a:moveTo>
                  <a:pt x="1724" y="1501"/>
                </a:moveTo>
                <a:lnTo>
                  <a:pt x="1724" y="1501"/>
                </a:lnTo>
                <a:lnTo>
                  <a:pt x="1722" y="1501"/>
                </a:lnTo>
                <a:lnTo>
                  <a:pt x="1722" y="1503"/>
                </a:lnTo>
                <a:lnTo>
                  <a:pt x="1722" y="1503"/>
                </a:lnTo>
                <a:lnTo>
                  <a:pt x="1724" y="1503"/>
                </a:lnTo>
                <a:lnTo>
                  <a:pt x="1724" y="1503"/>
                </a:lnTo>
                <a:lnTo>
                  <a:pt x="1727" y="1503"/>
                </a:lnTo>
                <a:lnTo>
                  <a:pt x="1727" y="1501"/>
                </a:lnTo>
                <a:lnTo>
                  <a:pt x="1724" y="1501"/>
                </a:lnTo>
                <a:lnTo>
                  <a:pt x="1727" y="1501"/>
                </a:lnTo>
                <a:lnTo>
                  <a:pt x="1724" y="1501"/>
                </a:lnTo>
                <a:close/>
                <a:moveTo>
                  <a:pt x="1727" y="1499"/>
                </a:moveTo>
                <a:lnTo>
                  <a:pt x="1729" y="1499"/>
                </a:lnTo>
                <a:lnTo>
                  <a:pt x="1727" y="1499"/>
                </a:lnTo>
                <a:lnTo>
                  <a:pt x="1727" y="1499"/>
                </a:lnTo>
                <a:lnTo>
                  <a:pt x="1727" y="1499"/>
                </a:lnTo>
                <a:lnTo>
                  <a:pt x="1727" y="1499"/>
                </a:lnTo>
                <a:lnTo>
                  <a:pt x="1724" y="1499"/>
                </a:lnTo>
                <a:lnTo>
                  <a:pt x="1724" y="1499"/>
                </a:lnTo>
                <a:lnTo>
                  <a:pt x="1724" y="1499"/>
                </a:lnTo>
                <a:lnTo>
                  <a:pt x="1727" y="1499"/>
                </a:lnTo>
                <a:lnTo>
                  <a:pt x="1727" y="1499"/>
                </a:lnTo>
                <a:close/>
                <a:moveTo>
                  <a:pt x="1714" y="1457"/>
                </a:moveTo>
                <a:lnTo>
                  <a:pt x="1714" y="1457"/>
                </a:lnTo>
                <a:lnTo>
                  <a:pt x="1712" y="1457"/>
                </a:lnTo>
                <a:lnTo>
                  <a:pt x="1714" y="1457"/>
                </a:lnTo>
                <a:lnTo>
                  <a:pt x="1714" y="1457"/>
                </a:lnTo>
                <a:lnTo>
                  <a:pt x="1716" y="1455"/>
                </a:lnTo>
                <a:lnTo>
                  <a:pt x="1714" y="1455"/>
                </a:lnTo>
                <a:lnTo>
                  <a:pt x="1714" y="1455"/>
                </a:lnTo>
                <a:lnTo>
                  <a:pt x="1714" y="1457"/>
                </a:lnTo>
                <a:close/>
                <a:moveTo>
                  <a:pt x="1724" y="929"/>
                </a:moveTo>
                <a:lnTo>
                  <a:pt x="1724" y="929"/>
                </a:lnTo>
                <a:lnTo>
                  <a:pt x="1724" y="929"/>
                </a:lnTo>
                <a:lnTo>
                  <a:pt x="1724" y="927"/>
                </a:lnTo>
                <a:lnTo>
                  <a:pt x="1722" y="929"/>
                </a:lnTo>
                <a:lnTo>
                  <a:pt x="1722" y="929"/>
                </a:lnTo>
                <a:lnTo>
                  <a:pt x="1724" y="929"/>
                </a:lnTo>
                <a:lnTo>
                  <a:pt x="1724" y="929"/>
                </a:lnTo>
                <a:lnTo>
                  <a:pt x="1724" y="929"/>
                </a:lnTo>
                <a:close/>
                <a:moveTo>
                  <a:pt x="1727" y="1422"/>
                </a:moveTo>
                <a:lnTo>
                  <a:pt x="1727" y="1422"/>
                </a:lnTo>
                <a:lnTo>
                  <a:pt x="1727" y="1419"/>
                </a:lnTo>
                <a:lnTo>
                  <a:pt x="1727" y="1419"/>
                </a:lnTo>
                <a:lnTo>
                  <a:pt x="1724" y="1419"/>
                </a:lnTo>
                <a:lnTo>
                  <a:pt x="1724" y="1417"/>
                </a:lnTo>
                <a:lnTo>
                  <a:pt x="1724" y="1417"/>
                </a:lnTo>
                <a:lnTo>
                  <a:pt x="1724" y="1417"/>
                </a:lnTo>
                <a:lnTo>
                  <a:pt x="1724" y="1417"/>
                </a:lnTo>
                <a:lnTo>
                  <a:pt x="1722" y="1415"/>
                </a:lnTo>
                <a:lnTo>
                  <a:pt x="1722" y="1415"/>
                </a:lnTo>
                <a:lnTo>
                  <a:pt x="1720" y="1417"/>
                </a:lnTo>
                <a:lnTo>
                  <a:pt x="1720" y="1417"/>
                </a:lnTo>
                <a:lnTo>
                  <a:pt x="1722" y="1419"/>
                </a:lnTo>
                <a:lnTo>
                  <a:pt x="1722" y="1419"/>
                </a:lnTo>
                <a:lnTo>
                  <a:pt x="1724" y="1419"/>
                </a:lnTo>
                <a:lnTo>
                  <a:pt x="1722" y="1422"/>
                </a:lnTo>
                <a:lnTo>
                  <a:pt x="1722" y="1422"/>
                </a:lnTo>
                <a:lnTo>
                  <a:pt x="1722" y="1422"/>
                </a:lnTo>
                <a:lnTo>
                  <a:pt x="1724" y="1422"/>
                </a:lnTo>
                <a:lnTo>
                  <a:pt x="1727" y="1424"/>
                </a:lnTo>
                <a:lnTo>
                  <a:pt x="1727" y="1422"/>
                </a:lnTo>
                <a:close/>
                <a:moveTo>
                  <a:pt x="1706" y="914"/>
                </a:moveTo>
                <a:lnTo>
                  <a:pt x="1708" y="914"/>
                </a:lnTo>
                <a:lnTo>
                  <a:pt x="1710" y="912"/>
                </a:lnTo>
                <a:lnTo>
                  <a:pt x="1710" y="912"/>
                </a:lnTo>
                <a:lnTo>
                  <a:pt x="1708" y="912"/>
                </a:lnTo>
                <a:lnTo>
                  <a:pt x="1708" y="912"/>
                </a:lnTo>
                <a:lnTo>
                  <a:pt x="1703" y="912"/>
                </a:lnTo>
                <a:lnTo>
                  <a:pt x="1699" y="912"/>
                </a:lnTo>
                <a:lnTo>
                  <a:pt x="1699" y="912"/>
                </a:lnTo>
                <a:lnTo>
                  <a:pt x="1695" y="912"/>
                </a:lnTo>
                <a:lnTo>
                  <a:pt x="1693" y="912"/>
                </a:lnTo>
                <a:lnTo>
                  <a:pt x="1691" y="912"/>
                </a:lnTo>
                <a:lnTo>
                  <a:pt x="1689" y="910"/>
                </a:lnTo>
                <a:lnTo>
                  <a:pt x="1689" y="910"/>
                </a:lnTo>
                <a:lnTo>
                  <a:pt x="1689" y="910"/>
                </a:lnTo>
                <a:lnTo>
                  <a:pt x="1687" y="910"/>
                </a:lnTo>
                <a:lnTo>
                  <a:pt x="1685" y="910"/>
                </a:lnTo>
                <a:lnTo>
                  <a:pt x="1685" y="912"/>
                </a:lnTo>
                <a:lnTo>
                  <a:pt x="1685" y="912"/>
                </a:lnTo>
                <a:lnTo>
                  <a:pt x="1683" y="912"/>
                </a:lnTo>
                <a:lnTo>
                  <a:pt x="1683" y="912"/>
                </a:lnTo>
                <a:lnTo>
                  <a:pt x="1683" y="910"/>
                </a:lnTo>
                <a:lnTo>
                  <a:pt x="1683" y="910"/>
                </a:lnTo>
                <a:lnTo>
                  <a:pt x="1683" y="910"/>
                </a:lnTo>
                <a:lnTo>
                  <a:pt x="1683" y="910"/>
                </a:lnTo>
                <a:lnTo>
                  <a:pt x="1683" y="908"/>
                </a:lnTo>
                <a:lnTo>
                  <a:pt x="1678" y="906"/>
                </a:lnTo>
                <a:lnTo>
                  <a:pt x="1680" y="904"/>
                </a:lnTo>
                <a:lnTo>
                  <a:pt x="1680" y="902"/>
                </a:lnTo>
                <a:lnTo>
                  <a:pt x="1680" y="902"/>
                </a:lnTo>
                <a:lnTo>
                  <a:pt x="1678" y="904"/>
                </a:lnTo>
                <a:lnTo>
                  <a:pt x="1676" y="904"/>
                </a:lnTo>
                <a:lnTo>
                  <a:pt x="1676" y="906"/>
                </a:lnTo>
                <a:lnTo>
                  <a:pt x="1676" y="906"/>
                </a:lnTo>
                <a:lnTo>
                  <a:pt x="1674" y="908"/>
                </a:lnTo>
                <a:lnTo>
                  <a:pt x="1674" y="908"/>
                </a:lnTo>
                <a:lnTo>
                  <a:pt x="1676" y="908"/>
                </a:lnTo>
                <a:lnTo>
                  <a:pt x="1678" y="910"/>
                </a:lnTo>
                <a:lnTo>
                  <a:pt x="1678" y="910"/>
                </a:lnTo>
                <a:lnTo>
                  <a:pt x="1678" y="912"/>
                </a:lnTo>
                <a:lnTo>
                  <a:pt x="1680" y="912"/>
                </a:lnTo>
                <a:lnTo>
                  <a:pt x="1683" y="912"/>
                </a:lnTo>
                <a:lnTo>
                  <a:pt x="1685" y="912"/>
                </a:lnTo>
                <a:lnTo>
                  <a:pt x="1685" y="914"/>
                </a:lnTo>
                <a:lnTo>
                  <a:pt x="1685" y="914"/>
                </a:lnTo>
                <a:lnTo>
                  <a:pt x="1683" y="914"/>
                </a:lnTo>
                <a:lnTo>
                  <a:pt x="1685" y="914"/>
                </a:lnTo>
                <a:lnTo>
                  <a:pt x="1687" y="916"/>
                </a:lnTo>
                <a:lnTo>
                  <a:pt x="1687" y="916"/>
                </a:lnTo>
                <a:lnTo>
                  <a:pt x="1691" y="918"/>
                </a:lnTo>
                <a:lnTo>
                  <a:pt x="1691" y="916"/>
                </a:lnTo>
                <a:lnTo>
                  <a:pt x="1693" y="916"/>
                </a:lnTo>
                <a:lnTo>
                  <a:pt x="1691" y="916"/>
                </a:lnTo>
                <a:lnTo>
                  <a:pt x="1693" y="916"/>
                </a:lnTo>
                <a:lnTo>
                  <a:pt x="1693" y="916"/>
                </a:lnTo>
                <a:lnTo>
                  <a:pt x="1695" y="914"/>
                </a:lnTo>
                <a:lnTo>
                  <a:pt x="1695" y="914"/>
                </a:lnTo>
                <a:lnTo>
                  <a:pt x="1695" y="914"/>
                </a:lnTo>
                <a:lnTo>
                  <a:pt x="1695" y="916"/>
                </a:lnTo>
                <a:lnTo>
                  <a:pt x="1695" y="916"/>
                </a:lnTo>
                <a:lnTo>
                  <a:pt x="1695" y="916"/>
                </a:lnTo>
                <a:lnTo>
                  <a:pt x="1695" y="916"/>
                </a:lnTo>
                <a:lnTo>
                  <a:pt x="1697" y="918"/>
                </a:lnTo>
                <a:lnTo>
                  <a:pt x="1695" y="918"/>
                </a:lnTo>
                <a:lnTo>
                  <a:pt x="1695" y="918"/>
                </a:lnTo>
                <a:lnTo>
                  <a:pt x="1697" y="918"/>
                </a:lnTo>
                <a:lnTo>
                  <a:pt x="1697" y="921"/>
                </a:lnTo>
                <a:lnTo>
                  <a:pt x="1697" y="921"/>
                </a:lnTo>
                <a:lnTo>
                  <a:pt x="1699" y="921"/>
                </a:lnTo>
                <a:lnTo>
                  <a:pt x="1701" y="921"/>
                </a:lnTo>
                <a:lnTo>
                  <a:pt x="1703" y="921"/>
                </a:lnTo>
                <a:lnTo>
                  <a:pt x="1701" y="921"/>
                </a:lnTo>
                <a:lnTo>
                  <a:pt x="1701" y="921"/>
                </a:lnTo>
                <a:lnTo>
                  <a:pt x="1701" y="918"/>
                </a:lnTo>
                <a:lnTo>
                  <a:pt x="1701" y="916"/>
                </a:lnTo>
                <a:lnTo>
                  <a:pt x="1701" y="916"/>
                </a:lnTo>
                <a:lnTo>
                  <a:pt x="1706" y="914"/>
                </a:lnTo>
                <a:close/>
                <a:moveTo>
                  <a:pt x="1712" y="895"/>
                </a:moveTo>
                <a:lnTo>
                  <a:pt x="1714" y="893"/>
                </a:lnTo>
                <a:lnTo>
                  <a:pt x="1714" y="893"/>
                </a:lnTo>
                <a:lnTo>
                  <a:pt x="1716" y="891"/>
                </a:lnTo>
                <a:lnTo>
                  <a:pt x="1716" y="891"/>
                </a:lnTo>
                <a:lnTo>
                  <a:pt x="1718" y="891"/>
                </a:lnTo>
                <a:lnTo>
                  <a:pt x="1718" y="891"/>
                </a:lnTo>
                <a:lnTo>
                  <a:pt x="1716" y="891"/>
                </a:lnTo>
                <a:lnTo>
                  <a:pt x="1714" y="891"/>
                </a:lnTo>
                <a:lnTo>
                  <a:pt x="1712" y="893"/>
                </a:lnTo>
                <a:lnTo>
                  <a:pt x="1710" y="895"/>
                </a:lnTo>
                <a:lnTo>
                  <a:pt x="1710" y="897"/>
                </a:lnTo>
                <a:lnTo>
                  <a:pt x="1710" y="897"/>
                </a:lnTo>
                <a:lnTo>
                  <a:pt x="1712" y="897"/>
                </a:lnTo>
                <a:lnTo>
                  <a:pt x="1712" y="897"/>
                </a:lnTo>
                <a:lnTo>
                  <a:pt x="1712" y="897"/>
                </a:lnTo>
                <a:lnTo>
                  <a:pt x="1712" y="897"/>
                </a:lnTo>
                <a:lnTo>
                  <a:pt x="1710" y="897"/>
                </a:lnTo>
                <a:lnTo>
                  <a:pt x="1712" y="895"/>
                </a:lnTo>
                <a:lnTo>
                  <a:pt x="1712" y="895"/>
                </a:lnTo>
                <a:close/>
                <a:moveTo>
                  <a:pt x="1727" y="1428"/>
                </a:moveTo>
                <a:lnTo>
                  <a:pt x="1724" y="1428"/>
                </a:lnTo>
                <a:lnTo>
                  <a:pt x="1724" y="1428"/>
                </a:lnTo>
                <a:lnTo>
                  <a:pt x="1724" y="1428"/>
                </a:lnTo>
                <a:lnTo>
                  <a:pt x="1722" y="1430"/>
                </a:lnTo>
                <a:lnTo>
                  <a:pt x="1722" y="1430"/>
                </a:lnTo>
                <a:lnTo>
                  <a:pt x="1722" y="1432"/>
                </a:lnTo>
                <a:lnTo>
                  <a:pt x="1724" y="1432"/>
                </a:lnTo>
                <a:lnTo>
                  <a:pt x="1727" y="1432"/>
                </a:lnTo>
                <a:lnTo>
                  <a:pt x="1727" y="1428"/>
                </a:lnTo>
                <a:close/>
                <a:moveTo>
                  <a:pt x="1716" y="1396"/>
                </a:moveTo>
                <a:lnTo>
                  <a:pt x="1718" y="1396"/>
                </a:lnTo>
                <a:lnTo>
                  <a:pt x="1720" y="1396"/>
                </a:lnTo>
                <a:lnTo>
                  <a:pt x="1722" y="1396"/>
                </a:lnTo>
                <a:lnTo>
                  <a:pt x="1718" y="1394"/>
                </a:lnTo>
                <a:lnTo>
                  <a:pt x="1718" y="1394"/>
                </a:lnTo>
                <a:lnTo>
                  <a:pt x="1718" y="1392"/>
                </a:lnTo>
                <a:lnTo>
                  <a:pt x="1718" y="1392"/>
                </a:lnTo>
                <a:lnTo>
                  <a:pt x="1716" y="1392"/>
                </a:lnTo>
                <a:lnTo>
                  <a:pt x="1716" y="1392"/>
                </a:lnTo>
                <a:lnTo>
                  <a:pt x="1716" y="1394"/>
                </a:lnTo>
                <a:lnTo>
                  <a:pt x="1716" y="1394"/>
                </a:lnTo>
                <a:lnTo>
                  <a:pt x="1716" y="1396"/>
                </a:lnTo>
                <a:close/>
                <a:moveTo>
                  <a:pt x="1722" y="1440"/>
                </a:moveTo>
                <a:lnTo>
                  <a:pt x="1722" y="1440"/>
                </a:lnTo>
                <a:lnTo>
                  <a:pt x="1722" y="1438"/>
                </a:lnTo>
                <a:lnTo>
                  <a:pt x="1722" y="1438"/>
                </a:lnTo>
                <a:lnTo>
                  <a:pt x="1722" y="1438"/>
                </a:lnTo>
                <a:lnTo>
                  <a:pt x="1720" y="1438"/>
                </a:lnTo>
                <a:lnTo>
                  <a:pt x="1720" y="1438"/>
                </a:lnTo>
                <a:lnTo>
                  <a:pt x="1720" y="1440"/>
                </a:lnTo>
                <a:lnTo>
                  <a:pt x="1720" y="1440"/>
                </a:lnTo>
                <a:lnTo>
                  <a:pt x="1722" y="1440"/>
                </a:lnTo>
                <a:close/>
                <a:moveTo>
                  <a:pt x="1794" y="906"/>
                </a:moveTo>
                <a:lnTo>
                  <a:pt x="1794" y="906"/>
                </a:lnTo>
                <a:lnTo>
                  <a:pt x="1794" y="906"/>
                </a:lnTo>
                <a:lnTo>
                  <a:pt x="1794" y="906"/>
                </a:lnTo>
                <a:lnTo>
                  <a:pt x="1794" y="906"/>
                </a:lnTo>
                <a:lnTo>
                  <a:pt x="1794" y="906"/>
                </a:lnTo>
                <a:lnTo>
                  <a:pt x="1794" y="906"/>
                </a:lnTo>
                <a:lnTo>
                  <a:pt x="1794" y="906"/>
                </a:lnTo>
                <a:lnTo>
                  <a:pt x="1794" y="906"/>
                </a:lnTo>
                <a:close/>
                <a:moveTo>
                  <a:pt x="1720" y="1407"/>
                </a:moveTo>
                <a:lnTo>
                  <a:pt x="1720" y="1405"/>
                </a:lnTo>
                <a:lnTo>
                  <a:pt x="1718" y="1405"/>
                </a:lnTo>
                <a:lnTo>
                  <a:pt x="1718" y="1405"/>
                </a:lnTo>
                <a:lnTo>
                  <a:pt x="1716" y="1407"/>
                </a:lnTo>
                <a:lnTo>
                  <a:pt x="1718" y="1409"/>
                </a:lnTo>
                <a:lnTo>
                  <a:pt x="1718" y="1411"/>
                </a:lnTo>
                <a:lnTo>
                  <a:pt x="1720" y="1411"/>
                </a:lnTo>
                <a:lnTo>
                  <a:pt x="1720" y="1409"/>
                </a:lnTo>
                <a:lnTo>
                  <a:pt x="1720" y="1407"/>
                </a:lnTo>
                <a:close/>
                <a:moveTo>
                  <a:pt x="1507" y="1285"/>
                </a:moveTo>
                <a:lnTo>
                  <a:pt x="1507" y="1285"/>
                </a:lnTo>
                <a:lnTo>
                  <a:pt x="1511" y="1287"/>
                </a:lnTo>
                <a:lnTo>
                  <a:pt x="1511" y="1287"/>
                </a:lnTo>
                <a:lnTo>
                  <a:pt x="1511" y="1287"/>
                </a:lnTo>
                <a:lnTo>
                  <a:pt x="1511" y="1287"/>
                </a:lnTo>
                <a:lnTo>
                  <a:pt x="1509" y="1287"/>
                </a:lnTo>
                <a:lnTo>
                  <a:pt x="1507" y="1285"/>
                </a:lnTo>
                <a:lnTo>
                  <a:pt x="1507" y="1285"/>
                </a:lnTo>
                <a:lnTo>
                  <a:pt x="1507" y="1285"/>
                </a:lnTo>
                <a:close/>
                <a:moveTo>
                  <a:pt x="1634" y="1369"/>
                </a:moveTo>
                <a:lnTo>
                  <a:pt x="1634" y="1371"/>
                </a:lnTo>
                <a:lnTo>
                  <a:pt x="1636" y="1371"/>
                </a:lnTo>
                <a:lnTo>
                  <a:pt x="1639" y="1371"/>
                </a:lnTo>
                <a:lnTo>
                  <a:pt x="1639" y="1371"/>
                </a:lnTo>
                <a:lnTo>
                  <a:pt x="1639" y="1371"/>
                </a:lnTo>
                <a:lnTo>
                  <a:pt x="1641" y="1369"/>
                </a:lnTo>
                <a:lnTo>
                  <a:pt x="1643" y="1371"/>
                </a:lnTo>
                <a:lnTo>
                  <a:pt x="1645" y="1369"/>
                </a:lnTo>
                <a:lnTo>
                  <a:pt x="1645" y="1371"/>
                </a:lnTo>
                <a:lnTo>
                  <a:pt x="1647" y="1371"/>
                </a:lnTo>
                <a:lnTo>
                  <a:pt x="1647" y="1371"/>
                </a:lnTo>
                <a:lnTo>
                  <a:pt x="1649" y="1371"/>
                </a:lnTo>
                <a:lnTo>
                  <a:pt x="1649" y="1371"/>
                </a:lnTo>
                <a:lnTo>
                  <a:pt x="1651" y="1371"/>
                </a:lnTo>
                <a:lnTo>
                  <a:pt x="1653" y="1369"/>
                </a:lnTo>
                <a:lnTo>
                  <a:pt x="1655" y="1367"/>
                </a:lnTo>
                <a:lnTo>
                  <a:pt x="1655" y="1367"/>
                </a:lnTo>
                <a:lnTo>
                  <a:pt x="1657" y="1367"/>
                </a:lnTo>
                <a:lnTo>
                  <a:pt x="1657" y="1365"/>
                </a:lnTo>
                <a:lnTo>
                  <a:pt x="1655" y="1365"/>
                </a:lnTo>
                <a:lnTo>
                  <a:pt x="1653" y="1363"/>
                </a:lnTo>
                <a:lnTo>
                  <a:pt x="1651" y="1363"/>
                </a:lnTo>
                <a:lnTo>
                  <a:pt x="1651" y="1363"/>
                </a:lnTo>
                <a:lnTo>
                  <a:pt x="1651" y="1363"/>
                </a:lnTo>
                <a:lnTo>
                  <a:pt x="1651" y="1363"/>
                </a:lnTo>
                <a:lnTo>
                  <a:pt x="1649" y="1363"/>
                </a:lnTo>
                <a:lnTo>
                  <a:pt x="1649" y="1363"/>
                </a:lnTo>
                <a:lnTo>
                  <a:pt x="1649" y="1363"/>
                </a:lnTo>
                <a:lnTo>
                  <a:pt x="1641" y="1363"/>
                </a:lnTo>
                <a:lnTo>
                  <a:pt x="1636" y="1363"/>
                </a:lnTo>
                <a:lnTo>
                  <a:pt x="1636" y="1363"/>
                </a:lnTo>
                <a:lnTo>
                  <a:pt x="1634" y="1363"/>
                </a:lnTo>
                <a:lnTo>
                  <a:pt x="1634" y="1363"/>
                </a:lnTo>
                <a:lnTo>
                  <a:pt x="1634" y="1365"/>
                </a:lnTo>
                <a:lnTo>
                  <a:pt x="1632" y="1365"/>
                </a:lnTo>
                <a:lnTo>
                  <a:pt x="1634" y="1365"/>
                </a:lnTo>
                <a:lnTo>
                  <a:pt x="1634" y="1365"/>
                </a:lnTo>
                <a:lnTo>
                  <a:pt x="1634" y="1367"/>
                </a:lnTo>
                <a:lnTo>
                  <a:pt x="1634" y="1367"/>
                </a:lnTo>
                <a:lnTo>
                  <a:pt x="1634" y="1369"/>
                </a:lnTo>
                <a:close/>
                <a:moveTo>
                  <a:pt x="1479" y="1308"/>
                </a:moveTo>
                <a:lnTo>
                  <a:pt x="1479" y="1308"/>
                </a:lnTo>
                <a:lnTo>
                  <a:pt x="1479" y="1308"/>
                </a:lnTo>
                <a:lnTo>
                  <a:pt x="1479" y="1306"/>
                </a:lnTo>
                <a:lnTo>
                  <a:pt x="1479" y="1306"/>
                </a:lnTo>
                <a:lnTo>
                  <a:pt x="1477" y="1306"/>
                </a:lnTo>
                <a:lnTo>
                  <a:pt x="1477" y="1306"/>
                </a:lnTo>
                <a:lnTo>
                  <a:pt x="1477" y="1306"/>
                </a:lnTo>
                <a:lnTo>
                  <a:pt x="1477" y="1306"/>
                </a:lnTo>
                <a:lnTo>
                  <a:pt x="1477" y="1306"/>
                </a:lnTo>
                <a:lnTo>
                  <a:pt x="1477" y="1308"/>
                </a:lnTo>
                <a:lnTo>
                  <a:pt x="1479" y="1308"/>
                </a:lnTo>
                <a:close/>
                <a:moveTo>
                  <a:pt x="1486" y="1281"/>
                </a:moveTo>
                <a:lnTo>
                  <a:pt x="1486" y="1281"/>
                </a:lnTo>
                <a:lnTo>
                  <a:pt x="1483" y="1281"/>
                </a:lnTo>
                <a:lnTo>
                  <a:pt x="1483" y="1281"/>
                </a:lnTo>
                <a:lnTo>
                  <a:pt x="1483" y="1281"/>
                </a:lnTo>
                <a:lnTo>
                  <a:pt x="1483" y="1277"/>
                </a:lnTo>
                <a:lnTo>
                  <a:pt x="1483" y="1277"/>
                </a:lnTo>
                <a:lnTo>
                  <a:pt x="1481" y="1279"/>
                </a:lnTo>
                <a:lnTo>
                  <a:pt x="1481" y="1277"/>
                </a:lnTo>
                <a:lnTo>
                  <a:pt x="1483" y="1277"/>
                </a:lnTo>
                <a:lnTo>
                  <a:pt x="1483" y="1277"/>
                </a:lnTo>
                <a:lnTo>
                  <a:pt x="1481" y="1275"/>
                </a:lnTo>
                <a:lnTo>
                  <a:pt x="1481" y="1277"/>
                </a:lnTo>
                <a:lnTo>
                  <a:pt x="1479" y="1277"/>
                </a:lnTo>
                <a:lnTo>
                  <a:pt x="1479" y="1277"/>
                </a:lnTo>
                <a:lnTo>
                  <a:pt x="1479" y="1277"/>
                </a:lnTo>
                <a:lnTo>
                  <a:pt x="1477" y="1277"/>
                </a:lnTo>
                <a:lnTo>
                  <a:pt x="1479" y="1279"/>
                </a:lnTo>
                <a:lnTo>
                  <a:pt x="1479" y="1279"/>
                </a:lnTo>
                <a:lnTo>
                  <a:pt x="1481" y="1281"/>
                </a:lnTo>
                <a:lnTo>
                  <a:pt x="1481" y="1281"/>
                </a:lnTo>
                <a:lnTo>
                  <a:pt x="1481" y="1283"/>
                </a:lnTo>
                <a:lnTo>
                  <a:pt x="1483" y="1283"/>
                </a:lnTo>
                <a:lnTo>
                  <a:pt x="1486" y="1281"/>
                </a:lnTo>
                <a:close/>
                <a:moveTo>
                  <a:pt x="1488" y="1264"/>
                </a:moveTo>
                <a:lnTo>
                  <a:pt x="1488" y="1264"/>
                </a:lnTo>
                <a:lnTo>
                  <a:pt x="1488" y="1264"/>
                </a:lnTo>
                <a:lnTo>
                  <a:pt x="1488" y="1264"/>
                </a:lnTo>
                <a:lnTo>
                  <a:pt x="1486" y="1264"/>
                </a:lnTo>
                <a:lnTo>
                  <a:pt x="1486" y="1264"/>
                </a:lnTo>
                <a:lnTo>
                  <a:pt x="1483" y="1264"/>
                </a:lnTo>
                <a:lnTo>
                  <a:pt x="1483" y="1264"/>
                </a:lnTo>
                <a:lnTo>
                  <a:pt x="1486" y="1264"/>
                </a:lnTo>
                <a:lnTo>
                  <a:pt x="1488" y="1264"/>
                </a:lnTo>
                <a:close/>
                <a:moveTo>
                  <a:pt x="1475" y="1304"/>
                </a:moveTo>
                <a:lnTo>
                  <a:pt x="1475" y="1306"/>
                </a:lnTo>
                <a:lnTo>
                  <a:pt x="1477" y="1306"/>
                </a:lnTo>
                <a:lnTo>
                  <a:pt x="1477" y="1306"/>
                </a:lnTo>
                <a:lnTo>
                  <a:pt x="1477" y="1306"/>
                </a:lnTo>
                <a:lnTo>
                  <a:pt x="1477" y="1306"/>
                </a:lnTo>
                <a:lnTo>
                  <a:pt x="1477" y="1304"/>
                </a:lnTo>
                <a:lnTo>
                  <a:pt x="1475" y="1304"/>
                </a:lnTo>
                <a:lnTo>
                  <a:pt x="1475" y="1304"/>
                </a:lnTo>
                <a:lnTo>
                  <a:pt x="1473" y="1304"/>
                </a:lnTo>
                <a:lnTo>
                  <a:pt x="1473" y="1304"/>
                </a:lnTo>
                <a:lnTo>
                  <a:pt x="1475" y="1304"/>
                </a:lnTo>
                <a:close/>
                <a:moveTo>
                  <a:pt x="1496" y="1256"/>
                </a:moveTo>
                <a:lnTo>
                  <a:pt x="1496" y="1258"/>
                </a:lnTo>
                <a:lnTo>
                  <a:pt x="1496" y="1258"/>
                </a:lnTo>
                <a:lnTo>
                  <a:pt x="1496" y="1258"/>
                </a:lnTo>
                <a:lnTo>
                  <a:pt x="1498" y="1258"/>
                </a:lnTo>
                <a:lnTo>
                  <a:pt x="1500" y="1260"/>
                </a:lnTo>
                <a:lnTo>
                  <a:pt x="1502" y="1260"/>
                </a:lnTo>
                <a:lnTo>
                  <a:pt x="1502" y="1262"/>
                </a:lnTo>
                <a:lnTo>
                  <a:pt x="1504" y="1262"/>
                </a:lnTo>
                <a:lnTo>
                  <a:pt x="1504" y="1264"/>
                </a:lnTo>
                <a:lnTo>
                  <a:pt x="1504" y="1266"/>
                </a:lnTo>
                <a:lnTo>
                  <a:pt x="1504" y="1266"/>
                </a:lnTo>
                <a:lnTo>
                  <a:pt x="1502" y="1269"/>
                </a:lnTo>
                <a:lnTo>
                  <a:pt x="1502" y="1269"/>
                </a:lnTo>
                <a:lnTo>
                  <a:pt x="1502" y="1269"/>
                </a:lnTo>
                <a:lnTo>
                  <a:pt x="1504" y="1271"/>
                </a:lnTo>
                <a:lnTo>
                  <a:pt x="1504" y="1271"/>
                </a:lnTo>
                <a:lnTo>
                  <a:pt x="1504" y="1269"/>
                </a:lnTo>
                <a:lnTo>
                  <a:pt x="1504" y="1266"/>
                </a:lnTo>
                <a:lnTo>
                  <a:pt x="1504" y="1264"/>
                </a:lnTo>
                <a:lnTo>
                  <a:pt x="1504" y="1262"/>
                </a:lnTo>
                <a:lnTo>
                  <a:pt x="1504" y="1262"/>
                </a:lnTo>
                <a:lnTo>
                  <a:pt x="1502" y="1260"/>
                </a:lnTo>
                <a:lnTo>
                  <a:pt x="1500" y="1258"/>
                </a:lnTo>
                <a:lnTo>
                  <a:pt x="1498" y="1258"/>
                </a:lnTo>
                <a:lnTo>
                  <a:pt x="1496" y="1256"/>
                </a:lnTo>
                <a:lnTo>
                  <a:pt x="1496" y="1256"/>
                </a:lnTo>
                <a:close/>
                <a:moveTo>
                  <a:pt x="1467" y="1241"/>
                </a:moveTo>
                <a:lnTo>
                  <a:pt x="1467" y="1241"/>
                </a:lnTo>
                <a:lnTo>
                  <a:pt x="1465" y="1239"/>
                </a:lnTo>
                <a:lnTo>
                  <a:pt x="1463" y="1239"/>
                </a:lnTo>
                <a:lnTo>
                  <a:pt x="1467" y="1241"/>
                </a:lnTo>
                <a:lnTo>
                  <a:pt x="1467" y="1241"/>
                </a:lnTo>
                <a:lnTo>
                  <a:pt x="1469" y="1241"/>
                </a:lnTo>
                <a:lnTo>
                  <a:pt x="1471" y="1241"/>
                </a:lnTo>
                <a:lnTo>
                  <a:pt x="1475" y="1239"/>
                </a:lnTo>
                <a:lnTo>
                  <a:pt x="1479" y="1239"/>
                </a:lnTo>
                <a:lnTo>
                  <a:pt x="1479" y="1239"/>
                </a:lnTo>
                <a:lnTo>
                  <a:pt x="1479" y="1237"/>
                </a:lnTo>
                <a:lnTo>
                  <a:pt x="1477" y="1239"/>
                </a:lnTo>
                <a:lnTo>
                  <a:pt x="1473" y="1239"/>
                </a:lnTo>
                <a:lnTo>
                  <a:pt x="1473" y="1239"/>
                </a:lnTo>
                <a:lnTo>
                  <a:pt x="1473" y="1239"/>
                </a:lnTo>
                <a:lnTo>
                  <a:pt x="1471" y="1239"/>
                </a:lnTo>
                <a:lnTo>
                  <a:pt x="1469" y="1237"/>
                </a:lnTo>
                <a:lnTo>
                  <a:pt x="1469" y="1239"/>
                </a:lnTo>
                <a:lnTo>
                  <a:pt x="1469" y="1239"/>
                </a:lnTo>
                <a:lnTo>
                  <a:pt x="1469" y="1239"/>
                </a:lnTo>
                <a:lnTo>
                  <a:pt x="1467" y="1241"/>
                </a:lnTo>
                <a:close/>
                <a:moveTo>
                  <a:pt x="1488" y="1239"/>
                </a:moveTo>
                <a:lnTo>
                  <a:pt x="1488" y="1237"/>
                </a:lnTo>
                <a:lnTo>
                  <a:pt x="1486" y="1237"/>
                </a:lnTo>
                <a:lnTo>
                  <a:pt x="1483" y="1235"/>
                </a:lnTo>
                <a:lnTo>
                  <a:pt x="1483" y="1235"/>
                </a:lnTo>
                <a:lnTo>
                  <a:pt x="1481" y="1235"/>
                </a:lnTo>
                <a:lnTo>
                  <a:pt x="1479" y="1235"/>
                </a:lnTo>
                <a:lnTo>
                  <a:pt x="1479" y="1235"/>
                </a:lnTo>
                <a:lnTo>
                  <a:pt x="1481" y="1235"/>
                </a:lnTo>
                <a:lnTo>
                  <a:pt x="1486" y="1237"/>
                </a:lnTo>
                <a:lnTo>
                  <a:pt x="1488" y="1239"/>
                </a:lnTo>
                <a:lnTo>
                  <a:pt x="1490" y="1241"/>
                </a:lnTo>
                <a:lnTo>
                  <a:pt x="1490" y="1241"/>
                </a:lnTo>
                <a:lnTo>
                  <a:pt x="1490" y="1243"/>
                </a:lnTo>
                <a:lnTo>
                  <a:pt x="1490" y="1243"/>
                </a:lnTo>
                <a:lnTo>
                  <a:pt x="1488" y="1245"/>
                </a:lnTo>
                <a:lnTo>
                  <a:pt x="1488" y="1248"/>
                </a:lnTo>
                <a:lnTo>
                  <a:pt x="1488" y="1248"/>
                </a:lnTo>
                <a:lnTo>
                  <a:pt x="1486" y="1250"/>
                </a:lnTo>
                <a:lnTo>
                  <a:pt x="1488" y="1250"/>
                </a:lnTo>
                <a:lnTo>
                  <a:pt x="1488" y="1252"/>
                </a:lnTo>
                <a:lnTo>
                  <a:pt x="1490" y="1252"/>
                </a:lnTo>
                <a:lnTo>
                  <a:pt x="1490" y="1250"/>
                </a:lnTo>
                <a:lnTo>
                  <a:pt x="1490" y="1245"/>
                </a:lnTo>
                <a:lnTo>
                  <a:pt x="1492" y="1243"/>
                </a:lnTo>
                <a:lnTo>
                  <a:pt x="1492" y="1241"/>
                </a:lnTo>
                <a:lnTo>
                  <a:pt x="1490" y="1241"/>
                </a:lnTo>
                <a:lnTo>
                  <a:pt x="1488" y="1239"/>
                </a:lnTo>
                <a:lnTo>
                  <a:pt x="1488" y="1239"/>
                </a:lnTo>
                <a:lnTo>
                  <a:pt x="1488" y="1239"/>
                </a:lnTo>
                <a:lnTo>
                  <a:pt x="1488" y="1239"/>
                </a:lnTo>
                <a:close/>
                <a:moveTo>
                  <a:pt x="1475" y="1273"/>
                </a:moveTo>
                <a:lnTo>
                  <a:pt x="1475" y="1273"/>
                </a:lnTo>
                <a:lnTo>
                  <a:pt x="1475" y="1273"/>
                </a:lnTo>
                <a:lnTo>
                  <a:pt x="1477" y="1275"/>
                </a:lnTo>
                <a:lnTo>
                  <a:pt x="1477" y="1275"/>
                </a:lnTo>
                <a:lnTo>
                  <a:pt x="1477" y="1275"/>
                </a:lnTo>
                <a:lnTo>
                  <a:pt x="1479" y="1275"/>
                </a:lnTo>
                <a:lnTo>
                  <a:pt x="1479" y="1275"/>
                </a:lnTo>
                <a:lnTo>
                  <a:pt x="1481" y="1273"/>
                </a:lnTo>
                <a:lnTo>
                  <a:pt x="1481" y="1273"/>
                </a:lnTo>
                <a:lnTo>
                  <a:pt x="1481" y="1271"/>
                </a:lnTo>
                <a:lnTo>
                  <a:pt x="1481" y="1269"/>
                </a:lnTo>
                <a:lnTo>
                  <a:pt x="1479" y="1269"/>
                </a:lnTo>
                <a:lnTo>
                  <a:pt x="1479" y="1266"/>
                </a:lnTo>
                <a:lnTo>
                  <a:pt x="1477" y="1264"/>
                </a:lnTo>
                <a:lnTo>
                  <a:pt x="1477" y="1264"/>
                </a:lnTo>
                <a:lnTo>
                  <a:pt x="1477" y="1262"/>
                </a:lnTo>
                <a:lnTo>
                  <a:pt x="1475" y="1262"/>
                </a:lnTo>
                <a:lnTo>
                  <a:pt x="1475" y="1262"/>
                </a:lnTo>
                <a:lnTo>
                  <a:pt x="1475" y="1264"/>
                </a:lnTo>
                <a:lnTo>
                  <a:pt x="1475" y="1266"/>
                </a:lnTo>
                <a:lnTo>
                  <a:pt x="1473" y="1269"/>
                </a:lnTo>
                <a:lnTo>
                  <a:pt x="1473" y="1269"/>
                </a:lnTo>
                <a:lnTo>
                  <a:pt x="1473" y="1269"/>
                </a:lnTo>
                <a:lnTo>
                  <a:pt x="1475" y="1271"/>
                </a:lnTo>
                <a:lnTo>
                  <a:pt x="1473" y="1271"/>
                </a:lnTo>
                <a:lnTo>
                  <a:pt x="1473" y="1271"/>
                </a:lnTo>
                <a:lnTo>
                  <a:pt x="1471" y="1271"/>
                </a:lnTo>
                <a:lnTo>
                  <a:pt x="1473" y="1273"/>
                </a:lnTo>
                <a:lnTo>
                  <a:pt x="1473" y="1273"/>
                </a:lnTo>
                <a:lnTo>
                  <a:pt x="1475" y="1273"/>
                </a:lnTo>
                <a:close/>
                <a:moveTo>
                  <a:pt x="1471" y="1302"/>
                </a:moveTo>
                <a:lnTo>
                  <a:pt x="1471" y="1302"/>
                </a:lnTo>
                <a:lnTo>
                  <a:pt x="1469" y="1302"/>
                </a:lnTo>
                <a:lnTo>
                  <a:pt x="1467" y="1302"/>
                </a:lnTo>
                <a:lnTo>
                  <a:pt x="1469" y="1302"/>
                </a:lnTo>
                <a:lnTo>
                  <a:pt x="1469" y="1302"/>
                </a:lnTo>
                <a:lnTo>
                  <a:pt x="1469" y="1304"/>
                </a:lnTo>
                <a:lnTo>
                  <a:pt x="1471" y="1304"/>
                </a:lnTo>
                <a:lnTo>
                  <a:pt x="1473" y="1304"/>
                </a:lnTo>
                <a:lnTo>
                  <a:pt x="1473" y="1304"/>
                </a:lnTo>
                <a:lnTo>
                  <a:pt x="1473" y="1304"/>
                </a:lnTo>
                <a:lnTo>
                  <a:pt x="1473" y="1302"/>
                </a:lnTo>
                <a:lnTo>
                  <a:pt x="1471" y="1302"/>
                </a:lnTo>
                <a:lnTo>
                  <a:pt x="1471" y="1302"/>
                </a:lnTo>
                <a:close/>
                <a:moveTo>
                  <a:pt x="1509" y="1105"/>
                </a:moveTo>
                <a:lnTo>
                  <a:pt x="1507" y="1105"/>
                </a:lnTo>
                <a:lnTo>
                  <a:pt x="1507" y="1105"/>
                </a:lnTo>
                <a:lnTo>
                  <a:pt x="1511" y="1105"/>
                </a:lnTo>
                <a:lnTo>
                  <a:pt x="1509" y="1105"/>
                </a:lnTo>
                <a:close/>
                <a:moveTo>
                  <a:pt x="1511" y="1271"/>
                </a:moveTo>
                <a:lnTo>
                  <a:pt x="1511" y="1271"/>
                </a:lnTo>
                <a:lnTo>
                  <a:pt x="1513" y="1273"/>
                </a:lnTo>
                <a:lnTo>
                  <a:pt x="1513" y="1273"/>
                </a:lnTo>
                <a:lnTo>
                  <a:pt x="1515" y="1275"/>
                </a:lnTo>
                <a:lnTo>
                  <a:pt x="1515" y="1277"/>
                </a:lnTo>
                <a:lnTo>
                  <a:pt x="1515" y="1277"/>
                </a:lnTo>
                <a:lnTo>
                  <a:pt x="1515" y="1277"/>
                </a:lnTo>
                <a:lnTo>
                  <a:pt x="1515" y="1277"/>
                </a:lnTo>
                <a:lnTo>
                  <a:pt x="1515" y="1277"/>
                </a:lnTo>
                <a:lnTo>
                  <a:pt x="1515" y="1277"/>
                </a:lnTo>
                <a:lnTo>
                  <a:pt x="1517" y="1277"/>
                </a:lnTo>
                <a:lnTo>
                  <a:pt x="1517" y="1277"/>
                </a:lnTo>
                <a:lnTo>
                  <a:pt x="1513" y="1273"/>
                </a:lnTo>
                <a:lnTo>
                  <a:pt x="1513" y="1273"/>
                </a:lnTo>
                <a:lnTo>
                  <a:pt x="1511" y="1271"/>
                </a:lnTo>
                <a:lnTo>
                  <a:pt x="1511" y="1269"/>
                </a:lnTo>
                <a:lnTo>
                  <a:pt x="1511" y="1269"/>
                </a:lnTo>
                <a:lnTo>
                  <a:pt x="1511" y="1271"/>
                </a:lnTo>
                <a:close/>
                <a:moveTo>
                  <a:pt x="1519" y="1292"/>
                </a:moveTo>
                <a:lnTo>
                  <a:pt x="1517" y="1294"/>
                </a:lnTo>
                <a:lnTo>
                  <a:pt x="1519" y="1294"/>
                </a:lnTo>
                <a:lnTo>
                  <a:pt x="1521" y="1294"/>
                </a:lnTo>
                <a:lnTo>
                  <a:pt x="1523" y="1298"/>
                </a:lnTo>
                <a:lnTo>
                  <a:pt x="1523" y="1296"/>
                </a:lnTo>
                <a:lnTo>
                  <a:pt x="1523" y="1296"/>
                </a:lnTo>
                <a:lnTo>
                  <a:pt x="1521" y="1294"/>
                </a:lnTo>
                <a:lnTo>
                  <a:pt x="1521" y="1294"/>
                </a:lnTo>
                <a:lnTo>
                  <a:pt x="1519" y="1289"/>
                </a:lnTo>
                <a:lnTo>
                  <a:pt x="1519" y="1289"/>
                </a:lnTo>
                <a:lnTo>
                  <a:pt x="1517" y="1287"/>
                </a:lnTo>
                <a:lnTo>
                  <a:pt x="1517" y="1285"/>
                </a:lnTo>
                <a:lnTo>
                  <a:pt x="1517" y="1285"/>
                </a:lnTo>
                <a:lnTo>
                  <a:pt x="1517" y="1287"/>
                </a:lnTo>
                <a:lnTo>
                  <a:pt x="1517" y="1287"/>
                </a:lnTo>
                <a:lnTo>
                  <a:pt x="1519" y="1289"/>
                </a:lnTo>
                <a:lnTo>
                  <a:pt x="1519" y="1292"/>
                </a:lnTo>
                <a:lnTo>
                  <a:pt x="1519" y="1292"/>
                </a:lnTo>
                <a:lnTo>
                  <a:pt x="1519" y="1292"/>
                </a:lnTo>
                <a:close/>
                <a:moveTo>
                  <a:pt x="1511" y="1092"/>
                </a:moveTo>
                <a:lnTo>
                  <a:pt x="1511" y="1092"/>
                </a:lnTo>
                <a:lnTo>
                  <a:pt x="1511" y="1095"/>
                </a:lnTo>
                <a:lnTo>
                  <a:pt x="1513" y="1095"/>
                </a:lnTo>
                <a:lnTo>
                  <a:pt x="1513" y="1092"/>
                </a:lnTo>
                <a:lnTo>
                  <a:pt x="1511" y="1092"/>
                </a:lnTo>
                <a:close/>
                <a:moveTo>
                  <a:pt x="1517" y="1057"/>
                </a:moveTo>
                <a:lnTo>
                  <a:pt x="1515" y="1061"/>
                </a:lnTo>
                <a:lnTo>
                  <a:pt x="1517" y="1061"/>
                </a:lnTo>
                <a:lnTo>
                  <a:pt x="1519" y="1057"/>
                </a:lnTo>
                <a:lnTo>
                  <a:pt x="1519" y="1055"/>
                </a:lnTo>
                <a:lnTo>
                  <a:pt x="1519" y="1053"/>
                </a:lnTo>
                <a:lnTo>
                  <a:pt x="1519" y="1055"/>
                </a:lnTo>
                <a:lnTo>
                  <a:pt x="1517" y="1057"/>
                </a:lnTo>
                <a:close/>
                <a:moveTo>
                  <a:pt x="1504" y="1109"/>
                </a:moveTo>
                <a:lnTo>
                  <a:pt x="1502" y="1109"/>
                </a:lnTo>
                <a:lnTo>
                  <a:pt x="1500" y="1111"/>
                </a:lnTo>
                <a:lnTo>
                  <a:pt x="1498" y="1113"/>
                </a:lnTo>
                <a:lnTo>
                  <a:pt x="1500" y="1113"/>
                </a:lnTo>
                <a:lnTo>
                  <a:pt x="1502" y="1111"/>
                </a:lnTo>
                <a:lnTo>
                  <a:pt x="1504" y="1109"/>
                </a:lnTo>
                <a:close/>
                <a:moveTo>
                  <a:pt x="1513" y="1103"/>
                </a:moveTo>
                <a:lnTo>
                  <a:pt x="1511" y="1103"/>
                </a:lnTo>
                <a:lnTo>
                  <a:pt x="1511" y="1105"/>
                </a:lnTo>
                <a:lnTo>
                  <a:pt x="1513" y="1103"/>
                </a:lnTo>
                <a:lnTo>
                  <a:pt x="1513" y="1103"/>
                </a:lnTo>
                <a:lnTo>
                  <a:pt x="1515" y="1101"/>
                </a:lnTo>
                <a:lnTo>
                  <a:pt x="1515" y="1099"/>
                </a:lnTo>
                <a:lnTo>
                  <a:pt x="1515" y="1097"/>
                </a:lnTo>
                <a:lnTo>
                  <a:pt x="1515" y="1095"/>
                </a:lnTo>
                <a:lnTo>
                  <a:pt x="1513" y="1095"/>
                </a:lnTo>
                <a:lnTo>
                  <a:pt x="1515" y="1099"/>
                </a:lnTo>
                <a:lnTo>
                  <a:pt x="1515" y="1099"/>
                </a:lnTo>
                <a:lnTo>
                  <a:pt x="1513" y="1103"/>
                </a:lnTo>
                <a:close/>
                <a:moveTo>
                  <a:pt x="1498" y="1113"/>
                </a:moveTo>
                <a:lnTo>
                  <a:pt x="1498" y="1113"/>
                </a:lnTo>
                <a:lnTo>
                  <a:pt x="1498" y="1113"/>
                </a:lnTo>
                <a:lnTo>
                  <a:pt x="1496" y="1111"/>
                </a:lnTo>
                <a:lnTo>
                  <a:pt x="1496" y="1113"/>
                </a:lnTo>
                <a:lnTo>
                  <a:pt x="1498" y="1113"/>
                </a:lnTo>
                <a:lnTo>
                  <a:pt x="1498" y="1113"/>
                </a:lnTo>
                <a:close/>
                <a:moveTo>
                  <a:pt x="1530" y="1279"/>
                </a:moveTo>
                <a:lnTo>
                  <a:pt x="1530" y="1279"/>
                </a:lnTo>
                <a:lnTo>
                  <a:pt x="1530" y="1279"/>
                </a:lnTo>
                <a:lnTo>
                  <a:pt x="1527" y="1279"/>
                </a:lnTo>
                <a:lnTo>
                  <a:pt x="1527" y="1281"/>
                </a:lnTo>
                <a:lnTo>
                  <a:pt x="1527" y="1281"/>
                </a:lnTo>
                <a:lnTo>
                  <a:pt x="1530" y="1279"/>
                </a:lnTo>
                <a:close/>
                <a:moveTo>
                  <a:pt x="1458" y="1300"/>
                </a:moveTo>
                <a:lnTo>
                  <a:pt x="1458" y="1300"/>
                </a:lnTo>
                <a:lnTo>
                  <a:pt x="1458" y="1300"/>
                </a:lnTo>
                <a:lnTo>
                  <a:pt x="1454" y="1298"/>
                </a:lnTo>
                <a:lnTo>
                  <a:pt x="1454" y="1298"/>
                </a:lnTo>
                <a:lnTo>
                  <a:pt x="1454" y="1298"/>
                </a:lnTo>
                <a:lnTo>
                  <a:pt x="1456" y="1300"/>
                </a:lnTo>
                <a:lnTo>
                  <a:pt x="1458" y="1300"/>
                </a:lnTo>
                <a:close/>
                <a:moveTo>
                  <a:pt x="1479" y="1310"/>
                </a:moveTo>
                <a:lnTo>
                  <a:pt x="1481" y="1310"/>
                </a:lnTo>
                <a:lnTo>
                  <a:pt x="1481" y="1310"/>
                </a:lnTo>
                <a:lnTo>
                  <a:pt x="1481" y="1310"/>
                </a:lnTo>
                <a:lnTo>
                  <a:pt x="1483" y="1310"/>
                </a:lnTo>
                <a:lnTo>
                  <a:pt x="1483" y="1310"/>
                </a:lnTo>
                <a:lnTo>
                  <a:pt x="1483" y="1310"/>
                </a:lnTo>
                <a:lnTo>
                  <a:pt x="1481" y="1308"/>
                </a:lnTo>
                <a:lnTo>
                  <a:pt x="1479" y="1308"/>
                </a:lnTo>
                <a:lnTo>
                  <a:pt x="1479" y="1308"/>
                </a:lnTo>
                <a:lnTo>
                  <a:pt x="1479" y="1310"/>
                </a:lnTo>
                <a:lnTo>
                  <a:pt x="1479" y="1310"/>
                </a:lnTo>
                <a:close/>
                <a:moveTo>
                  <a:pt x="1595" y="1451"/>
                </a:moveTo>
                <a:lnTo>
                  <a:pt x="1595" y="1449"/>
                </a:lnTo>
                <a:lnTo>
                  <a:pt x="1592" y="1449"/>
                </a:lnTo>
                <a:lnTo>
                  <a:pt x="1592" y="1449"/>
                </a:lnTo>
                <a:lnTo>
                  <a:pt x="1592" y="1451"/>
                </a:lnTo>
                <a:lnTo>
                  <a:pt x="1595" y="1451"/>
                </a:lnTo>
                <a:lnTo>
                  <a:pt x="1595" y="1451"/>
                </a:lnTo>
                <a:lnTo>
                  <a:pt x="1595" y="1451"/>
                </a:lnTo>
                <a:lnTo>
                  <a:pt x="1595" y="1451"/>
                </a:lnTo>
                <a:lnTo>
                  <a:pt x="1595" y="1451"/>
                </a:lnTo>
                <a:close/>
                <a:moveTo>
                  <a:pt x="1496" y="1371"/>
                </a:moveTo>
                <a:lnTo>
                  <a:pt x="1498" y="1371"/>
                </a:lnTo>
                <a:lnTo>
                  <a:pt x="1498" y="1371"/>
                </a:lnTo>
                <a:lnTo>
                  <a:pt x="1500" y="1371"/>
                </a:lnTo>
                <a:lnTo>
                  <a:pt x="1502" y="1371"/>
                </a:lnTo>
                <a:lnTo>
                  <a:pt x="1504" y="1371"/>
                </a:lnTo>
                <a:lnTo>
                  <a:pt x="1502" y="1371"/>
                </a:lnTo>
                <a:lnTo>
                  <a:pt x="1502" y="1367"/>
                </a:lnTo>
                <a:lnTo>
                  <a:pt x="1496" y="1367"/>
                </a:lnTo>
                <a:lnTo>
                  <a:pt x="1496" y="1365"/>
                </a:lnTo>
                <a:lnTo>
                  <a:pt x="1494" y="1365"/>
                </a:lnTo>
                <a:lnTo>
                  <a:pt x="1492" y="1365"/>
                </a:lnTo>
                <a:lnTo>
                  <a:pt x="1492" y="1365"/>
                </a:lnTo>
                <a:lnTo>
                  <a:pt x="1490" y="1363"/>
                </a:lnTo>
                <a:lnTo>
                  <a:pt x="1488" y="1363"/>
                </a:lnTo>
                <a:lnTo>
                  <a:pt x="1488" y="1363"/>
                </a:lnTo>
                <a:lnTo>
                  <a:pt x="1486" y="1363"/>
                </a:lnTo>
                <a:lnTo>
                  <a:pt x="1479" y="1363"/>
                </a:lnTo>
                <a:lnTo>
                  <a:pt x="1479" y="1363"/>
                </a:lnTo>
                <a:lnTo>
                  <a:pt x="1477" y="1363"/>
                </a:lnTo>
                <a:lnTo>
                  <a:pt x="1477" y="1363"/>
                </a:lnTo>
                <a:lnTo>
                  <a:pt x="1475" y="1363"/>
                </a:lnTo>
                <a:lnTo>
                  <a:pt x="1473" y="1363"/>
                </a:lnTo>
                <a:lnTo>
                  <a:pt x="1473" y="1365"/>
                </a:lnTo>
                <a:lnTo>
                  <a:pt x="1473" y="1365"/>
                </a:lnTo>
                <a:lnTo>
                  <a:pt x="1473" y="1367"/>
                </a:lnTo>
                <a:lnTo>
                  <a:pt x="1477" y="1367"/>
                </a:lnTo>
                <a:lnTo>
                  <a:pt x="1477" y="1367"/>
                </a:lnTo>
                <a:lnTo>
                  <a:pt x="1477" y="1369"/>
                </a:lnTo>
                <a:lnTo>
                  <a:pt x="1479" y="1369"/>
                </a:lnTo>
                <a:lnTo>
                  <a:pt x="1479" y="1369"/>
                </a:lnTo>
                <a:lnTo>
                  <a:pt x="1481" y="1371"/>
                </a:lnTo>
                <a:lnTo>
                  <a:pt x="1483" y="1371"/>
                </a:lnTo>
                <a:lnTo>
                  <a:pt x="1486" y="1371"/>
                </a:lnTo>
                <a:lnTo>
                  <a:pt x="1488" y="1373"/>
                </a:lnTo>
                <a:lnTo>
                  <a:pt x="1488" y="1373"/>
                </a:lnTo>
                <a:lnTo>
                  <a:pt x="1490" y="1373"/>
                </a:lnTo>
                <a:lnTo>
                  <a:pt x="1490" y="1371"/>
                </a:lnTo>
                <a:lnTo>
                  <a:pt x="1490" y="1371"/>
                </a:lnTo>
                <a:lnTo>
                  <a:pt x="1492" y="1371"/>
                </a:lnTo>
                <a:lnTo>
                  <a:pt x="1492" y="1371"/>
                </a:lnTo>
                <a:lnTo>
                  <a:pt x="1494" y="1371"/>
                </a:lnTo>
                <a:lnTo>
                  <a:pt x="1494" y="1371"/>
                </a:lnTo>
                <a:lnTo>
                  <a:pt x="1494" y="1371"/>
                </a:lnTo>
                <a:lnTo>
                  <a:pt x="1496" y="1371"/>
                </a:lnTo>
                <a:lnTo>
                  <a:pt x="1496" y="1371"/>
                </a:lnTo>
                <a:lnTo>
                  <a:pt x="1496" y="1371"/>
                </a:lnTo>
                <a:lnTo>
                  <a:pt x="1496" y="1371"/>
                </a:lnTo>
                <a:close/>
                <a:moveTo>
                  <a:pt x="1404" y="1317"/>
                </a:moveTo>
                <a:lnTo>
                  <a:pt x="1404" y="1317"/>
                </a:lnTo>
                <a:lnTo>
                  <a:pt x="1402" y="1317"/>
                </a:lnTo>
                <a:lnTo>
                  <a:pt x="1402" y="1317"/>
                </a:lnTo>
                <a:lnTo>
                  <a:pt x="1404" y="1317"/>
                </a:lnTo>
                <a:lnTo>
                  <a:pt x="1404" y="1319"/>
                </a:lnTo>
                <a:lnTo>
                  <a:pt x="1406" y="1319"/>
                </a:lnTo>
                <a:lnTo>
                  <a:pt x="1408" y="1319"/>
                </a:lnTo>
                <a:lnTo>
                  <a:pt x="1410" y="1317"/>
                </a:lnTo>
                <a:lnTo>
                  <a:pt x="1412" y="1317"/>
                </a:lnTo>
                <a:lnTo>
                  <a:pt x="1412" y="1317"/>
                </a:lnTo>
                <a:lnTo>
                  <a:pt x="1410" y="1315"/>
                </a:lnTo>
                <a:lnTo>
                  <a:pt x="1410" y="1313"/>
                </a:lnTo>
                <a:lnTo>
                  <a:pt x="1410" y="1313"/>
                </a:lnTo>
                <a:lnTo>
                  <a:pt x="1408" y="1313"/>
                </a:lnTo>
                <a:lnTo>
                  <a:pt x="1406" y="1310"/>
                </a:lnTo>
                <a:lnTo>
                  <a:pt x="1404" y="1313"/>
                </a:lnTo>
                <a:lnTo>
                  <a:pt x="1404" y="1313"/>
                </a:lnTo>
                <a:lnTo>
                  <a:pt x="1406" y="1317"/>
                </a:lnTo>
                <a:lnTo>
                  <a:pt x="1406" y="1317"/>
                </a:lnTo>
                <a:lnTo>
                  <a:pt x="1404" y="1317"/>
                </a:lnTo>
                <a:close/>
                <a:moveTo>
                  <a:pt x="1414" y="1495"/>
                </a:moveTo>
                <a:lnTo>
                  <a:pt x="1416" y="1497"/>
                </a:lnTo>
                <a:lnTo>
                  <a:pt x="1416" y="1497"/>
                </a:lnTo>
                <a:lnTo>
                  <a:pt x="1416" y="1495"/>
                </a:lnTo>
                <a:lnTo>
                  <a:pt x="1416" y="1495"/>
                </a:lnTo>
                <a:lnTo>
                  <a:pt x="1414" y="1495"/>
                </a:lnTo>
                <a:close/>
                <a:moveTo>
                  <a:pt x="1431" y="1350"/>
                </a:moveTo>
                <a:lnTo>
                  <a:pt x="1429" y="1350"/>
                </a:lnTo>
                <a:lnTo>
                  <a:pt x="1429" y="1350"/>
                </a:lnTo>
                <a:lnTo>
                  <a:pt x="1429" y="1350"/>
                </a:lnTo>
                <a:lnTo>
                  <a:pt x="1429" y="1350"/>
                </a:lnTo>
                <a:lnTo>
                  <a:pt x="1429" y="1350"/>
                </a:lnTo>
                <a:lnTo>
                  <a:pt x="1429" y="1350"/>
                </a:lnTo>
                <a:lnTo>
                  <a:pt x="1429" y="1350"/>
                </a:lnTo>
                <a:lnTo>
                  <a:pt x="1431" y="1350"/>
                </a:lnTo>
                <a:lnTo>
                  <a:pt x="1431" y="1350"/>
                </a:lnTo>
                <a:lnTo>
                  <a:pt x="1433" y="1350"/>
                </a:lnTo>
                <a:lnTo>
                  <a:pt x="1433" y="1350"/>
                </a:lnTo>
                <a:lnTo>
                  <a:pt x="1431" y="1350"/>
                </a:lnTo>
                <a:close/>
                <a:moveTo>
                  <a:pt x="1519" y="1342"/>
                </a:moveTo>
                <a:lnTo>
                  <a:pt x="1521" y="1342"/>
                </a:lnTo>
                <a:lnTo>
                  <a:pt x="1521" y="1342"/>
                </a:lnTo>
                <a:lnTo>
                  <a:pt x="1523" y="1340"/>
                </a:lnTo>
                <a:lnTo>
                  <a:pt x="1527" y="1340"/>
                </a:lnTo>
                <a:lnTo>
                  <a:pt x="1530" y="1340"/>
                </a:lnTo>
                <a:lnTo>
                  <a:pt x="1532" y="1340"/>
                </a:lnTo>
                <a:lnTo>
                  <a:pt x="1532" y="1338"/>
                </a:lnTo>
                <a:lnTo>
                  <a:pt x="1534" y="1338"/>
                </a:lnTo>
                <a:lnTo>
                  <a:pt x="1534" y="1338"/>
                </a:lnTo>
                <a:lnTo>
                  <a:pt x="1534" y="1336"/>
                </a:lnTo>
                <a:lnTo>
                  <a:pt x="1534" y="1336"/>
                </a:lnTo>
                <a:lnTo>
                  <a:pt x="1532" y="1336"/>
                </a:lnTo>
                <a:lnTo>
                  <a:pt x="1532" y="1336"/>
                </a:lnTo>
                <a:lnTo>
                  <a:pt x="1530" y="1336"/>
                </a:lnTo>
                <a:lnTo>
                  <a:pt x="1527" y="1334"/>
                </a:lnTo>
                <a:lnTo>
                  <a:pt x="1525" y="1331"/>
                </a:lnTo>
                <a:lnTo>
                  <a:pt x="1525" y="1331"/>
                </a:lnTo>
                <a:lnTo>
                  <a:pt x="1523" y="1331"/>
                </a:lnTo>
                <a:lnTo>
                  <a:pt x="1521" y="1329"/>
                </a:lnTo>
                <a:lnTo>
                  <a:pt x="1519" y="1329"/>
                </a:lnTo>
                <a:lnTo>
                  <a:pt x="1517" y="1329"/>
                </a:lnTo>
                <a:lnTo>
                  <a:pt x="1513" y="1329"/>
                </a:lnTo>
                <a:lnTo>
                  <a:pt x="1513" y="1329"/>
                </a:lnTo>
                <a:lnTo>
                  <a:pt x="1511" y="1329"/>
                </a:lnTo>
                <a:lnTo>
                  <a:pt x="1511" y="1329"/>
                </a:lnTo>
                <a:lnTo>
                  <a:pt x="1511" y="1329"/>
                </a:lnTo>
                <a:lnTo>
                  <a:pt x="1511" y="1327"/>
                </a:lnTo>
                <a:lnTo>
                  <a:pt x="1513" y="1327"/>
                </a:lnTo>
                <a:lnTo>
                  <a:pt x="1511" y="1327"/>
                </a:lnTo>
                <a:lnTo>
                  <a:pt x="1513" y="1325"/>
                </a:lnTo>
                <a:lnTo>
                  <a:pt x="1513" y="1325"/>
                </a:lnTo>
                <a:lnTo>
                  <a:pt x="1513" y="1325"/>
                </a:lnTo>
                <a:lnTo>
                  <a:pt x="1511" y="1323"/>
                </a:lnTo>
                <a:lnTo>
                  <a:pt x="1509" y="1323"/>
                </a:lnTo>
                <a:lnTo>
                  <a:pt x="1507" y="1323"/>
                </a:lnTo>
                <a:lnTo>
                  <a:pt x="1502" y="1321"/>
                </a:lnTo>
                <a:lnTo>
                  <a:pt x="1500" y="1321"/>
                </a:lnTo>
                <a:lnTo>
                  <a:pt x="1498" y="1321"/>
                </a:lnTo>
                <a:lnTo>
                  <a:pt x="1498" y="1321"/>
                </a:lnTo>
                <a:lnTo>
                  <a:pt x="1496" y="1321"/>
                </a:lnTo>
                <a:lnTo>
                  <a:pt x="1496" y="1321"/>
                </a:lnTo>
                <a:lnTo>
                  <a:pt x="1496" y="1319"/>
                </a:lnTo>
                <a:lnTo>
                  <a:pt x="1494" y="1321"/>
                </a:lnTo>
                <a:lnTo>
                  <a:pt x="1494" y="1319"/>
                </a:lnTo>
                <a:lnTo>
                  <a:pt x="1494" y="1319"/>
                </a:lnTo>
                <a:lnTo>
                  <a:pt x="1494" y="1319"/>
                </a:lnTo>
                <a:lnTo>
                  <a:pt x="1490" y="1317"/>
                </a:lnTo>
                <a:lnTo>
                  <a:pt x="1490" y="1317"/>
                </a:lnTo>
                <a:lnTo>
                  <a:pt x="1490" y="1319"/>
                </a:lnTo>
                <a:lnTo>
                  <a:pt x="1488" y="1319"/>
                </a:lnTo>
                <a:lnTo>
                  <a:pt x="1488" y="1317"/>
                </a:lnTo>
                <a:lnTo>
                  <a:pt x="1488" y="1317"/>
                </a:lnTo>
                <a:lnTo>
                  <a:pt x="1488" y="1317"/>
                </a:lnTo>
                <a:lnTo>
                  <a:pt x="1490" y="1317"/>
                </a:lnTo>
                <a:lnTo>
                  <a:pt x="1490" y="1315"/>
                </a:lnTo>
                <a:lnTo>
                  <a:pt x="1490" y="1315"/>
                </a:lnTo>
                <a:lnTo>
                  <a:pt x="1488" y="1315"/>
                </a:lnTo>
                <a:lnTo>
                  <a:pt x="1488" y="1315"/>
                </a:lnTo>
                <a:lnTo>
                  <a:pt x="1486" y="1313"/>
                </a:lnTo>
                <a:lnTo>
                  <a:pt x="1483" y="1313"/>
                </a:lnTo>
                <a:lnTo>
                  <a:pt x="1483" y="1313"/>
                </a:lnTo>
                <a:lnTo>
                  <a:pt x="1486" y="1313"/>
                </a:lnTo>
                <a:lnTo>
                  <a:pt x="1486" y="1313"/>
                </a:lnTo>
                <a:lnTo>
                  <a:pt x="1483" y="1315"/>
                </a:lnTo>
                <a:lnTo>
                  <a:pt x="1483" y="1313"/>
                </a:lnTo>
                <a:lnTo>
                  <a:pt x="1479" y="1313"/>
                </a:lnTo>
                <a:lnTo>
                  <a:pt x="1477" y="1310"/>
                </a:lnTo>
                <a:lnTo>
                  <a:pt x="1475" y="1308"/>
                </a:lnTo>
                <a:lnTo>
                  <a:pt x="1467" y="1304"/>
                </a:lnTo>
                <a:lnTo>
                  <a:pt x="1467" y="1304"/>
                </a:lnTo>
                <a:lnTo>
                  <a:pt x="1467" y="1304"/>
                </a:lnTo>
                <a:lnTo>
                  <a:pt x="1465" y="1304"/>
                </a:lnTo>
                <a:lnTo>
                  <a:pt x="1465" y="1304"/>
                </a:lnTo>
                <a:lnTo>
                  <a:pt x="1460" y="1304"/>
                </a:lnTo>
                <a:lnTo>
                  <a:pt x="1458" y="1304"/>
                </a:lnTo>
                <a:lnTo>
                  <a:pt x="1458" y="1304"/>
                </a:lnTo>
                <a:lnTo>
                  <a:pt x="1456" y="1302"/>
                </a:lnTo>
                <a:lnTo>
                  <a:pt x="1456" y="1302"/>
                </a:lnTo>
                <a:lnTo>
                  <a:pt x="1454" y="1300"/>
                </a:lnTo>
                <a:lnTo>
                  <a:pt x="1450" y="1298"/>
                </a:lnTo>
                <a:lnTo>
                  <a:pt x="1452" y="1298"/>
                </a:lnTo>
                <a:lnTo>
                  <a:pt x="1450" y="1298"/>
                </a:lnTo>
                <a:lnTo>
                  <a:pt x="1450" y="1298"/>
                </a:lnTo>
                <a:lnTo>
                  <a:pt x="1448" y="1296"/>
                </a:lnTo>
                <a:lnTo>
                  <a:pt x="1446" y="1296"/>
                </a:lnTo>
                <a:lnTo>
                  <a:pt x="1446" y="1296"/>
                </a:lnTo>
                <a:lnTo>
                  <a:pt x="1444" y="1296"/>
                </a:lnTo>
                <a:lnTo>
                  <a:pt x="1442" y="1296"/>
                </a:lnTo>
                <a:lnTo>
                  <a:pt x="1442" y="1296"/>
                </a:lnTo>
                <a:lnTo>
                  <a:pt x="1439" y="1294"/>
                </a:lnTo>
                <a:lnTo>
                  <a:pt x="1439" y="1294"/>
                </a:lnTo>
                <a:lnTo>
                  <a:pt x="1433" y="1294"/>
                </a:lnTo>
                <a:lnTo>
                  <a:pt x="1433" y="1294"/>
                </a:lnTo>
                <a:lnTo>
                  <a:pt x="1431" y="1294"/>
                </a:lnTo>
                <a:lnTo>
                  <a:pt x="1431" y="1294"/>
                </a:lnTo>
                <a:lnTo>
                  <a:pt x="1431" y="1294"/>
                </a:lnTo>
                <a:lnTo>
                  <a:pt x="1429" y="1294"/>
                </a:lnTo>
                <a:lnTo>
                  <a:pt x="1427" y="1294"/>
                </a:lnTo>
                <a:lnTo>
                  <a:pt x="1423" y="1294"/>
                </a:lnTo>
                <a:lnTo>
                  <a:pt x="1419" y="1292"/>
                </a:lnTo>
                <a:lnTo>
                  <a:pt x="1414" y="1294"/>
                </a:lnTo>
                <a:lnTo>
                  <a:pt x="1412" y="1294"/>
                </a:lnTo>
                <a:lnTo>
                  <a:pt x="1410" y="1294"/>
                </a:lnTo>
                <a:lnTo>
                  <a:pt x="1402" y="1296"/>
                </a:lnTo>
                <a:lnTo>
                  <a:pt x="1402" y="1296"/>
                </a:lnTo>
                <a:lnTo>
                  <a:pt x="1389" y="1300"/>
                </a:lnTo>
                <a:lnTo>
                  <a:pt x="1389" y="1300"/>
                </a:lnTo>
                <a:lnTo>
                  <a:pt x="1387" y="1302"/>
                </a:lnTo>
                <a:lnTo>
                  <a:pt x="1385" y="1304"/>
                </a:lnTo>
                <a:lnTo>
                  <a:pt x="1385" y="1306"/>
                </a:lnTo>
                <a:lnTo>
                  <a:pt x="1387" y="1308"/>
                </a:lnTo>
                <a:lnTo>
                  <a:pt x="1385" y="1310"/>
                </a:lnTo>
                <a:lnTo>
                  <a:pt x="1385" y="1310"/>
                </a:lnTo>
                <a:lnTo>
                  <a:pt x="1383" y="1310"/>
                </a:lnTo>
                <a:lnTo>
                  <a:pt x="1383" y="1310"/>
                </a:lnTo>
                <a:lnTo>
                  <a:pt x="1379" y="1313"/>
                </a:lnTo>
                <a:lnTo>
                  <a:pt x="1379" y="1313"/>
                </a:lnTo>
                <a:lnTo>
                  <a:pt x="1379" y="1313"/>
                </a:lnTo>
                <a:lnTo>
                  <a:pt x="1379" y="1313"/>
                </a:lnTo>
                <a:lnTo>
                  <a:pt x="1381" y="1313"/>
                </a:lnTo>
                <a:lnTo>
                  <a:pt x="1381" y="1310"/>
                </a:lnTo>
                <a:lnTo>
                  <a:pt x="1383" y="1310"/>
                </a:lnTo>
                <a:lnTo>
                  <a:pt x="1383" y="1310"/>
                </a:lnTo>
                <a:lnTo>
                  <a:pt x="1383" y="1313"/>
                </a:lnTo>
                <a:lnTo>
                  <a:pt x="1383" y="1315"/>
                </a:lnTo>
                <a:lnTo>
                  <a:pt x="1385" y="1313"/>
                </a:lnTo>
                <a:lnTo>
                  <a:pt x="1387" y="1313"/>
                </a:lnTo>
                <a:lnTo>
                  <a:pt x="1389" y="1310"/>
                </a:lnTo>
                <a:lnTo>
                  <a:pt x="1391" y="1310"/>
                </a:lnTo>
                <a:lnTo>
                  <a:pt x="1391" y="1310"/>
                </a:lnTo>
                <a:lnTo>
                  <a:pt x="1391" y="1308"/>
                </a:lnTo>
                <a:lnTo>
                  <a:pt x="1391" y="1308"/>
                </a:lnTo>
                <a:lnTo>
                  <a:pt x="1391" y="1308"/>
                </a:lnTo>
                <a:lnTo>
                  <a:pt x="1395" y="1308"/>
                </a:lnTo>
                <a:lnTo>
                  <a:pt x="1395" y="1308"/>
                </a:lnTo>
                <a:lnTo>
                  <a:pt x="1398" y="1306"/>
                </a:lnTo>
                <a:lnTo>
                  <a:pt x="1398" y="1306"/>
                </a:lnTo>
                <a:lnTo>
                  <a:pt x="1398" y="1308"/>
                </a:lnTo>
                <a:lnTo>
                  <a:pt x="1400" y="1306"/>
                </a:lnTo>
                <a:lnTo>
                  <a:pt x="1402" y="1306"/>
                </a:lnTo>
                <a:lnTo>
                  <a:pt x="1402" y="1304"/>
                </a:lnTo>
                <a:lnTo>
                  <a:pt x="1404" y="1304"/>
                </a:lnTo>
                <a:lnTo>
                  <a:pt x="1404" y="1304"/>
                </a:lnTo>
                <a:lnTo>
                  <a:pt x="1406" y="1302"/>
                </a:lnTo>
                <a:lnTo>
                  <a:pt x="1408" y="1302"/>
                </a:lnTo>
                <a:lnTo>
                  <a:pt x="1408" y="1300"/>
                </a:lnTo>
                <a:lnTo>
                  <a:pt x="1408" y="1300"/>
                </a:lnTo>
                <a:lnTo>
                  <a:pt x="1421" y="1300"/>
                </a:lnTo>
                <a:lnTo>
                  <a:pt x="1423" y="1300"/>
                </a:lnTo>
                <a:lnTo>
                  <a:pt x="1423" y="1300"/>
                </a:lnTo>
                <a:lnTo>
                  <a:pt x="1423" y="1300"/>
                </a:lnTo>
                <a:lnTo>
                  <a:pt x="1425" y="1302"/>
                </a:lnTo>
                <a:lnTo>
                  <a:pt x="1425" y="1302"/>
                </a:lnTo>
                <a:lnTo>
                  <a:pt x="1425" y="1302"/>
                </a:lnTo>
                <a:lnTo>
                  <a:pt x="1423" y="1304"/>
                </a:lnTo>
                <a:lnTo>
                  <a:pt x="1421" y="1304"/>
                </a:lnTo>
                <a:lnTo>
                  <a:pt x="1419" y="1304"/>
                </a:lnTo>
                <a:lnTo>
                  <a:pt x="1421" y="1306"/>
                </a:lnTo>
                <a:lnTo>
                  <a:pt x="1423" y="1306"/>
                </a:lnTo>
                <a:lnTo>
                  <a:pt x="1423" y="1306"/>
                </a:lnTo>
                <a:lnTo>
                  <a:pt x="1427" y="1308"/>
                </a:lnTo>
                <a:lnTo>
                  <a:pt x="1429" y="1308"/>
                </a:lnTo>
                <a:lnTo>
                  <a:pt x="1431" y="1308"/>
                </a:lnTo>
                <a:lnTo>
                  <a:pt x="1431" y="1308"/>
                </a:lnTo>
                <a:lnTo>
                  <a:pt x="1431" y="1306"/>
                </a:lnTo>
                <a:lnTo>
                  <a:pt x="1431" y="1306"/>
                </a:lnTo>
                <a:lnTo>
                  <a:pt x="1433" y="1306"/>
                </a:lnTo>
                <a:lnTo>
                  <a:pt x="1433" y="1308"/>
                </a:lnTo>
                <a:lnTo>
                  <a:pt x="1433" y="1308"/>
                </a:lnTo>
                <a:lnTo>
                  <a:pt x="1433" y="1308"/>
                </a:lnTo>
                <a:lnTo>
                  <a:pt x="1435" y="1310"/>
                </a:lnTo>
                <a:lnTo>
                  <a:pt x="1442" y="1308"/>
                </a:lnTo>
                <a:lnTo>
                  <a:pt x="1442" y="1308"/>
                </a:lnTo>
                <a:lnTo>
                  <a:pt x="1442" y="1308"/>
                </a:lnTo>
                <a:lnTo>
                  <a:pt x="1444" y="1310"/>
                </a:lnTo>
                <a:lnTo>
                  <a:pt x="1444" y="1310"/>
                </a:lnTo>
                <a:lnTo>
                  <a:pt x="1446" y="1313"/>
                </a:lnTo>
                <a:lnTo>
                  <a:pt x="1446" y="1313"/>
                </a:lnTo>
                <a:lnTo>
                  <a:pt x="1450" y="1315"/>
                </a:lnTo>
                <a:lnTo>
                  <a:pt x="1458" y="1317"/>
                </a:lnTo>
                <a:lnTo>
                  <a:pt x="1458" y="1317"/>
                </a:lnTo>
                <a:lnTo>
                  <a:pt x="1460" y="1317"/>
                </a:lnTo>
                <a:lnTo>
                  <a:pt x="1467" y="1317"/>
                </a:lnTo>
                <a:lnTo>
                  <a:pt x="1467" y="1317"/>
                </a:lnTo>
                <a:lnTo>
                  <a:pt x="1469" y="1317"/>
                </a:lnTo>
                <a:lnTo>
                  <a:pt x="1469" y="1319"/>
                </a:lnTo>
                <a:lnTo>
                  <a:pt x="1471" y="1321"/>
                </a:lnTo>
                <a:lnTo>
                  <a:pt x="1471" y="1325"/>
                </a:lnTo>
                <a:lnTo>
                  <a:pt x="1471" y="1325"/>
                </a:lnTo>
                <a:lnTo>
                  <a:pt x="1471" y="1325"/>
                </a:lnTo>
                <a:lnTo>
                  <a:pt x="1473" y="1327"/>
                </a:lnTo>
                <a:lnTo>
                  <a:pt x="1475" y="1329"/>
                </a:lnTo>
                <a:lnTo>
                  <a:pt x="1477" y="1329"/>
                </a:lnTo>
                <a:lnTo>
                  <a:pt x="1479" y="1329"/>
                </a:lnTo>
                <a:lnTo>
                  <a:pt x="1483" y="1329"/>
                </a:lnTo>
                <a:lnTo>
                  <a:pt x="1486" y="1329"/>
                </a:lnTo>
                <a:lnTo>
                  <a:pt x="1488" y="1329"/>
                </a:lnTo>
                <a:lnTo>
                  <a:pt x="1490" y="1331"/>
                </a:lnTo>
                <a:lnTo>
                  <a:pt x="1490" y="1331"/>
                </a:lnTo>
                <a:lnTo>
                  <a:pt x="1490" y="1331"/>
                </a:lnTo>
                <a:lnTo>
                  <a:pt x="1490" y="1334"/>
                </a:lnTo>
                <a:lnTo>
                  <a:pt x="1492" y="1334"/>
                </a:lnTo>
                <a:lnTo>
                  <a:pt x="1490" y="1334"/>
                </a:lnTo>
                <a:lnTo>
                  <a:pt x="1490" y="1336"/>
                </a:lnTo>
                <a:lnTo>
                  <a:pt x="1490" y="1336"/>
                </a:lnTo>
                <a:lnTo>
                  <a:pt x="1483" y="1340"/>
                </a:lnTo>
                <a:lnTo>
                  <a:pt x="1481" y="1342"/>
                </a:lnTo>
                <a:lnTo>
                  <a:pt x="1486" y="1342"/>
                </a:lnTo>
                <a:lnTo>
                  <a:pt x="1490" y="1342"/>
                </a:lnTo>
                <a:lnTo>
                  <a:pt x="1492" y="1342"/>
                </a:lnTo>
                <a:lnTo>
                  <a:pt x="1494" y="1342"/>
                </a:lnTo>
                <a:lnTo>
                  <a:pt x="1496" y="1342"/>
                </a:lnTo>
                <a:lnTo>
                  <a:pt x="1500" y="1342"/>
                </a:lnTo>
                <a:lnTo>
                  <a:pt x="1502" y="1340"/>
                </a:lnTo>
                <a:lnTo>
                  <a:pt x="1504" y="1340"/>
                </a:lnTo>
                <a:lnTo>
                  <a:pt x="1511" y="1340"/>
                </a:lnTo>
                <a:lnTo>
                  <a:pt x="1511" y="1342"/>
                </a:lnTo>
                <a:lnTo>
                  <a:pt x="1513" y="1342"/>
                </a:lnTo>
                <a:lnTo>
                  <a:pt x="1517" y="1342"/>
                </a:lnTo>
                <a:lnTo>
                  <a:pt x="1517" y="1342"/>
                </a:lnTo>
                <a:lnTo>
                  <a:pt x="1519" y="1342"/>
                </a:lnTo>
                <a:lnTo>
                  <a:pt x="1519" y="1340"/>
                </a:lnTo>
                <a:lnTo>
                  <a:pt x="1519" y="1342"/>
                </a:lnTo>
                <a:lnTo>
                  <a:pt x="1519" y="1342"/>
                </a:lnTo>
                <a:lnTo>
                  <a:pt x="1519" y="1342"/>
                </a:lnTo>
                <a:close/>
                <a:moveTo>
                  <a:pt x="1641" y="944"/>
                </a:moveTo>
                <a:lnTo>
                  <a:pt x="1641" y="941"/>
                </a:lnTo>
                <a:lnTo>
                  <a:pt x="1641" y="941"/>
                </a:lnTo>
                <a:lnTo>
                  <a:pt x="1639" y="941"/>
                </a:lnTo>
                <a:lnTo>
                  <a:pt x="1639" y="944"/>
                </a:lnTo>
                <a:lnTo>
                  <a:pt x="1641" y="944"/>
                </a:lnTo>
                <a:lnTo>
                  <a:pt x="1641" y="944"/>
                </a:lnTo>
                <a:close/>
                <a:moveTo>
                  <a:pt x="1607" y="1455"/>
                </a:moveTo>
                <a:lnTo>
                  <a:pt x="1607" y="1453"/>
                </a:lnTo>
                <a:lnTo>
                  <a:pt x="1607" y="1453"/>
                </a:lnTo>
                <a:lnTo>
                  <a:pt x="1605" y="1453"/>
                </a:lnTo>
                <a:lnTo>
                  <a:pt x="1605" y="1453"/>
                </a:lnTo>
                <a:lnTo>
                  <a:pt x="1609" y="1455"/>
                </a:lnTo>
                <a:lnTo>
                  <a:pt x="1611" y="1457"/>
                </a:lnTo>
                <a:lnTo>
                  <a:pt x="1611" y="1457"/>
                </a:lnTo>
                <a:lnTo>
                  <a:pt x="1611" y="1455"/>
                </a:lnTo>
                <a:lnTo>
                  <a:pt x="1607" y="1455"/>
                </a:lnTo>
                <a:close/>
                <a:moveTo>
                  <a:pt x="1647" y="950"/>
                </a:moveTo>
                <a:lnTo>
                  <a:pt x="1647" y="950"/>
                </a:lnTo>
                <a:lnTo>
                  <a:pt x="1647" y="952"/>
                </a:lnTo>
                <a:lnTo>
                  <a:pt x="1647" y="950"/>
                </a:lnTo>
                <a:lnTo>
                  <a:pt x="1649" y="948"/>
                </a:lnTo>
                <a:lnTo>
                  <a:pt x="1647" y="950"/>
                </a:lnTo>
                <a:close/>
                <a:moveTo>
                  <a:pt x="1613" y="1367"/>
                </a:moveTo>
                <a:lnTo>
                  <a:pt x="1613" y="1367"/>
                </a:lnTo>
                <a:lnTo>
                  <a:pt x="1613" y="1365"/>
                </a:lnTo>
                <a:lnTo>
                  <a:pt x="1613" y="1365"/>
                </a:lnTo>
                <a:lnTo>
                  <a:pt x="1615" y="1365"/>
                </a:lnTo>
                <a:lnTo>
                  <a:pt x="1615" y="1363"/>
                </a:lnTo>
                <a:lnTo>
                  <a:pt x="1618" y="1363"/>
                </a:lnTo>
                <a:lnTo>
                  <a:pt x="1618" y="1361"/>
                </a:lnTo>
                <a:lnTo>
                  <a:pt x="1618" y="1361"/>
                </a:lnTo>
                <a:lnTo>
                  <a:pt x="1615" y="1359"/>
                </a:lnTo>
                <a:lnTo>
                  <a:pt x="1613" y="1357"/>
                </a:lnTo>
                <a:lnTo>
                  <a:pt x="1609" y="1354"/>
                </a:lnTo>
                <a:lnTo>
                  <a:pt x="1607" y="1354"/>
                </a:lnTo>
                <a:lnTo>
                  <a:pt x="1605" y="1354"/>
                </a:lnTo>
                <a:lnTo>
                  <a:pt x="1605" y="1354"/>
                </a:lnTo>
                <a:lnTo>
                  <a:pt x="1603" y="1354"/>
                </a:lnTo>
                <a:lnTo>
                  <a:pt x="1601" y="1354"/>
                </a:lnTo>
                <a:lnTo>
                  <a:pt x="1599" y="1352"/>
                </a:lnTo>
                <a:lnTo>
                  <a:pt x="1599" y="1352"/>
                </a:lnTo>
                <a:lnTo>
                  <a:pt x="1599" y="1352"/>
                </a:lnTo>
                <a:lnTo>
                  <a:pt x="1601" y="1352"/>
                </a:lnTo>
                <a:lnTo>
                  <a:pt x="1603" y="1352"/>
                </a:lnTo>
                <a:lnTo>
                  <a:pt x="1605" y="1352"/>
                </a:lnTo>
                <a:lnTo>
                  <a:pt x="1605" y="1350"/>
                </a:lnTo>
                <a:lnTo>
                  <a:pt x="1603" y="1350"/>
                </a:lnTo>
                <a:lnTo>
                  <a:pt x="1597" y="1350"/>
                </a:lnTo>
                <a:lnTo>
                  <a:pt x="1597" y="1350"/>
                </a:lnTo>
                <a:lnTo>
                  <a:pt x="1595" y="1348"/>
                </a:lnTo>
                <a:lnTo>
                  <a:pt x="1595" y="1346"/>
                </a:lnTo>
                <a:lnTo>
                  <a:pt x="1595" y="1346"/>
                </a:lnTo>
                <a:lnTo>
                  <a:pt x="1592" y="1346"/>
                </a:lnTo>
                <a:lnTo>
                  <a:pt x="1592" y="1346"/>
                </a:lnTo>
                <a:lnTo>
                  <a:pt x="1590" y="1346"/>
                </a:lnTo>
                <a:lnTo>
                  <a:pt x="1588" y="1346"/>
                </a:lnTo>
                <a:lnTo>
                  <a:pt x="1588" y="1344"/>
                </a:lnTo>
                <a:lnTo>
                  <a:pt x="1586" y="1344"/>
                </a:lnTo>
                <a:lnTo>
                  <a:pt x="1584" y="1344"/>
                </a:lnTo>
                <a:lnTo>
                  <a:pt x="1584" y="1344"/>
                </a:lnTo>
                <a:lnTo>
                  <a:pt x="1582" y="1342"/>
                </a:lnTo>
                <a:lnTo>
                  <a:pt x="1582" y="1342"/>
                </a:lnTo>
                <a:lnTo>
                  <a:pt x="1580" y="1342"/>
                </a:lnTo>
                <a:lnTo>
                  <a:pt x="1578" y="1342"/>
                </a:lnTo>
                <a:lnTo>
                  <a:pt x="1576" y="1342"/>
                </a:lnTo>
                <a:lnTo>
                  <a:pt x="1576" y="1342"/>
                </a:lnTo>
                <a:lnTo>
                  <a:pt x="1574" y="1342"/>
                </a:lnTo>
                <a:lnTo>
                  <a:pt x="1571" y="1342"/>
                </a:lnTo>
                <a:lnTo>
                  <a:pt x="1569" y="1342"/>
                </a:lnTo>
                <a:lnTo>
                  <a:pt x="1569" y="1342"/>
                </a:lnTo>
                <a:lnTo>
                  <a:pt x="1569" y="1344"/>
                </a:lnTo>
                <a:lnTo>
                  <a:pt x="1569" y="1344"/>
                </a:lnTo>
                <a:lnTo>
                  <a:pt x="1567" y="1344"/>
                </a:lnTo>
                <a:lnTo>
                  <a:pt x="1567" y="1344"/>
                </a:lnTo>
                <a:lnTo>
                  <a:pt x="1565" y="1344"/>
                </a:lnTo>
                <a:lnTo>
                  <a:pt x="1561" y="1344"/>
                </a:lnTo>
                <a:lnTo>
                  <a:pt x="1559" y="1344"/>
                </a:lnTo>
                <a:lnTo>
                  <a:pt x="1555" y="1342"/>
                </a:lnTo>
                <a:lnTo>
                  <a:pt x="1553" y="1342"/>
                </a:lnTo>
                <a:lnTo>
                  <a:pt x="1548" y="1342"/>
                </a:lnTo>
                <a:lnTo>
                  <a:pt x="1546" y="1342"/>
                </a:lnTo>
                <a:lnTo>
                  <a:pt x="1546" y="1342"/>
                </a:lnTo>
                <a:lnTo>
                  <a:pt x="1544" y="1344"/>
                </a:lnTo>
                <a:lnTo>
                  <a:pt x="1544" y="1344"/>
                </a:lnTo>
                <a:lnTo>
                  <a:pt x="1544" y="1346"/>
                </a:lnTo>
                <a:lnTo>
                  <a:pt x="1546" y="1346"/>
                </a:lnTo>
                <a:lnTo>
                  <a:pt x="1548" y="1346"/>
                </a:lnTo>
                <a:lnTo>
                  <a:pt x="1553" y="1348"/>
                </a:lnTo>
                <a:lnTo>
                  <a:pt x="1555" y="1348"/>
                </a:lnTo>
                <a:lnTo>
                  <a:pt x="1555" y="1350"/>
                </a:lnTo>
                <a:lnTo>
                  <a:pt x="1553" y="1352"/>
                </a:lnTo>
                <a:lnTo>
                  <a:pt x="1555" y="1352"/>
                </a:lnTo>
                <a:lnTo>
                  <a:pt x="1553" y="1354"/>
                </a:lnTo>
                <a:lnTo>
                  <a:pt x="1555" y="1357"/>
                </a:lnTo>
                <a:lnTo>
                  <a:pt x="1559" y="1359"/>
                </a:lnTo>
                <a:lnTo>
                  <a:pt x="1559" y="1361"/>
                </a:lnTo>
                <a:lnTo>
                  <a:pt x="1559" y="1361"/>
                </a:lnTo>
                <a:lnTo>
                  <a:pt x="1559" y="1361"/>
                </a:lnTo>
                <a:lnTo>
                  <a:pt x="1559" y="1361"/>
                </a:lnTo>
                <a:lnTo>
                  <a:pt x="1555" y="1363"/>
                </a:lnTo>
                <a:lnTo>
                  <a:pt x="1555" y="1363"/>
                </a:lnTo>
                <a:lnTo>
                  <a:pt x="1555" y="1363"/>
                </a:lnTo>
                <a:lnTo>
                  <a:pt x="1555" y="1363"/>
                </a:lnTo>
                <a:lnTo>
                  <a:pt x="1553" y="1363"/>
                </a:lnTo>
                <a:lnTo>
                  <a:pt x="1551" y="1363"/>
                </a:lnTo>
                <a:lnTo>
                  <a:pt x="1542" y="1363"/>
                </a:lnTo>
                <a:lnTo>
                  <a:pt x="1540" y="1361"/>
                </a:lnTo>
                <a:lnTo>
                  <a:pt x="1538" y="1361"/>
                </a:lnTo>
                <a:lnTo>
                  <a:pt x="1536" y="1361"/>
                </a:lnTo>
                <a:lnTo>
                  <a:pt x="1534" y="1361"/>
                </a:lnTo>
                <a:lnTo>
                  <a:pt x="1532" y="1361"/>
                </a:lnTo>
                <a:lnTo>
                  <a:pt x="1532" y="1361"/>
                </a:lnTo>
                <a:lnTo>
                  <a:pt x="1530" y="1361"/>
                </a:lnTo>
                <a:lnTo>
                  <a:pt x="1530" y="1363"/>
                </a:lnTo>
                <a:lnTo>
                  <a:pt x="1530" y="1365"/>
                </a:lnTo>
                <a:lnTo>
                  <a:pt x="1530" y="1365"/>
                </a:lnTo>
                <a:lnTo>
                  <a:pt x="1534" y="1365"/>
                </a:lnTo>
                <a:lnTo>
                  <a:pt x="1534" y="1367"/>
                </a:lnTo>
                <a:lnTo>
                  <a:pt x="1536" y="1367"/>
                </a:lnTo>
                <a:lnTo>
                  <a:pt x="1538" y="1369"/>
                </a:lnTo>
                <a:lnTo>
                  <a:pt x="1538" y="1369"/>
                </a:lnTo>
                <a:lnTo>
                  <a:pt x="1538" y="1369"/>
                </a:lnTo>
                <a:lnTo>
                  <a:pt x="1540" y="1367"/>
                </a:lnTo>
                <a:lnTo>
                  <a:pt x="1540" y="1367"/>
                </a:lnTo>
                <a:lnTo>
                  <a:pt x="1542" y="1367"/>
                </a:lnTo>
                <a:lnTo>
                  <a:pt x="1544" y="1367"/>
                </a:lnTo>
                <a:lnTo>
                  <a:pt x="1546" y="1367"/>
                </a:lnTo>
                <a:lnTo>
                  <a:pt x="1548" y="1367"/>
                </a:lnTo>
                <a:lnTo>
                  <a:pt x="1553" y="1367"/>
                </a:lnTo>
                <a:lnTo>
                  <a:pt x="1555" y="1367"/>
                </a:lnTo>
                <a:lnTo>
                  <a:pt x="1555" y="1367"/>
                </a:lnTo>
                <a:lnTo>
                  <a:pt x="1557" y="1367"/>
                </a:lnTo>
                <a:lnTo>
                  <a:pt x="1557" y="1367"/>
                </a:lnTo>
                <a:lnTo>
                  <a:pt x="1557" y="1367"/>
                </a:lnTo>
                <a:lnTo>
                  <a:pt x="1563" y="1367"/>
                </a:lnTo>
                <a:lnTo>
                  <a:pt x="1565" y="1367"/>
                </a:lnTo>
                <a:lnTo>
                  <a:pt x="1565" y="1367"/>
                </a:lnTo>
                <a:lnTo>
                  <a:pt x="1567" y="1369"/>
                </a:lnTo>
                <a:lnTo>
                  <a:pt x="1567" y="1369"/>
                </a:lnTo>
                <a:lnTo>
                  <a:pt x="1569" y="1369"/>
                </a:lnTo>
                <a:lnTo>
                  <a:pt x="1569" y="1371"/>
                </a:lnTo>
                <a:lnTo>
                  <a:pt x="1569" y="1371"/>
                </a:lnTo>
                <a:lnTo>
                  <a:pt x="1569" y="1373"/>
                </a:lnTo>
                <a:lnTo>
                  <a:pt x="1569" y="1373"/>
                </a:lnTo>
                <a:lnTo>
                  <a:pt x="1571" y="1373"/>
                </a:lnTo>
                <a:lnTo>
                  <a:pt x="1571" y="1373"/>
                </a:lnTo>
                <a:lnTo>
                  <a:pt x="1574" y="1375"/>
                </a:lnTo>
                <a:lnTo>
                  <a:pt x="1574" y="1375"/>
                </a:lnTo>
                <a:lnTo>
                  <a:pt x="1574" y="1375"/>
                </a:lnTo>
                <a:lnTo>
                  <a:pt x="1576" y="1371"/>
                </a:lnTo>
                <a:lnTo>
                  <a:pt x="1578" y="1369"/>
                </a:lnTo>
                <a:lnTo>
                  <a:pt x="1578" y="1367"/>
                </a:lnTo>
                <a:lnTo>
                  <a:pt x="1578" y="1367"/>
                </a:lnTo>
                <a:lnTo>
                  <a:pt x="1578" y="1367"/>
                </a:lnTo>
                <a:lnTo>
                  <a:pt x="1578" y="1365"/>
                </a:lnTo>
                <a:lnTo>
                  <a:pt x="1580" y="1365"/>
                </a:lnTo>
                <a:lnTo>
                  <a:pt x="1582" y="1365"/>
                </a:lnTo>
                <a:lnTo>
                  <a:pt x="1584" y="1365"/>
                </a:lnTo>
                <a:lnTo>
                  <a:pt x="1586" y="1367"/>
                </a:lnTo>
                <a:lnTo>
                  <a:pt x="1586" y="1367"/>
                </a:lnTo>
                <a:lnTo>
                  <a:pt x="1590" y="1367"/>
                </a:lnTo>
                <a:lnTo>
                  <a:pt x="1592" y="1365"/>
                </a:lnTo>
                <a:lnTo>
                  <a:pt x="1592" y="1365"/>
                </a:lnTo>
                <a:lnTo>
                  <a:pt x="1592" y="1365"/>
                </a:lnTo>
                <a:lnTo>
                  <a:pt x="1595" y="1363"/>
                </a:lnTo>
                <a:lnTo>
                  <a:pt x="1597" y="1363"/>
                </a:lnTo>
                <a:lnTo>
                  <a:pt x="1599" y="1363"/>
                </a:lnTo>
                <a:lnTo>
                  <a:pt x="1601" y="1363"/>
                </a:lnTo>
                <a:lnTo>
                  <a:pt x="1603" y="1363"/>
                </a:lnTo>
                <a:lnTo>
                  <a:pt x="1605" y="1363"/>
                </a:lnTo>
                <a:lnTo>
                  <a:pt x="1607" y="1365"/>
                </a:lnTo>
                <a:lnTo>
                  <a:pt x="1609" y="1365"/>
                </a:lnTo>
                <a:lnTo>
                  <a:pt x="1611" y="1365"/>
                </a:lnTo>
                <a:lnTo>
                  <a:pt x="1611" y="1367"/>
                </a:lnTo>
                <a:lnTo>
                  <a:pt x="1611" y="1367"/>
                </a:lnTo>
                <a:lnTo>
                  <a:pt x="1613" y="1367"/>
                </a:lnTo>
                <a:close/>
                <a:moveTo>
                  <a:pt x="1435" y="1269"/>
                </a:moveTo>
                <a:lnTo>
                  <a:pt x="1435" y="1269"/>
                </a:lnTo>
                <a:lnTo>
                  <a:pt x="1433" y="1269"/>
                </a:lnTo>
                <a:lnTo>
                  <a:pt x="1433" y="1269"/>
                </a:lnTo>
                <a:lnTo>
                  <a:pt x="1433" y="1269"/>
                </a:lnTo>
                <a:lnTo>
                  <a:pt x="1433" y="1269"/>
                </a:lnTo>
                <a:lnTo>
                  <a:pt x="1435" y="1269"/>
                </a:lnTo>
                <a:close/>
                <a:moveTo>
                  <a:pt x="1437" y="1266"/>
                </a:moveTo>
                <a:lnTo>
                  <a:pt x="1437" y="1266"/>
                </a:lnTo>
                <a:lnTo>
                  <a:pt x="1437" y="1269"/>
                </a:lnTo>
                <a:lnTo>
                  <a:pt x="1437" y="1269"/>
                </a:lnTo>
                <a:lnTo>
                  <a:pt x="1437" y="1269"/>
                </a:lnTo>
                <a:lnTo>
                  <a:pt x="1437" y="1269"/>
                </a:lnTo>
                <a:lnTo>
                  <a:pt x="1437" y="1266"/>
                </a:lnTo>
                <a:close/>
                <a:moveTo>
                  <a:pt x="1446" y="1260"/>
                </a:moveTo>
                <a:lnTo>
                  <a:pt x="1444" y="1260"/>
                </a:lnTo>
                <a:lnTo>
                  <a:pt x="1444" y="1260"/>
                </a:lnTo>
                <a:lnTo>
                  <a:pt x="1444" y="1262"/>
                </a:lnTo>
                <a:lnTo>
                  <a:pt x="1444" y="1262"/>
                </a:lnTo>
                <a:lnTo>
                  <a:pt x="1442" y="1262"/>
                </a:lnTo>
                <a:lnTo>
                  <a:pt x="1442" y="1262"/>
                </a:lnTo>
                <a:lnTo>
                  <a:pt x="1442" y="1264"/>
                </a:lnTo>
                <a:lnTo>
                  <a:pt x="1439" y="1266"/>
                </a:lnTo>
                <a:lnTo>
                  <a:pt x="1444" y="1262"/>
                </a:lnTo>
                <a:lnTo>
                  <a:pt x="1446" y="1260"/>
                </a:lnTo>
                <a:close/>
                <a:moveTo>
                  <a:pt x="1429" y="1271"/>
                </a:moveTo>
                <a:lnTo>
                  <a:pt x="1429" y="1271"/>
                </a:lnTo>
                <a:lnTo>
                  <a:pt x="1429" y="1271"/>
                </a:lnTo>
                <a:lnTo>
                  <a:pt x="1429" y="1271"/>
                </a:lnTo>
                <a:lnTo>
                  <a:pt x="1429" y="1269"/>
                </a:lnTo>
                <a:lnTo>
                  <a:pt x="1429" y="1269"/>
                </a:lnTo>
                <a:lnTo>
                  <a:pt x="1429" y="1271"/>
                </a:lnTo>
                <a:lnTo>
                  <a:pt x="1429" y="1271"/>
                </a:lnTo>
                <a:lnTo>
                  <a:pt x="1429" y="1271"/>
                </a:lnTo>
                <a:close/>
                <a:moveTo>
                  <a:pt x="1439" y="1266"/>
                </a:moveTo>
                <a:lnTo>
                  <a:pt x="1439" y="1266"/>
                </a:lnTo>
                <a:lnTo>
                  <a:pt x="1439" y="1266"/>
                </a:lnTo>
                <a:lnTo>
                  <a:pt x="1439" y="1266"/>
                </a:lnTo>
                <a:lnTo>
                  <a:pt x="1439" y="1266"/>
                </a:lnTo>
                <a:close/>
                <a:moveTo>
                  <a:pt x="1379" y="1191"/>
                </a:moveTo>
                <a:lnTo>
                  <a:pt x="1379" y="1193"/>
                </a:lnTo>
                <a:lnTo>
                  <a:pt x="1377" y="1193"/>
                </a:lnTo>
                <a:lnTo>
                  <a:pt x="1377" y="1193"/>
                </a:lnTo>
                <a:lnTo>
                  <a:pt x="1375" y="1193"/>
                </a:lnTo>
                <a:lnTo>
                  <a:pt x="1377" y="1193"/>
                </a:lnTo>
                <a:lnTo>
                  <a:pt x="1377" y="1193"/>
                </a:lnTo>
                <a:lnTo>
                  <a:pt x="1381" y="1191"/>
                </a:lnTo>
                <a:lnTo>
                  <a:pt x="1379" y="1191"/>
                </a:lnTo>
                <a:close/>
                <a:moveTo>
                  <a:pt x="1416" y="1241"/>
                </a:moveTo>
                <a:lnTo>
                  <a:pt x="1419" y="1243"/>
                </a:lnTo>
                <a:lnTo>
                  <a:pt x="1419" y="1243"/>
                </a:lnTo>
                <a:lnTo>
                  <a:pt x="1419" y="1243"/>
                </a:lnTo>
                <a:lnTo>
                  <a:pt x="1419" y="1243"/>
                </a:lnTo>
                <a:lnTo>
                  <a:pt x="1419" y="1241"/>
                </a:lnTo>
                <a:lnTo>
                  <a:pt x="1416" y="1241"/>
                </a:lnTo>
                <a:lnTo>
                  <a:pt x="1416" y="1241"/>
                </a:lnTo>
                <a:close/>
                <a:moveTo>
                  <a:pt x="1419" y="1241"/>
                </a:moveTo>
                <a:lnTo>
                  <a:pt x="1419" y="1241"/>
                </a:lnTo>
                <a:lnTo>
                  <a:pt x="1419" y="1239"/>
                </a:lnTo>
                <a:lnTo>
                  <a:pt x="1416" y="1239"/>
                </a:lnTo>
                <a:lnTo>
                  <a:pt x="1419" y="1241"/>
                </a:lnTo>
                <a:lnTo>
                  <a:pt x="1419" y="1241"/>
                </a:lnTo>
                <a:close/>
                <a:moveTo>
                  <a:pt x="1427" y="1271"/>
                </a:moveTo>
                <a:lnTo>
                  <a:pt x="1427" y="1271"/>
                </a:lnTo>
                <a:lnTo>
                  <a:pt x="1427" y="1269"/>
                </a:lnTo>
                <a:lnTo>
                  <a:pt x="1425" y="1271"/>
                </a:lnTo>
                <a:lnTo>
                  <a:pt x="1425" y="1271"/>
                </a:lnTo>
                <a:lnTo>
                  <a:pt x="1427" y="1271"/>
                </a:lnTo>
                <a:lnTo>
                  <a:pt x="1427" y="1271"/>
                </a:lnTo>
                <a:close/>
                <a:moveTo>
                  <a:pt x="1423" y="1271"/>
                </a:moveTo>
                <a:lnTo>
                  <a:pt x="1423" y="1271"/>
                </a:lnTo>
                <a:lnTo>
                  <a:pt x="1423" y="1271"/>
                </a:lnTo>
                <a:lnTo>
                  <a:pt x="1423" y="1271"/>
                </a:lnTo>
                <a:lnTo>
                  <a:pt x="1423" y="1273"/>
                </a:lnTo>
                <a:lnTo>
                  <a:pt x="1423" y="1273"/>
                </a:lnTo>
                <a:lnTo>
                  <a:pt x="1423" y="1271"/>
                </a:lnTo>
                <a:close/>
                <a:moveTo>
                  <a:pt x="1159" y="440"/>
                </a:moveTo>
                <a:lnTo>
                  <a:pt x="1159" y="438"/>
                </a:lnTo>
                <a:lnTo>
                  <a:pt x="1159" y="436"/>
                </a:lnTo>
                <a:lnTo>
                  <a:pt x="1159" y="436"/>
                </a:lnTo>
                <a:lnTo>
                  <a:pt x="1159" y="436"/>
                </a:lnTo>
                <a:lnTo>
                  <a:pt x="1157" y="434"/>
                </a:lnTo>
                <a:lnTo>
                  <a:pt x="1157" y="436"/>
                </a:lnTo>
                <a:lnTo>
                  <a:pt x="1155" y="436"/>
                </a:lnTo>
                <a:lnTo>
                  <a:pt x="1155" y="436"/>
                </a:lnTo>
                <a:lnTo>
                  <a:pt x="1155" y="436"/>
                </a:lnTo>
                <a:lnTo>
                  <a:pt x="1157" y="438"/>
                </a:lnTo>
                <a:lnTo>
                  <a:pt x="1157" y="438"/>
                </a:lnTo>
                <a:lnTo>
                  <a:pt x="1159" y="440"/>
                </a:lnTo>
                <a:close/>
                <a:moveTo>
                  <a:pt x="2565" y="673"/>
                </a:moveTo>
                <a:lnTo>
                  <a:pt x="2565" y="673"/>
                </a:lnTo>
                <a:lnTo>
                  <a:pt x="2565" y="673"/>
                </a:lnTo>
                <a:lnTo>
                  <a:pt x="2565" y="673"/>
                </a:lnTo>
                <a:lnTo>
                  <a:pt x="2567" y="671"/>
                </a:lnTo>
                <a:lnTo>
                  <a:pt x="2565" y="671"/>
                </a:lnTo>
                <a:lnTo>
                  <a:pt x="2565" y="671"/>
                </a:lnTo>
                <a:lnTo>
                  <a:pt x="2565" y="673"/>
                </a:lnTo>
                <a:close/>
                <a:moveTo>
                  <a:pt x="2525" y="702"/>
                </a:moveTo>
                <a:lnTo>
                  <a:pt x="2527" y="705"/>
                </a:lnTo>
                <a:lnTo>
                  <a:pt x="2527" y="705"/>
                </a:lnTo>
                <a:lnTo>
                  <a:pt x="2527" y="707"/>
                </a:lnTo>
                <a:lnTo>
                  <a:pt x="2525" y="711"/>
                </a:lnTo>
                <a:lnTo>
                  <a:pt x="2523" y="711"/>
                </a:lnTo>
                <a:lnTo>
                  <a:pt x="2523" y="711"/>
                </a:lnTo>
                <a:lnTo>
                  <a:pt x="2525" y="713"/>
                </a:lnTo>
                <a:lnTo>
                  <a:pt x="2523" y="715"/>
                </a:lnTo>
                <a:lnTo>
                  <a:pt x="2521" y="715"/>
                </a:lnTo>
                <a:lnTo>
                  <a:pt x="2519" y="715"/>
                </a:lnTo>
                <a:lnTo>
                  <a:pt x="2519" y="715"/>
                </a:lnTo>
                <a:lnTo>
                  <a:pt x="2521" y="715"/>
                </a:lnTo>
                <a:lnTo>
                  <a:pt x="2521" y="715"/>
                </a:lnTo>
                <a:lnTo>
                  <a:pt x="2521" y="717"/>
                </a:lnTo>
                <a:lnTo>
                  <a:pt x="2523" y="719"/>
                </a:lnTo>
                <a:lnTo>
                  <a:pt x="2525" y="719"/>
                </a:lnTo>
                <a:lnTo>
                  <a:pt x="2525" y="719"/>
                </a:lnTo>
                <a:lnTo>
                  <a:pt x="2527" y="719"/>
                </a:lnTo>
                <a:lnTo>
                  <a:pt x="2531" y="715"/>
                </a:lnTo>
                <a:lnTo>
                  <a:pt x="2533" y="715"/>
                </a:lnTo>
                <a:lnTo>
                  <a:pt x="2531" y="717"/>
                </a:lnTo>
                <a:lnTo>
                  <a:pt x="2531" y="717"/>
                </a:lnTo>
                <a:lnTo>
                  <a:pt x="2531" y="719"/>
                </a:lnTo>
                <a:lnTo>
                  <a:pt x="2529" y="719"/>
                </a:lnTo>
                <a:lnTo>
                  <a:pt x="2529" y="721"/>
                </a:lnTo>
                <a:lnTo>
                  <a:pt x="2529" y="723"/>
                </a:lnTo>
                <a:lnTo>
                  <a:pt x="2527" y="726"/>
                </a:lnTo>
                <a:lnTo>
                  <a:pt x="2527" y="728"/>
                </a:lnTo>
                <a:lnTo>
                  <a:pt x="2527" y="730"/>
                </a:lnTo>
                <a:lnTo>
                  <a:pt x="2527" y="734"/>
                </a:lnTo>
                <a:lnTo>
                  <a:pt x="2527" y="734"/>
                </a:lnTo>
                <a:lnTo>
                  <a:pt x="2527" y="734"/>
                </a:lnTo>
                <a:lnTo>
                  <a:pt x="2527" y="734"/>
                </a:lnTo>
                <a:lnTo>
                  <a:pt x="2527" y="734"/>
                </a:lnTo>
                <a:lnTo>
                  <a:pt x="2527" y="736"/>
                </a:lnTo>
                <a:lnTo>
                  <a:pt x="2525" y="736"/>
                </a:lnTo>
                <a:lnTo>
                  <a:pt x="2525" y="738"/>
                </a:lnTo>
                <a:lnTo>
                  <a:pt x="2525" y="742"/>
                </a:lnTo>
                <a:lnTo>
                  <a:pt x="2525" y="742"/>
                </a:lnTo>
                <a:lnTo>
                  <a:pt x="2525" y="742"/>
                </a:lnTo>
                <a:lnTo>
                  <a:pt x="2525" y="744"/>
                </a:lnTo>
                <a:lnTo>
                  <a:pt x="2527" y="744"/>
                </a:lnTo>
                <a:lnTo>
                  <a:pt x="2527" y="744"/>
                </a:lnTo>
                <a:lnTo>
                  <a:pt x="2527" y="742"/>
                </a:lnTo>
                <a:lnTo>
                  <a:pt x="2527" y="742"/>
                </a:lnTo>
                <a:lnTo>
                  <a:pt x="2529" y="734"/>
                </a:lnTo>
                <a:lnTo>
                  <a:pt x="2529" y="734"/>
                </a:lnTo>
                <a:lnTo>
                  <a:pt x="2529" y="732"/>
                </a:lnTo>
                <a:lnTo>
                  <a:pt x="2529" y="730"/>
                </a:lnTo>
                <a:lnTo>
                  <a:pt x="2529" y="730"/>
                </a:lnTo>
                <a:lnTo>
                  <a:pt x="2529" y="730"/>
                </a:lnTo>
                <a:lnTo>
                  <a:pt x="2531" y="728"/>
                </a:lnTo>
                <a:lnTo>
                  <a:pt x="2533" y="726"/>
                </a:lnTo>
                <a:lnTo>
                  <a:pt x="2535" y="726"/>
                </a:lnTo>
                <a:lnTo>
                  <a:pt x="2533" y="728"/>
                </a:lnTo>
                <a:lnTo>
                  <a:pt x="2531" y="730"/>
                </a:lnTo>
                <a:lnTo>
                  <a:pt x="2531" y="730"/>
                </a:lnTo>
                <a:lnTo>
                  <a:pt x="2531" y="732"/>
                </a:lnTo>
                <a:lnTo>
                  <a:pt x="2531" y="732"/>
                </a:lnTo>
                <a:lnTo>
                  <a:pt x="2531" y="732"/>
                </a:lnTo>
                <a:lnTo>
                  <a:pt x="2533" y="732"/>
                </a:lnTo>
                <a:lnTo>
                  <a:pt x="2533" y="732"/>
                </a:lnTo>
                <a:lnTo>
                  <a:pt x="2533" y="732"/>
                </a:lnTo>
                <a:lnTo>
                  <a:pt x="2533" y="730"/>
                </a:lnTo>
                <a:lnTo>
                  <a:pt x="2535" y="730"/>
                </a:lnTo>
                <a:lnTo>
                  <a:pt x="2535" y="730"/>
                </a:lnTo>
                <a:lnTo>
                  <a:pt x="2537" y="728"/>
                </a:lnTo>
                <a:lnTo>
                  <a:pt x="2537" y="728"/>
                </a:lnTo>
                <a:lnTo>
                  <a:pt x="2537" y="728"/>
                </a:lnTo>
                <a:lnTo>
                  <a:pt x="2537" y="728"/>
                </a:lnTo>
                <a:lnTo>
                  <a:pt x="2537" y="730"/>
                </a:lnTo>
                <a:lnTo>
                  <a:pt x="2540" y="730"/>
                </a:lnTo>
                <a:lnTo>
                  <a:pt x="2542" y="732"/>
                </a:lnTo>
                <a:lnTo>
                  <a:pt x="2537" y="732"/>
                </a:lnTo>
                <a:lnTo>
                  <a:pt x="2537" y="732"/>
                </a:lnTo>
                <a:lnTo>
                  <a:pt x="2537" y="732"/>
                </a:lnTo>
                <a:lnTo>
                  <a:pt x="2537" y="734"/>
                </a:lnTo>
                <a:lnTo>
                  <a:pt x="2537" y="736"/>
                </a:lnTo>
                <a:lnTo>
                  <a:pt x="2540" y="738"/>
                </a:lnTo>
                <a:lnTo>
                  <a:pt x="2540" y="738"/>
                </a:lnTo>
                <a:lnTo>
                  <a:pt x="2540" y="740"/>
                </a:lnTo>
                <a:lnTo>
                  <a:pt x="2540" y="742"/>
                </a:lnTo>
                <a:lnTo>
                  <a:pt x="2537" y="742"/>
                </a:lnTo>
                <a:lnTo>
                  <a:pt x="2535" y="747"/>
                </a:lnTo>
                <a:lnTo>
                  <a:pt x="2535" y="751"/>
                </a:lnTo>
                <a:lnTo>
                  <a:pt x="2533" y="751"/>
                </a:lnTo>
                <a:lnTo>
                  <a:pt x="2533" y="751"/>
                </a:lnTo>
                <a:lnTo>
                  <a:pt x="2533" y="753"/>
                </a:lnTo>
                <a:lnTo>
                  <a:pt x="2533" y="753"/>
                </a:lnTo>
                <a:lnTo>
                  <a:pt x="2535" y="755"/>
                </a:lnTo>
                <a:lnTo>
                  <a:pt x="2537" y="757"/>
                </a:lnTo>
                <a:lnTo>
                  <a:pt x="2537" y="755"/>
                </a:lnTo>
                <a:lnTo>
                  <a:pt x="2537" y="753"/>
                </a:lnTo>
                <a:lnTo>
                  <a:pt x="2537" y="753"/>
                </a:lnTo>
                <a:lnTo>
                  <a:pt x="2540" y="755"/>
                </a:lnTo>
                <a:lnTo>
                  <a:pt x="2542" y="755"/>
                </a:lnTo>
                <a:lnTo>
                  <a:pt x="2544" y="755"/>
                </a:lnTo>
                <a:lnTo>
                  <a:pt x="2546" y="753"/>
                </a:lnTo>
                <a:lnTo>
                  <a:pt x="2546" y="753"/>
                </a:lnTo>
                <a:lnTo>
                  <a:pt x="2546" y="753"/>
                </a:lnTo>
                <a:lnTo>
                  <a:pt x="2548" y="755"/>
                </a:lnTo>
                <a:lnTo>
                  <a:pt x="2548" y="755"/>
                </a:lnTo>
                <a:lnTo>
                  <a:pt x="2548" y="755"/>
                </a:lnTo>
                <a:lnTo>
                  <a:pt x="2550" y="755"/>
                </a:lnTo>
                <a:lnTo>
                  <a:pt x="2552" y="755"/>
                </a:lnTo>
                <a:lnTo>
                  <a:pt x="2552" y="753"/>
                </a:lnTo>
                <a:lnTo>
                  <a:pt x="2552" y="753"/>
                </a:lnTo>
                <a:lnTo>
                  <a:pt x="2554" y="753"/>
                </a:lnTo>
                <a:lnTo>
                  <a:pt x="2554" y="753"/>
                </a:lnTo>
                <a:lnTo>
                  <a:pt x="2556" y="751"/>
                </a:lnTo>
                <a:lnTo>
                  <a:pt x="2558" y="751"/>
                </a:lnTo>
                <a:lnTo>
                  <a:pt x="2563" y="751"/>
                </a:lnTo>
                <a:lnTo>
                  <a:pt x="2565" y="751"/>
                </a:lnTo>
                <a:lnTo>
                  <a:pt x="2560" y="753"/>
                </a:lnTo>
                <a:lnTo>
                  <a:pt x="2558" y="755"/>
                </a:lnTo>
                <a:lnTo>
                  <a:pt x="2556" y="759"/>
                </a:lnTo>
                <a:lnTo>
                  <a:pt x="2556" y="761"/>
                </a:lnTo>
                <a:lnTo>
                  <a:pt x="2558" y="763"/>
                </a:lnTo>
                <a:lnTo>
                  <a:pt x="2560" y="765"/>
                </a:lnTo>
                <a:lnTo>
                  <a:pt x="2563" y="767"/>
                </a:lnTo>
                <a:lnTo>
                  <a:pt x="2563" y="767"/>
                </a:lnTo>
                <a:lnTo>
                  <a:pt x="2563" y="767"/>
                </a:lnTo>
                <a:lnTo>
                  <a:pt x="2565" y="767"/>
                </a:lnTo>
                <a:lnTo>
                  <a:pt x="2567" y="767"/>
                </a:lnTo>
                <a:lnTo>
                  <a:pt x="2567" y="767"/>
                </a:lnTo>
                <a:lnTo>
                  <a:pt x="2567" y="770"/>
                </a:lnTo>
                <a:lnTo>
                  <a:pt x="2565" y="772"/>
                </a:lnTo>
                <a:lnTo>
                  <a:pt x="2565" y="772"/>
                </a:lnTo>
                <a:lnTo>
                  <a:pt x="2563" y="774"/>
                </a:lnTo>
                <a:lnTo>
                  <a:pt x="2565" y="774"/>
                </a:lnTo>
                <a:lnTo>
                  <a:pt x="2565" y="776"/>
                </a:lnTo>
                <a:lnTo>
                  <a:pt x="2565" y="776"/>
                </a:lnTo>
                <a:lnTo>
                  <a:pt x="2565" y="776"/>
                </a:lnTo>
                <a:lnTo>
                  <a:pt x="2563" y="778"/>
                </a:lnTo>
                <a:lnTo>
                  <a:pt x="2563" y="780"/>
                </a:lnTo>
                <a:lnTo>
                  <a:pt x="2565" y="782"/>
                </a:lnTo>
                <a:lnTo>
                  <a:pt x="2565" y="782"/>
                </a:lnTo>
                <a:lnTo>
                  <a:pt x="2567" y="782"/>
                </a:lnTo>
                <a:lnTo>
                  <a:pt x="2567" y="782"/>
                </a:lnTo>
                <a:lnTo>
                  <a:pt x="2569" y="784"/>
                </a:lnTo>
                <a:lnTo>
                  <a:pt x="2567" y="784"/>
                </a:lnTo>
                <a:lnTo>
                  <a:pt x="2565" y="784"/>
                </a:lnTo>
                <a:lnTo>
                  <a:pt x="2563" y="782"/>
                </a:lnTo>
                <a:lnTo>
                  <a:pt x="2563" y="782"/>
                </a:lnTo>
                <a:lnTo>
                  <a:pt x="2563" y="784"/>
                </a:lnTo>
                <a:lnTo>
                  <a:pt x="2560" y="782"/>
                </a:lnTo>
                <a:lnTo>
                  <a:pt x="2558" y="782"/>
                </a:lnTo>
                <a:lnTo>
                  <a:pt x="2556" y="784"/>
                </a:lnTo>
                <a:lnTo>
                  <a:pt x="2554" y="784"/>
                </a:lnTo>
                <a:lnTo>
                  <a:pt x="2554" y="784"/>
                </a:lnTo>
                <a:lnTo>
                  <a:pt x="2552" y="784"/>
                </a:lnTo>
                <a:lnTo>
                  <a:pt x="2548" y="786"/>
                </a:lnTo>
                <a:lnTo>
                  <a:pt x="2546" y="786"/>
                </a:lnTo>
                <a:lnTo>
                  <a:pt x="2546" y="788"/>
                </a:lnTo>
                <a:lnTo>
                  <a:pt x="2544" y="788"/>
                </a:lnTo>
                <a:lnTo>
                  <a:pt x="2544" y="788"/>
                </a:lnTo>
                <a:lnTo>
                  <a:pt x="2542" y="791"/>
                </a:lnTo>
                <a:lnTo>
                  <a:pt x="2540" y="793"/>
                </a:lnTo>
                <a:lnTo>
                  <a:pt x="2540" y="793"/>
                </a:lnTo>
                <a:lnTo>
                  <a:pt x="2540" y="793"/>
                </a:lnTo>
                <a:lnTo>
                  <a:pt x="2542" y="793"/>
                </a:lnTo>
                <a:lnTo>
                  <a:pt x="2544" y="793"/>
                </a:lnTo>
                <a:lnTo>
                  <a:pt x="2544" y="793"/>
                </a:lnTo>
                <a:lnTo>
                  <a:pt x="2546" y="791"/>
                </a:lnTo>
                <a:lnTo>
                  <a:pt x="2548" y="791"/>
                </a:lnTo>
                <a:lnTo>
                  <a:pt x="2548" y="793"/>
                </a:lnTo>
                <a:lnTo>
                  <a:pt x="2548" y="793"/>
                </a:lnTo>
                <a:lnTo>
                  <a:pt x="2548" y="795"/>
                </a:lnTo>
                <a:lnTo>
                  <a:pt x="2550" y="795"/>
                </a:lnTo>
                <a:lnTo>
                  <a:pt x="2548" y="797"/>
                </a:lnTo>
                <a:lnTo>
                  <a:pt x="2548" y="797"/>
                </a:lnTo>
                <a:lnTo>
                  <a:pt x="2550" y="799"/>
                </a:lnTo>
                <a:lnTo>
                  <a:pt x="2550" y="799"/>
                </a:lnTo>
                <a:lnTo>
                  <a:pt x="2550" y="799"/>
                </a:lnTo>
                <a:lnTo>
                  <a:pt x="2548" y="801"/>
                </a:lnTo>
                <a:lnTo>
                  <a:pt x="2548" y="803"/>
                </a:lnTo>
                <a:lnTo>
                  <a:pt x="2546" y="803"/>
                </a:lnTo>
                <a:lnTo>
                  <a:pt x="2544" y="805"/>
                </a:lnTo>
                <a:lnTo>
                  <a:pt x="2542" y="805"/>
                </a:lnTo>
                <a:lnTo>
                  <a:pt x="2537" y="807"/>
                </a:lnTo>
                <a:lnTo>
                  <a:pt x="2533" y="809"/>
                </a:lnTo>
                <a:lnTo>
                  <a:pt x="2533" y="809"/>
                </a:lnTo>
                <a:lnTo>
                  <a:pt x="2531" y="811"/>
                </a:lnTo>
                <a:lnTo>
                  <a:pt x="2533" y="811"/>
                </a:lnTo>
                <a:lnTo>
                  <a:pt x="2533" y="814"/>
                </a:lnTo>
                <a:lnTo>
                  <a:pt x="2533" y="814"/>
                </a:lnTo>
                <a:lnTo>
                  <a:pt x="2533" y="814"/>
                </a:lnTo>
                <a:lnTo>
                  <a:pt x="2537" y="816"/>
                </a:lnTo>
                <a:lnTo>
                  <a:pt x="2540" y="816"/>
                </a:lnTo>
                <a:lnTo>
                  <a:pt x="2542" y="814"/>
                </a:lnTo>
                <a:lnTo>
                  <a:pt x="2542" y="814"/>
                </a:lnTo>
                <a:lnTo>
                  <a:pt x="2544" y="814"/>
                </a:lnTo>
                <a:lnTo>
                  <a:pt x="2546" y="816"/>
                </a:lnTo>
                <a:lnTo>
                  <a:pt x="2546" y="816"/>
                </a:lnTo>
                <a:lnTo>
                  <a:pt x="2548" y="816"/>
                </a:lnTo>
                <a:lnTo>
                  <a:pt x="2548" y="816"/>
                </a:lnTo>
                <a:lnTo>
                  <a:pt x="2546" y="818"/>
                </a:lnTo>
                <a:lnTo>
                  <a:pt x="2548" y="818"/>
                </a:lnTo>
                <a:lnTo>
                  <a:pt x="2550" y="818"/>
                </a:lnTo>
                <a:lnTo>
                  <a:pt x="2550" y="816"/>
                </a:lnTo>
                <a:lnTo>
                  <a:pt x="2552" y="816"/>
                </a:lnTo>
                <a:lnTo>
                  <a:pt x="2554" y="818"/>
                </a:lnTo>
                <a:lnTo>
                  <a:pt x="2556" y="820"/>
                </a:lnTo>
                <a:lnTo>
                  <a:pt x="2560" y="820"/>
                </a:lnTo>
                <a:lnTo>
                  <a:pt x="2560" y="820"/>
                </a:lnTo>
                <a:lnTo>
                  <a:pt x="2563" y="818"/>
                </a:lnTo>
                <a:lnTo>
                  <a:pt x="2565" y="818"/>
                </a:lnTo>
                <a:lnTo>
                  <a:pt x="2569" y="818"/>
                </a:lnTo>
                <a:lnTo>
                  <a:pt x="2569" y="816"/>
                </a:lnTo>
                <a:lnTo>
                  <a:pt x="2571" y="816"/>
                </a:lnTo>
                <a:lnTo>
                  <a:pt x="2573" y="814"/>
                </a:lnTo>
                <a:lnTo>
                  <a:pt x="2571" y="816"/>
                </a:lnTo>
                <a:lnTo>
                  <a:pt x="2569" y="818"/>
                </a:lnTo>
                <a:lnTo>
                  <a:pt x="2567" y="820"/>
                </a:lnTo>
                <a:lnTo>
                  <a:pt x="2567" y="820"/>
                </a:lnTo>
                <a:lnTo>
                  <a:pt x="2565" y="824"/>
                </a:lnTo>
                <a:lnTo>
                  <a:pt x="2563" y="824"/>
                </a:lnTo>
                <a:lnTo>
                  <a:pt x="2560" y="824"/>
                </a:lnTo>
                <a:lnTo>
                  <a:pt x="2558" y="824"/>
                </a:lnTo>
                <a:lnTo>
                  <a:pt x="2556" y="824"/>
                </a:lnTo>
                <a:lnTo>
                  <a:pt x="2552" y="824"/>
                </a:lnTo>
                <a:lnTo>
                  <a:pt x="2548" y="824"/>
                </a:lnTo>
                <a:lnTo>
                  <a:pt x="2548" y="824"/>
                </a:lnTo>
                <a:lnTo>
                  <a:pt x="2546" y="828"/>
                </a:lnTo>
                <a:lnTo>
                  <a:pt x="2542" y="828"/>
                </a:lnTo>
                <a:lnTo>
                  <a:pt x="2542" y="830"/>
                </a:lnTo>
                <a:lnTo>
                  <a:pt x="2542" y="830"/>
                </a:lnTo>
                <a:lnTo>
                  <a:pt x="2542" y="832"/>
                </a:lnTo>
                <a:lnTo>
                  <a:pt x="2537" y="837"/>
                </a:lnTo>
                <a:lnTo>
                  <a:pt x="2537" y="837"/>
                </a:lnTo>
                <a:lnTo>
                  <a:pt x="2535" y="837"/>
                </a:lnTo>
                <a:lnTo>
                  <a:pt x="2535" y="837"/>
                </a:lnTo>
                <a:lnTo>
                  <a:pt x="2535" y="839"/>
                </a:lnTo>
                <a:lnTo>
                  <a:pt x="2533" y="841"/>
                </a:lnTo>
                <a:lnTo>
                  <a:pt x="2531" y="843"/>
                </a:lnTo>
                <a:lnTo>
                  <a:pt x="2527" y="843"/>
                </a:lnTo>
                <a:lnTo>
                  <a:pt x="2525" y="845"/>
                </a:lnTo>
                <a:lnTo>
                  <a:pt x="2525" y="845"/>
                </a:lnTo>
                <a:lnTo>
                  <a:pt x="2527" y="845"/>
                </a:lnTo>
                <a:lnTo>
                  <a:pt x="2527" y="845"/>
                </a:lnTo>
                <a:lnTo>
                  <a:pt x="2529" y="845"/>
                </a:lnTo>
                <a:lnTo>
                  <a:pt x="2531" y="845"/>
                </a:lnTo>
                <a:lnTo>
                  <a:pt x="2531" y="847"/>
                </a:lnTo>
                <a:lnTo>
                  <a:pt x="2533" y="847"/>
                </a:lnTo>
                <a:lnTo>
                  <a:pt x="2535" y="845"/>
                </a:lnTo>
                <a:lnTo>
                  <a:pt x="2535" y="843"/>
                </a:lnTo>
                <a:lnTo>
                  <a:pt x="2537" y="843"/>
                </a:lnTo>
                <a:lnTo>
                  <a:pt x="2540" y="841"/>
                </a:lnTo>
                <a:lnTo>
                  <a:pt x="2542" y="841"/>
                </a:lnTo>
                <a:lnTo>
                  <a:pt x="2544" y="841"/>
                </a:lnTo>
                <a:lnTo>
                  <a:pt x="2546" y="841"/>
                </a:lnTo>
                <a:lnTo>
                  <a:pt x="2546" y="839"/>
                </a:lnTo>
                <a:lnTo>
                  <a:pt x="2548" y="839"/>
                </a:lnTo>
                <a:lnTo>
                  <a:pt x="2548" y="839"/>
                </a:lnTo>
                <a:lnTo>
                  <a:pt x="2548" y="841"/>
                </a:lnTo>
                <a:lnTo>
                  <a:pt x="2552" y="841"/>
                </a:lnTo>
                <a:lnTo>
                  <a:pt x="2552" y="843"/>
                </a:lnTo>
                <a:lnTo>
                  <a:pt x="2554" y="843"/>
                </a:lnTo>
                <a:lnTo>
                  <a:pt x="2556" y="841"/>
                </a:lnTo>
                <a:lnTo>
                  <a:pt x="2556" y="839"/>
                </a:lnTo>
                <a:lnTo>
                  <a:pt x="2556" y="837"/>
                </a:lnTo>
                <a:lnTo>
                  <a:pt x="2558" y="835"/>
                </a:lnTo>
                <a:lnTo>
                  <a:pt x="2565" y="832"/>
                </a:lnTo>
                <a:lnTo>
                  <a:pt x="2565" y="832"/>
                </a:lnTo>
                <a:lnTo>
                  <a:pt x="2567" y="835"/>
                </a:lnTo>
                <a:lnTo>
                  <a:pt x="2569" y="835"/>
                </a:lnTo>
                <a:lnTo>
                  <a:pt x="2571" y="835"/>
                </a:lnTo>
                <a:lnTo>
                  <a:pt x="2573" y="835"/>
                </a:lnTo>
                <a:lnTo>
                  <a:pt x="2573" y="835"/>
                </a:lnTo>
                <a:lnTo>
                  <a:pt x="2573" y="835"/>
                </a:lnTo>
                <a:lnTo>
                  <a:pt x="2577" y="835"/>
                </a:lnTo>
                <a:lnTo>
                  <a:pt x="2579" y="835"/>
                </a:lnTo>
                <a:lnTo>
                  <a:pt x="2579" y="835"/>
                </a:lnTo>
                <a:lnTo>
                  <a:pt x="2579" y="835"/>
                </a:lnTo>
                <a:lnTo>
                  <a:pt x="2577" y="832"/>
                </a:lnTo>
                <a:lnTo>
                  <a:pt x="2581" y="832"/>
                </a:lnTo>
                <a:lnTo>
                  <a:pt x="2584" y="832"/>
                </a:lnTo>
                <a:lnTo>
                  <a:pt x="2584" y="832"/>
                </a:lnTo>
                <a:lnTo>
                  <a:pt x="2586" y="832"/>
                </a:lnTo>
                <a:lnTo>
                  <a:pt x="2588" y="830"/>
                </a:lnTo>
                <a:lnTo>
                  <a:pt x="2588" y="830"/>
                </a:lnTo>
                <a:lnTo>
                  <a:pt x="2590" y="830"/>
                </a:lnTo>
                <a:lnTo>
                  <a:pt x="2592" y="830"/>
                </a:lnTo>
                <a:lnTo>
                  <a:pt x="2594" y="832"/>
                </a:lnTo>
                <a:lnTo>
                  <a:pt x="2596" y="832"/>
                </a:lnTo>
                <a:lnTo>
                  <a:pt x="2596" y="832"/>
                </a:lnTo>
                <a:lnTo>
                  <a:pt x="2600" y="832"/>
                </a:lnTo>
                <a:lnTo>
                  <a:pt x="2604" y="832"/>
                </a:lnTo>
                <a:lnTo>
                  <a:pt x="2611" y="832"/>
                </a:lnTo>
                <a:lnTo>
                  <a:pt x="2613" y="832"/>
                </a:lnTo>
                <a:lnTo>
                  <a:pt x="2613" y="832"/>
                </a:lnTo>
                <a:lnTo>
                  <a:pt x="2615" y="830"/>
                </a:lnTo>
                <a:lnTo>
                  <a:pt x="2617" y="830"/>
                </a:lnTo>
                <a:lnTo>
                  <a:pt x="2619" y="828"/>
                </a:lnTo>
                <a:lnTo>
                  <a:pt x="2621" y="830"/>
                </a:lnTo>
                <a:lnTo>
                  <a:pt x="2621" y="828"/>
                </a:lnTo>
                <a:lnTo>
                  <a:pt x="2623" y="826"/>
                </a:lnTo>
                <a:lnTo>
                  <a:pt x="2628" y="824"/>
                </a:lnTo>
                <a:lnTo>
                  <a:pt x="2628" y="824"/>
                </a:lnTo>
                <a:lnTo>
                  <a:pt x="2628" y="822"/>
                </a:lnTo>
                <a:lnTo>
                  <a:pt x="2628" y="822"/>
                </a:lnTo>
                <a:lnTo>
                  <a:pt x="2628" y="820"/>
                </a:lnTo>
                <a:lnTo>
                  <a:pt x="2625" y="820"/>
                </a:lnTo>
                <a:lnTo>
                  <a:pt x="2623" y="822"/>
                </a:lnTo>
                <a:lnTo>
                  <a:pt x="2621" y="822"/>
                </a:lnTo>
                <a:lnTo>
                  <a:pt x="2617" y="820"/>
                </a:lnTo>
                <a:lnTo>
                  <a:pt x="2617" y="820"/>
                </a:lnTo>
                <a:lnTo>
                  <a:pt x="2617" y="820"/>
                </a:lnTo>
                <a:lnTo>
                  <a:pt x="2615" y="818"/>
                </a:lnTo>
                <a:lnTo>
                  <a:pt x="2613" y="820"/>
                </a:lnTo>
                <a:lnTo>
                  <a:pt x="2615" y="818"/>
                </a:lnTo>
                <a:lnTo>
                  <a:pt x="2617" y="818"/>
                </a:lnTo>
                <a:lnTo>
                  <a:pt x="2617" y="818"/>
                </a:lnTo>
                <a:lnTo>
                  <a:pt x="2619" y="818"/>
                </a:lnTo>
                <a:lnTo>
                  <a:pt x="2621" y="818"/>
                </a:lnTo>
                <a:lnTo>
                  <a:pt x="2621" y="816"/>
                </a:lnTo>
                <a:lnTo>
                  <a:pt x="2621" y="816"/>
                </a:lnTo>
                <a:lnTo>
                  <a:pt x="2619" y="814"/>
                </a:lnTo>
                <a:lnTo>
                  <a:pt x="2621" y="814"/>
                </a:lnTo>
                <a:lnTo>
                  <a:pt x="2623" y="814"/>
                </a:lnTo>
                <a:lnTo>
                  <a:pt x="2625" y="814"/>
                </a:lnTo>
                <a:lnTo>
                  <a:pt x="2625" y="811"/>
                </a:lnTo>
                <a:lnTo>
                  <a:pt x="2625" y="811"/>
                </a:lnTo>
                <a:lnTo>
                  <a:pt x="2625" y="809"/>
                </a:lnTo>
                <a:lnTo>
                  <a:pt x="2625" y="809"/>
                </a:lnTo>
                <a:lnTo>
                  <a:pt x="2625" y="809"/>
                </a:lnTo>
                <a:lnTo>
                  <a:pt x="2628" y="809"/>
                </a:lnTo>
                <a:lnTo>
                  <a:pt x="2628" y="809"/>
                </a:lnTo>
                <a:lnTo>
                  <a:pt x="2630" y="807"/>
                </a:lnTo>
                <a:lnTo>
                  <a:pt x="2632" y="807"/>
                </a:lnTo>
                <a:lnTo>
                  <a:pt x="2632" y="805"/>
                </a:lnTo>
                <a:lnTo>
                  <a:pt x="2632" y="803"/>
                </a:lnTo>
                <a:lnTo>
                  <a:pt x="2632" y="801"/>
                </a:lnTo>
                <a:lnTo>
                  <a:pt x="2634" y="799"/>
                </a:lnTo>
                <a:lnTo>
                  <a:pt x="2634" y="797"/>
                </a:lnTo>
                <a:lnTo>
                  <a:pt x="2632" y="797"/>
                </a:lnTo>
                <a:lnTo>
                  <a:pt x="2632" y="795"/>
                </a:lnTo>
                <a:lnTo>
                  <a:pt x="2628" y="793"/>
                </a:lnTo>
                <a:lnTo>
                  <a:pt x="2625" y="791"/>
                </a:lnTo>
                <a:lnTo>
                  <a:pt x="2623" y="791"/>
                </a:lnTo>
                <a:lnTo>
                  <a:pt x="2621" y="791"/>
                </a:lnTo>
                <a:lnTo>
                  <a:pt x="2619" y="791"/>
                </a:lnTo>
                <a:lnTo>
                  <a:pt x="2617" y="791"/>
                </a:lnTo>
                <a:lnTo>
                  <a:pt x="2615" y="791"/>
                </a:lnTo>
                <a:lnTo>
                  <a:pt x="2615" y="791"/>
                </a:lnTo>
                <a:lnTo>
                  <a:pt x="2615" y="793"/>
                </a:lnTo>
                <a:lnTo>
                  <a:pt x="2613" y="793"/>
                </a:lnTo>
                <a:lnTo>
                  <a:pt x="2613" y="793"/>
                </a:lnTo>
                <a:lnTo>
                  <a:pt x="2611" y="793"/>
                </a:lnTo>
                <a:lnTo>
                  <a:pt x="2609" y="791"/>
                </a:lnTo>
                <a:lnTo>
                  <a:pt x="2609" y="791"/>
                </a:lnTo>
                <a:lnTo>
                  <a:pt x="2611" y="788"/>
                </a:lnTo>
                <a:lnTo>
                  <a:pt x="2613" y="788"/>
                </a:lnTo>
                <a:lnTo>
                  <a:pt x="2613" y="786"/>
                </a:lnTo>
                <a:lnTo>
                  <a:pt x="2611" y="782"/>
                </a:lnTo>
                <a:lnTo>
                  <a:pt x="2609" y="780"/>
                </a:lnTo>
                <a:lnTo>
                  <a:pt x="2604" y="776"/>
                </a:lnTo>
                <a:lnTo>
                  <a:pt x="2600" y="776"/>
                </a:lnTo>
                <a:lnTo>
                  <a:pt x="2598" y="776"/>
                </a:lnTo>
                <a:lnTo>
                  <a:pt x="2600" y="776"/>
                </a:lnTo>
                <a:lnTo>
                  <a:pt x="2600" y="776"/>
                </a:lnTo>
                <a:lnTo>
                  <a:pt x="2604" y="776"/>
                </a:lnTo>
                <a:lnTo>
                  <a:pt x="2604" y="776"/>
                </a:lnTo>
                <a:lnTo>
                  <a:pt x="2607" y="778"/>
                </a:lnTo>
                <a:lnTo>
                  <a:pt x="2607" y="778"/>
                </a:lnTo>
                <a:lnTo>
                  <a:pt x="2609" y="778"/>
                </a:lnTo>
                <a:lnTo>
                  <a:pt x="2609" y="778"/>
                </a:lnTo>
                <a:lnTo>
                  <a:pt x="2609" y="778"/>
                </a:lnTo>
                <a:lnTo>
                  <a:pt x="2609" y="776"/>
                </a:lnTo>
                <a:lnTo>
                  <a:pt x="2607" y="772"/>
                </a:lnTo>
                <a:lnTo>
                  <a:pt x="2604" y="772"/>
                </a:lnTo>
                <a:lnTo>
                  <a:pt x="2604" y="770"/>
                </a:lnTo>
                <a:lnTo>
                  <a:pt x="2604" y="767"/>
                </a:lnTo>
                <a:lnTo>
                  <a:pt x="2607" y="767"/>
                </a:lnTo>
                <a:lnTo>
                  <a:pt x="2604" y="765"/>
                </a:lnTo>
                <a:lnTo>
                  <a:pt x="2602" y="765"/>
                </a:lnTo>
                <a:lnTo>
                  <a:pt x="2600" y="763"/>
                </a:lnTo>
                <a:lnTo>
                  <a:pt x="2598" y="759"/>
                </a:lnTo>
                <a:lnTo>
                  <a:pt x="2596" y="759"/>
                </a:lnTo>
                <a:lnTo>
                  <a:pt x="2592" y="757"/>
                </a:lnTo>
                <a:lnTo>
                  <a:pt x="2590" y="757"/>
                </a:lnTo>
                <a:lnTo>
                  <a:pt x="2590" y="755"/>
                </a:lnTo>
                <a:lnTo>
                  <a:pt x="2588" y="751"/>
                </a:lnTo>
                <a:lnTo>
                  <a:pt x="2586" y="744"/>
                </a:lnTo>
                <a:lnTo>
                  <a:pt x="2584" y="740"/>
                </a:lnTo>
                <a:lnTo>
                  <a:pt x="2584" y="738"/>
                </a:lnTo>
                <a:lnTo>
                  <a:pt x="2584" y="738"/>
                </a:lnTo>
                <a:lnTo>
                  <a:pt x="2581" y="736"/>
                </a:lnTo>
                <a:lnTo>
                  <a:pt x="2579" y="734"/>
                </a:lnTo>
                <a:lnTo>
                  <a:pt x="2577" y="732"/>
                </a:lnTo>
                <a:lnTo>
                  <a:pt x="2571" y="730"/>
                </a:lnTo>
                <a:lnTo>
                  <a:pt x="2567" y="730"/>
                </a:lnTo>
                <a:lnTo>
                  <a:pt x="2565" y="732"/>
                </a:lnTo>
                <a:lnTo>
                  <a:pt x="2563" y="732"/>
                </a:lnTo>
                <a:lnTo>
                  <a:pt x="2556" y="730"/>
                </a:lnTo>
                <a:lnTo>
                  <a:pt x="2554" y="730"/>
                </a:lnTo>
                <a:lnTo>
                  <a:pt x="2552" y="728"/>
                </a:lnTo>
                <a:lnTo>
                  <a:pt x="2554" y="730"/>
                </a:lnTo>
                <a:lnTo>
                  <a:pt x="2556" y="730"/>
                </a:lnTo>
                <a:lnTo>
                  <a:pt x="2558" y="730"/>
                </a:lnTo>
                <a:lnTo>
                  <a:pt x="2560" y="730"/>
                </a:lnTo>
                <a:lnTo>
                  <a:pt x="2563" y="728"/>
                </a:lnTo>
                <a:lnTo>
                  <a:pt x="2565" y="726"/>
                </a:lnTo>
                <a:lnTo>
                  <a:pt x="2567" y="726"/>
                </a:lnTo>
                <a:lnTo>
                  <a:pt x="2569" y="726"/>
                </a:lnTo>
                <a:lnTo>
                  <a:pt x="2569" y="723"/>
                </a:lnTo>
                <a:lnTo>
                  <a:pt x="2567" y="721"/>
                </a:lnTo>
                <a:lnTo>
                  <a:pt x="2563" y="721"/>
                </a:lnTo>
                <a:lnTo>
                  <a:pt x="2560" y="723"/>
                </a:lnTo>
                <a:lnTo>
                  <a:pt x="2560" y="723"/>
                </a:lnTo>
                <a:lnTo>
                  <a:pt x="2560" y="721"/>
                </a:lnTo>
                <a:lnTo>
                  <a:pt x="2563" y="721"/>
                </a:lnTo>
                <a:lnTo>
                  <a:pt x="2563" y="721"/>
                </a:lnTo>
                <a:lnTo>
                  <a:pt x="2567" y="721"/>
                </a:lnTo>
                <a:lnTo>
                  <a:pt x="2569" y="719"/>
                </a:lnTo>
                <a:lnTo>
                  <a:pt x="2571" y="719"/>
                </a:lnTo>
                <a:lnTo>
                  <a:pt x="2571" y="717"/>
                </a:lnTo>
                <a:lnTo>
                  <a:pt x="2573" y="715"/>
                </a:lnTo>
                <a:lnTo>
                  <a:pt x="2575" y="713"/>
                </a:lnTo>
                <a:lnTo>
                  <a:pt x="2577" y="707"/>
                </a:lnTo>
                <a:lnTo>
                  <a:pt x="2577" y="707"/>
                </a:lnTo>
                <a:lnTo>
                  <a:pt x="2577" y="705"/>
                </a:lnTo>
                <a:lnTo>
                  <a:pt x="2579" y="705"/>
                </a:lnTo>
                <a:lnTo>
                  <a:pt x="2579" y="702"/>
                </a:lnTo>
                <a:lnTo>
                  <a:pt x="2581" y="700"/>
                </a:lnTo>
                <a:lnTo>
                  <a:pt x="2581" y="700"/>
                </a:lnTo>
                <a:lnTo>
                  <a:pt x="2581" y="700"/>
                </a:lnTo>
                <a:lnTo>
                  <a:pt x="2581" y="696"/>
                </a:lnTo>
                <a:lnTo>
                  <a:pt x="2579" y="696"/>
                </a:lnTo>
                <a:lnTo>
                  <a:pt x="2577" y="696"/>
                </a:lnTo>
                <a:lnTo>
                  <a:pt x="2575" y="696"/>
                </a:lnTo>
                <a:lnTo>
                  <a:pt x="2567" y="696"/>
                </a:lnTo>
                <a:lnTo>
                  <a:pt x="2565" y="696"/>
                </a:lnTo>
                <a:lnTo>
                  <a:pt x="2565" y="696"/>
                </a:lnTo>
                <a:lnTo>
                  <a:pt x="2563" y="696"/>
                </a:lnTo>
                <a:lnTo>
                  <a:pt x="2560" y="694"/>
                </a:lnTo>
                <a:lnTo>
                  <a:pt x="2558" y="696"/>
                </a:lnTo>
                <a:lnTo>
                  <a:pt x="2554" y="696"/>
                </a:lnTo>
                <a:lnTo>
                  <a:pt x="2552" y="698"/>
                </a:lnTo>
                <a:lnTo>
                  <a:pt x="2550" y="698"/>
                </a:lnTo>
                <a:lnTo>
                  <a:pt x="2548" y="698"/>
                </a:lnTo>
                <a:lnTo>
                  <a:pt x="2548" y="696"/>
                </a:lnTo>
                <a:lnTo>
                  <a:pt x="2552" y="694"/>
                </a:lnTo>
                <a:lnTo>
                  <a:pt x="2552" y="692"/>
                </a:lnTo>
                <a:lnTo>
                  <a:pt x="2552" y="692"/>
                </a:lnTo>
                <a:lnTo>
                  <a:pt x="2550" y="692"/>
                </a:lnTo>
                <a:lnTo>
                  <a:pt x="2550" y="690"/>
                </a:lnTo>
                <a:lnTo>
                  <a:pt x="2550" y="690"/>
                </a:lnTo>
                <a:lnTo>
                  <a:pt x="2552" y="688"/>
                </a:lnTo>
                <a:lnTo>
                  <a:pt x="2558" y="684"/>
                </a:lnTo>
                <a:lnTo>
                  <a:pt x="2560" y="682"/>
                </a:lnTo>
                <a:lnTo>
                  <a:pt x="2563" y="682"/>
                </a:lnTo>
                <a:lnTo>
                  <a:pt x="2563" y="682"/>
                </a:lnTo>
                <a:lnTo>
                  <a:pt x="2563" y="679"/>
                </a:lnTo>
                <a:lnTo>
                  <a:pt x="2563" y="677"/>
                </a:lnTo>
                <a:lnTo>
                  <a:pt x="2563" y="677"/>
                </a:lnTo>
                <a:lnTo>
                  <a:pt x="2563" y="675"/>
                </a:lnTo>
                <a:lnTo>
                  <a:pt x="2563" y="675"/>
                </a:lnTo>
                <a:lnTo>
                  <a:pt x="2560" y="675"/>
                </a:lnTo>
                <a:lnTo>
                  <a:pt x="2558" y="675"/>
                </a:lnTo>
                <a:lnTo>
                  <a:pt x="2554" y="677"/>
                </a:lnTo>
                <a:lnTo>
                  <a:pt x="2552" y="677"/>
                </a:lnTo>
                <a:lnTo>
                  <a:pt x="2548" y="677"/>
                </a:lnTo>
                <a:lnTo>
                  <a:pt x="2544" y="677"/>
                </a:lnTo>
                <a:lnTo>
                  <a:pt x="2542" y="677"/>
                </a:lnTo>
                <a:lnTo>
                  <a:pt x="2542" y="677"/>
                </a:lnTo>
                <a:lnTo>
                  <a:pt x="2540" y="677"/>
                </a:lnTo>
                <a:lnTo>
                  <a:pt x="2540" y="679"/>
                </a:lnTo>
                <a:lnTo>
                  <a:pt x="2540" y="677"/>
                </a:lnTo>
                <a:lnTo>
                  <a:pt x="2537" y="677"/>
                </a:lnTo>
                <a:lnTo>
                  <a:pt x="2535" y="677"/>
                </a:lnTo>
                <a:lnTo>
                  <a:pt x="2535" y="677"/>
                </a:lnTo>
                <a:lnTo>
                  <a:pt x="2535" y="677"/>
                </a:lnTo>
                <a:lnTo>
                  <a:pt x="2535" y="677"/>
                </a:lnTo>
                <a:lnTo>
                  <a:pt x="2533" y="679"/>
                </a:lnTo>
                <a:lnTo>
                  <a:pt x="2533" y="679"/>
                </a:lnTo>
                <a:lnTo>
                  <a:pt x="2533" y="682"/>
                </a:lnTo>
                <a:lnTo>
                  <a:pt x="2533" y="682"/>
                </a:lnTo>
                <a:lnTo>
                  <a:pt x="2535" y="684"/>
                </a:lnTo>
                <a:lnTo>
                  <a:pt x="2535" y="684"/>
                </a:lnTo>
                <a:lnTo>
                  <a:pt x="2535" y="684"/>
                </a:lnTo>
                <a:lnTo>
                  <a:pt x="2531" y="684"/>
                </a:lnTo>
                <a:lnTo>
                  <a:pt x="2531" y="684"/>
                </a:lnTo>
                <a:lnTo>
                  <a:pt x="2531" y="686"/>
                </a:lnTo>
                <a:lnTo>
                  <a:pt x="2531" y="686"/>
                </a:lnTo>
                <a:lnTo>
                  <a:pt x="2531" y="686"/>
                </a:lnTo>
                <a:lnTo>
                  <a:pt x="2529" y="688"/>
                </a:lnTo>
                <a:lnTo>
                  <a:pt x="2529" y="688"/>
                </a:lnTo>
                <a:lnTo>
                  <a:pt x="2533" y="692"/>
                </a:lnTo>
                <a:lnTo>
                  <a:pt x="2533" y="692"/>
                </a:lnTo>
                <a:lnTo>
                  <a:pt x="2531" y="692"/>
                </a:lnTo>
                <a:lnTo>
                  <a:pt x="2531" y="692"/>
                </a:lnTo>
                <a:lnTo>
                  <a:pt x="2531" y="692"/>
                </a:lnTo>
                <a:lnTo>
                  <a:pt x="2527" y="692"/>
                </a:lnTo>
                <a:lnTo>
                  <a:pt x="2525" y="692"/>
                </a:lnTo>
                <a:lnTo>
                  <a:pt x="2525" y="694"/>
                </a:lnTo>
                <a:lnTo>
                  <a:pt x="2525" y="696"/>
                </a:lnTo>
                <a:lnTo>
                  <a:pt x="2525" y="696"/>
                </a:lnTo>
                <a:lnTo>
                  <a:pt x="2525" y="698"/>
                </a:lnTo>
                <a:lnTo>
                  <a:pt x="2525" y="698"/>
                </a:lnTo>
                <a:lnTo>
                  <a:pt x="2527" y="698"/>
                </a:lnTo>
                <a:lnTo>
                  <a:pt x="2525" y="698"/>
                </a:lnTo>
                <a:lnTo>
                  <a:pt x="2525" y="700"/>
                </a:lnTo>
                <a:lnTo>
                  <a:pt x="2523" y="700"/>
                </a:lnTo>
                <a:lnTo>
                  <a:pt x="2523" y="700"/>
                </a:lnTo>
                <a:lnTo>
                  <a:pt x="2523" y="702"/>
                </a:lnTo>
                <a:lnTo>
                  <a:pt x="2525" y="702"/>
                </a:lnTo>
                <a:close/>
                <a:moveTo>
                  <a:pt x="2560" y="673"/>
                </a:moveTo>
                <a:lnTo>
                  <a:pt x="2560" y="673"/>
                </a:lnTo>
                <a:lnTo>
                  <a:pt x="2563" y="673"/>
                </a:lnTo>
                <a:lnTo>
                  <a:pt x="2563" y="673"/>
                </a:lnTo>
                <a:lnTo>
                  <a:pt x="2560" y="671"/>
                </a:lnTo>
                <a:lnTo>
                  <a:pt x="2560" y="671"/>
                </a:lnTo>
                <a:lnTo>
                  <a:pt x="2560" y="671"/>
                </a:lnTo>
                <a:lnTo>
                  <a:pt x="2560" y="671"/>
                </a:lnTo>
                <a:lnTo>
                  <a:pt x="2558" y="669"/>
                </a:lnTo>
                <a:lnTo>
                  <a:pt x="2558" y="671"/>
                </a:lnTo>
                <a:lnTo>
                  <a:pt x="2558" y="671"/>
                </a:lnTo>
                <a:lnTo>
                  <a:pt x="2558" y="671"/>
                </a:lnTo>
                <a:lnTo>
                  <a:pt x="2560" y="673"/>
                </a:lnTo>
                <a:close/>
                <a:moveTo>
                  <a:pt x="2592" y="635"/>
                </a:moveTo>
                <a:lnTo>
                  <a:pt x="2592" y="635"/>
                </a:lnTo>
                <a:lnTo>
                  <a:pt x="2592" y="633"/>
                </a:lnTo>
                <a:lnTo>
                  <a:pt x="2592" y="633"/>
                </a:lnTo>
                <a:lnTo>
                  <a:pt x="2592" y="633"/>
                </a:lnTo>
                <a:lnTo>
                  <a:pt x="2594" y="633"/>
                </a:lnTo>
                <a:lnTo>
                  <a:pt x="2594" y="631"/>
                </a:lnTo>
                <a:lnTo>
                  <a:pt x="2594" y="631"/>
                </a:lnTo>
                <a:lnTo>
                  <a:pt x="2592" y="631"/>
                </a:lnTo>
                <a:lnTo>
                  <a:pt x="2590" y="633"/>
                </a:lnTo>
                <a:lnTo>
                  <a:pt x="2592" y="635"/>
                </a:lnTo>
                <a:lnTo>
                  <a:pt x="2592" y="635"/>
                </a:lnTo>
                <a:close/>
                <a:moveTo>
                  <a:pt x="2588" y="832"/>
                </a:moveTo>
                <a:lnTo>
                  <a:pt x="2588" y="832"/>
                </a:lnTo>
                <a:lnTo>
                  <a:pt x="2586" y="835"/>
                </a:lnTo>
                <a:lnTo>
                  <a:pt x="2586" y="835"/>
                </a:lnTo>
                <a:lnTo>
                  <a:pt x="2586" y="835"/>
                </a:lnTo>
                <a:lnTo>
                  <a:pt x="2590" y="837"/>
                </a:lnTo>
                <a:lnTo>
                  <a:pt x="2590" y="837"/>
                </a:lnTo>
                <a:lnTo>
                  <a:pt x="2590" y="835"/>
                </a:lnTo>
                <a:lnTo>
                  <a:pt x="2590" y="835"/>
                </a:lnTo>
                <a:lnTo>
                  <a:pt x="2592" y="835"/>
                </a:lnTo>
                <a:lnTo>
                  <a:pt x="2592" y="835"/>
                </a:lnTo>
                <a:lnTo>
                  <a:pt x="2592" y="832"/>
                </a:lnTo>
                <a:lnTo>
                  <a:pt x="2588" y="832"/>
                </a:lnTo>
                <a:close/>
                <a:moveTo>
                  <a:pt x="2565" y="663"/>
                </a:moveTo>
                <a:lnTo>
                  <a:pt x="2567" y="663"/>
                </a:lnTo>
                <a:lnTo>
                  <a:pt x="2567" y="665"/>
                </a:lnTo>
                <a:lnTo>
                  <a:pt x="2567" y="665"/>
                </a:lnTo>
                <a:lnTo>
                  <a:pt x="2569" y="665"/>
                </a:lnTo>
                <a:lnTo>
                  <a:pt x="2569" y="663"/>
                </a:lnTo>
                <a:lnTo>
                  <a:pt x="2569" y="663"/>
                </a:lnTo>
                <a:lnTo>
                  <a:pt x="2567" y="663"/>
                </a:lnTo>
                <a:lnTo>
                  <a:pt x="2567" y="663"/>
                </a:lnTo>
                <a:lnTo>
                  <a:pt x="2565" y="661"/>
                </a:lnTo>
                <a:lnTo>
                  <a:pt x="2565" y="661"/>
                </a:lnTo>
                <a:lnTo>
                  <a:pt x="2563" y="661"/>
                </a:lnTo>
                <a:lnTo>
                  <a:pt x="2565" y="663"/>
                </a:lnTo>
                <a:lnTo>
                  <a:pt x="2565" y="663"/>
                </a:lnTo>
                <a:close/>
                <a:moveTo>
                  <a:pt x="2573" y="663"/>
                </a:moveTo>
                <a:lnTo>
                  <a:pt x="2573" y="663"/>
                </a:lnTo>
                <a:lnTo>
                  <a:pt x="2571" y="663"/>
                </a:lnTo>
                <a:lnTo>
                  <a:pt x="2571" y="663"/>
                </a:lnTo>
                <a:lnTo>
                  <a:pt x="2569" y="663"/>
                </a:lnTo>
                <a:lnTo>
                  <a:pt x="2571" y="663"/>
                </a:lnTo>
                <a:lnTo>
                  <a:pt x="2573" y="663"/>
                </a:lnTo>
                <a:close/>
                <a:moveTo>
                  <a:pt x="2584" y="642"/>
                </a:moveTo>
                <a:lnTo>
                  <a:pt x="2584" y="642"/>
                </a:lnTo>
                <a:lnTo>
                  <a:pt x="2586" y="642"/>
                </a:lnTo>
                <a:lnTo>
                  <a:pt x="2586" y="642"/>
                </a:lnTo>
                <a:lnTo>
                  <a:pt x="2586" y="642"/>
                </a:lnTo>
                <a:lnTo>
                  <a:pt x="2586" y="644"/>
                </a:lnTo>
                <a:lnTo>
                  <a:pt x="2588" y="644"/>
                </a:lnTo>
                <a:lnTo>
                  <a:pt x="2588" y="644"/>
                </a:lnTo>
                <a:lnTo>
                  <a:pt x="2590" y="644"/>
                </a:lnTo>
                <a:lnTo>
                  <a:pt x="2590" y="644"/>
                </a:lnTo>
                <a:lnTo>
                  <a:pt x="2590" y="646"/>
                </a:lnTo>
                <a:lnTo>
                  <a:pt x="2588" y="648"/>
                </a:lnTo>
                <a:lnTo>
                  <a:pt x="2590" y="650"/>
                </a:lnTo>
                <a:lnTo>
                  <a:pt x="2590" y="650"/>
                </a:lnTo>
                <a:lnTo>
                  <a:pt x="2590" y="648"/>
                </a:lnTo>
                <a:lnTo>
                  <a:pt x="2590" y="646"/>
                </a:lnTo>
                <a:lnTo>
                  <a:pt x="2590" y="644"/>
                </a:lnTo>
                <a:lnTo>
                  <a:pt x="2590" y="644"/>
                </a:lnTo>
                <a:lnTo>
                  <a:pt x="2592" y="644"/>
                </a:lnTo>
                <a:lnTo>
                  <a:pt x="2592" y="642"/>
                </a:lnTo>
                <a:lnTo>
                  <a:pt x="2592" y="640"/>
                </a:lnTo>
                <a:lnTo>
                  <a:pt x="2592" y="637"/>
                </a:lnTo>
                <a:lnTo>
                  <a:pt x="2592" y="637"/>
                </a:lnTo>
                <a:lnTo>
                  <a:pt x="2592" y="637"/>
                </a:lnTo>
                <a:lnTo>
                  <a:pt x="2590" y="635"/>
                </a:lnTo>
                <a:lnTo>
                  <a:pt x="2590" y="637"/>
                </a:lnTo>
                <a:lnTo>
                  <a:pt x="2588" y="635"/>
                </a:lnTo>
                <a:lnTo>
                  <a:pt x="2590" y="633"/>
                </a:lnTo>
                <a:lnTo>
                  <a:pt x="2588" y="633"/>
                </a:lnTo>
                <a:lnTo>
                  <a:pt x="2588" y="633"/>
                </a:lnTo>
                <a:lnTo>
                  <a:pt x="2586" y="635"/>
                </a:lnTo>
                <a:lnTo>
                  <a:pt x="2586" y="635"/>
                </a:lnTo>
                <a:lnTo>
                  <a:pt x="2586" y="635"/>
                </a:lnTo>
                <a:lnTo>
                  <a:pt x="2586" y="637"/>
                </a:lnTo>
                <a:lnTo>
                  <a:pt x="2588" y="637"/>
                </a:lnTo>
                <a:lnTo>
                  <a:pt x="2588" y="640"/>
                </a:lnTo>
                <a:lnTo>
                  <a:pt x="2586" y="640"/>
                </a:lnTo>
                <a:lnTo>
                  <a:pt x="2586" y="640"/>
                </a:lnTo>
                <a:lnTo>
                  <a:pt x="2584" y="642"/>
                </a:lnTo>
                <a:lnTo>
                  <a:pt x="2584" y="642"/>
                </a:lnTo>
                <a:lnTo>
                  <a:pt x="2584" y="642"/>
                </a:lnTo>
                <a:close/>
                <a:moveTo>
                  <a:pt x="2560" y="669"/>
                </a:moveTo>
                <a:lnTo>
                  <a:pt x="2560" y="669"/>
                </a:lnTo>
                <a:lnTo>
                  <a:pt x="2560" y="669"/>
                </a:lnTo>
                <a:lnTo>
                  <a:pt x="2560" y="669"/>
                </a:lnTo>
                <a:lnTo>
                  <a:pt x="2560" y="669"/>
                </a:lnTo>
                <a:lnTo>
                  <a:pt x="2560" y="669"/>
                </a:lnTo>
                <a:lnTo>
                  <a:pt x="2560" y="669"/>
                </a:lnTo>
                <a:lnTo>
                  <a:pt x="2563" y="669"/>
                </a:lnTo>
                <a:lnTo>
                  <a:pt x="2565" y="669"/>
                </a:lnTo>
                <a:lnTo>
                  <a:pt x="2567" y="671"/>
                </a:lnTo>
                <a:lnTo>
                  <a:pt x="2567" y="671"/>
                </a:lnTo>
                <a:lnTo>
                  <a:pt x="2567" y="671"/>
                </a:lnTo>
                <a:lnTo>
                  <a:pt x="2567" y="669"/>
                </a:lnTo>
                <a:lnTo>
                  <a:pt x="2567" y="669"/>
                </a:lnTo>
                <a:lnTo>
                  <a:pt x="2567" y="669"/>
                </a:lnTo>
                <a:lnTo>
                  <a:pt x="2565" y="669"/>
                </a:lnTo>
                <a:lnTo>
                  <a:pt x="2563" y="669"/>
                </a:lnTo>
                <a:lnTo>
                  <a:pt x="2563" y="667"/>
                </a:lnTo>
                <a:lnTo>
                  <a:pt x="2565" y="667"/>
                </a:lnTo>
                <a:lnTo>
                  <a:pt x="2565" y="667"/>
                </a:lnTo>
                <a:lnTo>
                  <a:pt x="2563" y="667"/>
                </a:lnTo>
                <a:lnTo>
                  <a:pt x="2563" y="665"/>
                </a:lnTo>
                <a:lnTo>
                  <a:pt x="2560" y="665"/>
                </a:lnTo>
                <a:lnTo>
                  <a:pt x="2560" y="665"/>
                </a:lnTo>
                <a:lnTo>
                  <a:pt x="2558" y="667"/>
                </a:lnTo>
                <a:lnTo>
                  <a:pt x="2558" y="667"/>
                </a:lnTo>
                <a:lnTo>
                  <a:pt x="2558" y="669"/>
                </a:lnTo>
                <a:lnTo>
                  <a:pt x="2560" y="669"/>
                </a:lnTo>
                <a:close/>
                <a:moveTo>
                  <a:pt x="2569" y="858"/>
                </a:moveTo>
                <a:lnTo>
                  <a:pt x="2569" y="858"/>
                </a:lnTo>
                <a:lnTo>
                  <a:pt x="2571" y="858"/>
                </a:lnTo>
                <a:lnTo>
                  <a:pt x="2571" y="856"/>
                </a:lnTo>
                <a:lnTo>
                  <a:pt x="2571" y="856"/>
                </a:lnTo>
                <a:lnTo>
                  <a:pt x="2571" y="856"/>
                </a:lnTo>
                <a:lnTo>
                  <a:pt x="2569" y="858"/>
                </a:lnTo>
                <a:close/>
                <a:moveTo>
                  <a:pt x="2575" y="860"/>
                </a:moveTo>
                <a:lnTo>
                  <a:pt x="2575" y="862"/>
                </a:lnTo>
                <a:lnTo>
                  <a:pt x="2577" y="862"/>
                </a:lnTo>
                <a:lnTo>
                  <a:pt x="2577" y="862"/>
                </a:lnTo>
                <a:lnTo>
                  <a:pt x="2577" y="862"/>
                </a:lnTo>
                <a:lnTo>
                  <a:pt x="2579" y="862"/>
                </a:lnTo>
                <a:lnTo>
                  <a:pt x="2579" y="862"/>
                </a:lnTo>
                <a:lnTo>
                  <a:pt x="2577" y="860"/>
                </a:lnTo>
                <a:lnTo>
                  <a:pt x="2575" y="860"/>
                </a:lnTo>
                <a:close/>
                <a:moveTo>
                  <a:pt x="2516" y="709"/>
                </a:moveTo>
                <a:lnTo>
                  <a:pt x="2516" y="709"/>
                </a:lnTo>
                <a:lnTo>
                  <a:pt x="2514" y="709"/>
                </a:lnTo>
                <a:lnTo>
                  <a:pt x="2514" y="711"/>
                </a:lnTo>
                <a:lnTo>
                  <a:pt x="2516" y="711"/>
                </a:lnTo>
                <a:lnTo>
                  <a:pt x="2516" y="711"/>
                </a:lnTo>
                <a:lnTo>
                  <a:pt x="2516" y="711"/>
                </a:lnTo>
                <a:lnTo>
                  <a:pt x="2516" y="711"/>
                </a:lnTo>
                <a:lnTo>
                  <a:pt x="2516" y="709"/>
                </a:lnTo>
                <a:lnTo>
                  <a:pt x="2516" y="709"/>
                </a:lnTo>
                <a:close/>
                <a:moveTo>
                  <a:pt x="2521" y="734"/>
                </a:moveTo>
                <a:lnTo>
                  <a:pt x="2521" y="734"/>
                </a:lnTo>
                <a:lnTo>
                  <a:pt x="2523" y="730"/>
                </a:lnTo>
                <a:lnTo>
                  <a:pt x="2525" y="728"/>
                </a:lnTo>
                <a:lnTo>
                  <a:pt x="2525" y="728"/>
                </a:lnTo>
                <a:lnTo>
                  <a:pt x="2523" y="728"/>
                </a:lnTo>
                <a:lnTo>
                  <a:pt x="2521" y="730"/>
                </a:lnTo>
                <a:lnTo>
                  <a:pt x="2521" y="730"/>
                </a:lnTo>
                <a:lnTo>
                  <a:pt x="2521" y="730"/>
                </a:lnTo>
                <a:lnTo>
                  <a:pt x="2523" y="730"/>
                </a:lnTo>
                <a:lnTo>
                  <a:pt x="2521" y="732"/>
                </a:lnTo>
                <a:lnTo>
                  <a:pt x="2521" y="732"/>
                </a:lnTo>
                <a:lnTo>
                  <a:pt x="2521" y="734"/>
                </a:lnTo>
                <a:lnTo>
                  <a:pt x="2521" y="734"/>
                </a:lnTo>
                <a:lnTo>
                  <a:pt x="2521" y="734"/>
                </a:lnTo>
                <a:lnTo>
                  <a:pt x="2521" y="734"/>
                </a:lnTo>
                <a:close/>
                <a:moveTo>
                  <a:pt x="2516" y="696"/>
                </a:moveTo>
                <a:lnTo>
                  <a:pt x="2516" y="696"/>
                </a:lnTo>
                <a:lnTo>
                  <a:pt x="2514" y="698"/>
                </a:lnTo>
                <a:lnTo>
                  <a:pt x="2512" y="698"/>
                </a:lnTo>
                <a:lnTo>
                  <a:pt x="2512" y="698"/>
                </a:lnTo>
                <a:lnTo>
                  <a:pt x="2512" y="698"/>
                </a:lnTo>
                <a:lnTo>
                  <a:pt x="2512" y="698"/>
                </a:lnTo>
                <a:lnTo>
                  <a:pt x="2512" y="700"/>
                </a:lnTo>
                <a:lnTo>
                  <a:pt x="2512" y="700"/>
                </a:lnTo>
                <a:lnTo>
                  <a:pt x="2510" y="700"/>
                </a:lnTo>
                <a:lnTo>
                  <a:pt x="2510" y="700"/>
                </a:lnTo>
                <a:lnTo>
                  <a:pt x="2510" y="700"/>
                </a:lnTo>
                <a:lnTo>
                  <a:pt x="2510" y="700"/>
                </a:lnTo>
                <a:lnTo>
                  <a:pt x="2510" y="702"/>
                </a:lnTo>
                <a:lnTo>
                  <a:pt x="2514" y="702"/>
                </a:lnTo>
                <a:lnTo>
                  <a:pt x="2516" y="705"/>
                </a:lnTo>
                <a:lnTo>
                  <a:pt x="2516" y="705"/>
                </a:lnTo>
                <a:lnTo>
                  <a:pt x="2516" y="707"/>
                </a:lnTo>
                <a:lnTo>
                  <a:pt x="2519" y="707"/>
                </a:lnTo>
                <a:lnTo>
                  <a:pt x="2521" y="705"/>
                </a:lnTo>
                <a:lnTo>
                  <a:pt x="2521" y="709"/>
                </a:lnTo>
                <a:lnTo>
                  <a:pt x="2521" y="709"/>
                </a:lnTo>
                <a:lnTo>
                  <a:pt x="2521" y="709"/>
                </a:lnTo>
                <a:lnTo>
                  <a:pt x="2523" y="709"/>
                </a:lnTo>
                <a:lnTo>
                  <a:pt x="2523" y="707"/>
                </a:lnTo>
                <a:lnTo>
                  <a:pt x="2525" y="707"/>
                </a:lnTo>
                <a:lnTo>
                  <a:pt x="2525" y="705"/>
                </a:lnTo>
                <a:lnTo>
                  <a:pt x="2525" y="705"/>
                </a:lnTo>
                <a:lnTo>
                  <a:pt x="2525" y="705"/>
                </a:lnTo>
                <a:lnTo>
                  <a:pt x="2523" y="705"/>
                </a:lnTo>
                <a:lnTo>
                  <a:pt x="2521" y="705"/>
                </a:lnTo>
                <a:lnTo>
                  <a:pt x="2519" y="705"/>
                </a:lnTo>
                <a:lnTo>
                  <a:pt x="2519" y="702"/>
                </a:lnTo>
                <a:lnTo>
                  <a:pt x="2519" y="702"/>
                </a:lnTo>
                <a:lnTo>
                  <a:pt x="2519" y="700"/>
                </a:lnTo>
                <a:lnTo>
                  <a:pt x="2519" y="700"/>
                </a:lnTo>
                <a:lnTo>
                  <a:pt x="2519" y="700"/>
                </a:lnTo>
                <a:lnTo>
                  <a:pt x="2519" y="698"/>
                </a:lnTo>
                <a:lnTo>
                  <a:pt x="2516" y="696"/>
                </a:lnTo>
                <a:lnTo>
                  <a:pt x="2516" y="696"/>
                </a:lnTo>
                <a:close/>
                <a:moveTo>
                  <a:pt x="2531" y="740"/>
                </a:moveTo>
                <a:lnTo>
                  <a:pt x="2531" y="740"/>
                </a:lnTo>
                <a:lnTo>
                  <a:pt x="2533" y="740"/>
                </a:lnTo>
                <a:lnTo>
                  <a:pt x="2533" y="740"/>
                </a:lnTo>
                <a:lnTo>
                  <a:pt x="2533" y="738"/>
                </a:lnTo>
                <a:lnTo>
                  <a:pt x="2533" y="736"/>
                </a:lnTo>
                <a:lnTo>
                  <a:pt x="2533" y="736"/>
                </a:lnTo>
                <a:lnTo>
                  <a:pt x="2531" y="736"/>
                </a:lnTo>
                <a:lnTo>
                  <a:pt x="2531" y="736"/>
                </a:lnTo>
                <a:lnTo>
                  <a:pt x="2531" y="736"/>
                </a:lnTo>
                <a:lnTo>
                  <a:pt x="2529" y="736"/>
                </a:lnTo>
                <a:lnTo>
                  <a:pt x="2529" y="738"/>
                </a:lnTo>
                <a:lnTo>
                  <a:pt x="2531" y="740"/>
                </a:lnTo>
                <a:lnTo>
                  <a:pt x="2531" y="740"/>
                </a:lnTo>
                <a:close/>
                <a:moveTo>
                  <a:pt x="2516" y="723"/>
                </a:moveTo>
                <a:lnTo>
                  <a:pt x="2516" y="723"/>
                </a:lnTo>
                <a:lnTo>
                  <a:pt x="2516" y="723"/>
                </a:lnTo>
                <a:lnTo>
                  <a:pt x="2519" y="723"/>
                </a:lnTo>
                <a:lnTo>
                  <a:pt x="2525" y="723"/>
                </a:lnTo>
                <a:lnTo>
                  <a:pt x="2525" y="719"/>
                </a:lnTo>
                <a:lnTo>
                  <a:pt x="2523" y="719"/>
                </a:lnTo>
                <a:lnTo>
                  <a:pt x="2521" y="719"/>
                </a:lnTo>
                <a:lnTo>
                  <a:pt x="2521" y="717"/>
                </a:lnTo>
                <a:lnTo>
                  <a:pt x="2519" y="717"/>
                </a:lnTo>
                <a:lnTo>
                  <a:pt x="2519" y="717"/>
                </a:lnTo>
                <a:lnTo>
                  <a:pt x="2519" y="717"/>
                </a:lnTo>
                <a:lnTo>
                  <a:pt x="2516" y="717"/>
                </a:lnTo>
                <a:lnTo>
                  <a:pt x="2516" y="717"/>
                </a:lnTo>
                <a:lnTo>
                  <a:pt x="2516" y="719"/>
                </a:lnTo>
                <a:lnTo>
                  <a:pt x="2516" y="719"/>
                </a:lnTo>
                <a:lnTo>
                  <a:pt x="2519" y="719"/>
                </a:lnTo>
                <a:lnTo>
                  <a:pt x="2519" y="723"/>
                </a:lnTo>
                <a:lnTo>
                  <a:pt x="2516" y="723"/>
                </a:lnTo>
                <a:close/>
                <a:moveTo>
                  <a:pt x="2542" y="782"/>
                </a:moveTo>
                <a:lnTo>
                  <a:pt x="2542" y="784"/>
                </a:lnTo>
                <a:lnTo>
                  <a:pt x="2544" y="786"/>
                </a:lnTo>
                <a:lnTo>
                  <a:pt x="2544" y="786"/>
                </a:lnTo>
                <a:lnTo>
                  <a:pt x="2544" y="786"/>
                </a:lnTo>
                <a:lnTo>
                  <a:pt x="2546" y="786"/>
                </a:lnTo>
                <a:lnTo>
                  <a:pt x="2548" y="786"/>
                </a:lnTo>
                <a:lnTo>
                  <a:pt x="2548" y="784"/>
                </a:lnTo>
                <a:lnTo>
                  <a:pt x="2550" y="784"/>
                </a:lnTo>
                <a:lnTo>
                  <a:pt x="2548" y="784"/>
                </a:lnTo>
                <a:lnTo>
                  <a:pt x="2548" y="784"/>
                </a:lnTo>
                <a:lnTo>
                  <a:pt x="2546" y="782"/>
                </a:lnTo>
                <a:lnTo>
                  <a:pt x="2544" y="782"/>
                </a:lnTo>
                <a:lnTo>
                  <a:pt x="2542" y="782"/>
                </a:lnTo>
                <a:close/>
                <a:moveTo>
                  <a:pt x="2544" y="761"/>
                </a:moveTo>
                <a:lnTo>
                  <a:pt x="2544" y="761"/>
                </a:lnTo>
                <a:lnTo>
                  <a:pt x="2542" y="763"/>
                </a:lnTo>
                <a:lnTo>
                  <a:pt x="2542" y="765"/>
                </a:lnTo>
                <a:lnTo>
                  <a:pt x="2540" y="765"/>
                </a:lnTo>
                <a:lnTo>
                  <a:pt x="2540" y="767"/>
                </a:lnTo>
                <a:lnTo>
                  <a:pt x="2537" y="770"/>
                </a:lnTo>
                <a:lnTo>
                  <a:pt x="2540" y="770"/>
                </a:lnTo>
                <a:lnTo>
                  <a:pt x="2540" y="767"/>
                </a:lnTo>
                <a:lnTo>
                  <a:pt x="2542" y="770"/>
                </a:lnTo>
                <a:lnTo>
                  <a:pt x="2544" y="765"/>
                </a:lnTo>
                <a:lnTo>
                  <a:pt x="2544" y="765"/>
                </a:lnTo>
                <a:lnTo>
                  <a:pt x="2546" y="765"/>
                </a:lnTo>
                <a:lnTo>
                  <a:pt x="2544" y="763"/>
                </a:lnTo>
                <a:lnTo>
                  <a:pt x="2544" y="761"/>
                </a:lnTo>
                <a:close/>
                <a:moveTo>
                  <a:pt x="2516" y="738"/>
                </a:moveTo>
                <a:lnTo>
                  <a:pt x="2516" y="738"/>
                </a:lnTo>
                <a:lnTo>
                  <a:pt x="2519" y="736"/>
                </a:lnTo>
                <a:lnTo>
                  <a:pt x="2521" y="736"/>
                </a:lnTo>
                <a:lnTo>
                  <a:pt x="2521" y="736"/>
                </a:lnTo>
                <a:lnTo>
                  <a:pt x="2519" y="734"/>
                </a:lnTo>
                <a:lnTo>
                  <a:pt x="2519" y="732"/>
                </a:lnTo>
                <a:lnTo>
                  <a:pt x="2519" y="732"/>
                </a:lnTo>
                <a:lnTo>
                  <a:pt x="2516" y="734"/>
                </a:lnTo>
                <a:lnTo>
                  <a:pt x="2516" y="732"/>
                </a:lnTo>
                <a:lnTo>
                  <a:pt x="2514" y="732"/>
                </a:lnTo>
                <a:lnTo>
                  <a:pt x="2514" y="734"/>
                </a:lnTo>
                <a:lnTo>
                  <a:pt x="2514" y="734"/>
                </a:lnTo>
                <a:lnTo>
                  <a:pt x="2514" y="734"/>
                </a:lnTo>
                <a:lnTo>
                  <a:pt x="2514" y="734"/>
                </a:lnTo>
                <a:lnTo>
                  <a:pt x="2514" y="736"/>
                </a:lnTo>
                <a:lnTo>
                  <a:pt x="2514" y="736"/>
                </a:lnTo>
                <a:lnTo>
                  <a:pt x="2514" y="736"/>
                </a:lnTo>
                <a:lnTo>
                  <a:pt x="2516" y="734"/>
                </a:lnTo>
                <a:lnTo>
                  <a:pt x="2516" y="734"/>
                </a:lnTo>
                <a:lnTo>
                  <a:pt x="2516" y="734"/>
                </a:lnTo>
                <a:lnTo>
                  <a:pt x="2516" y="736"/>
                </a:lnTo>
                <a:lnTo>
                  <a:pt x="2516" y="736"/>
                </a:lnTo>
                <a:lnTo>
                  <a:pt x="2516" y="738"/>
                </a:lnTo>
                <a:lnTo>
                  <a:pt x="2516" y="738"/>
                </a:lnTo>
                <a:close/>
                <a:moveTo>
                  <a:pt x="2512" y="717"/>
                </a:moveTo>
                <a:lnTo>
                  <a:pt x="2510" y="717"/>
                </a:lnTo>
                <a:lnTo>
                  <a:pt x="2510" y="719"/>
                </a:lnTo>
                <a:lnTo>
                  <a:pt x="2512" y="719"/>
                </a:lnTo>
                <a:lnTo>
                  <a:pt x="2512" y="717"/>
                </a:lnTo>
                <a:lnTo>
                  <a:pt x="2514" y="717"/>
                </a:lnTo>
                <a:lnTo>
                  <a:pt x="2514" y="717"/>
                </a:lnTo>
                <a:lnTo>
                  <a:pt x="2512" y="717"/>
                </a:lnTo>
                <a:close/>
                <a:moveTo>
                  <a:pt x="2661" y="816"/>
                </a:moveTo>
                <a:lnTo>
                  <a:pt x="2663" y="816"/>
                </a:lnTo>
                <a:lnTo>
                  <a:pt x="2665" y="816"/>
                </a:lnTo>
                <a:lnTo>
                  <a:pt x="2667" y="816"/>
                </a:lnTo>
                <a:lnTo>
                  <a:pt x="2667" y="816"/>
                </a:lnTo>
                <a:lnTo>
                  <a:pt x="2667" y="816"/>
                </a:lnTo>
                <a:lnTo>
                  <a:pt x="2665" y="814"/>
                </a:lnTo>
                <a:lnTo>
                  <a:pt x="2663" y="814"/>
                </a:lnTo>
                <a:lnTo>
                  <a:pt x="2661" y="814"/>
                </a:lnTo>
                <a:lnTo>
                  <a:pt x="2661" y="814"/>
                </a:lnTo>
                <a:lnTo>
                  <a:pt x="2661" y="816"/>
                </a:lnTo>
                <a:close/>
                <a:moveTo>
                  <a:pt x="2764" y="166"/>
                </a:moveTo>
                <a:lnTo>
                  <a:pt x="2764" y="168"/>
                </a:lnTo>
                <a:lnTo>
                  <a:pt x="2768" y="174"/>
                </a:lnTo>
                <a:lnTo>
                  <a:pt x="2770" y="174"/>
                </a:lnTo>
                <a:lnTo>
                  <a:pt x="2772" y="174"/>
                </a:lnTo>
                <a:lnTo>
                  <a:pt x="2776" y="176"/>
                </a:lnTo>
                <a:lnTo>
                  <a:pt x="2778" y="178"/>
                </a:lnTo>
                <a:lnTo>
                  <a:pt x="2780" y="180"/>
                </a:lnTo>
                <a:lnTo>
                  <a:pt x="2783" y="180"/>
                </a:lnTo>
                <a:lnTo>
                  <a:pt x="2783" y="178"/>
                </a:lnTo>
                <a:lnTo>
                  <a:pt x="2780" y="176"/>
                </a:lnTo>
                <a:lnTo>
                  <a:pt x="2780" y="174"/>
                </a:lnTo>
                <a:lnTo>
                  <a:pt x="2778" y="174"/>
                </a:lnTo>
                <a:lnTo>
                  <a:pt x="2776" y="172"/>
                </a:lnTo>
                <a:lnTo>
                  <a:pt x="2774" y="170"/>
                </a:lnTo>
                <a:lnTo>
                  <a:pt x="2770" y="170"/>
                </a:lnTo>
                <a:lnTo>
                  <a:pt x="2770" y="168"/>
                </a:lnTo>
                <a:lnTo>
                  <a:pt x="2770" y="168"/>
                </a:lnTo>
                <a:lnTo>
                  <a:pt x="2768" y="166"/>
                </a:lnTo>
                <a:lnTo>
                  <a:pt x="2770" y="166"/>
                </a:lnTo>
                <a:lnTo>
                  <a:pt x="2768" y="164"/>
                </a:lnTo>
                <a:lnTo>
                  <a:pt x="2766" y="162"/>
                </a:lnTo>
                <a:lnTo>
                  <a:pt x="2764" y="159"/>
                </a:lnTo>
                <a:lnTo>
                  <a:pt x="2762" y="159"/>
                </a:lnTo>
                <a:lnTo>
                  <a:pt x="2762" y="162"/>
                </a:lnTo>
                <a:lnTo>
                  <a:pt x="2762" y="164"/>
                </a:lnTo>
                <a:lnTo>
                  <a:pt x="2764" y="166"/>
                </a:lnTo>
                <a:close/>
                <a:moveTo>
                  <a:pt x="2808" y="457"/>
                </a:moveTo>
                <a:lnTo>
                  <a:pt x="2808" y="457"/>
                </a:lnTo>
                <a:lnTo>
                  <a:pt x="2806" y="457"/>
                </a:lnTo>
                <a:lnTo>
                  <a:pt x="2804" y="457"/>
                </a:lnTo>
                <a:lnTo>
                  <a:pt x="2801" y="459"/>
                </a:lnTo>
                <a:lnTo>
                  <a:pt x="2801" y="459"/>
                </a:lnTo>
                <a:lnTo>
                  <a:pt x="2801" y="459"/>
                </a:lnTo>
                <a:lnTo>
                  <a:pt x="2799" y="459"/>
                </a:lnTo>
                <a:lnTo>
                  <a:pt x="2799" y="461"/>
                </a:lnTo>
                <a:lnTo>
                  <a:pt x="2799" y="463"/>
                </a:lnTo>
                <a:lnTo>
                  <a:pt x="2801" y="463"/>
                </a:lnTo>
                <a:lnTo>
                  <a:pt x="2801" y="463"/>
                </a:lnTo>
                <a:lnTo>
                  <a:pt x="2801" y="461"/>
                </a:lnTo>
                <a:lnTo>
                  <a:pt x="2801" y="461"/>
                </a:lnTo>
                <a:lnTo>
                  <a:pt x="2804" y="461"/>
                </a:lnTo>
                <a:lnTo>
                  <a:pt x="2804" y="461"/>
                </a:lnTo>
                <a:lnTo>
                  <a:pt x="2806" y="461"/>
                </a:lnTo>
                <a:lnTo>
                  <a:pt x="2808" y="461"/>
                </a:lnTo>
                <a:lnTo>
                  <a:pt x="2808" y="459"/>
                </a:lnTo>
                <a:lnTo>
                  <a:pt x="2810" y="459"/>
                </a:lnTo>
                <a:lnTo>
                  <a:pt x="2812" y="459"/>
                </a:lnTo>
                <a:lnTo>
                  <a:pt x="2812" y="457"/>
                </a:lnTo>
                <a:lnTo>
                  <a:pt x="2812" y="457"/>
                </a:lnTo>
                <a:lnTo>
                  <a:pt x="2812" y="457"/>
                </a:lnTo>
                <a:lnTo>
                  <a:pt x="2810" y="457"/>
                </a:lnTo>
                <a:lnTo>
                  <a:pt x="2808" y="457"/>
                </a:lnTo>
                <a:close/>
                <a:moveTo>
                  <a:pt x="2594" y="631"/>
                </a:moveTo>
                <a:lnTo>
                  <a:pt x="2596" y="631"/>
                </a:lnTo>
                <a:lnTo>
                  <a:pt x="2596" y="631"/>
                </a:lnTo>
                <a:lnTo>
                  <a:pt x="2596" y="629"/>
                </a:lnTo>
                <a:lnTo>
                  <a:pt x="2596" y="629"/>
                </a:lnTo>
                <a:lnTo>
                  <a:pt x="2596" y="629"/>
                </a:lnTo>
                <a:lnTo>
                  <a:pt x="2596" y="629"/>
                </a:lnTo>
                <a:lnTo>
                  <a:pt x="2596" y="629"/>
                </a:lnTo>
                <a:lnTo>
                  <a:pt x="2594" y="629"/>
                </a:lnTo>
                <a:lnTo>
                  <a:pt x="2594" y="629"/>
                </a:lnTo>
                <a:lnTo>
                  <a:pt x="2594" y="629"/>
                </a:lnTo>
                <a:lnTo>
                  <a:pt x="2594" y="631"/>
                </a:lnTo>
                <a:lnTo>
                  <a:pt x="2594" y="631"/>
                </a:lnTo>
                <a:lnTo>
                  <a:pt x="2594" y="631"/>
                </a:lnTo>
                <a:close/>
                <a:moveTo>
                  <a:pt x="2791" y="512"/>
                </a:moveTo>
                <a:lnTo>
                  <a:pt x="2793" y="512"/>
                </a:lnTo>
                <a:lnTo>
                  <a:pt x="2793" y="512"/>
                </a:lnTo>
                <a:lnTo>
                  <a:pt x="2791" y="512"/>
                </a:lnTo>
                <a:lnTo>
                  <a:pt x="2789" y="512"/>
                </a:lnTo>
                <a:lnTo>
                  <a:pt x="2789" y="512"/>
                </a:lnTo>
                <a:lnTo>
                  <a:pt x="2787" y="514"/>
                </a:lnTo>
                <a:lnTo>
                  <a:pt x="2787" y="514"/>
                </a:lnTo>
                <a:lnTo>
                  <a:pt x="2789" y="514"/>
                </a:lnTo>
                <a:lnTo>
                  <a:pt x="2791" y="512"/>
                </a:lnTo>
                <a:close/>
                <a:moveTo>
                  <a:pt x="2791" y="510"/>
                </a:moveTo>
                <a:lnTo>
                  <a:pt x="2791" y="508"/>
                </a:lnTo>
                <a:lnTo>
                  <a:pt x="2789" y="508"/>
                </a:lnTo>
                <a:lnTo>
                  <a:pt x="2789" y="508"/>
                </a:lnTo>
                <a:lnTo>
                  <a:pt x="2789" y="508"/>
                </a:lnTo>
                <a:lnTo>
                  <a:pt x="2787" y="510"/>
                </a:lnTo>
                <a:lnTo>
                  <a:pt x="2787" y="510"/>
                </a:lnTo>
                <a:lnTo>
                  <a:pt x="2787" y="512"/>
                </a:lnTo>
                <a:lnTo>
                  <a:pt x="2787" y="510"/>
                </a:lnTo>
                <a:lnTo>
                  <a:pt x="2791" y="510"/>
                </a:lnTo>
                <a:lnTo>
                  <a:pt x="2791" y="510"/>
                </a:lnTo>
                <a:close/>
                <a:moveTo>
                  <a:pt x="2797" y="461"/>
                </a:moveTo>
                <a:lnTo>
                  <a:pt x="2795" y="463"/>
                </a:lnTo>
                <a:lnTo>
                  <a:pt x="2795" y="466"/>
                </a:lnTo>
                <a:lnTo>
                  <a:pt x="2793" y="468"/>
                </a:lnTo>
                <a:lnTo>
                  <a:pt x="2795" y="466"/>
                </a:lnTo>
                <a:lnTo>
                  <a:pt x="2797" y="466"/>
                </a:lnTo>
                <a:lnTo>
                  <a:pt x="2797" y="463"/>
                </a:lnTo>
                <a:lnTo>
                  <a:pt x="2797" y="463"/>
                </a:lnTo>
                <a:lnTo>
                  <a:pt x="2797" y="461"/>
                </a:lnTo>
                <a:lnTo>
                  <a:pt x="2797" y="461"/>
                </a:lnTo>
                <a:close/>
                <a:moveTo>
                  <a:pt x="2820" y="443"/>
                </a:moveTo>
                <a:lnTo>
                  <a:pt x="2820" y="443"/>
                </a:lnTo>
                <a:lnTo>
                  <a:pt x="2818" y="443"/>
                </a:lnTo>
                <a:lnTo>
                  <a:pt x="2818" y="445"/>
                </a:lnTo>
                <a:lnTo>
                  <a:pt x="2816" y="445"/>
                </a:lnTo>
                <a:lnTo>
                  <a:pt x="2816" y="447"/>
                </a:lnTo>
                <a:lnTo>
                  <a:pt x="2818" y="447"/>
                </a:lnTo>
                <a:lnTo>
                  <a:pt x="2820" y="447"/>
                </a:lnTo>
                <a:lnTo>
                  <a:pt x="2820" y="447"/>
                </a:lnTo>
                <a:lnTo>
                  <a:pt x="2822" y="447"/>
                </a:lnTo>
                <a:lnTo>
                  <a:pt x="2822" y="447"/>
                </a:lnTo>
                <a:lnTo>
                  <a:pt x="2822" y="449"/>
                </a:lnTo>
                <a:lnTo>
                  <a:pt x="2824" y="449"/>
                </a:lnTo>
                <a:lnTo>
                  <a:pt x="2829" y="449"/>
                </a:lnTo>
                <a:lnTo>
                  <a:pt x="2831" y="447"/>
                </a:lnTo>
                <a:lnTo>
                  <a:pt x="2831" y="445"/>
                </a:lnTo>
                <a:lnTo>
                  <a:pt x="2831" y="443"/>
                </a:lnTo>
                <a:lnTo>
                  <a:pt x="2829" y="440"/>
                </a:lnTo>
                <a:lnTo>
                  <a:pt x="2827" y="438"/>
                </a:lnTo>
                <a:lnTo>
                  <a:pt x="2827" y="438"/>
                </a:lnTo>
                <a:lnTo>
                  <a:pt x="2827" y="438"/>
                </a:lnTo>
                <a:lnTo>
                  <a:pt x="2827" y="438"/>
                </a:lnTo>
                <a:lnTo>
                  <a:pt x="2827" y="440"/>
                </a:lnTo>
                <a:lnTo>
                  <a:pt x="2822" y="440"/>
                </a:lnTo>
                <a:lnTo>
                  <a:pt x="2822" y="440"/>
                </a:lnTo>
                <a:lnTo>
                  <a:pt x="2822" y="443"/>
                </a:lnTo>
                <a:lnTo>
                  <a:pt x="2822" y="443"/>
                </a:lnTo>
                <a:lnTo>
                  <a:pt x="2820" y="443"/>
                </a:lnTo>
                <a:close/>
                <a:moveTo>
                  <a:pt x="2873" y="426"/>
                </a:moveTo>
                <a:lnTo>
                  <a:pt x="2875" y="424"/>
                </a:lnTo>
                <a:lnTo>
                  <a:pt x="2879" y="424"/>
                </a:lnTo>
                <a:lnTo>
                  <a:pt x="2881" y="424"/>
                </a:lnTo>
                <a:lnTo>
                  <a:pt x="2881" y="422"/>
                </a:lnTo>
                <a:lnTo>
                  <a:pt x="2881" y="419"/>
                </a:lnTo>
                <a:lnTo>
                  <a:pt x="2883" y="419"/>
                </a:lnTo>
                <a:lnTo>
                  <a:pt x="2885" y="417"/>
                </a:lnTo>
                <a:lnTo>
                  <a:pt x="2885" y="417"/>
                </a:lnTo>
                <a:lnTo>
                  <a:pt x="2887" y="417"/>
                </a:lnTo>
                <a:lnTo>
                  <a:pt x="2889" y="415"/>
                </a:lnTo>
                <a:lnTo>
                  <a:pt x="2892" y="413"/>
                </a:lnTo>
                <a:lnTo>
                  <a:pt x="2892" y="413"/>
                </a:lnTo>
                <a:lnTo>
                  <a:pt x="2889" y="411"/>
                </a:lnTo>
                <a:lnTo>
                  <a:pt x="2889" y="411"/>
                </a:lnTo>
                <a:lnTo>
                  <a:pt x="2889" y="413"/>
                </a:lnTo>
                <a:lnTo>
                  <a:pt x="2887" y="413"/>
                </a:lnTo>
                <a:lnTo>
                  <a:pt x="2887" y="411"/>
                </a:lnTo>
                <a:lnTo>
                  <a:pt x="2887" y="409"/>
                </a:lnTo>
                <a:lnTo>
                  <a:pt x="2885" y="407"/>
                </a:lnTo>
                <a:lnTo>
                  <a:pt x="2885" y="407"/>
                </a:lnTo>
                <a:lnTo>
                  <a:pt x="2883" y="409"/>
                </a:lnTo>
                <a:lnTo>
                  <a:pt x="2883" y="409"/>
                </a:lnTo>
                <a:lnTo>
                  <a:pt x="2883" y="411"/>
                </a:lnTo>
                <a:lnTo>
                  <a:pt x="2883" y="411"/>
                </a:lnTo>
                <a:lnTo>
                  <a:pt x="2883" y="411"/>
                </a:lnTo>
                <a:lnTo>
                  <a:pt x="2881" y="413"/>
                </a:lnTo>
                <a:lnTo>
                  <a:pt x="2881" y="413"/>
                </a:lnTo>
                <a:lnTo>
                  <a:pt x="2879" y="415"/>
                </a:lnTo>
                <a:lnTo>
                  <a:pt x="2879" y="417"/>
                </a:lnTo>
                <a:lnTo>
                  <a:pt x="2879" y="417"/>
                </a:lnTo>
                <a:lnTo>
                  <a:pt x="2879" y="419"/>
                </a:lnTo>
                <a:lnTo>
                  <a:pt x="2877" y="417"/>
                </a:lnTo>
                <a:lnTo>
                  <a:pt x="2877" y="417"/>
                </a:lnTo>
                <a:lnTo>
                  <a:pt x="2877" y="419"/>
                </a:lnTo>
                <a:lnTo>
                  <a:pt x="2875" y="419"/>
                </a:lnTo>
                <a:lnTo>
                  <a:pt x="2873" y="419"/>
                </a:lnTo>
                <a:lnTo>
                  <a:pt x="2873" y="419"/>
                </a:lnTo>
                <a:lnTo>
                  <a:pt x="2873" y="419"/>
                </a:lnTo>
                <a:lnTo>
                  <a:pt x="2873" y="422"/>
                </a:lnTo>
                <a:lnTo>
                  <a:pt x="2873" y="422"/>
                </a:lnTo>
                <a:lnTo>
                  <a:pt x="2871" y="422"/>
                </a:lnTo>
                <a:lnTo>
                  <a:pt x="2868" y="424"/>
                </a:lnTo>
                <a:lnTo>
                  <a:pt x="2871" y="424"/>
                </a:lnTo>
                <a:lnTo>
                  <a:pt x="2873" y="426"/>
                </a:lnTo>
                <a:close/>
                <a:moveTo>
                  <a:pt x="2885" y="296"/>
                </a:moveTo>
                <a:lnTo>
                  <a:pt x="2885" y="294"/>
                </a:lnTo>
                <a:lnTo>
                  <a:pt x="2887" y="294"/>
                </a:lnTo>
                <a:lnTo>
                  <a:pt x="2887" y="292"/>
                </a:lnTo>
                <a:lnTo>
                  <a:pt x="2885" y="292"/>
                </a:lnTo>
                <a:lnTo>
                  <a:pt x="2881" y="292"/>
                </a:lnTo>
                <a:lnTo>
                  <a:pt x="2881" y="292"/>
                </a:lnTo>
                <a:lnTo>
                  <a:pt x="2881" y="294"/>
                </a:lnTo>
                <a:lnTo>
                  <a:pt x="2885" y="296"/>
                </a:lnTo>
                <a:close/>
                <a:moveTo>
                  <a:pt x="2894" y="409"/>
                </a:moveTo>
                <a:lnTo>
                  <a:pt x="2894" y="411"/>
                </a:lnTo>
                <a:lnTo>
                  <a:pt x="2894" y="411"/>
                </a:lnTo>
                <a:lnTo>
                  <a:pt x="2896" y="411"/>
                </a:lnTo>
                <a:lnTo>
                  <a:pt x="2898" y="411"/>
                </a:lnTo>
                <a:lnTo>
                  <a:pt x="2898" y="411"/>
                </a:lnTo>
                <a:lnTo>
                  <a:pt x="2898" y="409"/>
                </a:lnTo>
                <a:lnTo>
                  <a:pt x="2898" y="409"/>
                </a:lnTo>
                <a:lnTo>
                  <a:pt x="2896" y="407"/>
                </a:lnTo>
                <a:lnTo>
                  <a:pt x="2896" y="407"/>
                </a:lnTo>
                <a:lnTo>
                  <a:pt x="2896" y="407"/>
                </a:lnTo>
                <a:lnTo>
                  <a:pt x="2894" y="407"/>
                </a:lnTo>
                <a:lnTo>
                  <a:pt x="2894" y="405"/>
                </a:lnTo>
                <a:lnTo>
                  <a:pt x="2892" y="407"/>
                </a:lnTo>
                <a:lnTo>
                  <a:pt x="2892" y="407"/>
                </a:lnTo>
                <a:lnTo>
                  <a:pt x="2894" y="409"/>
                </a:lnTo>
                <a:close/>
                <a:moveTo>
                  <a:pt x="2814" y="459"/>
                </a:moveTo>
                <a:lnTo>
                  <a:pt x="2816" y="459"/>
                </a:lnTo>
                <a:lnTo>
                  <a:pt x="2820" y="459"/>
                </a:lnTo>
                <a:lnTo>
                  <a:pt x="2824" y="455"/>
                </a:lnTo>
                <a:lnTo>
                  <a:pt x="2827" y="457"/>
                </a:lnTo>
                <a:lnTo>
                  <a:pt x="2827" y="455"/>
                </a:lnTo>
                <a:lnTo>
                  <a:pt x="2829" y="455"/>
                </a:lnTo>
                <a:lnTo>
                  <a:pt x="2829" y="453"/>
                </a:lnTo>
                <a:lnTo>
                  <a:pt x="2831" y="453"/>
                </a:lnTo>
                <a:lnTo>
                  <a:pt x="2831" y="455"/>
                </a:lnTo>
                <a:lnTo>
                  <a:pt x="2831" y="455"/>
                </a:lnTo>
                <a:lnTo>
                  <a:pt x="2835" y="455"/>
                </a:lnTo>
                <a:lnTo>
                  <a:pt x="2837" y="453"/>
                </a:lnTo>
                <a:lnTo>
                  <a:pt x="2837" y="453"/>
                </a:lnTo>
                <a:lnTo>
                  <a:pt x="2837" y="453"/>
                </a:lnTo>
                <a:lnTo>
                  <a:pt x="2839" y="453"/>
                </a:lnTo>
                <a:lnTo>
                  <a:pt x="2839" y="453"/>
                </a:lnTo>
                <a:lnTo>
                  <a:pt x="2841" y="451"/>
                </a:lnTo>
                <a:lnTo>
                  <a:pt x="2843" y="449"/>
                </a:lnTo>
                <a:lnTo>
                  <a:pt x="2845" y="449"/>
                </a:lnTo>
                <a:lnTo>
                  <a:pt x="2848" y="447"/>
                </a:lnTo>
                <a:lnTo>
                  <a:pt x="2848" y="445"/>
                </a:lnTo>
                <a:lnTo>
                  <a:pt x="2845" y="443"/>
                </a:lnTo>
                <a:lnTo>
                  <a:pt x="2845" y="443"/>
                </a:lnTo>
                <a:lnTo>
                  <a:pt x="2843" y="440"/>
                </a:lnTo>
                <a:lnTo>
                  <a:pt x="2843" y="443"/>
                </a:lnTo>
                <a:lnTo>
                  <a:pt x="2843" y="443"/>
                </a:lnTo>
                <a:lnTo>
                  <a:pt x="2841" y="443"/>
                </a:lnTo>
                <a:lnTo>
                  <a:pt x="2841" y="443"/>
                </a:lnTo>
                <a:lnTo>
                  <a:pt x="2841" y="445"/>
                </a:lnTo>
                <a:lnTo>
                  <a:pt x="2841" y="445"/>
                </a:lnTo>
                <a:lnTo>
                  <a:pt x="2841" y="447"/>
                </a:lnTo>
                <a:lnTo>
                  <a:pt x="2839" y="447"/>
                </a:lnTo>
                <a:lnTo>
                  <a:pt x="2837" y="449"/>
                </a:lnTo>
                <a:lnTo>
                  <a:pt x="2837" y="449"/>
                </a:lnTo>
                <a:lnTo>
                  <a:pt x="2837" y="449"/>
                </a:lnTo>
                <a:lnTo>
                  <a:pt x="2839" y="445"/>
                </a:lnTo>
                <a:lnTo>
                  <a:pt x="2839" y="443"/>
                </a:lnTo>
                <a:lnTo>
                  <a:pt x="2839" y="440"/>
                </a:lnTo>
                <a:lnTo>
                  <a:pt x="2837" y="438"/>
                </a:lnTo>
                <a:lnTo>
                  <a:pt x="2837" y="438"/>
                </a:lnTo>
                <a:lnTo>
                  <a:pt x="2839" y="436"/>
                </a:lnTo>
                <a:lnTo>
                  <a:pt x="2841" y="432"/>
                </a:lnTo>
                <a:lnTo>
                  <a:pt x="2841" y="432"/>
                </a:lnTo>
                <a:lnTo>
                  <a:pt x="2841" y="430"/>
                </a:lnTo>
                <a:lnTo>
                  <a:pt x="2839" y="430"/>
                </a:lnTo>
                <a:lnTo>
                  <a:pt x="2837" y="432"/>
                </a:lnTo>
                <a:lnTo>
                  <a:pt x="2835" y="434"/>
                </a:lnTo>
                <a:lnTo>
                  <a:pt x="2835" y="434"/>
                </a:lnTo>
                <a:lnTo>
                  <a:pt x="2833" y="436"/>
                </a:lnTo>
                <a:lnTo>
                  <a:pt x="2831" y="438"/>
                </a:lnTo>
                <a:lnTo>
                  <a:pt x="2831" y="440"/>
                </a:lnTo>
                <a:lnTo>
                  <a:pt x="2833" y="440"/>
                </a:lnTo>
                <a:lnTo>
                  <a:pt x="2833" y="440"/>
                </a:lnTo>
                <a:lnTo>
                  <a:pt x="2833" y="443"/>
                </a:lnTo>
                <a:lnTo>
                  <a:pt x="2831" y="449"/>
                </a:lnTo>
                <a:lnTo>
                  <a:pt x="2827" y="453"/>
                </a:lnTo>
                <a:lnTo>
                  <a:pt x="2818" y="453"/>
                </a:lnTo>
                <a:lnTo>
                  <a:pt x="2816" y="455"/>
                </a:lnTo>
                <a:lnTo>
                  <a:pt x="2814" y="457"/>
                </a:lnTo>
                <a:lnTo>
                  <a:pt x="2814" y="459"/>
                </a:lnTo>
                <a:close/>
                <a:moveTo>
                  <a:pt x="2680" y="784"/>
                </a:moveTo>
                <a:lnTo>
                  <a:pt x="2682" y="784"/>
                </a:lnTo>
                <a:lnTo>
                  <a:pt x="2680" y="784"/>
                </a:lnTo>
                <a:lnTo>
                  <a:pt x="2678" y="784"/>
                </a:lnTo>
                <a:lnTo>
                  <a:pt x="2680" y="784"/>
                </a:lnTo>
                <a:close/>
                <a:moveTo>
                  <a:pt x="2680" y="637"/>
                </a:moveTo>
                <a:lnTo>
                  <a:pt x="2680" y="637"/>
                </a:lnTo>
                <a:lnTo>
                  <a:pt x="2680" y="637"/>
                </a:lnTo>
                <a:lnTo>
                  <a:pt x="2680" y="637"/>
                </a:lnTo>
                <a:lnTo>
                  <a:pt x="2680" y="640"/>
                </a:lnTo>
                <a:lnTo>
                  <a:pt x="2680" y="642"/>
                </a:lnTo>
                <a:lnTo>
                  <a:pt x="2680" y="642"/>
                </a:lnTo>
                <a:lnTo>
                  <a:pt x="2680" y="642"/>
                </a:lnTo>
                <a:lnTo>
                  <a:pt x="2682" y="644"/>
                </a:lnTo>
                <a:lnTo>
                  <a:pt x="2682" y="640"/>
                </a:lnTo>
                <a:lnTo>
                  <a:pt x="2680" y="637"/>
                </a:lnTo>
                <a:close/>
                <a:moveTo>
                  <a:pt x="2678" y="791"/>
                </a:moveTo>
                <a:lnTo>
                  <a:pt x="2678" y="788"/>
                </a:lnTo>
                <a:lnTo>
                  <a:pt x="2678" y="786"/>
                </a:lnTo>
                <a:lnTo>
                  <a:pt x="2676" y="788"/>
                </a:lnTo>
                <a:lnTo>
                  <a:pt x="2676" y="788"/>
                </a:lnTo>
                <a:lnTo>
                  <a:pt x="2676" y="788"/>
                </a:lnTo>
                <a:lnTo>
                  <a:pt x="2678" y="791"/>
                </a:lnTo>
                <a:close/>
                <a:moveTo>
                  <a:pt x="2510" y="682"/>
                </a:moveTo>
                <a:lnTo>
                  <a:pt x="2510" y="684"/>
                </a:lnTo>
                <a:lnTo>
                  <a:pt x="2510" y="684"/>
                </a:lnTo>
                <a:lnTo>
                  <a:pt x="2510" y="686"/>
                </a:lnTo>
                <a:lnTo>
                  <a:pt x="2510" y="686"/>
                </a:lnTo>
                <a:lnTo>
                  <a:pt x="2508" y="686"/>
                </a:lnTo>
                <a:lnTo>
                  <a:pt x="2508" y="686"/>
                </a:lnTo>
                <a:lnTo>
                  <a:pt x="2506" y="684"/>
                </a:lnTo>
                <a:lnTo>
                  <a:pt x="2506" y="684"/>
                </a:lnTo>
                <a:lnTo>
                  <a:pt x="2506" y="684"/>
                </a:lnTo>
                <a:lnTo>
                  <a:pt x="2506" y="686"/>
                </a:lnTo>
                <a:lnTo>
                  <a:pt x="2506" y="686"/>
                </a:lnTo>
                <a:lnTo>
                  <a:pt x="2504" y="686"/>
                </a:lnTo>
                <a:lnTo>
                  <a:pt x="2506" y="688"/>
                </a:lnTo>
                <a:lnTo>
                  <a:pt x="2506" y="688"/>
                </a:lnTo>
                <a:lnTo>
                  <a:pt x="2506" y="688"/>
                </a:lnTo>
                <a:lnTo>
                  <a:pt x="2506" y="688"/>
                </a:lnTo>
                <a:lnTo>
                  <a:pt x="2506" y="688"/>
                </a:lnTo>
                <a:lnTo>
                  <a:pt x="2506" y="688"/>
                </a:lnTo>
                <a:lnTo>
                  <a:pt x="2506" y="690"/>
                </a:lnTo>
                <a:lnTo>
                  <a:pt x="2506" y="690"/>
                </a:lnTo>
                <a:lnTo>
                  <a:pt x="2508" y="690"/>
                </a:lnTo>
                <a:lnTo>
                  <a:pt x="2508" y="690"/>
                </a:lnTo>
                <a:lnTo>
                  <a:pt x="2508" y="692"/>
                </a:lnTo>
                <a:lnTo>
                  <a:pt x="2506" y="692"/>
                </a:lnTo>
                <a:lnTo>
                  <a:pt x="2506" y="692"/>
                </a:lnTo>
                <a:lnTo>
                  <a:pt x="2506" y="694"/>
                </a:lnTo>
                <a:lnTo>
                  <a:pt x="2506" y="694"/>
                </a:lnTo>
                <a:lnTo>
                  <a:pt x="2506" y="694"/>
                </a:lnTo>
                <a:lnTo>
                  <a:pt x="2508" y="694"/>
                </a:lnTo>
                <a:lnTo>
                  <a:pt x="2508" y="692"/>
                </a:lnTo>
                <a:lnTo>
                  <a:pt x="2510" y="692"/>
                </a:lnTo>
                <a:lnTo>
                  <a:pt x="2510" y="690"/>
                </a:lnTo>
                <a:lnTo>
                  <a:pt x="2512" y="690"/>
                </a:lnTo>
                <a:lnTo>
                  <a:pt x="2514" y="688"/>
                </a:lnTo>
                <a:lnTo>
                  <a:pt x="2514" y="688"/>
                </a:lnTo>
                <a:lnTo>
                  <a:pt x="2514" y="688"/>
                </a:lnTo>
                <a:lnTo>
                  <a:pt x="2514" y="688"/>
                </a:lnTo>
                <a:lnTo>
                  <a:pt x="2512" y="688"/>
                </a:lnTo>
                <a:lnTo>
                  <a:pt x="2514" y="686"/>
                </a:lnTo>
                <a:lnTo>
                  <a:pt x="2514" y="686"/>
                </a:lnTo>
                <a:lnTo>
                  <a:pt x="2516" y="686"/>
                </a:lnTo>
                <a:lnTo>
                  <a:pt x="2519" y="682"/>
                </a:lnTo>
                <a:lnTo>
                  <a:pt x="2519" y="679"/>
                </a:lnTo>
                <a:lnTo>
                  <a:pt x="2519" y="679"/>
                </a:lnTo>
                <a:lnTo>
                  <a:pt x="2516" y="679"/>
                </a:lnTo>
                <a:lnTo>
                  <a:pt x="2516" y="679"/>
                </a:lnTo>
                <a:lnTo>
                  <a:pt x="2512" y="682"/>
                </a:lnTo>
                <a:lnTo>
                  <a:pt x="2510" y="682"/>
                </a:lnTo>
                <a:close/>
                <a:moveTo>
                  <a:pt x="2722" y="572"/>
                </a:moveTo>
                <a:lnTo>
                  <a:pt x="2724" y="572"/>
                </a:lnTo>
                <a:lnTo>
                  <a:pt x="2726" y="572"/>
                </a:lnTo>
                <a:lnTo>
                  <a:pt x="2726" y="572"/>
                </a:lnTo>
                <a:lnTo>
                  <a:pt x="2726" y="570"/>
                </a:lnTo>
                <a:lnTo>
                  <a:pt x="2724" y="570"/>
                </a:lnTo>
                <a:lnTo>
                  <a:pt x="2722" y="570"/>
                </a:lnTo>
                <a:lnTo>
                  <a:pt x="2722" y="572"/>
                </a:lnTo>
                <a:lnTo>
                  <a:pt x="2722" y="572"/>
                </a:lnTo>
                <a:lnTo>
                  <a:pt x="2722" y="572"/>
                </a:lnTo>
                <a:close/>
                <a:moveTo>
                  <a:pt x="2768" y="535"/>
                </a:moveTo>
                <a:lnTo>
                  <a:pt x="2764" y="537"/>
                </a:lnTo>
                <a:lnTo>
                  <a:pt x="2764" y="539"/>
                </a:lnTo>
                <a:lnTo>
                  <a:pt x="2764" y="539"/>
                </a:lnTo>
                <a:lnTo>
                  <a:pt x="2768" y="539"/>
                </a:lnTo>
                <a:lnTo>
                  <a:pt x="2770" y="539"/>
                </a:lnTo>
                <a:lnTo>
                  <a:pt x="2770" y="539"/>
                </a:lnTo>
                <a:lnTo>
                  <a:pt x="2770" y="537"/>
                </a:lnTo>
                <a:lnTo>
                  <a:pt x="2770" y="535"/>
                </a:lnTo>
                <a:lnTo>
                  <a:pt x="2768" y="535"/>
                </a:lnTo>
                <a:close/>
                <a:moveTo>
                  <a:pt x="2680" y="623"/>
                </a:moveTo>
                <a:lnTo>
                  <a:pt x="2680" y="623"/>
                </a:lnTo>
                <a:lnTo>
                  <a:pt x="2680" y="621"/>
                </a:lnTo>
                <a:lnTo>
                  <a:pt x="2678" y="621"/>
                </a:lnTo>
                <a:lnTo>
                  <a:pt x="2678" y="621"/>
                </a:lnTo>
                <a:lnTo>
                  <a:pt x="2678" y="623"/>
                </a:lnTo>
                <a:lnTo>
                  <a:pt x="2678" y="623"/>
                </a:lnTo>
                <a:lnTo>
                  <a:pt x="2680" y="623"/>
                </a:lnTo>
                <a:close/>
                <a:moveTo>
                  <a:pt x="2730" y="566"/>
                </a:moveTo>
                <a:lnTo>
                  <a:pt x="2734" y="564"/>
                </a:lnTo>
                <a:lnTo>
                  <a:pt x="2734" y="564"/>
                </a:lnTo>
                <a:lnTo>
                  <a:pt x="2734" y="564"/>
                </a:lnTo>
                <a:lnTo>
                  <a:pt x="2734" y="562"/>
                </a:lnTo>
                <a:lnTo>
                  <a:pt x="2734" y="562"/>
                </a:lnTo>
                <a:lnTo>
                  <a:pt x="2734" y="564"/>
                </a:lnTo>
                <a:lnTo>
                  <a:pt x="2730" y="564"/>
                </a:lnTo>
                <a:lnTo>
                  <a:pt x="2728" y="566"/>
                </a:lnTo>
                <a:lnTo>
                  <a:pt x="2728" y="566"/>
                </a:lnTo>
                <a:lnTo>
                  <a:pt x="2730" y="566"/>
                </a:lnTo>
                <a:close/>
                <a:moveTo>
                  <a:pt x="2778" y="520"/>
                </a:moveTo>
                <a:lnTo>
                  <a:pt x="2778" y="520"/>
                </a:lnTo>
                <a:lnTo>
                  <a:pt x="2778" y="520"/>
                </a:lnTo>
                <a:lnTo>
                  <a:pt x="2780" y="520"/>
                </a:lnTo>
                <a:lnTo>
                  <a:pt x="2780" y="520"/>
                </a:lnTo>
                <a:lnTo>
                  <a:pt x="2783" y="520"/>
                </a:lnTo>
                <a:lnTo>
                  <a:pt x="2780" y="518"/>
                </a:lnTo>
                <a:lnTo>
                  <a:pt x="2780" y="518"/>
                </a:lnTo>
                <a:lnTo>
                  <a:pt x="2778" y="520"/>
                </a:lnTo>
                <a:close/>
                <a:moveTo>
                  <a:pt x="1444" y="654"/>
                </a:moveTo>
                <a:lnTo>
                  <a:pt x="1446" y="654"/>
                </a:lnTo>
                <a:lnTo>
                  <a:pt x="1446" y="654"/>
                </a:lnTo>
                <a:lnTo>
                  <a:pt x="1446" y="652"/>
                </a:lnTo>
                <a:lnTo>
                  <a:pt x="1446" y="652"/>
                </a:lnTo>
                <a:lnTo>
                  <a:pt x="1446" y="654"/>
                </a:lnTo>
                <a:lnTo>
                  <a:pt x="1444" y="654"/>
                </a:lnTo>
                <a:lnTo>
                  <a:pt x="1444" y="654"/>
                </a:lnTo>
                <a:lnTo>
                  <a:pt x="1444" y="654"/>
                </a:lnTo>
                <a:lnTo>
                  <a:pt x="1444" y="654"/>
                </a:lnTo>
                <a:close/>
                <a:moveTo>
                  <a:pt x="1490" y="566"/>
                </a:moveTo>
                <a:lnTo>
                  <a:pt x="1488" y="568"/>
                </a:lnTo>
                <a:lnTo>
                  <a:pt x="1492" y="570"/>
                </a:lnTo>
                <a:lnTo>
                  <a:pt x="1494" y="572"/>
                </a:lnTo>
                <a:lnTo>
                  <a:pt x="1496" y="572"/>
                </a:lnTo>
                <a:lnTo>
                  <a:pt x="1496" y="572"/>
                </a:lnTo>
                <a:lnTo>
                  <a:pt x="1498" y="570"/>
                </a:lnTo>
                <a:lnTo>
                  <a:pt x="1496" y="568"/>
                </a:lnTo>
                <a:lnTo>
                  <a:pt x="1490" y="566"/>
                </a:lnTo>
                <a:close/>
                <a:moveTo>
                  <a:pt x="1530" y="587"/>
                </a:moveTo>
                <a:lnTo>
                  <a:pt x="1527" y="587"/>
                </a:lnTo>
                <a:lnTo>
                  <a:pt x="1527" y="587"/>
                </a:lnTo>
                <a:lnTo>
                  <a:pt x="1527" y="587"/>
                </a:lnTo>
                <a:lnTo>
                  <a:pt x="1527" y="587"/>
                </a:lnTo>
                <a:lnTo>
                  <a:pt x="1527" y="589"/>
                </a:lnTo>
                <a:lnTo>
                  <a:pt x="1532" y="589"/>
                </a:lnTo>
                <a:lnTo>
                  <a:pt x="1536" y="589"/>
                </a:lnTo>
                <a:lnTo>
                  <a:pt x="1536" y="589"/>
                </a:lnTo>
                <a:lnTo>
                  <a:pt x="1536" y="589"/>
                </a:lnTo>
                <a:lnTo>
                  <a:pt x="1536" y="589"/>
                </a:lnTo>
                <a:lnTo>
                  <a:pt x="1534" y="587"/>
                </a:lnTo>
                <a:lnTo>
                  <a:pt x="1530" y="587"/>
                </a:lnTo>
                <a:close/>
                <a:moveTo>
                  <a:pt x="1458" y="732"/>
                </a:moveTo>
                <a:lnTo>
                  <a:pt x="1460" y="732"/>
                </a:lnTo>
                <a:lnTo>
                  <a:pt x="1460" y="732"/>
                </a:lnTo>
                <a:lnTo>
                  <a:pt x="1463" y="730"/>
                </a:lnTo>
                <a:lnTo>
                  <a:pt x="1463" y="728"/>
                </a:lnTo>
                <a:lnTo>
                  <a:pt x="1465" y="726"/>
                </a:lnTo>
                <a:lnTo>
                  <a:pt x="1465" y="723"/>
                </a:lnTo>
                <a:lnTo>
                  <a:pt x="1465" y="723"/>
                </a:lnTo>
                <a:lnTo>
                  <a:pt x="1465" y="723"/>
                </a:lnTo>
                <a:lnTo>
                  <a:pt x="1465" y="723"/>
                </a:lnTo>
                <a:lnTo>
                  <a:pt x="1465" y="721"/>
                </a:lnTo>
                <a:lnTo>
                  <a:pt x="1463" y="721"/>
                </a:lnTo>
                <a:lnTo>
                  <a:pt x="1463" y="721"/>
                </a:lnTo>
                <a:lnTo>
                  <a:pt x="1463" y="721"/>
                </a:lnTo>
                <a:lnTo>
                  <a:pt x="1460" y="719"/>
                </a:lnTo>
                <a:lnTo>
                  <a:pt x="1460" y="719"/>
                </a:lnTo>
                <a:lnTo>
                  <a:pt x="1460" y="719"/>
                </a:lnTo>
                <a:lnTo>
                  <a:pt x="1460" y="719"/>
                </a:lnTo>
                <a:lnTo>
                  <a:pt x="1460" y="717"/>
                </a:lnTo>
                <a:lnTo>
                  <a:pt x="1458" y="717"/>
                </a:lnTo>
                <a:lnTo>
                  <a:pt x="1458" y="721"/>
                </a:lnTo>
                <a:lnTo>
                  <a:pt x="1458" y="723"/>
                </a:lnTo>
                <a:lnTo>
                  <a:pt x="1458" y="726"/>
                </a:lnTo>
                <a:lnTo>
                  <a:pt x="1456" y="726"/>
                </a:lnTo>
                <a:lnTo>
                  <a:pt x="1456" y="726"/>
                </a:lnTo>
                <a:lnTo>
                  <a:pt x="1454" y="726"/>
                </a:lnTo>
                <a:lnTo>
                  <a:pt x="1456" y="726"/>
                </a:lnTo>
                <a:lnTo>
                  <a:pt x="1456" y="723"/>
                </a:lnTo>
                <a:lnTo>
                  <a:pt x="1456" y="721"/>
                </a:lnTo>
                <a:lnTo>
                  <a:pt x="1456" y="719"/>
                </a:lnTo>
                <a:lnTo>
                  <a:pt x="1456" y="719"/>
                </a:lnTo>
                <a:lnTo>
                  <a:pt x="1456" y="719"/>
                </a:lnTo>
                <a:lnTo>
                  <a:pt x="1456" y="719"/>
                </a:lnTo>
                <a:lnTo>
                  <a:pt x="1456" y="721"/>
                </a:lnTo>
                <a:lnTo>
                  <a:pt x="1456" y="721"/>
                </a:lnTo>
                <a:lnTo>
                  <a:pt x="1456" y="723"/>
                </a:lnTo>
                <a:lnTo>
                  <a:pt x="1454" y="726"/>
                </a:lnTo>
                <a:lnTo>
                  <a:pt x="1452" y="728"/>
                </a:lnTo>
                <a:lnTo>
                  <a:pt x="1448" y="732"/>
                </a:lnTo>
                <a:lnTo>
                  <a:pt x="1448" y="732"/>
                </a:lnTo>
                <a:lnTo>
                  <a:pt x="1450" y="732"/>
                </a:lnTo>
                <a:lnTo>
                  <a:pt x="1450" y="732"/>
                </a:lnTo>
                <a:lnTo>
                  <a:pt x="1452" y="732"/>
                </a:lnTo>
                <a:lnTo>
                  <a:pt x="1454" y="728"/>
                </a:lnTo>
                <a:lnTo>
                  <a:pt x="1456" y="728"/>
                </a:lnTo>
                <a:lnTo>
                  <a:pt x="1456" y="728"/>
                </a:lnTo>
                <a:lnTo>
                  <a:pt x="1456" y="728"/>
                </a:lnTo>
                <a:lnTo>
                  <a:pt x="1452" y="734"/>
                </a:lnTo>
                <a:lnTo>
                  <a:pt x="1454" y="732"/>
                </a:lnTo>
                <a:lnTo>
                  <a:pt x="1456" y="732"/>
                </a:lnTo>
                <a:lnTo>
                  <a:pt x="1456" y="732"/>
                </a:lnTo>
                <a:lnTo>
                  <a:pt x="1456" y="732"/>
                </a:lnTo>
                <a:lnTo>
                  <a:pt x="1458" y="732"/>
                </a:lnTo>
                <a:lnTo>
                  <a:pt x="1460" y="726"/>
                </a:lnTo>
                <a:lnTo>
                  <a:pt x="1460" y="726"/>
                </a:lnTo>
                <a:lnTo>
                  <a:pt x="1460" y="726"/>
                </a:lnTo>
                <a:lnTo>
                  <a:pt x="1460" y="728"/>
                </a:lnTo>
                <a:lnTo>
                  <a:pt x="1460" y="728"/>
                </a:lnTo>
                <a:lnTo>
                  <a:pt x="1458" y="732"/>
                </a:lnTo>
                <a:close/>
                <a:moveTo>
                  <a:pt x="1423" y="791"/>
                </a:moveTo>
                <a:lnTo>
                  <a:pt x="1429" y="793"/>
                </a:lnTo>
                <a:lnTo>
                  <a:pt x="1433" y="795"/>
                </a:lnTo>
                <a:lnTo>
                  <a:pt x="1433" y="795"/>
                </a:lnTo>
                <a:lnTo>
                  <a:pt x="1437" y="795"/>
                </a:lnTo>
                <a:lnTo>
                  <a:pt x="1437" y="795"/>
                </a:lnTo>
                <a:lnTo>
                  <a:pt x="1439" y="795"/>
                </a:lnTo>
                <a:lnTo>
                  <a:pt x="1439" y="793"/>
                </a:lnTo>
                <a:lnTo>
                  <a:pt x="1437" y="791"/>
                </a:lnTo>
                <a:lnTo>
                  <a:pt x="1435" y="788"/>
                </a:lnTo>
                <a:lnTo>
                  <a:pt x="1433" y="786"/>
                </a:lnTo>
                <a:lnTo>
                  <a:pt x="1429" y="784"/>
                </a:lnTo>
                <a:lnTo>
                  <a:pt x="1423" y="786"/>
                </a:lnTo>
                <a:lnTo>
                  <a:pt x="1421" y="786"/>
                </a:lnTo>
                <a:lnTo>
                  <a:pt x="1421" y="786"/>
                </a:lnTo>
                <a:lnTo>
                  <a:pt x="1419" y="788"/>
                </a:lnTo>
                <a:lnTo>
                  <a:pt x="1421" y="788"/>
                </a:lnTo>
                <a:lnTo>
                  <a:pt x="1423" y="791"/>
                </a:lnTo>
                <a:close/>
                <a:moveTo>
                  <a:pt x="1421" y="585"/>
                </a:moveTo>
                <a:lnTo>
                  <a:pt x="1421" y="583"/>
                </a:lnTo>
                <a:lnTo>
                  <a:pt x="1421" y="583"/>
                </a:lnTo>
                <a:lnTo>
                  <a:pt x="1421" y="583"/>
                </a:lnTo>
                <a:lnTo>
                  <a:pt x="1419" y="581"/>
                </a:lnTo>
                <a:lnTo>
                  <a:pt x="1419" y="581"/>
                </a:lnTo>
                <a:lnTo>
                  <a:pt x="1416" y="581"/>
                </a:lnTo>
                <a:lnTo>
                  <a:pt x="1412" y="583"/>
                </a:lnTo>
                <a:lnTo>
                  <a:pt x="1410" y="583"/>
                </a:lnTo>
                <a:lnTo>
                  <a:pt x="1406" y="583"/>
                </a:lnTo>
                <a:lnTo>
                  <a:pt x="1404" y="583"/>
                </a:lnTo>
                <a:lnTo>
                  <a:pt x="1404" y="583"/>
                </a:lnTo>
                <a:lnTo>
                  <a:pt x="1402" y="583"/>
                </a:lnTo>
                <a:lnTo>
                  <a:pt x="1400" y="583"/>
                </a:lnTo>
                <a:lnTo>
                  <a:pt x="1395" y="591"/>
                </a:lnTo>
                <a:lnTo>
                  <a:pt x="1391" y="593"/>
                </a:lnTo>
                <a:lnTo>
                  <a:pt x="1391" y="593"/>
                </a:lnTo>
                <a:lnTo>
                  <a:pt x="1391" y="593"/>
                </a:lnTo>
                <a:lnTo>
                  <a:pt x="1391" y="593"/>
                </a:lnTo>
                <a:lnTo>
                  <a:pt x="1393" y="596"/>
                </a:lnTo>
                <a:lnTo>
                  <a:pt x="1395" y="598"/>
                </a:lnTo>
                <a:lnTo>
                  <a:pt x="1395" y="600"/>
                </a:lnTo>
                <a:lnTo>
                  <a:pt x="1395" y="600"/>
                </a:lnTo>
                <a:lnTo>
                  <a:pt x="1400" y="598"/>
                </a:lnTo>
                <a:lnTo>
                  <a:pt x="1402" y="598"/>
                </a:lnTo>
                <a:lnTo>
                  <a:pt x="1404" y="600"/>
                </a:lnTo>
                <a:lnTo>
                  <a:pt x="1404" y="600"/>
                </a:lnTo>
                <a:lnTo>
                  <a:pt x="1406" y="598"/>
                </a:lnTo>
                <a:lnTo>
                  <a:pt x="1412" y="593"/>
                </a:lnTo>
                <a:lnTo>
                  <a:pt x="1412" y="593"/>
                </a:lnTo>
                <a:lnTo>
                  <a:pt x="1414" y="591"/>
                </a:lnTo>
                <a:lnTo>
                  <a:pt x="1419" y="589"/>
                </a:lnTo>
                <a:lnTo>
                  <a:pt x="1419" y="587"/>
                </a:lnTo>
                <a:lnTo>
                  <a:pt x="1421" y="585"/>
                </a:lnTo>
                <a:lnTo>
                  <a:pt x="1421" y="585"/>
                </a:lnTo>
                <a:close/>
                <a:moveTo>
                  <a:pt x="1444" y="564"/>
                </a:moveTo>
                <a:lnTo>
                  <a:pt x="1446" y="562"/>
                </a:lnTo>
                <a:lnTo>
                  <a:pt x="1442" y="562"/>
                </a:lnTo>
                <a:lnTo>
                  <a:pt x="1439" y="560"/>
                </a:lnTo>
                <a:lnTo>
                  <a:pt x="1439" y="560"/>
                </a:lnTo>
                <a:lnTo>
                  <a:pt x="1439" y="560"/>
                </a:lnTo>
                <a:lnTo>
                  <a:pt x="1439" y="558"/>
                </a:lnTo>
                <a:lnTo>
                  <a:pt x="1439" y="558"/>
                </a:lnTo>
                <a:lnTo>
                  <a:pt x="1437" y="556"/>
                </a:lnTo>
                <a:lnTo>
                  <a:pt x="1435" y="556"/>
                </a:lnTo>
                <a:lnTo>
                  <a:pt x="1433" y="558"/>
                </a:lnTo>
                <a:lnTo>
                  <a:pt x="1433" y="558"/>
                </a:lnTo>
                <a:lnTo>
                  <a:pt x="1433" y="558"/>
                </a:lnTo>
                <a:lnTo>
                  <a:pt x="1429" y="556"/>
                </a:lnTo>
                <a:lnTo>
                  <a:pt x="1425" y="558"/>
                </a:lnTo>
                <a:lnTo>
                  <a:pt x="1421" y="558"/>
                </a:lnTo>
                <a:lnTo>
                  <a:pt x="1421" y="558"/>
                </a:lnTo>
                <a:lnTo>
                  <a:pt x="1425" y="556"/>
                </a:lnTo>
                <a:lnTo>
                  <a:pt x="1425" y="556"/>
                </a:lnTo>
                <a:lnTo>
                  <a:pt x="1425" y="554"/>
                </a:lnTo>
                <a:lnTo>
                  <a:pt x="1425" y="554"/>
                </a:lnTo>
                <a:lnTo>
                  <a:pt x="1423" y="549"/>
                </a:lnTo>
                <a:lnTo>
                  <a:pt x="1421" y="545"/>
                </a:lnTo>
                <a:lnTo>
                  <a:pt x="1419" y="543"/>
                </a:lnTo>
                <a:lnTo>
                  <a:pt x="1416" y="543"/>
                </a:lnTo>
                <a:lnTo>
                  <a:pt x="1416" y="541"/>
                </a:lnTo>
                <a:lnTo>
                  <a:pt x="1412" y="541"/>
                </a:lnTo>
                <a:lnTo>
                  <a:pt x="1410" y="541"/>
                </a:lnTo>
                <a:lnTo>
                  <a:pt x="1406" y="537"/>
                </a:lnTo>
                <a:lnTo>
                  <a:pt x="1402" y="537"/>
                </a:lnTo>
                <a:lnTo>
                  <a:pt x="1402" y="537"/>
                </a:lnTo>
                <a:lnTo>
                  <a:pt x="1400" y="533"/>
                </a:lnTo>
                <a:lnTo>
                  <a:pt x="1398" y="533"/>
                </a:lnTo>
                <a:lnTo>
                  <a:pt x="1395" y="531"/>
                </a:lnTo>
                <a:lnTo>
                  <a:pt x="1391" y="531"/>
                </a:lnTo>
                <a:lnTo>
                  <a:pt x="1389" y="531"/>
                </a:lnTo>
                <a:lnTo>
                  <a:pt x="1389" y="528"/>
                </a:lnTo>
                <a:lnTo>
                  <a:pt x="1389" y="528"/>
                </a:lnTo>
                <a:lnTo>
                  <a:pt x="1387" y="526"/>
                </a:lnTo>
                <a:lnTo>
                  <a:pt x="1383" y="524"/>
                </a:lnTo>
                <a:lnTo>
                  <a:pt x="1383" y="524"/>
                </a:lnTo>
                <a:lnTo>
                  <a:pt x="1383" y="524"/>
                </a:lnTo>
                <a:lnTo>
                  <a:pt x="1379" y="528"/>
                </a:lnTo>
                <a:lnTo>
                  <a:pt x="1379" y="528"/>
                </a:lnTo>
                <a:lnTo>
                  <a:pt x="1379" y="528"/>
                </a:lnTo>
                <a:lnTo>
                  <a:pt x="1377" y="528"/>
                </a:lnTo>
                <a:lnTo>
                  <a:pt x="1375" y="524"/>
                </a:lnTo>
                <a:lnTo>
                  <a:pt x="1372" y="522"/>
                </a:lnTo>
                <a:lnTo>
                  <a:pt x="1372" y="522"/>
                </a:lnTo>
                <a:lnTo>
                  <a:pt x="1372" y="522"/>
                </a:lnTo>
                <a:lnTo>
                  <a:pt x="1375" y="522"/>
                </a:lnTo>
                <a:lnTo>
                  <a:pt x="1375" y="520"/>
                </a:lnTo>
                <a:lnTo>
                  <a:pt x="1375" y="518"/>
                </a:lnTo>
                <a:lnTo>
                  <a:pt x="1375" y="518"/>
                </a:lnTo>
                <a:lnTo>
                  <a:pt x="1372" y="516"/>
                </a:lnTo>
                <a:lnTo>
                  <a:pt x="1370" y="516"/>
                </a:lnTo>
                <a:lnTo>
                  <a:pt x="1368" y="514"/>
                </a:lnTo>
                <a:lnTo>
                  <a:pt x="1368" y="514"/>
                </a:lnTo>
                <a:lnTo>
                  <a:pt x="1368" y="514"/>
                </a:lnTo>
                <a:lnTo>
                  <a:pt x="1366" y="514"/>
                </a:lnTo>
                <a:lnTo>
                  <a:pt x="1364" y="516"/>
                </a:lnTo>
                <a:lnTo>
                  <a:pt x="1362" y="518"/>
                </a:lnTo>
                <a:lnTo>
                  <a:pt x="1362" y="520"/>
                </a:lnTo>
                <a:lnTo>
                  <a:pt x="1360" y="522"/>
                </a:lnTo>
                <a:lnTo>
                  <a:pt x="1360" y="524"/>
                </a:lnTo>
                <a:lnTo>
                  <a:pt x="1360" y="535"/>
                </a:lnTo>
                <a:lnTo>
                  <a:pt x="1358" y="537"/>
                </a:lnTo>
                <a:lnTo>
                  <a:pt x="1358" y="543"/>
                </a:lnTo>
                <a:lnTo>
                  <a:pt x="1356" y="545"/>
                </a:lnTo>
                <a:lnTo>
                  <a:pt x="1356" y="547"/>
                </a:lnTo>
                <a:lnTo>
                  <a:pt x="1356" y="549"/>
                </a:lnTo>
                <a:lnTo>
                  <a:pt x="1358" y="554"/>
                </a:lnTo>
                <a:lnTo>
                  <a:pt x="1358" y="554"/>
                </a:lnTo>
                <a:lnTo>
                  <a:pt x="1358" y="556"/>
                </a:lnTo>
                <a:lnTo>
                  <a:pt x="1358" y="556"/>
                </a:lnTo>
                <a:lnTo>
                  <a:pt x="1356" y="558"/>
                </a:lnTo>
                <a:lnTo>
                  <a:pt x="1349" y="560"/>
                </a:lnTo>
                <a:lnTo>
                  <a:pt x="1347" y="560"/>
                </a:lnTo>
                <a:lnTo>
                  <a:pt x="1347" y="562"/>
                </a:lnTo>
                <a:lnTo>
                  <a:pt x="1345" y="564"/>
                </a:lnTo>
                <a:lnTo>
                  <a:pt x="1345" y="566"/>
                </a:lnTo>
                <a:lnTo>
                  <a:pt x="1345" y="566"/>
                </a:lnTo>
                <a:lnTo>
                  <a:pt x="1345" y="568"/>
                </a:lnTo>
                <a:lnTo>
                  <a:pt x="1345" y="568"/>
                </a:lnTo>
                <a:lnTo>
                  <a:pt x="1347" y="568"/>
                </a:lnTo>
                <a:lnTo>
                  <a:pt x="1349" y="568"/>
                </a:lnTo>
                <a:lnTo>
                  <a:pt x="1349" y="568"/>
                </a:lnTo>
                <a:lnTo>
                  <a:pt x="1354" y="566"/>
                </a:lnTo>
                <a:lnTo>
                  <a:pt x="1358" y="566"/>
                </a:lnTo>
                <a:lnTo>
                  <a:pt x="1364" y="564"/>
                </a:lnTo>
                <a:lnTo>
                  <a:pt x="1366" y="564"/>
                </a:lnTo>
                <a:lnTo>
                  <a:pt x="1366" y="566"/>
                </a:lnTo>
                <a:lnTo>
                  <a:pt x="1366" y="566"/>
                </a:lnTo>
                <a:lnTo>
                  <a:pt x="1368" y="575"/>
                </a:lnTo>
                <a:lnTo>
                  <a:pt x="1368" y="579"/>
                </a:lnTo>
                <a:lnTo>
                  <a:pt x="1370" y="579"/>
                </a:lnTo>
                <a:lnTo>
                  <a:pt x="1372" y="579"/>
                </a:lnTo>
                <a:lnTo>
                  <a:pt x="1377" y="577"/>
                </a:lnTo>
                <a:lnTo>
                  <a:pt x="1379" y="575"/>
                </a:lnTo>
                <a:lnTo>
                  <a:pt x="1381" y="575"/>
                </a:lnTo>
                <a:lnTo>
                  <a:pt x="1383" y="572"/>
                </a:lnTo>
                <a:lnTo>
                  <a:pt x="1383" y="572"/>
                </a:lnTo>
                <a:lnTo>
                  <a:pt x="1385" y="568"/>
                </a:lnTo>
                <a:lnTo>
                  <a:pt x="1387" y="568"/>
                </a:lnTo>
                <a:lnTo>
                  <a:pt x="1387" y="568"/>
                </a:lnTo>
                <a:lnTo>
                  <a:pt x="1389" y="566"/>
                </a:lnTo>
                <a:lnTo>
                  <a:pt x="1391" y="566"/>
                </a:lnTo>
                <a:lnTo>
                  <a:pt x="1395" y="562"/>
                </a:lnTo>
                <a:lnTo>
                  <a:pt x="1395" y="562"/>
                </a:lnTo>
                <a:lnTo>
                  <a:pt x="1395" y="560"/>
                </a:lnTo>
                <a:lnTo>
                  <a:pt x="1395" y="558"/>
                </a:lnTo>
                <a:lnTo>
                  <a:pt x="1398" y="558"/>
                </a:lnTo>
                <a:lnTo>
                  <a:pt x="1398" y="556"/>
                </a:lnTo>
                <a:lnTo>
                  <a:pt x="1402" y="556"/>
                </a:lnTo>
                <a:lnTo>
                  <a:pt x="1402" y="554"/>
                </a:lnTo>
                <a:lnTo>
                  <a:pt x="1404" y="554"/>
                </a:lnTo>
                <a:lnTo>
                  <a:pt x="1406" y="556"/>
                </a:lnTo>
                <a:lnTo>
                  <a:pt x="1404" y="558"/>
                </a:lnTo>
                <a:lnTo>
                  <a:pt x="1404" y="558"/>
                </a:lnTo>
                <a:lnTo>
                  <a:pt x="1406" y="558"/>
                </a:lnTo>
                <a:lnTo>
                  <a:pt x="1412" y="560"/>
                </a:lnTo>
                <a:lnTo>
                  <a:pt x="1412" y="560"/>
                </a:lnTo>
                <a:lnTo>
                  <a:pt x="1414" y="564"/>
                </a:lnTo>
                <a:lnTo>
                  <a:pt x="1414" y="564"/>
                </a:lnTo>
                <a:lnTo>
                  <a:pt x="1419" y="566"/>
                </a:lnTo>
                <a:lnTo>
                  <a:pt x="1421" y="566"/>
                </a:lnTo>
                <a:lnTo>
                  <a:pt x="1429" y="568"/>
                </a:lnTo>
                <a:lnTo>
                  <a:pt x="1431" y="570"/>
                </a:lnTo>
                <a:lnTo>
                  <a:pt x="1433" y="570"/>
                </a:lnTo>
                <a:lnTo>
                  <a:pt x="1433" y="570"/>
                </a:lnTo>
                <a:lnTo>
                  <a:pt x="1435" y="570"/>
                </a:lnTo>
                <a:lnTo>
                  <a:pt x="1437" y="568"/>
                </a:lnTo>
                <a:lnTo>
                  <a:pt x="1442" y="566"/>
                </a:lnTo>
                <a:lnTo>
                  <a:pt x="1444" y="564"/>
                </a:lnTo>
                <a:close/>
                <a:moveTo>
                  <a:pt x="1586" y="587"/>
                </a:moveTo>
                <a:lnTo>
                  <a:pt x="1584" y="585"/>
                </a:lnTo>
                <a:lnTo>
                  <a:pt x="1582" y="585"/>
                </a:lnTo>
                <a:lnTo>
                  <a:pt x="1580" y="583"/>
                </a:lnTo>
                <a:lnTo>
                  <a:pt x="1578" y="583"/>
                </a:lnTo>
                <a:lnTo>
                  <a:pt x="1576" y="583"/>
                </a:lnTo>
                <a:lnTo>
                  <a:pt x="1578" y="585"/>
                </a:lnTo>
                <a:lnTo>
                  <a:pt x="1580" y="585"/>
                </a:lnTo>
                <a:lnTo>
                  <a:pt x="1582" y="587"/>
                </a:lnTo>
                <a:lnTo>
                  <a:pt x="1582" y="589"/>
                </a:lnTo>
                <a:lnTo>
                  <a:pt x="1582" y="589"/>
                </a:lnTo>
                <a:lnTo>
                  <a:pt x="1584" y="591"/>
                </a:lnTo>
                <a:lnTo>
                  <a:pt x="1586" y="591"/>
                </a:lnTo>
                <a:lnTo>
                  <a:pt x="1588" y="591"/>
                </a:lnTo>
                <a:lnTo>
                  <a:pt x="1588" y="591"/>
                </a:lnTo>
                <a:lnTo>
                  <a:pt x="1590" y="591"/>
                </a:lnTo>
                <a:lnTo>
                  <a:pt x="1590" y="591"/>
                </a:lnTo>
                <a:lnTo>
                  <a:pt x="1590" y="589"/>
                </a:lnTo>
                <a:lnTo>
                  <a:pt x="1588" y="589"/>
                </a:lnTo>
                <a:lnTo>
                  <a:pt x="1586" y="587"/>
                </a:lnTo>
                <a:close/>
                <a:moveTo>
                  <a:pt x="1624" y="635"/>
                </a:moveTo>
                <a:lnTo>
                  <a:pt x="1622" y="633"/>
                </a:lnTo>
                <a:lnTo>
                  <a:pt x="1620" y="635"/>
                </a:lnTo>
                <a:lnTo>
                  <a:pt x="1620" y="637"/>
                </a:lnTo>
                <a:lnTo>
                  <a:pt x="1618" y="640"/>
                </a:lnTo>
                <a:lnTo>
                  <a:pt x="1618" y="640"/>
                </a:lnTo>
                <a:lnTo>
                  <a:pt x="1618" y="642"/>
                </a:lnTo>
                <a:lnTo>
                  <a:pt x="1618" y="642"/>
                </a:lnTo>
                <a:lnTo>
                  <a:pt x="1620" y="642"/>
                </a:lnTo>
                <a:lnTo>
                  <a:pt x="1622" y="640"/>
                </a:lnTo>
                <a:lnTo>
                  <a:pt x="1624" y="640"/>
                </a:lnTo>
                <a:lnTo>
                  <a:pt x="1624" y="637"/>
                </a:lnTo>
                <a:lnTo>
                  <a:pt x="1626" y="637"/>
                </a:lnTo>
                <a:lnTo>
                  <a:pt x="1624" y="635"/>
                </a:lnTo>
                <a:lnTo>
                  <a:pt x="1624" y="635"/>
                </a:lnTo>
                <a:lnTo>
                  <a:pt x="1624" y="635"/>
                </a:lnTo>
                <a:close/>
                <a:moveTo>
                  <a:pt x="1668" y="637"/>
                </a:moveTo>
                <a:lnTo>
                  <a:pt x="1670" y="640"/>
                </a:lnTo>
                <a:lnTo>
                  <a:pt x="1672" y="640"/>
                </a:lnTo>
                <a:lnTo>
                  <a:pt x="1674" y="640"/>
                </a:lnTo>
                <a:lnTo>
                  <a:pt x="1674" y="640"/>
                </a:lnTo>
                <a:lnTo>
                  <a:pt x="1674" y="637"/>
                </a:lnTo>
                <a:lnTo>
                  <a:pt x="1672" y="637"/>
                </a:lnTo>
                <a:lnTo>
                  <a:pt x="1672" y="635"/>
                </a:lnTo>
                <a:lnTo>
                  <a:pt x="1670" y="635"/>
                </a:lnTo>
                <a:lnTo>
                  <a:pt x="1668" y="635"/>
                </a:lnTo>
                <a:lnTo>
                  <a:pt x="1668" y="637"/>
                </a:lnTo>
                <a:lnTo>
                  <a:pt x="1668" y="637"/>
                </a:lnTo>
                <a:close/>
                <a:moveTo>
                  <a:pt x="1603" y="669"/>
                </a:moveTo>
                <a:lnTo>
                  <a:pt x="1603" y="669"/>
                </a:lnTo>
                <a:lnTo>
                  <a:pt x="1603" y="669"/>
                </a:lnTo>
                <a:lnTo>
                  <a:pt x="1605" y="669"/>
                </a:lnTo>
                <a:lnTo>
                  <a:pt x="1605" y="667"/>
                </a:lnTo>
                <a:lnTo>
                  <a:pt x="1605" y="667"/>
                </a:lnTo>
                <a:lnTo>
                  <a:pt x="1605" y="667"/>
                </a:lnTo>
                <a:lnTo>
                  <a:pt x="1605" y="667"/>
                </a:lnTo>
                <a:lnTo>
                  <a:pt x="1605" y="665"/>
                </a:lnTo>
                <a:lnTo>
                  <a:pt x="1603" y="665"/>
                </a:lnTo>
                <a:lnTo>
                  <a:pt x="1603" y="665"/>
                </a:lnTo>
                <a:lnTo>
                  <a:pt x="1603" y="667"/>
                </a:lnTo>
                <a:lnTo>
                  <a:pt x="1603" y="667"/>
                </a:lnTo>
                <a:lnTo>
                  <a:pt x="1603" y="669"/>
                </a:lnTo>
                <a:close/>
                <a:moveTo>
                  <a:pt x="1659" y="610"/>
                </a:moveTo>
                <a:lnTo>
                  <a:pt x="1659" y="612"/>
                </a:lnTo>
                <a:lnTo>
                  <a:pt x="1659" y="612"/>
                </a:lnTo>
                <a:lnTo>
                  <a:pt x="1664" y="614"/>
                </a:lnTo>
                <a:lnTo>
                  <a:pt x="1666" y="617"/>
                </a:lnTo>
                <a:lnTo>
                  <a:pt x="1666" y="617"/>
                </a:lnTo>
                <a:lnTo>
                  <a:pt x="1668" y="617"/>
                </a:lnTo>
                <a:lnTo>
                  <a:pt x="1668" y="617"/>
                </a:lnTo>
                <a:lnTo>
                  <a:pt x="1668" y="617"/>
                </a:lnTo>
                <a:lnTo>
                  <a:pt x="1670" y="617"/>
                </a:lnTo>
                <a:lnTo>
                  <a:pt x="1670" y="617"/>
                </a:lnTo>
                <a:lnTo>
                  <a:pt x="1670" y="614"/>
                </a:lnTo>
                <a:lnTo>
                  <a:pt x="1670" y="614"/>
                </a:lnTo>
                <a:lnTo>
                  <a:pt x="1670" y="612"/>
                </a:lnTo>
                <a:lnTo>
                  <a:pt x="1670" y="610"/>
                </a:lnTo>
                <a:lnTo>
                  <a:pt x="1670" y="610"/>
                </a:lnTo>
                <a:lnTo>
                  <a:pt x="1666" y="610"/>
                </a:lnTo>
                <a:lnTo>
                  <a:pt x="1664" y="610"/>
                </a:lnTo>
                <a:lnTo>
                  <a:pt x="1662" y="610"/>
                </a:lnTo>
                <a:lnTo>
                  <a:pt x="1659" y="610"/>
                </a:lnTo>
                <a:close/>
                <a:moveTo>
                  <a:pt x="1456" y="417"/>
                </a:moveTo>
                <a:lnTo>
                  <a:pt x="1454" y="417"/>
                </a:lnTo>
                <a:lnTo>
                  <a:pt x="1452" y="417"/>
                </a:lnTo>
                <a:lnTo>
                  <a:pt x="1450" y="419"/>
                </a:lnTo>
                <a:lnTo>
                  <a:pt x="1450" y="419"/>
                </a:lnTo>
                <a:lnTo>
                  <a:pt x="1448" y="419"/>
                </a:lnTo>
                <a:lnTo>
                  <a:pt x="1448" y="419"/>
                </a:lnTo>
                <a:lnTo>
                  <a:pt x="1446" y="419"/>
                </a:lnTo>
                <a:lnTo>
                  <a:pt x="1446" y="417"/>
                </a:lnTo>
                <a:lnTo>
                  <a:pt x="1444" y="417"/>
                </a:lnTo>
                <a:lnTo>
                  <a:pt x="1442" y="417"/>
                </a:lnTo>
                <a:lnTo>
                  <a:pt x="1442" y="419"/>
                </a:lnTo>
                <a:lnTo>
                  <a:pt x="1442" y="419"/>
                </a:lnTo>
                <a:lnTo>
                  <a:pt x="1442" y="419"/>
                </a:lnTo>
                <a:lnTo>
                  <a:pt x="1439" y="419"/>
                </a:lnTo>
                <a:lnTo>
                  <a:pt x="1437" y="419"/>
                </a:lnTo>
                <a:lnTo>
                  <a:pt x="1437" y="419"/>
                </a:lnTo>
                <a:lnTo>
                  <a:pt x="1437" y="422"/>
                </a:lnTo>
                <a:lnTo>
                  <a:pt x="1437" y="422"/>
                </a:lnTo>
                <a:lnTo>
                  <a:pt x="1442" y="422"/>
                </a:lnTo>
                <a:lnTo>
                  <a:pt x="1444" y="422"/>
                </a:lnTo>
                <a:lnTo>
                  <a:pt x="1444" y="424"/>
                </a:lnTo>
                <a:lnTo>
                  <a:pt x="1444" y="424"/>
                </a:lnTo>
                <a:lnTo>
                  <a:pt x="1446" y="424"/>
                </a:lnTo>
                <a:lnTo>
                  <a:pt x="1446" y="424"/>
                </a:lnTo>
                <a:lnTo>
                  <a:pt x="1446" y="424"/>
                </a:lnTo>
                <a:lnTo>
                  <a:pt x="1446" y="426"/>
                </a:lnTo>
                <a:lnTo>
                  <a:pt x="1448" y="426"/>
                </a:lnTo>
                <a:lnTo>
                  <a:pt x="1450" y="426"/>
                </a:lnTo>
                <a:lnTo>
                  <a:pt x="1450" y="426"/>
                </a:lnTo>
                <a:lnTo>
                  <a:pt x="1450" y="424"/>
                </a:lnTo>
                <a:lnTo>
                  <a:pt x="1448" y="422"/>
                </a:lnTo>
                <a:lnTo>
                  <a:pt x="1450" y="424"/>
                </a:lnTo>
                <a:lnTo>
                  <a:pt x="1456" y="422"/>
                </a:lnTo>
                <a:lnTo>
                  <a:pt x="1458" y="422"/>
                </a:lnTo>
                <a:lnTo>
                  <a:pt x="1458" y="419"/>
                </a:lnTo>
                <a:lnTo>
                  <a:pt x="1458" y="419"/>
                </a:lnTo>
                <a:lnTo>
                  <a:pt x="1456" y="417"/>
                </a:lnTo>
                <a:close/>
                <a:moveTo>
                  <a:pt x="1465" y="455"/>
                </a:moveTo>
                <a:lnTo>
                  <a:pt x="1460" y="455"/>
                </a:lnTo>
                <a:lnTo>
                  <a:pt x="1460" y="457"/>
                </a:lnTo>
                <a:lnTo>
                  <a:pt x="1460" y="457"/>
                </a:lnTo>
                <a:lnTo>
                  <a:pt x="1463" y="459"/>
                </a:lnTo>
                <a:lnTo>
                  <a:pt x="1463" y="459"/>
                </a:lnTo>
                <a:lnTo>
                  <a:pt x="1467" y="457"/>
                </a:lnTo>
                <a:lnTo>
                  <a:pt x="1465" y="455"/>
                </a:lnTo>
                <a:lnTo>
                  <a:pt x="1465" y="455"/>
                </a:lnTo>
                <a:close/>
                <a:moveTo>
                  <a:pt x="2868" y="430"/>
                </a:moveTo>
                <a:lnTo>
                  <a:pt x="2871" y="428"/>
                </a:lnTo>
                <a:lnTo>
                  <a:pt x="2868" y="426"/>
                </a:lnTo>
                <a:lnTo>
                  <a:pt x="2868" y="426"/>
                </a:lnTo>
                <a:lnTo>
                  <a:pt x="2868" y="426"/>
                </a:lnTo>
                <a:lnTo>
                  <a:pt x="2866" y="424"/>
                </a:lnTo>
                <a:lnTo>
                  <a:pt x="2866" y="424"/>
                </a:lnTo>
                <a:lnTo>
                  <a:pt x="2864" y="424"/>
                </a:lnTo>
                <a:lnTo>
                  <a:pt x="2862" y="424"/>
                </a:lnTo>
                <a:lnTo>
                  <a:pt x="2862" y="424"/>
                </a:lnTo>
                <a:lnTo>
                  <a:pt x="2860" y="424"/>
                </a:lnTo>
                <a:lnTo>
                  <a:pt x="2860" y="424"/>
                </a:lnTo>
                <a:lnTo>
                  <a:pt x="2860" y="426"/>
                </a:lnTo>
                <a:lnTo>
                  <a:pt x="2860" y="426"/>
                </a:lnTo>
                <a:lnTo>
                  <a:pt x="2858" y="426"/>
                </a:lnTo>
                <a:lnTo>
                  <a:pt x="2858" y="426"/>
                </a:lnTo>
                <a:lnTo>
                  <a:pt x="2860" y="428"/>
                </a:lnTo>
                <a:lnTo>
                  <a:pt x="2860" y="428"/>
                </a:lnTo>
                <a:lnTo>
                  <a:pt x="2860" y="428"/>
                </a:lnTo>
                <a:lnTo>
                  <a:pt x="2856" y="428"/>
                </a:lnTo>
                <a:lnTo>
                  <a:pt x="2854" y="430"/>
                </a:lnTo>
                <a:lnTo>
                  <a:pt x="2854" y="430"/>
                </a:lnTo>
                <a:lnTo>
                  <a:pt x="2854" y="432"/>
                </a:lnTo>
                <a:lnTo>
                  <a:pt x="2854" y="434"/>
                </a:lnTo>
                <a:lnTo>
                  <a:pt x="2854" y="434"/>
                </a:lnTo>
                <a:lnTo>
                  <a:pt x="2852" y="436"/>
                </a:lnTo>
                <a:lnTo>
                  <a:pt x="2852" y="436"/>
                </a:lnTo>
                <a:lnTo>
                  <a:pt x="2852" y="436"/>
                </a:lnTo>
                <a:lnTo>
                  <a:pt x="2854" y="436"/>
                </a:lnTo>
                <a:lnTo>
                  <a:pt x="2856" y="436"/>
                </a:lnTo>
                <a:lnTo>
                  <a:pt x="2856" y="438"/>
                </a:lnTo>
                <a:lnTo>
                  <a:pt x="2856" y="438"/>
                </a:lnTo>
                <a:lnTo>
                  <a:pt x="2858" y="434"/>
                </a:lnTo>
                <a:lnTo>
                  <a:pt x="2860" y="434"/>
                </a:lnTo>
                <a:lnTo>
                  <a:pt x="2862" y="434"/>
                </a:lnTo>
                <a:lnTo>
                  <a:pt x="2864" y="434"/>
                </a:lnTo>
                <a:lnTo>
                  <a:pt x="2868" y="434"/>
                </a:lnTo>
                <a:lnTo>
                  <a:pt x="2866" y="432"/>
                </a:lnTo>
                <a:lnTo>
                  <a:pt x="2868" y="430"/>
                </a:lnTo>
                <a:lnTo>
                  <a:pt x="2868" y="430"/>
                </a:lnTo>
                <a:close/>
                <a:moveTo>
                  <a:pt x="1448" y="610"/>
                </a:moveTo>
                <a:lnTo>
                  <a:pt x="1450" y="612"/>
                </a:lnTo>
                <a:lnTo>
                  <a:pt x="1452" y="612"/>
                </a:lnTo>
                <a:lnTo>
                  <a:pt x="1452" y="612"/>
                </a:lnTo>
                <a:lnTo>
                  <a:pt x="1452" y="612"/>
                </a:lnTo>
                <a:lnTo>
                  <a:pt x="1454" y="610"/>
                </a:lnTo>
                <a:lnTo>
                  <a:pt x="1454" y="610"/>
                </a:lnTo>
                <a:lnTo>
                  <a:pt x="1456" y="608"/>
                </a:lnTo>
                <a:lnTo>
                  <a:pt x="1456" y="606"/>
                </a:lnTo>
                <a:lnTo>
                  <a:pt x="1458" y="604"/>
                </a:lnTo>
                <a:lnTo>
                  <a:pt x="1458" y="602"/>
                </a:lnTo>
                <a:lnTo>
                  <a:pt x="1458" y="602"/>
                </a:lnTo>
                <a:lnTo>
                  <a:pt x="1458" y="600"/>
                </a:lnTo>
                <a:lnTo>
                  <a:pt x="1458" y="598"/>
                </a:lnTo>
                <a:lnTo>
                  <a:pt x="1458" y="598"/>
                </a:lnTo>
                <a:lnTo>
                  <a:pt x="1456" y="596"/>
                </a:lnTo>
                <a:lnTo>
                  <a:pt x="1456" y="593"/>
                </a:lnTo>
                <a:lnTo>
                  <a:pt x="1454" y="593"/>
                </a:lnTo>
                <a:lnTo>
                  <a:pt x="1454" y="593"/>
                </a:lnTo>
                <a:lnTo>
                  <a:pt x="1452" y="593"/>
                </a:lnTo>
                <a:lnTo>
                  <a:pt x="1450" y="593"/>
                </a:lnTo>
                <a:lnTo>
                  <a:pt x="1450" y="596"/>
                </a:lnTo>
                <a:lnTo>
                  <a:pt x="1448" y="596"/>
                </a:lnTo>
                <a:lnTo>
                  <a:pt x="1446" y="598"/>
                </a:lnTo>
                <a:lnTo>
                  <a:pt x="1446" y="600"/>
                </a:lnTo>
                <a:lnTo>
                  <a:pt x="1446" y="602"/>
                </a:lnTo>
                <a:lnTo>
                  <a:pt x="1446" y="602"/>
                </a:lnTo>
                <a:lnTo>
                  <a:pt x="1444" y="604"/>
                </a:lnTo>
                <a:lnTo>
                  <a:pt x="1446" y="606"/>
                </a:lnTo>
                <a:lnTo>
                  <a:pt x="1446" y="608"/>
                </a:lnTo>
                <a:lnTo>
                  <a:pt x="1446" y="608"/>
                </a:lnTo>
                <a:lnTo>
                  <a:pt x="1448" y="608"/>
                </a:lnTo>
                <a:lnTo>
                  <a:pt x="1448" y="610"/>
                </a:lnTo>
                <a:close/>
                <a:moveTo>
                  <a:pt x="1395" y="514"/>
                </a:moveTo>
                <a:lnTo>
                  <a:pt x="1395" y="514"/>
                </a:lnTo>
                <a:lnTo>
                  <a:pt x="1393" y="512"/>
                </a:lnTo>
                <a:lnTo>
                  <a:pt x="1391" y="512"/>
                </a:lnTo>
                <a:lnTo>
                  <a:pt x="1389" y="510"/>
                </a:lnTo>
                <a:lnTo>
                  <a:pt x="1385" y="508"/>
                </a:lnTo>
                <a:lnTo>
                  <a:pt x="1385" y="510"/>
                </a:lnTo>
                <a:lnTo>
                  <a:pt x="1385" y="510"/>
                </a:lnTo>
                <a:lnTo>
                  <a:pt x="1385" y="510"/>
                </a:lnTo>
                <a:lnTo>
                  <a:pt x="1385" y="512"/>
                </a:lnTo>
                <a:lnTo>
                  <a:pt x="1387" y="512"/>
                </a:lnTo>
                <a:lnTo>
                  <a:pt x="1387" y="512"/>
                </a:lnTo>
                <a:lnTo>
                  <a:pt x="1387" y="514"/>
                </a:lnTo>
                <a:lnTo>
                  <a:pt x="1389" y="514"/>
                </a:lnTo>
                <a:lnTo>
                  <a:pt x="1389" y="514"/>
                </a:lnTo>
                <a:lnTo>
                  <a:pt x="1389" y="518"/>
                </a:lnTo>
                <a:lnTo>
                  <a:pt x="1391" y="518"/>
                </a:lnTo>
                <a:lnTo>
                  <a:pt x="1391" y="518"/>
                </a:lnTo>
                <a:lnTo>
                  <a:pt x="1393" y="516"/>
                </a:lnTo>
                <a:lnTo>
                  <a:pt x="1393" y="518"/>
                </a:lnTo>
                <a:lnTo>
                  <a:pt x="1395" y="518"/>
                </a:lnTo>
                <a:lnTo>
                  <a:pt x="1393" y="518"/>
                </a:lnTo>
                <a:lnTo>
                  <a:pt x="1393" y="520"/>
                </a:lnTo>
                <a:lnTo>
                  <a:pt x="1393" y="520"/>
                </a:lnTo>
                <a:lnTo>
                  <a:pt x="1395" y="520"/>
                </a:lnTo>
                <a:lnTo>
                  <a:pt x="1395" y="520"/>
                </a:lnTo>
                <a:lnTo>
                  <a:pt x="1395" y="520"/>
                </a:lnTo>
                <a:lnTo>
                  <a:pt x="1395" y="518"/>
                </a:lnTo>
                <a:lnTo>
                  <a:pt x="1395" y="518"/>
                </a:lnTo>
                <a:lnTo>
                  <a:pt x="1398" y="518"/>
                </a:lnTo>
                <a:lnTo>
                  <a:pt x="1398" y="520"/>
                </a:lnTo>
                <a:lnTo>
                  <a:pt x="1398" y="520"/>
                </a:lnTo>
                <a:lnTo>
                  <a:pt x="1400" y="520"/>
                </a:lnTo>
                <a:lnTo>
                  <a:pt x="1400" y="520"/>
                </a:lnTo>
                <a:lnTo>
                  <a:pt x="1402" y="520"/>
                </a:lnTo>
                <a:lnTo>
                  <a:pt x="1402" y="518"/>
                </a:lnTo>
                <a:lnTo>
                  <a:pt x="1402" y="518"/>
                </a:lnTo>
                <a:lnTo>
                  <a:pt x="1402" y="518"/>
                </a:lnTo>
                <a:lnTo>
                  <a:pt x="1398" y="518"/>
                </a:lnTo>
                <a:lnTo>
                  <a:pt x="1398" y="518"/>
                </a:lnTo>
                <a:lnTo>
                  <a:pt x="1395" y="516"/>
                </a:lnTo>
                <a:lnTo>
                  <a:pt x="1393" y="516"/>
                </a:lnTo>
                <a:lnTo>
                  <a:pt x="1395" y="516"/>
                </a:lnTo>
                <a:lnTo>
                  <a:pt x="1395" y="514"/>
                </a:lnTo>
                <a:close/>
                <a:moveTo>
                  <a:pt x="1469" y="426"/>
                </a:moveTo>
                <a:lnTo>
                  <a:pt x="1469" y="426"/>
                </a:lnTo>
                <a:lnTo>
                  <a:pt x="1471" y="426"/>
                </a:lnTo>
                <a:lnTo>
                  <a:pt x="1473" y="424"/>
                </a:lnTo>
                <a:lnTo>
                  <a:pt x="1477" y="424"/>
                </a:lnTo>
                <a:lnTo>
                  <a:pt x="1477" y="422"/>
                </a:lnTo>
                <a:lnTo>
                  <a:pt x="1477" y="422"/>
                </a:lnTo>
                <a:lnTo>
                  <a:pt x="1477" y="419"/>
                </a:lnTo>
                <a:lnTo>
                  <a:pt x="1475" y="419"/>
                </a:lnTo>
                <a:lnTo>
                  <a:pt x="1475" y="419"/>
                </a:lnTo>
                <a:lnTo>
                  <a:pt x="1473" y="419"/>
                </a:lnTo>
                <a:lnTo>
                  <a:pt x="1473" y="422"/>
                </a:lnTo>
                <a:lnTo>
                  <a:pt x="1473" y="422"/>
                </a:lnTo>
                <a:lnTo>
                  <a:pt x="1473" y="422"/>
                </a:lnTo>
                <a:lnTo>
                  <a:pt x="1471" y="422"/>
                </a:lnTo>
                <a:lnTo>
                  <a:pt x="1469" y="422"/>
                </a:lnTo>
                <a:lnTo>
                  <a:pt x="1467" y="426"/>
                </a:lnTo>
                <a:lnTo>
                  <a:pt x="1465" y="426"/>
                </a:lnTo>
                <a:lnTo>
                  <a:pt x="1467" y="426"/>
                </a:lnTo>
                <a:lnTo>
                  <a:pt x="1469" y="426"/>
                </a:lnTo>
                <a:close/>
                <a:moveTo>
                  <a:pt x="1402" y="505"/>
                </a:moveTo>
                <a:lnTo>
                  <a:pt x="1404" y="505"/>
                </a:lnTo>
                <a:lnTo>
                  <a:pt x="1404" y="508"/>
                </a:lnTo>
                <a:lnTo>
                  <a:pt x="1406" y="508"/>
                </a:lnTo>
                <a:lnTo>
                  <a:pt x="1406" y="505"/>
                </a:lnTo>
                <a:lnTo>
                  <a:pt x="1406" y="505"/>
                </a:lnTo>
                <a:lnTo>
                  <a:pt x="1406" y="505"/>
                </a:lnTo>
                <a:lnTo>
                  <a:pt x="1404" y="505"/>
                </a:lnTo>
                <a:lnTo>
                  <a:pt x="1402" y="503"/>
                </a:lnTo>
                <a:lnTo>
                  <a:pt x="1402" y="503"/>
                </a:lnTo>
                <a:lnTo>
                  <a:pt x="1402" y="503"/>
                </a:lnTo>
                <a:lnTo>
                  <a:pt x="1402" y="505"/>
                </a:lnTo>
                <a:close/>
                <a:moveTo>
                  <a:pt x="1375" y="516"/>
                </a:moveTo>
                <a:lnTo>
                  <a:pt x="1375" y="518"/>
                </a:lnTo>
                <a:lnTo>
                  <a:pt x="1375" y="518"/>
                </a:lnTo>
                <a:lnTo>
                  <a:pt x="1377" y="518"/>
                </a:lnTo>
                <a:lnTo>
                  <a:pt x="1379" y="520"/>
                </a:lnTo>
                <a:lnTo>
                  <a:pt x="1379" y="520"/>
                </a:lnTo>
                <a:lnTo>
                  <a:pt x="1379" y="522"/>
                </a:lnTo>
                <a:lnTo>
                  <a:pt x="1381" y="522"/>
                </a:lnTo>
                <a:lnTo>
                  <a:pt x="1381" y="522"/>
                </a:lnTo>
                <a:lnTo>
                  <a:pt x="1381" y="520"/>
                </a:lnTo>
                <a:lnTo>
                  <a:pt x="1383" y="520"/>
                </a:lnTo>
                <a:lnTo>
                  <a:pt x="1383" y="520"/>
                </a:lnTo>
                <a:lnTo>
                  <a:pt x="1381" y="516"/>
                </a:lnTo>
                <a:lnTo>
                  <a:pt x="1381" y="516"/>
                </a:lnTo>
                <a:lnTo>
                  <a:pt x="1379" y="514"/>
                </a:lnTo>
                <a:lnTo>
                  <a:pt x="1379" y="512"/>
                </a:lnTo>
                <a:lnTo>
                  <a:pt x="1377" y="512"/>
                </a:lnTo>
                <a:lnTo>
                  <a:pt x="1377" y="512"/>
                </a:lnTo>
                <a:lnTo>
                  <a:pt x="1377" y="512"/>
                </a:lnTo>
                <a:lnTo>
                  <a:pt x="1375" y="512"/>
                </a:lnTo>
                <a:lnTo>
                  <a:pt x="1375" y="512"/>
                </a:lnTo>
                <a:lnTo>
                  <a:pt x="1375" y="514"/>
                </a:lnTo>
                <a:lnTo>
                  <a:pt x="1375" y="514"/>
                </a:lnTo>
                <a:lnTo>
                  <a:pt x="1375" y="516"/>
                </a:lnTo>
                <a:close/>
                <a:moveTo>
                  <a:pt x="1465" y="434"/>
                </a:moveTo>
                <a:lnTo>
                  <a:pt x="1460" y="436"/>
                </a:lnTo>
                <a:lnTo>
                  <a:pt x="1460" y="436"/>
                </a:lnTo>
                <a:lnTo>
                  <a:pt x="1458" y="438"/>
                </a:lnTo>
                <a:lnTo>
                  <a:pt x="1458" y="440"/>
                </a:lnTo>
                <a:lnTo>
                  <a:pt x="1458" y="440"/>
                </a:lnTo>
                <a:lnTo>
                  <a:pt x="1458" y="440"/>
                </a:lnTo>
                <a:lnTo>
                  <a:pt x="1458" y="440"/>
                </a:lnTo>
                <a:lnTo>
                  <a:pt x="1458" y="443"/>
                </a:lnTo>
                <a:lnTo>
                  <a:pt x="1458" y="443"/>
                </a:lnTo>
                <a:lnTo>
                  <a:pt x="1460" y="443"/>
                </a:lnTo>
                <a:lnTo>
                  <a:pt x="1463" y="440"/>
                </a:lnTo>
                <a:lnTo>
                  <a:pt x="1465" y="440"/>
                </a:lnTo>
                <a:lnTo>
                  <a:pt x="1467" y="440"/>
                </a:lnTo>
                <a:lnTo>
                  <a:pt x="1467" y="438"/>
                </a:lnTo>
                <a:lnTo>
                  <a:pt x="1469" y="436"/>
                </a:lnTo>
                <a:lnTo>
                  <a:pt x="1469" y="436"/>
                </a:lnTo>
                <a:lnTo>
                  <a:pt x="1469" y="434"/>
                </a:lnTo>
                <a:lnTo>
                  <a:pt x="1471" y="434"/>
                </a:lnTo>
                <a:lnTo>
                  <a:pt x="1471" y="434"/>
                </a:lnTo>
                <a:lnTo>
                  <a:pt x="1473" y="432"/>
                </a:lnTo>
                <a:lnTo>
                  <a:pt x="1475" y="430"/>
                </a:lnTo>
                <a:lnTo>
                  <a:pt x="1475" y="430"/>
                </a:lnTo>
                <a:lnTo>
                  <a:pt x="1473" y="430"/>
                </a:lnTo>
                <a:lnTo>
                  <a:pt x="1473" y="428"/>
                </a:lnTo>
                <a:lnTo>
                  <a:pt x="1473" y="428"/>
                </a:lnTo>
                <a:lnTo>
                  <a:pt x="1471" y="428"/>
                </a:lnTo>
                <a:lnTo>
                  <a:pt x="1469" y="430"/>
                </a:lnTo>
                <a:lnTo>
                  <a:pt x="1469" y="430"/>
                </a:lnTo>
                <a:lnTo>
                  <a:pt x="1467" y="430"/>
                </a:lnTo>
                <a:lnTo>
                  <a:pt x="1467" y="430"/>
                </a:lnTo>
                <a:lnTo>
                  <a:pt x="1469" y="432"/>
                </a:lnTo>
                <a:lnTo>
                  <a:pt x="1469" y="432"/>
                </a:lnTo>
                <a:lnTo>
                  <a:pt x="1467" y="432"/>
                </a:lnTo>
                <a:lnTo>
                  <a:pt x="1467" y="432"/>
                </a:lnTo>
                <a:lnTo>
                  <a:pt x="1465" y="434"/>
                </a:lnTo>
                <a:lnTo>
                  <a:pt x="1465" y="434"/>
                </a:lnTo>
                <a:close/>
                <a:moveTo>
                  <a:pt x="1569" y="208"/>
                </a:moveTo>
                <a:lnTo>
                  <a:pt x="1571" y="208"/>
                </a:lnTo>
                <a:lnTo>
                  <a:pt x="1574" y="206"/>
                </a:lnTo>
                <a:lnTo>
                  <a:pt x="1571" y="206"/>
                </a:lnTo>
                <a:lnTo>
                  <a:pt x="1569" y="206"/>
                </a:lnTo>
                <a:lnTo>
                  <a:pt x="1565" y="204"/>
                </a:lnTo>
                <a:lnTo>
                  <a:pt x="1563" y="204"/>
                </a:lnTo>
                <a:lnTo>
                  <a:pt x="1561" y="204"/>
                </a:lnTo>
                <a:lnTo>
                  <a:pt x="1559" y="206"/>
                </a:lnTo>
                <a:lnTo>
                  <a:pt x="1557" y="206"/>
                </a:lnTo>
                <a:lnTo>
                  <a:pt x="1557" y="208"/>
                </a:lnTo>
                <a:lnTo>
                  <a:pt x="1559" y="208"/>
                </a:lnTo>
                <a:lnTo>
                  <a:pt x="1565" y="210"/>
                </a:lnTo>
                <a:lnTo>
                  <a:pt x="1569" y="208"/>
                </a:lnTo>
                <a:close/>
                <a:moveTo>
                  <a:pt x="2502" y="698"/>
                </a:moveTo>
                <a:lnTo>
                  <a:pt x="2504" y="698"/>
                </a:lnTo>
                <a:lnTo>
                  <a:pt x="2506" y="696"/>
                </a:lnTo>
                <a:lnTo>
                  <a:pt x="2504" y="696"/>
                </a:lnTo>
                <a:lnTo>
                  <a:pt x="2502" y="696"/>
                </a:lnTo>
                <a:lnTo>
                  <a:pt x="2502" y="696"/>
                </a:lnTo>
                <a:lnTo>
                  <a:pt x="2500" y="696"/>
                </a:lnTo>
                <a:lnTo>
                  <a:pt x="2500" y="696"/>
                </a:lnTo>
                <a:lnTo>
                  <a:pt x="2500" y="696"/>
                </a:lnTo>
                <a:lnTo>
                  <a:pt x="2500" y="696"/>
                </a:lnTo>
                <a:lnTo>
                  <a:pt x="2500" y="696"/>
                </a:lnTo>
                <a:lnTo>
                  <a:pt x="2500" y="698"/>
                </a:lnTo>
                <a:lnTo>
                  <a:pt x="2502" y="698"/>
                </a:lnTo>
                <a:close/>
                <a:moveTo>
                  <a:pt x="2500" y="711"/>
                </a:moveTo>
                <a:lnTo>
                  <a:pt x="2500" y="711"/>
                </a:lnTo>
                <a:lnTo>
                  <a:pt x="2500" y="711"/>
                </a:lnTo>
                <a:lnTo>
                  <a:pt x="2500" y="709"/>
                </a:lnTo>
                <a:lnTo>
                  <a:pt x="2500" y="709"/>
                </a:lnTo>
                <a:lnTo>
                  <a:pt x="2500" y="709"/>
                </a:lnTo>
                <a:lnTo>
                  <a:pt x="2498" y="711"/>
                </a:lnTo>
                <a:lnTo>
                  <a:pt x="2498" y="711"/>
                </a:lnTo>
                <a:lnTo>
                  <a:pt x="2500" y="711"/>
                </a:lnTo>
                <a:close/>
                <a:moveTo>
                  <a:pt x="2500" y="707"/>
                </a:moveTo>
                <a:lnTo>
                  <a:pt x="2502" y="707"/>
                </a:lnTo>
                <a:lnTo>
                  <a:pt x="2502" y="707"/>
                </a:lnTo>
                <a:lnTo>
                  <a:pt x="2502" y="707"/>
                </a:lnTo>
                <a:lnTo>
                  <a:pt x="2502" y="707"/>
                </a:lnTo>
                <a:lnTo>
                  <a:pt x="2502" y="707"/>
                </a:lnTo>
                <a:lnTo>
                  <a:pt x="2502" y="702"/>
                </a:lnTo>
                <a:lnTo>
                  <a:pt x="2502" y="702"/>
                </a:lnTo>
                <a:lnTo>
                  <a:pt x="2500" y="702"/>
                </a:lnTo>
                <a:lnTo>
                  <a:pt x="2500" y="705"/>
                </a:lnTo>
                <a:lnTo>
                  <a:pt x="2500" y="705"/>
                </a:lnTo>
                <a:lnTo>
                  <a:pt x="2500" y="707"/>
                </a:lnTo>
                <a:close/>
                <a:moveTo>
                  <a:pt x="2479" y="390"/>
                </a:moveTo>
                <a:lnTo>
                  <a:pt x="2483" y="388"/>
                </a:lnTo>
                <a:lnTo>
                  <a:pt x="2487" y="388"/>
                </a:lnTo>
                <a:lnTo>
                  <a:pt x="2491" y="386"/>
                </a:lnTo>
                <a:lnTo>
                  <a:pt x="2491" y="384"/>
                </a:lnTo>
                <a:lnTo>
                  <a:pt x="2491" y="382"/>
                </a:lnTo>
                <a:lnTo>
                  <a:pt x="2487" y="384"/>
                </a:lnTo>
                <a:lnTo>
                  <a:pt x="2485" y="386"/>
                </a:lnTo>
                <a:lnTo>
                  <a:pt x="2479" y="390"/>
                </a:lnTo>
                <a:lnTo>
                  <a:pt x="2477" y="390"/>
                </a:lnTo>
                <a:lnTo>
                  <a:pt x="2477" y="392"/>
                </a:lnTo>
                <a:lnTo>
                  <a:pt x="2479" y="390"/>
                </a:lnTo>
                <a:close/>
                <a:moveTo>
                  <a:pt x="2462" y="772"/>
                </a:moveTo>
                <a:lnTo>
                  <a:pt x="2464" y="772"/>
                </a:lnTo>
                <a:lnTo>
                  <a:pt x="2464" y="772"/>
                </a:lnTo>
                <a:lnTo>
                  <a:pt x="2464" y="770"/>
                </a:lnTo>
                <a:lnTo>
                  <a:pt x="2462" y="770"/>
                </a:lnTo>
                <a:lnTo>
                  <a:pt x="2460" y="770"/>
                </a:lnTo>
                <a:lnTo>
                  <a:pt x="2460" y="770"/>
                </a:lnTo>
                <a:lnTo>
                  <a:pt x="2460" y="770"/>
                </a:lnTo>
                <a:lnTo>
                  <a:pt x="2462" y="772"/>
                </a:lnTo>
                <a:lnTo>
                  <a:pt x="2462" y="772"/>
                </a:lnTo>
                <a:close/>
                <a:moveTo>
                  <a:pt x="2510" y="606"/>
                </a:moveTo>
                <a:lnTo>
                  <a:pt x="2508" y="606"/>
                </a:lnTo>
                <a:lnTo>
                  <a:pt x="2508" y="606"/>
                </a:lnTo>
                <a:lnTo>
                  <a:pt x="2508" y="606"/>
                </a:lnTo>
                <a:lnTo>
                  <a:pt x="2508" y="606"/>
                </a:lnTo>
                <a:lnTo>
                  <a:pt x="2510" y="608"/>
                </a:lnTo>
                <a:lnTo>
                  <a:pt x="2510" y="608"/>
                </a:lnTo>
                <a:lnTo>
                  <a:pt x="2512" y="608"/>
                </a:lnTo>
                <a:lnTo>
                  <a:pt x="2512" y="608"/>
                </a:lnTo>
                <a:lnTo>
                  <a:pt x="2512" y="606"/>
                </a:lnTo>
                <a:lnTo>
                  <a:pt x="2510" y="606"/>
                </a:lnTo>
                <a:lnTo>
                  <a:pt x="2510" y="606"/>
                </a:lnTo>
                <a:close/>
                <a:moveTo>
                  <a:pt x="2502" y="602"/>
                </a:moveTo>
                <a:lnTo>
                  <a:pt x="2504" y="602"/>
                </a:lnTo>
                <a:lnTo>
                  <a:pt x="2504" y="602"/>
                </a:lnTo>
                <a:lnTo>
                  <a:pt x="2506" y="602"/>
                </a:lnTo>
                <a:lnTo>
                  <a:pt x="2504" y="602"/>
                </a:lnTo>
                <a:lnTo>
                  <a:pt x="2504" y="600"/>
                </a:lnTo>
                <a:lnTo>
                  <a:pt x="2504" y="600"/>
                </a:lnTo>
                <a:lnTo>
                  <a:pt x="2502" y="600"/>
                </a:lnTo>
                <a:lnTo>
                  <a:pt x="2500" y="600"/>
                </a:lnTo>
                <a:lnTo>
                  <a:pt x="2502" y="602"/>
                </a:lnTo>
                <a:lnTo>
                  <a:pt x="2502" y="602"/>
                </a:lnTo>
                <a:close/>
                <a:moveTo>
                  <a:pt x="2464" y="807"/>
                </a:moveTo>
                <a:lnTo>
                  <a:pt x="2464" y="807"/>
                </a:lnTo>
                <a:lnTo>
                  <a:pt x="2464" y="807"/>
                </a:lnTo>
                <a:lnTo>
                  <a:pt x="2462" y="807"/>
                </a:lnTo>
                <a:lnTo>
                  <a:pt x="2460" y="809"/>
                </a:lnTo>
                <a:lnTo>
                  <a:pt x="2460" y="809"/>
                </a:lnTo>
                <a:lnTo>
                  <a:pt x="2458" y="811"/>
                </a:lnTo>
                <a:lnTo>
                  <a:pt x="2458" y="814"/>
                </a:lnTo>
                <a:lnTo>
                  <a:pt x="2460" y="811"/>
                </a:lnTo>
                <a:lnTo>
                  <a:pt x="2460" y="814"/>
                </a:lnTo>
                <a:lnTo>
                  <a:pt x="2462" y="814"/>
                </a:lnTo>
                <a:lnTo>
                  <a:pt x="2468" y="811"/>
                </a:lnTo>
                <a:lnTo>
                  <a:pt x="2466" y="811"/>
                </a:lnTo>
                <a:lnTo>
                  <a:pt x="2466" y="814"/>
                </a:lnTo>
                <a:lnTo>
                  <a:pt x="2464" y="814"/>
                </a:lnTo>
                <a:lnTo>
                  <a:pt x="2464" y="814"/>
                </a:lnTo>
                <a:lnTo>
                  <a:pt x="2462" y="816"/>
                </a:lnTo>
                <a:lnTo>
                  <a:pt x="2462" y="816"/>
                </a:lnTo>
                <a:lnTo>
                  <a:pt x="2462" y="816"/>
                </a:lnTo>
                <a:lnTo>
                  <a:pt x="2464" y="816"/>
                </a:lnTo>
                <a:lnTo>
                  <a:pt x="2468" y="816"/>
                </a:lnTo>
                <a:lnTo>
                  <a:pt x="2470" y="816"/>
                </a:lnTo>
                <a:lnTo>
                  <a:pt x="2470" y="816"/>
                </a:lnTo>
                <a:lnTo>
                  <a:pt x="2466" y="816"/>
                </a:lnTo>
                <a:lnTo>
                  <a:pt x="2466" y="818"/>
                </a:lnTo>
                <a:lnTo>
                  <a:pt x="2466" y="820"/>
                </a:lnTo>
                <a:lnTo>
                  <a:pt x="2470" y="818"/>
                </a:lnTo>
                <a:lnTo>
                  <a:pt x="2470" y="818"/>
                </a:lnTo>
                <a:lnTo>
                  <a:pt x="2472" y="818"/>
                </a:lnTo>
                <a:lnTo>
                  <a:pt x="2472" y="818"/>
                </a:lnTo>
                <a:lnTo>
                  <a:pt x="2472" y="818"/>
                </a:lnTo>
                <a:lnTo>
                  <a:pt x="2481" y="818"/>
                </a:lnTo>
                <a:lnTo>
                  <a:pt x="2481" y="816"/>
                </a:lnTo>
                <a:lnTo>
                  <a:pt x="2483" y="816"/>
                </a:lnTo>
                <a:lnTo>
                  <a:pt x="2485" y="814"/>
                </a:lnTo>
                <a:lnTo>
                  <a:pt x="2485" y="814"/>
                </a:lnTo>
                <a:lnTo>
                  <a:pt x="2487" y="814"/>
                </a:lnTo>
                <a:lnTo>
                  <a:pt x="2487" y="814"/>
                </a:lnTo>
                <a:lnTo>
                  <a:pt x="2487" y="811"/>
                </a:lnTo>
                <a:lnTo>
                  <a:pt x="2487" y="811"/>
                </a:lnTo>
                <a:lnTo>
                  <a:pt x="2485" y="811"/>
                </a:lnTo>
                <a:lnTo>
                  <a:pt x="2487" y="811"/>
                </a:lnTo>
                <a:lnTo>
                  <a:pt x="2487" y="811"/>
                </a:lnTo>
                <a:lnTo>
                  <a:pt x="2489" y="811"/>
                </a:lnTo>
                <a:lnTo>
                  <a:pt x="2489" y="811"/>
                </a:lnTo>
                <a:lnTo>
                  <a:pt x="2491" y="811"/>
                </a:lnTo>
                <a:lnTo>
                  <a:pt x="2493" y="811"/>
                </a:lnTo>
                <a:lnTo>
                  <a:pt x="2493" y="809"/>
                </a:lnTo>
                <a:lnTo>
                  <a:pt x="2493" y="809"/>
                </a:lnTo>
                <a:lnTo>
                  <a:pt x="2498" y="809"/>
                </a:lnTo>
                <a:lnTo>
                  <a:pt x="2498" y="809"/>
                </a:lnTo>
                <a:lnTo>
                  <a:pt x="2498" y="809"/>
                </a:lnTo>
                <a:lnTo>
                  <a:pt x="2498" y="807"/>
                </a:lnTo>
                <a:lnTo>
                  <a:pt x="2500" y="807"/>
                </a:lnTo>
                <a:lnTo>
                  <a:pt x="2500" y="807"/>
                </a:lnTo>
                <a:lnTo>
                  <a:pt x="2504" y="805"/>
                </a:lnTo>
                <a:lnTo>
                  <a:pt x="2506" y="805"/>
                </a:lnTo>
                <a:lnTo>
                  <a:pt x="2506" y="805"/>
                </a:lnTo>
                <a:lnTo>
                  <a:pt x="2506" y="803"/>
                </a:lnTo>
                <a:lnTo>
                  <a:pt x="2508" y="805"/>
                </a:lnTo>
                <a:lnTo>
                  <a:pt x="2508" y="805"/>
                </a:lnTo>
                <a:lnTo>
                  <a:pt x="2508" y="805"/>
                </a:lnTo>
                <a:lnTo>
                  <a:pt x="2510" y="805"/>
                </a:lnTo>
                <a:lnTo>
                  <a:pt x="2510" y="805"/>
                </a:lnTo>
                <a:lnTo>
                  <a:pt x="2512" y="805"/>
                </a:lnTo>
                <a:lnTo>
                  <a:pt x="2514" y="805"/>
                </a:lnTo>
                <a:lnTo>
                  <a:pt x="2516" y="805"/>
                </a:lnTo>
                <a:lnTo>
                  <a:pt x="2514" y="803"/>
                </a:lnTo>
                <a:lnTo>
                  <a:pt x="2514" y="801"/>
                </a:lnTo>
                <a:lnTo>
                  <a:pt x="2516" y="801"/>
                </a:lnTo>
                <a:lnTo>
                  <a:pt x="2519" y="799"/>
                </a:lnTo>
                <a:lnTo>
                  <a:pt x="2519" y="797"/>
                </a:lnTo>
                <a:lnTo>
                  <a:pt x="2519" y="795"/>
                </a:lnTo>
                <a:lnTo>
                  <a:pt x="2519" y="793"/>
                </a:lnTo>
                <a:lnTo>
                  <a:pt x="2521" y="793"/>
                </a:lnTo>
                <a:lnTo>
                  <a:pt x="2521" y="791"/>
                </a:lnTo>
                <a:lnTo>
                  <a:pt x="2521" y="788"/>
                </a:lnTo>
                <a:lnTo>
                  <a:pt x="2521" y="786"/>
                </a:lnTo>
                <a:lnTo>
                  <a:pt x="2519" y="784"/>
                </a:lnTo>
                <a:lnTo>
                  <a:pt x="2519" y="782"/>
                </a:lnTo>
                <a:lnTo>
                  <a:pt x="2519" y="782"/>
                </a:lnTo>
                <a:lnTo>
                  <a:pt x="2519" y="780"/>
                </a:lnTo>
                <a:lnTo>
                  <a:pt x="2519" y="780"/>
                </a:lnTo>
                <a:lnTo>
                  <a:pt x="2519" y="778"/>
                </a:lnTo>
                <a:lnTo>
                  <a:pt x="2519" y="778"/>
                </a:lnTo>
                <a:lnTo>
                  <a:pt x="2516" y="776"/>
                </a:lnTo>
                <a:lnTo>
                  <a:pt x="2516" y="774"/>
                </a:lnTo>
                <a:lnTo>
                  <a:pt x="2516" y="772"/>
                </a:lnTo>
                <a:lnTo>
                  <a:pt x="2516" y="772"/>
                </a:lnTo>
                <a:lnTo>
                  <a:pt x="2516" y="770"/>
                </a:lnTo>
                <a:lnTo>
                  <a:pt x="2516" y="770"/>
                </a:lnTo>
                <a:lnTo>
                  <a:pt x="2516" y="770"/>
                </a:lnTo>
                <a:lnTo>
                  <a:pt x="2519" y="770"/>
                </a:lnTo>
                <a:lnTo>
                  <a:pt x="2519" y="770"/>
                </a:lnTo>
                <a:lnTo>
                  <a:pt x="2519" y="767"/>
                </a:lnTo>
                <a:lnTo>
                  <a:pt x="2519" y="770"/>
                </a:lnTo>
                <a:lnTo>
                  <a:pt x="2521" y="770"/>
                </a:lnTo>
                <a:lnTo>
                  <a:pt x="2521" y="767"/>
                </a:lnTo>
                <a:lnTo>
                  <a:pt x="2523" y="767"/>
                </a:lnTo>
                <a:lnTo>
                  <a:pt x="2523" y="765"/>
                </a:lnTo>
                <a:lnTo>
                  <a:pt x="2523" y="765"/>
                </a:lnTo>
                <a:lnTo>
                  <a:pt x="2525" y="765"/>
                </a:lnTo>
                <a:lnTo>
                  <a:pt x="2527" y="765"/>
                </a:lnTo>
                <a:lnTo>
                  <a:pt x="2527" y="763"/>
                </a:lnTo>
                <a:lnTo>
                  <a:pt x="2527" y="763"/>
                </a:lnTo>
                <a:lnTo>
                  <a:pt x="2525" y="763"/>
                </a:lnTo>
                <a:lnTo>
                  <a:pt x="2527" y="761"/>
                </a:lnTo>
                <a:lnTo>
                  <a:pt x="2525" y="759"/>
                </a:lnTo>
                <a:lnTo>
                  <a:pt x="2527" y="759"/>
                </a:lnTo>
                <a:lnTo>
                  <a:pt x="2527" y="759"/>
                </a:lnTo>
                <a:lnTo>
                  <a:pt x="2527" y="761"/>
                </a:lnTo>
                <a:lnTo>
                  <a:pt x="2529" y="761"/>
                </a:lnTo>
                <a:lnTo>
                  <a:pt x="2529" y="761"/>
                </a:lnTo>
                <a:lnTo>
                  <a:pt x="2529" y="759"/>
                </a:lnTo>
                <a:lnTo>
                  <a:pt x="2527" y="757"/>
                </a:lnTo>
                <a:lnTo>
                  <a:pt x="2527" y="757"/>
                </a:lnTo>
                <a:lnTo>
                  <a:pt x="2525" y="757"/>
                </a:lnTo>
                <a:lnTo>
                  <a:pt x="2523" y="757"/>
                </a:lnTo>
                <a:lnTo>
                  <a:pt x="2523" y="757"/>
                </a:lnTo>
                <a:lnTo>
                  <a:pt x="2523" y="757"/>
                </a:lnTo>
                <a:lnTo>
                  <a:pt x="2525" y="755"/>
                </a:lnTo>
                <a:lnTo>
                  <a:pt x="2525" y="755"/>
                </a:lnTo>
                <a:lnTo>
                  <a:pt x="2525" y="755"/>
                </a:lnTo>
                <a:lnTo>
                  <a:pt x="2523" y="753"/>
                </a:lnTo>
                <a:lnTo>
                  <a:pt x="2521" y="749"/>
                </a:lnTo>
                <a:lnTo>
                  <a:pt x="2521" y="747"/>
                </a:lnTo>
                <a:lnTo>
                  <a:pt x="2519" y="747"/>
                </a:lnTo>
                <a:lnTo>
                  <a:pt x="2516" y="747"/>
                </a:lnTo>
                <a:lnTo>
                  <a:pt x="2514" y="744"/>
                </a:lnTo>
                <a:lnTo>
                  <a:pt x="2514" y="744"/>
                </a:lnTo>
                <a:lnTo>
                  <a:pt x="2510" y="747"/>
                </a:lnTo>
                <a:lnTo>
                  <a:pt x="2508" y="747"/>
                </a:lnTo>
                <a:lnTo>
                  <a:pt x="2508" y="747"/>
                </a:lnTo>
                <a:lnTo>
                  <a:pt x="2508" y="747"/>
                </a:lnTo>
                <a:lnTo>
                  <a:pt x="2506" y="749"/>
                </a:lnTo>
                <a:lnTo>
                  <a:pt x="2504" y="749"/>
                </a:lnTo>
                <a:lnTo>
                  <a:pt x="2504" y="749"/>
                </a:lnTo>
                <a:lnTo>
                  <a:pt x="2504" y="749"/>
                </a:lnTo>
                <a:lnTo>
                  <a:pt x="2504" y="747"/>
                </a:lnTo>
                <a:lnTo>
                  <a:pt x="2506" y="747"/>
                </a:lnTo>
                <a:lnTo>
                  <a:pt x="2506" y="747"/>
                </a:lnTo>
                <a:lnTo>
                  <a:pt x="2506" y="744"/>
                </a:lnTo>
                <a:lnTo>
                  <a:pt x="2504" y="744"/>
                </a:lnTo>
                <a:lnTo>
                  <a:pt x="2502" y="742"/>
                </a:lnTo>
                <a:lnTo>
                  <a:pt x="2502" y="742"/>
                </a:lnTo>
                <a:lnTo>
                  <a:pt x="2502" y="742"/>
                </a:lnTo>
                <a:lnTo>
                  <a:pt x="2502" y="744"/>
                </a:lnTo>
                <a:lnTo>
                  <a:pt x="2500" y="744"/>
                </a:lnTo>
                <a:lnTo>
                  <a:pt x="2500" y="744"/>
                </a:lnTo>
                <a:lnTo>
                  <a:pt x="2498" y="747"/>
                </a:lnTo>
                <a:lnTo>
                  <a:pt x="2500" y="747"/>
                </a:lnTo>
                <a:lnTo>
                  <a:pt x="2500" y="749"/>
                </a:lnTo>
                <a:lnTo>
                  <a:pt x="2500" y="749"/>
                </a:lnTo>
                <a:lnTo>
                  <a:pt x="2498" y="751"/>
                </a:lnTo>
                <a:lnTo>
                  <a:pt x="2498" y="751"/>
                </a:lnTo>
                <a:lnTo>
                  <a:pt x="2498" y="751"/>
                </a:lnTo>
                <a:lnTo>
                  <a:pt x="2498" y="749"/>
                </a:lnTo>
                <a:lnTo>
                  <a:pt x="2498" y="749"/>
                </a:lnTo>
                <a:lnTo>
                  <a:pt x="2498" y="749"/>
                </a:lnTo>
                <a:lnTo>
                  <a:pt x="2498" y="747"/>
                </a:lnTo>
                <a:lnTo>
                  <a:pt x="2498" y="747"/>
                </a:lnTo>
                <a:lnTo>
                  <a:pt x="2498" y="744"/>
                </a:lnTo>
                <a:lnTo>
                  <a:pt x="2498" y="744"/>
                </a:lnTo>
                <a:lnTo>
                  <a:pt x="2496" y="744"/>
                </a:lnTo>
                <a:lnTo>
                  <a:pt x="2496" y="747"/>
                </a:lnTo>
                <a:lnTo>
                  <a:pt x="2496" y="747"/>
                </a:lnTo>
                <a:lnTo>
                  <a:pt x="2493" y="747"/>
                </a:lnTo>
                <a:lnTo>
                  <a:pt x="2491" y="747"/>
                </a:lnTo>
                <a:lnTo>
                  <a:pt x="2489" y="747"/>
                </a:lnTo>
                <a:lnTo>
                  <a:pt x="2487" y="747"/>
                </a:lnTo>
                <a:lnTo>
                  <a:pt x="2487" y="749"/>
                </a:lnTo>
                <a:lnTo>
                  <a:pt x="2487" y="749"/>
                </a:lnTo>
                <a:lnTo>
                  <a:pt x="2487" y="751"/>
                </a:lnTo>
                <a:lnTo>
                  <a:pt x="2485" y="751"/>
                </a:lnTo>
                <a:lnTo>
                  <a:pt x="2487" y="753"/>
                </a:lnTo>
                <a:lnTo>
                  <a:pt x="2485" y="753"/>
                </a:lnTo>
                <a:lnTo>
                  <a:pt x="2485" y="755"/>
                </a:lnTo>
                <a:lnTo>
                  <a:pt x="2485" y="755"/>
                </a:lnTo>
                <a:lnTo>
                  <a:pt x="2483" y="755"/>
                </a:lnTo>
                <a:lnTo>
                  <a:pt x="2481" y="755"/>
                </a:lnTo>
                <a:lnTo>
                  <a:pt x="2481" y="757"/>
                </a:lnTo>
                <a:lnTo>
                  <a:pt x="2485" y="757"/>
                </a:lnTo>
                <a:lnTo>
                  <a:pt x="2489" y="757"/>
                </a:lnTo>
                <a:lnTo>
                  <a:pt x="2489" y="759"/>
                </a:lnTo>
                <a:lnTo>
                  <a:pt x="2489" y="759"/>
                </a:lnTo>
                <a:lnTo>
                  <a:pt x="2487" y="761"/>
                </a:lnTo>
                <a:lnTo>
                  <a:pt x="2485" y="761"/>
                </a:lnTo>
                <a:lnTo>
                  <a:pt x="2485" y="761"/>
                </a:lnTo>
                <a:lnTo>
                  <a:pt x="2483" y="761"/>
                </a:lnTo>
                <a:lnTo>
                  <a:pt x="2483" y="763"/>
                </a:lnTo>
                <a:lnTo>
                  <a:pt x="2483" y="763"/>
                </a:lnTo>
                <a:lnTo>
                  <a:pt x="2483" y="765"/>
                </a:lnTo>
                <a:lnTo>
                  <a:pt x="2483" y="765"/>
                </a:lnTo>
                <a:lnTo>
                  <a:pt x="2481" y="765"/>
                </a:lnTo>
                <a:lnTo>
                  <a:pt x="2477" y="765"/>
                </a:lnTo>
                <a:lnTo>
                  <a:pt x="2477" y="765"/>
                </a:lnTo>
                <a:lnTo>
                  <a:pt x="2477" y="765"/>
                </a:lnTo>
                <a:lnTo>
                  <a:pt x="2475" y="765"/>
                </a:lnTo>
                <a:lnTo>
                  <a:pt x="2472" y="763"/>
                </a:lnTo>
                <a:lnTo>
                  <a:pt x="2468" y="763"/>
                </a:lnTo>
                <a:lnTo>
                  <a:pt x="2466" y="763"/>
                </a:lnTo>
                <a:lnTo>
                  <a:pt x="2466" y="765"/>
                </a:lnTo>
                <a:lnTo>
                  <a:pt x="2464" y="765"/>
                </a:lnTo>
                <a:lnTo>
                  <a:pt x="2462" y="765"/>
                </a:lnTo>
                <a:lnTo>
                  <a:pt x="2462" y="765"/>
                </a:lnTo>
                <a:lnTo>
                  <a:pt x="2462" y="765"/>
                </a:lnTo>
                <a:lnTo>
                  <a:pt x="2462" y="767"/>
                </a:lnTo>
                <a:lnTo>
                  <a:pt x="2464" y="765"/>
                </a:lnTo>
                <a:lnTo>
                  <a:pt x="2464" y="767"/>
                </a:lnTo>
                <a:lnTo>
                  <a:pt x="2464" y="770"/>
                </a:lnTo>
                <a:lnTo>
                  <a:pt x="2464" y="767"/>
                </a:lnTo>
                <a:lnTo>
                  <a:pt x="2464" y="770"/>
                </a:lnTo>
                <a:lnTo>
                  <a:pt x="2464" y="770"/>
                </a:lnTo>
                <a:lnTo>
                  <a:pt x="2464" y="772"/>
                </a:lnTo>
                <a:lnTo>
                  <a:pt x="2464" y="774"/>
                </a:lnTo>
                <a:lnTo>
                  <a:pt x="2466" y="772"/>
                </a:lnTo>
                <a:lnTo>
                  <a:pt x="2468" y="772"/>
                </a:lnTo>
                <a:lnTo>
                  <a:pt x="2468" y="774"/>
                </a:lnTo>
                <a:lnTo>
                  <a:pt x="2468" y="774"/>
                </a:lnTo>
                <a:lnTo>
                  <a:pt x="2466" y="774"/>
                </a:lnTo>
                <a:lnTo>
                  <a:pt x="2464" y="776"/>
                </a:lnTo>
                <a:lnTo>
                  <a:pt x="2464" y="776"/>
                </a:lnTo>
                <a:lnTo>
                  <a:pt x="2464" y="776"/>
                </a:lnTo>
                <a:lnTo>
                  <a:pt x="2464" y="778"/>
                </a:lnTo>
                <a:lnTo>
                  <a:pt x="2466" y="778"/>
                </a:lnTo>
                <a:lnTo>
                  <a:pt x="2464" y="778"/>
                </a:lnTo>
                <a:lnTo>
                  <a:pt x="2462" y="778"/>
                </a:lnTo>
                <a:lnTo>
                  <a:pt x="2462" y="778"/>
                </a:lnTo>
                <a:lnTo>
                  <a:pt x="2462" y="778"/>
                </a:lnTo>
                <a:lnTo>
                  <a:pt x="2462" y="780"/>
                </a:lnTo>
                <a:lnTo>
                  <a:pt x="2462" y="780"/>
                </a:lnTo>
                <a:lnTo>
                  <a:pt x="2462" y="780"/>
                </a:lnTo>
                <a:lnTo>
                  <a:pt x="2462" y="782"/>
                </a:lnTo>
                <a:lnTo>
                  <a:pt x="2462" y="782"/>
                </a:lnTo>
                <a:lnTo>
                  <a:pt x="2464" y="782"/>
                </a:lnTo>
                <a:lnTo>
                  <a:pt x="2466" y="782"/>
                </a:lnTo>
                <a:lnTo>
                  <a:pt x="2464" y="782"/>
                </a:lnTo>
                <a:lnTo>
                  <a:pt x="2466" y="784"/>
                </a:lnTo>
                <a:lnTo>
                  <a:pt x="2466" y="784"/>
                </a:lnTo>
                <a:lnTo>
                  <a:pt x="2466" y="782"/>
                </a:lnTo>
                <a:lnTo>
                  <a:pt x="2468" y="782"/>
                </a:lnTo>
                <a:lnTo>
                  <a:pt x="2468" y="784"/>
                </a:lnTo>
                <a:lnTo>
                  <a:pt x="2468" y="784"/>
                </a:lnTo>
                <a:lnTo>
                  <a:pt x="2468" y="784"/>
                </a:lnTo>
                <a:lnTo>
                  <a:pt x="2470" y="784"/>
                </a:lnTo>
                <a:lnTo>
                  <a:pt x="2470" y="784"/>
                </a:lnTo>
                <a:lnTo>
                  <a:pt x="2475" y="784"/>
                </a:lnTo>
                <a:lnTo>
                  <a:pt x="2477" y="784"/>
                </a:lnTo>
                <a:lnTo>
                  <a:pt x="2479" y="786"/>
                </a:lnTo>
                <a:lnTo>
                  <a:pt x="2477" y="786"/>
                </a:lnTo>
                <a:lnTo>
                  <a:pt x="2477" y="786"/>
                </a:lnTo>
                <a:lnTo>
                  <a:pt x="2477" y="786"/>
                </a:lnTo>
                <a:lnTo>
                  <a:pt x="2475" y="786"/>
                </a:lnTo>
                <a:lnTo>
                  <a:pt x="2475" y="786"/>
                </a:lnTo>
                <a:lnTo>
                  <a:pt x="2472" y="788"/>
                </a:lnTo>
                <a:lnTo>
                  <a:pt x="2470" y="791"/>
                </a:lnTo>
                <a:lnTo>
                  <a:pt x="2470" y="791"/>
                </a:lnTo>
                <a:lnTo>
                  <a:pt x="2472" y="793"/>
                </a:lnTo>
                <a:lnTo>
                  <a:pt x="2470" y="793"/>
                </a:lnTo>
                <a:lnTo>
                  <a:pt x="2470" y="795"/>
                </a:lnTo>
                <a:lnTo>
                  <a:pt x="2466" y="797"/>
                </a:lnTo>
                <a:lnTo>
                  <a:pt x="2464" y="799"/>
                </a:lnTo>
                <a:lnTo>
                  <a:pt x="2466" y="797"/>
                </a:lnTo>
                <a:lnTo>
                  <a:pt x="2468" y="797"/>
                </a:lnTo>
                <a:lnTo>
                  <a:pt x="2468" y="797"/>
                </a:lnTo>
                <a:lnTo>
                  <a:pt x="2468" y="797"/>
                </a:lnTo>
                <a:lnTo>
                  <a:pt x="2470" y="797"/>
                </a:lnTo>
                <a:lnTo>
                  <a:pt x="2472" y="797"/>
                </a:lnTo>
                <a:lnTo>
                  <a:pt x="2475" y="797"/>
                </a:lnTo>
                <a:lnTo>
                  <a:pt x="2477" y="797"/>
                </a:lnTo>
                <a:lnTo>
                  <a:pt x="2477" y="795"/>
                </a:lnTo>
                <a:lnTo>
                  <a:pt x="2479" y="795"/>
                </a:lnTo>
                <a:lnTo>
                  <a:pt x="2481" y="797"/>
                </a:lnTo>
                <a:lnTo>
                  <a:pt x="2477" y="797"/>
                </a:lnTo>
                <a:lnTo>
                  <a:pt x="2472" y="797"/>
                </a:lnTo>
                <a:lnTo>
                  <a:pt x="2468" y="799"/>
                </a:lnTo>
                <a:lnTo>
                  <a:pt x="2468" y="799"/>
                </a:lnTo>
                <a:lnTo>
                  <a:pt x="2466" y="799"/>
                </a:lnTo>
                <a:lnTo>
                  <a:pt x="2466" y="801"/>
                </a:lnTo>
                <a:lnTo>
                  <a:pt x="2464" y="801"/>
                </a:lnTo>
                <a:lnTo>
                  <a:pt x="2464" y="801"/>
                </a:lnTo>
                <a:lnTo>
                  <a:pt x="2466" y="803"/>
                </a:lnTo>
                <a:lnTo>
                  <a:pt x="2466" y="803"/>
                </a:lnTo>
                <a:lnTo>
                  <a:pt x="2464" y="805"/>
                </a:lnTo>
                <a:lnTo>
                  <a:pt x="2462" y="803"/>
                </a:lnTo>
                <a:lnTo>
                  <a:pt x="2462" y="803"/>
                </a:lnTo>
                <a:lnTo>
                  <a:pt x="2460" y="803"/>
                </a:lnTo>
                <a:lnTo>
                  <a:pt x="2460" y="803"/>
                </a:lnTo>
                <a:lnTo>
                  <a:pt x="2458" y="805"/>
                </a:lnTo>
                <a:lnTo>
                  <a:pt x="2458" y="805"/>
                </a:lnTo>
                <a:lnTo>
                  <a:pt x="2458" y="807"/>
                </a:lnTo>
                <a:lnTo>
                  <a:pt x="2460" y="807"/>
                </a:lnTo>
                <a:lnTo>
                  <a:pt x="2464" y="807"/>
                </a:lnTo>
                <a:close/>
                <a:moveTo>
                  <a:pt x="2512" y="598"/>
                </a:moveTo>
                <a:lnTo>
                  <a:pt x="2512" y="600"/>
                </a:lnTo>
                <a:lnTo>
                  <a:pt x="2514" y="600"/>
                </a:lnTo>
                <a:lnTo>
                  <a:pt x="2514" y="598"/>
                </a:lnTo>
                <a:lnTo>
                  <a:pt x="2514" y="598"/>
                </a:lnTo>
                <a:lnTo>
                  <a:pt x="2512" y="596"/>
                </a:lnTo>
                <a:lnTo>
                  <a:pt x="2512" y="598"/>
                </a:lnTo>
                <a:lnTo>
                  <a:pt x="2512" y="598"/>
                </a:lnTo>
                <a:lnTo>
                  <a:pt x="2512" y="598"/>
                </a:lnTo>
                <a:close/>
                <a:moveTo>
                  <a:pt x="2508" y="604"/>
                </a:moveTo>
                <a:lnTo>
                  <a:pt x="2510" y="604"/>
                </a:lnTo>
                <a:lnTo>
                  <a:pt x="2510" y="604"/>
                </a:lnTo>
                <a:lnTo>
                  <a:pt x="2510" y="604"/>
                </a:lnTo>
                <a:lnTo>
                  <a:pt x="2508" y="602"/>
                </a:lnTo>
                <a:lnTo>
                  <a:pt x="2508" y="602"/>
                </a:lnTo>
                <a:lnTo>
                  <a:pt x="2508" y="600"/>
                </a:lnTo>
                <a:lnTo>
                  <a:pt x="2508" y="600"/>
                </a:lnTo>
                <a:lnTo>
                  <a:pt x="2510" y="600"/>
                </a:lnTo>
                <a:lnTo>
                  <a:pt x="2510" y="602"/>
                </a:lnTo>
                <a:lnTo>
                  <a:pt x="2512" y="602"/>
                </a:lnTo>
                <a:lnTo>
                  <a:pt x="2512" y="598"/>
                </a:lnTo>
                <a:lnTo>
                  <a:pt x="2510" y="598"/>
                </a:lnTo>
                <a:lnTo>
                  <a:pt x="2506" y="596"/>
                </a:lnTo>
                <a:lnTo>
                  <a:pt x="2504" y="598"/>
                </a:lnTo>
                <a:lnTo>
                  <a:pt x="2506" y="602"/>
                </a:lnTo>
                <a:lnTo>
                  <a:pt x="2508" y="604"/>
                </a:lnTo>
                <a:close/>
                <a:moveTo>
                  <a:pt x="1624" y="422"/>
                </a:moveTo>
                <a:lnTo>
                  <a:pt x="1622" y="422"/>
                </a:lnTo>
                <a:lnTo>
                  <a:pt x="1622" y="422"/>
                </a:lnTo>
                <a:lnTo>
                  <a:pt x="1620" y="424"/>
                </a:lnTo>
                <a:lnTo>
                  <a:pt x="1620" y="424"/>
                </a:lnTo>
                <a:lnTo>
                  <a:pt x="1624" y="426"/>
                </a:lnTo>
                <a:lnTo>
                  <a:pt x="1624" y="424"/>
                </a:lnTo>
                <a:lnTo>
                  <a:pt x="1624" y="424"/>
                </a:lnTo>
                <a:lnTo>
                  <a:pt x="1626" y="422"/>
                </a:lnTo>
                <a:lnTo>
                  <a:pt x="1626" y="422"/>
                </a:lnTo>
                <a:lnTo>
                  <a:pt x="1624" y="422"/>
                </a:lnTo>
                <a:close/>
                <a:moveTo>
                  <a:pt x="1712" y="698"/>
                </a:moveTo>
                <a:lnTo>
                  <a:pt x="1712" y="698"/>
                </a:lnTo>
                <a:lnTo>
                  <a:pt x="1710" y="698"/>
                </a:lnTo>
                <a:lnTo>
                  <a:pt x="1710" y="698"/>
                </a:lnTo>
                <a:lnTo>
                  <a:pt x="1710" y="698"/>
                </a:lnTo>
                <a:lnTo>
                  <a:pt x="1710" y="698"/>
                </a:lnTo>
                <a:lnTo>
                  <a:pt x="1710" y="700"/>
                </a:lnTo>
                <a:lnTo>
                  <a:pt x="1712" y="700"/>
                </a:lnTo>
                <a:lnTo>
                  <a:pt x="1714" y="700"/>
                </a:lnTo>
                <a:lnTo>
                  <a:pt x="1714" y="698"/>
                </a:lnTo>
                <a:lnTo>
                  <a:pt x="1714" y="698"/>
                </a:lnTo>
                <a:lnTo>
                  <a:pt x="1712" y="698"/>
                </a:lnTo>
                <a:close/>
                <a:moveTo>
                  <a:pt x="1666" y="606"/>
                </a:moveTo>
                <a:lnTo>
                  <a:pt x="1666" y="606"/>
                </a:lnTo>
                <a:lnTo>
                  <a:pt x="1666" y="606"/>
                </a:lnTo>
                <a:lnTo>
                  <a:pt x="1666" y="604"/>
                </a:lnTo>
                <a:lnTo>
                  <a:pt x="1664" y="604"/>
                </a:lnTo>
                <a:lnTo>
                  <a:pt x="1664" y="604"/>
                </a:lnTo>
                <a:lnTo>
                  <a:pt x="1664" y="604"/>
                </a:lnTo>
                <a:lnTo>
                  <a:pt x="1664" y="606"/>
                </a:lnTo>
                <a:lnTo>
                  <a:pt x="1664" y="606"/>
                </a:lnTo>
                <a:lnTo>
                  <a:pt x="1664" y="608"/>
                </a:lnTo>
                <a:lnTo>
                  <a:pt x="1668" y="608"/>
                </a:lnTo>
                <a:lnTo>
                  <a:pt x="1668" y="608"/>
                </a:lnTo>
                <a:lnTo>
                  <a:pt x="1668" y="608"/>
                </a:lnTo>
                <a:lnTo>
                  <a:pt x="1668" y="608"/>
                </a:lnTo>
                <a:lnTo>
                  <a:pt x="1668" y="608"/>
                </a:lnTo>
                <a:lnTo>
                  <a:pt x="1668" y="608"/>
                </a:lnTo>
                <a:lnTo>
                  <a:pt x="1666" y="606"/>
                </a:lnTo>
                <a:lnTo>
                  <a:pt x="1666" y="606"/>
                </a:lnTo>
                <a:lnTo>
                  <a:pt x="1666" y="606"/>
                </a:lnTo>
                <a:close/>
                <a:moveTo>
                  <a:pt x="1699" y="487"/>
                </a:moveTo>
                <a:lnTo>
                  <a:pt x="1703" y="484"/>
                </a:lnTo>
                <a:lnTo>
                  <a:pt x="1703" y="482"/>
                </a:lnTo>
                <a:lnTo>
                  <a:pt x="1703" y="482"/>
                </a:lnTo>
                <a:lnTo>
                  <a:pt x="1703" y="482"/>
                </a:lnTo>
                <a:lnTo>
                  <a:pt x="1701" y="482"/>
                </a:lnTo>
                <a:lnTo>
                  <a:pt x="1699" y="484"/>
                </a:lnTo>
                <a:lnTo>
                  <a:pt x="1699" y="484"/>
                </a:lnTo>
                <a:lnTo>
                  <a:pt x="1697" y="487"/>
                </a:lnTo>
                <a:lnTo>
                  <a:pt x="1697" y="487"/>
                </a:lnTo>
                <a:lnTo>
                  <a:pt x="1697" y="487"/>
                </a:lnTo>
                <a:lnTo>
                  <a:pt x="1699" y="487"/>
                </a:lnTo>
                <a:close/>
                <a:moveTo>
                  <a:pt x="1668" y="593"/>
                </a:moveTo>
                <a:lnTo>
                  <a:pt x="1666" y="593"/>
                </a:lnTo>
                <a:lnTo>
                  <a:pt x="1668" y="593"/>
                </a:lnTo>
                <a:lnTo>
                  <a:pt x="1668" y="593"/>
                </a:lnTo>
                <a:lnTo>
                  <a:pt x="1670" y="596"/>
                </a:lnTo>
                <a:lnTo>
                  <a:pt x="1672" y="596"/>
                </a:lnTo>
                <a:lnTo>
                  <a:pt x="1674" y="593"/>
                </a:lnTo>
                <a:lnTo>
                  <a:pt x="1674" y="591"/>
                </a:lnTo>
                <a:lnTo>
                  <a:pt x="1674" y="591"/>
                </a:lnTo>
                <a:lnTo>
                  <a:pt x="1672" y="591"/>
                </a:lnTo>
                <a:lnTo>
                  <a:pt x="1672" y="591"/>
                </a:lnTo>
                <a:lnTo>
                  <a:pt x="1668" y="591"/>
                </a:lnTo>
                <a:lnTo>
                  <a:pt x="1668" y="591"/>
                </a:lnTo>
                <a:lnTo>
                  <a:pt x="1668" y="591"/>
                </a:lnTo>
                <a:lnTo>
                  <a:pt x="1668" y="591"/>
                </a:lnTo>
                <a:lnTo>
                  <a:pt x="1668" y="591"/>
                </a:lnTo>
                <a:lnTo>
                  <a:pt x="1668" y="593"/>
                </a:lnTo>
                <a:close/>
                <a:moveTo>
                  <a:pt x="2510" y="612"/>
                </a:moveTo>
                <a:lnTo>
                  <a:pt x="2508" y="612"/>
                </a:lnTo>
                <a:lnTo>
                  <a:pt x="2508" y="612"/>
                </a:lnTo>
                <a:lnTo>
                  <a:pt x="2508" y="612"/>
                </a:lnTo>
                <a:lnTo>
                  <a:pt x="2508" y="612"/>
                </a:lnTo>
                <a:lnTo>
                  <a:pt x="2508" y="614"/>
                </a:lnTo>
                <a:lnTo>
                  <a:pt x="2510" y="614"/>
                </a:lnTo>
                <a:lnTo>
                  <a:pt x="2510" y="617"/>
                </a:lnTo>
                <a:lnTo>
                  <a:pt x="2510" y="617"/>
                </a:lnTo>
                <a:lnTo>
                  <a:pt x="2510" y="617"/>
                </a:lnTo>
                <a:lnTo>
                  <a:pt x="2510" y="614"/>
                </a:lnTo>
                <a:lnTo>
                  <a:pt x="2510" y="614"/>
                </a:lnTo>
                <a:lnTo>
                  <a:pt x="2510" y="612"/>
                </a:lnTo>
                <a:lnTo>
                  <a:pt x="2510" y="612"/>
                </a:lnTo>
                <a:close/>
                <a:moveTo>
                  <a:pt x="1284" y="71"/>
                </a:moveTo>
                <a:lnTo>
                  <a:pt x="1289" y="71"/>
                </a:lnTo>
                <a:lnTo>
                  <a:pt x="1293" y="69"/>
                </a:lnTo>
                <a:lnTo>
                  <a:pt x="1295" y="69"/>
                </a:lnTo>
                <a:lnTo>
                  <a:pt x="1297" y="69"/>
                </a:lnTo>
                <a:lnTo>
                  <a:pt x="1299" y="69"/>
                </a:lnTo>
                <a:lnTo>
                  <a:pt x="1307" y="69"/>
                </a:lnTo>
                <a:lnTo>
                  <a:pt x="1305" y="69"/>
                </a:lnTo>
                <a:lnTo>
                  <a:pt x="1295" y="76"/>
                </a:lnTo>
                <a:lnTo>
                  <a:pt x="1295" y="76"/>
                </a:lnTo>
                <a:lnTo>
                  <a:pt x="1297" y="78"/>
                </a:lnTo>
                <a:lnTo>
                  <a:pt x="1299" y="78"/>
                </a:lnTo>
                <a:lnTo>
                  <a:pt x="1318" y="74"/>
                </a:lnTo>
                <a:lnTo>
                  <a:pt x="1326" y="71"/>
                </a:lnTo>
                <a:lnTo>
                  <a:pt x="1331" y="71"/>
                </a:lnTo>
                <a:lnTo>
                  <a:pt x="1339" y="74"/>
                </a:lnTo>
                <a:lnTo>
                  <a:pt x="1339" y="74"/>
                </a:lnTo>
                <a:lnTo>
                  <a:pt x="1331" y="74"/>
                </a:lnTo>
                <a:lnTo>
                  <a:pt x="1324" y="74"/>
                </a:lnTo>
                <a:lnTo>
                  <a:pt x="1320" y="76"/>
                </a:lnTo>
                <a:lnTo>
                  <a:pt x="1312" y="78"/>
                </a:lnTo>
                <a:lnTo>
                  <a:pt x="1310" y="80"/>
                </a:lnTo>
                <a:lnTo>
                  <a:pt x="1310" y="80"/>
                </a:lnTo>
                <a:lnTo>
                  <a:pt x="1316" y="82"/>
                </a:lnTo>
                <a:lnTo>
                  <a:pt x="1314" y="82"/>
                </a:lnTo>
                <a:lnTo>
                  <a:pt x="1310" y="84"/>
                </a:lnTo>
                <a:lnTo>
                  <a:pt x="1305" y="86"/>
                </a:lnTo>
                <a:lnTo>
                  <a:pt x="1303" y="86"/>
                </a:lnTo>
                <a:lnTo>
                  <a:pt x="1307" y="88"/>
                </a:lnTo>
                <a:lnTo>
                  <a:pt x="1310" y="90"/>
                </a:lnTo>
                <a:lnTo>
                  <a:pt x="1312" y="90"/>
                </a:lnTo>
                <a:lnTo>
                  <a:pt x="1320" y="88"/>
                </a:lnTo>
                <a:lnTo>
                  <a:pt x="1343" y="88"/>
                </a:lnTo>
                <a:lnTo>
                  <a:pt x="1354" y="86"/>
                </a:lnTo>
                <a:lnTo>
                  <a:pt x="1364" y="82"/>
                </a:lnTo>
                <a:lnTo>
                  <a:pt x="1370" y="82"/>
                </a:lnTo>
                <a:lnTo>
                  <a:pt x="1372" y="82"/>
                </a:lnTo>
                <a:lnTo>
                  <a:pt x="1377" y="82"/>
                </a:lnTo>
                <a:lnTo>
                  <a:pt x="1375" y="82"/>
                </a:lnTo>
                <a:lnTo>
                  <a:pt x="1364" y="86"/>
                </a:lnTo>
                <a:lnTo>
                  <a:pt x="1356" y="90"/>
                </a:lnTo>
                <a:lnTo>
                  <a:pt x="1349" y="90"/>
                </a:lnTo>
                <a:lnTo>
                  <a:pt x="1341" y="90"/>
                </a:lnTo>
                <a:lnTo>
                  <a:pt x="1326" y="90"/>
                </a:lnTo>
                <a:lnTo>
                  <a:pt x="1316" y="92"/>
                </a:lnTo>
                <a:lnTo>
                  <a:pt x="1314" y="95"/>
                </a:lnTo>
                <a:lnTo>
                  <a:pt x="1316" y="95"/>
                </a:lnTo>
                <a:lnTo>
                  <a:pt x="1316" y="97"/>
                </a:lnTo>
                <a:lnTo>
                  <a:pt x="1318" y="97"/>
                </a:lnTo>
                <a:lnTo>
                  <a:pt x="1320" y="97"/>
                </a:lnTo>
                <a:lnTo>
                  <a:pt x="1324" y="99"/>
                </a:lnTo>
                <a:lnTo>
                  <a:pt x="1328" y="101"/>
                </a:lnTo>
                <a:lnTo>
                  <a:pt x="1333" y="101"/>
                </a:lnTo>
                <a:lnTo>
                  <a:pt x="1337" y="103"/>
                </a:lnTo>
                <a:lnTo>
                  <a:pt x="1343" y="103"/>
                </a:lnTo>
                <a:lnTo>
                  <a:pt x="1345" y="101"/>
                </a:lnTo>
                <a:lnTo>
                  <a:pt x="1358" y="92"/>
                </a:lnTo>
                <a:lnTo>
                  <a:pt x="1362" y="90"/>
                </a:lnTo>
                <a:lnTo>
                  <a:pt x="1364" y="90"/>
                </a:lnTo>
                <a:lnTo>
                  <a:pt x="1381" y="88"/>
                </a:lnTo>
                <a:lnTo>
                  <a:pt x="1402" y="86"/>
                </a:lnTo>
                <a:lnTo>
                  <a:pt x="1400" y="88"/>
                </a:lnTo>
                <a:lnTo>
                  <a:pt x="1381" y="90"/>
                </a:lnTo>
                <a:lnTo>
                  <a:pt x="1372" y="90"/>
                </a:lnTo>
                <a:lnTo>
                  <a:pt x="1366" y="92"/>
                </a:lnTo>
                <a:lnTo>
                  <a:pt x="1358" y="99"/>
                </a:lnTo>
                <a:lnTo>
                  <a:pt x="1356" y="101"/>
                </a:lnTo>
                <a:lnTo>
                  <a:pt x="1354" y="103"/>
                </a:lnTo>
                <a:lnTo>
                  <a:pt x="1354" y="103"/>
                </a:lnTo>
                <a:lnTo>
                  <a:pt x="1354" y="105"/>
                </a:lnTo>
                <a:lnTo>
                  <a:pt x="1358" y="105"/>
                </a:lnTo>
                <a:lnTo>
                  <a:pt x="1360" y="105"/>
                </a:lnTo>
                <a:lnTo>
                  <a:pt x="1366" y="105"/>
                </a:lnTo>
                <a:lnTo>
                  <a:pt x="1372" y="107"/>
                </a:lnTo>
                <a:lnTo>
                  <a:pt x="1375" y="107"/>
                </a:lnTo>
                <a:lnTo>
                  <a:pt x="1385" y="107"/>
                </a:lnTo>
                <a:lnTo>
                  <a:pt x="1387" y="107"/>
                </a:lnTo>
                <a:lnTo>
                  <a:pt x="1389" y="105"/>
                </a:lnTo>
                <a:lnTo>
                  <a:pt x="1393" y="105"/>
                </a:lnTo>
                <a:lnTo>
                  <a:pt x="1395" y="103"/>
                </a:lnTo>
                <a:lnTo>
                  <a:pt x="1400" y="101"/>
                </a:lnTo>
                <a:lnTo>
                  <a:pt x="1408" y="101"/>
                </a:lnTo>
                <a:lnTo>
                  <a:pt x="1412" y="99"/>
                </a:lnTo>
                <a:lnTo>
                  <a:pt x="1416" y="99"/>
                </a:lnTo>
                <a:lnTo>
                  <a:pt x="1414" y="101"/>
                </a:lnTo>
                <a:lnTo>
                  <a:pt x="1408" y="103"/>
                </a:lnTo>
                <a:lnTo>
                  <a:pt x="1406" y="105"/>
                </a:lnTo>
                <a:lnTo>
                  <a:pt x="1410" y="105"/>
                </a:lnTo>
                <a:lnTo>
                  <a:pt x="1414" y="105"/>
                </a:lnTo>
                <a:lnTo>
                  <a:pt x="1427" y="103"/>
                </a:lnTo>
                <a:lnTo>
                  <a:pt x="1429" y="103"/>
                </a:lnTo>
                <a:lnTo>
                  <a:pt x="1433" y="103"/>
                </a:lnTo>
                <a:lnTo>
                  <a:pt x="1446" y="99"/>
                </a:lnTo>
                <a:lnTo>
                  <a:pt x="1452" y="97"/>
                </a:lnTo>
                <a:lnTo>
                  <a:pt x="1454" y="95"/>
                </a:lnTo>
                <a:lnTo>
                  <a:pt x="1456" y="95"/>
                </a:lnTo>
                <a:lnTo>
                  <a:pt x="1456" y="92"/>
                </a:lnTo>
                <a:lnTo>
                  <a:pt x="1458" y="90"/>
                </a:lnTo>
                <a:lnTo>
                  <a:pt x="1458" y="88"/>
                </a:lnTo>
                <a:lnTo>
                  <a:pt x="1460" y="86"/>
                </a:lnTo>
                <a:lnTo>
                  <a:pt x="1463" y="86"/>
                </a:lnTo>
                <a:lnTo>
                  <a:pt x="1465" y="86"/>
                </a:lnTo>
                <a:lnTo>
                  <a:pt x="1467" y="86"/>
                </a:lnTo>
                <a:lnTo>
                  <a:pt x="1473" y="82"/>
                </a:lnTo>
                <a:lnTo>
                  <a:pt x="1477" y="80"/>
                </a:lnTo>
                <a:lnTo>
                  <a:pt x="1494" y="76"/>
                </a:lnTo>
                <a:lnTo>
                  <a:pt x="1492" y="78"/>
                </a:lnTo>
                <a:lnTo>
                  <a:pt x="1483" y="80"/>
                </a:lnTo>
                <a:lnTo>
                  <a:pt x="1473" y="86"/>
                </a:lnTo>
                <a:lnTo>
                  <a:pt x="1471" y="86"/>
                </a:lnTo>
                <a:lnTo>
                  <a:pt x="1469" y="90"/>
                </a:lnTo>
                <a:lnTo>
                  <a:pt x="1469" y="90"/>
                </a:lnTo>
                <a:lnTo>
                  <a:pt x="1467" y="92"/>
                </a:lnTo>
                <a:lnTo>
                  <a:pt x="1469" y="95"/>
                </a:lnTo>
                <a:lnTo>
                  <a:pt x="1477" y="95"/>
                </a:lnTo>
                <a:lnTo>
                  <a:pt x="1486" y="95"/>
                </a:lnTo>
                <a:lnTo>
                  <a:pt x="1490" y="95"/>
                </a:lnTo>
                <a:lnTo>
                  <a:pt x="1494" y="95"/>
                </a:lnTo>
                <a:lnTo>
                  <a:pt x="1494" y="95"/>
                </a:lnTo>
                <a:lnTo>
                  <a:pt x="1490" y="97"/>
                </a:lnTo>
                <a:lnTo>
                  <a:pt x="1486" y="97"/>
                </a:lnTo>
                <a:lnTo>
                  <a:pt x="1473" y="99"/>
                </a:lnTo>
                <a:lnTo>
                  <a:pt x="1454" y="103"/>
                </a:lnTo>
                <a:lnTo>
                  <a:pt x="1454" y="103"/>
                </a:lnTo>
                <a:lnTo>
                  <a:pt x="1448" y="107"/>
                </a:lnTo>
                <a:lnTo>
                  <a:pt x="1435" y="109"/>
                </a:lnTo>
                <a:lnTo>
                  <a:pt x="1412" y="111"/>
                </a:lnTo>
                <a:lnTo>
                  <a:pt x="1408" y="113"/>
                </a:lnTo>
                <a:lnTo>
                  <a:pt x="1406" y="113"/>
                </a:lnTo>
                <a:lnTo>
                  <a:pt x="1406" y="115"/>
                </a:lnTo>
                <a:lnTo>
                  <a:pt x="1410" y="118"/>
                </a:lnTo>
                <a:lnTo>
                  <a:pt x="1414" y="122"/>
                </a:lnTo>
                <a:lnTo>
                  <a:pt x="1423" y="126"/>
                </a:lnTo>
                <a:lnTo>
                  <a:pt x="1425" y="128"/>
                </a:lnTo>
                <a:lnTo>
                  <a:pt x="1429" y="130"/>
                </a:lnTo>
                <a:lnTo>
                  <a:pt x="1431" y="132"/>
                </a:lnTo>
                <a:lnTo>
                  <a:pt x="1433" y="134"/>
                </a:lnTo>
                <a:lnTo>
                  <a:pt x="1437" y="134"/>
                </a:lnTo>
                <a:lnTo>
                  <a:pt x="1444" y="134"/>
                </a:lnTo>
                <a:lnTo>
                  <a:pt x="1448" y="134"/>
                </a:lnTo>
                <a:lnTo>
                  <a:pt x="1446" y="136"/>
                </a:lnTo>
                <a:lnTo>
                  <a:pt x="1442" y="136"/>
                </a:lnTo>
                <a:lnTo>
                  <a:pt x="1439" y="136"/>
                </a:lnTo>
                <a:lnTo>
                  <a:pt x="1433" y="136"/>
                </a:lnTo>
                <a:lnTo>
                  <a:pt x="1427" y="136"/>
                </a:lnTo>
                <a:lnTo>
                  <a:pt x="1425" y="134"/>
                </a:lnTo>
                <a:lnTo>
                  <a:pt x="1423" y="132"/>
                </a:lnTo>
                <a:lnTo>
                  <a:pt x="1419" y="132"/>
                </a:lnTo>
                <a:lnTo>
                  <a:pt x="1414" y="128"/>
                </a:lnTo>
                <a:lnTo>
                  <a:pt x="1410" y="124"/>
                </a:lnTo>
                <a:lnTo>
                  <a:pt x="1406" y="122"/>
                </a:lnTo>
                <a:lnTo>
                  <a:pt x="1400" y="120"/>
                </a:lnTo>
                <a:lnTo>
                  <a:pt x="1395" y="118"/>
                </a:lnTo>
                <a:lnTo>
                  <a:pt x="1389" y="115"/>
                </a:lnTo>
                <a:lnTo>
                  <a:pt x="1381" y="115"/>
                </a:lnTo>
                <a:lnTo>
                  <a:pt x="1375" y="115"/>
                </a:lnTo>
                <a:lnTo>
                  <a:pt x="1358" y="113"/>
                </a:lnTo>
                <a:lnTo>
                  <a:pt x="1354" y="115"/>
                </a:lnTo>
                <a:lnTo>
                  <a:pt x="1354" y="120"/>
                </a:lnTo>
                <a:lnTo>
                  <a:pt x="1356" y="124"/>
                </a:lnTo>
                <a:lnTo>
                  <a:pt x="1356" y="130"/>
                </a:lnTo>
                <a:lnTo>
                  <a:pt x="1360" y="132"/>
                </a:lnTo>
                <a:lnTo>
                  <a:pt x="1362" y="132"/>
                </a:lnTo>
                <a:lnTo>
                  <a:pt x="1370" y="134"/>
                </a:lnTo>
                <a:lnTo>
                  <a:pt x="1372" y="134"/>
                </a:lnTo>
                <a:lnTo>
                  <a:pt x="1375" y="136"/>
                </a:lnTo>
                <a:lnTo>
                  <a:pt x="1379" y="141"/>
                </a:lnTo>
                <a:lnTo>
                  <a:pt x="1383" y="145"/>
                </a:lnTo>
                <a:lnTo>
                  <a:pt x="1385" y="147"/>
                </a:lnTo>
                <a:lnTo>
                  <a:pt x="1387" y="149"/>
                </a:lnTo>
                <a:lnTo>
                  <a:pt x="1391" y="151"/>
                </a:lnTo>
                <a:lnTo>
                  <a:pt x="1395" y="153"/>
                </a:lnTo>
                <a:lnTo>
                  <a:pt x="1398" y="155"/>
                </a:lnTo>
                <a:lnTo>
                  <a:pt x="1393" y="155"/>
                </a:lnTo>
                <a:lnTo>
                  <a:pt x="1389" y="153"/>
                </a:lnTo>
                <a:lnTo>
                  <a:pt x="1387" y="153"/>
                </a:lnTo>
                <a:lnTo>
                  <a:pt x="1385" y="153"/>
                </a:lnTo>
                <a:lnTo>
                  <a:pt x="1383" y="153"/>
                </a:lnTo>
                <a:lnTo>
                  <a:pt x="1383" y="153"/>
                </a:lnTo>
                <a:lnTo>
                  <a:pt x="1383" y="155"/>
                </a:lnTo>
                <a:lnTo>
                  <a:pt x="1385" y="157"/>
                </a:lnTo>
                <a:lnTo>
                  <a:pt x="1387" y="157"/>
                </a:lnTo>
                <a:lnTo>
                  <a:pt x="1389" y="157"/>
                </a:lnTo>
                <a:lnTo>
                  <a:pt x="1393" y="157"/>
                </a:lnTo>
                <a:lnTo>
                  <a:pt x="1404" y="157"/>
                </a:lnTo>
                <a:lnTo>
                  <a:pt x="1410" y="159"/>
                </a:lnTo>
                <a:lnTo>
                  <a:pt x="1414" y="159"/>
                </a:lnTo>
                <a:lnTo>
                  <a:pt x="1416" y="159"/>
                </a:lnTo>
                <a:lnTo>
                  <a:pt x="1419" y="157"/>
                </a:lnTo>
                <a:lnTo>
                  <a:pt x="1421" y="157"/>
                </a:lnTo>
                <a:lnTo>
                  <a:pt x="1423" y="157"/>
                </a:lnTo>
                <a:lnTo>
                  <a:pt x="1423" y="157"/>
                </a:lnTo>
                <a:lnTo>
                  <a:pt x="1421" y="159"/>
                </a:lnTo>
                <a:lnTo>
                  <a:pt x="1419" y="162"/>
                </a:lnTo>
                <a:lnTo>
                  <a:pt x="1416" y="162"/>
                </a:lnTo>
                <a:lnTo>
                  <a:pt x="1414" y="162"/>
                </a:lnTo>
                <a:lnTo>
                  <a:pt x="1406" y="162"/>
                </a:lnTo>
                <a:lnTo>
                  <a:pt x="1404" y="162"/>
                </a:lnTo>
                <a:lnTo>
                  <a:pt x="1402" y="164"/>
                </a:lnTo>
                <a:lnTo>
                  <a:pt x="1400" y="164"/>
                </a:lnTo>
                <a:lnTo>
                  <a:pt x="1398" y="162"/>
                </a:lnTo>
                <a:lnTo>
                  <a:pt x="1391" y="162"/>
                </a:lnTo>
                <a:lnTo>
                  <a:pt x="1379" y="159"/>
                </a:lnTo>
                <a:lnTo>
                  <a:pt x="1377" y="159"/>
                </a:lnTo>
                <a:lnTo>
                  <a:pt x="1372" y="159"/>
                </a:lnTo>
                <a:lnTo>
                  <a:pt x="1366" y="162"/>
                </a:lnTo>
                <a:lnTo>
                  <a:pt x="1358" y="162"/>
                </a:lnTo>
                <a:lnTo>
                  <a:pt x="1349" y="164"/>
                </a:lnTo>
                <a:lnTo>
                  <a:pt x="1347" y="168"/>
                </a:lnTo>
                <a:lnTo>
                  <a:pt x="1345" y="170"/>
                </a:lnTo>
                <a:lnTo>
                  <a:pt x="1343" y="172"/>
                </a:lnTo>
                <a:lnTo>
                  <a:pt x="1341" y="174"/>
                </a:lnTo>
                <a:lnTo>
                  <a:pt x="1341" y="178"/>
                </a:lnTo>
                <a:lnTo>
                  <a:pt x="1339" y="183"/>
                </a:lnTo>
                <a:lnTo>
                  <a:pt x="1343" y="185"/>
                </a:lnTo>
                <a:lnTo>
                  <a:pt x="1349" y="185"/>
                </a:lnTo>
                <a:lnTo>
                  <a:pt x="1351" y="183"/>
                </a:lnTo>
                <a:lnTo>
                  <a:pt x="1356" y="183"/>
                </a:lnTo>
                <a:lnTo>
                  <a:pt x="1360" y="178"/>
                </a:lnTo>
                <a:lnTo>
                  <a:pt x="1362" y="176"/>
                </a:lnTo>
                <a:lnTo>
                  <a:pt x="1360" y="183"/>
                </a:lnTo>
                <a:lnTo>
                  <a:pt x="1358" y="185"/>
                </a:lnTo>
                <a:lnTo>
                  <a:pt x="1368" y="185"/>
                </a:lnTo>
                <a:lnTo>
                  <a:pt x="1370" y="183"/>
                </a:lnTo>
                <a:lnTo>
                  <a:pt x="1372" y="183"/>
                </a:lnTo>
                <a:lnTo>
                  <a:pt x="1377" y="178"/>
                </a:lnTo>
                <a:lnTo>
                  <a:pt x="1379" y="172"/>
                </a:lnTo>
                <a:lnTo>
                  <a:pt x="1377" y="180"/>
                </a:lnTo>
                <a:lnTo>
                  <a:pt x="1383" y="180"/>
                </a:lnTo>
                <a:lnTo>
                  <a:pt x="1385" y="180"/>
                </a:lnTo>
                <a:lnTo>
                  <a:pt x="1387" y="183"/>
                </a:lnTo>
                <a:lnTo>
                  <a:pt x="1383" y="183"/>
                </a:lnTo>
                <a:lnTo>
                  <a:pt x="1383" y="183"/>
                </a:lnTo>
                <a:lnTo>
                  <a:pt x="1377" y="187"/>
                </a:lnTo>
                <a:lnTo>
                  <a:pt x="1372" y="187"/>
                </a:lnTo>
                <a:lnTo>
                  <a:pt x="1368" y="191"/>
                </a:lnTo>
                <a:lnTo>
                  <a:pt x="1372" y="195"/>
                </a:lnTo>
                <a:lnTo>
                  <a:pt x="1372" y="201"/>
                </a:lnTo>
                <a:lnTo>
                  <a:pt x="1375" y="204"/>
                </a:lnTo>
                <a:lnTo>
                  <a:pt x="1379" y="204"/>
                </a:lnTo>
                <a:lnTo>
                  <a:pt x="1383" y="201"/>
                </a:lnTo>
                <a:lnTo>
                  <a:pt x="1389" y="204"/>
                </a:lnTo>
                <a:lnTo>
                  <a:pt x="1391" y="204"/>
                </a:lnTo>
                <a:lnTo>
                  <a:pt x="1393" y="201"/>
                </a:lnTo>
                <a:lnTo>
                  <a:pt x="1400" y="199"/>
                </a:lnTo>
                <a:lnTo>
                  <a:pt x="1402" y="197"/>
                </a:lnTo>
                <a:lnTo>
                  <a:pt x="1410" y="189"/>
                </a:lnTo>
                <a:lnTo>
                  <a:pt x="1410" y="189"/>
                </a:lnTo>
                <a:lnTo>
                  <a:pt x="1410" y="189"/>
                </a:lnTo>
                <a:lnTo>
                  <a:pt x="1410" y="191"/>
                </a:lnTo>
                <a:lnTo>
                  <a:pt x="1410" y="193"/>
                </a:lnTo>
                <a:lnTo>
                  <a:pt x="1406" y="195"/>
                </a:lnTo>
                <a:lnTo>
                  <a:pt x="1402" y="201"/>
                </a:lnTo>
                <a:lnTo>
                  <a:pt x="1398" y="204"/>
                </a:lnTo>
                <a:lnTo>
                  <a:pt x="1398" y="204"/>
                </a:lnTo>
                <a:lnTo>
                  <a:pt x="1395" y="206"/>
                </a:lnTo>
                <a:lnTo>
                  <a:pt x="1395" y="206"/>
                </a:lnTo>
                <a:lnTo>
                  <a:pt x="1391" y="206"/>
                </a:lnTo>
                <a:lnTo>
                  <a:pt x="1383" y="208"/>
                </a:lnTo>
                <a:lnTo>
                  <a:pt x="1381" y="208"/>
                </a:lnTo>
                <a:lnTo>
                  <a:pt x="1377" y="208"/>
                </a:lnTo>
                <a:lnTo>
                  <a:pt x="1368" y="204"/>
                </a:lnTo>
                <a:lnTo>
                  <a:pt x="1366" y="204"/>
                </a:lnTo>
                <a:lnTo>
                  <a:pt x="1364" y="199"/>
                </a:lnTo>
                <a:lnTo>
                  <a:pt x="1360" y="195"/>
                </a:lnTo>
                <a:lnTo>
                  <a:pt x="1356" y="193"/>
                </a:lnTo>
                <a:lnTo>
                  <a:pt x="1351" y="193"/>
                </a:lnTo>
                <a:lnTo>
                  <a:pt x="1347" y="191"/>
                </a:lnTo>
                <a:lnTo>
                  <a:pt x="1343" y="191"/>
                </a:lnTo>
                <a:lnTo>
                  <a:pt x="1341" y="191"/>
                </a:lnTo>
                <a:lnTo>
                  <a:pt x="1337" y="193"/>
                </a:lnTo>
                <a:lnTo>
                  <a:pt x="1333" y="195"/>
                </a:lnTo>
                <a:lnTo>
                  <a:pt x="1331" y="197"/>
                </a:lnTo>
                <a:lnTo>
                  <a:pt x="1335" y="199"/>
                </a:lnTo>
                <a:lnTo>
                  <a:pt x="1337" y="204"/>
                </a:lnTo>
                <a:lnTo>
                  <a:pt x="1337" y="206"/>
                </a:lnTo>
                <a:lnTo>
                  <a:pt x="1339" y="206"/>
                </a:lnTo>
                <a:lnTo>
                  <a:pt x="1341" y="208"/>
                </a:lnTo>
                <a:lnTo>
                  <a:pt x="1343" y="208"/>
                </a:lnTo>
                <a:lnTo>
                  <a:pt x="1345" y="208"/>
                </a:lnTo>
                <a:lnTo>
                  <a:pt x="1345" y="210"/>
                </a:lnTo>
                <a:lnTo>
                  <a:pt x="1349" y="212"/>
                </a:lnTo>
                <a:lnTo>
                  <a:pt x="1349" y="212"/>
                </a:lnTo>
                <a:lnTo>
                  <a:pt x="1349" y="214"/>
                </a:lnTo>
                <a:lnTo>
                  <a:pt x="1347" y="214"/>
                </a:lnTo>
                <a:lnTo>
                  <a:pt x="1343" y="214"/>
                </a:lnTo>
                <a:lnTo>
                  <a:pt x="1339" y="214"/>
                </a:lnTo>
                <a:lnTo>
                  <a:pt x="1335" y="214"/>
                </a:lnTo>
                <a:lnTo>
                  <a:pt x="1331" y="214"/>
                </a:lnTo>
                <a:lnTo>
                  <a:pt x="1326" y="216"/>
                </a:lnTo>
                <a:lnTo>
                  <a:pt x="1324" y="216"/>
                </a:lnTo>
                <a:lnTo>
                  <a:pt x="1322" y="218"/>
                </a:lnTo>
                <a:lnTo>
                  <a:pt x="1312" y="224"/>
                </a:lnTo>
                <a:lnTo>
                  <a:pt x="1310" y="229"/>
                </a:lnTo>
                <a:lnTo>
                  <a:pt x="1310" y="233"/>
                </a:lnTo>
                <a:lnTo>
                  <a:pt x="1314" y="235"/>
                </a:lnTo>
                <a:lnTo>
                  <a:pt x="1322" y="235"/>
                </a:lnTo>
                <a:lnTo>
                  <a:pt x="1324" y="235"/>
                </a:lnTo>
                <a:lnTo>
                  <a:pt x="1324" y="233"/>
                </a:lnTo>
                <a:lnTo>
                  <a:pt x="1324" y="229"/>
                </a:lnTo>
                <a:lnTo>
                  <a:pt x="1326" y="224"/>
                </a:lnTo>
                <a:lnTo>
                  <a:pt x="1326" y="231"/>
                </a:lnTo>
                <a:lnTo>
                  <a:pt x="1326" y="237"/>
                </a:lnTo>
                <a:lnTo>
                  <a:pt x="1331" y="235"/>
                </a:lnTo>
                <a:lnTo>
                  <a:pt x="1341" y="237"/>
                </a:lnTo>
                <a:lnTo>
                  <a:pt x="1341" y="231"/>
                </a:lnTo>
                <a:lnTo>
                  <a:pt x="1343" y="235"/>
                </a:lnTo>
                <a:lnTo>
                  <a:pt x="1347" y="235"/>
                </a:lnTo>
                <a:lnTo>
                  <a:pt x="1351" y="237"/>
                </a:lnTo>
                <a:lnTo>
                  <a:pt x="1354" y="233"/>
                </a:lnTo>
                <a:lnTo>
                  <a:pt x="1356" y="231"/>
                </a:lnTo>
                <a:lnTo>
                  <a:pt x="1356" y="231"/>
                </a:lnTo>
                <a:lnTo>
                  <a:pt x="1356" y="233"/>
                </a:lnTo>
                <a:lnTo>
                  <a:pt x="1358" y="233"/>
                </a:lnTo>
                <a:lnTo>
                  <a:pt x="1360" y="235"/>
                </a:lnTo>
                <a:lnTo>
                  <a:pt x="1366" y="237"/>
                </a:lnTo>
                <a:lnTo>
                  <a:pt x="1370" y="239"/>
                </a:lnTo>
                <a:lnTo>
                  <a:pt x="1375" y="239"/>
                </a:lnTo>
                <a:lnTo>
                  <a:pt x="1387" y="237"/>
                </a:lnTo>
                <a:lnTo>
                  <a:pt x="1387" y="229"/>
                </a:lnTo>
                <a:lnTo>
                  <a:pt x="1391" y="233"/>
                </a:lnTo>
                <a:lnTo>
                  <a:pt x="1393" y="235"/>
                </a:lnTo>
                <a:lnTo>
                  <a:pt x="1400" y="235"/>
                </a:lnTo>
                <a:lnTo>
                  <a:pt x="1416" y="235"/>
                </a:lnTo>
                <a:lnTo>
                  <a:pt x="1416" y="233"/>
                </a:lnTo>
                <a:lnTo>
                  <a:pt x="1416" y="231"/>
                </a:lnTo>
                <a:lnTo>
                  <a:pt x="1414" y="229"/>
                </a:lnTo>
                <a:lnTo>
                  <a:pt x="1412" y="227"/>
                </a:lnTo>
                <a:lnTo>
                  <a:pt x="1412" y="227"/>
                </a:lnTo>
                <a:lnTo>
                  <a:pt x="1414" y="229"/>
                </a:lnTo>
                <a:lnTo>
                  <a:pt x="1414" y="229"/>
                </a:lnTo>
                <a:lnTo>
                  <a:pt x="1416" y="229"/>
                </a:lnTo>
                <a:lnTo>
                  <a:pt x="1419" y="229"/>
                </a:lnTo>
                <a:lnTo>
                  <a:pt x="1419" y="229"/>
                </a:lnTo>
                <a:lnTo>
                  <a:pt x="1423" y="233"/>
                </a:lnTo>
                <a:lnTo>
                  <a:pt x="1425" y="233"/>
                </a:lnTo>
                <a:lnTo>
                  <a:pt x="1425" y="233"/>
                </a:lnTo>
                <a:lnTo>
                  <a:pt x="1427" y="233"/>
                </a:lnTo>
                <a:lnTo>
                  <a:pt x="1429" y="233"/>
                </a:lnTo>
                <a:lnTo>
                  <a:pt x="1431" y="233"/>
                </a:lnTo>
                <a:lnTo>
                  <a:pt x="1433" y="233"/>
                </a:lnTo>
                <a:lnTo>
                  <a:pt x="1435" y="235"/>
                </a:lnTo>
                <a:lnTo>
                  <a:pt x="1437" y="237"/>
                </a:lnTo>
                <a:lnTo>
                  <a:pt x="1437" y="237"/>
                </a:lnTo>
                <a:lnTo>
                  <a:pt x="1435" y="239"/>
                </a:lnTo>
                <a:lnTo>
                  <a:pt x="1435" y="241"/>
                </a:lnTo>
                <a:lnTo>
                  <a:pt x="1435" y="241"/>
                </a:lnTo>
                <a:lnTo>
                  <a:pt x="1435" y="243"/>
                </a:lnTo>
                <a:lnTo>
                  <a:pt x="1437" y="243"/>
                </a:lnTo>
                <a:lnTo>
                  <a:pt x="1439" y="243"/>
                </a:lnTo>
                <a:lnTo>
                  <a:pt x="1446" y="241"/>
                </a:lnTo>
                <a:lnTo>
                  <a:pt x="1450" y="241"/>
                </a:lnTo>
                <a:lnTo>
                  <a:pt x="1456" y="239"/>
                </a:lnTo>
                <a:lnTo>
                  <a:pt x="1458" y="237"/>
                </a:lnTo>
                <a:lnTo>
                  <a:pt x="1460" y="237"/>
                </a:lnTo>
                <a:lnTo>
                  <a:pt x="1465" y="235"/>
                </a:lnTo>
                <a:lnTo>
                  <a:pt x="1473" y="231"/>
                </a:lnTo>
                <a:lnTo>
                  <a:pt x="1475" y="229"/>
                </a:lnTo>
                <a:lnTo>
                  <a:pt x="1477" y="227"/>
                </a:lnTo>
                <a:lnTo>
                  <a:pt x="1477" y="222"/>
                </a:lnTo>
                <a:lnTo>
                  <a:pt x="1475" y="220"/>
                </a:lnTo>
                <a:lnTo>
                  <a:pt x="1473" y="218"/>
                </a:lnTo>
                <a:lnTo>
                  <a:pt x="1473" y="218"/>
                </a:lnTo>
                <a:lnTo>
                  <a:pt x="1471" y="220"/>
                </a:lnTo>
                <a:lnTo>
                  <a:pt x="1469" y="220"/>
                </a:lnTo>
                <a:lnTo>
                  <a:pt x="1467" y="222"/>
                </a:lnTo>
                <a:lnTo>
                  <a:pt x="1463" y="222"/>
                </a:lnTo>
                <a:lnTo>
                  <a:pt x="1460" y="220"/>
                </a:lnTo>
                <a:lnTo>
                  <a:pt x="1458" y="218"/>
                </a:lnTo>
                <a:lnTo>
                  <a:pt x="1458" y="218"/>
                </a:lnTo>
                <a:lnTo>
                  <a:pt x="1458" y="216"/>
                </a:lnTo>
                <a:lnTo>
                  <a:pt x="1458" y="214"/>
                </a:lnTo>
                <a:lnTo>
                  <a:pt x="1456" y="212"/>
                </a:lnTo>
                <a:lnTo>
                  <a:pt x="1450" y="212"/>
                </a:lnTo>
                <a:lnTo>
                  <a:pt x="1446" y="214"/>
                </a:lnTo>
                <a:lnTo>
                  <a:pt x="1446" y="214"/>
                </a:lnTo>
                <a:lnTo>
                  <a:pt x="1439" y="212"/>
                </a:lnTo>
                <a:lnTo>
                  <a:pt x="1437" y="210"/>
                </a:lnTo>
                <a:lnTo>
                  <a:pt x="1433" y="210"/>
                </a:lnTo>
                <a:lnTo>
                  <a:pt x="1431" y="210"/>
                </a:lnTo>
                <a:lnTo>
                  <a:pt x="1427" y="212"/>
                </a:lnTo>
                <a:lnTo>
                  <a:pt x="1423" y="212"/>
                </a:lnTo>
                <a:lnTo>
                  <a:pt x="1423" y="212"/>
                </a:lnTo>
                <a:lnTo>
                  <a:pt x="1421" y="212"/>
                </a:lnTo>
                <a:lnTo>
                  <a:pt x="1419" y="210"/>
                </a:lnTo>
                <a:lnTo>
                  <a:pt x="1419" y="210"/>
                </a:lnTo>
                <a:lnTo>
                  <a:pt x="1423" y="210"/>
                </a:lnTo>
                <a:lnTo>
                  <a:pt x="1427" y="210"/>
                </a:lnTo>
                <a:lnTo>
                  <a:pt x="1429" y="208"/>
                </a:lnTo>
                <a:lnTo>
                  <a:pt x="1431" y="208"/>
                </a:lnTo>
                <a:lnTo>
                  <a:pt x="1429" y="208"/>
                </a:lnTo>
                <a:lnTo>
                  <a:pt x="1427" y="206"/>
                </a:lnTo>
                <a:lnTo>
                  <a:pt x="1425" y="204"/>
                </a:lnTo>
                <a:lnTo>
                  <a:pt x="1425" y="201"/>
                </a:lnTo>
                <a:lnTo>
                  <a:pt x="1427" y="204"/>
                </a:lnTo>
                <a:lnTo>
                  <a:pt x="1429" y="204"/>
                </a:lnTo>
                <a:lnTo>
                  <a:pt x="1435" y="208"/>
                </a:lnTo>
                <a:lnTo>
                  <a:pt x="1439" y="210"/>
                </a:lnTo>
                <a:lnTo>
                  <a:pt x="1444" y="210"/>
                </a:lnTo>
                <a:lnTo>
                  <a:pt x="1450" y="210"/>
                </a:lnTo>
                <a:lnTo>
                  <a:pt x="1460" y="208"/>
                </a:lnTo>
                <a:lnTo>
                  <a:pt x="1465" y="208"/>
                </a:lnTo>
                <a:lnTo>
                  <a:pt x="1467" y="208"/>
                </a:lnTo>
                <a:lnTo>
                  <a:pt x="1471" y="208"/>
                </a:lnTo>
                <a:lnTo>
                  <a:pt x="1473" y="206"/>
                </a:lnTo>
                <a:lnTo>
                  <a:pt x="1475" y="204"/>
                </a:lnTo>
                <a:lnTo>
                  <a:pt x="1477" y="204"/>
                </a:lnTo>
                <a:lnTo>
                  <a:pt x="1477" y="199"/>
                </a:lnTo>
                <a:lnTo>
                  <a:pt x="1477" y="195"/>
                </a:lnTo>
                <a:lnTo>
                  <a:pt x="1477" y="193"/>
                </a:lnTo>
                <a:lnTo>
                  <a:pt x="1477" y="191"/>
                </a:lnTo>
                <a:lnTo>
                  <a:pt x="1477" y="189"/>
                </a:lnTo>
                <a:lnTo>
                  <a:pt x="1486" y="189"/>
                </a:lnTo>
                <a:lnTo>
                  <a:pt x="1492" y="191"/>
                </a:lnTo>
                <a:lnTo>
                  <a:pt x="1496" y="189"/>
                </a:lnTo>
                <a:lnTo>
                  <a:pt x="1502" y="189"/>
                </a:lnTo>
                <a:lnTo>
                  <a:pt x="1507" y="189"/>
                </a:lnTo>
                <a:lnTo>
                  <a:pt x="1507" y="189"/>
                </a:lnTo>
                <a:lnTo>
                  <a:pt x="1509" y="187"/>
                </a:lnTo>
                <a:lnTo>
                  <a:pt x="1513" y="180"/>
                </a:lnTo>
                <a:lnTo>
                  <a:pt x="1519" y="178"/>
                </a:lnTo>
                <a:lnTo>
                  <a:pt x="1517" y="176"/>
                </a:lnTo>
                <a:lnTo>
                  <a:pt x="1515" y="176"/>
                </a:lnTo>
                <a:lnTo>
                  <a:pt x="1504" y="172"/>
                </a:lnTo>
                <a:lnTo>
                  <a:pt x="1500" y="172"/>
                </a:lnTo>
                <a:lnTo>
                  <a:pt x="1500" y="172"/>
                </a:lnTo>
                <a:lnTo>
                  <a:pt x="1507" y="172"/>
                </a:lnTo>
                <a:lnTo>
                  <a:pt x="1515" y="172"/>
                </a:lnTo>
                <a:lnTo>
                  <a:pt x="1523" y="170"/>
                </a:lnTo>
                <a:lnTo>
                  <a:pt x="1527" y="168"/>
                </a:lnTo>
                <a:lnTo>
                  <a:pt x="1527" y="168"/>
                </a:lnTo>
                <a:lnTo>
                  <a:pt x="1530" y="166"/>
                </a:lnTo>
                <a:lnTo>
                  <a:pt x="1530" y="164"/>
                </a:lnTo>
                <a:lnTo>
                  <a:pt x="1527" y="164"/>
                </a:lnTo>
                <a:lnTo>
                  <a:pt x="1519" y="162"/>
                </a:lnTo>
                <a:lnTo>
                  <a:pt x="1515" y="159"/>
                </a:lnTo>
                <a:lnTo>
                  <a:pt x="1509" y="159"/>
                </a:lnTo>
                <a:lnTo>
                  <a:pt x="1507" y="157"/>
                </a:lnTo>
                <a:lnTo>
                  <a:pt x="1507" y="157"/>
                </a:lnTo>
                <a:lnTo>
                  <a:pt x="1502" y="155"/>
                </a:lnTo>
                <a:lnTo>
                  <a:pt x="1498" y="155"/>
                </a:lnTo>
                <a:lnTo>
                  <a:pt x="1494" y="155"/>
                </a:lnTo>
                <a:lnTo>
                  <a:pt x="1486" y="157"/>
                </a:lnTo>
                <a:lnTo>
                  <a:pt x="1481" y="157"/>
                </a:lnTo>
                <a:lnTo>
                  <a:pt x="1479" y="157"/>
                </a:lnTo>
                <a:lnTo>
                  <a:pt x="1477" y="157"/>
                </a:lnTo>
                <a:lnTo>
                  <a:pt x="1475" y="155"/>
                </a:lnTo>
                <a:lnTo>
                  <a:pt x="1471" y="155"/>
                </a:lnTo>
                <a:lnTo>
                  <a:pt x="1469" y="155"/>
                </a:lnTo>
                <a:lnTo>
                  <a:pt x="1469" y="153"/>
                </a:lnTo>
                <a:lnTo>
                  <a:pt x="1473" y="153"/>
                </a:lnTo>
                <a:lnTo>
                  <a:pt x="1477" y="153"/>
                </a:lnTo>
                <a:lnTo>
                  <a:pt x="1481" y="155"/>
                </a:lnTo>
                <a:lnTo>
                  <a:pt x="1486" y="155"/>
                </a:lnTo>
                <a:lnTo>
                  <a:pt x="1496" y="153"/>
                </a:lnTo>
                <a:lnTo>
                  <a:pt x="1498" y="153"/>
                </a:lnTo>
                <a:lnTo>
                  <a:pt x="1500" y="153"/>
                </a:lnTo>
                <a:lnTo>
                  <a:pt x="1504" y="153"/>
                </a:lnTo>
                <a:lnTo>
                  <a:pt x="1509" y="153"/>
                </a:lnTo>
                <a:lnTo>
                  <a:pt x="1513" y="153"/>
                </a:lnTo>
                <a:lnTo>
                  <a:pt x="1513" y="155"/>
                </a:lnTo>
                <a:lnTo>
                  <a:pt x="1517" y="155"/>
                </a:lnTo>
                <a:lnTo>
                  <a:pt x="1525" y="155"/>
                </a:lnTo>
                <a:lnTo>
                  <a:pt x="1527" y="155"/>
                </a:lnTo>
                <a:lnTo>
                  <a:pt x="1530" y="149"/>
                </a:lnTo>
                <a:lnTo>
                  <a:pt x="1525" y="149"/>
                </a:lnTo>
                <a:lnTo>
                  <a:pt x="1519" y="149"/>
                </a:lnTo>
                <a:lnTo>
                  <a:pt x="1517" y="149"/>
                </a:lnTo>
                <a:lnTo>
                  <a:pt x="1513" y="149"/>
                </a:lnTo>
                <a:lnTo>
                  <a:pt x="1507" y="147"/>
                </a:lnTo>
                <a:lnTo>
                  <a:pt x="1504" y="147"/>
                </a:lnTo>
                <a:lnTo>
                  <a:pt x="1502" y="143"/>
                </a:lnTo>
                <a:lnTo>
                  <a:pt x="1496" y="141"/>
                </a:lnTo>
                <a:lnTo>
                  <a:pt x="1494" y="141"/>
                </a:lnTo>
                <a:lnTo>
                  <a:pt x="1494" y="141"/>
                </a:lnTo>
                <a:lnTo>
                  <a:pt x="1500" y="141"/>
                </a:lnTo>
                <a:lnTo>
                  <a:pt x="1507" y="141"/>
                </a:lnTo>
                <a:lnTo>
                  <a:pt x="1511" y="143"/>
                </a:lnTo>
                <a:lnTo>
                  <a:pt x="1515" y="143"/>
                </a:lnTo>
                <a:lnTo>
                  <a:pt x="1517" y="143"/>
                </a:lnTo>
                <a:lnTo>
                  <a:pt x="1523" y="143"/>
                </a:lnTo>
                <a:lnTo>
                  <a:pt x="1530" y="143"/>
                </a:lnTo>
                <a:lnTo>
                  <a:pt x="1534" y="141"/>
                </a:lnTo>
                <a:lnTo>
                  <a:pt x="1536" y="141"/>
                </a:lnTo>
                <a:lnTo>
                  <a:pt x="1538" y="141"/>
                </a:lnTo>
                <a:lnTo>
                  <a:pt x="1544" y="141"/>
                </a:lnTo>
                <a:lnTo>
                  <a:pt x="1544" y="141"/>
                </a:lnTo>
                <a:lnTo>
                  <a:pt x="1546" y="141"/>
                </a:lnTo>
                <a:lnTo>
                  <a:pt x="1546" y="139"/>
                </a:lnTo>
                <a:lnTo>
                  <a:pt x="1546" y="136"/>
                </a:lnTo>
                <a:lnTo>
                  <a:pt x="1546" y="136"/>
                </a:lnTo>
                <a:lnTo>
                  <a:pt x="1544" y="132"/>
                </a:lnTo>
                <a:lnTo>
                  <a:pt x="1544" y="132"/>
                </a:lnTo>
                <a:lnTo>
                  <a:pt x="1540" y="132"/>
                </a:lnTo>
                <a:lnTo>
                  <a:pt x="1536" y="132"/>
                </a:lnTo>
                <a:lnTo>
                  <a:pt x="1527" y="130"/>
                </a:lnTo>
                <a:lnTo>
                  <a:pt x="1525" y="130"/>
                </a:lnTo>
                <a:lnTo>
                  <a:pt x="1530" y="128"/>
                </a:lnTo>
                <a:lnTo>
                  <a:pt x="1534" y="128"/>
                </a:lnTo>
                <a:lnTo>
                  <a:pt x="1538" y="130"/>
                </a:lnTo>
                <a:lnTo>
                  <a:pt x="1544" y="130"/>
                </a:lnTo>
                <a:lnTo>
                  <a:pt x="1559" y="134"/>
                </a:lnTo>
                <a:lnTo>
                  <a:pt x="1561" y="134"/>
                </a:lnTo>
                <a:lnTo>
                  <a:pt x="1565" y="134"/>
                </a:lnTo>
                <a:lnTo>
                  <a:pt x="1574" y="132"/>
                </a:lnTo>
                <a:lnTo>
                  <a:pt x="1576" y="132"/>
                </a:lnTo>
                <a:lnTo>
                  <a:pt x="1578" y="130"/>
                </a:lnTo>
                <a:lnTo>
                  <a:pt x="1578" y="128"/>
                </a:lnTo>
                <a:lnTo>
                  <a:pt x="1576" y="128"/>
                </a:lnTo>
                <a:lnTo>
                  <a:pt x="1574" y="128"/>
                </a:lnTo>
                <a:lnTo>
                  <a:pt x="1582" y="124"/>
                </a:lnTo>
                <a:lnTo>
                  <a:pt x="1586" y="122"/>
                </a:lnTo>
                <a:lnTo>
                  <a:pt x="1586" y="122"/>
                </a:lnTo>
                <a:lnTo>
                  <a:pt x="1582" y="120"/>
                </a:lnTo>
                <a:lnTo>
                  <a:pt x="1580" y="120"/>
                </a:lnTo>
                <a:lnTo>
                  <a:pt x="1569" y="122"/>
                </a:lnTo>
                <a:lnTo>
                  <a:pt x="1565" y="122"/>
                </a:lnTo>
                <a:lnTo>
                  <a:pt x="1563" y="120"/>
                </a:lnTo>
                <a:lnTo>
                  <a:pt x="1563" y="120"/>
                </a:lnTo>
                <a:lnTo>
                  <a:pt x="1565" y="120"/>
                </a:lnTo>
                <a:lnTo>
                  <a:pt x="1567" y="120"/>
                </a:lnTo>
                <a:lnTo>
                  <a:pt x="1569" y="120"/>
                </a:lnTo>
                <a:lnTo>
                  <a:pt x="1571" y="120"/>
                </a:lnTo>
                <a:lnTo>
                  <a:pt x="1578" y="118"/>
                </a:lnTo>
                <a:lnTo>
                  <a:pt x="1590" y="115"/>
                </a:lnTo>
                <a:lnTo>
                  <a:pt x="1590" y="115"/>
                </a:lnTo>
                <a:lnTo>
                  <a:pt x="1584" y="107"/>
                </a:lnTo>
                <a:lnTo>
                  <a:pt x="1584" y="107"/>
                </a:lnTo>
                <a:lnTo>
                  <a:pt x="1584" y="107"/>
                </a:lnTo>
                <a:lnTo>
                  <a:pt x="1588" y="109"/>
                </a:lnTo>
                <a:lnTo>
                  <a:pt x="1592" y="111"/>
                </a:lnTo>
                <a:lnTo>
                  <a:pt x="1595" y="111"/>
                </a:lnTo>
                <a:lnTo>
                  <a:pt x="1597" y="111"/>
                </a:lnTo>
                <a:lnTo>
                  <a:pt x="1601" y="111"/>
                </a:lnTo>
                <a:lnTo>
                  <a:pt x="1603" y="109"/>
                </a:lnTo>
                <a:lnTo>
                  <a:pt x="1609" y="105"/>
                </a:lnTo>
                <a:lnTo>
                  <a:pt x="1613" y="101"/>
                </a:lnTo>
                <a:lnTo>
                  <a:pt x="1626" y="97"/>
                </a:lnTo>
                <a:lnTo>
                  <a:pt x="1641" y="90"/>
                </a:lnTo>
                <a:lnTo>
                  <a:pt x="1647" y="86"/>
                </a:lnTo>
                <a:lnTo>
                  <a:pt x="1659" y="82"/>
                </a:lnTo>
                <a:lnTo>
                  <a:pt x="1668" y="76"/>
                </a:lnTo>
                <a:lnTo>
                  <a:pt x="1670" y="74"/>
                </a:lnTo>
                <a:lnTo>
                  <a:pt x="1662" y="74"/>
                </a:lnTo>
                <a:lnTo>
                  <a:pt x="1655" y="74"/>
                </a:lnTo>
                <a:lnTo>
                  <a:pt x="1618" y="82"/>
                </a:lnTo>
                <a:lnTo>
                  <a:pt x="1615" y="82"/>
                </a:lnTo>
                <a:lnTo>
                  <a:pt x="1611" y="82"/>
                </a:lnTo>
                <a:lnTo>
                  <a:pt x="1613" y="82"/>
                </a:lnTo>
                <a:lnTo>
                  <a:pt x="1639" y="74"/>
                </a:lnTo>
                <a:lnTo>
                  <a:pt x="1639" y="74"/>
                </a:lnTo>
                <a:lnTo>
                  <a:pt x="1641" y="74"/>
                </a:lnTo>
                <a:lnTo>
                  <a:pt x="1641" y="71"/>
                </a:lnTo>
                <a:lnTo>
                  <a:pt x="1643" y="69"/>
                </a:lnTo>
                <a:lnTo>
                  <a:pt x="1651" y="69"/>
                </a:lnTo>
                <a:lnTo>
                  <a:pt x="1655" y="69"/>
                </a:lnTo>
                <a:lnTo>
                  <a:pt x="1659" y="67"/>
                </a:lnTo>
                <a:lnTo>
                  <a:pt x="1659" y="67"/>
                </a:lnTo>
                <a:lnTo>
                  <a:pt x="1664" y="65"/>
                </a:lnTo>
                <a:lnTo>
                  <a:pt x="1672" y="65"/>
                </a:lnTo>
                <a:lnTo>
                  <a:pt x="1674" y="65"/>
                </a:lnTo>
                <a:lnTo>
                  <a:pt x="1678" y="63"/>
                </a:lnTo>
                <a:lnTo>
                  <a:pt x="1687" y="63"/>
                </a:lnTo>
                <a:lnTo>
                  <a:pt x="1701" y="57"/>
                </a:lnTo>
                <a:lnTo>
                  <a:pt x="1708" y="55"/>
                </a:lnTo>
                <a:lnTo>
                  <a:pt x="1710" y="53"/>
                </a:lnTo>
                <a:lnTo>
                  <a:pt x="1716" y="50"/>
                </a:lnTo>
                <a:lnTo>
                  <a:pt x="1720" y="46"/>
                </a:lnTo>
                <a:lnTo>
                  <a:pt x="1720" y="44"/>
                </a:lnTo>
                <a:lnTo>
                  <a:pt x="1720" y="42"/>
                </a:lnTo>
                <a:lnTo>
                  <a:pt x="1718" y="42"/>
                </a:lnTo>
                <a:lnTo>
                  <a:pt x="1716" y="40"/>
                </a:lnTo>
                <a:lnTo>
                  <a:pt x="1714" y="40"/>
                </a:lnTo>
                <a:lnTo>
                  <a:pt x="1703" y="38"/>
                </a:lnTo>
                <a:lnTo>
                  <a:pt x="1691" y="40"/>
                </a:lnTo>
                <a:lnTo>
                  <a:pt x="1691" y="40"/>
                </a:lnTo>
                <a:lnTo>
                  <a:pt x="1693" y="38"/>
                </a:lnTo>
                <a:lnTo>
                  <a:pt x="1693" y="38"/>
                </a:lnTo>
                <a:lnTo>
                  <a:pt x="1689" y="34"/>
                </a:lnTo>
                <a:lnTo>
                  <a:pt x="1687" y="32"/>
                </a:lnTo>
                <a:lnTo>
                  <a:pt x="1687" y="32"/>
                </a:lnTo>
                <a:lnTo>
                  <a:pt x="1687" y="32"/>
                </a:lnTo>
                <a:lnTo>
                  <a:pt x="1687" y="30"/>
                </a:lnTo>
                <a:lnTo>
                  <a:pt x="1689" y="30"/>
                </a:lnTo>
                <a:lnTo>
                  <a:pt x="1689" y="30"/>
                </a:lnTo>
                <a:lnTo>
                  <a:pt x="1687" y="27"/>
                </a:lnTo>
                <a:lnTo>
                  <a:pt x="1680" y="27"/>
                </a:lnTo>
                <a:lnTo>
                  <a:pt x="1678" y="27"/>
                </a:lnTo>
                <a:lnTo>
                  <a:pt x="1674" y="30"/>
                </a:lnTo>
                <a:lnTo>
                  <a:pt x="1674" y="30"/>
                </a:lnTo>
                <a:lnTo>
                  <a:pt x="1672" y="27"/>
                </a:lnTo>
                <a:lnTo>
                  <a:pt x="1670" y="25"/>
                </a:lnTo>
                <a:lnTo>
                  <a:pt x="1668" y="25"/>
                </a:lnTo>
                <a:lnTo>
                  <a:pt x="1666" y="25"/>
                </a:lnTo>
                <a:lnTo>
                  <a:pt x="1664" y="25"/>
                </a:lnTo>
                <a:lnTo>
                  <a:pt x="1664" y="25"/>
                </a:lnTo>
                <a:lnTo>
                  <a:pt x="1662" y="27"/>
                </a:lnTo>
                <a:lnTo>
                  <a:pt x="1662" y="30"/>
                </a:lnTo>
                <a:lnTo>
                  <a:pt x="1659" y="27"/>
                </a:lnTo>
                <a:lnTo>
                  <a:pt x="1657" y="27"/>
                </a:lnTo>
                <a:lnTo>
                  <a:pt x="1655" y="27"/>
                </a:lnTo>
                <a:lnTo>
                  <a:pt x="1649" y="27"/>
                </a:lnTo>
                <a:lnTo>
                  <a:pt x="1643" y="32"/>
                </a:lnTo>
                <a:lnTo>
                  <a:pt x="1639" y="32"/>
                </a:lnTo>
                <a:lnTo>
                  <a:pt x="1636" y="32"/>
                </a:lnTo>
                <a:lnTo>
                  <a:pt x="1632" y="34"/>
                </a:lnTo>
                <a:lnTo>
                  <a:pt x="1626" y="34"/>
                </a:lnTo>
                <a:lnTo>
                  <a:pt x="1620" y="34"/>
                </a:lnTo>
                <a:lnTo>
                  <a:pt x="1615" y="34"/>
                </a:lnTo>
                <a:lnTo>
                  <a:pt x="1618" y="34"/>
                </a:lnTo>
                <a:lnTo>
                  <a:pt x="1639" y="27"/>
                </a:lnTo>
                <a:lnTo>
                  <a:pt x="1643" y="25"/>
                </a:lnTo>
                <a:lnTo>
                  <a:pt x="1645" y="25"/>
                </a:lnTo>
                <a:lnTo>
                  <a:pt x="1645" y="23"/>
                </a:lnTo>
                <a:lnTo>
                  <a:pt x="1643" y="23"/>
                </a:lnTo>
                <a:lnTo>
                  <a:pt x="1630" y="23"/>
                </a:lnTo>
                <a:lnTo>
                  <a:pt x="1628" y="23"/>
                </a:lnTo>
                <a:lnTo>
                  <a:pt x="1624" y="23"/>
                </a:lnTo>
                <a:lnTo>
                  <a:pt x="1622" y="23"/>
                </a:lnTo>
                <a:lnTo>
                  <a:pt x="1618" y="21"/>
                </a:lnTo>
                <a:lnTo>
                  <a:pt x="1613" y="21"/>
                </a:lnTo>
                <a:lnTo>
                  <a:pt x="1601" y="21"/>
                </a:lnTo>
                <a:lnTo>
                  <a:pt x="1601" y="21"/>
                </a:lnTo>
                <a:lnTo>
                  <a:pt x="1597" y="19"/>
                </a:lnTo>
                <a:lnTo>
                  <a:pt x="1595" y="17"/>
                </a:lnTo>
                <a:lnTo>
                  <a:pt x="1595" y="17"/>
                </a:lnTo>
                <a:lnTo>
                  <a:pt x="1582" y="17"/>
                </a:lnTo>
                <a:lnTo>
                  <a:pt x="1578" y="19"/>
                </a:lnTo>
                <a:lnTo>
                  <a:pt x="1574" y="21"/>
                </a:lnTo>
                <a:lnTo>
                  <a:pt x="1574" y="21"/>
                </a:lnTo>
                <a:lnTo>
                  <a:pt x="1576" y="23"/>
                </a:lnTo>
                <a:lnTo>
                  <a:pt x="1580" y="25"/>
                </a:lnTo>
                <a:lnTo>
                  <a:pt x="1580" y="25"/>
                </a:lnTo>
                <a:lnTo>
                  <a:pt x="1578" y="23"/>
                </a:lnTo>
                <a:lnTo>
                  <a:pt x="1574" y="23"/>
                </a:lnTo>
                <a:lnTo>
                  <a:pt x="1565" y="17"/>
                </a:lnTo>
                <a:lnTo>
                  <a:pt x="1563" y="17"/>
                </a:lnTo>
                <a:lnTo>
                  <a:pt x="1553" y="19"/>
                </a:lnTo>
                <a:lnTo>
                  <a:pt x="1546" y="21"/>
                </a:lnTo>
                <a:lnTo>
                  <a:pt x="1544" y="23"/>
                </a:lnTo>
                <a:lnTo>
                  <a:pt x="1544" y="23"/>
                </a:lnTo>
                <a:lnTo>
                  <a:pt x="1544" y="25"/>
                </a:lnTo>
                <a:lnTo>
                  <a:pt x="1546" y="27"/>
                </a:lnTo>
                <a:lnTo>
                  <a:pt x="1553" y="30"/>
                </a:lnTo>
                <a:lnTo>
                  <a:pt x="1555" y="32"/>
                </a:lnTo>
                <a:lnTo>
                  <a:pt x="1546" y="30"/>
                </a:lnTo>
                <a:lnTo>
                  <a:pt x="1540" y="27"/>
                </a:lnTo>
                <a:lnTo>
                  <a:pt x="1536" y="25"/>
                </a:lnTo>
                <a:lnTo>
                  <a:pt x="1536" y="23"/>
                </a:lnTo>
                <a:lnTo>
                  <a:pt x="1534" y="21"/>
                </a:lnTo>
                <a:lnTo>
                  <a:pt x="1530" y="21"/>
                </a:lnTo>
                <a:lnTo>
                  <a:pt x="1511" y="19"/>
                </a:lnTo>
                <a:lnTo>
                  <a:pt x="1490" y="21"/>
                </a:lnTo>
                <a:lnTo>
                  <a:pt x="1492" y="23"/>
                </a:lnTo>
                <a:lnTo>
                  <a:pt x="1494" y="25"/>
                </a:lnTo>
                <a:lnTo>
                  <a:pt x="1500" y="27"/>
                </a:lnTo>
                <a:lnTo>
                  <a:pt x="1504" y="30"/>
                </a:lnTo>
                <a:lnTo>
                  <a:pt x="1504" y="32"/>
                </a:lnTo>
                <a:lnTo>
                  <a:pt x="1513" y="34"/>
                </a:lnTo>
                <a:lnTo>
                  <a:pt x="1513" y="36"/>
                </a:lnTo>
                <a:lnTo>
                  <a:pt x="1511" y="36"/>
                </a:lnTo>
                <a:lnTo>
                  <a:pt x="1507" y="38"/>
                </a:lnTo>
                <a:lnTo>
                  <a:pt x="1504" y="38"/>
                </a:lnTo>
                <a:lnTo>
                  <a:pt x="1502" y="36"/>
                </a:lnTo>
                <a:lnTo>
                  <a:pt x="1502" y="34"/>
                </a:lnTo>
                <a:lnTo>
                  <a:pt x="1500" y="34"/>
                </a:lnTo>
                <a:lnTo>
                  <a:pt x="1490" y="27"/>
                </a:lnTo>
                <a:lnTo>
                  <a:pt x="1486" y="25"/>
                </a:lnTo>
                <a:lnTo>
                  <a:pt x="1483" y="25"/>
                </a:lnTo>
                <a:lnTo>
                  <a:pt x="1477" y="25"/>
                </a:lnTo>
                <a:lnTo>
                  <a:pt x="1471" y="25"/>
                </a:lnTo>
                <a:lnTo>
                  <a:pt x="1460" y="23"/>
                </a:lnTo>
                <a:lnTo>
                  <a:pt x="1450" y="23"/>
                </a:lnTo>
                <a:lnTo>
                  <a:pt x="1446" y="25"/>
                </a:lnTo>
                <a:lnTo>
                  <a:pt x="1446" y="25"/>
                </a:lnTo>
                <a:lnTo>
                  <a:pt x="1450" y="27"/>
                </a:lnTo>
                <a:lnTo>
                  <a:pt x="1452" y="27"/>
                </a:lnTo>
                <a:lnTo>
                  <a:pt x="1454" y="30"/>
                </a:lnTo>
                <a:lnTo>
                  <a:pt x="1460" y="32"/>
                </a:lnTo>
                <a:lnTo>
                  <a:pt x="1467" y="32"/>
                </a:lnTo>
                <a:lnTo>
                  <a:pt x="1467" y="34"/>
                </a:lnTo>
                <a:lnTo>
                  <a:pt x="1463" y="34"/>
                </a:lnTo>
                <a:lnTo>
                  <a:pt x="1448" y="32"/>
                </a:lnTo>
                <a:lnTo>
                  <a:pt x="1439" y="30"/>
                </a:lnTo>
                <a:lnTo>
                  <a:pt x="1433" y="30"/>
                </a:lnTo>
                <a:lnTo>
                  <a:pt x="1433" y="30"/>
                </a:lnTo>
                <a:lnTo>
                  <a:pt x="1431" y="30"/>
                </a:lnTo>
                <a:lnTo>
                  <a:pt x="1431" y="32"/>
                </a:lnTo>
                <a:lnTo>
                  <a:pt x="1437" y="36"/>
                </a:lnTo>
                <a:lnTo>
                  <a:pt x="1435" y="36"/>
                </a:lnTo>
                <a:lnTo>
                  <a:pt x="1431" y="36"/>
                </a:lnTo>
                <a:lnTo>
                  <a:pt x="1425" y="34"/>
                </a:lnTo>
                <a:lnTo>
                  <a:pt x="1423" y="34"/>
                </a:lnTo>
                <a:lnTo>
                  <a:pt x="1419" y="34"/>
                </a:lnTo>
                <a:lnTo>
                  <a:pt x="1419" y="36"/>
                </a:lnTo>
                <a:lnTo>
                  <a:pt x="1421" y="38"/>
                </a:lnTo>
                <a:lnTo>
                  <a:pt x="1425" y="38"/>
                </a:lnTo>
                <a:lnTo>
                  <a:pt x="1425" y="40"/>
                </a:lnTo>
                <a:lnTo>
                  <a:pt x="1419" y="40"/>
                </a:lnTo>
                <a:lnTo>
                  <a:pt x="1416" y="40"/>
                </a:lnTo>
                <a:lnTo>
                  <a:pt x="1412" y="42"/>
                </a:lnTo>
                <a:lnTo>
                  <a:pt x="1412" y="42"/>
                </a:lnTo>
                <a:lnTo>
                  <a:pt x="1416" y="44"/>
                </a:lnTo>
                <a:lnTo>
                  <a:pt x="1421" y="46"/>
                </a:lnTo>
                <a:lnTo>
                  <a:pt x="1427" y="50"/>
                </a:lnTo>
                <a:lnTo>
                  <a:pt x="1448" y="55"/>
                </a:lnTo>
                <a:lnTo>
                  <a:pt x="1454" y="59"/>
                </a:lnTo>
                <a:lnTo>
                  <a:pt x="1456" y="61"/>
                </a:lnTo>
                <a:lnTo>
                  <a:pt x="1456" y="61"/>
                </a:lnTo>
                <a:lnTo>
                  <a:pt x="1454" y="61"/>
                </a:lnTo>
                <a:lnTo>
                  <a:pt x="1450" y="59"/>
                </a:lnTo>
                <a:lnTo>
                  <a:pt x="1446" y="57"/>
                </a:lnTo>
                <a:lnTo>
                  <a:pt x="1442" y="57"/>
                </a:lnTo>
                <a:lnTo>
                  <a:pt x="1425" y="53"/>
                </a:lnTo>
                <a:lnTo>
                  <a:pt x="1416" y="48"/>
                </a:lnTo>
                <a:lnTo>
                  <a:pt x="1412" y="48"/>
                </a:lnTo>
                <a:lnTo>
                  <a:pt x="1410" y="48"/>
                </a:lnTo>
                <a:lnTo>
                  <a:pt x="1410" y="48"/>
                </a:lnTo>
                <a:lnTo>
                  <a:pt x="1408" y="50"/>
                </a:lnTo>
                <a:lnTo>
                  <a:pt x="1410" y="50"/>
                </a:lnTo>
                <a:lnTo>
                  <a:pt x="1414" y="53"/>
                </a:lnTo>
                <a:lnTo>
                  <a:pt x="1414" y="55"/>
                </a:lnTo>
                <a:lnTo>
                  <a:pt x="1410" y="55"/>
                </a:lnTo>
                <a:lnTo>
                  <a:pt x="1408" y="53"/>
                </a:lnTo>
                <a:lnTo>
                  <a:pt x="1406" y="53"/>
                </a:lnTo>
                <a:lnTo>
                  <a:pt x="1402" y="50"/>
                </a:lnTo>
                <a:lnTo>
                  <a:pt x="1398" y="46"/>
                </a:lnTo>
                <a:lnTo>
                  <a:pt x="1393" y="44"/>
                </a:lnTo>
                <a:lnTo>
                  <a:pt x="1385" y="44"/>
                </a:lnTo>
                <a:lnTo>
                  <a:pt x="1383" y="42"/>
                </a:lnTo>
                <a:lnTo>
                  <a:pt x="1381" y="42"/>
                </a:lnTo>
                <a:lnTo>
                  <a:pt x="1379" y="40"/>
                </a:lnTo>
                <a:lnTo>
                  <a:pt x="1372" y="42"/>
                </a:lnTo>
                <a:lnTo>
                  <a:pt x="1370" y="44"/>
                </a:lnTo>
                <a:lnTo>
                  <a:pt x="1364" y="46"/>
                </a:lnTo>
                <a:lnTo>
                  <a:pt x="1362" y="46"/>
                </a:lnTo>
                <a:lnTo>
                  <a:pt x="1360" y="48"/>
                </a:lnTo>
                <a:lnTo>
                  <a:pt x="1354" y="48"/>
                </a:lnTo>
                <a:lnTo>
                  <a:pt x="1354" y="50"/>
                </a:lnTo>
                <a:lnTo>
                  <a:pt x="1372" y="55"/>
                </a:lnTo>
                <a:lnTo>
                  <a:pt x="1375" y="57"/>
                </a:lnTo>
                <a:lnTo>
                  <a:pt x="1375" y="57"/>
                </a:lnTo>
                <a:lnTo>
                  <a:pt x="1377" y="57"/>
                </a:lnTo>
                <a:lnTo>
                  <a:pt x="1370" y="57"/>
                </a:lnTo>
                <a:lnTo>
                  <a:pt x="1368" y="59"/>
                </a:lnTo>
                <a:lnTo>
                  <a:pt x="1366" y="59"/>
                </a:lnTo>
                <a:lnTo>
                  <a:pt x="1364" y="57"/>
                </a:lnTo>
                <a:lnTo>
                  <a:pt x="1360" y="57"/>
                </a:lnTo>
                <a:lnTo>
                  <a:pt x="1356" y="55"/>
                </a:lnTo>
                <a:lnTo>
                  <a:pt x="1354" y="55"/>
                </a:lnTo>
                <a:lnTo>
                  <a:pt x="1349" y="55"/>
                </a:lnTo>
                <a:lnTo>
                  <a:pt x="1347" y="57"/>
                </a:lnTo>
                <a:lnTo>
                  <a:pt x="1347" y="59"/>
                </a:lnTo>
                <a:lnTo>
                  <a:pt x="1345" y="57"/>
                </a:lnTo>
                <a:lnTo>
                  <a:pt x="1341" y="55"/>
                </a:lnTo>
                <a:lnTo>
                  <a:pt x="1339" y="55"/>
                </a:lnTo>
                <a:lnTo>
                  <a:pt x="1333" y="53"/>
                </a:lnTo>
                <a:lnTo>
                  <a:pt x="1324" y="55"/>
                </a:lnTo>
                <a:lnTo>
                  <a:pt x="1320" y="57"/>
                </a:lnTo>
                <a:lnTo>
                  <a:pt x="1316" y="59"/>
                </a:lnTo>
                <a:lnTo>
                  <a:pt x="1314" y="59"/>
                </a:lnTo>
                <a:lnTo>
                  <a:pt x="1310" y="61"/>
                </a:lnTo>
                <a:lnTo>
                  <a:pt x="1301" y="61"/>
                </a:lnTo>
                <a:lnTo>
                  <a:pt x="1297" y="61"/>
                </a:lnTo>
                <a:lnTo>
                  <a:pt x="1291" y="63"/>
                </a:lnTo>
                <a:lnTo>
                  <a:pt x="1287" y="63"/>
                </a:lnTo>
                <a:lnTo>
                  <a:pt x="1282" y="65"/>
                </a:lnTo>
                <a:lnTo>
                  <a:pt x="1280" y="67"/>
                </a:lnTo>
                <a:lnTo>
                  <a:pt x="1280" y="69"/>
                </a:lnTo>
                <a:lnTo>
                  <a:pt x="1284" y="71"/>
                </a:lnTo>
                <a:lnTo>
                  <a:pt x="1284" y="71"/>
                </a:lnTo>
                <a:close/>
                <a:moveTo>
                  <a:pt x="2328" y="59"/>
                </a:moveTo>
                <a:lnTo>
                  <a:pt x="2332" y="63"/>
                </a:lnTo>
                <a:lnTo>
                  <a:pt x="2336" y="63"/>
                </a:lnTo>
                <a:lnTo>
                  <a:pt x="2336" y="61"/>
                </a:lnTo>
                <a:lnTo>
                  <a:pt x="2334" y="59"/>
                </a:lnTo>
                <a:lnTo>
                  <a:pt x="2332" y="55"/>
                </a:lnTo>
                <a:lnTo>
                  <a:pt x="2328" y="53"/>
                </a:lnTo>
                <a:lnTo>
                  <a:pt x="2326" y="53"/>
                </a:lnTo>
                <a:lnTo>
                  <a:pt x="2324" y="55"/>
                </a:lnTo>
                <a:lnTo>
                  <a:pt x="2324" y="57"/>
                </a:lnTo>
                <a:lnTo>
                  <a:pt x="2328" y="59"/>
                </a:lnTo>
                <a:close/>
                <a:moveTo>
                  <a:pt x="1930" y="44"/>
                </a:moveTo>
                <a:lnTo>
                  <a:pt x="1938" y="46"/>
                </a:lnTo>
                <a:lnTo>
                  <a:pt x="1949" y="50"/>
                </a:lnTo>
                <a:lnTo>
                  <a:pt x="1955" y="55"/>
                </a:lnTo>
                <a:lnTo>
                  <a:pt x="1957" y="55"/>
                </a:lnTo>
                <a:lnTo>
                  <a:pt x="1959" y="48"/>
                </a:lnTo>
                <a:lnTo>
                  <a:pt x="1959" y="42"/>
                </a:lnTo>
                <a:lnTo>
                  <a:pt x="1957" y="40"/>
                </a:lnTo>
                <a:lnTo>
                  <a:pt x="1951" y="36"/>
                </a:lnTo>
                <a:lnTo>
                  <a:pt x="1936" y="32"/>
                </a:lnTo>
                <a:lnTo>
                  <a:pt x="1930" y="34"/>
                </a:lnTo>
                <a:lnTo>
                  <a:pt x="1923" y="34"/>
                </a:lnTo>
                <a:lnTo>
                  <a:pt x="1921" y="36"/>
                </a:lnTo>
                <a:lnTo>
                  <a:pt x="1921" y="38"/>
                </a:lnTo>
                <a:lnTo>
                  <a:pt x="1930" y="44"/>
                </a:lnTo>
                <a:close/>
                <a:moveTo>
                  <a:pt x="1557" y="371"/>
                </a:moveTo>
                <a:lnTo>
                  <a:pt x="1555" y="369"/>
                </a:lnTo>
                <a:lnTo>
                  <a:pt x="1551" y="369"/>
                </a:lnTo>
                <a:lnTo>
                  <a:pt x="1548" y="371"/>
                </a:lnTo>
                <a:lnTo>
                  <a:pt x="1546" y="373"/>
                </a:lnTo>
                <a:lnTo>
                  <a:pt x="1546" y="373"/>
                </a:lnTo>
                <a:lnTo>
                  <a:pt x="1546" y="378"/>
                </a:lnTo>
                <a:lnTo>
                  <a:pt x="1548" y="380"/>
                </a:lnTo>
                <a:lnTo>
                  <a:pt x="1546" y="378"/>
                </a:lnTo>
                <a:lnTo>
                  <a:pt x="1544" y="378"/>
                </a:lnTo>
                <a:lnTo>
                  <a:pt x="1542" y="373"/>
                </a:lnTo>
                <a:lnTo>
                  <a:pt x="1542" y="373"/>
                </a:lnTo>
                <a:lnTo>
                  <a:pt x="1540" y="371"/>
                </a:lnTo>
                <a:lnTo>
                  <a:pt x="1538" y="373"/>
                </a:lnTo>
                <a:lnTo>
                  <a:pt x="1536" y="375"/>
                </a:lnTo>
                <a:lnTo>
                  <a:pt x="1534" y="375"/>
                </a:lnTo>
                <a:lnTo>
                  <a:pt x="1534" y="375"/>
                </a:lnTo>
                <a:lnTo>
                  <a:pt x="1538" y="371"/>
                </a:lnTo>
                <a:lnTo>
                  <a:pt x="1540" y="367"/>
                </a:lnTo>
                <a:lnTo>
                  <a:pt x="1540" y="367"/>
                </a:lnTo>
                <a:lnTo>
                  <a:pt x="1538" y="367"/>
                </a:lnTo>
                <a:lnTo>
                  <a:pt x="1538" y="367"/>
                </a:lnTo>
                <a:lnTo>
                  <a:pt x="1536" y="367"/>
                </a:lnTo>
                <a:lnTo>
                  <a:pt x="1534" y="369"/>
                </a:lnTo>
                <a:lnTo>
                  <a:pt x="1530" y="369"/>
                </a:lnTo>
                <a:lnTo>
                  <a:pt x="1530" y="369"/>
                </a:lnTo>
                <a:lnTo>
                  <a:pt x="1527" y="371"/>
                </a:lnTo>
                <a:lnTo>
                  <a:pt x="1525" y="375"/>
                </a:lnTo>
                <a:lnTo>
                  <a:pt x="1525" y="378"/>
                </a:lnTo>
                <a:lnTo>
                  <a:pt x="1521" y="382"/>
                </a:lnTo>
                <a:lnTo>
                  <a:pt x="1521" y="382"/>
                </a:lnTo>
                <a:lnTo>
                  <a:pt x="1521" y="380"/>
                </a:lnTo>
                <a:lnTo>
                  <a:pt x="1523" y="375"/>
                </a:lnTo>
                <a:lnTo>
                  <a:pt x="1523" y="375"/>
                </a:lnTo>
                <a:lnTo>
                  <a:pt x="1523" y="373"/>
                </a:lnTo>
                <a:lnTo>
                  <a:pt x="1523" y="371"/>
                </a:lnTo>
                <a:lnTo>
                  <a:pt x="1525" y="369"/>
                </a:lnTo>
                <a:lnTo>
                  <a:pt x="1525" y="369"/>
                </a:lnTo>
                <a:lnTo>
                  <a:pt x="1521" y="369"/>
                </a:lnTo>
                <a:lnTo>
                  <a:pt x="1519" y="369"/>
                </a:lnTo>
                <a:lnTo>
                  <a:pt x="1519" y="369"/>
                </a:lnTo>
                <a:lnTo>
                  <a:pt x="1523" y="367"/>
                </a:lnTo>
                <a:lnTo>
                  <a:pt x="1523" y="367"/>
                </a:lnTo>
                <a:lnTo>
                  <a:pt x="1527" y="367"/>
                </a:lnTo>
                <a:lnTo>
                  <a:pt x="1532" y="365"/>
                </a:lnTo>
                <a:lnTo>
                  <a:pt x="1532" y="363"/>
                </a:lnTo>
                <a:lnTo>
                  <a:pt x="1532" y="363"/>
                </a:lnTo>
                <a:lnTo>
                  <a:pt x="1532" y="361"/>
                </a:lnTo>
                <a:lnTo>
                  <a:pt x="1532" y="359"/>
                </a:lnTo>
                <a:lnTo>
                  <a:pt x="1532" y="359"/>
                </a:lnTo>
                <a:lnTo>
                  <a:pt x="1530" y="359"/>
                </a:lnTo>
                <a:lnTo>
                  <a:pt x="1527" y="359"/>
                </a:lnTo>
                <a:lnTo>
                  <a:pt x="1525" y="359"/>
                </a:lnTo>
                <a:lnTo>
                  <a:pt x="1523" y="359"/>
                </a:lnTo>
                <a:lnTo>
                  <a:pt x="1519" y="359"/>
                </a:lnTo>
                <a:lnTo>
                  <a:pt x="1515" y="361"/>
                </a:lnTo>
                <a:lnTo>
                  <a:pt x="1513" y="363"/>
                </a:lnTo>
                <a:lnTo>
                  <a:pt x="1511" y="365"/>
                </a:lnTo>
                <a:lnTo>
                  <a:pt x="1509" y="367"/>
                </a:lnTo>
                <a:lnTo>
                  <a:pt x="1509" y="367"/>
                </a:lnTo>
                <a:lnTo>
                  <a:pt x="1509" y="367"/>
                </a:lnTo>
                <a:lnTo>
                  <a:pt x="1509" y="367"/>
                </a:lnTo>
                <a:lnTo>
                  <a:pt x="1511" y="365"/>
                </a:lnTo>
                <a:lnTo>
                  <a:pt x="1513" y="363"/>
                </a:lnTo>
                <a:lnTo>
                  <a:pt x="1513" y="361"/>
                </a:lnTo>
                <a:lnTo>
                  <a:pt x="1515" y="359"/>
                </a:lnTo>
                <a:lnTo>
                  <a:pt x="1521" y="354"/>
                </a:lnTo>
                <a:lnTo>
                  <a:pt x="1521" y="352"/>
                </a:lnTo>
                <a:lnTo>
                  <a:pt x="1519" y="352"/>
                </a:lnTo>
                <a:lnTo>
                  <a:pt x="1519" y="350"/>
                </a:lnTo>
                <a:lnTo>
                  <a:pt x="1519" y="348"/>
                </a:lnTo>
                <a:lnTo>
                  <a:pt x="1517" y="348"/>
                </a:lnTo>
                <a:lnTo>
                  <a:pt x="1511" y="344"/>
                </a:lnTo>
                <a:lnTo>
                  <a:pt x="1509" y="344"/>
                </a:lnTo>
                <a:lnTo>
                  <a:pt x="1507" y="346"/>
                </a:lnTo>
                <a:lnTo>
                  <a:pt x="1504" y="346"/>
                </a:lnTo>
                <a:lnTo>
                  <a:pt x="1504" y="344"/>
                </a:lnTo>
                <a:lnTo>
                  <a:pt x="1500" y="344"/>
                </a:lnTo>
                <a:lnTo>
                  <a:pt x="1496" y="342"/>
                </a:lnTo>
                <a:lnTo>
                  <a:pt x="1494" y="342"/>
                </a:lnTo>
                <a:lnTo>
                  <a:pt x="1488" y="340"/>
                </a:lnTo>
                <a:lnTo>
                  <a:pt x="1483" y="340"/>
                </a:lnTo>
                <a:lnTo>
                  <a:pt x="1481" y="342"/>
                </a:lnTo>
                <a:lnTo>
                  <a:pt x="1477" y="342"/>
                </a:lnTo>
                <a:lnTo>
                  <a:pt x="1473" y="344"/>
                </a:lnTo>
                <a:lnTo>
                  <a:pt x="1471" y="344"/>
                </a:lnTo>
                <a:lnTo>
                  <a:pt x="1471" y="346"/>
                </a:lnTo>
                <a:lnTo>
                  <a:pt x="1471" y="346"/>
                </a:lnTo>
                <a:lnTo>
                  <a:pt x="1471" y="348"/>
                </a:lnTo>
                <a:lnTo>
                  <a:pt x="1471" y="348"/>
                </a:lnTo>
                <a:lnTo>
                  <a:pt x="1473" y="350"/>
                </a:lnTo>
                <a:lnTo>
                  <a:pt x="1479" y="352"/>
                </a:lnTo>
                <a:lnTo>
                  <a:pt x="1481" y="354"/>
                </a:lnTo>
                <a:lnTo>
                  <a:pt x="1483" y="354"/>
                </a:lnTo>
                <a:lnTo>
                  <a:pt x="1486" y="357"/>
                </a:lnTo>
                <a:lnTo>
                  <a:pt x="1481" y="357"/>
                </a:lnTo>
                <a:lnTo>
                  <a:pt x="1475" y="352"/>
                </a:lnTo>
                <a:lnTo>
                  <a:pt x="1473" y="352"/>
                </a:lnTo>
                <a:lnTo>
                  <a:pt x="1471" y="352"/>
                </a:lnTo>
                <a:lnTo>
                  <a:pt x="1469" y="352"/>
                </a:lnTo>
                <a:lnTo>
                  <a:pt x="1467" y="350"/>
                </a:lnTo>
                <a:lnTo>
                  <a:pt x="1467" y="352"/>
                </a:lnTo>
                <a:lnTo>
                  <a:pt x="1465" y="359"/>
                </a:lnTo>
                <a:lnTo>
                  <a:pt x="1467" y="359"/>
                </a:lnTo>
                <a:lnTo>
                  <a:pt x="1467" y="361"/>
                </a:lnTo>
                <a:lnTo>
                  <a:pt x="1469" y="363"/>
                </a:lnTo>
                <a:lnTo>
                  <a:pt x="1469" y="363"/>
                </a:lnTo>
                <a:lnTo>
                  <a:pt x="1469" y="363"/>
                </a:lnTo>
                <a:lnTo>
                  <a:pt x="1469" y="363"/>
                </a:lnTo>
                <a:lnTo>
                  <a:pt x="1467" y="363"/>
                </a:lnTo>
                <a:lnTo>
                  <a:pt x="1463" y="359"/>
                </a:lnTo>
                <a:lnTo>
                  <a:pt x="1463" y="359"/>
                </a:lnTo>
                <a:lnTo>
                  <a:pt x="1463" y="354"/>
                </a:lnTo>
                <a:lnTo>
                  <a:pt x="1463" y="352"/>
                </a:lnTo>
                <a:lnTo>
                  <a:pt x="1460" y="350"/>
                </a:lnTo>
                <a:lnTo>
                  <a:pt x="1458" y="350"/>
                </a:lnTo>
                <a:lnTo>
                  <a:pt x="1456" y="352"/>
                </a:lnTo>
                <a:lnTo>
                  <a:pt x="1454" y="352"/>
                </a:lnTo>
                <a:lnTo>
                  <a:pt x="1454" y="352"/>
                </a:lnTo>
                <a:lnTo>
                  <a:pt x="1454" y="350"/>
                </a:lnTo>
                <a:lnTo>
                  <a:pt x="1452" y="348"/>
                </a:lnTo>
                <a:lnTo>
                  <a:pt x="1452" y="348"/>
                </a:lnTo>
                <a:lnTo>
                  <a:pt x="1450" y="348"/>
                </a:lnTo>
                <a:lnTo>
                  <a:pt x="1448" y="350"/>
                </a:lnTo>
                <a:lnTo>
                  <a:pt x="1448" y="350"/>
                </a:lnTo>
                <a:lnTo>
                  <a:pt x="1448" y="352"/>
                </a:lnTo>
                <a:lnTo>
                  <a:pt x="1448" y="352"/>
                </a:lnTo>
                <a:lnTo>
                  <a:pt x="1450" y="357"/>
                </a:lnTo>
                <a:lnTo>
                  <a:pt x="1450" y="357"/>
                </a:lnTo>
                <a:lnTo>
                  <a:pt x="1448" y="354"/>
                </a:lnTo>
                <a:lnTo>
                  <a:pt x="1446" y="354"/>
                </a:lnTo>
                <a:lnTo>
                  <a:pt x="1444" y="357"/>
                </a:lnTo>
                <a:lnTo>
                  <a:pt x="1439" y="361"/>
                </a:lnTo>
                <a:lnTo>
                  <a:pt x="1437" y="363"/>
                </a:lnTo>
                <a:lnTo>
                  <a:pt x="1435" y="363"/>
                </a:lnTo>
                <a:lnTo>
                  <a:pt x="1435" y="363"/>
                </a:lnTo>
                <a:lnTo>
                  <a:pt x="1435" y="363"/>
                </a:lnTo>
                <a:lnTo>
                  <a:pt x="1435" y="363"/>
                </a:lnTo>
                <a:lnTo>
                  <a:pt x="1435" y="361"/>
                </a:lnTo>
                <a:lnTo>
                  <a:pt x="1435" y="361"/>
                </a:lnTo>
                <a:lnTo>
                  <a:pt x="1435" y="359"/>
                </a:lnTo>
                <a:lnTo>
                  <a:pt x="1435" y="359"/>
                </a:lnTo>
                <a:lnTo>
                  <a:pt x="1435" y="359"/>
                </a:lnTo>
                <a:lnTo>
                  <a:pt x="1437" y="359"/>
                </a:lnTo>
                <a:lnTo>
                  <a:pt x="1437" y="359"/>
                </a:lnTo>
                <a:lnTo>
                  <a:pt x="1439" y="359"/>
                </a:lnTo>
                <a:lnTo>
                  <a:pt x="1435" y="354"/>
                </a:lnTo>
                <a:lnTo>
                  <a:pt x="1435" y="354"/>
                </a:lnTo>
                <a:lnTo>
                  <a:pt x="1437" y="354"/>
                </a:lnTo>
                <a:lnTo>
                  <a:pt x="1439" y="352"/>
                </a:lnTo>
                <a:lnTo>
                  <a:pt x="1439" y="348"/>
                </a:lnTo>
                <a:lnTo>
                  <a:pt x="1439" y="348"/>
                </a:lnTo>
                <a:lnTo>
                  <a:pt x="1437" y="348"/>
                </a:lnTo>
                <a:lnTo>
                  <a:pt x="1431" y="352"/>
                </a:lnTo>
                <a:lnTo>
                  <a:pt x="1431" y="352"/>
                </a:lnTo>
                <a:lnTo>
                  <a:pt x="1435" y="348"/>
                </a:lnTo>
                <a:lnTo>
                  <a:pt x="1439" y="346"/>
                </a:lnTo>
                <a:lnTo>
                  <a:pt x="1442" y="342"/>
                </a:lnTo>
                <a:lnTo>
                  <a:pt x="1444" y="342"/>
                </a:lnTo>
                <a:lnTo>
                  <a:pt x="1446" y="340"/>
                </a:lnTo>
                <a:lnTo>
                  <a:pt x="1444" y="340"/>
                </a:lnTo>
                <a:lnTo>
                  <a:pt x="1442" y="338"/>
                </a:lnTo>
                <a:lnTo>
                  <a:pt x="1442" y="338"/>
                </a:lnTo>
                <a:lnTo>
                  <a:pt x="1439" y="336"/>
                </a:lnTo>
                <a:lnTo>
                  <a:pt x="1439" y="333"/>
                </a:lnTo>
                <a:lnTo>
                  <a:pt x="1439" y="331"/>
                </a:lnTo>
                <a:lnTo>
                  <a:pt x="1439" y="329"/>
                </a:lnTo>
                <a:lnTo>
                  <a:pt x="1439" y="329"/>
                </a:lnTo>
                <a:lnTo>
                  <a:pt x="1437" y="327"/>
                </a:lnTo>
                <a:lnTo>
                  <a:pt x="1433" y="327"/>
                </a:lnTo>
                <a:lnTo>
                  <a:pt x="1431" y="325"/>
                </a:lnTo>
                <a:lnTo>
                  <a:pt x="1431" y="321"/>
                </a:lnTo>
                <a:lnTo>
                  <a:pt x="1429" y="317"/>
                </a:lnTo>
                <a:lnTo>
                  <a:pt x="1429" y="317"/>
                </a:lnTo>
                <a:lnTo>
                  <a:pt x="1425" y="315"/>
                </a:lnTo>
                <a:lnTo>
                  <a:pt x="1421" y="313"/>
                </a:lnTo>
                <a:lnTo>
                  <a:pt x="1416" y="313"/>
                </a:lnTo>
                <a:lnTo>
                  <a:pt x="1410" y="313"/>
                </a:lnTo>
                <a:lnTo>
                  <a:pt x="1408" y="313"/>
                </a:lnTo>
                <a:lnTo>
                  <a:pt x="1406" y="315"/>
                </a:lnTo>
                <a:lnTo>
                  <a:pt x="1406" y="315"/>
                </a:lnTo>
                <a:lnTo>
                  <a:pt x="1400" y="317"/>
                </a:lnTo>
                <a:lnTo>
                  <a:pt x="1395" y="317"/>
                </a:lnTo>
                <a:lnTo>
                  <a:pt x="1391" y="319"/>
                </a:lnTo>
                <a:lnTo>
                  <a:pt x="1391" y="319"/>
                </a:lnTo>
                <a:lnTo>
                  <a:pt x="1393" y="321"/>
                </a:lnTo>
                <a:lnTo>
                  <a:pt x="1393" y="321"/>
                </a:lnTo>
                <a:lnTo>
                  <a:pt x="1389" y="321"/>
                </a:lnTo>
                <a:lnTo>
                  <a:pt x="1385" y="321"/>
                </a:lnTo>
                <a:lnTo>
                  <a:pt x="1383" y="323"/>
                </a:lnTo>
                <a:lnTo>
                  <a:pt x="1377" y="325"/>
                </a:lnTo>
                <a:lnTo>
                  <a:pt x="1370" y="331"/>
                </a:lnTo>
                <a:lnTo>
                  <a:pt x="1370" y="331"/>
                </a:lnTo>
                <a:lnTo>
                  <a:pt x="1375" y="333"/>
                </a:lnTo>
                <a:lnTo>
                  <a:pt x="1387" y="338"/>
                </a:lnTo>
                <a:lnTo>
                  <a:pt x="1387" y="340"/>
                </a:lnTo>
                <a:lnTo>
                  <a:pt x="1377" y="336"/>
                </a:lnTo>
                <a:lnTo>
                  <a:pt x="1372" y="336"/>
                </a:lnTo>
                <a:lnTo>
                  <a:pt x="1370" y="336"/>
                </a:lnTo>
                <a:lnTo>
                  <a:pt x="1370" y="336"/>
                </a:lnTo>
                <a:lnTo>
                  <a:pt x="1368" y="338"/>
                </a:lnTo>
                <a:lnTo>
                  <a:pt x="1368" y="338"/>
                </a:lnTo>
                <a:lnTo>
                  <a:pt x="1366" y="340"/>
                </a:lnTo>
                <a:lnTo>
                  <a:pt x="1366" y="342"/>
                </a:lnTo>
                <a:lnTo>
                  <a:pt x="1366" y="344"/>
                </a:lnTo>
                <a:lnTo>
                  <a:pt x="1368" y="344"/>
                </a:lnTo>
                <a:lnTo>
                  <a:pt x="1368" y="346"/>
                </a:lnTo>
                <a:lnTo>
                  <a:pt x="1368" y="346"/>
                </a:lnTo>
                <a:lnTo>
                  <a:pt x="1370" y="348"/>
                </a:lnTo>
                <a:lnTo>
                  <a:pt x="1370" y="348"/>
                </a:lnTo>
                <a:lnTo>
                  <a:pt x="1375" y="350"/>
                </a:lnTo>
                <a:lnTo>
                  <a:pt x="1375" y="350"/>
                </a:lnTo>
                <a:lnTo>
                  <a:pt x="1377" y="350"/>
                </a:lnTo>
                <a:lnTo>
                  <a:pt x="1379" y="350"/>
                </a:lnTo>
                <a:lnTo>
                  <a:pt x="1381" y="350"/>
                </a:lnTo>
                <a:lnTo>
                  <a:pt x="1381" y="350"/>
                </a:lnTo>
                <a:lnTo>
                  <a:pt x="1379" y="352"/>
                </a:lnTo>
                <a:lnTo>
                  <a:pt x="1379" y="352"/>
                </a:lnTo>
                <a:lnTo>
                  <a:pt x="1379" y="354"/>
                </a:lnTo>
                <a:lnTo>
                  <a:pt x="1381" y="354"/>
                </a:lnTo>
                <a:lnTo>
                  <a:pt x="1385" y="359"/>
                </a:lnTo>
                <a:lnTo>
                  <a:pt x="1387" y="359"/>
                </a:lnTo>
                <a:lnTo>
                  <a:pt x="1387" y="359"/>
                </a:lnTo>
                <a:lnTo>
                  <a:pt x="1385" y="359"/>
                </a:lnTo>
                <a:lnTo>
                  <a:pt x="1383" y="357"/>
                </a:lnTo>
                <a:lnTo>
                  <a:pt x="1377" y="354"/>
                </a:lnTo>
                <a:lnTo>
                  <a:pt x="1372" y="354"/>
                </a:lnTo>
                <a:lnTo>
                  <a:pt x="1370" y="354"/>
                </a:lnTo>
                <a:lnTo>
                  <a:pt x="1368" y="359"/>
                </a:lnTo>
                <a:lnTo>
                  <a:pt x="1366" y="359"/>
                </a:lnTo>
                <a:lnTo>
                  <a:pt x="1364" y="361"/>
                </a:lnTo>
                <a:lnTo>
                  <a:pt x="1364" y="361"/>
                </a:lnTo>
                <a:lnTo>
                  <a:pt x="1364" y="361"/>
                </a:lnTo>
                <a:lnTo>
                  <a:pt x="1368" y="365"/>
                </a:lnTo>
                <a:lnTo>
                  <a:pt x="1368" y="365"/>
                </a:lnTo>
                <a:lnTo>
                  <a:pt x="1370" y="367"/>
                </a:lnTo>
                <a:lnTo>
                  <a:pt x="1370" y="369"/>
                </a:lnTo>
                <a:lnTo>
                  <a:pt x="1372" y="369"/>
                </a:lnTo>
                <a:lnTo>
                  <a:pt x="1375" y="369"/>
                </a:lnTo>
                <a:lnTo>
                  <a:pt x="1377" y="369"/>
                </a:lnTo>
                <a:lnTo>
                  <a:pt x="1379" y="369"/>
                </a:lnTo>
                <a:lnTo>
                  <a:pt x="1381" y="371"/>
                </a:lnTo>
                <a:lnTo>
                  <a:pt x="1381" y="371"/>
                </a:lnTo>
                <a:lnTo>
                  <a:pt x="1381" y="373"/>
                </a:lnTo>
                <a:lnTo>
                  <a:pt x="1381" y="375"/>
                </a:lnTo>
                <a:lnTo>
                  <a:pt x="1381" y="378"/>
                </a:lnTo>
                <a:lnTo>
                  <a:pt x="1379" y="384"/>
                </a:lnTo>
                <a:lnTo>
                  <a:pt x="1379" y="386"/>
                </a:lnTo>
                <a:lnTo>
                  <a:pt x="1379" y="386"/>
                </a:lnTo>
                <a:lnTo>
                  <a:pt x="1377" y="386"/>
                </a:lnTo>
                <a:lnTo>
                  <a:pt x="1377" y="386"/>
                </a:lnTo>
                <a:lnTo>
                  <a:pt x="1375" y="384"/>
                </a:lnTo>
                <a:lnTo>
                  <a:pt x="1377" y="384"/>
                </a:lnTo>
                <a:lnTo>
                  <a:pt x="1377" y="384"/>
                </a:lnTo>
                <a:lnTo>
                  <a:pt x="1375" y="384"/>
                </a:lnTo>
                <a:lnTo>
                  <a:pt x="1366" y="384"/>
                </a:lnTo>
                <a:lnTo>
                  <a:pt x="1364" y="384"/>
                </a:lnTo>
                <a:lnTo>
                  <a:pt x="1360" y="386"/>
                </a:lnTo>
                <a:lnTo>
                  <a:pt x="1358" y="386"/>
                </a:lnTo>
                <a:lnTo>
                  <a:pt x="1354" y="388"/>
                </a:lnTo>
                <a:lnTo>
                  <a:pt x="1354" y="386"/>
                </a:lnTo>
                <a:lnTo>
                  <a:pt x="1356" y="386"/>
                </a:lnTo>
                <a:lnTo>
                  <a:pt x="1360" y="384"/>
                </a:lnTo>
                <a:lnTo>
                  <a:pt x="1362" y="382"/>
                </a:lnTo>
                <a:lnTo>
                  <a:pt x="1366" y="382"/>
                </a:lnTo>
                <a:lnTo>
                  <a:pt x="1370" y="382"/>
                </a:lnTo>
                <a:lnTo>
                  <a:pt x="1375" y="380"/>
                </a:lnTo>
                <a:lnTo>
                  <a:pt x="1377" y="378"/>
                </a:lnTo>
                <a:lnTo>
                  <a:pt x="1375" y="375"/>
                </a:lnTo>
                <a:lnTo>
                  <a:pt x="1372" y="373"/>
                </a:lnTo>
                <a:lnTo>
                  <a:pt x="1368" y="371"/>
                </a:lnTo>
                <a:lnTo>
                  <a:pt x="1366" y="369"/>
                </a:lnTo>
                <a:lnTo>
                  <a:pt x="1362" y="367"/>
                </a:lnTo>
                <a:lnTo>
                  <a:pt x="1358" y="363"/>
                </a:lnTo>
                <a:lnTo>
                  <a:pt x="1358" y="361"/>
                </a:lnTo>
                <a:lnTo>
                  <a:pt x="1358" y="357"/>
                </a:lnTo>
                <a:lnTo>
                  <a:pt x="1358" y="354"/>
                </a:lnTo>
                <a:lnTo>
                  <a:pt x="1358" y="352"/>
                </a:lnTo>
                <a:lnTo>
                  <a:pt x="1358" y="350"/>
                </a:lnTo>
                <a:lnTo>
                  <a:pt x="1358" y="348"/>
                </a:lnTo>
                <a:lnTo>
                  <a:pt x="1356" y="346"/>
                </a:lnTo>
                <a:lnTo>
                  <a:pt x="1354" y="342"/>
                </a:lnTo>
                <a:lnTo>
                  <a:pt x="1351" y="342"/>
                </a:lnTo>
                <a:lnTo>
                  <a:pt x="1351" y="340"/>
                </a:lnTo>
                <a:lnTo>
                  <a:pt x="1354" y="338"/>
                </a:lnTo>
                <a:lnTo>
                  <a:pt x="1354" y="336"/>
                </a:lnTo>
                <a:lnTo>
                  <a:pt x="1356" y="333"/>
                </a:lnTo>
                <a:lnTo>
                  <a:pt x="1360" y="327"/>
                </a:lnTo>
                <a:lnTo>
                  <a:pt x="1362" y="325"/>
                </a:lnTo>
                <a:lnTo>
                  <a:pt x="1366" y="321"/>
                </a:lnTo>
                <a:lnTo>
                  <a:pt x="1368" y="319"/>
                </a:lnTo>
                <a:lnTo>
                  <a:pt x="1372" y="317"/>
                </a:lnTo>
                <a:lnTo>
                  <a:pt x="1377" y="315"/>
                </a:lnTo>
                <a:lnTo>
                  <a:pt x="1377" y="313"/>
                </a:lnTo>
                <a:lnTo>
                  <a:pt x="1377" y="313"/>
                </a:lnTo>
                <a:lnTo>
                  <a:pt x="1377" y="313"/>
                </a:lnTo>
                <a:lnTo>
                  <a:pt x="1375" y="310"/>
                </a:lnTo>
                <a:lnTo>
                  <a:pt x="1362" y="310"/>
                </a:lnTo>
                <a:lnTo>
                  <a:pt x="1356" y="310"/>
                </a:lnTo>
                <a:lnTo>
                  <a:pt x="1351" y="310"/>
                </a:lnTo>
                <a:lnTo>
                  <a:pt x="1341" y="313"/>
                </a:lnTo>
                <a:lnTo>
                  <a:pt x="1337" y="313"/>
                </a:lnTo>
                <a:lnTo>
                  <a:pt x="1335" y="315"/>
                </a:lnTo>
                <a:lnTo>
                  <a:pt x="1331" y="317"/>
                </a:lnTo>
                <a:lnTo>
                  <a:pt x="1322" y="323"/>
                </a:lnTo>
                <a:lnTo>
                  <a:pt x="1322" y="323"/>
                </a:lnTo>
                <a:lnTo>
                  <a:pt x="1322" y="323"/>
                </a:lnTo>
                <a:lnTo>
                  <a:pt x="1322" y="325"/>
                </a:lnTo>
                <a:lnTo>
                  <a:pt x="1322" y="325"/>
                </a:lnTo>
                <a:lnTo>
                  <a:pt x="1318" y="327"/>
                </a:lnTo>
                <a:lnTo>
                  <a:pt x="1316" y="329"/>
                </a:lnTo>
                <a:lnTo>
                  <a:pt x="1316" y="331"/>
                </a:lnTo>
                <a:lnTo>
                  <a:pt x="1314" y="331"/>
                </a:lnTo>
                <a:lnTo>
                  <a:pt x="1314" y="333"/>
                </a:lnTo>
                <a:lnTo>
                  <a:pt x="1314" y="336"/>
                </a:lnTo>
                <a:lnTo>
                  <a:pt x="1314" y="338"/>
                </a:lnTo>
                <a:lnTo>
                  <a:pt x="1314" y="338"/>
                </a:lnTo>
                <a:lnTo>
                  <a:pt x="1310" y="342"/>
                </a:lnTo>
                <a:lnTo>
                  <a:pt x="1307" y="346"/>
                </a:lnTo>
                <a:lnTo>
                  <a:pt x="1307" y="348"/>
                </a:lnTo>
                <a:lnTo>
                  <a:pt x="1305" y="350"/>
                </a:lnTo>
                <a:lnTo>
                  <a:pt x="1305" y="350"/>
                </a:lnTo>
                <a:lnTo>
                  <a:pt x="1305" y="352"/>
                </a:lnTo>
                <a:lnTo>
                  <a:pt x="1305" y="354"/>
                </a:lnTo>
                <a:lnTo>
                  <a:pt x="1305" y="354"/>
                </a:lnTo>
                <a:lnTo>
                  <a:pt x="1307" y="357"/>
                </a:lnTo>
                <a:lnTo>
                  <a:pt x="1310" y="357"/>
                </a:lnTo>
                <a:lnTo>
                  <a:pt x="1310" y="357"/>
                </a:lnTo>
                <a:lnTo>
                  <a:pt x="1305" y="359"/>
                </a:lnTo>
                <a:lnTo>
                  <a:pt x="1303" y="361"/>
                </a:lnTo>
                <a:lnTo>
                  <a:pt x="1303" y="363"/>
                </a:lnTo>
                <a:lnTo>
                  <a:pt x="1303" y="365"/>
                </a:lnTo>
                <a:lnTo>
                  <a:pt x="1305" y="367"/>
                </a:lnTo>
                <a:lnTo>
                  <a:pt x="1305" y="371"/>
                </a:lnTo>
                <a:lnTo>
                  <a:pt x="1305" y="373"/>
                </a:lnTo>
                <a:lnTo>
                  <a:pt x="1307" y="375"/>
                </a:lnTo>
                <a:lnTo>
                  <a:pt x="1307" y="375"/>
                </a:lnTo>
                <a:lnTo>
                  <a:pt x="1312" y="378"/>
                </a:lnTo>
                <a:lnTo>
                  <a:pt x="1318" y="380"/>
                </a:lnTo>
                <a:lnTo>
                  <a:pt x="1324" y="380"/>
                </a:lnTo>
                <a:lnTo>
                  <a:pt x="1333" y="382"/>
                </a:lnTo>
                <a:lnTo>
                  <a:pt x="1335" y="382"/>
                </a:lnTo>
                <a:lnTo>
                  <a:pt x="1337" y="382"/>
                </a:lnTo>
                <a:lnTo>
                  <a:pt x="1339" y="384"/>
                </a:lnTo>
                <a:lnTo>
                  <a:pt x="1341" y="386"/>
                </a:lnTo>
                <a:lnTo>
                  <a:pt x="1345" y="386"/>
                </a:lnTo>
                <a:lnTo>
                  <a:pt x="1345" y="388"/>
                </a:lnTo>
                <a:lnTo>
                  <a:pt x="1339" y="388"/>
                </a:lnTo>
                <a:lnTo>
                  <a:pt x="1335" y="388"/>
                </a:lnTo>
                <a:lnTo>
                  <a:pt x="1333" y="388"/>
                </a:lnTo>
                <a:lnTo>
                  <a:pt x="1328" y="388"/>
                </a:lnTo>
                <a:lnTo>
                  <a:pt x="1326" y="386"/>
                </a:lnTo>
                <a:lnTo>
                  <a:pt x="1322" y="386"/>
                </a:lnTo>
                <a:lnTo>
                  <a:pt x="1318" y="386"/>
                </a:lnTo>
                <a:lnTo>
                  <a:pt x="1314" y="386"/>
                </a:lnTo>
                <a:lnTo>
                  <a:pt x="1312" y="386"/>
                </a:lnTo>
                <a:lnTo>
                  <a:pt x="1312" y="386"/>
                </a:lnTo>
                <a:lnTo>
                  <a:pt x="1314" y="388"/>
                </a:lnTo>
                <a:lnTo>
                  <a:pt x="1314" y="392"/>
                </a:lnTo>
                <a:lnTo>
                  <a:pt x="1316" y="392"/>
                </a:lnTo>
                <a:lnTo>
                  <a:pt x="1320" y="398"/>
                </a:lnTo>
                <a:lnTo>
                  <a:pt x="1322" y="401"/>
                </a:lnTo>
                <a:lnTo>
                  <a:pt x="1324" y="401"/>
                </a:lnTo>
                <a:lnTo>
                  <a:pt x="1326" y="401"/>
                </a:lnTo>
                <a:lnTo>
                  <a:pt x="1331" y="403"/>
                </a:lnTo>
                <a:lnTo>
                  <a:pt x="1335" y="407"/>
                </a:lnTo>
                <a:lnTo>
                  <a:pt x="1335" y="407"/>
                </a:lnTo>
                <a:lnTo>
                  <a:pt x="1337" y="407"/>
                </a:lnTo>
                <a:lnTo>
                  <a:pt x="1337" y="405"/>
                </a:lnTo>
                <a:lnTo>
                  <a:pt x="1339" y="405"/>
                </a:lnTo>
                <a:lnTo>
                  <a:pt x="1341" y="405"/>
                </a:lnTo>
                <a:lnTo>
                  <a:pt x="1343" y="405"/>
                </a:lnTo>
                <a:lnTo>
                  <a:pt x="1347" y="405"/>
                </a:lnTo>
                <a:lnTo>
                  <a:pt x="1347" y="405"/>
                </a:lnTo>
                <a:lnTo>
                  <a:pt x="1345" y="403"/>
                </a:lnTo>
                <a:lnTo>
                  <a:pt x="1345" y="403"/>
                </a:lnTo>
                <a:lnTo>
                  <a:pt x="1345" y="403"/>
                </a:lnTo>
                <a:lnTo>
                  <a:pt x="1349" y="403"/>
                </a:lnTo>
                <a:lnTo>
                  <a:pt x="1351" y="403"/>
                </a:lnTo>
                <a:lnTo>
                  <a:pt x="1354" y="403"/>
                </a:lnTo>
                <a:lnTo>
                  <a:pt x="1356" y="401"/>
                </a:lnTo>
                <a:lnTo>
                  <a:pt x="1356" y="401"/>
                </a:lnTo>
                <a:lnTo>
                  <a:pt x="1356" y="403"/>
                </a:lnTo>
                <a:lnTo>
                  <a:pt x="1354" y="405"/>
                </a:lnTo>
                <a:lnTo>
                  <a:pt x="1356" y="405"/>
                </a:lnTo>
                <a:lnTo>
                  <a:pt x="1356" y="409"/>
                </a:lnTo>
                <a:lnTo>
                  <a:pt x="1358" y="409"/>
                </a:lnTo>
                <a:lnTo>
                  <a:pt x="1360" y="411"/>
                </a:lnTo>
                <a:lnTo>
                  <a:pt x="1364" y="411"/>
                </a:lnTo>
                <a:lnTo>
                  <a:pt x="1370" y="409"/>
                </a:lnTo>
                <a:lnTo>
                  <a:pt x="1375" y="411"/>
                </a:lnTo>
                <a:lnTo>
                  <a:pt x="1377" y="411"/>
                </a:lnTo>
                <a:lnTo>
                  <a:pt x="1379" y="411"/>
                </a:lnTo>
                <a:lnTo>
                  <a:pt x="1379" y="411"/>
                </a:lnTo>
                <a:lnTo>
                  <a:pt x="1383" y="413"/>
                </a:lnTo>
                <a:lnTo>
                  <a:pt x="1393" y="413"/>
                </a:lnTo>
                <a:lnTo>
                  <a:pt x="1398" y="413"/>
                </a:lnTo>
                <a:lnTo>
                  <a:pt x="1404" y="413"/>
                </a:lnTo>
                <a:lnTo>
                  <a:pt x="1404" y="413"/>
                </a:lnTo>
                <a:lnTo>
                  <a:pt x="1406" y="413"/>
                </a:lnTo>
                <a:lnTo>
                  <a:pt x="1412" y="415"/>
                </a:lnTo>
                <a:lnTo>
                  <a:pt x="1416" y="417"/>
                </a:lnTo>
                <a:lnTo>
                  <a:pt x="1419" y="417"/>
                </a:lnTo>
                <a:lnTo>
                  <a:pt x="1421" y="415"/>
                </a:lnTo>
                <a:lnTo>
                  <a:pt x="1427" y="415"/>
                </a:lnTo>
                <a:lnTo>
                  <a:pt x="1435" y="419"/>
                </a:lnTo>
                <a:lnTo>
                  <a:pt x="1437" y="419"/>
                </a:lnTo>
                <a:lnTo>
                  <a:pt x="1437" y="417"/>
                </a:lnTo>
                <a:lnTo>
                  <a:pt x="1435" y="417"/>
                </a:lnTo>
                <a:lnTo>
                  <a:pt x="1433" y="415"/>
                </a:lnTo>
                <a:lnTo>
                  <a:pt x="1431" y="413"/>
                </a:lnTo>
                <a:lnTo>
                  <a:pt x="1429" y="413"/>
                </a:lnTo>
                <a:lnTo>
                  <a:pt x="1429" y="413"/>
                </a:lnTo>
                <a:lnTo>
                  <a:pt x="1427" y="411"/>
                </a:lnTo>
                <a:lnTo>
                  <a:pt x="1425" y="411"/>
                </a:lnTo>
                <a:lnTo>
                  <a:pt x="1427" y="409"/>
                </a:lnTo>
                <a:lnTo>
                  <a:pt x="1433" y="411"/>
                </a:lnTo>
                <a:lnTo>
                  <a:pt x="1437" y="411"/>
                </a:lnTo>
                <a:lnTo>
                  <a:pt x="1439" y="411"/>
                </a:lnTo>
                <a:lnTo>
                  <a:pt x="1444" y="413"/>
                </a:lnTo>
                <a:lnTo>
                  <a:pt x="1446" y="413"/>
                </a:lnTo>
                <a:lnTo>
                  <a:pt x="1446" y="413"/>
                </a:lnTo>
                <a:lnTo>
                  <a:pt x="1454" y="415"/>
                </a:lnTo>
                <a:lnTo>
                  <a:pt x="1456" y="415"/>
                </a:lnTo>
                <a:lnTo>
                  <a:pt x="1458" y="415"/>
                </a:lnTo>
                <a:lnTo>
                  <a:pt x="1463" y="415"/>
                </a:lnTo>
                <a:lnTo>
                  <a:pt x="1465" y="413"/>
                </a:lnTo>
                <a:lnTo>
                  <a:pt x="1467" y="413"/>
                </a:lnTo>
                <a:lnTo>
                  <a:pt x="1467" y="411"/>
                </a:lnTo>
                <a:lnTo>
                  <a:pt x="1467" y="411"/>
                </a:lnTo>
                <a:lnTo>
                  <a:pt x="1467" y="409"/>
                </a:lnTo>
                <a:lnTo>
                  <a:pt x="1465" y="407"/>
                </a:lnTo>
                <a:lnTo>
                  <a:pt x="1465" y="405"/>
                </a:lnTo>
                <a:lnTo>
                  <a:pt x="1463" y="405"/>
                </a:lnTo>
                <a:lnTo>
                  <a:pt x="1458" y="403"/>
                </a:lnTo>
                <a:lnTo>
                  <a:pt x="1458" y="403"/>
                </a:lnTo>
                <a:lnTo>
                  <a:pt x="1458" y="401"/>
                </a:lnTo>
                <a:lnTo>
                  <a:pt x="1458" y="401"/>
                </a:lnTo>
                <a:lnTo>
                  <a:pt x="1460" y="398"/>
                </a:lnTo>
                <a:lnTo>
                  <a:pt x="1460" y="398"/>
                </a:lnTo>
                <a:lnTo>
                  <a:pt x="1463" y="396"/>
                </a:lnTo>
                <a:lnTo>
                  <a:pt x="1463" y="398"/>
                </a:lnTo>
                <a:lnTo>
                  <a:pt x="1465" y="401"/>
                </a:lnTo>
                <a:lnTo>
                  <a:pt x="1465" y="401"/>
                </a:lnTo>
                <a:lnTo>
                  <a:pt x="1467" y="401"/>
                </a:lnTo>
                <a:lnTo>
                  <a:pt x="1469" y="405"/>
                </a:lnTo>
                <a:lnTo>
                  <a:pt x="1469" y="405"/>
                </a:lnTo>
                <a:lnTo>
                  <a:pt x="1471" y="405"/>
                </a:lnTo>
                <a:lnTo>
                  <a:pt x="1473" y="407"/>
                </a:lnTo>
                <a:lnTo>
                  <a:pt x="1475" y="407"/>
                </a:lnTo>
                <a:lnTo>
                  <a:pt x="1475" y="407"/>
                </a:lnTo>
                <a:lnTo>
                  <a:pt x="1479" y="407"/>
                </a:lnTo>
                <a:lnTo>
                  <a:pt x="1481" y="407"/>
                </a:lnTo>
                <a:lnTo>
                  <a:pt x="1481" y="409"/>
                </a:lnTo>
                <a:lnTo>
                  <a:pt x="1481" y="411"/>
                </a:lnTo>
                <a:lnTo>
                  <a:pt x="1483" y="413"/>
                </a:lnTo>
                <a:lnTo>
                  <a:pt x="1483" y="415"/>
                </a:lnTo>
                <a:lnTo>
                  <a:pt x="1483" y="417"/>
                </a:lnTo>
                <a:lnTo>
                  <a:pt x="1486" y="417"/>
                </a:lnTo>
                <a:lnTo>
                  <a:pt x="1490" y="417"/>
                </a:lnTo>
                <a:lnTo>
                  <a:pt x="1492" y="417"/>
                </a:lnTo>
                <a:lnTo>
                  <a:pt x="1492" y="417"/>
                </a:lnTo>
                <a:lnTo>
                  <a:pt x="1494" y="419"/>
                </a:lnTo>
                <a:lnTo>
                  <a:pt x="1494" y="419"/>
                </a:lnTo>
                <a:lnTo>
                  <a:pt x="1492" y="422"/>
                </a:lnTo>
                <a:lnTo>
                  <a:pt x="1490" y="422"/>
                </a:lnTo>
                <a:lnTo>
                  <a:pt x="1490" y="422"/>
                </a:lnTo>
                <a:lnTo>
                  <a:pt x="1492" y="422"/>
                </a:lnTo>
                <a:lnTo>
                  <a:pt x="1492" y="424"/>
                </a:lnTo>
                <a:lnTo>
                  <a:pt x="1494" y="424"/>
                </a:lnTo>
                <a:lnTo>
                  <a:pt x="1496" y="424"/>
                </a:lnTo>
                <a:lnTo>
                  <a:pt x="1496" y="424"/>
                </a:lnTo>
                <a:lnTo>
                  <a:pt x="1498" y="422"/>
                </a:lnTo>
                <a:lnTo>
                  <a:pt x="1500" y="422"/>
                </a:lnTo>
                <a:lnTo>
                  <a:pt x="1500" y="422"/>
                </a:lnTo>
                <a:lnTo>
                  <a:pt x="1502" y="422"/>
                </a:lnTo>
                <a:lnTo>
                  <a:pt x="1502" y="422"/>
                </a:lnTo>
                <a:lnTo>
                  <a:pt x="1500" y="422"/>
                </a:lnTo>
                <a:lnTo>
                  <a:pt x="1500" y="424"/>
                </a:lnTo>
                <a:lnTo>
                  <a:pt x="1498" y="424"/>
                </a:lnTo>
                <a:lnTo>
                  <a:pt x="1498" y="426"/>
                </a:lnTo>
                <a:lnTo>
                  <a:pt x="1500" y="426"/>
                </a:lnTo>
                <a:lnTo>
                  <a:pt x="1500" y="428"/>
                </a:lnTo>
                <a:lnTo>
                  <a:pt x="1502" y="428"/>
                </a:lnTo>
                <a:lnTo>
                  <a:pt x="1504" y="428"/>
                </a:lnTo>
                <a:lnTo>
                  <a:pt x="1507" y="428"/>
                </a:lnTo>
                <a:lnTo>
                  <a:pt x="1511" y="430"/>
                </a:lnTo>
                <a:lnTo>
                  <a:pt x="1511" y="430"/>
                </a:lnTo>
                <a:lnTo>
                  <a:pt x="1513" y="432"/>
                </a:lnTo>
                <a:lnTo>
                  <a:pt x="1511" y="434"/>
                </a:lnTo>
                <a:lnTo>
                  <a:pt x="1511" y="436"/>
                </a:lnTo>
                <a:lnTo>
                  <a:pt x="1509" y="436"/>
                </a:lnTo>
                <a:lnTo>
                  <a:pt x="1507" y="438"/>
                </a:lnTo>
                <a:lnTo>
                  <a:pt x="1504" y="438"/>
                </a:lnTo>
                <a:lnTo>
                  <a:pt x="1500" y="436"/>
                </a:lnTo>
                <a:lnTo>
                  <a:pt x="1500" y="438"/>
                </a:lnTo>
                <a:lnTo>
                  <a:pt x="1498" y="438"/>
                </a:lnTo>
                <a:lnTo>
                  <a:pt x="1498" y="438"/>
                </a:lnTo>
                <a:lnTo>
                  <a:pt x="1498" y="443"/>
                </a:lnTo>
                <a:lnTo>
                  <a:pt x="1498" y="443"/>
                </a:lnTo>
                <a:lnTo>
                  <a:pt x="1498" y="443"/>
                </a:lnTo>
                <a:lnTo>
                  <a:pt x="1498" y="445"/>
                </a:lnTo>
                <a:lnTo>
                  <a:pt x="1498" y="445"/>
                </a:lnTo>
                <a:lnTo>
                  <a:pt x="1498" y="447"/>
                </a:lnTo>
                <a:lnTo>
                  <a:pt x="1500" y="447"/>
                </a:lnTo>
                <a:lnTo>
                  <a:pt x="1502" y="445"/>
                </a:lnTo>
                <a:lnTo>
                  <a:pt x="1509" y="443"/>
                </a:lnTo>
                <a:lnTo>
                  <a:pt x="1513" y="440"/>
                </a:lnTo>
                <a:lnTo>
                  <a:pt x="1513" y="440"/>
                </a:lnTo>
                <a:lnTo>
                  <a:pt x="1515" y="438"/>
                </a:lnTo>
                <a:lnTo>
                  <a:pt x="1515" y="440"/>
                </a:lnTo>
                <a:lnTo>
                  <a:pt x="1519" y="440"/>
                </a:lnTo>
                <a:lnTo>
                  <a:pt x="1519" y="440"/>
                </a:lnTo>
                <a:lnTo>
                  <a:pt x="1521" y="438"/>
                </a:lnTo>
                <a:lnTo>
                  <a:pt x="1523" y="436"/>
                </a:lnTo>
                <a:lnTo>
                  <a:pt x="1523" y="436"/>
                </a:lnTo>
                <a:lnTo>
                  <a:pt x="1525" y="436"/>
                </a:lnTo>
                <a:lnTo>
                  <a:pt x="1525" y="438"/>
                </a:lnTo>
                <a:lnTo>
                  <a:pt x="1523" y="438"/>
                </a:lnTo>
                <a:lnTo>
                  <a:pt x="1521" y="438"/>
                </a:lnTo>
                <a:lnTo>
                  <a:pt x="1523" y="440"/>
                </a:lnTo>
                <a:lnTo>
                  <a:pt x="1523" y="440"/>
                </a:lnTo>
                <a:lnTo>
                  <a:pt x="1525" y="440"/>
                </a:lnTo>
                <a:lnTo>
                  <a:pt x="1525" y="440"/>
                </a:lnTo>
                <a:lnTo>
                  <a:pt x="1523" y="443"/>
                </a:lnTo>
                <a:lnTo>
                  <a:pt x="1523" y="443"/>
                </a:lnTo>
                <a:lnTo>
                  <a:pt x="1523" y="443"/>
                </a:lnTo>
                <a:lnTo>
                  <a:pt x="1525" y="443"/>
                </a:lnTo>
                <a:lnTo>
                  <a:pt x="1525" y="443"/>
                </a:lnTo>
                <a:lnTo>
                  <a:pt x="1525" y="443"/>
                </a:lnTo>
                <a:lnTo>
                  <a:pt x="1525" y="445"/>
                </a:lnTo>
                <a:lnTo>
                  <a:pt x="1525" y="445"/>
                </a:lnTo>
                <a:lnTo>
                  <a:pt x="1530" y="449"/>
                </a:lnTo>
                <a:lnTo>
                  <a:pt x="1530" y="449"/>
                </a:lnTo>
                <a:lnTo>
                  <a:pt x="1532" y="449"/>
                </a:lnTo>
                <a:lnTo>
                  <a:pt x="1534" y="451"/>
                </a:lnTo>
                <a:lnTo>
                  <a:pt x="1536" y="449"/>
                </a:lnTo>
                <a:lnTo>
                  <a:pt x="1536" y="449"/>
                </a:lnTo>
                <a:lnTo>
                  <a:pt x="1534" y="447"/>
                </a:lnTo>
                <a:lnTo>
                  <a:pt x="1534" y="445"/>
                </a:lnTo>
                <a:lnTo>
                  <a:pt x="1536" y="445"/>
                </a:lnTo>
                <a:lnTo>
                  <a:pt x="1538" y="447"/>
                </a:lnTo>
                <a:lnTo>
                  <a:pt x="1538" y="447"/>
                </a:lnTo>
                <a:lnTo>
                  <a:pt x="1538" y="447"/>
                </a:lnTo>
                <a:lnTo>
                  <a:pt x="1538" y="449"/>
                </a:lnTo>
                <a:lnTo>
                  <a:pt x="1538" y="449"/>
                </a:lnTo>
                <a:lnTo>
                  <a:pt x="1538" y="451"/>
                </a:lnTo>
                <a:lnTo>
                  <a:pt x="1538" y="451"/>
                </a:lnTo>
                <a:lnTo>
                  <a:pt x="1538" y="453"/>
                </a:lnTo>
                <a:lnTo>
                  <a:pt x="1538" y="455"/>
                </a:lnTo>
                <a:lnTo>
                  <a:pt x="1540" y="455"/>
                </a:lnTo>
                <a:lnTo>
                  <a:pt x="1540" y="455"/>
                </a:lnTo>
                <a:lnTo>
                  <a:pt x="1542" y="455"/>
                </a:lnTo>
                <a:lnTo>
                  <a:pt x="1546" y="455"/>
                </a:lnTo>
                <a:lnTo>
                  <a:pt x="1546" y="455"/>
                </a:lnTo>
                <a:lnTo>
                  <a:pt x="1546" y="455"/>
                </a:lnTo>
                <a:lnTo>
                  <a:pt x="1546" y="457"/>
                </a:lnTo>
                <a:lnTo>
                  <a:pt x="1548" y="461"/>
                </a:lnTo>
                <a:lnTo>
                  <a:pt x="1551" y="466"/>
                </a:lnTo>
                <a:lnTo>
                  <a:pt x="1555" y="468"/>
                </a:lnTo>
                <a:lnTo>
                  <a:pt x="1557" y="472"/>
                </a:lnTo>
                <a:lnTo>
                  <a:pt x="1559" y="480"/>
                </a:lnTo>
                <a:lnTo>
                  <a:pt x="1561" y="480"/>
                </a:lnTo>
                <a:lnTo>
                  <a:pt x="1561" y="480"/>
                </a:lnTo>
                <a:lnTo>
                  <a:pt x="1561" y="482"/>
                </a:lnTo>
                <a:lnTo>
                  <a:pt x="1559" y="484"/>
                </a:lnTo>
                <a:lnTo>
                  <a:pt x="1557" y="484"/>
                </a:lnTo>
                <a:lnTo>
                  <a:pt x="1555" y="487"/>
                </a:lnTo>
                <a:lnTo>
                  <a:pt x="1553" y="487"/>
                </a:lnTo>
                <a:lnTo>
                  <a:pt x="1551" y="491"/>
                </a:lnTo>
                <a:lnTo>
                  <a:pt x="1551" y="491"/>
                </a:lnTo>
                <a:lnTo>
                  <a:pt x="1551" y="493"/>
                </a:lnTo>
                <a:lnTo>
                  <a:pt x="1551" y="495"/>
                </a:lnTo>
                <a:lnTo>
                  <a:pt x="1546" y="495"/>
                </a:lnTo>
                <a:lnTo>
                  <a:pt x="1546" y="495"/>
                </a:lnTo>
                <a:lnTo>
                  <a:pt x="1544" y="497"/>
                </a:lnTo>
                <a:lnTo>
                  <a:pt x="1544" y="497"/>
                </a:lnTo>
                <a:lnTo>
                  <a:pt x="1542" y="499"/>
                </a:lnTo>
                <a:lnTo>
                  <a:pt x="1536" y="503"/>
                </a:lnTo>
                <a:lnTo>
                  <a:pt x="1530" y="508"/>
                </a:lnTo>
                <a:lnTo>
                  <a:pt x="1530" y="508"/>
                </a:lnTo>
                <a:lnTo>
                  <a:pt x="1530" y="508"/>
                </a:lnTo>
                <a:lnTo>
                  <a:pt x="1530" y="510"/>
                </a:lnTo>
                <a:lnTo>
                  <a:pt x="1532" y="512"/>
                </a:lnTo>
                <a:lnTo>
                  <a:pt x="1536" y="514"/>
                </a:lnTo>
                <a:lnTo>
                  <a:pt x="1538" y="516"/>
                </a:lnTo>
                <a:lnTo>
                  <a:pt x="1540" y="518"/>
                </a:lnTo>
                <a:lnTo>
                  <a:pt x="1540" y="520"/>
                </a:lnTo>
                <a:lnTo>
                  <a:pt x="1542" y="522"/>
                </a:lnTo>
                <a:lnTo>
                  <a:pt x="1542" y="524"/>
                </a:lnTo>
                <a:lnTo>
                  <a:pt x="1540" y="524"/>
                </a:lnTo>
                <a:lnTo>
                  <a:pt x="1538" y="522"/>
                </a:lnTo>
                <a:lnTo>
                  <a:pt x="1536" y="522"/>
                </a:lnTo>
                <a:lnTo>
                  <a:pt x="1534" y="524"/>
                </a:lnTo>
                <a:lnTo>
                  <a:pt x="1532" y="524"/>
                </a:lnTo>
                <a:lnTo>
                  <a:pt x="1530" y="526"/>
                </a:lnTo>
                <a:lnTo>
                  <a:pt x="1527" y="526"/>
                </a:lnTo>
                <a:lnTo>
                  <a:pt x="1527" y="526"/>
                </a:lnTo>
                <a:lnTo>
                  <a:pt x="1525" y="526"/>
                </a:lnTo>
                <a:lnTo>
                  <a:pt x="1523" y="526"/>
                </a:lnTo>
                <a:lnTo>
                  <a:pt x="1521" y="526"/>
                </a:lnTo>
                <a:lnTo>
                  <a:pt x="1521" y="526"/>
                </a:lnTo>
                <a:lnTo>
                  <a:pt x="1519" y="526"/>
                </a:lnTo>
                <a:lnTo>
                  <a:pt x="1519" y="528"/>
                </a:lnTo>
                <a:lnTo>
                  <a:pt x="1517" y="528"/>
                </a:lnTo>
                <a:lnTo>
                  <a:pt x="1511" y="528"/>
                </a:lnTo>
                <a:lnTo>
                  <a:pt x="1509" y="528"/>
                </a:lnTo>
                <a:lnTo>
                  <a:pt x="1511" y="528"/>
                </a:lnTo>
                <a:lnTo>
                  <a:pt x="1513" y="533"/>
                </a:lnTo>
                <a:lnTo>
                  <a:pt x="1515" y="533"/>
                </a:lnTo>
                <a:lnTo>
                  <a:pt x="1515" y="535"/>
                </a:lnTo>
                <a:lnTo>
                  <a:pt x="1517" y="535"/>
                </a:lnTo>
                <a:lnTo>
                  <a:pt x="1515" y="535"/>
                </a:lnTo>
                <a:lnTo>
                  <a:pt x="1515" y="537"/>
                </a:lnTo>
                <a:lnTo>
                  <a:pt x="1515" y="537"/>
                </a:lnTo>
                <a:lnTo>
                  <a:pt x="1515" y="539"/>
                </a:lnTo>
                <a:lnTo>
                  <a:pt x="1515" y="539"/>
                </a:lnTo>
                <a:lnTo>
                  <a:pt x="1513" y="537"/>
                </a:lnTo>
                <a:lnTo>
                  <a:pt x="1513" y="537"/>
                </a:lnTo>
                <a:lnTo>
                  <a:pt x="1513" y="537"/>
                </a:lnTo>
                <a:lnTo>
                  <a:pt x="1513" y="537"/>
                </a:lnTo>
                <a:lnTo>
                  <a:pt x="1515" y="535"/>
                </a:lnTo>
                <a:lnTo>
                  <a:pt x="1513" y="535"/>
                </a:lnTo>
                <a:lnTo>
                  <a:pt x="1513" y="533"/>
                </a:lnTo>
                <a:lnTo>
                  <a:pt x="1509" y="531"/>
                </a:lnTo>
                <a:lnTo>
                  <a:pt x="1507" y="528"/>
                </a:lnTo>
                <a:lnTo>
                  <a:pt x="1500" y="526"/>
                </a:lnTo>
                <a:lnTo>
                  <a:pt x="1496" y="526"/>
                </a:lnTo>
                <a:lnTo>
                  <a:pt x="1492" y="524"/>
                </a:lnTo>
                <a:lnTo>
                  <a:pt x="1492" y="524"/>
                </a:lnTo>
                <a:lnTo>
                  <a:pt x="1488" y="524"/>
                </a:lnTo>
                <a:lnTo>
                  <a:pt x="1488" y="524"/>
                </a:lnTo>
                <a:lnTo>
                  <a:pt x="1488" y="524"/>
                </a:lnTo>
                <a:lnTo>
                  <a:pt x="1486" y="526"/>
                </a:lnTo>
                <a:lnTo>
                  <a:pt x="1486" y="526"/>
                </a:lnTo>
                <a:lnTo>
                  <a:pt x="1486" y="526"/>
                </a:lnTo>
                <a:lnTo>
                  <a:pt x="1488" y="531"/>
                </a:lnTo>
                <a:lnTo>
                  <a:pt x="1488" y="531"/>
                </a:lnTo>
                <a:lnTo>
                  <a:pt x="1486" y="531"/>
                </a:lnTo>
                <a:lnTo>
                  <a:pt x="1479" y="533"/>
                </a:lnTo>
                <a:lnTo>
                  <a:pt x="1477" y="535"/>
                </a:lnTo>
                <a:lnTo>
                  <a:pt x="1477" y="535"/>
                </a:lnTo>
                <a:lnTo>
                  <a:pt x="1477" y="537"/>
                </a:lnTo>
                <a:lnTo>
                  <a:pt x="1475" y="539"/>
                </a:lnTo>
                <a:lnTo>
                  <a:pt x="1475" y="541"/>
                </a:lnTo>
                <a:lnTo>
                  <a:pt x="1475" y="541"/>
                </a:lnTo>
                <a:lnTo>
                  <a:pt x="1475" y="543"/>
                </a:lnTo>
                <a:lnTo>
                  <a:pt x="1475" y="543"/>
                </a:lnTo>
                <a:lnTo>
                  <a:pt x="1477" y="547"/>
                </a:lnTo>
                <a:lnTo>
                  <a:pt x="1477" y="547"/>
                </a:lnTo>
                <a:lnTo>
                  <a:pt x="1481" y="549"/>
                </a:lnTo>
                <a:lnTo>
                  <a:pt x="1481" y="549"/>
                </a:lnTo>
                <a:lnTo>
                  <a:pt x="1483" y="549"/>
                </a:lnTo>
                <a:lnTo>
                  <a:pt x="1486" y="549"/>
                </a:lnTo>
                <a:lnTo>
                  <a:pt x="1486" y="552"/>
                </a:lnTo>
                <a:lnTo>
                  <a:pt x="1488" y="552"/>
                </a:lnTo>
                <a:lnTo>
                  <a:pt x="1490" y="552"/>
                </a:lnTo>
                <a:lnTo>
                  <a:pt x="1492" y="552"/>
                </a:lnTo>
                <a:lnTo>
                  <a:pt x="1494" y="554"/>
                </a:lnTo>
                <a:lnTo>
                  <a:pt x="1496" y="554"/>
                </a:lnTo>
                <a:lnTo>
                  <a:pt x="1498" y="552"/>
                </a:lnTo>
                <a:lnTo>
                  <a:pt x="1498" y="552"/>
                </a:lnTo>
                <a:lnTo>
                  <a:pt x="1500" y="552"/>
                </a:lnTo>
                <a:lnTo>
                  <a:pt x="1500" y="552"/>
                </a:lnTo>
                <a:lnTo>
                  <a:pt x="1504" y="549"/>
                </a:lnTo>
                <a:lnTo>
                  <a:pt x="1507" y="549"/>
                </a:lnTo>
                <a:lnTo>
                  <a:pt x="1509" y="549"/>
                </a:lnTo>
                <a:lnTo>
                  <a:pt x="1511" y="549"/>
                </a:lnTo>
                <a:lnTo>
                  <a:pt x="1511" y="545"/>
                </a:lnTo>
                <a:lnTo>
                  <a:pt x="1515" y="545"/>
                </a:lnTo>
                <a:lnTo>
                  <a:pt x="1517" y="547"/>
                </a:lnTo>
                <a:lnTo>
                  <a:pt x="1517" y="547"/>
                </a:lnTo>
                <a:lnTo>
                  <a:pt x="1521" y="547"/>
                </a:lnTo>
                <a:lnTo>
                  <a:pt x="1523" y="547"/>
                </a:lnTo>
                <a:lnTo>
                  <a:pt x="1525" y="547"/>
                </a:lnTo>
                <a:lnTo>
                  <a:pt x="1525" y="545"/>
                </a:lnTo>
                <a:lnTo>
                  <a:pt x="1525" y="543"/>
                </a:lnTo>
                <a:lnTo>
                  <a:pt x="1523" y="541"/>
                </a:lnTo>
                <a:lnTo>
                  <a:pt x="1523" y="541"/>
                </a:lnTo>
                <a:lnTo>
                  <a:pt x="1523" y="539"/>
                </a:lnTo>
                <a:lnTo>
                  <a:pt x="1523" y="539"/>
                </a:lnTo>
                <a:lnTo>
                  <a:pt x="1525" y="539"/>
                </a:lnTo>
                <a:lnTo>
                  <a:pt x="1525" y="539"/>
                </a:lnTo>
                <a:lnTo>
                  <a:pt x="1525" y="539"/>
                </a:lnTo>
                <a:lnTo>
                  <a:pt x="1527" y="539"/>
                </a:lnTo>
                <a:lnTo>
                  <a:pt x="1527" y="541"/>
                </a:lnTo>
                <a:lnTo>
                  <a:pt x="1527" y="541"/>
                </a:lnTo>
                <a:lnTo>
                  <a:pt x="1527" y="543"/>
                </a:lnTo>
                <a:lnTo>
                  <a:pt x="1530" y="543"/>
                </a:lnTo>
                <a:lnTo>
                  <a:pt x="1530" y="543"/>
                </a:lnTo>
                <a:lnTo>
                  <a:pt x="1532" y="543"/>
                </a:lnTo>
                <a:lnTo>
                  <a:pt x="1534" y="543"/>
                </a:lnTo>
                <a:lnTo>
                  <a:pt x="1534" y="547"/>
                </a:lnTo>
                <a:lnTo>
                  <a:pt x="1534" y="547"/>
                </a:lnTo>
                <a:lnTo>
                  <a:pt x="1534" y="549"/>
                </a:lnTo>
                <a:lnTo>
                  <a:pt x="1536" y="549"/>
                </a:lnTo>
                <a:lnTo>
                  <a:pt x="1536" y="547"/>
                </a:lnTo>
                <a:lnTo>
                  <a:pt x="1536" y="547"/>
                </a:lnTo>
                <a:lnTo>
                  <a:pt x="1538" y="545"/>
                </a:lnTo>
                <a:lnTo>
                  <a:pt x="1538" y="545"/>
                </a:lnTo>
                <a:lnTo>
                  <a:pt x="1538" y="545"/>
                </a:lnTo>
                <a:lnTo>
                  <a:pt x="1540" y="545"/>
                </a:lnTo>
                <a:lnTo>
                  <a:pt x="1540" y="545"/>
                </a:lnTo>
                <a:lnTo>
                  <a:pt x="1544" y="545"/>
                </a:lnTo>
                <a:lnTo>
                  <a:pt x="1546" y="545"/>
                </a:lnTo>
                <a:lnTo>
                  <a:pt x="1546" y="545"/>
                </a:lnTo>
                <a:lnTo>
                  <a:pt x="1544" y="549"/>
                </a:lnTo>
                <a:lnTo>
                  <a:pt x="1544" y="549"/>
                </a:lnTo>
                <a:lnTo>
                  <a:pt x="1544" y="549"/>
                </a:lnTo>
                <a:lnTo>
                  <a:pt x="1546" y="552"/>
                </a:lnTo>
                <a:lnTo>
                  <a:pt x="1548" y="552"/>
                </a:lnTo>
                <a:lnTo>
                  <a:pt x="1551" y="556"/>
                </a:lnTo>
                <a:lnTo>
                  <a:pt x="1555" y="558"/>
                </a:lnTo>
                <a:lnTo>
                  <a:pt x="1555" y="558"/>
                </a:lnTo>
                <a:lnTo>
                  <a:pt x="1555" y="558"/>
                </a:lnTo>
                <a:lnTo>
                  <a:pt x="1557" y="560"/>
                </a:lnTo>
                <a:lnTo>
                  <a:pt x="1557" y="562"/>
                </a:lnTo>
                <a:lnTo>
                  <a:pt x="1559" y="562"/>
                </a:lnTo>
                <a:lnTo>
                  <a:pt x="1561" y="560"/>
                </a:lnTo>
                <a:lnTo>
                  <a:pt x="1563" y="560"/>
                </a:lnTo>
                <a:lnTo>
                  <a:pt x="1563" y="560"/>
                </a:lnTo>
                <a:lnTo>
                  <a:pt x="1563" y="562"/>
                </a:lnTo>
                <a:lnTo>
                  <a:pt x="1561" y="562"/>
                </a:lnTo>
                <a:lnTo>
                  <a:pt x="1561" y="564"/>
                </a:lnTo>
                <a:lnTo>
                  <a:pt x="1561" y="564"/>
                </a:lnTo>
                <a:lnTo>
                  <a:pt x="1561" y="564"/>
                </a:lnTo>
                <a:lnTo>
                  <a:pt x="1567" y="564"/>
                </a:lnTo>
                <a:lnTo>
                  <a:pt x="1569" y="564"/>
                </a:lnTo>
                <a:lnTo>
                  <a:pt x="1569" y="566"/>
                </a:lnTo>
                <a:lnTo>
                  <a:pt x="1571" y="566"/>
                </a:lnTo>
                <a:lnTo>
                  <a:pt x="1571" y="568"/>
                </a:lnTo>
                <a:lnTo>
                  <a:pt x="1571" y="568"/>
                </a:lnTo>
                <a:lnTo>
                  <a:pt x="1574" y="568"/>
                </a:lnTo>
                <a:lnTo>
                  <a:pt x="1574" y="568"/>
                </a:lnTo>
                <a:lnTo>
                  <a:pt x="1571" y="568"/>
                </a:lnTo>
                <a:lnTo>
                  <a:pt x="1569" y="570"/>
                </a:lnTo>
                <a:lnTo>
                  <a:pt x="1569" y="570"/>
                </a:lnTo>
                <a:lnTo>
                  <a:pt x="1567" y="570"/>
                </a:lnTo>
                <a:lnTo>
                  <a:pt x="1565" y="570"/>
                </a:lnTo>
                <a:lnTo>
                  <a:pt x="1565" y="572"/>
                </a:lnTo>
                <a:lnTo>
                  <a:pt x="1567" y="572"/>
                </a:lnTo>
                <a:lnTo>
                  <a:pt x="1569" y="577"/>
                </a:lnTo>
                <a:lnTo>
                  <a:pt x="1571" y="579"/>
                </a:lnTo>
                <a:lnTo>
                  <a:pt x="1574" y="579"/>
                </a:lnTo>
                <a:lnTo>
                  <a:pt x="1576" y="581"/>
                </a:lnTo>
                <a:lnTo>
                  <a:pt x="1580" y="579"/>
                </a:lnTo>
                <a:lnTo>
                  <a:pt x="1580" y="579"/>
                </a:lnTo>
                <a:lnTo>
                  <a:pt x="1578" y="581"/>
                </a:lnTo>
                <a:lnTo>
                  <a:pt x="1578" y="581"/>
                </a:lnTo>
                <a:lnTo>
                  <a:pt x="1580" y="581"/>
                </a:lnTo>
                <a:lnTo>
                  <a:pt x="1582" y="583"/>
                </a:lnTo>
                <a:lnTo>
                  <a:pt x="1586" y="583"/>
                </a:lnTo>
                <a:lnTo>
                  <a:pt x="1588" y="585"/>
                </a:lnTo>
                <a:lnTo>
                  <a:pt x="1590" y="587"/>
                </a:lnTo>
                <a:lnTo>
                  <a:pt x="1592" y="587"/>
                </a:lnTo>
                <a:lnTo>
                  <a:pt x="1595" y="585"/>
                </a:lnTo>
                <a:lnTo>
                  <a:pt x="1597" y="585"/>
                </a:lnTo>
                <a:lnTo>
                  <a:pt x="1599" y="587"/>
                </a:lnTo>
                <a:lnTo>
                  <a:pt x="1601" y="587"/>
                </a:lnTo>
                <a:lnTo>
                  <a:pt x="1603" y="591"/>
                </a:lnTo>
                <a:lnTo>
                  <a:pt x="1607" y="593"/>
                </a:lnTo>
                <a:lnTo>
                  <a:pt x="1607" y="593"/>
                </a:lnTo>
                <a:lnTo>
                  <a:pt x="1611" y="596"/>
                </a:lnTo>
                <a:lnTo>
                  <a:pt x="1613" y="598"/>
                </a:lnTo>
                <a:lnTo>
                  <a:pt x="1615" y="598"/>
                </a:lnTo>
                <a:lnTo>
                  <a:pt x="1618" y="598"/>
                </a:lnTo>
                <a:lnTo>
                  <a:pt x="1630" y="600"/>
                </a:lnTo>
                <a:lnTo>
                  <a:pt x="1632" y="600"/>
                </a:lnTo>
                <a:lnTo>
                  <a:pt x="1632" y="602"/>
                </a:lnTo>
                <a:lnTo>
                  <a:pt x="1634" y="602"/>
                </a:lnTo>
                <a:lnTo>
                  <a:pt x="1641" y="604"/>
                </a:lnTo>
                <a:lnTo>
                  <a:pt x="1643" y="604"/>
                </a:lnTo>
                <a:lnTo>
                  <a:pt x="1645" y="606"/>
                </a:lnTo>
                <a:lnTo>
                  <a:pt x="1647" y="606"/>
                </a:lnTo>
                <a:lnTo>
                  <a:pt x="1647" y="606"/>
                </a:lnTo>
                <a:lnTo>
                  <a:pt x="1649" y="606"/>
                </a:lnTo>
                <a:lnTo>
                  <a:pt x="1651" y="606"/>
                </a:lnTo>
                <a:lnTo>
                  <a:pt x="1651" y="604"/>
                </a:lnTo>
                <a:lnTo>
                  <a:pt x="1649" y="602"/>
                </a:lnTo>
                <a:lnTo>
                  <a:pt x="1649" y="602"/>
                </a:lnTo>
                <a:lnTo>
                  <a:pt x="1651" y="600"/>
                </a:lnTo>
                <a:lnTo>
                  <a:pt x="1651" y="600"/>
                </a:lnTo>
                <a:lnTo>
                  <a:pt x="1651" y="598"/>
                </a:lnTo>
                <a:lnTo>
                  <a:pt x="1651" y="598"/>
                </a:lnTo>
                <a:lnTo>
                  <a:pt x="1651" y="598"/>
                </a:lnTo>
                <a:lnTo>
                  <a:pt x="1647" y="596"/>
                </a:lnTo>
                <a:lnTo>
                  <a:pt x="1647" y="596"/>
                </a:lnTo>
                <a:lnTo>
                  <a:pt x="1645" y="593"/>
                </a:lnTo>
                <a:lnTo>
                  <a:pt x="1645" y="591"/>
                </a:lnTo>
                <a:lnTo>
                  <a:pt x="1643" y="589"/>
                </a:lnTo>
                <a:lnTo>
                  <a:pt x="1641" y="589"/>
                </a:lnTo>
                <a:lnTo>
                  <a:pt x="1639" y="587"/>
                </a:lnTo>
                <a:lnTo>
                  <a:pt x="1636" y="587"/>
                </a:lnTo>
                <a:lnTo>
                  <a:pt x="1634" y="585"/>
                </a:lnTo>
                <a:lnTo>
                  <a:pt x="1632" y="585"/>
                </a:lnTo>
                <a:lnTo>
                  <a:pt x="1632" y="583"/>
                </a:lnTo>
                <a:lnTo>
                  <a:pt x="1630" y="583"/>
                </a:lnTo>
                <a:lnTo>
                  <a:pt x="1626" y="581"/>
                </a:lnTo>
                <a:lnTo>
                  <a:pt x="1626" y="581"/>
                </a:lnTo>
                <a:lnTo>
                  <a:pt x="1628" y="579"/>
                </a:lnTo>
                <a:lnTo>
                  <a:pt x="1628" y="579"/>
                </a:lnTo>
                <a:lnTo>
                  <a:pt x="1626" y="579"/>
                </a:lnTo>
                <a:lnTo>
                  <a:pt x="1624" y="579"/>
                </a:lnTo>
                <a:lnTo>
                  <a:pt x="1620" y="577"/>
                </a:lnTo>
                <a:lnTo>
                  <a:pt x="1620" y="577"/>
                </a:lnTo>
                <a:lnTo>
                  <a:pt x="1618" y="572"/>
                </a:lnTo>
                <a:lnTo>
                  <a:pt x="1615" y="570"/>
                </a:lnTo>
                <a:lnTo>
                  <a:pt x="1613" y="568"/>
                </a:lnTo>
                <a:lnTo>
                  <a:pt x="1611" y="568"/>
                </a:lnTo>
                <a:lnTo>
                  <a:pt x="1609" y="564"/>
                </a:lnTo>
                <a:lnTo>
                  <a:pt x="1609" y="564"/>
                </a:lnTo>
                <a:lnTo>
                  <a:pt x="1613" y="564"/>
                </a:lnTo>
                <a:lnTo>
                  <a:pt x="1615" y="564"/>
                </a:lnTo>
                <a:lnTo>
                  <a:pt x="1620" y="566"/>
                </a:lnTo>
                <a:lnTo>
                  <a:pt x="1626" y="570"/>
                </a:lnTo>
                <a:lnTo>
                  <a:pt x="1626" y="570"/>
                </a:lnTo>
                <a:lnTo>
                  <a:pt x="1626" y="570"/>
                </a:lnTo>
                <a:lnTo>
                  <a:pt x="1626" y="570"/>
                </a:lnTo>
                <a:lnTo>
                  <a:pt x="1626" y="566"/>
                </a:lnTo>
                <a:lnTo>
                  <a:pt x="1624" y="564"/>
                </a:lnTo>
                <a:lnTo>
                  <a:pt x="1624" y="564"/>
                </a:lnTo>
                <a:lnTo>
                  <a:pt x="1626" y="566"/>
                </a:lnTo>
                <a:lnTo>
                  <a:pt x="1630" y="570"/>
                </a:lnTo>
                <a:lnTo>
                  <a:pt x="1632" y="572"/>
                </a:lnTo>
                <a:lnTo>
                  <a:pt x="1634" y="575"/>
                </a:lnTo>
                <a:lnTo>
                  <a:pt x="1636" y="575"/>
                </a:lnTo>
                <a:lnTo>
                  <a:pt x="1636" y="575"/>
                </a:lnTo>
                <a:lnTo>
                  <a:pt x="1636" y="575"/>
                </a:lnTo>
                <a:lnTo>
                  <a:pt x="1639" y="577"/>
                </a:lnTo>
                <a:lnTo>
                  <a:pt x="1639" y="577"/>
                </a:lnTo>
                <a:lnTo>
                  <a:pt x="1641" y="577"/>
                </a:lnTo>
                <a:lnTo>
                  <a:pt x="1641" y="579"/>
                </a:lnTo>
                <a:lnTo>
                  <a:pt x="1641" y="579"/>
                </a:lnTo>
                <a:lnTo>
                  <a:pt x="1641" y="579"/>
                </a:lnTo>
                <a:lnTo>
                  <a:pt x="1643" y="579"/>
                </a:lnTo>
                <a:lnTo>
                  <a:pt x="1643" y="579"/>
                </a:lnTo>
                <a:lnTo>
                  <a:pt x="1643" y="575"/>
                </a:lnTo>
                <a:lnTo>
                  <a:pt x="1643" y="575"/>
                </a:lnTo>
                <a:lnTo>
                  <a:pt x="1643" y="577"/>
                </a:lnTo>
                <a:lnTo>
                  <a:pt x="1645" y="579"/>
                </a:lnTo>
                <a:lnTo>
                  <a:pt x="1645" y="581"/>
                </a:lnTo>
                <a:lnTo>
                  <a:pt x="1647" y="581"/>
                </a:lnTo>
                <a:lnTo>
                  <a:pt x="1649" y="581"/>
                </a:lnTo>
                <a:lnTo>
                  <a:pt x="1649" y="581"/>
                </a:lnTo>
                <a:lnTo>
                  <a:pt x="1649" y="579"/>
                </a:lnTo>
                <a:lnTo>
                  <a:pt x="1647" y="579"/>
                </a:lnTo>
                <a:lnTo>
                  <a:pt x="1649" y="579"/>
                </a:lnTo>
                <a:lnTo>
                  <a:pt x="1651" y="581"/>
                </a:lnTo>
                <a:lnTo>
                  <a:pt x="1653" y="581"/>
                </a:lnTo>
                <a:lnTo>
                  <a:pt x="1653" y="583"/>
                </a:lnTo>
                <a:lnTo>
                  <a:pt x="1653" y="583"/>
                </a:lnTo>
                <a:lnTo>
                  <a:pt x="1655" y="583"/>
                </a:lnTo>
                <a:lnTo>
                  <a:pt x="1655" y="583"/>
                </a:lnTo>
                <a:lnTo>
                  <a:pt x="1655" y="583"/>
                </a:lnTo>
                <a:lnTo>
                  <a:pt x="1657" y="583"/>
                </a:lnTo>
                <a:lnTo>
                  <a:pt x="1659" y="585"/>
                </a:lnTo>
                <a:lnTo>
                  <a:pt x="1662" y="587"/>
                </a:lnTo>
                <a:lnTo>
                  <a:pt x="1664" y="589"/>
                </a:lnTo>
                <a:lnTo>
                  <a:pt x="1664" y="589"/>
                </a:lnTo>
                <a:lnTo>
                  <a:pt x="1666" y="589"/>
                </a:lnTo>
                <a:lnTo>
                  <a:pt x="1666" y="587"/>
                </a:lnTo>
                <a:lnTo>
                  <a:pt x="1664" y="583"/>
                </a:lnTo>
                <a:lnTo>
                  <a:pt x="1664" y="583"/>
                </a:lnTo>
                <a:lnTo>
                  <a:pt x="1668" y="583"/>
                </a:lnTo>
                <a:lnTo>
                  <a:pt x="1668" y="583"/>
                </a:lnTo>
                <a:lnTo>
                  <a:pt x="1670" y="583"/>
                </a:lnTo>
                <a:lnTo>
                  <a:pt x="1670" y="583"/>
                </a:lnTo>
                <a:lnTo>
                  <a:pt x="1670" y="583"/>
                </a:lnTo>
                <a:lnTo>
                  <a:pt x="1670" y="583"/>
                </a:lnTo>
                <a:lnTo>
                  <a:pt x="1670" y="581"/>
                </a:lnTo>
                <a:lnTo>
                  <a:pt x="1668" y="579"/>
                </a:lnTo>
                <a:lnTo>
                  <a:pt x="1668" y="579"/>
                </a:lnTo>
                <a:lnTo>
                  <a:pt x="1666" y="575"/>
                </a:lnTo>
                <a:lnTo>
                  <a:pt x="1666" y="575"/>
                </a:lnTo>
                <a:lnTo>
                  <a:pt x="1666" y="575"/>
                </a:lnTo>
                <a:lnTo>
                  <a:pt x="1666" y="575"/>
                </a:lnTo>
                <a:lnTo>
                  <a:pt x="1666" y="572"/>
                </a:lnTo>
                <a:lnTo>
                  <a:pt x="1666" y="570"/>
                </a:lnTo>
                <a:lnTo>
                  <a:pt x="1666" y="566"/>
                </a:lnTo>
                <a:lnTo>
                  <a:pt x="1664" y="566"/>
                </a:lnTo>
                <a:lnTo>
                  <a:pt x="1664" y="564"/>
                </a:lnTo>
                <a:lnTo>
                  <a:pt x="1664" y="564"/>
                </a:lnTo>
                <a:lnTo>
                  <a:pt x="1666" y="566"/>
                </a:lnTo>
                <a:lnTo>
                  <a:pt x="1668" y="568"/>
                </a:lnTo>
                <a:lnTo>
                  <a:pt x="1668" y="568"/>
                </a:lnTo>
                <a:lnTo>
                  <a:pt x="1670" y="575"/>
                </a:lnTo>
                <a:lnTo>
                  <a:pt x="1670" y="575"/>
                </a:lnTo>
                <a:lnTo>
                  <a:pt x="1672" y="575"/>
                </a:lnTo>
                <a:lnTo>
                  <a:pt x="1672" y="575"/>
                </a:lnTo>
                <a:lnTo>
                  <a:pt x="1674" y="572"/>
                </a:lnTo>
                <a:lnTo>
                  <a:pt x="1674" y="570"/>
                </a:lnTo>
                <a:lnTo>
                  <a:pt x="1672" y="568"/>
                </a:lnTo>
                <a:lnTo>
                  <a:pt x="1672" y="566"/>
                </a:lnTo>
                <a:lnTo>
                  <a:pt x="1674" y="566"/>
                </a:lnTo>
                <a:lnTo>
                  <a:pt x="1674" y="564"/>
                </a:lnTo>
                <a:lnTo>
                  <a:pt x="1674" y="562"/>
                </a:lnTo>
                <a:lnTo>
                  <a:pt x="1672" y="560"/>
                </a:lnTo>
                <a:lnTo>
                  <a:pt x="1672" y="560"/>
                </a:lnTo>
                <a:lnTo>
                  <a:pt x="1670" y="560"/>
                </a:lnTo>
                <a:lnTo>
                  <a:pt x="1670" y="560"/>
                </a:lnTo>
                <a:lnTo>
                  <a:pt x="1670" y="560"/>
                </a:lnTo>
                <a:lnTo>
                  <a:pt x="1670" y="558"/>
                </a:lnTo>
                <a:lnTo>
                  <a:pt x="1670" y="558"/>
                </a:lnTo>
                <a:lnTo>
                  <a:pt x="1670" y="558"/>
                </a:lnTo>
                <a:lnTo>
                  <a:pt x="1668" y="558"/>
                </a:lnTo>
                <a:lnTo>
                  <a:pt x="1666" y="558"/>
                </a:lnTo>
                <a:lnTo>
                  <a:pt x="1664" y="558"/>
                </a:lnTo>
                <a:lnTo>
                  <a:pt x="1664" y="558"/>
                </a:lnTo>
                <a:lnTo>
                  <a:pt x="1664" y="556"/>
                </a:lnTo>
                <a:lnTo>
                  <a:pt x="1664" y="556"/>
                </a:lnTo>
                <a:lnTo>
                  <a:pt x="1664" y="556"/>
                </a:lnTo>
                <a:lnTo>
                  <a:pt x="1662" y="554"/>
                </a:lnTo>
                <a:lnTo>
                  <a:pt x="1662" y="554"/>
                </a:lnTo>
                <a:lnTo>
                  <a:pt x="1657" y="552"/>
                </a:lnTo>
                <a:lnTo>
                  <a:pt x="1657" y="552"/>
                </a:lnTo>
                <a:lnTo>
                  <a:pt x="1659" y="552"/>
                </a:lnTo>
                <a:lnTo>
                  <a:pt x="1662" y="552"/>
                </a:lnTo>
                <a:lnTo>
                  <a:pt x="1664" y="552"/>
                </a:lnTo>
                <a:lnTo>
                  <a:pt x="1666" y="547"/>
                </a:lnTo>
                <a:lnTo>
                  <a:pt x="1664" y="547"/>
                </a:lnTo>
                <a:lnTo>
                  <a:pt x="1664" y="547"/>
                </a:lnTo>
                <a:lnTo>
                  <a:pt x="1659" y="547"/>
                </a:lnTo>
                <a:lnTo>
                  <a:pt x="1657" y="547"/>
                </a:lnTo>
                <a:lnTo>
                  <a:pt x="1659" y="545"/>
                </a:lnTo>
                <a:lnTo>
                  <a:pt x="1662" y="545"/>
                </a:lnTo>
                <a:lnTo>
                  <a:pt x="1662" y="543"/>
                </a:lnTo>
                <a:lnTo>
                  <a:pt x="1659" y="541"/>
                </a:lnTo>
                <a:lnTo>
                  <a:pt x="1659" y="541"/>
                </a:lnTo>
                <a:lnTo>
                  <a:pt x="1657" y="541"/>
                </a:lnTo>
                <a:lnTo>
                  <a:pt x="1657" y="541"/>
                </a:lnTo>
                <a:lnTo>
                  <a:pt x="1655" y="539"/>
                </a:lnTo>
                <a:lnTo>
                  <a:pt x="1653" y="537"/>
                </a:lnTo>
                <a:lnTo>
                  <a:pt x="1651" y="539"/>
                </a:lnTo>
                <a:lnTo>
                  <a:pt x="1649" y="539"/>
                </a:lnTo>
                <a:lnTo>
                  <a:pt x="1649" y="541"/>
                </a:lnTo>
                <a:lnTo>
                  <a:pt x="1649" y="541"/>
                </a:lnTo>
                <a:lnTo>
                  <a:pt x="1647" y="541"/>
                </a:lnTo>
                <a:lnTo>
                  <a:pt x="1647" y="541"/>
                </a:lnTo>
                <a:lnTo>
                  <a:pt x="1649" y="539"/>
                </a:lnTo>
                <a:lnTo>
                  <a:pt x="1649" y="539"/>
                </a:lnTo>
                <a:lnTo>
                  <a:pt x="1647" y="537"/>
                </a:lnTo>
                <a:lnTo>
                  <a:pt x="1645" y="535"/>
                </a:lnTo>
                <a:lnTo>
                  <a:pt x="1643" y="535"/>
                </a:lnTo>
                <a:lnTo>
                  <a:pt x="1643" y="535"/>
                </a:lnTo>
                <a:lnTo>
                  <a:pt x="1643" y="539"/>
                </a:lnTo>
                <a:lnTo>
                  <a:pt x="1641" y="539"/>
                </a:lnTo>
                <a:lnTo>
                  <a:pt x="1641" y="539"/>
                </a:lnTo>
                <a:lnTo>
                  <a:pt x="1641" y="535"/>
                </a:lnTo>
                <a:lnTo>
                  <a:pt x="1639" y="533"/>
                </a:lnTo>
                <a:lnTo>
                  <a:pt x="1639" y="533"/>
                </a:lnTo>
                <a:lnTo>
                  <a:pt x="1639" y="533"/>
                </a:lnTo>
                <a:lnTo>
                  <a:pt x="1639" y="533"/>
                </a:lnTo>
                <a:lnTo>
                  <a:pt x="1639" y="533"/>
                </a:lnTo>
                <a:lnTo>
                  <a:pt x="1636" y="533"/>
                </a:lnTo>
                <a:lnTo>
                  <a:pt x="1636" y="533"/>
                </a:lnTo>
                <a:lnTo>
                  <a:pt x="1636" y="531"/>
                </a:lnTo>
                <a:lnTo>
                  <a:pt x="1636" y="528"/>
                </a:lnTo>
                <a:lnTo>
                  <a:pt x="1634" y="528"/>
                </a:lnTo>
                <a:lnTo>
                  <a:pt x="1632" y="526"/>
                </a:lnTo>
                <a:lnTo>
                  <a:pt x="1632" y="526"/>
                </a:lnTo>
                <a:lnTo>
                  <a:pt x="1632" y="526"/>
                </a:lnTo>
                <a:lnTo>
                  <a:pt x="1634" y="524"/>
                </a:lnTo>
                <a:lnTo>
                  <a:pt x="1634" y="524"/>
                </a:lnTo>
                <a:lnTo>
                  <a:pt x="1632" y="524"/>
                </a:lnTo>
                <a:lnTo>
                  <a:pt x="1632" y="522"/>
                </a:lnTo>
                <a:lnTo>
                  <a:pt x="1632" y="522"/>
                </a:lnTo>
                <a:lnTo>
                  <a:pt x="1632" y="522"/>
                </a:lnTo>
                <a:lnTo>
                  <a:pt x="1630" y="520"/>
                </a:lnTo>
                <a:lnTo>
                  <a:pt x="1628" y="520"/>
                </a:lnTo>
                <a:lnTo>
                  <a:pt x="1628" y="520"/>
                </a:lnTo>
                <a:lnTo>
                  <a:pt x="1626" y="520"/>
                </a:lnTo>
                <a:lnTo>
                  <a:pt x="1624" y="522"/>
                </a:lnTo>
                <a:lnTo>
                  <a:pt x="1624" y="522"/>
                </a:lnTo>
                <a:lnTo>
                  <a:pt x="1624" y="522"/>
                </a:lnTo>
                <a:lnTo>
                  <a:pt x="1624" y="520"/>
                </a:lnTo>
                <a:lnTo>
                  <a:pt x="1624" y="516"/>
                </a:lnTo>
                <a:lnTo>
                  <a:pt x="1624" y="516"/>
                </a:lnTo>
                <a:lnTo>
                  <a:pt x="1624" y="516"/>
                </a:lnTo>
                <a:lnTo>
                  <a:pt x="1622" y="516"/>
                </a:lnTo>
                <a:lnTo>
                  <a:pt x="1620" y="514"/>
                </a:lnTo>
                <a:lnTo>
                  <a:pt x="1620" y="514"/>
                </a:lnTo>
                <a:lnTo>
                  <a:pt x="1620" y="512"/>
                </a:lnTo>
                <a:lnTo>
                  <a:pt x="1620" y="510"/>
                </a:lnTo>
                <a:lnTo>
                  <a:pt x="1620" y="510"/>
                </a:lnTo>
                <a:lnTo>
                  <a:pt x="1615" y="508"/>
                </a:lnTo>
                <a:lnTo>
                  <a:pt x="1613" y="508"/>
                </a:lnTo>
                <a:lnTo>
                  <a:pt x="1611" y="508"/>
                </a:lnTo>
                <a:lnTo>
                  <a:pt x="1611" y="508"/>
                </a:lnTo>
                <a:lnTo>
                  <a:pt x="1615" y="505"/>
                </a:lnTo>
                <a:lnTo>
                  <a:pt x="1615" y="505"/>
                </a:lnTo>
                <a:lnTo>
                  <a:pt x="1620" y="508"/>
                </a:lnTo>
                <a:lnTo>
                  <a:pt x="1624" y="512"/>
                </a:lnTo>
                <a:lnTo>
                  <a:pt x="1626" y="512"/>
                </a:lnTo>
                <a:lnTo>
                  <a:pt x="1628" y="514"/>
                </a:lnTo>
                <a:lnTo>
                  <a:pt x="1632" y="514"/>
                </a:lnTo>
                <a:lnTo>
                  <a:pt x="1632" y="514"/>
                </a:lnTo>
                <a:lnTo>
                  <a:pt x="1632" y="512"/>
                </a:lnTo>
                <a:lnTo>
                  <a:pt x="1634" y="512"/>
                </a:lnTo>
                <a:lnTo>
                  <a:pt x="1632" y="510"/>
                </a:lnTo>
                <a:lnTo>
                  <a:pt x="1630" y="508"/>
                </a:lnTo>
                <a:lnTo>
                  <a:pt x="1626" y="505"/>
                </a:lnTo>
                <a:lnTo>
                  <a:pt x="1626" y="503"/>
                </a:lnTo>
                <a:lnTo>
                  <a:pt x="1624" y="501"/>
                </a:lnTo>
                <a:lnTo>
                  <a:pt x="1624" y="499"/>
                </a:lnTo>
                <a:lnTo>
                  <a:pt x="1626" y="501"/>
                </a:lnTo>
                <a:lnTo>
                  <a:pt x="1628" y="501"/>
                </a:lnTo>
                <a:lnTo>
                  <a:pt x="1632" y="503"/>
                </a:lnTo>
                <a:lnTo>
                  <a:pt x="1632" y="503"/>
                </a:lnTo>
                <a:lnTo>
                  <a:pt x="1634" y="503"/>
                </a:lnTo>
                <a:lnTo>
                  <a:pt x="1634" y="503"/>
                </a:lnTo>
                <a:lnTo>
                  <a:pt x="1634" y="501"/>
                </a:lnTo>
                <a:lnTo>
                  <a:pt x="1632" y="499"/>
                </a:lnTo>
                <a:lnTo>
                  <a:pt x="1632" y="497"/>
                </a:lnTo>
                <a:lnTo>
                  <a:pt x="1634" y="499"/>
                </a:lnTo>
                <a:lnTo>
                  <a:pt x="1636" y="499"/>
                </a:lnTo>
                <a:lnTo>
                  <a:pt x="1639" y="499"/>
                </a:lnTo>
                <a:lnTo>
                  <a:pt x="1639" y="497"/>
                </a:lnTo>
                <a:lnTo>
                  <a:pt x="1636" y="497"/>
                </a:lnTo>
                <a:lnTo>
                  <a:pt x="1636" y="497"/>
                </a:lnTo>
                <a:lnTo>
                  <a:pt x="1639" y="497"/>
                </a:lnTo>
                <a:lnTo>
                  <a:pt x="1641" y="499"/>
                </a:lnTo>
                <a:lnTo>
                  <a:pt x="1641" y="499"/>
                </a:lnTo>
                <a:lnTo>
                  <a:pt x="1641" y="501"/>
                </a:lnTo>
                <a:lnTo>
                  <a:pt x="1645" y="505"/>
                </a:lnTo>
                <a:lnTo>
                  <a:pt x="1645" y="505"/>
                </a:lnTo>
                <a:lnTo>
                  <a:pt x="1647" y="505"/>
                </a:lnTo>
                <a:lnTo>
                  <a:pt x="1649" y="508"/>
                </a:lnTo>
                <a:lnTo>
                  <a:pt x="1651" y="508"/>
                </a:lnTo>
                <a:lnTo>
                  <a:pt x="1653" y="508"/>
                </a:lnTo>
                <a:lnTo>
                  <a:pt x="1653" y="508"/>
                </a:lnTo>
                <a:lnTo>
                  <a:pt x="1655" y="508"/>
                </a:lnTo>
                <a:lnTo>
                  <a:pt x="1655" y="508"/>
                </a:lnTo>
                <a:lnTo>
                  <a:pt x="1657" y="508"/>
                </a:lnTo>
                <a:lnTo>
                  <a:pt x="1653" y="510"/>
                </a:lnTo>
                <a:lnTo>
                  <a:pt x="1653" y="512"/>
                </a:lnTo>
                <a:lnTo>
                  <a:pt x="1653" y="512"/>
                </a:lnTo>
                <a:lnTo>
                  <a:pt x="1657" y="512"/>
                </a:lnTo>
                <a:lnTo>
                  <a:pt x="1659" y="512"/>
                </a:lnTo>
                <a:lnTo>
                  <a:pt x="1662" y="512"/>
                </a:lnTo>
                <a:lnTo>
                  <a:pt x="1666" y="510"/>
                </a:lnTo>
                <a:lnTo>
                  <a:pt x="1668" y="508"/>
                </a:lnTo>
                <a:lnTo>
                  <a:pt x="1670" y="505"/>
                </a:lnTo>
                <a:lnTo>
                  <a:pt x="1672" y="505"/>
                </a:lnTo>
                <a:lnTo>
                  <a:pt x="1674" y="503"/>
                </a:lnTo>
                <a:lnTo>
                  <a:pt x="1674" y="503"/>
                </a:lnTo>
                <a:lnTo>
                  <a:pt x="1672" y="505"/>
                </a:lnTo>
                <a:lnTo>
                  <a:pt x="1670" y="508"/>
                </a:lnTo>
                <a:lnTo>
                  <a:pt x="1670" y="510"/>
                </a:lnTo>
                <a:lnTo>
                  <a:pt x="1668" y="512"/>
                </a:lnTo>
                <a:lnTo>
                  <a:pt x="1666" y="512"/>
                </a:lnTo>
                <a:lnTo>
                  <a:pt x="1664" y="514"/>
                </a:lnTo>
                <a:lnTo>
                  <a:pt x="1662" y="514"/>
                </a:lnTo>
                <a:lnTo>
                  <a:pt x="1662" y="516"/>
                </a:lnTo>
                <a:lnTo>
                  <a:pt x="1659" y="518"/>
                </a:lnTo>
                <a:lnTo>
                  <a:pt x="1662" y="518"/>
                </a:lnTo>
                <a:lnTo>
                  <a:pt x="1662" y="518"/>
                </a:lnTo>
                <a:lnTo>
                  <a:pt x="1662" y="520"/>
                </a:lnTo>
                <a:lnTo>
                  <a:pt x="1664" y="522"/>
                </a:lnTo>
                <a:lnTo>
                  <a:pt x="1664" y="522"/>
                </a:lnTo>
                <a:lnTo>
                  <a:pt x="1664" y="524"/>
                </a:lnTo>
                <a:lnTo>
                  <a:pt x="1666" y="526"/>
                </a:lnTo>
                <a:lnTo>
                  <a:pt x="1668" y="528"/>
                </a:lnTo>
                <a:lnTo>
                  <a:pt x="1670" y="531"/>
                </a:lnTo>
                <a:lnTo>
                  <a:pt x="1670" y="531"/>
                </a:lnTo>
                <a:lnTo>
                  <a:pt x="1672" y="533"/>
                </a:lnTo>
                <a:lnTo>
                  <a:pt x="1674" y="528"/>
                </a:lnTo>
                <a:lnTo>
                  <a:pt x="1676" y="526"/>
                </a:lnTo>
                <a:lnTo>
                  <a:pt x="1676" y="526"/>
                </a:lnTo>
                <a:lnTo>
                  <a:pt x="1676" y="526"/>
                </a:lnTo>
                <a:lnTo>
                  <a:pt x="1676" y="528"/>
                </a:lnTo>
                <a:lnTo>
                  <a:pt x="1676" y="531"/>
                </a:lnTo>
                <a:lnTo>
                  <a:pt x="1676" y="533"/>
                </a:lnTo>
                <a:lnTo>
                  <a:pt x="1678" y="533"/>
                </a:lnTo>
                <a:lnTo>
                  <a:pt x="1680" y="533"/>
                </a:lnTo>
                <a:lnTo>
                  <a:pt x="1680" y="533"/>
                </a:lnTo>
                <a:lnTo>
                  <a:pt x="1683" y="533"/>
                </a:lnTo>
                <a:lnTo>
                  <a:pt x="1683" y="533"/>
                </a:lnTo>
                <a:lnTo>
                  <a:pt x="1683" y="535"/>
                </a:lnTo>
                <a:lnTo>
                  <a:pt x="1685" y="535"/>
                </a:lnTo>
                <a:lnTo>
                  <a:pt x="1687" y="537"/>
                </a:lnTo>
                <a:lnTo>
                  <a:pt x="1689" y="535"/>
                </a:lnTo>
                <a:lnTo>
                  <a:pt x="1689" y="533"/>
                </a:lnTo>
                <a:lnTo>
                  <a:pt x="1689" y="531"/>
                </a:lnTo>
                <a:lnTo>
                  <a:pt x="1689" y="522"/>
                </a:lnTo>
                <a:lnTo>
                  <a:pt x="1691" y="520"/>
                </a:lnTo>
                <a:lnTo>
                  <a:pt x="1687" y="520"/>
                </a:lnTo>
                <a:lnTo>
                  <a:pt x="1685" y="520"/>
                </a:lnTo>
                <a:lnTo>
                  <a:pt x="1685" y="520"/>
                </a:lnTo>
                <a:lnTo>
                  <a:pt x="1689" y="518"/>
                </a:lnTo>
                <a:lnTo>
                  <a:pt x="1689" y="518"/>
                </a:lnTo>
                <a:lnTo>
                  <a:pt x="1689" y="516"/>
                </a:lnTo>
                <a:lnTo>
                  <a:pt x="1689" y="516"/>
                </a:lnTo>
                <a:lnTo>
                  <a:pt x="1691" y="518"/>
                </a:lnTo>
                <a:lnTo>
                  <a:pt x="1693" y="520"/>
                </a:lnTo>
                <a:lnTo>
                  <a:pt x="1695" y="520"/>
                </a:lnTo>
                <a:lnTo>
                  <a:pt x="1697" y="520"/>
                </a:lnTo>
                <a:lnTo>
                  <a:pt x="1699" y="520"/>
                </a:lnTo>
                <a:lnTo>
                  <a:pt x="1699" y="520"/>
                </a:lnTo>
                <a:lnTo>
                  <a:pt x="1701" y="518"/>
                </a:lnTo>
                <a:lnTo>
                  <a:pt x="1703" y="516"/>
                </a:lnTo>
                <a:lnTo>
                  <a:pt x="1703" y="516"/>
                </a:lnTo>
                <a:lnTo>
                  <a:pt x="1703" y="514"/>
                </a:lnTo>
                <a:lnTo>
                  <a:pt x="1703" y="514"/>
                </a:lnTo>
                <a:lnTo>
                  <a:pt x="1703" y="514"/>
                </a:lnTo>
                <a:lnTo>
                  <a:pt x="1701" y="512"/>
                </a:lnTo>
                <a:lnTo>
                  <a:pt x="1701" y="512"/>
                </a:lnTo>
                <a:lnTo>
                  <a:pt x="1701" y="512"/>
                </a:lnTo>
                <a:lnTo>
                  <a:pt x="1703" y="512"/>
                </a:lnTo>
                <a:lnTo>
                  <a:pt x="1706" y="512"/>
                </a:lnTo>
                <a:lnTo>
                  <a:pt x="1708" y="512"/>
                </a:lnTo>
                <a:lnTo>
                  <a:pt x="1710" y="512"/>
                </a:lnTo>
                <a:lnTo>
                  <a:pt x="1710" y="510"/>
                </a:lnTo>
                <a:lnTo>
                  <a:pt x="1706" y="508"/>
                </a:lnTo>
                <a:lnTo>
                  <a:pt x="1701" y="505"/>
                </a:lnTo>
                <a:lnTo>
                  <a:pt x="1701" y="505"/>
                </a:lnTo>
                <a:lnTo>
                  <a:pt x="1703" y="505"/>
                </a:lnTo>
                <a:lnTo>
                  <a:pt x="1703" y="503"/>
                </a:lnTo>
                <a:lnTo>
                  <a:pt x="1701" y="501"/>
                </a:lnTo>
                <a:lnTo>
                  <a:pt x="1701" y="501"/>
                </a:lnTo>
                <a:lnTo>
                  <a:pt x="1703" y="501"/>
                </a:lnTo>
                <a:lnTo>
                  <a:pt x="1706" y="501"/>
                </a:lnTo>
                <a:lnTo>
                  <a:pt x="1708" y="503"/>
                </a:lnTo>
                <a:lnTo>
                  <a:pt x="1710" y="503"/>
                </a:lnTo>
                <a:lnTo>
                  <a:pt x="1712" y="503"/>
                </a:lnTo>
                <a:lnTo>
                  <a:pt x="1716" y="503"/>
                </a:lnTo>
                <a:lnTo>
                  <a:pt x="1716" y="501"/>
                </a:lnTo>
                <a:lnTo>
                  <a:pt x="1714" y="499"/>
                </a:lnTo>
                <a:lnTo>
                  <a:pt x="1708" y="497"/>
                </a:lnTo>
                <a:lnTo>
                  <a:pt x="1708" y="497"/>
                </a:lnTo>
                <a:lnTo>
                  <a:pt x="1710" y="495"/>
                </a:lnTo>
                <a:lnTo>
                  <a:pt x="1712" y="495"/>
                </a:lnTo>
                <a:lnTo>
                  <a:pt x="1714" y="497"/>
                </a:lnTo>
                <a:lnTo>
                  <a:pt x="1716" y="499"/>
                </a:lnTo>
                <a:lnTo>
                  <a:pt x="1718" y="497"/>
                </a:lnTo>
                <a:lnTo>
                  <a:pt x="1720" y="497"/>
                </a:lnTo>
                <a:lnTo>
                  <a:pt x="1720" y="497"/>
                </a:lnTo>
                <a:lnTo>
                  <a:pt x="1718" y="495"/>
                </a:lnTo>
                <a:lnTo>
                  <a:pt x="1716" y="493"/>
                </a:lnTo>
                <a:lnTo>
                  <a:pt x="1712" y="489"/>
                </a:lnTo>
                <a:lnTo>
                  <a:pt x="1710" y="487"/>
                </a:lnTo>
                <a:lnTo>
                  <a:pt x="1708" y="487"/>
                </a:lnTo>
                <a:lnTo>
                  <a:pt x="1703" y="491"/>
                </a:lnTo>
                <a:lnTo>
                  <a:pt x="1701" y="489"/>
                </a:lnTo>
                <a:lnTo>
                  <a:pt x="1699" y="489"/>
                </a:lnTo>
                <a:lnTo>
                  <a:pt x="1699" y="489"/>
                </a:lnTo>
                <a:lnTo>
                  <a:pt x="1697" y="489"/>
                </a:lnTo>
                <a:lnTo>
                  <a:pt x="1695" y="489"/>
                </a:lnTo>
                <a:lnTo>
                  <a:pt x="1693" y="489"/>
                </a:lnTo>
                <a:lnTo>
                  <a:pt x="1689" y="491"/>
                </a:lnTo>
                <a:lnTo>
                  <a:pt x="1687" y="493"/>
                </a:lnTo>
                <a:lnTo>
                  <a:pt x="1685" y="493"/>
                </a:lnTo>
                <a:lnTo>
                  <a:pt x="1691" y="489"/>
                </a:lnTo>
                <a:lnTo>
                  <a:pt x="1691" y="487"/>
                </a:lnTo>
                <a:lnTo>
                  <a:pt x="1691" y="487"/>
                </a:lnTo>
                <a:lnTo>
                  <a:pt x="1693" y="484"/>
                </a:lnTo>
                <a:lnTo>
                  <a:pt x="1693" y="482"/>
                </a:lnTo>
                <a:lnTo>
                  <a:pt x="1695" y="482"/>
                </a:lnTo>
                <a:lnTo>
                  <a:pt x="1691" y="480"/>
                </a:lnTo>
                <a:lnTo>
                  <a:pt x="1687" y="478"/>
                </a:lnTo>
                <a:lnTo>
                  <a:pt x="1687" y="478"/>
                </a:lnTo>
                <a:lnTo>
                  <a:pt x="1685" y="480"/>
                </a:lnTo>
                <a:lnTo>
                  <a:pt x="1683" y="480"/>
                </a:lnTo>
                <a:lnTo>
                  <a:pt x="1683" y="480"/>
                </a:lnTo>
                <a:lnTo>
                  <a:pt x="1680" y="480"/>
                </a:lnTo>
                <a:lnTo>
                  <a:pt x="1678" y="482"/>
                </a:lnTo>
                <a:lnTo>
                  <a:pt x="1676" y="482"/>
                </a:lnTo>
                <a:lnTo>
                  <a:pt x="1674" y="480"/>
                </a:lnTo>
                <a:lnTo>
                  <a:pt x="1672" y="480"/>
                </a:lnTo>
                <a:lnTo>
                  <a:pt x="1670" y="478"/>
                </a:lnTo>
                <a:lnTo>
                  <a:pt x="1672" y="478"/>
                </a:lnTo>
                <a:lnTo>
                  <a:pt x="1674" y="480"/>
                </a:lnTo>
                <a:lnTo>
                  <a:pt x="1676" y="478"/>
                </a:lnTo>
                <a:lnTo>
                  <a:pt x="1680" y="478"/>
                </a:lnTo>
                <a:lnTo>
                  <a:pt x="1680" y="476"/>
                </a:lnTo>
                <a:lnTo>
                  <a:pt x="1683" y="474"/>
                </a:lnTo>
                <a:lnTo>
                  <a:pt x="1680" y="472"/>
                </a:lnTo>
                <a:lnTo>
                  <a:pt x="1678" y="472"/>
                </a:lnTo>
                <a:lnTo>
                  <a:pt x="1674" y="470"/>
                </a:lnTo>
                <a:lnTo>
                  <a:pt x="1672" y="468"/>
                </a:lnTo>
                <a:lnTo>
                  <a:pt x="1672" y="468"/>
                </a:lnTo>
                <a:lnTo>
                  <a:pt x="1668" y="468"/>
                </a:lnTo>
                <a:lnTo>
                  <a:pt x="1666" y="468"/>
                </a:lnTo>
                <a:lnTo>
                  <a:pt x="1666" y="468"/>
                </a:lnTo>
                <a:lnTo>
                  <a:pt x="1666" y="466"/>
                </a:lnTo>
                <a:lnTo>
                  <a:pt x="1666" y="466"/>
                </a:lnTo>
                <a:lnTo>
                  <a:pt x="1668" y="463"/>
                </a:lnTo>
                <a:lnTo>
                  <a:pt x="1668" y="463"/>
                </a:lnTo>
                <a:lnTo>
                  <a:pt x="1668" y="461"/>
                </a:lnTo>
                <a:lnTo>
                  <a:pt x="1666" y="461"/>
                </a:lnTo>
                <a:lnTo>
                  <a:pt x="1666" y="463"/>
                </a:lnTo>
                <a:lnTo>
                  <a:pt x="1662" y="466"/>
                </a:lnTo>
                <a:lnTo>
                  <a:pt x="1659" y="466"/>
                </a:lnTo>
                <a:lnTo>
                  <a:pt x="1659" y="468"/>
                </a:lnTo>
                <a:lnTo>
                  <a:pt x="1659" y="470"/>
                </a:lnTo>
                <a:lnTo>
                  <a:pt x="1659" y="472"/>
                </a:lnTo>
                <a:lnTo>
                  <a:pt x="1659" y="472"/>
                </a:lnTo>
                <a:lnTo>
                  <a:pt x="1657" y="470"/>
                </a:lnTo>
                <a:lnTo>
                  <a:pt x="1657" y="468"/>
                </a:lnTo>
                <a:lnTo>
                  <a:pt x="1659" y="466"/>
                </a:lnTo>
                <a:lnTo>
                  <a:pt x="1659" y="463"/>
                </a:lnTo>
                <a:lnTo>
                  <a:pt x="1657" y="463"/>
                </a:lnTo>
                <a:lnTo>
                  <a:pt x="1655" y="463"/>
                </a:lnTo>
                <a:lnTo>
                  <a:pt x="1655" y="463"/>
                </a:lnTo>
                <a:lnTo>
                  <a:pt x="1653" y="466"/>
                </a:lnTo>
                <a:lnTo>
                  <a:pt x="1651" y="463"/>
                </a:lnTo>
                <a:lnTo>
                  <a:pt x="1653" y="461"/>
                </a:lnTo>
                <a:lnTo>
                  <a:pt x="1653" y="461"/>
                </a:lnTo>
                <a:lnTo>
                  <a:pt x="1651" y="461"/>
                </a:lnTo>
                <a:lnTo>
                  <a:pt x="1649" y="463"/>
                </a:lnTo>
                <a:lnTo>
                  <a:pt x="1647" y="468"/>
                </a:lnTo>
                <a:lnTo>
                  <a:pt x="1647" y="468"/>
                </a:lnTo>
                <a:lnTo>
                  <a:pt x="1645" y="468"/>
                </a:lnTo>
                <a:lnTo>
                  <a:pt x="1645" y="468"/>
                </a:lnTo>
                <a:lnTo>
                  <a:pt x="1645" y="466"/>
                </a:lnTo>
                <a:lnTo>
                  <a:pt x="1645" y="466"/>
                </a:lnTo>
                <a:lnTo>
                  <a:pt x="1647" y="461"/>
                </a:lnTo>
                <a:lnTo>
                  <a:pt x="1647" y="459"/>
                </a:lnTo>
                <a:lnTo>
                  <a:pt x="1649" y="457"/>
                </a:lnTo>
                <a:lnTo>
                  <a:pt x="1645" y="457"/>
                </a:lnTo>
                <a:lnTo>
                  <a:pt x="1643" y="457"/>
                </a:lnTo>
                <a:lnTo>
                  <a:pt x="1643" y="461"/>
                </a:lnTo>
                <a:lnTo>
                  <a:pt x="1643" y="461"/>
                </a:lnTo>
                <a:lnTo>
                  <a:pt x="1641" y="463"/>
                </a:lnTo>
                <a:lnTo>
                  <a:pt x="1641" y="459"/>
                </a:lnTo>
                <a:lnTo>
                  <a:pt x="1641" y="459"/>
                </a:lnTo>
                <a:lnTo>
                  <a:pt x="1639" y="461"/>
                </a:lnTo>
                <a:lnTo>
                  <a:pt x="1639" y="461"/>
                </a:lnTo>
                <a:lnTo>
                  <a:pt x="1639" y="461"/>
                </a:lnTo>
                <a:lnTo>
                  <a:pt x="1639" y="459"/>
                </a:lnTo>
                <a:lnTo>
                  <a:pt x="1639" y="457"/>
                </a:lnTo>
                <a:lnTo>
                  <a:pt x="1639" y="457"/>
                </a:lnTo>
                <a:lnTo>
                  <a:pt x="1636" y="455"/>
                </a:lnTo>
                <a:lnTo>
                  <a:pt x="1636" y="453"/>
                </a:lnTo>
                <a:lnTo>
                  <a:pt x="1641" y="453"/>
                </a:lnTo>
                <a:lnTo>
                  <a:pt x="1641" y="453"/>
                </a:lnTo>
                <a:lnTo>
                  <a:pt x="1641" y="451"/>
                </a:lnTo>
                <a:lnTo>
                  <a:pt x="1639" y="451"/>
                </a:lnTo>
                <a:lnTo>
                  <a:pt x="1636" y="451"/>
                </a:lnTo>
                <a:lnTo>
                  <a:pt x="1634" y="451"/>
                </a:lnTo>
                <a:lnTo>
                  <a:pt x="1632" y="451"/>
                </a:lnTo>
                <a:lnTo>
                  <a:pt x="1630" y="451"/>
                </a:lnTo>
                <a:lnTo>
                  <a:pt x="1628" y="451"/>
                </a:lnTo>
                <a:lnTo>
                  <a:pt x="1628" y="449"/>
                </a:lnTo>
                <a:lnTo>
                  <a:pt x="1626" y="449"/>
                </a:lnTo>
                <a:lnTo>
                  <a:pt x="1624" y="451"/>
                </a:lnTo>
                <a:lnTo>
                  <a:pt x="1624" y="451"/>
                </a:lnTo>
                <a:lnTo>
                  <a:pt x="1622" y="449"/>
                </a:lnTo>
                <a:lnTo>
                  <a:pt x="1620" y="449"/>
                </a:lnTo>
                <a:lnTo>
                  <a:pt x="1620" y="447"/>
                </a:lnTo>
                <a:lnTo>
                  <a:pt x="1620" y="447"/>
                </a:lnTo>
                <a:lnTo>
                  <a:pt x="1618" y="445"/>
                </a:lnTo>
                <a:lnTo>
                  <a:pt x="1615" y="445"/>
                </a:lnTo>
                <a:lnTo>
                  <a:pt x="1609" y="445"/>
                </a:lnTo>
                <a:lnTo>
                  <a:pt x="1603" y="443"/>
                </a:lnTo>
                <a:lnTo>
                  <a:pt x="1603" y="443"/>
                </a:lnTo>
                <a:lnTo>
                  <a:pt x="1603" y="440"/>
                </a:lnTo>
                <a:lnTo>
                  <a:pt x="1605" y="443"/>
                </a:lnTo>
                <a:lnTo>
                  <a:pt x="1611" y="443"/>
                </a:lnTo>
                <a:lnTo>
                  <a:pt x="1613" y="443"/>
                </a:lnTo>
                <a:lnTo>
                  <a:pt x="1615" y="443"/>
                </a:lnTo>
                <a:lnTo>
                  <a:pt x="1615" y="443"/>
                </a:lnTo>
                <a:lnTo>
                  <a:pt x="1618" y="443"/>
                </a:lnTo>
                <a:lnTo>
                  <a:pt x="1622" y="443"/>
                </a:lnTo>
                <a:lnTo>
                  <a:pt x="1624" y="445"/>
                </a:lnTo>
                <a:lnTo>
                  <a:pt x="1626" y="443"/>
                </a:lnTo>
                <a:lnTo>
                  <a:pt x="1626" y="440"/>
                </a:lnTo>
                <a:lnTo>
                  <a:pt x="1626" y="438"/>
                </a:lnTo>
                <a:lnTo>
                  <a:pt x="1626" y="436"/>
                </a:lnTo>
                <a:lnTo>
                  <a:pt x="1622" y="434"/>
                </a:lnTo>
                <a:lnTo>
                  <a:pt x="1618" y="434"/>
                </a:lnTo>
                <a:lnTo>
                  <a:pt x="1618" y="434"/>
                </a:lnTo>
                <a:lnTo>
                  <a:pt x="1609" y="436"/>
                </a:lnTo>
                <a:lnTo>
                  <a:pt x="1607" y="436"/>
                </a:lnTo>
                <a:lnTo>
                  <a:pt x="1613" y="432"/>
                </a:lnTo>
                <a:lnTo>
                  <a:pt x="1618" y="432"/>
                </a:lnTo>
                <a:lnTo>
                  <a:pt x="1620" y="434"/>
                </a:lnTo>
                <a:lnTo>
                  <a:pt x="1624" y="432"/>
                </a:lnTo>
                <a:lnTo>
                  <a:pt x="1626" y="434"/>
                </a:lnTo>
                <a:lnTo>
                  <a:pt x="1628" y="434"/>
                </a:lnTo>
                <a:lnTo>
                  <a:pt x="1630" y="434"/>
                </a:lnTo>
                <a:lnTo>
                  <a:pt x="1632" y="434"/>
                </a:lnTo>
                <a:lnTo>
                  <a:pt x="1634" y="434"/>
                </a:lnTo>
                <a:lnTo>
                  <a:pt x="1641" y="434"/>
                </a:lnTo>
                <a:lnTo>
                  <a:pt x="1641" y="434"/>
                </a:lnTo>
                <a:lnTo>
                  <a:pt x="1643" y="434"/>
                </a:lnTo>
                <a:lnTo>
                  <a:pt x="1643" y="432"/>
                </a:lnTo>
                <a:lnTo>
                  <a:pt x="1641" y="432"/>
                </a:lnTo>
                <a:lnTo>
                  <a:pt x="1641" y="430"/>
                </a:lnTo>
                <a:lnTo>
                  <a:pt x="1641" y="430"/>
                </a:lnTo>
                <a:lnTo>
                  <a:pt x="1636" y="428"/>
                </a:lnTo>
                <a:lnTo>
                  <a:pt x="1634" y="426"/>
                </a:lnTo>
                <a:lnTo>
                  <a:pt x="1632" y="426"/>
                </a:lnTo>
                <a:lnTo>
                  <a:pt x="1626" y="426"/>
                </a:lnTo>
                <a:lnTo>
                  <a:pt x="1626" y="426"/>
                </a:lnTo>
                <a:lnTo>
                  <a:pt x="1624" y="426"/>
                </a:lnTo>
                <a:lnTo>
                  <a:pt x="1622" y="426"/>
                </a:lnTo>
                <a:lnTo>
                  <a:pt x="1615" y="424"/>
                </a:lnTo>
                <a:lnTo>
                  <a:pt x="1611" y="424"/>
                </a:lnTo>
                <a:lnTo>
                  <a:pt x="1607" y="426"/>
                </a:lnTo>
                <a:lnTo>
                  <a:pt x="1605" y="426"/>
                </a:lnTo>
                <a:lnTo>
                  <a:pt x="1605" y="424"/>
                </a:lnTo>
                <a:lnTo>
                  <a:pt x="1607" y="424"/>
                </a:lnTo>
                <a:lnTo>
                  <a:pt x="1611" y="422"/>
                </a:lnTo>
                <a:lnTo>
                  <a:pt x="1613" y="422"/>
                </a:lnTo>
                <a:lnTo>
                  <a:pt x="1618" y="422"/>
                </a:lnTo>
                <a:lnTo>
                  <a:pt x="1618" y="422"/>
                </a:lnTo>
                <a:lnTo>
                  <a:pt x="1620" y="422"/>
                </a:lnTo>
                <a:lnTo>
                  <a:pt x="1620" y="419"/>
                </a:lnTo>
                <a:lnTo>
                  <a:pt x="1622" y="419"/>
                </a:lnTo>
                <a:lnTo>
                  <a:pt x="1622" y="419"/>
                </a:lnTo>
                <a:lnTo>
                  <a:pt x="1626" y="419"/>
                </a:lnTo>
                <a:lnTo>
                  <a:pt x="1632" y="419"/>
                </a:lnTo>
                <a:lnTo>
                  <a:pt x="1634" y="419"/>
                </a:lnTo>
                <a:lnTo>
                  <a:pt x="1634" y="419"/>
                </a:lnTo>
                <a:lnTo>
                  <a:pt x="1634" y="419"/>
                </a:lnTo>
                <a:lnTo>
                  <a:pt x="1634" y="417"/>
                </a:lnTo>
                <a:lnTo>
                  <a:pt x="1634" y="417"/>
                </a:lnTo>
                <a:lnTo>
                  <a:pt x="1632" y="413"/>
                </a:lnTo>
                <a:lnTo>
                  <a:pt x="1632" y="411"/>
                </a:lnTo>
                <a:lnTo>
                  <a:pt x="1626" y="407"/>
                </a:lnTo>
                <a:lnTo>
                  <a:pt x="1624" y="405"/>
                </a:lnTo>
                <a:lnTo>
                  <a:pt x="1622" y="405"/>
                </a:lnTo>
                <a:lnTo>
                  <a:pt x="1622" y="405"/>
                </a:lnTo>
                <a:lnTo>
                  <a:pt x="1620" y="405"/>
                </a:lnTo>
                <a:lnTo>
                  <a:pt x="1618" y="407"/>
                </a:lnTo>
                <a:lnTo>
                  <a:pt x="1618" y="409"/>
                </a:lnTo>
                <a:lnTo>
                  <a:pt x="1618" y="409"/>
                </a:lnTo>
                <a:lnTo>
                  <a:pt x="1620" y="409"/>
                </a:lnTo>
                <a:lnTo>
                  <a:pt x="1620" y="409"/>
                </a:lnTo>
                <a:lnTo>
                  <a:pt x="1618" y="411"/>
                </a:lnTo>
                <a:lnTo>
                  <a:pt x="1618" y="411"/>
                </a:lnTo>
                <a:lnTo>
                  <a:pt x="1615" y="411"/>
                </a:lnTo>
                <a:lnTo>
                  <a:pt x="1613" y="411"/>
                </a:lnTo>
                <a:lnTo>
                  <a:pt x="1613" y="413"/>
                </a:lnTo>
                <a:lnTo>
                  <a:pt x="1611" y="415"/>
                </a:lnTo>
                <a:lnTo>
                  <a:pt x="1609" y="413"/>
                </a:lnTo>
                <a:lnTo>
                  <a:pt x="1607" y="413"/>
                </a:lnTo>
                <a:lnTo>
                  <a:pt x="1611" y="411"/>
                </a:lnTo>
                <a:lnTo>
                  <a:pt x="1611" y="411"/>
                </a:lnTo>
                <a:lnTo>
                  <a:pt x="1611" y="409"/>
                </a:lnTo>
                <a:lnTo>
                  <a:pt x="1611" y="409"/>
                </a:lnTo>
                <a:lnTo>
                  <a:pt x="1611" y="407"/>
                </a:lnTo>
                <a:lnTo>
                  <a:pt x="1611" y="407"/>
                </a:lnTo>
                <a:lnTo>
                  <a:pt x="1609" y="407"/>
                </a:lnTo>
                <a:lnTo>
                  <a:pt x="1605" y="409"/>
                </a:lnTo>
                <a:lnTo>
                  <a:pt x="1601" y="409"/>
                </a:lnTo>
                <a:lnTo>
                  <a:pt x="1599" y="409"/>
                </a:lnTo>
                <a:lnTo>
                  <a:pt x="1597" y="411"/>
                </a:lnTo>
                <a:lnTo>
                  <a:pt x="1595" y="411"/>
                </a:lnTo>
                <a:lnTo>
                  <a:pt x="1592" y="411"/>
                </a:lnTo>
                <a:lnTo>
                  <a:pt x="1592" y="411"/>
                </a:lnTo>
                <a:lnTo>
                  <a:pt x="1599" y="409"/>
                </a:lnTo>
                <a:lnTo>
                  <a:pt x="1601" y="407"/>
                </a:lnTo>
                <a:lnTo>
                  <a:pt x="1603" y="405"/>
                </a:lnTo>
                <a:lnTo>
                  <a:pt x="1607" y="405"/>
                </a:lnTo>
                <a:lnTo>
                  <a:pt x="1611" y="405"/>
                </a:lnTo>
                <a:lnTo>
                  <a:pt x="1611" y="405"/>
                </a:lnTo>
                <a:lnTo>
                  <a:pt x="1613" y="403"/>
                </a:lnTo>
                <a:lnTo>
                  <a:pt x="1615" y="403"/>
                </a:lnTo>
                <a:lnTo>
                  <a:pt x="1615" y="403"/>
                </a:lnTo>
                <a:lnTo>
                  <a:pt x="1618" y="401"/>
                </a:lnTo>
                <a:lnTo>
                  <a:pt x="1618" y="401"/>
                </a:lnTo>
                <a:lnTo>
                  <a:pt x="1618" y="398"/>
                </a:lnTo>
                <a:lnTo>
                  <a:pt x="1618" y="398"/>
                </a:lnTo>
                <a:lnTo>
                  <a:pt x="1615" y="398"/>
                </a:lnTo>
                <a:lnTo>
                  <a:pt x="1615" y="396"/>
                </a:lnTo>
                <a:lnTo>
                  <a:pt x="1609" y="394"/>
                </a:lnTo>
                <a:lnTo>
                  <a:pt x="1607" y="394"/>
                </a:lnTo>
                <a:lnTo>
                  <a:pt x="1605" y="392"/>
                </a:lnTo>
                <a:lnTo>
                  <a:pt x="1603" y="392"/>
                </a:lnTo>
                <a:lnTo>
                  <a:pt x="1603" y="392"/>
                </a:lnTo>
                <a:lnTo>
                  <a:pt x="1601" y="392"/>
                </a:lnTo>
                <a:lnTo>
                  <a:pt x="1599" y="392"/>
                </a:lnTo>
                <a:lnTo>
                  <a:pt x="1597" y="392"/>
                </a:lnTo>
                <a:lnTo>
                  <a:pt x="1595" y="390"/>
                </a:lnTo>
                <a:lnTo>
                  <a:pt x="1592" y="392"/>
                </a:lnTo>
                <a:lnTo>
                  <a:pt x="1588" y="392"/>
                </a:lnTo>
                <a:lnTo>
                  <a:pt x="1586" y="394"/>
                </a:lnTo>
                <a:lnTo>
                  <a:pt x="1582" y="396"/>
                </a:lnTo>
                <a:lnTo>
                  <a:pt x="1580" y="398"/>
                </a:lnTo>
                <a:lnTo>
                  <a:pt x="1578" y="398"/>
                </a:lnTo>
                <a:lnTo>
                  <a:pt x="1574" y="407"/>
                </a:lnTo>
                <a:lnTo>
                  <a:pt x="1574" y="409"/>
                </a:lnTo>
                <a:lnTo>
                  <a:pt x="1574" y="409"/>
                </a:lnTo>
                <a:lnTo>
                  <a:pt x="1576" y="403"/>
                </a:lnTo>
                <a:lnTo>
                  <a:pt x="1576" y="401"/>
                </a:lnTo>
                <a:lnTo>
                  <a:pt x="1574" y="398"/>
                </a:lnTo>
                <a:lnTo>
                  <a:pt x="1574" y="398"/>
                </a:lnTo>
                <a:lnTo>
                  <a:pt x="1574" y="398"/>
                </a:lnTo>
                <a:lnTo>
                  <a:pt x="1571" y="398"/>
                </a:lnTo>
                <a:lnTo>
                  <a:pt x="1571" y="401"/>
                </a:lnTo>
                <a:lnTo>
                  <a:pt x="1569" y="403"/>
                </a:lnTo>
                <a:lnTo>
                  <a:pt x="1569" y="403"/>
                </a:lnTo>
                <a:lnTo>
                  <a:pt x="1567" y="403"/>
                </a:lnTo>
                <a:lnTo>
                  <a:pt x="1565" y="403"/>
                </a:lnTo>
                <a:lnTo>
                  <a:pt x="1567" y="401"/>
                </a:lnTo>
                <a:lnTo>
                  <a:pt x="1569" y="401"/>
                </a:lnTo>
                <a:lnTo>
                  <a:pt x="1569" y="398"/>
                </a:lnTo>
                <a:lnTo>
                  <a:pt x="1571" y="398"/>
                </a:lnTo>
                <a:lnTo>
                  <a:pt x="1574" y="396"/>
                </a:lnTo>
                <a:lnTo>
                  <a:pt x="1576" y="396"/>
                </a:lnTo>
                <a:lnTo>
                  <a:pt x="1578" y="396"/>
                </a:lnTo>
                <a:lnTo>
                  <a:pt x="1582" y="392"/>
                </a:lnTo>
                <a:lnTo>
                  <a:pt x="1584" y="390"/>
                </a:lnTo>
                <a:lnTo>
                  <a:pt x="1584" y="390"/>
                </a:lnTo>
                <a:lnTo>
                  <a:pt x="1584" y="386"/>
                </a:lnTo>
                <a:lnTo>
                  <a:pt x="1584" y="386"/>
                </a:lnTo>
                <a:lnTo>
                  <a:pt x="1582" y="384"/>
                </a:lnTo>
                <a:lnTo>
                  <a:pt x="1582" y="384"/>
                </a:lnTo>
                <a:lnTo>
                  <a:pt x="1580" y="384"/>
                </a:lnTo>
                <a:lnTo>
                  <a:pt x="1578" y="386"/>
                </a:lnTo>
                <a:lnTo>
                  <a:pt x="1576" y="388"/>
                </a:lnTo>
                <a:lnTo>
                  <a:pt x="1574" y="388"/>
                </a:lnTo>
                <a:lnTo>
                  <a:pt x="1569" y="386"/>
                </a:lnTo>
                <a:lnTo>
                  <a:pt x="1565" y="386"/>
                </a:lnTo>
                <a:lnTo>
                  <a:pt x="1563" y="388"/>
                </a:lnTo>
                <a:lnTo>
                  <a:pt x="1561" y="390"/>
                </a:lnTo>
                <a:lnTo>
                  <a:pt x="1561" y="392"/>
                </a:lnTo>
                <a:lnTo>
                  <a:pt x="1555" y="392"/>
                </a:lnTo>
                <a:lnTo>
                  <a:pt x="1557" y="390"/>
                </a:lnTo>
                <a:lnTo>
                  <a:pt x="1559" y="390"/>
                </a:lnTo>
                <a:lnTo>
                  <a:pt x="1561" y="388"/>
                </a:lnTo>
                <a:lnTo>
                  <a:pt x="1565" y="386"/>
                </a:lnTo>
                <a:lnTo>
                  <a:pt x="1565" y="384"/>
                </a:lnTo>
                <a:lnTo>
                  <a:pt x="1567" y="384"/>
                </a:lnTo>
                <a:lnTo>
                  <a:pt x="1571" y="384"/>
                </a:lnTo>
                <a:lnTo>
                  <a:pt x="1571" y="384"/>
                </a:lnTo>
                <a:lnTo>
                  <a:pt x="1574" y="384"/>
                </a:lnTo>
                <a:lnTo>
                  <a:pt x="1576" y="380"/>
                </a:lnTo>
                <a:lnTo>
                  <a:pt x="1576" y="380"/>
                </a:lnTo>
                <a:lnTo>
                  <a:pt x="1576" y="378"/>
                </a:lnTo>
                <a:lnTo>
                  <a:pt x="1576" y="378"/>
                </a:lnTo>
                <a:lnTo>
                  <a:pt x="1574" y="375"/>
                </a:lnTo>
                <a:lnTo>
                  <a:pt x="1571" y="375"/>
                </a:lnTo>
                <a:lnTo>
                  <a:pt x="1569" y="373"/>
                </a:lnTo>
                <a:lnTo>
                  <a:pt x="1567" y="371"/>
                </a:lnTo>
                <a:lnTo>
                  <a:pt x="1563" y="371"/>
                </a:lnTo>
                <a:lnTo>
                  <a:pt x="1559" y="371"/>
                </a:lnTo>
                <a:lnTo>
                  <a:pt x="1557" y="371"/>
                </a:lnTo>
                <a:lnTo>
                  <a:pt x="1557" y="371"/>
                </a:lnTo>
                <a:close/>
                <a:moveTo>
                  <a:pt x="3994" y="218"/>
                </a:moveTo>
                <a:lnTo>
                  <a:pt x="3996" y="218"/>
                </a:lnTo>
                <a:lnTo>
                  <a:pt x="3996" y="218"/>
                </a:lnTo>
                <a:lnTo>
                  <a:pt x="4000" y="218"/>
                </a:lnTo>
                <a:lnTo>
                  <a:pt x="4002" y="218"/>
                </a:lnTo>
                <a:lnTo>
                  <a:pt x="4002" y="218"/>
                </a:lnTo>
                <a:lnTo>
                  <a:pt x="4002" y="218"/>
                </a:lnTo>
                <a:lnTo>
                  <a:pt x="4004" y="216"/>
                </a:lnTo>
                <a:lnTo>
                  <a:pt x="4006" y="214"/>
                </a:lnTo>
                <a:lnTo>
                  <a:pt x="4006" y="214"/>
                </a:lnTo>
                <a:lnTo>
                  <a:pt x="4006" y="212"/>
                </a:lnTo>
                <a:lnTo>
                  <a:pt x="3996" y="216"/>
                </a:lnTo>
                <a:lnTo>
                  <a:pt x="3989" y="216"/>
                </a:lnTo>
                <a:lnTo>
                  <a:pt x="3987" y="218"/>
                </a:lnTo>
                <a:lnTo>
                  <a:pt x="3989" y="218"/>
                </a:lnTo>
                <a:lnTo>
                  <a:pt x="3994" y="218"/>
                </a:lnTo>
                <a:close/>
                <a:moveTo>
                  <a:pt x="3964" y="130"/>
                </a:moveTo>
                <a:lnTo>
                  <a:pt x="3966" y="128"/>
                </a:lnTo>
                <a:lnTo>
                  <a:pt x="3962" y="126"/>
                </a:lnTo>
                <a:lnTo>
                  <a:pt x="3950" y="124"/>
                </a:lnTo>
                <a:lnTo>
                  <a:pt x="3943" y="122"/>
                </a:lnTo>
                <a:lnTo>
                  <a:pt x="3937" y="122"/>
                </a:lnTo>
                <a:lnTo>
                  <a:pt x="3933" y="122"/>
                </a:lnTo>
                <a:lnTo>
                  <a:pt x="3929" y="124"/>
                </a:lnTo>
                <a:lnTo>
                  <a:pt x="3927" y="124"/>
                </a:lnTo>
                <a:lnTo>
                  <a:pt x="3929" y="128"/>
                </a:lnTo>
                <a:lnTo>
                  <a:pt x="3931" y="130"/>
                </a:lnTo>
                <a:lnTo>
                  <a:pt x="3935" y="130"/>
                </a:lnTo>
                <a:lnTo>
                  <a:pt x="3943" y="134"/>
                </a:lnTo>
                <a:lnTo>
                  <a:pt x="3948" y="134"/>
                </a:lnTo>
                <a:lnTo>
                  <a:pt x="3950" y="134"/>
                </a:lnTo>
                <a:lnTo>
                  <a:pt x="3954" y="134"/>
                </a:lnTo>
                <a:lnTo>
                  <a:pt x="3958" y="132"/>
                </a:lnTo>
                <a:lnTo>
                  <a:pt x="3960" y="130"/>
                </a:lnTo>
                <a:lnTo>
                  <a:pt x="3964" y="130"/>
                </a:lnTo>
                <a:close/>
                <a:moveTo>
                  <a:pt x="2764" y="134"/>
                </a:moveTo>
                <a:lnTo>
                  <a:pt x="2764" y="136"/>
                </a:lnTo>
                <a:lnTo>
                  <a:pt x="2764" y="139"/>
                </a:lnTo>
                <a:lnTo>
                  <a:pt x="2764" y="139"/>
                </a:lnTo>
                <a:lnTo>
                  <a:pt x="2764" y="141"/>
                </a:lnTo>
                <a:lnTo>
                  <a:pt x="2764" y="141"/>
                </a:lnTo>
                <a:lnTo>
                  <a:pt x="2766" y="143"/>
                </a:lnTo>
                <a:lnTo>
                  <a:pt x="2766" y="145"/>
                </a:lnTo>
                <a:lnTo>
                  <a:pt x="2766" y="147"/>
                </a:lnTo>
                <a:lnTo>
                  <a:pt x="2768" y="149"/>
                </a:lnTo>
                <a:lnTo>
                  <a:pt x="2770" y="153"/>
                </a:lnTo>
                <a:lnTo>
                  <a:pt x="2772" y="153"/>
                </a:lnTo>
                <a:lnTo>
                  <a:pt x="2774" y="151"/>
                </a:lnTo>
                <a:lnTo>
                  <a:pt x="2776" y="149"/>
                </a:lnTo>
                <a:lnTo>
                  <a:pt x="2776" y="147"/>
                </a:lnTo>
                <a:lnTo>
                  <a:pt x="2776" y="147"/>
                </a:lnTo>
                <a:lnTo>
                  <a:pt x="2780" y="147"/>
                </a:lnTo>
                <a:lnTo>
                  <a:pt x="2783" y="147"/>
                </a:lnTo>
                <a:lnTo>
                  <a:pt x="2783" y="149"/>
                </a:lnTo>
                <a:lnTo>
                  <a:pt x="2780" y="151"/>
                </a:lnTo>
                <a:lnTo>
                  <a:pt x="2780" y="153"/>
                </a:lnTo>
                <a:lnTo>
                  <a:pt x="2780" y="153"/>
                </a:lnTo>
                <a:lnTo>
                  <a:pt x="2780" y="155"/>
                </a:lnTo>
                <a:lnTo>
                  <a:pt x="2783" y="157"/>
                </a:lnTo>
                <a:lnTo>
                  <a:pt x="2783" y="157"/>
                </a:lnTo>
                <a:lnTo>
                  <a:pt x="2785" y="157"/>
                </a:lnTo>
                <a:lnTo>
                  <a:pt x="2787" y="157"/>
                </a:lnTo>
                <a:lnTo>
                  <a:pt x="2787" y="157"/>
                </a:lnTo>
                <a:lnTo>
                  <a:pt x="2787" y="159"/>
                </a:lnTo>
                <a:lnTo>
                  <a:pt x="2785" y="159"/>
                </a:lnTo>
                <a:lnTo>
                  <a:pt x="2774" y="157"/>
                </a:lnTo>
                <a:lnTo>
                  <a:pt x="2774" y="157"/>
                </a:lnTo>
                <a:lnTo>
                  <a:pt x="2772" y="157"/>
                </a:lnTo>
                <a:lnTo>
                  <a:pt x="2776" y="159"/>
                </a:lnTo>
                <a:lnTo>
                  <a:pt x="2780" y="162"/>
                </a:lnTo>
                <a:lnTo>
                  <a:pt x="2778" y="162"/>
                </a:lnTo>
                <a:lnTo>
                  <a:pt x="2778" y="164"/>
                </a:lnTo>
                <a:lnTo>
                  <a:pt x="2778" y="166"/>
                </a:lnTo>
                <a:lnTo>
                  <a:pt x="2780" y="166"/>
                </a:lnTo>
                <a:lnTo>
                  <a:pt x="2780" y="168"/>
                </a:lnTo>
                <a:lnTo>
                  <a:pt x="2783" y="168"/>
                </a:lnTo>
                <a:lnTo>
                  <a:pt x="2785" y="170"/>
                </a:lnTo>
                <a:lnTo>
                  <a:pt x="2789" y="172"/>
                </a:lnTo>
                <a:lnTo>
                  <a:pt x="2791" y="176"/>
                </a:lnTo>
                <a:lnTo>
                  <a:pt x="2793" y="176"/>
                </a:lnTo>
                <a:lnTo>
                  <a:pt x="2795" y="178"/>
                </a:lnTo>
                <a:lnTo>
                  <a:pt x="2795" y="178"/>
                </a:lnTo>
                <a:lnTo>
                  <a:pt x="2797" y="180"/>
                </a:lnTo>
                <a:lnTo>
                  <a:pt x="2806" y="180"/>
                </a:lnTo>
                <a:lnTo>
                  <a:pt x="2810" y="180"/>
                </a:lnTo>
                <a:lnTo>
                  <a:pt x="2812" y="178"/>
                </a:lnTo>
                <a:lnTo>
                  <a:pt x="2814" y="178"/>
                </a:lnTo>
                <a:lnTo>
                  <a:pt x="2816" y="176"/>
                </a:lnTo>
                <a:lnTo>
                  <a:pt x="2818" y="176"/>
                </a:lnTo>
                <a:lnTo>
                  <a:pt x="2820" y="174"/>
                </a:lnTo>
                <a:lnTo>
                  <a:pt x="2818" y="174"/>
                </a:lnTo>
                <a:lnTo>
                  <a:pt x="2816" y="172"/>
                </a:lnTo>
                <a:lnTo>
                  <a:pt x="2818" y="170"/>
                </a:lnTo>
                <a:lnTo>
                  <a:pt x="2818" y="170"/>
                </a:lnTo>
                <a:lnTo>
                  <a:pt x="2818" y="168"/>
                </a:lnTo>
                <a:lnTo>
                  <a:pt x="2818" y="166"/>
                </a:lnTo>
                <a:lnTo>
                  <a:pt x="2818" y="166"/>
                </a:lnTo>
                <a:lnTo>
                  <a:pt x="2820" y="166"/>
                </a:lnTo>
                <a:lnTo>
                  <a:pt x="2820" y="166"/>
                </a:lnTo>
                <a:lnTo>
                  <a:pt x="2822" y="166"/>
                </a:lnTo>
                <a:lnTo>
                  <a:pt x="2822" y="168"/>
                </a:lnTo>
                <a:lnTo>
                  <a:pt x="2824" y="168"/>
                </a:lnTo>
                <a:lnTo>
                  <a:pt x="2824" y="168"/>
                </a:lnTo>
                <a:lnTo>
                  <a:pt x="2827" y="168"/>
                </a:lnTo>
                <a:lnTo>
                  <a:pt x="2829" y="166"/>
                </a:lnTo>
                <a:lnTo>
                  <a:pt x="2829" y="164"/>
                </a:lnTo>
                <a:lnTo>
                  <a:pt x="2831" y="164"/>
                </a:lnTo>
                <a:lnTo>
                  <a:pt x="2831" y="166"/>
                </a:lnTo>
                <a:lnTo>
                  <a:pt x="2831" y="168"/>
                </a:lnTo>
                <a:lnTo>
                  <a:pt x="2829" y="168"/>
                </a:lnTo>
                <a:lnTo>
                  <a:pt x="2829" y="170"/>
                </a:lnTo>
                <a:lnTo>
                  <a:pt x="2829" y="170"/>
                </a:lnTo>
                <a:lnTo>
                  <a:pt x="2831" y="172"/>
                </a:lnTo>
                <a:lnTo>
                  <a:pt x="2831" y="172"/>
                </a:lnTo>
                <a:lnTo>
                  <a:pt x="2835" y="174"/>
                </a:lnTo>
                <a:lnTo>
                  <a:pt x="2839" y="172"/>
                </a:lnTo>
                <a:lnTo>
                  <a:pt x="2841" y="172"/>
                </a:lnTo>
                <a:lnTo>
                  <a:pt x="2845" y="168"/>
                </a:lnTo>
                <a:lnTo>
                  <a:pt x="2848" y="168"/>
                </a:lnTo>
                <a:lnTo>
                  <a:pt x="2852" y="168"/>
                </a:lnTo>
                <a:lnTo>
                  <a:pt x="2850" y="168"/>
                </a:lnTo>
                <a:lnTo>
                  <a:pt x="2845" y="172"/>
                </a:lnTo>
                <a:lnTo>
                  <a:pt x="2848" y="174"/>
                </a:lnTo>
                <a:lnTo>
                  <a:pt x="2850" y="174"/>
                </a:lnTo>
                <a:lnTo>
                  <a:pt x="2852" y="176"/>
                </a:lnTo>
                <a:lnTo>
                  <a:pt x="2854" y="176"/>
                </a:lnTo>
                <a:lnTo>
                  <a:pt x="2856" y="174"/>
                </a:lnTo>
                <a:lnTo>
                  <a:pt x="2854" y="176"/>
                </a:lnTo>
                <a:lnTo>
                  <a:pt x="2852" y="176"/>
                </a:lnTo>
                <a:lnTo>
                  <a:pt x="2841" y="176"/>
                </a:lnTo>
                <a:lnTo>
                  <a:pt x="2837" y="176"/>
                </a:lnTo>
                <a:lnTo>
                  <a:pt x="2837" y="178"/>
                </a:lnTo>
                <a:lnTo>
                  <a:pt x="2835" y="178"/>
                </a:lnTo>
                <a:lnTo>
                  <a:pt x="2835" y="180"/>
                </a:lnTo>
                <a:lnTo>
                  <a:pt x="2835" y="180"/>
                </a:lnTo>
                <a:lnTo>
                  <a:pt x="2833" y="180"/>
                </a:lnTo>
                <a:lnTo>
                  <a:pt x="2831" y="180"/>
                </a:lnTo>
                <a:lnTo>
                  <a:pt x="2824" y="183"/>
                </a:lnTo>
                <a:lnTo>
                  <a:pt x="2814" y="185"/>
                </a:lnTo>
                <a:lnTo>
                  <a:pt x="2814" y="187"/>
                </a:lnTo>
                <a:lnTo>
                  <a:pt x="2812" y="187"/>
                </a:lnTo>
                <a:lnTo>
                  <a:pt x="2810" y="185"/>
                </a:lnTo>
                <a:lnTo>
                  <a:pt x="2808" y="185"/>
                </a:lnTo>
                <a:lnTo>
                  <a:pt x="2808" y="185"/>
                </a:lnTo>
                <a:lnTo>
                  <a:pt x="2806" y="187"/>
                </a:lnTo>
                <a:lnTo>
                  <a:pt x="2806" y="187"/>
                </a:lnTo>
                <a:lnTo>
                  <a:pt x="2806" y="191"/>
                </a:lnTo>
                <a:lnTo>
                  <a:pt x="2808" y="191"/>
                </a:lnTo>
                <a:lnTo>
                  <a:pt x="2808" y="193"/>
                </a:lnTo>
                <a:lnTo>
                  <a:pt x="2810" y="195"/>
                </a:lnTo>
                <a:lnTo>
                  <a:pt x="2812" y="195"/>
                </a:lnTo>
                <a:lnTo>
                  <a:pt x="2820" y="195"/>
                </a:lnTo>
                <a:lnTo>
                  <a:pt x="2822" y="195"/>
                </a:lnTo>
                <a:lnTo>
                  <a:pt x="2827" y="193"/>
                </a:lnTo>
                <a:lnTo>
                  <a:pt x="2831" y="193"/>
                </a:lnTo>
                <a:lnTo>
                  <a:pt x="2833" y="191"/>
                </a:lnTo>
                <a:lnTo>
                  <a:pt x="2837" y="193"/>
                </a:lnTo>
                <a:lnTo>
                  <a:pt x="2841" y="193"/>
                </a:lnTo>
                <a:lnTo>
                  <a:pt x="2848" y="191"/>
                </a:lnTo>
                <a:lnTo>
                  <a:pt x="2852" y="191"/>
                </a:lnTo>
                <a:lnTo>
                  <a:pt x="2852" y="191"/>
                </a:lnTo>
                <a:lnTo>
                  <a:pt x="2854" y="193"/>
                </a:lnTo>
                <a:lnTo>
                  <a:pt x="2854" y="193"/>
                </a:lnTo>
                <a:lnTo>
                  <a:pt x="2848" y="193"/>
                </a:lnTo>
                <a:lnTo>
                  <a:pt x="2843" y="195"/>
                </a:lnTo>
                <a:lnTo>
                  <a:pt x="2824" y="197"/>
                </a:lnTo>
                <a:lnTo>
                  <a:pt x="2820" y="201"/>
                </a:lnTo>
                <a:lnTo>
                  <a:pt x="2818" y="201"/>
                </a:lnTo>
                <a:lnTo>
                  <a:pt x="2818" y="201"/>
                </a:lnTo>
                <a:lnTo>
                  <a:pt x="2816" y="201"/>
                </a:lnTo>
                <a:lnTo>
                  <a:pt x="2812" y="201"/>
                </a:lnTo>
                <a:lnTo>
                  <a:pt x="2812" y="201"/>
                </a:lnTo>
                <a:lnTo>
                  <a:pt x="2810" y="204"/>
                </a:lnTo>
                <a:lnTo>
                  <a:pt x="2810" y="206"/>
                </a:lnTo>
                <a:lnTo>
                  <a:pt x="2812" y="206"/>
                </a:lnTo>
                <a:lnTo>
                  <a:pt x="2812" y="208"/>
                </a:lnTo>
                <a:lnTo>
                  <a:pt x="2814" y="210"/>
                </a:lnTo>
                <a:lnTo>
                  <a:pt x="2816" y="212"/>
                </a:lnTo>
                <a:lnTo>
                  <a:pt x="2818" y="212"/>
                </a:lnTo>
                <a:lnTo>
                  <a:pt x="2820" y="214"/>
                </a:lnTo>
                <a:lnTo>
                  <a:pt x="2827" y="216"/>
                </a:lnTo>
                <a:lnTo>
                  <a:pt x="2833" y="222"/>
                </a:lnTo>
                <a:lnTo>
                  <a:pt x="2839" y="227"/>
                </a:lnTo>
                <a:lnTo>
                  <a:pt x="2841" y="227"/>
                </a:lnTo>
                <a:lnTo>
                  <a:pt x="2843" y="227"/>
                </a:lnTo>
                <a:lnTo>
                  <a:pt x="2845" y="229"/>
                </a:lnTo>
                <a:lnTo>
                  <a:pt x="2845" y="231"/>
                </a:lnTo>
                <a:lnTo>
                  <a:pt x="2850" y="231"/>
                </a:lnTo>
                <a:lnTo>
                  <a:pt x="2854" y="231"/>
                </a:lnTo>
                <a:lnTo>
                  <a:pt x="2856" y="229"/>
                </a:lnTo>
                <a:lnTo>
                  <a:pt x="2854" y="227"/>
                </a:lnTo>
                <a:lnTo>
                  <a:pt x="2854" y="224"/>
                </a:lnTo>
                <a:lnTo>
                  <a:pt x="2854" y="224"/>
                </a:lnTo>
                <a:lnTo>
                  <a:pt x="2856" y="222"/>
                </a:lnTo>
                <a:lnTo>
                  <a:pt x="2858" y="220"/>
                </a:lnTo>
                <a:lnTo>
                  <a:pt x="2856" y="218"/>
                </a:lnTo>
                <a:lnTo>
                  <a:pt x="2856" y="216"/>
                </a:lnTo>
                <a:lnTo>
                  <a:pt x="2858" y="214"/>
                </a:lnTo>
                <a:lnTo>
                  <a:pt x="2860" y="212"/>
                </a:lnTo>
                <a:lnTo>
                  <a:pt x="2862" y="206"/>
                </a:lnTo>
                <a:lnTo>
                  <a:pt x="2866" y="204"/>
                </a:lnTo>
                <a:lnTo>
                  <a:pt x="2871" y="204"/>
                </a:lnTo>
                <a:lnTo>
                  <a:pt x="2873" y="204"/>
                </a:lnTo>
                <a:lnTo>
                  <a:pt x="2873" y="201"/>
                </a:lnTo>
                <a:lnTo>
                  <a:pt x="2875" y="197"/>
                </a:lnTo>
                <a:lnTo>
                  <a:pt x="2875" y="195"/>
                </a:lnTo>
                <a:lnTo>
                  <a:pt x="2875" y="189"/>
                </a:lnTo>
                <a:lnTo>
                  <a:pt x="2875" y="189"/>
                </a:lnTo>
                <a:lnTo>
                  <a:pt x="2875" y="187"/>
                </a:lnTo>
                <a:lnTo>
                  <a:pt x="2877" y="187"/>
                </a:lnTo>
                <a:lnTo>
                  <a:pt x="2879" y="187"/>
                </a:lnTo>
                <a:lnTo>
                  <a:pt x="2881" y="187"/>
                </a:lnTo>
                <a:lnTo>
                  <a:pt x="2883" y="185"/>
                </a:lnTo>
                <a:lnTo>
                  <a:pt x="2883" y="185"/>
                </a:lnTo>
                <a:lnTo>
                  <a:pt x="2883" y="183"/>
                </a:lnTo>
                <a:lnTo>
                  <a:pt x="2883" y="180"/>
                </a:lnTo>
                <a:lnTo>
                  <a:pt x="2883" y="178"/>
                </a:lnTo>
                <a:lnTo>
                  <a:pt x="2885" y="176"/>
                </a:lnTo>
                <a:lnTo>
                  <a:pt x="2889" y="172"/>
                </a:lnTo>
                <a:lnTo>
                  <a:pt x="2892" y="170"/>
                </a:lnTo>
                <a:lnTo>
                  <a:pt x="2892" y="170"/>
                </a:lnTo>
                <a:lnTo>
                  <a:pt x="2894" y="168"/>
                </a:lnTo>
                <a:lnTo>
                  <a:pt x="2894" y="168"/>
                </a:lnTo>
                <a:lnTo>
                  <a:pt x="2904" y="168"/>
                </a:lnTo>
                <a:lnTo>
                  <a:pt x="2908" y="166"/>
                </a:lnTo>
                <a:lnTo>
                  <a:pt x="2912" y="166"/>
                </a:lnTo>
                <a:lnTo>
                  <a:pt x="2915" y="166"/>
                </a:lnTo>
                <a:lnTo>
                  <a:pt x="2917" y="164"/>
                </a:lnTo>
                <a:lnTo>
                  <a:pt x="2917" y="164"/>
                </a:lnTo>
                <a:lnTo>
                  <a:pt x="2917" y="164"/>
                </a:lnTo>
                <a:lnTo>
                  <a:pt x="2912" y="162"/>
                </a:lnTo>
                <a:lnTo>
                  <a:pt x="2908" y="159"/>
                </a:lnTo>
                <a:lnTo>
                  <a:pt x="2904" y="157"/>
                </a:lnTo>
                <a:lnTo>
                  <a:pt x="2908" y="155"/>
                </a:lnTo>
                <a:lnTo>
                  <a:pt x="2906" y="153"/>
                </a:lnTo>
                <a:lnTo>
                  <a:pt x="2904" y="153"/>
                </a:lnTo>
                <a:lnTo>
                  <a:pt x="2900" y="151"/>
                </a:lnTo>
                <a:lnTo>
                  <a:pt x="2900" y="153"/>
                </a:lnTo>
                <a:lnTo>
                  <a:pt x="2900" y="153"/>
                </a:lnTo>
                <a:lnTo>
                  <a:pt x="2896" y="155"/>
                </a:lnTo>
                <a:lnTo>
                  <a:pt x="2894" y="151"/>
                </a:lnTo>
                <a:lnTo>
                  <a:pt x="2889" y="151"/>
                </a:lnTo>
                <a:lnTo>
                  <a:pt x="2885" y="151"/>
                </a:lnTo>
                <a:lnTo>
                  <a:pt x="2883" y="151"/>
                </a:lnTo>
                <a:lnTo>
                  <a:pt x="2881" y="149"/>
                </a:lnTo>
                <a:lnTo>
                  <a:pt x="2879" y="149"/>
                </a:lnTo>
                <a:lnTo>
                  <a:pt x="2879" y="149"/>
                </a:lnTo>
                <a:lnTo>
                  <a:pt x="2879" y="147"/>
                </a:lnTo>
                <a:lnTo>
                  <a:pt x="2881" y="147"/>
                </a:lnTo>
                <a:lnTo>
                  <a:pt x="2881" y="145"/>
                </a:lnTo>
                <a:lnTo>
                  <a:pt x="2881" y="145"/>
                </a:lnTo>
                <a:lnTo>
                  <a:pt x="2881" y="143"/>
                </a:lnTo>
                <a:lnTo>
                  <a:pt x="2879" y="141"/>
                </a:lnTo>
                <a:lnTo>
                  <a:pt x="2879" y="141"/>
                </a:lnTo>
                <a:lnTo>
                  <a:pt x="2877" y="139"/>
                </a:lnTo>
                <a:lnTo>
                  <a:pt x="2875" y="136"/>
                </a:lnTo>
                <a:lnTo>
                  <a:pt x="2873" y="136"/>
                </a:lnTo>
                <a:lnTo>
                  <a:pt x="2873" y="136"/>
                </a:lnTo>
                <a:lnTo>
                  <a:pt x="2866" y="143"/>
                </a:lnTo>
                <a:lnTo>
                  <a:pt x="2864" y="145"/>
                </a:lnTo>
                <a:lnTo>
                  <a:pt x="2864" y="143"/>
                </a:lnTo>
                <a:lnTo>
                  <a:pt x="2864" y="141"/>
                </a:lnTo>
                <a:lnTo>
                  <a:pt x="2864" y="139"/>
                </a:lnTo>
                <a:lnTo>
                  <a:pt x="2864" y="139"/>
                </a:lnTo>
                <a:lnTo>
                  <a:pt x="2866" y="136"/>
                </a:lnTo>
                <a:lnTo>
                  <a:pt x="2868" y="134"/>
                </a:lnTo>
                <a:lnTo>
                  <a:pt x="2866" y="130"/>
                </a:lnTo>
                <a:lnTo>
                  <a:pt x="2864" y="128"/>
                </a:lnTo>
                <a:lnTo>
                  <a:pt x="2862" y="128"/>
                </a:lnTo>
                <a:lnTo>
                  <a:pt x="2858" y="126"/>
                </a:lnTo>
                <a:lnTo>
                  <a:pt x="2854" y="126"/>
                </a:lnTo>
                <a:lnTo>
                  <a:pt x="2854" y="126"/>
                </a:lnTo>
                <a:lnTo>
                  <a:pt x="2852" y="126"/>
                </a:lnTo>
                <a:lnTo>
                  <a:pt x="2852" y="128"/>
                </a:lnTo>
                <a:lnTo>
                  <a:pt x="2852" y="128"/>
                </a:lnTo>
                <a:lnTo>
                  <a:pt x="2848" y="124"/>
                </a:lnTo>
                <a:lnTo>
                  <a:pt x="2845" y="122"/>
                </a:lnTo>
                <a:lnTo>
                  <a:pt x="2843" y="122"/>
                </a:lnTo>
                <a:lnTo>
                  <a:pt x="2841" y="124"/>
                </a:lnTo>
                <a:lnTo>
                  <a:pt x="2841" y="126"/>
                </a:lnTo>
                <a:lnTo>
                  <a:pt x="2841" y="128"/>
                </a:lnTo>
                <a:lnTo>
                  <a:pt x="2839" y="130"/>
                </a:lnTo>
                <a:lnTo>
                  <a:pt x="2837" y="132"/>
                </a:lnTo>
                <a:lnTo>
                  <a:pt x="2837" y="134"/>
                </a:lnTo>
                <a:lnTo>
                  <a:pt x="2837" y="134"/>
                </a:lnTo>
                <a:lnTo>
                  <a:pt x="2837" y="139"/>
                </a:lnTo>
                <a:lnTo>
                  <a:pt x="2837" y="141"/>
                </a:lnTo>
                <a:lnTo>
                  <a:pt x="2839" y="145"/>
                </a:lnTo>
                <a:lnTo>
                  <a:pt x="2843" y="153"/>
                </a:lnTo>
                <a:lnTo>
                  <a:pt x="2845" y="157"/>
                </a:lnTo>
                <a:lnTo>
                  <a:pt x="2843" y="157"/>
                </a:lnTo>
                <a:lnTo>
                  <a:pt x="2837" y="151"/>
                </a:lnTo>
                <a:lnTo>
                  <a:pt x="2837" y="151"/>
                </a:lnTo>
                <a:lnTo>
                  <a:pt x="2835" y="149"/>
                </a:lnTo>
                <a:lnTo>
                  <a:pt x="2831" y="143"/>
                </a:lnTo>
                <a:lnTo>
                  <a:pt x="2829" y="139"/>
                </a:lnTo>
                <a:lnTo>
                  <a:pt x="2827" y="134"/>
                </a:lnTo>
                <a:lnTo>
                  <a:pt x="2822" y="132"/>
                </a:lnTo>
                <a:lnTo>
                  <a:pt x="2818" y="130"/>
                </a:lnTo>
                <a:lnTo>
                  <a:pt x="2816" y="132"/>
                </a:lnTo>
                <a:lnTo>
                  <a:pt x="2814" y="136"/>
                </a:lnTo>
                <a:lnTo>
                  <a:pt x="2812" y="139"/>
                </a:lnTo>
                <a:lnTo>
                  <a:pt x="2810" y="139"/>
                </a:lnTo>
                <a:lnTo>
                  <a:pt x="2810" y="141"/>
                </a:lnTo>
                <a:lnTo>
                  <a:pt x="2812" y="143"/>
                </a:lnTo>
                <a:lnTo>
                  <a:pt x="2812" y="145"/>
                </a:lnTo>
                <a:lnTo>
                  <a:pt x="2812" y="145"/>
                </a:lnTo>
                <a:lnTo>
                  <a:pt x="2810" y="145"/>
                </a:lnTo>
                <a:lnTo>
                  <a:pt x="2808" y="145"/>
                </a:lnTo>
                <a:lnTo>
                  <a:pt x="2806" y="143"/>
                </a:lnTo>
                <a:lnTo>
                  <a:pt x="2806" y="143"/>
                </a:lnTo>
                <a:lnTo>
                  <a:pt x="2801" y="141"/>
                </a:lnTo>
                <a:lnTo>
                  <a:pt x="2801" y="141"/>
                </a:lnTo>
                <a:lnTo>
                  <a:pt x="2801" y="139"/>
                </a:lnTo>
                <a:lnTo>
                  <a:pt x="2799" y="139"/>
                </a:lnTo>
                <a:lnTo>
                  <a:pt x="2789" y="139"/>
                </a:lnTo>
                <a:lnTo>
                  <a:pt x="2797" y="134"/>
                </a:lnTo>
                <a:lnTo>
                  <a:pt x="2808" y="134"/>
                </a:lnTo>
                <a:lnTo>
                  <a:pt x="2810" y="132"/>
                </a:lnTo>
                <a:lnTo>
                  <a:pt x="2810" y="132"/>
                </a:lnTo>
                <a:lnTo>
                  <a:pt x="2810" y="130"/>
                </a:lnTo>
                <a:lnTo>
                  <a:pt x="2810" y="130"/>
                </a:lnTo>
                <a:lnTo>
                  <a:pt x="2806" y="128"/>
                </a:lnTo>
                <a:lnTo>
                  <a:pt x="2797" y="130"/>
                </a:lnTo>
                <a:lnTo>
                  <a:pt x="2793" y="132"/>
                </a:lnTo>
                <a:lnTo>
                  <a:pt x="2791" y="132"/>
                </a:lnTo>
                <a:lnTo>
                  <a:pt x="2785" y="130"/>
                </a:lnTo>
                <a:lnTo>
                  <a:pt x="2785" y="130"/>
                </a:lnTo>
                <a:lnTo>
                  <a:pt x="2785" y="132"/>
                </a:lnTo>
                <a:lnTo>
                  <a:pt x="2787" y="134"/>
                </a:lnTo>
                <a:lnTo>
                  <a:pt x="2785" y="134"/>
                </a:lnTo>
                <a:lnTo>
                  <a:pt x="2783" y="132"/>
                </a:lnTo>
                <a:lnTo>
                  <a:pt x="2776" y="130"/>
                </a:lnTo>
                <a:lnTo>
                  <a:pt x="2772" y="130"/>
                </a:lnTo>
                <a:lnTo>
                  <a:pt x="2770" y="130"/>
                </a:lnTo>
                <a:lnTo>
                  <a:pt x="2770" y="132"/>
                </a:lnTo>
                <a:lnTo>
                  <a:pt x="2770" y="134"/>
                </a:lnTo>
                <a:lnTo>
                  <a:pt x="2768" y="132"/>
                </a:lnTo>
                <a:lnTo>
                  <a:pt x="2766" y="130"/>
                </a:lnTo>
                <a:lnTo>
                  <a:pt x="2764" y="130"/>
                </a:lnTo>
                <a:lnTo>
                  <a:pt x="2764" y="130"/>
                </a:lnTo>
                <a:lnTo>
                  <a:pt x="2762" y="132"/>
                </a:lnTo>
                <a:lnTo>
                  <a:pt x="2762" y="132"/>
                </a:lnTo>
                <a:lnTo>
                  <a:pt x="2764" y="134"/>
                </a:lnTo>
                <a:close/>
                <a:moveTo>
                  <a:pt x="3935" y="115"/>
                </a:moveTo>
                <a:lnTo>
                  <a:pt x="3939" y="115"/>
                </a:lnTo>
                <a:lnTo>
                  <a:pt x="3941" y="118"/>
                </a:lnTo>
                <a:lnTo>
                  <a:pt x="3943" y="118"/>
                </a:lnTo>
                <a:lnTo>
                  <a:pt x="3956" y="122"/>
                </a:lnTo>
                <a:lnTo>
                  <a:pt x="3964" y="124"/>
                </a:lnTo>
                <a:lnTo>
                  <a:pt x="3968" y="124"/>
                </a:lnTo>
                <a:lnTo>
                  <a:pt x="3975" y="122"/>
                </a:lnTo>
                <a:lnTo>
                  <a:pt x="3977" y="120"/>
                </a:lnTo>
                <a:lnTo>
                  <a:pt x="3979" y="120"/>
                </a:lnTo>
                <a:lnTo>
                  <a:pt x="3983" y="120"/>
                </a:lnTo>
                <a:lnTo>
                  <a:pt x="3996" y="118"/>
                </a:lnTo>
                <a:lnTo>
                  <a:pt x="4015" y="115"/>
                </a:lnTo>
                <a:lnTo>
                  <a:pt x="4017" y="115"/>
                </a:lnTo>
                <a:lnTo>
                  <a:pt x="4019" y="113"/>
                </a:lnTo>
                <a:lnTo>
                  <a:pt x="4017" y="113"/>
                </a:lnTo>
                <a:lnTo>
                  <a:pt x="4017" y="111"/>
                </a:lnTo>
                <a:lnTo>
                  <a:pt x="4015" y="107"/>
                </a:lnTo>
                <a:lnTo>
                  <a:pt x="4015" y="107"/>
                </a:lnTo>
                <a:lnTo>
                  <a:pt x="4012" y="107"/>
                </a:lnTo>
                <a:lnTo>
                  <a:pt x="4015" y="103"/>
                </a:lnTo>
                <a:lnTo>
                  <a:pt x="4017" y="103"/>
                </a:lnTo>
                <a:lnTo>
                  <a:pt x="4023" y="101"/>
                </a:lnTo>
                <a:lnTo>
                  <a:pt x="4023" y="101"/>
                </a:lnTo>
                <a:lnTo>
                  <a:pt x="4025" y="101"/>
                </a:lnTo>
                <a:lnTo>
                  <a:pt x="4025" y="99"/>
                </a:lnTo>
                <a:lnTo>
                  <a:pt x="4025" y="99"/>
                </a:lnTo>
                <a:lnTo>
                  <a:pt x="4023" y="97"/>
                </a:lnTo>
                <a:lnTo>
                  <a:pt x="4019" y="97"/>
                </a:lnTo>
                <a:lnTo>
                  <a:pt x="4010" y="92"/>
                </a:lnTo>
                <a:lnTo>
                  <a:pt x="4008" y="90"/>
                </a:lnTo>
                <a:lnTo>
                  <a:pt x="4006" y="90"/>
                </a:lnTo>
                <a:lnTo>
                  <a:pt x="4006" y="88"/>
                </a:lnTo>
                <a:lnTo>
                  <a:pt x="4006" y="88"/>
                </a:lnTo>
                <a:lnTo>
                  <a:pt x="4002" y="84"/>
                </a:lnTo>
                <a:lnTo>
                  <a:pt x="4000" y="84"/>
                </a:lnTo>
                <a:lnTo>
                  <a:pt x="3998" y="84"/>
                </a:lnTo>
                <a:lnTo>
                  <a:pt x="3998" y="82"/>
                </a:lnTo>
                <a:lnTo>
                  <a:pt x="3996" y="82"/>
                </a:lnTo>
                <a:lnTo>
                  <a:pt x="3985" y="82"/>
                </a:lnTo>
                <a:lnTo>
                  <a:pt x="3985" y="84"/>
                </a:lnTo>
                <a:lnTo>
                  <a:pt x="3981" y="86"/>
                </a:lnTo>
                <a:lnTo>
                  <a:pt x="3979" y="86"/>
                </a:lnTo>
                <a:lnTo>
                  <a:pt x="3975" y="88"/>
                </a:lnTo>
                <a:lnTo>
                  <a:pt x="3971" y="88"/>
                </a:lnTo>
                <a:lnTo>
                  <a:pt x="3968" y="88"/>
                </a:lnTo>
                <a:lnTo>
                  <a:pt x="3964" y="90"/>
                </a:lnTo>
                <a:lnTo>
                  <a:pt x="3962" y="90"/>
                </a:lnTo>
                <a:lnTo>
                  <a:pt x="3960" y="90"/>
                </a:lnTo>
                <a:lnTo>
                  <a:pt x="3956" y="90"/>
                </a:lnTo>
                <a:lnTo>
                  <a:pt x="3954" y="92"/>
                </a:lnTo>
                <a:lnTo>
                  <a:pt x="3952" y="95"/>
                </a:lnTo>
                <a:lnTo>
                  <a:pt x="3952" y="95"/>
                </a:lnTo>
                <a:lnTo>
                  <a:pt x="3950" y="97"/>
                </a:lnTo>
                <a:lnTo>
                  <a:pt x="3950" y="99"/>
                </a:lnTo>
                <a:lnTo>
                  <a:pt x="3952" y="99"/>
                </a:lnTo>
                <a:lnTo>
                  <a:pt x="3958" y="99"/>
                </a:lnTo>
                <a:lnTo>
                  <a:pt x="3954" y="101"/>
                </a:lnTo>
                <a:lnTo>
                  <a:pt x="3952" y="103"/>
                </a:lnTo>
                <a:lnTo>
                  <a:pt x="3950" y="107"/>
                </a:lnTo>
                <a:lnTo>
                  <a:pt x="3943" y="107"/>
                </a:lnTo>
                <a:lnTo>
                  <a:pt x="3939" y="109"/>
                </a:lnTo>
                <a:lnTo>
                  <a:pt x="3935" y="111"/>
                </a:lnTo>
                <a:lnTo>
                  <a:pt x="3933" y="113"/>
                </a:lnTo>
                <a:lnTo>
                  <a:pt x="3935" y="115"/>
                </a:lnTo>
                <a:close/>
                <a:moveTo>
                  <a:pt x="3901" y="212"/>
                </a:moveTo>
                <a:lnTo>
                  <a:pt x="3904" y="212"/>
                </a:lnTo>
                <a:lnTo>
                  <a:pt x="3908" y="210"/>
                </a:lnTo>
                <a:lnTo>
                  <a:pt x="3908" y="210"/>
                </a:lnTo>
                <a:lnTo>
                  <a:pt x="3906" y="210"/>
                </a:lnTo>
                <a:lnTo>
                  <a:pt x="3901" y="210"/>
                </a:lnTo>
                <a:lnTo>
                  <a:pt x="3899" y="210"/>
                </a:lnTo>
                <a:lnTo>
                  <a:pt x="3899" y="212"/>
                </a:lnTo>
                <a:lnTo>
                  <a:pt x="3899" y="212"/>
                </a:lnTo>
                <a:lnTo>
                  <a:pt x="3901" y="212"/>
                </a:lnTo>
                <a:close/>
                <a:moveTo>
                  <a:pt x="3912" y="86"/>
                </a:moveTo>
                <a:lnTo>
                  <a:pt x="3929" y="88"/>
                </a:lnTo>
                <a:lnTo>
                  <a:pt x="3935" y="86"/>
                </a:lnTo>
                <a:lnTo>
                  <a:pt x="3933" y="84"/>
                </a:lnTo>
                <a:lnTo>
                  <a:pt x="3927" y="84"/>
                </a:lnTo>
                <a:lnTo>
                  <a:pt x="3912" y="84"/>
                </a:lnTo>
                <a:lnTo>
                  <a:pt x="3910" y="86"/>
                </a:lnTo>
                <a:lnTo>
                  <a:pt x="3910" y="86"/>
                </a:lnTo>
                <a:lnTo>
                  <a:pt x="3912" y="86"/>
                </a:lnTo>
                <a:close/>
                <a:moveTo>
                  <a:pt x="4017" y="229"/>
                </a:moveTo>
                <a:lnTo>
                  <a:pt x="4019" y="229"/>
                </a:lnTo>
                <a:lnTo>
                  <a:pt x="4019" y="231"/>
                </a:lnTo>
                <a:lnTo>
                  <a:pt x="4021" y="231"/>
                </a:lnTo>
                <a:lnTo>
                  <a:pt x="4021" y="231"/>
                </a:lnTo>
                <a:lnTo>
                  <a:pt x="4019" y="227"/>
                </a:lnTo>
                <a:lnTo>
                  <a:pt x="4017" y="229"/>
                </a:lnTo>
                <a:close/>
                <a:moveTo>
                  <a:pt x="3864" y="281"/>
                </a:moveTo>
                <a:lnTo>
                  <a:pt x="3868" y="281"/>
                </a:lnTo>
                <a:lnTo>
                  <a:pt x="3868" y="281"/>
                </a:lnTo>
                <a:lnTo>
                  <a:pt x="3870" y="279"/>
                </a:lnTo>
                <a:lnTo>
                  <a:pt x="3868" y="277"/>
                </a:lnTo>
                <a:lnTo>
                  <a:pt x="3868" y="277"/>
                </a:lnTo>
                <a:lnTo>
                  <a:pt x="3864" y="279"/>
                </a:lnTo>
                <a:lnTo>
                  <a:pt x="3864" y="277"/>
                </a:lnTo>
                <a:lnTo>
                  <a:pt x="3862" y="277"/>
                </a:lnTo>
                <a:lnTo>
                  <a:pt x="3862" y="279"/>
                </a:lnTo>
                <a:lnTo>
                  <a:pt x="3857" y="279"/>
                </a:lnTo>
                <a:lnTo>
                  <a:pt x="3857" y="281"/>
                </a:lnTo>
                <a:lnTo>
                  <a:pt x="3860" y="281"/>
                </a:lnTo>
                <a:lnTo>
                  <a:pt x="3864" y="281"/>
                </a:lnTo>
                <a:close/>
                <a:moveTo>
                  <a:pt x="4006" y="241"/>
                </a:moveTo>
                <a:lnTo>
                  <a:pt x="4008" y="241"/>
                </a:lnTo>
                <a:lnTo>
                  <a:pt x="4006" y="239"/>
                </a:lnTo>
                <a:lnTo>
                  <a:pt x="4002" y="239"/>
                </a:lnTo>
                <a:lnTo>
                  <a:pt x="4000" y="239"/>
                </a:lnTo>
                <a:lnTo>
                  <a:pt x="3996" y="239"/>
                </a:lnTo>
                <a:lnTo>
                  <a:pt x="3992" y="241"/>
                </a:lnTo>
                <a:lnTo>
                  <a:pt x="3989" y="239"/>
                </a:lnTo>
                <a:lnTo>
                  <a:pt x="3989" y="241"/>
                </a:lnTo>
                <a:lnTo>
                  <a:pt x="3989" y="241"/>
                </a:lnTo>
                <a:lnTo>
                  <a:pt x="3994" y="243"/>
                </a:lnTo>
                <a:lnTo>
                  <a:pt x="3996" y="243"/>
                </a:lnTo>
                <a:lnTo>
                  <a:pt x="4000" y="243"/>
                </a:lnTo>
                <a:lnTo>
                  <a:pt x="4002" y="245"/>
                </a:lnTo>
                <a:lnTo>
                  <a:pt x="4004" y="243"/>
                </a:lnTo>
                <a:lnTo>
                  <a:pt x="4004" y="241"/>
                </a:lnTo>
                <a:lnTo>
                  <a:pt x="4006" y="241"/>
                </a:lnTo>
                <a:lnTo>
                  <a:pt x="4006" y="241"/>
                </a:lnTo>
                <a:close/>
                <a:moveTo>
                  <a:pt x="4021" y="118"/>
                </a:moveTo>
                <a:lnTo>
                  <a:pt x="4015" y="120"/>
                </a:lnTo>
                <a:lnTo>
                  <a:pt x="4004" y="122"/>
                </a:lnTo>
                <a:lnTo>
                  <a:pt x="4002" y="120"/>
                </a:lnTo>
                <a:lnTo>
                  <a:pt x="4000" y="122"/>
                </a:lnTo>
                <a:lnTo>
                  <a:pt x="3996" y="120"/>
                </a:lnTo>
                <a:lnTo>
                  <a:pt x="3992" y="120"/>
                </a:lnTo>
                <a:lnTo>
                  <a:pt x="3989" y="122"/>
                </a:lnTo>
                <a:lnTo>
                  <a:pt x="3989" y="122"/>
                </a:lnTo>
                <a:lnTo>
                  <a:pt x="3987" y="124"/>
                </a:lnTo>
                <a:lnTo>
                  <a:pt x="3983" y="122"/>
                </a:lnTo>
                <a:lnTo>
                  <a:pt x="3983" y="122"/>
                </a:lnTo>
                <a:lnTo>
                  <a:pt x="3981" y="124"/>
                </a:lnTo>
                <a:lnTo>
                  <a:pt x="3979" y="124"/>
                </a:lnTo>
                <a:lnTo>
                  <a:pt x="3975" y="126"/>
                </a:lnTo>
                <a:lnTo>
                  <a:pt x="3973" y="130"/>
                </a:lnTo>
                <a:lnTo>
                  <a:pt x="3971" y="132"/>
                </a:lnTo>
                <a:lnTo>
                  <a:pt x="3966" y="134"/>
                </a:lnTo>
                <a:lnTo>
                  <a:pt x="3960" y="136"/>
                </a:lnTo>
                <a:lnTo>
                  <a:pt x="3956" y="141"/>
                </a:lnTo>
                <a:lnTo>
                  <a:pt x="3958" y="143"/>
                </a:lnTo>
                <a:lnTo>
                  <a:pt x="3962" y="141"/>
                </a:lnTo>
                <a:lnTo>
                  <a:pt x="3966" y="143"/>
                </a:lnTo>
                <a:lnTo>
                  <a:pt x="3973" y="143"/>
                </a:lnTo>
                <a:lnTo>
                  <a:pt x="3975" y="147"/>
                </a:lnTo>
                <a:lnTo>
                  <a:pt x="3977" y="149"/>
                </a:lnTo>
                <a:lnTo>
                  <a:pt x="3979" y="151"/>
                </a:lnTo>
                <a:lnTo>
                  <a:pt x="3979" y="151"/>
                </a:lnTo>
                <a:lnTo>
                  <a:pt x="3979" y="153"/>
                </a:lnTo>
                <a:lnTo>
                  <a:pt x="3981" y="153"/>
                </a:lnTo>
                <a:lnTo>
                  <a:pt x="3985" y="155"/>
                </a:lnTo>
                <a:lnTo>
                  <a:pt x="3985" y="155"/>
                </a:lnTo>
                <a:lnTo>
                  <a:pt x="3989" y="153"/>
                </a:lnTo>
                <a:lnTo>
                  <a:pt x="3992" y="153"/>
                </a:lnTo>
                <a:lnTo>
                  <a:pt x="3994" y="155"/>
                </a:lnTo>
                <a:lnTo>
                  <a:pt x="3996" y="157"/>
                </a:lnTo>
                <a:lnTo>
                  <a:pt x="4004" y="155"/>
                </a:lnTo>
                <a:lnTo>
                  <a:pt x="4004" y="155"/>
                </a:lnTo>
                <a:lnTo>
                  <a:pt x="4010" y="157"/>
                </a:lnTo>
                <a:lnTo>
                  <a:pt x="4010" y="157"/>
                </a:lnTo>
                <a:lnTo>
                  <a:pt x="4012" y="159"/>
                </a:lnTo>
                <a:lnTo>
                  <a:pt x="4017" y="162"/>
                </a:lnTo>
                <a:lnTo>
                  <a:pt x="4021" y="162"/>
                </a:lnTo>
                <a:lnTo>
                  <a:pt x="4023" y="162"/>
                </a:lnTo>
                <a:lnTo>
                  <a:pt x="4025" y="162"/>
                </a:lnTo>
                <a:lnTo>
                  <a:pt x="4029" y="162"/>
                </a:lnTo>
                <a:lnTo>
                  <a:pt x="4031" y="164"/>
                </a:lnTo>
                <a:lnTo>
                  <a:pt x="4033" y="164"/>
                </a:lnTo>
                <a:lnTo>
                  <a:pt x="4040" y="162"/>
                </a:lnTo>
                <a:lnTo>
                  <a:pt x="4048" y="162"/>
                </a:lnTo>
                <a:lnTo>
                  <a:pt x="4050" y="162"/>
                </a:lnTo>
                <a:lnTo>
                  <a:pt x="4054" y="157"/>
                </a:lnTo>
                <a:lnTo>
                  <a:pt x="4054" y="155"/>
                </a:lnTo>
                <a:lnTo>
                  <a:pt x="4054" y="153"/>
                </a:lnTo>
                <a:lnTo>
                  <a:pt x="4052" y="153"/>
                </a:lnTo>
                <a:lnTo>
                  <a:pt x="4050" y="153"/>
                </a:lnTo>
                <a:lnTo>
                  <a:pt x="4046" y="149"/>
                </a:lnTo>
                <a:lnTo>
                  <a:pt x="4042" y="147"/>
                </a:lnTo>
                <a:lnTo>
                  <a:pt x="4044" y="147"/>
                </a:lnTo>
                <a:lnTo>
                  <a:pt x="4044" y="147"/>
                </a:lnTo>
                <a:lnTo>
                  <a:pt x="4048" y="147"/>
                </a:lnTo>
                <a:lnTo>
                  <a:pt x="4050" y="147"/>
                </a:lnTo>
                <a:lnTo>
                  <a:pt x="4052" y="147"/>
                </a:lnTo>
                <a:lnTo>
                  <a:pt x="4052" y="145"/>
                </a:lnTo>
                <a:lnTo>
                  <a:pt x="4052" y="141"/>
                </a:lnTo>
                <a:lnTo>
                  <a:pt x="4052" y="141"/>
                </a:lnTo>
                <a:lnTo>
                  <a:pt x="4052" y="141"/>
                </a:lnTo>
                <a:lnTo>
                  <a:pt x="4052" y="139"/>
                </a:lnTo>
                <a:lnTo>
                  <a:pt x="4052" y="136"/>
                </a:lnTo>
                <a:lnTo>
                  <a:pt x="4054" y="136"/>
                </a:lnTo>
                <a:lnTo>
                  <a:pt x="4054" y="134"/>
                </a:lnTo>
                <a:lnTo>
                  <a:pt x="4054" y="132"/>
                </a:lnTo>
                <a:lnTo>
                  <a:pt x="4056" y="132"/>
                </a:lnTo>
                <a:lnTo>
                  <a:pt x="4056" y="128"/>
                </a:lnTo>
                <a:lnTo>
                  <a:pt x="4054" y="128"/>
                </a:lnTo>
                <a:lnTo>
                  <a:pt x="4052" y="126"/>
                </a:lnTo>
                <a:lnTo>
                  <a:pt x="4050" y="126"/>
                </a:lnTo>
                <a:lnTo>
                  <a:pt x="4048" y="126"/>
                </a:lnTo>
                <a:lnTo>
                  <a:pt x="4048" y="124"/>
                </a:lnTo>
                <a:lnTo>
                  <a:pt x="4046" y="124"/>
                </a:lnTo>
                <a:lnTo>
                  <a:pt x="4040" y="122"/>
                </a:lnTo>
                <a:lnTo>
                  <a:pt x="4036" y="122"/>
                </a:lnTo>
                <a:lnTo>
                  <a:pt x="4036" y="122"/>
                </a:lnTo>
                <a:lnTo>
                  <a:pt x="4033" y="124"/>
                </a:lnTo>
                <a:lnTo>
                  <a:pt x="4036" y="126"/>
                </a:lnTo>
                <a:lnTo>
                  <a:pt x="4033" y="128"/>
                </a:lnTo>
                <a:lnTo>
                  <a:pt x="4031" y="128"/>
                </a:lnTo>
                <a:lnTo>
                  <a:pt x="4029" y="128"/>
                </a:lnTo>
                <a:lnTo>
                  <a:pt x="4025" y="128"/>
                </a:lnTo>
                <a:lnTo>
                  <a:pt x="4023" y="132"/>
                </a:lnTo>
                <a:lnTo>
                  <a:pt x="4023" y="132"/>
                </a:lnTo>
                <a:lnTo>
                  <a:pt x="4021" y="132"/>
                </a:lnTo>
                <a:lnTo>
                  <a:pt x="4023" y="128"/>
                </a:lnTo>
                <a:lnTo>
                  <a:pt x="4023" y="128"/>
                </a:lnTo>
                <a:lnTo>
                  <a:pt x="4025" y="126"/>
                </a:lnTo>
                <a:lnTo>
                  <a:pt x="4025" y="124"/>
                </a:lnTo>
                <a:lnTo>
                  <a:pt x="4027" y="124"/>
                </a:lnTo>
                <a:lnTo>
                  <a:pt x="4025" y="122"/>
                </a:lnTo>
                <a:lnTo>
                  <a:pt x="4023" y="120"/>
                </a:lnTo>
                <a:lnTo>
                  <a:pt x="4021" y="118"/>
                </a:lnTo>
                <a:close/>
                <a:moveTo>
                  <a:pt x="4010" y="237"/>
                </a:moveTo>
                <a:lnTo>
                  <a:pt x="4010" y="237"/>
                </a:lnTo>
                <a:lnTo>
                  <a:pt x="4010" y="239"/>
                </a:lnTo>
                <a:lnTo>
                  <a:pt x="4008" y="241"/>
                </a:lnTo>
                <a:lnTo>
                  <a:pt x="4008" y="241"/>
                </a:lnTo>
                <a:lnTo>
                  <a:pt x="4010" y="243"/>
                </a:lnTo>
                <a:lnTo>
                  <a:pt x="4010" y="243"/>
                </a:lnTo>
                <a:lnTo>
                  <a:pt x="4010" y="243"/>
                </a:lnTo>
                <a:lnTo>
                  <a:pt x="4012" y="241"/>
                </a:lnTo>
                <a:lnTo>
                  <a:pt x="4015" y="239"/>
                </a:lnTo>
                <a:lnTo>
                  <a:pt x="4015" y="239"/>
                </a:lnTo>
                <a:lnTo>
                  <a:pt x="4012" y="237"/>
                </a:lnTo>
                <a:lnTo>
                  <a:pt x="4010" y="237"/>
                </a:lnTo>
                <a:close/>
                <a:moveTo>
                  <a:pt x="3790" y="269"/>
                </a:moveTo>
                <a:lnTo>
                  <a:pt x="3790" y="269"/>
                </a:lnTo>
                <a:lnTo>
                  <a:pt x="3790" y="269"/>
                </a:lnTo>
                <a:lnTo>
                  <a:pt x="3795" y="269"/>
                </a:lnTo>
                <a:lnTo>
                  <a:pt x="3795" y="271"/>
                </a:lnTo>
                <a:lnTo>
                  <a:pt x="3795" y="271"/>
                </a:lnTo>
                <a:lnTo>
                  <a:pt x="3797" y="266"/>
                </a:lnTo>
                <a:lnTo>
                  <a:pt x="3799" y="269"/>
                </a:lnTo>
                <a:lnTo>
                  <a:pt x="3799" y="266"/>
                </a:lnTo>
                <a:lnTo>
                  <a:pt x="3799" y="266"/>
                </a:lnTo>
                <a:lnTo>
                  <a:pt x="3799" y="264"/>
                </a:lnTo>
                <a:lnTo>
                  <a:pt x="3799" y="262"/>
                </a:lnTo>
                <a:lnTo>
                  <a:pt x="3797" y="262"/>
                </a:lnTo>
                <a:lnTo>
                  <a:pt x="3795" y="262"/>
                </a:lnTo>
                <a:lnTo>
                  <a:pt x="3795" y="264"/>
                </a:lnTo>
                <a:lnTo>
                  <a:pt x="3795" y="266"/>
                </a:lnTo>
                <a:lnTo>
                  <a:pt x="3792" y="266"/>
                </a:lnTo>
                <a:lnTo>
                  <a:pt x="3792" y="264"/>
                </a:lnTo>
                <a:lnTo>
                  <a:pt x="3788" y="266"/>
                </a:lnTo>
                <a:lnTo>
                  <a:pt x="3788" y="269"/>
                </a:lnTo>
                <a:lnTo>
                  <a:pt x="3790" y="269"/>
                </a:lnTo>
                <a:close/>
                <a:moveTo>
                  <a:pt x="3751" y="340"/>
                </a:moveTo>
                <a:lnTo>
                  <a:pt x="3759" y="342"/>
                </a:lnTo>
                <a:lnTo>
                  <a:pt x="3759" y="342"/>
                </a:lnTo>
                <a:lnTo>
                  <a:pt x="3759" y="340"/>
                </a:lnTo>
                <a:lnTo>
                  <a:pt x="3761" y="336"/>
                </a:lnTo>
                <a:lnTo>
                  <a:pt x="3759" y="333"/>
                </a:lnTo>
                <a:lnTo>
                  <a:pt x="3757" y="331"/>
                </a:lnTo>
                <a:lnTo>
                  <a:pt x="3755" y="331"/>
                </a:lnTo>
                <a:lnTo>
                  <a:pt x="3746" y="336"/>
                </a:lnTo>
                <a:lnTo>
                  <a:pt x="3746" y="338"/>
                </a:lnTo>
                <a:lnTo>
                  <a:pt x="3748" y="338"/>
                </a:lnTo>
                <a:lnTo>
                  <a:pt x="3751" y="340"/>
                </a:lnTo>
                <a:close/>
                <a:moveTo>
                  <a:pt x="3730" y="346"/>
                </a:moveTo>
                <a:lnTo>
                  <a:pt x="3728" y="348"/>
                </a:lnTo>
                <a:lnTo>
                  <a:pt x="3725" y="348"/>
                </a:lnTo>
                <a:lnTo>
                  <a:pt x="3721" y="350"/>
                </a:lnTo>
                <a:lnTo>
                  <a:pt x="3721" y="352"/>
                </a:lnTo>
                <a:lnTo>
                  <a:pt x="3721" y="352"/>
                </a:lnTo>
                <a:lnTo>
                  <a:pt x="3725" y="352"/>
                </a:lnTo>
                <a:lnTo>
                  <a:pt x="3732" y="352"/>
                </a:lnTo>
                <a:lnTo>
                  <a:pt x="3734" y="352"/>
                </a:lnTo>
                <a:lnTo>
                  <a:pt x="3738" y="350"/>
                </a:lnTo>
                <a:lnTo>
                  <a:pt x="3740" y="348"/>
                </a:lnTo>
                <a:lnTo>
                  <a:pt x="3742" y="348"/>
                </a:lnTo>
                <a:lnTo>
                  <a:pt x="3742" y="346"/>
                </a:lnTo>
                <a:lnTo>
                  <a:pt x="3742" y="346"/>
                </a:lnTo>
                <a:lnTo>
                  <a:pt x="3734" y="344"/>
                </a:lnTo>
                <a:lnTo>
                  <a:pt x="3732" y="344"/>
                </a:lnTo>
                <a:lnTo>
                  <a:pt x="3730" y="346"/>
                </a:lnTo>
                <a:close/>
                <a:moveTo>
                  <a:pt x="593" y="1772"/>
                </a:moveTo>
                <a:lnTo>
                  <a:pt x="591" y="1772"/>
                </a:lnTo>
                <a:lnTo>
                  <a:pt x="593" y="1772"/>
                </a:lnTo>
                <a:lnTo>
                  <a:pt x="593" y="1774"/>
                </a:lnTo>
                <a:lnTo>
                  <a:pt x="593" y="1772"/>
                </a:lnTo>
                <a:lnTo>
                  <a:pt x="595" y="1772"/>
                </a:lnTo>
                <a:lnTo>
                  <a:pt x="597" y="1772"/>
                </a:lnTo>
                <a:lnTo>
                  <a:pt x="595" y="1772"/>
                </a:lnTo>
                <a:lnTo>
                  <a:pt x="593" y="1772"/>
                </a:lnTo>
                <a:close/>
                <a:moveTo>
                  <a:pt x="3711" y="319"/>
                </a:moveTo>
                <a:lnTo>
                  <a:pt x="3711" y="319"/>
                </a:lnTo>
                <a:lnTo>
                  <a:pt x="3713" y="321"/>
                </a:lnTo>
                <a:lnTo>
                  <a:pt x="3719" y="321"/>
                </a:lnTo>
                <a:lnTo>
                  <a:pt x="3719" y="321"/>
                </a:lnTo>
                <a:lnTo>
                  <a:pt x="3713" y="319"/>
                </a:lnTo>
                <a:lnTo>
                  <a:pt x="3711" y="319"/>
                </a:lnTo>
                <a:close/>
                <a:moveTo>
                  <a:pt x="3711" y="139"/>
                </a:moveTo>
                <a:lnTo>
                  <a:pt x="3715" y="139"/>
                </a:lnTo>
                <a:lnTo>
                  <a:pt x="3717" y="139"/>
                </a:lnTo>
                <a:lnTo>
                  <a:pt x="3719" y="141"/>
                </a:lnTo>
                <a:lnTo>
                  <a:pt x="3721" y="141"/>
                </a:lnTo>
                <a:lnTo>
                  <a:pt x="3732" y="141"/>
                </a:lnTo>
                <a:lnTo>
                  <a:pt x="3732" y="141"/>
                </a:lnTo>
                <a:lnTo>
                  <a:pt x="3728" y="139"/>
                </a:lnTo>
                <a:lnTo>
                  <a:pt x="3715" y="136"/>
                </a:lnTo>
                <a:lnTo>
                  <a:pt x="3715" y="136"/>
                </a:lnTo>
                <a:lnTo>
                  <a:pt x="3713" y="136"/>
                </a:lnTo>
                <a:lnTo>
                  <a:pt x="3711" y="134"/>
                </a:lnTo>
                <a:lnTo>
                  <a:pt x="3709" y="136"/>
                </a:lnTo>
                <a:lnTo>
                  <a:pt x="3711" y="136"/>
                </a:lnTo>
                <a:lnTo>
                  <a:pt x="3711" y="139"/>
                </a:lnTo>
                <a:close/>
                <a:moveTo>
                  <a:pt x="3753" y="97"/>
                </a:moveTo>
                <a:lnTo>
                  <a:pt x="3767" y="97"/>
                </a:lnTo>
                <a:lnTo>
                  <a:pt x="3772" y="95"/>
                </a:lnTo>
                <a:lnTo>
                  <a:pt x="3772" y="95"/>
                </a:lnTo>
                <a:lnTo>
                  <a:pt x="3774" y="92"/>
                </a:lnTo>
                <a:lnTo>
                  <a:pt x="3772" y="92"/>
                </a:lnTo>
                <a:lnTo>
                  <a:pt x="3763" y="92"/>
                </a:lnTo>
                <a:lnTo>
                  <a:pt x="3755" y="92"/>
                </a:lnTo>
                <a:lnTo>
                  <a:pt x="3755" y="95"/>
                </a:lnTo>
                <a:lnTo>
                  <a:pt x="3753" y="97"/>
                </a:lnTo>
                <a:lnTo>
                  <a:pt x="3753" y="97"/>
                </a:lnTo>
                <a:lnTo>
                  <a:pt x="3753" y="97"/>
                </a:lnTo>
                <a:close/>
                <a:moveTo>
                  <a:pt x="3816" y="304"/>
                </a:moveTo>
                <a:lnTo>
                  <a:pt x="3818" y="304"/>
                </a:lnTo>
                <a:lnTo>
                  <a:pt x="3818" y="304"/>
                </a:lnTo>
                <a:lnTo>
                  <a:pt x="3818" y="304"/>
                </a:lnTo>
                <a:lnTo>
                  <a:pt x="3820" y="304"/>
                </a:lnTo>
                <a:lnTo>
                  <a:pt x="3818" y="302"/>
                </a:lnTo>
                <a:lnTo>
                  <a:pt x="3811" y="302"/>
                </a:lnTo>
                <a:lnTo>
                  <a:pt x="3809" y="302"/>
                </a:lnTo>
                <a:lnTo>
                  <a:pt x="3807" y="302"/>
                </a:lnTo>
                <a:lnTo>
                  <a:pt x="3813" y="304"/>
                </a:lnTo>
                <a:lnTo>
                  <a:pt x="3816" y="304"/>
                </a:lnTo>
                <a:close/>
                <a:moveTo>
                  <a:pt x="3803" y="304"/>
                </a:moveTo>
                <a:lnTo>
                  <a:pt x="3805" y="304"/>
                </a:lnTo>
                <a:lnTo>
                  <a:pt x="3805" y="302"/>
                </a:lnTo>
                <a:lnTo>
                  <a:pt x="3805" y="302"/>
                </a:lnTo>
                <a:lnTo>
                  <a:pt x="3805" y="302"/>
                </a:lnTo>
                <a:lnTo>
                  <a:pt x="3803" y="302"/>
                </a:lnTo>
                <a:lnTo>
                  <a:pt x="3801" y="302"/>
                </a:lnTo>
                <a:lnTo>
                  <a:pt x="3801" y="302"/>
                </a:lnTo>
                <a:lnTo>
                  <a:pt x="3801" y="302"/>
                </a:lnTo>
                <a:lnTo>
                  <a:pt x="3803" y="304"/>
                </a:lnTo>
                <a:close/>
                <a:moveTo>
                  <a:pt x="4056" y="134"/>
                </a:moveTo>
                <a:lnTo>
                  <a:pt x="4054" y="136"/>
                </a:lnTo>
                <a:lnTo>
                  <a:pt x="4059" y="136"/>
                </a:lnTo>
                <a:lnTo>
                  <a:pt x="4061" y="134"/>
                </a:lnTo>
                <a:lnTo>
                  <a:pt x="4059" y="134"/>
                </a:lnTo>
                <a:lnTo>
                  <a:pt x="4056" y="134"/>
                </a:lnTo>
                <a:lnTo>
                  <a:pt x="4056" y="134"/>
                </a:lnTo>
                <a:lnTo>
                  <a:pt x="4056" y="134"/>
                </a:lnTo>
                <a:close/>
                <a:moveTo>
                  <a:pt x="4570" y="300"/>
                </a:moveTo>
                <a:lnTo>
                  <a:pt x="4572" y="302"/>
                </a:lnTo>
                <a:lnTo>
                  <a:pt x="4574" y="304"/>
                </a:lnTo>
                <a:lnTo>
                  <a:pt x="4578" y="308"/>
                </a:lnTo>
                <a:lnTo>
                  <a:pt x="4580" y="308"/>
                </a:lnTo>
                <a:lnTo>
                  <a:pt x="4580" y="308"/>
                </a:lnTo>
                <a:lnTo>
                  <a:pt x="4582" y="306"/>
                </a:lnTo>
                <a:lnTo>
                  <a:pt x="4578" y="302"/>
                </a:lnTo>
                <a:lnTo>
                  <a:pt x="4572" y="300"/>
                </a:lnTo>
                <a:lnTo>
                  <a:pt x="4570" y="298"/>
                </a:lnTo>
                <a:lnTo>
                  <a:pt x="4570" y="300"/>
                </a:lnTo>
                <a:lnTo>
                  <a:pt x="4570" y="300"/>
                </a:lnTo>
                <a:close/>
                <a:moveTo>
                  <a:pt x="4735" y="275"/>
                </a:moveTo>
                <a:lnTo>
                  <a:pt x="4740" y="277"/>
                </a:lnTo>
                <a:lnTo>
                  <a:pt x="4742" y="277"/>
                </a:lnTo>
                <a:lnTo>
                  <a:pt x="4746" y="279"/>
                </a:lnTo>
                <a:lnTo>
                  <a:pt x="4748" y="279"/>
                </a:lnTo>
                <a:lnTo>
                  <a:pt x="4752" y="281"/>
                </a:lnTo>
                <a:lnTo>
                  <a:pt x="4752" y="283"/>
                </a:lnTo>
                <a:lnTo>
                  <a:pt x="4756" y="283"/>
                </a:lnTo>
                <a:lnTo>
                  <a:pt x="4767" y="283"/>
                </a:lnTo>
                <a:lnTo>
                  <a:pt x="4775" y="283"/>
                </a:lnTo>
                <a:lnTo>
                  <a:pt x="4779" y="283"/>
                </a:lnTo>
                <a:lnTo>
                  <a:pt x="4786" y="281"/>
                </a:lnTo>
                <a:lnTo>
                  <a:pt x="4790" y="279"/>
                </a:lnTo>
                <a:lnTo>
                  <a:pt x="4790" y="279"/>
                </a:lnTo>
                <a:lnTo>
                  <a:pt x="4792" y="273"/>
                </a:lnTo>
                <a:lnTo>
                  <a:pt x="4792" y="273"/>
                </a:lnTo>
                <a:lnTo>
                  <a:pt x="4790" y="273"/>
                </a:lnTo>
                <a:lnTo>
                  <a:pt x="4790" y="275"/>
                </a:lnTo>
                <a:lnTo>
                  <a:pt x="4788" y="275"/>
                </a:lnTo>
                <a:lnTo>
                  <a:pt x="4788" y="273"/>
                </a:lnTo>
                <a:lnTo>
                  <a:pt x="4786" y="273"/>
                </a:lnTo>
                <a:lnTo>
                  <a:pt x="4781" y="271"/>
                </a:lnTo>
                <a:lnTo>
                  <a:pt x="4775" y="271"/>
                </a:lnTo>
                <a:lnTo>
                  <a:pt x="4767" y="271"/>
                </a:lnTo>
                <a:lnTo>
                  <a:pt x="4765" y="271"/>
                </a:lnTo>
                <a:lnTo>
                  <a:pt x="4761" y="271"/>
                </a:lnTo>
                <a:lnTo>
                  <a:pt x="4758" y="269"/>
                </a:lnTo>
                <a:lnTo>
                  <a:pt x="4758" y="269"/>
                </a:lnTo>
                <a:lnTo>
                  <a:pt x="4758" y="269"/>
                </a:lnTo>
                <a:lnTo>
                  <a:pt x="4758" y="266"/>
                </a:lnTo>
                <a:lnTo>
                  <a:pt x="4758" y="264"/>
                </a:lnTo>
                <a:lnTo>
                  <a:pt x="4744" y="264"/>
                </a:lnTo>
                <a:lnTo>
                  <a:pt x="4744" y="264"/>
                </a:lnTo>
                <a:lnTo>
                  <a:pt x="4737" y="266"/>
                </a:lnTo>
                <a:lnTo>
                  <a:pt x="4735" y="266"/>
                </a:lnTo>
                <a:lnTo>
                  <a:pt x="4733" y="264"/>
                </a:lnTo>
                <a:lnTo>
                  <a:pt x="4733" y="262"/>
                </a:lnTo>
                <a:lnTo>
                  <a:pt x="4731" y="260"/>
                </a:lnTo>
                <a:lnTo>
                  <a:pt x="4729" y="260"/>
                </a:lnTo>
                <a:lnTo>
                  <a:pt x="4727" y="264"/>
                </a:lnTo>
                <a:lnTo>
                  <a:pt x="4727" y="266"/>
                </a:lnTo>
                <a:lnTo>
                  <a:pt x="4725" y="269"/>
                </a:lnTo>
                <a:lnTo>
                  <a:pt x="4725" y="271"/>
                </a:lnTo>
                <a:lnTo>
                  <a:pt x="4733" y="275"/>
                </a:lnTo>
                <a:lnTo>
                  <a:pt x="4735" y="275"/>
                </a:lnTo>
                <a:close/>
                <a:moveTo>
                  <a:pt x="4641" y="308"/>
                </a:moveTo>
                <a:lnTo>
                  <a:pt x="4643" y="308"/>
                </a:lnTo>
                <a:lnTo>
                  <a:pt x="4652" y="306"/>
                </a:lnTo>
                <a:lnTo>
                  <a:pt x="4652" y="304"/>
                </a:lnTo>
                <a:lnTo>
                  <a:pt x="4652" y="300"/>
                </a:lnTo>
                <a:lnTo>
                  <a:pt x="4652" y="300"/>
                </a:lnTo>
                <a:lnTo>
                  <a:pt x="4652" y="298"/>
                </a:lnTo>
                <a:lnTo>
                  <a:pt x="4649" y="298"/>
                </a:lnTo>
                <a:lnTo>
                  <a:pt x="4647" y="298"/>
                </a:lnTo>
                <a:lnTo>
                  <a:pt x="4641" y="298"/>
                </a:lnTo>
                <a:lnTo>
                  <a:pt x="4641" y="298"/>
                </a:lnTo>
                <a:lnTo>
                  <a:pt x="4639" y="300"/>
                </a:lnTo>
                <a:lnTo>
                  <a:pt x="4637" y="300"/>
                </a:lnTo>
                <a:lnTo>
                  <a:pt x="4639" y="306"/>
                </a:lnTo>
                <a:lnTo>
                  <a:pt x="4641" y="308"/>
                </a:lnTo>
                <a:close/>
                <a:moveTo>
                  <a:pt x="4631" y="321"/>
                </a:moveTo>
                <a:lnTo>
                  <a:pt x="4633" y="323"/>
                </a:lnTo>
                <a:lnTo>
                  <a:pt x="4635" y="323"/>
                </a:lnTo>
                <a:lnTo>
                  <a:pt x="4637" y="323"/>
                </a:lnTo>
                <a:lnTo>
                  <a:pt x="4641" y="321"/>
                </a:lnTo>
                <a:lnTo>
                  <a:pt x="4645" y="321"/>
                </a:lnTo>
                <a:lnTo>
                  <a:pt x="4647" y="321"/>
                </a:lnTo>
                <a:lnTo>
                  <a:pt x="4654" y="323"/>
                </a:lnTo>
                <a:lnTo>
                  <a:pt x="4660" y="325"/>
                </a:lnTo>
                <a:lnTo>
                  <a:pt x="4666" y="325"/>
                </a:lnTo>
                <a:lnTo>
                  <a:pt x="4670" y="327"/>
                </a:lnTo>
                <a:lnTo>
                  <a:pt x="4673" y="327"/>
                </a:lnTo>
                <a:lnTo>
                  <a:pt x="4677" y="327"/>
                </a:lnTo>
                <a:lnTo>
                  <a:pt x="4683" y="327"/>
                </a:lnTo>
                <a:lnTo>
                  <a:pt x="4685" y="327"/>
                </a:lnTo>
                <a:lnTo>
                  <a:pt x="4687" y="327"/>
                </a:lnTo>
                <a:lnTo>
                  <a:pt x="4685" y="321"/>
                </a:lnTo>
                <a:lnTo>
                  <a:pt x="4685" y="319"/>
                </a:lnTo>
                <a:lnTo>
                  <a:pt x="4685" y="317"/>
                </a:lnTo>
                <a:lnTo>
                  <a:pt x="4675" y="310"/>
                </a:lnTo>
                <a:lnTo>
                  <a:pt x="4670" y="310"/>
                </a:lnTo>
                <a:lnTo>
                  <a:pt x="4668" y="308"/>
                </a:lnTo>
                <a:lnTo>
                  <a:pt x="4664" y="308"/>
                </a:lnTo>
                <a:lnTo>
                  <a:pt x="4660" y="308"/>
                </a:lnTo>
                <a:lnTo>
                  <a:pt x="4656" y="308"/>
                </a:lnTo>
                <a:lnTo>
                  <a:pt x="4654" y="308"/>
                </a:lnTo>
                <a:lnTo>
                  <a:pt x="4652" y="308"/>
                </a:lnTo>
                <a:lnTo>
                  <a:pt x="4649" y="310"/>
                </a:lnTo>
                <a:lnTo>
                  <a:pt x="4649" y="313"/>
                </a:lnTo>
                <a:lnTo>
                  <a:pt x="4645" y="317"/>
                </a:lnTo>
                <a:lnTo>
                  <a:pt x="4645" y="317"/>
                </a:lnTo>
                <a:lnTo>
                  <a:pt x="4641" y="321"/>
                </a:lnTo>
                <a:lnTo>
                  <a:pt x="4639" y="321"/>
                </a:lnTo>
                <a:lnTo>
                  <a:pt x="4635" y="321"/>
                </a:lnTo>
                <a:lnTo>
                  <a:pt x="4631" y="321"/>
                </a:lnTo>
                <a:close/>
                <a:moveTo>
                  <a:pt x="4593" y="271"/>
                </a:moveTo>
                <a:lnTo>
                  <a:pt x="4595" y="273"/>
                </a:lnTo>
                <a:lnTo>
                  <a:pt x="4599" y="275"/>
                </a:lnTo>
                <a:lnTo>
                  <a:pt x="4601" y="277"/>
                </a:lnTo>
                <a:lnTo>
                  <a:pt x="4603" y="277"/>
                </a:lnTo>
                <a:lnTo>
                  <a:pt x="4605" y="281"/>
                </a:lnTo>
                <a:lnTo>
                  <a:pt x="4608" y="283"/>
                </a:lnTo>
                <a:lnTo>
                  <a:pt x="4608" y="283"/>
                </a:lnTo>
                <a:lnTo>
                  <a:pt x="4620" y="285"/>
                </a:lnTo>
                <a:lnTo>
                  <a:pt x="4620" y="287"/>
                </a:lnTo>
                <a:lnTo>
                  <a:pt x="4622" y="287"/>
                </a:lnTo>
                <a:lnTo>
                  <a:pt x="4624" y="287"/>
                </a:lnTo>
                <a:lnTo>
                  <a:pt x="4626" y="285"/>
                </a:lnTo>
                <a:lnTo>
                  <a:pt x="4629" y="285"/>
                </a:lnTo>
                <a:lnTo>
                  <a:pt x="4629" y="281"/>
                </a:lnTo>
                <a:lnTo>
                  <a:pt x="4629" y="279"/>
                </a:lnTo>
                <a:lnTo>
                  <a:pt x="4631" y="279"/>
                </a:lnTo>
                <a:lnTo>
                  <a:pt x="4631" y="279"/>
                </a:lnTo>
                <a:lnTo>
                  <a:pt x="4633" y="279"/>
                </a:lnTo>
                <a:lnTo>
                  <a:pt x="4637" y="281"/>
                </a:lnTo>
                <a:lnTo>
                  <a:pt x="4639" y="281"/>
                </a:lnTo>
                <a:lnTo>
                  <a:pt x="4643" y="281"/>
                </a:lnTo>
                <a:lnTo>
                  <a:pt x="4645" y="281"/>
                </a:lnTo>
                <a:lnTo>
                  <a:pt x="4656" y="279"/>
                </a:lnTo>
                <a:lnTo>
                  <a:pt x="4658" y="279"/>
                </a:lnTo>
                <a:lnTo>
                  <a:pt x="4662" y="277"/>
                </a:lnTo>
                <a:lnTo>
                  <a:pt x="4664" y="277"/>
                </a:lnTo>
                <a:lnTo>
                  <a:pt x="4666" y="279"/>
                </a:lnTo>
                <a:lnTo>
                  <a:pt x="4668" y="281"/>
                </a:lnTo>
                <a:lnTo>
                  <a:pt x="4668" y="281"/>
                </a:lnTo>
                <a:lnTo>
                  <a:pt x="4670" y="283"/>
                </a:lnTo>
                <a:lnTo>
                  <a:pt x="4673" y="283"/>
                </a:lnTo>
                <a:lnTo>
                  <a:pt x="4675" y="281"/>
                </a:lnTo>
                <a:lnTo>
                  <a:pt x="4677" y="281"/>
                </a:lnTo>
                <a:lnTo>
                  <a:pt x="4681" y="279"/>
                </a:lnTo>
                <a:lnTo>
                  <a:pt x="4679" y="275"/>
                </a:lnTo>
                <a:lnTo>
                  <a:pt x="4675" y="275"/>
                </a:lnTo>
                <a:lnTo>
                  <a:pt x="4675" y="273"/>
                </a:lnTo>
                <a:lnTo>
                  <a:pt x="4668" y="266"/>
                </a:lnTo>
                <a:lnTo>
                  <a:pt x="4668" y="266"/>
                </a:lnTo>
                <a:lnTo>
                  <a:pt x="4666" y="264"/>
                </a:lnTo>
                <a:lnTo>
                  <a:pt x="4666" y="258"/>
                </a:lnTo>
                <a:lnTo>
                  <a:pt x="4668" y="258"/>
                </a:lnTo>
                <a:lnTo>
                  <a:pt x="4673" y="256"/>
                </a:lnTo>
                <a:lnTo>
                  <a:pt x="4679" y="256"/>
                </a:lnTo>
                <a:lnTo>
                  <a:pt x="4679" y="258"/>
                </a:lnTo>
                <a:lnTo>
                  <a:pt x="4679" y="258"/>
                </a:lnTo>
                <a:lnTo>
                  <a:pt x="4677" y="260"/>
                </a:lnTo>
                <a:lnTo>
                  <a:pt x="4675" y="262"/>
                </a:lnTo>
                <a:lnTo>
                  <a:pt x="4675" y="264"/>
                </a:lnTo>
                <a:lnTo>
                  <a:pt x="4675" y="269"/>
                </a:lnTo>
                <a:lnTo>
                  <a:pt x="4677" y="269"/>
                </a:lnTo>
                <a:lnTo>
                  <a:pt x="4679" y="271"/>
                </a:lnTo>
                <a:lnTo>
                  <a:pt x="4681" y="275"/>
                </a:lnTo>
                <a:lnTo>
                  <a:pt x="4685" y="275"/>
                </a:lnTo>
                <a:lnTo>
                  <a:pt x="4689" y="275"/>
                </a:lnTo>
                <a:lnTo>
                  <a:pt x="4693" y="277"/>
                </a:lnTo>
                <a:lnTo>
                  <a:pt x="4698" y="275"/>
                </a:lnTo>
                <a:lnTo>
                  <a:pt x="4700" y="275"/>
                </a:lnTo>
                <a:lnTo>
                  <a:pt x="4706" y="269"/>
                </a:lnTo>
                <a:lnTo>
                  <a:pt x="4706" y="269"/>
                </a:lnTo>
                <a:lnTo>
                  <a:pt x="4704" y="266"/>
                </a:lnTo>
                <a:lnTo>
                  <a:pt x="4706" y="264"/>
                </a:lnTo>
                <a:lnTo>
                  <a:pt x="4708" y="262"/>
                </a:lnTo>
                <a:lnTo>
                  <a:pt x="4714" y="262"/>
                </a:lnTo>
                <a:lnTo>
                  <a:pt x="4712" y="260"/>
                </a:lnTo>
                <a:lnTo>
                  <a:pt x="4712" y="260"/>
                </a:lnTo>
                <a:lnTo>
                  <a:pt x="4689" y="252"/>
                </a:lnTo>
                <a:lnTo>
                  <a:pt x="4687" y="252"/>
                </a:lnTo>
                <a:lnTo>
                  <a:pt x="4683" y="254"/>
                </a:lnTo>
                <a:lnTo>
                  <a:pt x="4683" y="254"/>
                </a:lnTo>
                <a:lnTo>
                  <a:pt x="4679" y="254"/>
                </a:lnTo>
                <a:lnTo>
                  <a:pt x="4675" y="252"/>
                </a:lnTo>
                <a:lnTo>
                  <a:pt x="4673" y="252"/>
                </a:lnTo>
                <a:lnTo>
                  <a:pt x="4664" y="248"/>
                </a:lnTo>
                <a:lnTo>
                  <a:pt x="4662" y="245"/>
                </a:lnTo>
                <a:lnTo>
                  <a:pt x="4658" y="243"/>
                </a:lnTo>
                <a:lnTo>
                  <a:pt x="4656" y="245"/>
                </a:lnTo>
                <a:lnTo>
                  <a:pt x="4652" y="248"/>
                </a:lnTo>
                <a:lnTo>
                  <a:pt x="4649" y="250"/>
                </a:lnTo>
                <a:lnTo>
                  <a:pt x="4649" y="250"/>
                </a:lnTo>
                <a:lnTo>
                  <a:pt x="4649" y="252"/>
                </a:lnTo>
                <a:lnTo>
                  <a:pt x="4649" y="254"/>
                </a:lnTo>
                <a:lnTo>
                  <a:pt x="4649" y="256"/>
                </a:lnTo>
                <a:lnTo>
                  <a:pt x="4649" y="256"/>
                </a:lnTo>
                <a:lnTo>
                  <a:pt x="4649" y="258"/>
                </a:lnTo>
                <a:lnTo>
                  <a:pt x="4647" y="258"/>
                </a:lnTo>
                <a:lnTo>
                  <a:pt x="4645" y="258"/>
                </a:lnTo>
                <a:lnTo>
                  <a:pt x="4645" y="258"/>
                </a:lnTo>
                <a:lnTo>
                  <a:pt x="4643" y="258"/>
                </a:lnTo>
                <a:lnTo>
                  <a:pt x="4643" y="258"/>
                </a:lnTo>
                <a:lnTo>
                  <a:pt x="4641" y="254"/>
                </a:lnTo>
                <a:lnTo>
                  <a:pt x="4639" y="254"/>
                </a:lnTo>
                <a:lnTo>
                  <a:pt x="4639" y="254"/>
                </a:lnTo>
                <a:lnTo>
                  <a:pt x="4637" y="254"/>
                </a:lnTo>
                <a:lnTo>
                  <a:pt x="4633" y="250"/>
                </a:lnTo>
                <a:lnTo>
                  <a:pt x="4629" y="248"/>
                </a:lnTo>
                <a:lnTo>
                  <a:pt x="4624" y="245"/>
                </a:lnTo>
                <a:lnTo>
                  <a:pt x="4622" y="245"/>
                </a:lnTo>
                <a:lnTo>
                  <a:pt x="4622" y="243"/>
                </a:lnTo>
                <a:lnTo>
                  <a:pt x="4620" y="243"/>
                </a:lnTo>
                <a:lnTo>
                  <a:pt x="4618" y="243"/>
                </a:lnTo>
                <a:lnTo>
                  <a:pt x="4614" y="243"/>
                </a:lnTo>
                <a:lnTo>
                  <a:pt x="4610" y="245"/>
                </a:lnTo>
                <a:lnTo>
                  <a:pt x="4608" y="245"/>
                </a:lnTo>
                <a:lnTo>
                  <a:pt x="4608" y="248"/>
                </a:lnTo>
                <a:lnTo>
                  <a:pt x="4608" y="248"/>
                </a:lnTo>
                <a:lnTo>
                  <a:pt x="4603" y="248"/>
                </a:lnTo>
                <a:lnTo>
                  <a:pt x="4601" y="248"/>
                </a:lnTo>
                <a:lnTo>
                  <a:pt x="4601" y="250"/>
                </a:lnTo>
                <a:lnTo>
                  <a:pt x="4599" y="252"/>
                </a:lnTo>
                <a:lnTo>
                  <a:pt x="4601" y="254"/>
                </a:lnTo>
                <a:lnTo>
                  <a:pt x="4603" y="256"/>
                </a:lnTo>
                <a:lnTo>
                  <a:pt x="4597" y="254"/>
                </a:lnTo>
                <a:lnTo>
                  <a:pt x="4597" y="256"/>
                </a:lnTo>
                <a:lnTo>
                  <a:pt x="4595" y="262"/>
                </a:lnTo>
                <a:lnTo>
                  <a:pt x="4597" y="266"/>
                </a:lnTo>
                <a:lnTo>
                  <a:pt x="4595" y="266"/>
                </a:lnTo>
                <a:lnTo>
                  <a:pt x="4593" y="266"/>
                </a:lnTo>
                <a:lnTo>
                  <a:pt x="4591" y="269"/>
                </a:lnTo>
                <a:lnTo>
                  <a:pt x="4593" y="269"/>
                </a:lnTo>
                <a:lnTo>
                  <a:pt x="4593" y="271"/>
                </a:lnTo>
                <a:close/>
                <a:moveTo>
                  <a:pt x="4823" y="245"/>
                </a:moveTo>
                <a:lnTo>
                  <a:pt x="4821" y="243"/>
                </a:lnTo>
                <a:lnTo>
                  <a:pt x="4821" y="243"/>
                </a:lnTo>
                <a:lnTo>
                  <a:pt x="4821" y="243"/>
                </a:lnTo>
                <a:lnTo>
                  <a:pt x="4819" y="243"/>
                </a:lnTo>
                <a:lnTo>
                  <a:pt x="4817" y="243"/>
                </a:lnTo>
                <a:lnTo>
                  <a:pt x="4821" y="245"/>
                </a:lnTo>
                <a:lnTo>
                  <a:pt x="4823" y="245"/>
                </a:lnTo>
                <a:close/>
                <a:moveTo>
                  <a:pt x="4769" y="229"/>
                </a:moveTo>
                <a:lnTo>
                  <a:pt x="4771" y="227"/>
                </a:lnTo>
                <a:lnTo>
                  <a:pt x="4773" y="224"/>
                </a:lnTo>
                <a:lnTo>
                  <a:pt x="4763" y="227"/>
                </a:lnTo>
                <a:lnTo>
                  <a:pt x="4758" y="229"/>
                </a:lnTo>
                <a:lnTo>
                  <a:pt x="4758" y="229"/>
                </a:lnTo>
                <a:lnTo>
                  <a:pt x="4769" y="229"/>
                </a:lnTo>
                <a:lnTo>
                  <a:pt x="4769" y="229"/>
                </a:lnTo>
                <a:close/>
                <a:moveTo>
                  <a:pt x="4934" y="392"/>
                </a:moveTo>
                <a:lnTo>
                  <a:pt x="4937" y="392"/>
                </a:lnTo>
                <a:lnTo>
                  <a:pt x="4934" y="390"/>
                </a:lnTo>
                <a:lnTo>
                  <a:pt x="4934" y="388"/>
                </a:lnTo>
                <a:lnTo>
                  <a:pt x="4932" y="388"/>
                </a:lnTo>
                <a:lnTo>
                  <a:pt x="4932" y="388"/>
                </a:lnTo>
                <a:lnTo>
                  <a:pt x="4932" y="390"/>
                </a:lnTo>
                <a:lnTo>
                  <a:pt x="4932" y="392"/>
                </a:lnTo>
                <a:lnTo>
                  <a:pt x="4934" y="392"/>
                </a:lnTo>
                <a:close/>
                <a:moveTo>
                  <a:pt x="5041" y="419"/>
                </a:moveTo>
                <a:lnTo>
                  <a:pt x="5043" y="419"/>
                </a:lnTo>
                <a:lnTo>
                  <a:pt x="5048" y="422"/>
                </a:lnTo>
                <a:lnTo>
                  <a:pt x="5054" y="424"/>
                </a:lnTo>
                <a:lnTo>
                  <a:pt x="5058" y="424"/>
                </a:lnTo>
                <a:lnTo>
                  <a:pt x="5060" y="424"/>
                </a:lnTo>
                <a:lnTo>
                  <a:pt x="5060" y="422"/>
                </a:lnTo>
                <a:lnTo>
                  <a:pt x="5060" y="419"/>
                </a:lnTo>
                <a:lnTo>
                  <a:pt x="5060" y="419"/>
                </a:lnTo>
                <a:lnTo>
                  <a:pt x="5062" y="419"/>
                </a:lnTo>
                <a:lnTo>
                  <a:pt x="5062" y="417"/>
                </a:lnTo>
                <a:lnTo>
                  <a:pt x="5062" y="417"/>
                </a:lnTo>
                <a:lnTo>
                  <a:pt x="5062" y="415"/>
                </a:lnTo>
                <a:lnTo>
                  <a:pt x="5048" y="413"/>
                </a:lnTo>
                <a:lnTo>
                  <a:pt x="5043" y="413"/>
                </a:lnTo>
                <a:lnTo>
                  <a:pt x="5043" y="413"/>
                </a:lnTo>
                <a:lnTo>
                  <a:pt x="5039" y="415"/>
                </a:lnTo>
                <a:lnTo>
                  <a:pt x="5039" y="415"/>
                </a:lnTo>
                <a:lnTo>
                  <a:pt x="5039" y="417"/>
                </a:lnTo>
                <a:lnTo>
                  <a:pt x="5039" y="417"/>
                </a:lnTo>
                <a:lnTo>
                  <a:pt x="5041" y="419"/>
                </a:lnTo>
                <a:close/>
                <a:moveTo>
                  <a:pt x="5198" y="392"/>
                </a:moveTo>
                <a:lnTo>
                  <a:pt x="5198" y="392"/>
                </a:lnTo>
                <a:lnTo>
                  <a:pt x="5203" y="390"/>
                </a:lnTo>
                <a:lnTo>
                  <a:pt x="5211" y="390"/>
                </a:lnTo>
                <a:lnTo>
                  <a:pt x="5213" y="388"/>
                </a:lnTo>
                <a:lnTo>
                  <a:pt x="5215" y="388"/>
                </a:lnTo>
                <a:lnTo>
                  <a:pt x="5215" y="388"/>
                </a:lnTo>
                <a:lnTo>
                  <a:pt x="5219" y="388"/>
                </a:lnTo>
                <a:lnTo>
                  <a:pt x="5221" y="390"/>
                </a:lnTo>
                <a:lnTo>
                  <a:pt x="5224" y="390"/>
                </a:lnTo>
                <a:lnTo>
                  <a:pt x="5228" y="388"/>
                </a:lnTo>
                <a:lnTo>
                  <a:pt x="5236" y="386"/>
                </a:lnTo>
                <a:lnTo>
                  <a:pt x="5242" y="386"/>
                </a:lnTo>
                <a:lnTo>
                  <a:pt x="5247" y="386"/>
                </a:lnTo>
                <a:lnTo>
                  <a:pt x="5251" y="384"/>
                </a:lnTo>
                <a:lnTo>
                  <a:pt x="5251" y="382"/>
                </a:lnTo>
                <a:lnTo>
                  <a:pt x="5251" y="380"/>
                </a:lnTo>
                <a:lnTo>
                  <a:pt x="5251" y="380"/>
                </a:lnTo>
                <a:lnTo>
                  <a:pt x="5247" y="378"/>
                </a:lnTo>
                <a:lnTo>
                  <a:pt x="5245" y="378"/>
                </a:lnTo>
                <a:lnTo>
                  <a:pt x="5242" y="375"/>
                </a:lnTo>
                <a:lnTo>
                  <a:pt x="5242" y="375"/>
                </a:lnTo>
                <a:lnTo>
                  <a:pt x="5240" y="375"/>
                </a:lnTo>
                <a:lnTo>
                  <a:pt x="5238" y="373"/>
                </a:lnTo>
                <a:lnTo>
                  <a:pt x="5238" y="373"/>
                </a:lnTo>
                <a:lnTo>
                  <a:pt x="5232" y="371"/>
                </a:lnTo>
                <a:lnTo>
                  <a:pt x="5230" y="371"/>
                </a:lnTo>
                <a:lnTo>
                  <a:pt x="5228" y="371"/>
                </a:lnTo>
                <a:lnTo>
                  <a:pt x="5226" y="371"/>
                </a:lnTo>
                <a:lnTo>
                  <a:pt x="5224" y="371"/>
                </a:lnTo>
                <a:lnTo>
                  <a:pt x="5221" y="371"/>
                </a:lnTo>
                <a:lnTo>
                  <a:pt x="5219" y="371"/>
                </a:lnTo>
                <a:lnTo>
                  <a:pt x="5217" y="373"/>
                </a:lnTo>
                <a:lnTo>
                  <a:pt x="5215" y="373"/>
                </a:lnTo>
                <a:lnTo>
                  <a:pt x="5215" y="373"/>
                </a:lnTo>
                <a:lnTo>
                  <a:pt x="5213" y="373"/>
                </a:lnTo>
                <a:lnTo>
                  <a:pt x="5211" y="375"/>
                </a:lnTo>
                <a:lnTo>
                  <a:pt x="5209" y="375"/>
                </a:lnTo>
                <a:lnTo>
                  <a:pt x="5205" y="378"/>
                </a:lnTo>
                <a:lnTo>
                  <a:pt x="5198" y="382"/>
                </a:lnTo>
                <a:lnTo>
                  <a:pt x="5198" y="382"/>
                </a:lnTo>
                <a:lnTo>
                  <a:pt x="5196" y="384"/>
                </a:lnTo>
                <a:lnTo>
                  <a:pt x="5196" y="386"/>
                </a:lnTo>
                <a:lnTo>
                  <a:pt x="5196" y="386"/>
                </a:lnTo>
                <a:lnTo>
                  <a:pt x="5198" y="392"/>
                </a:lnTo>
                <a:close/>
                <a:moveTo>
                  <a:pt x="4061" y="168"/>
                </a:moveTo>
                <a:lnTo>
                  <a:pt x="4061" y="170"/>
                </a:lnTo>
                <a:lnTo>
                  <a:pt x="4059" y="172"/>
                </a:lnTo>
                <a:lnTo>
                  <a:pt x="4059" y="172"/>
                </a:lnTo>
                <a:lnTo>
                  <a:pt x="4059" y="174"/>
                </a:lnTo>
                <a:lnTo>
                  <a:pt x="4056" y="176"/>
                </a:lnTo>
                <a:lnTo>
                  <a:pt x="4056" y="176"/>
                </a:lnTo>
                <a:lnTo>
                  <a:pt x="4052" y="180"/>
                </a:lnTo>
                <a:lnTo>
                  <a:pt x="4050" y="183"/>
                </a:lnTo>
                <a:lnTo>
                  <a:pt x="4048" y="185"/>
                </a:lnTo>
                <a:lnTo>
                  <a:pt x="4046" y="187"/>
                </a:lnTo>
                <a:lnTo>
                  <a:pt x="4048" y="189"/>
                </a:lnTo>
                <a:lnTo>
                  <a:pt x="4050" y="189"/>
                </a:lnTo>
                <a:lnTo>
                  <a:pt x="4054" y="189"/>
                </a:lnTo>
                <a:lnTo>
                  <a:pt x="4059" y="189"/>
                </a:lnTo>
                <a:lnTo>
                  <a:pt x="4065" y="187"/>
                </a:lnTo>
                <a:lnTo>
                  <a:pt x="4071" y="183"/>
                </a:lnTo>
                <a:lnTo>
                  <a:pt x="4073" y="183"/>
                </a:lnTo>
                <a:lnTo>
                  <a:pt x="4082" y="183"/>
                </a:lnTo>
                <a:lnTo>
                  <a:pt x="4088" y="180"/>
                </a:lnTo>
                <a:lnTo>
                  <a:pt x="4094" y="180"/>
                </a:lnTo>
                <a:lnTo>
                  <a:pt x="4094" y="183"/>
                </a:lnTo>
                <a:lnTo>
                  <a:pt x="4096" y="183"/>
                </a:lnTo>
                <a:lnTo>
                  <a:pt x="4096" y="183"/>
                </a:lnTo>
                <a:lnTo>
                  <a:pt x="4100" y="180"/>
                </a:lnTo>
                <a:lnTo>
                  <a:pt x="4111" y="180"/>
                </a:lnTo>
                <a:lnTo>
                  <a:pt x="4119" y="178"/>
                </a:lnTo>
                <a:lnTo>
                  <a:pt x="4121" y="176"/>
                </a:lnTo>
                <a:lnTo>
                  <a:pt x="4126" y="176"/>
                </a:lnTo>
                <a:lnTo>
                  <a:pt x="4126" y="176"/>
                </a:lnTo>
                <a:lnTo>
                  <a:pt x="4134" y="172"/>
                </a:lnTo>
                <a:lnTo>
                  <a:pt x="4134" y="170"/>
                </a:lnTo>
                <a:lnTo>
                  <a:pt x="4134" y="168"/>
                </a:lnTo>
                <a:lnTo>
                  <a:pt x="4132" y="166"/>
                </a:lnTo>
                <a:lnTo>
                  <a:pt x="4132" y="164"/>
                </a:lnTo>
                <a:lnTo>
                  <a:pt x="4132" y="162"/>
                </a:lnTo>
                <a:lnTo>
                  <a:pt x="4130" y="162"/>
                </a:lnTo>
                <a:lnTo>
                  <a:pt x="4128" y="162"/>
                </a:lnTo>
                <a:lnTo>
                  <a:pt x="4124" y="162"/>
                </a:lnTo>
                <a:lnTo>
                  <a:pt x="4121" y="159"/>
                </a:lnTo>
                <a:lnTo>
                  <a:pt x="4121" y="159"/>
                </a:lnTo>
                <a:lnTo>
                  <a:pt x="4121" y="157"/>
                </a:lnTo>
                <a:lnTo>
                  <a:pt x="4119" y="157"/>
                </a:lnTo>
                <a:lnTo>
                  <a:pt x="4115" y="155"/>
                </a:lnTo>
                <a:lnTo>
                  <a:pt x="4115" y="155"/>
                </a:lnTo>
                <a:lnTo>
                  <a:pt x="4113" y="153"/>
                </a:lnTo>
                <a:lnTo>
                  <a:pt x="4111" y="151"/>
                </a:lnTo>
                <a:lnTo>
                  <a:pt x="4109" y="151"/>
                </a:lnTo>
                <a:lnTo>
                  <a:pt x="4107" y="153"/>
                </a:lnTo>
                <a:lnTo>
                  <a:pt x="4103" y="153"/>
                </a:lnTo>
                <a:lnTo>
                  <a:pt x="4100" y="155"/>
                </a:lnTo>
                <a:lnTo>
                  <a:pt x="4098" y="155"/>
                </a:lnTo>
                <a:lnTo>
                  <a:pt x="4098" y="155"/>
                </a:lnTo>
                <a:lnTo>
                  <a:pt x="4096" y="157"/>
                </a:lnTo>
                <a:lnTo>
                  <a:pt x="4094" y="159"/>
                </a:lnTo>
                <a:lnTo>
                  <a:pt x="4092" y="162"/>
                </a:lnTo>
                <a:lnTo>
                  <a:pt x="4092" y="159"/>
                </a:lnTo>
                <a:lnTo>
                  <a:pt x="4096" y="153"/>
                </a:lnTo>
                <a:lnTo>
                  <a:pt x="4096" y="151"/>
                </a:lnTo>
                <a:lnTo>
                  <a:pt x="4098" y="149"/>
                </a:lnTo>
                <a:lnTo>
                  <a:pt x="4098" y="147"/>
                </a:lnTo>
                <a:lnTo>
                  <a:pt x="4100" y="147"/>
                </a:lnTo>
                <a:lnTo>
                  <a:pt x="4100" y="147"/>
                </a:lnTo>
                <a:lnTo>
                  <a:pt x="4100" y="145"/>
                </a:lnTo>
                <a:lnTo>
                  <a:pt x="4096" y="145"/>
                </a:lnTo>
                <a:lnTo>
                  <a:pt x="4092" y="143"/>
                </a:lnTo>
                <a:lnTo>
                  <a:pt x="4090" y="143"/>
                </a:lnTo>
                <a:lnTo>
                  <a:pt x="4088" y="143"/>
                </a:lnTo>
                <a:lnTo>
                  <a:pt x="4088" y="145"/>
                </a:lnTo>
                <a:lnTo>
                  <a:pt x="4088" y="147"/>
                </a:lnTo>
                <a:lnTo>
                  <a:pt x="4090" y="149"/>
                </a:lnTo>
                <a:lnTo>
                  <a:pt x="4088" y="149"/>
                </a:lnTo>
                <a:lnTo>
                  <a:pt x="4086" y="149"/>
                </a:lnTo>
                <a:lnTo>
                  <a:pt x="4084" y="147"/>
                </a:lnTo>
                <a:lnTo>
                  <a:pt x="4084" y="145"/>
                </a:lnTo>
                <a:lnTo>
                  <a:pt x="4082" y="145"/>
                </a:lnTo>
                <a:lnTo>
                  <a:pt x="4080" y="145"/>
                </a:lnTo>
                <a:lnTo>
                  <a:pt x="4080" y="145"/>
                </a:lnTo>
                <a:lnTo>
                  <a:pt x="4080" y="147"/>
                </a:lnTo>
                <a:lnTo>
                  <a:pt x="4080" y="149"/>
                </a:lnTo>
                <a:lnTo>
                  <a:pt x="4075" y="149"/>
                </a:lnTo>
                <a:lnTo>
                  <a:pt x="4073" y="149"/>
                </a:lnTo>
                <a:lnTo>
                  <a:pt x="4073" y="151"/>
                </a:lnTo>
                <a:lnTo>
                  <a:pt x="4071" y="153"/>
                </a:lnTo>
                <a:lnTo>
                  <a:pt x="4071" y="153"/>
                </a:lnTo>
                <a:lnTo>
                  <a:pt x="4071" y="155"/>
                </a:lnTo>
                <a:lnTo>
                  <a:pt x="4071" y="155"/>
                </a:lnTo>
                <a:lnTo>
                  <a:pt x="4069" y="157"/>
                </a:lnTo>
                <a:lnTo>
                  <a:pt x="4069" y="159"/>
                </a:lnTo>
                <a:lnTo>
                  <a:pt x="4069" y="159"/>
                </a:lnTo>
                <a:lnTo>
                  <a:pt x="4069" y="162"/>
                </a:lnTo>
                <a:lnTo>
                  <a:pt x="4071" y="164"/>
                </a:lnTo>
                <a:lnTo>
                  <a:pt x="4069" y="164"/>
                </a:lnTo>
                <a:lnTo>
                  <a:pt x="4065" y="164"/>
                </a:lnTo>
                <a:lnTo>
                  <a:pt x="4065" y="164"/>
                </a:lnTo>
                <a:lnTo>
                  <a:pt x="4063" y="164"/>
                </a:lnTo>
                <a:lnTo>
                  <a:pt x="4061" y="166"/>
                </a:lnTo>
                <a:lnTo>
                  <a:pt x="4061" y="168"/>
                </a:lnTo>
                <a:close/>
                <a:moveTo>
                  <a:pt x="4943" y="434"/>
                </a:moveTo>
                <a:lnTo>
                  <a:pt x="4943" y="436"/>
                </a:lnTo>
                <a:lnTo>
                  <a:pt x="4943" y="436"/>
                </a:lnTo>
                <a:lnTo>
                  <a:pt x="4945" y="436"/>
                </a:lnTo>
                <a:lnTo>
                  <a:pt x="4947" y="438"/>
                </a:lnTo>
                <a:lnTo>
                  <a:pt x="4947" y="438"/>
                </a:lnTo>
                <a:lnTo>
                  <a:pt x="4947" y="440"/>
                </a:lnTo>
                <a:lnTo>
                  <a:pt x="4947" y="440"/>
                </a:lnTo>
                <a:lnTo>
                  <a:pt x="4947" y="440"/>
                </a:lnTo>
                <a:lnTo>
                  <a:pt x="4947" y="438"/>
                </a:lnTo>
                <a:lnTo>
                  <a:pt x="4947" y="438"/>
                </a:lnTo>
                <a:lnTo>
                  <a:pt x="4945" y="436"/>
                </a:lnTo>
                <a:lnTo>
                  <a:pt x="4945" y="434"/>
                </a:lnTo>
                <a:lnTo>
                  <a:pt x="4945" y="430"/>
                </a:lnTo>
                <a:lnTo>
                  <a:pt x="4945" y="430"/>
                </a:lnTo>
                <a:lnTo>
                  <a:pt x="4945" y="428"/>
                </a:lnTo>
                <a:lnTo>
                  <a:pt x="4947" y="428"/>
                </a:lnTo>
                <a:lnTo>
                  <a:pt x="4949" y="426"/>
                </a:lnTo>
                <a:lnTo>
                  <a:pt x="4949" y="424"/>
                </a:lnTo>
                <a:lnTo>
                  <a:pt x="4947" y="422"/>
                </a:lnTo>
                <a:lnTo>
                  <a:pt x="4947" y="422"/>
                </a:lnTo>
                <a:lnTo>
                  <a:pt x="4947" y="424"/>
                </a:lnTo>
                <a:lnTo>
                  <a:pt x="4945" y="424"/>
                </a:lnTo>
                <a:lnTo>
                  <a:pt x="4941" y="426"/>
                </a:lnTo>
                <a:lnTo>
                  <a:pt x="4941" y="428"/>
                </a:lnTo>
                <a:lnTo>
                  <a:pt x="4943" y="430"/>
                </a:lnTo>
                <a:lnTo>
                  <a:pt x="4943" y="434"/>
                </a:lnTo>
                <a:close/>
                <a:moveTo>
                  <a:pt x="4603" y="371"/>
                </a:moveTo>
                <a:lnTo>
                  <a:pt x="4597" y="371"/>
                </a:lnTo>
                <a:lnTo>
                  <a:pt x="4595" y="371"/>
                </a:lnTo>
                <a:lnTo>
                  <a:pt x="4595" y="371"/>
                </a:lnTo>
                <a:lnTo>
                  <a:pt x="4593" y="373"/>
                </a:lnTo>
                <a:lnTo>
                  <a:pt x="4593" y="373"/>
                </a:lnTo>
                <a:lnTo>
                  <a:pt x="4593" y="373"/>
                </a:lnTo>
                <a:lnTo>
                  <a:pt x="4597" y="375"/>
                </a:lnTo>
                <a:lnTo>
                  <a:pt x="4597" y="375"/>
                </a:lnTo>
                <a:lnTo>
                  <a:pt x="4599" y="373"/>
                </a:lnTo>
                <a:lnTo>
                  <a:pt x="4599" y="373"/>
                </a:lnTo>
                <a:lnTo>
                  <a:pt x="4599" y="375"/>
                </a:lnTo>
                <a:lnTo>
                  <a:pt x="4601" y="375"/>
                </a:lnTo>
                <a:lnTo>
                  <a:pt x="4603" y="375"/>
                </a:lnTo>
                <a:lnTo>
                  <a:pt x="4605" y="373"/>
                </a:lnTo>
                <a:lnTo>
                  <a:pt x="4605" y="373"/>
                </a:lnTo>
                <a:lnTo>
                  <a:pt x="4605" y="371"/>
                </a:lnTo>
                <a:lnTo>
                  <a:pt x="4603" y="371"/>
                </a:lnTo>
                <a:close/>
                <a:moveTo>
                  <a:pt x="4165" y="208"/>
                </a:moveTo>
                <a:lnTo>
                  <a:pt x="4165" y="208"/>
                </a:lnTo>
                <a:lnTo>
                  <a:pt x="4163" y="208"/>
                </a:lnTo>
                <a:lnTo>
                  <a:pt x="4161" y="210"/>
                </a:lnTo>
                <a:lnTo>
                  <a:pt x="4161" y="212"/>
                </a:lnTo>
                <a:lnTo>
                  <a:pt x="4163" y="212"/>
                </a:lnTo>
                <a:lnTo>
                  <a:pt x="4168" y="210"/>
                </a:lnTo>
                <a:lnTo>
                  <a:pt x="4168" y="210"/>
                </a:lnTo>
                <a:lnTo>
                  <a:pt x="4168" y="208"/>
                </a:lnTo>
                <a:lnTo>
                  <a:pt x="4165" y="208"/>
                </a:lnTo>
                <a:close/>
                <a:moveTo>
                  <a:pt x="4233" y="233"/>
                </a:moveTo>
                <a:lnTo>
                  <a:pt x="4235" y="233"/>
                </a:lnTo>
                <a:lnTo>
                  <a:pt x="4237" y="233"/>
                </a:lnTo>
                <a:lnTo>
                  <a:pt x="4239" y="235"/>
                </a:lnTo>
                <a:lnTo>
                  <a:pt x="4239" y="235"/>
                </a:lnTo>
                <a:lnTo>
                  <a:pt x="4239" y="233"/>
                </a:lnTo>
                <a:lnTo>
                  <a:pt x="4239" y="233"/>
                </a:lnTo>
                <a:lnTo>
                  <a:pt x="4239" y="233"/>
                </a:lnTo>
                <a:lnTo>
                  <a:pt x="4239" y="231"/>
                </a:lnTo>
                <a:lnTo>
                  <a:pt x="4237" y="231"/>
                </a:lnTo>
                <a:lnTo>
                  <a:pt x="4237" y="229"/>
                </a:lnTo>
                <a:lnTo>
                  <a:pt x="4235" y="231"/>
                </a:lnTo>
                <a:lnTo>
                  <a:pt x="4230" y="229"/>
                </a:lnTo>
                <a:lnTo>
                  <a:pt x="4230" y="229"/>
                </a:lnTo>
                <a:lnTo>
                  <a:pt x="4230" y="231"/>
                </a:lnTo>
                <a:lnTo>
                  <a:pt x="4233" y="233"/>
                </a:lnTo>
                <a:close/>
                <a:moveTo>
                  <a:pt x="4147" y="180"/>
                </a:moveTo>
                <a:lnTo>
                  <a:pt x="4151" y="180"/>
                </a:lnTo>
                <a:lnTo>
                  <a:pt x="4151" y="180"/>
                </a:lnTo>
                <a:lnTo>
                  <a:pt x="4153" y="180"/>
                </a:lnTo>
                <a:lnTo>
                  <a:pt x="4153" y="180"/>
                </a:lnTo>
                <a:lnTo>
                  <a:pt x="4153" y="178"/>
                </a:lnTo>
                <a:lnTo>
                  <a:pt x="4153" y="178"/>
                </a:lnTo>
                <a:lnTo>
                  <a:pt x="4153" y="178"/>
                </a:lnTo>
                <a:lnTo>
                  <a:pt x="4151" y="176"/>
                </a:lnTo>
                <a:lnTo>
                  <a:pt x="4149" y="178"/>
                </a:lnTo>
                <a:lnTo>
                  <a:pt x="4144" y="180"/>
                </a:lnTo>
                <a:lnTo>
                  <a:pt x="4144" y="180"/>
                </a:lnTo>
                <a:lnTo>
                  <a:pt x="4144" y="183"/>
                </a:lnTo>
                <a:lnTo>
                  <a:pt x="4147" y="180"/>
                </a:lnTo>
                <a:close/>
                <a:moveTo>
                  <a:pt x="4149" y="183"/>
                </a:moveTo>
                <a:lnTo>
                  <a:pt x="4157" y="185"/>
                </a:lnTo>
                <a:lnTo>
                  <a:pt x="4163" y="185"/>
                </a:lnTo>
                <a:lnTo>
                  <a:pt x="4165" y="187"/>
                </a:lnTo>
                <a:lnTo>
                  <a:pt x="4168" y="185"/>
                </a:lnTo>
                <a:lnTo>
                  <a:pt x="4168" y="185"/>
                </a:lnTo>
                <a:lnTo>
                  <a:pt x="4165" y="183"/>
                </a:lnTo>
                <a:lnTo>
                  <a:pt x="4165" y="183"/>
                </a:lnTo>
                <a:lnTo>
                  <a:pt x="4151" y="183"/>
                </a:lnTo>
                <a:lnTo>
                  <a:pt x="4149" y="183"/>
                </a:lnTo>
                <a:close/>
                <a:moveTo>
                  <a:pt x="3707" y="321"/>
                </a:moveTo>
                <a:lnTo>
                  <a:pt x="3707" y="321"/>
                </a:lnTo>
                <a:lnTo>
                  <a:pt x="3709" y="319"/>
                </a:lnTo>
                <a:lnTo>
                  <a:pt x="3709" y="319"/>
                </a:lnTo>
                <a:lnTo>
                  <a:pt x="3709" y="317"/>
                </a:lnTo>
                <a:lnTo>
                  <a:pt x="3702" y="319"/>
                </a:lnTo>
                <a:lnTo>
                  <a:pt x="3700" y="321"/>
                </a:lnTo>
                <a:lnTo>
                  <a:pt x="3698" y="321"/>
                </a:lnTo>
                <a:lnTo>
                  <a:pt x="3702" y="321"/>
                </a:lnTo>
                <a:lnTo>
                  <a:pt x="3707" y="321"/>
                </a:lnTo>
                <a:close/>
                <a:moveTo>
                  <a:pt x="4578" y="266"/>
                </a:moveTo>
                <a:lnTo>
                  <a:pt x="4578" y="264"/>
                </a:lnTo>
                <a:lnTo>
                  <a:pt x="4578" y="262"/>
                </a:lnTo>
                <a:lnTo>
                  <a:pt x="4578" y="262"/>
                </a:lnTo>
                <a:lnTo>
                  <a:pt x="4580" y="260"/>
                </a:lnTo>
                <a:lnTo>
                  <a:pt x="4580" y="260"/>
                </a:lnTo>
                <a:lnTo>
                  <a:pt x="4576" y="258"/>
                </a:lnTo>
                <a:lnTo>
                  <a:pt x="4576" y="256"/>
                </a:lnTo>
                <a:lnTo>
                  <a:pt x="4574" y="254"/>
                </a:lnTo>
                <a:lnTo>
                  <a:pt x="4574" y="252"/>
                </a:lnTo>
                <a:lnTo>
                  <a:pt x="4572" y="256"/>
                </a:lnTo>
                <a:lnTo>
                  <a:pt x="4572" y="256"/>
                </a:lnTo>
                <a:lnTo>
                  <a:pt x="4572" y="258"/>
                </a:lnTo>
                <a:lnTo>
                  <a:pt x="4572" y="260"/>
                </a:lnTo>
                <a:lnTo>
                  <a:pt x="4572" y="262"/>
                </a:lnTo>
                <a:lnTo>
                  <a:pt x="4570" y="264"/>
                </a:lnTo>
                <a:lnTo>
                  <a:pt x="4570" y="266"/>
                </a:lnTo>
                <a:lnTo>
                  <a:pt x="4574" y="266"/>
                </a:lnTo>
                <a:lnTo>
                  <a:pt x="4578" y="266"/>
                </a:lnTo>
                <a:close/>
                <a:moveTo>
                  <a:pt x="4411" y="310"/>
                </a:moveTo>
                <a:lnTo>
                  <a:pt x="4413" y="310"/>
                </a:lnTo>
                <a:lnTo>
                  <a:pt x="4413" y="308"/>
                </a:lnTo>
                <a:lnTo>
                  <a:pt x="4413" y="308"/>
                </a:lnTo>
                <a:lnTo>
                  <a:pt x="4413" y="308"/>
                </a:lnTo>
                <a:lnTo>
                  <a:pt x="4411" y="306"/>
                </a:lnTo>
                <a:lnTo>
                  <a:pt x="4409" y="308"/>
                </a:lnTo>
                <a:lnTo>
                  <a:pt x="4409" y="308"/>
                </a:lnTo>
                <a:lnTo>
                  <a:pt x="4409" y="308"/>
                </a:lnTo>
                <a:lnTo>
                  <a:pt x="4411" y="310"/>
                </a:lnTo>
                <a:close/>
                <a:moveTo>
                  <a:pt x="4346" y="331"/>
                </a:moveTo>
                <a:lnTo>
                  <a:pt x="4350" y="331"/>
                </a:lnTo>
                <a:lnTo>
                  <a:pt x="4350" y="331"/>
                </a:lnTo>
                <a:lnTo>
                  <a:pt x="4348" y="329"/>
                </a:lnTo>
                <a:lnTo>
                  <a:pt x="4346" y="329"/>
                </a:lnTo>
                <a:lnTo>
                  <a:pt x="4344" y="329"/>
                </a:lnTo>
                <a:lnTo>
                  <a:pt x="4341" y="329"/>
                </a:lnTo>
                <a:lnTo>
                  <a:pt x="4344" y="331"/>
                </a:lnTo>
                <a:lnTo>
                  <a:pt x="4346" y="331"/>
                </a:lnTo>
                <a:close/>
                <a:moveTo>
                  <a:pt x="1456" y="717"/>
                </a:moveTo>
                <a:lnTo>
                  <a:pt x="1456" y="717"/>
                </a:lnTo>
                <a:lnTo>
                  <a:pt x="1456" y="717"/>
                </a:lnTo>
                <a:lnTo>
                  <a:pt x="1456" y="717"/>
                </a:lnTo>
                <a:lnTo>
                  <a:pt x="1456" y="715"/>
                </a:lnTo>
                <a:lnTo>
                  <a:pt x="1456" y="715"/>
                </a:lnTo>
                <a:lnTo>
                  <a:pt x="1456" y="715"/>
                </a:lnTo>
                <a:lnTo>
                  <a:pt x="1456" y="713"/>
                </a:lnTo>
                <a:lnTo>
                  <a:pt x="1454" y="713"/>
                </a:lnTo>
                <a:lnTo>
                  <a:pt x="1454" y="715"/>
                </a:lnTo>
                <a:lnTo>
                  <a:pt x="1454" y="715"/>
                </a:lnTo>
                <a:lnTo>
                  <a:pt x="1456" y="715"/>
                </a:lnTo>
                <a:lnTo>
                  <a:pt x="1454" y="717"/>
                </a:lnTo>
                <a:lnTo>
                  <a:pt x="1456" y="717"/>
                </a:lnTo>
                <a:close/>
                <a:moveTo>
                  <a:pt x="3264" y="105"/>
                </a:moveTo>
                <a:lnTo>
                  <a:pt x="3269" y="107"/>
                </a:lnTo>
                <a:lnTo>
                  <a:pt x="3273" y="105"/>
                </a:lnTo>
                <a:lnTo>
                  <a:pt x="3275" y="107"/>
                </a:lnTo>
                <a:lnTo>
                  <a:pt x="3275" y="109"/>
                </a:lnTo>
                <a:lnTo>
                  <a:pt x="3277" y="109"/>
                </a:lnTo>
                <a:lnTo>
                  <a:pt x="3279" y="109"/>
                </a:lnTo>
                <a:lnTo>
                  <a:pt x="3281" y="109"/>
                </a:lnTo>
                <a:lnTo>
                  <a:pt x="3283" y="107"/>
                </a:lnTo>
                <a:lnTo>
                  <a:pt x="3283" y="105"/>
                </a:lnTo>
                <a:lnTo>
                  <a:pt x="3290" y="105"/>
                </a:lnTo>
                <a:lnTo>
                  <a:pt x="3292" y="105"/>
                </a:lnTo>
                <a:lnTo>
                  <a:pt x="3292" y="103"/>
                </a:lnTo>
                <a:lnTo>
                  <a:pt x="3294" y="105"/>
                </a:lnTo>
                <a:lnTo>
                  <a:pt x="3294" y="101"/>
                </a:lnTo>
                <a:lnTo>
                  <a:pt x="3296" y="101"/>
                </a:lnTo>
                <a:lnTo>
                  <a:pt x="3298" y="99"/>
                </a:lnTo>
                <a:lnTo>
                  <a:pt x="3298" y="99"/>
                </a:lnTo>
                <a:lnTo>
                  <a:pt x="3300" y="99"/>
                </a:lnTo>
                <a:lnTo>
                  <a:pt x="3304" y="103"/>
                </a:lnTo>
                <a:lnTo>
                  <a:pt x="3313" y="103"/>
                </a:lnTo>
                <a:lnTo>
                  <a:pt x="3313" y="103"/>
                </a:lnTo>
                <a:lnTo>
                  <a:pt x="3313" y="101"/>
                </a:lnTo>
                <a:lnTo>
                  <a:pt x="3311" y="99"/>
                </a:lnTo>
                <a:lnTo>
                  <a:pt x="3311" y="97"/>
                </a:lnTo>
                <a:lnTo>
                  <a:pt x="3308" y="97"/>
                </a:lnTo>
                <a:lnTo>
                  <a:pt x="3306" y="97"/>
                </a:lnTo>
                <a:lnTo>
                  <a:pt x="3302" y="97"/>
                </a:lnTo>
                <a:lnTo>
                  <a:pt x="3296" y="97"/>
                </a:lnTo>
                <a:lnTo>
                  <a:pt x="3294" y="97"/>
                </a:lnTo>
                <a:lnTo>
                  <a:pt x="3290" y="97"/>
                </a:lnTo>
                <a:lnTo>
                  <a:pt x="3285" y="99"/>
                </a:lnTo>
                <a:lnTo>
                  <a:pt x="3279" y="101"/>
                </a:lnTo>
                <a:lnTo>
                  <a:pt x="3262" y="103"/>
                </a:lnTo>
                <a:lnTo>
                  <a:pt x="3258" y="105"/>
                </a:lnTo>
                <a:lnTo>
                  <a:pt x="3262" y="105"/>
                </a:lnTo>
                <a:lnTo>
                  <a:pt x="3264" y="105"/>
                </a:lnTo>
                <a:close/>
                <a:moveTo>
                  <a:pt x="3319" y="107"/>
                </a:moveTo>
                <a:lnTo>
                  <a:pt x="3313" y="107"/>
                </a:lnTo>
                <a:lnTo>
                  <a:pt x="3311" y="105"/>
                </a:lnTo>
                <a:lnTo>
                  <a:pt x="3308" y="105"/>
                </a:lnTo>
                <a:lnTo>
                  <a:pt x="3308" y="105"/>
                </a:lnTo>
                <a:lnTo>
                  <a:pt x="3306" y="107"/>
                </a:lnTo>
                <a:lnTo>
                  <a:pt x="3302" y="107"/>
                </a:lnTo>
                <a:lnTo>
                  <a:pt x="3298" y="107"/>
                </a:lnTo>
                <a:lnTo>
                  <a:pt x="3294" y="109"/>
                </a:lnTo>
                <a:lnTo>
                  <a:pt x="3283" y="113"/>
                </a:lnTo>
                <a:lnTo>
                  <a:pt x="3285" y="115"/>
                </a:lnTo>
                <a:lnTo>
                  <a:pt x="3285" y="115"/>
                </a:lnTo>
                <a:lnTo>
                  <a:pt x="3288" y="118"/>
                </a:lnTo>
                <a:lnTo>
                  <a:pt x="3292" y="118"/>
                </a:lnTo>
                <a:lnTo>
                  <a:pt x="3294" y="118"/>
                </a:lnTo>
                <a:lnTo>
                  <a:pt x="3296" y="118"/>
                </a:lnTo>
                <a:lnTo>
                  <a:pt x="3298" y="115"/>
                </a:lnTo>
                <a:lnTo>
                  <a:pt x="3302" y="115"/>
                </a:lnTo>
                <a:lnTo>
                  <a:pt x="3302" y="118"/>
                </a:lnTo>
                <a:lnTo>
                  <a:pt x="3300" y="120"/>
                </a:lnTo>
                <a:lnTo>
                  <a:pt x="3298" y="120"/>
                </a:lnTo>
                <a:lnTo>
                  <a:pt x="3300" y="122"/>
                </a:lnTo>
                <a:lnTo>
                  <a:pt x="3302" y="122"/>
                </a:lnTo>
                <a:lnTo>
                  <a:pt x="3304" y="122"/>
                </a:lnTo>
                <a:lnTo>
                  <a:pt x="3304" y="120"/>
                </a:lnTo>
                <a:lnTo>
                  <a:pt x="3306" y="120"/>
                </a:lnTo>
                <a:lnTo>
                  <a:pt x="3308" y="122"/>
                </a:lnTo>
                <a:lnTo>
                  <a:pt x="3311" y="120"/>
                </a:lnTo>
                <a:lnTo>
                  <a:pt x="3311" y="120"/>
                </a:lnTo>
                <a:lnTo>
                  <a:pt x="3311" y="118"/>
                </a:lnTo>
                <a:lnTo>
                  <a:pt x="3311" y="118"/>
                </a:lnTo>
                <a:lnTo>
                  <a:pt x="3315" y="120"/>
                </a:lnTo>
                <a:lnTo>
                  <a:pt x="3317" y="120"/>
                </a:lnTo>
                <a:lnTo>
                  <a:pt x="3317" y="120"/>
                </a:lnTo>
                <a:lnTo>
                  <a:pt x="3317" y="118"/>
                </a:lnTo>
                <a:lnTo>
                  <a:pt x="3317" y="115"/>
                </a:lnTo>
                <a:lnTo>
                  <a:pt x="3317" y="115"/>
                </a:lnTo>
                <a:lnTo>
                  <a:pt x="3317" y="115"/>
                </a:lnTo>
                <a:lnTo>
                  <a:pt x="3313" y="115"/>
                </a:lnTo>
                <a:lnTo>
                  <a:pt x="3313" y="113"/>
                </a:lnTo>
                <a:lnTo>
                  <a:pt x="3315" y="113"/>
                </a:lnTo>
                <a:lnTo>
                  <a:pt x="3317" y="111"/>
                </a:lnTo>
                <a:lnTo>
                  <a:pt x="3325" y="111"/>
                </a:lnTo>
                <a:lnTo>
                  <a:pt x="3329" y="109"/>
                </a:lnTo>
                <a:lnTo>
                  <a:pt x="3329" y="109"/>
                </a:lnTo>
                <a:lnTo>
                  <a:pt x="3329" y="107"/>
                </a:lnTo>
                <a:lnTo>
                  <a:pt x="3336" y="107"/>
                </a:lnTo>
                <a:lnTo>
                  <a:pt x="3346" y="107"/>
                </a:lnTo>
                <a:lnTo>
                  <a:pt x="3348" y="105"/>
                </a:lnTo>
                <a:lnTo>
                  <a:pt x="3357" y="101"/>
                </a:lnTo>
                <a:lnTo>
                  <a:pt x="3355" y="99"/>
                </a:lnTo>
                <a:lnTo>
                  <a:pt x="3352" y="99"/>
                </a:lnTo>
                <a:lnTo>
                  <a:pt x="3346" y="95"/>
                </a:lnTo>
                <a:lnTo>
                  <a:pt x="3344" y="95"/>
                </a:lnTo>
                <a:lnTo>
                  <a:pt x="3338" y="95"/>
                </a:lnTo>
                <a:lnTo>
                  <a:pt x="3336" y="92"/>
                </a:lnTo>
                <a:lnTo>
                  <a:pt x="3334" y="95"/>
                </a:lnTo>
                <a:lnTo>
                  <a:pt x="3325" y="95"/>
                </a:lnTo>
                <a:lnTo>
                  <a:pt x="3321" y="97"/>
                </a:lnTo>
                <a:lnTo>
                  <a:pt x="3319" y="101"/>
                </a:lnTo>
                <a:lnTo>
                  <a:pt x="3321" y="103"/>
                </a:lnTo>
                <a:lnTo>
                  <a:pt x="3321" y="105"/>
                </a:lnTo>
                <a:lnTo>
                  <a:pt x="3319" y="107"/>
                </a:lnTo>
                <a:close/>
                <a:moveTo>
                  <a:pt x="3227" y="495"/>
                </a:moveTo>
                <a:lnTo>
                  <a:pt x="3227" y="495"/>
                </a:lnTo>
                <a:lnTo>
                  <a:pt x="3227" y="495"/>
                </a:lnTo>
                <a:lnTo>
                  <a:pt x="3225" y="493"/>
                </a:lnTo>
                <a:lnTo>
                  <a:pt x="3225" y="493"/>
                </a:lnTo>
                <a:lnTo>
                  <a:pt x="3223" y="493"/>
                </a:lnTo>
                <a:lnTo>
                  <a:pt x="3223" y="493"/>
                </a:lnTo>
                <a:lnTo>
                  <a:pt x="3223" y="495"/>
                </a:lnTo>
                <a:lnTo>
                  <a:pt x="3227" y="495"/>
                </a:lnTo>
                <a:close/>
                <a:moveTo>
                  <a:pt x="3078" y="120"/>
                </a:moveTo>
                <a:lnTo>
                  <a:pt x="3095" y="118"/>
                </a:lnTo>
                <a:lnTo>
                  <a:pt x="3095" y="118"/>
                </a:lnTo>
                <a:lnTo>
                  <a:pt x="3091" y="115"/>
                </a:lnTo>
                <a:lnTo>
                  <a:pt x="3086" y="118"/>
                </a:lnTo>
                <a:lnTo>
                  <a:pt x="3086" y="118"/>
                </a:lnTo>
                <a:lnTo>
                  <a:pt x="3063" y="120"/>
                </a:lnTo>
                <a:lnTo>
                  <a:pt x="3065" y="122"/>
                </a:lnTo>
                <a:lnTo>
                  <a:pt x="3078" y="120"/>
                </a:lnTo>
                <a:close/>
                <a:moveTo>
                  <a:pt x="3378" y="380"/>
                </a:moveTo>
                <a:lnTo>
                  <a:pt x="3378" y="380"/>
                </a:lnTo>
                <a:lnTo>
                  <a:pt x="3378" y="380"/>
                </a:lnTo>
                <a:lnTo>
                  <a:pt x="3378" y="380"/>
                </a:lnTo>
                <a:close/>
                <a:moveTo>
                  <a:pt x="3317" y="426"/>
                </a:moveTo>
                <a:lnTo>
                  <a:pt x="3315" y="426"/>
                </a:lnTo>
                <a:lnTo>
                  <a:pt x="3313" y="428"/>
                </a:lnTo>
                <a:lnTo>
                  <a:pt x="3308" y="430"/>
                </a:lnTo>
                <a:lnTo>
                  <a:pt x="3308" y="432"/>
                </a:lnTo>
                <a:lnTo>
                  <a:pt x="3306" y="434"/>
                </a:lnTo>
                <a:lnTo>
                  <a:pt x="3306" y="436"/>
                </a:lnTo>
                <a:lnTo>
                  <a:pt x="3306" y="436"/>
                </a:lnTo>
                <a:lnTo>
                  <a:pt x="3306" y="438"/>
                </a:lnTo>
                <a:lnTo>
                  <a:pt x="3308" y="440"/>
                </a:lnTo>
                <a:lnTo>
                  <a:pt x="3308" y="443"/>
                </a:lnTo>
                <a:lnTo>
                  <a:pt x="3313" y="445"/>
                </a:lnTo>
                <a:lnTo>
                  <a:pt x="3317" y="445"/>
                </a:lnTo>
                <a:lnTo>
                  <a:pt x="3321" y="445"/>
                </a:lnTo>
                <a:lnTo>
                  <a:pt x="3327" y="443"/>
                </a:lnTo>
                <a:lnTo>
                  <a:pt x="3329" y="438"/>
                </a:lnTo>
                <a:lnTo>
                  <a:pt x="3332" y="436"/>
                </a:lnTo>
                <a:lnTo>
                  <a:pt x="3334" y="434"/>
                </a:lnTo>
                <a:lnTo>
                  <a:pt x="3334" y="436"/>
                </a:lnTo>
                <a:lnTo>
                  <a:pt x="3334" y="438"/>
                </a:lnTo>
                <a:lnTo>
                  <a:pt x="3336" y="436"/>
                </a:lnTo>
                <a:lnTo>
                  <a:pt x="3336" y="436"/>
                </a:lnTo>
                <a:lnTo>
                  <a:pt x="3336" y="434"/>
                </a:lnTo>
                <a:lnTo>
                  <a:pt x="3334" y="432"/>
                </a:lnTo>
                <a:lnTo>
                  <a:pt x="3332" y="430"/>
                </a:lnTo>
                <a:lnTo>
                  <a:pt x="3321" y="426"/>
                </a:lnTo>
                <a:lnTo>
                  <a:pt x="3317" y="426"/>
                </a:lnTo>
                <a:close/>
                <a:moveTo>
                  <a:pt x="3021" y="159"/>
                </a:moveTo>
                <a:lnTo>
                  <a:pt x="3026" y="159"/>
                </a:lnTo>
                <a:lnTo>
                  <a:pt x="3032" y="162"/>
                </a:lnTo>
                <a:lnTo>
                  <a:pt x="3038" y="159"/>
                </a:lnTo>
                <a:lnTo>
                  <a:pt x="3038" y="159"/>
                </a:lnTo>
                <a:lnTo>
                  <a:pt x="3032" y="159"/>
                </a:lnTo>
                <a:lnTo>
                  <a:pt x="3028" y="159"/>
                </a:lnTo>
                <a:lnTo>
                  <a:pt x="3026" y="157"/>
                </a:lnTo>
                <a:lnTo>
                  <a:pt x="3021" y="157"/>
                </a:lnTo>
                <a:lnTo>
                  <a:pt x="3019" y="157"/>
                </a:lnTo>
                <a:lnTo>
                  <a:pt x="3019" y="159"/>
                </a:lnTo>
                <a:lnTo>
                  <a:pt x="3015" y="159"/>
                </a:lnTo>
                <a:lnTo>
                  <a:pt x="3011" y="162"/>
                </a:lnTo>
                <a:lnTo>
                  <a:pt x="3013" y="162"/>
                </a:lnTo>
                <a:lnTo>
                  <a:pt x="3021" y="159"/>
                </a:lnTo>
                <a:close/>
                <a:moveTo>
                  <a:pt x="3378" y="382"/>
                </a:moveTo>
                <a:lnTo>
                  <a:pt x="3378" y="382"/>
                </a:lnTo>
                <a:lnTo>
                  <a:pt x="3378" y="380"/>
                </a:lnTo>
                <a:lnTo>
                  <a:pt x="3378" y="380"/>
                </a:lnTo>
                <a:lnTo>
                  <a:pt x="3376" y="380"/>
                </a:lnTo>
                <a:lnTo>
                  <a:pt x="3373" y="378"/>
                </a:lnTo>
                <a:lnTo>
                  <a:pt x="3371" y="375"/>
                </a:lnTo>
                <a:lnTo>
                  <a:pt x="3371" y="375"/>
                </a:lnTo>
                <a:lnTo>
                  <a:pt x="3371" y="378"/>
                </a:lnTo>
                <a:lnTo>
                  <a:pt x="3371" y="378"/>
                </a:lnTo>
                <a:lnTo>
                  <a:pt x="3369" y="378"/>
                </a:lnTo>
                <a:lnTo>
                  <a:pt x="3369" y="378"/>
                </a:lnTo>
                <a:lnTo>
                  <a:pt x="3365" y="378"/>
                </a:lnTo>
                <a:lnTo>
                  <a:pt x="3365" y="378"/>
                </a:lnTo>
                <a:lnTo>
                  <a:pt x="3365" y="380"/>
                </a:lnTo>
                <a:lnTo>
                  <a:pt x="3365" y="380"/>
                </a:lnTo>
                <a:lnTo>
                  <a:pt x="3367" y="380"/>
                </a:lnTo>
                <a:lnTo>
                  <a:pt x="3369" y="380"/>
                </a:lnTo>
                <a:lnTo>
                  <a:pt x="3371" y="382"/>
                </a:lnTo>
                <a:lnTo>
                  <a:pt x="3373" y="384"/>
                </a:lnTo>
                <a:lnTo>
                  <a:pt x="3373" y="384"/>
                </a:lnTo>
                <a:lnTo>
                  <a:pt x="3376" y="386"/>
                </a:lnTo>
                <a:lnTo>
                  <a:pt x="3376" y="386"/>
                </a:lnTo>
                <a:lnTo>
                  <a:pt x="3376" y="388"/>
                </a:lnTo>
                <a:lnTo>
                  <a:pt x="3378" y="388"/>
                </a:lnTo>
                <a:lnTo>
                  <a:pt x="3378" y="386"/>
                </a:lnTo>
                <a:lnTo>
                  <a:pt x="3376" y="386"/>
                </a:lnTo>
                <a:lnTo>
                  <a:pt x="3376" y="386"/>
                </a:lnTo>
                <a:lnTo>
                  <a:pt x="3378" y="382"/>
                </a:lnTo>
                <a:close/>
                <a:moveTo>
                  <a:pt x="3334" y="122"/>
                </a:moveTo>
                <a:lnTo>
                  <a:pt x="3334" y="120"/>
                </a:lnTo>
                <a:lnTo>
                  <a:pt x="3336" y="118"/>
                </a:lnTo>
                <a:lnTo>
                  <a:pt x="3336" y="118"/>
                </a:lnTo>
                <a:lnTo>
                  <a:pt x="3336" y="118"/>
                </a:lnTo>
                <a:lnTo>
                  <a:pt x="3329" y="118"/>
                </a:lnTo>
                <a:lnTo>
                  <a:pt x="3325" y="120"/>
                </a:lnTo>
                <a:lnTo>
                  <a:pt x="3325" y="120"/>
                </a:lnTo>
                <a:lnTo>
                  <a:pt x="3332" y="122"/>
                </a:lnTo>
                <a:lnTo>
                  <a:pt x="3334" y="122"/>
                </a:lnTo>
                <a:close/>
                <a:moveTo>
                  <a:pt x="3348" y="126"/>
                </a:moveTo>
                <a:lnTo>
                  <a:pt x="3352" y="126"/>
                </a:lnTo>
                <a:lnTo>
                  <a:pt x="3352" y="126"/>
                </a:lnTo>
                <a:lnTo>
                  <a:pt x="3352" y="126"/>
                </a:lnTo>
                <a:lnTo>
                  <a:pt x="3350" y="126"/>
                </a:lnTo>
                <a:lnTo>
                  <a:pt x="3350" y="124"/>
                </a:lnTo>
                <a:lnTo>
                  <a:pt x="3350" y="124"/>
                </a:lnTo>
                <a:lnTo>
                  <a:pt x="3350" y="122"/>
                </a:lnTo>
                <a:lnTo>
                  <a:pt x="3346" y="122"/>
                </a:lnTo>
                <a:lnTo>
                  <a:pt x="3342" y="122"/>
                </a:lnTo>
                <a:lnTo>
                  <a:pt x="3340" y="124"/>
                </a:lnTo>
                <a:lnTo>
                  <a:pt x="3334" y="124"/>
                </a:lnTo>
                <a:lnTo>
                  <a:pt x="3338" y="126"/>
                </a:lnTo>
                <a:lnTo>
                  <a:pt x="3348" y="126"/>
                </a:lnTo>
                <a:close/>
                <a:moveTo>
                  <a:pt x="3338" y="88"/>
                </a:moveTo>
                <a:lnTo>
                  <a:pt x="3340" y="90"/>
                </a:lnTo>
                <a:lnTo>
                  <a:pt x="3342" y="90"/>
                </a:lnTo>
                <a:lnTo>
                  <a:pt x="3342" y="90"/>
                </a:lnTo>
                <a:lnTo>
                  <a:pt x="3344" y="88"/>
                </a:lnTo>
                <a:lnTo>
                  <a:pt x="3346" y="88"/>
                </a:lnTo>
                <a:lnTo>
                  <a:pt x="3344" y="86"/>
                </a:lnTo>
                <a:lnTo>
                  <a:pt x="3342" y="86"/>
                </a:lnTo>
                <a:lnTo>
                  <a:pt x="3340" y="86"/>
                </a:lnTo>
                <a:lnTo>
                  <a:pt x="3340" y="86"/>
                </a:lnTo>
                <a:lnTo>
                  <a:pt x="3340" y="86"/>
                </a:lnTo>
                <a:lnTo>
                  <a:pt x="3338" y="86"/>
                </a:lnTo>
                <a:lnTo>
                  <a:pt x="3338" y="86"/>
                </a:lnTo>
                <a:lnTo>
                  <a:pt x="3338" y="88"/>
                </a:lnTo>
                <a:lnTo>
                  <a:pt x="3338" y="88"/>
                </a:lnTo>
                <a:close/>
                <a:moveTo>
                  <a:pt x="2879" y="113"/>
                </a:moveTo>
                <a:lnTo>
                  <a:pt x="2877" y="113"/>
                </a:lnTo>
                <a:lnTo>
                  <a:pt x="2873" y="113"/>
                </a:lnTo>
                <a:lnTo>
                  <a:pt x="2871" y="113"/>
                </a:lnTo>
                <a:lnTo>
                  <a:pt x="2871" y="115"/>
                </a:lnTo>
                <a:lnTo>
                  <a:pt x="2877" y="115"/>
                </a:lnTo>
                <a:lnTo>
                  <a:pt x="2879" y="113"/>
                </a:lnTo>
                <a:close/>
                <a:moveTo>
                  <a:pt x="2942" y="398"/>
                </a:moveTo>
                <a:lnTo>
                  <a:pt x="2946" y="394"/>
                </a:lnTo>
                <a:lnTo>
                  <a:pt x="2946" y="394"/>
                </a:lnTo>
                <a:lnTo>
                  <a:pt x="2946" y="392"/>
                </a:lnTo>
                <a:lnTo>
                  <a:pt x="2948" y="392"/>
                </a:lnTo>
                <a:lnTo>
                  <a:pt x="2946" y="390"/>
                </a:lnTo>
                <a:lnTo>
                  <a:pt x="2946" y="392"/>
                </a:lnTo>
                <a:lnTo>
                  <a:pt x="2944" y="392"/>
                </a:lnTo>
                <a:lnTo>
                  <a:pt x="2940" y="394"/>
                </a:lnTo>
                <a:lnTo>
                  <a:pt x="2940" y="394"/>
                </a:lnTo>
                <a:lnTo>
                  <a:pt x="2936" y="394"/>
                </a:lnTo>
                <a:lnTo>
                  <a:pt x="2933" y="394"/>
                </a:lnTo>
                <a:lnTo>
                  <a:pt x="2931" y="396"/>
                </a:lnTo>
                <a:lnTo>
                  <a:pt x="2929" y="396"/>
                </a:lnTo>
                <a:lnTo>
                  <a:pt x="2929" y="396"/>
                </a:lnTo>
                <a:lnTo>
                  <a:pt x="2927" y="396"/>
                </a:lnTo>
                <a:lnTo>
                  <a:pt x="2927" y="396"/>
                </a:lnTo>
                <a:lnTo>
                  <a:pt x="2929" y="398"/>
                </a:lnTo>
                <a:lnTo>
                  <a:pt x="2931" y="401"/>
                </a:lnTo>
                <a:lnTo>
                  <a:pt x="2933" y="401"/>
                </a:lnTo>
                <a:lnTo>
                  <a:pt x="2936" y="401"/>
                </a:lnTo>
                <a:lnTo>
                  <a:pt x="2936" y="398"/>
                </a:lnTo>
                <a:lnTo>
                  <a:pt x="2936" y="398"/>
                </a:lnTo>
                <a:lnTo>
                  <a:pt x="2938" y="398"/>
                </a:lnTo>
                <a:lnTo>
                  <a:pt x="2940" y="398"/>
                </a:lnTo>
                <a:lnTo>
                  <a:pt x="2940" y="398"/>
                </a:lnTo>
                <a:lnTo>
                  <a:pt x="2942" y="398"/>
                </a:lnTo>
                <a:close/>
                <a:moveTo>
                  <a:pt x="2950" y="401"/>
                </a:moveTo>
                <a:lnTo>
                  <a:pt x="2950" y="401"/>
                </a:lnTo>
                <a:lnTo>
                  <a:pt x="2950" y="398"/>
                </a:lnTo>
                <a:lnTo>
                  <a:pt x="2950" y="398"/>
                </a:lnTo>
                <a:lnTo>
                  <a:pt x="2948" y="396"/>
                </a:lnTo>
                <a:lnTo>
                  <a:pt x="2944" y="401"/>
                </a:lnTo>
                <a:lnTo>
                  <a:pt x="2944" y="401"/>
                </a:lnTo>
                <a:lnTo>
                  <a:pt x="2942" y="401"/>
                </a:lnTo>
                <a:lnTo>
                  <a:pt x="2940" y="401"/>
                </a:lnTo>
                <a:lnTo>
                  <a:pt x="2940" y="403"/>
                </a:lnTo>
                <a:lnTo>
                  <a:pt x="2940" y="403"/>
                </a:lnTo>
                <a:lnTo>
                  <a:pt x="2942" y="405"/>
                </a:lnTo>
                <a:lnTo>
                  <a:pt x="2942" y="403"/>
                </a:lnTo>
                <a:lnTo>
                  <a:pt x="2942" y="403"/>
                </a:lnTo>
                <a:lnTo>
                  <a:pt x="2942" y="405"/>
                </a:lnTo>
                <a:lnTo>
                  <a:pt x="2944" y="405"/>
                </a:lnTo>
                <a:lnTo>
                  <a:pt x="2944" y="405"/>
                </a:lnTo>
                <a:lnTo>
                  <a:pt x="2946" y="405"/>
                </a:lnTo>
                <a:lnTo>
                  <a:pt x="2946" y="405"/>
                </a:lnTo>
                <a:lnTo>
                  <a:pt x="2948" y="403"/>
                </a:lnTo>
                <a:lnTo>
                  <a:pt x="2950" y="401"/>
                </a:lnTo>
                <a:close/>
                <a:moveTo>
                  <a:pt x="2906" y="407"/>
                </a:moveTo>
                <a:lnTo>
                  <a:pt x="2904" y="407"/>
                </a:lnTo>
                <a:lnTo>
                  <a:pt x="2904" y="409"/>
                </a:lnTo>
                <a:lnTo>
                  <a:pt x="2904" y="409"/>
                </a:lnTo>
                <a:lnTo>
                  <a:pt x="2904" y="411"/>
                </a:lnTo>
                <a:lnTo>
                  <a:pt x="2906" y="411"/>
                </a:lnTo>
                <a:lnTo>
                  <a:pt x="2906" y="411"/>
                </a:lnTo>
                <a:lnTo>
                  <a:pt x="2906" y="411"/>
                </a:lnTo>
                <a:lnTo>
                  <a:pt x="2908" y="411"/>
                </a:lnTo>
                <a:lnTo>
                  <a:pt x="2908" y="411"/>
                </a:lnTo>
                <a:lnTo>
                  <a:pt x="2908" y="407"/>
                </a:lnTo>
                <a:lnTo>
                  <a:pt x="2908" y="407"/>
                </a:lnTo>
                <a:lnTo>
                  <a:pt x="2906" y="407"/>
                </a:lnTo>
                <a:close/>
                <a:moveTo>
                  <a:pt x="2952" y="394"/>
                </a:moveTo>
                <a:lnTo>
                  <a:pt x="2952" y="394"/>
                </a:lnTo>
                <a:lnTo>
                  <a:pt x="2952" y="394"/>
                </a:lnTo>
                <a:lnTo>
                  <a:pt x="2950" y="394"/>
                </a:lnTo>
                <a:lnTo>
                  <a:pt x="2950" y="396"/>
                </a:lnTo>
                <a:lnTo>
                  <a:pt x="2950" y="396"/>
                </a:lnTo>
                <a:lnTo>
                  <a:pt x="2952" y="398"/>
                </a:lnTo>
                <a:lnTo>
                  <a:pt x="2952" y="398"/>
                </a:lnTo>
                <a:lnTo>
                  <a:pt x="2956" y="398"/>
                </a:lnTo>
                <a:lnTo>
                  <a:pt x="2956" y="396"/>
                </a:lnTo>
                <a:lnTo>
                  <a:pt x="2954" y="394"/>
                </a:lnTo>
                <a:lnTo>
                  <a:pt x="2952" y="394"/>
                </a:lnTo>
                <a:close/>
                <a:moveTo>
                  <a:pt x="2990" y="162"/>
                </a:moveTo>
                <a:lnTo>
                  <a:pt x="2990" y="164"/>
                </a:lnTo>
                <a:lnTo>
                  <a:pt x="2990" y="166"/>
                </a:lnTo>
                <a:lnTo>
                  <a:pt x="2994" y="168"/>
                </a:lnTo>
                <a:lnTo>
                  <a:pt x="2996" y="168"/>
                </a:lnTo>
                <a:lnTo>
                  <a:pt x="2998" y="166"/>
                </a:lnTo>
                <a:lnTo>
                  <a:pt x="2996" y="166"/>
                </a:lnTo>
                <a:lnTo>
                  <a:pt x="2992" y="162"/>
                </a:lnTo>
                <a:lnTo>
                  <a:pt x="2990" y="162"/>
                </a:lnTo>
                <a:close/>
                <a:moveTo>
                  <a:pt x="2873" y="122"/>
                </a:moveTo>
                <a:lnTo>
                  <a:pt x="2881" y="124"/>
                </a:lnTo>
                <a:lnTo>
                  <a:pt x="2879" y="124"/>
                </a:lnTo>
                <a:lnTo>
                  <a:pt x="2877" y="126"/>
                </a:lnTo>
                <a:lnTo>
                  <a:pt x="2873" y="126"/>
                </a:lnTo>
                <a:lnTo>
                  <a:pt x="2873" y="128"/>
                </a:lnTo>
                <a:lnTo>
                  <a:pt x="2873" y="128"/>
                </a:lnTo>
                <a:lnTo>
                  <a:pt x="2875" y="130"/>
                </a:lnTo>
                <a:lnTo>
                  <a:pt x="2879" y="132"/>
                </a:lnTo>
                <a:lnTo>
                  <a:pt x="2883" y="132"/>
                </a:lnTo>
                <a:lnTo>
                  <a:pt x="2889" y="132"/>
                </a:lnTo>
                <a:lnTo>
                  <a:pt x="2892" y="132"/>
                </a:lnTo>
                <a:lnTo>
                  <a:pt x="2896" y="132"/>
                </a:lnTo>
                <a:lnTo>
                  <a:pt x="2900" y="132"/>
                </a:lnTo>
                <a:lnTo>
                  <a:pt x="2904" y="132"/>
                </a:lnTo>
                <a:lnTo>
                  <a:pt x="2908" y="132"/>
                </a:lnTo>
                <a:lnTo>
                  <a:pt x="2908" y="134"/>
                </a:lnTo>
                <a:lnTo>
                  <a:pt x="2906" y="134"/>
                </a:lnTo>
                <a:lnTo>
                  <a:pt x="2904" y="136"/>
                </a:lnTo>
                <a:lnTo>
                  <a:pt x="2900" y="136"/>
                </a:lnTo>
                <a:lnTo>
                  <a:pt x="2898" y="136"/>
                </a:lnTo>
                <a:lnTo>
                  <a:pt x="2896" y="136"/>
                </a:lnTo>
                <a:lnTo>
                  <a:pt x="2894" y="136"/>
                </a:lnTo>
                <a:lnTo>
                  <a:pt x="2894" y="136"/>
                </a:lnTo>
                <a:lnTo>
                  <a:pt x="2896" y="139"/>
                </a:lnTo>
                <a:lnTo>
                  <a:pt x="2900" y="141"/>
                </a:lnTo>
                <a:lnTo>
                  <a:pt x="2904" y="141"/>
                </a:lnTo>
                <a:lnTo>
                  <a:pt x="2908" y="143"/>
                </a:lnTo>
                <a:lnTo>
                  <a:pt x="2908" y="143"/>
                </a:lnTo>
                <a:lnTo>
                  <a:pt x="2910" y="143"/>
                </a:lnTo>
                <a:lnTo>
                  <a:pt x="2925" y="145"/>
                </a:lnTo>
                <a:lnTo>
                  <a:pt x="2940" y="143"/>
                </a:lnTo>
                <a:lnTo>
                  <a:pt x="2936" y="147"/>
                </a:lnTo>
                <a:lnTo>
                  <a:pt x="2938" y="149"/>
                </a:lnTo>
                <a:lnTo>
                  <a:pt x="2940" y="149"/>
                </a:lnTo>
                <a:lnTo>
                  <a:pt x="2952" y="149"/>
                </a:lnTo>
                <a:lnTo>
                  <a:pt x="2954" y="151"/>
                </a:lnTo>
                <a:lnTo>
                  <a:pt x="2956" y="149"/>
                </a:lnTo>
                <a:lnTo>
                  <a:pt x="2959" y="149"/>
                </a:lnTo>
                <a:lnTo>
                  <a:pt x="2961" y="147"/>
                </a:lnTo>
                <a:lnTo>
                  <a:pt x="2967" y="145"/>
                </a:lnTo>
                <a:lnTo>
                  <a:pt x="2967" y="145"/>
                </a:lnTo>
                <a:lnTo>
                  <a:pt x="2971" y="145"/>
                </a:lnTo>
                <a:lnTo>
                  <a:pt x="2973" y="145"/>
                </a:lnTo>
                <a:lnTo>
                  <a:pt x="2980" y="143"/>
                </a:lnTo>
                <a:lnTo>
                  <a:pt x="2980" y="143"/>
                </a:lnTo>
                <a:lnTo>
                  <a:pt x="2984" y="139"/>
                </a:lnTo>
                <a:lnTo>
                  <a:pt x="2984" y="136"/>
                </a:lnTo>
                <a:lnTo>
                  <a:pt x="2988" y="134"/>
                </a:lnTo>
                <a:lnTo>
                  <a:pt x="3000" y="128"/>
                </a:lnTo>
                <a:lnTo>
                  <a:pt x="3003" y="128"/>
                </a:lnTo>
                <a:lnTo>
                  <a:pt x="3000" y="122"/>
                </a:lnTo>
                <a:lnTo>
                  <a:pt x="2998" y="120"/>
                </a:lnTo>
                <a:lnTo>
                  <a:pt x="2996" y="120"/>
                </a:lnTo>
                <a:lnTo>
                  <a:pt x="2990" y="118"/>
                </a:lnTo>
                <a:lnTo>
                  <a:pt x="2982" y="118"/>
                </a:lnTo>
                <a:lnTo>
                  <a:pt x="2982" y="118"/>
                </a:lnTo>
                <a:lnTo>
                  <a:pt x="2980" y="118"/>
                </a:lnTo>
                <a:lnTo>
                  <a:pt x="2977" y="115"/>
                </a:lnTo>
                <a:lnTo>
                  <a:pt x="2969" y="115"/>
                </a:lnTo>
                <a:lnTo>
                  <a:pt x="2967" y="113"/>
                </a:lnTo>
                <a:lnTo>
                  <a:pt x="2967" y="113"/>
                </a:lnTo>
                <a:lnTo>
                  <a:pt x="2965" y="115"/>
                </a:lnTo>
                <a:lnTo>
                  <a:pt x="2963" y="115"/>
                </a:lnTo>
                <a:lnTo>
                  <a:pt x="2961" y="113"/>
                </a:lnTo>
                <a:lnTo>
                  <a:pt x="2961" y="111"/>
                </a:lnTo>
                <a:lnTo>
                  <a:pt x="2959" y="113"/>
                </a:lnTo>
                <a:lnTo>
                  <a:pt x="2959" y="113"/>
                </a:lnTo>
                <a:lnTo>
                  <a:pt x="2956" y="115"/>
                </a:lnTo>
                <a:lnTo>
                  <a:pt x="2954" y="113"/>
                </a:lnTo>
                <a:lnTo>
                  <a:pt x="2952" y="115"/>
                </a:lnTo>
                <a:lnTo>
                  <a:pt x="2950" y="118"/>
                </a:lnTo>
                <a:lnTo>
                  <a:pt x="2946" y="118"/>
                </a:lnTo>
                <a:lnTo>
                  <a:pt x="2942" y="118"/>
                </a:lnTo>
                <a:lnTo>
                  <a:pt x="2944" y="113"/>
                </a:lnTo>
                <a:lnTo>
                  <a:pt x="2944" y="111"/>
                </a:lnTo>
                <a:lnTo>
                  <a:pt x="2946" y="109"/>
                </a:lnTo>
                <a:lnTo>
                  <a:pt x="2944" y="109"/>
                </a:lnTo>
                <a:lnTo>
                  <a:pt x="2942" y="109"/>
                </a:lnTo>
                <a:lnTo>
                  <a:pt x="2940" y="109"/>
                </a:lnTo>
                <a:lnTo>
                  <a:pt x="2938" y="109"/>
                </a:lnTo>
                <a:lnTo>
                  <a:pt x="2936" y="111"/>
                </a:lnTo>
                <a:lnTo>
                  <a:pt x="2933" y="111"/>
                </a:lnTo>
                <a:lnTo>
                  <a:pt x="2933" y="111"/>
                </a:lnTo>
                <a:lnTo>
                  <a:pt x="2933" y="111"/>
                </a:lnTo>
                <a:lnTo>
                  <a:pt x="2933" y="113"/>
                </a:lnTo>
                <a:lnTo>
                  <a:pt x="2933" y="118"/>
                </a:lnTo>
                <a:lnTo>
                  <a:pt x="2931" y="122"/>
                </a:lnTo>
                <a:lnTo>
                  <a:pt x="2931" y="122"/>
                </a:lnTo>
                <a:lnTo>
                  <a:pt x="2929" y="122"/>
                </a:lnTo>
                <a:lnTo>
                  <a:pt x="2925" y="120"/>
                </a:lnTo>
                <a:lnTo>
                  <a:pt x="2923" y="120"/>
                </a:lnTo>
                <a:lnTo>
                  <a:pt x="2923" y="120"/>
                </a:lnTo>
                <a:lnTo>
                  <a:pt x="2921" y="118"/>
                </a:lnTo>
                <a:lnTo>
                  <a:pt x="2921" y="115"/>
                </a:lnTo>
                <a:lnTo>
                  <a:pt x="2912" y="115"/>
                </a:lnTo>
                <a:lnTo>
                  <a:pt x="2910" y="115"/>
                </a:lnTo>
                <a:lnTo>
                  <a:pt x="2908" y="113"/>
                </a:lnTo>
                <a:lnTo>
                  <a:pt x="2904" y="111"/>
                </a:lnTo>
                <a:lnTo>
                  <a:pt x="2902" y="111"/>
                </a:lnTo>
                <a:lnTo>
                  <a:pt x="2900" y="109"/>
                </a:lnTo>
                <a:lnTo>
                  <a:pt x="2896" y="109"/>
                </a:lnTo>
                <a:lnTo>
                  <a:pt x="2894" y="109"/>
                </a:lnTo>
                <a:lnTo>
                  <a:pt x="2892" y="109"/>
                </a:lnTo>
                <a:lnTo>
                  <a:pt x="2894" y="111"/>
                </a:lnTo>
                <a:lnTo>
                  <a:pt x="2894" y="113"/>
                </a:lnTo>
                <a:lnTo>
                  <a:pt x="2896" y="113"/>
                </a:lnTo>
                <a:lnTo>
                  <a:pt x="2894" y="115"/>
                </a:lnTo>
                <a:lnTo>
                  <a:pt x="2894" y="118"/>
                </a:lnTo>
                <a:lnTo>
                  <a:pt x="2892" y="115"/>
                </a:lnTo>
                <a:lnTo>
                  <a:pt x="2887" y="113"/>
                </a:lnTo>
                <a:lnTo>
                  <a:pt x="2887" y="113"/>
                </a:lnTo>
                <a:lnTo>
                  <a:pt x="2885" y="113"/>
                </a:lnTo>
                <a:lnTo>
                  <a:pt x="2885" y="113"/>
                </a:lnTo>
                <a:lnTo>
                  <a:pt x="2885" y="115"/>
                </a:lnTo>
                <a:lnTo>
                  <a:pt x="2887" y="118"/>
                </a:lnTo>
                <a:lnTo>
                  <a:pt x="2892" y="120"/>
                </a:lnTo>
                <a:lnTo>
                  <a:pt x="2887" y="120"/>
                </a:lnTo>
                <a:lnTo>
                  <a:pt x="2885" y="120"/>
                </a:lnTo>
                <a:lnTo>
                  <a:pt x="2883" y="118"/>
                </a:lnTo>
                <a:lnTo>
                  <a:pt x="2879" y="118"/>
                </a:lnTo>
                <a:lnTo>
                  <a:pt x="2871" y="118"/>
                </a:lnTo>
                <a:lnTo>
                  <a:pt x="2866" y="120"/>
                </a:lnTo>
                <a:lnTo>
                  <a:pt x="2871" y="122"/>
                </a:lnTo>
                <a:lnTo>
                  <a:pt x="2873" y="122"/>
                </a:lnTo>
                <a:close/>
                <a:moveTo>
                  <a:pt x="2969" y="195"/>
                </a:moveTo>
                <a:lnTo>
                  <a:pt x="2963" y="193"/>
                </a:lnTo>
                <a:lnTo>
                  <a:pt x="2959" y="191"/>
                </a:lnTo>
                <a:lnTo>
                  <a:pt x="2954" y="193"/>
                </a:lnTo>
                <a:lnTo>
                  <a:pt x="2950" y="191"/>
                </a:lnTo>
                <a:lnTo>
                  <a:pt x="2946" y="189"/>
                </a:lnTo>
                <a:lnTo>
                  <a:pt x="2942" y="189"/>
                </a:lnTo>
                <a:lnTo>
                  <a:pt x="2944" y="185"/>
                </a:lnTo>
                <a:lnTo>
                  <a:pt x="2946" y="185"/>
                </a:lnTo>
                <a:lnTo>
                  <a:pt x="2948" y="183"/>
                </a:lnTo>
                <a:lnTo>
                  <a:pt x="2946" y="183"/>
                </a:lnTo>
                <a:lnTo>
                  <a:pt x="2942" y="180"/>
                </a:lnTo>
                <a:lnTo>
                  <a:pt x="2940" y="180"/>
                </a:lnTo>
                <a:lnTo>
                  <a:pt x="2938" y="180"/>
                </a:lnTo>
                <a:lnTo>
                  <a:pt x="2933" y="180"/>
                </a:lnTo>
                <a:lnTo>
                  <a:pt x="2931" y="180"/>
                </a:lnTo>
                <a:lnTo>
                  <a:pt x="2929" y="174"/>
                </a:lnTo>
                <a:lnTo>
                  <a:pt x="2927" y="170"/>
                </a:lnTo>
                <a:lnTo>
                  <a:pt x="2923" y="170"/>
                </a:lnTo>
                <a:lnTo>
                  <a:pt x="2921" y="170"/>
                </a:lnTo>
                <a:lnTo>
                  <a:pt x="2919" y="170"/>
                </a:lnTo>
                <a:lnTo>
                  <a:pt x="2912" y="170"/>
                </a:lnTo>
                <a:lnTo>
                  <a:pt x="2902" y="172"/>
                </a:lnTo>
                <a:lnTo>
                  <a:pt x="2900" y="172"/>
                </a:lnTo>
                <a:lnTo>
                  <a:pt x="2902" y="174"/>
                </a:lnTo>
                <a:lnTo>
                  <a:pt x="2906" y="174"/>
                </a:lnTo>
                <a:lnTo>
                  <a:pt x="2904" y="178"/>
                </a:lnTo>
                <a:lnTo>
                  <a:pt x="2908" y="180"/>
                </a:lnTo>
                <a:lnTo>
                  <a:pt x="2910" y="183"/>
                </a:lnTo>
                <a:lnTo>
                  <a:pt x="2912" y="187"/>
                </a:lnTo>
                <a:lnTo>
                  <a:pt x="2915" y="187"/>
                </a:lnTo>
                <a:lnTo>
                  <a:pt x="2921" y="191"/>
                </a:lnTo>
                <a:lnTo>
                  <a:pt x="2921" y="191"/>
                </a:lnTo>
                <a:lnTo>
                  <a:pt x="2919" y="193"/>
                </a:lnTo>
                <a:lnTo>
                  <a:pt x="2917" y="195"/>
                </a:lnTo>
                <a:lnTo>
                  <a:pt x="2915" y="197"/>
                </a:lnTo>
                <a:lnTo>
                  <a:pt x="2915" y="199"/>
                </a:lnTo>
                <a:lnTo>
                  <a:pt x="2910" y="201"/>
                </a:lnTo>
                <a:lnTo>
                  <a:pt x="2910" y="204"/>
                </a:lnTo>
                <a:lnTo>
                  <a:pt x="2912" y="206"/>
                </a:lnTo>
                <a:lnTo>
                  <a:pt x="2925" y="204"/>
                </a:lnTo>
                <a:lnTo>
                  <a:pt x="2927" y="204"/>
                </a:lnTo>
                <a:lnTo>
                  <a:pt x="2929" y="201"/>
                </a:lnTo>
                <a:lnTo>
                  <a:pt x="2931" y="201"/>
                </a:lnTo>
                <a:lnTo>
                  <a:pt x="2933" y="201"/>
                </a:lnTo>
                <a:lnTo>
                  <a:pt x="2936" y="201"/>
                </a:lnTo>
                <a:lnTo>
                  <a:pt x="2936" y="201"/>
                </a:lnTo>
                <a:lnTo>
                  <a:pt x="2938" y="201"/>
                </a:lnTo>
                <a:lnTo>
                  <a:pt x="2936" y="204"/>
                </a:lnTo>
                <a:lnTo>
                  <a:pt x="2933" y="206"/>
                </a:lnTo>
                <a:lnTo>
                  <a:pt x="2933" y="208"/>
                </a:lnTo>
                <a:lnTo>
                  <a:pt x="2933" y="208"/>
                </a:lnTo>
                <a:lnTo>
                  <a:pt x="2933" y="210"/>
                </a:lnTo>
                <a:lnTo>
                  <a:pt x="2933" y="210"/>
                </a:lnTo>
                <a:lnTo>
                  <a:pt x="2938" y="210"/>
                </a:lnTo>
                <a:lnTo>
                  <a:pt x="2940" y="210"/>
                </a:lnTo>
                <a:lnTo>
                  <a:pt x="2942" y="208"/>
                </a:lnTo>
                <a:lnTo>
                  <a:pt x="2942" y="208"/>
                </a:lnTo>
                <a:lnTo>
                  <a:pt x="2946" y="208"/>
                </a:lnTo>
                <a:lnTo>
                  <a:pt x="2948" y="206"/>
                </a:lnTo>
                <a:lnTo>
                  <a:pt x="2952" y="204"/>
                </a:lnTo>
                <a:lnTo>
                  <a:pt x="2952" y="204"/>
                </a:lnTo>
                <a:lnTo>
                  <a:pt x="2954" y="201"/>
                </a:lnTo>
                <a:lnTo>
                  <a:pt x="2956" y="199"/>
                </a:lnTo>
                <a:lnTo>
                  <a:pt x="2956" y="199"/>
                </a:lnTo>
                <a:lnTo>
                  <a:pt x="2969" y="195"/>
                </a:lnTo>
                <a:close/>
                <a:moveTo>
                  <a:pt x="2982" y="384"/>
                </a:moveTo>
                <a:lnTo>
                  <a:pt x="2977" y="384"/>
                </a:lnTo>
                <a:lnTo>
                  <a:pt x="2975" y="384"/>
                </a:lnTo>
                <a:lnTo>
                  <a:pt x="2975" y="386"/>
                </a:lnTo>
                <a:lnTo>
                  <a:pt x="2975" y="386"/>
                </a:lnTo>
                <a:lnTo>
                  <a:pt x="2977" y="386"/>
                </a:lnTo>
                <a:lnTo>
                  <a:pt x="2977" y="388"/>
                </a:lnTo>
                <a:lnTo>
                  <a:pt x="2982" y="388"/>
                </a:lnTo>
                <a:lnTo>
                  <a:pt x="2982" y="388"/>
                </a:lnTo>
                <a:lnTo>
                  <a:pt x="2984" y="388"/>
                </a:lnTo>
                <a:lnTo>
                  <a:pt x="2986" y="388"/>
                </a:lnTo>
                <a:lnTo>
                  <a:pt x="2986" y="386"/>
                </a:lnTo>
                <a:lnTo>
                  <a:pt x="2986" y="386"/>
                </a:lnTo>
                <a:lnTo>
                  <a:pt x="2984" y="384"/>
                </a:lnTo>
                <a:lnTo>
                  <a:pt x="2982" y="384"/>
                </a:lnTo>
                <a:close/>
                <a:moveTo>
                  <a:pt x="3396" y="109"/>
                </a:moveTo>
                <a:lnTo>
                  <a:pt x="3396" y="107"/>
                </a:lnTo>
                <a:lnTo>
                  <a:pt x="3396" y="107"/>
                </a:lnTo>
                <a:lnTo>
                  <a:pt x="3392" y="105"/>
                </a:lnTo>
                <a:lnTo>
                  <a:pt x="3392" y="105"/>
                </a:lnTo>
                <a:lnTo>
                  <a:pt x="3388" y="105"/>
                </a:lnTo>
                <a:lnTo>
                  <a:pt x="3388" y="105"/>
                </a:lnTo>
                <a:lnTo>
                  <a:pt x="3388" y="107"/>
                </a:lnTo>
                <a:lnTo>
                  <a:pt x="3388" y="107"/>
                </a:lnTo>
                <a:lnTo>
                  <a:pt x="3388" y="107"/>
                </a:lnTo>
                <a:lnTo>
                  <a:pt x="3388" y="109"/>
                </a:lnTo>
                <a:lnTo>
                  <a:pt x="3394" y="111"/>
                </a:lnTo>
                <a:lnTo>
                  <a:pt x="3396" y="109"/>
                </a:lnTo>
                <a:close/>
                <a:moveTo>
                  <a:pt x="3415" y="120"/>
                </a:moveTo>
                <a:lnTo>
                  <a:pt x="3415" y="122"/>
                </a:lnTo>
                <a:lnTo>
                  <a:pt x="3422" y="122"/>
                </a:lnTo>
                <a:lnTo>
                  <a:pt x="3434" y="122"/>
                </a:lnTo>
                <a:lnTo>
                  <a:pt x="3434" y="122"/>
                </a:lnTo>
                <a:lnTo>
                  <a:pt x="3434" y="120"/>
                </a:lnTo>
                <a:lnTo>
                  <a:pt x="3434" y="118"/>
                </a:lnTo>
                <a:lnTo>
                  <a:pt x="3434" y="113"/>
                </a:lnTo>
                <a:lnTo>
                  <a:pt x="3434" y="113"/>
                </a:lnTo>
                <a:lnTo>
                  <a:pt x="3432" y="111"/>
                </a:lnTo>
                <a:lnTo>
                  <a:pt x="3430" y="111"/>
                </a:lnTo>
                <a:lnTo>
                  <a:pt x="3428" y="113"/>
                </a:lnTo>
                <a:lnTo>
                  <a:pt x="3420" y="113"/>
                </a:lnTo>
                <a:lnTo>
                  <a:pt x="3420" y="113"/>
                </a:lnTo>
                <a:lnTo>
                  <a:pt x="3420" y="118"/>
                </a:lnTo>
                <a:lnTo>
                  <a:pt x="3417" y="120"/>
                </a:lnTo>
                <a:lnTo>
                  <a:pt x="3415" y="120"/>
                </a:lnTo>
                <a:close/>
                <a:moveTo>
                  <a:pt x="3451" y="88"/>
                </a:moveTo>
                <a:lnTo>
                  <a:pt x="3449" y="86"/>
                </a:lnTo>
                <a:lnTo>
                  <a:pt x="3449" y="86"/>
                </a:lnTo>
                <a:lnTo>
                  <a:pt x="3443" y="90"/>
                </a:lnTo>
                <a:lnTo>
                  <a:pt x="3438" y="90"/>
                </a:lnTo>
                <a:lnTo>
                  <a:pt x="3436" y="90"/>
                </a:lnTo>
                <a:lnTo>
                  <a:pt x="3438" y="95"/>
                </a:lnTo>
                <a:lnTo>
                  <a:pt x="3445" y="95"/>
                </a:lnTo>
                <a:lnTo>
                  <a:pt x="3447" y="99"/>
                </a:lnTo>
                <a:lnTo>
                  <a:pt x="3453" y="99"/>
                </a:lnTo>
                <a:lnTo>
                  <a:pt x="3457" y="99"/>
                </a:lnTo>
                <a:lnTo>
                  <a:pt x="3461" y="99"/>
                </a:lnTo>
                <a:lnTo>
                  <a:pt x="3461" y="97"/>
                </a:lnTo>
                <a:lnTo>
                  <a:pt x="3461" y="95"/>
                </a:lnTo>
                <a:lnTo>
                  <a:pt x="3459" y="92"/>
                </a:lnTo>
                <a:lnTo>
                  <a:pt x="3459" y="90"/>
                </a:lnTo>
                <a:lnTo>
                  <a:pt x="3457" y="90"/>
                </a:lnTo>
                <a:lnTo>
                  <a:pt x="3455" y="88"/>
                </a:lnTo>
                <a:lnTo>
                  <a:pt x="3451" y="88"/>
                </a:lnTo>
                <a:close/>
                <a:moveTo>
                  <a:pt x="3464" y="82"/>
                </a:moveTo>
                <a:lnTo>
                  <a:pt x="3468" y="80"/>
                </a:lnTo>
                <a:lnTo>
                  <a:pt x="3468" y="80"/>
                </a:lnTo>
                <a:lnTo>
                  <a:pt x="3466" y="78"/>
                </a:lnTo>
                <a:lnTo>
                  <a:pt x="3464" y="78"/>
                </a:lnTo>
                <a:lnTo>
                  <a:pt x="3461" y="78"/>
                </a:lnTo>
                <a:lnTo>
                  <a:pt x="3457" y="78"/>
                </a:lnTo>
                <a:lnTo>
                  <a:pt x="3457" y="80"/>
                </a:lnTo>
                <a:lnTo>
                  <a:pt x="3459" y="80"/>
                </a:lnTo>
                <a:lnTo>
                  <a:pt x="3464" y="82"/>
                </a:lnTo>
                <a:close/>
                <a:moveTo>
                  <a:pt x="3407" y="118"/>
                </a:moveTo>
                <a:lnTo>
                  <a:pt x="3411" y="115"/>
                </a:lnTo>
                <a:lnTo>
                  <a:pt x="3411" y="113"/>
                </a:lnTo>
                <a:lnTo>
                  <a:pt x="3409" y="113"/>
                </a:lnTo>
                <a:lnTo>
                  <a:pt x="3407" y="113"/>
                </a:lnTo>
                <a:lnTo>
                  <a:pt x="3405" y="113"/>
                </a:lnTo>
                <a:lnTo>
                  <a:pt x="3405" y="115"/>
                </a:lnTo>
                <a:lnTo>
                  <a:pt x="3405" y="118"/>
                </a:lnTo>
                <a:lnTo>
                  <a:pt x="3407" y="118"/>
                </a:lnTo>
                <a:close/>
                <a:moveTo>
                  <a:pt x="3434" y="107"/>
                </a:moveTo>
                <a:lnTo>
                  <a:pt x="3434" y="109"/>
                </a:lnTo>
                <a:lnTo>
                  <a:pt x="3434" y="109"/>
                </a:lnTo>
                <a:lnTo>
                  <a:pt x="3436" y="111"/>
                </a:lnTo>
                <a:lnTo>
                  <a:pt x="3436" y="111"/>
                </a:lnTo>
                <a:lnTo>
                  <a:pt x="3436" y="113"/>
                </a:lnTo>
                <a:lnTo>
                  <a:pt x="3438" y="118"/>
                </a:lnTo>
                <a:lnTo>
                  <a:pt x="3438" y="120"/>
                </a:lnTo>
                <a:lnTo>
                  <a:pt x="3438" y="120"/>
                </a:lnTo>
                <a:lnTo>
                  <a:pt x="3445" y="122"/>
                </a:lnTo>
                <a:lnTo>
                  <a:pt x="3447" y="120"/>
                </a:lnTo>
                <a:lnTo>
                  <a:pt x="3451" y="118"/>
                </a:lnTo>
                <a:lnTo>
                  <a:pt x="3451" y="118"/>
                </a:lnTo>
                <a:lnTo>
                  <a:pt x="3453" y="115"/>
                </a:lnTo>
                <a:lnTo>
                  <a:pt x="3453" y="113"/>
                </a:lnTo>
                <a:lnTo>
                  <a:pt x="3453" y="113"/>
                </a:lnTo>
                <a:lnTo>
                  <a:pt x="3466" y="113"/>
                </a:lnTo>
                <a:lnTo>
                  <a:pt x="3464" y="111"/>
                </a:lnTo>
                <a:lnTo>
                  <a:pt x="3461" y="111"/>
                </a:lnTo>
                <a:lnTo>
                  <a:pt x="3455" y="109"/>
                </a:lnTo>
                <a:lnTo>
                  <a:pt x="3440" y="109"/>
                </a:lnTo>
                <a:lnTo>
                  <a:pt x="3434" y="107"/>
                </a:lnTo>
                <a:close/>
                <a:moveTo>
                  <a:pt x="3472" y="419"/>
                </a:moveTo>
                <a:lnTo>
                  <a:pt x="3472" y="419"/>
                </a:lnTo>
                <a:lnTo>
                  <a:pt x="3474" y="422"/>
                </a:lnTo>
                <a:lnTo>
                  <a:pt x="3476" y="422"/>
                </a:lnTo>
                <a:lnTo>
                  <a:pt x="3478" y="419"/>
                </a:lnTo>
                <a:lnTo>
                  <a:pt x="3480" y="422"/>
                </a:lnTo>
                <a:lnTo>
                  <a:pt x="3482" y="419"/>
                </a:lnTo>
                <a:lnTo>
                  <a:pt x="3482" y="419"/>
                </a:lnTo>
                <a:lnTo>
                  <a:pt x="3484" y="417"/>
                </a:lnTo>
                <a:lnTo>
                  <a:pt x="3484" y="415"/>
                </a:lnTo>
                <a:lnTo>
                  <a:pt x="3484" y="415"/>
                </a:lnTo>
                <a:lnTo>
                  <a:pt x="3482" y="413"/>
                </a:lnTo>
                <a:lnTo>
                  <a:pt x="3480" y="413"/>
                </a:lnTo>
                <a:lnTo>
                  <a:pt x="3476" y="411"/>
                </a:lnTo>
                <a:lnTo>
                  <a:pt x="3472" y="407"/>
                </a:lnTo>
                <a:lnTo>
                  <a:pt x="3470" y="407"/>
                </a:lnTo>
                <a:lnTo>
                  <a:pt x="3468" y="405"/>
                </a:lnTo>
                <a:lnTo>
                  <a:pt x="3468" y="403"/>
                </a:lnTo>
                <a:lnTo>
                  <a:pt x="3464" y="401"/>
                </a:lnTo>
                <a:lnTo>
                  <a:pt x="3464" y="401"/>
                </a:lnTo>
                <a:lnTo>
                  <a:pt x="3464" y="401"/>
                </a:lnTo>
                <a:lnTo>
                  <a:pt x="3459" y="403"/>
                </a:lnTo>
                <a:lnTo>
                  <a:pt x="3457" y="403"/>
                </a:lnTo>
                <a:lnTo>
                  <a:pt x="3457" y="405"/>
                </a:lnTo>
                <a:lnTo>
                  <a:pt x="3455" y="405"/>
                </a:lnTo>
                <a:lnTo>
                  <a:pt x="3455" y="407"/>
                </a:lnTo>
                <a:lnTo>
                  <a:pt x="3455" y="409"/>
                </a:lnTo>
                <a:lnTo>
                  <a:pt x="3457" y="409"/>
                </a:lnTo>
                <a:lnTo>
                  <a:pt x="3457" y="411"/>
                </a:lnTo>
                <a:lnTo>
                  <a:pt x="3457" y="411"/>
                </a:lnTo>
                <a:lnTo>
                  <a:pt x="3461" y="415"/>
                </a:lnTo>
                <a:lnTo>
                  <a:pt x="3464" y="415"/>
                </a:lnTo>
                <a:lnTo>
                  <a:pt x="3464" y="415"/>
                </a:lnTo>
                <a:lnTo>
                  <a:pt x="3464" y="415"/>
                </a:lnTo>
                <a:lnTo>
                  <a:pt x="3466" y="415"/>
                </a:lnTo>
                <a:lnTo>
                  <a:pt x="3468" y="415"/>
                </a:lnTo>
                <a:lnTo>
                  <a:pt x="3470" y="415"/>
                </a:lnTo>
                <a:lnTo>
                  <a:pt x="3470" y="417"/>
                </a:lnTo>
                <a:lnTo>
                  <a:pt x="3470" y="419"/>
                </a:lnTo>
                <a:lnTo>
                  <a:pt x="3472" y="419"/>
                </a:lnTo>
                <a:close/>
                <a:moveTo>
                  <a:pt x="3623" y="331"/>
                </a:moveTo>
                <a:lnTo>
                  <a:pt x="3627" y="331"/>
                </a:lnTo>
                <a:lnTo>
                  <a:pt x="3627" y="331"/>
                </a:lnTo>
                <a:lnTo>
                  <a:pt x="3631" y="331"/>
                </a:lnTo>
                <a:lnTo>
                  <a:pt x="3635" y="329"/>
                </a:lnTo>
                <a:lnTo>
                  <a:pt x="3642" y="329"/>
                </a:lnTo>
                <a:lnTo>
                  <a:pt x="3646" y="329"/>
                </a:lnTo>
                <a:lnTo>
                  <a:pt x="3646" y="327"/>
                </a:lnTo>
                <a:lnTo>
                  <a:pt x="3646" y="325"/>
                </a:lnTo>
                <a:lnTo>
                  <a:pt x="3644" y="323"/>
                </a:lnTo>
                <a:lnTo>
                  <a:pt x="3642" y="323"/>
                </a:lnTo>
                <a:lnTo>
                  <a:pt x="3640" y="321"/>
                </a:lnTo>
                <a:lnTo>
                  <a:pt x="3637" y="321"/>
                </a:lnTo>
                <a:lnTo>
                  <a:pt x="3637" y="319"/>
                </a:lnTo>
                <a:lnTo>
                  <a:pt x="3635" y="319"/>
                </a:lnTo>
                <a:lnTo>
                  <a:pt x="3627" y="321"/>
                </a:lnTo>
                <a:lnTo>
                  <a:pt x="3625" y="321"/>
                </a:lnTo>
                <a:lnTo>
                  <a:pt x="3623" y="323"/>
                </a:lnTo>
                <a:lnTo>
                  <a:pt x="3623" y="327"/>
                </a:lnTo>
                <a:lnTo>
                  <a:pt x="3621" y="329"/>
                </a:lnTo>
                <a:lnTo>
                  <a:pt x="3621" y="329"/>
                </a:lnTo>
                <a:lnTo>
                  <a:pt x="3621" y="331"/>
                </a:lnTo>
                <a:lnTo>
                  <a:pt x="3623" y="331"/>
                </a:lnTo>
                <a:lnTo>
                  <a:pt x="3623" y="331"/>
                </a:lnTo>
                <a:close/>
                <a:moveTo>
                  <a:pt x="3552" y="233"/>
                </a:moveTo>
                <a:lnTo>
                  <a:pt x="3549" y="233"/>
                </a:lnTo>
                <a:lnTo>
                  <a:pt x="3549" y="233"/>
                </a:lnTo>
                <a:lnTo>
                  <a:pt x="3545" y="235"/>
                </a:lnTo>
                <a:lnTo>
                  <a:pt x="3541" y="237"/>
                </a:lnTo>
                <a:lnTo>
                  <a:pt x="3528" y="239"/>
                </a:lnTo>
                <a:lnTo>
                  <a:pt x="3520" y="241"/>
                </a:lnTo>
                <a:lnTo>
                  <a:pt x="3518" y="241"/>
                </a:lnTo>
                <a:lnTo>
                  <a:pt x="3512" y="241"/>
                </a:lnTo>
                <a:lnTo>
                  <a:pt x="3510" y="241"/>
                </a:lnTo>
                <a:lnTo>
                  <a:pt x="3503" y="239"/>
                </a:lnTo>
                <a:lnTo>
                  <a:pt x="3499" y="239"/>
                </a:lnTo>
                <a:lnTo>
                  <a:pt x="3495" y="239"/>
                </a:lnTo>
                <a:lnTo>
                  <a:pt x="3493" y="239"/>
                </a:lnTo>
                <a:lnTo>
                  <a:pt x="3493" y="241"/>
                </a:lnTo>
                <a:lnTo>
                  <a:pt x="3493" y="243"/>
                </a:lnTo>
                <a:lnTo>
                  <a:pt x="3493" y="245"/>
                </a:lnTo>
                <a:lnTo>
                  <a:pt x="3491" y="245"/>
                </a:lnTo>
                <a:lnTo>
                  <a:pt x="3491" y="245"/>
                </a:lnTo>
                <a:lnTo>
                  <a:pt x="3489" y="245"/>
                </a:lnTo>
                <a:lnTo>
                  <a:pt x="3487" y="245"/>
                </a:lnTo>
                <a:lnTo>
                  <a:pt x="3487" y="245"/>
                </a:lnTo>
                <a:lnTo>
                  <a:pt x="3480" y="245"/>
                </a:lnTo>
                <a:lnTo>
                  <a:pt x="3478" y="245"/>
                </a:lnTo>
                <a:lnTo>
                  <a:pt x="3478" y="250"/>
                </a:lnTo>
                <a:lnTo>
                  <a:pt x="3474" y="250"/>
                </a:lnTo>
                <a:lnTo>
                  <a:pt x="3468" y="252"/>
                </a:lnTo>
                <a:lnTo>
                  <a:pt x="3464" y="252"/>
                </a:lnTo>
                <a:lnTo>
                  <a:pt x="3461" y="252"/>
                </a:lnTo>
                <a:lnTo>
                  <a:pt x="3461" y="252"/>
                </a:lnTo>
                <a:lnTo>
                  <a:pt x="3457" y="254"/>
                </a:lnTo>
                <a:lnTo>
                  <a:pt x="3453" y="256"/>
                </a:lnTo>
                <a:lnTo>
                  <a:pt x="3449" y="258"/>
                </a:lnTo>
                <a:lnTo>
                  <a:pt x="3449" y="260"/>
                </a:lnTo>
                <a:lnTo>
                  <a:pt x="3449" y="260"/>
                </a:lnTo>
                <a:lnTo>
                  <a:pt x="3445" y="262"/>
                </a:lnTo>
                <a:lnTo>
                  <a:pt x="3445" y="264"/>
                </a:lnTo>
                <a:lnTo>
                  <a:pt x="3443" y="266"/>
                </a:lnTo>
                <a:lnTo>
                  <a:pt x="3443" y="266"/>
                </a:lnTo>
                <a:lnTo>
                  <a:pt x="3438" y="266"/>
                </a:lnTo>
                <a:lnTo>
                  <a:pt x="3434" y="266"/>
                </a:lnTo>
                <a:lnTo>
                  <a:pt x="3434" y="266"/>
                </a:lnTo>
                <a:lnTo>
                  <a:pt x="3432" y="266"/>
                </a:lnTo>
                <a:lnTo>
                  <a:pt x="3430" y="269"/>
                </a:lnTo>
                <a:lnTo>
                  <a:pt x="3430" y="269"/>
                </a:lnTo>
                <a:lnTo>
                  <a:pt x="3432" y="271"/>
                </a:lnTo>
                <a:lnTo>
                  <a:pt x="3428" y="275"/>
                </a:lnTo>
                <a:lnTo>
                  <a:pt x="3426" y="275"/>
                </a:lnTo>
                <a:lnTo>
                  <a:pt x="3424" y="273"/>
                </a:lnTo>
                <a:lnTo>
                  <a:pt x="3424" y="273"/>
                </a:lnTo>
                <a:lnTo>
                  <a:pt x="3422" y="273"/>
                </a:lnTo>
                <a:lnTo>
                  <a:pt x="3420" y="273"/>
                </a:lnTo>
                <a:lnTo>
                  <a:pt x="3417" y="273"/>
                </a:lnTo>
                <a:lnTo>
                  <a:pt x="3415" y="273"/>
                </a:lnTo>
                <a:lnTo>
                  <a:pt x="3417" y="275"/>
                </a:lnTo>
                <a:lnTo>
                  <a:pt x="3417" y="275"/>
                </a:lnTo>
                <a:lnTo>
                  <a:pt x="3420" y="277"/>
                </a:lnTo>
                <a:lnTo>
                  <a:pt x="3424" y="277"/>
                </a:lnTo>
                <a:lnTo>
                  <a:pt x="3426" y="279"/>
                </a:lnTo>
                <a:lnTo>
                  <a:pt x="3426" y="279"/>
                </a:lnTo>
                <a:lnTo>
                  <a:pt x="3422" y="281"/>
                </a:lnTo>
                <a:lnTo>
                  <a:pt x="3417" y="283"/>
                </a:lnTo>
                <a:lnTo>
                  <a:pt x="3413" y="287"/>
                </a:lnTo>
                <a:lnTo>
                  <a:pt x="3413" y="287"/>
                </a:lnTo>
                <a:lnTo>
                  <a:pt x="3413" y="289"/>
                </a:lnTo>
                <a:lnTo>
                  <a:pt x="3413" y="289"/>
                </a:lnTo>
                <a:lnTo>
                  <a:pt x="3415" y="289"/>
                </a:lnTo>
                <a:lnTo>
                  <a:pt x="3417" y="289"/>
                </a:lnTo>
                <a:lnTo>
                  <a:pt x="3422" y="292"/>
                </a:lnTo>
                <a:lnTo>
                  <a:pt x="3420" y="292"/>
                </a:lnTo>
                <a:lnTo>
                  <a:pt x="3411" y="294"/>
                </a:lnTo>
                <a:lnTo>
                  <a:pt x="3409" y="294"/>
                </a:lnTo>
                <a:lnTo>
                  <a:pt x="3405" y="300"/>
                </a:lnTo>
                <a:lnTo>
                  <a:pt x="3403" y="302"/>
                </a:lnTo>
                <a:lnTo>
                  <a:pt x="3403" y="302"/>
                </a:lnTo>
                <a:lnTo>
                  <a:pt x="3401" y="304"/>
                </a:lnTo>
                <a:lnTo>
                  <a:pt x="3399" y="306"/>
                </a:lnTo>
                <a:lnTo>
                  <a:pt x="3399" y="306"/>
                </a:lnTo>
                <a:lnTo>
                  <a:pt x="3396" y="308"/>
                </a:lnTo>
                <a:lnTo>
                  <a:pt x="3392" y="308"/>
                </a:lnTo>
                <a:lnTo>
                  <a:pt x="3390" y="310"/>
                </a:lnTo>
                <a:lnTo>
                  <a:pt x="3388" y="310"/>
                </a:lnTo>
                <a:lnTo>
                  <a:pt x="3386" y="313"/>
                </a:lnTo>
                <a:lnTo>
                  <a:pt x="3388" y="315"/>
                </a:lnTo>
                <a:lnTo>
                  <a:pt x="3392" y="319"/>
                </a:lnTo>
                <a:lnTo>
                  <a:pt x="3392" y="321"/>
                </a:lnTo>
                <a:lnTo>
                  <a:pt x="3394" y="323"/>
                </a:lnTo>
                <a:lnTo>
                  <a:pt x="3399" y="321"/>
                </a:lnTo>
                <a:lnTo>
                  <a:pt x="3401" y="321"/>
                </a:lnTo>
                <a:lnTo>
                  <a:pt x="3405" y="321"/>
                </a:lnTo>
                <a:lnTo>
                  <a:pt x="3409" y="323"/>
                </a:lnTo>
                <a:lnTo>
                  <a:pt x="3413" y="323"/>
                </a:lnTo>
                <a:lnTo>
                  <a:pt x="3420" y="323"/>
                </a:lnTo>
                <a:lnTo>
                  <a:pt x="3422" y="325"/>
                </a:lnTo>
                <a:lnTo>
                  <a:pt x="3426" y="325"/>
                </a:lnTo>
                <a:lnTo>
                  <a:pt x="3428" y="325"/>
                </a:lnTo>
                <a:lnTo>
                  <a:pt x="3432" y="323"/>
                </a:lnTo>
                <a:lnTo>
                  <a:pt x="3436" y="319"/>
                </a:lnTo>
                <a:lnTo>
                  <a:pt x="3440" y="317"/>
                </a:lnTo>
                <a:lnTo>
                  <a:pt x="3440" y="315"/>
                </a:lnTo>
                <a:lnTo>
                  <a:pt x="3440" y="313"/>
                </a:lnTo>
                <a:lnTo>
                  <a:pt x="3438" y="310"/>
                </a:lnTo>
                <a:lnTo>
                  <a:pt x="3438" y="310"/>
                </a:lnTo>
                <a:lnTo>
                  <a:pt x="3440" y="310"/>
                </a:lnTo>
                <a:lnTo>
                  <a:pt x="3443" y="313"/>
                </a:lnTo>
                <a:lnTo>
                  <a:pt x="3443" y="313"/>
                </a:lnTo>
                <a:lnTo>
                  <a:pt x="3445" y="313"/>
                </a:lnTo>
                <a:lnTo>
                  <a:pt x="3445" y="310"/>
                </a:lnTo>
                <a:lnTo>
                  <a:pt x="3447" y="310"/>
                </a:lnTo>
                <a:lnTo>
                  <a:pt x="3447" y="308"/>
                </a:lnTo>
                <a:lnTo>
                  <a:pt x="3445" y="306"/>
                </a:lnTo>
                <a:lnTo>
                  <a:pt x="3445" y="306"/>
                </a:lnTo>
                <a:lnTo>
                  <a:pt x="3455" y="302"/>
                </a:lnTo>
                <a:lnTo>
                  <a:pt x="3457" y="300"/>
                </a:lnTo>
                <a:lnTo>
                  <a:pt x="3457" y="298"/>
                </a:lnTo>
                <a:lnTo>
                  <a:pt x="3457" y="296"/>
                </a:lnTo>
                <a:lnTo>
                  <a:pt x="3455" y="294"/>
                </a:lnTo>
                <a:lnTo>
                  <a:pt x="3455" y="292"/>
                </a:lnTo>
                <a:lnTo>
                  <a:pt x="3455" y="292"/>
                </a:lnTo>
                <a:lnTo>
                  <a:pt x="3461" y="292"/>
                </a:lnTo>
                <a:lnTo>
                  <a:pt x="3464" y="292"/>
                </a:lnTo>
                <a:lnTo>
                  <a:pt x="3464" y="292"/>
                </a:lnTo>
                <a:lnTo>
                  <a:pt x="3464" y="289"/>
                </a:lnTo>
                <a:lnTo>
                  <a:pt x="3466" y="287"/>
                </a:lnTo>
                <a:lnTo>
                  <a:pt x="3466" y="287"/>
                </a:lnTo>
                <a:lnTo>
                  <a:pt x="3466" y="285"/>
                </a:lnTo>
                <a:lnTo>
                  <a:pt x="3472" y="287"/>
                </a:lnTo>
                <a:lnTo>
                  <a:pt x="3472" y="287"/>
                </a:lnTo>
                <a:lnTo>
                  <a:pt x="3474" y="287"/>
                </a:lnTo>
                <a:lnTo>
                  <a:pt x="3474" y="287"/>
                </a:lnTo>
                <a:lnTo>
                  <a:pt x="3474" y="285"/>
                </a:lnTo>
                <a:lnTo>
                  <a:pt x="3474" y="285"/>
                </a:lnTo>
                <a:lnTo>
                  <a:pt x="3476" y="285"/>
                </a:lnTo>
                <a:lnTo>
                  <a:pt x="3478" y="285"/>
                </a:lnTo>
                <a:lnTo>
                  <a:pt x="3480" y="283"/>
                </a:lnTo>
                <a:lnTo>
                  <a:pt x="3480" y="281"/>
                </a:lnTo>
                <a:lnTo>
                  <a:pt x="3482" y="281"/>
                </a:lnTo>
                <a:lnTo>
                  <a:pt x="3484" y="279"/>
                </a:lnTo>
                <a:lnTo>
                  <a:pt x="3484" y="279"/>
                </a:lnTo>
                <a:lnTo>
                  <a:pt x="3480" y="279"/>
                </a:lnTo>
                <a:lnTo>
                  <a:pt x="3480" y="277"/>
                </a:lnTo>
                <a:lnTo>
                  <a:pt x="3484" y="275"/>
                </a:lnTo>
                <a:lnTo>
                  <a:pt x="3484" y="275"/>
                </a:lnTo>
                <a:lnTo>
                  <a:pt x="3487" y="275"/>
                </a:lnTo>
                <a:lnTo>
                  <a:pt x="3487" y="275"/>
                </a:lnTo>
                <a:lnTo>
                  <a:pt x="3489" y="275"/>
                </a:lnTo>
                <a:lnTo>
                  <a:pt x="3491" y="273"/>
                </a:lnTo>
                <a:lnTo>
                  <a:pt x="3493" y="271"/>
                </a:lnTo>
                <a:lnTo>
                  <a:pt x="3495" y="269"/>
                </a:lnTo>
                <a:lnTo>
                  <a:pt x="3497" y="269"/>
                </a:lnTo>
                <a:lnTo>
                  <a:pt x="3499" y="269"/>
                </a:lnTo>
                <a:lnTo>
                  <a:pt x="3501" y="269"/>
                </a:lnTo>
                <a:lnTo>
                  <a:pt x="3508" y="264"/>
                </a:lnTo>
                <a:lnTo>
                  <a:pt x="3520" y="260"/>
                </a:lnTo>
                <a:lnTo>
                  <a:pt x="3524" y="260"/>
                </a:lnTo>
                <a:lnTo>
                  <a:pt x="3531" y="258"/>
                </a:lnTo>
                <a:lnTo>
                  <a:pt x="3533" y="258"/>
                </a:lnTo>
                <a:lnTo>
                  <a:pt x="3539" y="256"/>
                </a:lnTo>
                <a:lnTo>
                  <a:pt x="3545" y="254"/>
                </a:lnTo>
                <a:lnTo>
                  <a:pt x="3552" y="254"/>
                </a:lnTo>
                <a:lnTo>
                  <a:pt x="3558" y="252"/>
                </a:lnTo>
                <a:lnTo>
                  <a:pt x="3568" y="250"/>
                </a:lnTo>
                <a:lnTo>
                  <a:pt x="3572" y="248"/>
                </a:lnTo>
                <a:lnTo>
                  <a:pt x="3577" y="245"/>
                </a:lnTo>
                <a:lnTo>
                  <a:pt x="3581" y="245"/>
                </a:lnTo>
                <a:lnTo>
                  <a:pt x="3583" y="243"/>
                </a:lnTo>
                <a:lnTo>
                  <a:pt x="3589" y="241"/>
                </a:lnTo>
                <a:lnTo>
                  <a:pt x="3596" y="239"/>
                </a:lnTo>
                <a:lnTo>
                  <a:pt x="3596" y="239"/>
                </a:lnTo>
                <a:lnTo>
                  <a:pt x="3602" y="235"/>
                </a:lnTo>
                <a:lnTo>
                  <a:pt x="3606" y="231"/>
                </a:lnTo>
                <a:lnTo>
                  <a:pt x="3606" y="231"/>
                </a:lnTo>
                <a:lnTo>
                  <a:pt x="3606" y="229"/>
                </a:lnTo>
                <a:lnTo>
                  <a:pt x="3606" y="227"/>
                </a:lnTo>
                <a:lnTo>
                  <a:pt x="3606" y="227"/>
                </a:lnTo>
                <a:lnTo>
                  <a:pt x="3606" y="224"/>
                </a:lnTo>
                <a:lnTo>
                  <a:pt x="3604" y="222"/>
                </a:lnTo>
                <a:lnTo>
                  <a:pt x="3600" y="220"/>
                </a:lnTo>
                <a:lnTo>
                  <a:pt x="3593" y="218"/>
                </a:lnTo>
                <a:lnTo>
                  <a:pt x="3587" y="218"/>
                </a:lnTo>
                <a:lnTo>
                  <a:pt x="3585" y="218"/>
                </a:lnTo>
                <a:lnTo>
                  <a:pt x="3583" y="220"/>
                </a:lnTo>
                <a:lnTo>
                  <a:pt x="3577" y="220"/>
                </a:lnTo>
                <a:lnTo>
                  <a:pt x="3568" y="224"/>
                </a:lnTo>
                <a:lnTo>
                  <a:pt x="3564" y="227"/>
                </a:lnTo>
                <a:lnTo>
                  <a:pt x="3564" y="229"/>
                </a:lnTo>
                <a:lnTo>
                  <a:pt x="3562" y="231"/>
                </a:lnTo>
                <a:lnTo>
                  <a:pt x="3560" y="231"/>
                </a:lnTo>
                <a:lnTo>
                  <a:pt x="3558" y="231"/>
                </a:lnTo>
                <a:lnTo>
                  <a:pt x="3558" y="231"/>
                </a:lnTo>
                <a:lnTo>
                  <a:pt x="3554" y="233"/>
                </a:lnTo>
                <a:lnTo>
                  <a:pt x="3552" y="233"/>
                </a:lnTo>
                <a:close/>
                <a:moveTo>
                  <a:pt x="3355" y="359"/>
                </a:moveTo>
                <a:lnTo>
                  <a:pt x="3355" y="361"/>
                </a:lnTo>
                <a:lnTo>
                  <a:pt x="3352" y="363"/>
                </a:lnTo>
                <a:lnTo>
                  <a:pt x="3352" y="365"/>
                </a:lnTo>
                <a:lnTo>
                  <a:pt x="3352" y="367"/>
                </a:lnTo>
                <a:lnTo>
                  <a:pt x="3355" y="369"/>
                </a:lnTo>
                <a:lnTo>
                  <a:pt x="3355" y="371"/>
                </a:lnTo>
                <a:lnTo>
                  <a:pt x="3357" y="373"/>
                </a:lnTo>
                <a:lnTo>
                  <a:pt x="3359" y="373"/>
                </a:lnTo>
                <a:lnTo>
                  <a:pt x="3361" y="375"/>
                </a:lnTo>
                <a:lnTo>
                  <a:pt x="3363" y="373"/>
                </a:lnTo>
                <a:lnTo>
                  <a:pt x="3367" y="373"/>
                </a:lnTo>
                <a:lnTo>
                  <a:pt x="3371" y="373"/>
                </a:lnTo>
                <a:lnTo>
                  <a:pt x="3373" y="373"/>
                </a:lnTo>
                <a:lnTo>
                  <a:pt x="3382" y="373"/>
                </a:lnTo>
                <a:lnTo>
                  <a:pt x="3382" y="373"/>
                </a:lnTo>
                <a:lnTo>
                  <a:pt x="3380" y="373"/>
                </a:lnTo>
                <a:lnTo>
                  <a:pt x="3380" y="375"/>
                </a:lnTo>
                <a:lnTo>
                  <a:pt x="3382" y="378"/>
                </a:lnTo>
                <a:lnTo>
                  <a:pt x="3384" y="378"/>
                </a:lnTo>
                <a:lnTo>
                  <a:pt x="3384" y="378"/>
                </a:lnTo>
                <a:lnTo>
                  <a:pt x="3384" y="380"/>
                </a:lnTo>
                <a:lnTo>
                  <a:pt x="3388" y="382"/>
                </a:lnTo>
                <a:lnTo>
                  <a:pt x="3392" y="384"/>
                </a:lnTo>
                <a:lnTo>
                  <a:pt x="3392" y="384"/>
                </a:lnTo>
                <a:lnTo>
                  <a:pt x="3388" y="384"/>
                </a:lnTo>
                <a:lnTo>
                  <a:pt x="3388" y="384"/>
                </a:lnTo>
                <a:lnTo>
                  <a:pt x="3388" y="386"/>
                </a:lnTo>
                <a:lnTo>
                  <a:pt x="3386" y="384"/>
                </a:lnTo>
                <a:lnTo>
                  <a:pt x="3384" y="386"/>
                </a:lnTo>
                <a:lnTo>
                  <a:pt x="3384" y="386"/>
                </a:lnTo>
                <a:lnTo>
                  <a:pt x="3384" y="388"/>
                </a:lnTo>
                <a:lnTo>
                  <a:pt x="3384" y="390"/>
                </a:lnTo>
                <a:lnTo>
                  <a:pt x="3382" y="390"/>
                </a:lnTo>
                <a:lnTo>
                  <a:pt x="3382" y="390"/>
                </a:lnTo>
                <a:lnTo>
                  <a:pt x="3386" y="392"/>
                </a:lnTo>
                <a:lnTo>
                  <a:pt x="3392" y="392"/>
                </a:lnTo>
                <a:lnTo>
                  <a:pt x="3394" y="394"/>
                </a:lnTo>
                <a:lnTo>
                  <a:pt x="3396" y="394"/>
                </a:lnTo>
                <a:lnTo>
                  <a:pt x="3399" y="394"/>
                </a:lnTo>
                <a:lnTo>
                  <a:pt x="3399" y="394"/>
                </a:lnTo>
                <a:lnTo>
                  <a:pt x="3399" y="394"/>
                </a:lnTo>
                <a:lnTo>
                  <a:pt x="3403" y="394"/>
                </a:lnTo>
                <a:lnTo>
                  <a:pt x="3405" y="396"/>
                </a:lnTo>
                <a:lnTo>
                  <a:pt x="3407" y="396"/>
                </a:lnTo>
                <a:lnTo>
                  <a:pt x="3415" y="394"/>
                </a:lnTo>
                <a:lnTo>
                  <a:pt x="3415" y="396"/>
                </a:lnTo>
                <a:lnTo>
                  <a:pt x="3415" y="396"/>
                </a:lnTo>
                <a:lnTo>
                  <a:pt x="3415" y="396"/>
                </a:lnTo>
                <a:lnTo>
                  <a:pt x="3417" y="396"/>
                </a:lnTo>
                <a:lnTo>
                  <a:pt x="3417" y="396"/>
                </a:lnTo>
                <a:lnTo>
                  <a:pt x="3420" y="396"/>
                </a:lnTo>
                <a:lnTo>
                  <a:pt x="3422" y="396"/>
                </a:lnTo>
                <a:lnTo>
                  <a:pt x="3422" y="396"/>
                </a:lnTo>
                <a:lnTo>
                  <a:pt x="3426" y="398"/>
                </a:lnTo>
                <a:lnTo>
                  <a:pt x="3426" y="398"/>
                </a:lnTo>
                <a:lnTo>
                  <a:pt x="3428" y="398"/>
                </a:lnTo>
                <a:lnTo>
                  <a:pt x="3426" y="396"/>
                </a:lnTo>
                <a:lnTo>
                  <a:pt x="3424" y="396"/>
                </a:lnTo>
                <a:lnTo>
                  <a:pt x="3424" y="394"/>
                </a:lnTo>
                <a:lnTo>
                  <a:pt x="3424" y="394"/>
                </a:lnTo>
                <a:lnTo>
                  <a:pt x="3426" y="394"/>
                </a:lnTo>
                <a:lnTo>
                  <a:pt x="3428" y="394"/>
                </a:lnTo>
                <a:lnTo>
                  <a:pt x="3428" y="396"/>
                </a:lnTo>
                <a:lnTo>
                  <a:pt x="3428" y="396"/>
                </a:lnTo>
                <a:lnTo>
                  <a:pt x="3436" y="398"/>
                </a:lnTo>
                <a:lnTo>
                  <a:pt x="3436" y="396"/>
                </a:lnTo>
                <a:lnTo>
                  <a:pt x="3436" y="396"/>
                </a:lnTo>
                <a:lnTo>
                  <a:pt x="3440" y="396"/>
                </a:lnTo>
                <a:lnTo>
                  <a:pt x="3443" y="394"/>
                </a:lnTo>
                <a:lnTo>
                  <a:pt x="3440" y="392"/>
                </a:lnTo>
                <a:lnTo>
                  <a:pt x="3440" y="392"/>
                </a:lnTo>
                <a:lnTo>
                  <a:pt x="3434" y="390"/>
                </a:lnTo>
                <a:lnTo>
                  <a:pt x="3432" y="388"/>
                </a:lnTo>
                <a:lnTo>
                  <a:pt x="3426" y="384"/>
                </a:lnTo>
                <a:lnTo>
                  <a:pt x="3420" y="378"/>
                </a:lnTo>
                <a:lnTo>
                  <a:pt x="3415" y="373"/>
                </a:lnTo>
                <a:lnTo>
                  <a:pt x="3413" y="369"/>
                </a:lnTo>
                <a:lnTo>
                  <a:pt x="3413" y="367"/>
                </a:lnTo>
                <a:lnTo>
                  <a:pt x="3411" y="365"/>
                </a:lnTo>
                <a:lnTo>
                  <a:pt x="3409" y="363"/>
                </a:lnTo>
                <a:lnTo>
                  <a:pt x="3409" y="361"/>
                </a:lnTo>
                <a:lnTo>
                  <a:pt x="3411" y="357"/>
                </a:lnTo>
                <a:lnTo>
                  <a:pt x="3411" y="357"/>
                </a:lnTo>
                <a:lnTo>
                  <a:pt x="3411" y="354"/>
                </a:lnTo>
                <a:lnTo>
                  <a:pt x="3411" y="352"/>
                </a:lnTo>
                <a:lnTo>
                  <a:pt x="3411" y="350"/>
                </a:lnTo>
                <a:lnTo>
                  <a:pt x="3409" y="350"/>
                </a:lnTo>
                <a:lnTo>
                  <a:pt x="3409" y="348"/>
                </a:lnTo>
                <a:lnTo>
                  <a:pt x="3411" y="346"/>
                </a:lnTo>
                <a:lnTo>
                  <a:pt x="3411" y="346"/>
                </a:lnTo>
                <a:lnTo>
                  <a:pt x="3411" y="344"/>
                </a:lnTo>
                <a:lnTo>
                  <a:pt x="3413" y="344"/>
                </a:lnTo>
                <a:lnTo>
                  <a:pt x="3415" y="342"/>
                </a:lnTo>
                <a:lnTo>
                  <a:pt x="3415" y="342"/>
                </a:lnTo>
                <a:lnTo>
                  <a:pt x="3415" y="340"/>
                </a:lnTo>
                <a:lnTo>
                  <a:pt x="3415" y="340"/>
                </a:lnTo>
                <a:lnTo>
                  <a:pt x="3420" y="340"/>
                </a:lnTo>
                <a:lnTo>
                  <a:pt x="3422" y="338"/>
                </a:lnTo>
                <a:lnTo>
                  <a:pt x="3422" y="338"/>
                </a:lnTo>
                <a:lnTo>
                  <a:pt x="3422" y="336"/>
                </a:lnTo>
                <a:lnTo>
                  <a:pt x="3422" y="333"/>
                </a:lnTo>
                <a:lnTo>
                  <a:pt x="3422" y="331"/>
                </a:lnTo>
                <a:lnTo>
                  <a:pt x="3424" y="329"/>
                </a:lnTo>
                <a:lnTo>
                  <a:pt x="3424" y="329"/>
                </a:lnTo>
                <a:lnTo>
                  <a:pt x="3426" y="327"/>
                </a:lnTo>
                <a:lnTo>
                  <a:pt x="3424" y="327"/>
                </a:lnTo>
                <a:lnTo>
                  <a:pt x="3422" y="327"/>
                </a:lnTo>
                <a:lnTo>
                  <a:pt x="3415" y="325"/>
                </a:lnTo>
                <a:lnTo>
                  <a:pt x="3409" y="325"/>
                </a:lnTo>
                <a:lnTo>
                  <a:pt x="3407" y="323"/>
                </a:lnTo>
                <a:lnTo>
                  <a:pt x="3403" y="323"/>
                </a:lnTo>
                <a:lnTo>
                  <a:pt x="3401" y="323"/>
                </a:lnTo>
                <a:lnTo>
                  <a:pt x="3401" y="323"/>
                </a:lnTo>
                <a:lnTo>
                  <a:pt x="3394" y="325"/>
                </a:lnTo>
                <a:lnTo>
                  <a:pt x="3392" y="325"/>
                </a:lnTo>
                <a:lnTo>
                  <a:pt x="3392" y="325"/>
                </a:lnTo>
                <a:lnTo>
                  <a:pt x="3388" y="325"/>
                </a:lnTo>
                <a:lnTo>
                  <a:pt x="3386" y="325"/>
                </a:lnTo>
                <a:lnTo>
                  <a:pt x="3384" y="327"/>
                </a:lnTo>
                <a:lnTo>
                  <a:pt x="3384" y="327"/>
                </a:lnTo>
                <a:lnTo>
                  <a:pt x="3380" y="327"/>
                </a:lnTo>
                <a:lnTo>
                  <a:pt x="3380" y="329"/>
                </a:lnTo>
                <a:lnTo>
                  <a:pt x="3378" y="329"/>
                </a:lnTo>
                <a:lnTo>
                  <a:pt x="3378" y="331"/>
                </a:lnTo>
                <a:lnTo>
                  <a:pt x="3380" y="333"/>
                </a:lnTo>
                <a:lnTo>
                  <a:pt x="3380" y="333"/>
                </a:lnTo>
                <a:lnTo>
                  <a:pt x="3382" y="336"/>
                </a:lnTo>
                <a:lnTo>
                  <a:pt x="3380" y="336"/>
                </a:lnTo>
                <a:lnTo>
                  <a:pt x="3378" y="336"/>
                </a:lnTo>
                <a:lnTo>
                  <a:pt x="3376" y="336"/>
                </a:lnTo>
                <a:lnTo>
                  <a:pt x="3373" y="336"/>
                </a:lnTo>
                <a:lnTo>
                  <a:pt x="3373" y="338"/>
                </a:lnTo>
                <a:lnTo>
                  <a:pt x="3369" y="340"/>
                </a:lnTo>
                <a:lnTo>
                  <a:pt x="3369" y="340"/>
                </a:lnTo>
                <a:lnTo>
                  <a:pt x="3369" y="340"/>
                </a:lnTo>
                <a:lnTo>
                  <a:pt x="3369" y="342"/>
                </a:lnTo>
                <a:lnTo>
                  <a:pt x="3371" y="342"/>
                </a:lnTo>
                <a:lnTo>
                  <a:pt x="3373" y="342"/>
                </a:lnTo>
                <a:lnTo>
                  <a:pt x="3373" y="344"/>
                </a:lnTo>
                <a:lnTo>
                  <a:pt x="3373" y="344"/>
                </a:lnTo>
                <a:lnTo>
                  <a:pt x="3373" y="346"/>
                </a:lnTo>
                <a:lnTo>
                  <a:pt x="3371" y="348"/>
                </a:lnTo>
                <a:lnTo>
                  <a:pt x="3371" y="348"/>
                </a:lnTo>
                <a:lnTo>
                  <a:pt x="3371" y="350"/>
                </a:lnTo>
                <a:lnTo>
                  <a:pt x="3371" y="352"/>
                </a:lnTo>
                <a:lnTo>
                  <a:pt x="3369" y="352"/>
                </a:lnTo>
                <a:lnTo>
                  <a:pt x="3369" y="352"/>
                </a:lnTo>
                <a:lnTo>
                  <a:pt x="3367" y="354"/>
                </a:lnTo>
                <a:lnTo>
                  <a:pt x="3367" y="354"/>
                </a:lnTo>
                <a:lnTo>
                  <a:pt x="3365" y="357"/>
                </a:lnTo>
                <a:lnTo>
                  <a:pt x="3365" y="357"/>
                </a:lnTo>
                <a:lnTo>
                  <a:pt x="3363" y="357"/>
                </a:lnTo>
                <a:lnTo>
                  <a:pt x="3359" y="357"/>
                </a:lnTo>
                <a:lnTo>
                  <a:pt x="3359" y="357"/>
                </a:lnTo>
                <a:lnTo>
                  <a:pt x="3357" y="359"/>
                </a:lnTo>
                <a:lnTo>
                  <a:pt x="3355" y="359"/>
                </a:lnTo>
                <a:close/>
                <a:moveTo>
                  <a:pt x="3461" y="124"/>
                </a:moveTo>
                <a:lnTo>
                  <a:pt x="3464" y="126"/>
                </a:lnTo>
                <a:lnTo>
                  <a:pt x="3466" y="126"/>
                </a:lnTo>
                <a:lnTo>
                  <a:pt x="3466" y="126"/>
                </a:lnTo>
                <a:lnTo>
                  <a:pt x="3468" y="126"/>
                </a:lnTo>
                <a:lnTo>
                  <a:pt x="3472" y="126"/>
                </a:lnTo>
                <a:lnTo>
                  <a:pt x="3476" y="124"/>
                </a:lnTo>
                <a:lnTo>
                  <a:pt x="3474" y="122"/>
                </a:lnTo>
                <a:lnTo>
                  <a:pt x="3470" y="120"/>
                </a:lnTo>
                <a:lnTo>
                  <a:pt x="3461" y="122"/>
                </a:lnTo>
                <a:lnTo>
                  <a:pt x="3461" y="122"/>
                </a:lnTo>
                <a:lnTo>
                  <a:pt x="3461" y="124"/>
                </a:lnTo>
                <a:close/>
                <a:moveTo>
                  <a:pt x="3570" y="392"/>
                </a:moveTo>
                <a:lnTo>
                  <a:pt x="3570" y="394"/>
                </a:lnTo>
                <a:lnTo>
                  <a:pt x="3570" y="394"/>
                </a:lnTo>
                <a:lnTo>
                  <a:pt x="3570" y="396"/>
                </a:lnTo>
                <a:lnTo>
                  <a:pt x="3570" y="398"/>
                </a:lnTo>
                <a:lnTo>
                  <a:pt x="3570" y="401"/>
                </a:lnTo>
                <a:lnTo>
                  <a:pt x="3572" y="401"/>
                </a:lnTo>
                <a:lnTo>
                  <a:pt x="3572" y="398"/>
                </a:lnTo>
                <a:lnTo>
                  <a:pt x="3570" y="394"/>
                </a:lnTo>
                <a:lnTo>
                  <a:pt x="3570" y="392"/>
                </a:lnTo>
                <a:lnTo>
                  <a:pt x="3570" y="392"/>
                </a:lnTo>
                <a:close/>
                <a:moveTo>
                  <a:pt x="3396" y="99"/>
                </a:moveTo>
                <a:lnTo>
                  <a:pt x="3399" y="99"/>
                </a:lnTo>
                <a:lnTo>
                  <a:pt x="3399" y="99"/>
                </a:lnTo>
                <a:lnTo>
                  <a:pt x="3401" y="99"/>
                </a:lnTo>
                <a:lnTo>
                  <a:pt x="3407" y="99"/>
                </a:lnTo>
                <a:lnTo>
                  <a:pt x="3413" y="101"/>
                </a:lnTo>
                <a:lnTo>
                  <a:pt x="3415" y="103"/>
                </a:lnTo>
                <a:lnTo>
                  <a:pt x="3417" y="103"/>
                </a:lnTo>
                <a:lnTo>
                  <a:pt x="3424" y="103"/>
                </a:lnTo>
                <a:lnTo>
                  <a:pt x="3430" y="103"/>
                </a:lnTo>
                <a:lnTo>
                  <a:pt x="3443" y="99"/>
                </a:lnTo>
                <a:lnTo>
                  <a:pt x="3443" y="99"/>
                </a:lnTo>
                <a:lnTo>
                  <a:pt x="3443" y="97"/>
                </a:lnTo>
                <a:lnTo>
                  <a:pt x="3432" y="95"/>
                </a:lnTo>
                <a:lnTo>
                  <a:pt x="3426" y="90"/>
                </a:lnTo>
                <a:lnTo>
                  <a:pt x="3422" y="90"/>
                </a:lnTo>
                <a:lnTo>
                  <a:pt x="3411" y="90"/>
                </a:lnTo>
                <a:lnTo>
                  <a:pt x="3401" y="86"/>
                </a:lnTo>
                <a:lnTo>
                  <a:pt x="3399" y="86"/>
                </a:lnTo>
                <a:lnTo>
                  <a:pt x="3396" y="92"/>
                </a:lnTo>
                <a:lnTo>
                  <a:pt x="3394" y="95"/>
                </a:lnTo>
                <a:lnTo>
                  <a:pt x="3394" y="95"/>
                </a:lnTo>
                <a:lnTo>
                  <a:pt x="3390" y="95"/>
                </a:lnTo>
                <a:lnTo>
                  <a:pt x="3390" y="97"/>
                </a:lnTo>
                <a:lnTo>
                  <a:pt x="3396" y="99"/>
                </a:lnTo>
                <a:close/>
                <a:moveTo>
                  <a:pt x="3686" y="336"/>
                </a:moveTo>
                <a:lnTo>
                  <a:pt x="3688" y="336"/>
                </a:lnTo>
                <a:lnTo>
                  <a:pt x="3690" y="338"/>
                </a:lnTo>
                <a:lnTo>
                  <a:pt x="3690" y="338"/>
                </a:lnTo>
                <a:lnTo>
                  <a:pt x="3690" y="336"/>
                </a:lnTo>
                <a:lnTo>
                  <a:pt x="3690" y="336"/>
                </a:lnTo>
                <a:lnTo>
                  <a:pt x="3690" y="333"/>
                </a:lnTo>
                <a:lnTo>
                  <a:pt x="3690" y="331"/>
                </a:lnTo>
                <a:lnTo>
                  <a:pt x="3694" y="331"/>
                </a:lnTo>
                <a:lnTo>
                  <a:pt x="3690" y="331"/>
                </a:lnTo>
                <a:lnTo>
                  <a:pt x="3688" y="329"/>
                </a:lnTo>
                <a:lnTo>
                  <a:pt x="3686" y="329"/>
                </a:lnTo>
                <a:lnTo>
                  <a:pt x="3684" y="329"/>
                </a:lnTo>
                <a:lnTo>
                  <a:pt x="3681" y="331"/>
                </a:lnTo>
                <a:lnTo>
                  <a:pt x="3681" y="333"/>
                </a:lnTo>
                <a:lnTo>
                  <a:pt x="3681" y="333"/>
                </a:lnTo>
                <a:lnTo>
                  <a:pt x="3686" y="336"/>
                </a:lnTo>
                <a:close/>
                <a:moveTo>
                  <a:pt x="3522" y="92"/>
                </a:moveTo>
                <a:lnTo>
                  <a:pt x="3518" y="95"/>
                </a:lnTo>
                <a:lnTo>
                  <a:pt x="3514" y="97"/>
                </a:lnTo>
                <a:lnTo>
                  <a:pt x="3514" y="97"/>
                </a:lnTo>
                <a:lnTo>
                  <a:pt x="3516" y="99"/>
                </a:lnTo>
                <a:lnTo>
                  <a:pt x="3520" y="101"/>
                </a:lnTo>
                <a:lnTo>
                  <a:pt x="3522" y="101"/>
                </a:lnTo>
                <a:lnTo>
                  <a:pt x="3526" y="101"/>
                </a:lnTo>
                <a:lnTo>
                  <a:pt x="3543" y="99"/>
                </a:lnTo>
                <a:lnTo>
                  <a:pt x="3549" y="97"/>
                </a:lnTo>
                <a:lnTo>
                  <a:pt x="3556" y="92"/>
                </a:lnTo>
                <a:lnTo>
                  <a:pt x="3556" y="92"/>
                </a:lnTo>
                <a:lnTo>
                  <a:pt x="3554" y="90"/>
                </a:lnTo>
                <a:lnTo>
                  <a:pt x="3556" y="88"/>
                </a:lnTo>
                <a:lnTo>
                  <a:pt x="3554" y="88"/>
                </a:lnTo>
                <a:lnTo>
                  <a:pt x="3552" y="86"/>
                </a:lnTo>
                <a:lnTo>
                  <a:pt x="3549" y="86"/>
                </a:lnTo>
                <a:lnTo>
                  <a:pt x="3547" y="84"/>
                </a:lnTo>
                <a:lnTo>
                  <a:pt x="3543" y="84"/>
                </a:lnTo>
                <a:lnTo>
                  <a:pt x="3539" y="84"/>
                </a:lnTo>
                <a:lnTo>
                  <a:pt x="3539" y="86"/>
                </a:lnTo>
                <a:lnTo>
                  <a:pt x="3539" y="88"/>
                </a:lnTo>
                <a:lnTo>
                  <a:pt x="3537" y="90"/>
                </a:lnTo>
                <a:lnTo>
                  <a:pt x="3537" y="90"/>
                </a:lnTo>
                <a:lnTo>
                  <a:pt x="3533" y="92"/>
                </a:lnTo>
                <a:lnTo>
                  <a:pt x="3528" y="92"/>
                </a:lnTo>
                <a:lnTo>
                  <a:pt x="3522" y="92"/>
                </a:lnTo>
                <a:close/>
                <a:moveTo>
                  <a:pt x="3415" y="84"/>
                </a:moveTo>
                <a:lnTo>
                  <a:pt x="3422" y="84"/>
                </a:lnTo>
                <a:lnTo>
                  <a:pt x="3424" y="84"/>
                </a:lnTo>
                <a:lnTo>
                  <a:pt x="3426" y="84"/>
                </a:lnTo>
                <a:lnTo>
                  <a:pt x="3428" y="84"/>
                </a:lnTo>
                <a:lnTo>
                  <a:pt x="3430" y="82"/>
                </a:lnTo>
                <a:lnTo>
                  <a:pt x="3436" y="84"/>
                </a:lnTo>
                <a:lnTo>
                  <a:pt x="3440" y="86"/>
                </a:lnTo>
                <a:lnTo>
                  <a:pt x="3445" y="86"/>
                </a:lnTo>
                <a:lnTo>
                  <a:pt x="3447" y="84"/>
                </a:lnTo>
                <a:lnTo>
                  <a:pt x="3449" y="82"/>
                </a:lnTo>
                <a:lnTo>
                  <a:pt x="3447" y="80"/>
                </a:lnTo>
                <a:lnTo>
                  <a:pt x="3447" y="78"/>
                </a:lnTo>
                <a:lnTo>
                  <a:pt x="3453" y="78"/>
                </a:lnTo>
                <a:lnTo>
                  <a:pt x="3455" y="78"/>
                </a:lnTo>
                <a:lnTo>
                  <a:pt x="3455" y="76"/>
                </a:lnTo>
                <a:lnTo>
                  <a:pt x="3449" y="74"/>
                </a:lnTo>
                <a:lnTo>
                  <a:pt x="3447" y="74"/>
                </a:lnTo>
                <a:lnTo>
                  <a:pt x="3445" y="71"/>
                </a:lnTo>
                <a:lnTo>
                  <a:pt x="3445" y="71"/>
                </a:lnTo>
                <a:lnTo>
                  <a:pt x="3440" y="71"/>
                </a:lnTo>
                <a:lnTo>
                  <a:pt x="3438" y="74"/>
                </a:lnTo>
                <a:lnTo>
                  <a:pt x="3434" y="74"/>
                </a:lnTo>
                <a:lnTo>
                  <a:pt x="3432" y="74"/>
                </a:lnTo>
                <a:lnTo>
                  <a:pt x="3430" y="76"/>
                </a:lnTo>
                <a:lnTo>
                  <a:pt x="3426" y="78"/>
                </a:lnTo>
                <a:lnTo>
                  <a:pt x="3422" y="80"/>
                </a:lnTo>
                <a:lnTo>
                  <a:pt x="3415" y="80"/>
                </a:lnTo>
                <a:lnTo>
                  <a:pt x="3411" y="80"/>
                </a:lnTo>
                <a:lnTo>
                  <a:pt x="3413" y="84"/>
                </a:lnTo>
                <a:lnTo>
                  <a:pt x="3415" y="84"/>
                </a:lnTo>
                <a:close/>
                <a:moveTo>
                  <a:pt x="3369" y="118"/>
                </a:moveTo>
                <a:lnTo>
                  <a:pt x="3369" y="118"/>
                </a:lnTo>
                <a:lnTo>
                  <a:pt x="3369" y="118"/>
                </a:lnTo>
                <a:lnTo>
                  <a:pt x="3373" y="118"/>
                </a:lnTo>
                <a:lnTo>
                  <a:pt x="3384" y="118"/>
                </a:lnTo>
                <a:lnTo>
                  <a:pt x="3386" y="118"/>
                </a:lnTo>
                <a:lnTo>
                  <a:pt x="3386" y="118"/>
                </a:lnTo>
                <a:lnTo>
                  <a:pt x="3388" y="115"/>
                </a:lnTo>
                <a:lnTo>
                  <a:pt x="3382" y="113"/>
                </a:lnTo>
                <a:lnTo>
                  <a:pt x="3380" y="111"/>
                </a:lnTo>
                <a:lnTo>
                  <a:pt x="3380" y="111"/>
                </a:lnTo>
                <a:lnTo>
                  <a:pt x="3378" y="111"/>
                </a:lnTo>
                <a:lnTo>
                  <a:pt x="3373" y="111"/>
                </a:lnTo>
                <a:lnTo>
                  <a:pt x="3371" y="113"/>
                </a:lnTo>
                <a:lnTo>
                  <a:pt x="3371" y="113"/>
                </a:lnTo>
                <a:lnTo>
                  <a:pt x="3369" y="113"/>
                </a:lnTo>
                <a:lnTo>
                  <a:pt x="3365" y="115"/>
                </a:lnTo>
                <a:lnTo>
                  <a:pt x="3365" y="115"/>
                </a:lnTo>
                <a:lnTo>
                  <a:pt x="3365" y="118"/>
                </a:lnTo>
                <a:lnTo>
                  <a:pt x="3369" y="118"/>
                </a:lnTo>
                <a:close/>
                <a:moveTo>
                  <a:pt x="3447" y="67"/>
                </a:moveTo>
                <a:lnTo>
                  <a:pt x="3453" y="67"/>
                </a:lnTo>
                <a:lnTo>
                  <a:pt x="3468" y="65"/>
                </a:lnTo>
                <a:lnTo>
                  <a:pt x="3468" y="65"/>
                </a:lnTo>
                <a:lnTo>
                  <a:pt x="3468" y="63"/>
                </a:lnTo>
                <a:lnTo>
                  <a:pt x="3466" y="61"/>
                </a:lnTo>
                <a:lnTo>
                  <a:pt x="3449" y="63"/>
                </a:lnTo>
                <a:lnTo>
                  <a:pt x="3447" y="63"/>
                </a:lnTo>
                <a:lnTo>
                  <a:pt x="3447" y="65"/>
                </a:lnTo>
                <a:lnTo>
                  <a:pt x="3447" y="67"/>
                </a:lnTo>
                <a:lnTo>
                  <a:pt x="3447" y="67"/>
                </a:lnTo>
                <a:lnTo>
                  <a:pt x="3447" y="67"/>
                </a:lnTo>
                <a:close/>
                <a:moveTo>
                  <a:pt x="3514" y="69"/>
                </a:moveTo>
                <a:lnTo>
                  <a:pt x="3514" y="69"/>
                </a:lnTo>
                <a:lnTo>
                  <a:pt x="3518" y="69"/>
                </a:lnTo>
                <a:lnTo>
                  <a:pt x="3528" y="71"/>
                </a:lnTo>
                <a:lnTo>
                  <a:pt x="3531" y="69"/>
                </a:lnTo>
                <a:lnTo>
                  <a:pt x="3533" y="69"/>
                </a:lnTo>
                <a:lnTo>
                  <a:pt x="3531" y="67"/>
                </a:lnTo>
                <a:lnTo>
                  <a:pt x="3531" y="67"/>
                </a:lnTo>
                <a:lnTo>
                  <a:pt x="3518" y="67"/>
                </a:lnTo>
                <a:lnTo>
                  <a:pt x="3510" y="67"/>
                </a:lnTo>
                <a:lnTo>
                  <a:pt x="3508" y="67"/>
                </a:lnTo>
                <a:lnTo>
                  <a:pt x="3514" y="69"/>
                </a:lnTo>
                <a:lnTo>
                  <a:pt x="3514" y="69"/>
                </a:lnTo>
                <a:close/>
                <a:moveTo>
                  <a:pt x="3489" y="92"/>
                </a:moveTo>
                <a:lnTo>
                  <a:pt x="3493" y="92"/>
                </a:lnTo>
                <a:lnTo>
                  <a:pt x="3499" y="90"/>
                </a:lnTo>
                <a:lnTo>
                  <a:pt x="3499" y="88"/>
                </a:lnTo>
                <a:lnTo>
                  <a:pt x="3497" y="88"/>
                </a:lnTo>
                <a:lnTo>
                  <a:pt x="3484" y="88"/>
                </a:lnTo>
                <a:lnTo>
                  <a:pt x="3478" y="90"/>
                </a:lnTo>
                <a:lnTo>
                  <a:pt x="3478" y="90"/>
                </a:lnTo>
                <a:lnTo>
                  <a:pt x="3478" y="92"/>
                </a:lnTo>
                <a:lnTo>
                  <a:pt x="3482" y="92"/>
                </a:lnTo>
                <a:lnTo>
                  <a:pt x="3489" y="92"/>
                </a:lnTo>
                <a:close/>
                <a:moveTo>
                  <a:pt x="3468" y="103"/>
                </a:moveTo>
                <a:lnTo>
                  <a:pt x="3466" y="105"/>
                </a:lnTo>
                <a:lnTo>
                  <a:pt x="3468" y="107"/>
                </a:lnTo>
                <a:lnTo>
                  <a:pt x="3468" y="107"/>
                </a:lnTo>
                <a:lnTo>
                  <a:pt x="3472" y="109"/>
                </a:lnTo>
                <a:lnTo>
                  <a:pt x="3476" y="109"/>
                </a:lnTo>
                <a:lnTo>
                  <a:pt x="3480" y="107"/>
                </a:lnTo>
                <a:lnTo>
                  <a:pt x="3487" y="109"/>
                </a:lnTo>
                <a:lnTo>
                  <a:pt x="3493" y="111"/>
                </a:lnTo>
                <a:lnTo>
                  <a:pt x="3495" y="107"/>
                </a:lnTo>
                <a:lnTo>
                  <a:pt x="3499" y="107"/>
                </a:lnTo>
                <a:lnTo>
                  <a:pt x="3501" y="105"/>
                </a:lnTo>
                <a:lnTo>
                  <a:pt x="3503" y="105"/>
                </a:lnTo>
                <a:lnTo>
                  <a:pt x="3508" y="103"/>
                </a:lnTo>
                <a:lnTo>
                  <a:pt x="3508" y="101"/>
                </a:lnTo>
                <a:lnTo>
                  <a:pt x="3510" y="101"/>
                </a:lnTo>
                <a:lnTo>
                  <a:pt x="3510" y="99"/>
                </a:lnTo>
                <a:lnTo>
                  <a:pt x="3508" y="97"/>
                </a:lnTo>
                <a:lnTo>
                  <a:pt x="3508" y="95"/>
                </a:lnTo>
                <a:lnTo>
                  <a:pt x="3503" y="95"/>
                </a:lnTo>
                <a:lnTo>
                  <a:pt x="3499" y="95"/>
                </a:lnTo>
                <a:lnTo>
                  <a:pt x="3495" y="95"/>
                </a:lnTo>
                <a:lnTo>
                  <a:pt x="3489" y="97"/>
                </a:lnTo>
                <a:lnTo>
                  <a:pt x="3484" y="97"/>
                </a:lnTo>
                <a:lnTo>
                  <a:pt x="3480" y="97"/>
                </a:lnTo>
                <a:lnTo>
                  <a:pt x="3480" y="97"/>
                </a:lnTo>
                <a:lnTo>
                  <a:pt x="3478" y="97"/>
                </a:lnTo>
                <a:lnTo>
                  <a:pt x="3472" y="97"/>
                </a:lnTo>
                <a:lnTo>
                  <a:pt x="3472" y="97"/>
                </a:lnTo>
                <a:lnTo>
                  <a:pt x="3470" y="99"/>
                </a:lnTo>
                <a:lnTo>
                  <a:pt x="3470" y="99"/>
                </a:lnTo>
                <a:lnTo>
                  <a:pt x="3468" y="101"/>
                </a:lnTo>
                <a:lnTo>
                  <a:pt x="3468" y="103"/>
                </a:lnTo>
                <a:close/>
                <a:moveTo>
                  <a:pt x="3834" y="294"/>
                </a:moveTo>
                <a:lnTo>
                  <a:pt x="3836" y="294"/>
                </a:lnTo>
                <a:lnTo>
                  <a:pt x="3836" y="292"/>
                </a:lnTo>
                <a:lnTo>
                  <a:pt x="3834" y="292"/>
                </a:lnTo>
                <a:lnTo>
                  <a:pt x="3832" y="292"/>
                </a:lnTo>
                <a:lnTo>
                  <a:pt x="3830" y="294"/>
                </a:lnTo>
                <a:lnTo>
                  <a:pt x="3830" y="294"/>
                </a:lnTo>
                <a:lnTo>
                  <a:pt x="3834" y="294"/>
                </a:lnTo>
                <a:close/>
                <a:moveTo>
                  <a:pt x="201" y="774"/>
                </a:moveTo>
                <a:lnTo>
                  <a:pt x="199" y="774"/>
                </a:lnTo>
                <a:lnTo>
                  <a:pt x="199" y="774"/>
                </a:lnTo>
                <a:lnTo>
                  <a:pt x="199" y="774"/>
                </a:lnTo>
                <a:lnTo>
                  <a:pt x="199" y="776"/>
                </a:lnTo>
                <a:lnTo>
                  <a:pt x="199" y="776"/>
                </a:lnTo>
                <a:lnTo>
                  <a:pt x="199" y="776"/>
                </a:lnTo>
                <a:lnTo>
                  <a:pt x="201" y="776"/>
                </a:lnTo>
                <a:lnTo>
                  <a:pt x="201" y="774"/>
                </a:lnTo>
                <a:lnTo>
                  <a:pt x="201" y="774"/>
                </a:lnTo>
                <a:lnTo>
                  <a:pt x="201" y="774"/>
                </a:lnTo>
                <a:lnTo>
                  <a:pt x="201" y="774"/>
                </a:lnTo>
                <a:close/>
                <a:moveTo>
                  <a:pt x="300" y="1575"/>
                </a:moveTo>
                <a:lnTo>
                  <a:pt x="298" y="1575"/>
                </a:lnTo>
                <a:lnTo>
                  <a:pt x="298" y="1575"/>
                </a:lnTo>
                <a:lnTo>
                  <a:pt x="300" y="1577"/>
                </a:lnTo>
                <a:lnTo>
                  <a:pt x="300" y="1575"/>
                </a:lnTo>
                <a:lnTo>
                  <a:pt x="300" y="1575"/>
                </a:lnTo>
                <a:lnTo>
                  <a:pt x="300" y="1575"/>
                </a:lnTo>
                <a:lnTo>
                  <a:pt x="300" y="1577"/>
                </a:lnTo>
                <a:lnTo>
                  <a:pt x="300" y="1577"/>
                </a:lnTo>
                <a:lnTo>
                  <a:pt x="300" y="1577"/>
                </a:lnTo>
                <a:lnTo>
                  <a:pt x="300" y="1577"/>
                </a:lnTo>
                <a:lnTo>
                  <a:pt x="300" y="1577"/>
                </a:lnTo>
                <a:lnTo>
                  <a:pt x="300" y="1577"/>
                </a:lnTo>
                <a:lnTo>
                  <a:pt x="300" y="1575"/>
                </a:lnTo>
                <a:lnTo>
                  <a:pt x="300" y="1575"/>
                </a:lnTo>
                <a:close/>
                <a:moveTo>
                  <a:pt x="245" y="755"/>
                </a:moveTo>
                <a:lnTo>
                  <a:pt x="243" y="755"/>
                </a:lnTo>
                <a:lnTo>
                  <a:pt x="243" y="755"/>
                </a:lnTo>
                <a:lnTo>
                  <a:pt x="241" y="755"/>
                </a:lnTo>
                <a:lnTo>
                  <a:pt x="241" y="755"/>
                </a:lnTo>
                <a:lnTo>
                  <a:pt x="239" y="751"/>
                </a:lnTo>
                <a:lnTo>
                  <a:pt x="239" y="751"/>
                </a:lnTo>
                <a:lnTo>
                  <a:pt x="239" y="749"/>
                </a:lnTo>
                <a:lnTo>
                  <a:pt x="237" y="749"/>
                </a:lnTo>
                <a:lnTo>
                  <a:pt x="235" y="749"/>
                </a:lnTo>
                <a:lnTo>
                  <a:pt x="235" y="749"/>
                </a:lnTo>
                <a:lnTo>
                  <a:pt x="230" y="751"/>
                </a:lnTo>
                <a:lnTo>
                  <a:pt x="228" y="753"/>
                </a:lnTo>
                <a:lnTo>
                  <a:pt x="226" y="753"/>
                </a:lnTo>
                <a:lnTo>
                  <a:pt x="224" y="753"/>
                </a:lnTo>
                <a:lnTo>
                  <a:pt x="224" y="753"/>
                </a:lnTo>
                <a:lnTo>
                  <a:pt x="222" y="757"/>
                </a:lnTo>
                <a:lnTo>
                  <a:pt x="220" y="757"/>
                </a:lnTo>
                <a:lnTo>
                  <a:pt x="218" y="757"/>
                </a:lnTo>
                <a:lnTo>
                  <a:pt x="218" y="759"/>
                </a:lnTo>
                <a:lnTo>
                  <a:pt x="218" y="759"/>
                </a:lnTo>
                <a:lnTo>
                  <a:pt x="220" y="761"/>
                </a:lnTo>
                <a:lnTo>
                  <a:pt x="220" y="761"/>
                </a:lnTo>
                <a:lnTo>
                  <a:pt x="220" y="761"/>
                </a:lnTo>
                <a:lnTo>
                  <a:pt x="224" y="761"/>
                </a:lnTo>
                <a:lnTo>
                  <a:pt x="224" y="761"/>
                </a:lnTo>
                <a:lnTo>
                  <a:pt x="226" y="761"/>
                </a:lnTo>
                <a:lnTo>
                  <a:pt x="226" y="761"/>
                </a:lnTo>
                <a:lnTo>
                  <a:pt x="228" y="759"/>
                </a:lnTo>
                <a:lnTo>
                  <a:pt x="228" y="759"/>
                </a:lnTo>
                <a:lnTo>
                  <a:pt x="230" y="757"/>
                </a:lnTo>
                <a:lnTo>
                  <a:pt x="239" y="757"/>
                </a:lnTo>
                <a:lnTo>
                  <a:pt x="239" y="757"/>
                </a:lnTo>
                <a:lnTo>
                  <a:pt x="241" y="755"/>
                </a:lnTo>
                <a:lnTo>
                  <a:pt x="245" y="757"/>
                </a:lnTo>
                <a:lnTo>
                  <a:pt x="245" y="757"/>
                </a:lnTo>
                <a:lnTo>
                  <a:pt x="245" y="755"/>
                </a:lnTo>
                <a:close/>
                <a:moveTo>
                  <a:pt x="210" y="765"/>
                </a:moveTo>
                <a:lnTo>
                  <a:pt x="210" y="765"/>
                </a:lnTo>
                <a:lnTo>
                  <a:pt x="210" y="765"/>
                </a:lnTo>
                <a:lnTo>
                  <a:pt x="210" y="765"/>
                </a:lnTo>
                <a:lnTo>
                  <a:pt x="207" y="765"/>
                </a:lnTo>
                <a:lnTo>
                  <a:pt x="207" y="765"/>
                </a:lnTo>
                <a:lnTo>
                  <a:pt x="207" y="767"/>
                </a:lnTo>
                <a:lnTo>
                  <a:pt x="210" y="767"/>
                </a:lnTo>
                <a:lnTo>
                  <a:pt x="210" y="767"/>
                </a:lnTo>
                <a:lnTo>
                  <a:pt x="210" y="767"/>
                </a:lnTo>
                <a:lnTo>
                  <a:pt x="212" y="765"/>
                </a:lnTo>
                <a:lnTo>
                  <a:pt x="212" y="765"/>
                </a:lnTo>
                <a:lnTo>
                  <a:pt x="210" y="765"/>
                </a:lnTo>
                <a:close/>
                <a:moveTo>
                  <a:pt x="207" y="642"/>
                </a:moveTo>
                <a:lnTo>
                  <a:pt x="207" y="640"/>
                </a:lnTo>
                <a:lnTo>
                  <a:pt x="205" y="640"/>
                </a:lnTo>
                <a:lnTo>
                  <a:pt x="205" y="640"/>
                </a:lnTo>
                <a:lnTo>
                  <a:pt x="203" y="640"/>
                </a:lnTo>
                <a:lnTo>
                  <a:pt x="201" y="640"/>
                </a:lnTo>
                <a:lnTo>
                  <a:pt x="201" y="640"/>
                </a:lnTo>
                <a:lnTo>
                  <a:pt x="201" y="637"/>
                </a:lnTo>
                <a:lnTo>
                  <a:pt x="199" y="637"/>
                </a:lnTo>
                <a:lnTo>
                  <a:pt x="197" y="640"/>
                </a:lnTo>
                <a:lnTo>
                  <a:pt x="197" y="640"/>
                </a:lnTo>
                <a:lnTo>
                  <a:pt x="197" y="640"/>
                </a:lnTo>
                <a:lnTo>
                  <a:pt x="195" y="640"/>
                </a:lnTo>
                <a:lnTo>
                  <a:pt x="193" y="640"/>
                </a:lnTo>
                <a:lnTo>
                  <a:pt x="191" y="640"/>
                </a:lnTo>
                <a:lnTo>
                  <a:pt x="191" y="642"/>
                </a:lnTo>
                <a:lnTo>
                  <a:pt x="184" y="642"/>
                </a:lnTo>
                <a:lnTo>
                  <a:pt x="184" y="642"/>
                </a:lnTo>
                <a:lnTo>
                  <a:pt x="182" y="642"/>
                </a:lnTo>
                <a:lnTo>
                  <a:pt x="184" y="644"/>
                </a:lnTo>
                <a:lnTo>
                  <a:pt x="186" y="646"/>
                </a:lnTo>
                <a:lnTo>
                  <a:pt x="189" y="648"/>
                </a:lnTo>
                <a:lnTo>
                  <a:pt x="193" y="650"/>
                </a:lnTo>
                <a:lnTo>
                  <a:pt x="197" y="650"/>
                </a:lnTo>
                <a:lnTo>
                  <a:pt x="199" y="650"/>
                </a:lnTo>
                <a:lnTo>
                  <a:pt x="201" y="652"/>
                </a:lnTo>
                <a:lnTo>
                  <a:pt x="201" y="652"/>
                </a:lnTo>
                <a:lnTo>
                  <a:pt x="201" y="652"/>
                </a:lnTo>
                <a:lnTo>
                  <a:pt x="201" y="650"/>
                </a:lnTo>
                <a:lnTo>
                  <a:pt x="201" y="650"/>
                </a:lnTo>
                <a:lnTo>
                  <a:pt x="203" y="650"/>
                </a:lnTo>
                <a:lnTo>
                  <a:pt x="205" y="650"/>
                </a:lnTo>
                <a:lnTo>
                  <a:pt x="210" y="648"/>
                </a:lnTo>
                <a:lnTo>
                  <a:pt x="210" y="648"/>
                </a:lnTo>
                <a:lnTo>
                  <a:pt x="207" y="646"/>
                </a:lnTo>
                <a:lnTo>
                  <a:pt x="207" y="646"/>
                </a:lnTo>
                <a:lnTo>
                  <a:pt x="207" y="644"/>
                </a:lnTo>
                <a:lnTo>
                  <a:pt x="207" y="644"/>
                </a:lnTo>
                <a:lnTo>
                  <a:pt x="207" y="642"/>
                </a:lnTo>
                <a:lnTo>
                  <a:pt x="207" y="642"/>
                </a:lnTo>
                <a:close/>
                <a:moveTo>
                  <a:pt x="54" y="811"/>
                </a:moveTo>
                <a:lnTo>
                  <a:pt x="54" y="811"/>
                </a:lnTo>
                <a:lnTo>
                  <a:pt x="57" y="814"/>
                </a:lnTo>
                <a:lnTo>
                  <a:pt x="59" y="811"/>
                </a:lnTo>
                <a:lnTo>
                  <a:pt x="57" y="811"/>
                </a:lnTo>
                <a:lnTo>
                  <a:pt x="54" y="811"/>
                </a:lnTo>
                <a:close/>
                <a:moveTo>
                  <a:pt x="151" y="717"/>
                </a:moveTo>
                <a:lnTo>
                  <a:pt x="151" y="717"/>
                </a:lnTo>
                <a:lnTo>
                  <a:pt x="149" y="717"/>
                </a:lnTo>
                <a:lnTo>
                  <a:pt x="149" y="717"/>
                </a:lnTo>
                <a:lnTo>
                  <a:pt x="151" y="719"/>
                </a:lnTo>
                <a:lnTo>
                  <a:pt x="151" y="719"/>
                </a:lnTo>
                <a:lnTo>
                  <a:pt x="153" y="717"/>
                </a:lnTo>
                <a:lnTo>
                  <a:pt x="153" y="717"/>
                </a:lnTo>
                <a:lnTo>
                  <a:pt x="151" y="717"/>
                </a:lnTo>
                <a:close/>
                <a:moveTo>
                  <a:pt x="163" y="577"/>
                </a:moveTo>
                <a:lnTo>
                  <a:pt x="163" y="575"/>
                </a:lnTo>
                <a:lnTo>
                  <a:pt x="159" y="572"/>
                </a:lnTo>
                <a:lnTo>
                  <a:pt x="157" y="572"/>
                </a:lnTo>
                <a:lnTo>
                  <a:pt x="155" y="572"/>
                </a:lnTo>
                <a:lnTo>
                  <a:pt x="153" y="572"/>
                </a:lnTo>
                <a:lnTo>
                  <a:pt x="151" y="572"/>
                </a:lnTo>
                <a:lnTo>
                  <a:pt x="151" y="572"/>
                </a:lnTo>
                <a:lnTo>
                  <a:pt x="151" y="570"/>
                </a:lnTo>
                <a:lnTo>
                  <a:pt x="149" y="570"/>
                </a:lnTo>
                <a:lnTo>
                  <a:pt x="145" y="570"/>
                </a:lnTo>
                <a:lnTo>
                  <a:pt x="145" y="568"/>
                </a:lnTo>
                <a:lnTo>
                  <a:pt x="145" y="568"/>
                </a:lnTo>
                <a:lnTo>
                  <a:pt x="142" y="566"/>
                </a:lnTo>
                <a:lnTo>
                  <a:pt x="142" y="566"/>
                </a:lnTo>
                <a:lnTo>
                  <a:pt x="140" y="566"/>
                </a:lnTo>
                <a:lnTo>
                  <a:pt x="138" y="564"/>
                </a:lnTo>
                <a:lnTo>
                  <a:pt x="136" y="566"/>
                </a:lnTo>
                <a:lnTo>
                  <a:pt x="134" y="566"/>
                </a:lnTo>
                <a:lnTo>
                  <a:pt x="132" y="568"/>
                </a:lnTo>
                <a:lnTo>
                  <a:pt x="130" y="568"/>
                </a:lnTo>
                <a:lnTo>
                  <a:pt x="128" y="566"/>
                </a:lnTo>
                <a:lnTo>
                  <a:pt x="126" y="566"/>
                </a:lnTo>
                <a:lnTo>
                  <a:pt x="124" y="566"/>
                </a:lnTo>
                <a:lnTo>
                  <a:pt x="124" y="566"/>
                </a:lnTo>
                <a:lnTo>
                  <a:pt x="122" y="564"/>
                </a:lnTo>
                <a:lnTo>
                  <a:pt x="119" y="564"/>
                </a:lnTo>
                <a:lnTo>
                  <a:pt x="119" y="568"/>
                </a:lnTo>
                <a:lnTo>
                  <a:pt x="119" y="568"/>
                </a:lnTo>
                <a:lnTo>
                  <a:pt x="119" y="570"/>
                </a:lnTo>
                <a:lnTo>
                  <a:pt x="119" y="570"/>
                </a:lnTo>
                <a:lnTo>
                  <a:pt x="119" y="572"/>
                </a:lnTo>
                <a:lnTo>
                  <a:pt x="122" y="572"/>
                </a:lnTo>
                <a:lnTo>
                  <a:pt x="124" y="572"/>
                </a:lnTo>
                <a:lnTo>
                  <a:pt x="124" y="572"/>
                </a:lnTo>
                <a:lnTo>
                  <a:pt x="126" y="572"/>
                </a:lnTo>
                <a:lnTo>
                  <a:pt x="128" y="572"/>
                </a:lnTo>
                <a:lnTo>
                  <a:pt x="130" y="570"/>
                </a:lnTo>
                <a:lnTo>
                  <a:pt x="132" y="570"/>
                </a:lnTo>
                <a:lnTo>
                  <a:pt x="132" y="570"/>
                </a:lnTo>
                <a:lnTo>
                  <a:pt x="136" y="572"/>
                </a:lnTo>
                <a:lnTo>
                  <a:pt x="138" y="572"/>
                </a:lnTo>
                <a:lnTo>
                  <a:pt x="140" y="575"/>
                </a:lnTo>
                <a:lnTo>
                  <a:pt x="140" y="575"/>
                </a:lnTo>
                <a:lnTo>
                  <a:pt x="140" y="577"/>
                </a:lnTo>
                <a:lnTo>
                  <a:pt x="142" y="577"/>
                </a:lnTo>
                <a:lnTo>
                  <a:pt x="142" y="577"/>
                </a:lnTo>
                <a:lnTo>
                  <a:pt x="145" y="577"/>
                </a:lnTo>
                <a:lnTo>
                  <a:pt x="147" y="579"/>
                </a:lnTo>
                <a:lnTo>
                  <a:pt x="147" y="579"/>
                </a:lnTo>
                <a:lnTo>
                  <a:pt x="149" y="579"/>
                </a:lnTo>
                <a:lnTo>
                  <a:pt x="149" y="581"/>
                </a:lnTo>
                <a:lnTo>
                  <a:pt x="149" y="581"/>
                </a:lnTo>
                <a:lnTo>
                  <a:pt x="151" y="581"/>
                </a:lnTo>
                <a:lnTo>
                  <a:pt x="151" y="581"/>
                </a:lnTo>
                <a:lnTo>
                  <a:pt x="151" y="579"/>
                </a:lnTo>
                <a:lnTo>
                  <a:pt x="153" y="579"/>
                </a:lnTo>
                <a:lnTo>
                  <a:pt x="155" y="577"/>
                </a:lnTo>
                <a:lnTo>
                  <a:pt x="157" y="577"/>
                </a:lnTo>
                <a:lnTo>
                  <a:pt x="161" y="577"/>
                </a:lnTo>
                <a:lnTo>
                  <a:pt x="163" y="577"/>
                </a:lnTo>
                <a:close/>
                <a:moveTo>
                  <a:pt x="176" y="780"/>
                </a:moveTo>
                <a:lnTo>
                  <a:pt x="174" y="778"/>
                </a:lnTo>
                <a:lnTo>
                  <a:pt x="172" y="778"/>
                </a:lnTo>
                <a:lnTo>
                  <a:pt x="172" y="780"/>
                </a:lnTo>
                <a:lnTo>
                  <a:pt x="170" y="780"/>
                </a:lnTo>
                <a:lnTo>
                  <a:pt x="170" y="780"/>
                </a:lnTo>
                <a:lnTo>
                  <a:pt x="168" y="782"/>
                </a:lnTo>
                <a:lnTo>
                  <a:pt x="168" y="782"/>
                </a:lnTo>
                <a:lnTo>
                  <a:pt x="168" y="784"/>
                </a:lnTo>
                <a:lnTo>
                  <a:pt x="168" y="784"/>
                </a:lnTo>
                <a:lnTo>
                  <a:pt x="168" y="784"/>
                </a:lnTo>
                <a:lnTo>
                  <a:pt x="168" y="784"/>
                </a:lnTo>
                <a:lnTo>
                  <a:pt x="166" y="784"/>
                </a:lnTo>
                <a:lnTo>
                  <a:pt x="166" y="784"/>
                </a:lnTo>
                <a:lnTo>
                  <a:pt x="163" y="784"/>
                </a:lnTo>
                <a:lnTo>
                  <a:pt x="163" y="786"/>
                </a:lnTo>
                <a:lnTo>
                  <a:pt x="163" y="786"/>
                </a:lnTo>
                <a:lnTo>
                  <a:pt x="163" y="788"/>
                </a:lnTo>
                <a:lnTo>
                  <a:pt x="161" y="788"/>
                </a:lnTo>
                <a:lnTo>
                  <a:pt x="161" y="788"/>
                </a:lnTo>
                <a:lnTo>
                  <a:pt x="161" y="791"/>
                </a:lnTo>
                <a:lnTo>
                  <a:pt x="159" y="791"/>
                </a:lnTo>
                <a:lnTo>
                  <a:pt x="159" y="793"/>
                </a:lnTo>
                <a:lnTo>
                  <a:pt x="157" y="793"/>
                </a:lnTo>
                <a:lnTo>
                  <a:pt x="159" y="793"/>
                </a:lnTo>
                <a:lnTo>
                  <a:pt x="163" y="791"/>
                </a:lnTo>
                <a:lnTo>
                  <a:pt x="163" y="791"/>
                </a:lnTo>
                <a:lnTo>
                  <a:pt x="166" y="788"/>
                </a:lnTo>
                <a:lnTo>
                  <a:pt x="166" y="788"/>
                </a:lnTo>
                <a:lnTo>
                  <a:pt x="166" y="788"/>
                </a:lnTo>
                <a:lnTo>
                  <a:pt x="168" y="788"/>
                </a:lnTo>
                <a:lnTo>
                  <a:pt x="168" y="786"/>
                </a:lnTo>
                <a:lnTo>
                  <a:pt x="170" y="784"/>
                </a:lnTo>
                <a:lnTo>
                  <a:pt x="174" y="782"/>
                </a:lnTo>
                <a:lnTo>
                  <a:pt x="176" y="782"/>
                </a:lnTo>
                <a:lnTo>
                  <a:pt x="176" y="782"/>
                </a:lnTo>
                <a:lnTo>
                  <a:pt x="176" y="780"/>
                </a:lnTo>
                <a:lnTo>
                  <a:pt x="176" y="780"/>
                </a:lnTo>
                <a:close/>
                <a:moveTo>
                  <a:pt x="197" y="776"/>
                </a:moveTo>
                <a:lnTo>
                  <a:pt x="195" y="776"/>
                </a:lnTo>
                <a:lnTo>
                  <a:pt x="195" y="776"/>
                </a:lnTo>
                <a:lnTo>
                  <a:pt x="195" y="774"/>
                </a:lnTo>
                <a:lnTo>
                  <a:pt x="199" y="772"/>
                </a:lnTo>
                <a:lnTo>
                  <a:pt x="199" y="772"/>
                </a:lnTo>
                <a:lnTo>
                  <a:pt x="197" y="770"/>
                </a:lnTo>
                <a:lnTo>
                  <a:pt x="197" y="770"/>
                </a:lnTo>
                <a:lnTo>
                  <a:pt x="197" y="770"/>
                </a:lnTo>
                <a:lnTo>
                  <a:pt x="197" y="772"/>
                </a:lnTo>
                <a:lnTo>
                  <a:pt x="195" y="772"/>
                </a:lnTo>
                <a:lnTo>
                  <a:pt x="195" y="774"/>
                </a:lnTo>
                <a:lnTo>
                  <a:pt x="195" y="772"/>
                </a:lnTo>
                <a:lnTo>
                  <a:pt x="193" y="770"/>
                </a:lnTo>
                <a:lnTo>
                  <a:pt x="193" y="770"/>
                </a:lnTo>
                <a:lnTo>
                  <a:pt x="193" y="770"/>
                </a:lnTo>
                <a:lnTo>
                  <a:pt x="191" y="770"/>
                </a:lnTo>
                <a:lnTo>
                  <a:pt x="189" y="772"/>
                </a:lnTo>
                <a:lnTo>
                  <a:pt x="189" y="772"/>
                </a:lnTo>
                <a:lnTo>
                  <a:pt x="186" y="772"/>
                </a:lnTo>
                <a:lnTo>
                  <a:pt x="186" y="772"/>
                </a:lnTo>
                <a:lnTo>
                  <a:pt x="186" y="774"/>
                </a:lnTo>
                <a:lnTo>
                  <a:pt x="186" y="774"/>
                </a:lnTo>
                <a:lnTo>
                  <a:pt x="186" y="774"/>
                </a:lnTo>
                <a:lnTo>
                  <a:pt x="189" y="774"/>
                </a:lnTo>
                <a:lnTo>
                  <a:pt x="189" y="774"/>
                </a:lnTo>
                <a:lnTo>
                  <a:pt x="191" y="774"/>
                </a:lnTo>
                <a:lnTo>
                  <a:pt x="191" y="776"/>
                </a:lnTo>
                <a:lnTo>
                  <a:pt x="193" y="776"/>
                </a:lnTo>
                <a:lnTo>
                  <a:pt x="191" y="776"/>
                </a:lnTo>
                <a:lnTo>
                  <a:pt x="191" y="778"/>
                </a:lnTo>
                <a:lnTo>
                  <a:pt x="191" y="778"/>
                </a:lnTo>
                <a:lnTo>
                  <a:pt x="191" y="778"/>
                </a:lnTo>
                <a:lnTo>
                  <a:pt x="191" y="776"/>
                </a:lnTo>
                <a:lnTo>
                  <a:pt x="189" y="776"/>
                </a:lnTo>
                <a:lnTo>
                  <a:pt x="189" y="776"/>
                </a:lnTo>
                <a:lnTo>
                  <a:pt x="186" y="778"/>
                </a:lnTo>
                <a:lnTo>
                  <a:pt x="186" y="780"/>
                </a:lnTo>
                <a:lnTo>
                  <a:pt x="184" y="780"/>
                </a:lnTo>
                <a:lnTo>
                  <a:pt x="182" y="780"/>
                </a:lnTo>
                <a:lnTo>
                  <a:pt x="180" y="782"/>
                </a:lnTo>
                <a:lnTo>
                  <a:pt x="178" y="782"/>
                </a:lnTo>
                <a:lnTo>
                  <a:pt x="178" y="782"/>
                </a:lnTo>
                <a:lnTo>
                  <a:pt x="176" y="784"/>
                </a:lnTo>
                <a:lnTo>
                  <a:pt x="176" y="784"/>
                </a:lnTo>
                <a:lnTo>
                  <a:pt x="178" y="784"/>
                </a:lnTo>
                <a:lnTo>
                  <a:pt x="180" y="784"/>
                </a:lnTo>
                <a:lnTo>
                  <a:pt x="180" y="784"/>
                </a:lnTo>
                <a:lnTo>
                  <a:pt x="180" y="784"/>
                </a:lnTo>
                <a:lnTo>
                  <a:pt x="182" y="784"/>
                </a:lnTo>
                <a:lnTo>
                  <a:pt x="182" y="784"/>
                </a:lnTo>
                <a:lnTo>
                  <a:pt x="182" y="782"/>
                </a:lnTo>
                <a:lnTo>
                  <a:pt x="184" y="782"/>
                </a:lnTo>
                <a:lnTo>
                  <a:pt x="184" y="782"/>
                </a:lnTo>
                <a:lnTo>
                  <a:pt x="184" y="782"/>
                </a:lnTo>
                <a:lnTo>
                  <a:pt x="186" y="782"/>
                </a:lnTo>
                <a:lnTo>
                  <a:pt x="189" y="780"/>
                </a:lnTo>
                <a:lnTo>
                  <a:pt x="191" y="780"/>
                </a:lnTo>
                <a:lnTo>
                  <a:pt x="191" y="780"/>
                </a:lnTo>
                <a:lnTo>
                  <a:pt x="193" y="780"/>
                </a:lnTo>
                <a:lnTo>
                  <a:pt x="195" y="778"/>
                </a:lnTo>
                <a:lnTo>
                  <a:pt x="197" y="776"/>
                </a:lnTo>
                <a:lnTo>
                  <a:pt x="197" y="776"/>
                </a:lnTo>
                <a:lnTo>
                  <a:pt x="199" y="776"/>
                </a:lnTo>
                <a:lnTo>
                  <a:pt x="197" y="776"/>
                </a:lnTo>
                <a:lnTo>
                  <a:pt x="197" y="776"/>
                </a:lnTo>
                <a:close/>
                <a:moveTo>
                  <a:pt x="149" y="793"/>
                </a:moveTo>
                <a:lnTo>
                  <a:pt x="147" y="793"/>
                </a:lnTo>
                <a:lnTo>
                  <a:pt x="145" y="793"/>
                </a:lnTo>
                <a:lnTo>
                  <a:pt x="145" y="793"/>
                </a:lnTo>
                <a:lnTo>
                  <a:pt x="145" y="793"/>
                </a:lnTo>
                <a:lnTo>
                  <a:pt x="147" y="793"/>
                </a:lnTo>
                <a:lnTo>
                  <a:pt x="149" y="793"/>
                </a:lnTo>
                <a:lnTo>
                  <a:pt x="149" y="793"/>
                </a:lnTo>
                <a:lnTo>
                  <a:pt x="149" y="793"/>
                </a:lnTo>
                <a:lnTo>
                  <a:pt x="149" y="793"/>
                </a:lnTo>
                <a:lnTo>
                  <a:pt x="149" y="793"/>
                </a:lnTo>
                <a:close/>
                <a:moveTo>
                  <a:pt x="300" y="1310"/>
                </a:moveTo>
                <a:lnTo>
                  <a:pt x="300" y="1310"/>
                </a:lnTo>
                <a:lnTo>
                  <a:pt x="300" y="1308"/>
                </a:lnTo>
                <a:lnTo>
                  <a:pt x="300" y="1308"/>
                </a:lnTo>
                <a:lnTo>
                  <a:pt x="300" y="1306"/>
                </a:lnTo>
                <a:lnTo>
                  <a:pt x="295" y="1306"/>
                </a:lnTo>
                <a:lnTo>
                  <a:pt x="293" y="1308"/>
                </a:lnTo>
                <a:lnTo>
                  <a:pt x="293" y="1310"/>
                </a:lnTo>
                <a:lnTo>
                  <a:pt x="293" y="1310"/>
                </a:lnTo>
                <a:lnTo>
                  <a:pt x="295" y="1310"/>
                </a:lnTo>
                <a:lnTo>
                  <a:pt x="295" y="1313"/>
                </a:lnTo>
                <a:lnTo>
                  <a:pt x="298" y="1313"/>
                </a:lnTo>
                <a:lnTo>
                  <a:pt x="298" y="1313"/>
                </a:lnTo>
                <a:lnTo>
                  <a:pt x="300" y="1310"/>
                </a:lnTo>
                <a:lnTo>
                  <a:pt x="300" y="1310"/>
                </a:lnTo>
                <a:close/>
                <a:moveTo>
                  <a:pt x="295" y="749"/>
                </a:moveTo>
                <a:lnTo>
                  <a:pt x="295" y="749"/>
                </a:lnTo>
                <a:lnTo>
                  <a:pt x="295" y="749"/>
                </a:lnTo>
                <a:lnTo>
                  <a:pt x="298" y="749"/>
                </a:lnTo>
                <a:lnTo>
                  <a:pt x="298" y="747"/>
                </a:lnTo>
                <a:lnTo>
                  <a:pt x="295" y="747"/>
                </a:lnTo>
                <a:lnTo>
                  <a:pt x="295" y="747"/>
                </a:lnTo>
                <a:lnTo>
                  <a:pt x="295" y="747"/>
                </a:lnTo>
                <a:lnTo>
                  <a:pt x="295" y="747"/>
                </a:lnTo>
                <a:lnTo>
                  <a:pt x="295" y="749"/>
                </a:lnTo>
                <a:lnTo>
                  <a:pt x="295" y="749"/>
                </a:lnTo>
                <a:lnTo>
                  <a:pt x="295" y="749"/>
                </a:lnTo>
                <a:lnTo>
                  <a:pt x="295" y="749"/>
                </a:lnTo>
                <a:lnTo>
                  <a:pt x="295" y="749"/>
                </a:lnTo>
                <a:close/>
                <a:moveTo>
                  <a:pt x="258" y="751"/>
                </a:moveTo>
                <a:lnTo>
                  <a:pt x="256" y="751"/>
                </a:lnTo>
                <a:lnTo>
                  <a:pt x="254" y="751"/>
                </a:lnTo>
                <a:lnTo>
                  <a:pt x="256" y="753"/>
                </a:lnTo>
                <a:lnTo>
                  <a:pt x="256" y="753"/>
                </a:lnTo>
                <a:lnTo>
                  <a:pt x="256" y="753"/>
                </a:lnTo>
                <a:lnTo>
                  <a:pt x="256" y="753"/>
                </a:lnTo>
                <a:lnTo>
                  <a:pt x="258" y="753"/>
                </a:lnTo>
                <a:lnTo>
                  <a:pt x="258" y="751"/>
                </a:lnTo>
                <a:lnTo>
                  <a:pt x="258" y="751"/>
                </a:lnTo>
                <a:lnTo>
                  <a:pt x="258" y="751"/>
                </a:lnTo>
                <a:close/>
                <a:moveTo>
                  <a:pt x="293" y="1939"/>
                </a:moveTo>
                <a:lnTo>
                  <a:pt x="293" y="1939"/>
                </a:lnTo>
                <a:lnTo>
                  <a:pt x="291" y="1939"/>
                </a:lnTo>
                <a:lnTo>
                  <a:pt x="291" y="1939"/>
                </a:lnTo>
                <a:lnTo>
                  <a:pt x="291" y="1941"/>
                </a:lnTo>
                <a:lnTo>
                  <a:pt x="293" y="1941"/>
                </a:lnTo>
                <a:lnTo>
                  <a:pt x="293" y="1941"/>
                </a:lnTo>
                <a:lnTo>
                  <a:pt x="293" y="1941"/>
                </a:lnTo>
                <a:lnTo>
                  <a:pt x="293" y="1941"/>
                </a:lnTo>
                <a:lnTo>
                  <a:pt x="293" y="1939"/>
                </a:lnTo>
                <a:lnTo>
                  <a:pt x="293" y="1939"/>
                </a:lnTo>
                <a:close/>
                <a:moveTo>
                  <a:pt x="298" y="751"/>
                </a:moveTo>
                <a:lnTo>
                  <a:pt x="300" y="751"/>
                </a:lnTo>
                <a:lnTo>
                  <a:pt x="300" y="751"/>
                </a:lnTo>
                <a:lnTo>
                  <a:pt x="300" y="749"/>
                </a:lnTo>
                <a:lnTo>
                  <a:pt x="298" y="749"/>
                </a:lnTo>
                <a:lnTo>
                  <a:pt x="298" y="749"/>
                </a:lnTo>
                <a:lnTo>
                  <a:pt x="298" y="751"/>
                </a:lnTo>
                <a:lnTo>
                  <a:pt x="298" y="751"/>
                </a:lnTo>
                <a:close/>
                <a:moveTo>
                  <a:pt x="281" y="744"/>
                </a:moveTo>
                <a:lnTo>
                  <a:pt x="281" y="742"/>
                </a:lnTo>
                <a:lnTo>
                  <a:pt x="281" y="742"/>
                </a:lnTo>
                <a:lnTo>
                  <a:pt x="281" y="742"/>
                </a:lnTo>
                <a:lnTo>
                  <a:pt x="281" y="744"/>
                </a:lnTo>
                <a:lnTo>
                  <a:pt x="281" y="744"/>
                </a:lnTo>
                <a:lnTo>
                  <a:pt x="281" y="744"/>
                </a:lnTo>
                <a:lnTo>
                  <a:pt x="281" y="742"/>
                </a:lnTo>
                <a:lnTo>
                  <a:pt x="281" y="742"/>
                </a:lnTo>
                <a:lnTo>
                  <a:pt x="279" y="742"/>
                </a:lnTo>
                <a:lnTo>
                  <a:pt x="279" y="742"/>
                </a:lnTo>
                <a:lnTo>
                  <a:pt x="279" y="742"/>
                </a:lnTo>
                <a:lnTo>
                  <a:pt x="277" y="744"/>
                </a:lnTo>
                <a:lnTo>
                  <a:pt x="277" y="744"/>
                </a:lnTo>
                <a:lnTo>
                  <a:pt x="279" y="747"/>
                </a:lnTo>
                <a:lnTo>
                  <a:pt x="279" y="747"/>
                </a:lnTo>
                <a:lnTo>
                  <a:pt x="279" y="747"/>
                </a:lnTo>
                <a:lnTo>
                  <a:pt x="279" y="747"/>
                </a:lnTo>
                <a:lnTo>
                  <a:pt x="281" y="747"/>
                </a:lnTo>
                <a:lnTo>
                  <a:pt x="283" y="747"/>
                </a:lnTo>
                <a:lnTo>
                  <a:pt x="283" y="747"/>
                </a:lnTo>
                <a:lnTo>
                  <a:pt x="283" y="747"/>
                </a:lnTo>
                <a:lnTo>
                  <a:pt x="281" y="744"/>
                </a:lnTo>
                <a:close/>
                <a:moveTo>
                  <a:pt x="283" y="742"/>
                </a:moveTo>
                <a:lnTo>
                  <a:pt x="283" y="744"/>
                </a:lnTo>
                <a:lnTo>
                  <a:pt x="283" y="744"/>
                </a:lnTo>
                <a:lnTo>
                  <a:pt x="285" y="744"/>
                </a:lnTo>
                <a:lnTo>
                  <a:pt x="285" y="744"/>
                </a:lnTo>
                <a:lnTo>
                  <a:pt x="285" y="742"/>
                </a:lnTo>
                <a:lnTo>
                  <a:pt x="283" y="742"/>
                </a:lnTo>
                <a:close/>
                <a:moveTo>
                  <a:pt x="291" y="747"/>
                </a:moveTo>
                <a:lnTo>
                  <a:pt x="291" y="744"/>
                </a:lnTo>
                <a:lnTo>
                  <a:pt x="291" y="744"/>
                </a:lnTo>
                <a:lnTo>
                  <a:pt x="291" y="744"/>
                </a:lnTo>
                <a:lnTo>
                  <a:pt x="289" y="747"/>
                </a:lnTo>
                <a:lnTo>
                  <a:pt x="289" y="747"/>
                </a:lnTo>
                <a:lnTo>
                  <a:pt x="289" y="747"/>
                </a:lnTo>
                <a:lnTo>
                  <a:pt x="287" y="749"/>
                </a:lnTo>
                <a:lnTo>
                  <a:pt x="287" y="749"/>
                </a:lnTo>
                <a:lnTo>
                  <a:pt x="287" y="749"/>
                </a:lnTo>
                <a:lnTo>
                  <a:pt x="287" y="749"/>
                </a:lnTo>
                <a:lnTo>
                  <a:pt x="287" y="751"/>
                </a:lnTo>
                <a:lnTo>
                  <a:pt x="287" y="753"/>
                </a:lnTo>
                <a:lnTo>
                  <a:pt x="287" y="751"/>
                </a:lnTo>
                <a:lnTo>
                  <a:pt x="289" y="749"/>
                </a:lnTo>
                <a:lnTo>
                  <a:pt x="289" y="749"/>
                </a:lnTo>
                <a:lnTo>
                  <a:pt x="291" y="749"/>
                </a:lnTo>
                <a:lnTo>
                  <a:pt x="291" y="749"/>
                </a:lnTo>
                <a:lnTo>
                  <a:pt x="291" y="749"/>
                </a:lnTo>
                <a:lnTo>
                  <a:pt x="291" y="747"/>
                </a:lnTo>
                <a:lnTo>
                  <a:pt x="291" y="747"/>
                </a:lnTo>
                <a:lnTo>
                  <a:pt x="291" y="747"/>
                </a:lnTo>
                <a:close/>
                <a:moveTo>
                  <a:pt x="287" y="1310"/>
                </a:moveTo>
                <a:lnTo>
                  <a:pt x="287" y="1313"/>
                </a:lnTo>
                <a:lnTo>
                  <a:pt x="287" y="1313"/>
                </a:lnTo>
                <a:lnTo>
                  <a:pt x="287" y="1313"/>
                </a:lnTo>
                <a:lnTo>
                  <a:pt x="287" y="1313"/>
                </a:lnTo>
                <a:lnTo>
                  <a:pt x="287" y="1313"/>
                </a:lnTo>
                <a:lnTo>
                  <a:pt x="287" y="1313"/>
                </a:lnTo>
                <a:lnTo>
                  <a:pt x="289" y="1313"/>
                </a:lnTo>
                <a:lnTo>
                  <a:pt x="289" y="1310"/>
                </a:lnTo>
                <a:lnTo>
                  <a:pt x="289" y="1310"/>
                </a:lnTo>
                <a:lnTo>
                  <a:pt x="289" y="1310"/>
                </a:lnTo>
                <a:lnTo>
                  <a:pt x="287" y="1310"/>
                </a:lnTo>
                <a:close/>
                <a:moveTo>
                  <a:pt x="205" y="767"/>
                </a:moveTo>
                <a:lnTo>
                  <a:pt x="205" y="765"/>
                </a:lnTo>
                <a:lnTo>
                  <a:pt x="203" y="765"/>
                </a:lnTo>
                <a:lnTo>
                  <a:pt x="203" y="765"/>
                </a:lnTo>
                <a:lnTo>
                  <a:pt x="201" y="767"/>
                </a:lnTo>
                <a:lnTo>
                  <a:pt x="201" y="767"/>
                </a:lnTo>
                <a:lnTo>
                  <a:pt x="201" y="767"/>
                </a:lnTo>
                <a:lnTo>
                  <a:pt x="201" y="770"/>
                </a:lnTo>
                <a:lnTo>
                  <a:pt x="203" y="770"/>
                </a:lnTo>
                <a:lnTo>
                  <a:pt x="203" y="770"/>
                </a:lnTo>
                <a:lnTo>
                  <a:pt x="203" y="770"/>
                </a:lnTo>
                <a:lnTo>
                  <a:pt x="205" y="770"/>
                </a:lnTo>
                <a:lnTo>
                  <a:pt x="205" y="770"/>
                </a:lnTo>
                <a:lnTo>
                  <a:pt x="207" y="767"/>
                </a:lnTo>
                <a:lnTo>
                  <a:pt x="207" y="767"/>
                </a:lnTo>
                <a:lnTo>
                  <a:pt x="207" y="767"/>
                </a:lnTo>
                <a:lnTo>
                  <a:pt x="205" y="767"/>
                </a:lnTo>
                <a:close/>
                <a:moveTo>
                  <a:pt x="84" y="805"/>
                </a:moveTo>
                <a:lnTo>
                  <a:pt x="86" y="805"/>
                </a:lnTo>
                <a:lnTo>
                  <a:pt x="86" y="803"/>
                </a:lnTo>
                <a:lnTo>
                  <a:pt x="86" y="803"/>
                </a:lnTo>
                <a:lnTo>
                  <a:pt x="86" y="801"/>
                </a:lnTo>
                <a:lnTo>
                  <a:pt x="84" y="801"/>
                </a:lnTo>
                <a:lnTo>
                  <a:pt x="82" y="801"/>
                </a:lnTo>
                <a:lnTo>
                  <a:pt x="82" y="803"/>
                </a:lnTo>
                <a:lnTo>
                  <a:pt x="80" y="803"/>
                </a:lnTo>
                <a:lnTo>
                  <a:pt x="82" y="803"/>
                </a:lnTo>
                <a:lnTo>
                  <a:pt x="84" y="803"/>
                </a:lnTo>
                <a:lnTo>
                  <a:pt x="82" y="805"/>
                </a:lnTo>
                <a:lnTo>
                  <a:pt x="80" y="805"/>
                </a:lnTo>
                <a:lnTo>
                  <a:pt x="78" y="807"/>
                </a:lnTo>
                <a:lnTo>
                  <a:pt x="73" y="807"/>
                </a:lnTo>
                <a:lnTo>
                  <a:pt x="71" y="807"/>
                </a:lnTo>
                <a:lnTo>
                  <a:pt x="69" y="807"/>
                </a:lnTo>
                <a:lnTo>
                  <a:pt x="69" y="809"/>
                </a:lnTo>
                <a:lnTo>
                  <a:pt x="69" y="809"/>
                </a:lnTo>
                <a:lnTo>
                  <a:pt x="78" y="807"/>
                </a:lnTo>
                <a:lnTo>
                  <a:pt x="82" y="807"/>
                </a:lnTo>
                <a:lnTo>
                  <a:pt x="86" y="807"/>
                </a:lnTo>
                <a:lnTo>
                  <a:pt x="84" y="805"/>
                </a:lnTo>
                <a:lnTo>
                  <a:pt x="84" y="805"/>
                </a:lnTo>
                <a:close/>
                <a:moveTo>
                  <a:pt x="101" y="807"/>
                </a:moveTo>
                <a:lnTo>
                  <a:pt x="96" y="807"/>
                </a:lnTo>
                <a:lnTo>
                  <a:pt x="94" y="807"/>
                </a:lnTo>
                <a:lnTo>
                  <a:pt x="92" y="805"/>
                </a:lnTo>
                <a:lnTo>
                  <a:pt x="90" y="807"/>
                </a:lnTo>
                <a:lnTo>
                  <a:pt x="90" y="807"/>
                </a:lnTo>
                <a:lnTo>
                  <a:pt x="88" y="807"/>
                </a:lnTo>
                <a:lnTo>
                  <a:pt x="88" y="807"/>
                </a:lnTo>
                <a:lnTo>
                  <a:pt x="88" y="807"/>
                </a:lnTo>
                <a:lnTo>
                  <a:pt x="88" y="807"/>
                </a:lnTo>
                <a:lnTo>
                  <a:pt x="88" y="807"/>
                </a:lnTo>
                <a:lnTo>
                  <a:pt x="90" y="807"/>
                </a:lnTo>
                <a:lnTo>
                  <a:pt x="92" y="807"/>
                </a:lnTo>
                <a:lnTo>
                  <a:pt x="94" y="807"/>
                </a:lnTo>
                <a:lnTo>
                  <a:pt x="96" y="807"/>
                </a:lnTo>
                <a:lnTo>
                  <a:pt x="98" y="807"/>
                </a:lnTo>
                <a:lnTo>
                  <a:pt x="98" y="807"/>
                </a:lnTo>
                <a:lnTo>
                  <a:pt x="101" y="807"/>
                </a:lnTo>
                <a:lnTo>
                  <a:pt x="101" y="807"/>
                </a:lnTo>
                <a:lnTo>
                  <a:pt x="101" y="807"/>
                </a:lnTo>
                <a:close/>
                <a:moveTo>
                  <a:pt x="86" y="1902"/>
                </a:moveTo>
                <a:lnTo>
                  <a:pt x="86" y="1902"/>
                </a:lnTo>
                <a:lnTo>
                  <a:pt x="86" y="1902"/>
                </a:lnTo>
                <a:lnTo>
                  <a:pt x="86" y="1902"/>
                </a:lnTo>
                <a:lnTo>
                  <a:pt x="88" y="1902"/>
                </a:lnTo>
                <a:lnTo>
                  <a:pt x="88" y="1902"/>
                </a:lnTo>
                <a:lnTo>
                  <a:pt x="88" y="1902"/>
                </a:lnTo>
                <a:lnTo>
                  <a:pt x="88" y="1902"/>
                </a:lnTo>
                <a:lnTo>
                  <a:pt x="88" y="1902"/>
                </a:lnTo>
                <a:lnTo>
                  <a:pt x="86" y="1902"/>
                </a:lnTo>
                <a:close/>
                <a:moveTo>
                  <a:pt x="111" y="803"/>
                </a:moveTo>
                <a:lnTo>
                  <a:pt x="111" y="801"/>
                </a:lnTo>
                <a:lnTo>
                  <a:pt x="109" y="801"/>
                </a:lnTo>
                <a:lnTo>
                  <a:pt x="109" y="803"/>
                </a:lnTo>
                <a:lnTo>
                  <a:pt x="107" y="803"/>
                </a:lnTo>
                <a:lnTo>
                  <a:pt x="107" y="803"/>
                </a:lnTo>
                <a:lnTo>
                  <a:pt x="109" y="803"/>
                </a:lnTo>
                <a:lnTo>
                  <a:pt x="109" y="803"/>
                </a:lnTo>
                <a:lnTo>
                  <a:pt x="111" y="803"/>
                </a:lnTo>
                <a:close/>
                <a:moveTo>
                  <a:pt x="111" y="640"/>
                </a:moveTo>
                <a:lnTo>
                  <a:pt x="113" y="640"/>
                </a:lnTo>
                <a:lnTo>
                  <a:pt x="111" y="640"/>
                </a:lnTo>
                <a:lnTo>
                  <a:pt x="111" y="637"/>
                </a:lnTo>
                <a:lnTo>
                  <a:pt x="109" y="637"/>
                </a:lnTo>
                <a:lnTo>
                  <a:pt x="105" y="637"/>
                </a:lnTo>
                <a:lnTo>
                  <a:pt x="103" y="635"/>
                </a:lnTo>
                <a:lnTo>
                  <a:pt x="103" y="633"/>
                </a:lnTo>
                <a:lnTo>
                  <a:pt x="101" y="635"/>
                </a:lnTo>
                <a:lnTo>
                  <a:pt x="101" y="635"/>
                </a:lnTo>
                <a:lnTo>
                  <a:pt x="103" y="637"/>
                </a:lnTo>
                <a:lnTo>
                  <a:pt x="107" y="640"/>
                </a:lnTo>
                <a:lnTo>
                  <a:pt x="111" y="640"/>
                </a:lnTo>
                <a:close/>
                <a:moveTo>
                  <a:pt x="80" y="1698"/>
                </a:moveTo>
                <a:lnTo>
                  <a:pt x="80" y="1698"/>
                </a:lnTo>
                <a:lnTo>
                  <a:pt x="80" y="1698"/>
                </a:lnTo>
                <a:lnTo>
                  <a:pt x="80" y="1698"/>
                </a:lnTo>
                <a:lnTo>
                  <a:pt x="80" y="1698"/>
                </a:lnTo>
                <a:lnTo>
                  <a:pt x="80" y="1698"/>
                </a:lnTo>
                <a:lnTo>
                  <a:pt x="80" y="1698"/>
                </a:lnTo>
                <a:lnTo>
                  <a:pt x="80" y="1698"/>
                </a:lnTo>
                <a:lnTo>
                  <a:pt x="80" y="1698"/>
                </a:lnTo>
                <a:lnTo>
                  <a:pt x="80" y="1698"/>
                </a:lnTo>
                <a:lnTo>
                  <a:pt x="80" y="1698"/>
                </a:lnTo>
                <a:lnTo>
                  <a:pt x="80" y="1698"/>
                </a:lnTo>
                <a:lnTo>
                  <a:pt x="80" y="1698"/>
                </a:lnTo>
                <a:lnTo>
                  <a:pt x="80" y="1698"/>
                </a:lnTo>
                <a:close/>
                <a:moveTo>
                  <a:pt x="71" y="1939"/>
                </a:moveTo>
                <a:lnTo>
                  <a:pt x="69" y="1939"/>
                </a:lnTo>
                <a:lnTo>
                  <a:pt x="69" y="1939"/>
                </a:lnTo>
                <a:lnTo>
                  <a:pt x="69" y="1939"/>
                </a:lnTo>
                <a:lnTo>
                  <a:pt x="69" y="1939"/>
                </a:lnTo>
                <a:lnTo>
                  <a:pt x="67" y="1939"/>
                </a:lnTo>
                <a:lnTo>
                  <a:pt x="67" y="1939"/>
                </a:lnTo>
                <a:lnTo>
                  <a:pt x="67" y="1937"/>
                </a:lnTo>
                <a:lnTo>
                  <a:pt x="67" y="1939"/>
                </a:lnTo>
                <a:lnTo>
                  <a:pt x="67" y="1939"/>
                </a:lnTo>
                <a:lnTo>
                  <a:pt x="69" y="1939"/>
                </a:lnTo>
                <a:lnTo>
                  <a:pt x="69" y="1941"/>
                </a:lnTo>
                <a:lnTo>
                  <a:pt x="71" y="1939"/>
                </a:lnTo>
                <a:lnTo>
                  <a:pt x="71" y="1939"/>
                </a:lnTo>
                <a:lnTo>
                  <a:pt x="71" y="1939"/>
                </a:lnTo>
                <a:lnTo>
                  <a:pt x="71" y="1939"/>
                </a:lnTo>
                <a:close/>
                <a:moveTo>
                  <a:pt x="57" y="807"/>
                </a:moveTo>
                <a:lnTo>
                  <a:pt x="57" y="807"/>
                </a:lnTo>
                <a:lnTo>
                  <a:pt x="57" y="807"/>
                </a:lnTo>
                <a:lnTo>
                  <a:pt x="54" y="807"/>
                </a:lnTo>
                <a:lnTo>
                  <a:pt x="54" y="807"/>
                </a:lnTo>
                <a:lnTo>
                  <a:pt x="57" y="809"/>
                </a:lnTo>
                <a:lnTo>
                  <a:pt x="57" y="809"/>
                </a:lnTo>
                <a:lnTo>
                  <a:pt x="59" y="809"/>
                </a:lnTo>
                <a:lnTo>
                  <a:pt x="59" y="809"/>
                </a:lnTo>
                <a:lnTo>
                  <a:pt x="59" y="807"/>
                </a:lnTo>
                <a:lnTo>
                  <a:pt x="57" y="807"/>
                </a:lnTo>
                <a:close/>
                <a:moveTo>
                  <a:pt x="1452" y="700"/>
                </a:moveTo>
                <a:lnTo>
                  <a:pt x="1452" y="698"/>
                </a:lnTo>
                <a:lnTo>
                  <a:pt x="1452" y="698"/>
                </a:lnTo>
                <a:lnTo>
                  <a:pt x="1452" y="698"/>
                </a:lnTo>
                <a:lnTo>
                  <a:pt x="1452" y="698"/>
                </a:lnTo>
                <a:lnTo>
                  <a:pt x="1452" y="698"/>
                </a:lnTo>
                <a:lnTo>
                  <a:pt x="1452" y="696"/>
                </a:lnTo>
                <a:lnTo>
                  <a:pt x="1452" y="698"/>
                </a:lnTo>
                <a:lnTo>
                  <a:pt x="1452" y="698"/>
                </a:lnTo>
                <a:lnTo>
                  <a:pt x="1452" y="698"/>
                </a:lnTo>
                <a:lnTo>
                  <a:pt x="1452" y="698"/>
                </a:lnTo>
                <a:lnTo>
                  <a:pt x="1452" y="700"/>
                </a:lnTo>
                <a:lnTo>
                  <a:pt x="1452" y="700"/>
                </a:lnTo>
                <a:lnTo>
                  <a:pt x="1452" y="700"/>
                </a:lnTo>
                <a:close/>
                <a:moveTo>
                  <a:pt x="147" y="1906"/>
                </a:moveTo>
                <a:lnTo>
                  <a:pt x="147" y="1908"/>
                </a:lnTo>
                <a:lnTo>
                  <a:pt x="147" y="1908"/>
                </a:lnTo>
                <a:lnTo>
                  <a:pt x="147" y="1910"/>
                </a:lnTo>
                <a:lnTo>
                  <a:pt x="149" y="1908"/>
                </a:lnTo>
                <a:lnTo>
                  <a:pt x="149" y="1908"/>
                </a:lnTo>
                <a:lnTo>
                  <a:pt x="147" y="1906"/>
                </a:lnTo>
                <a:lnTo>
                  <a:pt x="147" y="1906"/>
                </a:lnTo>
                <a:close/>
                <a:moveTo>
                  <a:pt x="73" y="1941"/>
                </a:moveTo>
                <a:lnTo>
                  <a:pt x="73" y="1944"/>
                </a:lnTo>
                <a:lnTo>
                  <a:pt x="73" y="1944"/>
                </a:lnTo>
                <a:lnTo>
                  <a:pt x="73" y="1941"/>
                </a:lnTo>
                <a:lnTo>
                  <a:pt x="73" y="1941"/>
                </a:lnTo>
                <a:lnTo>
                  <a:pt x="73" y="1941"/>
                </a:lnTo>
                <a:close/>
                <a:moveTo>
                  <a:pt x="134" y="1837"/>
                </a:moveTo>
                <a:lnTo>
                  <a:pt x="132" y="1839"/>
                </a:lnTo>
                <a:lnTo>
                  <a:pt x="134" y="1839"/>
                </a:lnTo>
                <a:lnTo>
                  <a:pt x="134" y="1839"/>
                </a:lnTo>
                <a:lnTo>
                  <a:pt x="136" y="1837"/>
                </a:lnTo>
                <a:lnTo>
                  <a:pt x="136" y="1837"/>
                </a:lnTo>
                <a:lnTo>
                  <a:pt x="134" y="1837"/>
                </a:lnTo>
                <a:lnTo>
                  <a:pt x="134" y="1837"/>
                </a:lnTo>
                <a:close/>
                <a:moveTo>
                  <a:pt x="130" y="1675"/>
                </a:moveTo>
                <a:lnTo>
                  <a:pt x="130" y="1675"/>
                </a:lnTo>
                <a:lnTo>
                  <a:pt x="130" y="1675"/>
                </a:lnTo>
                <a:lnTo>
                  <a:pt x="130" y="1675"/>
                </a:lnTo>
                <a:lnTo>
                  <a:pt x="130" y="1675"/>
                </a:lnTo>
                <a:lnTo>
                  <a:pt x="130" y="1675"/>
                </a:lnTo>
                <a:lnTo>
                  <a:pt x="130" y="1675"/>
                </a:lnTo>
                <a:close/>
                <a:moveTo>
                  <a:pt x="134" y="799"/>
                </a:moveTo>
                <a:lnTo>
                  <a:pt x="134" y="797"/>
                </a:lnTo>
                <a:lnTo>
                  <a:pt x="134" y="797"/>
                </a:lnTo>
                <a:lnTo>
                  <a:pt x="136" y="797"/>
                </a:lnTo>
                <a:lnTo>
                  <a:pt x="136" y="797"/>
                </a:lnTo>
                <a:lnTo>
                  <a:pt x="136" y="797"/>
                </a:lnTo>
                <a:lnTo>
                  <a:pt x="136" y="797"/>
                </a:lnTo>
                <a:lnTo>
                  <a:pt x="136" y="795"/>
                </a:lnTo>
                <a:lnTo>
                  <a:pt x="134" y="795"/>
                </a:lnTo>
                <a:lnTo>
                  <a:pt x="134" y="797"/>
                </a:lnTo>
                <a:lnTo>
                  <a:pt x="132" y="797"/>
                </a:lnTo>
                <a:lnTo>
                  <a:pt x="134" y="799"/>
                </a:lnTo>
                <a:lnTo>
                  <a:pt x="134" y="799"/>
                </a:lnTo>
                <a:close/>
                <a:moveTo>
                  <a:pt x="138" y="707"/>
                </a:moveTo>
                <a:lnTo>
                  <a:pt x="140" y="707"/>
                </a:lnTo>
                <a:lnTo>
                  <a:pt x="140" y="707"/>
                </a:lnTo>
                <a:lnTo>
                  <a:pt x="142" y="707"/>
                </a:lnTo>
                <a:lnTo>
                  <a:pt x="142" y="705"/>
                </a:lnTo>
                <a:lnTo>
                  <a:pt x="138" y="705"/>
                </a:lnTo>
                <a:lnTo>
                  <a:pt x="138" y="707"/>
                </a:lnTo>
                <a:close/>
                <a:moveTo>
                  <a:pt x="128" y="1765"/>
                </a:moveTo>
                <a:lnTo>
                  <a:pt x="128" y="1765"/>
                </a:lnTo>
                <a:lnTo>
                  <a:pt x="128" y="1765"/>
                </a:lnTo>
                <a:lnTo>
                  <a:pt x="128" y="1765"/>
                </a:lnTo>
                <a:lnTo>
                  <a:pt x="128" y="1765"/>
                </a:lnTo>
                <a:lnTo>
                  <a:pt x="128" y="1765"/>
                </a:lnTo>
                <a:lnTo>
                  <a:pt x="128" y="1765"/>
                </a:lnTo>
                <a:lnTo>
                  <a:pt x="128" y="1765"/>
                </a:lnTo>
                <a:lnTo>
                  <a:pt x="128" y="1765"/>
                </a:lnTo>
                <a:close/>
                <a:moveTo>
                  <a:pt x="122" y="1671"/>
                </a:moveTo>
                <a:lnTo>
                  <a:pt x="119" y="1671"/>
                </a:lnTo>
                <a:lnTo>
                  <a:pt x="119" y="1671"/>
                </a:lnTo>
                <a:lnTo>
                  <a:pt x="119" y="1671"/>
                </a:lnTo>
                <a:lnTo>
                  <a:pt x="122" y="1671"/>
                </a:lnTo>
                <a:lnTo>
                  <a:pt x="122" y="1673"/>
                </a:lnTo>
                <a:lnTo>
                  <a:pt x="122" y="1673"/>
                </a:lnTo>
                <a:lnTo>
                  <a:pt x="122" y="1671"/>
                </a:lnTo>
                <a:lnTo>
                  <a:pt x="122" y="1671"/>
                </a:lnTo>
                <a:lnTo>
                  <a:pt x="122" y="1671"/>
                </a:lnTo>
                <a:lnTo>
                  <a:pt x="119" y="1671"/>
                </a:lnTo>
                <a:lnTo>
                  <a:pt x="119" y="1671"/>
                </a:lnTo>
                <a:lnTo>
                  <a:pt x="119" y="1671"/>
                </a:lnTo>
                <a:lnTo>
                  <a:pt x="119" y="1671"/>
                </a:lnTo>
                <a:lnTo>
                  <a:pt x="119" y="1671"/>
                </a:lnTo>
                <a:lnTo>
                  <a:pt x="119" y="1671"/>
                </a:lnTo>
                <a:lnTo>
                  <a:pt x="119" y="1671"/>
                </a:lnTo>
                <a:lnTo>
                  <a:pt x="119" y="1671"/>
                </a:lnTo>
                <a:lnTo>
                  <a:pt x="122" y="1671"/>
                </a:lnTo>
                <a:lnTo>
                  <a:pt x="122" y="1671"/>
                </a:lnTo>
                <a:lnTo>
                  <a:pt x="122" y="1671"/>
                </a:lnTo>
                <a:lnTo>
                  <a:pt x="122" y="1671"/>
                </a:lnTo>
                <a:lnTo>
                  <a:pt x="122" y="1671"/>
                </a:lnTo>
                <a:lnTo>
                  <a:pt x="122" y="1671"/>
                </a:lnTo>
                <a:close/>
                <a:moveTo>
                  <a:pt x="111" y="1826"/>
                </a:moveTo>
                <a:lnTo>
                  <a:pt x="109" y="1826"/>
                </a:lnTo>
                <a:lnTo>
                  <a:pt x="107" y="1826"/>
                </a:lnTo>
                <a:lnTo>
                  <a:pt x="105" y="1826"/>
                </a:lnTo>
                <a:lnTo>
                  <a:pt x="105" y="1826"/>
                </a:lnTo>
                <a:lnTo>
                  <a:pt x="107" y="1828"/>
                </a:lnTo>
                <a:lnTo>
                  <a:pt x="109" y="1830"/>
                </a:lnTo>
                <a:lnTo>
                  <a:pt x="109" y="1830"/>
                </a:lnTo>
                <a:lnTo>
                  <a:pt x="111" y="1830"/>
                </a:lnTo>
                <a:lnTo>
                  <a:pt x="113" y="1830"/>
                </a:lnTo>
                <a:lnTo>
                  <a:pt x="113" y="1828"/>
                </a:lnTo>
                <a:lnTo>
                  <a:pt x="113" y="1826"/>
                </a:lnTo>
                <a:lnTo>
                  <a:pt x="111" y="1826"/>
                </a:lnTo>
                <a:close/>
                <a:moveTo>
                  <a:pt x="124" y="1832"/>
                </a:moveTo>
                <a:lnTo>
                  <a:pt x="122" y="1832"/>
                </a:lnTo>
                <a:lnTo>
                  <a:pt x="122" y="1832"/>
                </a:lnTo>
                <a:lnTo>
                  <a:pt x="117" y="1830"/>
                </a:lnTo>
                <a:lnTo>
                  <a:pt x="115" y="1830"/>
                </a:lnTo>
                <a:lnTo>
                  <a:pt x="115" y="1830"/>
                </a:lnTo>
                <a:lnTo>
                  <a:pt x="115" y="1832"/>
                </a:lnTo>
                <a:lnTo>
                  <a:pt x="117" y="1832"/>
                </a:lnTo>
                <a:lnTo>
                  <a:pt x="117" y="1832"/>
                </a:lnTo>
                <a:lnTo>
                  <a:pt x="119" y="1835"/>
                </a:lnTo>
                <a:lnTo>
                  <a:pt x="124" y="1835"/>
                </a:lnTo>
                <a:lnTo>
                  <a:pt x="124" y="1835"/>
                </a:lnTo>
                <a:lnTo>
                  <a:pt x="124" y="1832"/>
                </a:lnTo>
                <a:lnTo>
                  <a:pt x="124" y="1832"/>
                </a:lnTo>
                <a:close/>
                <a:moveTo>
                  <a:pt x="126" y="1694"/>
                </a:moveTo>
                <a:lnTo>
                  <a:pt x="126" y="1694"/>
                </a:lnTo>
                <a:lnTo>
                  <a:pt x="126" y="1696"/>
                </a:lnTo>
                <a:lnTo>
                  <a:pt x="126" y="1696"/>
                </a:lnTo>
                <a:lnTo>
                  <a:pt x="128" y="1696"/>
                </a:lnTo>
                <a:lnTo>
                  <a:pt x="128" y="1696"/>
                </a:lnTo>
                <a:lnTo>
                  <a:pt x="128" y="1694"/>
                </a:lnTo>
                <a:lnTo>
                  <a:pt x="128" y="1694"/>
                </a:lnTo>
                <a:lnTo>
                  <a:pt x="126" y="1694"/>
                </a:lnTo>
                <a:close/>
                <a:moveTo>
                  <a:pt x="251" y="761"/>
                </a:moveTo>
                <a:lnTo>
                  <a:pt x="249" y="761"/>
                </a:lnTo>
                <a:lnTo>
                  <a:pt x="249" y="761"/>
                </a:lnTo>
                <a:lnTo>
                  <a:pt x="249" y="761"/>
                </a:lnTo>
                <a:lnTo>
                  <a:pt x="251" y="763"/>
                </a:lnTo>
                <a:lnTo>
                  <a:pt x="254" y="761"/>
                </a:lnTo>
                <a:lnTo>
                  <a:pt x="251" y="761"/>
                </a:lnTo>
                <a:lnTo>
                  <a:pt x="251" y="761"/>
                </a:lnTo>
                <a:close/>
                <a:moveTo>
                  <a:pt x="499" y="1866"/>
                </a:moveTo>
                <a:lnTo>
                  <a:pt x="499" y="1866"/>
                </a:lnTo>
                <a:lnTo>
                  <a:pt x="499" y="1866"/>
                </a:lnTo>
                <a:lnTo>
                  <a:pt x="499" y="1864"/>
                </a:lnTo>
                <a:lnTo>
                  <a:pt x="499" y="1864"/>
                </a:lnTo>
                <a:lnTo>
                  <a:pt x="499" y="1866"/>
                </a:lnTo>
                <a:lnTo>
                  <a:pt x="499" y="1866"/>
                </a:lnTo>
                <a:lnTo>
                  <a:pt x="499" y="1866"/>
                </a:lnTo>
                <a:lnTo>
                  <a:pt x="499" y="1868"/>
                </a:lnTo>
                <a:lnTo>
                  <a:pt x="501" y="1868"/>
                </a:lnTo>
                <a:lnTo>
                  <a:pt x="501" y="1868"/>
                </a:lnTo>
                <a:lnTo>
                  <a:pt x="501" y="1868"/>
                </a:lnTo>
                <a:lnTo>
                  <a:pt x="499" y="1866"/>
                </a:lnTo>
                <a:close/>
                <a:moveTo>
                  <a:pt x="505" y="640"/>
                </a:moveTo>
                <a:lnTo>
                  <a:pt x="505" y="637"/>
                </a:lnTo>
                <a:lnTo>
                  <a:pt x="505" y="637"/>
                </a:lnTo>
                <a:lnTo>
                  <a:pt x="503" y="640"/>
                </a:lnTo>
                <a:lnTo>
                  <a:pt x="503" y="640"/>
                </a:lnTo>
                <a:lnTo>
                  <a:pt x="505" y="640"/>
                </a:lnTo>
                <a:lnTo>
                  <a:pt x="505" y="640"/>
                </a:lnTo>
                <a:close/>
                <a:moveTo>
                  <a:pt x="490" y="637"/>
                </a:moveTo>
                <a:lnTo>
                  <a:pt x="488" y="637"/>
                </a:lnTo>
                <a:lnTo>
                  <a:pt x="486" y="637"/>
                </a:lnTo>
                <a:lnTo>
                  <a:pt x="484" y="637"/>
                </a:lnTo>
                <a:lnTo>
                  <a:pt x="484" y="637"/>
                </a:lnTo>
                <a:lnTo>
                  <a:pt x="482" y="637"/>
                </a:lnTo>
                <a:lnTo>
                  <a:pt x="482" y="637"/>
                </a:lnTo>
                <a:lnTo>
                  <a:pt x="482" y="637"/>
                </a:lnTo>
                <a:lnTo>
                  <a:pt x="482" y="640"/>
                </a:lnTo>
                <a:lnTo>
                  <a:pt x="484" y="640"/>
                </a:lnTo>
                <a:lnTo>
                  <a:pt x="484" y="642"/>
                </a:lnTo>
                <a:lnTo>
                  <a:pt x="484" y="642"/>
                </a:lnTo>
                <a:lnTo>
                  <a:pt x="486" y="640"/>
                </a:lnTo>
                <a:lnTo>
                  <a:pt x="490" y="640"/>
                </a:lnTo>
                <a:lnTo>
                  <a:pt x="490" y="637"/>
                </a:lnTo>
                <a:lnTo>
                  <a:pt x="490" y="637"/>
                </a:lnTo>
                <a:lnTo>
                  <a:pt x="490" y="637"/>
                </a:lnTo>
                <a:lnTo>
                  <a:pt x="490" y="637"/>
                </a:lnTo>
                <a:close/>
                <a:moveTo>
                  <a:pt x="515" y="648"/>
                </a:moveTo>
                <a:lnTo>
                  <a:pt x="513" y="650"/>
                </a:lnTo>
                <a:lnTo>
                  <a:pt x="513" y="650"/>
                </a:lnTo>
                <a:lnTo>
                  <a:pt x="513" y="650"/>
                </a:lnTo>
                <a:lnTo>
                  <a:pt x="515" y="648"/>
                </a:lnTo>
                <a:lnTo>
                  <a:pt x="518" y="648"/>
                </a:lnTo>
                <a:lnTo>
                  <a:pt x="518" y="646"/>
                </a:lnTo>
                <a:lnTo>
                  <a:pt x="515" y="646"/>
                </a:lnTo>
                <a:lnTo>
                  <a:pt x="515" y="648"/>
                </a:lnTo>
                <a:close/>
                <a:moveTo>
                  <a:pt x="505" y="1860"/>
                </a:moveTo>
                <a:lnTo>
                  <a:pt x="505" y="1860"/>
                </a:lnTo>
                <a:lnTo>
                  <a:pt x="505" y="1860"/>
                </a:lnTo>
                <a:lnTo>
                  <a:pt x="507" y="1862"/>
                </a:lnTo>
                <a:lnTo>
                  <a:pt x="507" y="1860"/>
                </a:lnTo>
                <a:lnTo>
                  <a:pt x="505" y="1860"/>
                </a:lnTo>
                <a:lnTo>
                  <a:pt x="505" y="1860"/>
                </a:lnTo>
                <a:close/>
                <a:moveTo>
                  <a:pt x="526" y="1872"/>
                </a:moveTo>
                <a:lnTo>
                  <a:pt x="526" y="1872"/>
                </a:lnTo>
                <a:lnTo>
                  <a:pt x="528" y="1872"/>
                </a:lnTo>
                <a:lnTo>
                  <a:pt x="528" y="1872"/>
                </a:lnTo>
                <a:lnTo>
                  <a:pt x="528" y="1872"/>
                </a:lnTo>
                <a:lnTo>
                  <a:pt x="526" y="1872"/>
                </a:lnTo>
                <a:close/>
                <a:moveTo>
                  <a:pt x="461" y="644"/>
                </a:moveTo>
                <a:lnTo>
                  <a:pt x="459" y="646"/>
                </a:lnTo>
                <a:lnTo>
                  <a:pt x="463" y="646"/>
                </a:lnTo>
                <a:lnTo>
                  <a:pt x="463" y="646"/>
                </a:lnTo>
                <a:lnTo>
                  <a:pt x="465" y="646"/>
                </a:lnTo>
                <a:lnTo>
                  <a:pt x="463" y="644"/>
                </a:lnTo>
                <a:lnTo>
                  <a:pt x="461" y="644"/>
                </a:lnTo>
                <a:close/>
                <a:moveTo>
                  <a:pt x="461" y="629"/>
                </a:moveTo>
                <a:lnTo>
                  <a:pt x="463" y="629"/>
                </a:lnTo>
                <a:lnTo>
                  <a:pt x="465" y="629"/>
                </a:lnTo>
                <a:lnTo>
                  <a:pt x="465" y="627"/>
                </a:lnTo>
                <a:lnTo>
                  <a:pt x="465" y="627"/>
                </a:lnTo>
                <a:lnTo>
                  <a:pt x="463" y="627"/>
                </a:lnTo>
                <a:lnTo>
                  <a:pt x="463" y="627"/>
                </a:lnTo>
                <a:lnTo>
                  <a:pt x="463" y="627"/>
                </a:lnTo>
                <a:lnTo>
                  <a:pt x="461" y="629"/>
                </a:lnTo>
                <a:lnTo>
                  <a:pt x="461" y="629"/>
                </a:lnTo>
                <a:close/>
                <a:moveTo>
                  <a:pt x="444" y="1887"/>
                </a:moveTo>
                <a:lnTo>
                  <a:pt x="444" y="1887"/>
                </a:lnTo>
                <a:lnTo>
                  <a:pt x="444" y="1885"/>
                </a:lnTo>
                <a:lnTo>
                  <a:pt x="442" y="1885"/>
                </a:lnTo>
                <a:lnTo>
                  <a:pt x="440" y="1885"/>
                </a:lnTo>
                <a:lnTo>
                  <a:pt x="440" y="1885"/>
                </a:lnTo>
                <a:lnTo>
                  <a:pt x="440" y="1887"/>
                </a:lnTo>
                <a:lnTo>
                  <a:pt x="440" y="1889"/>
                </a:lnTo>
                <a:lnTo>
                  <a:pt x="442" y="1889"/>
                </a:lnTo>
                <a:lnTo>
                  <a:pt x="444" y="1889"/>
                </a:lnTo>
                <a:lnTo>
                  <a:pt x="444" y="1889"/>
                </a:lnTo>
                <a:lnTo>
                  <a:pt x="446" y="1889"/>
                </a:lnTo>
                <a:lnTo>
                  <a:pt x="446" y="1891"/>
                </a:lnTo>
                <a:lnTo>
                  <a:pt x="446" y="1889"/>
                </a:lnTo>
                <a:lnTo>
                  <a:pt x="446" y="1889"/>
                </a:lnTo>
                <a:lnTo>
                  <a:pt x="444" y="1887"/>
                </a:lnTo>
                <a:close/>
                <a:moveTo>
                  <a:pt x="469" y="637"/>
                </a:moveTo>
                <a:lnTo>
                  <a:pt x="467" y="635"/>
                </a:lnTo>
                <a:lnTo>
                  <a:pt x="467" y="635"/>
                </a:lnTo>
                <a:lnTo>
                  <a:pt x="467" y="637"/>
                </a:lnTo>
                <a:lnTo>
                  <a:pt x="467" y="637"/>
                </a:lnTo>
                <a:lnTo>
                  <a:pt x="467" y="637"/>
                </a:lnTo>
                <a:lnTo>
                  <a:pt x="467" y="637"/>
                </a:lnTo>
                <a:lnTo>
                  <a:pt x="467" y="637"/>
                </a:lnTo>
                <a:lnTo>
                  <a:pt x="465" y="640"/>
                </a:lnTo>
                <a:lnTo>
                  <a:pt x="465" y="640"/>
                </a:lnTo>
                <a:lnTo>
                  <a:pt x="465" y="640"/>
                </a:lnTo>
                <a:lnTo>
                  <a:pt x="465" y="640"/>
                </a:lnTo>
                <a:lnTo>
                  <a:pt x="465" y="642"/>
                </a:lnTo>
                <a:lnTo>
                  <a:pt x="467" y="642"/>
                </a:lnTo>
                <a:lnTo>
                  <a:pt x="465" y="642"/>
                </a:lnTo>
                <a:lnTo>
                  <a:pt x="467" y="644"/>
                </a:lnTo>
                <a:lnTo>
                  <a:pt x="467" y="644"/>
                </a:lnTo>
                <a:lnTo>
                  <a:pt x="467" y="644"/>
                </a:lnTo>
                <a:lnTo>
                  <a:pt x="467" y="642"/>
                </a:lnTo>
                <a:lnTo>
                  <a:pt x="467" y="642"/>
                </a:lnTo>
                <a:lnTo>
                  <a:pt x="469" y="640"/>
                </a:lnTo>
                <a:lnTo>
                  <a:pt x="467" y="637"/>
                </a:lnTo>
                <a:lnTo>
                  <a:pt x="469" y="637"/>
                </a:lnTo>
                <a:lnTo>
                  <a:pt x="469" y="637"/>
                </a:lnTo>
                <a:close/>
                <a:moveTo>
                  <a:pt x="476" y="640"/>
                </a:moveTo>
                <a:lnTo>
                  <a:pt x="476" y="640"/>
                </a:lnTo>
                <a:lnTo>
                  <a:pt x="476" y="640"/>
                </a:lnTo>
                <a:lnTo>
                  <a:pt x="474" y="644"/>
                </a:lnTo>
                <a:lnTo>
                  <a:pt x="471" y="644"/>
                </a:lnTo>
                <a:lnTo>
                  <a:pt x="469" y="646"/>
                </a:lnTo>
                <a:lnTo>
                  <a:pt x="467" y="648"/>
                </a:lnTo>
                <a:lnTo>
                  <a:pt x="467" y="648"/>
                </a:lnTo>
                <a:lnTo>
                  <a:pt x="467" y="648"/>
                </a:lnTo>
                <a:lnTo>
                  <a:pt x="465" y="650"/>
                </a:lnTo>
                <a:lnTo>
                  <a:pt x="465" y="652"/>
                </a:lnTo>
                <a:lnTo>
                  <a:pt x="467" y="650"/>
                </a:lnTo>
                <a:lnTo>
                  <a:pt x="469" y="650"/>
                </a:lnTo>
                <a:lnTo>
                  <a:pt x="469" y="650"/>
                </a:lnTo>
                <a:lnTo>
                  <a:pt x="469" y="650"/>
                </a:lnTo>
                <a:lnTo>
                  <a:pt x="469" y="650"/>
                </a:lnTo>
                <a:lnTo>
                  <a:pt x="471" y="650"/>
                </a:lnTo>
                <a:lnTo>
                  <a:pt x="471" y="648"/>
                </a:lnTo>
                <a:lnTo>
                  <a:pt x="471" y="648"/>
                </a:lnTo>
                <a:lnTo>
                  <a:pt x="471" y="648"/>
                </a:lnTo>
                <a:lnTo>
                  <a:pt x="474" y="648"/>
                </a:lnTo>
                <a:lnTo>
                  <a:pt x="474" y="646"/>
                </a:lnTo>
                <a:lnTo>
                  <a:pt x="474" y="646"/>
                </a:lnTo>
                <a:lnTo>
                  <a:pt x="478" y="642"/>
                </a:lnTo>
                <a:lnTo>
                  <a:pt x="478" y="640"/>
                </a:lnTo>
                <a:lnTo>
                  <a:pt x="478" y="640"/>
                </a:lnTo>
                <a:lnTo>
                  <a:pt x="476" y="640"/>
                </a:lnTo>
                <a:close/>
                <a:moveTo>
                  <a:pt x="585" y="1759"/>
                </a:moveTo>
                <a:lnTo>
                  <a:pt x="585" y="1759"/>
                </a:lnTo>
                <a:lnTo>
                  <a:pt x="585" y="1759"/>
                </a:lnTo>
                <a:lnTo>
                  <a:pt x="585" y="1759"/>
                </a:lnTo>
                <a:lnTo>
                  <a:pt x="587" y="1759"/>
                </a:lnTo>
                <a:lnTo>
                  <a:pt x="587" y="1759"/>
                </a:lnTo>
                <a:lnTo>
                  <a:pt x="587" y="1759"/>
                </a:lnTo>
                <a:lnTo>
                  <a:pt x="587" y="1759"/>
                </a:lnTo>
                <a:lnTo>
                  <a:pt x="585" y="1759"/>
                </a:lnTo>
                <a:close/>
                <a:moveTo>
                  <a:pt x="578" y="1759"/>
                </a:moveTo>
                <a:lnTo>
                  <a:pt x="578" y="1759"/>
                </a:lnTo>
                <a:lnTo>
                  <a:pt x="578" y="1757"/>
                </a:lnTo>
                <a:lnTo>
                  <a:pt x="576" y="1757"/>
                </a:lnTo>
                <a:lnTo>
                  <a:pt x="576" y="1757"/>
                </a:lnTo>
                <a:lnTo>
                  <a:pt x="576" y="1759"/>
                </a:lnTo>
                <a:lnTo>
                  <a:pt x="576" y="1759"/>
                </a:lnTo>
                <a:lnTo>
                  <a:pt x="576" y="1759"/>
                </a:lnTo>
                <a:lnTo>
                  <a:pt x="578" y="1759"/>
                </a:lnTo>
                <a:lnTo>
                  <a:pt x="578" y="1759"/>
                </a:lnTo>
                <a:close/>
                <a:moveTo>
                  <a:pt x="578" y="1765"/>
                </a:moveTo>
                <a:lnTo>
                  <a:pt x="578" y="1765"/>
                </a:lnTo>
                <a:lnTo>
                  <a:pt x="578" y="1767"/>
                </a:lnTo>
                <a:lnTo>
                  <a:pt x="578" y="1767"/>
                </a:lnTo>
                <a:lnTo>
                  <a:pt x="578" y="1765"/>
                </a:lnTo>
                <a:lnTo>
                  <a:pt x="578" y="1765"/>
                </a:lnTo>
                <a:lnTo>
                  <a:pt x="578" y="1765"/>
                </a:lnTo>
                <a:close/>
                <a:moveTo>
                  <a:pt x="593" y="1774"/>
                </a:moveTo>
                <a:lnTo>
                  <a:pt x="593" y="1774"/>
                </a:lnTo>
                <a:lnTo>
                  <a:pt x="593" y="1776"/>
                </a:lnTo>
                <a:lnTo>
                  <a:pt x="593" y="1774"/>
                </a:lnTo>
                <a:lnTo>
                  <a:pt x="593" y="1774"/>
                </a:lnTo>
                <a:lnTo>
                  <a:pt x="593" y="1774"/>
                </a:lnTo>
                <a:close/>
                <a:moveTo>
                  <a:pt x="530" y="1872"/>
                </a:moveTo>
                <a:lnTo>
                  <a:pt x="528" y="1872"/>
                </a:lnTo>
                <a:lnTo>
                  <a:pt x="528" y="1872"/>
                </a:lnTo>
                <a:lnTo>
                  <a:pt x="530" y="1872"/>
                </a:lnTo>
                <a:lnTo>
                  <a:pt x="530" y="1872"/>
                </a:lnTo>
                <a:lnTo>
                  <a:pt x="530" y="1872"/>
                </a:lnTo>
                <a:lnTo>
                  <a:pt x="530" y="1872"/>
                </a:lnTo>
                <a:close/>
                <a:moveTo>
                  <a:pt x="570" y="1887"/>
                </a:moveTo>
                <a:lnTo>
                  <a:pt x="568" y="1889"/>
                </a:lnTo>
                <a:lnTo>
                  <a:pt x="568" y="1889"/>
                </a:lnTo>
                <a:lnTo>
                  <a:pt x="568" y="1889"/>
                </a:lnTo>
                <a:lnTo>
                  <a:pt x="568" y="1889"/>
                </a:lnTo>
                <a:lnTo>
                  <a:pt x="568" y="1891"/>
                </a:lnTo>
                <a:lnTo>
                  <a:pt x="568" y="1891"/>
                </a:lnTo>
                <a:lnTo>
                  <a:pt x="568" y="1891"/>
                </a:lnTo>
                <a:lnTo>
                  <a:pt x="568" y="1891"/>
                </a:lnTo>
                <a:lnTo>
                  <a:pt x="568" y="1889"/>
                </a:lnTo>
                <a:lnTo>
                  <a:pt x="568" y="1889"/>
                </a:lnTo>
                <a:lnTo>
                  <a:pt x="568" y="1889"/>
                </a:lnTo>
                <a:lnTo>
                  <a:pt x="568" y="1889"/>
                </a:lnTo>
                <a:lnTo>
                  <a:pt x="570" y="1887"/>
                </a:lnTo>
                <a:lnTo>
                  <a:pt x="570" y="1887"/>
                </a:lnTo>
                <a:lnTo>
                  <a:pt x="570" y="1887"/>
                </a:lnTo>
                <a:lnTo>
                  <a:pt x="570" y="1887"/>
                </a:lnTo>
                <a:close/>
                <a:moveTo>
                  <a:pt x="323" y="1319"/>
                </a:moveTo>
                <a:lnTo>
                  <a:pt x="323" y="1319"/>
                </a:lnTo>
                <a:lnTo>
                  <a:pt x="323" y="1319"/>
                </a:lnTo>
                <a:lnTo>
                  <a:pt x="321" y="1319"/>
                </a:lnTo>
                <a:lnTo>
                  <a:pt x="321" y="1319"/>
                </a:lnTo>
                <a:lnTo>
                  <a:pt x="321" y="1317"/>
                </a:lnTo>
                <a:lnTo>
                  <a:pt x="321" y="1317"/>
                </a:lnTo>
                <a:lnTo>
                  <a:pt x="318" y="1315"/>
                </a:lnTo>
                <a:lnTo>
                  <a:pt x="318" y="1315"/>
                </a:lnTo>
                <a:lnTo>
                  <a:pt x="316" y="1317"/>
                </a:lnTo>
                <a:lnTo>
                  <a:pt x="314" y="1317"/>
                </a:lnTo>
                <a:lnTo>
                  <a:pt x="314" y="1317"/>
                </a:lnTo>
                <a:lnTo>
                  <a:pt x="314" y="1319"/>
                </a:lnTo>
                <a:lnTo>
                  <a:pt x="316" y="1319"/>
                </a:lnTo>
                <a:lnTo>
                  <a:pt x="316" y="1321"/>
                </a:lnTo>
                <a:lnTo>
                  <a:pt x="318" y="1321"/>
                </a:lnTo>
                <a:lnTo>
                  <a:pt x="318" y="1321"/>
                </a:lnTo>
                <a:lnTo>
                  <a:pt x="318" y="1319"/>
                </a:lnTo>
                <a:lnTo>
                  <a:pt x="318" y="1319"/>
                </a:lnTo>
                <a:lnTo>
                  <a:pt x="318" y="1319"/>
                </a:lnTo>
                <a:lnTo>
                  <a:pt x="318" y="1321"/>
                </a:lnTo>
                <a:lnTo>
                  <a:pt x="321" y="1321"/>
                </a:lnTo>
                <a:lnTo>
                  <a:pt x="321" y="1321"/>
                </a:lnTo>
                <a:lnTo>
                  <a:pt x="323" y="1321"/>
                </a:lnTo>
                <a:lnTo>
                  <a:pt x="323" y="1321"/>
                </a:lnTo>
                <a:lnTo>
                  <a:pt x="325" y="1321"/>
                </a:lnTo>
                <a:lnTo>
                  <a:pt x="325" y="1321"/>
                </a:lnTo>
                <a:lnTo>
                  <a:pt x="323" y="1319"/>
                </a:lnTo>
                <a:close/>
                <a:moveTo>
                  <a:pt x="566" y="1893"/>
                </a:moveTo>
                <a:lnTo>
                  <a:pt x="566" y="1893"/>
                </a:lnTo>
                <a:lnTo>
                  <a:pt x="566" y="1893"/>
                </a:lnTo>
                <a:lnTo>
                  <a:pt x="566" y="1893"/>
                </a:lnTo>
                <a:lnTo>
                  <a:pt x="566" y="1895"/>
                </a:lnTo>
                <a:lnTo>
                  <a:pt x="568" y="1895"/>
                </a:lnTo>
                <a:lnTo>
                  <a:pt x="568" y="1895"/>
                </a:lnTo>
                <a:lnTo>
                  <a:pt x="568" y="1895"/>
                </a:lnTo>
                <a:lnTo>
                  <a:pt x="566" y="1893"/>
                </a:lnTo>
                <a:close/>
                <a:moveTo>
                  <a:pt x="568" y="1897"/>
                </a:moveTo>
                <a:lnTo>
                  <a:pt x="568" y="1897"/>
                </a:lnTo>
                <a:lnTo>
                  <a:pt x="570" y="1897"/>
                </a:lnTo>
                <a:lnTo>
                  <a:pt x="570" y="1897"/>
                </a:lnTo>
                <a:lnTo>
                  <a:pt x="570" y="1897"/>
                </a:lnTo>
                <a:lnTo>
                  <a:pt x="568" y="1897"/>
                </a:lnTo>
                <a:close/>
                <a:moveTo>
                  <a:pt x="543" y="1864"/>
                </a:moveTo>
                <a:lnTo>
                  <a:pt x="543" y="1864"/>
                </a:lnTo>
                <a:lnTo>
                  <a:pt x="543" y="1864"/>
                </a:lnTo>
                <a:lnTo>
                  <a:pt x="543" y="1864"/>
                </a:lnTo>
                <a:lnTo>
                  <a:pt x="543" y="1864"/>
                </a:lnTo>
                <a:close/>
                <a:moveTo>
                  <a:pt x="362" y="1346"/>
                </a:moveTo>
                <a:lnTo>
                  <a:pt x="362" y="1344"/>
                </a:lnTo>
                <a:lnTo>
                  <a:pt x="360" y="1344"/>
                </a:lnTo>
                <a:lnTo>
                  <a:pt x="360" y="1342"/>
                </a:lnTo>
                <a:lnTo>
                  <a:pt x="358" y="1340"/>
                </a:lnTo>
                <a:lnTo>
                  <a:pt x="354" y="1338"/>
                </a:lnTo>
                <a:lnTo>
                  <a:pt x="350" y="1336"/>
                </a:lnTo>
                <a:lnTo>
                  <a:pt x="350" y="1336"/>
                </a:lnTo>
                <a:lnTo>
                  <a:pt x="350" y="1338"/>
                </a:lnTo>
                <a:lnTo>
                  <a:pt x="350" y="1340"/>
                </a:lnTo>
                <a:lnTo>
                  <a:pt x="350" y="1342"/>
                </a:lnTo>
                <a:lnTo>
                  <a:pt x="348" y="1342"/>
                </a:lnTo>
                <a:lnTo>
                  <a:pt x="348" y="1344"/>
                </a:lnTo>
                <a:lnTo>
                  <a:pt x="348" y="1346"/>
                </a:lnTo>
                <a:lnTo>
                  <a:pt x="350" y="1350"/>
                </a:lnTo>
                <a:lnTo>
                  <a:pt x="350" y="1352"/>
                </a:lnTo>
                <a:lnTo>
                  <a:pt x="350" y="1354"/>
                </a:lnTo>
                <a:lnTo>
                  <a:pt x="352" y="1357"/>
                </a:lnTo>
                <a:lnTo>
                  <a:pt x="354" y="1357"/>
                </a:lnTo>
                <a:lnTo>
                  <a:pt x="354" y="1354"/>
                </a:lnTo>
                <a:lnTo>
                  <a:pt x="354" y="1354"/>
                </a:lnTo>
                <a:lnTo>
                  <a:pt x="358" y="1350"/>
                </a:lnTo>
                <a:lnTo>
                  <a:pt x="360" y="1350"/>
                </a:lnTo>
                <a:lnTo>
                  <a:pt x="365" y="1348"/>
                </a:lnTo>
                <a:lnTo>
                  <a:pt x="365" y="1348"/>
                </a:lnTo>
                <a:lnTo>
                  <a:pt x="365" y="1346"/>
                </a:lnTo>
                <a:lnTo>
                  <a:pt x="362" y="1346"/>
                </a:lnTo>
                <a:close/>
                <a:moveTo>
                  <a:pt x="362" y="1690"/>
                </a:moveTo>
                <a:lnTo>
                  <a:pt x="362" y="1690"/>
                </a:lnTo>
                <a:lnTo>
                  <a:pt x="362" y="1690"/>
                </a:lnTo>
                <a:lnTo>
                  <a:pt x="362" y="1690"/>
                </a:lnTo>
                <a:lnTo>
                  <a:pt x="362" y="1690"/>
                </a:lnTo>
                <a:lnTo>
                  <a:pt x="362" y="1690"/>
                </a:lnTo>
                <a:lnTo>
                  <a:pt x="362" y="1690"/>
                </a:lnTo>
                <a:lnTo>
                  <a:pt x="362" y="1690"/>
                </a:lnTo>
                <a:lnTo>
                  <a:pt x="362" y="1690"/>
                </a:lnTo>
                <a:lnTo>
                  <a:pt x="362" y="1690"/>
                </a:lnTo>
                <a:lnTo>
                  <a:pt x="362" y="1690"/>
                </a:lnTo>
                <a:close/>
                <a:moveTo>
                  <a:pt x="354" y="734"/>
                </a:moveTo>
                <a:lnTo>
                  <a:pt x="354" y="734"/>
                </a:lnTo>
                <a:lnTo>
                  <a:pt x="354" y="732"/>
                </a:lnTo>
                <a:lnTo>
                  <a:pt x="354" y="732"/>
                </a:lnTo>
                <a:lnTo>
                  <a:pt x="354" y="732"/>
                </a:lnTo>
                <a:lnTo>
                  <a:pt x="354" y="732"/>
                </a:lnTo>
                <a:lnTo>
                  <a:pt x="352" y="734"/>
                </a:lnTo>
                <a:lnTo>
                  <a:pt x="352" y="734"/>
                </a:lnTo>
                <a:lnTo>
                  <a:pt x="352" y="734"/>
                </a:lnTo>
                <a:lnTo>
                  <a:pt x="354" y="734"/>
                </a:lnTo>
                <a:close/>
                <a:moveTo>
                  <a:pt x="369" y="717"/>
                </a:moveTo>
                <a:lnTo>
                  <a:pt x="367" y="719"/>
                </a:lnTo>
                <a:lnTo>
                  <a:pt x="367" y="719"/>
                </a:lnTo>
                <a:lnTo>
                  <a:pt x="367" y="721"/>
                </a:lnTo>
                <a:lnTo>
                  <a:pt x="365" y="721"/>
                </a:lnTo>
                <a:lnTo>
                  <a:pt x="365" y="721"/>
                </a:lnTo>
                <a:lnTo>
                  <a:pt x="367" y="721"/>
                </a:lnTo>
                <a:lnTo>
                  <a:pt x="367" y="721"/>
                </a:lnTo>
                <a:lnTo>
                  <a:pt x="369" y="719"/>
                </a:lnTo>
                <a:lnTo>
                  <a:pt x="371" y="719"/>
                </a:lnTo>
                <a:lnTo>
                  <a:pt x="371" y="717"/>
                </a:lnTo>
                <a:lnTo>
                  <a:pt x="369" y="717"/>
                </a:lnTo>
                <a:close/>
                <a:moveTo>
                  <a:pt x="436" y="1885"/>
                </a:moveTo>
                <a:lnTo>
                  <a:pt x="436" y="1885"/>
                </a:lnTo>
                <a:lnTo>
                  <a:pt x="436" y="1885"/>
                </a:lnTo>
                <a:lnTo>
                  <a:pt x="436" y="1885"/>
                </a:lnTo>
                <a:lnTo>
                  <a:pt x="436" y="1885"/>
                </a:lnTo>
                <a:lnTo>
                  <a:pt x="438" y="1885"/>
                </a:lnTo>
                <a:lnTo>
                  <a:pt x="438" y="1885"/>
                </a:lnTo>
                <a:lnTo>
                  <a:pt x="438" y="1885"/>
                </a:lnTo>
                <a:lnTo>
                  <a:pt x="436" y="1885"/>
                </a:lnTo>
                <a:close/>
                <a:moveTo>
                  <a:pt x="348" y="1329"/>
                </a:moveTo>
                <a:lnTo>
                  <a:pt x="348" y="1329"/>
                </a:lnTo>
                <a:lnTo>
                  <a:pt x="346" y="1327"/>
                </a:lnTo>
                <a:lnTo>
                  <a:pt x="346" y="1327"/>
                </a:lnTo>
                <a:lnTo>
                  <a:pt x="344" y="1325"/>
                </a:lnTo>
                <a:lnTo>
                  <a:pt x="342" y="1325"/>
                </a:lnTo>
                <a:lnTo>
                  <a:pt x="342" y="1327"/>
                </a:lnTo>
                <a:lnTo>
                  <a:pt x="342" y="1327"/>
                </a:lnTo>
                <a:lnTo>
                  <a:pt x="339" y="1325"/>
                </a:lnTo>
                <a:lnTo>
                  <a:pt x="339" y="1325"/>
                </a:lnTo>
                <a:lnTo>
                  <a:pt x="337" y="1325"/>
                </a:lnTo>
                <a:lnTo>
                  <a:pt x="337" y="1325"/>
                </a:lnTo>
                <a:lnTo>
                  <a:pt x="337" y="1327"/>
                </a:lnTo>
                <a:lnTo>
                  <a:pt x="339" y="1327"/>
                </a:lnTo>
                <a:lnTo>
                  <a:pt x="339" y="1329"/>
                </a:lnTo>
                <a:lnTo>
                  <a:pt x="342" y="1327"/>
                </a:lnTo>
                <a:lnTo>
                  <a:pt x="342" y="1329"/>
                </a:lnTo>
                <a:lnTo>
                  <a:pt x="342" y="1331"/>
                </a:lnTo>
                <a:lnTo>
                  <a:pt x="342" y="1331"/>
                </a:lnTo>
                <a:lnTo>
                  <a:pt x="344" y="1331"/>
                </a:lnTo>
                <a:lnTo>
                  <a:pt x="344" y="1331"/>
                </a:lnTo>
                <a:lnTo>
                  <a:pt x="346" y="1331"/>
                </a:lnTo>
                <a:lnTo>
                  <a:pt x="348" y="1329"/>
                </a:lnTo>
                <a:lnTo>
                  <a:pt x="348" y="1329"/>
                </a:lnTo>
                <a:close/>
                <a:moveTo>
                  <a:pt x="335" y="1327"/>
                </a:moveTo>
                <a:lnTo>
                  <a:pt x="333" y="1327"/>
                </a:lnTo>
                <a:lnTo>
                  <a:pt x="333" y="1327"/>
                </a:lnTo>
                <a:lnTo>
                  <a:pt x="333" y="1327"/>
                </a:lnTo>
                <a:lnTo>
                  <a:pt x="333" y="1329"/>
                </a:lnTo>
                <a:lnTo>
                  <a:pt x="335" y="1329"/>
                </a:lnTo>
                <a:lnTo>
                  <a:pt x="335" y="1329"/>
                </a:lnTo>
                <a:lnTo>
                  <a:pt x="335" y="1327"/>
                </a:lnTo>
                <a:lnTo>
                  <a:pt x="335" y="1327"/>
                </a:lnTo>
                <a:lnTo>
                  <a:pt x="335" y="1327"/>
                </a:lnTo>
                <a:close/>
                <a:moveTo>
                  <a:pt x="329" y="1602"/>
                </a:moveTo>
                <a:lnTo>
                  <a:pt x="327" y="1602"/>
                </a:lnTo>
                <a:lnTo>
                  <a:pt x="327" y="1602"/>
                </a:lnTo>
                <a:lnTo>
                  <a:pt x="329" y="1604"/>
                </a:lnTo>
                <a:lnTo>
                  <a:pt x="327" y="1604"/>
                </a:lnTo>
                <a:lnTo>
                  <a:pt x="327" y="1604"/>
                </a:lnTo>
                <a:lnTo>
                  <a:pt x="327" y="1604"/>
                </a:lnTo>
                <a:lnTo>
                  <a:pt x="325" y="1604"/>
                </a:lnTo>
                <a:lnTo>
                  <a:pt x="325" y="1604"/>
                </a:lnTo>
                <a:lnTo>
                  <a:pt x="327" y="1606"/>
                </a:lnTo>
                <a:lnTo>
                  <a:pt x="329" y="1606"/>
                </a:lnTo>
                <a:lnTo>
                  <a:pt x="331" y="1606"/>
                </a:lnTo>
                <a:lnTo>
                  <a:pt x="329" y="1604"/>
                </a:lnTo>
                <a:lnTo>
                  <a:pt x="329" y="1602"/>
                </a:lnTo>
                <a:close/>
                <a:moveTo>
                  <a:pt x="373" y="717"/>
                </a:moveTo>
                <a:lnTo>
                  <a:pt x="373" y="719"/>
                </a:lnTo>
                <a:lnTo>
                  <a:pt x="371" y="719"/>
                </a:lnTo>
                <a:lnTo>
                  <a:pt x="373" y="719"/>
                </a:lnTo>
                <a:lnTo>
                  <a:pt x="373" y="719"/>
                </a:lnTo>
                <a:lnTo>
                  <a:pt x="375" y="719"/>
                </a:lnTo>
                <a:lnTo>
                  <a:pt x="375" y="719"/>
                </a:lnTo>
                <a:lnTo>
                  <a:pt x="375" y="719"/>
                </a:lnTo>
                <a:lnTo>
                  <a:pt x="375" y="719"/>
                </a:lnTo>
                <a:lnTo>
                  <a:pt x="375" y="717"/>
                </a:lnTo>
                <a:lnTo>
                  <a:pt x="373" y="717"/>
                </a:lnTo>
                <a:close/>
                <a:moveTo>
                  <a:pt x="335" y="1323"/>
                </a:moveTo>
                <a:lnTo>
                  <a:pt x="333" y="1323"/>
                </a:lnTo>
                <a:lnTo>
                  <a:pt x="333" y="1323"/>
                </a:lnTo>
                <a:lnTo>
                  <a:pt x="331" y="1323"/>
                </a:lnTo>
                <a:lnTo>
                  <a:pt x="329" y="1321"/>
                </a:lnTo>
                <a:lnTo>
                  <a:pt x="329" y="1323"/>
                </a:lnTo>
                <a:lnTo>
                  <a:pt x="329" y="1323"/>
                </a:lnTo>
                <a:lnTo>
                  <a:pt x="329" y="1323"/>
                </a:lnTo>
                <a:lnTo>
                  <a:pt x="333" y="1323"/>
                </a:lnTo>
                <a:lnTo>
                  <a:pt x="335" y="1325"/>
                </a:lnTo>
                <a:lnTo>
                  <a:pt x="337" y="1323"/>
                </a:lnTo>
                <a:lnTo>
                  <a:pt x="337" y="1323"/>
                </a:lnTo>
                <a:lnTo>
                  <a:pt x="337" y="1323"/>
                </a:lnTo>
                <a:lnTo>
                  <a:pt x="335" y="1323"/>
                </a:lnTo>
                <a:close/>
                <a:moveTo>
                  <a:pt x="350" y="1711"/>
                </a:moveTo>
                <a:lnTo>
                  <a:pt x="348" y="1711"/>
                </a:lnTo>
                <a:lnTo>
                  <a:pt x="348" y="1711"/>
                </a:lnTo>
                <a:lnTo>
                  <a:pt x="348" y="1711"/>
                </a:lnTo>
                <a:lnTo>
                  <a:pt x="350" y="1713"/>
                </a:lnTo>
                <a:lnTo>
                  <a:pt x="350" y="1713"/>
                </a:lnTo>
                <a:lnTo>
                  <a:pt x="350" y="1713"/>
                </a:lnTo>
                <a:lnTo>
                  <a:pt x="350" y="1711"/>
                </a:lnTo>
                <a:lnTo>
                  <a:pt x="350" y="1711"/>
                </a:lnTo>
                <a:lnTo>
                  <a:pt x="350" y="1711"/>
                </a:lnTo>
                <a:close/>
                <a:moveTo>
                  <a:pt x="407" y="640"/>
                </a:moveTo>
                <a:lnTo>
                  <a:pt x="407" y="637"/>
                </a:lnTo>
                <a:lnTo>
                  <a:pt x="407" y="635"/>
                </a:lnTo>
                <a:lnTo>
                  <a:pt x="407" y="635"/>
                </a:lnTo>
                <a:lnTo>
                  <a:pt x="407" y="637"/>
                </a:lnTo>
                <a:lnTo>
                  <a:pt x="404" y="640"/>
                </a:lnTo>
                <a:lnTo>
                  <a:pt x="404" y="640"/>
                </a:lnTo>
                <a:lnTo>
                  <a:pt x="407" y="640"/>
                </a:lnTo>
                <a:close/>
                <a:moveTo>
                  <a:pt x="409" y="1795"/>
                </a:moveTo>
                <a:lnTo>
                  <a:pt x="409" y="1795"/>
                </a:lnTo>
                <a:lnTo>
                  <a:pt x="409" y="1795"/>
                </a:lnTo>
                <a:lnTo>
                  <a:pt x="409" y="1797"/>
                </a:lnTo>
                <a:lnTo>
                  <a:pt x="409" y="1797"/>
                </a:lnTo>
                <a:lnTo>
                  <a:pt x="409" y="1797"/>
                </a:lnTo>
                <a:lnTo>
                  <a:pt x="409" y="1797"/>
                </a:lnTo>
                <a:lnTo>
                  <a:pt x="409" y="1795"/>
                </a:lnTo>
                <a:lnTo>
                  <a:pt x="409" y="1795"/>
                </a:lnTo>
                <a:close/>
                <a:moveTo>
                  <a:pt x="413" y="1872"/>
                </a:moveTo>
                <a:lnTo>
                  <a:pt x="413" y="1872"/>
                </a:lnTo>
                <a:lnTo>
                  <a:pt x="413" y="1872"/>
                </a:lnTo>
                <a:lnTo>
                  <a:pt x="413" y="1870"/>
                </a:lnTo>
                <a:lnTo>
                  <a:pt x="413" y="1872"/>
                </a:lnTo>
                <a:lnTo>
                  <a:pt x="413" y="1872"/>
                </a:lnTo>
                <a:lnTo>
                  <a:pt x="413" y="1872"/>
                </a:lnTo>
                <a:lnTo>
                  <a:pt x="413" y="1872"/>
                </a:lnTo>
                <a:close/>
                <a:moveTo>
                  <a:pt x="413" y="1874"/>
                </a:moveTo>
                <a:lnTo>
                  <a:pt x="413" y="1874"/>
                </a:lnTo>
                <a:lnTo>
                  <a:pt x="413" y="1877"/>
                </a:lnTo>
                <a:lnTo>
                  <a:pt x="413" y="1877"/>
                </a:lnTo>
                <a:lnTo>
                  <a:pt x="415" y="1877"/>
                </a:lnTo>
                <a:lnTo>
                  <a:pt x="415" y="1877"/>
                </a:lnTo>
                <a:lnTo>
                  <a:pt x="415" y="1874"/>
                </a:lnTo>
                <a:lnTo>
                  <a:pt x="413" y="1874"/>
                </a:lnTo>
                <a:close/>
                <a:moveTo>
                  <a:pt x="386" y="692"/>
                </a:moveTo>
                <a:lnTo>
                  <a:pt x="388" y="692"/>
                </a:lnTo>
                <a:lnTo>
                  <a:pt x="388" y="692"/>
                </a:lnTo>
                <a:lnTo>
                  <a:pt x="388" y="692"/>
                </a:lnTo>
                <a:lnTo>
                  <a:pt x="388" y="692"/>
                </a:lnTo>
                <a:lnTo>
                  <a:pt x="386" y="690"/>
                </a:lnTo>
                <a:lnTo>
                  <a:pt x="383" y="690"/>
                </a:lnTo>
                <a:lnTo>
                  <a:pt x="383" y="690"/>
                </a:lnTo>
                <a:lnTo>
                  <a:pt x="383" y="690"/>
                </a:lnTo>
                <a:lnTo>
                  <a:pt x="383" y="692"/>
                </a:lnTo>
                <a:lnTo>
                  <a:pt x="386" y="692"/>
                </a:lnTo>
                <a:close/>
                <a:moveTo>
                  <a:pt x="392" y="707"/>
                </a:moveTo>
                <a:lnTo>
                  <a:pt x="388" y="707"/>
                </a:lnTo>
                <a:lnTo>
                  <a:pt x="386" y="707"/>
                </a:lnTo>
                <a:lnTo>
                  <a:pt x="386" y="709"/>
                </a:lnTo>
                <a:lnTo>
                  <a:pt x="388" y="709"/>
                </a:lnTo>
                <a:lnTo>
                  <a:pt x="388" y="709"/>
                </a:lnTo>
                <a:lnTo>
                  <a:pt x="390" y="709"/>
                </a:lnTo>
                <a:lnTo>
                  <a:pt x="390" y="709"/>
                </a:lnTo>
                <a:lnTo>
                  <a:pt x="392" y="707"/>
                </a:lnTo>
                <a:lnTo>
                  <a:pt x="392" y="707"/>
                </a:lnTo>
                <a:lnTo>
                  <a:pt x="392" y="707"/>
                </a:lnTo>
                <a:lnTo>
                  <a:pt x="392" y="707"/>
                </a:lnTo>
                <a:lnTo>
                  <a:pt x="392" y="707"/>
                </a:lnTo>
                <a:close/>
                <a:moveTo>
                  <a:pt x="400" y="696"/>
                </a:moveTo>
                <a:lnTo>
                  <a:pt x="398" y="696"/>
                </a:lnTo>
                <a:lnTo>
                  <a:pt x="398" y="694"/>
                </a:lnTo>
                <a:lnTo>
                  <a:pt x="400" y="694"/>
                </a:lnTo>
                <a:lnTo>
                  <a:pt x="400" y="694"/>
                </a:lnTo>
                <a:lnTo>
                  <a:pt x="400" y="692"/>
                </a:lnTo>
                <a:lnTo>
                  <a:pt x="398" y="692"/>
                </a:lnTo>
                <a:lnTo>
                  <a:pt x="396" y="692"/>
                </a:lnTo>
                <a:lnTo>
                  <a:pt x="396" y="692"/>
                </a:lnTo>
                <a:lnTo>
                  <a:pt x="394" y="694"/>
                </a:lnTo>
                <a:lnTo>
                  <a:pt x="392" y="694"/>
                </a:lnTo>
                <a:lnTo>
                  <a:pt x="392" y="692"/>
                </a:lnTo>
                <a:lnTo>
                  <a:pt x="394" y="692"/>
                </a:lnTo>
                <a:lnTo>
                  <a:pt x="392" y="690"/>
                </a:lnTo>
                <a:lnTo>
                  <a:pt x="390" y="690"/>
                </a:lnTo>
                <a:lnTo>
                  <a:pt x="388" y="690"/>
                </a:lnTo>
                <a:lnTo>
                  <a:pt x="390" y="690"/>
                </a:lnTo>
                <a:lnTo>
                  <a:pt x="388" y="692"/>
                </a:lnTo>
                <a:lnTo>
                  <a:pt x="388" y="692"/>
                </a:lnTo>
                <a:lnTo>
                  <a:pt x="388" y="692"/>
                </a:lnTo>
                <a:lnTo>
                  <a:pt x="388" y="694"/>
                </a:lnTo>
                <a:lnTo>
                  <a:pt x="388" y="694"/>
                </a:lnTo>
                <a:lnTo>
                  <a:pt x="386" y="694"/>
                </a:lnTo>
                <a:lnTo>
                  <a:pt x="386" y="694"/>
                </a:lnTo>
                <a:lnTo>
                  <a:pt x="386" y="694"/>
                </a:lnTo>
                <a:lnTo>
                  <a:pt x="386" y="694"/>
                </a:lnTo>
                <a:lnTo>
                  <a:pt x="383" y="694"/>
                </a:lnTo>
                <a:lnTo>
                  <a:pt x="383" y="694"/>
                </a:lnTo>
                <a:lnTo>
                  <a:pt x="383" y="694"/>
                </a:lnTo>
                <a:lnTo>
                  <a:pt x="381" y="692"/>
                </a:lnTo>
                <a:lnTo>
                  <a:pt x="381" y="692"/>
                </a:lnTo>
                <a:lnTo>
                  <a:pt x="379" y="692"/>
                </a:lnTo>
                <a:lnTo>
                  <a:pt x="379" y="692"/>
                </a:lnTo>
                <a:lnTo>
                  <a:pt x="379" y="692"/>
                </a:lnTo>
                <a:lnTo>
                  <a:pt x="377" y="692"/>
                </a:lnTo>
                <a:lnTo>
                  <a:pt x="377" y="694"/>
                </a:lnTo>
                <a:lnTo>
                  <a:pt x="379" y="694"/>
                </a:lnTo>
                <a:lnTo>
                  <a:pt x="379" y="694"/>
                </a:lnTo>
                <a:lnTo>
                  <a:pt x="381" y="696"/>
                </a:lnTo>
                <a:lnTo>
                  <a:pt x="381" y="696"/>
                </a:lnTo>
                <a:lnTo>
                  <a:pt x="379" y="696"/>
                </a:lnTo>
                <a:lnTo>
                  <a:pt x="379" y="696"/>
                </a:lnTo>
                <a:lnTo>
                  <a:pt x="379" y="698"/>
                </a:lnTo>
                <a:lnTo>
                  <a:pt x="379" y="700"/>
                </a:lnTo>
                <a:lnTo>
                  <a:pt x="379" y="702"/>
                </a:lnTo>
                <a:lnTo>
                  <a:pt x="381" y="702"/>
                </a:lnTo>
                <a:lnTo>
                  <a:pt x="379" y="702"/>
                </a:lnTo>
                <a:lnTo>
                  <a:pt x="379" y="702"/>
                </a:lnTo>
                <a:lnTo>
                  <a:pt x="379" y="700"/>
                </a:lnTo>
                <a:lnTo>
                  <a:pt x="377" y="698"/>
                </a:lnTo>
                <a:lnTo>
                  <a:pt x="377" y="698"/>
                </a:lnTo>
                <a:lnTo>
                  <a:pt x="377" y="698"/>
                </a:lnTo>
                <a:lnTo>
                  <a:pt x="377" y="698"/>
                </a:lnTo>
                <a:lnTo>
                  <a:pt x="377" y="696"/>
                </a:lnTo>
                <a:lnTo>
                  <a:pt x="375" y="696"/>
                </a:lnTo>
                <a:lnTo>
                  <a:pt x="375" y="696"/>
                </a:lnTo>
                <a:lnTo>
                  <a:pt x="373" y="696"/>
                </a:lnTo>
                <a:lnTo>
                  <a:pt x="371" y="698"/>
                </a:lnTo>
                <a:lnTo>
                  <a:pt x="369" y="698"/>
                </a:lnTo>
                <a:lnTo>
                  <a:pt x="367" y="700"/>
                </a:lnTo>
                <a:lnTo>
                  <a:pt x="367" y="702"/>
                </a:lnTo>
                <a:lnTo>
                  <a:pt x="367" y="702"/>
                </a:lnTo>
                <a:lnTo>
                  <a:pt x="369" y="705"/>
                </a:lnTo>
                <a:lnTo>
                  <a:pt x="369" y="709"/>
                </a:lnTo>
                <a:lnTo>
                  <a:pt x="371" y="711"/>
                </a:lnTo>
                <a:lnTo>
                  <a:pt x="373" y="711"/>
                </a:lnTo>
                <a:lnTo>
                  <a:pt x="373" y="711"/>
                </a:lnTo>
                <a:lnTo>
                  <a:pt x="373" y="709"/>
                </a:lnTo>
                <a:lnTo>
                  <a:pt x="373" y="709"/>
                </a:lnTo>
                <a:lnTo>
                  <a:pt x="373" y="709"/>
                </a:lnTo>
                <a:lnTo>
                  <a:pt x="373" y="709"/>
                </a:lnTo>
                <a:lnTo>
                  <a:pt x="373" y="707"/>
                </a:lnTo>
                <a:lnTo>
                  <a:pt x="371" y="709"/>
                </a:lnTo>
                <a:lnTo>
                  <a:pt x="371" y="707"/>
                </a:lnTo>
                <a:lnTo>
                  <a:pt x="373" y="707"/>
                </a:lnTo>
                <a:lnTo>
                  <a:pt x="373" y="707"/>
                </a:lnTo>
                <a:lnTo>
                  <a:pt x="375" y="707"/>
                </a:lnTo>
                <a:lnTo>
                  <a:pt x="375" y="707"/>
                </a:lnTo>
                <a:lnTo>
                  <a:pt x="377" y="707"/>
                </a:lnTo>
                <a:lnTo>
                  <a:pt x="377" y="707"/>
                </a:lnTo>
                <a:lnTo>
                  <a:pt x="375" y="709"/>
                </a:lnTo>
                <a:lnTo>
                  <a:pt x="375" y="709"/>
                </a:lnTo>
                <a:lnTo>
                  <a:pt x="375" y="709"/>
                </a:lnTo>
                <a:lnTo>
                  <a:pt x="377" y="709"/>
                </a:lnTo>
                <a:lnTo>
                  <a:pt x="379" y="709"/>
                </a:lnTo>
                <a:lnTo>
                  <a:pt x="379" y="709"/>
                </a:lnTo>
                <a:lnTo>
                  <a:pt x="379" y="711"/>
                </a:lnTo>
                <a:lnTo>
                  <a:pt x="375" y="713"/>
                </a:lnTo>
                <a:lnTo>
                  <a:pt x="375" y="713"/>
                </a:lnTo>
                <a:lnTo>
                  <a:pt x="375" y="715"/>
                </a:lnTo>
                <a:lnTo>
                  <a:pt x="377" y="715"/>
                </a:lnTo>
                <a:lnTo>
                  <a:pt x="377" y="715"/>
                </a:lnTo>
                <a:lnTo>
                  <a:pt x="379" y="713"/>
                </a:lnTo>
                <a:lnTo>
                  <a:pt x="381" y="711"/>
                </a:lnTo>
                <a:lnTo>
                  <a:pt x="381" y="711"/>
                </a:lnTo>
                <a:lnTo>
                  <a:pt x="381" y="709"/>
                </a:lnTo>
                <a:lnTo>
                  <a:pt x="381" y="709"/>
                </a:lnTo>
                <a:lnTo>
                  <a:pt x="381" y="709"/>
                </a:lnTo>
                <a:lnTo>
                  <a:pt x="383" y="709"/>
                </a:lnTo>
                <a:lnTo>
                  <a:pt x="383" y="707"/>
                </a:lnTo>
                <a:lnTo>
                  <a:pt x="383" y="707"/>
                </a:lnTo>
                <a:lnTo>
                  <a:pt x="386" y="707"/>
                </a:lnTo>
                <a:lnTo>
                  <a:pt x="388" y="705"/>
                </a:lnTo>
                <a:lnTo>
                  <a:pt x="390" y="705"/>
                </a:lnTo>
                <a:lnTo>
                  <a:pt x="392" y="705"/>
                </a:lnTo>
                <a:lnTo>
                  <a:pt x="394" y="702"/>
                </a:lnTo>
                <a:lnTo>
                  <a:pt x="394" y="702"/>
                </a:lnTo>
                <a:lnTo>
                  <a:pt x="396" y="702"/>
                </a:lnTo>
                <a:lnTo>
                  <a:pt x="396" y="702"/>
                </a:lnTo>
                <a:lnTo>
                  <a:pt x="396" y="702"/>
                </a:lnTo>
                <a:lnTo>
                  <a:pt x="396" y="700"/>
                </a:lnTo>
                <a:lnTo>
                  <a:pt x="394" y="700"/>
                </a:lnTo>
                <a:lnTo>
                  <a:pt x="392" y="700"/>
                </a:lnTo>
                <a:lnTo>
                  <a:pt x="392" y="700"/>
                </a:lnTo>
                <a:lnTo>
                  <a:pt x="392" y="700"/>
                </a:lnTo>
                <a:lnTo>
                  <a:pt x="392" y="698"/>
                </a:lnTo>
                <a:lnTo>
                  <a:pt x="394" y="700"/>
                </a:lnTo>
                <a:lnTo>
                  <a:pt x="396" y="700"/>
                </a:lnTo>
                <a:lnTo>
                  <a:pt x="400" y="700"/>
                </a:lnTo>
                <a:lnTo>
                  <a:pt x="400" y="700"/>
                </a:lnTo>
                <a:lnTo>
                  <a:pt x="400" y="700"/>
                </a:lnTo>
                <a:lnTo>
                  <a:pt x="402" y="698"/>
                </a:lnTo>
                <a:lnTo>
                  <a:pt x="402" y="698"/>
                </a:lnTo>
                <a:lnTo>
                  <a:pt x="402" y="696"/>
                </a:lnTo>
                <a:lnTo>
                  <a:pt x="400" y="696"/>
                </a:lnTo>
                <a:close/>
                <a:moveTo>
                  <a:pt x="404" y="684"/>
                </a:moveTo>
                <a:lnTo>
                  <a:pt x="404" y="684"/>
                </a:lnTo>
                <a:lnTo>
                  <a:pt x="404" y="682"/>
                </a:lnTo>
                <a:lnTo>
                  <a:pt x="402" y="682"/>
                </a:lnTo>
                <a:lnTo>
                  <a:pt x="400" y="679"/>
                </a:lnTo>
                <a:lnTo>
                  <a:pt x="400" y="682"/>
                </a:lnTo>
                <a:lnTo>
                  <a:pt x="400" y="682"/>
                </a:lnTo>
                <a:lnTo>
                  <a:pt x="400" y="682"/>
                </a:lnTo>
                <a:lnTo>
                  <a:pt x="398" y="682"/>
                </a:lnTo>
                <a:lnTo>
                  <a:pt x="398" y="679"/>
                </a:lnTo>
                <a:lnTo>
                  <a:pt x="396" y="679"/>
                </a:lnTo>
                <a:lnTo>
                  <a:pt x="396" y="679"/>
                </a:lnTo>
                <a:lnTo>
                  <a:pt x="394" y="679"/>
                </a:lnTo>
                <a:lnTo>
                  <a:pt x="394" y="682"/>
                </a:lnTo>
                <a:lnTo>
                  <a:pt x="394" y="682"/>
                </a:lnTo>
                <a:lnTo>
                  <a:pt x="394" y="684"/>
                </a:lnTo>
                <a:lnTo>
                  <a:pt x="394" y="684"/>
                </a:lnTo>
                <a:lnTo>
                  <a:pt x="392" y="684"/>
                </a:lnTo>
                <a:lnTo>
                  <a:pt x="392" y="684"/>
                </a:lnTo>
                <a:lnTo>
                  <a:pt x="390" y="684"/>
                </a:lnTo>
                <a:lnTo>
                  <a:pt x="386" y="688"/>
                </a:lnTo>
                <a:lnTo>
                  <a:pt x="388" y="688"/>
                </a:lnTo>
                <a:lnTo>
                  <a:pt x="392" y="690"/>
                </a:lnTo>
                <a:lnTo>
                  <a:pt x="392" y="690"/>
                </a:lnTo>
                <a:lnTo>
                  <a:pt x="394" y="688"/>
                </a:lnTo>
                <a:lnTo>
                  <a:pt x="394" y="688"/>
                </a:lnTo>
                <a:lnTo>
                  <a:pt x="394" y="688"/>
                </a:lnTo>
                <a:lnTo>
                  <a:pt x="396" y="688"/>
                </a:lnTo>
                <a:lnTo>
                  <a:pt x="396" y="688"/>
                </a:lnTo>
                <a:lnTo>
                  <a:pt x="396" y="686"/>
                </a:lnTo>
                <a:lnTo>
                  <a:pt x="398" y="686"/>
                </a:lnTo>
                <a:lnTo>
                  <a:pt x="398" y="686"/>
                </a:lnTo>
                <a:lnTo>
                  <a:pt x="398" y="688"/>
                </a:lnTo>
                <a:lnTo>
                  <a:pt x="398" y="686"/>
                </a:lnTo>
                <a:lnTo>
                  <a:pt x="400" y="686"/>
                </a:lnTo>
                <a:lnTo>
                  <a:pt x="400" y="686"/>
                </a:lnTo>
                <a:lnTo>
                  <a:pt x="400" y="686"/>
                </a:lnTo>
                <a:lnTo>
                  <a:pt x="400" y="686"/>
                </a:lnTo>
                <a:lnTo>
                  <a:pt x="400" y="686"/>
                </a:lnTo>
                <a:lnTo>
                  <a:pt x="402" y="684"/>
                </a:lnTo>
                <a:lnTo>
                  <a:pt x="402" y="684"/>
                </a:lnTo>
                <a:lnTo>
                  <a:pt x="402" y="684"/>
                </a:lnTo>
                <a:lnTo>
                  <a:pt x="402" y="686"/>
                </a:lnTo>
                <a:lnTo>
                  <a:pt x="402" y="686"/>
                </a:lnTo>
                <a:lnTo>
                  <a:pt x="404" y="686"/>
                </a:lnTo>
                <a:lnTo>
                  <a:pt x="404" y="686"/>
                </a:lnTo>
                <a:lnTo>
                  <a:pt x="407" y="684"/>
                </a:lnTo>
                <a:lnTo>
                  <a:pt x="407" y="684"/>
                </a:lnTo>
                <a:lnTo>
                  <a:pt x="407" y="682"/>
                </a:lnTo>
                <a:lnTo>
                  <a:pt x="404" y="684"/>
                </a:lnTo>
                <a:close/>
                <a:moveTo>
                  <a:pt x="398" y="679"/>
                </a:moveTo>
                <a:lnTo>
                  <a:pt x="398" y="679"/>
                </a:lnTo>
                <a:lnTo>
                  <a:pt x="400" y="677"/>
                </a:lnTo>
                <a:lnTo>
                  <a:pt x="400" y="677"/>
                </a:lnTo>
                <a:lnTo>
                  <a:pt x="400" y="677"/>
                </a:lnTo>
                <a:lnTo>
                  <a:pt x="400" y="677"/>
                </a:lnTo>
                <a:lnTo>
                  <a:pt x="400" y="675"/>
                </a:lnTo>
                <a:lnTo>
                  <a:pt x="398" y="675"/>
                </a:lnTo>
                <a:lnTo>
                  <a:pt x="396" y="677"/>
                </a:lnTo>
                <a:lnTo>
                  <a:pt x="396" y="677"/>
                </a:lnTo>
                <a:lnTo>
                  <a:pt x="398" y="679"/>
                </a:lnTo>
                <a:lnTo>
                  <a:pt x="398" y="679"/>
                </a:lnTo>
                <a:close/>
                <a:moveTo>
                  <a:pt x="109" y="1755"/>
                </a:moveTo>
                <a:lnTo>
                  <a:pt x="109" y="1755"/>
                </a:lnTo>
                <a:lnTo>
                  <a:pt x="109" y="1755"/>
                </a:lnTo>
                <a:lnTo>
                  <a:pt x="109" y="1755"/>
                </a:lnTo>
                <a:lnTo>
                  <a:pt x="109" y="1755"/>
                </a:lnTo>
                <a:lnTo>
                  <a:pt x="109" y="1755"/>
                </a:lnTo>
                <a:lnTo>
                  <a:pt x="109" y="1755"/>
                </a:lnTo>
                <a:lnTo>
                  <a:pt x="109" y="1755"/>
                </a:lnTo>
                <a:lnTo>
                  <a:pt x="109" y="1755"/>
                </a:lnTo>
                <a:close/>
                <a:moveTo>
                  <a:pt x="1144" y="195"/>
                </a:moveTo>
                <a:lnTo>
                  <a:pt x="1142" y="193"/>
                </a:lnTo>
                <a:lnTo>
                  <a:pt x="1142" y="193"/>
                </a:lnTo>
                <a:lnTo>
                  <a:pt x="1140" y="193"/>
                </a:lnTo>
                <a:lnTo>
                  <a:pt x="1136" y="191"/>
                </a:lnTo>
                <a:lnTo>
                  <a:pt x="1131" y="191"/>
                </a:lnTo>
                <a:lnTo>
                  <a:pt x="1125" y="191"/>
                </a:lnTo>
                <a:lnTo>
                  <a:pt x="1123" y="191"/>
                </a:lnTo>
                <a:lnTo>
                  <a:pt x="1123" y="191"/>
                </a:lnTo>
                <a:lnTo>
                  <a:pt x="1123" y="193"/>
                </a:lnTo>
                <a:lnTo>
                  <a:pt x="1123" y="195"/>
                </a:lnTo>
                <a:lnTo>
                  <a:pt x="1125" y="197"/>
                </a:lnTo>
                <a:lnTo>
                  <a:pt x="1129" y="197"/>
                </a:lnTo>
                <a:lnTo>
                  <a:pt x="1131" y="197"/>
                </a:lnTo>
                <a:lnTo>
                  <a:pt x="1134" y="197"/>
                </a:lnTo>
                <a:lnTo>
                  <a:pt x="1136" y="197"/>
                </a:lnTo>
                <a:lnTo>
                  <a:pt x="1138" y="197"/>
                </a:lnTo>
                <a:lnTo>
                  <a:pt x="1144" y="195"/>
                </a:lnTo>
                <a:lnTo>
                  <a:pt x="1144" y="195"/>
                </a:lnTo>
                <a:lnTo>
                  <a:pt x="1144" y="195"/>
                </a:lnTo>
                <a:close/>
                <a:moveTo>
                  <a:pt x="1092" y="449"/>
                </a:moveTo>
                <a:lnTo>
                  <a:pt x="1092" y="449"/>
                </a:lnTo>
                <a:lnTo>
                  <a:pt x="1087" y="449"/>
                </a:lnTo>
                <a:lnTo>
                  <a:pt x="1087" y="449"/>
                </a:lnTo>
                <a:lnTo>
                  <a:pt x="1085" y="449"/>
                </a:lnTo>
                <a:lnTo>
                  <a:pt x="1085" y="451"/>
                </a:lnTo>
                <a:lnTo>
                  <a:pt x="1087" y="451"/>
                </a:lnTo>
                <a:lnTo>
                  <a:pt x="1090" y="451"/>
                </a:lnTo>
                <a:lnTo>
                  <a:pt x="1092" y="453"/>
                </a:lnTo>
                <a:lnTo>
                  <a:pt x="1092" y="453"/>
                </a:lnTo>
                <a:lnTo>
                  <a:pt x="1094" y="453"/>
                </a:lnTo>
                <a:lnTo>
                  <a:pt x="1094" y="453"/>
                </a:lnTo>
                <a:lnTo>
                  <a:pt x="1094" y="453"/>
                </a:lnTo>
                <a:lnTo>
                  <a:pt x="1094" y="451"/>
                </a:lnTo>
                <a:lnTo>
                  <a:pt x="1094" y="451"/>
                </a:lnTo>
                <a:lnTo>
                  <a:pt x="1092" y="449"/>
                </a:lnTo>
                <a:close/>
                <a:moveTo>
                  <a:pt x="1029" y="463"/>
                </a:moveTo>
                <a:lnTo>
                  <a:pt x="1027" y="463"/>
                </a:lnTo>
                <a:lnTo>
                  <a:pt x="1027" y="463"/>
                </a:lnTo>
                <a:lnTo>
                  <a:pt x="1027" y="463"/>
                </a:lnTo>
                <a:lnTo>
                  <a:pt x="1027" y="466"/>
                </a:lnTo>
                <a:lnTo>
                  <a:pt x="1029" y="466"/>
                </a:lnTo>
                <a:lnTo>
                  <a:pt x="1031" y="466"/>
                </a:lnTo>
                <a:lnTo>
                  <a:pt x="1031" y="466"/>
                </a:lnTo>
                <a:lnTo>
                  <a:pt x="1031" y="466"/>
                </a:lnTo>
                <a:lnTo>
                  <a:pt x="1029" y="463"/>
                </a:lnTo>
                <a:lnTo>
                  <a:pt x="1029" y="463"/>
                </a:lnTo>
                <a:close/>
                <a:moveTo>
                  <a:pt x="1023" y="461"/>
                </a:moveTo>
                <a:lnTo>
                  <a:pt x="1020" y="461"/>
                </a:lnTo>
                <a:lnTo>
                  <a:pt x="1023" y="463"/>
                </a:lnTo>
                <a:lnTo>
                  <a:pt x="1025" y="463"/>
                </a:lnTo>
                <a:lnTo>
                  <a:pt x="1025" y="463"/>
                </a:lnTo>
                <a:lnTo>
                  <a:pt x="1025" y="461"/>
                </a:lnTo>
                <a:lnTo>
                  <a:pt x="1023" y="461"/>
                </a:lnTo>
                <a:close/>
                <a:moveTo>
                  <a:pt x="1102" y="229"/>
                </a:moveTo>
                <a:lnTo>
                  <a:pt x="1102" y="229"/>
                </a:lnTo>
                <a:lnTo>
                  <a:pt x="1100" y="229"/>
                </a:lnTo>
                <a:lnTo>
                  <a:pt x="1098" y="229"/>
                </a:lnTo>
                <a:lnTo>
                  <a:pt x="1094" y="229"/>
                </a:lnTo>
                <a:lnTo>
                  <a:pt x="1092" y="231"/>
                </a:lnTo>
                <a:lnTo>
                  <a:pt x="1092" y="231"/>
                </a:lnTo>
                <a:lnTo>
                  <a:pt x="1092" y="233"/>
                </a:lnTo>
                <a:lnTo>
                  <a:pt x="1094" y="235"/>
                </a:lnTo>
                <a:lnTo>
                  <a:pt x="1096" y="237"/>
                </a:lnTo>
                <a:lnTo>
                  <a:pt x="1096" y="239"/>
                </a:lnTo>
                <a:lnTo>
                  <a:pt x="1098" y="239"/>
                </a:lnTo>
                <a:lnTo>
                  <a:pt x="1108" y="239"/>
                </a:lnTo>
                <a:lnTo>
                  <a:pt x="1111" y="237"/>
                </a:lnTo>
                <a:lnTo>
                  <a:pt x="1113" y="237"/>
                </a:lnTo>
                <a:lnTo>
                  <a:pt x="1115" y="237"/>
                </a:lnTo>
                <a:lnTo>
                  <a:pt x="1115" y="235"/>
                </a:lnTo>
                <a:lnTo>
                  <a:pt x="1115" y="235"/>
                </a:lnTo>
                <a:lnTo>
                  <a:pt x="1113" y="235"/>
                </a:lnTo>
                <a:lnTo>
                  <a:pt x="1106" y="233"/>
                </a:lnTo>
                <a:lnTo>
                  <a:pt x="1106" y="231"/>
                </a:lnTo>
                <a:lnTo>
                  <a:pt x="1104" y="231"/>
                </a:lnTo>
                <a:lnTo>
                  <a:pt x="1104" y="231"/>
                </a:lnTo>
                <a:lnTo>
                  <a:pt x="1102" y="231"/>
                </a:lnTo>
                <a:lnTo>
                  <a:pt x="1100" y="231"/>
                </a:lnTo>
                <a:lnTo>
                  <a:pt x="1102" y="231"/>
                </a:lnTo>
                <a:lnTo>
                  <a:pt x="1102" y="229"/>
                </a:lnTo>
                <a:close/>
                <a:moveTo>
                  <a:pt x="1131" y="443"/>
                </a:moveTo>
                <a:lnTo>
                  <a:pt x="1129" y="443"/>
                </a:lnTo>
                <a:lnTo>
                  <a:pt x="1129" y="445"/>
                </a:lnTo>
                <a:lnTo>
                  <a:pt x="1127" y="445"/>
                </a:lnTo>
                <a:lnTo>
                  <a:pt x="1125" y="445"/>
                </a:lnTo>
                <a:lnTo>
                  <a:pt x="1125" y="447"/>
                </a:lnTo>
                <a:lnTo>
                  <a:pt x="1125" y="447"/>
                </a:lnTo>
                <a:lnTo>
                  <a:pt x="1131" y="449"/>
                </a:lnTo>
                <a:lnTo>
                  <a:pt x="1131" y="449"/>
                </a:lnTo>
                <a:lnTo>
                  <a:pt x="1131" y="449"/>
                </a:lnTo>
                <a:lnTo>
                  <a:pt x="1134" y="447"/>
                </a:lnTo>
                <a:lnTo>
                  <a:pt x="1134" y="447"/>
                </a:lnTo>
                <a:lnTo>
                  <a:pt x="1134" y="445"/>
                </a:lnTo>
                <a:lnTo>
                  <a:pt x="1134" y="445"/>
                </a:lnTo>
                <a:lnTo>
                  <a:pt x="1134" y="445"/>
                </a:lnTo>
                <a:lnTo>
                  <a:pt x="1131" y="443"/>
                </a:lnTo>
                <a:close/>
                <a:moveTo>
                  <a:pt x="2384" y="1216"/>
                </a:moveTo>
                <a:lnTo>
                  <a:pt x="2384" y="1216"/>
                </a:lnTo>
                <a:lnTo>
                  <a:pt x="2384" y="1216"/>
                </a:lnTo>
                <a:lnTo>
                  <a:pt x="2380" y="1216"/>
                </a:lnTo>
                <a:lnTo>
                  <a:pt x="2380" y="1218"/>
                </a:lnTo>
                <a:lnTo>
                  <a:pt x="2378" y="1218"/>
                </a:lnTo>
                <a:lnTo>
                  <a:pt x="2378" y="1220"/>
                </a:lnTo>
                <a:lnTo>
                  <a:pt x="2380" y="1222"/>
                </a:lnTo>
                <a:lnTo>
                  <a:pt x="2380" y="1222"/>
                </a:lnTo>
                <a:lnTo>
                  <a:pt x="2382" y="1222"/>
                </a:lnTo>
                <a:lnTo>
                  <a:pt x="2384" y="1222"/>
                </a:lnTo>
                <a:lnTo>
                  <a:pt x="2384" y="1220"/>
                </a:lnTo>
                <a:lnTo>
                  <a:pt x="2384" y="1218"/>
                </a:lnTo>
                <a:lnTo>
                  <a:pt x="2384" y="1218"/>
                </a:lnTo>
                <a:lnTo>
                  <a:pt x="2384" y="1216"/>
                </a:lnTo>
                <a:lnTo>
                  <a:pt x="2384" y="1216"/>
                </a:lnTo>
                <a:close/>
                <a:moveTo>
                  <a:pt x="1155" y="398"/>
                </a:moveTo>
                <a:lnTo>
                  <a:pt x="1152" y="396"/>
                </a:lnTo>
                <a:lnTo>
                  <a:pt x="1150" y="396"/>
                </a:lnTo>
                <a:lnTo>
                  <a:pt x="1150" y="396"/>
                </a:lnTo>
                <a:lnTo>
                  <a:pt x="1148" y="396"/>
                </a:lnTo>
                <a:lnTo>
                  <a:pt x="1150" y="398"/>
                </a:lnTo>
                <a:lnTo>
                  <a:pt x="1150" y="398"/>
                </a:lnTo>
                <a:lnTo>
                  <a:pt x="1150" y="398"/>
                </a:lnTo>
                <a:lnTo>
                  <a:pt x="1150" y="398"/>
                </a:lnTo>
                <a:lnTo>
                  <a:pt x="1155" y="401"/>
                </a:lnTo>
                <a:lnTo>
                  <a:pt x="1155" y="401"/>
                </a:lnTo>
                <a:lnTo>
                  <a:pt x="1155" y="401"/>
                </a:lnTo>
                <a:lnTo>
                  <a:pt x="1155" y="398"/>
                </a:lnTo>
                <a:lnTo>
                  <a:pt x="1155" y="398"/>
                </a:lnTo>
                <a:lnTo>
                  <a:pt x="1155" y="398"/>
                </a:lnTo>
                <a:close/>
                <a:moveTo>
                  <a:pt x="1146" y="419"/>
                </a:moveTo>
                <a:lnTo>
                  <a:pt x="1146" y="417"/>
                </a:lnTo>
                <a:lnTo>
                  <a:pt x="1146" y="415"/>
                </a:lnTo>
                <a:lnTo>
                  <a:pt x="1144" y="411"/>
                </a:lnTo>
                <a:lnTo>
                  <a:pt x="1144" y="409"/>
                </a:lnTo>
                <a:lnTo>
                  <a:pt x="1144" y="409"/>
                </a:lnTo>
                <a:lnTo>
                  <a:pt x="1142" y="409"/>
                </a:lnTo>
                <a:lnTo>
                  <a:pt x="1142" y="409"/>
                </a:lnTo>
                <a:lnTo>
                  <a:pt x="1136" y="409"/>
                </a:lnTo>
                <a:lnTo>
                  <a:pt x="1136" y="409"/>
                </a:lnTo>
                <a:lnTo>
                  <a:pt x="1136" y="407"/>
                </a:lnTo>
                <a:lnTo>
                  <a:pt x="1136" y="407"/>
                </a:lnTo>
                <a:lnTo>
                  <a:pt x="1136" y="405"/>
                </a:lnTo>
                <a:lnTo>
                  <a:pt x="1134" y="405"/>
                </a:lnTo>
                <a:lnTo>
                  <a:pt x="1131" y="405"/>
                </a:lnTo>
                <a:lnTo>
                  <a:pt x="1129" y="405"/>
                </a:lnTo>
                <a:lnTo>
                  <a:pt x="1125" y="403"/>
                </a:lnTo>
                <a:lnTo>
                  <a:pt x="1121" y="401"/>
                </a:lnTo>
                <a:lnTo>
                  <a:pt x="1119" y="398"/>
                </a:lnTo>
                <a:lnTo>
                  <a:pt x="1115" y="396"/>
                </a:lnTo>
                <a:lnTo>
                  <a:pt x="1115" y="396"/>
                </a:lnTo>
                <a:lnTo>
                  <a:pt x="1115" y="396"/>
                </a:lnTo>
                <a:lnTo>
                  <a:pt x="1115" y="398"/>
                </a:lnTo>
                <a:lnTo>
                  <a:pt x="1115" y="398"/>
                </a:lnTo>
                <a:lnTo>
                  <a:pt x="1115" y="401"/>
                </a:lnTo>
                <a:lnTo>
                  <a:pt x="1115" y="401"/>
                </a:lnTo>
                <a:lnTo>
                  <a:pt x="1115" y="401"/>
                </a:lnTo>
                <a:lnTo>
                  <a:pt x="1113" y="398"/>
                </a:lnTo>
                <a:lnTo>
                  <a:pt x="1111" y="398"/>
                </a:lnTo>
                <a:lnTo>
                  <a:pt x="1106" y="396"/>
                </a:lnTo>
                <a:lnTo>
                  <a:pt x="1102" y="394"/>
                </a:lnTo>
                <a:lnTo>
                  <a:pt x="1102" y="392"/>
                </a:lnTo>
                <a:lnTo>
                  <a:pt x="1098" y="388"/>
                </a:lnTo>
                <a:lnTo>
                  <a:pt x="1094" y="386"/>
                </a:lnTo>
                <a:lnTo>
                  <a:pt x="1094" y="384"/>
                </a:lnTo>
                <a:lnTo>
                  <a:pt x="1094" y="384"/>
                </a:lnTo>
                <a:lnTo>
                  <a:pt x="1094" y="380"/>
                </a:lnTo>
                <a:lnTo>
                  <a:pt x="1094" y="380"/>
                </a:lnTo>
                <a:lnTo>
                  <a:pt x="1096" y="378"/>
                </a:lnTo>
                <a:lnTo>
                  <a:pt x="1096" y="378"/>
                </a:lnTo>
                <a:lnTo>
                  <a:pt x="1096" y="375"/>
                </a:lnTo>
                <a:lnTo>
                  <a:pt x="1096" y="375"/>
                </a:lnTo>
                <a:lnTo>
                  <a:pt x="1096" y="373"/>
                </a:lnTo>
                <a:lnTo>
                  <a:pt x="1096" y="371"/>
                </a:lnTo>
                <a:lnTo>
                  <a:pt x="1094" y="369"/>
                </a:lnTo>
                <a:lnTo>
                  <a:pt x="1090" y="365"/>
                </a:lnTo>
                <a:lnTo>
                  <a:pt x="1090" y="363"/>
                </a:lnTo>
                <a:lnTo>
                  <a:pt x="1087" y="361"/>
                </a:lnTo>
                <a:lnTo>
                  <a:pt x="1083" y="350"/>
                </a:lnTo>
                <a:lnTo>
                  <a:pt x="1083" y="348"/>
                </a:lnTo>
                <a:lnTo>
                  <a:pt x="1083" y="346"/>
                </a:lnTo>
                <a:lnTo>
                  <a:pt x="1081" y="344"/>
                </a:lnTo>
                <a:lnTo>
                  <a:pt x="1081" y="342"/>
                </a:lnTo>
                <a:lnTo>
                  <a:pt x="1081" y="342"/>
                </a:lnTo>
                <a:lnTo>
                  <a:pt x="1081" y="340"/>
                </a:lnTo>
                <a:lnTo>
                  <a:pt x="1081" y="340"/>
                </a:lnTo>
                <a:lnTo>
                  <a:pt x="1081" y="340"/>
                </a:lnTo>
                <a:lnTo>
                  <a:pt x="1079" y="338"/>
                </a:lnTo>
                <a:lnTo>
                  <a:pt x="1077" y="336"/>
                </a:lnTo>
                <a:lnTo>
                  <a:pt x="1075" y="333"/>
                </a:lnTo>
                <a:lnTo>
                  <a:pt x="1071" y="331"/>
                </a:lnTo>
                <a:lnTo>
                  <a:pt x="1064" y="327"/>
                </a:lnTo>
                <a:lnTo>
                  <a:pt x="1060" y="325"/>
                </a:lnTo>
                <a:lnTo>
                  <a:pt x="1058" y="325"/>
                </a:lnTo>
                <a:lnTo>
                  <a:pt x="1058" y="327"/>
                </a:lnTo>
                <a:lnTo>
                  <a:pt x="1056" y="327"/>
                </a:lnTo>
                <a:lnTo>
                  <a:pt x="1056" y="327"/>
                </a:lnTo>
                <a:lnTo>
                  <a:pt x="1050" y="325"/>
                </a:lnTo>
                <a:lnTo>
                  <a:pt x="1048" y="325"/>
                </a:lnTo>
                <a:lnTo>
                  <a:pt x="1043" y="323"/>
                </a:lnTo>
                <a:lnTo>
                  <a:pt x="1041" y="325"/>
                </a:lnTo>
                <a:lnTo>
                  <a:pt x="1041" y="325"/>
                </a:lnTo>
                <a:lnTo>
                  <a:pt x="1043" y="327"/>
                </a:lnTo>
                <a:lnTo>
                  <a:pt x="1043" y="327"/>
                </a:lnTo>
                <a:lnTo>
                  <a:pt x="1043" y="327"/>
                </a:lnTo>
                <a:lnTo>
                  <a:pt x="1041" y="327"/>
                </a:lnTo>
                <a:lnTo>
                  <a:pt x="1039" y="329"/>
                </a:lnTo>
                <a:lnTo>
                  <a:pt x="1039" y="329"/>
                </a:lnTo>
                <a:lnTo>
                  <a:pt x="1039" y="331"/>
                </a:lnTo>
                <a:lnTo>
                  <a:pt x="1043" y="342"/>
                </a:lnTo>
                <a:lnTo>
                  <a:pt x="1043" y="344"/>
                </a:lnTo>
                <a:lnTo>
                  <a:pt x="1043" y="346"/>
                </a:lnTo>
                <a:lnTo>
                  <a:pt x="1043" y="346"/>
                </a:lnTo>
                <a:lnTo>
                  <a:pt x="1043" y="348"/>
                </a:lnTo>
                <a:lnTo>
                  <a:pt x="1046" y="348"/>
                </a:lnTo>
                <a:lnTo>
                  <a:pt x="1046" y="348"/>
                </a:lnTo>
                <a:lnTo>
                  <a:pt x="1046" y="350"/>
                </a:lnTo>
                <a:lnTo>
                  <a:pt x="1046" y="352"/>
                </a:lnTo>
                <a:lnTo>
                  <a:pt x="1048" y="357"/>
                </a:lnTo>
                <a:lnTo>
                  <a:pt x="1050" y="361"/>
                </a:lnTo>
                <a:lnTo>
                  <a:pt x="1054" y="363"/>
                </a:lnTo>
                <a:lnTo>
                  <a:pt x="1052" y="363"/>
                </a:lnTo>
                <a:lnTo>
                  <a:pt x="1052" y="363"/>
                </a:lnTo>
                <a:lnTo>
                  <a:pt x="1052" y="365"/>
                </a:lnTo>
                <a:lnTo>
                  <a:pt x="1052" y="365"/>
                </a:lnTo>
                <a:lnTo>
                  <a:pt x="1052" y="365"/>
                </a:lnTo>
                <a:lnTo>
                  <a:pt x="1048" y="367"/>
                </a:lnTo>
                <a:lnTo>
                  <a:pt x="1046" y="369"/>
                </a:lnTo>
                <a:lnTo>
                  <a:pt x="1046" y="371"/>
                </a:lnTo>
                <a:lnTo>
                  <a:pt x="1046" y="371"/>
                </a:lnTo>
                <a:lnTo>
                  <a:pt x="1043" y="369"/>
                </a:lnTo>
                <a:lnTo>
                  <a:pt x="1043" y="369"/>
                </a:lnTo>
                <a:lnTo>
                  <a:pt x="1041" y="369"/>
                </a:lnTo>
                <a:lnTo>
                  <a:pt x="1041" y="367"/>
                </a:lnTo>
                <a:lnTo>
                  <a:pt x="1039" y="367"/>
                </a:lnTo>
                <a:lnTo>
                  <a:pt x="1039" y="363"/>
                </a:lnTo>
                <a:lnTo>
                  <a:pt x="1037" y="357"/>
                </a:lnTo>
                <a:lnTo>
                  <a:pt x="1035" y="352"/>
                </a:lnTo>
                <a:lnTo>
                  <a:pt x="1033" y="350"/>
                </a:lnTo>
                <a:lnTo>
                  <a:pt x="1033" y="346"/>
                </a:lnTo>
                <a:lnTo>
                  <a:pt x="1033" y="346"/>
                </a:lnTo>
                <a:lnTo>
                  <a:pt x="1031" y="346"/>
                </a:lnTo>
                <a:lnTo>
                  <a:pt x="1029" y="344"/>
                </a:lnTo>
                <a:lnTo>
                  <a:pt x="1029" y="344"/>
                </a:lnTo>
                <a:lnTo>
                  <a:pt x="1029" y="344"/>
                </a:lnTo>
                <a:lnTo>
                  <a:pt x="1029" y="342"/>
                </a:lnTo>
                <a:lnTo>
                  <a:pt x="1029" y="342"/>
                </a:lnTo>
                <a:lnTo>
                  <a:pt x="1029" y="342"/>
                </a:lnTo>
                <a:lnTo>
                  <a:pt x="1027" y="340"/>
                </a:lnTo>
                <a:lnTo>
                  <a:pt x="1023" y="340"/>
                </a:lnTo>
                <a:lnTo>
                  <a:pt x="1023" y="338"/>
                </a:lnTo>
                <a:lnTo>
                  <a:pt x="1020" y="338"/>
                </a:lnTo>
                <a:lnTo>
                  <a:pt x="1014" y="333"/>
                </a:lnTo>
                <a:lnTo>
                  <a:pt x="1012" y="333"/>
                </a:lnTo>
                <a:lnTo>
                  <a:pt x="1006" y="333"/>
                </a:lnTo>
                <a:lnTo>
                  <a:pt x="1004" y="333"/>
                </a:lnTo>
                <a:lnTo>
                  <a:pt x="1004" y="336"/>
                </a:lnTo>
                <a:lnTo>
                  <a:pt x="1006" y="338"/>
                </a:lnTo>
                <a:lnTo>
                  <a:pt x="1010" y="340"/>
                </a:lnTo>
                <a:lnTo>
                  <a:pt x="1012" y="340"/>
                </a:lnTo>
                <a:lnTo>
                  <a:pt x="1012" y="342"/>
                </a:lnTo>
                <a:lnTo>
                  <a:pt x="1012" y="342"/>
                </a:lnTo>
                <a:lnTo>
                  <a:pt x="1008" y="344"/>
                </a:lnTo>
                <a:lnTo>
                  <a:pt x="1006" y="344"/>
                </a:lnTo>
                <a:lnTo>
                  <a:pt x="1004" y="346"/>
                </a:lnTo>
                <a:lnTo>
                  <a:pt x="999" y="348"/>
                </a:lnTo>
                <a:lnTo>
                  <a:pt x="997" y="350"/>
                </a:lnTo>
                <a:lnTo>
                  <a:pt x="997" y="350"/>
                </a:lnTo>
                <a:lnTo>
                  <a:pt x="995" y="350"/>
                </a:lnTo>
                <a:lnTo>
                  <a:pt x="995" y="350"/>
                </a:lnTo>
                <a:lnTo>
                  <a:pt x="995" y="350"/>
                </a:lnTo>
                <a:lnTo>
                  <a:pt x="995" y="348"/>
                </a:lnTo>
                <a:lnTo>
                  <a:pt x="995" y="348"/>
                </a:lnTo>
                <a:lnTo>
                  <a:pt x="995" y="348"/>
                </a:lnTo>
                <a:lnTo>
                  <a:pt x="995" y="348"/>
                </a:lnTo>
                <a:lnTo>
                  <a:pt x="993" y="350"/>
                </a:lnTo>
                <a:lnTo>
                  <a:pt x="991" y="350"/>
                </a:lnTo>
                <a:lnTo>
                  <a:pt x="989" y="352"/>
                </a:lnTo>
                <a:lnTo>
                  <a:pt x="989" y="352"/>
                </a:lnTo>
                <a:lnTo>
                  <a:pt x="987" y="350"/>
                </a:lnTo>
                <a:lnTo>
                  <a:pt x="987" y="350"/>
                </a:lnTo>
                <a:lnTo>
                  <a:pt x="991" y="348"/>
                </a:lnTo>
                <a:lnTo>
                  <a:pt x="995" y="344"/>
                </a:lnTo>
                <a:lnTo>
                  <a:pt x="995" y="342"/>
                </a:lnTo>
                <a:lnTo>
                  <a:pt x="995" y="342"/>
                </a:lnTo>
                <a:lnTo>
                  <a:pt x="993" y="340"/>
                </a:lnTo>
                <a:lnTo>
                  <a:pt x="985" y="336"/>
                </a:lnTo>
                <a:lnTo>
                  <a:pt x="979" y="336"/>
                </a:lnTo>
                <a:lnTo>
                  <a:pt x="974" y="333"/>
                </a:lnTo>
                <a:lnTo>
                  <a:pt x="970" y="333"/>
                </a:lnTo>
                <a:lnTo>
                  <a:pt x="968" y="333"/>
                </a:lnTo>
                <a:lnTo>
                  <a:pt x="966" y="336"/>
                </a:lnTo>
                <a:lnTo>
                  <a:pt x="964" y="338"/>
                </a:lnTo>
                <a:lnTo>
                  <a:pt x="964" y="338"/>
                </a:lnTo>
                <a:lnTo>
                  <a:pt x="964" y="340"/>
                </a:lnTo>
                <a:lnTo>
                  <a:pt x="964" y="342"/>
                </a:lnTo>
                <a:lnTo>
                  <a:pt x="964" y="342"/>
                </a:lnTo>
                <a:lnTo>
                  <a:pt x="962" y="342"/>
                </a:lnTo>
                <a:lnTo>
                  <a:pt x="962" y="344"/>
                </a:lnTo>
                <a:lnTo>
                  <a:pt x="960" y="342"/>
                </a:lnTo>
                <a:lnTo>
                  <a:pt x="958" y="342"/>
                </a:lnTo>
                <a:lnTo>
                  <a:pt x="953" y="344"/>
                </a:lnTo>
                <a:lnTo>
                  <a:pt x="951" y="344"/>
                </a:lnTo>
                <a:lnTo>
                  <a:pt x="949" y="344"/>
                </a:lnTo>
                <a:lnTo>
                  <a:pt x="949" y="344"/>
                </a:lnTo>
                <a:lnTo>
                  <a:pt x="949" y="344"/>
                </a:lnTo>
                <a:lnTo>
                  <a:pt x="951" y="340"/>
                </a:lnTo>
                <a:lnTo>
                  <a:pt x="953" y="338"/>
                </a:lnTo>
                <a:lnTo>
                  <a:pt x="955" y="338"/>
                </a:lnTo>
                <a:lnTo>
                  <a:pt x="955" y="336"/>
                </a:lnTo>
                <a:lnTo>
                  <a:pt x="955" y="333"/>
                </a:lnTo>
                <a:lnTo>
                  <a:pt x="955" y="333"/>
                </a:lnTo>
                <a:lnTo>
                  <a:pt x="955" y="331"/>
                </a:lnTo>
                <a:lnTo>
                  <a:pt x="955" y="329"/>
                </a:lnTo>
                <a:lnTo>
                  <a:pt x="953" y="327"/>
                </a:lnTo>
                <a:lnTo>
                  <a:pt x="953" y="325"/>
                </a:lnTo>
                <a:lnTo>
                  <a:pt x="953" y="325"/>
                </a:lnTo>
                <a:lnTo>
                  <a:pt x="951" y="325"/>
                </a:lnTo>
                <a:lnTo>
                  <a:pt x="947" y="323"/>
                </a:lnTo>
                <a:lnTo>
                  <a:pt x="935" y="327"/>
                </a:lnTo>
                <a:lnTo>
                  <a:pt x="920" y="331"/>
                </a:lnTo>
                <a:lnTo>
                  <a:pt x="914" y="333"/>
                </a:lnTo>
                <a:lnTo>
                  <a:pt x="909" y="336"/>
                </a:lnTo>
                <a:lnTo>
                  <a:pt x="905" y="338"/>
                </a:lnTo>
                <a:lnTo>
                  <a:pt x="897" y="344"/>
                </a:lnTo>
                <a:lnTo>
                  <a:pt x="893" y="346"/>
                </a:lnTo>
                <a:lnTo>
                  <a:pt x="893" y="348"/>
                </a:lnTo>
                <a:lnTo>
                  <a:pt x="891" y="348"/>
                </a:lnTo>
                <a:lnTo>
                  <a:pt x="893" y="350"/>
                </a:lnTo>
                <a:lnTo>
                  <a:pt x="893" y="350"/>
                </a:lnTo>
                <a:lnTo>
                  <a:pt x="895" y="352"/>
                </a:lnTo>
                <a:lnTo>
                  <a:pt x="895" y="352"/>
                </a:lnTo>
                <a:lnTo>
                  <a:pt x="895" y="352"/>
                </a:lnTo>
                <a:lnTo>
                  <a:pt x="893" y="354"/>
                </a:lnTo>
                <a:lnTo>
                  <a:pt x="891" y="357"/>
                </a:lnTo>
                <a:lnTo>
                  <a:pt x="884" y="361"/>
                </a:lnTo>
                <a:lnTo>
                  <a:pt x="884" y="361"/>
                </a:lnTo>
                <a:lnTo>
                  <a:pt x="884" y="363"/>
                </a:lnTo>
                <a:lnTo>
                  <a:pt x="884" y="365"/>
                </a:lnTo>
                <a:lnTo>
                  <a:pt x="884" y="367"/>
                </a:lnTo>
                <a:lnTo>
                  <a:pt x="884" y="367"/>
                </a:lnTo>
                <a:lnTo>
                  <a:pt x="886" y="369"/>
                </a:lnTo>
                <a:lnTo>
                  <a:pt x="891" y="369"/>
                </a:lnTo>
                <a:lnTo>
                  <a:pt x="893" y="369"/>
                </a:lnTo>
                <a:lnTo>
                  <a:pt x="899" y="369"/>
                </a:lnTo>
                <a:lnTo>
                  <a:pt x="901" y="369"/>
                </a:lnTo>
                <a:lnTo>
                  <a:pt x="901" y="371"/>
                </a:lnTo>
                <a:lnTo>
                  <a:pt x="897" y="373"/>
                </a:lnTo>
                <a:lnTo>
                  <a:pt x="895" y="375"/>
                </a:lnTo>
                <a:lnTo>
                  <a:pt x="895" y="375"/>
                </a:lnTo>
                <a:lnTo>
                  <a:pt x="895" y="375"/>
                </a:lnTo>
                <a:lnTo>
                  <a:pt x="899" y="378"/>
                </a:lnTo>
                <a:lnTo>
                  <a:pt x="903" y="378"/>
                </a:lnTo>
                <a:lnTo>
                  <a:pt x="907" y="375"/>
                </a:lnTo>
                <a:lnTo>
                  <a:pt x="916" y="375"/>
                </a:lnTo>
                <a:lnTo>
                  <a:pt x="932" y="373"/>
                </a:lnTo>
                <a:lnTo>
                  <a:pt x="937" y="373"/>
                </a:lnTo>
                <a:lnTo>
                  <a:pt x="937" y="373"/>
                </a:lnTo>
                <a:lnTo>
                  <a:pt x="937" y="375"/>
                </a:lnTo>
                <a:lnTo>
                  <a:pt x="935" y="375"/>
                </a:lnTo>
                <a:lnTo>
                  <a:pt x="930" y="373"/>
                </a:lnTo>
                <a:lnTo>
                  <a:pt x="928" y="375"/>
                </a:lnTo>
                <a:lnTo>
                  <a:pt x="926" y="375"/>
                </a:lnTo>
                <a:lnTo>
                  <a:pt x="926" y="375"/>
                </a:lnTo>
                <a:lnTo>
                  <a:pt x="928" y="375"/>
                </a:lnTo>
                <a:lnTo>
                  <a:pt x="928" y="378"/>
                </a:lnTo>
                <a:lnTo>
                  <a:pt x="926" y="378"/>
                </a:lnTo>
                <a:lnTo>
                  <a:pt x="924" y="378"/>
                </a:lnTo>
                <a:lnTo>
                  <a:pt x="922" y="378"/>
                </a:lnTo>
                <a:lnTo>
                  <a:pt x="916" y="380"/>
                </a:lnTo>
                <a:lnTo>
                  <a:pt x="907" y="382"/>
                </a:lnTo>
                <a:lnTo>
                  <a:pt x="901" y="382"/>
                </a:lnTo>
                <a:lnTo>
                  <a:pt x="899" y="384"/>
                </a:lnTo>
                <a:lnTo>
                  <a:pt x="895" y="386"/>
                </a:lnTo>
                <a:lnTo>
                  <a:pt x="893" y="386"/>
                </a:lnTo>
                <a:lnTo>
                  <a:pt x="893" y="388"/>
                </a:lnTo>
                <a:lnTo>
                  <a:pt x="895" y="390"/>
                </a:lnTo>
                <a:lnTo>
                  <a:pt x="905" y="396"/>
                </a:lnTo>
                <a:lnTo>
                  <a:pt x="914" y="396"/>
                </a:lnTo>
                <a:lnTo>
                  <a:pt x="922" y="396"/>
                </a:lnTo>
                <a:lnTo>
                  <a:pt x="924" y="396"/>
                </a:lnTo>
                <a:lnTo>
                  <a:pt x="926" y="398"/>
                </a:lnTo>
                <a:lnTo>
                  <a:pt x="928" y="398"/>
                </a:lnTo>
                <a:lnTo>
                  <a:pt x="937" y="396"/>
                </a:lnTo>
                <a:lnTo>
                  <a:pt x="945" y="396"/>
                </a:lnTo>
                <a:lnTo>
                  <a:pt x="947" y="396"/>
                </a:lnTo>
                <a:lnTo>
                  <a:pt x="951" y="396"/>
                </a:lnTo>
                <a:lnTo>
                  <a:pt x="953" y="396"/>
                </a:lnTo>
                <a:lnTo>
                  <a:pt x="958" y="394"/>
                </a:lnTo>
                <a:lnTo>
                  <a:pt x="960" y="394"/>
                </a:lnTo>
                <a:lnTo>
                  <a:pt x="966" y="396"/>
                </a:lnTo>
                <a:lnTo>
                  <a:pt x="968" y="396"/>
                </a:lnTo>
                <a:lnTo>
                  <a:pt x="983" y="401"/>
                </a:lnTo>
                <a:lnTo>
                  <a:pt x="989" y="405"/>
                </a:lnTo>
                <a:lnTo>
                  <a:pt x="991" y="405"/>
                </a:lnTo>
                <a:lnTo>
                  <a:pt x="989" y="405"/>
                </a:lnTo>
                <a:lnTo>
                  <a:pt x="989" y="407"/>
                </a:lnTo>
                <a:lnTo>
                  <a:pt x="983" y="405"/>
                </a:lnTo>
                <a:lnTo>
                  <a:pt x="981" y="407"/>
                </a:lnTo>
                <a:lnTo>
                  <a:pt x="979" y="407"/>
                </a:lnTo>
                <a:lnTo>
                  <a:pt x="976" y="407"/>
                </a:lnTo>
                <a:lnTo>
                  <a:pt x="968" y="407"/>
                </a:lnTo>
                <a:lnTo>
                  <a:pt x="962" y="407"/>
                </a:lnTo>
                <a:lnTo>
                  <a:pt x="958" y="405"/>
                </a:lnTo>
                <a:lnTo>
                  <a:pt x="953" y="405"/>
                </a:lnTo>
                <a:lnTo>
                  <a:pt x="947" y="405"/>
                </a:lnTo>
                <a:lnTo>
                  <a:pt x="935" y="407"/>
                </a:lnTo>
                <a:lnTo>
                  <a:pt x="920" y="409"/>
                </a:lnTo>
                <a:lnTo>
                  <a:pt x="911" y="411"/>
                </a:lnTo>
                <a:lnTo>
                  <a:pt x="909" y="411"/>
                </a:lnTo>
                <a:lnTo>
                  <a:pt x="909" y="411"/>
                </a:lnTo>
                <a:lnTo>
                  <a:pt x="909" y="413"/>
                </a:lnTo>
                <a:lnTo>
                  <a:pt x="911" y="415"/>
                </a:lnTo>
                <a:lnTo>
                  <a:pt x="911" y="417"/>
                </a:lnTo>
                <a:lnTo>
                  <a:pt x="911" y="417"/>
                </a:lnTo>
                <a:lnTo>
                  <a:pt x="914" y="419"/>
                </a:lnTo>
                <a:lnTo>
                  <a:pt x="918" y="424"/>
                </a:lnTo>
                <a:lnTo>
                  <a:pt x="918" y="426"/>
                </a:lnTo>
                <a:lnTo>
                  <a:pt x="920" y="426"/>
                </a:lnTo>
                <a:lnTo>
                  <a:pt x="920" y="428"/>
                </a:lnTo>
                <a:lnTo>
                  <a:pt x="920" y="428"/>
                </a:lnTo>
                <a:lnTo>
                  <a:pt x="926" y="430"/>
                </a:lnTo>
                <a:lnTo>
                  <a:pt x="928" y="430"/>
                </a:lnTo>
                <a:lnTo>
                  <a:pt x="932" y="432"/>
                </a:lnTo>
                <a:lnTo>
                  <a:pt x="939" y="432"/>
                </a:lnTo>
                <a:lnTo>
                  <a:pt x="947" y="432"/>
                </a:lnTo>
                <a:lnTo>
                  <a:pt x="951" y="432"/>
                </a:lnTo>
                <a:lnTo>
                  <a:pt x="955" y="432"/>
                </a:lnTo>
                <a:lnTo>
                  <a:pt x="960" y="434"/>
                </a:lnTo>
                <a:lnTo>
                  <a:pt x="962" y="434"/>
                </a:lnTo>
                <a:lnTo>
                  <a:pt x="962" y="438"/>
                </a:lnTo>
                <a:lnTo>
                  <a:pt x="962" y="438"/>
                </a:lnTo>
                <a:lnTo>
                  <a:pt x="962" y="443"/>
                </a:lnTo>
                <a:lnTo>
                  <a:pt x="962" y="445"/>
                </a:lnTo>
                <a:lnTo>
                  <a:pt x="966" y="449"/>
                </a:lnTo>
                <a:lnTo>
                  <a:pt x="968" y="451"/>
                </a:lnTo>
                <a:lnTo>
                  <a:pt x="968" y="451"/>
                </a:lnTo>
                <a:lnTo>
                  <a:pt x="970" y="451"/>
                </a:lnTo>
                <a:lnTo>
                  <a:pt x="972" y="451"/>
                </a:lnTo>
                <a:lnTo>
                  <a:pt x="976" y="451"/>
                </a:lnTo>
                <a:lnTo>
                  <a:pt x="981" y="451"/>
                </a:lnTo>
                <a:lnTo>
                  <a:pt x="991" y="451"/>
                </a:lnTo>
                <a:lnTo>
                  <a:pt x="995" y="449"/>
                </a:lnTo>
                <a:lnTo>
                  <a:pt x="997" y="449"/>
                </a:lnTo>
                <a:lnTo>
                  <a:pt x="999" y="449"/>
                </a:lnTo>
                <a:lnTo>
                  <a:pt x="1002" y="449"/>
                </a:lnTo>
                <a:lnTo>
                  <a:pt x="1008" y="449"/>
                </a:lnTo>
                <a:lnTo>
                  <a:pt x="1014" y="447"/>
                </a:lnTo>
                <a:lnTo>
                  <a:pt x="1023" y="447"/>
                </a:lnTo>
                <a:lnTo>
                  <a:pt x="1029" y="445"/>
                </a:lnTo>
                <a:lnTo>
                  <a:pt x="1033" y="443"/>
                </a:lnTo>
                <a:lnTo>
                  <a:pt x="1035" y="440"/>
                </a:lnTo>
                <a:lnTo>
                  <a:pt x="1037" y="440"/>
                </a:lnTo>
                <a:lnTo>
                  <a:pt x="1046" y="440"/>
                </a:lnTo>
                <a:lnTo>
                  <a:pt x="1052" y="438"/>
                </a:lnTo>
                <a:lnTo>
                  <a:pt x="1052" y="438"/>
                </a:lnTo>
                <a:lnTo>
                  <a:pt x="1056" y="434"/>
                </a:lnTo>
                <a:lnTo>
                  <a:pt x="1056" y="434"/>
                </a:lnTo>
                <a:lnTo>
                  <a:pt x="1060" y="430"/>
                </a:lnTo>
                <a:lnTo>
                  <a:pt x="1060" y="428"/>
                </a:lnTo>
                <a:lnTo>
                  <a:pt x="1062" y="428"/>
                </a:lnTo>
                <a:lnTo>
                  <a:pt x="1064" y="428"/>
                </a:lnTo>
                <a:lnTo>
                  <a:pt x="1067" y="428"/>
                </a:lnTo>
                <a:lnTo>
                  <a:pt x="1067" y="428"/>
                </a:lnTo>
                <a:lnTo>
                  <a:pt x="1067" y="430"/>
                </a:lnTo>
                <a:lnTo>
                  <a:pt x="1067" y="432"/>
                </a:lnTo>
                <a:lnTo>
                  <a:pt x="1067" y="432"/>
                </a:lnTo>
                <a:lnTo>
                  <a:pt x="1067" y="432"/>
                </a:lnTo>
                <a:lnTo>
                  <a:pt x="1069" y="434"/>
                </a:lnTo>
                <a:lnTo>
                  <a:pt x="1071" y="434"/>
                </a:lnTo>
                <a:lnTo>
                  <a:pt x="1073" y="434"/>
                </a:lnTo>
                <a:lnTo>
                  <a:pt x="1075" y="434"/>
                </a:lnTo>
                <a:lnTo>
                  <a:pt x="1079" y="434"/>
                </a:lnTo>
                <a:lnTo>
                  <a:pt x="1083" y="436"/>
                </a:lnTo>
                <a:lnTo>
                  <a:pt x="1085" y="436"/>
                </a:lnTo>
                <a:lnTo>
                  <a:pt x="1085" y="436"/>
                </a:lnTo>
                <a:lnTo>
                  <a:pt x="1085" y="436"/>
                </a:lnTo>
                <a:lnTo>
                  <a:pt x="1085" y="438"/>
                </a:lnTo>
                <a:lnTo>
                  <a:pt x="1083" y="440"/>
                </a:lnTo>
                <a:lnTo>
                  <a:pt x="1085" y="440"/>
                </a:lnTo>
                <a:lnTo>
                  <a:pt x="1094" y="443"/>
                </a:lnTo>
                <a:lnTo>
                  <a:pt x="1094" y="440"/>
                </a:lnTo>
                <a:lnTo>
                  <a:pt x="1096" y="440"/>
                </a:lnTo>
                <a:lnTo>
                  <a:pt x="1100" y="443"/>
                </a:lnTo>
                <a:lnTo>
                  <a:pt x="1104" y="443"/>
                </a:lnTo>
                <a:lnTo>
                  <a:pt x="1108" y="443"/>
                </a:lnTo>
                <a:lnTo>
                  <a:pt x="1113" y="443"/>
                </a:lnTo>
                <a:lnTo>
                  <a:pt x="1117" y="443"/>
                </a:lnTo>
                <a:lnTo>
                  <a:pt x="1119" y="443"/>
                </a:lnTo>
                <a:lnTo>
                  <a:pt x="1119" y="443"/>
                </a:lnTo>
                <a:lnTo>
                  <a:pt x="1123" y="440"/>
                </a:lnTo>
                <a:lnTo>
                  <a:pt x="1125" y="440"/>
                </a:lnTo>
                <a:lnTo>
                  <a:pt x="1129" y="438"/>
                </a:lnTo>
                <a:lnTo>
                  <a:pt x="1131" y="438"/>
                </a:lnTo>
                <a:lnTo>
                  <a:pt x="1134" y="434"/>
                </a:lnTo>
                <a:lnTo>
                  <a:pt x="1134" y="434"/>
                </a:lnTo>
                <a:lnTo>
                  <a:pt x="1134" y="432"/>
                </a:lnTo>
                <a:lnTo>
                  <a:pt x="1131" y="432"/>
                </a:lnTo>
                <a:lnTo>
                  <a:pt x="1131" y="432"/>
                </a:lnTo>
                <a:lnTo>
                  <a:pt x="1129" y="432"/>
                </a:lnTo>
                <a:lnTo>
                  <a:pt x="1129" y="432"/>
                </a:lnTo>
                <a:lnTo>
                  <a:pt x="1129" y="432"/>
                </a:lnTo>
                <a:lnTo>
                  <a:pt x="1129" y="430"/>
                </a:lnTo>
                <a:lnTo>
                  <a:pt x="1129" y="430"/>
                </a:lnTo>
                <a:lnTo>
                  <a:pt x="1129" y="430"/>
                </a:lnTo>
                <a:lnTo>
                  <a:pt x="1129" y="428"/>
                </a:lnTo>
                <a:lnTo>
                  <a:pt x="1129" y="428"/>
                </a:lnTo>
                <a:lnTo>
                  <a:pt x="1129" y="426"/>
                </a:lnTo>
                <a:lnTo>
                  <a:pt x="1127" y="426"/>
                </a:lnTo>
                <a:lnTo>
                  <a:pt x="1123" y="426"/>
                </a:lnTo>
                <a:lnTo>
                  <a:pt x="1123" y="428"/>
                </a:lnTo>
                <a:lnTo>
                  <a:pt x="1119" y="428"/>
                </a:lnTo>
                <a:lnTo>
                  <a:pt x="1117" y="430"/>
                </a:lnTo>
                <a:lnTo>
                  <a:pt x="1115" y="432"/>
                </a:lnTo>
                <a:lnTo>
                  <a:pt x="1115" y="434"/>
                </a:lnTo>
                <a:lnTo>
                  <a:pt x="1115" y="432"/>
                </a:lnTo>
                <a:lnTo>
                  <a:pt x="1115" y="430"/>
                </a:lnTo>
                <a:lnTo>
                  <a:pt x="1115" y="428"/>
                </a:lnTo>
                <a:lnTo>
                  <a:pt x="1115" y="426"/>
                </a:lnTo>
                <a:lnTo>
                  <a:pt x="1115" y="426"/>
                </a:lnTo>
                <a:lnTo>
                  <a:pt x="1115" y="426"/>
                </a:lnTo>
                <a:lnTo>
                  <a:pt x="1113" y="426"/>
                </a:lnTo>
                <a:lnTo>
                  <a:pt x="1111" y="424"/>
                </a:lnTo>
                <a:lnTo>
                  <a:pt x="1111" y="424"/>
                </a:lnTo>
                <a:lnTo>
                  <a:pt x="1108" y="422"/>
                </a:lnTo>
                <a:lnTo>
                  <a:pt x="1108" y="422"/>
                </a:lnTo>
                <a:lnTo>
                  <a:pt x="1111" y="422"/>
                </a:lnTo>
                <a:lnTo>
                  <a:pt x="1111" y="422"/>
                </a:lnTo>
                <a:lnTo>
                  <a:pt x="1115" y="424"/>
                </a:lnTo>
                <a:lnTo>
                  <a:pt x="1117" y="424"/>
                </a:lnTo>
                <a:lnTo>
                  <a:pt x="1119" y="424"/>
                </a:lnTo>
                <a:lnTo>
                  <a:pt x="1121" y="424"/>
                </a:lnTo>
                <a:lnTo>
                  <a:pt x="1121" y="424"/>
                </a:lnTo>
                <a:lnTo>
                  <a:pt x="1123" y="424"/>
                </a:lnTo>
                <a:lnTo>
                  <a:pt x="1123" y="422"/>
                </a:lnTo>
                <a:lnTo>
                  <a:pt x="1123" y="422"/>
                </a:lnTo>
                <a:lnTo>
                  <a:pt x="1121" y="422"/>
                </a:lnTo>
                <a:lnTo>
                  <a:pt x="1121" y="419"/>
                </a:lnTo>
                <a:lnTo>
                  <a:pt x="1123" y="419"/>
                </a:lnTo>
                <a:lnTo>
                  <a:pt x="1125" y="417"/>
                </a:lnTo>
                <a:lnTo>
                  <a:pt x="1127" y="417"/>
                </a:lnTo>
                <a:lnTo>
                  <a:pt x="1127" y="417"/>
                </a:lnTo>
                <a:lnTo>
                  <a:pt x="1129" y="417"/>
                </a:lnTo>
                <a:lnTo>
                  <a:pt x="1131" y="419"/>
                </a:lnTo>
                <a:lnTo>
                  <a:pt x="1134" y="419"/>
                </a:lnTo>
                <a:lnTo>
                  <a:pt x="1136" y="422"/>
                </a:lnTo>
                <a:lnTo>
                  <a:pt x="1136" y="419"/>
                </a:lnTo>
                <a:lnTo>
                  <a:pt x="1136" y="419"/>
                </a:lnTo>
                <a:lnTo>
                  <a:pt x="1138" y="417"/>
                </a:lnTo>
                <a:lnTo>
                  <a:pt x="1138" y="417"/>
                </a:lnTo>
                <a:lnTo>
                  <a:pt x="1138" y="417"/>
                </a:lnTo>
                <a:lnTo>
                  <a:pt x="1138" y="419"/>
                </a:lnTo>
                <a:lnTo>
                  <a:pt x="1140" y="419"/>
                </a:lnTo>
                <a:lnTo>
                  <a:pt x="1142" y="422"/>
                </a:lnTo>
                <a:lnTo>
                  <a:pt x="1144" y="422"/>
                </a:lnTo>
                <a:lnTo>
                  <a:pt x="1144" y="422"/>
                </a:lnTo>
                <a:lnTo>
                  <a:pt x="1146" y="419"/>
                </a:lnTo>
                <a:close/>
                <a:moveTo>
                  <a:pt x="1140" y="428"/>
                </a:moveTo>
                <a:lnTo>
                  <a:pt x="1142" y="428"/>
                </a:lnTo>
                <a:lnTo>
                  <a:pt x="1142" y="428"/>
                </a:lnTo>
                <a:lnTo>
                  <a:pt x="1144" y="428"/>
                </a:lnTo>
                <a:lnTo>
                  <a:pt x="1144" y="426"/>
                </a:lnTo>
                <a:lnTo>
                  <a:pt x="1144" y="426"/>
                </a:lnTo>
                <a:lnTo>
                  <a:pt x="1144" y="426"/>
                </a:lnTo>
                <a:lnTo>
                  <a:pt x="1144" y="424"/>
                </a:lnTo>
                <a:lnTo>
                  <a:pt x="1142" y="424"/>
                </a:lnTo>
                <a:lnTo>
                  <a:pt x="1140" y="424"/>
                </a:lnTo>
                <a:lnTo>
                  <a:pt x="1140" y="424"/>
                </a:lnTo>
                <a:lnTo>
                  <a:pt x="1140" y="424"/>
                </a:lnTo>
                <a:lnTo>
                  <a:pt x="1140" y="426"/>
                </a:lnTo>
                <a:lnTo>
                  <a:pt x="1142" y="426"/>
                </a:lnTo>
                <a:lnTo>
                  <a:pt x="1142" y="426"/>
                </a:lnTo>
                <a:lnTo>
                  <a:pt x="1142" y="426"/>
                </a:lnTo>
                <a:lnTo>
                  <a:pt x="1140" y="428"/>
                </a:lnTo>
                <a:lnTo>
                  <a:pt x="1140" y="428"/>
                </a:lnTo>
                <a:lnTo>
                  <a:pt x="1140" y="428"/>
                </a:lnTo>
                <a:lnTo>
                  <a:pt x="1140" y="428"/>
                </a:lnTo>
                <a:lnTo>
                  <a:pt x="1140" y="428"/>
                </a:lnTo>
                <a:close/>
                <a:moveTo>
                  <a:pt x="1150" y="445"/>
                </a:moveTo>
                <a:lnTo>
                  <a:pt x="1150" y="445"/>
                </a:lnTo>
                <a:lnTo>
                  <a:pt x="1152" y="443"/>
                </a:lnTo>
                <a:lnTo>
                  <a:pt x="1152" y="443"/>
                </a:lnTo>
                <a:lnTo>
                  <a:pt x="1152" y="445"/>
                </a:lnTo>
                <a:lnTo>
                  <a:pt x="1152" y="445"/>
                </a:lnTo>
                <a:lnTo>
                  <a:pt x="1152" y="445"/>
                </a:lnTo>
                <a:lnTo>
                  <a:pt x="1155" y="445"/>
                </a:lnTo>
                <a:lnTo>
                  <a:pt x="1155" y="445"/>
                </a:lnTo>
                <a:lnTo>
                  <a:pt x="1155" y="445"/>
                </a:lnTo>
                <a:lnTo>
                  <a:pt x="1157" y="443"/>
                </a:lnTo>
                <a:lnTo>
                  <a:pt x="1157" y="440"/>
                </a:lnTo>
                <a:lnTo>
                  <a:pt x="1157" y="440"/>
                </a:lnTo>
                <a:lnTo>
                  <a:pt x="1155" y="438"/>
                </a:lnTo>
                <a:lnTo>
                  <a:pt x="1155" y="438"/>
                </a:lnTo>
                <a:lnTo>
                  <a:pt x="1152" y="438"/>
                </a:lnTo>
                <a:lnTo>
                  <a:pt x="1152" y="438"/>
                </a:lnTo>
                <a:lnTo>
                  <a:pt x="1150" y="438"/>
                </a:lnTo>
                <a:lnTo>
                  <a:pt x="1150" y="438"/>
                </a:lnTo>
                <a:lnTo>
                  <a:pt x="1150" y="438"/>
                </a:lnTo>
                <a:lnTo>
                  <a:pt x="1150" y="438"/>
                </a:lnTo>
                <a:lnTo>
                  <a:pt x="1150" y="440"/>
                </a:lnTo>
                <a:lnTo>
                  <a:pt x="1150" y="443"/>
                </a:lnTo>
                <a:lnTo>
                  <a:pt x="1150" y="443"/>
                </a:lnTo>
                <a:lnTo>
                  <a:pt x="1150" y="445"/>
                </a:lnTo>
                <a:lnTo>
                  <a:pt x="1150" y="445"/>
                </a:lnTo>
                <a:close/>
                <a:moveTo>
                  <a:pt x="1211" y="262"/>
                </a:moveTo>
                <a:lnTo>
                  <a:pt x="1213" y="264"/>
                </a:lnTo>
                <a:lnTo>
                  <a:pt x="1215" y="264"/>
                </a:lnTo>
                <a:lnTo>
                  <a:pt x="1215" y="262"/>
                </a:lnTo>
                <a:lnTo>
                  <a:pt x="1217" y="262"/>
                </a:lnTo>
                <a:lnTo>
                  <a:pt x="1217" y="262"/>
                </a:lnTo>
                <a:lnTo>
                  <a:pt x="1217" y="260"/>
                </a:lnTo>
                <a:lnTo>
                  <a:pt x="1215" y="260"/>
                </a:lnTo>
                <a:lnTo>
                  <a:pt x="1211" y="258"/>
                </a:lnTo>
                <a:lnTo>
                  <a:pt x="1211" y="258"/>
                </a:lnTo>
                <a:lnTo>
                  <a:pt x="1211" y="258"/>
                </a:lnTo>
                <a:lnTo>
                  <a:pt x="1211" y="260"/>
                </a:lnTo>
                <a:lnTo>
                  <a:pt x="1209" y="260"/>
                </a:lnTo>
                <a:lnTo>
                  <a:pt x="1205" y="262"/>
                </a:lnTo>
                <a:lnTo>
                  <a:pt x="1203" y="262"/>
                </a:lnTo>
                <a:lnTo>
                  <a:pt x="1203" y="264"/>
                </a:lnTo>
                <a:lnTo>
                  <a:pt x="1203" y="264"/>
                </a:lnTo>
                <a:lnTo>
                  <a:pt x="1203" y="266"/>
                </a:lnTo>
                <a:lnTo>
                  <a:pt x="1205" y="266"/>
                </a:lnTo>
                <a:lnTo>
                  <a:pt x="1207" y="266"/>
                </a:lnTo>
                <a:lnTo>
                  <a:pt x="1207" y="266"/>
                </a:lnTo>
                <a:lnTo>
                  <a:pt x="1207" y="264"/>
                </a:lnTo>
                <a:lnTo>
                  <a:pt x="1211" y="262"/>
                </a:lnTo>
                <a:lnTo>
                  <a:pt x="1211" y="262"/>
                </a:lnTo>
                <a:close/>
                <a:moveTo>
                  <a:pt x="1205" y="329"/>
                </a:moveTo>
                <a:lnTo>
                  <a:pt x="1205" y="329"/>
                </a:lnTo>
                <a:lnTo>
                  <a:pt x="1205" y="327"/>
                </a:lnTo>
                <a:lnTo>
                  <a:pt x="1203" y="329"/>
                </a:lnTo>
                <a:lnTo>
                  <a:pt x="1201" y="329"/>
                </a:lnTo>
                <a:lnTo>
                  <a:pt x="1201" y="331"/>
                </a:lnTo>
                <a:lnTo>
                  <a:pt x="1201" y="331"/>
                </a:lnTo>
                <a:lnTo>
                  <a:pt x="1201" y="333"/>
                </a:lnTo>
                <a:lnTo>
                  <a:pt x="1203" y="336"/>
                </a:lnTo>
                <a:lnTo>
                  <a:pt x="1205" y="336"/>
                </a:lnTo>
                <a:lnTo>
                  <a:pt x="1207" y="336"/>
                </a:lnTo>
                <a:lnTo>
                  <a:pt x="1207" y="333"/>
                </a:lnTo>
                <a:lnTo>
                  <a:pt x="1207" y="333"/>
                </a:lnTo>
                <a:lnTo>
                  <a:pt x="1209" y="331"/>
                </a:lnTo>
                <a:lnTo>
                  <a:pt x="1209" y="331"/>
                </a:lnTo>
                <a:lnTo>
                  <a:pt x="1207" y="331"/>
                </a:lnTo>
                <a:lnTo>
                  <a:pt x="1207" y="329"/>
                </a:lnTo>
                <a:lnTo>
                  <a:pt x="1205" y="329"/>
                </a:lnTo>
                <a:close/>
                <a:moveTo>
                  <a:pt x="1234" y="252"/>
                </a:moveTo>
                <a:lnTo>
                  <a:pt x="1234" y="254"/>
                </a:lnTo>
                <a:lnTo>
                  <a:pt x="1234" y="254"/>
                </a:lnTo>
                <a:lnTo>
                  <a:pt x="1234" y="256"/>
                </a:lnTo>
                <a:lnTo>
                  <a:pt x="1236" y="256"/>
                </a:lnTo>
                <a:lnTo>
                  <a:pt x="1238" y="256"/>
                </a:lnTo>
                <a:lnTo>
                  <a:pt x="1240" y="256"/>
                </a:lnTo>
                <a:lnTo>
                  <a:pt x="1243" y="254"/>
                </a:lnTo>
                <a:lnTo>
                  <a:pt x="1243" y="254"/>
                </a:lnTo>
                <a:lnTo>
                  <a:pt x="1240" y="254"/>
                </a:lnTo>
                <a:lnTo>
                  <a:pt x="1240" y="252"/>
                </a:lnTo>
                <a:lnTo>
                  <a:pt x="1240" y="250"/>
                </a:lnTo>
                <a:lnTo>
                  <a:pt x="1238" y="250"/>
                </a:lnTo>
                <a:lnTo>
                  <a:pt x="1238" y="248"/>
                </a:lnTo>
                <a:lnTo>
                  <a:pt x="1238" y="248"/>
                </a:lnTo>
                <a:lnTo>
                  <a:pt x="1234" y="250"/>
                </a:lnTo>
                <a:lnTo>
                  <a:pt x="1234" y="250"/>
                </a:lnTo>
                <a:lnTo>
                  <a:pt x="1234" y="250"/>
                </a:lnTo>
                <a:lnTo>
                  <a:pt x="1232" y="250"/>
                </a:lnTo>
                <a:lnTo>
                  <a:pt x="1232" y="252"/>
                </a:lnTo>
                <a:lnTo>
                  <a:pt x="1234" y="252"/>
                </a:lnTo>
                <a:lnTo>
                  <a:pt x="1234" y="252"/>
                </a:lnTo>
                <a:close/>
                <a:moveTo>
                  <a:pt x="1136" y="231"/>
                </a:moveTo>
                <a:lnTo>
                  <a:pt x="1136" y="231"/>
                </a:lnTo>
                <a:lnTo>
                  <a:pt x="1138" y="231"/>
                </a:lnTo>
                <a:lnTo>
                  <a:pt x="1142" y="231"/>
                </a:lnTo>
                <a:lnTo>
                  <a:pt x="1148" y="229"/>
                </a:lnTo>
                <a:lnTo>
                  <a:pt x="1155" y="227"/>
                </a:lnTo>
                <a:lnTo>
                  <a:pt x="1152" y="227"/>
                </a:lnTo>
                <a:lnTo>
                  <a:pt x="1150" y="227"/>
                </a:lnTo>
                <a:lnTo>
                  <a:pt x="1146" y="227"/>
                </a:lnTo>
                <a:lnTo>
                  <a:pt x="1144" y="227"/>
                </a:lnTo>
                <a:lnTo>
                  <a:pt x="1142" y="229"/>
                </a:lnTo>
                <a:lnTo>
                  <a:pt x="1138" y="229"/>
                </a:lnTo>
                <a:lnTo>
                  <a:pt x="1136" y="231"/>
                </a:lnTo>
                <a:close/>
                <a:moveTo>
                  <a:pt x="1188" y="302"/>
                </a:moveTo>
                <a:lnTo>
                  <a:pt x="1180" y="304"/>
                </a:lnTo>
                <a:lnTo>
                  <a:pt x="1175" y="304"/>
                </a:lnTo>
                <a:lnTo>
                  <a:pt x="1175" y="306"/>
                </a:lnTo>
                <a:lnTo>
                  <a:pt x="1173" y="306"/>
                </a:lnTo>
                <a:lnTo>
                  <a:pt x="1173" y="306"/>
                </a:lnTo>
                <a:lnTo>
                  <a:pt x="1171" y="306"/>
                </a:lnTo>
                <a:lnTo>
                  <a:pt x="1169" y="308"/>
                </a:lnTo>
                <a:lnTo>
                  <a:pt x="1167" y="308"/>
                </a:lnTo>
                <a:lnTo>
                  <a:pt x="1167" y="308"/>
                </a:lnTo>
                <a:lnTo>
                  <a:pt x="1167" y="308"/>
                </a:lnTo>
                <a:lnTo>
                  <a:pt x="1169" y="310"/>
                </a:lnTo>
                <a:lnTo>
                  <a:pt x="1173" y="310"/>
                </a:lnTo>
                <a:lnTo>
                  <a:pt x="1175" y="310"/>
                </a:lnTo>
                <a:lnTo>
                  <a:pt x="1178" y="310"/>
                </a:lnTo>
                <a:lnTo>
                  <a:pt x="1178" y="310"/>
                </a:lnTo>
                <a:lnTo>
                  <a:pt x="1180" y="310"/>
                </a:lnTo>
                <a:lnTo>
                  <a:pt x="1184" y="308"/>
                </a:lnTo>
                <a:lnTo>
                  <a:pt x="1186" y="308"/>
                </a:lnTo>
                <a:lnTo>
                  <a:pt x="1190" y="306"/>
                </a:lnTo>
                <a:lnTo>
                  <a:pt x="1192" y="306"/>
                </a:lnTo>
                <a:lnTo>
                  <a:pt x="1192" y="304"/>
                </a:lnTo>
                <a:lnTo>
                  <a:pt x="1192" y="304"/>
                </a:lnTo>
                <a:lnTo>
                  <a:pt x="1192" y="302"/>
                </a:lnTo>
                <a:lnTo>
                  <a:pt x="1192" y="302"/>
                </a:lnTo>
                <a:lnTo>
                  <a:pt x="1190" y="302"/>
                </a:lnTo>
                <a:lnTo>
                  <a:pt x="1188" y="302"/>
                </a:lnTo>
                <a:close/>
                <a:moveTo>
                  <a:pt x="1117" y="178"/>
                </a:moveTo>
                <a:lnTo>
                  <a:pt x="1117" y="180"/>
                </a:lnTo>
                <a:lnTo>
                  <a:pt x="1115" y="180"/>
                </a:lnTo>
                <a:lnTo>
                  <a:pt x="1113" y="183"/>
                </a:lnTo>
                <a:lnTo>
                  <a:pt x="1113" y="183"/>
                </a:lnTo>
                <a:lnTo>
                  <a:pt x="1113" y="183"/>
                </a:lnTo>
                <a:lnTo>
                  <a:pt x="1113" y="183"/>
                </a:lnTo>
                <a:lnTo>
                  <a:pt x="1115" y="185"/>
                </a:lnTo>
                <a:lnTo>
                  <a:pt x="1115" y="183"/>
                </a:lnTo>
                <a:lnTo>
                  <a:pt x="1119" y="180"/>
                </a:lnTo>
                <a:lnTo>
                  <a:pt x="1119" y="180"/>
                </a:lnTo>
                <a:lnTo>
                  <a:pt x="1117" y="178"/>
                </a:lnTo>
                <a:close/>
                <a:moveTo>
                  <a:pt x="1123" y="243"/>
                </a:moveTo>
                <a:lnTo>
                  <a:pt x="1121" y="239"/>
                </a:lnTo>
                <a:lnTo>
                  <a:pt x="1119" y="239"/>
                </a:lnTo>
                <a:lnTo>
                  <a:pt x="1115" y="239"/>
                </a:lnTo>
                <a:lnTo>
                  <a:pt x="1106" y="241"/>
                </a:lnTo>
                <a:lnTo>
                  <a:pt x="1100" y="241"/>
                </a:lnTo>
                <a:lnTo>
                  <a:pt x="1096" y="243"/>
                </a:lnTo>
                <a:lnTo>
                  <a:pt x="1096" y="245"/>
                </a:lnTo>
                <a:lnTo>
                  <a:pt x="1098" y="248"/>
                </a:lnTo>
                <a:lnTo>
                  <a:pt x="1102" y="248"/>
                </a:lnTo>
                <a:lnTo>
                  <a:pt x="1104" y="248"/>
                </a:lnTo>
                <a:lnTo>
                  <a:pt x="1102" y="250"/>
                </a:lnTo>
                <a:lnTo>
                  <a:pt x="1104" y="252"/>
                </a:lnTo>
                <a:lnTo>
                  <a:pt x="1113" y="250"/>
                </a:lnTo>
                <a:lnTo>
                  <a:pt x="1115" y="250"/>
                </a:lnTo>
                <a:lnTo>
                  <a:pt x="1113" y="254"/>
                </a:lnTo>
                <a:lnTo>
                  <a:pt x="1111" y="256"/>
                </a:lnTo>
                <a:lnTo>
                  <a:pt x="1117" y="256"/>
                </a:lnTo>
                <a:lnTo>
                  <a:pt x="1121" y="254"/>
                </a:lnTo>
                <a:lnTo>
                  <a:pt x="1123" y="254"/>
                </a:lnTo>
                <a:lnTo>
                  <a:pt x="1123" y="252"/>
                </a:lnTo>
                <a:lnTo>
                  <a:pt x="1125" y="252"/>
                </a:lnTo>
                <a:lnTo>
                  <a:pt x="1129" y="250"/>
                </a:lnTo>
                <a:lnTo>
                  <a:pt x="1129" y="250"/>
                </a:lnTo>
                <a:lnTo>
                  <a:pt x="1129" y="250"/>
                </a:lnTo>
                <a:lnTo>
                  <a:pt x="1127" y="248"/>
                </a:lnTo>
                <a:lnTo>
                  <a:pt x="1123" y="245"/>
                </a:lnTo>
                <a:lnTo>
                  <a:pt x="1123" y="245"/>
                </a:lnTo>
                <a:lnTo>
                  <a:pt x="1123" y="243"/>
                </a:lnTo>
                <a:close/>
                <a:moveTo>
                  <a:pt x="1081" y="313"/>
                </a:moveTo>
                <a:lnTo>
                  <a:pt x="1079" y="313"/>
                </a:lnTo>
                <a:lnTo>
                  <a:pt x="1067" y="313"/>
                </a:lnTo>
                <a:lnTo>
                  <a:pt x="1062" y="315"/>
                </a:lnTo>
                <a:lnTo>
                  <a:pt x="1062" y="315"/>
                </a:lnTo>
                <a:lnTo>
                  <a:pt x="1060" y="317"/>
                </a:lnTo>
                <a:lnTo>
                  <a:pt x="1058" y="319"/>
                </a:lnTo>
                <a:lnTo>
                  <a:pt x="1058" y="321"/>
                </a:lnTo>
                <a:lnTo>
                  <a:pt x="1060" y="321"/>
                </a:lnTo>
                <a:lnTo>
                  <a:pt x="1064" y="321"/>
                </a:lnTo>
                <a:lnTo>
                  <a:pt x="1069" y="325"/>
                </a:lnTo>
                <a:lnTo>
                  <a:pt x="1071" y="327"/>
                </a:lnTo>
                <a:lnTo>
                  <a:pt x="1071" y="327"/>
                </a:lnTo>
                <a:lnTo>
                  <a:pt x="1075" y="331"/>
                </a:lnTo>
                <a:lnTo>
                  <a:pt x="1079" y="333"/>
                </a:lnTo>
                <a:lnTo>
                  <a:pt x="1081" y="336"/>
                </a:lnTo>
                <a:lnTo>
                  <a:pt x="1081" y="336"/>
                </a:lnTo>
                <a:lnTo>
                  <a:pt x="1083" y="336"/>
                </a:lnTo>
                <a:lnTo>
                  <a:pt x="1083" y="336"/>
                </a:lnTo>
                <a:lnTo>
                  <a:pt x="1085" y="333"/>
                </a:lnTo>
                <a:lnTo>
                  <a:pt x="1087" y="331"/>
                </a:lnTo>
                <a:lnTo>
                  <a:pt x="1087" y="331"/>
                </a:lnTo>
                <a:lnTo>
                  <a:pt x="1090" y="329"/>
                </a:lnTo>
                <a:lnTo>
                  <a:pt x="1092" y="325"/>
                </a:lnTo>
                <a:lnTo>
                  <a:pt x="1092" y="323"/>
                </a:lnTo>
                <a:lnTo>
                  <a:pt x="1094" y="321"/>
                </a:lnTo>
                <a:lnTo>
                  <a:pt x="1094" y="319"/>
                </a:lnTo>
                <a:lnTo>
                  <a:pt x="1092" y="317"/>
                </a:lnTo>
                <a:lnTo>
                  <a:pt x="1092" y="317"/>
                </a:lnTo>
                <a:lnTo>
                  <a:pt x="1092" y="317"/>
                </a:lnTo>
                <a:lnTo>
                  <a:pt x="1090" y="315"/>
                </a:lnTo>
                <a:lnTo>
                  <a:pt x="1085" y="313"/>
                </a:lnTo>
                <a:lnTo>
                  <a:pt x="1081" y="313"/>
                </a:lnTo>
                <a:close/>
                <a:moveTo>
                  <a:pt x="1092" y="269"/>
                </a:moveTo>
                <a:lnTo>
                  <a:pt x="1090" y="271"/>
                </a:lnTo>
                <a:lnTo>
                  <a:pt x="1090" y="273"/>
                </a:lnTo>
                <a:lnTo>
                  <a:pt x="1087" y="273"/>
                </a:lnTo>
                <a:lnTo>
                  <a:pt x="1087" y="273"/>
                </a:lnTo>
                <a:lnTo>
                  <a:pt x="1090" y="275"/>
                </a:lnTo>
                <a:lnTo>
                  <a:pt x="1092" y="275"/>
                </a:lnTo>
                <a:lnTo>
                  <a:pt x="1096" y="277"/>
                </a:lnTo>
                <a:lnTo>
                  <a:pt x="1100" y="277"/>
                </a:lnTo>
                <a:lnTo>
                  <a:pt x="1104" y="275"/>
                </a:lnTo>
                <a:lnTo>
                  <a:pt x="1104" y="275"/>
                </a:lnTo>
                <a:lnTo>
                  <a:pt x="1106" y="273"/>
                </a:lnTo>
                <a:lnTo>
                  <a:pt x="1106" y="273"/>
                </a:lnTo>
                <a:lnTo>
                  <a:pt x="1106" y="273"/>
                </a:lnTo>
                <a:lnTo>
                  <a:pt x="1106" y="271"/>
                </a:lnTo>
                <a:lnTo>
                  <a:pt x="1104" y="271"/>
                </a:lnTo>
                <a:lnTo>
                  <a:pt x="1104" y="269"/>
                </a:lnTo>
                <a:lnTo>
                  <a:pt x="1104" y="266"/>
                </a:lnTo>
                <a:lnTo>
                  <a:pt x="1104" y="266"/>
                </a:lnTo>
                <a:lnTo>
                  <a:pt x="1102" y="266"/>
                </a:lnTo>
                <a:lnTo>
                  <a:pt x="1100" y="264"/>
                </a:lnTo>
                <a:lnTo>
                  <a:pt x="1096" y="264"/>
                </a:lnTo>
                <a:lnTo>
                  <a:pt x="1094" y="264"/>
                </a:lnTo>
                <a:lnTo>
                  <a:pt x="1092" y="266"/>
                </a:lnTo>
                <a:lnTo>
                  <a:pt x="1092" y="269"/>
                </a:lnTo>
                <a:close/>
                <a:moveTo>
                  <a:pt x="1211" y="277"/>
                </a:moveTo>
                <a:lnTo>
                  <a:pt x="1213" y="279"/>
                </a:lnTo>
                <a:lnTo>
                  <a:pt x="1213" y="279"/>
                </a:lnTo>
                <a:lnTo>
                  <a:pt x="1213" y="279"/>
                </a:lnTo>
                <a:lnTo>
                  <a:pt x="1215" y="279"/>
                </a:lnTo>
                <a:lnTo>
                  <a:pt x="1215" y="279"/>
                </a:lnTo>
                <a:lnTo>
                  <a:pt x="1219" y="281"/>
                </a:lnTo>
                <a:lnTo>
                  <a:pt x="1226" y="283"/>
                </a:lnTo>
                <a:lnTo>
                  <a:pt x="1228" y="283"/>
                </a:lnTo>
                <a:lnTo>
                  <a:pt x="1232" y="285"/>
                </a:lnTo>
                <a:lnTo>
                  <a:pt x="1234" y="287"/>
                </a:lnTo>
                <a:lnTo>
                  <a:pt x="1236" y="287"/>
                </a:lnTo>
                <a:lnTo>
                  <a:pt x="1238" y="287"/>
                </a:lnTo>
                <a:lnTo>
                  <a:pt x="1243" y="287"/>
                </a:lnTo>
                <a:lnTo>
                  <a:pt x="1247" y="287"/>
                </a:lnTo>
                <a:lnTo>
                  <a:pt x="1251" y="287"/>
                </a:lnTo>
                <a:lnTo>
                  <a:pt x="1253" y="287"/>
                </a:lnTo>
                <a:lnTo>
                  <a:pt x="1253" y="285"/>
                </a:lnTo>
                <a:lnTo>
                  <a:pt x="1253" y="285"/>
                </a:lnTo>
                <a:lnTo>
                  <a:pt x="1253" y="285"/>
                </a:lnTo>
                <a:lnTo>
                  <a:pt x="1253" y="283"/>
                </a:lnTo>
                <a:lnTo>
                  <a:pt x="1253" y="283"/>
                </a:lnTo>
                <a:lnTo>
                  <a:pt x="1253" y="281"/>
                </a:lnTo>
                <a:lnTo>
                  <a:pt x="1253" y="279"/>
                </a:lnTo>
                <a:lnTo>
                  <a:pt x="1253" y="279"/>
                </a:lnTo>
                <a:lnTo>
                  <a:pt x="1253" y="277"/>
                </a:lnTo>
                <a:lnTo>
                  <a:pt x="1253" y="275"/>
                </a:lnTo>
                <a:lnTo>
                  <a:pt x="1253" y="275"/>
                </a:lnTo>
                <a:lnTo>
                  <a:pt x="1253" y="273"/>
                </a:lnTo>
                <a:lnTo>
                  <a:pt x="1251" y="271"/>
                </a:lnTo>
                <a:lnTo>
                  <a:pt x="1251" y="269"/>
                </a:lnTo>
                <a:lnTo>
                  <a:pt x="1249" y="266"/>
                </a:lnTo>
                <a:lnTo>
                  <a:pt x="1247" y="264"/>
                </a:lnTo>
                <a:lnTo>
                  <a:pt x="1243" y="262"/>
                </a:lnTo>
                <a:lnTo>
                  <a:pt x="1240" y="260"/>
                </a:lnTo>
                <a:lnTo>
                  <a:pt x="1236" y="260"/>
                </a:lnTo>
                <a:lnTo>
                  <a:pt x="1234" y="258"/>
                </a:lnTo>
                <a:lnTo>
                  <a:pt x="1230" y="260"/>
                </a:lnTo>
                <a:lnTo>
                  <a:pt x="1222" y="262"/>
                </a:lnTo>
                <a:lnTo>
                  <a:pt x="1219" y="264"/>
                </a:lnTo>
                <a:lnTo>
                  <a:pt x="1217" y="264"/>
                </a:lnTo>
                <a:lnTo>
                  <a:pt x="1215" y="266"/>
                </a:lnTo>
                <a:lnTo>
                  <a:pt x="1215" y="269"/>
                </a:lnTo>
                <a:lnTo>
                  <a:pt x="1215" y="271"/>
                </a:lnTo>
                <a:lnTo>
                  <a:pt x="1213" y="271"/>
                </a:lnTo>
                <a:lnTo>
                  <a:pt x="1211" y="271"/>
                </a:lnTo>
                <a:lnTo>
                  <a:pt x="1209" y="275"/>
                </a:lnTo>
                <a:lnTo>
                  <a:pt x="1209" y="275"/>
                </a:lnTo>
                <a:lnTo>
                  <a:pt x="1209" y="277"/>
                </a:lnTo>
                <a:lnTo>
                  <a:pt x="1209" y="277"/>
                </a:lnTo>
                <a:lnTo>
                  <a:pt x="1209" y="277"/>
                </a:lnTo>
                <a:lnTo>
                  <a:pt x="1211" y="277"/>
                </a:lnTo>
                <a:lnTo>
                  <a:pt x="1211" y="277"/>
                </a:lnTo>
                <a:close/>
                <a:moveTo>
                  <a:pt x="1473" y="631"/>
                </a:moveTo>
                <a:lnTo>
                  <a:pt x="1473" y="629"/>
                </a:lnTo>
                <a:lnTo>
                  <a:pt x="1475" y="629"/>
                </a:lnTo>
                <a:lnTo>
                  <a:pt x="1471" y="629"/>
                </a:lnTo>
                <a:lnTo>
                  <a:pt x="1469" y="631"/>
                </a:lnTo>
                <a:lnTo>
                  <a:pt x="1469" y="631"/>
                </a:lnTo>
                <a:lnTo>
                  <a:pt x="1469" y="631"/>
                </a:lnTo>
                <a:lnTo>
                  <a:pt x="1471" y="631"/>
                </a:lnTo>
                <a:lnTo>
                  <a:pt x="1473" y="631"/>
                </a:lnTo>
                <a:close/>
                <a:moveTo>
                  <a:pt x="1479" y="579"/>
                </a:moveTo>
                <a:lnTo>
                  <a:pt x="1481" y="579"/>
                </a:lnTo>
                <a:lnTo>
                  <a:pt x="1483" y="577"/>
                </a:lnTo>
                <a:lnTo>
                  <a:pt x="1483" y="577"/>
                </a:lnTo>
                <a:lnTo>
                  <a:pt x="1483" y="575"/>
                </a:lnTo>
                <a:lnTo>
                  <a:pt x="1486" y="575"/>
                </a:lnTo>
                <a:lnTo>
                  <a:pt x="1483" y="575"/>
                </a:lnTo>
                <a:lnTo>
                  <a:pt x="1483" y="572"/>
                </a:lnTo>
                <a:lnTo>
                  <a:pt x="1481" y="570"/>
                </a:lnTo>
                <a:lnTo>
                  <a:pt x="1481" y="570"/>
                </a:lnTo>
                <a:lnTo>
                  <a:pt x="1479" y="570"/>
                </a:lnTo>
                <a:lnTo>
                  <a:pt x="1479" y="570"/>
                </a:lnTo>
                <a:lnTo>
                  <a:pt x="1475" y="570"/>
                </a:lnTo>
                <a:lnTo>
                  <a:pt x="1471" y="570"/>
                </a:lnTo>
                <a:lnTo>
                  <a:pt x="1471" y="570"/>
                </a:lnTo>
                <a:lnTo>
                  <a:pt x="1471" y="570"/>
                </a:lnTo>
                <a:lnTo>
                  <a:pt x="1471" y="572"/>
                </a:lnTo>
                <a:lnTo>
                  <a:pt x="1473" y="575"/>
                </a:lnTo>
                <a:lnTo>
                  <a:pt x="1477" y="579"/>
                </a:lnTo>
                <a:lnTo>
                  <a:pt x="1479" y="579"/>
                </a:lnTo>
                <a:close/>
                <a:moveTo>
                  <a:pt x="1523" y="451"/>
                </a:moveTo>
                <a:lnTo>
                  <a:pt x="1523" y="449"/>
                </a:lnTo>
                <a:lnTo>
                  <a:pt x="1521" y="447"/>
                </a:lnTo>
                <a:lnTo>
                  <a:pt x="1519" y="447"/>
                </a:lnTo>
                <a:lnTo>
                  <a:pt x="1519" y="447"/>
                </a:lnTo>
                <a:lnTo>
                  <a:pt x="1517" y="447"/>
                </a:lnTo>
                <a:lnTo>
                  <a:pt x="1515" y="447"/>
                </a:lnTo>
                <a:lnTo>
                  <a:pt x="1515" y="449"/>
                </a:lnTo>
                <a:lnTo>
                  <a:pt x="1515" y="449"/>
                </a:lnTo>
                <a:lnTo>
                  <a:pt x="1515" y="451"/>
                </a:lnTo>
                <a:lnTo>
                  <a:pt x="1517" y="451"/>
                </a:lnTo>
                <a:lnTo>
                  <a:pt x="1519" y="453"/>
                </a:lnTo>
                <a:lnTo>
                  <a:pt x="1521" y="455"/>
                </a:lnTo>
                <a:lnTo>
                  <a:pt x="1523" y="455"/>
                </a:lnTo>
                <a:lnTo>
                  <a:pt x="1523" y="455"/>
                </a:lnTo>
                <a:lnTo>
                  <a:pt x="1523" y="453"/>
                </a:lnTo>
                <a:lnTo>
                  <a:pt x="1523" y="453"/>
                </a:lnTo>
                <a:lnTo>
                  <a:pt x="1523" y="453"/>
                </a:lnTo>
                <a:lnTo>
                  <a:pt x="1523" y="453"/>
                </a:lnTo>
                <a:lnTo>
                  <a:pt x="1523" y="451"/>
                </a:lnTo>
                <a:lnTo>
                  <a:pt x="1523" y="451"/>
                </a:lnTo>
                <a:close/>
                <a:moveTo>
                  <a:pt x="1467" y="728"/>
                </a:moveTo>
                <a:lnTo>
                  <a:pt x="1467" y="728"/>
                </a:lnTo>
                <a:lnTo>
                  <a:pt x="1467" y="726"/>
                </a:lnTo>
                <a:lnTo>
                  <a:pt x="1469" y="726"/>
                </a:lnTo>
                <a:lnTo>
                  <a:pt x="1469" y="723"/>
                </a:lnTo>
                <a:lnTo>
                  <a:pt x="1469" y="721"/>
                </a:lnTo>
                <a:lnTo>
                  <a:pt x="1467" y="721"/>
                </a:lnTo>
                <a:lnTo>
                  <a:pt x="1467" y="721"/>
                </a:lnTo>
                <a:lnTo>
                  <a:pt x="1467" y="721"/>
                </a:lnTo>
                <a:lnTo>
                  <a:pt x="1467" y="723"/>
                </a:lnTo>
                <a:lnTo>
                  <a:pt x="1467" y="723"/>
                </a:lnTo>
                <a:lnTo>
                  <a:pt x="1465" y="726"/>
                </a:lnTo>
                <a:lnTo>
                  <a:pt x="1465" y="728"/>
                </a:lnTo>
                <a:lnTo>
                  <a:pt x="1465" y="728"/>
                </a:lnTo>
                <a:lnTo>
                  <a:pt x="1465" y="728"/>
                </a:lnTo>
                <a:lnTo>
                  <a:pt x="1467" y="728"/>
                </a:lnTo>
                <a:close/>
                <a:moveTo>
                  <a:pt x="1481" y="560"/>
                </a:moveTo>
                <a:lnTo>
                  <a:pt x="1483" y="558"/>
                </a:lnTo>
                <a:lnTo>
                  <a:pt x="1483" y="558"/>
                </a:lnTo>
                <a:lnTo>
                  <a:pt x="1483" y="558"/>
                </a:lnTo>
                <a:lnTo>
                  <a:pt x="1483" y="558"/>
                </a:lnTo>
                <a:lnTo>
                  <a:pt x="1481" y="558"/>
                </a:lnTo>
                <a:lnTo>
                  <a:pt x="1479" y="558"/>
                </a:lnTo>
                <a:lnTo>
                  <a:pt x="1477" y="558"/>
                </a:lnTo>
                <a:lnTo>
                  <a:pt x="1479" y="558"/>
                </a:lnTo>
                <a:lnTo>
                  <a:pt x="1479" y="560"/>
                </a:lnTo>
                <a:lnTo>
                  <a:pt x="1481" y="560"/>
                </a:lnTo>
                <a:close/>
                <a:moveTo>
                  <a:pt x="1509" y="455"/>
                </a:moveTo>
                <a:lnTo>
                  <a:pt x="1507" y="455"/>
                </a:lnTo>
                <a:lnTo>
                  <a:pt x="1504" y="455"/>
                </a:lnTo>
                <a:lnTo>
                  <a:pt x="1504" y="455"/>
                </a:lnTo>
                <a:lnTo>
                  <a:pt x="1502" y="455"/>
                </a:lnTo>
                <a:lnTo>
                  <a:pt x="1498" y="457"/>
                </a:lnTo>
                <a:lnTo>
                  <a:pt x="1496" y="457"/>
                </a:lnTo>
                <a:lnTo>
                  <a:pt x="1496" y="457"/>
                </a:lnTo>
                <a:lnTo>
                  <a:pt x="1494" y="461"/>
                </a:lnTo>
                <a:lnTo>
                  <a:pt x="1490" y="463"/>
                </a:lnTo>
                <a:lnTo>
                  <a:pt x="1490" y="468"/>
                </a:lnTo>
                <a:lnTo>
                  <a:pt x="1488" y="470"/>
                </a:lnTo>
                <a:lnTo>
                  <a:pt x="1488" y="472"/>
                </a:lnTo>
                <a:lnTo>
                  <a:pt x="1490" y="476"/>
                </a:lnTo>
                <a:lnTo>
                  <a:pt x="1490" y="478"/>
                </a:lnTo>
                <a:lnTo>
                  <a:pt x="1492" y="480"/>
                </a:lnTo>
                <a:lnTo>
                  <a:pt x="1492" y="480"/>
                </a:lnTo>
                <a:lnTo>
                  <a:pt x="1494" y="482"/>
                </a:lnTo>
                <a:lnTo>
                  <a:pt x="1494" y="482"/>
                </a:lnTo>
                <a:lnTo>
                  <a:pt x="1496" y="482"/>
                </a:lnTo>
                <a:lnTo>
                  <a:pt x="1502" y="482"/>
                </a:lnTo>
                <a:lnTo>
                  <a:pt x="1507" y="480"/>
                </a:lnTo>
                <a:lnTo>
                  <a:pt x="1511" y="480"/>
                </a:lnTo>
                <a:lnTo>
                  <a:pt x="1515" y="478"/>
                </a:lnTo>
                <a:lnTo>
                  <a:pt x="1517" y="478"/>
                </a:lnTo>
                <a:lnTo>
                  <a:pt x="1519" y="476"/>
                </a:lnTo>
                <a:lnTo>
                  <a:pt x="1519" y="474"/>
                </a:lnTo>
                <a:lnTo>
                  <a:pt x="1519" y="472"/>
                </a:lnTo>
                <a:lnTo>
                  <a:pt x="1519" y="470"/>
                </a:lnTo>
                <a:lnTo>
                  <a:pt x="1519" y="463"/>
                </a:lnTo>
                <a:lnTo>
                  <a:pt x="1519" y="463"/>
                </a:lnTo>
                <a:lnTo>
                  <a:pt x="1519" y="461"/>
                </a:lnTo>
                <a:lnTo>
                  <a:pt x="1521" y="461"/>
                </a:lnTo>
                <a:lnTo>
                  <a:pt x="1521" y="459"/>
                </a:lnTo>
                <a:lnTo>
                  <a:pt x="1519" y="459"/>
                </a:lnTo>
                <a:lnTo>
                  <a:pt x="1519" y="457"/>
                </a:lnTo>
                <a:lnTo>
                  <a:pt x="1519" y="457"/>
                </a:lnTo>
                <a:lnTo>
                  <a:pt x="1511" y="455"/>
                </a:lnTo>
                <a:lnTo>
                  <a:pt x="1509" y="455"/>
                </a:lnTo>
                <a:close/>
                <a:moveTo>
                  <a:pt x="1450" y="650"/>
                </a:moveTo>
                <a:lnTo>
                  <a:pt x="1450" y="650"/>
                </a:lnTo>
                <a:lnTo>
                  <a:pt x="1450" y="650"/>
                </a:lnTo>
                <a:lnTo>
                  <a:pt x="1448" y="650"/>
                </a:lnTo>
                <a:lnTo>
                  <a:pt x="1448" y="650"/>
                </a:lnTo>
                <a:lnTo>
                  <a:pt x="1448" y="650"/>
                </a:lnTo>
                <a:lnTo>
                  <a:pt x="1446" y="652"/>
                </a:lnTo>
                <a:lnTo>
                  <a:pt x="1448" y="652"/>
                </a:lnTo>
                <a:lnTo>
                  <a:pt x="1450" y="650"/>
                </a:lnTo>
                <a:close/>
                <a:moveTo>
                  <a:pt x="1448" y="784"/>
                </a:moveTo>
                <a:lnTo>
                  <a:pt x="1448" y="784"/>
                </a:lnTo>
                <a:lnTo>
                  <a:pt x="1450" y="784"/>
                </a:lnTo>
                <a:lnTo>
                  <a:pt x="1450" y="784"/>
                </a:lnTo>
                <a:lnTo>
                  <a:pt x="1450" y="782"/>
                </a:lnTo>
                <a:lnTo>
                  <a:pt x="1448" y="782"/>
                </a:lnTo>
                <a:lnTo>
                  <a:pt x="1448" y="782"/>
                </a:lnTo>
                <a:lnTo>
                  <a:pt x="1448" y="784"/>
                </a:lnTo>
                <a:lnTo>
                  <a:pt x="1448" y="784"/>
                </a:lnTo>
                <a:close/>
                <a:moveTo>
                  <a:pt x="1450" y="713"/>
                </a:moveTo>
                <a:lnTo>
                  <a:pt x="1450" y="713"/>
                </a:lnTo>
                <a:lnTo>
                  <a:pt x="1450" y="715"/>
                </a:lnTo>
                <a:lnTo>
                  <a:pt x="1450" y="715"/>
                </a:lnTo>
                <a:lnTo>
                  <a:pt x="1450" y="715"/>
                </a:lnTo>
                <a:lnTo>
                  <a:pt x="1452" y="713"/>
                </a:lnTo>
                <a:lnTo>
                  <a:pt x="1452" y="713"/>
                </a:lnTo>
                <a:lnTo>
                  <a:pt x="1450" y="713"/>
                </a:lnTo>
                <a:lnTo>
                  <a:pt x="1450" y="713"/>
                </a:lnTo>
                <a:close/>
                <a:moveTo>
                  <a:pt x="1450" y="726"/>
                </a:moveTo>
                <a:lnTo>
                  <a:pt x="1454" y="723"/>
                </a:lnTo>
                <a:lnTo>
                  <a:pt x="1454" y="721"/>
                </a:lnTo>
                <a:lnTo>
                  <a:pt x="1454" y="721"/>
                </a:lnTo>
                <a:lnTo>
                  <a:pt x="1454" y="721"/>
                </a:lnTo>
                <a:lnTo>
                  <a:pt x="1454" y="721"/>
                </a:lnTo>
                <a:lnTo>
                  <a:pt x="1452" y="723"/>
                </a:lnTo>
                <a:lnTo>
                  <a:pt x="1452" y="723"/>
                </a:lnTo>
                <a:lnTo>
                  <a:pt x="1450" y="723"/>
                </a:lnTo>
                <a:lnTo>
                  <a:pt x="1450" y="723"/>
                </a:lnTo>
                <a:lnTo>
                  <a:pt x="1448" y="723"/>
                </a:lnTo>
                <a:lnTo>
                  <a:pt x="1448" y="723"/>
                </a:lnTo>
                <a:lnTo>
                  <a:pt x="1448" y="726"/>
                </a:lnTo>
                <a:lnTo>
                  <a:pt x="1448" y="726"/>
                </a:lnTo>
                <a:lnTo>
                  <a:pt x="1450" y="726"/>
                </a:lnTo>
                <a:close/>
                <a:moveTo>
                  <a:pt x="1222" y="428"/>
                </a:moveTo>
                <a:lnTo>
                  <a:pt x="1222" y="430"/>
                </a:lnTo>
                <a:lnTo>
                  <a:pt x="1222" y="430"/>
                </a:lnTo>
                <a:lnTo>
                  <a:pt x="1224" y="430"/>
                </a:lnTo>
                <a:lnTo>
                  <a:pt x="1224" y="430"/>
                </a:lnTo>
                <a:lnTo>
                  <a:pt x="1226" y="428"/>
                </a:lnTo>
                <a:lnTo>
                  <a:pt x="1226" y="428"/>
                </a:lnTo>
                <a:lnTo>
                  <a:pt x="1226" y="426"/>
                </a:lnTo>
                <a:lnTo>
                  <a:pt x="1226" y="426"/>
                </a:lnTo>
                <a:lnTo>
                  <a:pt x="1224" y="424"/>
                </a:lnTo>
                <a:lnTo>
                  <a:pt x="1224" y="424"/>
                </a:lnTo>
                <a:lnTo>
                  <a:pt x="1222" y="422"/>
                </a:lnTo>
                <a:lnTo>
                  <a:pt x="1219" y="422"/>
                </a:lnTo>
                <a:lnTo>
                  <a:pt x="1219" y="424"/>
                </a:lnTo>
                <a:lnTo>
                  <a:pt x="1217" y="424"/>
                </a:lnTo>
                <a:lnTo>
                  <a:pt x="1217" y="426"/>
                </a:lnTo>
                <a:lnTo>
                  <a:pt x="1217" y="426"/>
                </a:lnTo>
                <a:lnTo>
                  <a:pt x="1217" y="428"/>
                </a:lnTo>
                <a:lnTo>
                  <a:pt x="1217" y="428"/>
                </a:lnTo>
                <a:lnTo>
                  <a:pt x="1217" y="430"/>
                </a:lnTo>
                <a:lnTo>
                  <a:pt x="1219" y="430"/>
                </a:lnTo>
                <a:lnTo>
                  <a:pt x="1219" y="428"/>
                </a:lnTo>
                <a:lnTo>
                  <a:pt x="1219" y="428"/>
                </a:lnTo>
                <a:lnTo>
                  <a:pt x="1219" y="426"/>
                </a:lnTo>
                <a:lnTo>
                  <a:pt x="1219" y="424"/>
                </a:lnTo>
                <a:lnTo>
                  <a:pt x="1219" y="424"/>
                </a:lnTo>
                <a:lnTo>
                  <a:pt x="1219" y="424"/>
                </a:lnTo>
                <a:lnTo>
                  <a:pt x="1222" y="424"/>
                </a:lnTo>
                <a:lnTo>
                  <a:pt x="1222" y="426"/>
                </a:lnTo>
                <a:lnTo>
                  <a:pt x="1222" y="428"/>
                </a:lnTo>
                <a:lnTo>
                  <a:pt x="1222" y="428"/>
                </a:lnTo>
                <a:lnTo>
                  <a:pt x="1222" y="428"/>
                </a:lnTo>
                <a:close/>
                <a:moveTo>
                  <a:pt x="1207" y="350"/>
                </a:moveTo>
                <a:lnTo>
                  <a:pt x="1209" y="350"/>
                </a:lnTo>
                <a:lnTo>
                  <a:pt x="1211" y="348"/>
                </a:lnTo>
                <a:lnTo>
                  <a:pt x="1211" y="348"/>
                </a:lnTo>
                <a:lnTo>
                  <a:pt x="1211" y="346"/>
                </a:lnTo>
                <a:lnTo>
                  <a:pt x="1209" y="344"/>
                </a:lnTo>
                <a:lnTo>
                  <a:pt x="1209" y="342"/>
                </a:lnTo>
                <a:lnTo>
                  <a:pt x="1209" y="342"/>
                </a:lnTo>
                <a:lnTo>
                  <a:pt x="1207" y="342"/>
                </a:lnTo>
                <a:lnTo>
                  <a:pt x="1205" y="342"/>
                </a:lnTo>
                <a:lnTo>
                  <a:pt x="1203" y="344"/>
                </a:lnTo>
                <a:lnTo>
                  <a:pt x="1201" y="344"/>
                </a:lnTo>
                <a:lnTo>
                  <a:pt x="1201" y="344"/>
                </a:lnTo>
                <a:lnTo>
                  <a:pt x="1201" y="342"/>
                </a:lnTo>
                <a:lnTo>
                  <a:pt x="1201" y="342"/>
                </a:lnTo>
                <a:lnTo>
                  <a:pt x="1201" y="340"/>
                </a:lnTo>
                <a:lnTo>
                  <a:pt x="1199" y="338"/>
                </a:lnTo>
                <a:lnTo>
                  <a:pt x="1196" y="338"/>
                </a:lnTo>
                <a:lnTo>
                  <a:pt x="1196" y="338"/>
                </a:lnTo>
                <a:lnTo>
                  <a:pt x="1199" y="336"/>
                </a:lnTo>
                <a:lnTo>
                  <a:pt x="1199" y="336"/>
                </a:lnTo>
                <a:lnTo>
                  <a:pt x="1199" y="336"/>
                </a:lnTo>
                <a:lnTo>
                  <a:pt x="1196" y="333"/>
                </a:lnTo>
                <a:lnTo>
                  <a:pt x="1192" y="333"/>
                </a:lnTo>
                <a:lnTo>
                  <a:pt x="1192" y="331"/>
                </a:lnTo>
                <a:lnTo>
                  <a:pt x="1188" y="331"/>
                </a:lnTo>
                <a:lnTo>
                  <a:pt x="1188" y="333"/>
                </a:lnTo>
                <a:lnTo>
                  <a:pt x="1186" y="333"/>
                </a:lnTo>
                <a:lnTo>
                  <a:pt x="1182" y="336"/>
                </a:lnTo>
                <a:lnTo>
                  <a:pt x="1182" y="336"/>
                </a:lnTo>
                <a:lnTo>
                  <a:pt x="1182" y="333"/>
                </a:lnTo>
                <a:lnTo>
                  <a:pt x="1182" y="333"/>
                </a:lnTo>
                <a:lnTo>
                  <a:pt x="1182" y="333"/>
                </a:lnTo>
                <a:lnTo>
                  <a:pt x="1182" y="331"/>
                </a:lnTo>
                <a:lnTo>
                  <a:pt x="1186" y="329"/>
                </a:lnTo>
                <a:lnTo>
                  <a:pt x="1190" y="325"/>
                </a:lnTo>
                <a:lnTo>
                  <a:pt x="1196" y="323"/>
                </a:lnTo>
                <a:lnTo>
                  <a:pt x="1199" y="323"/>
                </a:lnTo>
                <a:lnTo>
                  <a:pt x="1199" y="321"/>
                </a:lnTo>
                <a:lnTo>
                  <a:pt x="1199" y="321"/>
                </a:lnTo>
                <a:lnTo>
                  <a:pt x="1196" y="321"/>
                </a:lnTo>
                <a:lnTo>
                  <a:pt x="1196" y="321"/>
                </a:lnTo>
                <a:lnTo>
                  <a:pt x="1194" y="321"/>
                </a:lnTo>
                <a:lnTo>
                  <a:pt x="1194" y="321"/>
                </a:lnTo>
                <a:lnTo>
                  <a:pt x="1194" y="321"/>
                </a:lnTo>
                <a:lnTo>
                  <a:pt x="1194" y="319"/>
                </a:lnTo>
                <a:lnTo>
                  <a:pt x="1194" y="319"/>
                </a:lnTo>
                <a:lnTo>
                  <a:pt x="1194" y="319"/>
                </a:lnTo>
                <a:lnTo>
                  <a:pt x="1196" y="319"/>
                </a:lnTo>
                <a:lnTo>
                  <a:pt x="1199" y="317"/>
                </a:lnTo>
                <a:lnTo>
                  <a:pt x="1201" y="317"/>
                </a:lnTo>
                <a:lnTo>
                  <a:pt x="1201" y="317"/>
                </a:lnTo>
                <a:lnTo>
                  <a:pt x="1203" y="315"/>
                </a:lnTo>
                <a:lnTo>
                  <a:pt x="1203" y="315"/>
                </a:lnTo>
                <a:lnTo>
                  <a:pt x="1203" y="315"/>
                </a:lnTo>
                <a:lnTo>
                  <a:pt x="1201" y="310"/>
                </a:lnTo>
                <a:lnTo>
                  <a:pt x="1201" y="310"/>
                </a:lnTo>
                <a:lnTo>
                  <a:pt x="1199" y="310"/>
                </a:lnTo>
                <a:lnTo>
                  <a:pt x="1199" y="310"/>
                </a:lnTo>
                <a:lnTo>
                  <a:pt x="1194" y="308"/>
                </a:lnTo>
                <a:lnTo>
                  <a:pt x="1192" y="308"/>
                </a:lnTo>
                <a:lnTo>
                  <a:pt x="1190" y="308"/>
                </a:lnTo>
                <a:lnTo>
                  <a:pt x="1188" y="308"/>
                </a:lnTo>
                <a:lnTo>
                  <a:pt x="1186" y="310"/>
                </a:lnTo>
                <a:lnTo>
                  <a:pt x="1180" y="310"/>
                </a:lnTo>
                <a:lnTo>
                  <a:pt x="1178" y="313"/>
                </a:lnTo>
                <a:lnTo>
                  <a:pt x="1173" y="313"/>
                </a:lnTo>
                <a:lnTo>
                  <a:pt x="1171" y="313"/>
                </a:lnTo>
                <a:lnTo>
                  <a:pt x="1159" y="306"/>
                </a:lnTo>
                <a:lnTo>
                  <a:pt x="1157" y="308"/>
                </a:lnTo>
                <a:lnTo>
                  <a:pt x="1157" y="308"/>
                </a:lnTo>
                <a:lnTo>
                  <a:pt x="1157" y="308"/>
                </a:lnTo>
                <a:lnTo>
                  <a:pt x="1157" y="310"/>
                </a:lnTo>
                <a:lnTo>
                  <a:pt x="1159" y="310"/>
                </a:lnTo>
                <a:lnTo>
                  <a:pt x="1161" y="310"/>
                </a:lnTo>
                <a:lnTo>
                  <a:pt x="1161" y="310"/>
                </a:lnTo>
                <a:lnTo>
                  <a:pt x="1159" y="310"/>
                </a:lnTo>
                <a:lnTo>
                  <a:pt x="1157" y="310"/>
                </a:lnTo>
                <a:lnTo>
                  <a:pt x="1152" y="310"/>
                </a:lnTo>
                <a:lnTo>
                  <a:pt x="1146" y="310"/>
                </a:lnTo>
                <a:lnTo>
                  <a:pt x="1144" y="310"/>
                </a:lnTo>
                <a:lnTo>
                  <a:pt x="1144" y="313"/>
                </a:lnTo>
                <a:lnTo>
                  <a:pt x="1144" y="313"/>
                </a:lnTo>
                <a:lnTo>
                  <a:pt x="1146" y="315"/>
                </a:lnTo>
                <a:lnTo>
                  <a:pt x="1146" y="315"/>
                </a:lnTo>
                <a:lnTo>
                  <a:pt x="1148" y="317"/>
                </a:lnTo>
                <a:lnTo>
                  <a:pt x="1150" y="317"/>
                </a:lnTo>
                <a:lnTo>
                  <a:pt x="1150" y="317"/>
                </a:lnTo>
                <a:lnTo>
                  <a:pt x="1150" y="319"/>
                </a:lnTo>
                <a:lnTo>
                  <a:pt x="1152" y="321"/>
                </a:lnTo>
                <a:lnTo>
                  <a:pt x="1152" y="321"/>
                </a:lnTo>
                <a:lnTo>
                  <a:pt x="1148" y="319"/>
                </a:lnTo>
                <a:lnTo>
                  <a:pt x="1146" y="317"/>
                </a:lnTo>
                <a:lnTo>
                  <a:pt x="1144" y="317"/>
                </a:lnTo>
                <a:lnTo>
                  <a:pt x="1142" y="317"/>
                </a:lnTo>
                <a:lnTo>
                  <a:pt x="1140" y="317"/>
                </a:lnTo>
                <a:lnTo>
                  <a:pt x="1138" y="319"/>
                </a:lnTo>
                <a:lnTo>
                  <a:pt x="1138" y="319"/>
                </a:lnTo>
                <a:lnTo>
                  <a:pt x="1138" y="321"/>
                </a:lnTo>
                <a:lnTo>
                  <a:pt x="1138" y="321"/>
                </a:lnTo>
                <a:lnTo>
                  <a:pt x="1138" y="321"/>
                </a:lnTo>
                <a:lnTo>
                  <a:pt x="1146" y="325"/>
                </a:lnTo>
                <a:lnTo>
                  <a:pt x="1148" y="325"/>
                </a:lnTo>
                <a:lnTo>
                  <a:pt x="1150" y="325"/>
                </a:lnTo>
                <a:lnTo>
                  <a:pt x="1152" y="325"/>
                </a:lnTo>
                <a:lnTo>
                  <a:pt x="1155" y="323"/>
                </a:lnTo>
                <a:lnTo>
                  <a:pt x="1155" y="323"/>
                </a:lnTo>
                <a:lnTo>
                  <a:pt x="1159" y="327"/>
                </a:lnTo>
                <a:lnTo>
                  <a:pt x="1161" y="327"/>
                </a:lnTo>
                <a:lnTo>
                  <a:pt x="1159" y="327"/>
                </a:lnTo>
                <a:lnTo>
                  <a:pt x="1159" y="327"/>
                </a:lnTo>
                <a:lnTo>
                  <a:pt x="1157" y="327"/>
                </a:lnTo>
                <a:lnTo>
                  <a:pt x="1155" y="325"/>
                </a:lnTo>
                <a:lnTo>
                  <a:pt x="1152" y="327"/>
                </a:lnTo>
                <a:lnTo>
                  <a:pt x="1152" y="327"/>
                </a:lnTo>
                <a:lnTo>
                  <a:pt x="1150" y="327"/>
                </a:lnTo>
                <a:lnTo>
                  <a:pt x="1150" y="329"/>
                </a:lnTo>
                <a:lnTo>
                  <a:pt x="1150" y="329"/>
                </a:lnTo>
                <a:lnTo>
                  <a:pt x="1152" y="329"/>
                </a:lnTo>
                <a:lnTo>
                  <a:pt x="1155" y="329"/>
                </a:lnTo>
                <a:lnTo>
                  <a:pt x="1155" y="329"/>
                </a:lnTo>
                <a:lnTo>
                  <a:pt x="1157" y="331"/>
                </a:lnTo>
                <a:lnTo>
                  <a:pt x="1157" y="331"/>
                </a:lnTo>
                <a:lnTo>
                  <a:pt x="1157" y="333"/>
                </a:lnTo>
                <a:lnTo>
                  <a:pt x="1157" y="336"/>
                </a:lnTo>
                <a:lnTo>
                  <a:pt x="1157" y="336"/>
                </a:lnTo>
                <a:lnTo>
                  <a:pt x="1157" y="336"/>
                </a:lnTo>
                <a:lnTo>
                  <a:pt x="1157" y="336"/>
                </a:lnTo>
                <a:lnTo>
                  <a:pt x="1155" y="333"/>
                </a:lnTo>
                <a:lnTo>
                  <a:pt x="1152" y="333"/>
                </a:lnTo>
                <a:lnTo>
                  <a:pt x="1152" y="338"/>
                </a:lnTo>
                <a:lnTo>
                  <a:pt x="1152" y="340"/>
                </a:lnTo>
                <a:lnTo>
                  <a:pt x="1152" y="340"/>
                </a:lnTo>
                <a:lnTo>
                  <a:pt x="1146" y="340"/>
                </a:lnTo>
                <a:lnTo>
                  <a:pt x="1144" y="342"/>
                </a:lnTo>
                <a:lnTo>
                  <a:pt x="1140" y="342"/>
                </a:lnTo>
                <a:lnTo>
                  <a:pt x="1140" y="340"/>
                </a:lnTo>
                <a:lnTo>
                  <a:pt x="1138" y="338"/>
                </a:lnTo>
                <a:lnTo>
                  <a:pt x="1136" y="336"/>
                </a:lnTo>
                <a:lnTo>
                  <a:pt x="1136" y="336"/>
                </a:lnTo>
                <a:lnTo>
                  <a:pt x="1134" y="336"/>
                </a:lnTo>
                <a:lnTo>
                  <a:pt x="1134" y="333"/>
                </a:lnTo>
                <a:lnTo>
                  <a:pt x="1131" y="333"/>
                </a:lnTo>
                <a:lnTo>
                  <a:pt x="1131" y="331"/>
                </a:lnTo>
                <a:lnTo>
                  <a:pt x="1129" y="331"/>
                </a:lnTo>
                <a:lnTo>
                  <a:pt x="1127" y="331"/>
                </a:lnTo>
                <a:lnTo>
                  <a:pt x="1125" y="331"/>
                </a:lnTo>
                <a:lnTo>
                  <a:pt x="1123" y="333"/>
                </a:lnTo>
                <a:lnTo>
                  <a:pt x="1121" y="333"/>
                </a:lnTo>
                <a:lnTo>
                  <a:pt x="1121" y="336"/>
                </a:lnTo>
                <a:lnTo>
                  <a:pt x="1121" y="338"/>
                </a:lnTo>
                <a:lnTo>
                  <a:pt x="1119" y="340"/>
                </a:lnTo>
                <a:lnTo>
                  <a:pt x="1119" y="340"/>
                </a:lnTo>
                <a:lnTo>
                  <a:pt x="1121" y="342"/>
                </a:lnTo>
                <a:lnTo>
                  <a:pt x="1125" y="344"/>
                </a:lnTo>
                <a:lnTo>
                  <a:pt x="1129" y="348"/>
                </a:lnTo>
                <a:lnTo>
                  <a:pt x="1131" y="348"/>
                </a:lnTo>
                <a:lnTo>
                  <a:pt x="1131" y="350"/>
                </a:lnTo>
                <a:lnTo>
                  <a:pt x="1134" y="350"/>
                </a:lnTo>
                <a:lnTo>
                  <a:pt x="1134" y="350"/>
                </a:lnTo>
                <a:lnTo>
                  <a:pt x="1134" y="352"/>
                </a:lnTo>
                <a:lnTo>
                  <a:pt x="1138" y="352"/>
                </a:lnTo>
                <a:lnTo>
                  <a:pt x="1140" y="352"/>
                </a:lnTo>
                <a:lnTo>
                  <a:pt x="1140" y="352"/>
                </a:lnTo>
                <a:lnTo>
                  <a:pt x="1142" y="352"/>
                </a:lnTo>
                <a:lnTo>
                  <a:pt x="1144" y="352"/>
                </a:lnTo>
                <a:lnTo>
                  <a:pt x="1144" y="354"/>
                </a:lnTo>
                <a:lnTo>
                  <a:pt x="1144" y="354"/>
                </a:lnTo>
                <a:lnTo>
                  <a:pt x="1148" y="354"/>
                </a:lnTo>
                <a:lnTo>
                  <a:pt x="1148" y="354"/>
                </a:lnTo>
                <a:lnTo>
                  <a:pt x="1150" y="357"/>
                </a:lnTo>
                <a:lnTo>
                  <a:pt x="1155" y="361"/>
                </a:lnTo>
                <a:lnTo>
                  <a:pt x="1157" y="363"/>
                </a:lnTo>
                <a:lnTo>
                  <a:pt x="1163" y="367"/>
                </a:lnTo>
                <a:lnTo>
                  <a:pt x="1165" y="369"/>
                </a:lnTo>
                <a:lnTo>
                  <a:pt x="1167" y="371"/>
                </a:lnTo>
                <a:lnTo>
                  <a:pt x="1169" y="375"/>
                </a:lnTo>
                <a:lnTo>
                  <a:pt x="1169" y="378"/>
                </a:lnTo>
                <a:lnTo>
                  <a:pt x="1171" y="378"/>
                </a:lnTo>
                <a:lnTo>
                  <a:pt x="1173" y="378"/>
                </a:lnTo>
                <a:lnTo>
                  <a:pt x="1175" y="378"/>
                </a:lnTo>
                <a:lnTo>
                  <a:pt x="1178" y="380"/>
                </a:lnTo>
                <a:lnTo>
                  <a:pt x="1178" y="380"/>
                </a:lnTo>
                <a:lnTo>
                  <a:pt x="1180" y="378"/>
                </a:lnTo>
                <a:lnTo>
                  <a:pt x="1182" y="378"/>
                </a:lnTo>
                <a:lnTo>
                  <a:pt x="1186" y="375"/>
                </a:lnTo>
                <a:lnTo>
                  <a:pt x="1186" y="375"/>
                </a:lnTo>
                <a:lnTo>
                  <a:pt x="1186" y="373"/>
                </a:lnTo>
                <a:lnTo>
                  <a:pt x="1184" y="371"/>
                </a:lnTo>
                <a:lnTo>
                  <a:pt x="1182" y="367"/>
                </a:lnTo>
                <a:lnTo>
                  <a:pt x="1182" y="367"/>
                </a:lnTo>
                <a:lnTo>
                  <a:pt x="1182" y="365"/>
                </a:lnTo>
                <a:lnTo>
                  <a:pt x="1184" y="365"/>
                </a:lnTo>
                <a:lnTo>
                  <a:pt x="1184" y="365"/>
                </a:lnTo>
                <a:lnTo>
                  <a:pt x="1184" y="365"/>
                </a:lnTo>
                <a:lnTo>
                  <a:pt x="1184" y="365"/>
                </a:lnTo>
                <a:lnTo>
                  <a:pt x="1184" y="367"/>
                </a:lnTo>
                <a:lnTo>
                  <a:pt x="1184" y="367"/>
                </a:lnTo>
                <a:lnTo>
                  <a:pt x="1184" y="369"/>
                </a:lnTo>
                <a:lnTo>
                  <a:pt x="1186" y="369"/>
                </a:lnTo>
                <a:lnTo>
                  <a:pt x="1194" y="371"/>
                </a:lnTo>
                <a:lnTo>
                  <a:pt x="1196" y="369"/>
                </a:lnTo>
                <a:lnTo>
                  <a:pt x="1199" y="369"/>
                </a:lnTo>
                <a:lnTo>
                  <a:pt x="1201" y="369"/>
                </a:lnTo>
                <a:lnTo>
                  <a:pt x="1203" y="367"/>
                </a:lnTo>
                <a:lnTo>
                  <a:pt x="1203" y="365"/>
                </a:lnTo>
                <a:lnTo>
                  <a:pt x="1209" y="365"/>
                </a:lnTo>
                <a:lnTo>
                  <a:pt x="1207" y="361"/>
                </a:lnTo>
                <a:lnTo>
                  <a:pt x="1207" y="361"/>
                </a:lnTo>
                <a:lnTo>
                  <a:pt x="1207" y="359"/>
                </a:lnTo>
                <a:lnTo>
                  <a:pt x="1205" y="359"/>
                </a:lnTo>
                <a:lnTo>
                  <a:pt x="1209" y="357"/>
                </a:lnTo>
                <a:lnTo>
                  <a:pt x="1209" y="357"/>
                </a:lnTo>
                <a:lnTo>
                  <a:pt x="1209" y="354"/>
                </a:lnTo>
                <a:lnTo>
                  <a:pt x="1209" y="354"/>
                </a:lnTo>
                <a:lnTo>
                  <a:pt x="1207" y="352"/>
                </a:lnTo>
                <a:lnTo>
                  <a:pt x="1205" y="352"/>
                </a:lnTo>
                <a:lnTo>
                  <a:pt x="1205" y="352"/>
                </a:lnTo>
                <a:lnTo>
                  <a:pt x="1207" y="352"/>
                </a:lnTo>
                <a:lnTo>
                  <a:pt x="1207" y="350"/>
                </a:lnTo>
                <a:close/>
                <a:moveTo>
                  <a:pt x="54" y="2310"/>
                </a:moveTo>
                <a:lnTo>
                  <a:pt x="54" y="2310"/>
                </a:lnTo>
                <a:lnTo>
                  <a:pt x="54" y="2313"/>
                </a:lnTo>
                <a:lnTo>
                  <a:pt x="54" y="2313"/>
                </a:lnTo>
                <a:lnTo>
                  <a:pt x="57" y="2310"/>
                </a:lnTo>
                <a:lnTo>
                  <a:pt x="57" y="2310"/>
                </a:lnTo>
                <a:lnTo>
                  <a:pt x="54" y="2310"/>
                </a:lnTo>
                <a:close/>
                <a:moveTo>
                  <a:pt x="1297" y="430"/>
                </a:moveTo>
                <a:lnTo>
                  <a:pt x="1295" y="430"/>
                </a:lnTo>
                <a:lnTo>
                  <a:pt x="1295" y="428"/>
                </a:lnTo>
                <a:lnTo>
                  <a:pt x="1293" y="430"/>
                </a:lnTo>
                <a:lnTo>
                  <a:pt x="1293" y="430"/>
                </a:lnTo>
                <a:lnTo>
                  <a:pt x="1293" y="430"/>
                </a:lnTo>
                <a:lnTo>
                  <a:pt x="1295" y="432"/>
                </a:lnTo>
                <a:lnTo>
                  <a:pt x="1295" y="432"/>
                </a:lnTo>
                <a:lnTo>
                  <a:pt x="1295" y="432"/>
                </a:lnTo>
                <a:lnTo>
                  <a:pt x="1295" y="432"/>
                </a:lnTo>
                <a:lnTo>
                  <a:pt x="1297" y="432"/>
                </a:lnTo>
                <a:lnTo>
                  <a:pt x="1297" y="432"/>
                </a:lnTo>
                <a:lnTo>
                  <a:pt x="1297" y="430"/>
                </a:lnTo>
                <a:lnTo>
                  <a:pt x="1297" y="430"/>
                </a:lnTo>
                <a:close/>
                <a:moveTo>
                  <a:pt x="1215" y="432"/>
                </a:moveTo>
                <a:lnTo>
                  <a:pt x="1213" y="430"/>
                </a:lnTo>
                <a:lnTo>
                  <a:pt x="1207" y="426"/>
                </a:lnTo>
                <a:lnTo>
                  <a:pt x="1205" y="426"/>
                </a:lnTo>
                <a:lnTo>
                  <a:pt x="1203" y="424"/>
                </a:lnTo>
                <a:lnTo>
                  <a:pt x="1201" y="424"/>
                </a:lnTo>
                <a:lnTo>
                  <a:pt x="1199" y="422"/>
                </a:lnTo>
                <a:lnTo>
                  <a:pt x="1199" y="422"/>
                </a:lnTo>
                <a:lnTo>
                  <a:pt x="1199" y="422"/>
                </a:lnTo>
                <a:lnTo>
                  <a:pt x="1196" y="422"/>
                </a:lnTo>
                <a:lnTo>
                  <a:pt x="1196" y="422"/>
                </a:lnTo>
                <a:lnTo>
                  <a:pt x="1196" y="422"/>
                </a:lnTo>
                <a:lnTo>
                  <a:pt x="1196" y="422"/>
                </a:lnTo>
                <a:lnTo>
                  <a:pt x="1196" y="422"/>
                </a:lnTo>
                <a:lnTo>
                  <a:pt x="1196" y="422"/>
                </a:lnTo>
                <a:lnTo>
                  <a:pt x="1196" y="419"/>
                </a:lnTo>
                <a:lnTo>
                  <a:pt x="1196" y="419"/>
                </a:lnTo>
                <a:lnTo>
                  <a:pt x="1194" y="417"/>
                </a:lnTo>
                <a:lnTo>
                  <a:pt x="1192" y="417"/>
                </a:lnTo>
                <a:lnTo>
                  <a:pt x="1190" y="417"/>
                </a:lnTo>
                <a:lnTo>
                  <a:pt x="1190" y="417"/>
                </a:lnTo>
                <a:lnTo>
                  <a:pt x="1186" y="417"/>
                </a:lnTo>
                <a:lnTo>
                  <a:pt x="1186" y="417"/>
                </a:lnTo>
                <a:lnTo>
                  <a:pt x="1184" y="419"/>
                </a:lnTo>
                <a:lnTo>
                  <a:pt x="1184" y="419"/>
                </a:lnTo>
                <a:lnTo>
                  <a:pt x="1184" y="422"/>
                </a:lnTo>
                <a:lnTo>
                  <a:pt x="1184" y="422"/>
                </a:lnTo>
                <a:lnTo>
                  <a:pt x="1184" y="422"/>
                </a:lnTo>
                <a:lnTo>
                  <a:pt x="1186" y="426"/>
                </a:lnTo>
                <a:lnTo>
                  <a:pt x="1188" y="426"/>
                </a:lnTo>
                <a:lnTo>
                  <a:pt x="1186" y="426"/>
                </a:lnTo>
                <a:lnTo>
                  <a:pt x="1184" y="426"/>
                </a:lnTo>
                <a:lnTo>
                  <a:pt x="1182" y="424"/>
                </a:lnTo>
                <a:lnTo>
                  <a:pt x="1182" y="424"/>
                </a:lnTo>
                <a:lnTo>
                  <a:pt x="1180" y="424"/>
                </a:lnTo>
                <a:lnTo>
                  <a:pt x="1180" y="424"/>
                </a:lnTo>
                <a:lnTo>
                  <a:pt x="1180" y="426"/>
                </a:lnTo>
                <a:lnTo>
                  <a:pt x="1182" y="426"/>
                </a:lnTo>
                <a:lnTo>
                  <a:pt x="1182" y="426"/>
                </a:lnTo>
                <a:lnTo>
                  <a:pt x="1180" y="426"/>
                </a:lnTo>
                <a:lnTo>
                  <a:pt x="1180" y="426"/>
                </a:lnTo>
                <a:lnTo>
                  <a:pt x="1180" y="428"/>
                </a:lnTo>
                <a:lnTo>
                  <a:pt x="1182" y="428"/>
                </a:lnTo>
                <a:lnTo>
                  <a:pt x="1182" y="430"/>
                </a:lnTo>
                <a:lnTo>
                  <a:pt x="1182" y="430"/>
                </a:lnTo>
                <a:lnTo>
                  <a:pt x="1180" y="430"/>
                </a:lnTo>
                <a:lnTo>
                  <a:pt x="1178" y="432"/>
                </a:lnTo>
                <a:lnTo>
                  <a:pt x="1175" y="434"/>
                </a:lnTo>
                <a:lnTo>
                  <a:pt x="1171" y="434"/>
                </a:lnTo>
                <a:lnTo>
                  <a:pt x="1167" y="434"/>
                </a:lnTo>
                <a:lnTo>
                  <a:pt x="1165" y="436"/>
                </a:lnTo>
                <a:lnTo>
                  <a:pt x="1165" y="436"/>
                </a:lnTo>
                <a:lnTo>
                  <a:pt x="1165" y="438"/>
                </a:lnTo>
                <a:lnTo>
                  <a:pt x="1167" y="438"/>
                </a:lnTo>
                <a:lnTo>
                  <a:pt x="1167" y="440"/>
                </a:lnTo>
                <a:lnTo>
                  <a:pt x="1169" y="440"/>
                </a:lnTo>
                <a:lnTo>
                  <a:pt x="1169" y="443"/>
                </a:lnTo>
                <a:lnTo>
                  <a:pt x="1171" y="443"/>
                </a:lnTo>
                <a:lnTo>
                  <a:pt x="1173" y="440"/>
                </a:lnTo>
                <a:lnTo>
                  <a:pt x="1171" y="440"/>
                </a:lnTo>
                <a:lnTo>
                  <a:pt x="1173" y="440"/>
                </a:lnTo>
                <a:lnTo>
                  <a:pt x="1173" y="440"/>
                </a:lnTo>
                <a:lnTo>
                  <a:pt x="1175" y="440"/>
                </a:lnTo>
                <a:lnTo>
                  <a:pt x="1175" y="440"/>
                </a:lnTo>
                <a:lnTo>
                  <a:pt x="1175" y="440"/>
                </a:lnTo>
                <a:lnTo>
                  <a:pt x="1175" y="443"/>
                </a:lnTo>
                <a:lnTo>
                  <a:pt x="1175" y="443"/>
                </a:lnTo>
                <a:lnTo>
                  <a:pt x="1178" y="443"/>
                </a:lnTo>
                <a:lnTo>
                  <a:pt x="1178" y="443"/>
                </a:lnTo>
                <a:lnTo>
                  <a:pt x="1180" y="443"/>
                </a:lnTo>
                <a:lnTo>
                  <a:pt x="1182" y="443"/>
                </a:lnTo>
                <a:lnTo>
                  <a:pt x="1182" y="443"/>
                </a:lnTo>
                <a:lnTo>
                  <a:pt x="1184" y="443"/>
                </a:lnTo>
                <a:lnTo>
                  <a:pt x="1184" y="443"/>
                </a:lnTo>
                <a:lnTo>
                  <a:pt x="1184" y="443"/>
                </a:lnTo>
                <a:lnTo>
                  <a:pt x="1184" y="445"/>
                </a:lnTo>
                <a:lnTo>
                  <a:pt x="1184" y="445"/>
                </a:lnTo>
                <a:lnTo>
                  <a:pt x="1184" y="445"/>
                </a:lnTo>
                <a:lnTo>
                  <a:pt x="1190" y="447"/>
                </a:lnTo>
                <a:lnTo>
                  <a:pt x="1192" y="447"/>
                </a:lnTo>
                <a:lnTo>
                  <a:pt x="1196" y="449"/>
                </a:lnTo>
                <a:lnTo>
                  <a:pt x="1199" y="451"/>
                </a:lnTo>
                <a:lnTo>
                  <a:pt x="1203" y="449"/>
                </a:lnTo>
                <a:lnTo>
                  <a:pt x="1209" y="451"/>
                </a:lnTo>
                <a:lnTo>
                  <a:pt x="1211" y="451"/>
                </a:lnTo>
                <a:lnTo>
                  <a:pt x="1213" y="451"/>
                </a:lnTo>
                <a:lnTo>
                  <a:pt x="1217" y="449"/>
                </a:lnTo>
                <a:lnTo>
                  <a:pt x="1219" y="447"/>
                </a:lnTo>
                <a:lnTo>
                  <a:pt x="1219" y="447"/>
                </a:lnTo>
                <a:lnTo>
                  <a:pt x="1222" y="445"/>
                </a:lnTo>
                <a:lnTo>
                  <a:pt x="1222" y="445"/>
                </a:lnTo>
                <a:lnTo>
                  <a:pt x="1224" y="445"/>
                </a:lnTo>
                <a:lnTo>
                  <a:pt x="1226" y="445"/>
                </a:lnTo>
                <a:lnTo>
                  <a:pt x="1228" y="443"/>
                </a:lnTo>
                <a:lnTo>
                  <a:pt x="1228" y="443"/>
                </a:lnTo>
                <a:lnTo>
                  <a:pt x="1226" y="440"/>
                </a:lnTo>
                <a:lnTo>
                  <a:pt x="1226" y="440"/>
                </a:lnTo>
                <a:lnTo>
                  <a:pt x="1226" y="440"/>
                </a:lnTo>
                <a:lnTo>
                  <a:pt x="1224" y="443"/>
                </a:lnTo>
                <a:lnTo>
                  <a:pt x="1222" y="440"/>
                </a:lnTo>
                <a:lnTo>
                  <a:pt x="1219" y="440"/>
                </a:lnTo>
                <a:lnTo>
                  <a:pt x="1217" y="438"/>
                </a:lnTo>
                <a:lnTo>
                  <a:pt x="1215" y="434"/>
                </a:lnTo>
                <a:lnTo>
                  <a:pt x="1215" y="432"/>
                </a:lnTo>
                <a:close/>
                <a:moveTo>
                  <a:pt x="1299" y="432"/>
                </a:moveTo>
                <a:lnTo>
                  <a:pt x="1299" y="432"/>
                </a:lnTo>
                <a:lnTo>
                  <a:pt x="1299" y="432"/>
                </a:lnTo>
                <a:lnTo>
                  <a:pt x="1299" y="432"/>
                </a:lnTo>
                <a:lnTo>
                  <a:pt x="1301" y="430"/>
                </a:lnTo>
                <a:lnTo>
                  <a:pt x="1301" y="428"/>
                </a:lnTo>
                <a:lnTo>
                  <a:pt x="1301" y="428"/>
                </a:lnTo>
                <a:lnTo>
                  <a:pt x="1301" y="428"/>
                </a:lnTo>
                <a:lnTo>
                  <a:pt x="1299" y="428"/>
                </a:lnTo>
                <a:lnTo>
                  <a:pt x="1299" y="428"/>
                </a:lnTo>
                <a:lnTo>
                  <a:pt x="1297" y="428"/>
                </a:lnTo>
                <a:lnTo>
                  <a:pt x="1297" y="430"/>
                </a:lnTo>
                <a:lnTo>
                  <a:pt x="1297" y="430"/>
                </a:lnTo>
                <a:lnTo>
                  <a:pt x="1299" y="432"/>
                </a:lnTo>
                <a:close/>
                <a:moveTo>
                  <a:pt x="1527" y="468"/>
                </a:moveTo>
                <a:lnTo>
                  <a:pt x="1530" y="468"/>
                </a:lnTo>
                <a:lnTo>
                  <a:pt x="1530" y="468"/>
                </a:lnTo>
                <a:lnTo>
                  <a:pt x="1534" y="468"/>
                </a:lnTo>
                <a:lnTo>
                  <a:pt x="1542" y="468"/>
                </a:lnTo>
                <a:lnTo>
                  <a:pt x="1544" y="468"/>
                </a:lnTo>
                <a:lnTo>
                  <a:pt x="1544" y="468"/>
                </a:lnTo>
                <a:lnTo>
                  <a:pt x="1544" y="466"/>
                </a:lnTo>
                <a:lnTo>
                  <a:pt x="1544" y="463"/>
                </a:lnTo>
                <a:lnTo>
                  <a:pt x="1544" y="463"/>
                </a:lnTo>
                <a:lnTo>
                  <a:pt x="1542" y="463"/>
                </a:lnTo>
                <a:lnTo>
                  <a:pt x="1542" y="463"/>
                </a:lnTo>
                <a:lnTo>
                  <a:pt x="1538" y="463"/>
                </a:lnTo>
                <a:lnTo>
                  <a:pt x="1534" y="461"/>
                </a:lnTo>
                <a:lnTo>
                  <a:pt x="1530" y="461"/>
                </a:lnTo>
                <a:lnTo>
                  <a:pt x="1525" y="461"/>
                </a:lnTo>
                <a:lnTo>
                  <a:pt x="1525" y="461"/>
                </a:lnTo>
                <a:lnTo>
                  <a:pt x="1525" y="463"/>
                </a:lnTo>
                <a:lnTo>
                  <a:pt x="1525" y="463"/>
                </a:lnTo>
                <a:lnTo>
                  <a:pt x="1525" y="466"/>
                </a:lnTo>
                <a:lnTo>
                  <a:pt x="1527" y="468"/>
                </a:lnTo>
                <a:close/>
                <a:moveTo>
                  <a:pt x="1349" y="466"/>
                </a:moveTo>
                <a:lnTo>
                  <a:pt x="1349" y="466"/>
                </a:lnTo>
                <a:lnTo>
                  <a:pt x="1349" y="468"/>
                </a:lnTo>
                <a:lnTo>
                  <a:pt x="1349" y="468"/>
                </a:lnTo>
                <a:lnTo>
                  <a:pt x="1351" y="470"/>
                </a:lnTo>
                <a:lnTo>
                  <a:pt x="1354" y="470"/>
                </a:lnTo>
                <a:lnTo>
                  <a:pt x="1354" y="470"/>
                </a:lnTo>
                <a:lnTo>
                  <a:pt x="1354" y="470"/>
                </a:lnTo>
                <a:lnTo>
                  <a:pt x="1356" y="468"/>
                </a:lnTo>
                <a:lnTo>
                  <a:pt x="1356" y="468"/>
                </a:lnTo>
                <a:lnTo>
                  <a:pt x="1356" y="466"/>
                </a:lnTo>
                <a:lnTo>
                  <a:pt x="1356" y="466"/>
                </a:lnTo>
                <a:lnTo>
                  <a:pt x="1356" y="463"/>
                </a:lnTo>
                <a:lnTo>
                  <a:pt x="1356" y="461"/>
                </a:lnTo>
                <a:lnTo>
                  <a:pt x="1356" y="459"/>
                </a:lnTo>
                <a:lnTo>
                  <a:pt x="1356" y="459"/>
                </a:lnTo>
                <a:lnTo>
                  <a:pt x="1356" y="457"/>
                </a:lnTo>
                <a:lnTo>
                  <a:pt x="1354" y="455"/>
                </a:lnTo>
                <a:lnTo>
                  <a:pt x="1351" y="455"/>
                </a:lnTo>
                <a:lnTo>
                  <a:pt x="1349" y="457"/>
                </a:lnTo>
                <a:lnTo>
                  <a:pt x="1349" y="459"/>
                </a:lnTo>
                <a:lnTo>
                  <a:pt x="1349" y="459"/>
                </a:lnTo>
                <a:lnTo>
                  <a:pt x="1347" y="459"/>
                </a:lnTo>
                <a:lnTo>
                  <a:pt x="1347" y="461"/>
                </a:lnTo>
                <a:lnTo>
                  <a:pt x="1347" y="461"/>
                </a:lnTo>
                <a:lnTo>
                  <a:pt x="1349" y="463"/>
                </a:lnTo>
                <a:lnTo>
                  <a:pt x="1349" y="466"/>
                </a:lnTo>
                <a:lnTo>
                  <a:pt x="1349" y="466"/>
                </a:lnTo>
                <a:close/>
                <a:moveTo>
                  <a:pt x="1496" y="428"/>
                </a:moveTo>
                <a:lnTo>
                  <a:pt x="1492" y="428"/>
                </a:lnTo>
                <a:lnTo>
                  <a:pt x="1490" y="428"/>
                </a:lnTo>
                <a:lnTo>
                  <a:pt x="1490" y="428"/>
                </a:lnTo>
                <a:lnTo>
                  <a:pt x="1488" y="428"/>
                </a:lnTo>
                <a:lnTo>
                  <a:pt x="1488" y="428"/>
                </a:lnTo>
                <a:lnTo>
                  <a:pt x="1488" y="428"/>
                </a:lnTo>
                <a:lnTo>
                  <a:pt x="1488" y="430"/>
                </a:lnTo>
                <a:lnTo>
                  <a:pt x="1488" y="432"/>
                </a:lnTo>
                <a:lnTo>
                  <a:pt x="1488" y="434"/>
                </a:lnTo>
                <a:lnTo>
                  <a:pt x="1488" y="434"/>
                </a:lnTo>
                <a:lnTo>
                  <a:pt x="1490" y="434"/>
                </a:lnTo>
                <a:lnTo>
                  <a:pt x="1490" y="434"/>
                </a:lnTo>
                <a:lnTo>
                  <a:pt x="1492" y="434"/>
                </a:lnTo>
                <a:lnTo>
                  <a:pt x="1494" y="434"/>
                </a:lnTo>
                <a:lnTo>
                  <a:pt x="1494" y="432"/>
                </a:lnTo>
                <a:lnTo>
                  <a:pt x="1494" y="432"/>
                </a:lnTo>
                <a:lnTo>
                  <a:pt x="1496" y="430"/>
                </a:lnTo>
                <a:lnTo>
                  <a:pt x="1496" y="430"/>
                </a:lnTo>
                <a:lnTo>
                  <a:pt x="1496" y="430"/>
                </a:lnTo>
                <a:lnTo>
                  <a:pt x="1496" y="428"/>
                </a:lnTo>
                <a:lnTo>
                  <a:pt x="1496" y="428"/>
                </a:lnTo>
                <a:close/>
                <a:moveTo>
                  <a:pt x="1351" y="413"/>
                </a:moveTo>
                <a:lnTo>
                  <a:pt x="1354" y="413"/>
                </a:lnTo>
                <a:lnTo>
                  <a:pt x="1354" y="413"/>
                </a:lnTo>
                <a:lnTo>
                  <a:pt x="1354" y="411"/>
                </a:lnTo>
                <a:lnTo>
                  <a:pt x="1354" y="411"/>
                </a:lnTo>
                <a:lnTo>
                  <a:pt x="1354" y="411"/>
                </a:lnTo>
                <a:lnTo>
                  <a:pt x="1351" y="409"/>
                </a:lnTo>
                <a:lnTo>
                  <a:pt x="1349" y="411"/>
                </a:lnTo>
                <a:lnTo>
                  <a:pt x="1349" y="409"/>
                </a:lnTo>
                <a:lnTo>
                  <a:pt x="1345" y="409"/>
                </a:lnTo>
                <a:lnTo>
                  <a:pt x="1345" y="409"/>
                </a:lnTo>
                <a:lnTo>
                  <a:pt x="1343" y="411"/>
                </a:lnTo>
                <a:lnTo>
                  <a:pt x="1343" y="411"/>
                </a:lnTo>
                <a:lnTo>
                  <a:pt x="1343" y="411"/>
                </a:lnTo>
                <a:lnTo>
                  <a:pt x="1345" y="413"/>
                </a:lnTo>
                <a:lnTo>
                  <a:pt x="1347" y="413"/>
                </a:lnTo>
                <a:lnTo>
                  <a:pt x="1347" y="413"/>
                </a:lnTo>
                <a:lnTo>
                  <a:pt x="1349" y="413"/>
                </a:lnTo>
                <a:lnTo>
                  <a:pt x="1351" y="413"/>
                </a:lnTo>
                <a:close/>
                <a:moveTo>
                  <a:pt x="1287" y="325"/>
                </a:moveTo>
                <a:lnTo>
                  <a:pt x="1289" y="321"/>
                </a:lnTo>
                <a:lnTo>
                  <a:pt x="1289" y="321"/>
                </a:lnTo>
                <a:lnTo>
                  <a:pt x="1291" y="319"/>
                </a:lnTo>
                <a:lnTo>
                  <a:pt x="1291" y="319"/>
                </a:lnTo>
                <a:lnTo>
                  <a:pt x="1293" y="317"/>
                </a:lnTo>
                <a:lnTo>
                  <a:pt x="1295" y="315"/>
                </a:lnTo>
                <a:lnTo>
                  <a:pt x="1297" y="313"/>
                </a:lnTo>
                <a:lnTo>
                  <a:pt x="1299" y="310"/>
                </a:lnTo>
                <a:lnTo>
                  <a:pt x="1299" y="308"/>
                </a:lnTo>
                <a:lnTo>
                  <a:pt x="1297" y="308"/>
                </a:lnTo>
                <a:lnTo>
                  <a:pt x="1295" y="306"/>
                </a:lnTo>
                <a:lnTo>
                  <a:pt x="1289" y="306"/>
                </a:lnTo>
                <a:lnTo>
                  <a:pt x="1280" y="304"/>
                </a:lnTo>
                <a:lnTo>
                  <a:pt x="1276" y="306"/>
                </a:lnTo>
                <a:lnTo>
                  <a:pt x="1272" y="306"/>
                </a:lnTo>
                <a:lnTo>
                  <a:pt x="1270" y="306"/>
                </a:lnTo>
                <a:lnTo>
                  <a:pt x="1268" y="304"/>
                </a:lnTo>
                <a:lnTo>
                  <a:pt x="1266" y="304"/>
                </a:lnTo>
                <a:lnTo>
                  <a:pt x="1263" y="302"/>
                </a:lnTo>
                <a:lnTo>
                  <a:pt x="1257" y="302"/>
                </a:lnTo>
                <a:lnTo>
                  <a:pt x="1255" y="300"/>
                </a:lnTo>
                <a:lnTo>
                  <a:pt x="1253" y="300"/>
                </a:lnTo>
                <a:lnTo>
                  <a:pt x="1249" y="302"/>
                </a:lnTo>
                <a:lnTo>
                  <a:pt x="1247" y="302"/>
                </a:lnTo>
                <a:lnTo>
                  <a:pt x="1238" y="302"/>
                </a:lnTo>
                <a:lnTo>
                  <a:pt x="1236" y="304"/>
                </a:lnTo>
                <a:lnTo>
                  <a:pt x="1232" y="304"/>
                </a:lnTo>
                <a:lnTo>
                  <a:pt x="1230" y="304"/>
                </a:lnTo>
                <a:lnTo>
                  <a:pt x="1230" y="306"/>
                </a:lnTo>
                <a:lnTo>
                  <a:pt x="1230" y="306"/>
                </a:lnTo>
                <a:lnTo>
                  <a:pt x="1230" y="308"/>
                </a:lnTo>
                <a:lnTo>
                  <a:pt x="1230" y="308"/>
                </a:lnTo>
                <a:lnTo>
                  <a:pt x="1230" y="308"/>
                </a:lnTo>
                <a:lnTo>
                  <a:pt x="1230" y="310"/>
                </a:lnTo>
                <a:lnTo>
                  <a:pt x="1232" y="313"/>
                </a:lnTo>
                <a:lnTo>
                  <a:pt x="1234" y="315"/>
                </a:lnTo>
                <a:lnTo>
                  <a:pt x="1236" y="315"/>
                </a:lnTo>
                <a:lnTo>
                  <a:pt x="1236" y="315"/>
                </a:lnTo>
                <a:lnTo>
                  <a:pt x="1234" y="315"/>
                </a:lnTo>
                <a:lnTo>
                  <a:pt x="1232" y="315"/>
                </a:lnTo>
                <a:lnTo>
                  <a:pt x="1226" y="313"/>
                </a:lnTo>
                <a:lnTo>
                  <a:pt x="1226" y="313"/>
                </a:lnTo>
                <a:lnTo>
                  <a:pt x="1224" y="313"/>
                </a:lnTo>
                <a:lnTo>
                  <a:pt x="1222" y="315"/>
                </a:lnTo>
                <a:lnTo>
                  <a:pt x="1222" y="315"/>
                </a:lnTo>
                <a:lnTo>
                  <a:pt x="1222" y="317"/>
                </a:lnTo>
                <a:lnTo>
                  <a:pt x="1222" y="319"/>
                </a:lnTo>
                <a:lnTo>
                  <a:pt x="1224" y="325"/>
                </a:lnTo>
                <a:lnTo>
                  <a:pt x="1224" y="329"/>
                </a:lnTo>
                <a:lnTo>
                  <a:pt x="1224" y="329"/>
                </a:lnTo>
                <a:lnTo>
                  <a:pt x="1222" y="333"/>
                </a:lnTo>
                <a:lnTo>
                  <a:pt x="1222" y="336"/>
                </a:lnTo>
                <a:lnTo>
                  <a:pt x="1224" y="336"/>
                </a:lnTo>
                <a:lnTo>
                  <a:pt x="1224" y="338"/>
                </a:lnTo>
                <a:lnTo>
                  <a:pt x="1224" y="340"/>
                </a:lnTo>
                <a:lnTo>
                  <a:pt x="1228" y="346"/>
                </a:lnTo>
                <a:lnTo>
                  <a:pt x="1228" y="350"/>
                </a:lnTo>
                <a:lnTo>
                  <a:pt x="1230" y="357"/>
                </a:lnTo>
                <a:lnTo>
                  <a:pt x="1228" y="359"/>
                </a:lnTo>
                <a:lnTo>
                  <a:pt x="1232" y="361"/>
                </a:lnTo>
                <a:lnTo>
                  <a:pt x="1236" y="359"/>
                </a:lnTo>
                <a:lnTo>
                  <a:pt x="1238" y="359"/>
                </a:lnTo>
                <a:lnTo>
                  <a:pt x="1245" y="361"/>
                </a:lnTo>
                <a:lnTo>
                  <a:pt x="1245" y="359"/>
                </a:lnTo>
                <a:lnTo>
                  <a:pt x="1247" y="357"/>
                </a:lnTo>
                <a:lnTo>
                  <a:pt x="1249" y="354"/>
                </a:lnTo>
                <a:lnTo>
                  <a:pt x="1253" y="348"/>
                </a:lnTo>
                <a:lnTo>
                  <a:pt x="1253" y="348"/>
                </a:lnTo>
                <a:lnTo>
                  <a:pt x="1253" y="346"/>
                </a:lnTo>
                <a:lnTo>
                  <a:pt x="1253" y="346"/>
                </a:lnTo>
                <a:lnTo>
                  <a:pt x="1253" y="346"/>
                </a:lnTo>
                <a:lnTo>
                  <a:pt x="1249" y="342"/>
                </a:lnTo>
                <a:lnTo>
                  <a:pt x="1247" y="342"/>
                </a:lnTo>
                <a:lnTo>
                  <a:pt x="1245" y="340"/>
                </a:lnTo>
                <a:lnTo>
                  <a:pt x="1243" y="340"/>
                </a:lnTo>
                <a:lnTo>
                  <a:pt x="1253" y="340"/>
                </a:lnTo>
                <a:lnTo>
                  <a:pt x="1255" y="340"/>
                </a:lnTo>
                <a:lnTo>
                  <a:pt x="1270" y="342"/>
                </a:lnTo>
                <a:lnTo>
                  <a:pt x="1272" y="340"/>
                </a:lnTo>
                <a:lnTo>
                  <a:pt x="1274" y="340"/>
                </a:lnTo>
                <a:lnTo>
                  <a:pt x="1276" y="338"/>
                </a:lnTo>
                <a:lnTo>
                  <a:pt x="1278" y="336"/>
                </a:lnTo>
                <a:lnTo>
                  <a:pt x="1280" y="333"/>
                </a:lnTo>
                <a:lnTo>
                  <a:pt x="1282" y="329"/>
                </a:lnTo>
                <a:lnTo>
                  <a:pt x="1282" y="327"/>
                </a:lnTo>
                <a:lnTo>
                  <a:pt x="1282" y="327"/>
                </a:lnTo>
                <a:lnTo>
                  <a:pt x="1282" y="327"/>
                </a:lnTo>
                <a:lnTo>
                  <a:pt x="1284" y="325"/>
                </a:lnTo>
                <a:lnTo>
                  <a:pt x="1287" y="325"/>
                </a:lnTo>
                <a:close/>
                <a:moveTo>
                  <a:pt x="17" y="1895"/>
                </a:moveTo>
                <a:lnTo>
                  <a:pt x="17" y="1895"/>
                </a:lnTo>
                <a:lnTo>
                  <a:pt x="17" y="1895"/>
                </a:lnTo>
                <a:lnTo>
                  <a:pt x="17" y="1895"/>
                </a:lnTo>
                <a:lnTo>
                  <a:pt x="19" y="1895"/>
                </a:lnTo>
                <a:lnTo>
                  <a:pt x="19" y="1895"/>
                </a:lnTo>
                <a:lnTo>
                  <a:pt x="17" y="1895"/>
                </a:lnTo>
                <a:close/>
                <a:moveTo>
                  <a:pt x="2" y="1870"/>
                </a:moveTo>
                <a:lnTo>
                  <a:pt x="2" y="1868"/>
                </a:lnTo>
                <a:lnTo>
                  <a:pt x="0" y="1870"/>
                </a:lnTo>
                <a:lnTo>
                  <a:pt x="0" y="1870"/>
                </a:lnTo>
                <a:lnTo>
                  <a:pt x="0" y="1870"/>
                </a:lnTo>
                <a:lnTo>
                  <a:pt x="0" y="1870"/>
                </a:lnTo>
                <a:lnTo>
                  <a:pt x="2" y="1870"/>
                </a:lnTo>
                <a:close/>
                <a:moveTo>
                  <a:pt x="2" y="1906"/>
                </a:moveTo>
                <a:lnTo>
                  <a:pt x="2" y="1906"/>
                </a:lnTo>
                <a:lnTo>
                  <a:pt x="2" y="1906"/>
                </a:lnTo>
                <a:lnTo>
                  <a:pt x="2" y="1906"/>
                </a:lnTo>
                <a:lnTo>
                  <a:pt x="2" y="1908"/>
                </a:lnTo>
                <a:lnTo>
                  <a:pt x="2" y="1908"/>
                </a:lnTo>
                <a:lnTo>
                  <a:pt x="2" y="1908"/>
                </a:lnTo>
                <a:lnTo>
                  <a:pt x="2" y="1906"/>
                </a:lnTo>
                <a:lnTo>
                  <a:pt x="2" y="1906"/>
                </a:lnTo>
                <a:lnTo>
                  <a:pt x="2" y="1906"/>
                </a:lnTo>
                <a:lnTo>
                  <a:pt x="2" y="1906"/>
                </a:lnTo>
                <a:lnTo>
                  <a:pt x="2" y="1906"/>
                </a:lnTo>
                <a:lnTo>
                  <a:pt x="2" y="1906"/>
                </a:lnTo>
                <a:lnTo>
                  <a:pt x="2" y="1906"/>
                </a:lnTo>
                <a:close/>
                <a:moveTo>
                  <a:pt x="15" y="1881"/>
                </a:moveTo>
                <a:lnTo>
                  <a:pt x="15" y="1881"/>
                </a:lnTo>
                <a:lnTo>
                  <a:pt x="15" y="1881"/>
                </a:lnTo>
                <a:lnTo>
                  <a:pt x="15" y="1881"/>
                </a:lnTo>
                <a:lnTo>
                  <a:pt x="15" y="1881"/>
                </a:lnTo>
                <a:lnTo>
                  <a:pt x="15" y="1881"/>
                </a:lnTo>
                <a:lnTo>
                  <a:pt x="15" y="1883"/>
                </a:lnTo>
                <a:lnTo>
                  <a:pt x="15" y="1883"/>
                </a:lnTo>
                <a:lnTo>
                  <a:pt x="15" y="1881"/>
                </a:lnTo>
                <a:lnTo>
                  <a:pt x="15" y="1881"/>
                </a:lnTo>
                <a:lnTo>
                  <a:pt x="17" y="1881"/>
                </a:lnTo>
                <a:lnTo>
                  <a:pt x="15" y="1881"/>
                </a:lnTo>
                <a:lnTo>
                  <a:pt x="15" y="1881"/>
                </a:lnTo>
                <a:close/>
                <a:moveTo>
                  <a:pt x="15" y="1891"/>
                </a:moveTo>
                <a:lnTo>
                  <a:pt x="13" y="1891"/>
                </a:lnTo>
                <a:lnTo>
                  <a:pt x="13" y="1891"/>
                </a:lnTo>
                <a:lnTo>
                  <a:pt x="15" y="1891"/>
                </a:lnTo>
                <a:lnTo>
                  <a:pt x="15" y="1891"/>
                </a:lnTo>
                <a:lnTo>
                  <a:pt x="15" y="1891"/>
                </a:lnTo>
                <a:lnTo>
                  <a:pt x="15" y="1891"/>
                </a:lnTo>
                <a:lnTo>
                  <a:pt x="15" y="1891"/>
                </a:lnTo>
                <a:close/>
                <a:moveTo>
                  <a:pt x="2" y="1872"/>
                </a:moveTo>
                <a:lnTo>
                  <a:pt x="2" y="1872"/>
                </a:lnTo>
                <a:lnTo>
                  <a:pt x="0" y="1874"/>
                </a:lnTo>
                <a:lnTo>
                  <a:pt x="0" y="1877"/>
                </a:lnTo>
                <a:lnTo>
                  <a:pt x="0" y="1877"/>
                </a:lnTo>
                <a:lnTo>
                  <a:pt x="2" y="1874"/>
                </a:lnTo>
                <a:lnTo>
                  <a:pt x="2" y="1874"/>
                </a:lnTo>
                <a:lnTo>
                  <a:pt x="2" y="1872"/>
                </a:lnTo>
                <a:close/>
                <a:moveTo>
                  <a:pt x="593" y="424"/>
                </a:moveTo>
                <a:lnTo>
                  <a:pt x="593" y="424"/>
                </a:lnTo>
                <a:lnTo>
                  <a:pt x="595" y="424"/>
                </a:lnTo>
                <a:lnTo>
                  <a:pt x="595" y="424"/>
                </a:lnTo>
                <a:lnTo>
                  <a:pt x="593" y="422"/>
                </a:lnTo>
                <a:lnTo>
                  <a:pt x="593" y="422"/>
                </a:lnTo>
                <a:lnTo>
                  <a:pt x="589" y="424"/>
                </a:lnTo>
                <a:lnTo>
                  <a:pt x="591" y="424"/>
                </a:lnTo>
                <a:lnTo>
                  <a:pt x="593" y="424"/>
                </a:lnTo>
                <a:close/>
                <a:moveTo>
                  <a:pt x="113" y="1696"/>
                </a:moveTo>
                <a:lnTo>
                  <a:pt x="113" y="1696"/>
                </a:lnTo>
                <a:lnTo>
                  <a:pt x="113" y="1696"/>
                </a:lnTo>
                <a:lnTo>
                  <a:pt x="113" y="1696"/>
                </a:lnTo>
                <a:lnTo>
                  <a:pt x="113" y="1696"/>
                </a:lnTo>
                <a:lnTo>
                  <a:pt x="113" y="1696"/>
                </a:lnTo>
                <a:lnTo>
                  <a:pt x="113" y="1696"/>
                </a:lnTo>
                <a:lnTo>
                  <a:pt x="113" y="1696"/>
                </a:lnTo>
                <a:lnTo>
                  <a:pt x="113" y="1696"/>
                </a:lnTo>
                <a:lnTo>
                  <a:pt x="113" y="1696"/>
                </a:lnTo>
                <a:lnTo>
                  <a:pt x="113" y="1696"/>
                </a:lnTo>
                <a:lnTo>
                  <a:pt x="113" y="1696"/>
                </a:lnTo>
                <a:lnTo>
                  <a:pt x="113" y="1696"/>
                </a:lnTo>
                <a:lnTo>
                  <a:pt x="113" y="1696"/>
                </a:lnTo>
                <a:close/>
                <a:moveTo>
                  <a:pt x="0" y="1864"/>
                </a:moveTo>
                <a:lnTo>
                  <a:pt x="0" y="1864"/>
                </a:lnTo>
                <a:lnTo>
                  <a:pt x="0" y="1866"/>
                </a:lnTo>
                <a:lnTo>
                  <a:pt x="0" y="1866"/>
                </a:lnTo>
                <a:lnTo>
                  <a:pt x="0" y="1864"/>
                </a:lnTo>
                <a:lnTo>
                  <a:pt x="0" y="1864"/>
                </a:lnTo>
                <a:close/>
                <a:moveTo>
                  <a:pt x="52" y="814"/>
                </a:moveTo>
                <a:lnTo>
                  <a:pt x="54" y="814"/>
                </a:lnTo>
                <a:lnTo>
                  <a:pt x="54" y="814"/>
                </a:lnTo>
                <a:lnTo>
                  <a:pt x="52" y="811"/>
                </a:lnTo>
                <a:lnTo>
                  <a:pt x="52" y="811"/>
                </a:lnTo>
                <a:lnTo>
                  <a:pt x="52" y="814"/>
                </a:lnTo>
                <a:lnTo>
                  <a:pt x="52" y="814"/>
                </a:lnTo>
                <a:close/>
                <a:moveTo>
                  <a:pt x="19" y="1931"/>
                </a:moveTo>
                <a:lnTo>
                  <a:pt x="19" y="1931"/>
                </a:lnTo>
                <a:lnTo>
                  <a:pt x="19" y="1931"/>
                </a:lnTo>
                <a:lnTo>
                  <a:pt x="19" y="1931"/>
                </a:lnTo>
                <a:lnTo>
                  <a:pt x="19" y="1931"/>
                </a:lnTo>
                <a:lnTo>
                  <a:pt x="19" y="1931"/>
                </a:lnTo>
                <a:lnTo>
                  <a:pt x="19" y="1931"/>
                </a:lnTo>
                <a:lnTo>
                  <a:pt x="19" y="1931"/>
                </a:lnTo>
                <a:lnTo>
                  <a:pt x="19" y="1931"/>
                </a:lnTo>
                <a:lnTo>
                  <a:pt x="19" y="1931"/>
                </a:lnTo>
                <a:lnTo>
                  <a:pt x="19" y="1931"/>
                </a:lnTo>
                <a:close/>
                <a:moveTo>
                  <a:pt x="46" y="816"/>
                </a:moveTo>
                <a:lnTo>
                  <a:pt x="50" y="814"/>
                </a:lnTo>
                <a:lnTo>
                  <a:pt x="50" y="814"/>
                </a:lnTo>
                <a:lnTo>
                  <a:pt x="50" y="814"/>
                </a:lnTo>
                <a:lnTo>
                  <a:pt x="52" y="814"/>
                </a:lnTo>
                <a:lnTo>
                  <a:pt x="52" y="814"/>
                </a:lnTo>
                <a:lnTo>
                  <a:pt x="52" y="811"/>
                </a:lnTo>
                <a:lnTo>
                  <a:pt x="50" y="811"/>
                </a:lnTo>
                <a:lnTo>
                  <a:pt x="50" y="811"/>
                </a:lnTo>
                <a:lnTo>
                  <a:pt x="50" y="811"/>
                </a:lnTo>
                <a:lnTo>
                  <a:pt x="50" y="811"/>
                </a:lnTo>
                <a:lnTo>
                  <a:pt x="50" y="809"/>
                </a:lnTo>
                <a:lnTo>
                  <a:pt x="50" y="809"/>
                </a:lnTo>
                <a:lnTo>
                  <a:pt x="48" y="809"/>
                </a:lnTo>
                <a:lnTo>
                  <a:pt x="48" y="811"/>
                </a:lnTo>
                <a:lnTo>
                  <a:pt x="48" y="811"/>
                </a:lnTo>
                <a:lnTo>
                  <a:pt x="46" y="811"/>
                </a:lnTo>
                <a:lnTo>
                  <a:pt x="46" y="814"/>
                </a:lnTo>
                <a:lnTo>
                  <a:pt x="44" y="816"/>
                </a:lnTo>
                <a:lnTo>
                  <a:pt x="46" y="816"/>
                </a:lnTo>
                <a:lnTo>
                  <a:pt x="46" y="816"/>
                </a:lnTo>
                <a:close/>
                <a:moveTo>
                  <a:pt x="54" y="2302"/>
                </a:moveTo>
                <a:lnTo>
                  <a:pt x="54" y="2302"/>
                </a:lnTo>
                <a:lnTo>
                  <a:pt x="54" y="2302"/>
                </a:lnTo>
                <a:lnTo>
                  <a:pt x="50" y="2302"/>
                </a:lnTo>
                <a:lnTo>
                  <a:pt x="48" y="2302"/>
                </a:lnTo>
                <a:lnTo>
                  <a:pt x="46" y="2302"/>
                </a:lnTo>
                <a:lnTo>
                  <a:pt x="46" y="2304"/>
                </a:lnTo>
                <a:lnTo>
                  <a:pt x="46" y="2304"/>
                </a:lnTo>
                <a:lnTo>
                  <a:pt x="48" y="2304"/>
                </a:lnTo>
                <a:lnTo>
                  <a:pt x="50" y="2304"/>
                </a:lnTo>
                <a:lnTo>
                  <a:pt x="50" y="2304"/>
                </a:lnTo>
                <a:lnTo>
                  <a:pt x="50" y="2306"/>
                </a:lnTo>
                <a:lnTo>
                  <a:pt x="48" y="2306"/>
                </a:lnTo>
                <a:lnTo>
                  <a:pt x="48" y="2306"/>
                </a:lnTo>
                <a:lnTo>
                  <a:pt x="50" y="2308"/>
                </a:lnTo>
                <a:lnTo>
                  <a:pt x="50" y="2308"/>
                </a:lnTo>
                <a:lnTo>
                  <a:pt x="50" y="2308"/>
                </a:lnTo>
                <a:lnTo>
                  <a:pt x="52" y="2308"/>
                </a:lnTo>
                <a:lnTo>
                  <a:pt x="52" y="2308"/>
                </a:lnTo>
                <a:lnTo>
                  <a:pt x="52" y="2306"/>
                </a:lnTo>
                <a:lnTo>
                  <a:pt x="52" y="2306"/>
                </a:lnTo>
                <a:lnTo>
                  <a:pt x="52" y="2306"/>
                </a:lnTo>
                <a:lnTo>
                  <a:pt x="50" y="2304"/>
                </a:lnTo>
                <a:lnTo>
                  <a:pt x="52" y="2304"/>
                </a:lnTo>
                <a:lnTo>
                  <a:pt x="52" y="2304"/>
                </a:lnTo>
                <a:lnTo>
                  <a:pt x="50" y="2302"/>
                </a:lnTo>
                <a:lnTo>
                  <a:pt x="50" y="2302"/>
                </a:lnTo>
                <a:lnTo>
                  <a:pt x="52" y="2302"/>
                </a:lnTo>
                <a:lnTo>
                  <a:pt x="52" y="2302"/>
                </a:lnTo>
                <a:lnTo>
                  <a:pt x="52" y="2304"/>
                </a:lnTo>
                <a:lnTo>
                  <a:pt x="54" y="2302"/>
                </a:lnTo>
                <a:close/>
                <a:moveTo>
                  <a:pt x="42" y="809"/>
                </a:moveTo>
                <a:lnTo>
                  <a:pt x="42" y="811"/>
                </a:lnTo>
                <a:lnTo>
                  <a:pt x="40" y="811"/>
                </a:lnTo>
                <a:lnTo>
                  <a:pt x="40" y="814"/>
                </a:lnTo>
                <a:lnTo>
                  <a:pt x="38" y="814"/>
                </a:lnTo>
                <a:lnTo>
                  <a:pt x="34" y="814"/>
                </a:lnTo>
                <a:lnTo>
                  <a:pt x="34" y="814"/>
                </a:lnTo>
                <a:lnTo>
                  <a:pt x="34" y="816"/>
                </a:lnTo>
                <a:lnTo>
                  <a:pt x="36" y="816"/>
                </a:lnTo>
                <a:lnTo>
                  <a:pt x="36" y="814"/>
                </a:lnTo>
                <a:lnTo>
                  <a:pt x="38" y="814"/>
                </a:lnTo>
                <a:lnTo>
                  <a:pt x="40" y="816"/>
                </a:lnTo>
                <a:lnTo>
                  <a:pt x="42" y="814"/>
                </a:lnTo>
                <a:lnTo>
                  <a:pt x="42" y="814"/>
                </a:lnTo>
                <a:lnTo>
                  <a:pt x="42" y="814"/>
                </a:lnTo>
                <a:lnTo>
                  <a:pt x="42" y="811"/>
                </a:lnTo>
                <a:lnTo>
                  <a:pt x="42" y="811"/>
                </a:lnTo>
                <a:lnTo>
                  <a:pt x="42" y="811"/>
                </a:lnTo>
                <a:lnTo>
                  <a:pt x="42" y="809"/>
                </a:lnTo>
                <a:lnTo>
                  <a:pt x="42" y="809"/>
                </a:lnTo>
                <a:close/>
                <a:moveTo>
                  <a:pt x="57" y="1824"/>
                </a:moveTo>
                <a:lnTo>
                  <a:pt x="57" y="1822"/>
                </a:lnTo>
                <a:lnTo>
                  <a:pt x="57" y="1822"/>
                </a:lnTo>
                <a:lnTo>
                  <a:pt x="54" y="1822"/>
                </a:lnTo>
                <a:lnTo>
                  <a:pt x="54" y="1824"/>
                </a:lnTo>
                <a:lnTo>
                  <a:pt x="54" y="1824"/>
                </a:lnTo>
                <a:lnTo>
                  <a:pt x="57" y="1824"/>
                </a:lnTo>
                <a:close/>
                <a:moveTo>
                  <a:pt x="25" y="1891"/>
                </a:moveTo>
                <a:lnTo>
                  <a:pt x="25" y="1891"/>
                </a:lnTo>
                <a:lnTo>
                  <a:pt x="23" y="1891"/>
                </a:lnTo>
                <a:lnTo>
                  <a:pt x="25" y="1891"/>
                </a:lnTo>
                <a:lnTo>
                  <a:pt x="25" y="1891"/>
                </a:lnTo>
                <a:lnTo>
                  <a:pt x="25" y="1891"/>
                </a:lnTo>
                <a:lnTo>
                  <a:pt x="25" y="1891"/>
                </a:lnTo>
                <a:close/>
                <a:moveTo>
                  <a:pt x="31" y="811"/>
                </a:moveTo>
                <a:lnTo>
                  <a:pt x="31" y="811"/>
                </a:lnTo>
                <a:lnTo>
                  <a:pt x="29" y="811"/>
                </a:lnTo>
                <a:lnTo>
                  <a:pt x="27" y="811"/>
                </a:lnTo>
                <a:lnTo>
                  <a:pt x="27" y="811"/>
                </a:lnTo>
                <a:lnTo>
                  <a:pt x="25" y="811"/>
                </a:lnTo>
                <a:lnTo>
                  <a:pt x="27" y="811"/>
                </a:lnTo>
                <a:lnTo>
                  <a:pt x="29" y="814"/>
                </a:lnTo>
                <a:lnTo>
                  <a:pt x="29" y="814"/>
                </a:lnTo>
                <a:lnTo>
                  <a:pt x="29" y="814"/>
                </a:lnTo>
                <a:lnTo>
                  <a:pt x="29" y="814"/>
                </a:lnTo>
                <a:lnTo>
                  <a:pt x="27" y="816"/>
                </a:lnTo>
                <a:lnTo>
                  <a:pt x="27" y="816"/>
                </a:lnTo>
                <a:lnTo>
                  <a:pt x="29" y="816"/>
                </a:lnTo>
                <a:lnTo>
                  <a:pt x="31" y="816"/>
                </a:lnTo>
                <a:lnTo>
                  <a:pt x="31" y="816"/>
                </a:lnTo>
                <a:lnTo>
                  <a:pt x="31" y="816"/>
                </a:lnTo>
                <a:lnTo>
                  <a:pt x="31" y="814"/>
                </a:lnTo>
                <a:lnTo>
                  <a:pt x="34" y="814"/>
                </a:lnTo>
                <a:lnTo>
                  <a:pt x="34" y="811"/>
                </a:lnTo>
                <a:lnTo>
                  <a:pt x="31" y="811"/>
                </a:lnTo>
                <a:close/>
                <a:moveTo>
                  <a:pt x="786" y="361"/>
                </a:moveTo>
                <a:lnTo>
                  <a:pt x="792" y="361"/>
                </a:lnTo>
                <a:lnTo>
                  <a:pt x="794" y="361"/>
                </a:lnTo>
                <a:lnTo>
                  <a:pt x="794" y="363"/>
                </a:lnTo>
                <a:lnTo>
                  <a:pt x="800" y="365"/>
                </a:lnTo>
                <a:lnTo>
                  <a:pt x="811" y="369"/>
                </a:lnTo>
                <a:lnTo>
                  <a:pt x="813" y="369"/>
                </a:lnTo>
                <a:lnTo>
                  <a:pt x="815" y="373"/>
                </a:lnTo>
                <a:lnTo>
                  <a:pt x="815" y="373"/>
                </a:lnTo>
                <a:lnTo>
                  <a:pt x="817" y="375"/>
                </a:lnTo>
                <a:lnTo>
                  <a:pt x="819" y="382"/>
                </a:lnTo>
                <a:lnTo>
                  <a:pt x="821" y="382"/>
                </a:lnTo>
                <a:lnTo>
                  <a:pt x="823" y="384"/>
                </a:lnTo>
                <a:lnTo>
                  <a:pt x="823" y="384"/>
                </a:lnTo>
                <a:lnTo>
                  <a:pt x="828" y="384"/>
                </a:lnTo>
                <a:lnTo>
                  <a:pt x="828" y="384"/>
                </a:lnTo>
                <a:lnTo>
                  <a:pt x="830" y="384"/>
                </a:lnTo>
                <a:lnTo>
                  <a:pt x="832" y="382"/>
                </a:lnTo>
                <a:lnTo>
                  <a:pt x="838" y="380"/>
                </a:lnTo>
                <a:lnTo>
                  <a:pt x="844" y="375"/>
                </a:lnTo>
                <a:lnTo>
                  <a:pt x="844" y="375"/>
                </a:lnTo>
                <a:lnTo>
                  <a:pt x="847" y="375"/>
                </a:lnTo>
                <a:lnTo>
                  <a:pt x="847" y="375"/>
                </a:lnTo>
                <a:lnTo>
                  <a:pt x="849" y="378"/>
                </a:lnTo>
                <a:lnTo>
                  <a:pt x="853" y="375"/>
                </a:lnTo>
                <a:lnTo>
                  <a:pt x="855" y="375"/>
                </a:lnTo>
                <a:lnTo>
                  <a:pt x="861" y="373"/>
                </a:lnTo>
                <a:lnTo>
                  <a:pt x="861" y="371"/>
                </a:lnTo>
                <a:lnTo>
                  <a:pt x="863" y="371"/>
                </a:lnTo>
                <a:lnTo>
                  <a:pt x="863" y="371"/>
                </a:lnTo>
                <a:lnTo>
                  <a:pt x="863" y="363"/>
                </a:lnTo>
                <a:lnTo>
                  <a:pt x="865" y="361"/>
                </a:lnTo>
                <a:lnTo>
                  <a:pt x="867" y="357"/>
                </a:lnTo>
                <a:lnTo>
                  <a:pt x="867" y="354"/>
                </a:lnTo>
                <a:lnTo>
                  <a:pt x="867" y="354"/>
                </a:lnTo>
                <a:lnTo>
                  <a:pt x="872" y="354"/>
                </a:lnTo>
                <a:lnTo>
                  <a:pt x="876" y="352"/>
                </a:lnTo>
                <a:lnTo>
                  <a:pt x="878" y="350"/>
                </a:lnTo>
                <a:lnTo>
                  <a:pt x="882" y="344"/>
                </a:lnTo>
                <a:lnTo>
                  <a:pt x="882" y="344"/>
                </a:lnTo>
                <a:lnTo>
                  <a:pt x="884" y="342"/>
                </a:lnTo>
                <a:lnTo>
                  <a:pt x="899" y="336"/>
                </a:lnTo>
                <a:lnTo>
                  <a:pt x="905" y="331"/>
                </a:lnTo>
                <a:lnTo>
                  <a:pt x="911" y="331"/>
                </a:lnTo>
                <a:lnTo>
                  <a:pt x="920" y="327"/>
                </a:lnTo>
                <a:lnTo>
                  <a:pt x="924" y="325"/>
                </a:lnTo>
                <a:lnTo>
                  <a:pt x="928" y="325"/>
                </a:lnTo>
                <a:lnTo>
                  <a:pt x="935" y="321"/>
                </a:lnTo>
                <a:lnTo>
                  <a:pt x="935" y="321"/>
                </a:lnTo>
                <a:lnTo>
                  <a:pt x="937" y="321"/>
                </a:lnTo>
                <a:lnTo>
                  <a:pt x="937" y="319"/>
                </a:lnTo>
                <a:lnTo>
                  <a:pt x="937" y="319"/>
                </a:lnTo>
                <a:lnTo>
                  <a:pt x="935" y="317"/>
                </a:lnTo>
                <a:lnTo>
                  <a:pt x="935" y="317"/>
                </a:lnTo>
                <a:lnTo>
                  <a:pt x="932" y="315"/>
                </a:lnTo>
                <a:lnTo>
                  <a:pt x="928" y="313"/>
                </a:lnTo>
                <a:lnTo>
                  <a:pt x="918" y="304"/>
                </a:lnTo>
                <a:lnTo>
                  <a:pt x="914" y="302"/>
                </a:lnTo>
                <a:lnTo>
                  <a:pt x="909" y="300"/>
                </a:lnTo>
                <a:lnTo>
                  <a:pt x="905" y="300"/>
                </a:lnTo>
                <a:lnTo>
                  <a:pt x="903" y="298"/>
                </a:lnTo>
                <a:lnTo>
                  <a:pt x="899" y="298"/>
                </a:lnTo>
                <a:lnTo>
                  <a:pt x="895" y="298"/>
                </a:lnTo>
                <a:lnTo>
                  <a:pt x="891" y="298"/>
                </a:lnTo>
                <a:lnTo>
                  <a:pt x="888" y="300"/>
                </a:lnTo>
                <a:lnTo>
                  <a:pt x="888" y="300"/>
                </a:lnTo>
                <a:lnTo>
                  <a:pt x="884" y="304"/>
                </a:lnTo>
                <a:lnTo>
                  <a:pt x="882" y="304"/>
                </a:lnTo>
                <a:lnTo>
                  <a:pt x="882" y="304"/>
                </a:lnTo>
                <a:lnTo>
                  <a:pt x="882" y="304"/>
                </a:lnTo>
                <a:lnTo>
                  <a:pt x="882" y="302"/>
                </a:lnTo>
                <a:lnTo>
                  <a:pt x="882" y="300"/>
                </a:lnTo>
                <a:lnTo>
                  <a:pt x="882" y="300"/>
                </a:lnTo>
                <a:lnTo>
                  <a:pt x="880" y="300"/>
                </a:lnTo>
                <a:lnTo>
                  <a:pt x="880" y="300"/>
                </a:lnTo>
                <a:lnTo>
                  <a:pt x="878" y="300"/>
                </a:lnTo>
                <a:lnTo>
                  <a:pt x="874" y="302"/>
                </a:lnTo>
                <a:lnTo>
                  <a:pt x="874" y="302"/>
                </a:lnTo>
                <a:lnTo>
                  <a:pt x="874" y="302"/>
                </a:lnTo>
                <a:lnTo>
                  <a:pt x="874" y="302"/>
                </a:lnTo>
                <a:lnTo>
                  <a:pt x="876" y="300"/>
                </a:lnTo>
                <a:lnTo>
                  <a:pt x="870" y="298"/>
                </a:lnTo>
                <a:lnTo>
                  <a:pt x="861" y="296"/>
                </a:lnTo>
                <a:lnTo>
                  <a:pt x="857" y="294"/>
                </a:lnTo>
                <a:lnTo>
                  <a:pt x="853" y="292"/>
                </a:lnTo>
                <a:lnTo>
                  <a:pt x="851" y="292"/>
                </a:lnTo>
                <a:lnTo>
                  <a:pt x="847" y="289"/>
                </a:lnTo>
                <a:lnTo>
                  <a:pt x="844" y="289"/>
                </a:lnTo>
                <a:lnTo>
                  <a:pt x="832" y="292"/>
                </a:lnTo>
                <a:lnTo>
                  <a:pt x="819" y="294"/>
                </a:lnTo>
                <a:lnTo>
                  <a:pt x="800" y="296"/>
                </a:lnTo>
                <a:lnTo>
                  <a:pt x="800" y="296"/>
                </a:lnTo>
                <a:lnTo>
                  <a:pt x="803" y="298"/>
                </a:lnTo>
                <a:lnTo>
                  <a:pt x="803" y="298"/>
                </a:lnTo>
                <a:lnTo>
                  <a:pt x="803" y="298"/>
                </a:lnTo>
                <a:lnTo>
                  <a:pt x="807" y="306"/>
                </a:lnTo>
                <a:lnTo>
                  <a:pt x="809" y="308"/>
                </a:lnTo>
                <a:lnTo>
                  <a:pt x="811" y="310"/>
                </a:lnTo>
                <a:lnTo>
                  <a:pt x="813" y="310"/>
                </a:lnTo>
                <a:lnTo>
                  <a:pt x="815" y="313"/>
                </a:lnTo>
                <a:lnTo>
                  <a:pt x="815" y="313"/>
                </a:lnTo>
                <a:lnTo>
                  <a:pt x="811" y="315"/>
                </a:lnTo>
                <a:lnTo>
                  <a:pt x="809" y="319"/>
                </a:lnTo>
                <a:lnTo>
                  <a:pt x="805" y="321"/>
                </a:lnTo>
                <a:lnTo>
                  <a:pt x="803" y="327"/>
                </a:lnTo>
                <a:lnTo>
                  <a:pt x="803" y="327"/>
                </a:lnTo>
                <a:lnTo>
                  <a:pt x="800" y="329"/>
                </a:lnTo>
                <a:lnTo>
                  <a:pt x="798" y="331"/>
                </a:lnTo>
                <a:lnTo>
                  <a:pt x="800" y="331"/>
                </a:lnTo>
                <a:lnTo>
                  <a:pt x="800" y="333"/>
                </a:lnTo>
                <a:lnTo>
                  <a:pt x="803" y="333"/>
                </a:lnTo>
                <a:lnTo>
                  <a:pt x="803" y="333"/>
                </a:lnTo>
                <a:lnTo>
                  <a:pt x="803" y="333"/>
                </a:lnTo>
                <a:lnTo>
                  <a:pt x="803" y="333"/>
                </a:lnTo>
                <a:lnTo>
                  <a:pt x="803" y="336"/>
                </a:lnTo>
                <a:lnTo>
                  <a:pt x="803" y="336"/>
                </a:lnTo>
                <a:lnTo>
                  <a:pt x="798" y="338"/>
                </a:lnTo>
                <a:lnTo>
                  <a:pt x="796" y="338"/>
                </a:lnTo>
                <a:lnTo>
                  <a:pt x="796" y="338"/>
                </a:lnTo>
                <a:lnTo>
                  <a:pt x="796" y="340"/>
                </a:lnTo>
                <a:lnTo>
                  <a:pt x="796" y="340"/>
                </a:lnTo>
                <a:lnTo>
                  <a:pt x="796" y="344"/>
                </a:lnTo>
                <a:lnTo>
                  <a:pt x="796" y="344"/>
                </a:lnTo>
                <a:lnTo>
                  <a:pt x="796" y="344"/>
                </a:lnTo>
                <a:lnTo>
                  <a:pt x="796" y="344"/>
                </a:lnTo>
                <a:lnTo>
                  <a:pt x="796" y="346"/>
                </a:lnTo>
                <a:lnTo>
                  <a:pt x="794" y="346"/>
                </a:lnTo>
                <a:lnTo>
                  <a:pt x="792" y="348"/>
                </a:lnTo>
                <a:lnTo>
                  <a:pt x="792" y="348"/>
                </a:lnTo>
                <a:lnTo>
                  <a:pt x="790" y="350"/>
                </a:lnTo>
                <a:lnTo>
                  <a:pt x="790" y="352"/>
                </a:lnTo>
                <a:lnTo>
                  <a:pt x="788" y="352"/>
                </a:lnTo>
                <a:lnTo>
                  <a:pt x="788" y="354"/>
                </a:lnTo>
                <a:lnTo>
                  <a:pt x="788" y="354"/>
                </a:lnTo>
                <a:lnTo>
                  <a:pt x="788" y="354"/>
                </a:lnTo>
                <a:lnTo>
                  <a:pt x="788" y="354"/>
                </a:lnTo>
                <a:lnTo>
                  <a:pt x="788" y="354"/>
                </a:lnTo>
                <a:lnTo>
                  <a:pt x="786" y="357"/>
                </a:lnTo>
                <a:lnTo>
                  <a:pt x="786" y="357"/>
                </a:lnTo>
                <a:lnTo>
                  <a:pt x="786" y="359"/>
                </a:lnTo>
                <a:lnTo>
                  <a:pt x="786" y="359"/>
                </a:lnTo>
                <a:lnTo>
                  <a:pt x="786" y="361"/>
                </a:lnTo>
                <a:lnTo>
                  <a:pt x="784" y="361"/>
                </a:lnTo>
                <a:lnTo>
                  <a:pt x="786" y="361"/>
                </a:lnTo>
                <a:lnTo>
                  <a:pt x="786" y="361"/>
                </a:lnTo>
                <a:close/>
                <a:moveTo>
                  <a:pt x="21" y="1910"/>
                </a:moveTo>
                <a:lnTo>
                  <a:pt x="21" y="1910"/>
                </a:lnTo>
                <a:lnTo>
                  <a:pt x="21" y="1908"/>
                </a:lnTo>
                <a:lnTo>
                  <a:pt x="21" y="1908"/>
                </a:lnTo>
                <a:lnTo>
                  <a:pt x="21" y="1908"/>
                </a:lnTo>
                <a:lnTo>
                  <a:pt x="21" y="1908"/>
                </a:lnTo>
                <a:lnTo>
                  <a:pt x="21" y="1908"/>
                </a:lnTo>
                <a:lnTo>
                  <a:pt x="21" y="1910"/>
                </a:lnTo>
                <a:lnTo>
                  <a:pt x="21" y="1910"/>
                </a:lnTo>
                <a:lnTo>
                  <a:pt x="21" y="1910"/>
                </a:lnTo>
                <a:lnTo>
                  <a:pt x="21" y="1910"/>
                </a:lnTo>
                <a:lnTo>
                  <a:pt x="21" y="1910"/>
                </a:lnTo>
                <a:lnTo>
                  <a:pt x="21" y="1910"/>
                </a:lnTo>
                <a:lnTo>
                  <a:pt x="21" y="1910"/>
                </a:lnTo>
                <a:close/>
                <a:moveTo>
                  <a:pt x="27" y="1837"/>
                </a:moveTo>
                <a:lnTo>
                  <a:pt x="27" y="1837"/>
                </a:lnTo>
                <a:lnTo>
                  <a:pt x="25" y="1837"/>
                </a:lnTo>
                <a:lnTo>
                  <a:pt x="27" y="1839"/>
                </a:lnTo>
                <a:lnTo>
                  <a:pt x="27" y="1839"/>
                </a:lnTo>
                <a:lnTo>
                  <a:pt x="29" y="1839"/>
                </a:lnTo>
                <a:lnTo>
                  <a:pt x="29" y="1839"/>
                </a:lnTo>
                <a:lnTo>
                  <a:pt x="27" y="1837"/>
                </a:lnTo>
                <a:lnTo>
                  <a:pt x="27" y="1837"/>
                </a:lnTo>
                <a:close/>
                <a:moveTo>
                  <a:pt x="1012" y="191"/>
                </a:moveTo>
                <a:lnTo>
                  <a:pt x="1018" y="189"/>
                </a:lnTo>
                <a:lnTo>
                  <a:pt x="1018" y="189"/>
                </a:lnTo>
                <a:lnTo>
                  <a:pt x="1020" y="187"/>
                </a:lnTo>
                <a:lnTo>
                  <a:pt x="1020" y="185"/>
                </a:lnTo>
                <a:lnTo>
                  <a:pt x="1018" y="185"/>
                </a:lnTo>
                <a:lnTo>
                  <a:pt x="1008" y="185"/>
                </a:lnTo>
                <a:lnTo>
                  <a:pt x="1004" y="185"/>
                </a:lnTo>
                <a:lnTo>
                  <a:pt x="1002" y="185"/>
                </a:lnTo>
                <a:lnTo>
                  <a:pt x="997" y="185"/>
                </a:lnTo>
                <a:lnTo>
                  <a:pt x="981" y="187"/>
                </a:lnTo>
                <a:lnTo>
                  <a:pt x="974" y="189"/>
                </a:lnTo>
                <a:lnTo>
                  <a:pt x="970" y="191"/>
                </a:lnTo>
                <a:lnTo>
                  <a:pt x="968" y="191"/>
                </a:lnTo>
                <a:lnTo>
                  <a:pt x="968" y="191"/>
                </a:lnTo>
                <a:lnTo>
                  <a:pt x="966" y="193"/>
                </a:lnTo>
                <a:lnTo>
                  <a:pt x="966" y="193"/>
                </a:lnTo>
                <a:lnTo>
                  <a:pt x="966" y="193"/>
                </a:lnTo>
                <a:lnTo>
                  <a:pt x="966" y="195"/>
                </a:lnTo>
                <a:lnTo>
                  <a:pt x="968" y="197"/>
                </a:lnTo>
                <a:lnTo>
                  <a:pt x="968" y="197"/>
                </a:lnTo>
                <a:lnTo>
                  <a:pt x="968" y="199"/>
                </a:lnTo>
                <a:lnTo>
                  <a:pt x="968" y="199"/>
                </a:lnTo>
                <a:lnTo>
                  <a:pt x="968" y="199"/>
                </a:lnTo>
                <a:lnTo>
                  <a:pt x="968" y="201"/>
                </a:lnTo>
                <a:lnTo>
                  <a:pt x="968" y="201"/>
                </a:lnTo>
                <a:lnTo>
                  <a:pt x="968" y="201"/>
                </a:lnTo>
                <a:lnTo>
                  <a:pt x="970" y="204"/>
                </a:lnTo>
                <a:lnTo>
                  <a:pt x="972" y="204"/>
                </a:lnTo>
                <a:lnTo>
                  <a:pt x="976" y="206"/>
                </a:lnTo>
                <a:lnTo>
                  <a:pt x="981" y="208"/>
                </a:lnTo>
                <a:lnTo>
                  <a:pt x="983" y="208"/>
                </a:lnTo>
                <a:lnTo>
                  <a:pt x="985" y="208"/>
                </a:lnTo>
                <a:lnTo>
                  <a:pt x="997" y="206"/>
                </a:lnTo>
                <a:lnTo>
                  <a:pt x="999" y="206"/>
                </a:lnTo>
                <a:lnTo>
                  <a:pt x="1002" y="206"/>
                </a:lnTo>
                <a:lnTo>
                  <a:pt x="1004" y="206"/>
                </a:lnTo>
                <a:lnTo>
                  <a:pt x="1008" y="204"/>
                </a:lnTo>
                <a:lnTo>
                  <a:pt x="1012" y="201"/>
                </a:lnTo>
                <a:lnTo>
                  <a:pt x="1012" y="201"/>
                </a:lnTo>
                <a:lnTo>
                  <a:pt x="1012" y="199"/>
                </a:lnTo>
                <a:lnTo>
                  <a:pt x="1012" y="197"/>
                </a:lnTo>
                <a:lnTo>
                  <a:pt x="1012" y="195"/>
                </a:lnTo>
                <a:lnTo>
                  <a:pt x="1012" y="195"/>
                </a:lnTo>
                <a:lnTo>
                  <a:pt x="1012" y="195"/>
                </a:lnTo>
                <a:lnTo>
                  <a:pt x="1010" y="195"/>
                </a:lnTo>
                <a:lnTo>
                  <a:pt x="1004" y="195"/>
                </a:lnTo>
                <a:lnTo>
                  <a:pt x="1002" y="193"/>
                </a:lnTo>
                <a:lnTo>
                  <a:pt x="1002" y="193"/>
                </a:lnTo>
                <a:lnTo>
                  <a:pt x="1002" y="193"/>
                </a:lnTo>
                <a:lnTo>
                  <a:pt x="1004" y="193"/>
                </a:lnTo>
                <a:lnTo>
                  <a:pt x="1012" y="191"/>
                </a:lnTo>
                <a:close/>
                <a:moveTo>
                  <a:pt x="1463" y="243"/>
                </a:moveTo>
                <a:lnTo>
                  <a:pt x="1460" y="245"/>
                </a:lnTo>
                <a:lnTo>
                  <a:pt x="1458" y="248"/>
                </a:lnTo>
                <a:lnTo>
                  <a:pt x="1456" y="250"/>
                </a:lnTo>
                <a:lnTo>
                  <a:pt x="1452" y="252"/>
                </a:lnTo>
                <a:lnTo>
                  <a:pt x="1454" y="254"/>
                </a:lnTo>
                <a:lnTo>
                  <a:pt x="1456" y="254"/>
                </a:lnTo>
                <a:lnTo>
                  <a:pt x="1458" y="254"/>
                </a:lnTo>
                <a:lnTo>
                  <a:pt x="1460" y="252"/>
                </a:lnTo>
                <a:lnTo>
                  <a:pt x="1463" y="252"/>
                </a:lnTo>
                <a:lnTo>
                  <a:pt x="1463" y="250"/>
                </a:lnTo>
                <a:lnTo>
                  <a:pt x="1463" y="250"/>
                </a:lnTo>
                <a:lnTo>
                  <a:pt x="1465" y="248"/>
                </a:lnTo>
                <a:lnTo>
                  <a:pt x="1465" y="245"/>
                </a:lnTo>
                <a:lnTo>
                  <a:pt x="1465" y="243"/>
                </a:lnTo>
                <a:lnTo>
                  <a:pt x="1463" y="243"/>
                </a:lnTo>
                <a:close/>
                <a:moveTo>
                  <a:pt x="1236" y="122"/>
                </a:moveTo>
                <a:lnTo>
                  <a:pt x="1226" y="122"/>
                </a:lnTo>
                <a:lnTo>
                  <a:pt x="1219" y="122"/>
                </a:lnTo>
                <a:lnTo>
                  <a:pt x="1205" y="120"/>
                </a:lnTo>
                <a:lnTo>
                  <a:pt x="1207" y="124"/>
                </a:lnTo>
                <a:lnTo>
                  <a:pt x="1209" y="124"/>
                </a:lnTo>
                <a:lnTo>
                  <a:pt x="1209" y="126"/>
                </a:lnTo>
                <a:lnTo>
                  <a:pt x="1211" y="130"/>
                </a:lnTo>
                <a:lnTo>
                  <a:pt x="1217" y="134"/>
                </a:lnTo>
                <a:lnTo>
                  <a:pt x="1219" y="134"/>
                </a:lnTo>
                <a:lnTo>
                  <a:pt x="1222" y="134"/>
                </a:lnTo>
                <a:lnTo>
                  <a:pt x="1224" y="136"/>
                </a:lnTo>
                <a:lnTo>
                  <a:pt x="1228" y="136"/>
                </a:lnTo>
                <a:lnTo>
                  <a:pt x="1232" y="134"/>
                </a:lnTo>
                <a:lnTo>
                  <a:pt x="1238" y="132"/>
                </a:lnTo>
                <a:lnTo>
                  <a:pt x="1240" y="132"/>
                </a:lnTo>
                <a:lnTo>
                  <a:pt x="1238" y="134"/>
                </a:lnTo>
                <a:lnTo>
                  <a:pt x="1238" y="134"/>
                </a:lnTo>
                <a:lnTo>
                  <a:pt x="1228" y="139"/>
                </a:lnTo>
                <a:lnTo>
                  <a:pt x="1224" y="139"/>
                </a:lnTo>
                <a:lnTo>
                  <a:pt x="1222" y="139"/>
                </a:lnTo>
                <a:lnTo>
                  <a:pt x="1222" y="143"/>
                </a:lnTo>
                <a:lnTo>
                  <a:pt x="1222" y="145"/>
                </a:lnTo>
                <a:lnTo>
                  <a:pt x="1228" y="145"/>
                </a:lnTo>
                <a:lnTo>
                  <a:pt x="1230" y="147"/>
                </a:lnTo>
                <a:lnTo>
                  <a:pt x="1230" y="147"/>
                </a:lnTo>
                <a:lnTo>
                  <a:pt x="1234" y="145"/>
                </a:lnTo>
                <a:lnTo>
                  <a:pt x="1240" y="145"/>
                </a:lnTo>
                <a:lnTo>
                  <a:pt x="1243" y="143"/>
                </a:lnTo>
                <a:lnTo>
                  <a:pt x="1245" y="143"/>
                </a:lnTo>
                <a:lnTo>
                  <a:pt x="1247" y="143"/>
                </a:lnTo>
                <a:lnTo>
                  <a:pt x="1247" y="145"/>
                </a:lnTo>
                <a:lnTo>
                  <a:pt x="1245" y="145"/>
                </a:lnTo>
                <a:lnTo>
                  <a:pt x="1245" y="147"/>
                </a:lnTo>
                <a:lnTo>
                  <a:pt x="1245" y="147"/>
                </a:lnTo>
                <a:lnTo>
                  <a:pt x="1245" y="147"/>
                </a:lnTo>
                <a:lnTo>
                  <a:pt x="1247" y="147"/>
                </a:lnTo>
                <a:lnTo>
                  <a:pt x="1253" y="145"/>
                </a:lnTo>
                <a:lnTo>
                  <a:pt x="1255" y="145"/>
                </a:lnTo>
                <a:lnTo>
                  <a:pt x="1259" y="143"/>
                </a:lnTo>
                <a:lnTo>
                  <a:pt x="1263" y="143"/>
                </a:lnTo>
                <a:lnTo>
                  <a:pt x="1266" y="143"/>
                </a:lnTo>
                <a:lnTo>
                  <a:pt x="1268" y="143"/>
                </a:lnTo>
                <a:lnTo>
                  <a:pt x="1272" y="145"/>
                </a:lnTo>
                <a:lnTo>
                  <a:pt x="1280" y="145"/>
                </a:lnTo>
                <a:lnTo>
                  <a:pt x="1284" y="145"/>
                </a:lnTo>
                <a:lnTo>
                  <a:pt x="1284" y="145"/>
                </a:lnTo>
                <a:lnTo>
                  <a:pt x="1276" y="147"/>
                </a:lnTo>
                <a:lnTo>
                  <a:pt x="1268" y="147"/>
                </a:lnTo>
                <a:lnTo>
                  <a:pt x="1266" y="151"/>
                </a:lnTo>
                <a:lnTo>
                  <a:pt x="1263" y="151"/>
                </a:lnTo>
                <a:lnTo>
                  <a:pt x="1259" y="151"/>
                </a:lnTo>
                <a:lnTo>
                  <a:pt x="1257" y="151"/>
                </a:lnTo>
                <a:lnTo>
                  <a:pt x="1247" y="155"/>
                </a:lnTo>
                <a:lnTo>
                  <a:pt x="1243" y="157"/>
                </a:lnTo>
                <a:lnTo>
                  <a:pt x="1243" y="157"/>
                </a:lnTo>
                <a:lnTo>
                  <a:pt x="1245" y="157"/>
                </a:lnTo>
                <a:lnTo>
                  <a:pt x="1245" y="159"/>
                </a:lnTo>
                <a:lnTo>
                  <a:pt x="1247" y="159"/>
                </a:lnTo>
                <a:lnTo>
                  <a:pt x="1255" y="162"/>
                </a:lnTo>
                <a:lnTo>
                  <a:pt x="1257" y="164"/>
                </a:lnTo>
                <a:lnTo>
                  <a:pt x="1257" y="164"/>
                </a:lnTo>
                <a:lnTo>
                  <a:pt x="1253" y="164"/>
                </a:lnTo>
                <a:lnTo>
                  <a:pt x="1251" y="164"/>
                </a:lnTo>
                <a:lnTo>
                  <a:pt x="1251" y="164"/>
                </a:lnTo>
                <a:lnTo>
                  <a:pt x="1253" y="166"/>
                </a:lnTo>
                <a:lnTo>
                  <a:pt x="1255" y="168"/>
                </a:lnTo>
                <a:lnTo>
                  <a:pt x="1257" y="168"/>
                </a:lnTo>
                <a:lnTo>
                  <a:pt x="1259" y="170"/>
                </a:lnTo>
                <a:lnTo>
                  <a:pt x="1261" y="168"/>
                </a:lnTo>
                <a:lnTo>
                  <a:pt x="1263" y="168"/>
                </a:lnTo>
                <a:lnTo>
                  <a:pt x="1276" y="170"/>
                </a:lnTo>
                <a:lnTo>
                  <a:pt x="1276" y="170"/>
                </a:lnTo>
                <a:lnTo>
                  <a:pt x="1270" y="172"/>
                </a:lnTo>
                <a:lnTo>
                  <a:pt x="1263" y="172"/>
                </a:lnTo>
                <a:lnTo>
                  <a:pt x="1263" y="174"/>
                </a:lnTo>
                <a:lnTo>
                  <a:pt x="1263" y="174"/>
                </a:lnTo>
                <a:lnTo>
                  <a:pt x="1266" y="176"/>
                </a:lnTo>
                <a:lnTo>
                  <a:pt x="1270" y="178"/>
                </a:lnTo>
                <a:lnTo>
                  <a:pt x="1276" y="180"/>
                </a:lnTo>
                <a:lnTo>
                  <a:pt x="1284" y="183"/>
                </a:lnTo>
                <a:lnTo>
                  <a:pt x="1291" y="183"/>
                </a:lnTo>
                <a:lnTo>
                  <a:pt x="1295" y="183"/>
                </a:lnTo>
                <a:lnTo>
                  <a:pt x="1299" y="183"/>
                </a:lnTo>
                <a:lnTo>
                  <a:pt x="1299" y="183"/>
                </a:lnTo>
                <a:lnTo>
                  <a:pt x="1299" y="180"/>
                </a:lnTo>
                <a:lnTo>
                  <a:pt x="1297" y="180"/>
                </a:lnTo>
                <a:lnTo>
                  <a:pt x="1297" y="180"/>
                </a:lnTo>
                <a:lnTo>
                  <a:pt x="1295" y="178"/>
                </a:lnTo>
                <a:lnTo>
                  <a:pt x="1295" y="178"/>
                </a:lnTo>
                <a:lnTo>
                  <a:pt x="1297" y="178"/>
                </a:lnTo>
                <a:lnTo>
                  <a:pt x="1299" y="178"/>
                </a:lnTo>
                <a:lnTo>
                  <a:pt x="1301" y="178"/>
                </a:lnTo>
                <a:lnTo>
                  <a:pt x="1303" y="178"/>
                </a:lnTo>
                <a:lnTo>
                  <a:pt x="1305" y="180"/>
                </a:lnTo>
                <a:lnTo>
                  <a:pt x="1305" y="180"/>
                </a:lnTo>
                <a:lnTo>
                  <a:pt x="1310" y="183"/>
                </a:lnTo>
                <a:lnTo>
                  <a:pt x="1310" y="183"/>
                </a:lnTo>
                <a:lnTo>
                  <a:pt x="1312" y="183"/>
                </a:lnTo>
                <a:lnTo>
                  <a:pt x="1312" y="183"/>
                </a:lnTo>
                <a:lnTo>
                  <a:pt x="1312" y="180"/>
                </a:lnTo>
                <a:lnTo>
                  <a:pt x="1310" y="178"/>
                </a:lnTo>
                <a:lnTo>
                  <a:pt x="1307" y="176"/>
                </a:lnTo>
                <a:lnTo>
                  <a:pt x="1303" y="172"/>
                </a:lnTo>
                <a:lnTo>
                  <a:pt x="1303" y="170"/>
                </a:lnTo>
                <a:lnTo>
                  <a:pt x="1303" y="168"/>
                </a:lnTo>
                <a:lnTo>
                  <a:pt x="1303" y="170"/>
                </a:lnTo>
                <a:lnTo>
                  <a:pt x="1305" y="170"/>
                </a:lnTo>
                <a:lnTo>
                  <a:pt x="1310" y="174"/>
                </a:lnTo>
                <a:lnTo>
                  <a:pt x="1312" y="176"/>
                </a:lnTo>
                <a:lnTo>
                  <a:pt x="1318" y="180"/>
                </a:lnTo>
                <a:lnTo>
                  <a:pt x="1318" y="183"/>
                </a:lnTo>
                <a:lnTo>
                  <a:pt x="1320" y="183"/>
                </a:lnTo>
                <a:lnTo>
                  <a:pt x="1322" y="183"/>
                </a:lnTo>
                <a:lnTo>
                  <a:pt x="1322" y="180"/>
                </a:lnTo>
                <a:lnTo>
                  <a:pt x="1324" y="178"/>
                </a:lnTo>
                <a:lnTo>
                  <a:pt x="1324" y="176"/>
                </a:lnTo>
                <a:lnTo>
                  <a:pt x="1324" y="174"/>
                </a:lnTo>
                <a:lnTo>
                  <a:pt x="1322" y="170"/>
                </a:lnTo>
                <a:lnTo>
                  <a:pt x="1322" y="170"/>
                </a:lnTo>
                <a:lnTo>
                  <a:pt x="1322" y="170"/>
                </a:lnTo>
                <a:lnTo>
                  <a:pt x="1324" y="170"/>
                </a:lnTo>
                <a:lnTo>
                  <a:pt x="1328" y="172"/>
                </a:lnTo>
                <a:lnTo>
                  <a:pt x="1331" y="172"/>
                </a:lnTo>
                <a:lnTo>
                  <a:pt x="1333" y="172"/>
                </a:lnTo>
                <a:lnTo>
                  <a:pt x="1333" y="172"/>
                </a:lnTo>
                <a:lnTo>
                  <a:pt x="1333" y="170"/>
                </a:lnTo>
                <a:lnTo>
                  <a:pt x="1333" y="170"/>
                </a:lnTo>
                <a:lnTo>
                  <a:pt x="1333" y="168"/>
                </a:lnTo>
                <a:lnTo>
                  <a:pt x="1333" y="168"/>
                </a:lnTo>
                <a:lnTo>
                  <a:pt x="1331" y="168"/>
                </a:lnTo>
                <a:lnTo>
                  <a:pt x="1328" y="166"/>
                </a:lnTo>
                <a:lnTo>
                  <a:pt x="1331" y="166"/>
                </a:lnTo>
                <a:lnTo>
                  <a:pt x="1331" y="164"/>
                </a:lnTo>
                <a:lnTo>
                  <a:pt x="1331" y="162"/>
                </a:lnTo>
                <a:lnTo>
                  <a:pt x="1331" y="159"/>
                </a:lnTo>
                <a:lnTo>
                  <a:pt x="1331" y="157"/>
                </a:lnTo>
                <a:lnTo>
                  <a:pt x="1333" y="157"/>
                </a:lnTo>
                <a:lnTo>
                  <a:pt x="1335" y="155"/>
                </a:lnTo>
                <a:lnTo>
                  <a:pt x="1335" y="155"/>
                </a:lnTo>
                <a:lnTo>
                  <a:pt x="1335" y="155"/>
                </a:lnTo>
                <a:lnTo>
                  <a:pt x="1335" y="157"/>
                </a:lnTo>
                <a:lnTo>
                  <a:pt x="1333" y="159"/>
                </a:lnTo>
                <a:lnTo>
                  <a:pt x="1333" y="159"/>
                </a:lnTo>
                <a:lnTo>
                  <a:pt x="1333" y="162"/>
                </a:lnTo>
                <a:lnTo>
                  <a:pt x="1335" y="164"/>
                </a:lnTo>
                <a:lnTo>
                  <a:pt x="1335" y="166"/>
                </a:lnTo>
                <a:lnTo>
                  <a:pt x="1339" y="166"/>
                </a:lnTo>
                <a:lnTo>
                  <a:pt x="1341" y="166"/>
                </a:lnTo>
                <a:lnTo>
                  <a:pt x="1343" y="162"/>
                </a:lnTo>
                <a:lnTo>
                  <a:pt x="1345" y="162"/>
                </a:lnTo>
                <a:lnTo>
                  <a:pt x="1347" y="159"/>
                </a:lnTo>
                <a:lnTo>
                  <a:pt x="1347" y="157"/>
                </a:lnTo>
                <a:lnTo>
                  <a:pt x="1349" y="157"/>
                </a:lnTo>
                <a:lnTo>
                  <a:pt x="1351" y="157"/>
                </a:lnTo>
                <a:lnTo>
                  <a:pt x="1354" y="157"/>
                </a:lnTo>
                <a:lnTo>
                  <a:pt x="1356" y="155"/>
                </a:lnTo>
                <a:lnTo>
                  <a:pt x="1360" y="153"/>
                </a:lnTo>
                <a:lnTo>
                  <a:pt x="1372" y="149"/>
                </a:lnTo>
                <a:lnTo>
                  <a:pt x="1375" y="149"/>
                </a:lnTo>
                <a:lnTo>
                  <a:pt x="1377" y="147"/>
                </a:lnTo>
                <a:lnTo>
                  <a:pt x="1375" y="147"/>
                </a:lnTo>
                <a:lnTo>
                  <a:pt x="1375" y="145"/>
                </a:lnTo>
                <a:lnTo>
                  <a:pt x="1368" y="139"/>
                </a:lnTo>
                <a:lnTo>
                  <a:pt x="1366" y="136"/>
                </a:lnTo>
                <a:lnTo>
                  <a:pt x="1366" y="136"/>
                </a:lnTo>
                <a:lnTo>
                  <a:pt x="1366" y="136"/>
                </a:lnTo>
                <a:lnTo>
                  <a:pt x="1364" y="139"/>
                </a:lnTo>
                <a:lnTo>
                  <a:pt x="1362" y="141"/>
                </a:lnTo>
                <a:lnTo>
                  <a:pt x="1362" y="141"/>
                </a:lnTo>
                <a:lnTo>
                  <a:pt x="1360" y="139"/>
                </a:lnTo>
                <a:lnTo>
                  <a:pt x="1360" y="136"/>
                </a:lnTo>
                <a:lnTo>
                  <a:pt x="1358" y="136"/>
                </a:lnTo>
                <a:lnTo>
                  <a:pt x="1358" y="136"/>
                </a:lnTo>
                <a:lnTo>
                  <a:pt x="1351" y="136"/>
                </a:lnTo>
                <a:lnTo>
                  <a:pt x="1349" y="136"/>
                </a:lnTo>
                <a:lnTo>
                  <a:pt x="1349" y="136"/>
                </a:lnTo>
                <a:lnTo>
                  <a:pt x="1343" y="139"/>
                </a:lnTo>
                <a:lnTo>
                  <a:pt x="1343" y="139"/>
                </a:lnTo>
                <a:lnTo>
                  <a:pt x="1343" y="136"/>
                </a:lnTo>
                <a:lnTo>
                  <a:pt x="1345" y="134"/>
                </a:lnTo>
                <a:lnTo>
                  <a:pt x="1347" y="130"/>
                </a:lnTo>
                <a:lnTo>
                  <a:pt x="1347" y="128"/>
                </a:lnTo>
                <a:lnTo>
                  <a:pt x="1345" y="126"/>
                </a:lnTo>
                <a:lnTo>
                  <a:pt x="1345" y="122"/>
                </a:lnTo>
                <a:lnTo>
                  <a:pt x="1343" y="122"/>
                </a:lnTo>
                <a:lnTo>
                  <a:pt x="1339" y="122"/>
                </a:lnTo>
                <a:lnTo>
                  <a:pt x="1335" y="122"/>
                </a:lnTo>
                <a:lnTo>
                  <a:pt x="1335" y="122"/>
                </a:lnTo>
                <a:lnTo>
                  <a:pt x="1335" y="120"/>
                </a:lnTo>
                <a:lnTo>
                  <a:pt x="1339" y="118"/>
                </a:lnTo>
                <a:lnTo>
                  <a:pt x="1339" y="118"/>
                </a:lnTo>
                <a:lnTo>
                  <a:pt x="1339" y="113"/>
                </a:lnTo>
                <a:lnTo>
                  <a:pt x="1339" y="113"/>
                </a:lnTo>
                <a:lnTo>
                  <a:pt x="1337" y="111"/>
                </a:lnTo>
                <a:lnTo>
                  <a:pt x="1333" y="111"/>
                </a:lnTo>
                <a:lnTo>
                  <a:pt x="1331" y="109"/>
                </a:lnTo>
                <a:lnTo>
                  <a:pt x="1326" y="109"/>
                </a:lnTo>
                <a:lnTo>
                  <a:pt x="1324" y="111"/>
                </a:lnTo>
                <a:lnTo>
                  <a:pt x="1324" y="111"/>
                </a:lnTo>
                <a:lnTo>
                  <a:pt x="1324" y="113"/>
                </a:lnTo>
                <a:lnTo>
                  <a:pt x="1324" y="115"/>
                </a:lnTo>
                <a:lnTo>
                  <a:pt x="1324" y="115"/>
                </a:lnTo>
                <a:lnTo>
                  <a:pt x="1326" y="118"/>
                </a:lnTo>
                <a:lnTo>
                  <a:pt x="1328" y="120"/>
                </a:lnTo>
                <a:lnTo>
                  <a:pt x="1331" y="120"/>
                </a:lnTo>
                <a:lnTo>
                  <a:pt x="1331" y="120"/>
                </a:lnTo>
                <a:lnTo>
                  <a:pt x="1328" y="120"/>
                </a:lnTo>
                <a:lnTo>
                  <a:pt x="1324" y="120"/>
                </a:lnTo>
                <a:lnTo>
                  <a:pt x="1320" y="120"/>
                </a:lnTo>
                <a:lnTo>
                  <a:pt x="1318" y="118"/>
                </a:lnTo>
                <a:lnTo>
                  <a:pt x="1316" y="115"/>
                </a:lnTo>
                <a:lnTo>
                  <a:pt x="1316" y="115"/>
                </a:lnTo>
                <a:lnTo>
                  <a:pt x="1316" y="111"/>
                </a:lnTo>
                <a:lnTo>
                  <a:pt x="1316" y="111"/>
                </a:lnTo>
                <a:lnTo>
                  <a:pt x="1316" y="111"/>
                </a:lnTo>
                <a:lnTo>
                  <a:pt x="1316" y="111"/>
                </a:lnTo>
                <a:lnTo>
                  <a:pt x="1316" y="109"/>
                </a:lnTo>
                <a:lnTo>
                  <a:pt x="1316" y="109"/>
                </a:lnTo>
                <a:lnTo>
                  <a:pt x="1316" y="109"/>
                </a:lnTo>
                <a:lnTo>
                  <a:pt x="1316" y="107"/>
                </a:lnTo>
                <a:lnTo>
                  <a:pt x="1314" y="107"/>
                </a:lnTo>
                <a:lnTo>
                  <a:pt x="1312" y="107"/>
                </a:lnTo>
                <a:lnTo>
                  <a:pt x="1310" y="107"/>
                </a:lnTo>
                <a:lnTo>
                  <a:pt x="1307" y="107"/>
                </a:lnTo>
                <a:lnTo>
                  <a:pt x="1305" y="107"/>
                </a:lnTo>
                <a:lnTo>
                  <a:pt x="1301" y="107"/>
                </a:lnTo>
                <a:lnTo>
                  <a:pt x="1297" y="105"/>
                </a:lnTo>
                <a:lnTo>
                  <a:pt x="1295" y="105"/>
                </a:lnTo>
                <a:lnTo>
                  <a:pt x="1295" y="103"/>
                </a:lnTo>
                <a:lnTo>
                  <a:pt x="1295" y="103"/>
                </a:lnTo>
                <a:lnTo>
                  <a:pt x="1295" y="101"/>
                </a:lnTo>
                <a:lnTo>
                  <a:pt x="1289" y="99"/>
                </a:lnTo>
                <a:lnTo>
                  <a:pt x="1284" y="97"/>
                </a:lnTo>
                <a:lnTo>
                  <a:pt x="1278" y="88"/>
                </a:lnTo>
                <a:lnTo>
                  <a:pt x="1276" y="86"/>
                </a:lnTo>
                <a:lnTo>
                  <a:pt x="1274" y="84"/>
                </a:lnTo>
                <a:lnTo>
                  <a:pt x="1272" y="82"/>
                </a:lnTo>
                <a:lnTo>
                  <a:pt x="1270" y="82"/>
                </a:lnTo>
                <a:lnTo>
                  <a:pt x="1259" y="80"/>
                </a:lnTo>
                <a:lnTo>
                  <a:pt x="1255" y="78"/>
                </a:lnTo>
                <a:lnTo>
                  <a:pt x="1251" y="80"/>
                </a:lnTo>
                <a:lnTo>
                  <a:pt x="1245" y="80"/>
                </a:lnTo>
                <a:lnTo>
                  <a:pt x="1243" y="80"/>
                </a:lnTo>
                <a:lnTo>
                  <a:pt x="1243" y="80"/>
                </a:lnTo>
                <a:lnTo>
                  <a:pt x="1243" y="80"/>
                </a:lnTo>
                <a:lnTo>
                  <a:pt x="1243" y="82"/>
                </a:lnTo>
                <a:lnTo>
                  <a:pt x="1243" y="82"/>
                </a:lnTo>
                <a:lnTo>
                  <a:pt x="1243" y="82"/>
                </a:lnTo>
                <a:lnTo>
                  <a:pt x="1245" y="84"/>
                </a:lnTo>
                <a:lnTo>
                  <a:pt x="1247" y="84"/>
                </a:lnTo>
                <a:lnTo>
                  <a:pt x="1255" y="84"/>
                </a:lnTo>
                <a:lnTo>
                  <a:pt x="1257" y="84"/>
                </a:lnTo>
                <a:lnTo>
                  <a:pt x="1257" y="86"/>
                </a:lnTo>
                <a:lnTo>
                  <a:pt x="1257" y="86"/>
                </a:lnTo>
                <a:lnTo>
                  <a:pt x="1257" y="88"/>
                </a:lnTo>
                <a:lnTo>
                  <a:pt x="1255" y="88"/>
                </a:lnTo>
                <a:lnTo>
                  <a:pt x="1253" y="88"/>
                </a:lnTo>
                <a:lnTo>
                  <a:pt x="1249" y="88"/>
                </a:lnTo>
                <a:lnTo>
                  <a:pt x="1243" y="88"/>
                </a:lnTo>
                <a:lnTo>
                  <a:pt x="1238" y="90"/>
                </a:lnTo>
                <a:lnTo>
                  <a:pt x="1232" y="88"/>
                </a:lnTo>
                <a:lnTo>
                  <a:pt x="1228" y="90"/>
                </a:lnTo>
                <a:lnTo>
                  <a:pt x="1224" y="95"/>
                </a:lnTo>
                <a:lnTo>
                  <a:pt x="1224" y="97"/>
                </a:lnTo>
                <a:lnTo>
                  <a:pt x="1228" y="97"/>
                </a:lnTo>
                <a:lnTo>
                  <a:pt x="1234" y="99"/>
                </a:lnTo>
                <a:lnTo>
                  <a:pt x="1236" y="103"/>
                </a:lnTo>
                <a:lnTo>
                  <a:pt x="1243" y="105"/>
                </a:lnTo>
                <a:lnTo>
                  <a:pt x="1245" y="105"/>
                </a:lnTo>
                <a:lnTo>
                  <a:pt x="1247" y="105"/>
                </a:lnTo>
                <a:lnTo>
                  <a:pt x="1238" y="105"/>
                </a:lnTo>
                <a:lnTo>
                  <a:pt x="1236" y="105"/>
                </a:lnTo>
                <a:lnTo>
                  <a:pt x="1232" y="105"/>
                </a:lnTo>
                <a:lnTo>
                  <a:pt x="1232" y="103"/>
                </a:lnTo>
                <a:lnTo>
                  <a:pt x="1228" y="101"/>
                </a:lnTo>
                <a:lnTo>
                  <a:pt x="1224" y="101"/>
                </a:lnTo>
                <a:lnTo>
                  <a:pt x="1222" y="101"/>
                </a:lnTo>
                <a:lnTo>
                  <a:pt x="1217" y="101"/>
                </a:lnTo>
                <a:lnTo>
                  <a:pt x="1215" y="101"/>
                </a:lnTo>
                <a:lnTo>
                  <a:pt x="1215" y="105"/>
                </a:lnTo>
                <a:lnTo>
                  <a:pt x="1217" y="109"/>
                </a:lnTo>
                <a:lnTo>
                  <a:pt x="1222" y="111"/>
                </a:lnTo>
                <a:lnTo>
                  <a:pt x="1224" y="111"/>
                </a:lnTo>
                <a:lnTo>
                  <a:pt x="1222" y="111"/>
                </a:lnTo>
                <a:lnTo>
                  <a:pt x="1217" y="111"/>
                </a:lnTo>
                <a:lnTo>
                  <a:pt x="1215" y="111"/>
                </a:lnTo>
                <a:lnTo>
                  <a:pt x="1211" y="113"/>
                </a:lnTo>
                <a:lnTo>
                  <a:pt x="1211" y="113"/>
                </a:lnTo>
                <a:lnTo>
                  <a:pt x="1211" y="113"/>
                </a:lnTo>
                <a:lnTo>
                  <a:pt x="1211" y="115"/>
                </a:lnTo>
                <a:lnTo>
                  <a:pt x="1213" y="115"/>
                </a:lnTo>
                <a:lnTo>
                  <a:pt x="1213" y="115"/>
                </a:lnTo>
                <a:lnTo>
                  <a:pt x="1217" y="118"/>
                </a:lnTo>
                <a:lnTo>
                  <a:pt x="1217" y="118"/>
                </a:lnTo>
                <a:lnTo>
                  <a:pt x="1222" y="118"/>
                </a:lnTo>
                <a:lnTo>
                  <a:pt x="1226" y="120"/>
                </a:lnTo>
                <a:lnTo>
                  <a:pt x="1228" y="120"/>
                </a:lnTo>
                <a:lnTo>
                  <a:pt x="1238" y="118"/>
                </a:lnTo>
                <a:lnTo>
                  <a:pt x="1243" y="118"/>
                </a:lnTo>
                <a:lnTo>
                  <a:pt x="1243" y="118"/>
                </a:lnTo>
                <a:lnTo>
                  <a:pt x="1238" y="120"/>
                </a:lnTo>
                <a:lnTo>
                  <a:pt x="1236" y="120"/>
                </a:lnTo>
                <a:lnTo>
                  <a:pt x="1236" y="122"/>
                </a:lnTo>
                <a:lnTo>
                  <a:pt x="1236" y="122"/>
                </a:lnTo>
                <a:lnTo>
                  <a:pt x="1236" y="122"/>
                </a:lnTo>
                <a:lnTo>
                  <a:pt x="1236" y="122"/>
                </a:lnTo>
                <a:close/>
                <a:moveTo>
                  <a:pt x="1159" y="128"/>
                </a:moveTo>
                <a:lnTo>
                  <a:pt x="1159" y="128"/>
                </a:lnTo>
                <a:lnTo>
                  <a:pt x="1161" y="128"/>
                </a:lnTo>
                <a:lnTo>
                  <a:pt x="1165" y="128"/>
                </a:lnTo>
                <a:lnTo>
                  <a:pt x="1169" y="130"/>
                </a:lnTo>
                <a:lnTo>
                  <a:pt x="1169" y="130"/>
                </a:lnTo>
                <a:lnTo>
                  <a:pt x="1169" y="130"/>
                </a:lnTo>
                <a:lnTo>
                  <a:pt x="1171" y="132"/>
                </a:lnTo>
                <a:lnTo>
                  <a:pt x="1173" y="132"/>
                </a:lnTo>
                <a:lnTo>
                  <a:pt x="1175" y="132"/>
                </a:lnTo>
                <a:lnTo>
                  <a:pt x="1175" y="132"/>
                </a:lnTo>
                <a:lnTo>
                  <a:pt x="1178" y="130"/>
                </a:lnTo>
                <a:lnTo>
                  <a:pt x="1178" y="128"/>
                </a:lnTo>
                <a:lnTo>
                  <a:pt x="1175" y="124"/>
                </a:lnTo>
                <a:lnTo>
                  <a:pt x="1175" y="124"/>
                </a:lnTo>
                <a:lnTo>
                  <a:pt x="1175" y="122"/>
                </a:lnTo>
                <a:lnTo>
                  <a:pt x="1173" y="120"/>
                </a:lnTo>
                <a:lnTo>
                  <a:pt x="1171" y="120"/>
                </a:lnTo>
                <a:lnTo>
                  <a:pt x="1167" y="120"/>
                </a:lnTo>
                <a:lnTo>
                  <a:pt x="1163" y="120"/>
                </a:lnTo>
                <a:lnTo>
                  <a:pt x="1161" y="120"/>
                </a:lnTo>
                <a:lnTo>
                  <a:pt x="1159" y="122"/>
                </a:lnTo>
                <a:lnTo>
                  <a:pt x="1159" y="122"/>
                </a:lnTo>
                <a:lnTo>
                  <a:pt x="1157" y="124"/>
                </a:lnTo>
                <a:lnTo>
                  <a:pt x="1157" y="124"/>
                </a:lnTo>
                <a:lnTo>
                  <a:pt x="1157" y="126"/>
                </a:lnTo>
                <a:lnTo>
                  <a:pt x="1159" y="128"/>
                </a:lnTo>
                <a:close/>
                <a:moveTo>
                  <a:pt x="1186" y="170"/>
                </a:moveTo>
                <a:lnTo>
                  <a:pt x="1188" y="170"/>
                </a:lnTo>
                <a:lnTo>
                  <a:pt x="1184" y="172"/>
                </a:lnTo>
                <a:lnTo>
                  <a:pt x="1184" y="172"/>
                </a:lnTo>
                <a:lnTo>
                  <a:pt x="1184" y="172"/>
                </a:lnTo>
                <a:lnTo>
                  <a:pt x="1184" y="174"/>
                </a:lnTo>
                <a:lnTo>
                  <a:pt x="1184" y="174"/>
                </a:lnTo>
                <a:lnTo>
                  <a:pt x="1186" y="176"/>
                </a:lnTo>
                <a:lnTo>
                  <a:pt x="1186" y="176"/>
                </a:lnTo>
                <a:lnTo>
                  <a:pt x="1188" y="178"/>
                </a:lnTo>
                <a:lnTo>
                  <a:pt x="1190" y="180"/>
                </a:lnTo>
                <a:lnTo>
                  <a:pt x="1190" y="180"/>
                </a:lnTo>
                <a:lnTo>
                  <a:pt x="1199" y="180"/>
                </a:lnTo>
                <a:lnTo>
                  <a:pt x="1203" y="183"/>
                </a:lnTo>
                <a:lnTo>
                  <a:pt x="1203" y="183"/>
                </a:lnTo>
                <a:lnTo>
                  <a:pt x="1203" y="183"/>
                </a:lnTo>
                <a:lnTo>
                  <a:pt x="1203" y="185"/>
                </a:lnTo>
                <a:lnTo>
                  <a:pt x="1199" y="185"/>
                </a:lnTo>
                <a:lnTo>
                  <a:pt x="1192" y="185"/>
                </a:lnTo>
                <a:lnTo>
                  <a:pt x="1192" y="185"/>
                </a:lnTo>
                <a:lnTo>
                  <a:pt x="1194" y="187"/>
                </a:lnTo>
                <a:lnTo>
                  <a:pt x="1196" y="189"/>
                </a:lnTo>
                <a:lnTo>
                  <a:pt x="1201" y="189"/>
                </a:lnTo>
                <a:lnTo>
                  <a:pt x="1203" y="191"/>
                </a:lnTo>
                <a:lnTo>
                  <a:pt x="1203" y="191"/>
                </a:lnTo>
                <a:lnTo>
                  <a:pt x="1201" y="193"/>
                </a:lnTo>
                <a:lnTo>
                  <a:pt x="1203" y="193"/>
                </a:lnTo>
                <a:lnTo>
                  <a:pt x="1203" y="193"/>
                </a:lnTo>
                <a:lnTo>
                  <a:pt x="1205" y="193"/>
                </a:lnTo>
                <a:lnTo>
                  <a:pt x="1209" y="193"/>
                </a:lnTo>
                <a:lnTo>
                  <a:pt x="1209" y="191"/>
                </a:lnTo>
                <a:lnTo>
                  <a:pt x="1217" y="191"/>
                </a:lnTo>
                <a:lnTo>
                  <a:pt x="1222" y="191"/>
                </a:lnTo>
                <a:lnTo>
                  <a:pt x="1226" y="189"/>
                </a:lnTo>
                <a:lnTo>
                  <a:pt x="1226" y="189"/>
                </a:lnTo>
                <a:lnTo>
                  <a:pt x="1228" y="189"/>
                </a:lnTo>
                <a:lnTo>
                  <a:pt x="1230" y="189"/>
                </a:lnTo>
                <a:lnTo>
                  <a:pt x="1232" y="185"/>
                </a:lnTo>
                <a:lnTo>
                  <a:pt x="1232" y="185"/>
                </a:lnTo>
                <a:lnTo>
                  <a:pt x="1232" y="183"/>
                </a:lnTo>
                <a:lnTo>
                  <a:pt x="1230" y="183"/>
                </a:lnTo>
                <a:lnTo>
                  <a:pt x="1226" y="180"/>
                </a:lnTo>
                <a:lnTo>
                  <a:pt x="1228" y="180"/>
                </a:lnTo>
                <a:lnTo>
                  <a:pt x="1232" y="178"/>
                </a:lnTo>
                <a:lnTo>
                  <a:pt x="1232" y="176"/>
                </a:lnTo>
                <a:lnTo>
                  <a:pt x="1232" y="176"/>
                </a:lnTo>
                <a:lnTo>
                  <a:pt x="1232" y="176"/>
                </a:lnTo>
                <a:lnTo>
                  <a:pt x="1230" y="174"/>
                </a:lnTo>
                <a:lnTo>
                  <a:pt x="1226" y="172"/>
                </a:lnTo>
                <a:lnTo>
                  <a:pt x="1224" y="172"/>
                </a:lnTo>
                <a:lnTo>
                  <a:pt x="1217" y="172"/>
                </a:lnTo>
                <a:lnTo>
                  <a:pt x="1213" y="172"/>
                </a:lnTo>
                <a:lnTo>
                  <a:pt x="1213" y="170"/>
                </a:lnTo>
                <a:lnTo>
                  <a:pt x="1213" y="170"/>
                </a:lnTo>
                <a:lnTo>
                  <a:pt x="1213" y="170"/>
                </a:lnTo>
                <a:lnTo>
                  <a:pt x="1211" y="168"/>
                </a:lnTo>
                <a:lnTo>
                  <a:pt x="1209" y="166"/>
                </a:lnTo>
                <a:lnTo>
                  <a:pt x="1203" y="166"/>
                </a:lnTo>
                <a:lnTo>
                  <a:pt x="1201" y="164"/>
                </a:lnTo>
                <a:lnTo>
                  <a:pt x="1196" y="164"/>
                </a:lnTo>
                <a:lnTo>
                  <a:pt x="1194" y="164"/>
                </a:lnTo>
                <a:lnTo>
                  <a:pt x="1188" y="162"/>
                </a:lnTo>
                <a:lnTo>
                  <a:pt x="1184" y="162"/>
                </a:lnTo>
                <a:lnTo>
                  <a:pt x="1184" y="164"/>
                </a:lnTo>
                <a:lnTo>
                  <a:pt x="1184" y="164"/>
                </a:lnTo>
                <a:lnTo>
                  <a:pt x="1184" y="166"/>
                </a:lnTo>
                <a:lnTo>
                  <a:pt x="1186" y="170"/>
                </a:lnTo>
                <a:close/>
                <a:moveTo>
                  <a:pt x="1173" y="231"/>
                </a:moveTo>
                <a:lnTo>
                  <a:pt x="1173" y="233"/>
                </a:lnTo>
                <a:lnTo>
                  <a:pt x="1175" y="235"/>
                </a:lnTo>
                <a:lnTo>
                  <a:pt x="1171" y="235"/>
                </a:lnTo>
                <a:lnTo>
                  <a:pt x="1169" y="233"/>
                </a:lnTo>
                <a:lnTo>
                  <a:pt x="1163" y="229"/>
                </a:lnTo>
                <a:lnTo>
                  <a:pt x="1161" y="229"/>
                </a:lnTo>
                <a:lnTo>
                  <a:pt x="1159" y="229"/>
                </a:lnTo>
                <a:lnTo>
                  <a:pt x="1152" y="231"/>
                </a:lnTo>
                <a:lnTo>
                  <a:pt x="1150" y="231"/>
                </a:lnTo>
                <a:lnTo>
                  <a:pt x="1146" y="233"/>
                </a:lnTo>
                <a:lnTo>
                  <a:pt x="1146" y="235"/>
                </a:lnTo>
                <a:lnTo>
                  <a:pt x="1146" y="235"/>
                </a:lnTo>
                <a:lnTo>
                  <a:pt x="1146" y="235"/>
                </a:lnTo>
                <a:lnTo>
                  <a:pt x="1150" y="237"/>
                </a:lnTo>
                <a:lnTo>
                  <a:pt x="1157" y="237"/>
                </a:lnTo>
                <a:lnTo>
                  <a:pt x="1159" y="237"/>
                </a:lnTo>
                <a:lnTo>
                  <a:pt x="1159" y="239"/>
                </a:lnTo>
                <a:lnTo>
                  <a:pt x="1159" y="239"/>
                </a:lnTo>
                <a:lnTo>
                  <a:pt x="1159" y="239"/>
                </a:lnTo>
                <a:lnTo>
                  <a:pt x="1155" y="239"/>
                </a:lnTo>
                <a:lnTo>
                  <a:pt x="1152" y="241"/>
                </a:lnTo>
                <a:lnTo>
                  <a:pt x="1152" y="241"/>
                </a:lnTo>
                <a:lnTo>
                  <a:pt x="1157" y="243"/>
                </a:lnTo>
                <a:lnTo>
                  <a:pt x="1159" y="243"/>
                </a:lnTo>
                <a:lnTo>
                  <a:pt x="1161" y="243"/>
                </a:lnTo>
                <a:lnTo>
                  <a:pt x="1165" y="243"/>
                </a:lnTo>
                <a:lnTo>
                  <a:pt x="1163" y="243"/>
                </a:lnTo>
                <a:lnTo>
                  <a:pt x="1159" y="243"/>
                </a:lnTo>
                <a:lnTo>
                  <a:pt x="1159" y="243"/>
                </a:lnTo>
                <a:lnTo>
                  <a:pt x="1157" y="245"/>
                </a:lnTo>
                <a:lnTo>
                  <a:pt x="1159" y="245"/>
                </a:lnTo>
                <a:lnTo>
                  <a:pt x="1159" y="248"/>
                </a:lnTo>
                <a:lnTo>
                  <a:pt x="1163" y="250"/>
                </a:lnTo>
                <a:lnTo>
                  <a:pt x="1163" y="250"/>
                </a:lnTo>
                <a:lnTo>
                  <a:pt x="1163" y="250"/>
                </a:lnTo>
                <a:lnTo>
                  <a:pt x="1161" y="250"/>
                </a:lnTo>
                <a:lnTo>
                  <a:pt x="1159" y="250"/>
                </a:lnTo>
                <a:lnTo>
                  <a:pt x="1157" y="250"/>
                </a:lnTo>
                <a:lnTo>
                  <a:pt x="1157" y="248"/>
                </a:lnTo>
                <a:lnTo>
                  <a:pt x="1146" y="241"/>
                </a:lnTo>
                <a:lnTo>
                  <a:pt x="1144" y="241"/>
                </a:lnTo>
                <a:lnTo>
                  <a:pt x="1144" y="239"/>
                </a:lnTo>
                <a:lnTo>
                  <a:pt x="1144" y="239"/>
                </a:lnTo>
                <a:lnTo>
                  <a:pt x="1142" y="237"/>
                </a:lnTo>
                <a:lnTo>
                  <a:pt x="1140" y="237"/>
                </a:lnTo>
                <a:lnTo>
                  <a:pt x="1138" y="235"/>
                </a:lnTo>
                <a:lnTo>
                  <a:pt x="1136" y="235"/>
                </a:lnTo>
                <a:lnTo>
                  <a:pt x="1134" y="235"/>
                </a:lnTo>
                <a:lnTo>
                  <a:pt x="1131" y="235"/>
                </a:lnTo>
                <a:lnTo>
                  <a:pt x="1131" y="237"/>
                </a:lnTo>
                <a:lnTo>
                  <a:pt x="1129" y="239"/>
                </a:lnTo>
                <a:lnTo>
                  <a:pt x="1127" y="239"/>
                </a:lnTo>
                <a:lnTo>
                  <a:pt x="1129" y="241"/>
                </a:lnTo>
                <a:lnTo>
                  <a:pt x="1131" y="241"/>
                </a:lnTo>
                <a:lnTo>
                  <a:pt x="1136" y="241"/>
                </a:lnTo>
                <a:lnTo>
                  <a:pt x="1138" y="241"/>
                </a:lnTo>
                <a:lnTo>
                  <a:pt x="1134" y="243"/>
                </a:lnTo>
                <a:lnTo>
                  <a:pt x="1131" y="245"/>
                </a:lnTo>
                <a:lnTo>
                  <a:pt x="1131" y="245"/>
                </a:lnTo>
                <a:lnTo>
                  <a:pt x="1134" y="248"/>
                </a:lnTo>
                <a:lnTo>
                  <a:pt x="1134" y="248"/>
                </a:lnTo>
                <a:lnTo>
                  <a:pt x="1138" y="248"/>
                </a:lnTo>
                <a:lnTo>
                  <a:pt x="1138" y="250"/>
                </a:lnTo>
                <a:lnTo>
                  <a:pt x="1138" y="250"/>
                </a:lnTo>
                <a:lnTo>
                  <a:pt x="1138" y="252"/>
                </a:lnTo>
                <a:lnTo>
                  <a:pt x="1138" y="252"/>
                </a:lnTo>
                <a:lnTo>
                  <a:pt x="1140" y="254"/>
                </a:lnTo>
                <a:lnTo>
                  <a:pt x="1140" y="254"/>
                </a:lnTo>
                <a:lnTo>
                  <a:pt x="1144" y="254"/>
                </a:lnTo>
                <a:lnTo>
                  <a:pt x="1144" y="254"/>
                </a:lnTo>
                <a:lnTo>
                  <a:pt x="1142" y="256"/>
                </a:lnTo>
                <a:lnTo>
                  <a:pt x="1140" y="256"/>
                </a:lnTo>
                <a:lnTo>
                  <a:pt x="1138" y="254"/>
                </a:lnTo>
                <a:lnTo>
                  <a:pt x="1136" y="254"/>
                </a:lnTo>
                <a:lnTo>
                  <a:pt x="1131" y="252"/>
                </a:lnTo>
                <a:lnTo>
                  <a:pt x="1127" y="252"/>
                </a:lnTo>
                <a:lnTo>
                  <a:pt x="1125" y="254"/>
                </a:lnTo>
                <a:lnTo>
                  <a:pt x="1127" y="254"/>
                </a:lnTo>
                <a:lnTo>
                  <a:pt x="1123" y="256"/>
                </a:lnTo>
                <a:lnTo>
                  <a:pt x="1119" y="258"/>
                </a:lnTo>
                <a:lnTo>
                  <a:pt x="1119" y="260"/>
                </a:lnTo>
                <a:lnTo>
                  <a:pt x="1119" y="262"/>
                </a:lnTo>
                <a:lnTo>
                  <a:pt x="1121" y="262"/>
                </a:lnTo>
                <a:lnTo>
                  <a:pt x="1123" y="262"/>
                </a:lnTo>
                <a:lnTo>
                  <a:pt x="1138" y="260"/>
                </a:lnTo>
                <a:lnTo>
                  <a:pt x="1142" y="260"/>
                </a:lnTo>
                <a:lnTo>
                  <a:pt x="1146" y="260"/>
                </a:lnTo>
                <a:lnTo>
                  <a:pt x="1161" y="258"/>
                </a:lnTo>
                <a:lnTo>
                  <a:pt x="1171" y="258"/>
                </a:lnTo>
                <a:lnTo>
                  <a:pt x="1171" y="258"/>
                </a:lnTo>
                <a:lnTo>
                  <a:pt x="1165" y="258"/>
                </a:lnTo>
                <a:lnTo>
                  <a:pt x="1163" y="258"/>
                </a:lnTo>
                <a:lnTo>
                  <a:pt x="1163" y="260"/>
                </a:lnTo>
                <a:lnTo>
                  <a:pt x="1159" y="260"/>
                </a:lnTo>
                <a:lnTo>
                  <a:pt x="1155" y="264"/>
                </a:lnTo>
                <a:lnTo>
                  <a:pt x="1148" y="266"/>
                </a:lnTo>
                <a:lnTo>
                  <a:pt x="1148" y="266"/>
                </a:lnTo>
                <a:lnTo>
                  <a:pt x="1148" y="266"/>
                </a:lnTo>
                <a:lnTo>
                  <a:pt x="1150" y="269"/>
                </a:lnTo>
                <a:lnTo>
                  <a:pt x="1155" y="269"/>
                </a:lnTo>
                <a:lnTo>
                  <a:pt x="1157" y="271"/>
                </a:lnTo>
                <a:lnTo>
                  <a:pt x="1157" y="271"/>
                </a:lnTo>
                <a:lnTo>
                  <a:pt x="1152" y="271"/>
                </a:lnTo>
                <a:lnTo>
                  <a:pt x="1152" y="273"/>
                </a:lnTo>
                <a:lnTo>
                  <a:pt x="1155" y="275"/>
                </a:lnTo>
                <a:lnTo>
                  <a:pt x="1155" y="277"/>
                </a:lnTo>
                <a:lnTo>
                  <a:pt x="1157" y="277"/>
                </a:lnTo>
                <a:lnTo>
                  <a:pt x="1161" y="277"/>
                </a:lnTo>
                <a:lnTo>
                  <a:pt x="1165" y="277"/>
                </a:lnTo>
                <a:lnTo>
                  <a:pt x="1167" y="277"/>
                </a:lnTo>
                <a:lnTo>
                  <a:pt x="1169" y="275"/>
                </a:lnTo>
                <a:lnTo>
                  <a:pt x="1169" y="277"/>
                </a:lnTo>
                <a:lnTo>
                  <a:pt x="1171" y="277"/>
                </a:lnTo>
                <a:lnTo>
                  <a:pt x="1173" y="277"/>
                </a:lnTo>
                <a:lnTo>
                  <a:pt x="1175" y="277"/>
                </a:lnTo>
                <a:lnTo>
                  <a:pt x="1178" y="277"/>
                </a:lnTo>
                <a:lnTo>
                  <a:pt x="1180" y="277"/>
                </a:lnTo>
                <a:lnTo>
                  <a:pt x="1184" y="277"/>
                </a:lnTo>
                <a:lnTo>
                  <a:pt x="1186" y="277"/>
                </a:lnTo>
                <a:lnTo>
                  <a:pt x="1188" y="277"/>
                </a:lnTo>
                <a:lnTo>
                  <a:pt x="1188" y="275"/>
                </a:lnTo>
                <a:lnTo>
                  <a:pt x="1188" y="275"/>
                </a:lnTo>
                <a:lnTo>
                  <a:pt x="1186" y="273"/>
                </a:lnTo>
                <a:lnTo>
                  <a:pt x="1186" y="273"/>
                </a:lnTo>
                <a:lnTo>
                  <a:pt x="1186" y="271"/>
                </a:lnTo>
                <a:lnTo>
                  <a:pt x="1188" y="271"/>
                </a:lnTo>
                <a:lnTo>
                  <a:pt x="1188" y="273"/>
                </a:lnTo>
                <a:lnTo>
                  <a:pt x="1190" y="275"/>
                </a:lnTo>
                <a:lnTo>
                  <a:pt x="1190" y="275"/>
                </a:lnTo>
                <a:lnTo>
                  <a:pt x="1192" y="273"/>
                </a:lnTo>
                <a:lnTo>
                  <a:pt x="1192" y="273"/>
                </a:lnTo>
                <a:lnTo>
                  <a:pt x="1192" y="273"/>
                </a:lnTo>
                <a:lnTo>
                  <a:pt x="1190" y="271"/>
                </a:lnTo>
                <a:lnTo>
                  <a:pt x="1190" y="264"/>
                </a:lnTo>
                <a:lnTo>
                  <a:pt x="1192" y="262"/>
                </a:lnTo>
                <a:lnTo>
                  <a:pt x="1196" y="264"/>
                </a:lnTo>
                <a:lnTo>
                  <a:pt x="1196" y="264"/>
                </a:lnTo>
                <a:lnTo>
                  <a:pt x="1199" y="264"/>
                </a:lnTo>
                <a:lnTo>
                  <a:pt x="1196" y="262"/>
                </a:lnTo>
                <a:lnTo>
                  <a:pt x="1196" y="258"/>
                </a:lnTo>
                <a:lnTo>
                  <a:pt x="1196" y="258"/>
                </a:lnTo>
                <a:lnTo>
                  <a:pt x="1190" y="256"/>
                </a:lnTo>
                <a:lnTo>
                  <a:pt x="1190" y="256"/>
                </a:lnTo>
                <a:lnTo>
                  <a:pt x="1192" y="254"/>
                </a:lnTo>
                <a:lnTo>
                  <a:pt x="1194" y="252"/>
                </a:lnTo>
                <a:lnTo>
                  <a:pt x="1194" y="252"/>
                </a:lnTo>
                <a:lnTo>
                  <a:pt x="1192" y="250"/>
                </a:lnTo>
                <a:lnTo>
                  <a:pt x="1192" y="250"/>
                </a:lnTo>
                <a:lnTo>
                  <a:pt x="1194" y="248"/>
                </a:lnTo>
                <a:lnTo>
                  <a:pt x="1194" y="245"/>
                </a:lnTo>
                <a:lnTo>
                  <a:pt x="1194" y="243"/>
                </a:lnTo>
                <a:lnTo>
                  <a:pt x="1194" y="243"/>
                </a:lnTo>
                <a:lnTo>
                  <a:pt x="1194" y="241"/>
                </a:lnTo>
                <a:lnTo>
                  <a:pt x="1192" y="239"/>
                </a:lnTo>
                <a:lnTo>
                  <a:pt x="1192" y="239"/>
                </a:lnTo>
                <a:lnTo>
                  <a:pt x="1192" y="237"/>
                </a:lnTo>
                <a:lnTo>
                  <a:pt x="1192" y="237"/>
                </a:lnTo>
                <a:lnTo>
                  <a:pt x="1192" y="235"/>
                </a:lnTo>
                <a:lnTo>
                  <a:pt x="1192" y="235"/>
                </a:lnTo>
                <a:lnTo>
                  <a:pt x="1192" y="233"/>
                </a:lnTo>
                <a:lnTo>
                  <a:pt x="1190" y="233"/>
                </a:lnTo>
                <a:lnTo>
                  <a:pt x="1188" y="233"/>
                </a:lnTo>
                <a:lnTo>
                  <a:pt x="1184" y="231"/>
                </a:lnTo>
                <a:lnTo>
                  <a:pt x="1184" y="231"/>
                </a:lnTo>
                <a:lnTo>
                  <a:pt x="1180" y="229"/>
                </a:lnTo>
                <a:lnTo>
                  <a:pt x="1178" y="227"/>
                </a:lnTo>
                <a:lnTo>
                  <a:pt x="1173" y="229"/>
                </a:lnTo>
                <a:lnTo>
                  <a:pt x="1173" y="231"/>
                </a:lnTo>
                <a:close/>
                <a:moveTo>
                  <a:pt x="1502" y="331"/>
                </a:moveTo>
                <a:lnTo>
                  <a:pt x="1500" y="329"/>
                </a:lnTo>
                <a:lnTo>
                  <a:pt x="1498" y="329"/>
                </a:lnTo>
                <a:lnTo>
                  <a:pt x="1498" y="327"/>
                </a:lnTo>
                <a:lnTo>
                  <a:pt x="1498" y="327"/>
                </a:lnTo>
                <a:lnTo>
                  <a:pt x="1496" y="325"/>
                </a:lnTo>
                <a:lnTo>
                  <a:pt x="1492" y="323"/>
                </a:lnTo>
                <a:lnTo>
                  <a:pt x="1492" y="323"/>
                </a:lnTo>
                <a:lnTo>
                  <a:pt x="1490" y="321"/>
                </a:lnTo>
                <a:lnTo>
                  <a:pt x="1490" y="319"/>
                </a:lnTo>
                <a:lnTo>
                  <a:pt x="1488" y="319"/>
                </a:lnTo>
                <a:lnTo>
                  <a:pt x="1477" y="315"/>
                </a:lnTo>
                <a:lnTo>
                  <a:pt x="1473" y="315"/>
                </a:lnTo>
                <a:lnTo>
                  <a:pt x="1458" y="315"/>
                </a:lnTo>
                <a:lnTo>
                  <a:pt x="1456" y="315"/>
                </a:lnTo>
                <a:lnTo>
                  <a:pt x="1450" y="315"/>
                </a:lnTo>
                <a:lnTo>
                  <a:pt x="1448" y="315"/>
                </a:lnTo>
                <a:lnTo>
                  <a:pt x="1444" y="313"/>
                </a:lnTo>
                <a:lnTo>
                  <a:pt x="1439" y="313"/>
                </a:lnTo>
                <a:lnTo>
                  <a:pt x="1437" y="313"/>
                </a:lnTo>
                <a:lnTo>
                  <a:pt x="1437" y="313"/>
                </a:lnTo>
                <a:lnTo>
                  <a:pt x="1437" y="313"/>
                </a:lnTo>
                <a:lnTo>
                  <a:pt x="1435" y="315"/>
                </a:lnTo>
                <a:lnTo>
                  <a:pt x="1435" y="317"/>
                </a:lnTo>
                <a:lnTo>
                  <a:pt x="1437" y="319"/>
                </a:lnTo>
                <a:lnTo>
                  <a:pt x="1437" y="321"/>
                </a:lnTo>
                <a:lnTo>
                  <a:pt x="1437" y="321"/>
                </a:lnTo>
                <a:lnTo>
                  <a:pt x="1437" y="321"/>
                </a:lnTo>
                <a:lnTo>
                  <a:pt x="1437" y="321"/>
                </a:lnTo>
                <a:lnTo>
                  <a:pt x="1437" y="323"/>
                </a:lnTo>
                <a:lnTo>
                  <a:pt x="1437" y="325"/>
                </a:lnTo>
                <a:lnTo>
                  <a:pt x="1437" y="325"/>
                </a:lnTo>
                <a:lnTo>
                  <a:pt x="1439" y="325"/>
                </a:lnTo>
                <a:lnTo>
                  <a:pt x="1444" y="327"/>
                </a:lnTo>
                <a:lnTo>
                  <a:pt x="1446" y="327"/>
                </a:lnTo>
                <a:lnTo>
                  <a:pt x="1446" y="329"/>
                </a:lnTo>
                <a:lnTo>
                  <a:pt x="1448" y="331"/>
                </a:lnTo>
                <a:lnTo>
                  <a:pt x="1448" y="333"/>
                </a:lnTo>
                <a:lnTo>
                  <a:pt x="1450" y="336"/>
                </a:lnTo>
                <a:lnTo>
                  <a:pt x="1450" y="338"/>
                </a:lnTo>
                <a:lnTo>
                  <a:pt x="1452" y="338"/>
                </a:lnTo>
                <a:lnTo>
                  <a:pt x="1456" y="340"/>
                </a:lnTo>
                <a:lnTo>
                  <a:pt x="1458" y="340"/>
                </a:lnTo>
                <a:lnTo>
                  <a:pt x="1460" y="340"/>
                </a:lnTo>
                <a:lnTo>
                  <a:pt x="1469" y="338"/>
                </a:lnTo>
                <a:lnTo>
                  <a:pt x="1473" y="336"/>
                </a:lnTo>
                <a:lnTo>
                  <a:pt x="1479" y="336"/>
                </a:lnTo>
                <a:lnTo>
                  <a:pt x="1492" y="338"/>
                </a:lnTo>
                <a:lnTo>
                  <a:pt x="1500" y="338"/>
                </a:lnTo>
                <a:lnTo>
                  <a:pt x="1504" y="338"/>
                </a:lnTo>
                <a:lnTo>
                  <a:pt x="1504" y="336"/>
                </a:lnTo>
                <a:lnTo>
                  <a:pt x="1504" y="336"/>
                </a:lnTo>
                <a:lnTo>
                  <a:pt x="1502" y="333"/>
                </a:lnTo>
                <a:lnTo>
                  <a:pt x="1502" y="333"/>
                </a:lnTo>
                <a:lnTo>
                  <a:pt x="1502" y="331"/>
                </a:lnTo>
                <a:lnTo>
                  <a:pt x="1502" y="331"/>
                </a:lnTo>
                <a:close/>
                <a:moveTo>
                  <a:pt x="1217" y="204"/>
                </a:moveTo>
                <a:lnTo>
                  <a:pt x="1240" y="204"/>
                </a:lnTo>
                <a:lnTo>
                  <a:pt x="1249" y="206"/>
                </a:lnTo>
                <a:lnTo>
                  <a:pt x="1249" y="204"/>
                </a:lnTo>
                <a:lnTo>
                  <a:pt x="1253" y="204"/>
                </a:lnTo>
                <a:lnTo>
                  <a:pt x="1253" y="204"/>
                </a:lnTo>
                <a:lnTo>
                  <a:pt x="1255" y="199"/>
                </a:lnTo>
                <a:lnTo>
                  <a:pt x="1259" y="199"/>
                </a:lnTo>
                <a:lnTo>
                  <a:pt x="1257" y="197"/>
                </a:lnTo>
                <a:lnTo>
                  <a:pt x="1255" y="195"/>
                </a:lnTo>
                <a:lnTo>
                  <a:pt x="1253" y="195"/>
                </a:lnTo>
                <a:lnTo>
                  <a:pt x="1253" y="195"/>
                </a:lnTo>
                <a:lnTo>
                  <a:pt x="1247" y="195"/>
                </a:lnTo>
                <a:lnTo>
                  <a:pt x="1236" y="195"/>
                </a:lnTo>
                <a:lnTo>
                  <a:pt x="1232" y="195"/>
                </a:lnTo>
                <a:lnTo>
                  <a:pt x="1228" y="195"/>
                </a:lnTo>
                <a:lnTo>
                  <a:pt x="1224" y="195"/>
                </a:lnTo>
                <a:lnTo>
                  <a:pt x="1222" y="195"/>
                </a:lnTo>
                <a:lnTo>
                  <a:pt x="1215" y="197"/>
                </a:lnTo>
                <a:lnTo>
                  <a:pt x="1213" y="197"/>
                </a:lnTo>
                <a:lnTo>
                  <a:pt x="1213" y="197"/>
                </a:lnTo>
                <a:lnTo>
                  <a:pt x="1213" y="199"/>
                </a:lnTo>
                <a:lnTo>
                  <a:pt x="1213" y="199"/>
                </a:lnTo>
                <a:lnTo>
                  <a:pt x="1215" y="204"/>
                </a:lnTo>
                <a:lnTo>
                  <a:pt x="1217" y="204"/>
                </a:lnTo>
                <a:close/>
                <a:moveTo>
                  <a:pt x="1305" y="289"/>
                </a:moveTo>
                <a:lnTo>
                  <a:pt x="1310" y="289"/>
                </a:lnTo>
                <a:lnTo>
                  <a:pt x="1312" y="289"/>
                </a:lnTo>
                <a:lnTo>
                  <a:pt x="1314" y="287"/>
                </a:lnTo>
                <a:lnTo>
                  <a:pt x="1316" y="287"/>
                </a:lnTo>
                <a:lnTo>
                  <a:pt x="1316" y="287"/>
                </a:lnTo>
                <a:lnTo>
                  <a:pt x="1316" y="285"/>
                </a:lnTo>
                <a:lnTo>
                  <a:pt x="1316" y="285"/>
                </a:lnTo>
                <a:lnTo>
                  <a:pt x="1316" y="285"/>
                </a:lnTo>
                <a:lnTo>
                  <a:pt x="1316" y="285"/>
                </a:lnTo>
                <a:lnTo>
                  <a:pt x="1318" y="285"/>
                </a:lnTo>
                <a:lnTo>
                  <a:pt x="1318" y="283"/>
                </a:lnTo>
                <a:lnTo>
                  <a:pt x="1318" y="283"/>
                </a:lnTo>
                <a:lnTo>
                  <a:pt x="1320" y="283"/>
                </a:lnTo>
                <a:lnTo>
                  <a:pt x="1320" y="283"/>
                </a:lnTo>
                <a:lnTo>
                  <a:pt x="1320" y="285"/>
                </a:lnTo>
                <a:lnTo>
                  <a:pt x="1320" y="285"/>
                </a:lnTo>
                <a:lnTo>
                  <a:pt x="1322" y="285"/>
                </a:lnTo>
                <a:lnTo>
                  <a:pt x="1322" y="283"/>
                </a:lnTo>
                <a:lnTo>
                  <a:pt x="1324" y="281"/>
                </a:lnTo>
                <a:lnTo>
                  <a:pt x="1326" y="283"/>
                </a:lnTo>
                <a:lnTo>
                  <a:pt x="1326" y="283"/>
                </a:lnTo>
                <a:lnTo>
                  <a:pt x="1328" y="283"/>
                </a:lnTo>
                <a:lnTo>
                  <a:pt x="1328" y="285"/>
                </a:lnTo>
                <a:lnTo>
                  <a:pt x="1326" y="287"/>
                </a:lnTo>
                <a:lnTo>
                  <a:pt x="1324" y="289"/>
                </a:lnTo>
                <a:lnTo>
                  <a:pt x="1324" y="289"/>
                </a:lnTo>
                <a:lnTo>
                  <a:pt x="1324" y="289"/>
                </a:lnTo>
                <a:lnTo>
                  <a:pt x="1326" y="292"/>
                </a:lnTo>
                <a:lnTo>
                  <a:pt x="1326" y="292"/>
                </a:lnTo>
                <a:lnTo>
                  <a:pt x="1333" y="292"/>
                </a:lnTo>
                <a:lnTo>
                  <a:pt x="1339" y="292"/>
                </a:lnTo>
                <a:lnTo>
                  <a:pt x="1343" y="292"/>
                </a:lnTo>
                <a:lnTo>
                  <a:pt x="1347" y="292"/>
                </a:lnTo>
                <a:lnTo>
                  <a:pt x="1351" y="292"/>
                </a:lnTo>
                <a:lnTo>
                  <a:pt x="1351" y="292"/>
                </a:lnTo>
                <a:lnTo>
                  <a:pt x="1351" y="289"/>
                </a:lnTo>
                <a:lnTo>
                  <a:pt x="1351" y="289"/>
                </a:lnTo>
                <a:lnTo>
                  <a:pt x="1358" y="292"/>
                </a:lnTo>
                <a:lnTo>
                  <a:pt x="1358" y="289"/>
                </a:lnTo>
                <a:lnTo>
                  <a:pt x="1360" y="289"/>
                </a:lnTo>
                <a:lnTo>
                  <a:pt x="1362" y="292"/>
                </a:lnTo>
                <a:lnTo>
                  <a:pt x="1364" y="292"/>
                </a:lnTo>
                <a:lnTo>
                  <a:pt x="1368" y="292"/>
                </a:lnTo>
                <a:lnTo>
                  <a:pt x="1368" y="289"/>
                </a:lnTo>
                <a:lnTo>
                  <a:pt x="1368" y="289"/>
                </a:lnTo>
                <a:lnTo>
                  <a:pt x="1370" y="289"/>
                </a:lnTo>
                <a:lnTo>
                  <a:pt x="1370" y="289"/>
                </a:lnTo>
                <a:lnTo>
                  <a:pt x="1370" y="289"/>
                </a:lnTo>
                <a:lnTo>
                  <a:pt x="1372" y="292"/>
                </a:lnTo>
                <a:lnTo>
                  <a:pt x="1375" y="292"/>
                </a:lnTo>
                <a:lnTo>
                  <a:pt x="1375" y="292"/>
                </a:lnTo>
                <a:lnTo>
                  <a:pt x="1375" y="289"/>
                </a:lnTo>
                <a:lnTo>
                  <a:pt x="1377" y="289"/>
                </a:lnTo>
                <a:lnTo>
                  <a:pt x="1377" y="289"/>
                </a:lnTo>
                <a:lnTo>
                  <a:pt x="1379" y="289"/>
                </a:lnTo>
                <a:lnTo>
                  <a:pt x="1381" y="292"/>
                </a:lnTo>
                <a:lnTo>
                  <a:pt x="1385" y="292"/>
                </a:lnTo>
                <a:lnTo>
                  <a:pt x="1387" y="292"/>
                </a:lnTo>
                <a:lnTo>
                  <a:pt x="1393" y="289"/>
                </a:lnTo>
                <a:lnTo>
                  <a:pt x="1395" y="289"/>
                </a:lnTo>
                <a:lnTo>
                  <a:pt x="1398" y="289"/>
                </a:lnTo>
                <a:lnTo>
                  <a:pt x="1400" y="287"/>
                </a:lnTo>
                <a:lnTo>
                  <a:pt x="1400" y="287"/>
                </a:lnTo>
                <a:lnTo>
                  <a:pt x="1400" y="283"/>
                </a:lnTo>
                <a:lnTo>
                  <a:pt x="1400" y="283"/>
                </a:lnTo>
                <a:lnTo>
                  <a:pt x="1398" y="281"/>
                </a:lnTo>
                <a:lnTo>
                  <a:pt x="1398" y="281"/>
                </a:lnTo>
                <a:lnTo>
                  <a:pt x="1398" y="281"/>
                </a:lnTo>
                <a:lnTo>
                  <a:pt x="1398" y="281"/>
                </a:lnTo>
                <a:lnTo>
                  <a:pt x="1400" y="281"/>
                </a:lnTo>
                <a:lnTo>
                  <a:pt x="1402" y="283"/>
                </a:lnTo>
                <a:lnTo>
                  <a:pt x="1404" y="283"/>
                </a:lnTo>
                <a:lnTo>
                  <a:pt x="1404" y="283"/>
                </a:lnTo>
                <a:lnTo>
                  <a:pt x="1404" y="283"/>
                </a:lnTo>
                <a:lnTo>
                  <a:pt x="1404" y="285"/>
                </a:lnTo>
                <a:lnTo>
                  <a:pt x="1404" y="285"/>
                </a:lnTo>
                <a:lnTo>
                  <a:pt x="1404" y="287"/>
                </a:lnTo>
                <a:lnTo>
                  <a:pt x="1406" y="289"/>
                </a:lnTo>
                <a:lnTo>
                  <a:pt x="1406" y="289"/>
                </a:lnTo>
                <a:lnTo>
                  <a:pt x="1410" y="292"/>
                </a:lnTo>
                <a:lnTo>
                  <a:pt x="1410" y="292"/>
                </a:lnTo>
                <a:lnTo>
                  <a:pt x="1414" y="292"/>
                </a:lnTo>
                <a:lnTo>
                  <a:pt x="1419" y="292"/>
                </a:lnTo>
                <a:lnTo>
                  <a:pt x="1421" y="292"/>
                </a:lnTo>
                <a:lnTo>
                  <a:pt x="1423" y="292"/>
                </a:lnTo>
                <a:lnTo>
                  <a:pt x="1425" y="292"/>
                </a:lnTo>
                <a:lnTo>
                  <a:pt x="1429" y="289"/>
                </a:lnTo>
                <a:lnTo>
                  <a:pt x="1431" y="289"/>
                </a:lnTo>
                <a:lnTo>
                  <a:pt x="1444" y="289"/>
                </a:lnTo>
                <a:lnTo>
                  <a:pt x="1446" y="289"/>
                </a:lnTo>
                <a:lnTo>
                  <a:pt x="1446" y="287"/>
                </a:lnTo>
                <a:lnTo>
                  <a:pt x="1446" y="285"/>
                </a:lnTo>
                <a:lnTo>
                  <a:pt x="1446" y="285"/>
                </a:lnTo>
                <a:lnTo>
                  <a:pt x="1446" y="283"/>
                </a:lnTo>
                <a:lnTo>
                  <a:pt x="1446" y="283"/>
                </a:lnTo>
                <a:lnTo>
                  <a:pt x="1446" y="283"/>
                </a:lnTo>
                <a:lnTo>
                  <a:pt x="1444" y="281"/>
                </a:lnTo>
                <a:lnTo>
                  <a:pt x="1444" y="279"/>
                </a:lnTo>
                <a:lnTo>
                  <a:pt x="1444" y="279"/>
                </a:lnTo>
                <a:lnTo>
                  <a:pt x="1446" y="281"/>
                </a:lnTo>
                <a:lnTo>
                  <a:pt x="1450" y="281"/>
                </a:lnTo>
                <a:lnTo>
                  <a:pt x="1456" y="281"/>
                </a:lnTo>
                <a:lnTo>
                  <a:pt x="1458" y="279"/>
                </a:lnTo>
                <a:lnTo>
                  <a:pt x="1456" y="279"/>
                </a:lnTo>
                <a:lnTo>
                  <a:pt x="1456" y="277"/>
                </a:lnTo>
                <a:lnTo>
                  <a:pt x="1454" y="277"/>
                </a:lnTo>
                <a:lnTo>
                  <a:pt x="1452" y="277"/>
                </a:lnTo>
                <a:lnTo>
                  <a:pt x="1448" y="277"/>
                </a:lnTo>
                <a:lnTo>
                  <a:pt x="1446" y="277"/>
                </a:lnTo>
                <a:lnTo>
                  <a:pt x="1446" y="277"/>
                </a:lnTo>
                <a:lnTo>
                  <a:pt x="1444" y="277"/>
                </a:lnTo>
                <a:lnTo>
                  <a:pt x="1444" y="275"/>
                </a:lnTo>
                <a:lnTo>
                  <a:pt x="1450" y="275"/>
                </a:lnTo>
                <a:lnTo>
                  <a:pt x="1454" y="271"/>
                </a:lnTo>
                <a:lnTo>
                  <a:pt x="1456" y="271"/>
                </a:lnTo>
                <a:lnTo>
                  <a:pt x="1456" y="269"/>
                </a:lnTo>
                <a:lnTo>
                  <a:pt x="1454" y="266"/>
                </a:lnTo>
                <a:lnTo>
                  <a:pt x="1454" y="264"/>
                </a:lnTo>
                <a:lnTo>
                  <a:pt x="1452" y="264"/>
                </a:lnTo>
                <a:lnTo>
                  <a:pt x="1448" y="264"/>
                </a:lnTo>
                <a:lnTo>
                  <a:pt x="1446" y="264"/>
                </a:lnTo>
                <a:lnTo>
                  <a:pt x="1444" y="262"/>
                </a:lnTo>
                <a:lnTo>
                  <a:pt x="1448" y="262"/>
                </a:lnTo>
                <a:lnTo>
                  <a:pt x="1448" y="260"/>
                </a:lnTo>
                <a:lnTo>
                  <a:pt x="1446" y="260"/>
                </a:lnTo>
                <a:lnTo>
                  <a:pt x="1444" y="258"/>
                </a:lnTo>
                <a:lnTo>
                  <a:pt x="1442" y="258"/>
                </a:lnTo>
                <a:lnTo>
                  <a:pt x="1433" y="258"/>
                </a:lnTo>
                <a:lnTo>
                  <a:pt x="1433" y="258"/>
                </a:lnTo>
                <a:lnTo>
                  <a:pt x="1431" y="258"/>
                </a:lnTo>
                <a:lnTo>
                  <a:pt x="1431" y="258"/>
                </a:lnTo>
                <a:lnTo>
                  <a:pt x="1431" y="256"/>
                </a:lnTo>
                <a:lnTo>
                  <a:pt x="1431" y="256"/>
                </a:lnTo>
                <a:lnTo>
                  <a:pt x="1425" y="254"/>
                </a:lnTo>
                <a:lnTo>
                  <a:pt x="1419" y="254"/>
                </a:lnTo>
                <a:lnTo>
                  <a:pt x="1414" y="254"/>
                </a:lnTo>
                <a:lnTo>
                  <a:pt x="1412" y="254"/>
                </a:lnTo>
                <a:lnTo>
                  <a:pt x="1404" y="256"/>
                </a:lnTo>
                <a:lnTo>
                  <a:pt x="1402" y="256"/>
                </a:lnTo>
                <a:lnTo>
                  <a:pt x="1395" y="254"/>
                </a:lnTo>
                <a:lnTo>
                  <a:pt x="1391" y="254"/>
                </a:lnTo>
                <a:lnTo>
                  <a:pt x="1391" y="254"/>
                </a:lnTo>
                <a:lnTo>
                  <a:pt x="1389" y="256"/>
                </a:lnTo>
                <a:lnTo>
                  <a:pt x="1383" y="258"/>
                </a:lnTo>
                <a:lnTo>
                  <a:pt x="1381" y="258"/>
                </a:lnTo>
                <a:lnTo>
                  <a:pt x="1377" y="258"/>
                </a:lnTo>
                <a:lnTo>
                  <a:pt x="1370" y="260"/>
                </a:lnTo>
                <a:lnTo>
                  <a:pt x="1368" y="260"/>
                </a:lnTo>
                <a:lnTo>
                  <a:pt x="1362" y="262"/>
                </a:lnTo>
                <a:lnTo>
                  <a:pt x="1360" y="262"/>
                </a:lnTo>
                <a:lnTo>
                  <a:pt x="1364" y="264"/>
                </a:lnTo>
                <a:lnTo>
                  <a:pt x="1362" y="266"/>
                </a:lnTo>
                <a:lnTo>
                  <a:pt x="1358" y="266"/>
                </a:lnTo>
                <a:lnTo>
                  <a:pt x="1356" y="264"/>
                </a:lnTo>
                <a:lnTo>
                  <a:pt x="1354" y="264"/>
                </a:lnTo>
                <a:lnTo>
                  <a:pt x="1349" y="262"/>
                </a:lnTo>
                <a:lnTo>
                  <a:pt x="1343" y="260"/>
                </a:lnTo>
                <a:lnTo>
                  <a:pt x="1341" y="260"/>
                </a:lnTo>
                <a:lnTo>
                  <a:pt x="1339" y="262"/>
                </a:lnTo>
                <a:lnTo>
                  <a:pt x="1339" y="262"/>
                </a:lnTo>
                <a:lnTo>
                  <a:pt x="1339" y="262"/>
                </a:lnTo>
                <a:lnTo>
                  <a:pt x="1337" y="260"/>
                </a:lnTo>
                <a:lnTo>
                  <a:pt x="1331" y="262"/>
                </a:lnTo>
                <a:lnTo>
                  <a:pt x="1324" y="258"/>
                </a:lnTo>
                <a:lnTo>
                  <a:pt x="1324" y="258"/>
                </a:lnTo>
                <a:lnTo>
                  <a:pt x="1322" y="258"/>
                </a:lnTo>
                <a:lnTo>
                  <a:pt x="1322" y="258"/>
                </a:lnTo>
                <a:lnTo>
                  <a:pt x="1320" y="260"/>
                </a:lnTo>
                <a:lnTo>
                  <a:pt x="1320" y="260"/>
                </a:lnTo>
                <a:lnTo>
                  <a:pt x="1320" y="262"/>
                </a:lnTo>
                <a:lnTo>
                  <a:pt x="1322" y="262"/>
                </a:lnTo>
                <a:lnTo>
                  <a:pt x="1320" y="264"/>
                </a:lnTo>
                <a:lnTo>
                  <a:pt x="1320" y="264"/>
                </a:lnTo>
                <a:lnTo>
                  <a:pt x="1320" y="264"/>
                </a:lnTo>
                <a:lnTo>
                  <a:pt x="1314" y="260"/>
                </a:lnTo>
                <a:lnTo>
                  <a:pt x="1314" y="260"/>
                </a:lnTo>
                <a:lnTo>
                  <a:pt x="1310" y="260"/>
                </a:lnTo>
                <a:lnTo>
                  <a:pt x="1310" y="260"/>
                </a:lnTo>
                <a:lnTo>
                  <a:pt x="1314" y="258"/>
                </a:lnTo>
                <a:lnTo>
                  <a:pt x="1314" y="258"/>
                </a:lnTo>
                <a:lnTo>
                  <a:pt x="1316" y="256"/>
                </a:lnTo>
                <a:lnTo>
                  <a:pt x="1316" y="256"/>
                </a:lnTo>
                <a:lnTo>
                  <a:pt x="1314" y="254"/>
                </a:lnTo>
                <a:lnTo>
                  <a:pt x="1312" y="252"/>
                </a:lnTo>
                <a:lnTo>
                  <a:pt x="1310" y="252"/>
                </a:lnTo>
                <a:lnTo>
                  <a:pt x="1307" y="252"/>
                </a:lnTo>
                <a:lnTo>
                  <a:pt x="1307" y="250"/>
                </a:lnTo>
                <a:lnTo>
                  <a:pt x="1305" y="250"/>
                </a:lnTo>
                <a:lnTo>
                  <a:pt x="1303" y="250"/>
                </a:lnTo>
                <a:lnTo>
                  <a:pt x="1301" y="248"/>
                </a:lnTo>
                <a:lnTo>
                  <a:pt x="1301" y="248"/>
                </a:lnTo>
                <a:lnTo>
                  <a:pt x="1293" y="245"/>
                </a:lnTo>
                <a:lnTo>
                  <a:pt x="1293" y="245"/>
                </a:lnTo>
                <a:lnTo>
                  <a:pt x="1289" y="243"/>
                </a:lnTo>
                <a:lnTo>
                  <a:pt x="1284" y="243"/>
                </a:lnTo>
                <a:lnTo>
                  <a:pt x="1284" y="241"/>
                </a:lnTo>
                <a:lnTo>
                  <a:pt x="1287" y="241"/>
                </a:lnTo>
                <a:lnTo>
                  <a:pt x="1293" y="243"/>
                </a:lnTo>
                <a:lnTo>
                  <a:pt x="1299" y="243"/>
                </a:lnTo>
                <a:lnTo>
                  <a:pt x="1312" y="243"/>
                </a:lnTo>
                <a:lnTo>
                  <a:pt x="1314" y="241"/>
                </a:lnTo>
                <a:lnTo>
                  <a:pt x="1316" y="241"/>
                </a:lnTo>
                <a:lnTo>
                  <a:pt x="1316" y="241"/>
                </a:lnTo>
                <a:lnTo>
                  <a:pt x="1314" y="239"/>
                </a:lnTo>
                <a:lnTo>
                  <a:pt x="1291" y="235"/>
                </a:lnTo>
                <a:lnTo>
                  <a:pt x="1284" y="235"/>
                </a:lnTo>
                <a:lnTo>
                  <a:pt x="1282" y="235"/>
                </a:lnTo>
                <a:lnTo>
                  <a:pt x="1282" y="233"/>
                </a:lnTo>
                <a:lnTo>
                  <a:pt x="1284" y="233"/>
                </a:lnTo>
                <a:lnTo>
                  <a:pt x="1284" y="233"/>
                </a:lnTo>
                <a:lnTo>
                  <a:pt x="1287" y="233"/>
                </a:lnTo>
                <a:lnTo>
                  <a:pt x="1291" y="233"/>
                </a:lnTo>
                <a:lnTo>
                  <a:pt x="1295" y="235"/>
                </a:lnTo>
                <a:lnTo>
                  <a:pt x="1297" y="233"/>
                </a:lnTo>
                <a:lnTo>
                  <a:pt x="1295" y="233"/>
                </a:lnTo>
                <a:lnTo>
                  <a:pt x="1295" y="233"/>
                </a:lnTo>
                <a:lnTo>
                  <a:pt x="1293" y="231"/>
                </a:lnTo>
                <a:lnTo>
                  <a:pt x="1289" y="229"/>
                </a:lnTo>
                <a:lnTo>
                  <a:pt x="1284" y="229"/>
                </a:lnTo>
                <a:lnTo>
                  <a:pt x="1282" y="229"/>
                </a:lnTo>
                <a:lnTo>
                  <a:pt x="1278" y="229"/>
                </a:lnTo>
                <a:lnTo>
                  <a:pt x="1270" y="231"/>
                </a:lnTo>
                <a:lnTo>
                  <a:pt x="1263" y="231"/>
                </a:lnTo>
                <a:lnTo>
                  <a:pt x="1261" y="231"/>
                </a:lnTo>
                <a:lnTo>
                  <a:pt x="1255" y="235"/>
                </a:lnTo>
                <a:lnTo>
                  <a:pt x="1253" y="235"/>
                </a:lnTo>
                <a:lnTo>
                  <a:pt x="1253" y="233"/>
                </a:lnTo>
                <a:lnTo>
                  <a:pt x="1255" y="233"/>
                </a:lnTo>
                <a:lnTo>
                  <a:pt x="1255" y="231"/>
                </a:lnTo>
                <a:lnTo>
                  <a:pt x="1257" y="229"/>
                </a:lnTo>
                <a:lnTo>
                  <a:pt x="1257" y="229"/>
                </a:lnTo>
                <a:lnTo>
                  <a:pt x="1257" y="229"/>
                </a:lnTo>
                <a:lnTo>
                  <a:pt x="1257" y="227"/>
                </a:lnTo>
                <a:lnTo>
                  <a:pt x="1257" y="227"/>
                </a:lnTo>
                <a:lnTo>
                  <a:pt x="1257" y="224"/>
                </a:lnTo>
                <a:lnTo>
                  <a:pt x="1257" y="224"/>
                </a:lnTo>
                <a:lnTo>
                  <a:pt x="1255" y="224"/>
                </a:lnTo>
                <a:lnTo>
                  <a:pt x="1251" y="222"/>
                </a:lnTo>
                <a:lnTo>
                  <a:pt x="1249" y="220"/>
                </a:lnTo>
                <a:lnTo>
                  <a:pt x="1247" y="220"/>
                </a:lnTo>
                <a:lnTo>
                  <a:pt x="1245" y="220"/>
                </a:lnTo>
                <a:lnTo>
                  <a:pt x="1243" y="220"/>
                </a:lnTo>
                <a:lnTo>
                  <a:pt x="1236" y="220"/>
                </a:lnTo>
                <a:lnTo>
                  <a:pt x="1230" y="218"/>
                </a:lnTo>
                <a:lnTo>
                  <a:pt x="1222" y="216"/>
                </a:lnTo>
                <a:lnTo>
                  <a:pt x="1219" y="216"/>
                </a:lnTo>
                <a:lnTo>
                  <a:pt x="1215" y="216"/>
                </a:lnTo>
                <a:lnTo>
                  <a:pt x="1211" y="218"/>
                </a:lnTo>
                <a:lnTo>
                  <a:pt x="1209" y="218"/>
                </a:lnTo>
                <a:lnTo>
                  <a:pt x="1207" y="218"/>
                </a:lnTo>
                <a:lnTo>
                  <a:pt x="1207" y="220"/>
                </a:lnTo>
                <a:lnTo>
                  <a:pt x="1205" y="220"/>
                </a:lnTo>
                <a:lnTo>
                  <a:pt x="1205" y="220"/>
                </a:lnTo>
                <a:lnTo>
                  <a:pt x="1205" y="222"/>
                </a:lnTo>
                <a:lnTo>
                  <a:pt x="1207" y="222"/>
                </a:lnTo>
                <a:lnTo>
                  <a:pt x="1211" y="224"/>
                </a:lnTo>
                <a:lnTo>
                  <a:pt x="1211" y="224"/>
                </a:lnTo>
                <a:lnTo>
                  <a:pt x="1211" y="224"/>
                </a:lnTo>
                <a:lnTo>
                  <a:pt x="1209" y="227"/>
                </a:lnTo>
                <a:lnTo>
                  <a:pt x="1207" y="224"/>
                </a:lnTo>
                <a:lnTo>
                  <a:pt x="1205" y="224"/>
                </a:lnTo>
                <a:lnTo>
                  <a:pt x="1205" y="224"/>
                </a:lnTo>
                <a:lnTo>
                  <a:pt x="1205" y="227"/>
                </a:lnTo>
                <a:lnTo>
                  <a:pt x="1205" y="227"/>
                </a:lnTo>
                <a:lnTo>
                  <a:pt x="1205" y="227"/>
                </a:lnTo>
                <a:lnTo>
                  <a:pt x="1207" y="227"/>
                </a:lnTo>
                <a:lnTo>
                  <a:pt x="1217" y="231"/>
                </a:lnTo>
                <a:lnTo>
                  <a:pt x="1219" y="231"/>
                </a:lnTo>
                <a:lnTo>
                  <a:pt x="1222" y="231"/>
                </a:lnTo>
                <a:lnTo>
                  <a:pt x="1222" y="231"/>
                </a:lnTo>
                <a:lnTo>
                  <a:pt x="1219" y="233"/>
                </a:lnTo>
                <a:lnTo>
                  <a:pt x="1217" y="233"/>
                </a:lnTo>
                <a:lnTo>
                  <a:pt x="1217" y="233"/>
                </a:lnTo>
                <a:lnTo>
                  <a:pt x="1217" y="235"/>
                </a:lnTo>
                <a:lnTo>
                  <a:pt x="1219" y="235"/>
                </a:lnTo>
                <a:lnTo>
                  <a:pt x="1226" y="237"/>
                </a:lnTo>
                <a:lnTo>
                  <a:pt x="1228" y="241"/>
                </a:lnTo>
                <a:lnTo>
                  <a:pt x="1232" y="241"/>
                </a:lnTo>
                <a:lnTo>
                  <a:pt x="1236" y="239"/>
                </a:lnTo>
                <a:lnTo>
                  <a:pt x="1238" y="239"/>
                </a:lnTo>
                <a:lnTo>
                  <a:pt x="1240" y="239"/>
                </a:lnTo>
                <a:lnTo>
                  <a:pt x="1249" y="241"/>
                </a:lnTo>
                <a:lnTo>
                  <a:pt x="1251" y="239"/>
                </a:lnTo>
                <a:lnTo>
                  <a:pt x="1251" y="239"/>
                </a:lnTo>
                <a:lnTo>
                  <a:pt x="1253" y="239"/>
                </a:lnTo>
                <a:lnTo>
                  <a:pt x="1255" y="237"/>
                </a:lnTo>
                <a:lnTo>
                  <a:pt x="1257" y="237"/>
                </a:lnTo>
                <a:lnTo>
                  <a:pt x="1259" y="237"/>
                </a:lnTo>
                <a:lnTo>
                  <a:pt x="1261" y="241"/>
                </a:lnTo>
                <a:lnTo>
                  <a:pt x="1266" y="245"/>
                </a:lnTo>
                <a:lnTo>
                  <a:pt x="1268" y="250"/>
                </a:lnTo>
                <a:lnTo>
                  <a:pt x="1270" y="252"/>
                </a:lnTo>
                <a:lnTo>
                  <a:pt x="1272" y="252"/>
                </a:lnTo>
                <a:lnTo>
                  <a:pt x="1272" y="254"/>
                </a:lnTo>
                <a:lnTo>
                  <a:pt x="1274" y="256"/>
                </a:lnTo>
                <a:lnTo>
                  <a:pt x="1274" y="258"/>
                </a:lnTo>
                <a:lnTo>
                  <a:pt x="1274" y="258"/>
                </a:lnTo>
                <a:lnTo>
                  <a:pt x="1274" y="260"/>
                </a:lnTo>
                <a:lnTo>
                  <a:pt x="1270" y="264"/>
                </a:lnTo>
                <a:lnTo>
                  <a:pt x="1270" y="266"/>
                </a:lnTo>
                <a:lnTo>
                  <a:pt x="1268" y="266"/>
                </a:lnTo>
                <a:lnTo>
                  <a:pt x="1268" y="266"/>
                </a:lnTo>
                <a:lnTo>
                  <a:pt x="1270" y="269"/>
                </a:lnTo>
                <a:lnTo>
                  <a:pt x="1270" y="271"/>
                </a:lnTo>
                <a:lnTo>
                  <a:pt x="1270" y="271"/>
                </a:lnTo>
                <a:lnTo>
                  <a:pt x="1272" y="273"/>
                </a:lnTo>
                <a:lnTo>
                  <a:pt x="1274" y="273"/>
                </a:lnTo>
                <a:lnTo>
                  <a:pt x="1274" y="275"/>
                </a:lnTo>
                <a:lnTo>
                  <a:pt x="1272" y="275"/>
                </a:lnTo>
                <a:lnTo>
                  <a:pt x="1272" y="275"/>
                </a:lnTo>
                <a:lnTo>
                  <a:pt x="1274" y="279"/>
                </a:lnTo>
                <a:lnTo>
                  <a:pt x="1276" y="283"/>
                </a:lnTo>
                <a:lnTo>
                  <a:pt x="1276" y="285"/>
                </a:lnTo>
                <a:lnTo>
                  <a:pt x="1280" y="285"/>
                </a:lnTo>
                <a:lnTo>
                  <a:pt x="1282" y="287"/>
                </a:lnTo>
                <a:lnTo>
                  <a:pt x="1282" y="287"/>
                </a:lnTo>
                <a:lnTo>
                  <a:pt x="1284" y="287"/>
                </a:lnTo>
                <a:lnTo>
                  <a:pt x="1287" y="287"/>
                </a:lnTo>
                <a:lnTo>
                  <a:pt x="1287" y="287"/>
                </a:lnTo>
                <a:lnTo>
                  <a:pt x="1287" y="285"/>
                </a:lnTo>
                <a:lnTo>
                  <a:pt x="1287" y="285"/>
                </a:lnTo>
                <a:lnTo>
                  <a:pt x="1291" y="283"/>
                </a:lnTo>
                <a:lnTo>
                  <a:pt x="1291" y="283"/>
                </a:lnTo>
                <a:lnTo>
                  <a:pt x="1291" y="285"/>
                </a:lnTo>
                <a:lnTo>
                  <a:pt x="1291" y="285"/>
                </a:lnTo>
                <a:lnTo>
                  <a:pt x="1293" y="285"/>
                </a:lnTo>
                <a:lnTo>
                  <a:pt x="1295" y="287"/>
                </a:lnTo>
                <a:lnTo>
                  <a:pt x="1299" y="287"/>
                </a:lnTo>
                <a:lnTo>
                  <a:pt x="1303" y="289"/>
                </a:lnTo>
                <a:lnTo>
                  <a:pt x="1305" y="289"/>
                </a:lnTo>
                <a:close/>
                <a:moveTo>
                  <a:pt x="1307" y="208"/>
                </a:moveTo>
                <a:lnTo>
                  <a:pt x="1307" y="206"/>
                </a:lnTo>
                <a:lnTo>
                  <a:pt x="1305" y="204"/>
                </a:lnTo>
                <a:lnTo>
                  <a:pt x="1301" y="199"/>
                </a:lnTo>
                <a:lnTo>
                  <a:pt x="1297" y="199"/>
                </a:lnTo>
                <a:lnTo>
                  <a:pt x="1295" y="199"/>
                </a:lnTo>
                <a:lnTo>
                  <a:pt x="1291" y="199"/>
                </a:lnTo>
                <a:lnTo>
                  <a:pt x="1289" y="199"/>
                </a:lnTo>
                <a:lnTo>
                  <a:pt x="1289" y="199"/>
                </a:lnTo>
                <a:lnTo>
                  <a:pt x="1287" y="199"/>
                </a:lnTo>
                <a:lnTo>
                  <a:pt x="1287" y="201"/>
                </a:lnTo>
                <a:lnTo>
                  <a:pt x="1287" y="204"/>
                </a:lnTo>
                <a:lnTo>
                  <a:pt x="1287" y="206"/>
                </a:lnTo>
                <a:lnTo>
                  <a:pt x="1287" y="206"/>
                </a:lnTo>
                <a:lnTo>
                  <a:pt x="1289" y="208"/>
                </a:lnTo>
                <a:lnTo>
                  <a:pt x="1301" y="212"/>
                </a:lnTo>
                <a:lnTo>
                  <a:pt x="1303" y="212"/>
                </a:lnTo>
                <a:lnTo>
                  <a:pt x="1305" y="210"/>
                </a:lnTo>
                <a:lnTo>
                  <a:pt x="1307" y="210"/>
                </a:lnTo>
                <a:lnTo>
                  <a:pt x="1307" y="210"/>
                </a:lnTo>
                <a:lnTo>
                  <a:pt x="1307" y="208"/>
                </a:lnTo>
                <a:lnTo>
                  <a:pt x="1307" y="208"/>
                </a:lnTo>
                <a:close/>
                <a:moveTo>
                  <a:pt x="1307" y="227"/>
                </a:moveTo>
                <a:lnTo>
                  <a:pt x="1307" y="227"/>
                </a:lnTo>
                <a:lnTo>
                  <a:pt x="1307" y="227"/>
                </a:lnTo>
                <a:lnTo>
                  <a:pt x="1307" y="224"/>
                </a:lnTo>
                <a:lnTo>
                  <a:pt x="1307" y="224"/>
                </a:lnTo>
                <a:lnTo>
                  <a:pt x="1305" y="222"/>
                </a:lnTo>
                <a:lnTo>
                  <a:pt x="1301" y="222"/>
                </a:lnTo>
                <a:lnTo>
                  <a:pt x="1297" y="224"/>
                </a:lnTo>
                <a:lnTo>
                  <a:pt x="1297" y="224"/>
                </a:lnTo>
                <a:lnTo>
                  <a:pt x="1295" y="227"/>
                </a:lnTo>
                <a:lnTo>
                  <a:pt x="1295" y="227"/>
                </a:lnTo>
                <a:lnTo>
                  <a:pt x="1297" y="229"/>
                </a:lnTo>
                <a:lnTo>
                  <a:pt x="1299" y="231"/>
                </a:lnTo>
                <a:lnTo>
                  <a:pt x="1301" y="233"/>
                </a:lnTo>
                <a:lnTo>
                  <a:pt x="1303" y="233"/>
                </a:lnTo>
                <a:lnTo>
                  <a:pt x="1303" y="233"/>
                </a:lnTo>
                <a:lnTo>
                  <a:pt x="1305" y="233"/>
                </a:lnTo>
                <a:lnTo>
                  <a:pt x="1307" y="233"/>
                </a:lnTo>
                <a:lnTo>
                  <a:pt x="1307" y="233"/>
                </a:lnTo>
                <a:lnTo>
                  <a:pt x="1307" y="233"/>
                </a:lnTo>
                <a:lnTo>
                  <a:pt x="1307" y="233"/>
                </a:lnTo>
                <a:lnTo>
                  <a:pt x="1307" y="231"/>
                </a:lnTo>
                <a:lnTo>
                  <a:pt x="1307" y="231"/>
                </a:lnTo>
                <a:lnTo>
                  <a:pt x="1307" y="229"/>
                </a:lnTo>
                <a:lnTo>
                  <a:pt x="1307" y="229"/>
                </a:lnTo>
                <a:lnTo>
                  <a:pt x="1307" y="227"/>
                </a:lnTo>
                <a:close/>
                <a:moveTo>
                  <a:pt x="832" y="243"/>
                </a:moveTo>
                <a:lnTo>
                  <a:pt x="832" y="243"/>
                </a:lnTo>
                <a:lnTo>
                  <a:pt x="832" y="243"/>
                </a:lnTo>
                <a:lnTo>
                  <a:pt x="832" y="243"/>
                </a:lnTo>
                <a:lnTo>
                  <a:pt x="832" y="245"/>
                </a:lnTo>
                <a:lnTo>
                  <a:pt x="832" y="245"/>
                </a:lnTo>
                <a:lnTo>
                  <a:pt x="832" y="245"/>
                </a:lnTo>
                <a:lnTo>
                  <a:pt x="832" y="248"/>
                </a:lnTo>
                <a:lnTo>
                  <a:pt x="832" y="248"/>
                </a:lnTo>
                <a:lnTo>
                  <a:pt x="832" y="248"/>
                </a:lnTo>
                <a:lnTo>
                  <a:pt x="832" y="250"/>
                </a:lnTo>
                <a:lnTo>
                  <a:pt x="832" y="250"/>
                </a:lnTo>
                <a:lnTo>
                  <a:pt x="834" y="250"/>
                </a:lnTo>
                <a:lnTo>
                  <a:pt x="836" y="250"/>
                </a:lnTo>
                <a:lnTo>
                  <a:pt x="840" y="248"/>
                </a:lnTo>
                <a:lnTo>
                  <a:pt x="842" y="248"/>
                </a:lnTo>
                <a:lnTo>
                  <a:pt x="844" y="248"/>
                </a:lnTo>
                <a:lnTo>
                  <a:pt x="849" y="250"/>
                </a:lnTo>
                <a:lnTo>
                  <a:pt x="851" y="250"/>
                </a:lnTo>
                <a:lnTo>
                  <a:pt x="851" y="250"/>
                </a:lnTo>
                <a:lnTo>
                  <a:pt x="855" y="248"/>
                </a:lnTo>
                <a:lnTo>
                  <a:pt x="857" y="243"/>
                </a:lnTo>
                <a:lnTo>
                  <a:pt x="857" y="243"/>
                </a:lnTo>
                <a:lnTo>
                  <a:pt x="857" y="243"/>
                </a:lnTo>
                <a:lnTo>
                  <a:pt x="859" y="243"/>
                </a:lnTo>
                <a:lnTo>
                  <a:pt x="859" y="243"/>
                </a:lnTo>
                <a:lnTo>
                  <a:pt x="859" y="248"/>
                </a:lnTo>
                <a:lnTo>
                  <a:pt x="861" y="248"/>
                </a:lnTo>
                <a:lnTo>
                  <a:pt x="861" y="250"/>
                </a:lnTo>
                <a:lnTo>
                  <a:pt x="863" y="252"/>
                </a:lnTo>
                <a:lnTo>
                  <a:pt x="863" y="254"/>
                </a:lnTo>
                <a:lnTo>
                  <a:pt x="863" y="254"/>
                </a:lnTo>
                <a:lnTo>
                  <a:pt x="867" y="252"/>
                </a:lnTo>
                <a:lnTo>
                  <a:pt x="870" y="252"/>
                </a:lnTo>
                <a:lnTo>
                  <a:pt x="874" y="250"/>
                </a:lnTo>
                <a:lnTo>
                  <a:pt x="874" y="250"/>
                </a:lnTo>
                <a:lnTo>
                  <a:pt x="876" y="250"/>
                </a:lnTo>
                <a:lnTo>
                  <a:pt x="876" y="250"/>
                </a:lnTo>
                <a:lnTo>
                  <a:pt x="876" y="248"/>
                </a:lnTo>
                <a:lnTo>
                  <a:pt x="876" y="248"/>
                </a:lnTo>
                <a:lnTo>
                  <a:pt x="876" y="248"/>
                </a:lnTo>
                <a:lnTo>
                  <a:pt x="874" y="245"/>
                </a:lnTo>
                <a:lnTo>
                  <a:pt x="874" y="245"/>
                </a:lnTo>
                <a:lnTo>
                  <a:pt x="874" y="243"/>
                </a:lnTo>
                <a:lnTo>
                  <a:pt x="874" y="243"/>
                </a:lnTo>
                <a:lnTo>
                  <a:pt x="874" y="241"/>
                </a:lnTo>
                <a:lnTo>
                  <a:pt x="874" y="239"/>
                </a:lnTo>
                <a:lnTo>
                  <a:pt x="876" y="239"/>
                </a:lnTo>
                <a:lnTo>
                  <a:pt x="876" y="239"/>
                </a:lnTo>
                <a:lnTo>
                  <a:pt x="876" y="239"/>
                </a:lnTo>
                <a:lnTo>
                  <a:pt x="878" y="239"/>
                </a:lnTo>
                <a:lnTo>
                  <a:pt x="878" y="241"/>
                </a:lnTo>
                <a:lnTo>
                  <a:pt x="880" y="243"/>
                </a:lnTo>
                <a:lnTo>
                  <a:pt x="882" y="245"/>
                </a:lnTo>
                <a:lnTo>
                  <a:pt x="882" y="245"/>
                </a:lnTo>
                <a:lnTo>
                  <a:pt x="884" y="243"/>
                </a:lnTo>
                <a:lnTo>
                  <a:pt x="884" y="243"/>
                </a:lnTo>
                <a:lnTo>
                  <a:pt x="886" y="241"/>
                </a:lnTo>
                <a:lnTo>
                  <a:pt x="886" y="239"/>
                </a:lnTo>
                <a:lnTo>
                  <a:pt x="888" y="239"/>
                </a:lnTo>
                <a:lnTo>
                  <a:pt x="888" y="237"/>
                </a:lnTo>
                <a:lnTo>
                  <a:pt x="888" y="235"/>
                </a:lnTo>
                <a:lnTo>
                  <a:pt x="886" y="235"/>
                </a:lnTo>
                <a:lnTo>
                  <a:pt x="886" y="233"/>
                </a:lnTo>
                <a:lnTo>
                  <a:pt x="886" y="233"/>
                </a:lnTo>
                <a:lnTo>
                  <a:pt x="888" y="233"/>
                </a:lnTo>
                <a:lnTo>
                  <a:pt x="891" y="233"/>
                </a:lnTo>
                <a:lnTo>
                  <a:pt x="891" y="233"/>
                </a:lnTo>
                <a:lnTo>
                  <a:pt x="893" y="231"/>
                </a:lnTo>
                <a:lnTo>
                  <a:pt x="893" y="229"/>
                </a:lnTo>
                <a:lnTo>
                  <a:pt x="893" y="227"/>
                </a:lnTo>
                <a:lnTo>
                  <a:pt x="895" y="227"/>
                </a:lnTo>
                <a:lnTo>
                  <a:pt x="895" y="227"/>
                </a:lnTo>
                <a:lnTo>
                  <a:pt x="897" y="224"/>
                </a:lnTo>
                <a:lnTo>
                  <a:pt x="901" y="224"/>
                </a:lnTo>
                <a:lnTo>
                  <a:pt x="901" y="224"/>
                </a:lnTo>
                <a:lnTo>
                  <a:pt x="901" y="224"/>
                </a:lnTo>
                <a:lnTo>
                  <a:pt x="901" y="227"/>
                </a:lnTo>
                <a:lnTo>
                  <a:pt x="899" y="229"/>
                </a:lnTo>
                <a:lnTo>
                  <a:pt x="899" y="231"/>
                </a:lnTo>
                <a:lnTo>
                  <a:pt x="899" y="233"/>
                </a:lnTo>
                <a:lnTo>
                  <a:pt x="899" y="235"/>
                </a:lnTo>
                <a:lnTo>
                  <a:pt x="899" y="237"/>
                </a:lnTo>
                <a:lnTo>
                  <a:pt x="901" y="237"/>
                </a:lnTo>
                <a:lnTo>
                  <a:pt x="903" y="239"/>
                </a:lnTo>
                <a:lnTo>
                  <a:pt x="905" y="239"/>
                </a:lnTo>
                <a:lnTo>
                  <a:pt x="907" y="239"/>
                </a:lnTo>
                <a:lnTo>
                  <a:pt x="909" y="239"/>
                </a:lnTo>
                <a:lnTo>
                  <a:pt x="911" y="239"/>
                </a:lnTo>
                <a:lnTo>
                  <a:pt x="911" y="239"/>
                </a:lnTo>
                <a:lnTo>
                  <a:pt x="911" y="237"/>
                </a:lnTo>
                <a:lnTo>
                  <a:pt x="911" y="237"/>
                </a:lnTo>
                <a:lnTo>
                  <a:pt x="914" y="235"/>
                </a:lnTo>
                <a:lnTo>
                  <a:pt x="911" y="233"/>
                </a:lnTo>
                <a:lnTo>
                  <a:pt x="914" y="233"/>
                </a:lnTo>
                <a:lnTo>
                  <a:pt x="920" y="231"/>
                </a:lnTo>
                <a:lnTo>
                  <a:pt x="924" y="231"/>
                </a:lnTo>
                <a:lnTo>
                  <a:pt x="926" y="229"/>
                </a:lnTo>
                <a:lnTo>
                  <a:pt x="928" y="229"/>
                </a:lnTo>
                <a:lnTo>
                  <a:pt x="928" y="227"/>
                </a:lnTo>
                <a:lnTo>
                  <a:pt x="928" y="227"/>
                </a:lnTo>
                <a:lnTo>
                  <a:pt x="926" y="224"/>
                </a:lnTo>
                <a:lnTo>
                  <a:pt x="924" y="222"/>
                </a:lnTo>
                <a:lnTo>
                  <a:pt x="924" y="222"/>
                </a:lnTo>
                <a:lnTo>
                  <a:pt x="924" y="220"/>
                </a:lnTo>
                <a:lnTo>
                  <a:pt x="926" y="220"/>
                </a:lnTo>
                <a:lnTo>
                  <a:pt x="928" y="220"/>
                </a:lnTo>
                <a:lnTo>
                  <a:pt x="930" y="220"/>
                </a:lnTo>
                <a:lnTo>
                  <a:pt x="928" y="220"/>
                </a:lnTo>
                <a:lnTo>
                  <a:pt x="926" y="218"/>
                </a:lnTo>
                <a:lnTo>
                  <a:pt x="924" y="216"/>
                </a:lnTo>
                <a:lnTo>
                  <a:pt x="922" y="214"/>
                </a:lnTo>
                <a:lnTo>
                  <a:pt x="924" y="214"/>
                </a:lnTo>
                <a:lnTo>
                  <a:pt x="932" y="210"/>
                </a:lnTo>
                <a:lnTo>
                  <a:pt x="935" y="210"/>
                </a:lnTo>
                <a:lnTo>
                  <a:pt x="935" y="210"/>
                </a:lnTo>
                <a:lnTo>
                  <a:pt x="935" y="208"/>
                </a:lnTo>
                <a:lnTo>
                  <a:pt x="935" y="208"/>
                </a:lnTo>
                <a:lnTo>
                  <a:pt x="926" y="204"/>
                </a:lnTo>
                <a:lnTo>
                  <a:pt x="924" y="204"/>
                </a:lnTo>
                <a:lnTo>
                  <a:pt x="922" y="201"/>
                </a:lnTo>
                <a:lnTo>
                  <a:pt x="920" y="201"/>
                </a:lnTo>
                <a:lnTo>
                  <a:pt x="916" y="201"/>
                </a:lnTo>
                <a:lnTo>
                  <a:pt x="914" y="204"/>
                </a:lnTo>
                <a:lnTo>
                  <a:pt x="911" y="204"/>
                </a:lnTo>
                <a:lnTo>
                  <a:pt x="911" y="206"/>
                </a:lnTo>
                <a:lnTo>
                  <a:pt x="911" y="206"/>
                </a:lnTo>
                <a:lnTo>
                  <a:pt x="916" y="206"/>
                </a:lnTo>
                <a:lnTo>
                  <a:pt x="918" y="208"/>
                </a:lnTo>
                <a:lnTo>
                  <a:pt x="916" y="208"/>
                </a:lnTo>
                <a:lnTo>
                  <a:pt x="916" y="208"/>
                </a:lnTo>
                <a:lnTo>
                  <a:pt x="911" y="208"/>
                </a:lnTo>
                <a:lnTo>
                  <a:pt x="911" y="208"/>
                </a:lnTo>
                <a:lnTo>
                  <a:pt x="909" y="208"/>
                </a:lnTo>
                <a:lnTo>
                  <a:pt x="909" y="210"/>
                </a:lnTo>
                <a:lnTo>
                  <a:pt x="907" y="210"/>
                </a:lnTo>
                <a:lnTo>
                  <a:pt x="899" y="208"/>
                </a:lnTo>
                <a:lnTo>
                  <a:pt x="886" y="208"/>
                </a:lnTo>
                <a:lnTo>
                  <a:pt x="882" y="210"/>
                </a:lnTo>
                <a:lnTo>
                  <a:pt x="880" y="212"/>
                </a:lnTo>
                <a:lnTo>
                  <a:pt x="876" y="214"/>
                </a:lnTo>
                <a:lnTo>
                  <a:pt x="872" y="216"/>
                </a:lnTo>
                <a:lnTo>
                  <a:pt x="865" y="220"/>
                </a:lnTo>
                <a:lnTo>
                  <a:pt x="865" y="220"/>
                </a:lnTo>
                <a:lnTo>
                  <a:pt x="863" y="222"/>
                </a:lnTo>
                <a:lnTo>
                  <a:pt x="863" y="224"/>
                </a:lnTo>
                <a:lnTo>
                  <a:pt x="861" y="224"/>
                </a:lnTo>
                <a:lnTo>
                  <a:pt x="855" y="229"/>
                </a:lnTo>
                <a:lnTo>
                  <a:pt x="853" y="229"/>
                </a:lnTo>
                <a:lnTo>
                  <a:pt x="853" y="231"/>
                </a:lnTo>
                <a:lnTo>
                  <a:pt x="847" y="235"/>
                </a:lnTo>
                <a:lnTo>
                  <a:pt x="847" y="235"/>
                </a:lnTo>
                <a:lnTo>
                  <a:pt x="834" y="237"/>
                </a:lnTo>
                <a:lnTo>
                  <a:pt x="834" y="237"/>
                </a:lnTo>
                <a:lnTo>
                  <a:pt x="832" y="237"/>
                </a:lnTo>
                <a:lnTo>
                  <a:pt x="830" y="241"/>
                </a:lnTo>
                <a:lnTo>
                  <a:pt x="828" y="243"/>
                </a:lnTo>
                <a:lnTo>
                  <a:pt x="828" y="243"/>
                </a:lnTo>
                <a:lnTo>
                  <a:pt x="830" y="243"/>
                </a:lnTo>
                <a:lnTo>
                  <a:pt x="832" y="243"/>
                </a:lnTo>
                <a:close/>
                <a:moveTo>
                  <a:pt x="947" y="195"/>
                </a:moveTo>
                <a:lnTo>
                  <a:pt x="951" y="197"/>
                </a:lnTo>
                <a:lnTo>
                  <a:pt x="955" y="197"/>
                </a:lnTo>
                <a:lnTo>
                  <a:pt x="958" y="195"/>
                </a:lnTo>
                <a:lnTo>
                  <a:pt x="960" y="195"/>
                </a:lnTo>
                <a:lnTo>
                  <a:pt x="962" y="193"/>
                </a:lnTo>
                <a:lnTo>
                  <a:pt x="962" y="193"/>
                </a:lnTo>
                <a:lnTo>
                  <a:pt x="960" y="191"/>
                </a:lnTo>
                <a:lnTo>
                  <a:pt x="960" y="191"/>
                </a:lnTo>
                <a:lnTo>
                  <a:pt x="960" y="191"/>
                </a:lnTo>
                <a:lnTo>
                  <a:pt x="958" y="191"/>
                </a:lnTo>
                <a:lnTo>
                  <a:pt x="955" y="189"/>
                </a:lnTo>
                <a:lnTo>
                  <a:pt x="953" y="189"/>
                </a:lnTo>
                <a:lnTo>
                  <a:pt x="951" y="187"/>
                </a:lnTo>
                <a:lnTo>
                  <a:pt x="951" y="187"/>
                </a:lnTo>
                <a:lnTo>
                  <a:pt x="951" y="187"/>
                </a:lnTo>
                <a:lnTo>
                  <a:pt x="951" y="185"/>
                </a:lnTo>
                <a:lnTo>
                  <a:pt x="947" y="187"/>
                </a:lnTo>
                <a:lnTo>
                  <a:pt x="945" y="187"/>
                </a:lnTo>
                <a:lnTo>
                  <a:pt x="945" y="189"/>
                </a:lnTo>
                <a:lnTo>
                  <a:pt x="943" y="189"/>
                </a:lnTo>
                <a:lnTo>
                  <a:pt x="941" y="189"/>
                </a:lnTo>
                <a:lnTo>
                  <a:pt x="943" y="191"/>
                </a:lnTo>
                <a:lnTo>
                  <a:pt x="947" y="195"/>
                </a:lnTo>
                <a:close/>
                <a:moveTo>
                  <a:pt x="958" y="222"/>
                </a:moveTo>
                <a:lnTo>
                  <a:pt x="949" y="222"/>
                </a:lnTo>
                <a:lnTo>
                  <a:pt x="947" y="222"/>
                </a:lnTo>
                <a:lnTo>
                  <a:pt x="945" y="224"/>
                </a:lnTo>
                <a:lnTo>
                  <a:pt x="945" y="224"/>
                </a:lnTo>
                <a:lnTo>
                  <a:pt x="945" y="227"/>
                </a:lnTo>
                <a:lnTo>
                  <a:pt x="960" y="227"/>
                </a:lnTo>
                <a:lnTo>
                  <a:pt x="962" y="227"/>
                </a:lnTo>
                <a:lnTo>
                  <a:pt x="964" y="224"/>
                </a:lnTo>
                <a:lnTo>
                  <a:pt x="964" y="224"/>
                </a:lnTo>
                <a:lnTo>
                  <a:pt x="962" y="222"/>
                </a:lnTo>
                <a:lnTo>
                  <a:pt x="960" y="222"/>
                </a:lnTo>
                <a:lnTo>
                  <a:pt x="958" y="222"/>
                </a:lnTo>
                <a:close/>
                <a:moveTo>
                  <a:pt x="851" y="254"/>
                </a:moveTo>
                <a:lnTo>
                  <a:pt x="851" y="256"/>
                </a:lnTo>
                <a:lnTo>
                  <a:pt x="853" y="256"/>
                </a:lnTo>
                <a:lnTo>
                  <a:pt x="853" y="256"/>
                </a:lnTo>
                <a:lnTo>
                  <a:pt x="855" y="256"/>
                </a:lnTo>
                <a:lnTo>
                  <a:pt x="855" y="254"/>
                </a:lnTo>
                <a:lnTo>
                  <a:pt x="855" y="254"/>
                </a:lnTo>
                <a:lnTo>
                  <a:pt x="857" y="252"/>
                </a:lnTo>
                <a:lnTo>
                  <a:pt x="857" y="252"/>
                </a:lnTo>
                <a:lnTo>
                  <a:pt x="857" y="250"/>
                </a:lnTo>
                <a:lnTo>
                  <a:pt x="857" y="250"/>
                </a:lnTo>
                <a:lnTo>
                  <a:pt x="855" y="250"/>
                </a:lnTo>
                <a:lnTo>
                  <a:pt x="855" y="252"/>
                </a:lnTo>
                <a:lnTo>
                  <a:pt x="855" y="252"/>
                </a:lnTo>
                <a:lnTo>
                  <a:pt x="855" y="252"/>
                </a:lnTo>
                <a:lnTo>
                  <a:pt x="855" y="252"/>
                </a:lnTo>
                <a:lnTo>
                  <a:pt x="851" y="254"/>
                </a:lnTo>
                <a:close/>
                <a:moveTo>
                  <a:pt x="905" y="245"/>
                </a:moveTo>
                <a:lnTo>
                  <a:pt x="903" y="245"/>
                </a:lnTo>
                <a:lnTo>
                  <a:pt x="901" y="245"/>
                </a:lnTo>
                <a:lnTo>
                  <a:pt x="899" y="245"/>
                </a:lnTo>
                <a:lnTo>
                  <a:pt x="897" y="248"/>
                </a:lnTo>
                <a:lnTo>
                  <a:pt x="893" y="250"/>
                </a:lnTo>
                <a:lnTo>
                  <a:pt x="888" y="252"/>
                </a:lnTo>
                <a:lnTo>
                  <a:pt x="884" y="256"/>
                </a:lnTo>
                <a:lnTo>
                  <a:pt x="880" y="258"/>
                </a:lnTo>
                <a:lnTo>
                  <a:pt x="880" y="258"/>
                </a:lnTo>
                <a:lnTo>
                  <a:pt x="878" y="260"/>
                </a:lnTo>
                <a:lnTo>
                  <a:pt x="878" y="260"/>
                </a:lnTo>
                <a:lnTo>
                  <a:pt x="880" y="260"/>
                </a:lnTo>
                <a:lnTo>
                  <a:pt x="882" y="260"/>
                </a:lnTo>
                <a:lnTo>
                  <a:pt x="886" y="262"/>
                </a:lnTo>
                <a:lnTo>
                  <a:pt x="888" y="262"/>
                </a:lnTo>
                <a:lnTo>
                  <a:pt x="893" y="260"/>
                </a:lnTo>
                <a:lnTo>
                  <a:pt x="895" y="260"/>
                </a:lnTo>
                <a:lnTo>
                  <a:pt x="899" y="254"/>
                </a:lnTo>
                <a:lnTo>
                  <a:pt x="903" y="250"/>
                </a:lnTo>
                <a:lnTo>
                  <a:pt x="903" y="250"/>
                </a:lnTo>
                <a:lnTo>
                  <a:pt x="905" y="245"/>
                </a:lnTo>
                <a:lnTo>
                  <a:pt x="905" y="245"/>
                </a:lnTo>
                <a:close/>
                <a:moveTo>
                  <a:pt x="1219" y="289"/>
                </a:moveTo>
                <a:lnTo>
                  <a:pt x="1226" y="292"/>
                </a:lnTo>
                <a:lnTo>
                  <a:pt x="1226" y="292"/>
                </a:lnTo>
                <a:lnTo>
                  <a:pt x="1228" y="292"/>
                </a:lnTo>
                <a:lnTo>
                  <a:pt x="1228" y="292"/>
                </a:lnTo>
                <a:lnTo>
                  <a:pt x="1228" y="289"/>
                </a:lnTo>
                <a:lnTo>
                  <a:pt x="1226" y="289"/>
                </a:lnTo>
                <a:lnTo>
                  <a:pt x="1224" y="287"/>
                </a:lnTo>
                <a:lnTo>
                  <a:pt x="1222" y="287"/>
                </a:lnTo>
                <a:lnTo>
                  <a:pt x="1222" y="287"/>
                </a:lnTo>
                <a:lnTo>
                  <a:pt x="1219" y="289"/>
                </a:lnTo>
                <a:lnTo>
                  <a:pt x="1219" y="289"/>
                </a:lnTo>
                <a:lnTo>
                  <a:pt x="1219" y="289"/>
                </a:lnTo>
                <a:lnTo>
                  <a:pt x="1219" y="289"/>
                </a:lnTo>
                <a:close/>
                <a:moveTo>
                  <a:pt x="958" y="241"/>
                </a:moveTo>
                <a:lnTo>
                  <a:pt x="955" y="239"/>
                </a:lnTo>
                <a:lnTo>
                  <a:pt x="955" y="239"/>
                </a:lnTo>
                <a:lnTo>
                  <a:pt x="955" y="237"/>
                </a:lnTo>
                <a:lnTo>
                  <a:pt x="955" y="237"/>
                </a:lnTo>
                <a:lnTo>
                  <a:pt x="953" y="235"/>
                </a:lnTo>
                <a:lnTo>
                  <a:pt x="953" y="235"/>
                </a:lnTo>
                <a:lnTo>
                  <a:pt x="951" y="235"/>
                </a:lnTo>
                <a:lnTo>
                  <a:pt x="949" y="233"/>
                </a:lnTo>
                <a:lnTo>
                  <a:pt x="945" y="233"/>
                </a:lnTo>
                <a:lnTo>
                  <a:pt x="941" y="233"/>
                </a:lnTo>
                <a:lnTo>
                  <a:pt x="932" y="235"/>
                </a:lnTo>
                <a:lnTo>
                  <a:pt x="930" y="237"/>
                </a:lnTo>
                <a:lnTo>
                  <a:pt x="930" y="239"/>
                </a:lnTo>
                <a:lnTo>
                  <a:pt x="930" y="239"/>
                </a:lnTo>
                <a:lnTo>
                  <a:pt x="930" y="241"/>
                </a:lnTo>
                <a:lnTo>
                  <a:pt x="930" y="241"/>
                </a:lnTo>
                <a:lnTo>
                  <a:pt x="932" y="241"/>
                </a:lnTo>
                <a:lnTo>
                  <a:pt x="941" y="241"/>
                </a:lnTo>
                <a:lnTo>
                  <a:pt x="943" y="243"/>
                </a:lnTo>
                <a:lnTo>
                  <a:pt x="945" y="243"/>
                </a:lnTo>
                <a:lnTo>
                  <a:pt x="943" y="243"/>
                </a:lnTo>
                <a:lnTo>
                  <a:pt x="930" y="243"/>
                </a:lnTo>
                <a:lnTo>
                  <a:pt x="926" y="241"/>
                </a:lnTo>
                <a:lnTo>
                  <a:pt x="924" y="243"/>
                </a:lnTo>
                <a:lnTo>
                  <a:pt x="920" y="243"/>
                </a:lnTo>
                <a:lnTo>
                  <a:pt x="918" y="245"/>
                </a:lnTo>
                <a:lnTo>
                  <a:pt x="918" y="245"/>
                </a:lnTo>
                <a:lnTo>
                  <a:pt x="920" y="248"/>
                </a:lnTo>
                <a:lnTo>
                  <a:pt x="918" y="248"/>
                </a:lnTo>
                <a:lnTo>
                  <a:pt x="918" y="250"/>
                </a:lnTo>
                <a:lnTo>
                  <a:pt x="918" y="250"/>
                </a:lnTo>
                <a:lnTo>
                  <a:pt x="920" y="252"/>
                </a:lnTo>
                <a:lnTo>
                  <a:pt x="922" y="252"/>
                </a:lnTo>
                <a:lnTo>
                  <a:pt x="932" y="252"/>
                </a:lnTo>
                <a:lnTo>
                  <a:pt x="941" y="252"/>
                </a:lnTo>
                <a:lnTo>
                  <a:pt x="939" y="252"/>
                </a:lnTo>
                <a:lnTo>
                  <a:pt x="935" y="254"/>
                </a:lnTo>
                <a:lnTo>
                  <a:pt x="930" y="254"/>
                </a:lnTo>
                <a:lnTo>
                  <a:pt x="922" y="254"/>
                </a:lnTo>
                <a:lnTo>
                  <a:pt x="916" y="256"/>
                </a:lnTo>
                <a:lnTo>
                  <a:pt x="914" y="256"/>
                </a:lnTo>
                <a:lnTo>
                  <a:pt x="911" y="256"/>
                </a:lnTo>
                <a:lnTo>
                  <a:pt x="909" y="258"/>
                </a:lnTo>
                <a:lnTo>
                  <a:pt x="911" y="260"/>
                </a:lnTo>
                <a:lnTo>
                  <a:pt x="911" y="260"/>
                </a:lnTo>
                <a:lnTo>
                  <a:pt x="922" y="260"/>
                </a:lnTo>
                <a:lnTo>
                  <a:pt x="926" y="260"/>
                </a:lnTo>
                <a:lnTo>
                  <a:pt x="941" y="256"/>
                </a:lnTo>
                <a:lnTo>
                  <a:pt x="941" y="258"/>
                </a:lnTo>
                <a:lnTo>
                  <a:pt x="939" y="258"/>
                </a:lnTo>
                <a:lnTo>
                  <a:pt x="939" y="258"/>
                </a:lnTo>
                <a:lnTo>
                  <a:pt x="937" y="260"/>
                </a:lnTo>
                <a:lnTo>
                  <a:pt x="926" y="262"/>
                </a:lnTo>
                <a:lnTo>
                  <a:pt x="924" y="264"/>
                </a:lnTo>
                <a:lnTo>
                  <a:pt x="914" y="264"/>
                </a:lnTo>
                <a:lnTo>
                  <a:pt x="911" y="264"/>
                </a:lnTo>
                <a:lnTo>
                  <a:pt x="909" y="264"/>
                </a:lnTo>
                <a:lnTo>
                  <a:pt x="907" y="264"/>
                </a:lnTo>
                <a:lnTo>
                  <a:pt x="907" y="264"/>
                </a:lnTo>
                <a:lnTo>
                  <a:pt x="905" y="266"/>
                </a:lnTo>
                <a:lnTo>
                  <a:pt x="905" y="269"/>
                </a:lnTo>
                <a:lnTo>
                  <a:pt x="903" y="269"/>
                </a:lnTo>
                <a:lnTo>
                  <a:pt x="903" y="269"/>
                </a:lnTo>
                <a:lnTo>
                  <a:pt x="905" y="271"/>
                </a:lnTo>
                <a:lnTo>
                  <a:pt x="905" y="271"/>
                </a:lnTo>
                <a:lnTo>
                  <a:pt x="914" y="273"/>
                </a:lnTo>
                <a:lnTo>
                  <a:pt x="916" y="273"/>
                </a:lnTo>
                <a:lnTo>
                  <a:pt x="920" y="273"/>
                </a:lnTo>
                <a:lnTo>
                  <a:pt x="926" y="277"/>
                </a:lnTo>
                <a:lnTo>
                  <a:pt x="930" y="279"/>
                </a:lnTo>
                <a:lnTo>
                  <a:pt x="932" y="279"/>
                </a:lnTo>
                <a:lnTo>
                  <a:pt x="932" y="277"/>
                </a:lnTo>
                <a:lnTo>
                  <a:pt x="932" y="275"/>
                </a:lnTo>
                <a:lnTo>
                  <a:pt x="935" y="275"/>
                </a:lnTo>
                <a:lnTo>
                  <a:pt x="935" y="275"/>
                </a:lnTo>
                <a:lnTo>
                  <a:pt x="937" y="275"/>
                </a:lnTo>
                <a:lnTo>
                  <a:pt x="937" y="275"/>
                </a:lnTo>
                <a:lnTo>
                  <a:pt x="937" y="275"/>
                </a:lnTo>
                <a:lnTo>
                  <a:pt x="939" y="277"/>
                </a:lnTo>
                <a:lnTo>
                  <a:pt x="941" y="277"/>
                </a:lnTo>
                <a:lnTo>
                  <a:pt x="941" y="277"/>
                </a:lnTo>
                <a:lnTo>
                  <a:pt x="941" y="277"/>
                </a:lnTo>
                <a:lnTo>
                  <a:pt x="943" y="277"/>
                </a:lnTo>
                <a:lnTo>
                  <a:pt x="949" y="275"/>
                </a:lnTo>
                <a:lnTo>
                  <a:pt x="951" y="273"/>
                </a:lnTo>
                <a:lnTo>
                  <a:pt x="951" y="273"/>
                </a:lnTo>
                <a:lnTo>
                  <a:pt x="949" y="271"/>
                </a:lnTo>
                <a:lnTo>
                  <a:pt x="949" y="269"/>
                </a:lnTo>
                <a:lnTo>
                  <a:pt x="949" y="269"/>
                </a:lnTo>
                <a:lnTo>
                  <a:pt x="949" y="269"/>
                </a:lnTo>
                <a:lnTo>
                  <a:pt x="951" y="271"/>
                </a:lnTo>
                <a:lnTo>
                  <a:pt x="953" y="271"/>
                </a:lnTo>
                <a:lnTo>
                  <a:pt x="953" y="269"/>
                </a:lnTo>
                <a:lnTo>
                  <a:pt x="955" y="266"/>
                </a:lnTo>
                <a:lnTo>
                  <a:pt x="955" y="264"/>
                </a:lnTo>
                <a:lnTo>
                  <a:pt x="955" y="264"/>
                </a:lnTo>
                <a:lnTo>
                  <a:pt x="955" y="264"/>
                </a:lnTo>
                <a:lnTo>
                  <a:pt x="958" y="266"/>
                </a:lnTo>
                <a:lnTo>
                  <a:pt x="958" y="266"/>
                </a:lnTo>
                <a:lnTo>
                  <a:pt x="962" y="266"/>
                </a:lnTo>
                <a:lnTo>
                  <a:pt x="964" y="264"/>
                </a:lnTo>
                <a:lnTo>
                  <a:pt x="964" y="266"/>
                </a:lnTo>
                <a:lnTo>
                  <a:pt x="960" y="269"/>
                </a:lnTo>
                <a:lnTo>
                  <a:pt x="960" y="269"/>
                </a:lnTo>
                <a:lnTo>
                  <a:pt x="958" y="271"/>
                </a:lnTo>
                <a:lnTo>
                  <a:pt x="958" y="271"/>
                </a:lnTo>
                <a:lnTo>
                  <a:pt x="958" y="273"/>
                </a:lnTo>
                <a:lnTo>
                  <a:pt x="958" y="273"/>
                </a:lnTo>
                <a:lnTo>
                  <a:pt x="958" y="275"/>
                </a:lnTo>
                <a:lnTo>
                  <a:pt x="960" y="275"/>
                </a:lnTo>
                <a:lnTo>
                  <a:pt x="960" y="275"/>
                </a:lnTo>
                <a:lnTo>
                  <a:pt x="966" y="275"/>
                </a:lnTo>
                <a:lnTo>
                  <a:pt x="972" y="275"/>
                </a:lnTo>
                <a:lnTo>
                  <a:pt x="972" y="275"/>
                </a:lnTo>
                <a:lnTo>
                  <a:pt x="974" y="273"/>
                </a:lnTo>
                <a:lnTo>
                  <a:pt x="974" y="273"/>
                </a:lnTo>
                <a:lnTo>
                  <a:pt x="976" y="271"/>
                </a:lnTo>
                <a:lnTo>
                  <a:pt x="976" y="271"/>
                </a:lnTo>
                <a:lnTo>
                  <a:pt x="979" y="271"/>
                </a:lnTo>
                <a:lnTo>
                  <a:pt x="981" y="273"/>
                </a:lnTo>
                <a:lnTo>
                  <a:pt x="983" y="273"/>
                </a:lnTo>
                <a:lnTo>
                  <a:pt x="985" y="273"/>
                </a:lnTo>
                <a:lnTo>
                  <a:pt x="989" y="273"/>
                </a:lnTo>
                <a:lnTo>
                  <a:pt x="991" y="273"/>
                </a:lnTo>
                <a:lnTo>
                  <a:pt x="993" y="273"/>
                </a:lnTo>
                <a:lnTo>
                  <a:pt x="997" y="271"/>
                </a:lnTo>
                <a:lnTo>
                  <a:pt x="997" y="271"/>
                </a:lnTo>
                <a:lnTo>
                  <a:pt x="999" y="271"/>
                </a:lnTo>
                <a:lnTo>
                  <a:pt x="999" y="271"/>
                </a:lnTo>
                <a:lnTo>
                  <a:pt x="995" y="273"/>
                </a:lnTo>
                <a:lnTo>
                  <a:pt x="993" y="275"/>
                </a:lnTo>
                <a:lnTo>
                  <a:pt x="989" y="277"/>
                </a:lnTo>
                <a:lnTo>
                  <a:pt x="989" y="277"/>
                </a:lnTo>
                <a:lnTo>
                  <a:pt x="985" y="277"/>
                </a:lnTo>
                <a:lnTo>
                  <a:pt x="983" y="277"/>
                </a:lnTo>
                <a:lnTo>
                  <a:pt x="976" y="277"/>
                </a:lnTo>
                <a:lnTo>
                  <a:pt x="972" y="279"/>
                </a:lnTo>
                <a:lnTo>
                  <a:pt x="966" y="281"/>
                </a:lnTo>
                <a:lnTo>
                  <a:pt x="958" y="283"/>
                </a:lnTo>
                <a:lnTo>
                  <a:pt x="953" y="283"/>
                </a:lnTo>
                <a:lnTo>
                  <a:pt x="951" y="285"/>
                </a:lnTo>
                <a:lnTo>
                  <a:pt x="951" y="287"/>
                </a:lnTo>
                <a:lnTo>
                  <a:pt x="951" y="289"/>
                </a:lnTo>
                <a:lnTo>
                  <a:pt x="953" y="289"/>
                </a:lnTo>
                <a:lnTo>
                  <a:pt x="958" y="292"/>
                </a:lnTo>
                <a:lnTo>
                  <a:pt x="962" y="294"/>
                </a:lnTo>
                <a:lnTo>
                  <a:pt x="964" y="294"/>
                </a:lnTo>
                <a:lnTo>
                  <a:pt x="970" y="294"/>
                </a:lnTo>
                <a:lnTo>
                  <a:pt x="979" y="294"/>
                </a:lnTo>
                <a:lnTo>
                  <a:pt x="989" y="292"/>
                </a:lnTo>
                <a:lnTo>
                  <a:pt x="995" y="289"/>
                </a:lnTo>
                <a:lnTo>
                  <a:pt x="999" y="287"/>
                </a:lnTo>
                <a:lnTo>
                  <a:pt x="1004" y="285"/>
                </a:lnTo>
                <a:lnTo>
                  <a:pt x="1006" y="285"/>
                </a:lnTo>
                <a:lnTo>
                  <a:pt x="1006" y="283"/>
                </a:lnTo>
                <a:lnTo>
                  <a:pt x="1008" y="283"/>
                </a:lnTo>
                <a:lnTo>
                  <a:pt x="1012" y="281"/>
                </a:lnTo>
                <a:lnTo>
                  <a:pt x="1020" y="281"/>
                </a:lnTo>
                <a:lnTo>
                  <a:pt x="1029" y="277"/>
                </a:lnTo>
                <a:lnTo>
                  <a:pt x="1031" y="275"/>
                </a:lnTo>
                <a:lnTo>
                  <a:pt x="1033" y="277"/>
                </a:lnTo>
                <a:lnTo>
                  <a:pt x="1033" y="277"/>
                </a:lnTo>
                <a:lnTo>
                  <a:pt x="1033" y="277"/>
                </a:lnTo>
                <a:lnTo>
                  <a:pt x="1033" y="277"/>
                </a:lnTo>
                <a:lnTo>
                  <a:pt x="1035" y="279"/>
                </a:lnTo>
                <a:lnTo>
                  <a:pt x="1037" y="279"/>
                </a:lnTo>
                <a:lnTo>
                  <a:pt x="1037" y="279"/>
                </a:lnTo>
                <a:lnTo>
                  <a:pt x="1039" y="279"/>
                </a:lnTo>
                <a:lnTo>
                  <a:pt x="1043" y="277"/>
                </a:lnTo>
                <a:lnTo>
                  <a:pt x="1046" y="277"/>
                </a:lnTo>
                <a:lnTo>
                  <a:pt x="1052" y="279"/>
                </a:lnTo>
                <a:lnTo>
                  <a:pt x="1056" y="279"/>
                </a:lnTo>
                <a:lnTo>
                  <a:pt x="1056" y="279"/>
                </a:lnTo>
                <a:lnTo>
                  <a:pt x="1058" y="279"/>
                </a:lnTo>
                <a:lnTo>
                  <a:pt x="1064" y="277"/>
                </a:lnTo>
                <a:lnTo>
                  <a:pt x="1071" y="275"/>
                </a:lnTo>
                <a:lnTo>
                  <a:pt x="1073" y="273"/>
                </a:lnTo>
                <a:lnTo>
                  <a:pt x="1075" y="273"/>
                </a:lnTo>
                <a:lnTo>
                  <a:pt x="1077" y="264"/>
                </a:lnTo>
                <a:lnTo>
                  <a:pt x="1077" y="262"/>
                </a:lnTo>
                <a:lnTo>
                  <a:pt x="1079" y="258"/>
                </a:lnTo>
                <a:lnTo>
                  <a:pt x="1079" y="256"/>
                </a:lnTo>
                <a:lnTo>
                  <a:pt x="1079" y="256"/>
                </a:lnTo>
                <a:lnTo>
                  <a:pt x="1079" y="252"/>
                </a:lnTo>
                <a:lnTo>
                  <a:pt x="1077" y="250"/>
                </a:lnTo>
                <a:lnTo>
                  <a:pt x="1077" y="250"/>
                </a:lnTo>
                <a:lnTo>
                  <a:pt x="1077" y="250"/>
                </a:lnTo>
                <a:lnTo>
                  <a:pt x="1073" y="248"/>
                </a:lnTo>
                <a:lnTo>
                  <a:pt x="1067" y="245"/>
                </a:lnTo>
                <a:lnTo>
                  <a:pt x="1064" y="248"/>
                </a:lnTo>
                <a:lnTo>
                  <a:pt x="1062" y="248"/>
                </a:lnTo>
                <a:lnTo>
                  <a:pt x="1060" y="250"/>
                </a:lnTo>
                <a:lnTo>
                  <a:pt x="1060" y="250"/>
                </a:lnTo>
                <a:lnTo>
                  <a:pt x="1060" y="250"/>
                </a:lnTo>
                <a:lnTo>
                  <a:pt x="1060" y="252"/>
                </a:lnTo>
                <a:lnTo>
                  <a:pt x="1060" y="254"/>
                </a:lnTo>
                <a:lnTo>
                  <a:pt x="1062" y="254"/>
                </a:lnTo>
                <a:lnTo>
                  <a:pt x="1062" y="254"/>
                </a:lnTo>
                <a:lnTo>
                  <a:pt x="1058" y="254"/>
                </a:lnTo>
                <a:lnTo>
                  <a:pt x="1058" y="256"/>
                </a:lnTo>
                <a:lnTo>
                  <a:pt x="1058" y="258"/>
                </a:lnTo>
                <a:lnTo>
                  <a:pt x="1058" y="258"/>
                </a:lnTo>
                <a:lnTo>
                  <a:pt x="1058" y="254"/>
                </a:lnTo>
                <a:lnTo>
                  <a:pt x="1056" y="252"/>
                </a:lnTo>
                <a:lnTo>
                  <a:pt x="1056" y="252"/>
                </a:lnTo>
                <a:lnTo>
                  <a:pt x="1056" y="252"/>
                </a:lnTo>
                <a:lnTo>
                  <a:pt x="1054" y="252"/>
                </a:lnTo>
                <a:lnTo>
                  <a:pt x="1052" y="252"/>
                </a:lnTo>
                <a:lnTo>
                  <a:pt x="1050" y="252"/>
                </a:lnTo>
                <a:lnTo>
                  <a:pt x="1048" y="252"/>
                </a:lnTo>
                <a:lnTo>
                  <a:pt x="1043" y="254"/>
                </a:lnTo>
                <a:lnTo>
                  <a:pt x="1043" y="254"/>
                </a:lnTo>
                <a:lnTo>
                  <a:pt x="1043" y="254"/>
                </a:lnTo>
                <a:lnTo>
                  <a:pt x="1043" y="254"/>
                </a:lnTo>
                <a:lnTo>
                  <a:pt x="1048" y="250"/>
                </a:lnTo>
                <a:lnTo>
                  <a:pt x="1048" y="250"/>
                </a:lnTo>
                <a:lnTo>
                  <a:pt x="1048" y="250"/>
                </a:lnTo>
                <a:lnTo>
                  <a:pt x="1048" y="248"/>
                </a:lnTo>
                <a:lnTo>
                  <a:pt x="1046" y="248"/>
                </a:lnTo>
                <a:lnTo>
                  <a:pt x="1046" y="248"/>
                </a:lnTo>
                <a:lnTo>
                  <a:pt x="1043" y="245"/>
                </a:lnTo>
                <a:lnTo>
                  <a:pt x="1041" y="248"/>
                </a:lnTo>
                <a:lnTo>
                  <a:pt x="1039" y="248"/>
                </a:lnTo>
                <a:lnTo>
                  <a:pt x="1037" y="245"/>
                </a:lnTo>
                <a:lnTo>
                  <a:pt x="1037" y="245"/>
                </a:lnTo>
                <a:lnTo>
                  <a:pt x="1037" y="245"/>
                </a:lnTo>
                <a:lnTo>
                  <a:pt x="1039" y="243"/>
                </a:lnTo>
                <a:lnTo>
                  <a:pt x="1041" y="241"/>
                </a:lnTo>
                <a:lnTo>
                  <a:pt x="1041" y="241"/>
                </a:lnTo>
                <a:lnTo>
                  <a:pt x="1039" y="239"/>
                </a:lnTo>
                <a:lnTo>
                  <a:pt x="1037" y="237"/>
                </a:lnTo>
                <a:lnTo>
                  <a:pt x="1035" y="235"/>
                </a:lnTo>
                <a:lnTo>
                  <a:pt x="1035" y="235"/>
                </a:lnTo>
                <a:lnTo>
                  <a:pt x="1035" y="233"/>
                </a:lnTo>
                <a:lnTo>
                  <a:pt x="1035" y="233"/>
                </a:lnTo>
                <a:lnTo>
                  <a:pt x="1033" y="231"/>
                </a:lnTo>
                <a:lnTo>
                  <a:pt x="1033" y="231"/>
                </a:lnTo>
                <a:lnTo>
                  <a:pt x="1035" y="229"/>
                </a:lnTo>
                <a:lnTo>
                  <a:pt x="1035" y="229"/>
                </a:lnTo>
                <a:lnTo>
                  <a:pt x="1037" y="227"/>
                </a:lnTo>
                <a:lnTo>
                  <a:pt x="1037" y="227"/>
                </a:lnTo>
                <a:lnTo>
                  <a:pt x="1035" y="227"/>
                </a:lnTo>
                <a:lnTo>
                  <a:pt x="1035" y="227"/>
                </a:lnTo>
                <a:lnTo>
                  <a:pt x="1031" y="224"/>
                </a:lnTo>
                <a:lnTo>
                  <a:pt x="1027" y="224"/>
                </a:lnTo>
                <a:lnTo>
                  <a:pt x="1025" y="224"/>
                </a:lnTo>
                <a:lnTo>
                  <a:pt x="1025" y="227"/>
                </a:lnTo>
                <a:lnTo>
                  <a:pt x="1020" y="229"/>
                </a:lnTo>
                <a:lnTo>
                  <a:pt x="1016" y="233"/>
                </a:lnTo>
                <a:lnTo>
                  <a:pt x="1014" y="233"/>
                </a:lnTo>
                <a:lnTo>
                  <a:pt x="1010" y="235"/>
                </a:lnTo>
                <a:lnTo>
                  <a:pt x="1010" y="237"/>
                </a:lnTo>
                <a:lnTo>
                  <a:pt x="1010" y="237"/>
                </a:lnTo>
                <a:lnTo>
                  <a:pt x="1010" y="239"/>
                </a:lnTo>
                <a:lnTo>
                  <a:pt x="1010" y="239"/>
                </a:lnTo>
                <a:lnTo>
                  <a:pt x="1012" y="239"/>
                </a:lnTo>
                <a:lnTo>
                  <a:pt x="1016" y="241"/>
                </a:lnTo>
                <a:lnTo>
                  <a:pt x="1018" y="241"/>
                </a:lnTo>
                <a:lnTo>
                  <a:pt x="1023" y="243"/>
                </a:lnTo>
                <a:lnTo>
                  <a:pt x="1023" y="245"/>
                </a:lnTo>
                <a:lnTo>
                  <a:pt x="1023" y="245"/>
                </a:lnTo>
                <a:lnTo>
                  <a:pt x="1023" y="248"/>
                </a:lnTo>
                <a:lnTo>
                  <a:pt x="1023" y="248"/>
                </a:lnTo>
                <a:lnTo>
                  <a:pt x="1016" y="250"/>
                </a:lnTo>
                <a:lnTo>
                  <a:pt x="1016" y="252"/>
                </a:lnTo>
                <a:lnTo>
                  <a:pt x="1029" y="258"/>
                </a:lnTo>
                <a:lnTo>
                  <a:pt x="1029" y="258"/>
                </a:lnTo>
                <a:lnTo>
                  <a:pt x="1031" y="260"/>
                </a:lnTo>
                <a:lnTo>
                  <a:pt x="1031" y="260"/>
                </a:lnTo>
                <a:lnTo>
                  <a:pt x="1029" y="262"/>
                </a:lnTo>
                <a:lnTo>
                  <a:pt x="1029" y="262"/>
                </a:lnTo>
                <a:lnTo>
                  <a:pt x="1027" y="262"/>
                </a:lnTo>
                <a:lnTo>
                  <a:pt x="1008" y="262"/>
                </a:lnTo>
                <a:lnTo>
                  <a:pt x="1004" y="260"/>
                </a:lnTo>
                <a:lnTo>
                  <a:pt x="1002" y="262"/>
                </a:lnTo>
                <a:lnTo>
                  <a:pt x="999" y="262"/>
                </a:lnTo>
                <a:lnTo>
                  <a:pt x="997" y="260"/>
                </a:lnTo>
                <a:lnTo>
                  <a:pt x="995" y="260"/>
                </a:lnTo>
                <a:lnTo>
                  <a:pt x="993" y="258"/>
                </a:lnTo>
                <a:lnTo>
                  <a:pt x="993" y="256"/>
                </a:lnTo>
                <a:lnTo>
                  <a:pt x="993" y="254"/>
                </a:lnTo>
                <a:lnTo>
                  <a:pt x="991" y="254"/>
                </a:lnTo>
                <a:lnTo>
                  <a:pt x="989" y="254"/>
                </a:lnTo>
                <a:lnTo>
                  <a:pt x="987" y="254"/>
                </a:lnTo>
                <a:lnTo>
                  <a:pt x="985" y="254"/>
                </a:lnTo>
                <a:lnTo>
                  <a:pt x="985" y="252"/>
                </a:lnTo>
                <a:lnTo>
                  <a:pt x="985" y="252"/>
                </a:lnTo>
                <a:lnTo>
                  <a:pt x="987" y="252"/>
                </a:lnTo>
                <a:lnTo>
                  <a:pt x="987" y="250"/>
                </a:lnTo>
                <a:lnTo>
                  <a:pt x="981" y="245"/>
                </a:lnTo>
                <a:lnTo>
                  <a:pt x="974" y="241"/>
                </a:lnTo>
                <a:lnTo>
                  <a:pt x="970" y="241"/>
                </a:lnTo>
                <a:lnTo>
                  <a:pt x="968" y="241"/>
                </a:lnTo>
                <a:lnTo>
                  <a:pt x="966" y="241"/>
                </a:lnTo>
                <a:lnTo>
                  <a:pt x="960" y="241"/>
                </a:lnTo>
                <a:lnTo>
                  <a:pt x="958" y="241"/>
                </a:lnTo>
                <a:close/>
                <a:moveTo>
                  <a:pt x="1075" y="201"/>
                </a:moveTo>
                <a:lnTo>
                  <a:pt x="1075" y="201"/>
                </a:lnTo>
                <a:lnTo>
                  <a:pt x="1077" y="204"/>
                </a:lnTo>
                <a:lnTo>
                  <a:pt x="1079" y="208"/>
                </a:lnTo>
                <a:lnTo>
                  <a:pt x="1081" y="210"/>
                </a:lnTo>
                <a:lnTo>
                  <a:pt x="1083" y="212"/>
                </a:lnTo>
                <a:lnTo>
                  <a:pt x="1085" y="214"/>
                </a:lnTo>
                <a:lnTo>
                  <a:pt x="1092" y="214"/>
                </a:lnTo>
                <a:lnTo>
                  <a:pt x="1094" y="214"/>
                </a:lnTo>
                <a:lnTo>
                  <a:pt x="1094" y="214"/>
                </a:lnTo>
                <a:lnTo>
                  <a:pt x="1094" y="212"/>
                </a:lnTo>
                <a:lnTo>
                  <a:pt x="1094" y="210"/>
                </a:lnTo>
                <a:lnTo>
                  <a:pt x="1094" y="210"/>
                </a:lnTo>
                <a:lnTo>
                  <a:pt x="1094" y="208"/>
                </a:lnTo>
                <a:lnTo>
                  <a:pt x="1090" y="206"/>
                </a:lnTo>
                <a:lnTo>
                  <a:pt x="1087" y="206"/>
                </a:lnTo>
                <a:lnTo>
                  <a:pt x="1087" y="206"/>
                </a:lnTo>
                <a:lnTo>
                  <a:pt x="1087" y="204"/>
                </a:lnTo>
                <a:lnTo>
                  <a:pt x="1085" y="201"/>
                </a:lnTo>
                <a:lnTo>
                  <a:pt x="1083" y="199"/>
                </a:lnTo>
                <a:lnTo>
                  <a:pt x="1079" y="197"/>
                </a:lnTo>
                <a:lnTo>
                  <a:pt x="1077" y="195"/>
                </a:lnTo>
                <a:lnTo>
                  <a:pt x="1075" y="195"/>
                </a:lnTo>
                <a:lnTo>
                  <a:pt x="1071" y="195"/>
                </a:lnTo>
                <a:lnTo>
                  <a:pt x="1071" y="197"/>
                </a:lnTo>
                <a:lnTo>
                  <a:pt x="1073" y="199"/>
                </a:lnTo>
                <a:lnTo>
                  <a:pt x="1075" y="201"/>
                </a:lnTo>
                <a:close/>
                <a:moveTo>
                  <a:pt x="968" y="178"/>
                </a:moveTo>
                <a:lnTo>
                  <a:pt x="970" y="178"/>
                </a:lnTo>
                <a:lnTo>
                  <a:pt x="976" y="176"/>
                </a:lnTo>
                <a:lnTo>
                  <a:pt x="983" y="176"/>
                </a:lnTo>
                <a:lnTo>
                  <a:pt x="989" y="178"/>
                </a:lnTo>
                <a:lnTo>
                  <a:pt x="991" y="178"/>
                </a:lnTo>
                <a:lnTo>
                  <a:pt x="993" y="178"/>
                </a:lnTo>
                <a:lnTo>
                  <a:pt x="995" y="178"/>
                </a:lnTo>
                <a:lnTo>
                  <a:pt x="995" y="176"/>
                </a:lnTo>
                <a:lnTo>
                  <a:pt x="997" y="176"/>
                </a:lnTo>
                <a:lnTo>
                  <a:pt x="999" y="176"/>
                </a:lnTo>
                <a:lnTo>
                  <a:pt x="1002" y="178"/>
                </a:lnTo>
                <a:lnTo>
                  <a:pt x="1004" y="178"/>
                </a:lnTo>
                <a:lnTo>
                  <a:pt x="1008" y="178"/>
                </a:lnTo>
                <a:lnTo>
                  <a:pt x="1010" y="178"/>
                </a:lnTo>
                <a:lnTo>
                  <a:pt x="1014" y="178"/>
                </a:lnTo>
                <a:lnTo>
                  <a:pt x="1018" y="178"/>
                </a:lnTo>
                <a:lnTo>
                  <a:pt x="1023" y="178"/>
                </a:lnTo>
                <a:lnTo>
                  <a:pt x="1023" y="178"/>
                </a:lnTo>
                <a:lnTo>
                  <a:pt x="1023" y="176"/>
                </a:lnTo>
                <a:lnTo>
                  <a:pt x="1025" y="174"/>
                </a:lnTo>
                <a:lnTo>
                  <a:pt x="1025" y="174"/>
                </a:lnTo>
                <a:lnTo>
                  <a:pt x="1023" y="172"/>
                </a:lnTo>
                <a:lnTo>
                  <a:pt x="1023" y="170"/>
                </a:lnTo>
                <a:lnTo>
                  <a:pt x="1020" y="170"/>
                </a:lnTo>
                <a:lnTo>
                  <a:pt x="1020" y="170"/>
                </a:lnTo>
                <a:lnTo>
                  <a:pt x="1018" y="170"/>
                </a:lnTo>
                <a:lnTo>
                  <a:pt x="1016" y="168"/>
                </a:lnTo>
                <a:lnTo>
                  <a:pt x="1014" y="166"/>
                </a:lnTo>
                <a:lnTo>
                  <a:pt x="1012" y="166"/>
                </a:lnTo>
                <a:lnTo>
                  <a:pt x="1008" y="164"/>
                </a:lnTo>
                <a:lnTo>
                  <a:pt x="1006" y="164"/>
                </a:lnTo>
                <a:lnTo>
                  <a:pt x="1002" y="166"/>
                </a:lnTo>
                <a:lnTo>
                  <a:pt x="999" y="166"/>
                </a:lnTo>
                <a:lnTo>
                  <a:pt x="993" y="168"/>
                </a:lnTo>
                <a:lnTo>
                  <a:pt x="991" y="170"/>
                </a:lnTo>
                <a:lnTo>
                  <a:pt x="989" y="170"/>
                </a:lnTo>
                <a:lnTo>
                  <a:pt x="983" y="170"/>
                </a:lnTo>
                <a:lnTo>
                  <a:pt x="976" y="172"/>
                </a:lnTo>
                <a:lnTo>
                  <a:pt x="972" y="174"/>
                </a:lnTo>
                <a:lnTo>
                  <a:pt x="968" y="174"/>
                </a:lnTo>
                <a:lnTo>
                  <a:pt x="966" y="176"/>
                </a:lnTo>
                <a:lnTo>
                  <a:pt x="966" y="178"/>
                </a:lnTo>
                <a:lnTo>
                  <a:pt x="968" y="178"/>
                </a:lnTo>
                <a:lnTo>
                  <a:pt x="968" y="178"/>
                </a:lnTo>
                <a:close/>
                <a:moveTo>
                  <a:pt x="1079" y="155"/>
                </a:moveTo>
                <a:lnTo>
                  <a:pt x="1081" y="155"/>
                </a:lnTo>
                <a:lnTo>
                  <a:pt x="1087" y="155"/>
                </a:lnTo>
                <a:lnTo>
                  <a:pt x="1090" y="155"/>
                </a:lnTo>
                <a:lnTo>
                  <a:pt x="1090" y="157"/>
                </a:lnTo>
                <a:lnTo>
                  <a:pt x="1087" y="159"/>
                </a:lnTo>
                <a:lnTo>
                  <a:pt x="1087" y="162"/>
                </a:lnTo>
                <a:lnTo>
                  <a:pt x="1087" y="162"/>
                </a:lnTo>
                <a:lnTo>
                  <a:pt x="1087" y="162"/>
                </a:lnTo>
                <a:lnTo>
                  <a:pt x="1090" y="162"/>
                </a:lnTo>
                <a:lnTo>
                  <a:pt x="1090" y="162"/>
                </a:lnTo>
                <a:lnTo>
                  <a:pt x="1096" y="157"/>
                </a:lnTo>
                <a:lnTo>
                  <a:pt x="1098" y="157"/>
                </a:lnTo>
                <a:lnTo>
                  <a:pt x="1100" y="157"/>
                </a:lnTo>
                <a:lnTo>
                  <a:pt x="1100" y="157"/>
                </a:lnTo>
                <a:lnTo>
                  <a:pt x="1102" y="159"/>
                </a:lnTo>
                <a:lnTo>
                  <a:pt x="1102" y="159"/>
                </a:lnTo>
                <a:lnTo>
                  <a:pt x="1098" y="162"/>
                </a:lnTo>
                <a:lnTo>
                  <a:pt x="1098" y="164"/>
                </a:lnTo>
                <a:lnTo>
                  <a:pt x="1098" y="164"/>
                </a:lnTo>
                <a:lnTo>
                  <a:pt x="1100" y="164"/>
                </a:lnTo>
                <a:lnTo>
                  <a:pt x="1108" y="164"/>
                </a:lnTo>
                <a:lnTo>
                  <a:pt x="1111" y="164"/>
                </a:lnTo>
                <a:lnTo>
                  <a:pt x="1111" y="166"/>
                </a:lnTo>
                <a:lnTo>
                  <a:pt x="1106" y="166"/>
                </a:lnTo>
                <a:lnTo>
                  <a:pt x="1102" y="168"/>
                </a:lnTo>
                <a:lnTo>
                  <a:pt x="1100" y="168"/>
                </a:lnTo>
                <a:lnTo>
                  <a:pt x="1106" y="168"/>
                </a:lnTo>
                <a:lnTo>
                  <a:pt x="1108" y="170"/>
                </a:lnTo>
                <a:lnTo>
                  <a:pt x="1106" y="170"/>
                </a:lnTo>
                <a:lnTo>
                  <a:pt x="1104" y="172"/>
                </a:lnTo>
                <a:lnTo>
                  <a:pt x="1098" y="170"/>
                </a:lnTo>
                <a:lnTo>
                  <a:pt x="1090" y="170"/>
                </a:lnTo>
                <a:lnTo>
                  <a:pt x="1090" y="170"/>
                </a:lnTo>
                <a:lnTo>
                  <a:pt x="1087" y="170"/>
                </a:lnTo>
                <a:lnTo>
                  <a:pt x="1087" y="172"/>
                </a:lnTo>
                <a:lnTo>
                  <a:pt x="1087" y="174"/>
                </a:lnTo>
                <a:lnTo>
                  <a:pt x="1087" y="176"/>
                </a:lnTo>
                <a:lnTo>
                  <a:pt x="1090" y="176"/>
                </a:lnTo>
                <a:lnTo>
                  <a:pt x="1094" y="178"/>
                </a:lnTo>
                <a:lnTo>
                  <a:pt x="1096" y="180"/>
                </a:lnTo>
                <a:lnTo>
                  <a:pt x="1102" y="180"/>
                </a:lnTo>
                <a:lnTo>
                  <a:pt x="1106" y="178"/>
                </a:lnTo>
                <a:lnTo>
                  <a:pt x="1119" y="176"/>
                </a:lnTo>
                <a:lnTo>
                  <a:pt x="1119" y="178"/>
                </a:lnTo>
                <a:lnTo>
                  <a:pt x="1119" y="178"/>
                </a:lnTo>
                <a:lnTo>
                  <a:pt x="1119" y="178"/>
                </a:lnTo>
                <a:lnTo>
                  <a:pt x="1121" y="180"/>
                </a:lnTo>
                <a:lnTo>
                  <a:pt x="1121" y="180"/>
                </a:lnTo>
                <a:lnTo>
                  <a:pt x="1125" y="178"/>
                </a:lnTo>
                <a:lnTo>
                  <a:pt x="1129" y="178"/>
                </a:lnTo>
                <a:lnTo>
                  <a:pt x="1131" y="180"/>
                </a:lnTo>
                <a:lnTo>
                  <a:pt x="1140" y="183"/>
                </a:lnTo>
                <a:lnTo>
                  <a:pt x="1144" y="183"/>
                </a:lnTo>
                <a:lnTo>
                  <a:pt x="1146" y="185"/>
                </a:lnTo>
                <a:lnTo>
                  <a:pt x="1146" y="185"/>
                </a:lnTo>
                <a:lnTo>
                  <a:pt x="1148" y="185"/>
                </a:lnTo>
                <a:lnTo>
                  <a:pt x="1148" y="189"/>
                </a:lnTo>
                <a:lnTo>
                  <a:pt x="1148" y="189"/>
                </a:lnTo>
                <a:lnTo>
                  <a:pt x="1148" y="191"/>
                </a:lnTo>
                <a:lnTo>
                  <a:pt x="1150" y="191"/>
                </a:lnTo>
                <a:lnTo>
                  <a:pt x="1155" y="193"/>
                </a:lnTo>
                <a:lnTo>
                  <a:pt x="1159" y="195"/>
                </a:lnTo>
                <a:lnTo>
                  <a:pt x="1163" y="193"/>
                </a:lnTo>
                <a:lnTo>
                  <a:pt x="1169" y="193"/>
                </a:lnTo>
                <a:lnTo>
                  <a:pt x="1171" y="193"/>
                </a:lnTo>
                <a:lnTo>
                  <a:pt x="1171" y="191"/>
                </a:lnTo>
                <a:lnTo>
                  <a:pt x="1173" y="189"/>
                </a:lnTo>
                <a:lnTo>
                  <a:pt x="1173" y="189"/>
                </a:lnTo>
                <a:lnTo>
                  <a:pt x="1173" y="187"/>
                </a:lnTo>
                <a:lnTo>
                  <a:pt x="1173" y="185"/>
                </a:lnTo>
                <a:lnTo>
                  <a:pt x="1171" y="185"/>
                </a:lnTo>
                <a:lnTo>
                  <a:pt x="1165" y="178"/>
                </a:lnTo>
                <a:lnTo>
                  <a:pt x="1163" y="178"/>
                </a:lnTo>
                <a:lnTo>
                  <a:pt x="1163" y="178"/>
                </a:lnTo>
                <a:lnTo>
                  <a:pt x="1163" y="176"/>
                </a:lnTo>
                <a:lnTo>
                  <a:pt x="1163" y="176"/>
                </a:lnTo>
                <a:lnTo>
                  <a:pt x="1161" y="174"/>
                </a:lnTo>
                <a:lnTo>
                  <a:pt x="1161" y="174"/>
                </a:lnTo>
                <a:lnTo>
                  <a:pt x="1163" y="172"/>
                </a:lnTo>
                <a:lnTo>
                  <a:pt x="1165" y="170"/>
                </a:lnTo>
                <a:lnTo>
                  <a:pt x="1165" y="170"/>
                </a:lnTo>
                <a:lnTo>
                  <a:pt x="1165" y="170"/>
                </a:lnTo>
                <a:lnTo>
                  <a:pt x="1163" y="168"/>
                </a:lnTo>
                <a:lnTo>
                  <a:pt x="1159" y="166"/>
                </a:lnTo>
                <a:lnTo>
                  <a:pt x="1152" y="162"/>
                </a:lnTo>
                <a:lnTo>
                  <a:pt x="1146" y="164"/>
                </a:lnTo>
                <a:lnTo>
                  <a:pt x="1142" y="164"/>
                </a:lnTo>
                <a:lnTo>
                  <a:pt x="1142" y="162"/>
                </a:lnTo>
                <a:lnTo>
                  <a:pt x="1142" y="162"/>
                </a:lnTo>
                <a:lnTo>
                  <a:pt x="1144" y="159"/>
                </a:lnTo>
                <a:lnTo>
                  <a:pt x="1144" y="157"/>
                </a:lnTo>
                <a:lnTo>
                  <a:pt x="1144" y="157"/>
                </a:lnTo>
                <a:lnTo>
                  <a:pt x="1142" y="157"/>
                </a:lnTo>
                <a:lnTo>
                  <a:pt x="1140" y="157"/>
                </a:lnTo>
                <a:lnTo>
                  <a:pt x="1134" y="153"/>
                </a:lnTo>
                <a:lnTo>
                  <a:pt x="1131" y="153"/>
                </a:lnTo>
                <a:lnTo>
                  <a:pt x="1129" y="153"/>
                </a:lnTo>
                <a:lnTo>
                  <a:pt x="1127" y="155"/>
                </a:lnTo>
                <a:lnTo>
                  <a:pt x="1125" y="155"/>
                </a:lnTo>
                <a:lnTo>
                  <a:pt x="1123" y="157"/>
                </a:lnTo>
                <a:lnTo>
                  <a:pt x="1123" y="159"/>
                </a:lnTo>
                <a:lnTo>
                  <a:pt x="1123" y="159"/>
                </a:lnTo>
                <a:lnTo>
                  <a:pt x="1121" y="159"/>
                </a:lnTo>
                <a:lnTo>
                  <a:pt x="1121" y="159"/>
                </a:lnTo>
                <a:lnTo>
                  <a:pt x="1121" y="159"/>
                </a:lnTo>
                <a:lnTo>
                  <a:pt x="1121" y="157"/>
                </a:lnTo>
                <a:lnTo>
                  <a:pt x="1119" y="157"/>
                </a:lnTo>
                <a:lnTo>
                  <a:pt x="1121" y="157"/>
                </a:lnTo>
                <a:lnTo>
                  <a:pt x="1121" y="155"/>
                </a:lnTo>
                <a:lnTo>
                  <a:pt x="1121" y="155"/>
                </a:lnTo>
                <a:lnTo>
                  <a:pt x="1121" y="153"/>
                </a:lnTo>
                <a:lnTo>
                  <a:pt x="1121" y="153"/>
                </a:lnTo>
                <a:lnTo>
                  <a:pt x="1117" y="149"/>
                </a:lnTo>
                <a:lnTo>
                  <a:pt x="1113" y="147"/>
                </a:lnTo>
                <a:lnTo>
                  <a:pt x="1108" y="147"/>
                </a:lnTo>
                <a:lnTo>
                  <a:pt x="1106" y="145"/>
                </a:lnTo>
                <a:lnTo>
                  <a:pt x="1102" y="145"/>
                </a:lnTo>
                <a:lnTo>
                  <a:pt x="1090" y="147"/>
                </a:lnTo>
                <a:lnTo>
                  <a:pt x="1081" y="147"/>
                </a:lnTo>
                <a:lnTo>
                  <a:pt x="1081" y="147"/>
                </a:lnTo>
                <a:lnTo>
                  <a:pt x="1079" y="149"/>
                </a:lnTo>
                <a:lnTo>
                  <a:pt x="1079" y="151"/>
                </a:lnTo>
                <a:lnTo>
                  <a:pt x="1079" y="153"/>
                </a:lnTo>
                <a:lnTo>
                  <a:pt x="1079" y="155"/>
                </a:lnTo>
                <a:lnTo>
                  <a:pt x="1079" y="155"/>
                </a:lnTo>
                <a:close/>
                <a:moveTo>
                  <a:pt x="1196" y="292"/>
                </a:moveTo>
                <a:lnTo>
                  <a:pt x="1199" y="289"/>
                </a:lnTo>
                <a:lnTo>
                  <a:pt x="1199" y="289"/>
                </a:lnTo>
                <a:lnTo>
                  <a:pt x="1199" y="289"/>
                </a:lnTo>
                <a:lnTo>
                  <a:pt x="1196" y="287"/>
                </a:lnTo>
                <a:lnTo>
                  <a:pt x="1194" y="289"/>
                </a:lnTo>
                <a:lnTo>
                  <a:pt x="1192" y="292"/>
                </a:lnTo>
                <a:lnTo>
                  <a:pt x="1192" y="292"/>
                </a:lnTo>
                <a:lnTo>
                  <a:pt x="1192" y="292"/>
                </a:lnTo>
                <a:lnTo>
                  <a:pt x="1196" y="292"/>
                </a:lnTo>
                <a:close/>
                <a:moveTo>
                  <a:pt x="5016" y="2426"/>
                </a:moveTo>
                <a:lnTo>
                  <a:pt x="5014" y="2426"/>
                </a:lnTo>
                <a:lnTo>
                  <a:pt x="5014" y="2426"/>
                </a:lnTo>
                <a:lnTo>
                  <a:pt x="5014" y="2428"/>
                </a:lnTo>
                <a:lnTo>
                  <a:pt x="5012" y="2430"/>
                </a:lnTo>
                <a:lnTo>
                  <a:pt x="5012" y="2430"/>
                </a:lnTo>
                <a:lnTo>
                  <a:pt x="5012" y="2430"/>
                </a:lnTo>
                <a:lnTo>
                  <a:pt x="5012" y="2430"/>
                </a:lnTo>
                <a:lnTo>
                  <a:pt x="5012" y="2430"/>
                </a:lnTo>
                <a:lnTo>
                  <a:pt x="5014" y="2430"/>
                </a:lnTo>
                <a:lnTo>
                  <a:pt x="5014" y="2430"/>
                </a:lnTo>
                <a:lnTo>
                  <a:pt x="5016" y="2432"/>
                </a:lnTo>
                <a:lnTo>
                  <a:pt x="5016" y="2432"/>
                </a:lnTo>
                <a:lnTo>
                  <a:pt x="5016" y="2430"/>
                </a:lnTo>
                <a:lnTo>
                  <a:pt x="5016" y="2430"/>
                </a:lnTo>
                <a:lnTo>
                  <a:pt x="5016" y="2428"/>
                </a:lnTo>
                <a:lnTo>
                  <a:pt x="5016" y="2428"/>
                </a:lnTo>
                <a:lnTo>
                  <a:pt x="5016" y="2428"/>
                </a:lnTo>
                <a:lnTo>
                  <a:pt x="5016" y="2428"/>
                </a:lnTo>
                <a:lnTo>
                  <a:pt x="5016" y="2426"/>
                </a:lnTo>
                <a:lnTo>
                  <a:pt x="5016" y="2426"/>
                </a:lnTo>
                <a:lnTo>
                  <a:pt x="5016" y="2426"/>
                </a:lnTo>
                <a:lnTo>
                  <a:pt x="5016" y="2426"/>
                </a:lnTo>
                <a:close/>
                <a:moveTo>
                  <a:pt x="4993" y="671"/>
                </a:moveTo>
                <a:lnTo>
                  <a:pt x="4993" y="669"/>
                </a:lnTo>
                <a:lnTo>
                  <a:pt x="4993" y="665"/>
                </a:lnTo>
                <a:lnTo>
                  <a:pt x="4991" y="663"/>
                </a:lnTo>
                <a:lnTo>
                  <a:pt x="4991" y="663"/>
                </a:lnTo>
                <a:lnTo>
                  <a:pt x="4987" y="667"/>
                </a:lnTo>
                <a:lnTo>
                  <a:pt x="4981" y="667"/>
                </a:lnTo>
                <a:lnTo>
                  <a:pt x="4981" y="669"/>
                </a:lnTo>
                <a:lnTo>
                  <a:pt x="4981" y="669"/>
                </a:lnTo>
                <a:lnTo>
                  <a:pt x="4981" y="673"/>
                </a:lnTo>
                <a:lnTo>
                  <a:pt x="4978" y="675"/>
                </a:lnTo>
                <a:lnTo>
                  <a:pt x="4974" y="677"/>
                </a:lnTo>
                <a:lnTo>
                  <a:pt x="4976" y="677"/>
                </a:lnTo>
                <a:lnTo>
                  <a:pt x="4976" y="677"/>
                </a:lnTo>
                <a:lnTo>
                  <a:pt x="4976" y="679"/>
                </a:lnTo>
                <a:lnTo>
                  <a:pt x="4978" y="677"/>
                </a:lnTo>
                <a:lnTo>
                  <a:pt x="4983" y="673"/>
                </a:lnTo>
                <a:lnTo>
                  <a:pt x="4987" y="671"/>
                </a:lnTo>
                <a:lnTo>
                  <a:pt x="4993" y="671"/>
                </a:lnTo>
                <a:close/>
                <a:moveTo>
                  <a:pt x="5022" y="1799"/>
                </a:moveTo>
                <a:lnTo>
                  <a:pt x="5025" y="1799"/>
                </a:lnTo>
                <a:lnTo>
                  <a:pt x="5025" y="1799"/>
                </a:lnTo>
                <a:lnTo>
                  <a:pt x="5027" y="1799"/>
                </a:lnTo>
                <a:lnTo>
                  <a:pt x="5025" y="1799"/>
                </a:lnTo>
                <a:lnTo>
                  <a:pt x="5025" y="1799"/>
                </a:lnTo>
                <a:lnTo>
                  <a:pt x="5025" y="1799"/>
                </a:lnTo>
                <a:lnTo>
                  <a:pt x="5022" y="1799"/>
                </a:lnTo>
                <a:close/>
                <a:moveTo>
                  <a:pt x="5016" y="744"/>
                </a:moveTo>
                <a:lnTo>
                  <a:pt x="5012" y="742"/>
                </a:lnTo>
                <a:lnTo>
                  <a:pt x="5010" y="744"/>
                </a:lnTo>
                <a:lnTo>
                  <a:pt x="5010" y="744"/>
                </a:lnTo>
                <a:lnTo>
                  <a:pt x="5012" y="747"/>
                </a:lnTo>
                <a:lnTo>
                  <a:pt x="5014" y="747"/>
                </a:lnTo>
                <a:lnTo>
                  <a:pt x="5014" y="749"/>
                </a:lnTo>
                <a:lnTo>
                  <a:pt x="5014" y="749"/>
                </a:lnTo>
                <a:lnTo>
                  <a:pt x="5016" y="751"/>
                </a:lnTo>
                <a:lnTo>
                  <a:pt x="5018" y="753"/>
                </a:lnTo>
                <a:lnTo>
                  <a:pt x="5018" y="753"/>
                </a:lnTo>
                <a:lnTo>
                  <a:pt x="5018" y="753"/>
                </a:lnTo>
                <a:lnTo>
                  <a:pt x="5020" y="755"/>
                </a:lnTo>
                <a:lnTo>
                  <a:pt x="5022" y="757"/>
                </a:lnTo>
                <a:lnTo>
                  <a:pt x="5022" y="753"/>
                </a:lnTo>
                <a:lnTo>
                  <a:pt x="5020" y="753"/>
                </a:lnTo>
                <a:lnTo>
                  <a:pt x="5020" y="751"/>
                </a:lnTo>
                <a:lnTo>
                  <a:pt x="5018" y="751"/>
                </a:lnTo>
                <a:lnTo>
                  <a:pt x="5016" y="747"/>
                </a:lnTo>
                <a:lnTo>
                  <a:pt x="5016" y="744"/>
                </a:lnTo>
                <a:lnTo>
                  <a:pt x="5016" y="744"/>
                </a:lnTo>
                <a:lnTo>
                  <a:pt x="5016" y="744"/>
                </a:lnTo>
                <a:close/>
                <a:moveTo>
                  <a:pt x="5020" y="1956"/>
                </a:moveTo>
                <a:lnTo>
                  <a:pt x="5025" y="1958"/>
                </a:lnTo>
                <a:lnTo>
                  <a:pt x="5025" y="1958"/>
                </a:lnTo>
                <a:lnTo>
                  <a:pt x="5027" y="1958"/>
                </a:lnTo>
                <a:lnTo>
                  <a:pt x="5027" y="1956"/>
                </a:lnTo>
                <a:lnTo>
                  <a:pt x="5027" y="1956"/>
                </a:lnTo>
                <a:lnTo>
                  <a:pt x="5027" y="1954"/>
                </a:lnTo>
                <a:lnTo>
                  <a:pt x="5025" y="1952"/>
                </a:lnTo>
                <a:lnTo>
                  <a:pt x="5022" y="1952"/>
                </a:lnTo>
                <a:lnTo>
                  <a:pt x="5020" y="1950"/>
                </a:lnTo>
                <a:lnTo>
                  <a:pt x="5020" y="1948"/>
                </a:lnTo>
                <a:lnTo>
                  <a:pt x="5016" y="1946"/>
                </a:lnTo>
                <a:lnTo>
                  <a:pt x="5014" y="1944"/>
                </a:lnTo>
                <a:lnTo>
                  <a:pt x="5012" y="1944"/>
                </a:lnTo>
                <a:lnTo>
                  <a:pt x="5010" y="1944"/>
                </a:lnTo>
                <a:lnTo>
                  <a:pt x="5010" y="1941"/>
                </a:lnTo>
                <a:lnTo>
                  <a:pt x="5010" y="1941"/>
                </a:lnTo>
                <a:lnTo>
                  <a:pt x="5008" y="1941"/>
                </a:lnTo>
                <a:lnTo>
                  <a:pt x="5006" y="1939"/>
                </a:lnTo>
                <a:lnTo>
                  <a:pt x="5004" y="1937"/>
                </a:lnTo>
                <a:lnTo>
                  <a:pt x="5004" y="1937"/>
                </a:lnTo>
                <a:lnTo>
                  <a:pt x="5004" y="1937"/>
                </a:lnTo>
                <a:lnTo>
                  <a:pt x="5004" y="1935"/>
                </a:lnTo>
                <a:lnTo>
                  <a:pt x="5004" y="1935"/>
                </a:lnTo>
                <a:lnTo>
                  <a:pt x="5001" y="1935"/>
                </a:lnTo>
                <a:lnTo>
                  <a:pt x="5001" y="1933"/>
                </a:lnTo>
                <a:lnTo>
                  <a:pt x="4999" y="1933"/>
                </a:lnTo>
                <a:lnTo>
                  <a:pt x="4997" y="1933"/>
                </a:lnTo>
                <a:lnTo>
                  <a:pt x="4993" y="1927"/>
                </a:lnTo>
                <a:lnTo>
                  <a:pt x="4989" y="1927"/>
                </a:lnTo>
                <a:lnTo>
                  <a:pt x="4989" y="1927"/>
                </a:lnTo>
                <a:lnTo>
                  <a:pt x="4987" y="1925"/>
                </a:lnTo>
                <a:lnTo>
                  <a:pt x="4985" y="1925"/>
                </a:lnTo>
                <a:lnTo>
                  <a:pt x="4985" y="1925"/>
                </a:lnTo>
                <a:lnTo>
                  <a:pt x="4985" y="1925"/>
                </a:lnTo>
                <a:lnTo>
                  <a:pt x="4985" y="1927"/>
                </a:lnTo>
                <a:lnTo>
                  <a:pt x="4985" y="1927"/>
                </a:lnTo>
                <a:lnTo>
                  <a:pt x="4987" y="1927"/>
                </a:lnTo>
                <a:lnTo>
                  <a:pt x="4987" y="1929"/>
                </a:lnTo>
                <a:lnTo>
                  <a:pt x="4987" y="1929"/>
                </a:lnTo>
                <a:lnTo>
                  <a:pt x="4989" y="1931"/>
                </a:lnTo>
                <a:lnTo>
                  <a:pt x="4989" y="1933"/>
                </a:lnTo>
                <a:lnTo>
                  <a:pt x="4991" y="1935"/>
                </a:lnTo>
                <a:lnTo>
                  <a:pt x="4991" y="1935"/>
                </a:lnTo>
                <a:lnTo>
                  <a:pt x="4993" y="1937"/>
                </a:lnTo>
                <a:lnTo>
                  <a:pt x="4995" y="1939"/>
                </a:lnTo>
                <a:lnTo>
                  <a:pt x="4997" y="1941"/>
                </a:lnTo>
                <a:lnTo>
                  <a:pt x="4997" y="1941"/>
                </a:lnTo>
                <a:lnTo>
                  <a:pt x="5001" y="1946"/>
                </a:lnTo>
                <a:lnTo>
                  <a:pt x="5004" y="1946"/>
                </a:lnTo>
                <a:lnTo>
                  <a:pt x="5004" y="1946"/>
                </a:lnTo>
                <a:lnTo>
                  <a:pt x="5008" y="1948"/>
                </a:lnTo>
                <a:lnTo>
                  <a:pt x="5010" y="1948"/>
                </a:lnTo>
                <a:lnTo>
                  <a:pt x="5010" y="1950"/>
                </a:lnTo>
                <a:lnTo>
                  <a:pt x="5012" y="1950"/>
                </a:lnTo>
                <a:lnTo>
                  <a:pt x="5014" y="1952"/>
                </a:lnTo>
                <a:lnTo>
                  <a:pt x="5014" y="1952"/>
                </a:lnTo>
                <a:lnTo>
                  <a:pt x="5014" y="1952"/>
                </a:lnTo>
                <a:lnTo>
                  <a:pt x="5016" y="1954"/>
                </a:lnTo>
                <a:lnTo>
                  <a:pt x="5016" y="1954"/>
                </a:lnTo>
                <a:lnTo>
                  <a:pt x="5018" y="1954"/>
                </a:lnTo>
                <a:lnTo>
                  <a:pt x="5018" y="1956"/>
                </a:lnTo>
                <a:lnTo>
                  <a:pt x="5020" y="1956"/>
                </a:lnTo>
                <a:lnTo>
                  <a:pt x="5020" y="1956"/>
                </a:lnTo>
                <a:lnTo>
                  <a:pt x="5020" y="1956"/>
                </a:lnTo>
                <a:close/>
                <a:moveTo>
                  <a:pt x="4968" y="1554"/>
                </a:moveTo>
                <a:lnTo>
                  <a:pt x="4968" y="1556"/>
                </a:lnTo>
                <a:lnTo>
                  <a:pt x="4968" y="1556"/>
                </a:lnTo>
                <a:lnTo>
                  <a:pt x="4970" y="1556"/>
                </a:lnTo>
                <a:lnTo>
                  <a:pt x="4968" y="1554"/>
                </a:lnTo>
                <a:lnTo>
                  <a:pt x="4968" y="1554"/>
                </a:lnTo>
                <a:close/>
                <a:moveTo>
                  <a:pt x="4945" y="1770"/>
                </a:moveTo>
                <a:lnTo>
                  <a:pt x="4945" y="1770"/>
                </a:lnTo>
                <a:lnTo>
                  <a:pt x="4945" y="1767"/>
                </a:lnTo>
                <a:lnTo>
                  <a:pt x="4945" y="1765"/>
                </a:lnTo>
                <a:lnTo>
                  <a:pt x="4943" y="1763"/>
                </a:lnTo>
                <a:lnTo>
                  <a:pt x="4943" y="1763"/>
                </a:lnTo>
                <a:lnTo>
                  <a:pt x="4943" y="1761"/>
                </a:lnTo>
                <a:lnTo>
                  <a:pt x="4943" y="1759"/>
                </a:lnTo>
                <a:lnTo>
                  <a:pt x="4941" y="1759"/>
                </a:lnTo>
                <a:lnTo>
                  <a:pt x="4941" y="1759"/>
                </a:lnTo>
                <a:lnTo>
                  <a:pt x="4939" y="1757"/>
                </a:lnTo>
                <a:lnTo>
                  <a:pt x="4939" y="1757"/>
                </a:lnTo>
                <a:lnTo>
                  <a:pt x="4941" y="1755"/>
                </a:lnTo>
                <a:lnTo>
                  <a:pt x="4941" y="1755"/>
                </a:lnTo>
                <a:lnTo>
                  <a:pt x="4937" y="1751"/>
                </a:lnTo>
                <a:lnTo>
                  <a:pt x="4937" y="1751"/>
                </a:lnTo>
                <a:lnTo>
                  <a:pt x="4937" y="1751"/>
                </a:lnTo>
                <a:lnTo>
                  <a:pt x="4934" y="1751"/>
                </a:lnTo>
                <a:lnTo>
                  <a:pt x="4934" y="1751"/>
                </a:lnTo>
                <a:lnTo>
                  <a:pt x="4934" y="1751"/>
                </a:lnTo>
                <a:lnTo>
                  <a:pt x="4937" y="1755"/>
                </a:lnTo>
                <a:lnTo>
                  <a:pt x="4934" y="1755"/>
                </a:lnTo>
                <a:lnTo>
                  <a:pt x="4937" y="1759"/>
                </a:lnTo>
                <a:lnTo>
                  <a:pt x="4939" y="1763"/>
                </a:lnTo>
                <a:lnTo>
                  <a:pt x="4941" y="1765"/>
                </a:lnTo>
                <a:lnTo>
                  <a:pt x="4941" y="1765"/>
                </a:lnTo>
                <a:lnTo>
                  <a:pt x="4943" y="1765"/>
                </a:lnTo>
                <a:lnTo>
                  <a:pt x="4945" y="1770"/>
                </a:lnTo>
                <a:lnTo>
                  <a:pt x="4945" y="1770"/>
                </a:lnTo>
                <a:close/>
                <a:moveTo>
                  <a:pt x="4960" y="1786"/>
                </a:moveTo>
                <a:lnTo>
                  <a:pt x="4957" y="1782"/>
                </a:lnTo>
                <a:lnTo>
                  <a:pt x="4955" y="1782"/>
                </a:lnTo>
                <a:lnTo>
                  <a:pt x="4955" y="1782"/>
                </a:lnTo>
                <a:lnTo>
                  <a:pt x="4953" y="1782"/>
                </a:lnTo>
                <a:lnTo>
                  <a:pt x="4953" y="1782"/>
                </a:lnTo>
                <a:lnTo>
                  <a:pt x="4951" y="1780"/>
                </a:lnTo>
                <a:lnTo>
                  <a:pt x="4951" y="1780"/>
                </a:lnTo>
                <a:lnTo>
                  <a:pt x="4949" y="1780"/>
                </a:lnTo>
                <a:lnTo>
                  <a:pt x="4947" y="1778"/>
                </a:lnTo>
                <a:lnTo>
                  <a:pt x="4945" y="1778"/>
                </a:lnTo>
                <a:lnTo>
                  <a:pt x="4945" y="1778"/>
                </a:lnTo>
                <a:lnTo>
                  <a:pt x="4945" y="1780"/>
                </a:lnTo>
                <a:lnTo>
                  <a:pt x="4945" y="1780"/>
                </a:lnTo>
                <a:lnTo>
                  <a:pt x="4945" y="1780"/>
                </a:lnTo>
                <a:lnTo>
                  <a:pt x="4947" y="1780"/>
                </a:lnTo>
                <a:lnTo>
                  <a:pt x="4947" y="1782"/>
                </a:lnTo>
                <a:lnTo>
                  <a:pt x="4947" y="1782"/>
                </a:lnTo>
                <a:lnTo>
                  <a:pt x="4947" y="1784"/>
                </a:lnTo>
                <a:lnTo>
                  <a:pt x="4951" y="1786"/>
                </a:lnTo>
                <a:lnTo>
                  <a:pt x="4953" y="1786"/>
                </a:lnTo>
                <a:lnTo>
                  <a:pt x="4955" y="1786"/>
                </a:lnTo>
                <a:lnTo>
                  <a:pt x="4955" y="1786"/>
                </a:lnTo>
                <a:lnTo>
                  <a:pt x="4957" y="1786"/>
                </a:lnTo>
                <a:lnTo>
                  <a:pt x="4960" y="1786"/>
                </a:lnTo>
                <a:lnTo>
                  <a:pt x="4960" y="1786"/>
                </a:lnTo>
                <a:lnTo>
                  <a:pt x="4960" y="1786"/>
                </a:lnTo>
                <a:lnTo>
                  <a:pt x="4960" y="1786"/>
                </a:lnTo>
                <a:close/>
                <a:moveTo>
                  <a:pt x="4930" y="1763"/>
                </a:moveTo>
                <a:lnTo>
                  <a:pt x="4930" y="1763"/>
                </a:lnTo>
                <a:lnTo>
                  <a:pt x="4930" y="1763"/>
                </a:lnTo>
                <a:lnTo>
                  <a:pt x="4930" y="1763"/>
                </a:lnTo>
                <a:lnTo>
                  <a:pt x="4930" y="1763"/>
                </a:lnTo>
                <a:lnTo>
                  <a:pt x="4932" y="1763"/>
                </a:lnTo>
                <a:lnTo>
                  <a:pt x="4930" y="1761"/>
                </a:lnTo>
                <a:lnTo>
                  <a:pt x="4930" y="1761"/>
                </a:lnTo>
                <a:lnTo>
                  <a:pt x="4928" y="1761"/>
                </a:lnTo>
                <a:lnTo>
                  <a:pt x="4928" y="1761"/>
                </a:lnTo>
                <a:lnTo>
                  <a:pt x="4926" y="1761"/>
                </a:lnTo>
                <a:lnTo>
                  <a:pt x="4928" y="1761"/>
                </a:lnTo>
                <a:lnTo>
                  <a:pt x="4928" y="1761"/>
                </a:lnTo>
                <a:lnTo>
                  <a:pt x="4930" y="1763"/>
                </a:lnTo>
                <a:close/>
                <a:moveTo>
                  <a:pt x="4947" y="1770"/>
                </a:moveTo>
                <a:lnTo>
                  <a:pt x="4947" y="1772"/>
                </a:lnTo>
                <a:lnTo>
                  <a:pt x="4947" y="1772"/>
                </a:lnTo>
                <a:lnTo>
                  <a:pt x="4949" y="1772"/>
                </a:lnTo>
                <a:lnTo>
                  <a:pt x="4949" y="1772"/>
                </a:lnTo>
                <a:lnTo>
                  <a:pt x="4949" y="1770"/>
                </a:lnTo>
                <a:lnTo>
                  <a:pt x="4947" y="1765"/>
                </a:lnTo>
                <a:lnTo>
                  <a:pt x="4945" y="1765"/>
                </a:lnTo>
                <a:lnTo>
                  <a:pt x="4947" y="1767"/>
                </a:lnTo>
                <a:lnTo>
                  <a:pt x="4947" y="1767"/>
                </a:lnTo>
                <a:lnTo>
                  <a:pt x="4947" y="1770"/>
                </a:lnTo>
                <a:lnTo>
                  <a:pt x="4947" y="1770"/>
                </a:lnTo>
                <a:close/>
                <a:moveTo>
                  <a:pt x="5043" y="1847"/>
                </a:moveTo>
                <a:lnTo>
                  <a:pt x="5043" y="1847"/>
                </a:lnTo>
                <a:lnTo>
                  <a:pt x="5043" y="1849"/>
                </a:lnTo>
                <a:lnTo>
                  <a:pt x="5043" y="1853"/>
                </a:lnTo>
                <a:lnTo>
                  <a:pt x="5043" y="1853"/>
                </a:lnTo>
                <a:lnTo>
                  <a:pt x="5043" y="1853"/>
                </a:lnTo>
                <a:lnTo>
                  <a:pt x="5043" y="1851"/>
                </a:lnTo>
                <a:lnTo>
                  <a:pt x="5043" y="1847"/>
                </a:lnTo>
                <a:close/>
                <a:moveTo>
                  <a:pt x="5048" y="1889"/>
                </a:moveTo>
                <a:lnTo>
                  <a:pt x="5050" y="1889"/>
                </a:lnTo>
                <a:lnTo>
                  <a:pt x="5050" y="1887"/>
                </a:lnTo>
                <a:lnTo>
                  <a:pt x="5050" y="1887"/>
                </a:lnTo>
                <a:lnTo>
                  <a:pt x="5048" y="1885"/>
                </a:lnTo>
                <a:lnTo>
                  <a:pt x="5045" y="1885"/>
                </a:lnTo>
                <a:lnTo>
                  <a:pt x="5045" y="1885"/>
                </a:lnTo>
                <a:lnTo>
                  <a:pt x="5045" y="1885"/>
                </a:lnTo>
                <a:lnTo>
                  <a:pt x="5045" y="1885"/>
                </a:lnTo>
                <a:lnTo>
                  <a:pt x="5043" y="1887"/>
                </a:lnTo>
                <a:lnTo>
                  <a:pt x="5043" y="1887"/>
                </a:lnTo>
                <a:lnTo>
                  <a:pt x="5043" y="1889"/>
                </a:lnTo>
                <a:lnTo>
                  <a:pt x="5045" y="1887"/>
                </a:lnTo>
                <a:lnTo>
                  <a:pt x="5045" y="1887"/>
                </a:lnTo>
                <a:lnTo>
                  <a:pt x="5045" y="1889"/>
                </a:lnTo>
                <a:lnTo>
                  <a:pt x="5045" y="1889"/>
                </a:lnTo>
                <a:lnTo>
                  <a:pt x="5048" y="1889"/>
                </a:lnTo>
                <a:close/>
                <a:moveTo>
                  <a:pt x="5048" y="1874"/>
                </a:moveTo>
                <a:lnTo>
                  <a:pt x="5045" y="1872"/>
                </a:lnTo>
                <a:lnTo>
                  <a:pt x="5045" y="1872"/>
                </a:lnTo>
                <a:lnTo>
                  <a:pt x="5045" y="1872"/>
                </a:lnTo>
                <a:lnTo>
                  <a:pt x="5043" y="1872"/>
                </a:lnTo>
                <a:lnTo>
                  <a:pt x="5043" y="1872"/>
                </a:lnTo>
                <a:lnTo>
                  <a:pt x="5043" y="1872"/>
                </a:lnTo>
                <a:lnTo>
                  <a:pt x="5043" y="1872"/>
                </a:lnTo>
                <a:lnTo>
                  <a:pt x="5043" y="1874"/>
                </a:lnTo>
                <a:lnTo>
                  <a:pt x="5043" y="1874"/>
                </a:lnTo>
                <a:lnTo>
                  <a:pt x="5045" y="1874"/>
                </a:lnTo>
                <a:lnTo>
                  <a:pt x="5045" y="1874"/>
                </a:lnTo>
                <a:lnTo>
                  <a:pt x="5048" y="1874"/>
                </a:lnTo>
                <a:lnTo>
                  <a:pt x="5048" y="1874"/>
                </a:lnTo>
                <a:lnTo>
                  <a:pt x="5048" y="1874"/>
                </a:lnTo>
                <a:lnTo>
                  <a:pt x="5048" y="1874"/>
                </a:lnTo>
                <a:close/>
                <a:moveTo>
                  <a:pt x="5041" y="1866"/>
                </a:moveTo>
                <a:lnTo>
                  <a:pt x="5041" y="1866"/>
                </a:lnTo>
                <a:lnTo>
                  <a:pt x="5041" y="1866"/>
                </a:lnTo>
                <a:lnTo>
                  <a:pt x="5041" y="1868"/>
                </a:lnTo>
                <a:lnTo>
                  <a:pt x="5043" y="1868"/>
                </a:lnTo>
                <a:lnTo>
                  <a:pt x="5045" y="1868"/>
                </a:lnTo>
                <a:lnTo>
                  <a:pt x="5045" y="1868"/>
                </a:lnTo>
                <a:lnTo>
                  <a:pt x="5045" y="1866"/>
                </a:lnTo>
                <a:lnTo>
                  <a:pt x="5045" y="1866"/>
                </a:lnTo>
                <a:lnTo>
                  <a:pt x="5043" y="1864"/>
                </a:lnTo>
                <a:lnTo>
                  <a:pt x="5043" y="1864"/>
                </a:lnTo>
                <a:lnTo>
                  <a:pt x="5043" y="1866"/>
                </a:lnTo>
                <a:lnTo>
                  <a:pt x="5041" y="1866"/>
                </a:lnTo>
                <a:close/>
                <a:moveTo>
                  <a:pt x="5041" y="1946"/>
                </a:moveTo>
                <a:lnTo>
                  <a:pt x="5041" y="1946"/>
                </a:lnTo>
                <a:lnTo>
                  <a:pt x="5041" y="1946"/>
                </a:lnTo>
                <a:lnTo>
                  <a:pt x="5043" y="1946"/>
                </a:lnTo>
                <a:lnTo>
                  <a:pt x="5043" y="1944"/>
                </a:lnTo>
                <a:lnTo>
                  <a:pt x="5043" y="1944"/>
                </a:lnTo>
                <a:lnTo>
                  <a:pt x="5041" y="1944"/>
                </a:lnTo>
                <a:lnTo>
                  <a:pt x="5041" y="1944"/>
                </a:lnTo>
                <a:lnTo>
                  <a:pt x="5041" y="1941"/>
                </a:lnTo>
                <a:lnTo>
                  <a:pt x="5041" y="1941"/>
                </a:lnTo>
                <a:lnTo>
                  <a:pt x="5041" y="1944"/>
                </a:lnTo>
                <a:lnTo>
                  <a:pt x="5039" y="1944"/>
                </a:lnTo>
                <a:lnTo>
                  <a:pt x="5039" y="1946"/>
                </a:lnTo>
                <a:lnTo>
                  <a:pt x="5039" y="1946"/>
                </a:lnTo>
                <a:lnTo>
                  <a:pt x="5041" y="1946"/>
                </a:lnTo>
                <a:close/>
                <a:moveTo>
                  <a:pt x="4937" y="1772"/>
                </a:moveTo>
                <a:lnTo>
                  <a:pt x="4937" y="1772"/>
                </a:lnTo>
                <a:lnTo>
                  <a:pt x="4934" y="1770"/>
                </a:lnTo>
                <a:lnTo>
                  <a:pt x="4932" y="1767"/>
                </a:lnTo>
                <a:lnTo>
                  <a:pt x="4930" y="1767"/>
                </a:lnTo>
                <a:lnTo>
                  <a:pt x="4926" y="1767"/>
                </a:lnTo>
                <a:lnTo>
                  <a:pt x="4926" y="1767"/>
                </a:lnTo>
                <a:lnTo>
                  <a:pt x="4922" y="1765"/>
                </a:lnTo>
                <a:lnTo>
                  <a:pt x="4922" y="1765"/>
                </a:lnTo>
                <a:lnTo>
                  <a:pt x="4920" y="1765"/>
                </a:lnTo>
                <a:lnTo>
                  <a:pt x="4920" y="1765"/>
                </a:lnTo>
                <a:lnTo>
                  <a:pt x="4920" y="1767"/>
                </a:lnTo>
                <a:lnTo>
                  <a:pt x="4920" y="1767"/>
                </a:lnTo>
                <a:lnTo>
                  <a:pt x="4922" y="1770"/>
                </a:lnTo>
                <a:lnTo>
                  <a:pt x="4922" y="1772"/>
                </a:lnTo>
                <a:lnTo>
                  <a:pt x="4922" y="1772"/>
                </a:lnTo>
                <a:lnTo>
                  <a:pt x="4924" y="1772"/>
                </a:lnTo>
                <a:lnTo>
                  <a:pt x="4926" y="1772"/>
                </a:lnTo>
                <a:lnTo>
                  <a:pt x="4930" y="1772"/>
                </a:lnTo>
                <a:lnTo>
                  <a:pt x="4932" y="1774"/>
                </a:lnTo>
                <a:lnTo>
                  <a:pt x="4934" y="1774"/>
                </a:lnTo>
                <a:lnTo>
                  <a:pt x="4937" y="1774"/>
                </a:lnTo>
                <a:lnTo>
                  <a:pt x="4937" y="1774"/>
                </a:lnTo>
                <a:lnTo>
                  <a:pt x="4937" y="1774"/>
                </a:lnTo>
                <a:lnTo>
                  <a:pt x="4937" y="1772"/>
                </a:lnTo>
                <a:lnTo>
                  <a:pt x="4937" y="1772"/>
                </a:lnTo>
                <a:close/>
                <a:moveTo>
                  <a:pt x="5027" y="1638"/>
                </a:moveTo>
                <a:lnTo>
                  <a:pt x="5027" y="1638"/>
                </a:lnTo>
                <a:lnTo>
                  <a:pt x="5027" y="1638"/>
                </a:lnTo>
                <a:lnTo>
                  <a:pt x="5027" y="1638"/>
                </a:lnTo>
                <a:lnTo>
                  <a:pt x="5027" y="1640"/>
                </a:lnTo>
                <a:lnTo>
                  <a:pt x="5027" y="1640"/>
                </a:lnTo>
                <a:lnTo>
                  <a:pt x="5027" y="1640"/>
                </a:lnTo>
                <a:lnTo>
                  <a:pt x="5027" y="1638"/>
                </a:lnTo>
                <a:close/>
                <a:moveTo>
                  <a:pt x="5022" y="1845"/>
                </a:moveTo>
                <a:lnTo>
                  <a:pt x="5020" y="1843"/>
                </a:lnTo>
                <a:lnTo>
                  <a:pt x="5020" y="1843"/>
                </a:lnTo>
                <a:lnTo>
                  <a:pt x="5020" y="1845"/>
                </a:lnTo>
                <a:lnTo>
                  <a:pt x="5020" y="1845"/>
                </a:lnTo>
                <a:lnTo>
                  <a:pt x="5022" y="1851"/>
                </a:lnTo>
                <a:lnTo>
                  <a:pt x="5022" y="1853"/>
                </a:lnTo>
                <a:lnTo>
                  <a:pt x="5022" y="1856"/>
                </a:lnTo>
                <a:lnTo>
                  <a:pt x="5025" y="1856"/>
                </a:lnTo>
                <a:lnTo>
                  <a:pt x="5025" y="1858"/>
                </a:lnTo>
                <a:lnTo>
                  <a:pt x="5025" y="1858"/>
                </a:lnTo>
                <a:lnTo>
                  <a:pt x="5027" y="1856"/>
                </a:lnTo>
                <a:lnTo>
                  <a:pt x="5029" y="1856"/>
                </a:lnTo>
                <a:lnTo>
                  <a:pt x="5031" y="1856"/>
                </a:lnTo>
                <a:lnTo>
                  <a:pt x="5031" y="1856"/>
                </a:lnTo>
                <a:lnTo>
                  <a:pt x="5029" y="1853"/>
                </a:lnTo>
                <a:lnTo>
                  <a:pt x="5029" y="1849"/>
                </a:lnTo>
                <a:lnTo>
                  <a:pt x="5029" y="1849"/>
                </a:lnTo>
                <a:lnTo>
                  <a:pt x="5029" y="1849"/>
                </a:lnTo>
                <a:lnTo>
                  <a:pt x="5029" y="1847"/>
                </a:lnTo>
                <a:lnTo>
                  <a:pt x="5029" y="1847"/>
                </a:lnTo>
                <a:lnTo>
                  <a:pt x="5027" y="1847"/>
                </a:lnTo>
                <a:lnTo>
                  <a:pt x="5027" y="1847"/>
                </a:lnTo>
                <a:lnTo>
                  <a:pt x="5027" y="1849"/>
                </a:lnTo>
                <a:lnTo>
                  <a:pt x="5027" y="1849"/>
                </a:lnTo>
                <a:lnTo>
                  <a:pt x="5025" y="1851"/>
                </a:lnTo>
                <a:lnTo>
                  <a:pt x="5025" y="1851"/>
                </a:lnTo>
                <a:lnTo>
                  <a:pt x="5022" y="1845"/>
                </a:lnTo>
                <a:lnTo>
                  <a:pt x="5022" y="1845"/>
                </a:lnTo>
                <a:close/>
                <a:moveTo>
                  <a:pt x="5025" y="1470"/>
                </a:moveTo>
                <a:lnTo>
                  <a:pt x="5027" y="1470"/>
                </a:lnTo>
                <a:lnTo>
                  <a:pt x="5025" y="1470"/>
                </a:lnTo>
                <a:lnTo>
                  <a:pt x="5025" y="1470"/>
                </a:lnTo>
                <a:lnTo>
                  <a:pt x="5025" y="1470"/>
                </a:lnTo>
                <a:lnTo>
                  <a:pt x="5025" y="1470"/>
                </a:lnTo>
                <a:lnTo>
                  <a:pt x="5025" y="1470"/>
                </a:lnTo>
                <a:close/>
                <a:moveTo>
                  <a:pt x="5043" y="1858"/>
                </a:moveTo>
                <a:lnTo>
                  <a:pt x="5043" y="1862"/>
                </a:lnTo>
                <a:lnTo>
                  <a:pt x="5043" y="1862"/>
                </a:lnTo>
                <a:lnTo>
                  <a:pt x="5045" y="1862"/>
                </a:lnTo>
                <a:lnTo>
                  <a:pt x="5045" y="1862"/>
                </a:lnTo>
                <a:lnTo>
                  <a:pt x="5045" y="1862"/>
                </a:lnTo>
                <a:lnTo>
                  <a:pt x="5043" y="1856"/>
                </a:lnTo>
                <a:lnTo>
                  <a:pt x="5043" y="1856"/>
                </a:lnTo>
                <a:lnTo>
                  <a:pt x="5043" y="1858"/>
                </a:lnTo>
                <a:close/>
                <a:moveTo>
                  <a:pt x="4895" y="1753"/>
                </a:moveTo>
                <a:lnTo>
                  <a:pt x="4895" y="1751"/>
                </a:lnTo>
                <a:lnTo>
                  <a:pt x="4893" y="1751"/>
                </a:lnTo>
                <a:lnTo>
                  <a:pt x="4893" y="1749"/>
                </a:lnTo>
                <a:lnTo>
                  <a:pt x="4890" y="1749"/>
                </a:lnTo>
                <a:lnTo>
                  <a:pt x="4890" y="1747"/>
                </a:lnTo>
                <a:lnTo>
                  <a:pt x="4888" y="1747"/>
                </a:lnTo>
                <a:lnTo>
                  <a:pt x="4888" y="1747"/>
                </a:lnTo>
                <a:lnTo>
                  <a:pt x="4886" y="1749"/>
                </a:lnTo>
                <a:lnTo>
                  <a:pt x="4886" y="1749"/>
                </a:lnTo>
                <a:lnTo>
                  <a:pt x="4886" y="1749"/>
                </a:lnTo>
                <a:lnTo>
                  <a:pt x="4886" y="1751"/>
                </a:lnTo>
                <a:lnTo>
                  <a:pt x="4886" y="1751"/>
                </a:lnTo>
                <a:lnTo>
                  <a:pt x="4886" y="1751"/>
                </a:lnTo>
                <a:lnTo>
                  <a:pt x="4886" y="1751"/>
                </a:lnTo>
                <a:lnTo>
                  <a:pt x="4890" y="1751"/>
                </a:lnTo>
                <a:lnTo>
                  <a:pt x="4890" y="1751"/>
                </a:lnTo>
                <a:lnTo>
                  <a:pt x="4890" y="1751"/>
                </a:lnTo>
                <a:lnTo>
                  <a:pt x="4890" y="1753"/>
                </a:lnTo>
                <a:lnTo>
                  <a:pt x="4893" y="1753"/>
                </a:lnTo>
                <a:lnTo>
                  <a:pt x="4893" y="1753"/>
                </a:lnTo>
                <a:lnTo>
                  <a:pt x="4895" y="1755"/>
                </a:lnTo>
                <a:lnTo>
                  <a:pt x="4895" y="1755"/>
                </a:lnTo>
                <a:lnTo>
                  <a:pt x="4895" y="1755"/>
                </a:lnTo>
                <a:lnTo>
                  <a:pt x="4895" y="1753"/>
                </a:lnTo>
                <a:close/>
                <a:moveTo>
                  <a:pt x="4886" y="1736"/>
                </a:moveTo>
                <a:lnTo>
                  <a:pt x="4886" y="1736"/>
                </a:lnTo>
                <a:lnTo>
                  <a:pt x="4886" y="1736"/>
                </a:lnTo>
                <a:lnTo>
                  <a:pt x="4886" y="1738"/>
                </a:lnTo>
                <a:lnTo>
                  <a:pt x="4888" y="1738"/>
                </a:lnTo>
                <a:lnTo>
                  <a:pt x="4890" y="1736"/>
                </a:lnTo>
                <a:lnTo>
                  <a:pt x="4888" y="1736"/>
                </a:lnTo>
                <a:lnTo>
                  <a:pt x="4888" y="1736"/>
                </a:lnTo>
                <a:lnTo>
                  <a:pt x="4888" y="1736"/>
                </a:lnTo>
                <a:lnTo>
                  <a:pt x="4886" y="1736"/>
                </a:lnTo>
                <a:lnTo>
                  <a:pt x="4884" y="1734"/>
                </a:lnTo>
                <a:lnTo>
                  <a:pt x="4884" y="1734"/>
                </a:lnTo>
                <a:lnTo>
                  <a:pt x="4884" y="1732"/>
                </a:lnTo>
                <a:lnTo>
                  <a:pt x="4882" y="1730"/>
                </a:lnTo>
                <a:lnTo>
                  <a:pt x="4878" y="1728"/>
                </a:lnTo>
                <a:lnTo>
                  <a:pt x="4876" y="1728"/>
                </a:lnTo>
                <a:lnTo>
                  <a:pt x="4874" y="1726"/>
                </a:lnTo>
                <a:lnTo>
                  <a:pt x="4874" y="1726"/>
                </a:lnTo>
                <a:lnTo>
                  <a:pt x="4874" y="1728"/>
                </a:lnTo>
                <a:lnTo>
                  <a:pt x="4876" y="1728"/>
                </a:lnTo>
                <a:lnTo>
                  <a:pt x="4878" y="1730"/>
                </a:lnTo>
                <a:lnTo>
                  <a:pt x="4880" y="1734"/>
                </a:lnTo>
                <a:lnTo>
                  <a:pt x="4884" y="1736"/>
                </a:lnTo>
                <a:lnTo>
                  <a:pt x="4886" y="1736"/>
                </a:lnTo>
                <a:close/>
                <a:moveTo>
                  <a:pt x="4890" y="1757"/>
                </a:moveTo>
                <a:lnTo>
                  <a:pt x="4890" y="1757"/>
                </a:lnTo>
                <a:lnTo>
                  <a:pt x="4888" y="1757"/>
                </a:lnTo>
                <a:lnTo>
                  <a:pt x="4888" y="1757"/>
                </a:lnTo>
                <a:lnTo>
                  <a:pt x="4890" y="1757"/>
                </a:lnTo>
                <a:lnTo>
                  <a:pt x="4893" y="1757"/>
                </a:lnTo>
                <a:lnTo>
                  <a:pt x="4893" y="1757"/>
                </a:lnTo>
                <a:lnTo>
                  <a:pt x="4890" y="1757"/>
                </a:lnTo>
                <a:lnTo>
                  <a:pt x="4890" y="1757"/>
                </a:lnTo>
                <a:close/>
                <a:moveTo>
                  <a:pt x="4888" y="1755"/>
                </a:moveTo>
                <a:lnTo>
                  <a:pt x="4888" y="1753"/>
                </a:lnTo>
                <a:lnTo>
                  <a:pt x="4888" y="1753"/>
                </a:lnTo>
                <a:lnTo>
                  <a:pt x="4886" y="1753"/>
                </a:lnTo>
                <a:lnTo>
                  <a:pt x="4886" y="1753"/>
                </a:lnTo>
                <a:lnTo>
                  <a:pt x="4886" y="1755"/>
                </a:lnTo>
                <a:lnTo>
                  <a:pt x="4886" y="1757"/>
                </a:lnTo>
                <a:lnTo>
                  <a:pt x="4888" y="1757"/>
                </a:lnTo>
                <a:lnTo>
                  <a:pt x="4888" y="1757"/>
                </a:lnTo>
                <a:lnTo>
                  <a:pt x="4886" y="1755"/>
                </a:lnTo>
                <a:lnTo>
                  <a:pt x="4886" y="1755"/>
                </a:lnTo>
                <a:lnTo>
                  <a:pt x="4888" y="1755"/>
                </a:lnTo>
                <a:close/>
                <a:moveTo>
                  <a:pt x="4876" y="1747"/>
                </a:moveTo>
                <a:lnTo>
                  <a:pt x="4876" y="1747"/>
                </a:lnTo>
                <a:lnTo>
                  <a:pt x="4876" y="1747"/>
                </a:lnTo>
                <a:lnTo>
                  <a:pt x="4876" y="1749"/>
                </a:lnTo>
                <a:lnTo>
                  <a:pt x="4876" y="1749"/>
                </a:lnTo>
                <a:lnTo>
                  <a:pt x="4876" y="1749"/>
                </a:lnTo>
                <a:lnTo>
                  <a:pt x="4876" y="1747"/>
                </a:lnTo>
                <a:lnTo>
                  <a:pt x="4876" y="1747"/>
                </a:lnTo>
                <a:close/>
                <a:moveTo>
                  <a:pt x="4884" y="1744"/>
                </a:moveTo>
                <a:lnTo>
                  <a:pt x="4884" y="1744"/>
                </a:lnTo>
                <a:lnTo>
                  <a:pt x="4882" y="1744"/>
                </a:lnTo>
                <a:lnTo>
                  <a:pt x="4882" y="1744"/>
                </a:lnTo>
                <a:lnTo>
                  <a:pt x="4882" y="1747"/>
                </a:lnTo>
                <a:lnTo>
                  <a:pt x="4882" y="1749"/>
                </a:lnTo>
                <a:lnTo>
                  <a:pt x="4884" y="1749"/>
                </a:lnTo>
                <a:lnTo>
                  <a:pt x="4884" y="1749"/>
                </a:lnTo>
                <a:lnTo>
                  <a:pt x="4884" y="1747"/>
                </a:lnTo>
                <a:lnTo>
                  <a:pt x="4884" y="1747"/>
                </a:lnTo>
                <a:lnTo>
                  <a:pt x="4884" y="1744"/>
                </a:lnTo>
                <a:lnTo>
                  <a:pt x="4884" y="1744"/>
                </a:lnTo>
                <a:close/>
                <a:moveTo>
                  <a:pt x="4878" y="1740"/>
                </a:moveTo>
                <a:lnTo>
                  <a:pt x="4876" y="1740"/>
                </a:lnTo>
                <a:lnTo>
                  <a:pt x="4876" y="1740"/>
                </a:lnTo>
                <a:lnTo>
                  <a:pt x="4876" y="1742"/>
                </a:lnTo>
                <a:lnTo>
                  <a:pt x="4876" y="1744"/>
                </a:lnTo>
                <a:lnTo>
                  <a:pt x="4876" y="1744"/>
                </a:lnTo>
                <a:lnTo>
                  <a:pt x="4878" y="1744"/>
                </a:lnTo>
                <a:lnTo>
                  <a:pt x="4878" y="1744"/>
                </a:lnTo>
                <a:lnTo>
                  <a:pt x="4878" y="1744"/>
                </a:lnTo>
                <a:lnTo>
                  <a:pt x="4878" y="1744"/>
                </a:lnTo>
                <a:lnTo>
                  <a:pt x="4880" y="1742"/>
                </a:lnTo>
                <a:lnTo>
                  <a:pt x="4880" y="1742"/>
                </a:lnTo>
                <a:lnTo>
                  <a:pt x="4878" y="1742"/>
                </a:lnTo>
                <a:lnTo>
                  <a:pt x="4878" y="1740"/>
                </a:lnTo>
                <a:close/>
                <a:moveTo>
                  <a:pt x="4865" y="1723"/>
                </a:moveTo>
                <a:lnTo>
                  <a:pt x="4865" y="1723"/>
                </a:lnTo>
                <a:lnTo>
                  <a:pt x="4863" y="1721"/>
                </a:lnTo>
                <a:lnTo>
                  <a:pt x="4863" y="1721"/>
                </a:lnTo>
                <a:lnTo>
                  <a:pt x="4861" y="1719"/>
                </a:lnTo>
                <a:lnTo>
                  <a:pt x="4861" y="1719"/>
                </a:lnTo>
                <a:lnTo>
                  <a:pt x="4859" y="1719"/>
                </a:lnTo>
                <a:lnTo>
                  <a:pt x="4859" y="1717"/>
                </a:lnTo>
                <a:lnTo>
                  <a:pt x="4857" y="1717"/>
                </a:lnTo>
                <a:lnTo>
                  <a:pt x="4857" y="1715"/>
                </a:lnTo>
                <a:lnTo>
                  <a:pt x="4857" y="1715"/>
                </a:lnTo>
                <a:lnTo>
                  <a:pt x="4857" y="1715"/>
                </a:lnTo>
                <a:lnTo>
                  <a:pt x="4855" y="1711"/>
                </a:lnTo>
                <a:lnTo>
                  <a:pt x="4853" y="1711"/>
                </a:lnTo>
                <a:lnTo>
                  <a:pt x="4851" y="1711"/>
                </a:lnTo>
                <a:lnTo>
                  <a:pt x="4851" y="1711"/>
                </a:lnTo>
                <a:lnTo>
                  <a:pt x="4851" y="1709"/>
                </a:lnTo>
                <a:lnTo>
                  <a:pt x="4849" y="1709"/>
                </a:lnTo>
                <a:lnTo>
                  <a:pt x="4849" y="1711"/>
                </a:lnTo>
                <a:lnTo>
                  <a:pt x="4849" y="1713"/>
                </a:lnTo>
                <a:lnTo>
                  <a:pt x="4849" y="1715"/>
                </a:lnTo>
                <a:lnTo>
                  <a:pt x="4851" y="1717"/>
                </a:lnTo>
                <a:lnTo>
                  <a:pt x="4851" y="1717"/>
                </a:lnTo>
                <a:lnTo>
                  <a:pt x="4851" y="1719"/>
                </a:lnTo>
                <a:lnTo>
                  <a:pt x="4853" y="1719"/>
                </a:lnTo>
                <a:lnTo>
                  <a:pt x="4853" y="1721"/>
                </a:lnTo>
                <a:lnTo>
                  <a:pt x="4855" y="1721"/>
                </a:lnTo>
                <a:lnTo>
                  <a:pt x="4857" y="1721"/>
                </a:lnTo>
                <a:lnTo>
                  <a:pt x="4857" y="1723"/>
                </a:lnTo>
                <a:lnTo>
                  <a:pt x="4857" y="1726"/>
                </a:lnTo>
                <a:lnTo>
                  <a:pt x="4857" y="1726"/>
                </a:lnTo>
                <a:lnTo>
                  <a:pt x="4859" y="1728"/>
                </a:lnTo>
                <a:lnTo>
                  <a:pt x="4859" y="1728"/>
                </a:lnTo>
                <a:lnTo>
                  <a:pt x="4861" y="1730"/>
                </a:lnTo>
                <a:lnTo>
                  <a:pt x="4863" y="1730"/>
                </a:lnTo>
                <a:lnTo>
                  <a:pt x="4863" y="1730"/>
                </a:lnTo>
                <a:lnTo>
                  <a:pt x="4865" y="1730"/>
                </a:lnTo>
                <a:lnTo>
                  <a:pt x="4865" y="1730"/>
                </a:lnTo>
                <a:lnTo>
                  <a:pt x="4865" y="1728"/>
                </a:lnTo>
                <a:lnTo>
                  <a:pt x="4867" y="1730"/>
                </a:lnTo>
                <a:lnTo>
                  <a:pt x="4867" y="1728"/>
                </a:lnTo>
                <a:lnTo>
                  <a:pt x="4867" y="1728"/>
                </a:lnTo>
                <a:lnTo>
                  <a:pt x="4867" y="1726"/>
                </a:lnTo>
                <a:lnTo>
                  <a:pt x="4865" y="1723"/>
                </a:lnTo>
                <a:close/>
                <a:moveTo>
                  <a:pt x="4876" y="830"/>
                </a:moveTo>
                <a:lnTo>
                  <a:pt x="4874" y="830"/>
                </a:lnTo>
                <a:lnTo>
                  <a:pt x="4874" y="830"/>
                </a:lnTo>
                <a:lnTo>
                  <a:pt x="4872" y="832"/>
                </a:lnTo>
                <a:lnTo>
                  <a:pt x="4869" y="832"/>
                </a:lnTo>
                <a:lnTo>
                  <a:pt x="4872" y="835"/>
                </a:lnTo>
                <a:lnTo>
                  <a:pt x="4872" y="835"/>
                </a:lnTo>
                <a:lnTo>
                  <a:pt x="4874" y="835"/>
                </a:lnTo>
                <a:lnTo>
                  <a:pt x="4874" y="835"/>
                </a:lnTo>
                <a:lnTo>
                  <a:pt x="4874" y="832"/>
                </a:lnTo>
                <a:lnTo>
                  <a:pt x="4876" y="830"/>
                </a:lnTo>
                <a:close/>
                <a:moveTo>
                  <a:pt x="4932" y="1799"/>
                </a:moveTo>
                <a:lnTo>
                  <a:pt x="4926" y="1797"/>
                </a:lnTo>
                <a:lnTo>
                  <a:pt x="4926" y="1797"/>
                </a:lnTo>
                <a:lnTo>
                  <a:pt x="4926" y="1797"/>
                </a:lnTo>
                <a:lnTo>
                  <a:pt x="4926" y="1797"/>
                </a:lnTo>
                <a:lnTo>
                  <a:pt x="4926" y="1799"/>
                </a:lnTo>
                <a:lnTo>
                  <a:pt x="4926" y="1799"/>
                </a:lnTo>
                <a:lnTo>
                  <a:pt x="4928" y="1799"/>
                </a:lnTo>
                <a:lnTo>
                  <a:pt x="4928" y="1799"/>
                </a:lnTo>
                <a:lnTo>
                  <a:pt x="4930" y="1799"/>
                </a:lnTo>
                <a:lnTo>
                  <a:pt x="4930" y="1801"/>
                </a:lnTo>
                <a:lnTo>
                  <a:pt x="4932" y="1801"/>
                </a:lnTo>
                <a:lnTo>
                  <a:pt x="4932" y="1801"/>
                </a:lnTo>
                <a:lnTo>
                  <a:pt x="4932" y="1801"/>
                </a:lnTo>
                <a:lnTo>
                  <a:pt x="4934" y="1801"/>
                </a:lnTo>
                <a:lnTo>
                  <a:pt x="4934" y="1801"/>
                </a:lnTo>
                <a:lnTo>
                  <a:pt x="4932" y="1799"/>
                </a:lnTo>
                <a:close/>
                <a:moveTo>
                  <a:pt x="4861" y="832"/>
                </a:moveTo>
                <a:lnTo>
                  <a:pt x="4863" y="830"/>
                </a:lnTo>
                <a:lnTo>
                  <a:pt x="4863" y="830"/>
                </a:lnTo>
                <a:lnTo>
                  <a:pt x="4863" y="830"/>
                </a:lnTo>
                <a:lnTo>
                  <a:pt x="4861" y="828"/>
                </a:lnTo>
                <a:lnTo>
                  <a:pt x="4859" y="830"/>
                </a:lnTo>
                <a:lnTo>
                  <a:pt x="4861" y="830"/>
                </a:lnTo>
                <a:lnTo>
                  <a:pt x="4861" y="830"/>
                </a:lnTo>
                <a:lnTo>
                  <a:pt x="4861" y="832"/>
                </a:lnTo>
                <a:close/>
                <a:moveTo>
                  <a:pt x="4867" y="832"/>
                </a:moveTo>
                <a:lnTo>
                  <a:pt x="4865" y="835"/>
                </a:lnTo>
                <a:lnTo>
                  <a:pt x="4865" y="839"/>
                </a:lnTo>
                <a:lnTo>
                  <a:pt x="4863" y="839"/>
                </a:lnTo>
                <a:lnTo>
                  <a:pt x="4859" y="841"/>
                </a:lnTo>
                <a:lnTo>
                  <a:pt x="4857" y="841"/>
                </a:lnTo>
                <a:lnTo>
                  <a:pt x="4857" y="841"/>
                </a:lnTo>
                <a:lnTo>
                  <a:pt x="4857" y="841"/>
                </a:lnTo>
                <a:lnTo>
                  <a:pt x="4857" y="843"/>
                </a:lnTo>
                <a:lnTo>
                  <a:pt x="4857" y="845"/>
                </a:lnTo>
                <a:lnTo>
                  <a:pt x="4857" y="845"/>
                </a:lnTo>
                <a:lnTo>
                  <a:pt x="4859" y="845"/>
                </a:lnTo>
                <a:lnTo>
                  <a:pt x="4859" y="845"/>
                </a:lnTo>
                <a:lnTo>
                  <a:pt x="4861" y="845"/>
                </a:lnTo>
                <a:lnTo>
                  <a:pt x="4861" y="843"/>
                </a:lnTo>
                <a:lnTo>
                  <a:pt x="4865" y="843"/>
                </a:lnTo>
                <a:lnTo>
                  <a:pt x="4867" y="841"/>
                </a:lnTo>
                <a:lnTo>
                  <a:pt x="4867" y="839"/>
                </a:lnTo>
                <a:lnTo>
                  <a:pt x="4869" y="837"/>
                </a:lnTo>
                <a:lnTo>
                  <a:pt x="4869" y="835"/>
                </a:lnTo>
                <a:lnTo>
                  <a:pt x="4869" y="832"/>
                </a:lnTo>
                <a:lnTo>
                  <a:pt x="4867" y="832"/>
                </a:lnTo>
                <a:close/>
                <a:moveTo>
                  <a:pt x="4922" y="1753"/>
                </a:moveTo>
                <a:lnTo>
                  <a:pt x="4924" y="1755"/>
                </a:lnTo>
                <a:lnTo>
                  <a:pt x="4924" y="1755"/>
                </a:lnTo>
                <a:lnTo>
                  <a:pt x="4924" y="1753"/>
                </a:lnTo>
                <a:lnTo>
                  <a:pt x="4922" y="1753"/>
                </a:lnTo>
                <a:lnTo>
                  <a:pt x="4924" y="1751"/>
                </a:lnTo>
                <a:lnTo>
                  <a:pt x="4918" y="1747"/>
                </a:lnTo>
                <a:lnTo>
                  <a:pt x="4916" y="1747"/>
                </a:lnTo>
                <a:lnTo>
                  <a:pt x="4916" y="1747"/>
                </a:lnTo>
                <a:lnTo>
                  <a:pt x="4913" y="1744"/>
                </a:lnTo>
                <a:lnTo>
                  <a:pt x="4913" y="1744"/>
                </a:lnTo>
                <a:lnTo>
                  <a:pt x="4911" y="1744"/>
                </a:lnTo>
                <a:lnTo>
                  <a:pt x="4911" y="1742"/>
                </a:lnTo>
                <a:lnTo>
                  <a:pt x="4909" y="1742"/>
                </a:lnTo>
                <a:lnTo>
                  <a:pt x="4907" y="1740"/>
                </a:lnTo>
                <a:lnTo>
                  <a:pt x="4903" y="1740"/>
                </a:lnTo>
                <a:lnTo>
                  <a:pt x="4903" y="1740"/>
                </a:lnTo>
                <a:lnTo>
                  <a:pt x="4905" y="1740"/>
                </a:lnTo>
                <a:lnTo>
                  <a:pt x="4905" y="1742"/>
                </a:lnTo>
                <a:lnTo>
                  <a:pt x="4907" y="1744"/>
                </a:lnTo>
                <a:lnTo>
                  <a:pt x="4907" y="1744"/>
                </a:lnTo>
                <a:lnTo>
                  <a:pt x="4909" y="1744"/>
                </a:lnTo>
                <a:lnTo>
                  <a:pt x="4909" y="1747"/>
                </a:lnTo>
                <a:lnTo>
                  <a:pt x="4911" y="1747"/>
                </a:lnTo>
                <a:lnTo>
                  <a:pt x="4913" y="1749"/>
                </a:lnTo>
                <a:lnTo>
                  <a:pt x="4916" y="1749"/>
                </a:lnTo>
                <a:lnTo>
                  <a:pt x="4916" y="1749"/>
                </a:lnTo>
                <a:lnTo>
                  <a:pt x="4916" y="1751"/>
                </a:lnTo>
                <a:lnTo>
                  <a:pt x="4920" y="1751"/>
                </a:lnTo>
                <a:lnTo>
                  <a:pt x="4922" y="1753"/>
                </a:lnTo>
                <a:close/>
                <a:moveTo>
                  <a:pt x="4863" y="1732"/>
                </a:moveTo>
                <a:lnTo>
                  <a:pt x="4863" y="1734"/>
                </a:lnTo>
                <a:lnTo>
                  <a:pt x="4863" y="1734"/>
                </a:lnTo>
                <a:lnTo>
                  <a:pt x="4865" y="1734"/>
                </a:lnTo>
                <a:lnTo>
                  <a:pt x="4865" y="1732"/>
                </a:lnTo>
                <a:lnTo>
                  <a:pt x="4863" y="1732"/>
                </a:lnTo>
                <a:lnTo>
                  <a:pt x="4863" y="1732"/>
                </a:lnTo>
                <a:close/>
                <a:moveTo>
                  <a:pt x="4922" y="1753"/>
                </a:moveTo>
                <a:lnTo>
                  <a:pt x="4920" y="1753"/>
                </a:lnTo>
                <a:lnTo>
                  <a:pt x="4920" y="1753"/>
                </a:lnTo>
                <a:lnTo>
                  <a:pt x="4920" y="1751"/>
                </a:lnTo>
                <a:lnTo>
                  <a:pt x="4920" y="1753"/>
                </a:lnTo>
                <a:lnTo>
                  <a:pt x="4920" y="1753"/>
                </a:lnTo>
                <a:lnTo>
                  <a:pt x="4920" y="1753"/>
                </a:lnTo>
                <a:lnTo>
                  <a:pt x="4920" y="1753"/>
                </a:lnTo>
                <a:lnTo>
                  <a:pt x="4922" y="1753"/>
                </a:lnTo>
                <a:close/>
                <a:moveTo>
                  <a:pt x="4924" y="1910"/>
                </a:moveTo>
                <a:lnTo>
                  <a:pt x="4924" y="1912"/>
                </a:lnTo>
                <a:lnTo>
                  <a:pt x="4924" y="1912"/>
                </a:lnTo>
                <a:lnTo>
                  <a:pt x="4926" y="1910"/>
                </a:lnTo>
                <a:lnTo>
                  <a:pt x="4926" y="1908"/>
                </a:lnTo>
                <a:lnTo>
                  <a:pt x="4924" y="1910"/>
                </a:lnTo>
                <a:close/>
                <a:moveTo>
                  <a:pt x="4899" y="1755"/>
                </a:moveTo>
                <a:lnTo>
                  <a:pt x="4897" y="1753"/>
                </a:lnTo>
                <a:lnTo>
                  <a:pt x="4897" y="1755"/>
                </a:lnTo>
                <a:lnTo>
                  <a:pt x="4897" y="1755"/>
                </a:lnTo>
                <a:lnTo>
                  <a:pt x="4895" y="1755"/>
                </a:lnTo>
                <a:lnTo>
                  <a:pt x="4895" y="1755"/>
                </a:lnTo>
                <a:lnTo>
                  <a:pt x="4895" y="1755"/>
                </a:lnTo>
                <a:lnTo>
                  <a:pt x="4897" y="1757"/>
                </a:lnTo>
                <a:lnTo>
                  <a:pt x="4897" y="1757"/>
                </a:lnTo>
                <a:lnTo>
                  <a:pt x="4899" y="1757"/>
                </a:lnTo>
                <a:lnTo>
                  <a:pt x="4899" y="1755"/>
                </a:lnTo>
                <a:lnTo>
                  <a:pt x="4899" y="1755"/>
                </a:lnTo>
                <a:lnTo>
                  <a:pt x="4897" y="1755"/>
                </a:lnTo>
                <a:lnTo>
                  <a:pt x="4899" y="1755"/>
                </a:lnTo>
                <a:lnTo>
                  <a:pt x="4899" y="1755"/>
                </a:lnTo>
                <a:close/>
                <a:moveTo>
                  <a:pt x="5039" y="1853"/>
                </a:moveTo>
                <a:lnTo>
                  <a:pt x="5037" y="1856"/>
                </a:lnTo>
                <a:lnTo>
                  <a:pt x="5037" y="1856"/>
                </a:lnTo>
                <a:lnTo>
                  <a:pt x="5039" y="1856"/>
                </a:lnTo>
                <a:lnTo>
                  <a:pt x="5041" y="1853"/>
                </a:lnTo>
                <a:lnTo>
                  <a:pt x="5041" y="1851"/>
                </a:lnTo>
                <a:lnTo>
                  <a:pt x="5039" y="1853"/>
                </a:lnTo>
                <a:close/>
                <a:moveTo>
                  <a:pt x="4899" y="1757"/>
                </a:moveTo>
                <a:lnTo>
                  <a:pt x="4899" y="1757"/>
                </a:lnTo>
                <a:lnTo>
                  <a:pt x="4899" y="1759"/>
                </a:lnTo>
                <a:lnTo>
                  <a:pt x="4899" y="1759"/>
                </a:lnTo>
                <a:lnTo>
                  <a:pt x="4901" y="1757"/>
                </a:lnTo>
                <a:lnTo>
                  <a:pt x="4901" y="1757"/>
                </a:lnTo>
                <a:lnTo>
                  <a:pt x="4899" y="1757"/>
                </a:lnTo>
                <a:close/>
                <a:moveTo>
                  <a:pt x="4909" y="2505"/>
                </a:moveTo>
                <a:lnTo>
                  <a:pt x="4909" y="2508"/>
                </a:lnTo>
                <a:lnTo>
                  <a:pt x="4909" y="2505"/>
                </a:lnTo>
                <a:lnTo>
                  <a:pt x="4911" y="2503"/>
                </a:lnTo>
                <a:lnTo>
                  <a:pt x="4911" y="2501"/>
                </a:lnTo>
                <a:lnTo>
                  <a:pt x="4909" y="2501"/>
                </a:lnTo>
                <a:lnTo>
                  <a:pt x="4909" y="2505"/>
                </a:lnTo>
                <a:close/>
                <a:moveTo>
                  <a:pt x="4901" y="1531"/>
                </a:moveTo>
                <a:lnTo>
                  <a:pt x="4899" y="1531"/>
                </a:lnTo>
                <a:lnTo>
                  <a:pt x="4899" y="1531"/>
                </a:lnTo>
                <a:lnTo>
                  <a:pt x="4899" y="1533"/>
                </a:lnTo>
                <a:lnTo>
                  <a:pt x="4899" y="1533"/>
                </a:lnTo>
                <a:lnTo>
                  <a:pt x="4899" y="1533"/>
                </a:lnTo>
                <a:lnTo>
                  <a:pt x="4901" y="1533"/>
                </a:lnTo>
                <a:lnTo>
                  <a:pt x="4901" y="1533"/>
                </a:lnTo>
                <a:lnTo>
                  <a:pt x="4901" y="1533"/>
                </a:lnTo>
                <a:lnTo>
                  <a:pt x="4901" y="1533"/>
                </a:lnTo>
                <a:lnTo>
                  <a:pt x="4901" y="1531"/>
                </a:lnTo>
                <a:close/>
                <a:moveTo>
                  <a:pt x="4913" y="1761"/>
                </a:moveTo>
                <a:lnTo>
                  <a:pt x="4913" y="1761"/>
                </a:lnTo>
                <a:lnTo>
                  <a:pt x="4913" y="1761"/>
                </a:lnTo>
                <a:lnTo>
                  <a:pt x="4911" y="1761"/>
                </a:lnTo>
                <a:lnTo>
                  <a:pt x="4911" y="1761"/>
                </a:lnTo>
                <a:lnTo>
                  <a:pt x="4911" y="1763"/>
                </a:lnTo>
                <a:lnTo>
                  <a:pt x="4913" y="1763"/>
                </a:lnTo>
                <a:lnTo>
                  <a:pt x="4913" y="1763"/>
                </a:lnTo>
                <a:lnTo>
                  <a:pt x="4913" y="1763"/>
                </a:lnTo>
                <a:lnTo>
                  <a:pt x="4916" y="1761"/>
                </a:lnTo>
                <a:lnTo>
                  <a:pt x="4913" y="1761"/>
                </a:lnTo>
                <a:lnTo>
                  <a:pt x="4913" y="1761"/>
                </a:lnTo>
                <a:close/>
                <a:moveTo>
                  <a:pt x="5117" y="1612"/>
                </a:moveTo>
                <a:lnTo>
                  <a:pt x="5117" y="1612"/>
                </a:lnTo>
                <a:lnTo>
                  <a:pt x="5117" y="1612"/>
                </a:lnTo>
                <a:lnTo>
                  <a:pt x="5117" y="1610"/>
                </a:lnTo>
                <a:lnTo>
                  <a:pt x="5117" y="1612"/>
                </a:lnTo>
                <a:lnTo>
                  <a:pt x="5115" y="1612"/>
                </a:lnTo>
                <a:lnTo>
                  <a:pt x="5115" y="1612"/>
                </a:lnTo>
                <a:lnTo>
                  <a:pt x="5115" y="1612"/>
                </a:lnTo>
                <a:lnTo>
                  <a:pt x="5115" y="1612"/>
                </a:lnTo>
                <a:lnTo>
                  <a:pt x="5115" y="1612"/>
                </a:lnTo>
                <a:lnTo>
                  <a:pt x="5117" y="1612"/>
                </a:lnTo>
                <a:close/>
                <a:moveTo>
                  <a:pt x="5113" y="1619"/>
                </a:moveTo>
                <a:lnTo>
                  <a:pt x="5115" y="1619"/>
                </a:lnTo>
                <a:lnTo>
                  <a:pt x="5115" y="1619"/>
                </a:lnTo>
                <a:lnTo>
                  <a:pt x="5115" y="1617"/>
                </a:lnTo>
                <a:lnTo>
                  <a:pt x="5115" y="1617"/>
                </a:lnTo>
                <a:lnTo>
                  <a:pt x="5115" y="1617"/>
                </a:lnTo>
                <a:lnTo>
                  <a:pt x="5115" y="1617"/>
                </a:lnTo>
                <a:lnTo>
                  <a:pt x="5115" y="1617"/>
                </a:lnTo>
                <a:lnTo>
                  <a:pt x="5115" y="1617"/>
                </a:lnTo>
                <a:lnTo>
                  <a:pt x="5115" y="1617"/>
                </a:lnTo>
                <a:lnTo>
                  <a:pt x="5115" y="1617"/>
                </a:lnTo>
                <a:lnTo>
                  <a:pt x="5115" y="1617"/>
                </a:lnTo>
                <a:lnTo>
                  <a:pt x="5115" y="1619"/>
                </a:lnTo>
                <a:lnTo>
                  <a:pt x="5113" y="1619"/>
                </a:lnTo>
                <a:close/>
                <a:moveTo>
                  <a:pt x="5110" y="1587"/>
                </a:moveTo>
                <a:lnTo>
                  <a:pt x="5110" y="1587"/>
                </a:lnTo>
                <a:lnTo>
                  <a:pt x="5113" y="1587"/>
                </a:lnTo>
                <a:lnTo>
                  <a:pt x="5113" y="1587"/>
                </a:lnTo>
                <a:lnTo>
                  <a:pt x="5113" y="1587"/>
                </a:lnTo>
                <a:lnTo>
                  <a:pt x="5110" y="1587"/>
                </a:lnTo>
                <a:lnTo>
                  <a:pt x="5110" y="1587"/>
                </a:lnTo>
                <a:lnTo>
                  <a:pt x="5110" y="1587"/>
                </a:lnTo>
                <a:close/>
                <a:moveTo>
                  <a:pt x="5127" y="2252"/>
                </a:moveTo>
                <a:lnTo>
                  <a:pt x="5127" y="2250"/>
                </a:lnTo>
                <a:lnTo>
                  <a:pt x="5127" y="2250"/>
                </a:lnTo>
                <a:lnTo>
                  <a:pt x="5127" y="2250"/>
                </a:lnTo>
                <a:lnTo>
                  <a:pt x="5125" y="2252"/>
                </a:lnTo>
                <a:lnTo>
                  <a:pt x="5125" y="2252"/>
                </a:lnTo>
                <a:lnTo>
                  <a:pt x="5125" y="2254"/>
                </a:lnTo>
                <a:lnTo>
                  <a:pt x="5127" y="2252"/>
                </a:lnTo>
                <a:lnTo>
                  <a:pt x="5127" y="2252"/>
                </a:lnTo>
                <a:close/>
                <a:moveTo>
                  <a:pt x="5115" y="1606"/>
                </a:moveTo>
                <a:lnTo>
                  <a:pt x="5115" y="1606"/>
                </a:lnTo>
                <a:lnTo>
                  <a:pt x="5115" y="1606"/>
                </a:lnTo>
                <a:lnTo>
                  <a:pt x="5115" y="1606"/>
                </a:lnTo>
                <a:lnTo>
                  <a:pt x="5115" y="1606"/>
                </a:lnTo>
                <a:lnTo>
                  <a:pt x="5115" y="1606"/>
                </a:lnTo>
                <a:lnTo>
                  <a:pt x="5115" y="1606"/>
                </a:lnTo>
                <a:lnTo>
                  <a:pt x="5115" y="1606"/>
                </a:lnTo>
                <a:lnTo>
                  <a:pt x="5115" y="1606"/>
                </a:lnTo>
                <a:close/>
                <a:moveTo>
                  <a:pt x="5123" y="801"/>
                </a:moveTo>
                <a:lnTo>
                  <a:pt x="5123" y="801"/>
                </a:lnTo>
                <a:lnTo>
                  <a:pt x="5125" y="801"/>
                </a:lnTo>
                <a:lnTo>
                  <a:pt x="5125" y="801"/>
                </a:lnTo>
                <a:lnTo>
                  <a:pt x="5125" y="799"/>
                </a:lnTo>
                <a:lnTo>
                  <a:pt x="5123" y="799"/>
                </a:lnTo>
                <a:lnTo>
                  <a:pt x="5121" y="801"/>
                </a:lnTo>
                <a:lnTo>
                  <a:pt x="5121" y="801"/>
                </a:lnTo>
                <a:lnTo>
                  <a:pt x="5119" y="801"/>
                </a:lnTo>
                <a:lnTo>
                  <a:pt x="5123" y="801"/>
                </a:lnTo>
                <a:close/>
                <a:moveTo>
                  <a:pt x="5039" y="757"/>
                </a:moveTo>
                <a:lnTo>
                  <a:pt x="5037" y="755"/>
                </a:lnTo>
                <a:lnTo>
                  <a:pt x="5035" y="755"/>
                </a:lnTo>
                <a:lnTo>
                  <a:pt x="5035" y="753"/>
                </a:lnTo>
                <a:lnTo>
                  <a:pt x="5033" y="753"/>
                </a:lnTo>
                <a:lnTo>
                  <a:pt x="5035" y="755"/>
                </a:lnTo>
                <a:lnTo>
                  <a:pt x="5037" y="757"/>
                </a:lnTo>
                <a:lnTo>
                  <a:pt x="5043" y="759"/>
                </a:lnTo>
                <a:lnTo>
                  <a:pt x="5041" y="759"/>
                </a:lnTo>
                <a:lnTo>
                  <a:pt x="5039" y="757"/>
                </a:lnTo>
                <a:close/>
                <a:moveTo>
                  <a:pt x="5115" y="1604"/>
                </a:moveTo>
                <a:lnTo>
                  <a:pt x="5115" y="1604"/>
                </a:lnTo>
                <a:lnTo>
                  <a:pt x="5115" y="1604"/>
                </a:lnTo>
                <a:lnTo>
                  <a:pt x="5113" y="1604"/>
                </a:lnTo>
                <a:lnTo>
                  <a:pt x="5113" y="1604"/>
                </a:lnTo>
                <a:lnTo>
                  <a:pt x="5113" y="1604"/>
                </a:lnTo>
                <a:lnTo>
                  <a:pt x="5113" y="1604"/>
                </a:lnTo>
                <a:lnTo>
                  <a:pt x="5113" y="1604"/>
                </a:lnTo>
                <a:lnTo>
                  <a:pt x="5115" y="1604"/>
                </a:lnTo>
                <a:close/>
                <a:moveTo>
                  <a:pt x="5192" y="2197"/>
                </a:moveTo>
                <a:lnTo>
                  <a:pt x="5190" y="2197"/>
                </a:lnTo>
                <a:lnTo>
                  <a:pt x="5186" y="2197"/>
                </a:lnTo>
                <a:lnTo>
                  <a:pt x="5186" y="2197"/>
                </a:lnTo>
                <a:lnTo>
                  <a:pt x="5186" y="2197"/>
                </a:lnTo>
                <a:lnTo>
                  <a:pt x="5184" y="2199"/>
                </a:lnTo>
                <a:lnTo>
                  <a:pt x="5182" y="2199"/>
                </a:lnTo>
                <a:lnTo>
                  <a:pt x="5182" y="2201"/>
                </a:lnTo>
                <a:lnTo>
                  <a:pt x="5180" y="2201"/>
                </a:lnTo>
                <a:lnTo>
                  <a:pt x="5177" y="2204"/>
                </a:lnTo>
                <a:lnTo>
                  <a:pt x="5177" y="2204"/>
                </a:lnTo>
                <a:lnTo>
                  <a:pt x="5175" y="2204"/>
                </a:lnTo>
                <a:lnTo>
                  <a:pt x="5173" y="2204"/>
                </a:lnTo>
                <a:lnTo>
                  <a:pt x="5169" y="2201"/>
                </a:lnTo>
                <a:lnTo>
                  <a:pt x="5167" y="2201"/>
                </a:lnTo>
                <a:lnTo>
                  <a:pt x="5161" y="2199"/>
                </a:lnTo>
                <a:lnTo>
                  <a:pt x="5161" y="2199"/>
                </a:lnTo>
                <a:lnTo>
                  <a:pt x="5161" y="2199"/>
                </a:lnTo>
                <a:lnTo>
                  <a:pt x="5159" y="2197"/>
                </a:lnTo>
                <a:lnTo>
                  <a:pt x="5159" y="2197"/>
                </a:lnTo>
                <a:lnTo>
                  <a:pt x="5159" y="2197"/>
                </a:lnTo>
                <a:lnTo>
                  <a:pt x="5159" y="2197"/>
                </a:lnTo>
                <a:lnTo>
                  <a:pt x="5159" y="2197"/>
                </a:lnTo>
                <a:lnTo>
                  <a:pt x="5159" y="2197"/>
                </a:lnTo>
                <a:lnTo>
                  <a:pt x="5157" y="2195"/>
                </a:lnTo>
                <a:lnTo>
                  <a:pt x="5157" y="2191"/>
                </a:lnTo>
                <a:lnTo>
                  <a:pt x="5157" y="2187"/>
                </a:lnTo>
                <a:lnTo>
                  <a:pt x="5154" y="2185"/>
                </a:lnTo>
                <a:lnTo>
                  <a:pt x="5154" y="2185"/>
                </a:lnTo>
                <a:lnTo>
                  <a:pt x="5154" y="2183"/>
                </a:lnTo>
                <a:lnTo>
                  <a:pt x="5152" y="2183"/>
                </a:lnTo>
                <a:lnTo>
                  <a:pt x="5150" y="2180"/>
                </a:lnTo>
                <a:lnTo>
                  <a:pt x="5150" y="2180"/>
                </a:lnTo>
                <a:lnTo>
                  <a:pt x="5150" y="2178"/>
                </a:lnTo>
                <a:lnTo>
                  <a:pt x="5148" y="2178"/>
                </a:lnTo>
                <a:lnTo>
                  <a:pt x="5148" y="2180"/>
                </a:lnTo>
                <a:lnTo>
                  <a:pt x="5148" y="2180"/>
                </a:lnTo>
                <a:lnTo>
                  <a:pt x="5150" y="2183"/>
                </a:lnTo>
                <a:lnTo>
                  <a:pt x="5150" y="2183"/>
                </a:lnTo>
                <a:lnTo>
                  <a:pt x="5150" y="2183"/>
                </a:lnTo>
                <a:lnTo>
                  <a:pt x="5150" y="2185"/>
                </a:lnTo>
                <a:lnTo>
                  <a:pt x="5150" y="2185"/>
                </a:lnTo>
                <a:lnTo>
                  <a:pt x="5150" y="2189"/>
                </a:lnTo>
                <a:lnTo>
                  <a:pt x="5150" y="2191"/>
                </a:lnTo>
                <a:lnTo>
                  <a:pt x="5150" y="2191"/>
                </a:lnTo>
                <a:lnTo>
                  <a:pt x="5150" y="2191"/>
                </a:lnTo>
                <a:lnTo>
                  <a:pt x="5148" y="2191"/>
                </a:lnTo>
                <a:lnTo>
                  <a:pt x="5148" y="2191"/>
                </a:lnTo>
                <a:lnTo>
                  <a:pt x="5148" y="2189"/>
                </a:lnTo>
                <a:lnTo>
                  <a:pt x="5148" y="2187"/>
                </a:lnTo>
                <a:lnTo>
                  <a:pt x="5146" y="2187"/>
                </a:lnTo>
                <a:lnTo>
                  <a:pt x="5144" y="2187"/>
                </a:lnTo>
                <a:lnTo>
                  <a:pt x="5142" y="2185"/>
                </a:lnTo>
                <a:lnTo>
                  <a:pt x="5142" y="2185"/>
                </a:lnTo>
                <a:lnTo>
                  <a:pt x="5142" y="2187"/>
                </a:lnTo>
                <a:lnTo>
                  <a:pt x="5140" y="2185"/>
                </a:lnTo>
                <a:lnTo>
                  <a:pt x="5140" y="2185"/>
                </a:lnTo>
                <a:lnTo>
                  <a:pt x="5140" y="2185"/>
                </a:lnTo>
                <a:lnTo>
                  <a:pt x="5140" y="2185"/>
                </a:lnTo>
                <a:lnTo>
                  <a:pt x="5140" y="2185"/>
                </a:lnTo>
                <a:lnTo>
                  <a:pt x="5140" y="2183"/>
                </a:lnTo>
                <a:lnTo>
                  <a:pt x="5140" y="2180"/>
                </a:lnTo>
                <a:lnTo>
                  <a:pt x="5140" y="2178"/>
                </a:lnTo>
                <a:lnTo>
                  <a:pt x="5140" y="2178"/>
                </a:lnTo>
                <a:lnTo>
                  <a:pt x="5140" y="2178"/>
                </a:lnTo>
                <a:lnTo>
                  <a:pt x="5140" y="2176"/>
                </a:lnTo>
                <a:lnTo>
                  <a:pt x="5138" y="2172"/>
                </a:lnTo>
                <a:lnTo>
                  <a:pt x="5136" y="2172"/>
                </a:lnTo>
                <a:lnTo>
                  <a:pt x="5136" y="2170"/>
                </a:lnTo>
                <a:lnTo>
                  <a:pt x="5133" y="2168"/>
                </a:lnTo>
                <a:lnTo>
                  <a:pt x="5133" y="2168"/>
                </a:lnTo>
                <a:lnTo>
                  <a:pt x="5136" y="2168"/>
                </a:lnTo>
                <a:lnTo>
                  <a:pt x="5138" y="2168"/>
                </a:lnTo>
                <a:lnTo>
                  <a:pt x="5136" y="2166"/>
                </a:lnTo>
                <a:lnTo>
                  <a:pt x="5136" y="2166"/>
                </a:lnTo>
                <a:lnTo>
                  <a:pt x="5136" y="2164"/>
                </a:lnTo>
                <a:lnTo>
                  <a:pt x="5136" y="2162"/>
                </a:lnTo>
                <a:lnTo>
                  <a:pt x="5136" y="2162"/>
                </a:lnTo>
                <a:lnTo>
                  <a:pt x="5133" y="2162"/>
                </a:lnTo>
                <a:lnTo>
                  <a:pt x="5133" y="2162"/>
                </a:lnTo>
                <a:lnTo>
                  <a:pt x="5133" y="2160"/>
                </a:lnTo>
                <a:lnTo>
                  <a:pt x="5133" y="2160"/>
                </a:lnTo>
                <a:lnTo>
                  <a:pt x="5133" y="2160"/>
                </a:lnTo>
                <a:lnTo>
                  <a:pt x="5131" y="2160"/>
                </a:lnTo>
                <a:lnTo>
                  <a:pt x="5131" y="2160"/>
                </a:lnTo>
                <a:lnTo>
                  <a:pt x="5129" y="2160"/>
                </a:lnTo>
                <a:lnTo>
                  <a:pt x="5129" y="2157"/>
                </a:lnTo>
                <a:lnTo>
                  <a:pt x="5129" y="2157"/>
                </a:lnTo>
                <a:lnTo>
                  <a:pt x="5129" y="2157"/>
                </a:lnTo>
                <a:lnTo>
                  <a:pt x="5127" y="2155"/>
                </a:lnTo>
                <a:lnTo>
                  <a:pt x="5127" y="2155"/>
                </a:lnTo>
                <a:lnTo>
                  <a:pt x="5125" y="2155"/>
                </a:lnTo>
                <a:lnTo>
                  <a:pt x="5125" y="2155"/>
                </a:lnTo>
                <a:lnTo>
                  <a:pt x="5125" y="2155"/>
                </a:lnTo>
                <a:lnTo>
                  <a:pt x="5123" y="2155"/>
                </a:lnTo>
                <a:lnTo>
                  <a:pt x="5121" y="2153"/>
                </a:lnTo>
                <a:lnTo>
                  <a:pt x="5121" y="2153"/>
                </a:lnTo>
                <a:lnTo>
                  <a:pt x="5121" y="2153"/>
                </a:lnTo>
                <a:lnTo>
                  <a:pt x="5119" y="2153"/>
                </a:lnTo>
                <a:lnTo>
                  <a:pt x="5119" y="2153"/>
                </a:lnTo>
                <a:lnTo>
                  <a:pt x="5119" y="2155"/>
                </a:lnTo>
                <a:lnTo>
                  <a:pt x="5119" y="2153"/>
                </a:lnTo>
                <a:lnTo>
                  <a:pt x="5117" y="2153"/>
                </a:lnTo>
                <a:lnTo>
                  <a:pt x="5117" y="2153"/>
                </a:lnTo>
                <a:lnTo>
                  <a:pt x="5117" y="2151"/>
                </a:lnTo>
                <a:lnTo>
                  <a:pt x="5115" y="2149"/>
                </a:lnTo>
                <a:lnTo>
                  <a:pt x="5115" y="2149"/>
                </a:lnTo>
                <a:lnTo>
                  <a:pt x="5113" y="2147"/>
                </a:lnTo>
                <a:lnTo>
                  <a:pt x="5115" y="2145"/>
                </a:lnTo>
                <a:lnTo>
                  <a:pt x="5113" y="2145"/>
                </a:lnTo>
                <a:lnTo>
                  <a:pt x="5110" y="2147"/>
                </a:lnTo>
                <a:lnTo>
                  <a:pt x="5113" y="2149"/>
                </a:lnTo>
                <a:lnTo>
                  <a:pt x="5115" y="2151"/>
                </a:lnTo>
                <a:lnTo>
                  <a:pt x="5117" y="2153"/>
                </a:lnTo>
                <a:lnTo>
                  <a:pt x="5117" y="2155"/>
                </a:lnTo>
                <a:lnTo>
                  <a:pt x="5117" y="2157"/>
                </a:lnTo>
                <a:lnTo>
                  <a:pt x="5115" y="2157"/>
                </a:lnTo>
                <a:lnTo>
                  <a:pt x="5117" y="2160"/>
                </a:lnTo>
                <a:lnTo>
                  <a:pt x="5117" y="2160"/>
                </a:lnTo>
                <a:lnTo>
                  <a:pt x="5119" y="2160"/>
                </a:lnTo>
                <a:lnTo>
                  <a:pt x="5119" y="2162"/>
                </a:lnTo>
                <a:lnTo>
                  <a:pt x="5119" y="2162"/>
                </a:lnTo>
                <a:lnTo>
                  <a:pt x="5119" y="2162"/>
                </a:lnTo>
                <a:lnTo>
                  <a:pt x="5119" y="2164"/>
                </a:lnTo>
                <a:lnTo>
                  <a:pt x="5119" y="2162"/>
                </a:lnTo>
                <a:lnTo>
                  <a:pt x="5121" y="2162"/>
                </a:lnTo>
                <a:lnTo>
                  <a:pt x="5121" y="2162"/>
                </a:lnTo>
                <a:lnTo>
                  <a:pt x="5121" y="2160"/>
                </a:lnTo>
                <a:lnTo>
                  <a:pt x="5123" y="2160"/>
                </a:lnTo>
                <a:lnTo>
                  <a:pt x="5123" y="2160"/>
                </a:lnTo>
                <a:lnTo>
                  <a:pt x="5123" y="2162"/>
                </a:lnTo>
                <a:lnTo>
                  <a:pt x="5123" y="2162"/>
                </a:lnTo>
                <a:lnTo>
                  <a:pt x="5121" y="2162"/>
                </a:lnTo>
                <a:lnTo>
                  <a:pt x="5121" y="2164"/>
                </a:lnTo>
                <a:lnTo>
                  <a:pt x="5127" y="2174"/>
                </a:lnTo>
                <a:lnTo>
                  <a:pt x="5129" y="2174"/>
                </a:lnTo>
                <a:lnTo>
                  <a:pt x="5129" y="2176"/>
                </a:lnTo>
                <a:lnTo>
                  <a:pt x="5129" y="2178"/>
                </a:lnTo>
                <a:lnTo>
                  <a:pt x="5131" y="2176"/>
                </a:lnTo>
                <a:lnTo>
                  <a:pt x="5131" y="2176"/>
                </a:lnTo>
                <a:lnTo>
                  <a:pt x="5131" y="2176"/>
                </a:lnTo>
                <a:lnTo>
                  <a:pt x="5129" y="2174"/>
                </a:lnTo>
                <a:lnTo>
                  <a:pt x="5127" y="2172"/>
                </a:lnTo>
                <a:lnTo>
                  <a:pt x="5127" y="2170"/>
                </a:lnTo>
                <a:lnTo>
                  <a:pt x="5127" y="2170"/>
                </a:lnTo>
                <a:lnTo>
                  <a:pt x="5127" y="2172"/>
                </a:lnTo>
                <a:lnTo>
                  <a:pt x="5129" y="2172"/>
                </a:lnTo>
                <a:lnTo>
                  <a:pt x="5131" y="2174"/>
                </a:lnTo>
                <a:lnTo>
                  <a:pt x="5133" y="2174"/>
                </a:lnTo>
                <a:lnTo>
                  <a:pt x="5131" y="2174"/>
                </a:lnTo>
                <a:lnTo>
                  <a:pt x="5131" y="2174"/>
                </a:lnTo>
                <a:lnTo>
                  <a:pt x="5133" y="2174"/>
                </a:lnTo>
                <a:lnTo>
                  <a:pt x="5133" y="2174"/>
                </a:lnTo>
                <a:lnTo>
                  <a:pt x="5133" y="2176"/>
                </a:lnTo>
                <a:lnTo>
                  <a:pt x="5133" y="2176"/>
                </a:lnTo>
                <a:lnTo>
                  <a:pt x="5133" y="2176"/>
                </a:lnTo>
                <a:lnTo>
                  <a:pt x="5133" y="2178"/>
                </a:lnTo>
                <a:lnTo>
                  <a:pt x="5136" y="2178"/>
                </a:lnTo>
                <a:lnTo>
                  <a:pt x="5136" y="2180"/>
                </a:lnTo>
                <a:lnTo>
                  <a:pt x="5136" y="2180"/>
                </a:lnTo>
                <a:lnTo>
                  <a:pt x="5133" y="2180"/>
                </a:lnTo>
                <a:lnTo>
                  <a:pt x="5131" y="2178"/>
                </a:lnTo>
                <a:lnTo>
                  <a:pt x="5131" y="2178"/>
                </a:lnTo>
                <a:lnTo>
                  <a:pt x="5133" y="2183"/>
                </a:lnTo>
                <a:lnTo>
                  <a:pt x="5133" y="2185"/>
                </a:lnTo>
                <a:lnTo>
                  <a:pt x="5136" y="2185"/>
                </a:lnTo>
                <a:lnTo>
                  <a:pt x="5136" y="2187"/>
                </a:lnTo>
                <a:lnTo>
                  <a:pt x="5136" y="2187"/>
                </a:lnTo>
                <a:lnTo>
                  <a:pt x="5138" y="2187"/>
                </a:lnTo>
                <a:lnTo>
                  <a:pt x="5138" y="2187"/>
                </a:lnTo>
                <a:lnTo>
                  <a:pt x="5140" y="2187"/>
                </a:lnTo>
                <a:lnTo>
                  <a:pt x="5140" y="2187"/>
                </a:lnTo>
                <a:lnTo>
                  <a:pt x="5142" y="2189"/>
                </a:lnTo>
                <a:lnTo>
                  <a:pt x="5142" y="2189"/>
                </a:lnTo>
                <a:lnTo>
                  <a:pt x="5140" y="2189"/>
                </a:lnTo>
                <a:lnTo>
                  <a:pt x="5140" y="2191"/>
                </a:lnTo>
                <a:lnTo>
                  <a:pt x="5140" y="2191"/>
                </a:lnTo>
                <a:lnTo>
                  <a:pt x="5138" y="2189"/>
                </a:lnTo>
                <a:lnTo>
                  <a:pt x="5138" y="2189"/>
                </a:lnTo>
                <a:lnTo>
                  <a:pt x="5138" y="2189"/>
                </a:lnTo>
                <a:lnTo>
                  <a:pt x="5138" y="2193"/>
                </a:lnTo>
                <a:lnTo>
                  <a:pt x="5138" y="2193"/>
                </a:lnTo>
                <a:lnTo>
                  <a:pt x="5140" y="2193"/>
                </a:lnTo>
                <a:lnTo>
                  <a:pt x="5140" y="2193"/>
                </a:lnTo>
                <a:lnTo>
                  <a:pt x="5140" y="2195"/>
                </a:lnTo>
                <a:lnTo>
                  <a:pt x="5140" y="2195"/>
                </a:lnTo>
                <a:lnTo>
                  <a:pt x="5140" y="2199"/>
                </a:lnTo>
                <a:lnTo>
                  <a:pt x="5142" y="2201"/>
                </a:lnTo>
                <a:lnTo>
                  <a:pt x="5142" y="2201"/>
                </a:lnTo>
                <a:lnTo>
                  <a:pt x="5140" y="2201"/>
                </a:lnTo>
                <a:lnTo>
                  <a:pt x="5140" y="2201"/>
                </a:lnTo>
                <a:lnTo>
                  <a:pt x="5140" y="2204"/>
                </a:lnTo>
                <a:lnTo>
                  <a:pt x="5140" y="2206"/>
                </a:lnTo>
                <a:lnTo>
                  <a:pt x="5140" y="2208"/>
                </a:lnTo>
                <a:lnTo>
                  <a:pt x="5138" y="2212"/>
                </a:lnTo>
                <a:lnTo>
                  <a:pt x="5138" y="2214"/>
                </a:lnTo>
                <a:lnTo>
                  <a:pt x="5138" y="2218"/>
                </a:lnTo>
                <a:lnTo>
                  <a:pt x="5138" y="2218"/>
                </a:lnTo>
                <a:lnTo>
                  <a:pt x="5136" y="2220"/>
                </a:lnTo>
                <a:lnTo>
                  <a:pt x="5133" y="2220"/>
                </a:lnTo>
                <a:lnTo>
                  <a:pt x="5133" y="2220"/>
                </a:lnTo>
                <a:lnTo>
                  <a:pt x="5133" y="2220"/>
                </a:lnTo>
                <a:lnTo>
                  <a:pt x="5129" y="2222"/>
                </a:lnTo>
                <a:lnTo>
                  <a:pt x="5127" y="2222"/>
                </a:lnTo>
                <a:lnTo>
                  <a:pt x="5125" y="2225"/>
                </a:lnTo>
                <a:lnTo>
                  <a:pt x="5125" y="2225"/>
                </a:lnTo>
                <a:lnTo>
                  <a:pt x="5125" y="2225"/>
                </a:lnTo>
                <a:lnTo>
                  <a:pt x="5125" y="2227"/>
                </a:lnTo>
                <a:lnTo>
                  <a:pt x="5125" y="2227"/>
                </a:lnTo>
                <a:lnTo>
                  <a:pt x="5125" y="2229"/>
                </a:lnTo>
                <a:lnTo>
                  <a:pt x="5127" y="2229"/>
                </a:lnTo>
                <a:lnTo>
                  <a:pt x="5131" y="2231"/>
                </a:lnTo>
                <a:lnTo>
                  <a:pt x="5133" y="2231"/>
                </a:lnTo>
                <a:lnTo>
                  <a:pt x="5136" y="2233"/>
                </a:lnTo>
                <a:lnTo>
                  <a:pt x="5138" y="2235"/>
                </a:lnTo>
                <a:lnTo>
                  <a:pt x="5138" y="2235"/>
                </a:lnTo>
                <a:lnTo>
                  <a:pt x="5140" y="2235"/>
                </a:lnTo>
                <a:lnTo>
                  <a:pt x="5144" y="2237"/>
                </a:lnTo>
                <a:lnTo>
                  <a:pt x="5146" y="2239"/>
                </a:lnTo>
                <a:lnTo>
                  <a:pt x="5146" y="2241"/>
                </a:lnTo>
                <a:lnTo>
                  <a:pt x="5146" y="2243"/>
                </a:lnTo>
                <a:lnTo>
                  <a:pt x="5146" y="2245"/>
                </a:lnTo>
                <a:lnTo>
                  <a:pt x="5146" y="2248"/>
                </a:lnTo>
                <a:lnTo>
                  <a:pt x="5144" y="2252"/>
                </a:lnTo>
                <a:lnTo>
                  <a:pt x="5140" y="2256"/>
                </a:lnTo>
                <a:lnTo>
                  <a:pt x="5138" y="2258"/>
                </a:lnTo>
                <a:lnTo>
                  <a:pt x="5138" y="2258"/>
                </a:lnTo>
                <a:lnTo>
                  <a:pt x="5138" y="2260"/>
                </a:lnTo>
                <a:lnTo>
                  <a:pt x="5138" y="2260"/>
                </a:lnTo>
                <a:lnTo>
                  <a:pt x="5138" y="2260"/>
                </a:lnTo>
                <a:lnTo>
                  <a:pt x="5140" y="2260"/>
                </a:lnTo>
                <a:lnTo>
                  <a:pt x="5140" y="2260"/>
                </a:lnTo>
                <a:lnTo>
                  <a:pt x="5140" y="2260"/>
                </a:lnTo>
                <a:lnTo>
                  <a:pt x="5140" y="2258"/>
                </a:lnTo>
                <a:lnTo>
                  <a:pt x="5142" y="2258"/>
                </a:lnTo>
                <a:lnTo>
                  <a:pt x="5142" y="2258"/>
                </a:lnTo>
                <a:lnTo>
                  <a:pt x="5142" y="2260"/>
                </a:lnTo>
                <a:lnTo>
                  <a:pt x="5142" y="2262"/>
                </a:lnTo>
                <a:lnTo>
                  <a:pt x="5142" y="2262"/>
                </a:lnTo>
                <a:lnTo>
                  <a:pt x="5142" y="2262"/>
                </a:lnTo>
                <a:lnTo>
                  <a:pt x="5144" y="2262"/>
                </a:lnTo>
                <a:lnTo>
                  <a:pt x="5146" y="2262"/>
                </a:lnTo>
                <a:lnTo>
                  <a:pt x="5146" y="2262"/>
                </a:lnTo>
                <a:lnTo>
                  <a:pt x="5146" y="2264"/>
                </a:lnTo>
                <a:lnTo>
                  <a:pt x="5146" y="2264"/>
                </a:lnTo>
                <a:lnTo>
                  <a:pt x="5148" y="2264"/>
                </a:lnTo>
                <a:lnTo>
                  <a:pt x="5148" y="2264"/>
                </a:lnTo>
                <a:lnTo>
                  <a:pt x="5150" y="2264"/>
                </a:lnTo>
                <a:lnTo>
                  <a:pt x="5152" y="2262"/>
                </a:lnTo>
                <a:lnTo>
                  <a:pt x="5154" y="2260"/>
                </a:lnTo>
                <a:lnTo>
                  <a:pt x="5157" y="2258"/>
                </a:lnTo>
                <a:lnTo>
                  <a:pt x="5159" y="2256"/>
                </a:lnTo>
                <a:lnTo>
                  <a:pt x="5159" y="2256"/>
                </a:lnTo>
                <a:lnTo>
                  <a:pt x="5161" y="2252"/>
                </a:lnTo>
                <a:lnTo>
                  <a:pt x="5163" y="2252"/>
                </a:lnTo>
                <a:lnTo>
                  <a:pt x="5163" y="2250"/>
                </a:lnTo>
                <a:lnTo>
                  <a:pt x="5165" y="2248"/>
                </a:lnTo>
                <a:lnTo>
                  <a:pt x="5167" y="2245"/>
                </a:lnTo>
                <a:lnTo>
                  <a:pt x="5167" y="2243"/>
                </a:lnTo>
                <a:lnTo>
                  <a:pt x="5169" y="2241"/>
                </a:lnTo>
                <a:lnTo>
                  <a:pt x="5169" y="2241"/>
                </a:lnTo>
                <a:lnTo>
                  <a:pt x="5171" y="2237"/>
                </a:lnTo>
                <a:lnTo>
                  <a:pt x="5173" y="2233"/>
                </a:lnTo>
                <a:lnTo>
                  <a:pt x="5171" y="2231"/>
                </a:lnTo>
                <a:lnTo>
                  <a:pt x="5171" y="2231"/>
                </a:lnTo>
                <a:lnTo>
                  <a:pt x="5171" y="2229"/>
                </a:lnTo>
                <a:lnTo>
                  <a:pt x="5171" y="2227"/>
                </a:lnTo>
                <a:lnTo>
                  <a:pt x="5173" y="2225"/>
                </a:lnTo>
                <a:lnTo>
                  <a:pt x="5173" y="2225"/>
                </a:lnTo>
                <a:lnTo>
                  <a:pt x="5173" y="2225"/>
                </a:lnTo>
                <a:lnTo>
                  <a:pt x="5175" y="2222"/>
                </a:lnTo>
                <a:lnTo>
                  <a:pt x="5177" y="2222"/>
                </a:lnTo>
                <a:lnTo>
                  <a:pt x="5180" y="2222"/>
                </a:lnTo>
                <a:lnTo>
                  <a:pt x="5182" y="2222"/>
                </a:lnTo>
                <a:lnTo>
                  <a:pt x="5184" y="2222"/>
                </a:lnTo>
                <a:lnTo>
                  <a:pt x="5184" y="2222"/>
                </a:lnTo>
                <a:lnTo>
                  <a:pt x="5184" y="2225"/>
                </a:lnTo>
                <a:lnTo>
                  <a:pt x="5186" y="2225"/>
                </a:lnTo>
                <a:lnTo>
                  <a:pt x="5186" y="2222"/>
                </a:lnTo>
                <a:lnTo>
                  <a:pt x="5186" y="2222"/>
                </a:lnTo>
                <a:lnTo>
                  <a:pt x="5186" y="2222"/>
                </a:lnTo>
                <a:lnTo>
                  <a:pt x="5186" y="2220"/>
                </a:lnTo>
                <a:lnTo>
                  <a:pt x="5186" y="2218"/>
                </a:lnTo>
                <a:lnTo>
                  <a:pt x="5186" y="2216"/>
                </a:lnTo>
                <a:lnTo>
                  <a:pt x="5188" y="2216"/>
                </a:lnTo>
                <a:lnTo>
                  <a:pt x="5190" y="2214"/>
                </a:lnTo>
                <a:lnTo>
                  <a:pt x="5190" y="2214"/>
                </a:lnTo>
                <a:lnTo>
                  <a:pt x="5190" y="2212"/>
                </a:lnTo>
                <a:lnTo>
                  <a:pt x="5192" y="2208"/>
                </a:lnTo>
                <a:lnTo>
                  <a:pt x="5192" y="2204"/>
                </a:lnTo>
                <a:lnTo>
                  <a:pt x="5192" y="2201"/>
                </a:lnTo>
                <a:lnTo>
                  <a:pt x="5194" y="2199"/>
                </a:lnTo>
                <a:lnTo>
                  <a:pt x="5194" y="2199"/>
                </a:lnTo>
                <a:lnTo>
                  <a:pt x="5194" y="2199"/>
                </a:lnTo>
                <a:lnTo>
                  <a:pt x="5192" y="2197"/>
                </a:lnTo>
                <a:close/>
                <a:moveTo>
                  <a:pt x="5113" y="1587"/>
                </a:moveTo>
                <a:lnTo>
                  <a:pt x="5113" y="1587"/>
                </a:lnTo>
                <a:lnTo>
                  <a:pt x="5113" y="1587"/>
                </a:lnTo>
                <a:lnTo>
                  <a:pt x="5113" y="1585"/>
                </a:lnTo>
                <a:lnTo>
                  <a:pt x="5113" y="1585"/>
                </a:lnTo>
                <a:lnTo>
                  <a:pt x="5113" y="1587"/>
                </a:lnTo>
                <a:close/>
                <a:moveTo>
                  <a:pt x="5138" y="1948"/>
                </a:moveTo>
                <a:lnTo>
                  <a:pt x="5138" y="1948"/>
                </a:lnTo>
                <a:lnTo>
                  <a:pt x="5138" y="1948"/>
                </a:lnTo>
                <a:lnTo>
                  <a:pt x="5138" y="1948"/>
                </a:lnTo>
                <a:lnTo>
                  <a:pt x="5138" y="1948"/>
                </a:lnTo>
                <a:lnTo>
                  <a:pt x="5138" y="1948"/>
                </a:lnTo>
                <a:lnTo>
                  <a:pt x="5138" y="1948"/>
                </a:lnTo>
                <a:close/>
                <a:moveTo>
                  <a:pt x="5175" y="1879"/>
                </a:moveTo>
                <a:lnTo>
                  <a:pt x="5175" y="1881"/>
                </a:lnTo>
                <a:lnTo>
                  <a:pt x="5175" y="1881"/>
                </a:lnTo>
                <a:lnTo>
                  <a:pt x="5175" y="1879"/>
                </a:lnTo>
                <a:lnTo>
                  <a:pt x="5175" y="1879"/>
                </a:lnTo>
                <a:lnTo>
                  <a:pt x="5175" y="1879"/>
                </a:lnTo>
                <a:lnTo>
                  <a:pt x="5175" y="1879"/>
                </a:lnTo>
                <a:lnTo>
                  <a:pt x="5175" y="1879"/>
                </a:lnTo>
                <a:close/>
                <a:moveTo>
                  <a:pt x="5177" y="811"/>
                </a:moveTo>
                <a:lnTo>
                  <a:pt x="5177" y="811"/>
                </a:lnTo>
                <a:lnTo>
                  <a:pt x="5180" y="809"/>
                </a:lnTo>
                <a:lnTo>
                  <a:pt x="5180" y="809"/>
                </a:lnTo>
                <a:lnTo>
                  <a:pt x="5182" y="807"/>
                </a:lnTo>
                <a:lnTo>
                  <a:pt x="5182" y="807"/>
                </a:lnTo>
                <a:lnTo>
                  <a:pt x="5182" y="807"/>
                </a:lnTo>
                <a:lnTo>
                  <a:pt x="5180" y="807"/>
                </a:lnTo>
                <a:lnTo>
                  <a:pt x="5180" y="809"/>
                </a:lnTo>
                <a:lnTo>
                  <a:pt x="5180" y="809"/>
                </a:lnTo>
                <a:lnTo>
                  <a:pt x="5177" y="809"/>
                </a:lnTo>
                <a:lnTo>
                  <a:pt x="5175" y="811"/>
                </a:lnTo>
                <a:lnTo>
                  <a:pt x="5175" y="811"/>
                </a:lnTo>
                <a:lnTo>
                  <a:pt x="5177" y="811"/>
                </a:lnTo>
                <a:close/>
                <a:moveTo>
                  <a:pt x="5188" y="1908"/>
                </a:moveTo>
                <a:lnTo>
                  <a:pt x="5190" y="1908"/>
                </a:lnTo>
                <a:lnTo>
                  <a:pt x="5190" y="1908"/>
                </a:lnTo>
                <a:lnTo>
                  <a:pt x="5190" y="1908"/>
                </a:lnTo>
                <a:lnTo>
                  <a:pt x="5190" y="1908"/>
                </a:lnTo>
                <a:lnTo>
                  <a:pt x="5190" y="1908"/>
                </a:lnTo>
                <a:lnTo>
                  <a:pt x="5192" y="1908"/>
                </a:lnTo>
                <a:lnTo>
                  <a:pt x="5194" y="1908"/>
                </a:lnTo>
                <a:lnTo>
                  <a:pt x="5194" y="1906"/>
                </a:lnTo>
                <a:lnTo>
                  <a:pt x="5192" y="1906"/>
                </a:lnTo>
                <a:lnTo>
                  <a:pt x="5192" y="1906"/>
                </a:lnTo>
                <a:lnTo>
                  <a:pt x="5190" y="1906"/>
                </a:lnTo>
                <a:lnTo>
                  <a:pt x="5190" y="1906"/>
                </a:lnTo>
                <a:lnTo>
                  <a:pt x="5188" y="1908"/>
                </a:lnTo>
                <a:lnTo>
                  <a:pt x="5188" y="1908"/>
                </a:lnTo>
                <a:lnTo>
                  <a:pt x="5188" y="1908"/>
                </a:lnTo>
                <a:lnTo>
                  <a:pt x="5186" y="1908"/>
                </a:lnTo>
                <a:lnTo>
                  <a:pt x="5186" y="1908"/>
                </a:lnTo>
                <a:lnTo>
                  <a:pt x="5186" y="1910"/>
                </a:lnTo>
                <a:lnTo>
                  <a:pt x="5188" y="1908"/>
                </a:lnTo>
                <a:close/>
                <a:moveTo>
                  <a:pt x="5194" y="1889"/>
                </a:moveTo>
                <a:lnTo>
                  <a:pt x="5194" y="1889"/>
                </a:lnTo>
                <a:lnTo>
                  <a:pt x="5194" y="1887"/>
                </a:lnTo>
                <a:lnTo>
                  <a:pt x="5194" y="1887"/>
                </a:lnTo>
                <a:lnTo>
                  <a:pt x="5194" y="1887"/>
                </a:lnTo>
                <a:lnTo>
                  <a:pt x="5192" y="1885"/>
                </a:lnTo>
                <a:lnTo>
                  <a:pt x="5192" y="1885"/>
                </a:lnTo>
                <a:lnTo>
                  <a:pt x="5190" y="1885"/>
                </a:lnTo>
                <a:lnTo>
                  <a:pt x="5190" y="1883"/>
                </a:lnTo>
                <a:lnTo>
                  <a:pt x="5190" y="1883"/>
                </a:lnTo>
                <a:lnTo>
                  <a:pt x="5190" y="1883"/>
                </a:lnTo>
                <a:lnTo>
                  <a:pt x="5190" y="1883"/>
                </a:lnTo>
                <a:lnTo>
                  <a:pt x="5188" y="1883"/>
                </a:lnTo>
                <a:lnTo>
                  <a:pt x="5186" y="1883"/>
                </a:lnTo>
                <a:lnTo>
                  <a:pt x="5184" y="1883"/>
                </a:lnTo>
                <a:lnTo>
                  <a:pt x="5182" y="1885"/>
                </a:lnTo>
                <a:lnTo>
                  <a:pt x="5180" y="1885"/>
                </a:lnTo>
                <a:lnTo>
                  <a:pt x="5177" y="1887"/>
                </a:lnTo>
                <a:lnTo>
                  <a:pt x="5177" y="1887"/>
                </a:lnTo>
                <a:lnTo>
                  <a:pt x="5177" y="1889"/>
                </a:lnTo>
                <a:lnTo>
                  <a:pt x="5177" y="1889"/>
                </a:lnTo>
                <a:lnTo>
                  <a:pt x="5177" y="1889"/>
                </a:lnTo>
                <a:lnTo>
                  <a:pt x="5177" y="1889"/>
                </a:lnTo>
                <a:lnTo>
                  <a:pt x="5177" y="1889"/>
                </a:lnTo>
                <a:lnTo>
                  <a:pt x="5177" y="1889"/>
                </a:lnTo>
                <a:lnTo>
                  <a:pt x="5175" y="1891"/>
                </a:lnTo>
                <a:lnTo>
                  <a:pt x="5175" y="1891"/>
                </a:lnTo>
                <a:lnTo>
                  <a:pt x="5175" y="1891"/>
                </a:lnTo>
                <a:lnTo>
                  <a:pt x="5177" y="1893"/>
                </a:lnTo>
                <a:lnTo>
                  <a:pt x="5177" y="1893"/>
                </a:lnTo>
                <a:lnTo>
                  <a:pt x="5180" y="1895"/>
                </a:lnTo>
                <a:lnTo>
                  <a:pt x="5182" y="1895"/>
                </a:lnTo>
                <a:lnTo>
                  <a:pt x="5184" y="1895"/>
                </a:lnTo>
                <a:lnTo>
                  <a:pt x="5184" y="1895"/>
                </a:lnTo>
                <a:lnTo>
                  <a:pt x="5186" y="1895"/>
                </a:lnTo>
                <a:lnTo>
                  <a:pt x="5188" y="1895"/>
                </a:lnTo>
                <a:lnTo>
                  <a:pt x="5188" y="1895"/>
                </a:lnTo>
                <a:lnTo>
                  <a:pt x="5190" y="1895"/>
                </a:lnTo>
                <a:lnTo>
                  <a:pt x="5192" y="1893"/>
                </a:lnTo>
                <a:lnTo>
                  <a:pt x="5192" y="1893"/>
                </a:lnTo>
                <a:lnTo>
                  <a:pt x="5192" y="1895"/>
                </a:lnTo>
                <a:lnTo>
                  <a:pt x="5194" y="1893"/>
                </a:lnTo>
                <a:lnTo>
                  <a:pt x="5194" y="1893"/>
                </a:lnTo>
                <a:lnTo>
                  <a:pt x="5196" y="1893"/>
                </a:lnTo>
                <a:lnTo>
                  <a:pt x="5196" y="1891"/>
                </a:lnTo>
                <a:lnTo>
                  <a:pt x="5194" y="1889"/>
                </a:lnTo>
                <a:close/>
                <a:moveTo>
                  <a:pt x="5173" y="1812"/>
                </a:moveTo>
                <a:lnTo>
                  <a:pt x="5173" y="1812"/>
                </a:lnTo>
                <a:lnTo>
                  <a:pt x="5173" y="1812"/>
                </a:lnTo>
                <a:lnTo>
                  <a:pt x="5173" y="1812"/>
                </a:lnTo>
                <a:lnTo>
                  <a:pt x="5173" y="1812"/>
                </a:lnTo>
                <a:lnTo>
                  <a:pt x="5171" y="1812"/>
                </a:lnTo>
                <a:lnTo>
                  <a:pt x="5171" y="1812"/>
                </a:lnTo>
                <a:lnTo>
                  <a:pt x="5173" y="1812"/>
                </a:lnTo>
                <a:lnTo>
                  <a:pt x="5173" y="1812"/>
                </a:lnTo>
                <a:close/>
                <a:moveTo>
                  <a:pt x="5140" y="1650"/>
                </a:moveTo>
                <a:lnTo>
                  <a:pt x="5140" y="1650"/>
                </a:lnTo>
                <a:lnTo>
                  <a:pt x="5140" y="1648"/>
                </a:lnTo>
                <a:lnTo>
                  <a:pt x="5140" y="1648"/>
                </a:lnTo>
                <a:lnTo>
                  <a:pt x="5140" y="1648"/>
                </a:lnTo>
                <a:lnTo>
                  <a:pt x="5140" y="1648"/>
                </a:lnTo>
                <a:lnTo>
                  <a:pt x="5140" y="1648"/>
                </a:lnTo>
                <a:lnTo>
                  <a:pt x="5140" y="1648"/>
                </a:lnTo>
                <a:lnTo>
                  <a:pt x="5140" y="1650"/>
                </a:lnTo>
                <a:close/>
                <a:moveTo>
                  <a:pt x="5094" y="1531"/>
                </a:moveTo>
                <a:lnTo>
                  <a:pt x="5096" y="1531"/>
                </a:lnTo>
                <a:lnTo>
                  <a:pt x="5096" y="1531"/>
                </a:lnTo>
                <a:lnTo>
                  <a:pt x="5096" y="1531"/>
                </a:lnTo>
                <a:lnTo>
                  <a:pt x="5096" y="1531"/>
                </a:lnTo>
                <a:lnTo>
                  <a:pt x="5094" y="1531"/>
                </a:lnTo>
                <a:lnTo>
                  <a:pt x="5094" y="1531"/>
                </a:lnTo>
                <a:lnTo>
                  <a:pt x="5094" y="1531"/>
                </a:lnTo>
                <a:lnTo>
                  <a:pt x="5094" y="1531"/>
                </a:lnTo>
                <a:lnTo>
                  <a:pt x="5094" y="1531"/>
                </a:lnTo>
                <a:close/>
                <a:moveTo>
                  <a:pt x="5150" y="2176"/>
                </a:moveTo>
                <a:lnTo>
                  <a:pt x="5150" y="2176"/>
                </a:lnTo>
                <a:lnTo>
                  <a:pt x="5150" y="2176"/>
                </a:lnTo>
                <a:lnTo>
                  <a:pt x="5150" y="2176"/>
                </a:lnTo>
                <a:lnTo>
                  <a:pt x="5150" y="2174"/>
                </a:lnTo>
                <a:lnTo>
                  <a:pt x="5150" y="2172"/>
                </a:lnTo>
                <a:lnTo>
                  <a:pt x="5148" y="2172"/>
                </a:lnTo>
                <a:lnTo>
                  <a:pt x="5148" y="2172"/>
                </a:lnTo>
                <a:lnTo>
                  <a:pt x="5148" y="2172"/>
                </a:lnTo>
                <a:lnTo>
                  <a:pt x="5148" y="2174"/>
                </a:lnTo>
                <a:lnTo>
                  <a:pt x="5148" y="2174"/>
                </a:lnTo>
                <a:lnTo>
                  <a:pt x="5148" y="2174"/>
                </a:lnTo>
                <a:lnTo>
                  <a:pt x="5150" y="2176"/>
                </a:lnTo>
                <a:close/>
                <a:moveTo>
                  <a:pt x="5136" y="1644"/>
                </a:moveTo>
                <a:lnTo>
                  <a:pt x="5136" y="1642"/>
                </a:lnTo>
                <a:lnTo>
                  <a:pt x="5136" y="1642"/>
                </a:lnTo>
                <a:lnTo>
                  <a:pt x="5136" y="1640"/>
                </a:lnTo>
                <a:lnTo>
                  <a:pt x="5136" y="1640"/>
                </a:lnTo>
                <a:lnTo>
                  <a:pt x="5133" y="1640"/>
                </a:lnTo>
                <a:lnTo>
                  <a:pt x="5133" y="1640"/>
                </a:lnTo>
                <a:lnTo>
                  <a:pt x="5133" y="1640"/>
                </a:lnTo>
                <a:lnTo>
                  <a:pt x="5136" y="1640"/>
                </a:lnTo>
                <a:lnTo>
                  <a:pt x="5136" y="1642"/>
                </a:lnTo>
                <a:lnTo>
                  <a:pt x="5136" y="1642"/>
                </a:lnTo>
                <a:lnTo>
                  <a:pt x="5136" y="1644"/>
                </a:lnTo>
                <a:close/>
                <a:moveTo>
                  <a:pt x="5115" y="791"/>
                </a:moveTo>
                <a:lnTo>
                  <a:pt x="5115" y="791"/>
                </a:lnTo>
                <a:lnTo>
                  <a:pt x="5110" y="788"/>
                </a:lnTo>
                <a:lnTo>
                  <a:pt x="5108" y="788"/>
                </a:lnTo>
                <a:lnTo>
                  <a:pt x="5106" y="791"/>
                </a:lnTo>
                <a:lnTo>
                  <a:pt x="5108" y="791"/>
                </a:lnTo>
                <a:lnTo>
                  <a:pt x="5110" y="793"/>
                </a:lnTo>
                <a:lnTo>
                  <a:pt x="5110" y="793"/>
                </a:lnTo>
                <a:lnTo>
                  <a:pt x="5113" y="795"/>
                </a:lnTo>
                <a:lnTo>
                  <a:pt x="5115" y="793"/>
                </a:lnTo>
                <a:lnTo>
                  <a:pt x="5117" y="793"/>
                </a:lnTo>
                <a:lnTo>
                  <a:pt x="5119" y="793"/>
                </a:lnTo>
                <a:lnTo>
                  <a:pt x="5119" y="793"/>
                </a:lnTo>
                <a:lnTo>
                  <a:pt x="5119" y="793"/>
                </a:lnTo>
                <a:lnTo>
                  <a:pt x="5121" y="793"/>
                </a:lnTo>
                <a:lnTo>
                  <a:pt x="5117" y="791"/>
                </a:lnTo>
                <a:lnTo>
                  <a:pt x="5115" y="791"/>
                </a:lnTo>
                <a:close/>
                <a:moveTo>
                  <a:pt x="5022" y="1929"/>
                </a:moveTo>
                <a:lnTo>
                  <a:pt x="5022" y="1929"/>
                </a:lnTo>
                <a:lnTo>
                  <a:pt x="5020" y="1929"/>
                </a:lnTo>
                <a:lnTo>
                  <a:pt x="5020" y="1929"/>
                </a:lnTo>
                <a:lnTo>
                  <a:pt x="5020" y="1931"/>
                </a:lnTo>
                <a:lnTo>
                  <a:pt x="5020" y="1931"/>
                </a:lnTo>
                <a:lnTo>
                  <a:pt x="5020" y="1933"/>
                </a:lnTo>
                <a:lnTo>
                  <a:pt x="5020" y="1933"/>
                </a:lnTo>
                <a:lnTo>
                  <a:pt x="5020" y="1931"/>
                </a:lnTo>
                <a:lnTo>
                  <a:pt x="5022" y="1931"/>
                </a:lnTo>
                <a:lnTo>
                  <a:pt x="5020" y="1931"/>
                </a:lnTo>
                <a:lnTo>
                  <a:pt x="5020" y="1929"/>
                </a:lnTo>
                <a:lnTo>
                  <a:pt x="5022" y="1929"/>
                </a:lnTo>
                <a:lnTo>
                  <a:pt x="5022" y="1929"/>
                </a:lnTo>
                <a:close/>
                <a:moveTo>
                  <a:pt x="5029" y="1858"/>
                </a:moveTo>
                <a:lnTo>
                  <a:pt x="5031" y="1860"/>
                </a:lnTo>
                <a:lnTo>
                  <a:pt x="5031" y="1858"/>
                </a:lnTo>
                <a:lnTo>
                  <a:pt x="5031" y="1858"/>
                </a:lnTo>
                <a:lnTo>
                  <a:pt x="5029" y="1858"/>
                </a:lnTo>
                <a:lnTo>
                  <a:pt x="5029" y="1858"/>
                </a:lnTo>
                <a:close/>
                <a:moveTo>
                  <a:pt x="5027" y="2327"/>
                </a:moveTo>
                <a:lnTo>
                  <a:pt x="5025" y="2329"/>
                </a:lnTo>
                <a:lnTo>
                  <a:pt x="5027" y="2329"/>
                </a:lnTo>
                <a:lnTo>
                  <a:pt x="5027" y="2329"/>
                </a:lnTo>
                <a:lnTo>
                  <a:pt x="5027" y="2327"/>
                </a:lnTo>
                <a:lnTo>
                  <a:pt x="5027" y="2327"/>
                </a:lnTo>
                <a:close/>
                <a:moveTo>
                  <a:pt x="5033" y="1962"/>
                </a:moveTo>
                <a:lnTo>
                  <a:pt x="5035" y="1962"/>
                </a:lnTo>
                <a:lnTo>
                  <a:pt x="5035" y="1962"/>
                </a:lnTo>
                <a:lnTo>
                  <a:pt x="5035" y="1960"/>
                </a:lnTo>
                <a:lnTo>
                  <a:pt x="5033" y="1960"/>
                </a:lnTo>
                <a:lnTo>
                  <a:pt x="5033" y="1960"/>
                </a:lnTo>
                <a:lnTo>
                  <a:pt x="5033" y="1962"/>
                </a:lnTo>
                <a:lnTo>
                  <a:pt x="5033" y="1962"/>
                </a:lnTo>
                <a:close/>
                <a:moveTo>
                  <a:pt x="5014" y="1784"/>
                </a:moveTo>
                <a:lnTo>
                  <a:pt x="5012" y="1784"/>
                </a:lnTo>
                <a:lnTo>
                  <a:pt x="5012" y="1784"/>
                </a:lnTo>
                <a:lnTo>
                  <a:pt x="5010" y="1786"/>
                </a:lnTo>
                <a:lnTo>
                  <a:pt x="5010" y="1786"/>
                </a:lnTo>
                <a:lnTo>
                  <a:pt x="5010" y="1786"/>
                </a:lnTo>
                <a:lnTo>
                  <a:pt x="5010" y="1786"/>
                </a:lnTo>
                <a:lnTo>
                  <a:pt x="5010" y="1786"/>
                </a:lnTo>
                <a:lnTo>
                  <a:pt x="5010" y="1786"/>
                </a:lnTo>
                <a:lnTo>
                  <a:pt x="5012" y="1788"/>
                </a:lnTo>
                <a:lnTo>
                  <a:pt x="5012" y="1786"/>
                </a:lnTo>
                <a:lnTo>
                  <a:pt x="5012" y="1786"/>
                </a:lnTo>
                <a:lnTo>
                  <a:pt x="5014" y="1786"/>
                </a:lnTo>
                <a:lnTo>
                  <a:pt x="5014" y="1786"/>
                </a:lnTo>
                <a:lnTo>
                  <a:pt x="5014" y="1786"/>
                </a:lnTo>
                <a:lnTo>
                  <a:pt x="5014" y="1784"/>
                </a:lnTo>
                <a:lnTo>
                  <a:pt x="5014" y="1784"/>
                </a:lnTo>
                <a:close/>
                <a:moveTo>
                  <a:pt x="5031" y="1862"/>
                </a:moveTo>
                <a:lnTo>
                  <a:pt x="5031" y="1862"/>
                </a:lnTo>
                <a:lnTo>
                  <a:pt x="5029" y="1862"/>
                </a:lnTo>
                <a:lnTo>
                  <a:pt x="5029" y="1864"/>
                </a:lnTo>
                <a:lnTo>
                  <a:pt x="5031" y="1866"/>
                </a:lnTo>
                <a:lnTo>
                  <a:pt x="5031" y="1864"/>
                </a:lnTo>
                <a:lnTo>
                  <a:pt x="5031" y="1864"/>
                </a:lnTo>
                <a:lnTo>
                  <a:pt x="5033" y="1866"/>
                </a:lnTo>
                <a:lnTo>
                  <a:pt x="5033" y="1866"/>
                </a:lnTo>
                <a:lnTo>
                  <a:pt x="5033" y="1868"/>
                </a:lnTo>
                <a:lnTo>
                  <a:pt x="5033" y="1870"/>
                </a:lnTo>
                <a:lnTo>
                  <a:pt x="5033" y="1870"/>
                </a:lnTo>
                <a:lnTo>
                  <a:pt x="5033" y="1870"/>
                </a:lnTo>
                <a:lnTo>
                  <a:pt x="5035" y="1870"/>
                </a:lnTo>
                <a:lnTo>
                  <a:pt x="5035" y="1870"/>
                </a:lnTo>
                <a:lnTo>
                  <a:pt x="5037" y="1870"/>
                </a:lnTo>
                <a:lnTo>
                  <a:pt x="5039" y="1870"/>
                </a:lnTo>
                <a:lnTo>
                  <a:pt x="5039" y="1868"/>
                </a:lnTo>
                <a:lnTo>
                  <a:pt x="5039" y="1868"/>
                </a:lnTo>
                <a:lnTo>
                  <a:pt x="5037" y="1868"/>
                </a:lnTo>
                <a:lnTo>
                  <a:pt x="5037" y="1866"/>
                </a:lnTo>
                <a:lnTo>
                  <a:pt x="5037" y="1866"/>
                </a:lnTo>
                <a:lnTo>
                  <a:pt x="5035" y="1866"/>
                </a:lnTo>
                <a:lnTo>
                  <a:pt x="5035" y="1864"/>
                </a:lnTo>
                <a:lnTo>
                  <a:pt x="5033" y="1864"/>
                </a:lnTo>
                <a:lnTo>
                  <a:pt x="5033" y="1864"/>
                </a:lnTo>
                <a:lnTo>
                  <a:pt x="5033" y="1862"/>
                </a:lnTo>
                <a:lnTo>
                  <a:pt x="5031" y="1862"/>
                </a:lnTo>
                <a:close/>
                <a:moveTo>
                  <a:pt x="5033" y="1830"/>
                </a:moveTo>
                <a:lnTo>
                  <a:pt x="5033" y="1832"/>
                </a:lnTo>
                <a:lnTo>
                  <a:pt x="5033" y="1832"/>
                </a:lnTo>
                <a:lnTo>
                  <a:pt x="5035" y="1832"/>
                </a:lnTo>
                <a:lnTo>
                  <a:pt x="5035" y="1832"/>
                </a:lnTo>
                <a:lnTo>
                  <a:pt x="5035" y="1832"/>
                </a:lnTo>
                <a:lnTo>
                  <a:pt x="5035" y="1830"/>
                </a:lnTo>
                <a:lnTo>
                  <a:pt x="5035" y="1830"/>
                </a:lnTo>
                <a:lnTo>
                  <a:pt x="5035" y="1830"/>
                </a:lnTo>
                <a:lnTo>
                  <a:pt x="5035" y="1828"/>
                </a:lnTo>
                <a:lnTo>
                  <a:pt x="5033" y="1830"/>
                </a:lnTo>
                <a:lnTo>
                  <a:pt x="5033" y="1830"/>
                </a:lnTo>
                <a:close/>
                <a:moveTo>
                  <a:pt x="5033" y="1837"/>
                </a:moveTo>
                <a:lnTo>
                  <a:pt x="5033" y="1837"/>
                </a:lnTo>
                <a:lnTo>
                  <a:pt x="5033" y="1837"/>
                </a:lnTo>
                <a:lnTo>
                  <a:pt x="5033" y="1837"/>
                </a:lnTo>
                <a:lnTo>
                  <a:pt x="5035" y="1839"/>
                </a:lnTo>
                <a:lnTo>
                  <a:pt x="5035" y="1837"/>
                </a:lnTo>
                <a:lnTo>
                  <a:pt x="5035" y="1837"/>
                </a:lnTo>
                <a:lnTo>
                  <a:pt x="5035" y="1835"/>
                </a:lnTo>
                <a:lnTo>
                  <a:pt x="5033" y="1837"/>
                </a:lnTo>
                <a:close/>
                <a:moveTo>
                  <a:pt x="5027" y="1935"/>
                </a:moveTo>
                <a:lnTo>
                  <a:pt x="5029" y="1937"/>
                </a:lnTo>
                <a:lnTo>
                  <a:pt x="5029" y="1937"/>
                </a:lnTo>
                <a:lnTo>
                  <a:pt x="5031" y="1939"/>
                </a:lnTo>
                <a:lnTo>
                  <a:pt x="5033" y="1939"/>
                </a:lnTo>
                <a:lnTo>
                  <a:pt x="5033" y="1939"/>
                </a:lnTo>
                <a:lnTo>
                  <a:pt x="5033" y="1937"/>
                </a:lnTo>
                <a:lnTo>
                  <a:pt x="5033" y="1937"/>
                </a:lnTo>
                <a:lnTo>
                  <a:pt x="5033" y="1935"/>
                </a:lnTo>
                <a:lnTo>
                  <a:pt x="5031" y="1935"/>
                </a:lnTo>
                <a:lnTo>
                  <a:pt x="5031" y="1933"/>
                </a:lnTo>
                <a:lnTo>
                  <a:pt x="5031" y="1933"/>
                </a:lnTo>
                <a:lnTo>
                  <a:pt x="5031" y="1933"/>
                </a:lnTo>
                <a:lnTo>
                  <a:pt x="5029" y="1933"/>
                </a:lnTo>
                <a:lnTo>
                  <a:pt x="5029" y="1933"/>
                </a:lnTo>
                <a:lnTo>
                  <a:pt x="5029" y="1933"/>
                </a:lnTo>
                <a:lnTo>
                  <a:pt x="5031" y="1933"/>
                </a:lnTo>
                <a:lnTo>
                  <a:pt x="5029" y="1935"/>
                </a:lnTo>
                <a:lnTo>
                  <a:pt x="5027" y="1935"/>
                </a:lnTo>
                <a:close/>
                <a:moveTo>
                  <a:pt x="5087" y="1528"/>
                </a:moveTo>
                <a:lnTo>
                  <a:pt x="5089" y="1528"/>
                </a:lnTo>
                <a:lnTo>
                  <a:pt x="5089" y="1528"/>
                </a:lnTo>
                <a:lnTo>
                  <a:pt x="5089" y="1528"/>
                </a:lnTo>
                <a:lnTo>
                  <a:pt x="5092" y="1528"/>
                </a:lnTo>
                <a:lnTo>
                  <a:pt x="5087" y="1528"/>
                </a:lnTo>
                <a:lnTo>
                  <a:pt x="5087" y="1528"/>
                </a:lnTo>
                <a:lnTo>
                  <a:pt x="5085" y="1528"/>
                </a:lnTo>
                <a:lnTo>
                  <a:pt x="5085" y="1528"/>
                </a:lnTo>
                <a:lnTo>
                  <a:pt x="5087" y="1528"/>
                </a:lnTo>
                <a:lnTo>
                  <a:pt x="5087" y="1528"/>
                </a:lnTo>
                <a:lnTo>
                  <a:pt x="5087" y="1528"/>
                </a:lnTo>
                <a:close/>
                <a:moveTo>
                  <a:pt x="5020" y="2338"/>
                </a:moveTo>
                <a:lnTo>
                  <a:pt x="5020" y="2338"/>
                </a:lnTo>
                <a:lnTo>
                  <a:pt x="5020" y="2338"/>
                </a:lnTo>
                <a:lnTo>
                  <a:pt x="5022" y="2338"/>
                </a:lnTo>
                <a:lnTo>
                  <a:pt x="5022" y="2338"/>
                </a:lnTo>
                <a:lnTo>
                  <a:pt x="5022" y="2338"/>
                </a:lnTo>
                <a:lnTo>
                  <a:pt x="5022" y="2338"/>
                </a:lnTo>
                <a:lnTo>
                  <a:pt x="5022" y="2336"/>
                </a:lnTo>
                <a:lnTo>
                  <a:pt x="5022" y="2336"/>
                </a:lnTo>
                <a:lnTo>
                  <a:pt x="5022" y="2336"/>
                </a:lnTo>
                <a:lnTo>
                  <a:pt x="5020" y="2336"/>
                </a:lnTo>
                <a:lnTo>
                  <a:pt x="5020" y="2338"/>
                </a:lnTo>
                <a:close/>
                <a:moveTo>
                  <a:pt x="5066" y="1545"/>
                </a:moveTo>
                <a:lnTo>
                  <a:pt x="5066" y="1545"/>
                </a:lnTo>
                <a:lnTo>
                  <a:pt x="5066" y="1545"/>
                </a:lnTo>
                <a:lnTo>
                  <a:pt x="5066" y="1545"/>
                </a:lnTo>
                <a:lnTo>
                  <a:pt x="5066" y="1545"/>
                </a:lnTo>
                <a:lnTo>
                  <a:pt x="5064" y="1547"/>
                </a:lnTo>
                <a:lnTo>
                  <a:pt x="5064" y="1547"/>
                </a:lnTo>
                <a:lnTo>
                  <a:pt x="5064" y="1547"/>
                </a:lnTo>
                <a:lnTo>
                  <a:pt x="5064" y="1547"/>
                </a:lnTo>
                <a:lnTo>
                  <a:pt x="5064" y="1547"/>
                </a:lnTo>
                <a:lnTo>
                  <a:pt x="5066" y="1545"/>
                </a:lnTo>
                <a:close/>
                <a:moveTo>
                  <a:pt x="5060" y="1914"/>
                </a:moveTo>
                <a:lnTo>
                  <a:pt x="5060" y="1914"/>
                </a:lnTo>
                <a:lnTo>
                  <a:pt x="5060" y="1916"/>
                </a:lnTo>
                <a:lnTo>
                  <a:pt x="5062" y="1916"/>
                </a:lnTo>
                <a:lnTo>
                  <a:pt x="5062" y="1914"/>
                </a:lnTo>
                <a:lnTo>
                  <a:pt x="5062" y="1914"/>
                </a:lnTo>
                <a:lnTo>
                  <a:pt x="5060" y="1912"/>
                </a:lnTo>
                <a:lnTo>
                  <a:pt x="5060" y="1912"/>
                </a:lnTo>
                <a:lnTo>
                  <a:pt x="5060" y="1912"/>
                </a:lnTo>
                <a:lnTo>
                  <a:pt x="5060" y="1914"/>
                </a:lnTo>
                <a:close/>
                <a:moveTo>
                  <a:pt x="5064" y="1644"/>
                </a:moveTo>
                <a:lnTo>
                  <a:pt x="5064" y="1644"/>
                </a:lnTo>
                <a:lnTo>
                  <a:pt x="5064" y="1644"/>
                </a:lnTo>
                <a:lnTo>
                  <a:pt x="5064" y="1644"/>
                </a:lnTo>
                <a:lnTo>
                  <a:pt x="5064" y="1644"/>
                </a:lnTo>
                <a:lnTo>
                  <a:pt x="5064" y="1644"/>
                </a:lnTo>
                <a:lnTo>
                  <a:pt x="5064" y="1644"/>
                </a:lnTo>
                <a:close/>
                <a:moveTo>
                  <a:pt x="5069" y="1925"/>
                </a:moveTo>
                <a:lnTo>
                  <a:pt x="5069" y="1925"/>
                </a:lnTo>
                <a:lnTo>
                  <a:pt x="5069" y="1925"/>
                </a:lnTo>
                <a:lnTo>
                  <a:pt x="5069" y="1925"/>
                </a:lnTo>
                <a:lnTo>
                  <a:pt x="5066" y="1925"/>
                </a:lnTo>
                <a:lnTo>
                  <a:pt x="5066" y="1925"/>
                </a:lnTo>
                <a:lnTo>
                  <a:pt x="5069" y="1925"/>
                </a:lnTo>
                <a:lnTo>
                  <a:pt x="5069" y="1925"/>
                </a:lnTo>
                <a:close/>
                <a:moveTo>
                  <a:pt x="5131" y="2258"/>
                </a:moveTo>
                <a:lnTo>
                  <a:pt x="5129" y="2258"/>
                </a:lnTo>
                <a:lnTo>
                  <a:pt x="5129" y="2258"/>
                </a:lnTo>
                <a:lnTo>
                  <a:pt x="5131" y="2258"/>
                </a:lnTo>
                <a:lnTo>
                  <a:pt x="5131" y="2256"/>
                </a:lnTo>
                <a:lnTo>
                  <a:pt x="5131" y="2256"/>
                </a:lnTo>
                <a:lnTo>
                  <a:pt x="5133" y="2256"/>
                </a:lnTo>
                <a:lnTo>
                  <a:pt x="5131" y="2256"/>
                </a:lnTo>
                <a:lnTo>
                  <a:pt x="5131" y="2254"/>
                </a:lnTo>
                <a:lnTo>
                  <a:pt x="5131" y="2254"/>
                </a:lnTo>
                <a:lnTo>
                  <a:pt x="5129" y="2254"/>
                </a:lnTo>
                <a:lnTo>
                  <a:pt x="5129" y="2254"/>
                </a:lnTo>
                <a:lnTo>
                  <a:pt x="5129" y="2254"/>
                </a:lnTo>
                <a:lnTo>
                  <a:pt x="5129" y="2256"/>
                </a:lnTo>
                <a:lnTo>
                  <a:pt x="5129" y="2256"/>
                </a:lnTo>
                <a:lnTo>
                  <a:pt x="5127" y="2256"/>
                </a:lnTo>
                <a:lnTo>
                  <a:pt x="5127" y="2258"/>
                </a:lnTo>
                <a:lnTo>
                  <a:pt x="5127" y="2258"/>
                </a:lnTo>
                <a:lnTo>
                  <a:pt x="5127" y="2258"/>
                </a:lnTo>
                <a:lnTo>
                  <a:pt x="5125" y="2260"/>
                </a:lnTo>
                <a:lnTo>
                  <a:pt x="5127" y="2258"/>
                </a:lnTo>
                <a:lnTo>
                  <a:pt x="5127" y="2256"/>
                </a:lnTo>
                <a:lnTo>
                  <a:pt x="5127" y="2256"/>
                </a:lnTo>
                <a:lnTo>
                  <a:pt x="5127" y="2256"/>
                </a:lnTo>
                <a:lnTo>
                  <a:pt x="5127" y="2254"/>
                </a:lnTo>
                <a:lnTo>
                  <a:pt x="5127" y="2254"/>
                </a:lnTo>
                <a:lnTo>
                  <a:pt x="5129" y="2254"/>
                </a:lnTo>
                <a:lnTo>
                  <a:pt x="5127" y="2254"/>
                </a:lnTo>
                <a:lnTo>
                  <a:pt x="5127" y="2254"/>
                </a:lnTo>
                <a:lnTo>
                  <a:pt x="5125" y="2254"/>
                </a:lnTo>
                <a:lnTo>
                  <a:pt x="5125" y="2254"/>
                </a:lnTo>
                <a:lnTo>
                  <a:pt x="5123" y="2256"/>
                </a:lnTo>
                <a:lnTo>
                  <a:pt x="5121" y="2258"/>
                </a:lnTo>
                <a:lnTo>
                  <a:pt x="5119" y="2258"/>
                </a:lnTo>
                <a:lnTo>
                  <a:pt x="5117" y="2260"/>
                </a:lnTo>
                <a:lnTo>
                  <a:pt x="5115" y="2260"/>
                </a:lnTo>
                <a:lnTo>
                  <a:pt x="5115" y="2258"/>
                </a:lnTo>
                <a:lnTo>
                  <a:pt x="5115" y="2256"/>
                </a:lnTo>
                <a:lnTo>
                  <a:pt x="5115" y="2254"/>
                </a:lnTo>
                <a:lnTo>
                  <a:pt x="5115" y="2252"/>
                </a:lnTo>
                <a:lnTo>
                  <a:pt x="5113" y="2252"/>
                </a:lnTo>
                <a:lnTo>
                  <a:pt x="5110" y="2252"/>
                </a:lnTo>
                <a:lnTo>
                  <a:pt x="5110" y="2250"/>
                </a:lnTo>
                <a:lnTo>
                  <a:pt x="5110" y="2250"/>
                </a:lnTo>
                <a:lnTo>
                  <a:pt x="5110" y="2248"/>
                </a:lnTo>
                <a:lnTo>
                  <a:pt x="5110" y="2248"/>
                </a:lnTo>
                <a:lnTo>
                  <a:pt x="5113" y="2245"/>
                </a:lnTo>
                <a:lnTo>
                  <a:pt x="5113" y="2245"/>
                </a:lnTo>
                <a:lnTo>
                  <a:pt x="5110" y="2245"/>
                </a:lnTo>
                <a:lnTo>
                  <a:pt x="5108" y="2245"/>
                </a:lnTo>
                <a:lnTo>
                  <a:pt x="5106" y="2248"/>
                </a:lnTo>
                <a:lnTo>
                  <a:pt x="5104" y="2250"/>
                </a:lnTo>
                <a:lnTo>
                  <a:pt x="5102" y="2254"/>
                </a:lnTo>
                <a:lnTo>
                  <a:pt x="5100" y="2258"/>
                </a:lnTo>
                <a:lnTo>
                  <a:pt x="5100" y="2262"/>
                </a:lnTo>
                <a:lnTo>
                  <a:pt x="5098" y="2264"/>
                </a:lnTo>
                <a:lnTo>
                  <a:pt x="5098" y="2266"/>
                </a:lnTo>
                <a:lnTo>
                  <a:pt x="5096" y="2266"/>
                </a:lnTo>
                <a:lnTo>
                  <a:pt x="5096" y="2266"/>
                </a:lnTo>
                <a:lnTo>
                  <a:pt x="5094" y="2269"/>
                </a:lnTo>
                <a:lnTo>
                  <a:pt x="5092" y="2269"/>
                </a:lnTo>
                <a:lnTo>
                  <a:pt x="5092" y="2271"/>
                </a:lnTo>
                <a:lnTo>
                  <a:pt x="5089" y="2273"/>
                </a:lnTo>
                <a:lnTo>
                  <a:pt x="5089" y="2275"/>
                </a:lnTo>
                <a:lnTo>
                  <a:pt x="5089" y="2277"/>
                </a:lnTo>
                <a:lnTo>
                  <a:pt x="5089" y="2279"/>
                </a:lnTo>
                <a:lnTo>
                  <a:pt x="5089" y="2279"/>
                </a:lnTo>
                <a:lnTo>
                  <a:pt x="5089" y="2279"/>
                </a:lnTo>
                <a:lnTo>
                  <a:pt x="5089" y="2279"/>
                </a:lnTo>
                <a:lnTo>
                  <a:pt x="5087" y="2281"/>
                </a:lnTo>
                <a:lnTo>
                  <a:pt x="5087" y="2281"/>
                </a:lnTo>
                <a:lnTo>
                  <a:pt x="5085" y="2283"/>
                </a:lnTo>
                <a:lnTo>
                  <a:pt x="5085" y="2285"/>
                </a:lnTo>
                <a:lnTo>
                  <a:pt x="5085" y="2287"/>
                </a:lnTo>
                <a:lnTo>
                  <a:pt x="5085" y="2287"/>
                </a:lnTo>
                <a:lnTo>
                  <a:pt x="5085" y="2285"/>
                </a:lnTo>
                <a:lnTo>
                  <a:pt x="5085" y="2285"/>
                </a:lnTo>
                <a:lnTo>
                  <a:pt x="5085" y="2285"/>
                </a:lnTo>
                <a:lnTo>
                  <a:pt x="5083" y="2287"/>
                </a:lnTo>
                <a:lnTo>
                  <a:pt x="5081" y="2287"/>
                </a:lnTo>
                <a:lnTo>
                  <a:pt x="5081" y="2290"/>
                </a:lnTo>
                <a:lnTo>
                  <a:pt x="5081" y="2290"/>
                </a:lnTo>
                <a:lnTo>
                  <a:pt x="5081" y="2290"/>
                </a:lnTo>
                <a:lnTo>
                  <a:pt x="5079" y="2290"/>
                </a:lnTo>
                <a:lnTo>
                  <a:pt x="5079" y="2290"/>
                </a:lnTo>
                <a:lnTo>
                  <a:pt x="5079" y="2290"/>
                </a:lnTo>
                <a:lnTo>
                  <a:pt x="5079" y="2292"/>
                </a:lnTo>
                <a:lnTo>
                  <a:pt x="5079" y="2290"/>
                </a:lnTo>
                <a:lnTo>
                  <a:pt x="5077" y="2290"/>
                </a:lnTo>
                <a:lnTo>
                  <a:pt x="5077" y="2290"/>
                </a:lnTo>
                <a:lnTo>
                  <a:pt x="5075" y="2292"/>
                </a:lnTo>
                <a:lnTo>
                  <a:pt x="5077" y="2292"/>
                </a:lnTo>
                <a:lnTo>
                  <a:pt x="5077" y="2292"/>
                </a:lnTo>
                <a:lnTo>
                  <a:pt x="5075" y="2292"/>
                </a:lnTo>
                <a:lnTo>
                  <a:pt x="5075" y="2292"/>
                </a:lnTo>
                <a:lnTo>
                  <a:pt x="5075" y="2292"/>
                </a:lnTo>
                <a:lnTo>
                  <a:pt x="5073" y="2294"/>
                </a:lnTo>
                <a:lnTo>
                  <a:pt x="5073" y="2294"/>
                </a:lnTo>
                <a:lnTo>
                  <a:pt x="5073" y="2294"/>
                </a:lnTo>
                <a:lnTo>
                  <a:pt x="5071" y="2296"/>
                </a:lnTo>
                <a:lnTo>
                  <a:pt x="5069" y="2296"/>
                </a:lnTo>
                <a:lnTo>
                  <a:pt x="5069" y="2298"/>
                </a:lnTo>
                <a:lnTo>
                  <a:pt x="5069" y="2298"/>
                </a:lnTo>
                <a:lnTo>
                  <a:pt x="5069" y="2298"/>
                </a:lnTo>
                <a:lnTo>
                  <a:pt x="5069" y="2298"/>
                </a:lnTo>
                <a:lnTo>
                  <a:pt x="5069" y="2298"/>
                </a:lnTo>
                <a:lnTo>
                  <a:pt x="5066" y="2298"/>
                </a:lnTo>
                <a:lnTo>
                  <a:pt x="5066" y="2300"/>
                </a:lnTo>
                <a:lnTo>
                  <a:pt x="5064" y="2300"/>
                </a:lnTo>
                <a:lnTo>
                  <a:pt x="5060" y="2302"/>
                </a:lnTo>
                <a:lnTo>
                  <a:pt x="5058" y="2302"/>
                </a:lnTo>
                <a:lnTo>
                  <a:pt x="5058" y="2304"/>
                </a:lnTo>
                <a:lnTo>
                  <a:pt x="5058" y="2304"/>
                </a:lnTo>
                <a:lnTo>
                  <a:pt x="5058" y="2304"/>
                </a:lnTo>
                <a:lnTo>
                  <a:pt x="5056" y="2304"/>
                </a:lnTo>
                <a:lnTo>
                  <a:pt x="5056" y="2304"/>
                </a:lnTo>
                <a:lnTo>
                  <a:pt x="5054" y="2306"/>
                </a:lnTo>
                <a:lnTo>
                  <a:pt x="5052" y="2306"/>
                </a:lnTo>
                <a:lnTo>
                  <a:pt x="5052" y="2306"/>
                </a:lnTo>
                <a:lnTo>
                  <a:pt x="5048" y="2306"/>
                </a:lnTo>
                <a:lnTo>
                  <a:pt x="5048" y="2308"/>
                </a:lnTo>
                <a:lnTo>
                  <a:pt x="5043" y="2310"/>
                </a:lnTo>
                <a:lnTo>
                  <a:pt x="5041" y="2313"/>
                </a:lnTo>
                <a:lnTo>
                  <a:pt x="5039" y="2315"/>
                </a:lnTo>
                <a:lnTo>
                  <a:pt x="5039" y="2317"/>
                </a:lnTo>
                <a:lnTo>
                  <a:pt x="5039" y="2317"/>
                </a:lnTo>
                <a:lnTo>
                  <a:pt x="5039" y="2319"/>
                </a:lnTo>
                <a:lnTo>
                  <a:pt x="5039" y="2317"/>
                </a:lnTo>
                <a:lnTo>
                  <a:pt x="5039" y="2317"/>
                </a:lnTo>
                <a:lnTo>
                  <a:pt x="5037" y="2319"/>
                </a:lnTo>
                <a:lnTo>
                  <a:pt x="5035" y="2319"/>
                </a:lnTo>
                <a:lnTo>
                  <a:pt x="5035" y="2321"/>
                </a:lnTo>
                <a:lnTo>
                  <a:pt x="5033" y="2321"/>
                </a:lnTo>
                <a:lnTo>
                  <a:pt x="5033" y="2321"/>
                </a:lnTo>
                <a:lnTo>
                  <a:pt x="5035" y="2323"/>
                </a:lnTo>
                <a:lnTo>
                  <a:pt x="5035" y="2323"/>
                </a:lnTo>
                <a:lnTo>
                  <a:pt x="5033" y="2323"/>
                </a:lnTo>
                <a:lnTo>
                  <a:pt x="5033" y="2321"/>
                </a:lnTo>
                <a:lnTo>
                  <a:pt x="5031" y="2323"/>
                </a:lnTo>
                <a:lnTo>
                  <a:pt x="5029" y="2325"/>
                </a:lnTo>
                <a:lnTo>
                  <a:pt x="5031" y="2325"/>
                </a:lnTo>
                <a:lnTo>
                  <a:pt x="5031" y="2325"/>
                </a:lnTo>
                <a:lnTo>
                  <a:pt x="5031" y="2325"/>
                </a:lnTo>
                <a:lnTo>
                  <a:pt x="5029" y="2325"/>
                </a:lnTo>
                <a:lnTo>
                  <a:pt x="5027" y="2327"/>
                </a:lnTo>
                <a:lnTo>
                  <a:pt x="5027" y="2327"/>
                </a:lnTo>
                <a:lnTo>
                  <a:pt x="5027" y="2327"/>
                </a:lnTo>
                <a:lnTo>
                  <a:pt x="5029" y="2329"/>
                </a:lnTo>
                <a:lnTo>
                  <a:pt x="5031" y="2329"/>
                </a:lnTo>
                <a:lnTo>
                  <a:pt x="5031" y="2329"/>
                </a:lnTo>
                <a:lnTo>
                  <a:pt x="5029" y="2329"/>
                </a:lnTo>
                <a:lnTo>
                  <a:pt x="5029" y="2329"/>
                </a:lnTo>
                <a:lnTo>
                  <a:pt x="5029" y="2331"/>
                </a:lnTo>
                <a:lnTo>
                  <a:pt x="5029" y="2331"/>
                </a:lnTo>
                <a:lnTo>
                  <a:pt x="5029" y="2331"/>
                </a:lnTo>
                <a:lnTo>
                  <a:pt x="5027" y="2329"/>
                </a:lnTo>
                <a:lnTo>
                  <a:pt x="5025" y="2329"/>
                </a:lnTo>
                <a:lnTo>
                  <a:pt x="5025" y="2331"/>
                </a:lnTo>
                <a:lnTo>
                  <a:pt x="5027" y="2331"/>
                </a:lnTo>
                <a:lnTo>
                  <a:pt x="5025" y="2331"/>
                </a:lnTo>
                <a:lnTo>
                  <a:pt x="5022" y="2334"/>
                </a:lnTo>
                <a:lnTo>
                  <a:pt x="5022" y="2334"/>
                </a:lnTo>
                <a:lnTo>
                  <a:pt x="5025" y="2334"/>
                </a:lnTo>
                <a:lnTo>
                  <a:pt x="5027" y="2334"/>
                </a:lnTo>
                <a:lnTo>
                  <a:pt x="5025" y="2336"/>
                </a:lnTo>
                <a:lnTo>
                  <a:pt x="5025" y="2336"/>
                </a:lnTo>
                <a:lnTo>
                  <a:pt x="5025" y="2338"/>
                </a:lnTo>
                <a:lnTo>
                  <a:pt x="5027" y="2338"/>
                </a:lnTo>
                <a:lnTo>
                  <a:pt x="5027" y="2338"/>
                </a:lnTo>
                <a:lnTo>
                  <a:pt x="5025" y="2338"/>
                </a:lnTo>
                <a:lnTo>
                  <a:pt x="5020" y="2340"/>
                </a:lnTo>
                <a:lnTo>
                  <a:pt x="5020" y="2340"/>
                </a:lnTo>
                <a:lnTo>
                  <a:pt x="5020" y="2340"/>
                </a:lnTo>
                <a:lnTo>
                  <a:pt x="5020" y="2342"/>
                </a:lnTo>
                <a:lnTo>
                  <a:pt x="5022" y="2342"/>
                </a:lnTo>
                <a:lnTo>
                  <a:pt x="5022" y="2340"/>
                </a:lnTo>
                <a:lnTo>
                  <a:pt x="5022" y="2340"/>
                </a:lnTo>
                <a:lnTo>
                  <a:pt x="5022" y="2342"/>
                </a:lnTo>
                <a:lnTo>
                  <a:pt x="5022" y="2342"/>
                </a:lnTo>
                <a:lnTo>
                  <a:pt x="5022" y="2344"/>
                </a:lnTo>
                <a:lnTo>
                  <a:pt x="5025" y="2342"/>
                </a:lnTo>
                <a:lnTo>
                  <a:pt x="5027" y="2342"/>
                </a:lnTo>
                <a:lnTo>
                  <a:pt x="5022" y="2344"/>
                </a:lnTo>
                <a:lnTo>
                  <a:pt x="5022" y="2346"/>
                </a:lnTo>
                <a:lnTo>
                  <a:pt x="5025" y="2346"/>
                </a:lnTo>
                <a:lnTo>
                  <a:pt x="5029" y="2346"/>
                </a:lnTo>
                <a:lnTo>
                  <a:pt x="5033" y="2346"/>
                </a:lnTo>
                <a:lnTo>
                  <a:pt x="5033" y="2346"/>
                </a:lnTo>
                <a:lnTo>
                  <a:pt x="5035" y="2344"/>
                </a:lnTo>
                <a:lnTo>
                  <a:pt x="5035" y="2344"/>
                </a:lnTo>
                <a:lnTo>
                  <a:pt x="5037" y="2346"/>
                </a:lnTo>
                <a:lnTo>
                  <a:pt x="5037" y="2346"/>
                </a:lnTo>
                <a:lnTo>
                  <a:pt x="5039" y="2348"/>
                </a:lnTo>
                <a:lnTo>
                  <a:pt x="5039" y="2348"/>
                </a:lnTo>
                <a:lnTo>
                  <a:pt x="5043" y="2348"/>
                </a:lnTo>
                <a:lnTo>
                  <a:pt x="5043" y="2348"/>
                </a:lnTo>
                <a:lnTo>
                  <a:pt x="5045" y="2348"/>
                </a:lnTo>
                <a:lnTo>
                  <a:pt x="5045" y="2350"/>
                </a:lnTo>
                <a:lnTo>
                  <a:pt x="5045" y="2350"/>
                </a:lnTo>
                <a:lnTo>
                  <a:pt x="5045" y="2350"/>
                </a:lnTo>
                <a:lnTo>
                  <a:pt x="5045" y="2352"/>
                </a:lnTo>
                <a:lnTo>
                  <a:pt x="5048" y="2352"/>
                </a:lnTo>
                <a:lnTo>
                  <a:pt x="5048" y="2352"/>
                </a:lnTo>
                <a:lnTo>
                  <a:pt x="5048" y="2352"/>
                </a:lnTo>
                <a:lnTo>
                  <a:pt x="5050" y="2352"/>
                </a:lnTo>
                <a:lnTo>
                  <a:pt x="5050" y="2352"/>
                </a:lnTo>
                <a:lnTo>
                  <a:pt x="5052" y="2352"/>
                </a:lnTo>
                <a:lnTo>
                  <a:pt x="5054" y="2352"/>
                </a:lnTo>
                <a:lnTo>
                  <a:pt x="5056" y="2352"/>
                </a:lnTo>
                <a:lnTo>
                  <a:pt x="5058" y="2354"/>
                </a:lnTo>
                <a:lnTo>
                  <a:pt x="5060" y="2352"/>
                </a:lnTo>
                <a:lnTo>
                  <a:pt x="5066" y="2352"/>
                </a:lnTo>
                <a:lnTo>
                  <a:pt x="5066" y="2352"/>
                </a:lnTo>
                <a:lnTo>
                  <a:pt x="5066" y="2350"/>
                </a:lnTo>
                <a:lnTo>
                  <a:pt x="5069" y="2348"/>
                </a:lnTo>
                <a:lnTo>
                  <a:pt x="5073" y="2344"/>
                </a:lnTo>
                <a:lnTo>
                  <a:pt x="5075" y="2344"/>
                </a:lnTo>
                <a:lnTo>
                  <a:pt x="5075" y="2342"/>
                </a:lnTo>
                <a:lnTo>
                  <a:pt x="5077" y="2342"/>
                </a:lnTo>
                <a:lnTo>
                  <a:pt x="5081" y="2340"/>
                </a:lnTo>
                <a:lnTo>
                  <a:pt x="5081" y="2340"/>
                </a:lnTo>
                <a:lnTo>
                  <a:pt x="5081" y="2340"/>
                </a:lnTo>
                <a:lnTo>
                  <a:pt x="5081" y="2340"/>
                </a:lnTo>
                <a:lnTo>
                  <a:pt x="5081" y="2338"/>
                </a:lnTo>
                <a:lnTo>
                  <a:pt x="5081" y="2338"/>
                </a:lnTo>
                <a:lnTo>
                  <a:pt x="5081" y="2338"/>
                </a:lnTo>
                <a:lnTo>
                  <a:pt x="5081" y="2336"/>
                </a:lnTo>
                <a:lnTo>
                  <a:pt x="5083" y="2334"/>
                </a:lnTo>
                <a:lnTo>
                  <a:pt x="5083" y="2331"/>
                </a:lnTo>
                <a:lnTo>
                  <a:pt x="5083" y="2327"/>
                </a:lnTo>
                <a:lnTo>
                  <a:pt x="5085" y="2327"/>
                </a:lnTo>
                <a:lnTo>
                  <a:pt x="5087" y="2325"/>
                </a:lnTo>
                <a:lnTo>
                  <a:pt x="5087" y="2323"/>
                </a:lnTo>
                <a:lnTo>
                  <a:pt x="5085" y="2323"/>
                </a:lnTo>
                <a:lnTo>
                  <a:pt x="5085" y="2323"/>
                </a:lnTo>
                <a:lnTo>
                  <a:pt x="5087" y="2323"/>
                </a:lnTo>
                <a:lnTo>
                  <a:pt x="5087" y="2321"/>
                </a:lnTo>
                <a:lnTo>
                  <a:pt x="5087" y="2317"/>
                </a:lnTo>
                <a:lnTo>
                  <a:pt x="5087" y="2317"/>
                </a:lnTo>
                <a:lnTo>
                  <a:pt x="5089" y="2313"/>
                </a:lnTo>
                <a:lnTo>
                  <a:pt x="5089" y="2313"/>
                </a:lnTo>
                <a:lnTo>
                  <a:pt x="5089" y="2310"/>
                </a:lnTo>
                <a:lnTo>
                  <a:pt x="5089" y="2310"/>
                </a:lnTo>
                <a:lnTo>
                  <a:pt x="5092" y="2310"/>
                </a:lnTo>
                <a:lnTo>
                  <a:pt x="5092" y="2308"/>
                </a:lnTo>
                <a:lnTo>
                  <a:pt x="5092" y="2308"/>
                </a:lnTo>
                <a:lnTo>
                  <a:pt x="5094" y="2308"/>
                </a:lnTo>
                <a:lnTo>
                  <a:pt x="5096" y="2308"/>
                </a:lnTo>
                <a:lnTo>
                  <a:pt x="5096" y="2308"/>
                </a:lnTo>
                <a:lnTo>
                  <a:pt x="5098" y="2306"/>
                </a:lnTo>
                <a:lnTo>
                  <a:pt x="5100" y="2306"/>
                </a:lnTo>
                <a:lnTo>
                  <a:pt x="5100" y="2306"/>
                </a:lnTo>
                <a:lnTo>
                  <a:pt x="5102" y="2304"/>
                </a:lnTo>
                <a:lnTo>
                  <a:pt x="5102" y="2304"/>
                </a:lnTo>
                <a:lnTo>
                  <a:pt x="5100" y="2302"/>
                </a:lnTo>
                <a:lnTo>
                  <a:pt x="5100" y="2302"/>
                </a:lnTo>
                <a:lnTo>
                  <a:pt x="5102" y="2302"/>
                </a:lnTo>
                <a:lnTo>
                  <a:pt x="5102" y="2304"/>
                </a:lnTo>
                <a:lnTo>
                  <a:pt x="5104" y="2304"/>
                </a:lnTo>
                <a:lnTo>
                  <a:pt x="5104" y="2304"/>
                </a:lnTo>
                <a:lnTo>
                  <a:pt x="5104" y="2304"/>
                </a:lnTo>
                <a:lnTo>
                  <a:pt x="5106" y="2302"/>
                </a:lnTo>
                <a:lnTo>
                  <a:pt x="5106" y="2302"/>
                </a:lnTo>
                <a:lnTo>
                  <a:pt x="5106" y="2302"/>
                </a:lnTo>
                <a:lnTo>
                  <a:pt x="5106" y="2302"/>
                </a:lnTo>
                <a:lnTo>
                  <a:pt x="5108" y="2302"/>
                </a:lnTo>
                <a:lnTo>
                  <a:pt x="5106" y="2304"/>
                </a:lnTo>
                <a:lnTo>
                  <a:pt x="5106" y="2304"/>
                </a:lnTo>
                <a:lnTo>
                  <a:pt x="5108" y="2304"/>
                </a:lnTo>
                <a:lnTo>
                  <a:pt x="5110" y="2304"/>
                </a:lnTo>
                <a:lnTo>
                  <a:pt x="5110" y="2304"/>
                </a:lnTo>
                <a:lnTo>
                  <a:pt x="5113" y="2304"/>
                </a:lnTo>
                <a:lnTo>
                  <a:pt x="5115" y="2304"/>
                </a:lnTo>
                <a:lnTo>
                  <a:pt x="5115" y="2304"/>
                </a:lnTo>
                <a:lnTo>
                  <a:pt x="5115" y="2304"/>
                </a:lnTo>
                <a:lnTo>
                  <a:pt x="5115" y="2302"/>
                </a:lnTo>
                <a:lnTo>
                  <a:pt x="5115" y="2302"/>
                </a:lnTo>
                <a:lnTo>
                  <a:pt x="5115" y="2300"/>
                </a:lnTo>
                <a:lnTo>
                  <a:pt x="5113" y="2300"/>
                </a:lnTo>
                <a:lnTo>
                  <a:pt x="5110" y="2300"/>
                </a:lnTo>
                <a:lnTo>
                  <a:pt x="5110" y="2300"/>
                </a:lnTo>
                <a:lnTo>
                  <a:pt x="5110" y="2298"/>
                </a:lnTo>
                <a:lnTo>
                  <a:pt x="5110" y="2298"/>
                </a:lnTo>
                <a:lnTo>
                  <a:pt x="5110" y="2298"/>
                </a:lnTo>
                <a:lnTo>
                  <a:pt x="5106" y="2298"/>
                </a:lnTo>
                <a:lnTo>
                  <a:pt x="5108" y="2296"/>
                </a:lnTo>
                <a:lnTo>
                  <a:pt x="5108" y="2296"/>
                </a:lnTo>
                <a:lnTo>
                  <a:pt x="5110" y="2296"/>
                </a:lnTo>
                <a:lnTo>
                  <a:pt x="5110" y="2296"/>
                </a:lnTo>
                <a:lnTo>
                  <a:pt x="5110" y="2294"/>
                </a:lnTo>
                <a:lnTo>
                  <a:pt x="5108" y="2294"/>
                </a:lnTo>
                <a:lnTo>
                  <a:pt x="5108" y="2294"/>
                </a:lnTo>
                <a:lnTo>
                  <a:pt x="5110" y="2294"/>
                </a:lnTo>
                <a:lnTo>
                  <a:pt x="5110" y="2292"/>
                </a:lnTo>
                <a:lnTo>
                  <a:pt x="5113" y="2292"/>
                </a:lnTo>
                <a:lnTo>
                  <a:pt x="5115" y="2290"/>
                </a:lnTo>
                <a:lnTo>
                  <a:pt x="5117" y="2290"/>
                </a:lnTo>
                <a:lnTo>
                  <a:pt x="5117" y="2290"/>
                </a:lnTo>
                <a:lnTo>
                  <a:pt x="5119" y="2287"/>
                </a:lnTo>
                <a:lnTo>
                  <a:pt x="5121" y="2281"/>
                </a:lnTo>
                <a:lnTo>
                  <a:pt x="5123" y="2279"/>
                </a:lnTo>
                <a:lnTo>
                  <a:pt x="5125" y="2277"/>
                </a:lnTo>
                <a:lnTo>
                  <a:pt x="5127" y="2275"/>
                </a:lnTo>
                <a:lnTo>
                  <a:pt x="5127" y="2275"/>
                </a:lnTo>
                <a:lnTo>
                  <a:pt x="5127" y="2273"/>
                </a:lnTo>
                <a:lnTo>
                  <a:pt x="5129" y="2273"/>
                </a:lnTo>
                <a:lnTo>
                  <a:pt x="5131" y="2269"/>
                </a:lnTo>
                <a:lnTo>
                  <a:pt x="5131" y="2269"/>
                </a:lnTo>
                <a:lnTo>
                  <a:pt x="5133" y="2266"/>
                </a:lnTo>
                <a:lnTo>
                  <a:pt x="5131" y="2266"/>
                </a:lnTo>
                <a:lnTo>
                  <a:pt x="5131" y="2266"/>
                </a:lnTo>
                <a:lnTo>
                  <a:pt x="5129" y="2266"/>
                </a:lnTo>
                <a:lnTo>
                  <a:pt x="5131" y="2264"/>
                </a:lnTo>
                <a:lnTo>
                  <a:pt x="5129" y="2264"/>
                </a:lnTo>
                <a:lnTo>
                  <a:pt x="5129" y="2262"/>
                </a:lnTo>
                <a:lnTo>
                  <a:pt x="5129" y="2262"/>
                </a:lnTo>
                <a:lnTo>
                  <a:pt x="5129" y="2260"/>
                </a:lnTo>
                <a:lnTo>
                  <a:pt x="5131" y="2260"/>
                </a:lnTo>
                <a:lnTo>
                  <a:pt x="5131" y="2260"/>
                </a:lnTo>
                <a:lnTo>
                  <a:pt x="5133" y="2260"/>
                </a:lnTo>
                <a:lnTo>
                  <a:pt x="5133" y="2258"/>
                </a:lnTo>
                <a:lnTo>
                  <a:pt x="5133" y="2256"/>
                </a:lnTo>
                <a:lnTo>
                  <a:pt x="5133" y="2258"/>
                </a:lnTo>
                <a:lnTo>
                  <a:pt x="5131" y="2258"/>
                </a:lnTo>
                <a:close/>
                <a:moveTo>
                  <a:pt x="5060" y="1906"/>
                </a:moveTo>
                <a:lnTo>
                  <a:pt x="5060" y="1908"/>
                </a:lnTo>
                <a:lnTo>
                  <a:pt x="5060" y="1906"/>
                </a:lnTo>
                <a:lnTo>
                  <a:pt x="5060" y="1906"/>
                </a:lnTo>
                <a:lnTo>
                  <a:pt x="5058" y="1904"/>
                </a:lnTo>
                <a:lnTo>
                  <a:pt x="5060" y="1904"/>
                </a:lnTo>
                <a:lnTo>
                  <a:pt x="5058" y="1904"/>
                </a:lnTo>
                <a:lnTo>
                  <a:pt x="5058" y="1902"/>
                </a:lnTo>
                <a:lnTo>
                  <a:pt x="5058" y="1902"/>
                </a:lnTo>
                <a:lnTo>
                  <a:pt x="5056" y="1902"/>
                </a:lnTo>
                <a:lnTo>
                  <a:pt x="5056" y="1904"/>
                </a:lnTo>
                <a:lnTo>
                  <a:pt x="5056" y="1904"/>
                </a:lnTo>
                <a:lnTo>
                  <a:pt x="5056" y="1906"/>
                </a:lnTo>
                <a:lnTo>
                  <a:pt x="5060" y="1906"/>
                </a:lnTo>
                <a:close/>
                <a:moveTo>
                  <a:pt x="5058" y="2464"/>
                </a:moveTo>
                <a:lnTo>
                  <a:pt x="5058" y="2464"/>
                </a:lnTo>
                <a:lnTo>
                  <a:pt x="5056" y="2464"/>
                </a:lnTo>
                <a:lnTo>
                  <a:pt x="5056" y="2464"/>
                </a:lnTo>
                <a:lnTo>
                  <a:pt x="5058" y="2464"/>
                </a:lnTo>
                <a:lnTo>
                  <a:pt x="5058" y="2464"/>
                </a:lnTo>
                <a:lnTo>
                  <a:pt x="5060" y="2464"/>
                </a:lnTo>
                <a:lnTo>
                  <a:pt x="5058" y="2464"/>
                </a:lnTo>
                <a:lnTo>
                  <a:pt x="5058" y="2464"/>
                </a:lnTo>
                <a:close/>
                <a:moveTo>
                  <a:pt x="5043" y="2361"/>
                </a:moveTo>
                <a:lnTo>
                  <a:pt x="5043" y="2359"/>
                </a:lnTo>
                <a:lnTo>
                  <a:pt x="5041" y="2359"/>
                </a:lnTo>
                <a:lnTo>
                  <a:pt x="5041" y="2359"/>
                </a:lnTo>
                <a:lnTo>
                  <a:pt x="5043" y="2359"/>
                </a:lnTo>
                <a:lnTo>
                  <a:pt x="5043" y="2359"/>
                </a:lnTo>
                <a:lnTo>
                  <a:pt x="5041" y="2354"/>
                </a:lnTo>
                <a:lnTo>
                  <a:pt x="5039" y="2354"/>
                </a:lnTo>
                <a:lnTo>
                  <a:pt x="5037" y="2357"/>
                </a:lnTo>
                <a:lnTo>
                  <a:pt x="5039" y="2359"/>
                </a:lnTo>
                <a:lnTo>
                  <a:pt x="5037" y="2359"/>
                </a:lnTo>
                <a:lnTo>
                  <a:pt x="5037" y="2361"/>
                </a:lnTo>
                <a:lnTo>
                  <a:pt x="5037" y="2361"/>
                </a:lnTo>
                <a:lnTo>
                  <a:pt x="5037" y="2361"/>
                </a:lnTo>
                <a:lnTo>
                  <a:pt x="5037" y="2363"/>
                </a:lnTo>
                <a:lnTo>
                  <a:pt x="5035" y="2363"/>
                </a:lnTo>
                <a:lnTo>
                  <a:pt x="5035" y="2365"/>
                </a:lnTo>
                <a:lnTo>
                  <a:pt x="5035" y="2365"/>
                </a:lnTo>
                <a:lnTo>
                  <a:pt x="5037" y="2365"/>
                </a:lnTo>
                <a:lnTo>
                  <a:pt x="5039" y="2363"/>
                </a:lnTo>
                <a:lnTo>
                  <a:pt x="5039" y="2363"/>
                </a:lnTo>
                <a:lnTo>
                  <a:pt x="5039" y="2363"/>
                </a:lnTo>
                <a:lnTo>
                  <a:pt x="5041" y="2363"/>
                </a:lnTo>
                <a:lnTo>
                  <a:pt x="5043" y="2363"/>
                </a:lnTo>
                <a:lnTo>
                  <a:pt x="5045" y="2361"/>
                </a:lnTo>
                <a:lnTo>
                  <a:pt x="5045" y="2361"/>
                </a:lnTo>
                <a:lnTo>
                  <a:pt x="5045" y="2361"/>
                </a:lnTo>
                <a:lnTo>
                  <a:pt x="5043" y="2361"/>
                </a:lnTo>
                <a:close/>
                <a:moveTo>
                  <a:pt x="5054" y="1526"/>
                </a:moveTo>
                <a:lnTo>
                  <a:pt x="5052" y="1526"/>
                </a:lnTo>
                <a:lnTo>
                  <a:pt x="5052" y="1526"/>
                </a:lnTo>
                <a:lnTo>
                  <a:pt x="5052" y="1526"/>
                </a:lnTo>
                <a:lnTo>
                  <a:pt x="5052" y="1526"/>
                </a:lnTo>
                <a:lnTo>
                  <a:pt x="5054" y="1526"/>
                </a:lnTo>
                <a:lnTo>
                  <a:pt x="5054" y="1526"/>
                </a:lnTo>
                <a:close/>
                <a:moveTo>
                  <a:pt x="4849" y="1705"/>
                </a:moveTo>
                <a:lnTo>
                  <a:pt x="4849" y="1705"/>
                </a:lnTo>
                <a:lnTo>
                  <a:pt x="4849" y="1702"/>
                </a:lnTo>
                <a:lnTo>
                  <a:pt x="4849" y="1702"/>
                </a:lnTo>
                <a:lnTo>
                  <a:pt x="4846" y="1705"/>
                </a:lnTo>
                <a:lnTo>
                  <a:pt x="4846" y="1705"/>
                </a:lnTo>
                <a:lnTo>
                  <a:pt x="4846" y="1707"/>
                </a:lnTo>
                <a:lnTo>
                  <a:pt x="4846" y="1707"/>
                </a:lnTo>
                <a:lnTo>
                  <a:pt x="4849" y="1709"/>
                </a:lnTo>
                <a:lnTo>
                  <a:pt x="4849" y="1709"/>
                </a:lnTo>
                <a:lnTo>
                  <a:pt x="4849" y="1709"/>
                </a:lnTo>
                <a:lnTo>
                  <a:pt x="4849" y="1707"/>
                </a:lnTo>
                <a:lnTo>
                  <a:pt x="4849" y="1705"/>
                </a:lnTo>
                <a:close/>
                <a:moveTo>
                  <a:pt x="4427" y="1480"/>
                </a:moveTo>
                <a:lnTo>
                  <a:pt x="4427" y="1480"/>
                </a:lnTo>
                <a:lnTo>
                  <a:pt x="4427" y="1482"/>
                </a:lnTo>
                <a:lnTo>
                  <a:pt x="4427" y="1482"/>
                </a:lnTo>
                <a:lnTo>
                  <a:pt x="4425" y="1482"/>
                </a:lnTo>
                <a:lnTo>
                  <a:pt x="4425" y="1484"/>
                </a:lnTo>
                <a:lnTo>
                  <a:pt x="4425" y="1484"/>
                </a:lnTo>
                <a:lnTo>
                  <a:pt x="4427" y="1487"/>
                </a:lnTo>
                <a:lnTo>
                  <a:pt x="4427" y="1487"/>
                </a:lnTo>
                <a:lnTo>
                  <a:pt x="4427" y="1489"/>
                </a:lnTo>
                <a:lnTo>
                  <a:pt x="4427" y="1489"/>
                </a:lnTo>
                <a:lnTo>
                  <a:pt x="4429" y="1489"/>
                </a:lnTo>
                <a:lnTo>
                  <a:pt x="4429" y="1489"/>
                </a:lnTo>
                <a:lnTo>
                  <a:pt x="4429" y="1489"/>
                </a:lnTo>
                <a:lnTo>
                  <a:pt x="4429" y="1487"/>
                </a:lnTo>
                <a:lnTo>
                  <a:pt x="4427" y="1484"/>
                </a:lnTo>
                <a:lnTo>
                  <a:pt x="4429" y="1482"/>
                </a:lnTo>
                <a:lnTo>
                  <a:pt x="4427" y="1480"/>
                </a:lnTo>
                <a:close/>
                <a:moveTo>
                  <a:pt x="4392" y="1445"/>
                </a:moveTo>
                <a:lnTo>
                  <a:pt x="4390" y="1443"/>
                </a:lnTo>
                <a:lnTo>
                  <a:pt x="4390" y="1443"/>
                </a:lnTo>
                <a:lnTo>
                  <a:pt x="4390" y="1443"/>
                </a:lnTo>
                <a:lnTo>
                  <a:pt x="4390" y="1443"/>
                </a:lnTo>
                <a:lnTo>
                  <a:pt x="4390" y="1443"/>
                </a:lnTo>
                <a:lnTo>
                  <a:pt x="4390" y="1445"/>
                </a:lnTo>
                <a:lnTo>
                  <a:pt x="4392" y="1445"/>
                </a:lnTo>
                <a:lnTo>
                  <a:pt x="4394" y="1447"/>
                </a:lnTo>
                <a:lnTo>
                  <a:pt x="4396" y="1449"/>
                </a:lnTo>
                <a:lnTo>
                  <a:pt x="4394" y="1445"/>
                </a:lnTo>
                <a:lnTo>
                  <a:pt x="4392" y="1445"/>
                </a:lnTo>
                <a:close/>
                <a:moveTo>
                  <a:pt x="4409" y="1478"/>
                </a:moveTo>
                <a:lnTo>
                  <a:pt x="4411" y="1478"/>
                </a:lnTo>
                <a:lnTo>
                  <a:pt x="4411" y="1478"/>
                </a:lnTo>
                <a:lnTo>
                  <a:pt x="4409" y="1476"/>
                </a:lnTo>
                <a:lnTo>
                  <a:pt x="4409" y="1476"/>
                </a:lnTo>
                <a:lnTo>
                  <a:pt x="4409" y="1478"/>
                </a:lnTo>
                <a:lnTo>
                  <a:pt x="4409" y="1478"/>
                </a:lnTo>
                <a:close/>
                <a:moveTo>
                  <a:pt x="4383" y="1480"/>
                </a:moveTo>
                <a:lnTo>
                  <a:pt x="4383" y="1480"/>
                </a:lnTo>
                <a:lnTo>
                  <a:pt x="4385" y="1480"/>
                </a:lnTo>
                <a:lnTo>
                  <a:pt x="4385" y="1480"/>
                </a:lnTo>
                <a:lnTo>
                  <a:pt x="4385" y="1478"/>
                </a:lnTo>
                <a:lnTo>
                  <a:pt x="4385" y="1476"/>
                </a:lnTo>
                <a:lnTo>
                  <a:pt x="4385" y="1476"/>
                </a:lnTo>
                <a:lnTo>
                  <a:pt x="4385" y="1476"/>
                </a:lnTo>
                <a:lnTo>
                  <a:pt x="4385" y="1476"/>
                </a:lnTo>
                <a:lnTo>
                  <a:pt x="4383" y="1476"/>
                </a:lnTo>
                <a:lnTo>
                  <a:pt x="4383" y="1478"/>
                </a:lnTo>
                <a:lnTo>
                  <a:pt x="4383" y="1480"/>
                </a:lnTo>
                <a:lnTo>
                  <a:pt x="4383" y="1480"/>
                </a:lnTo>
                <a:lnTo>
                  <a:pt x="4383" y="1480"/>
                </a:lnTo>
                <a:close/>
                <a:moveTo>
                  <a:pt x="4377" y="1449"/>
                </a:moveTo>
                <a:lnTo>
                  <a:pt x="4375" y="1449"/>
                </a:lnTo>
                <a:lnTo>
                  <a:pt x="4375" y="1451"/>
                </a:lnTo>
                <a:lnTo>
                  <a:pt x="4375" y="1453"/>
                </a:lnTo>
                <a:lnTo>
                  <a:pt x="4375" y="1453"/>
                </a:lnTo>
                <a:lnTo>
                  <a:pt x="4375" y="1453"/>
                </a:lnTo>
                <a:lnTo>
                  <a:pt x="4375" y="1455"/>
                </a:lnTo>
                <a:lnTo>
                  <a:pt x="4375" y="1455"/>
                </a:lnTo>
                <a:lnTo>
                  <a:pt x="4375" y="1457"/>
                </a:lnTo>
                <a:lnTo>
                  <a:pt x="4377" y="1453"/>
                </a:lnTo>
                <a:lnTo>
                  <a:pt x="4377" y="1451"/>
                </a:lnTo>
                <a:lnTo>
                  <a:pt x="4377" y="1449"/>
                </a:lnTo>
                <a:lnTo>
                  <a:pt x="4377" y="1449"/>
                </a:lnTo>
                <a:lnTo>
                  <a:pt x="4377" y="1449"/>
                </a:lnTo>
                <a:close/>
                <a:moveTo>
                  <a:pt x="4402" y="1470"/>
                </a:moveTo>
                <a:lnTo>
                  <a:pt x="4400" y="1468"/>
                </a:lnTo>
                <a:lnTo>
                  <a:pt x="4400" y="1468"/>
                </a:lnTo>
                <a:lnTo>
                  <a:pt x="4400" y="1470"/>
                </a:lnTo>
                <a:lnTo>
                  <a:pt x="4400" y="1470"/>
                </a:lnTo>
                <a:lnTo>
                  <a:pt x="4402" y="1470"/>
                </a:lnTo>
                <a:close/>
                <a:moveTo>
                  <a:pt x="4406" y="1487"/>
                </a:moveTo>
                <a:lnTo>
                  <a:pt x="4404" y="1487"/>
                </a:lnTo>
                <a:lnTo>
                  <a:pt x="4402" y="1489"/>
                </a:lnTo>
                <a:lnTo>
                  <a:pt x="4402" y="1489"/>
                </a:lnTo>
                <a:lnTo>
                  <a:pt x="4402" y="1491"/>
                </a:lnTo>
                <a:lnTo>
                  <a:pt x="4402" y="1491"/>
                </a:lnTo>
                <a:lnTo>
                  <a:pt x="4402" y="1493"/>
                </a:lnTo>
                <a:lnTo>
                  <a:pt x="4402" y="1493"/>
                </a:lnTo>
                <a:lnTo>
                  <a:pt x="4406" y="1493"/>
                </a:lnTo>
                <a:lnTo>
                  <a:pt x="4409" y="1493"/>
                </a:lnTo>
                <a:lnTo>
                  <a:pt x="4411" y="1493"/>
                </a:lnTo>
                <a:lnTo>
                  <a:pt x="4411" y="1491"/>
                </a:lnTo>
                <a:lnTo>
                  <a:pt x="4411" y="1491"/>
                </a:lnTo>
                <a:lnTo>
                  <a:pt x="4413" y="1491"/>
                </a:lnTo>
                <a:lnTo>
                  <a:pt x="4413" y="1491"/>
                </a:lnTo>
                <a:lnTo>
                  <a:pt x="4413" y="1489"/>
                </a:lnTo>
                <a:lnTo>
                  <a:pt x="4413" y="1489"/>
                </a:lnTo>
                <a:lnTo>
                  <a:pt x="4413" y="1487"/>
                </a:lnTo>
                <a:lnTo>
                  <a:pt x="4411" y="1487"/>
                </a:lnTo>
                <a:lnTo>
                  <a:pt x="4411" y="1484"/>
                </a:lnTo>
                <a:lnTo>
                  <a:pt x="4409" y="1484"/>
                </a:lnTo>
                <a:lnTo>
                  <a:pt x="4409" y="1484"/>
                </a:lnTo>
                <a:lnTo>
                  <a:pt x="4409" y="1484"/>
                </a:lnTo>
                <a:lnTo>
                  <a:pt x="4406" y="1484"/>
                </a:lnTo>
                <a:lnTo>
                  <a:pt x="4406" y="1487"/>
                </a:lnTo>
                <a:close/>
                <a:moveTo>
                  <a:pt x="4404" y="1468"/>
                </a:moveTo>
                <a:lnTo>
                  <a:pt x="4404" y="1470"/>
                </a:lnTo>
                <a:lnTo>
                  <a:pt x="4404" y="1470"/>
                </a:lnTo>
                <a:lnTo>
                  <a:pt x="4404" y="1472"/>
                </a:lnTo>
                <a:lnTo>
                  <a:pt x="4402" y="1472"/>
                </a:lnTo>
                <a:lnTo>
                  <a:pt x="4402" y="1474"/>
                </a:lnTo>
                <a:lnTo>
                  <a:pt x="4402" y="1476"/>
                </a:lnTo>
                <a:lnTo>
                  <a:pt x="4400" y="1478"/>
                </a:lnTo>
                <a:lnTo>
                  <a:pt x="4400" y="1480"/>
                </a:lnTo>
                <a:lnTo>
                  <a:pt x="4398" y="1482"/>
                </a:lnTo>
                <a:lnTo>
                  <a:pt x="4398" y="1484"/>
                </a:lnTo>
                <a:lnTo>
                  <a:pt x="4396" y="1489"/>
                </a:lnTo>
                <a:lnTo>
                  <a:pt x="4396" y="1489"/>
                </a:lnTo>
                <a:lnTo>
                  <a:pt x="4394" y="1493"/>
                </a:lnTo>
                <a:lnTo>
                  <a:pt x="4394" y="1495"/>
                </a:lnTo>
                <a:lnTo>
                  <a:pt x="4394" y="1495"/>
                </a:lnTo>
                <a:lnTo>
                  <a:pt x="4396" y="1495"/>
                </a:lnTo>
                <a:lnTo>
                  <a:pt x="4396" y="1493"/>
                </a:lnTo>
                <a:lnTo>
                  <a:pt x="4398" y="1489"/>
                </a:lnTo>
                <a:lnTo>
                  <a:pt x="4398" y="1487"/>
                </a:lnTo>
                <a:lnTo>
                  <a:pt x="4400" y="1484"/>
                </a:lnTo>
                <a:lnTo>
                  <a:pt x="4400" y="1484"/>
                </a:lnTo>
                <a:lnTo>
                  <a:pt x="4402" y="1482"/>
                </a:lnTo>
                <a:lnTo>
                  <a:pt x="4404" y="1482"/>
                </a:lnTo>
                <a:lnTo>
                  <a:pt x="4404" y="1482"/>
                </a:lnTo>
                <a:lnTo>
                  <a:pt x="4404" y="1478"/>
                </a:lnTo>
                <a:lnTo>
                  <a:pt x="4404" y="1476"/>
                </a:lnTo>
                <a:lnTo>
                  <a:pt x="4404" y="1474"/>
                </a:lnTo>
                <a:lnTo>
                  <a:pt x="4404" y="1472"/>
                </a:lnTo>
                <a:lnTo>
                  <a:pt x="4404" y="1472"/>
                </a:lnTo>
                <a:lnTo>
                  <a:pt x="4404" y="1472"/>
                </a:lnTo>
                <a:lnTo>
                  <a:pt x="4404" y="1470"/>
                </a:lnTo>
                <a:lnTo>
                  <a:pt x="4404" y="1468"/>
                </a:lnTo>
                <a:close/>
                <a:moveTo>
                  <a:pt x="4381" y="1489"/>
                </a:moveTo>
                <a:lnTo>
                  <a:pt x="4381" y="1489"/>
                </a:lnTo>
                <a:lnTo>
                  <a:pt x="4381" y="1491"/>
                </a:lnTo>
                <a:lnTo>
                  <a:pt x="4383" y="1495"/>
                </a:lnTo>
                <a:lnTo>
                  <a:pt x="4383" y="1495"/>
                </a:lnTo>
                <a:lnTo>
                  <a:pt x="4385" y="1495"/>
                </a:lnTo>
                <a:lnTo>
                  <a:pt x="4385" y="1497"/>
                </a:lnTo>
                <a:lnTo>
                  <a:pt x="4388" y="1497"/>
                </a:lnTo>
                <a:lnTo>
                  <a:pt x="4390" y="1499"/>
                </a:lnTo>
                <a:lnTo>
                  <a:pt x="4390" y="1501"/>
                </a:lnTo>
                <a:lnTo>
                  <a:pt x="4390" y="1501"/>
                </a:lnTo>
                <a:lnTo>
                  <a:pt x="4392" y="1501"/>
                </a:lnTo>
                <a:lnTo>
                  <a:pt x="4392" y="1501"/>
                </a:lnTo>
                <a:lnTo>
                  <a:pt x="4394" y="1499"/>
                </a:lnTo>
                <a:lnTo>
                  <a:pt x="4394" y="1499"/>
                </a:lnTo>
                <a:lnTo>
                  <a:pt x="4394" y="1497"/>
                </a:lnTo>
                <a:lnTo>
                  <a:pt x="4394" y="1497"/>
                </a:lnTo>
                <a:lnTo>
                  <a:pt x="4394" y="1497"/>
                </a:lnTo>
                <a:lnTo>
                  <a:pt x="4392" y="1493"/>
                </a:lnTo>
                <a:lnTo>
                  <a:pt x="4392" y="1493"/>
                </a:lnTo>
                <a:lnTo>
                  <a:pt x="4392" y="1491"/>
                </a:lnTo>
                <a:lnTo>
                  <a:pt x="4392" y="1489"/>
                </a:lnTo>
                <a:lnTo>
                  <a:pt x="4392" y="1489"/>
                </a:lnTo>
                <a:lnTo>
                  <a:pt x="4394" y="1487"/>
                </a:lnTo>
                <a:lnTo>
                  <a:pt x="4394" y="1484"/>
                </a:lnTo>
                <a:lnTo>
                  <a:pt x="4394" y="1482"/>
                </a:lnTo>
                <a:lnTo>
                  <a:pt x="4396" y="1480"/>
                </a:lnTo>
                <a:lnTo>
                  <a:pt x="4396" y="1478"/>
                </a:lnTo>
                <a:lnTo>
                  <a:pt x="4398" y="1478"/>
                </a:lnTo>
                <a:lnTo>
                  <a:pt x="4398" y="1476"/>
                </a:lnTo>
                <a:lnTo>
                  <a:pt x="4398" y="1476"/>
                </a:lnTo>
                <a:lnTo>
                  <a:pt x="4398" y="1474"/>
                </a:lnTo>
                <a:lnTo>
                  <a:pt x="4394" y="1472"/>
                </a:lnTo>
                <a:lnTo>
                  <a:pt x="4394" y="1472"/>
                </a:lnTo>
                <a:lnTo>
                  <a:pt x="4390" y="1474"/>
                </a:lnTo>
                <a:lnTo>
                  <a:pt x="4390" y="1474"/>
                </a:lnTo>
                <a:lnTo>
                  <a:pt x="4390" y="1474"/>
                </a:lnTo>
                <a:lnTo>
                  <a:pt x="4390" y="1476"/>
                </a:lnTo>
                <a:lnTo>
                  <a:pt x="4390" y="1476"/>
                </a:lnTo>
                <a:lnTo>
                  <a:pt x="4388" y="1478"/>
                </a:lnTo>
                <a:lnTo>
                  <a:pt x="4388" y="1478"/>
                </a:lnTo>
                <a:lnTo>
                  <a:pt x="4388" y="1480"/>
                </a:lnTo>
                <a:lnTo>
                  <a:pt x="4388" y="1482"/>
                </a:lnTo>
                <a:lnTo>
                  <a:pt x="4388" y="1482"/>
                </a:lnTo>
                <a:lnTo>
                  <a:pt x="4388" y="1484"/>
                </a:lnTo>
                <a:lnTo>
                  <a:pt x="4388" y="1487"/>
                </a:lnTo>
                <a:lnTo>
                  <a:pt x="4385" y="1487"/>
                </a:lnTo>
                <a:lnTo>
                  <a:pt x="4385" y="1487"/>
                </a:lnTo>
                <a:lnTo>
                  <a:pt x="4383" y="1487"/>
                </a:lnTo>
                <a:lnTo>
                  <a:pt x="4381" y="1489"/>
                </a:lnTo>
                <a:lnTo>
                  <a:pt x="4381" y="1489"/>
                </a:lnTo>
                <a:close/>
                <a:moveTo>
                  <a:pt x="4400" y="1497"/>
                </a:moveTo>
                <a:lnTo>
                  <a:pt x="4398" y="1497"/>
                </a:lnTo>
                <a:lnTo>
                  <a:pt x="4398" y="1499"/>
                </a:lnTo>
                <a:lnTo>
                  <a:pt x="4396" y="1499"/>
                </a:lnTo>
                <a:lnTo>
                  <a:pt x="4396" y="1499"/>
                </a:lnTo>
                <a:lnTo>
                  <a:pt x="4398" y="1499"/>
                </a:lnTo>
                <a:lnTo>
                  <a:pt x="4398" y="1499"/>
                </a:lnTo>
                <a:lnTo>
                  <a:pt x="4400" y="1499"/>
                </a:lnTo>
                <a:lnTo>
                  <a:pt x="4400" y="1499"/>
                </a:lnTo>
                <a:lnTo>
                  <a:pt x="4400" y="1497"/>
                </a:lnTo>
                <a:close/>
                <a:moveTo>
                  <a:pt x="4373" y="1537"/>
                </a:moveTo>
                <a:lnTo>
                  <a:pt x="4373" y="1537"/>
                </a:lnTo>
                <a:lnTo>
                  <a:pt x="4375" y="1539"/>
                </a:lnTo>
                <a:lnTo>
                  <a:pt x="4375" y="1539"/>
                </a:lnTo>
                <a:lnTo>
                  <a:pt x="4377" y="1539"/>
                </a:lnTo>
                <a:lnTo>
                  <a:pt x="4377" y="1539"/>
                </a:lnTo>
                <a:lnTo>
                  <a:pt x="4379" y="1537"/>
                </a:lnTo>
                <a:lnTo>
                  <a:pt x="4379" y="1537"/>
                </a:lnTo>
                <a:lnTo>
                  <a:pt x="4379" y="1535"/>
                </a:lnTo>
                <a:lnTo>
                  <a:pt x="4375" y="1535"/>
                </a:lnTo>
                <a:lnTo>
                  <a:pt x="4373" y="1535"/>
                </a:lnTo>
                <a:lnTo>
                  <a:pt x="4373" y="1535"/>
                </a:lnTo>
                <a:lnTo>
                  <a:pt x="4373" y="1537"/>
                </a:lnTo>
                <a:lnTo>
                  <a:pt x="4373" y="1537"/>
                </a:lnTo>
                <a:close/>
                <a:moveTo>
                  <a:pt x="4346" y="1558"/>
                </a:moveTo>
                <a:lnTo>
                  <a:pt x="4346" y="1558"/>
                </a:lnTo>
                <a:lnTo>
                  <a:pt x="4348" y="1558"/>
                </a:lnTo>
                <a:lnTo>
                  <a:pt x="4348" y="1556"/>
                </a:lnTo>
                <a:lnTo>
                  <a:pt x="4348" y="1556"/>
                </a:lnTo>
                <a:lnTo>
                  <a:pt x="4350" y="1558"/>
                </a:lnTo>
                <a:lnTo>
                  <a:pt x="4350" y="1556"/>
                </a:lnTo>
                <a:lnTo>
                  <a:pt x="4350" y="1556"/>
                </a:lnTo>
                <a:lnTo>
                  <a:pt x="4350" y="1556"/>
                </a:lnTo>
                <a:lnTo>
                  <a:pt x="4350" y="1554"/>
                </a:lnTo>
                <a:lnTo>
                  <a:pt x="4348" y="1554"/>
                </a:lnTo>
                <a:lnTo>
                  <a:pt x="4348" y="1556"/>
                </a:lnTo>
                <a:lnTo>
                  <a:pt x="4346" y="1556"/>
                </a:lnTo>
                <a:lnTo>
                  <a:pt x="4344" y="1558"/>
                </a:lnTo>
                <a:lnTo>
                  <a:pt x="4344" y="1558"/>
                </a:lnTo>
                <a:lnTo>
                  <a:pt x="4344" y="1558"/>
                </a:lnTo>
                <a:lnTo>
                  <a:pt x="4346" y="1558"/>
                </a:lnTo>
                <a:close/>
                <a:moveTo>
                  <a:pt x="4350" y="1434"/>
                </a:moveTo>
                <a:lnTo>
                  <a:pt x="4350" y="1432"/>
                </a:lnTo>
                <a:lnTo>
                  <a:pt x="4350" y="1432"/>
                </a:lnTo>
                <a:lnTo>
                  <a:pt x="4348" y="1430"/>
                </a:lnTo>
                <a:lnTo>
                  <a:pt x="4348" y="1432"/>
                </a:lnTo>
                <a:lnTo>
                  <a:pt x="4348" y="1432"/>
                </a:lnTo>
                <a:lnTo>
                  <a:pt x="4348" y="1432"/>
                </a:lnTo>
                <a:lnTo>
                  <a:pt x="4350" y="1434"/>
                </a:lnTo>
                <a:close/>
                <a:moveTo>
                  <a:pt x="4369" y="1449"/>
                </a:moveTo>
                <a:lnTo>
                  <a:pt x="4369" y="1449"/>
                </a:lnTo>
                <a:lnTo>
                  <a:pt x="4367" y="1447"/>
                </a:lnTo>
                <a:lnTo>
                  <a:pt x="4367" y="1445"/>
                </a:lnTo>
                <a:lnTo>
                  <a:pt x="4369" y="1443"/>
                </a:lnTo>
                <a:lnTo>
                  <a:pt x="4369" y="1443"/>
                </a:lnTo>
                <a:lnTo>
                  <a:pt x="4369" y="1443"/>
                </a:lnTo>
                <a:lnTo>
                  <a:pt x="4367" y="1440"/>
                </a:lnTo>
                <a:lnTo>
                  <a:pt x="4367" y="1440"/>
                </a:lnTo>
                <a:lnTo>
                  <a:pt x="4365" y="1438"/>
                </a:lnTo>
                <a:lnTo>
                  <a:pt x="4365" y="1436"/>
                </a:lnTo>
                <a:lnTo>
                  <a:pt x="4362" y="1438"/>
                </a:lnTo>
                <a:lnTo>
                  <a:pt x="4362" y="1438"/>
                </a:lnTo>
                <a:lnTo>
                  <a:pt x="4360" y="1436"/>
                </a:lnTo>
                <a:lnTo>
                  <a:pt x="4360" y="1436"/>
                </a:lnTo>
                <a:lnTo>
                  <a:pt x="4360" y="1436"/>
                </a:lnTo>
                <a:lnTo>
                  <a:pt x="4356" y="1436"/>
                </a:lnTo>
                <a:lnTo>
                  <a:pt x="4356" y="1436"/>
                </a:lnTo>
                <a:lnTo>
                  <a:pt x="4356" y="1436"/>
                </a:lnTo>
                <a:lnTo>
                  <a:pt x="4352" y="1436"/>
                </a:lnTo>
                <a:lnTo>
                  <a:pt x="4352" y="1436"/>
                </a:lnTo>
                <a:lnTo>
                  <a:pt x="4352" y="1436"/>
                </a:lnTo>
                <a:lnTo>
                  <a:pt x="4352" y="1438"/>
                </a:lnTo>
                <a:lnTo>
                  <a:pt x="4352" y="1438"/>
                </a:lnTo>
                <a:lnTo>
                  <a:pt x="4352" y="1438"/>
                </a:lnTo>
                <a:lnTo>
                  <a:pt x="4352" y="1438"/>
                </a:lnTo>
                <a:lnTo>
                  <a:pt x="4354" y="1438"/>
                </a:lnTo>
                <a:lnTo>
                  <a:pt x="4354" y="1440"/>
                </a:lnTo>
                <a:lnTo>
                  <a:pt x="4354" y="1440"/>
                </a:lnTo>
                <a:lnTo>
                  <a:pt x="4356" y="1440"/>
                </a:lnTo>
                <a:lnTo>
                  <a:pt x="4356" y="1443"/>
                </a:lnTo>
                <a:lnTo>
                  <a:pt x="4358" y="1445"/>
                </a:lnTo>
                <a:lnTo>
                  <a:pt x="4358" y="1447"/>
                </a:lnTo>
                <a:lnTo>
                  <a:pt x="4358" y="1447"/>
                </a:lnTo>
                <a:lnTo>
                  <a:pt x="4358" y="1447"/>
                </a:lnTo>
                <a:lnTo>
                  <a:pt x="4358" y="1449"/>
                </a:lnTo>
                <a:lnTo>
                  <a:pt x="4358" y="1449"/>
                </a:lnTo>
                <a:lnTo>
                  <a:pt x="4360" y="1449"/>
                </a:lnTo>
                <a:lnTo>
                  <a:pt x="4360" y="1451"/>
                </a:lnTo>
                <a:lnTo>
                  <a:pt x="4360" y="1451"/>
                </a:lnTo>
                <a:lnTo>
                  <a:pt x="4360" y="1453"/>
                </a:lnTo>
                <a:lnTo>
                  <a:pt x="4362" y="1453"/>
                </a:lnTo>
                <a:lnTo>
                  <a:pt x="4362" y="1453"/>
                </a:lnTo>
                <a:lnTo>
                  <a:pt x="4362" y="1455"/>
                </a:lnTo>
                <a:lnTo>
                  <a:pt x="4362" y="1455"/>
                </a:lnTo>
                <a:lnTo>
                  <a:pt x="4365" y="1455"/>
                </a:lnTo>
                <a:lnTo>
                  <a:pt x="4365" y="1453"/>
                </a:lnTo>
                <a:lnTo>
                  <a:pt x="4365" y="1453"/>
                </a:lnTo>
                <a:lnTo>
                  <a:pt x="4367" y="1453"/>
                </a:lnTo>
                <a:lnTo>
                  <a:pt x="4367" y="1453"/>
                </a:lnTo>
                <a:lnTo>
                  <a:pt x="4367" y="1453"/>
                </a:lnTo>
                <a:lnTo>
                  <a:pt x="4367" y="1453"/>
                </a:lnTo>
                <a:lnTo>
                  <a:pt x="4367" y="1451"/>
                </a:lnTo>
                <a:lnTo>
                  <a:pt x="4367" y="1451"/>
                </a:lnTo>
                <a:lnTo>
                  <a:pt x="4369" y="1449"/>
                </a:lnTo>
                <a:close/>
                <a:moveTo>
                  <a:pt x="4344" y="1256"/>
                </a:moveTo>
                <a:lnTo>
                  <a:pt x="4344" y="1254"/>
                </a:lnTo>
                <a:lnTo>
                  <a:pt x="4341" y="1256"/>
                </a:lnTo>
                <a:lnTo>
                  <a:pt x="4341" y="1256"/>
                </a:lnTo>
                <a:lnTo>
                  <a:pt x="4341" y="1256"/>
                </a:lnTo>
                <a:lnTo>
                  <a:pt x="4341" y="1258"/>
                </a:lnTo>
                <a:lnTo>
                  <a:pt x="4341" y="1258"/>
                </a:lnTo>
                <a:lnTo>
                  <a:pt x="4341" y="1258"/>
                </a:lnTo>
                <a:lnTo>
                  <a:pt x="4344" y="1258"/>
                </a:lnTo>
                <a:lnTo>
                  <a:pt x="4344" y="1258"/>
                </a:lnTo>
                <a:lnTo>
                  <a:pt x="4344" y="1258"/>
                </a:lnTo>
                <a:lnTo>
                  <a:pt x="4344" y="1256"/>
                </a:lnTo>
                <a:lnTo>
                  <a:pt x="4344" y="1256"/>
                </a:lnTo>
                <a:lnTo>
                  <a:pt x="4344" y="1256"/>
                </a:lnTo>
                <a:lnTo>
                  <a:pt x="4344" y="1256"/>
                </a:lnTo>
                <a:close/>
                <a:moveTo>
                  <a:pt x="4352" y="1457"/>
                </a:moveTo>
                <a:lnTo>
                  <a:pt x="4350" y="1455"/>
                </a:lnTo>
                <a:lnTo>
                  <a:pt x="4350" y="1455"/>
                </a:lnTo>
                <a:lnTo>
                  <a:pt x="4350" y="1455"/>
                </a:lnTo>
                <a:lnTo>
                  <a:pt x="4348" y="1455"/>
                </a:lnTo>
                <a:lnTo>
                  <a:pt x="4348" y="1455"/>
                </a:lnTo>
                <a:lnTo>
                  <a:pt x="4348" y="1455"/>
                </a:lnTo>
                <a:lnTo>
                  <a:pt x="4346" y="1455"/>
                </a:lnTo>
                <a:lnTo>
                  <a:pt x="4346" y="1453"/>
                </a:lnTo>
                <a:lnTo>
                  <a:pt x="4346" y="1453"/>
                </a:lnTo>
                <a:lnTo>
                  <a:pt x="4344" y="1453"/>
                </a:lnTo>
                <a:lnTo>
                  <a:pt x="4344" y="1453"/>
                </a:lnTo>
                <a:lnTo>
                  <a:pt x="4344" y="1455"/>
                </a:lnTo>
                <a:lnTo>
                  <a:pt x="4344" y="1455"/>
                </a:lnTo>
                <a:lnTo>
                  <a:pt x="4344" y="1455"/>
                </a:lnTo>
                <a:lnTo>
                  <a:pt x="4346" y="1455"/>
                </a:lnTo>
                <a:lnTo>
                  <a:pt x="4346" y="1457"/>
                </a:lnTo>
                <a:lnTo>
                  <a:pt x="4346" y="1457"/>
                </a:lnTo>
                <a:lnTo>
                  <a:pt x="4348" y="1457"/>
                </a:lnTo>
                <a:lnTo>
                  <a:pt x="4348" y="1457"/>
                </a:lnTo>
                <a:lnTo>
                  <a:pt x="4350" y="1457"/>
                </a:lnTo>
                <a:lnTo>
                  <a:pt x="4350" y="1457"/>
                </a:lnTo>
                <a:lnTo>
                  <a:pt x="4352" y="1457"/>
                </a:lnTo>
                <a:close/>
                <a:moveTo>
                  <a:pt x="4346" y="1459"/>
                </a:moveTo>
                <a:lnTo>
                  <a:pt x="4346" y="1459"/>
                </a:lnTo>
                <a:lnTo>
                  <a:pt x="4346" y="1459"/>
                </a:lnTo>
                <a:lnTo>
                  <a:pt x="4346" y="1459"/>
                </a:lnTo>
                <a:lnTo>
                  <a:pt x="4344" y="1459"/>
                </a:lnTo>
                <a:lnTo>
                  <a:pt x="4346" y="1461"/>
                </a:lnTo>
                <a:lnTo>
                  <a:pt x="4346" y="1461"/>
                </a:lnTo>
                <a:lnTo>
                  <a:pt x="4346" y="1463"/>
                </a:lnTo>
                <a:lnTo>
                  <a:pt x="4346" y="1463"/>
                </a:lnTo>
                <a:lnTo>
                  <a:pt x="4348" y="1461"/>
                </a:lnTo>
                <a:lnTo>
                  <a:pt x="4348" y="1461"/>
                </a:lnTo>
                <a:lnTo>
                  <a:pt x="4348" y="1461"/>
                </a:lnTo>
                <a:lnTo>
                  <a:pt x="4348" y="1459"/>
                </a:lnTo>
                <a:lnTo>
                  <a:pt x="4346" y="1459"/>
                </a:lnTo>
                <a:close/>
                <a:moveTo>
                  <a:pt x="4346" y="1480"/>
                </a:moveTo>
                <a:lnTo>
                  <a:pt x="4346" y="1480"/>
                </a:lnTo>
                <a:lnTo>
                  <a:pt x="4346" y="1478"/>
                </a:lnTo>
                <a:lnTo>
                  <a:pt x="4346" y="1478"/>
                </a:lnTo>
                <a:lnTo>
                  <a:pt x="4344" y="1478"/>
                </a:lnTo>
                <a:lnTo>
                  <a:pt x="4344" y="1478"/>
                </a:lnTo>
                <a:lnTo>
                  <a:pt x="4344" y="1480"/>
                </a:lnTo>
                <a:lnTo>
                  <a:pt x="4346" y="1480"/>
                </a:lnTo>
                <a:close/>
                <a:moveTo>
                  <a:pt x="4365" y="1545"/>
                </a:moveTo>
                <a:lnTo>
                  <a:pt x="4365" y="1545"/>
                </a:lnTo>
                <a:lnTo>
                  <a:pt x="4362" y="1543"/>
                </a:lnTo>
                <a:lnTo>
                  <a:pt x="4360" y="1543"/>
                </a:lnTo>
                <a:lnTo>
                  <a:pt x="4358" y="1545"/>
                </a:lnTo>
                <a:lnTo>
                  <a:pt x="4358" y="1545"/>
                </a:lnTo>
                <a:lnTo>
                  <a:pt x="4360" y="1547"/>
                </a:lnTo>
                <a:lnTo>
                  <a:pt x="4360" y="1545"/>
                </a:lnTo>
                <a:lnTo>
                  <a:pt x="4362" y="1547"/>
                </a:lnTo>
                <a:lnTo>
                  <a:pt x="4365" y="1545"/>
                </a:lnTo>
                <a:lnTo>
                  <a:pt x="4365" y="1547"/>
                </a:lnTo>
                <a:lnTo>
                  <a:pt x="4367" y="1545"/>
                </a:lnTo>
                <a:lnTo>
                  <a:pt x="4367" y="1545"/>
                </a:lnTo>
                <a:lnTo>
                  <a:pt x="4367" y="1545"/>
                </a:lnTo>
                <a:lnTo>
                  <a:pt x="4365" y="1545"/>
                </a:lnTo>
                <a:close/>
                <a:moveTo>
                  <a:pt x="4344" y="1466"/>
                </a:moveTo>
                <a:lnTo>
                  <a:pt x="4344" y="1466"/>
                </a:lnTo>
                <a:lnTo>
                  <a:pt x="4341" y="1466"/>
                </a:lnTo>
                <a:lnTo>
                  <a:pt x="4341" y="1466"/>
                </a:lnTo>
                <a:lnTo>
                  <a:pt x="4344" y="1468"/>
                </a:lnTo>
                <a:lnTo>
                  <a:pt x="4344" y="1468"/>
                </a:lnTo>
                <a:lnTo>
                  <a:pt x="4344" y="1468"/>
                </a:lnTo>
                <a:lnTo>
                  <a:pt x="4344" y="1466"/>
                </a:lnTo>
                <a:lnTo>
                  <a:pt x="4344" y="1466"/>
                </a:lnTo>
                <a:lnTo>
                  <a:pt x="4344" y="1466"/>
                </a:lnTo>
                <a:close/>
                <a:moveTo>
                  <a:pt x="4436" y="1115"/>
                </a:moveTo>
                <a:lnTo>
                  <a:pt x="4436" y="1115"/>
                </a:lnTo>
                <a:lnTo>
                  <a:pt x="4436" y="1115"/>
                </a:lnTo>
                <a:lnTo>
                  <a:pt x="4434" y="1118"/>
                </a:lnTo>
                <a:lnTo>
                  <a:pt x="4436" y="1118"/>
                </a:lnTo>
                <a:lnTo>
                  <a:pt x="4436" y="1118"/>
                </a:lnTo>
                <a:lnTo>
                  <a:pt x="4436" y="1118"/>
                </a:lnTo>
                <a:lnTo>
                  <a:pt x="4438" y="1118"/>
                </a:lnTo>
                <a:lnTo>
                  <a:pt x="4438" y="1115"/>
                </a:lnTo>
                <a:lnTo>
                  <a:pt x="4438" y="1115"/>
                </a:lnTo>
                <a:lnTo>
                  <a:pt x="4436" y="1115"/>
                </a:lnTo>
                <a:close/>
                <a:moveTo>
                  <a:pt x="4432" y="1491"/>
                </a:moveTo>
                <a:lnTo>
                  <a:pt x="4432" y="1493"/>
                </a:lnTo>
                <a:lnTo>
                  <a:pt x="4432" y="1493"/>
                </a:lnTo>
                <a:lnTo>
                  <a:pt x="4434" y="1493"/>
                </a:lnTo>
                <a:lnTo>
                  <a:pt x="4434" y="1491"/>
                </a:lnTo>
                <a:lnTo>
                  <a:pt x="4434" y="1491"/>
                </a:lnTo>
                <a:lnTo>
                  <a:pt x="4432" y="1491"/>
                </a:lnTo>
                <a:close/>
                <a:moveTo>
                  <a:pt x="4434" y="1489"/>
                </a:moveTo>
                <a:lnTo>
                  <a:pt x="4434" y="1491"/>
                </a:lnTo>
                <a:lnTo>
                  <a:pt x="4434" y="1491"/>
                </a:lnTo>
                <a:lnTo>
                  <a:pt x="4436" y="1491"/>
                </a:lnTo>
                <a:lnTo>
                  <a:pt x="4436" y="1491"/>
                </a:lnTo>
                <a:lnTo>
                  <a:pt x="4436" y="1489"/>
                </a:lnTo>
                <a:lnTo>
                  <a:pt x="4436" y="1489"/>
                </a:lnTo>
                <a:lnTo>
                  <a:pt x="4436" y="1489"/>
                </a:lnTo>
                <a:lnTo>
                  <a:pt x="4434" y="1487"/>
                </a:lnTo>
                <a:lnTo>
                  <a:pt x="4434" y="1489"/>
                </a:lnTo>
                <a:lnTo>
                  <a:pt x="4434" y="1489"/>
                </a:lnTo>
                <a:close/>
                <a:moveTo>
                  <a:pt x="4388" y="1524"/>
                </a:moveTo>
                <a:lnTo>
                  <a:pt x="4388" y="1524"/>
                </a:lnTo>
                <a:lnTo>
                  <a:pt x="4388" y="1524"/>
                </a:lnTo>
                <a:lnTo>
                  <a:pt x="4388" y="1526"/>
                </a:lnTo>
                <a:lnTo>
                  <a:pt x="4388" y="1526"/>
                </a:lnTo>
                <a:lnTo>
                  <a:pt x="4390" y="1524"/>
                </a:lnTo>
                <a:lnTo>
                  <a:pt x="4390" y="1524"/>
                </a:lnTo>
                <a:lnTo>
                  <a:pt x="4390" y="1524"/>
                </a:lnTo>
                <a:lnTo>
                  <a:pt x="4388" y="1524"/>
                </a:lnTo>
                <a:lnTo>
                  <a:pt x="4388" y="1524"/>
                </a:lnTo>
                <a:close/>
                <a:moveTo>
                  <a:pt x="4427" y="1493"/>
                </a:moveTo>
                <a:lnTo>
                  <a:pt x="4425" y="1491"/>
                </a:lnTo>
                <a:lnTo>
                  <a:pt x="4425" y="1491"/>
                </a:lnTo>
                <a:lnTo>
                  <a:pt x="4425" y="1493"/>
                </a:lnTo>
                <a:lnTo>
                  <a:pt x="4425" y="1497"/>
                </a:lnTo>
                <a:lnTo>
                  <a:pt x="4427" y="1499"/>
                </a:lnTo>
                <a:lnTo>
                  <a:pt x="4425" y="1501"/>
                </a:lnTo>
                <a:lnTo>
                  <a:pt x="4423" y="1501"/>
                </a:lnTo>
                <a:lnTo>
                  <a:pt x="4423" y="1501"/>
                </a:lnTo>
                <a:lnTo>
                  <a:pt x="4421" y="1501"/>
                </a:lnTo>
                <a:lnTo>
                  <a:pt x="4421" y="1503"/>
                </a:lnTo>
                <a:lnTo>
                  <a:pt x="4421" y="1503"/>
                </a:lnTo>
                <a:lnTo>
                  <a:pt x="4419" y="1503"/>
                </a:lnTo>
                <a:lnTo>
                  <a:pt x="4417" y="1501"/>
                </a:lnTo>
                <a:lnTo>
                  <a:pt x="4417" y="1501"/>
                </a:lnTo>
                <a:lnTo>
                  <a:pt x="4415" y="1503"/>
                </a:lnTo>
                <a:lnTo>
                  <a:pt x="4415" y="1503"/>
                </a:lnTo>
                <a:lnTo>
                  <a:pt x="4415" y="1505"/>
                </a:lnTo>
                <a:lnTo>
                  <a:pt x="4415" y="1508"/>
                </a:lnTo>
                <a:lnTo>
                  <a:pt x="4413" y="1508"/>
                </a:lnTo>
                <a:lnTo>
                  <a:pt x="4411" y="1508"/>
                </a:lnTo>
                <a:lnTo>
                  <a:pt x="4411" y="1508"/>
                </a:lnTo>
                <a:lnTo>
                  <a:pt x="4409" y="1508"/>
                </a:lnTo>
                <a:lnTo>
                  <a:pt x="4409" y="1510"/>
                </a:lnTo>
                <a:lnTo>
                  <a:pt x="4409" y="1510"/>
                </a:lnTo>
                <a:lnTo>
                  <a:pt x="4406" y="1512"/>
                </a:lnTo>
                <a:lnTo>
                  <a:pt x="4406" y="1512"/>
                </a:lnTo>
                <a:lnTo>
                  <a:pt x="4406" y="1514"/>
                </a:lnTo>
                <a:lnTo>
                  <a:pt x="4404" y="1514"/>
                </a:lnTo>
                <a:lnTo>
                  <a:pt x="4402" y="1514"/>
                </a:lnTo>
                <a:lnTo>
                  <a:pt x="4402" y="1516"/>
                </a:lnTo>
                <a:lnTo>
                  <a:pt x="4400" y="1516"/>
                </a:lnTo>
                <a:lnTo>
                  <a:pt x="4402" y="1514"/>
                </a:lnTo>
                <a:lnTo>
                  <a:pt x="4402" y="1514"/>
                </a:lnTo>
                <a:lnTo>
                  <a:pt x="4402" y="1510"/>
                </a:lnTo>
                <a:lnTo>
                  <a:pt x="4402" y="1510"/>
                </a:lnTo>
                <a:lnTo>
                  <a:pt x="4400" y="1508"/>
                </a:lnTo>
                <a:lnTo>
                  <a:pt x="4400" y="1508"/>
                </a:lnTo>
                <a:lnTo>
                  <a:pt x="4398" y="1508"/>
                </a:lnTo>
                <a:lnTo>
                  <a:pt x="4396" y="1505"/>
                </a:lnTo>
                <a:lnTo>
                  <a:pt x="4396" y="1505"/>
                </a:lnTo>
                <a:lnTo>
                  <a:pt x="4396" y="1508"/>
                </a:lnTo>
                <a:lnTo>
                  <a:pt x="4394" y="1508"/>
                </a:lnTo>
                <a:lnTo>
                  <a:pt x="4394" y="1508"/>
                </a:lnTo>
                <a:lnTo>
                  <a:pt x="4392" y="1510"/>
                </a:lnTo>
                <a:lnTo>
                  <a:pt x="4392" y="1510"/>
                </a:lnTo>
                <a:lnTo>
                  <a:pt x="4390" y="1510"/>
                </a:lnTo>
                <a:lnTo>
                  <a:pt x="4390" y="1510"/>
                </a:lnTo>
                <a:lnTo>
                  <a:pt x="4390" y="1512"/>
                </a:lnTo>
                <a:lnTo>
                  <a:pt x="4390" y="1512"/>
                </a:lnTo>
                <a:lnTo>
                  <a:pt x="4390" y="1514"/>
                </a:lnTo>
                <a:lnTo>
                  <a:pt x="4388" y="1514"/>
                </a:lnTo>
                <a:lnTo>
                  <a:pt x="4388" y="1514"/>
                </a:lnTo>
                <a:lnTo>
                  <a:pt x="4385" y="1514"/>
                </a:lnTo>
                <a:lnTo>
                  <a:pt x="4383" y="1514"/>
                </a:lnTo>
                <a:lnTo>
                  <a:pt x="4381" y="1516"/>
                </a:lnTo>
                <a:lnTo>
                  <a:pt x="4379" y="1516"/>
                </a:lnTo>
                <a:lnTo>
                  <a:pt x="4379" y="1516"/>
                </a:lnTo>
                <a:lnTo>
                  <a:pt x="4377" y="1518"/>
                </a:lnTo>
                <a:lnTo>
                  <a:pt x="4377" y="1520"/>
                </a:lnTo>
                <a:lnTo>
                  <a:pt x="4377" y="1520"/>
                </a:lnTo>
                <a:lnTo>
                  <a:pt x="4375" y="1524"/>
                </a:lnTo>
                <a:lnTo>
                  <a:pt x="4375" y="1526"/>
                </a:lnTo>
                <a:lnTo>
                  <a:pt x="4375" y="1528"/>
                </a:lnTo>
                <a:lnTo>
                  <a:pt x="4373" y="1528"/>
                </a:lnTo>
                <a:lnTo>
                  <a:pt x="4375" y="1531"/>
                </a:lnTo>
                <a:lnTo>
                  <a:pt x="4375" y="1531"/>
                </a:lnTo>
                <a:lnTo>
                  <a:pt x="4377" y="1533"/>
                </a:lnTo>
                <a:lnTo>
                  <a:pt x="4377" y="1531"/>
                </a:lnTo>
                <a:lnTo>
                  <a:pt x="4377" y="1531"/>
                </a:lnTo>
                <a:lnTo>
                  <a:pt x="4379" y="1528"/>
                </a:lnTo>
                <a:lnTo>
                  <a:pt x="4379" y="1526"/>
                </a:lnTo>
                <a:lnTo>
                  <a:pt x="4381" y="1522"/>
                </a:lnTo>
                <a:lnTo>
                  <a:pt x="4381" y="1522"/>
                </a:lnTo>
                <a:lnTo>
                  <a:pt x="4383" y="1520"/>
                </a:lnTo>
                <a:lnTo>
                  <a:pt x="4383" y="1520"/>
                </a:lnTo>
                <a:lnTo>
                  <a:pt x="4385" y="1520"/>
                </a:lnTo>
                <a:lnTo>
                  <a:pt x="4388" y="1520"/>
                </a:lnTo>
                <a:lnTo>
                  <a:pt x="4388" y="1522"/>
                </a:lnTo>
                <a:lnTo>
                  <a:pt x="4388" y="1522"/>
                </a:lnTo>
                <a:lnTo>
                  <a:pt x="4388" y="1522"/>
                </a:lnTo>
                <a:lnTo>
                  <a:pt x="4390" y="1522"/>
                </a:lnTo>
                <a:lnTo>
                  <a:pt x="4390" y="1522"/>
                </a:lnTo>
                <a:lnTo>
                  <a:pt x="4392" y="1520"/>
                </a:lnTo>
                <a:lnTo>
                  <a:pt x="4392" y="1520"/>
                </a:lnTo>
                <a:lnTo>
                  <a:pt x="4392" y="1522"/>
                </a:lnTo>
                <a:lnTo>
                  <a:pt x="4392" y="1522"/>
                </a:lnTo>
                <a:lnTo>
                  <a:pt x="4392" y="1522"/>
                </a:lnTo>
                <a:lnTo>
                  <a:pt x="4394" y="1524"/>
                </a:lnTo>
                <a:lnTo>
                  <a:pt x="4396" y="1524"/>
                </a:lnTo>
                <a:lnTo>
                  <a:pt x="4396" y="1520"/>
                </a:lnTo>
                <a:lnTo>
                  <a:pt x="4396" y="1520"/>
                </a:lnTo>
                <a:lnTo>
                  <a:pt x="4396" y="1520"/>
                </a:lnTo>
                <a:lnTo>
                  <a:pt x="4396" y="1518"/>
                </a:lnTo>
                <a:lnTo>
                  <a:pt x="4398" y="1518"/>
                </a:lnTo>
                <a:lnTo>
                  <a:pt x="4398" y="1518"/>
                </a:lnTo>
                <a:lnTo>
                  <a:pt x="4400" y="1518"/>
                </a:lnTo>
                <a:lnTo>
                  <a:pt x="4400" y="1520"/>
                </a:lnTo>
                <a:lnTo>
                  <a:pt x="4400" y="1520"/>
                </a:lnTo>
                <a:lnTo>
                  <a:pt x="4404" y="1520"/>
                </a:lnTo>
                <a:lnTo>
                  <a:pt x="4404" y="1522"/>
                </a:lnTo>
                <a:lnTo>
                  <a:pt x="4406" y="1524"/>
                </a:lnTo>
                <a:lnTo>
                  <a:pt x="4406" y="1524"/>
                </a:lnTo>
                <a:lnTo>
                  <a:pt x="4406" y="1526"/>
                </a:lnTo>
                <a:lnTo>
                  <a:pt x="4406" y="1526"/>
                </a:lnTo>
                <a:lnTo>
                  <a:pt x="4406" y="1526"/>
                </a:lnTo>
                <a:lnTo>
                  <a:pt x="4406" y="1528"/>
                </a:lnTo>
                <a:lnTo>
                  <a:pt x="4404" y="1528"/>
                </a:lnTo>
                <a:lnTo>
                  <a:pt x="4404" y="1531"/>
                </a:lnTo>
                <a:lnTo>
                  <a:pt x="4404" y="1531"/>
                </a:lnTo>
                <a:lnTo>
                  <a:pt x="4404" y="1533"/>
                </a:lnTo>
                <a:lnTo>
                  <a:pt x="4404" y="1535"/>
                </a:lnTo>
                <a:lnTo>
                  <a:pt x="4404" y="1537"/>
                </a:lnTo>
                <a:lnTo>
                  <a:pt x="4404" y="1539"/>
                </a:lnTo>
                <a:lnTo>
                  <a:pt x="4406" y="1541"/>
                </a:lnTo>
                <a:lnTo>
                  <a:pt x="4411" y="1543"/>
                </a:lnTo>
                <a:lnTo>
                  <a:pt x="4413" y="1545"/>
                </a:lnTo>
                <a:lnTo>
                  <a:pt x="4417" y="1547"/>
                </a:lnTo>
                <a:lnTo>
                  <a:pt x="4419" y="1547"/>
                </a:lnTo>
                <a:lnTo>
                  <a:pt x="4419" y="1547"/>
                </a:lnTo>
                <a:lnTo>
                  <a:pt x="4419" y="1545"/>
                </a:lnTo>
                <a:lnTo>
                  <a:pt x="4421" y="1545"/>
                </a:lnTo>
                <a:lnTo>
                  <a:pt x="4421" y="1543"/>
                </a:lnTo>
                <a:lnTo>
                  <a:pt x="4421" y="1543"/>
                </a:lnTo>
                <a:lnTo>
                  <a:pt x="4423" y="1545"/>
                </a:lnTo>
                <a:lnTo>
                  <a:pt x="4423" y="1545"/>
                </a:lnTo>
                <a:lnTo>
                  <a:pt x="4421" y="1547"/>
                </a:lnTo>
                <a:lnTo>
                  <a:pt x="4421" y="1549"/>
                </a:lnTo>
                <a:lnTo>
                  <a:pt x="4423" y="1549"/>
                </a:lnTo>
                <a:lnTo>
                  <a:pt x="4423" y="1552"/>
                </a:lnTo>
                <a:lnTo>
                  <a:pt x="4425" y="1549"/>
                </a:lnTo>
                <a:lnTo>
                  <a:pt x="4427" y="1547"/>
                </a:lnTo>
                <a:lnTo>
                  <a:pt x="4427" y="1545"/>
                </a:lnTo>
                <a:lnTo>
                  <a:pt x="4427" y="1541"/>
                </a:lnTo>
                <a:lnTo>
                  <a:pt x="4427" y="1539"/>
                </a:lnTo>
                <a:lnTo>
                  <a:pt x="4427" y="1537"/>
                </a:lnTo>
                <a:lnTo>
                  <a:pt x="4425" y="1537"/>
                </a:lnTo>
                <a:lnTo>
                  <a:pt x="4425" y="1537"/>
                </a:lnTo>
                <a:lnTo>
                  <a:pt x="4423" y="1535"/>
                </a:lnTo>
                <a:lnTo>
                  <a:pt x="4425" y="1533"/>
                </a:lnTo>
                <a:lnTo>
                  <a:pt x="4425" y="1533"/>
                </a:lnTo>
                <a:lnTo>
                  <a:pt x="4427" y="1531"/>
                </a:lnTo>
                <a:lnTo>
                  <a:pt x="4427" y="1528"/>
                </a:lnTo>
                <a:lnTo>
                  <a:pt x="4427" y="1528"/>
                </a:lnTo>
                <a:lnTo>
                  <a:pt x="4427" y="1526"/>
                </a:lnTo>
                <a:lnTo>
                  <a:pt x="4429" y="1526"/>
                </a:lnTo>
                <a:lnTo>
                  <a:pt x="4429" y="1526"/>
                </a:lnTo>
                <a:lnTo>
                  <a:pt x="4432" y="1526"/>
                </a:lnTo>
                <a:lnTo>
                  <a:pt x="4432" y="1528"/>
                </a:lnTo>
                <a:lnTo>
                  <a:pt x="4432" y="1531"/>
                </a:lnTo>
                <a:lnTo>
                  <a:pt x="4434" y="1531"/>
                </a:lnTo>
                <a:lnTo>
                  <a:pt x="4434" y="1533"/>
                </a:lnTo>
                <a:lnTo>
                  <a:pt x="4434" y="1535"/>
                </a:lnTo>
                <a:lnTo>
                  <a:pt x="4434" y="1537"/>
                </a:lnTo>
                <a:lnTo>
                  <a:pt x="4436" y="1539"/>
                </a:lnTo>
                <a:lnTo>
                  <a:pt x="4436" y="1541"/>
                </a:lnTo>
                <a:lnTo>
                  <a:pt x="4436" y="1539"/>
                </a:lnTo>
                <a:lnTo>
                  <a:pt x="4436" y="1535"/>
                </a:lnTo>
                <a:lnTo>
                  <a:pt x="4436" y="1533"/>
                </a:lnTo>
                <a:lnTo>
                  <a:pt x="4436" y="1533"/>
                </a:lnTo>
                <a:lnTo>
                  <a:pt x="4438" y="1533"/>
                </a:lnTo>
                <a:lnTo>
                  <a:pt x="4440" y="1531"/>
                </a:lnTo>
                <a:lnTo>
                  <a:pt x="4442" y="1528"/>
                </a:lnTo>
                <a:lnTo>
                  <a:pt x="4442" y="1526"/>
                </a:lnTo>
                <a:lnTo>
                  <a:pt x="4442" y="1526"/>
                </a:lnTo>
                <a:lnTo>
                  <a:pt x="4442" y="1522"/>
                </a:lnTo>
                <a:lnTo>
                  <a:pt x="4442" y="1520"/>
                </a:lnTo>
                <a:lnTo>
                  <a:pt x="4440" y="1520"/>
                </a:lnTo>
                <a:lnTo>
                  <a:pt x="4440" y="1520"/>
                </a:lnTo>
                <a:lnTo>
                  <a:pt x="4440" y="1518"/>
                </a:lnTo>
                <a:lnTo>
                  <a:pt x="4440" y="1518"/>
                </a:lnTo>
                <a:lnTo>
                  <a:pt x="4440" y="1514"/>
                </a:lnTo>
                <a:lnTo>
                  <a:pt x="4440" y="1514"/>
                </a:lnTo>
                <a:lnTo>
                  <a:pt x="4438" y="1512"/>
                </a:lnTo>
                <a:lnTo>
                  <a:pt x="4438" y="1510"/>
                </a:lnTo>
                <a:lnTo>
                  <a:pt x="4438" y="1508"/>
                </a:lnTo>
                <a:lnTo>
                  <a:pt x="4436" y="1508"/>
                </a:lnTo>
                <a:lnTo>
                  <a:pt x="4436" y="1508"/>
                </a:lnTo>
                <a:lnTo>
                  <a:pt x="4436" y="1508"/>
                </a:lnTo>
                <a:lnTo>
                  <a:pt x="4436" y="1505"/>
                </a:lnTo>
                <a:lnTo>
                  <a:pt x="4438" y="1505"/>
                </a:lnTo>
                <a:lnTo>
                  <a:pt x="4438" y="1503"/>
                </a:lnTo>
                <a:lnTo>
                  <a:pt x="4438" y="1503"/>
                </a:lnTo>
                <a:lnTo>
                  <a:pt x="4436" y="1501"/>
                </a:lnTo>
                <a:lnTo>
                  <a:pt x="4436" y="1499"/>
                </a:lnTo>
                <a:lnTo>
                  <a:pt x="4436" y="1497"/>
                </a:lnTo>
                <a:lnTo>
                  <a:pt x="4434" y="1497"/>
                </a:lnTo>
                <a:lnTo>
                  <a:pt x="4434" y="1497"/>
                </a:lnTo>
                <a:lnTo>
                  <a:pt x="4432" y="1495"/>
                </a:lnTo>
                <a:lnTo>
                  <a:pt x="4432" y="1495"/>
                </a:lnTo>
                <a:lnTo>
                  <a:pt x="4427" y="1493"/>
                </a:lnTo>
                <a:close/>
                <a:moveTo>
                  <a:pt x="4434" y="1109"/>
                </a:moveTo>
                <a:lnTo>
                  <a:pt x="4434" y="1109"/>
                </a:lnTo>
                <a:lnTo>
                  <a:pt x="4434" y="1109"/>
                </a:lnTo>
                <a:lnTo>
                  <a:pt x="4434" y="1111"/>
                </a:lnTo>
                <a:lnTo>
                  <a:pt x="4436" y="1111"/>
                </a:lnTo>
                <a:lnTo>
                  <a:pt x="4436" y="1111"/>
                </a:lnTo>
                <a:lnTo>
                  <a:pt x="4436" y="1111"/>
                </a:lnTo>
                <a:lnTo>
                  <a:pt x="4436" y="1109"/>
                </a:lnTo>
                <a:lnTo>
                  <a:pt x="4434" y="1109"/>
                </a:lnTo>
                <a:close/>
                <a:moveTo>
                  <a:pt x="4853" y="853"/>
                </a:moveTo>
                <a:lnTo>
                  <a:pt x="4851" y="853"/>
                </a:lnTo>
                <a:lnTo>
                  <a:pt x="4849" y="858"/>
                </a:lnTo>
                <a:lnTo>
                  <a:pt x="4849" y="860"/>
                </a:lnTo>
                <a:lnTo>
                  <a:pt x="4849" y="860"/>
                </a:lnTo>
                <a:lnTo>
                  <a:pt x="4851" y="860"/>
                </a:lnTo>
                <a:lnTo>
                  <a:pt x="4851" y="860"/>
                </a:lnTo>
                <a:lnTo>
                  <a:pt x="4851" y="858"/>
                </a:lnTo>
                <a:lnTo>
                  <a:pt x="4851" y="856"/>
                </a:lnTo>
                <a:lnTo>
                  <a:pt x="4853" y="853"/>
                </a:lnTo>
                <a:close/>
                <a:moveTo>
                  <a:pt x="4339" y="1644"/>
                </a:moveTo>
                <a:lnTo>
                  <a:pt x="4337" y="1648"/>
                </a:lnTo>
                <a:lnTo>
                  <a:pt x="4335" y="1652"/>
                </a:lnTo>
                <a:lnTo>
                  <a:pt x="4335" y="1652"/>
                </a:lnTo>
                <a:lnTo>
                  <a:pt x="4337" y="1654"/>
                </a:lnTo>
                <a:lnTo>
                  <a:pt x="4335" y="1654"/>
                </a:lnTo>
                <a:lnTo>
                  <a:pt x="4337" y="1656"/>
                </a:lnTo>
                <a:lnTo>
                  <a:pt x="4337" y="1658"/>
                </a:lnTo>
                <a:lnTo>
                  <a:pt x="4335" y="1661"/>
                </a:lnTo>
                <a:lnTo>
                  <a:pt x="4335" y="1663"/>
                </a:lnTo>
                <a:lnTo>
                  <a:pt x="4333" y="1663"/>
                </a:lnTo>
                <a:lnTo>
                  <a:pt x="4333" y="1665"/>
                </a:lnTo>
                <a:lnTo>
                  <a:pt x="4333" y="1667"/>
                </a:lnTo>
                <a:lnTo>
                  <a:pt x="4331" y="1669"/>
                </a:lnTo>
                <a:lnTo>
                  <a:pt x="4331" y="1669"/>
                </a:lnTo>
                <a:lnTo>
                  <a:pt x="4329" y="1669"/>
                </a:lnTo>
                <a:lnTo>
                  <a:pt x="4329" y="1669"/>
                </a:lnTo>
                <a:lnTo>
                  <a:pt x="4329" y="1671"/>
                </a:lnTo>
                <a:lnTo>
                  <a:pt x="4329" y="1671"/>
                </a:lnTo>
                <a:lnTo>
                  <a:pt x="4329" y="1671"/>
                </a:lnTo>
                <a:lnTo>
                  <a:pt x="4329" y="1673"/>
                </a:lnTo>
                <a:lnTo>
                  <a:pt x="4329" y="1675"/>
                </a:lnTo>
                <a:lnTo>
                  <a:pt x="4329" y="1677"/>
                </a:lnTo>
                <a:lnTo>
                  <a:pt x="4329" y="1677"/>
                </a:lnTo>
                <a:lnTo>
                  <a:pt x="4329" y="1679"/>
                </a:lnTo>
                <a:lnTo>
                  <a:pt x="4331" y="1682"/>
                </a:lnTo>
                <a:lnTo>
                  <a:pt x="4331" y="1682"/>
                </a:lnTo>
                <a:lnTo>
                  <a:pt x="4335" y="1682"/>
                </a:lnTo>
                <a:lnTo>
                  <a:pt x="4337" y="1682"/>
                </a:lnTo>
                <a:lnTo>
                  <a:pt x="4337" y="1682"/>
                </a:lnTo>
                <a:lnTo>
                  <a:pt x="4339" y="1682"/>
                </a:lnTo>
                <a:lnTo>
                  <a:pt x="4339" y="1682"/>
                </a:lnTo>
                <a:lnTo>
                  <a:pt x="4339" y="1684"/>
                </a:lnTo>
                <a:lnTo>
                  <a:pt x="4339" y="1684"/>
                </a:lnTo>
                <a:lnTo>
                  <a:pt x="4339" y="1686"/>
                </a:lnTo>
                <a:lnTo>
                  <a:pt x="4339" y="1686"/>
                </a:lnTo>
                <a:lnTo>
                  <a:pt x="4341" y="1688"/>
                </a:lnTo>
                <a:lnTo>
                  <a:pt x="4341" y="1690"/>
                </a:lnTo>
                <a:lnTo>
                  <a:pt x="4341" y="1694"/>
                </a:lnTo>
                <a:lnTo>
                  <a:pt x="4339" y="1696"/>
                </a:lnTo>
                <a:lnTo>
                  <a:pt x="4339" y="1698"/>
                </a:lnTo>
                <a:lnTo>
                  <a:pt x="4339" y="1698"/>
                </a:lnTo>
                <a:lnTo>
                  <a:pt x="4339" y="1700"/>
                </a:lnTo>
                <a:lnTo>
                  <a:pt x="4337" y="1705"/>
                </a:lnTo>
                <a:lnTo>
                  <a:pt x="4337" y="1707"/>
                </a:lnTo>
                <a:lnTo>
                  <a:pt x="4337" y="1707"/>
                </a:lnTo>
                <a:lnTo>
                  <a:pt x="4337" y="1709"/>
                </a:lnTo>
                <a:lnTo>
                  <a:pt x="4339" y="1711"/>
                </a:lnTo>
                <a:lnTo>
                  <a:pt x="4339" y="1711"/>
                </a:lnTo>
                <a:lnTo>
                  <a:pt x="4341" y="1713"/>
                </a:lnTo>
                <a:lnTo>
                  <a:pt x="4344" y="1713"/>
                </a:lnTo>
                <a:lnTo>
                  <a:pt x="4344" y="1713"/>
                </a:lnTo>
                <a:lnTo>
                  <a:pt x="4346" y="1711"/>
                </a:lnTo>
                <a:lnTo>
                  <a:pt x="4346" y="1711"/>
                </a:lnTo>
                <a:lnTo>
                  <a:pt x="4348" y="1711"/>
                </a:lnTo>
                <a:lnTo>
                  <a:pt x="4350" y="1711"/>
                </a:lnTo>
                <a:lnTo>
                  <a:pt x="4350" y="1711"/>
                </a:lnTo>
                <a:lnTo>
                  <a:pt x="4350" y="1711"/>
                </a:lnTo>
                <a:lnTo>
                  <a:pt x="4352" y="1711"/>
                </a:lnTo>
                <a:lnTo>
                  <a:pt x="4352" y="1711"/>
                </a:lnTo>
                <a:lnTo>
                  <a:pt x="4352" y="1709"/>
                </a:lnTo>
                <a:lnTo>
                  <a:pt x="4350" y="1705"/>
                </a:lnTo>
                <a:lnTo>
                  <a:pt x="4350" y="1705"/>
                </a:lnTo>
                <a:lnTo>
                  <a:pt x="4350" y="1702"/>
                </a:lnTo>
                <a:lnTo>
                  <a:pt x="4352" y="1698"/>
                </a:lnTo>
                <a:lnTo>
                  <a:pt x="4352" y="1698"/>
                </a:lnTo>
                <a:lnTo>
                  <a:pt x="4352" y="1694"/>
                </a:lnTo>
                <a:lnTo>
                  <a:pt x="4352" y="1690"/>
                </a:lnTo>
                <a:lnTo>
                  <a:pt x="4352" y="1686"/>
                </a:lnTo>
                <a:lnTo>
                  <a:pt x="4352" y="1686"/>
                </a:lnTo>
                <a:lnTo>
                  <a:pt x="4352" y="1684"/>
                </a:lnTo>
                <a:lnTo>
                  <a:pt x="4352" y="1679"/>
                </a:lnTo>
                <a:lnTo>
                  <a:pt x="4352" y="1677"/>
                </a:lnTo>
                <a:lnTo>
                  <a:pt x="4350" y="1677"/>
                </a:lnTo>
                <a:lnTo>
                  <a:pt x="4350" y="1675"/>
                </a:lnTo>
                <a:lnTo>
                  <a:pt x="4350" y="1673"/>
                </a:lnTo>
                <a:lnTo>
                  <a:pt x="4352" y="1673"/>
                </a:lnTo>
                <a:lnTo>
                  <a:pt x="4354" y="1671"/>
                </a:lnTo>
                <a:lnTo>
                  <a:pt x="4356" y="1669"/>
                </a:lnTo>
                <a:lnTo>
                  <a:pt x="4358" y="1669"/>
                </a:lnTo>
                <a:lnTo>
                  <a:pt x="4358" y="1669"/>
                </a:lnTo>
                <a:lnTo>
                  <a:pt x="4360" y="1669"/>
                </a:lnTo>
                <a:lnTo>
                  <a:pt x="4362" y="1671"/>
                </a:lnTo>
                <a:lnTo>
                  <a:pt x="4362" y="1673"/>
                </a:lnTo>
                <a:lnTo>
                  <a:pt x="4362" y="1675"/>
                </a:lnTo>
                <a:lnTo>
                  <a:pt x="4362" y="1677"/>
                </a:lnTo>
                <a:lnTo>
                  <a:pt x="4360" y="1677"/>
                </a:lnTo>
                <a:lnTo>
                  <a:pt x="4360" y="1679"/>
                </a:lnTo>
                <a:lnTo>
                  <a:pt x="4358" y="1682"/>
                </a:lnTo>
                <a:lnTo>
                  <a:pt x="4358" y="1682"/>
                </a:lnTo>
                <a:lnTo>
                  <a:pt x="4360" y="1682"/>
                </a:lnTo>
                <a:lnTo>
                  <a:pt x="4365" y="1688"/>
                </a:lnTo>
                <a:lnTo>
                  <a:pt x="4367" y="1688"/>
                </a:lnTo>
                <a:lnTo>
                  <a:pt x="4369" y="1688"/>
                </a:lnTo>
                <a:lnTo>
                  <a:pt x="4369" y="1690"/>
                </a:lnTo>
                <a:lnTo>
                  <a:pt x="4369" y="1690"/>
                </a:lnTo>
                <a:lnTo>
                  <a:pt x="4369" y="1692"/>
                </a:lnTo>
                <a:lnTo>
                  <a:pt x="4369" y="1692"/>
                </a:lnTo>
                <a:lnTo>
                  <a:pt x="4369" y="1692"/>
                </a:lnTo>
                <a:lnTo>
                  <a:pt x="4369" y="1696"/>
                </a:lnTo>
                <a:lnTo>
                  <a:pt x="4369" y="1698"/>
                </a:lnTo>
                <a:lnTo>
                  <a:pt x="4369" y="1700"/>
                </a:lnTo>
                <a:lnTo>
                  <a:pt x="4371" y="1700"/>
                </a:lnTo>
                <a:lnTo>
                  <a:pt x="4371" y="1700"/>
                </a:lnTo>
                <a:lnTo>
                  <a:pt x="4373" y="1700"/>
                </a:lnTo>
                <a:lnTo>
                  <a:pt x="4375" y="1700"/>
                </a:lnTo>
                <a:lnTo>
                  <a:pt x="4377" y="1700"/>
                </a:lnTo>
                <a:lnTo>
                  <a:pt x="4375" y="1698"/>
                </a:lnTo>
                <a:lnTo>
                  <a:pt x="4375" y="1698"/>
                </a:lnTo>
                <a:lnTo>
                  <a:pt x="4377" y="1696"/>
                </a:lnTo>
                <a:lnTo>
                  <a:pt x="4379" y="1696"/>
                </a:lnTo>
                <a:lnTo>
                  <a:pt x="4381" y="1694"/>
                </a:lnTo>
                <a:lnTo>
                  <a:pt x="4383" y="1694"/>
                </a:lnTo>
                <a:lnTo>
                  <a:pt x="4385" y="1694"/>
                </a:lnTo>
                <a:lnTo>
                  <a:pt x="4385" y="1694"/>
                </a:lnTo>
                <a:lnTo>
                  <a:pt x="4385" y="1694"/>
                </a:lnTo>
                <a:lnTo>
                  <a:pt x="4385" y="1694"/>
                </a:lnTo>
                <a:lnTo>
                  <a:pt x="4388" y="1694"/>
                </a:lnTo>
                <a:lnTo>
                  <a:pt x="4388" y="1694"/>
                </a:lnTo>
                <a:lnTo>
                  <a:pt x="4388" y="1694"/>
                </a:lnTo>
                <a:lnTo>
                  <a:pt x="4388" y="1692"/>
                </a:lnTo>
                <a:lnTo>
                  <a:pt x="4388" y="1692"/>
                </a:lnTo>
                <a:lnTo>
                  <a:pt x="4388" y="1690"/>
                </a:lnTo>
                <a:lnTo>
                  <a:pt x="4388" y="1690"/>
                </a:lnTo>
                <a:lnTo>
                  <a:pt x="4388" y="1690"/>
                </a:lnTo>
                <a:lnTo>
                  <a:pt x="4385" y="1690"/>
                </a:lnTo>
                <a:lnTo>
                  <a:pt x="4385" y="1690"/>
                </a:lnTo>
                <a:lnTo>
                  <a:pt x="4385" y="1690"/>
                </a:lnTo>
                <a:lnTo>
                  <a:pt x="4385" y="1690"/>
                </a:lnTo>
                <a:lnTo>
                  <a:pt x="4383" y="1688"/>
                </a:lnTo>
                <a:lnTo>
                  <a:pt x="4383" y="1688"/>
                </a:lnTo>
                <a:lnTo>
                  <a:pt x="4383" y="1688"/>
                </a:lnTo>
                <a:lnTo>
                  <a:pt x="4383" y="1686"/>
                </a:lnTo>
                <a:lnTo>
                  <a:pt x="4381" y="1686"/>
                </a:lnTo>
                <a:lnTo>
                  <a:pt x="4381" y="1684"/>
                </a:lnTo>
                <a:lnTo>
                  <a:pt x="4379" y="1684"/>
                </a:lnTo>
                <a:lnTo>
                  <a:pt x="4379" y="1684"/>
                </a:lnTo>
                <a:lnTo>
                  <a:pt x="4379" y="1684"/>
                </a:lnTo>
                <a:lnTo>
                  <a:pt x="4379" y="1682"/>
                </a:lnTo>
                <a:lnTo>
                  <a:pt x="4379" y="1682"/>
                </a:lnTo>
                <a:lnTo>
                  <a:pt x="4379" y="1679"/>
                </a:lnTo>
                <a:lnTo>
                  <a:pt x="4379" y="1677"/>
                </a:lnTo>
                <a:lnTo>
                  <a:pt x="4381" y="1677"/>
                </a:lnTo>
                <a:lnTo>
                  <a:pt x="4381" y="1675"/>
                </a:lnTo>
                <a:lnTo>
                  <a:pt x="4379" y="1675"/>
                </a:lnTo>
                <a:lnTo>
                  <a:pt x="4379" y="1675"/>
                </a:lnTo>
                <a:lnTo>
                  <a:pt x="4379" y="1673"/>
                </a:lnTo>
                <a:lnTo>
                  <a:pt x="4379" y="1673"/>
                </a:lnTo>
                <a:lnTo>
                  <a:pt x="4377" y="1671"/>
                </a:lnTo>
                <a:lnTo>
                  <a:pt x="4375" y="1669"/>
                </a:lnTo>
                <a:lnTo>
                  <a:pt x="4375" y="1667"/>
                </a:lnTo>
                <a:lnTo>
                  <a:pt x="4373" y="1665"/>
                </a:lnTo>
                <a:lnTo>
                  <a:pt x="4371" y="1663"/>
                </a:lnTo>
                <a:lnTo>
                  <a:pt x="4371" y="1663"/>
                </a:lnTo>
                <a:lnTo>
                  <a:pt x="4369" y="1663"/>
                </a:lnTo>
                <a:lnTo>
                  <a:pt x="4369" y="1663"/>
                </a:lnTo>
                <a:lnTo>
                  <a:pt x="4369" y="1661"/>
                </a:lnTo>
                <a:lnTo>
                  <a:pt x="4367" y="1658"/>
                </a:lnTo>
                <a:lnTo>
                  <a:pt x="4367" y="1658"/>
                </a:lnTo>
                <a:lnTo>
                  <a:pt x="4367" y="1658"/>
                </a:lnTo>
                <a:lnTo>
                  <a:pt x="4367" y="1658"/>
                </a:lnTo>
                <a:lnTo>
                  <a:pt x="4369" y="1658"/>
                </a:lnTo>
                <a:lnTo>
                  <a:pt x="4369" y="1658"/>
                </a:lnTo>
                <a:lnTo>
                  <a:pt x="4371" y="1658"/>
                </a:lnTo>
                <a:lnTo>
                  <a:pt x="4371" y="1658"/>
                </a:lnTo>
                <a:lnTo>
                  <a:pt x="4373" y="1656"/>
                </a:lnTo>
                <a:lnTo>
                  <a:pt x="4373" y="1656"/>
                </a:lnTo>
                <a:lnTo>
                  <a:pt x="4377" y="1654"/>
                </a:lnTo>
                <a:lnTo>
                  <a:pt x="4379" y="1654"/>
                </a:lnTo>
                <a:lnTo>
                  <a:pt x="4379" y="1652"/>
                </a:lnTo>
                <a:lnTo>
                  <a:pt x="4383" y="1650"/>
                </a:lnTo>
                <a:lnTo>
                  <a:pt x="4385" y="1648"/>
                </a:lnTo>
                <a:lnTo>
                  <a:pt x="4385" y="1646"/>
                </a:lnTo>
                <a:lnTo>
                  <a:pt x="4388" y="1646"/>
                </a:lnTo>
                <a:lnTo>
                  <a:pt x="4388" y="1644"/>
                </a:lnTo>
                <a:lnTo>
                  <a:pt x="4388" y="1644"/>
                </a:lnTo>
                <a:lnTo>
                  <a:pt x="4390" y="1644"/>
                </a:lnTo>
                <a:lnTo>
                  <a:pt x="4392" y="1644"/>
                </a:lnTo>
                <a:lnTo>
                  <a:pt x="4394" y="1646"/>
                </a:lnTo>
                <a:lnTo>
                  <a:pt x="4394" y="1646"/>
                </a:lnTo>
                <a:lnTo>
                  <a:pt x="4396" y="1646"/>
                </a:lnTo>
                <a:lnTo>
                  <a:pt x="4396" y="1646"/>
                </a:lnTo>
                <a:lnTo>
                  <a:pt x="4396" y="1642"/>
                </a:lnTo>
                <a:lnTo>
                  <a:pt x="4396" y="1642"/>
                </a:lnTo>
                <a:lnTo>
                  <a:pt x="4396" y="1640"/>
                </a:lnTo>
                <a:lnTo>
                  <a:pt x="4394" y="1640"/>
                </a:lnTo>
                <a:lnTo>
                  <a:pt x="4392" y="1640"/>
                </a:lnTo>
                <a:lnTo>
                  <a:pt x="4390" y="1640"/>
                </a:lnTo>
                <a:lnTo>
                  <a:pt x="4388" y="1640"/>
                </a:lnTo>
                <a:lnTo>
                  <a:pt x="4388" y="1640"/>
                </a:lnTo>
                <a:lnTo>
                  <a:pt x="4388" y="1642"/>
                </a:lnTo>
                <a:lnTo>
                  <a:pt x="4388" y="1642"/>
                </a:lnTo>
                <a:lnTo>
                  <a:pt x="4388" y="1642"/>
                </a:lnTo>
                <a:lnTo>
                  <a:pt x="4385" y="1642"/>
                </a:lnTo>
                <a:lnTo>
                  <a:pt x="4383" y="1642"/>
                </a:lnTo>
                <a:lnTo>
                  <a:pt x="4379" y="1642"/>
                </a:lnTo>
                <a:lnTo>
                  <a:pt x="4377" y="1642"/>
                </a:lnTo>
                <a:lnTo>
                  <a:pt x="4377" y="1644"/>
                </a:lnTo>
                <a:lnTo>
                  <a:pt x="4377" y="1644"/>
                </a:lnTo>
                <a:lnTo>
                  <a:pt x="4375" y="1644"/>
                </a:lnTo>
                <a:lnTo>
                  <a:pt x="4373" y="1644"/>
                </a:lnTo>
                <a:lnTo>
                  <a:pt x="4371" y="1644"/>
                </a:lnTo>
                <a:lnTo>
                  <a:pt x="4371" y="1644"/>
                </a:lnTo>
                <a:lnTo>
                  <a:pt x="4371" y="1644"/>
                </a:lnTo>
                <a:lnTo>
                  <a:pt x="4369" y="1644"/>
                </a:lnTo>
                <a:lnTo>
                  <a:pt x="4369" y="1644"/>
                </a:lnTo>
                <a:lnTo>
                  <a:pt x="4367" y="1644"/>
                </a:lnTo>
                <a:lnTo>
                  <a:pt x="4365" y="1648"/>
                </a:lnTo>
                <a:lnTo>
                  <a:pt x="4365" y="1648"/>
                </a:lnTo>
                <a:lnTo>
                  <a:pt x="4362" y="1650"/>
                </a:lnTo>
                <a:lnTo>
                  <a:pt x="4360" y="1652"/>
                </a:lnTo>
                <a:lnTo>
                  <a:pt x="4360" y="1650"/>
                </a:lnTo>
                <a:lnTo>
                  <a:pt x="4358" y="1650"/>
                </a:lnTo>
                <a:lnTo>
                  <a:pt x="4356" y="1650"/>
                </a:lnTo>
                <a:lnTo>
                  <a:pt x="4356" y="1650"/>
                </a:lnTo>
                <a:lnTo>
                  <a:pt x="4354" y="1650"/>
                </a:lnTo>
                <a:lnTo>
                  <a:pt x="4354" y="1646"/>
                </a:lnTo>
                <a:lnTo>
                  <a:pt x="4352" y="1646"/>
                </a:lnTo>
                <a:lnTo>
                  <a:pt x="4350" y="1644"/>
                </a:lnTo>
                <a:lnTo>
                  <a:pt x="4350" y="1644"/>
                </a:lnTo>
                <a:lnTo>
                  <a:pt x="4348" y="1640"/>
                </a:lnTo>
                <a:lnTo>
                  <a:pt x="4348" y="1640"/>
                </a:lnTo>
                <a:lnTo>
                  <a:pt x="4346" y="1638"/>
                </a:lnTo>
                <a:lnTo>
                  <a:pt x="4346" y="1635"/>
                </a:lnTo>
                <a:lnTo>
                  <a:pt x="4346" y="1633"/>
                </a:lnTo>
                <a:lnTo>
                  <a:pt x="4346" y="1633"/>
                </a:lnTo>
                <a:lnTo>
                  <a:pt x="4348" y="1631"/>
                </a:lnTo>
                <a:lnTo>
                  <a:pt x="4348" y="1629"/>
                </a:lnTo>
                <a:lnTo>
                  <a:pt x="4350" y="1627"/>
                </a:lnTo>
                <a:lnTo>
                  <a:pt x="4350" y="1625"/>
                </a:lnTo>
                <a:lnTo>
                  <a:pt x="4352" y="1625"/>
                </a:lnTo>
                <a:lnTo>
                  <a:pt x="4352" y="1623"/>
                </a:lnTo>
                <a:lnTo>
                  <a:pt x="4354" y="1623"/>
                </a:lnTo>
                <a:lnTo>
                  <a:pt x="4356" y="1623"/>
                </a:lnTo>
                <a:lnTo>
                  <a:pt x="4360" y="1625"/>
                </a:lnTo>
                <a:lnTo>
                  <a:pt x="4360" y="1625"/>
                </a:lnTo>
                <a:lnTo>
                  <a:pt x="4367" y="1625"/>
                </a:lnTo>
                <a:lnTo>
                  <a:pt x="4369" y="1625"/>
                </a:lnTo>
                <a:lnTo>
                  <a:pt x="4369" y="1625"/>
                </a:lnTo>
                <a:lnTo>
                  <a:pt x="4371" y="1625"/>
                </a:lnTo>
                <a:lnTo>
                  <a:pt x="4373" y="1625"/>
                </a:lnTo>
                <a:lnTo>
                  <a:pt x="4375" y="1625"/>
                </a:lnTo>
                <a:lnTo>
                  <a:pt x="4379" y="1625"/>
                </a:lnTo>
                <a:lnTo>
                  <a:pt x="4388" y="1625"/>
                </a:lnTo>
                <a:lnTo>
                  <a:pt x="4390" y="1625"/>
                </a:lnTo>
                <a:lnTo>
                  <a:pt x="4392" y="1625"/>
                </a:lnTo>
                <a:lnTo>
                  <a:pt x="4392" y="1625"/>
                </a:lnTo>
                <a:lnTo>
                  <a:pt x="4394" y="1627"/>
                </a:lnTo>
                <a:lnTo>
                  <a:pt x="4394" y="1627"/>
                </a:lnTo>
                <a:lnTo>
                  <a:pt x="4398" y="1627"/>
                </a:lnTo>
                <a:lnTo>
                  <a:pt x="4398" y="1627"/>
                </a:lnTo>
                <a:lnTo>
                  <a:pt x="4400" y="1627"/>
                </a:lnTo>
                <a:lnTo>
                  <a:pt x="4406" y="1625"/>
                </a:lnTo>
                <a:lnTo>
                  <a:pt x="4406" y="1625"/>
                </a:lnTo>
                <a:lnTo>
                  <a:pt x="4409" y="1625"/>
                </a:lnTo>
                <a:lnTo>
                  <a:pt x="4411" y="1625"/>
                </a:lnTo>
                <a:lnTo>
                  <a:pt x="4411" y="1625"/>
                </a:lnTo>
                <a:lnTo>
                  <a:pt x="4411" y="1623"/>
                </a:lnTo>
                <a:lnTo>
                  <a:pt x="4413" y="1621"/>
                </a:lnTo>
                <a:lnTo>
                  <a:pt x="4413" y="1621"/>
                </a:lnTo>
                <a:lnTo>
                  <a:pt x="4415" y="1619"/>
                </a:lnTo>
                <a:lnTo>
                  <a:pt x="4417" y="1617"/>
                </a:lnTo>
                <a:lnTo>
                  <a:pt x="4419" y="1617"/>
                </a:lnTo>
                <a:lnTo>
                  <a:pt x="4419" y="1614"/>
                </a:lnTo>
                <a:lnTo>
                  <a:pt x="4421" y="1612"/>
                </a:lnTo>
                <a:lnTo>
                  <a:pt x="4421" y="1610"/>
                </a:lnTo>
                <a:lnTo>
                  <a:pt x="4421" y="1610"/>
                </a:lnTo>
                <a:lnTo>
                  <a:pt x="4421" y="1610"/>
                </a:lnTo>
                <a:lnTo>
                  <a:pt x="4421" y="1608"/>
                </a:lnTo>
                <a:lnTo>
                  <a:pt x="4421" y="1606"/>
                </a:lnTo>
                <a:lnTo>
                  <a:pt x="4419" y="1606"/>
                </a:lnTo>
                <a:lnTo>
                  <a:pt x="4417" y="1608"/>
                </a:lnTo>
                <a:lnTo>
                  <a:pt x="4417" y="1608"/>
                </a:lnTo>
                <a:lnTo>
                  <a:pt x="4415" y="1610"/>
                </a:lnTo>
                <a:lnTo>
                  <a:pt x="4415" y="1610"/>
                </a:lnTo>
                <a:lnTo>
                  <a:pt x="4413" y="1610"/>
                </a:lnTo>
                <a:lnTo>
                  <a:pt x="4413" y="1610"/>
                </a:lnTo>
                <a:lnTo>
                  <a:pt x="4413" y="1612"/>
                </a:lnTo>
                <a:lnTo>
                  <a:pt x="4413" y="1614"/>
                </a:lnTo>
                <a:lnTo>
                  <a:pt x="4411" y="1614"/>
                </a:lnTo>
                <a:lnTo>
                  <a:pt x="4409" y="1617"/>
                </a:lnTo>
                <a:lnTo>
                  <a:pt x="4402" y="1619"/>
                </a:lnTo>
                <a:lnTo>
                  <a:pt x="4402" y="1619"/>
                </a:lnTo>
                <a:lnTo>
                  <a:pt x="4394" y="1619"/>
                </a:lnTo>
                <a:lnTo>
                  <a:pt x="4390" y="1619"/>
                </a:lnTo>
                <a:lnTo>
                  <a:pt x="4390" y="1619"/>
                </a:lnTo>
                <a:lnTo>
                  <a:pt x="4390" y="1619"/>
                </a:lnTo>
                <a:lnTo>
                  <a:pt x="4388" y="1619"/>
                </a:lnTo>
                <a:lnTo>
                  <a:pt x="4388" y="1619"/>
                </a:lnTo>
                <a:lnTo>
                  <a:pt x="4388" y="1619"/>
                </a:lnTo>
                <a:lnTo>
                  <a:pt x="4385" y="1619"/>
                </a:lnTo>
                <a:lnTo>
                  <a:pt x="4383" y="1617"/>
                </a:lnTo>
                <a:lnTo>
                  <a:pt x="4381" y="1617"/>
                </a:lnTo>
                <a:lnTo>
                  <a:pt x="4377" y="1617"/>
                </a:lnTo>
                <a:lnTo>
                  <a:pt x="4373" y="1617"/>
                </a:lnTo>
                <a:lnTo>
                  <a:pt x="4369" y="1617"/>
                </a:lnTo>
                <a:lnTo>
                  <a:pt x="4369" y="1617"/>
                </a:lnTo>
                <a:lnTo>
                  <a:pt x="4369" y="1614"/>
                </a:lnTo>
                <a:lnTo>
                  <a:pt x="4367" y="1614"/>
                </a:lnTo>
                <a:lnTo>
                  <a:pt x="4367" y="1614"/>
                </a:lnTo>
                <a:lnTo>
                  <a:pt x="4367" y="1612"/>
                </a:lnTo>
                <a:lnTo>
                  <a:pt x="4367" y="1612"/>
                </a:lnTo>
                <a:lnTo>
                  <a:pt x="4365" y="1612"/>
                </a:lnTo>
                <a:lnTo>
                  <a:pt x="4365" y="1612"/>
                </a:lnTo>
                <a:lnTo>
                  <a:pt x="4362" y="1612"/>
                </a:lnTo>
                <a:lnTo>
                  <a:pt x="4360" y="1612"/>
                </a:lnTo>
                <a:lnTo>
                  <a:pt x="4360" y="1612"/>
                </a:lnTo>
                <a:lnTo>
                  <a:pt x="4360" y="1612"/>
                </a:lnTo>
                <a:lnTo>
                  <a:pt x="4358" y="1612"/>
                </a:lnTo>
                <a:lnTo>
                  <a:pt x="4358" y="1614"/>
                </a:lnTo>
                <a:lnTo>
                  <a:pt x="4356" y="1617"/>
                </a:lnTo>
                <a:lnTo>
                  <a:pt x="4356" y="1617"/>
                </a:lnTo>
                <a:lnTo>
                  <a:pt x="4356" y="1619"/>
                </a:lnTo>
                <a:lnTo>
                  <a:pt x="4356" y="1619"/>
                </a:lnTo>
                <a:lnTo>
                  <a:pt x="4354" y="1619"/>
                </a:lnTo>
                <a:lnTo>
                  <a:pt x="4354" y="1619"/>
                </a:lnTo>
                <a:lnTo>
                  <a:pt x="4352" y="1619"/>
                </a:lnTo>
                <a:lnTo>
                  <a:pt x="4352" y="1619"/>
                </a:lnTo>
                <a:lnTo>
                  <a:pt x="4350" y="1617"/>
                </a:lnTo>
                <a:lnTo>
                  <a:pt x="4350" y="1617"/>
                </a:lnTo>
                <a:lnTo>
                  <a:pt x="4350" y="1617"/>
                </a:lnTo>
                <a:lnTo>
                  <a:pt x="4350" y="1619"/>
                </a:lnTo>
                <a:lnTo>
                  <a:pt x="4348" y="1621"/>
                </a:lnTo>
                <a:lnTo>
                  <a:pt x="4348" y="1621"/>
                </a:lnTo>
                <a:lnTo>
                  <a:pt x="4348" y="1621"/>
                </a:lnTo>
                <a:lnTo>
                  <a:pt x="4346" y="1623"/>
                </a:lnTo>
                <a:lnTo>
                  <a:pt x="4346" y="1623"/>
                </a:lnTo>
                <a:lnTo>
                  <a:pt x="4346" y="1625"/>
                </a:lnTo>
                <a:lnTo>
                  <a:pt x="4344" y="1627"/>
                </a:lnTo>
                <a:lnTo>
                  <a:pt x="4344" y="1629"/>
                </a:lnTo>
                <a:lnTo>
                  <a:pt x="4344" y="1631"/>
                </a:lnTo>
                <a:lnTo>
                  <a:pt x="4344" y="1631"/>
                </a:lnTo>
                <a:lnTo>
                  <a:pt x="4344" y="1631"/>
                </a:lnTo>
                <a:lnTo>
                  <a:pt x="4341" y="1631"/>
                </a:lnTo>
                <a:lnTo>
                  <a:pt x="4341" y="1633"/>
                </a:lnTo>
                <a:lnTo>
                  <a:pt x="4344" y="1638"/>
                </a:lnTo>
                <a:lnTo>
                  <a:pt x="4344" y="1642"/>
                </a:lnTo>
                <a:lnTo>
                  <a:pt x="4344" y="1642"/>
                </a:lnTo>
                <a:lnTo>
                  <a:pt x="4344" y="1644"/>
                </a:lnTo>
                <a:lnTo>
                  <a:pt x="4344" y="1642"/>
                </a:lnTo>
                <a:lnTo>
                  <a:pt x="4341" y="1642"/>
                </a:lnTo>
                <a:lnTo>
                  <a:pt x="4341" y="1642"/>
                </a:lnTo>
                <a:lnTo>
                  <a:pt x="4339" y="1644"/>
                </a:lnTo>
                <a:close/>
                <a:moveTo>
                  <a:pt x="4444" y="1577"/>
                </a:moveTo>
                <a:lnTo>
                  <a:pt x="4444" y="1577"/>
                </a:lnTo>
                <a:lnTo>
                  <a:pt x="4444" y="1577"/>
                </a:lnTo>
                <a:lnTo>
                  <a:pt x="4446" y="1577"/>
                </a:lnTo>
                <a:lnTo>
                  <a:pt x="4446" y="1577"/>
                </a:lnTo>
                <a:lnTo>
                  <a:pt x="4446" y="1577"/>
                </a:lnTo>
                <a:lnTo>
                  <a:pt x="4446" y="1577"/>
                </a:lnTo>
                <a:lnTo>
                  <a:pt x="4444" y="1577"/>
                </a:lnTo>
                <a:lnTo>
                  <a:pt x="4444" y="1577"/>
                </a:lnTo>
                <a:close/>
                <a:moveTo>
                  <a:pt x="4415" y="1499"/>
                </a:moveTo>
                <a:lnTo>
                  <a:pt x="4413" y="1499"/>
                </a:lnTo>
                <a:lnTo>
                  <a:pt x="4413" y="1499"/>
                </a:lnTo>
                <a:lnTo>
                  <a:pt x="4415" y="1499"/>
                </a:lnTo>
                <a:lnTo>
                  <a:pt x="4415" y="1501"/>
                </a:lnTo>
                <a:lnTo>
                  <a:pt x="4415" y="1499"/>
                </a:lnTo>
                <a:lnTo>
                  <a:pt x="4415" y="1499"/>
                </a:lnTo>
                <a:lnTo>
                  <a:pt x="4415" y="1499"/>
                </a:lnTo>
                <a:lnTo>
                  <a:pt x="4415" y="1499"/>
                </a:lnTo>
                <a:close/>
                <a:moveTo>
                  <a:pt x="4442" y="1573"/>
                </a:moveTo>
                <a:lnTo>
                  <a:pt x="4442" y="1575"/>
                </a:lnTo>
                <a:lnTo>
                  <a:pt x="4444" y="1577"/>
                </a:lnTo>
                <a:lnTo>
                  <a:pt x="4444" y="1575"/>
                </a:lnTo>
                <a:lnTo>
                  <a:pt x="4444" y="1575"/>
                </a:lnTo>
                <a:lnTo>
                  <a:pt x="4442" y="1575"/>
                </a:lnTo>
                <a:lnTo>
                  <a:pt x="4442" y="1573"/>
                </a:lnTo>
                <a:close/>
                <a:moveTo>
                  <a:pt x="4375" y="1436"/>
                </a:moveTo>
                <a:lnTo>
                  <a:pt x="4375" y="1436"/>
                </a:lnTo>
                <a:lnTo>
                  <a:pt x="4373" y="1436"/>
                </a:lnTo>
                <a:lnTo>
                  <a:pt x="4373" y="1436"/>
                </a:lnTo>
                <a:lnTo>
                  <a:pt x="4373" y="1438"/>
                </a:lnTo>
                <a:lnTo>
                  <a:pt x="4373" y="1438"/>
                </a:lnTo>
                <a:lnTo>
                  <a:pt x="4373" y="1440"/>
                </a:lnTo>
                <a:lnTo>
                  <a:pt x="4375" y="1440"/>
                </a:lnTo>
                <a:lnTo>
                  <a:pt x="4375" y="1440"/>
                </a:lnTo>
                <a:lnTo>
                  <a:pt x="4375" y="1440"/>
                </a:lnTo>
                <a:lnTo>
                  <a:pt x="4377" y="1438"/>
                </a:lnTo>
                <a:lnTo>
                  <a:pt x="4377" y="1438"/>
                </a:lnTo>
                <a:lnTo>
                  <a:pt x="4377" y="1436"/>
                </a:lnTo>
                <a:lnTo>
                  <a:pt x="4375" y="1436"/>
                </a:lnTo>
                <a:close/>
                <a:moveTo>
                  <a:pt x="4415" y="1463"/>
                </a:moveTo>
                <a:lnTo>
                  <a:pt x="4417" y="1466"/>
                </a:lnTo>
                <a:lnTo>
                  <a:pt x="4417" y="1463"/>
                </a:lnTo>
                <a:lnTo>
                  <a:pt x="4417" y="1463"/>
                </a:lnTo>
                <a:lnTo>
                  <a:pt x="4415" y="1463"/>
                </a:lnTo>
                <a:lnTo>
                  <a:pt x="4415" y="1461"/>
                </a:lnTo>
                <a:lnTo>
                  <a:pt x="4415" y="1463"/>
                </a:lnTo>
                <a:lnTo>
                  <a:pt x="4415" y="1463"/>
                </a:lnTo>
                <a:lnTo>
                  <a:pt x="4415" y="1463"/>
                </a:lnTo>
                <a:close/>
                <a:moveTo>
                  <a:pt x="4411" y="1466"/>
                </a:moveTo>
                <a:lnTo>
                  <a:pt x="4413" y="1466"/>
                </a:lnTo>
                <a:lnTo>
                  <a:pt x="4413" y="1466"/>
                </a:lnTo>
                <a:lnTo>
                  <a:pt x="4413" y="1463"/>
                </a:lnTo>
                <a:lnTo>
                  <a:pt x="4411" y="1463"/>
                </a:lnTo>
                <a:lnTo>
                  <a:pt x="4411" y="1463"/>
                </a:lnTo>
                <a:lnTo>
                  <a:pt x="4409" y="1463"/>
                </a:lnTo>
                <a:lnTo>
                  <a:pt x="4411" y="1466"/>
                </a:lnTo>
                <a:lnTo>
                  <a:pt x="4411" y="1466"/>
                </a:lnTo>
                <a:close/>
                <a:moveTo>
                  <a:pt x="4375" y="1459"/>
                </a:moveTo>
                <a:lnTo>
                  <a:pt x="4375" y="1459"/>
                </a:lnTo>
                <a:lnTo>
                  <a:pt x="4373" y="1459"/>
                </a:lnTo>
                <a:lnTo>
                  <a:pt x="4373" y="1461"/>
                </a:lnTo>
                <a:lnTo>
                  <a:pt x="4375" y="1461"/>
                </a:lnTo>
                <a:lnTo>
                  <a:pt x="4377" y="1461"/>
                </a:lnTo>
                <a:lnTo>
                  <a:pt x="4377" y="1463"/>
                </a:lnTo>
                <a:lnTo>
                  <a:pt x="4377" y="1463"/>
                </a:lnTo>
                <a:lnTo>
                  <a:pt x="4375" y="1468"/>
                </a:lnTo>
                <a:lnTo>
                  <a:pt x="4375" y="1472"/>
                </a:lnTo>
                <a:lnTo>
                  <a:pt x="4375" y="1472"/>
                </a:lnTo>
                <a:lnTo>
                  <a:pt x="4375" y="1474"/>
                </a:lnTo>
                <a:lnTo>
                  <a:pt x="4375" y="1476"/>
                </a:lnTo>
                <a:lnTo>
                  <a:pt x="4375" y="1476"/>
                </a:lnTo>
                <a:lnTo>
                  <a:pt x="4375" y="1478"/>
                </a:lnTo>
                <a:lnTo>
                  <a:pt x="4375" y="1480"/>
                </a:lnTo>
                <a:lnTo>
                  <a:pt x="4375" y="1480"/>
                </a:lnTo>
                <a:lnTo>
                  <a:pt x="4375" y="1480"/>
                </a:lnTo>
                <a:lnTo>
                  <a:pt x="4375" y="1480"/>
                </a:lnTo>
                <a:lnTo>
                  <a:pt x="4375" y="1480"/>
                </a:lnTo>
                <a:lnTo>
                  <a:pt x="4377" y="1478"/>
                </a:lnTo>
                <a:lnTo>
                  <a:pt x="4377" y="1478"/>
                </a:lnTo>
                <a:lnTo>
                  <a:pt x="4383" y="1476"/>
                </a:lnTo>
                <a:lnTo>
                  <a:pt x="4385" y="1476"/>
                </a:lnTo>
                <a:lnTo>
                  <a:pt x="4385" y="1476"/>
                </a:lnTo>
                <a:lnTo>
                  <a:pt x="4388" y="1474"/>
                </a:lnTo>
                <a:lnTo>
                  <a:pt x="4388" y="1474"/>
                </a:lnTo>
                <a:lnTo>
                  <a:pt x="4388" y="1472"/>
                </a:lnTo>
                <a:lnTo>
                  <a:pt x="4388" y="1472"/>
                </a:lnTo>
                <a:lnTo>
                  <a:pt x="4390" y="1472"/>
                </a:lnTo>
                <a:lnTo>
                  <a:pt x="4390" y="1472"/>
                </a:lnTo>
                <a:lnTo>
                  <a:pt x="4392" y="1470"/>
                </a:lnTo>
                <a:lnTo>
                  <a:pt x="4392" y="1468"/>
                </a:lnTo>
                <a:lnTo>
                  <a:pt x="4392" y="1468"/>
                </a:lnTo>
                <a:lnTo>
                  <a:pt x="4392" y="1466"/>
                </a:lnTo>
                <a:lnTo>
                  <a:pt x="4392" y="1466"/>
                </a:lnTo>
                <a:lnTo>
                  <a:pt x="4392" y="1466"/>
                </a:lnTo>
                <a:lnTo>
                  <a:pt x="4388" y="1466"/>
                </a:lnTo>
                <a:lnTo>
                  <a:pt x="4388" y="1466"/>
                </a:lnTo>
                <a:lnTo>
                  <a:pt x="4390" y="1466"/>
                </a:lnTo>
                <a:lnTo>
                  <a:pt x="4388" y="1463"/>
                </a:lnTo>
                <a:lnTo>
                  <a:pt x="4385" y="1463"/>
                </a:lnTo>
                <a:lnTo>
                  <a:pt x="4383" y="1463"/>
                </a:lnTo>
                <a:lnTo>
                  <a:pt x="4383" y="1463"/>
                </a:lnTo>
                <a:lnTo>
                  <a:pt x="4381" y="1461"/>
                </a:lnTo>
                <a:lnTo>
                  <a:pt x="4379" y="1461"/>
                </a:lnTo>
                <a:lnTo>
                  <a:pt x="4377" y="1459"/>
                </a:lnTo>
                <a:lnTo>
                  <a:pt x="4375" y="1459"/>
                </a:lnTo>
                <a:close/>
                <a:moveTo>
                  <a:pt x="4421" y="1484"/>
                </a:moveTo>
                <a:lnTo>
                  <a:pt x="4421" y="1484"/>
                </a:lnTo>
                <a:lnTo>
                  <a:pt x="4421" y="1487"/>
                </a:lnTo>
                <a:lnTo>
                  <a:pt x="4423" y="1489"/>
                </a:lnTo>
                <a:lnTo>
                  <a:pt x="4423" y="1487"/>
                </a:lnTo>
                <a:lnTo>
                  <a:pt x="4421" y="1484"/>
                </a:lnTo>
                <a:lnTo>
                  <a:pt x="4421" y="1484"/>
                </a:lnTo>
                <a:close/>
                <a:moveTo>
                  <a:pt x="4409" y="1466"/>
                </a:moveTo>
                <a:lnTo>
                  <a:pt x="4409" y="1466"/>
                </a:lnTo>
                <a:lnTo>
                  <a:pt x="4409" y="1468"/>
                </a:lnTo>
                <a:lnTo>
                  <a:pt x="4411" y="1470"/>
                </a:lnTo>
                <a:lnTo>
                  <a:pt x="4411" y="1474"/>
                </a:lnTo>
                <a:lnTo>
                  <a:pt x="4411" y="1474"/>
                </a:lnTo>
                <a:lnTo>
                  <a:pt x="4413" y="1474"/>
                </a:lnTo>
                <a:lnTo>
                  <a:pt x="4413" y="1474"/>
                </a:lnTo>
                <a:lnTo>
                  <a:pt x="4415" y="1474"/>
                </a:lnTo>
                <a:lnTo>
                  <a:pt x="4415" y="1476"/>
                </a:lnTo>
                <a:lnTo>
                  <a:pt x="4415" y="1476"/>
                </a:lnTo>
                <a:lnTo>
                  <a:pt x="4415" y="1478"/>
                </a:lnTo>
                <a:lnTo>
                  <a:pt x="4415" y="1480"/>
                </a:lnTo>
                <a:lnTo>
                  <a:pt x="4415" y="1482"/>
                </a:lnTo>
                <a:lnTo>
                  <a:pt x="4415" y="1482"/>
                </a:lnTo>
                <a:lnTo>
                  <a:pt x="4415" y="1484"/>
                </a:lnTo>
                <a:lnTo>
                  <a:pt x="4417" y="1484"/>
                </a:lnTo>
                <a:lnTo>
                  <a:pt x="4417" y="1487"/>
                </a:lnTo>
                <a:lnTo>
                  <a:pt x="4419" y="1487"/>
                </a:lnTo>
                <a:lnTo>
                  <a:pt x="4419" y="1484"/>
                </a:lnTo>
                <a:lnTo>
                  <a:pt x="4419" y="1484"/>
                </a:lnTo>
                <a:lnTo>
                  <a:pt x="4419" y="1482"/>
                </a:lnTo>
                <a:lnTo>
                  <a:pt x="4419" y="1482"/>
                </a:lnTo>
                <a:lnTo>
                  <a:pt x="4421" y="1484"/>
                </a:lnTo>
                <a:lnTo>
                  <a:pt x="4421" y="1484"/>
                </a:lnTo>
                <a:lnTo>
                  <a:pt x="4421" y="1484"/>
                </a:lnTo>
                <a:lnTo>
                  <a:pt x="4421" y="1482"/>
                </a:lnTo>
                <a:lnTo>
                  <a:pt x="4423" y="1482"/>
                </a:lnTo>
                <a:lnTo>
                  <a:pt x="4423" y="1482"/>
                </a:lnTo>
                <a:lnTo>
                  <a:pt x="4423" y="1482"/>
                </a:lnTo>
                <a:lnTo>
                  <a:pt x="4421" y="1480"/>
                </a:lnTo>
                <a:lnTo>
                  <a:pt x="4421" y="1478"/>
                </a:lnTo>
                <a:lnTo>
                  <a:pt x="4421" y="1478"/>
                </a:lnTo>
                <a:lnTo>
                  <a:pt x="4421" y="1478"/>
                </a:lnTo>
                <a:lnTo>
                  <a:pt x="4419" y="1476"/>
                </a:lnTo>
                <a:lnTo>
                  <a:pt x="4419" y="1476"/>
                </a:lnTo>
                <a:lnTo>
                  <a:pt x="4419" y="1476"/>
                </a:lnTo>
                <a:lnTo>
                  <a:pt x="4419" y="1474"/>
                </a:lnTo>
                <a:lnTo>
                  <a:pt x="4419" y="1470"/>
                </a:lnTo>
                <a:lnTo>
                  <a:pt x="4419" y="1470"/>
                </a:lnTo>
                <a:lnTo>
                  <a:pt x="4419" y="1470"/>
                </a:lnTo>
                <a:lnTo>
                  <a:pt x="4417" y="1468"/>
                </a:lnTo>
                <a:lnTo>
                  <a:pt x="4417" y="1468"/>
                </a:lnTo>
                <a:lnTo>
                  <a:pt x="4415" y="1468"/>
                </a:lnTo>
                <a:lnTo>
                  <a:pt x="4413" y="1468"/>
                </a:lnTo>
                <a:lnTo>
                  <a:pt x="4413" y="1468"/>
                </a:lnTo>
                <a:lnTo>
                  <a:pt x="4413" y="1468"/>
                </a:lnTo>
                <a:lnTo>
                  <a:pt x="4411" y="1466"/>
                </a:lnTo>
                <a:lnTo>
                  <a:pt x="4411" y="1466"/>
                </a:lnTo>
                <a:lnTo>
                  <a:pt x="4409" y="1466"/>
                </a:lnTo>
                <a:lnTo>
                  <a:pt x="4409" y="1466"/>
                </a:lnTo>
                <a:lnTo>
                  <a:pt x="4409" y="1466"/>
                </a:lnTo>
                <a:close/>
                <a:moveTo>
                  <a:pt x="4383" y="1453"/>
                </a:moveTo>
                <a:lnTo>
                  <a:pt x="4385" y="1453"/>
                </a:lnTo>
                <a:lnTo>
                  <a:pt x="4385" y="1453"/>
                </a:lnTo>
                <a:lnTo>
                  <a:pt x="4385" y="1451"/>
                </a:lnTo>
                <a:lnTo>
                  <a:pt x="4383" y="1451"/>
                </a:lnTo>
                <a:lnTo>
                  <a:pt x="4381" y="1451"/>
                </a:lnTo>
                <a:lnTo>
                  <a:pt x="4381" y="1451"/>
                </a:lnTo>
                <a:lnTo>
                  <a:pt x="4381" y="1451"/>
                </a:lnTo>
                <a:lnTo>
                  <a:pt x="4383" y="1453"/>
                </a:lnTo>
                <a:lnTo>
                  <a:pt x="4383" y="1453"/>
                </a:lnTo>
                <a:close/>
                <a:moveTo>
                  <a:pt x="4379" y="1451"/>
                </a:moveTo>
                <a:lnTo>
                  <a:pt x="4379" y="1449"/>
                </a:lnTo>
                <a:lnTo>
                  <a:pt x="4379" y="1449"/>
                </a:lnTo>
                <a:lnTo>
                  <a:pt x="4379" y="1451"/>
                </a:lnTo>
                <a:lnTo>
                  <a:pt x="4379" y="1451"/>
                </a:lnTo>
                <a:lnTo>
                  <a:pt x="4379" y="1451"/>
                </a:lnTo>
                <a:lnTo>
                  <a:pt x="4379" y="1451"/>
                </a:lnTo>
                <a:close/>
                <a:moveTo>
                  <a:pt x="4400" y="1453"/>
                </a:moveTo>
                <a:lnTo>
                  <a:pt x="4400" y="1451"/>
                </a:lnTo>
                <a:lnTo>
                  <a:pt x="4400" y="1449"/>
                </a:lnTo>
                <a:lnTo>
                  <a:pt x="4398" y="1449"/>
                </a:lnTo>
                <a:lnTo>
                  <a:pt x="4398" y="1449"/>
                </a:lnTo>
                <a:lnTo>
                  <a:pt x="4398" y="1449"/>
                </a:lnTo>
                <a:lnTo>
                  <a:pt x="4400" y="1453"/>
                </a:lnTo>
                <a:lnTo>
                  <a:pt x="4400" y="1453"/>
                </a:lnTo>
                <a:close/>
                <a:moveTo>
                  <a:pt x="4398" y="1451"/>
                </a:moveTo>
                <a:lnTo>
                  <a:pt x="4396" y="1451"/>
                </a:lnTo>
                <a:lnTo>
                  <a:pt x="4394" y="1451"/>
                </a:lnTo>
                <a:lnTo>
                  <a:pt x="4394" y="1449"/>
                </a:lnTo>
                <a:lnTo>
                  <a:pt x="4394" y="1451"/>
                </a:lnTo>
                <a:lnTo>
                  <a:pt x="4394" y="1453"/>
                </a:lnTo>
                <a:lnTo>
                  <a:pt x="4394" y="1453"/>
                </a:lnTo>
                <a:lnTo>
                  <a:pt x="4392" y="1457"/>
                </a:lnTo>
                <a:lnTo>
                  <a:pt x="4392" y="1459"/>
                </a:lnTo>
                <a:lnTo>
                  <a:pt x="4392" y="1459"/>
                </a:lnTo>
                <a:lnTo>
                  <a:pt x="4394" y="1457"/>
                </a:lnTo>
                <a:lnTo>
                  <a:pt x="4396" y="1455"/>
                </a:lnTo>
                <a:lnTo>
                  <a:pt x="4396" y="1455"/>
                </a:lnTo>
                <a:lnTo>
                  <a:pt x="4398" y="1455"/>
                </a:lnTo>
                <a:lnTo>
                  <a:pt x="4398" y="1457"/>
                </a:lnTo>
                <a:lnTo>
                  <a:pt x="4400" y="1457"/>
                </a:lnTo>
                <a:lnTo>
                  <a:pt x="4400" y="1457"/>
                </a:lnTo>
                <a:lnTo>
                  <a:pt x="4400" y="1457"/>
                </a:lnTo>
                <a:lnTo>
                  <a:pt x="4400" y="1459"/>
                </a:lnTo>
                <a:lnTo>
                  <a:pt x="4400" y="1459"/>
                </a:lnTo>
                <a:lnTo>
                  <a:pt x="4402" y="1459"/>
                </a:lnTo>
                <a:lnTo>
                  <a:pt x="4404" y="1461"/>
                </a:lnTo>
                <a:lnTo>
                  <a:pt x="4404" y="1461"/>
                </a:lnTo>
                <a:lnTo>
                  <a:pt x="4404" y="1461"/>
                </a:lnTo>
                <a:lnTo>
                  <a:pt x="4404" y="1459"/>
                </a:lnTo>
                <a:lnTo>
                  <a:pt x="4402" y="1455"/>
                </a:lnTo>
                <a:lnTo>
                  <a:pt x="4400" y="1453"/>
                </a:lnTo>
                <a:lnTo>
                  <a:pt x="4398" y="1453"/>
                </a:lnTo>
                <a:lnTo>
                  <a:pt x="4398" y="1451"/>
                </a:lnTo>
                <a:close/>
                <a:moveTo>
                  <a:pt x="4444" y="1573"/>
                </a:moveTo>
                <a:lnTo>
                  <a:pt x="4444" y="1573"/>
                </a:lnTo>
                <a:lnTo>
                  <a:pt x="4444" y="1573"/>
                </a:lnTo>
                <a:lnTo>
                  <a:pt x="4444" y="1573"/>
                </a:lnTo>
                <a:lnTo>
                  <a:pt x="4446" y="1570"/>
                </a:lnTo>
                <a:lnTo>
                  <a:pt x="4446" y="1570"/>
                </a:lnTo>
                <a:lnTo>
                  <a:pt x="4446" y="1568"/>
                </a:lnTo>
                <a:lnTo>
                  <a:pt x="4446" y="1566"/>
                </a:lnTo>
                <a:lnTo>
                  <a:pt x="4444" y="1566"/>
                </a:lnTo>
                <a:lnTo>
                  <a:pt x="4444" y="1566"/>
                </a:lnTo>
                <a:lnTo>
                  <a:pt x="4444" y="1568"/>
                </a:lnTo>
                <a:lnTo>
                  <a:pt x="4444" y="1568"/>
                </a:lnTo>
                <a:lnTo>
                  <a:pt x="4444" y="1570"/>
                </a:lnTo>
                <a:lnTo>
                  <a:pt x="4444" y="1570"/>
                </a:lnTo>
                <a:lnTo>
                  <a:pt x="4444" y="1570"/>
                </a:lnTo>
                <a:lnTo>
                  <a:pt x="4444" y="1573"/>
                </a:lnTo>
                <a:close/>
                <a:moveTo>
                  <a:pt x="4714" y="2210"/>
                </a:moveTo>
                <a:lnTo>
                  <a:pt x="4714" y="2210"/>
                </a:lnTo>
                <a:lnTo>
                  <a:pt x="4712" y="2210"/>
                </a:lnTo>
                <a:lnTo>
                  <a:pt x="4712" y="2210"/>
                </a:lnTo>
                <a:lnTo>
                  <a:pt x="4712" y="2210"/>
                </a:lnTo>
                <a:lnTo>
                  <a:pt x="4712" y="2212"/>
                </a:lnTo>
                <a:lnTo>
                  <a:pt x="4714" y="2210"/>
                </a:lnTo>
                <a:close/>
                <a:moveTo>
                  <a:pt x="4710" y="2212"/>
                </a:moveTo>
                <a:lnTo>
                  <a:pt x="4712" y="2212"/>
                </a:lnTo>
                <a:lnTo>
                  <a:pt x="4714" y="2214"/>
                </a:lnTo>
                <a:lnTo>
                  <a:pt x="4714" y="2214"/>
                </a:lnTo>
                <a:lnTo>
                  <a:pt x="4712" y="2212"/>
                </a:lnTo>
                <a:lnTo>
                  <a:pt x="4712" y="2212"/>
                </a:lnTo>
                <a:lnTo>
                  <a:pt x="4712" y="2212"/>
                </a:lnTo>
                <a:lnTo>
                  <a:pt x="4710" y="2212"/>
                </a:lnTo>
                <a:close/>
                <a:moveTo>
                  <a:pt x="4756" y="2237"/>
                </a:moveTo>
                <a:lnTo>
                  <a:pt x="4756" y="2237"/>
                </a:lnTo>
                <a:lnTo>
                  <a:pt x="4754" y="2237"/>
                </a:lnTo>
                <a:lnTo>
                  <a:pt x="4752" y="2233"/>
                </a:lnTo>
                <a:lnTo>
                  <a:pt x="4750" y="2233"/>
                </a:lnTo>
                <a:lnTo>
                  <a:pt x="4750" y="2235"/>
                </a:lnTo>
                <a:lnTo>
                  <a:pt x="4748" y="2235"/>
                </a:lnTo>
                <a:lnTo>
                  <a:pt x="4750" y="2237"/>
                </a:lnTo>
                <a:lnTo>
                  <a:pt x="4750" y="2237"/>
                </a:lnTo>
                <a:lnTo>
                  <a:pt x="4750" y="2237"/>
                </a:lnTo>
                <a:lnTo>
                  <a:pt x="4750" y="2237"/>
                </a:lnTo>
                <a:lnTo>
                  <a:pt x="4752" y="2241"/>
                </a:lnTo>
                <a:lnTo>
                  <a:pt x="4752" y="2241"/>
                </a:lnTo>
                <a:lnTo>
                  <a:pt x="4752" y="2241"/>
                </a:lnTo>
                <a:lnTo>
                  <a:pt x="4754" y="2241"/>
                </a:lnTo>
                <a:lnTo>
                  <a:pt x="4754" y="2241"/>
                </a:lnTo>
                <a:lnTo>
                  <a:pt x="4756" y="2241"/>
                </a:lnTo>
                <a:lnTo>
                  <a:pt x="4756" y="2241"/>
                </a:lnTo>
                <a:lnTo>
                  <a:pt x="4756" y="2239"/>
                </a:lnTo>
                <a:lnTo>
                  <a:pt x="4756" y="2239"/>
                </a:lnTo>
                <a:lnTo>
                  <a:pt x="4756" y="2239"/>
                </a:lnTo>
                <a:lnTo>
                  <a:pt x="4756" y="2237"/>
                </a:lnTo>
                <a:close/>
                <a:moveTo>
                  <a:pt x="4756" y="2243"/>
                </a:moveTo>
                <a:lnTo>
                  <a:pt x="4754" y="2243"/>
                </a:lnTo>
                <a:lnTo>
                  <a:pt x="4752" y="2243"/>
                </a:lnTo>
                <a:lnTo>
                  <a:pt x="4752" y="2243"/>
                </a:lnTo>
                <a:lnTo>
                  <a:pt x="4752" y="2245"/>
                </a:lnTo>
                <a:lnTo>
                  <a:pt x="4754" y="2245"/>
                </a:lnTo>
                <a:lnTo>
                  <a:pt x="4754" y="2245"/>
                </a:lnTo>
                <a:lnTo>
                  <a:pt x="4756" y="2245"/>
                </a:lnTo>
                <a:lnTo>
                  <a:pt x="4756" y="2245"/>
                </a:lnTo>
                <a:lnTo>
                  <a:pt x="4758" y="2245"/>
                </a:lnTo>
                <a:lnTo>
                  <a:pt x="4758" y="2245"/>
                </a:lnTo>
                <a:lnTo>
                  <a:pt x="4758" y="2243"/>
                </a:lnTo>
                <a:lnTo>
                  <a:pt x="4756" y="2243"/>
                </a:lnTo>
                <a:close/>
                <a:moveTo>
                  <a:pt x="4754" y="2245"/>
                </a:moveTo>
                <a:lnTo>
                  <a:pt x="4754" y="2245"/>
                </a:lnTo>
                <a:lnTo>
                  <a:pt x="4754" y="2245"/>
                </a:lnTo>
                <a:lnTo>
                  <a:pt x="4754" y="2248"/>
                </a:lnTo>
                <a:lnTo>
                  <a:pt x="4754" y="2248"/>
                </a:lnTo>
                <a:lnTo>
                  <a:pt x="4754" y="2248"/>
                </a:lnTo>
                <a:lnTo>
                  <a:pt x="4754" y="2245"/>
                </a:lnTo>
                <a:close/>
                <a:moveTo>
                  <a:pt x="4706" y="2245"/>
                </a:moveTo>
                <a:lnTo>
                  <a:pt x="4706" y="2245"/>
                </a:lnTo>
                <a:lnTo>
                  <a:pt x="4706" y="2245"/>
                </a:lnTo>
                <a:lnTo>
                  <a:pt x="4704" y="2245"/>
                </a:lnTo>
                <a:lnTo>
                  <a:pt x="4704" y="2245"/>
                </a:lnTo>
                <a:lnTo>
                  <a:pt x="4704" y="2248"/>
                </a:lnTo>
                <a:lnTo>
                  <a:pt x="4706" y="2245"/>
                </a:lnTo>
                <a:close/>
                <a:moveTo>
                  <a:pt x="4696" y="2235"/>
                </a:moveTo>
                <a:lnTo>
                  <a:pt x="4696" y="2231"/>
                </a:lnTo>
                <a:lnTo>
                  <a:pt x="4693" y="2231"/>
                </a:lnTo>
                <a:lnTo>
                  <a:pt x="4693" y="2231"/>
                </a:lnTo>
                <a:lnTo>
                  <a:pt x="4693" y="2233"/>
                </a:lnTo>
                <a:lnTo>
                  <a:pt x="4691" y="2233"/>
                </a:lnTo>
                <a:lnTo>
                  <a:pt x="4691" y="2233"/>
                </a:lnTo>
                <a:lnTo>
                  <a:pt x="4691" y="2235"/>
                </a:lnTo>
                <a:lnTo>
                  <a:pt x="4691" y="2237"/>
                </a:lnTo>
                <a:lnTo>
                  <a:pt x="4691" y="2237"/>
                </a:lnTo>
                <a:lnTo>
                  <a:pt x="4691" y="2239"/>
                </a:lnTo>
                <a:lnTo>
                  <a:pt x="4691" y="2239"/>
                </a:lnTo>
                <a:lnTo>
                  <a:pt x="4693" y="2239"/>
                </a:lnTo>
                <a:lnTo>
                  <a:pt x="4693" y="2239"/>
                </a:lnTo>
                <a:lnTo>
                  <a:pt x="4696" y="2237"/>
                </a:lnTo>
                <a:lnTo>
                  <a:pt x="4696" y="2237"/>
                </a:lnTo>
                <a:lnTo>
                  <a:pt x="4696" y="2235"/>
                </a:lnTo>
                <a:lnTo>
                  <a:pt x="4696" y="2235"/>
                </a:lnTo>
                <a:close/>
                <a:moveTo>
                  <a:pt x="4756" y="2275"/>
                </a:moveTo>
                <a:lnTo>
                  <a:pt x="4756" y="2273"/>
                </a:lnTo>
                <a:lnTo>
                  <a:pt x="4756" y="2273"/>
                </a:lnTo>
                <a:lnTo>
                  <a:pt x="4756" y="2273"/>
                </a:lnTo>
                <a:lnTo>
                  <a:pt x="4756" y="2271"/>
                </a:lnTo>
                <a:lnTo>
                  <a:pt x="4756" y="2269"/>
                </a:lnTo>
                <a:lnTo>
                  <a:pt x="4756" y="2266"/>
                </a:lnTo>
                <a:lnTo>
                  <a:pt x="4756" y="2264"/>
                </a:lnTo>
                <a:lnTo>
                  <a:pt x="4756" y="2262"/>
                </a:lnTo>
                <a:lnTo>
                  <a:pt x="4756" y="2260"/>
                </a:lnTo>
                <a:lnTo>
                  <a:pt x="4756" y="2258"/>
                </a:lnTo>
                <a:lnTo>
                  <a:pt x="4756" y="2258"/>
                </a:lnTo>
                <a:lnTo>
                  <a:pt x="4756" y="2256"/>
                </a:lnTo>
                <a:lnTo>
                  <a:pt x="4756" y="2254"/>
                </a:lnTo>
                <a:lnTo>
                  <a:pt x="4754" y="2252"/>
                </a:lnTo>
                <a:lnTo>
                  <a:pt x="4752" y="2252"/>
                </a:lnTo>
                <a:lnTo>
                  <a:pt x="4752" y="2252"/>
                </a:lnTo>
                <a:lnTo>
                  <a:pt x="4750" y="2252"/>
                </a:lnTo>
                <a:lnTo>
                  <a:pt x="4750" y="2252"/>
                </a:lnTo>
                <a:lnTo>
                  <a:pt x="4746" y="2252"/>
                </a:lnTo>
                <a:lnTo>
                  <a:pt x="4746" y="2252"/>
                </a:lnTo>
                <a:lnTo>
                  <a:pt x="4744" y="2254"/>
                </a:lnTo>
                <a:lnTo>
                  <a:pt x="4744" y="2254"/>
                </a:lnTo>
                <a:lnTo>
                  <a:pt x="4744" y="2254"/>
                </a:lnTo>
                <a:lnTo>
                  <a:pt x="4742" y="2254"/>
                </a:lnTo>
                <a:lnTo>
                  <a:pt x="4742" y="2254"/>
                </a:lnTo>
                <a:lnTo>
                  <a:pt x="4740" y="2254"/>
                </a:lnTo>
                <a:lnTo>
                  <a:pt x="4740" y="2254"/>
                </a:lnTo>
                <a:lnTo>
                  <a:pt x="4737" y="2254"/>
                </a:lnTo>
                <a:lnTo>
                  <a:pt x="4735" y="2256"/>
                </a:lnTo>
                <a:lnTo>
                  <a:pt x="4735" y="2256"/>
                </a:lnTo>
                <a:lnTo>
                  <a:pt x="4735" y="2256"/>
                </a:lnTo>
                <a:lnTo>
                  <a:pt x="4735" y="2258"/>
                </a:lnTo>
                <a:lnTo>
                  <a:pt x="4733" y="2256"/>
                </a:lnTo>
                <a:lnTo>
                  <a:pt x="4733" y="2256"/>
                </a:lnTo>
                <a:lnTo>
                  <a:pt x="4733" y="2256"/>
                </a:lnTo>
                <a:lnTo>
                  <a:pt x="4731" y="2258"/>
                </a:lnTo>
                <a:lnTo>
                  <a:pt x="4727" y="2258"/>
                </a:lnTo>
                <a:lnTo>
                  <a:pt x="4725" y="2256"/>
                </a:lnTo>
                <a:lnTo>
                  <a:pt x="4721" y="2256"/>
                </a:lnTo>
                <a:lnTo>
                  <a:pt x="4719" y="2254"/>
                </a:lnTo>
                <a:lnTo>
                  <a:pt x="4719" y="2254"/>
                </a:lnTo>
                <a:lnTo>
                  <a:pt x="4719" y="2254"/>
                </a:lnTo>
                <a:lnTo>
                  <a:pt x="4717" y="2254"/>
                </a:lnTo>
                <a:lnTo>
                  <a:pt x="4717" y="2252"/>
                </a:lnTo>
                <a:lnTo>
                  <a:pt x="4714" y="2252"/>
                </a:lnTo>
                <a:lnTo>
                  <a:pt x="4714" y="2252"/>
                </a:lnTo>
                <a:lnTo>
                  <a:pt x="4714" y="2252"/>
                </a:lnTo>
                <a:lnTo>
                  <a:pt x="4712" y="2252"/>
                </a:lnTo>
                <a:lnTo>
                  <a:pt x="4712" y="2250"/>
                </a:lnTo>
                <a:lnTo>
                  <a:pt x="4710" y="2252"/>
                </a:lnTo>
                <a:lnTo>
                  <a:pt x="4708" y="2252"/>
                </a:lnTo>
                <a:lnTo>
                  <a:pt x="4706" y="2250"/>
                </a:lnTo>
                <a:lnTo>
                  <a:pt x="4704" y="2250"/>
                </a:lnTo>
                <a:lnTo>
                  <a:pt x="4704" y="2252"/>
                </a:lnTo>
                <a:lnTo>
                  <a:pt x="4704" y="2254"/>
                </a:lnTo>
                <a:lnTo>
                  <a:pt x="4704" y="2256"/>
                </a:lnTo>
                <a:lnTo>
                  <a:pt x="4704" y="2258"/>
                </a:lnTo>
                <a:lnTo>
                  <a:pt x="4704" y="2260"/>
                </a:lnTo>
                <a:lnTo>
                  <a:pt x="4704" y="2262"/>
                </a:lnTo>
                <a:lnTo>
                  <a:pt x="4706" y="2262"/>
                </a:lnTo>
                <a:lnTo>
                  <a:pt x="4708" y="2266"/>
                </a:lnTo>
                <a:lnTo>
                  <a:pt x="4708" y="2269"/>
                </a:lnTo>
                <a:lnTo>
                  <a:pt x="4712" y="2273"/>
                </a:lnTo>
                <a:lnTo>
                  <a:pt x="4712" y="2273"/>
                </a:lnTo>
                <a:lnTo>
                  <a:pt x="4712" y="2275"/>
                </a:lnTo>
                <a:lnTo>
                  <a:pt x="4712" y="2275"/>
                </a:lnTo>
                <a:lnTo>
                  <a:pt x="4712" y="2275"/>
                </a:lnTo>
                <a:lnTo>
                  <a:pt x="4712" y="2275"/>
                </a:lnTo>
                <a:lnTo>
                  <a:pt x="4714" y="2275"/>
                </a:lnTo>
                <a:lnTo>
                  <a:pt x="4717" y="2279"/>
                </a:lnTo>
                <a:lnTo>
                  <a:pt x="4717" y="2279"/>
                </a:lnTo>
                <a:lnTo>
                  <a:pt x="4714" y="2281"/>
                </a:lnTo>
                <a:lnTo>
                  <a:pt x="4714" y="2279"/>
                </a:lnTo>
                <a:lnTo>
                  <a:pt x="4714" y="2277"/>
                </a:lnTo>
                <a:lnTo>
                  <a:pt x="4710" y="2275"/>
                </a:lnTo>
                <a:lnTo>
                  <a:pt x="4712" y="2279"/>
                </a:lnTo>
                <a:lnTo>
                  <a:pt x="4712" y="2281"/>
                </a:lnTo>
                <a:lnTo>
                  <a:pt x="4714" y="2287"/>
                </a:lnTo>
                <a:lnTo>
                  <a:pt x="4717" y="2287"/>
                </a:lnTo>
                <a:lnTo>
                  <a:pt x="4717" y="2290"/>
                </a:lnTo>
                <a:lnTo>
                  <a:pt x="4717" y="2290"/>
                </a:lnTo>
                <a:lnTo>
                  <a:pt x="4719" y="2290"/>
                </a:lnTo>
                <a:lnTo>
                  <a:pt x="4721" y="2294"/>
                </a:lnTo>
                <a:lnTo>
                  <a:pt x="4721" y="2294"/>
                </a:lnTo>
                <a:lnTo>
                  <a:pt x="4723" y="2294"/>
                </a:lnTo>
                <a:lnTo>
                  <a:pt x="4725" y="2294"/>
                </a:lnTo>
                <a:lnTo>
                  <a:pt x="4725" y="2294"/>
                </a:lnTo>
                <a:lnTo>
                  <a:pt x="4725" y="2294"/>
                </a:lnTo>
                <a:lnTo>
                  <a:pt x="4727" y="2296"/>
                </a:lnTo>
                <a:lnTo>
                  <a:pt x="4725" y="2296"/>
                </a:lnTo>
                <a:lnTo>
                  <a:pt x="4723" y="2296"/>
                </a:lnTo>
                <a:lnTo>
                  <a:pt x="4723" y="2296"/>
                </a:lnTo>
                <a:lnTo>
                  <a:pt x="4723" y="2298"/>
                </a:lnTo>
                <a:lnTo>
                  <a:pt x="4723" y="2298"/>
                </a:lnTo>
                <a:lnTo>
                  <a:pt x="4725" y="2298"/>
                </a:lnTo>
                <a:lnTo>
                  <a:pt x="4729" y="2298"/>
                </a:lnTo>
                <a:lnTo>
                  <a:pt x="4731" y="2298"/>
                </a:lnTo>
                <a:lnTo>
                  <a:pt x="4733" y="2300"/>
                </a:lnTo>
                <a:lnTo>
                  <a:pt x="4735" y="2300"/>
                </a:lnTo>
                <a:lnTo>
                  <a:pt x="4735" y="2300"/>
                </a:lnTo>
                <a:lnTo>
                  <a:pt x="4737" y="2298"/>
                </a:lnTo>
                <a:lnTo>
                  <a:pt x="4737" y="2296"/>
                </a:lnTo>
                <a:lnTo>
                  <a:pt x="4737" y="2294"/>
                </a:lnTo>
                <a:lnTo>
                  <a:pt x="4737" y="2294"/>
                </a:lnTo>
                <a:lnTo>
                  <a:pt x="4737" y="2294"/>
                </a:lnTo>
                <a:lnTo>
                  <a:pt x="4737" y="2292"/>
                </a:lnTo>
                <a:lnTo>
                  <a:pt x="4737" y="2292"/>
                </a:lnTo>
                <a:lnTo>
                  <a:pt x="4740" y="2294"/>
                </a:lnTo>
                <a:lnTo>
                  <a:pt x="4742" y="2294"/>
                </a:lnTo>
                <a:lnTo>
                  <a:pt x="4742" y="2292"/>
                </a:lnTo>
                <a:lnTo>
                  <a:pt x="4742" y="2290"/>
                </a:lnTo>
                <a:lnTo>
                  <a:pt x="4742" y="2290"/>
                </a:lnTo>
                <a:lnTo>
                  <a:pt x="4742" y="2290"/>
                </a:lnTo>
                <a:lnTo>
                  <a:pt x="4742" y="2290"/>
                </a:lnTo>
                <a:lnTo>
                  <a:pt x="4742" y="2287"/>
                </a:lnTo>
                <a:lnTo>
                  <a:pt x="4742" y="2287"/>
                </a:lnTo>
                <a:lnTo>
                  <a:pt x="4742" y="2285"/>
                </a:lnTo>
                <a:lnTo>
                  <a:pt x="4744" y="2287"/>
                </a:lnTo>
                <a:lnTo>
                  <a:pt x="4744" y="2290"/>
                </a:lnTo>
                <a:lnTo>
                  <a:pt x="4746" y="2290"/>
                </a:lnTo>
                <a:lnTo>
                  <a:pt x="4746" y="2290"/>
                </a:lnTo>
                <a:lnTo>
                  <a:pt x="4746" y="2287"/>
                </a:lnTo>
                <a:lnTo>
                  <a:pt x="4746" y="2287"/>
                </a:lnTo>
                <a:lnTo>
                  <a:pt x="4748" y="2287"/>
                </a:lnTo>
                <a:lnTo>
                  <a:pt x="4748" y="2287"/>
                </a:lnTo>
                <a:lnTo>
                  <a:pt x="4750" y="2287"/>
                </a:lnTo>
                <a:lnTo>
                  <a:pt x="4748" y="2290"/>
                </a:lnTo>
                <a:lnTo>
                  <a:pt x="4748" y="2290"/>
                </a:lnTo>
                <a:lnTo>
                  <a:pt x="4748" y="2290"/>
                </a:lnTo>
                <a:lnTo>
                  <a:pt x="4746" y="2290"/>
                </a:lnTo>
                <a:lnTo>
                  <a:pt x="4748" y="2292"/>
                </a:lnTo>
                <a:lnTo>
                  <a:pt x="4748" y="2294"/>
                </a:lnTo>
                <a:lnTo>
                  <a:pt x="4750" y="2292"/>
                </a:lnTo>
                <a:lnTo>
                  <a:pt x="4750" y="2292"/>
                </a:lnTo>
                <a:lnTo>
                  <a:pt x="4752" y="2292"/>
                </a:lnTo>
                <a:lnTo>
                  <a:pt x="4752" y="2290"/>
                </a:lnTo>
                <a:lnTo>
                  <a:pt x="4750" y="2285"/>
                </a:lnTo>
                <a:lnTo>
                  <a:pt x="4750" y="2283"/>
                </a:lnTo>
                <a:lnTo>
                  <a:pt x="4750" y="2281"/>
                </a:lnTo>
                <a:lnTo>
                  <a:pt x="4752" y="2281"/>
                </a:lnTo>
                <a:lnTo>
                  <a:pt x="4752" y="2279"/>
                </a:lnTo>
                <a:lnTo>
                  <a:pt x="4752" y="2277"/>
                </a:lnTo>
                <a:lnTo>
                  <a:pt x="4752" y="2277"/>
                </a:lnTo>
                <a:lnTo>
                  <a:pt x="4752" y="2275"/>
                </a:lnTo>
                <a:lnTo>
                  <a:pt x="4754" y="2273"/>
                </a:lnTo>
                <a:lnTo>
                  <a:pt x="4754" y="2273"/>
                </a:lnTo>
                <a:lnTo>
                  <a:pt x="4754" y="2273"/>
                </a:lnTo>
                <a:lnTo>
                  <a:pt x="4754" y="2273"/>
                </a:lnTo>
                <a:lnTo>
                  <a:pt x="4754" y="2271"/>
                </a:lnTo>
                <a:lnTo>
                  <a:pt x="4756" y="2273"/>
                </a:lnTo>
                <a:lnTo>
                  <a:pt x="4754" y="2273"/>
                </a:lnTo>
                <a:lnTo>
                  <a:pt x="4754" y="2273"/>
                </a:lnTo>
                <a:lnTo>
                  <a:pt x="4756" y="2273"/>
                </a:lnTo>
                <a:lnTo>
                  <a:pt x="4756" y="2275"/>
                </a:lnTo>
                <a:lnTo>
                  <a:pt x="4756" y="2275"/>
                </a:lnTo>
                <a:lnTo>
                  <a:pt x="4756" y="2275"/>
                </a:lnTo>
                <a:lnTo>
                  <a:pt x="4756" y="2277"/>
                </a:lnTo>
                <a:lnTo>
                  <a:pt x="4756" y="2277"/>
                </a:lnTo>
                <a:lnTo>
                  <a:pt x="4756" y="2275"/>
                </a:lnTo>
                <a:lnTo>
                  <a:pt x="4756" y="2275"/>
                </a:lnTo>
                <a:lnTo>
                  <a:pt x="4756" y="2275"/>
                </a:lnTo>
                <a:close/>
                <a:moveTo>
                  <a:pt x="4742" y="2292"/>
                </a:moveTo>
                <a:lnTo>
                  <a:pt x="4742" y="2292"/>
                </a:lnTo>
                <a:lnTo>
                  <a:pt x="4742" y="2292"/>
                </a:lnTo>
                <a:lnTo>
                  <a:pt x="4742" y="2292"/>
                </a:lnTo>
                <a:lnTo>
                  <a:pt x="4742" y="2292"/>
                </a:lnTo>
                <a:lnTo>
                  <a:pt x="4742" y="2294"/>
                </a:lnTo>
                <a:lnTo>
                  <a:pt x="4742" y="2294"/>
                </a:lnTo>
                <a:lnTo>
                  <a:pt x="4744" y="2294"/>
                </a:lnTo>
                <a:lnTo>
                  <a:pt x="4744" y="2292"/>
                </a:lnTo>
                <a:lnTo>
                  <a:pt x="4742" y="2292"/>
                </a:lnTo>
                <a:close/>
                <a:moveTo>
                  <a:pt x="4754" y="2283"/>
                </a:moveTo>
                <a:lnTo>
                  <a:pt x="4752" y="2281"/>
                </a:lnTo>
                <a:lnTo>
                  <a:pt x="4752" y="2283"/>
                </a:lnTo>
                <a:lnTo>
                  <a:pt x="4752" y="2283"/>
                </a:lnTo>
                <a:lnTo>
                  <a:pt x="4752" y="2283"/>
                </a:lnTo>
                <a:lnTo>
                  <a:pt x="4752" y="2285"/>
                </a:lnTo>
                <a:lnTo>
                  <a:pt x="4754" y="2283"/>
                </a:lnTo>
                <a:lnTo>
                  <a:pt x="4754" y="2283"/>
                </a:lnTo>
                <a:lnTo>
                  <a:pt x="4754" y="2283"/>
                </a:lnTo>
                <a:lnTo>
                  <a:pt x="4754" y="2283"/>
                </a:lnTo>
                <a:close/>
                <a:moveTo>
                  <a:pt x="4742" y="2294"/>
                </a:moveTo>
                <a:lnTo>
                  <a:pt x="4742" y="2294"/>
                </a:lnTo>
                <a:lnTo>
                  <a:pt x="4742" y="2296"/>
                </a:lnTo>
                <a:lnTo>
                  <a:pt x="4740" y="2296"/>
                </a:lnTo>
                <a:lnTo>
                  <a:pt x="4740" y="2296"/>
                </a:lnTo>
                <a:lnTo>
                  <a:pt x="4740" y="2296"/>
                </a:lnTo>
                <a:lnTo>
                  <a:pt x="4740" y="2296"/>
                </a:lnTo>
                <a:lnTo>
                  <a:pt x="4740" y="2296"/>
                </a:lnTo>
                <a:lnTo>
                  <a:pt x="4740" y="2296"/>
                </a:lnTo>
                <a:lnTo>
                  <a:pt x="4740" y="2298"/>
                </a:lnTo>
                <a:lnTo>
                  <a:pt x="4742" y="2298"/>
                </a:lnTo>
                <a:lnTo>
                  <a:pt x="4742" y="2298"/>
                </a:lnTo>
                <a:lnTo>
                  <a:pt x="4742" y="2296"/>
                </a:lnTo>
                <a:lnTo>
                  <a:pt x="4742" y="2296"/>
                </a:lnTo>
                <a:lnTo>
                  <a:pt x="4742" y="2294"/>
                </a:lnTo>
                <a:close/>
                <a:moveTo>
                  <a:pt x="4832" y="2048"/>
                </a:moveTo>
                <a:lnTo>
                  <a:pt x="4832" y="2044"/>
                </a:lnTo>
                <a:lnTo>
                  <a:pt x="4830" y="2042"/>
                </a:lnTo>
                <a:lnTo>
                  <a:pt x="4830" y="2040"/>
                </a:lnTo>
                <a:lnTo>
                  <a:pt x="4828" y="2034"/>
                </a:lnTo>
                <a:lnTo>
                  <a:pt x="4825" y="2032"/>
                </a:lnTo>
                <a:lnTo>
                  <a:pt x="4828" y="2027"/>
                </a:lnTo>
                <a:lnTo>
                  <a:pt x="4825" y="2017"/>
                </a:lnTo>
                <a:lnTo>
                  <a:pt x="4828" y="2013"/>
                </a:lnTo>
                <a:lnTo>
                  <a:pt x="4825" y="2011"/>
                </a:lnTo>
                <a:lnTo>
                  <a:pt x="4825" y="2011"/>
                </a:lnTo>
                <a:lnTo>
                  <a:pt x="4823" y="2011"/>
                </a:lnTo>
                <a:lnTo>
                  <a:pt x="4823" y="2009"/>
                </a:lnTo>
                <a:lnTo>
                  <a:pt x="4823" y="2004"/>
                </a:lnTo>
                <a:lnTo>
                  <a:pt x="4821" y="2002"/>
                </a:lnTo>
                <a:lnTo>
                  <a:pt x="4819" y="2000"/>
                </a:lnTo>
                <a:lnTo>
                  <a:pt x="4817" y="1998"/>
                </a:lnTo>
                <a:lnTo>
                  <a:pt x="4817" y="1996"/>
                </a:lnTo>
                <a:lnTo>
                  <a:pt x="4817" y="1996"/>
                </a:lnTo>
                <a:lnTo>
                  <a:pt x="4817" y="1994"/>
                </a:lnTo>
                <a:lnTo>
                  <a:pt x="4815" y="1994"/>
                </a:lnTo>
                <a:lnTo>
                  <a:pt x="4813" y="1994"/>
                </a:lnTo>
                <a:lnTo>
                  <a:pt x="4811" y="1992"/>
                </a:lnTo>
                <a:lnTo>
                  <a:pt x="4811" y="1990"/>
                </a:lnTo>
                <a:lnTo>
                  <a:pt x="4809" y="1986"/>
                </a:lnTo>
                <a:lnTo>
                  <a:pt x="4807" y="1983"/>
                </a:lnTo>
                <a:lnTo>
                  <a:pt x="4805" y="1983"/>
                </a:lnTo>
                <a:lnTo>
                  <a:pt x="4805" y="1983"/>
                </a:lnTo>
                <a:lnTo>
                  <a:pt x="4802" y="1983"/>
                </a:lnTo>
                <a:lnTo>
                  <a:pt x="4798" y="1979"/>
                </a:lnTo>
                <a:lnTo>
                  <a:pt x="4798" y="1979"/>
                </a:lnTo>
                <a:lnTo>
                  <a:pt x="4796" y="1977"/>
                </a:lnTo>
                <a:lnTo>
                  <a:pt x="4796" y="1977"/>
                </a:lnTo>
                <a:lnTo>
                  <a:pt x="4794" y="1975"/>
                </a:lnTo>
                <a:lnTo>
                  <a:pt x="4792" y="1975"/>
                </a:lnTo>
                <a:lnTo>
                  <a:pt x="4792" y="1969"/>
                </a:lnTo>
                <a:lnTo>
                  <a:pt x="4792" y="1967"/>
                </a:lnTo>
                <a:lnTo>
                  <a:pt x="4792" y="1960"/>
                </a:lnTo>
                <a:lnTo>
                  <a:pt x="4790" y="1958"/>
                </a:lnTo>
                <a:lnTo>
                  <a:pt x="4790" y="1958"/>
                </a:lnTo>
                <a:lnTo>
                  <a:pt x="4790" y="1958"/>
                </a:lnTo>
                <a:lnTo>
                  <a:pt x="4790" y="1960"/>
                </a:lnTo>
                <a:lnTo>
                  <a:pt x="4790" y="1960"/>
                </a:lnTo>
                <a:lnTo>
                  <a:pt x="4788" y="1960"/>
                </a:lnTo>
                <a:lnTo>
                  <a:pt x="4786" y="1958"/>
                </a:lnTo>
                <a:lnTo>
                  <a:pt x="4784" y="1958"/>
                </a:lnTo>
                <a:lnTo>
                  <a:pt x="4784" y="1956"/>
                </a:lnTo>
                <a:lnTo>
                  <a:pt x="4781" y="1954"/>
                </a:lnTo>
                <a:lnTo>
                  <a:pt x="4781" y="1954"/>
                </a:lnTo>
                <a:lnTo>
                  <a:pt x="4781" y="1954"/>
                </a:lnTo>
                <a:lnTo>
                  <a:pt x="4779" y="1956"/>
                </a:lnTo>
                <a:lnTo>
                  <a:pt x="4781" y="1960"/>
                </a:lnTo>
                <a:lnTo>
                  <a:pt x="4779" y="1960"/>
                </a:lnTo>
                <a:lnTo>
                  <a:pt x="4779" y="1960"/>
                </a:lnTo>
                <a:lnTo>
                  <a:pt x="4777" y="1958"/>
                </a:lnTo>
                <a:lnTo>
                  <a:pt x="4777" y="1958"/>
                </a:lnTo>
                <a:lnTo>
                  <a:pt x="4777" y="1958"/>
                </a:lnTo>
                <a:lnTo>
                  <a:pt x="4775" y="1956"/>
                </a:lnTo>
                <a:lnTo>
                  <a:pt x="4775" y="1956"/>
                </a:lnTo>
                <a:lnTo>
                  <a:pt x="4773" y="1952"/>
                </a:lnTo>
                <a:lnTo>
                  <a:pt x="4773" y="1948"/>
                </a:lnTo>
                <a:lnTo>
                  <a:pt x="4773" y="1946"/>
                </a:lnTo>
                <a:lnTo>
                  <a:pt x="4771" y="1944"/>
                </a:lnTo>
                <a:lnTo>
                  <a:pt x="4771" y="1941"/>
                </a:lnTo>
                <a:lnTo>
                  <a:pt x="4769" y="1941"/>
                </a:lnTo>
                <a:lnTo>
                  <a:pt x="4769" y="1939"/>
                </a:lnTo>
                <a:lnTo>
                  <a:pt x="4767" y="1937"/>
                </a:lnTo>
                <a:lnTo>
                  <a:pt x="4765" y="1935"/>
                </a:lnTo>
                <a:lnTo>
                  <a:pt x="4763" y="1933"/>
                </a:lnTo>
                <a:lnTo>
                  <a:pt x="4763" y="1931"/>
                </a:lnTo>
                <a:lnTo>
                  <a:pt x="4763" y="1929"/>
                </a:lnTo>
                <a:lnTo>
                  <a:pt x="4763" y="1929"/>
                </a:lnTo>
                <a:lnTo>
                  <a:pt x="4765" y="1929"/>
                </a:lnTo>
                <a:lnTo>
                  <a:pt x="4765" y="1927"/>
                </a:lnTo>
                <a:lnTo>
                  <a:pt x="4763" y="1927"/>
                </a:lnTo>
                <a:lnTo>
                  <a:pt x="4761" y="1925"/>
                </a:lnTo>
                <a:lnTo>
                  <a:pt x="4758" y="1923"/>
                </a:lnTo>
                <a:lnTo>
                  <a:pt x="4756" y="1923"/>
                </a:lnTo>
                <a:lnTo>
                  <a:pt x="4754" y="1921"/>
                </a:lnTo>
                <a:lnTo>
                  <a:pt x="4752" y="1921"/>
                </a:lnTo>
                <a:lnTo>
                  <a:pt x="4752" y="1921"/>
                </a:lnTo>
                <a:lnTo>
                  <a:pt x="4750" y="1921"/>
                </a:lnTo>
                <a:lnTo>
                  <a:pt x="4750" y="1918"/>
                </a:lnTo>
                <a:lnTo>
                  <a:pt x="4748" y="1918"/>
                </a:lnTo>
                <a:lnTo>
                  <a:pt x="4746" y="1916"/>
                </a:lnTo>
                <a:lnTo>
                  <a:pt x="4744" y="1914"/>
                </a:lnTo>
                <a:lnTo>
                  <a:pt x="4744" y="1914"/>
                </a:lnTo>
                <a:lnTo>
                  <a:pt x="4744" y="1912"/>
                </a:lnTo>
                <a:lnTo>
                  <a:pt x="4742" y="1912"/>
                </a:lnTo>
                <a:lnTo>
                  <a:pt x="4742" y="1914"/>
                </a:lnTo>
                <a:lnTo>
                  <a:pt x="4740" y="1912"/>
                </a:lnTo>
                <a:lnTo>
                  <a:pt x="4740" y="1912"/>
                </a:lnTo>
                <a:lnTo>
                  <a:pt x="4737" y="1910"/>
                </a:lnTo>
                <a:lnTo>
                  <a:pt x="4735" y="1910"/>
                </a:lnTo>
                <a:lnTo>
                  <a:pt x="4733" y="1910"/>
                </a:lnTo>
                <a:lnTo>
                  <a:pt x="4731" y="1910"/>
                </a:lnTo>
                <a:lnTo>
                  <a:pt x="4729" y="1908"/>
                </a:lnTo>
                <a:lnTo>
                  <a:pt x="4729" y="1906"/>
                </a:lnTo>
                <a:lnTo>
                  <a:pt x="4727" y="1904"/>
                </a:lnTo>
                <a:lnTo>
                  <a:pt x="4727" y="1902"/>
                </a:lnTo>
                <a:lnTo>
                  <a:pt x="4727" y="1900"/>
                </a:lnTo>
                <a:lnTo>
                  <a:pt x="4727" y="1900"/>
                </a:lnTo>
                <a:lnTo>
                  <a:pt x="4723" y="1895"/>
                </a:lnTo>
                <a:lnTo>
                  <a:pt x="4723" y="1895"/>
                </a:lnTo>
                <a:lnTo>
                  <a:pt x="4725" y="1891"/>
                </a:lnTo>
                <a:lnTo>
                  <a:pt x="4725" y="1887"/>
                </a:lnTo>
                <a:lnTo>
                  <a:pt x="4723" y="1883"/>
                </a:lnTo>
                <a:lnTo>
                  <a:pt x="4721" y="1879"/>
                </a:lnTo>
                <a:lnTo>
                  <a:pt x="4721" y="1877"/>
                </a:lnTo>
                <a:lnTo>
                  <a:pt x="4721" y="1877"/>
                </a:lnTo>
                <a:lnTo>
                  <a:pt x="4719" y="1877"/>
                </a:lnTo>
                <a:lnTo>
                  <a:pt x="4719" y="1874"/>
                </a:lnTo>
                <a:lnTo>
                  <a:pt x="4717" y="1872"/>
                </a:lnTo>
                <a:lnTo>
                  <a:pt x="4714" y="1870"/>
                </a:lnTo>
                <a:lnTo>
                  <a:pt x="4714" y="1868"/>
                </a:lnTo>
                <a:lnTo>
                  <a:pt x="4714" y="1868"/>
                </a:lnTo>
                <a:lnTo>
                  <a:pt x="4714" y="1866"/>
                </a:lnTo>
                <a:lnTo>
                  <a:pt x="4714" y="1864"/>
                </a:lnTo>
                <a:lnTo>
                  <a:pt x="4714" y="1862"/>
                </a:lnTo>
                <a:lnTo>
                  <a:pt x="4714" y="1858"/>
                </a:lnTo>
                <a:lnTo>
                  <a:pt x="4712" y="1856"/>
                </a:lnTo>
                <a:lnTo>
                  <a:pt x="4712" y="1853"/>
                </a:lnTo>
                <a:lnTo>
                  <a:pt x="4712" y="1851"/>
                </a:lnTo>
                <a:lnTo>
                  <a:pt x="4712" y="1849"/>
                </a:lnTo>
                <a:lnTo>
                  <a:pt x="4712" y="1849"/>
                </a:lnTo>
                <a:lnTo>
                  <a:pt x="4712" y="1847"/>
                </a:lnTo>
                <a:lnTo>
                  <a:pt x="4710" y="1845"/>
                </a:lnTo>
                <a:lnTo>
                  <a:pt x="4710" y="1845"/>
                </a:lnTo>
                <a:lnTo>
                  <a:pt x="4708" y="1843"/>
                </a:lnTo>
                <a:lnTo>
                  <a:pt x="4704" y="1841"/>
                </a:lnTo>
                <a:lnTo>
                  <a:pt x="4702" y="1839"/>
                </a:lnTo>
                <a:lnTo>
                  <a:pt x="4700" y="1837"/>
                </a:lnTo>
                <a:lnTo>
                  <a:pt x="4698" y="1837"/>
                </a:lnTo>
                <a:lnTo>
                  <a:pt x="4698" y="1839"/>
                </a:lnTo>
                <a:lnTo>
                  <a:pt x="4696" y="1839"/>
                </a:lnTo>
                <a:lnTo>
                  <a:pt x="4693" y="1841"/>
                </a:lnTo>
                <a:lnTo>
                  <a:pt x="4691" y="1839"/>
                </a:lnTo>
                <a:lnTo>
                  <a:pt x="4689" y="1839"/>
                </a:lnTo>
                <a:lnTo>
                  <a:pt x="4689" y="1837"/>
                </a:lnTo>
                <a:lnTo>
                  <a:pt x="4689" y="1832"/>
                </a:lnTo>
                <a:lnTo>
                  <a:pt x="4687" y="1830"/>
                </a:lnTo>
                <a:lnTo>
                  <a:pt x="4687" y="1830"/>
                </a:lnTo>
                <a:lnTo>
                  <a:pt x="4687" y="1826"/>
                </a:lnTo>
                <a:lnTo>
                  <a:pt x="4687" y="1824"/>
                </a:lnTo>
                <a:lnTo>
                  <a:pt x="4687" y="1820"/>
                </a:lnTo>
                <a:lnTo>
                  <a:pt x="4685" y="1816"/>
                </a:lnTo>
                <a:lnTo>
                  <a:pt x="4685" y="1816"/>
                </a:lnTo>
                <a:lnTo>
                  <a:pt x="4685" y="1814"/>
                </a:lnTo>
                <a:lnTo>
                  <a:pt x="4683" y="1812"/>
                </a:lnTo>
                <a:lnTo>
                  <a:pt x="4683" y="1809"/>
                </a:lnTo>
                <a:lnTo>
                  <a:pt x="4683" y="1809"/>
                </a:lnTo>
                <a:lnTo>
                  <a:pt x="4681" y="1809"/>
                </a:lnTo>
                <a:lnTo>
                  <a:pt x="4681" y="1807"/>
                </a:lnTo>
                <a:lnTo>
                  <a:pt x="4681" y="1807"/>
                </a:lnTo>
                <a:lnTo>
                  <a:pt x="4681" y="1805"/>
                </a:lnTo>
                <a:lnTo>
                  <a:pt x="4683" y="1803"/>
                </a:lnTo>
                <a:lnTo>
                  <a:pt x="4681" y="1803"/>
                </a:lnTo>
                <a:lnTo>
                  <a:pt x="4679" y="1803"/>
                </a:lnTo>
                <a:lnTo>
                  <a:pt x="4679" y="1803"/>
                </a:lnTo>
                <a:lnTo>
                  <a:pt x="4677" y="1801"/>
                </a:lnTo>
                <a:lnTo>
                  <a:pt x="4677" y="1799"/>
                </a:lnTo>
                <a:lnTo>
                  <a:pt x="4677" y="1797"/>
                </a:lnTo>
                <a:lnTo>
                  <a:pt x="4677" y="1795"/>
                </a:lnTo>
                <a:lnTo>
                  <a:pt x="4677" y="1793"/>
                </a:lnTo>
                <a:lnTo>
                  <a:pt x="4677" y="1791"/>
                </a:lnTo>
                <a:lnTo>
                  <a:pt x="4675" y="1791"/>
                </a:lnTo>
                <a:lnTo>
                  <a:pt x="4673" y="1788"/>
                </a:lnTo>
                <a:lnTo>
                  <a:pt x="4673" y="1786"/>
                </a:lnTo>
                <a:lnTo>
                  <a:pt x="4675" y="1786"/>
                </a:lnTo>
                <a:lnTo>
                  <a:pt x="4673" y="1786"/>
                </a:lnTo>
                <a:lnTo>
                  <a:pt x="4673" y="1786"/>
                </a:lnTo>
                <a:lnTo>
                  <a:pt x="4670" y="1786"/>
                </a:lnTo>
                <a:lnTo>
                  <a:pt x="4670" y="1788"/>
                </a:lnTo>
                <a:lnTo>
                  <a:pt x="4668" y="1788"/>
                </a:lnTo>
                <a:lnTo>
                  <a:pt x="4666" y="1793"/>
                </a:lnTo>
                <a:lnTo>
                  <a:pt x="4666" y="1799"/>
                </a:lnTo>
                <a:lnTo>
                  <a:pt x="4664" y="1803"/>
                </a:lnTo>
                <a:lnTo>
                  <a:pt x="4664" y="1803"/>
                </a:lnTo>
                <a:lnTo>
                  <a:pt x="4664" y="1805"/>
                </a:lnTo>
                <a:lnTo>
                  <a:pt x="4664" y="1805"/>
                </a:lnTo>
                <a:lnTo>
                  <a:pt x="4662" y="1803"/>
                </a:lnTo>
                <a:lnTo>
                  <a:pt x="4662" y="1805"/>
                </a:lnTo>
                <a:lnTo>
                  <a:pt x="4660" y="1809"/>
                </a:lnTo>
                <a:lnTo>
                  <a:pt x="4660" y="1812"/>
                </a:lnTo>
                <a:lnTo>
                  <a:pt x="4662" y="1812"/>
                </a:lnTo>
                <a:lnTo>
                  <a:pt x="4662" y="1812"/>
                </a:lnTo>
                <a:lnTo>
                  <a:pt x="4662" y="1814"/>
                </a:lnTo>
                <a:lnTo>
                  <a:pt x="4664" y="1814"/>
                </a:lnTo>
                <a:lnTo>
                  <a:pt x="4664" y="1814"/>
                </a:lnTo>
                <a:lnTo>
                  <a:pt x="4664" y="1816"/>
                </a:lnTo>
                <a:lnTo>
                  <a:pt x="4664" y="1816"/>
                </a:lnTo>
                <a:lnTo>
                  <a:pt x="4662" y="1816"/>
                </a:lnTo>
                <a:lnTo>
                  <a:pt x="4662" y="1816"/>
                </a:lnTo>
                <a:lnTo>
                  <a:pt x="4662" y="1816"/>
                </a:lnTo>
                <a:lnTo>
                  <a:pt x="4660" y="1818"/>
                </a:lnTo>
                <a:lnTo>
                  <a:pt x="4660" y="1822"/>
                </a:lnTo>
                <a:lnTo>
                  <a:pt x="4660" y="1824"/>
                </a:lnTo>
                <a:lnTo>
                  <a:pt x="4658" y="1826"/>
                </a:lnTo>
                <a:lnTo>
                  <a:pt x="4658" y="1830"/>
                </a:lnTo>
                <a:lnTo>
                  <a:pt x="4658" y="1832"/>
                </a:lnTo>
                <a:lnTo>
                  <a:pt x="4658" y="1835"/>
                </a:lnTo>
                <a:lnTo>
                  <a:pt x="4660" y="1835"/>
                </a:lnTo>
                <a:lnTo>
                  <a:pt x="4658" y="1839"/>
                </a:lnTo>
                <a:lnTo>
                  <a:pt x="4658" y="1841"/>
                </a:lnTo>
                <a:lnTo>
                  <a:pt x="4660" y="1845"/>
                </a:lnTo>
                <a:lnTo>
                  <a:pt x="4660" y="1849"/>
                </a:lnTo>
                <a:lnTo>
                  <a:pt x="4658" y="1851"/>
                </a:lnTo>
                <a:lnTo>
                  <a:pt x="4658" y="1858"/>
                </a:lnTo>
                <a:lnTo>
                  <a:pt x="4656" y="1862"/>
                </a:lnTo>
                <a:lnTo>
                  <a:pt x="4656" y="1864"/>
                </a:lnTo>
                <a:lnTo>
                  <a:pt x="4656" y="1866"/>
                </a:lnTo>
                <a:lnTo>
                  <a:pt x="4654" y="1870"/>
                </a:lnTo>
                <a:lnTo>
                  <a:pt x="4654" y="1872"/>
                </a:lnTo>
                <a:lnTo>
                  <a:pt x="4649" y="1879"/>
                </a:lnTo>
                <a:lnTo>
                  <a:pt x="4649" y="1881"/>
                </a:lnTo>
                <a:lnTo>
                  <a:pt x="4647" y="1883"/>
                </a:lnTo>
                <a:lnTo>
                  <a:pt x="4645" y="1885"/>
                </a:lnTo>
                <a:lnTo>
                  <a:pt x="4643" y="1887"/>
                </a:lnTo>
                <a:lnTo>
                  <a:pt x="4639" y="1887"/>
                </a:lnTo>
                <a:lnTo>
                  <a:pt x="4637" y="1887"/>
                </a:lnTo>
                <a:lnTo>
                  <a:pt x="4635" y="1887"/>
                </a:lnTo>
                <a:lnTo>
                  <a:pt x="4635" y="1887"/>
                </a:lnTo>
                <a:lnTo>
                  <a:pt x="4631" y="1885"/>
                </a:lnTo>
                <a:lnTo>
                  <a:pt x="4629" y="1883"/>
                </a:lnTo>
                <a:lnTo>
                  <a:pt x="4624" y="1883"/>
                </a:lnTo>
                <a:lnTo>
                  <a:pt x="4624" y="1881"/>
                </a:lnTo>
                <a:lnTo>
                  <a:pt x="4624" y="1879"/>
                </a:lnTo>
                <a:lnTo>
                  <a:pt x="4622" y="1879"/>
                </a:lnTo>
                <a:lnTo>
                  <a:pt x="4622" y="1877"/>
                </a:lnTo>
                <a:lnTo>
                  <a:pt x="4618" y="1874"/>
                </a:lnTo>
                <a:lnTo>
                  <a:pt x="4616" y="1874"/>
                </a:lnTo>
                <a:lnTo>
                  <a:pt x="4614" y="1874"/>
                </a:lnTo>
                <a:lnTo>
                  <a:pt x="4610" y="1872"/>
                </a:lnTo>
                <a:lnTo>
                  <a:pt x="4608" y="1872"/>
                </a:lnTo>
                <a:lnTo>
                  <a:pt x="4605" y="1870"/>
                </a:lnTo>
                <a:lnTo>
                  <a:pt x="4603" y="1866"/>
                </a:lnTo>
                <a:lnTo>
                  <a:pt x="4599" y="1866"/>
                </a:lnTo>
                <a:lnTo>
                  <a:pt x="4597" y="1864"/>
                </a:lnTo>
                <a:lnTo>
                  <a:pt x="4595" y="1862"/>
                </a:lnTo>
                <a:lnTo>
                  <a:pt x="4593" y="1862"/>
                </a:lnTo>
                <a:lnTo>
                  <a:pt x="4593" y="1862"/>
                </a:lnTo>
                <a:lnTo>
                  <a:pt x="4591" y="1862"/>
                </a:lnTo>
                <a:lnTo>
                  <a:pt x="4589" y="1862"/>
                </a:lnTo>
                <a:lnTo>
                  <a:pt x="4589" y="1860"/>
                </a:lnTo>
                <a:lnTo>
                  <a:pt x="4589" y="1860"/>
                </a:lnTo>
                <a:lnTo>
                  <a:pt x="4589" y="1860"/>
                </a:lnTo>
                <a:lnTo>
                  <a:pt x="4589" y="1858"/>
                </a:lnTo>
                <a:lnTo>
                  <a:pt x="4589" y="1858"/>
                </a:lnTo>
                <a:lnTo>
                  <a:pt x="4587" y="1858"/>
                </a:lnTo>
                <a:lnTo>
                  <a:pt x="4587" y="1858"/>
                </a:lnTo>
                <a:lnTo>
                  <a:pt x="4587" y="1858"/>
                </a:lnTo>
                <a:lnTo>
                  <a:pt x="4585" y="1858"/>
                </a:lnTo>
                <a:lnTo>
                  <a:pt x="4582" y="1856"/>
                </a:lnTo>
                <a:lnTo>
                  <a:pt x="4582" y="1856"/>
                </a:lnTo>
                <a:lnTo>
                  <a:pt x="4580" y="1853"/>
                </a:lnTo>
                <a:lnTo>
                  <a:pt x="4578" y="1851"/>
                </a:lnTo>
                <a:lnTo>
                  <a:pt x="4576" y="1851"/>
                </a:lnTo>
                <a:lnTo>
                  <a:pt x="4572" y="1847"/>
                </a:lnTo>
                <a:lnTo>
                  <a:pt x="4570" y="1847"/>
                </a:lnTo>
                <a:lnTo>
                  <a:pt x="4570" y="1845"/>
                </a:lnTo>
                <a:lnTo>
                  <a:pt x="4570" y="1845"/>
                </a:lnTo>
                <a:lnTo>
                  <a:pt x="4570" y="1843"/>
                </a:lnTo>
                <a:lnTo>
                  <a:pt x="4572" y="1843"/>
                </a:lnTo>
                <a:lnTo>
                  <a:pt x="4574" y="1837"/>
                </a:lnTo>
                <a:lnTo>
                  <a:pt x="4576" y="1837"/>
                </a:lnTo>
                <a:lnTo>
                  <a:pt x="4576" y="1837"/>
                </a:lnTo>
                <a:lnTo>
                  <a:pt x="4578" y="1832"/>
                </a:lnTo>
                <a:lnTo>
                  <a:pt x="4578" y="1830"/>
                </a:lnTo>
                <a:lnTo>
                  <a:pt x="4576" y="1828"/>
                </a:lnTo>
                <a:lnTo>
                  <a:pt x="4576" y="1824"/>
                </a:lnTo>
                <a:lnTo>
                  <a:pt x="4580" y="1822"/>
                </a:lnTo>
                <a:lnTo>
                  <a:pt x="4580" y="1822"/>
                </a:lnTo>
                <a:lnTo>
                  <a:pt x="4582" y="1820"/>
                </a:lnTo>
                <a:lnTo>
                  <a:pt x="4582" y="1822"/>
                </a:lnTo>
                <a:lnTo>
                  <a:pt x="4585" y="1822"/>
                </a:lnTo>
                <a:lnTo>
                  <a:pt x="4585" y="1822"/>
                </a:lnTo>
                <a:lnTo>
                  <a:pt x="4587" y="1818"/>
                </a:lnTo>
                <a:lnTo>
                  <a:pt x="4587" y="1818"/>
                </a:lnTo>
                <a:lnTo>
                  <a:pt x="4585" y="1816"/>
                </a:lnTo>
                <a:lnTo>
                  <a:pt x="4587" y="1816"/>
                </a:lnTo>
                <a:lnTo>
                  <a:pt x="4591" y="1809"/>
                </a:lnTo>
                <a:lnTo>
                  <a:pt x="4591" y="1807"/>
                </a:lnTo>
                <a:lnTo>
                  <a:pt x="4591" y="1807"/>
                </a:lnTo>
                <a:lnTo>
                  <a:pt x="4589" y="1807"/>
                </a:lnTo>
                <a:lnTo>
                  <a:pt x="4587" y="1805"/>
                </a:lnTo>
                <a:lnTo>
                  <a:pt x="4587" y="1803"/>
                </a:lnTo>
                <a:lnTo>
                  <a:pt x="4585" y="1803"/>
                </a:lnTo>
                <a:lnTo>
                  <a:pt x="4582" y="1805"/>
                </a:lnTo>
                <a:lnTo>
                  <a:pt x="4582" y="1807"/>
                </a:lnTo>
                <a:lnTo>
                  <a:pt x="4582" y="1807"/>
                </a:lnTo>
                <a:lnTo>
                  <a:pt x="4582" y="1809"/>
                </a:lnTo>
                <a:lnTo>
                  <a:pt x="4582" y="1812"/>
                </a:lnTo>
                <a:lnTo>
                  <a:pt x="4580" y="1812"/>
                </a:lnTo>
                <a:lnTo>
                  <a:pt x="4578" y="1809"/>
                </a:lnTo>
                <a:lnTo>
                  <a:pt x="4578" y="1809"/>
                </a:lnTo>
                <a:lnTo>
                  <a:pt x="4578" y="1807"/>
                </a:lnTo>
                <a:lnTo>
                  <a:pt x="4576" y="1807"/>
                </a:lnTo>
                <a:lnTo>
                  <a:pt x="4576" y="1807"/>
                </a:lnTo>
                <a:lnTo>
                  <a:pt x="4574" y="1807"/>
                </a:lnTo>
                <a:lnTo>
                  <a:pt x="4574" y="1807"/>
                </a:lnTo>
                <a:lnTo>
                  <a:pt x="4574" y="1807"/>
                </a:lnTo>
                <a:lnTo>
                  <a:pt x="4574" y="1807"/>
                </a:lnTo>
                <a:lnTo>
                  <a:pt x="4576" y="1805"/>
                </a:lnTo>
                <a:lnTo>
                  <a:pt x="4576" y="1803"/>
                </a:lnTo>
                <a:lnTo>
                  <a:pt x="4576" y="1803"/>
                </a:lnTo>
                <a:lnTo>
                  <a:pt x="4576" y="1803"/>
                </a:lnTo>
                <a:lnTo>
                  <a:pt x="4576" y="1803"/>
                </a:lnTo>
                <a:lnTo>
                  <a:pt x="4576" y="1801"/>
                </a:lnTo>
                <a:lnTo>
                  <a:pt x="4576" y="1801"/>
                </a:lnTo>
                <a:lnTo>
                  <a:pt x="4574" y="1803"/>
                </a:lnTo>
                <a:lnTo>
                  <a:pt x="4574" y="1803"/>
                </a:lnTo>
                <a:lnTo>
                  <a:pt x="4572" y="1805"/>
                </a:lnTo>
                <a:lnTo>
                  <a:pt x="4568" y="1805"/>
                </a:lnTo>
                <a:lnTo>
                  <a:pt x="4566" y="1807"/>
                </a:lnTo>
                <a:lnTo>
                  <a:pt x="4564" y="1807"/>
                </a:lnTo>
                <a:lnTo>
                  <a:pt x="4561" y="1805"/>
                </a:lnTo>
                <a:lnTo>
                  <a:pt x="4561" y="1805"/>
                </a:lnTo>
                <a:lnTo>
                  <a:pt x="4559" y="1803"/>
                </a:lnTo>
                <a:lnTo>
                  <a:pt x="4557" y="1805"/>
                </a:lnTo>
                <a:lnTo>
                  <a:pt x="4555" y="1805"/>
                </a:lnTo>
                <a:lnTo>
                  <a:pt x="4553" y="1805"/>
                </a:lnTo>
                <a:lnTo>
                  <a:pt x="4553" y="1805"/>
                </a:lnTo>
                <a:lnTo>
                  <a:pt x="4551" y="1803"/>
                </a:lnTo>
                <a:lnTo>
                  <a:pt x="4547" y="1801"/>
                </a:lnTo>
                <a:lnTo>
                  <a:pt x="4545" y="1801"/>
                </a:lnTo>
                <a:lnTo>
                  <a:pt x="4543" y="1801"/>
                </a:lnTo>
                <a:lnTo>
                  <a:pt x="4541" y="1801"/>
                </a:lnTo>
                <a:lnTo>
                  <a:pt x="4541" y="1801"/>
                </a:lnTo>
                <a:lnTo>
                  <a:pt x="4536" y="1799"/>
                </a:lnTo>
                <a:lnTo>
                  <a:pt x="4536" y="1799"/>
                </a:lnTo>
                <a:lnTo>
                  <a:pt x="4534" y="1797"/>
                </a:lnTo>
                <a:lnTo>
                  <a:pt x="4534" y="1795"/>
                </a:lnTo>
                <a:lnTo>
                  <a:pt x="4532" y="1795"/>
                </a:lnTo>
                <a:lnTo>
                  <a:pt x="4530" y="1797"/>
                </a:lnTo>
                <a:lnTo>
                  <a:pt x="4530" y="1797"/>
                </a:lnTo>
                <a:lnTo>
                  <a:pt x="4528" y="1795"/>
                </a:lnTo>
                <a:lnTo>
                  <a:pt x="4526" y="1793"/>
                </a:lnTo>
                <a:lnTo>
                  <a:pt x="4524" y="1793"/>
                </a:lnTo>
                <a:lnTo>
                  <a:pt x="4524" y="1793"/>
                </a:lnTo>
                <a:lnTo>
                  <a:pt x="4524" y="1795"/>
                </a:lnTo>
                <a:lnTo>
                  <a:pt x="4522" y="1795"/>
                </a:lnTo>
                <a:lnTo>
                  <a:pt x="4522" y="1795"/>
                </a:lnTo>
                <a:lnTo>
                  <a:pt x="4520" y="1793"/>
                </a:lnTo>
                <a:lnTo>
                  <a:pt x="4520" y="1793"/>
                </a:lnTo>
                <a:lnTo>
                  <a:pt x="4517" y="1793"/>
                </a:lnTo>
                <a:lnTo>
                  <a:pt x="4517" y="1795"/>
                </a:lnTo>
                <a:lnTo>
                  <a:pt x="4520" y="1795"/>
                </a:lnTo>
                <a:lnTo>
                  <a:pt x="4522" y="1797"/>
                </a:lnTo>
                <a:lnTo>
                  <a:pt x="4522" y="1797"/>
                </a:lnTo>
                <a:lnTo>
                  <a:pt x="4524" y="1797"/>
                </a:lnTo>
                <a:lnTo>
                  <a:pt x="4528" y="1797"/>
                </a:lnTo>
                <a:lnTo>
                  <a:pt x="4530" y="1799"/>
                </a:lnTo>
                <a:lnTo>
                  <a:pt x="4530" y="1801"/>
                </a:lnTo>
                <a:lnTo>
                  <a:pt x="4530" y="1801"/>
                </a:lnTo>
                <a:lnTo>
                  <a:pt x="4530" y="1803"/>
                </a:lnTo>
                <a:lnTo>
                  <a:pt x="4530" y="1805"/>
                </a:lnTo>
                <a:lnTo>
                  <a:pt x="4530" y="1805"/>
                </a:lnTo>
                <a:lnTo>
                  <a:pt x="4530" y="1805"/>
                </a:lnTo>
                <a:lnTo>
                  <a:pt x="4528" y="1805"/>
                </a:lnTo>
                <a:lnTo>
                  <a:pt x="4528" y="1805"/>
                </a:lnTo>
                <a:lnTo>
                  <a:pt x="4526" y="1807"/>
                </a:lnTo>
                <a:lnTo>
                  <a:pt x="4526" y="1809"/>
                </a:lnTo>
                <a:lnTo>
                  <a:pt x="4526" y="1807"/>
                </a:lnTo>
                <a:lnTo>
                  <a:pt x="4524" y="1807"/>
                </a:lnTo>
                <a:lnTo>
                  <a:pt x="4522" y="1807"/>
                </a:lnTo>
                <a:lnTo>
                  <a:pt x="4522" y="1807"/>
                </a:lnTo>
                <a:lnTo>
                  <a:pt x="4520" y="1807"/>
                </a:lnTo>
                <a:lnTo>
                  <a:pt x="4517" y="1807"/>
                </a:lnTo>
                <a:lnTo>
                  <a:pt x="4515" y="1807"/>
                </a:lnTo>
                <a:lnTo>
                  <a:pt x="4511" y="1807"/>
                </a:lnTo>
                <a:lnTo>
                  <a:pt x="4511" y="1807"/>
                </a:lnTo>
                <a:lnTo>
                  <a:pt x="4509" y="1805"/>
                </a:lnTo>
                <a:lnTo>
                  <a:pt x="4509" y="1805"/>
                </a:lnTo>
                <a:lnTo>
                  <a:pt x="4509" y="1805"/>
                </a:lnTo>
                <a:lnTo>
                  <a:pt x="4509" y="1807"/>
                </a:lnTo>
                <a:lnTo>
                  <a:pt x="4507" y="1807"/>
                </a:lnTo>
                <a:lnTo>
                  <a:pt x="4505" y="1807"/>
                </a:lnTo>
                <a:lnTo>
                  <a:pt x="4507" y="1807"/>
                </a:lnTo>
                <a:lnTo>
                  <a:pt x="4505" y="1809"/>
                </a:lnTo>
                <a:lnTo>
                  <a:pt x="4505" y="1809"/>
                </a:lnTo>
                <a:lnTo>
                  <a:pt x="4503" y="1809"/>
                </a:lnTo>
                <a:lnTo>
                  <a:pt x="4503" y="1812"/>
                </a:lnTo>
                <a:lnTo>
                  <a:pt x="4505" y="1812"/>
                </a:lnTo>
                <a:lnTo>
                  <a:pt x="4503" y="1812"/>
                </a:lnTo>
                <a:lnTo>
                  <a:pt x="4503" y="1812"/>
                </a:lnTo>
                <a:lnTo>
                  <a:pt x="4501" y="1809"/>
                </a:lnTo>
                <a:lnTo>
                  <a:pt x="4501" y="1809"/>
                </a:lnTo>
                <a:lnTo>
                  <a:pt x="4501" y="1812"/>
                </a:lnTo>
                <a:lnTo>
                  <a:pt x="4501" y="1812"/>
                </a:lnTo>
                <a:lnTo>
                  <a:pt x="4501" y="1814"/>
                </a:lnTo>
                <a:lnTo>
                  <a:pt x="4499" y="1814"/>
                </a:lnTo>
                <a:lnTo>
                  <a:pt x="4499" y="1814"/>
                </a:lnTo>
                <a:lnTo>
                  <a:pt x="4497" y="1814"/>
                </a:lnTo>
                <a:lnTo>
                  <a:pt x="4497" y="1818"/>
                </a:lnTo>
                <a:lnTo>
                  <a:pt x="4494" y="1818"/>
                </a:lnTo>
                <a:lnTo>
                  <a:pt x="4492" y="1820"/>
                </a:lnTo>
                <a:lnTo>
                  <a:pt x="4492" y="1820"/>
                </a:lnTo>
                <a:lnTo>
                  <a:pt x="4494" y="1824"/>
                </a:lnTo>
                <a:lnTo>
                  <a:pt x="4494" y="1824"/>
                </a:lnTo>
                <a:lnTo>
                  <a:pt x="4492" y="1826"/>
                </a:lnTo>
                <a:lnTo>
                  <a:pt x="4492" y="1826"/>
                </a:lnTo>
                <a:lnTo>
                  <a:pt x="4490" y="1826"/>
                </a:lnTo>
                <a:lnTo>
                  <a:pt x="4488" y="1826"/>
                </a:lnTo>
                <a:lnTo>
                  <a:pt x="4488" y="1828"/>
                </a:lnTo>
                <a:lnTo>
                  <a:pt x="4488" y="1828"/>
                </a:lnTo>
                <a:lnTo>
                  <a:pt x="4488" y="1830"/>
                </a:lnTo>
                <a:lnTo>
                  <a:pt x="4486" y="1832"/>
                </a:lnTo>
                <a:lnTo>
                  <a:pt x="4486" y="1832"/>
                </a:lnTo>
                <a:lnTo>
                  <a:pt x="4486" y="1835"/>
                </a:lnTo>
                <a:lnTo>
                  <a:pt x="4484" y="1837"/>
                </a:lnTo>
                <a:lnTo>
                  <a:pt x="4482" y="1839"/>
                </a:lnTo>
                <a:lnTo>
                  <a:pt x="4484" y="1841"/>
                </a:lnTo>
                <a:lnTo>
                  <a:pt x="4486" y="1841"/>
                </a:lnTo>
                <a:lnTo>
                  <a:pt x="4486" y="1841"/>
                </a:lnTo>
                <a:lnTo>
                  <a:pt x="4486" y="1841"/>
                </a:lnTo>
                <a:lnTo>
                  <a:pt x="4486" y="1843"/>
                </a:lnTo>
                <a:lnTo>
                  <a:pt x="4486" y="1843"/>
                </a:lnTo>
                <a:lnTo>
                  <a:pt x="4488" y="1845"/>
                </a:lnTo>
                <a:lnTo>
                  <a:pt x="4488" y="1845"/>
                </a:lnTo>
                <a:lnTo>
                  <a:pt x="4488" y="1845"/>
                </a:lnTo>
                <a:lnTo>
                  <a:pt x="4488" y="1845"/>
                </a:lnTo>
                <a:lnTo>
                  <a:pt x="4486" y="1845"/>
                </a:lnTo>
                <a:lnTo>
                  <a:pt x="4486" y="1847"/>
                </a:lnTo>
                <a:lnTo>
                  <a:pt x="4486" y="1849"/>
                </a:lnTo>
                <a:lnTo>
                  <a:pt x="4486" y="1849"/>
                </a:lnTo>
                <a:lnTo>
                  <a:pt x="4486" y="1849"/>
                </a:lnTo>
                <a:lnTo>
                  <a:pt x="4486" y="1849"/>
                </a:lnTo>
                <a:lnTo>
                  <a:pt x="4484" y="1849"/>
                </a:lnTo>
                <a:lnTo>
                  <a:pt x="4484" y="1847"/>
                </a:lnTo>
                <a:lnTo>
                  <a:pt x="4482" y="1847"/>
                </a:lnTo>
                <a:lnTo>
                  <a:pt x="4480" y="1847"/>
                </a:lnTo>
                <a:lnTo>
                  <a:pt x="4480" y="1847"/>
                </a:lnTo>
                <a:lnTo>
                  <a:pt x="4480" y="1849"/>
                </a:lnTo>
                <a:lnTo>
                  <a:pt x="4480" y="1851"/>
                </a:lnTo>
                <a:lnTo>
                  <a:pt x="4480" y="1849"/>
                </a:lnTo>
                <a:lnTo>
                  <a:pt x="4480" y="1847"/>
                </a:lnTo>
                <a:lnTo>
                  <a:pt x="4478" y="1847"/>
                </a:lnTo>
                <a:lnTo>
                  <a:pt x="4471" y="1845"/>
                </a:lnTo>
                <a:lnTo>
                  <a:pt x="4471" y="1845"/>
                </a:lnTo>
                <a:lnTo>
                  <a:pt x="4469" y="1845"/>
                </a:lnTo>
                <a:lnTo>
                  <a:pt x="4467" y="1845"/>
                </a:lnTo>
                <a:lnTo>
                  <a:pt x="4467" y="1847"/>
                </a:lnTo>
                <a:lnTo>
                  <a:pt x="4467" y="1847"/>
                </a:lnTo>
                <a:lnTo>
                  <a:pt x="4467" y="1847"/>
                </a:lnTo>
                <a:lnTo>
                  <a:pt x="4465" y="1847"/>
                </a:lnTo>
                <a:lnTo>
                  <a:pt x="4465" y="1849"/>
                </a:lnTo>
                <a:lnTo>
                  <a:pt x="4465" y="1849"/>
                </a:lnTo>
                <a:lnTo>
                  <a:pt x="4465" y="1851"/>
                </a:lnTo>
                <a:lnTo>
                  <a:pt x="4465" y="1851"/>
                </a:lnTo>
                <a:lnTo>
                  <a:pt x="4465" y="1853"/>
                </a:lnTo>
                <a:lnTo>
                  <a:pt x="4465" y="1851"/>
                </a:lnTo>
                <a:lnTo>
                  <a:pt x="4465" y="1851"/>
                </a:lnTo>
                <a:lnTo>
                  <a:pt x="4463" y="1853"/>
                </a:lnTo>
                <a:lnTo>
                  <a:pt x="4463" y="1853"/>
                </a:lnTo>
                <a:lnTo>
                  <a:pt x="4463" y="1849"/>
                </a:lnTo>
                <a:lnTo>
                  <a:pt x="4463" y="1847"/>
                </a:lnTo>
                <a:lnTo>
                  <a:pt x="4465" y="1845"/>
                </a:lnTo>
                <a:lnTo>
                  <a:pt x="4465" y="1845"/>
                </a:lnTo>
                <a:lnTo>
                  <a:pt x="4465" y="1843"/>
                </a:lnTo>
                <a:lnTo>
                  <a:pt x="4461" y="1841"/>
                </a:lnTo>
                <a:lnTo>
                  <a:pt x="4459" y="1839"/>
                </a:lnTo>
                <a:lnTo>
                  <a:pt x="4457" y="1837"/>
                </a:lnTo>
                <a:lnTo>
                  <a:pt x="4455" y="1835"/>
                </a:lnTo>
                <a:lnTo>
                  <a:pt x="4455" y="1835"/>
                </a:lnTo>
                <a:lnTo>
                  <a:pt x="4453" y="1832"/>
                </a:lnTo>
                <a:lnTo>
                  <a:pt x="4448" y="1832"/>
                </a:lnTo>
                <a:lnTo>
                  <a:pt x="4448" y="1830"/>
                </a:lnTo>
                <a:lnTo>
                  <a:pt x="4446" y="1830"/>
                </a:lnTo>
                <a:lnTo>
                  <a:pt x="4444" y="1830"/>
                </a:lnTo>
                <a:lnTo>
                  <a:pt x="4444" y="1832"/>
                </a:lnTo>
                <a:lnTo>
                  <a:pt x="4444" y="1832"/>
                </a:lnTo>
                <a:lnTo>
                  <a:pt x="4442" y="1835"/>
                </a:lnTo>
                <a:lnTo>
                  <a:pt x="4442" y="1837"/>
                </a:lnTo>
                <a:lnTo>
                  <a:pt x="4440" y="1835"/>
                </a:lnTo>
                <a:lnTo>
                  <a:pt x="4440" y="1835"/>
                </a:lnTo>
                <a:lnTo>
                  <a:pt x="4438" y="1835"/>
                </a:lnTo>
                <a:lnTo>
                  <a:pt x="4438" y="1835"/>
                </a:lnTo>
                <a:lnTo>
                  <a:pt x="4438" y="1837"/>
                </a:lnTo>
                <a:lnTo>
                  <a:pt x="4436" y="1835"/>
                </a:lnTo>
                <a:lnTo>
                  <a:pt x="4436" y="1832"/>
                </a:lnTo>
                <a:lnTo>
                  <a:pt x="4436" y="1832"/>
                </a:lnTo>
                <a:lnTo>
                  <a:pt x="4434" y="1832"/>
                </a:lnTo>
                <a:lnTo>
                  <a:pt x="4434" y="1835"/>
                </a:lnTo>
                <a:lnTo>
                  <a:pt x="4434" y="1835"/>
                </a:lnTo>
                <a:lnTo>
                  <a:pt x="4434" y="1837"/>
                </a:lnTo>
                <a:lnTo>
                  <a:pt x="4434" y="1837"/>
                </a:lnTo>
                <a:lnTo>
                  <a:pt x="4434" y="1837"/>
                </a:lnTo>
                <a:lnTo>
                  <a:pt x="4434" y="1839"/>
                </a:lnTo>
                <a:lnTo>
                  <a:pt x="4434" y="1841"/>
                </a:lnTo>
                <a:lnTo>
                  <a:pt x="4432" y="1841"/>
                </a:lnTo>
                <a:lnTo>
                  <a:pt x="4432" y="1843"/>
                </a:lnTo>
                <a:lnTo>
                  <a:pt x="4432" y="1843"/>
                </a:lnTo>
                <a:lnTo>
                  <a:pt x="4432" y="1841"/>
                </a:lnTo>
                <a:lnTo>
                  <a:pt x="4429" y="1841"/>
                </a:lnTo>
                <a:lnTo>
                  <a:pt x="4429" y="1841"/>
                </a:lnTo>
                <a:lnTo>
                  <a:pt x="4429" y="1841"/>
                </a:lnTo>
                <a:lnTo>
                  <a:pt x="4429" y="1841"/>
                </a:lnTo>
                <a:lnTo>
                  <a:pt x="4427" y="1841"/>
                </a:lnTo>
                <a:lnTo>
                  <a:pt x="4429" y="1841"/>
                </a:lnTo>
                <a:lnTo>
                  <a:pt x="4429" y="1839"/>
                </a:lnTo>
                <a:lnTo>
                  <a:pt x="4429" y="1837"/>
                </a:lnTo>
                <a:lnTo>
                  <a:pt x="4427" y="1837"/>
                </a:lnTo>
                <a:lnTo>
                  <a:pt x="4427" y="1837"/>
                </a:lnTo>
                <a:lnTo>
                  <a:pt x="4427" y="1839"/>
                </a:lnTo>
                <a:lnTo>
                  <a:pt x="4427" y="1841"/>
                </a:lnTo>
                <a:lnTo>
                  <a:pt x="4425" y="1841"/>
                </a:lnTo>
                <a:lnTo>
                  <a:pt x="4425" y="1841"/>
                </a:lnTo>
                <a:lnTo>
                  <a:pt x="4423" y="1841"/>
                </a:lnTo>
                <a:lnTo>
                  <a:pt x="4423" y="1843"/>
                </a:lnTo>
                <a:lnTo>
                  <a:pt x="4423" y="1843"/>
                </a:lnTo>
                <a:lnTo>
                  <a:pt x="4421" y="1843"/>
                </a:lnTo>
                <a:lnTo>
                  <a:pt x="4421" y="1845"/>
                </a:lnTo>
                <a:lnTo>
                  <a:pt x="4421" y="1847"/>
                </a:lnTo>
                <a:lnTo>
                  <a:pt x="4421" y="1847"/>
                </a:lnTo>
                <a:lnTo>
                  <a:pt x="4423" y="1849"/>
                </a:lnTo>
                <a:lnTo>
                  <a:pt x="4423" y="1849"/>
                </a:lnTo>
                <a:lnTo>
                  <a:pt x="4423" y="1849"/>
                </a:lnTo>
                <a:lnTo>
                  <a:pt x="4423" y="1849"/>
                </a:lnTo>
                <a:lnTo>
                  <a:pt x="4421" y="1849"/>
                </a:lnTo>
                <a:lnTo>
                  <a:pt x="4419" y="1849"/>
                </a:lnTo>
                <a:lnTo>
                  <a:pt x="4419" y="1847"/>
                </a:lnTo>
                <a:lnTo>
                  <a:pt x="4419" y="1849"/>
                </a:lnTo>
                <a:lnTo>
                  <a:pt x="4419" y="1849"/>
                </a:lnTo>
                <a:lnTo>
                  <a:pt x="4419" y="1849"/>
                </a:lnTo>
                <a:lnTo>
                  <a:pt x="4417" y="1849"/>
                </a:lnTo>
                <a:lnTo>
                  <a:pt x="4417" y="1851"/>
                </a:lnTo>
                <a:lnTo>
                  <a:pt x="4417" y="1851"/>
                </a:lnTo>
                <a:lnTo>
                  <a:pt x="4417" y="1851"/>
                </a:lnTo>
                <a:lnTo>
                  <a:pt x="4417" y="1853"/>
                </a:lnTo>
                <a:lnTo>
                  <a:pt x="4419" y="1853"/>
                </a:lnTo>
                <a:lnTo>
                  <a:pt x="4419" y="1853"/>
                </a:lnTo>
                <a:lnTo>
                  <a:pt x="4419" y="1853"/>
                </a:lnTo>
                <a:lnTo>
                  <a:pt x="4419" y="1856"/>
                </a:lnTo>
                <a:lnTo>
                  <a:pt x="4419" y="1856"/>
                </a:lnTo>
                <a:lnTo>
                  <a:pt x="4419" y="1853"/>
                </a:lnTo>
                <a:lnTo>
                  <a:pt x="4415" y="1851"/>
                </a:lnTo>
                <a:lnTo>
                  <a:pt x="4415" y="1851"/>
                </a:lnTo>
                <a:lnTo>
                  <a:pt x="4415" y="1853"/>
                </a:lnTo>
                <a:lnTo>
                  <a:pt x="4415" y="1853"/>
                </a:lnTo>
                <a:lnTo>
                  <a:pt x="4413" y="1853"/>
                </a:lnTo>
                <a:lnTo>
                  <a:pt x="4413" y="1856"/>
                </a:lnTo>
                <a:lnTo>
                  <a:pt x="4411" y="1856"/>
                </a:lnTo>
                <a:lnTo>
                  <a:pt x="4411" y="1856"/>
                </a:lnTo>
                <a:lnTo>
                  <a:pt x="4411" y="1858"/>
                </a:lnTo>
                <a:lnTo>
                  <a:pt x="4411" y="1860"/>
                </a:lnTo>
                <a:lnTo>
                  <a:pt x="4411" y="1860"/>
                </a:lnTo>
                <a:lnTo>
                  <a:pt x="4411" y="1862"/>
                </a:lnTo>
                <a:lnTo>
                  <a:pt x="4413" y="1860"/>
                </a:lnTo>
                <a:lnTo>
                  <a:pt x="4413" y="1860"/>
                </a:lnTo>
                <a:lnTo>
                  <a:pt x="4413" y="1862"/>
                </a:lnTo>
                <a:lnTo>
                  <a:pt x="4413" y="1862"/>
                </a:lnTo>
                <a:lnTo>
                  <a:pt x="4413" y="1864"/>
                </a:lnTo>
                <a:lnTo>
                  <a:pt x="4413" y="1864"/>
                </a:lnTo>
                <a:lnTo>
                  <a:pt x="4411" y="1864"/>
                </a:lnTo>
                <a:lnTo>
                  <a:pt x="4411" y="1864"/>
                </a:lnTo>
                <a:lnTo>
                  <a:pt x="4411" y="1864"/>
                </a:lnTo>
                <a:lnTo>
                  <a:pt x="4411" y="1866"/>
                </a:lnTo>
                <a:lnTo>
                  <a:pt x="4411" y="1868"/>
                </a:lnTo>
                <a:lnTo>
                  <a:pt x="4411" y="1868"/>
                </a:lnTo>
                <a:lnTo>
                  <a:pt x="4413" y="1868"/>
                </a:lnTo>
                <a:lnTo>
                  <a:pt x="4415" y="1868"/>
                </a:lnTo>
                <a:lnTo>
                  <a:pt x="4415" y="1868"/>
                </a:lnTo>
                <a:lnTo>
                  <a:pt x="4415" y="1868"/>
                </a:lnTo>
                <a:lnTo>
                  <a:pt x="4415" y="1868"/>
                </a:lnTo>
                <a:lnTo>
                  <a:pt x="4413" y="1868"/>
                </a:lnTo>
                <a:lnTo>
                  <a:pt x="4411" y="1868"/>
                </a:lnTo>
                <a:lnTo>
                  <a:pt x="4409" y="1868"/>
                </a:lnTo>
                <a:lnTo>
                  <a:pt x="4406" y="1868"/>
                </a:lnTo>
                <a:lnTo>
                  <a:pt x="4406" y="1866"/>
                </a:lnTo>
                <a:lnTo>
                  <a:pt x="4404" y="1866"/>
                </a:lnTo>
                <a:lnTo>
                  <a:pt x="4404" y="1866"/>
                </a:lnTo>
                <a:lnTo>
                  <a:pt x="4402" y="1868"/>
                </a:lnTo>
                <a:lnTo>
                  <a:pt x="4402" y="1868"/>
                </a:lnTo>
                <a:lnTo>
                  <a:pt x="4400" y="1866"/>
                </a:lnTo>
                <a:lnTo>
                  <a:pt x="4398" y="1866"/>
                </a:lnTo>
                <a:lnTo>
                  <a:pt x="4398" y="1866"/>
                </a:lnTo>
                <a:lnTo>
                  <a:pt x="4398" y="1868"/>
                </a:lnTo>
                <a:lnTo>
                  <a:pt x="4398" y="1868"/>
                </a:lnTo>
                <a:lnTo>
                  <a:pt x="4398" y="1870"/>
                </a:lnTo>
                <a:lnTo>
                  <a:pt x="4398" y="1870"/>
                </a:lnTo>
                <a:lnTo>
                  <a:pt x="4396" y="1870"/>
                </a:lnTo>
                <a:lnTo>
                  <a:pt x="4398" y="1870"/>
                </a:lnTo>
                <a:lnTo>
                  <a:pt x="4398" y="1872"/>
                </a:lnTo>
                <a:lnTo>
                  <a:pt x="4400" y="1874"/>
                </a:lnTo>
                <a:lnTo>
                  <a:pt x="4400" y="1874"/>
                </a:lnTo>
                <a:lnTo>
                  <a:pt x="4400" y="1877"/>
                </a:lnTo>
                <a:lnTo>
                  <a:pt x="4402" y="1877"/>
                </a:lnTo>
                <a:lnTo>
                  <a:pt x="4402" y="1877"/>
                </a:lnTo>
                <a:lnTo>
                  <a:pt x="4402" y="1877"/>
                </a:lnTo>
                <a:lnTo>
                  <a:pt x="4402" y="1879"/>
                </a:lnTo>
                <a:lnTo>
                  <a:pt x="4402" y="1879"/>
                </a:lnTo>
                <a:lnTo>
                  <a:pt x="4400" y="1879"/>
                </a:lnTo>
                <a:lnTo>
                  <a:pt x="4400" y="1879"/>
                </a:lnTo>
                <a:lnTo>
                  <a:pt x="4398" y="1879"/>
                </a:lnTo>
                <a:lnTo>
                  <a:pt x="4398" y="1879"/>
                </a:lnTo>
                <a:lnTo>
                  <a:pt x="4398" y="1879"/>
                </a:lnTo>
                <a:lnTo>
                  <a:pt x="4398" y="1881"/>
                </a:lnTo>
                <a:lnTo>
                  <a:pt x="4398" y="1883"/>
                </a:lnTo>
                <a:lnTo>
                  <a:pt x="4398" y="1885"/>
                </a:lnTo>
                <a:lnTo>
                  <a:pt x="4398" y="1885"/>
                </a:lnTo>
                <a:lnTo>
                  <a:pt x="4398" y="1885"/>
                </a:lnTo>
                <a:lnTo>
                  <a:pt x="4396" y="1883"/>
                </a:lnTo>
                <a:lnTo>
                  <a:pt x="4396" y="1883"/>
                </a:lnTo>
                <a:lnTo>
                  <a:pt x="4394" y="1879"/>
                </a:lnTo>
                <a:lnTo>
                  <a:pt x="4392" y="1877"/>
                </a:lnTo>
                <a:lnTo>
                  <a:pt x="4390" y="1872"/>
                </a:lnTo>
                <a:lnTo>
                  <a:pt x="4390" y="1870"/>
                </a:lnTo>
                <a:lnTo>
                  <a:pt x="4388" y="1868"/>
                </a:lnTo>
                <a:lnTo>
                  <a:pt x="4388" y="1870"/>
                </a:lnTo>
                <a:lnTo>
                  <a:pt x="4385" y="1872"/>
                </a:lnTo>
                <a:lnTo>
                  <a:pt x="4385" y="1874"/>
                </a:lnTo>
                <a:lnTo>
                  <a:pt x="4383" y="1877"/>
                </a:lnTo>
                <a:lnTo>
                  <a:pt x="4383" y="1877"/>
                </a:lnTo>
                <a:lnTo>
                  <a:pt x="4381" y="1877"/>
                </a:lnTo>
                <a:lnTo>
                  <a:pt x="4379" y="1879"/>
                </a:lnTo>
                <a:lnTo>
                  <a:pt x="4379" y="1879"/>
                </a:lnTo>
                <a:lnTo>
                  <a:pt x="4377" y="1883"/>
                </a:lnTo>
                <a:lnTo>
                  <a:pt x="4377" y="1883"/>
                </a:lnTo>
                <a:lnTo>
                  <a:pt x="4377" y="1885"/>
                </a:lnTo>
                <a:lnTo>
                  <a:pt x="4377" y="1889"/>
                </a:lnTo>
                <a:lnTo>
                  <a:pt x="4379" y="1891"/>
                </a:lnTo>
                <a:lnTo>
                  <a:pt x="4379" y="1891"/>
                </a:lnTo>
                <a:lnTo>
                  <a:pt x="4381" y="1893"/>
                </a:lnTo>
                <a:lnTo>
                  <a:pt x="4379" y="1893"/>
                </a:lnTo>
                <a:lnTo>
                  <a:pt x="4379" y="1895"/>
                </a:lnTo>
                <a:lnTo>
                  <a:pt x="4375" y="1897"/>
                </a:lnTo>
                <a:lnTo>
                  <a:pt x="4373" y="1900"/>
                </a:lnTo>
                <a:lnTo>
                  <a:pt x="4373" y="1900"/>
                </a:lnTo>
                <a:lnTo>
                  <a:pt x="4371" y="1902"/>
                </a:lnTo>
                <a:lnTo>
                  <a:pt x="4371" y="1904"/>
                </a:lnTo>
                <a:lnTo>
                  <a:pt x="4369" y="1906"/>
                </a:lnTo>
                <a:lnTo>
                  <a:pt x="4369" y="1908"/>
                </a:lnTo>
                <a:lnTo>
                  <a:pt x="4365" y="1912"/>
                </a:lnTo>
                <a:lnTo>
                  <a:pt x="4362" y="1914"/>
                </a:lnTo>
                <a:lnTo>
                  <a:pt x="4360" y="1916"/>
                </a:lnTo>
                <a:lnTo>
                  <a:pt x="4358" y="1916"/>
                </a:lnTo>
                <a:lnTo>
                  <a:pt x="4352" y="1921"/>
                </a:lnTo>
                <a:lnTo>
                  <a:pt x="4350" y="1921"/>
                </a:lnTo>
                <a:lnTo>
                  <a:pt x="4344" y="1921"/>
                </a:lnTo>
                <a:lnTo>
                  <a:pt x="4339" y="1923"/>
                </a:lnTo>
                <a:lnTo>
                  <a:pt x="4337" y="1923"/>
                </a:lnTo>
                <a:lnTo>
                  <a:pt x="4333" y="1923"/>
                </a:lnTo>
                <a:lnTo>
                  <a:pt x="4329" y="1927"/>
                </a:lnTo>
                <a:lnTo>
                  <a:pt x="4325" y="1927"/>
                </a:lnTo>
                <a:lnTo>
                  <a:pt x="4321" y="1927"/>
                </a:lnTo>
                <a:lnTo>
                  <a:pt x="4318" y="1929"/>
                </a:lnTo>
                <a:lnTo>
                  <a:pt x="4314" y="1931"/>
                </a:lnTo>
                <a:lnTo>
                  <a:pt x="4312" y="1931"/>
                </a:lnTo>
                <a:lnTo>
                  <a:pt x="4308" y="1933"/>
                </a:lnTo>
                <a:lnTo>
                  <a:pt x="4308" y="1933"/>
                </a:lnTo>
                <a:lnTo>
                  <a:pt x="4304" y="1931"/>
                </a:lnTo>
                <a:lnTo>
                  <a:pt x="4302" y="1931"/>
                </a:lnTo>
                <a:lnTo>
                  <a:pt x="4300" y="1931"/>
                </a:lnTo>
                <a:lnTo>
                  <a:pt x="4297" y="1931"/>
                </a:lnTo>
                <a:lnTo>
                  <a:pt x="4297" y="1933"/>
                </a:lnTo>
                <a:lnTo>
                  <a:pt x="4289" y="1937"/>
                </a:lnTo>
                <a:lnTo>
                  <a:pt x="4287" y="1939"/>
                </a:lnTo>
                <a:lnTo>
                  <a:pt x="4285" y="1941"/>
                </a:lnTo>
                <a:lnTo>
                  <a:pt x="4283" y="1941"/>
                </a:lnTo>
                <a:lnTo>
                  <a:pt x="4281" y="1944"/>
                </a:lnTo>
                <a:lnTo>
                  <a:pt x="4277" y="1946"/>
                </a:lnTo>
                <a:lnTo>
                  <a:pt x="4272" y="1948"/>
                </a:lnTo>
                <a:lnTo>
                  <a:pt x="4270" y="1950"/>
                </a:lnTo>
                <a:lnTo>
                  <a:pt x="4268" y="1952"/>
                </a:lnTo>
                <a:lnTo>
                  <a:pt x="4266" y="1956"/>
                </a:lnTo>
                <a:lnTo>
                  <a:pt x="4264" y="1956"/>
                </a:lnTo>
                <a:lnTo>
                  <a:pt x="4264" y="1958"/>
                </a:lnTo>
                <a:lnTo>
                  <a:pt x="4262" y="1958"/>
                </a:lnTo>
                <a:lnTo>
                  <a:pt x="4262" y="1958"/>
                </a:lnTo>
                <a:lnTo>
                  <a:pt x="4262" y="1956"/>
                </a:lnTo>
                <a:lnTo>
                  <a:pt x="4260" y="1954"/>
                </a:lnTo>
                <a:lnTo>
                  <a:pt x="4262" y="1950"/>
                </a:lnTo>
                <a:lnTo>
                  <a:pt x="4262" y="1950"/>
                </a:lnTo>
                <a:lnTo>
                  <a:pt x="4260" y="1950"/>
                </a:lnTo>
                <a:lnTo>
                  <a:pt x="4258" y="1952"/>
                </a:lnTo>
                <a:lnTo>
                  <a:pt x="4256" y="1956"/>
                </a:lnTo>
                <a:lnTo>
                  <a:pt x="4256" y="1962"/>
                </a:lnTo>
                <a:lnTo>
                  <a:pt x="4256" y="1965"/>
                </a:lnTo>
                <a:lnTo>
                  <a:pt x="4256" y="1967"/>
                </a:lnTo>
                <a:lnTo>
                  <a:pt x="4256" y="1967"/>
                </a:lnTo>
                <a:lnTo>
                  <a:pt x="4256" y="1971"/>
                </a:lnTo>
                <a:lnTo>
                  <a:pt x="4256" y="1971"/>
                </a:lnTo>
                <a:lnTo>
                  <a:pt x="4256" y="1973"/>
                </a:lnTo>
                <a:lnTo>
                  <a:pt x="4253" y="1979"/>
                </a:lnTo>
                <a:lnTo>
                  <a:pt x="4251" y="1981"/>
                </a:lnTo>
                <a:lnTo>
                  <a:pt x="4251" y="1983"/>
                </a:lnTo>
                <a:lnTo>
                  <a:pt x="4251" y="1986"/>
                </a:lnTo>
                <a:lnTo>
                  <a:pt x="4251" y="1990"/>
                </a:lnTo>
                <a:lnTo>
                  <a:pt x="4251" y="1992"/>
                </a:lnTo>
                <a:lnTo>
                  <a:pt x="4253" y="1992"/>
                </a:lnTo>
                <a:lnTo>
                  <a:pt x="4253" y="1998"/>
                </a:lnTo>
                <a:lnTo>
                  <a:pt x="4256" y="2000"/>
                </a:lnTo>
                <a:lnTo>
                  <a:pt x="4260" y="2006"/>
                </a:lnTo>
                <a:lnTo>
                  <a:pt x="4262" y="2011"/>
                </a:lnTo>
                <a:lnTo>
                  <a:pt x="4262" y="2013"/>
                </a:lnTo>
                <a:lnTo>
                  <a:pt x="4262" y="2015"/>
                </a:lnTo>
                <a:lnTo>
                  <a:pt x="4262" y="2017"/>
                </a:lnTo>
                <a:lnTo>
                  <a:pt x="4262" y="2017"/>
                </a:lnTo>
                <a:lnTo>
                  <a:pt x="4260" y="2019"/>
                </a:lnTo>
                <a:lnTo>
                  <a:pt x="4260" y="2017"/>
                </a:lnTo>
                <a:lnTo>
                  <a:pt x="4258" y="2017"/>
                </a:lnTo>
                <a:lnTo>
                  <a:pt x="4258" y="2013"/>
                </a:lnTo>
                <a:lnTo>
                  <a:pt x="4258" y="2013"/>
                </a:lnTo>
                <a:lnTo>
                  <a:pt x="4256" y="2015"/>
                </a:lnTo>
                <a:lnTo>
                  <a:pt x="4256" y="2015"/>
                </a:lnTo>
                <a:lnTo>
                  <a:pt x="4256" y="2015"/>
                </a:lnTo>
                <a:lnTo>
                  <a:pt x="4256" y="2015"/>
                </a:lnTo>
                <a:lnTo>
                  <a:pt x="4256" y="2013"/>
                </a:lnTo>
                <a:lnTo>
                  <a:pt x="4256" y="2013"/>
                </a:lnTo>
                <a:lnTo>
                  <a:pt x="4256" y="2011"/>
                </a:lnTo>
                <a:lnTo>
                  <a:pt x="4253" y="2009"/>
                </a:lnTo>
                <a:lnTo>
                  <a:pt x="4253" y="2006"/>
                </a:lnTo>
                <a:lnTo>
                  <a:pt x="4251" y="2006"/>
                </a:lnTo>
                <a:lnTo>
                  <a:pt x="4251" y="2006"/>
                </a:lnTo>
                <a:lnTo>
                  <a:pt x="4251" y="2009"/>
                </a:lnTo>
                <a:lnTo>
                  <a:pt x="4251" y="2011"/>
                </a:lnTo>
                <a:lnTo>
                  <a:pt x="4253" y="2015"/>
                </a:lnTo>
                <a:lnTo>
                  <a:pt x="4256" y="2017"/>
                </a:lnTo>
                <a:lnTo>
                  <a:pt x="4256" y="2017"/>
                </a:lnTo>
                <a:lnTo>
                  <a:pt x="4258" y="2017"/>
                </a:lnTo>
                <a:lnTo>
                  <a:pt x="4258" y="2021"/>
                </a:lnTo>
                <a:lnTo>
                  <a:pt x="4256" y="2021"/>
                </a:lnTo>
                <a:lnTo>
                  <a:pt x="4256" y="2021"/>
                </a:lnTo>
                <a:lnTo>
                  <a:pt x="4253" y="2021"/>
                </a:lnTo>
                <a:lnTo>
                  <a:pt x="4253" y="2019"/>
                </a:lnTo>
                <a:lnTo>
                  <a:pt x="4251" y="2015"/>
                </a:lnTo>
                <a:lnTo>
                  <a:pt x="4251" y="2015"/>
                </a:lnTo>
                <a:lnTo>
                  <a:pt x="4249" y="2015"/>
                </a:lnTo>
                <a:lnTo>
                  <a:pt x="4249" y="2015"/>
                </a:lnTo>
                <a:lnTo>
                  <a:pt x="4249" y="2017"/>
                </a:lnTo>
                <a:lnTo>
                  <a:pt x="4249" y="2017"/>
                </a:lnTo>
                <a:lnTo>
                  <a:pt x="4249" y="2017"/>
                </a:lnTo>
                <a:lnTo>
                  <a:pt x="4249" y="2015"/>
                </a:lnTo>
                <a:lnTo>
                  <a:pt x="4247" y="2015"/>
                </a:lnTo>
                <a:lnTo>
                  <a:pt x="4247" y="2015"/>
                </a:lnTo>
                <a:lnTo>
                  <a:pt x="4247" y="2017"/>
                </a:lnTo>
                <a:lnTo>
                  <a:pt x="4249" y="2019"/>
                </a:lnTo>
                <a:lnTo>
                  <a:pt x="4256" y="2025"/>
                </a:lnTo>
                <a:lnTo>
                  <a:pt x="4260" y="2034"/>
                </a:lnTo>
                <a:lnTo>
                  <a:pt x="4260" y="2036"/>
                </a:lnTo>
                <a:lnTo>
                  <a:pt x="4262" y="2044"/>
                </a:lnTo>
                <a:lnTo>
                  <a:pt x="4262" y="2044"/>
                </a:lnTo>
                <a:lnTo>
                  <a:pt x="4264" y="2048"/>
                </a:lnTo>
                <a:lnTo>
                  <a:pt x="4266" y="2053"/>
                </a:lnTo>
                <a:lnTo>
                  <a:pt x="4268" y="2055"/>
                </a:lnTo>
                <a:lnTo>
                  <a:pt x="4268" y="2055"/>
                </a:lnTo>
                <a:lnTo>
                  <a:pt x="4268" y="2057"/>
                </a:lnTo>
                <a:lnTo>
                  <a:pt x="4272" y="2061"/>
                </a:lnTo>
                <a:lnTo>
                  <a:pt x="4272" y="2065"/>
                </a:lnTo>
                <a:lnTo>
                  <a:pt x="4272" y="2067"/>
                </a:lnTo>
                <a:lnTo>
                  <a:pt x="4272" y="2071"/>
                </a:lnTo>
                <a:lnTo>
                  <a:pt x="4272" y="2076"/>
                </a:lnTo>
                <a:lnTo>
                  <a:pt x="4274" y="2078"/>
                </a:lnTo>
                <a:lnTo>
                  <a:pt x="4274" y="2084"/>
                </a:lnTo>
                <a:lnTo>
                  <a:pt x="4277" y="2088"/>
                </a:lnTo>
                <a:lnTo>
                  <a:pt x="4279" y="2090"/>
                </a:lnTo>
                <a:lnTo>
                  <a:pt x="4281" y="2095"/>
                </a:lnTo>
                <a:lnTo>
                  <a:pt x="4283" y="2101"/>
                </a:lnTo>
                <a:lnTo>
                  <a:pt x="4285" y="2105"/>
                </a:lnTo>
                <a:lnTo>
                  <a:pt x="4285" y="2113"/>
                </a:lnTo>
                <a:lnTo>
                  <a:pt x="4285" y="2115"/>
                </a:lnTo>
                <a:lnTo>
                  <a:pt x="4283" y="2115"/>
                </a:lnTo>
                <a:lnTo>
                  <a:pt x="4283" y="2118"/>
                </a:lnTo>
                <a:lnTo>
                  <a:pt x="4283" y="2122"/>
                </a:lnTo>
                <a:lnTo>
                  <a:pt x="4283" y="2126"/>
                </a:lnTo>
                <a:lnTo>
                  <a:pt x="4283" y="2128"/>
                </a:lnTo>
                <a:lnTo>
                  <a:pt x="4281" y="2130"/>
                </a:lnTo>
                <a:lnTo>
                  <a:pt x="4279" y="2132"/>
                </a:lnTo>
                <a:lnTo>
                  <a:pt x="4277" y="2132"/>
                </a:lnTo>
                <a:lnTo>
                  <a:pt x="4274" y="2132"/>
                </a:lnTo>
                <a:lnTo>
                  <a:pt x="4274" y="2130"/>
                </a:lnTo>
                <a:lnTo>
                  <a:pt x="4274" y="2136"/>
                </a:lnTo>
                <a:lnTo>
                  <a:pt x="4272" y="2139"/>
                </a:lnTo>
                <a:lnTo>
                  <a:pt x="4274" y="2141"/>
                </a:lnTo>
                <a:lnTo>
                  <a:pt x="4274" y="2143"/>
                </a:lnTo>
                <a:lnTo>
                  <a:pt x="4277" y="2145"/>
                </a:lnTo>
                <a:lnTo>
                  <a:pt x="4277" y="2143"/>
                </a:lnTo>
                <a:lnTo>
                  <a:pt x="4279" y="2143"/>
                </a:lnTo>
                <a:lnTo>
                  <a:pt x="4283" y="2145"/>
                </a:lnTo>
                <a:lnTo>
                  <a:pt x="4285" y="2147"/>
                </a:lnTo>
                <a:lnTo>
                  <a:pt x="4287" y="2151"/>
                </a:lnTo>
                <a:lnTo>
                  <a:pt x="4291" y="2153"/>
                </a:lnTo>
                <a:lnTo>
                  <a:pt x="4295" y="2155"/>
                </a:lnTo>
                <a:lnTo>
                  <a:pt x="4302" y="2155"/>
                </a:lnTo>
                <a:lnTo>
                  <a:pt x="4304" y="2155"/>
                </a:lnTo>
                <a:lnTo>
                  <a:pt x="4312" y="2157"/>
                </a:lnTo>
                <a:lnTo>
                  <a:pt x="4312" y="2155"/>
                </a:lnTo>
                <a:lnTo>
                  <a:pt x="4314" y="2155"/>
                </a:lnTo>
                <a:lnTo>
                  <a:pt x="4316" y="2155"/>
                </a:lnTo>
                <a:lnTo>
                  <a:pt x="4318" y="2155"/>
                </a:lnTo>
                <a:lnTo>
                  <a:pt x="4325" y="2151"/>
                </a:lnTo>
                <a:lnTo>
                  <a:pt x="4331" y="2147"/>
                </a:lnTo>
                <a:lnTo>
                  <a:pt x="4333" y="2147"/>
                </a:lnTo>
                <a:lnTo>
                  <a:pt x="4335" y="2147"/>
                </a:lnTo>
                <a:lnTo>
                  <a:pt x="4337" y="2145"/>
                </a:lnTo>
                <a:lnTo>
                  <a:pt x="4341" y="2141"/>
                </a:lnTo>
                <a:lnTo>
                  <a:pt x="4341" y="2139"/>
                </a:lnTo>
                <a:lnTo>
                  <a:pt x="4344" y="2139"/>
                </a:lnTo>
                <a:lnTo>
                  <a:pt x="4350" y="2139"/>
                </a:lnTo>
                <a:lnTo>
                  <a:pt x="4352" y="2139"/>
                </a:lnTo>
                <a:lnTo>
                  <a:pt x="4354" y="2136"/>
                </a:lnTo>
                <a:lnTo>
                  <a:pt x="4358" y="2136"/>
                </a:lnTo>
                <a:lnTo>
                  <a:pt x="4367" y="2136"/>
                </a:lnTo>
                <a:lnTo>
                  <a:pt x="4371" y="2136"/>
                </a:lnTo>
                <a:lnTo>
                  <a:pt x="4375" y="2136"/>
                </a:lnTo>
                <a:lnTo>
                  <a:pt x="4375" y="2136"/>
                </a:lnTo>
                <a:lnTo>
                  <a:pt x="4377" y="2139"/>
                </a:lnTo>
                <a:lnTo>
                  <a:pt x="4385" y="2136"/>
                </a:lnTo>
                <a:lnTo>
                  <a:pt x="4390" y="2136"/>
                </a:lnTo>
                <a:lnTo>
                  <a:pt x="4390" y="2136"/>
                </a:lnTo>
                <a:lnTo>
                  <a:pt x="4392" y="2139"/>
                </a:lnTo>
                <a:lnTo>
                  <a:pt x="4396" y="2136"/>
                </a:lnTo>
                <a:lnTo>
                  <a:pt x="4396" y="2136"/>
                </a:lnTo>
                <a:lnTo>
                  <a:pt x="4398" y="2136"/>
                </a:lnTo>
                <a:lnTo>
                  <a:pt x="4402" y="2132"/>
                </a:lnTo>
                <a:lnTo>
                  <a:pt x="4404" y="2130"/>
                </a:lnTo>
                <a:lnTo>
                  <a:pt x="4406" y="2124"/>
                </a:lnTo>
                <a:lnTo>
                  <a:pt x="4409" y="2122"/>
                </a:lnTo>
                <a:lnTo>
                  <a:pt x="4409" y="2122"/>
                </a:lnTo>
                <a:lnTo>
                  <a:pt x="4413" y="2122"/>
                </a:lnTo>
                <a:lnTo>
                  <a:pt x="4415" y="2120"/>
                </a:lnTo>
                <a:lnTo>
                  <a:pt x="4423" y="2115"/>
                </a:lnTo>
                <a:lnTo>
                  <a:pt x="4425" y="2115"/>
                </a:lnTo>
                <a:lnTo>
                  <a:pt x="4427" y="2115"/>
                </a:lnTo>
                <a:lnTo>
                  <a:pt x="4432" y="2111"/>
                </a:lnTo>
                <a:lnTo>
                  <a:pt x="4436" y="2111"/>
                </a:lnTo>
                <a:lnTo>
                  <a:pt x="4444" y="2111"/>
                </a:lnTo>
                <a:lnTo>
                  <a:pt x="4448" y="2111"/>
                </a:lnTo>
                <a:lnTo>
                  <a:pt x="4453" y="2111"/>
                </a:lnTo>
                <a:lnTo>
                  <a:pt x="4457" y="2109"/>
                </a:lnTo>
                <a:lnTo>
                  <a:pt x="4463" y="2107"/>
                </a:lnTo>
                <a:lnTo>
                  <a:pt x="4469" y="2105"/>
                </a:lnTo>
                <a:lnTo>
                  <a:pt x="4476" y="2101"/>
                </a:lnTo>
                <a:lnTo>
                  <a:pt x="4480" y="2101"/>
                </a:lnTo>
                <a:lnTo>
                  <a:pt x="4484" y="2101"/>
                </a:lnTo>
                <a:lnTo>
                  <a:pt x="4492" y="2101"/>
                </a:lnTo>
                <a:lnTo>
                  <a:pt x="4503" y="2101"/>
                </a:lnTo>
                <a:lnTo>
                  <a:pt x="4505" y="2099"/>
                </a:lnTo>
                <a:lnTo>
                  <a:pt x="4507" y="2099"/>
                </a:lnTo>
                <a:lnTo>
                  <a:pt x="4507" y="2099"/>
                </a:lnTo>
                <a:lnTo>
                  <a:pt x="4509" y="2099"/>
                </a:lnTo>
                <a:lnTo>
                  <a:pt x="4511" y="2099"/>
                </a:lnTo>
                <a:lnTo>
                  <a:pt x="4515" y="2101"/>
                </a:lnTo>
                <a:lnTo>
                  <a:pt x="4524" y="2107"/>
                </a:lnTo>
                <a:lnTo>
                  <a:pt x="4524" y="2107"/>
                </a:lnTo>
                <a:lnTo>
                  <a:pt x="4530" y="2105"/>
                </a:lnTo>
                <a:lnTo>
                  <a:pt x="4530" y="2105"/>
                </a:lnTo>
                <a:lnTo>
                  <a:pt x="4538" y="2109"/>
                </a:lnTo>
                <a:lnTo>
                  <a:pt x="4541" y="2109"/>
                </a:lnTo>
                <a:lnTo>
                  <a:pt x="4543" y="2109"/>
                </a:lnTo>
                <a:lnTo>
                  <a:pt x="4545" y="2109"/>
                </a:lnTo>
                <a:lnTo>
                  <a:pt x="4547" y="2111"/>
                </a:lnTo>
                <a:lnTo>
                  <a:pt x="4549" y="2113"/>
                </a:lnTo>
                <a:lnTo>
                  <a:pt x="4553" y="2115"/>
                </a:lnTo>
                <a:lnTo>
                  <a:pt x="4553" y="2118"/>
                </a:lnTo>
                <a:lnTo>
                  <a:pt x="4553" y="2118"/>
                </a:lnTo>
                <a:lnTo>
                  <a:pt x="4551" y="2118"/>
                </a:lnTo>
                <a:lnTo>
                  <a:pt x="4551" y="2118"/>
                </a:lnTo>
                <a:lnTo>
                  <a:pt x="4551" y="2122"/>
                </a:lnTo>
                <a:lnTo>
                  <a:pt x="4553" y="2126"/>
                </a:lnTo>
                <a:lnTo>
                  <a:pt x="4557" y="2126"/>
                </a:lnTo>
                <a:lnTo>
                  <a:pt x="4559" y="2126"/>
                </a:lnTo>
                <a:lnTo>
                  <a:pt x="4561" y="2128"/>
                </a:lnTo>
                <a:lnTo>
                  <a:pt x="4561" y="2130"/>
                </a:lnTo>
                <a:lnTo>
                  <a:pt x="4561" y="2132"/>
                </a:lnTo>
                <a:lnTo>
                  <a:pt x="4564" y="2134"/>
                </a:lnTo>
                <a:lnTo>
                  <a:pt x="4566" y="2136"/>
                </a:lnTo>
                <a:lnTo>
                  <a:pt x="4566" y="2139"/>
                </a:lnTo>
                <a:lnTo>
                  <a:pt x="4568" y="2141"/>
                </a:lnTo>
                <a:lnTo>
                  <a:pt x="4568" y="2143"/>
                </a:lnTo>
                <a:lnTo>
                  <a:pt x="4570" y="2145"/>
                </a:lnTo>
                <a:lnTo>
                  <a:pt x="4570" y="2149"/>
                </a:lnTo>
                <a:lnTo>
                  <a:pt x="4570" y="2149"/>
                </a:lnTo>
                <a:lnTo>
                  <a:pt x="4570" y="2149"/>
                </a:lnTo>
                <a:lnTo>
                  <a:pt x="4568" y="2147"/>
                </a:lnTo>
                <a:lnTo>
                  <a:pt x="4566" y="2147"/>
                </a:lnTo>
                <a:lnTo>
                  <a:pt x="4566" y="2147"/>
                </a:lnTo>
                <a:lnTo>
                  <a:pt x="4566" y="2147"/>
                </a:lnTo>
                <a:lnTo>
                  <a:pt x="4566" y="2149"/>
                </a:lnTo>
                <a:lnTo>
                  <a:pt x="4566" y="2147"/>
                </a:lnTo>
                <a:lnTo>
                  <a:pt x="4568" y="2147"/>
                </a:lnTo>
                <a:lnTo>
                  <a:pt x="4568" y="2149"/>
                </a:lnTo>
                <a:lnTo>
                  <a:pt x="4570" y="2151"/>
                </a:lnTo>
                <a:lnTo>
                  <a:pt x="4570" y="2151"/>
                </a:lnTo>
                <a:lnTo>
                  <a:pt x="4572" y="2153"/>
                </a:lnTo>
                <a:lnTo>
                  <a:pt x="4574" y="2153"/>
                </a:lnTo>
                <a:lnTo>
                  <a:pt x="4574" y="2153"/>
                </a:lnTo>
                <a:lnTo>
                  <a:pt x="4576" y="2153"/>
                </a:lnTo>
                <a:lnTo>
                  <a:pt x="4578" y="2155"/>
                </a:lnTo>
                <a:lnTo>
                  <a:pt x="4578" y="2153"/>
                </a:lnTo>
                <a:lnTo>
                  <a:pt x="4578" y="2151"/>
                </a:lnTo>
                <a:lnTo>
                  <a:pt x="4576" y="2151"/>
                </a:lnTo>
                <a:lnTo>
                  <a:pt x="4576" y="2149"/>
                </a:lnTo>
                <a:lnTo>
                  <a:pt x="4578" y="2149"/>
                </a:lnTo>
                <a:lnTo>
                  <a:pt x="4578" y="2147"/>
                </a:lnTo>
                <a:lnTo>
                  <a:pt x="4580" y="2145"/>
                </a:lnTo>
                <a:lnTo>
                  <a:pt x="4585" y="2139"/>
                </a:lnTo>
                <a:lnTo>
                  <a:pt x="4587" y="2139"/>
                </a:lnTo>
                <a:lnTo>
                  <a:pt x="4587" y="2136"/>
                </a:lnTo>
                <a:lnTo>
                  <a:pt x="4589" y="2136"/>
                </a:lnTo>
                <a:lnTo>
                  <a:pt x="4591" y="2134"/>
                </a:lnTo>
                <a:lnTo>
                  <a:pt x="4593" y="2134"/>
                </a:lnTo>
                <a:lnTo>
                  <a:pt x="4595" y="2134"/>
                </a:lnTo>
                <a:lnTo>
                  <a:pt x="4595" y="2132"/>
                </a:lnTo>
                <a:lnTo>
                  <a:pt x="4597" y="2130"/>
                </a:lnTo>
                <a:lnTo>
                  <a:pt x="4599" y="2126"/>
                </a:lnTo>
                <a:lnTo>
                  <a:pt x="4599" y="2124"/>
                </a:lnTo>
                <a:lnTo>
                  <a:pt x="4601" y="2122"/>
                </a:lnTo>
                <a:lnTo>
                  <a:pt x="4603" y="2120"/>
                </a:lnTo>
                <a:lnTo>
                  <a:pt x="4603" y="2118"/>
                </a:lnTo>
                <a:lnTo>
                  <a:pt x="4603" y="2115"/>
                </a:lnTo>
                <a:lnTo>
                  <a:pt x="4605" y="2118"/>
                </a:lnTo>
                <a:lnTo>
                  <a:pt x="4605" y="2120"/>
                </a:lnTo>
                <a:lnTo>
                  <a:pt x="4608" y="2124"/>
                </a:lnTo>
                <a:lnTo>
                  <a:pt x="4605" y="2126"/>
                </a:lnTo>
                <a:lnTo>
                  <a:pt x="4605" y="2126"/>
                </a:lnTo>
                <a:lnTo>
                  <a:pt x="4605" y="2128"/>
                </a:lnTo>
                <a:lnTo>
                  <a:pt x="4605" y="2130"/>
                </a:lnTo>
                <a:lnTo>
                  <a:pt x="4605" y="2132"/>
                </a:lnTo>
                <a:lnTo>
                  <a:pt x="4603" y="2134"/>
                </a:lnTo>
                <a:lnTo>
                  <a:pt x="4601" y="2136"/>
                </a:lnTo>
                <a:lnTo>
                  <a:pt x="4599" y="2141"/>
                </a:lnTo>
                <a:lnTo>
                  <a:pt x="4599" y="2143"/>
                </a:lnTo>
                <a:lnTo>
                  <a:pt x="4599" y="2145"/>
                </a:lnTo>
                <a:lnTo>
                  <a:pt x="4599" y="2147"/>
                </a:lnTo>
                <a:lnTo>
                  <a:pt x="4599" y="2149"/>
                </a:lnTo>
                <a:lnTo>
                  <a:pt x="4599" y="2151"/>
                </a:lnTo>
                <a:lnTo>
                  <a:pt x="4597" y="2153"/>
                </a:lnTo>
                <a:lnTo>
                  <a:pt x="4597" y="2153"/>
                </a:lnTo>
                <a:lnTo>
                  <a:pt x="4597" y="2153"/>
                </a:lnTo>
                <a:lnTo>
                  <a:pt x="4595" y="2153"/>
                </a:lnTo>
                <a:lnTo>
                  <a:pt x="4593" y="2153"/>
                </a:lnTo>
                <a:lnTo>
                  <a:pt x="4591" y="2160"/>
                </a:lnTo>
                <a:lnTo>
                  <a:pt x="4593" y="2160"/>
                </a:lnTo>
                <a:lnTo>
                  <a:pt x="4593" y="2160"/>
                </a:lnTo>
                <a:lnTo>
                  <a:pt x="4595" y="2160"/>
                </a:lnTo>
                <a:lnTo>
                  <a:pt x="4597" y="2157"/>
                </a:lnTo>
                <a:lnTo>
                  <a:pt x="4599" y="2157"/>
                </a:lnTo>
                <a:lnTo>
                  <a:pt x="4601" y="2157"/>
                </a:lnTo>
                <a:lnTo>
                  <a:pt x="4603" y="2157"/>
                </a:lnTo>
                <a:lnTo>
                  <a:pt x="4605" y="2151"/>
                </a:lnTo>
                <a:lnTo>
                  <a:pt x="4605" y="2147"/>
                </a:lnTo>
                <a:lnTo>
                  <a:pt x="4608" y="2145"/>
                </a:lnTo>
                <a:lnTo>
                  <a:pt x="4608" y="2143"/>
                </a:lnTo>
                <a:lnTo>
                  <a:pt x="4608" y="2141"/>
                </a:lnTo>
                <a:lnTo>
                  <a:pt x="4610" y="2143"/>
                </a:lnTo>
                <a:lnTo>
                  <a:pt x="4612" y="2145"/>
                </a:lnTo>
                <a:lnTo>
                  <a:pt x="4614" y="2149"/>
                </a:lnTo>
                <a:lnTo>
                  <a:pt x="4614" y="2151"/>
                </a:lnTo>
                <a:lnTo>
                  <a:pt x="4614" y="2155"/>
                </a:lnTo>
                <a:lnTo>
                  <a:pt x="4612" y="2160"/>
                </a:lnTo>
                <a:lnTo>
                  <a:pt x="4612" y="2162"/>
                </a:lnTo>
                <a:lnTo>
                  <a:pt x="4610" y="2164"/>
                </a:lnTo>
                <a:lnTo>
                  <a:pt x="4610" y="2166"/>
                </a:lnTo>
                <a:lnTo>
                  <a:pt x="4612" y="2166"/>
                </a:lnTo>
                <a:lnTo>
                  <a:pt x="4614" y="2166"/>
                </a:lnTo>
                <a:lnTo>
                  <a:pt x="4618" y="2164"/>
                </a:lnTo>
                <a:lnTo>
                  <a:pt x="4618" y="2164"/>
                </a:lnTo>
                <a:lnTo>
                  <a:pt x="4620" y="2164"/>
                </a:lnTo>
                <a:lnTo>
                  <a:pt x="4620" y="2164"/>
                </a:lnTo>
                <a:lnTo>
                  <a:pt x="4622" y="2162"/>
                </a:lnTo>
                <a:lnTo>
                  <a:pt x="4622" y="2162"/>
                </a:lnTo>
                <a:lnTo>
                  <a:pt x="4624" y="2160"/>
                </a:lnTo>
                <a:lnTo>
                  <a:pt x="4626" y="2162"/>
                </a:lnTo>
                <a:lnTo>
                  <a:pt x="4626" y="2162"/>
                </a:lnTo>
                <a:lnTo>
                  <a:pt x="4626" y="2162"/>
                </a:lnTo>
                <a:lnTo>
                  <a:pt x="4626" y="2164"/>
                </a:lnTo>
                <a:lnTo>
                  <a:pt x="4626" y="2166"/>
                </a:lnTo>
                <a:lnTo>
                  <a:pt x="4624" y="2164"/>
                </a:lnTo>
                <a:lnTo>
                  <a:pt x="4624" y="2164"/>
                </a:lnTo>
                <a:lnTo>
                  <a:pt x="4622" y="2164"/>
                </a:lnTo>
                <a:lnTo>
                  <a:pt x="4622" y="2164"/>
                </a:lnTo>
                <a:lnTo>
                  <a:pt x="4620" y="2164"/>
                </a:lnTo>
                <a:lnTo>
                  <a:pt x="4622" y="2166"/>
                </a:lnTo>
                <a:lnTo>
                  <a:pt x="4622" y="2166"/>
                </a:lnTo>
                <a:lnTo>
                  <a:pt x="4624" y="2168"/>
                </a:lnTo>
                <a:lnTo>
                  <a:pt x="4629" y="2172"/>
                </a:lnTo>
                <a:lnTo>
                  <a:pt x="4629" y="2172"/>
                </a:lnTo>
                <a:lnTo>
                  <a:pt x="4633" y="2176"/>
                </a:lnTo>
                <a:lnTo>
                  <a:pt x="4635" y="2183"/>
                </a:lnTo>
                <a:lnTo>
                  <a:pt x="4633" y="2183"/>
                </a:lnTo>
                <a:lnTo>
                  <a:pt x="4633" y="2187"/>
                </a:lnTo>
                <a:lnTo>
                  <a:pt x="4633" y="2189"/>
                </a:lnTo>
                <a:lnTo>
                  <a:pt x="4633" y="2189"/>
                </a:lnTo>
                <a:lnTo>
                  <a:pt x="4633" y="2191"/>
                </a:lnTo>
                <a:lnTo>
                  <a:pt x="4635" y="2193"/>
                </a:lnTo>
                <a:lnTo>
                  <a:pt x="4639" y="2197"/>
                </a:lnTo>
                <a:lnTo>
                  <a:pt x="4641" y="2201"/>
                </a:lnTo>
                <a:lnTo>
                  <a:pt x="4645" y="2206"/>
                </a:lnTo>
                <a:lnTo>
                  <a:pt x="4652" y="2206"/>
                </a:lnTo>
                <a:lnTo>
                  <a:pt x="4654" y="2208"/>
                </a:lnTo>
                <a:lnTo>
                  <a:pt x="4656" y="2210"/>
                </a:lnTo>
                <a:lnTo>
                  <a:pt x="4658" y="2210"/>
                </a:lnTo>
                <a:lnTo>
                  <a:pt x="4660" y="2210"/>
                </a:lnTo>
                <a:lnTo>
                  <a:pt x="4660" y="2208"/>
                </a:lnTo>
                <a:lnTo>
                  <a:pt x="4664" y="2210"/>
                </a:lnTo>
                <a:lnTo>
                  <a:pt x="4668" y="2210"/>
                </a:lnTo>
                <a:lnTo>
                  <a:pt x="4670" y="2210"/>
                </a:lnTo>
                <a:lnTo>
                  <a:pt x="4673" y="2210"/>
                </a:lnTo>
                <a:lnTo>
                  <a:pt x="4675" y="2212"/>
                </a:lnTo>
                <a:lnTo>
                  <a:pt x="4677" y="2214"/>
                </a:lnTo>
                <a:lnTo>
                  <a:pt x="4681" y="2214"/>
                </a:lnTo>
                <a:lnTo>
                  <a:pt x="4683" y="2216"/>
                </a:lnTo>
                <a:lnTo>
                  <a:pt x="4685" y="2216"/>
                </a:lnTo>
                <a:lnTo>
                  <a:pt x="4687" y="2218"/>
                </a:lnTo>
                <a:lnTo>
                  <a:pt x="4689" y="2216"/>
                </a:lnTo>
                <a:lnTo>
                  <a:pt x="4691" y="2216"/>
                </a:lnTo>
                <a:lnTo>
                  <a:pt x="4696" y="2212"/>
                </a:lnTo>
                <a:lnTo>
                  <a:pt x="4698" y="2210"/>
                </a:lnTo>
                <a:lnTo>
                  <a:pt x="4700" y="2210"/>
                </a:lnTo>
                <a:lnTo>
                  <a:pt x="4702" y="2210"/>
                </a:lnTo>
                <a:lnTo>
                  <a:pt x="4704" y="2208"/>
                </a:lnTo>
                <a:lnTo>
                  <a:pt x="4702" y="2208"/>
                </a:lnTo>
                <a:lnTo>
                  <a:pt x="4702" y="2208"/>
                </a:lnTo>
                <a:lnTo>
                  <a:pt x="4700" y="2206"/>
                </a:lnTo>
                <a:lnTo>
                  <a:pt x="4700" y="2206"/>
                </a:lnTo>
                <a:lnTo>
                  <a:pt x="4702" y="2206"/>
                </a:lnTo>
                <a:lnTo>
                  <a:pt x="4706" y="2201"/>
                </a:lnTo>
                <a:lnTo>
                  <a:pt x="4708" y="2204"/>
                </a:lnTo>
                <a:lnTo>
                  <a:pt x="4708" y="2204"/>
                </a:lnTo>
                <a:lnTo>
                  <a:pt x="4710" y="2206"/>
                </a:lnTo>
                <a:lnTo>
                  <a:pt x="4710" y="2208"/>
                </a:lnTo>
                <a:lnTo>
                  <a:pt x="4708" y="2208"/>
                </a:lnTo>
                <a:lnTo>
                  <a:pt x="4706" y="2210"/>
                </a:lnTo>
                <a:lnTo>
                  <a:pt x="4706" y="2210"/>
                </a:lnTo>
                <a:lnTo>
                  <a:pt x="4704" y="2210"/>
                </a:lnTo>
                <a:lnTo>
                  <a:pt x="4706" y="2212"/>
                </a:lnTo>
                <a:lnTo>
                  <a:pt x="4708" y="2212"/>
                </a:lnTo>
                <a:lnTo>
                  <a:pt x="4710" y="2210"/>
                </a:lnTo>
                <a:lnTo>
                  <a:pt x="4712" y="2210"/>
                </a:lnTo>
                <a:lnTo>
                  <a:pt x="4712" y="2208"/>
                </a:lnTo>
                <a:lnTo>
                  <a:pt x="4714" y="2208"/>
                </a:lnTo>
                <a:lnTo>
                  <a:pt x="4714" y="2208"/>
                </a:lnTo>
                <a:lnTo>
                  <a:pt x="4717" y="2210"/>
                </a:lnTo>
                <a:lnTo>
                  <a:pt x="4717" y="2210"/>
                </a:lnTo>
                <a:lnTo>
                  <a:pt x="4714" y="2212"/>
                </a:lnTo>
                <a:lnTo>
                  <a:pt x="4714" y="2212"/>
                </a:lnTo>
                <a:lnTo>
                  <a:pt x="4714" y="2214"/>
                </a:lnTo>
                <a:lnTo>
                  <a:pt x="4717" y="2214"/>
                </a:lnTo>
                <a:lnTo>
                  <a:pt x="4717" y="2216"/>
                </a:lnTo>
                <a:lnTo>
                  <a:pt x="4719" y="2216"/>
                </a:lnTo>
                <a:lnTo>
                  <a:pt x="4721" y="2216"/>
                </a:lnTo>
                <a:lnTo>
                  <a:pt x="4721" y="2216"/>
                </a:lnTo>
                <a:lnTo>
                  <a:pt x="4723" y="2218"/>
                </a:lnTo>
                <a:lnTo>
                  <a:pt x="4723" y="2218"/>
                </a:lnTo>
                <a:lnTo>
                  <a:pt x="4723" y="2218"/>
                </a:lnTo>
                <a:lnTo>
                  <a:pt x="4725" y="2218"/>
                </a:lnTo>
                <a:lnTo>
                  <a:pt x="4727" y="2220"/>
                </a:lnTo>
                <a:lnTo>
                  <a:pt x="4727" y="2222"/>
                </a:lnTo>
                <a:lnTo>
                  <a:pt x="4727" y="2222"/>
                </a:lnTo>
                <a:lnTo>
                  <a:pt x="4729" y="2222"/>
                </a:lnTo>
                <a:lnTo>
                  <a:pt x="4729" y="2222"/>
                </a:lnTo>
                <a:lnTo>
                  <a:pt x="4729" y="2222"/>
                </a:lnTo>
                <a:lnTo>
                  <a:pt x="4729" y="2220"/>
                </a:lnTo>
                <a:lnTo>
                  <a:pt x="4729" y="2218"/>
                </a:lnTo>
                <a:lnTo>
                  <a:pt x="4729" y="2218"/>
                </a:lnTo>
                <a:lnTo>
                  <a:pt x="4727" y="2218"/>
                </a:lnTo>
                <a:lnTo>
                  <a:pt x="4727" y="2218"/>
                </a:lnTo>
                <a:lnTo>
                  <a:pt x="4727" y="2218"/>
                </a:lnTo>
                <a:lnTo>
                  <a:pt x="4727" y="2216"/>
                </a:lnTo>
                <a:lnTo>
                  <a:pt x="4727" y="2216"/>
                </a:lnTo>
                <a:lnTo>
                  <a:pt x="4727" y="2216"/>
                </a:lnTo>
                <a:lnTo>
                  <a:pt x="4729" y="2216"/>
                </a:lnTo>
                <a:lnTo>
                  <a:pt x="4735" y="2216"/>
                </a:lnTo>
                <a:lnTo>
                  <a:pt x="4744" y="2208"/>
                </a:lnTo>
                <a:lnTo>
                  <a:pt x="4746" y="2206"/>
                </a:lnTo>
                <a:lnTo>
                  <a:pt x="4750" y="2204"/>
                </a:lnTo>
                <a:lnTo>
                  <a:pt x="4754" y="2201"/>
                </a:lnTo>
                <a:lnTo>
                  <a:pt x="4756" y="2201"/>
                </a:lnTo>
                <a:lnTo>
                  <a:pt x="4765" y="2201"/>
                </a:lnTo>
                <a:lnTo>
                  <a:pt x="4771" y="2201"/>
                </a:lnTo>
                <a:lnTo>
                  <a:pt x="4773" y="2199"/>
                </a:lnTo>
                <a:lnTo>
                  <a:pt x="4775" y="2199"/>
                </a:lnTo>
                <a:lnTo>
                  <a:pt x="4777" y="2197"/>
                </a:lnTo>
                <a:lnTo>
                  <a:pt x="4777" y="2197"/>
                </a:lnTo>
                <a:lnTo>
                  <a:pt x="4779" y="2197"/>
                </a:lnTo>
                <a:lnTo>
                  <a:pt x="4779" y="2195"/>
                </a:lnTo>
                <a:lnTo>
                  <a:pt x="4779" y="2193"/>
                </a:lnTo>
                <a:lnTo>
                  <a:pt x="4781" y="2191"/>
                </a:lnTo>
                <a:lnTo>
                  <a:pt x="4779" y="2189"/>
                </a:lnTo>
                <a:lnTo>
                  <a:pt x="4779" y="2185"/>
                </a:lnTo>
                <a:lnTo>
                  <a:pt x="4781" y="2183"/>
                </a:lnTo>
                <a:lnTo>
                  <a:pt x="4781" y="2180"/>
                </a:lnTo>
                <a:lnTo>
                  <a:pt x="4781" y="2176"/>
                </a:lnTo>
                <a:lnTo>
                  <a:pt x="4784" y="2172"/>
                </a:lnTo>
                <a:lnTo>
                  <a:pt x="4784" y="2170"/>
                </a:lnTo>
                <a:lnTo>
                  <a:pt x="4784" y="2168"/>
                </a:lnTo>
                <a:lnTo>
                  <a:pt x="4786" y="2166"/>
                </a:lnTo>
                <a:lnTo>
                  <a:pt x="4786" y="2164"/>
                </a:lnTo>
                <a:lnTo>
                  <a:pt x="4790" y="2157"/>
                </a:lnTo>
                <a:lnTo>
                  <a:pt x="4790" y="2157"/>
                </a:lnTo>
                <a:lnTo>
                  <a:pt x="4790" y="2157"/>
                </a:lnTo>
                <a:lnTo>
                  <a:pt x="4792" y="2157"/>
                </a:lnTo>
                <a:lnTo>
                  <a:pt x="4792" y="2157"/>
                </a:lnTo>
                <a:lnTo>
                  <a:pt x="4792" y="2157"/>
                </a:lnTo>
                <a:lnTo>
                  <a:pt x="4790" y="2155"/>
                </a:lnTo>
                <a:lnTo>
                  <a:pt x="4790" y="2155"/>
                </a:lnTo>
                <a:lnTo>
                  <a:pt x="4792" y="2155"/>
                </a:lnTo>
                <a:lnTo>
                  <a:pt x="4792" y="2155"/>
                </a:lnTo>
                <a:lnTo>
                  <a:pt x="4792" y="2155"/>
                </a:lnTo>
                <a:lnTo>
                  <a:pt x="4792" y="2155"/>
                </a:lnTo>
                <a:lnTo>
                  <a:pt x="4792" y="2153"/>
                </a:lnTo>
                <a:lnTo>
                  <a:pt x="4792" y="2151"/>
                </a:lnTo>
                <a:lnTo>
                  <a:pt x="4794" y="2147"/>
                </a:lnTo>
                <a:lnTo>
                  <a:pt x="4794" y="2145"/>
                </a:lnTo>
                <a:lnTo>
                  <a:pt x="4794" y="2143"/>
                </a:lnTo>
                <a:lnTo>
                  <a:pt x="4796" y="2141"/>
                </a:lnTo>
                <a:lnTo>
                  <a:pt x="4798" y="2139"/>
                </a:lnTo>
                <a:lnTo>
                  <a:pt x="4798" y="2139"/>
                </a:lnTo>
                <a:lnTo>
                  <a:pt x="4796" y="2139"/>
                </a:lnTo>
                <a:lnTo>
                  <a:pt x="4798" y="2139"/>
                </a:lnTo>
                <a:lnTo>
                  <a:pt x="4798" y="2139"/>
                </a:lnTo>
                <a:lnTo>
                  <a:pt x="4798" y="2139"/>
                </a:lnTo>
                <a:lnTo>
                  <a:pt x="4800" y="2136"/>
                </a:lnTo>
                <a:lnTo>
                  <a:pt x="4800" y="2136"/>
                </a:lnTo>
                <a:lnTo>
                  <a:pt x="4800" y="2134"/>
                </a:lnTo>
                <a:lnTo>
                  <a:pt x="4800" y="2132"/>
                </a:lnTo>
                <a:lnTo>
                  <a:pt x="4800" y="2132"/>
                </a:lnTo>
                <a:lnTo>
                  <a:pt x="4802" y="2130"/>
                </a:lnTo>
                <a:lnTo>
                  <a:pt x="4802" y="2128"/>
                </a:lnTo>
                <a:lnTo>
                  <a:pt x="4802" y="2128"/>
                </a:lnTo>
                <a:lnTo>
                  <a:pt x="4802" y="2128"/>
                </a:lnTo>
                <a:lnTo>
                  <a:pt x="4805" y="2126"/>
                </a:lnTo>
                <a:lnTo>
                  <a:pt x="4805" y="2124"/>
                </a:lnTo>
                <a:lnTo>
                  <a:pt x="4807" y="2122"/>
                </a:lnTo>
                <a:lnTo>
                  <a:pt x="4809" y="2120"/>
                </a:lnTo>
                <a:lnTo>
                  <a:pt x="4813" y="2120"/>
                </a:lnTo>
                <a:lnTo>
                  <a:pt x="4813" y="2118"/>
                </a:lnTo>
                <a:lnTo>
                  <a:pt x="4811" y="2118"/>
                </a:lnTo>
                <a:lnTo>
                  <a:pt x="4811" y="2118"/>
                </a:lnTo>
                <a:lnTo>
                  <a:pt x="4813" y="2118"/>
                </a:lnTo>
                <a:lnTo>
                  <a:pt x="4813" y="2115"/>
                </a:lnTo>
                <a:lnTo>
                  <a:pt x="4815" y="2115"/>
                </a:lnTo>
                <a:lnTo>
                  <a:pt x="4817" y="2113"/>
                </a:lnTo>
                <a:lnTo>
                  <a:pt x="4817" y="2111"/>
                </a:lnTo>
                <a:lnTo>
                  <a:pt x="4817" y="2111"/>
                </a:lnTo>
                <a:lnTo>
                  <a:pt x="4817" y="2107"/>
                </a:lnTo>
                <a:lnTo>
                  <a:pt x="4821" y="2103"/>
                </a:lnTo>
                <a:lnTo>
                  <a:pt x="4823" y="2097"/>
                </a:lnTo>
                <a:lnTo>
                  <a:pt x="4823" y="2095"/>
                </a:lnTo>
                <a:lnTo>
                  <a:pt x="4825" y="2092"/>
                </a:lnTo>
                <a:lnTo>
                  <a:pt x="4825" y="2088"/>
                </a:lnTo>
                <a:lnTo>
                  <a:pt x="4825" y="2086"/>
                </a:lnTo>
                <a:lnTo>
                  <a:pt x="4825" y="2084"/>
                </a:lnTo>
                <a:lnTo>
                  <a:pt x="4828" y="2078"/>
                </a:lnTo>
                <a:lnTo>
                  <a:pt x="4828" y="2076"/>
                </a:lnTo>
                <a:lnTo>
                  <a:pt x="4828" y="2074"/>
                </a:lnTo>
                <a:lnTo>
                  <a:pt x="4830" y="2067"/>
                </a:lnTo>
                <a:lnTo>
                  <a:pt x="4830" y="2063"/>
                </a:lnTo>
                <a:lnTo>
                  <a:pt x="4832" y="2061"/>
                </a:lnTo>
                <a:lnTo>
                  <a:pt x="4834" y="2057"/>
                </a:lnTo>
                <a:lnTo>
                  <a:pt x="4834" y="2055"/>
                </a:lnTo>
                <a:lnTo>
                  <a:pt x="4832" y="2053"/>
                </a:lnTo>
                <a:lnTo>
                  <a:pt x="4832" y="2048"/>
                </a:lnTo>
                <a:close/>
                <a:moveTo>
                  <a:pt x="4840" y="1795"/>
                </a:moveTo>
                <a:lnTo>
                  <a:pt x="4840" y="1795"/>
                </a:lnTo>
                <a:lnTo>
                  <a:pt x="4838" y="1795"/>
                </a:lnTo>
                <a:lnTo>
                  <a:pt x="4840" y="1795"/>
                </a:lnTo>
                <a:lnTo>
                  <a:pt x="4840" y="1795"/>
                </a:lnTo>
                <a:lnTo>
                  <a:pt x="4840" y="1797"/>
                </a:lnTo>
                <a:lnTo>
                  <a:pt x="4842" y="1795"/>
                </a:lnTo>
                <a:lnTo>
                  <a:pt x="4842" y="1795"/>
                </a:lnTo>
                <a:lnTo>
                  <a:pt x="4842" y="1795"/>
                </a:lnTo>
                <a:lnTo>
                  <a:pt x="4842" y="1795"/>
                </a:lnTo>
                <a:lnTo>
                  <a:pt x="4840" y="1795"/>
                </a:lnTo>
                <a:close/>
                <a:moveTo>
                  <a:pt x="4834" y="1690"/>
                </a:moveTo>
                <a:lnTo>
                  <a:pt x="4834" y="1690"/>
                </a:lnTo>
                <a:lnTo>
                  <a:pt x="4832" y="1690"/>
                </a:lnTo>
                <a:lnTo>
                  <a:pt x="4834" y="1690"/>
                </a:lnTo>
                <a:lnTo>
                  <a:pt x="4834" y="1690"/>
                </a:lnTo>
                <a:lnTo>
                  <a:pt x="4834" y="1690"/>
                </a:lnTo>
                <a:close/>
                <a:moveTo>
                  <a:pt x="5192" y="1747"/>
                </a:moveTo>
                <a:lnTo>
                  <a:pt x="5192" y="1747"/>
                </a:lnTo>
                <a:lnTo>
                  <a:pt x="5192" y="1747"/>
                </a:lnTo>
                <a:lnTo>
                  <a:pt x="5192" y="1747"/>
                </a:lnTo>
                <a:lnTo>
                  <a:pt x="5192" y="1747"/>
                </a:lnTo>
                <a:lnTo>
                  <a:pt x="5192" y="1747"/>
                </a:lnTo>
                <a:close/>
                <a:moveTo>
                  <a:pt x="4840" y="870"/>
                </a:moveTo>
                <a:lnTo>
                  <a:pt x="4842" y="868"/>
                </a:lnTo>
                <a:lnTo>
                  <a:pt x="4842" y="868"/>
                </a:lnTo>
                <a:lnTo>
                  <a:pt x="4842" y="868"/>
                </a:lnTo>
                <a:lnTo>
                  <a:pt x="4840" y="868"/>
                </a:lnTo>
                <a:lnTo>
                  <a:pt x="4840" y="868"/>
                </a:lnTo>
                <a:lnTo>
                  <a:pt x="4838" y="870"/>
                </a:lnTo>
                <a:lnTo>
                  <a:pt x="4838" y="870"/>
                </a:lnTo>
                <a:lnTo>
                  <a:pt x="4840" y="870"/>
                </a:lnTo>
                <a:lnTo>
                  <a:pt x="4840" y="870"/>
                </a:lnTo>
                <a:close/>
                <a:moveTo>
                  <a:pt x="4832" y="1797"/>
                </a:moveTo>
                <a:lnTo>
                  <a:pt x="4830" y="1795"/>
                </a:lnTo>
                <a:lnTo>
                  <a:pt x="4828" y="1795"/>
                </a:lnTo>
                <a:lnTo>
                  <a:pt x="4828" y="1795"/>
                </a:lnTo>
                <a:lnTo>
                  <a:pt x="4828" y="1795"/>
                </a:lnTo>
                <a:lnTo>
                  <a:pt x="4830" y="1797"/>
                </a:lnTo>
                <a:lnTo>
                  <a:pt x="4828" y="1797"/>
                </a:lnTo>
                <a:lnTo>
                  <a:pt x="4830" y="1797"/>
                </a:lnTo>
                <a:lnTo>
                  <a:pt x="4830" y="1797"/>
                </a:lnTo>
                <a:lnTo>
                  <a:pt x="4832" y="1799"/>
                </a:lnTo>
                <a:lnTo>
                  <a:pt x="4832" y="1799"/>
                </a:lnTo>
                <a:lnTo>
                  <a:pt x="4834" y="1799"/>
                </a:lnTo>
                <a:lnTo>
                  <a:pt x="4836" y="1799"/>
                </a:lnTo>
                <a:lnTo>
                  <a:pt x="4834" y="1797"/>
                </a:lnTo>
                <a:lnTo>
                  <a:pt x="4832" y="1797"/>
                </a:lnTo>
                <a:close/>
                <a:moveTo>
                  <a:pt x="4371" y="1638"/>
                </a:moveTo>
                <a:lnTo>
                  <a:pt x="4371" y="1638"/>
                </a:lnTo>
                <a:lnTo>
                  <a:pt x="4371" y="1640"/>
                </a:lnTo>
                <a:lnTo>
                  <a:pt x="4371" y="1640"/>
                </a:lnTo>
                <a:lnTo>
                  <a:pt x="4371" y="1638"/>
                </a:lnTo>
                <a:lnTo>
                  <a:pt x="4371" y="1638"/>
                </a:lnTo>
                <a:lnTo>
                  <a:pt x="4373" y="1638"/>
                </a:lnTo>
                <a:lnTo>
                  <a:pt x="4373" y="1638"/>
                </a:lnTo>
                <a:lnTo>
                  <a:pt x="4373" y="1638"/>
                </a:lnTo>
                <a:lnTo>
                  <a:pt x="4373" y="1638"/>
                </a:lnTo>
                <a:lnTo>
                  <a:pt x="4373" y="1638"/>
                </a:lnTo>
                <a:lnTo>
                  <a:pt x="4371" y="1638"/>
                </a:lnTo>
                <a:close/>
                <a:moveTo>
                  <a:pt x="4580" y="1830"/>
                </a:moveTo>
                <a:lnTo>
                  <a:pt x="4580" y="1830"/>
                </a:lnTo>
                <a:lnTo>
                  <a:pt x="4580" y="1830"/>
                </a:lnTo>
                <a:lnTo>
                  <a:pt x="4580" y="1830"/>
                </a:lnTo>
                <a:lnTo>
                  <a:pt x="4580" y="1830"/>
                </a:lnTo>
                <a:lnTo>
                  <a:pt x="4582" y="1830"/>
                </a:lnTo>
                <a:lnTo>
                  <a:pt x="4582" y="1830"/>
                </a:lnTo>
                <a:lnTo>
                  <a:pt x="4582" y="1828"/>
                </a:lnTo>
                <a:lnTo>
                  <a:pt x="4580" y="1828"/>
                </a:lnTo>
                <a:lnTo>
                  <a:pt x="4580" y="1830"/>
                </a:lnTo>
                <a:close/>
                <a:moveTo>
                  <a:pt x="4830" y="2036"/>
                </a:moveTo>
                <a:lnTo>
                  <a:pt x="4830" y="2038"/>
                </a:lnTo>
                <a:lnTo>
                  <a:pt x="4830" y="2040"/>
                </a:lnTo>
                <a:lnTo>
                  <a:pt x="4832" y="2040"/>
                </a:lnTo>
                <a:lnTo>
                  <a:pt x="4832" y="2036"/>
                </a:lnTo>
                <a:lnTo>
                  <a:pt x="4832" y="2034"/>
                </a:lnTo>
                <a:lnTo>
                  <a:pt x="4830" y="2034"/>
                </a:lnTo>
                <a:lnTo>
                  <a:pt x="4830" y="2036"/>
                </a:lnTo>
                <a:close/>
                <a:moveTo>
                  <a:pt x="4830" y="2030"/>
                </a:moveTo>
                <a:lnTo>
                  <a:pt x="4830" y="2030"/>
                </a:lnTo>
                <a:lnTo>
                  <a:pt x="4830" y="2030"/>
                </a:lnTo>
                <a:lnTo>
                  <a:pt x="4830" y="2032"/>
                </a:lnTo>
                <a:lnTo>
                  <a:pt x="4830" y="2034"/>
                </a:lnTo>
                <a:lnTo>
                  <a:pt x="4830" y="2034"/>
                </a:lnTo>
                <a:lnTo>
                  <a:pt x="4830" y="2032"/>
                </a:lnTo>
                <a:lnTo>
                  <a:pt x="4832" y="2030"/>
                </a:lnTo>
                <a:lnTo>
                  <a:pt x="4830" y="2030"/>
                </a:lnTo>
                <a:close/>
                <a:moveTo>
                  <a:pt x="4310" y="1583"/>
                </a:moveTo>
                <a:lnTo>
                  <a:pt x="4310" y="1583"/>
                </a:lnTo>
                <a:lnTo>
                  <a:pt x="4312" y="1585"/>
                </a:lnTo>
                <a:lnTo>
                  <a:pt x="4312" y="1583"/>
                </a:lnTo>
                <a:lnTo>
                  <a:pt x="4312" y="1583"/>
                </a:lnTo>
                <a:lnTo>
                  <a:pt x="4312" y="1581"/>
                </a:lnTo>
                <a:lnTo>
                  <a:pt x="4310" y="1581"/>
                </a:lnTo>
                <a:lnTo>
                  <a:pt x="4310" y="1583"/>
                </a:lnTo>
                <a:close/>
                <a:moveTo>
                  <a:pt x="4300" y="1753"/>
                </a:moveTo>
                <a:lnTo>
                  <a:pt x="4300" y="1751"/>
                </a:lnTo>
                <a:lnTo>
                  <a:pt x="4297" y="1751"/>
                </a:lnTo>
                <a:lnTo>
                  <a:pt x="4297" y="1751"/>
                </a:lnTo>
                <a:lnTo>
                  <a:pt x="4293" y="1749"/>
                </a:lnTo>
                <a:lnTo>
                  <a:pt x="4293" y="1749"/>
                </a:lnTo>
                <a:lnTo>
                  <a:pt x="4291" y="1751"/>
                </a:lnTo>
                <a:lnTo>
                  <a:pt x="4289" y="1753"/>
                </a:lnTo>
                <a:lnTo>
                  <a:pt x="4289" y="1755"/>
                </a:lnTo>
                <a:lnTo>
                  <a:pt x="4289" y="1757"/>
                </a:lnTo>
                <a:lnTo>
                  <a:pt x="4289" y="1757"/>
                </a:lnTo>
                <a:lnTo>
                  <a:pt x="4287" y="1757"/>
                </a:lnTo>
                <a:lnTo>
                  <a:pt x="4287" y="1757"/>
                </a:lnTo>
                <a:lnTo>
                  <a:pt x="4287" y="1757"/>
                </a:lnTo>
                <a:lnTo>
                  <a:pt x="4287" y="1759"/>
                </a:lnTo>
                <a:lnTo>
                  <a:pt x="4289" y="1759"/>
                </a:lnTo>
                <a:lnTo>
                  <a:pt x="4291" y="1759"/>
                </a:lnTo>
                <a:lnTo>
                  <a:pt x="4293" y="1759"/>
                </a:lnTo>
                <a:lnTo>
                  <a:pt x="4293" y="1759"/>
                </a:lnTo>
                <a:lnTo>
                  <a:pt x="4297" y="1759"/>
                </a:lnTo>
                <a:lnTo>
                  <a:pt x="4295" y="1759"/>
                </a:lnTo>
                <a:lnTo>
                  <a:pt x="4295" y="1759"/>
                </a:lnTo>
                <a:lnTo>
                  <a:pt x="4297" y="1755"/>
                </a:lnTo>
                <a:lnTo>
                  <a:pt x="4300" y="1753"/>
                </a:lnTo>
                <a:close/>
                <a:moveTo>
                  <a:pt x="4281" y="1757"/>
                </a:moveTo>
                <a:lnTo>
                  <a:pt x="4281" y="1757"/>
                </a:lnTo>
                <a:lnTo>
                  <a:pt x="4283" y="1757"/>
                </a:lnTo>
                <a:lnTo>
                  <a:pt x="4283" y="1757"/>
                </a:lnTo>
                <a:lnTo>
                  <a:pt x="4283" y="1757"/>
                </a:lnTo>
                <a:lnTo>
                  <a:pt x="4283" y="1755"/>
                </a:lnTo>
                <a:lnTo>
                  <a:pt x="4281" y="1757"/>
                </a:lnTo>
                <a:lnTo>
                  <a:pt x="4281" y="1757"/>
                </a:lnTo>
                <a:close/>
                <a:moveTo>
                  <a:pt x="4295" y="1679"/>
                </a:moveTo>
                <a:lnTo>
                  <a:pt x="4293" y="1679"/>
                </a:lnTo>
                <a:lnTo>
                  <a:pt x="4293" y="1682"/>
                </a:lnTo>
                <a:lnTo>
                  <a:pt x="4293" y="1684"/>
                </a:lnTo>
                <a:lnTo>
                  <a:pt x="4295" y="1682"/>
                </a:lnTo>
                <a:lnTo>
                  <a:pt x="4295" y="1679"/>
                </a:lnTo>
                <a:close/>
                <a:moveTo>
                  <a:pt x="4285" y="1753"/>
                </a:moveTo>
                <a:lnTo>
                  <a:pt x="4283" y="1751"/>
                </a:lnTo>
                <a:lnTo>
                  <a:pt x="4281" y="1749"/>
                </a:lnTo>
                <a:lnTo>
                  <a:pt x="4281" y="1749"/>
                </a:lnTo>
                <a:lnTo>
                  <a:pt x="4279" y="1749"/>
                </a:lnTo>
                <a:lnTo>
                  <a:pt x="4277" y="1747"/>
                </a:lnTo>
                <a:lnTo>
                  <a:pt x="4277" y="1747"/>
                </a:lnTo>
                <a:lnTo>
                  <a:pt x="4274" y="1749"/>
                </a:lnTo>
                <a:lnTo>
                  <a:pt x="4272" y="1749"/>
                </a:lnTo>
                <a:lnTo>
                  <a:pt x="4272" y="1749"/>
                </a:lnTo>
                <a:lnTo>
                  <a:pt x="4268" y="1749"/>
                </a:lnTo>
                <a:lnTo>
                  <a:pt x="4266" y="1749"/>
                </a:lnTo>
                <a:lnTo>
                  <a:pt x="4266" y="1749"/>
                </a:lnTo>
                <a:lnTo>
                  <a:pt x="4266" y="1749"/>
                </a:lnTo>
                <a:lnTo>
                  <a:pt x="4266" y="1749"/>
                </a:lnTo>
                <a:lnTo>
                  <a:pt x="4266" y="1751"/>
                </a:lnTo>
                <a:lnTo>
                  <a:pt x="4268" y="1751"/>
                </a:lnTo>
                <a:lnTo>
                  <a:pt x="4268" y="1751"/>
                </a:lnTo>
                <a:lnTo>
                  <a:pt x="4270" y="1753"/>
                </a:lnTo>
                <a:lnTo>
                  <a:pt x="4272" y="1753"/>
                </a:lnTo>
                <a:lnTo>
                  <a:pt x="4272" y="1753"/>
                </a:lnTo>
                <a:lnTo>
                  <a:pt x="4274" y="1755"/>
                </a:lnTo>
                <a:lnTo>
                  <a:pt x="4274" y="1755"/>
                </a:lnTo>
                <a:lnTo>
                  <a:pt x="4277" y="1757"/>
                </a:lnTo>
                <a:lnTo>
                  <a:pt x="4277" y="1757"/>
                </a:lnTo>
                <a:lnTo>
                  <a:pt x="4274" y="1759"/>
                </a:lnTo>
                <a:lnTo>
                  <a:pt x="4277" y="1759"/>
                </a:lnTo>
                <a:lnTo>
                  <a:pt x="4277" y="1759"/>
                </a:lnTo>
                <a:lnTo>
                  <a:pt x="4277" y="1759"/>
                </a:lnTo>
                <a:lnTo>
                  <a:pt x="4277" y="1757"/>
                </a:lnTo>
                <a:lnTo>
                  <a:pt x="4277" y="1757"/>
                </a:lnTo>
                <a:lnTo>
                  <a:pt x="4279" y="1755"/>
                </a:lnTo>
                <a:lnTo>
                  <a:pt x="4279" y="1755"/>
                </a:lnTo>
                <a:lnTo>
                  <a:pt x="4283" y="1753"/>
                </a:lnTo>
                <a:lnTo>
                  <a:pt x="4283" y="1753"/>
                </a:lnTo>
                <a:lnTo>
                  <a:pt x="4285" y="1753"/>
                </a:lnTo>
                <a:close/>
                <a:moveTo>
                  <a:pt x="4291" y="1677"/>
                </a:moveTo>
                <a:lnTo>
                  <a:pt x="4289" y="1679"/>
                </a:lnTo>
                <a:lnTo>
                  <a:pt x="4289" y="1682"/>
                </a:lnTo>
                <a:lnTo>
                  <a:pt x="4289" y="1684"/>
                </a:lnTo>
                <a:lnTo>
                  <a:pt x="4289" y="1684"/>
                </a:lnTo>
                <a:lnTo>
                  <a:pt x="4289" y="1686"/>
                </a:lnTo>
                <a:lnTo>
                  <a:pt x="4289" y="1688"/>
                </a:lnTo>
                <a:lnTo>
                  <a:pt x="4289" y="1690"/>
                </a:lnTo>
                <a:lnTo>
                  <a:pt x="4293" y="1686"/>
                </a:lnTo>
                <a:lnTo>
                  <a:pt x="4293" y="1686"/>
                </a:lnTo>
                <a:lnTo>
                  <a:pt x="4293" y="1686"/>
                </a:lnTo>
                <a:lnTo>
                  <a:pt x="4293" y="1684"/>
                </a:lnTo>
                <a:lnTo>
                  <a:pt x="4293" y="1682"/>
                </a:lnTo>
                <a:lnTo>
                  <a:pt x="4293" y="1682"/>
                </a:lnTo>
                <a:lnTo>
                  <a:pt x="4293" y="1682"/>
                </a:lnTo>
                <a:lnTo>
                  <a:pt x="4291" y="1679"/>
                </a:lnTo>
                <a:lnTo>
                  <a:pt x="4291" y="1677"/>
                </a:lnTo>
                <a:lnTo>
                  <a:pt x="4291" y="1677"/>
                </a:lnTo>
                <a:close/>
                <a:moveTo>
                  <a:pt x="4304" y="1526"/>
                </a:moveTo>
                <a:lnTo>
                  <a:pt x="4304" y="1528"/>
                </a:lnTo>
                <a:lnTo>
                  <a:pt x="4304" y="1528"/>
                </a:lnTo>
                <a:lnTo>
                  <a:pt x="4304" y="1528"/>
                </a:lnTo>
                <a:lnTo>
                  <a:pt x="4306" y="1528"/>
                </a:lnTo>
                <a:lnTo>
                  <a:pt x="4306" y="1526"/>
                </a:lnTo>
                <a:lnTo>
                  <a:pt x="4306" y="1526"/>
                </a:lnTo>
                <a:lnTo>
                  <a:pt x="4306" y="1526"/>
                </a:lnTo>
                <a:lnTo>
                  <a:pt x="4306" y="1526"/>
                </a:lnTo>
                <a:lnTo>
                  <a:pt x="4304" y="1526"/>
                </a:lnTo>
                <a:close/>
                <a:moveTo>
                  <a:pt x="4314" y="1575"/>
                </a:moveTo>
                <a:lnTo>
                  <a:pt x="4316" y="1573"/>
                </a:lnTo>
                <a:lnTo>
                  <a:pt x="4316" y="1573"/>
                </a:lnTo>
                <a:lnTo>
                  <a:pt x="4316" y="1570"/>
                </a:lnTo>
                <a:lnTo>
                  <a:pt x="4314" y="1570"/>
                </a:lnTo>
                <a:lnTo>
                  <a:pt x="4312" y="1570"/>
                </a:lnTo>
                <a:lnTo>
                  <a:pt x="4312" y="1570"/>
                </a:lnTo>
                <a:lnTo>
                  <a:pt x="4312" y="1570"/>
                </a:lnTo>
                <a:lnTo>
                  <a:pt x="4312" y="1573"/>
                </a:lnTo>
                <a:lnTo>
                  <a:pt x="4314" y="1575"/>
                </a:lnTo>
                <a:close/>
                <a:moveTo>
                  <a:pt x="4306" y="1512"/>
                </a:moveTo>
                <a:lnTo>
                  <a:pt x="4306" y="1512"/>
                </a:lnTo>
                <a:lnTo>
                  <a:pt x="4306" y="1514"/>
                </a:lnTo>
                <a:lnTo>
                  <a:pt x="4308" y="1514"/>
                </a:lnTo>
                <a:lnTo>
                  <a:pt x="4308" y="1512"/>
                </a:lnTo>
                <a:lnTo>
                  <a:pt x="4308" y="1512"/>
                </a:lnTo>
                <a:lnTo>
                  <a:pt x="4306" y="1512"/>
                </a:lnTo>
                <a:close/>
                <a:moveTo>
                  <a:pt x="4302" y="1516"/>
                </a:moveTo>
                <a:lnTo>
                  <a:pt x="4302" y="1516"/>
                </a:lnTo>
                <a:lnTo>
                  <a:pt x="4302" y="1518"/>
                </a:lnTo>
                <a:lnTo>
                  <a:pt x="4304" y="1518"/>
                </a:lnTo>
                <a:lnTo>
                  <a:pt x="4304" y="1518"/>
                </a:lnTo>
                <a:lnTo>
                  <a:pt x="4304" y="1516"/>
                </a:lnTo>
                <a:lnTo>
                  <a:pt x="4302" y="1516"/>
                </a:lnTo>
                <a:close/>
                <a:moveTo>
                  <a:pt x="4184" y="1587"/>
                </a:moveTo>
                <a:lnTo>
                  <a:pt x="4184" y="1589"/>
                </a:lnTo>
                <a:lnTo>
                  <a:pt x="4184" y="1589"/>
                </a:lnTo>
                <a:lnTo>
                  <a:pt x="4184" y="1589"/>
                </a:lnTo>
                <a:lnTo>
                  <a:pt x="4184" y="1587"/>
                </a:lnTo>
                <a:lnTo>
                  <a:pt x="4184" y="1587"/>
                </a:lnTo>
                <a:close/>
                <a:moveTo>
                  <a:pt x="4605" y="2166"/>
                </a:moveTo>
                <a:lnTo>
                  <a:pt x="4605" y="2168"/>
                </a:lnTo>
                <a:lnTo>
                  <a:pt x="4601" y="2166"/>
                </a:lnTo>
                <a:lnTo>
                  <a:pt x="4601" y="2166"/>
                </a:lnTo>
                <a:lnTo>
                  <a:pt x="4601" y="2166"/>
                </a:lnTo>
                <a:lnTo>
                  <a:pt x="4601" y="2166"/>
                </a:lnTo>
                <a:lnTo>
                  <a:pt x="4599" y="2164"/>
                </a:lnTo>
                <a:lnTo>
                  <a:pt x="4597" y="2164"/>
                </a:lnTo>
                <a:lnTo>
                  <a:pt x="4593" y="2166"/>
                </a:lnTo>
                <a:lnTo>
                  <a:pt x="4587" y="2168"/>
                </a:lnTo>
                <a:lnTo>
                  <a:pt x="4587" y="2168"/>
                </a:lnTo>
                <a:lnTo>
                  <a:pt x="4587" y="2170"/>
                </a:lnTo>
                <a:lnTo>
                  <a:pt x="4587" y="2170"/>
                </a:lnTo>
                <a:lnTo>
                  <a:pt x="4589" y="2172"/>
                </a:lnTo>
                <a:lnTo>
                  <a:pt x="4591" y="2172"/>
                </a:lnTo>
                <a:lnTo>
                  <a:pt x="4593" y="2172"/>
                </a:lnTo>
                <a:lnTo>
                  <a:pt x="4595" y="2172"/>
                </a:lnTo>
                <a:lnTo>
                  <a:pt x="4595" y="2170"/>
                </a:lnTo>
                <a:lnTo>
                  <a:pt x="4597" y="2172"/>
                </a:lnTo>
                <a:lnTo>
                  <a:pt x="4599" y="2172"/>
                </a:lnTo>
                <a:lnTo>
                  <a:pt x="4601" y="2172"/>
                </a:lnTo>
                <a:lnTo>
                  <a:pt x="4601" y="2170"/>
                </a:lnTo>
                <a:lnTo>
                  <a:pt x="4601" y="2170"/>
                </a:lnTo>
                <a:lnTo>
                  <a:pt x="4605" y="2170"/>
                </a:lnTo>
                <a:lnTo>
                  <a:pt x="4608" y="2170"/>
                </a:lnTo>
                <a:lnTo>
                  <a:pt x="4608" y="2170"/>
                </a:lnTo>
                <a:lnTo>
                  <a:pt x="4610" y="2168"/>
                </a:lnTo>
                <a:lnTo>
                  <a:pt x="4608" y="2168"/>
                </a:lnTo>
                <a:lnTo>
                  <a:pt x="4605" y="2166"/>
                </a:lnTo>
                <a:close/>
                <a:moveTo>
                  <a:pt x="4184" y="1654"/>
                </a:moveTo>
                <a:lnTo>
                  <a:pt x="4184" y="1654"/>
                </a:lnTo>
                <a:lnTo>
                  <a:pt x="4186" y="1654"/>
                </a:lnTo>
                <a:lnTo>
                  <a:pt x="4186" y="1654"/>
                </a:lnTo>
                <a:lnTo>
                  <a:pt x="4184" y="1654"/>
                </a:lnTo>
                <a:lnTo>
                  <a:pt x="4184" y="1654"/>
                </a:lnTo>
                <a:close/>
                <a:moveTo>
                  <a:pt x="4279" y="1935"/>
                </a:moveTo>
                <a:lnTo>
                  <a:pt x="4279" y="1935"/>
                </a:lnTo>
                <a:lnTo>
                  <a:pt x="4279" y="1935"/>
                </a:lnTo>
                <a:lnTo>
                  <a:pt x="4281" y="1933"/>
                </a:lnTo>
                <a:lnTo>
                  <a:pt x="4281" y="1933"/>
                </a:lnTo>
                <a:lnTo>
                  <a:pt x="4281" y="1931"/>
                </a:lnTo>
                <a:lnTo>
                  <a:pt x="4279" y="1933"/>
                </a:lnTo>
                <a:lnTo>
                  <a:pt x="4279" y="1935"/>
                </a:lnTo>
                <a:close/>
                <a:moveTo>
                  <a:pt x="4195" y="1646"/>
                </a:moveTo>
                <a:lnTo>
                  <a:pt x="4193" y="1646"/>
                </a:lnTo>
                <a:lnTo>
                  <a:pt x="4193" y="1646"/>
                </a:lnTo>
                <a:lnTo>
                  <a:pt x="4193" y="1648"/>
                </a:lnTo>
                <a:lnTo>
                  <a:pt x="4193" y="1650"/>
                </a:lnTo>
                <a:lnTo>
                  <a:pt x="4195" y="1650"/>
                </a:lnTo>
                <a:lnTo>
                  <a:pt x="4197" y="1648"/>
                </a:lnTo>
                <a:lnTo>
                  <a:pt x="4197" y="1648"/>
                </a:lnTo>
                <a:lnTo>
                  <a:pt x="4197" y="1648"/>
                </a:lnTo>
                <a:lnTo>
                  <a:pt x="4197" y="1646"/>
                </a:lnTo>
                <a:lnTo>
                  <a:pt x="4197" y="1646"/>
                </a:lnTo>
                <a:lnTo>
                  <a:pt x="4195" y="1646"/>
                </a:lnTo>
                <a:close/>
                <a:moveTo>
                  <a:pt x="4247" y="2013"/>
                </a:moveTo>
                <a:lnTo>
                  <a:pt x="4247" y="2011"/>
                </a:lnTo>
                <a:lnTo>
                  <a:pt x="4247" y="2011"/>
                </a:lnTo>
                <a:lnTo>
                  <a:pt x="4245" y="2006"/>
                </a:lnTo>
                <a:lnTo>
                  <a:pt x="4243" y="2006"/>
                </a:lnTo>
                <a:lnTo>
                  <a:pt x="4243" y="2006"/>
                </a:lnTo>
                <a:lnTo>
                  <a:pt x="4245" y="2009"/>
                </a:lnTo>
                <a:lnTo>
                  <a:pt x="4247" y="2015"/>
                </a:lnTo>
                <a:lnTo>
                  <a:pt x="4247" y="2013"/>
                </a:lnTo>
                <a:lnTo>
                  <a:pt x="4247" y="2013"/>
                </a:lnTo>
                <a:lnTo>
                  <a:pt x="4247" y="2013"/>
                </a:lnTo>
                <a:close/>
                <a:moveTo>
                  <a:pt x="4239" y="1713"/>
                </a:moveTo>
                <a:lnTo>
                  <a:pt x="4239" y="1715"/>
                </a:lnTo>
                <a:lnTo>
                  <a:pt x="4239" y="1715"/>
                </a:lnTo>
                <a:lnTo>
                  <a:pt x="4241" y="1715"/>
                </a:lnTo>
                <a:lnTo>
                  <a:pt x="4241" y="1715"/>
                </a:lnTo>
                <a:lnTo>
                  <a:pt x="4241" y="1713"/>
                </a:lnTo>
                <a:lnTo>
                  <a:pt x="4241" y="1713"/>
                </a:lnTo>
                <a:lnTo>
                  <a:pt x="4239" y="1713"/>
                </a:lnTo>
                <a:close/>
                <a:moveTo>
                  <a:pt x="4264" y="1732"/>
                </a:moveTo>
                <a:lnTo>
                  <a:pt x="4264" y="1734"/>
                </a:lnTo>
                <a:lnTo>
                  <a:pt x="4264" y="1734"/>
                </a:lnTo>
                <a:lnTo>
                  <a:pt x="4264" y="1734"/>
                </a:lnTo>
                <a:lnTo>
                  <a:pt x="4266" y="1734"/>
                </a:lnTo>
                <a:lnTo>
                  <a:pt x="4266" y="1734"/>
                </a:lnTo>
                <a:lnTo>
                  <a:pt x="4264" y="1734"/>
                </a:lnTo>
                <a:lnTo>
                  <a:pt x="4264" y="1732"/>
                </a:lnTo>
                <a:close/>
                <a:moveTo>
                  <a:pt x="4281" y="1732"/>
                </a:moveTo>
                <a:lnTo>
                  <a:pt x="4281" y="1732"/>
                </a:lnTo>
                <a:lnTo>
                  <a:pt x="4281" y="1730"/>
                </a:lnTo>
                <a:lnTo>
                  <a:pt x="4281" y="1730"/>
                </a:lnTo>
                <a:lnTo>
                  <a:pt x="4281" y="1730"/>
                </a:lnTo>
                <a:lnTo>
                  <a:pt x="4279" y="1730"/>
                </a:lnTo>
                <a:lnTo>
                  <a:pt x="4277" y="1730"/>
                </a:lnTo>
                <a:lnTo>
                  <a:pt x="4277" y="1730"/>
                </a:lnTo>
                <a:lnTo>
                  <a:pt x="4277" y="1732"/>
                </a:lnTo>
                <a:lnTo>
                  <a:pt x="4279" y="1732"/>
                </a:lnTo>
                <a:lnTo>
                  <a:pt x="4279" y="1732"/>
                </a:lnTo>
                <a:lnTo>
                  <a:pt x="4281" y="1732"/>
                </a:lnTo>
                <a:close/>
                <a:moveTo>
                  <a:pt x="4245" y="1734"/>
                </a:moveTo>
                <a:lnTo>
                  <a:pt x="4247" y="1736"/>
                </a:lnTo>
                <a:lnTo>
                  <a:pt x="4247" y="1734"/>
                </a:lnTo>
                <a:lnTo>
                  <a:pt x="4247" y="1734"/>
                </a:lnTo>
                <a:lnTo>
                  <a:pt x="4247" y="1734"/>
                </a:lnTo>
                <a:lnTo>
                  <a:pt x="4251" y="1734"/>
                </a:lnTo>
                <a:lnTo>
                  <a:pt x="4253" y="1734"/>
                </a:lnTo>
                <a:lnTo>
                  <a:pt x="4253" y="1734"/>
                </a:lnTo>
                <a:lnTo>
                  <a:pt x="4258" y="1734"/>
                </a:lnTo>
                <a:lnTo>
                  <a:pt x="4258" y="1734"/>
                </a:lnTo>
                <a:lnTo>
                  <a:pt x="4258" y="1732"/>
                </a:lnTo>
                <a:lnTo>
                  <a:pt x="4260" y="1732"/>
                </a:lnTo>
                <a:lnTo>
                  <a:pt x="4260" y="1732"/>
                </a:lnTo>
                <a:lnTo>
                  <a:pt x="4260" y="1730"/>
                </a:lnTo>
                <a:lnTo>
                  <a:pt x="4245" y="1730"/>
                </a:lnTo>
                <a:lnTo>
                  <a:pt x="4243" y="1730"/>
                </a:lnTo>
                <a:lnTo>
                  <a:pt x="4241" y="1732"/>
                </a:lnTo>
                <a:lnTo>
                  <a:pt x="4241" y="1732"/>
                </a:lnTo>
                <a:lnTo>
                  <a:pt x="4241" y="1734"/>
                </a:lnTo>
                <a:lnTo>
                  <a:pt x="4245" y="1734"/>
                </a:lnTo>
                <a:close/>
                <a:moveTo>
                  <a:pt x="2766" y="702"/>
                </a:moveTo>
                <a:lnTo>
                  <a:pt x="2766" y="705"/>
                </a:lnTo>
                <a:lnTo>
                  <a:pt x="2768" y="705"/>
                </a:lnTo>
                <a:lnTo>
                  <a:pt x="2768" y="705"/>
                </a:lnTo>
                <a:lnTo>
                  <a:pt x="2768" y="705"/>
                </a:lnTo>
                <a:lnTo>
                  <a:pt x="2770" y="702"/>
                </a:lnTo>
                <a:lnTo>
                  <a:pt x="2768" y="702"/>
                </a:lnTo>
                <a:lnTo>
                  <a:pt x="2766" y="702"/>
                </a:lnTo>
                <a:close/>
                <a:moveTo>
                  <a:pt x="3107" y="1099"/>
                </a:moveTo>
                <a:lnTo>
                  <a:pt x="3107" y="1097"/>
                </a:lnTo>
                <a:lnTo>
                  <a:pt x="3105" y="1097"/>
                </a:lnTo>
                <a:lnTo>
                  <a:pt x="3105" y="1099"/>
                </a:lnTo>
                <a:lnTo>
                  <a:pt x="3103" y="1099"/>
                </a:lnTo>
                <a:lnTo>
                  <a:pt x="3101" y="1099"/>
                </a:lnTo>
                <a:lnTo>
                  <a:pt x="3095" y="1101"/>
                </a:lnTo>
                <a:lnTo>
                  <a:pt x="3093" y="1103"/>
                </a:lnTo>
                <a:lnTo>
                  <a:pt x="3091" y="1103"/>
                </a:lnTo>
                <a:lnTo>
                  <a:pt x="3088" y="1101"/>
                </a:lnTo>
                <a:lnTo>
                  <a:pt x="3084" y="1101"/>
                </a:lnTo>
                <a:lnTo>
                  <a:pt x="3084" y="1103"/>
                </a:lnTo>
                <a:lnTo>
                  <a:pt x="3084" y="1105"/>
                </a:lnTo>
                <a:lnTo>
                  <a:pt x="3082" y="1105"/>
                </a:lnTo>
                <a:lnTo>
                  <a:pt x="3082" y="1105"/>
                </a:lnTo>
                <a:lnTo>
                  <a:pt x="3080" y="1105"/>
                </a:lnTo>
                <a:lnTo>
                  <a:pt x="3080" y="1105"/>
                </a:lnTo>
                <a:lnTo>
                  <a:pt x="3078" y="1105"/>
                </a:lnTo>
                <a:lnTo>
                  <a:pt x="3078" y="1107"/>
                </a:lnTo>
                <a:lnTo>
                  <a:pt x="3076" y="1107"/>
                </a:lnTo>
                <a:lnTo>
                  <a:pt x="3076" y="1109"/>
                </a:lnTo>
                <a:lnTo>
                  <a:pt x="3078" y="1111"/>
                </a:lnTo>
                <a:lnTo>
                  <a:pt x="3078" y="1111"/>
                </a:lnTo>
                <a:lnTo>
                  <a:pt x="3078" y="1111"/>
                </a:lnTo>
                <a:lnTo>
                  <a:pt x="3082" y="1113"/>
                </a:lnTo>
                <a:lnTo>
                  <a:pt x="3082" y="1113"/>
                </a:lnTo>
                <a:lnTo>
                  <a:pt x="3084" y="1113"/>
                </a:lnTo>
                <a:lnTo>
                  <a:pt x="3084" y="1113"/>
                </a:lnTo>
                <a:lnTo>
                  <a:pt x="3084" y="1113"/>
                </a:lnTo>
                <a:lnTo>
                  <a:pt x="3086" y="1115"/>
                </a:lnTo>
                <a:lnTo>
                  <a:pt x="3086" y="1113"/>
                </a:lnTo>
                <a:lnTo>
                  <a:pt x="3086" y="1113"/>
                </a:lnTo>
                <a:lnTo>
                  <a:pt x="3086" y="1113"/>
                </a:lnTo>
                <a:lnTo>
                  <a:pt x="3088" y="1113"/>
                </a:lnTo>
                <a:lnTo>
                  <a:pt x="3088" y="1113"/>
                </a:lnTo>
                <a:lnTo>
                  <a:pt x="3091" y="1111"/>
                </a:lnTo>
                <a:lnTo>
                  <a:pt x="3093" y="1111"/>
                </a:lnTo>
                <a:lnTo>
                  <a:pt x="3093" y="1111"/>
                </a:lnTo>
                <a:lnTo>
                  <a:pt x="3097" y="1107"/>
                </a:lnTo>
                <a:lnTo>
                  <a:pt x="3097" y="1107"/>
                </a:lnTo>
                <a:lnTo>
                  <a:pt x="3097" y="1107"/>
                </a:lnTo>
                <a:lnTo>
                  <a:pt x="3099" y="1107"/>
                </a:lnTo>
                <a:lnTo>
                  <a:pt x="3101" y="1107"/>
                </a:lnTo>
                <a:lnTo>
                  <a:pt x="3101" y="1107"/>
                </a:lnTo>
                <a:lnTo>
                  <a:pt x="3101" y="1107"/>
                </a:lnTo>
                <a:lnTo>
                  <a:pt x="3099" y="1105"/>
                </a:lnTo>
                <a:lnTo>
                  <a:pt x="3099" y="1105"/>
                </a:lnTo>
                <a:lnTo>
                  <a:pt x="3099" y="1103"/>
                </a:lnTo>
                <a:lnTo>
                  <a:pt x="3107" y="1099"/>
                </a:lnTo>
                <a:close/>
                <a:moveTo>
                  <a:pt x="3068" y="916"/>
                </a:moveTo>
                <a:lnTo>
                  <a:pt x="3072" y="916"/>
                </a:lnTo>
                <a:lnTo>
                  <a:pt x="3074" y="916"/>
                </a:lnTo>
                <a:lnTo>
                  <a:pt x="3072" y="916"/>
                </a:lnTo>
                <a:lnTo>
                  <a:pt x="3065" y="914"/>
                </a:lnTo>
                <a:lnTo>
                  <a:pt x="3065" y="914"/>
                </a:lnTo>
                <a:lnTo>
                  <a:pt x="3063" y="914"/>
                </a:lnTo>
                <a:lnTo>
                  <a:pt x="3065" y="914"/>
                </a:lnTo>
                <a:lnTo>
                  <a:pt x="3065" y="916"/>
                </a:lnTo>
                <a:lnTo>
                  <a:pt x="3068" y="916"/>
                </a:lnTo>
                <a:close/>
                <a:moveTo>
                  <a:pt x="3000" y="1101"/>
                </a:moveTo>
                <a:lnTo>
                  <a:pt x="3000" y="1101"/>
                </a:lnTo>
                <a:lnTo>
                  <a:pt x="3003" y="1099"/>
                </a:lnTo>
                <a:lnTo>
                  <a:pt x="3003" y="1099"/>
                </a:lnTo>
                <a:lnTo>
                  <a:pt x="3000" y="1097"/>
                </a:lnTo>
                <a:lnTo>
                  <a:pt x="3003" y="1097"/>
                </a:lnTo>
                <a:lnTo>
                  <a:pt x="3003" y="1095"/>
                </a:lnTo>
                <a:lnTo>
                  <a:pt x="3000" y="1095"/>
                </a:lnTo>
                <a:lnTo>
                  <a:pt x="3000" y="1097"/>
                </a:lnTo>
                <a:lnTo>
                  <a:pt x="3000" y="1099"/>
                </a:lnTo>
                <a:lnTo>
                  <a:pt x="3000" y="1099"/>
                </a:lnTo>
                <a:lnTo>
                  <a:pt x="3000" y="1101"/>
                </a:lnTo>
                <a:lnTo>
                  <a:pt x="3000" y="1101"/>
                </a:lnTo>
                <a:close/>
                <a:moveTo>
                  <a:pt x="3011" y="1082"/>
                </a:moveTo>
                <a:lnTo>
                  <a:pt x="3011" y="1082"/>
                </a:lnTo>
                <a:lnTo>
                  <a:pt x="3011" y="1082"/>
                </a:lnTo>
                <a:lnTo>
                  <a:pt x="3011" y="1080"/>
                </a:lnTo>
                <a:lnTo>
                  <a:pt x="3011" y="1080"/>
                </a:lnTo>
                <a:lnTo>
                  <a:pt x="3011" y="1082"/>
                </a:lnTo>
                <a:lnTo>
                  <a:pt x="3011" y="1082"/>
                </a:lnTo>
                <a:lnTo>
                  <a:pt x="3011" y="1082"/>
                </a:lnTo>
                <a:lnTo>
                  <a:pt x="3011" y="1082"/>
                </a:lnTo>
                <a:close/>
                <a:moveTo>
                  <a:pt x="2860" y="977"/>
                </a:moveTo>
                <a:lnTo>
                  <a:pt x="2858" y="977"/>
                </a:lnTo>
                <a:lnTo>
                  <a:pt x="2864" y="979"/>
                </a:lnTo>
                <a:lnTo>
                  <a:pt x="2862" y="977"/>
                </a:lnTo>
                <a:lnTo>
                  <a:pt x="2860" y="977"/>
                </a:lnTo>
                <a:lnTo>
                  <a:pt x="2860" y="977"/>
                </a:lnTo>
                <a:close/>
                <a:moveTo>
                  <a:pt x="2998" y="1061"/>
                </a:moveTo>
                <a:lnTo>
                  <a:pt x="2998" y="1061"/>
                </a:lnTo>
                <a:lnTo>
                  <a:pt x="2996" y="1061"/>
                </a:lnTo>
                <a:lnTo>
                  <a:pt x="2994" y="1061"/>
                </a:lnTo>
                <a:lnTo>
                  <a:pt x="2994" y="1061"/>
                </a:lnTo>
                <a:lnTo>
                  <a:pt x="2992" y="1063"/>
                </a:lnTo>
                <a:lnTo>
                  <a:pt x="2994" y="1063"/>
                </a:lnTo>
                <a:lnTo>
                  <a:pt x="2994" y="1063"/>
                </a:lnTo>
                <a:lnTo>
                  <a:pt x="2996" y="1063"/>
                </a:lnTo>
                <a:lnTo>
                  <a:pt x="2996" y="1063"/>
                </a:lnTo>
                <a:lnTo>
                  <a:pt x="2998" y="1063"/>
                </a:lnTo>
                <a:lnTo>
                  <a:pt x="3000" y="1063"/>
                </a:lnTo>
                <a:lnTo>
                  <a:pt x="3000" y="1061"/>
                </a:lnTo>
                <a:lnTo>
                  <a:pt x="2998" y="1061"/>
                </a:lnTo>
                <a:close/>
                <a:moveTo>
                  <a:pt x="2998" y="1076"/>
                </a:moveTo>
                <a:lnTo>
                  <a:pt x="2998" y="1076"/>
                </a:lnTo>
                <a:lnTo>
                  <a:pt x="3000" y="1076"/>
                </a:lnTo>
                <a:lnTo>
                  <a:pt x="2998" y="1074"/>
                </a:lnTo>
                <a:lnTo>
                  <a:pt x="2998" y="1074"/>
                </a:lnTo>
                <a:lnTo>
                  <a:pt x="2996" y="1074"/>
                </a:lnTo>
                <a:lnTo>
                  <a:pt x="2998" y="1074"/>
                </a:lnTo>
                <a:lnTo>
                  <a:pt x="2998" y="1076"/>
                </a:lnTo>
                <a:lnTo>
                  <a:pt x="2998" y="1076"/>
                </a:lnTo>
                <a:close/>
                <a:moveTo>
                  <a:pt x="3003" y="1076"/>
                </a:moveTo>
                <a:lnTo>
                  <a:pt x="3003" y="1076"/>
                </a:lnTo>
                <a:lnTo>
                  <a:pt x="3000" y="1078"/>
                </a:lnTo>
                <a:lnTo>
                  <a:pt x="2998" y="1078"/>
                </a:lnTo>
                <a:lnTo>
                  <a:pt x="2998" y="1080"/>
                </a:lnTo>
                <a:lnTo>
                  <a:pt x="2998" y="1080"/>
                </a:lnTo>
                <a:lnTo>
                  <a:pt x="2998" y="1078"/>
                </a:lnTo>
                <a:lnTo>
                  <a:pt x="3000" y="1078"/>
                </a:lnTo>
                <a:lnTo>
                  <a:pt x="3003" y="1078"/>
                </a:lnTo>
                <a:lnTo>
                  <a:pt x="3005" y="1078"/>
                </a:lnTo>
                <a:lnTo>
                  <a:pt x="3003" y="1076"/>
                </a:lnTo>
                <a:close/>
                <a:moveTo>
                  <a:pt x="2852" y="969"/>
                </a:moveTo>
                <a:lnTo>
                  <a:pt x="2852" y="969"/>
                </a:lnTo>
                <a:lnTo>
                  <a:pt x="2852" y="967"/>
                </a:lnTo>
                <a:lnTo>
                  <a:pt x="2852" y="967"/>
                </a:lnTo>
                <a:lnTo>
                  <a:pt x="2848" y="967"/>
                </a:lnTo>
                <a:lnTo>
                  <a:pt x="2845" y="967"/>
                </a:lnTo>
                <a:lnTo>
                  <a:pt x="2845" y="967"/>
                </a:lnTo>
                <a:lnTo>
                  <a:pt x="2845" y="967"/>
                </a:lnTo>
                <a:lnTo>
                  <a:pt x="2848" y="969"/>
                </a:lnTo>
                <a:lnTo>
                  <a:pt x="2850" y="969"/>
                </a:lnTo>
                <a:lnTo>
                  <a:pt x="2852" y="969"/>
                </a:lnTo>
                <a:close/>
                <a:moveTo>
                  <a:pt x="3009" y="1092"/>
                </a:moveTo>
                <a:lnTo>
                  <a:pt x="3011" y="1092"/>
                </a:lnTo>
                <a:lnTo>
                  <a:pt x="3011" y="1092"/>
                </a:lnTo>
                <a:lnTo>
                  <a:pt x="3013" y="1090"/>
                </a:lnTo>
                <a:lnTo>
                  <a:pt x="3015" y="1090"/>
                </a:lnTo>
                <a:lnTo>
                  <a:pt x="3015" y="1088"/>
                </a:lnTo>
                <a:lnTo>
                  <a:pt x="3015" y="1088"/>
                </a:lnTo>
                <a:lnTo>
                  <a:pt x="3017" y="1084"/>
                </a:lnTo>
                <a:lnTo>
                  <a:pt x="3017" y="1084"/>
                </a:lnTo>
                <a:lnTo>
                  <a:pt x="3015" y="1084"/>
                </a:lnTo>
                <a:lnTo>
                  <a:pt x="3013" y="1086"/>
                </a:lnTo>
                <a:lnTo>
                  <a:pt x="3011" y="1086"/>
                </a:lnTo>
                <a:lnTo>
                  <a:pt x="3011" y="1088"/>
                </a:lnTo>
                <a:lnTo>
                  <a:pt x="3009" y="1088"/>
                </a:lnTo>
                <a:lnTo>
                  <a:pt x="3009" y="1088"/>
                </a:lnTo>
                <a:lnTo>
                  <a:pt x="3009" y="1090"/>
                </a:lnTo>
                <a:lnTo>
                  <a:pt x="3009" y="1092"/>
                </a:lnTo>
                <a:lnTo>
                  <a:pt x="3009" y="1092"/>
                </a:lnTo>
                <a:close/>
                <a:moveTo>
                  <a:pt x="2845" y="969"/>
                </a:moveTo>
                <a:lnTo>
                  <a:pt x="2848" y="971"/>
                </a:lnTo>
                <a:lnTo>
                  <a:pt x="2850" y="971"/>
                </a:lnTo>
                <a:lnTo>
                  <a:pt x="2856" y="971"/>
                </a:lnTo>
                <a:lnTo>
                  <a:pt x="2856" y="971"/>
                </a:lnTo>
                <a:lnTo>
                  <a:pt x="2856" y="971"/>
                </a:lnTo>
                <a:lnTo>
                  <a:pt x="2850" y="971"/>
                </a:lnTo>
                <a:lnTo>
                  <a:pt x="2850" y="969"/>
                </a:lnTo>
                <a:lnTo>
                  <a:pt x="2848" y="969"/>
                </a:lnTo>
                <a:lnTo>
                  <a:pt x="2845" y="969"/>
                </a:lnTo>
                <a:lnTo>
                  <a:pt x="2845" y="969"/>
                </a:lnTo>
                <a:close/>
                <a:moveTo>
                  <a:pt x="2850" y="975"/>
                </a:moveTo>
                <a:lnTo>
                  <a:pt x="2850" y="975"/>
                </a:lnTo>
                <a:lnTo>
                  <a:pt x="2852" y="975"/>
                </a:lnTo>
                <a:lnTo>
                  <a:pt x="2854" y="975"/>
                </a:lnTo>
                <a:lnTo>
                  <a:pt x="2856" y="975"/>
                </a:lnTo>
                <a:lnTo>
                  <a:pt x="2856" y="975"/>
                </a:lnTo>
                <a:lnTo>
                  <a:pt x="2856" y="975"/>
                </a:lnTo>
                <a:lnTo>
                  <a:pt x="2856" y="973"/>
                </a:lnTo>
                <a:lnTo>
                  <a:pt x="2854" y="973"/>
                </a:lnTo>
                <a:lnTo>
                  <a:pt x="2852" y="973"/>
                </a:lnTo>
                <a:lnTo>
                  <a:pt x="2850" y="973"/>
                </a:lnTo>
                <a:lnTo>
                  <a:pt x="2850" y="973"/>
                </a:lnTo>
                <a:lnTo>
                  <a:pt x="2850" y="975"/>
                </a:lnTo>
                <a:close/>
                <a:moveTo>
                  <a:pt x="2829" y="954"/>
                </a:moveTo>
                <a:lnTo>
                  <a:pt x="2827" y="952"/>
                </a:lnTo>
                <a:lnTo>
                  <a:pt x="2827" y="954"/>
                </a:lnTo>
                <a:lnTo>
                  <a:pt x="2827" y="954"/>
                </a:lnTo>
                <a:lnTo>
                  <a:pt x="2829" y="956"/>
                </a:lnTo>
                <a:lnTo>
                  <a:pt x="2829" y="954"/>
                </a:lnTo>
                <a:close/>
                <a:moveTo>
                  <a:pt x="2827" y="958"/>
                </a:moveTo>
                <a:lnTo>
                  <a:pt x="2827" y="956"/>
                </a:lnTo>
                <a:lnTo>
                  <a:pt x="2829" y="958"/>
                </a:lnTo>
                <a:lnTo>
                  <a:pt x="2829" y="958"/>
                </a:lnTo>
                <a:lnTo>
                  <a:pt x="2829" y="956"/>
                </a:lnTo>
                <a:lnTo>
                  <a:pt x="2824" y="954"/>
                </a:lnTo>
                <a:lnTo>
                  <a:pt x="2822" y="952"/>
                </a:lnTo>
                <a:lnTo>
                  <a:pt x="2824" y="954"/>
                </a:lnTo>
                <a:lnTo>
                  <a:pt x="2827" y="958"/>
                </a:lnTo>
                <a:close/>
                <a:moveTo>
                  <a:pt x="2590" y="923"/>
                </a:moveTo>
                <a:lnTo>
                  <a:pt x="2590" y="923"/>
                </a:lnTo>
                <a:lnTo>
                  <a:pt x="2590" y="921"/>
                </a:lnTo>
                <a:lnTo>
                  <a:pt x="2588" y="918"/>
                </a:lnTo>
                <a:lnTo>
                  <a:pt x="2588" y="921"/>
                </a:lnTo>
                <a:lnTo>
                  <a:pt x="2588" y="921"/>
                </a:lnTo>
                <a:lnTo>
                  <a:pt x="2590" y="923"/>
                </a:lnTo>
                <a:lnTo>
                  <a:pt x="2590" y="923"/>
                </a:lnTo>
                <a:close/>
                <a:moveTo>
                  <a:pt x="2822" y="946"/>
                </a:moveTo>
                <a:lnTo>
                  <a:pt x="2824" y="948"/>
                </a:lnTo>
                <a:lnTo>
                  <a:pt x="2824" y="948"/>
                </a:lnTo>
                <a:lnTo>
                  <a:pt x="2827" y="948"/>
                </a:lnTo>
                <a:lnTo>
                  <a:pt x="2827" y="950"/>
                </a:lnTo>
                <a:lnTo>
                  <a:pt x="2827" y="950"/>
                </a:lnTo>
                <a:lnTo>
                  <a:pt x="2829" y="950"/>
                </a:lnTo>
                <a:lnTo>
                  <a:pt x="2829" y="950"/>
                </a:lnTo>
                <a:lnTo>
                  <a:pt x="2829" y="950"/>
                </a:lnTo>
                <a:lnTo>
                  <a:pt x="2827" y="948"/>
                </a:lnTo>
                <a:lnTo>
                  <a:pt x="2824" y="946"/>
                </a:lnTo>
                <a:lnTo>
                  <a:pt x="2824" y="946"/>
                </a:lnTo>
                <a:lnTo>
                  <a:pt x="2822" y="946"/>
                </a:lnTo>
                <a:lnTo>
                  <a:pt x="2822" y="944"/>
                </a:lnTo>
                <a:lnTo>
                  <a:pt x="2820" y="944"/>
                </a:lnTo>
                <a:lnTo>
                  <a:pt x="2822" y="944"/>
                </a:lnTo>
                <a:lnTo>
                  <a:pt x="2822" y="946"/>
                </a:lnTo>
                <a:close/>
                <a:moveTo>
                  <a:pt x="2822" y="941"/>
                </a:moveTo>
                <a:lnTo>
                  <a:pt x="2822" y="944"/>
                </a:lnTo>
                <a:lnTo>
                  <a:pt x="2822" y="941"/>
                </a:lnTo>
                <a:lnTo>
                  <a:pt x="2822" y="941"/>
                </a:lnTo>
                <a:lnTo>
                  <a:pt x="2822" y="941"/>
                </a:lnTo>
                <a:lnTo>
                  <a:pt x="2820" y="941"/>
                </a:lnTo>
                <a:lnTo>
                  <a:pt x="2820" y="941"/>
                </a:lnTo>
                <a:lnTo>
                  <a:pt x="2820" y="941"/>
                </a:lnTo>
                <a:lnTo>
                  <a:pt x="2820" y="941"/>
                </a:lnTo>
                <a:lnTo>
                  <a:pt x="2822" y="941"/>
                </a:lnTo>
                <a:close/>
                <a:moveTo>
                  <a:pt x="2816" y="939"/>
                </a:moveTo>
                <a:lnTo>
                  <a:pt x="2816" y="941"/>
                </a:lnTo>
                <a:lnTo>
                  <a:pt x="2816" y="944"/>
                </a:lnTo>
                <a:lnTo>
                  <a:pt x="2818" y="946"/>
                </a:lnTo>
                <a:lnTo>
                  <a:pt x="2818" y="944"/>
                </a:lnTo>
                <a:lnTo>
                  <a:pt x="2818" y="944"/>
                </a:lnTo>
                <a:lnTo>
                  <a:pt x="2818" y="944"/>
                </a:lnTo>
                <a:lnTo>
                  <a:pt x="2816" y="939"/>
                </a:lnTo>
                <a:lnTo>
                  <a:pt x="2818" y="939"/>
                </a:lnTo>
                <a:lnTo>
                  <a:pt x="2816" y="937"/>
                </a:lnTo>
                <a:lnTo>
                  <a:pt x="2816" y="937"/>
                </a:lnTo>
                <a:lnTo>
                  <a:pt x="2816" y="935"/>
                </a:lnTo>
                <a:lnTo>
                  <a:pt x="2816" y="935"/>
                </a:lnTo>
                <a:lnTo>
                  <a:pt x="2814" y="935"/>
                </a:lnTo>
                <a:lnTo>
                  <a:pt x="2816" y="937"/>
                </a:lnTo>
                <a:lnTo>
                  <a:pt x="2816" y="937"/>
                </a:lnTo>
                <a:lnTo>
                  <a:pt x="2814" y="939"/>
                </a:lnTo>
                <a:lnTo>
                  <a:pt x="2816" y="939"/>
                </a:lnTo>
                <a:close/>
                <a:moveTo>
                  <a:pt x="2829" y="956"/>
                </a:moveTo>
                <a:lnTo>
                  <a:pt x="2831" y="956"/>
                </a:lnTo>
                <a:lnTo>
                  <a:pt x="2831" y="958"/>
                </a:lnTo>
                <a:lnTo>
                  <a:pt x="2831" y="956"/>
                </a:lnTo>
                <a:lnTo>
                  <a:pt x="2829" y="956"/>
                </a:lnTo>
                <a:lnTo>
                  <a:pt x="2829" y="956"/>
                </a:lnTo>
                <a:close/>
                <a:moveTo>
                  <a:pt x="2688" y="780"/>
                </a:moveTo>
                <a:lnTo>
                  <a:pt x="2688" y="780"/>
                </a:lnTo>
                <a:lnTo>
                  <a:pt x="2686" y="782"/>
                </a:lnTo>
                <a:lnTo>
                  <a:pt x="2682" y="782"/>
                </a:lnTo>
                <a:lnTo>
                  <a:pt x="2684" y="782"/>
                </a:lnTo>
                <a:lnTo>
                  <a:pt x="2684" y="782"/>
                </a:lnTo>
                <a:lnTo>
                  <a:pt x="2688" y="780"/>
                </a:lnTo>
                <a:close/>
                <a:moveTo>
                  <a:pt x="2820" y="937"/>
                </a:moveTo>
                <a:lnTo>
                  <a:pt x="2820" y="937"/>
                </a:lnTo>
                <a:lnTo>
                  <a:pt x="2820" y="939"/>
                </a:lnTo>
                <a:lnTo>
                  <a:pt x="2822" y="939"/>
                </a:lnTo>
                <a:lnTo>
                  <a:pt x="2820" y="937"/>
                </a:lnTo>
                <a:lnTo>
                  <a:pt x="2820" y="937"/>
                </a:lnTo>
                <a:lnTo>
                  <a:pt x="2820" y="935"/>
                </a:lnTo>
                <a:lnTo>
                  <a:pt x="2818" y="933"/>
                </a:lnTo>
                <a:lnTo>
                  <a:pt x="2818" y="935"/>
                </a:lnTo>
                <a:lnTo>
                  <a:pt x="2816" y="935"/>
                </a:lnTo>
                <a:lnTo>
                  <a:pt x="2816" y="937"/>
                </a:lnTo>
                <a:lnTo>
                  <a:pt x="2818" y="937"/>
                </a:lnTo>
                <a:lnTo>
                  <a:pt x="2820" y="937"/>
                </a:lnTo>
                <a:close/>
                <a:moveTo>
                  <a:pt x="2963" y="1080"/>
                </a:moveTo>
                <a:lnTo>
                  <a:pt x="2963" y="1078"/>
                </a:lnTo>
                <a:lnTo>
                  <a:pt x="2963" y="1080"/>
                </a:lnTo>
                <a:lnTo>
                  <a:pt x="2963" y="1080"/>
                </a:lnTo>
                <a:lnTo>
                  <a:pt x="2961" y="1080"/>
                </a:lnTo>
                <a:lnTo>
                  <a:pt x="2961" y="1080"/>
                </a:lnTo>
                <a:lnTo>
                  <a:pt x="2961" y="1080"/>
                </a:lnTo>
                <a:lnTo>
                  <a:pt x="2961" y="1080"/>
                </a:lnTo>
                <a:lnTo>
                  <a:pt x="2963" y="1080"/>
                </a:lnTo>
                <a:lnTo>
                  <a:pt x="2963" y="1080"/>
                </a:lnTo>
                <a:close/>
                <a:moveTo>
                  <a:pt x="2982" y="1078"/>
                </a:moveTo>
                <a:lnTo>
                  <a:pt x="2982" y="1078"/>
                </a:lnTo>
                <a:lnTo>
                  <a:pt x="2982" y="1078"/>
                </a:lnTo>
                <a:lnTo>
                  <a:pt x="2982" y="1078"/>
                </a:lnTo>
                <a:lnTo>
                  <a:pt x="2984" y="1076"/>
                </a:lnTo>
                <a:lnTo>
                  <a:pt x="2986" y="1076"/>
                </a:lnTo>
                <a:lnTo>
                  <a:pt x="2984" y="1076"/>
                </a:lnTo>
                <a:lnTo>
                  <a:pt x="2984" y="1076"/>
                </a:lnTo>
                <a:lnTo>
                  <a:pt x="2982" y="1078"/>
                </a:lnTo>
                <a:lnTo>
                  <a:pt x="2982" y="1078"/>
                </a:lnTo>
                <a:lnTo>
                  <a:pt x="2982" y="1078"/>
                </a:lnTo>
                <a:close/>
                <a:moveTo>
                  <a:pt x="2990" y="1036"/>
                </a:moveTo>
                <a:lnTo>
                  <a:pt x="2986" y="1036"/>
                </a:lnTo>
                <a:lnTo>
                  <a:pt x="2986" y="1036"/>
                </a:lnTo>
                <a:lnTo>
                  <a:pt x="2986" y="1036"/>
                </a:lnTo>
                <a:lnTo>
                  <a:pt x="2984" y="1036"/>
                </a:lnTo>
                <a:lnTo>
                  <a:pt x="2984" y="1036"/>
                </a:lnTo>
                <a:lnTo>
                  <a:pt x="2982" y="1038"/>
                </a:lnTo>
                <a:lnTo>
                  <a:pt x="2982" y="1038"/>
                </a:lnTo>
                <a:lnTo>
                  <a:pt x="2984" y="1040"/>
                </a:lnTo>
                <a:lnTo>
                  <a:pt x="2986" y="1040"/>
                </a:lnTo>
                <a:lnTo>
                  <a:pt x="2988" y="1038"/>
                </a:lnTo>
                <a:lnTo>
                  <a:pt x="2988" y="1038"/>
                </a:lnTo>
                <a:lnTo>
                  <a:pt x="2988" y="1038"/>
                </a:lnTo>
                <a:lnTo>
                  <a:pt x="2986" y="1040"/>
                </a:lnTo>
                <a:lnTo>
                  <a:pt x="2986" y="1040"/>
                </a:lnTo>
                <a:lnTo>
                  <a:pt x="2990" y="1042"/>
                </a:lnTo>
                <a:lnTo>
                  <a:pt x="2992" y="1042"/>
                </a:lnTo>
                <a:lnTo>
                  <a:pt x="2992" y="1042"/>
                </a:lnTo>
                <a:lnTo>
                  <a:pt x="2992" y="1040"/>
                </a:lnTo>
                <a:lnTo>
                  <a:pt x="2992" y="1040"/>
                </a:lnTo>
                <a:lnTo>
                  <a:pt x="2992" y="1040"/>
                </a:lnTo>
                <a:lnTo>
                  <a:pt x="2992" y="1040"/>
                </a:lnTo>
                <a:lnTo>
                  <a:pt x="2992" y="1040"/>
                </a:lnTo>
                <a:lnTo>
                  <a:pt x="2992" y="1040"/>
                </a:lnTo>
                <a:lnTo>
                  <a:pt x="2992" y="1038"/>
                </a:lnTo>
                <a:lnTo>
                  <a:pt x="2990" y="1038"/>
                </a:lnTo>
                <a:lnTo>
                  <a:pt x="2990" y="1036"/>
                </a:lnTo>
                <a:lnTo>
                  <a:pt x="2990" y="1036"/>
                </a:lnTo>
                <a:close/>
                <a:moveTo>
                  <a:pt x="2988" y="1065"/>
                </a:moveTo>
                <a:lnTo>
                  <a:pt x="2986" y="1065"/>
                </a:lnTo>
                <a:lnTo>
                  <a:pt x="2984" y="1065"/>
                </a:lnTo>
                <a:lnTo>
                  <a:pt x="2984" y="1065"/>
                </a:lnTo>
                <a:lnTo>
                  <a:pt x="2986" y="1065"/>
                </a:lnTo>
                <a:lnTo>
                  <a:pt x="2988" y="1065"/>
                </a:lnTo>
                <a:lnTo>
                  <a:pt x="2988" y="1065"/>
                </a:lnTo>
                <a:lnTo>
                  <a:pt x="2990" y="1063"/>
                </a:lnTo>
                <a:lnTo>
                  <a:pt x="2990" y="1063"/>
                </a:lnTo>
                <a:lnTo>
                  <a:pt x="2988" y="1065"/>
                </a:lnTo>
                <a:close/>
                <a:moveTo>
                  <a:pt x="2986" y="1048"/>
                </a:moveTo>
                <a:lnTo>
                  <a:pt x="2984" y="1048"/>
                </a:lnTo>
                <a:lnTo>
                  <a:pt x="2982" y="1048"/>
                </a:lnTo>
                <a:lnTo>
                  <a:pt x="2982" y="1050"/>
                </a:lnTo>
                <a:lnTo>
                  <a:pt x="2984" y="1050"/>
                </a:lnTo>
                <a:lnTo>
                  <a:pt x="2984" y="1053"/>
                </a:lnTo>
                <a:lnTo>
                  <a:pt x="2984" y="1053"/>
                </a:lnTo>
                <a:lnTo>
                  <a:pt x="2982" y="1055"/>
                </a:lnTo>
                <a:lnTo>
                  <a:pt x="2984" y="1055"/>
                </a:lnTo>
                <a:lnTo>
                  <a:pt x="2984" y="1055"/>
                </a:lnTo>
                <a:lnTo>
                  <a:pt x="2986" y="1055"/>
                </a:lnTo>
                <a:lnTo>
                  <a:pt x="2986" y="1055"/>
                </a:lnTo>
                <a:lnTo>
                  <a:pt x="2986" y="1053"/>
                </a:lnTo>
                <a:lnTo>
                  <a:pt x="2986" y="1053"/>
                </a:lnTo>
                <a:lnTo>
                  <a:pt x="2986" y="1050"/>
                </a:lnTo>
                <a:lnTo>
                  <a:pt x="2986" y="1050"/>
                </a:lnTo>
                <a:lnTo>
                  <a:pt x="2986" y="1048"/>
                </a:lnTo>
                <a:lnTo>
                  <a:pt x="2986" y="1048"/>
                </a:lnTo>
                <a:close/>
                <a:moveTo>
                  <a:pt x="2988" y="1082"/>
                </a:moveTo>
                <a:lnTo>
                  <a:pt x="2988" y="1082"/>
                </a:lnTo>
                <a:lnTo>
                  <a:pt x="2990" y="1082"/>
                </a:lnTo>
                <a:lnTo>
                  <a:pt x="2990" y="1082"/>
                </a:lnTo>
                <a:lnTo>
                  <a:pt x="2990" y="1082"/>
                </a:lnTo>
                <a:lnTo>
                  <a:pt x="2990" y="1082"/>
                </a:lnTo>
                <a:lnTo>
                  <a:pt x="2990" y="1080"/>
                </a:lnTo>
                <a:lnTo>
                  <a:pt x="2990" y="1082"/>
                </a:lnTo>
                <a:lnTo>
                  <a:pt x="2990" y="1082"/>
                </a:lnTo>
                <a:lnTo>
                  <a:pt x="2988" y="1082"/>
                </a:lnTo>
                <a:close/>
                <a:moveTo>
                  <a:pt x="2961" y="1067"/>
                </a:moveTo>
                <a:lnTo>
                  <a:pt x="2961" y="1067"/>
                </a:lnTo>
                <a:lnTo>
                  <a:pt x="2961" y="1067"/>
                </a:lnTo>
                <a:lnTo>
                  <a:pt x="2961" y="1069"/>
                </a:lnTo>
                <a:lnTo>
                  <a:pt x="2961" y="1069"/>
                </a:lnTo>
                <a:lnTo>
                  <a:pt x="2961" y="1069"/>
                </a:lnTo>
                <a:lnTo>
                  <a:pt x="2963" y="1067"/>
                </a:lnTo>
                <a:lnTo>
                  <a:pt x="2963" y="1067"/>
                </a:lnTo>
                <a:lnTo>
                  <a:pt x="2961" y="1067"/>
                </a:lnTo>
                <a:close/>
                <a:moveTo>
                  <a:pt x="2963" y="1042"/>
                </a:moveTo>
                <a:lnTo>
                  <a:pt x="2963" y="1044"/>
                </a:lnTo>
                <a:lnTo>
                  <a:pt x="2963" y="1044"/>
                </a:lnTo>
                <a:lnTo>
                  <a:pt x="2963" y="1044"/>
                </a:lnTo>
                <a:lnTo>
                  <a:pt x="2963" y="1044"/>
                </a:lnTo>
                <a:lnTo>
                  <a:pt x="2963" y="1044"/>
                </a:lnTo>
                <a:lnTo>
                  <a:pt x="2965" y="1044"/>
                </a:lnTo>
                <a:lnTo>
                  <a:pt x="2965" y="1044"/>
                </a:lnTo>
                <a:lnTo>
                  <a:pt x="2963" y="1042"/>
                </a:lnTo>
                <a:lnTo>
                  <a:pt x="2963" y="1042"/>
                </a:lnTo>
                <a:lnTo>
                  <a:pt x="2963" y="1042"/>
                </a:lnTo>
                <a:close/>
                <a:moveTo>
                  <a:pt x="2963" y="1074"/>
                </a:moveTo>
                <a:lnTo>
                  <a:pt x="2963" y="1074"/>
                </a:lnTo>
                <a:lnTo>
                  <a:pt x="2963" y="1071"/>
                </a:lnTo>
                <a:lnTo>
                  <a:pt x="2963" y="1071"/>
                </a:lnTo>
                <a:lnTo>
                  <a:pt x="2963" y="1071"/>
                </a:lnTo>
                <a:lnTo>
                  <a:pt x="2963" y="1071"/>
                </a:lnTo>
                <a:lnTo>
                  <a:pt x="2961" y="1074"/>
                </a:lnTo>
                <a:lnTo>
                  <a:pt x="2963" y="1074"/>
                </a:lnTo>
                <a:close/>
                <a:moveTo>
                  <a:pt x="2961" y="1063"/>
                </a:moveTo>
                <a:lnTo>
                  <a:pt x="2959" y="1065"/>
                </a:lnTo>
                <a:lnTo>
                  <a:pt x="2959" y="1065"/>
                </a:lnTo>
                <a:lnTo>
                  <a:pt x="2961" y="1065"/>
                </a:lnTo>
                <a:lnTo>
                  <a:pt x="2961" y="1063"/>
                </a:lnTo>
                <a:lnTo>
                  <a:pt x="2961" y="1063"/>
                </a:lnTo>
                <a:lnTo>
                  <a:pt x="2961" y="1063"/>
                </a:lnTo>
                <a:close/>
                <a:moveTo>
                  <a:pt x="2948" y="1059"/>
                </a:moveTo>
                <a:lnTo>
                  <a:pt x="2948" y="1059"/>
                </a:lnTo>
                <a:lnTo>
                  <a:pt x="2948" y="1059"/>
                </a:lnTo>
                <a:lnTo>
                  <a:pt x="2948" y="1059"/>
                </a:lnTo>
                <a:lnTo>
                  <a:pt x="2946" y="1059"/>
                </a:lnTo>
                <a:lnTo>
                  <a:pt x="2948" y="1059"/>
                </a:lnTo>
                <a:lnTo>
                  <a:pt x="2948" y="1059"/>
                </a:lnTo>
                <a:lnTo>
                  <a:pt x="2948" y="1059"/>
                </a:lnTo>
                <a:lnTo>
                  <a:pt x="2948" y="1059"/>
                </a:lnTo>
                <a:lnTo>
                  <a:pt x="2948" y="1059"/>
                </a:lnTo>
                <a:lnTo>
                  <a:pt x="2948" y="1059"/>
                </a:lnTo>
                <a:close/>
                <a:moveTo>
                  <a:pt x="2975" y="1025"/>
                </a:moveTo>
                <a:lnTo>
                  <a:pt x="2973" y="1025"/>
                </a:lnTo>
                <a:lnTo>
                  <a:pt x="2973" y="1025"/>
                </a:lnTo>
                <a:lnTo>
                  <a:pt x="2971" y="1025"/>
                </a:lnTo>
                <a:lnTo>
                  <a:pt x="2971" y="1025"/>
                </a:lnTo>
                <a:lnTo>
                  <a:pt x="2971" y="1025"/>
                </a:lnTo>
                <a:lnTo>
                  <a:pt x="2971" y="1027"/>
                </a:lnTo>
                <a:lnTo>
                  <a:pt x="2971" y="1027"/>
                </a:lnTo>
                <a:lnTo>
                  <a:pt x="2973" y="1027"/>
                </a:lnTo>
                <a:lnTo>
                  <a:pt x="2973" y="1027"/>
                </a:lnTo>
                <a:lnTo>
                  <a:pt x="2973" y="1025"/>
                </a:lnTo>
                <a:lnTo>
                  <a:pt x="2973" y="1025"/>
                </a:lnTo>
                <a:lnTo>
                  <a:pt x="2973" y="1027"/>
                </a:lnTo>
                <a:lnTo>
                  <a:pt x="2973" y="1027"/>
                </a:lnTo>
                <a:lnTo>
                  <a:pt x="2973" y="1027"/>
                </a:lnTo>
                <a:lnTo>
                  <a:pt x="2975" y="1027"/>
                </a:lnTo>
                <a:lnTo>
                  <a:pt x="2975" y="1027"/>
                </a:lnTo>
                <a:lnTo>
                  <a:pt x="2975" y="1025"/>
                </a:lnTo>
                <a:lnTo>
                  <a:pt x="2975" y="1025"/>
                </a:lnTo>
                <a:lnTo>
                  <a:pt x="2977" y="1023"/>
                </a:lnTo>
                <a:lnTo>
                  <a:pt x="2975" y="1025"/>
                </a:lnTo>
                <a:lnTo>
                  <a:pt x="2975" y="1025"/>
                </a:lnTo>
                <a:close/>
                <a:moveTo>
                  <a:pt x="2982" y="1021"/>
                </a:moveTo>
                <a:lnTo>
                  <a:pt x="2982" y="1021"/>
                </a:lnTo>
                <a:lnTo>
                  <a:pt x="2980" y="1023"/>
                </a:lnTo>
                <a:lnTo>
                  <a:pt x="2982" y="1023"/>
                </a:lnTo>
                <a:lnTo>
                  <a:pt x="2984" y="1023"/>
                </a:lnTo>
                <a:lnTo>
                  <a:pt x="2984" y="1021"/>
                </a:lnTo>
                <a:lnTo>
                  <a:pt x="2984" y="1021"/>
                </a:lnTo>
                <a:lnTo>
                  <a:pt x="2982" y="1021"/>
                </a:lnTo>
                <a:close/>
                <a:moveTo>
                  <a:pt x="2969" y="1063"/>
                </a:moveTo>
                <a:lnTo>
                  <a:pt x="2971" y="1063"/>
                </a:lnTo>
                <a:lnTo>
                  <a:pt x="2971" y="1065"/>
                </a:lnTo>
                <a:lnTo>
                  <a:pt x="2971" y="1065"/>
                </a:lnTo>
                <a:lnTo>
                  <a:pt x="2973" y="1065"/>
                </a:lnTo>
                <a:lnTo>
                  <a:pt x="2973" y="1065"/>
                </a:lnTo>
                <a:lnTo>
                  <a:pt x="2973" y="1065"/>
                </a:lnTo>
                <a:lnTo>
                  <a:pt x="2971" y="1063"/>
                </a:lnTo>
                <a:lnTo>
                  <a:pt x="2971" y="1063"/>
                </a:lnTo>
                <a:lnTo>
                  <a:pt x="2969" y="1063"/>
                </a:lnTo>
                <a:close/>
                <a:moveTo>
                  <a:pt x="2977" y="1074"/>
                </a:moveTo>
                <a:lnTo>
                  <a:pt x="2977" y="1071"/>
                </a:lnTo>
                <a:lnTo>
                  <a:pt x="2977" y="1071"/>
                </a:lnTo>
                <a:lnTo>
                  <a:pt x="2977" y="1071"/>
                </a:lnTo>
                <a:lnTo>
                  <a:pt x="2975" y="1074"/>
                </a:lnTo>
                <a:lnTo>
                  <a:pt x="2975" y="1076"/>
                </a:lnTo>
                <a:lnTo>
                  <a:pt x="2977" y="1076"/>
                </a:lnTo>
                <a:lnTo>
                  <a:pt x="2977" y="1076"/>
                </a:lnTo>
                <a:lnTo>
                  <a:pt x="2977" y="1074"/>
                </a:lnTo>
                <a:close/>
                <a:moveTo>
                  <a:pt x="2977" y="1067"/>
                </a:moveTo>
                <a:lnTo>
                  <a:pt x="2977" y="1067"/>
                </a:lnTo>
                <a:lnTo>
                  <a:pt x="2975" y="1067"/>
                </a:lnTo>
                <a:lnTo>
                  <a:pt x="2975" y="1067"/>
                </a:lnTo>
                <a:lnTo>
                  <a:pt x="2975" y="1067"/>
                </a:lnTo>
                <a:lnTo>
                  <a:pt x="2975" y="1067"/>
                </a:lnTo>
                <a:lnTo>
                  <a:pt x="2977" y="1067"/>
                </a:lnTo>
                <a:close/>
                <a:moveTo>
                  <a:pt x="2973" y="1071"/>
                </a:moveTo>
                <a:lnTo>
                  <a:pt x="2971" y="1074"/>
                </a:lnTo>
                <a:lnTo>
                  <a:pt x="2971" y="1074"/>
                </a:lnTo>
                <a:lnTo>
                  <a:pt x="2971" y="1076"/>
                </a:lnTo>
                <a:lnTo>
                  <a:pt x="2973" y="1076"/>
                </a:lnTo>
                <a:lnTo>
                  <a:pt x="2973" y="1074"/>
                </a:lnTo>
                <a:lnTo>
                  <a:pt x="2973" y="1074"/>
                </a:lnTo>
                <a:lnTo>
                  <a:pt x="2973" y="1071"/>
                </a:lnTo>
                <a:lnTo>
                  <a:pt x="2973" y="1071"/>
                </a:lnTo>
                <a:close/>
                <a:moveTo>
                  <a:pt x="2977" y="1084"/>
                </a:moveTo>
                <a:lnTo>
                  <a:pt x="2977" y="1084"/>
                </a:lnTo>
                <a:lnTo>
                  <a:pt x="2975" y="1084"/>
                </a:lnTo>
                <a:lnTo>
                  <a:pt x="2975" y="1084"/>
                </a:lnTo>
                <a:lnTo>
                  <a:pt x="2975" y="1084"/>
                </a:lnTo>
                <a:lnTo>
                  <a:pt x="2975" y="1084"/>
                </a:lnTo>
                <a:lnTo>
                  <a:pt x="2975" y="1084"/>
                </a:lnTo>
                <a:lnTo>
                  <a:pt x="2975" y="1086"/>
                </a:lnTo>
                <a:lnTo>
                  <a:pt x="2975" y="1086"/>
                </a:lnTo>
                <a:lnTo>
                  <a:pt x="2977" y="1084"/>
                </a:lnTo>
                <a:close/>
                <a:moveTo>
                  <a:pt x="2980" y="1017"/>
                </a:moveTo>
                <a:lnTo>
                  <a:pt x="2977" y="1015"/>
                </a:lnTo>
                <a:lnTo>
                  <a:pt x="2977" y="1017"/>
                </a:lnTo>
                <a:lnTo>
                  <a:pt x="2977" y="1017"/>
                </a:lnTo>
                <a:lnTo>
                  <a:pt x="2980" y="1017"/>
                </a:lnTo>
                <a:lnTo>
                  <a:pt x="2980" y="1017"/>
                </a:lnTo>
                <a:lnTo>
                  <a:pt x="2980" y="1017"/>
                </a:lnTo>
                <a:close/>
                <a:moveTo>
                  <a:pt x="2975" y="1080"/>
                </a:moveTo>
                <a:lnTo>
                  <a:pt x="2975" y="1080"/>
                </a:lnTo>
                <a:lnTo>
                  <a:pt x="2975" y="1080"/>
                </a:lnTo>
                <a:lnTo>
                  <a:pt x="2973" y="1078"/>
                </a:lnTo>
                <a:lnTo>
                  <a:pt x="2973" y="1078"/>
                </a:lnTo>
                <a:lnTo>
                  <a:pt x="2973" y="1080"/>
                </a:lnTo>
                <a:lnTo>
                  <a:pt x="2975" y="1080"/>
                </a:lnTo>
                <a:close/>
                <a:moveTo>
                  <a:pt x="2695" y="780"/>
                </a:moveTo>
                <a:lnTo>
                  <a:pt x="2695" y="780"/>
                </a:lnTo>
                <a:lnTo>
                  <a:pt x="2692" y="780"/>
                </a:lnTo>
                <a:lnTo>
                  <a:pt x="2690" y="780"/>
                </a:lnTo>
                <a:lnTo>
                  <a:pt x="2690" y="780"/>
                </a:lnTo>
                <a:lnTo>
                  <a:pt x="2690" y="780"/>
                </a:lnTo>
                <a:lnTo>
                  <a:pt x="2690" y="780"/>
                </a:lnTo>
                <a:lnTo>
                  <a:pt x="2695" y="780"/>
                </a:lnTo>
                <a:close/>
                <a:moveTo>
                  <a:pt x="2967" y="1013"/>
                </a:moveTo>
                <a:lnTo>
                  <a:pt x="2965" y="1011"/>
                </a:lnTo>
                <a:lnTo>
                  <a:pt x="2965" y="1011"/>
                </a:lnTo>
                <a:lnTo>
                  <a:pt x="2965" y="1011"/>
                </a:lnTo>
                <a:lnTo>
                  <a:pt x="2963" y="1013"/>
                </a:lnTo>
                <a:lnTo>
                  <a:pt x="2963" y="1013"/>
                </a:lnTo>
                <a:lnTo>
                  <a:pt x="2965" y="1015"/>
                </a:lnTo>
                <a:lnTo>
                  <a:pt x="2967" y="1015"/>
                </a:lnTo>
                <a:lnTo>
                  <a:pt x="2967" y="1013"/>
                </a:lnTo>
                <a:lnTo>
                  <a:pt x="2967" y="1013"/>
                </a:lnTo>
                <a:lnTo>
                  <a:pt x="2967" y="1013"/>
                </a:lnTo>
                <a:close/>
                <a:moveTo>
                  <a:pt x="2921" y="644"/>
                </a:moveTo>
                <a:lnTo>
                  <a:pt x="2921" y="644"/>
                </a:lnTo>
                <a:lnTo>
                  <a:pt x="2921" y="644"/>
                </a:lnTo>
                <a:lnTo>
                  <a:pt x="2919" y="644"/>
                </a:lnTo>
                <a:lnTo>
                  <a:pt x="2919" y="644"/>
                </a:lnTo>
                <a:lnTo>
                  <a:pt x="2919" y="644"/>
                </a:lnTo>
                <a:lnTo>
                  <a:pt x="2921" y="644"/>
                </a:lnTo>
                <a:lnTo>
                  <a:pt x="2921" y="644"/>
                </a:lnTo>
                <a:close/>
                <a:moveTo>
                  <a:pt x="2915" y="575"/>
                </a:moveTo>
                <a:lnTo>
                  <a:pt x="2912" y="575"/>
                </a:lnTo>
                <a:lnTo>
                  <a:pt x="2915" y="577"/>
                </a:lnTo>
                <a:lnTo>
                  <a:pt x="2915" y="577"/>
                </a:lnTo>
                <a:lnTo>
                  <a:pt x="2917" y="577"/>
                </a:lnTo>
                <a:lnTo>
                  <a:pt x="2917" y="577"/>
                </a:lnTo>
                <a:lnTo>
                  <a:pt x="2917" y="577"/>
                </a:lnTo>
                <a:lnTo>
                  <a:pt x="2917" y="577"/>
                </a:lnTo>
                <a:lnTo>
                  <a:pt x="2919" y="577"/>
                </a:lnTo>
                <a:lnTo>
                  <a:pt x="2919" y="575"/>
                </a:lnTo>
                <a:lnTo>
                  <a:pt x="2917" y="575"/>
                </a:lnTo>
                <a:lnTo>
                  <a:pt x="2917" y="577"/>
                </a:lnTo>
                <a:lnTo>
                  <a:pt x="2915" y="577"/>
                </a:lnTo>
                <a:lnTo>
                  <a:pt x="2915" y="575"/>
                </a:lnTo>
                <a:lnTo>
                  <a:pt x="2915" y="575"/>
                </a:lnTo>
                <a:lnTo>
                  <a:pt x="2915" y="575"/>
                </a:lnTo>
                <a:close/>
                <a:moveTo>
                  <a:pt x="2933" y="640"/>
                </a:moveTo>
                <a:lnTo>
                  <a:pt x="2931" y="640"/>
                </a:lnTo>
                <a:lnTo>
                  <a:pt x="2931" y="640"/>
                </a:lnTo>
                <a:lnTo>
                  <a:pt x="2929" y="640"/>
                </a:lnTo>
                <a:lnTo>
                  <a:pt x="2929" y="640"/>
                </a:lnTo>
                <a:lnTo>
                  <a:pt x="2927" y="640"/>
                </a:lnTo>
                <a:lnTo>
                  <a:pt x="2927" y="642"/>
                </a:lnTo>
                <a:lnTo>
                  <a:pt x="2929" y="642"/>
                </a:lnTo>
                <a:lnTo>
                  <a:pt x="2929" y="642"/>
                </a:lnTo>
                <a:lnTo>
                  <a:pt x="2929" y="642"/>
                </a:lnTo>
                <a:lnTo>
                  <a:pt x="2929" y="644"/>
                </a:lnTo>
                <a:lnTo>
                  <a:pt x="2931" y="644"/>
                </a:lnTo>
                <a:lnTo>
                  <a:pt x="2931" y="642"/>
                </a:lnTo>
                <a:lnTo>
                  <a:pt x="2931" y="642"/>
                </a:lnTo>
                <a:lnTo>
                  <a:pt x="2931" y="642"/>
                </a:lnTo>
                <a:lnTo>
                  <a:pt x="2933" y="640"/>
                </a:lnTo>
                <a:close/>
                <a:moveTo>
                  <a:pt x="2929" y="671"/>
                </a:moveTo>
                <a:lnTo>
                  <a:pt x="2931" y="671"/>
                </a:lnTo>
                <a:lnTo>
                  <a:pt x="2933" y="671"/>
                </a:lnTo>
                <a:lnTo>
                  <a:pt x="2933" y="673"/>
                </a:lnTo>
                <a:lnTo>
                  <a:pt x="2933" y="675"/>
                </a:lnTo>
                <a:lnTo>
                  <a:pt x="2933" y="675"/>
                </a:lnTo>
                <a:lnTo>
                  <a:pt x="2936" y="675"/>
                </a:lnTo>
                <a:lnTo>
                  <a:pt x="2938" y="671"/>
                </a:lnTo>
                <a:lnTo>
                  <a:pt x="2938" y="673"/>
                </a:lnTo>
                <a:lnTo>
                  <a:pt x="2938" y="673"/>
                </a:lnTo>
                <a:lnTo>
                  <a:pt x="2940" y="671"/>
                </a:lnTo>
                <a:lnTo>
                  <a:pt x="2942" y="671"/>
                </a:lnTo>
                <a:lnTo>
                  <a:pt x="2940" y="669"/>
                </a:lnTo>
                <a:lnTo>
                  <a:pt x="2940" y="669"/>
                </a:lnTo>
                <a:lnTo>
                  <a:pt x="2938" y="667"/>
                </a:lnTo>
                <a:lnTo>
                  <a:pt x="2938" y="667"/>
                </a:lnTo>
                <a:lnTo>
                  <a:pt x="2938" y="667"/>
                </a:lnTo>
                <a:lnTo>
                  <a:pt x="2936" y="667"/>
                </a:lnTo>
                <a:lnTo>
                  <a:pt x="2936" y="667"/>
                </a:lnTo>
                <a:lnTo>
                  <a:pt x="2933" y="667"/>
                </a:lnTo>
                <a:lnTo>
                  <a:pt x="2933" y="669"/>
                </a:lnTo>
                <a:lnTo>
                  <a:pt x="2927" y="669"/>
                </a:lnTo>
                <a:lnTo>
                  <a:pt x="2929" y="671"/>
                </a:lnTo>
                <a:close/>
                <a:moveTo>
                  <a:pt x="2923" y="640"/>
                </a:moveTo>
                <a:lnTo>
                  <a:pt x="2925" y="640"/>
                </a:lnTo>
                <a:lnTo>
                  <a:pt x="2927" y="640"/>
                </a:lnTo>
                <a:lnTo>
                  <a:pt x="2927" y="640"/>
                </a:lnTo>
                <a:lnTo>
                  <a:pt x="2925" y="637"/>
                </a:lnTo>
                <a:lnTo>
                  <a:pt x="2925" y="637"/>
                </a:lnTo>
                <a:lnTo>
                  <a:pt x="2925" y="637"/>
                </a:lnTo>
                <a:lnTo>
                  <a:pt x="2923" y="637"/>
                </a:lnTo>
                <a:lnTo>
                  <a:pt x="2923" y="637"/>
                </a:lnTo>
                <a:lnTo>
                  <a:pt x="2925" y="637"/>
                </a:lnTo>
                <a:lnTo>
                  <a:pt x="2923" y="637"/>
                </a:lnTo>
                <a:lnTo>
                  <a:pt x="2923" y="640"/>
                </a:lnTo>
                <a:close/>
                <a:moveTo>
                  <a:pt x="2904" y="646"/>
                </a:moveTo>
                <a:lnTo>
                  <a:pt x="2906" y="646"/>
                </a:lnTo>
                <a:lnTo>
                  <a:pt x="2906" y="646"/>
                </a:lnTo>
                <a:lnTo>
                  <a:pt x="2906" y="646"/>
                </a:lnTo>
                <a:lnTo>
                  <a:pt x="2904" y="646"/>
                </a:lnTo>
                <a:lnTo>
                  <a:pt x="2904" y="646"/>
                </a:lnTo>
                <a:lnTo>
                  <a:pt x="2904" y="646"/>
                </a:lnTo>
                <a:lnTo>
                  <a:pt x="2904" y="646"/>
                </a:lnTo>
                <a:lnTo>
                  <a:pt x="2904" y="646"/>
                </a:lnTo>
                <a:lnTo>
                  <a:pt x="2904" y="646"/>
                </a:lnTo>
                <a:close/>
                <a:moveTo>
                  <a:pt x="2892" y="644"/>
                </a:moveTo>
                <a:lnTo>
                  <a:pt x="2892" y="644"/>
                </a:lnTo>
                <a:lnTo>
                  <a:pt x="2894" y="644"/>
                </a:lnTo>
                <a:lnTo>
                  <a:pt x="2892" y="644"/>
                </a:lnTo>
                <a:lnTo>
                  <a:pt x="2892" y="642"/>
                </a:lnTo>
                <a:lnTo>
                  <a:pt x="2892" y="642"/>
                </a:lnTo>
                <a:lnTo>
                  <a:pt x="2892" y="644"/>
                </a:lnTo>
                <a:lnTo>
                  <a:pt x="2892" y="644"/>
                </a:lnTo>
                <a:lnTo>
                  <a:pt x="2892" y="644"/>
                </a:lnTo>
                <a:lnTo>
                  <a:pt x="2892" y="644"/>
                </a:lnTo>
                <a:close/>
                <a:moveTo>
                  <a:pt x="2885" y="692"/>
                </a:moveTo>
                <a:lnTo>
                  <a:pt x="2885" y="690"/>
                </a:lnTo>
                <a:lnTo>
                  <a:pt x="2887" y="690"/>
                </a:lnTo>
                <a:lnTo>
                  <a:pt x="2887" y="690"/>
                </a:lnTo>
                <a:lnTo>
                  <a:pt x="2885" y="690"/>
                </a:lnTo>
                <a:lnTo>
                  <a:pt x="2883" y="690"/>
                </a:lnTo>
                <a:lnTo>
                  <a:pt x="2885" y="692"/>
                </a:lnTo>
                <a:lnTo>
                  <a:pt x="2885" y="692"/>
                </a:lnTo>
                <a:close/>
                <a:moveTo>
                  <a:pt x="2877" y="656"/>
                </a:moveTo>
                <a:lnTo>
                  <a:pt x="2877" y="656"/>
                </a:lnTo>
                <a:lnTo>
                  <a:pt x="2877" y="658"/>
                </a:lnTo>
                <a:lnTo>
                  <a:pt x="2877" y="658"/>
                </a:lnTo>
                <a:lnTo>
                  <a:pt x="2877" y="658"/>
                </a:lnTo>
                <a:lnTo>
                  <a:pt x="2877" y="658"/>
                </a:lnTo>
                <a:lnTo>
                  <a:pt x="2877" y="658"/>
                </a:lnTo>
                <a:lnTo>
                  <a:pt x="2879" y="656"/>
                </a:lnTo>
                <a:lnTo>
                  <a:pt x="2879" y="656"/>
                </a:lnTo>
                <a:lnTo>
                  <a:pt x="2877" y="656"/>
                </a:lnTo>
                <a:close/>
                <a:moveTo>
                  <a:pt x="2896" y="642"/>
                </a:moveTo>
                <a:lnTo>
                  <a:pt x="2894" y="642"/>
                </a:lnTo>
                <a:lnTo>
                  <a:pt x="2894" y="642"/>
                </a:lnTo>
                <a:lnTo>
                  <a:pt x="2894" y="642"/>
                </a:lnTo>
                <a:lnTo>
                  <a:pt x="2894" y="642"/>
                </a:lnTo>
                <a:lnTo>
                  <a:pt x="2894" y="642"/>
                </a:lnTo>
                <a:lnTo>
                  <a:pt x="2894" y="644"/>
                </a:lnTo>
                <a:lnTo>
                  <a:pt x="2894" y="646"/>
                </a:lnTo>
                <a:lnTo>
                  <a:pt x="2898" y="644"/>
                </a:lnTo>
                <a:lnTo>
                  <a:pt x="2898" y="644"/>
                </a:lnTo>
                <a:lnTo>
                  <a:pt x="2898" y="644"/>
                </a:lnTo>
                <a:lnTo>
                  <a:pt x="2898" y="642"/>
                </a:lnTo>
                <a:lnTo>
                  <a:pt x="2900" y="642"/>
                </a:lnTo>
                <a:lnTo>
                  <a:pt x="2900" y="642"/>
                </a:lnTo>
                <a:lnTo>
                  <a:pt x="2900" y="642"/>
                </a:lnTo>
                <a:lnTo>
                  <a:pt x="2902" y="642"/>
                </a:lnTo>
                <a:lnTo>
                  <a:pt x="2900" y="642"/>
                </a:lnTo>
                <a:lnTo>
                  <a:pt x="2900" y="640"/>
                </a:lnTo>
                <a:lnTo>
                  <a:pt x="2900" y="640"/>
                </a:lnTo>
                <a:lnTo>
                  <a:pt x="2898" y="640"/>
                </a:lnTo>
                <a:lnTo>
                  <a:pt x="2898" y="640"/>
                </a:lnTo>
                <a:lnTo>
                  <a:pt x="2898" y="640"/>
                </a:lnTo>
                <a:lnTo>
                  <a:pt x="2898" y="640"/>
                </a:lnTo>
                <a:lnTo>
                  <a:pt x="2896" y="640"/>
                </a:lnTo>
                <a:lnTo>
                  <a:pt x="2896" y="637"/>
                </a:lnTo>
                <a:lnTo>
                  <a:pt x="2896" y="637"/>
                </a:lnTo>
                <a:lnTo>
                  <a:pt x="2894" y="640"/>
                </a:lnTo>
                <a:lnTo>
                  <a:pt x="2896" y="640"/>
                </a:lnTo>
                <a:lnTo>
                  <a:pt x="2896" y="640"/>
                </a:lnTo>
                <a:lnTo>
                  <a:pt x="2896" y="640"/>
                </a:lnTo>
                <a:lnTo>
                  <a:pt x="2896" y="642"/>
                </a:lnTo>
                <a:lnTo>
                  <a:pt x="2896" y="642"/>
                </a:lnTo>
                <a:close/>
                <a:moveTo>
                  <a:pt x="3623" y="495"/>
                </a:moveTo>
                <a:lnTo>
                  <a:pt x="3621" y="495"/>
                </a:lnTo>
                <a:lnTo>
                  <a:pt x="3619" y="495"/>
                </a:lnTo>
                <a:lnTo>
                  <a:pt x="3616" y="495"/>
                </a:lnTo>
                <a:lnTo>
                  <a:pt x="3614" y="493"/>
                </a:lnTo>
                <a:lnTo>
                  <a:pt x="3614" y="495"/>
                </a:lnTo>
                <a:lnTo>
                  <a:pt x="3616" y="497"/>
                </a:lnTo>
                <a:lnTo>
                  <a:pt x="3619" y="499"/>
                </a:lnTo>
                <a:lnTo>
                  <a:pt x="3623" y="499"/>
                </a:lnTo>
                <a:lnTo>
                  <a:pt x="3623" y="499"/>
                </a:lnTo>
                <a:lnTo>
                  <a:pt x="3623" y="497"/>
                </a:lnTo>
                <a:lnTo>
                  <a:pt x="3623" y="497"/>
                </a:lnTo>
                <a:lnTo>
                  <a:pt x="3623" y="497"/>
                </a:lnTo>
                <a:lnTo>
                  <a:pt x="3623" y="495"/>
                </a:lnTo>
                <a:close/>
                <a:moveTo>
                  <a:pt x="3583" y="428"/>
                </a:moveTo>
                <a:lnTo>
                  <a:pt x="3583" y="426"/>
                </a:lnTo>
                <a:lnTo>
                  <a:pt x="3583" y="424"/>
                </a:lnTo>
                <a:lnTo>
                  <a:pt x="3581" y="424"/>
                </a:lnTo>
                <a:lnTo>
                  <a:pt x="3579" y="426"/>
                </a:lnTo>
                <a:lnTo>
                  <a:pt x="3579" y="426"/>
                </a:lnTo>
                <a:lnTo>
                  <a:pt x="3579" y="428"/>
                </a:lnTo>
                <a:lnTo>
                  <a:pt x="3583" y="428"/>
                </a:lnTo>
                <a:close/>
                <a:moveTo>
                  <a:pt x="3126" y="533"/>
                </a:moveTo>
                <a:lnTo>
                  <a:pt x="3126" y="531"/>
                </a:lnTo>
                <a:lnTo>
                  <a:pt x="3126" y="531"/>
                </a:lnTo>
                <a:lnTo>
                  <a:pt x="3124" y="531"/>
                </a:lnTo>
                <a:lnTo>
                  <a:pt x="3124" y="531"/>
                </a:lnTo>
                <a:lnTo>
                  <a:pt x="3122" y="531"/>
                </a:lnTo>
                <a:lnTo>
                  <a:pt x="3122" y="533"/>
                </a:lnTo>
                <a:lnTo>
                  <a:pt x="3124" y="535"/>
                </a:lnTo>
                <a:lnTo>
                  <a:pt x="3124" y="535"/>
                </a:lnTo>
                <a:lnTo>
                  <a:pt x="3126" y="535"/>
                </a:lnTo>
                <a:lnTo>
                  <a:pt x="3126" y="535"/>
                </a:lnTo>
                <a:lnTo>
                  <a:pt x="3126" y="535"/>
                </a:lnTo>
                <a:lnTo>
                  <a:pt x="3126" y="533"/>
                </a:lnTo>
                <a:lnTo>
                  <a:pt x="3126" y="533"/>
                </a:lnTo>
                <a:close/>
                <a:moveTo>
                  <a:pt x="4233" y="289"/>
                </a:moveTo>
                <a:lnTo>
                  <a:pt x="4230" y="292"/>
                </a:lnTo>
                <a:lnTo>
                  <a:pt x="4230" y="292"/>
                </a:lnTo>
                <a:lnTo>
                  <a:pt x="4230" y="294"/>
                </a:lnTo>
                <a:lnTo>
                  <a:pt x="4230" y="294"/>
                </a:lnTo>
                <a:lnTo>
                  <a:pt x="4228" y="296"/>
                </a:lnTo>
                <a:lnTo>
                  <a:pt x="4224" y="296"/>
                </a:lnTo>
                <a:lnTo>
                  <a:pt x="4224" y="296"/>
                </a:lnTo>
                <a:lnTo>
                  <a:pt x="4222" y="296"/>
                </a:lnTo>
                <a:lnTo>
                  <a:pt x="4224" y="298"/>
                </a:lnTo>
                <a:lnTo>
                  <a:pt x="4228" y="300"/>
                </a:lnTo>
                <a:lnTo>
                  <a:pt x="4233" y="302"/>
                </a:lnTo>
                <a:lnTo>
                  <a:pt x="4233" y="302"/>
                </a:lnTo>
                <a:lnTo>
                  <a:pt x="4241" y="302"/>
                </a:lnTo>
                <a:lnTo>
                  <a:pt x="4243" y="302"/>
                </a:lnTo>
                <a:lnTo>
                  <a:pt x="4245" y="300"/>
                </a:lnTo>
                <a:lnTo>
                  <a:pt x="4247" y="298"/>
                </a:lnTo>
                <a:lnTo>
                  <a:pt x="4249" y="298"/>
                </a:lnTo>
                <a:lnTo>
                  <a:pt x="4249" y="296"/>
                </a:lnTo>
                <a:lnTo>
                  <a:pt x="4249" y="296"/>
                </a:lnTo>
                <a:lnTo>
                  <a:pt x="4251" y="294"/>
                </a:lnTo>
                <a:lnTo>
                  <a:pt x="4249" y="294"/>
                </a:lnTo>
                <a:lnTo>
                  <a:pt x="4245" y="292"/>
                </a:lnTo>
                <a:lnTo>
                  <a:pt x="4233" y="289"/>
                </a:lnTo>
                <a:close/>
                <a:moveTo>
                  <a:pt x="2925" y="677"/>
                </a:moveTo>
                <a:lnTo>
                  <a:pt x="2925" y="679"/>
                </a:lnTo>
                <a:lnTo>
                  <a:pt x="2927" y="682"/>
                </a:lnTo>
                <a:lnTo>
                  <a:pt x="2925" y="682"/>
                </a:lnTo>
                <a:lnTo>
                  <a:pt x="2925" y="682"/>
                </a:lnTo>
                <a:lnTo>
                  <a:pt x="2925" y="684"/>
                </a:lnTo>
                <a:lnTo>
                  <a:pt x="2925" y="684"/>
                </a:lnTo>
                <a:lnTo>
                  <a:pt x="2925" y="684"/>
                </a:lnTo>
                <a:lnTo>
                  <a:pt x="2927" y="684"/>
                </a:lnTo>
                <a:lnTo>
                  <a:pt x="2927" y="686"/>
                </a:lnTo>
                <a:lnTo>
                  <a:pt x="2929" y="686"/>
                </a:lnTo>
                <a:lnTo>
                  <a:pt x="2929" y="686"/>
                </a:lnTo>
                <a:lnTo>
                  <a:pt x="2927" y="690"/>
                </a:lnTo>
                <a:lnTo>
                  <a:pt x="2927" y="690"/>
                </a:lnTo>
                <a:lnTo>
                  <a:pt x="2927" y="690"/>
                </a:lnTo>
                <a:lnTo>
                  <a:pt x="2927" y="690"/>
                </a:lnTo>
                <a:lnTo>
                  <a:pt x="2929" y="690"/>
                </a:lnTo>
                <a:lnTo>
                  <a:pt x="2929" y="688"/>
                </a:lnTo>
                <a:lnTo>
                  <a:pt x="2931" y="686"/>
                </a:lnTo>
                <a:lnTo>
                  <a:pt x="2931" y="684"/>
                </a:lnTo>
                <a:lnTo>
                  <a:pt x="2933" y="684"/>
                </a:lnTo>
                <a:lnTo>
                  <a:pt x="2938" y="684"/>
                </a:lnTo>
                <a:lnTo>
                  <a:pt x="2938" y="684"/>
                </a:lnTo>
                <a:lnTo>
                  <a:pt x="2940" y="684"/>
                </a:lnTo>
                <a:lnTo>
                  <a:pt x="2940" y="682"/>
                </a:lnTo>
                <a:lnTo>
                  <a:pt x="2942" y="682"/>
                </a:lnTo>
                <a:lnTo>
                  <a:pt x="2942" y="682"/>
                </a:lnTo>
                <a:lnTo>
                  <a:pt x="2942" y="679"/>
                </a:lnTo>
                <a:lnTo>
                  <a:pt x="2946" y="679"/>
                </a:lnTo>
                <a:lnTo>
                  <a:pt x="2946" y="679"/>
                </a:lnTo>
                <a:lnTo>
                  <a:pt x="2940" y="677"/>
                </a:lnTo>
                <a:lnTo>
                  <a:pt x="2938" y="675"/>
                </a:lnTo>
                <a:lnTo>
                  <a:pt x="2938" y="677"/>
                </a:lnTo>
                <a:lnTo>
                  <a:pt x="2936" y="677"/>
                </a:lnTo>
                <a:lnTo>
                  <a:pt x="2936" y="675"/>
                </a:lnTo>
                <a:lnTo>
                  <a:pt x="2933" y="675"/>
                </a:lnTo>
                <a:lnTo>
                  <a:pt x="2933" y="677"/>
                </a:lnTo>
                <a:lnTo>
                  <a:pt x="2931" y="677"/>
                </a:lnTo>
                <a:lnTo>
                  <a:pt x="2931" y="679"/>
                </a:lnTo>
                <a:lnTo>
                  <a:pt x="2929" y="677"/>
                </a:lnTo>
                <a:lnTo>
                  <a:pt x="2929" y="677"/>
                </a:lnTo>
                <a:lnTo>
                  <a:pt x="2927" y="679"/>
                </a:lnTo>
                <a:lnTo>
                  <a:pt x="2927" y="679"/>
                </a:lnTo>
                <a:lnTo>
                  <a:pt x="2925" y="677"/>
                </a:lnTo>
                <a:close/>
                <a:moveTo>
                  <a:pt x="2946" y="677"/>
                </a:moveTo>
                <a:lnTo>
                  <a:pt x="2946" y="675"/>
                </a:lnTo>
                <a:lnTo>
                  <a:pt x="2944" y="675"/>
                </a:lnTo>
                <a:lnTo>
                  <a:pt x="2942" y="675"/>
                </a:lnTo>
                <a:lnTo>
                  <a:pt x="2942" y="677"/>
                </a:lnTo>
                <a:lnTo>
                  <a:pt x="2944" y="677"/>
                </a:lnTo>
                <a:lnTo>
                  <a:pt x="2946" y="677"/>
                </a:lnTo>
                <a:lnTo>
                  <a:pt x="2946" y="677"/>
                </a:lnTo>
                <a:close/>
                <a:moveTo>
                  <a:pt x="3040" y="415"/>
                </a:moveTo>
                <a:lnTo>
                  <a:pt x="3038" y="417"/>
                </a:lnTo>
                <a:lnTo>
                  <a:pt x="3038" y="417"/>
                </a:lnTo>
                <a:lnTo>
                  <a:pt x="3038" y="419"/>
                </a:lnTo>
                <a:lnTo>
                  <a:pt x="3042" y="417"/>
                </a:lnTo>
                <a:lnTo>
                  <a:pt x="3042" y="417"/>
                </a:lnTo>
                <a:lnTo>
                  <a:pt x="3042" y="415"/>
                </a:lnTo>
                <a:lnTo>
                  <a:pt x="3040" y="415"/>
                </a:lnTo>
                <a:lnTo>
                  <a:pt x="3040" y="415"/>
                </a:lnTo>
                <a:close/>
                <a:moveTo>
                  <a:pt x="2923" y="644"/>
                </a:moveTo>
                <a:lnTo>
                  <a:pt x="2923" y="644"/>
                </a:lnTo>
                <a:lnTo>
                  <a:pt x="2923" y="644"/>
                </a:lnTo>
                <a:lnTo>
                  <a:pt x="2925" y="644"/>
                </a:lnTo>
                <a:lnTo>
                  <a:pt x="2925" y="642"/>
                </a:lnTo>
                <a:lnTo>
                  <a:pt x="2923" y="642"/>
                </a:lnTo>
                <a:lnTo>
                  <a:pt x="2923" y="644"/>
                </a:lnTo>
                <a:close/>
                <a:moveTo>
                  <a:pt x="2967" y="535"/>
                </a:moveTo>
                <a:lnTo>
                  <a:pt x="2969" y="535"/>
                </a:lnTo>
                <a:lnTo>
                  <a:pt x="2969" y="535"/>
                </a:lnTo>
                <a:lnTo>
                  <a:pt x="2969" y="535"/>
                </a:lnTo>
                <a:lnTo>
                  <a:pt x="2967" y="533"/>
                </a:lnTo>
                <a:lnTo>
                  <a:pt x="2965" y="533"/>
                </a:lnTo>
                <a:lnTo>
                  <a:pt x="2963" y="535"/>
                </a:lnTo>
                <a:lnTo>
                  <a:pt x="2963" y="535"/>
                </a:lnTo>
                <a:lnTo>
                  <a:pt x="2965" y="537"/>
                </a:lnTo>
                <a:lnTo>
                  <a:pt x="2967" y="535"/>
                </a:lnTo>
                <a:close/>
                <a:moveTo>
                  <a:pt x="2917" y="635"/>
                </a:moveTo>
                <a:lnTo>
                  <a:pt x="2919" y="635"/>
                </a:lnTo>
                <a:lnTo>
                  <a:pt x="2919" y="635"/>
                </a:lnTo>
                <a:lnTo>
                  <a:pt x="2917" y="633"/>
                </a:lnTo>
                <a:lnTo>
                  <a:pt x="2917" y="633"/>
                </a:lnTo>
                <a:lnTo>
                  <a:pt x="2915" y="633"/>
                </a:lnTo>
                <a:lnTo>
                  <a:pt x="2915" y="633"/>
                </a:lnTo>
                <a:lnTo>
                  <a:pt x="2915" y="635"/>
                </a:lnTo>
                <a:lnTo>
                  <a:pt x="2917" y="637"/>
                </a:lnTo>
                <a:lnTo>
                  <a:pt x="2917" y="635"/>
                </a:lnTo>
                <a:close/>
                <a:moveTo>
                  <a:pt x="4448" y="1677"/>
                </a:moveTo>
                <a:lnTo>
                  <a:pt x="4448" y="1677"/>
                </a:lnTo>
                <a:lnTo>
                  <a:pt x="4446" y="1675"/>
                </a:lnTo>
                <a:lnTo>
                  <a:pt x="4444" y="1675"/>
                </a:lnTo>
                <a:lnTo>
                  <a:pt x="4442" y="1675"/>
                </a:lnTo>
                <a:lnTo>
                  <a:pt x="4438" y="1675"/>
                </a:lnTo>
                <a:lnTo>
                  <a:pt x="4436" y="1677"/>
                </a:lnTo>
                <a:lnTo>
                  <a:pt x="4434" y="1675"/>
                </a:lnTo>
                <a:lnTo>
                  <a:pt x="4434" y="1675"/>
                </a:lnTo>
                <a:lnTo>
                  <a:pt x="4434" y="1677"/>
                </a:lnTo>
                <a:lnTo>
                  <a:pt x="4434" y="1679"/>
                </a:lnTo>
                <a:lnTo>
                  <a:pt x="4434" y="1679"/>
                </a:lnTo>
                <a:lnTo>
                  <a:pt x="4436" y="1682"/>
                </a:lnTo>
                <a:lnTo>
                  <a:pt x="4436" y="1682"/>
                </a:lnTo>
                <a:lnTo>
                  <a:pt x="4436" y="1684"/>
                </a:lnTo>
                <a:lnTo>
                  <a:pt x="4440" y="1684"/>
                </a:lnTo>
                <a:lnTo>
                  <a:pt x="4442" y="1686"/>
                </a:lnTo>
                <a:lnTo>
                  <a:pt x="4442" y="1686"/>
                </a:lnTo>
                <a:lnTo>
                  <a:pt x="4444" y="1686"/>
                </a:lnTo>
                <a:lnTo>
                  <a:pt x="4444" y="1686"/>
                </a:lnTo>
                <a:lnTo>
                  <a:pt x="4446" y="1686"/>
                </a:lnTo>
                <a:lnTo>
                  <a:pt x="4446" y="1686"/>
                </a:lnTo>
                <a:lnTo>
                  <a:pt x="4448" y="1684"/>
                </a:lnTo>
                <a:lnTo>
                  <a:pt x="4450" y="1684"/>
                </a:lnTo>
                <a:lnTo>
                  <a:pt x="4450" y="1684"/>
                </a:lnTo>
                <a:lnTo>
                  <a:pt x="4450" y="1682"/>
                </a:lnTo>
                <a:lnTo>
                  <a:pt x="4450" y="1679"/>
                </a:lnTo>
                <a:lnTo>
                  <a:pt x="4450" y="1679"/>
                </a:lnTo>
                <a:lnTo>
                  <a:pt x="4450" y="1679"/>
                </a:lnTo>
                <a:lnTo>
                  <a:pt x="4448" y="1677"/>
                </a:lnTo>
                <a:lnTo>
                  <a:pt x="4448" y="1677"/>
                </a:lnTo>
                <a:close/>
                <a:moveTo>
                  <a:pt x="2789" y="738"/>
                </a:moveTo>
                <a:lnTo>
                  <a:pt x="2791" y="738"/>
                </a:lnTo>
                <a:lnTo>
                  <a:pt x="2791" y="738"/>
                </a:lnTo>
                <a:lnTo>
                  <a:pt x="2791" y="736"/>
                </a:lnTo>
                <a:lnTo>
                  <a:pt x="2791" y="736"/>
                </a:lnTo>
                <a:lnTo>
                  <a:pt x="2789" y="738"/>
                </a:lnTo>
                <a:lnTo>
                  <a:pt x="2789" y="738"/>
                </a:lnTo>
                <a:lnTo>
                  <a:pt x="2789" y="738"/>
                </a:lnTo>
                <a:lnTo>
                  <a:pt x="2789" y="738"/>
                </a:lnTo>
                <a:close/>
                <a:moveTo>
                  <a:pt x="2772" y="736"/>
                </a:moveTo>
                <a:lnTo>
                  <a:pt x="2770" y="736"/>
                </a:lnTo>
                <a:lnTo>
                  <a:pt x="2768" y="736"/>
                </a:lnTo>
                <a:lnTo>
                  <a:pt x="2766" y="736"/>
                </a:lnTo>
                <a:lnTo>
                  <a:pt x="2768" y="738"/>
                </a:lnTo>
                <a:lnTo>
                  <a:pt x="2768" y="738"/>
                </a:lnTo>
                <a:lnTo>
                  <a:pt x="2768" y="738"/>
                </a:lnTo>
                <a:lnTo>
                  <a:pt x="2768" y="738"/>
                </a:lnTo>
                <a:lnTo>
                  <a:pt x="2768" y="740"/>
                </a:lnTo>
                <a:lnTo>
                  <a:pt x="2770" y="740"/>
                </a:lnTo>
                <a:lnTo>
                  <a:pt x="2770" y="744"/>
                </a:lnTo>
                <a:lnTo>
                  <a:pt x="2772" y="747"/>
                </a:lnTo>
                <a:lnTo>
                  <a:pt x="2772" y="747"/>
                </a:lnTo>
                <a:lnTo>
                  <a:pt x="2772" y="747"/>
                </a:lnTo>
                <a:lnTo>
                  <a:pt x="2774" y="747"/>
                </a:lnTo>
                <a:lnTo>
                  <a:pt x="2776" y="747"/>
                </a:lnTo>
                <a:lnTo>
                  <a:pt x="2776" y="749"/>
                </a:lnTo>
                <a:lnTo>
                  <a:pt x="2776" y="749"/>
                </a:lnTo>
                <a:lnTo>
                  <a:pt x="2778" y="751"/>
                </a:lnTo>
                <a:lnTo>
                  <a:pt x="2778" y="753"/>
                </a:lnTo>
                <a:lnTo>
                  <a:pt x="2780" y="755"/>
                </a:lnTo>
                <a:lnTo>
                  <a:pt x="2783" y="755"/>
                </a:lnTo>
                <a:lnTo>
                  <a:pt x="2783" y="753"/>
                </a:lnTo>
                <a:lnTo>
                  <a:pt x="2783" y="751"/>
                </a:lnTo>
                <a:lnTo>
                  <a:pt x="2783" y="749"/>
                </a:lnTo>
                <a:lnTo>
                  <a:pt x="2783" y="747"/>
                </a:lnTo>
                <a:lnTo>
                  <a:pt x="2787" y="747"/>
                </a:lnTo>
                <a:lnTo>
                  <a:pt x="2787" y="744"/>
                </a:lnTo>
                <a:lnTo>
                  <a:pt x="2787" y="742"/>
                </a:lnTo>
                <a:lnTo>
                  <a:pt x="2785" y="742"/>
                </a:lnTo>
                <a:lnTo>
                  <a:pt x="2785" y="740"/>
                </a:lnTo>
                <a:lnTo>
                  <a:pt x="2785" y="740"/>
                </a:lnTo>
                <a:lnTo>
                  <a:pt x="2787" y="738"/>
                </a:lnTo>
                <a:lnTo>
                  <a:pt x="2787" y="738"/>
                </a:lnTo>
                <a:lnTo>
                  <a:pt x="2789" y="738"/>
                </a:lnTo>
                <a:lnTo>
                  <a:pt x="2789" y="736"/>
                </a:lnTo>
                <a:lnTo>
                  <a:pt x="2789" y="736"/>
                </a:lnTo>
                <a:lnTo>
                  <a:pt x="2789" y="734"/>
                </a:lnTo>
                <a:lnTo>
                  <a:pt x="2789" y="732"/>
                </a:lnTo>
                <a:lnTo>
                  <a:pt x="2789" y="732"/>
                </a:lnTo>
                <a:lnTo>
                  <a:pt x="2791" y="730"/>
                </a:lnTo>
                <a:lnTo>
                  <a:pt x="2791" y="730"/>
                </a:lnTo>
                <a:lnTo>
                  <a:pt x="2789" y="728"/>
                </a:lnTo>
                <a:lnTo>
                  <a:pt x="2787" y="728"/>
                </a:lnTo>
                <a:lnTo>
                  <a:pt x="2787" y="728"/>
                </a:lnTo>
                <a:lnTo>
                  <a:pt x="2785" y="728"/>
                </a:lnTo>
                <a:lnTo>
                  <a:pt x="2783" y="730"/>
                </a:lnTo>
                <a:lnTo>
                  <a:pt x="2780" y="730"/>
                </a:lnTo>
                <a:lnTo>
                  <a:pt x="2780" y="732"/>
                </a:lnTo>
                <a:lnTo>
                  <a:pt x="2780" y="732"/>
                </a:lnTo>
                <a:lnTo>
                  <a:pt x="2780" y="734"/>
                </a:lnTo>
                <a:lnTo>
                  <a:pt x="2780" y="734"/>
                </a:lnTo>
                <a:lnTo>
                  <a:pt x="2780" y="734"/>
                </a:lnTo>
                <a:lnTo>
                  <a:pt x="2778" y="736"/>
                </a:lnTo>
                <a:lnTo>
                  <a:pt x="2778" y="736"/>
                </a:lnTo>
                <a:lnTo>
                  <a:pt x="2776" y="736"/>
                </a:lnTo>
                <a:lnTo>
                  <a:pt x="2776" y="734"/>
                </a:lnTo>
                <a:lnTo>
                  <a:pt x="2776" y="732"/>
                </a:lnTo>
                <a:lnTo>
                  <a:pt x="2776" y="732"/>
                </a:lnTo>
                <a:lnTo>
                  <a:pt x="2774" y="732"/>
                </a:lnTo>
                <a:lnTo>
                  <a:pt x="2774" y="732"/>
                </a:lnTo>
                <a:lnTo>
                  <a:pt x="2774" y="732"/>
                </a:lnTo>
                <a:lnTo>
                  <a:pt x="2772" y="736"/>
                </a:lnTo>
                <a:lnTo>
                  <a:pt x="2772" y="736"/>
                </a:lnTo>
                <a:close/>
                <a:moveTo>
                  <a:pt x="2776" y="757"/>
                </a:moveTo>
                <a:lnTo>
                  <a:pt x="2776" y="757"/>
                </a:lnTo>
                <a:lnTo>
                  <a:pt x="2778" y="757"/>
                </a:lnTo>
                <a:lnTo>
                  <a:pt x="2778" y="755"/>
                </a:lnTo>
                <a:lnTo>
                  <a:pt x="2778" y="755"/>
                </a:lnTo>
                <a:lnTo>
                  <a:pt x="2776" y="753"/>
                </a:lnTo>
                <a:lnTo>
                  <a:pt x="2774" y="753"/>
                </a:lnTo>
                <a:lnTo>
                  <a:pt x="2772" y="753"/>
                </a:lnTo>
                <a:lnTo>
                  <a:pt x="2770" y="751"/>
                </a:lnTo>
                <a:lnTo>
                  <a:pt x="2768" y="751"/>
                </a:lnTo>
                <a:lnTo>
                  <a:pt x="2768" y="753"/>
                </a:lnTo>
                <a:lnTo>
                  <a:pt x="2768" y="755"/>
                </a:lnTo>
                <a:lnTo>
                  <a:pt x="2774" y="757"/>
                </a:lnTo>
                <a:lnTo>
                  <a:pt x="2776" y="757"/>
                </a:lnTo>
                <a:close/>
                <a:moveTo>
                  <a:pt x="2875" y="667"/>
                </a:moveTo>
                <a:lnTo>
                  <a:pt x="2875" y="667"/>
                </a:lnTo>
                <a:lnTo>
                  <a:pt x="2875" y="667"/>
                </a:lnTo>
                <a:lnTo>
                  <a:pt x="2875" y="667"/>
                </a:lnTo>
                <a:lnTo>
                  <a:pt x="2873" y="667"/>
                </a:lnTo>
                <a:lnTo>
                  <a:pt x="2875" y="667"/>
                </a:lnTo>
                <a:lnTo>
                  <a:pt x="2875" y="667"/>
                </a:lnTo>
                <a:lnTo>
                  <a:pt x="2875" y="667"/>
                </a:lnTo>
                <a:close/>
                <a:moveTo>
                  <a:pt x="2789" y="751"/>
                </a:moveTo>
                <a:lnTo>
                  <a:pt x="2787" y="749"/>
                </a:lnTo>
                <a:lnTo>
                  <a:pt x="2787" y="749"/>
                </a:lnTo>
                <a:lnTo>
                  <a:pt x="2785" y="749"/>
                </a:lnTo>
                <a:lnTo>
                  <a:pt x="2785" y="751"/>
                </a:lnTo>
                <a:lnTo>
                  <a:pt x="2785" y="751"/>
                </a:lnTo>
                <a:lnTo>
                  <a:pt x="2785" y="751"/>
                </a:lnTo>
                <a:lnTo>
                  <a:pt x="2785" y="751"/>
                </a:lnTo>
                <a:lnTo>
                  <a:pt x="2783" y="753"/>
                </a:lnTo>
                <a:lnTo>
                  <a:pt x="2785" y="753"/>
                </a:lnTo>
                <a:lnTo>
                  <a:pt x="2787" y="751"/>
                </a:lnTo>
                <a:lnTo>
                  <a:pt x="2789" y="751"/>
                </a:lnTo>
                <a:lnTo>
                  <a:pt x="2789" y="751"/>
                </a:lnTo>
                <a:lnTo>
                  <a:pt x="2789" y="751"/>
                </a:lnTo>
                <a:lnTo>
                  <a:pt x="2789" y="751"/>
                </a:lnTo>
                <a:close/>
                <a:moveTo>
                  <a:pt x="2699" y="780"/>
                </a:moveTo>
                <a:lnTo>
                  <a:pt x="2697" y="780"/>
                </a:lnTo>
                <a:lnTo>
                  <a:pt x="2697" y="780"/>
                </a:lnTo>
                <a:lnTo>
                  <a:pt x="2697" y="780"/>
                </a:lnTo>
                <a:lnTo>
                  <a:pt x="2699" y="780"/>
                </a:lnTo>
                <a:lnTo>
                  <a:pt x="2699" y="780"/>
                </a:lnTo>
                <a:close/>
                <a:moveTo>
                  <a:pt x="2705" y="778"/>
                </a:moveTo>
                <a:lnTo>
                  <a:pt x="2705" y="778"/>
                </a:lnTo>
                <a:lnTo>
                  <a:pt x="2703" y="778"/>
                </a:lnTo>
                <a:lnTo>
                  <a:pt x="2705" y="778"/>
                </a:lnTo>
                <a:lnTo>
                  <a:pt x="2707" y="778"/>
                </a:lnTo>
                <a:lnTo>
                  <a:pt x="2705" y="778"/>
                </a:lnTo>
                <a:close/>
                <a:moveTo>
                  <a:pt x="2730" y="755"/>
                </a:moveTo>
                <a:lnTo>
                  <a:pt x="2730" y="755"/>
                </a:lnTo>
                <a:lnTo>
                  <a:pt x="2730" y="755"/>
                </a:lnTo>
                <a:lnTo>
                  <a:pt x="2730" y="757"/>
                </a:lnTo>
                <a:lnTo>
                  <a:pt x="2732" y="757"/>
                </a:lnTo>
                <a:lnTo>
                  <a:pt x="2732" y="755"/>
                </a:lnTo>
                <a:lnTo>
                  <a:pt x="2732" y="755"/>
                </a:lnTo>
                <a:lnTo>
                  <a:pt x="2730" y="755"/>
                </a:lnTo>
                <a:lnTo>
                  <a:pt x="2730" y="755"/>
                </a:lnTo>
                <a:close/>
                <a:moveTo>
                  <a:pt x="2730" y="751"/>
                </a:moveTo>
                <a:lnTo>
                  <a:pt x="2730" y="749"/>
                </a:lnTo>
                <a:lnTo>
                  <a:pt x="2730" y="749"/>
                </a:lnTo>
                <a:lnTo>
                  <a:pt x="2728" y="753"/>
                </a:lnTo>
                <a:lnTo>
                  <a:pt x="2728" y="755"/>
                </a:lnTo>
                <a:lnTo>
                  <a:pt x="2728" y="755"/>
                </a:lnTo>
                <a:lnTo>
                  <a:pt x="2728" y="753"/>
                </a:lnTo>
                <a:lnTo>
                  <a:pt x="2732" y="753"/>
                </a:lnTo>
                <a:lnTo>
                  <a:pt x="2732" y="753"/>
                </a:lnTo>
                <a:lnTo>
                  <a:pt x="2728" y="753"/>
                </a:lnTo>
                <a:lnTo>
                  <a:pt x="2728" y="751"/>
                </a:lnTo>
                <a:lnTo>
                  <a:pt x="2730" y="751"/>
                </a:lnTo>
                <a:lnTo>
                  <a:pt x="2730" y="751"/>
                </a:lnTo>
                <a:close/>
                <a:moveTo>
                  <a:pt x="2768" y="759"/>
                </a:moveTo>
                <a:lnTo>
                  <a:pt x="2768" y="759"/>
                </a:lnTo>
                <a:lnTo>
                  <a:pt x="2768" y="761"/>
                </a:lnTo>
                <a:lnTo>
                  <a:pt x="2768" y="761"/>
                </a:lnTo>
                <a:lnTo>
                  <a:pt x="2768" y="761"/>
                </a:lnTo>
                <a:lnTo>
                  <a:pt x="2772" y="761"/>
                </a:lnTo>
                <a:lnTo>
                  <a:pt x="2772" y="761"/>
                </a:lnTo>
                <a:lnTo>
                  <a:pt x="2770" y="761"/>
                </a:lnTo>
                <a:lnTo>
                  <a:pt x="2768" y="759"/>
                </a:lnTo>
                <a:close/>
                <a:moveTo>
                  <a:pt x="5194" y="811"/>
                </a:moveTo>
                <a:lnTo>
                  <a:pt x="5194" y="809"/>
                </a:lnTo>
                <a:lnTo>
                  <a:pt x="5194" y="809"/>
                </a:lnTo>
                <a:lnTo>
                  <a:pt x="5194" y="809"/>
                </a:lnTo>
                <a:lnTo>
                  <a:pt x="5194" y="809"/>
                </a:lnTo>
                <a:lnTo>
                  <a:pt x="5194" y="809"/>
                </a:lnTo>
                <a:lnTo>
                  <a:pt x="5194" y="811"/>
                </a:lnTo>
                <a:lnTo>
                  <a:pt x="5194" y="811"/>
                </a:lnTo>
                <a:close/>
                <a:moveTo>
                  <a:pt x="2856" y="702"/>
                </a:moveTo>
                <a:lnTo>
                  <a:pt x="2854" y="702"/>
                </a:lnTo>
                <a:lnTo>
                  <a:pt x="2854" y="702"/>
                </a:lnTo>
                <a:lnTo>
                  <a:pt x="2854" y="705"/>
                </a:lnTo>
                <a:lnTo>
                  <a:pt x="2852" y="707"/>
                </a:lnTo>
                <a:lnTo>
                  <a:pt x="2852" y="709"/>
                </a:lnTo>
                <a:lnTo>
                  <a:pt x="2850" y="711"/>
                </a:lnTo>
                <a:lnTo>
                  <a:pt x="2850" y="713"/>
                </a:lnTo>
                <a:lnTo>
                  <a:pt x="2845" y="719"/>
                </a:lnTo>
                <a:lnTo>
                  <a:pt x="2845" y="721"/>
                </a:lnTo>
                <a:lnTo>
                  <a:pt x="2845" y="723"/>
                </a:lnTo>
                <a:lnTo>
                  <a:pt x="2845" y="726"/>
                </a:lnTo>
                <a:lnTo>
                  <a:pt x="2845" y="726"/>
                </a:lnTo>
                <a:lnTo>
                  <a:pt x="2848" y="723"/>
                </a:lnTo>
                <a:lnTo>
                  <a:pt x="2852" y="713"/>
                </a:lnTo>
                <a:lnTo>
                  <a:pt x="2852" y="713"/>
                </a:lnTo>
                <a:lnTo>
                  <a:pt x="2852" y="711"/>
                </a:lnTo>
                <a:lnTo>
                  <a:pt x="2854" y="705"/>
                </a:lnTo>
                <a:lnTo>
                  <a:pt x="2854" y="705"/>
                </a:lnTo>
                <a:lnTo>
                  <a:pt x="2854" y="705"/>
                </a:lnTo>
                <a:lnTo>
                  <a:pt x="2856" y="702"/>
                </a:lnTo>
                <a:lnTo>
                  <a:pt x="2856" y="702"/>
                </a:lnTo>
                <a:close/>
                <a:moveTo>
                  <a:pt x="2764" y="747"/>
                </a:moveTo>
                <a:lnTo>
                  <a:pt x="2764" y="747"/>
                </a:lnTo>
                <a:lnTo>
                  <a:pt x="2764" y="744"/>
                </a:lnTo>
                <a:lnTo>
                  <a:pt x="2764" y="744"/>
                </a:lnTo>
                <a:lnTo>
                  <a:pt x="2764" y="742"/>
                </a:lnTo>
                <a:lnTo>
                  <a:pt x="2762" y="738"/>
                </a:lnTo>
                <a:lnTo>
                  <a:pt x="2762" y="738"/>
                </a:lnTo>
                <a:lnTo>
                  <a:pt x="2762" y="738"/>
                </a:lnTo>
                <a:lnTo>
                  <a:pt x="2760" y="738"/>
                </a:lnTo>
                <a:lnTo>
                  <a:pt x="2760" y="738"/>
                </a:lnTo>
                <a:lnTo>
                  <a:pt x="2757" y="738"/>
                </a:lnTo>
                <a:lnTo>
                  <a:pt x="2757" y="738"/>
                </a:lnTo>
                <a:lnTo>
                  <a:pt x="2753" y="740"/>
                </a:lnTo>
                <a:lnTo>
                  <a:pt x="2751" y="740"/>
                </a:lnTo>
                <a:lnTo>
                  <a:pt x="2751" y="742"/>
                </a:lnTo>
                <a:lnTo>
                  <a:pt x="2751" y="747"/>
                </a:lnTo>
                <a:lnTo>
                  <a:pt x="2751" y="747"/>
                </a:lnTo>
                <a:lnTo>
                  <a:pt x="2753" y="747"/>
                </a:lnTo>
                <a:lnTo>
                  <a:pt x="2755" y="749"/>
                </a:lnTo>
                <a:lnTo>
                  <a:pt x="2760" y="749"/>
                </a:lnTo>
                <a:lnTo>
                  <a:pt x="2762" y="749"/>
                </a:lnTo>
                <a:lnTo>
                  <a:pt x="2764" y="747"/>
                </a:lnTo>
                <a:close/>
                <a:moveTo>
                  <a:pt x="2799" y="763"/>
                </a:moveTo>
                <a:lnTo>
                  <a:pt x="2799" y="763"/>
                </a:lnTo>
                <a:lnTo>
                  <a:pt x="2801" y="765"/>
                </a:lnTo>
                <a:lnTo>
                  <a:pt x="2801" y="765"/>
                </a:lnTo>
                <a:lnTo>
                  <a:pt x="2804" y="763"/>
                </a:lnTo>
                <a:lnTo>
                  <a:pt x="2806" y="763"/>
                </a:lnTo>
                <a:lnTo>
                  <a:pt x="2806" y="765"/>
                </a:lnTo>
                <a:lnTo>
                  <a:pt x="2808" y="763"/>
                </a:lnTo>
                <a:lnTo>
                  <a:pt x="2806" y="763"/>
                </a:lnTo>
                <a:lnTo>
                  <a:pt x="2806" y="761"/>
                </a:lnTo>
                <a:lnTo>
                  <a:pt x="2804" y="761"/>
                </a:lnTo>
                <a:lnTo>
                  <a:pt x="2806" y="761"/>
                </a:lnTo>
                <a:lnTo>
                  <a:pt x="2806" y="759"/>
                </a:lnTo>
                <a:lnTo>
                  <a:pt x="2806" y="759"/>
                </a:lnTo>
                <a:lnTo>
                  <a:pt x="2806" y="759"/>
                </a:lnTo>
                <a:lnTo>
                  <a:pt x="2804" y="757"/>
                </a:lnTo>
                <a:lnTo>
                  <a:pt x="2804" y="757"/>
                </a:lnTo>
                <a:lnTo>
                  <a:pt x="2801" y="757"/>
                </a:lnTo>
                <a:lnTo>
                  <a:pt x="2801" y="757"/>
                </a:lnTo>
                <a:lnTo>
                  <a:pt x="2799" y="757"/>
                </a:lnTo>
                <a:lnTo>
                  <a:pt x="2799" y="759"/>
                </a:lnTo>
                <a:lnTo>
                  <a:pt x="2799" y="759"/>
                </a:lnTo>
                <a:lnTo>
                  <a:pt x="2799" y="759"/>
                </a:lnTo>
                <a:lnTo>
                  <a:pt x="2799" y="761"/>
                </a:lnTo>
                <a:lnTo>
                  <a:pt x="2799" y="763"/>
                </a:lnTo>
                <a:close/>
                <a:moveTo>
                  <a:pt x="2871" y="705"/>
                </a:moveTo>
                <a:lnTo>
                  <a:pt x="2871" y="707"/>
                </a:lnTo>
                <a:lnTo>
                  <a:pt x="2873" y="709"/>
                </a:lnTo>
                <a:lnTo>
                  <a:pt x="2871" y="709"/>
                </a:lnTo>
                <a:lnTo>
                  <a:pt x="2871" y="711"/>
                </a:lnTo>
                <a:lnTo>
                  <a:pt x="2873" y="711"/>
                </a:lnTo>
                <a:lnTo>
                  <a:pt x="2873" y="711"/>
                </a:lnTo>
                <a:lnTo>
                  <a:pt x="2875" y="709"/>
                </a:lnTo>
                <a:lnTo>
                  <a:pt x="2875" y="707"/>
                </a:lnTo>
                <a:lnTo>
                  <a:pt x="2877" y="707"/>
                </a:lnTo>
                <a:lnTo>
                  <a:pt x="2879" y="705"/>
                </a:lnTo>
                <a:lnTo>
                  <a:pt x="2879" y="702"/>
                </a:lnTo>
                <a:lnTo>
                  <a:pt x="2879" y="702"/>
                </a:lnTo>
                <a:lnTo>
                  <a:pt x="2881" y="702"/>
                </a:lnTo>
                <a:lnTo>
                  <a:pt x="2881" y="702"/>
                </a:lnTo>
                <a:lnTo>
                  <a:pt x="2879" y="700"/>
                </a:lnTo>
                <a:lnTo>
                  <a:pt x="2881" y="696"/>
                </a:lnTo>
                <a:lnTo>
                  <a:pt x="2881" y="694"/>
                </a:lnTo>
                <a:lnTo>
                  <a:pt x="2883" y="694"/>
                </a:lnTo>
                <a:lnTo>
                  <a:pt x="2883" y="692"/>
                </a:lnTo>
                <a:lnTo>
                  <a:pt x="2883" y="692"/>
                </a:lnTo>
                <a:lnTo>
                  <a:pt x="2883" y="692"/>
                </a:lnTo>
                <a:lnTo>
                  <a:pt x="2881" y="690"/>
                </a:lnTo>
                <a:lnTo>
                  <a:pt x="2881" y="692"/>
                </a:lnTo>
                <a:lnTo>
                  <a:pt x="2881" y="692"/>
                </a:lnTo>
                <a:lnTo>
                  <a:pt x="2879" y="692"/>
                </a:lnTo>
                <a:lnTo>
                  <a:pt x="2877" y="692"/>
                </a:lnTo>
                <a:lnTo>
                  <a:pt x="2875" y="694"/>
                </a:lnTo>
                <a:lnTo>
                  <a:pt x="2873" y="696"/>
                </a:lnTo>
                <a:lnTo>
                  <a:pt x="2871" y="696"/>
                </a:lnTo>
                <a:lnTo>
                  <a:pt x="2871" y="698"/>
                </a:lnTo>
                <a:lnTo>
                  <a:pt x="2871" y="700"/>
                </a:lnTo>
                <a:lnTo>
                  <a:pt x="2871" y="702"/>
                </a:lnTo>
                <a:lnTo>
                  <a:pt x="2871" y="705"/>
                </a:lnTo>
                <a:lnTo>
                  <a:pt x="2871" y="705"/>
                </a:lnTo>
                <a:close/>
                <a:moveTo>
                  <a:pt x="2757" y="753"/>
                </a:moveTo>
                <a:lnTo>
                  <a:pt x="2757" y="751"/>
                </a:lnTo>
                <a:lnTo>
                  <a:pt x="2755" y="751"/>
                </a:lnTo>
                <a:lnTo>
                  <a:pt x="2755" y="751"/>
                </a:lnTo>
                <a:lnTo>
                  <a:pt x="2757" y="753"/>
                </a:lnTo>
                <a:lnTo>
                  <a:pt x="2760" y="753"/>
                </a:lnTo>
                <a:lnTo>
                  <a:pt x="2760" y="753"/>
                </a:lnTo>
                <a:lnTo>
                  <a:pt x="2760" y="753"/>
                </a:lnTo>
                <a:lnTo>
                  <a:pt x="2760" y="753"/>
                </a:lnTo>
                <a:lnTo>
                  <a:pt x="2757" y="753"/>
                </a:lnTo>
                <a:close/>
                <a:moveTo>
                  <a:pt x="2751" y="749"/>
                </a:moveTo>
                <a:lnTo>
                  <a:pt x="2749" y="749"/>
                </a:lnTo>
                <a:lnTo>
                  <a:pt x="2749" y="749"/>
                </a:lnTo>
                <a:lnTo>
                  <a:pt x="2749" y="753"/>
                </a:lnTo>
                <a:lnTo>
                  <a:pt x="2751" y="753"/>
                </a:lnTo>
                <a:lnTo>
                  <a:pt x="2751" y="753"/>
                </a:lnTo>
                <a:lnTo>
                  <a:pt x="2753" y="753"/>
                </a:lnTo>
                <a:lnTo>
                  <a:pt x="2753" y="753"/>
                </a:lnTo>
                <a:lnTo>
                  <a:pt x="2753" y="751"/>
                </a:lnTo>
                <a:lnTo>
                  <a:pt x="2751" y="749"/>
                </a:lnTo>
                <a:close/>
                <a:moveTo>
                  <a:pt x="2760" y="734"/>
                </a:moveTo>
                <a:lnTo>
                  <a:pt x="2762" y="734"/>
                </a:lnTo>
                <a:lnTo>
                  <a:pt x="2762" y="734"/>
                </a:lnTo>
                <a:lnTo>
                  <a:pt x="2762" y="734"/>
                </a:lnTo>
                <a:lnTo>
                  <a:pt x="2762" y="732"/>
                </a:lnTo>
                <a:lnTo>
                  <a:pt x="2762" y="732"/>
                </a:lnTo>
                <a:lnTo>
                  <a:pt x="2760" y="730"/>
                </a:lnTo>
                <a:lnTo>
                  <a:pt x="2760" y="732"/>
                </a:lnTo>
                <a:lnTo>
                  <a:pt x="2760" y="732"/>
                </a:lnTo>
                <a:lnTo>
                  <a:pt x="2760" y="734"/>
                </a:lnTo>
                <a:lnTo>
                  <a:pt x="2760" y="734"/>
                </a:lnTo>
                <a:close/>
                <a:moveTo>
                  <a:pt x="2762" y="755"/>
                </a:moveTo>
                <a:lnTo>
                  <a:pt x="2764" y="755"/>
                </a:lnTo>
                <a:lnTo>
                  <a:pt x="2764" y="755"/>
                </a:lnTo>
                <a:lnTo>
                  <a:pt x="2766" y="749"/>
                </a:lnTo>
                <a:lnTo>
                  <a:pt x="2766" y="747"/>
                </a:lnTo>
                <a:lnTo>
                  <a:pt x="2766" y="747"/>
                </a:lnTo>
                <a:lnTo>
                  <a:pt x="2766" y="749"/>
                </a:lnTo>
                <a:lnTo>
                  <a:pt x="2764" y="751"/>
                </a:lnTo>
                <a:lnTo>
                  <a:pt x="2762" y="753"/>
                </a:lnTo>
                <a:lnTo>
                  <a:pt x="2762" y="753"/>
                </a:lnTo>
                <a:lnTo>
                  <a:pt x="2762" y="753"/>
                </a:lnTo>
                <a:lnTo>
                  <a:pt x="2762" y="755"/>
                </a:lnTo>
                <a:close/>
                <a:moveTo>
                  <a:pt x="2827" y="751"/>
                </a:moveTo>
                <a:lnTo>
                  <a:pt x="2827" y="751"/>
                </a:lnTo>
                <a:lnTo>
                  <a:pt x="2827" y="749"/>
                </a:lnTo>
                <a:lnTo>
                  <a:pt x="2827" y="747"/>
                </a:lnTo>
                <a:lnTo>
                  <a:pt x="2822" y="744"/>
                </a:lnTo>
                <a:lnTo>
                  <a:pt x="2820" y="744"/>
                </a:lnTo>
                <a:lnTo>
                  <a:pt x="2820" y="749"/>
                </a:lnTo>
                <a:lnTo>
                  <a:pt x="2822" y="749"/>
                </a:lnTo>
                <a:lnTo>
                  <a:pt x="2827" y="751"/>
                </a:lnTo>
                <a:close/>
                <a:moveTo>
                  <a:pt x="4115" y="1482"/>
                </a:moveTo>
                <a:lnTo>
                  <a:pt x="4115" y="1482"/>
                </a:lnTo>
                <a:lnTo>
                  <a:pt x="4115" y="1480"/>
                </a:lnTo>
                <a:lnTo>
                  <a:pt x="4115" y="1480"/>
                </a:lnTo>
                <a:lnTo>
                  <a:pt x="4113" y="1482"/>
                </a:lnTo>
                <a:lnTo>
                  <a:pt x="4113" y="1482"/>
                </a:lnTo>
                <a:lnTo>
                  <a:pt x="4113" y="1482"/>
                </a:lnTo>
                <a:lnTo>
                  <a:pt x="4113" y="1484"/>
                </a:lnTo>
                <a:lnTo>
                  <a:pt x="4115" y="1487"/>
                </a:lnTo>
                <a:lnTo>
                  <a:pt x="4115" y="1487"/>
                </a:lnTo>
                <a:lnTo>
                  <a:pt x="4115" y="1487"/>
                </a:lnTo>
                <a:lnTo>
                  <a:pt x="4115" y="1484"/>
                </a:lnTo>
                <a:lnTo>
                  <a:pt x="4115" y="1482"/>
                </a:lnTo>
                <a:close/>
                <a:moveTo>
                  <a:pt x="4094" y="1463"/>
                </a:moveTo>
                <a:lnTo>
                  <a:pt x="4092" y="1463"/>
                </a:lnTo>
                <a:lnTo>
                  <a:pt x="4094" y="1463"/>
                </a:lnTo>
                <a:lnTo>
                  <a:pt x="4094" y="1463"/>
                </a:lnTo>
                <a:lnTo>
                  <a:pt x="4094" y="1463"/>
                </a:lnTo>
                <a:lnTo>
                  <a:pt x="4094" y="1463"/>
                </a:lnTo>
                <a:close/>
                <a:moveTo>
                  <a:pt x="4117" y="1591"/>
                </a:moveTo>
                <a:lnTo>
                  <a:pt x="4117" y="1591"/>
                </a:lnTo>
                <a:lnTo>
                  <a:pt x="4117" y="1591"/>
                </a:lnTo>
                <a:lnTo>
                  <a:pt x="4117" y="1591"/>
                </a:lnTo>
                <a:lnTo>
                  <a:pt x="4117" y="1591"/>
                </a:lnTo>
                <a:lnTo>
                  <a:pt x="4117" y="1589"/>
                </a:lnTo>
                <a:lnTo>
                  <a:pt x="4117" y="1589"/>
                </a:lnTo>
                <a:lnTo>
                  <a:pt x="4117" y="1591"/>
                </a:lnTo>
                <a:close/>
                <a:moveTo>
                  <a:pt x="4100" y="1468"/>
                </a:moveTo>
                <a:lnTo>
                  <a:pt x="4100" y="1468"/>
                </a:lnTo>
                <a:lnTo>
                  <a:pt x="4100" y="1468"/>
                </a:lnTo>
                <a:lnTo>
                  <a:pt x="4100" y="1468"/>
                </a:lnTo>
                <a:lnTo>
                  <a:pt x="4100" y="1468"/>
                </a:lnTo>
                <a:lnTo>
                  <a:pt x="4100" y="1468"/>
                </a:lnTo>
                <a:lnTo>
                  <a:pt x="4100" y="1468"/>
                </a:lnTo>
                <a:lnTo>
                  <a:pt x="4100" y="1468"/>
                </a:lnTo>
                <a:close/>
                <a:moveTo>
                  <a:pt x="4103" y="1476"/>
                </a:moveTo>
                <a:lnTo>
                  <a:pt x="4105" y="1478"/>
                </a:lnTo>
                <a:lnTo>
                  <a:pt x="4105" y="1476"/>
                </a:lnTo>
                <a:lnTo>
                  <a:pt x="4103" y="1476"/>
                </a:lnTo>
                <a:lnTo>
                  <a:pt x="4103" y="1476"/>
                </a:lnTo>
                <a:close/>
                <a:moveTo>
                  <a:pt x="4155" y="1327"/>
                </a:moveTo>
                <a:lnTo>
                  <a:pt x="4155" y="1327"/>
                </a:lnTo>
                <a:lnTo>
                  <a:pt x="4155" y="1329"/>
                </a:lnTo>
                <a:lnTo>
                  <a:pt x="4155" y="1327"/>
                </a:lnTo>
                <a:lnTo>
                  <a:pt x="4155" y="1327"/>
                </a:lnTo>
                <a:lnTo>
                  <a:pt x="4155" y="1327"/>
                </a:lnTo>
                <a:lnTo>
                  <a:pt x="4155" y="1327"/>
                </a:lnTo>
                <a:close/>
                <a:moveTo>
                  <a:pt x="4157" y="1327"/>
                </a:moveTo>
                <a:lnTo>
                  <a:pt x="4157" y="1329"/>
                </a:lnTo>
                <a:lnTo>
                  <a:pt x="4159" y="1329"/>
                </a:lnTo>
                <a:lnTo>
                  <a:pt x="4159" y="1329"/>
                </a:lnTo>
                <a:lnTo>
                  <a:pt x="4159" y="1329"/>
                </a:lnTo>
                <a:lnTo>
                  <a:pt x="4159" y="1327"/>
                </a:lnTo>
                <a:lnTo>
                  <a:pt x="4159" y="1327"/>
                </a:lnTo>
                <a:lnTo>
                  <a:pt x="4157" y="1327"/>
                </a:lnTo>
                <a:lnTo>
                  <a:pt x="4157" y="1327"/>
                </a:lnTo>
                <a:close/>
                <a:moveTo>
                  <a:pt x="4165" y="1321"/>
                </a:moveTo>
                <a:lnTo>
                  <a:pt x="4165" y="1321"/>
                </a:lnTo>
                <a:lnTo>
                  <a:pt x="4163" y="1321"/>
                </a:lnTo>
                <a:lnTo>
                  <a:pt x="4163" y="1323"/>
                </a:lnTo>
                <a:lnTo>
                  <a:pt x="4165" y="1323"/>
                </a:lnTo>
                <a:lnTo>
                  <a:pt x="4168" y="1323"/>
                </a:lnTo>
                <a:lnTo>
                  <a:pt x="4165" y="1321"/>
                </a:lnTo>
                <a:close/>
                <a:moveTo>
                  <a:pt x="4251" y="1296"/>
                </a:moveTo>
                <a:lnTo>
                  <a:pt x="4251" y="1296"/>
                </a:lnTo>
                <a:lnTo>
                  <a:pt x="4251" y="1298"/>
                </a:lnTo>
                <a:lnTo>
                  <a:pt x="4251" y="1298"/>
                </a:lnTo>
                <a:lnTo>
                  <a:pt x="4251" y="1298"/>
                </a:lnTo>
                <a:lnTo>
                  <a:pt x="4253" y="1298"/>
                </a:lnTo>
                <a:lnTo>
                  <a:pt x="4253" y="1298"/>
                </a:lnTo>
                <a:lnTo>
                  <a:pt x="4251" y="1298"/>
                </a:lnTo>
                <a:lnTo>
                  <a:pt x="4251" y="1296"/>
                </a:lnTo>
                <a:close/>
                <a:moveTo>
                  <a:pt x="4163" y="1327"/>
                </a:moveTo>
                <a:lnTo>
                  <a:pt x="4165" y="1327"/>
                </a:lnTo>
                <a:lnTo>
                  <a:pt x="4165" y="1327"/>
                </a:lnTo>
                <a:lnTo>
                  <a:pt x="4165" y="1325"/>
                </a:lnTo>
                <a:lnTo>
                  <a:pt x="4165" y="1325"/>
                </a:lnTo>
                <a:lnTo>
                  <a:pt x="4165" y="1325"/>
                </a:lnTo>
                <a:lnTo>
                  <a:pt x="4165" y="1325"/>
                </a:lnTo>
                <a:lnTo>
                  <a:pt x="4163" y="1327"/>
                </a:lnTo>
                <a:close/>
                <a:moveTo>
                  <a:pt x="3388" y="1277"/>
                </a:moveTo>
                <a:lnTo>
                  <a:pt x="3386" y="1277"/>
                </a:lnTo>
                <a:lnTo>
                  <a:pt x="3384" y="1277"/>
                </a:lnTo>
                <a:lnTo>
                  <a:pt x="3386" y="1277"/>
                </a:lnTo>
                <a:lnTo>
                  <a:pt x="3388" y="1277"/>
                </a:lnTo>
                <a:lnTo>
                  <a:pt x="3388" y="1277"/>
                </a:lnTo>
                <a:lnTo>
                  <a:pt x="3388" y="1277"/>
                </a:lnTo>
                <a:lnTo>
                  <a:pt x="3388" y="1277"/>
                </a:lnTo>
                <a:lnTo>
                  <a:pt x="3388" y="1277"/>
                </a:lnTo>
                <a:lnTo>
                  <a:pt x="3388" y="1277"/>
                </a:lnTo>
                <a:close/>
                <a:moveTo>
                  <a:pt x="3380" y="1275"/>
                </a:moveTo>
                <a:lnTo>
                  <a:pt x="3378" y="1275"/>
                </a:lnTo>
                <a:lnTo>
                  <a:pt x="3380" y="1277"/>
                </a:lnTo>
                <a:lnTo>
                  <a:pt x="3380" y="1277"/>
                </a:lnTo>
                <a:lnTo>
                  <a:pt x="3382" y="1275"/>
                </a:lnTo>
                <a:lnTo>
                  <a:pt x="3382" y="1275"/>
                </a:lnTo>
                <a:lnTo>
                  <a:pt x="3382" y="1275"/>
                </a:lnTo>
                <a:lnTo>
                  <a:pt x="3382" y="1273"/>
                </a:lnTo>
                <a:lnTo>
                  <a:pt x="3382" y="1275"/>
                </a:lnTo>
                <a:lnTo>
                  <a:pt x="3380" y="1275"/>
                </a:lnTo>
                <a:close/>
                <a:moveTo>
                  <a:pt x="4369" y="1162"/>
                </a:moveTo>
                <a:lnTo>
                  <a:pt x="4369" y="1162"/>
                </a:lnTo>
                <a:lnTo>
                  <a:pt x="4369" y="1162"/>
                </a:lnTo>
                <a:lnTo>
                  <a:pt x="4367" y="1160"/>
                </a:lnTo>
                <a:lnTo>
                  <a:pt x="4367" y="1160"/>
                </a:lnTo>
                <a:lnTo>
                  <a:pt x="4365" y="1160"/>
                </a:lnTo>
                <a:lnTo>
                  <a:pt x="4365" y="1160"/>
                </a:lnTo>
                <a:lnTo>
                  <a:pt x="4365" y="1162"/>
                </a:lnTo>
                <a:lnTo>
                  <a:pt x="4369" y="1164"/>
                </a:lnTo>
                <a:lnTo>
                  <a:pt x="4373" y="1164"/>
                </a:lnTo>
                <a:lnTo>
                  <a:pt x="4373" y="1164"/>
                </a:lnTo>
                <a:lnTo>
                  <a:pt x="4373" y="1164"/>
                </a:lnTo>
                <a:lnTo>
                  <a:pt x="4373" y="1164"/>
                </a:lnTo>
                <a:lnTo>
                  <a:pt x="4369" y="1162"/>
                </a:lnTo>
                <a:close/>
                <a:moveTo>
                  <a:pt x="3369" y="1275"/>
                </a:moveTo>
                <a:lnTo>
                  <a:pt x="3369" y="1275"/>
                </a:lnTo>
                <a:lnTo>
                  <a:pt x="3369" y="1275"/>
                </a:lnTo>
                <a:lnTo>
                  <a:pt x="3369" y="1275"/>
                </a:lnTo>
                <a:lnTo>
                  <a:pt x="3371" y="1275"/>
                </a:lnTo>
                <a:lnTo>
                  <a:pt x="3369" y="1275"/>
                </a:lnTo>
                <a:lnTo>
                  <a:pt x="3369" y="1275"/>
                </a:lnTo>
                <a:close/>
                <a:moveTo>
                  <a:pt x="2965" y="1076"/>
                </a:moveTo>
                <a:lnTo>
                  <a:pt x="2965" y="1076"/>
                </a:lnTo>
                <a:lnTo>
                  <a:pt x="2965" y="1076"/>
                </a:lnTo>
                <a:lnTo>
                  <a:pt x="2965" y="1076"/>
                </a:lnTo>
                <a:lnTo>
                  <a:pt x="2967" y="1076"/>
                </a:lnTo>
                <a:lnTo>
                  <a:pt x="2965" y="1074"/>
                </a:lnTo>
                <a:lnTo>
                  <a:pt x="2965" y="1074"/>
                </a:lnTo>
                <a:lnTo>
                  <a:pt x="2965" y="1076"/>
                </a:lnTo>
                <a:close/>
                <a:moveTo>
                  <a:pt x="4090" y="1457"/>
                </a:moveTo>
                <a:lnTo>
                  <a:pt x="4090" y="1455"/>
                </a:lnTo>
                <a:lnTo>
                  <a:pt x="4090" y="1455"/>
                </a:lnTo>
                <a:lnTo>
                  <a:pt x="4090" y="1457"/>
                </a:lnTo>
                <a:lnTo>
                  <a:pt x="4090" y="1459"/>
                </a:lnTo>
                <a:lnTo>
                  <a:pt x="4090" y="1459"/>
                </a:lnTo>
                <a:lnTo>
                  <a:pt x="4090" y="1459"/>
                </a:lnTo>
                <a:lnTo>
                  <a:pt x="4092" y="1459"/>
                </a:lnTo>
                <a:lnTo>
                  <a:pt x="4092" y="1457"/>
                </a:lnTo>
                <a:lnTo>
                  <a:pt x="4092" y="1457"/>
                </a:lnTo>
                <a:lnTo>
                  <a:pt x="4090" y="1457"/>
                </a:lnTo>
                <a:close/>
                <a:moveTo>
                  <a:pt x="4056" y="1493"/>
                </a:moveTo>
                <a:lnTo>
                  <a:pt x="4054" y="1495"/>
                </a:lnTo>
                <a:lnTo>
                  <a:pt x="4056" y="1495"/>
                </a:lnTo>
                <a:lnTo>
                  <a:pt x="4056" y="1495"/>
                </a:lnTo>
                <a:lnTo>
                  <a:pt x="4056" y="1495"/>
                </a:lnTo>
                <a:lnTo>
                  <a:pt x="4056" y="1493"/>
                </a:lnTo>
                <a:lnTo>
                  <a:pt x="4056" y="1493"/>
                </a:lnTo>
                <a:lnTo>
                  <a:pt x="4056" y="1493"/>
                </a:lnTo>
                <a:lnTo>
                  <a:pt x="4056" y="1493"/>
                </a:lnTo>
                <a:close/>
                <a:moveTo>
                  <a:pt x="4056" y="1491"/>
                </a:moveTo>
                <a:lnTo>
                  <a:pt x="4056" y="1491"/>
                </a:lnTo>
                <a:lnTo>
                  <a:pt x="4056" y="1491"/>
                </a:lnTo>
                <a:lnTo>
                  <a:pt x="4056" y="1491"/>
                </a:lnTo>
                <a:lnTo>
                  <a:pt x="4056" y="1491"/>
                </a:lnTo>
                <a:lnTo>
                  <a:pt x="4056" y="1491"/>
                </a:lnTo>
                <a:lnTo>
                  <a:pt x="4056" y="1491"/>
                </a:lnTo>
                <a:lnTo>
                  <a:pt x="4056" y="1491"/>
                </a:lnTo>
                <a:close/>
                <a:moveTo>
                  <a:pt x="3966" y="1350"/>
                </a:moveTo>
                <a:lnTo>
                  <a:pt x="3966" y="1350"/>
                </a:lnTo>
                <a:lnTo>
                  <a:pt x="3968" y="1350"/>
                </a:lnTo>
                <a:lnTo>
                  <a:pt x="3968" y="1350"/>
                </a:lnTo>
                <a:lnTo>
                  <a:pt x="3968" y="1348"/>
                </a:lnTo>
                <a:lnTo>
                  <a:pt x="3968" y="1348"/>
                </a:lnTo>
                <a:lnTo>
                  <a:pt x="3968" y="1348"/>
                </a:lnTo>
                <a:lnTo>
                  <a:pt x="3966" y="1348"/>
                </a:lnTo>
                <a:lnTo>
                  <a:pt x="3966" y="1346"/>
                </a:lnTo>
                <a:lnTo>
                  <a:pt x="3964" y="1346"/>
                </a:lnTo>
                <a:lnTo>
                  <a:pt x="3964" y="1348"/>
                </a:lnTo>
                <a:lnTo>
                  <a:pt x="3964" y="1348"/>
                </a:lnTo>
                <a:lnTo>
                  <a:pt x="3966" y="1348"/>
                </a:lnTo>
                <a:lnTo>
                  <a:pt x="3966" y="1350"/>
                </a:lnTo>
                <a:close/>
                <a:moveTo>
                  <a:pt x="3411" y="1239"/>
                </a:moveTo>
                <a:lnTo>
                  <a:pt x="3409" y="1239"/>
                </a:lnTo>
                <a:lnTo>
                  <a:pt x="3409" y="1239"/>
                </a:lnTo>
                <a:lnTo>
                  <a:pt x="3409" y="1239"/>
                </a:lnTo>
                <a:lnTo>
                  <a:pt x="3409" y="1241"/>
                </a:lnTo>
                <a:lnTo>
                  <a:pt x="3409" y="1241"/>
                </a:lnTo>
                <a:lnTo>
                  <a:pt x="3411" y="1241"/>
                </a:lnTo>
                <a:lnTo>
                  <a:pt x="3413" y="1239"/>
                </a:lnTo>
                <a:lnTo>
                  <a:pt x="3413" y="1239"/>
                </a:lnTo>
                <a:lnTo>
                  <a:pt x="3415" y="1239"/>
                </a:lnTo>
                <a:lnTo>
                  <a:pt x="3417" y="1239"/>
                </a:lnTo>
                <a:lnTo>
                  <a:pt x="3417" y="1239"/>
                </a:lnTo>
                <a:lnTo>
                  <a:pt x="3417" y="1239"/>
                </a:lnTo>
                <a:lnTo>
                  <a:pt x="3420" y="1237"/>
                </a:lnTo>
                <a:lnTo>
                  <a:pt x="3422" y="1235"/>
                </a:lnTo>
                <a:lnTo>
                  <a:pt x="3424" y="1235"/>
                </a:lnTo>
                <a:lnTo>
                  <a:pt x="3422" y="1235"/>
                </a:lnTo>
                <a:lnTo>
                  <a:pt x="3420" y="1235"/>
                </a:lnTo>
                <a:lnTo>
                  <a:pt x="3417" y="1235"/>
                </a:lnTo>
                <a:lnTo>
                  <a:pt x="3415" y="1235"/>
                </a:lnTo>
                <a:lnTo>
                  <a:pt x="3415" y="1235"/>
                </a:lnTo>
                <a:lnTo>
                  <a:pt x="3415" y="1237"/>
                </a:lnTo>
                <a:lnTo>
                  <a:pt x="3415" y="1237"/>
                </a:lnTo>
                <a:lnTo>
                  <a:pt x="3411" y="1239"/>
                </a:lnTo>
                <a:close/>
                <a:moveTo>
                  <a:pt x="3396" y="1273"/>
                </a:moveTo>
                <a:lnTo>
                  <a:pt x="3394" y="1273"/>
                </a:lnTo>
                <a:lnTo>
                  <a:pt x="3394" y="1273"/>
                </a:lnTo>
                <a:lnTo>
                  <a:pt x="3396" y="1273"/>
                </a:lnTo>
                <a:lnTo>
                  <a:pt x="3396" y="1273"/>
                </a:lnTo>
                <a:lnTo>
                  <a:pt x="3396" y="1273"/>
                </a:lnTo>
                <a:lnTo>
                  <a:pt x="3396" y="1273"/>
                </a:lnTo>
                <a:lnTo>
                  <a:pt x="3396" y="1273"/>
                </a:lnTo>
                <a:lnTo>
                  <a:pt x="3396" y="1273"/>
                </a:lnTo>
                <a:close/>
                <a:moveTo>
                  <a:pt x="5211" y="811"/>
                </a:moveTo>
                <a:lnTo>
                  <a:pt x="5213" y="809"/>
                </a:lnTo>
                <a:lnTo>
                  <a:pt x="5211" y="807"/>
                </a:lnTo>
                <a:lnTo>
                  <a:pt x="5209" y="809"/>
                </a:lnTo>
                <a:lnTo>
                  <a:pt x="5209" y="809"/>
                </a:lnTo>
                <a:lnTo>
                  <a:pt x="5209" y="811"/>
                </a:lnTo>
                <a:lnTo>
                  <a:pt x="5211" y="811"/>
                </a:lnTo>
                <a:lnTo>
                  <a:pt x="5211" y="811"/>
                </a:lnTo>
                <a:close/>
                <a:moveTo>
                  <a:pt x="5213" y="1866"/>
                </a:moveTo>
                <a:lnTo>
                  <a:pt x="5211" y="1866"/>
                </a:lnTo>
                <a:lnTo>
                  <a:pt x="5211" y="1866"/>
                </a:lnTo>
                <a:lnTo>
                  <a:pt x="5209" y="1866"/>
                </a:lnTo>
                <a:lnTo>
                  <a:pt x="5207" y="1866"/>
                </a:lnTo>
                <a:lnTo>
                  <a:pt x="5207" y="1868"/>
                </a:lnTo>
                <a:lnTo>
                  <a:pt x="5205" y="1868"/>
                </a:lnTo>
                <a:lnTo>
                  <a:pt x="5205" y="1868"/>
                </a:lnTo>
                <a:lnTo>
                  <a:pt x="5203" y="1870"/>
                </a:lnTo>
                <a:lnTo>
                  <a:pt x="5201" y="1870"/>
                </a:lnTo>
                <a:lnTo>
                  <a:pt x="5198" y="1870"/>
                </a:lnTo>
                <a:lnTo>
                  <a:pt x="5198" y="1872"/>
                </a:lnTo>
                <a:lnTo>
                  <a:pt x="5196" y="1872"/>
                </a:lnTo>
                <a:lnTo>
                  <a:pt x="5196" y="1872"/>
                </a:lnTo>
                <a:lnTo>
                  <a:pt x="5196" y="1872"/>
                </a:lnTo>
                <a:lnTo>
                  <a:pt x="5194" y="1872"/>
                </a:lnTo>
                <a:lnTo>
                  <a:pt x="5194" y="1872"/>
                </a:lnTo>
                <a:lnTo>
                  <a:pt x="5194" y="1872"/>
                </a:lnTo>
                <a:lnTo>
                  <a:pt x="5194" y="1874"/>
                </a:lnTo>
                <a:lnTo>
                  <a:pt x="5194" y="1874"/>
                </a:lnTo>
                <a:lnTo>
                  <a:pt x="5194" y="1874"/>
                </a:lnTo>
                <a:lnTo>
                  <a:pt x="5196" y="1874"/>
                </a:lnTo>
                <a:lnTo>
                  <a:pt x="5196" y="1877"/>
                </a:lnTo>
                <a:lnTo>
                  <a:pt x="5196" y="1877"/>
                </a:lnTo>
                <a:lnTo>
                  <a:pt x="5198" y="1877"/>
                </a:lnTo>
                <a:lnTo>
                  <a:pt x="5198" y="1877"/>
                </a:lnTo>
                <a:lnTo>
                  <a:pt x="5201" y="1877"/>
                </a:lnTo>
                <a:lnTo>
                  <a:pt x="5201" y="1877"/>
                </a:lnTo>
                <a:lnTo>
                  <a:pt x="5203" y="1874"/>
                </a:lnTo>
                <a:lnTo>
                  <a:pt x="5205" y="1872"/>
                </a:lnTo>
                <a:lnTo>
                  <a:pt x="5205" y="1872"/>
                </a:lnTo>
                <a:lnTo>
                  <a:pt x="5205" y="1872"/>
                </a:lnTo>
                <a:lnTo>
                  <a:pt x="5207" y="1874"/>
                </a:lnTo>
                <a:lnTo>
                  <a:pt x="5207" y="1874"/>
                </a:lnTo>
                <a:lnTo>
                  <a:pt x="5207" y="1874"/>
                </a:lnTo>
                <a:lnTo>
                  <a:pt x="5207" y="1874"/>
                </a:lnTo>
                <a:lnTo>
                  <a:pt x="5209" y="1874"/>
                </a:lnTo>
                <a:lnTo>
                  <a:pt x="5211" y="1874"/>
                </a:lnTo>
                <a:lnTo>
                  <a:pt x="5213" y="1874"/>
                </a:lnTo>
                <a:lnTo>
                  <a:pt x="5215" y="1874"/>
                </a:lnTo>
                <a:lnTo>
                  <a:pt x="5213" y="1872"/>
                </a:lnTo>
                <a:lnTo>
                  <a:pt x="5213" y="1872"/>
                </a:lnTo>
                <a:lnTo>
                  <a:pt x="5215" y="1870"/>
                </a:lnTo>
                <a:lnTo>
                  <a:pt x="5215" y="1870"/>
                </a:lnTo>
                <a:lnTo>
                  <a:pt x="5213" y="1870"/>
                </a:lnTo>
                <a:lnTo>
                  <a:pt x="5213" y="1870"/>
                </a:lnTo>
                <a:lnTo>
                  <a:pt x="5211" y="1872"/>
                </a:lnTo>
                <a:lnTo>
                  <a:pt x="5209" y="1874"/>
                </a:lnTo>
                <a:lnTo>
                  <a:pt x="5209" y="1872"/>
                </a:lnTo>
                <a:lnTo>
                  <a:pt x="5209" y="1870"/>
                </a:lnTo>
                <a:lnTo>
                  <a:pt x="5211" y="1870"/>
                </a:lnTo>
                <a:lnTo>
                  <a:pt x="5213" y="1868"/>
                </a:lnTo>
                <a:lnTo>
                  <a:pt x="5213" y="1868"/>
                </a:lnTo>
                <a:lnTo>
                  <a:pt x="5215" y="1866"/>
                </a:lnTo>
                <a:lnTo>
                  <a:pt x="5215" y="1866"/>
                </a:lnTo>
                <a:lnTo>
                  <a:pt x="5213" y="1866"/>
                </a:lnTo>
                <a:lnTo>
                  <a:pt x="5213" y="1866"/>
                </a:lnTo>
                <a:close/>
                <a:moveTo>
                  <a:pt x="5196" y="1738"/>
                </a:moveTo>
                <a:lnTo>
                  <a:pt x="5196" y="1738"/>
                </a:lnTo>
                <a:lnTo>
                  <a:pt x="5196" y="1738"/>
                </a:lnTo>
                <a:lnTo>
                  <a:pt x="5196" y="1738"/>
                </a:lnTo>
                <a:lnTo>
                  <a:pt x="5196" y="1738"/>
                </a:lnTo>
                <a:lnTo>
                  <a:pt x="5196" y="1738"/>
                </a:lnTo>
                <a:lnTo>
                  <a:pt x="5196" y="1738"/>
                </a:lnTo>
                <a:lnTo>
                  <a:pt x="5196" y="1738"/>
                </a:lnTo>
                <a:close/>
                <a:moveTo>
                  <a:pt x="5207" y="820"/>
                </a:moveTo>
                <a:lnTo>
                  <a:pt x="5207" y="820"/>
                </a:lnTo>
                <a:lnTo>
                  <a:pt x="5205" y="820"/>
                </a:lnTo>
                <a:lnTo>
                  <a:pt x="5203" y="820"/>
                </a:lnTo>
                <a:lnTo>
                  <a:pt x="5203" y="818"/>
                </a:lnTo>
                <a:lnTo>
                  <a:pt x="5201" y="816"/>
                </a:lnTo>
                <a:lnTo>
                  <a:pt x="5196" y="816"/>
                </a:lnTo>
                <a:lnTo>
                  <a:pt x="5196" y="816"/>
                </a:lnTo>
                <a:lnTo>
                  <a:pt x="5196" y="818"/>
                </a:lnTo>
                <a:lnTo>
                  <a:pt x="5201" y="818"/>
                </a:lnTo>
                <a:lnTo>
                  <a:pt x="5205" y="820"/>
                </a:lnTo>
                <a:lnTo>
                  <a:pt x="5207" y="820"/>
                </a:lnTo>
                <a:close/>
                <a:moveTo>
                  <a:pt x="5215" y="1870"/>
                </a:moveTo>
                <a:lnTo>
                  <a:pt x="5215" y="1870"/>
                </a:lnTo>
                <a:lnTo>
                  <a:pt x="5215" y="1870"/>
                </a:lnTo>
                <a:lnTo>
                  <a:pt x="5215" y="1870"/>
                </a:lnTo>
                <a:lnTo>
                  <a:pt x="5215" y="1870"/>
                </a:lnTo>
                <a:close/>
                <a:moveTo>
                  <a:pt x="5205" y="1755"/>
                </a:moveTo>
                <a:lnTo>
                  <a:pt x="5205" y="1753"/>
                </a:lnTo>
                <a:lnTo>
                  <a:pt x="5205" y="1753"/>
                </a:lnTo>
                <a:lnTo>
                  <a:pt x="5205" y="1753"/>
                </a:lnTo>
                <a:lnTo>
                  <a:pt x="5205" y="1753"/>
                </a:lnTo>
                <a:lnTo>
                  <a:pt x="5205" y="1753"/>
                </a:lnTo>
                <a:lnTo>
                  <a:pt x="5205" y="1753"/>
                </a:lnTo>
                <a:lnTo>
                  <a:pt x="5205" y="1753"/>
                </a:lnTo>
                <a:lnTo>
                  <a:pt x="5205" y="1755"/>
                </a:lnTo>
                <a:lnTo>
                  <a:pt x="5205" y="1755"/>
                </a:lnTo>
                <a:close/>
                <a:moveTo>
                  <a:pt x="5215" y="1877"/>
                </a:moveTo>
                <a:lnTo>
                  <a:pt x="5213" y="1877"/>
                </a:lnTo>
                <a:lnTo>
                  <a:pt x="5215" y="1877"/>
                </a:lnTo>
                <a:lnTo>
                  <a:pt x="5215" y="1877"/>
                </a:lnTo>
                <a:lnTo>
                  <a:pt x="5215" y="1874"/>
                </a:lnTo>
                <a:lnTo>
                  <a:pt x="5215" y="1874"/>
                </a:lnTo>
                <a:lnTo>
                  <a:pt x="5215" y="1877"/>
                </a:lnTo>
                <a:close/>
                <a:moveTo>
                  <a:pt x="5205" y="1891"/>
                </a:moveTo>
                <a:lnTo>
                  <a:pt x="5205" y="1891"/>
                </a:lnTo>
                <a:lnTo>
                  <a:pt x="5205" y="1893"/>
                </a:lnTo>
                <a:lnTo>
                  <a:pt x="5205" y="1893"/>
                </a:lnTo>
                <a:lnTo>
                  <a:pt x="5207" y="1893"/>
                </a:lnTo>
                <a:lnTo>
                  <a:pt x="5207" y="1893"/>
                </a:lnTo>
                <a:lnTo>
                  <a:pt x="5207" y="1893"/>
                </a:lnTo>
                <a:lnTo>
                  <a:pt x="5207" y="1891"/>
                </a:lnTo>
                <a:lnTo>
                  <a:pt x="5205" y="1891"/>
                </a:lnTo>
                <a:close/>
                <a:moveTo>
                  <a:pt x="4417" y="1032"/>
                </a:moveTo>
                <a:lnTo>
                  <a:pt x="4417" y="1032"/>
                </a:lnTo>
                <a:lnTo>
                  <a:pt x="4417" y="1032"/>
                </a:lnTo>
                <a:lnTo>
                  <a:pt x="4417" y="1034"/>
                </a:lnTo>
                <a:lnTo>
                  <a:pt x="4417" y="1032"/>
                </a:lnTo>
                <a:lnTo>
                  <a:pt x="4417" y="1032"/>
                </a:lnTo>
                <a:close/>
                <a:moveTo>
                  <a:pt x="5207" y="1881"/>
                </a:moveTo>
                <a:lnTo>
                  <a:pt x="5207" y="1881"/>
                </a:lnTo>
                <a:lnTo>
                  <a:pt x="5207" y="1883"/>
                </a:lnTo>
                <a:lnTo>
                  <a:pt x="5207" y="1883"/>
                </a:lnTo>
                <a:lnTo>
                  <a:pt x="5207" y="1883"/>
                </a:lnTo>
                <a:lnTo>
                  <a:pt x="5207" y="1881"/>
                </a:lnTo>
                <a:lnTo>
                  <a:pt x="5207" y="1881"/>
                </a:lnTo>
                <a:close/>
                <a:moveTo>
                  <a:pt x="5198" y="1887"/>
                </a:moveTo>
                <a:lnTo>
                  <a:pt x="5196" y="1887"/>
                </a:lnTo>
                <a:lnTo>
                  <a:pt x="5198" y="1889"/>
                </a:lnTo>
                <a:lnTo>
                  <a:pt x="5198" y="1889"/>
                </a:lnTo>
                <a:lnTo>
                  <a:pt x="5198" y="1887"/>
                </a:lnTo>
                <a:lnTo>
                  <a:pt x="5198" y="1887"/>
                </a:lnTo>
                <a:lnTo>
                  <a:pt x="5198" y="1887"/>
                </a:lnTo>
                <a:close/>
                <a:moveTo>
                  <a:pt x="4608" y="749"/>
                </a:moveTo>
                <a:lnTo>
                  <a:pt x="4605" y="749"/>
                </a:lnTo>
                <a:lnTo>
                  <a:pt x="4605" y="749"/>
                </a:lnTo>
                <a:lnTo>
                  <a:pt x="4601" y="747"/>
                </a:lnTo>
                <a:lnTo>
                  <a:pt x="4601" y="747"/>
                </a:lnTo>
                <a:lnTo>
                  <a:pt x="4599" y="751"/>
                </a:lnTo>
                <a:lnTo>
                  <a:pt x="4597" y="751"/>
                </a:lnTo>
                <a:lnTo>
                  <a:pt x="4597" y="753"/>
                </a:lnTo>
                <a:lnTo>
                  <a:pt x="4595" y="755"/>
                </a:lnTo>
                <a:lnTo>
                  <a:pt x="4597" y="755"/>
                </a:lnTo>
                <a:lnTo>
                  <a:pt x="4599" y="753"/>
                </a:lnTo>
                <a:lnTo>
                  <a:pt x="4599" y="753"/>
                </a:lnTo>
                <a:lnTo>
                  <a:pt x="4601" y="757"/>
                </a:lnTo>
                <a:lnTo>
                  <a:pt x="4603" y="757"/>
                </a:lnTo>
                <a:lnTo>
                  <a:pt x="4603" y="757"/>
                </a:lnTo>
                <a:lnTo>
                  <a:pt x="4605" y="755"/>
                </a:lnTo>
                <a:lnTo>
                  <a:pt x="4605" y="755"/>
                </a:lnTo>
                <a:lnTo>
                  <a:pt x="4608" y="753"/>
                </a:lnTo>
                <a:lnTo>
                  <a:pt x="4608" y="753"/>
                </a:lnTo>
                <a:lnTo>
                  <a:pt x="4608" y="751"/>
                </a:lnTo>
                <a:lnTo>
                  <a:pt x="4610" y="749"/>
                </a:lnTo>
                <a:lnTo>
                  <a:pt x="4610" y="749"/>
                </a:lnTo>
                <a:lnTo>
                  <a:pt x="4608" y="749"/>
                </a:lnTo>
                <a:close/>
                <a:moveTo>
                  <a:pt x="4593" y="749"/>
                </a:moveTo>
                <a:lnTo>
                  <a:pt x="4589" y="751"/>
                </a:lnTo>
                <a:lnTo>
                  <a:pt x="4589" y="751"/>
                </a:lnTo>
                <a:lnTo>
                  <a:pt x="4589" y="751"/>
                </a:lnTo>
                <a:lnTo>
                  <a:pt x="4591" y="751"/>
                </a:lnTo>
                <a:lnTo>
                  <a:pt x="4593" y="751"/>
                </a:lnTo>
                <a:lnTo>
                  <a:pt x="4593" y="751"/>
                </a:lnTo>
                <a:lnTo>
                  <a:pt x="4595" y="749"/>
                </a:lnTo>
                <a:lnTo>
                  <a:pt x="4595" y="749"/>
                </a:lnTo>
                <a:lnTo>
                  <a:pt x="4593" y="749"/>
                </a:lnTo>
                <a:lnTo>
                  <a:pt x="4593" y="749"/>
                </a:lnTo>
                <a:close/>
                <a:moveTo>
                  <a:pt x="3371" y="931"/>
                </a:moveTo>
                <a:lnTo>
                  <a:pt x="3371" y="931"/>
                </a:lnTo>
                <a:lnTo>
                  <a:pt x="3371" y="929"/>
                </a:lnTo>
                <a:lnTo>
                  <a:pt x="3371" y="929"/>
                </a:lnTo>
                <a:lnTo>
                  <a:pt x="3369" y="929"/>
                </a:lnTo>
                <a:lnTo>
                  <a:pt x="3369" y="929"/>
                </a:lnTo>
                <a:lnTo>
                  <a:pt x="3369" y="931"/>
                </a:lnTo>
                <a:lnTo>
                  <a:pt x="3371" y="931"/>
                </a:lnTo>
                <a:close/>
                <a:moveTo>
                  <a:pt x="4440" y="1065"/>
                </a:moveTo>
                <a:lnTo>
                  <a:pt x="4440" y="1065"/>
                </a:lnTo>
                <a:lnTo>
                  <a:pt x="4440" y="1063"/>
                </a:lnTo>
                <a:lnTo>
                  <a:pt x="4440" y="1061"/>
                </a:lnTo>
                <a:lnTo>
                  <a:pt x="4440" y="1061"/>
                </a:lnTo>
                <a:lnTo>
                  <a:pt x="4438" y="1061"/>
                </a:lnTo>
                <a:lnTo>
                  <a:pt x="4440" y="1063"/>
                </a:lnTo>
                <a:lnTo>
                  <a:pt x="4440" y="1065"/>
                </a:lnTo>
                <a:lnTo>
                  <a:pt x="4440" y="1065"/>
                </a:lnTo>
                <a:close/>
                <a:moveTo>
                  <a:pt x="4440" y="1084"/>
                </a:moveTo>
                <a:lnTo>
                  <a:pt x="4438" y="1082"/>
                </a:lnTo>
                <a:lnTo>
                  <a:pt x="4438" y="1082"/>
                </a:lnTo>
                <a:lnTo>
                  <a:pt x="4438" y="1084"/>
                </a:lnTo>
                <a:lnTo>
                  <a:pt x="4440" y="1084"/>
                </a:lnTo>
                <a:lnTo>
                  <a:pt x="4440" y="1084"/>
                </a:lnTo>
                <a:close/>
                <a:moveTo>
                  <a:pt x="3302" y="927"/>
                </a:moveTo>
                <a:lnTo>
                  <a:pt x="3302" y="929"/>
                </a:lnTo>
                <a:lnTo>
                  <a:pt x="3302" y="929"/>
                </a:lnTo>
                <a:lnTo>
                  <a:pt x="3302" y="929"/>
                </a:lnTo>
                <a:lnTo>
                  <a:pt x="3302" y="929"/>
                </a:lnTo>
                <a:lnTo>
                  <a:pt x="3302" y="927"/>
                </a:lnTo>
                <a:lnTo>
                  <a:pt x="3302" y="927"/>
                </a:lnTo>
                <a:close/>
                <a:moveTo>
                  <a:pt x="3336" y="939"/>
                </a:moveTo>
                <a:lnTo>
                  <a:pt x="3338" y="937"/>
                </a:lnTo>
                <a:lnTo>
                  <a:pt x="3338" y="937"/>
                </a:lnTo>
                <a:lnTo>
                  <a:pt x="3336" y="937"/>
                </a:lnTo>
                <a:lnTo>
                  <a:pt x="3336" y="937"/>
                </a:lnTo>
                <a:lnTo>
                  <a:pt x="3336" y="939"/>
                </a:lnTo>
                <a:lnTo>
                  <a:pt x="3336" y="939"/>
                </a:lnTo>
                <a:close/>
                <a:moveTo>
                  <a:pt x="3334" y="939"/>
                </a:moveTo>
                <a:lnTo>
                  <a:pt x="3334" y="937"/>
                </a:lnTo>
                <a:lnTo>
                  <a:pt x="3334" y="937"/>
                </a:lnTo>
                <a:lnTo>
                  <a:pt x="3334" y="937"/>
                </a:lnTo>
                <a:lnTo>
                  <a:pt x="3334" y="937"/>
                </a:lnTo>
                <a:lnTo>
                  <a:pt x="3332" y="937"/>
                </a:lnTo>
                <a:lnTo>
                  <a:pt x="3332" y="939"/>
                </a:lnTo>
                <a:lnTo>
                  <a:pt x="3334" y="941"/>
                </a:lnTo>
                <a:lnTo>
                  <a:pt x="3334" y="941"/>
                </a:lnTo>
                <a:lnTo>
                  <a:pt x="3336" y="941"/>
                </a:lnTo>
                <a:lnTo>
                  <a:pt x="3334" y="939"/>
                </a:lnTo>
                <a:lnTo>
                  <a:pt x="3334" y="939"/>
                </a:lnTo>
                <a:close/>
                <a:moveTo>
                  <a:pt x="3378" y="1046"/>
                </a:moveTo>
                <a:lnTo>
                  <a:pt x="3378" y="1044"/>
                </a:lnTo>
                <a:lnTo>
                  <a:pt x="3376" y="1040"/>
                </a:lnTo>
                <a:lnTo>
                  <a:pt x="3378" y="1040"/>
                </a:lnTo>
                <a:lnTo>
                  <a:pt x="3376" y="1040"/>
                </a:lnTo>
                <a:lnTo>
                  <a:pt x="3376" y="1040"/>
                </a:lnTo>
                <a:lnTo>
                  <a:pt x="3376" y="1042"/>
                </a:lnTo>
                <a:lnTo>
                  <a:pt x="3378" y="1046"/>
                </a:lnTo>
                <a:close/>
                <a:moveTo>
                  <a:pt x="3340" y="1252"/>
                </a:moveTo>
                <a:lnTo>
                  <a:pt x="3340" y="1252"/>
                </a:lnTo>
                <a:lnTo>
                  <a:pt x="3340" y="1252"/>
                </a:lnTo>
                <a:lnTo>
                  <a:pt x="3342" y="1250"/>
                </a:lnTo>
                <a:lnTo>
                  <a:pt x="3340" y="1248"/>
                </a:lnTo>
                <a:lnTo>
                  <a:pt x="3340" y="1245"/>
                </a:lnTo>
                <a:lnTo>
                  <a:pt x="3340" y="1245"/>
                </a:lnTo>
                <a:lnTo>
                  <a:pt x="3340" y="1245"/>
                </a:lnTo>
                <a:lnTo>
                  <a:pt x="3338" y="1245"/>
                </a:lnTo>
                <a:lnTo>
                  <a:pt x="3338" y="1248"/>
                </a:lnTo>
                <a:lnTo>
                  <a:pt x="3340" y="1248"/>
                </a:lnTo>
                <a:lnTo>
                  <a:pt x="3338" y="1250"/>
                </a:lnTo>
                <a:lnTo>
                  <a:pt x="3340" y="1252"/>
                </a:lnTo>
                <a:close/>
                <a:moveTo>
                  <a:pt x="2810" y="1013"/>
                </a:moveTo>
                <a:lnTo>
                  <a:pt x="2810" y="1013"/>
                </a:lnTo>
                <a:lnTo>
                  <a:pt x="2810" y="1013"/>
                </a:lnTo>
                <a:lnTo>
                  <a:pt x="2808" y="1011"/>
                </a:lnTo>
                <a:lnTo>
                  <a:pt x="2808" y="1013"/>
                </a:lnTo>
                <a:lnTo>
                  <a:pt x="2808" y="1013"/>
                </a:lnTo>
                <a:lnTo>
                  <a:pt x="2810" y="1013"/>
                </a:lnTo>
                <a:lnTo>
                  <a:pt x="2810" y="1013"/>
                </a:lnTo>
                <a:close/>
                <a:moveTo>
                  <a:pt x="2814" y="1090"/>
                </a:moveTo>
                <a:lnTo>
                  <a:pt x="2814" y="1090"/>
                </a:lnTo>
                <a:lnTo>
                  <a:pt x="2814" y="1090"/>
                </a:lnTo>
                <a:lnTo>
                  <a:pt x="2816" y="1090"/>
                </a:lnTo>
                <a:lnTo>
                  <a:pt x="2816" y="1090"/>
                </a:lnTo>
                <a:lnTo>
                  <a:pt x="2814" y="1090"/>
                </a:lnTo>
                <a:lnTo>
                  <a:pt x="2814" y="1090"/>
                </a:lnTo>
                <a:lnTo>
                  <a:pt x="2814" y="1090"/>
                </a:lnTo>
                <a:close/>
                <a:moveTo>
                  <a:pt x="2760" y="977"/>
                </a:moveTo>
                <a:lnTo>
                  <a:pt x="2757" y="975"/>
                </a:lnTo>
                <a:lnTo>
                  <a:pt x="2757" y="977"/>
                </a:lnTo>
                <a:lnTo>
                  <a:pt x="2757" y="977"/>
                </a:lnTo>
                <a:lnTo>
                  <a:pt x="2755" y="977"/>
                </a:lnTo>
                <a:lnTo>
                  <a:pt x="2755" y="977"/>
                </a:lnTo>
                <a:lnTo>
                  <a:pt x="2753" y="977"/>
                </a:lnTo>
                <a:lnTo>
                  <a:pt x="2755" y="977"/>
                </a:lnTo>
                <a:lnTo>
                  <a:pt x="2755" y="977"/>
                </a:lnTo>
                <a:lnTo>
                  <a:pt x="2757" y="977"/>
                </a:lnTo>
                <a:lnTo>
                  <a:pt x="2760" y="977"/>
                </a:lnTo>
                <a:lnTo>
                  <a:pt x="2760" y="977"/>
                </a:lnTo>
                <a:lnTo>
                  <a:pt x="2760" y="977"/>
                </a:lnTo>
                <a:lnTo>
                  <a:pt x="2760" y="977"/>
                </a:lnTo>
                <a:close/>
                <a:moveTo>
                  <a:pt x="2906" y="1044"/>
                </a:moveTo>
                <a:lnTo>
                  <a:pt x="2906" y="1046"/>
                </a:lnTo>
                <a:lnTo>
                  <a:pt x="2906" y="1046"/>
                </a:lnTo>
                <a:lnTo>
                  <a:pt x="2906" y="1048"/>
                </a:lnTo>
                <a:lnTo>
                  <a:pt x="2906" y="1048"/>
                </a:lnTo>
                <a:lnTo>
                  <a:pt x="2906" y="1048"/>
                </a:lnTo>
                <a:lnTo>
                  <a:pt x="2906" y="1048"/>
                </a:lnTo>
                <a:lnTo>
                  <a:pt x="2908" y="1048"/>
                </a:lnTo>
                <a:lnTo>
                  <a:pt x="2908" y="1048"/>
                </a:lnTo>
                <a:lnTo>
                  <a:pt x="2908" y="1044"/>
                </a:lnTo>
                <a:lnTo>
                  <a:pt x="2908" y="1044"/>
                </a:lnTo>
                <a:lnTo>
                  <a:pt x="2906" y="1044"/>
                </a:lnTo>
                <a:close/>
                <a:moveTo>
                  <a:pt x="2896" y="1030"/>
                </a:moveTo>
                <a:lnTo>
                  <a:pt x="2896" y="1027"/>
                </a:lnTo>
                <a:lnTo>
                  <a:pt x="2896" y="1027"/>
                </a:lnTo>
                <a:lnTo>
                  <a:pt x="2896" y="1027"/>
                </a:lnTo>
                <a:lnTo>
                  <a:pt x="2894" y="1027"/>
                </a:lnTo>
                <a:lnTo>
                  <a:pt x="2892" y="1030"/>
                </a:lnTo>
                <a:lnTo>
                  <a:pt x="2892" y="1030"/>
                </a:lnTo>
                <a:lnTo>
                  <a:pt x="2896" y="1032"/>
                </a:lnTo>
                <a:lnTo>
                  <a:pt x="2896" y="1034"/>
                </a:lnTo>
                <a:lnTo>
                  <a:pt x="2898" y="1034"/>
                </a:lnTo>
                <a:lnTo>
                  <a:pt x="2900" y="1036"/>
                </a:lnTo>
                <a:lnTo>
                  <a:pt x="2898" y="1034"/>
                </a:lnTo>
                <a:lnTo>
                  <a:pt x="2898" y="1034"/>
                </a:lnTo>
                <a:lnTo>
                  <a:pt x="2898" y="1034"/>
                </a:lnTo>
                <a:lnTo>
                  <a:pt x="2896" y="1034"/>
                </a:lnTo>
                <a:lnTo>
                  <a:pt x="2896" y="1032"/>
                </a:lnTo>
                <a:lnTo>
                  <a:pt x="2896" y="1032"/>
                </a:lnTo>
                <a:lnTo>
                  <a:pt x="2896" y="1030"/>
                </a:lnTo>
                <a:lnTo>
                  <a:pt x="2896" y="1030"/>
                </a:lnTo>
                <a:lnTo>
                  <a:pt x="2896" y="1030"/>
                </a:lnTo>
                <a:close/>
                <a:moveTo>
                  <a:pt x="2906" y="1050"/>
                </a:moveTo>
                <a:lnTo>
                  <a:pt x="2906" y="1050"/>
                </a:lnTo>
                <a:lnTo>
                  <a:pt x="2906" y="1050"/>
                </a:lnTo>
                <a:lnTo>
                  <a:pt x="2906" y="1050"/>
                </a:lnTo>
                <a:lnTo>
                  <a:pt x="2908" y="1053"/>
                </a:lnTo>
                <a:lnTo>
                  <a:pt x="2908" y="1053"/>
                </a:lnTo>
                <a:lnTo>
                  <a:pt x="2908" y="1053"/>
                </a:lnTo>
                <a:lnTo>
                  <a:pt x="2908" y="1050"/>
                </a:lnTo>
                <a:lnTo>
                  <a:pt x="2908" y="1050"/>
                </a:lnTo>
                <a:lnTo>
                  <a:pt x="2908" y="1050"/>
                </a:lnTo>
                <a:lnTo>
                  <a:pt x="2906" y="1050"/>
                </a:lnTo>
                <a:close/>
                <a:moveTo>
                  <a:pt x="2766" y="1126"/>
                </a:moveTo>
                <a:lnTo>
                  <a:pt x="2764" y="1126"/>
                </a:lnTo>
                <a:lnTo>
                  <a:pt x="2764" y="1126"/>
                </a:lnTo>
                <a:lnTo>
                  <a:pt x="2764" y="1128"/>
                </a:lnTo>
                <a:lnTo>
                  <a:pt x="2764" y="1128"/>
                </a:lnTo>
                <a:lnTo>
                  <a:pt x="2764" y="1128"/>
                </a:lnTo>
                <a:lnTo>
                  <a:pt x="2766" y="1128"/>
                </a:lnTo>
                <a:lnTo>
                  <a:pt x="2766" y="1128"/>
                </a:lnTo>
                <a:lnTo>
                  <a:pt x="2766" y="1128"/>
                </a:lnTo>
                <a:lnTo>
                  <a:pt x="2766" y="1128"/>
                </a:lnTo>
                <a:lnTo>
                  <a:pt x="2768" y="1128"/>
                </a:lnTo>
                <a:lnTo>
                  <a:pt x="2768" y="1128"/>
                </a:lnTo>
                <a:lnTo>
                  <a:pt x="2768" y="1126"/>
                </a:lnTo>
                <a:lnTo>
                  <a:pt x="2768" y="1126"/>
                </a:lnTo>
                <a:lnTo>
                  <a:pt x="2766" y="1126"/>
                </a:lnTo>
                <a:close/>
                <a:moveTo>
                  <a:pt x="2808" y="1059"/>
                </a:moveTo>
                <a:lnTo>
                  <a:pt x="2806" y="1059"/>
                </a:lnTo>
                <a:lnTo>
                  <a:pt x="2804" y="1057"/>
                </a:lnTo>
                <a:lnTo>
                  <a:pt x="2801" y="1057"/>
                </a:lnTo>
                <a:lnTo>
                  <a:pt x="2801" y="1057"/>
                </a:lnTo>
                <a:lnTo>
                  <a:pt x="2801" y="1055"/>
                </a:lnTo>
                <a:lnTo>
                  <a:pt x="2799" y="1055"/>
                </a:lnTo>
                <a:lnTo>
                  <a:pt x="2799" y="1055"/>
                </a:lnTo>
                <a:lnTo>
                  <a:pt x="2797" y="1057"/>
                </a:lnTo>
                <a:lnTo>
                  <a:pt x="2797" y="1057"/>
                </a:lnTo>
                <a:lnTo>
                  <a:pt x="2795" y="1057"/>
                </a:lnTo>
                <a:lnTo>
                  <a:pt x="2795" y="1057"/>
                </a:lnTo>
                <a:lnTo>
                  <a:pt x="2793" y="1057"/>
                </a:lnTo>
                <a:lnTo>
                  <a:pt x="2793" y="1055"/>
                </a:lnTo>
                <a:lnTo>
                  <a:pt x="2791" y="1057"/>
                </a:lnTo>
                <a:lnTo>
                  <a:pt x="2791" y="1057"/>
                </a:lnTo>
                <a:lnTo>
                  <a:pt x="2791" y="1057"/>
                </a:lnTo>
                <a:lnTo>
                  <a:pt x="2789" y="1057"/>
                </a:lnTo>
                <a:lnTo>
                  <a:pt x="2789" y="1059"/>
                </a:lnTo>
                <a:lnTo>
                  <a:pt x="2789" y="1061"/>
                </a:lnTo>
                <a:lnTo>
                  <a:pt x="2789" y="1061"/>
                </a:lnTo>
                <a:lnTo>
                  <a:pt x="2789" y="1063"/>
                </a:lnTo>
                <a:lnTo>
                  <a:pt x="2791" y="1065"/>
                </a:lnTo>
                <a:lnTo>
                  <a:pt x="2791" y="1065"/>
                </a:lnTo>
                <a:lnTo>
                  <a:pt x="2793" y="1065"/>
                </a:lnTo>
                <a:lnTo>
                  <a:pt x="2795" y="1065"/>
                </a:lnTo>
                <a:lnTo>
                  <a:pt x="2795" y="1065"/>
                </a:lnTo>
                <a:lnTo>
                  <a:pt x="2797" y="1067"/>
                </a:lnTo>
                <a:lnTo>
                  <a:pt x="2799" y="1067"/>
                </a:lnTo>
                <a:lnTo>
                  <a:pt x="2799" y="1067"/>
                </a:lnTo>
                <a:lnTo>
                  <a:pt x="2799" y="1067"/>
                </a:lnTo>
                <a:lnTo>
                  <a:pt x="2801" y="1069"/>
                </a:lnTo>
                <a:lnTo>
                  <a:pt x="2804" y="1071"/>
                </a:lnTo>
                <a:lnTo>
                  <a:pt x="2808" y="1071"/>
                </a:lnTo>
                <a:lnTo>
                  <a:pt x="2810" y="1074"/>
                </a:lnTo>
                <a:lnTo>
                  <a:pt x="2812" y="1074"/>
                </a:lnTo>
                <a:lnTo>
                  <a:pt x="2812" y="1074"/>
                </a:lnTo>
                <a:lnTo>
                  <a:pt x="2814" y="1074"/>
                </a:lnTo>
                <a:lnTo>
                  <a:pt x="2816" y="1076"/>
                </a:lnTo>
                <a:lnTo>
                  <a:pt x="2818" y="1078"/>
                </a:lnTo>
                <a:lnTo>
                  <a:pt x="2818" y="1078"/>
                </a:lnTo>
                <a:lnTo>
                  <a:pt x="2820" y="1078"/>
                </a:lnTo>
                <a:lnTo>
                  <a:pt x="2822" y="1080"/>
                </a:lnTo>
                <a:lnTo>
                  <a:pt x="2822" y="1080"/>
                </a:lnTo>
                <a:lnTo>
                  <a:pt x="2824" y="1080"/>
                </a:lnTo>
                <a:lnTo>
                  <a:pt x="2827" y="1080"/>
                </a:lnTo>
                <a:lnTo>
                  <a:pt x="2827" y="1080"/>
                </a:lnTo>
                <a:lnTo>
                  <a:pt x="2827" y="1078"/>
                </a:lnTo>
                <a:lnTo>
                  <a:pt x="2827" y="1078"/>
                </a:lnTo>
                <a:lnTo>
                  <a:pt x="2827" y="1076"/>
                </a:lnTo>
                <a:lnTo>
                  <a:pt x="2829" y="1076"/>
                </a:lnTo>
                <a:lnTo>
                  <a:pt x="2829" y="1074"/>
                </a:lnTo>
                <a:lnTo>
                  <a:pt x="2829" y="1074"/>
                </a:lnTo>
                <a:lnTo>
                  <a:pt x="2829" y="1074"/>
                </a:lnTo>
                <a:lnTo>
                  <a:pt x="2829" y="1071"/>
                </a:lnTo>
                <a:lnTo>
                  <a:pt x="2827" y="1071"/>
                </a:lnTo>
                <a:lnTo>
                  <a:pt x="2829" y="1071"/>
                </a:lnTo>
                <a:lnTo>
                  <a:pt x="2829" y="1069"/>
                </a:lnTo>
                <a:lnTo>
                  <a:pt x="2827" y="1069"/>
                </a:lnTo>
                <a:lnTo>
                  <a:pt x="2827" y="1069"/>
                </a:lnTo>
                <a:lnTo>
                  <a:pt x="2827" y="1069"/>
                </a:lnTo>
                <a:lnTo>
                  <a:pt x="2827" y="1067"/>
                </a:lnTo>
                <a:lnTo>
                  <a:pt x="2827" y="1065"/>
                </a:lnTo>
                <a:lnTo>
                  <a:pt x="2827" y="1065"/>
                </a:lnTo>
                <a:lnTo>
                  <a:pt x="2829" y="1063"/>
                </a:lnTo>
                <a:lnTo>
                  <a:pt x="2829" y="1063"/>
                </a:lnTo>
                <a:lnTo>
                  <a:pt x="2829" y="1061"/>
                </a:lnTo>
                <a:lnTo>
                  <a:pt x="2833" y="1057"/>
                </a:lnTo>
                <a:lnTo>
                  <a:pt x="2833" y="1057"/>
                </a:lnTo>
                <a:lnTo>
                  <a:pt x="2833" y="1055"/>
                </a:lnTo>
                <a:lnTo>
                  <a:pt x="2835" y="1055"/>
                </a:lnTo>
                <a:lnTo>
                  <a:pt x="2833" y="1053"/>
                </a:lnTo>
                <a:lnTo>
                  <a:pt x="2833" y="1053"/>
                </a:lnTo>
                <a:lnTo>
                  <a:pt x="2831" y="1055"/>
                </a:lnTo>
                <a:lnTo>
                  <a:pt x="2829" y="1055"/>
                </a:lnTo>
                <a:lnTo>
                  <a:pt x="2829" y="1055"/>
                </a:lnTo>
                <a:lnTo>
                  <a:pt x="2827" y="1055"/>
                </a:lnTo>
                <a:lnTo>
                  <a:pt x="2827" y="1055"/>
                </a:lnTo>
                <a:lnTo>
                  <a:pt x="2824" y="1055"/>
                </a:lnTo>
                <a:lnTo>
                  <a:pt x="2822" y="1055"/>
                </a:lnTo>
                <a:lnTo>
                  <a:pt x="2822" y="1055"/>
                </a:lnTo>
                <a:lnTo>
                  <a:pt x="2820" y="1055"/>
                </a:lnTo>
                <a:lnTo>
                  <a:pt x="2820" y="1057"/>
                </a:lnTo>
                <a:lnTo>
                  <a:pt x="2818" y="1057"/>
                </a:lnTo>
                <a:lnTo>
                  <a:pt x="2816" y="1057"/>
                </a:lnTo>
                <a:lnTo>
                  <a:pt x="2814" y="1059"/>
                </a:lnTo>
                <a:lnTo>
                  <a:pt x="2812" y="1057"/>
                </a:lnTo>
                <a:lnTo>
                  <a:pt x="2810" y="1057"/>
                </a:lnTo>
                <a:lnTo>
                  <a:pt x="2808" y="1059"/>
                </a:lnTo>
                <a:lnTo>
                  <a:pt x="2808" y="1059"/>
                </a:lnTo>
                <a:close/>
                <a:moveTo>
                  <a:pt x="2772" y="1111"/>
                </a:moveTo>
                <a:lnTo>
                  <a:pt x="2770" y="1111"/>
                </a:lnTo>
                <a:lnTo>
                  <a:pt x="2770" y="1111"/>
                </a:lnTo>
                <a:lnTo>
                  <a:pt x="2768" y="1113"/>
                </a:lnTo>
                <a:lnTo>
                  <a:pt x="2772" y="1111"/>
                </a:lnTo>
                <a:lnTo>
                  <a:pt x="2772" y="1111"/>
                </a:lnTo>
                <a:close/>
                <a:moveTo>
                  <a:pt x="2783" y="1078"/>
                </a:moveTo>
                <a:lnTo>
                  <a:pt x="2783" y="1078"/>
                </a:lnTo>
                <a:lnTo>
                  <a:pt x="2783" y="1078"/>
                </a:lnTo>
                <a:lnTo>
                  <a:pt x="2780" y="1078"/>
                </a:lnTo>
                <a:lnTo>
                  <a:pt x="2780" y="1078"/>
                </a:lnTo>
                <a:lnTo>
                  <a:pt x="2780" y="1078"/>
                </a:lnTo>
                <a:lnTo>
                  <a:pt x="2783" y="1080"/>
                </a:lnTo>
                <a:lnTo>
                  <a:pt x="2783" y="1078"/>
                </a:lnTo>
                <a:close/>
                <a:moveTo>
                  <a:pt x="2816" y="1092"/>
                </a:moveTo>
                <a:lnTo>
                  <a:pt x="2816" y="1092"/>
                </a:lnTo>
                <a:lnTo>
                  <a:pt x="2816" y="1092"/>
                </a:lnTo>
                <a:lnTo>
                  <a:pt x="2816" y="1095"/>
                </a:lnTo>
                <a:lnTo>
                  <a:pt x="2818" y="1095"/>
                </a:lnTo>
                <a:lnTo>
                  <a:pt x="2818" y="1095"/>
                </a:lnTo>
                <a:lnTo>
                  <a:pt x="2818" y="1092"/>
                </a:lnTo>
                <a:lnTo>
                  <a:pt x="2816" y="1092"/>
                </a:lnTo>
                <a:close/>
                <a:moveTo>
                  <a:pt x="2954" y="1038"/>
                </a:moveTo>
                <a:lnTo>
                  <a:pt x="2954" y="1038"/>
                </a:lnTo>
                <a:lnTo>
                  <a:pt x="2954" y="1038"/>
                </a:lnTo>
                <a:lnTo>
                  <a:pt x="2952" y="1040"/>
                </a:lnTo>
                <a:lnTo>
                  <a:pt x="2954" y="1038"/>
                </a:lnTo>
                <a:lnTo>
                  <a:pt x="2954" y="1038"/>
                </a:lnTo>
                <a:close/>
                <a:moveTo>
                  <a:pt x="2967" y="1059"/>
                </a:moveTo>
                <a:lnTo>
                  <a:pt x="2967" y="1059"/>
                </a:lnTo>
                <a:lnTo>
                  <a:pt x="2967" y="1059"/>
                </a:lnTo>
                <a:lnTo>
                  <a:pt x="2965" y="1059"/>
                </a:lnTo>
                <a:lnTo>
                  <a:pt x="2965" y="1059"/>
                </a:lnTo>
                <a:lnTo>
                  <a:pt x="2967" y="1061"/>
                </a:lnTo>
                <a:lnTo>
                  <a:pt x="2967" y="1061"/>
                </a:lnTo>
                <a:lnTo>
                  <a:pt x="2969" y="1061"/>
                </a:lnTo>
                <a:lnTo>
                  <a:pt x="2969" y="1063"/>
                </a:lnTo>
                <a:lnTo>
                  <a:pt x="2969" y="1063"/>
                </a:lnTo>
                <a:lnTo>
                  <a:pt x="2969" y="1061"/>
                </a:lnTo>
                <a:lnTo>
                  <a:pt x="2969" y="1061"/>
                </a:lnTo>
                <a:lnTo>
                  <a:pt x="2969" y="1059"/>
                </a:lnTo>
                <a:lnTo>
                  <a:pt x="2967" y="1059"/>
                </a:lnTo>
                <a:close/>
                <a:moveTo>
                  <a:pt x="2969" y="1067"/>
                </a:moveTo>
                <a:lnTo>
                  <a:pt x="2969" y="1067"/>
                </a:lnTo>
                <a:lnTo>
                  <a:pt x="2969" y="1067"/>
                </a:lnTo>
                <a:lnTo>
                  <a:pt x="2969" y="1067"/>
                </a:lnTo>
                <a:lnTo>
                  <a:pt x="2969" y="1067"/>
                </a:lnTo>
                <a:lnTo>
                  <a:pt x="2969" y="1067"/>
                </a:lnTo>
                <a:lnTo>
                  <a:pt x="2969" y="1067"/>
                </a:lnTo>
                <a:close/>
                <a:moveTo>
                  <a:pt x="2952" y="1040"/>
                </a:moveTo>
                <a:lnTo>
                  <a:pt x="2952" y="1040"/>
                </a:lnTo>
                <a:lnTo>
                  <a:pt x="2950" y="1038"/>
                </a:lnTo>
                <a:lnTo>
                  <a:pt x="2950" y="1040"/>
                </a:lnTo>
                <a:lnTo>
                  <a:pt x="2952" y="1040"/>
                </a:lnTo>
                <a:close/>
                <a:moveTo>
                  <a:pt x="2908" y="1059"/>
                </a:moveTo>
                <a:lnTo>
                  <a:pt x="2906" y="1061"/>
                </a:lnTo>
                <a:lnTo>
                  <a:pt x="2906" y="1061"/>
                </a:lnTo>
                <a:lnTo>
                  <a:pt x="2908" y="1063"/>
                </a:lnTo>
                <a:lnTo>
                  <a:pt x="2908" y="1063"/>
                </a:lnTo>
                <a:lnTo>
                  <a:pt x="2910" y="1063"/>
                </a:lnTo>
                <a:lnTo>
                  <a:pt x="2912" y="1063"/>
                </a:lnTo>
                <a:lnTo>
                  <a:pt x="2910" y="1061"/>
                </a:lnTo>
                <a:lnTo>
                  <a:pt x="2910" y="1061"/>
                </a:lnTo>
                <a:lnTo>
                  <a:pt x="2908" y="1061"/>
                </a:lnTo>
                <a:lnTo>
                  <a:pt x="2908" y="1059"/>
                </a:lnTo>
                <a:close/>
                <a:moveTo>
                  <a:pt x="2906" y="1053"/>
                </a:moveTo>
                <a:lnTo>
                  <a:pt x="2904" y="1053"/>
                </a:lnTo>
                <a:lnTo>
                  <a:pt x="2904" y="1053"/>
                </a:lnTo>
                <a:lnTo>
                  <a:pt x="2904" y="1053"/>
                </a:lnTo>
                <a:lnTo>
                  <a:pt x="2904" y="1053"/>
                </a:lnTo>
                <a:lnTo>
                  <a:pt x="2902" y="1055"/>
                </a:lnTo>
                <a:lnTo>
                  <a:pt x="2902" y="1055"/>
                </a:lnTo>
                <a:lnTo>
                  <a:pt x="2904" y="1055"/>
                </a:lnTo>
                <a:lnTo>
                  <a:pt x="2904" y="1055"/>
                </a:lnTo>
                <a:lnTo>
                  <a:pt x="2904" y="1055"/>
                </a:lnTo>
                <a:lnTo>
                  <a:pt x="2904" y="1055"/>
                </a:lnTo>
                <a:lnTo>
                  <a:pt x="2904" y="1055"/>
                </a:lnTo>
                <a:lnTo>
                  <a:pt x="2904" y="1057"/>
                </a:lnTo>
                <a:lnTo>
                  <a:pt x="2906" y="1057"/>
                </a:lnTo>
                <a:lnTo>
                  <a:pt x="2906" y="1057"/>
                </a:lnTo>
                <a:lnTo>
                  <a:pt x="2908" y="1057"/>
                </a:lnTo>
                <a:lnTo>
                  <a:pt x="2908" y="1057"/>
                </a:lnTo>
                <a:lnTo>
                  <a:pt x="2908" y="1057"/>
                </a:lnTo>
                <a:lnTo>
                  <a:pt x="2908" y="1055"/>
                </a:lnTo>
                <a:lnTo>
                  <a:pt x="2906" y="1055"/>
                </a:lnTo>
                <a:lnTo>
                  <a:pt x="2906" y="1053"/>
                </a:lnTo>
                <a:lnTo>
                  <a:pt x="2906" y="1050"/>
                </a:lnTo>
                <a:lnTo>
                  <a:pt x="2906" y="1050"/>
                </a:lnTo>
                <a:lnTo>
                  <a:pt x="2906" y="1053"/>
                </a:lnTo>
                <a:close/>
                <a:moveTo>
                  <a:pt x="2942" y="1088"/>
                </a:moveTo>
                <a:lnTo>
                  <a:pt x="2942" y="1088"/>
                </a:lnTo>
                <a:lnTo>
                  <a:pt x="2942" y="1086"/>
                </a:lnTo>
                <a:lnTo>
                  <a:pt x="2942" y="1086"/>
                </a:lnTo>
                <a:lnTo>
                  <a:pt x="2940" y="1084"/>
                </a:lnTo>
                <a:lnTo>
                  <a:pt x="2940" y="1086"/>
                </a:lnTo>
                <a:lnTo>
                  <a:pt x="2940" y="1086"/>
                </a:lnTo>
                <a:lnTo>
                  <a:pt x="2940" y="1088"/>
                </a:lnTo>
                <a:lnTo>
                  <a:pt x="2940" y="1088"/>
                </a:lnTo>
                <a:lnTo>
                  <a:pt x="2942" y="1088"/>
                </a:lnTo>
                <a:close/>
                <a:moveTo>
                  <a:pt x="2948" y="1044"/>
                </a:moveTo>
                <a:lnTo>
                  <a:pt x="2946" y="1042"/>
                </a:lnTo>
                <a:lnTo>
                  <a:pt x="2946" y="1040"/>
                </a:lnTo>
                <a:lnTo>
                  <a:pt x="2944" y="1040"/>
                </a:lnTo>
                <a:lnTo>
                  <a:pt x="2944" y="1042"/>
                </a:lnTo>
                <a:lnTo>
                  <a:pt x="2940" y="1042"/>
                </a:lnTo>
                <a:lnTo>
                  <a:pt x="2940" y="1044"/>
                </a:lnTo>
                <a:lnTo>
                  <a:pt x="2940" y="1044"/>
                </a:lnTo>
                <a:lnTo>
                  <a:pt x="2940" y="1044"/>
                </a:lnTo>
                <a:lnTo>
                  <a:pt x="2942" y="1044"/>
                </a:lnTo>
                <a:lnTo>
                  <a:pt x="2944" y="1044"/>
                </a:lnTo>
                <a:lnTo>
                  <a:pt x="2944" y="1044"/>
                </a:lnTo>
                <a:lnTo>
                  <a:pt x="2946" y="1046"/>
                </a:lnTo>
                <a:lnTo>
                  <a:pt x="2948" y="1046"/>
                </a:lnTo>
                <a:lnTo>
                  <a:pt x="2948" y="1048"/>
                </a:lnTo>
                <a:lnTo>
                  <a:pt x="2948" y="1048"/>
                </a:lnTo>
                <a:lnTo>
                  <a:pt x="2950" y="1048"/>
                </a:lnTo>
                <a:lnTo>
                  <a:pt x="2950" y="1050"/>
                </a:lnTo>
                <a:lnTo>
                  <a:pt x="2952" y="1050"/>
                </a:lnTo>
                <a:lnTo>
                  <a:pt x="2954" y="1050"/>
                </a:lnTo>
                <a:lnTo>
                  <a:pt x="2956" y="1053"/>
                </a:lnTo>
                <a:lnTo>
                  <a:pt x="2956" y="1053"/>
                </a:lnTo>
                <a:lnTo>
                  <a:pt x="2956" y="1053"/>
                </a:lnTo>
                <a:lnTo>
                  <a:pt x="2956" y="1053"/>
                </a:lnTo>
                <a:lnTo>
                  <a:pt x="2956" y="1055"/>
                </a:lnTo>
                <a:lnTo>
                  <a:pt x="2959" y="1055"/>
                </a:lnTo>
                <a:lnTo>
                  <a:pt x="2959" y="1055"/>
                </a:lnTo>
                <a:lnTo>
                  <a:pt x="2959" y="1057"/>
                </a:lnTo>
                <a:lnTo>
                  <a:pt x="2961" y="1057"/>
                </a:lnTo>
                <a:lnTo>
                  <a:pt x="2961" y="1057"/>
                </a:lnTo>
                <a:lnTo>
                  <a:pt x="2961" y="1059"/>
                </a:lnTo>
                <a:lnTo>
                  <a:pt x="2963" y="1059"/>
                </a:lnTo>
                <a:lnTo>
                  <a:pt x="2963" y="1059"/>
                </a:lnTo>
                <a:lnTo>
                  <a:pt x="2963" y="1059"/>
                </a:lnTo>
                <a:lnTo>
                  <a:pt x="2963" y="1059"/>
                </a:lnTo>
                <a:lnTo>
                  <a:pt x="2963" y="1057"/>
                </a:lnTo>
                <a:lnTo>
                  <a:pt x="2965" y="1057"/>
                </a:lnTo>
                <a:lnTo>
                  <a:pt x="2963" y="1055"/>
                </a:lnTo>
                <a:lnTo>
                  <a:pt x="2963" y="1055"/>
                </a:lnTo>
                <a:lnTo>
                  <a:pt x="2961" y="1055"/>
                </a:lnTo>
                <a:lnTo>
                  <a:pt x="2959" y="1055"/>
                </a:lnTo>
                <a:lnTo>
                  <a:pt x="2959" y="1053"/>
                </a:lnTo>
                <a:lnTo>
                  <a:pt x="2959" y="1050"/>
                </a:lnTo>
                <a:lnTo>
                  <a:pt x="2959" y="1050"/>
                </a:lnTo>
                <a:lnTo>
                  <a:pt x="2959" y="1048"/>
                </a:lnTo>
                <a:lnTo>
                  <a:pt x="2959" y="1048"/>
                </a:lnTo>
                <a:lnTo>
                  <a:pt x="2956" y="1046"/>
                </a:lnTo>
                <a:lnTo>
                  <a:pt x="2956" y="1046"/>
                </a:lnTo>
                <a:lnTo>
                  <a:pt x="2954" y="1046"/>
                </a:lnTo>
                <a:lnTo>
                  <a:pt x="2950" y="1046"/>
                </a:lnTo>
                <a:lnTo>
                  <a:pt x="2950" y="1046"/>
                </a:lnTo>
                <a:lnTo>
                  <a:pt x="2948" y="1044"/>
                </a:lnTo>
                <a:lnTo>
                  <a:pt x="2948" y="1044"/>
                </a:lnTo>
                <a:close/>
                <a:moveTo>
                  <a:pt x="2950" y="1099"/>
                </a:moveTo>
                <a:lnTo>
                  <a:pt x="2950" y="1099"/>
                </a:lnTo>
                <a:lnTo>
                  <a:pt x="2950" y="1099"/>
                </a:lnTo>
                <a:lnTo>
                  <a:pt x="2948" y="1101"/>
                </a:lnTo>
                <a:lnTo>
                  <a:pt x="2948" y="1103"/>
                </a:lnTo>
                <a:lnTo>
                  <a:pt x="2950" y="1103"/>
                </a:lnTo>
                <a:lnTo>
                  <a:pt x="2950" y="1103"/>
                </a:lnTo>
                <a:lnTo>
                  <a:pt x="2950" y="1103"/>
                </a:lnTo>
                <a:lnTo>
                  <a:pt x="2954" y="1103"/>
                </a:lnTo>
                <a:lnTo>
                  <a:pt x="2954" y="1103"/>
                </a:lnTo>
                <a:lnTo>
                  <a:pt x="2963" y="1105"/>
                </a:lnTo>
                <a:lnTo>
                  <a:pt x="2965" y="1105"/>
                </a:lnTo>
                <a:lnTo>
                  <a:pt x="2965" y="1105"/>
                </a:lnTo>
                <a:lnTo>
                  <a:pt x="2967" y="1107"/>
                </a:lnTo>
                <a:lnTo>
                  <a:pt x="2967" y="1107"/>
                </a:lnTo>
                <a:lnTo>
                  <a:pt x="2967" y="1109"/>
                </a:lnTo>
                <a:lnTo>
                  <a:pt x="2967" y="1109"/>
                </a:lnTo>
                <a:lnTo>
                  <a:pt x="2973" y="1107"/>
                </a:lnTo>
                <a:lnTo>
                  <a:pt x="2980" y="1107"/>
                </a:lnTo>
                <a:lnTo>
                  <a:pt x="2982" y="1107"/>
                </a:lnTo>
                <a:lnTo>
                  <a:pt x="2986" y="1107"/>
                </a:lnTo>
                <a:lnTo>
                  <a:pt x="2986" y="1107"/>
                </a:lnTo>
                <a:lnTo>
                  <a:pt x="2988" y="1107"/>
                </a:lnTo>
                <a:lnTo>
                  <a:pt x="2988" y="1105"/>
                </a:lnTo>
                <a:lnTo>
                  <a:pt x="2988" y="1105"/>
                </a:lnTo>
                <a:lnTo>
                  <a:pt x="2988" y="1103"/>
                </a:lnTo>
                <a:lnTo>
                  <a:pt x="2990" y="1103"/>
                </a:lnTo>
                <a:lnTo>
                  <a:pt x="2988" y="1103"/>
                </a:lnTo>
                <a:lnTo>
                  <a:pt x="2986" y="1105"/>
                </a:lnTo>
                <a:lnTo>
                  <a:pt x="2986" y="1105"/>
                </a:lnTo>
                <a:lnTo>
                  <a:pt x="2984" y="1105"/>
                </a:lnTo>
                <a:lnTo>
                  <a:pt x="2982" y="1105"/>
                </a:lnTo>
                <a:lnTo>
                  <a:pt x="2982" y="1105"/>
                </a:lnTo>
                <a:lnTo>
                  <a:pt x="2982" y="1105"/>
                </a:lnTo>
                <a:lnTo>
                  <a:pt x="2980" y="1105"/>
                </a:lnTo>
                <a:lnTo>
                  <a:pt x="2982" y="1103"/>
                </a:lnTo>
                <a:lnTo>
                  <a:pt x="2980" y="1101"/>
                </a:lnTo>
                <a:lnTo>
                  <a:pt x="2977" y="1103"/>
                </a:lnTo>
                <a:lnTo>
                  <a:pt x="2977" y="1103"/>
                </a:lnTo>
                <a:lnTo>
                  <a:pt x="2973" y="1103"/>
                </a:lnTo>
                <a:lnTo>
                  <a:pt x="2971" y="1101"/>
                </a:lnTo>
                <a:lnTo>
                  <a:pt x="2969" y="1101"/>
                </a:lnTo>
                <a:lnTo>
                  <a:pt x="2965" y="1101"/>
                </a:lnTo>
                <a:lnTo>
                  <a:pt x="2965" y="1101"/>
                </a:lnTo>
                <a:lnTo>
                  <a:pt x="2963" y="1101"/>
                </a:lnTo>
                <a:lnTo>
                  <a:pt x="2963" y="1101"/>
                </a:lnTo>
                <a:lnTo>
                  <a:pt x="2961" y="1101"/>
                </a:lnTo>
                <a:lnTo>
                  <a:pt x="2961" y="1101"/>
                </a:lnTo>
                <a:lnTo>
                  <a:pt x="2959" y="1101"/>
                </a:lnTo>
                <a:lnTo>
                  <a:pt x="2959" y="1101"/>
                </a:lnTo>
                <a:lnTo>
                  <a:pt x="2959" y="1101"/>
                </a:lnTo>
                <a:lnTo>
                  <a:pt x="2959" y="1101"/>
                </a:lnTo>
                <a:lnTo>
                  <a:pt x="2956" y="1099"/>
                </a:lnTo>
                <a:lnTo>
                  <a:pt x="2956" y="1099"/>
                </a:lnTo>
                <a:lnTo>
                  <a:pt x="2956" y="1099"/>
                </a:lnTo>
                <a:lnTo>
                  <a:pt x="2959" y="1099"/>
                </a:lnTo>
                <a:lnTo>
                  <a:pt x="2959" y="1099"/>
                </a:lnTo>
                <a:lnTo>
                  <a:pt x="2956" y="1099"/>
                </a:lnTo>
                <a:lnTo>
                  <a:pt x="2956" y="1099"/>
                </a:lnTo>
                <a:lnTo>
                  <a:pt x="2956" y="1099"/>
                </a:lnTo>
                <a:lnTo>
                  <a:pt x="2954" y="1099"/>
                </a:lnTo>
                <a:lnTo>
                  <a:pt x="2952" y="1099"/>
                </a:lnTo>
                <a:lnTo>
                  <a:pt x="2952" y="1099"/>
                </a:lnTo>
                <a:lnTo>
                  <a:pt x="2952" y="1097"/>
                </a:lnTo>
                <a:lnTo>
                  <a:pt x="2952" y="1097"/>
                </a:lnTo>
                <a:lnTo>
                  <a:pt x="2952" y="1097"/>
                </a:lnTo>
                <a:lnTo>
                  <a:pt x="2952" y="1099"/>
                </a:lnTo>
                <a:lnTo>
                  <a:pt x="2950" y="1099"/>
                </a:lnTo>
                <a:lnTo>
                  <a:pt x="2950" y="1099"/>
                </a:lnTo>
                <a:close/>
                <a:moveTo>
                  <a:pt x="3137" y="1252"/>
                </a:moveTo>
                <a:lnTo>
                  <a:pt x="3137" y="1254"/>
                </a:lnTo>
                <a:lnTo>
                  <a:pt x="3139" y="1254"/>
                </a:lnTo>
                <a:lnTo>
                  <a:pt x="3139" y="1254"/>
                </a:lnTo>
                <a:lnTo>
                  <a:pt x="3139" y="1254"/>
                </a:lnTo>
                <a:lnTo>
                  <a:pt x="3137" y="1252"/>
                </a:lnTo>
                <a:lnTo>
                  <a:pt x="3137" y="1252"/>
                </a:lnTo>
                <a:lnTo>
                  <a:pt x="3137" y="1252"/>
                </a:lnTo>
                <a:close/>
                <a:moveTo>
                  <a:pt x="3189" y="1399"/>
                </a:moveTo>
                <a:lnTo>
                  <a:pt x="3187" y="1399"/>
                </a:lnTo>
                <a:lnTo>
                  <a:pt x="3187" y="1399"/>
                </a:lnTo>
                <a:lnTo>
                  <a:pt x="3187" y="1399"/>
                </a:lnTo>
                <a:lnTo>
                  <a:pt x="3187" y="1399"/>
                </a:lnTo>
                <a:lnTo>
                  <a:pt x="3189" y="1401"/>
                </a:lnTo>
                <a:lnTo>
                  <a:pt x="3189" y="1399"/>
                </a:lnTo>
                <a:close/>
                <a:moveTo>
                  <a:pt x="3183" y="1747"/>
                </a:moveTo>
                <a:lnTo>
                  <a:pt x="3183" y="1747"/>
                </a:lnTo>
                <a:lnTo>
                  <a:pt x="3183" y="1747"/>
                </a:lnTo>
                <a:lnTo>
                  <a:pt x="3183" y="1744"/>
                </a:lnTo>
                <a:lnTo>
                  <a:pt x="3185" y="1744"/>
                </a:lnTo>
                <a:lnTo>
                  <a:pt x="3185" y="1742"/>
                </a:lnTo>
                <a:lnTo>
                  <a:pt x="3185" y="1740"/>
                </a:lnTo>
                <a:lnTo>
                  <a:pt x="3185" y="1742"/>
                </a:lnTo>
                <a:lnTo>
                  <a:pt x="3185" y="1742"/>
                </a:lnTo>
                <a:lnTo>
                  <a:pt x="3183" y="1744"/>
                </a:lnTo>
                <a:lnTo>
                  <a:pt x="3183" y="1744"/>
                </a:lnTo>
                <a:lnTo>
                  <a:pt x="3181" y="1744"/>
                </a:lnTo>
                <a:lnTo>
                  <a:pt x="3183" y="1747"/>
                </a:lnTo>
                <a:close/>
                <a:moveTo>
                  <a:pt x="3187" y="1405"/>
                </a:moveTo>
                <a:lnTo>
                  <a:pt x="3187" y="1405"/>
                </a:lnTo>
                <a:lnTo>
                  <a:pt x="3187" y="1405"/>
                </a:lnTo>
                <a:lnTo>
                  <a:pt x="3189" y="1405"/>
                </a:lnTo>
                <a:lnTo>
                  <a:pt x="3189" y="1405"/>
                </a:lnTo>
                <a:lnTo>
                  <a:pt x="3191" y="1405"/>
                </a:lnTo>
                <a:lnTo>
                  <a:pt x="3193" y="1405"/>
                </a:lnTo>
                <a:lnTo>
                  <a:pt x="3193" y="1405"/>
                </a:lnTo>
                <a:lnTo>
                  <a:pt x="3191" y="1405"/>
                </a:lnTo>
                <a:lnTo>
                  <a:pt x="3191" y="1405"/>
                </a:lnTo>
                <a:lnTo>
                  <a:pt x="3191" y="1405"/>
                </a:lnTo>
                <a:lnTo>
                  <a:pt x="3189" y="1405"/>
                </a:lnTo>
                <a:lnTo>
                  <a:pt x="3189" y="1405"/>
                </a:lnTo>
                <a:lnTo>
                  <a:pt x="3189" y="1403"/>
                </a:lnTo>
                <a:lnTo>
                  <a:pt x="3189" y="1403"/>
                </a:lnTo>
                <a:lnTo>
                  <a:pt x="3187" y="1401"/>
                </a:lnTo>
                <a:lnTo>
                  <a:pt x="3187" y="1401"/>
                </a:lnTo>
                <a:lnTo>
                  <a:pt x="3187" y="1403"/>
                </a:lnTo>
                <a:lnTo>
                  <a:pt x="3187" y="1403"/>
                </a:lnTo>
                <a:lnTo>
                  <a:pt x="3187" y="1403"/>
                </a:lnTo>
                <a:lnTo>
                  <a:pt x="3187" y="1403"/>
                </a:lnTo>
                <a:lnTo>
                  <a:pt x="3187" y="1403"/>
                </a:lnTo>
                <a:lnTo>
                  <a:pt x="3189" y="1405"/>
                </a:lnTo>
                <a:lnTo>
                  <a:pt x="3189" y="1405"/>
                </a:lnTo>
                <a:lnTo>
                  <a:pt x="3187" y="1405"/>
                </a:lnTo>
                <a:close/>
                <a:moveTo>
                  <a:pt x="3137" y="1254"/>
                </a:moveTo>
                <a:lnTo>
                  <a:pt x="3137" y="1256"/>
                </a:lnTo>
                <a:lnTo>
                  <a:pt x="3139" y="1256"/>
                </a:lnTo>
                <a:lnTo>
                  <a:pt x="3141" y="1258"/>
                </a:lnTo>
                <a:lnTo>
                  <a:pt x="3141" y="1258"/>
                </a:lnTo>
                <a:lnTo>
                  <a:pt x="3143" y="1258"/>
                </a:lnTo>
                <a:lnTo>
                  <a:pt x="3143" y="1258"/>
                </a:lnTo>
                <a:lnTo>
                  <a:pt x="3143" y="1258"/>
                </a:lnTo>
                <a:lnTo>
                  <a:pt x="3143" y="1258"/>
                </a:lnTo>
                <a:lnTo>
                  <a:pt x="3141" y="1256"/>
                </a:lnTo>
                <a:lnTo>
                  <a:pt x="3139" y="1256"/>
                </a:lnTo>
                <a:lnTo>
                  <a:pt x="3137" y="1254"/>
                </a:lnTo>
                <a:lnTo>
                  <a:pt x="3137" y="1254"/>
                </a:lnTo>
                <a:lnTo>
                  <a:pt x="3137" y="1254"/>
                </a:lnTo>
                <a:close/>
                <a:moveTo>
                  <a:pt x="3183" y="1709"/>
                </a:moveTo>
                <a:lnTo>
                  <a:pt x="3183" y="1709"/>
                </a:lnTo>
                <a:lnTo>
                  <a:pt x="3183" y="1709"/>
                </a:lnTo>
                <a:lnTo>
                  <a:pt x="3185" y="1709"/>
                </a:lnTo>
                <a:lnTo>
                  <a:pt x="3185" y="1707"/>
                </a:lnTo>
                <a:lnTo>
                  <a:pt x="3185" y="1705"/>
                </a:lnTo>
                <a:lnTo>
                  <a:pt x="3185" y="1702"/>
                </a:lnTo>
                <a:lnTo>
                  <a:pt x="3185" y="1702"/>
                </a:lnTo>
                <a:lnTo>
                  <a:pt x="3185" y="1702"/>
                </a:lnTo>
                <a:lnTo>
                  <a:pt x="3185" y="1702"/>
                </a:lnTo>
                <a:lnTo>
                  <a:pt x="3183" y="1702"/>
                </a:lnTo>
                <a:lnTo>
                  <a:pt x="3183" y="1705"/>
                </a:lnTo>
                <a:lnTo>
                  <a:pt x="3183" y="1709"/>
                </a:lnTo>
                <a:lnTo>
                  <a:pt x="3183" y="1709"/>
                </a:lnTo>
                <a:close/>
                <a:moveTo>
                  <a:pt x="3304" y="1193"/>
                </a:moveTo>
                <a:lnTo>
                  <a:pt x="3306" y="1193"/>
                </a:lnTo>
                <a:lnTo>
                  <a:pt x="3306" y="1193"/>
                </a:lnTo>
                <a:lnTo>
                  <a:pt x="3306" y="1193"/>
                </a:lnTo>
                <a:lnTo>
                  <a:pt x="3308" y="1193"/>
                </a:lnTo>
                <a:lnTo>
                  <a:pt x="3308" y="1191"/>
                </a:lnTo>
                <a:lnTo>
                  <a:pt x="3308" y="1191"/>
                </a:lnTo>
                <a:lnTo>
                  <a:pt x="3306" y="1189"/>
                </a:lnTo>
                <a:lnTo>
                  <a:pt x="3306" y="1187"/>
                </a:lnTo>
                <a:lnTo>
                  <a:pt x="3306" y="1189"/>
                </a:lnTo>
                <a:lnTo>
                  <a:pt x="3304" y="1189"/>
                </a:lnTo>
                <a:lnTo>
                  <a:pt x="3304" y="1189"/>
                </a:lnTo>
                <a:lnTo>
                  <a:pt x="3304" y="1189"/>
                </a:lnTo>
                <a:lnTo>
                  <a:pt x="3304" y="1189"/>
                </a:lnTo>
                <a:lnTo>
                  <a:pt x="3304" y="1191"/>
                </a:lnTo>
                <a:lnTo>
                  <a:pt x="3304" y="1193"/>
                </a:lnTo>
                <a:close/>
                <a:moveTo>
                  <a:pt x="2728" y="1040"/>
                </a:moveTo>
                <a:lnTo>
                  <a:pt x="2728" y="1040"/>
                </a:lnTo>
                <a:lnTo>
                  <a:pt x="2730" y="1042"/>
                </a:lnTo>
                <a:lnTo>
                  <a:pt x="2730" y="1040"/>
                </a:lnTo>
                <a:lnTo>
                  <a:pt x="2730" y="1040"/>
                </a:lnTo>
                <a:lnTo>
                  <a:pt x="2728" y="1040"/>
                </a:lnTo>
                <a:lnTo>
                  <a:pt x="2728" y="1040"/>
                </a:lnTo>
                <a:close/>
                <a:moveTo>
                  <a:pt x="3227" y="1432"/>
                </a:moveTo>
                <a:lnTo>
                  <a:pt x="3227" y="1434"/>
                </a:lnTo>
                <a:lnTo>
                  <a:pt x="3227" y="1434"/>
                </a:lnTo>
                <a:lnTo>
                  <a:pt x="3227" y="1432"/>
                </a:lnTo>
                <a:lnTo>
                  <a:pt x="3227" y="1432"/>
                </a:lnTo>
                <a:lnTo>
                  <a:pt x="3227" y="1432"/>
                </a:lnTo>
                <a:close/>
                <a:moveTo>
                  <a:pt x="3227" y="1428"/>
                </a:moveTo>
                <a:lnTo>
                  <a:pt x="3227" y="1428"/>
                </a:lnTo>
                <a:lnTo>
                  <a:pt x="3227" y="1430"/>
                </a:lnTo>
                <a:lnTo>
                  <a:pt x="3227" y="1430"/>
                </a:lnTo>
                <a:lnTo>
                  <a:pt x="3227" y="1430"/>
                </a:lnTo>
                <a:lnTo>
                  <a:pt x="3227" y="1428"/>
                </a:lnTo>
                <a:lnTo>
                  <a:pt x="3227" y="1428"/>
                </a:lnTo>
                <a:close/>
                <a:moveTo>
                  <a:pt x="3225" y="1409"/>
                </a:moveTo>
                <a:lnTo>
                  <a:pt x="3225" y="1411"/>
                </a:lnTo>
                <a:lnTo>
                  <a:pt x="3225" y="1409"/>
                </a:lnTo>
                <a:lnTo>
                  <a:pt x="3225" y="1409"/>
                </a:lnTo>
                <a:lnTo>
                  <a:pt x="3225" y="1409"/>
                </a:lnTo>
                <a:lnTo>
                  <a:pt x="3225" y="1407"/>
                </a:lnTo>
                <a:lnTo>
                  <a:pt x="3225" y="1409"/>
                </a:lnTo>
                <a:lnTo>
                  <a:pt x="3225" y="1409"/>
                </a:lnTo>
                <a:close/>
                <a:moveTo>
                  <a:pt x="3214" y="1386"/>
                </a:moveTo>
                <a:lnTo>
                  <a:pt x="3212" y="1388"/>
                </a:lnTo>
                <a:lnTo>
                  <a:pt x="3214" y="1388"/>
                </a:lnTo>
                <a:lnTo>
                  <a:pt x="3214" y="1390"/>
                </a:lnTo>
                <a:lnTo>
                  <a:pt x="3216" y="1390"/>
                </a:lnTo>
                <a:lnTo>
                  <a:pt x="3216" y="1390"/>
                </a:lnTo>
                <a:lnTo>
                  <a:pt x="3218" y="1390"/>
                </a:lnTo>
                <a:lnTo>
                  <a:pt x="3218" y="1390"/>
                </a:lnTo>
                <a:lnTo>
                  <a:pt x="3218" y="1390"/>
                </a:lnTo>
                <a:lnTo>
                  <a:pt x="3218" y="1390"/>
                </a:lnTo>
                <a:lnTo>
                  <a:pt x="3218" y="1390"/>
                </a:lnTo>
                <a:lnTo>
                  <a:pt x="3218" y="1390"/>
                </a:lnTo>
                <a:lnTo>
                  <a:pt x="3216" y="1388"/>
                </a:lnTo>
                <a:lnTo>
                  <a:pt x="3216" y="1388"/>
                </a:lnTo>
                <a:lnTo>
                  <a:pt x="3216" y="1388"/>
                </a:lnTo>
                <a:lnTo>
                  <a:pt x="3216" y="1390"/>
                </a:lnTo>
                <a:lnTo>
                  <a:pt x="3216" y="1388"/>
                </a:lnTo>
                <a:lnTo>
                  <a:pt x="3216" y="1388"/>
                </a:lnTo>
                <a:lnTo>
                  <a:pt x="3216" y="1388"/>
                </a:lnTo>
                <a:lnTo>
                  <a:pt x="3216" y="1388"/>
                </a:lnTo>
                <a:lnTo>
                  <a:pt x="3216" y="1386"/>
                </a:lnTo>
                <a:lnTo>
                  <a:pt x="3214" y="1386"/>
                </a:lnTo>
                <a:lnTo>
                  <a:pt x="3214" y="1384"/>
                </a:lnTo>
                <a:lnTo>
                  <a:pt x="3214" y="1386"/>
                </a:lnTo>
                <a:lnTo>
                  <a:pt x="3214" y="1386"/>
                </a:lnTo>
                <a:lnTo>
                  <a:pt x="3214" y="1386"/>
                </a:lnTo>
                <a:close/>
                <a:moveTo>
                  <a:pt x="2669" y="1027"/>
                </a:moveTo>
                <a:lnTo>
                  <a:pt x="2669" y="1027"/>
                </a:lnTo>
                <a:lnTo>
                  <a:pt x="2669" y="1025"/>
                </a:lnTo>
                <a:lnTo>
                  <a:pt x="2669" y="1025"/>
                </a:lnTo>
                <a:lnTo>
                  <a:pt x="2669" y="1023"/>
                </a:lnTo>
                <a:lnTo>
                  <a:pt x="2667" y="1023"/>
                </a:lnTo>
                <a:lnTo>
                  <a:pt x="2663" y="1023"/>
                </a:lnTo>
                <a:lnTo>
                  <a:pt x="2663" y="1023"/>
                </a:lnTo>
                <a:lnTo>
                  <a:pt x="2663" y="1025"/>
                </a:lnTo>
                <a:lnTo>
                  <a:pt x="2663" y="1025"/>
                </a:lnTo>
                <a:lnTo>
                  <a:pt x="2665" y="1025"/>
                </a:lnTo>
                <a:lnTo>
                  <a:pt x="2669" y="1027"/>
                </a:lnTo>
                <a:close/>
                <a:moveTo>
                  <a:pt x="2726" y="1011"/>
                </a:moveTo>
                <a:lnTo>
                  <a:pt x="2726" y="1013"/>
                </a:lnTo>
                <a:lnTo>
                  <a:pt x="2726" y="1015"/>
                </a:lnTo>
                <a:lnTo>
                  <a:pt x="2728" y="1015"/>
                </a:lnTo>
                <a:lnTo>
                  <a:pt x="2728" y="1017"/>
                </a:lnTo>
                <a:lnTo>
                  <a:pt x="2730" y="1017"/>
                </a:lnTo>
                <a:lnTo>
                  <a:pt x="2730" y="1019"/>
                </a:lnTo>
                <a:lnTo>
                  <a:pt x="2730" y="1019"/>
                </a:lnTo>
                <a:lnTo>
                  <a:pt x="2730" y="1023"/>
                </a:lnTo>
                <a:lnTo>
                  <a:pt x="2730" y="1023"/>
                </a:lnTo>
                <a:lnTo>
                  <a:pt x="2730" y="1023"/>
                </a:lnTo>
                <a:lnTo>
                  <a:pt x="2730" y="1025"/>
                </a:lnTo>
                <a:lnTo>
                  <a:pt x="2730" y="1025"/>
                </a:lnTo>
                <a:lnTo>
                  <a:pt x="2730" y="1025"/>
                </a:lnTo>
                <a:lnTo>
                  <a:pt x="2732" y="1027"/>
                </a:lnTo>
                <a:lnTo>
                  <a:pt x="2732" y="1027"/>
                </a:lnTo>
                <a:lnTo>
                  <a:pt x="2732" y="1030"/>
                </a:lnTo>
                <a:lnTo>
                  <a:pt x="2730" y="1030"/>
                </a:lnTo>
                <a:lnTo>
                  <a:pt x="2730" y="1030"/>
                </a:lnTo>
                <a:lnTo>
                  <a:pt x="2730" y="1030"/>
                </a:lnTo>
                <a:lnTo>
                  <a:pt x="2730" y="1030"/>
                </a:lnTo>
                <a:lnTo>
                  <a:pt x="2730" y="1032"/>
                </a:lnTo>
                <a:lnTo>
                  <a:pt x="2730" y="1032"/>
                </a:lnTo>
                <a:lnTo>
                  <a:pt x="2730" y="1034"/>
                </a:lnTo>
                <a:lnTo>
                  <a:pt x="2730" y="1036"/>
                </a:lnTo>
                <a:lnTo>
                  <a:pt x="2730" y="1038"/>
                </a:lnTo>
                <a:lnTo>
                  <a:pt x="2730" y="1040"/>
                </a:lnTo>
                <a:lnTo>
                  <a:pt x="2732" y="1040"/>
                </a:lnTo>
                <a:lnTo>
                  <a:pt x="2732" y="1042"/>
                </a:lnTo>
                <a:lnTo>
                  <a:pt x="2732" y="1042"/>
                </a:lnTo>
                <a:lnTo>
                  <a:pt x="2734" y="1042"/>
                </a:lnTo>
                <a:lnTo>
                  <a:pt x="2734" y="1042"/>
                </a:lnTo>
                <a:lnTo>
                  <a:pt x="2736" y="1042"/>
                </a:lnTo>
                <a:lnTo>
                  <a:pt x="2739" y="1042"/>
                </a:lnTo>
                <a:lnTo>
                  <a:pt x="2739" y="1040"/>
                </a:lnTo>
                <a:lnTo>
                  <a:pt x="2739" y="1038"/>
                </a:lnTo>
                <a:lnTo>
                  <a:pt x="2739" y="1038"/>
                </a:lnTo>
                <a:lnTo>
                  <a:pt x="2741" y="1038"/>
                </a:lnTo>
                <a:lnTo>
                  <a:pt x="2741" y="1038"/>
                </a:lnTo>
                <a:lnTo>
                  <a:pt x="2743" y="1038"/>
                </a:lnTo>
                <a:lnTo>
                  <a:pt x="2743" y="1038"/>
                </a:lnTo>
                <a:lnTo>
                  <a:pt x="2745" y="1040"/>
                </a:lnTo>
                <a:lnTo>
                  <a:pt x="2747" y="1038"/>
                </a:lnTo>
                <a:lnTo>
                  <a:pt x="2747" y="1038"/>
                </a:lnTo>
                <a:lnTo>
                  <a:pt x="2747" y="1036"/>
                </a:lnTo>
                <a:lnTo>
                  <a:pt x="2749" y="1025"/>
                </a:lnTo>
                <a:lnTo>
                  <a:pt x="2749" y="1023"/>
                </a:lnTo>
                <a:lnTo>
                  <a:pt x="2749" y="1023"/>
                </a:lnTo>
                <a:lnTo>
                  <a:pt x="2747" y="1021"/>
                </a:lnTo>
                <a:lnTo>
                  <a:pt x="2747" y="1019"/>
                </a:lnTo>
                <a:lnTo>
                  <a:pt x="2749" y="1017"/>
                </a:lnTo>
                <a:lnTo>
                  <a:pt x="2749" y="1017"/>
                </a:lnTo>
                <a:lnTo>
                  <a:pt x="2749" y="1017"/>
                </a:lnTo>
                <a:lnTo>
                  <a:pt x="2749" y="1015"/>
                </a:lnTo>
                <a:lnTo>
                  <a:pt x="2747" y="1011"/>
                </a:lnTo>
                <a:lnTo>
                  <a:pt x="2747" y="1009"/>
                </a:lnTo>
                <a:lnTo>
                  <a:pt x="2747" y="1009"/>
                </a:lnTo>
                <a:lnTo>
                  <a:pt x="2747" y="1009"/>
                </a:lnTo>
                <a:lnTo>
                  <a:pt x="2747" y="1009"/>
                </a:lnTo>
                <a:lnTo>
                  <a:pt x="2747" y="1006"/>
                </a:lnTo>
                <a:lnTo>
                  <a:pt x="2747" y="1006"/>
                </a:lnTo>
                <a:lnTo>
                  <a:pt x="2747" y="1006"/>
                </a:lnTo>
                <a:lnTo>
                  <a:pt x="2745" y="1006"/>
                </a:lnTo>
                <a:lnTo>
                  <a:pt x="2745" y="1006"/>
                </a:lnTo>
                <a:lnTo>
                  <a:pt x="2745" y="1004"/>
                </a:lnTo>
                <a:lnTo>
                  <a:pt x="2743" y="1004"/>
                </a:lnTo>
                <a:lnTo>
                  <a:pt x="2743" y="1004"/>
                </a:lnTo>
                <a:lnTo>
                  <a:pt x="2741" y="1002"/>
                </a:lnTo>
                <a:lnTo>
                  <a:pt x="2741" y="1004"/>
                </a:lnTo>
                <a:lnTo>
                  <a:pt x="2741" y="1004"/>
                </a:lnTo>
                <a:lnTo>
                  <a:pt x="2741" y="1004"/>
                </a:lnTo>
                <a:lnTo>
                  <a:pt x="2739" y="1006"/>
                </a:lnTo>
                <a:lnTo>
                  <a:pt x="2736" y="1009"/>
                </a:lnTo>
                <a:lnTo>
                  <a:pt x="2734" y="1009"/>
                </a:lnTo>
                <a:lnTo>
                  <a:pt x="2732" y="1011"/>
                </a:lnTo>
                <a:lnTo>
                  <a:pt x="2730" y="1011"/>
                </a:lnTo>
                <a:lnTo>
                  <a:pt x="2728" y="1011"/>
                </a:lnTo>
                <a:lnTo>
                  <a:pt x="2728" y="1011"/>
                </a:lnTo>
                <a:lnTo>
                  <a:pt x="2728" y="1009"/>
                </a:lnTo>
                <a:lnTo>
                  <a:pt x="2726" y="1009"/>
                </a:lnTo>
                <a:lnTo>
                  <a:pt x="2726" y="1011"/>
                </a:lnTo>
                <a:lnTo>
                  <a:pt x="2726" y="1011"/>
                </a:lnTo>
                <a:close/>
                <a:moveTo>
                  <a:pt x="2728" y="1006"/>
                </a:moveTo>
                <a:lnTo>
                  <a:pt x="2728" y="1006"/>
                </a:lnTo>
                <a:lnTo>
                  <a:pt x="2728" y="1006"/>
                </a:lnTo>
                <a:lnTo>
                  <a:pt x="2728" y="1006"/>
                </a:lnTo>
                <a:lnTo>
                  <a:pt x="2728" y="1006"/>
                </a:lnTo>
                <a:lnTo>
                  <a:pt x="2726" y="1006"/>
                </a:lnTo>
                <a:lnTo>
                  <a:pt x="2726" y="1009"/>
                </a:lnTo>
                <a:lnTo>
                  <a:pt x="2728" y="1009"/>
                </a:lnTo>
                <a:lnTo>
                  <a:pt x="2728" y="1006"/>
                </a:lnTo>
                <a:close/>
                <a:moveTo>
                  <a:pt x="2743" y="979"/>
                </a:moveTo>
                <a:lnTo>
                  <a:pt x="2743" y="977"/>
                </a:lnTo>
                <a:lnTo>
                  <a:pt x="2741" y="977"/>
                </a:lnTo>
                <a:lnTo>
                  <a:pt x="2741" y="977"/>
                </a:lnTo>
                <a:lnTo>
                  <a:pt x="2739" y="979"/>
                </a:lnTo>
                <a:lnTo>
                  <a:pt x="2739" y="979"/>
                </a:lnTo>
                <a:lnTo>
                  <a:pt x="2739" y="979"/>
                </a:lnTo>
                <a:lnTo>
                  <a:pt x="2734" y="979"/>
                </a:lnTo>
                <a:lnTo>
                  <a:pt x="2734" y="981"/>
                </a:lnTo>
                <a:lnTo>
                  <a:pt x="2732" y="983"/>
                </a:lnTo>
                <a:lnTo>
                  <a:pt x="2732" y="983"/>
                </a:lnTo>
                <a:lnTo>
                  <a:pt x="2732" y="983"/>
                </a:lnTo>
                <a:lnTo>
                  <a:pt x="2732" y="986"/>
                </a:lnTo>
                <a:lnTo>
                  <a:pt x="2732" y="986"/>
                </a:lnTo>
                <a:lnTo>
                  <a:pt x="2734" y="986"/>
                </a:lnTo>
                <a:lnTo>
                  <a:pt x="2732" y="986"/>
                </a:lnTo>
                <a:lnTo>
                  <a:pt x="2732" y="988"/>
                </a:lnTo>
                <a:lnTo>
                  <a:pt x="2732" y="988"/>
                </a:lnTo>
                <a:lnTo>
                  <a:pt x="2732" y="988"/>
                </a:lnTo>
                <a:lnTo>
                  <a:pt x="2734" y="990"/>
                </a:lnTo>
                <a:lnTo>
                  <a:pt x="2734" y="990"/>
                </a:lnTo>
                <a:lnTo>
                  <a:pt x="2732" y="990"/>
                </a:lnTo>
                <a:lnTo>
                  <a:pt x="2732" y="992"/>
                </a:lnTo>
                <a:lnTo>
                  <a:pt x="2732" y="992"/>
                </a:lnTo>
                <a:lnTo>
                  <a:pt x="2734" y="992"/>
                </a:lnTo>
                <a:lnTo>
                  <a:pt x="2734" y="992"/>
                </a:lnTo>
                <a:lnTo>
                  <a:pt x="2734" y="992"/>
                </a:lnTo>
                <a:lnTo>
                  <a:pt x="2734" y="994"/>
                </a:lnTo>
                <a:lnTo>
                  <a:pt x="2734" y="994"/>
                </a:lnTo>
                <a:lnTo>
                  <a:pt x="2734" y="994"/>
                </a:lnTo>
                <a:lnTo>
                  <a:pt x="2736" y="996"/>
                </a:lnTo>
                <a:lnTo>
                  <a:pt x="2736" y="996"/>
                </a:lnTo>
                <a:lnTo>
                  <a:pt x="2736" y="996"/>
                </a:lnTo>
                <a:lnTo>
                  <a:pt x="2734" y="998"/>
                </a:lnTo>
                <a:lnTo>
                  <a:pt x="2736" y="998"/>
                </a:lnTo>
                <a:lnTo>
                  <a:pt x="2736" y="998"/>
                </a:lnTo>
                <a:lnTo>
                  <a:pt x="2739" y="1000"/>
                </a:lnTo>
                <a:lnTo>
                  <a:pt x="2741" y="1000"/>
                </a:lnTo>
                <a:lnTo>
                  <a:pt x="2743" y="1000"/>
                </a:lnTo>
                <a:lnTo>
                  <a:pt x="2743" y="996"/>
                </a:lnTo>
                <a:lnTo>
                  <a:pt x="2743" y="996"/>
                </a:lnTo>
                <a:lnTo>
                  <a:pt x="2745" y="996"/>
                </a:lnTo>
                <a:lnTo>
                  <a:pt x="2745" y="992"/>
                </a:lnTo>
                <a:lnTo>
                  <a:pt x="2745" y="992"/>
                </a:lnTo>
                <a:lnTo>
                  <a:pt x="2747" y="988"/>
                </a:lnTo>
                <a:lnTo>
                  <a:pt x="2747" y="988"/>
                </a:lnTo>
                <a:lnTo>
                  <a:pt x="2745" y="981"/>
                </a:lnTo>
                <a:lnTo>
                  <a:pt x="2745" y="981"/>
                </a:lnTo>
                <a:lnTo>
                  <a:pt x="2745" y="979"/>
                </a:lnTo>
                <a:lnTo>
                  <a:pt x="2745" y="979"/>
                </a:lnTo>
                <a:lnTo>
                  <a:pt x="2745" y="977"/>
                </a:lnTo>
                <a:lnTo>
                  <a:pt x="2745" y="975"/>
                </a:lnTo>
                <a:lnTo>
                  <a:pt x="2745" y="975"/>
                </a:lnTo>
                <a:lnTo>
                  <a:pt x="2745" y="973"/>
                </a:lnTo>
                <a:lnTo>
                  <a:pt x="2745" y="973"/>
                </a:lnTo>
                <a:lnTo>
                  <a:pt x="2743" y="973"/>
                </a:lnTo>
                <a:lnTo>
                  <a:pt x="2743" y="975"/>
                </a:lnTo>
                <a:lnTo>
                  <a:pt x="2743" y="977"/>
                </a:lnTo>
                <a:lnTo>
                  <a:pt x="2743" y="977"/>
                </a:lnTo>
                <a:lnTo>
                  <a:pt x="2743" y="977"/>
                </a:lnTo>
                <a:lnTo>
                  <a:pt x="2743" y="979"/>
                </a:lnTo>
                <a:close/>
                <a:moveTo>
                  <a:pt x="2370" y="1346"/>
                </a:moveTo>
                <a:lnTo>
                  <a:pt x="2370" y="1344"/>
                </a:lnTo>
                <a:lnTo>
                  <a:pt x="2372" y="1342"/>
                </a:lnTo>
                <a:lnTo>
                  <a:pt x="2370" y="1342"/>
                </a:lnTo>
                <a:lnTo>
                  <a:pt x="2370" y="1344"/>
                </a:lnTo>
                <a:lnTo>
                  <a:pt x="2370" y="1344"/>
                </a:lnTo>
                <a:lnTo>
                  <a:pt x="2370" y="1346"/>
                </a:lnTo>
                <a:lnTo>
                  <a:pt x="2370" y="1346"/>
                </a:lnTo>
                <a:close/>
                <a:moveTo>
                  <a:pt x="3176" y="1721"/>
                </a:moveTo>
                <a:lnTo>
                  <a:pt x="3176" y="1721"/>
                </a:lnTo>
                <a:lnTo>
                  <a:pt x="3179" y="1723"/>
                </a:lnTo>
                <a:lnTo>
                  <a:pt x="3179" y="1721"/>
                </a:lnTo>
                <a:lnTo>
                  <a:pt x="3179" y="1723"/>
                </a:lnTo>
                <a:lnTo>
                  <a:pt x="3181" y="1723"/>
                </a:lnTo>
                <a:lnTo>
                  <a:pt x="3181" y="1723"/>
                </a:lnTo>
                <a:lnTo>
                  <a:pt x="3181" y="1723"/>
                </a:lnTo>
                <a:lnTo>
                  <a:pt x="3181" y="1723"/>
                </a:lnTo>
                <a:lnTo>
                  <a:pt x="3181" y="1719"/>
                </a:lnTo>
                <a:lnTo>
                  <a:pt x="3181" y="1719"/>
                </a:lnTo>
                <a:lnTo>
                  <a:pt x="3179" y="1719"/>
                </a:lnTo>
                <a:lnTo>
                  <a:pt x="3179" y="1717"/>
                </a:lnTo>
                <a:lnTo>
                  <a:pt x="3179" y="1715"/>
                </a:lnTo>
                <a:lnTo>
                  <a:pt x="3176" y="1713"/>
                </a:lnTo>
                <a:lnTo>
                  <a:pt x="3176" y="1715"/>
                </a:lnTo>
                <a:lnTo>
                  <a:pt x="3176" y="1717"/>
                </a:lnTo>
                <a:lnTo>
                  <a:pt x="3176" y="1719"/>
                </a:lnTo>
                <a:lnTo>
                  <a:pt x="3174" y="1719"/>
                </a:lnTo>
                <a:lnTo>
                  <a:pt x="3176" y="1721"/>
                </a:lnTo>
                <a:close/>
                <a:moveTo>
                  <a:pt x="2632" y="1040"/>
                </a:moveTo>
                <a:lnTo>
                  <a:pt x="2630" y="1040"/>
                </a:lnTo>
                <a:lnTo>
                  <a:pt x="2628" y="1040"/>
                </a:lnTo>
                <a:lnTo>
                  <a:pt x="2628" y="1040"/>
                </a:lnTo>
                <a:lnTo>
                  <a:pt x="2628" y="1042"/>
                </a:lnTo>
                <a:lnTo>
                  <a:pt x="2625" y="1042"/>
                </a:lnTo>
                <a:lnTo>
                  <a:pt x="2625" y="1042"/>
                </a:lnTo>
                <a:lnTo>
                  <a:pt x="2625" y="1044"/>
                </a:lnTo>
                <a:lnTo>
                  <a:pt x="2628" y="1044"/>
                </a:lnTo>
                <a:lnTo>
                  <a:pt x="2630" y="1042"/>
                </a:lnTo>
                <a:lnTo>
                  <a:pt x="2630" y="1042"/>
                </a:lnTo>
                <a:lnTo>
                  <a:pt x="2632" y="1040"/>
                </a:lnTo>
                <a:lnTo>
                  <a:pt x="2632" y="1040"/>
                </a:lnTo>
                <a:close/>
                <a:moveTo>
                  <a:pt x="2653" y="1025"/>
                </a:moveTo>
                <a:lnTo>
                  <a:pt x="2651" y="1025"/>
                </a:lnTo>
                <a:lnTo>
                  <a:pt x="2648" y="1027"/>
                </a:lnTo>
                <a:lnTo>
                  <a:pt x="2642" y="1032"/>
                </a:lnTo>
                <a:lnTo>
                  <a:pt x="2642" y="1032"/>
                </a:lnTo>
                <a:lnTo>
                  <a:pt x="2642" y="1032"/>
                </a:lnTo>
                <a:lnTo>
                  <a:pt x="2644" y="1032"/>
                </a:lnTo>
                <a:lnTo>
                  <a:pt x="2644" y="1034"/>
                </a:lnTo>
                <a:lnTo>
                  <a:pt x="2644" y="1032"/>
                </a:lnTo>
                <a:lnTo>
                  <a:pt x="2646" y="1032"/>
                </a:lnTo>
                <a:lnTo>
                  <a:pt x="2646" y="1032"/>
                </a:lnTo>
                <a:lnTo>
                  <a:pt x="2648" y="1034"/>
                </a:lnTo>
                <a:lnTo>
                  <a:pt x="2648" y="1034"/>
                </a:lnTo>
                <a:lnTo>
                  <a:pt x="2648" y="1036"/>
                </a:lnTo>
                <a:lnTo>
                  <a:pt x="2651" y="1036"/>
                </a:lnTo>
                <a:lnTo>
                  <a:pt x="2653" y="1036"/>
                </a:lnTo>
                <a:lnTo>
                  <a:pt x="2653" y="1036"/>
                </a:lnTo>
                <a:lnTo>
                  <a:pt x="2655" y="1036"/>
                </a:lnTo>
                <a:lnTo>
                  <a:pt x="2655" y="1034"/>
                </a:lnTo>
                <a:lnTo>
                  <a:pt x="2657" y="1032"/>
                </a:lnTo>
                <a:lnTo>
                  <a:pt x="2657" y="1032"/>
                </a:lnTo>
                <a:lnTo>
                  <a:pt x="2657" y="1030"/>
                </a:lnTo>
                <a:lnTo>
                  <a:pt x="2657" y="1030"/>
                </a:lnTo>
                <a:lnTo>
                  <a:pt x="2657" y="1027"/>
                </a:lnTo>
                <a:lnTo>
                  <a:pt x="2657" y="1027"/>
                </a:lnTo>
                <a:lnTo>
                  <a:pt x="2655" y="1030"/>
                </a:lnTo>
                <a:lnTo>
                  <a:pt x="2653" y="1027"/>
                </a:lnTo>
                <a:lnTo>
                  <a:pt x="2653" y="1027"/>
                </a:lnTo>
                <a:lnTo>
                  <a:pt x="2655" y="1027"/>
                </a:lnTo>
                <a:lnTo>
                  <a:pt x="2655" y="1027"/>
                </a:lnTo>
                <a:lnTo>
                  <a:pt x="2653" y="1025"/>
                </a:lnTo>
                <a:lnTo>
                  <a:pt x="2653" y="1025"/>
                </a:lnTo>
                <a:lnTo>
                  <a:pt x="2655" y="1025"/>
                </a:lnTo>
                <a:lnTo>
                  <a:pt x="2653" y="1025"/>
                </a:lnTo>
                <a:close/>
                <a:moveTo>
                  <a:pt x="2628" y="1046"/>
                </a:moveTo>
                <a:lnTo>
                  <a:pt x="2628" y="1046"/>
                </a:lnTo>
                <a:lnTo>
                  <a:pt x="2628" y="1046"/>
                </a:lnTo>
                <a:lnTo>
                  <a:pt x="2628" y="1046"/>
                </a:lnTo>
                <a:lnTo>
                  <a:pt x="2630" y="1046"/>
                </a:lnTo>
                <a:lnTo>
                  <a:pt x="2630" y="1046"/>
                </a:lnTo>
                <a:lnTo>
                  <a:pt x="2632" y="1046"/>
                </a:lnTo>
                <a:lnTo>
                  <a:pt x="2632" y="1046"/>
                </a:lnTo>
                <a:lnTo>
                  <a:pt x="2630" y="1046"/>
                </a:lnTo>
                <a:lnTo>
                  <a:pt x="2628" y="1046"/>
                </a:lnTo>
                <a:close/>
                <a:moveTo>
                  <a:pt x="4727" y="1895"/>
                </a:moveTo>
                <a:lnTo>
                  <a:pt x="4727" y="1895"/>
                </a:lnTo>
                <a:lnTo>
                  <a:pt x="4725" y="1895"/>
                </a:lnTo>
                <a:lnTo>
                  <a:pt x="4725" y="1895"/>
                </a:lnTo>
                <a:lnTo>
                  <a:pt x="4725" y="1897"/>
                </a:lnTo>
                <a:lnTo>
                  <a:pt x="4725" y="1897"/>
                </a:lnTo>
                <a:lnTo>
                  <a:pt x="4727" y="1900"/>
                </a:lnTo>
                <a:lnTo>
                  <a:pt x="4727" y="1900"/>
                </a:lnTo>
                <a:lnTo>
                  <a:pt x="4727" y="1900"/>
                </a:lnTo>
                <a:lnTo>
                  <a:pt x="4727" y="1897"/>
                </a:lnTo>
                <a:lnTo>
                  <a:pt x="4727" y="1897"/>
                </a:lnTo>
                <a:lnTo>
                  <a:pt x="4727" y="1895"/>
                </a:lnTo>
                <a:lnTo>
                  <a:pt x="4727" y="1895"/>
                </a:lnTo>
                <a:close/>
                <a:moveTo>
                  <a:pt x="4124" y="1614"/>
                </a:moveTo>
                <a:lnTo>
                  <a:pt x="4124" y="1614"/>
                </a:lnTo>
                <a:lnTo>
                  <a:pt x="4121" y="1614"/>
                </a:lnTo>
                <a:lnTo>
                  <a:pt x="4121" y="1614"/>
                </a:lnTo>
                <a:lnTo>
                  <a:pt x="4119" y="1614"/>
                </a:lnTo>
                <a:lnTo>
                  <a:pt x="4117" y="1614"/>
                </a:lnTo>
                <a:lnTo>
                  <a:pt x="4117" y="1617"/>
                </a:lnTo>
                <a:lnTo>
                  <a:pt x="4117" y="1617"/>
                </a:lnTo>
                <a:lnTo>
                  <a:pt x="4119" y="1617"/>
                </a:lnTo>
                <a:lnTo>
                  <a:pt x="4121" y="1617"/>
                </a:lnTo>
                <a:lnTo>
                  <a:pt x="4121" y="1617"/>
                </a:lnTo>
                <a:lnTo>
                  <a:pt x="4121" y="1617"/>
                </a:lnTo>
                <a:lnTo>
                  <a:pt x="4121" y="1619"/>
                </a:lnTo>
                <a:lnTo>
                  <a:pt x="4121" y="1619"/>
                </a:lnTo>
                <a:lnTo>
                  <a:pt x="4121" y="1619"/>
                </a:lnTo>
                <a:lnTo>
                  <a:pt x="4121" y="1619"/>
                </a:lnTo>
                <a:lnTo>
                  <a:pt x="4124" y="1619"/>
                </a:lnTo>
                <a:lnTo>
                  <a:pt x="4124" y="1619"/>
                </a:lnTo>
                <a:lnTo>
                  <a:pt x="4124" y="1617"/>
                </a:lnTo>
                <a:lnTo>
                  <a:pt x="4124" y="1617"/>
                </a:lnTo>
                <a:lnTo>
                  <a:pt x="4124" y="1614"/>
                </a:lnTo>
                <a:lnTo>
                  <a:pt x="4124" y="1614"/>
                </a:lnTo>
                <a:close/>
                <a:moveTo>
                  <a:pt x="4134" y="1658"/>
                </a:moveTo>
                <a:lnTo>
                  <a:pt x="4132" y="1658"/>
                </a:lnTo>
                <a:lnTo>
                  <a:pt x="4130" y="1658"/>
                </a:lnTo>
                <a:lnTo>
                  <a:pt x="4130" y="1661"/>
                </a:lnTo>
                <a:lnTo>
                  <a:pt x="4132" y="1661"/>
                </a:lnTo>
                <a:lnTo>
                  <a:pt x="4134" y="1661"/>
                </a:lnTo>
                <a:lnTo>
                  <a:pt x="4134" y="1663"/>
                </a:lnTo>
                <a:lnTo>
                  <a:pt x="4136" y="1661"/>
                </a:lnTo>
                <a:lnTo>
                  <a:pt x="4138" y="1661"/>
                </a:lnTo>
                <a:lnTo>
                  <a:pt x="4138" y="1663"/>
                </a:lnTo>
                <a:lnTo>
                  <a:pt x="4140" y="1663"/>
                </a:lnTo>
                <a:lnTo>
                  <a:pt x="4140" y="1665"/>
                </a:lnTo>
                <a:lnTo>
                  <a:pt x="4140" y="1667"/>
                </a:lnTo>
                <a:lnTo>
                  <a:pt x="4142" y="1667"/>
                </a:lnTo>
                <a:lnTo>
                  <a:pt x="4142" y="1667"/>
                </a:lnTo>
                <a:lnTo>
                  <a:pt x="4142" y="1669"/>
                </a:lnTo>
                <a:lnTo>
                  <a:pt x="4142" y="1671"/>
                </a:lnTo>
                <a:lnTo>
                  <a:pt x="4142" y="1671"/>
                </a:lnTo>
                <a:lnTo>
                  <a:pt x="4144" y="1673"/>
                </a:lnTo>
                <a:lnTo>
                  <a:pt x="4147" y="1673"/>
                </a:lnTo>
                <a:lnTo>
                  <a:pt x="4149" y="1673"/>
                </a:lnTo>
                <a:lnTo>
                  <a:pt x="4149" y="1673"/>
                </a:lnTo>
                <a:lnTo>
                  <a:pt x="4151" y="1673"/>
                </a:lnTo>
                <a:lnTo>
                  <a:pt x="4151" y="1675"/>
                </a:lnTo>
                <a:lnTo>
                  <a:pt x="4151" y="1675"/>
                </a:lnTo>
                <a:lnTo>
                  <a:pt x="4153" y="1675"/>
                </a:lnTo>
                <a:lnTo>
                  <a:pt x="4153" y="1675"/>
                </a:lnTo>
                <a:lnTo>
                  <a:pt x="4153" y="1675"/>
                </a:lnTo>
                <a:lnTo>
                  <a:pt x="4153" y="1673"/>
                </a:lnTo>
                <a:lnTo>
                  <a:pt x="4153" y="1673"/>
                </a:lnTo>
                <a:lnTo>
                  <a:pt x="4153" y="1669"/>
                </a:lnTo>
                <a:lnTo>
                  <a:pt x="4153" y="1669"/>
                </a:lnTo>
                <a:lnTo>
                  <a:pt x="4155" y="1669"/>
                </a:lnTo>
                <a:lnTo>
                  <a:pt x="4155" y="1669"/>
                </a:lnTo>
                <a:lnTo>
                  <a:pt x="4149" y="1667"/>
                </a:lnTo>
                <a:lnTo>
                  <a:pt x="4147" y="1663"/>
                </a:lnTo>
                <a:lnTo>
                  <a:pt x="4147" y="1658"/>
                </a:lnTo>
                <a:lnTo>
                  <a:pt x="4144" y="1656"/>
                </a:lnTo>
                <a:lnTo>
                  <a:pt x="4144" y="1656"/>
                </a:lnTo>
                <a:lnTo>
                  <a:pt x="4144" y="1654"/>
                </a:lnTo>
                <a:lnTo>
                  <a:pt x="4144" y="1654"/>
                </a:lnTo>
                <a:lnTo>
                  <a:pt x="4142" y="1654"/>
                </a:lnTo>
                <a:lnTo>
                  <a:pt x="4142" y="1652"/>
                </a:lnTo>
                <a:lnTo>
                  <a:pt x="4140" y="1652"/>
                </a:lnTo>
                <a:lnTo>
                  <a:pt x="4140" y="1652"/>
                </a:lnTo>
                <a:lnTo>
                  <a:pt x="4140" y="1654"/>
                </a:lnTo>
                <a:lnTo>
                  <a:pt x="4138" y="1656"/>
                </a:lnTo>
                <a:lnTo>
                  <a:pt x="4138" y="1654"/>
                </a:lnTo>
                <a:lnTo>
                  <a:pt x="4138" y="1654"/>
                </a:lnTo>
                <a:lnTo>
                  <a:pt x="4138" y="1652"/>
                </a:lnTo>
                <a:lnTo>
                  <a:pt x="4136" y="1654"/>
                </a:lnTo>
                <a:lnTo>
                  <a:pt x="4134" y="1654"/>
                </a:lnTo>
                <a:lnTo>
                  <a:pt x="4134" y="1654"/>
                </a:lnTo>
                <a:lnTo>
                  <a:pt x="4134" y="1656"/>
                </a:lnTo>
                <a:lnTo>
                  <a:pt x="4134" y="1656"/>
                </a:lnTo>
                <a:lnTo>
                  <a:pt x="4134" y="1656"/>
                </a:lnTo>
                <a:lnTo>
                  <a:pt x="4134" y="1658"/>
                </a:lnTo>
                <a:close/>
                <a:moveTo>
                  <a:pt x="4140" y="1589"/>
                </a:moveTo>
                <a:lnTo>
                  <a:pt x="4140" y="1589"/>
                </a:lnTo>
                <a:lnTo>
                  <a:pt x="4140" y="1589"/>
                </a:lnTo>
                <a:lnTo>
                  <a:pt x="4140" y="1589"/>
                </a:lnTo>
                <a:lnTo>
                  <a:pt x="4140" y="1589"/>
                </a:lnTo>
                <a:lnTo>
                  <a:pt x="4140" y="1587"/>
                </a:lnTo>
                <a:lnTo>
                  <a:pt x="4140" y="1587"/>
                </a:lnTo>
                <a:lnTo>
                  <a:pt x="4140" y="1587"/>
                </a:lnTo>
                <a:lnTo>
                  <a:pt x="4138" y="1587"/>
                </a:lnTo>
                <a:lnTo>
                  <a:pt x="4138" y="1587"/>
                </a:lnTo>
                <a:lnTo>
                  <a:pt x="4138" y="1589"/>
                </a:lnTo>
                <a:lnTo>
                  <a:pt x="4138" y="1589"/>
                </a:lnTo>
                <a:lnTo>
                  <a:pt x="4138" y="1589"/>
                </a:lnTo>
                <a:lnTo>
                  <a:pt x="4140" y="1589"/>
                </a:lnTo>
                <a:close/>
                <a:moveTo>
                  <a:pt x="4151" y="1505"/>
                </a:moveTo>
                <a:lnTo>
                  <a:pt x="4153" y="1505"/>
                </a:lnTo>
                <a:lnTo>
                  <a:pt x="4153" y="1505"/>
                </a:lnTo>
                <a:lnTo>
                  <a:pt x="4153" y="1505"/>
                </a:lnTo>
                <a:lnTo>
                  <a:pt x="4153" y="1505"/>
                </a:lnTo>
                <a:lnTo>
                  <a:pt x="4153" y="1505"/>
                </a:lnTo>
                <a:lnTo>
                  <a:pt x="4151" y="1505"/>
                </a:lnTo>
                <a:close/>
                <a:moveTo>
                  <a:pt x="4124" y="1629"/>
                </a:moveTo>
                <a:lnTo>
                  <a:pt x="4121" y="1627"/>
                </a:lnTo>
                <a:lnTo>
                  <a:pt x="4121" y="1627"/>
                </a:lnTo>
                <a:lnTo>
                  <a:pt x="4124" y="1629"/>
                </a:lnTo>
                <a:lnTo>
                  <a:pt x="4124" y="1629"/>
                </a:lnTo>
                <a:lnTo>
                  <a:pt x="4124" y="1631"/>
                </a:lnTo>
                <a:lnTo>
                  <a:pt x="4124" y="1631"/>
                </a:lnTo>
                <a:lnTo>
                  <a:pt x="4124" y="1631"/>
                </a:lnTo>
                <a:lnTo>
                  <a:pt x="4124" y="1629"/>
                </a:lnTo>
                <a:close/>
                <a:moveTo>
                  <a:pt x="4147" y="1587"/>
                </a:moveTo>
                <a:lnTo>
                  <a:pt x="4147" y="1585"/>
                </a:lnTo>
                <a:lnTo>
                  <a:pt x="4147" y="1585"/>
                </a:lnTo>
                <a:lnTo>
                  <a:pt x="4147" y="1585"/>
                </a:lnTo>
                <a:lnTo>
                  <a:pt x="4147" y="1585"/>
                </a:lnTo>
                <a:lnTo>
                  <a:pt x="4147" y="1587"/>
                </a:lnTo>
                <a:lnTo>
                  <a:pt x="4147" y="1587"/>
                </a:lnTo>
                <a:close/>
                <a:moveTo>
                  <a:pt x="4119" y="1638"/>
                </a:moveTo>
                <a:lnTo>
                  <a:pt x="4119" y="1638"/>
                </a:lnTo>
                <a:lnTo>
                  <a:pt x="4119" y="1638"/>
                </a:lnTo>
                <a:lnTo>
                  <a:pt x="4119" y="1638"/>
                </a:lnTo>
                <a:lnTo>
                  <a:pt x="4117" y="1638"/>
                </a:lnTo>
                <a:lnTo>
                  <a:pt x="4119" y="1640"/>
                </a:lnTo>
                <a:lnTo>
                  <a:pt x="4119" y="1640"/>
                </a:lnTo>
                <a:lnTo>
                  <a:pt x="4119" y="1640"/>
                </a:lnTo>
                <a:lnTo>
                  <a:pt x="4121" y="1640"/>
                </a:lnTo>
                <a:lnTo>
                  <a:pt x="4121" y="1640"/>
                </a:lnTo>
                <a:lnTo>
                  <a:pt x="4121" y="1640"/>
                </a:lnTo>
                <a:lnTo>
                  <a:pt x="4124" y="1638"/>
                </a:lnTo>
                <a:lnTo>
                  <a:pt x="4124" y="1638"/>
                </a:lnTo>
                <a:lnTo>
                  <a:pt x="4121" y="1635"/>
                </a:lnTo>
                <a:lnTo>
                  <a:pt x="4119" y="1638"/>
                </a:lnTo>
                <a:close/>
                <a:moveTo>
                  <a:pt x="4541" y="1088"/>
                </a:moveTo>
                <a:lnTo>
                  <a:pt x="4541" y="1086"/>
                </a:lnTo>
                <a:lnTo>
                  <a:pt x="4538" y="1086"/>
                </a:lnTo>
                <a:lnTo>
                  <a:pt x="4538" y="1086"/>
                </a:lnTo>
                <a:lnTo>
                  <a:pt x="4536" y="1088"/>
                </a:lnTo>
                <a:lnTo>
                  <a:pt x="4538" y="1088"/>
                </a:lnTo>
                <a:lnTo>
                  <a:pt x="4538" y="1088"/>
                </a:lnTo>
                <a:lnTo>
                  <a:pt x="4541" y="1088"/>
                </a:lnTo>
                <a:close/>
                <a:moveTo>
                  <a:pt x="4107" y="1635"/>
                </a:moveTo>
                <a:lnTo>
                  <a:pt x="4107" y="1635"/>
                </a:lnTo>
                <a:lnTo>
                  <a:pt x="4107" y="1635"/>
                </a:lnTo>
                <a:lnTo>
                  <a:pt x="4109" y="1638"/>
                </a:lnTo>
                <a:lnTo>
                  <a:pt x="4111" y="1635"/>
                </a:lnTo>
                <a:lnTo>
                  <a:pt x="4111" y="1635"/>
                </a:lnTo>
                <a:lnTo>
                  <a:pt x="4111" y="1635"/>
                </a:lnTo>
                <a:lnTo>
                  <a:pt x="4109" y="1635"/>
                </a:lnTo>
                <a:lnTo>
                  <a:pt x="4107" y="1635"/>
                </a:lnTo>
                <a:close/>
                <a:moveTo>
                  <a:pt x="4128" y="1635"/>
                </a:moveTo>
                <a:lnTo>
                  <a:pt x="4128" y="1635"/>
                </a:lnTo>
                <a:lnTo>
                  <a:pt x="4128" y="1635"/>
                </a:lnTo>
                <a:lnTo>
                  <a:pt x="4130" y="1635"/>
                </a:lnTo>
                <a:lnTo>
                  <a:pt x="4128" y="1635"/>
                </a:lnTo>
                <a:lnTo>
                  <a:pt x="4128" y="1633"/>
                </a:lnTo>
                <a:lnTo>
                  <a:pt x="4126" y="1633"/>
                </a:lnTo>
                <a:lnTo>
                  <a:pt x="4126" y="1633"/>
                </a:lnTo>
                <a:lnTo>
                  <a:pt x="4126" y="1633"/>
                </a:lnTo>
                <a:lnTo>
                  <a:pt x="4126" y="1633"/>
                </a:lnTo>
                <a:lnTo>
                  <a:pt x="4124" y="1631"/>
                </a:lnTo>
                <a:lnTo>
                  <a:pt x="4124" y="1631"/>
                </a:lnTo>
                <a:lnTo>
                  <a:pt x="4124" y="1631"/>
                </a:lnTo>
                <a:lnTo>
                  <a:pt x="4121" y="1631"/>
                </a:lnTo>
                <a:lnTo>
                  <a:pt x="4121" y="1633"/>
                </a:lnTo>
                <a:lnTo>
                  <a:pt x="4121" y="1633"/>
                </a:lnTo>
                <a:lnTo>
                  <a:pt x="4121" y="1633"/>
                </a:lnTo>
                <a:lnTo>
                  <a:pt x="4124" y="1635"/>
                </a:lnTo>
                <a:lnTo>
                  <a:pt x="4124" y="1633"/>
                </a:lnTo>
                <a:lnTo>
                  <a:pt x="4128" y="1635"/>
                </a:lnTo>
                <a:close/>
                <a:moveTo>
                  <a:pt x="4132" y="1726"/>
                </a:moveTo>
                <a:lnTo>
                  <a:pt x="4132" y="1726"/>
                </a:lnTo>
                <a:lnTo>
                  <a:pt x="4132" y="1726"/>
                </a:lnTo>
                <a:lnTo>
                  <a:pt x="4132" y="1726"/>
                </a:lnTo>
                <a:lnTo>
                  <a:pt x="4130" y="1726"/>
                </a:lnTo>
                <a:lnTo>
                  <a:pt x="4132" y="1728"/>
                </a:lnTo>
                <a:lnTo>
                  <a:pt x="4132" y="1728"/>
                </a:lnTo>
                <a:lnTo>
                  <a:pt x="4132" y="1726"/>
                </a:lnTo>
                <a:lnTo>
                  <a:pt x="4132" y="1726"/>
                </a:lnTo>
                <a:close/>
                <a:moveTo>
                  <a:pt x="4165" y="1673"/>
                </a:moveTo>
                <a:lnTo>
                  <a:pt x="4165" y="1673"/>
                </a:lnTo>
                <a:lnTo>
                  <a:pt x="4165" y="1675"/>
                </a:lnTo>
                <a:lnTo>
                  <a:pt x="4168" y="1675"/>
                </a:lnTo>
                <a:lnTo>
                  <a:pt x="4168" y="1677"/>
                </a:lnTo>
                <a:lnTo>
                  <a:pt x="4168" y="1677"/>
                </a:lnTo>
                <a:lnTo>
                  <a:pt x="4170" y="1677"/>
                </a:lnTo>
                <a:lnTo>
                  <a:pt x="4170" y="1675"/>
                </a:lnTo>
                <a:lnTo>
                  <a:pt x="4170" y="1675"/>
                </a:lnTo>
                <a:lnTo>
                  <a:pt x="4172" y="1675"/>
                </a:lnTo>
                <a:lnTo>
                  <a:pt x="4172" y="1677"/>
                </a:lnTo>
                <a:lnTo>
                  <a:pt x="4172" y="1677"/>
                </a:lnTo>
                <a:lnTo>
                  <a:pt x="4174" y="1677"/>
                </a:lnTo>
                <a:lnTo>
                  <a:pt x="4174" y="1677"/>
                </a:lnTo>
                <a:lnTo>
                  <a:pt x="4174" y="1675"/>
                </a:lnTo>
                <a:lnTo>
                  <a:pt x="4176" y="1675"/>
                </a:lnTo>
                <a:lnTo>
                  <a:pt x="4176" y="1673"/>
                </a:lnTo>
                <a:lnTo>
                  <a:pt x="4176" y="1671"/>
                </a:lnTo>
                <a:lnTo>
                  <a:pt x="4176" y="1669"/>
                </a:lnTo>
                <a:lnTo>
                  <a:pt x="4174" y="1669"/>
                </a:lnTo>
                <a:lnTo>
                  <a:pt x="4170" y="1667"/>
                </a:lnTo>
                <a:lnTo>
                  <a:pt x="4170" y="1667"/>
                </a:lnTo>
                <a:lnTo>
                  <a:pt x="4168" y="1669"/>
                </a:lnTo>
                <a:lnTo>
                  <a:pt x="4168" y="1671"/>
                </a:lnTo>
                <a:lnTo>
                  <a:pt x="4165" y="1671"/>
                </a:lnTo>
                <a:lnTo>
                  <a:pt x="4168" y="1673"/>
                </a:lnTo>
                <a:lnTo>
                  <a:pt x="4165" y="1673"/>
                </a:lnTo>
                <a:lnTo>
                  <a:pt x="4165" y="1673"/>
                </a:lnTo>
                <a:close/>
                <a:moveTo>
                  <a:pt x="4165" y="1673"/>
                </a:moveTo>
                <a:lnTo>
                  <a:pt x="4165" y="1671"/>
                </a:lnTo>
                <a:lnTo>
                  <a:pt x="4165" y="1671"/>
                </a:lnTo>
                <a:lnTo>
                  <a:pt x="4163" y="1671"/>
                </a:lnTo>
                <a:lnTo>
                  <a:pt x="4163" y="1673"/>
                </a:lnTo>
                <a:lnTo>
                  <a:pt x="4163" y="1673"/>
                </a:lnTo>
                <a:lnTo>
                  <a:pt x="4163" y="1673"/>
                </a:lnTo>
                <a:lnTo>
                  <a:pt x="4165" y="1673"/>
                </a:lnTo>
                <a:close/>
                <a:moveTo>
                  <a:pt x="4176" y="1577"/>
                </a:moveTo>
                <a:lnTo>
                  <a:pt x="4176" y="1577"/>
                </a:lnTo>
                <a:lnTo>
                  <a:pt x="4174" y="1579"/>
                </a:lnTo>
                <a:lnTo>
                  <a:pt x="4176" y="1579"/>
                </a:lnTo>
                <a:lnTo>
                  <a:pt x="4176" y="1579"/>
                </a:lnTo>
                <a:lnTo>
                  <a:pt x="4178" y="1577"/>
                </a:lnTo>
                <a:lnTo>
                  <a:pt x="4178" y="1575"/>
                </a:lnTo>
                <a:lnTo>
                  <a:pt x="4178" y="1575"/>
                </a:lnTo>
                <a:lnTo>
                  <a:pt x="4176" y="1573"/>
                </a:lnTo>
                <a:lnTo>
                  <a:pt x="4176" y="1570"/>
                </a:lnTo>
                <a:lnTo>
                  <a:pt x="4176" y="1570"/>
                </a:lnTo>
                <a:lnTo>
                  <a:pt x="4172" y="1573"/>
                </a:lnTo>
                <a:lnTo>
                  <a:pt x="4172" y="1575"/>
                </a:lnTo>
                <a:lnTo>
                  <a:pt x="4174" y="1575"/>
                </a:lnTo>
                <a:lnTo>
                  <a:pt x="4174" y="1577"/>
                </a:lnTo>
                <a:lnTo>
                  <a:pt x="4176" y="1577"/>
                </a:lnTo>
                <a:lnTo>
                  <a:pt x="4176" y="1577"/>
                </a:lnTo>
                <a:lnTo>
                  <a:pt x="4176" y="1577"/>
                </a:lnTo>
                <a:close/>
                <a:moveTo>
                  <a:pt x="4186" y="1614"/>
                </a:moveTo>
                <a:lnTo>
                  <a:pt x="4186" y="1614"/>
                </a:lnTo>
                <a:lnTo>
                  <a:pt x="4186" y="1619"/>
                </a:lnTo>
                <a:lnTo>
                  <a:pt x="4186" y="1621"/>
                </a:lnTo>
                <a:lnTo>
                  <a:pt x="4186" y="1623"/>
                </a:lnTo>
                <a:lnTo>
                  <a:pt x="4186" y="1627"/>
                </a:lnTo>
                <a:lnTo>
                  <a:pt x="4189" y="1627"/>
                </a:lnTo>
                <a:lnTo>
                  <a:pt x="4189" y="1629"/>
                </a:lnTo>
                <a:lnTo>
                  <a:pt x="4189" y="1629"/>
                </a:lnTo>
                <a:lnTo>
                  <a:pt x="4191" y="1629"/>
                </a:lnTo>
                <a:lnTo>
                  <a:pt x="4191" y="1631"/>
                </a:lnTo>
                <a:lnTo>
                  <a:pt x="4191" y="1631"/>
                </a:lnTo>
                <a:lnTo>
                  <a:pt x="4191" y="1631"/>
                </a:lnTo>
                <a:lnTo>
                  <a:pt x="4189" y="1633"/>
                </a:lnTo>
                <a:lnTo>
                  <a:pt x="4189" y="1633"/>
                </a:lnTo>
                <a:lnTo>
                  <a:pt x="4189" y="1635"/>
                </a:lnTo>
                <a:lnTo>
                  <a:pt x="4189" y="1638"/>
                </a:lnTo>
                <a:lnTo>
                  <a:pt x="4189" y="1638"/>
                </a:lnTo>
                <a:lnTo>
                  <a:pt x="4189" y="1638"/>
                </a:lnTo>
                <a:lnTo>
                  <a:pt x="4191" y="1640"/>
                </a:lnTo>
                <a:lnTo>
                  <a:pt x="4193" y="1640"/>
                </a:lnTo>
                <a:lnTo>
                  <a:pt x="4193" y="1642"/>
                </a:lnTo>
                <a:lnTo>
                  <a:pt x="4191" y="1642"/>
                </a:lnTo>
                <a:lnTo>
                  <a:pt x="4191" y="1642"/>
                </a:lnTo>
                <a:lnTo>
                  <a:pt x="4191" y="1642"/>
                </a:lnTo>
                <a:lnTo>
                  <a:pt x="4191" y="1644"/>
                </a:lnTo>
                <a:lnTo>
                  <a:pt x="4191" y="1644"/>
                </a:lnTo>
                <a:lnTo>
                  <a:pt x="4193" y="1644"/>
                </a:lnTo>
                <a:lnTo>
                  <a:pt x="4197" y="1644"/>
                </a:lnTo>
                <a:lnTo>
                  <a:pt x="4199" y="1646"/>
                </a:lnTo>
                <a:lnTo>
                  <a:pt x="4199" y="1648"/>
                </a:lnTo>
                <a:lnTo>
                  <a:pt x="4201" y="1648"/>
                </a:lnTo>
                <a:lnTo>
                  <a:pt x="4201" y="1650"/>
                </a:lnTo>
                <a:lnTo>
                  <a:pt x="4201" y="1652"/>
                </a:lnTo>
                <a:lnTo>
                  <a:pt x="4201" y="1652"/>
                </a:lnTo>
                <a:lnTo>
                  <a:pt x="4201" y="1654"/>
                </a:lnTo>
                <a:lnTo>
                  <a:pt x="4201" y="1656"/>
                </a:lnTo>
                <a:lnTo>
                  <a:pt x="4201" y="1658"/>
                </a:lnTo>
                <a:lnTo>
                  <a:pt x="4203" y="1658"/>
                </a:lnTo>
                <a:lnTo>
                  <a:pt x="4203" y="1661"/>
                </a:lnTo>
                <a:lnTo>
                  <a:pt x="4203" y="1663"/>
                </a:lnTo>
                <a:lnTo>
                  <a:pt x="4205" y="1669"/>
                </a:lnTo>
                <a:lnTo>
                  <a:pt x="4205" y="1673"/>
                </a:lnTo>
                <a:lnTo>
                  <a:pt x="4205" y="1673"/>
                </a:lnTo>
                <a:lnTo>
                  <a:pt x="4205" y="1673"/>
                </a:lnTo>
                <a:lnTo>
                  <a:pt x="4207" y="1673"/>
                </a:lnTo>
                <a:lnTo>
                  <a:pt x="4207" y="1673"/>
                </a:lnTo>
                <a:lnTo>
                  <a:pt x="4209" y="1673"/>
                </a:lnTo>
                <a:lnTo>
                  <a:pt x="4212" y="1675"/>
                </a:lnTo>
                <a:lnTo>
                  <a:pt x="4212" y="1675"/>
                </a:lnTo>
                <a:lnTo>
                  <a:pt x="4212" y="1673"/>
                </a:lnTo>
                <a:lnTo>
                  <a:pt x="4214" y="1673"/>
                </a:lnTo>
                <a:lnTo>
                  <a:pt x="4214" y="1673"/>
                </a:lnTo>
                <a:lnTo>
                  <a:pt x="4214" y="1673"/>
                </a:lnTo>
                <a:lnTo>
                  <a:pt x="4214" y="1673"/>
                </a:lnTo>
                <a:lnTo>
                  <a:pt x="4214" y="1675"/>
                </a:lnTo>
                <a:lnTo>
                  <a:pt x="4216" y="1675"/>
                </a:lnTo>
                <a:lnTo>
                  <a:pt x="4216" y="1675"/>
                </a:lnTo>
                <a:lnTo>
                  <a:pt x="4220" y="1673"/>
                </a:lnTo>
                <a:lnTo>
                  <a:pt x="4222" y="1673"/>
                </a:lnTo>
                <a:lnTo>
                  <a:pt x="4222" y="1673"/>
                </a:lnTo>
                <a:lnTo>
                  <a:pt x="4224" y="1673"/>
                </a:lnTo>
                <a:lnTo>
                  <a:pt x="4226" y="1673"/>
                </a:lnTo>
                <a:lnTo>
                  <a:pt x="4226" y="1673"/>
                </a:lnTo>
                <a:lnTo>
                  <a:pt x="4226" y="1673"/>
                </a:lnTo>
                <a:lnTo>
                  <a:pt x="4228" y="1675"/>
                </a:lnTo>
                <a:lnTo>
                  <a:pt x="4228" y="1675"/>
                </a:lnTo>
                <a:lnTo>
                  <a:pt x="4228" y="1679"/>
                </a:lnTo>
                <a:lnTo>
                  <a:pt x="4228" y="1679"/>
                </a:lnTo>
                <a:lnTo>
                  <a:pt x="4228" y="1682"/>
                </a:lnTo>
                <a:lnTo>
                  <a:pt x="4228" y="1682"/>
                </a:lnTo>
                <a:lnTo>
                  <a:pt x="4228" y="1682"/>
                </a:lnTo>
                <a:lnTo>
                  <a:pt x="4230" y="1682"/>
                </a:lnTo>
                <a:lnTo>
                  <a:pt x="4233" y="1679"/>
                </a:lnTo>
                <a:lnTo>
                  <a:pt x="4235" y="1679"/>
                </a:lnTo>
                <a:lnTo>
                  <a:pt x="4237" y="1679"/>
                </a:lnTo>
                <a:lnTo>
                  <a:pt x="4239" y="1679"/>
                </a:lnTo>
                <a:lnTo>
                  <a:pt x="4241" y="1679"/>
                </a:lnTo>
                <a:lnTo>
                  <a:pt x="4245" y="1677"/>
                </a:lnTo>
                <a:lnTo>
                  <a:pt x="4245" y="1673"/>
                </a:lnTo>
                <a:lnTo>
                  <a:pt x="4249" y="1677"/>
                </a:lnTo>
                <a:lnTo>
                  <a:pt x="4249" y="1677"/>
                </a:lnTo>
                <a:lnTo>
                  <a:pt x="4251" y="1677"/>
                </a:lnTo>
                <a:lnTo>
                  <a:pt x="4251" y="1677"/>
                </a:lnTo>
                <a:lnTo>
                  <a:pt x="4253" y="1677"/>
                </a:lnTo>
                <a:lnTo>
                  <a:pt x="4253" y="1677"/>
                </a:lnTo>
                <a:lnTo>
                  <a:pt x="4253" y="1677"/>
                </a:lnTo>
                <a:lnTo>
                  <a:pt x="4253" y="1679"/>
                </a:lnTo>
                <a:lnTo>
                  <a:pt x="4253" y="1679"/>
                </a:lnTo>
                <a:lnTo>
                  <a:pt x="4256" y="1682"/>
                </a:lnTo>
                <a:lnTo>
                  <a:pt x="4256" y="1682"/>
                </a:lnTo>
                <a:lnTo>
                  <a:pt x="4258" y="1679"/>
                </a:lnTo>
                <a:lnTo>
                  <a:pt x="4260" y="1677"/>
                </a:lnTo>
                <a:lnTo>
                  <a:pt x="4262" y="1677"/>
                </a:lnTo>
                <a:lnTo>
                  <a:pt x="4262" y="1679"/>
                </a:lnTo>
                <a:lnTo>
                  <a:pt x="4262" y="1679"/>
                </a:lnTo>
                <a:lnTo>
                  <a:pt x="4262" y="1679"/>
                </a:lnTo>
                <a:lnTo>
                  <a:pt x="4264" y="1679"/>
                </a:lnTo>
                <a:lnTo>
                  <a:pt x="4264" y="1677"/>
                </a:lnTo>
                <a:lnTo>
                  <a:pt x="4264" y="1679"/>
                </a:lnTo>
                <a:lnTo>
                  <a:pt x="4264" y="1679"/>
                </a:lnTo>
                <a:lnTo>
                  <a:pt x="4264" y="1682"/>
                </a:lnTo>
                <a:lnTo>
                  <a:pt x="4266" y="1682"/>
                </a:lnTo>
                <a:lnTo>
                  <a:pt x="4266" y="1682"/>
                </a:lnTo>
                <a:lnTo>
                  <a:pt x="4266" y="1679"/>
                </a:lnTo>
                <a:lnTo>
                  <a:pt x="4266" y="1682"/>
                </a:lnTo>
                <a:lnTo>
                  <a:pt x="4268" y="1684"/>
                </a:lnTo>
                <a:lnTo>
                  <a:pt x="4268" y="1690"/>
                </a:lnTo>
                <a:lnTo>
                  <a:pt x="4268" y="1690"/>
                </a:lnTo>
                <a:lnTo>
                  <a:pt x="4270" y="1692"/>
                </a:lnTo>
                <a:lnTo>
                  <a:pt x="4277" y="1688"/>
                </a:lnTo>
                <a:lnTo>
                  <a:pt x="4287" y="1684"/>
                </a:lnTo>
                <a:lnTo>
                  <a:pt x="4289" y="1682"/>
                </a:lnTo>
                <a:lnTo>
                  <a:pt x="4289" y="1679"/>
                </a:lnTo>
                <a:lnTo>
                  <a:pt x="4289" y="1679"/>
                </a:lnTo>
                <a:lnTo>
                  <a:pt x="4291" y="1677"/>
                </a:lnTo>
                <a:lnTo>
                  <a:pt x="4291" y="1677"/>
                </a:lnTo>
                <a:lnTo>
                  <a:pt x="4291" y="1677"/>
                </a:lnTo>
                <a:lnTo>
                  <a:pt x="4291" y="1675"/>
                </a:lnTo>
                <a:lnTo>
                  <a:pt x="4291" y="1675"/>
                </a:lnTo>
                <a:lnTo>
                  <a:pt x="4291" y="1673"/>
                </a:lnTo>
                <a:lnTo>
                  <a:pt x="4291" y="1673"/>
                </a:lnTo>
                <a:lnTo>
                  <a:pt x="4291" y="1673"/>
                </a:lnTo>
                <a:lnTo>
                  <a:pt x="4293" y="1673"/>
                </a:lnTo>
                <a:lnTo>
                  <a:pt x="4293" y="1673"/>
                </a:lnTo>
                <a:lnTo>
                  <a:pt x="4293" y="1671"/>
                </a:lnTo>
                <a:lnTo>
                  <a:pt x="4293" y="1669"/>
                </a:lnTo>
                <a:lnTo>
                  <a:pt x="4293" y="1669"/>
                </a:lnTo>
                <a:lnTo>
                  <a:pt x="4293" y="1669"/>
                </a:lnTo>
                <a:lnTo>
                  <a:pt x="4293" y="1667"/>
                </a:lnTo>
                <a:lnTo>
                  <a:pt x="4293" y="1667"/>
                </a:lnTo>
                <a:lnTo>
                  <a:pt x="4293" y="1667"/>
                </a:lnTo>
                <a:lnTo>
                  <a:pt x="4295" y="1667"/>
                </a:lnTo>
                <a:lnTo>
                  <a:pt x="4295" y="1667"/>
                </a:lnTo>
                <a:lnTo>
                  <a:pt x="4295" y="1665"/>
                </a:lnTo>
                <a:lnTo>
                  <a:pt x="4295" y="1665"/>
                </a:lnTo>
                <a:lnTo>
                  <a:pt x="4295" y="1663"/>
                </a:lnTo>
                <a:lnTo>
                  <a:pt x="4293" y="1663"/>
                </a:lnTo>
                <a:lnTo>
                  <a:pt x="4293" y="1663"/>
                </a:lnTo>
                <a:lnTo>
                  <a:pt x="4293" y="1663"/>
                </a:lnTo>
                <a:lnTo>
                  <a:pt x="4295" y="1661"/>
                </a:lnTo>
                <a:lnTo>
                  <a:pt x="4295" y="1658"/>
                </a:lnTo>
                <a:lnTo>
                  <a:pt x="4295" y="1658"/>
                </a:lnTo>
                <a:lnTo>
                  <a:pt x="4295" y="1656"/>
                </a:lnTo>
                <a:lnTo>
                  <a:pt x="4293" y="1656"/>
                </a:lnTo>
                <a:lnTo>
                  <a:pt x="4291" y="1656"/>
                </a:lnTo>
                <a:lnTo>
                  <a:pt x="4293" y="1656"/>
                </a:lnTo>
                <a:lnTo>
                  <a:pt x="4293" y="1656"/>
                </a:lnTo>
                <a:lnTo>
                  <a:pt x="4295" y="1654"/>
                </a:lnTo>
                <a:lnTo>
                  <a:pt x="4295" y="1654"/>
                </a:lnTo>
                <a:lnTo>
                  <a:pt x="4295" y="1654"/>
                </a:lnTo>
                <a:lnTo>
                  <a:pt x="4295" y="1652"/>
                </a:lnTo>
                <a:lnTo>
                  <a:pt x="4297" y="1652"/>
                </a:lnTo>
                <a:lnTo>
                  <a:pt x="4300" y="1650"/>
                </a:lnTo>
                <a:lnTo>
                  <a:pt x="4300" y="1650"/>
                </a:lnTo>
                <a:lnTo>
                  <a:pt x="4300" y="1650"/>
                </a:lnTo>
                <a:lnTo>
                  <a:pt x="4300" y="1648"/>
                </a:lnTo>
                <a:lnTo>
                  <a:pt x="4300" y="1648"/>
                </a:lnTo>
                <a:lnTo>
                  <a:pt x="4300" y="1646"/>
                </a:lnTo>
                <a:lnTo>
                  <a:pt x="4300" y="1646"/>
                </a:lnTo>
                <a:lnTo>
                  <a:pt x="4300" y="1648"/>
                </a:lnTo>
                <a:lnTo>
                  <a:pt x="4300" y="1648"/>
                </a:lnTo>
                <a:lnTo>
                  <a:pt x="4300" y="1648"/>
                </a:lnTo>
                <a:lnTo>
                  <a:pt x="4302" y="1648"/>
                </a:lnTo>
                <a:lnTo>
                  <a:pt x="4304" y="1648"/>
                </a:lnTo>
                <a:lnTo>
                  <a:pt x="4304" y="1648"/>
                </a:lnTo>
                <a:lnTo>
                  <a:pt x="4306" y="1646"/>
                </a:lnTo>
                <a:lnTo>
                  <a:pt x="4306" y="1644"/>
                </a:lnTo>
                <a:lnTo>
                  <a:pt x="4308" y="1644"/>
                </a:lnTo>
                <a:lnTo>
                  <a:pt x="4310" y="1642"/>
                </a:lnTo>
                <a:lnTo>
                  <a:pt x="4310" y="1642"/>
                </a:lnTo>
                <a:lnTo>
                  <a:pt x="4310" y="1642"/>
                </a:lnTo>
                <a:lnTo>
                  <a:pt x="4310" y="1642"/>
                </a:lnTo>
                <a:lnTo>
                  <a:pt x="4310" y="1640"/>
                </a:lnTo>
                <a:lnTo>
                  <a:pt x="4310" y="1635"/>
                </a:lnTo>
                <a:lnTo>
                  <a:pt x="4310" y="1633"/>
                </a:lnTo>
                <a:lnTo>
                  <a:pt x="4310" y="1627"/>
                </a:lnTo>
                <a:lnTo>
                  <a:pt x="4310" y="1627"/>
                </a:lnTo>
                <a:lnTo>
                  <a:pt x="4314" y="1621"/>
                </a:lnTo>
                <a:lnTo>
                  <a:pt x="4314" y="1621"/>
                </a:lnTo>
                <a:lnTo>
                  <a:pt x="4314" y="1621"/>
                </a:lnTo>
                <a:lnTo>
                  <a:pt x="4316" y="1619"/>
                </a:lnTo>
                <a:lnTo>
                  <a:pt x="4316" y="1619"/>
                </a:lnTo>
                <a:lnTo>
                  <a:pt x="4316" y="1617"/>
                </a:lnTo>
                <a:lnTo>
                  <a:pt x="4316" y="1617"/>
                </a:lnTo>
                <a:lnTo>
                  <a:pt x="4316" y="1614"/>
                </a:lnTo>
                <a:lnTo>
                  <a:pt x="4318" y="1617"/>
                </a:lnTo>
                <a:lnTo>
                  <a:pt x="4318" y="1619"/>
                </a:lnTo>
                <a:lnTo>
                  <a:pt x="4321" y="1619"/>
                </a:lnTo>
                <a:lnTo>
                  <a:pt x="4323" y="1619"/>
                </a:lnTo>
                <a:lnTo>
                  <a:pt x="4325" y="1619"/>
                </a:lnTo>
                <a:lnTo>
                  <a:pt x="4329" y="1619"/>
                </a:lnTo>
                <a:lnTo>
                  <a:pt x="4331" y="1619"/>
                </a:lnTo>
                <a:lnTo>
                  <a:pt x="4331" y="1617"/>
                </a:lnTo>
                <a:lnTo>
                  <a:pt x="4331" y="1617"/>
                </a:lnTo>
                <a:lnTo>
                  <a:pt x="4329" y="1614"/>
                </a:lnTo>
                <a:lnTo>
                  <a:pt x="4327" y="1612"/>
                </a:lnTo>
                <a:lnTo>
                  <a:pt x="4325" y="1610"/>
                </a:lnTo>
                <a:lnTo>
                  <a:pt x="4318" y="1608"/>
                </a:lnTo>
                <a:lnTo>
                  <a:pt x="4318" y="1606"/>
                </a:lnTo>
                <a:lnTo>
                  <a:pt x="4316" y="1604"/>
                </a:lnTo>
                <a:lnTo>
                  <a:pt x="4314" y="1602"/>
                </a:lnTo>
                <a:lnTo>
                  <a:pt x="4314" y="1602"/>
                </a:lnTo>
                <a:lnTo>
                  <a:pt x="4314" y="1602"/>
                </a:lnTo>
                <a:lnTo>
                  <a:pt x="4316" y="1602"/>
                </a:lnTo>
                <a:lnTo>
                  <a:pt x="4316" y="1602"/>
                </a:lnTo>
                <a:lnTo>
                  <a:pt x="4316" y="1600"/>
                </a:lnTo>
                <a:lnTo>
                  <a:pt x="4318" y="1600"/>
                </a:lnTo>
                <a:lnTo>
                  <a:pt x="4318" y="1598"/>
                </a:lnTo>
                <a:lnTo>
                  <a:pt x="4318" y="1598"/>
                </a:lnTo>
                <a:lnTo>
                  <a:pt x="4318" y="1598"/>
                </a:lnTo>
                <a:lnTo>
                  <a:pt x="4316" y="1596"/>
                </a:lnTo>
                <a:lnTo>
                  <a:pt x="4314" y="1593"/>
                </a:lnTo>
                <a:lnTo>
                  <a:pt x="4314" y="1591"/>
                </a:lnTo>
                <a:lnTo>
                  <a:pt x="4314" y="1591"/>
                </a:lnTo>
                <a:lnTo>
                  <a:pt x="4312" y="1591"/>
                </a:lnTo>
                <a:lnTo>
                  <a:pt x="4312" y="1591"/>
                </a:lnTo>
                <a:lnTo>
                  <a:pt x="4312" y="1589"/>
                </a:lnTo>
                <a:lnTo>
                  <a:pt x="4312" y="1589"/>
                </a:lnTo>
                <a:lnTo>
                  <a:pt x="4312" y="1589"/>
                </a:lnTo>
                <a:lnTo>
                  <a:pt x="4310" y="1589"/>
                </a:lnTo>
                <a:lnTo>
                  <a:pt x="4312" y="1589"/>
                </a:lnTo>
                <a:lnTo>
                  <a:pt x="4312" y="1587"/>
                </a:lnTo>
                <a:lnTo>
                  <a:pt x="4312" y="1587"/>
                </a:lnTo>
                <a:lnTo>
                  <a:pt x="4310" y="1587"/>
                </a:lnTo>
                <a:lnTo>
                  <a:pt x="4310" y="1587"/>
                </a:lnTo>
                <a:lnTo>
                  <a:pt x="4308" y="1585"/>
                </a:lnTo>
                <a:lnTo>
                  <a:pt x="4308" y="1585"/>
                </a:lnTo>
                <a:lnTo>
                  <a:pt x="4308" y="1585"/>
                </a:lnTo>
                <a:lnTo>
                  <a:pt x="4308" y="1583"/>
                </a:lnTo>
                <a:lnTo>
                  <a:pt x="4308" y="1581"/>
                </a:lnTo>
                <a:lnTo>
                  <a:pt x="4306" y="1579"/>
                </a:lnTo>
                <a:lnTo>
                  <a:pt x="4304" y="1579"/>
                </a:lnTo>
                <a:lnTo>
                  <a:pt x="4304" y="1579"/>
                </a:lnTo>
                <a:lnTo>
                  <a:pt x="4306" y="1579"/>
                </a:lnTo>
                <a:lnTo>
                  <a:pt x="4306" y="1579"/>
                </a:lnTo>
                <a:lnTo>
                  <a:pt x="4310" y="1579"/>
                </a:lnTo>
                <a:lnTo>
                  <a:pt x="4310" y="1579"/>
                </a:lnTo>
                <a:lnTo>
                  <a:pt x="4310" y="1577"/>
                </a:lnTo>
                <a:lnTo>
                  <a:pt x="4310" y="1579"/>
                </a:lnTo>
                <a:lnTo>
                  <a:pt x="4312" y="1579"/>
                </a:lnTo>
                <a:lnTo>
                  <a:pt x="4312" y="1579"/>
                </a:lnTo>
                <a:lnTo>
                  <a:pt x="4314" y="1579"/>
                </a:lnTo>
                <a:lnTo>
                  <a:pt x="4314" y="1577"/>
                </a:lnTo>
                <a:lnTo>
                  <a:pt x="4314" y="1577"/>
                </a:lnTo>
                <a:lnTo>
                  <a:pt x="4314" y="1577"/>
                </a:lnTo>
                <a:lnTo>
                  <a:pt x="4312" y="1575"/>
                </a:lnTo>
                <a:lnTo>
                  <a:pt x="4310" y="1575"/>
                </a:lnTo>
                <a:lnTo>
                  <a:pt x="4310" y="1575"/>
                </a:lnTo>
                <a:lnTo>
                  <a:pt x="4310" y="1573"/>
                </a:lnTo>
                <a:lnTo>
                  <a:pt x="4310" y="1573"/>
                </a:lnTo>
                <a:lnTo>
                  <a:pt x="4310" y="1570"/>
                </a:lnTo>
                <a:lnTo>
                  <a:pt x="4312" y="1570"/>
                </a:lnTo>
                <a:lnTo>
                  <a:pt x="4312" y="1568"/>
                </a:lnTo>
                <a:lnTo>
                  <a:pt x="4312" y="1568"/>
                </a:lnTo>
                <a:lnTo>
                  <a:pt x="4314" y="1568"/>
                </a:lnTo>
                <a:lnTo>
                  <a:pt x="4316" y="1570"/>
                </a:lnTo>
                <a:lnTo>
                  <a:pt x="4316" y="1570"/>
                </a:lnTo>
                <a:lnTo>
                  <a:pt x="4318" y="1570"/>
                </a:lnTo>
                <a:lnTo>
                  <a:pt x="4321" y="1568"/>
                </a:lnTo>
                <a:lnTo>
                  <a:pt x="4323" y="1568"/>
                </a:lnTo>
                <a:lnTo>
                  <a:pt x="4325" y="1568"/>
                </a:lnTo>
                <a:lnTo>
                  <a:pt x="4325" y="1568"/>
                </a:lnTo>
                <a:lnTo>
                  <a:pt x="4325" y="1568"/>
                </a:lnTo>
                <a:lnTo>
                  <a:pt x="4327" y="1566"/>
                </a:lnTo>
                <a:lnTo>
                  <a:pt x="4325" y="1566"/>
                </a:lnTo>
                <a:lnTo>
                  <a:pt x="4323" y="1564"/>
                </a:lnTo>
                <a:lnTo>
                  <a:pt x="4321" y="1562"/>
                </a:lnTo>
                <a:lnTo>
                  <a:pt x="4321" y="1560"/>
                </a:lnTo>
                <a:lnTo>
                  <a:pt x="4323" y="1560"/>
                </a:lnTo>
                <a:lnTo>
                  <a:pt x="4323" y="1560"/>
                </a:lnTo>
                <a:lnTo>
                  <a:pt x="4325" y="1560"/>
                </a:lnTo>
                <a:lnTo>
                  <a:pt x="4327" y="1560"/>
                </a:lnTo>
                <a:lnTo>
                  <a:pt x="4331" y="1560"/>
                </a:lnTo>
                <a:lnTo>
                  <a:pt x="4333" y="1558"/>
                </a:lnTo>
                <a:lnTo>
                  <a:pt x="4335" y="1558"/>
                </a:lnTo>
                <a:lnTo>
                  <a:pt x="4335" y="1556"/>
                </a:lnTo>
                <a:lnTo>
                  <a:pt x="4335" y="1556"/>
                </a:lnTo>
                <a:lnTo>
                  <a:pt x="4335" y="1556"/>
                </a:lnTo>
                <a:lnTo>
                  <a:pt x="4335" y="1554"/>
                </a:lnTo>
                <a:lnTo>
                  <a:pt x="4335" y="1554"/>
                </a:lnTo>
                <a:lnTo>
                  <a:pt x="4335" y="1554"/>
                </a:lnTo>
                <a:lnTo>
                  <a:pt x="4333" y="1554"/>
                </a:lnTo>
                <a:lnTo>
                  <a:pt x="4331" y="1554"/>
                </a:lnTo>
                <a:lnTo>
                  <a:pt x="4331" y="1554"/>
                </a:lnTo>
                <a:lnTo>
                  <a:pt x="4327" y="1552"/>
                </a:lnTo>
                <a:lnTo>
                  <a:pt x="4327" y="1552"/>
                </a:lnTo>
                <a:lnTo>
                  <a:pt x="4325" y="1549"/>
                </a:lnTo>
                <a:lnTo>
                  <a:pt x="4325" y="1549"/>
                </a:lnTo>
                <a:lnTo>
                  <a:pt x="4325" y="1547"/>
                </a:lnTo>
                <a:lnTo>
                  <a:pt x="4323" y="1547"/>
                </a:lnTo>
                <a:lnTo>
                  <a:pt x="4321" y="1547"/>
                </a:lnTo>
                <a:lnTo>
                  <a:pt x="4321" y="1547"/>
                </a:lnTo>
                <a:lnTo>
                  <a:pt x="4318" y="1549"/>
                </a:lnTo>
                <a:lnTo>
                  <a:pt x="4318" y="1549"/>
                </a:lnTo>
                <a:lnTo>
                  <a:pt x="4316" y="1549"/>
                </a:lnTo>
                <a:lnTo>
                  <a:pt x="4316" y="1547"/>
                </a:lnTo>
                <a:lnTo>
                  <a:pt x="4316" y="1547"/>
                </a:lnTo>
                <a:lnTo>
                  <a:pt x="4318" y="1547"/>
                </a:lnTo>
                <a:lnTo>
                  <a:pt x="4318" y="1547"/>
                </a:lnTo>
                <a:lnTo>
                  <a:pt x="4318" y="1545"/>
                </a:lnTo>
                <a:lnTo>
                  <a:pt x="4316" y="1543"/>
                </a:lnTo>
                <a:lnTo>
                  <a:pt x="4316" y="1545"/>
                </a:lnTo>
                <a:lnTo>
                  <a:pt x="4314" y="1545"/>
                </a:lnTo>
                <a:lnTo>
                  <a:pt x="4310" y="1547"/>
                </a:lnTo>
                <a:lnTo>
                  <a:pt x="4312" y="1545"/>
                </a:lnTo>
                <a:lnTo>
                  <a:pt x="4312" y="1545"/>
                </a:lnTo>
                <a:lnTo>
                  <a:pt x="4312" y="1543"/>
                </a:lnTo>
                <a:lnTo>
                  <a:pt x="4312" y="1541"/>
                </a:lnTo>
                <a:lnTo>
                  <a:pt x="4312" y="1541"/>
                </a:lnTo>
                <a:lnTo>
                  <a:pt x="4312" y="1539"/>
                </a:lnTo>
                <a:lnTo>
                  <a:pt x="4312" y="1539"/>
                </a:lnTo>
                <a:lnTo>
                  <a:pt x="4312" y="1539"/>
                </a:lnTo>
                <a:lnTo>
                  <a:pt x="4312" y="1537"/>
                </a:lnTo>
                <a:lnTo>
                  <a:pt x="4310" y="1537"/>
                </a:lnTo>
                <a:lnTo>
                  <a:pt x="4308" y="1537"/>
                </a:lnTo>
                <a:lnTo>
                  <a:pt x="4308" y="1535"/>
                </a:lnTo>
                <a:lnTo>
                  <a:pt x="4306" y="1533"/>
                </a:lnTo>
                <a:lnTo>
                  <a:pt x="4306" y="1533"/>
                </a:lnTo>
                <a:lnTo>
                  <a:pt x="4306" y="1533"/>
                </a:lnTo>
                <a:lnTo>
                  <a:pt x="4306" y="1531"/>
                </a:lnTo>
                <a:lnTo>
                  <a:pt x="4304" y="1531"/>
                </a:lnTo>
                <a:lnTo>
                  <a:pt x="4304" y="1533"/>
                </a:lnTo>
                <a:lnTo>
                  <a:pt x="4304" y="1533"/>
                </a:lnTo>
                <a:lnTo>
                  <a:pt x="4302" y="1535"/>
                </a:lnTo>
                <a:lnTo>
                  <a:pt x="4300" y="1537"/>
                </a:lnTo>
                <a:lnTo>
                  <a:pt x="4300" y="1537"/>
                </a:lnTo>
                <a:lnTo>
                  <a:pt x="4300" y="1535"/>
                </a:lnTo>
                <a:lnTo>
                  <a:pt x="4300" y="1535"/>
                </a:lnTo>
                <a:lnTo>
                  <a:pt x="4300" y="1533"/>
                </a:lnTo>
                <a:lnTo>
                  <a:pt x="4300" y="1531"/>
                </a:lnTo>
                <a:lnTo>
                  <a:pt x="4300" y="1531"/>
                </a:lnTo>
                <a:lnTo>
                  <a:pt x="4300" y="1531"/>
                </a:lnTo>
                <a:lnTo>
                  <a:pt x="4295" y="1537"/>
                </a:lnTo>
                <a:lnTo>
                  <a:pt x="4295" y="1537"/>
                </a:lnTo>
                <a:lnTo>
                  <a:pt x="4291" y="1543"/>
                </a:lnTo>
                <a:lnTo>
                  <a:pt x="4289" y="1545"/>
                </a:lnTo>
                <a:lnTo>
                  <a:pt x="4289" y="1547"/>
                </a:lnTo>
                <a:lnTo>
                  <a:pt x="4287" y="1549"/>
                </a:lnTo>
                <a:lnTo>
                  <a:pt x="4287" y="1549"/>
                </a:lnTo>
                <a:lnTo>
                  <a:pt x="4285" y="1552"/>
                </a:lnTo>
                <a:lnTo>
                  <a:pt x="4285" y="1552"/>
                </a:lnTo>
                <a:lnTo>
                  <a:pt x="4283" y="1552"/>
                </a:lnTo>
                <a:lnTo>
                  <a:pt x="4283" y="1552"/>
                </a:lnTo>
                <a:lnTo>
                  <a:pt x="4283" y="1552"/>
                </a:lnTo>
                <a:lnTo>
                  <a:pt x="4283" y="1552"/>
                </a:lnTo>
                <a:lnTo>
                  <a:pt x="4281" y="1554"/>
                </a:lnTo>
                <a:lnTo>
                  <a:pt x="4281" y="1554"/>
                </a:lnTo>
                <a:lnTo>
                  <a:pt x="4281" y="1556"/>
                </a:lnTo>
                <a:lnTo>
                  <a:pt x="4283" y="1556"/>
                </a:lnTo>
                <a:lnTo>
                  <a:pt x="4283" y="1558"/>
                </a:lnTo>
                <a:lnTo>
                  <a:pt x="4281" y="1558"/>
                </a:lnTo>
                <a:lnTo>
                  <a:pt x="4281" y="1560"/>
                </a:lnTo>
                <a:lnTo>
                  <a:pt x="4279" y="1560"/>
                </a:lnTo>
                <a:lnTo>
                  <a:pt x="4277" y="1560"/>
                </a:lnTo>
                <a:lnTo>
                  <a:pt x="4274" y="1560"/>
                </a:lnTo>
                <a:lnTo>
                  <a:pt x="4274" y="1560"/>
                </a:lnTo>
                <a:lnTo>
                  <a:pt x="4274" y="1560"/>
                </a:lnTo>
                <a:lnTo>
                  <a:pt x="4274" y="1560"/>
                </a:lnTo>
                <a:lnTo>
                  <a:pt x="4272" y="1560"/>
                </a:lnTo>
                <a:lnTo>
                  <a:pt x="4270" y="1562"/>
                </a:lnTo>
                <a:lnTo>
                  <a:pt x="4268" y="1562"/>
                </a:lnTo>
                <a:lnTo>
                  <a:pt x="4268" y="1564"/>
                </a:lnTo>
                <a:lnTo>
                  <a:pt x="4266" y="1564"/>
                </a:lnTo>
                <a:lnTo>
                  <a:pt x="4264" y="1564"/>
                </a:lnTo>
                <a:lnTo>
                  <a:pt x="4262" y="1566"/>
                </a:lnTo>
                <a:lnTo>
                  <a:pt x="4260" y="1564"/>
                </a:lnTo>
                <a:lnTo>
                  <a:pt x="4260" y="1566"/>
                </a:lnTo>
                <a:lnTo>
                  <a:pt x="4260" y="1566"/>
                </a:lnTo>
                <a:lnTo>
                  <a:pt x="4260" y="1566"/>
                </a:lnTo>
                <a:lnTo>
                  <a:pt x="4260" y="1568"/>
                </a:lnTo>
                <a:lnTo>
                  <a:pt x="4258" y="1570"/>
                </a:lnTo>
                <a:lnTo>
                  <a:pt x="4258" y="1570"/>
                </a:lnTo>
                <a:lnTo>
                  <a:pt x="4256" y="1575"/>
                </a:lnTo>
                <a:lnTo>
                  <a:pt x="4251" y="1577"/>
                </a:lnTo>
                <a:lnTo>
                  <a:pt x="4249" y="1581"/>
                </a:lnTo>
                <a:lnTo>
                  <a:pt x="4247" y="1583"/>
                </a:lnTo>
                <a:lnTo>
                  <a:pt x="4245" y="1585"/>
                </a:lnTo>
                <a:lnTo>
                  <a:pt x="4245" y="1585"/>
                </a:lnTo>
                <a:lnTo>
                  <a:pt x="4243" y="1587"/>
                </a:lnTo>
                <a:lnTo>
                  <a:pt x="4241" y="1587"/>
                </a:lnTo>
                <a:lnTo>
                  <a:pt x="4233" y="1589"/>
                </a:lnTo>
                <a:lnTo>
                  <a:pt x="4226" y="1589"/>
                </a:lnTo>
                <a:lnTo>
                  <a:pt x="4224" y="1591"/>
                </a:lnTo>
                <a:lnTo>
                  <a:pt x="4224" y="1591"/>
                </a:lnTo>
                <a:lnTo>
                  <a:pt x="4222" y="1593"/>
                </a:lnTo>
                <a:lnTo>
                  <a:pt x="4222" y="1596"/>
                </a:lnTo>
                <a:lnTo>
                  <a:pt x="4222" y="1596"/>
                </a:lnTo>
                <a:lnTo>
                  <a:pt x="4222" y="1598"/>
                </a:lnTo>
                <a:lnTo>
                  <a:pt x="4222" y="1598"/>
                </a:lnTo>
                <a:lnTo>
                  <a:pt x="4220" y="1598"/>
                </a:lnTo>
                <a:lnTo>
                  <a:pt x="4220" y="1598"/>
                </a:lnTo>
                <a:lnTo>
                  <a:pt x="4220" y="1596"/>
                </a:lnTo>
                <a:lnTo>
                  <a:pt x="4218" y="1598"/>
                </a:lnTo>
                <a:lnTo>
                  <a:pt x="4218" y="1598"/>
                </a:lnTo>
                <a:lnTo>
                  <a:pt x="4218" y="1600"/>
                </a:lnTo>
                <a:lnTo>
                  <a:pt x="4220" y="1600"/>
                </a:lnTo>
                <a:lnTo>
                  <a:pt x="4220" y="1602"/>
                </a:lnTo>
                <a:lnTo>
                  <a:pt x="4218" y="1602"/>
                </a:lnTo>
                <a:lnTo>
                  <a:pt x="4218" y="1604"/>
                </a:lnTo>
                <a:lnTo>
                  <a:pt x="4218" y="1606"/>
                </a:lnTo>
                <a:lnTo>
                  <a:pt x="4218" y="1606"/>
                </a:lnTo>
                <a:lnTo>
                  <a:pt x="4216" y="1608"/>
                </a:lnTo>
                <a:lnTo>
                  <a:pt x="4216" y="1608"/>
                </a:lnTo>
                <a:lnTo>
                  <a:pt x="4216" y="1610"/>
                </a:lnTo>
                <a:lnTo>
                  <a:pt x="4218" y="1610"/>
                </a:lnTo>
                <a:lnTo>
                  <a:pt x="4220" y="1610"/>
                </a:lnTo>
                <a:lnTo>
                  <a:pt x="4218" y="1610"/>
                </a:lnTo>
                <a:lnTo>
                  <a:pt x="4218" y="1610"/>
                </a:lnTo>
                <a:lnTo>
                  <a:pt x="4216" y="1610"/>
                </a:lnTo>
                <a:lnTo>
                  <a:pt x="4214" y="1608"/>
                </a:lnTo>
                <a:lnTo>
                  <a:pt x="4214" y="1610"/>
                </a:lnTo>
                <a:lnTo>
                  <a:pt x="4212" y="1608"/>
                </a:lnTo>
                <a:lnTo>
                  <a:pt x="4207" y="1606"/>
                </a:lnTo>
                <a:lnTo>
                  <a:pt x="4207" y="1606"/>
                </a:lnTo>
                <a:lnTo>
                  <a:pt x="4205" y="1606"/>
                </a:lnTo>
                <a:lnTo>
                  <a:pt x="4205" y="1606"/>
                </a:lnTo>
                <a:lnTo>
                  <a:pt x="4203" y="1606"/>
                </a:lnTo>
                <a:lnTo>
                  <a:pt x="4201" y="1606"/>
                </a:lnTo>
                <a:lnTo>
                  <a:pt x="4199" y="1606"/>
                </a:lnTo>
                <a:lnTo>
                  <a:pt x="4197" y="1604"/>
                </a:lnTo>
                <a:lnTo>
                  <a:pt x="4197" y="1604"/>
                </a:lnTo>
                <a:lnTo>
                  <a:pt x="4197" y="1602"/>
                </a:lnTo>
                <a:lnTo>
                  <a:pt x="4193" y="1604"/>
                </a:lnTo>
                <a:lnTo>
                  <a:pt x="4191" y="1604"/>
                </a:lnTo>
                <a:lnTo>
                  <a:pt x="4191" y="1606"/>
                </a:lnTo>
                <a:lnTo>
                  <a:pt x="4189" y="1608"/>
                </a:lnTo>
                <a:lnTo>
                  <a:pt x="4189" y="1610"/>
                </a:lnTo>
                <a:lnTo>
                  <a:pt x="4189" y="1610"/>
                </a:lnTo>
                <a:lnTo>
                  <a:pt x="4186" y="1612"/>
                </a:lnTo>
                <a:lnTo>
                  <a:pt x="4189" y="1612"/>
                </a:lnTo>
                <a:lnTo>
                  <a:pt x="4189" y="1612"/>
                </a:lnTo>
                <a:lnTo>
                  <a:pt x="4189" y="1612"/>
                </a:lnTo>
                <a:lnTo>
                  <a:pt x="4189" y="1614"/>
                </a:lnTo>
                <a:lnTo>
                  <a:pt x="4186" y="1614"/>
                </a:lnTo>
                <a:close/>
                <a:moveTo>
                  <a:pt x="4113" y="1610"/>
                </a:moveTo>
                <a:lnTo>
                  <a:pt x="4111" y="1610"/>
                </a:lnTo>
                <a:lnTo>
                  <a:pt x="4111" y="1610"/>
                </a:lnTo>
                <a:lnTo>
                  <a:pt x="4109" y="1612"/>
                </a:lnTo>
                <a:lnTo>
                  <a:pt x="4111" y="1612"/>
                </a:lnTo>
                <a:lnTo>
                  <a:pt x="4113" y="1612"/>
                </a:lnTo>
                <a:lnTo>
                  <a:pt x="4115" y="1612"/>
                </a:lnTo>
                <a:lnTo>
                  <a:pt x="4113" y="1610"/>
                </a:lnTo>
                <a:lnTo>
                  <a:pt x="4113" y="1610"/>
                </a:lnTo>
                <a:close/>
                <a:moveTo>
                  <a:pt x="4161" y="1480"/>
                </a:moveTo>
                <a:lnTo>
                  <a:pt x="4161" y="1480"/>
                </a:lnTo>
                <a:lnTo>
                  <a:pt x="4159" y="1480"/>
                </a:lnTo>
                <a:lnTo>
                  <a:pt x="4159" y="1482"/>
                </a:lnTo>
                <a:lnTo>
                  <a:pt x="4159" y="1482"/>
                </a:lnTo>
                <a:lnTo>
                  <a:pt x="4161" y="1482"/>
                </a:lnTo>
                <a:lnTo>
                  <a:pt x="4161" y="1480"/>
                </a:lnTo>
                <a:close/>
                <a:moveTo>
                  <a:pt x="4138" y="1782"/>
                </a:moveTo>
                <a:lnTo>
                  <a:pt x="4138" y="1782"/>
                </a:lnTo>
                <a:lnTo>
                  <a:pt x="4138" y="1782"/>
                </a:lnTo>
                <a:lnTo>
                  <a:pt x="4138" y="1782"/>
                </a:lnTo>
                <a:lnTo>
                  <a:pt x="4138" y="1782"/>
                </a:lnTo>
                <a:lnTo>
                  <a:pt x="4138" y="1784"/>
                </a:lnTo>
                <a:lnTo>
                  <a:pt x="4140" y="1782"/>
                </a:lnTo>
                <a:lnTo>
                  <a:pt x="4138" y="1782"/>
                </a:lnTo>
                <a:lnTo>
                  <a:pt x="4138" y="1782"/>
                </a:lnTo>
                <a:close/>
                <a:moveTo>
                  <a:pt x="4155" y="1673"/>
                </a:moveTo>
                <a:lnTo>
                  <a:pt x="4155" y="1673"/>
                </a:lnTo>
                <a:lnTo>
                  <a:pt x="4155" y="1675"/>
                </a:lnTo>
                <a:lnTo>
                  <a:pt x="4155" y="1675"/>
                </a:lnTo>
                <a:lnTo>
                  <a:pt x="4157" y="1675"/>
                </a:lnTo>
                <a:lnTo>
                  <a:pt x="4157" y="1673"/>
                </a:lnTo>
                <a:lnTo>
                  <a:pt x="4155" y="1673"/>
                </a:lnTo>
                <a:lnTo>
                  <a:pt x="4155" y="1673"/>
                </a:lnTo>
                <a:lnTo>
                  <a:pt x="4155" y="1673"/>
                </a:lnTo>
                <a:close/>
                <a:moveTo>
                  <a:pt x="4247" y="1751"/>
                </a:moveTo>
                <a:lnTo>
                  <a:pt x="4249" y="1751"/>
                </a:lnTo>
                <a:lnTo>
                  <a:pt x="4256" y="1753"/>
                </a:lnTo>
                <a:lnTo>
                  <a:pt x="4258" y="1755"/>
                </a:lnTo>
                <a:lnTo>
                  <a:pt x="4262" y="1755"/>
                </a:lnTo>
                <a:lnTo>
                  <a:pt x="4264" y="1755"/>
                </a:lnTo>
                <a:lnTo>
                  <a:pt x="4264" y="1755"/>
                </a:lnTo>
                <a:lnTo>
                  <a:pt x="4264" y="1757"/>
                </a:lnTo>
                <a:lnTo>
                  <a:pt x="4266" y="1757"/>
                </a:lnTo>
                <a:lnTo>
                  <a:pt x="4268" y="1757"/>
                </a:lnTo>
                <a:lnTo>
                  <a:pt x="4268" y="1757"/>
                </a:lnTo>
                <a:lnTo>
                  <a:pt x="4268" y="1757"/>
                </a:lnTo>
                <a:lnTo>
                  <a:pt x="4266" y="1755"/>
                </a:lnTo>
                <a:lnTo>
                  <a:pt x="4266" y="1755"/>
                </a:lnTo>
                <a:lnTo>
                  <a:pt x="4264" y="1753"/>
                </a:lnTo>
                <a:lnTo>
                  <a:pt x="4264" y="1751"/>
                </a:lnTo>
                <a:lnTo>
                  <a:pt x="4264" y="1751"/>
                </a:lnTo>
                <a:lnTo>
                  <a:pt x="4266" y="1747"/>
                </a:lnTo>
                <a:lnTo>
                  <a:pt x="4266" y="1744"/>
                </a:lnTo>
                <a:lnTo>
                  <a:pt x="4266" y="1742"/>
                </a:lnTo>
                <a:lnTo>
                  <a:pt x="4264" y="1742"/>
                </a:lnTo>
                <a:lnTo>
                  <a:pt x="4260" y="1740"/>
                </a:lnTo>
                <a:lnTo>
                  <a:pt x="4260" y="1740"/>
                </a:lnTo>
                <a:lnTo>
                  <a:pt x="4258" y="1742"/>
                </a:lnTo>
                <a:lnTo>
                  <a:pt x="4256" y="1742"/>
                </a:lnTo>
                <a:lnTo>
                  <a:pt x="4251" y="1742"/>
                </a:lnTo>
                <a:lnTo>
                  <a:pt x="4249" y="1742"/>
                </a:lnTo>
                <a:lnTo>
                  <a:pt x="4245" y="1740"/>
                </a:lnTo>
                <a:lnTo>
                  <a:pt x="4241" y="1740"/>
                </a:lnTo>
                <a:lnTo>
                  <a:pt x="4241" y="1738"/>
                </a:lnTo>
                <a:lnTo>
                  <a:pt x="4241" y="1736"/>
                </a:lnTo>
                <a:lnTo>
                  <a:pt x="4241" y="1736"/>
                </a:lnTo>
                <a:lnTo>
                  <a:pt x="4239" y="1734"/>
                </a:lnTo>
                <a:lnTo>
                  <a:pt x="4239" y="1734"/>
                </a:lnTo>
                <a:lnTo>
                  <a:pt x="4239" y="1732"/>
                </a:lnTo>
                <a:lnTo>
                  <a:pt x="4239" y="1730"/>
                </a:lnTo>
                <a:lnTo>
                  <a:pt x="4237" y="1730"/>
                </a:lnTo>
                <a:lnTo>
                  <a:pt x="4235" y="1730"/>
                </a:lnTo>
                <a:lnTo>
                  <a:pt x="4233" y="1730"/>
                </a:lnTo>
                <a:lnTo>
                  <a:pt x="4233" y="1730"/>
                </a:lnTo>
                <a:lnTo>
                  <a:pt x="4230" y="1730"/>
                </a:lnTo>
                <a:lnTo>
                  <a:pt x="4226" y="1728"/>
                </a:lnTo>
                <a:lnTo>
                  <a:pt x="4226" y="1728"/>
                </a:lnTo>
                <a:lnTo>
                  <a:pt x="4224" y="1728"/>
                </a:lnTo>
                <a:lnTo>
                  <a:pt x="4224" y="1728"/>
                </a:lnTo>
                <a:lnTo>
                  <a:pt x="4222" y="1728"/>
                </a:lnTo>
                <a:lnTo>
                  <a:pt x="4222" y="1728"/>
                </a:lnTo>
                <a:lnTo>
                  <a:pt x="4220" y="1728"/>
                </a:lnTo>
                <a:lnTo>
                  <a:pt x="4218" y="1728"/>
                </a:lnTo>
                <a:lnTo>
                  <a:pt x="4218" y="1728"/>
                </a:lnTo>
                <a:lnTo>
                  <a:pt x="4216" y="1723"/>
                </a:lnTo>
                <a:lnTo>
                  <a:pt x="4216" y="1723"/>
                </a:lnTo>
                <a:lnTo>
                  <a:pt x="4214" y="1723"/>
                </a:lnTo>
                <a:lnTo>
                  <a:pt x="4214" y="1723"/>
                </a:lnTo>
                <a:lnTo>
                  <a:pt x="4212" y="1723"/>
                </a:lnTo>
                <a:lnTo>
                  <a:pt x="4212" y="1726"/>
                </a:lnTo>
                <a:lnTo>
                  <a:pt x="4212" y="1726"/>
                </a:lnTo>
                <a:lnTo>
                  <a:pt x="4209" y="1728"/>
                </a:lnTo>
                <a:lnTo>
                  <a:pt x="4209" y="1730"/>
                </a:lnTo>
                <a:lnTo>
                  <a:pt x="4209" y="1730"/>
                </a:lnTo>
                <a:lnTo>
                  <a:pt x="4207" y="1732"/>
                </a:lnTo>
                <a:lnTo>
                  <a:pt x="4207" y="1732"/>
                </a:lnTo>
                <a:lnTo>
                  <a:pt x="4205" y="1732"/>
                </a:lnTo>
                <a:lnTo>
                  <a:pt x="4205" y="1730"/>
                </a:lnTo>
                <a:lnTo>
                  <a:pt x="4203" y="1730"/>
                </a:lnTo>
                <a:lnTo>
                  <a:pt x="4203" y="1730"/>
                </a:lnTo>
                <a:lnTo>
                  <a:pt x="4201" y="1730"/>
                </a:lnTo>
                <a:lnTo>
                  <a:pt x="4199" y="1730"/>
                </a:lnTo>
                <a:lnTo>
                  <a:pt x="4195" y="1730"/>
                </a:lnTo>
                <a:lnTo>
                  <a:pt x="4195" y="1730"/>
                </a:lnTo>
                <a:lnTo>
                  <a:pt x="4193" y="1730"/>
                </a:lnTo>
                <a:lnTo>
                  <a:pt x="4191" y="1730"/>
                </a:lnTo>
                <a:lnTo>
                  <a:pt x="4186" y="1730"/>
                </a:lnTo>
                <a:lnTo>
                  <a:pt x="4184" y="1730"/>
                </a:lnTo>
                <a:lnTo>
                  <a:pt x="4184" y="1730"/>
                </a:lnTo>
                <a:lnTo>
                  <a:pt x="4182" y="1730"/>
                </a:lnTo>
                <a:lnTo>
                  <a:pt x="4180" y="1728"/>
                </a:lnTo>
                <a:lnTo>
                  <a:pt x="4180" y="1726"/>
                </a:lnTo>
                <a:lnTo>
                  <a:pt x="4180" y="1723"/>
                </a:lnTo>
                <a:lnTo>
                  <a:pt x="4178" y="1723"/>
                </a:lnTo>
                <a:lnTo>
                  <a:pt x="4178" y="1721"/>
                </a:lnTo>
                <a:lnTo>
                  <a:pt x="4176" y="1721"/>
                </a:lnTo>
                <a:lnTo>
                  <a:pt x="4176" y="1721"/>
                </a:lnTo>
                <a:lnTo>
                  <a:pt x="4176" y="1721"/>
                </a:lnTo>
                <a:lnTo>
                  <a:pt x="4174" y="1721"/>
                </a:lnTo>
                <a:lnTo>
                  <a:pt x="4172" y="1721"/>
                </a:lnTo>
                <a:lnTo>
                  <a:pt x="4170" y="1721"/>
                </a:lnTo>
                <a:lnTo>
                  <a:pt x="4170" y="1721"/>
                </a:lnTo>
                <a:lnTo>
                  <a:pt x="4168" y="1721"/>
                </a:lnTo>
                <a:lnTo>
                  <a:pt x="4165" y="1719"/>
                </a:lnTo>
                <a:lnTo>
                  <a:pt x="4165" y="1719"/>
                </a:lnTo>
                <a:lnTo>
                  <a:pt x="4163" y="1717"/>
                </a:lnTo>
                <a:lnTo>
                  <a:pt x="4163" y="1717"/>
                </a:lnTo>
                <a:lnTo>
                  <a:pt x="4159" y="1717"/>
                </a:lnTo>
                <a:lnTo>
                  <a:pt x="4159" y="1715"/>
                </a:lnTo>
                <a:lnTo>
                  <a:pt x="4157" y="1717"/>
                </a:lnTo>
                <a:lnTo>
                  <a:pt x="4157" y="1719"/>
                </a:lnTo>
                <a:lnTo>
                  <a:pt x="4157" y="1719"/>
                </a:lnTo>
                <a:lnTo>
                  <a:pt x="4155" y="1719"/>
                </a:lnTo>
                <a:lnTo>
                  <a:pt x="4153" y="1717"/>
                </a:lnTo>
                <a:lnTo>
                  <a:pt x="4151" y="1717"/>
                </a:lnTo>
                <a:lnTo>
                  <a:pt x="4151" y="1717"/>
                </a:lnTo>
                <a:lnTo>
                  <a:pt x="4149" y="1717"/>
                </a:lnTo>
                <a:lnTo>
                  <a:pt x="4147" y="1717"/>
                </a:lnTo>
                <a:lnTo>
                  <a:pt x="4144" y="1715"/>
                </a:lnTo>
                <a:lnTo>
                  <a:pt x="4144" y="1717"/>
                </a:lnTo>
                <a:lnTo>
                  <a:pt x="4142" y="1717"/>
                </a:lnTo>
                <a:lnTo>
                  <a:pt x="4142" y="1719"/>
                </a:lnTo>
                <a:lnTo>
                  <a:pt x="4140" y="1723"/>
                </a:lnTo>
                <a:lnTo>
                  <a:pt x="4140" y="1723"/>
                </a:lnTo>
                <a:lnTo>
                  <a:pt x="4138" y="1726"/>
                </a:lnTo>
                <a:lnTo>
                  <a:pt x="4138" y="1723"/>
                </a:lnTo>
                <a:lnTo>
                  <a:pt x="4138" y="1726"/>
                </a:lnTo>
                <a:lnTo>
                  <a:pt x="4138" y="1728"/>
                </a:lnTo>
                <a:lnTo>
                  <a:pt x="4136" y="1728"/>
                </a:lnTo>
                <a:lnTo>
                  <a:pt x="4136" y="1730"/>
                </a:lnTo>
                <a:lnTo>
                  <a:pt x="4134" y="1728"/>
                </a:lnTo>
                <a:lnTo>
                  <a:pt x="4134" y="1728"/>
                </a:lnTo>
                <a:lnTo>
                  <a:pt x="4134" y="1728"/>
                </a:lnTo>
                <a:lnTo>
                  <a:pt x="4134" y="1728"/>
                </a:lnTo>
                <a:lnTo>
                  <a:pt x="4132" y="1728"/>
                </a:lnTo>
                <a:lnTo>
                  <a:pt x="4132" y="1728"/>
                </a:lnTo>
                <a:lnTo>
                  <a:pt x="4132" y="1730"/>
                </a:lnTo>
                <a:lnTo>
                  <a:pt x="4134" y="1730"/>
                </a:lnTo>
                <a:lnTo>
                  <a:pt x="4134" y="1730"/>
                </a:lnTo>
                <a:lnTo>
                  <a:pt x="4134" y="1730"/>
                </a:lnTo>
                <a:lnTo>
                  <a:pt x="4136" y="1730"/>
                </a:lnTo>
                <a:lnTo>
                  <a:pt x="4138" y="1730"/>
                </a:lnTo>
                <a:lnTo>
                  <a:pt x="4140" y="1730"/>
                </a:lnTo>
                <a:lnTo>
                  <a:pt x="4140" y="1730"/>
                </a:lnTo>
                <a:lnTo>
                  <a:pt x="4142" y="1730"/>
                </a:lnTo>
                <a:lnTo>
                  <a:pt x="4147" y="1730"/>
                </a:lnTo>
                <a:lnTo>
                  <a:pt x="4151" y="1732"/>
                </a:lnTo>
                <a:lnTo>
                  <a:pt x="4151" y="1734"/>
                </a:lnTo>
                <a:lnTo>
                  <a:pt x="4151" y="1734"/>
                </a:lnTo>
                <a:lnTo>
                  <a:pt x="4149" y="1736"/>
                </a:lnTo>
                <a:lnTo>
                  <a:pt x="4149" y="1736"/>
                </a:lnTo>
                <a:lnTo>
                  <a:pt x="4151" y="1738"/>
                </a:lnTo>
                <a:lnTo>
                  <a:pt x="4151" y="1738"/>
                </a:lnTo>
                <a:lnTo>
                  <a:pt x="4153" y="1738"/>
                </a:lnTo>
                <a:lnTo>
                  <a:pt x="4159" y="1738"/>
                </a:lnTo>
                <a:lnTo>
                  <a:pt x="4161" y="1738"/>
                </a:lnTo>
                <a:lnTo>
                  <a:pt x="4165" y="1740"/>
                </a:lnTo>
                <a:lnTo>
                  <a:pt x="4165" y="1740"/>
                </a:lnTo>
                <a:lnTo>
                  <a:pt x="4168" y="1740"/>
                </a:lnTo>
                <a:lnTo>
                  <a:pt x="4170" y="1742"/>
                </a:lnTo>
                <a:lnTo>
                  <a:pt x="4172" y="1742"/>
                </a:lnTo>
                <a:lnTo>
                  <a:pt x="4176" y="1742"/>
                </a:lnTo>
                <a:lnTo>
                  <a:pt x="4178" y="1742"/>
                </a:lnTo>
                <a:lnTo>
                  <a:pt x="4178" y="1742"/>
                </a:lnTo>
                <a:lnTo>
                  <a:pt x="4180" y="1742"/>
                </a:lnTo>
                <a:lnTo>
                  <a:pt x="4180" y="1742"/>
                </a:lnTo>
                <a:lnTo>
                  <a:pt x="4182" y="1742"/>
                </a:lnTo>
                <a:lnTo>
                  <a:pt x="4184" y="1742"/>
                </a:lnTo>
                <a:lnTo>
                  <a:pt x="4186" y="1742"/>
                </a:lnTo>
                <a:lnTo>
                  <a:pt x="4191" y="1742"/>
                </a:lnTo>
                <a:lnTo>
                  <a:pt x="4191" y="1742"/>
                </a:lnTo>
                <a:lnTo>
                  <a:pt x="4199" y="1744"/>
                </a:lnTo>
                <a:lnTo>
                  <a:pt x="4201" y="1744"/>
                </a:lnTo>
                <a:lnTo>
                  <a:pt x="4209" y="1749"/>
                </a:lnTo>
                <a:lnTo>
                  <a:pt x="4214" y="1749"/>
                </a:lnTo>
                <a:lnTo>
                  <a:pt x="4216" y="1751"/>
                </a:lnTo>
                <a:lnTo>
                  <a:pt x="4220" y="1751"/>
                </a:lnTo>
                <a:lnTo>
                  <a:pt x="4224" y="1751"/>
                </a:lnTo>
                <a:lnTo>
                  <a:pt x="4233" y="1751"/>
                </a:lnTo>
                <a:lnTo>
                  <a:pt x="4235" y="1751"/>
                </a:lnTo>
                <a:lnTo>
                  <a:pt x="4239" y="1753"/>
                </a:lnTo>
                <a:lnTo>
                  <a:pt x="4241" y="1753"/>
                </a:lnTo>
                <a:lnTo>
                  <a:pt x="4241" y="1753"/>
                </a:lnTo>
                <a:lnTo>
                  <a:pt x="4243" y="1751"/>
                </a:lnTo>
                <a:lnTo>
                  <a:pt x="4245" y="1751"/>
                </a:lnTo>
                <a:lnTo>
                  <a:pt x="4247" y="1751"/>
                </a:lnTo>
                <a:close/>
                <a:moveTo>
                  <a:pt x="4029" y="1461"/>
                </a:moveTo>
                <a:lnTo>
                  <a:pt x="4027" y="1459"/>
                </a:lnTo>
                <a:lnTo>
                  <a:pt x="4027" y="1463"/>
                </a:lnTo>
                <a:lnTo>
                  <a:pt x="4029" y="1463"/>
                </a:lnTo>
                <a:lnTo>
                  <a:pt x="4029" y="1463"/>
                </a:lnTo>
                <a:lnTo>
                  <a:pt x="4029" y="1461"/>
                </a:lnTo>
                <a:lnTo>
                  <a:pt x="4029" y="1461"/>
                </a:lnTo>
                <a:close/>
                <a:moveTo>
                  <a:pt x="4044" y="1522"/>
                </a:moveTo>
                <a:lnTo>
                  <a:pt x="4042" y="1522"/>
                </a:lnTo>
                <a:lnTo>
                  <a:pt x="4042" y="1522"/>
                </a:lnTo>
                <a:lnTo>
                  <a:pt x="4042" y="1522"/>
                </a:lnTo>
                <a:lnTo>
                  <a:pt x="4044" y="1524"/>
                </a:lnTo>
                <a:lnTo>
                  <a:pt x="4044" y="1524"/>
                </a:lnTo>
                <a:lnTo>
                  <a:pt x="4044" y="1522"/>
                </a:lnTo>
                <a:close/>
                <a:moveTo>
                  <a:pt x="4050" y="1537"/>
                </a:moveTo>
                <a:lnTo>
                  <a:pt x="4052" y="1537"/>
                </a:lnTo>
                <a:lnTo>
                  <a:pt x="4052" y="1537"/>
                </a:lnTo>
                <a:lnTo>
                  <a:pt x="4052" y="1537"/>
                </a:lnTo>
                <a:lnTo>
                  <a:pt x="4052" y="1535"/>
                </a:lnTo>
                <a:lnTo>
                  <a:pt x="4050" y="1537"/>
                </a:lnTo>
                <a:close/>
                <a:moveTo>
                  <a:pt x="4036" y="1516"/>
                </a:moveTo>
                <a:lnTo>
                  <a:pt x="4036" y="1514"/>
                </a:lnTo>
                <a:lnTo>
                  <a:pt x="4036" y="1518"/>
                </a:lnTo>
                <a:lnTo>
                  <a:pt x="4036" y="1518"/>
                </a:lnTo>
                <a:lnTo>
                  <a:pt x="4036" y="1516"/>
                </a:lnTo>
                <a:close/>
                <a:moveTo>
                  <a:pt x="4075" y="1587"/>
                </a:moveTo>
                <a:lnTo>
                  <a:pt x="4075" y="1587"/>
                </a:lnTo>
                <a:lnTo>
                  <a:pt x="4075" y="1587"/>
                </a:lnTo>
                <a:lnTo>
                  <a:pt x="4075" y="1587"/>
                </a:lnTo>
                <a:lnTo>
                  <a:pt x="4075" y="1589"/>
                </a:lnTo>
                <a:lnTo>
                  <a:pt x="4075" y="1587"/>
                </a:lnTo>
                <a:lnTo>
                  <a:pt x="4075" y="1587"/>
                </a:lnTo>
                <a:close/>
                <a:moveTo>
                  <a:pt x="4052" y="1539"/>
                </a:moveTo>
                <a:lnTo>
                  <a:pt x="4052" y="1541"/>
                </a:lnTo>
                <a:lnTo>
                  <a:pt x="4052" y="1541"/>
                </a:lnTo>
                <a:lnTo>
                  <a:pt x="4052" y="1541"/>
                </a:lnTo>
                <a:lnTo>
                  <a:pt x="4054" y="1541"/>
                </a:lnTo>
                <a:lnTo>
                  <a:pt x="4054" y="1541"/>
                </a:lnTo>
                <a:lnTo>
                  <a:pt x="4054" y="1541"/>
                </a:lnTo>
                <a:lnTo>
                  <a:pt x="4054" y="1539"/>
                </a:lnTo>
                <a:lnTo>
                  <a:pt x="4054" y="1539"/>
                </a:lnTo>
                <a:lnTo>
                  <a:pt x="4054" y="1539"/>
                </a:lnTo>
                <a:lnTo>
                  <a:pt x="4052" y="1539"/>
                </a:lnTo>
                <a:lnTo>
                  <a:pt x="4052" y="1539"/>
                </a:lnTo>
                <a:lnTo>
                  <a:pt x="4052" y="1539"/>
                </a:lnTo>
                <a:lnTo>
                  <a:pt x="4052" y="1539"/>
                </a:lnTo>
                <a:close/>
                <a:moveTo>
                  <a:pt x="4061" y="1554"/>
                </a:moveTo>
                <a:lnTo>
                  <a:pt x="4061" y="1554"/>
                </a:lnTo>
                <a:lnTo>
                  <a:pt x="4061" y="1552"/>
                </a:lnTo>
                <a:lnTo>
                  <a:pt x="4059" y="1554"/>
                </a:lnTo>
                <a:lnTo>
                  <a:pt x="4059" y="1556"/>
                </a:lnTo>
                <a:lnTo>
                  <a:pt x="4061" y="1556"/>
                </a:lnTo>
                <a:lnTo>
                  <a:pt x="4061" y="1556"/>
                </a:lnTo>
                <a:lnTo>
                  <a:pt x="4061" y="1554"/>
                </a:lnTo>
                <a:close/>
                <a:moveTo>
                  <a:pt x="4029" y="1474"/>
                </a:moveTo>
                <a:lnTo>
                  <a:pt x="4029" y="1474"/>
                </a:lnTo>
                <a:lnTo>
                  <a:pt x="4029" y="1474"/>
                </a:lnTo>
                <a:lnTo>
                  <a:pt x="4031" y="1474"/>
                </a:lnTo>
                <a:lnTo>
                  <a:pt x="4031" y="1476"/>
                </a:lnTo>
                <a:lnTo>
                  <a:pt x="4031" y="1476"/>
                </a:lnTo>
                <a:lnTo>
                  <a:pt x="4031" y="1476"/>
                </a:lnTo>
                <a:lnTo>
                  <a:pt x="4031" y="1476"/>
                </a:lnTo>
                <a:lnTo>
                  <a:pt x="4031" y="1474"/>
                </a:lnTo>
                <a:lnTo>
                  <a:pt x="4029" y="1472"/>
                </a:lnTo>
                <a:lnTo>
                  <a:pt x="4029" y="1474"/>
                </a:lnTo>
                <a:close/>
                <a:moveTo>
                  <a:pt x="4189" y="1346"/>
                </a:moveTo>
                <a:lnTo>
                  <a:pt x="4186" y="1348"/>
                </a:lnTo>
                <a:lnTo>
                  <a:pt x="4184" y="1348"/>
                </a:lnTo>
                <a:lnTo>
                  <a:pt x="4182" y="1350"/>
                </a:lnTo>
                <a:lnTo>
                  <a:pt x="4182" y="1350"/>
                </a:lnTo>
                <a:lnTo>
                  <a:pt x="4182" y="1350"/>
                </a:lnTo>
                <a:lnTo>
                  <a:pt x="4182" y="1357"/>
                </a:lnTo>
                <a:lnTo>
                  <a:pt x="4182" y="1357"/>
                </a:lnTo>
                <a:lnTo>
                  <a:pt x="4182" y="1359"/>
                </a:lnTo>
                <a:lnTo>
                  <a:pt x="4182" y="1363"/>
                </a:lnTo>
                <a:lnTo>
                  <a:pt x="4186" y="1363"/>
                </a:lnTo>
                <a:lnTo>
                  <a:pt x="4186" y="1365"/>
                </a:lnTo>
                <a:lnTo>
                  <a:pt x="4189" y="1365"/>
                </a:lnTo>
                <a:lnTo>
                  <a:pt x="4193" y="1365"/>
                </a:lnTo>
                <a:lnTo>
                  <a:pt x="4193" y="1365"/>
                </a:lnTo>
                <a:lnTo>
                  <a:pt x="4195" y="1367"/>
                </a:lnTo>
                <a:lnTo>
                  <a:pt x="4195" y="1367"/>
                </a:lnTo>
                <a:lnTo>
                  <a:pt x="4197" y="1367"/>
                </a:lnTo>
                <a:lnTo>
                  <a:pt x="4197" y="1367"/>
                </a:lnTo>
                <a:lnTo>
                  <a:pt x="4197" y="1365"/>
                </a:lnTo>
                <a:lnTo>
                  <a:pt x="4199" y="1365"/>
                </a:lnTo>
                <a:lnTo>
                  <a:pt x="4201" y="1363"/>
                </a:lnTo>
                <a:lnTo>
                  <a:pt x="4201" y="1363"/>
                </a:lnTo>
                <a:lnTo>
                  <a:pt x="4203" y="1363"/>
                </a:lnTo>
                <a:lnTo>
                  <a:pt x="4203" y="1363"/>
                </a:lnTo>
                <a:lnTo>
                  <a:pt x="4201" y="1363"/>
                </a:lnTo>
                <a:lnTo>
                  <a:pt x="4203" y="1361"/>
                </a:lnTo>
                <a:lnTo>
                  <a:pt x="4205" y="1361"/>
                </a:lnTo>
                <a:lnTo>
                  <a:pt x="4205" y="1361"/>
                </a:lnTo>
                <a:lnTo>
                  <a:pt x="4205" y="1361"/>
                </a:lnTo>
                <a:lnTo>
                  <a:pt x="4207" y="1359"/>
                </a:lnTo>
                <a:lnTo>
                  <a:pt x="4207" y="1359"/>
                </a:lnTo>
                <a:lnTo>
                  <a:pt x="4207" y="1359"/>
                </a:lnTo>
                <a:lnTo>
                  <a:pt x="4209" y="1357"/>
                </a:lnTo>
                <a:lnTo>
                  <a:pt x="4209" y="1354"/>
                </a:lnTo>
                <a:lnTo>
                  <a:pt x="4209" y="1352"/>
                </a:lnTo>
                <a:lnTo>
                  <a:pt x="4209" y="1352"/>
                </a:lnTo>
                <a:lnTo>
                  <a:pt x="4209" y="1352"/>
                </a:lnTo>
                <a:lnTo>
                  <a:pt x="4212" y="1350"/>
                </a:lnTo>
                <a:lnTo>
                  <a:pt x="4214" y="1346"/>
                </a:lnTo>
                <a:lnTo>
                  <a:pt x="4214" y="1346"/>
                </a:lnTo>
                <a:lnTo>
                  <a:pt x="4216" y="1346"/>
                </a:lnTo>
                <a:lnTo>
                  <a:pt x="4216" y="1344"/>
                </a:lnTo>
                <a:lnTo>
                  <a:pt x="4216" y="1342"/>
                </a:lnTo>
                <a:lnTo>
                  <a:pt x="4216" y="1342"/>
                </a:lnTo>
                <a:lnTo>
                  <a:pt x="4214" y="1340"/>
                </a:lnTo>
                <a:lnTo>
                  <a:pt x="4214" y="1340"/>
                </a:lnTo>
                <a:lnTo>
                  <a:pt x="4212" y="1340"/>
                </a:lnTo>
                <a:lnTo>
                  <a:pt x="4212" y="1338"/>
                </a:lnTo>
                <a:lnTo>
                  <a:pt x="4212" y="1338"/>
                </a:lnTo>
                <a:lnTo>
                  <a:pt x="4209" y="1340"/>
                </a:lnTo>
                <a:lnTo>
                  <a:pt x="4209" y="1340"/>
                </a:lnTo>
                <a:lnTo>
                  <a:pt x="4209" y="1340"/>
                </a:lnTo>
                <a:lnTo>
                  <a:pt x="4207" y="1340"/>
                </a:lnTo>
                <a:lnTo>
                  <a:pt x="4207" y="1340"/>
                </a:lnTo>
                <a:lnTo>
                  <a:pt x="4207" y="1340"/>
                </a:lnTo>
                <a:lnTo>
                  <a:pt x="4207" y="1340"/>
                </a:lnTo>
                <a:lnTo>
                  <a:pt x="4205" y="1340"/>
                </a:lnTo>
                <a:lnTo>
                  <a:pt x="4205" y="1340"/>
                </a:lnTo>
                <a:lnTo>
                  <a:pt x="4203" y="1340"/>
                </a:lnTo>
                <a:lnTo>
                  <a:pt x="4203" y="1340"/>
                </a:lnTo>
                <a:lnTo>
                  <a:pt x="4199" y="1340"/>
                </a:lnTo>
                <a:lnTo>
                  <a:pt x="4197" y="1340"/>
                </a:lnTo>
                <a:lnTo>
                  <a:pt x="4195" y="1340"/>
                </a:lnTo>
                <a:lnTo>
                  <a:pt x="4195" y="1342"/>
                </a:lnTo>
                <a:lnTo>
                  <a:pt x="4193" y="1342"/>
                </a:lnTo>
                <a:lnTo>
                  <a:pt x="4191" y="1342"/>
                </a:lnTo>
                <a:lnTo>
                  <a:pt x="4191" y="1342"/>
                </a:lnTo>
                <a:lnTo>
                  <a:pt x="4191" y="1342"/>
                </a:lnTo>
                <a:lnTo>
                  <a:pt x="4189" y="1344"/>
                </a:lnTo>
                <a:lnTo>
                  <a:pt x="4191" y="1344"/>
                </a:lnTo>
                <a:lnTo>
                  <a:pt x="4191" y="1344"/>
                </a:lnTo>
                <a:lnTo>
                  <a:pt x="4189" y="1346"/>
                </a:lnTo>
                <a:lnTo>
                  <a:pt x="4189" y="1346"/>
                </a:lnTo>
                <a:close/>
                <a:moveTo>
                  <a:pt x="4027" y="1453"/>
                </a:moveTo>
                <a:lnTo>
                  <a:pt x="4027" y="1453"/>
                </a:lnTo>
                <a:lnTo>
                  <a:pt x="4027" y="1453"/>
                </a:lnTo>
                <a:lnTo>
                  <a:pt x="4027" y="1453"/>
                </a:lnTo>
                <a:lnTo>
                  <a:pt x="4027" y="1453"/>
                </a:lnTo>
                <a:lnTo>
                  <a:pt x="4029" y="1453"/>
                </a:lnTo>
                <a:lnTo>
                  <a:pt x="4029" y="1453"/>
                </a:lnTo>
                <a:lnTo>
                  <a:pt x="4029" y="1453"/>
                </a:lnTo>
                <a:lnTo>
                  <a:pt x="4027" y="1453"/>
                </a:lnTo>
                <a:close/>
                <a:moveTo>
                  <a:pt x="4033" y="1514"/>
                </a:moveTo>
                <a:lnTo>
                  <a:pt x="4031" y="1514"/>
                </a:lnTo>
                <a:lnTo>
                  <a:pt x="4031" y="1514"/>
                </a:lnTo>
                <a:lnTo>
                  <a:pt x="4031" y="1518"/>
                </a:lnTo>
                <a:lnTo>
                  <a:pt x="4031" y="1520"/>
                </a:lnTo>
                <a:lnTo>
                  <a:pt x="4031" y="1520"/>
                </a:lnTo>
                <a:lnTo>
                  <a:pt x="4033" y="1518"/>
                </a:lnTo>
                <a:lnTo>
                  <a:pt x="4033" y="1518"/>
                </a:lnTo>
                <a:lnTo>
                  <a:pt x="4033" y="1518"/>
                </a:lnTo>
                <a:lnTo>
                  <a:pt x="4033" y="1516"/>
                </a:lnTo>
                <a:lnTo>
                  <a:pt x="4033" y="1514"/>
                </a:lnTo>
                <a:lnTo>
                  <a:pt x="4033" y="1514"/>
                </a:lnTo>
                <a:close/>
                <a:moveTo>
                  <a:pt x="4090" y="1612"/>
                </a:moveTo>
                <a:lnTo>
                  <a:pt x="4090" y="1610"/>
                </a:lnTo>
                <a:lnTo>
                  <a:pt x="4090" y="1610"/>
                </a:lnTo>
                <a:lnTo>
                  <a:pt x="4088" y="1612"/>
                </a:lnTo>
                <a:lnTo>
                  <a:pt x="4088" y="1612"/>
                </a:lnTo>
                <a:lnTo>
                  <a:pt x="4090" y="1614"/>
                </a:lnTo>
                <a:lnTo>
                  <a:pt x="4090" y="1617"/>
                </a:lnTo>
                <a:lnTo>
                  <a:pt x="4090" y="1617"/>
                </a:lnTo>
                <a:lnTo>
                  <a:pt x="4090" y="1617"/>
                </a:lnTo>
                <a:lnTo>
                  <a:pt x="4092" y="1617"/>
                </a:lnTo>
                <a:lnTo>
                  <a:pt x="4092" y="1617"/>
                </a:lnTo>
                <a:lnTo>
                  <a:pt x="4092" y="1614"/>
                </a:lnTo>
                <a:lnTo>
                  <a:pt x="4092" y="1614"/>
                </a:lnTo>
                <a:lnTo>
                  <a:pt x="4092" y="1612"/>
                </a:lnTo>
                <a:lnTo>
                  <a:pt x="4090" y="1612"/>
                </a:lnTo>
                <a:close/>
                <a:moveTo>
                  <a:pt x="4031" y="1463"/>
                </a:moveTo>
                <a:lnTo>
                  <a:pt x="4029" y="1466"/>
                </a:lnTo>
                <a:lnTo>
                  <a:pt x="4031" y="1466"/>
                </a:lnTo>
                <a:lnTo>
                  <a:pt x="4031" y="1466"/>
                </a:lnTo>
                <a:lnTo>
                  <a:pt x="4031" y="1466"/>
                </a:lnTo>
                <a:lnTo>
                  <a:pt x="4031" y="1466"/>
                </a:lnTo>
                <a:lnTo>
                  <a:pt x="4031" y="1463"/>
                </a:lnTo>
                <a:lnTo>
                  <a:pt x="4031" y="1461"/>
                </a:lnTo>
                <a:lnTo>
                  <a:pt x="4031" y="1461"/>
                </a:lnTo>
                <a:lnTo>
                  <a:pt x="4031" y="1461"/>
                </a:lnTo>
                <a:lnTo>
                  <a:pt x="4031" y="1463"/>
                </a:lnTo>
                <a:lnTo>
                  <a:pt x="4031" y="1463"/>
                </a:lnTo>
                <a:close/>
                <a:moveTo>
                  <a:pt x="4105" y="1621"/>
                </a:moveTo>
                <a:lnTo>
                  <a:pt x="4107" y="1623"/>
                </a:lnTo>
                <a:lnTo>
                  <a:pt x="4107" y="1621"/>
                </a:lnTo>
                <a:lnTo>
                  <a:pt x="4107" y="1621"/>
                </a:lnTo>
                <a:lnTo>
                  <a:pt x="4107" y="1621"/>
                </a:lnTo>
                <a:lnTo>
                  <a:pt x="4107" y="1619"/>
                </a:lnTo>
                <a:lnTo>
                  <a:pt x="4105" y="1619"/>
                </a:lnTo>
                <a:lnTo>
                  <a:pt x="4105" y="1619"/>
                </a:lnTo>
                <a:lnTo>
                  <a:pt x="4105" y="1621"/>
                </a:lnTo>
                <a:close/>
                <a:moveTo>
                  <a:pt x="4107" y="1617"/>
                </a:moveTo>
                <a:lnTo>
                  <a:pt x="4105" y="1614"/>
                </a:lnTo>
                <a:lnTo>
                  <a:pt x="4105" y="1614"/>
                </a:lnTo>
                <a:lnTo>
                  <a:pt x="4105" y="1617"/>
                </a:lnTo>
                <a:lnTo>
                  <a:pt x="4105" y="1617"/>
                </a:lnTo>
                <a:lnTo>
                  <a:pt x="4107" y="1617"/>
                </a:lnTo>
                <a:lnTo>
                  <a:pt x="4107" y="1617"/>
                </a:lnTo>
                <a:lnTo>
                  <a:pt x="4107" y="1617"/>
                </a:lnTo>
                <a:close/>
                <a:moveTo>
                  <a:pt x="4115" y="1614"/>
                </a:moveTo>
                <a:lnTo>
                  <a:pt x="4115" y="1614"/>
                </a:lnTo>
                <a:lnTo>
                  <a:pt x="4113" y="1614"/>
                </a:lnTo>
                <a:lnTo>
                  <a:pt x="4113" y="1617"/>
                </a:lnTo>
                <a:lnTo>
                  <a:pt x="4113" y="1617"/>
                </a:lnTo>
                <a:lnTo>
                  <a:pt x="4113" y="1617"/>
                </a:lnTo>
                <a:lnTo>
                  <a:pt x="4113" y="1617"/>
                </a:lnTo>
                <a:lnTo>
                  <a:pt x="4115" y="1617"/>
                </a:lnTo>
                <a:lnTo>
                  <a:pt x="4115" y="1614"/>
                </a:lnTo>
                <a:lnTo>
                  <a:pt x="4117" y="1614"/>
                </a:lnTo>
                <a:lnTo>
                  <a:pt x="4117" y="1614"/>
                </a:lnTo>
                <a:lnTo>
                  <a:pt x="4115" y="1614"/>
                </a:lnTo>
                <a:lnTo>
                  <a:pt x="4115" y="1614"/>
                </a:lnTo>
                <a:close/>
                <a:moveTo>
                  <a:pt x="4077" y="1606"/>
                </a:moveTo>
                <a:lnTo>
                  <a:pt x="4080" y="1606"/>
                </a:lnTo>
                <a:lnTo>
                  <a:pt x="4082" y="1606"/>
                </a:lnTo>
                <a:lnTo>
                  <a:pt x="4082" y="1604"/>
                </a:lnTo>
                <a:lnTo>
                  <a:pt x="4082" y="1604"/>
                </a:lnTo>
                <a:lnTo>
                  <a:pt x="4082" y="1602"/>
                </a:lnTo>
                <a:lnTo>
                  <a:pt x="4082" y="1602"/>
                </a:lnTo>
                <a:lnTo>
                  <a:pt x="4080" y="1600"/>
                </a:lnTo>
                <a:lnTo>
                  <a:pt x="4080" y="1602"/>
                </a:lnTo>
                <a:lnTo>
                  <a:pt x="4077" y="1602"/>
                </a:lnTo>
                <a:lnTo>
                  <a:pt x="4077" y="1602"/>
                </a:lnTo>
                <a:lnTo>
                  <a:pt x="4077" y="1604"/>
                </a:lnTo>
                <a:lnTo>
                  <a:pt x="4077" y="1606"/>
                </a:lnTo>
                <a:lnTo>
                  <a:pt x="4077" y="1606"/>
                </a:lnTo>
                <a:close/>
                <a:moveTo>
                  <a:pt x="4103" y="1623"/>
                </a:moveTo>
                <a:lnTo>
                  <a:pt x="4105" y="1623"/>
                </a:lnTo>
                <a:lnTo>
                  <a:pt x="4105" y="1623"/>
                </a:lnTo>
                <a:lnTo>
                  <a:pt x="4103" y="1621"/>
                </a:lnTo>
                <a:lnTo>
                  <a:pt x="4103" y="1621"/>
                </a:lnTo>
                <a:lnTo>
                  <a:pt x="4103" y="1623"/>
                </a:lnTo>
                <a:lnTo>
                  <a:pt x="4103" y="1623"/>
                </a:lnTo>
                <a:lnTo>
                  <a:pt x="4103" y="1623"/>
                </a:lnTo>
                <a:close/>
                <a:moveTo>
                  <a:pt x="4100" y="1617"/>
                </a:moveTo>
                <a:lnTo>
                  <a:pt x="4096" y="1614"/>
                </a:lnTo>
                <a:lnTo>
                  <a:pt x="4096" y="1614"/>
                </a:lnTo>
                <a:lnTo>
                  <a:pt x="4096" y="1617"/>
                </a:lnTo>
                <a:lnTo>
                  <a:pt x="4096" y="1617"/>
                </a:lnTo>
                <a:lnTo>
                  <a:pt x="4096" y="1617"/>
                </a:lnTo>
                <a:lnTo>
                  <a:pt x="4098" y="1617"/>
                </a:lnTo>
                <a:lnTo>
                  <a:pt x="4098" y="1619"/>
                </a:lnTo>
                <a:lnTo>
                  <a:pt x="4100" y="1619"/>
                </a:lnTo>
                <a:lnTo>
                  <a:pt x="4100" y="1619"/>
                </a:lnTo>
                <a:lnTo>
                  <a:pt x="4103" y="1619"/>
                </a:lnTo>
                <a:lnTo>
                  <a:pt x="4103" y="1619"/>
                </a:lnTo>
                <a:lnTo>
                  <a:pt x="4100" y="1617"/>
                </a:lnTo>
                <a:lnTo>
                  <a:pt x="4100" y="1617"/>
                </a:lnTo>
                <a:close/>
                <a:moveTo>
                  <a:pt x="4092" y="1610"/>
                </a:moveTo>
                <a:lnTo>
                  <a:pt x="4086" y="1608"/>
                </a:lnTo>
                <a:lnTo>
                  <a:pt x="4086" y="1608"/>
                </a:lnTo>
                <a:lnTo>
                  <a:pt x="4086" y="1608"/>
                </a:lnTo>
                <a:lnTo>
                  <a:pt x="4086" y="1608"/>
                </a:lnTo>
                <a:lnTo>
                  <a:pt x="4086" y="1610"/>
                </a:lnTo>
                <a:lnTo>
                  <a:pt x="4088" y="1610"/>
                </a:lnTo>
                <a:lnTo>
                  <a:pt x="4090" y="1610"/>
                </a:lnTo>
                <a:lnTo>
                  <a:pt x="4090" y="1610"/>
                </a:lnTo>
                <a:lnTo>
                  <a:pt x="4092" y="1612"/>
                </a:lnTo>
                <a:lnTo>
                  <a:pt x="4092" y="1612"/>
                </a:lnTo>
                <a:lnTo>
                  <a:pt x="4092" y="1610"/>
                </a:lnTo>
                <a:lnTo>
                  <a:pt x="4092" y="1610"/>
                </a:lnTo>
                <a:close/>
                <a:moveTo>
                  <a:pt x="4094" y="1614"/>
                </a:moveTo>
                <a:lnTo>
                  <a:pt x="4092" y="1617"/>
                </a:lnTo>
                <a:lnTo>
                  <a:pt x="4092" y="1617"/>
                </a:lnTo>
                <a:lnTo>
                  <a:pt x="4092" y="1617"/>
                </a:lnTo>
                <a:lnTo>
                  <a:pt x="4092" y="1619"/>
                </a:lnTo>
                <a:lnTo>
                  <a:pt x="4092" y="1619"/>
                </a:lnTo>
                <a:lnTo>
                  <a:pt x="4094" y="1619"/>
                </a:lnTo>
                <a:lnTo>
                  <a:pt x="4096" y="1621"/>
                </a:lnTo>
                <a:lnTo>
                  <a:pt x="4096" y="1621"/>
                </a:lnTo>
                <a:lnTo>
                  <a:pt x="4098" y="1621"/>
                </a:lnTo>
                <a:lnTo>
                  <a:pt x="4100" y="1621"/>
                </a:lnTo>
                <a:lnTo>
                  <a:pt x="4100" y="1621"/>
                </a:lnTo>
                <a:lnTo>
                  <a:pt x="4100" y="1619"/>
                </a:lnTo>
                <a:lnTo>
                  <a:pt x="4098" y="1619"/>
                </a:lnTo>
                <a:lnTo>
                  <a:pt x="4096" y="1617"/>
                </a:lnTo>
                <a:lnTo>
                  <a:pt x="4096" y="1617"/>
                </a:lnTo>
                <a:lnTo>
                  <a:pt x="4094" y="1617"/>
                </a:lnTo>
                <a:lnTo>
                  <a:pt x="4094" y="1614"/>
                </a:lnTo>
                <a:close/>
                <a:moveTo>
                  <a:pt x="4115" y="1619"/>
                </a:moveTo>
                <a:lnTo>
                  <a:pt x="4115" y="1619"/>
                </a:lnTo>
                <a:lnTo>
                  <a:pt x="4115" y="1619"/>
                </a:lnTo>
                <a:lnTo>
                  <a:pt x="4117" y="1619"/>
                </a:lnTo>
                <a:lnTo>
                  <a:pt x="4117" y="1619"/>
                </a:lnTo>
                <a:lnTo>
                  <a:pt x="4117" y="1619"/>
                </a:lnTo>
                <a:lnTo>
                  <a:pt x="4117" y="1619"/>
                </a:lnTo>
                <a:lnTo>
                  <a:pt x="4115" y="1617"/>
                </a:lnTo>
                <a:lnTo>
                  <a:pt x="4115" y="1619"/>
                </a:lnTo>
                <a:close/>
                <a:moveTo>
                  <a:pt x="4375" y="1426"/>
                </a:moveTo>
                <a:lnTo>
                  <a:pt x="4377" y="1428"/>
                </a:lnTo>
                <a:lnTo>
                  <a:pt x="4377" y="1428"/>
                </a:lnTo>
                <a:lnTo>
                  <a:pt x="4375" y="1426"/>
                </a:lnTo>
                <a:lnTo>
                  <a:pt x="4375" y="1426"/>
                </a:lnTo>
                <a:lnTo>
                  <a:pt x="4375" y="1426"/>
                </a:lnTo>
                <a:lnTo>
                  <a:pt x="4375" y="1426"/>
                </a:lnTo>
                <a:close/>
                <a:moveTo>
                  <a:pt x="4436" y="1134"/>
                </a:moveTo>
                <a:lnTo>
                  <a:pt x="4436" y="1134"/>
                </a:lnTo>
                <a:lnTo>
                  <a:pt x="4436" y="1134"/>
                </a:lnTo>
                <a:lnTo>
                  <a:pt x="4436" y="1136"/>
                </a:lnTo>
                <a:lnTo>
                  <a:pt x="4436" y="1136"/>
                </a:lnTo>
                <a:lnTo>
                  <a:pt x="4438" y="1136"/>
                </a:lnTo>
                <a:lnTo>
                  <a:pt x="4438" y="1136"/>
                </a:lnTo>
                <a:lnTo>
                  <a:pt x="4442" y="1136"/>
                </a:lnTo>
                <a:lnTo>
                  <a:pt x="4444" y="1134"/>
                </a:lnTo>
                <a:lnTo>
                  <a:pt x="4446" y="1134"/>
                </a:lnTo>
                <a:lnTo>
                  <a:pt x="4446" y="1134"/>
                </a:lnTo>
                <a:lnTo>
                  <a:pt x="4446" y="1132"/>
                </a:lnTo>
                <a:lnTo>
                  <a:pt x="4446" y="1132"/>
                </a:lnTo>
                <a:lnTo>
                  <a:pt x="4444" y="1130"/>
                </a:lnTo>
                <a:lnTo>
                  <a:pt x="4444" y="1130"/>
                </a:lnTo>
                <a:lnTo>
                  <a:pt x="4438" y="1132"/>
                </a:lnTo>
                <a:lnTo>
                  <a:pt x="4436" y="1134"/>
                </a:lnTo>
                <a:close/>
                <a:moveTo>
                  <a:pt x="4455" y="1614"/>
                </a:moveTo>
                <a:lnTo>
                  <a:pt x="4455" y="1619"/>
                </a:lnTo>
                <a:lnTo>
                  <a:pt x="4457" y="1619"/>
                </a:lnTo>
                <a:lnTo>
                  <a:pt x="4457" y="1621"/>
                </a:lnTo>
                <a:lnTo>
                  <a:pt x="4457" y="1621"/>
                </a:lnTo>
                <a:lnTo>
                  <a:pt x="4455" y="1621"/>
                </a:lnTo>
                <a:lnTo>
                  <a:pt x="4455" y="1623"/>
                </a:lnTo>
                <a:lnTo>
                  <a:pt x="4455" y="1625"/>
                </a:lnTo>
                <a:lnTo>
                  <a:pt x="4457" y="1625"/>
                </a:lnTo>
                <a:lnTo>
                  <a:pt x="4457" y="1627"/>
                </a:lnTo>
                <a:lnTo>
                  <a:pt x="4459" y="1627"/>
                </a:lnTo>
                <a:lnTo>
                  <a:pt x="4457" y="1629"/>
                </a:lnTo>
                <a:lnTo>
                  <a:pt x="4457" y="1631"/>
                </a:lnTo>
                <a:lnTo>
                  <a:pt x="4457" y="1633"/>
                </a:lnTo>
                <a:lnTo>
                  <a:pt x="4457" y="1633"/>
                </a:lnTo>
                <a:lnTo>
                  <a:pt x="4457" y="1635"/>
                </a:lnTo>
                <a:lnTo>
                  <a:pt x="4459" y="1635"/>
                </a:lnTo>
                <a:lnTo>
                  <a:pt x="4461" y="1638"/>
                </a:lnTo>
                <a:lnTo>
                  <a:pt x="4461" y="1638"/>
                </a:lnTo>
                <a:lnTo>
                  <a:pt x="4463" y="1640"/>
                </a:lnTo>
                <a:lnTo>
                  <a:pt x="4463" y="1642"/>
                </a:lnTo>
                <a:lnTo>
                  <a:pt x="4465" y="1642"/>
                </a:lnTo>
                <a:lnTo>
                  <a:pt x="4465" y="1644"/>
                </a:lnTo>
                <a:lnTo>
                  <a:pt x="4467" y="1644"/>
                </a:lnTo>
                <a:lnTo>
                  <a:pt x="4467" y="1644"/>
                </a:lnTo>
                <a:lnTo>
                  <a:pt x="4465" y="1642"/>
                </a:lnTo>
                <a:lnTo>
                  <a:pt x="4463" y="1638"/>
                </a:lnTo>
                <a:lnTo>
                  <a:pt x="4461" y="1635"/>
                </a:lnTo>
                <a:lnTo>
                  <a:pt x="4461" y="1631"/>
                </a:lnTo>
                <a:lnTo>
                  <a:pt x="4461" y="1629"/>
                </a:lnTo>
                <a:lnTo>
                  <a:pt x="4461" y="1629"/>
                </a:lnTo>
                <a:lnTo>
                  <a:pt x="4461" y="1627"/>
                </a:lnTo>
                <a:lnTo>
                  <a:pt x="4461" y="1625"/>
                </a:lnTo>
                <a:lnTo>
                  <a:pt x="4461" y="1625"/>
                </a:lnTo>
                <a:lnTo>
                  <a:pt x="4461" y="1625"/>
                </a:lnTo>
                <a:lnTo>
                  <a:pt x="4463" y="1625"/>
                </a:lnTo>
                <a:lnTo>
                  <a:pt x="4465" y="1625"/>
                </a:lnTo>
                <a:lnTo>
                  <a:pt x="4467" y="1625"/>
                </a:lnTo>
                <a:lnTo>
                  <a:pt x="4469" y="1625"/>
                </a:lnTo>
                <a:lnTo>
                  <a:pt x="4469" y="1627"/>
                </a:lnTo>
                <a:lnTo>
                  <a:pt x="4476" y="1627"/>
                </a:lnTo>
                <a:lnTo>
                  <a:pt x="4476" y="1627"/>
                </a:lnTo>
                <a:lnTo>
                  <a:pt x="4473" y="1627"/>
                </a:lnTo>
                <a:lnTo>
                  <a:pt x="4473" y="1627"/>
                </a:lnTo>
                <a:lnTo>
                  <a:pt x="4471" y="1625"/>
                </a:lnTo>
                <a:lnTo>
                  <a:pt x="4471" y="1625"/>
                </a:lnTo>
                <a:lnTo>
                  <a:pt x="4471" y="1623"/>
                </a:lnTo>
                <a:lnTo>
                  <a:pt x="4471" y="1623"/>
                </a:lnTo>
                <a:lnTo>
                  <a:pt x="4467" y="1623"/>
                </a:lnTo>
                <a:lnTo>
                  <a:pt x="4465" y="1621"/>
                </a:lnTo>
                <a:lnTo>
                  <a:pt x="4465" y="1619"/>
                </a:lnTo>
                <a:lnTo>
                  <a:pt x="4467" y="1619"/>
                </a:lnTo>
                <a:lnTo>
                  <a:pt x="4467" y="1619"/>
                </a:lnTo>
                <a:lnTo>
                  <a:pt x="4469" y="1617"/>
                </a:lnTo>
                <a:lnTo>
                  <a:pt x="4471" y="1617"/>
                </a:lnTo>
                <a:lnTo>
                  <a:pt x="4471" y="1614"/>
                </a:lnTo>
                <a:lnTo>
                  <a:pt x="4473" y="1612"/>
                </a:lnTo>
                <a:lnTo>
                  <a:pt x="4471" y="1610"/>
                </a:lnTo>
                <a:lnTo>
                  <a:pt x="4471" y="1608"/>
                </a:lnTo>
                <a:lnTo>
                  <a:pt x="4471" y="1608"/>
                </a:lnTo>
                <a:lnTo>
                  <a:pt x="4469" y="1608"/>
                </a:lnTo>
                <a:lnTo>
                  <a:pt x="4467" y="1610"/>
                </a:lnTo>
                <a:lnTo>
                  <a:pt x="4465" y="1610"/>
                </a:lnTo>
                <a:lnTo>
                  <a:pt x="4465" y="1612"/>
                </a:lnTo>
                <a:lnTo>
                  <a:pt x="4465" y="1612"/>
                </a:lnTo>
                <a:lnTo>
                  <a:pt x="4465" y="1614"/>
                </a:lnTo>
                <a:lnTo>
                  <a:pt x="4463" y="1614"/>
                </a:lnTo>
                <a:lnTo>
                  <a:pt x="4463" y="1614"/>
                </a:lnTo>
                <a:lnTo>
                  <a:pt x="4461" y="1617"/>
                </a:lnTo>
                <a:lnTo>
                  <a:pt x="4461" y="1619"/>
                </a:lnTo>
                <a:lnTo>
                  <a:pt x="4461" y="1619"/>
                </a:lnTo>
                <a:lnTo>
                  <a:pt x="4461" y="1619"/>
                </a:lnTo>
                <a:lnTo>
                  <a:pt x="4459" y="1619"/>
                </a:lnTo>
                <a:lnTo>
                  <a:pt x="4459" y="1619"/>
                </a:lnTo>
                <a:lnTo>
                  <a:pt x="4457" y="1619"/>
                </a:lnTo>
                <a:lnTo>
                  <a:pt x="4457" y="1619"/>
                </a:lnTo>
                <a:lnTo>
                  <a:pt x="4457" y="1617"/>
                </a:lnTo>
                <a:lnTo>
                  <a:pt x="4457" y="1617"/>
                </a:lnTo>
                <a:lnTo>
                  <a:pt x="4461" y="1614"/>
                </a:lnTo>
                <a:lnTo>
                  <a:pt x="4461" y="1612"/>
                </a:lnTo>
                <a:lnTo>
                  <a:pt x="4463" y="1612"/>
                </a:lnTo>
                <a:lnTo>
                  <a:pt x="4463" y="1610"/>
                </a:lnTo>
                <a:lnTo>
                  <a:pt x="4463" y="1608"/>
                </a:lnTo>
                <a:lnTo>
                  <a:pt x="4463" y="1606"/>
                </a:lnTo>
                <a:lnTo>
                  <a:pt x="4461" y="1606"/>
                </a:lnTo>
                <a:lnTo>
                  <a:pt x="4461" y="1604"/>
                </a:lnTo>
                <a:lnTo>
                  <a:pt x="4461" y="1604"/>
                </a:lnTo>
                <a:lnTo>
                  <a:pt x="4461" y="1604"/>
                </a:lnTo>
                <a:lnTo>
                  <a:pt x="4463" y="1600"/>
                </a:lnTo>
                <a:lnTo>
                  <a:pt x="4463" y="1600"/>
                </a:lnTo>
                <a:lnTo>
                  <a:pt x="4463" y="1600"/>
                </a:lnTo>
                <a:lnTo>
                  <a:pt x="4461" y="1600"/>
                </a:lnTo>
                <a:lnTo>
                  <a:pt x="4461" y="1600"/>
                </a:lnTo>
                <a:lnTo>
                  <a:pt x="4459" y="1604"/>
                </a:lnTo>
                <a:lnTo>
                  <a:pt x="4457" y="1604"/>
                </a:lnTo>
                <a:lnTo>
                  <a:pt x="4457" y="1606"/>
                </a:lnTo>
                <a:lnTo>
                  <a:pt x="4457" y="1608"/>
                </a:lnTo>
                <a:lnTo>
                  <a:pt x="4455" y="1608"/>
                </a:lnTo>
                <a:lnTo>
                  <a:pt x="4455" y="1610"/>
                </a:lnTo>
                <a:lnTo>
                  <a:pt x="4455" y="1612"/>
                </a:lnTo>
                <a:lnTo>
                  <a:pt x="4455" y="1614"/>
                </a:lnTo>
                <a:close/>
                <a:moveTo>
                  <a:pt x="4415" y="1059"/>
                </a:moveTo>
                <a:lnTo>
                  <a:pt x="4415" y="1059"/>
                </a:lnTo>
                <a:lnTo>
                  <a:pt x="4415" y="1059"/>
                </a:lnTo>
                <a:lnTo>
                  <a:pt x="4415" y="1059"/>
                </a:lnTo>
                <a:lnTo>
                  <a:pt x="4415" y="1059"/>
                </a:lnTo>
                <a:lnTo>
                  <a:pt x="4415" y="1059"/>
                </a:lnTo>
                <a:lnTo>
                  <a:pt x="4413" y="1059"/>
                </a:lnTo>
                <a:lnTo>
                  <a:pt x="4413" y="1059"/>
                </a:lnTo>
                <a:lnTo>
                  <a:pt x="4413" y="1059"/>
                </a:lnTo>
                <a:lnTo>
                  <a:pt x="4413" y="1059"/>
                </a:lnTo>
                <a:lnTo>
                  <a:pt x="4415" y="1059"/>
                </a:lnTo>
                <a:lnTo>
                  <a:pt x="4415" y="1059"/>
                </a:lnTo>
                <a:close/>
                <a:moveTo>
                  <a:pt x="4444" y="1118"/>
                </a:moveTo>
                <a:lnTo>
                  <a:pt x="4444" y="1118"/>
                </a:lnTo>
                <a:lnTo>
                  <a:pt x="4442" y="1118"/>
                </a:lnTo>
                <a:lnTo>
                  <a:pt x="4442" y="1118"/>
                </a:lnTo>
                <a:lnTo>
                  <a:pt x="4442" y="1120"/>
                </a:lnTo>
                <a:lnTo>
                  <a:pt x="4444" y="1120"/>
                </a:lnTo>
                <a:lnTo>
                  <a:pt x="4444" y="1118"/>
                </a:lnTo>
                <a:close/>
                <a:moveTo>
                  <a:pt x="4402" y="1277"/>
                </a:moveTo>
                <a:lnTo>
                  <a:pt x="4402" y="1275"/>
                </a:lnTo>
                <a:lnTo>
                  <a:pt x="4402" y="1275"/>
                </a:lnTo>
                <a:lnTo>
                  <a:pt x="4402" y="1275"/>
                </a:lnTo>
                <a:lnTo>
                  <a:pt x="4400" y="1273"/>
                </a:lnTo>
                <a:lnTo>
                  <a:pt x="4400" y="1275"/>
                </a:lnTo>
                <a:lnTo>
                  <a:pt x="4400" y="1275"/>
                </a:lnTo>
                <a:lnTo>
                  <a:pt x="4400" y="1275"/>
                </a:lnTo>
                <a:lnTo>
                  <a:pt x="4400" y="1275"/>
                </a:lnTo>
                <a:lnTo>
                  <a:pt x="4400" y="1275"/>
                </a:lnTo>
                <a:lnTo>
                  <a:pt x="4402" y="1277"/>
                </a:lnTo>
                <a:close/>
                <a:moveTo>
                  <a:pt x="4404" y="1434"/>
                </a:moveTo>
                <a:lnTo>
                  <a:pt x="4406" y="1436"/>
                </a:lnTo>
                <a:lnTo>
                  <a:pt x="4409" y="1434"/>
                </a:lnTo>
                <a:lnTo>
                  <a:pt x="4409" y="1434"/>
                </a:lnTo>
                <a:lnTo>
                  <a:pt x="4409" y="1436"/>
                </a:lnTo>
                <a:lnTo>
                  <a:pt x="4409" y="1434"/>
                </a:lnTo>
                <a:lnTo>
                  <a:pt x="4411" y="1434"/>
                </a:lnTo>
                <a:lnTo>
                  <a:pt x="4411" y="1432"/>
                </a:lnTo>
                <a:lnTo>
                  <a:pt x="4411" y="1430"/>
                </a:lnTo>
                <a:lnTo>
                  <a:pt x="4409" y="1430"/>
                </a:lnTo>
                <a:lnTo>
                  <a:pt x="4409" y="1430"/>
                </a:lnTo>
                <a:lnTo>
                  <a:pt x="4406" y="1428"/>
                </a:lnTo>
                <a:lnTo>
                  <a:pt x="4406" y="1428"/>
                </a:lnTo>
                <a:lnTo>
                  <a:pt x="4406" y="1428"/>
                </a:lnTo>
                <a:lnTo>
                  <a:pt x="4406" y="1430"/>
                </a:lnTo>
                <a:lnTo>
                  <a:pt x="4406" y="1432"/>
                </a:lnTo>
                <a:lnTo>
                  <a:pt x="4404" y="1434"/>
                </a:lnTo>
                <a:lnTo>
                  <a:pt x="4404" y="1434"/>
                </a:lnTo>
                <a:close/>
                <a:moveTo>
                  <a:pt x="4459" y="1245"/>
                </a:moveTo>
                <a:lnTo>
                  <a:pt x="4457" y="1245"/>
                </a:lnTo>
                <a:lnTo>
                  <a:pt x="4457" y="1248"/>
                </a:lnTo>
                <a:lnTo>
                  <a:pt x="4457" y="1248"/>
                </a:lnTo>
                <a:lnTo>
                  <a:pt x="4459" y="1248"/>
                </a:lnTo>
                <a:lnTo>
                  <a:pt x="4459" y="1248"/>
                </a:lnTo>
                <a:lnTo>
                  <a:pt x="4459" y="1248"/>
                </a:lnTo>
                <a:lnTo>
                  <a:pt x="4459" y="1245"/>
                </a:lnTo>
                <a:lnTo>
                  <a:pt x="4459" y="1245"/>
                </a:lnTo>
                <a:lnTo>
                  <a:pt x="4461" y="1245"/>
                </a:lnTo>
                <a:lnTo>
                  <a:pt x="4461" y="1243"/>
                </a:lnTo>
                <a:lnTo>
                  <a:pt x="4461" y="1243"/>
                </a:lnTo>
                <a:lnTo>
                  <a:pt x="4461" y="1243"/>
                </a:lnTo>
                <a:lnTo>
                  <a:pt x="4461" y="1243"/>
                </a:lnTo>
                <a:lnTo>
                  <a:pt x="4463" y="1241"/>
                </a:lnTo>
                <a:lnTo>
                  <a:pt x="4463" y="1241"/>
                </a:lnTo>
                <a:lnTo>
                  <a:pt x="4465" y="1239"/>
                </a:lnTo>
                <a:lnTo>
                  <a:pt x="4465" y="1239"/>
                </a:lnTo>
                <a:lnTo>
                  <a:pt x="4467" y="1239"/>
                </a:lnTo>
                <a:lnTo>
                  <a:pt x="4467" y="1237"/>
                </a:lnTo>
                <a:lnTo>
                  <a:pt x="4465" y="1235"/>
                </a:lnTo>
                <a:lnTo>
                  <a:pt x="4465" y="1237"/>
                </a:lnTo>
                <a:lnTo>
                  <a:pt x="4463" y="1239"/>
                </a:lnTo>
                <a:lnTo>
                  <a:pt x="4463" y="1239"/>
                </a:lnTo>
                <a:lnTo>
                  <a:pt x="4463" y="1239"/>
                </a:lnTo>
                <a:lnTo>
                  <a:pt x="4463" y="1239"/>
                </a:lnTo>
                <a:lnTo>
                  <a:pt x="4463" y="1239"/>
                </a:lnTo>
                <a:lnTo>
                  <a:pt x="4461" y="1239"/>
                </a:lnTo>
                <a:lnTo>
                  <a:pt x="4461" y="1239"/>
                </a:lnTo>
                <a:lnTo>
                  <a:pt x="4461" y="1239"/>
                </a:lnTo>
                <a:lnTo>
                  <a:pt x="4461" y="1241"/>
                </a:lnTo>
                <a:lnTo>
                  <a:pt x="4461" y="1241"/>
                </a:lnTo>
                <a:lnTo>
                  <a:pt x="4459" y="1241"/>
                </a:lnTo>
                <a:lnTo>
                  <a:pt x="4459" y="1243"/>
                </a:lnTo>
                <a:lnTo>
                  <a:pt x="4459" y="1243"/>
                </a:lnTo>
                <a:lnTo>
                  <a:pt x="4459" y="1245"/>
                </a:lnTo>
                <a:close/>
                <a:moveTo>
                  <a:pt x="4409" y="1449"/>
                </a:moveTo>
                <a:lnTo>
                  <a:pt x="4409" y="1453"/>
                </a:lnTo>
                <a:lnTo>
                  <a:pt x="4411" y="1455"/>
                </a:lnTo>
                <a:lnTo>
                  <a:pt x="4411" y="1455"/>
                </a:lnTo>
                <a:lnTo>
                  <a:pt x="4413" y="1457"/>
                </a:lnTo>
                <a:lnTo>
                  <a:pt x="4413" y="1457"/>
                </a:lnTo>
                <a:lnTo>
                  <a:pt x="4415" y="1457"/>
                </a:lnTo>
                <a:lnTo>
                  <a:pt x="4415" y="1459"/>
                </a:lnTo>
                <a:lnTo>
                  <a:pt x="4415" y="1459"/>
                </a:lnTo>
                <a:lnTo>
                  <a:pt x="4417" y="1459"/>
                </a:lnTo>
                <a:lnTo>
                  <a:pt x="4417" y="1461"/>
                </a:lnTo>
                <a:lnTo>
                  <a:pt x="4417" y="1461"/>
                </a:lnTo>
                <a:lnTo>
                  <a:pt x="4419" y="1461"/>
                </a:lnTo>
                <a:lnTo>
                  <a:pt x="4419" y="1461"/>
                </a:lnTo>
                <a:lnTo>
                  <a:pt x="4419" y="1463"/>
                </a:lnTo>
                <a:lnTo>
                  <a:pt x="4417" y="1463"/>
                </a:lnTo>
                <a:lnTo>
                  <a:pt x="4417" y="1466"/>
                </a:lnTo>
                <a:lnTo>
                  <a:pt x="4419" y="1468"/>
                </a:lnTo>
                <a:lnTo>
                  <a:pt x="4419" y="1468"/>
                </a:lnTo>
                <a:lnTo>
                  <a:pt x="4421" y="1470"/>
                </a:lnTo>
                <a:lnTo>
                  <a:pt x="4421" y="1470"/>
                </a:lnTo>
                <a:lnTo>
                  <a:pt x="4423" y="1470"/>
                </a:lnTo>
                <a:lnTo>
                  <a:pt x="4425" y="1472"/>
                </a:lnTo>
                <a:lnTo>
                  <a:pt x="4427" y="1470"/>
                </a:lnTo>
                <a:lnTo>
                  <a:pt x="4427" y="1472"/>
                </a:lnTo>
                <a:lnTo>
                  <a:pt x="4429" y="1472"/>
                </a:lnTo>
                <a:lnTo>
                  <a:pt x="4429" y="1472"/>
                </a:lnTo>
                <a:lnTo>
                  <a:pt x="4429" y="1470"/>
                </a:lnTo>
                <a:lnTo>
                  <a:pt x="4427" y="1470"/>
                </a:lnTo>
                <a:lnTo>
                  <a:pt x="4427" y="1470"/>
                </a:lnTo>
                <a:lnTo>
                  <a:pt x="4427" y="1468"/>
                </a:lnTo>
                <a:lnTo>
                  <a:pt x="4427" y="1468"/>
                </a:lnTo>
                <a:lnTo>
                  <a:pt x="4427" y="1468"/>
                </a:lnTo>
                <a:lnTo>
                  <a:pt x="4425" y="1466"/>
                </a:lnTo>
                <a:lnTo>
                  <a:pt x="4425" y="1463"/>
                </a:lnTo>
                <a:lnTo>
                  <a:pt x="4425" y="1463"/>
                </a:lnTo>
                <a:lnTo>
                  <a:pt x="4425" y="1461"/>
                </a:lnTo>
                <a:lnTo>
                  <a:pt x="4425" y="1461"/>
                </a:lnTo>
                <a:lnTo>
                  <a:pt x="4425" y="1459"/>
                </a:lnTo>
                <a:lnTo>
                  <a:pt x="4425" y="1457"/>
                </a:lnTo>
                <a:lnTo>
                  <a:pt x="4425" y="1455"/>
                </a:lnTo>
                <a:lnTo>
                  <a:pt x="4427" y="1455"/>
                </a:lnTo>
                <a:lnTo>
                  <a:pt x="4425" y="1455"/>
                </a:lnTo>
                <a:lnTo>
                  <a:pt x="4425" y="1453"/>
                </a:lnTo>
                <a:lnTo>
                  <a:pt x="4423" y="1453"/>
                </a:lnTo>
                <a:lnTo>
                  <a:pt x="4423" y="1453"/>
                </a:lnTo>
                <a:lnTo>
                  <a:pt x="4423" y="1453"/>
                </a:lnTo>
                <a:lnTo>
                  <a:pt x="4423" y="1451"/>
                </a:lnTo>
                <a:lnTo>
                  <a:pt x="4421" y="1451"/>
                </a:lnTo>
                <a:lnTo>
                  <a:pt x="4421" y="1449"/>
                </a:lnTo>
                <a:lnTo>
                  <a:pt x="4417" y="1451"/>
                </a:lnTo>
                <a:lnTo>
                  <a:pt x="4413" y="1451"/>
                </a:lnTo>
                <a:lnTo>
                  <a:pt x="4409" y="1449"/>
                </a:lnTo>
                <a:close/>
                <a:moveTo>
                  <a:pt x="4406" y="1275"/>
                </a:moveTo>
                <a:lnTo>
                  <a:pt x="4409" y="1275"/>
                </a:lnTo>
                <a:lnTo>
                  <a:pt x="4409" y="1273"/>
                </a:lnTo>
                <a:lnTo>
                  <a:pt x="4409" y="1271"/>
                </a:lnTo>
                <a:lnTo>
                  <a:pt x="4409" y="1271"/>
                </a:lnTo>
                <a:lnTo>
                  <a:pt x="4406" y="1273"/>
                </a:lnTo>
                <a:lnTo>
                  <a:pt x="4406" y="1273"/>
                </a:lnTo>
                <a:lnTo>
                  <a:pt x="4406" y="1273"/>
                </a:lnTo>
                <a:lnTo>
                  <a:pt x="4404" y="1273"/>
                </a:lnTo>
                <a:lnTo>
                  <a:pt x="4406" y="1275"/>
                </a:lnTo>
                <a:lnTo>
                  <a:pt x="4406" y="1275"/>
                </a:lnTo>
                <a:close/>
                <a:moveTo>
                  <a:pt x="4425" y="1269"/>
                </a:moveTo>
                <a:lnTo>
                  <a:pt x="4425" y="1269"/>
                </a:lnTo>
                <a:lnTo>
                  <a:pt x="4423" y="1269"/>
                </a:lnTo>
                <a:lnTo>
                  <a:pt x="4423" y="1266"/>
                </a:lnTo>
                <a:lnTo>
                  <a:pt x="4423" y="1266"/>
                </a:lnTo>
                <a:lnTo>
                  <a:pt x="4423" y="1269"/>
                </a:lnTo>
                <a:lnTo>
                  <a:pt x="4423" y="1269"/>
                </a:lnTo>
                <a:lnTo>
                  <a:pt x="4425" y="1269"/>
                </a:lnTo>
                <a:close/>
                <a:moveTo>
                  <a:pt x="4486" y="1134"/>
                </a:moveTo>
                <a:lnTo>
                  <a:pt x="4484" y="1136"/>
                </a:lnTo>
                <a:lnTo>
                  <a:pt x="4486" y="1136"/>
                </a:lnTo>
                <a:lnTo>
                  <a:pt x="4488" y="1139"/>
                </a:lnTo>
                <a:lnTo>
                  <a:pt x="4490" y="1139"/>
                </a:lnTo>
                <a:lnTo>
                  <a:pt x="4490" y="1141"/>
                </a:lnTo>
                <a:lnTo>
                  <a:pt x="4490" y="1143"/>
                </a:lnTo>
                <a:lnTo>
                  <a:pt x="4490" y="1143"/>
                </a:lnTo>
                <a:lnTo>
                  <a:pt x="4488" y="1141"/>
                </a:lnTo>
                <a:lnTo>
                  <a:pt x="4488" y="1141"/>
                </a:lnTo>
                <a:lnTo>
                  <a:pt x="4486" y="1139"/>
                </a:lnTo>
                <a:lnTo>
                  <a:pt x="4486" y="1141"/>
                </a:lnTo>
                <a:lnTo>
                  <a:pt x="4486" y="1141"/>
                </a:lnTo>
                <a:lnTo>
                  <a:pt x="4486" y="1143"/>
                </a:lnTo>
                <a:lnTo>
                  <a:pt x="4488" y="1143"/>
                </a:lnTo>
                <a:lnTo>
                  <a:pt x="4488" y="1145"/>
                </a:lnTo>
                <a:lnTo>
                  <a:pt x="4488" y="1145"/>
                </a:lnTo>
                <a:lnTo>
                  <a:pt x="4488" y="1147"/>
                </a:lnTo>
                <a:lnTo>
                  <a:pt x="4488" y="1145"/>
                </a:lnTo>
                <a:lnTo>
                  <a:pt x="4490" y="1145"/>
                </a:lnTo>
                <a:lnTo>
                  <a:pt x="4492" y="1143"/>
                </a:lnTo>
                <a:lnTo>
                  <a:pt x="4492" y="1143"/>
                </a:lnTo>
                <a:lnTo>
                  <a:pt x="4494" y="1145"/>
                </a:lnTo>
                <a:lnTo>
                  <a:pt x="4494" y="1145"/>
                </a:lnTo>
                <a:lnTo>
                  <a:pt x="4494" y="1145"/>
                </a:lnTo>
                <a:lnTo>
                  <a:pt x="4497" y="1145"/>
                </a:lnTo>
                <a:lnTo>
                  <a:pt x="4497" y="1143"/>
                </a:lnTo>
                <a:lnTo>
                  <a:pt x="4497" y="1143"/>
                </a:lnTo>
                <a:lnTo>
                  <a:pt x="4497" y="1143"/>
                </a:lnTo>
                <a:lnTo>
                  <a:pt x="4494" y="1143"/>
                </a:lnTo>
                <a:lnTo>
                  <a:pt x="4494" y="1143"/>
                </a:lnTo>
                <a:lnTo>
                  <a:pt x="4494" y="1143"/>
                </a:lnTo>
                <a:lnTo>
                  <a:pt x="4494" y="1141"/>
                </a:lnTo>
                <a:lnTo>
                  <a:pt x="4494" y="1139"/>
                </a:lnTo>
                <a:lnTo>
                  <a:pt x="4492" y="1139"/>
                </a:lnTo>
                <a:lnTo>
                  <a:pt x="4494" y="1136"/>
                </a:lnTo>
                <a:lnTo>
                  <a:pt x="4494" y="1136"/>
                </a:lnTo>
                <a:lnTo>
                  <a:pt x="4494" y="1136"/>
                </a:lnTo>
                <a:lnTo>
                  <a:pt x="4497" y="1139"/>
                </a:lnTo>
                <a:lnTo>
                  <a:pt x="4497" y="1141"/>
                </a:lnTo>
                <a:lnTo>
                  <a:pt x="4499" y="1143"/>
                </a:lnTo>
                <a:lnTo>
                  <a:pt x="4499" y="1145"/>
                </a:lnTo>
                <a:lnTo>
                  <a:pt x="4499" y="1145"/>
                </a:lnTo>
                <a:lnTo>
                  <a:pt x="4499" y="1145"/>
                </a:lnTo>
                <a:lnTo>
                  <a:pt x="4501" y="1145"/>
                </a:lnTo>
                <a:lnTo>
                  <a:pt x="4499" y="1149"/>
                </a:lnTo>
                <a:lnTo>
                  <a:pt x="4499" y="1151"/>
                </a:lnTo>
                <a:lnTo>
                  <a:pt x="4497" y="1153"/>
                </a:lnTo>
                <a:lnTo>
                  <a:pt x="4497" y="1153"/>
                </a:lnTo>
                <a:lnTo>
                  <a:pt x="4494" y="1153"/>
                </a:lnTo>
                <a:lnTo>
                  <a:pt x="4494" y="1155"/>
                </a:lnTo>
                <a:lnTo>
                  <a:pt x="4494" y="1157"/>
                </a:lnTo>
                <a:lnTo>
                  <a:pt x="4494" y="1157"/>
                </a:lnTo>
                <a:lnTo>
                  <a:pt x="4494" y="1160"/>
                </a:lnTo>
                <a:lnTo>
                  <a:pt x="4494" y="1160"/>
                </a:lnTo>
                <a:lnTo>
                  <a:pt x="4494" y="1160"/>
                </a:lnTo>
                <a:lnTo>
                  <a:pt x="4497" y="1162"/>
                </a:lnTo>
                <a:lnTo>
                  <a:pt x="4497" y="1164"/>
                </a:lnTo>
                <a:lnTo>
                  <a:pt x="4494" y="1164"/>
                </a:lnTo>
                <a:lnTo>
                  <a:pt x="4494" y="1164"/>
                </a:lnTo>
                <a:lnTo>
                  <a:pt x="4492" y="1166"/>
                </a:lnTo>
                <a:lnTo>
                  <a:pt x="4494" y="1168"/>
                </a:lnTo>
                <a:lnTo>
                  <a:pt x="4494" y="1168"/>
                </a:lnTo>
                <a:lnTo>
                  <a:pt x="4497" y="1168"/>
                </a:lnTo>
                <a:lnTo>
                  <a:pt x="4499" y="1168"/>
                </a:lnTo>
                <a:lnTo>
                  <a:pt x="4501" y="1168"/>
                </a:lnTo>
                <a:lnTo>
                  <a:pt x="4501" y="1168"/>
                </a:lnTo>
                <a:lnTo>
                  <a:pt x="4499" y="1166"/>
                </a:lnTo>
                <a:lnTo>
                  <a:pt x="4499" y="1166"/>
                </a:lnTo>
                <a:lnTo>
                  <a:pt x="4499" y="1164"/>
                </a:lnTo>
                <a:lnTo>
                  <a:pt x="4499" y="1164"/>
                </a:lnTo>
                <a:lnTo>
                  <a:pt x="4501" y="1162"/>
                </a:lnTo>
                <a:lnTo>
                  <a:pt x="4501" y="1160"/>
                </a:lnTo>
                <a:lnTo>
                  <a:pt x="4501" y="1160"/>
                </a:lnTo>
                <a:lnTo>
                  <a:pt x="4503" y="1160"/>
                </a:lnTo>
                <a:lnTo>
                  <a:pt x="4503" y="1162"/>
                </a:lnTo>
                <a:lnTo>
                  <a:pt x="4503" y="1162"/>
                </a:lnTo>
                <a:lnTo>
                  <a:pt x="4503" y="1162"/>
                </a:lnTo>
                <a:lnTo>
                  <a:pt x="4503" y="1162"/>
                </a:lnTo>
                <a:lnTo>
                  <a:pt x="4501" y="1162"/>
                </a:lnTo>
                <a:lnTo>
                  <a:pt x="4501" y="1164"/>
                </a:lnTo>
                <a:lnTo>
                  <a:pt x="4503" y="1166"/>
                </a:lnTo>
                <a:lnTo>
                  <a:pt x="4503" y="1168"/>
                </a:lnTo>
                <a:lnTo>
                  <a:pt x="4503" y="1170"/>
                </a:lnTo>
                <a:lnTo>
                  <a:pt x="4501" y="1170"/>
                </a:lnTo>
                <a:lnTo>
                  <a:pt x="4501" y="1170"/>
                </a:lnTo>
                <a:lnTo>
                  <a:pt x="4501" y="1170"/>
                </a:lnTo>
                <a:lnTo>
                  <a:pt x="4501" y="1172"/>
                </a:lnTo>
                <a:lnTo>
                  <a:pt x="4505" y="1170"/>
                </a:lnTo>
                <a:lnTo>
                  <a:pt x="4507" y="1168"/>
                </a:lnTo>
                <a:lnTo>
                  <a:pt x="4507" y="1166"/>
                </a:lnTo>
                <a:lnTo>
                  <a:pt x="4507" y="1164"/>
                </a:lnTo>
                <a:lnTo>
                  <a:pt x="4507" y="1164"/>
                </a:lnTo>
                <a:lnTo>
                  <a:pt x="4509" y="1166"/>
                </a:lnTo>
                <a:lnTo>
                  <a:pt x="4511" y="1166"/>
                </a:lnTo>
                <a:lnTo>
                  <a:pt x="4511" y="1162"/>
                </a:lnTo>
                <a:lnTo>
                  <a:pt x="4513" y="1160"/>
                </a:lnTo>
                <a:lnTo>
                  <a:pt x="4511" y="1157"/>
                </a:lnTo>
                <a:lnTo>
                  <a:pt x="4513" y="1155"/>
                </a:lnTo>
                <a:lnTo>
                  <a:pt x="4513" y="1153"/>
                </a:lnTo>
                <a:lnTo>
                  <a:pt x="4513" y="1151"/>
                </a:lnTo>
                <a:lnTo>
                  <a:pt x="4515" y="1151"/>
                </a:lnTo>
                <a:lnTo>
                  <a:pt x="4515" y="1149"/>
                </a:lnTo>
                <a:lnTo>
                  <a:pt x="4515" y="1147"/>
                </a:lnTo>
                <a:lnTo>
                  <a:pt x="4520" y="1143"/>
                </a:lnTo>
                <a:lnTo>
                  <a:pt x="4520" y="1141"/>
                </a:lnTo>
                <a:lnTo>
                  <a:pt x="4520" y="1141"/>
                </a:lnTo>
                <a:lnTo>
                  <a:pt x="4520" y="1141"/>
                </a:lnTo>
                <a:lnTo>
                  <a:pt x="4520" y="1139"/>
                </a:lnTo>
                <a:lnTo>
                  <a:pt x="4520" y="1139"/>
                </a:lnTo>
                <a:lnTo>
                  <a:pt x="4520" y="1139"/>
                </a:lnTo>
                <a:lnTo>
                  <a:pt x="4517" y="1139"/>
                </a:lnTo>
                <a:lnTo>
                  <a:pt x="4517" y="1136"/>
                </a:lnTo>
                <a:lnTo>
                  <a:pt x="4520" y="1136"/>
                </a:lnTo>
                <a:lnTo>
                  <a:pt x="4515" y="1136"/>
                </a:lnTo>
                <a:lnTo>
                  <a:pt x="4513" y="1134"/>
                </a:lnTo>
                <a:lnTo>
                  <a:pt x="4515" y="1134"/>
                </a:lnTo>
                <a:lnTo>
                  <a:pt x="4515" y="1132"/>
                </a:lnTo>
                <a:lnTo>
                  <a:pt x="4515" y="1130"/>
                </a:lnTo>
                <a:lnTo>
                  <a:pt x="4515" y="1130"/>
                </a:lnTo>
                <a:lnTo>
                  <a:pt x="4515" y="1130"/>
                </a:lnTo>
                <a:lnTo>
                  <a:pt x="4513" y="1130"/>
                </a:lnTo>
                <a:lnTo>
                  <a:pt x="4513" y="1130"/>
                </a:lnTo>
                <a:lnTo>
                  <a:pt x="4511" y="1130"/>
                </a:lnTo>
                <a:lnTo>
                  <a:pt x="4511" y="1130"/>
                </a:lnTo>
                <a:lnTo>
                  <a:pt x="4509" y="1130"/>
                </a:lnTo>
                <a:lnTo>
                  <a:pt x="4509" y="1130"/>
                </a:lnTo>
                <a:lnTo>
                  <a:pt x="4507" y="1128"/>
                </a:lnTo>
                <a:lnTo>
                  <a:pt x="4505" y="1128"/>
                </a:lnTo>
                <a:lnTo>
                  <a:pt x="4505" y="1126"/>
                </a:lnTo>
                <a:lnTo>
                  <a:pt x="4503" y="1126"/>
                </a:lnTo>
                <a:lnTo>
                  <a:pt x="4501" y="1124"/>
                </a:lnTo>
                <a:lnTo>
                  <a:pt x="4501" y="1126"/>
                </a:lnTo>
                <a:lnTo>
                  <a:pt x="4499" y="1126"/>
                </a:lnTo>
                <a:lnTo>
                  <a:pt x="4499" y="1128"/>
                </a:lnTo>
                <a:lnTo>
                  <a:pt x="4497" y="1128"/>
                </a:lnTo>
                <a:lnTo>
                  <a:pt x="4497" y="1130"/>
                </a:lnTo>
                <a:lnTo>
                  <a:pt x="4494" y="1130"/>
                </a:lnTo>
                <a:lnTo>
                  <a:pt x="4494" y="1130"/>
                </a:lnTo>
                <a:lnTo>
                  <a:pt x="4492" y="1130"/>
                </a:lnTo>
                <a:lnTo>
                  <a:pt x="4492" y="1130"/>
                </a:lnTo>
                <a:lnTo>
                  <a:pt x="4492" y="1132"/>
                </a:lnTo>
                <a:lnTo>
                  <a:pt x="4490" y="1132"/>
                </a:lnTo>
                <a:lnTo>
                  <a:pt x="4488" y="1132"/>
                </a:lnTo>
                <a:lnTo>
                  <a:pt x="4488" y="1132"/>
                </a:lnTo>
                <a:lnTo>
                  <a:pt x="4488" y="1134"/>
                </a:lnTo>
                <a:lnTo>
                  <a:pt x="4488" y="1134"/>
                </a:lnTo>
                <a:lnTo>
                  <a:pt x="4486" y="1134"/>
                </a:lnTo>
                <a:lnTo>
                  <a:pt x="4486" y="1134"/>
                </a:lnTo>
                <a:lnTo>
                  <a:pt x="4486" y="1134"/>
                </a:lnTo>
                <a:close/>
                <a:moveTo>
                  <a:pt x="4459" y="1113"/>
                </a:moveTo>
                <a:lnTo>
                  <a:pt x="4459" y="1113"/>
                </a:lnTo>
                <a:lnTo>
                  <a:pt x="4459" y="1113"/>
                </a:lnTo>
                <a:lnTo>
                  <a:pt x="4459" y="1113"/>
                </a:lnTo>
                <a:lnTo>
                  <a:pt x="4459" y="1113"/>
                </a:lnTo>
                <a:close/>
                <a:moveTo>
                  <a:pt x="4488" y="1128"/>
                </a:moveTo>
                <a:lnTo>
                  <a:pt x="4488" y="1126"/>
                </a:lnTo>
                <a:lnTo>
                  <a:pt x="4486" y="1126"/>
                </a:lnTo>
                <a:lnTo>
                  <a:pt x="4486" y="1126"/>
                </a:lnTo>
                <a:lnTo>
                  <a:pt x="4486" y="1128"/>
                </a:lnTo>
                <a:lnTo>
                  <a:pt x="4486" y="1128"/>
                </a:lnTo>
                <a:lnTo>
                  <a:pt x="4488" y="1128"/>
                </a:lnTo>
                <a:close/>
                <a:moveTo>
                  <a:pt x="4534" y="1099"/>
                </a:moveTo>
                <a:lnTo>
                  <a:pt x="4530" y="1101"/>
                </a:lnTo>
                <a:lnTo>
                  <a:pt x="4530" y="1101"/>
                </a:lnTo>
                <a:lnTo>
                  <a:pt x="4528" y="1103"/>
                </a:lnTo>
                <a:lnTo>
                  <a:pt x="4526" y="1105"/>
                </a:lnTo>
                <a:lnTo>
                  <a:pt x="4524" y="1107"/>
                </a:lnTo>
                <a:lnTo>
                  <a:pt x="4522" y="1107"/>
                </a:lnTo>
                <a:lnTo>
                  <a:pt x="4522" y="1109"/>
                </a:lnTo>
                <a:lnTo>
                  <a:pt x="4520" y="1111"/>
                </a:lnTo>
                <a:lnTo>
                  <a:pt x="4517" y="1111"/>
                </a:lnTo>
                <a:lnTo>
                  <a:pt x="4515" y="1113"/>
                </a:lnTo>
                <a:lnTo>
                  <a:pt x="4515" y="1113"/>
                </a:lnTo>
                <a:lnTo>
                  <a:pt x="4513" y="1115"/>
                </a:lnTo>
                <a:lnTo>
                  <a:pt x="4511" y="1115"/>
                </a:lnTo>
                <a:lnTo>
                  <a:pt x="4511" y="1118"/>
                </a:lnTo>
                <a:lnTo>
                  <a:pt x="4509" y="1118"/>
                </a:lnTo>
                <a:lnTo>
                  <a:pt x="4507" y="1118"/>
                </a:lnTo>
                <a:lnTo>
                  <a:pt x="4505" y="1118"/>
                </a:lnTo>
                <a:lnTo>
                  <a:pt x="4505" y="1118"/>
                </a:lnTo>
                <a:lnTo>
                  <a:pt x="4505" y="1120"/>
                </a:lnTo>
                <a:lnTo>
                  <a:pt x="4505" y="1120"/>
                </a:lnTo>
                <a:lnTo>
                  <a:pt x="4505" y="1124"/>
                </a:lnTo>
                <a:lnTo>
                  <a:pt x="4505" y="1124"/>
                </a:lnTo>
                <a:lnTo>
                  <a:pt x="4507" y="1124"/>
                </a:lnTo>
                <a:lnTo>
                  <a:pt x="4507" y="1124"/>
                </a:lnTo>
                <a:lnTo>
                  <a:pt x="4509" y="1124"/>
                </a:lnTo>
                <a:lnTo>
                  <a:pt x="4511" y="1124"/>
                </a:lnTo>
                <a:lnTo>
                  <a:pt x="4511" y="1124"/>
                </a:lnTo>
                <a:lnTo>
                  <a:pt x="4513" y="1124"/>
                </a:lnTo>
                <a:lnTo>
                  <a:pt x="4515" y="1124"/>
                </a:lnTo>
                <a:lnTo>
                  <a:pt x="4517" y="1124"/>
                </a:lnTo>
                <a:lnTo>
                  <a:pt x="4522" y="1126"/>
                </a:lnTo>
                <a:lnTo>
                  <a:pt x="4522" y="1126"/>
                </a:lnTo>
                <a:lnTo>
                  <a:pt x="4522" y="1124"/>
                </a:lnTo>
                <a:lnTo>
                  <a:pt x="4524" y="1124"/>
                </a:lnTo>
                <a:lnTo>
                  <a:pt x="4524" y="1120"/>
                </a:lnTo>
                <a:lnTo>
                  <a:pt x="4524" y="1118"/>
                </a:lnTo>
                <a:lnTo>
                  <a:pt x="4526" y="1118"/>
                </a:lnTo>
                <a:lnTo>
                  <a:pt x="4528" y="1120"/>
                </a:lnTo>
                <a:lnTo>
                  <a:pt x="4530" y="1120"/>
                </a:lnTo>
                <a:lnTo>
                  <a:pt x="4532" y="1120"/>
                </a:lnTo>
                <a:lnTo>
                  <a:pt x="4534" y="1118"/>
                </a:lnTo>
                <a:lnTo>
                  <a:pt x="4536" y="1120"/>
                </a:lnTo>
                <a:lnTo>
                  <a:pt x="4538" y="1118"/>
                </a:lnTo>
                <a:lnTo>
                  <a:pt x="4538" y="1118"/>
                </a:lnTo>
                <a:lnTo>
                  <a:pt x="4541" y="1118"/>
                </a:lnTo>
                <a:lnTo>
                  <a:pt x="4541" y="1118"/>
                </a:lnTo>
                <a:lnTo>
                  <a:pt x="4543" y="1115"/>
                </a:lnTo>
                <a:lnTo>
                  <a:pt x="4545" y="1115"/>
                </a:lnTo>
                <a:lnTo>
                  <a:pt x="4547" y="1115"/>
                </a:lnTo>
                <a:lnTo>
                  <a:pt x="4549" y="1115"/>
                </a:lnTo>
                <a:lnTo>
                  <a:pt x="4551" y="1113"/>
                </a:lnTo>
                <a:lnTo>
                  <a:pt x="4551" y="1113"/>
                </a:lnTo>
                <a:lnTo>
                  <a:pt x="4553" y="1111"/>
                </a:lnTo>
                <a:lnTo>
                  <a:pt x="4555" y="1111"/>
                </a:lnTo>
                <a:lnTo>
                  <a:pt x="4555" y="1111"/>
                </a:lnTo>
                <a:lnTo>
                  <a:pt x="4557" y="1111"/>
                </a:lnTo>
                <a:lnTo>
                  <a:pt x="4559" y="1111"/>
                </a:lnTo>
                <a:lnTo>
                  <a:pt x="4559" y="1111"/>
                </a:lnTo>
                <a:lnTo>
                  <a:pt x="4561" y="1113"/>
                </a:lnTo>
                <a:lnTo>
                  <a:pt x="4564" y="1113"/>
                </a:lnTo>
                <a:lnTo>
                  <a:pt x="4566" y="1113"/>
                </a:lnTo>
                <a:lnTo>
                  <a:pt x="4568" y="1113"/>
                </a:lnTo>
                <a:lnTo>
                  <a:pt x="4570" y="1113"/>
                </a:lnTo>
                <a:lnTo>
                  <a:pt x="4570" y="1115"/>
                </a:lnTo>
                <a:lnTo>
                  <a:pt x="4570" y="1115"/>
                </a:lnTo>
                <a:lnTo>
                  <a:pt x="4568" y="1118"/>
                </a:lnTo>
                <a:lnTo>
                  <a:pt x="4568" y="1118"/>
                </a:lnTo>
                <a:lnTo>
                  <a:pt x="4566" y="1118"/>
                </a:lnTo>
                <a:lnTo>
                  <a:pt x="4566" y="1120"/>
                </a:lnTo>
                <a:lnTo>
                  <a:pt x="4566" y="1120"/>
                </a:lnTo>
                <a:lnTo>
                  <a:pt x="4566" y="1124"/>
                </a:lnTo>
                <a:lnTo>
                  <a:pt x="4566" y="1126"/>
                </a:lnTo>
                <a:lnTo>
                  <a:pt x="4568" y="1126"/>
                </a:lnTo>
                <a:lnTo>
                  <a:pt x="4568" y="1128"/>
                </a:lnTo>
                <a:lnTo>
                  <a:pt x="4570" y="1130"/>
                </a:lnTo>
                <a:lnTo>
                  <a:pt x="4570" y="1130"/>
                </a:lnTo>
                <a:lnTo>
                  <a:pt x="4574" y="1132"/>
                </a:lnTo>
                <a:lnTo>
                  <a:pt x="4576" y="1130"/>
                </a:lnTo>
                <a:lnTo>
                  <a:pt x="4578" y="1128"/>
                </a:lnTo>
                <a:lnTo>
                  <a:pt x="4582" y="1122"/>
                </a:lnTo>
                <a:lnTo>
                  <a:pt x="4582" y="1122"/>
                </a:lnTo>
                <a:lnTo>
                  <a:pt x="4587" y="1120"/>
                </a:lnTo>
                <a:lnTo>
                  <a:pt x="4589" y="1120"/>
                </a:lnTo>
                <a:lnTo>
                  <a:pt x="4591" y="1118"/>
                </a:lnTo>
                <a:lnTo>
                  <a:pt x="4591" y="1118"/>
                </a:lnTo>
                <a:lnTo>
                  <a:pt x="4591" y="1118"/>
                </a:lnTo>
                <a:lnTo>
                  <a:pt x="4591" y="1115"/>
                </a:lnTo>
                <a:lnTo>
                  <a:pt x="4587" y="1113"/>
                </a:lnTo>
                <a:lnTo>
                  <a:pt x="4587" y="1113"/>
                </a:lnTo>
                <a:lnTo>
                  <a:pt x="4587" y="1111"/>
                </a:lnTo>
                <a:lnTo>
                  <a:pt x="4589" y="1107"/>
                </a:lnTo>
                <a:lnTo>
                  <a:pt x="4589" y="1107"/>
                </a:lnTo>
                <a:lnTo>
                  <a:pt x="4589" y="1107"/>
                </a:lnTo>
                <a:lnTo>
                  <a:pt x="4591" y="1107"/>
                </a:lnTo>
                <a:lnTo>
                  <a:pt x="4591" y="1107"/>
                </a:lnTo>
                <a:lnTo>
                  <a:pt x="4591" y="1107"/>
                </a:lnTo>
                <a:lnTo>
                  <a:pt x="4591" y="1109"/>
                </a:lnTo>
                <a:lnTo>
                  <a:pt x="4591" y="1111"/>
                </a:lnTo>
                <a:lnTo>
                  <a:pt x="4591" y="1111"/>
                </a:lnTo>
                <a:lnTo>
                  <a:pt x="4591" y="1111"/>
                </a:lnTo>
                <a:lnTo>
                  <a:pt x="4591" y="1111"/>
                </a:lnTo>
                <a:lnTo>
                  <a:pt x="4591" y="1111"/>
                </a:lnTo>
                <a:lnTo>
                  <a:pt x="4593" y="1109"/>
                </a:lnTo>
                <a:lnTo>
                  <a:pt x="4593" y="1111"/>
                </a:lnTo>
                <a:lnTo>
                  <a:pt x="4593" y="1111"/>
                </a:lnTo>
                <a:lnTo>
                  <a:pt x="4593" y="1111"/>
                </a:lnTo>
                <a:lnTo>
                  <a:pt x="4595" y="1111"/>
                </a:lnTo>
                <a:lnTo>
                  <a:pt x="4597" y="1111"/>
                </a:lnTo>
                <a:lnTo>
                  <a:pt x="4597" y="1111"/>
                </a:lnTo>
                <a:lnTo>
                  <a:pt x="4597" y="1111"/>
                </a:lnTo>
                <a:lnTo>
                  <a:pt x="4593" y="1113"/>
                </a:lnTo>
                <a:lnTo>
                  <a:pt x="4593" y="1113"/>
                </a:lnTo>
                <a:lnTo>
                  <a:pt x="4597" y="1113"/>
                </a:lnTo>
                <a:lnTo>
                  <a:pt x="4601" y="1113"/>
                </a:lnTo>
                <a:lnTo>
                  <a:pt x="4603" y="1113"/>
                </a:lnTo>
                <a:lnTo>
                  <a:pt x="4605" y="1113"/>
                </a:lnTo>
                <a:lnTo>
                  <a:pt x="4608" y="1113"/>
                </a:lnTo>
                <a:lnTo>
                  <a:pt x="4610" y="1113"/>
                </a:lnTo>
                <a:lnTo>
                  <a:pt x="4610" y="1111"/>
                </a:lnTo>
                <a:lnTo>
                  <a:pt x="4612" y="1109"/>
                </a:lnTo>
                <a:lnTo>
                  <a:pt x="4614" y="1109"/>
                </a:lnTo>
                <a:lnTo>
                  <a:pt x="4614" y="1107"/>
                </a:lnTo>
                <a:lnTo>
                  <a:pt x="4614" y="1107"/>
                </a:lnTo>
                <a:lnTo>
                  <a:pt x="4616" y="1107"/>
                </a:lnTo>
                <a:lnTo>
                  <a:pt x="4618" y="1105"/>
                </a:lnTo>
                <a:lnTo>
                  <a:pt x="4618" y="1105"/>
                </a:lnTo>
                <a:lnTo>
                  <a:pt x="4620" y="1107"/>
                </a:lnTo>
                <a:lnTo>
                  <a:pt x="4618" y="1107"/>
                </a:lnTo>
                <a:lnTo>
                  <a:pt x="4618" y="1109"/>
                </a:lnTo>
                <a:lnTo>
                  <a:pt x="4618" y="1113"/>
                </a:lnTo>
                <a:lnTo>
                  <a:pt x="4618" y="1113"/>
                </a:lnTo>
                <a:lnTo>
                  <a:pt x="4618" y="1113"/>
                </a:lnTo>
                <a:lnTo>
                  <a:pt x="4620" y="1113"/>
                </a:lnTo>
                <a:lnTo>
                  <a:pt x="4620" y="1113"/>
                </a:lnTo>
                <a:lnTo>
                  <a:pt x="4622" y="1111"/>
                </a:lnTo>
                <a:lnTo>
                  <a:pt x="4622" y="1109"/>
                </a:lnTo>
                <a:lnTo>
                  <a:pt x="4622" y="1109"/>
                </a:lnTo>
                <a:lnTo>
                  <a:pt x="4622" y="1105"/>
                </a:lnTo>
                <a:lnTo>
                  <a:pt x="4624" y="1105"/>
                </a:lnTo>
                <a:lnTo>
                  <a:pt x="4624" y="1105"/>
                </a:lnTo>
                <a:lnTo>
                  <a:pt x="4624" y="1103"/>
                </a:lnTo>
                <a:lnTo>
                  <a:pt x="4626" y="1103"/>
                </a:lnTo>
                <a:lnTo>
                  <a:pt x="4629" y="1103"/>
                </a:lnTo>
                <a:lnTo>
                  <a:pt x="4631" y="1103"/>
                </a:lnTo>
                <a:lnTo>
                  <a:pt x="4631" y="1105"/>
                </a:lnTo>
                <a:lnTo>
                  <a:pt x="4631" y="1105"/>
                </a:lnTo>
                <a:lnTo>
                  <a:pt x="4633" y="1103"/>
                </a:lnTo>
                <a:lnTo>
                  <a:pt x="4633" y="1103"/>
                </a:lnTo>
                <a:lnTo>
                  <a:pt x="4631" y="1103"/>
                </a:lnTo>
                <a:lnTo>
                  <a:pt x="4631" y="1103"/>
                </a:lnTo>
                <a:lnTo>
                  <a:pt x="4631" y="1101"/>
                </a:lnTo>
                <a:lnTo>
                  <a:pt x="4633" y="1099"/>
                </a:lnTo>
                <a:lnTo>
                  <a:pt x="4633" y="1099"/>
                </a:lnTo>
                <a:lnTo>
                  <a:pt x="4633" y="1099"/>
                </a:lnTo>
                <a:lnTo>
                  <a:pt x="4633" y="1097"/>
                </a:lnTo>
                <a:lnTo>
                  <a:pt x="4633" y="1097"/>
                </a:lnTo>
                <a:lnTo>
                  <a:pt x="4635" y="1097"/>
                </a:lnTo>
                <a:lnTo>
                  <a:pt x="4635" y="1097"/>
                </a:lnTo>
                <a:lnTo>
                  <a:pt x="4637" y="1097"/>
                </a:lnTo>
                <a:lnTo>
                  <a:pt x="4637" y="1099"/>
                </a:lnTo>
                <a:lnTo>
                  <a:pt x="4637" y="1099"/>
                </a:lnTo>
                <a:lnTo>
                  <a:pt x="4637" y="1099"/>
                </a:lnTo>
                <a:lnTo>
                  <a:pt x="4635" y="1101"/>
                </a:lnTo>
                <a:lnTo>
                  <a:pt x="4635" y="1101"/>
                </a:lnTo>
                <a:lnTo>
                  <a:pt x="4633" y="1103"/>
                </a:lnTo>
                <a:lnTo>
                  <a:pt x="4633" y="1103"/>
                </a:lnTo>
                <a:lnTo>
                  <a:pt x="4633" y="1107"/>
                </a:lnTo>
                <a:lnTo>
                  <a:pt x="4633" y="1107"/>
                </a:lnTo>
                <a:lnTo>
                  <a:pt x="4633" y="1109"/>
                </a:lnTo>
                <a:lnTo>
                  <a:pt x="4633" y="1109"/>
                </a:lnTo>
                <a:lnTo>
                  <a:pt x="4635" y="1109"/>
                </a:lnTo>
                <a:lnTo>
                  <a:pt x="4635" y="1109"/>
                </a:lnTo>
                <a:lnTo>
                  <a:pt x="4637" y="1107"/>
                </a:lnTo>
                <a:lnTo>
                  <a:pt x="4639" y="1105"/>
                </a:lnTo>
                <a:lnTo>
                  <a:pt x="4641" y="1105"/>
                </a:lnTo>
                <a:lnTo>
                  <a:pt x="4641" y="1105"/>
                </a:lnTo>
                <a:lnTo>
                  <a:pt x="4641" y="1103"/>
                </a:lnTo>
                <a:lnTo>
                  <a:pt x="4641" y="1103"/>
                </a:lnTo>
                <a:lnTo>
                  <a:pt x="4641" y="1101"/>
                </a:lnTo>
                <a:lnTo>
                  <a:pt x="4643" y="1099"/>
                </a:lnTo>
                <a:lnTo>
                  <a:pt x="4645" y="1097"/>
                </a:lnTo>
                <a:lnTo>
                  <a:pt x="4645" y="1097"/>
                </a:lnTo>
                <a:lnTo>
                  <a:pt x="4649" y="1097"/>
                </a:lnTo>
                <a:lnTo>
                  <a:pt x="4647" y="1095"/>
                </a:lnTo>
                <a:lnTo>
                  <a:pt x="4647" y="1095"/>
                </a:lnTo>
                <a:lnTo>
                  <a:pt x="4645" y="1090"/>
                </a:lnTo>
                <a:lnTo>
                  <a:pt x="4645" y="1088"/>
                </a:lnTo>
                <a:lnTo>
                  <a:pt x="4643" y="1088"/>
                </a:lnTo>
                <a:lnTo>
                  <a:pt x="4645" y="1086"/>
                </a:lnTo>
                <a:lnTo>
                  <a:pt x="4645" y="1084"/>
                </a:lnTo>
                <a:lnTo>
                  <a:pt x="4645" y="1084"/>
                </a:lnTo>
                <a:lnTo>
                  <a:pt x="4645" y="1082"/>
                </a:lnTo>
                <a:lnTo>
                  <a:pt x="4647" y="1080"/>
                </a:lnTo>
                <a:lnTo>
                  <a:pt x="4647" y="1078"/>
                </a:lnTo>
                <a:lnTo>
                  <a:pt x="4647" y="1076"/>
                </a:lnTo>
                <a:lnTo>
                  <a:pt x="4649" y="1076"/>
                </a:lnTo>
                <a:lnTo>
                  <a:pt x="4649" y="1076"/>
                </a:lnTo>
                <a:lnTo>
                  <a:pt x="4649" y="1074"/>
                </a:lnTo>
                <a:lnTo>
                  <a:pt x="4652" y="1067"/>
                </a:lnTo>
                <a:lnTo>
                  <a:pt x="4649" y="1063"/>
                </a:lnTo>
                <a:lnTo>
                  <a:pt x="4649" y="1061"/>
                </a:lnTo>
                <a:lnTo>
                  <a:pt x="4649" y="1059"/>
                </a:lnTo>
                <a:lnTo>
                  <a:pt x="4649" y="1057"/>
                </a:lnTo>
                <a:lnTo>
                  <a:pt x="4649" y="1055"/>
                </a:lnTo>
                <a:lnTo>
                  <a:pt x="4652" y="1053"/>
                </a:lnTo>
                <a:lnTo>
                  <a:pt x="4652" y="1053"/>
                </a:lnTo>
                <a:lnTo>
                  <a:pt x="4654" y="1053"/>
                </a:lnTo>
                <a:lnTo>
                  <a:pt x="4656" y="1053"/>
                </a:lnTo>
                <a:lnTo>
                  <a:pt x="4658" y="1050"/>
                </a:lnTo>
                <a:lnTo>
                  <a:pt x="4658" y="1050"/>
                </a:lnTo>
                <a:lnTo>
                  <a:pt x="4658" y="1048"/>
                </a:lnTo>
                <a:lnTo>
                  <a:pt x="4658" y="1046"/>
                </a:lnTo>
                <a:lnTo>
                  <a:pt x="4658" y="1044"/>
                </a:lnTo>
                <a:lnTo>
                  <a:pt x="4660" y="1044"/>
                </a:lnTo>
                <a:lnTo>
                  <a:pt x="4660" y="1042"/>
                </a:lnTo>
                <a:lnTo>
                  <a:pt x="4660" y="1042"/>
                </a:lnTo>
                <a:lnTo>
                  <a:pt x="4660" y="1042"/>
                </a:lnTo>
                <a:lnTo>
                  <a:pt x="4662" y="1042"/>
                </a:lnTo>
                <a:lnTo>
                  <a:pt x="4662" y="1042"/>
                </a:lnTo>
                <a:lnTo>
                  <a:pt x="4662" y="1040"/>
                </a:lnTo>
                <a:lnTo>
                  <a:pt x="4662" y="1040"/>
                </a:lnTo>
                <a:lnTo>
                  <a:pt x="4664" y="1040"/>
                </a:lnTo>
                <a:lnTo>
                  <a:pt x="4664" y="1038"/>
                </a:lnTo>
                <a:lnTo>
                  <a:pt x="4664" y="1034"/>
                </a:lnTo>
                <a:lnTo>
                  <a:pt x="4664" y="1032"/>
                </a:lnTo>
                <a:lnTo>
                  <a:pt x="4664" y="1030"/>
                </a:lnTo>
                <a:lnTo>
                  <a:pt x="4664" y="1030"/>
                </a:lnTo>
                <a:lnTo>
                  <a:pt x="4664" y="1027"/>
                </a:lnTo>
                <a:lnTo>
                  <a:pt x="4664" y="1027"/>
                </a:lnTo>
                <a:lnTo>
                  <a:pt x="4664" y="1025"/>
                </a:lnTo>
                <a:lnTo>
                  <a:pt x="4664" y="1023"/>
                </a:lnTo>
                <a:lnTo>
                  <a:pt x="4662" y="1019"/>
                </a:lnTo>
                <a:lnTo>
                  <a:pt x="4660" y="1017"/>
                </a:lnTo>
                <a:lnTo>
                  <a:pt x="4658" y="1015"/>
                </a:lnTo>
                <a:lnTo>
                  <a:pt x="4658" y="1015"/>
                </a:lnTo>
                <a:lnTo>
                  <a:pt x="4656" y="1013"/>
                </a:lnTo>
                <a:lnTo>
                  <a:pt x="4656" y="1011"/>
                </a:lnTo>
                <a:lnTo>
                  <a:pt x="4656" y="1006"/>
                </a:lnTo>
                <a:lnTo>
                  <a:pt x="4656" y="1002"/>
                </a:lnTo>
                <a:lnTo>
                  <a:pt x="4658" y="1000"/>
                </a:lnTo>
                <a:lnTo>
                  <a:pt x="4654" y="1002"/>
                </a:lnTo>
                <a:lnTo>
                  <a:pt x="4654" y="1000"/>
                </a:lnTo>
                <a:lnTo>
                  <a:pt x="4652" y="1000"/>
                </a:lnTo>
                <a:lnTo>
                  <a:pt x="4652" y="1000"/>
                </a:lnTo>
                <a:lnTo>
                  <a:pt x="4649" y="998"/>
                </a:lnTo>
                <a:lnTo>
                  <a:pt x="4649" y="1000"/>
                </a:lnTo>
                <a:lnTo>
                  <a:pt x="4647" y="1000"/>
                </a:lnTo>
                <a:lnTo>
                  <a:pt x="4647" y="1002"/>
                </a:lnTo>
                <a:lnTo>
                  <a:pt x="4647" y="1004"/>
                </a:lnTo>
                <a:lnTo>
                  <a:pt x="4652" y="1004"/>
                </a:lnTo>
                <a:lnTo>
                  <a:pt x="4652" y="1004"/>
                </a:lnTo>
                <a:lnTo>
                  <a:pt x="4654" y="1004"/>
                </a:lnTo>
                <a:lnTo>
                  <a:pt x="4654" y="1004"/>
                </a:lnTo>
                <a:lnTo>
                  <a:pt x="4654" y="1004"/>
                </a:lnTo>
                <a:lnTo>
                  <a:pt x="4654" y="1006"/>
                </a:lnTo>
                <a:lnTo>
                  <a:pt x="4654" y="1009"/>
                </a:lnTo>
                <a:lnTo>
                  <a:pt x="4654" y="1009"/>
                </a:lnTo>
                <a:lnTo>
                  <a:pt x="4652" y="1009"/>
                </a:lnTo>
                <a:lnTo>
                  <a:pt x="4649" y="1009"/>
                </a:lnTo>
                <a:lnTo>
                  <a:pt x="4649" y="1009"/>
                </a:lnTo>
                <a:lnTo>
                  <a:pt x="4647" y="1011"/>
                </a:lnTo>
                <a:lnTo>
                  <a:pt x="4647" y="1011"/>
                </a:lnTo>
                <a:lnTo>
                  <a:pt x="4647" y="1011"/>
                </a:lnTo>
                <a:lnTo>
                  <a:pt x="4645" y="1011"/>
                </a:lnTo>
                <a:lnTo>
                  <a:pt x="4645" y="1009"/>
                </a:lnTo>
                <a:lnTo>
                  <a:pt x="4645" y="1004"/>
                </a:lnTo>
                <a:lnTo>
                  <a:pt x="4645" y="1004"/>
                </a:lnTo>
                <a:lnTo>
                  <a:pt x="4643" y="1004"/>
                </a:lnTo>
                <a:lnTo>
                  <a:pt x="4643" y="1004"/>
                </a:lnTo>
                <a:lnTo>
                  <a:pt x="4643" y="1004"/>
                </a:lnTo>
                <a:lnTo>
                  <a:pt x="4641" y="1004"/>
                </a:lnTo>
                <a:lnTo>
                  <a:pt x="4641" y="1004"/>
                </a:lnTo>
                <a:lnTo>
                  <a:pt x="4641" y="1004"/>
                </a:lnTo>
                <a:lnTo>
                  <a:pt x="4641" y="1006"/>
                </a:lnTo>
                <a:lnTo>
                  <a:pt x="4641" y="1009"/>
                </a:lnTo>
                <a:lnTo>
                  <a:pt x="4639" y="1011"/>
                </a:lnTo>
                <a:lnTo>
                  <a:pt x="4639" y="1011"/>
                </a:lnTo>
                <a:lnTo>
                  <a:pt x="4639" y="1011"/>
                </a:lnTo>
                <a:lnTo>
                  <a:pt x="4639" y="1013"/>
                </a:lnTo>
                <a:lnTo>
                  <a:pt x="4637" y="1013"/>
                </a:lnTo>
                <a:lnTo>
                  <a:pt x="4637" y="1013"/>
                </a:lnTo>
                <a:lnTo>
                  <a:pt x="4635" y="1013"/>
                </a:lnTo>
                <a:lnTo>
                  <a:pt x="4635" y="1015"/>
                </a:lnTo>
                <a:lnTo>
                  <a:pt x="4635" y="1015"/>
                </a:lnTo>
                <a:lnTo>
                  <a:pt x="4635" y="1017"/>
                </a:lnTo>
                <a:lnTo>
                  <a:pt x="4637" y="1019"/>
                </a:lnTo>
                <a:lnTo>
                  <a:pt x="4637" y="1021"/>
                </a:lnTo>
                <a:lnTo>
                  <a:pt x="4635" y="1023"/>
                </a:lnTo>
                <a:lnTo>
                  <a:pt x="4635" y="1023"/>
                </a:lnTo>
                <a:lnTo>
                  <a:pt x="4635" y="1025"/>
                </a:lnTo>
                <a:lnTo>
                  <a:pt x="4633" y="1025"/>
                </a:lnTo>
                <a:lnTo>
                  <a:pt x="4633" y="1025"/>
                </a:lnTo>
                <a:lnTo>
                  <a:pt x="4633" y="1025"/>
                </a:lnTo>
                <a:lnTo>
                  <a:pt x="4633" y="1027"/>
                </a:lnTo>
                <a:lnTo>
                  <a:pt x="4635" y="1027"/>
                </a:lnTo>
                <a:lnTo>
                  <a:pt x="4635" y="1027"/>
                </a:lnTo>
                <a:lnTo>
                  <a:pt x="4635" y="1027"/>
                </a:lnTo>
                <a:lnTo>
                  <a:pt x="4637" y="1030"/>
                </a:lnTo>
                <a:lnTo>
                  <a:pt x="4637" y="1032"/>
                </a:lnTo>
                <a:lnTo>
                  <a:pt x="4637" y="1034"/>
                </a:lnTo>
                <a:lnTo>
                  <a:pt x="4637" y="1034"/>
                </a:lnTo>
                <a:lnTo>
                  <a:pt x="4637" y="1036"/>
                </a:lnTo>
                <a:lnTo>
                  <a:pt x="4635" y="1036"/>
                </a:lnTo>
                <a:lnTo>
                  <a:pt x="4635" y="1036"/>
                </a:lnTo>
                <a:lnTo>
                  <a:pt x="4635" y="1038"/>
                </a:lnTo>
                <a:lnTo>
                  <a:pt x="4635" y="1040"/>
                </a:lnTo>
                <a:lnTo>
                  <a:pt x="4633" y="1044"/>
                </a:lnTo>
                <a:lnTo>
                  <a:pt x="4633" y="1044"/>
                </a:lnTo>
                <a:lnTo>
                  <a:pt x="4631" y="1046"/>
                </a:lnTo>
                <a:lnTo>
                  <a:pt x="4631" y="1048"/>
                </a:lnTo>
                <a:lnTo>
                  <a:pt x="4629" y="1050"/>
                </a:lnTo>
                <a:lnTo>
                  <a:pt x="4629" y="1050"/>
                </a:lnTo>
                <a:lnTo>
                  <a:pt x="4629" y="1055"/>
                </a:lnTo>
                <a:lnTo>
                  <a:pt x="4626" y="1057"/>
                </a:lnTo>
                <a:lnTo>
                  <a:pt x="4626" y="1057"/>
                </a:lnTo>
                <a:lnTo>
                  <a:pt x="4624" y="1059"/>
                </a:lnTo>
                <a:lnTo>
                  <a:pt x="4620" y="1061"/>
                </a:lnTo>
                <a:lnTo>
                  <a:pt x="4618" y="1061"/>
                </a:lnTo>
                <a:lnTo>
                  <a:pt x="4618" y="1063"/>
                </a:lnTo>
                <a:lnTo>
                  <a:pt x="4618" y="1065"/>
                </a:lnTo>
                <a:lnTo>
                  <a:pt x="4616" y="1067"/>
                </a:lnTo>
                <a:lnTo>
                  <a:pt x="4614" y="1067"/>
                </a:lnTo>
                <a:lnTo>
                  <a:pt x="4612" y="1071"/>
                </a:lnTo>
                <a:lnTo>
                  <a:pt x="4610" y="1071"/>
                </a:lnTo>
                <a:lnTo>
                  <a:pt x="4608" y="1071"/>
                </a:lnTo>
                <a:lnTo>
                  <a:pt x="4605" y="1074"/>
                </a:lnTo>
                <a:lnTo>
                  <a:pt x="4599" y="1076"/>
                </a:lnTo>
                <a:lnTo>
                  <a:pt x="4599" y="1076"/>
                </a:lnTo>
                <a:lnTo>
                  <a:pt x="4597" y="1078"/>
                </a:lnTo>
                <a:lnTo>
                  <a:pt x="4597" y="1078"/>
                </a:lnTo>
                <a:lnTo>
                  <a:pt x="4595" y="1078"/>
                </a:lnTo>
                <a:lnTo>
                  <a:pt x="4595" y="1078"/>
                </a:lnTo>
                <a:lnTo>
                  <a:pt x="4593" y="1078"/>
                </a:lnTo>
                <a:lnTo>
                  <a:pt x="4593" y="1076"/>
                </a:lnTo>
                <a:lnTo>
                  <a:pt x="4593" y="1076"/>
                </a:lnTo>
                <a:lnTo>
                  <a:pt x="4593" y="1074"/>
                </a:lnTo>
                <a:lnTo>
                  <a:pt x="4591" y="1074"/>
                </a:lnTo>
                <a:lnTo>
                  <a:pt x="4591" y="1071"/>
                </a:lnTo>
                <a:lnTo>
                  <a:pt x="4593" y="1071"/>
                </a:lnTo>
                <a:lnTo>
                  <a:pt x="4593" y="1071"/>
                </a:lnTo>
                <a:lnTo>
                  <a:pt x="4595" y="1069"/>
                </a:lnTo>
                <a:lnTo>
                  <a:pt x="4597" y="1067"/>
                </a:lnTo>
                <a:lnTo>
                  <a:pt x="4597" y="1067"/>
                </a:lnTo>
                <a:lnTo>
                  <a:pt x="4597" y="1065"/>
                </a:lnTo>
                <a:lnTo>
                  <a:pt x="4595" y="1067"/>
                </a:lnTo>
                <a:lnTo>
                  <a:pt x="4593" y="1067"/>
                </a:lnTo>
                <a:lnTo>
                  <a:pt x="4591" y="1069"/>
                </a:lnTo>
                <a:lnTo>
                  <a:pt x="4589" y="1071"/>
                </a:lnTo>
                <a:lnTo>
                  <a:pt x="4589" y="1076"/>
                </a:lnTo>
                <a:lnTo>
                  <a:pt x="4589" y="1080"/>
                </a:lnTo>
                <a:lnTo>
                  <a:pt x="4587" y="1082"/>
                </a:lnTo>
                <a:lnTo>
                  <a:pt x="4582" y="1086"/>
                </a:lnTo>
                <a:lnTo>
                  <a:pt x="4582" y="1086"/>
                </a:lnTo>
                <a:lnTo>
                  <a:pt x="4580" y="1088"/>
                </a:lnTo>
                <a:lnTo>
                  <a:pt x="4578" y="1088"/>
                </a:lnTo>
                <a:lnTo>
                  <a:pt x="4578" y="1090"/>
                </a:lnTo>
                <a:lnTo>
                  <a:pt x="4578" y="1092"/>
                </a:lnTo>
                <a:lnTo>
                  <a:pt x="4580" y="1095"/>
                </a:lnTo>
                <a:lnTo>
                  <a:pt x="4578" y="1097"/>
                </a:lnTo>
                <a:lnTo>
                  <a:pt x="4576" y="1097"/>
                </a:lnTo>
                <a:lnTo>
                  <a:pt x="4574" y="1099"/>
                </a:lnTo>
                <a:lnTo>
                  <a:pt x="4574" y="1099"/>
                </a:lnTo>
                <a:lnTo>
                  <a:pt x="4572" y="1099"/>
                </a:lnTo>
                <a:lnTo>
                  <a:pt x="4568" y="1099"/>
                </a:lnTo>
                <a:lnTo>
                  <a:pt x="4568" y="1099"/>
                </a:lnTo>
                <a:lnTo>
                  <a:pt x="4568" y="1099"/>
                </a:lnTo>
                <a:lnTo>
                  <a:pt x="4568" y="1097"/>
                </a:lnTo>
                <a:lnTo>
                  <a:pt x="4568" y="1097"/>
                </a:lnTo>
                <a:lnTo>
                  <a:pt x="4566" y="1095"/>
                </a:lnTo>
                <a:lnTo>
                  <a:pt x="4566" y="1095"/>
                </a:lnTo>
                <a:lnTo>
                  <a:pt x="4561" y="1097"/>
                </a:lnTo>
                <a:lnTo>
                  <a:pt x="4555" y="1097"/>
                </a:lnTo>
                <a:lnTo>
                  <a:pt x="4553" y="1099"/>
                </a:lnTo>
                <a:lnTo>
                  <a:pt x="4553" y="1099"/>
                </a:lnTo>
                <a:lnTo>
                  <a:pt x="4549" y="1099"/>
                </a:lnTo>
                <a:lnTo>
                  <a:pt x="4547" y="1099"/>
                </a:lnTo>
                <a:lnTo>
                  <a:pt x="4545" y="1099"/>
                </a:lnTo>
                <a:lnTo>
                  <a:pt x="4543" y="1099"/>
                </a:lnTo>
                <a:lnTo>
                  <a:pt x="4543" y="1099"/>
                </a:lnTo>
                <a:lnTo>
                  <a:pt x="4541" y="1101"/>
                </a:lnTo>
                <a:lnTo>
                  <a:pt x="4541" y="1101"/>
                </a:lnTo>
                <a:lnTo>
                  <a:pt x="4538" y="1099"/>
                </a:lnTo>
                <a:lnTo>
                  <a:pt x="4536" y="1099"/>
                </a:lnTo>
                <a:lnTo>
                  <a:pt x="4534" y="1099"/>
                </a:lnTo>
                <a:close/>
                <a:moveTo>
                  <a:pt x="4480" y="1216"/>
                </a:moveTo>
                <a:lnTo>
                  <a:pt x="4482" y="1216"/>
                </a:lnTo>
                <a:lnTo>
                  <a:pt x="4484" y="1216"/>
                </a:lnTo>
                <a:lnTo>
                  <a:pt x="4484" y="1214"/>
                </a:lnTo>
                <a:lnTo>
                  <a:pt x="4484" y="1214"/>
                </a:lnTo>
                <a:lnTo>
                  <a:pt x="4484" y="1214"/>
                </a:lnTo>
                <a:lnTo>
                  <a:pt x="4484" y="1212"/>
                </a:lnTo>
                <a:lnTo>
                  <a:pt x="4486" y="1212"/>
                </a:lnTo>
                <a:lnTo>
                  <a:pt x="4486" y="1212"/>
                </a:lnTo>
                <a:lnTo>
                  <a:pt x="4486" y="1212"/>
                </a:lnTo>
                <a:lnTo>
                  <a:pt x="4486" y="1210"/>
                </a:lnTo>
                <a:lnTo>
                  <a:pt x="4486" y="1212"/>
                </a:lnTo>
                <a:lnTo>
                  <a:pt x="4484" y="1212"/>
                </a:lnTo>
                <a:lnTo>
                  <a:pt x="4484" y="1212"/>
                </a:lnTo>
                <a:lnTo>
                  <a:pt x="4484" y="1212"/>
                </a:lnTo>
                <a:lnTo>
                  <a:pt x="4484" y="1212"/>
                </a:lnTo>
                <a:lnTo>
                  <a:pt x="4482" y="1214"/>
                </a:lnTo>
                <a:lnTo>
                  <a:pt x="4480" y="1214"/>
                </a:lnTo>
                <a:lnTo>
                  <a:pt x="4480" y="1214"/>
                </a:lnTo>
                <a:lnTo>
                  <a:pt x="4480" y="1214"/>
                </a:lnTo>
                <a:lnTo>
                  <a:pt x="4480" y="1214"/>
                </a:lnTo>
                <a:lnTo>
                  <a:pt x="4480" y="1216"/>
                </a:lnTo>
                <a:close/>
                <a:moveTo>
                  <a:pt x="4461" y="1111"/>
                </a:moveTo>
                <a:lnTo>
                  <a:pt x="4461" y="1111"/>
                </a:lnTo>
                <a:lnTo>
                  <a:pt x="4461" y="1111"/>
                </a:lnTo>
                <a:lnTo>
                  <a:pt x="4463" y="1111"/>
                </a:lnTo>
                <a:lnTo>
                  <a:pt x="4463" y="1111"/>
                </a:lnTo>
                <a:lnTo>
                  <a:pt x="4463" y="1109"/>
                </a:lnTo>
                <a:lnTo>
                  <a:pt x="4461" y="1109"/>
                </a:lnTo>
                <a:lnTo>
                  <a:pt x="4461" y="1109"/>
                </a:lnTo>
                <a:lnTo>
                  <a:pt x="4459" y="1109"/>
                </a:lnTo>
                <a:lnTo>
                  <a:pt x="4459" y="1111"/>
                </a:lnTo>
                <a:lnTo>
                  <a:pt x="4461" y="1111"/>
                </a:lnTo>
                <a:lnTo>
                  <a:pt x="4461" y="1111"/>
                </a:lnTo>
                <a:close/>
                <a:moveTo>
                  <a:pt x="4482" y="1118"/>
                </a:moveTo>
                <a:lnTo>
                  <a:pt x="4482" y="1120"/>
                </a:lnTo>
                <a:lnTo>
                  <a:pt x="4482" y="1118"/>
                </a:lnTo>
                <a:lnTo>
                  <a:pt x="4482" y="1118"/>
                </a:lnTo>
                <a:lnTo>
                  <a:pt x="4484" y="1115"/>
                </a:lnTo>
                <a:lnTo>
                  <a:pt x="4484" y="1113"/>
                </a:lnTo>
                <a:lnTo>
                  <a:pt x="4484" y="1113"/>
                </a:lnTo>
                <a:lnTo>
                  <a:pt x="4484" y="1113"/>
                </a:lnTo>
                <a:lnTo>
                  <a:pt x="4484" y="1113"/>
                </a:lnTo>
                <a:lnTo>
                  <a:pt x="4482" y="1113"/>
                </a:lnTo>
                <a:lnTo>
                  <a:pt x="4482" y="1113"/>
                </a:lnTo>
                <a:lnTo>
                  <a:pt x="4482" y="1115"/>
                </a:lnTo>
                <a:lnTo>
                  <a:pt x="4480" y="1118"/>
                </a:lnTo>
                <a:lnTo>
                  <a:pt x="4482" y="1118"/>
                </a:lnTo>
                <a:close/>
                <a:moveTo>
                  <a:pt x="4482" y="1136"/>
                </a:moveTo>
                <a:lnTo>
                  <a:pt x="4482" y="1136"/>
                </a:lnTo>
                <a:lnTo>
                  <a:pt x="4482" y="1136"/>
                </a:lnTo>
                <a:lnTo>
                  <a:pt x="4482" y="1136"/>
                </a:lnTo>
                <a:lnTo>
                  <a:pt x="4484" y="1136"/>
                </a:lnTo>
                <a:lnTo>
                  <a:pt x="4484" y="1134"/>
                </a:lnTo>
                <a:lnTo>
                  <a:pt x="4484" y="1134"/>
                </a:lnTo>
                <a:lnTo>
                  <a:pt x="4484" y="1134"/>
                </a:lnTo>
                <a:lnTo>
                  <a:pt x="4484" y="1134"/>
                </a:lnTo>
                <a:lnTo>
                  <a:pt x="4482" y="1136"/>
                </a:lnTo>
                <a:close/>
                <a:moveTo>
                  <a:pt x="4480" y="1122"/>
                </a:moveTo>
                <a:lnTo>
                  <a:pt x="4480" y="1122"/>
                </a:lnTo>
                <a:lnTo>
                  <a:pt x="4480" y="1122"/>
                </a:lnTo>
                <a:lnTo>
                  <a:pt x="4482" y="1120"/>
                </a:lnTo>
                <a:lnTo>
                  <a:pt x="4482" y="1120"/>
                </a:lnTo>
                <a:lnTo>
                  <a:pt x="4480" y="1118"/>
                </a:lnTo>
                <a:lnTo>
                  <a:pt x="4480" y="1122"/>
                </a:lnTo>
                <a:close/>
                <a:moveTo>
                  <a:pt x="4367" y="1348"/>
                </a:moveTo>
                <a:lnTo>
                  <a:pt x="4367" y="1350"/>
                </a:lnTo>
                <a:lnTo>
                  <a:pt x="4367" y="1350"/>
                </a:lnTo>
                <a:lnTo>
                  <a:pt x="4367" y="1350"/>
                </a:lnTo>
                <a:lnTo>
                  <a:pt x="4367" y="1350"/>
                </a:lnTo>
                <a:lnTo>
                  <a:pt x="4369" y="1350"/>
                </a:lnTo>
                <a:lnTo>
                  <a:pt x="4369" y="1350"/>
                </a:lnTo>
                <a:lnTo>
                  <a:pt x="4367" y="1348"/>
                </a:lnTo>
                <a:close/>
                <a:moveTo>
                  <a:pt x="4318" y="1273"/>
                </a:moveTo>
                <a:lnTo>
                  <a:pt x="4321" y="1273"/>
                </a:lnTo>
                <a:lnTo>
                  <a:pt x="4321" y="1273"/>
                </a:lnTo>
                <a:lnTo>
                  <a:pt x="4318" y="1271"/>
                </a:lnTo>
                <a:lnTo>
                  <a:pt x="4318" y="1273"/>
                </a:lnTo>
                <a:lnTo>
                  <a:pt x="4318" y="1273"/>
                </a:lnTo>
                <a:lnTo>
                  <a:pt x="4318" y="1273"/>
                </a:lnTo>
                <a:lnTo>
                  <a:pt x="4318" y="1273"/>
                </a:lnTo>
                <a:lnTo>
                  <a:pt x="4318" y="1273"/>
                </a:lnTo>
                <a:close/>
                <a:moveTo>
                  <a:pt x="4373" y="1419"/>
                </a:moveTo>
                <a:lnTo>
                  <a:pt x="4375" y="1419"/>
                </a:lnTo>
                <a:lnTo>
                  <a:pt x="4375" y="1419"/>
                </a:lnTo>
                <a:lnTo>
                  <a:pt x="4375" y="1417"/>
                </a:lnTo>
                <a:lnTo>
                  <a:pt x="4375" y="1415"/>
                </a:lnTo>
                <a:lnTo>
                  <a:pt x="4375" y="1415"/>
                </a:lnTo>
                <a:lnTo>
                  <a:pt x="4375" y="1415"/>
                </a:lnTo>
                <a:lnTo>
                  <a:pt x="4375" y="1415"/>
                </a:lnTo>
                <a:lnTo>
                  <a:pt x="4375" y="1413"/>
                </a:lnTo>
                <a:lnTo>
                  <a:pt x="4375" y="1413"/>
                </a:lnTo>
                <a:lnTo>
                  <a:pt x="4373" y="1413"/>
                </a:lnTo>
                <a:lnTo>
                  <a:pt x="4373" y="1415"/>
                </a:lnTo>
                <a:lnTo>
                  <a:pt x="4373" y="1415"/>
                </a:lnTo>
                <a:lnTo>
                  <a:pt x="4373" y="1417"/>
                </a:lnTo>
                <a:lnTo>
                  <a:pt x="4375" y="1417"/>
                </a:lnTo>
                <a:lnTo>
                  <a:pt x="4375" y="1417"/>
                </a:lnTo>
                <a:lnTo>
                  <a:pt x="4375" y="1417"/>
                </a:lnTo>
                <a:lnTo>
                  <a:pt x="4373" y="1419"/>
                </a:lnTo>
                <a:close/>
                <a:moveTo>
                  <a:pt x="4325" y="1273"/>
                </a:moveTo>
                <a:lnTo>
                  <a:pt x="4323" y="1273"/>
                </a:lnTo>
                <a:lnTo>
                  <a:pt x="4323" y="1273"/>
                </a:lnTo>
                <a:lnTo>
                  <a:pt x="4321" y="1273"/>
                </a:lnTo>
                <a:lnTo>
                  <a:pt x="4321" y="1273"/>
                </a:lnTo>
                <a:lnTo>
                  <a:pt x="4323" y="1273"/>
                </a:lnTo>
                <a:lnTo>
                  <a:pt x="4325" y="1273"/>
                </a:lnTo>
                <a:close/>
                <a:moveTo>
                  <a:pt x="4262" y="1306"/>
                </a:moveTo>
                <a:lnTo>
                  <a:pt x="4262" y="1306"/>
                </a:lnTo>
                <a:lnTo>
                  <a:pt x="4262" y="1306"/>
                </a:lnTo>
                <a:lnTo>
                  <a:pt x="4262" y="1306"/>
                </a:lnTo>
                <a:lnTo>
                  <a:pt x="4262" y="1306"/>
                </a:lnTo>
                <a:lnTo>
                  <a:pt x="4262" y="1306"/>
                </a:lnTo>
                <a:lnTo>
                  <a:pt x="4262" y="1308"/>
                </a:lnTo>
                <a:lnTo>
                  <a:pt x="4262" y="1306"/>
                </a:lnTo>
                <a:close/>
                <a:moveTo>
                  <a:pt x="4348" y="1292"/>
                </a:moveTo>
                <a:lnTo>
                  <a:pt x="4348" y="1294"/>
                </a:lnTo>
                <a:lnTo>
                  <a:pt x="4348" y="1294"/>
                </a:lnTo>
                <a:lnTo>
                  <a:pt x="4348" y="1294"/>
                </a:lnTo>
                <a:lnTo>
                  <a:pt x="4348" y="1296"/>
                </a:lnTo>
                <a:lnTo>
                  <a:pt x="4350" y="1300"/>
                </a:lnTo>
                <a:lnTo>
                  <a:pt x="4350" y="1300"/>
                </a:lnTo>
                <a:lnTo>
                  <a:pt x="4350" y="1302"/>
                </a:lnTo>
                <a:lnTo>
                  <a:pt x="4350" y="1302"/>
                </a:lnTo>
                <a:lnTo>
                  <a:pt x="4352" y="1302"/>
                </a:lnTo>
                <a:lnTo>
                  <a:pt x="4354" y="1304"/>
                </a:lnTo>
                <a:lnTo>
                  <a:pt x="4354" y="1304"/>
                </a:lnTo>
                <a:lnTo>
                  <a:pt x="4354" y="1306"/>
                </a:lnTo>
                <a:lnTo>
                  <a:pt x="4356" y="1308"/>
                </a:lnTo>
                <a:lnTo>
                  <a:pt x="4356" y="1310"/>
                </a:lnTo>
                <a:lnTo>
                  <a:pt x="4356" y="1310"/>
                </a:lnTo>
                <a:lnTo>
                  <a:pt x="4358" y="1310"/>
                </a:lnTo>
                <a:lnTo>
                  <a:pt x="4358" y="1310"/>
                </a:lnTo>
                <a:lnTo>
                  <a:pt x="4358" y="1308"/>
                </a:lnTo>
                <a:lnTo>
                  <a:pt x="4358" y="1306"/>
                </a:lnTo>
                <a:lnTo>
                  <a:pt x="4358" y="1304"/>
                </a:lnTo>
                <a:lnTo>
                  <a:pt x="4360" y="1302"/>
                </a:lnTo>
                <a:lnTo>
                  <a:pt x="4360" y="1300"/>
                </a:lnTo>
                <a:lnTo>
                  <a:pt x="4362" y="1298"/>
                </a:lnTo>
                <a:lnTo>
                  <a:pt x="4365" y="1296"/>
                </a:lnTo>
                <a:lnTo>
                  <a:pt x="4367" y="1294"/>
                </a:lnTo>
                <a:lnTo>
                  <a:pt x="4367" y="1292"/>
                </a:lnTo>
                <a:lnTo>
                  <a:pt x="4367" y="1289"/>
                </a:lnTo>
                <a:lnTo>
                  <a:pt x="4369" y="1285"/>
                </a:lnTo>
                <a:lnTo>
                  <a:pt x="4369" y="1281"/>
                </a:lnTo>
                <a:lnTo>
                  <a:pt x="4369" y="1279"/>
                </a:lnTo>
                <a:lnTo>
                  <a:pt x="4371" y="1279"/>
                </a:lnTo>
                <a:lnTo>
                  <a:pt x="4371" y="1275"/>
                </a:lnTo>
                <a:lnTo>
                  <a:pt x="4373" y="1273"/>
                </a:lnTo>
                <a:lnTo>
                  <a:pt x="4373" y="1271"/>
                </a:lnTo>
                <a:lnTo>
                  <a:pt x="4373" y="1269"/>
                </a:lnTo>
                <a:lnTo>
                  <a:pt x="4373" y="1266"/>
                </a:lnTo>
                <a:lnTo>
                  <a:pt x="4373" y="1266"/>
                </a:lnTo>
                <a:lnTo>
                  <a:pt x="4375" y="1264"/>
                </a:lnTo>
                <a:lnTo>
                  <a:pt x="4373" y="1264"/>
                </a:lnTo>
                <a:lnTo>
                  <a:pt x="4373" y="1262"/>
                </a:lnTo>
                <a:lnTo>
                  <a:pt x="4371" y="1262"/>
                </a:lnTo>
                <a:lnTo>
                  <a:pt x="4371" y="1262"/>
                </a:lnTo>
                <a:lnTo>
                  <a:pt x="4371" y="1262"/>
                </a:lnTo>
                <a:lnTo>
                  <a:pt x="4369" y="1260"/>
                </a:lnTo>
                <a:lnTo>
                  <a:pt x="4369" y="1260"/>
                </a:lnTo>
                <a:lnTo>
                  <a:pt x="4367" y="1260"/>
                </a:lnTo>
                <a:lnTo>
                  <a:pt x="4367" y="1262"/>
                </a:lnTo>
                <a:lnTo>
                  <a:pt x="4362" y="1264"/>
                </a:lnTo>
                <a:lnTo>
                  <a:pt x="4360" y="1264"/>
                </a:lnTo>
                <a:lnTo>
                  <a:pt x="4360" y="1266"/>
                </a:lnTo>
                <a:lnTo>
                  <a:pt x="4358" y="1269"/>
                </a:lnTo>
                <a:lnTo>
                  <a:pt x="4358" y="1269"/>
                </a:lnTo>
                <a:lnTo>
                  <a:pt x="4356" y="1271"/>
                </a:lnTo>
                <a:lnTo>
                  <a:pt x="4356" y="1273"/>
                </a:lnTo>
                <a:lnTo>
                  <a:pt x="4348" y="1285"/>
                </a:lnTo>
                <a:lnTo>
                  <a:pt x="4348" y="1285"/>
                </a:lnTo>
                <a:lnTo>
                  <a:pt x="4348" y="1287"/>
                </a:lnTo>
                <a:lnTo>
                  <a:pt x="4348" y="1289"/>
                </a:lnTo>
                <a:lnTo>
                  <a:pt x="4348" y="1292"/>
                </a:lnTo>
                <a:lnTo>
                  <a:pt x="4348" y="1292"/>
                </a:lnTo>
                <a:close/>
                <a:moveTo>
                  <a:pt x="4316" y="1497"/>
                </a:moveTo>
                <a:lnTo>
                  <a:pt x="4316" y="1497"/>
                </a:lnTo>
                <a:lnTo>
                  <a:pt x="4316" y="1499"/>
                </a:lnTo>
                <a:lnTo>
                  <a:pt x="4314" y="1499"/>
                </a:lnTo>
                <a:lnTo>
                  <a:pt x="4312" y="1501"/>
                </a:lnTo>
                <a:lnTo>
                  <a:pt x="4310" y="1503"/>
                </a:lnTo>
                <a:lnTo>
                  <a:pt x="4308" y="1505"/>
                </a:lnTo>
                <a:lnTo>
                  <a:pt x="4308" y="1505"/>
                </a:lnTo>
                <a:lnTo>
                  <a:pt x="4306" y="1508"/>
                </a:lnTo>
                <a:lnTo>
                  <a:pt x="4306" y="1510"/>
                </a:lnTo>
                <a:lnTo>
                  <a:pt x="4306" y="1512"/>
                </a:lnTo>
                <a:lnTo>
                  <a:pt x="4308" y="1510"/>
                </a:lnTo>
                <a:lnTo>
                  <a:pt x="4308" y="1510"/>
                </a:lnTo>
                <a:lnTo>
                  <a:pt x="4310" y="1510"/>
                </a:lnTo>
                <a:lnTo>
                  <a:pt x="4310" y="1508"/>
                </a:lnTo>
                <a:lnTo>
                  <a:pt x="4310" y="1508"/>
                </a:lnTo>
                <a:lnTo>
                  <a:pt x="4310" y="1508"/>
                </a:lnTo>
                <a:lnTo>
                  <a:pt x="4312" y="1505"/>
                </a:lnTo>
                <a:lnTo>
                  <a:pt x="4314" y="1505"/>
                </a:lnTo>
                <a:lnTo>
                  <a:pt x="4316" y="1505"/>
                </a:lnTo>
                <a:lnTo>
                  <a:pt x="4316" y="1503"/>
                </a:lnTo>
                <a:lnTo>
                  <a:pt x="4318" y="1501"/>
                </a:lnTo>
                <a:lnTo>
                  <a:pt x="4318" y="1499"/>
                </a:lnTo>
                <a:lnTo>
                  <a:pt x="4321" y="1499"/>
                </a:lnTo>
                <a:lnTo>
                  <a:pt x="4323" y="1499"/>
                </a:lnTo>
                <a:lnTo>
                  <a:pt x="4323" y="1497"/>
                </a:lnTo>
                <a:lnTo>
                  <a:pt x="4325" y="1497"/>
                </a:lnTo>
                <a:lnTo>
                  <a:pt x="4325" y="1495"/>
                </a:lnTo>
                <a:lnTo>
                  <a:pt x="4329" y="1491"/>
                </a:lnTo>
                <a:lnTo>
                  <a:pt x="4329" y="1489"/>
                </a:lnTo>
                <a:lnTo>
                  <a:pt x="4329" y="1489"/>
                </a:lnTo>
                <a:lnTo>
                  <a:pt x="4329" y="1489"/>
                </a:lnTo>
                <a:lnTo>
                  <a:pt x="4331" y="1487"/>
                </a:lnTo>
                <a:lnTo>
                  <a:pt x="4335" y="1487"/>
                </a:lnTo>
                <a:lnTo>
                  <a:pt x="4335" y="1487"/>
                </a:lnTo>
                <a:lnTo>
                  <a:pt x="4335" y="1484"/>
                </a:lnTo>
                <a:lnTo>
                  <a:pt x="4335" y="1484"/>
                </a:lnTo>
                <a:lnTo>
                  <a:pt x="4337" y="1482"/>
                </a:lnTo>
                <a:lnTo>
                  <a:pt x="4337" y="1482"/>
                </a:lnTo>
                <a:lnTo>
                  <a:pt x="4339" y="1482"/>
                </a:lnTo>
                <a:lnTo>
                  <a:pt x="4339" y="1480"/>
                </a:lnTo>
                <a:lnTo>
                  <a:pt x="4341" y="1480"/>
                </a:lnTo>
                <a:lnTo>
                  <a:pt x="4341" y="1478"/>
                </a:lnTo>
                <a:lnTo>
                  <a:pt x="4341" y="1476"/>
                </a:lnTo>
                <a:lnTo>
                  <a:pt x="4339" y="1474"/>
                </a:lnTo>
                <a:lnTo>
                  <a:pt x="4339" y="1472"/>
                </a:lnTo>
                <a:lnTo>
                  <a:pt x="4339" y="1472"/>
                </a:lnTo>
                <a:lnTo>
                  <a:pt x="4339" y="1470"/>
                </a:lnTo>
                <a:lnTo>
                  <a:pt x="4339" y="1470"/>
                </a:lnTo>
                <a:lnTo>
                  <a:pt x="4339" y="1468"/>
                </a:lnTo>
                <a:lnTo>
                  <a:pt x="4339" y="1468"/>
                </a:lnTo>
                <a:lnTo>
                  <a:pt x="4339" y="1468"/>
                </a:lnTo>
                <a:lnTo>
                  <a:pt x="4337" y="1472"/>
                </a:lnTo>
                <a:lnTo>
                  <a:pt x="4335" y="1474"/>
                </a:lnTo>
                <a:lnTo>
                  <a:pt x="4335" y="1474"/>
                </a:lnTo>
                <a:lnTo>
                  <a:pt x="4335" y="1476"/>
                </a:lnTo>
                <a:lnTo>
                  <a:pt x="4335" y="1478"/>
                </a:lnTo>
                <a:lnTo>
                  <a:pt x="4335" y="1478"/>
                </a:lnTo>
                <a:lnTo>
                  <a:pt x="4335" y="1480"/>
                </a:lnTo>
                <a:lnTo>
                  <a:pt x="4335" y="1480"/>
                </a:lnTo>
                <a:lnTo>
                  <a:pt x="4333" y="1480"/>
                </a:lnTo>
                <a:lnTo>
                  <a:pt x="4333" y="1482"/>
                </a:lnTo>
                <a:lnTo>
                  <a:pt x="4331" y="1482"/>
                </a:lnTo>
                <a:lnTo>
                  <a:pt x="4329" y="1484"/>
                </a:lnTo>
                <a:lnTo>
                  <a:pt x="4329" y="1487"/>
                </a:lnTo>
                <a:lnTo>
                  <a:pt x="4327" y="1487"/>
                </a:lnTo>
                <a:lnTo>
                  <a:pt x="4325" y="1491"/>
                </a:lnTo>
                <a:lnTo>
                  <a:pt x="4323" y="1493"/>
                </a:lnTo>
                <a:lnTo>
                  <a:pt x="4318" y="1497"/>
                </a:lnTo>
                <a:lnTo>
                  <a:pt x="4318" y="1497"/>
                </a:lnTo>
                <a:lnTo>
                  <a:pt x="4316" y="1497"/>
                </a:lnTo>
                <a:close/>
                <a:moveTo>
                  <a:pt x="4220" y="1591"/>
                </a:moveTo>
                <a:lnTo>
                  <a:pt x="4220" y="1591"/>
                </a:lnTo>
                <a:lnTo>
                  <a:pt x="4220" y="1591"/>
                </a:lnTo>
                <a:lnTo>
                  <a:pt x="4220" y="1596"/>
                </a:lnTo>
                <a:lnTo>
                  <a:pt x="4220" y="1598"/>
                </a:lnTo>
                <a:lnTo>
                  <a:pt x="4222" y="1596"/>
                </a:lnTo>
                <a:lnTo>
                  <a:pt x="4222" y="1596"/>
                </a:lnTo>
                <a:lnTo>
                  <a:pt x="4222" y="1593"/>
                </a:lnTo>
                <a:lnTo>
                  <a:pt x="4222" y="1591"/>
                </a:lnTo>
                <a:lnTo>
                  <a:pt x="4220" y="1591"/>
                </a:lnTo>
                <a:close/>
                <a:moveTo>
                  <a:pt x="4239" y="1315"/>
                </a:moveTo>
                <a:lnTo>
                  <a:pt x="4239" y="1315"/>
                </a:lnTo>
                <a:lnTo>
                  <a:pt x="4239" y="1317"/>
                </a:lnTo>
                <a:lnTo>
                  <a:pt x="4239" y="1317"/>
                </a:lnTo>
                <a:lnTo>
                  <a:pt x="4239" y="1315"/>
                </a:lnTo>
                <a:lnTo>
                  <a:pt x="4239" y="1315"/>
                </a:lnTo>
                <a:close/>
                <a:moveTo>
                  <a:pt x="4241" y="1317"/>
                </a:moveTo>
                <a:lnTo>
                  <a:pt x="4241" y="1317"/>
                </a:lnTo>
                <a:lnTo>
                  <a:pt x="4241" y="1315"/>
                </a:lnTo>
                <a:lnTo>
                  <a:pt x="4243" y="1315"/>
                </a:lnTo>
                <a:lnTo>
                  <a:pt x="4243" y="1315"/>
                </a:lnTo>
                <a:lnTo>
                  <a:pt x="4243" y="1315"/>
                </a:lnTo>
                <a:lnTo>
                  <a:pt x="4241" y="1315"/>
                </a:lnTo>
                <a:lnTo>
                  <a:pt x="4241" y="1315"/>
                </a:lnTo>
                <a:lnTo>
                  <a:pt x="4241" y="1315"/>
                </a:lnTo>
                <a:lnTo>
                  <a:pt x="4241" y="1315"/>
                </a:lnTo>
                <a:lnTo>
                  <a:pt x="4241" y="1317"/>
                </a:lnTo>
                <a:lnTo>
                  <a:pt x="4241" y="1317"/>
                </a:lnTo>
                <a:close/>
                <a:moveTo>
                  <a:pt x="4260" y="1306"/>
                </a:moveTo>
                <a:lnTo>
                  <a:pt x="4260" y="1306"/>
                </a:lnTo>
                <a:lnTo>
                  <a:pt x="4260" y="1306"/>
                </a:lnTo>
                <a:lnTo>
                  <a:pt x="4258" y="1306"/>
                </a:lnTo>
                <a:lnTo>
                  <a:pt x="4258" y="1306"/>
                </a:lnTo>
                <a:lnTo>
                  <a:pt x="4258" y="1306"/>
                </a:lnTo>
                <a:lnTo>
                  <a:pt x="4258" y="1306"/>
                </a:lnTo>
                <a:lnTo>
                  <a:pt x="4260" y="1306"/>
                </a:lnTo>
                <a:close/>
                <a:moveTo>
                  <a:pt x="4365" y="1216"/>
                </a:moveTo>
                <a:lnTo>
                  <a:pt x="4365" y="1216"/>
                </a:lnTo>
                <a:lnTo>
                  <a:pt x="4365" y="1216"/>
                </a:lnTo>
                <a:lnTo>
                  <a:pt x="4362" y="1216"/>
                </a:lnTo>
                <a:lnTo>
                  <a:pt x="4362" y="1218"/>
                </a:lnTo>
                <a:lnTo>
                  <a:pt x="4362" y="1218"/>
                </a:lnTo>
                <a:lnTo>
                  <a:pt x="4365" y="1218"/>
                </a:lnTo>
                <a:lnTo>
                  <a:pt x="4365" y="1216"/>
                </a:lnTo>
                <a:close/>
                <a:moveTo>
                  <a:pt x="4379" y="1189"/>
                </a:moveTo>
                <a:lnTo>
                  <a:pt x="4379" y="1187"/>
                </a:lnTo>
                <a:lnTo>
                  <a:pt x="4379" y="1187"/>
                </a:lnTo>
                <a:lnTo>
                  <a:pt x="4377" y="1185"/>
                </a:lnTo>
                <a:lnTo>
                  <a:pt x="4375" y="1185"/>
                </a:lnTo>
                <a:lnTo>
                  <a:pt x="4375" y="1187"/>
                </a:lnTo>
                <a:lnTo>
                  <a:pt x="4375" y="1187"/>
                </a:lnTo>
                <a:lnTo>
                  <a:pt x="4377" y="1187"/>
                </a:lnTo>
                <a:lnTo>
                  <a:pt x="4379" y="1189"/>
                </a:lnTo>
                <a:lnTo>
                  <a:pt x="4379" y="1189"/>
                </a:lnTo>
                <a:close/>
                <a:moveTo>
                  <a:pt x="4375" y="1191"/>
                </a:moveTo>
                <a:lnTo>
                  <a:pt x="4377" y="1191"/>
                </a:lnTo>
                <a:lnTo>
                  <a:pt x="4377" y="1193"/>
                </a:lnTo>
                <a:lnTo>
                  <a:pt x="4377" y="1193"/>
                </a:lnTo>
                <a:lnTo>
                  <a:pt x="4377" y="1193"/>
                </a:lnTo>
                <a:lnTo>
                  <a:pt x="4377" y="1191"/>
                </a:lnTo>
                <a:lnTo>
                  <a:pt x="4377" y="1191"/>
                </a:lnTo>
                <a:lnTo>
                  <a:pt x="4375" y="1191"/>
                </a:lnTo>
                <a:close/>
                <a:moveTo>
                  <a:pt x="4346" y="1396"/>
                </a:moveTo>
                <a:lnTo>
                  <a:pt x="4346" y="1396"/>
                </a:lnTo>
                <a:lnTo>
                  <a:pt x="4344" y="1394"/>
                </a:lnTo>
                <a:lnTo>
                  <a:pt x="4344" y="1394"/>
                </a:lnTo>
                <a:lnTo>
                  <a:pt x="4344" y="1394"/>
                </a:lnTo>
                <a:lnTo>
                  <a:pt x="4344" y="1396"/>
                </a:lnTo>
                <a:lnTo>
                  <a:pt x="4344" y="1399"/>
                </a:lnTo>
                <a:lnTo>
                  <a:pt x="4344" y="1399"/>
                </a:lnTo>
                <a:lnTo>
                  <a:pt x="4344" y="1401"/>
                </a:lnTo>
                <a:lnTo>
                  <a:pt x="4344" y="1401"/>
                </a:lnTo>
                <a:lnTo>
                  <a:pt x="4344" y="1401"/>
                </a:lnTo>
                <a:lnTo>
                  <a:pt x="4344" y="1403"/>
                </a:lnTo>
                <a:lnTo>
                  <a:pt x="4346" y="1407"/>
                </a:lnTo>
                <a:lnTo>
                  <a:pt x="4346" y="1409"/>
                </a:lnTo>
                <a:lnTo>
                  <a:pt x="4346" y="1411"/>
                </a:lnTo>
                <a:lnTo>
                  <a:pt x="4346" y="1413"/>
                </a:lnTo>
                <a:lnTo>
                  <a:pt x="4348" y="1415"/>
                </a:lnTo>
                <a:lnTo>
                  <a:pt x="4348" y="1417"/>
                </a:lnTo>
                <a:lnTo>
                  <a:pt x="4348" y="1417"/>
                </a:lnTo>
                <a:lnTo>
                  <a:pt x="4350" y="1417"/>
                </a:lnTo>
                <a:lnTo>
                  <a:pt x="4350" y="1417"/>
                </a:lnTo>
                <a:lnTo>
                  <a:pt x="4350" y="1419"/>
                </a:lnTo>
                <a:lnTo>
                  <a:pt x="4352" y="1419"/>
                </a:lnTo>
                <a:lnTo>
                  <a:pt x="4352" y="1422"/>
                </a:lnTo>
                <a:lnTo>
                  <a:pt x="4352" y="1422"/>
                </a:lnTo>
                <a:lnTo>
                  <a:pt x="4354" y="1422"/>
                </a:lnTo>
                <a:lnTo>
                  <a:pt x="4354" y="1422"/>
                </a:lnTo>
                <a:lnTo>
                  <a:pt x="4354" y="1422"/>
                </a:lnTo>
                <a:lnTo>
                  <a:pt x="4354" y="1419"/>
                </a:lnTo>
                <a:lnTo>
                  <a:pt x="4354" y="1417"/>
                </a:lnTo>
                <a:lnTo>
                  <a:pt x="4354" y="1415"/>
                </a:lnTo>
                <a:lnTo>
                  <a:pt x="4356" y="1417"/>
                </a:lnTo>
                <a:lnTo>
                  <a:pt x="4356" y="1417"/>
                </a:lnTo>
                <a:lnTo>
                  <a:pt x="4358" y="1417"/>
                </a:lnTo>
                <a:lnTo>
                  <a:pt x="4358" y="1417"/>
                </a:lnTo>
                <a:lnTo>
                  <a:pt x="4360" y="1419"/>
                </a:lnTo>
                <a:lnTo>
                  <a:pt x="4360" y="1422"/>
                </a:lnTo>
                <a:lnTo>
                  <a:pt x="4360" y="1422"/>
                </a:lnTo>
                <a:lnTo>
                  <a:pt x="4356" y="1424"/>
                </a:lnTo>
                <a:lnTo>
                  <a:pt x="4356" y="1426"/>
                </a:lnTo>
                <a:lnTo>
                  <a:pt x="4356" y="1426"/>
                </a:lnTo>
                <a:lnTo>
                  <a:pt x="4356" y="1430"/>
                </a:lnTo>
                <a:lnTo>
                  <a:pt x="4356" y="1432"/>
                </a:lnTo>
                <a:lnTo>
                  <a:pt x="4356" y="1430"/>
                </a:lnTo>
                <a:lnTo>
                  <a:pt x="4358" y="1430"/>
                </a:lnTo>
                <a:lnTo>
                  <a:pt x="4360" y="1432"/>
                </a:lnTo>
                <a:lnTo>
                  <a:pt x="4360" y="1432"/>
                </a:lnTo>
                <a:lnTo>
                  <a:pt x="4362" y="1434"/>
                </a:lnTo>
                <a:lnTo>
                  <a:pt x="4365" y="1434"/>
                </a:lnTo>
                <a:lnTo>
                  <a:pt x="4367" y="1434"/>
                </a:lnTo>
                <a:lnTo>
                  <a:pt x="4367" y="1434"/>
                </a:lnTo>
                <a:lnTo>
                  <a:pt x="4367" y="1432"/>
                </a:lnTo>
                <a:lnTo>
                  <a:pt x="4369" y="1432"/>
                </a:lnTo>
                <a:lnTo>
                  <a:pt x="4371" y="1430"/>
                </a:lnTo>
                <a:lnTo>
                  <a:pt x="4371" y="1430"/>
                </a:lnTo>
                <a:lnTo>
                  <a:pt x="4371" y="1430"/>
                </a:lnTo>
                <a:lnTo>
                  <a:pt x="4373" y="1430"/>
                </a:lnTo>
                <a:lnTo>
                  <a:pt x="4377" y="1432"/>
                </a:lnTo>
                <a:lnTo>
                  <a:pt x="4377" y="1434"/>
                </a:lnTo>
                <a:lnTo>
                  <a:pt x="4381" y="1436"/>
                </a:lnTo>
                <a:lnTo>
                  <a:pt x="4381" y="1436"/>
                </a:lnTo>
                <a:lnTo>
                  <a:pt x="4383" y="1438"/>
                </a:lnTo>
                <a:lnTo>
                  <a:pt x="4383" y="1438"/>
                </a:lnTo>
                <a:lnTo>
                  <a:pt x="4383" y="1440"/>
                </a:lnTo>
                <a:lnTo>
                  <a:pt x="4383" y="1440"/>
                </a:lnTo>
                <a:lnTo>
                  <a:pt x="4385" y="1440"/>
                </a:lnTo>
                <a:lnTo>
                  <a:pt x="4385" y="1438"/>
                </a:lnTo>
                <a:lnTo>
                  <a:pt x="4383" y="1436"/>
                </a:lnTo>
                <a:lnTo>
                  <a:pt x="4383" y="1436"/>
                </a:lnTo>
                <a:lnTo>
                  <a:pt x="4383" y="1434"/>
                </a:lnTo>
                <a:lnTo>
                  <a:pt x="4383" y="1434"/>
                </a:lnTo>
                <a:lnTo>
                  <a:pt x="4383" y="1432"/>
                </a:lnTo>
                <a:lnTo>
                  <a:pt x="4381" y="1432"/>
                </a:lnTo>
                <a:lnTo>
                  <a:pt x="4381" y="1430"/>
                </a:lnTo>
                <a:lnTo>
                  <a:pt x="4381" y="1430"/>
                </a:lnTo>
                <a:lnTo>
                  <a:pt x="4383" y="1430"/>
                </a:lnTo>
                <a:lnTo>
                  <a:pt x="4383" y="1430"/>
                </a:lnTo>
                <a:lnTo>
                  <a:pt x="4385" y="1432"/>
                </a:lnTo>
                <a:lnTo>
                  <a:pt x="4388" y="1434"/>
                </a:lnTo>
                <a:lnTo>
                  <a:pt x="4388" y="1434"/>
                </a:lnTo>
                <a:lnTo>
                  <a:pt x="4392" y="1436"/>
                </a:lnTo>
                <a:lnTo>
                  <a:pt x="4392" y="1438"/>
                </a:lnTo>
                <a:lnTo>
                  <a:pt x="4392" y="1438"/>
                </a:lnTo>
                <a:lnTo>
                  <a:pt x="4394" y="1440"/>
                </a:lnTo>
                <a:lnTo>
                  <a:pt x="4394" y="1443"/>
                </a:lnTo>
                <a:lnTo>
                  <a:pt x="4394" y="1443"/>
                </a:lnTo>
                <a:lnTo>
                  <a:pt x="4396" y="1443"/>
                </a:lnTo>
                <a:lnTo>
                  <a:pt x="4398" y="1445"/>
                </a:lnTo>
                <a:lnTo>
                  <a:pt x="4400" y="1445"/>
                </a:lnTo>
                <a:lnTo>
                  <a:pt x="4402" y="1445"/>
                </a:lnTo>
                <a:lnTo>
                  <a:pt x="4402" y="1445"/>
                </a:lnTo>
                <a:lnTo>
                  <a:pt x="4402" y="1445"/>
                </a:lnTo>
                <a:lnTo>
                  <a:pt x="4404" y="1445"/>
                </a:lnTo>
                <a:lnTo>
                  <a:pt x="4402" y="1447"/>
                </a:lnTo>
                <a:lnTo>
                  <a:pt x="4402" y="1449"/>
                </a:lnTo>
                <a:lnTo>
                  <a:pt x="4404" y="1449"/>
                </a:lnTo>
                <a:lnTo>
                  <a:pt x="4404" y="1449"/>
                </a:lnTo>
                <a:lnTo>
                  <a:pt x="4406" y="1447"/>
                </a:lnTo>
                <a:lnTo>
                  <a:pt x="4406" y="1443"/>
                </a:lnTo>
                <a:lnTo>
                  <a:pt x="4406" y="1443"/>
                </a:lnTo>
                <a:lnTo>
                  <a:pt x="4404" y="1443"/>
                </a:lnTo>
                <a:lnTo>
                  <a:pt x="4404" y="1443"/>
                </a:lnTo>
                <a:lnTo>
                  <a:pt x="4402" y="1443"/>
                </a:lnTo>
                <a:lnTo>
                  <a:pt x="4400" y="1443"/>
                </a:lnTo>
                <a:lnTo>
                  <a:pt x="4402" y="1440"/>
                </a:lnTo>
                <a:lnTo>
                  <a:pt x="4402" y="1440"/>
                </a:lnTo>
                <a:lnTo>
                  <a:pt x="4400" y="1438"/>
                </a:lnTo>
                <a:lnTo>
                  <a:pt x="4400" y="1436"/>
                </a:lnTo>
                <a:lnTo>
                  <a:pt x="4398" y="1436"/>
                </a:lnTo>
                <a:lnTo>
                  <a:pt x="4398" y="1434"/>
                </a:lnTo>
                <a:lnTo>
                  <a:pt x="4398" y="1434"/>
                </a:lnTo>
                <a:lnTo>
                  <a:pt x="4402" y="1432"/>
                </a:lnTo>
                <a:lnTo>
                  <a:pt x="4402" y="1432"/>
                </a:lnTo>
                <a:lnTo>
                  <a:pt x="4402" y="1432"/>
                </a:lnTo>
                <a:lnTo>
                  <a:pt x="4400" y="1430"/>
                </a:lnTo>
                <a:lnTo>
                  <a:pt x="4400" y="1430"/>
                </a:lnTo>
                <a:lnTo>
                  <a:pt x="4398" y="1430"/>
                </a:lnTo>
                <a:lnTo>
                  <a:pt x="4396" y="1430"/>
                </a:lnTo>
                <a:lnTo>
                  <a:pt x="4396" y="1428"/>
                </a:lnTo>
                <a:lnTo>
                  <a:pt x="4394" y="1428"/>
                </a:lnTo>
                <a:lnTo>
                  <a:pt x="4394" y="1428"/>
                </a:lnTo>
                <a:lnTo>
                  <a:pt x="4394" y="1430"/>
                </a:lnTo>
                <a:lnTo>
                  <a:pt x="4394" y="1430"/>
                </a:lnTo>
                <a:lnTo>
                  <a:pt x="4394" y="1432"/>
                </a:lnTo>
                <a:lnTo>
                  <a:pt x="4394" y="1432"/>
                </a:lnTo>
                <a:lnTo>
                  <a:pt x="4392" y="1432"/>
                </a:lnTo>
                <a:lnTo>
                  <a:pt x="4390" y="1432"/>
                </a:lnTo>
                <a:lnTo>
                  <a:pt x="4390" y="1432"/>
                </a:lnTo>
                <a:lnTo>
                  <a:pt x="4390" y="1430"/>
                </a:lnTo>
                <a:lnTo>
                  <a:pt x="4390" y="1430"/>
                </a:lnTo>
                <a:lnTo>
                  <a:pt x="4390" y="1428"/>
                </a:lnTo>
                <a:lnTo>
                  <a:pt x="4390" y="1426"/>
                </a:lnTo>
                <a:lnTo>
                  <a:pt x="4388" y="1426"/>
                </a:lnTo>
                <a:lnTo>
                  <a:pt x="4385" y="1426"/>
                </a:lnTo>
                <a:lnTo>
                  <a:pt x="4383" y="1424"/>
                </a:lnTo>
                <a:lnTo>
                  <a:pt x="4381" y="1424"/>
                </a:lnTo>
                <a:lnTo>
                  <a:pt x="4381" y="1426"/>
                </a:lnTo>
                <a:lnTo>
                  <a:pt x="4379" y="1426"/>
                </a:lnTo>
                <a:lnTo>
                  <a:pt x="4379" y="1426"/>
                </a:lnTo>
                <a:lnTo>
                  <a:pt x="4377" y="1426"/>
                </a:lnTo>
                <a:lnTo>
                  <a:pt x="4377" y="1428"/>
                </a:lnTo>
                <a:lnTo>
                  <a:pt x="4379" y="1428"/>
                </a:lnTo>
                <a:lnTo>
                  <a:pt x="4379" y="1430"/>
                </a:lnTo>
                <a:lnTo>
                  <a:pt x="4379" y="1430"/>
                </a:lnTo>
                <a:lnTo>
                  <a:pt x="4379" y="1430"/>
                </a:lnTo>
                <a:lnTo>
                  <a:pt x="4377" y="1430"/>
                </a:lnTo>
                <a:lnTo>
                  <a:pt x="4377" y="1430"/>
                </a:lnTo>
                <a:lnTo>
                  <a:pt x="4373" y="1428"/>
                </a:lnTo>
                <a:lnTo>
                  <a:pt x="4373" y="1428"/>
                </a:lnTo>
                <a:lnTo>
                  <a:pt x="4373" y="1428"/>
                </a:lnTo>
                <a:lnTo>
                  <a:pt x="4371" y="1426"/>
                </a:lnTo>
                <a:lnTo>
                  <a:pt x="4371" y="1426"/>
                </a:lnTo>
                <a:lnTo>
                  <a:pt x="4371" y="1422"/>
                </a:lnTo>
                <a:lnTo>
                  <a:pt x="4369" y="1419"/>
                </a:lnTo>
                <a:lnTo>
                  <a:pt x="4369" y="1419"/>
                </a:lnTo>
                <a:lnTo>
                  <a:pt x="4371" y="1417"/>
                </a:lnTo>
                <a:lnTo>
                  <a:pt x="4371" y="1417"/>
                </a:lnTo>
                <a:lnTo>
                  <a:pt x="4371" y="1417"/>
                </a:lnTo>
                <a:lnTo>
                  <a:pt x="4369" y="1415"/>
                </a:lnTo>
                <a:lnTo>
                  <a:pt x="4367" y="1411"/>
                </a:lnTo>
                <a:lnTo>
                  <a:pt x="4367" y="1411"/>
                </a:lnTo>
                <a:lnTo>
                  <a:pt x="4367" y="1409"/>
                </a:lnTo>
                <a:lnTo>
                  <a:pt x="4367" y="1409"/>
                </a:lnTo>
                <a:lnTo>
                  <a:pt x="4367" y="1409"/>
                </a:lnTo>
                <a:lnTo>
                  <a:pt x="4369" y="1407"/>
                </a:lnTo>
                <a:lnTo>
                  <a:pt x="4369" y="1405"/>
                </a:lnTo>
                <a:lnTo>
                  <a:pt x="4369" y="1405"/>
                </a:lnTo>
                <a:lnTo>
                  <a:pt x="4369" y="1403"/>
                </a:lnTo>
                <a:lnTo>
                  <a:pt x="4369" y="1403"/>
                </a:lnTo>
                <a:lnTo>
                  <a:pt x="4369" y="1403"/>
                </a:lnTo>
                <a:lnTo>
                  <a:pt x="4369" y="1401"/>
                </a:lnTo>
                <a:lnTo>
                  <a:pt x="4371" y="1399"/>
                </a:lnTo>
                <a:lnTo>
                  <a:pt x="4373" y="1399"/>
                </a:lnTo>
                <a:lnTo>
                  <a:pt x="4375" y="1396"/>
                </a:lnTo>
                <a:lnTo>
                  <a:pt x="4377" y="1396"/>
                </a:lnTo>
                <a:lnTo>
                  <a:pt x="4379" y="1394"/>
                </a:lnTo>
                <a:lnTo>
                  <a:pt x="4379" y="1392"/>
                </a:lnTo>
                <a:lnTo>
                  <a:pt x="4381" y="1388"/>
                </a:lnTo>
                <a:lnTo>
                  <a:pt x="4381" y="1386"/>
                </a:lnTo>
                <a:lnTo>
                  <a:pt x="4383" y="1384"/>
                </a:lnTo>
                <a:lnTo>
                  <a:pt x="4383" y="1384"/>
                </a:lnTo>
                <a:lnTo>
                  <a:pt x="4381" y="1382"/>
                </a:lnTo>
                <a:lnTo>
                  <a:pt x="4381" y="1382"/>
                </a:lnTo>
                <a:lnTo>
                  <a:pt x="4381" y="1382"/>
                </a:lnTo>
                <a:lnTo>
                  <a:pt x="4381" y="1380"/>
                </a:lnTo>
                <a:lnTo>
                  <a:pt x="4381" y="1380"/>
                </a:lnTo>
                <a:lnTo>
                  <a:pt x="4379" y="1380"/>
                </a:lnTo>
                <a:lnTo>
                  <a:pt x="4379" y="1378"/>
                </a:lnTo>
                <a:lnTo>
                  <a:pt x="4377" y="1375"/>
                </a:lnTo>
                <a:lnTo>
                  <a:pt x="4377" y="1375"/>
                </a:lnTo>
                <a:lnTo>
                  <a:pt x="4377" y="1373"/>
                </a:lnTo>
                <a:lnTo>
                  <a:pt x="4377" y="1369"/>
                </a:lnTo>
                <a:lnTo>
                  <a:pt x="4379" y="1367"/>
                </a:lnTo>
                <a:lnTo>
                  <a:pt x="4379" y="1367"/>
                </a:lnTo>
                <a:lnTo>
                  <a:pt x="4379" y="1365"/>
                </a:lnTo>
                <a:lnTo>
                  <a:pt x="4379" y="1365"/>
                </a:lnTo>
                <a:lnTo>
                  <a:pt x="4379" y="1363"/>
                </a:lnTo>
                <a:lnTo>
                  <a:pt x="4379" y="1363"/>
                </a:lnTo>
                <a:lnTo>
                  <a:pt x="4377" y="1363"/>
                </a:lnTo>
                <a:lnTo>
                  <a:pt x="4377" y="1365"/>
                </a:lnTo>
                <a:lnTo>
                  <a:pt x="4375" y="1365"/>
                </a:lnTo>
                <a:lnTo>
                  <a:pt x="4375" y="1365"/>
                </a:lnTo>
                <a:lnTo>
                  <a:pt x="4373" y="1365"/>
                </a:lnTo>
                <a:lnTo>
                  <a:pt x="4371" y="1365"/>
                </a:lnTo>
                <a:lnTo>
                  <a:pt x="4369" y="1365"/>
                </a:lnTo>
                <a:lnTo>
                  <a:pt x="4365" y="1361"/>
                </a:lnTo>
                <a:lnTo>
                  <a:pt x="4362" y="1361"/>
                </a:lnTo>
                <a:lnTo>
                  <a:pt x="4362" y="1361"/>
                </a:lnTo>
                <a:lnTo>
                  <a:pt x="4360" y="1361"/>
                </a:lnTo>
                <a:lnTo>
                  <a:pt x="4358" y="1361"/>
                </a:lnTo>
                <a:lnTo>
                  <a:pt x="4358" y="1361"/>
                </a:lnTo>
                <a:lnTo>
                  <a:pt x="4356" y="1363"/>
                </a:lnTo>
                <a:lnTo>
                  <a:pt x="4354" y="1363"/>
                </a:lnTo>
                <a:lnTo>
                  <a:pt x="4354" y="1365"/>
                </a:lnTo>
                <a:lnTo>
                  <a:pt x="4354" y="1367"/>
                </a:lnTo>
                <a:lnTo>
                  <a:pt x="4354" y="1367"/>
                </a:lnTo>
                <a:lnTo>
                  <a:pt x="4352" y="1375"/>
                </a:lnTo>
                <a:lnTo>
                  <a:pt x="4352" y="1378"/>
                </a:lnTo>
                <a:lnTo>
                  <a:pt x="4352" y="1378"/>
                </a:lnTo>
                <a:lnTo>
                  <a:pt x="4352" y="1380"/>
                </a:lnTo>
                <a:lnTo>
                  <a:pt x="4352" y="1382"/>
                </a:lnTo>
                <a:lnTo>
                  <a:pt x="4352" y="1384"/>
                </a:lnTo>
                <a:lnTo>
                  <a:pt x="4352" y="1386"/>
                </a:lnTo>
                <a:lnTo>
                  <a:pt x="4350" y="1388"/>
                </a:lnTo>
                <a:lnTo>
                  <a:pt x="4350" y="1390"/>
                </a:lnTo>
                <a:lnTo>
                  <a:pt x="4350" y="1392"/>
                </a:lnTo>
                <a:lnTo>
                  <a:pt x="4350" y="1394"/>
                </a:lnTo>
                <a:lnTo>
                  <a:pt x="4352" y="1396"/>
                </a:lnTo>
                <a:lnTo>
                  <a:pt x="4352" y="1396"/>
                </a:lnTo>
                <a:lnTo>
                  <a:pt x="4352" y="1399"/>
                </a:lnTo>
                <a:lnTo>
                  <a:pt x="4352" y="1399"/>
                </a:lnTo>
                <a:lnTo>
                  <a:pt x="4350" y="1399"/>
                </a:lnTo>
                <a:lnTo>
                  <a:pt x="4348" y="1399"/>
                </a:lnTo>
                <a:lnTo>
                  <a:pt x="4348" y="1399"/>
                </a:lnTo>
                <a:lnTo>
                  <a:pt x="4346" y="1396"/>
                </a:lnTo>
                <a:lnTo>
                  <a:pt x="4346" y="1396"/>
                </a:lnTo>
                <a:close/>
                <a:moveTo>
                  <a:pt x="4381" y="1189"/>
                </a:moveTo>
                <a:lnTo>
                  <a:pt x="4381" y="1189"/>
                </a:lnTo>
                <a:lnTo>
                  <a:pt x="4381" y="1189"/>
                </a:lnTo>
                <a:lnTo>
                  <a:pt x="4379" y="1189"/>
                </a:lnTo>
                <a:lnTo>
                  <a:pt x="4379" y="1189"/>
                </a:lnTo>
                <a:lnTo>
                  <a:pt x="4381" y="1189"/>
                </a:lnTo>
                <a:lnTo>
                  <a:pt x="4381" y="1189"/>
                </a:lnTo>
                <a:close/>
                <a:moveTo>
                  <a:pt x="4375" y="1357"/>
                </a:moveTo>
                <a:lnTo>
                  <a:pt x="4375" y="1357"/>
                </a:lnTo>
                <a:lnTo>
                  <a:pt x="4375" y="1354"/>
                </a:lnTo>
                <a:lnTo>
                  <a:pt x="4373" y="1354"/>
                </a:lnTo>
                <a:lnTo>
                  <a:pt x="4373" y="1357"/>
                </a:lnTo>
                <a:lnTo>
                  <a:pt x="4373" y="1357"/>
                </a:lnTo>
                <a:lnTo>
                  <a:pt x="4373" y="1357"/>
                </a:lnTo>
                <a:lnTo>
                  <a:pt x="4373" y="1359"/>
                </a:lnTo>
                <a:lnTo>
                  <a:pt x="4375" y="1357"/>
                </a:lnTo>
                <a:close/>
                <a:moveTo>
                  <a:pt x="4375" y="1334"/>
                </a:moveTo>
                <a:lnTo>
                  <a:pt x="4375" y="1334"/>
                </a:lnTo>
                <a:lnTo>
                  <a:pt x="4373" y="1336"/>
                </a:lnTo>
                <a:lnTo>
                  <a:pt x="4375" y="1336"/>
                </a:lnTo>
                <a:lnTo>
                  <a:pt x="4375" y="1336"/>
                </a:lnTo>
                <a:lnTo>
                  <a:pt x="4375" y="1334"/>
                </a:lnTo>
                <a:lnTo>
                  <a:pt x="4375" y="1334"/>
                </a:lnTo>
                <a:close/>
                <a:moveTo>
                  <a:pt x="4362" y="1352"/>
                </a:moveTo>
                <a:lnTo>
                  <a:pt x="4362" y="1354"/>
                </a:lnTo>
                <a:lnTo>
                  <a:pt x="4365" y="1354"/>
                </a:lnTo>
                <a:lnTo>
                  <a:pt x="4365" y="1354"/>
                </a:lnTo>
                <a:lnTo>
                  <a:pt x="4365" y="1354"/>
                </a:lnTo>
                <a:lnTo>
                  <a:pt x="4365" y="1352"/>
                </a:lnTo>
                <a:lnTo>
                  <a:pt x="4365" y="1352"/>
                </a:lnTo>
                <a:lnTo>
                  <a:pt x="4362" y="1352"/>
                </a:lnTo>
                <a:close/>
                <a:moveTo>
                  <a:pt x="4373" y="1327"/>
                </a:moveTo>
                <a:lnTo>
                  <a:pt x="4373" y="1327"/>
                </a:lnTo>
                <a:lnTo>
                  <a:pt x="4373" y="1329"/>
                </a:lnTo>
                <a:lnTo>
                  <a:pt x="4373" y="1329"/>
                </a:lnTo>
                <a:lnTo>
                  <a:pt x="4373" y="1329"/>
                </a:lnTo>
                <a:lnTo>
                  <a:pt x="4373" y="1329"/>
                </a:lnTo>
                <a:lnTo>
                  <a:pt x="4373" y="1327"/>
                </a:lnTo>
                <a:close/>
                <a:moveTo>
                  <a:pt x="4207" y="1325"/>
                </a:moveTo>
                <a:lnTo>
                  <a:pt x="4207" y="1323"/>
                </a:lnTo>
                <a:lnTo>
                  <a:pt x="4205" y="1325"/>
                </a:lnTo>
                <a:lnTo>
                  <a:pt x="4205" y="1325"/>
                </a:lnTo>
                <a:lnTo>
                  <a:pt x="4205" y="1325"/>
                </a:lnTo>
                <a:lnTo>
                  <a:pt x="4205" y="1325"/>
                </a:lnTo>
                <a:lnTo>
                  <a:pt x="4207" y="1325"/>
                </a:lnTo>
                <a:lnTo>
                  <a:pt x="4209" y="1325"/>
                </a:lnTo>
                <a:lnTo>
                  <a:pt x="4209" y="1325"/>
                </a:lnTo>
                <a:lnTo>
                  <a:pt x="4209" y="1325"/>
                </a:lnTo>
                <a:lnTo>
                  <a:pt x="4209" y="1323"/>
                </a:lnTo>
                <a:lnTo>
                  <a:pt x="4207" y="1325"/>
                </a:lnTo>
                <a:close/>
                <a:moveTo>
                  <a:pt x="4111" y="1619"/>
                </a:moveTo>
                <a:lnTo>
                  <a:pt x="4111" y="1619"/>
                </a:lnTo>
                <a:lnTo>
                  <a:pt x="4111" y="1619"/>
                </a:lnTo>
                <a:lnTo>
                  <a:pt x="4111" y="1621"/>
                </a:lnTo>
                <a:lnTo>
                  <a:pt x="4111" y="1619"/>
                </a:lnTo>
                <a:lnTo>
                  <a:pt x="4111" y="1619"/>
                </a:lnTo>
                <a:lnTo>
                  <a:pt x="4111" y="1619"/>
                </a:lnTo>
                <a:close/>
                <a:moveTo>
                  <a:pt x="3411" y="1700"/>
                </a:moveTo>
                <a:lnTo>
                  <a:pt x="3413" y="1700"/>
                </a:lnTo>
                <a:lnTo>
                  <a:pt x="3413" y="1698"/>
                </a:lnTo>
                <a:lnTo>
                  <a:pt x="3411" y="1696"/>
                </a:lnTo>
                <a:lnTo>
                  <a:pt x="3409" y="1698"/>
                </a:lnTo>
                <a:lnTo>
                  <a:pt x="3411" y="1698"/>
                </a:lnTo>
                <a:lnTo>
                  <a:pt x="3411" y="1698"/>
                </a:lnTo>
                <a:lnTo>
                  <a:pt x="3411" y="1700"/>
                </a:lnTo>
                <a:close/>
                <a:moveTo>
                  <a:pt x="3413" y="1935"/>
                </a:moveTo>
                <a:lnTo>
                  <a:pt x="3413" y="1935"/>
                </a:lnTo>
                <a:lnTo>
                  <a:pt x="3411" y="1935"/>
                </a:lnTo>
                <a:lnTo>
                  <a:pt x="3409" y="1935"/>
                </a:lnTo>
                <a:lnTo>
                  <a:pt x="3409" y="1937"/>
                </a:lnTo>
                <a:lnTo>
                  <a:pt x="3407" y="1937"/>
                </a:lnTo>
                <a:lnTo>
                  <a:pt x="3409" y="1939"/>
                </a:lnTo>
                <a:lnTo>
                  <a:pt x="3409" y="1941"/>
                </a:lnTo>
                <a:lnTo>
                  <a:pt x="3413" y="1941"/>
                </a:lnTo>
                <a:lnTo>
                  <a:pt x="3413" y="1941"/>
                </a:lnTo>
                <a:lnTo>
                  <a:pt x="3415" y="1941"/>
                </a:lnTo>
                <a:lnTo>
                  <a:pt x="3417" y="1941"/>
                </a:lnTo>
                <a:lnTo>
                  <a:pt x="3417" y="1939"/>
                </a:lnTo>
                <a:lnTo>
                  <a:pt x="3415" y="1937"/>
                </a:lnTo>
                <a:lnTo>
                  <a:pt x="3413" y="1935"/>
                </a:lnTo>
                <a:close/>
                <a:moveTo>
                  <a:pt x="3244" y="1809"/>
                </a:moveTo>
                <a:lnTo>
                  <a:pt x="3241" y="1809"/>
                </a:lnTo>
                <a:lnTo>
                  <a:pt x="3241" y="1807"/>
                </a:lnTo>
                <a:lnTo>
                  <a:pt x="3239" y="1807"/>
                </a:lnTo>
                <a:lnTo>
                  <a:pt x="3239" y="1809"/>
                </a:lnTo>
                <a:lnTo>
                  <a:pt x="3239" y="1809"/>
                </a:lnTo>
                <a:lnTo>
                  <a:pt x="3244" y="1809"/>
                </a:lnTo>
                <a:close/>
                <a:moveTo>
                  <a:pt x="3388" y="1449"/>
                </a:moveTo>
                <a:lnTo>
                  <a:pt x="3388" y="1449"/>
                </a:lnTo>
                <a:lnTo>
                  <a:pt x="3386" y="1449"/>
                </a:lnTo>
                <a:lnTo>
                  <a:pt x="3384" y="1449"/>
                </a:lnTo>
                <a:lnTo>
                  <a:pt x="3384" y="1447"/>
                </a:lnTo>
                <a:lnTo>
                  <a:pt x="3382" y="1449"/>
                </a:lnTo>
                <a:lnTo>
                  <a:pt x="3382" y="1449"/>
                </a:lnTo>
                <a:lnTo>
                  <a:pt x="3382" y="1449"/>
                </a:lnTo>
                <a:lnTo>
                  <a:pt x="3380" y="1451"/>
                </a:lnTo>
                <a:lnTo>
                  <a:pt x="3382" y="1451"/>
                </a:lnTo>
                <a:lnTo>
                  <a:pt x="3384" y="1453"/>
                </a:lnTo>
                <a:lnTo>
                  <a:pt x="3386" y="1453"/>
                </a:lnTo>
                <a:lnTo>
                  <a:pt x="3392" y="1453"/>
                </a:lnTo>
                <a:lnTo>
                  <a:pt x="3394" y="1451"/>
                </a:lnTo>
                <a:lnTo>
                  <a:pt x="3396" y="1451"/>
                </a:lnTo>
                <a:lnTo>
                  <a:pt x="3396" y="1451"/>
                </a:lnTo>
                <a:lnTo>
                  <a:pt x="3396" y="1451"/>
                </a:lnTo>
                <a:lnTo>
                  <a:pt x="3392" y="1449"/>
                </a:lnTo>
                <a:lnTo>
                  <a:pt x="3388" y="1449"/>
                </a:lnTo>
                <a:close/>
                <a:moveTo>
                  <a:pt x="3459" y="1334"/>
                </a:moveTo>
                <a:lnTo>
                  <a:pt x="3457" y="1336"/>
                </a:lnTo>
                <a:lnTo>
                  <a:pt x="3457" y="1338"/>
                </a:lnTo>
                <a:lnTo>
                  <a:pt x="3457" y="1338"/>
                </a:lnTo>
                <a:lnTo>
                  <a:pt x="3459" y="1338"/>
                </a:lnTo>
                <a:lnTo>
                  <a:pt x="3459" y="1336"/>
                </a:lnTo>
                <a:lnTo>
                  <a:pt x="3459" y="1334"/>
                </a:lnTo>
                <a:lnTo>
                  <a:pt x="3461" y="1334"/>
                </a:lnTo>
                <a:lnTo>
                  <a:pt x="3461" y="1329"/>
                </a:lnTo>
                <a:lnTo>
                  <a:pt x="3459" y="1334"/>
                </a:lnTo>
                <a:close/>
                <a:moveTo>
                  <a:pt x="3443" y="1923"/>
                </a:moveTo>
                <a:lnTo>
                  <a:pt x="3443" y="1923"/>
                </a:lnTo>
                <a:lnTo>
                  <a:pt x="3440" y="1923"/>
                </a:lnTo>
                <a:lnTo>
                  <a:pt x="3440" y="1925"/>
                </a:lnTo>
                <a:lnTo>
                  <a:pt x="3440" y="1925"/>
                </a:lnTo>
                <a:lnTo>
                  <a:pt x="3438" y="1925"/>
                </a:lnTo>
                <a:lnTo>
                  <a:pt x="3438" y="1927"/>
                </a:lnTo>
                <a:lnTo>
                  <a:pt x="3438" y="1929"/>
                </a:lnTo>
                <a:lnTo>
                  <a:pt x="3438" y="1929"/>
                </a:lnTo>
                <a:lnTo>
                  <a:pt x="3438" y="1929"/>
                </a:lnTo>
                <a:lnTo>
                  <a:pt x="3438" y="1929"/>
                </a:lnTo>
                <a:lnTo>
                  <a:pt x="3440" y="1929"/>
                </a:lnTo>
                <a:lnTo>
                  <a:pt x="3443" y="1929"/>
                </a:lnTo>
                <a:lnTo>
                  <a:pt x="3445" y="1929"/>
                </a:lnTo>
                <a:lnTo>
                  <a:pt x="3445" y="1927"/>
                </a:lnTo>
                <a:lnTo>
                  <a:pt x="3445" y="1927"/>
                </a:lnTo>
                <a:lnTo>
                  <a:pt x="3445" y="1925"/>
                </a:lnTo>
                <a:lnTo>
                  <a:pt x="3445" y="1923"/>
                </a:lnTo>
                <a:lnTo>
                  <a:pt x="3443" y="1923"/>
                </a:lnTo>
                <a:close/>
                <a:moveTo>
                  <a:pt x="3252" y="1809"/>
                </a:moveTo>
                <a:lnTo>
                  <a:pt x="3252" y="1809"/>
                </a:lnTo>
                <a:lnTo>
                  <a:pt x="3252" y="1807"/>
                </a:lnTo>
                <a:lnTo>
                  <a:pt x="3252" y="1805"/>
                </a:lnTo>
                <a:lnTo>
                  <a:pt x="3252" y="1805"/>
                </a:lnTo>
                <a:lnTo>
                  <a:pt x="3252" y="1805"/>
                </a:lnTo>
                <a:lnTo>
                  <a:pt x="3252" y="1805"/>
                </a:lnTo>
                <a:lnTo>
                  <a:pt x="3250" y="1807"/>
                </a:lnTo>
                <a:lnTo>
                  <a:pt x="3250" y="1807"/>
                </a:lnTo>
                <a:lnTo>
                  <a:pt x="3250" y="1807"/>
                </a:lnTo>
                <a:lnTo>
                  <a:pt x="3248" y="1807"/>
                </a:lnTo>
                <a:lnTo>
                  <a:pt x="3250" y="1807"/>
                </a:lnTo>
                <a:lnTo>
                  <a:pt x="3252" y="1809"/>
                </a:lnTo>
                <a:lnTo>
                  <a:pt x="3252" y="1809"/>
                </a:lnTo>
                <a:close/>
                <a:moveTo>
                  <a:pt x="3262" y="1814"/>
                </a:moveTo>
                <a:lnTo>
                  <a:pt x="3262" y="1814"/>
                </a:lnTo>
                <a:lnTo>
                  <a:pt x="3260" y="1814"/>
                </a:lnTo>
                <a:lnTo>
                  <a:pt x="3260" y="1814"/>
                </a:lnTo>
                <a:lnTo>
                  <a:pt x="3260" y="1816"/>
                </a:lnTo>
                <a:lnTo>
                  <a:pt x="3260" y="1816"/>
                </a:lnTo>
                <a:lnTo>
                  <a:pt x="3260" y="1818"/>
                </a:lnTo>
                <a:lnTo>
                  <a:pt x="3260" y="1818"/>
                </a:lnTo>
                <a:lnTo>
                  <a:pt x="3260" y="1818"/>
                </a:lnTo>
                <a:lnTo>
                  <a:pt x="3262" y="1818"/>
                </a:lnTo>
                <a:lnTo>
                  <a:pt x="3262" y="1818"/>
                </a:lnTo>
                <a:lnTo>
                  <a:pt x="3262" y="1816"/>
                </a:lnTo>
                <a:lnTo>
                  <a:pt x="3262" y="1816"/>
                </a:lnTo>
                <a:lnTo>
                  <a:pt x="3262" y="1816"/>
                </a:lnTo>
                <a:lnTo>
                  <a:pt x="3262" y="1814"/>
                </a:lnTo>
                <a:close/>
                <a:moveTo>
                  <a:pt x="3308" y="1822"/>
                </a:moveTo>
                <a:lnTo>
                  <a:pt x="3306" y="1822"/>
                </a:lnTo>
                <a:lnTo>
                  <a:pt x="3306" y="1822"/>
                </a:lnTo>
                <a:lnTo>
                  <a:pt x="3306" y="1822"/>
                </a:lnTo>
                <a:lnTo>
                  <a:pt x="3306" y="1824"/>
                </a:lnTo>
                <a:lnTo>
                  <a:pt x="3308" y="1824"/>
                </a:lnTo>
                <a:lnTo>
                  <a:pt x="3308" y="1824"/>
                </a:lnTo>
                <a:lnTo>
                  <a:pt x="3308" y="1824"/>
                </a:lnTo>
                <a:lnTo>
                  <a:pt x="3308" y="1822"/>
                </a:lnTo>
                <a:close/>
                <a:moveTo>
                  <a:pt x="3359" y="2348"/>
                </a:moveTo>
                <a:lnTo>
                  <a:pt x="3357" y="2348"/>
                </a:lnTo>
                <a:lnTo>
                  <a:pt x="3357" y="2348"/>
                </a:lnTo>
                <a:lnTo>
                  <a:pt x="3357" y="2350"/>
                </a:lnTo>
                <a:lnTo>
                  <a:pt x="3357" y="2350"/>
                </a:lnTo>
                <a:lnTo>
                  <a:pt x="3359" y="2350"/>
                </a:lnTo>
                <a:lnTo>
                  <a:pt x="3359" y="2348"/>
                </a:lnTo>
                <a:lnTo>
                  <a:pt x="3359" y="2348"/>
                </a:lnTo>
                <a:close/>
                <a:moveTo>
                  <a:pt x="3629" y="2399"/>
                </a:moveTo>
                <a:lnTo>
                  <a:pt x="3627" y="2399"/>
                </a:lnTo>
                <a:lnTo>
                  <a:pt x="3627" y="2399"/>
                </a:lnTo>
                <a:lnTo>
                  <a:pt x="3627" y="2399"/>
                </a:lnTo>
                <a:lnTo>
                  <a:pt x="3625" y="2399"/>
                </a:lnTo>
                <a:lnTo>
                  <a:pt x="3623" y="2399"/>
                </a:lnTo>
                <a:lnTo>
                  <a:pt x="3621" y="2401"/>
                </a:lnTo>
                <a:lnTo>
                  <a:pt x="3621" y="2401"/>
                </a:lnTo>
                <a:lnTo>
                  <a:pt x="3619" y="2401"/>
                </a:lnTo>
                <a:lnTo>
                  <a:pt x="3616" y="2403"/>
                </a:lnTo>
                <a:lnTo>
                  <a:pt x="3616" y="2403"/>
                </a:lnTo>
                <a:lnTo>
                  <a:pt x="3614" y="2401"/>
                </a:lnTo>
                <a:lnTo>
                  <a:pt x="3612" y="2401"/>
                </a:lnTo>
                <a:lnTo>
                  <a:pt x="3614" y="2399"/>
                </a:lnTo>
                <a:lnTo>
                  <a:pt x="3616" y="2399"/>
                </a:lnTo>
                <a:lnTo>
                  <a:pt x="3616" y="2399"/>
                </a:lnTo>
                <a:lnTo>
                  <a:pt x="3616" y="2399"/>
                </a:lnTo>
                <a:lnTo>
                  <a:pt x="3616" y="2396"/>
                </a:lnTo>
                <a:lnTo>
                  <a:pt x="3614" y="2396"/>
                </a:lnTo>
                <a:lnTo>
                  <a:pt x="3612" y="2399"/>
                </a:lnTo>
                <a:lnTo>
                  <a:pt x="3610" y="2399"/>
                </a:lnTo>
                <a:lnTo>
                  <a:pt x="3610" y="2399"/>
                </a:lnTo>
                <a:lnTo>
                  <a:pt x="3608" y="2399"/>
                </a:lnTo>
                <a:lnTo>
                  <a:pt x="3608" y="2396"/>
                </a:lnTo>
                <a:lnTo>
                  <a:pt x="3608" y="2396"/>
                </a:lnTo>
                <a:lnTo>
                  <a:pt x="3608" y="2394"/>
                </a:lnTo>
                <a:lnTo>
                  <a:pt x="3610" y="2394"/>
                </a:lnTo>
                <a:lnTo>
                  <a:pt x="3608" y="2392"/>
                </a:lnTo>
                <a:lnTo>
                  <a:pt x="3608" y="2392"/>
                </a:lnTo>
                <a:lnTo>
                  <a:pt x="3608" y="2392"/>
                </a:lnTo>
                <a:lnTo>
                  <a:pt x="3608" y="2390"/>
                </a:lnTo>
                <a:lnTo>
                  <a:pt x="3608" y="2390"/>
                </a:lnTo>
                <a:lnTo>
                  <a:pt x="3608" y="2390"/>
                </a:lnTo>
                <a:lnTo>
                  <a:pt x="3606" y="2390"/>
                </a:lnTo>
                <a:lnTo>
                  <a:pt x="3606" y="2392"/>
                </a:lnTo>
                <a:lnTo>
                  <a:pt x="3604" y="2394"/>
                </a:lnTo>
                <a:lnTo>
                  <a:pt x="3604" y="2396"/>
                </a:lnTo>
                <a:lnTo>
                  <a:pt x="3604" y="2396"/>
                </a:lnTo>
                <a:lnTo>
                  <a:pt x="3604" y="2399"/>
                </a:lnTo>
                <a:lnTo>
                  <a:pt x="3604" y="2399"/>
                </a:lnTo>
                <a:lnTo>
                  <a:pt x="3604" y="2399"/>
                </a:lnTo>
                <a:lnTo>
                  <a:pt x="3606" y="2399"/>
                </a:lnTo>
                <a:lnTo>
                  <a:pt x="3606" y="2401"/>
                </a:lnTo>
                <a:lnTo>
                  <a:pt x="3604" y="2401"/>
                </a:lnTo>
                <a:lnTo>
                  <a:pt x="3604" y="2401"/>
                </a:lnTo>
                <a:lnTo>
                  <a:pt x="3606" y="2403"/>
                </a:lnTo>
                <a:lnTo>
                  <a:pt x="3604" y="2403"/>
                </a:lnTo>
                <a:lnTo>
                  <a:pt x="3606" y="2405"/>
                </a:lnTo>
                <a:lnTo>
                  <a:pt x="3606" y="2405"/>
                </a:lnTo>
                <a:lnTo>
                  <a:pt x="3606" y="2407"/>
                </a:lnTo>
                <a:lnTo>
                  <a:pt x="3604" y="2407"/>
                </a:lnTo>
                <a:lnTo>
                  <a:pt x="3604" y="2407"/>
                </a:lnTo>
                <a:lnTo>
                  <a:pt x="3604" y="2409"/>
                </a:lnTo>
                <a:lnTo>
                  <a:pt x="3604" y="2409"/>
                </a:lnTo>
                <a:lnTo>
                  <a:pt x="3606" y="2409"/>
                </a:lnTo>
                <a:lnTo>
                  <a:pt x="3608" y="2409"/>
                </a:lnTo>
                <a:lnTo>
                  <a:pt x="3608" y="2409"/>
                </a:lnTo>
                <a:lnTo>
                  <a:pt x="3610" y="2407"/>
                </a:lnTo>
                <a:lnTo>
                  <a:pt x="3612" y="2407"/>
                </a:lnTo>
                <a:lnTo>
                  <a:pt x="3612" y="2407"/>
                </a:lnTo>
                <a:lnTo>
                  <a:pt x="3614" y="2409"/>
                </a:lnTo>
                <a:lnTo>
                  <a:pt x="3616" y="2409"/>
                </a:lnTo>
                <a:lnTo>
                  <a:pt x="3616" y="2409"/>
                </a:lnTo>
                <a:lnTo>
                  <a:pt x="3619" y="2409"/>
                </a:lnTo>
                <a:lnTo>
                  <a:pt x="3619" y="2409"/>
                </a:lnTo>
                <a:lnTo>
                  <a:pt x="3619" y="2409"/>
                </a:lnTo>
                <a:lnTo>
                  <a:pt x="3621" y="2409"/>
                </a:lnTo>
                <a:lnTo>
                  <a:pt x="3623" y="2409"/>
                </a:lnTo>
                <a:lnTo>
                  <a:pt x="3623" y="2409"/>
                </a:lnTo>
                <a:lnTo>
                  <a:pt x="3625" y="2409"/>
                </a:lnTo>
                <a:lnTo>
                  <a:pt x="3625" y="2409"/>
                </a:lnTo>
                <a:lnTo>
                  <a:pt x="3625" y="2409"/>
                </a:lnTo>
                <a:lnTo>
                  <a:pt x="3627" y="2407"/>
                </a:lnTo>
                <a:lnTo>
                  <a:pt x="3625" y="2407"/>
                </a:lnTo>
                <a:lnTo>
                  <a:pt x="3625" y="2407"/>
                </a:lnTo>
                <a:lnTo>
                  <a:pt x="3623" y="2407"/>
                </a:lnTo>
                <a:lnTo>
                  <a:pt x="3623" y="2407"/>
                </a:lnTo>
                <a:lnTo>
                  <a:pt x="3621" y="2407"/>
                </a:lnTo>
                <a:lnTo>
                  <a:pt x="3621" y="2407"/>
                </a:lnTo>
                <a:lnTo>
                  <a:pt x="3619" y="2407"/>
                </a:lnTo>
                <a:lnTo>
                  <a:pt x="3619" y="2405"/>
                </a:lnTo>
                <a:lnTo>
                  <a:pt x="3619" y="2405"/>
                </a:lnTo>
                <a:lnTo>
                  <a:pt x="3619" y="2405"/>
                </a:lnTo>
                <a:lnTo>
                  <a:pt x="3621" y="2405"/>
                </a:lnTo>
                <a:lnTo>
                  <a:pt x="3621" y="2405"/>
                </a:lnTo>
                <a:lnTo>
                  <a:pt x="3621" y="2403"/>
                </a:lnTo>
                <a:lnTo>
                  <a:pt x="3621" y="2403"/>
                </a:lnTo>
                <a:lnTo>
                  <a:pt x="3625" y="2403"/>
                </a:lnTo>
                <a:lnTo>
                  <a:pt x="3625" y="2403"/>
                </a:lnTo>
                <a:lnTo>
                  <a:pt x="3627" y="2405"/>
                </a:lnTo>
                <a:lnTo>
                  <a:pt x="3627" y="2405"/>
                </a:lnTo>
                <a:lnTo>
                  <a:pt x="3627" y="2405"/>
                </a:lnTo>
                <a:lnTo>
                  <a:pt x="3627" y="2405"/>
                </a:lnTo>
                <a:lnTo>
                  <a:pt x="3627" y="2403"/>
                </a:lnTo>
                <a:lnTo>
                  <a:pt x="3629" y="2403"/>
                </a:lnTo>
                <a:lnTo>
                  <a:pt x="3629" y="2403"/>
                </a:lnTo>
                <a:lnTo>
                  <a:pt x="3629" y="2401"/>
                </a:lnTo>
                <a:lnTo>
                  <a:pt x="3629" y="2399"/>
                </a:lnTo>
                <a:lnTo>
                  <a:pt x="3629" y="2399"/>
                </a:lnTo>
                <a:close/>
                <a:moveTo>
                  <a:pt x="3671" y="1585"/>
                </a:moveTo>
                <a:lnTo>
                  <a:pt x="3671" y="1585"/>
                </a:lnTo>
                <a:lnTo>
                  <a:pt x="3671" y="1585"/>
                </a:lnTo>
                <a:lnTo>
                  <a:pt x="3671" y="1583"/>
                </a:lnTo>
                <a:lnTo>
                  <a:pt x="3671" y="1583"/>
                </a:lnTo>
                <a:lnTo>
                  <a:pt x="3671" y="1585"/>
                </a:lnTo>
                <a:lnTo>
                  <a:pt x="3671" y="1585"/>
                </a:lnTo>
                <a:lnTo>
                  <a:pt x="3671" y="1585"/>
                </a:lnTo>
                <a:lnTo>
                  <a:pt x="3671" y="1585"/>
                </a:lnTo>
                <a:close/>
                <a:moveTo>
                  <a:pt x="3792" y="1524"/>
                </a:moveTo>
                <a:lnTo>
                  <a:pt x="3792" y="1524"/>
                </a:lnTo>
                <a:lnTo>
                  <a:pt x="3792" y="1522"/>
                </a:lnTo>
                <a:lnTo>
                  <a:pt x="3790" y="1520"/>
                </a:lnTo>
                <a:lnTo>
                  <a:pt x="3790" y="1520"/>
                </a:lnTo>
                <a:lnTo>
                  <a:pt x="3790" y="1520"/>
                </a:lnTo>
                <a:lnTo>
                  <a:pt x="3790" y="1520"/>
                </a:lnTo>
                <a:lnTo>
                  <a:pt x="3788" y="1514"/>
                </a:lnTo>
                <a:lnTo>
                  <a:pt x="3788" y="1514"/>
                </a:lnTo>
                <a:lnTo>
                  <a:pt x="3788" y="1514"/>
                </a:lnTo>
                <a:lnTo>
                  <a:pt x="3786" y="1510"/>
                </a:lnTo>
                <a:lnTo>
                  <a:pt x="3786" y="1510"/>
                </a:lnTo>
                <a:lnTo>
                  <a:pt x="3784" y="1510"/>
                </a:lnTo>
                <a:lnTo>
                  <a:pt x="3784" y="1510"/>
                </a:lnTo>
                <a:lnTo>
                  <a:pt x="3784" y="1508"/>
                </a:lnTo>
                <a:lnTo>
                  <a:pt x="3784" y="1508"/>
                </a:lnTo>
                <a:lnTo>
                  <a:pt x="3784" y="1508"/>
                </a:lnTo>
                <a:lnTo>
                  <a:pt x="3782" y="1503"/>
                </a:lnTo>
                <a:lnTo>
                  <a:pt x="3780" y="1501"/>
                </a:lnTo>
                <a:lnTo>
                  <a:pt x="3780" y="1501"/>
                </a:lnTo>
                <a:lnTo>
                  <a:pt x="3780" y="1501"/>
                </a:lnTo>
                <a:lnTo>
                  <a:pt x="3780" y="1501"/>
                </a:lnTo>
                <a:lnTo>
                  <a:pt x="3778" y="1497"/>
                </a:lnTo>
                <a:lnTo>
                  <a:pt x="3772" y="1493"/>
                </a:lnTo>
                <a:lnTo>
                  <a:pt x="3769" y="1491"/>
                </a:lnTo>
                <a:lnTo>
                  <a:pt x="3769" y="1491"/>
                </a:lnTo>
                <a:lnTo>
                  <a:pt x="3767" y="1491"/>
                </a:lnTo>
                <a:lnTo>
                  <a:pt x="3767" y="1491"/>
                </a:lnTo>
                <a:lnTo>
                  <a:pt x="3765" y="1491"/>
                </a:lnTo>
                <a:lnTo>
                  <a:pt x="3765" y="1491"/>
                </a:lnTo>
                <a:lnTo>
                  <a:pt x="3767" y="1491"/>
                </a:lnTo>
                <a:lnTo>
                  <a:pt x="3767" y="1493"/>
                </a:lnTo>
                <a:lnTo>
                  <a:pt x="3769" y="1493"/>
                </a:lnTo>
                <a:lnTo>
                  <a:pt x="3772" y="1493"/>
                </a:lnTo>
                <a:lnTo>
                  <a:pt x="3774" y="1495"/>
                </a:lnTo>
                <a:lnTo>
                  <a:pt x="3772" y="1495"/>
                </a:lnTo>
                <a:lnTo>
                  <a:pt x="3772" y="1495"/>
                </a:lnTo>
                <a:lnTo>
                  <a:pt x="3769" y="1495"/>
                </a:lnTo>
                <a:lnTo>
                  <a:pt x="3769" y="1493"/>
                </a:lnTo>
                <a:lnTo>
                  <a:pt x="3767" y="1493"/>
                </a:lnTo>
                <a:lnTo>
                  <a:pt x="3767" y="1495"/>
                </a:lnTo>
                <a:lnTo>
                  <a:pt x="3767" y="1497"/>
                </a:lnTo>
                <a:lnTo>
                  <a:pt x="3767" y="1499"/>
                </a:lnTo>
                <a:lnTo>
                  <a:pt x="3767" y="1501"/>
                </a:lnTo>
                <a:lnTo>
                  <a:pt x="3765" y="1503"/>
                </a:lnTo>
                <a:lnTo>
                  <a:pt x="3765" y="1503"/>
                </a:lnTo>
                <a:lnTo>
                  <a:pt x="3765" y="1505"/>
                </a:lnTo>
                <a:lnTo>
                  <a:pt x="3765" y="1505"/>
                </a:lnTo>
                <a:lnTo>
                  <a:pt x="3765" y="1510"/>
                </a:lnTo>
                <a:lnTo>
                  <a:pt x="3765" y="1512"/>
                </a:lnTo>
                <a:lnTo>
                  <a:pt x="3763" y="1516"/>
                </a:lnTo>
                <a:lnTo>
                  <a:pt x="3763" y="1516"/>
                </a:lnTo>
                <a:lnTo>
                  <a:pt x="3763" y="1516"/>
                </a:lnTo>
                <a:lnTo>
                  <a:pt x="3763" y="1512"/>
                </a:lnTo>
                <a:lnTo>
                  <a:pt x="3763" y="1514"/>
                </a:lnTo>
                <a:lnTo>
                  <a:pt x="3763" y="1516"/>
                </a:lnTo>
                <a:lnTo>
                  <a:pt x="3763" y="1518"/>
                </a:lnTo>
                <a:lnTo>
                  <a:pt x="3763" y="1522"/>
                </a:lnTo>
                <a:lnTo>
                  <a:pt x="3765" y="1533"/>
                </a:lnTo>
                <a:lnTo>
                  <a:pt x="3765" y="1537"/>
                </a:lnTo>
                <a:lnTo>
                  <a:pt x="3767" y="1539"/>
                </a:lnTo>
                <a:lnTo>
                  <a:pt x="3767" y="1543"/>
                </a:lnTo>
                <a:lnTo>
                  <a:pt x="3772" y="1545"/>
                </a:lnTo>
                <a:lnTo>
                  <a:pt x="3774" y="1545"/>
                </a:lnTo>
                <a:lnTo>
                  <a:pt x="3778" y="1545"/>
                </a:lnTo>
                <a:lnTo>
                  <a:pt x="3780" y="1543"/>
                </a:lnTo>
                <a:lnTo>
                  <a:pt x="3786" y="1541"/>
                </a:lnTo>
                <a:lnTo>
                  <a:pt x="3786" y="1541"/>
                </a:lnTo>
                <a:lnTo>
                  <a:pt x="3790" y="1539"/>
                </a:lnTo>
                <a:lnTo>
                  <a:pt x="3792" y="1537"/>
                </a:lnTo>
                <a:lnTo>
                  <a:pt x="3792" y="1537"/>
                </a:lnTo>
                <a:lnTo>
                  <a:pt x="3792" y="1535"/>
                </a:lnTo>
                <a:lnTo>
                  <a:pt x="3795" y="1533"/>
                </a:lnTo>
                <a:lnTo>
                  <a:pt x="3795" y="1531"/>
                </a:lnTo>
                <a:lnTo>
                  <a:pt x="3795" y="1526"/>
                </a:lnTo>
                <a:lnTo>
                  <a:pt x="3792" y="1524"/>
                </a:lnTo>
                <a:close/>
                <a:moveTo>
                  <a:pt x="3673" y="1570"/>
                </a:moveTo>
                <a:lnTo>
                  <a:pt x="3673" y="1570"/>
                </a:lnTo>
                <a:lnTo>
                  <a:pt x="3673" y="1570"/>
                </a:lnTo>
                <a:lnTo>
                  <a:pt x="3673" y="1570"/>
                </a:lnTo>
                <a:lnTo>
                  <a:pt x="3673" y="1570"/>
                </a:lnTo>
                <a:lnTo>
                  <a:pt x="3673" y="1570"/>
                </a:lnTo>
                <a:lnTo>
                  <a:pt x="3673" y="1570"/>
                </a:lnTo>
                <a:lnTo>
                  <a:pt x="3673" y="1570"/>
                </a:lnTo>
                <a:lnTo>
                  <a:pt x="3673" y="1570"/>
                </a:lnTo>
                <a:lnTo>
                  <a:pt x="3673" y="1570"/>
                </a:lnTo>
                <a:lnTo>
                  <a:pt x="3673" y="1570"/>
                </a:lnTo>
                <a:lnTo>
                  <a:pt x="3673" y="1570"/>
                </a:lnTo>
                <a:lnTo>
                  <a:pt x="3673" y="1570"/>
                </a:lnTo>
                <a:close/>
                <a:moveTo>
                  <a:pt x="3610" y="2399"/>
                </a:moveTo>
                <a:lnTo>
                  <a:pt x="3612" y="2399"/>
                </a:lnTo>
                <a:lnTo>
                  <a:pt x="3612" y="2396"/>
                </a:lnTo>
                <a:lnTo>
                  <a:pt x="3612" y="2396"/>
                </a:lnTo>
                <a:lnTo>
                  <a:pt x="3612" y="2394"/>
                </a:lnTo>
                <a:lnTo>
                  <a:pt x="3610" y="2394"/>
                </a:lnTo>
                <a:lnTo>
                  <a:pt x="3610" y="2394"/>
                </a:lnTo>
                <a:lnTo>
                  <a:pt x="3610" y="2394"/>
                </a:lnTo>
                <a:lnTo>
                  <a:pt x="3610" y="2396"/>
                </a:lnTo>
                <a:lnTo>
                  <a:pt x="3610" y="2396"/>
                </a:lnTo>
                <a:lnTo>
                  <a:pt x="3610" y="2396"/>
                </a:lnTo>
                <a:lnTo>
                  <a:pt x="3610" y="2399"/>
                </a:lnTo>
                <a:close/>
                <a:moveTo>
                  <a:pt x="3763" y="1501"/>
                </a:moveTo>
                <a:lnTo>
                  <a:pt x="3763" y="1501"/>
                </a:lnTo>
                <a:lnTo>
                  <a:pt x="3765" y="1501"/>
                </a:lnTo>
                <a:lnTo>
                  <a:pt x="3765" y="1501"/>
                </a:lnTo>
                <a:lnTo>
                  <a:pt x="3765" y="1501"/>
                </a:lnTo>
                <a:lnTo>
                  <a:pt x="3763" y="1499"/>
                </a:lnTo>
                <a:lnTo>
                  <a:pt x="3763" y="1501"/>
                </a:lnTo>
                <a:close/>
                <a:moveTo>
                  <a:pt x="3673" y="2474"/>
                </a:moveTo>
                <a:lnTo>
                  <a:pt x="3671" y="2472"/>
                </a:lnTo>
                <a:lnTo>
                  <a:pt x="3669" y="2472"/>
                </a:lnTo>
                <a:lnTo>
                  <a:pt x="3669" y="2472"/>
                </a:lnTo>
                <a:lnTo>
                  <a:pt x="3669" y="2472"/>
                </a:lnTo>
                <a:lnTo>
                  <a:pt x="3669" y="2474"/>
                </a:lnTo>
                <a:lnTo>
                  <a:pt x="3671" y="2474"/>
                </a:lnTo>
                <a:lnTo>
                  <a:pt x="3671" y="2476"/>
                </a:lnTo>
                <a:lnTo>
                  <a:pt x="3671" y="2476"/>
                </a:lnTo>
                <a:lnTo>
                  <a:pt x="3673" y="2476"/>
                </a:lnTo>
                <a:lnTo>
                  <a:pt x="3675" y="2476"/>
                </a:lnTo>
                <a:lnTo>
                  <a:pt x="3677" y="2476"/>
                </a:lnTo>
                <a:lnTo>
                  <a:pt x="3677" y="2474"/>
                </a:lnTo>
                <a:lnTo>
                  <a:pt x="3675" y="2474"/>
                </a:lnTo>
                <a:lnTo>
                  <a:pt x="3673" y="2474"/>
                </a:lnTo>
                <a:close/>
                <a:moveTo>
                  <a:pt x="3663" y="1470"/>
                </a:moveTo>
                <a:lnTo>
                  <a:pt x="3663" y="1470"/>
                </a:lnTo>
                <a:lnTo>
                  <a:pt x="3663" y="1470"/>
                </a:lnTo>
                <a:lnTo>
                  <a:pt x="3663" y="1470"/>
                </a:lnTo>
                <a:lnTo>
                  <a:pt x="3663" y="1470"/>
                </a:lnTo>
                <a:lnTo>
                  <a:pt x="3663" y="1470"/>
                </a:lnTo>
                <a:lnTo>
                  <a:pt x="3663" y="1470"/>
                </a:lnTo>
                <a:lnTo>
                  <a:pt x="3663" y="1470"/>
                </a:lnTo>
                <a:lnTo>
                  <a:pt x="3663" y="1470"/>
                </a:lnTo>
                <a:close/>
                <a:moveTo>
                  <a:pt x="3656" y="1734"/>
                </a:moveTo>
                <a:lnTo>
                  <a:pt x="3656" y="1736"/>
                </a:lnTo>
                <a:lnTo>
                  <a:pt x="3658" y="1736"/>
                </a:lnTo>
                <a:lnTo>
                  <a:pt x="3658" y="1736"/>
                </a:lnTo>
                <a:lnTo>
                  <a:pt x="3658" y="1736"/>
                </a:lnTo>
                <a:lnTo>
                  <a:pt x="3658" y="1736"/>
                </a:lnTo>
                <a:lnTo>
                  <a:pt x="3656" y="1738"/>
                </a:lnTo>
                <a:lnTo>
                  <a:pt x="3656" y="1736"/>
                </a:lnTo>
                <a:lnTo>
                  <a:pt x="3656" y="1736"/>
                </a:lnTo>
                <a:lnTo>
                  <a:pt x="3656" y="1736"/>
                </a:lnTo>
                <a:lnTo>
                  <a:pt x="3656" y="1736"/>
                </a:lnTo>
                <a:lnTo>
                  <a:pt x="3656" y="1738"/>
                </a:lnTo>
                <a:lnTo>
                  <a:pt x="3658" y="1738"/>
                </a:lnTo>
                <a:lnTo>
                  <a:pt x="3658" y="1738"/>
                </a:lnTo>
                <a:lnTo>
                  <a:pt x="3658" y="1736"/>
                </a:lnTo>
                <a:lnTo>
                  <a:pt x="3658" y="1736"/>
                </a:lnTo>
                <a:lnTo>
                  <a:pt x="3656" y="1734"/>
                </a:lnTo>
                <a:close/>
                <a:moveTo>
                  <a:pt x="3667" y="1512"/>
                </a:moveTo>
                <a:lnTo>
                  <a:pt x="3667" y="1512"/>
                </a:lnTo>
                <a:lnTo>
                  <a:pt x="3667" y="1512"/>
                </a:lnTo>
                <a:lnTo>
                  <a:pt x="3665" y="1512"/>
                </a:lnTo>
                <a:lnTo>
                  <a:pt x="3665" y="1512"/>
                </a:lnTo>
                <a:lnTo>
                  <a:pt x="3665" y="1512"/>
                </a:lnTo>
                <a:lnTo>
                  <a:pt x="3667" y="1512"/>
                </a:lnTo>
                <a:lnTo>
                  <a:pt x="3667" y="1512"/>
                </a:lnTo>
                <a:lnTo>
                  <a:pt x="3667" y="1512"/>
                </a:lnTo>
                <a:lnTo>
                  <a:pt x="3667" y="1512"/>
                </a:lnTo>
                <a:lnTo>
                  <a:pt x="3667" y="1512"/>
                </a:lnTo>
                <a:lnTo>
                  <a:pt x="3667" y="1512"/>
                </a:lnTo>
                <a:lnTo>
                  <a:pt x="3667" y="1512"/>
                </a:lnTo>
                <a:close/>
                <a:moveTo>
                  <a:pt x="2376" y="1459"/>
                </a:moveTo>
                <a:lnTo>
                  <a:pt x="2374" y="1459"/>
                </a:lnTo>
                <a:lnTo>
                  <a:pt x="2374" y="1459"/>
                </a:lnTo>
                <a:lnTo>
                  <a:pt x="2374" y="1461"/>
                </a:lnTo>
                <a:lnTo>
                  <a:pt x="2376" y="1461"/>
                </a:lnTo>
                <a:lnTo>
                  <a:pt x="2376" y="1459"/>
                </a:lnTo>
                <a:lnTo>
                  <a:pt x="2376" y="1459"/>
                </a:lnTo>
                <a:close/>
                <a:moveTo>
                  <a:pt x="2380" y="1468"/>
                </a:moveTo>
                <a:lnTo>
                  <a:pt x="2380" y="1468"/>
                </a:lnTo>
                <a:lnTo>
                  <a:pt x="2378" y="1470"/>
                </a:lnTo>
                <a:lnTo>
                  <a:pt x="2380" y="1470"/>
                </a:lnTo>
                <a:lnTo>
                  <a:pt x="2380" y="1470"/>
                </a:lnTo>
                <a:lnTo>
                  <a:pt x="2380" y="1470"/>
                </a:lnTo>
                <a:lnTo>
                  <a:pt x="2380" y="1470"/>
                </a:lnTo>
                <a:lnTo>
                  <a:pt x="2380" y="1470"/>
                </a:lnTo>
                <a:lnTo>
                  <a:pt x="2380" y="1468"/>
                </a:lnTo>
                <a:lnTo>
                  <a:pt x="2380" y="1468"/>
                </a:lnTo>
                <a:lnTo>
                  <a:pt x="2380" y="1468"/>
                </a:lnTo>
                <a:close/>
                <a:moveTo>
                  <a:pt x="2378" y="1466"/>
                </a:moveTo>
                <a:lnTo>
                  <a:pt x="2378" y="1463"/>
                </a:lnTo>
                <a:lnTo>
                  <a:pt x="2376" y="1463"/>
                </a:lnTo>
                <a:lnTo>
                  <a:pt x="2376" y="1466"/>
                </a:lnTo>
                <a:lnTo>
                  <a:pt x="2376" y="1466"/>
                </a:lnTo>
                <a:lnTo>
                  <a:pt x="2376" y="1466"/>
                </a:lnTo>
                <a:lnTo>
                  <a:pt x="2376" y="1466"/>
                </a:lnTo>
                <a:lnTo>
                  <a:pt x="2378" y="1466"/>
                </a:lnTo>
                <a:close/>
                <a:moveTo>
                  <a:pt x="2378" y="1470"/>
                </a:moveTo>
                <a:lnTo>
                  <a:pt x="2376" y="1470"/>
                </a:lnTo>
                <a:lnTo>
                  <a:pt x="2376" y="1470"/>
                </a:lnTo>
                <a:lnTo>
                  <a:pt x="2376" y="1472"/>
                </a:lnTo>
                <a:lnTo>
                  <a:pt x="2376" y="1472"/>
                </a:lnTo>
                <a:lnTo>
                  <a:pt x="2376" y="1472"/>
                </a:lnTo>
                <a:lnTo>
                  <a:pt x="2378" y="1472"/>
                </a:lnTo>
                <a:lnTo>
                  <a:pt x="2378" y="1472"/>
                </a:lnTo>
                <a:lnTo>
                  <a:pt x="2378" y="1470"/>
                </a:lnTo>
                <a:lnTo>
                  <a:pt x="2378" y="1470"/>
                </a:lnTo>
                <a:close/>
                <a:moveTo>
                  <a:pt x="2399" y="1744"/>
                </a:moveTo>
                <a:lnTo>
                  <a:pt x="2399" y="1744"/>
                </a:lnTo>
                <a:lnTo>
                  <a:pt x="2399" y="1744"/>
                </a:lnTo>
                <a:lnTo>
                  <a:pt x="2399" y="1744"/>
                </a:lnTo>
                <a:lnTo>
                  <a:pt x="2399" y="1747"/>
                </a:lnTo>
                <a:lnTo>
                  <a:pt x="2399" y="1747"/>
                </a:lnTo>
                <a:lnTo>
                  <a:pt x="2399" y="1747"/>
                </a:lnTo>
                <a:lnTo>
                  <a:pt x="2401" y="1747"/>
                </a:lnTo>
                <a:lnTo>
                  <a:pt x="2401" y="1744"/>
                </a:lnTo>
                <a:lnTo>
                  <a:pt x="2399" y="1744"/>
                </a:lnTo>
                <a:lnTo>
                  <a:pt x="2399" y="1744"/>
                </a:lnTo>
                <a:close/>
                <a:moveTo>
                  <a:pt x="2426" y="1522"/>
                </a:moveTo>
                <a:lnTo>
                  <a:pt x="2424" y="1522"/>
                </a:lnTo>
                <a:lnTo>
                  <a:pt x="2422" y="1522"/>
                </a:lnTo>
                <a:lnTo>
                  <a:pt x="2420" y="1522"/>
                </a:lnTo>
                <a:lnTo>
                  <a:pt x="2424" y="1524"/>
                </a:lnTo>
                <a:lnTo>
                  <a:pt x="2426" y="1524"/>
                </a:lnTo>
                <a:lnTo>
                  <a:pt x="2426" y="1524"/>
                </a:lnTo>
                <a:lnTo>
                  <a:pt x="2426" y="1522"/>
                </a:lnTo>
                <a:lnTo>
                  <a:pt x="2426" y="1522"/>
                </a:lnTo>
                <a:lnTo>
                  <a:pt x="2426" y="1522"/>
                </a:lnTo>
                <a:close/>
                <a:moveTo>
                  <a:pt x="2382" y="1466"/>
                </a:moveTo>
                <a:lnTo>
                  <a:pt x="2382" y="1466"/>
                </a:lnTo>
                <a:lnTo>
                  <a:pt x="2382" y="1466"/>
                </a:lnTo>
                <a:lnTo>
                  <a:pt x="2382" y="1466"/>
                </a:lnTo>
                <a:lnTo>
                  <a:pt x="2382" y="1463"/>
                </a:lnTo>
                <a:lnTo>
                  <a:pt x="2382" y="1463"/>
                </a:lnTo>
                <a:lnTo>
                  <a:pt x="2382" y="1463"/>
                </a:lnTo>
                <a:lnTo>
                  <a:pt x="2382" y="1466"/>
                </a:lnTo>
                <a:close/>
                <a:moveTo>
                  <a:pt x="2364" y="1216"/>
                </a:moveTo>
                <a:lnTo>
                  <a:pt x="2366" y="1218"/>
                </a:lnTo>
                <a:lnTo>
                  <a:pt x="2368" y="1218"/>
                </a:lnTo>
                <a:lnTo>
                  <a:pt x="2368" y="1218"/>
                </a:lnTo>
                <a:lnTo>
                  <a:pt x="2370" y="1216"/>
                </a:lnTo>
                <a:lnTo>
                  <a:pt x="2372" y="1212"/>
                </a:lnTo>
                <a:lnTo>
                  <a:pt x="2374" y="1210"/>
                </a:lnTo>
                <a:lnTo>
                  <a:pt x="2374" y="1210"/>
                </a:lnTo>
                <a:lnTo>
                  <a:pt x="2372" y="1210"/>
                </a:lnTo>
                <a:lnTo>
                  <a:pt x="2368" y="1212"/>
                </a:lnTo>
                <a:lnTo>
                  <a:pt x="2368" y="1212"/>
                </a:lnTo>
                <a:lnTo>
                  <a:pt x="2366" y="1212"/>
                </a:lnTo>
                <a:lnTo>
                  <a:pt x="2364" y="1212"/>
                </a:lnTo>
                <a:lnTo>
                  <a:pt x="2364" y="1214"/>
                </a:lnTo>
                <a:lnTo>
                  <a:pt x="2364" y="1214"/>
                </a:lnTo>
                <a:lnTo>
                  <a:pt x="2364" y="1216"/>
                </a:lnTo>
                <a:close/>
                <a:moveTo>
                  <a:pt x="2359" y="1216"/>
                </a:moveTo>
                <a:lnTo>
                  <a:pt x="2357" y="1216"/>
                </a:lnTo>
                <a:lnTo>
                  <a:pt x="2357" y="1216"/>
                </a:lnTo>
                <a:lnTo>
                  <a:pt x="2357" y="1216"/>
                </a:lnTo>
                <a:lnTo>
                  <a:pt x="2357" y="1218"/>
                </a:lnTo>
                <a:lnTo>
                  <a:pt x="2357" y="1218"/>
                </a:lnTo>
                <a:lnTo>
                  <a:pt x="2359" y="1218"/>
                </a:lnTo>
                <a:lnTo>
                  <a:pt x="2359" y="1218"/>
                </a:lnTo>
                <a:lnTo>
                  <a:pt x="2359" y="1216"/>
                </a:lnTo>
                <a:lnTo>
                  <a:pt x="2359" y="1216"/>
                </a:lnTo>
                <a:lnTo>
                  <a:pt x="2359" y="1216"/>
                </a:lnTo>
                <a:close/>
                <a:moveTo>
                  <a:pt x="4450" y="1635"/>
                </a:moveTo>
                <a:lnTo>
                  <a:pt x="4448" y="1638"/>
                </a:lnTo>
                <a:lnTo>
                  <a:pt x="4448" y="1640"/>
                </a:lnTo>
                <a:lnTo>
                  <a:pt x="4450" y="1640"/>
                </a:lnTo>
                <a:lnTo>
                  <a:pt x="4450" y="1638"/>
                </a:lnTo>
                <a:lnTo>
                  <a:pt x="4453" y="1638"/>
                </a:lnTo>
                <a:lnTo>
                  <a:pt x="4450" y="1635"/>
                </a:lnTo>
                <a:lnTo>
                  <a:pt x="4453" y="1635"/>
                </a:lnTo>
                <a:lnTo>
                  <a:pt x="4450" y="1635"/>
                </a:lnTo>
                <a:lnTo>
                  <a:pt x="4450" y="1635"/>
                </a:lnTo>
                <a:close/>
                <a:moveTo>
                  <a:pt x="2374" y="1470"/>
                </a:moveTo>
                <a:lnTo>
                  <a:pt x="2374" y="1470"/>
                </a:lnTo>
                <a:lnTo>
                  <a:pt x="2374" y="1470"/>
                </a:lnTo>
                <a:lnTo>
                  <a:pt x="2374" y="1470"/>
                </a:lnTo>
                <a:lnTo>
                  <a:pt x="2374" y="1470"/>
                </a:lnTo>
                <a:lnTo>
                  <a:pt x="2372" y="1472"/>
                </a:lnTo>
                <a:lnTo>
                  <a:pt x="2372" y="1472"/>
                </a:lnTo>
                <a:lnTo>
                  <a:pt x="2374" y="1472"/>
                </a:lnTo>
                <a:lnTo>
                  <a:pt x="2374" y="1472"/>
                </a:lnTo>
                <a:lnTo>
                  <a:pt x="2374" y="1472"/>
                </a:lnTo>
                <a:lnTo>
                  <a:pt x="2376" y="1472"/>
                </a:lnTo>
                <a:lnTo>
                  <a:pt x="2374" y="1470"/>
                </a:lnTo>
                <a:lnTo>
                  <a:pt x="2374" y="1470"/>
                </a:lnTo>
                <a:close/>
                <a:moveTo>
                  <a:pt x="3235" y="1795"/>
                </a:moveTo>
                <a:lnTo>
                  <a:pt x="3235" y="1795"/>
                </a:lnTo>
                <a:lnTo>
                  <a:pt x="3235" y="1795"/>
                </a:lnTo>
                <a:lnTo>
                  <a:pt x="3235" y="1797"/>
                </a:lnTo>
                <a:lnTo>
                  <a:pt x="3233" y="1801"/>
                </a:lnTo>
                <a:lnTo>
                  <a:pt x="3235" y="1801"/>
                </a:lnTo>
                <a:lnTo>
                  <a:pt x="3235" y="1803"/>
                </a:lnTo>
                <a:lnTo>
                  <a:pt x="3237" y="1803"/>
                </a:lnTo>
                <a:lnTo>
                  <a:pt x="3237" y="1803"/>
                </a:lnTo>
                <a:lnTo>
                  <a:pt x="3237" y="1803"/>
                </a:lnTo>
                <a:lnTo>
                  <a:pt x="3237" y="1801"/>
                </a:lnTo>
                <a:lnTo>
                  <a:pt x="3235" y="1799"/>
                </a:lnTo>
                <a:lnTo>
                  <a:pt x="3237" y="1795"/>
                </a:lnTo>
                <a:lnTo>
                  <a:pt x="3235" y="1795"/>
                </a:lnTo>
                <a:close/>
                <a:moveTo>
                  <a:pt x="3336" y="1847"/>
                </a:moveTo>
                <a:lnTo>
                  <a:pt x="3336" y="1845"/>
                </a:lnTo>
                <a:lnTo>
                  <a:pt x="3336" y="1841"/>
                </a:lnTo>
                <a:lnTo>
                  <a:pt x="3334" y="1835"/>
                </a:lnTo>
                <a:lnTo>
                  <a:pt x="3334" y="1826"/>
                </a:lnTo>
                <a:lnTo>
                  <a:pt x="3332" y="1822"/>
                </a:lnTo>
                <a:lnTo>
                  <a:pt x="3332" y="1820"/>
                </a:lnTo>
                <a:lnTo>
                  <a:pt x="3329" y="1818"/>
                </a:lnTo>
                <a:lnTo>
                  <a:pt x="3329" y="1818"/>
                </a:lnTo>
                <a:lnTo>
                  <a:pt x="3327" y="1814"/>
                </a:lnTo>
                <a:lnTo>
                  <a:pt x="3325" y="1812"/>
                </a:lnTo>
                <a:lnTo>
                  <a:pt x="3325" y="1812"/>
                </a:lnTo>
                <a:lnTo>
                  <a:pt x="3325" y="1809"/>
                </a:lnTo>
                <a:lnTo>
                  <a:pt x="3323" y="1807"/>
                </a:lnTo>
                <a:lnTo>
                  <a:pt x="3323" y="1807"/>
                </a:lnTo>
                <a:lnTo>
                  <a:pt x="3321" y="1805"/>
                </a:lnTo>
                <a:lnTo>
                  <a:pt x="3321" y="1805"/>
                </a:lnTo>
                <a:lnTo>
                  <a:pt x="3321" y="1805"/>
                </a:lnTo>
                <a:lnTo>
                  <a:pt x="3319" y="1809"/>
                </a:lnTo>
                <a:lnTo>
                  <a:pt x="3317" y="1812"/>
                </a:lnTo>
                <a:lnTo>
                  <a:pt x="3317" y="1812"/>
                </a:lnTo>
                <a:lnTo>
                  <a:pt x="3315" y="1812"/>
                </a:lnTo>
                <a:lnTo>
                  <a:pt x="3315" y="1812"/>
                </a:lnTo>
                <a:lnTo>
                  <a:pt x="3315" y="1814"/>
                </a:lnTo>
                <a:lnTo>
                  <a:pt x="3317" y="1816"/>
                </a:lnTo>
                <a:lnTo>
                  <a:pt x="3317" y="1816"/>
                </a:lnTo>
                <a:lnTo>
                  <a:pt x="3317" y="1818"/>
                </a:lnTo>
                <a:lnTo>
                  <a:pt x="3315" y="1822"/>
                </a:lnTo>
                <a:lnTo>
                  <a:pt x="3313" y="1824"/>
                </a:lnTo>
                <a:lnTo>
                  <a:pt x="3311" y="1826"/>
                </a:lnTo>
                <a:lnTo>
                  <a:pt x="3308" y="1826"/>
                </a:lnTo>
                <a:lnTo>
                  <a:pt x="3308" y="1828"/>
                </a:lnTo>
                <a:lnTo>
                  <a:pt x="3306" y="1828"/>
                </a:lnTo>
                <a:lnTo>
                  <a:pt x="3306" y="1828"/>
                </a:lnTo>
                <a:lnTo>
                  <a:pt x="3304" y="1828"/>
                </a:lnTo>
                <a:lnTo>
                  <a:pt x="3304" y="1828"/>
                </a:lnTo>
                <a:lnTo>
                  <a:pt x="3302" y="1828"/>
                </a:lnTo>
                <a:lnTo>
                  <a:pt x="3302" y="1828"/>
                </a:lnTo>
                <a:lnTo>
                  <a:pt x="3302" y="1830"/>
                </a:lnTo>
                <a:lnTo>
                  <a:pt x="3302" y="1830"/>
                </a:lnTo>
                <a:lnTo>
                  <a:pt x="3302" y="1830"/>
                </a:lnTo>
                <a:lnTo>
                  <a:pt x="3302" y="1832"/>
                </a:lnTo>
                <a:lnTo>
                  <a:pt x="3302" y="1832"/>
                </a:lnTo>
                <a:lnTo>
                  <a:pt x="3302" y="1832"/>
                </a:lnTo>
                <a:lnTo>
                  <a:pt x="3302" y="1835"/>
                </a:lnTo>
                <a:lnTo>
                  <a:pt x="3300" y="1839"/>
                </a:lnTo>
                <a:lnTo>
                  <a:pt x="3300" y="1841"/>
                </a:lnTo>
                <a:lnTo>
                  <a:pt x="3302" y="1843"/>
                </a:lnTo>
                <a:lnTo>
                  <a:pt x="3302" y="1843"/>
                </a:lnTo>
                <a:lnTo>
                  <a:pt x="3300" y="1843"/>
                </a:lnTo>
                <a:lnTo>
                  <a:pt x="3298" y="1843"/>
                </a:lnTo>
                <a:lnTo>
                  <a:pt x="3298" y="1845"/>
                </a:lnTo>
                <a:lnTo>
                  <a:pt x="3298" y="1845"/>
                </a:lnTo>
                <a:lnTo>
                  <a:pt x="3296" y="1847"/>
                </a:lnTo>
                <a:lnTo>
                  <a:pt x="3296" y="1847"/>
                </a:lnTo>
                <a:lnTo>
                  <a:pt x="3294" y="1847"/>
                </a:lnTo>
                <a:lnTo>
                  <a:pt x="3296" y="1847"/>
                </a:lnTo>
                <a:lnTo>
                  <a:pt x="3296" y="1847"/>
                </a:lnTo>
                <a:lnTo>
                  <a:pt x="3296" y="1845"/>
                </a:lnTo>
                <a:lnTo>
                  <a:pt x="3296" y="1845"/>
                </a:lnTo>
                <a:lnTo>
                  <a:pt x="3296" y="1843"/>
                </a:lnTo>
                <a:lnTo>
                  <a:pt x="3296" y="1843"/>
                </a:lnTo>
                <a:lnTo>
                  <a:pt x="3294" y="1845"/>
                </a:lnTo>
                <a:lnTo>
                  <a:pt x="3294" y="1845"/>
                </a:lnTo>
                <a:lnTo>
                  <a:pt x="3292" y="1847"/>
                </a:lnTo>
                <a:lnTo>
                  <a:pt x="3292" y="1849"/>
                </a:lnTo>
                <a:lnTo>
                  <a:pt x="3290" y="1849"/>
                </a:lnTo>
                <a:lnTo>
                  <a:pt x="3290" y="1851"/>
                </a:lnTo>
                <a:lnTo>
                  <a:pt x="3290" y="1851"/>
                </a:lnTo>
                <a:lnTo>
                  <a:pt x="3290" y="1853"/>
                </a:lnTo>
                <a:lnTo>
                  <a:pt x="3290" y="1853"/>
                </a:lnTo>
                <a:lnTo>
                  <a:pt x="3290" y="1853"/>
                </a:lnTo>
                <a:lnTo>
                  <a:pt x="3290" y="1856"/>
                </a:lnTo>
                <a:lnTo>
                  <a:pt x="3290" y="1856"/>
                </a:lnTo>
                <a:lnTo>
                  <a:pt x="3290" y="1853"/>
                </a:lnTo>
                <a:lnTo>
                  <a:pt x="3288" y="1851"/>
                </a:lnTo>
                <a:lnTo>
                  <a:pt x="3288" y="1851"/>
                </a:lnTo>
                <a:lnTo>
                  <a:pt x="3288" y="1851"/>
                </a:lnTo>
                <a:lnTo>
                  <a:pt x="3283" y="1853"/>
                </a:lnTo>
                <a:lnTo>
                  <a:pt x="3281" y="1856"/>
                </a:lnTo>
                <a:lnTo>
                  <a:pt x="3279" y="1858"/>
                </a:lnTo>
                <a:lnTo>
                  <a:pt x="3279" y="1858"/>
                </a:lnTo>
                <a:lnTo>
                  <a:pt x="3279" y="1860"/>
                </a:lnTo>
                <a:lnTo>
                  <a:pt x="3279" y="1860"/>
                </a:lnTo>
                <a:lnTo>
                  <a:pt x="3281" y="1862"/>
                </a:lnTo>
                <a:lnTo>
                  <a:pt x="3279" y="1862"/>
                </a:lnTo>
                <a:lnTo>
                  <a:pt x="3279" y="1862"/>
                </a:lnTo>
                <a:lnTo>
                  <a:pt x="3279" y="1862"/>
                </a:lnTo>
                <a:lnTo>
                  <a:pt x="3277" y="1860"/>
                </a:lnTo>
                <a:lnTo>
                  <a:pt x="3277" y="1860"/>
                </a:lnTo>
                <a:lnTo>
                  <a:pt x="3275" y="1860"/>
                </a:lnTo>
                <a:lnTo>
                  <a:pt x="3273" y="1860"/>
                </a:lnTo>
                <a:lnTo>
                  <a:pt x="3271" y="1860"/>
                </a:lnTo>
                <a:lnTo>
                  <a:pt x="3269" y="1860"/>
                </a:lnTo>
                <a:lnTo>
                  <a:pt x="3269" y="1862"/>
                </a:lnTo>
                <a:lnTo>
                  <a:pt x="3269" y="1862"/>
                </a:lnTo>
                <a:lnTo>
                  <a:pt x="3269" y="1862"/>
                </a:lnTo>
                <a:lnTo>
                  <a:pt x="3267" y="1862"/>
                </a:lnTo>
                <a:lnTo>
                  <a:pt x="3267" y="1862"/>
                </a:lnTo>
                <a:lnTo>
                  <a:pt x="3264" y="1864"/>
                </a:lnTo>
                <a:lnTo>
                  <a:pt x="3264" y="1864"/>
                </a:lnTo>
                <a:lnTo>
                  <a:pt x="3264" y="1862"/>
                </a:lnTo>
                <a:lnTo>
                  <a:pt x="3262" y="1862"/>
                </a:lnTo>
                <a:lnTo>
                  <a:pt x="3262" y="1862"/>
                </a:lnTo>
                <a:lnTo>
                  <a:pt x="3260" y="1864"/>
                </a:lnTo>
                <a:lnTo>
                  <a:pt x="3258" y="1866"/>
                </a:lnTo>
                <a:lnTo>
                  <a:pt x="3258" y="1866"/>
                </a:lnTo>
                <a:lnTo>
                  <a:pt x="3254" y="1866"/>
                </a:lnTo>
                <a:lnTo>
                  <a:pt x="3252" y="1866"/>
                </a:lnTo>
                <a:lnTo>
                  <a:pt x="3252" y="1866"/>
                </a:lnTo>
                <a:lnTo>
                  <a:pt x="3252" y="1866"/>
                </a:lnTo>
                <a:lnTo>
                  <a:pt x="3252" y="1868"/>
                </a:lnTo>
                <a:lnTo>
                  <a:pt x="3252" y="1872"/>
                </a:lnTo>
                <a:lnTo>
                  <a:pt x="3252" y="1872"/>
                </a:lnTo>
                <a:lnTo>
                  <a:pt x="3246" y="1883"/>
                </a:lnTo>
                <a:lnTo>
                  <a:pt x="3244" y="1887"/>
                </a:lnTo>
                <a:lnTo>
                  <a:pt x="3246" y="1887"/>
                </a:lnTo>
                <a:lnTo>
                  <a:pt x="3246" y="1889"/>
                </a:lnTo>
                <a:lnTo>
                  <a:pt x="3246" y="1891"/>
                </a:lnTo>
                <a:lnTo>
                  <a:pt x="3246" y="1897"/>
                </a:lnTo>
                <a:lnTo>
                  <a:pt x="3248" y="1900"/>
                </a:lnTo>
                <a:lnTo>
                  <a:pt x="3248" y="1902"/>
                </a:lnTo>
                <a:lnTo>
                  <a:pt x="3248" y="1904"/>
                </a:lnTo>
                <a:lnTo>
                  <a:pt x="3248" y="1906"/>
                </a:lnTo>
                <a:lnTo>
                  <a:pt x="3248" y="1908"/>
                </a:lnTo>
                <a:lnTo>
                  <a:pt x="3248" y="1908"/>
                </a:lnTo>
                <a:lnTo>
                  <a:pt x="3250" y="1912"/>
                </a:lnTo>
                <a:lnTo>
                  <a:pt x="3252" y="1914"/>
                </a:lnTo>
                <a:lnTo>
                  <a:pt x="3252" y="1916"/>
                </a:lnTo>
                <a:lnTo>
                  <a:pt x="3252" y="1916"/>
                </a:lnTo>
                <a:lnTo>
                  <a:pt x="3252" y="1921"/>
                </a:lnTo>
                <a:lnTo>
                  <a:pt x="3250" y="1923"/>
                </a:lnTo>
                <a:lnTo>
                  <a:pt x="3250" y="1925"/>
                </a:lnTo>
                <a:lnTo>
                  <a:pt x="3248" y="1927"/>
                </a:lnTo>
                <a:lnTo>
                  <a:pt x="3248" y="1931"/>
                </a:lnTo>
                <a:lnTo>
                  <a:pt x="3246" y="1931"/>
                </a:lnTo>
                <a:lnTo>
                  <a:pt x="3244" y="1935"/>
                </a:lnTo>
                <a:lnTo>
                  <a:pt x="3244" y="1937"/>
                </a:lnTo>
                <a:lnTo>
                  <a:pt x="3241" y="1939"/>
                </a:lnTo>
                <a:lnTo>
                  <a:pt x="3241" y="1941"/>
                </a:lnTo>
                <a:lnTo>
                  <a:pt x="3239" y="1941"/>
                </a:lnTo>
                <a:lnTo>
                  <a:pt x="3237" y="1941"/>
                </a:lnTo>
                <a:lnTo>
                  <a:pt x="3237" y="1946"/>
                </a:lnTo>
                <a:lnTo>
                  <a:pt x="3237" y="1948"/>
                </a:lnTo>
                <a:lnTo>
                  <a:pt x="3235" y="1948"/>
                </a:lnTo>
                <a:lnTo>
                  <a:pt x="3235" y="1950"/>
                </a:lnTo>
                <a:lnTo>
                  <a:pt x="3235" y="1950"/>
                </a:lnTo>
                <a:lnTo>
                  <a:pt x="3235" y="1952"/>
                </a:lnTo>
                <a:lnTo>
                  <a:pt x="3235" y="1952"/>
                </a:lnTo>
                <a:lnTo>
                  <a:pt x="3235" y="1956"/>
                </a:lnTo>
                <a:lnTo>
                  <a:pt x="3235" y="1958"/>
                </a:lnTo>
                <a:lnTo>
                  <a:pt x="3235" y="1962"/>
                </a:lnTo>
                <a:lnTo>
                  <a:pt x="3235" y="1965"/>
                </a:lnTo>
                <a:lnTo>
                  <a:pt x="3237" y="1965"/>
                </a:lnTo>
                <a:lnTo>
                  <a:pt x="3239" y="1969"/>
                </a:lnTo>
                <a:lnTo>
                  <a:pt x="3239" y="1971"/>
                </a:lnTo>
                <a:lnTo>
                  <a:pt x="3239" y="1971"/>
                </a:lnTo>
                <a:lnTo>
                  <a:pt x="3241" y="1973"/>
                </a:lnTo>
                <a:lnTo>
                  <a:pt x="3241" y="1975"/>
                </a:lnTo>
                <a:lnTo>
                  <a:pt x="3239" y="1977"/>
                </a:lnTo>
                <a:lnTo>
                  <a:pt x="3239" y="1979"/>
                </a:lnTo>
                <a:lnTo>
                  <a:pt x="3239" y="1981"/>
                </a:lnTo>
                <a:lnTo>
                  <a:pt x="3239" y="1983"/>
                </a:lnTo>
                <a:lnTo>
                  <a:pt x="3239" y="1988"/>
                </a:lnTo>
                <a:lnTo>
                  <a:pt x="3241" y="1988"/>
                </a:lnTo>
                <a:lnTo>
                  <a:pt x="3244" y="1990"/>
                </a:lnTo>
                <a:lnTo>
                  <a:pt x="3244" y="1992"/>
                </a:lnTo>
                <a:lnTo>
                  <a:pt x="3244" y="1994"/>
                </a:lnTo>
                <a:lnTo>
                  <a:pt x="3246" y="1996"/>
                </a:lnTo>
                <a:lnTo>
                  <a:pt x="3246" y="1996"/>
                </a:lnTo>
                <a:lnTo>
                  <a:pt x="3246" y="1998"/>
                </a:lnTo>
                <a:lnTo>
                  <a:pt x="3246" y="1998"/>
                </a:lnTo>
                <a:lnTo>
                  <a:pt x="3250" y="2000"/>
                </a:lnTo>
                <a:lnTo>
                  <a:pt x="3250" y="2000"/>
                </a:lnTo>
                <a:lnTo>
                  <a:pt x="3252" y="2002"/>
                </a:lnTo>
                <a:lnTo>
                  <a:pt x="3252" y="2002"/>
                </a:lnTo>
                <a:lnTo>
                  <a:pt x="3256" y="2002"/>
                </a:lnTo>
                <a:lnTo>
                  <a:pt x="3256" y="2002"/>
                </a:lnTo>
                <a:lnTo>
                  <a:pt x="3260" y="2006"/>
                </a:lnTo>
                <a:lnTo>
                  <a:pt x="3262" y="2006"/>
                </a:lnTo>
                <a:lnTo>
                  <a:pt x="3267" y="2006"/>
                </a:lnTo>
                <a:lnTo>
                  <a:pt x="3269" y="2006"/>
                </a:lnTo>
                <a:lnTo>
                  <a:pt x="3269" y="2004"/>
                </a:lnTo>
                <a:lnTo>
                  <a:pt x="3273" y="2002"/>
                </a:lnTo>
                <a:lnTo>
                  <a:pt x="3277" y="2000"/>
                </a:lnTo>
                <a:lnTo>
                  <a:pt x="3279" y="2000"/>
                </a:lnTo>
                <a:lnTo>
                  <a:pt x="3283" y="2000"/>
                </a:lnTo>
                <a:lnTo>
                  <a:pt x="3285" y="2000"/>
                </a:lnTo>
                <a:lnTo>
                  <a:pt x="3288" y="1998"/>
                </a:lnTo>
                <a:lnTo>
                  <a:pt x="3290" y="1998"/>
                </a:lnTo>
                <a:lnTo>
                  <a:pt x="3292" y="1994"/>
                </a:lnTo>
                <a:lnTo>
                  <a:pt x="3292" y="1992"/>
                </a:lnTo>
                <a:lnTo>
                  <a:pt x="3294" y="1990"/>
                </a:lnTo>
                <a:lnTo>
                  <a:pt x="3294" y="1988"/>
                </a:lnTo>
                <a:lnTo>
                  <a:pt x="3294" y="1986"/>
                </a:lnTo>
                <a:lnTo>
                  <a:pt x="3294" y="1983"/>
                </a:lnTo>
                <a:lnTo>
                  <a:pt x="3296" y="1981"/>
                </a:lnTo>
                <a:lnTo>
                  <a:pt x="3298" y="1979"/>
                </a:lnTo>
                <a:lnTo>
                  <a:pt x="3298" y="1977"/>
                </a:lnTo>
                <a:lnTo>
                  <a:pt x="3300" y="1971"/>
                </a:lnTo>
                <a:lnTo>
                  <a:pt x="3300" y="1967"/>
                </a:lnTo>
                <a:lnTo>
                  <a:pt x="3300" y="1962"/>
                </a:lnTo>
                <a:lnTo>
                  <a:pt x="3302" y="1958"/>
                </a:lnTo>
                <a:lnTo>
                  <a:pt x="3302" y="1958"/>
                </a:lnTo>
                <a:lnTo>
                  <a:pt x="3306" y="1950"/>
                </a:lnTo>
                <a:lnTo>
                  <a:pt x="3308" y="1941"/>
                </a:lnTo>
                <a:lnTo>
                  <a:pt x="3311" y="1935"/>
                </a:lnTo>
                <a:lnTo>
                  <a:pt x="3313" y="1929"/>
                </a:lnTo>
                <a:lnTo>
                  <a:pt x="3313" y="1925"/>
                </a:lnTo>
                <a:lnTo>
                  <a:pt x="3315" y="1921"/>
                </a:lnTo>
                <a:lnTo>
                  <a:pt x="3317" y="1914"/>
                </a:lnTo>
                <a:lnTo>
                  <a:pt x="3319" y="1908"/>
                </a:lnTo>
                <a:lnTo>
                  <a:pt x="3321" y="1904"/>
                </a:lnTo>
                <a:lnTo>
                  <a:pt x="3321" y="1900"/>
                </a:lnTo>
                <a:lnTo>
                  <a:pt x="3323" y="1897"/>
                </a:lnTo>
                <a:lnTo>
                  <a:pt x="3325" y="1891"/>
                </a:lnTo>
                <a:lnTo>
                  <a:pt x="3325" y="1887"/>
                </a:lnTo>
                <a:lnTo>
                  <a:pt x="3323" y="1883"/>
                </a:lnTo>
                <a:lnTo>
                  <a:pt x="3323" y="1881"/>
                </a:lnTo>
                <a:lnTo>
                  <a:pt x="3325" y="1879"/>
                </a:lnTo>
                <a:lnTo>
                  <a:pt x="3325" y="1877"/>
                </a:lnTo>
                <a:lnTo>
                  <a:pt x="3327" y="1877"/>
                </a:lnTo>
                <a:lnTo>
                  <a:pt x="3327" y="1874"/>
                </a:lnTo>
                <a:lnTo>
                  <a:pt x="3329" y="1874"/>
                </a:lnTo>
                <a:lnTo>
                  <a:pt x="3327" y="1874"/>
                </a:lnTo>
                <a:lnTo>
                  <a:pt x="3327" y="1872"/>
                </a:lnTo>
                <a:lnTo>
                  <a:pt x="3329" y="1872"/>
                </a:lnTo>
                <a:lnTo>
                  <a:pt x="3329" y="1870"/>
                </a:lnTo>
                <a:lnTo>
                  <a:pt x="3329" y="1866"/>
                </a:lnTo>
                <a:lnTo>
                  <a:pt x="3329" y="1866"/>
                </a:lnTo>
                <a:lnTo>
                  <a:pt x="3327" y="1864"/>
                </a:lnTo>
                <a:lnTo>
                  <a:pt x="3327" y="1864"/>
                </a:lnTo>
                <a:lnTo>
                  <a:pt x="3327" y="1862"/>
                </a:lnTo>
                <a:lnTo>
                  <a:pt x="3327" y="1860"/>
                </a:lnTo>
                <a:lnTo>
                  <a:pt x="3327" y="1858"/>
                </a:lnTo>
                <a:lnTo>
                  <a:pt x="3327" y="1856"/>
                </a:lnTo>
                <a:lnTo>
                  <a:pt x="3327" y="1856"/>
                </a:lnTo>
                <a:lnTo>
                  <a:pt x="3327" y="1856"/>
                </a:lnTo>
                <a:lnTo>
                  <a:pt x="3329" y="1856"/>
                </a:lnTo>
                <a:lnTo>
                  <a:pt x="3332" y="1856"/>
                </a:lnTo>
                <a:lnTo>
                  <a:pt x="3332" y="1856"/>
                </a:lnTo>
                <a:lnTo>
                  <a:pt x="3332" y="1860"/>
                </a:lnTo>
                <a:lnTo>
                  <a:pt x="3334" y="1862"/>
                </a:lnTo>
                <a:lnTo>
                  <a:pt x="3336" y="1862"/>
                </a:lnTo>
                <a:lnTo>
                  <a:pt x="3336" y="1862"/>
                </a:lnTo>
                <a:lnTo>
                  <a:pt x="3336" y="1862"/>
                </a:lnTo>
                <a:lnTo>
                  <a:pt x="3336" y="1860"/>
                </a:lnTo>
                <a:lnTo>
                  <a:pt x="3338" y="1858"/>
                </a:lnTo>
                <a:lnTo>
                  <a:pt x="3340" y="1853"/>
                </a:lnTo>
                <a:lnTo>
                  <a:pt x="3338" y="1849"/>
                </a:lnTo>
                <a:lnTo>
                  <a:pt x="3336" y="1847"/>
                </a:lnTo>
                <a:close/>
                <a:moveTo>
                  <a:pt x="3204" y="1661"/>
                </a:moveTo>
                <a:lnTo>
                  <a:pt x="3202" y="1661"/>
                </a:lnTo>
                <a:lnTo>
                  <a:pt x="3202" y="1663"/>
                </a:lnTo>
                <a:lnTo>
                  <a:pt x="3202" y="1663"/>
                </a:lnTo>
                <a:lnTo>
                  <a:pt x="3204" y="1661"/>
                </a:lnTo>
                <a:lnTo>
                  <a:pt x="3204" y="1661"/>
                </a:lnTo>
                <a:lnTo>
                  <a:pt x="3204" y="1661"/>
                </a:lnTo>
                <a:lnTo>
                  <a:pt x="3204" y="1661"/>
                </a:lnTo>
                <a:lnTo>
                  <a:pt x="3204" y="1661"/>
                </a:lnTo>
                <a:close/>
                <a:moveTo>
                  <a:pt x="3329" y="1877"/>
                </a:moveTo>
                <a:lnTo>
                  <a:pt x="3329" y="1879"/>
                </a:lnTo>
                <a:lnTo>
                  <a:pt x="3332" y="1877"/>
                </a:lnTo>
                <a:lnTo>
                  <a:pt x="3332" y="1872"/>
                </a:lnTo>
                <a:lnTo>
                  <a:pt x="3332" y="1872"/>
                </a:lnTo>
                <a:lnTo>
                  <a:pt x="3329" y="1877"/>
                </a:lnTo>
                <a:close/>
                <a:moveTo>
                  <a:pt x="3156" y="2357"/>
                </a:moveTo>
                <a:lnTo>
                  <a:pt x="3153" y="2357"/>
                </a:lnTo>
                <a:lnTo>
                  <a:pt x="3153" y="2357"/>
                </a:lnTo>
                <a:lnTo>
                  <a:pt x="3151" y="2359"/>
                </a:lnTo>
                <a:lnTo>
                  <a:pt x="3153" y="2359"/>
                </a:lnTo>
                <a:lnTo>
                  <a:pt x="3156" y="2359"/>
                </a:lnTo>
                <a:lnTo>
                  <a:pt x="3156" y="2359"/>
                </a:lnTo>
                <a:lnTo>
                  <a:pt x="3158" y="2359"/>
                </a:lnTo>
                <a:lnTo>
                  <a:pt x="3156" y="2359"/>
                </a:lnTo>
                <a:lnTo>
                  <a:pt x="3156" y="2357"/>
                </a:lnTo>
                <a:close/>
                <a:moveTo>
                  <a:pt x="2734" y="1583"/>
                </a:moveTo>
                <a:lnTo>
                  <a:pt x="2734" y="1583"/>
                </a:lnTo>
                <a:lnTo>
                  <a:pt x="2736" y="1579"/>
                </a:lnTo>
                <a:lnTo>
                  <a:pt x="2736" y="1579"/>
                </a:lnTo>
                <a:lnTo>
                  <a:pt x="2736" y="1577"/>
                </a:lnTo>
                <a:lnTo>
                  <a:pt x="2734" y="1577"/>
                </a:lnTo>
                <a:lnTo>
                  <a:pt x="2734" y="1577"/>
                </a:lnTo>
                <a:lnTo>
                  <a:pt x="2734" y="1577"/>
                </a:lnTo>
                <a:lnTo>
                  <a:pt x="2732" y="1579"/>
                </a:lnTo>
                <a:lnTo>
                  <a:pt x="2732" y="1579"/>
                </a:lnTo>
                <a:lnTo>
                  <a:pt x="2732" y="1581"/>
                </a:lnTo>
                <a:lnTo>
                  <a:pt x="2732" y="1581"/>
                </a:lnTo>
                <a:lnTo>
                  <a:pt x="2730" y="1581"/>
                </a:lnTo>
                <a:lnTo>
                  <a:pt x="2730" y="1583"/>
                </a:lnTo>
                <a:lnTo>
                  <a:pt x="2730" y="1583"/>
                </a:lnTo>
                <a:lnTo>
                  <a:pt x="2730" y="1583"/>
                </a:lnTo>
                <a:lnTo>
                  <a:pt x="2730" y="1585"/>
                </a:lnTo>
                <a:lnTo>
                  <a:pt x="2732" y="1585"/>
                </a:lnTo>
                <a:lnTo>
                  <a:pt x="2734" y="1585"/>
                </a:lnTo>
                <a:lnTo>
                  <a:pt x="2734" y="1583"/>
                </a:lnTo>
                <a:close/>
                <a:moveTo>
                  <a:pt x="4031" y="1440"/>
                </a:moveTo>
                <a:lnTo>
                  <a:pt x="4031" y="1440"/>
                </a:lnTo>
                <a:lnTo>
                  <a:pt x="4031" y="1440"/>
                </a:lnTo>
                <a:lnTo>
                  <a:pt x="4031" y="1443"/>
                </a:lnTo>
                <a:lnTo>
                  <a:pt x="4031" y="1443"/>
                </a:lnTo>
                <a:lnTo>
                  <a:pt x="4031" y="1445"/>
                </a:lnTo>
                <a:lnTo>
                  <a:pt x="4031" y="1443"/>
                </a:lnTo>
                <a:lnTo>
                  <a:pt x="4031" y="1440"/>
                </a:lnTo>
                <a:lnTo>
                  <a:pt x="4031" y="1440"/>
                </a:lnTo>
                <a:close/>
                <a:moveTo>
                  <a:pt x="2713" y="1566"/>
                </a:moveTo>
                <a:lnTo>
                  <a:pt x="2711" y="1568"/>
                </a:lnTo>
                <a:lnTo>
                  <a:pt x="2711" y="1568"/>
                </a:lnTo>
                <a:lnTo>
                  <a:pt x="2713" y="1568"/>
                </a:lnTo>
                <a:lnTo>
                  <a:pt x="2713" y="1566"/>
                </a:lnTo>
                <a:lnTo>
                  <a:pt x="2713" y="1566"/>
                </a:lnTo>
                <a:lnTo>
                  <a:pt x="2713" y="1566"/>
                </a:lnTo>
                <a:close/>
                <a:moveTo>
                  <a:pt x="2703" y="1625"/>
                </a:moveTo>
                <a:lnTo>
                  <a:pt x="2703" y="1627"/>
                </a:lnTo>
                <a:lnTo>
                  <a:pt x="2701" y="1627"/>
                </a:lnTo>
                <a:lnTo>
                  <a:pt x="2701" y="1627"/>
                </a:lnTo>
                <a:lnTo>
                  <a:pt x="2701" y="1629"/>
                </a:lnTo>
                <a:lnTo>
                  <a:pt x="2703" y="1631"/>
                </a:lnTo>
                <a:lnTo>
                  <a:pt x="2703" y="1631"/>
                </a:lnTo>
                <a:lnTo>
                  <a:pt x="2705" y="1629"/>
                </a:lnTo>
                <a:lnTo>
                  <a:pt x="2705" y="1627"/>
                </a:lnTo>
                <a:lnTo>
                  <a:pt x="2705" y="1627"/>
                </a:lnTo>
                <a:lnTo>
                  <a:pt x="2705" y="1625"/>
                </a:lnTo>
                <a:lnTo>
                  <a:pt x="2703" y="1625"/>
                </a:lnTo>
                <a:close/>
                <a:moveTo>
                  <a:pt x="2716" y="1606"/>
                </a:moveTo>
                <a:lnTo>
                  <a:pt x="2716" y="1606"/>
                </a:lnTo>
                <a:lnTo>
                  <a:pt x="2716" y="1606"/>
                </a:lnTo>
                <a:lnTo>
                  <a:pt x="2713" y="1608"/>
                </a:lnTo>
                <a:lnTo>
                  <a:pt x="2713" y="1608"/>
                </a:lnTo>
                <a:lnTo>
                  <a:pt x="2716" y="1608"/>
                </a:lnTo>
                <a:lnTo>
                  <a:pt x="2716" y="1608"/>
                </a:lnTo>
                <a:lnTo>
                  <a:pt x="2716" y="1608"/>
                </a:lnTo>
                <a:lnTo>
                  <a:pt x="2716" y="1608"/>
                </a:lnTo>
                <a:lnTo>
                  <a:pt x="2716" y="1606"/>
                </a:lnTo>
                <a:close/>
                <a:moveTo>
                  <a:pt x="2525" y="1862"/>
                </a:moveTo>
                <a:lnTo>
                  <a:pt x="2525" y="1862"/>
                </a:lnTo>
                <a:lnTo>
                  <a:pt x="2525" y="1862"/>
                </a:lnTo>
                <a:lnTo>
                  <a:pt x="2525" y="1862"/>
                </a:lnTo>
                <a:lnTo>
                  <a:pt x="2525" y="1862"/>
                </a:lnTo>
                <a:lnTo>
                  <a:pt x="2525" y="1862"/>
                </a:lnTo>
                <a:lnTo>
                  <a:pt x="2525" y="1862"/>
                </a:lnTo>
                <a:close/>
                <a:moveTo>
                  <a:pt x="4054" y="1665"/>
                </a:moveTo>
                <a:lnTo>
                  <a:pt x="4052" y="1663"/>
                </a:lnTo>
                <a:lnTo>
                  <a:pt x="4052" y="1661"/>
                </a:lnTo>
                <a:lnTo>
                  <a:pt x="4050" y="1661"/>
                </a:lnTo>
                <a:lnTo>
                  <a:pt x="4050" y="1661"/>
                </a:lnTo>
                <a:lnTo>
                  <a:pt x="4050" y="1661"/>
                </a:lnTo>
                <a:lnTo>
                  <a:pt x="4050" y="1661"/>
                </a:lnTo>
                <a:lnTo>
                  <a:pt x="4050" y="1663"/>
                </a:lnTo>
                <a:lnTo>
                  <a:pt x="4050" y="1663"/>
                </a:lnTo>
                <a:lnTo>
                  <a:pt x="4052" y="1665"/>
                </a:lnTo>
                <a:lnTo>
                  <a:pt x="4054" y="1665"/>
                </a:lnTo>
                <a:lnTo>
                  <a:pt x="4054" y="1665"/>
                </a:lnTo>
                <a:lnTo>
                  <a:pt x="4054" y="1665"/>
                </a:lnTo>
                <a:close/>
                <a:moveTo>
                  <a:pt x="4059" y="1669"/>
                </a:moveTo>
                <a:lnTo>
                  <a:pt x="4056" y="1667"/>
                </a:lnTo>
                <a:lnTo>
                  <a:pt x="4056" y="1667"/>
                </a:lnTo>
                <a:lnTo>
                  <a:pt x="4056" y="1669"/>
                </a:lnTo>
                <a:lnTo>
                  <a:pt x="4056" y="1669"/>
                </a:lnTo>
                <a:lnTo>
                  <a:pt x="4056" y="1669"/>
                </a:lnTo>
                <a:lnTo>
                  <a:pt x="4056" y="1671"/>
                </a:lnTo>
                <a:lnTo>
                  <a:pt x="4056" y="1671"/>
                </a:lnTo>
                <a:lnTo>
                  <a:pt x="4059" y="1671"/>
                </a:lnTo>
                <a:lnTo>
                  <a:pt x="4059" y="1671"/>
                </a:lnTo>
                <a:lnTo>
                  <a:pt x="4059" y="1669"/>
                </a:lnTo>
                <a:close/>
                <a:moveTo>
                  <a:pt x="4088" y="1707"/>
                </a:moveTo>
                <a:lnTo>
                  <a:pt x="4088" y="1707"/>
                </a:lnTo>
                <a:lnTo>
                  <a:pt x="4088" y="1707"/>
                </a:lnTo>
                <a:lnTo>
                  <a:pt x="4088" y="1709"/>
                </a:lnTo>
                <a:lnTo>
                  <a:pt x="4090" y="1711"/>
                </a:lnTo>
                <a:lnTo>
                  <a:pt x="4090" y="1711"/>
                </a:lnTo>
                <a:lnTo>
                  <a:pt x="4092" y="1709"/>
                </a:lnTo>
                <a:lnTo>
                  <a:pt x="4090" y="1709"/>
                </a:lnTo>
                <a:lnTo>
                  <a:pt x="4088" y="1707"/>
                </a:lnTo>
                <a:close/>
                <a:moveTo>
                  <a:pt x="4044" y="1654"/>
                </a:moveTo>
                <a:lnTo>
                  <a:pt x="4044" y="1652"/>
                </a:lnTo>
                <a:lnTo>
                  <a:pt x="4044" y="1652"/>
                </a:lnTo>
                <a:lnTo>
                  <a:pt x="4044" y="1650"/>
                </a:lnTo>
                <a:lnTo>
                  <a:pt x="4044" y="1650"/>
                </a:lnTo>
                <a:lnTo>
                  <a:pt x="4042" y="1648"/>
                </a:lnTo>
                <a:lnTo>
                  <a:pt x="4042" y="1646"/>
                </a:lnTo>
                <a:lnTo>
                  <a:pt x="4042" y="1644"/>
                </a:lnTo>
                <a:lnTo>
                  <a:pt x="4040" y="1644"/>
                </a:lnTo>
                <a:lnTo>
                  <a:pt x="4038" y="1646"/>
                </a:lnTo>
                <a:lnTo>
                  <a:pt x="4036" y="1648"/>
                </a:lnTo>
                <a:lnTo>
                  <a:pt x="4036" y="1650"/>
                </a:lnTo>
                <a:lnTo>
                  <a:pt x="4040" y="1652"/>
                </a:lnTo>
                <a:lnTo>
                  <a:pt x="4040" y="1654"/>
                </a:lnTo>
                <a:lnTo>
                  <a:pt x="4040" y="1654"/>
                </a:lnTo>
                <a:lnTo>
                  <a:pt x="4044" y="1656"/>
                </a:lnTo>
                <a:lnTo>
                  <a:pt x="4044" y="1656"/>
                </a:lnTo>
                <a:lnTo>
                  <a:pt x="4046" y="1656"/>
                </a:lnTo>
                <a:lnTo>
                  <a:pt x="4046" y="1654"/>
                </a:lnTo>
                <a:lnTo>
                  <a:pt x="4044" y="1654"/>
                </a:lnTo>
                <a:close/>
                <a:moveTo>
                  <a:pt x="3922" y="1300"/>
                </a:moveTo>
                <a:lnTo>
                  <a:pt x="3922" y="1298"/>
                </a:lnTo>
                <a:lnTo>
                  <a:pt x="3920" y="1298"/>
                </a:lnTo>
                <a:lnTo>
                  <a:pt x="3920" y="1298"/>
                </a:lnTo>
                <a:lnTo>
                  <a:pt x="3918" y="1298"/>
                </a:lnTo>
                <a:lnTo>
                  <a:pt x="3918" y="1300"/>
                </a:lnTo>
                <a:lnTo>
                  <a:pt x="3920" y="1300"/>
                </a:lnTo>
                <a:lnTo>
                  <a:pt x="3920" y="1300"/>
                </a:lnTo>
                <a:lnTo>
                  <a:pt x="3920" y="1302"/>
                </a:lnTo>
                <a:lnTo>
                  <a:pt x="3920" y="1304"/>
                </a:lnTo>
                <a:lnTo>
                  <a:pt x="3922" y="1306"/>
                </a:lnTo>
                <a:lnTo>
                  <a:pt x="3918" y="1308"/>
                </a:lnTo>
                <a:lnTo>
                  <a:pt x="3920" y="1310"/>
                </a:lnTo>
                <a:lnTo>
                  <a:pt x="3922" y="1308"/>
                </a:lnTo>
                <a:lnTo>
                  <a:pt x="3924" y="1308"/>
                </a:lnTo>
                <a:lnTo>
                  <a:pt x="3924" y="1304"/>
                </a:lnTo>
                <a:lnTo>
                  <a:pt x="3924" y="1302"/>
                </a:lnTo>
                <a:lnTo>
                  <a:pt x="3922" y="1300"/>
                </a:lnTo>
                <a:lnTo>
                  <a:pt x="3922" y="1300"/>
                </a:lnTo>
                <a:close/>
                <a:moveTo>
                  <a:pt x="4033" y="1631"/>
                </a:moveTo>
                <a:lnTo>
                  <a:pt x="4033" y="1631"/>
                </a:lnTo>
                <a:lnTo>
                  <a:pt x="4031" y="1631"/>
                </a:lnTo>
                <a:lnTo>
                  <a:pt x="4033" y="1635"/>
                </a:lnTo>
                <a:lnTo>
                  <a:pt x="4033" y="1635"/>
                </a:lnTo>
                <a:lnTo>
                  <a:pt x="4033" y="1638"/>
                </a:lnTo>
                <a:lnTo>
                  <a:pt x="4031" y="1638"/>
                </a:lnTo>
                <a:lnTo>
                  <a:pt x="4031" y="1640"/>
                </a:lnTo>
                <a:lnTo>
                  <a:pt x="4033" y="1640"/>
                </a:lnTo>
                <a:lnTo>
                  <a:pt x="4033" y="1640"/>
                </a:lnTo>
                <a:lnTo>
                  <a:pt x="4036" y="1638"/>
                </a:lnTo>
                <a:lnTo>
                  <a:pt x="4036" y="1635"/>
                </a:lnTo>
                <a:lnTo>
                  <a:pt x="4033" y="1633"/>
                </a:lnTo>
                <a:lnTo>
                  <a:pt x="4033" y="1631"/>
                </a:lnTo>
                <a:close/>
                <a:moveTo>
                  <a:pt x="4025" y="1614"/>
                </a:moveTo>
                <a:lnTo>
                  <a:pt x="4023" y="1614"/>
                </a:lnTo>
                <a:lnTo>
                  <a:pt x="4021" y="1610"/>
                </a:lnTo>
                <a:lnTo>
                  <a:pt x="4019" y="1608"/>
                </a:lnTo>
                <a:lnTo>
                  <a:pt x="4019" y="1608"/>
                </a:lnTo>
                <a:lnTo>
                  <a:pt x="4017" y="1610"/>
                </a:lnTo>
                <a:lnTo>
                  <a:pt x="4017" y="1610"/>
                </a:lnTo>
                <a:lnTo>
                  <a:pt x="4015" y="1610"/>
                </a:lnTo>
                <a:lnTo>
                  <a:pt x="4017" y="1614"/>
                </a:lnTo>
                <a:lnTo>
                  <a:pt x="4019" y="1617"/>
                </a:lnTo>
                <a:lnTo>
                  <a:pt x="4019" y="1617"/>
                </a:lnTo>
                <a:lnTo>
                  <a:pt x="4019" y="1619"/>
                </a:lnTo>
                <a:lnTo>
                  <a:pt x="4021" y="1619"/>
                </a:lnTo>
                <a:lnTo>
                  <a:pt x="4023" y="1623"/>
                </a:lnTo>
                <a:lnTo>
                  <a:pt x="4023" y="1623"/>
                </a:lnTo>
                <a:lnTo>
                  <a:pt x="4025" y="1623"/>
                </a:lnTo>
                <a:lnTo>
                  <a:pt x="4025" y="1623"/>
                </a:lnTo>
                <a:lnTo>
                  <a:pt x="4025" y="1619"/>
                </a:lnTo>
                <a:lnTo>
                  <a:pt x="4027" y="1617"/>
                </a:lnTo>
                <a:lnTo>
                  <a:pt x="4025" y="1617"/>
                </a:lnTo>
                <a:lnTo>
                  <a:pt x="4025" y="1614"/>
                </a:lnTo>
                <a:close/>
                <a:moveTo>
                  <a:pt x="4004" y="1596"/>
                </a:moveTo>
                <a:lnTo>
                  <a:pt x="4004" y="1596"/>
                </a:lnTo>
                <a:lnTo>
                  <a:pt x="4002" y="1593"/>
                </a:lnTo>
                <a:lnTo>
                  <a:pt x="4000" y="1591"/>
                </a:lnTo>
                <a:lnTo>
                  <a:pt x="4000" y="1591"/>
                </a:lnTo>
                <a:lnTo>
                  <a:pt x="3998" y="1591"/>
                </a:lnTo>
                <a:lnTo>
                  <a:pt x="3998" y="1589"/>
                </a:lnTo>
                <a:lnTo>
                  <a:pt x="3996" y="1589"/>
                </a:lnTo>
                <a:lnTo>
                  <a:pt x="3996" y="1589"/>
                </a:lnTo>
                <a:lnTo>
                  <a:pt x="3994" y="1591"/>
                </a:lnTo>
                <a:lnTo>
                  <a:pt x="3994" y="1591"/>
                </a:lnTo>
                <a:lnTo>
                  <a:pt x="3996" y="1593"/>
                </a:lnTo>
                <a:lnTo>
                  <a:pt x="3996" y="1593"/>
                </a:lnTo>
                <a:lnTo>
                  <a:pt x="3998" y="1593"/>
                </a:lnTo>
                <a:lnTo>
                  <a:pt x="3998" y="1593"/>
                </a:lnTo>
                <a:lnTo>
                  <a:pt x="4002" y="1596"/>
                </a:lnTo>
                <a:lnTo>
                  <a:pt x="4004" y="1598"/>
                </a:lnTo>
                <a:lnTo>
                  <a:pt x="4004" y="1598"/>
                </a:lnTo>
                <a:lnTo>
                  <a:pt x="4006" y="1598"/>
                </a:lnTo>
                <a:lnTo>
                  <a:pt x="4004" y="1596"/>
                </a:lnTo>
                <a:lnTo>
                  <a:pt x="4004" y="1596"/>
                </a:lnTo>
                <a:close/>
                <a:moveTo>
                  <a:pt x="4134" y="1711"/>
                </a:moveTo>
                <a:lnTo>
                  <a:pt x="4134" y="1711"/>
                </a:lnTo>
                <a:lnTo>
                  <a:pt x="4136" y="1713"/>
                </a:lnTo>
                <a:lnTo>
                  <a:pt x="4136" y="1713"/>
                </a:lnTo>
                <a:lnTo>
                  <a:pt x="4138" y="1713"/>
                </a:lnTo>
                <a:lnTo>
                  <a:pt x="4138" y="1715"/>
                </a:lnTo>
                <a:lnTo>
                  <a:pt x="4138" y="1715"/>
                </a:lnTo>
                <a:lnTo>
                  <a:pt x="4140" y="1715"/>
                </a:lnTo>
                <a:lnTo>
                  <a:pt x="4140" y="1713"/>
                </a:lnTo>
                <a:lnTo>
                  <a:pt x="4140" y="1713"/>
                </a:lnTo>
                <a:lnTo>
                  <a:pt x="4142" y="1702"/>
                </a:lnTo>
                <a:lnTo>
                  <a:pt x="4142" y="1700"/>
                </a:lnTo>
                <a:lnTo>
                  <a:pt x="4142" y="1698"/>
                </a:lnTo>
                <a:lnTo>
                  <a:pt x="4142" y="1696"/>
                </a:lnTo>
                <a:lnTo>
                  <a:pt x="4140" y="1690"/>
                </a:lnTo>
                <a:lnTo>
                  <a:pt x="4140" y="1690"/>
                </a:lnTo>
                <a:lnTo>
                  <a:pt x="4142" y="1688"/>
                </a:lnTo>
                <a:lnTo>
                  <a:pt x="4142" y="1686"/>
                </a:lnTo>
                <a:lnTo>
                  <a:pt x="4142" y="1686"/>
                </a:lnTo>
                <a:lnTo>
                  <a:pt x="4140" y="1686"/>
                </a:lnTo>
                <a:lnTo>
                  <a:pt x="4140" y="1684"/>
                </a:lnTo>
                <a:lnTo>
                  <a:pt x="4142" y="1682"/>
                </a:lnTo>
                <a:lnTo>
                  <a:pt x="4142" y="1679"/>
                </a:lnTo>
                <a:lnTo>
                  <a:pt x="4144" y="1677"/>
                </a:lnTo>
                <a:lnTo>
                  <a:pt x="4144" y="1677"/>
                </a:lnTo>
                <a:lnTo>
                  <a:pt x="4144" y="1677"/>
                </a:lnTo>
                <a:lnTo>
                  <a:pt x="4144" y="1675"/>
                </a:lnTo>
                <a:lnTo>
                  <a:pt x="4142" y="1673"/>
                </a:lnTo>
                <a:lnTo>
                  <a:pt x="4138" y="1667"/>
                </a:lnTo>
                <a:lnTo>
                  <a:pt x="4136" y="1667"/>
                </a:lnTo>
                <a:lnTo>
                  <a:pt x="4134" y="1665"/>
                </a:lnTo>
                <a:lnTo>
                  <a:pt x="4134" y="1665"/>
                </a:lnTo>
                <a:lnTo>
                  <a:pt x="4130" y="1665"/>
                </a:lnTo>
                <a:lnTo>
                  <a:pt x="4128" y="1665"/>
                </a:lnTo>
                <a:lnTo>
                  <a:pt x="4128" y="1665"/>
                </a:lnTo>
                <a:lnTo>
                  <a:pt x="4128" y="1667"/>
                </a:lnTo>
                <a:lnTo>
                  <a:pt x="4126" y="1669"/>
                </a:lnTo>
                <a:lnTo>
                  <a:pt x="4124" y="1669"/>
                </a:lnTo>
                <a:lnTo>
                  <a:pt x="4124" y="1669"/>
                </a:lnTo>
                <a:lnTo>
                  <a:pt x="4124" y="1667"/>
                </a:lnTo>
                <a:lnTo>
                  <a:pt x="4124" y="1667"/>
                </a:lnTo>
                <a:lnTo>
                  <a:pt x="4124" y="1665"/>
                </a:lnTo>
                <a:lnTo>
                  <a:pt x="4126" y="1665"/>
                </a:lnTo>
                <a:lnTo>
                  <a:pt x="4126" y="1663"/>
                </a:lnTo>
                <a:lnTo>
                  <a:pt x="4126" y="1663"/>
                </a:lnTo>
                <a:lnTo>
                  <a:pt x="4126" y="1661"/>
                </a:lnTo>
                <a:lnTo>
                  <a:pt x="4126" y="1661"/>
                </a:lnTo>
                <a:lnTo>
                  <a:pt x="4124" y="1661"/>
                </a:lnTo>
                <a:lnTo>
                  <a:pt x="4124" y="1658"/>
                </a:lnTo>
                <a:lnTo>
                  <a:pt x="4121" y="1656"/>
                </a:lnTo>
                <a:lnTo>
                  <a:pt x="4121" y="1656"/>
                </a:lnTo>
                <a:lnTo>
                  <a:pt x="4121" y="1654"/>
                </a:lnTo>
                <a:lnTo>
                  <a:pt x="4121" y="1650"/>
                </a:lnTo>
                <a:lnTo>
                  <a:pt x="4121" y="1650"/>
                </a:lnTo>
                <a:lnTo>
                  <a:pt x="4119" y="1646"/>
                </a:lnTo>
                <a:lnTo>
                  <a:pt x="4119" y="1646"/>
                </a:lnTo>
                <a:lnTo>
                  <a:pt x="4117" y="1646"/>
                </a:lnTo>
                <a:lnTo>
                  <a:pt x="4117" y="1646"/>
                </a:lnTo>
                <a:lnTo>
                  <a:pt x="4115" y="1646"/>
                </a:lnTo>
                <a:lnTo>
                  <a:pt x="4113" y="1646"/>
                </a:lnTo>
                <a:lnTo>
                  <a:pt x="4111" y="1644"/>
                </a:lnTo>
                <a:lnTo>
                  <a:pt x="4109" y="1642"/>
                </a:lnTo>
                <a:lnTo>
                  <a:pt x="4107" y="1642"/>
                </a:lnTo>
                <a:lnTo>
                  <a:pt x="4107" y="1640"/>
                </a:lnTo>
                <a:lnTo>
                  <a:pt x="4107" y="1640"/>
                </a:lnTo>
                <a:lnTo>
                  <a:pt x="4107" y="1638"/>
                </a:lnTo>
                <a:lnTo>
                  <a:pt x="4107" y="1638"/>
                </a:lnTo>
                <a:lnTo>
                  <a:pt x="4107" y="1635"/>
                </a:lnTo>
                <a:lnTo>
                  <a:pt x="4107" y="1635"/>
                </a:lnTo>
                <a:lnTo>
                  <a:pt x="4107" y="1635"/>
                </a:lnTo>
                <a:lnTo>
                  <a:pt x="4107" y="1633"/>
                </a:lnTo>
                <a:lnTo>
                  <a:pt x="4109" y="1631"/>
                </a:lnTo>
                <a:lnTo>
                  <a:pt x="4111" y="1631"/>
                </a:lnTo>
                <a:lnTo>
                  <a:pt x="4111" y="1631"/>
                </a:lnTo>
                <a:lnTo>
                  <a:pt x="4111" y="1629"/>
                </a:lnTo>
                <a:lnTo>
                  <a:pt x="4109" y="1627"/>
                </a:lnTo>
                <a:lnTo>
                  <a:pt x="4109" y="1625"/>
                </a:lnTo>
                <a:lnTo>
                  <a:pt x="4107" y="1625"/>
                </a:lnTo>
                <a:lnTo>
                  <a:pt x="4107" y="1623"/>
                </a:lnTo>
                <a:lnTo>
                  <a:pt x="4105" y="1623"/>
                </a:lnTo>
                <a:lnTo>
                  <a:pt x="4105" y="1625"/>
                </a:lnTo>
                <a:lnTo>
                  <a:pt x="4100" y="1625"/>
                </a:lnTo>
                <a:lnTo>
                  <a:pt x="4100" y="1627"/>
                </a:lnTo>
                <a:lnTo>
                  <a:pt x="4098" y="1627"/>
                </a:lnTo>
                <a:lnTo>
                  <a:pt x="4096" y="1627"/>
                </a:lnTo>
                <a:lnTo>
                  <a:pt x="4094" y="1627"/>
                </a:lnTo>
                <a:lnTo>
                  <a:pt x="4096" y="1627"/>
                </a:lnTo>
                <a:lnTo>
                  <a:pt x="4100" y="1625"/>
                </a:lnTo>
                <a:lnTo>
                  <a:pt x="4100" y="1625"/>
                </a:lnTo>
                <a:lnTo>
                  <a:pt x="4100" y="1623"/>
                </a:lnTo>
                <a:lnTo>
                  <a:pt x="4098" y="1621"/>
                </a:lnTo>
                <a:lnTo>
                  <a:pt x="4098" y="1621"/>
                </a:lnTo>
                <a:lnTo>
                  <a:pt x="4094" y="1621"/>
                </a:lnTo>
                <a:lnTo>
                  <a:pt x="4092" y="1621"/>
                </a:lnTo>
                <a:lnTo>
                  <a:pt x="4090" y="1619"/>
                </a:lnTo>
                <a:lnTo>
                  <a:pt x="4088" y="1617"/>
                </a:lnTo>
                <a:lnTo>
                  <a:pt x="4088" y="1617"/>
                </a:lnTo>
                <a:lnTo>
                  <a:pt x="4088" y="1614"/>
                </a:lnTo>
                <a:lnTo>
                  <a:pt x="4088" y="1612"/>
                </a:lnTo>
                <a:lnTo>
                  <a:pt x="4086" y="1612"/>
                </a:lnTo>
                <a:lnTo>
                  <a:pt x="4086" y="1610"/>
                </a:lnTo>
                <a:lnTo>
                  <a:pt x="4082" y="1608"/>
                </a:lnTo>
                <a:lnTo>
                  <a:pt x="4082" y="1608"/>
                </a:lnTo>
                <a:lnTo>
                  <a:pt x="4080" y="1608"/>
                </a:lnTo>
                <a:lnTo>
                  <a:pt x="4077" y="1606"/>
                </a:lnTo>
                <a:lnTo>
                  <a:pt x="4077" y="1606"/>
                </a:lnTo>
                <a:lnTo>
                  <a:pt x="4075" y="1604"/>
                </a:lnTo>
                <a:lnTo>
                  <a:pt x="4075" y="1602"/>
                </a:lnTo>
                <a:lnTo>
                  <a:pt x="4073" y="1602"/>
                </a:lnTo>
                <a:lnTo>
                  <a:pt x="4071" y="1600"/>
                </a:lnTo>
                <a:lnTo>
                  <a:pt x="4069" y="1598"/>
                </a:lnTo>
                <a:lnTo>
                  <a:pt x="4069" y="1598"/>
                </a:lnTo>
                <a:lnTo>
                  <a:pt x="4069" y="1600"/>
                </a:lnTo>
                <a:lnTo>
                  <a:pt x="4069" y="1600"/>
                </a:lnTo>
                <a:lnTo>
                  <a:pt x="4069" y="1600"/>
                </a:lnTo>
                <a:lnTo>
                  <a:pt x="4069" y="1602"/>
                </a:lnTo>
                <a:lnTo>
                  <a:pt x="4069" y="1604"/>
                </a:lnTo>
                <a:lnTo>
                  <a:pt x="4069" y="1602"/>
                </a:lnTo>
                <a:lnTo>
                  <a:pt x="4067" y="1600"/>
                </a:lnTo>
                <a:lnTo>
                  <a:pt x="4065" y="1600"/>
                </a:lnTo>
                <a:lnTo>
                  <a:pt x="4065" y="1600"/>
                </a:lnTo>
                <a:lnTo>
                  <a:pt x="4063" y="1600"/>
                </a:lnTo>
                <a:lnTo>
                  <a:pt x="4063" y="1598"/>
                </a:lnTo>
                <a:lnTo>
                  <a:pt x="4061" y="1596"/>
                </a:lnTo>
                <a:lnTo>
                  <a:pt x="4061" y="1596"/>
                </a:lnTo>
                <a:lnTo>
                  <a:pt x="4059" y="1593"/>
                </a:lnTo>
                <a:lnTo>
                  <a:pt x="4056" y="1591"/>
                </a:lnTo>
                <a:lnTo>
                  <a:pt x="4056" y="1589"/>
                </a:lnTo>
                <a:lnTo>
                  <a:pt x="4054" y="1587"/>
                </a:lnTo>
                <a:lnTo>
                  <a:pt x="4052" y="1585"/>
                </a:lnTo>
                <a:lnTo>
                  <a:pt x="4050" y="1583"/>
                </a:lnTo>
                <a:lnTo>
                  <a:pt x="4044" y="1579"/>
                </a:lnTo>
                <a:lnTo>
                  <a:pt x="4040" y="1579"/>
                </a:lnTo>
                <a:lnTo>
                  <a:pt x="4040" y="1577"/>
                </a:lnTo>
                <a:lnTo>
                  <a:pt x="4038" y="1577"/>
                </a:lnTo>
                <a:lnTo>
                  <a:pt x="4038" y="1575"/>
                </a:lnTo>
                <a:lnTo>
                  <a:pt x="4038" y="1575"/>
                </a:lnTo>
                <a:lnTo>
                  <a:pt x="4036" y="1575"/>
                </a:lnTo>
                <a:lnTo>
                  <a:pt x="4031" y="1573"/>
                </a:lnTo>
                <a:lnTo>
                  <a:pt x="4031" y="1570"/>
                </a:lnTo>
                <a:lnTo>
                  <a:pt x="4031" y="1568"/>
                </a:lnTo>
                <a:lnTo>
                  <a:pt x="4031" y="1568"/>
                </a:lnTo>
                <a:lnTo>
                  <a:pt x="4027" y="1564"/>
                </a:lnTo>
                <a:lnTo>
                  <a:pt x="4027" y="1564"/>
                </a:lnTo>
                <a:lnTo>
                  <a:pt x="4027" y="1562"/>
                </a:lnTo>
                <a:lnTo>
                  <a:pt x="4025" y="1562"/>
                </a:lnTo>
                <a:lnTo>
                  <a:pt x="4023" y="1558"/>
                </a:lnTo>
                <a:lnTo>
                  <a:pt x="4021" y="1558"/>
                </a:lnTo>
                <a:lnTo>
                  <a:pt x="4021" y="1556"/>
                </a:lnTo>
                <a:lnTo>
                  <a:pt x="4021" y="1556"/>
                </a:lnTo>
                <a:lnTo>
                  <a:pt x="4019" y="1556"/>
                </a:lnTo>
                <a:lnTo>
                  <a:pt x="4017" y="1556"/>
                </a:lnTo>
                <a:lnTo>
                  <a:pt x="4015" y="1556"/>
                </a:lnTo>
                <a:lnTo>
                  <a:pt x="4012" y="1556"/>
                </a:lnTo>
                <a:lnTo>
                  <a:pt x="4010" y="1556"/>
                </a:lnTo>
                <a:lnTo>
                  <a:pt x="4008" y="1556"/>
                </a:lnTo>
                <a:lnTo>
                  <a:pt x="4006" y="1556"/>
                </a:lnTo>
                <a:lnTo>
                  <a:pt x="4002" y="1556"/>
                </a:lnTo>
                <a:lnTo>
                  <a:pt x="4000" y="1556"/>
                </a:lnTo>
                <a:lnTo>
                  <a:pt x="3998" y="1554"/>
                </a:lnTo>
                <a:lnTo>
                  <a:pt x="3996" y="1552"/>
                </a:lnTo>
                <a:lnTo>
                  <a:pt x="3994" y="1552"/>
                </a:lnTo>
                <a:lnTo>
                  <a:pt x="3994" y="1552"/>
                </a:lnTo>
                <a:lnTo>
                  <a:pt x="3992" y="1549"/>
                </a:lnTo>
                <a:lnTo>
                  <a:pt x="3989" y="1549"/>
                </a:lnTo>
                <a:lnTo>
                  <a:pt x="3987" y="1552"/>
                </a:lnTo>
                <a:lnTo>
                  <a:pt x="3987" y="1552"/>
                </a:lnTo>
                <a:lnTo>
                  <a:pt x="3987" y="1552"/>
                </a:lnTo>
                <a:lnTo>
                  <a:pt x="3987" y="1554"/>
                </a:lnTo>
                <a:lnTo>
                  <a:pt x="3987" y="1554"/>
                </a:lnTo>
                <a:lnTo>
                  <a:pt x="3987" y="1554"/>
                </a:lnTo>
                <a:lnTo>
                  <a:pt x="3987" y="1556"/>
                </a:lnTo>
                <a:lnTo>
                  <a:pt x="3989" y="1560"/>
                </a:lnTo>
                <a:lnTo>
                  <a:pt x="3989" y="1562"/>
                </a:lnTo>
                <a:lnTo>
                  <a:pt x="3992" y="1562"/>
                </a:lnTo>
                <a:lnTo>
                  <a:pt x="3992" y="1564"/>
                </a:lnTo>
                <a:lnTo>
                  <a:pt x="3998" y="1570"/>
                </a:lnTo>
                <a:lnTo>
                  <a:pt x="4002" y="1573"/>
                </a:lnTo>
                <a:lnTo>
                  <a:pt x="4002" y="1575"/>
                </a:lnTo>
                <a:lnTo>
                  <a:pt x="4004" y="1577"/>
                </a:lnTo>
                <a:lnTo>
                  <a:pt x="4006" y="1577"/>
                </a:lnTo>
                <a:lnTo>
                  <a:pt x="4010" y="1579"/>
                </a:lnTo>
                <a:lnTo>
                  <a:pt x="4010" y="1579"/>
                </a:lnTo>
                <a:lnTo>
                  <a:pt x="4012" y="1579"/>
                </a:lnTo>
                <a:lnTo>
                  <a:pt x="4017" y="1585"/>
                </a:lnTo>
                <a:lnTo>
                  <a:pt x="4017" y="1585"/>
                </a:lnTo>
                <a:lnTo>
                  <a:pt x="4017" y="1587"/>
                </a:lnTo>
                <a:lnTo>
                  <a:pt x="4019" y="1589"/>
                </a:lnTo>
                <a:lnTo>
                  <a:pt x="4021" y="1589"/>
                </a:lnTo>
                <a:lnTo>
                  <a:pt x="4021" y="1591"/>
                </a:lnTo>
                <a:lnTo>
                  <a:pt x="4023" y="1593"/>
                </a:lnTo>
                <a:lnTo>
                  <a:pt x="4023" y="1596"/>
                </a:lnTo>
                <a:lnTo>
                  <a:pt x="4023" y="1598"/>
                </a:lnTo>
                <a:lnTo>
                  <a:pt x="4025" y="1598"/>
                </a:lnTo>
                <a:lnTo>
                  <a:pt x="4027" y="1598"/>
                </a:lnTo>
                <a:lnTo>
                  <a:pt x="4027" y="1600"/>
                </a:lnTo>
                <a:lnTo>
                  <a:pt x="4029" y="1600"/>
                </a:lnTo>
                <a:lnTo>
                  <a:pt x="4036" y="1604"/>
                </a:lnTo>
                <a:lnTo>
                  <a:pt x="4036" y="1604"/>
                </a:lnTo>
                <a:lnTo>
                  <a:pt x="4038" y="1606"/>
                </a:lnTo>
                <a:lnTo>
                  <a:pt x="4040" y="1610"/>
                </a:lnTo>
                <a:lnTo>
                  <a:pt x="4042" y="1617"/>
                </a:lnTo>
                <a:lnTo>
                  <a:pt x="4042" y="1621"/>
                </a:lnTo>
                <a:lnTo>
                  <a:pt x="4044" y="1625"/>
                </a:lnTo>
                <a:lnTo>
                  <a:pt x="4044" y="1627"/>
                </a:lnTo>
                <a:lnTo>
                  <a:pt x="4046" y="1627"/>
                </a:lnTo>
                <a:lnTo>
                  <a:pt x="4046" y="1629"/>
                </a:lnTo>
                <a:lnTo>
                  <a:pt x="4050" y="1629"/>
                </a:lnTo>
                <a:lnTo>
                  <a:pt x="4052" y="1631"/>
                </a:lnTo>
                <a:lnTo>
                  <a:pt x="4052" y="1631"/>
                </a:lnTo>
                <a:lnTo>
                  <a:pt x="4054" y="1635"/>
                </a:lnTo>
                <a:lnTo>
                  <a:pt x="4054" y="1638"/>
                </a:lnTo>
                <a:lnTo>
                  <a:pt x="4056" y="1638"/>
                </a:lnTo>
                <a:lnTo>
                  <a:pt x="4059" y="1640"/>
                </a:lnTo>
                <a:lnTo>
                  <a:pt x="4061" y="1642"/>
                </a:lnTo>
                <a:lnTo>
                  <a:pt x="4061" y="1644"/>
                </a:lnTo>
                <a:lnTo>
                  <a:pt x="4063" y="1648"/>
                </a:lnTo>
                <a:lnTo>
                  <a:pt x="4063" y="1650"/>
                </a:lnTo>
                <a:lnTo>
                  <a:pt x="4069" y="1658"/>
                </a:lnTo>
                <a:lnTo>
                  <a:pt x="4069" y="1663"/>
                </a:lnTo>
                <a:lnTo>
                  <a:pt x="4069" y="1663"/>
                </a:lnTo>
                <a:lnTo>
                  <a:pt x="4069" y="1665"/>
                </a:lnTo>
                <a:lnTo>
                  <a:pt x="4073" y="1669"/>
                </a:lnTo>
                <a:lnTo>
                  <a:pt x="4073" y="1669"/>
                </a:lnTo>
                <a:lnTo>
                  <a:pt x="4075" y="1671"/>
                </a:lnTo>
                <a:lnTo>
                  <a:pt x="4075" y="1671"/>
                </a:lnTo>
                <a:lnTo>
                  <a:pt x="4077" y="1673"/>
                </a:lnTo>
                <a:lnTo>
                  <a:pt x="4080" y="1677"/>
                </a:lnTo>
                <a:lnTo>
                  <a:pt x="4080" y="1677"/>
                </a:lnTo>
                <a:lnTo>
                  <a:pt x="4084" y="1679"/>
                </a:lnTo>
                <a:lnTo>
                  <a:pt x="4088" y="1684"/>
                </a:lnTo>
                <a:lnTo>
                  <a:pt x="4088" y="1684"/>
                </a:lnTo>
                <a:lnTo>
                  <a:pt x="4090" y="1688"/>
                </a:lnTo>
                <a:lnTo>
                  <a:pt x="4094" y="1690"/>
                </a:lnTo>
                <a:lnTo>
                  <a:pt x="4098" y="1696"/>
                </a:lnTo>
                <a:lnTo>
                  <a:pt x="4103" y="1696"/>
                </a:lnTo>
                <a:lnTo>
                  <a:pt x="4103" y="1698"/>
                </a:lnTo>
                <a:lnTo>
                  <a:pt x="4105" y="1700"/>
                </a:lnTo>
                <a:lnTo>
                  <a:pt x="4107" y="1700"/>
                </a:lnTo>
                <a:lnTo>
                  <a:pt x="4111" y="1702"/>
                </a:lnTo>
                <a:lnTo>
                  <a:pt x="4111" y="1705"/>
                </a:lnTo>
                <a:lnTo>
                  <a:pt x="4115" y="1709"/>
                </a:lnTo>
                <a:lnTo>
                  <a:pt x="4117" y="1709"/>
                </a:lnTo>
                <a:lnTo>
                  <a:pt x="4117" y="1711"/>
                </a:lnTo>
                <a:lnTo>
                  <a:pt x="4119" y="1713"/>
                </a:lnTo>
                <a:lnTo>
                  <a:pt x="4121" y="1715"/>
                </a:lnTo>
                <a:lnTo>
                  <a:pt x="4124" y="1715"/>
                </a:lnTo>
                <a:lnTo>
                  <a:pt x="4124" y="1715"/>
                </a:lnTo>
                <a:lnTo>
                  <a:pt x="4124" y="1715"/>
                </a:lnTo>
                <a:lnTo>
                  <a:pt x="4124" y="1715"/>
                </a:lnTo>
                <a:lnTo>
                  <a:pt x="4124" y="1713"/>
                </a:lnTo>
                <a:lnTo>
                  <a:pt x="4124" y="1711"/>
                </a:lnTo>
                <a:lnTo>
                  <a:pt x="4124" y="1711"/>
                </a:lnTo>
                <a:lnTo>
                  <a:pt x="4128" y="1713"/>
                </a:lnTo>
                <a:lnTo>
                  <a:pt x="4130" y="1713"/>
                </a:lnTo>
                <a:lnTo>
                  <a:pt x="4130" y="1713"/>
                </a:lnTo>
                <a:lnTo>
                  <a:pt x="4130" y="1713"/>
                </a:lnTo>
                <a:lnTo>
                  <a:pt x="4134" y="1711"/>
                </a:lnTo>
                <a:close/>
                <a:moveTo>
                  <a:pt x="4019" y="1602"/>
                </a:moveTo>
                <a:lnTo>
                  <a:pt x="4017" y="1600"/>
                </a:lnTo>
                <a:lnTo>
                  <a:pt x="4017" y="1600"/>
                </a:lnTo>
                <a:lnTo>
                  <a:pt x="4017" y="1600"/>
                </a:lnTo>
                <a:lnTo>
                  <a:pt x="4015" y="1600"/>
                </a:lnTo>
                <a:lnTo>
                  <a:pt x="4015" y="1600"/>
                </a:lnTo>
                <a:lnTo>
                  <a:pt x="4017" y="1600"/>
                </a:lnTo>
                <a:lnTo>
                  <a:pt x="4017" y="1602"/>
                </a:lnTo>
                <a:lnTo>
                  <a:pt x="4019" y="1602"/>
                </a:lnTo>
                <a:close/>
                <a:moveTo>
                  <a:pt x="4036" y="1461"/>
                </a:moveTo>
                <a:lnTo>
                  <a:pt x="4033" y="1461"/>
                </a:lnTo>
                <a:lnTo>
                  <a:pt x="4033" y="1461"/>
                </a:lnTo>
                <a:lnTo>
                  <a:pt x="4033" y="1463"/>
                </a:lnTo>
                <a:lnTo>
                  <a:pt x="4033" y="1463"/>
                </a:lnTo>
                <a:lnTo>
                  <a:pt x="4033" y="1463"/>
                </a:lnTo>
                <a:lnTo>
                  <a:pt x="4036" y="1466"/>
                </a:lnTo>
                <a:lnTo>
                  <a:pt x="4036" y="1461"/>
                </a:lnTo>
                <a:lnTo>
                  <a:pt x="4036" y="1461"/>
                </a:lnTo>
                <a:close/>
                <a:moveTo>
                  <a:pt x="4033" y="1449"/>
                </a:moveTo>
                <a:lnTo>
                  <a:pt x="4033" y="1449"/>
                </a:lnTo>
                <a:lnTo>
                  <a:pt x="4031" y="1449"/>
                </a:lnTo>
                <a:lnTo>
                  <a:pt x="4031" y="1449"/>
                </a:lnTo>
                <a:lnTo>
                  <a:pt x="4031" y="1451"/>
                </a:lnTo>
                <a:lnTo>
                  <a:pt x="4031" y="1453"/>
                </a:lnTo>
                <a:lnTo>
                  <a:pt x="4031" y="1453"/>
                </a:lnTo>
                <a:lnTo>
                  <a:pt x="4033" y="1453"/>
                </a:lnTo>
                <a:lnTo>
                  <a:pt x="4033" y="1451"/>
                </a:lnTo>
                <a:lnTo>
                  <a:pt x="4033" y="1449"/>
                </a:lnTo>
                <a:lnTo>
                  <a:pt x="4033" y="1449"/>
                </a:lnTo>
                <a:lnTo>
                  <a:pt x="4033" y="1449"/>
                </a:lnTo>
                <a:close/>
                <a:moveTo>
                  <a:pt x="4036" y="1459"/>
                </a:moveTo>
                <a:lnTo>
                  <a:pt x="4036" y="1457"/>
                </a:lnTo>
                <a:lnTo>
                  <a:pt x="4033" y="1457"/>
                </a:lnTo>
                <a:lnTo>
                  <a:pt x="4033" y="1457"/>
                </a:lnTo>
                <a:lnTo>
                  <a:pt x="4033" y="1459"/>
                </a:lnTo>
                <a:lnTo>
                  <a:pt x="4036" y="1459"/>
                </a:lnTo>
                <a:lnTo>
                  <a:pt x="4036" y="1459"/>
                </a:lnTo>
                <a:lnTo>
                  <a:pt x="4036" y="1459"/>
                </a:lnTo>
                <a:close/>
                <a:moveTo>
                  <a:pt x="4031" y="1501"/>
                </a:moveTo>
                <a:lnTo>
                  <a:pt x="4031" y="1499"/>
                </a:lnTo>
                <a:lnTo>
                  <a:pt x="4031" y="1499"/>
                </a:lnTo>
                <a:lnTo>
                  <a:pt x="4031" y="1501"/>
                </a:lnTo>
                <a:lnTo>
                  <a:pt x="4031" y="1501"/>
                </a:lnTo>
                <a:lnTo>
                  <a:pt x="4031" y="1501"/>
                </a:lnTo>
                <a:lnTo>
                  <a:pt x="4031" y="1501"/>
                </a:lnTo>
                <a:close/>
                <a:moveTo>
                  <a:pt x="4031" y="1487"/>
                </a:moveTo>
                <a:lnTo>
                  <a:pt x="4031" y="1487"/>
                </a:lnTo>
                <a:lnTo>
                  <a:pt x="4029" y="1487"/>
                </a:lnTo>
                <a:lnTo>
                  <a:pt x="4029" y="1489"/>
                </a:lnTo>
                <a:lnTo>
                  <a:pt x="4029" y="1489"/>
                </a:lnTo>
                <a:lnTo>
                  <a:pt x="4029" y="1489"/>
                </a:lnTo>
                <a:lnTo>
                  <a:pt x="4031" y="1489"/>
                </a:lnTo>
                <a:lnTo>
                  <a:pt x="4031" y="1487"/>
                </a:lnTo>
                <a:lnTo>
                  <a:pt x="4031" y="1487"/>
                </a:lnTo>
                <a:close/>
                <a:moveTo>
                  <a:pt x="4021" y="1396"/>
                </a:moveTo>
                <a:lnTo>
                  <a:pt x="4021" y="1394"/>
                </a:lnTo>
                <a:lnTo>
                  <a:pt x="4021" y="1392"/>
                </a:lnTo>
                <a:lnTo>
                  <a:pt x="4021" y="1392"/>
                </a:lnTo>
                <a:lnTo>
                  <a:pt x="4021" y="1392"/>
                </a:lnTo>
                <a:lnTo>
                  <a:pt x="4021" y="1392"/>
                </a:lnTo>
                <a:lnTo>
                  <a:pt x="4021" y="1392"/>
                </a:lnTo>
                <a:lnTo>
                  <a:pt x="4019" y="1392"/>
                </a:lnTo>
                <a:lnTo>
                  <a:pt x="4021" y="1394"/>
                </a:lnTo>
                <a:lnTo>
                  <a:pt x="4021" y="1396"/>
                </a:lnTo>
                <a:lnTo>
                  <a:pt x="4021" y="1396"/>
                </a:lnTo>
                <a:close/>
                <a:moveTo>
                  <a:pt x="4029" y="1453"/>
                </a:moveTo>
                <a:lnTo>
                  <a:pt x="4029" y="1453"/>
                </a:lnTo>
                <a:lnTo>
                  <a:pt x="4029" y="1453"/>
                </a:lnTo>
                <a:lnTo>
                  <a:pt x="4029" y="1453"/>
                </a:lnTo>
                <a:lnTo>
                  <a:pt x="4027" y="1455"/>
                </a:lnTo>
                <a:lnTo>
                  <a:pt x="4029" y="1455"/>
                </a:lnTo>
                <a:lnTo>
                  <a:pt x="4029" y="1455"/>
                </a:lnTo>
                <a:lnTo>
                  <a:pt x="4029" y="1455"/>
                </a:lnTo>
                <a:lnTo>
                  <a:pt x="4029" y="1455"/>
                </a:lnTo>
                <a:lnTo>
                  <a:pt x="4029" y="1455"/>
                </a:lnTo>
                <a:lnTo>
                  <a:pt x="4029" y="1455"/>
                </a:lnTo>
                <a:lnTo>
                  <a:pt x="4029" y="1455"/>
                </a:lnTo>
                <a:lnTo>
                  <a:pt x="4029" y="1453"/>
                </a:lnTo>
                <a:close/>
                <a:moveTo>
                  <a:pt x="3989" y="1547"/>
                </a:moveTo>
                <a:lnTo>
                  <a:pt x="3989" y="1547"/>
                </a:lnTo>
                <a:lnTo>
                  <a:pt x="3989" y="1547"/>
                </a:lnTo>
                <a:lnTo>
                  <a:pt x="3989" y="1547"/>
                </a:lnTo>
                <a:lnTo>
                  <a:pt x="3987" y="1547"/>
                </a:lnTo>
                <a:lnTo>
                  <a:pt x="3987" y="1545"/>
                </a:lnTo>
                <a:lnTo>
                  <a:pt x="3987" y="1547"/>
                </a:lnTo>
                <a:lnTo>
                  <a:pt x="3987" y="1547"/>
                </a:lnTo>
                <a:lnTo>
                  <a:pt x="3989" y="1547"/>
                </a:lnTo>
                <a:close/>
                <a:moveTo>
                  <a:pt x="3981" y="1403"/>
                </a:moveTo>
                <a:lnTo>
                  <a:pt x="3981" y="1403"/>
                </a:lnTo>
                <a:lnTo>
                  <a:pt x="3981" y="1403"/>
                </a:lnTo>
                <a:lnTo>
                  <a:pt x="3981" y="1403"/>
                </a:lnTo>
                <a:lnTo>
                  <a:pt x="3981" y="1401"/>
                </a:lnTo>
                <a:lnTo>
                  <a:pt x="3981" y="1401"/>
                </a:lnTo>
                <a:lnTo>
                  <a:pt x="3981" y="1403"/>
                </a:lnTo>
                <a:close/>
                <a:moveTo>
                  <a:pt x="4033" y="1472"/>
                </a:moveTo>
                <a:lnTo>
                  <a:pt x="4036" y="1474"/>
                </a:lnTo>
                <a:lnTo>
                  <a:pt x="4036" y="1474"/>
                </a:lnTo>
                <a:lnTo>
                  <a:pt x="4036" y="1474"/>
                </a:lnTo>
                <a:lnTo>
                  <a:pt x="4036" y="1472"/>
                </a:lnTo>
                <a:lnTo>
                  <a:pt x="4033" y="1472"/>
                </a:lnTo>
                <a:close/>
                <a:moveTo>
                  <a:pt x="4063" y="1675"/>
                </a:moveTo>
                <a:lnTo>
                  <a:pt x="4063" y="1675"/>
                </a:lnTo>
                <a:lnTo>
                  <a:pt x="4063" y="1675"/>
                </a:lnTo>
                <a:lnTo>
                  <a:pt x="4061" y="1671"/>
                </a:lnTo>
                <a:lnTo>
                  <a:pt x="4059" y="1671"/>
                </a:lnTo>
                <a:lnTo>
                  <a:pt x="4059" y="1671"/>
                </a:lnTo>
                <a:lnTo>
                  <a:pt x="4059" y="1673"/>
                </a:lnTo>
                <a:lnTo>
                  <a:pt x="4061" y="1675"/>
                </a:lnTo>
                <a:lnTo>
                  <a:pt x="4061" y="1675"/>
                </a:lnTo>
                <a:lnTo>
                  <a:pt x="4061" y="1677"/>
                </a:lnTo>
                <a:lnTo>
                  <a:pt x="4061" y="1677"/>
                </a:lnTo>
                <a:lnTo>
                  <a:pt x="4063" y="1679"/>
                </a:lnTo>
                <a:lnTo>
                  <a:pt x="4063" y="1677"/>
                </a:lnTo>
                <a:lnTo>
                  <a:pt x="4063" y="1675"/>
                </a:lnTo>
                <a:lnTo>
                  <a:pt x="4063" y="1675"/>
                </a:lnTo>
                <a:close/>
                <a:moveTo>
                  <a:pt x="3948" y="1474"/>
                </a:moveTo>
                <a:lnTo>
                  <a:pt x="3948" y="1474"/>
                </a:lnTo>
                <a:lnTo>
                  <a:pt x="3945" y="1476"/>
                </a:lnTo>
                <a:lnTo>
                  <a:pt x="3945" y="1476"/>
                </a:lnTo>
                <a:lnTo>
                  <a:pt x="3945" y="1478"/>
                </a:lnTo>
                <a:lnTo>
                  <a:pt x="3945" y="1478"/>
                </a:lnTo>
                <a:lnTo>
                  <a:pt x="3948" y="1480"/>
                </a:lnTo>
                <a:lnTo>
                  <a:pt x="3948" y="1478"/>
                </a:lnTo>
                <a:lnTo>
                  <a:pt x="3950" y="1476"/>
                </a:lnTo>
                <a:lnTo>
                  <a:pt x="3948" y="1476"/>
                </a:lnTo>
                <a:lnTo>
                  <a:pt x="3948" y="1474"/>
                </a:lnTo>
                <a:close/>
                <a:moveTo>
                  <a:pt x="3950" y="1466"/>
                </a:moveTo>
                <a:lnTo>
                  <a:pt x="3950" y="1466"/>
                </a:lnTo>
                <a:lnTo>
                  <a:pt x="3950" y="1466"/>
                </a:lnTo>
                <a:lnTo>
                  <a:pt x="3950" y="1468"/>
                </a:lnTo>
                <a:lnTo>
                  <a:pt x="3950" y="1468"/>
                </a:lnTo>
                <a:lnTo>
                  <a:pt x="3950" y="1468"/>
                </a:lnTo>
                <a:lnTo>
                  <a:pt x="3950" y="1466"/>
                </a:lnTo>
                <a:lnTo>
                  <a:pt x="3950" y="1466"/>
                </a:lnTo>
                <a:close/>
                <a:moveTo>
                  <a:pt x="3954" y="1451"/>
                </a:moveTo>
                <a:lnTo>
                  <a:pt x="3954" y="1447"/>
                </a:lnTo>
                <a:lnTo>
                  <a:pt x="3954" y="1445"/>
                </a:lnTo>
                <a:lnTo>
                  <a:pt x="3954" y="1445"/>
                </a:lnTo>
                <a:lnTo>
                  <a:pt x="3954" y="1443"/>
                </a:lnTo>
                <a:lnTo>
                  <a:pt x="3956" y="1443"/>
                </a:lnTo>
                <a:lnTo>
                  <a:pt x="3956" y="1440"/>
                </a:lnTo>
                <a:lnTo>
                  <a:pt x="3956" y="1440"/>
                </a:lnTo>
                <a:lnTo>
                  <a:pt x="3956" y="1440"/>
                </a:lnTo>
                <a:lnTo>
                  <a:pt x="3956" y="1438"/>
                </a:lnTo>
                <a:lnTo>
                  <a:pt x="3956" y="1438"/>
                </a:lnTo>
                <a:lnTo>
                  <a:pt x="3956" y="1436"/>
                </a:lnTo>
                <a:lnTo>
                  <a:pt x="3956" y="1436"/>
                </a:lnTo>
                <a:lnTo>
                  <a:pt x="3956" y="1436"/>
                </a:lnTo>
                <a:lnTo>
                  <a:pt x="3954" y="1436"/>
                </a:lnTo>
                <a:lnTo>
                  <a:pt x="3954" y="1438"/>
                </a:lnTo>
                <a:lnTo>
                  <a:pt x="3954" y="1440"/>
                </a:lnTo>
                <a:lnTo>
                  <a:pt x="3952" y="1443"/>
                </a:lnTo>
                <a:lnTo>
                  <a:pt x="3952" y="1443"/>
                </a:lnTo>
                <a:lnTo>
                  <a:pt x="3952" y="1445"/>
                </a:lnTo>
                <a:lnTo>
                  <a:pt x="3952" y="1447"/>
                </a:lnTo>
                <a:lnTo>
                  <a:pt x="3952" y="1447"/>
                </a:lnTo>
                <a:lnTo>
                  <a:pt x="3952" y="1449"/>
                </a:lnTo>
                <a:lnTo>
                  <a:pt x="3952" y="1449"/>
                </a:lnTo>
                <a:lnTo>
                  <a:pt x="3952" y="1451"/>
                </a:lnTo>
                <a:lnTo>
                  <a:pt x="3952" y="1453"/>
                </a:lnTo>
                <a:lnTo>
                  <a:pt x="3952" y="1453"/>
                </a:lnTo>
                <a:lnTo>
                  <a:pt x="3952" y="1453"/>
                </a:lnTo>
                <a:lnTo>
                  <a:pt x="3952" y="1455"/>
                </a:lnTo>
                <a:lnTo>
                  <a:pt x="3952" y="1455"/>
                </a:lnTo>
                <a:lnTo>
                  <a:pt x="3950" y="1455"/>
                </a:lnTo>
                <a:lnTo>
                  <a:pt x="3950" y="1455"/>
                </a:lnTo>
                <a:lnTo>
                  <a:pt x="3950" y="1457"/>
                </a:lnTo>
                <a:lnTo>
                  <a:pt x="3950" y="1457"/>
                </a:lnTo>
                <a:lnTo>
                  <a:pt x="3950" y="1459"/>
                </a:lnTo>
                <a:lnTo>
                  <a:pt x="3950" y="1459"/>
                </a:lnTo>
                <a:lnTo>
                  <a:pt x="3948" y="1459"/>
                </a:lnTo>
                <a:lnTo>
                  <a:pt x="3950" y="1461"/>
                </a:lnTo>
                <a:lnTo>
                  <a:pt x="3950" y="1461"/>
                </a:lnTo>
                <a:lnTo>
                  <a:pt x="3950" y="1466"/>
                </a:lnTo>
                <a:lnTo>
                  <a:pt x="3950" y="1466"/>
                </a:lnTo>
                <a:lnTo>
                  <a:pt x="3952" y="1466"/>
                </a:lnTo>
                <a:lnTo>
                  <a:pt x="3952" y="1463"/>
                </a:lnTo>
                <a:lnTo>
                  <a:pt x="3952" y="1461"/>
                </a:lnTo>
                <a:lnTo>
                  <a:pt x="3952" y="1459"/>
                </a:lnTo>
                <a:lnTo>
                  <a:pt x="3952" y="1459"/>
                </a:lnTo>
                <a:lnTo>
                  <a:pt x="3952" y="1459"/>
                </a:lnTo>
                <a:lnTo>
                  <a:pt x="3952" y="1457"/>
                </a:lnTo>
                <a:lnTo>
                  <a:pt x="3952" y="1457"/>
                </a:lnTo>
                <a:lnTo>
                  <a:pt x="3952" y="1457"/>
                </a:lnTo>
                <a:lnTo>
                  <a:pt x="3954" y="1455"/>
                </a:lnTo>
                <a:lnTo>
                  <a:pt x="3954" y="1455"/>
                </a:lnTo>
                <a:lnTo>
                  <a:pt x="3954" y="1451"/>
                </a:lnTo>
                <a:lnTo>
                  <a:pt x="3954" y="1451"/>
                </a:lnTo>
                <a:lnTo>
                  <a:pt x="3954" y="1451"/>
                </a:lnTo>
                <a:close/>
                <a:moveTo>
                  <a:pt x="3939" y="1315"/>
                </a:moveTo>
                <a:lnTo>
                  <a:pt x="3939" y="1315"/>
                </a:lnTo>
                <a:lnTo>
                  <a:pt x="3939" y="1315"/>
                </a:lnTo>
                <a:lnTo>
                  <a:pt x="3939" y="1317"/>
                </a:lnTo>
                <a:lnTo>
                  <a:pt x="3939" y="1317"/>
                </a:lnTo>
                <a:lnTo>
                  <a:pt x="3939" y="1317"/>
                </a:lnTo>
                <a:lnTo>
                  <a:pt x="3939" y="1317"/>
                </a:lnTo>
                <a:lnTo>
                  <a:pt x="3939" y="1317"/>
                </a:lnTo>
                <a:lnTo>
                  <a:pt x="3939" y="1315"/>
                </a:lnTo>
                <a:lnTo>
                  <a:pt x="3939" y="1315"/>
                </a:lnTo>
                <a:close/>
                <a:moveTo>
                  <a:pt x="3952" y="1497"/>
                </a:moveTo>
                <a:lnTo>
                  <a:pt x="3952" y="1499"/>
                </a:lnTo>
                <a:lnTo>
                  <a:pt x="3952" y="1499"/>
                </a:lnTo>
                <a:lnTo>
                  <a:pt x="3952" y="1499"/>
                </a:lnTo>
                <a:lnTo>
                  <a:pt x="3952" y="1499"/>
                </a:lnTo>
                <a:lnTo>
                  <a:pt x="3952" y="1499"/>
                </a:lnTo>
                <a:lnTo>
                  <a:pt x="3952" y="1499"/>
                </a:lnTo>
                <a:lnTo>
                  <a:pt x="3952" y="1499"/>
                </a:lnTo>
                <a:lnTo>
                  <a:pt x="3952" y="1497"/>
                </a:lnTo>
                <a:close/>
                <a:moveTo>
                  <a:pt x="3927" y="1302"/>
                </a:moveTo>
                <a:lnTo>
                  <a:pt x="3927" y="1308"/>
                </a:lnTo>
                <a:lnTo>
                  <a:pt x="3929" y="1308"/>
                </a:lnTo>
                <a:lnTo>
                  <a:pt x="3929" y="1306"/>
                </a:lnTo>
                <a:lnTo>
                  <a:pt x="3929" y="1304"/>
                </a:lnTo>
                <a:lnTo>
                  <a:pt x="3927" y="1302"/>
                </a:lnTo>
                <a:close/>
                <a:moveTo>
                  <a:pt x="3952" y="1445"/>
                </a:moveTo>
                <a:lnTo>
                  <a:pt x="3952" y="1445"/>
                </a:lnTo>
                <a:lnTo>
                  <a:pt x="3950" y="1445"/>
                </a:lnTo>
                <a:lnTo>
                  <a:pt x="3950" y="1445"/>
                </a:lnTo>
                <a:lnTo>
                  <a:pt x="3950" y="1447"/>
                </a:lnTo>
                <a:lnTo>
                  <a:pt x="3952" y="1445"/>
                </a:lnTo>
                <a:lnTo>
                  <a:pt x="3952" y="1445"/>
                </a:lnTo>
                <a:close/>
                <a:moveTo>
                  <a:pt x="3920" y="1296"/>
                </a:moveTo>
                <a:lnTo>
                  <a:pt x="3920" y="1296"/>
                </a:lnTo>
                <a:lnTo>
                  <a:pt x="3920" y="1294"/>
                </a:lnTo>
                <a:lnTo>
                  <a:pt x="3920" y="1296"/>
                </a:lnTo>
                <a:lnTo>
                  <a:pt x="3920" y="1296"/>
                </a:lnTo>
                <a:lnTo>
                  <a:pt x="3920" y="1296"/>
                </a:lnTo>
                <a:lnTo>
                  <a:pt x="3920" y="1296"/>
                </a:lnTo>
                <a:close/>
                <a:moveTo>
                  <a:pt x="3933" y="1302"/>
                </a:moveTo>
                <a:lnTo>
                  <a:pt x="3933" y="1302"/>
                </a:lnTo>
                <a:lnTo>
                  <a:pt x="3933" y="1300"/>
                </a:lnTo>
                <a:lnTo>
                  <a:pt x="3933" y="1302"/>
                </a:lnTo>
                <a:lnTo>
                  <a:pt x="3933" y="1302"/>
                </a:lnTo>
                <a:lnTo>
                  <a:pt x="3933" y="1304"/>
                </a:lnTo>
                <a:lnTo>
                  <a:pt x="3933" y="1304"/>
                </a:lnTo>
                <a:lnTo>
                  <a:pt x="3935" y="1304"/>
                </a:lnTo>
                <a:lnTo>
                  <a:pt x="3935" y="1304"/>
                </a:lnTo>
                <a:lnTo>
                  <a:pt x="3933" y="1302"/>
                </a:lnTo>
                <a:close/>
                <a:moveTo>
                  <a:pt x="3977" y="1396"/>
                </a:moveTo>
                <a:lnTo>
                  <a:pt x="3977" y="1399"/>
                </a:lnTo>
                <a:lnTo>
                  <a:pt x="3975" y="1401"/>
                </a:lnTo>
                <a:lnTo>
                  <a:pt x="3975" y="1403"/>
                </a:lnTo>
                <a:lnTo>
                  <a:pt x="3977" y="1401"/>
                </a:lnTo>
                <a:lnTo>
                  <a:pt x="3977" y="1399"/>
                </a:lnTo>
                <a:lnTo>
                  <a:pt x="3979" y="1396"/>
                </a:lnTo>
                <a:lnTo>
                  <a:pt x="3979" y="1396"/>
                </a:lnTo>
                <a:lnTo>
                  <a:pt x="3977" y="1396"/>
                </a:lnTo>
                <a:close/>
                <a:moveTo>
                  <a:pt x="3939" y="1313"/>
                </a:moveTo>
                <a:lnTo>
                  <a:pt x="3939" y="1310"/>
                </a:lnTo>
                <a:lnTo>
                  <a:pt x="3939" y="1310"/>
                </a:lnTo>
                <a:lnTo>
                  <a:pt x="3939" y="1313"/>
                </a:lnTo>
                <a:lnTo>
                  <a:pt x="3937" y="1313"/>
                </a:lnTo>
                <a:lnTo>
                  <a:pt x="3939" y="1315"/>
                </a:lnTo>
                <a:lnTo>
                  <a:pt x="3939" y="1313"/>
                </a:lnTo>
                <a:lnTo>
                  <a:pt x="3939" y="1313"/>
                </a:lnTo>
                <a:close/>
                <a:moveTo>
                  <a:pt x="3964" y="1361"/>
                </a:moveTo>
                <a:lnTo>
                  <a:pt x="3966" y="1359"/>
                </a:lnTo>
                <a:lnTo>
                  <a:pt x="3966" y="1359"/>
                </a:lnTo>
                <a:lnTo>
                  <a:pt x="3966" y="1357"/>
                </a:lnTo>
                <a:lnTo>
                  <a:pt x="3964" y="1357"/>
                </a:lnTo>
                <a:lnTo>
                  <a:pt x="3962" y="1357"/>
                </a:lnTo>
                <a:lnTo>
                  <a:pt x="3962" y="1359"/>
                </a:lnTo>
                <a:lnTo>
                  <a:pt x="3964" y="1361"/>
                </a:lnTo>
                <a:lnTo>
                  <a:pt x="3964" y="1361"/>
                </a:lnTo>
                <a:close/>
                <a:moveTo>
                  <a:pt x="3964" y="1524"/>
                </a:moveTo>
                <a:lnTo>
                  <a:pt x="3964" y="1524"/>
                </a:lnTo>
                <a:lnTo>
                  <a:pt x="3964" y="1524"/>
                </a:lnTo>
                <a:lnTo>
                  <a:pt x="3964" y="1526"/>
                </a:lnTo>
                <a:lnTo>
                  <a:pt x="3964" y="1526"/>
                </a:lnTo>
                <a:lnTo>
                  <a:pt x="3966" y="1526"/>
                </a:lnTo>
                <a:lnTo>
                  <a:pt x="3964" y="1524"/>
                </a:lnTo>
                <a:close/>
                <a:moveTo>
                  <a:pt x="3962" y="1514"/>
                </a:moveTo>
                <a:lnTo>
                  <a:pt x="3962" y="1514"/>
                </a:lnTo>
                <a:lnTo>
                  <a:pt x="3962" y="1514"/>
                </a:lnTo>
                <a:lnTo>
                  <a:pt x="3962" y="1514"/>
                </a:lnTo>
                <a:lnTo>
                  <a:pt x="3962" y="1516"/>
                </a:lnTo>
                <a:lnTo>
                  <a:pt x="3962" y="1516"/>
                </a:lnTo>
                <a:lnTo>
                  <a:pt x="3962" y="1516"/>
                </a:lnTo>
                <a:lnTo>
                  <a:pt x="3962" y="1516"/>
                </a:lnTo>
                <a:lnTo>
                  <a:pt x="3962" y="1516"/>
                </a:lnTo>
                <a:lnTo>
                  <a:pt x="3962" y="1514"/>
                </a:lnTo>
                <a:lnTo>
                  <a:pt x="3962" y="1514"/>
                </a:lnTo>
                <a:close/>
                <a:moveTo>
                  <a:pt x="3966" y="1526"/>
                </a:moveTo>
                <a:lnTo>
                  <a:pt x="3964" y="1528"/>
                </a:lnTo>
                <a:lnTo>
                  <a:pt x="3964" y="1528"/>
                </a:lnTo>
                <a:lnTo>
                  <a:pt x="3964" y="1531"/>
                </a:lnTo>
                <a:lnTo>
                  <a:pt x="3964" y="1531"/>
                </a:lnTo>
                <a:lnTo>
                  <a:pt x="3966" y="1535"/>
                </a:lnTo>
                <a:lnTo>
                  <a:pt x="3968" y="1533"/>
                </a:lnTo>
                <a:lnTo>
                  <a:pt x="3968" y="1531"/>
                </a:lnTo>
                <a:lnTo>
                  <a:pt x="3966" y="1528"/>
                </a:lnTo>
                <a:lnTo>
                  <a:pt x="3966" y="1526"/>
                </a:lnTo>
                <a:close/>
                <a:moveTo>
                  <a:pt x="3956" y="1512"/>
                </a:moveTo>
                <a:lnTo>
                  <a:pt x="3956" y="1512"/>
                </a:lnTo>
                <a:lnTo>
                  <a:pt x="3956" y="1512"/>
                </a:lnTo>
                <a:lnTo>
                  <a:pt x="3956" y="1514"/>
                </a:lnTo>
                <a:lnTo>
                  <a:pt x="3958" y="1514"/>
                </a:lnTo>
                <a:lnTo>
                  <a:pt x="3958" y="1512"/>
                </a:lnTo>
                <a:lnTo>
                  <a:pt x="3956" y="1512"/>
                </a:lnTo>
                <a:close/>
                <a:moveTo>
                  <a:pt x="3962" y="1344"/>
                </a:moveTo>
                <a:lnTo>
                  <a:pt x="3962" y="1342"/>
                </a:lnTo>
                <a:lnTo>
                  <a:pt x="3960" y="1342"/>
                </a:lnTo>
                <a:lnTo>
                  <a:pt x="3960" y="1342"/>
                </a:lnTo>
                <a:lnTo>
                  <a:pt x="3962" y="1344"/>
                </a:lnTo>
                <a:lnTo>
                  <a:pt x="3962" y="1344"/>
                </a:lnTo>
                <a:close/>
                <a:moveTo>
                  <a:pt x="3956" y="1457"/>
                </a:moveTo>
                <a:lnTo>
                  <a:pt x="3954" y="1457"/>
                </a:lnTo>
                <a:lnTo>
                  <a:pt x="3954" y="1459"/>
                </a:lnTo>
                <a:lnTo>
                  <a:pt x="3956" y="1459"/>
                </a:lnTo>
                <a:lnTo>
                  <a:pt x="3956" y="1457"/>
                </a:lnTo>
                <a:lnTo>
                  <a:pt x="3956" y="1457"/>
                </a:lnTo>
                <a:close/>
                <a:moveTo>
                  <a:pt x="3956" y="1342"/>
                </a:moveTo>
                <a:lnTo>
                  <a:pt x="3956" y="1342"/>
                </a:lnTo>
                <a:lnTo>
                  <a:pt x="3954" y="1340"/>
                </a:lnTo>
                <a:lnTo>
                  <a:pt x="3954" y="1340"/>
                </a:lnTo>
                <a:lnTo>
                  <a:pt x="3954" y="1340"/>
                </a:lnTo>
                <a:lnTo>
                  <a:pt x="3954" y="1342"/>
                </a:lnTo>
                <a:lnTo>
                  <a:pt x="3956" y="1342"/>
                </a:lnTo>
                <a:close/>
                <a:moveTo>
                  <a:pt x="3960" y="1516"/>
                </a:moveTo>
                <a:lnTo>
                  <a:pt x="3960" y="1516"/>
                </a:lnTo>
                <a:lnTo>
                  <a:pt x="3960" y="1516"/>
                </a:lnTo>
                <a:lnTo>
                  <a:pt x="3960" y="1518"/>
                </a:lnTo>
                <a:lnTo>
                  <a:pt x="3960" y="1518"/>
                </a:lnTo>
                <a:lnTo>
                  <a:pt x="3962" y="1518"/>
                </a:lnTo>
                <a:lnTo>
                  <a:pt x="3962" y="1518"/>
                </a:lnTo>
                <a:lnTo>
                  <a:pt x="3962" y="1516"/>
                </a:lnTo>
                <a:lnTo>
                  <a:pt x="3960" y="1516"/>
                </a:lnTo>
                <a:close/>
                <a:moveTo>
                  <a:pt x="3765" y="1493"/>
                </a:moveTo>
                <a:lnTo>
                  <a:pt x="3765" y="1491"/>
                </a:lnTo>
                <a:lnTo>
                  <a:pt x="3765" y="1491"/>
                </a:lnTo>
                <a:lnTo>
                  <a:pt x="3765" y="1491"/>
                </a:lnTo>
                <a:lnTo>
                  <a:pt x="3765" y="1491"/>
                </a:lnTo>
                <a:lnTo>
                  <a:pt x="3765" y="1491"/>
                </a:lnTo>
                <a:lnTo>
                  <a:pt x="3765" y="1491"/>
                </a:lnTo>
                <a:lnTo>
                  <a:pt x="3765" y="1493"/>
                </a:lnTo>
                <a:lnTo>
                  <a:pt x="3765" y="1493"/>
                </a:lnTo>
                <a:close/>
                <a:moveTo>
                  <a:pt x="4488" y="1658"/>
                </a:moveTo>
                <a:lnTo>
                  <a:pt x="4490" y="1661"/>
                </a:lnTo>
                <a:lnTo>
                  <a:pt x="4492" y="1661"/>
                </a:lnTo>
                <a:lnTo>
                  <a:pt x="4492" y="1661"/>
                </a:lnTo>
                <a:lnTo>
                  <a:pt x="4494" y="1661"/>
                </a:lnTo>
                <a:lnTo>
                  <a:pt x="4494" y="1661"/>
                </a:lnTo>
                <a:lnTo>
                  <a:pt x="4497" y="1661"/>
                </a:lnTo>
                <a:lnTo>
                  <a:pt x="4497" y="1661"/>
                </a:lnTo>
                <a:lnTo>
                  <a:pt x="4497" y="1658"/>
                </a:lnTo>
                <a:lnTo>
                  <a:pt x="4497" y="1658"/>
                </a:lnTo>
                <a:lnTo>
                  <a:pt x="4497" y="1658"/>
                </a:lnTo>
                <a:lnTo>
                  <a:pt x="4497" y="1658"/>
                </a:lnTo>
                <a:lnTo>
                  <a:pt x="4497" y="1656"/>
                </a:lnTo>
                <a:lnTo>
                  <a:pt x="4497" y="1656"/>
                </a:lnTo>
                <a:lnTo>
                  <a:pt x="4497" y="1656"/>
                </a:lnTo>
                <a:lnTo>
                  <a:pt x="4497" y="1656"/>
                </a:lnTo>
                <a:lnTo>
                  <a:pt x="4494" y="1656"/>
                </a:lnTo>
                <a:lnTo>
                  <a:pt x="4492" y="1656"/>
                </a:lnTo>
                <a:lnTo>
                  <a:pt x="4490" y="1656"/>
                </a:lnTo>
                <a:lnTo>
                  <a:pt x="4488" y="1658"/>
                </a:lnTo>
                <a:lnTo>
                  <a:pt x="4488" y="1658"/>
                </a:lnTo>
                <a:close/>
                <a:moveTo>
                  <a:pt x="4484" y="1633"/>
                </a:moveTo>
                <a:lnTo>
                  <a:pt x="4484" y="1633"/>
                </a:lnTo>
                <a:lnTo>
                  <a:pt x="4484" y="1633"/>
                </a:lnTo>
                <a:lnTo>
                  <a:pt x="4484" y="1633"/>
                </a:lnTo>
                <a:lnTo>
                  <a:pt x="4482" y="1631"/>
                </a:lnTo>
                <a:lnTo>
                  <a:pt x="4482" y="1631"/>
                </a:lnTo>
                <a:lnTo>
                  <a:pt x="4484" y="1633"/>
                </a:lnTo>
                <a:close/>
                <a:moveTo>
                  <a:pt x="4490" y="1151"/>
                </a:moveTo>
                <a:lnTo>
                  <a:pt x="4490" y="1153"/>
                </a:lnTo>
                <a:lnTo>
                  <a:pt x="4492" y="1151"/>
                </a:lnTo>
                <a:lnTo>
                  <a:pt x="4494" y="1151"/>
                </a:lnTo>
                <a:lnTo>
                  <a:pt x="4494" y="1147"/>
                </a:lnTo>
                <a:lnTo>
                  <a:pt x="4494" y="1147"/>
                </a:lnTo>
                <a:lnTo>
                  <a:pt x="4490" y="1147"/>
                </a:lnTo>
                <a:lnTo>
                  <a:pt x="4492" y="1149"/>
                </a:lnTo>
                <a:lnTo>
                  <a:pt x="4490" y="1151"/>
                </a:lnTo>
                <a:lnTo>
                  <a:pt x="4490" y="1151"/>
                </a:lnTo>
                <a:lnTo>
                  <a:pt x="4492" y="1151"/>
                </a:lnTo>
                <a:lnTo>
                  <a:pt x="4490" y="1151"/>
                </a:lnTo>
                <a:lnTo>
                  <a:pt x="4490" y="1151"/>
                </a:lnTo>
                <a:close/>
                <a:moveTo>
                  <a:pt x="4499" y="1183"/>
                </a:moveTo>
                <a:lnTo>
                  <a:pt x="4501" y="1183"/>
                </a:lnTo>
                <a:lnTo>
                  <a:pt x="4501" y="1183"/>
                </a:lnTo>
                <a:lnTo>
                  <a:pt x="4501" y="1180"/>
                </a:lnTo>
                <a:lnTo>
                  <a:pt x="4499" y="1180"/>
                </a:lnTo>
                <a:lnTo>
                  <a:pt x="4497" y="1180"/>
                </a:lnTo>
                <a:lnTo>
                  <a:pt x="4497" y="1183"/>
                </a:lnTo>
                <a:lnTo>
                  <a:pt x="4499" y="1183"/>
                </a:lnTo>
                <a:close/>
                <a:moveTo>
                  <a:pt x="4494" y="1633"/>
                </a:moveTo>
                <a:lnTo>
                  <a:pt x="4494" y="1633"/>
                </a:lnTo>
                <a:lnTo>
                  <a:pt x="4494" y="1633"/>
                </a:lnTo>
                <a:lnTo>
                  <a:pt x="4497" y="1635"/>
                </a:lnTo>
                <a:lnTo>
                  <a:pt x="4499" y="1635"/>
                </a:lnTo>
                <a:lnTo>
                  <a:pt x="4499" y="1635"/>
                </a:lnTo>
                <a:lnTo>
                  <a:pt x="4499" y="1635"/>
                </a:lnTo>
                <a:lnTo>
                  <a:pt x="4501" y="1635"/>
                </a:lnTo>
                <a:lnTo>
                  <a:pt x="4501" y="1635"/>
                </a:lnTo>
                <a:lnTo>
                  <a:pt x="4501" y="1638"/>
                </a:lnTo>
                <a:lnTo>
                  <a:pt x="4503" y="1638"/>
                </a:lnTo>
                <a:lnTo>
                  <a:pt x="4505" y="1638"/>
                </a:lnTo>
                <a:lnTo>
                  <a:pt x="4505" y="1635"/>
                </a:lnTo>
                <a:lnTo>
                  <a:pt x="4503" y="1635"/>
                </a:lnTo>
                <a:lnTo>
                  <a:pt x="4503" y="1635"/>
                </a:lnTo>
                <a:lnTo>
                  <a:pt x="4503" y="1635"/>
                </a:lnTo>
                <a:lnTo>
                  <a:pt x="4501" y="1633"/>
                </a:lnTo>
                <a:lnTo>
                  <a:pt x="4501" y="1633"/>
                </a:lnTo>
                <a:lnTo>
                  <a:pt x="4501" y="1633"/>
                </a:lnTo>
                <a:lnTo>
                  <a:pt x="4501" y="1633"/>
                </a:lnTo>
                <a:lnTo>
                  <a:pt x="4503" y="1635"/>
                </a:lnTo>
                <a:lnTo>
                  <a:pt x="4505" y="1635"/>
                </a:lnTo>
                <a:lnTo>
                  <a:pt x="4505" y="1635"/>
                </a:lnTo>
                <a:lnTo>
                  <a:pt x="4505" y="1635"/>
                </a:lnTo>
                <a:lnTo>
                  <a:pt x="4507" y="1635"/>
                </a:lnTo>
                <a:lnTo>
                  <a:pt x="4509" y="1635"/>
                </a:lnTo>
                <a:lnTo>
                  <a:pt x="4509" y="1638"/>
                </a:lnTo>
                <a:lnTo>
                  <a:pt x="4509" y="1635"/>
                </a:lnTo>
                <a:lnTo>
                  <a:pt x="4511" y="1635"/>
                </a:lnTo>
                <a:lnTo>
                  <a:pt x="4509" y="1635"/>
                </a:lnTo>
                <a:lnTo>
                  <a:pt x="4509" y="1633"/>
                </a:lnTo>
                <a:lnTo>
                  <a:pt x="4509" y="1633"/>
                </a:lnTo>
                <a:lnTo>
                  <a:pt x="4505" y="1631"/>
                </a:lnTo>
                <a:lnTo>
                  <a:pt x="4505" y="1631"/>
                </a:lnTo>
                <a:lnTo>
                  <a:pt x="4503" y="1631"/>
                </a:lnTo>
                <a:lnTo>
                  <a:pt x="4501" y="1631"/>
                </a:lnTo>
                <a:lnTo>
                  <a:pt x="4499" y="1631"/>
                </a:lnTo>
                <a:lnTo>
                  <a:pt x="4499" y="1631"/>
                </a:lnTo>
                <a:lnTo>
                  <a:pt x="4499" y="1631"/>
                </a:lnTo>
                <a:lnTo>
                  <a:pt x="4497" y="1633"/>
                </a:lnTo>
                <a:lnTo>
                  <a:pt x="4497" y="1631"/>
                </a:lnTo>
                <a:lnTo>
                  <a:pt x="4494" y="1633"/>
                </a:lnTo>
                <a:close/>
                <a:moveTo>
                  <a:pt x="4461" y="1675"/>
                </a:moveTo>
                <a:lnTo>
                  <a:pt x="4461" y="1675"/>
                </a:lnTo>
                <a:lnTo>
                  <a:pt x="4461" y="1673"/>
                </a:lnTo>
                <a:lnTo>
                  <a:pt x="4461" y="1673"/>
                </a:lnTo>
                <a:lnTo>
                  <a:pt x="4459" y="1675"/>
                </a:lnTo>
                <a:lnTo>
                  <a:pt x="4461" y="1675"/>
                </a:lnTo>
                <a:close/>
                <a:moveTo>
                  <a:pt x="4505" y="1178"/>
                </a:moveTo>
                <a:lnTo>
                  <a:pt x="4507" y="1176"/>
                </a:lnTo>
                <a:lnTo>
                  <a:pt x="4507" y="1174"/>
                </a:lnTo>
                <a:lnTo>
                  <a:pt x="4507" y="1174"/>
                </a:lnTo>
                <a:lnTo>
                  <a:pt x="4507" y="1174"/>
                </a:lnTo>
                <a:lnTo>
                  <a:pt x="4505" y="1174"/>
                </a:lnTo>
                <a:lnTo>
                  <a:pt x="4505" y="1176"/>
                </a:lnTo>
                <a:lnTo>
                  <a:pt x="4505" y="1178"/>
                </a:lnTo>
                <a:lnTo>
                  <a:pt x="4503" y="1180"/>
                </a:lnTo>
                <a:lnTo>
                  <a:pt x="4503" y="1180"/>
                </a:lnTo>
                <a:lnTo>
                  <a:pt x="4505" y="1180"/>
                </a:lnTo>
                <a:lnTo>
                  <a:pt x="4505" y="1178"/>
                </a:lnTo>
                <a:close/>
                <a:moveTo>
                  <a:pt x="4480" y="1216"/>
                </a:moveTo>
                <a:lnTo>
                  <a:pt x="4480" y="1216"/>
                </a:lnTo>
                <a:lnTo>
                  <a:pt x="4480" y="1216"/>
                </a:lnTo>
                <a:lnTo>
                  <a:pt x="4480" y="1216"/>
                </a:lnTo>
                <a:lnTo>
                  <a:pt x="4482" y="1218"/>
                </a:lnTo>
                <a:lnTo>
                  <a:pt x="4482" y="1216"/>
                </a:lnTo>
                <a:lnTo>
                  <a:pt x="4480" y="1216"/>
                </a:lnTo>
                <a:close/>
                <a:moveTo>
                  <a:pt x="4455" y="1740"/>
                </a:moveTo>
                <a:lnTo>
                  <a:pt x="4455" y="1740"/>
                </a:lnTo>
                <a:lnTo>
                  <a:pt x="4455" y="1740"/>
                </a:lnTo>
                <a:lnTo>
                  <a:pt x="4455" y="1740"/>
                </a:lnTo>
                <a:lnTo>
                  <a:pt x="4453" y="1738"/>
                </a:lnTo>
                <a:lnTo>
                  <a:pt x="4453" y="1740"/>
                </a:lnTo>
                <a:lnTo>
                  <a:pt x="4453" y="1740"/>
                </a:lnTo>
                <a:lnTo>
                  <a:pt x="4455" y="1740"/>
                </a:lnTo>
                <a:close/>
                <a:moveTo>
                  <a:pt x="4463" y="1751"/>
                </a:moveTo>
                <a:lnTo>
                  <a:pt x="4463" y="1749"/>
                </a:lnTo>
                <a:lnTo>
                  <a:pt x="4463" y="1749"/>
                </a:lnTo>
                <a:lnTo>
                  <a:pt x="4463" y="1749"/>
                </a:lnTo>
                <a:lnTo>
                  <a:pt x="4459" y="1749"/>
                </a:lnTo>
                <a:lnTo>
                  <a:pt x="4459" y="1749"/>
                </a:lnTo>
                <a:lnTo>
                  <a:pt x="4459" y="1749"/>
                </a:lnTo>
                <a:lnTo>
                  <a:pt x="4463" y="1751"/>
                </a:lnTo>
                <a:close/>
                <a:moveTo>
                  <a:pt x="4501" y="1640"/>
                </a:moveTo>
                <a:lnTo>
                  <a:pt x="4501" y="1638"/>
                </a:lnTo>
                <a:lnTo>
                  <a:pt x="4501" y="1638"/>
                </a:lnTo>
                <a:lnTo>
                  <a:pt x="4501" y="1638"/>
                </a:lnTo>
                <a:lnTo>
                  <a:pt x="4501" y="1638"/>
                </a:lnTo>
                <a:lnTo>
                  <a:pt x="4499" y="1638"/>
                </a:lnTo>
                <a:lnTo>
                  <a:pt x="4499" y="1638"/>
                </a:lnTo>
                <a:lnTo>
                  <a:pt x="4499" y="1638"/>
                </a:lnTo>
                <a:lnTo>
                  <a:pt x="4499" y="1640"/>
                </a:lnTo>
                <a:lnTo>
                  <a:pt x="4501" y="1640"/>
                </a:lnTo>
                <a:close/>
                <a:moveTo>
                  <a:pt x="4503" y="1751"/>
                </a:moveTo>
                <a:lnTo>
                  <a:pt x="4503" y="1751"/>
                </a:lnTo>
                <a:lnTo>
                  <a:pt x="4505" y="1751"/>
                </a:lnTo>
                <a:lnTo>
                  <a:pt x="4507" y="1749"/>
                </a:lnTo>
                <a:lnTo>
                  <a:pt x="4509" y="1749"/>
                </a:lnTo>
                <a:lnTo>
                  <a:pt x="4507" y="1749"/>
                </a:lnTo>
                <a:lnTo>
                  <a:pt x="4505" y="1747"/>
                </a:lnTo>
                <a:lnTo>
                  <a:pt x="4503" y="1751"/>
                </a:lnTo>
                <a:lnTo>
                  <a:pt x="4503" y="1751"/>
                </a:lnTo>
                <a:close/>
                <a:moveTo>
                  <a:pt x="4505" y="1803"/>
                </a:moveTo>
                <a:lnTo>
                  <a:pt x="4509" y="1801"/>
                </a:lnTo>
                <a:lnTo>
                  <a:pt x="4511" y="1799"/>
                </a:lnTo>
                <a:lnTo>
                  <a:pt x="4511" y="1799"/>
                </a:lnTo>
                <a:lnTo>
                  <a:pt x="4513" y="1797"/>
                </a:lnTo>
                <a:lnTo>
                  <a:pt x="4513" y="1797"/>
                </a:lnTo>
                <a:lnTo>
                  <a:pt x="4513" y="1795"/>
                </a:lnTo>
                <a:lnTo>
                  <a:pt x="4513" y="1795"/>
                </a:lnTo>
                <a:lnTo>
                  <a:pt x="4511" y="1795"/>
                </a:lnTo>
                <a:lnTo>
                  <a:pt x="4511" y="1793"/>
                </a:lnTo>
                <a:lnTo>
                  <a:pt x="4509" y="1793"/>
                </a:lnTo>
                <a:lnTo>
                  <a:pt x="4509" y="1793"/>
                </a:lnTo>
                <a:lnTo>
                  <a:pt x="4507" y="1793"/>
                </a:lnTo>
                <a:lnTo>
                  <a:pt x="4505" y="1795"/>
                </a:lnTo>
                <a:lnTo>
                  <a:pt x="4505" y="1795"/>
                </a:lnTo>
                <a:lnTo>
                  <a:pt x="4505" y="1795"/>
                </a:lnTo>
                <a:lnTo>
                  <a:pt x="4503" y="1795"/>
                </a:lnTo>
                <a:lnTo>
                  <a:pt x="4501" y="1795"/>
                </a:lnTo>
                <a:lnTo>
                  <a:pt x="4499" y="1795"/>
                </a:lnTo>
                <a:lnTo>
                  <a:pt x="4499" y="1795"/>
                </a:lnTo>
                <a:lnTo>
                  <a:pt x="4497" y="1793"/>
                </a:lnTo>
                <a:lnTo>
                  <a:pt x="4497" y="1793"/>
                </a:lnTo>
                <a:lnTo>
                  <a:pt x="4497" y="1793"/>
                </a:lnTo>
                <a:lnTo>
                  <a:pt x="4497" y="1793"/>
                </a:lnTo>
                <a:lnTo>
                  <a:pt x="4497" y="1795"/>
                </a:lnTo>
                <a:lnTo>
                  <a:pt x="4497" y="1797"/>
                </a:lnTo>
                <a:lnTo>
                  <a:pt x="4499" y="1799"/>
                </a:lnTo>
                <a:lnTo>
                  <a:pt x="4501" y="1801"/>
                </a:lnTo>
                <a:lnTo>
                  <a:pt x="4505" y="1803"/>
                </a:lnTo>
                <a:close/>
                <a:moveTo>
                  <a:pt x="4492" y="1801"/>
                </a:moveTo>
                <a:lnTo>
                  <a:pt x="4497" y="1801"/>
                </a:lnTo>
                <a:lnTo>
                  <a:pt x="4499" y="1801"/>
                </a:lnTo>
                <a:lnTo>
                  <a:pt x="4501" y="1801"/>
                </a:lnTo>
                <a:lnTo>
                  <a:pt x="4501" y="1801"/>
                </a:lnTo>
                <a:lnTo>
                  <a:pt x="4499" y="1801"/>
                </a:lnTo>
                <a:lnTo>
                  <a:pt x="4499" y="1799"/>
                </a:lnTo>
                <a:lnTo>
                  <a:pt x="4499" y="1799"/>
                </a:lnTo>
                <a:lnTo>
                  <a:pt x="4497" y="1799"/>
                </a:lnTo>
                <a:lnTo>
                  <a:pt x="4497" y="1797"/>
                </a:lnTo>
                <a:lnTo>
                  <a:pt x="4497" y="1795"/>
                </a:lnTo>
                <a:lnTo>
                  <a:pt x="4497" y="1795"/>
                </a:lnTo>
                <a:lnTo>
                  <a:pt x="4494" y="1795"/>
                </a:lnTo>
                <a:lnTo>
                  <a:pt x="4494" y="1795"/>
                </a:lnTo>
                <a:lnTo>
                  <a:pt x="4492" y="1797"/>
                </a:lnTo>
                <a:lnTo>
                  <a:pt x="4494" y="1797"/>
                </a:lnTo>
                <a:lnTo>
                  <a:pt x="4494" y="1799"/>
                </a:lnTo>
                <a:lnTo>
                  <a:pt x="4492" y="1799"/>
                </a:lnTo>
                <a:lnTo>
                  <a:pt x="4492" y="1799"/>
                </a:lnTo>
                <a:lnTo>
                  <a:pt x="4492" y="1801"/>
                </a:lnTo>
                <a:lnTo>
                  <a:pt x="4492" y="1801"/>
                </a:lnTo>
                <a:lnTo>
                  <a:pt x="4492" y="1801"/>
                </a:lnTo>
                <a:close/>
                <a:moveTo>
                  <a:pt x="4520" y="1134"/>
                </a:moveTo>
                <a:lnTo>
                  <a:pt x="4522" y="1134"/>
                </a:lnTo>
                <a:lnTo>
                  <a:pt x="4524" y="1132"/>
                </a:lnTo>
                <a:lnTo>
                  <a:pt x="4526" y="1132"/>
                </a:lnTo>
                <a:lnTo>
                  <a:pt x="4526" y="1132"/>
                </a:lnTo>
                <a:lnTo>
                  <a:pt x="4526" y="1134"/>
                </a:lnTo>
                <a:lnTo>
                  <a:pt x="4526" y="1134"/>
                </a:lnTo>
                <a:lnTo>
                  <a:pt x="4528" y="1134"/>
                </a:lnTo>
                <a:lnTo>
                  <a:pt x="4528" y="1136"/>
                </a:lnTo>
                <a:lnTo>
                  <a:pt x="4528" y="1136"/>
                </a:lnTo>
                <a:lnTo>
                  <a:pt x="4528" y="1136"/>
                </a:lnTo>
                <a:lnTo>
                  <a:pt x="4528" y="1139"/>
                </a:lnTo>
                <a:lnTo>
                  <a:pt x="4526" y="1139"/>
                </a:lnTo>
                <a:lnTo>
                  <a:pt x="4528" y="1141"/>
                </a:lnTo>
                <a:lnTo>
                  <a:pt x="4528" y="1141"/>
                </a:lnTo>
                <a:lnTo>
                  <a:pt x="4528" y="1141"/>
                </a:lnTo>
                <a:lnTo>
                  <a:pt x="4530" y="1141"/>
                </a:lnTo>
                <a:lnTo>
                  <a:pt x="4530" y="1143"/>
                </a:lnTo>
                <a:lnTo>
                  <a:pt x="4530" y="1143"/>
                </a:lnTo>
                <a:lnTo>
                  <a:pt x="4532" y="1143"/>
                </a:lnTo>
                <a:lnTo>
                  <a:pt x="4532" y="1143"/>
                </a:lnTo>
                <a:lnTo>
                  <a:pt x="4534" y="1143"/>
                </a:lnTo>
                <a:lnTo>
                  <a:pt x="4534" y="1141"/>
                </a:lnTo>
                <a:lnTo>
                  <a:pt x="4534" y="1139"/>
                </a:lnTo>
                <a:lnTo>
                  <a:pt x="4536" y="1139"/>
                </a:lnTo>
                <a:lnTo>
                  <a:pt x="4536" y="1139"/>
                </a:lnTo>
                <a:lnTo>
                  <a:pt x="4538" y="1136"/>
                </a:lnTo>
                <a:lnTo>
                  <a:pt x="4538" y="1134"/>
                </a:lnTo>
                <a:lnTo>
                  <a:pt x="4543" y="1132"/>
                </a:lnTo>
                <a:lnTo>
                  <a:pt x="4545" y="1132"/>
                </a:lnTo>
                <a:lnTo>
                  <a:pt x="4547" y="1132"/>
                </a:lnTo>
                <a:lnTo>
                  <a:pt x="4549" y="1132"/>
                </a:lnTo>
                <a:lnTo>
                  <a:pt x="4551" y="1134"/>
                </a:lnTo>
                <a:lnTo>
                  <a:pt x="4551" y="1136"/>
                </a:lnTo>
                <a:lnTo>
                  <a:pt x="4551" y="1134"/>
                </a:lnTo>
                <a:lnTo>
                  <a:pt x="4553" y="1132"/>
                </a:lnTo>
                <a:lnTo>
                  <a:pt x="4553" y="1132"/>
                </a:lnTo>
                <a:lnTo>
                  <a:pt x="4555" y="1130"/>
                </a:lnTo>
                <a:lnTo>
                  <a:pt x="4557" y="1128"/>
                </a:lnTo>
                <a:lnTo>
                  <a:pt x="4559" y="1126"/>
                </a:lnTo>
                <a:lnTo>
                  <a:pt x="4559" y="1126"/>
                </a:lnTo>
                <a:lnTo>
                  <a:pt x="4559" y="1124"/>
                </a:lnTo>
                <a:lnTo>
                  <a:pt x="4559" y="1124"/>
                </a:lnTo>
                <a:lnTo>
                  <a:pt x="4557" y="1124"/>
                </a:lnTo>
                <a:lnTo>
                  <a:pt x="4557" y="1120"/>
                </a:lnTo>
                <a:lnTo>
                  <a:pt x="4555" y="1120"/>
                </a:lnTo>
                <a:lnTo>
                  <a:pt x="4555" y="1120"/>
                </a:lnTo>
                <a:lnTo>
                  <a:pt x="4553" y="1118"/>
                </a:lnTo>
                <a:lnTo>
                  <a:pt x="4551" y="1118"/>
                </a:lnTo>
                <a:lnTo>
                  <a:pt x="4549" y="1118"/>
                </a:lnTo>
                <a:lnTo>
                  <a:pt x="4547" y="1120"/>
                </a:lnTo>
                <a:lnTo>
                  <a:pt x="4545" y="1120"/>
                </a:lnTo>
                <a:lnTo>
                  <a:pt x="4545" y="1120"/>
                </a:lnTo>
                <a:lnTo>
                  <a:pt x="4543" y="1120"/>
                </a:lnTo>
                <a:lnTo>
                  <a:pt x="4545" y="1122"/>
                </a:lnTo>
                <a:lnTo>
                  <a:pt x="4543" y="1122"/>
                </a:lnTo>
                <a:lnTo>
                  <a:pt x="4543" y="1124"/>
                </a:lnTo>
                <a:lnTo>
                  <a:pt x="4541" y="1124"/>
                </a:lnTo>
                <a:lnTo>
                  <a:pt x="4541" y="1124"/>
                </a:lnTo>
                <a:lnTo>
                  <a:pt x="4538" y="1124"/>
                </a:lnTo>
                <a:lnTo>
                  <a:pt x="4536" y="1124"/>
                </a:lnTo>
                <a:lnTo>
                  <a:pt x="4536" y="1124"/>
                </a:lnTo>
                <a:lnTo>
                  <a:pt x="4534" y="1124"/>
                </a:lnTo>
                <a:lnTo>
                  <a:pt x="4534" y="1122"/>
                </a:lnTo>
                <a:lnTo>
                  <a:pt x="4534" y="1122"/>
                </a:lnTo>
                <a:lnTo>
                  <a:pt x="4532" y="1124"/>
                </a:lnTo>
                <a:lnTo>
                  <a:pt x="4532" y="1124"/>
                </a:lnTo>
                <a:lnTo>
                  <a:pt x="4530" y="1126"/>
                </a:lnTo>
                <a:lnTo>
                  <a:pt x="4530" y="1126"/>
                </a:lnTo>
                <a:lnTo>
                  <a:pt x="4530" y="1128"/>
                </a:lnTo>
                <a:lnTo>
                  <a:pt x="4530" y="1128"/>
                </a:lnTo>
                <a:lnTo>
                  <a:pt x="4528" y="1130"/>
                </a:lnTo>
                <a:lnTo>
                  <a:pt x="4526" y="1132"/>
                </a:lnTo>
                <a:lnTo>
                  <a:pt x="4524" y="1132"/>
                </a:lnTo>
                <a:lnTo>
                  <a:pt x="4522" y="1134"/>
                </a:lnTo>
                <a:lnTo>
                  <a:pt x="4520" y="1134"/>
                </a:lnTo>
                <a:close/>
                <a:moveTo>
                  <a:pt x="4497" y="1644"/>
                </a:moveTo>
                <a:lnTo>
                  <a:pt x="4497" y="1644"/>
                </a:lnTo>
                <a:lnTo>
                  <a:pt x="4503" y="1644"/>
                </a:lnTo>
                <a:lnTo>
                  <a:pt x="4503" y="1644"/>
                </a:lnTo>
                <a:lnTo>
                  <a:pt x="4505" y="1642"/>
                </a:lnTo>
                <a:lnTo>
                  <a:pt x="4503" y="1642"/>
                </a:lnTo>
                <a:lnTo>
                  <a:pt x="4503" y="1644"/>
                </a:lnTo>
                <a:lnTo>
                  <a:pt x="4501" y="1644"/>
                </a:lnTo>
                <a:lnTo>
                  <a:pt x="4501" y="1644"/>
                </a:lnTo>
                <a:lnTo>
                  <a:pt x="4499" y="1644"/>
                </a:lnTo>
                <a:lnTo>
                  <a:pt x="4499" y="1644"/>
                </a:lnTo>
                <a:lnTo>
                  <a:pt x="4499" y="1644"/>
                </a:lnTo>
                <a:lnTo>
                  <a:pt x="4499" y="1644"/>
                </a:lnTo>
                <a:lnTo>
                  <a:pt x="4499" y="1644"/>
                </a:lnTo>
                <a:lnTo>
                  <a:pt x="4499" y="1644"/>
                </a:lnTo>
                <a:lnTo>
                  <a:pt x="4497" y="1644"/>
                </a:lnTo>
                <a:close/>
                <a:moveTo>
                  <a:pt x="4509" y="1587"/>
                </a:moveTo>
                <a:lnTo>
                  <a:pt x="4509" y="1587"/>
                </a:lnTo>
                <a:lnTo>
                  <a:pt x="4507" y="1587"/>
                </a:lnTo>
                <a:lnTo>
                  <a:pt x="4507" y="1587"/>
                </a:lnTo>
                <a:lnTo>
                  <a:pt x="4507" y="1587"/>
                </a:lnTo>
                <a:lnTo>
                  <a:pt x="4507" y="1587"/>
                </a:lnTo>
                <a:lnTo>
                  <a:pt x="4507" y="1587"/>
                </a:lnTo>
                <a:lnTo>
                  <a:pt x="4507" y="1587"/>
                </a:lnTo>
                <a:lnTo>
                  <a:pt x="4509" y="1587"/>
                </a:lnTo>
                <a:close/>
                <a:moveTo>
                  <a:pt x="4455" y="1631"/>
                </a:moveTo>
                <a:lnTo>
                  <a:pt x="4455" y="1629"/>
                </a:lnTo>
                <a:lnTo>
                  <a:pt x="4455" y="1629"/>
                </a:lnTo>
                <a:lnTo>
                  <a:pt x="4455" y="1629"/>
                </a:lnTo>
                <a:lnTo>
                  <a:pt x="4453" y="1631"/>
                </a:lnTo>
                <a:lnTo>
                  <a:pt x="4455" y="1631"/>
                </a:lnTo>
                <a:lnTo>
                  <a:pt x="4455" y="1631"/>
                </a:lnTo>
                <a:lnTo>
                  <a:pt x="4455" y="1631"/>
                </a:lnTo>
                <a:close/>
                <a:moveTo>
                  <a:pt x="4501" y="1648"/>
                </a:moveTo>
                <a:lnTo>
                  <a:pt x="4501" y="1648"/>
                </a:lnTo>
                <a:lnTo>
                  <a:pt x="4503" y="1650"/>
                </a:lnTo>
                <a:lnTo>
                  <a:pt x="4503" y="1650"/>
                </a:lnTo>
                <a:lnTo>
                  <a:pt x="4505" y="1650"/>
                </a:lnTo>
                <a:lnTo>
                  <a:pt x="4505" y="1650"/>
                </a:lnTo>
                <a:lnTo>
                  <a:pt x="4507" y="1648"/>
                </a:lnTo>
                <a:lnTo>
                  <a:pt x="4507" y="1646"/>
                </a:lnTo>
                <a:lnTo>
                  <a:pt x="4507" y="1644"/>
                </a:lnTo>
                <a:lnTo>
                  <a:pt x="4505" y="1644"/>
                </a:lnTo>
                <a:lnTo>
                  <a:pt x="4505" y="1644"/>
                </a:lnTo>
                <a:lnTo>
                  <a:pt x="4501" y="1646"/>
                </a:lnTo>
                <a:lnTo>
                  <a:pt x="4501" y="1646"/>
                </a:lnTo>
                <a:lnTo>
                  <a:pt x="4501" y="1646"/>
                </a:lnTo>
                <a:lnTo>
                  <a:pt x="4501" y="1648"/>
                </a:lnTo>
                <a:close/>
                <a:moveTo>
                  <a:pt x="4486" y="1160"/>
                </a:moveTo>
                <a:lnTo>
                  <a:pt x="4486" y="1162"/>
                </a:lnTo>
                <a:lnTo>
                  <a:pt x="4486" y="1162"/>
                </a:lnTo>
                <a:lnTo>
                  <a:pt x="4488" y="1160"/>
                </a:lnTo>
                <a:lnTo>
                  <a:pt x="4488" y="1160"/>
                </a:lnTo>
                <a:lnTo>
                  <a:pt x="4486" y="1160"/>
                </a:lnTo>
                <a:close/>
                <a:moveTo>
                  <a:pt x="4388" y="1700"/>
                </a:moveTo>
                <a:lnTo>
                  <a:pt x="4388" y="1702"/>
                </a:lnTo>
                <a:lnTo>
                  <a:pt x="4388" y="1702"/>
                </a:lnTo>
                <a:lnTo>
                  <a:pt x="4388" y="1705"/>
                </a:lnTo>
                <a:lnTo>
                  <a:pt x="4385" y="1705"/>
                </a:lnTo>
                <a:lnTo>
                  <a:pt x="4385" y="1707"/>
                </a:lnTo>
                <a:lnTo>
                  <a:pt x="4385" y="1707"/>
                </a:lnTo>
                <a:lnTo>
                  <a:pt x="4385" y="1707"/>
                </a:lnTo>
                <a:lnTo>
                  <a:pt x="4385" y="1709"/>
                </a:lnTo>
                <a:lnTo>
                  <a:pt x="4385" y="1709"/>
                </a:lnTo>
                <a:lnTo>
                  <a:pt x="4383" y="1711"/>
                </a:lnTo>
                <a:lnTo>
                  <a:pt x="4383" y="1711"/>
                </a:lnTo>
                <a:lnTo>
                  <a:pt x="4385" y="1713"/>
                </a:lnTo>
                <a:lnTo>
                  <a:pt x="4385" y="1713"/>
                </a:lnTo>
                <a:lnTo>
                  <a:pt x="4385" y="1713"/>
                </a:lnTo>
                <a:lnTo>
                  <a:pt x="4388" y="1713"/>
                </a:lnTo>
                <a:lnTo>
                  <a:pt x="4388" y="1713"/>
                </a:lnTo>
                <a:lnTo>
                  <a:pt x="4388" y="1711"/>
                </a:lnTo>
                <a:lnTo>
                  <a:pt x="4388" y="1709"/>
                </a:lnTo>
                <a:lnTo>
                  <a:pt x="4390" y="1709"/>
                </a:lnTo>
                <a:lnTo>
                  <a:pt x="4390" y="1709"/>
                </a:lnTo>
                <a:lnTo>
                  <a:pt x="4390" y="1709"/>
                </a:lnTo>
                <a:lnTo>
                  <a:pt x="4390" y="1709"/>
                </a:lnTo>
                <a:lnTo>
                  <a:pt x="4392" y="1709"/>
                </a:lnTo>
                <a:lnTo>
                  <a:pt x="4392" y="1709"/>
                </a:lnTo>
                <a:lnTo>
                  <a:pt x="4392" y="1707"/>
                </a:lnTo>
                <a:lnTo>
                  <a:pt x="4392" y="1707"/>
                </a:lnTo>
                <a:lnTo>
                  <a:pt x="4390" y="1705"/>
                </a:lnTo>
                <a:lnTo>
                  <a:pt x="4390" y="1705"/>
                </a:lnTo>
                <a:lnTo>
                  <a:pt x="4390" y="1705"/>
                </a:lnTo>
                <a:lnTo>
                  <a:pt x="4390" y="1705"/>
                </a:lnTo>
                <a:lnTo>
                  <a:pt x="4390" y="1702"/>
                </a:lnTo>
                <a:lnTo>
                  <a:pt x="4390" y="1702"/>
                </a:lnTo>
                <a:lnTo>
                  <a:pt x="4390" y="1700"/>
                </a:lnTo>
                <a:lnTo>
                  <a:pt x="4390" y="1698"/>
                </a:lnTo>
                <a:lnTo>
                  <a:pt x="4392" y="1700"/>
                </a:lnTo>
                <a:lnTo>
                  <a:pt x="4392" y="1698"/>
                </a:lnTo>
                <a:lnTo>
                  <a:pt x="4392" y="1698"/>
                </a:lnTo>
                <a:lnTo>
                  <a:pt x="4392" y="1698"/>
                </a:lnTo>
                <a:lnTo>
                  <a:pt x="4392" y="1700"/>
                </a:lnTo>
                <a:lnTo>
                  <a:pt x="4392" y="1700"/>
                </a:lnTo>
                <a:lnTo>
                  <a:pt x="4392" y="1696"/>
                </a:lnTo>
                <a:lnTo>
                  <a:pt x="4390" y="1694"/>
                </a:lnTo>
                <a:lnTo>
                  <a:pt x="4390" y="1694"/>
                </a:lnTo>
                <a:lnTo>
                  <a:pt x="4390" y="1694"/>
                </a:lnTo>
                <a:lnTo>
                  <a:pt x="4390" y="1694"/>
                </a:lnTo>
                <a:lnTo>
                  <a:pt x="4388" y="1698"/>
                </a:lnTo>
                <a:lnTo>
                  <a:pt x="4388" y="1700"/>
                </a:lnTo>
                <a:close/>
                <a:moveTo>
                  <a:pt x="4396" y="1778"/>
                </a:moveTo>
                <a:lnTo>
                  <a:pt x="4396" y="1778"/>
                </a:lnTo>
                <a:lnTo>
                  <a:pt x="4396" y="1778"/>
                </a:lnTo>
                <a:lnTo>
                  <a:pt x="4394" y="1778"/>
                </a:lnTo>
                <a:lnTo>
                  <a:pt x="4394" y="1780"/>
                </a:lnTo>
                <a:lnTo>
                  <a:pt x="4396" y="1780"/>
                </a:lnTo>
                <a:lnTo>
                  <a:pt x="4396" y="1778"/>
                </a:lnTo>
                <a:lnTo>
                  <a:pt x="4396" y="1778"/>
                </a:lnTo>
                <a:lnTo>
                  <a:pt x="4396" y="1778"/>
                </a:lnTo>
                <a:close/>
                <a:moveTo>
                  <a:pt x="4402" y="1658"/>
                </a:moveTo>
                <a:lnTo>
                  <a:pt x="4400" y="1658"/>
                </a:lnTo>
                <a:lnTo>
                  <a:pt x="4400" y="1658"/>
                </a:lnTo>
                <a:lnTo>
                  <a:pt x="4402" y="1661"/>
                </a:lnTo>
                <a:lnTo>
                  <a:pt x="4402" y="1661"/>
                </a:lnTo>
                <a:lnTo>
                  <a:pt x="4402" y="1658"/>
                </a:lnTo>
                <a:close/>
                <a:moveTo>
                  <a:pt x="4404" y="1717"/>
                </a:moveTo>
                <a:lnTo>
                  <a:pt x="4404" y="1715"/>
                </a:lnTo>
                <a:lnTo>
                  <a:pt x="4404" y="1715"/>
                </a:lnTo>
                <a:lnTo>
                  <a:pt x="4404" y="1717"/>
                </a:lnTo>
                <a:lnTo>
                  <a:pt x="4404" y="1717"/>
                </a:lnTo>
                <a:lnTo>
                  <a:pt x="4404" y="1717"/>
                </a:lnTo>
                <a:lnTo>
                  <a:pt x="4404" y="1717"/>
                </a:lnTo>
                <a:close/>
                <a:moveTo>
                  <a:pt x="4402" y="1753"/>
                </a:moveTo>
                <a:lnTo>
                  <a:pt x="4404" y="1753"/>
                </a:lnTo>
                <a:lnTo>
                  <a:pt x="4404" y="1755"/>
                </a:lnTo>
                <a:lnTo>
                  <a:pt x="4406" y="1755"/>
                </a:lnTo>
                <a:lnTo>
                  <a:pt x="4406" y="1753"/>
                </a:lnTo>
                <a:lnTo>
                  <a:pt x="4406" y="1753"/>
                </a:lnTo>
                <a:lnTo>
                  <a:pt x="4409" y="1751"/>
                </a:lnTo>
                <a:lnTo>
                  <a:pt x="4409" y="1749"/>
                </a:lnTo>
                <a:lnTo>
                  <a:pt x="4409" y="1749"/>
                </a:lnTo>
                <a:lnTo>
                  <a:pt x="4409" y="1749"/>
                </a:lnTo>
                <a:lnTo>
                  <a:pt x="4409" y="1749"/>
                </a:lnTo>
                <a:lnTo>
                  <a:pt x="4406" y="1751"/>
                </a:lnTo>
                <a:lnTo>
                  <a:pt x="4406" y="1751"/>
                </a:lnTo>
                <a:lnTo>
                  <a:pt x="4404" y="1751"/>
                </a:lnTo>
                <a:lnTo>
                  <a:pt x="4404" y="1751"/>
                </a:lnTo>
                <a:lnTo>
                  <a:pt x="4404" y="1751"/>
                </a:lnTo>
                <a:lnTo>
                  <a:pt x="4402" y="1753"/>
                </a:lnTo>
                <a:close/>
                <a:moveTo>
                  <a:pt x="4388" y="1788"/>
                </a:moveTo>
                <a:lnTo>
                  <a:pt x="4390" y="1788"/>
                </a:lnTo>
                <a:lnTo>
                  <a:pt x="4390" y="1788"/>
                </a:lnTo>
                <a:lnTo>
                  <a:pt x="4392" y="1786"/>
                </a:lnTo>
                <a:lnTo>
                  <a:pt x="4394" y="1784"/>
                </a:lnTo>
                <a:lnTo>
                  <a:pt x="4396" y="1784"/>
                </a:lnTo>
                <a:lnTo>
                  <a:pt x="4396" y="1784"/>
                </a:lnTo>
                <a:lnTo>
                  <a:pt x="4396" y="1784"/>
                </a:lnTo>
                <a:lnTo>
                  <a:pt x="4396" y="1782"/>
                </a:lnTo>
                <a:lnTo>
                  <a:pt x="4394" y="1782"/>
                </a:lnTo>
                <a:lnTo>
                  <a:pt x="4394" y="1782"/>
                </a:lnTo>
                <a:lnTo>
                  <a:pt x="4394" y="1782"/>
                </a:lnTo>
                <a:lnTo>
                  <a:pt x="4392" y="1784"/>
                </a:lnTo>
                <a:lnTo>
                  <a:pt x="4390" y="1784"/>
                </a:lnTo>
                <a:lnTo>
                  <a:pt x="4388" y="1786"/>
                </a:lnTo>
                <a:lnTo>
                  <a:pt x="4388" y="1786"/>
                </a:lnTo>
                <a:lnTo>
                  <a:pt x="4388" y="1788"/>
                </a:lnTo>
                <a:lnTo>
                  <a:pt x="4388" y="1788"/>
                </a:lnTo>
                <a:close/>
                <a:moveTo>
                  <a:pt x="4390" y="1690"/>
                </a:moveTo>
                <a:lnTo>
                  <a:pt x="4390" y="1690"/>
                </a:lnTo>
                <a:lnTo>
                  <a:pt x="4390" y="1690"/>
                </a:lnTo>
                <a:lnTo>
                  <a:pt x="4392" y="1692"/>
                </a:lnTo>
                <a:lnTo>
                  <a:pt x="4392" y="1692"/>
                </a:lnTo>
                <a:lnTo>
                  <a:pt x="4394" y="1690"/>
                </a:lnTo>
                <a:lnTo>
                  <a:pt x="4394" y="1690"/>
                </a:lnTo>
                <a:lnTo>
                  <a:pt x="4392" y="1688"/>
                </a:lnTo>
                <a:lnTo>
                  <a:pt x="4390" y="1688"/>
                </a:lnTo>
                <a:lnTo>
                  <a:pt x="4390" y="1690"/>
                </a:lnTo>
                <a:close/>
                <a:moveTo>
                  <a:pt x="4526" y="1126"/>
                </a:moveTo>
                <a:lnTo>
                  <a:pt x="4526" y="1126"/>
                </a:lnTo>
                <a:lnTo>
                  <a:pt x="4526" y="1126"/>
                </a:lnTo>
                <a:lnTo>
                  <a:pt x="4526" y="1124"/>
                </a:lnTo>
                <a:lnTo>
                  <a:pt x="4524" y="1126"/>
                </a:lnTo>
                <a:lnTo>
                  <a:pt x="4524" y="1124"/>
                </a:lnTo>
                <a:lnTo>
                  <a:pt x="4524" y="1124"/>
                </a:lnTo>
                <a:lnTo>
                  <a:pt x="4524" y="1124"/>
                </a:lnTo>
                <a:lnTo>
                  <a:pt x="4524" y="1126"/>
                </a:lnTo>
                <a:lnTo>
                  <a:pt x="4524" y="1126"/>
                </a:lnTo>
                <a:lnTo>
                  <a:pt x="4526" y="1126"/>
                </a:lnTo>
                <a:close/>
                <a:moveTo>
                  <a:pt x="4455" y="1640"/>
                </a:moveTo>
                <a:lnTo>
                  <a:pt x="4455" y="1642"/>
                </a:lnTo>
                <a:lnTo>
                  <a:pt x="4455" y="1642"/>
                </a:lnTo>
                <a:lnTo>
                  <a:pt x="4455" y="1642"/>
                </a:lnTo>
                <a:lnTo>
                  <a:pt x="4457" y="1642"/>
                </a:lnTo>
                <a:lnTo>
                  <a:pt x="4457" y="1642"/>
                </a:lnTo>
                <a:lnTo>
                  <a:pt x="4457" y="1644"/>
                </a:lnTo>
                <a:lnTo>
                  <a:pt x="4459" y="1644"/>
                </a:lnTo>
                <a:lnTo>
                  <a:pt x="4459" y="1644"/>
                </a:lnTo>
                <a:lnTo>
                  <a:pt x="4461" y="1642"/>
                </a:lnTo>
                <a:lnTo>
                  <a:pt x="4461" y="1642"/>
                </a:lnTo>
                <a:lnTo>
                  <a:pt x="4459" y="1642"/>
                </a:lnTo>
                <a:lnTo>
                  <a:pt x="4459" y="1642"/>
                </a:lnTo>
                <a:lnTo>
                  <a:pt x="4457" y="1642"/>
                </a:lnTo>
                <a:lnTo>
                  <a:pt x="4457" y="1640"/>
                </a:lnTo>
                <a:lnTo>
                  <a:pt x="4457" y="1638"/>
                </a:lnTo>
                <a:lnTo>
                  <a:pt x="4457" y="1635"/>
                </a:lnTo>
                <a:lnTo>
                  <a:pt x="4455" y="1635"/>
                </a:lnTo>
                <a:lnTo>
                  <a:pt x="4455" y="1635"/>
                </a:lnTo>
                <a:lnTo>
                  <a:pt x="4455" y="1638"/>
                </a:lnTo>
                <a:lnTo>
                  <a:pt x="4453" y="1635"/>
                </a:lnTo>
                <a:lnTo>
                  <a:pt x="4453" y="1635"/>
                </a:lnTo>
                <a:lnTo>
                  <a:pt x="4453" y="1638"/>
                </a:lnTo>
                <a:lnTo>
                  <a:pt x="4453" y="1638"/>
                </a:lnTo>
                <a:lnTo>
                  <a:pt x="4453" y="1638"/>
                </a:lnTo>
                <a:lnTo>
                  <a:pt x="4453" y="1640"/>
                </a:lnTo>
                <a:lnTo>
                  <a:pt x="4455" y="1640"/>
                </a:lnTo>
                <a:close/>
                <a:moveTo>
                  <a:pt x="4390" y="1753"/>
                </a:moveTo>
                <a:lnTo>
                  <a:pt x="4390" y="1753"/>
                </a:lnTo>
                <a:lnTo>
                  <a:pt x="4388" y="1755"/>
                </a:lnTo>
                <a:lnTo>
                  <a:pt x="4388" y="1755"/>
                </a:lnTo>
                <a:lnTo>
                  <a:pt x="4390" y="1755"/>
                </a:lnTo>
                <a:lnTo>
                  <a:pt x="4390" y="1755"/>
                </a:lnTo>
                <a:lnTo>
                  <a:pt x="4390" y="1753"/>
                </a:lnTo>
                <a:lnTo>
                  <a:pt x="4392" y="1753"/>
                </a:lnTo>
                <a:lnTo>
                  <a:pt x="4392" y="1753"/>
                </a:lnTo>
                <a:lnTo>
                  <a:pt x="4392" y="1753"/>
                </a:lnTo>
                <a:lnTo>
                  <a:pt x="4390" y="1753"/>
                </a:lnTo>
                <a:close/>
                <a:moveTo>
                  <a:pt x="4392" y="1656"/>
                </a:moveTo>
                <a:lnTo>
                  <a:pt x="4392" y="1656"/>
                </a:lnTo>
                <a:lnTo>
                  <a:pt x="4392" y="1656"/>
                </a:lnTo>
                <a:lnTo>
                  <a:pt x="4390" y="1658"/>
                </a:lnTo>
                <a:lnTo>
                  <a:pt x="4392" y="1658"/>
                </a:lnTo>
                <a:lnTo>
                  <a:pt x="4392" y="1656"/>
                </a:lnTo>
                <a:lnTo>
                  <a:pt x="4392" y="1656"/>
                </a:lnTo>
                <a:close/>
                <a:moveTo>
                  <a:pt x="4411" y="1753"/>
                </a:moveTo>
                <a:lnTo>
                  <a:pt x="4411" y="1753"/>
                </a:lnTo>
                <a:lnTo>
                  <a:pt x="4419" y="1751"/>
                </a:lnTo>
                <a:lnTo>
                  <a:pt x="4421" y="1751"/>
                </a:lnTo>
                <a:lnTo>
                  <a:pt x="4421" y="1749"/>
                </a:lnTo>
                <a:lnTo>
                  <a:pt x="4419" y="1749"/>
                </a:lnTo>
                <a:lnTo>
                  <a:pt x="4417" y="1749"/>
                </a:lnTo>
                <a:lnTo>
                  <a:pt x="4415" y="1749"/>
                </a:lnTo>
                <a:lnTo>
                  <a:pt x="4415" y="1749"/>
                </a:lnTo>
                <a:lnTo>
                  <a:pt x="4413" y="1749"/>
                </a:lnTo>
                <a:lnTo>
                  <a:pt x="4413" y="1749"/>
                </a:lnTo>
                <a:lnTo>
                  <a:pt x="4411" y="1749"/>
                </a:lnTo>
                <a:lnTo>
                  <a:pt x="4411" y="1749"/>
                </a:lnTo>
                <a:lnTo>
                  <a:pt x="4411" y="1751"/>
                </a:lnTo>
                <a:lnTo>
                  <a:pt x="4411" y="1751"/>
                </a:lnTo>
                <a:lnTo>
                  <a:pt x="4409" y="1753"/>
                </a:lnTo>
                <a:lnTo>
                  <a:pt x="4411" y="1753"/>
                </a:lnTo>
                <a:close/>
                <a:moveTo>
                  <a:pt x="4425" y="1591"/>
                </a:moveTo>
                <a:lnTo>
                  <a:pt x="4423" y="1591"/>
                </a:lnTo>
                <a:lnTo>
                  <a:pt x="4425" y="1593"/>
                </a:lnTo>
                <a:lnTo>
                  <a:pt x="4425" y="1593"/>
                </a:lnTo>
                <a:lnTo>
                  <a:pt x="4425" y="1591"/>
                </a:lnTo>
                <a:lnTo>
                  <a:pt x="4425" y="1591"/>
                </a:lnTo>
                <a:lnTo>
                  <a:pt x="4425" y="1591"/>
                </a:lnTo>
                <a:lnTo>
                  <a:pt x="4425" y="1591"/>
                </a:lnTo>
                <a:close/>
                <a:moveTo>
                  <a:pt x="4429" y="1744"/>
                </a:moveTo>
                <a:lnTo>
                  <a:pt x="4429" y="1747"/>
                </a:lnTo>
                <a:lnTo>
                  <a:pt x="4432" y="1747"/>
                </a:lnTo>
                <a:lnTo>
                  <a:pt x="4432" y="1744"/>
                </a:lnTo>
                <a:lnTo>
                  <a:pt x="4434" y="1744"/>
                </a:lnTo>
                <a:lnTo>
                  <a:pt x="4434" y="1744"/>
                </a:lnTo>
                <a:lnTo>
                  <a:pt x="4436" y="1744"/>
                </a:lnTo>
                <a:lnTo>
                  <a:pt x="4438" y="1744"/>
                </a:lnTo>
                <a:lnTo>
                  <a:pt x="4440" y="1747"/>
                </a:lnTo>
                <a:lnTo>
                  <a:pt x="4440" y="1744"/>
                </a:lnTo>
                <a:lnTo>
                  <a:pt x="4442" y="1744"/>
                </a:lnTo>
                <a:lnTo>
                  <a:pt x="4444" y="1742"/>
                </a:lnTo>
                <a:lnTo>
                  <a:pt x="4444" y="1742"/>
                </a:lnTo>
                <a:lnTo>
                  <a:pt x="4444" y="1742"/>
                </a:lnTo>
                <a:lnTo>
                  <a:pt x="4444" y="1742"/>
                </a:lnTo>
                <a:lnTo>
                  <a:pt x="4444" y="1742"/>
                </a:lnTo>
                <a:lnTo>
                  <a:pt x="4442" y="1740"/>
                </a:lnTo>
                <a:lnTo>
                  <a:pt x="4440" y="1740"/>
                </a:lnTo>
                <a:lnTo>
                  <a:pt x="4438" y="1742"/>
                </a:lnTo>
                <a:lnTo>
                  <a:pt x="4436" y="1742"/>
                </a:lnTo>
                <a:lnTo>
                  <a:pt x="4434" y="1742"/>
                </a:lnTo>
                <a:lnTo>
                  <a:pt x="4434" y="1742"/>
                </a:lnTo>
                <a:lnTo>
                  <a:pt x="4432" y="1744"/>
                </a:lnTo>
                <a:lnTo>
                  <a:pt x="4429" y="1744"/>
                </a:lnTo>
                <a:close/>
                <a:moveTo>
                  <a:pt x="4425" y="1751"/>
                </a:moveTo>
                <a:lnTo>
                  <a:pt x="4427" y="1751"/>
                </a:lnTo>
                <a:lnTo>
                  <a:pt x="4427" y="1749"/>
                </a:lnTo>
                <a:lnTo>
                  <a:pt x="4427" y="1749"/>
                </a:lnTo>
                <a:lnTo>
                  <a:pt x="4427" y="1749"/>
                </a:lnTo>
                <a:lnTo>
                  <a:pt x="4425" y="1751"/>
                </a:lnTo>
                <a:close/>
                <a:moveTo>
                  <a:pt x="4453" y="1642"/>
                </a:moveTo>
                <a:lnTo>
                  <a:pt x="4450" y="1640"/>
                </a:lnTo>
                <a:lnTo>
                  <a:pt x="4450" y="1640"/>
                </a:lnTo>
                <a:lnTo>
                  <a:pt x="4450" y="1642"/>
                </a:lnTo>
                <a:lnTo>
                  <a:pt x="4450" y="1642"/>
                </a:lnTo>
                <a:lnTo>
                  <a:pt x="4453" y="1642"/>
                </a:lnTo>
                <a:lnTo>
                  <a:pt x="4453" y="1642"/>
                </a:lnTo>
                <a:lnTo>
                  <a:pt x="4453" y="1642"/>
                </a:lnTo>
                <a:close/>
                <a:moveTo>
                  <a:pt x="4427" y="1583"/>
                </a:moveTo>
                <a:lnTo>
                  <a:pt x="4427" y="1581"/>
                </a:lnTo>
                <a:lnTo>
                  <a:pt x="4427" y="1581"/>
                </a:lnTo>
                <a:lnTo>
                  <a:pt x="4427" y="1581"/>
                </a:lnTo>
                <a:lnTo>
                  <a:pt x="4427" y="1579"/>
                </a:lnTo>
                <a:lnTo>
                  <a:pt x="4425" y="1577"/>
                </a:lnTo>
                <a:lnTo>
                  <a:pt x="4425" y="1579"/>
                </a:lnTo>
                <a:lnTo>
                  <a:pt x="4425" y="1579"/>
                </a:lnTo>
                <a:lnTo>
                  <a:pt x="4425" y="1579"/>
                </a:lnTo>
                <a:lnTo>
                  <a:pt x="4425" y="1581"/>
                </a:lnTo>
                <a:lnTo>
                  <a:pt x="4425" y="1581"/>
                </a:lnTo>
                <a:lnTo>
                  <a:pt x="4427" y="1583"/>
                </a:lnTo>
                <a:close/>
                <a:moveTo>
                  <a:pt x="4423" y="1658"/>
                </a:moveTo>
                <a:lnTo>
                  <a:pt x="4423" y="1656"/>
                </a:lnTo>
                <a:lnTo>
                  <a:pt x="4423" y="1656"/>
                </a:lnTo>
                <a:lnTo>
                  <a:pt x="4423" y="1656"/>
                </a:lnTo>
                <a:lnTo>
                  <a:pt x="4421" y="1656"/>
                </a:lnTo>
                <a:lnTo>
                  <a:pt x="4421" y="1656"/>
                </a:lnTo>
                <a:lnTo>
                  <a:pt x="4421" y="1656"/>
                </a:lnTo>
                <a:lnTo>
                  <a:pt x="4421" y="1656"/>
                </a:lnTo>
                <a:lnTo>
                  <a:pt x="4419" y="1656"/>
                </a:lnTo>
                <a:lnTo>
                  <a:pt x="4419" y="1656"/>
                </a:lnTo>
                <a:lnTo>
                  <a:pt x="4419" y="1656"/>
                </a:lnTo>
                <a:lnTo>
                  <a:pt x="4413" y="1654"/>
                </a:lnTo>
                <a:lnTo>
                  <a:pt x="4411" y="1654"/>
                </a:lnTo>
                <a:lnTo>
                  <a:pt x="4411" y="1654"/>
                </a:lnTo>
                <a:lnTo>
                  <a:pt x="4411" y="1656"/>
                </a:lnTo>
                <a:lnTo>
                  <a:pt x="4409" y="1658"/>
                </a:lnTo>
                <a:lnTo>
                  <a:pt x="4411" y="1661"/>
                </a:lnTo>
                <a:lnTo>
                  <a:pt x="4411" y="1661"/>
                </a:lnTo>
                <a:lnTo>
                  <a:pt x="4413" y="1661"/>
                </a:lnTo>
                <a:lnTo>
                  <a:pt x="4417" y="1658"/>
                </a:lnTo>
                <a:lnTo>
                  <a:pt x="4419" y="1658"/>
                </a:lnTo>
                <a:lnTo>
                  <a:pt x="4421" y="1658"/>
                </a:lnTo>
                <a:lnTo>
                  <a:pt x="4423" y="1658"/>
                </a:lnTo>
                <a:close/>
                <a:moveTo>
                  <a:pt x="4423" y="1658"/>
                </a:moveTo>
                <a:lnTo>
                  <a:pt x="4425" y="1658"/>
                </a:lnTo>
                <a:lnTo>
                  <a:pt x="4425" y="1658"/>
                </a:lnTo>
                <a:lnTo>
                  <a:pt x="4425" y="1658"/>
                </a:lnTo>
                <a:lnTo>
                  <a:pt x="4432" y="1658"/>
                </a:lnTo>
                <a:lnTo>
                  <a:pt x="4432" y="1658"/>
                </a:lnTo>
                <a:lnTo>
                  <a:pt x="4438" y="1658"/>
                </a:lnTo>
                <a:lnTo>
                  <a:pt x="4438" y="1656"/>
                </a:lnTo>
                <a:lnTo>
                  <a:pt x="4434" y="1656"/>
                </a:lnTo>
                <a:lnTo>
                  <a:pt x="4429" y="1656"/>
                </a:lnTo>
                <a:lnTo>
                  <a:pt x="4425" y="1656"/>
                </a:lnTo>
                <a:lnTo>
                  <a:pt x="4425" y="1656"/>
                </a:lnTo>
                <a:lnTo>
                  <a:pt x="4423" y="1658"/>
                </a:lnTo>
                <a:close/>
                <a:moveTo>
                  <a:pt x="4429" y="1531"/>
                </a:moveTo>
                <a:lnTo>
                  <a:pt x="4429" y="1528"/>
                </a:lnTo>
                <a:lnTo>
                  <a:pt x="4429" y="1528"/>
                </a:lnTo>
                <a:lnTo>
                  <a:pt x="4429" y="1528"/>
                </a:lnTo>
                <a:lnTo>
                  <a:pt x="4429" y="1531"/>
                </a:lnTo>
                <a:lnTo>
                  <a:pt x="4429" y="1533"/>
                </a:lnTo>
                <a:lnTo>
                  <a:pt x="4429" y="1531"/>
                </a:lnTo>
                <a:close/>
                <a:moveTo>
                  <a:pt x="4434" y="1667"/>
                </a:moveTo>
                <a:lnTo>
                  <a:pt x="4434" y="1665"/>
                </a:lnTo>
                <a:lnTo>
                  <a:pt x="4434" y="1663"/>
                </a:lnTo>
                <a:lnTo>
                  <a:pt x="4434" y="1661"/>
                </a:lnTo>
                <a:lnTo>
                  <a:pt x="4432" y="1658"/>
                </a:lnTo>
                <a:lnTo>
                  <a:pt x="4432" y="1658"/>
                </a:lnTo>
                <a:lnTo>
                  <a:pt x="4432" y="1661"/>
                </a:lnTo>
                <a:lnTo>
                  <a:pt x="4432" y="1661"/>
                </a:lnTo>
                <a:lnTo>
                  <a:pt x="4432" y="1663"/>
                </a:lnTo>
                <a:lnTo>
                  <a:pt x="4432" y="1663"/>
                </a:lnTo>
                <a:lnTo>
                  <a:pt x="4434" y="1667"/>
                </a:lnTo>
                <a:lnTo>
                  <a:pt x="4434" y="1667"/>
                </a:lnTo>
                <a:lnTo>
                  <a:pt x="4434" y="1667"/>
                </a:lnTo>
                <a:close/>
                <a:moveTo>
                  <a:pt x="4735" y="958"/>
                </a:moveTo>
                <a:lnTo>
                  <a:pt x="4731" y="958"/>
                </a:lnTo>
                <a:lnTo>
                  <a:pt x="4731" y="958"/>
                </a:lnTo>
                <a:lnTo>
                  <a:pt x="4731" y="960"/>
                </a:lnTo>
                <a:lnTo>
                  <a:pt x="4733" y="960"/>
                </a:lnTo>
                <a:lnTo>
                  <a:pt x="4733" y="960"/>
                </a:lnTo>
                <a:lnTo>
                  <a:pt x="4735" y="958"/>
                </a:lnTo>
                <a:lnTo>
                  <a:pt x="4735" y="958"/>
                </a:lnTo>
                <a:lnTo>
                  <a:pt x="4735" y="958"/>
                </a:lnTo>
                <a:close/>
                <a:moveTo>
                  <a:pt x="4794" y="1770"/>
                </a:moveTo>
                <a:lnTo>
                  <a:pt x="4794" y="1770"/>
                </a:lnTo>
                <a:lnTo>
                  <a:pt x="4794" y="1770"/>
                </a:lnTo>
                <a:lnTo>
                  <a:pt x="4794" y="1767"/>
                </a:lnTo>
                <a:lnTo>
                  <a:pt x="4792" y="1767"/>
                </a:lnTo>
                <a:lnTo>
                  <a:pt x="4792" y="1767"/>
                </a:lnTo>
                <a:lnTo>
                  <a:pt x="4790" y="1767"/>
                </a:lnTo>
                <a:lnTo>
                  <a:pt x="4788" y="1765"/>
                </a:lnTo>
                <a:lnTo>
                  <a:pt x="4788" y="1765"/>
                </a:lnTo>
                <a:lnTo>
                  <a:pt x="4788" y="1765"/>
                </a:lnTo>
                <a:lnTo>
                  <a:pt x="4788" y="1765"/>
                </a:lnTo>
                <a:lnTo>
                  <a:pt x="4788" y="1767"/>
                </a:lnTo>
                <a:lnTo>
                  <a:pt x="4788" y="1767"/>
                </a:lnTo>
                <a:lnTo>
                  <a:pt x="4788" y="1770"/>
                </a:lnTo>
                <a:lnTo>
                  <a:pt x="4788" y="1770"/>
                </a:lnTo>
                <a:lnTo>
                  <a:pt x="4790" y="1770"/>
                </a:lnTo>
                <a:lnTo>
                  <a:pt x="4790" y="1770"/>
                </a:lnTo>
                <a:lnTo>
                  <a:pt x="4792" y="1770"/>
                </a:lnTo>
                <a:lnTo>
                  <a:pt x="4794" y="1770"/>
                </a:lnTo>
                <a:lnTo>
                  <a:pt x="4794" y="1772"/>
                </a:lnTo>
                <a:lnTo>
                  <a:pt x="4794" y="1770"/>
                </a:lnTo>
                <a:close/>
                <a:moveTo>
                  <a:pt x="4786" y="1767"/>
                </a:moveTo>
                <a:lnTo>
                  <a:pt x="4786" y="1767"/>
                </a:lnTo>
                <a:lnTo>
                  <a:pt x="4786" y="1765"/>
                </a:lnTo>
                <a:lnTo>
                  <a:pt x="4786" y="1765"/>
                </a:lnTo>
                <a:lnTo>
                  <a:pt x="4786" y="1765"/>
                </a:lnTo>
                <a:lnTo>
                  <a:pt x="4784" y="1763"/>
                </a:lnTo>
                <a:lnTo>
                  <a:pt x="4784" y="1765"/>
                </a:lnTo>
                <a:lnTo>
                  <a:pt x="4781" y="1765"/>
                </a:lnTo>
                <a:lnTo>
                  <a:pt x="4786" y="1767"/>
                </a:lnTo>
                <a:lnTo>
                  <a:pt x="4786" y="1767"/>
                </a:lnTo>
                <a:close/>
                <a:moveTo>
                  <a:pt x="4794" y="1784"/>
                </a:moveTo>
                <a:lnTo>
                  <a:pt x="4794" y="1784"/>
                </a:lnTo>
                <a:lnTo>
                  <a:pt x="4794" y="1782"/>
                </a:lnTo>
                <a:lnTo>
                  <a:pt x="4792" y="1782"/>
                </a:lnTo>
                <a:lnTo>
                  <a:pt x="4792" y="1784"/>
                </a:lnTo>
                <a:lnTo>
                  <a:pt x="4792" y="1784"/>
                </a:lnTo>
                <a:lnTo>
                  <a:pt x="4794" y="1784"/>
                </a:lnTo>
                <a:close/>
                <a:moveTo>
                  <a:pt x="4394" y="1751"/>
                </a:moveTo>
                <a:lnTo>
                  <a:pt x="4394" y="1751"/>
                </a:lnTo>
                <a:lnTo>
                  <a:pt x="4392" y="1749"/>
                </a:lnTo>
                <a:lnTo>
                  <a:pt x="4392" y="1751"/>
                </a:lnTo>
                <a:lnTo>
                  <a:pt x="4392" y="1751"/>
                </a:lnTo>
                <a:lnTo>
                  <a:pt x="4390" y="1751"/>
                </a:lnTo>
                <a:lnTo>
                  <a:pt x="4390" y="1753"/>
                </a:lnTo>
                <a:lnTo>
                  <a:pt x="4394" y="1753"/>
                </a:lnTo>
                <a:lnTo>
                  <a:pt x="4394" y="1751"/>
                </a:lnTo>
                <a:close/>
                <a:moveTo>
                  <a:pt x="4723" y="965"/>
                </a:moveTo>
                <a:lnTo>
                  <a:pt x="4721" y="965"/>
                </a:lnTo>
                <a:lnTo>
                  <a:pt x="4721" y="965"/>
                </a:lnTo>
                <a:lnTo>
                  <a:pt x="4721" y="965"/>
                </a:lnTo>
                <a:lnTo>
                  <a:pt x="4721" y="965"/>
                </a:lnTo>
                <a:lnTo>
                  <a:pt x="4721" y="965"/>
                </a:lnTo>
                <a:lnTo>
                  <a:pt x="4721" y="965"/>
                </a:lnTo>
                <a:lnTo>
                  <a:pt x="4721" y="965"/>
                </a:lnTo>
                <a:lnTo>
                  <a:pt x="4721" y="967"/>
                </a:lnTo>
                <a:lnTo>
                  <a:pt x="4721" y="967"/>
                </a:lnTo>
                <a:lnTo>
                  <a:pt x="4723" y="967"/>
                </a:lnTo>
                <a:lnTo>
                  <a:pt x="4723" y="967"/>
                </a:lnTo>
                <a:lnTo>
                  <a:pt x="4723" y="965"/>
                </a:lnTo>
                <a:lnTo>
                  <a:pt x="4723" y="965"/>
                </a:lnTo>
                <a:close/>
                <a:moveTo>
                  <a:pt x="4727" y="962"/>
                </a:moveTo>
                <a:lnTo>
                  <a:pt x="4727" y="962"/>
                </a:lnTo>
                <a:lnTo>
                  <a:pt x="4727" y="962"/>
                </a:lnTo>
                <a:lnTo>
                  <a:pt x="4727" y="962"/>
                </a:lnTo>
                <a:lnTo>
                  <a:pt x="4727" y="962"/>
                </a:lnTo>
                <a:lnTo>
                  <a:pt x="4727" y="962"/>
                </a:lnTo>
                <a:lnTo>
                  <a:pt x="4727" y="962"/>
                </a:lnTo>
                <a:lnTo>
                  <a:pt x="4727" y="962"/>
                </a:lnTo>
                <a:lnTo>
                  <a:pt x="4727" y="962"/>
                </a:lnTo>
                <a:close/>
                <a:moveTo>
                  <a:pt x="4740" y="1709"/>
                </a:moveTo>
                <a:lnTo>
                  <a:pt x="4740" y="1709"/>
                </a:lnTo>
                <a:lnTo>
                  <a:pt x="4740" y="1707"/>
                </a:lnTo>
                <a:lnTo>
                  <a:pt x="4740" y="1707"/>
                </a:lnTo>
                <a:lnTo>
                  <a:pt x="4737" y="1707"/>
                </a:lnTo>
                <a:lnTo>
                  <a:pt x="4737" y="1707"/>
                </a:lnTo>
                <a:lnTo>
                  <a:pt x="4737" y="1709"/>
                </a:lnTo>
                <a:lnTo>
                  <a:pt x="4740" y="1709"/>
                </a:lnTo>
                <a:lnTo>
                  <a:pt x="4740" y="1709"/>
                </a:lnTo>
                <a:close/>
                <a:moveTo>
                  <a:pt x="4725" y="948"/>
                </a:moveTo>
                <a:lnTo>
                  <a:pt x="4725" y="948"/>
                </a:lnTo>
                <a:lnTo>
                  <a:pt x="4723" y="950"/>
                </a:lnTo>
                <a:lnTo>
                  <a:pt x="4721" y="952"/>
                </a:lnTo>
                <a:lnTo>
                  <a:pt x="4721" y="952"/>
                </a:lnTo>
                <a:lnTo>
                  <a:pt x="4719" y="954"/>
                </a:lnTo>
                <a:lnTo>
                  <a:pt x="4719" y="954"/>
                </a:lnTo>
                <a:lnTo>
                  <a:pt x="4719" y="956"/>
                </a:lnTo>
                <a:lnTo>
                  <a:pt x="4714" y="958"/>
                </a:lnTo>
                <a:lnTo>
                  <a:pt x="4714" y="958"/>
                </a:lnTo>
                <a:lnTo>
                  <a:pt x="4714" y="960"/>
                </a:lnTo>
                <a:lnTo>
                  <a:pt x="4717" y="962"/>
                </a:lnTo>
                <a:lnTo>
                  <a:pt x="4717" y="958"/>
                </a:lnTo>
                <a:lnTo>
                  <a:pt x="4719" y="956"/>
                </a:lnTo>
                <a:lnTo>
                  <a:pt x="4721" y="954"/>
                </a:lnTo>
                <a:lnTo>
                  <a:pt x="4721" y="954"/>
                </a:lnTo>
                <a:lnTo>
                  <a:pt x="4725" y="952"/>
                </a:lnTo>
                <a:lnTo>
                  <a:pt x="4725" y="950"/>
                </a:lnTo>
                <a:lnTo>
                  <a:pt x="4727" y="950"/>
                </a:lnTo>
                <a:lnTo>
                  <a:pt x="4729" y="950"/>
                </a:lnTo>
                <a:lnTo>
                  <a:pt x="4731" y="950"/>
                </a:lnTo>
                <a:lnTo>
                  <a:pt x="4731" y="948"/>
                </a:lnTo>
                <a:lnTo>
                  <a:pt x="4727" y="948"/>
                </a:lnTo>
                <a:lnTo>
                  <a:pt x="4725" y="948"/>
                </a:lnTo>
                <a:close/>
                <a:moveTo>
                  <a:pt x="4748" y="1711"/>
                </a:moveTo>
                <a:lnTo>
                  <a:pt x="4748" y="1713"/>
                </a:lnTo>
                <a:lnTo>
                  <a:pt x="4750" y="1713"/>
                </a:lnTo>
                <a:lnTo>
                  <a:pt x="4752" y="1715"/>
                </a:lnTo>
                <a:lnTo>
                  <a:pt x="4752" y="1715"/>
                </a:lnTo>
                <a:lnTo>
                  <a:pt x="4752" y="1715"/>
                </a:lnTo>
                <a:lnTo>
                  <a:pt x="4752" y="1713"/>
                </a:lnTo>
                <a:lnTo>
                  <a:pt x="4752" y="1713"/>
                </a:lnTo>
                <a:lnTo>
                  <a:pt x="4752" y="1711"/>
                </a:lnTo>
                <a:lnTo>
                  <a:pt x="4750" y="1711"/>
                </a:lnTo>
                <a:lnTo>
                  <a:pt x="4748" y="1711"/>
                </a:lnTo>
                <a:lnTo>
                  <a:pt x="4748" y="1711"/>
                </a:lnTo>
                <a:close/>
                <a:moveTo>
                  <a:pt x="4750" y="1663"/>
                </a:moveTo>
                <a:lnTo>
                  <a:pt x="4748" y="1665"/>
                </a:lnTo>
                <a:lnTo>
                  <a:pt x="4748" y="1665"/>
                </a:lnTo>
                <a:lnTo>
                  <a:pt x="4748" y="1665"/>
                </a:lnTo>
                <a:lnTo>
                  <a:pt x="4750" y="1665"/>
                </a:lnTo>
                <a:lnTo>
                  <a:pt x="4750" y="1665"/>
                </a:lnTo>
                <a:lnTo>
                  <a:pt x="4750" y="1663"/>
                </a:lnTo>
                <a:lnTo>
                  <a:pt x="4750" y="1663"/>
                </a:lnTo>
                <a:close/>
                <a:moveTo>
                  <a:pt x="4796" y="1753"/>
                </a:moveTo>
                <a:lnTo>
                  <a:pt x="4796" y="1753"/>
                </a:lnTo>
                <a:lnTo>
                  <a:pt x="4796" y="1753"/>
                </a:lnTo>
                <a:lnTo>
                  <a:pt x="4796" y="1755"/>
                </a:lnTo>
                <a:lnTo>
                  <a:pt x="4796" y="1755"/>
                </a:lnTo>
                <a:lnTo>
                  <a:pt x="4796" y="1755"/>
                </a:lnTo>
                <a:lnTo>
                  <a:pt x="4796" y="1757"/>
                </a:lnTo>
                <a:lnTo>
                  <a:pt x="4796" y="1757"/>
                </a:lnTo>
                <a:lnTo>
                  <a:pt x="4796" y="1757"/>
                </a:lnTo>
                <a:lnTo>
                  <a:pt x="4798" y="1755"/>
                </a:lnTo>
                <a:lnTo>
                  <a:pt x="4796" y="1753"/>
                </a:lnTo>
                <a:lnTo>
                  <a:pt x="4796" y="1753"/>
                </a:lnTo>
                <a:lnTo>
                  <a:pt x="4796" y="1753"/>
                </a:lnTo>
                <a:close/>
                <a:moveTo>
                  <a:pt x="4471" y="1107"/>
                </a:moveTo>
                <a:lnTo>
                  <a:pt x="4471" y="1109"/>
                </a:lnTo>
                <a:lnTo>
                  <a:pt x="4469" y="1109"/>
                </a:lnTo>
                <a:lnTo>
                  <a:pt x="4469" y="1111"/>
                </a:lnTo>
                <a:lnTo>
                  <a:pt x="4471" y="1111"/>
                </a:lnTo>
                <a:lnTo>
                  <a:pt x="4473" y="1111"/>
                </a:lnTo>
                <a:lnTo>
                  <a:pt x="4473" y="1107"/>
                </a:lnTo>
                <a:lnTo>
                  <a:pt x="4471" y="1107"/>
                </a:lnTo>
                <a:close/>
                <a:moveTo>
                  <a:pt x="4453" y="1621"/>
                </a:moveTo>
                <a:lnTo>
                  <a:pt x="4453" y="1623"/>
                </a:lnTo>
                <a:lnTo>
                  <a:pt x="4453" y="1623"/>
                </a:lnTo>
                <a:lnTo>
                  <a:pt x="4455" y="1623"/>
                </a:lnTo>
                <a:lnTo>
                  <a:pt x="4455" y="1621"/>
                </a:lnTo>
                <a:lnTo>
                  <a:pt x="4455" y="1621"/>
                </a:lnTo>
                <a:lnTo>
                  <a:pt x="4455" y="1621"/>
                </a:lnTo>
                <a:lnTo>
                  <a:pt x="4453" y="1621"/>
                </a:lnTo>
                <a:lnTo>
                  <a:pt x="4453" y="1621"/>
                </a:lnTo>
                <a:close/>
                <a:moveTo>
                  <a:pt x="4467" y="1596"/>
                </a:moveTo>
                <a:lnTo>
                  <a:pt x="4465" y="1598"/>
                </a:lnTo>
                <a:lnTo>
                  <a:pt x="4465" y="1602"/>
                </a:lnTo>
                <a:lnTo>
                  <a:pt x="4467" y="1602"/>
                </a:lnTo>
                <a:lnTo>
                  <a:pt x="4469" y="1602"/>
                </a:lnTo>
                <a:lnTo>
                  <a:pt x="4469" y="1602"/>
                </a:lnTo>
                <a:lnTo>
                  <a:pt x="4471" y="1600"/>
                </a:lnTo>
                <a:lnTo>
                  <a:pt x="4471" y="1596"/>
                </a:lnTo>
                <a:lnTo>
                  <a:pt x="4471" y="1593"/>
                </a:lnTo>
                <a:lnTo>
                  <a:pt x="4469" y="1593"/>
                </a:lnTo>
                <a:lnTo>
                  <a:pt x="4469" y="1593"/>
                </a:lnTo>
                <a:lnTo>
                  <a:pt x="4467" y="1596"/>
                </a:lnTo>
                <a:close/>
                <a:moveTo>
                  <a:pt x="4453" y="1619"/>
                </a:moveTo>
                <a:lnTo>
                  <a:pt x="4453" y="1619"/>
                </a:lnTo>
                <a:lnTo>
                  <a:pt x="4453" y="1619"/>
                </a:lnTo>
                <a:lnTo>
                  <a:pt x="4453" y="1621"/>
                </a:lnTo>
                <a:lnTo>
                  <a:pt x="4453" y="1621"/>
                </a:lnTo>
                <a:lnTo>
                  <a:pt x="4453" y="1621"/>
                </a:lnTo>
                <a:lnTo>
                  <a:pt x="4453" y="1619"/>
                </a:lnTo>
                <a:lnTo>
                  <a:pt x="4453" y="1619"/>
                </a:lnTo>
                <a:close/>
                <a:moveTo>
                  <a:pt x="4503" y="1065"/>
                </a:moveTo>
                <a:lnTo>
                  <a:pt x="4503" y="1067"/>
                </a:lnTo>
                <a:lnTo>
                  <a:pt x="4503" y="1067"/>
                </a:lnTo>
                <a:lnTo>
                  <a:pt x="4503" y="1067"/>
                </a:lnTo>
                <a:lnTo>
                  <a:pt x="4505" y="1067"/>
                </a:lnTo>
                <a:lnTo>
                  <a:pt x="4505" y="1065"/>
                </a:lnTo>
                <a:lnTo>
                  <a:pt x="4505" y="1065"/>
                </a:lnTo>
                <a:lnTo>
                  <a:pt x="4503" y="1065"/>
                </a:lnTo>
                <a:close/>
                <a:moveTo>
                  <a:pt x="4497" y="1149"/>
                </a:moveTo>
                <a:lnTo>
                  <a:pt x="4497" y="1149"/>
                </a:lnTo>
                <a:lnTo>
                  <a:pt x="4499" y="1147"/>
                </a:lnTo>
                <a:lnTo>
                  <a:pt x="4497" y="1147"/>
                </a:lnTo>
                <a:lnTo>
                  <a:pt x="4494" y="1149"/>
                </a:lnTo>
                <a:lnTo>
                  <a:pt x="4494" y="1149"/>
                </a:lnTo>
                <a:lnTo>
                  <a:pt x="4494" y="1149"/>
                </a:lnTo>
                <a:lnTo>
                  <a:pt x="4497" y="1149"/>
                </a:lnTo>
                <a:close/>
                <a:moveTo>
                  <a:pt x="4478" y="1139"/>
                </a:moveTo>
                <a:lnTo>
                  <a:pt x="4478" y="1139"/>
                </a:lnTo>
                <a:lnTo>
                  <a:pt x="4478" y="1141"/>
                </a:lnTo>
                <a:lnTo>
                  <a:pt x="4476" y="1141"/>
                </a:lnTo>
                <a:lnTo>
                  <a:pt x="4478" y="1141"/>
                </a:lnTo>
                <a:lnTo>
                  <a:pt x="4478" y="1143"/>
                </a:lnTo>
                <a:lnTo>
                  <a:pt x="4478" y="1143"/>
                </a:lnTo>
                <a:lnTo>
                  <a:pt x="4478" y="1141"/>
                </a:lnTo>
                <a:lnTo>
                  <a:pt x="4480" y="1141"/>
                </a:lnTo>
                <a:lnTo>
                  <a:pt x="4480" y="1141"/>
                </a:lnTo>
                <a:lnTo>
                  <a:pt x="4480" y="1141"/>
                </a:lnTo>
                <a:lnTo>
                  <a:pt x="4478" y="1139"/>
                </a:lnTo>
                <a:close/>
                <a:moveTo>
                  <a:pt x="4473" y="1143"/>
                </a:moveTo>
                <a:lnTo>
                  <a:pt x="4473" y="1143"/>
                </a:lnTo>
                <a:lnTo>
                  <a:pt x="4473" y="1143"/>
                </a:lnTo>
                <a:lnTo>
                  <a:pt x="4471" y="1143"/>
                </a:lnTo>
                <a:lnTo>
                  <a:pt x="4471" y="1143"/>
                </a:lnTo>
                <a:lnTo>
                  <a:pt x="4471" y="1145"/>
                </a:lnTo>
                <a:lnTo>
                  <a:pt x="4471" y="1145"/>
                </a:lnTo>
                <a:lnTo>
                  <a:pt x="4471" y="1147"/>
                </a:lnTo>
                <a:lnTo>
                  <a:pt x="4473" y="1147"/>
                </a:lnTo>
                <a:lnTo>
                  <a:pt x="4473" y="1145"/>
                </a:lnTo>
                <a:lnTo>
                  <a:pt x="4473" y="1145"/>
                </a:lnTo>
                <a:lnTo>
                  <a:pt x="4476" y="1145"/>
                </a:lnTo>
                <a:lnTo>
                  <a:pt x="4476" y="1145"/>
                </a:lnTo>
                <a:lnTo>
                  <a:pt x="4473" y="1143"/>
                </a:lnTo>
                <a:close/>
                <a:moveTo>
                  <a:pt x="4476" y="1220"/>
                </a:moveTo>
                <a:lnTo>
                  <a:pt x="4476" y="1220"/>
                </a:lnTo>
                <a:lnTo>
                  <a:pt x="4476" y="1220"/>
                </a:lnTo>
                <a:lnTo>
                  <a:pt x="4476" y="1222"/>
                </a:lnTo>
                <a:lnTo>
                  <a:pt x="4476" y="1222"/>
                </a:lnTo>
                <a:lnTo>
                  <a:pt x="4476" y="1222"/>
                </a:lnTo>
                <a:lnTo>
                  <a:pt x="4478" y="1222"/>
                </a:lnTo>
                <a:lnTo>
                  <a:pt x="4476" y="1222"/>
                </a:lnTo>
                <a:lnTo>
                  <a:pt x="4476" y="1220"/>
                </a:lnTo>
                <a:close/>
                <a:moveTo>
                  <a:pt x="4723" y="967"/>
                </a:moveTo>
                <a:lnTo>
                  <a:pt x="4725" y="967"/>
                </a:lnTo>
                <a:lnTo>
                  <a:pt x="4725" y="965"/>
                </a:lnTo>
                <a:lnTo>
                  <a:pt x="4725" y="965"/>
                </a:lnTo>
                <a:lnTo>
                  <a:pt x="4723" y="965"/>
                </a:lnTo>
                <a:lnTo>
                  <a:pt x="4723" y="967"/>
                </a:lnTo>
                <a:lnTo>
                  <a:pt x="4723" y="967"/>
                </a:lnTo>
                <a:lnTo>
                  <a:pt x="4723" y="967"/>
                </a:lnTo>
                <a:lnTo>
                  <a:pt x="4723" y="967"/>
                </a:lnTo>
                <a:close/>
                <a:moveTo>
                  <a:pt x="4578" y="1654"/>
                </a:moveTo>
                <a:lnTo>
                  <a:pt x="4576" y="1654"/>
                </a:lnTo>
                <a:lnTo>
                  <a:pt x="4570" y="1654"/>
                </a:lnTo>
                <a:lnTo>
                  <a:pt x="4570" y="1654"/>
                </a:lnTo>
                <a:lnTo>
                  <a:pt x="4570" y="1654"/>
                </a:lnTo>
                <a:lnTo>
                  <a:pt x="4576" y="1656"/>
                </a:lnTo>
                <a:lnTo>
                  <a:pt x="4578" y="1656"/>
                </a:lnTo>
                <a:lnTo>
                  <a:pt x="4580" y="1658"/>
                </a:lnTo>
                <a:lnTo>
                  <a:pt x="4580" y="1658"/>
                </a:lnTo>
                <a:lnTo>
                  <a:pt x="4582" y="1658"/>
                </a:lnTo>
                <a:lnTo>
                  <a:pt x="4585" y="1658"/>
                </a:lnTo>
                <a:lnTo>
                  <a:pt x="4587" y="1658"/>
                </a:lnTo>
                <a:lnTo>
                  <a:pt x="4589" y="1658"/>
                </a:lnTo>
                <a:lnTo>
                  <a:pt x="4591" y="1656"/>
                </a:lnTo>
                <a:lnTo>
                  <a:pt x="4591" y="1656"/>
                </a:lnTo>
                <a:lnTo>
                  <a:pt x="4589" y="1656"/>
                </a:lnTo>
                <a:lnTo>
                  <a:pt x="4585" y="1656"/>
                </a:lnTo>
                <a:lnTo>
                  <a:pt x="4580" y="1654"/>
                </a:lnTo>
                <a:lnTo>
                  <a:pt x="4578" y="1654"/>
                </a:lnTo>
                <a:close/>
                <a:moveTo>
                  <a:pt x="4580" y="1646"/>
                </a:moveTo>
                <a:lnTo>
                  <a:pt x="4578" y="1644"/>
                </a:lnTo>
                <a:lnTo>
                  <a:pt x="4576" y="1642"/>
                </a:lnTo>
                <a:lnTo>
                  <a:pt x="4576" y="1642"/>
                </a:lnTo>
                <a:lnTo>
                  <a:pt x="4574" y="1642"/>
                </a:lnTo>
                <a:lnTo>
                  <a:pt x="4574" y="1642"/>
                </a:lnTo>
                <a:lnTo>
                  <a:pt x="4572" y="1642"/>
                </a:lnTo>
                <a:lnTo>
                  <a:pt x="4570" y="1640"/>
                </a:lnTo>
                <a:lnTo>
                  <a:pt x="4570" y="1642"/>
                </a:lnTo>
                <a:lnTo>
                  <a:pt x="4570" y="1642"/>
                </a:lnTo>
                <a:lnTo>
                  <a:pt x="4570" y="1642"/>
                </a:lnTo>
                <a:lnTo>
                  <a:pt x="4570" y="1642"/>
                </a:lnTo>
                <a:lnTo>
                  <a:pt x="4572" y="1642"/>
                </a:lnTo>
                <a:lnTo>
                  <a:pt x="4572" y="1644"/>
                </a:lnTo>
                <a:lnTo>
                  <a:pt x="4574" y="1644"/>
                </a:lnTo>
                <a:lnTo>
                  <a:pt x="4576" y="1646"/>
                </a:lnTo>
                <a:lnTo>
                  <a:pt x="4576" y="1648"/>
                </a:lnTo>
                <a:lnTo>
                  <a:pt x="4576" y="1648"/>
                </a:lnTo>
                <a:lnTo>
                  <a:pt x="4578" y="1648"/>
                </a:lnTo>
                <a:lnTo>
                  <a:pt x="4580" y="1648"/>
                </a:lnTo>
                <a:lnTo>
                  <a:pt x="4580" y="1648"/>
                </a:lnTo>
                <a:lnTo>
                  <a:pt x="4582" y="1648"/>
                </a:lnTo>
                <a:lnTo>
                  <a:pt x="4582" y="1646"/>
                </a:lnTo>
                <a:lnTo>
                  <a:pt x="4582" y="1646"/>
                </a:lnTo>
                <a:lnTo>
                  <a:pt x="4580" y="1646"/>
                </a:lnTo>
                <a:close/>
                <a:moveTo>
                  <a:pt x="4629" y="1111"/>
                </a:moveTo>
                <a:lnTo>
                  <a:pt x="4629" y="1111"/>
                </a:lnTo>
                <a:lnTo>
                  <a:pt x="4626" y="1111"/>
                </a:lnTo>
                <a:lnTo>
                  <a:pt x="4626" y="1111"/>
                </a:lnTo>
                <a:lnTo>
                  <a:pt x="4626" y="1113"/>
                </a:lnTo>
                <a:lnTo>
                  <a:pt x="4629" y="1113"/>
                </a:lnTo>
                <a:lnTo>
                  <a:pt x="4629" y="1111"/>
                </a:lnTo>
                <a:close/>
                <a:moveTo>
                  <a:pt x="4610" y="1495"/>
                </a:moveTo>
                <a:lnTo>
                  <a:pt x="4610" y="1493"/>
                </a:lnTo>
                <a:lnTo>
                  <a:pt x="4610" y="1493"/>
                </a:lnTo>
                <a:lnTo>
                  <a:pt x="4610" y="1493"/>
                </a:lnTo>
                <a:lnTo>
                  <a:pt x="4610" y="1493"/>
                </a:lnTo>
                <a:lnTo>
                  <a:pt x="4608" y="1495"/>
                </a:lnTo>
                <a:lnTo>
                  <a:pt x="4608" y="1495"/>
                </a:lnTo>
                <a:lnTo>
                  <a:pt x="4608" y="1495"/>
                </a:lnTo>
                <a:lnTo>
                  <a:pt x="4610" y="1495"/>
                </a:lnTo>
                <a:lnTo>
                  <a:pt x="4610" y="1495"/>
                </a:lnTo>
                <a:close/>
                <a:moveTo>
                  <a:pt x="4553" y="1661"/>
                </a:moveTo>
                <a:lnTo>
                  <a:pt x="4553" y="1661"/>
                </a:lnTo>
                <a:lnTo>
                  <a:pt x="4553" y="1663"/>
                </a:lnTo>
                <a:lnTo>
                  <a:pt x="4555" y="1663"/>
                </a:lnTo>
                <a:lnTo>
                  <a:pt x="4555" y="1661"/>
                </a:lnTo>
                <a:lnTo>
                  <a:pt x="4555" y="1661"/>
                </a:lnTo>
                <a:lnTo>
                  <a:pt x="4555" y="1661"/>
                </a:lnTo>
                <a:lnTo>
                  <a:pt x="4553" y="1661"/>
                </a:lnTo>
                <a:close/>
                <a:moveTo>
                  <a:pt x="4528" y="1122"/>
                </a:moveTo>
                <a:lnTo>
                  <a:pt x="4528" y="1122"/>
                </a:lnTo>
                <a:lnTo>
                  <a:pt x="4528" y="1122"/>
                </a:lnTo>
                <a:lnTo>
                  <a:pt x="4528" y="1122"/>
                </a:lnTo>
                <a:lnTo>
                  <a:pt x="4528" y="1122"/>
                </a:lnTo>
                <a:lnTo>
                  <a:pt x="4526" y="1122"/>
                </a:lnTo>
                <a:lnTo>
                  <a:pt x="4528" y="1122"/>
                </a:lnTo>
                <a:lnTo>
                  <a:pt x="4528" y="1122"/>
                </a:lnTo>
                <a:close/>
                <a:moveTo>
                  <a:pt x="4553" y="1118"/>
                </a:moveTo>
                <a:lnTo>
                  <a:pt x="4553" y="1115"/>
                </a:lnTo>
                <a:lnTo>
                  <a:pt x="4553" y="1115"/>
                </a:lnTo>
                <a:lnTo>
                  <a:pt x="4553" y="1115"/>
                </a:lnTo>
                <a:lnTo>
                  <a:pt x="4555" y="1115"/>
                </a:lnTo>
                <a:lnTo>
                  <a:pt x="4553" y="1115"/>
                </a:lnTo>
                <a:lnTo>
                  <a:pt x="4551" y="1115"/>
                </a:lnTo>
                <a:lnTo>
                  <a:pt x="4551" y="1115"/>
                </a:lnTo>
                <a:lnTo>
                  <a:pt x="4553" y="1115"/>
                </a:lnTo>
                <a:lnTo>
                  <a:pt x="4553" y="1118"/>
                </a:lnTo>
                <a:close/>
                <a:moveTo>
                  <a:pt x="4564" y="1115"/>
                </a:moveTo>
                <a:lnTo>
                  <a:pt x="4561" y="1115"/>
                </a:lnTo>
                <a:lnTo>
                  <a:pt x="4561" y="1115"/>
                </a:lnTo>
                <a:lnTo>
                  <a:pt x="4559" y="1118"/>
                </a:lnTo>
                <a:lnTo>
                  <a:pt x="4559" y="1120"/>
                </a:lnTo>
                <a:lnTo>
                  <a:pt x="4559" y="1120"/>
                </a:lnTo>
                <a:lnTo>
                  <a:pt x="4559" y="1120"/>
                </a:lnTo>
                <a:lnTo>
                  <a:pt x="4561" y="1120"/>
                </a:lnTo>
                <a:lnTo>
                  <a:pt x="4561" y="1120"/>
                </a:lnTo>
                <a:lnTo>
                  <a:pt x="4561" y="1118"/>
                </a:lnTo>
                <a:lnTo>
                  <a:pt x="4564" y="1115"/>
                </a:lnTo>
                <a:lnTo>
                  <a:pt x="4564" y="1115"/>
                </a:lnTo>
                <a:close/>
                <a:moveTo>
                  <a:pt x="4561" y="1644"/>
                </a:moveTo>
                <a:lnTo>
                  <a:pt x="4561" y="1646"/>
                </a:lnTo>
                <a:lnTo>
                  <a:pt x="4561" y="1646"/>
                </a:lnTo>
                <a:lnTo>
                  <a:pt x="4561" y="1648"/>
                </a:lnTo>
                <a:lnTo>
                  <a:pt x="4561" y="1648"/>
                </a:lnTo>
                <a:lnTo>
                  <a:pt x="4564" y="1648"/>
                </a:lnTo>
                <a:lnTo>
                  <a:pt x="4564" y="1646"/>
                </a:lnTo>
                <a:lnTo>
                  <a:pt x="4564" y="1646"/>
                </a:lnTo>
                <a:lnTo>
                  <a:pt x="4564" y="1646"/>
                </a:lnTo>
                <a:lnTo>
                  <a:pt x="4561" y="1644"/>
                </a:lnTo>
                <a:close/>
                <a:moveTo>
                  <a:pt x="4633" y="1139"/>
                </a:moveTo>
                <a:lnTo>
                  <a:pt x="4635" y="1139"/>
                </a:lnTo>
                <a:lnTo>
                  <a:pt x="4633" y="1139"/>
                </a:lnTo>
                <a:lnTo>
                  <a:pt x="4633" y="1139"/>
                </a:lnTo>
                <a:lnTo>
                  <a:pt x="4633" y="1139"/>
                </a:lnTo>
                <a:lnTo>
                  <a:pt x="4633" y="1139"/>
                </a:lnTo>
                <a:lnTo>
                  <a:pt x="4633" y="1139"/>
                </a:lnTo>
                <a:lnTo>
                  <a:pt x="4633" y="1139"/>
                </a:lnTo>
                <a:close/>
                <a:moveTo>
                  <a:pt x="4557" y="1522"/>
                </a:moveTo>
                <a:lnTo>
                  <a:pt x="4557" y="1522"/>
                </a:lnTo>
                <a:lnTo>
                  <a:pt x="4557" y="1522"/>
                </a:lnTo>
                <a:lnTo>
                  <a:pt x="4557" y="1524"/>
                </a:lnTo>
                <a:lnTo>
                  <a:pt x="4557" y="1524"/>
                </a:lnTo>
                <a:lnTo>
                  <a:pt x="4557" y="1524"/>
                </a:lnTo>
                <a:lnTo>
                  <a:pt x="4557" y="1524"/>
                </a:lnTo>
                <a:lnTo>
                  <a:pt x="4557" y="1524"/>
                </a:lnTo>
                <a:lnTo>
                  <a:pt x="4559" y="1520"/>
                </a:lnTo>
                <a:lnTo>
                  <a:pt x="4559" y="1520"/>
                </a:lnTo>
                <a:lnTo>
                  <a:pt x="4557" y="1522"/>
                </a:lnTo>
                <a:lnTo>
                  <a:pt x="4557" y="1522"/>
                </a:lnTo>
                <a:close/>
                <a:moveTo>
                  <a:pt x="4668" y="1239"/>
                </a:moveTo>
                <a:lnTo>
                  <a:pt x="4666" y="1239"/>
                </a:lnTo>
                <a:lnTo>
                  <a:pt x="4666" y="1239"/>
                </a:lnTo>
                <a:lnTo>
                  <a:pt x="4666" y="1239"/>
                </a:lnTo>
                <a:lnTo>
                  <a:pt x="4668" y="1239"/>
                </a:lnTo>
                <a:lnTo>
                  <a:pt x="4668" y="1239"/>
                </a:lnTo>
                <a:lnTo>
                  <a:pt x="4668" y="1239"/>
                </a:lnTo>
                <a:close/>
                <a:moveTo>
                  <a:pt x="4721" y="1367"/>
                </a:moveTo>
                <a:lnTo>
                  <a:pt x="4721" y="1367"/>
                </a:lnTo>
                <a:lnTo>
                  <a:pt x="4719" y="1369"/>
                </a:lnTo>
                <a:lnTo>
                  <a:pt x="4719" y="1369"/>
                </a:lnTo>
                <a:lnTo>
                  <a:pt x="4721" y="1367"/>
                </a:lnTo>
                <a:lnTo>
                  <a:pt x="4721" y="1367"/>
                </a:lnTo>
                <a:close/>
                <a:moveTo>
                  <a:pt x="4717" y="1413"/>
                </a:moveTo>
                <a:lnTo>
                  <a:pt x="4717" y="1415"/>
                </a:lnTo>
                <a:lnTo>
                  <a:pt x="4717" y="1415"/>
                </a:lnTo>
                <a:lnTo>
                  <a:pt x="4719" y="1415"/>
                </a:lnTo>
                <a:lnTo>
                  <a:pt x="4719" y="1413"/>
                </a:lnTo>
                <a:lnTo>
                  <a:pt x="4717" y="1413"/>
                </a:lnTo>
                <a:lnTo>
                  <a:pt x="4717" y="1413"/>
                </a:lnTo>
                <a:close/>
                <a:moveTo>
                  <a:pt x="4723" y="1696"/>
                </a:moveTo>
                <a:lnTo>
                  <a:pt x="4721" y="1698"/>
                </a:lnTo>
                <a:lnTo>
                  <a:pt x="4721" y="1698"/>
                </a:lnTo>
                <a:lnTo>
                  <a:pt x="4721" y="1698"/>
                </a:lnTo>
                <a:lnTo>
                  <a:pt x="4723" y="1700"/>
                </a:lnTo>
                <a:lnTo>
                  <a:pt x="4723" y="1698"/>
                </a:lnTo>
                <a:lnTo>
                  <a:pt x="4723" y="1698"/>
                </a:lnTo>
                <a:lnTo>
                  <a:pt x="4723" y="1696"/>
                </a:lnTo>
                <a:lnTo>
                  <a:pt x="4723" y="1696"/>
                </a:lnTo>
                <a:lnTo>
                  <a:pt x="4723" y="1696"/>
                </a:lnTo>
                <a:close/>
                <a:moveTo>
                  <a:pt x="4719" y="1413"/>
                </a:moveTo>
                <a:lnTo>
                  <a:pt x="4719" y="1413"/>
                </a:lnTo>
                <a:lnTo>
                  <a:pt x="4719" y="1413"/>
                </a:lnTo>
                <a:lnTo>
                  <a:pt x="4719" y="1413"/>
                </a:lnTo>
                <a:lnTo>
                  <a:pt x="4721" y="1411"/>
                </a:lnTo>
                <a:lnTo>
                  <a:pt x="4721" y="1411"/>
                </a:lnTo>
                <a:lnTo>
                  <a:pt x="4721" y="1411"/>
                </a:lnTo>
                <a:lnTo>
                  <a:pt x="4721" y="1411"/>
                </a:lnTo>
                <a:lnTo>
                  <a:pt x="4719" y="1411"/>
                </a:lnTo>
                <a:lnTo>
                  <a:pt x="4719" y="1413"/>
                </a:lnTo>
                <a:close/>
                <a:moveTo>
                  <a:pt x="4712" y="1428"/>
                </a:moveTo>
                <a:lnTo>
                  <a:pt x="4712" y="1426"/>
                </a:lnTo>
                <a:lnTo>
                  <a:pt x="4712" y="1426"/>
                </a:lnTo>
                <a:lnTo>
                  <a:pt x="4712" y="1426"/>
                </a:lnTo>
                <a:lnTo>
                  <a:pt x="4710" y="1426"/>
                </a:lnTo>
                <a:lnTo>
                  <a:pt x="4710" y="1428"/>
                </a:lnTo>
                <a:lnTo>
                  <a:pt x="4710" y="1428"/>
                </a:lnTo>
                <a:lnTo>
                  <a:pt x="4712" y="1428"/>
                </a:lnTo>
                <a:close/>
                <a:moveTo>
                  <a:pt x="4704" y="1440"/>
                </a:moveTo>
                <a:lnTo>
                  <a:pt x="4704" y="1440"/>
                </a:lnTo>
                <a:lnTo>
                  <a:pt x="4706" y="1438"/>
                </a:lnTo>
                <a:lnTo>
                  <a:pt x="4708" y="1434"/>
                </a:lnTo>
                <a:lnTo>
                  <a:pt x="4706" y="1434"/>
                </a:lnTo>
                <a:lnTo>
                  <a:pt x="4706" y="1434"/>
                </a:lnTo>
                <a:lnTo>
                  <a:pt x="4706" y="1434"/>
                </a:lnTo>
                <a:lnTo>
                  <a:pt x="4706" y="1436"/>
                </a:lnTo>
                <a:lnTo>
                  <a:pt x="4704" y="1436"/>
                </a:lnTo>
                <a:lnTo>
                  <a:pt x="4704" y="1438"/>
                </a:lnTo>
                <a:lnTo>
                  <a:pt x="4704" y="1438"/>
                </a:lnTo>
                <a:lnTo>
                  <a:pt x="4704" y="1440"/>
                </a:lnTo>
                <a:close/>
                <a:moveTo>
                  <a:pt x="4717" y="1394"/>
                </a:moveTo>
                <a:lnTo>
                  <a:pt x="4719" y="1394"/>
                </a:lnTo>
                <a:lnTo>
                  <a:pt x="4719" y="1394"/>
                </a:lnTo>
                <a:lnTo>
                  <a:pt x="4719" y="1394"/>
                </a:lnTo>
                <a:lnTo>
                  <a:pt x="4719" y="1394"/>
                </a:lnTo>
                <a:lnTo>
                  <a:pt x="4719" y="1394"/>
                </a:lnTo>
                <a:lnTo>
                  <a:pt x="4717" y="1394"/>
                </a:lnTo>
                <a:lnTo>
                  <a:pt x="4717" y="1394"/>
                </a:lnTo>
                <a:close/>
                <a:moveTo>
                  <a:pt x="4719" y="1359"/>
                </a:moveTo>
                <a:lnTo>
                  <a:pt x="4719" y="1359"/>
                </a:lnTo>
                <a:lnTo>
                  <a:pt x="4719" y="1359"/>
                </a:lnTo>
                <a:lnTo>
                  <a:pt x="4719" y="1359"/>
                </a:lnTo>
                <a:lnTo>
                  <a:pt x="4719" y="1359"/>
                </a:lnTo>
                <a:lnTo>
                  <a:pt x="4719" y="1359"/>
                </a:lnTo>
                <a:lnTo>
                  <a:pt x="4719" y="1359"/>
                </a:lnTo>
                <a:close/>
                <a:moveTo>
                  <a:pt x="4392" y="1648"/>
                </a:moveTo>
                <a:lnTo>
                  <a:pt x="4392" y="1648"/>
                </a:lnTo>
                <a:lnTo>
                  <a:pt x="4390" y="1648"/>
                </a:lnTo>
                <a:lnTo>
                  <a:pt x="4388" y="1648"/>
                </a:lnTo>
                <a:lnTo>
                  <a:pt x="4388" y="1650"/>
                </a:lnTo>
                <a:lnTo>
                  <a:pt x="4388" y="1652"/>
                </a:lnTo>
                <a:lnTo>
                  <a:pt x="4388" y="1654"/>
                </a:lnTo>
                <a:lnTo>
                  <a:pt x="4388" y="1654"/>
                </a:lnTo>
                <a:lnTo>
                  <a:pt x="4390" y="1652"/>
                </a:lnTo>
                <a:lnTo>
                  <a:pt x="4392" y="1650"/>
                </a:lnTo>
                <a:lnTo>
                  <a:pt x="4392" y="1650"/>
                </a:lnTo>
                <a:lnTo>
                  <a:pt x="4392" y="1652"/>
                </a:lnTo>
                <a:lnTo>
                  <a:pt x="4392" y="1654"/>
                </a:lnTo>
                <a:lnTo>
                  <a:pt x="4392" y="1654"/>
                </a:lnTo>
                <a:lnTo>
                  <a:pt x="4392" y="1654"/>
                </a:lnTo>
                <a:lnTo>
                  <a:pt x="4394" y="1654"/>
                </a:lnTo>
                <a:lnTo>
                  <a:pt x="4394" y="1654"/>
                </a:lnTo>
                <a:lnTo>
                  <a:pt x="4394" y="1652"/>
                </a:lnTo>
                <a:lnTo>
                  <a:pt x="4394" y="1652"/>
                </a:lnTo>
                <a:lnTo>
                  <a:pt x="4396" y="1652"/>
                </a:lnTo>
                <a:lnTo>
                  <a:pt x="4396" y="1652"/>
                </a:lnTo>
                <a:lnTo>
                  <a:pt x="4398" y="1652"/>
                </a:lnTo>
                <a:lnTo>
                  <a:pt x="4398" y="1650"/>
                </a:lnTo>
                <a:lnTo>
                  <a:pt x="4398" y="1650"/>
                </a:lnTo>
                <a:lnTo>
                  <a:pt x="4396" y="1650"/>
                </a:lnTo>
                <a:lnTo>
                  <a:pt x="4396" y="1648"/>
                </a:lnTo>
                <a:lnTo>
                  <a:pt x="4394" y="1650"/>
                </a:lnTo>
                <a:lnTo>
                  <a:pt x="4394" y="1650"/>
                </a:lnTo>
                <a:lnTo>
                  <a:pt x="4392" y="1650"/>
                </a:lnTo>
                <a:lnTo>
                  <a:pt x="4394" y="1648"/>
                </a:lnTo>
                <a:lnTo>
                  <a:pt x="4392" y="1648"/>
                </a:lnTo>
                <a:close/>
                <a:moveTo>
                  <a:pt x="4788" y="1956"/>
                </a:moveTo>
                <a:lnTo>
                  <a:pt x="4788" y="1956"/>
                </a:lnTo>
                <a:lnTo>
                  <a:pt x="4788" y="1956"/>
                </a:lnTo>
                <a:lnTo>
                  <a:pt x="4788" y="1956"/>
                </a:lnTo>
                <a:lnTo>
                  <a:pt x="4788" y="1956"/>
                </a:lnTo>
                <a:lnTo>
                  <a:pt x="4788" y="1956"/>
                </a:lnTo>
                <a:lnTo>
                  <a:pt x="4788" y="1956"/>
                </a:lnTo>
                <a:lnTo>
                  <a:pt x="4788" y="1956"/>
                </a:lnTo>
                <a:close/>
                <a:moveTo>
                  <a:pt x="4779" y="1954"/>
                </a:moveTo>
                <a:lnTo>
                  <a:pt x="4779" y="1956"/>
                </a:lnTo>
                <a:lnTo>
                  <a:pt x="4779" y="1954"/>
                </a:lnTo>
                <a:lnTo>
                  <a:pt x="4779" y="1954"/>
                </a:lnTo>
                <a:lnTo>
                  <a:pt x="4779" y="1952"/>
                </a:lnTo>
                <a:lnTo>
                  <a:pt x="4779" y="1954"/>
                </a:lnTo>
                <a:lnTo>
                  <a:pt x="4779" y="1954"/>
                </a:lnTo>
                <a:close/>
                <a:moveTo>
                  <a:pt x="4683" y="1753"/>
                </a:moveTo>
                <a:lnTo>
                  <a:pt x="4683" y="1753"/>
                </a:lnTo>
                <a:lnTo>
                  <a:pt x="4685" y="1753"/>
                </a:lnTo>
                <a:lnTo>
                  <a:pt x="4685" y="1755"/>
                </a:lnTo>
                <a:lnTo>
                  <a:pt x="4687" y="1757"/>
                </a:lnTo>
                <a:lnTo>
                  <a:pt x="4687" y="1755"/>
                </a:lnTo>
                <a:lnTo>
                  <a:pt x="4685" y="1753"/>
                </a:lnTo>
                <a:lnTo>
                  <a:pt x="4683" y="1753"/>
                </a:lnTo>
                <a:lnTo>
                  <a:pt x="4683" y="1753"/>
                </a:lnTo>
                <a:close/>
                <a:moveTo>
                  <a:pt x="2364" y="1145"/>
                </a:moveTo>
                <a:lnTo>
                  <a:pt x="2366" y="1145"/>
                </a:lnTo>
                <a:lnTo>
                  <a:pt x="2366" y="1143"/>
                </a:lnTo>
                <a:lnTo>
                  <a:pt x="2366" y="1143"/>
                </a:lnTo>
                <a:lnTo>
                  <a:pt x="2361" y="1143"/>
                </a:lnTo>
                <a:lnTo>
                  <a:pt x="2361" y="1143"/>
                </a:lnTo>
                <a:lnTo>
                  <a:pt x="2359" y="1143"/>
                </a:lnTo>
                <a:lnTo>
                  <a:pt x="2357" y="1143"/>
                </a:lnTo>
                <a:lnTo>
                  <a:pt x="2357" y="1143"/>
                </a:lnTo>
                <a:lnTo>
                  <a:pt x="2359" y="1145"/>
                </a:lnTo>
                <a:lnTo>
                  <a:pt x="2361" y="1145"/>
                </a:lnTo>
                <a:lnTo>
                  <a:pt x="2364" y="1145"/>
                </a:lnTo>
                <a:close/>
                <a:moveTo>
                  <a:pt x="4765" y="1923"/>
                </a:moveTo>
                <a:lnTo>
                  <a:pt x="4765" y="1923"/>
                </a:lnTo>
                <a:lnTo>
                  <a:pt x="4765" y="1925"/>
                </a:lnTo>
                <a:lnTo>
                  <a:pt x="4765" y="1925"/>
                </a:lnTo>
                <a:lnTo>
                  <a:pt x="4765" y="1925"/>
                </a:lnTo>
                <a:lnTo>
                  <a:pt x="4765" y="1925"/>
                </a:lnTo>
                <a:lnTo>
                  <a:pt x="4767" y="1923"/>
                </a:lnTo>
                <a:lnTo>
                  <a:pt x="4765" y="1923"/>
                </a:lnTo>
                <a:close/>
                <a:moveTo>
                  <a:pt x="4767" y="1927"/>
                </a:moveTo>
                <a:lnTo>
                  <a:pt x="4767" y="1927"/>
                </a:lnTo>
                <a:lnTo>
                  <a:pt x="4767" y="1927"/>
                </a:lnTo>
                <a:lnTo>
                  <a:pt x="4767" y="1925"/>
                </a:lnTo>
                <a:lnTo>
                  <a:pt x="4767" y="1925"/>
                </a:lnTo>
                <a:lnTo>
                  <a:pt x="4765" y="1927"/>
                </a:lnTo>
                <a:lnTo>
                  <a:pt x="4767" y="1927"/>
                </a:lnTo>
                <a:lnTo>
                  <a:pt x="4767" y="1927"/>
                </a:lnTo>
                <a:close/>
                <a:moveTo>
                  <a:pt x="4591" y="1858"/>
                </a:moveTo>
                <a:lnTo>
                  <a:pt x="4591" y="1858"/>
                </a:lnTo>
                <a:lnTo>
                  <a:pt x="4591" y="1858"/>
                </a:lnTo>
                <a:lnTo>
                  <a:pt x="4591" y="1856"/>
                </a:lnTo>
                <a:lnTo>
                  <a:pt x="4591" y="1856"/>
                </a:lnTo>
                <a:lnTo>
                  <a:pt x="4591" y="1858"/>
                </a:lnTo>
                <a:close/>
                <a:moveTo>
                  <a:pt x="4823" y="1763"/>
                </a:moveTo>
                <a:lnTo>
                  <a:pt x="4823" y="1761"/>
                </a:lnTo>
                <a:lnTo>
                  <a:pt x="4823" y="1761"/>
                </a:lnTo>
                <a:lnTo>
                  <a:pt x="4823" y="1761"/>
                </a:lnTo>
                <a:lnTo>
                  <a:pt x="4821" y="1761"/>
                </a:lnTo>
                <a:lnTo>
                  <a:pt x="4821" y="1761"/>
                </a:lnTo>
                <a:lnTo>
                  <a:pt x="4819" y="1761"/>
                </a:lnTo>
                <a:lnTo>
                  <a:pt x="4819" y="1759"/>
                </a:lnTo>
                <a:lnTo>
                  <a:pt x="4817" y="1761"/>
                </a:lnTo>
                <a:lnTo>
                  <a:pt x="4817" y="1761"/>
                </a:lnTo>
                <a:lnTo>
                  <a:pt x="4819" y="1761"/>
                </a:lnTo>
                <a:lnTo>
                  <a:pt x="4819" y="1763"/>
                </a:lnTo>
                <a:lnTo>
                  <a:pt x="4819" y="1763"/>
                </a:lnTo>
                <a:lnTo>
                  <a:pt x="4821" y="1763"/>
                </a:lnTo>
                <a:lnTo>
                  <a:pt x="4821" y="1763"/>
                </a:lnTo>
                <a:lnTo>
                  <a:pt x="4823" y="1763"/>
                </a:lnTo>
                <a:lnTo>
                  <a:pt x="4823" y="1763"/>
                </a:lnTo>
                <a:lnTo>
                  <a:pt x="4823" y="1763"/>
                </a:lnTo>
                <a:lnTo>
                  <a:pt x="4823" y="1763"/>
                </a:lnTo>
                <a:lnTo>
                  <a:pt x="4823" y="1763"/>
                </a:lnTo>
                <a:close/>
                <a:moveTo>
                  <a:pt x="4798" y="1774"/>
                </a:moveTo>
                <a:lnTo>
                  <a:pt x="4798" y="1774"/>
                </a:lnTo>
                <a:lnTo>
                  <a:pt x="4796" y="1776"/>
                </a:lnTo>
                <a:lnTo>
                  <a:pt x="4796" y="1776"/>
                </a:lnTo>
                <a:lnTo>
                  <a:pt x="4796" y="1776"/>
                </a:lnTo>
                <a:lnTo>
                  <a:pt x="4796" y="1774"/>
                </a:lnTo>
                <a:lnTo>
                  <a:pt x="4794" y="1772"/>
                </a:lnTo>
                <a:lnTo>
                  <a:pt x="4792" y="1772"/>
                </a:lnTo>
                <a:lnTo>
                  <a:pt x="4792" y="1772"/>
                </a:lnTo>
                <a:lnTo>
                  <a:pt x="4792" y="1772"/>
                </a:lnTo>
                <a:lnTo>
                  <a:pt x="4794" y="1774"/>
                </a:lnTo>
                <a:lnTo>
                  <a:pt x="4794" y="1774"/>
                </a:lnTo>
                <a:lnTo>
                  <a:pt x="4794" y="1776"/>
                </a:lnTo>
                <a:lnTo>
                  <a:pt x="4794" y="1776"/>
                </a:lnTo>
                <a:lnTo>
                  <a:pt x="4798" y="1778"/>
                </a:lnTo>
                <a:lnTo>
                  <a:pt x="4798" y="1778"/>
                </a:lnTo>
                <a:lnTo>
                  <a:pt x="4800" y="1774"/>
                </a:lnTo>
                <a:lnTo>
                  <a:pt x="4798" y="1774"/>
                </a:lnTo>
                <a:close/>
                <a:moveTo>
                  <a:pt x="4790" y="1780"/>
                </a:moveTo>
                <a:lnTo>
                  <a:pt x="4790" y="1780"/>
                </a:lnTo>
                <a:lnTo>
                  <a:pt x="4794" y="1778"/>
                </a:lnTo>
                <a:lnTo>
                  <a:pt x="4790" y="1778"/>
                </a:lnTo>
                <a:lnTo>
                  <a:pt x="4788" y="1778"/>
                </a:lnTo>
                <a:lnTo>
                  <a:pt x="4786" y="1778"/>
                </a:lnTo>
                <a:lnTo>
                  <a:pt x="4786" y="1778"/>
                </a:lnTo>
                <a:lnTo>
                  <a:pt x="4784" y="1778"/>
                </a:lnTo>
                <a:lnTo>
                  <a:pt x="4781" y="1776"/>
                </a:lnTo>
                <a:lnTo>
                  <a:pt x="4779" y="1776"/>
                </a:lnTo>
                <a:lnTo>
                  <a:pt x="4779" y="1776"/>
                </a:lnTo>
                <a:lnTo>
                  <a:pt x="4779" y="1776"/>
                </a:lnTo>
                <a:lnTo>
                  <a:pt x="4777" y="1774"/>
                </a:lnTo>
                <a:lnTo>
                  <a:pt x="4777" y="1774"/>
                </a:lnTo>
                <a:lnTo>
                  <a:pt x="4777" y="1772"/>
                </a:lnTo>
                <a:lnTo>
                  <a:pt x="4779" y="1772"/>
                </a:lnTo>
                <a:lnTo>
                  <a:pt x="4779" y="1772"/>
                </a:lnTo>
                <a:lnTo>
                  <a:pt x="4781" y="1772"/>
                </a:lnTo>
                <a:lnTo>
                  <a:pt x="4781" y="1770"/>
                </a:lnTo>
                <a:lnTo>
                  <a:pt x="4779" y="1770"/>
                </a:lnTo>
                <a:lnTo>
                  <a:pt x="4779" y="1770"/>
                </a:lnTo>
                <a:lnTo>
                  <a:pt x="4777" y="1770"/>
                </a:lnTo>
                <a:lnTo>
                  <a:pt x="4773" y="1770"/>
                </a:lnTo>
                <a:lnTo>
                  <a:pt x="4773" y="1770"/>
                </a:lnTo>
                <a:lnTo>
                  <a:pt x="4771" y="1767"/>
                </a:lnTo>
                <a:lnTo>
                  <a:pt x="4769" y="1767"/>
                </a:lnTo>
                <a:lnTo>
                  <a:pt x="4769" y="1765"/>
                </a:lnTo>
                <a:lnTo>
                  <a:pt x="4771" y="1763"/>
                </a:lnTo>
                <a:lnTo>
                  <a:pt x="4769" y="1761"/>
                </a:lnTo>
                <a:lnTo>
                  <a:pt x="4769" y="1761"/>
                </a:lnTo>
                <a:lnTo>
                  <a:pt x="4769" y="1761"/>
                </a:lnTo>
                <a:lnTo>
                  <a:pt x="4767" y="1761"/>
                </a:lnTo>
                <a:lnTo>
                  <a:pt x="4763" y="1761"/>
                </a:lnTo>
                <a:lnTo>
                  <a:pt x="4763" y="1761"/>
                </a:lnTo>
                <a:lnTo>
                  <a:pt x="4761" y="1761"/>
                </a:lnTo>
                <a:lnTo>
                  <a:pt x="4758" y="1759"/>
                </a:lnTo>
                <a:lnTo>
                  <a:pt x="4758" y="1757"/>
                </a:lnTo>
                <a:lnTo>
                  <a:pt x="4758" y="1755"/>
                </a:lnTo>
                <a:lnTo>
                  <a:pt x="4756" y="1755"/>
                </a:lnTo>
                <a:lnTo>
                  <a:pt x="4754" y="1753"/>
                </a:lnTo>
                <a:lnTo>
                  <a:pt x="4754" y="1753"/>
                </a:lnTo>
                <a:lnTo>
                  <a:pt x="4754" y="1751"/>
                </a:lnTo>
                <a:lnTo>
                  <a:pt x="4754" y="1749"/>
                </a:lnTo>
                <a:lnTo>
                  <a:pt x="4754" y="1749"/>
                </a:lnTo>
                <a:lnTo>
                  <a:pt x="4750" y="1747"/>
                </a:lnTo>
                <a:lnTo>
                  <a:pt x="4750" y="1744"/>
                </a:lnTo>
                <a:lnTo>
                  <a:pt x="4748" y="1744"/>
                </a:lnTo>
                <a:lnTo>
                  <a:pt x="4746" y="1742"/>
                </a:lnTo>
                <a:lnTo>
                  <a:pt x="4744" y="1740"/>
                </a:lnTo>
                <a:lnTo>
                  <a:pt x="4742" y="1740"/>
                </a:lnTo>
                <a:lnTo>
                  <a:pt x="4742" y="1738"/>
                </a:lnTo>
                <a:lnTo>
                  <a:pt x="4740" y="1738"/>
                </a:lnTo>
                <a:lnTo>
                  <a:pt x="4740" y="1734"/>
                </a:lnTo>
                <a:lnTo>
                  <a:pt x="4737" y="1730"/>
                </a:lnTo>
                <a:lnTo>
                  <a:pt x="4737" y="1730"/>
                </a:lnTo>
                <a:lnTo>
                  <a:pt x="4737" y="1730"/>
                </a:lnTo>
                <a:lnTo>
                  <a:pt x="4740" y="1728"/>
                </a:lnTo>
                <a:lnTo>
                  <a:pt x="4742" y="1728"/>
                </a:lnTo>
                <a:lnTo>
                  <a:pt x="4748" y="1728"/>
                </a:lnTo>
                <a:lnTo>
                  <a:pt x="4750" y="1728"/>
                </a:lnTo>
                <a:lnTo>
                  <a:pt x="4750" y="1728"/>
                </a:lnTo>
                <a:lnTo>
                  <a:pt x="4750" y="1726"/>
                </a:lnTo>
                <a:lnTo>
                  <a:pt x="4750" y="1723"/>
                </a:lnTo>
                <a:lnTo>
                  <a:pt x="4748" y="1721"/>
                </a:lnTo>
                <a:lnTo>
                  <a:pt x="4748" y="1721"/>
                </a:lnTo>
                <a:lnTo>
                  <a:pt x="4748" y="1721"/>
                </a:lnTo>
                <a:lnTo>
                  <a:pt x="4746" y="1719"/>
                </a:lnTo>
                <a:lnTo>
                  <a:pt x="4746" y="1717"/>
                </a:lnTo>
                <a:lnTo>
                  <a:pt x="4746" y="1717"/>
                </a:lnTo>
                <a:lnTo>
                  <a:pt x="4744" y="1717"/>
                </a:lnTo>
                <a:lnTo>
                  <a:pt x="4744" y="1717"/>
                </a:lnTo>
                <a:lnTo>
                  <a:pt x="4742" y="1717"/>
                </a:lnTo>
                <a:lnTo>
                  <a:pt x="4740" y="1717"/>
                </a:lnTo>
                <a:lnTo>
                  <a:pt x="4737" y="1717"/>
                </a:lnTo>
                <a:lnTo>
                  <a:pt x="4729" y="1711"/>
                </a:lnTo>
                <a:lnTo>
                  <a:pt x="4725" y="1711"/>
                </a:lnTo>
                <a:lnTo>
                  <a:pt x="4723" y="1711"/>
                </a:lnTo>
                <a:lnTo>
                  <a:pt x="4721" y="1709"/>
                </a:lnTo>
                <a:lnTo>
                  <a:pt x="4719" y="1709"/>
                </a:lnTo>
                <a:lnTo>
                  <a:pt x="4721" y="1705"/>
                </a:lnTo>
                <a:lnTo>
                  <a:pt x="4721" y="1700"/>
                </a:lnTo>
                <a:lnTo>
                  <a:pt x="4719" y="1700"/>
                </a:lnTo>
                <a:lnTo>
                  <a:pt x="4712" y="1694"/>
                </a:lnTo>
                <a:lnTo>
                  <a:pt x="4712" y="1694"/>
                </a:lnTo>
                <a:lnTo>
                  <a:pt x="4710" y="1694"/>
                </a:lnTo>
                <a:lnTo>
                  <a:pt x="4708" y="1692"/>
                </a:lnTo>
                <a:lnTo>
                  <a:pt x="4708" y="1692"/>
                </a:lnTo>
                <a:lnTo>
                  <a:pt x="4706" y="1690"/>
                </a:lnTo>
                <a:lnTo>
                  <a:pt x="4704" y="1690"/>
                </a:lnTo>
                <a:lnTo>
                  <a:pt x="4704" y="1688"/>
                </a:lnTo>
                <a:lnTo>
                  <a:pt x="4702" y="1688"/>
                </a:lnTo>
                <a:lnTo>
                  <a:pt x="4702" y="1686"/>
                </a:lnTo>
                <a:lnTo>
                  <a:pt x="4700" y="1686"/>
                </a:lnTo>
                <a:lnTo>
                  <a:pt x="4700" y="1686"/>
                </a:lnTo>
                <a:lnTo>
                  <a:pt x="4700" y="1686"/>
                </a:lnTo>
                <a:lnTo>
                  <a:pt x="4698" y="1686"/>
                </a:lnTo>
                <a:lnTo>
                  <a:pt x="4696" y="1686"/>
                </a:lnTo>
                <a:lnTo>
                  <a:pt x="4696" y="1686"/>
                </a:lnTo>
                <a:lnTo>
                  <a:pt x="4693" y="1686"/>
                </a:lnTo>
                <a:lnTo>
                  <a:pt x="4691" y="1684"/>
                </a:lnTo>
                <a:lnTo>
                  <a:pt x="4691" y="1684"/>
                </a:lnTo>
                <a:lnTo>
                  <a:pt x="4689" y="1682"/>
                </a:lnTo>
                <a:lnTo>
                  <a:pt x="4687" y="1679"/>
                </a:lnTo>
                <a:lnTo>
                  <a:pt x="4685" y="1679"/>
                </a:lnTo>
                <a:lnTo>
                  <a:pt x="4681" y="1679"/>
                </a:lnTo>
                <a:lnTo>
                  <a:pt x="4679" y="1679"/>
                </a:lnTo>
                <a:lnTo>
                  <a:pt x="4679" y="1679"/>
                </a:lnTo>
                <a:lnTo>
                  <a:pt x="4673" y="1677"/>
                </a:lnTo>
                <a:lnTo>
                  <a:pt x="4668" y="1675"/>
                </a:lnTo>
                <a:lnTo>
                  <a:pt x="4664" y="1673"/>
                </a:lnTo>
                <a:lnTo>
                  <a:pt x="4664" y="1673"/>
                </a:lnTo>
                <a:lnTo>
                  <a:pt x="4664" y="1673"/>
                </a:lnTo>
                <a:lnTo>
                  <a:pt x="4662" y="1673"/>
                </a:lnTo>
                <a:lnTo>
                  <a:pt x="4660" y="1671"/>
                </a:lnTo>
                <a:lnTo>
                  <a:pt x="4654" y="1669"/>
                </a:lnTo>
                <a:lnTo>
                  <a:pt x="4652" y="1669"/>
                </a:lnTo>
                <a:lnTo>
                  <a:pt x="4647" y="1669"/>
                </a:lnTo>
                <a:lnTo>
                  <a:pt x="4647" y="1667"/>
                </a:lnTo>
                <a:lnTo>
                  <a:pt x="4645" y="1667"/>
                </a:lnTo>
                <a:lnTo>
                  <a:pt x="4645" y="1667"/>
                </a:lnTo>
                <a:lnTo>
                  <a:pt x="4641" y="1667"/>
                </a:lnTo>
                <a:lnTo>
                  <a:pt x="4639" y="1665"/>
                </a:lnTo>
                <a:lnTo>
                  <a:pt x="4639" y="1665"/>
                </a:lnTo>
                <a:lnTo>
                  <a:pt x="4639" y="1665"/>
                </a:lnTo>
                <a:lnTo>
                  <a:pt x="4635" y="1665"/>
                </a:lnTo>
                <a:lnTo>
                  <a:pt x="4633" y="1665"/>
                </a:lnTo>
                <a:lnTo>
                  <a:pt x="4629" y="1663"/>
                </a:lnTo>
                <a:lnTo>
                  <a:pt x="4624" y="1661"/>
                </a:lnTo>
                <a:lnTo>
                  <a:pt x="4624" y="1661"/>
                </a:lnTo>
                <a:lnTo>
                  <a:pt x="4622" y="1661"/>
                </a:lnTo>
                <a:lnTo>
                  <a:pt x="4620" y="1658"/>
                </a:lnTo>
                <a:lnTo>
                  <a:pt x="4618" y="1658"/>
                </a:lnTo>
                <a:lnTo>
                  <a:pt x="4618" y="1658"/>
                </a:lnTo>
                <a:lnTo>
                  <a:pt x="4616" y="1656"/>
                </a:lnTo>
                <a:lnTo>
                  <a:pt x="4608" y="1654"/>
                </a:lnTo>
                <a:lnTo>
                  <a:pt x="4608" y="1654"/>
                </a:lnTo>
                <a:lnTo>
                  <a:pt x="4605" y="1652"/>
                </a:lnTo>
                <a:lnTo>
                  <a:pt x="4603" y="1652"/>
                </a:lnTo>
                <a:lnTo>
                  <a:pt x="4601" y="1654"/>
                </a:lnTo>
                <a:lnTo>
                  <a:pt x="4597" y="1656"/>
                </a:lnTo>
                <a:lnTo>
                  <a:pt x="4595" y="1656"/>
                </a:lnTo>
                <a:lnTo>
                  <a:pt x="4595" y="1658"/>
                </a:lnTo>
                <a:lnTo>
                  <a:pt x="4595" y="1658"/>
                </a:lnTo>
                <a:lnTo>
                  <a:pt x="4595" y="1658"/>
                </a:lnTo>
                <a:lnTo>
                  <a:pt x="4595" y="1661"/>
                </a:lnTo>
                <a:lnTo>
                  <a:pt x="4593" y="1661"/>
                </a:lnTo>
                <a:lnTo>
                  <a:pt x="4591" y="1663"/>
                </a:lnTo>
                <a:lnTo>
                  <a:pt x="4587" y="1663"/>
                </a:lnTo>
                <a:lnTo>
                  <a:pt x="4585" y="1665"/>
                </a:lnTo>
                <a:lnTo>
                  <a:pt x="4582" y="1665"/>
                </a:lnTo>
                <a:lnTo>
                  <a:pt x="4582" y="1667"/>
                </a:lnTo>
                <a:lnTo>
                  <a:pt x="4582" y="1667"/>
                </a:lnTo>
                <a:lnTo>
                  <a:pt x="4582" y="1669"/>
                </a:lnTo>
                <a:lnTo>
                  <a:pt x="4578" y="1671"/>
                </a:lnTo>
                <a:lnTo>
                  <a:pt x="4578" y="1671"/>
                </a:lnTo>
                <a:lnTo>
                  <a:pt x="4576" y="1673"/>
                </a:lnTo>
                <a:lnTo>
                  <a:pt x="4576" y="1673"/>
                </a:lnTo>
                <a:lnTo>
                  <a:pt x="4572" y="1677"/>
                </a:lnTo>
                <a:lnTo>
                  <a:pt x="4572" y="1677"/>
                </a:lnTo>
                <a:lnTo>
                  <a:pt x="4570" y="1679"/>
                </a:lnTo>
                <a:lnTo>
                  <a:pt x="4570" y="1679"/>
                </a:lnTo>
                <a:lnTo>
                  <a:pt x="4568" y="1679"/>
                </a:lnTo>
                <a:lnTo>
                  <a:pt x="4566" y="1679"/>
                </a:lnTo>
                <a:lnTo>
                  <a:pt x="4564" y="1679"/>
                </a:lnTo>
                <a:lnTo>
                  <a:pt x="4561" y="1677"/>
                </a:lnTo>
                <a:lnTo>
                  <a:pt x="4561" y="1677"/>
                </a:lnTo>
                <a:lnTo>
                  <a:pt x="4561" y="1675"/>
                </a:lnTo>
                <a:lnTo>
                  <a:pt x="4561" y="1673"/>
                </a:lnTo>
                <a:lnTo>
                  <a:pt x="4561" y="1673"/>
                </a:lnTo>
                <a:lnTo>
                  <a:pt x="4559" y="1673"/>
                </a:lnTo>
                <a:lnTo>
                  <a:pt x="4559" y="1673"/>
                </a:lnTo>
                <a:lnTo>
                  <a:pt x="4559" y="1669"/>
                </a:lnTo>
                <a:lnTo>
                  <a:pt x="4557" y="1669"/>
                </a:lnTo>
                <a:lnTo>
                  <a:pt x="4557" y="1667"/>
                </a:lnTo>
                <a:lnTo>
                  <a:pt x="4557" y="1667"/>
                </a:lnTo>
                <a:lnTo>
                  <a:pt x="4557" y="1667"/>
                </a:lnTo>
                <a:lnTo>
                  <a:pt x="4555" y="1669"/>
                </a:lnTo>
                <a:lnTo>
                  <a:pt x="4555" y="1671"/>
                </a:lnTo>
                <a:lnTo>
                  <a:pt x="4555" y="1671"/>
                </a:lnTo>
                <a:lnTo>
                  <a:pt x="4555" y="1669"/>
                </a:lnTo>
                <a:lnTo>
                  <a:pt x="4551" y="1665"/>
                </a:lnTo>
                <a:lnTo>
                  <a:pt x="4551" y="1663"/>
                </a:lnTo>
                <a:lnTo>
                  <a:pt x="4551" y="1661"/>
                </a:lnTo>
                <a:lnTo>
                  <a:pt x="4551" y="1658"/>
                </a:lnTo>
                <a:lnTo>
                  <a:pt x="4551" y="1658"/>
                </a:lnTo>
                <a:lnTo>
                  <a:pt x="4551" y="1656"/>
                </a:lnTo>
                <a:lnTo>
                  <a:pt x="4551" y="1654"/>
                </a:lnTo>
                <a:lnTo>
                  <a:pt x="4553" y="1652"/>
                </a:lnTo>
                <a:lnTo>
                  <a:pt x="4553" y="1652"/>
                </a:lnTo>
                <a:lnTo>
                  <a:pt x="4553" y="1650"/>
                </a:lnTo>
                <a:lnTo>
                  <a:pt x="4553" y="1650"/>
                </a:lnTo>
                <a:lnTo>
                  <a:pt x="4551" y="1648"/>
                </a:lnTo>
                <a:lnTo>
                  <a:pt x="4551" y="1648"/>
                </a:lnTo>
                <a:lnTo>
                  <a:pt x="4551" y="1646"/>
                </a:lnTo>
                <a:lnTo>
                  <a:pt x="4551" y="1644"/>
                </a:lnTo>
                <a:lnTo>
                  <a:pt x="4551" y="1644"/>
                </a:lnTo>
                <a:lnTo>
                  <a:pt x="4549" y="1642"/>
                </a:lnTo>
                <a:lnTo>
                  <a:pt x="4549" y="1642"/>
                </a:lnTo>
                <a:lnTo>
                  <a:pt x="4547" y="1642"/>
                </a:lnTo>
                <a:lnTo>
                  <a:pt x="4545" y="1642"/>
                </a:lnTo>
                <a:lnTo>
                  <a:pt x="4541" y="1642"/>
                </a:lnTo>
                <a:lnTo>
                  <a:pt x="4538" y="1640"/>
                </a:lnTo>
                <a:lnTo>
                  <a:pt x="4536" y="1638"/>
                </a:lnTo>
                <a:lnTo>
                  <a:pt x="4532" y="1638"/>
                </a:lnTo>
                <a:lnTo>
                  <a:pt x="4530" y="1635"/>
                </a:lnTo>
                <a:lnTo>
                  <a:pt x="4528" y="1635"/>
                </a:lnTo>
                <a:lnTo>
                  <a:pt x="4526" y="1635"/>
                </a:lnTo>
                <a:lnTo>
                  <a:pt x="4522" y="1638"/>
                </a:lnTo>
                <a:lnTo>
                  <a:pt x="4522" y="1638"/>
                </a:lnTo>
                <a:lnTo>
                  <a:pt x="4522" y="1640"/>
                </a:lnTo>
                <a:lnTo>
                  <a:pt x="4520" y="1640"/>
                </a:lnTo>
                <a:lnTo>
                  <a:pt x="4517" y="1640"/>
                </a:lnTo>
                <a:lnTo>
                  <a:pt x="4517" y="1642"/>
                </a:lnTo>
                <a:lnTo>
                  <a:pt x="4511" y="1642"/>
                </a:lnTo>
                <a:lnTo>
                  <a:pt x="4509" y="1644"/>
                </a:lnTo>
                <a:lnTo>
                  <a:pt x="4509" y="1644"/>
                </a:lnTo>
                <a:lnTo>
                  <a:pt x="4509" y="1644"/>
                </a:lnTo>
                <a:lnTo>
                  <a:pt x="4509" y="1644"/>
                </a:lnTo>
                <a:lnTo>
                  <a:pt x="4509" y="1646"/>
                </a:lnTo>
                <a:lnTo>
                  <a:pt x="4509" y="1648"/>
                </a:lnTo>
                <a:lnTo>
                  <a:pt x="4507" y="1648"/>
                </a:lnTo>
                <a:lnTo>
                  <a:pt x="4507" y="1650"/>
                </a:lnTo>
                <a:lnTo>
                  <a:pt x="4507" y="1650"/>
                </a:lnTo>
                <a:lnTo>
                  <a:pt x="4505" y="1650"/>
                </a:lnTo>
                <a:lnTo>
                  <a:pt x="4505" y="1652"/>
                </a:lnTo>
                <a:lnTo>
                  <a:pt x="4507" y="1652"/>
                </a:lnTo>
                <a:lnTo>
                  <a:pt x="4507" y="1652"/>
                </a:lnTo>
                <a:lnTo>
                  <a:pt x="4509" y="1652"/>
                </a:lnTo>
                <a:lnTo>
                  <a:pt x="4509" y="1652"/>
                </a:lnTo>
                <a:lnTo>
                  <a:pt x="4509" y="1652"/>
                </a:lnTo>
                <a:lnTo>
                  <a:pt x="4515" y="1654"/>
                </a:lnTo>
                <a:lnTo>
                  <a:pt x="4517" y="1654"/>
                </a:lnTo>
                <a:lnTo>
                  <a:pt x="4520" y="1654"/>
                </a:lnTo>
                <a:lnTo>
                  <a:pt x="4520" y="1656"/>
                </a:lnTo>
                <a:lnTo>
                  <a:pt x="4520" y="1658"/>
                </a:lnTo>
                <a:lnTo>
                  <a:pt x="4520" y="1661"/>
                </a:lnTo>
                <a:lnTo>
                  <a:pt x="4522" y="1661"/>
                </a:lnTo>
                <a:lnTo>
                  <a:pt x="4522" y="1661"/>
                </a:lnTo>
                <a:lnTo>
                  <a:pt x="4524" y="1663"/>
                </a:lnTo>
                <a:lnTo>
                  <a:pt x="4524" y="1663"/>
                </a:lnTo>
                <a:lnTo>
                  <a:pt x="4526" y="1663"/>
                </a:lnTo>
                <a:lnTo>
                  <a:pt x="4528" y="1663"/>
                </a:lnTo>
                <a:lnTo>
                  <a:pt x="4530" y="1663"/>
                </a:lnTo>
                <a:lnTo>
                  <a:pt x="4532" y="1665"/>
                </a:lnTo>
                <a:lnTo>
                  <a:pt x="4534" y="1665"/>
                </a:lnTo>
                <a:lnTo>
                  <a:pt x="4538" y="1663"/>
                </a:lnTo>
                <a:lnTo>
                  <a:pt x="4541" y="1663"/>
                </a:lnTo>
                <a:lnTo>
                  <a:pt x="4541" y="1663"/>
                </a:lnTo>
                <a:lnTo>
                  <a:pt x="4545" y="1663"/>
                </a:lnTo>
                <a:lnTo>
                  <a:pt x="4547" y="1661"/>
                </a:lnTo>
                <a:lnTo>
                  <a:pt x="4547" y="1663"/>
                </a:lnTo>
                <a:lnTo>
                  <a:pt x="4547" y="1663"/>
                </a:lnTo>
                <a:lnTo>
                  <a:pt x="4547" y="1663"/>
                </a:lnTo>
                <a:lnTo>
                  <a:pt x="4547" y="1665"/>
                </a:lnTo>
                <a:lnTo>
                  <a:pt x="4547" y="1665"/>
                </a:lnTo>
                <a:lnTo>
                  <a:pt x="4547" y="1665"/>
                </a:lnTo>
                <a:lnTo>
                  <a:pt x="4547" y="1667"/>
                </a:lnTo>
                <a:lnTo>
                  <a:pt x="4547" y="1667"/>
                </a:lnTo>
                <a:lnTo>
                  <a:pt x="4545" y="1667"/>
                </a:lnTo>
                <a:lnTo>
                  <a:pt x="4545" y="1667"/>
                </a:lnTo>
                <a:lnTo>
                  <a:pt x="4545" y="1669"/>
                </a:lnTo>
                <a:lnTo>
                  <a:pt x="4545" y="1669"/>
                </a:lnTo>
                <a:lnTo>
                  <a:pt x="4543" y="1667"/>
                </a:lnTo>
                <a:lnTo>
                  <a:pt x="4543" y="1667"/>
                </a:lnTo>
                <a:lnTo>
                  <a:pt x="4541" y="1667"/>
                </a:lnTo>
                <a:lnTo>
                  <a:pt x="4538" y="1667"/>
                </a:lnTo>
                <a:lnTo>
                  <a:pt x="4536" y="1667"/>
                </a:lnTo>
                <a:lnTo>
                  <a:pt x="4536" y="1667"/>
                </a:lnTo>
                <a:lnTo>
                  <a:pt x="4534" y="1667"/>
                </a:lnTo>
                <a:lnTo>
                  <a:pt x="4532" y="1669"/>
                </a:lnTo>
                <a:lnTo>
                  <a:pt x="4530" y="1671"/>
                </a:lnTo>
                <a:lnTo>
                  <a:pt x="4530" y="1671"/>
                </a:lnTo>
                <a:lnTo>
                  <a:pt x="4528" y="1671"/>
                </a:lnTo>
                <a:lnTo>
                  <a:pt x="4524" y="1669"/>
                </a:lnTo>
                <a:lnTo>
                  <a:pt x="4524" y="1669"/>
                </a:lnTo>
                <a:lnTo>
                  <a:pt x="4522" y="1671"/>
                </a:lnTo>
                <a:lnTo>
                  <a:pt x="4520" y="1671"/>
                </a:lnTo>
                <a:lnTo>
                  <a:pt x="4520" y="1673"/>
                </a:lnTo>
                <a:lnTo>
                  <a:pt x="4522" y="1673"/>
                </a:lnTo>
                <a:lnTo>
                  <a:pt x="4522" y="1673"/>
                </a:lnTo>
                <a:lnTo>
                  <a:pt x="4524" y="1673"/>
                </a:lnTo>
                <a:lnTo>
                  <a:pt x="4526" y="1673"/>
                </a:lnTo>
                <a:lnTo>
                  <a:pt x="4528" y="1675"/>
                </a:lnTo>
                <a:lnTo>
                  <a:pt x="4530" y="1679"/>
                </a:lnTo>
                <a:lnTo>
                  <a:pt x="4532" y="1679"/>
                </a:lnTo>
                <a:lnTo>
                  <a:pt x="4532" y="1682"/>
                </a:lnTo>
                <a:lnTo>
                  <a:pt x="4530" y="1684"/>
                </a:lnTo>
                <a:lnTo>
                  <a:pt x="4532" y="1686"/>
                </a:lnTo>
                <a:lnTo>
                  <a:pt x="4532" y="1688"/>
                </a:lnTo>
                <a:lnTo>
                  <a:pt x="4532" y="1688"/>
                </a:lnTo>
                <a:lnTo>
                  <a:pt x="4534" y="1690"/>
                </a:lnTo>
                <a:lnTo>
                  <a:pt x="4534" y="1690"/>
                </a:lnTo>
                <a:lnTo>
                  <a:pt x="4536" y="1690"/>
                </a:lnTo>
                <a:lnTo>
                  <a:pt x="4536" y="1690"/>
                </a:lnTo>
                <a:lnTo>
                  <a:pt x="4538" y="1690"/>
                </a:lnTo>
                <a:lnTo>
                  <a:pt x="4541" y="1688"/>
                </a:lnTo>
                <a:lnTo>
                  <a:pt x="4541" y="1686"/>
                </a:lnTo>
                <a:lnTo>
                  <a:pt x="4541" y="1686"/>
                </a:lnTo>
                <a:lnTo>
                  <a:pt x="4541" y="1686"/>
                </a:lnTo>
                <a:lnTo>
                  <a:pt x="4543" y="1684"/>
                </a:lnTo>
                <a:lnTo>
                  <a:pt x="4543" y="1682"/>
                </a:lnTo>
                <a:lnTo>
                  <a:pt x="4543" y="1679"/>
                </a:lnTo>
                <a:lnTo>
                  <a:pt x="4543" y="1679"/>
                </a:lnTo>
                <a:lnTo>
                  <a:pt x="4545" y="1679"/>
                </a:lnTo>
                <a:lnTo>
                  <a:pt x="4545" y="1677"/>
                </a:lnTo>
                <a:lnTo>
                  <a:pt x="4545" y="1675"/>
                </a:lnTo>
                <a:lnTo>
                  <a:pt x="4545" y="1675"/>
                </a:lnTo>
                <a:lnTo>
                  <a:pt x="4545" y="1675"/>
                </a:lnTo>
                <a:lnTo>
                  <a:pt x="4547" y="1675"/>
                </a:lnTo>
                <a:lnTo>
                  <a:pt x="4547" y="1677"/>
                </a:lnTo>
                <a:lnTo>
                  <a:pt x="4545" y="1677"/>
                </a:lnTo>
                <a:lnTo>
                  <a:pt x="4545" y="1679"/>
                </a:lnTo>
                <a:lnTo>
                  <a:pt x="4545" y="1682"/>
                </a:lnTo>
                <a:lnTo>
                  <a:pt x="4545" y="1682"/>
                </a:lnTo>
                <a:lnTo>
                  <a:pt x="4547" y="1684"/>
                </a:lnTo>
                <a:lnTo>
                  <a:pt x="4547" y="1684"/>
                </a:lnTo>
                <a:lnTo>
                  <a:pt x="4547" y="1684"/>
                </a:lnTo>
                <a:lnTo>
                  <a:pt x="4549" y="1686"/>
                </a:lnTo>
                <a:lnTo>
                  <a:pt x="4549" y="1686"/>
                </a:lnTo>
                <a:lnTo>
                  <a:pt x="4549" y="1686"/>
                </a:lnTo>
                <a:lnTo>
                  <a:pt x="4551" y="1686"/>
                </a:lnTo>
                <a:lnTo>
                  <a:pt x="4551" y="1686"/>
                </a:lnTo>
                <a:lnTo>
                  <a:pt x="4551" y="1686"/>
                </a:lnTo>
                <a:lnTo>
                  <a:pt x="4551" y="1688"/>
                </a:lnTo>
                <a:lnTo>
                  <a:pt x="4553" y="1688"/>
                </a:lnTo>
                <a:lnTo>
                  <a:pt x="4555" y="1688"/>
                </a:lnTo>
                <a:lnTo>
                  <a:pt x="4555" y="1688"/>
                </a:lnTo>
                <a:lnTo>
                  <a:pt x="4557" y="1688"/>
                </a:lnTo>
                <a:lnTo>
                  <a:pt x="4557" y="1688"/>
                </a:lnTo>
                <a:lnTo>
                  <a:pt x="4559" y="1688"/>
                </a:lnTo>
                <a:lnTo>
                  <a:pt x="4559" y="1688"/>
                </a:lnTo>
                <a:lnTo>
                  <a:pt x="4561" y="1688"/>
                </a:lnTo>
                <a:lnTo>
                  <a:pt x="4559" y="1688"/>
                </a:lnTo>
                <a:lnTo>
                  <a:pt x="4559" y="1688"/>
                </a:lnTo>
                <a:lnTo>
                  <a:pt x="4559" y="1690"/>
                </a:lnTo>
                <a:lnTo>
                  <a:pt x="4559" y="1692"/>
                </a:lnTo>
                <a:lnTo>
                  <a:pt x="4566" y="1694"/>
                </a:lnTo>
                <a:lnTo>
                  <a:pt x="4568" y="1694"/>
                </a:lnTo>
                <a:lnTo>
                  <a:pt x="4568" y="1694"/>
                </a:lnTo>
                <a:lnTo>
                  <a:pt x="4570" y="1694"/>
                </a:lnTo>
                <a:lnTo>
                  <a:pt x="4574" y="1696"/>
                </a:lnTo>
                <a:lnTo>
                  <a:pt x="4578" y="1696"/>
                </a:lnTo>
                <a:lnTo>
                  <a:pt x="4580" y="1696"/>
                </a:lnTo>
                <a:lnTo>
                  <a:pt x="4580" y="1698"/>
                </a:lnTo>
                <a:lnTo>
                  <a:pt x="4585" y="1698"/>
                </a:lnTo>
                <a:lnTo>
                  <a:pt x="4587" y="1700"/>
                </a:lnTo>
                <a:lnTo>
                  <a:pt x="4591" y="1700"/>
                </a:lnTo>
                <a:lnTo>
                  <a:pt x="4591" y="1702"/>
                </a:lnTo>
                <a:lnTo>
                  <a:pt x="4593" y="1702"/>
                </a:lnTo>
                <a:lnTo>
                  <a:pt x="4593" y="1702"/>
                </a:lnTo>
                <a:lnTo>
                  <a:pt x="4593" y="1702"/>
                </a:lnTo>
                <a:lnTo>
                  <a:pt x="4595" y="1702"/>
                </a:lnTo>
                <a:lnTo>
                  <a:pt x="4595" y="1702"/>
                </a:lnTo>
                <a:lnTo>
                  <a:pt x="4595" y="1702"/>
                </a:lnTo>
                <a:lnTo>
                  <a:pt x="4597" y="1702"/>
                </a:lnTo>
                <a:lnTo>
                  <a:pt x="4597" y="1702"/>
                </a:lnTo>
                <a:lnTo>
                  <a:pt x="4603" y="1707"/>
                </a:lnTo>
                <a:lnTo>
                  <a:pt x="4603" y="1707"/>
                </a:lnTo>
                <a:lnTo>
                  <a:pt x="4605" y="1709"/>
                </a:lnTo>
                <a:lnTo>
                  <a:pt x="4605" y="1709"/>
                </a:lnTo>
                <a:lnTo>
                  <a:pt x="4605" y="1709"/>
                </a:lnTo>
                <a:lnTo>
                  <a:pt x="4608" y="1709"/>
                </a:lnTo>
                <a:lnTo>
                  <a:pt x="4608" y="1709"/>
                </a:lnTo>
                <a:lnTo>
                  <a:pt x="4608" y="1711"/>
                </a:lnTo>
                <a:lnTo>
                  <a:pt x="4608" y="1713"/>
                </a:lnTo>
                <a:lnTo>
                  <a:pt x="4608" y="1713"/>
                </a:lnTo>
                <a:lnTo>
                  <a:pt x="4608" y="1713"/>
                </a:lnTo>
                <a:lnTo>
                  <a:pt x="4610" y="1713"/>
                </a:lnTo>
                <a:lnTo>
                  <a:pt x="4610" y="1713"/>
                </a:lnTo>
                <a:lnTo>
                  <a:pt x="4610" y="1713"/>
                </a:lnTo>
                <a:lnTo>
                  <a:pt x="4612" y="1713"/>
                </a:lnTo>
                <a:lnTo>
                  <a:pt x="4610" y="1713"/>
                </a:lnTo>
                <a:lnTo>
                  <a:pt x="4610" y="1715"/>
                </a:lnTo>
                <a:lnTo>
                  <a:pt x="4612" y="1715"/>
                </a:lnTo>
                <a:lnTo>
                  <a:pt x="4612" y="1715"/>
                </a:lnTo>
                <a:lnTo>
                  <a:pt x="4612" y="1715"/>
                </a:lnTo>
                <a:lnTo>
                  <a:pt x="4612" y="1717"/>
                </a:lnTo>
                <a:lnTo>
                  <a:pt x="4612" y="1719"/>
                </a:lnTo>
                <a:lnTo>
                  <a:pt x="4614" y="1721"/>
                </a:lnTo>
                <a:lnTo>
                  <a:pt x="4614" y="1723"/>
                </a:lnTo>
                <a:lnTo>
                  <a:pt x="4616" y="1726"/>
                </a:lnTo>
                <a:lnTo>
                  <a:pt x="4618" y="1726"/>
                </a:lnTo>
                <a:lnTo>
                  <a:pt x="4618" y="1728"/>
                </a:lnTo>
                <a:lnTo>
                  <a:pt x="4618" y="1730"/>
                </a:lnTo>
                <a:lnTo>
                  <a:pt x="4620" y="1730"/>
                </a:lnTo>
                <a:lnTo>
                  <a:pt x="4616" y="1730"/>
                </a:lnTo>
                <a:lnTo>
                  <a:pt x="4616" y="1730"/>
                </a:lnTo>
                <a:lnTo>
                  <a:pt x="4616" y="1732"/>
                </a:lnTo>
                <a:lnTo>
                  <a:pt x="4618" y="1732"/>
                </a:lnTo>
                <a:lnTo>
                  <a:pt x="4620" y="1734"/>
                </a:lnTo>
                <a:lnTo>
                  <a:pt x="4622" y="1734"/>
                </a:lnTo>
                <a:lnTo>
                  <a:pt x="4622" y="1734"/>
                </a:lnTo>
                <a:lnTo>
                  <a:pt x="4624" y="1734"/>
                </a:lnTo>
                <a:lnTo>
                  <a:pt x="4622" y="1736"/>
                </a:lnTo>
                <a:lnTo>
                  <a:pt x="4622" y="1736"/>
                </a:lnTo>
                <a:lnTo>
                  <a:pt x="4620" y="1734"/>
                </a:lnTo>
                <a:lnTo>
                  <a:pt x="4620" y="1734"/>
                </a:lnTo>
                <a:lnTo>
                  <a:pt x="4618" y="1734"/>
                </a:lnTo>
                <a:lnTo>
                  <a:pt x="4618" y="1736"/>
                </a:lnTo>
                <a:lnTo>
                  <a:pt x="4618" y="1736"/>
                </a:lnTo>
                <a:lnTo>
                  <a:pt x="4620" y="1736"/>
                </a:lnTo>
                <a:lnTo>
                  <a:pt x="4620" y="1738"/>
                </a:lnTo>
                <a:lnTo>
                  <a:pt x="4620" y="1738"/>
                </a:lnTo>
                <a:lnTo>
                  <a:pt x="4620" y="1738"/>
                </a:lnTo>
                <a:lnTo>
                  <a:pt x="4622" y="1740"/>
                </a:lnTo>
                <a:lnTo>
                  <a:pt x="4622" y="1740"/>
                </a:lnTo>
                <a:lnTo>
                  <a:pt x="4622" y="1740"/>
                </a:lnTo>
                <a:lnTo>
                  <a:pt x="4622" y="1742"/>
                </a:lnTo>
                <a:lnTo>
                  <a:pt x="4622" y="1744"/>
                </a:lnTo>
                <a:lnTo>
                  <a:pt x="4620" y="1744"/>
                </a:lnTo>
                <a:lnTo>
                  <a:pt x="4620" y="1747"/>
                </a:lnTo>
                <a:lnTo>
                  <a:pt x="4620" y="1747"/>
                </a:lnTo>
                <a:lnTo>
                  <a:pt x="4620" y="1749"/>
                </a:lnTo>
                <a:lnTo>
                  <a:pt x="4620" y="1749"/>
                </a:lnTo>
                <a:lnTo>
                  <a:pt x="4620" y="1749"/>
                </a:lnTo>
                <a:lnTo>
                  <a:pt x="4620" y="1751"/>
                </a:lnTo>
                <a:lnTo>
                  <a:pt x="4622" y="1749"/>
                </a:lnTo>
                <a:lnTo>
                  <a:pt x="4624" y="1747"/>
                </a:lnTo>
                <a:lnTo>
                  <a:pt x="4624" y="1747"/>
                </a:lnTo>
                <a:lnTo>
                  <a:pt x="4624" y="1747"/>
                </a:lnTo>
                <a:lnTo>
                  <a:pt x="4626" y="1749"/>
                </a:lnTo>
                <a:lnTo>
                  <a:pt x="4626" y="1749"/>
                </a:lnTo>
                <a:lnTo>
                  <a:pt x="4626" y="1749"/>
                </a:lnTo>
                <a:lnTo>
                  <a:pt x="4629" y="1749"/>
                </a:lnTo>
                <a:lnTo>
                  <a:pt x="4631" y="1749"/>
                </a:lnTo>
                <a:lnTo>
                  <a:pt x="4633" y="1749"/>
                </a:lnTo>
                <a:lnTo>
                  <a:pt x="4635" y="1749"/>
                </a:lnTo>
                <a:lnTo>
                  <a:pt x="4637" y="1747"/>
                </a:lnTo>
                <a:lnTo>
                  <a:pt x="4637" y="1744"/>
                </a:lnTo>
                <a:lnTo>
                  <a:pt x="4637" y="1747"/>
                </a:lnTo>
                <a:lnTo>
                  <a:pt x="4635" y="1749"/>
                </a:lnTo>
                <a:lnTo>
                  <a:pt x="4635" y="1749"/>
                </a:lnTo>
                <a:lnTo>
                  <a:pt x="4637" y="1749"/>
                </a:lnTo>
                <a:lnTo>
                  <a:pt x="4637" y="1751"/>
                </a:lnTo>
                <a:lnTo>
                  <a:pt x="4643" y="1755"/>
                </a:lnTo>
                <a:lnTo>
                  <a:pt x="4645" y="1757"/>
                </a:lnTo>
                <a:lnTo>
                  <a:pt x="4645" y="1759"/>
                </a:lnTo>
                <a:lnTo>
                  <a:pt x="4647" y="1761"/>
                </a:lnTo>
                <a:lnTo>
                  <a:pt x="4649" y="1761"/>
                </a:lnTo>
                <a:lnTo>
                  <a:pt x="4652" y="1763"/>
                </a:lnTo>
                <a:lnTo>
                  <a:pt x="4654" y="1763"/>
                </a:lnTo>
                <a:lnTo>
                  <a:pt x="4654" y="1763"/>
                </a:lnTo>
                <a:lnTo>
                  <a:pt x="4656" y="1763"/>
                </a:lnTo>
                <a:lnTo>
                  <a:pt x="4658" y="1763"/>
                </a:lnTo>
                <a:lnTo>
                  <a:pt x="4660" y="1763"/>
                </a:lnTo>
                <a:lnTo>
                  <a:pt x="4660" y="1763"/>
                </a:lnTo>
                <a:lnTo>
                  <a:pt x="4664" y="1763"/>
                </a:lnTo>
                <a:lnTo>
                  <a:pt x="4668" y="1763"/>
                </a:lnTo>
                <a:lnTo>
                  <a:pt x="4668" y="1763"/>
                </a:lnTo>
                <a:lnTo>
                  <a:pt x="4670" y="1763"/>
                </a:lnTo>
                <a:lnTo>
                  <a:pt x="4670" y="1763"/>
                </a:lnTo>
                <a:lnTo>
                  <a:pt x="4673" y="1765"/>
                </a:lnTo>
                <a:lnTo>
                  <a:pt x="4675" y="1765"/>
                </a:lnTo>
                <a:lnTo>
                  <a:pt x="4677" y="1763"/>
                </a:lnTo>
                <a:lnTo>
                  <a:pt x="4681" y="1761"/>
                </a:lnTo>
                <a:lnTo>
                  <a:pt x="4683" y="1761"/>
                </a:lnTo>
                <a:lnTo>
                  <a:pt x="4685" y="1759"/>
                </a:lnTo>
                <a:lnTo>
                  <a:pt x="4685" y="1759"/>
                </a:lnTo>
                <a:lnTo>
                  <a:pt x="4685" y="1757"/>
                </a:lnTo>
                <a:lnTo>
                  <a:pt x="4685" y="1757"/>
                </a:lnTo>
                <a:lnTo>
                  <a:pt x="4683" y="1755"/>
                </a:lnTo>
                <a:lnTo>
                  <a:pt x="4683" y="1755"/>
                </a:lnTo>
                <a:lnTo>
                  <a:pt x="4681" y="1753"/>
                </a:lnTo>
                <a:lnTo>
                  <a:pt x="4681" y="1753"/>
                </a:lnTo>
                <a:lnTo>
                  <a:pt x="4679" y="1753"/>
                </a:lnTo>
                <a:lnTo>
                  <a:pt x="4677" y="1751"/>
                </a:lnTo>
                <a:lnTo>
                  <a:pt x="4673" y="1751"/>
                </a:lnTo>
                <a:lnTo>
                  <a:pt x="4673" y="1751"/>
                </a:lnTo>
                <a:lnTo>
                  <a:pt x="4670" y="1751"/>
                </a:lnTo>
                <a:lnTo>
                  <a:pt x="4670" y="1751"/>
                </a:lnTo>
                <a:lnTo>
                  <a:pt x="4670" y="1749"/>
                </a:lnTo>
                <a:lnTo>
                  <a:pt x="4668" y="1749"/>
                </a:lnTo>
                <a:lnTo>
                  <a:pt x="4668" y="1749"/>
                </a:lnTo>
                <a:lnTo>
                  <a:pt x="4670" y="1749"/>
                </a:lnTo>
                <a:lnTo>
                  <a:pt x="4670" y="1749"/>
                </a:lnTo>
                <a:lnTo>
                  <a:pt x="4670" y="1751"/>
                </a:lnTo>
                <a:lnTo>
                  <a:pt x="4670" y="1751"/>
                </a:lnTo>
                <a:lnTo>
                  <a:pt x="4673" y="1751"/>
                </a:lnTo>
                <a:lnTo>
                  <a:pt x="4675" y="1751"/>
                </a:lnTo>
                <a:lnTo>
                  <a:pt x="4675" y="1751"/>
                </a:lnTo>
                <a:lnTo>
                  <a:pt x="4677" y="1751"/>
                </a:lnTo>
                <a:lnTo>
                  <a:pt x="4679" y="1751"/>
                </a:lnTo>
                <a:lnTo>
                  <a:pt x="4681" y="1751"/>
                </a:lnTo>
                <a:lnTo>
                  <a:pt x="4683" y="1751"/>
                </a:lnTo>
                <a:lnTo>
                  <a:pt x="4685" y="1751"/>
                </a:lnTo>
                <a:lnTo>
                  <a:pt x="4689" y="1749"/>
                </a:lnTo>
                <a:lnTo>
                  <a:pt x="4687" y="1749"/>
                </a:lnTo>
                <a:lnTo>
                  <a:pt x="4687" y="1747"/>
                </a:lnTo>
                <a:lnTo>
                  <a:pt x="4687" y="1747"/>
                </a:lnTo>
                <a:lnTo>
                  <a:pt x="4687" y="1747"/>
                </a:lnTo>
                <a:lnTo>
                  <a:pt x="4689" y="1747"/>
                </a:lnTo>
                <a:lnTo>
                  <a:pt x="4691" y="1747"/>
                </a:lnTo>
                <a:lnTo>
                  <a:pt x="4691" y="1747"/>
                </a:lnTo>
                <a:lnTo>
                  <a:pt x="4691" y="1747"/>
                </a:lnTo>
                <a:lnTo>
                  <a:pt x="4691" y="1744"/>
                </a:lnTo>
                <a:lnTo>
                  <a:pt x="4691" y="1747"/>
                </a:lnTo>
                <a:lnTo>
                  <a:pt x="4693" y="1744"/>
                </a:lnTo>
                <a:lnTo>
                  <a:pt x="4689" y="1740"/>
                </a:lnTo>
                <a:lnTo>
                  <a:pt x="4689" y="1738"/>
                </a:lnTo>
                <a:lnTo>
                  <a:pt x="4689" y="1738"/>
                </a:lnTo>
                <a:lnTo>
                  <a:pt x="4691" y="1740"/>
                </a:lnTo>
                <a:lnTo>
                  <a:pt x="4691" y="1740"/>
                </a:lnTo>
                <a:lnTo>
                  <a:pt x="4691" y="1742"/>
                </a:lnTo>
                <a:lnTo>
                  <a:pt x="4693" y="1742"/>
                </a:lnTo>
                <a:lnTo>
                  <a:pt x="4696" y="1742"/>
                </a:lnTo>
                <a:lnTo>
                  <a:pt x="4698" y="1742"/>
                </a:lnTo>
                <a:lnTo>
                  <a:pt x="4698" y="1742"/>
                </a:lnTo>
                <a:lnTo>
                  <a:pt x="4698" y="1742"/>
                </a:lnTo>
                <a:lnTo>
                  <a:pt x="4700" y="1742"/>
                </a:lnTo>
                <a:lnTo>
                  <a:pt x="4700" y="1742"/>
                </a:lnTo>
                <a:lnTo>
                  <a:pt x="4700" y="1742"/>
                </a:lnTo>
                <a:lnTo>
                  <a:pt x="4700" y="1740"/>
                </a:lnTo>
                <a:lnTo>
                  <a:pt x="4702" y="1740"/>
                </a:lnTo>
                <a:lnTo>
                  <a:pt x="4702" y="1740"/>
                </a:lnTo>
                <a:lnTo>
                  <a:pt x="4704" y="1740"/>
                </a:lnTo>
                <a:lnTo>
                  <a:pt x="4706" y="1740"/>
                </a:lnTo>
                <a:lnTo>
                  <a:pt x="4706" y="1740"/>
                </a:lnTo>
                <a:lnTo>
                  <a:pt x="4706" y="1742"/>
                </a:lnTo>
                <a:lnTo>
                  <a:pt x="4708" y="1742"/>
                </a:lnTo>
                <a:lnTo>
                  <a:pt x="4708" y="1742"/>
                </a:lnTo>
                <a:lnTo>
                  <a:pt x="4710" y="1744"/>
                </a:lnTo>
                <a:lnTo>
                  <a:pt x="4710" y="1744"/>
                </a:lnTo>
                <a:lnTo>
                  <a:pt x="4712" y="1744"/>
                </a:lnTo>
                <a:lnTo>
                  <a:pt x="4714" y="1744"/>
                </a:lnTo>
                <a:lnTo>
                  <a:pt x="4717" y="1744"/>
                </a:lnTo>
                <a:lnTo>
                  <a:pt x="4719" y="1747"/>
                </a:lnTo>
                <a:lnTo>
                  <a:pt x="4719" y="1747"/>
                </a:lnTo>
                <a:lnTo>
                  <a:pt x="4721" y="1747"/>
                </a:lnTo>
                <a:lnTo>
                  <a:pt x="4723" y="1747"/>
                </a:lnTo>
                <a:lnTo>
                  <a:pt x="4725" y="1749"/>
                </a:lnTo>
                <a:lnTo>
                  <a:pt x="4725" y="1749"/>
                </a:lnTo>
                <a:lnTo>
                  <a:pt x="4725" y="1749"/>
                </a:lnTo>
                <a:lnTo>
                  <a:pt x="4725" y="1751"/>
                </a:lnTo>
                <a:lnTo>
                  <a:pt x="4727" y="1751"/>
                </a:lnTo>
                <a:lnTo>
                  <a:pt x="4727" y="1753"/>
                </a:lnTo>
                <a:lnTo>
                  <a:pt x="4729" y="1755"/>
                </a:lnTo>
                <a:lnTo>
                  <a:pt x="4731" y="1757"/>
                </a:lnTo>
                <a:lnTo>
                  <a:pt x="4731" y="1759"/>
                </a:lnTo>
                <a:lnTo>
                  <a:pt x="4733" y="1761"/>
                </a:lnTo>
                <a:lnTo>
                  <a:pt x="4735" y="1761"/>
                </a:lnTo>
                <a:lnTo>
                  <a:pt x="4735" y="1761"/>
                </a:lnTo>
                <a:lnTo>
                  <a:pt x="4737" y="1761"/>
                </a:lnTo>
                <a:lnTo>
                  <a:pt x="4735" y="1763"/>
                </a:lnTo>
                <a:lnTo>
                  <a:pt x="4735" y="1763"/>
                </a:lnTo>
                <a:lnTo>
                  <a:pt x="4737" y="1765"/>
                </a:lnTo>
                <a:lnTo>
                  <a:pt x="4737" y="1767"/>
                </a:lnTo>
                <a:lnTo>
                  <a:pt x="4742" y="1770"/>
                </a:lnTo>
                <a:lnTo>
                  <a:pt x="4744" y="1770"/>
                </a:lnTo>
                <a:lnTo>
                  <a:pt x="4744" y="1772"/>
                </a:lnTo>
                <a:lnTo>
                  <a:pt x="4746" y="1774"/>
                </a:lnTo>
                <a:lnTo>
                  <a:pt x="4746" y="1774"/>
                </a:lnTo>
                <a:lnTo>
                  <a:pt x="4748" y="1776"/>
                </a:lnTo>
                <a:lnTo>
                  <a:pt x="4748" y="1776"/>
                </a:lnTo>
                <a:lnTo>
                  <a:pt x="4750" y="1776"/>
                </a:lnTo>
                <a:lnTo>
                  <a:pt x="4752" y="1778"/>
                </a:lnTo>
                <a:lnTo>
                  <a:pt x="4754" y="1778"/>
                </a:lnTo>
                <a:lnTo>
                  <a:pt x="4754" y="1776"/>
                </a:lnTo>
                <a:lnTo>
                  <a:pt x="4756" y="1778"/>
                </a:lnTo>
                <a:lnTo>
                  <a:pt x="4756" y="1778"/>
                </a:lnTo>
                <a:lnTo>
                  <a:pt x="4758" y="1778"/>
                </a:lnTo>
                <a:lnTo>
                  <a:pt x="4761" y="1778"/>
                </a:lnTo>
                <a:lnTo>
                  <a:pt x="4761" y="1778"/>
                </a:lnTo>
                <a:lnTo>
                  <a:pt x="4763" y="1778"/>
                </a:lnTo>
                <a:lnTo>
                  <a:pt x="4765" y="1778"/>
                </a:lnTo>
                <a:lnTo>
                  <a:pt x="4765" y="1778"/>
                </a:lnTo>
                <a:lnTo>
                  <a:pt x="4771" y="1780"/>
                </a:lnTo>
                <a:lnTo>
                  <a:pt x="4775" y="1780"/>
                </a:lnTo>
                <a:lnTo>
                  <a:pt x="4775" y="1780"/>
                </a:lnTo>
                <a:lnTo>
                  <a:pt x="4777" y="1780"/>
                </a:lnTo>
                <a:lnTo>
                  <a:pt x="4779" y="1780"/>
                </a:lnTo>
                <a:lnTo>
                  <a:pt x="4779" y="1782"/>
                </a:lnTo>
                <a:lnTo>
                  <a:pt x="4781" y="1782"/>
                </a:lnTo>
                <a:lnTo>
                  <a:pt x="4781" y="1784"/>
                </a:lnTo>
                <a:lnTo>
                  <a:pt x="4784" y="1784"/>
                </a:lnTo>
                <a:lnTo>
                  <a:pt x="4786" y="1784"/>
                </a:lnTo>
                <a:lnTo>
                  <a:pt x="4788" y="1784"/>
                </a:lnTo>
                <a:lnTo>
                  <a:pt x="4788" y="1784"/>
                </a:lnTo>
                <a:lnTo>
                  <a:pt x="4790" y="1784"/>
                </a:lnTo>
                <a:lnTo>
                  <a:pt x="4790" y="1782"/>
                </a:lnTo>
                <a:lnTo>
                  <a:pt x="4790" y="1782"/>
                </a:lnTo>
                <a:lnTo>
                  <a:pt x="4788" y="1782"/>
                </a:lnTo>
                <a:lnTo>
                  <a:pt x="4788" y="1780"/>
                </a:lnTo>
                <a:lnTo>
                  <a:pt x="4788" y="1780"/>
                </a:lnTo>
                <a:lnTo>
                  <a:pt x="4790" y="1780"/>
                </a:lnTo>
                <a:close/>
                <a:moveTo>
                  <a:pt x="4687" y="1753"/>
                </a:moveTo>
                <a:lnTo>
                  <a:pt x="4687" y="1753"/>
                </a:lnTo>
                <a:lnTo>
                  <a:pt x="4687" y="1753"/>
                </a:lnTo>
                <a:lnTo>
                  <a:pt x="4687" y="1751"/>
                </a:lnTo>
                <a:lnTo>
                  <a:pt x="4683" y="1751"/>
                </a:lnTo>
                <a:lnTo>
                  <a:pt x="4685" y="1753"/>
                </a:lnTo>
                <a:lnTo>
                  <a:pt x="4687" y="1753"/>
                </a:lnTo>
                <a:lnTo>
                  <a:pt x="4687" y="1753"/>
                </a:lnTo>
                <a:close/>
                <a:moveTo>
                  <a:pt x="4629" y="1879"/>
                </a:moveTo>
                <a:lnTo>
                  <a:pt x="4626" y="1879"/>
                </a:lnTo>
                <a:lnTo>
                  <a:pt x="4629" y="1879"/>
                </a:lnTo>
                <a:lnTo>
                  <a:pt x="4629" y="1879"/>
                </a:lnTo>
                <a:lnTo>
                  <a:pt x="4631" y="1879"/>
                </a:lnTo>
                <a:lnTo>
                  <a:pt x="4629" y="1879"/>
                </a:lnTo>
                <a:lnTo>
                  <a:pt x="4629" y="1877"/>
                </a:lnTo>
                <a:lnTo>
                  <a:pt x="4629" y="1879"/>
                </a:lnTo>
                <a:close/>
                <a:moveTo>
                  <a:pt x="4616" y="1751"/>
                </a:moveTo>
                <a:lnTo>
                  <a:pt x="4620" y="1753"/>
                </a:lnTo>
                <a:lnTo>
                  <a:pt x="4620" y="1753"/>
                </a:lnTo>
                <a:lnTo>
                  <a:pt x="4620" y="1751"/>
                </a:lnTo>
                <a:lnTo>
                  <a:pt x="4618" y="1749"/>
                </a:lnTo>
                <a:lnTo>
                  <a:pt x="4618" y="1749"/>
                </a:lnTo>
                <a:lnTo>
                  <a:pt x="4616" y="1749"/>
                </a:lnTo>
                <a:lnTo>
                  <a:pt x="4616" y="1751"/>
                </a:lnTo>
                <a:lnTo>
                  <a:pt x="4616" y="1751"/>
                </a:lnTo>
                <a:lnTo>
                  <a:pt x="4616" y="1751"/>
                </a:lnTo>
                <a:lnTo>
                  <a:pt x="4616" y="1751"/>
                </a:lnTo>
                <a:close/>
                <a:moveTo>
                  <a:pt x="4620" y="1744"/>
                </a:moveTo>
                <a:lnTo>
                  <a:pt x="4622" y="1742"/>
                </a:lnTo>
                <a:lnTo>
                  <a:pt x="4620" y="1740"/>
                </a:lnTo>
                <a:lnTo>
                  <a:pt x="4620" y="1738"/>
                </a:lnTo>
                <a:lnTo>
                  <a:pt x="4618" y="1738"/>
                </a:lnTo>
                <a:lnTo>
                  <a:pt x="4618" y="1738"/>
                </a:lnTo>
                <a:lnTo>
                  <a:pt x="4614" y="1738"/>
                </a:lnTo>
                <a:lnTo>
                  <a:pt x="4612" y="1738"/>
                </a:lnTo>
                <a:lnTo>
                  <a:pt x="4610" y="1738"/>
                </a:lnTo>
                <a:lnTo>
                  <a:pt x="4608" y="1740"/>
                </a:lnTo>
                <a:lnTo>
                  <a:pt x="4608" y="1740"/>
                </a:lnTo>
                <a:lnTo>
                  <a:pt x="4605" y="1744"/>
                </a:lnTo>
                <a:lnTo>
                  <a:pt x="4603" y="1751"/>
                </a:lnTo>
                <a:lnTo>
                  <a:pt x="4601" y="1753"/>
                </a:lnTo>
                <a:lnTo>
                  <a:pt x="4603" y="1753"/>
                </a:lnTo>
                <a:lnTo>
                  <a:pt x="4605" y="1751"/>
                </a:lnTo>
                <a:lnTo>
                  <a:pt x="4608" y="1751"/>
                </a:lnTo>
                <a:lnTo>
                  <a:pt x="4612" y="1753"/>
                </a:lnTo>
                <a:lnTo>
                  <a:pt x="4614" y="1751"/>
                </a:lnTo>
                <a:lnTo>
                  <a:pt x="4616" y="1749"/>
                </a:lnTo>
                <a:lnTo>
                  <a:pt x="4618" y="1747"/>
                </a:lnTo>
                <a:lnTo>
                  <a:pt x="4620" y="1744"/>
                </a:lnTo>
                <a:close/>
                <a:moveTo>
                  <a:pt x="4591" y="1837"/>
                </a:moveTo>
                <a:lnTo>
                  <a:pt x="4591" y="1837"/>
                </a:lnTo>
                <a:lnTo>
                  <a:pt x="4591" y="1837"/>
                </a:lnTo>
                <a:lnTo>
                  <a:pt x="4591" y="1837"/>
                </a:lnTo>
                <a:lnTo>
                  <a:pt x="4589" y="1837"/>
                </a:lnTo>
                <a:lnTo>
                  <a:pt x="4589" y="1835"/>
                </a:lnTo>
                <a:lnTo>
                  <a:pt x="4589" y="1835"/>
                </a:lnTo>
                <a:lnTo>
                  <a:pt x="4589" y="1832"/>
                </a:lnTo>
                <a:lnTo>
                  <a:pt x="4591" y="1832"/>
                </a:lnTo>
                <a:lnTo>
                  <a:pt x="4591" y="1832"/>
                </a:lnTo>
                <a:lnTo>
                  <a:pt x="4591" y="1830"/>
                </a:lnTo>
                <a:lnTo>
                  <a:pt x="4591" y="1830"/>
                </a:lnTo>
                <a:lnTo>
                  <a:pt x="4591" y="1830"/>
                </a:lnTo>
                <a:lnTo>
                  <a:pt x="4591" y="1830"/>
                </a:lnTo>
                <a:lnTo>
                  <a:pt x="4589" y="1830"/>
                </a:lnTo>
                <a:lnTo>
                  <a:pt x="4589" y="1830"/>
                </a:lnTo>
                <a:lnTo>
                  <a:pt x="4589" y="1830"/>
                </a:lnTo>
                <a:lnTo>
                  <a:pt x="4589" y="1830"/>
                </a:lnTo>
                <a:lnTo>
                  <a:pt x="4589" y="1828"/>
                </a:lnTo>
                <a:lnTo>
                  <a:pt x="4587" y="1828"/>
                </a:lnTo>
                <a:lnTo>
                  <a:pt x="4587" y="1828"/>
                </a:lnTo>
                <a:lnTo>
                  <a:pt x="4587" y="1830"/>
                </a:lnTo>
                <a:lnTo>
                  <a:pt x="4585" y="1830"/>
                </a:lnTo>
                <a:lnTo>
                  <a:pt x="4585" y="1835"/>
                </a:lnTo>
                <a:lnTo>
                  <a:pt x="4585" y="1835"/>
                </a:lnTo>
                <a:lnTo>
                  <a:pt x="4585" y="1837"/>
                </a:lnTo>
                <a:lnTo>
                  <a:pt x="4582" y="1837"/>
                </a:lnTo>
                <a:lnTo>
                  <a:pt x="4582" y="1837"/>
                </a:lnTo>
                <a:lnTo>
                  <a:pt x="4585" y="1837"/>
                </a:lnTo>
                <a:lnTo>
                  <a:pt x="4587" y="1837"/>
                </a:lnTo>
                <a:lnTo>
                  <a:pt x="4589" y="1837"/>
                </a:lnTo>
                <a:lnTo>
                  <a:pt x="4591" y="1837"/>
                </a:lnTo>
                <a:lnTo>
                  <a:pt x="4591" y="1837"/>
                </a:lnTo>
                <a:close/>
                <a:moveTo>
                  <a:pt x="4828" y="1998"/>
                </a:moveTo>
                <a:lnTo>
                  <a:pt x="4825" y="2000"/>
                </a:lnTo>
                <a:lnTo>
                  <a:pt x="4825" y="2002"/>
                </a:lnTo>
                <a:lnTo>
                  <a:pt x="4825" y="2002"/>
                </a:lnTo>
                <a:lnTo>
                  <a:pt x="4823" y="2004"/>
                </a:lnTo>
                <a:lnTo>
                  <a:pt x="4823" y="2006"/>
                </a:lnTo>
                <a:lnTo>
                  <a:pt x="4823" y="2009"/>
                </a:lnTo>
                <a:lnTo>
                  <a:pt x="4825" y="2009"/>
                </a:lnTo>
                <a:lnTo>
                  <a:pt x="4825" y="2009"/>
                </a:lnTo>
                <a:lnTo>
                  <a:pt x="4825" y="2009"/>
                </a:lnTo>
                <a:lnTo>
                  <a:pt x="4825" y="2004"/>
                </a:lnTo>
                <a:lnTo>
                  <a:pt x="4830" y="1998"/>
                </a:lnTo>
                <a:lnTo>
                  <a:pt x="4830" y="1998"/>
                </a:lnTo>
                <a:lnTo>
                  <a:pt x="4828" y="1996"/>
                </a:lnTo>
                <a:lnTo>
                  <a:pt x="4828" y="1994"/>
                </a:lnTo>
                <a:lnTo>
                  <a:pt x="4828" y="1994"/>
                </a:lnTo>
                <a:lnTo>
                  <a:pt x="4828" y="1994"/>
                </a:lnTo>
                <a:lnTo>
                  <a:pt x="4828" y="1994"/>
                </a:lnTo>
                <a:lnTo>
                  <a:pt x="4825" y="1994"/>
                </a:lnTo>
                <a:lnTo>
                  <a:pt x="4828" y="1994"/>
                </a:lnTo>
                <a:lnTo>
                  <a:pt x="4828" y="1996"/>
                </a:lnTo>
                <a:lnTo>
                  <a:pt x="4828" y="1998"/>
                </a:lnTo>
                <a:lnTo>
                  <a:pt x="4828" y="1998"/>
                </a:lnTo>
                <a:close/>
                <a:moveTo>
                  <a:pt x="4631" y="1868"/>
                </a:moveTo>
                <a:lnTo>
                  <a:pt x="4631" y="1868"/>
                </a:lnTo>
                <a:lnTo>
                  <a:pt x="4629" y="1870"/>
                </a:lnTo>
                <a:lnTo>
                  <a:pt x="4626" y="1870"/>
                </a:lnTo>
                <a:lnTo>
                  <a:pt x="4624" y="1870"/>
                </a:lnTo>
                <a:lnTo>
                  <a:pt x="4624" y="1872"/>
                </a:lnTo>
                <a:lnTo>
                  <a:pt x="4624" y="1872"/>
                </a:lnTo>
                <a:lnTo>
                  <a:pt x="4624" y="1874"/>
                </a:lnTo>
                <a:lnTo>
                  <a:pt x="4624" y="1872"/>
                </a:lnTo>
                <a:lnTo>
                  <a:pt x="4626" y="1872"/>
                </a:lnTo>
                <a:lnTo>
                  <a:pt x="4626" y="1872"/>
                </a:lnTo>
                <a:lnTo>
                  <a:pt x="4626" y="1872"/>
                </a:lnTo>
                <a:lnTo>
                  <a:pt x="4629" y="1872"/>
                </a:lnTo>
                <a:lnTo>
                  <a:pt x="4629" y="1870"/>
                </a:lnTo>
                <a:lnTo>
                  <a:pt x="4629" y="1870"/>
                </a:lnTo>
                <a:lnTo>
                  <a:pt x="4631" y="1870"/>
                </a:lnTo>
                <a:lnTo>
                  <a:pt x="4631" y="1868"/>
                </a:lnTo>
                <a:close/>
                <a:moveTo>
                  <a:pt x="4668" y="1778"/>
                </a:moveTo>
                <a:lnTo>
                  <a:pt x="4668" y="1776"/>
                </a:lnTo>
                <a:lnTo>
                  <a:pt x="4666" y="1776"/>
                </a:lnTo>
                <a:lnTo>
                  <a:pt x="4666" y="1776"/>
                </a:lnTo>
                <a:lnTo>
                  <a:pt x="4666" y="1778"/>
                </a:lnTo>
                <a:lnTo>
                  <a:pt x="4668" y="1778"/>
                </a:lnTo>
                <a:close/>
                <a:moveTo>
                  <a:pt x="4668" y="1786"/>
                </a:moveTo>
                <a:lnTo>
                  <a:pt x="4668" y="1786"/>
                </a:lnTo>
                <a:lnTo>
                  <a:pt x="4668" y="1784"/>
                </a:lnTo>
                <a:lnTo>
                  <a:pt x="4666" y="1784"/>
                </a:lnTo>
                <a:lnTo>
                  <a:pt x="4666" y="1784"/>
                </a:lnTo>
                <a:lnTo>
                  <a:pt x="4666" y="1786"/>
                </a:lnTo>
                <a:lnTo>
                  <a:pt x="4668" y="1786"/>
                </a:lnTo>
                <a:close/>
                <a:moveTo>
                  <a:pt x="4670" y="1778"/>
                </a:moveTo>
                <a:lnTo>
                  <a:pt x="4668" y="1778"/>
                </a:lnTo>
                <a:lnTo>
                  <a:pt x="4668" y="1778"/>
                </a:lnTo>
                <a:lnTo>
                  <a:pt x="4668" y="1778"/>
                </a:lnTo>
                <a:lnTo>
                  <a:pt x="4668" y="1778"/>
                </a:lnTo>
                <a:lnTo>
                  <a:pt x="4668" y="1778"/>
                </a:lnTo>
                <a:lnTo>
                  <a:pt x="4670" y="1778"/>
                </a:lnTo>
                <a:close/>
                <a:moveTo>
                  <a:pt x="4798" y="1975"/>
                </a:moveTo>
                <a:lnTo>
                  <a:pt x="4798" y="1975"/>
                </a:lnTo>
                <a:lnTo>
                  <a:pt x="4798" y="1975"/>
                </a:lnTo>
                <a:lnTo>
                  <a:pt x="4796" y="1975"/>
                </a:lnTo>
                <a:lnTo>
                  <a:pt x="4796" y="1975"/>
                </a:lnTo>
                <a:lnTo>
                  <a:pt x="4798" y="1979"/>
                </a:lnTo>
                <a:lnTo>
                  <a:pt x="4798" y="1979"/>
                </a:lnTo>
                <a:lnTo>
                  <a:pt x="4798" y="1979"/>
                </a:lnTo>
                <a:lnTo>
                  <a:pt x="4800" y="1977"/>
                </a:lnTo>
                <a:lnTo>
                  <a:pt x="4798" y="1977"/>
                </a:lnTo>
                <a:lnTo>
                  <a:pt x="4798" y="1977"/>
                </a:lnTo>
                <a:lnTo>
                  <a:pt x="4798" y="1975"/>
                </a:lnTo>
                <a:lnTo>
                  <a:pt x="4798" y="1975"/>
                </a:lnTo>
                <a:close/>
                <a:moveTo>
                  <a:pt x="4746" y="937"/>
                </a:moveTo>
                <a:lnTo>
                  <a:pt x="4746" y="937"/>
                </a:lnTo>
                <a:lnTo>
                  <a:pt x="4744" y="939"/>
                </a:lnTo>
                <a:lnTo>
                  <a:pt x="4742" y="941"/>
                </a:lnTo>
                <a:lnTo>
                  <a:pt x="4740" y="941"/>
                </a:lnTo>
                <a:lnTo>
                  <a:pt x="4740" y="944"/>
                </a:lnTo>
                <a:lnTo>
                  <a:pt x="4737" y="946"/>
                </a:lnTo>
                <a:lnTo>
                  <a:pt x="4735" y="946"/>
                </a:lnTo>
                <a:lnTo>
                  <a:pt x="4735" y="948"/>
                </a:lnTo>
                <a:lnTo>
                  <a:pt x="4740" y="946"/>
                </a:lnTo>
                <a:lnTo>
                  <a:pt x="4740" y="946"/>
                </a:lnTo>
                <a:lnTo>
                  <a:pt x="4742" y="944"/>
                </a:lnTo>
                <a:lnTo>
                  <a:pt x="4746" y="941"/>
                </a:lnTo>
                <a:lnTo>
                  <a:pt x="4746" y="939"/>
                </a:lnTo>
                <a:lnTo>
                  <a:pt x="4746" y="939"/>
                </a:lnTo>
                <a:lnTo>
                  <a:pt x="4746" y="939"/>
                </a:lnTo>
                <a:lnTo>
                  <a:pt x="4748" y="939"/>
                </a:lnTo>
                <a:lnTo>
                  <a:pt x="4750" y="937"/>
                </a:lnTo>
                <a:lnTo>
                  <a:pt x="4752" y="937"/>
                </a:lnTo>
                <a:lnTo>
                  <a:pt x="4756" y="933"/>
                </a:lnTo>
                <a:lnTo>
                  <a:pt x="4758" y="933"/>
                </a:lnTo>
                <a:lnTo>
                  <a:pt x="4761" y="933"/>
                </a:lnTo>
                <a:lnTo>
                  <a:pt x="4763" y="933"/>
                </a:lnTo>
                <a:lnTo>
                  <a:pt x="4765" y="931"/>
                </a:lnTo>
                <a:lnTo>
                  <a:pt x="4763" y="931"/>
                </a:lnTo>
                <a:lnTo>
                  <a:pt x="4765" y="929"/>
                </a:lnTo>
                <a:lnTo>
                  <a:pt x="4765" y="929"/>
                </a:lnTo>
                <a:lnTo>
                  <a:pt x="4763" y="929"/>
                </a:lnTo>
                <a:lnTo>
                  <a:pt x="4763" y="929"/>
                </a:lnTo>
                <a:lnTo>
                  <a:pt x="4763" y="929"/>
                </a:lnTo>
                <a:lnTo>
                  <a:pt x="4761" y="929"/>
                </a:lnTo>
                <a:lnTo>
                  <a:pt x="4756" y="933"/>
                </a:lnTo>
                <a:lnTo>
                  <a:pt x="4754" y="933"/>
                </a:lnTo>
                <a:lnTo>
                  <a:pt x="4752" y="933"/>
                </a:lnTo>
                <a:lnTo>
                  <a:pt x="4752" y="931"/>
                </a:lnTo>
                <a:lnTo>
                  <a:pt x="4750" y="931"/>
                </a:lnTo>
                <a:lnTo>
                  <a:pt x="4750" y="933"/>
                </a:lnTo>
                <a:lnTo>
                  <a:pt x="4750" y="933"/>
                </a:lnTo>
                <a:lnTo>
                  <a:pt x="4748" y="935"/>
                </a:lnTo>
                <a:lnTo>
                  <a:pt x="4746" y="937"/>
                </a:lnTo>
                <a:close/>
                <a:moveTo>
                  <a:pt x="4662" y="799"/>
                </a:moveTo>
                <a:lnTo>
                  <a:pt x="4662" y="801"/>
                </a:lnTo>
                <a:lnTo>
                  <a:pt x="4660" y="801"/>
                </a:lnTo>
                <a:lnTo>
                  <a:pt x="4660" y="803"/>
                </a:lnTo>
                <a:lnTo>
                  <a:pt x="4660" y="809"/>
                </a:lnTo>
                <a:lnTo>
                  <a:pt x="4660" y="811"/>
                </a:lnTo>
                <a:lnTo>
                  <a:pt x="4662" y="814"/>
                </a:lnTo>
                <a:lnTo>
                  <a:pt x="4662" y="814"/>
                </a:lnTo>
                <a:lnTo>
                  <a:pt x="4660" y="814"/>
                </a:lnTo>
                <a:lnTo>
                  <a:pt x="4662" y="816"/>
                </a:lnTo>
                <a:lnTo>
                  <a:pt x="4662" y="816"/>
                </a:lnTo>
                <a:lnTo>
                  <a:pt x="4664" y="818"/>
                </a:lnTo>
                <a:lnTo>
                  <a:pt x="4666" y="820"/>
                </a:lnTo>
                <a:lnTo>
                  <a:pt x="4668" y="824"/>
                </a:lnTo>
                <a:lnTo>
                  <a:pt x="4668" y="828"/>
                </a:lnTo>
                <a:lnTo>
                  <a:pt x="4666" y="830"/>
                </a:lnTo>
                <a:lnTo>
                  <a:pt x="4666" y="832"/>
                </a:lnTo>
                <a:lnTo>
                  <a:pt x="4666" y="835"/>
                </a:lnTo>
                <a:lnTo>
                  <a:pt x="4666" y="837"/>
                </a:lnTo>
                <a:lnTo>
                  <a:pt x="4666" y="841"/>
                </a:lnTo>
                <a:lnTo>
                  <a:pt x="4666" y="843"/>
                </a:lnTo>
                <a:lnTo>
                  <a:pt x="4666" y="856"/>
                </a:lnTo>
                <a:lnTo>
                  <a:pt x="4666" y="858"/>
                </a:lnTo>
                <a:lnTo>
                  <a:pt x="4666" y="860"/>
                </a:lnTo>
                <a:lnTo>
                  <a:pt x="4664" y="864"/>
                </a:lnTo>
                <a:lnTo>
                  <a:pt x="4664" y="866"/>
                </a:lnTo>
                <a:lnTo>
                  <a:pt x="4662" y="870"/>
                </a:lnTo>
                <a:lnTo>
                  <a:pt x="4662" y="870"/>
                </a:lnTo>
                <a:lnTo>
                  <a:pt x="4664" y="872"/>
                </a:lnTo>
                <a:lnTo>
                  <a:pt x="4666" y="874"/>
                </a:lnTo>
                <a:lnTo>
                  <a:pt x="4666" y="879"/>
                </a:lnTo>
                <a:lnTo>
                  <a:pt x="4668" y="883"/>
                </a:lnTo>
                <a:lnTo>
                  <a:pt x="4666" y="885"/>
                </a:lnTo>
                <a:lnTo>
                  <a:pt x="4666" y="887"/>
                </a:lnTo>
                <a:lnTo>
                  <a:pt x="4664" y="889"/>
                </a:lnTo>
                <a:lnTo>
                  <a:pt x="4664" y="891"/>
                </a:lnTo>
                <a:lnTo>
                  <a:pt x="4664" y="893"/>
                </a:lnTo>
                <a:lnTo>
                  <a:pt x="4664" y="895"/>
                </a:lnTo>
                <a:lnTo>
                  <a:pt x="4664" y="897"/>
                </a:lnTo>
                <a:lnTo>
                  <a:pt x="4666" y="900"/>
                </a:lnTo>
                <a:lnTo>
                  <a:pt x="4664" y="902"/>
                </a:lnTo>
                <a:lnTo>
                  <a:pt x="4662" y="908"/>
                </a:lnTo>
                <a:lnTo>
                  <a:pt x="4662" y="912"/>
                </a:lnTo>
                <a:lnTo>
                  <a:pt x="4664" y="916"/>
                </a:lnTo>
                <a:lnTo>
                  <a:pt x="4664" y="918"/>
                </a:lnTo>
                <a:lnTo>
                  <a:pt x="4664" y="921"/>
                </a:lnTo>
                <a:lnTo>
                  <a:pt x="4664" y="921"/>
                </a:lnTo>
                <a:lnTo>
                  <a:pt x="4666" y="923"/>
                </a:lnTo>
                <a:lnTo>
                  <a:pt x="4666" y="921"/>
                </a:lnTo>
                <a:lnTo>
                  <a:pt x="4668" y="918"/>
                </a:lnTo>
                <a:lnTo>
                  <a:pt x="4668" y="914"/>
                </a:lnTo>
                <a:lnTo>
                  <a:pt x="4670" y="912"/>
                </a:lnTo>
                <a:lnTo>
                  <a:pt x="4670" y="910"/>
                </a:lnTo>
                <a:lnTo>
                  <a:pt x="4673" y="908"/>
                </a:lnTo>
                <a:lnTo>
                  <a:pt x="4673" y="908"/>
                </a:lnTo>
                <a:lnTo>
                  <a:pt x="4675" y="908"/>
                </a:lnTo>
                <a:lnTo>
                  <a:pt x="4675" y="908"/>
                </a:lnTo>
                <a:lnTo>
                  <a:pt x="4677" y="908"/>
                </a:lnTo>
                <a:lnTo>
                  <a:pt x="4677" y="908"/>
                </a:lnTo>
                <a:lnTo>
                  <a:pt x="4677" y="910"/>
                </a:lnTo>
                <a:lnTo>
                  <a:pt x="4681" y="910"/>
                </a:lnTo>
                <a:lnTo>
                  <a:pt x="4683" y="910"/>
                </a:lnTo>
                <a:lnTo>
                  <a:pt x="4685" y="912"/>
                </a:lnTo>
                <a:lnTo>
                  <a:pt x="4685" y="914"/>
                </a:lnTo>
                <a:lnTo>
                  <a:pt x="4685" y="916"/>
                </a:lnTo>
                <a:lnTo>
                  <a:pt x="4685" y="921"/>
                </a:lnTo>
                <a:lnTo>
                  <a:pt x="4685" y="918"/>
                </a:lnTo>
                <a:lnTo>
                  <a:pt x="4687" y="918"/>
                </a:lnTo>
                <a:lnTo>
                  <a:pt x="4687" y="916"/>
                </a:lnTo>
                <a:lnTo>
                  <a:pt x="4687" y="916"/>
                </a:lnTo>
                <a:lnTo>
                  <a:pt x="4687" y="914"/>
                </a:lnTo>
                <a:lnTo>
                  <a:pt x="4687" y="912"/>
                </a:lnTo>
                <a:lnTo>
                  <a:pt x="4687" y="910"/>
                </a:lnTo>
                <a:lnTo>
                  <a:pt x="4687" y="906"/>
                </a:lnTo>
                <a:lnTo>
                  <a:pt x="4685" y="906"/>
                </a:lnTo>
                <a:lnTo>
                  <a:pt x="4685" y="906"/>
                </a:lnTo>
                <a:lnTo>
                  <a:pt x="4683" y="906"/>
                </a:lnTo>
                <a:lnTo>
                  <a:pt x="4683" y="906"/>
                </a:lnTo>
                <a:lnTo>
                  <a:pt x="4681" y="906"/>
                </a:lnTo>
                <a:lnTo>
                  <a:pt x="4681" y="902"/>
                </a:lnTo>
                <a:lnTo>
                  <a:pt x="4679" y="897"/>
                </a:lnTo>
                <a:lnTo>
                  <a:pt x="4679" y="895"/>
                </a:lnTo>
                <a:lnTo>
                  <a:pt x="4679" y="895"/>
                </a:lnTo>
                <a:lnTo>
                  <a:pt x="4677" y="895"/>
                </a:lnTo>
                <a:lnTo>
                  <a:pt x="4677" y="895"/>
                </a:lnTo>
                <a:lnTo>
                  <a:pt x="4677" y="893"/>
                </a:lnTo>
                <a:lnTo>
                  <a:pt x="4675" y="893"/>
                </a:lnTo>
                <a:lnTo>
                  <a:pt x="4673" y="889"/>
                </a:lnTo>
                <a:lnTo>
                  <a:pt x="4673" y="889"/>
                </a:lnTo>
                <a:lnTo>
                  <a:pt x="4673" y="887"/>
                </a:lnTo>
                <a:lnTo>
                  <a:pt x="4673" y="883"/>
                </a:lnTo>
                <a:lnTo>
                  <a:pt x="4675" y="879"/>
                </a:lnTo>
                <a:lnTo>
                  <a:pt x="4679" y="866"/>
                </a:lnTo>
                <a:lnTo>
                  <a:pt x="4679" y="864"/>
                </a:lnTo>
                <a:lnTo>
                  <a:pt x="4681" y="862"/>
                </a:lnTo>
                <a:lnTo>
                  <a:pt x="4683" y="860"/>
                </a:lnTo>
                <a:lnTo>
                  <a:pt x="4685" y="860"/>
                </a:lnTo>
                <a:lnTo>
                  <a:pt x="4689" y="860"/>
                </a:lnTo>
                <a:lnTo>
                  <a:pt x="4691" y="860"/>
                </a:lnTo>
                <a:lnTo>
                  <a:pt x="4693" y="860"/>
                </a:lnTo>
                <a:lnTo>
                  <a:pt x="4696" y="862"/>
                </a:lnTo>
                <a:lnTo>
                  <a:pt x="4696" y="862"/>
                </a:lnTo>
                <a:lnTo>
                  <a:pt x="4698" y="864"/>
                </a:lnTo>
                <a:lnTo>
                  <a:pt x="4700" y="866"/>
                </a:lnTo>
                <a:lnTo>
                  <a:pt x="4702" y="868"/>
                </a:lnTo>
                <a:lnTo>
                  <a:pt x="4702" y="868"/>
                </a:lnTo>
                <a:lnTo>
                  <a:pt x="4704" y="872"/>
                </a:lnTo>
                <a:lnTo>
                  <a:pt x="4704" y="872"/>
                </a:lnTo>
                <a:lnTo>
                  <a:pt x="4704" y="868"/>
                </a:lnTo>
                <a:lnTo>
                  <a:pt x="4704" y="868"/>
                </a:lnTo>
                <a:lnTo>
                  <a:pt x="4702" y="866"/>
                </a:lnTo>
                <a:lnTo>
                  <a:pt x="4700" y="864"/>
                </a:lnTo>
                <a:lnTo>
                  <a:pt x="4700" y="862"/>
                </a:lnTo>
                <a:lnTo>
                  <a:pt x="4698" y="860"/>
                </a:lnTo>
                <a:lnTo>
                  <a:pt x="4698" y="858"/>
                </a:lnTo>
                <a:lnTo>
                  <a:pt x="4698" y="856"/>
                </a:lnTo>
                <a:lnTo>
                  <a:pt x="4696" y="853"/>
                </a:lnTo>
                <a:lnTo>
                  <a:pt x="4696" y="849"/>
                </a:lnTo>
                <a:lnTo>
                  <a:pt x="4691" y="841"/>
                </a:lnTo>
                <a:lnTo>
                  <a:pt x="4689" y="837"/>
                </a:lnTo>
                <a:lnTo>
                  <a:pt x="4687" y="824"/>
                </a:lnTo>
                <a:lnTo>
                  <a:pt x="4687" y="822"/>
                </a:lnTo>
                <a:lnTo>
                  <a:pt x="4687" y="822"/>
                </a:lnTo>
                <a:lnTo>
                  <a:pt x="4685" y="820"/>
                </a:lnTo>
                <a:lnTo>
                  <a:pt x="4685" y="820"/>
                </a:lnTo>
                <a:lnTo>
                  <a:pt x="4685" y="818"/>
                </a:lnTo>
                <a:lnTo>
                  <a:pt x="4683" y="818"/>
                </a:lnTo>
                <a:lnTo>
                  <a:pt x="4683" y="816"/>
                </a:lnTo>
                <a:lnTo>
                  <a:pt x="4683" y="814"/>
                </a:lnTo>
                <a:lnTo>
                  <a:pt x="4683" y="811"/>
                </a:lnTo>
                <a:lnTo>
                  <a:pt x="4683" y="809"/>
                </a:lnTo>
                <a:lnTo>
                  <a:pt x="4681" y="807"/>
                </a:lnTo>
                <a:lnTo>
                  <a:pt x="4681" y="803"/>
                </a:lnTo>
                <a:lnTo>
                  <a:pt x="4683" y="801"/>
                </a:lnTo>
                <a:lnTo>
                  <a:pt x="4683" y="799"/>
                </a:lnTo>
                <a:lnTo>
                  <a:pt x="4683" y="799"/>
                </a:lnTo>
                <a:lnTo>
                  <a:pt x="4685" y="797"/>
                </a:lnTo>
                <a:lnTo>
                  <a:pt x="4685" y="795"/>
                </a:lnTo>
                <a:lnTo>
                  <a:pt x="4685" y="791"/>
                </a:lnTo>
                <a:lnTo>
                  <a:pt x="4683" y="786"/>
                </a:lnTo>
                <a:lnTo>
                  <a:pt x="4683" y="786"/>
                </a:lnTo>
                <a:lnTo>
                  <a:pt x="4683" y="784"/>
                </a:lnTo>
                <a:lnTo>
                  <a:pt x="4681" y="780"/>
                </a:lnTo>
                <a:lnTo>
                  <a:pt x="4679" y="774"/>
                </a:lnTo>
                <a:lnTo>
                  <a:pt x="4679" y="774"/>
                </a:lnTo>
                <a:lnTo>
                  <a:pt x="4679" y="772"/>
                </a:lnTo>
                <a:lnTo>
                  <a:pt x="4679" y="772"/>
                </a:lnTo>
                <a:lnTo>
                  <a:pt x="4679" y="770"/>
                </a:lnTo>
                <a:lnTo>
                  <a:pt x="4679" y="767"/>
                </a:lnTo>
                <a:lnTo>
                  <a:pt x="4679" y="767"/>
                </a:lnTo>
                <a:lnTo>
                  <a:pt x="4677" y="763"/>
                </a:lnTo>
                <a:lnTo>
                  <a:pt x="4675" y="761"/>
                </a:lnTo>
                <a:lnTo>
                  <a:pt x="4675" y="763"/>
                </a:lnTo>
                <a:lnTo>
                  <a:pt x="4675" y="763"/>
                </a:lnTo>
                <a:lnTo>
                  <a:pt x="4673" y="765"/>
                </a:lnTo>
                <a:lnTo>
                  <a:pt x="4670" y="765"/>
                </a:lnTo>
                <a:lnTo>
                  <a:pt x="4673" y="767"/>
                </a:lnTo>
                <a:lnTo>
                  <a:pt x="4675" y="772"/>
                </a:lnTo>
                <a:lnTo>
                  <a:pt x="4675" y="772"/>
                </a:lnTo>
                <a:lnTo>
                  <a:pt x="4675" y="774"/>
                </a:lnTo>
                <a:lnTo>
                  <a:pt x="4675" y="776"/>
                </a:lnTo>
                <a:lnTo>
                  <a:pt x="4675" y="776"/>
                </a:lnTo>
                <a:lnTo>
                  <a:pt x="4675" y="776"/>
                </a:lnTo>
                <a:lnTo>
                  <a:pt x="4673" y="776"/>
                </a:lnTo>
                <a:lnTo>
                  <a:pt x="4673" y="778"/>
                </a:lnTo>
                <a:lnTo>
                  <a:pt x="4673" y="780"/>
                </a:lnTo>
                <a:lnTo>
                  <a:pt x="4673" y="780"/>
                </a:lnTo>
                <a:lnTo>
                  <a:pt x="4670" y="782"/>
                </a:lnTo>
                <a:lnTo>
                  <a:pt x="4670" y="782"/>
                </a:lnTo>
                <a:lnTo>
                  <a:pt x="4670" y="782"/>
                </a:lnTo>
                <a:lnTo>
                  <a:pt x="4668" y="780"/>
                </a:lnTo>
                <a:lnTo>
                  <a:pt x="4666" y="780"/>
                </a:lnTo>
                <a:lnTo>
                  <a:pt x="4664" y="780"/>
                </a:lnTo>
                <a:lnTo>
                  <a:pt x="4662" y="782"/>
                </a:lnTo>
                <a:lnTo>
                  <a:pt x="4662" y="782"/>
                </a:lnTo>
                <a:lnTo>
                  <a:pt x="4662" y="786"/>
                </a:lnTo>
                <a:lnTo>
                  <a:pt x="4662" y="788"/>
                </a:lnTo>
                <a:lnTo>
                  <a:pt x="4662" y="793"/>
                </a:lnTo>
                <a:lnTo>
                  <a:pt x="4662" y="799"/>
                </a:lnTo>
                <a:close/>
                <a:moveTo>
                  <a:pt x="4731" y="1663"/>
                </a:moveTo>
                <a:lnTo>
                  <a:pt x="4731" y="1663"/>
                </a:lnTo>
                <a:lnTo>
                  <a:pt x="4731" y="1663"/>
                </a:lnTo>
                <a:lnTo>
                  <a:pt x="4731" y="1663"/>
                </a:lnTo>
                <a:lnTo>
                  <a:pt x="4733" y="1663"/>
                </a:lnTo>
                <a:lnTo>
                  <a:pt x="4733" y="1663"/>
                </a:lnTo>
                <a:lnTo>
                  <a:pt x="4735" y="1663"/>
                </a:lnTo>
                <a:lnTo>
                  <a:pt x="4737" y="1663"/>
                </a:lnTo>
                <a:lnTo>
                  <a:pt x="4740" y="1663"/>
                </a:lnTo>
                <a:lnTo>
                  <a:pt x="4740" y="1663"/>
                </a:lnTo>
                <a:lnTo>
                  <a:pt x="4742" y="1661"/>
                </a:lnTo>
                <a:lnTo>
                  <a:pt x="4742" y="1661"/>
                </a:lnTo>
                <a:lnTo>
                  <a:pt x="4744" y="1661"/>
                </a:lnTo>
                <a:lnTo>
                  <a:pt x="4744" y="1661"/>
                </a:lnTo>
                <a:lnTo>
                  <a:pt x="4744" y="1661"/>
                </a:lnTo>
                <a:lnTo>
                  <a:pt x="4744" y="1661"/>
                </a:lnTo>
                <a:lnTo>
                  <a:pt x="4744" y="1661"/>
                </a:lnTo>
                <a:lnTo>
                  <a:pt x="4744" y="1661"/>
                </a:lnTo>
                <a:lnTo>
                  <a:pt x="4744" y="1661"/>
                </a:lnTo>
                <a:lnTo>
                  <a:pt x="4737" y="1658"/>
                </a:lnTo>
                <a:lnTo>
                  <a:pt x="4735" y="1658"/>
                </a:lnTo>
                <a:lnTo>
                  <a:pt x="4733" y="1661"/>
                </a:lnTo>
                <a:lnTo>
                  <a:pt x="4733" y="1658"/>
                </a:lnTo>
                <a:lnTo>
                  <a:pt x="4731" y="1661"/>
                </a:lnTo>
                <a:lnTo>
                  <a:pt x="4731" y="1661"/>
                </a:lnTo>
                <a:lnTo>
                  <a:pt x="4731" y="1663"/>
                </a:lnTo>
                <a:lnTo>
                  <a:pt x="4731" y="1663"/>
                </a:lnTo>
                <a:close/>
                <a:moveTo>
                  <a:pt x="4790" y="667"/>
                </a:moveTo>
                <a:lnTo>
                  <a:pt x="4792" y="667"/>
                </a:lnTo>
                <a:lnTo>
                  <a:pt x="4792" y="665"/>
                </a:lnTo>
                <a:lnTo>
                  <a:pt x="4790" y="665"/>
                </a:lnTo>
                <a:lnTo>
                  <a:pt x="4790" y="667"/>
                </a:lnTo>
                <a:lnTo>
                  <a:pt x="4788" y="667"/>
                </a:lnTo>
                <a:lnTo>
                  <a:pt x="4788" y="667"/>
                </a:lnTo>
                <a:lnTo>
                  <a:pt x="4788" y="669"/>
                </a:lnTo>
                <a:lnTo>
                  <a:pt x="4790" y="667"/>
                </a:lnTo>
                <a:close/>
                <a:moveTo>
                  <a:pt x="4784" y="1665"/>
                </a:moveTo>
                <a:lnTo>
                  <a:pt x="4781" y="1665"/>
                </a:lnTo>
                <a:lnTo>
                  <a:pt x="4779" y="1667"/>
                </a:lnTo>
                <a:lnTo>
                  <a:pt x="4781" y="1667"/>
                </a:lnTo>
                <a:lnTo>
                  <a:pt x="4781" y="1667"/>
                </a:lnTo>
                <a:lnTo>
                  <a:pt x="4781" y="1669"/>
                </a:lnTo>
                <a:lnTo>
                  <a:pt x="4784" y="1669"/>
                </a:lnTo>
                <a:lnTo>
                  <a:pt x="4784" y="1669"/>
                </a:lnTo>
                <a:lnTo>
                  <a:pt x="4788" y="1669"/>
                </a:lnTo>
                <a:lnTo>
                  <a:pt x="4788" y="1669"/>
                </a:lnTo>
                <a:lnTo>
                  <a:pt x="4788" y="1667"/>
                </a:lnTo>
                <a:lnTo>
                  <a:pt x="4788" y="1667"/>
                </a:lnTo>
                <a:lnTo>
                  <a:pt x="4788" y="1667"/>
                </a:lnTo>
                <a:lnTo>
                  <a:pt x="4784" y="1665"/>
                </a:lnTo>
                <a:close/>
                <a:moveTo>
                  <a:pt x="4786" y="916"/>
                </a:moveTo>
                <a:lnTo>
                  <a:pt x="4779" y="921"/>
                </a:lnTo>
                <a:lnTo>
                  <a:pt x="4777" y="923"/>
                </a:lnTo>
                <a:lnTo>
                  <a:pt x="4775" y="923"/>
                </a:lnTo>
                <a:lnTo>
                  <a:pt x="4773" y="927"/>
                </a:lnTo>
                <a:lnTo>
                  <a:pt x="4773" y="927"/>
                </a:lnTo>
                <a:lnTo>
                  <a:pt x="4777" y="927"/>
                </a:lnTo>
                <a:lnTo>
                  <a:pt x="4779" y="925"/>
                </a:lnTo>
                <a:lnTo>
                  <a:pt x="4779" y="923"/>
                </a:lnTo>
                <a:lnTo>
                  <a:pt x="4781" y="923"/>
                </a:lnTo>
                <a:lnTo>
                  <a:pt x="4784" y="921"/>
                </a:lnTo>
                <a:lnTo>
                  <a:pt x="4784" y="921"/>
                </a:lnTo>
                <a:lnTo>
                  <a:pt x="4788" y="916"/>
                </a:lnTo>
                <a:lnTo>
                  <a:pt x="4786" y="916"/>
                </a:lnTo>
                <a:lnTo>
                  <a:pt x="4786" y="916"/>
                </a:lnTo>
                <a:close/>
                <a:moveTo>
                  <a:pt x="4641" y="975"/>
                </a:moveTo>
                <a:lnTo>
                  <a:pt x="4639" y="977"/>
                </a:lnTo>
                <a:lnTo>
                  <a:pt x="4637" y="977"/>
                </a:lnTo>
                <a:lnTo>
                  <a:pt x="4637" y="979"/>
                </a:lnTo>
                <a:lnTo>
                  <a:pt x="4635" y="979"/>
                </a:lnTo>
                <a:lnTo>
                  <a:pt x="4635" y="979"/>
                </a:lnTo>
                <a:lnTo>
                  <a:pt x="4635" y="981"/>
                </a:lnTo>
                <a:lnTo>
                  <a:pt x="4633" y="983"/>
                </a:lnTo>
                <a:lnTo>
                  <a:pt x="4633" y="983"/>
                </a:lnTo>
                <a:lnTo>
                  <a:pt x="4633" y="986"/>
                </a:lnTo>
                <a:lnTo>
                  <a:pt x="4635" y="988"/>
                </a:lnTo>
                <a:lnTo>
                  <a:pt x="4637" y="990"/>
                </a:lnTo>
                <a:lnTo>
                  <a:pt x="4637" y="990"/>
                </a:lnTo>
                <a:lnTo>
                  <a:pt x="4637" y="992"/>
                </a:lnTo>
                <a:lnTo>
                  <a:pt x="4637" y="994"/>
                </a:lnTo>
                <a:lnTo>
                  <a:pt x="4637" y="996"/>
                </a:lnTo>
                <a:lnTo>
                  <a:pt x="4635" y="998"/>
                </a:lnTo>
                <a:lnTo>
                  <a:pt x="4637" y="998"/>
                </a:lnTo>
                <a:lnTo>
                  <a:pt x="4637" y="1000"/>
                </a:lnTo>
                <a:lnTo>
                  <a:pt x="4637" y="1000"/>
                </a:lnTo>
                <a:lnTo>
                  <a:pt x="4639" y="1000"/>
                </a:lnTo>
                <a:lnTo>
                  <a:pt x="4639" y="1000"/>
                </a:lnTo>
                <a:lnTo>
                  <a:pt x="4641" y="998"/>
                </a:lnTo>
                <a:lnTo>
                  <a:pt x="4643" y="998"/>
                </a:lnTo>
                <a:lnTo>
                  <a:pt x="4643" y="996"/>
                </a:lnTo>
                <a:lnTo>
                  <a:pt x="4645" y="994"/>
                </a:lnTo>
                <a:lnTo>
                  <a:pt x="4645" y="994"/>
                </a:lnTo>
                <a:lnTo>
                  <a:pt x="4647" y="994"/>
                </a:lnTo>
                <a:lnTo>
                  <a:pt x="4649" y="994"/>
                </a:lnTo>
                <a:lnTo>
                  <a:pt x="4649" y="994"/>
                </a:lnTo>
                <a:lnTo>
                  <a:pt x="4652" y="994"/>
                </a:lnTo>
                <a:lnTo>
                  <a:pt x="4652" y="994"/>
                </a:lnTo>
                <a:lnTo>
                  <a:pt x="4652" y="994"/>
                </a:lnTo>
                <a:lnTo>
                  <a:pt x="4649" y="992"/>
                </a:lnTo>
                <a:lnTo>
                  <a:pt x="4647" y="988"/>
                </a:lnTo>
                <a:lnTo>
                  <a:pt x="4645" y="988"/>
                </a:lnTo>
                <a:lnTo>
                  <a:pt x="4645" y="988"/>
                </a:lnTo>
                <a:lnTo>
                  <a:pt x="4643" y="988"/>
                </a:lnTo>
                <a:lnTo>
                  <a:pt x="4641" y="988"/>
                </a:lnTo>
                <a:lnTo>
                  <a:pt x="4641" y="986"/>
                </a:lnTo>
                <a:lnTo>
                  <a:pt x="4641" y="986"/>
                </a:lnTo>
                <a:lnTo>
                  <a:pt x="4641" y="983"/>
                </a:lnTo>
                <a:lnTo>
                  <a:pt x="4641" y="983"/>
                </a:lnTo>
                <a:lnTo>
                  <a:pt x="4641" y="981"/>
                </a:lnTo>
                <a:lnTo>
                  <a:pt x="4643" y="981"/>
                </a:lnTo>
                <a:lnTo>
                  <a:pt x="4643" y="981"/>
                </a:lnTo>
                <a:lnTo>
                  <a:pt x="4645" y="981"/>
                </a:lnTo>
                <a:lnTo>
                  <a:pt x="4645" y="981"/>
                </a:lnTo>
                <a:lnTo>
                  <a:pt x="4647" y="981"/>
                </a:lnTo>
                <a:lnTo>
                  <a:pt x="4649" y="983"/>
                </a:lnTo>
                <a:lnTo>
                  <a:pt x="4649" y="986"/>
                </a:lnTo>
                <a:lnTo>
                  <a:pt x="4656" y="981"/>
                </a:lnTo>
                <a:lnTo>
                  <a:pt x="4662" y="981"/>
                </a:lnTo>
                <a:lnTo>
                  <a:pt x="4666" y="981"/>
                </a:lnTo>
                <a:lnTo>
                  <a:pt x="4673" y="986"/>
                </a:lnTo>
                <a:lnTo>
                  <a:pt x="4679" y="988"/>
                </a:lnTo>
                <a:lnTo>
                  <a:pt x="4681" y="990"/>
                </a:lnTo>
                <a:lnTo>
                  <a:pt x="4683" y="990"/>
                </a:lnTo>
                <a:lnTo>
                  <a:pt x="4683" y="990"/>
                </a:lnTo>
                <a:lnTo>
                  <a:pt x="4683" y="990"/>
                </a:lnTo>
                <a:lnTo>
                  <a:pt x="4685" y="988"/>
                </a:lnTo>
                <a:lnTo>
                  <a:pt x="4685" y="988"/>
                </a:lnTo>
                <a:lnTo>
                  <a:pt x="4685" y="986"/>
                </a:lnTo>
                <a:lnTo>
                  <a:pt x="4685" y="983"/>
                </a:lnTo>
                <a:lnTo>
                  <a:pt x="4687" y="979"/>
                </a:lnTo>
                <a:lnTo>
                  <a:pt x="4691" y="977"/>
                </a:lnTo>
                <a:lnTo>
                  <a:pt x="4693" y="975"/>
                </a:lnTo>
                <a:lnTo>
                  <a:pt x="4698" y="973"/>
                </a:lnTo>
                <a:lnTo>
                  <a:pt x="4698" y="973"/>
                </a:lnTo>
                <a:lnTo>
                  <a:pt x="4702" y="975"/>
                </a:lnTo>
                <a:lnTo>
                  <a:pt x="4704" y="975"/>
                </a:lnTo>
                <a:lnTo>
                  <a:pt x="4706" y="973"/>
                </a:lnTo>
                <a:lnTo>
                  <a:pt x="4708" y="973"/>
                </a:lnTo>
                <a:lnTo>
                  <a:pt x="4708" y="973"/>
                </a:lnTo>
                <a:lnTo>
                  <a:pt x="4710" y="971"/>
                </a:lnTo>
                <a:lnTo>
                  <a:pt x="4712" y="971"/>
                </a:lnTo>
                <a:lnTo>
                  <a:pt x="4712" y="971"/>
                </a:lnTo>
                <a:lnTo>
                  <a:pt x="4714" y="971"/>
                </a:lnTo>
                <a:lnTo>
                  <a:pt x="4717" y="971"/>
                </a:lnTo>
                <a:lnTo>
                  <a:pt x="4717" y="969"/>
                </a:lnTo>
                <a:lnTo>
                  <a:pt x="4717" y="969"/>
                </a:lnTo>
                <a:lnTo>
                  <a:pt x="4719" y="967"/>
                </a:lnTo>
                <a:lnTo>
                  <a:pt x="4721" y="967"/>
                </a:lnTo>
                <a:lnTo>
                  <a:pt x="4719" y="967"/>
                </a:lnTo>
                <a:lnTo>
                  <a:pt x="4719" y="967"/>
                </a:lnTo>
                <a:lnTo>
                  <a:pt x="4717" y="967"/>
                </a:lnTo>
                <a:lnTo>
                  <a:pt x="4714" y="969"/>
                </a:lnTo>
                <a:lnTo>
                  <a:pt x="4714" y="969"/>
                </a:lnTo>
                <a:lnTo>
                  <a:pt x="4712" y="969"/>
                </a:lnTo>
                <a:lnTo>
                  <a:pt x="4712" y="965"/>
                </a:lnTo>
                <a:lnTo>
                  <a:pt x="4712" y="962"/>
                </a:lnTo>
                <a:lnTo>
                  <a:pt x="4710" y="962"/>
                </a:lnTo>
                <a:lnTo>
                  <a:pt x="4710" y="960"/>
                </a:lnTo>
                <a:lnTo>
                  <a:pt x="4710" y="958"/>
                </a:lnTo>
                <a:lnTo>
                  <a:pt x="4712" y="954"/>
                </a:lnTo>
                <a:lnTo>
                  <a:pt x="4714" y="952"/>
                </a:lnTo>
                <a:lnTo>
                  <a:pt x="4714" y="950"/>
                </a:lnTo>
                <a:lnTo>
                  <a:pt x="4714" y="950"/>
                </a:lnTo>
                <a:lnTo>
                  <a:pt x="4712" y="950"/>
                </a:lnTo>
                <a:lnTo>
                  <a:pt x="4710" y="952"/>
                </a:lnTo>
                <a:lnTo>
                  <a:pt x="4706" y="956"/>
                </a:lnTo>
                <a:lnTo>
                  <a:pt x="4706" y="956"/>
                </a:lnTo>
                <a:lnTo>
                  <a:pt x="4704" y="956"/>
                </a:lnTo>
                <a:lnTo>
                  <a:pt x="4702" y="956"/>
                </a:lnTo>
                <a:lnTo>
                  <a:pt x="4702" y="956"/>
                </a:lnTo>
                <a:lnTo>
                  <a:pt x="4696" y="954"/>
                </a:lnTo>
                <a:lnTo>
                  <a:pt x="4693" y="954"/>
                </a:lnTo>
                <a:lnTo>
                  <a:pt x="4693" y="954"/>
                </a:lnTo>
                <a:lnTo>
                  <a:pt x="4691" y="954"/>
                </a:lnTo>
                <a:lnTo>
                  <a:pt x="4691" y="954"/>
                </a:lnTo>
                <a:lnTo>
                  <a:pt x="4689" y="952"/>
                </a:lnTo>
                <a:lnTo>
                  <a:pt x="4687" y="950"/>
                </a:lnTo>
                <a:lnTo>
                  <a:pt x="4683" y="948"/>
                </a:lnTo>
                <a:lnTo>
                  <a:pt x="4681" y="946"/>
                </a:lnTo>
                <a:lnTo>
                  <a:pt x="4677" y="944"/>
                </a:lnTo>
                <a:lnTo>
                  <a:pt x="4675" y="941"/>
                </a:lnTo>
                <a:lnTo>
                  <a:pt x="4670" y="935"/>
                </a:lnTo>
                <a:lnTo>
                  <a:pt x="4668" y="933"/>
                </a:lnTo>
                <a:lnTo>
                  <a:pt x="4664" y="931"/>
                </a:lnTo>
                <a:lnTo>
                  <a:pt x="4664" y="929"/>
                </a:lnTo>
                <a:lnTo>
                  <a:pt x="4664" y="929"/>
                </a:lnTo>
                <a:lnTo>
                  <a:pt x="4664" y="929"/>
                </a:lnTo>
                <a:lnTo>
                  <a:pt x="4662" y="931"/>
                </a:lnTo>
                <a:lnTo>
                  <a:pt x="4662" y="931"/>
                </a:lnTo>
                <a:lnTo>
                  <a:pt x="4660" y="931"/>
                </a:lnTo>
                <a:lnTo>
                  <a:pt x="4660" y="931"/>
                </a:lnTo>
                <a:lnTo>
                  <a:pt x="4660" y="931"/>
                </a:lnTo>
                <a:lnTo>
                  <a:pt x="4660" y="933"/>
                </a:lnTo>
                <a:lnTo>
                  <a:pt x="4658" y="935"/>
                </a:lnTo>
                <a:lnTo>
                  <a:pt x="4660" y="937"/>
                </a:lnTo>
                <a:lnTo>
                  <a:pt x="4660" y="939"/>
                </a:lnTo>
                <a:lnTo>
                  <a:pt x="4662" y="944"/>
                </a:lnTo>
                <a:lnTo>
                  <a:pt x="4662" y="948"/>
                </a:lnTo>
                <a:lnTo>
                  <a:pt x="4660" y="950"/>
                </a:lnTo>
                <a:lnTo>
                  <a:pt x="4660" y="952"/>
                </a:lnTo>
                <a:lnTo>
                  <a:pt x="4660" y="956"/>
                </a:lnTo>
                <a:lnTo>
                  <a:pt x="4660" y="956"/>
                </a:lnTo>
                <a:lnTo>
                  <a:pt x="4658" y="960"/>
                </a:lnTo>
                <a:lnTo>
                  <a:pt x="4656" y="962"/>
                </a:lnTo>
                <a:lnTo>
                  <a:pt x="4656" y="965"/>
                </a:lnTo>
                <a:lnTo>
                  <a:pt x="4656" y="967"/>
                </a:lnTo>
                <a:lnTo>
                  <a:pt x="4656" y="969"/>
                </a:lnTo>
                <a:lnTo>
                  <a:pt x="4654" y="969"/>
                </a:lnTo>
                <a:lnTo>
                  <a:pt x="4654" y="971"/>
                </a:lnTo>
                <a:lnTo>
                  <a:pt x="4652" y="971"/>
                </a:lnTo>
                <a:lnTo>
                  <a:pt x="4649" y="969"/>
                </a:lnTo>
                <a:lnTo>
                  <a:pt x="4647" y="969"/>
                </a:lnTo>
                <a:lnTo>
                  <a:pt x="4647" y="969"/>
                </a:lnTo>
                <a:lnTo>
                  <a:pt x="4645" y="967"/>
                </a:lnTo>
                <a:lnTo>
                  <a:pt x="4643" y="967"/>
                </a:lnTo>
                <a:lnTo>
                  <a:pt x="4641" y="969"/>
                </a:lnTo>
                <a:lnTo>
                  <a:pt x="4641" y="969"/>
                </a:lnTo>
                <a:lnTo>
                  <a:pt x="4641" y="971"/>
                </a:lnTo>
                <a:lnTo>
                  <a:pt x="4643" y="973"/>
                </a:lnTo>
                <a:lnTo>
                  <a:pt x="4643" y="973"/>
                </a:lnTo>
                <a:lnTo>
                  <a:pt x="4641" y="975"/>
                </a:lnTo>
                <a:close/>
                <a:moveTo>
                  <a:pt x="4629" y="990"/>
                </a:moveTo>
                <a:lnTo>
                  <a:pt x="4629" y="990"/>
                </a:lnTo>
                <a:lnTo>
                  <a:pt x="4629" y="986"/>
                </a:lnTo>
                <a:lnTo>
                  <a:pt x="4629" y="986"/>
                </a:lnTo>
                <a:lnTo>
                  <a:pt x="4629" y="988"/>
                </a:lnTo>
                <a:lnTo>
                  <a:pt x="4626" y="988"/>
                </a:lnTo>
                <a:lnTo>
                  <a:pt x="4629" y="990"/>
                </a:lnTo>
                <a:lnTo>
                  <a:pt x="4629" y="990"/>
                </a:lnTo>
                <a:lnTo>
                  <a:pt x="4629" y="990"/>
                </a:lnTo>
                <a:close/>
                <a:moveTo>
                  <a:pt x="4652" y="931"/>
                </a:moveTo>
                <a:lnTo>
                  <a:pt x="4652" y="931"/>
                </a:lnTo>
                <a:lnTo>
                  <a:pt x="4652" y="931"/>
                </a:lnTo>
                <a:lnTo>
                  <a:pt x="4649" y="929"/>
                </a:lnTo>
                <a:lnTo>
                  <a:pt x="4649" y="929"/>
                </a:lnTo>
                <a:lnTo>
                  <a:pt x="4649" y="931"/>
                </a:lnTo>
                <a:lnTo>
                  <a:pt x="4652" y="933"/>
                </a:lnTo>
                <a:lnTo>
                  <a:pt x="4652" y="931"/>
                </a:lnTo>
                <a:close/>
                <a:moveTo>
                  <a:pt x="4825" y="889"/>
                </a:moveTo>
                <a:lnTo>
                  <a:pt x="4825" y="887"/>
                </a:lnTo>
                <a:lnTo>
                  <a:pt x="4825" y="887"/>
                </a:lnTo>
                <a:lnTo>
                  <a:pt x="4823" y="889"/>
                </a:lnTo>
                <a:lnTo>
                  <a:pt x="4823" y="889"/>
                </a:lnTo>
                <a:lnTo>
                  <a:pt x="4825" y="889"/>
                </a:lnTo>
                <a:lnTo>
                  <a:pt x="4825" y="889"/>
                </a:lnTo>
                <a:close/>
                <a:moveTo>
                  <a:pt x="4654" y="935"/>
                </a:moveTo>
                <a:lnTo>
                  <a:pt x="4654" y="935"/>
                </a:lnTo>
                <a:lnTo>
                  <a:pt x="4656" y="935"/>
                </a:lnTo>
                <a:lnTo>
                  <a:pt x="4656" y="935"/>
                </a:lnTo>
                <a:lnTo>
                  <a:pt x="4654" y="933"/>
                </a:lnTo>
                <a:lnTo>
                  <a:pt x="4654" y="933"/>
                </a:lnTo>
                <a:lnTo>
                  <a:pt x="4652" y="935"/>
                </a:lnTo>
                <a:lnTo>
                  <a:pt x="4652" y="935"/>
                </a:lnTo>
                <a:lnTo>
                  <a:pt x="4654" y="935"/>
                </a:lnTo>
                <a:close/>
                <a:moveTo>
                  <a:pt x="4811" y="1671"/>
                </a:moveTo>
                <a:lnTo>
                  <a:pt x="4809" y="1671"/>
                </a:lnTo>
                <a:lnTo>
                  <a:pt x="4809" y="1671"/>
                </a:lnTo>
                <a:lnTo>
                  <a:pt x="4809" y="1671"/>
                </a:lnTo>
                <a:lnTo>
                  <a:pt x="4809" y="1671"/>
                </a:lnTo>
                <a:lnTo>
                  <a:pt x="4811" y="1671"/>
                </a:lnTo>
                <a:lnTo>
                  <a:pt x="4811" y="1671"/>
                </a:lnTo>
                <a:close/>
                <a:moveTo>
                  <a:pt x="4813" y="900"/>
                </a:moveTo>
                <a:lnTo>
                  <a:pt x="4813" y="900"/>
                </a:lnTo>
                <a:lnTo>
                  <a:pt x="4811" y="902"/>
                </a:lnTo>
                <a:lnTo>
                  <a:pt x="4809" y="904"/>
                </a:lnTo>
                <a:lnTo>
                  <a:pt x="4807" y="904"/>
                </a:lnTo>
                <a:lnTo>
                  <a:pt x="4807" y="906"/>
                </a:lnTo>
                <a:lnTo>
                  <a:pt x="4807" y="906"/>
                </a:lnTo>
                <a:lnTo>
                  <a:pt x="4807" y="906"/>
                </a:lnTo>
                <a:lnTo>
                  <a:pt x="4811" y="904"/>
                </a:lnTo>
                <a:lnTo>
                  <a:pt x="4813" y="900"/>
                </a:lnTo>
                <a:lnTo>
                  <a:pt x="4813" y="900"/>
                </a:lnTo>
                <a:close/>
                <a:moveTo>
                  <a:pt x="4809" y="1524"/>
                </a:moveTo>
                <a:lnTo>
                  <a:pt x="4809" y="1524"/>
                </a:lnTo>
                <a:lnTo>
                  <a:pt x="4809" y="1524"/>
                </a:lnTo>
                <a:lnTo>
                  <a:pt x="4809" y="1524"/>
                </a:lnTo>
                <a:lnTo>
                  <a:pt x="4809" y="1524"/>
                </a:lnTo>
                <a:lnTo>
                  <a:pt x="4809" y="1524"/>
                </a:lnTo>
                <a:lnTo>
                  <a:pt x="4809" y="1524"/>
                </a:lnTo>
                <a:lnTo>
                  <a:pt x="4809" y="1524"/>
                </a:lnTo>
                <a:lnTo>
                  <a:pt x="4809" y="1524"/>
                </a:lnTo>
                <a:close/>
                <a:moveTo>
                  <a:pt x="4819" y="1675"/>
                </a:moveTo>
                <a:lnTo>
                  <a:pt x="4819" y="1675"/>
                </a:lnTo>
                <a:lnTo>
                  <a:pt x="4817" y="1675"/>
                </a:lnTo>
                <a:lnTo>
                  <a:pt x="4817" y="1675"/>
                </a:lnTo>
                <a:lnTo>
                  <a:pt x="4819" y="1677"/>
                </a:lnTo>
                <a:lnTo>
                  <a:pt x="4819" y="1677"/>
                </a:lnTo>
                <a:lnTo>
                  <a:pt x="4819" y="1675"/>
                </a:lnTo>
                <a:close/>
                <a:moveTo>
                  <a:pt x="4775" y="1650"/>
                </a:moveTo>
                <a:lnTo>
                  <a:pt x="4775" y="1652"/>
                </a:lnTo>
                <a:lnTo>
                  <a:pt x="4775" y="1652"/>
                </a:lnTo>
                <a:lnTo>
                  <a:pt x="4775" y="1654"/>
                </a:lnTo>
                <a:lnTo>
                  <a:pt x="4777" y="1654"/>
                </a:lnTo>
                <a:lnTo>
                  <a:pt x="4777" y="1654"/>
                </a:lnTo>
                <a:lnTo>
                  <a:pt x="4777" y="1654"/>
                </a:lnTo>
                <a:lnTo>
                  <a:pt x="4777" y="1652"/>
                </a:lnTo>
                <a:lnTo>
                  <a:pt x="4775" y="1650"/>
                </a:lnTo>
                <a:lnTo>
                  <a:pt x="4775" y="1650"/>
                </a:lnTo>
                <a:close/>
                <a:moveTo>
                  <a:pt x="4792" y="1671"/>
                </a:moveTo>
                <a:lnTo>
                  <a:pt x="4794" y="1671"/>
                </a:lnTo>
                <a:lnTo>
                  <a:pt x="4794" y="1671"/>
                </a:lnTo>
                <a:lnTo>
                  <a:pt x="4796" y="1671"/>
                </a:lnTo>
                <a:lnTo>
                  <a:pt x="4800" y="1675"/>
                </a:lnTo>
                <a:lnTo>
                  <a:pt x="4802" y="1675"/>
                </a:lnTo>
                <a:lnTo>
                  <a:pt x="4805" y="1677"/>
                </a:lnTo>
                <a:lnTo>
                  <a:pt x="4807" y="1679"/>
                </a:lnTo>
                <a:lnTo>
                  <a:pt x="4809" y="1679"/>
                </a:lnTo>
                <a:lnTo>
                  <a:pt x="4809" y="1682"/>
                </a:lnTo>
                <a:lnTo>
                  <a:pt x="4811" y="1682"/>
                </a:lnTo>
                <a:lnTo>
                  <a:pt x="4811" y="1682"/>
                </a:lnTo>
                <a:lnTo>
                  <a:pt x="4813" y="1682"/>
                </a:lnTo>
                <a:lnTo>
                  <a:pt x="4813" y="1682"/>
                </a:lnTo>
                <a:lnTo>
                  <a:pt x="4815" y="1684"/>
                </a:lnTo>
                <a:lnTo>
                  <a:pt x="4819" y="1688"/>
                </a:lnTo>
                <a:lnTo>
                  <a:pt x="4819" y="1690"/>
                </a:lnTo>
                <a:lnTo>
                  <a:pt x="4819" y="1692"/>
                </a:lnTo>
                <a:lnTo>
                  <a:pt x="4819" y="1694"/>
                </a:lnTo>
                <a:lnTo>
                  <a:pt x="4819" y="1694"/>
                </a:lnTo>
                <a:lnTo>
                  <a:pt x="4819" y="1696"/>
                </a:lnTo>
                <a:lnTo>
                  <a:pt x="4821" y="1698"/>
                </a:lnTo>
                <a:lnTo>
                  <a:pt x="4821" y="1698"/>
                </a:lnTo>
                <a:lnTo>
                  <a:pt x="4821" y="1700"/>
                </a:lnTo>
                <a:lnTo>
                  <a:pt x="4823" y="1700"/>
                </a:lnTo>
                <a:lnTo>
                  <a:pt x="4823" y="1700"/>
                </a:lnTo>
                <a:lnTo>
                  <a:pt x="4825" y="1698"/>
                </a:lnTo>
                <a:lnTo>
                  <a:pt x="4825" y="1696"/>
                </a:lnTo>
                <a:lnTo>
                  <a:pt x="4825" y="1696"/>
                </a:lnTo>
                <a:lnTo>
                  <a:pt x="4825" y="1694"/>
                </a:lnTo>
                <a:lnTo>
                  <a:pt x="4825" y="1694"/>
                </a:lnTo>
                <a:lnTo>
                  <a:pt x="4825" y="1692"/>
                </a:lnTo>
                <a:lnTo>
                  <a:pt x="4825" y="1690"/>
                </a:lnTo>
                <a:lnTo>
                  <a:pt x="4815" y="1682"/>
                </a:lnTo>
                <a:lnTo>
                  <a:pt x="4815" y="1682"/>
                </a:lnTo>
                <a:lnTo>
                  <a:pt x="4813" y="1679"/>
                </a:lnTo>
                <a:lnTo>
                  <a:pt x="4811" y="1677"/>
                </a:lnTo>
                <a:lnTo>
                  <a:pt x="4811" y="1677"/>
                </a:lnTo>
                <a:lnTo>
                  <a:pt x="4807" y="1677"/>
                </a:lnTo>
                <a:lnTo>
                  <a:pt x="4805" y="1675"/>
                </a:lnTo>
                <a:lnTo>
                  <a:pt x="4805" y="1675"/>
                </a:lnTo>
                <a:lnTo>
                  <a:pt x="4802" y="1673"/>
                </a:lnTo>
                <a:lnTo>
                  <a:pt x="4800" y="1673"/>
                </a:lnTo>
                <a:lnTo>
                  <a:pt x="4798" y="1673"/>
                </a:lnTo>
                <a:lnTo>
                  <a:pt x="4798" y="1671"/>
                </a:lnTo>
                <a:lnTo>
                  <a:pt x="4796" y="1669"/>
                </a:lnTo>
                <a:lnTo>
                  <a:pt x="4792" y="1669"/>
                </a:lnTo>
                <a:lnTo>
                  <a:pt x="4792" y="1669"/>
                </a:lnTo>
                <a:lnTo>
                  <a:pt x="4792" y="1671"/>
                </a:lnTo>
                <a:lnTo>
                  <a:pt x="4792" y="1671"/>
                </a:lnTo>
                <a:close/>
                <a:moveTo>
                  <a:pt x="4769" y="1711"/>
                </a:moveTo>
                <a:lnTo>
                  <a:pt x="4769" y="1711"/>
                </a:lnTo>
                <a:lnTo>
                  <a:pt x="4767" y="1711"/>
                </a:lnTo>
                <a:lnTo>
                  <a:pt x="4763" y="1711"/>
                </a:lnTo>
                <a:lnTo>
                  <a:pt x="4763" y="1711"/>
                </a:lnTo>
                <a:lnTo>
                  <a:pt x="4761" y="1711"/>
                </a:lnTo>
                <a:lnTo>
                  <a:pt x="4761" y="1711"/>
                </a:lnTo>
                <a:lnTo>
                  <a:pt x="4761" y="1711"/>
                </a:lnTo>
                <a:lnTo>
                  <a:pt x="4758" y="1709"/>
                </a:lnTo>
                <a:lnTo>
                  <a:pt x="4756" y="1711"/>
                </a:lnTo>
                <a:lnTo>
                  <a:pt x="4756" y="1713"/>
                </a:lnTo>
                <a:lnTo>
                  <a:pt x="4758" y="1713"/>
                </a:lnTo>
                <a:lnTo>
                  <a:pt x="4758" y="1715"/>
                </a:lnTo>
                <a:lnTo>
                  <a:pt x="4761" y="1715"/>
                </a:lnTo>
                <a:lnTo>
                  <a:pt x="4763" y="1715"/>
                </a:lnTo>
                <a:lnTo>
                  <a:pt x="4763" y="1717"/>
                </a:lnTo>
                <a:lnTo>
                  <a:pt x="4767" y="1719"/>
                </a:lnTo>
                <a:lnTo>
                  <a:pt x="4769" y="1719"/>
                </a:lnTo>
                <a:lnTo>
                  <a:pt x="4771" y="1719"/>
                </a:lnTo>
                <a:lnTo>
                  <a:pt x="4771" y="1719"/>
                </a:lnTo>
                <a:lnTo>
                  <a:pt x="4773" y="1719"/>
                </a:lnTo>
                <a:lnTo>
                  <a:pt x="4775" y="1721"/>
                </a:lnTo>
                <a:lnTo>
                  <a:pt x="4775" y="1721"/>
                </a:lnTo>
                <a:lnTo>
                  <a:pt x="4777" y="1721"/>
                </a:lnTo>
                <a:lnTo>
                  <a:pt x="4779" y="1721"/>
                </a:lnTo>
                <a:lnTo>
                  <a:pt x="4784" y="1721"/>
                </a:lnTo>
                <a:lnTo>
                  <a:pt x="4788" y="1721"/>
                </a:lnTo>
                <a:lnTo>
                  <a:pt x="4788" y="1721"/>
                </a:lnTo>
                <a:lnTo>
                  <a:pt x="4790" y="1719"/>
                </a:lnTo>
                <a:lnTo>
                  <a:pt x="4792" y="1719"/>
                </a:lnTo>
                <a:lnTo>
                  <a:pt x="4792" y="1719"/>
                </a:lnTo>
                <a:lnTo>
                  <a:pt x="4792" y="1719"/>
                </a:lnTo>
                <a:lnTo>
                  <a:pt x="4794" y="1717"/>
                </a:lnTo>
                <a:lnTo>
                  <a:pt x="4796" y="1717"/>
                </a:lnTo>
                <a:lnTo>
                  <a:pt x="4796" y="1717"/>
                </a:lnTo>
                <a:lnTo>
                  <a:pt x="4798" y="1717"/>
                </a:lnTo>
                <a:lnTo>
                  <a:pt x="4800" y="1715"/>
                </a:lnTo>
                <a:lnTo>
                  <a:pt x="4802" y="1713"/>
                </a:lnTo>
                <a:lnTo>
                  <a:pt x="4802" y="1713"/>
                </a:lnTo>
                <a:lnTo>
                  <a:pt x="4802" y="1713"/>
                </a:lnTo>
                <a:lnTo>
                  <a:pt x="4802" y="1711"/>
                </a:lnTo>
                <a:lnTo>
                  <a:pt x="4802" y="1711"/>
                </a:lnTo>
                <a:lnTo>
                  <a:pt x="4805" y="1711"/>
                </a:lnTo>
                <a:lnTo>
                  <a:pt x="4809" y="1711"/>
                </a:lnTo>
                <a:lnTo>
                  <a:pt x="4809" y="1711"/>
                </a:lnTo>
                <a:lnTo>
                  <a:pt x="4811" y="1709"/>
                </a:lnTo>
                <a:lnTo>
                  <a:pt x="4811" y="1709"/>
                </a:lnTo>
                <a:lnTo>
                  <a:pt x="4811" y="1707"/>
                </a:lnTo>
                <a:lnTo>
                  <a:pt x="4809" y="1705"/>
                </a:lnTo>
                <a:lnTo>
                  <a:pt x="4809" y="1705"/>
                </a:lnTo>
                <a:lnTo>
                  <a:pt x="4811" y="1702"/>
                </a:lnTo>
                <a:lnTo>
                  <a:pt x="4813" y="1702"/>
                </a:lnTo>
                <a:lnTo>
                  <a:pt x="4813" y="1702"/>
                </a:lnTo>
                <a:lnTo>
                  <a:pt x="4813" y="1702"/>
                </a:lnTo>
                <a:lnTo>
                  <a:pt x="4815" y="1700"/>
                </a:lnTo>
                <a:lnTo>
                  <a:pt x="4815" y="1698"/>
                </a:lnTo>
                <a:lnTo>
                  <a:pt x="4815" y="1698"/>
                </a:lnTo>
                <a:lnTo>
                  <a:pt x="4815" y="1696"/>
                </a:lnTo>
                <a:lnTo>
                  <a:pt x="4815" y="1696"/>
                </a:lnTo>
                <a:lnTo>
                  <a:pt x="4815" y="1694"/>
                </a:lnTo>
                <a:lnTo>
                  <a:pt x="4815" y="1694"/>
                </a:lnTo>
                <a:lnTo>
                  <a:pt x="4813" y="1692"/>
                </a:lnTo>
                <a:lnTo>
                  <a:pt x="4811" y="1692"/>
                </a:lnTo>
                <a:lnTo>
                  <a:pt x="4809" y="1694"/>
                </a:lnTo>
                <a:lnTo>
                  <a:pt x="4809" y="1692"/>
                </a:lnTo>
                <a:lnTo>
                  <a:pt x="4809" y="1692"/>
                </a:lnTo>
                <a:lnTo>
                  <a:pt x="4807" y="1692"/>
                </a:lnTo>
                <a:lnTo>
                  <a:pt x="4805" y="1692"/>
                </a:lnTo>
                <a:lnTo>
                  <a:pt x="4805" y="1692"/>
                </a:lnTo>
                <a:lnTo>
                  <a:pt x="4802" y="1692"/>
                </a:lnTo>
                <a:lnTo>
                  <a:pt x="4802" y="1692"/>
                </a:lnTo>
                <a:lnTo>
                  <a:pt x="4802" y="1694"/>
                </a:lnTo>
                <a:lnTo>
                  <a:pt x="4805" y="1698"/>
                </a:lnTo>
                <a:lnTo>
                  <a:pt x="4805" y="1700"/>
                </a:lnTo>
                <a:lnTo>
                  <a:pt x="4805" y="1700"/>
                </a:lnTo>
                <a:lnTo>
                  <a:pt x="4805" y="1702"/>
                </a:lnTo>
                <a:lnTo>
                  <a:pt x="4802" y="1702"/>
                </a:lnTo>
                <a:lnTo>
                  <a:pt x="4800" y="1702"/>
                </a:lnTo>
                <a:lnTo>
                  <a:pt x="4800" y="1702"/>
                </a:lnTo>
                <a:lnTo>
                  <a:pt x="4798" y="1705"/>
                </a:lnTo>
                <a:lnTo>
                  <a:pt x="4796" y="1707"/>
                </a:lnTo>
                <a:lnTo>
                  <a:pt x="4796" y="1707"/>
                </a:lnTo>
                <a:lnTo>
                  <a:pt x="4794" y="1709"/>
                </a:lnTo>
                <a:lnTo>
                  <a:pt x="4794" y="1709"/>
                </a:lnTo>
                <a:lnTo>
                  <a:pt x="4792" y="1709"/>
                </a:lnTo>
                <a:lnTo>
                  <a:pt x="4792" y="1709"/>
                </a:lnTo>
                <a:lnTo>
                  <a:pt x="4792" y="1711"/>
                </a:lnTo>
                <a:lnTo>
                  <a:pt x="4790" y="1711"/>
                </a:lnTo>
                <a:lnTo>
                  <a:pt x="4788" y="1709"/>
                </a:lnTo>
                <a:lnTo>
                  <a:pt x="4786" y="1709"/>
                </a:lnTo>
                <a:lnTo>
                  <a:pt x="4786" y="1711"/>
                </a:lnTo>
                <a:lnTo>
                  <a:pt x="4784" y="1711"/>
                </a:lnTo>
                <a:lnTo>
                  <a:pt x="4781" y="1709"/>
                </a:lnTo>
                <a:lnTo>
                  <a:pt x="4781" y="1707"/>
                </a:lnTo>
                <a:lnTo>
                  <a:pt x="4781" y="1707"/>
                </a:lnTo>
                <a:lnTo>
                  <a:pt x="4781" y="1705"/>
                </a:lnTo>
                <a:lnTo>
                  <a:pt x="4784" y="1705"/>
                </a:lnTo>
                <a:lnTo>
                  <a:pt x="4784" y="1702"/>
                </a:lnTo>
                <a:lnTo>
                  <a:pt x="4781" y="1702"/>
                </a:lnTo>
                <a:lnTo>
                  <a:pt x="4781" y="1702"/>
                </a:lnTo>
                <a:lnTo>
                  <a:pt x="4781" y="1705"/>
                </a:lnTo>
                <a:lnTo>
                  <a:pt x="4779" y="1709"/>
                </a:lnTo>
                <a:lnTo>
                  <a:pt x="4779" y="1711"/>
                </a:lnTo>
                <a:lnTo>
                  <a:pt x="4775" y="1711"/>
                </a:lnTo>
                <a:lnTo>
                  <a:pt x="4775" y="1711"/>
                </a:lnTo>
                <a:lnTo>
                  <a:pt x="4773" y="1711"/>
                </a:lnTo>
                <a:lnTo>
                  <a:pt x="4771" y="1711"/>
                </a:lnTo>
                <a:lnTo>
                  <a:pt x="4769" y="1711"/>
                </a:lnTo>
                <a:close/>
                <a:moveTo>
                  <a:pt x="4805" y="1526"/>
                </a:moveTo>
                <a:lnTo>
                  <a:pt x="4805" y="1526"/>
                </a:lnTo>
                <a:lnTo>
                  <a:pt x="4805" y="1526"/>
                </a:lnTo>
                <a:lnTo>
                  <a:pt x="4805" y="1526"/>
                </a:lnTo>
                <a:lnTo>
                  <a:pt x="4805" y="1526"/>
                </a:lnTo>
                <a:lnTo>
                  <a:pt x="4805" y="1524"/>
                </a:lnTo>
                <a:lnTo>
                  <a:pt x="4805" y="1524"/>
                </a:lnTo>
                <a:lnTo>
                  <a:pt x="4805" y="1524"/>
                </a:lnTo>
                <a:lnTo>
                  <a:pt x="4805" y="1524"/>
                </a:lnTo>
                <a:lnTo>
                  <a:pt x="4805" y="1524"/>
                </a:lnTo>
                <a:lnTo>
                  <a:pt x="4805" y="1524"/>
                </a:lnTo>
                <a:lnTo>
                  <a:pt x="4805" y="1526"/>
                </a:lnTo>
                <a:lnTo>
                  <a:pt x="4805" y="1526"/>
                </a:lnTo>
                <a:close/>
                <a:moveTo>
                  <a:pt x="4811" y="1673"/>
                </a:moveTo>
                <a:lnTo>
                  <a:pt x="4811" y="1673"/>
                </a:lnTo>
                <a:lnTo>
                  <a:pt x="4811" y="1673"/>
                </a:lnTo>
                <a:lnTo>
                  <a:pt x="4811" y="1673"/>
                </a:lnTo>
                <a:lnTo>
                  <a:pt x="4809" y="1671"/>
                </a:lnTo>
                <a:lnTo>
                  <a:pt x="4809" y="1673"/>
                </a:lnTo>
                <a:lnTo>
                  <a:pt x="4809" y="1673"/>
                </a:lnTo>
                <a:lnTo>
                  <a:pt x="4811" y="1673"/>
                </a:lnTo>
                <a:close/>
                <a:moveTo>
                  <a:pt x="4559" y="1726"/>
                </a:moveTo>
                <a:lnTo>
                  <a:pt x="4559" y="1723"/>
                </a:lnTo>
                <a:lnTo>
                  <a:pt x="4557" y="1723"/>
                </a:lnTo>
                <a:lnTo>
                  <a:pt x="4559" y="1726"/>
                </a:lnTo>
                <a:lnTo>
                  <a:pt x="4559" y="1726"/>
                </a:lnTo>
                <a:lnTo>
                  <a:pt x="4559" y="1726"/>
                </a:lnTo>
                <a:close/>
                <a:moveTo>
                  <a:pt x="4377" y="1757"/>
                </a:moveTo>
                <a:lnTo>
                  <a:pt x="4379" y="1757"/>
                </a:lnTo>
                <a:lnTo>
                  <a:pt x="4381" y="1757"/>
                </a:lnTo>
                <a:lnTo>
                  <a:pt x="4381" y="1757"/>
                </a:lnTo>
                <a:lnTo>
                  <a:pt x="4383" y="1757"/>
                </a:lnTo>
                <a:lnTo>
                  <a:pt x="4385" y="1755"/>
                </a:lnTo>
                <a:lnTo>
                  <a:pt x="4385" y="1755"/>
                </a:lnTo>
                <a:lnTo>
                  <a:pt x="4388" y="1755"/>
                </a:lnTo>
                <a:lnTo>
                  <a:pt x="4388" y="1755"/>
                </a:lnTo>
                <a:lnTo>
                  <a:pt x="4388" y="1753"/>
                </a:lnTo>
                <a:lnTo>
                  <a:pt x="4388" y="1753"/>
                </a:lnTo>
                <a:lnTo>
                  <a:pt x="4388" y="1751"/>
                </a:lnTo>
                <a:lnTo>
                  <a:pt x="4390" y="1751"/>
                </a:lnTo>
                <a:lnTo>
                  <a:pt x="4390" y="1751"/>
                </a:lnTo>
                <a:lnTo>
                  <a:pt x="4390" y="1749"/>
                </a:lnTo>
                <a:lnTo>
                  <a:pt x="4388" y="1749"/>
                </a:lnTo>
                <a:lnTo>
                  <a:pt x="4388" y="1747"/>
                </a:lnTo>
                <a:lnTo>
                  <a:pt x="4388" y="1749"/>
                </a:lnTo>
                <a:lnTo>
                  <a:pt x="4385" y="1749"/>
                </a:lnTo>
                <a:lnTo>
                  <a:pt x="4388" y="1749"/>
                </a:lnTo>
                <a:lnTo>
                  <a:pt x="4388" y="1751"/>
                </a:lnTo>
                <a:lnTo>
                  <a:pt x="4385" y="1751"/>
                </a:lnTo>
                <a:lnTo>
                  <a:pt x="4383" y="1753"/>
                </a:lnTo>
                <a:lnTo>
                  <a:pt x="4383" y="1753"/>
                </a:lnTo>
                <a:lnTo>
                  <a:pt x="4383" y="1753"/>
                </a:lnTo>
                <a:lnTo>
                  <a:pt x="4381" y="1753"/>
                </a:lnTo>
                <a:lnTo>
                  <a:pt x="4381" y="1755"/>
                </a:lnTo>
                <a:lnTo>
                  <a:pt x="4381" y="1755"/>
                </a:lnTo>
                <a:lnTo>
                  <a:pt x="4379" y="1755"/>
                </a:lnTo>
                <a:lnTo>
                  <a:pt x="4379" y="1755"/>
                </a:lnTo>
                <a:lnTo>
                  <a:pt x="4377" y="1753"/>
                </a:lnTo>
                <a:lnTo>
                  <a:pt x="4375" y="1753"/>
                </a:lnTo>
                <a:lnTo>
                  <a:pt x="4375" y="1753"/>
                </a:lnTo>
                <a:lnTo>
                  <a:pt x="4373" y="1753"/>
                </a:lnTo>
                <a:lnTo>
                  <a:pt x="4373" y="1753"/>
                </a:lnTo>
                <a:lnTo>
                  <a:pt x="4371" y="1753"/>
                </a:lnTo>
                <a:lnTo>
                  <a:pt x="4371" y="1753"/>
                </a:lnTo>
                <a:lnTo>
                  <a:pt x="4369" y="1753"/>
                </a:lnTo>
                <a:lnTo>
                  <a:pt x="4369" y="1755"/>
                </a:lnTo>
                <a:lnTo>
                  <a:pt x="4369" y="1755"/>
                </a:lnTo>
                <a:lnTo>
                  <a:pt x="4367" y="1755"/>
                </a:lnTo>
                <a:lnTo>
                  <a:pt x="4367" y="1755"/>
                </a:lnTo>
                <a:lnTo>
                  <a:pt x="4365" y="1753"/>
                </a:lnTo>
                <a:lnTo>
                  <a:pt x="4362" y="1753"/>
                </a:lnTo>
                <a:lnTo>
                  <a:pt x="4360" y="1751"/>
                </a:lnTo>
                <a:lnTo>
                  <a:pt x="4358" y="1751"/>
                </a:lnTo>
                <a:lnTo>
                  <a:pt x="4356" y="1751"/>
                </a:lnTo>
                <a:lnTo>
                  <a:pt x="4356" y="1751"/>
                </a:lnTo>
                <a:lnTo>
                  <a:pt x="4354" y="1751"/>
                </a:lnTo>
                <a:lnTo>
                  <a:pt x="4354" y="1751"/>
                </a:lnTo>
                <a:lnTo>
                  <a:pt x="4354" y="1751"/>
                </a:lnTo>
                <a:lnTo>
                  <a:pt x="4352" y="1751"/>
                </a:lnTo>
                <a:lnTo>
                  <a:pt x="4352" y="1751"/>
                </a:lnTo>
                <a:lnTo>
                  <a:pt x="4350" y="1751"/>
                </a:lnTo>
                <a:lnTo>
                  <a:pt x="4348" y="1751"/>
                </a:lnTo>
                <a:lnTo>
                  <a:pt x="4346" y="1753"/>
                </a:lnTo>
                <a:lnTo>
                  <a:pt x="4346" y="1753"/>
                </a:lnTo>
                <a:lnTo>
                  <a:pt x="4344" y="1753"/>
                </a:lnTo>
                <a:lnTo>
                  <a:pt x="4344" y="1753"/>
                </a:lnTo>
                <a:lnTo>
                  <a:pt x="4344" y="1753"/>
                </a:lnTo>
                <a:lnTo>
                  <a:pt x="4344" y="1755"/>
                </a:lnTo>
                <a:lnTo>
                  <a:pt x="4344" y="1755"/>
                </a:lnTo>
                <a:lnTo>
                  <a:pt x="4344" y="1757"/>
                </a:lnTo>
                <a:lnTo>
                  <a:pt x="4344" y="1757"/>
                </a:lnTo>
                <a:lnTo>
                  <a:pt x="4344" y="1757"/>
                </a:lnTo>
                <a:lnTo>
                  <a:pt x="4346" y="1759"/>
                </a:lnTo>
                <a:lnTo>
                  <a:pt x="4346" y="1757"/>
                </a:lnTo>
                <a:lnTo>
                  <a:pt x="4348" y="1757"/>
                </a:lnTo>
                <a:lnTo>
                  <a:pt x="4350" y="1759"/>
                </a:lnTo>
                <a:lnTo>
                  <a:pt x="4354" y="1757"/>
                </a:lnTo>
                <a:lnTo>
                  <a:pt x="4358" y="1759"/>
                </a:lnTo>
                <a:lnTo>
                  <a:pt x="4360" y="1759"/>
                </a:lnTo>
                <a:lnTo>
                  <a:pt x="4360" y="1759"/>
                </a:lnTo>
                <a:lnTo>
                  <a:pt x="4362" y="1759"/>
                </a:lnTo>
                <a:lnTo>
                  <a:pt x="4362" y="1759"/>
                </a:lnTo>
                <a:lnTo>
                  <a:pt x="4362" y="1759"/>
                </a:lnTo>
                <a:lnTo>
                  <a:pt x="4365" y="1759"/>
                </a:lnTo>
                <a:lnTo>
                  <a:pt x="4367" y="1757"/>
                </a:lnTo>
                <a:lnTo>
                  <a:pt x="4369" y="1757"/>
                </a:lnTo>
                <a:lnTo>
                  <a:pt x="4369" y="1759"/>
                </a:lnTo>
                <a:lnTo>
                  <a:pt x="4369" y="1759"/>
                </a:lnTo>
                <a:lnTo>
                  <a:pt x="4371" y="1759"/>
                </a:lnTo>
                <a:lnTo>
                  <a:pt x="4371" y="1759"/>
                </a:lnTo>
                <a:lnTo>
                  <a:pt x="4373" y="1759"/>
                </a:lnTo>
                <a:lnTo>
                  <a:pt x="4377" y="1757"/>
                </a:lnTo>
                <a:lnTo>
                  <a:pt x="4377" y="1757"/>
                </a:lnTo>
                <a:close/>
                <a:moveTo>
                  <a:pt x="4413" y="1851"/>
                </a:moveTo>
                <a:lnTo>
                  <a:pt x="4411" y="1851"/>
                </a:lnTo>
                <a:lnTo>
                  <a:pt x="4411" y="1851"/>
                </a:lnTo>
                <a:lnTo>
                  <a:pt x="4411" y="1853"/>
                </a:lnTo>
                <a:lnTo>
                  <a:pt x="4413" y="1853"/>
                </a:lnTo>
                <a:lnTo>
                  <a:pt x="4413" y="1853"/>
                </a:lnTo>
                <a:lnTo>
                  <a:pt x="4413" y="1853"/>
                </a:lnTo>
                <a:lnTo>
                  <a:pt x="4413" y="1853"/>
                </a:lnTo>
                <a:lnTo>
                  <a:pt x="4413" y="1853"/>
                </a:lnTo>
                <a:lnTo>
                  <a:pt x="4413" y="1853"/>
                </a:lnTo>
                <a:lnTo>
                  <a:pt x="4413" y="1851"/>
                </a:lnTo>
                <a:close/>
                <a:moveTo>
                  <a:pt x="4398" y="1753"/>
                </a:moveTo>
                <a:lnTo>
                  <a:pt x="4400" y="1753"/>
                </a:lnTo>
                <a:lnTo>
                  <a:pt x="4400" y="1751"/>
                </a:lnTo>
                <a:lnTo>
                  <a:pt x="4402" y="1751"/>
                </a:lnTo>
                <a:lnTo>
                  <a:pt x="4402" y="1749"/>
                </a:lnTo>
                <a:lnTo>
                  <a:pt x="4402" y="1749"/>
                </a:lnTo>
                <a:lnTo>
                  <a:pt x="4400" y="1749"/>
                </a:lnTo>
                <a:lnTo>
                  <a:pt x="4398" y="1751"/>
                </a:lnTo>
                <a:lnTo>
                  <a:pt x="4398" y="1751"/>
                </a:lnTo>
                <a:lnTo>
                  <a:pt x="4398" y="1751"/>
                </a:lnTo>
                <a:lnTo>
                  <a:pt x="4396" y="1751"/>
                </a:lnTo>
                <a:lnTo>
                  <a:pt x="4396" y="1751"/>
                </a:lnTo>
                <a:lnTo>
                  <a:pt x="4396" y="1751"/>
                </a:lnTo>
                <a:lnTo>
                  <a:pt x="4396" y="1751"/>
                </a:lnTo>
                <a:lnTo>
                  <a:pt x="4396" y="1751"/>
                </a:lnTo>
                <a:lnTo>
                  <a:pt x="4396" y="1751"/>
                </a:lnTo>
                <a:lnTo>
                  <a:pt x="4394" y="1753"/>
                </a:lnTo>
                <a:lnTo>
                  <a:pt x="4394" y="1755"/>
                </a:lnTo>
                <a:lnTo>
                  <a:pt x="4394" y="1755"/>
                </a:lnTo>
                <a:lnTo>
                  <a:pt x="4394" y="1755"/>
                </a:lnTo>
                <a:lnTo>
                  <a:pt x="4396" y="1755"/>
                </a:lnTo>
                <a:lnTo>
                  <a:pt x="4396" y="1755"/>
                </a:lnTo>
                <a:lnTo>
                  <a:pt x="4396" y="1755"/>
                </a:lnTo>
                <a:lnTo>
                  <a:pt x="4398" y="1755"/>
                </a:lnTo>
                <a:lnTo>
                  <a:pt x="4398" y="1755"/>
                </a:lnTo>
                <a:lnTo>
                  <a:pt x="4398" y="1753"/>
                </a:lnTo>
                <a:lnTo>
                  <a:pt x="4398" y="1753"/>
                </a:lnTo>
                <a:lnTo>
                  <a:pt x="4398" y="1753"/>
                </a:lnTo>
                <a:lnTo>
                  <a:pt x="4398" y="1753"/>
                </a:lnTo>
                <a:close/>
                <a:moveTo>
                  <a:pt x="4310" y="1751"/>
                </a:moveTo>
                <a:lnTo>
                  <a:pt x="4310" y="1751"/>
                </a:lnTo>
                <a:lnTo>
                  <a:pt x="4312" y="1749"/>
                </a:lnTo>
                <a:lnTo>
                  <a:pt x="4312" y="1749"/>
                </a:lnTo>
                <a:lnTo>
                  <a:pt x="4310" y="1749"/>
                </a:lnTo>
                <a:lnTo>
                  <a:pt x="4310" y="1749"/>
                </a:lnTo>
                <a:lnTo>
                  <a:pt x="4310" y="1749"/>
                </a:lnTo>
                <a:lnTo>
                  <a:pt x="4310" y="1751"/>
                </a:lnTo>
                <a:lnTo>
                  <a:pt x="4310" y="1751"/>
                </a:lnTo>
                <a:lnTo>
                  <a:pt x="4310" y="1751"/>
                </a:lnTo>
                <a:close/>
                <a:moveTo>
                  <a:pt x="4331" y="1757"/>
                </a:moveTo>
                <a:lnTo>
                  <a:pt x="4331" y="1757"/>
                </a:lnTo>
                <a:lnTo>
                  <a:pt x="4331" y="1757"/>
                </a:lnTo>
                <a:lnTo>
                  <a:pt x="4331" y="1757"/>
                </a:lnTo>
                <a:lnTo>
                  <a:pt x="4333" y="1757"/>
                </a:lnTo>
                <a:lnTo>
                  <a:pt x="4333" y="1757"/>
                </a:lnTo>
                <a:lnTo>
                  <a:pt x="4333" y="1755"/>
                </a:lnTo>
                <a:lnTo>
                  <a:pt x="4333" y="1755"/>
                </a:lnTo>
                <a:lnTo>
                  <a:pt x="4333" y="1755"/>
                </a:lnTo>
                <a:lnTo>
                  <a:pt x="4333" y="1755"/>
                </a:lnTo>
                <a:lnTo>
                  <a:pt x="4333" y="1753"/>
                </a:lnTo>
                <a:lnTo>
                  <a:pt x="4331" y="1751"/>
                </a:lnTo>
                <a:lnTo>
                  <a:pt x="4331" y="1751"/>
                </a:lnTo>
                <a:lnTo>
                  <a:pt x="4329" y="1751"/>
                </a:lnTo>
                <a:lnTo>
                  <a:pt x="4329" y="1751"/>
                </a:lnTo>
                <a:lnTo>
                  <a:pt x="4329" y="1751"/>
                </a:lnTo>
                <a:lnTo>
                  <a:pt x="4327" y="1753"/>
                </a:lnTo>
                <a:lnTo>
                  <a:pt x="4327" y="1753"/>
                </a:lnTo>
                <a:lnTo>
                  <a:pt x="4327" y="1751"/>
                </a:lnTo>
                <a:lnTo>
                  <a:pt x="4327" y="1751"/>
                </a:lnTo>
                <a:lnTo>
                  <a:pt x="4325" y="1751"/>
                </a:lnTo>
                <a:lnTo>
                  <a:pt x="4325" y="1751"/>
                </a:lnTo>
                <a:lnTo>
                  <a:pt x="4323" y="1751"/>
                </a:lnTo>
                <a:lnTo>
                  <a:pt x="4323" y="1751"/>
                </a:lnTo>
                <a:lnTo>
                  <a:pt x="4321" y="1751"/>
                </a:lnTo>
                <a:lnTo>
                  <a:pt x="4321" y="1751"/>
                </a:lnTo>
                <a:lnTo>
                  <a:pt x="4321" y="1751"/>
                </a:lnTo>
                <a:lnTo>
                  <a:pt x="4318" y="1749"/>
                </a:lnTo>
                <a:lnTo>
                  <a:pt x="4318" y="1749"/>
                </a:lnTo>
                <a:lnTo>
                  <a:pt x="4316" y="1747"/>
                </a:lnTo>
                <a:lnTo>
                  <a:pt x="4316" y="1749"/>
                </a:lnTo>
                <a:lnTo>
                  <a:pt x="4314" y="1749"/>
                </a:lnTo>
                <a:lnTo>
                  <a:pt x="4314" y="1749"/>
                </a:lnTo>
                <a:lnTo>
                  <a:pt x="4314" y="1751"/>
                </a:lnTo>
                <a:lnTo>
                  <a:pt x="4314" y="1751"/>
                </a:lnTo>
                <a:lnTo>
                  <a:pt x="4316" y="1753"/>
                </a:lnTo>
                <a:lnTo>
                  <a:pt x="4318" y="1753"/>
                </a:lnTo>
                <a:lnTo>
                  <a:pt x="4318" y="1753"/>
                </a:lnTo>
                <a:lnTo>
                  <a:pt x="4318" y="1753"/>
                </a:lnTo>
                <a:lnTo>
                  <a:pt x="4321" y="1753"/>
                </a:lnTo>
                <a:lnTo>
                  <a:pt x="4321" y="1755"/>
                </a:lnTo>
                <a:lnTo>
                  <a:pt x="4321" y="1755"/>
                </a:lnTo>
                <a:lnTo>
                  <a:pt x="4318" y="1755"/>
                </a:lnTo>
                <a:lnTo>
                  <a:pt x="4316" y="1757"/>
                </a:lnTo>
                <a:lnTo>
                  <a:pt x="4316" y="1757"/>
                </a:lnTo>
                <a:lnTo>
                  <a:pt x="4314" y="1757"/>
                </a:lnTo>
                <a:lnTo>
                  <a:pt x="4312" y="1755"/>
                </a:lnTo>
                <a:lnTo>
                  <a:pt x="4312" y="1755"/>
                </a:lnTo>
                <a:lnTo>
                  <a:pt x="4312" y="1755"/>
                </a:lnTo>
                <a:lnTo>
                  <a:pt x="4312" y="1753"/>
                </a:lnTo>
                <a:lnTo>
                  <a:pt x="4310" y="1753"/>
                </a:lnTo>
                <a:lnTo>
                  <a:pt x="4310" y="1753"/>
                </a:lnTo>
                <a:lnTo>
                  <a:pt x="4308" y="1753"/>
                </a:lnTo>
                <a:lnTo>
                  <a:pt x="4306" y="1751"/>
                </a:lnTo>
                <a:lnTo>
                  <a:pt x="4306" y="1751"/>
                </a:lnTo>
                <a:lnTo>
                  <a:pt x="4304" y="1753"/>
                </a:lnTo>
                <a:lnTo>
                  <a:pt x="4302" y="1753"/>
                </a:lnTo>
                <a:lnTo>
                  <a:pt x="4302" y="1753"/>
                </a:lnTo>
                <a:lnTo>
                  <a:pt x="4300" y="1755"/>
                </a:lnTo>
                <a:lnTo>
                  <a:pt x="4300" y="1755"/>
                </a:lnTo>
                <a:lnTo>
                  <a:pt x="4300" y="1755"/>
                </a:lnTo>
                <a:lnTo>
                  <a:pt x="4300" y="1757"/>
                </a:lnTo>
                <a:lnTo>
                  <a:pt x="4300" y="1759"/>
                </a:lnTo>
                <a:lnTo>
                  <a:pt x="4300" y="1759"/>
                </a:lnTo>
                <a:lnTo>
                  <a:pt x="4300" y="1761"/>
                </a:lnTo>
                <a:lnTo>
                  <a:pt x="4302" y="1761"/>
                </a:lnTo>
                <a:lnTo>
                  <a:pt x="4302" y="1761"/>
                </a:lnTo>
                <a:lnTo>
                  <a:pt x="4304" y="1761"/>
                </a:lnTo>
                <a:lnTo>
                  <a:pt x="4306" y="1761"/>
                </a:lnTo>
                <a:lnTo>
                  <a:pt x="4306" y="1761"/>
                </a:lnTo>
                <a:lnTo>
                  <a:pt x="4306" y="1761"/>
                </a:lnTo>
                <a:lnTo>
                  <a:pt x="4308" y="1761"/>
                </a:lnTo>
                <a:lnTo>
                  <a:pt x="4308" y="1761"/>
                </a:lnTo>
                <a:lnTo>
                  <a:pt x="4310" y="1761"/>
                </a:lnTo>
                <a:lnTo>
                  <a:pt x="4314" y="1759"/>
                </a:lnTo>
                <a:lnTo>
                  <a:pt x="4314" y="1759"/>
                </a:lnTo>
                <a:lnTo>
                  <a:pt x="4314" y="1759"/>
                </a:lnTo>
                <a:lnTo>
                  <a:pt x="4318" y="1759"/>
                </a:lnTo>
                <a:lnTo>
                  <a:pt x="4318" y="1759"/>
                </a:lnTo>
                <a:lnTo>
                  <a:pt x="4321" y="1759"/>
                </a:lnTo>
                <a:lnTo>
                  <a:pt x="4321" y="1757"/>
                </a:lnTo>
                <a:lnTo>
                  <a:pt x="4323" y="1755"/>
                </a:lnTo>
                <a:lnTo>
                  <a:pt x="4323" y="1757"/>
                </a:lnTo>
                <a:lnTo>
                  <a:pt x="4323" y="1757"/>
                </a:lnTo>
                <a:lnTo>
                  <a:pt x="4323" y="1759"/>
                </a:lnTo>
                <a:lnTo>
                  <a:pt x="4325" y="1759"/>
                </a:lnTo>
                <a:lnTo>
                  <a:pt x="4327" y="1757"/>
                </a:lnTo>
                <a:lnTo>
                  <a:pt x="4327" y="1757"/>
                </a:lnTo>
                <a:lnTo>
                  <a:pt x="4329" y="1759"/>
                </a:lnTo>
                <a:lnTo>
                  <a:pt x="4329" y="1759"/>
                </a:lnTo>
                <a:lnTo>
                  <a:pt x="4329" y="1757"/>
                </a:lnTo>
                <a:lnTo>
                  <a:pt x="4329" y="1757"/>
                </a:lnTo>
                <a:lnTo>
                  <a:pt x="4329" y="1757"/>
                </a:lnTo>
                <a:lnTo>
                  <a:pt x="4329" y="1757"/>
                </a:lnTo>
                <a:lnTo>
                  <a:pt x="4329" y="1757"/>
                </a:lnTo>
                <a:lnTo>
                  <a:pt x="4331" y="1757"/>
                </a:lnTo>
                <a:close/>
                <a:moveTo>
                  <a:pt x="4585" y="1858"/>
                </a:moveTo>
                <a:lnTo>
                  <a:pt x="4585" y="1858"/>
                </a:lnTo>
                <a:lnTo>
                  <a:pt x="4587" y="1858"/>
                </a:lnTo>
                <a:lnTo>
                  <a:pt x="4587" y="1858"/>
                </a:lnTo>
                <a:lnTo>
                  <a:pt x="4587" y="1856"/>
                </a:lnTo>
                <a:lnTo>
                  <a:pt x="4587" y="1856"/>
                </a:lnTo>
                <a:lnTo>
                  <a:pt x="4585" y="1856"/>
                </a:lnTo>
                <a:lnTo>
                  <a:pt x="4585" y="1858"/>
                </a:lnTo>
                <a:close/>
                <a:moveTo>
                  <a:pt x="4455" y="1677"/>
                </a:moveTo>
                <a:lnTo>
                  <a:pt x="4455" y="1677"/>
                </a:lnTo>
                <a:lnTo>
                  <a:pt x="4455" y="1679"/>
                </a:lnTo>
                <a:lnTo>
                  <a:pt x="4457" y="1679"/>
                </a:lnTo>
                <a:lnTo>
                  <a:pt x="4457" y="1679"/>
                </a:lnTo>
                <a:lnTo>
                  <a:pt x="4455" y="1677"/>
                </a:lnTo>
                <a:lnTo>
                  <a:pt x="4455" y="1677"/>
                </a:lnTo>
                <a:close/>
                <a:moveTo>
                  <a:pt x="4461" y="1654"/>
                </a:moveTo>
                <a:lnTo>
                  <a:pt x="4463" y="1656"/>
                </a:lnTo>
                <a:lnTo>
                  <a:pt x="4463" y="1656"/>
                </a:lnTo>
                <a:lnTo>
                  <a:pt x="4465" y="1654"/>
                </a:lnTo>
                <a:lnTo>
                  <a:pt x="4465" y="1654"/>
                </a:lnTo>
                <a:lnTo>
                  <a:pt x="4463" y="1652"/>
                </a:lnTo>
                <a:lnTo>
                  <a:pt x="4461" y="1652"/>
                </a:lnTo>
                <a:lnTo>
                  <a:pt x="4459" y="1650"/>
                </a:lnTo>
                <a:lnTo>
                  <a:pt x="4457" y="1650"/>
                </a:lnTo>
                <a:lnTo>
                  <a:pt x="4457" y="1650"/>
                </a:lnTo>
                <a:lnTo>
                  <a:pt x="4455" y="1652"/>
                </a:lnTo>
                <a:lnTo>
                  <a:pt x="4453" y="1654"/>
                </a:lnTo>
                <a:lnTo>
                  <a:pt x="4453" y="1654"/>
                </a:lnTo>
                <a:lnTo>
                  <a:pt x="4455" y="1656"/>
                </a:lnTo>
                <a:lnTo>
                  <a:pt x="4457" y="1656"/>
                </a:lnTo>
                <a:lnTo>
                  <a:pt x="4459" y="1656"/>
                </a:lnTo>
                <a:lnTo>
                  <a:pt x="4461" y="1654"/>
                </a:lnTo>
                <a:close/>
                <a:moveTo>
                  <a:pt x="4425" y="1765"/>
                </a:moveTo>
                <a:lnTo>
                  <a:pt x="4429" y="1763"/>
                </a:lnTo>
                <a:lnTo>
                  <a:pt x="4432" y="1763"/>
                </a:lnTo>
                <a:lnTo>
                  <a:pt x="4432" y="1763"/>
                </a:lnTo>
                <a:lnTo>
                  <a:pt x="4432" y="1763"/>
                </a:lnTo>
                <a:lnTo>
                  <a:pt x="4434" y="1761"/>
                </a:lnTo>
                <a:lnTo>
                  <a:pt x="4436" y="1761"/>
                </a:lnTo>
                <a:lnTo>
                  <a:pt x="4438" y="1761"/>
                </a:lnTo>
                <a:lnTo>
                  <a:pt x="4438" y="1759"/>
                </a:lnTo>
                <a:lnTo>
                  <a:pt x="4440" y="1759"/>
                </a:lnTo>
                <a:lnTo>
                  <a:pt x="4442" y="1759"/>
                </a:lnTo>
                <a:lnTo>
                  <a:pt x="4442" y="1757"/>
                </a:lnTo>
                <a:lnTo>
                  <a:pt x="4444" y="1757"/>
                </a:lnTo>
                <a:lnTo>
                  <a:pt x="4446" y="1757"/>
                </a:lnTo>
                <a:lnTo>
                  <a:pt x="4448" y="1755"/>
                </a:lnTo>
                <a:lnTo>
                  <a:pt x="4453" y="1753"/>
                </a:lnTo>
                <a:lnTo>
                  <a:pt x="4450" y="1753"/>
                </a:lnTo>
                <a:lnTo>
                  <a:pt x="4450" y="1751"/>
                </a:lnTo>
                <a:lnTo>
                  <a:pt x="4448" y="1751"/>
                </a:lnTo>
                <a:lnTo>
                  <a:pt x="4446" y="1751"/>
                </a:lnTo>
                <a:lnTo>
                  <a:pt x="4446" y="1751"/>
                </a:lnTo>
                <a:lnTo>
                  <a:pt x="4446" y="1751"/>
                </a:lnTo>
                <a:lnTo>
                  <a:pt x="4444" y="1753"/>
                </a:lnTo>
                <a:lnTo>
                  <a:pt x="4442" y="1753"/>
                </a:lnTo>
                <a:lnTo>
                  <a:pt x="4440" y="1753"/>
                </a:lnTo>
                <a:lnTo>
                  <a:pt x="4436" y="1753"/>
                </a:lnTo>
                <a:lnTo>
                  <a:pt x="4432" y="1753"/>
                </a:lnTo>
                <a:lnTo>
                  <a:pt x="4429" y="1753"/>
                </a:lnTo>
                <a:lnTo>
                  <a:pt x="4423" y="1755"/>
                </a:lnTo>
                <a:lnTo>
                  <a:pt x="4423" y="1755"/>
                </a:lnTo>
                <a:lnTo>
                  <a:pt x="4421" y="1755"/>
                </a:lnTo>
                <a:lnTo>
                  <a:pt x="4421" y="1757"/>
                </a:lnTo>
                <a:lnTo>
                  <a:pt x="4419" y="1759"/>
                </a:lnTo>
                <a:lnTo>
                  <a:pt x="4417" y="1761"/>
                </a:lnTo>
                <a:lnTo>
                  <a:pt x="4415" y="1761"/>
                </a:lnTo>
                <a:lnTo>
                  <a:pt x="4413" y="1763"/>
                </a:lnTo>
                <a:lnTo>
                  <a:pt x="4413" y="1763"/>
                </a:lnTo>
                <a:lnTo>
                  <a:pt x="4406" y="1765"/>
                </a:lnTo>
                <a:lnTo>
                  <a:pt x="4404" y="1765"/>
                </a:lnTo>
                <a:lnTo>
                  <a:pt x="4402" y="1767"/>
                </a:lnTo>
                <a:lnTo>
                  <a:pt x="4400" y="1770"/>
                </a:lnTo>
                <a:lnTo>
                  <a:pt x="4400" y="1772"/>
                </a:lnTo>
                <a:lnTo>
                  <a:pt x="4398" y="1774"/>
                </a:lnTo>
                <a:lnTo>
                  <a:pt x="4398" y="1774"/>
                </a:lnTo>
                <a:lnTo>
                  <a:pt x="4398" y="1776"/>
                </a:lnTo>
                <a:lnTo>
                  <a:pt x="4400" y="1776"/>
                </a:lnTo>
                <a:lnTo>
                  <a:pt x="4400" y="1778"/>
                </a:lnTo>
                <a:lnTo>
                  <a:pt x="4398" y="1778"/>
                </a:lnTo>
                <a:lnTo>
                  <a:pt x="4398" y="1778"/>
                </a:lnTo>
                <a:lnTo>
                  <a:pt x="4398" y="1780"/>
                </a:lnTo>
                <a:lnTo>
                  <a:pt x="4398" y="1780"/>
                </a:lnTo>
                <a:lnTo>
                  <a:pt x="4400" y="1780"/>
                </a:lnTo>
                <a:lnTo>
                  <a:pt x="4402" y="1780"/>
                </a:lnTo>
                <a:lnTo>
                  <a:pt x="4404" y="1780"/>
                </a:lnTo>
                <a:lnTo>
                  <a:pt x="4406" y="1778"/>
                </a:lnTo>
                <a:lnTo>
                  <a:pt x="4409" y="1778"/>
                </a:lnTo>
                <a:lnTo>
                  <a:pt x="4411" y="1778"/>
                </a:lnTo>
                <a:lnTo>
                  <a:pt x="4411" y="1776"/>
                </a:lnTo>
                <a:lnTo>
                  <a:pt x="4413" y="1776"/>
                </a:lnTo>
                <a:lnTo>
                  <a:pt x="4415" y="1774"/>
                </a:lnTo>
                <a:lnTo>
                  <a:pt x="4417" y="1772"/>
                </a:lnTo>
                <a:lnTo>
                  <a:pt x="4419" y="1770"/>
                </a:lnTo>
                <a:lnTo>
                  <a:pt x="4419" y="1770"/>
                </a:lnTo>
                <a:lnTo>
                  <a:pt x="4421" y="1767"/>
                </a:lnTo>
                <a:lnTo>
                  <a:pt x="4425" y="1765"/>
                </a:lnTo>
                <a:close/>
                <a:moveTo>
                  <a:pt x="4421" y="1841"/>
                </a:moveTo>
                <a:lnTo>
                  <a:pt x="4421" y="1841"/>
                </a:lnTo>
                <a:lnTo>
                  <a:pt x="4419" y="1843"/>
                </a:lnTo>
                <a:lnTo>
                  <a:pt x="4421" y="1843"/>
                </a:lnTo>
                <a:lnTo>
                  <a:pt x="4421" y="1841"/>
                </a:lnTo>
                <a:lnTo>
                  <a:pt x="4421" y="1841"/>
                </a:lnTo>
                <a:lnTo>
                  <a:pt x="4421" y="1841"/>
                </a:lnTo>
                <a:lnTo>
                  <a:pt x="4421" y="1841"/>
                </a:lnTo>
                <a:close/>
                <a:moveTo>
                  <a:pt x="4333" y="1749"/>
                </a:moveTo>
                <a:lnTo>
                  <a:pt x="4333" y="1749"/>
                </a:lnTo>
                <a:lnTo>
                  <a:pt x="4333" y="1749"/>
                </a:lnTo>
                <a:lnTo>
                  <a:pt x="4333" y="1749"/>
                </a:lnTo>
                <a:lnTo>
                  <a:pt x="4333" y="1749"/>
                </a:lnTo>
                <a:lnTo>
                  <a:pt x="4333" y="1749"/>
                </a:lnTo>
                <a:lnTo>
                  <a:pt x="4331" y="1749"/>
                </a:lnTo>
                <a:lnTo>
                  <a:pt x="4333" y="1751"/>
                </a:lnTo>
                <a:lnTo>
                  <a:pt x="4333" y="1749"/>
                </a:lnTo>
                <a:lnTo>
                  <a:pt x="4333" y="1749"/>
                </a:lnTo>
                <a:close/>
                <a:moveTo>
                  <a:pt x="4379" y="1707"/>
                </a:moveTo>
                <a:lnTo>
                  <a:pt x="4379" y="1709"/>
                </a:lnTo>
                <a:lnTo>
                  <a:pt x="4381" y="1709"/>
                </a:lnTo>
                <a:lnTo>
                  <a:pt x="4381" y="1709"/>
                </a:lnTo>
                <a:lnTo>
                  <a:pt x="4381" y="1709"/>
                </a:lnTo>
                <a:lnTo>
                  <a:pt x="4383" y="1709"/>
                </a:lnTo>
                <a:lnTo>
                  <a:pt x="4383" y="1709"/>
                </a:lnTo>
                <a:lnTo>
                  <a:pt x="4383" y="1709"/>
                </a:lnTo>
                <a:lnTo>
                  <a:pt x="4385" y="1707"/>
                </a:lnTo>
                <a:lnTo>
                  <a:pt x="4383" y="1705"/>
                </a:lnTo>
                <a:lnTo>
                  <a:pt x="4385" y="1702"/>
                </a:lnTo>
                <a:lnTo>
                  <a:pt x="4385" y="1698"/>
                </a:lnTo>
                <a:lnTo>
                  <a:pt x="4385" y="1698"/>
                </a:lnTo>
                <a:lnTo>
                  <a:pt x="4385" y="1698"/>
                </a:lnTo>
                <a:lnTo>
                  <a:pt x="4383" y="1698"/>
                </a:lnTo>
                <a:lnTo>
                  <a:pt x="4381" y="1700"/>
                </a:lnTo>
                <a:lnTo>
                  <a:pt x="4379" y="1700"/>
                </a:lnTo>
                <a:lnTo>
                  <a:pt x="4381" y="1702"/>
                </a:lnTo>
                <a:lnTo>
                  <a:pt x="4381" y="1705"/>
                </a:lnTo>
                <a:lnTo>
                  <a:pt x="4379" y="1705"/>
                </a:lnTo>
                <a:lnTo>
                  <a:pt x="4379" y="1707"/>
                </a:lnTo>
                <a:close/>
                <a:moveTo>
                  <a:pt x="4612" y="1061"/>
                </a:moveTo>
                <a:lnTo>
                  <a:pt x="4610" y="1061"/>
                </a:lnTo>
                <a:lnTo>
                  <a:pt x="4610" y="1061"/>
                </a:lnTo>
                <a:lnTo>
                  <a:pt x="4612" y="1061"/>
                </a:lnTo>
                <a:lnTo>
                  <a:pt x="4614" y="1059"/>
                </a:lnTo>
                <a:lnTo>
                  <a:pt x="4616" y="1057"/>
                </a:lnTo>
                <a:lnTo>
                  <a:pt x="4614" y="1057"/>
                </a:lnTo>
                <a:lnTo>
                  <a:pt x="4614" y="1057"/>
                </a:lnTo>
                <a:lnTo>
                  <a:pt x="4614" y="1055"/>
                </a:lnTo>
                <a:lnTo>
                  <a:pt x="4614" y="1053"/>
                </a:lnTo>
                <a:lnTo>
                  <a:pt x="4614" y="1053"/>
                </a:lnTo>
                <a:lnTo>
                  <a:pt x="4612" y="1055"/>
                </a:lnTo>
                <a:lnTo>
                  <a:pt x="4610" y="1057"/>
                </a:lnTo>
                <a:lnTo>
                  <a:pt x="4610" y="1059"/>
                </a:lnTo>
                <a:lnTo>
                  <a:pt x="4612" y="1059"/>
                </a:lnTo>
                <a:lnTo>
                  <a:pt x="4612" y="1059"/>
                </a:lnTo>
                <a:lnTo>
                  <a:pt x="4612" y="1059"/>
                </a:lnTo>
                <a:lnTo>
                  <a:pt x="4612" y="1061"/>
                </a:lnTo>
                <a:close/>
                <a:moveTo>
                  <a:pt x="4373" y="1707"/>
                </a:moveTo>
                <a:lnTo>
                  <a:pt x="4373" y="1707"/>
                </a:lnTo>
                <a:lnTo>
                  <a:pt x="4373" y="1709"/>
                </a:lnTo>
                <a:lnTo>
                  <a:pt x="4375" y="1709"/>
                </a:lnTo>
                <a:lnTo>
                  <a:pt x="4375" y="1709"/>
                </a:lnTo>
                <a:lnTo>
                  <a:pt x="4375" y="1707"/>
                </a:lnTo>
                <a:lnTo>
                  <a:pt x="4375" y="1705"/>
                </a:lnTo>
                <a:lnTo>
                  <a:pt x="4375" y="1705"/>
                </a:lnTo>
                <a:lnTo>
                  <a:pt x="4375" y="1705"/>
                </a:lnTo>
                <a:lnTo>
                  <a:pt x="4373" y="1705"/>
                </a:lnTo>
                <a:lnTo>
                  <a:pt x="4373" y="1705"/>
                </a:lnTo>
                <a:lnTo>
                  <a:pt x="4373" y="1705"/>
                </a:lnTo>
                <a:lnTo>
                  <a:pt x="4373" y="1705"/>
                </a:lnTo>
                <a:lnTo>
                  <a:pt x="4373" y="1707"/>
                </a:lnTo>
                <a:close/>
                <a:moveTo>
                  <a:pt x="4398" y="1654"/>
                </a:moveTo>
                <a:lnTo>
                  <a:pt x="4398" y="1652"/>
                </a:lnTo>
                <a:lnTo>
                  <a:pt x="4398" y="1652"/>
                </a:lnTo>
                <a:lnTo>
                  <a:pt x="4396" y="1652"/>
                </a:lnTo>
                <a:lnTo>
                  <a:pt x="4396" y="1654"/>
                </a:lnTo>
                <a:lnTo>
                  <a:pt x="4398" y="1656"/>
                </a:lnTo>
                <a:lnTo>
                  <a:pt x="4398" y="1656"/>
                </a:lnTo>
                <a:lnTo>
                  <a:pt x="4398" y="1654"/>
                </a:lnTo>
                <a:lnTo>
                  <a:pt x="4398" y="1654"/>
                </a:lnTo>
                <a:lnTo>
                  <a:pt x="4398" y="1654"/>
                </a:lnTo>
                <a:close/>
                <a:moveTo>
                  <a:pt x="4331" y="1770"/>
                </a:moveTo>
                <a:lnTo>
                  <a:pt x="4333" y="1770"/>
                </a:lnTo>
                <a:lnTo>
                  <a:pt x="4333" y="1772"/>
                </a:lnTo>
                <a:lnTo>
                  <a:pt x="4337" y="1772"/>
                </a:lnTo>
                <a:lnTo>
                  <a:pt x="4337" y="1772"/>
                </a:lnTo>
                <a:lnTo>
                  <a:pt x="4339" y="1772"/>
                </a:lnTo>
                <a:lnTo>
                  <a:pt x="4339" y="1772"/>
                </a:lnTo>
                <a:lnTo>
                  <a:pt x="4344" y="1774"/>
                </a:lnTo>
                <a:lnTo>
                  <a:pt x="4346" y="1774"/>
                </a:lnTo>
                <a:lnTo>
                  <a:pt x="4346" y="1776"/>
                </a:lnTo>
                <a:lnTo>
                  <a:pt x="4348" y="1778"/>
                </a:lnTo>
                <a:lnTo>
                  <a:pt x="4348" y="1778"/>
                </a:lnTo>
                <a:lnTo>
                  <a:pt x="4350" y="1778"/>
                </a:lnTo>
                <a:lnTo>
                  <a:pt x="4352" y="1778"/>
                </a:lnTo>
                <a:lnTo>
                  <a:pt x="4352" y="1780"/>
                </a:lnTo>
                <a:lnTo>
                  <a:pt x="4354" y="1778"/>
                </a:lnTo>
                <a:lnTo>
                  <a:pt x="4356" y="1778"/>
                </a:lnTo>
                <a:lnTo>
                  <a:pt x="4356" y="1778"/>
                </a:lnTo>
                <a:lnTo>
                  <a:pt x="4358" y="1776"/>
                </a:lnTo>
                <a:lnTo>
                  <a:pt x="4358" y="1776"/>
                </a:lnTo>
                <a:lnTo>
                  <a:pt x="4358" y="1774"/>
                </a:lnTo>
                <a:lnTo>
                  <a:pt x="4356" y="1774"/>
                </a:lnTo>
                <a:lnTo>
                  <a:pt x="4356" y="1772"/>
                </a:lnTo>
                <a:lnTo>
                  <a:pt x="4354" y="1772"/>
                </a:lnTo>
                <a:lnTo>
                  <a:pt x="4354" y="1770"/>
                </a:lnTo>
                <a:lnTo>
                  <a:pt x="4352" y="1770"/>
                </a:lnTo>
                <a:lnTo>
                  <a:pt x="4352" y="1770"/>
                </a:lnTo>
                <a:lnTo>
                  <a:pt x="4350" y="1770"/>
                </a:lnTo>
                <a:lnTo>
                  <a:pt x="4350" y="1770"/>
                </a:lnTo>
                <a:lnTo>
                  <a:pt x="4350" y="1767"/>
                </a:lnTo>
                <a:lnTo>
                  <a:pt x="4350" y="1767"/>
                </a:lnTo>
                <a:lnTo>
                  <a:pt x="4348" y="1767"/>
                </a:lnTo>
                <a:lnTo>
                  <a:pt x="4346" y="1765"/>
                </a:lnTo>
                <a:lnTo>
                  <a:pt x="4346" y="1765"/>
                </a:lnTo>
                <a:lnTo>
                  <a:pt x="4346" y="1765"/>
                </a:lnTo>
                <a:lnTo>
                  <a:pt x="4344" y="1765"/>
                </a:lnTo>
                <a:lnTo>
                  <a:pt x="4344" y="1765"/>
                </a:lnTo>
                <a:lnTo>
                  <a:pt x="4341" y="1765"/>
                </a:lnTo>
                <a:lnTo>
                  <a:pt x="4337" y="1765"/>
                </a:lnTo>
                <a:lnTo>
                  <a:pt x="4335" y="1765"/>
                </a:lnTo>
                <a:lnTo>
                  <a:pt x="4335" y="1765"/>
                </a:lnTo>
                <a:lnTo>
                  <a:pt x="4333" y="1767"/>
                </a:lnTo>
                <a:lnTo>
                  <a:pt x="4331" y="1767"/>
                </a:lnTo>
                <a:lnTo>
                  <a:pt x="4331" y="1767"/>
                </a:lnTo>
                <a:lnTo>
                  <a:pt x="4331" y="1770"/>
                </a:lnTo>
                <a:lnTo>
                  <a:pt x="4331" y="1770"/>
                </a:lnTo>
                <a:close/>
                <a:moveTo>
                  <a:pt x="4339" y="1755"/>
                </a:moveTo>
                <a:lnTo>
                  <a:pt x="4339" y="1755"/>
                </a:lnTo>
                <a:lnTo>
                  <a:pt x="4339" y="1753"/>
                </a:lnTo>
                <a:lnTo>
                  <a:pt x="4339" y="1753"/>
                </a:lnTo>
                <a:lnTo>
                  <a:pt x="4339" y="1753"/>
                </a:lnTo>
                <a:lnTo>
                  <a:pt x="4339" y="1753"/>
                </a:lnTo>
                <a:lnTo>
                  <a:pt x="4339" y="1753"/>
                </a:lnTo>
                <a:lnTo>
                  <a:pt x="4337" y="1753"/>
                </a:lnTo>
                <a:lnTo>
                  <a:pt x="4337" y="1753"/>
                </a:lnTo>
                <a:lnTo>
                  <a:pt x="4337" y="1755"/>
                </a:lnTo>
                <a:lnTo>
                  <a:pt x="4337" y="1755"/>
                </a:lnTo>
                <a:lnTo>
                  <a:pt x="4337" y="1755"/>
                </a:lnTo>
                <a:lnTo>
                  <a:pt x="4337" y="1757"/>
                </a:lnTo>
                <a:lnTo>
                  <a:pt x="4337" y="1757"/>
                </a:lnTo>
                <a:lnTo>
                  <a:pt x="4339" y="1757"/>
                </a:lnTo>
                <a:lnTo>
                  <a:pt x="4337" y="1755"/>
                </a:lnTo>
                <a:lnTo>
                  <a:pt x="4339" y="1755"/>
                </a:lnTo>
                <a:lnTo>
                  <a:pt x="4339" y="1755"/>
                </a:lnTo>
                <a:close/>
                <a:moveTo>
                  <a:pt x="4358" y="1734"/>
                </a:moveTo>
                <a:lnTo>
                  <a:pt x="4358" y="1732"/>
                </a:lnTo>
                <a:lnTo>
                  <a:pt x="4356" y="1732"/>
                </a:lnTo>
                <a:lnTo>
                  <a:pt x="4356" y="1732"/>
                </a:lnTo>
                <a:lnTo>
                  <a:pt x="4356" y="1734"/>
                </a:lnTo>
                <a:lnTo>
                  <a:pt x="4356" y="1734"/>
                </a:lnTo>
                <a:lnTo>
                  <a:pt x="4358" y="1734"/>
                </a:lnTo>
                <a:close/>
                <a:moveTo>
                  <a:pt x="4465" y="1686"/>
                </a:moveTo>
                <a:lnTo>
                  <a:pt x="4465" y="1684"/>
                </a:lnTo>
                <a:lnTo>
                  <a:pt x="4465" y="1684"/>
                </a:lnTo>
                <a:lnTo>
                  <a:pt x="4465" y="1684"/>
                </a:lnTo>
                <a:lnTo>
                  <a:pt x="4467" y="1684"/>
                </a:lnTo>
                <a:lnTo>
                  <a:pt x="4467" y="1682"/>
                </a:lnTo>
                <a:lnTo>
                  <a:pt x="4467" y="1682"/>
                </a:lnTo>
                <a:lnTo>
                  <a:pt x="4465" y="1682"/>
                </a:lnTo>
                <a:lnTo>
                  <a:pt x="4463" y="1684"/>
                </a:lnTo>
                <a:lnTo>
                  <a:pt x="4463" y="1684"/>
                </a:lnTo>
                <a:lnTo>
                  <a:pt x="4461" y="1684"/>
                </a:lnTo>
                <a:lnTo>
                  <a:pt x="4461" y="1684"/>
                </a:lnTo>
                <a:lnTo>
                  <a:pt x="4461" y="1686"/>
                </a:lnTo>
                <a:lnTo>
                  <a:pt x="4461" y="1686"/>
                </a:lnTo>
                <a:lnTo>
                  <a:pt x="4463" y="1684"/>
                </a:lnTo>
                <a:lnTo>
                  <a:pt x="4463" y="1684"/>
                </a:lnTo>
                <a:lnTo>
                  <a:pt x="4465" y="1684"/>
                </a:lnTo>
                <a:lnTo>
                  <a:pt x="4465" y="1684"/>
                </a:lnTo>
                <a:lnTo>
                  <a:pt x="4465" y="1686"/>
                </a:lnTo>
                <a:lnTo>
                  <a:pt x="4465" y="1686"/>
                </a:lnTo>
                <a:close/>
                <a:moveTo>
                  <a:pt x="4352" y="1721"/>
                </a:moveTo>
                <a:lnTo>
                  <a:pt x="4352" y="1723"/>
                </a:lnTo>
                <a:lnTo>
                  <a:pt x="4354" y="1723"/>
                </a:lnTo>
                <a:lnTo>
                  <a:pt x="4354" y="1721"/>
                </a:lnTo>
                <a:lnTo>
                  <a:pt x="4354" y="1717"/>
                </a:lnTo>
                <a:lnTo>
                  <a:pt x="4354" y="1715"/>
                </a:lnTo>
                <a:lnTo>
                  <a:pt x="4354" y="1715"/>
                </a:lnTo>
                <a:lnTo>
                  <a:pt x="4352" y="1715"/>
                </a:lnTo>
                <a:lnTo>
                  <a:pt x="4352" y="1719"/>
                </a:lnTo>
                <a:lnTo>
                  <a:pt x="4352" y="1719"/>
                </a:lnTo>
                <a:lnTo>
                  <a:pt x="4352" y="1721"/>
                </a:lnTo>
                <a:close/>
                <a:moveTo>
                  <a:pt x="4373" y="1782"/>
                </a:moveTo>
                <a:lnTo>
                  <a:pt x="4371" y="1782"/>
                </a:lnTo>
                <a:lnTo>
                  <a:pt x="4371" y="1784"/>
                </a:lnTo>
                <a:lnTo>
                  <a:pt x="4373" y="1784"/>
                </a:lnTo>
                <a:lnTo>
                  <a:pt x="4373" y="1784"/>
                </a:lnTo>
                <a:lnTo>
                  <a:pt x="4375" y="1782"/>
                </a:lnTo>
                <a:lnTo>
                  <a:pt x="4375" y="1782"/>
                </a:lnTo>
                <a:lnTo>
                  <a:pt x="4375" y="1782"/>
                </a:lnTo>
                <a:lnTo>
                  <a:pt x="4373" y="1782"/>
                </a:lnTo>
                <a:lnTo>
                  <a:pt x="4373" y="1782"/>
                </a:lnTo>
                <a:close/>
                <a:moveTo>
                  <a:pt x="4559" y="1719"/>
                </a:moveTo>
                <a:lnTo>
                  <a:pt x="4559" y="1719"/>
                </a:lnTo>
                <a:lnTo>
                  <a:pt x="4559" y="1717"/>
                </a:lnTo>
                <a:lnTo>
                  <a:pt x="4559" y="1717"/>
                </a:lnTo>
                <a:lnTo>
                  <a:pt x="4559" y="1715"/>
                </a:lnTo>
                <a:lnTo>
                  <a:pt x="4559" y="1715"/>
                </a:lnTo>
                <a:lnTo>
                  <a:pt x="4559" y="1713"/>
                </a:lnTo>
                <a:lnTo>
                  <a:pt x="4559" y="1713"/>
                </a:lnTo>
                <a:lnTo>
                  <a:pt x="4559" y="1711"/>
                </a:lnTo>
                <a:lnTo>
                  <a:pt x="4559" y="1711"/>
                </a:lnTo>
                <a:lnTo>
                  <a:pt x="4559" y="1711"/>
                </a:lnTo>
                <a:lnTo>
                  <a:pt x="4559" y="1711"/>
                </a:lnTo>
                <a:lnTo>
                  <a:pt x="4557" y="1709"/>
                </a:lnTo>
                <a:lnTo>
                  <a:pt x="4557" y="1709"/>
                </a:lnTo>
                <a:lnTo>
                  <a:pt x="4557" y="1709"/>
                </a:lnTo>
                <a:lnTo>
                  <a:pt x="4555" y="1711"/>
                </a:lnTo>
                <a:lnTo>
                  <a:pt x="4555" y="1711"/>
                </a:lnTo>
                <a:lnTo>
                  <a:pt x="4553" y="1713"/>
                </a:lnTo>
                <a:lnTo>
                  <a:pt x="4553" y="1713"/>
                </a:lnTo>
                <a:lnTo>
                  <a:pt x="4551" y="1713"/>
                </a:lnTo>
                <a:lnTo>
                  <a:pt x="4553" y="1713"/>
                </a:lnTo>
                <a:lnTo>
                  <a:pt x="4553" y="1715"/>
                </a:lnTo>
                <a:lnTo>
                  <a:pt x="4553" y="1717"/>
                </a:lnTo>
                <a:lnTo>
                  <a:pt x="4553" y="1717"/>
                </a:lnTo>
                <a:lnTo>
                  <a:pt x="4553" y="1717"/>
                </a:lnTo>
                <a:lnTo>
                  <a:pt x="4551" y="1717"/>
                </a:lnTo>
                <a:lnTo>
                  <a:pt x="4551" y="1719"/>
                </a:lnTo>
                <a:lnTo>
                  <a:pt x="4551" y="1719"/>
                </a:lnTo>
                <a:lnTo>
                  <a:pt x="4553" y="1719"/>
                </a:lnTo>
                <a:lnTo>
                  <a:pt x="4553" y="1719"/>
                </a:lnTo>
                <a:lnTo>
                  <a:pt x="4553" y="1721"/>
                </a:lnTo>
                <a:lnTo>
                  <a:pt x="4555" y="1721"/>
                </a:lnTo>
                <a:lnTo>
                  <a:pt x="4557" y="1723"/>
                </a:lnTo>
                <a:lnTo>
                  <a:pt x="4559" y="1721"/>
                </a:lnTo>
                <a:lnTo>
                  <a:pt x="4559" y="1721"/>
                </a:lnTo>
                <a:lnTo>
                  <a:pt x="4559" y="1721"/>
                </a:lnTo>
                <a:lnTo>
                  <a:pt x="4559" y="1719"/>
                </a:lnTo>
                <a:lnTo>
                  <a:pt x="4559" y="1719"/>
                </a:lnTo>
                <a:close/>
                <a:moveTo>
                  <a:pt x="4557" y="1728"/>
                </a:moveTo>
                <a:lnTo>
                  <a:pt x="4559" y="1728"/>
                </a:lnTo>
                <a:lnTo>
                  <a:pt x="4559" y="1728"/>
                </a:lnTo>
                <a:lnTo>
                  <a:pt x="4559" y="1728"/>
                </a:lnTo>
                <a:lnTo>
                  <a:pt x="4559" y="1726"/>
                </a:lnTo>
                <a:lnTo>
                  <a:pt x="4559" y="1726"/>
                </a:lnTo>
                <a:lnTo>
                  <a:pt x="4559" y="1728"/>
                </a:lnTo>
                <a:lnTo>
                  <a:pt x="4557" y="1728"/>
                </a:lnTo>
                <a:lnTo>
                  <a:pt x="4557" y="1728"/>
                </a:lnTo>
                <a:close/>
                <a:moveTo>
                  <a:pt x="4534" y="1711"/>
                </a:moveTo>
                <a:lnTo>
                  <a:pt x="4534" y="1713"/>
                </a:lnTo>
                <a:lnTo>
                  <a:pt x="4534" y="1715"/>
                </a:lnTo>
                <a:lnTo>
                  <a:pt x="4532" y="1717"/>
                </a:lnTo>
                <a:lnTo>
                  <a:pt x="4534" y="1715"/>
                </a:lnTo>
                <a:lnTo>
                  <a:pt x="4534" y="1713"/>
                </a:lnTo>
                <a:lnTo>
                  <a:pt x="4536" y="1711"/>
                </a:lnTo>
                <a:lnTo>
                  <a:pt x="4536" y="1709"/>
                </a:lnTo>
                <a:lnTo>
                  <a:pt x="4536" y="1707"/>
                </a:lnTo>
                <a:lnTo>
                  <a:pt x="4536" y="1707"/>
                </a:lnTo>
                <a:lnTo>
                  <a:pt x="4534" y="1711"/>
                </a:lnTo>
                <a:close/>
                <a:moveTo>
                  <a:pt x="4473" y="1684"/>
                </a:moveTo>
                <a:lnTo>
                  <a:pt x="4473" y="1682"/>
                </a:lnTo>
                <a:lnTo>
                  <a:pt x="4471" y="1682"/>
                </a:lnTo>
                <a:lnTo>
                  <a:pt x="4471" y="1682"/>
                </a:lnTo>
                <a:lnTo>
                  <a:pt x="4471" y="1682"/>
                </a:lnTo>
                <a:lnTo>
                  <a:pt x="4471" y="1682"/>
                </a:lnTo>
                <a:lnTo>
                  <a:pt x="4471" y="1684"/>
                </a:lnTo>
                <a:lnTo>
                  <a:pt x="4471" y="1684"/>
                </a:lnTo>
                <a:lnTo>
                  <a:pt x="4471" y="1684"/>
                </a:lnTo>
                <a:lnTo>
                  <a:pt x="4473" y="1684"/>
                </a:lnTo>
                <a:close/>
                <a:moveTo>
                  <a:pt x="4541" y="1692"/>
                </a:moveTo>
                <a:lnTo>
                  <a:pt x="4538" y="1690"/>
                </a:lnTo>
                <a:lnTo>
                  <a:pt x="4538" y="1692"/>
                </a:lnTo>
                <a:lnTo>
                  <a:pt x="4543" y="1692"/>
                </a:lnTo>
                <a:lnTo>
                  <a:pt x="4543" y="1692"/>
                </a:lnTo>
                <a:lnTo>
                  <a:pt x="4543" y="1692"/>
                </a:lnTo>
                <a:lnTo>
                  <a:pt x="4541" y="1692"/>
                </a:lnTo>
                <a:close/>
                <a:moveTo>
                  <a:pt x="4398" y="1707"/>
                </a:moveTo>
                <a:lnTo>
                  <a:pt x="4398" y="1707"/>
                </a:lnTo>
                <a:lnTo>
                  <a:pt x="4398" y="1707"/>
                </a:lnTo>
                <a:lnTo>
                  <a:pt x="4398" y="1709"/>
                </a:lnTo>
                <a:lnTo>
                  <a:pt x="4398" y="1709"/>
                </a:lnTo>
                <a:lnTo>
                  <a:pt x="4398" y="1707"/>
                </a:lnTo>
                <a:lnTo>
                  <a:pt x="4398" y="1707"/>
                </a:lnTo>
                <a:lnTo>
                  <a:pt x="4398" y="1707"/>
                </a:lnTo>
                <a:close/>
                <a:moveTo>
                  <a:pt x="4561" y="1723"/>
                </a:moveTo>
                <a:lnTo>
                  <a:pt x="4561" y="1723"/>
                </a:lnTo>
                <a:lnTo>
                  <a:pt x="4561" y="1723"/>
                </a:lnTo>
                <a:lnTo>
                  <a:pt x="4561" y="1721"/>
                </a:lnTo>
                <a:lnTo>
                  <a:pt x="4561" y="1721"/>
                </a:lnTo>
                <a:lnTo>
                  <a:pt x="4561" y="1721"/>
                </a:lnTo>
                <a:lnTo>
                  <a:pt x="4561" y="1723"/>
                </a:lnTo>
                <a:close/>
                <a:moveTo>
                  <a:pt x="4589" y="1793"/>
                </a:moveTo>
                <a:lnTo>
                  <a:pt x="4589" y="1793"/>
                </a:lnTo>
                <a:lnTo>
                  <a:pt x="4587" y="1793"/>
                </a:lnTo>
                <a:lnTo>
                  <a:pt x="4587" y="1795"/>
                </a:lnTo>
                <a:lnTo>
                  <a:pt x="4585" y="1795"/>
                </a:lnTo>
                <a:lnTo>
                  <a:pt x="4587" y="1797"/>
                </a:lnTo>
                <a:lnTo>
                  <a:pt x="4587" y="1795"/>
                </a:lnTo>
                <a:lnTo>
                  <a:pt x="4589" y="1793"/>
                </a:lnTo>
                <a:lnTo>
                  <a:pt x="4589" y="1791"/>
                </a:lnTo>
                <a:lnTo>
                  <a:pt x="4589" y="1791"/>
                </a:lnTo>
                <a:lnTo>
                  <a:pt x="4589" y="1791"/>
                </a:lnTo>
                <a:lnTo>
                  <a:pt x="4589" y="1793"/>
                </a:lnTo>
                <a:close/>
                <a:moveTo>
                  <a:pt x="4593" y="1860"/>
                </a:moveTo>
                <a:lnTo>
                  <a:pt x="4593" y="1860"/>
                </a:lnTo>
                <a:lnTo>
                  <a:pt x="4593" y="1860"/>
                </a:lnTo>
                <a:lnTo>
                  <a:pt x="4593" y="1860"/>
                </a:lnTo>
                <a:lnTo>
                  <a:pt x="4593" y="1858"/>
                </a:lnTo>
                <a:lnTo>
                  <a:pt x="4593" y="1858"/>
                </a:lnTo>
                <a:lnTo>
                  <a:pt x="4593" y="1858"/>
                </a:lnTo>
                <a:lnTo>
                  <a:pt x="4593" y="1858"/>
                </a:lnTo>
                <a:lnTo>
                  <a:pt x="4591" y="1858"/>
                </a:lnTo>
                <a:lnTo>
                  <a:pt x="4593" y="1860"/>
                </a:lnTo>
                <a:lnTo>
                  <a:pt x="4593" y="1860"/>
                </a:lnTo>
                <a:close/>
                <a:moveTo>
                  <a:pt x="4580" y="1799"/>
                </a:moveTo>
                <a:lnTo>
                  <a:pt x="4582" y="1799"/>
                </a:lnTo>
                <a:lnTo>
                  <a:pt x="4582" y="1799"/>
                </a:lnTo>
                <a:lnTo>
                  <a:pt x="4585" y="1797"/>
                </a:lnTo>
                <a:lnTo>
                  <a:pt x="4585" y="1797"/>
                </a:lnTo>
                <a:lnTo>
                  <a:pt x="4585" y="1797"/>
                </a:lnTo>
                <a:lnTo>
                  <a:pt x="4582" y="1799"/>
                </a:lnTo>
                <a:lnTo>
                  <a:pt x="4580" y="1799"/>
                </a:lnTo>
                <a:close/>
                <a:moveTo>
                  <a:pt x="4551" y="1723"/>
                </a:moveTo>
                <a:lnTo>
                  <a:pt x="4551" y="1723"/>
                </a:lnTo>
                <a:lnTo>
                  <a:pt x="4549" y="1728"/>
                </a:lnTo>
                <a:lnTo>
                  <a:pt x="4551" y="1730"/>
                </a:lnTo>
                <a:lnTo>
                  <a:pt x="4551" y="1730"/>
                </a:lnTo>
                <a:lnTo>
                  <a:pt x="4553" y="1730"/>
                </a:lnTo>
                <a:lnTo>
                  <a:pt x="4553" y="1730"/>
                </a:lnTo>
                <a:lnTo>
                  <a:pt x="4555" y="1728"/>
                </a:lnTo>
                <a:lnTo>
                  <a:pt x="4557" y="1726"/>
                </a:lnTo>
                <a:lnTo>
                  <a:pt x="4557" y="1726"/>
                </a:lnTo>
                <a:lnTo>
                  <a:pt x="4557" y="1723"/>
                </a:lnTo>
                <a:lnTo>
                  <a:pt x="4555" y="1723"/>
                </a:lnTo>
                <a:lnTo>
                  <a:pt x="4553" y="1721"/>
                </a:lnTo>
                <a:lnTo>
                  <a:pt x="4553" y="1721"/>
                </a:lnTo>
                <a:lnTo>
                  <a:pt x="4551" y="1719"/>
                </a:lnTo>
                <a:lnTo>
                  <a:pt x="4551" y="1719"/>
                </a:lnTo>
                <a:lnTo>
                  <a:pt x="4551" y="1721"/>
                </a:lnTo>
                <a:lnTo>
                  <a:pt x="4551" y="1723"/>
                </a:lnTo>
                <a:lnTo>
                  <a:pt x="4551" y="1723"/>
                </a:lnTo>
                <a:lnTo>
                  <a:pt x="4551" y="1723"/>
                </a:lnTo>
                <a:lnTo>
                  <a:pt x="4551" y="1723"/>
                </a:lnTo>
                <a:close/>
                <a:moveTo>
                  <a:pt x="4490" y="1679"/>
                </a:moveTo>
                <a:lnTo>
                  <a:pt x="4490" y="1682"/>
                </a:lnTo>
                <a:lnTo>
                  <a:pt x="4492" y="1682"/>
                </a:lnTo>
                <a:lnTo>
                  <a:pt x="4494" y="1682"/>
                </a:lnTo>
                <a:lnTo>
                  <a:pt x="4497" y="1684"/>
                </a:lnTo>
                <a:lnTo>
                  <a:pt x="4499" y="1686"/>
                </a:lnTo>
                <a:lnTo>
                  <a:pt x="4503" y="1686"/>
                </a:lnTo>
                <a:lnTo>
                  <a:pt x="4503" y="1682"/>
                </a:lnTo>
                <a:lnTo>
                  <a:pt x="4503" y="1682"/>
                </a:lnTo>
                <a:lnTo>
                  <a:pt x="4503" y="1679"/>
                </a:lnTo>
                <a:lnTo>
                  <a:pt x="4501" y="1679"/>
                </a:lnTo>
                <a:lnTo>
                  <a:pt x="4501" y="1679"/>
                </a:lnTo>
                <a:lnTo>
                  <a:pt x="4501" y="1679"/>
                </a:lnTo>
                <a:lnTo>
                  <a:pt x="4501" y="1677"/>
                </a:lnTo>
                <a:lnTo>
                  <a:pt x="4499" y="1675"/>
                </a:lnTo>
                <a:lnTo>
                  <a:pt x="4497" y="1673"/>
                </a:lnTo>
                <a:lnTo>
                  <a:pt x="4494" y="1673"/>
                </a:lnTo>
                <a:lnTo>
                  <a:pt x="4492" y="1673"/>
                </a:lnTo>
                <a:lnTo>
                  <a:pt x="4490" y="1673"/>
                </a:lnTo>
                <a:lnTo>
                  <a:pt x="4488" y="1673"/>
                </a:lnTo>
                <a:lnTo>
                  <a:pt x="4486" y="1671"/>
                </a:lnTo>
                <a:lnTo>
                  <a:pt x="4484" y="1671"/>
                </a:lnTo>
                <a:lnTo>
                  <a:pt x="4484" y="1671"/>
                </a:lnTo>
                <a:lnTo>
                  <a:pt x="4482" y="1671"/>
                </a:lnTo>
                <a:lnTo>
                  <a:pt x="4482" y="1671"/>
                </a:lnTo>
                <a:lnTo>
                  <a:pt x="4480" y="1673"/>
                </a:lnTo>
                <a:lnTo>
                  <a:pt x="4480" y="1673"/>
                </a:lnTo>
                <a:lnTo>
                  <a:pt x="4478" y="1673"/>
                </a:lnTo>
                <a:lnTo>
                  <a:pt x="4478" y="1673"/>
                </a:lnTo>
                <a:lnTo>
                  <a:pt x="4478" y="1671"/>
                </a:lnTo>
                <a:lnTo>
                  <a:pt x="4476" y="1671"/>
                </a:lnTo>
                <a:lnTo>
                  <a:pt x="4476" y="1671"/>
                </a:lnTo>
                <a:lnTo>
                  <a:pt x="4473" y="1673"/>
                </a:lnTo>
                <a:lnTo>
                  <a:pt x="4469" y="1671"/>
                </a:lnTo>
                <a:lnTo>
                  <a:pt x="4465" y="1673"/>
                </a:lnTo>
                <a:lnTo>
                  <a:pt x="4463" y="1673"/>
                </a:lnTo>
                <a:lnTo>
                  <a:pt x="4461" y="1677"/>
                </a:lnTo>
                <a:lnTo>
                  <a:pt x="4461" y="1677"/>
                </a:lnTo>
                <a:lnTo>
                  <a:pt x="4461" y="1679"/>
                </a:lnTo>
                <a:lnTo>
                  <a:pt x="4461" y="1679"/>
                </a:lnTo>
                <a:lnTo>
                  <a:pt x="4461" y="1682"/>
                </a:lnTo>
                <a:lnTo>
                  <a:pt x="4461" y="1682"/>
                </a:lnTo>
                <a:lnTo>
                  <a:pt x="4461" y="1682"/>
                </a:lnTo>
                <a:lnTo>
                  <a:pt x="4463" y="1679"/>
                </a:lnTo>
                <a:lnTo>
                  <a:pt x="4463" y="1679"/>
                </a:lnTo>
                <a:lnTo>
                  <a:pt x="4463" y="1677"/>
                </a:lnTo>
                <a:lnTo>
                  <a:pt x="4463" y="1677"/>
                </a:lnTo>
                <a:lnTo>
                  <a:pt x="4463" y="1677"/>
                </a:lnTo>
                <a:lnTo>
                  <a:pt x="4465" y="1677"/>
                </a:lnTo>
                <a:lnTo>
                  <a:pt x="4465" y="1677"/>
                </a:lnTo>
                <a:lnTo>
                  <a:pt x="4465" y="1677"/>
                </a:lnTo>
                <a:lnTo>
                  <a:pt x="4467" y="1679"/>
                </a:lnTo>
                <a:lnTo>
                  <a:pt x="4469" y="1682"/>
                </a:lnTo>
                <a:lnTo>
                  <a:pt x="4469" y="1682"/>
                </a:lnTo>
                <a:lnTo>
                  <a:pt x="4471" y="1679"/>
                </a:lnTo>
                <a:lnTo>
                  <a:pt x="4471" y="1679"/>
                </a:lnTo>
                <a:lnTo>
                  <a:pt x="4473" y="1679"/>
                </a:lnTo>
                <a:lnTo>
                  <a:pt x="4473" y="1677"/>
                </a:lnTo>
                <a:lnTo>
                  <a:pt x="4476" y="1677"/>
                </a:lnTo>
                <a:lnTo>
                  <a:pt x="4476" y="1677"/>
                </a:lnTo>
                <a:lnTo>
                  <a:pt x="4476" y="1677"/>
                </a:lnTo>
                <a:lnTo>
                  <a:pt x="4476" y="1677"/>
                </a:lnTo>
                <a:lnTo>
                  <a:pt x="4476" y="1679"/>
                </a:lnTo>
                <a:lnTo>
                  <a:pt x="4476" y="1679"/>
                </a:lnTo>
                <a:lnTo>
                  <a:pt x="4478" y="1679"/>
                </a:lnTo>
                <a:lnTo>
                  <a:pt x="4480" y="1679"/>
                </a:lnTo>
                <a:lnTo>
                  <a:pt x="4482" y="1679"/>
                </a:lnTo>
                <a:lnTo>
                  <a:pt x="4484" y="1682"/>
                </a:lnTo>
                <a:lnTo>
                  <a:pt x="4484" y="1679"/>
                </a:lnTo>
                <a:lnTo>
                  <a:pt x="4484" y="1679"/>
                </a:lnTo>
                <a:lnTo>
                  <a:pt x="4484" y="1679"/>
                </a:lnTo>
                <a:lnTo>
                  <a:pt x="4484" y="1679"/>
                </a:lnTo>
                <a:lnTo>
                  <a:pt x="4486" y="1679"/>
                </a:lnTo>
                <a:lnTo>
                  <a:pt x="4488" y="1679"/>
                </a:lnTo>
                <a:lnTo>
                  <a:pt x="4490" y="1679"/>
                </a:lnTo>
                <a:close/>
                <a:moveTo>
                  <a:pt x="4530" y="1715"/>
                </a:moveTo>
                <a:lnTo>
                  <a:pt x="4530" y="1715"/>
                </a:lnTo>
                <a:lnTo>
                  <a:pt x="4530" y="1717"/>
                </a:lnTo>
                <a:lnTo>
                  <a:pt x="4532" y="1715"/>
                </a:lnTo>
                <a:lnTo>
                  <a:pt x="4532" y="1715"/>
                </a:lnTo>
                <a:lnTo>
                  <a:pt x="4530" y="1713"/>
                </a:lnTo>
                <a:lnTo>
                  <a:pt x="4530" y="1713"/>
                </a:lnTo>
                <a:lnTo>
                  <a:pt x="4530" y="1711"/>
                </a:lnTo>
                <a:lnTo>
                  <a:pt x="4530" y="1711"/>
                </a:lnTo>
                <a:lnTo>
                  <a:pt x="4530" y="1713"/>
                </a:lnTo>
                <a:lnTo>
                  <a:pt x="4530" y="1715"/>
                </a:lnTo>
                <a:lnTo>
                  <a:pt x="4530" y="1715"/>
                </a:lnTo>
                <a:close/>
                <a:moveTo>
                  <a:pt x="4471" y="1734"/>
                </a:moveTo>
                <a:lnTo>
                  <a:pt x="4471" y="1732"/>
                </a:lnTo>
                <a:lnTo>
                  <a:pt x="4471" y="1734"/>
                </a:lnTo>
                <a:lnTo>
                  <a:pt x="4469" y="1734"/>
                </a:lnTo>
                <a:lnTo>
                  <a:pt x="4469" y="1734"/>
                </a:lnTo>
                <a:lnTo>
                  <a:pt x="4471" y="1734"/>
                </a:lnTo>
                <a:lnTo>
                  <a:pt x="4471" y="1734"/>
                </a:lnTo>
                <a:lnTo>
                  <a:pt x="4471" y="1734"/>
                </a:lnTo>
                <a:lnTo>
                  <a:pt x="4471" y="1734"/>
                </a:lnTo>
                <a:lnTo>
                  <a:pt x="4471" y="1734"/>
                </a:lnTo>
                <a:close/>
                <a:moveTo>
                  <a:pt x="4469" y="1682"/>
                </a:moveTo>
                <a:lnTo>
                  <a:pt x="4469" y="1682"/>
                </a:lnTo>
                <a:lnTo>
                  <a:pt x="4467" y="1684"/>
                </a:lnTo>
                <a:lnTo>
                  <a:pt x="4469" y="1684"/>
                </a:lnTo>
                <a:lnTo>
                  <a:pt x="4469" y="1682"/>
                </a:lnTo>
                <a:lnTo>
                  <a:pt x="4469" y="1682"/>
                </a:lnTo>
                <a:close/>
                <a:moveTo>
                  <a:pt x="4486" y="1742"/>
                </a:moveTo>
                <a:lnTo>
                  <a:pt x="4486" y="1744"/>
                </a:lnTo>
                <a:lnTo>
                  <a:pt x="4486" y="1744"/>
                </a:lnTo>
                <a:lnTo>
                  <a:pt x="4486" y="1747"/>
                </a:lnTo>
                <a:lnTo>
                  <a:pt x="4488" y="1747"/>
                </a:lnTo>
                <a:lnTo>
                  <a:pt x="4488" y="1747"/>
                </a:lnTo>
                <a:lnTo>
                  <a:pt x="4488" y="1744"/>
                </a:lnTo>
                <a:lnTo>
                  <a:pt x="4488" y="1744"/>
                </a:lnTo>
                <a:lnTo>
                  <a:pt x="4486" y="1742"/>
                </a:lnTo>
                <a:lnTo>
                  <a:pt x="4486" y="1742"/>
                </a:lnTo>
                <a:close/>
                <a:moveTo>
                  <a:pt x="4515" y="1734"/>
                </a:moveTo>
                <a:lnTo>
                  <a:pt x="4517" y="1734"/>
                </a:lnTo>
                <a:lnTo>
                  <a:pt x="4517" y="1734"/>
                </a:lnTo>
                <a:lnTo>
                  <a:pt x="4517" y="1734"/>
                </a:lnTo>
                <a:lnTo>
                  <a:pt x="4520" y="1736"/>
                </a:lnTo>
                <a:lnTo>
                  <a:pt x="4520" y="1736"/>
                </a:lnTo>
                <a:lnTo>
                  <a:pt x="4520" y="1734"/>
                </a:lnTo>
                <a:lnTo>
                  <a:pt x="4520" y="1734"/>
                </a:lnTo>
                <a:lnTo>
                  <a:pt x="4515" y="1734"/>
                </a:lnTo>
                <a:close/>
                <a:moveTo>
                  <a:pt x="4515" y="1734"/>
                </a:moveTo>
                <a:lnTo>
                  <a:pt x="4515" y="1734"/>
                </a:lnTo>
                <a:lnTo>
                  <a:pt x="4513" y="1734"/>
                </a:lnTo>
                <a:lnTo>
                  <a:pt x="4513" y="1734"/>
                </a:lnTo>
                <a:lnTo>
                  <a:pt x="4513" y="1734"/>
                </a:lnTo>
                <a:lnTo>
                  <a:pt x="4513" y="1736"/>
                </a:lnTo>
                <a:lnTo>
                  <a:pt x="4511" y="1736"/>
                </a:lnTo>
                <a:lnTo>
                  <a:pt x="4511" y="1736"/>
                </a:lnTo>
                <a:lnTo>
                  <a:pt x="4511" y="1738"/>
                </a:lnTo>
                <a:lnTo>
                  <a:pt x="4509" y="1738"/>
                </a:lnTo>
                <a:lnTo>
                  <a:pt x="4509" y="1738"/>
                </a:lnTo>
                <a:lnTo>
                  <a:pt x="4509" y="1740"/>
                </a:lnTo>
                <a:lnTo>
                  <a:pt x="4509" y="1742"/>
                </a:lnTo>
                <a:lnTo>
                  <a:pt x="4507" y="1742"/>
                </a:lnTo>
                <a:lnTo>
                  <a:pt x="4507" y="1742"/>
                </a:lnTo>
                <a:lnTo>
                  <a:pt x="4507" y="1744"/>
                </a:lnTo>
                <a:lnTo>
                  <a:pt x="4507" y="1744"/>
                </a:lnTo>
                <a:lnTo>
                  <a:pt x="4507" y="1747"/>
                </a:lnTo>
                <a:lnTo>
                  <a:pt x="4509" y="1747"/>
                </a:lnTo>
                <a:lnTo>
                  <a:pt x="4509" y="1747"/>
                </a:lnTo>
                <a:lnTo>
                  <a:pt x="4511" y="1747"/>
                </a:lnTo>
                <a:lnTo>
                  <a:pt x="4511" y="1747"/>
                </a:lnTo>
                <a:lnTo>
                  <a:pt x="4511" y="1744"/>
                </a:lnTo>
                <a:lnTo>
                  <a:pt x="4511" y="1744"/>
                </a:lnTo>
                <a:lnTo>
                  <a:pt x="4513" y="1742"/>
                </a:lnTo>
                <a:lnTo>
                  <a:pt x="4513" y="1742"/>
                </a:lnTo>
                <a:lnTo>
                  <a:pt x="4513" y="1742"/>
                </a:lnTo>
                <a:lnTo>
                  <a:pt x="4515" y="1740"/>
                </a:lnTo>
                <a:lnTo>
                  <a:pt x="4515" y="1738"/>
                </a:lnTo>
                <a:lnTo>
                  <a:pt x="4515" y="1736"/>
                </a:lnTo>
                <a:lnTo>
                  <a:pt x="4515" y="1734"/>
                </a:lnTo>
                <a:lnTo>
                  <a:pt x="4515" y="1734"/>
                </a:lnTo>
                <a:close/>
                <a:moveTo>
                  <a:pt x="4528" y="1795"/>
                </a:moveTo>
                <a:lnTo>
                  <a:pt x="4528" y="1795"/>
                </a:lnTo>
                <a:lnTo>
                  <a:pt x="4530" y="1793"/>
                </a:lnTo>
                <a:lnTo>
                  <a:pt x="4528" y="1791"/>
                </a:lnTo>
                <a:lnTo>
                  <a:pt x="4528" y="1791"/>
                </a:lnTo>
                <a:lnTo>
                  <a:pt x="4528" y="1788"/>
                </a:lnTo>
                <a:lnTo>
                  <a:pt x="4528" y="1791"/>
                </a:lnTo>
                <a:lnTo>
                  <a:pt x="4528" y="1791"/>
                </a:lnTo>
                <a:lnTo>
                  <a:pt x="4528" y="1791"/>
                </a:lnTo>
                <a:lnTo>
                  <a:pt x="4528" y="1793"/>
                </a:lnTo>
                <a:lnTo>
                  <a:pt x="4528" y="1795"/>
                </a:lnTo>
                <a:close/>
                <a:moveTo>
                  <a:pt x="5364" y="508"/>
                </a:moveTo>
                <a:lnTo>
                  <a:pt x="5362" y="508"/>
                </a:lnTo>
                <a:lnTo>
                  <a:pt x="5356" y="508"/>
                </a:lnTo>
                <a:lnTo>
                  <a:pt x="5358" y="508"/>
                </a:lnTo>
                <a:lnTo>
                  <a:pt x="5358" y="505"/>
                </a:lnTo>
                <a:lnTo>
                  <a:pt x="5356" y="505"/>
                </a:lnTo>
                <a:lnTo>
                  <a:pt x="5356" y="505"/>
                </a:lnTo>
                <a:lnTo>
                  <a:pt x="5356" y="505"/>
                </a:lnTo>
                <a:lnTo>
                  <a:pt x="5353" y="505"/>
                </a:lnTo>
                <a:lnTo>
                  <a:pt x="5351" y="505"/>
                </a:lnTo>
                <a:lnTo>
                  <a:pt x="5351" y="505"/>
                </a:lnTo>
                <a:lnTo>
                  <a:pt x="5353" y="503"/>
                </a:lnTo>
                <a:lnTo>
                  <a:pt x="5353" y="503"/>
                </a:lnTo>
                <a:lnTo>
                  <a:pt x="5351" y="503"/>
                </a:lnTo>
                <a:lnTo>
                  <a:pt x="5347" y="499"/>
                </a:lnTo>
                <a:lnTo>
                  <a:pt x="5343" y="497"/>
                </a:lnTo>
                <a:lnTo>
                  <a:pt x="5341" y="495"/>
                </a:lnTo>
                <a:lnTo>
                  <a:pt x="5337" y="493"/>
                </a:lnTo>
                <a:lnTo>
                  <a:pt x="5335" y="489"/>
                </a:lnTo>
                <a:lnTo>
                  <a:pt x="5330" y="489"/>
                </a:lnTo>
                <a:lnTo>
                  <a:pt x="5326" y="489"/>
                </a:lnTo>
                <a:lnTo>
                  <a:pt x="5324" y="489"/>
                </a:lnTo>
                <a:lnTo>
                  <a:pt x="5322" y="487"/>
                </a:lnTo>
                <a:lnTo>
                  <a:pt x="5316" y="487"/>
                </a:lnTo>
                <a:lnTo>
                  <a:pt x="5316" y="487"/>
                </a:lnTo>
                <a:lnTo>
                  <a:pt x="5322" y="489"/>
                </a:lnTo>
                <a:lnTo>
                  <a:pt x="5324" y="489"/>
                </a:lnTo>
                <a:lnTo>
                  <a:pt x="5324" y="489"/>
                </a:lnTo>
                <a:lnTo>
                  <a:pt x="5322" y="489"/>
                </a:lnTo>
                <a:lnTo>
                  <a:pt x="5318" y="489"/>
                </a:lnTo>
                <a:lnTo>
                  <a:pt x="5316" y="489"/>
                </a:lnTo>
                <a:lnTo>
                  <a:pt x="5314" y="489"/>
                </a:lnTo>
                <a:lnTo>
                  <a:pt x="5314" y="489"/>
                </a:lnTo>
                <a:lnTo>
                  <a:pt x="5314" y="489"/>
                </a:lnTo>
                <a:lnTo>
                  <a:pt x="5314" y="491"/>
                </a:lnTo>
                <a:lnTo>
                  <a:pt x="5314" y="491"/>
                </a:lnTo>
                <a:lnTo>
                  <a:pt x="5314" y="491"/>
                </a:lnTo>
                <a:lnTo>
                  <a:pt x="5312" y="491"/>
                </a:lnTo>
                <a:lnTo>
                  <a:pt x="5312" y="491"/>
                </a:lnTo>
                <a:lnTo>
                  <a:pt x="5312" y="489"/>
                </a:lnTo>
                <a:lnTo>
                  <a:pt x="5314" y="487"/>
                </a:lnTo>
                <a:lnTo>
                  <a:pt x="5314" y="487"/>
                </a:lnTo>
                <a:lnTo>
                  <a:pt x="5314" y="487"/>
                </a:lnTo>
                <a:lnTo>
                  <a:pt x="5309" y="484"/>
                </a:lnTo>
                <a:lnTo>
                  <a:pt x="5307" y="484"/>
                </a:lnTo>
                <a:lnTo>
                  <a:pt x="5307" y="484"/>
                </a:lnTo>
                <a:lnTo>
                  <a:pt x="5303" y="484"/>
                </a:lnTo>
                <a:lnTo>
                  <a:pt x="5295" y="484"/>
                </a:lnTo>
                <a:lnTo>
                  <a:pt x="5295" y="487"/>
                </a:lnTo>
                <a:lnTo>
                  <a:pt x="5295" y="487"/>
                </a:lnTo>
                <a:lnTo>
                  <a:pt x="5295" y="487"/>
                </a:lnTo>
                <a:lnTo>
                  <a:pt x="5295" y="487"/>
                </a:lnTo>
                <a:lnTo>
                  <a:pt x="5297" y="487"/>
                </a:lnTo>
                <a:lnTo>
                  <a:pt x="5299" y="489"/>
                </a:lnTo>
                <a:lnTo>
                  <a:pt x="5299" y="489"/>
                </a:lnTo>
                <a:lnTo>
                  <a:pt x="5301" y="489"/>
                </a:lnTo>
                <a:lnTo>
                  <a:pt x="5301" y="491"/>
                </a:lnTo>
                <a:lnTo>
                  <a:pt x="5301" y="493"/>
                </a:lnTo>
                <a:lnTo>
                  <a:pt x="5301" y="493"/>
                </a:lnTo>
                <a:lnTo>
                  <a:pt x="5301" y="495"/>
                </a:lnTo>
                <a:lnTo>
                  <a:pt x="5301" y="497"/>
                </a:lnTo>
                <a:lnTo>
                  <a:pt x="5299" y="497"/>
                </a:lnTo>
                <a:lnTo>
                  <a:pt x="5299" y="497"/>
                </a:lnTo>
                <a:lnTo>
                  <a:pt x="5301" y="499"/>
                </a:lnTo>
                <a:lnTo>
                  <a:pt x="5303" y="499"/>
                </a:lnTo>
                <a:lnTo>
                  <a:pt x="5305" y="499"/>
                </a:lnTo>
                <a:lnTo>
                  <a:pt x="5305" y="501"/>
                </a:lnTo>
                <a:lnTo>
                  <a:pt x="5305" y="503"/>
                </a:lnTo>
                <a:lnTo>
                  <a:pt x="5303" y="505"/>
                </a:lnTo>
                <a:lnTo>
                  <a:pt x="5303" y="505"/>
                </a:lnTo>
                <a:lnTo>
                  <a:pt x="5303" y="505"/>
                </a:lnTo>
                <a:lnTo>
                  <a:pt x="5301" y="505"/>
                </a:lnTo>
                <a:lnTo>
                  <a:pt x="5301" y="505"/>
                </a:lnTo>
                <a:lnTo>
                  <a:pt x="5301" y="503"/>
                </a:lnTo>
                <a:lnTo>
                  <a:pt x="5301" y="501"/>
                </a:lnTo>
                <a:lnTo>
                  <a:pt x="5299" y="501"/>
                </a:lnTo>
                <a:lnTo>
                  <a:pt x="5299" y="501"/>
                </a:lnTo>
                <a:lnTo>
                  <a:pt x="5297" y="503"/>
                </a:lnTo>
                <a:lnTo>
                  <a:pt x="5297" y="503"/>
                </a:lnTo>
                <a:lnTo>
                  <a:pt x="5297" y="503"/>
                </a:lnTo>
                <a:lnTo>
                  <a:pt x="5295" y="501"/>
                </a:lnTo>
                <a:lnTo>
                  <a:pt x="5295" y="499"/>
                </a:lnTo>
                <a:lnTo>
                  <a:pt x="5295" y="499"/>
                </a:lnTo>
                <a:lnTo>
                  <a:pt x="5293" y="497"/>
                </a:lnTo>
                <a:lnTo>
                  <a:pt x="5293" y="497"/>
                </a:lnTo>
                <a:lnTo>
                  <a:pt x="5291" y="497"/>
                </a:lnTo>
                <a:lnTo>
                  <a:pt x="5289" y="497"/>
                </a:lnTo>
                <a:lnTo>
                  <a:pt x="5289" y="495"/>
                </a:lnTo>
                <a:lnTo>
                  <a:pt x="5291" y="493"/>
                </a:lnTo>
                <a:lnTo>
                  <a:pt x="5291" y="491"/>
                </a:lnTo>
                <a:lnTo>
                  <a:pt x="5291" y="489"/>
                </a:lnTo>
                <a:lnTo>
                  <a:pt x="5289" y="489"/>
                </a:lnTo>
                <a:lnTo>
                  <a:pt x="5289" y="487"/>
                </a:lnTo>
                <a:lnTo>
                  <a:pt x="5289" y="482"/>
                </a:lnTo>
                <a:lnTo>
                  <a:pt x="5289" y="482"/>
                </a:lnTo>
                <a:lnTo>
                  <a:pt x="5291" y="480"/>
                </a:lnTo>
                <a:lnTo>
                  <a:pt x="5289" y="478"/>
                </a:lnTo>
                <a:lnTo>
                  <a:pt x="5289" y="478"/>
                </a:lnTo>
                <a:lnTo>
                  <a:pt x="5286" y="478"/>
                </a:lnTo>
                <a:lnTo>
                  <a:pt x="5286" y="478"/>
                </a:lnTo>
                <a:lnTo>
                  <a:pt x="5284" y="478"/>
                </a:lnTo>
                <a:lnTo>
                  <a:pt x="5282" y="478"/>
                </a:lnTo>
                <a:lnTo>
                  <a:pt x="5284" y="476"/>
                </a:lnTo>
                <a:lnTo>
                  <a:pt x="5284" y="476"/>
                </a:lnTo>
                <a:lnTo>
                  <a:pt x="5284" y="474"/>
                </a:lnTo>
                <a:lnTo>
                  <a:pt x="5282" y="474"/>
                </a:lnTo>
                <a:lnTo>
                  <a:pt x="5282" y="472"/>
                </a:lnTo>
                <a:lnTo>
                  <a:pt x="5259" y="461"/>
                </a:lnTo>
                <a:lnTo>
                  <a:pt x="5257" y="459"/>
                </a:lnTo>
                <a:lnTo>
                  <a:pt x="5255" y="457"/>
                </a:lnTo>
                <a:lnTo>
                  <a:pt x="5253" y="457"/>
                </a:lnTo>
                <a:lnTo>
                  <a:pt x="5251" y="457"/>
                </a:lnTo>
                <a:lnTo>
                  <a:pt x="5251" y="457"/>
                </a:lnTo>
                <a:lnTo>
                  <a:pt x="5249" y="457"/>
                </a:lnTo>
                <a:lnTo>
                  <a:pt x="5251" y="457"/>
                </a:lnTo>
                <a:lnTo>
                  <a:pt x="5251" y="455"/>
                </a:lnTo>
                <a:lnTo>
                  <a:pt x="5249" y="455"/>
                </a:lnTo>
                <a:lnTo>
                  <a:pt x="5240" y="451"/>
                </a:lnTo>
                <a:lnTo>
                  <a:pt x="5238" y="449"/>
                </a:lnTo>
                <a:lnTo>
                  <a:pt x="5240" y="451"/>
                </a:lnTo>
                <a:lnTo>
                  <a:pt x="5247" y="455"/>
                </a:lnTo>
                <a:lnTo>
                  <a:pt x="5247" y="455"/>
                </a:lnTo>
                <a:lnTo>
                  <a:pt x="5245" y="457"/>
                </a:lnTo>
                <a:lnTo>
                  <a:pt x="5242" y="457"/>
                </a:lnTo>
                <a:lnTo>
                  <a:pt x="5245" y="455"/>
                </a:lnTo>
                <a:lnTo>
                  <a:pt x="5242" y="453"/>
                </a:lnTo>
                <a:lnTo>
                  <a:pt x="5242" y="453"/>
                </a:lnTo>
                <a:lnTo>
                  <a:pt x="5240" y="451"/>
                </a:lnTo>
                <a:lnTo>
                  <a:pt x="5238" y="451"/>
                </a:lnTo>
                <a:lnTo>
                  <a:pt x="5234" y="451"/>
                </a:lnTo>
                <a:lnTo>
                  <a:pt x="5234" y="449"/>
                </a:lnTo>
                <a:lnTo>
                  <a:pt x="5234" y="447"/>
                </a:lnTo>
                <a:lnTo>
                  <a:pt x="5236" y="449"/>
                </a:lnTo>
                <a:lnTo>
                  <a:pt x="5236" y="449"/>
                </a:lnTo>
                <a:lnTo>
                  <a:pt x="5234" y="447"/>
                </a:lnTo>
                <a:lnTo>
                  <a:pt x="5232" y="445"/>
                </a:lnTo>
                <a:lnTo>
                  <a:pt x="5226" y="443"/>
                </a:lnTo>
                <a:lnTo>
                  <a:pt x="5224" y="443"/>
                </a:lnTo>
                <a:lnTo>
                  <a:pt x="5224" y="440"/>
                </a:lnTo>
                <a:lnTo>
                  <a:pt x="5221" y="440"/>
                </a:lnTo>
                <a:lnTo>
                  <a:pt x="5221" y="440"/>
                </a:lnTo>
                <a:lnTo>
                  <a:pt x="5217" y="440"/>
                </a:lnTo>
                <a:lnTo>
                  <a:pt x="5215" y="438"/>
                </a:lnTo>
                <a:lnTo>
                  <a:pt x="5215" y="438"/>
                </a:lnTo>
                <a:lnTo>
                  <a:pt x="5213" y="438"/>
                </a:lnTo>
                <a:lnTo>
                  <a:pt x="5205" y="432"/>
                </a:lnTo>
                <a:lnTo>
                  <a:pt x="5201" y="430"/>
                </a:lnTo>
                <a:lnTo>
                  <a:pt x="5201" y="430"/>
                </a:lnTo>
                <a:lnTo>
                  <a:pt x="5201" y="430"/>
                </a:lnTo>
                <a:lnTo>
                  <a:pt x="5198" y="428"/>
                </a:lnTo>
                <a:lnTo>
                  <a:pt x="5192" y="428"/>
                </a:lnTo>
                <a:lnTo>
                  <a:pt x="5186" y="426"/>
                </a:lnTo>
                <a:lnTo>
                  <a:pt x="5177" y="424"/>
                </a:lnTo>
                <a:lnTo>
                  <a:pt x="5171" y="422"/>
                </a:lnTo>
                <a:lnTo>
                  <a:pt x="5163" y="419"/>
                </a:lnTo>
                <a:lnTo>
                  <a:pt x="5159" y="417"/>
                </a:lnTo>
                <a:lnTo>
                  <a:pt x="5157" y="415"/>
                </a:lnTo>
                <a:lnTo>
                  <a:pt x="5154" y="415"/>
                </a:lnTo>
                <a:lnTo>
                  <a:pt x="5148" y="417"/>
                </a:lnTo>
                <a:lnTo>
                  <a:pt x="5140" y="417"/>
                </a:lnTo>
                <a:lnTo>
                  <a:pt x="5133" y="415"/>
                </a:lnTo>
                <a:lnTo>
                  <a:pt x="5127" y="415"/>
                </a:lnTo>
                <a:lnTo>
                  <a:pt x="5125" y="415"/>
                </a:lnTo>
                <a:lnTo>
                  <a:pt x="5121" y="415"/>
                </a:lnTo>
                <a:lnTo>
                  <a:pt x="5119" y="415"/>
                </a:lnTo>
                <a:lnTo>
                  <a:pt x="5119" y="417"/>
                </a:lnTo>
                <a:lnTo>
                  <a:pt x="5115" y="417"/>
                </a:lnTo>
                <a:lnTo>
                  <a:pt x="5113" y="415"/>
                </a:lnTo>
                <a:lnTo>
                  <a:pt x="5108" y="413"/>
                </a:lnTo>
                <a:lnTo>
                  <a:pt x="5100" y="413"/>
                </a:lnTo>
                <a:lnTo>
                  <a:pt x="5089" y="411"/>
                </a:lnTo>
                <a:lnTo>
                  <a:pt x="5083" y="411"/>
                </a:lnTo>
                <a:lnTo>
                  <a:pt x="5077" y="411"/>
                </a:lnTo>
                <a:lnTo>
                  <a:pt x="5079" y="415"/>
                </a:lnTo>
                <a:lnTo>
                  <a:pt x="5077" y="417"/>
                </a:lnTo>
                <a:lnTo>
                  <a:pt x="5075" y="419"/>
                </a:lnTo>
                <a:lnTo>
                  <a:pt x="5073" y="422"/>
                </a:lnTo>
                <a:lnTo>
                  <a:pt x="5073" y="422"/>
                </a:lnTo>
                <a:lnTo>
                  <a:pt x="5079" y="424"/>
                </a:lnTo>
                <a:lnTo>
                  <a:pt x="5081" y="428"/>
                </a:lnTo>
                <a:lnTo>
                  <a:pt x="5083" y="432"/>
                </a:lnTo>
                <a:lnTo>
                  <a:pt x="5085" y="434"/>
                </a:lnTo>
                <a:lnTo>
                  <a:pt x="5085" y="436"/>
                </a:lnTo>
                <a:lnTo>
                  <a:pt x="5079" y="443"/>
                </a:lnTo>
                <a:lnTo>
                  <a:pt x="5071" y="443"/>
                </a:lnTo>
                <a:lnTo>
                  <a:pt x="5064" y="445"/>
                </a:lnTo>
                <a:lnTo>
                  <a:pt x="5062" y="440"/>
                </a:lnTo>
                <a:lnTo>
                  <a:pt x="5060" y="436"/>
                </a:lnTo>
                <a:lnTo>
                  <a:pt x="5056" y="434"/>
                </a:lnTo>
                <a:lnTo>
                  <a:pt x="5050" y="432"/>
                </a:lnTo>
                <a:lnTo>
                  <a:pt x="5048" y="432"/>
                </a:lnTo>
                <a:lnTo>
                  <a:pt x="5045" y="432"/>
                </a:lnTo>
                <a:lnTo>
                  <a:pt x="5045" y="428"/>
                </a:lnTo>
                <a:lnTo>
                  <a:pt x="5043" y="424"/>
                </a:lnTo>
                <a:lnTo>
                  <a:pt x="5041" y="422"/>
                </a:lnTo>
                <a:lnTo>
                  <a:pt x="5041" y="422"/>
                </a:lnTo>
                <a:lnTo>
                  <a:pt x="5039" y="419"/>
                </a:lnTo>
                <a:lnTo>
                  <a:pt x="5037" y="419"/>
                </a:lnTo>
                <a:lnTo>
                  <a:pt x="5029" y="424"/>
                </a:lnTo>
                <a:lnTo>
                  <a:pt x="5025" y="426"/>
                </a:lnTo>
                <a:lnTo>
                  <a:pt x="5025" y="426"/>
                </a:lnTo>
                <a:lnTo>
                  <a:pt x="5012" y="424"/>
                </a:lnTo>
                <a:lnTo>
                  <a:pt x="5010" y="424"/>
                </a:lnTo>
                <a:lnTo>
                  <a:pt x="4991" y="424"/>
                </a:lnTo>
                <a:lnTo>
                  <a:pt x="4987" y="419"/>
                </a:lnTo>
                <a:lnTo>
                  <a:pt x="4983" y="419"/>
                </a:lnTo>
                <a:lnTo>
                  <a:pt x="4978" y="419"/>
                </a:lnTo>
                <a:lnTo>
                  <a:pt x="4976" y="422"/>
                </a:lnTo>
                <a:lnTo>
                  <a:pt x="4972" y="419"/>
                </a:lnTo>
                <a:lnTo>
                  <a:pt x="4968" y="422"/>
                </a:lnTo>
                <a:lnTo>
                  <a:pt x="4960" y="422"/>
                </a:lnTo>
                <a:lnTo>
                  <a:pt x="4957" y="424"/>
                </a:lnTo>
                <a:lnTo>
                  <a:pt x="4953" y="424"/>
                </a:lnTo>
                <a:lnTo>
                  <a:pt x="4947" y="428"/>
                </a:lnTo>
                <a:lnTo>
                  <a:pt x="4947" y="430"/>
                </a:lnTo>
                <a:lnTo>
                  <a:pt x="4947" y="434"/>
                </a:lnTo>
                <a:lnTo>
                  <a:pt x="4949" y="436"/>
                </a:lnTo>
                <a:lnTo>
                  <a:pt x="4949" y="440"/>
                </a:lnTo>
                <a:lnTo>
                  <a:pt x="4947" y="443"/>
                </a:lnTo>
                <a:lnTo>
                  <a:pt x="4945" y="443"/>
                </a:lnTo>
                <a:lnTo>
                  <a:pt x="4943" y="447"/>
                </a:lnTo>
                <a:lnTo>
                  <a:pt x="4941" y="449"/>
                </a:lnTo>
                <a:lnTo>
                  <a:pt x="4939" y="449"/>
                </a:lnTo>
                <a:lnTo>
                  <a:pt x="4941" y="449"/>
                </a:lnTo>
                <a:lnTo>
                  <a:pt x="4943" y="447"/>
                </a:lnTo>
                <a:lnTo>
                  <a:pt x="4945" y="440"/>
                </a:lnTo>
                <a:lnTo>
                  <a:pt x="4945" y="438"/>
                </a:lnTo>
                <a:lnTo>
                  <a:pt x="4943" y="438"/>
                </a:lnTo>
                <a:lnTo>
                  <a:pt x="4941" y="436"/>
                </a:lnTo>
                <a:lnTo>
                  <a:pt x="4941" y="430"/>
                </a:lnTo>
                <a:lnTo>
                  <a:pt x="4939" y="426"/>
                </a:lnTo>
                <a:lnTo>
                  <a:pt x="4939" y="424"/>
                </a:lnTo>
                <a:lnTo>
                  <a:pt x="4937" y="422"/>
                </a:lnTo>
                <a:lnTo>
                  <a:pt x="4928" y="419"/>
                </a:lnTo>
                <a:lnTo>
                  <a:pt x="4924" y="417"/>
                </a:lnTo>
                <a:lnTo>
                  <a:pt x="4922" y="415"/>
                </a:lnTo>
                <a:lnTo>
                  <a:pt x="4924" y="413"/>
                </a:lnTo>
                <a:lnTo>
                  <a:pt x="4924" y="411"/>
                </a:lnTo>
                <a:lnTo>
                  <a:pt x="4924" y="409"/>
                </a:lnTo>
                <a:lnTo>
                  <a:pt x="4926" y="407"/>
                </a:lnTo>
                <a:lnTo>
                  <a:pt x="4926" y="405"/>
                </a:lnTo>
                <a:lnTo>
                  <a:pt x="4926" y="403"/>
                </a:lnTo>
                <a:lnTo>
                  <a:pt x="4924" y="401"/>
                </a:lnTo>
                <a:lnTo>
                  <a:pt x="4922" y="396"/>
                </a:lnTo>
                <a:lnTo>
                  <a:pt x="4922" y="396"/>
                </a:lnTo>
                <a:lnTo>
                  <a:pt x="4916" y="392"/>
                </a:lnTo>
                <a:lnTo>
                  <a:pt x="4907" y="388"/>
                </a:lnTo>
                <a:lnTo>
                  <a:pt x="4897" y="386"/>
                </a:lnTo>
                <a:lnTo>
                  <a:pt x="4888" y="386"/>
                </a:lnTo>
                <a:lnTo>
                  <a:pt x="4878" y="384"/>
                </a:lnTo>
                <a:lnTo>
                  <a:pt x="4865" y="384"/>
                </a:lnTo>
                <a:lnTo>
                  <a:pt x="4861" y="386"/>
                </a:lnTo>
                <a:lnTo>
                  <a:pt x="4853" y="386"/>
                </a:lnTo>
                <a:lnTo>
                  <a:pt x="4844" y="388"/>
                </a:lnTo>
                <a:lnTo>
                  <a:pt x="4836" y="390"/>
                </a:lnTo>
                <a:lnTo>
                  <a:pt x="4832" y="390"/>
                </a:lnTo>
                <a:lnTo>
                  <a:pt x="4821" y="392"/>
                </a:lnTo>
                <a:lnTo>
                  <a:pt x="4817" y="392"/>
                </a:lnTo>
                <a:lnTo>
                  <a:pt x="4807" y="388"/>
                </a:lnTo>
                <a:lnTo>
                  <a:pt x="4809" y="386"/>
                </a:lnTo>
                <a:lnTo>
                  <a:pt x="4811" y="386"/>
                </a:lnTo>
                <a:lnTo>
                  <a:pt x="4807" y="382"/>
                </a:lnTo>
                <a:lnTo>
                  <a:pt x="4805" y="380"/>
                </a:lnTo>
                <a:lnTo>
                  <a:pt x="4798" y="378"/>
                </a:lnTo>
                <a:lnTo>
                  <a:pt x="4794" y="378"/>
                </a:lnTo>
                <a:lnTo>
                  <a:pt x="4792" y="378"/>
                </a:lnTo>
                <a:lnTo>
                  <a:pt x="4784" y="380"/>
                </a:lnTo>
                <a:lnTo>
                  <a:pt x="4781" y="382"/>
                </a:lnTo>
                <a:lnTo>
                  <a:pt x="4786" y="378"/>
                </a:lnTo>
                <a:lnTo>
                  <a:pt x="4788" y="378"/>
                </a:lnTo>
                <a:lnTo>
                  <a:pt x="4790" y="375"/>
                </a:lnTo>
                <a:lnTo>
                  <a:pt x="4790" y="373"/>
                </a:lnTo>
                <a:lnTo>
                  <a:pt x="4790" y="373"/>
                </a:lnTo>
                <a:lnTo>
                  <a:pt x="4781" y="373"/>
                </a:lnTo>
                <a:lnTo>
                  <a:pt x="4781" y="373"/>
                </a:lnTo>
                <a:lnTo>
                  <a:pt x="4779" y="371"/>
                </a:lnTo>
                <a:lnTo>
                  <a:pt x="4779" y="371"/>
                </a:lnTo>
                <a:lnTo>
                  <a:pt x="4773" y="369"/>
                </a:lnTo>
                <a:lnTo>
                  <a:pt x="4769" y="369"/>
                </a:lnTo>
                <a:lnTo>
                  <a:pt x="4767" y="369"/>
                </a:lnTo>
                <a:lnTo>
                  <a:pt x="4765" y="367"/>
                </a:lnTo>
                <a:lnTo>
                  <a:pt x="4765" y="367"/>
                </a:lnTo>
                <a:lnTo>
                  <a:pt x="4767" y="367"/>
                </a:lnTo>
                <a:lnTo>
                  <a:pt x="4767" y="365"/>
                </a:lnTo>
                <a:lnTo>
                  <a:pt x="4771" y="365"/>
                </a:lnTo>
                <a:lnTo>
                  <a:pt x="4779" y="365"/>
                </a:lnTo>
                <a:lnTo>
                  <a:pt x="4781" y="363"/>
                </a:lnTo>
                <a:lnTo>
                  <a:pt x="4781" y="361"/>
                </a:lnTo>
                <a:lnTo>
                  <a:pt x="4779" y="361"/>
                </a:lnTo>
                <a:lnTo>
                  <a:pt x="4777" y="359"/>
                </a:lnTo>
                <a:lnTo>
                  <a:pt x="4773" y="357"/>
                </a:lnTo>
                <a:lnTo>
                  <a:pt x="4767" y="354"/>
                </a:lnTo>
                <a:lnTo>
                  <a:pt x="4758" y="352"/>
                </a:lnTo>
                <a:lnTo>
                  <a:pt x="4744" y="350"/>
                </a:lnTo>
                <a:lnTo>
                  <a:pt x="4742" y="352"/>
                </a:lnTo>
                <a:lnTo>
                  <a:pt x="4740" y="352"/>
                </a:lnTo>
                <a:lnTo>
                  <a:pt x="4735" y="354"/>
                </a:lnTo>
                <a:lnTo>
                  <a:pt x="4729" y="363"/>
                </a:lnTo>
                <a:lnTo>
                  <a:pt x="4725" y="365"/>
                </a:lnTo>
                <a:lnTo>
                  <a:pt x="4721" y="367"/>
                </a:lnTo>
                <a:lnTo>
                  <a:pt x="4710" y="369"/>
                </a:lnTo>
                <a:lnTo>
                  <a:pt x="4710" y="369"/>
                </a:lnTo>
                <a:lnTo>
                  <a:pt x="4708" y="367"/>
                </a:lnTo>
                <a:lnTo>
                  <a:pt x="4708" y="365"/>
                </a:lnTo>
                <a:lnTo>
                  <a:pt x="4710" y="365"/>
                </a:lnTo>
                <a:lnTo>
                  <a:pt x="4710" y="365"/>
                </a:lnTo>
                <a:lnTo>
                  <a:pt x="4708" y="363"/>
                </a:lnTo>
                <a:lnTo>
                  <a:pt x="4710" y="363"/>
                </a:lnTo>
                <a:lnTo>
                  <a:pt x="4710" y="363"/>
                </a:lnTo>
                <a:lnTo>
                  <a:pt x="4712" y="363"/>
                </a:lnTo>
                <a:lnTo>
                  <a:pt x="4714" y="363"/>
                </a:lnTo>
                <a:lnTo>
                  <a:pt x="4719" y="363"/>
                </a:lnTo>
                <a:lnTo>
                  <a:pt x="4719" y="361"/>
                </a:lnTo>
                <a:lnTo>
                  <a:pt x="4719" y="359"/>
                </a:lnTo>
                <a:lnTo>
                  <a:pt x="4719" y="357"/>
                </a:lnTo>
                <a:lnTo>
                  <a:pt x="4719" y="354"/>
                </a:lnTo>
                <a:lnTo>
                  <a:pt x="4719" y="354"/>
                </a:lnTo>
                <a:lnTo>
                  <a:pt x="4721" y="354"/>
                </a:lnTo>
                <a:lnTo>
                  <a:pt x="4723" y="357"/>
                </a:lnTo>
                <a:lnTo>
                  <a:pt x="4725" y="357"/>
                </a:lnTo>
                <a:lnTo>
                  <a:pt x="4727" y="357"/>
                </a:lnTo>
                <a:lnTo>
                  <a:pt x="4723" y="363"/>
                </a:lnTo>
                <a:lnTo>
                  <a:pt x="4725" y="363"/>
                </a:lnTo>
                <a:lnTo>
                  <a:pt x="4729" y="359"/>
                </a:lnTo>
                <a:lnTo>
                  <a:pt x="4731" y="357"/>
                </a:lnTo>
                <a:lnTo>
                  <a:pt x="4735" y="354"/>
                </a:lnTo>
                <a:lnTo>
                  <a:pt x="4735" y="352"/>
                </a:lnTo>
                <a:lnTo>
                  <a:pt x="4731" y="352"/>
                </a:lnTo>
                <a:lnTo>
                  <a:pt x="4708" y="354"/>
                </a:lnTo>
                <a:lnTo>
                  <a:pt x="4700" y="357"/>
                </a:lnTo>
                <a:lnTo>
                  <a:pt x="4698" y="354"/>
                </a:lnTo>
                <a:lnTo>
                  <a:pt x="4696" y="354"/>
                </a:lnTo>
                <a:lnTo>
                  <a:pt x="4700" y="352"/>
                </a:lnTo>
                <a:lnTo>
                  <a:pt x="4702" y="352"/>
                </a:lnTo>
                <a:lnTo>
                  <a:pt x="4706" y="350"/>
                </a:lnTo>
                <a:lnTo>
                  <a:pt x="4706" y="350"/>
                </a:lnTo>
                <a:lnTo>
                  <a:pt x="4712" y="350"/>
                </a:lnTo>
                <a:lnTo>
                  <a:pt x="4714" y="350"/>
                </a:lnTo>
                <a:lnTo>
                  <a:pt x="4727" y="350"/>
                </a:lnTo>
                <a:lnTo>
                  <a:pt x="4727" y="348"/>
                </a:lnTo>
                <a:lnTo>
                  <a:pt x="4725" y="348"/>
                </a:lnTo>
                <a:lnTo>
                  <a:pt x="4719" y="346"/>
                </a:lnTo>
                <a:lnTo>
                  <a:pt x="4714" y="346"/>
                </a:lnTo>
                <a:lnTo>
                  <a:pt x="4710" y="346"/>
                </a:lnTo>
                <a:lnTo>
                  <a:pt x="4702" y="344"/>
                </a:lnTo>
                <a:lnTo>
                  <a:pt x="4698" y="344"/>
                </a:lnTo>
                <a:lnTo>
                  <a:pt x="4689" y="342"/>
                </a:lnTo>
                <a:lnTo>
                  <a:pt x="4687" y="342"/>
                </a:lnTo>
                <a:lnTo>
                  <a:pt x="4666" y="342"/>
                </a:lnTo>
                <a:lnTo>
                  <a:pt x="4658" y="340"/>
                </a:lnTo>
                <a:lnTo>
                  <a:pt x="4656" y="338"/>
                </a:lnTo>
                <a:lnTo>
                  <a:pt x="4647" y="336"/>
                </a:lnTo>
                <a:lnTo>
                  <a:pt x="4645" y="336"/>
                </a:lnTo>
                <a:lnTo>
                  <a:pt x="4645" y="338"/>
                </a:lnTo>
                <a:lnTo>
                  <a:pt x="4645" y="338"/>
                </a:lnTo>
                <a:lnTo>
                  <a:pt x="4649" y="342"/>
                </a:lnTo>
                <a:lnTo>
                  <a:pt x="4649" y="344"/>
                </a:lnTo>
                <a:lnTo>
                  <a:pt x="4652" y="344"/>
                </a:lnTo>
                <a:lnTo>
                  <a:pt x="4645" y="346"/>
                </a:lnTo>
                <a:lnTo>
                  <a:pt x="4643" y="348"/>
                </a:lnTo>
                <a:lnTo>
                  <a:pt x="4631" y="346"/>
                </a:lnTo>
                <a:lnTo>
                  <a:pt x="4629" y="348"/>
                </a:lnTo>
                <a:lnTo>
                  <a:pt x="4624" y="352"/>
                </a:lnTo>
                <a:lnTo>
                  <a:pt x="4624" y="352"/>
                </a:lnTo>
                <a:lnTo>
                  <a:pt x="4624" y="357"/>
                </a:lnTo>
                <a:lnTo>
                  <a:pt x="4629" y="357"/>
                </a:lnTo>
                <a:lnTo>
                  <a:pt x="4629" y="354"/>
                </a:lnTo>
                <a:lnTo>
                  <a:pt x="4631" y="354"/>
                </a:lnTo>
                <a:lnTo>
                  <a:pt x="4637" y="354"/>
                </a:lnTo>
                <a:lnTo>
                  <a:pt x="4639" y="354"/>
                </a:lnTo>
                <a:lnTo>
                  <a:pt x="4637" y="357"/>
                </a:lnTo>
                <a:lnTo>
                  <a:pt x="4633" y="357"/>
                </a:lnTo>
                <a:lnTo>
                  <a:pt x="4631" y="361"/>
                </a:lnTo>
                <a:lnTo>
                  <a:pt x="4626" y="361"/>
                </a:lnTo>
                <a:lnTo>
                  <a:pt x="4629" y="363"/>
                </a:lnTo>
                <a:lnTo>
                  <a:pt x="4633" y="363"/>
                </a:lnTo>
                <a:lnTo>
                  <a:pt x="4631" y="369"/>
                </a:lnTo>
                <a:lnTo>
                  <a:pt x="4635" y="371"/>
                </a:lnTo>
                <a:lnTo>
                  <a:pt x="4635" y="373"/>
                </a:lnTo>
                <a:lnTo>
                  <a:pt x="4631" y="373"/>
                </a:lnTo>
                <a:lnTo>
                  <a:pt x="4626" y="375"/>
                </a:lnTo>
                <a:lnTo>
                  <a:pt x="4624" y="375"/>
                </a:lnTo>
                <a:lnTo>
                  <a:pt x="4622" y="371"/>
                </a:lnTo>
                <a:lnTo>
                  <a:pt x="4618" y="371"/>
                </a:lnTo>
                <a:lnTo>
                  <a:pt x="4616" y="369"/>
                </a:lnTo>
                <a:lnTo>
                  <a:pt x="4614" y="371"/>
                </a:lnTo>
                <a:lnTo>
                  <a:pt x="4612" y="371"/>
                </a:lnTo>
                <a:lnTo>
                  <a:pt x="4610" y="371"/>
                </a:lnTo>
                <a:lnTo>
                  <a:pt x="4610" y="371"/>
                </a:lnTo>
                <a:lnTo>
                  <a:pt x="4608" y="373"/>
                </a:lnTo>
                <a:lnTo>
                  <a:pt x="4608" y="375"/>
                </a:lnTo>
                <a:lnTo>
                  <a:pt x="4605" y="375"/>
                </a:lnTo>
                <a:lnTo>
                  <a:pt x="4605" y="378"/>
                </a:lnTo>
                <a:lnTo>
                  <a:pt x="4608" y="378"/>
                </a:lnTo>
                <a:lnTo>
                  <a:pt x="4608" y="378"/>
                </a:lnTo>
                <a:lnTo>
                  <a:pt x="4612" y="378"/>
                </a:lnTo>
                <a:lnTo>
                  <a:pt x="4608" y="380"/>
                </a:lnTo>
                <a:lnTo>
                  <a:pt x="4608" y="380"/>
                </a:lnTo>
                <a:lnTo>
                  <a:pt x="4608" y="380"/>
                </a:lnTo>
                <a:lnTo>
                  <a:pt x="4605" y="382"/>
                </a:lnTo>
                <a:lnTo>
                  <a:pt x="4605" y="382"/>
                </a:lnTo>
                <a:lnTo>
                  <a:pt x="4608" y="382"/>
                </a:lnTo>
                <a:lnTo>
                  <a:pt x="4608" y="384"/>
                </a:lnTo>
                <a:lnTo>
                  <a:pt x="4605" y="384"/>
                </a:lnTo>
                <a:lnTo>
                  <a:pt x="4603" y="382"/>
                </a:lnTo>
                <a:lnTo>
                  <a:pt x="4601" y="382"/>
                </a:lnTo>
                <a:lnTo>
                  <a:pt x="4599" y="380"/>
                </a:lnTo>
                <a:lnTo>
                  <a:pt x="4597" y="378"/>
                </a:lnTo>
                <a:lnTo>
                  <a:pt x="4595" y="375"/>
                </a:lnTo>
                <a:lnTo>
                  <a:pt x="4585" y="371"/>
                </a:lnTo>
                <a:lnTo>
                  <a:pt x="4578" y="371"/>
                </a:lnTo>
                <a:lnTo>
                  <a:pt x="4576" y="371"/>
                </a:lnTo>
                <a:lnTo>
                  <a:pt x="4572" y="371"/>
                </a:lnTo>
                <a:lnTo>
                  <a:pt x="4568" y="373"/>
                </a:lnTo>
                <a:lnTo>
                  <a:pt x="4564" y="373"/>
                </a:lnTo>
                <a:lnTo>
                  <a:pt x="4561" y="375"/>
                </a:lnTo>
                <a:lnTo>
                  <a:pt x="4559" y="378"/>
                </a:lnTo>
                <a:lnTo>
                  <a:pt x="4551" y="378"/>
                </a:lnTo>
                <a:lnTo>
                  <a:pt x="4545" y="375"/>
                </a:lnTo>
                <a:lnTo>
                  <a:pt x="4541" y="373"/>
                </a:lnTo>
                <a:lnTo>
                  <a:pt x="4536" y="371"/>
                </a:lnTo>
                <a:lnTo>
                  <a:pt x="4532" y="367"/>
                </a:lnTo>
                <a:lnTo>
                  <a:pt x="4532" y="367"/>
                </a:lnTo>
                <a:lnTo>
                  <a:pt x="4532" y="365"/>
                </a:lnTo>
                <a:lnTo>
                  <a:pt x="4530" y="363"/>
                </a:lnTo>
                <a:lnTo>
                  <a:pt x="4530" y="363"/>
                </a:lnTo>
                <a:lnTo>
                  <a:pt x="4528" y="363"/>
                </a:lnTo>
                <a:lnTo>
                  <a:pt x="4524" y="367"/>
                </a:lnTo>
                <a:lnTo>
                  <a:pt x="4524" y="369"/>
                </a:lnTo>
                <a:lnTo>
                  <a:pt x="4522" y="373"/>
                </a:lnTo>
                <a:lnTo>
                  <a:pt x="4520" y="378"/>
                </a:lnTo>
                <a:lnTo>
                  <a:pt x="4520" y="380"/>
                </a:lnTo>
                <a:lnTo>
                  <a:pt x="4520" y="380"/>
                </a:lnTo>
                <a:lnTo>
                  <a:pt x="4520" y="382"/>
                </a:lnTo>
                <a:lnTo>
                  <a:pt x="4517" y="384"/>
                </a:lnTo>
                <a:lnTo>
                  <a:pt x="4513" y="390"/>
                </a:lnTo>
                <a:lnTo>
                  <a:pt x="4511" y="392"/>
                </a:lnTo>
                <a:lnTo>
                  <a:pt x="4509" y="392"/>
                </a:lnTo>
                <a:lnTo>
                  <a:pt x="4507" y="394"/>
                </a:lnTo>
                <a:lnTo>
                  <a:pt x="4505" y="394"/>
                </a:lnTo>
                <a:lnTo>
                  <a:pt x="4505" y="392"/>
                </a:lnTo>
                <a:lnTo>
                  <a:pt x="4503" y="388"/>
                </a:lnTo>
                <a:lnTo>
                  <a:pt x="4503" y="388"/>
                </a:lnTo>
                <a:lnTo>
                  <a:pt x="4501" y="390"/>
                </a:lnTo>
                <a:lnTo>
                  <a:pt x="4499" y="390"/>
                </a:lnTo>
                <a:lnTo>
                  <a:pt x="4494" y="388"/>
                </a:lnTo>
                <a:lnTo>
                  <a:pt x="4492" y="386"/>
                </a:lnTo>
                <a:lnTo>
                  <a:pt x="4488" y="384"/>
                </a:lnTo>
                <a:lnTo>
                  <a:pt x="4482" y="375"/>
                </a:lnTo>
                <a:lnTo>
                  <a:pt x="4480" y="373"/>
                </a:lnTo>
                <a:lnTo>
                  <a:pt x="4478" y="371"/>
                </a:lnTo>
                <a:lnTo>
                  <a:pt x="4476" y="371"/>
                </a:lnTo>
                <a:lnTo>
                  <a:pt x="4473" y="369"/>
                </a:lnTo>
                <a:lnTo>
                  <a:pt x="4476" y="369"/>
                </a:lnTo>
                <a:lnTo>
                  <a:pt x="4480" y="367"/>
                </a:lnTo>
                <a:lnTo>
                  <a:pt x="4484" y="367"/>
                </a:lnTo>
                <a:lnTo>
                  <a:pt x="4480" y="365"/>
                </a:lnTo>
                <a:lnTo>
                  <a:pt x="4480" y="363"/>
                </a:lnTo>
                <a:lnTo>
                  <a:pt x="4478" y="361"/>
                </a:lnTo>
                <a:lnTo>
                  <a:pt x="4480" y="363"/>
                </a:lnTo>
                <a:lnTo>
                  <a:pt x="4478" y="365"/>
                </a:lnTo>
                <a:lnTo>
                  <a:pt x="4478" y="367"/>
                </a:lnTo>
                <a:lnTo>
                  <a:pt x="4476" y="367"/>
                </a:lnTo>
                <a:lnTo>
                  <a:pt x="4467" y="359"/>
                </a:lnTo>
                <a:lnTo>
                  <a:pt x="4463" y="354"/>
                </a:lnTo>
                <a:lnTo>
                  <a:pt x="4459" y="352"/>
                </a:lnTo>
                <a:lnTo>
                  <a:pt x="4459" y="350"/>
                </a:lnTo>
                <a:lnTo>
                  <a:pt x="4459" y="348"/>
                </a:lnTo>
                <a:lnTo>
                  <a:pt x="4465" y="352"/>
                </a:lnTo>
                <a:lnTo>
                  <a:pt x="4469" y="354"/>
                </a:lnTo>
                <a:lnTo>
                  <a:pt x="4476" y="359"/>
                </a:lnTo>
                <a:lnTo>
                  <a:pt x="4480" y="359"/>
                </a:lnTo>
                <a:lnTo>
                  <a:pt x="4482" y="357"/>
                </a:lnTo>
                <a:lnTo>
                  <a:pt x="4482" y="352"/>
                </a:lnTo>
                <a:lnTo>
                  <a:pt x="4480" y="348"/>
                </a:lnTo>
                <a:lnTo>
                  <a:pt x="4478" y="348"/>
                </a:lnTo>
                <a:lnTo>
                  <a:pt x="4469" y="346"/>
                </a:lnTo>
                <a:lnTo>
                  <a:pt x="4467" y="346"/>
                </a:lnTo>
                <a:lnTo>
                  <a:pt x="4469" y="346"/>
                </a:lnTo>
                <a:lnTo>
                  <a:pt x="4471" y="346"/>
                </a:lnTo>
                <a:lnTo>
                  <a:pt x="4473" y="344"/>
                </a:lnTo>
                <a:lnTo>
                  <a:pt x="4478" y="342"/>
                </a:lnTo>
                <a:lnTo>
                  <a:pt x="4480" y="342"/>
                </a:lnTo>
                <a:lnTo>
                  <a:pt x="4480" y="340"/>
                </a:lnTo>
                <a:lnTo>
                  <a:pt x="4478" y="338"/>
                </a:lnTo>
                <a:lnTo>
                  <a:pt x="4471" y="336"/>
                </a:lnTo>
                <a:lnTo>
                  <a:pt x="4471" y="336"/>
                </a:lnTo>
                <a:lnTo>
                  <a:pt x="4473" y="336"/>
                </a:lnTo>
                <a:lnTo>
                  <a:pt x="4473" y="333"/>
                </a:lnTo>
                <a:lnTo>
                  <a:pt x="4478" y="331"/>
                </a:lnTo>
                <a:lnTo>
                  <a:pt x="4478" y="329"/>
                </a:lnTo>
                <a:lnTo>
                  <a:pt x="4478" y="331"/>
                </a:lnTo>
                <a:lnTo>
                  <a:pt x="4476" y="329"/>
                </a:lnTo>
                <a:lnTo>
                  <a:pt x="4476" y="329"/>
                </a:lnTo>
                <a:lnTo>
                  <a:pt x="4476" y="327"/>
                </a:lnTo>
                <a:lnTo>
                  <a:pt x="4473" y="327"/>
                </a:lnTo>
                <a:lnTo>
                  <a:pt x="4471" y="325"/>
                </a:lnTo>
                <a:lnTo>
                  <a:pt x="4465" y="325"/>
                </a:lnTo>
                <a:lnTo>
                  <a:pt x="4465" y="325"/>
                </a:lnTo>
                <a:lnTo>
                  <a:pt x="4467" y="325"/>
                </a:lnTo>
                <a:lnTo>
                  <a:pt x="4465" y="323"/>
                </a:lnTo>
                <a:lnTo>
                  <a:pt x="4463" y="323"/>
                </a:lnTo>
                <a:lnTo>
                  <a:pt x="4463" y="321"/>
                </a:lnTo>
                <a:lnTo>
                  <a:pt x="4461" y="321"/>
                </a:lnTo>
                <a:lnTo>
                  <a:pt x="4459" y="321"/>
                </a:lnTo>
                <a:lnTo>
                  <a:pt x="4448" y="319"/>
                </a:lnTo>
                <a:lnTo>
                  <a:pt x="4446" y="319"/>
                </a:lnTo>
                <a:lnTo>
                  <a:pt x="4446" y="321"/>
                </a:lnTo>
                <a:lnTo>
                  <a:pt x="4442" y="325"/>
                </a:lnTo>
                <a:lnTo>
                  <a:pt x="4438" y="323"/>
                </a:lnTo>
                <a:lnTo>
                  <a:pt x="4438" y="323"/>
                </a:lnTo>
                <a:lnTo>
                  <a:pt x="4438" y="321"/>
                </a:lnTo>
                <a:lnTo>
                  <a:pt x="4438" y="321"/>
                </a:lnTo>
                <a:lnTo>
                  <a:pt x="4438" y="319"/>
                </a:lnTo>
                <a:lnTo>
                  <a:pt x="4438" y="319"/>
                </a:lnTo>
                <a:lnTo>
                  <a:pt x="4436" y="319"/>
                </a:lnTo>
                <a:lnTo>
                  <a:pt x="4434" y="319"/>
                </a:lnTo>
                <a:lnTo>
                  <a:pt x="4432" y="319"/>
                </a:lnTo>
                <a:lnTo>
                  <a:pt x="4429" y="321"/>
                </a:lnTo>
                <a:lnTo>
                  <a:pt x="4427" y="321"/>
                </a:lnTo>
                <a:lnTo>
                  <a:pt x="4427" y="319"/>
                </a:lnTo>
                <a:lnTo>
                  <a:pt x="4415" y="315"/>
                </a:lnTo>
                <a:lnTo>
                  <a:pt x="4413" y="313"/>
                </a:lnTo>
                <a:lnTo>
                  <a:pt x="4411" y="313"/>
                </a:lnTo>
                <a:lnTo>
                  <a:pt x="4404" y="315"/>
                </a:lnTo>
                <a:lnTo>
                  <a:pt x="4402" y="315"/>
                </a:lnTo>
                <a:lnTo>
                  <a:pt x="4400" y="317"/>
                </a:lnTo>
                <a:lnTo>
                  <a:pt x="4396" y="315"/>
                </a:lnTo>
                <a:lnTo>
                  <a:pt x="4396" y="317"/>
                </a:lnTo>
                <a:lnTo>
                  <a:pt x="4394" y="319"/>
                </a:lnTo>
                <a:lnTo>
                  <a:pt x="4394" y="321"/>
                </a:lnTo>
                <a:lnTo>
                  <a:pt x="4394" y="323"/>
                </a:lnTo>
                <a:lnTo>
                  <a:pt x="4396" y="323"/>
                </a:lnTo>
                <a:lnTo>
                  <a:pt x="4396" y="325"/>
                </a:lnTo>
                <a:lnTo>
                  <a:pt x="4398" y="327"/>
                </a:lnTo>
                <a:lnTo>
                  <a:pt x="4398" y="329"/>
                </a:lnTo>
                <a:lnTo>
                  <a:pt x="4398" y="329"/>
                </a:lnTo>
                <a:lnTo>
                  <a:pt x="4396" y="329"/>
                </a:lnTo>
                <a:lnTo>
                  <a:pt x="4396" y="331"/>
                </a:lnTo>
                <a:lnTo>
                  <a:pt x="4394" y="333"/>
                </a:lnTo>
                <a:lnTo>
                  <a:pt x="4392" y="336"/>
                </a:lnTo>
                <a:lnTo>
                  <a:pt x="4390" y="333"/>
                </a:lnTo>
                <a:lnTo>
                  <a:pt x="4383" y="333"/>
                </a:lnTo>
                <a:lnTo>
                  <a:pt x="4383" y="333"/>
                </a:lnTo>
                <a:lnTo>
                  <a:pt x="4383" y="333"/>
                </a:lnTo>
                <a:lnTo>
                  <a:pt x="4385" y="336"/>
                </a:lnTo>
                <a:lnTo>
                  <a:pt x="4385" y="336"/>
                </a:lnTo>
                <a:lnTo>
                  <a:pt x="4385" y="336"/>
                </a:lnTo>
                <a:lnTo>
                  <a:pt x="4383" y="338"/>
                </a:lnTo>
                <a:lnTo>
                  <a:pt x="4379" y="336"/>
                </a:lnTo>
                <a:lnTo>
                  <a:pt x="4375" y="336"/>
                </a:lnTo>
                <a:lnTo>
                  <a:pt x="4373" y="333"/>
                </a:lnTo>
                <a:lnTo>
                  <a:pt x="4371" y="333"/>
                </a:lnTo>
                <a:lnTo>
                  <a:pt x="4367" y="333"/>
                </a:lnTo>
                <a:lnTo>
                  <a:pt x="4360" y="336"/>
                </a:lnTo>
                <a:lnTo>
                  <a:pt x="4354" y="333"/>
                </a:lnTo>
                <a:lnTo>
                  <a:pt x="4346" y="333"/>
                </a:lnTo>
                <a:lnTo>
                  <a:pt x="4344" y="333"/>
                </a:lnTo>
                <a:lnTo>
                  <a:pt x="4337" y="331"/>
                </a:lnTo>
                <a:lnTo>
                  <a:pt x="4331" y="329"/>
                </a:lnTo>
                <a:lnTo>
                  <a:pt x="4323" y="327"/>
                </a:lnTo>
                <a:lnTo>
                  <a:pt x="4323" y="323"/>
                </a:lnTo>
                <a:lnTo>
                  <a:pt x="4325" y="321"/>
                </a:lnTo>
                <a:lnTo>
                  <a:pt x="4329" y="321"/>
                </a:lnTo>
                <a:lnTo>
                  <a:pt x="4331" y="321"/>
                </a:lnTo>
                <a:lnTo>
                  <a:pt x="4331" y="319"/>
                </a:lnTo>
                <a:lnTo>
                  <a:pt x="4329" y="319"/>
                </a:lnTo>
                <a:lnTo>
                  <a:pt x="4325" y="317"/>
                </a:lnTo>
                <a:lnTo>
                  <a:pt x="4308" y="317"/>
                </a:lnTo>
                <a:lnTo>
                  <a:pt x="4295" y="315"/>
                </a:lnTo>
                <a:lnTo>
                  <a:pt x="4279" y="315"/>
                </a:lnTo>
                <a:lnTo>
                  <a:pt x="4270" y="317"/>
                </a:lnTo>
                <a:lnTo>
                  <a:pt x="4260" y="317"/>
                </a:lnTo>
                <a:lnTo>
                  <a:pt x="4258" y="319"/>
                </a:lnTo>
                <a:lnTo>
                  <a:pt x="4251" y="319"/>
                </a:lnTo>
                <a:lnTo>
                  <a:pt x="4253" y="321"/>
                </a:lnTo>
                <a:lnTo>
                  <a:pt x="4256" y="323"/>
                </a:lnTo>
                <a:lnTo>
                  <a:pt x="4256" y="323"/>
                </a:lnTo>
                <a:lnTo>
                  <a:pt x="4258" y="323"/>
                </a:lnTo>
                <a:lnTo>
                  <a:pt x="4258" y="325"/>
                </a:lnTo>
                <a:lnTo>
                  <a:pt x="4256" y="325"/>
                </a:lnTo>
                <a:lnTo>
                  <a:pt x="4253" y="325"/>
                </a:lnTo>
                <a:lnTo>
                  <a:pt x="4253" y="327"/>
                </a:lnTo>
                <a:lnTo>
                  <a:pt x="4253" y="329"/>
                </a:lnTo>
                <a:lnTo>
                  <a:pt x="4253" y="331"/>
                </a:lnTo>
                <a:lnTo>
                  <a:pt x="4251" y="336"/>
                </a:lnTo>
                <a:lnTo>
                  <a:pt x="4249" y="338"/>
                </a:lnTo>
                <a:lnTo>
                  <a:pt x="4247" y="338"/>
                </a:lnTo>
                <a:lnTo>
                  <a:pt x="4249" y="340"/>
                </a:lnTo>
                <a:lnTo>
                  <a:pt x="4251" y="342"/>
                </a:lnTo>
                <a:lnTo>
                  <a:pt x="4253" y="342"/>
                </a:lnTo>
                <a:lnTo>
                  <a:pt x="4256" y="342"/>
                </a:lnTo>
                <a:lnTo>
                  <a:pt x="4253" y="344"/>
                </a:lnTo>
                <a:lnTo>
                  <a:pt x="4249" y="342"/>
                </a:lnTo>
                <a:lnTo>
                  <a:pt x="4247" y="340"/>
                </a:lnTo>
                <a:lnTo>
                  <a:pt x="4247" y="340"/>
                </a:lnTo>
                <a:lnTo>
                  <a:pt x="4247" y="338"/>
                </a:lnTo>
                <a:lnTo>
                  <a:pt x="4249" y="336"/>
                </a:lnTo>
                <a:lnTo>
                  <a:pt x="4249" y="336"/>
                </a:lnTo>
                <a:lnTo>
                  <a:pt x="4251" y="331"/>
                </a:lnTo>
                <a:lnTo>
                  <a:pt x="4251" y="329"/>
                </a:lnTo>
                <a:lnTo>
                  <a:pt x="4251" y="323"/>
                </a:lnTo>
                <a:lnTo>
                  <a:pt x="4249" y="323"/>
                </a:lnTo>
                <a:lnTo>
                  <a:pt x="4247" y="321"/>
                </a:lnTo>
                <a:lnTo>
                  <a:pt x="4249" y="317"/>
                </a:lnTo>
                <a:lnTo>
                  <a:pt x="4251" y="315"/>
                </a:lnTo>
                <a:lnTo>
                  <a:pt x="4249" y="315"/>
                </a:lnTo>
                <a:lnTo>
                  <a:pt x="4247" y="310"/>
                </a:lnTo>
                <a:lnTo>
                  <a:pt x="4245" y="308"/>
                </a:lnTo>
                <a:lnTo>
                  <a:pt x="4243" y="306"/>
                </a:lnTo>
                <a:lnTo>
                  <a:pt x="4243" y="306"/>
                </a:lnTo>
                <a:lnTo>
                  <a:pt x="4243" y="310"/>
                </a:lnTo>
                <a:lnTo>
                  <a:pt x="4243" y="313"/>
                </a:lnTo>
                <a:lnTo>
                  <a:pt x="4241" y="313"/>
                </a:lnTo>
                <a:lnTo>
                  <a:pt x="4237" y="315"/>
                </a:lnTo>
                <a:lnTo>
                  <a:pt x="4233" y="315"/>
                </a:lnTo>
                <a:lnTo>
                  <a:pt x="4228" y="313"/>
                </a:lnTo>
                <a:lnTo>
                  <a:pt x="4222" y="310"/>
                </a:lnTo>
                <a:lnTo>
                  <a:pt x="4220" y="308"/>
                </a:lnTo>
                <a:lnTo>
                  <a:pt x="4220" y="306"/>
                </a:lnTo>
                <a:lnTo>
                  <a:pt x="4222" y="306"/>
                </a:lnTo>
                <a:lnTo>
                  <a:pt x="4224" y="304"/>
                </a:lnTo>
                <a:lnTo>
                  <a:pt x="4220" y="304"/>
                </a:lnTo>
                <a:lnTo>
                  <a:pt x="4218" y="304"/>
                </a:lnTo>
                <a:lnTo>
                  <a:pt x="4216" y="308"/>
                </a:lnTo>
                <a:lnTo>
                  <a:pt x="4214" y="306"/>
                </a:lnTo>
                <a:lnTo>
                  <a:pt x="4205" y="304"/>
                </a:lnTo>
                <a:lnTo>
                  <a:pt x="4203" y="306"/>
                </a:lnTo>
                <a:lnTo>
                  <a:pt x="4199" y="308"/>
                </a:lnTo>
                <a:lnTo>
                  <a:pt x="4199" y="308"/>
                </a:lnTo>
                <a:lnTo>
                  <a:pt x="4197" y="310"/>
                </a:lnTo>
                <a:lnTo>
                  <a:pt x="4197" y="313"/>
                </a:lnTo>
                <a:lnTo>
                  <a:pt x="4197" y="313"/>
                </a:lnTo>
                <a:lnTo>
                  <a:pt x="4203" y="315"/>
                </a:lnTo>
                <a:lnTo>
                  <a:pt x="4207" y="313"/>
                </a:lnTo>
                <a:lnTo>
                  <a:pt x="4212" y="313"/>
                </a:lnTo>
                <a:lnTo>
                  <a:pt x="4214" y="313"/>
                </a:lnTo>
                <a:lnTo>
                  <a:pt x="4214" y="313"/>
                </a:lnTo>
                <a:lnTo>
                  <a:pt x="4212" y="315"/>
                </a:lnTo>
                <a:lnTo>
                  <a:pt x="4207" y="317"/>
                </a:lnTo>
                <a:lnTo>
                  <a:pt x="4199" y="321"/>
                </a:lnTo>
                <a:lnTo>
                  <a:pt x="4197" y="321"/>
                </a:lnTo>
                <a:lnTo>
                  <a:pt x="4191" y="321"/>
                </a:lnTo>
                <a:lnTo>
                  <a:pt x="4189" y="323"/>
                </a:lnTo>
                <a:lnTo>
                  <a:pt x="4189" y="323"/>
                </a:lnTo>
                <a:lnTo>
                  <a:pt x="4180" y="325"/>
                </a:lnTo>
                <a:lnTo>
                  <a:pt x="4178" y="325"/>
                </a:lnTo>
                <a:lnTo>
                  <a:pt x="4176" y="325"/>
                </a:lnTo>
                <a:lnTo>
                  <a:pt x="4174" y="327"/>
                </a:lnTo>
                <a:lnTo>
                  <a:pt x="4172" y="327"/>
                </a:lnTo>
                <a:lnTo>
                  <a:pt x="4170" y="329"/>
                </a:lnTo>
                <a:lnTo>
                  <a:pt x="4163" y="329"/>
                </a:lnTo>
                <a:lnTo>
                  <a:pt x="4159" y="329"/>
                </a:lnTo>
                <a:lnTo>
                  <a:pt x="4151" y="329"/>
                </a:lnTo>
                <a:lnTo>
                  <a:pt x="4149" y="331"/>
                </a:lnTo>
                <a:lnTo>
                  <a:pt x="4147" y="331"/>
                </a:lnTo>
                <a:lnTo>
                  <a:pt x="4147" y="333"/>
                </a:lnTo>
                <a:lnTo>
                  <a:pt x="4144" y="336"/>
                </a:lnTo>
                <a:lnTo>
                  <a:pt x="4138" y="338"/>
                </a:lnTo>
                <a:lnTo>
                  <a:pt x="4134" y="340"/>
                </a:lnTo>
                <a:lnTo>
                  <a:pt x="4132" y="340"/>
                </a:lnTo>
                <a:lnTo>
                  <a:pt x="4134" y="338"/>
                </a:lnTo>
                <a:lnTo>
                  <a:pt x="4138" y="333"/>
                </a:lnTo>
                <a:lnTo>
                  <a:pt x="4147" y="325"/>
                </a:lnTo>
                <a:lnTo>
                  <a:pt x="4153" y="325"/>
                </a:lnTo>
                <a:lnTo>
                  <a:pt x="4155" y="323"/>
                </a:lnTo>
                <a:lnTo>
                  <a:pt x="4161" y="317"/>
                </a:lnTo>
                <a:lnTo>
                  <a:pt x="4161" y="317"/>
                </a:lnTo>
                <a:lnTo>
                  <a:pt x="4170" y="317"/>
                </a:lnTo>
                <a:lnTo>
                  <a:pt x="4176" y="315"/>
                </a:lnTo>
                <a:lnTo>
                  <a:pt x="4189" y="304"/>
                </a:lnTo>
                <a:lnTo>
                  <a:pt x="4195" y="304"/>
                </a:lnTo>
                <a:lnTo>
                  <a:pt x="4199" y="300"/>
                </a:lnTo>
                <a:lnTo>
                  <a:pt x="4199" y="300"/>
                </a:lnTo>
                <a:lnTo>
                  <a:pt x="4199" y="298"/>
                </a:lnTo>
                <a:lnTo>
                  <a:pt x="4199" y="298"/>
                </a:lnTo>
                <a:lnTo>
                  <a:pt x="4199" y="296"/>
                </a:lnTo>
                <a:lnTo>
                  <a:pt x="4205" y="296"/>
                </a:lnTo>
                <a:lnTo>
                  <a:pt x="4207" y="292"/>
                </a:lnTo>
                <a:lnTo>
                  <a:pt x="4214" y="289"/>
                </a:lnTo>
                <a:lnTo>
                  <a:pt x="4220" y="287"/>
                </a:lnTo>
                <a:lnTo>
                  <a:pt x="4228" y="285"/>
                </a:lnTo>
                <a:lnTo>
                  <a:pt x="4233" y="281"/>
                </a:lnTo>
                <a:lnTo>
                  <a:pt x="4243" y="277"/>
                </a:lnTo>
                <a:lnTo>
                  <a:pt x="4253" y="269"/>
                </a:lnTo>
                <a:lnTo>
                  <a:pt x="4256" y="264"/>
                </a:lnTo>
                <a:lnTo>
                  <a:pt x="4253" y="262"/>
                </a:lnTo>
                <a:lnTo>
                  <a:pt x="4249" y="262"/>
                </a:lnTo>
                <a:lnTo>
                  <a:pt x="4249" y="260"/>
                </a:lnTo>
                <a:lnTo>
                  <a:pt x="4247" y="260"/>
                </a:lnTo>
                <a:lnTo>
                  <a:pt x="4245" y="260"/>
                </a:lnTo>
                <a:lnTo>
                  <a:pt x="4241" y="256"/>
                </a:lnTo>
                <a:lnTo>
                  <a:pt x="4237" y="254"/>
                </a:lnTo>
                <a:lnTo>
                  <a:pt x="4237" y="254"/>
                </a:lnTo>
                <a:lnTo>
                  <a:pt x="4237" y="252"/>
                </a:lnTo>
                <a:lnTo>
                  <a:pt x="4239" y="254"/>
                </a:lnTo>
                <a:lnTo>
                  <a:pt x="4247" y="258"/>
                </a:lnTo>
                <a:lnTo>
                  <a:pt x="4251" y="258"/>
                </a:lnTo>
                <a:lnTo>
                  <a:pt x="4251" y="258"/>
                </a:lnTo>
                <a:lnTo>
                  <a:pt x="4251" y="260"/>
                </a:lnTo>
                <a:lnTo>
                  <a:pt x="4251" y="260"/>
                </a:lnTo>
                <a:lnTo>
                  <a:pt x="4253" y="260"/>
                </a:lnTo>
                <a:lnTo>
                  <a:pt x="4253" y="260"/>
                </a:lnTo>
                <a:lnTo>
                  <a:pt x="4256" y="256"/>
                </a:lnTo>
                <a:lnTo>
                  <a:pt x="4258" y="252"/>
                </a:lnTo>
                <a:lnTo>
                  <a:pt x="4258" y="250"/>
                </a:lnTo>
                <a:lnTo>
                  <a:pt x="4253" y="252"/>
                </a:lnTo>
                <a:lnTo>
                  <a:pt x="4251" y="245"/>
                </a:lnTo>
                <a:lnTo>
                  <a:pt x="4249" y="243"/>
                </a:lnTo>
                <a:lnTo>
                  <a:pt x="4249" y="241"/>
                </a:lnTo>
                <a:lnTo>
                  <a:pt x="4245" y="241"/>
                </a:lnTo>
                <a:lnTo>
                  <a:pt x="4245" y="241"/>
                </a:lnTo>
                <a:lnTo>
                  <a:pt x="4245" y="241"/>
                </a:lnTo>
                <a:lnTo>
                  <a:pt x="4247" y="243"/>
                </a:lnTo>
                <a:lnTo>
                  <a:pt x="4245" y="243"/>
                </a:lnTo>
                <a:lnTo>
                  <a:pt x="4245" y="245"/>
                </a:lnTo>
                <a:lnTo>
                  <a:pt x="4243" y="245"/>
                </a:lnTo>
                <a:lnTo>
                  <a:pt x="4239" y="248"/>
                </a:lnTo>
                <a:lnTo>
                  <a:pt x="4241" y="245"/>
                </a:lnTo>
                <a:lnTo>
                  <a:pt x="4241" y="243"/>
                </a:lnTo>
                <a:lnTo>
                  <a:pt x="4241" y="243"/>
                </a:lnTo>
                <a:lnTo>
                  <a:pt x="4241" y="241"/>
                </a:lnTo>
                <a:lnTo>
                  <a:pt x="4239" y="237"/>
                </a:lnTo>
                <a:lnTo>
                  <a:pt x="4237" y="237"/>
                </a:lnTo>
                <a:lnTo>
                  <a:pt x="4235" y="235"/>
                </a:lnTo>
                <a:lnTo>
                  <a:pt x="4233" y="235"/>
                </a:lnTo>
                <a:lnTo>
                  <a:pt x="4230" y="237"/>
                </a:lnTo>
                <a:lnTo>
                  <a:pt x="4230" y="235"/>
                </a:lnTo>
                <a:lnTo>
                  <a:pt x="4233" y="235"/>
                </a:lnTo>
                <a:lnTo>
                  <a:pt x="4230" y="231"/>
                </a:lnTo>
                <a:lnTo>
                  <a:pt x="4226" y="231"/>
                </a:lnTo>
                <a:lnTo>
                  <a:pt x="4224" y="231"/>
                </a:lnTo>
                <a:lnTo>
                  <a:pt x="4222" y="229"/>
                </a:lnTo>
                <a:lnTo>
                  <a:pt x="4218" y="227"/>
                </a:lnTo>
                <a:lnTo>
                  <a:pt x="4207" y="227"/>
                </a:lnTo>
                <a:lnTo>
                  <a:pt x="4201" y="227"/>
                </a:lnTo>
                <a:lnTo>
                  <a:pt x="4193" y="227"/>
                </a:lnTo>
                <a:lnTo>
                  <a:pt x="4182" y="227"/>
                </a:lnTo>
                <a:lnTo>
                  <a:pt x="4178" y="227"/>
                </a:lnTo>
                <a:lnTo>
                  <a:pt x="4176" y="227"/>
                </a:lnTo>
                <a:lnTo>
                  <a:pt x="4172" y="227"/>
                </a:lnTo>
                <a:lnTo>
                  <a:pt x="4172" y="229"/>
                </a:lnTo>
                <a:lnTo>
                  <a:pt x="4172" y="231"/>
                </a:lnTo>
                <a:lnTo>
                  <a:pt x="4168" y="233"/>
                </a:lnTo>
                <a:lnTo>
                  <a:pt x="4168" y="233"/>
                </a:lnTo>
                <a:lnTo>
                  <a:pt x="4159" y="233"/>
                </a:lnTo>
                <a:lnTo>
                  <a:pt x="4155" y="235"/>
                </a:lnTo>
                <a:lnTo>
                  <a:pt x="4153" y="233"/>
                </a:lnTo>
                <a:lnTo>
                  <a:pt x="4149" y="233"/>
                </a:lnTo>
                <a:lnTo>
                  <a:pt x="4149" y="231"/>
                </a:lnTo>
                <a:lnTo>
                  <a:pt x="4151" y="231"/>
                </a:lnTo>
                <a:lnTo>
                  <a:pt x="4153" y="231"/>
                </a:lnTo>
                <a:lnTo>
                  <a:pt x="4157" y="227"/>
                </a:lnTo>
                <a:lnTo>
                  <a:pt x="4161" y="224"/>
                </a:lnTo>
                <a:lnTo>
                  <a:pt x="4163" y="220"/>
                </a:lnTo>
                <a:lnTo>
                  <a:pt x="4161" y="218"/>
                </a:lnTo>
                <a:lnTo>
                  <a:pt x="4157" y="218"/>
                </a:lnTo>
                <a:lnTo>
                  <a:pt x="4155" y="218"/>
                </a:lnTo>
                <a:lnTo>
                  <a:pt x="4153" y="218"/>
                </a:lnTo>
                <a:lnTo>
                  <a:pt x="4149" y="216"/>
                </a:lnTo>
                <a:lnTo>
                  <a:pt x="4144" y="216"/>
                </a:lnTo>
                <a:lnTo>
                  <a:pt x="4140" y="218"/>
                </a:lnTo>
                <a:lnTo>
                  <a:pt x="4138" y="218"/>
                </a:lnTo>
                <a:lnTo>
                  <a:pt x="4138" y="216"/>
                </a:lnTo>
                <a:lnTo>
                  <a:pt x="4134" y="216"/>
                </a:lnTo>
                <a:lnTo>
                  <a:pt x="4117" y="216"/>
                </a:lnTo>
                <a:lnTo>
                  <a:pt x="4119" y="214"/>
                </a:lnTo>
                <a:lnTo>
                  <a:pt x="4128" y="214"/>
                </a:lnTo>
                <a:lnTo>
                  <a:pt x="4134" y="212"/>
                </a:lnTo>
                <a:lnTo>
                  <a:pt x="4140" y="208"/>
                </a:lnTo>
                <a:lnTo>
                  <a:pt x="4144" y="206"/>
                </a:lnTo>
                <a:lnTo>
                  <a:pt x="4142" y="206"/>
                </a:lnTo>
                <a:lnTo>
                  <a:pt x="4142" y="204"/>
                </a:lnTo>
                <a:lnTo>
                  <a:pt x="4138" y="201"/>
                </a:lnTo>
                <a:lnTo>
                  <a:pt x="4134" y="201"/>
                </a:lnTo>
                <a:lnTo>
                  <a:pt x="4128" y="199"/>
                </a:lnTo>
                <a:lnTo>
                  <a:pt x="4126" y="199"/>
                </a:lnTo>
                <a:lnTo>
                  <a:pt x="4117" y="195"/>
                </a:lnTo>
                <a:lnTo>
                  <a:pt x="4115" y="195"/>
                </a:lnTo>
                <a:lnTo>
                  <a:pt x="4109" y="199"/>
                </a:lnTo>
                <a:lnTo>
                  <a:pt x="4105" y="199"/>
                </a:lnTo>
                <a:lnTo>
                  <a:pt x="4103" y="199"/>
                </a:lnTo>
                <a:lnTo>
                  <a:pt x="4094" y="204"/>
                </a:lnTo>
                <a:lnTo>
                  <a:pt x="4077" y="212"/>
                </a:lnTo>
                <a:lnTo>
                  <a:pt x="4075" y="216"/>
                </a:lnTo>
                <a:lnTo>
                  <a:pt x="4073" y="218"/>
                </a:lnTo>
                <a:lnTo>
                  <a:pt x="4071" y="218"/>
                </a:lnTo>
                <a:lnTo>
                  <a:pt x="4069" y="222"/>
                </a:lnTo>
                <a:lnTo>
                  <a:pt x="4069" y="224"/>
                </a:lnTo>
                <a:lnTo>
                  <a:pt x="4071" y="224"/>
                </a:lnTo>
                <a:lnTo>
                  <a:pt x="4073" y="227"/>
                </a:lnTo>
                <a:lnTo>
                  <a:pt x="4071" y="231"/>
                </a:lnTo>
                <a:lnTo>
                  <a:pt x="4069" y="231"/>
                </a:lnTo>
                <a:lnTo>
                  <a:pt x="4071" y="233"/>
                </a:lnTo>
                <a:lnTo>
                  <a:pt x="4073" y="233"/>
                </a:lnTo>
                <a:lnTo>
                  <a:pt x="4082" y="233"/>
                </a:lnTo>
                <a:lnTo>
                  <a:pt x="4080" y="235"/>
                </a:lnTo>
                <a:lnTo>
                  <a:pt x="4075" y="235"/>
                </a:lnTo>
                <a:lnTo>
                  <a:pt x="4071" y="235"/>
                </a:lnTo>
                <a:lnTo>
                  <a:pt x="4069" y="233"/>
                </a:lnTo>
                <a:lnTo>
                  <a:pt x="4061" y="235"/>
                </a:lnTo>
                <a:lnTo>
                  <a:pt x="4056" y="233"/>
                </a:lnTo>
                <a:lnTo>
                  <a:pt x="4050" y="235"/>
                </a:lnTo>
                <a:lnTo>
                  <a:pt x="4040" y="233"/>
                </a:lnTo>
                <a:lnTo>
                  <a:pt x="4040" y="235"/>
                </a:lnTo>
                <a:lnTo>
                  <a:pt x="4042" y="235"/>
                </a:lnTo>
                <a:lnTo>
                  <a:pt x="4044" y="237"/>
                </a:lnTo>
                <a:lnTo>
                  <a:pt x="4048" y="239"/>
                </a:lnTo>
                <a:lnTo>
                  <a:pt x="4050" y="241"/>
                </a:lnTo>
                <a:lnTo>
                  <a:pt x="4054" y="243"/>
                </a:lnTo>
                <a:lnTo>
                  <a:pt x="4054" y="250"/>
                </a:lnTo>
                <a:lnTo>
                  <a:pt x="4052" y="252"/>
                </a:lnTo>
                <a:lnTo>
                  <a:pt x="4050" y="254"/>
                </a:lnTo>
                <a:lnTo>
                  <a:pt x="4050" y="254"/>
                </a:lnTo>
                <a:lnTo>
                  <a:pt x="4048" y="254"/>
                </a:lnTo>
                <a:lnTo>
                  <a:pt x="4050" y="252"/>
                </a:lnTo>
                <a:lnTo>
                  <a:pt x="4052" y="250"/>
                </a:lnTo>
                <a:lnTo>
                  <a:pt x="4052" y="248"/>
                </a:lnTo>
                <a:lnTo>
                  <a:pt x="4052" y="245"/>
                </a:lnTo>
                <a:lnTo>
                  <a:pt x="4050" y="245"/>
                </a:lnTo>
                <a:lnTo>
                  <a:pt x="4050" y="245"/>
                </a:lnTo>
                <a:lnTo>
                  <a:pt x="4044" y="243"/>
                </a:lnTo>
                <a:lnTo>
                  <a:pt x="4042" y="241"/>
                </a:lnTo>
                <a:lnTo>
                  <a:pt x="4038" y="241"/>
                </a:lnTo>
                <a:lnTo>
                  <a:pt x="4038" y="241"/>
                </a:lnTo>
                <a:lnTo>
                  <a:pt x="4031" y="243"/>
                </a:lnTo>
                <a:lnTo>
                  <a:pt x="4029" y="243"/>
                </a:lnTo>
                <a:lnTo>
                  <a:pt x="4027" y="243"/>
                </a:lnTo>
                <a:lnTo>
                  <a:pt x="4027" y="245"/>
                </a:lnTo>
                <a:lnTo>
                  <a:pt x="4023" y="245"/>
                </a:lnTo>
                <a:lnTo>
                  <a:pt x="4023" y="248"/>
                </a:lnTo>
                <a:lnTo>
                  <a:pt x="4021" y="250"/>
                </a:lnTo>
                <a:lnTo>
                  <a:pt x="4019" y="248"/>
                </a:lnTo>
                <a:lnTo>
                  <a:pt x="4017" y="248"/>
                </a:lnTo>
                <a:lnTo>
                  <a:pt x="4010" y="250"/>
                </a:lnTo>
                <a:lnTo>
                  <a:pt x="4006" y="252"/>
                </a:lnTo>
                <a:lnTo>
                  <a:pt x="4006" y="250"/>
                </a:lnTo>
                <a:lnTo>
                  <a:pt x="4006" y="248"/>
                </a:lnTo>
                <a:lnTo>
                  <a:pt x="4006" y="248"/>
                </a:lnTo>
                <a:lnTo>
                  <a:pt x="3998" y="250"/>
                </a:lnTo>
                <a:lnTo>
                  <a:pt x="3996" y="252"/>
                </a:lnTo>
                <a:lnTo>
                  <a:pt x="3994" y="252"/>
                </a:lnTo>
                <a:lnTo>
                  <a:pt x="3998" y="248"/>
                </a:lnTo>
                <a:lnTo>
                  <a:pt x="4000" y="245"/>
                </a:lnTo>
                <a:lnTo>
                  <a:pt x="3998" y="245"/>
                </a:lnTo>
                <a:lnTo>
                  <a:pt x="3992" y="243"/>
                </a:lnTo>
                <a:lnTo>
                  <a:pt x="3989" y="243"/>
                </a:lnTo>
                <a:lnTo>
                  <a:pt x="3985" y="245"/>
                </a:lnTo>
                <a:lnTo>
                  <a:pt x="3977" y="243"/>
                </a:lnTo>
                <a:lnTo>
                  <a:pt x="3977" y="245"/>
                </a:lnTo>
                <a:lnTo>
                  <a:pt x="3975" y="245"/>
                </a:lnTo>
                <a:lnTo>
                  <a:pt x="3971" y="245"/>
                </a:lnTo>
                <a:lnTo>
                  <a:pt x="3966" y="245"/>
                </a:lnTo>
                <a:lnTo>
                  <a:pt x="3964" y="248"/>
                </a:lnTo>
                <a:lnTo>
                  <a:pt x="3960" y="245"/>
                </a:lnTo>
                <a:lnTo>
                  <a:pt x="3958" y="245"/>
                </a:lnTo>
                <a:lnTo>
                  <a:pt x="3956" y="248"/>
                </a:lnTo>
                <a:lnTo>
                  <a:pt x="3954" y="245"/>
                </a:lnTo>
                <a:lnTo>
                  <a:pt x="3954" y="250"/>
                </a:lnTo>
                <a:lnTo>
                  <a:pt x="3954" y="252"/>
                </a:lnTo>
                <a:lnTo>
                  <a:pt x="3954" y="252"/>
                </a:lnTo>
                <a:lnTo>
                  <a:pt x="3956" y="252"/>
                </a:lnTo>
                <a:lnTo>
                  <a:pt x="3956" y="250"/>
                </a:lnTo>
                <a:lnTo>
                  <a:pt x="3958" y="250"/>
                </a:lnTo>
                <a:lnTo>
                  <a:pt x="3960" y="252"/>
                </a:lnTo>
                <a:lnTo>
                  <a:pt x="3962" y="250"/>
                </a:lnTo>
                <a:lnTo>
                  <a:pt x="3964" y="250"/>
                </a:lnTo>
                <a:lnTo>
                  <a:pt x="3964" y="250"/>
                </a:lnTo>
                <a:lnTo>
                  <a:pt x="3973" y="250"/>
                </a:lnTo>
                <a:lnTo>
                  <a:pt x="3971" y="252"/>
                </a:lnTo>
                <a:lnTo>
                  <a:pt x="3962" y="252"/>
                </a:lnTo>
                <a:lnTo>
                  <a:pt x="3950" y="254"/>
                </a:lnTo>
                <a:lnTo>
                  <a:pt x="3945" y="256"/>
                </a:lnTo>
                <a:lnTo>
                  <a:pt x="3939" y="256"/>
                </a:lnTo>
                <a:lnTo>
                  <a:pt x="3933" y="258"/>
                </a:lnTo>
                <a:lnTo>
                  <a:pt x="3927" y="258"/>
                </a:lnTo>
                <a:lnTo>
                  <a:pt x="3914" y="260"/>
                </a:lnTo>
                <a:lnTo>
                  <a:pt x="3906" y="264"/>
                </a:lnTo>
                <a:lnTo>
                  <a:pt x="3901" y="264"/>
                </a:lnTo>
                <a:lnTo>
                  <a:pt x="3893" y="266"/>
                </a:lnTo>
                <a:lnTo>
                  <a:pt x="3889" y="269"/>
                </a:lnTo>
                <a:lnTo>
                  <a:pt x="3878" y="273"/>
                </a:lnTo>
                <a:lnTo>
                  <a:pt x="3870" y="273"/>
                </a:lnTo>
                <a:lnTo>
                  <a:pt x="3868" y="273"/>
                </a:lnTo>
                <a:lnTo>
                  <a:pt x="3868" y="275"/>
                </a:lnTo>
                <a:lnTo>
                  <a:pt x="3868" y="275"/>
                </a:lnTo>
                <a:lnTo>
                  <a:pt x="3870" y="275"/>
                </a:lnTo>
                <a:lnTo>
                  <a:pt x="3872" y="275"/>
                </a:lnTo>
                <a:lnTo>
                  <a:pt x="3874" y="277"/>
                </a:lnTo>
                <a:lnTo>
                  <a:pt x="3874" y="279"/>
                </a:lnTo>
                <a:lnTo>
                  <a:pt x="3868" y="283"/>
                </a:lnTo>
                <a:lnTo>
                  <a:pt x="3866" y="285"/>
                </a:lnTo>
                <a:lnTo>
                  <a:pt x="3864" y="287"/>
                </a:lnTo>
                <a:lnTo>
                  <a:pt x="3857" y="283"/>
                </a:lnTo>
                <a:lnTo>
                  <a:pt x="3855" y="283"/>
                </a:lnTo>
                <a:lnTo>
                  <a:pt x="3855" y="285"/>
                </a:lnTo>
                <a:lnTo>
                  <a:pt x="3851" y="285"/>
                </a:lnTo>
                <a:lnTo>
                  <a:pt x="3851" y="287"/>
                </a:lnTo>
                <a:lnTo>
                  <a:pt x="3855" y="287"/>
                </a:lnTo>
                <a:lnTo>
                  <a:pt x="3860" y="289"/>
                </a:lnTo>
                <a:lnTo>
                  <a:pt x="3864" y="292"/>
                </a:lnTo>
                <a:lnTo>
                  <a:pt x="3866" y="294"/>
                </a:lnTo>
                <a:lnTo>
                  <a:pt x="3870" y="294"/>
                </a:lnTo>
                <a:lnTo>
                  <a:pt x="3872" y="296"/>
                </a:lnTo>
                <a:lnTo>
                  <a:pt x="3866" y="296"/>
                </a:lnTo>
                <a:lnTo>
                  <a:pt x="3864" y="294"/>
                </a:lnTo>
                <a:lnTo>
                  <a:pt x="3862" y="294"/>
                </a:lnTo>
                <a:lnTo>
                  <a:pt x="3860" y="294"/>
                </a:lnTo>
                <a:lnTo>
                  <a:pt x="3855" y="294"/>
                </a:lnTo>
                <a:lnTo>
                  <a:pt x="3853" y="296"/>
                </a:lnTo>
                <a:lnTo>
                  <a:pt x="3855" y="298"/>
                </a:lnTo>
                <a:lnTo>
                  <a:pt x="3862" y="298"/>
                </a:lnTo>
                <a:lnTo>
                  <a:pt x="3864" y="300"/>
                </a:lnTo>
                <a:lnTo>
                  <a:pt x="3872" y="308"/>
                </a:lnTo>
                <a:lnTo>
                  <a:pt x="3872" y="310"/>
                </a:lnTo>
                <a:lnTo>
                  <a:pt x="3876" y="310"/>
                </a:lnTo>
                <a:lnTo>
                  <a:pt x="3876" y="310"/>
                </a:lnTo>
                <a:lnTo>
                  <a:pt x="3874" y="313"/>
                </a:lnTo>
                <a:lnTo>
                  <a:pt x="3872" y="315"/>
                </a:lnTo>
                <a:lnTo>
                  <a:pt x="3870" y="317"/>
                </a:lnTo>
                <a:lnTo>
                  <a:pt x="3860" y="317"/>
                </a:lnTo>
                <a:lnTo>
                  <a:pt x="3855" y="319"/>
                </a:lnTo>
                <a:lnTo>
                  <a:pt x="3855" y="319"/>
                </a:lnTo>
                <a:lnTo>
                  <a:pt x="3853" y="321"/>
                </a:lnTo>
                <a:lnTo>
                  <a:pt x="3853" y="321"/>
                </a:lnTo>
                <a:lnTo>
                  <a:pt x="3853" y="323"/>
                </a:lnTo>
                <a:lnTo>
                  <a:pt x="3853" y="323"/>
                </a:lnTo>
                <a:lnTo>
                  <a:pt x="3855" y="325"/>
                </a:lnTo>
                <a:lnTo>
                  <a:pt x="3864" y="329"/>
                </a:lnTo>
                <a:lnTo>
                  <a:pt x="3864" y="331"/>
                </a:lnTo>
                <a:lnTo>
                  <a:pt x="3862" y="329"/>
                </a:lnTo>
                <a:lnTo>
                  <a:pt x="3857" y="327"/>
                </a:lnTo>
                <a:lnTo>
                  <a:pt x="3855" y="325"/>
                </a:lnTo>
                <a:lnTo>
                  <a:pt x="3851" y="325"/>
                </a:lnTo>
                <a:lnTo>
                  <a:pt x="3851" y="323"/>
                </a:lnTo>
                <a:lnTo>
                  <a:pt x="3851" y="321"/>
                </a:lnTo>
                <a:lnTo>
                  <a:pt x="3851" y="321"/>
                </a:lnTo>
                <a:lnTo>
                  <a:pt x="3851" y="319"/>
                </a:lnTo>
                <a:lnTo>
                  <a:pt x="3855" y="317"/>
                </a:lnTo>
                <a:lnTo>
                  <a:pt x="3860" y="317"/>
                </a:lnTo>
                <a:lnTo>
                  <a:pt x="3864" y="313"/>
                </a:lnTo>
                <a:lnTo>
                  <a:pt x="3868" y="310"/>
                </a:lnTo>
                <a:lnTo>
                  <a:pt x="3868" y="310"/>
                </a:lnTo>
                <a:lnTo>
                  <a:pt x="3866" y="308"/>
                </a:lnTo>
                <a:lnTo>
                  <a:pt x="3862" y="308"/>
                </a:lnTo>
                <a:lnTo>
                  <a:pt x="3853" y="310"/>
                </a:lnTo>
                <a:lnTo>
                  <a:pt x="3847" y="310"/>
                </a:lnTo>
                <a:lnTo>
                  <a:pt x="3845" y="313"/>
                </a:lnTo>
                <a:lnTo>
                  <a:pt x="3843" y="313"/>
                </a:lnTo>
                <a:lnTo>
                  <a:pt x="3841" y="313"/>
                </a:lnTo>
                <a:lnTo>
                  <a:pt x="3834" y="313"/>
                </a:lnTo>
                <a:lnTo>
                  <a:pt x="3830" y="313"/>
                </a:lnTo>
                <a:lnTo>
                  <a:pt x="3820" y="315"/>
                </a:lnTo>
                <a:lnTo>
                  <a:pt x="3818" y="315"/>
                </a:lnTo>
                <a:lnTo>
                  <a:pt x="3792" y="315"/>
                </a:lnTo>
                <a:lnTo>
                  <a:pt x="3788" y="315"/>
                </a:lnTo>
                <a:lnTo>
                  <a:pt x="3776" y="317"/>
                </a:lnTo>
                <a:lnTo>
                  <a:pt x="3776" y="319"/>
                </a:lnTo>
                <a:lnTo>
                  <a:pt x="3776" y="321"/>
                </a:lnTo>
                <a:lnTo>
                  <a:pt x="3774" y="321"/>
                </a:lnTo>
                <a:lnTo>
                  <a:pt x="3772" y="323"/>
                </a:lnTo>
                <a:lnTo>
                  <a:pt x="3774" y="325"/>
                </a:lnTo>
                <a:lnTo>
                  <a:pt x="3774" y="327"/>
                </a:lnTo>
                <a:lnTo>
                  <a:pt x="3774" y="329"/>
                </a:lnTo>
                <a:lnTo>
                  <a:pt x="3774" y="331"/>
                </a:lnTo>
                <a:lnTo>
                  <a:pt x="3776" y="331"/>
                </a:lnTo>
                <a:lnTo>
                  <a:pt x="3778" y="333"/>
                </a:lnTo>
                <a:lnTo>
                  <a:pt x="3778" y="336"/>
                </a:lnTo>
                <a:lnTo>
                  <a:pt x="3778" y="338"/>
                </a:lnTo>
                <a:lnTo>
                  <a:pt x="3776" y="340"/>
                </a:lnTo>
                <a:lnTo>
                  <a:pt x="3776" y="342"/>
                </a:lnTo>
                <a:lnTo>
                  <a:pt x="3778" y="344"/>
                </a:lnTo>
                <a:lnTo>
                  <a:pt x="3778" y="346"/>
                </a:lnTo>
                <a:lnTo>
                  <a:pt x="3778" y="348"/>
                </a:lnTo>
                <a:lnTo>
                  <a:pt x="3782" y="350"/>
                </a:lnTo>
                <a:lnTo>
                  <a:pt x="3786" y="350"/>
                </a:lnTo>
                <a:lnTo>
                  <a:pt x="3790" y="350"/>
                </a:lnTo>
                <a:lnTo>
                  <a:pt x="3792" y="352"/>
                </a:lnTo>
                <a:lnTo>
                  <a:pt x="3797" y="352"/>
                </a:lnTo>
                <a:lnTo>
                  <a:pt x="3799" y="354"/>
                </a:lnTo>
                <a:lnTo>
                  <a:pt x="3799" y="354"/>
                </a:lnTo>
                <a:lnTo>
                  <a:pt x="3799" y="357"/>
                </a:lnTo>
                <a:lnTo>
                  <a:pt x="3801" y="359"/>
                </a:lnTo>
                <a:lnTo>
                  <a:pt x="3805" y="363"/>
                </a:lnTo>
                <a:lnTo>
                  <a:pt x="3807" y="363"/>
                </a:lnTo>
                <a:lnTo>
                  <a:pt x="3813" y="363"/>
                </a:lnTo>
                <a:lnTo>
                  <a:pt x="3816" y="365"/>
                </a:lnTo>
                <a:lnTo>
                  <a:pt x="3818" y="369"/>
                </a:lnTo>
                <a:lnTo>
                  <a:pt x="3818" y="369"/>
                </a:lnTo>
                <a:lnTo>
                  <a:pt x="3818" y="371"/>
                </a:lnTo>
                <a:lnTo>
                  <a:pt x="3818" y="373"/>
                </a:lnTo>
                <a:lnTo>
                  <a:pt x="3818" y="373"/>
                </a:lnTo>
                <a:lnTo>
                  <a:pt x="3818" y="375"/>
                </a:lnTo>
                <a:lnTo>
                  <a:pt x="3813" y="380"/>
                </a:lnTo>
                <a:lnTo>
                  <a:pt x="3811" y="384"/>
                </a:lnTo>
                <a:lnTo>
                  <a:pt x="3816" y="388"/>
                </a:lnTo>
                <a:lnTo>
                  <a:pt x="3818" y="392"/>
                </a:lnTo>
                <a:lnTo>
                  <a:pt x="3820" y="396"/>
                </a:lnTo>
                <a:lnTo>
                  <a:pt x="3822" y="398"/>
                </a:lnTo>
                <a:lnTo>
                  <a:pt x="3820" y="401"/>
                </a:lnTo>
                <a:lnTo>
                  <a:pt x="3820" y="403"/>
                </a:lnTo>
                <a:lnTo>
                  <a:pt x="3818" y="405"/>
                </a:lnTo>
                <a:lnTo>
                  <a:pt x="3813" y="405"/>
                </a:lnTo>
                <a:lnTo>
                  <a:pt x="3811" y="405"/>
                </a:lnTo>
                <a:lnTo>
                  <a:pt x="3811" y="407"/>
                </a:lnTo>
                <a:lnTo>
                  <a:pt x="3811" y="409"/>
                </a:lnTo>
                <a:lnTo>
                  <a:pt x="3811" y="411"/>
                </a:lnTo>
                <a:lnTo>
                  <a:pt x="3811" y="411"/>
                </a:lnTo>
                <a:lnTo>
                  <a:pt x="3809" y="411"/>
                </a:lnTo>
                <a:lnTo>
                  <a:pt x="3807" y="411"/>
                </a:lnTo>
                <a:lnTo>
                  <a:pt x="3807" y="409"/>
                </a:lnTo>
                <a:lnTo>
                  <a:pt x="3805" y="407"/>
                </a:lnTo>
                <a:lnTo>
                  <a:pt x="3807" y="405"/>
                </a:lnTo>
                <a:lnTo>
                  <a:pt x="3809" y="403"/>
                </a:lnTo>
                <a:lnTo>
                  <a:pt x="3811" y="398"/>
                </a:lnTo>
                <a:lnTo>
                  <a:pt x="3811" y="394"/>
                </a:lnTo>
                <a:lnTo>
                  <a:pt x="3811" y="392"/>
                </a:lnTo>
                <a:lnTo>
                  <a:pt x="3809" y="390"/>
                </a:lnTo>
                <a:lnTo>
                  <a:pt x="3809" y="388"/>
                </a:lnTo>
                <a:lnTo>
                  <a:pt x="3807" y="388"/>
                </a:lnTo>
                <a:lnTo>
                  <a:pt x="3805" y="390"/>
                </a:lnTo>
                <a:lnTo>
                  <a:pt x="3803" y="394"/>
                </a:lnTo>
                <a:lnTo>
                  <a:pt x="3799" y="398"/>
                </a:lnTo>
                <a:lnTo>
                  <a:pt x="3799" y="401"/>
                </a:lnTo>
                <a:lnTo>
                  <a:pt x="3799" y="403"/>
                </a:lnTo>
                <a:lnTo>
                  <a:pt x="3799" y="403"/>
                </a:lnTo>
                <a:lnTo>
                  <a:pt x="3799" y="401"/>
                </a:lnTo>
                <a:lnTo>
                  <a:pt x="3799" y="396"/>
                </a:lnTo>
                <a:lnTo>
                  <a:pt x="3799" y="394"/>
                </a:lnTo>
                <a:lnTo>
                  <a:pt x="3801" y="392"/>
                </a:lnTo>
                <a:lnTo>
                  <a:pt x="3801" y="390"/>
                </a:lnTo>
                <a:lnTo>
                  <a:pt x="3799" y="388"/>
                </a:lnTo>
                <a:lnTo>
                  <a:pt x="3799" y="386"/>
                </a:lnTo>
                <a:lnTo>
                  <a:pt x="3799" y="384"/>
                </a:lnTo>
                <a:lnTo>
                  <a:pt x="3801" y="380"/>
                </a:lnTo>
                <a:lnTo>
                  <a:pt x="3803" y="380"/>
                </a:lnTo>
                <a:lnTo>
                  <a:pt x="3809" y="375"/>
                </a:lnTo>
                <a:lnTo>
                  <a:pt x="3809" y="375"/>
                </a:lnTo>
                <a:lnTo>
                  <a:pt x="3811" y="371"/>
                </a:lnTo>
                <a:lnTo>
                  <a:pt x="3813" y="371"/>
                </a:lnTo>
                <a:lnTo>
                  <a:pt x="3813" y="369"/>
                </a:lnTo>
                <a:lnTo>
                  <a:pt x="3811" y="367"/>
                </a:lnTo>
                <a:lnTo>
                  <a:pt x="3809" y="367"/>
                </a:lnTo>
                <a:lnTo>
                  <a:pt x="3807" y="367"/>
                </a:lnTo>
                <a:lnTo>
                  <a:pt x="3803" y="367"/>
                </a:lnTo>
                <a:lnTo>
                  <a:pt x="3797" y="369"/>
                </a:lnTo>
                <a:lnTo>
                  <a:pt x="3790" y="367"/>
                </a:lnTo>
                <a:lnTo>
                  <a:pt x="3788" y="367"/>
                </a:lnTo>
                <a:lnTo>
                  <a:pt x="3780" y="361"/>
                </a:lnTo>
                <a:lnTo>
                  <a:pt x="3778" y="359"/>
                </a:lnTo>
                <a:lnTo>
                  <a:pt x="3778" y="359"/>
                </a:lnTo>
                <a:lnTo>
                  <a:pt x="3778" y="359"/>
                </a:lnTo>
                <a:lnTo>
                  <a:pt x="3774" y="357"/>
                </a:lnTo>
                <a:lnTo>
                  <a:pt x="3765" y="354"/>
                </a:lnTo>
                <a:lnTo>
                  <a:pt x="3759" y="350"/>
                </a:lnTo>
                <a:lnTo>
                  <a:pt x="3744" y="350"/>
                </a:lnTo>
                <a:lnTo>
                  <a:pt x="3740" y="350"/>
                </a:lnTo>
                <a:lnTo>
                  <a:pt x="3738" y="352"/>
                </a:lnTo>
                <a:lnTo>
                  <a:pt x="3734" y="354"/>
                </a:lnTo>
                <a:lnTo>
                  <a:pt x="3732" y="354"/>
                </a:lnTo>
                <a:lnTo>
                  <a:pt x="3730" y="354"/>
                </a:lnTo>
                <a:lnTo>
                  <a:pt x="3730" y="357"/>
                </a:lnTo>
                <a:lnTo>
                  <a:pt x="3730" y="357"/>
                </a:lnTo>
                <a:lnTo>
                  <a:pt x="3730" y="359"/>
                </a:lnTo>
                <a:lnTo>
                  <a:pt x="3734" y="357"/>
                </a:lnTo>
                <a:lnTo>
                  <a:pt x="3738" y="359"/>
                </a:lnTo>
                <a:lnTo>
                  <a:pt x="3740" y="359"/>
                </a:lnTo>
                <a:lnTo>
                  <a:pt x="3740" y="361"/>
                </a:lnTo>
                <a:lnTo>
                  <a:pt x="3740" y="363"/>
                </a:lnTo>
                <a:lnTo>
                  <a:pt x="3734" y="365"/>
                </a:lnTo>
                <a:lnTo>
                  <a:pt x="3732" y="365"/>
                </a:lnTo>
                <a:lnTo>
                  <a:pt x="3723" y="361"/>
                </a:lnTo>
                <a:lnTo>
                  <a:pt x="3721" y="359"/>
                </a:lnTo>
                <a:lnTo>
                  <a:pt x="3715" y="361"/>
                </a:lnTo>
                <a:lnTo>
                  <a:pt x="3711" y="363"/>
                </a:lnTo>
                <a:lnTo>
                  <a:pt x="3709" y="363"/>
                </a:lnTo>
                <a:lnTo>
                  <a:pt x="3711" y="365"/>
                </a:lnTo>
                <a:lnTo>
                  <a:pt x="3713" y="369"/>
                </a:lnTo>
                <a:lnTo>
                  <a:pt x="3713" y="371"/>
                </a:lnTo>
                <a:lnTo>
                  <a:pt x="3715" y="373"/>
                </a:lnTo>
                <a:lnTo>
                  <a:pt x="3721" y="375"/>
                </a:lnTo>
                <a:lnTo>
                  <a:pt x="3725" y="375"/>
                </a:lnTo>
                <a:lnTo>
                  <a:pt x="3730" y="380"/>
                </a:lnTo>
                <a:lnTo>
                  <a:pt x="3734" y="380"/>
                </a:lnTo>
                <a:lnTo>
                  <a:pt x="3736" y="378"/>
                </a:lnTo>
                <a:lnTo>
                  <a:pt x="3740" y="380"/>
                </a:lnTo>
                <a:lnTo>
                  <a:pt x="3744" y="384"/>
                </a:lnTo>
                <a:lnTo>
                  <a:pt x="3744" y="386"/>
                </a:lnTo>
                <a:lnTo>
                  <a:pt x="3746" y="388"/>
                </a:lnTo>
                <a:lnTo>
                  <a:pt x="3748" y="388"/>
                </a:lnTo>
                <a:lnTo>
                  <a:pt x="3748" y="388"/>
                </a:lnTo>
                <a:lnTo>
                  <a:pt x="3751" y="388"/>
                </a:lnTo>
                <a:lnTo>
                  <a:pt x="3753" y="386"/>
                </a:lnTo>
                <a:lnTo>
                  <a:pt x="3753" y="388"/>
                </a:lnTo>
                <a:lnTo>
                  <a:pt x="3751" y="388"/>
                </a:lnTo>
                <a:lnTo>
                  <a:pt x="3744" y="390"/>
                </a:lnTo>
                <a:lnTo>
                  <a:pt x="3742" y="388"/>
                </a:lnTo>
                <a:lnTo>
                  <a:pt x="3738" y="388"/>
                </a:lnTo>
                <a:lnTo>
                  <a:pt x="3732" y="382"/>
                </a:lnTo>
                <a:lnTo>
                  <a:pt x="3723" y="382"/>
                </a:lnTo>
                <a:lnTo>
                  <a:pt x="3721" y="384"/>
                </a:lnTo>
                <a:lnTo>
                  <a:pt x="3719" y="382"/>
                </a:lnTo>
                <a:lnTo>
                  <a:pt x="3711" y="382"/>
                </a:lnTo>
                <a:lnTo>
                  <a:pt x="3704" y="380"/>
                </a:lnTo>
                <a:lnTo>
                  <a:pt x="3698" y="378"/>
                </a:lnTo>
                <a:lnTo>
                  <a:pt x="3698" y="378"/>
                </a:lnTo>
                <a:lnTo>
                  <a:pt x="3698" y="375"/>
                </a:lnTo>
                <a:lnTo>
                  <a:pt x="3700" y="373"/>
                </a:lnTo>
                <a:lnTo>
                  <a:pt x="3700" y="373"/>
                </a:lnTo>
                <a:lnTo>
                  <a:pt x="3702" y="369"/>
                </a:lnTo>
                <a:lnTo>
                  <a:pt x="3698" y="365"/>
                </a:lnTo>
                <a:lnTo>
                  <a:pt x="3698" y="361"/>
                </a:lnTo>
                <a:lnTo>
                  <a:pt x="3700" y="361"/>
                </a:lnTo>
                <a:lnTo>
                  <a:pt x="3702" y="357"/>
                </a:lnTo>
                <a:lnTo>
                  <a:pt x="3704" y="354"/>
                </a:lnTo>
                <a:lnTo>
                  <a:pt x="3704" y="354"/>
                </a:lnTo>
                <a:lnTo>
                  <a:pt x="3704" y="352"/>
                </a:lnTo>
                <a:lnTo>
                  <a:pt x="3704" y="350"/>
                </a:lnTo>
                <a:lnTo>
                  <a:pt x="3704" y="350"/>
                </a:lnTo>
                <a:lnTo>
                  <a:pt x="3702" y="348"/>
                </a:lnTo>
                <a:lnTo>
                  <a:pt x="3702" y="346"/>
                </a:lnTo>
                <a:lnTo>
                  <a:pt x="3702" y="344"/>
                </a:lnTo>
                <a:lnTo>
                  <a:pt x="3700" y="342"/>
                </a:lnTo>
                <a:lnTo>
                  <a:pt x="3700" y="340"/>
                </a:lnTo>
                <a:lnTo>
                  <a:pt x="3696" y="338"/>
                </a:lnTo>
                <a:lnTo>
                  <a:pt x="3694" y="338"/>
                </a:lnTo>
                <a:lnTo>
                  <a:pt x="3692" y="338"/>
                </a:lnTo>
                <a:lnTo>
                  <a:pt x="3692" y="338"/>
                </a:lnTo>
                <a:lnTo>
                  <a:pt x="3692" y="342"/>
                </a:lnTo>
                <a:lnTo>
                  <a:pt x="3694" y="344"/>
                </a:lnTo>
                <a:lnTo>
                  <a:pt x="3696" y="346"/>
                </a:lnTo>
                <a:lnTo>
                  <a:pt x="3696" y="348"/>
                </a:lnTo>
                <a:lnTo>
                  <a:pt x="3696" y="352"/>
                </a:lnTo>
                <a:lnTo>
                  <a:pt x="3694" y="354"/>
                </a:lnTo>
                <a:lnTo>
                  <a:pt x="3694" y="357"/>
                </a:lnTo>
                <a:lnTo>
                  <a:pt x="3692" y="359"/>
                </a:lnTo>
                <a:lnTo>
                  <a:pt x="3688" y="361"/>
                </a:lnTo>
                <a:lnTo>
                  <a:pt x="3684" y="361"/>
                </a:lnTo>
                <a:lnTo>
                  <a:pt x="3679" y="363"/>
                </a:lnTo>
                <a:lnTo>
                  <a:pt x="3675" y="365"/>
                </a:lnTo>
                <a:lnTo>
                  <a:pt x="3667" y="375"/>
                </a:lnTo>
                <a:lnTo>
                  <a:pt x="3667" y="378"/>
                </a:lnTo>
                <a:lnTo>
                  <a:pt x="3671" y="378"/>
                </a:lnTo>
                <a:lnTo>
                  <a:pt x="3673" y="380"/>
                </a:lnTo>
                <a:lnTo>
                  <a:pt x="3673" y="382"/>
                </a:lnTo>
                <a:lnTo>
                  <a:pt x="3675" y="386"/>
                </a:lnTo>
                <a:lnTo>
                  <a:pt x="3684" y="396"/>
                </a:lnTo>
                <a:lnTo>
                  <a:pt x="3686" y="398"/>
                </a:lnTo>
                <a:lnTo>
                  <a:pt x="3684" y="401"/>
                </a:lnTo>
                <a:lnTo>
                  <a:pt x="3679" y="407"/>
                </a:lnTo>
                <a:lnTo>
                  <a:pt x="3677" y="409"/>
                </a:lnTo>
                <a:lnTo>
                  <a:pt x="3673" y="417"/>
                </a:lnTo>
                <a:lnTo>
                  <a:pt x="3673" y="419"/>
                </a:lnTo>
                <a:lnTo>
                  <a:pt x="3675" y="424"/>
                </a:lnTo>
                <a:lnTo>
                  <a:pt x="3677" y="426"/>
                </a:lnTo>
                <a:lnTo>
                  <a:pt x="3677" y="428"/>
                </a:lnTo>
                <a:lnTo>
                  <a:pt x="3677" y="434"/>
                </a:lnTo>
                <a:lnTo>
                  <a:pt x="3677" y="434"/>
                </a:lnTo>
                <a:lnTo>
                  <a:pt x="3679" y="436"/>
                </a:lnTo>
                <a:lnTo>
                  <a:pt x="3686" y="434"/>
                </a:lnTo>
                <a:lnTo>
                  <a:pt x="3692" y="436"/>
                </a:lnTo>
                <a:lnTo>
                  <a:pt x="3694" y="436"/>
                </a:lnTo>
                <a:lnTo>
                  <a:pt x="3700" y="432"/>
                </a:lnTo>
                <a:lnTo>
                  <a:pt x="3702" y="432"/>
                </a:lnTo>
                <a:lnTo>
                  <a:pt x="3709" y="432"/>
                </a:lnTo>
                <a:lnTo>
                  <a:pt x="3717" y="436"/>
                </a:lnTo>
                <a:lnTo>
                  <a:pt x="3728" y="438"/>
                </a:lnTo>
                <a:lnTo>
                  <a:pt x="3730" y="440"/>
                </a:lnTo>
                <a:lnTo>
                  <a:pt x="3732" y="440"/>
                </a:lnTo>
                <a:lnTo>
                  <a:pt x="3734" y="447"/>
                </a:lnTo>
                <a:lnTo>
                  <a:pt x="3736" y="451"/>
                </a:lnTo>
                <a:lnTo>
                  <a:pt x="3738" y="453"/>
                </a:lnTo>
                <a:lnTo>
                  <a:pt x="3738" y="457"/>
                </a:lnTo>
                <a:lnTo>
                  <a:pt x="3736" y="457"/>
                </a:lnTo>
                <a:lnTo>
                  <a:pt x="3734" y="457"/>
                </a:lnTo>
                <a:lnTo>
                  <a:pt x="3734" y="459"/>
                </a:lnTo>
                <a:lnTo>
                  <a:pt x="3732" y="463"/>
                </a:lnTo>
                <a:lnTo>
                  <a:pt x="3732" y="466"/>
                </a:lnTo>
                <a:lnTo>
                  <a:pt x="3732" y="470"/>
                </a:lnTo>
                <a:lnTo>
                  <a:pt x="3740" y="472"/>
                </a:lnTo>
                <a:lnTo>
                  <a:pt x="3746" y="472"/>
                </a:lnTo>
                <a:lnTo>
                  <a:pt x="3751" y="472"/>
                </a:lnTo>
                <a:lnTo>
                  <a:pt x="3751" y="472"/>
                </a:lnTo>
                <a:lnTo>
                  <a:pt x="3751" y="474"/>
                </a:lnTo>
                <a:lnTo>
                  <a:pt x="3746" y="474"/>
                </a:lnTo>
                <a:lnTo>
                  <a:pt x="3738" y="474"/>
                </a:lnTo>
                <a:lnTo>
                  <a:pt x="3734" y="474"/>
                </a:lnTo>
                <a:lnTo>
                  <a:pt x="3734" y="474"/>
                </a:lnTo>
                <a:lnTo>
                  <a:pt x="3732" y="472"/>
                </a:lnTo>
                <a:lnTo>
                  <a:pt x="3730" y="470"/>
                </a:lnTo>
                <a:lnTo>
                  <a:pt x="3728" y="470"/>
                </a:lnTo>
                <a:lnTo>
                  <a:pt x="3725" y="468"/>
                </a:lnTo>
                <a:lnTo>
                  <a:pt x="3728" y="466"/>
                </a:lnTo>
                <a:lnTo>
                  <a:pt x="3728" y="455"/>
                </a:lnTo>
                <a:lnTo>
                  <a:pt x="3728" y="451"/>
                </a:lnTo>
                <a:lnTo>
                  <a:pt x="3725" y="449"/>
                </a:lnTo>
                <a:lnTo>
                  <a:pt x="3719" y="445"/>
                </a:lnTo>
                <a:lnTo>
                  <a:pt x="3717" y="440"/>
                </a:lnTo>
                <a:lnTo>
                  <a:pt x="3715" y="438"/>
                </a:lnTo>
                <a:lnTo>
                  <a:pt x="3713" y="438"/>
                </a:lnTo>
                <a:lnTo>
                  <a:pt x="3711" y="438"/>
                </a:lnTo>
                <a:lnTo>
                  <a:pt x="3702" y="440"/>
                </a:lnTo>
                <a:lnTo>
                  <a:pt x="3696" y="443"/>
                </a:lnTo>
                <a:lnTo>
                  <a:pt x="3688" y="445"/>
                </a:lnTo>
                <a:lnTo>
                  <a:pt x="3688" y="447"/>
                </a:lnTo>
                <a:lnTo>
                  <a:pt x="3686" y="453"/>
                </a:lnTo>
                <a:lnTo>
                  <a:pt x="3688" y="455"/>
                </a:lnTo>
                <a:lnTo>
                  <a:pt x="3690" y="457"/>
                </a:lnTo>
                <a:lnTo>
                  <a:pt x="3690" y="461"/>
                </a:lnTo>
                <a:lnTo>
                  <a:pt x="3692" y="463"/>
                </a:lnTo>
                <a:lnTo>
                  <a:pt x="3692" y="466"/>
                </a:lnTo>
                <a:lnTo>
                  <a:pt x="3692" y="470"/>
                </a:lnTo>
                <a:lnTo>
                  <a:pt x="3690" y="470"/>
                </a:lnTo>
                <a:lnTo>
                  <a:pt x="3681" y="478"/>
                </a:lnTo>
                <a:lnTo>
                  <a:pt x="3679" y="480"/>
                </a:lnTo>
                <a:lnTo>
                  <a:pt x="3677" y="487"/>
                </a:lnTo>
                <a:lnTo>
                  <a:pt x="3677" y="489"/>
                </a:lnTo>
                <a:lnTo>
                  <a:pt x="3673" y="491"/>
                </a:lnTo>
                <a:lnTo>
                  <a:pt x="3671" y="493"/>
                </a:lnTo>
                <a:lnTo>
                  <a:pt x="3656" y="499"/>
                </a:lnTo>
                <a:lnTo>
                  <a:pt x="3656" y="499"/>
                </a:lnTo>
                <a:lnTo>
                  <a:pt x="3656" y="503"/>
                </a:lnTo>
                <a:lnTo>
                  <a:pt x="3652" y="505"/>
                </a:lnTo>
                <a:lnTo>
                  <a:pt x="3650" y="505"/>
                </a:lnTo>
                <a:lnTo>
                  <a:pt x="3644" y="503"/>
                </a:lnTo>
                <a:lnTo>
                  <a:pt x="3642" y="503"/>
                </a:lnTo>
                <a:lnTo>
                  <a:pt x="3637" y="503"/>
                </a:lnTo>
                <a:lnTo>
                  <a:pt x="3627" y="503"/>
                </a:lnTo>
                <a:lnTo>
                  <a:pt x="3621" y="501"/>
                </a:lnTo>
                <a:lnTo>
                  <a:pt x="3616" y="499"/>
                </a:lnTo>
                <a:lnTo>
                  <a:pt x="3612" y="499"/>
                </a:lnTo>
                <a:lnTo>
                  <a:pt x="3610" y="497"/>
                </a:lnTo>
                <a:lnTo>
                  <a:pt x="3610" y="497"/>
                </a:lnTo>
                <a:lnTo>
                  <a:pt x="3608" y="495"/>
                </a:lnTo>
                <a:lnTo>
                  <a:pt x="3608" y="493"/>
                </a:lnTo>
                <a:lnTo>
                  <a:pt x="3608" y="493"/>
                </a:lnTo>
                <a:lnTo>
                  <a:pt x="3608" y="493"/>
                </a:lnTo>
                <a:lnTo>
                  <a:pt x="3610" y="491"/>
                </a:lnTo>
                <a:lnTo>
                  <a:pt x="3619" y="493"/>
                </a:lnTo>
                <a:lnTo>
                  <a:pt x="3621" y="491"/>
                </a:lnTo>
                <a:lnTo>
                  <a:pt x="3621" y="491"/>
                </a:lnTo>
                <a:lnTo>
                  <a:pt x="3623" y="493"/>
                </a:lnTo>
                <a:lnTo>
                  <a:pt x="3625" y="495"/>
                </a:lnTo>
                <a:lnTo>
                  <a:pt x="3629" y="495"/>
                </a:lnTo>
                <a:lnTo>
                  <a:pt x="3631" y="493"/>
                </a:lnTo>
                <a:lnTo>
                  <a:pt x="3631" y="493"/>
                </a:lnTo>
                <a:lnTo>
                  <a:pt x="3631" y="493"/>
                </a:lnTo>
                <a:lnTo>
                  <a:pt x="3629" y="495"/>
                </a:lnTo>
                <a:lnTo>
                  <a:pt x="3629" y="495"/>
                </a:lnTo>
                <a:lnTo>
                  <a:pt x="3627" y="497"/>
                </a:lnTo>
                <a:lnTo>
                  <a:pt x="3627" y="497"/>
                </a:lnTo>
                <a:lnTo>
                  <a:pt x="3629" y="499"/>
                </a:lnTo>
                <a:lnTo>
                  <a:pt x="3633" y="499"/>
                </a:lnTo>
                <a:lnTo>
                  <a:pt x="3635" y="499"/>
                </a:lnTo>
                <a:lnTo>
                  <a:pt x="3637" y="497"/>
                </a:lnTo>
                <a:lnTo>
                  <a:pt x="3642" y="495"/>
                </a:lnTo>
                <a:lnTo>
                  <a:pt x="3644" y="495"/>
                </a:lnTo>
                <a:lnTo>
                  <a:pt x="3644" y="493"/>
                </a:lnTo>
                <a:lnTo>
                  <a:pt x="3644" y="491"/>
                </a:lnTo>
                <a:lnTo>
                  <a:pt x="3642" y="489"/>
                </a:lnTo>
                <a:lnTo>
                  <a:pt x="3646" y="489"/>
                </a:lnTo>
                <a:lnTo>
                  <a:pt x="3648" y="487"/>
                </a:lnTo>
                <a:lnTo>
                  <a:pt x="3658" y="474"/>
                </a:lnTo>
                <a:lnTo>
                  <a:pt x="3665" y="470"/>
                </a:lnTo>
                <a:lnTo>
                  <a:pt x="3667" y="470"/>
                </a:lnTo>
                <a:lnTo>
                  <a:pt x="3667" y="466"/>
                </a:lnTo>
                <a:lnTo>
                  <a:pt x="3667" y="463"/>
                </a:lnTo>
                <a:lnTo>
                  <a:pt x="3667" y="461"/>
                </a:lnTo>
                <a:lnTo>
                  <a:pt x="3667" y="459"/>
                </a:lnTo>
                <a:lnTo>
                  <a:pt x="3669" y="455"/>
                </a:lnTo>
                <a:lnTo>
                  <a:pt x="3671" y="453"/>
                </a:lnTo>
                <a:lnTo>
                  <a:pt x="3673" y="451"/>
                </a:lnTo>
                <a:lnTo>
                  <a:pt x="3673" y="451"/>
                </a:lnTo>
                <a:lnTo>
                  <a:pt x="3673" y="449"/>
                </a:lnTo>
                <a:lnTo>
                  <a:pt x="3669" y="445"/>
                </a:lnTo>
                <a:lnTo>
                  <a:pt x="3663" y="443"/>
                </a:lnTo>
                <a:lnTo>
                  <a:pt x="3660" y="440"/>
                </a:lnTo>
                <a:lnTo>
                  <a:pt x="3658" y="438"/>
                </a:lnTo>
                <a:lnTo>
                  <a:pt x="3658" y="436"/>
                </a:lnTo>
                <a:lnTo>
                  <a:pt x="3658" y="434"/>
                </a:lnTo>
                <a:lnTo>
                  <a:pt x="3658" y="428"/>
                </a:lnTo>
                <a:lnTo>
                  <a:pt x="3660" y="426"/>
                </a:lnTo>
                <a:lnTo>
                  <a:pt x="3660" y="417"/>
                </a:lnTo>
                <a:lnTo>
                  <a:pt x="3658" y="409"/>
                </a:lnTo>
                <a:lnTo>
                  <a:pt x="3658" y="405"/>
                </a:lnTo>
                <a:lnTo>
                  <a:pt x="3658" y="405"/>
                </a:lnTo>
                <a:lnTo>
                  <a:pt x="3660" y="403"/>
                </a:lnTo>
                <a:lnTo>
                  <a:pt x="3660" y="401"/>
                </a:lnTo>
                <a:lnTo>
                  <a:pt x="3660" y="392"/>
                </a:lnTo>
                <a:lnTo>
                  <a:pt x="3660" y="388"/>
                </a:lnTo>
                <a:lnTo>
                  <a:pt x="3658" y="384"/>
                </a:lnTo>
                <a:lnTo>
                  <a:pt x="3652" y="380"/>
                </a:lnTo>
                <a:lnTo>
                  <a:pt x="3648" y="375"/>
                </a:lnTo>
                <a:lnTo>
                  <a:pt x="3650" y="373"/>
                </a:lnTo>
                <a:lnTo>
                  <a:pt x="3650" y="373"/>
                </a:lnTo>
                <a:lnTo>
                  <a:pt x="3652" y="371"/>
                </a:lnTo>
                <a:lnTo>
                  <a:pt x="3654" y="369"/>
                </a:lnTo>
                <a:lnTo>
                  <a:pt x="3656" y="365"/>
                </a:lnTo>
                <a:lnTo>
                  <a:pt x="3658" y="361"/>
                </a:lnTo>
                <a:lnTo>
                  <a:pt x="3660" y="359"/>
                </a:lnTo>
                <a:lnTo>
                  <a:pt x="3663" y="350"/>
                </a:lnTo>
                <a:lnTo>
                  <a:pt x="3663" y="348"/>
                </a:lnTo>
                <a:lnTo>
                  <a:pt x="3663" y="342"/>
                </a:lnTo>
                <a:lnTo>
                  <a:pt x="3660" y="340"/>
                </a:lnTo>
                <a:lnTo>
                  <a:pt x="3656" y="340"/>
                </a:lnTo>
                <a:lnTo>
                  <a:pt x="3652" y="338"/>
                </a:lnTo>
                <a:lnTo>
                  <a:pt x="3650" y="338"/>
                </a:lnTo>
                <a:lnTo>
                  <a:pt x="3646" y="336"/>
                </a:lnTo>
                <a:lnTo>
                  <a:pt x="3644" y="336"/>
                </a:lnTo>
                <a:lnTo>
                  <a:pt x="3631" y="336"/>
                </a:lnTo>
                <a:lnTo>
                  <a:pt x="3625" y="336"/>
                </a:lnTo>
                <a:lnTo>
                  <a:pt x="3621" y="336"/>
                </a:lnTo>
                <a:lnTo>
                  <a:pt x="3619" y="336"/>
                </a:lnTo>
                <a:lnTo>
                  <a:pt x="3616" y="336"/>
                </a:lnTo>
                <a:lnTo>
                  <a:pt x="3616" y="336"/>
                </a:lnTo>
                <a:lnTo>
                  <a:pt x="3619" y="333"/>
                </a:lnTo>
                <a:lnTo>
                  <a:pt x="3616" y="333"/>
                </a:lnTo>
                <a:lnTo>
                  <a:pt x="3616" y="333"/>
                </a:lnTo>
                <a:lnTo>
                  <a:pt x="3612" y="336"/>
                </a:lnTo>
                <a:lnTo>
                  <a:pt x="3608" y="342"/>
                </a:lnTo>
                <a:lnTo>
                  <a:pt x="3604" y="350"/>
                </a:lnTo>
                <a:lnTo>
                  <a:pt x="3602" y="361"/>
                </a:lnTo>
                <a:lnTo>
                  <a:pt x="3600" y="365"/>
                </a:lnTo>
                <a:lnTo>
                  <a:pt x="3598" y="369"/>
                </a:lnTo>
                <a:lnTo>
                  <a:pt x="3591" y="373"/>
                </a:lnTo>
                <a:lnTo>
                  <a:pt x="3587" y="375"/>
                </a:lnTo>
                <a:lnTo>
                  <a:pt x="3583" y="378"/>
                </a:lnTo>
                <a:lnTo>
                  <a:pt x="3577" y="380"/>
                </a:lnTo>
                <a:lnTo>
                  <a:pt x="3575" y="384"/>
                </a:lnTo>
                <a:lnTo>
                  <a:pt x="3572" y="384"/>
                </a:lnTo>
                <a:lnTo>
                  <a:pt x="3575" y="386"/>
                </a:lnTo>
                <a:lnTo>
                  <a:pt x="3577" y="386"/>
                </a:lnTo>
                <a:lnTo>
                  <a:pt x="3575" y="388"/>
                </a:lnTo>
                <a:lnTo>
                  <a:pt x="3572" y="390"/>
                </a:lnTo>
                <a:lnTo>
                  <a:pt x="3575" y="390"/>
                </a:lnTo>
                <a:lnTo>
                  <a:pt x="3575" y="392"/>
                </a:lnTo>
                <a:lnTo>
                  <a:pt x="3577" y="392"/>
                </a:lnTo>
                <a:lnTo>
                  <a:pt x="3581" y="392"/>
                </a:lnTo>
                <a:lnTo>
                  <a:pt x="3581" y="392"/>
                </a:lnTo>
                <a:lnTo>
                  <a:pt x="3583" y="394"/>
                </a:lnTo>
                <a:lnTo>
                  <a:pt x="3581" y="401"/>
                </a:lnTo>
                <a:lnTo>
                  <a:pt x="3581" y="405"/>
                </a:lnTo>
                <a:lnTo>
                  <a:pt x="3581" y="407"/>
                </a:lnTo>
                <a:lnTo>
                  <a:pt x="3581" y="409"/>
                </a:lnTo>
                <a:lnTo>
                  <a:pt x="3581" y="411"/>
                </a:lnTo>
                <a:lnTo>
                  <a:pt x="3581" y="411"/>
                </a:lnTo>
                <a:lnTo>
                  <a:pt x="3579" y="413"/>
                </a:lnTo>
                <a:lnTo>
                  <a:pt x="3577" y="413"/>
                </a:lnTo>
                <a:lnTo>
                  <a:pt x="3577" y="417"/>
                </a:lnTo>
                <a:lnTo>
                  <a:pt x="3575" y="419"/>
                </a:lnTo>
                <a:lnTo>
                  <a:pt x="3575" y="422"/>
                </a:lnTo>
                <a:lnTo>
                  <a:pt x="3577" y="424"/>
                </a:lnTo>
                <a:lnTo>
                  <a:pt x="3577" y="424"/>
                </a:lnTo>
                <a:lnTo>
                  <a:pt x="3577" y="424"/>
                </a:lnTo>
                <a:lnTo>
                  <a:pt x="3579" y="422"/>
                </a:lnTo>
                <a:lnTo>
                  <a:pt x="3579" y="422"/>
                </a:lnTo>
                <a:lnTo>
                  <a:pt x="3587" y="424"/>
                </a:lnTo>
                <a:lnTo>
                  <a:pt x="3589" y="426"/>
                </a:lnTo>
                <a:lnTo>
                  <a:pt x="3593" y="426"/>
                </a:lnTo>
                <a:lnTo>
                  <a:pt x="3593" y="428"/>
                </a:lnTo>
                <a:lnTo>
                  <a:pt x="3596" y="432"/>
                </a:lnTo>
                <a:lnTo>
                  <a:pt x="3598" y="436"/>
                </a:lnTo>
                <a:lnTo>
                  <a:pt x="3600" y="438"/>
                </a:lnTo>
                <a:lnTo>
                  <a:pt x="3602" y="440"/>
                </a:lnTo>
                <a:lnTo>
                  <a:pt x="3604" y="440"/>
                </a:lnTo>
                <a:lnTo>
                  <a:pt x="3606" y="440"/>
                </a:lnTo>
                <a:lnTo>
                  <a:pt x="3610" y="440"/>
                </a:lnTo>
                <a:lnTo>
                  <a:pt x="3608" y="443"/>
                </a:lnTo>
                <a:lnTo>
                  <a:pt x="3604" y="449"/>
                </a:lnTo>
                <a:lnTo>
                  <a:pt x="3600" y="455"/>
                </a:lnTo>
                <a:lnTo>
                  <a:pt x="3598" y="455"/>
                </a:lnTo>
                <a:lnTo>
                  <a:pt x="3596" y="453"/>
                </a:lnTo>
                <a:lnTo>
                  <a:pt x="3589" y="451"/>
                </a:lnTo>
                <a:lnTo>
                  <a:pt x="3587" y="449"/>
                </a:lnTo>
                <a:lnTo>
                  <a:pt x="3581" y="445"/>
                </a:lnTo>
                <a:lnTo>
                  <a:pt x="3579" y="440"/>
                </a:lnTo>
                <a:lnTo>
                  <a:pt x="3575" y="440"/>
                </a:lnTo>
                <a:lnTo>
                  <a:pt x="3570" y="440"/>
                </a:lnTo>
                <a:lnTo>
                  <a:pt x="3564" y="438"/>
                </a:lnTo>
                <a:lnTo>
                  <a:pt x="3562" y="436"/>
                </a:lnTo>
                <a:lnTo>
                  <a:pt x="3560" y="434"/>
                </a:lnTo>
                <a:lnTo>
                  <a:pt x="3558" y="434"/>
                </a:lnTo>
                <a:lnTo>
                  <a:pt x="3554" y="434"/>
                </a:lnTo>
                <a:lnTo>
                  <a:pt x="3549" y="432"/>
                </a:lnTo>
                <a:lnTo>
                  <a:pt x="3547" y="432"/>
                </a:lnTo>
                <a:lnTo>
                  <a:pt x="3547" y="430"/>
                </a:lnTo>
                <a:lnTo>
                  <a:pt x="3543" y="428"/>
                </a:lnTo>
                <a:lnTo>
                  <a:pt x="3537" y="426"/>
                </a:lnTo>
                <a:lnTo>
                  <a:pt x="3526" y="422"/>
                </a:lnTo>
                <a:lnTo>
                  <a:pt x="3516" y="419"/>
                </a:lnTo>
                <a:lnTo>
                  <a:pt x="3503" y="419"/>
                </a:lnTo>
                <a:lnTo>
                  <a:pt x="3491" y="417"/>
                </a:lnTo>
                <a:lnTo>
                  <a:pt x="3491" y="417"/>
                </a:lnTo>
                <a:lnTo>
                  <a:pt x="3489" y="417"/>
                </a:lnTo>
                <a:lnTo>
                  <a:pt x="3484" y="422"/>
                </a:lnTo>
                <a:lnTo>
                  <a:pt x="3480" y="422"/>
                </a:lnTo>
                <a:lnTo>
                  <a:pt x="3480" y="424"/>
                </a:lnTo>
                <a:lnTo>
                  <a:pt x="3482" y="426"/>
                </a:lnTo>
                <a:lnTo>
                  <a:pt x="3487" y="436"/>
                </a:lnTo>
                <a:lnTo>
                  <a:pt x="3489" y="434"/>
                </a:lnTo>
                <a:lnTo>
                  <a:pt x="3491" y="438"/>
                </a:lnTo>
                <a:lnTo>
                  <a:pt x="3489" y="440"/>
                </a:lnTo>
                <a:lnTo>
                  <a:pt x="3487" y="445"/>
                </a:lnTo>
                <a:lnTo>
                  <a:pt x="3484" y="445"/>
                </a:lnTo>
                <a:lnTo>
                  <a:pt x="3480" y="447"/>
                </a:lnTo>
                <a:lnTo>
                  <a:pt x="3476" y="445"/>
                </a:lnTo>
                <a:lnTo>
                  <a:pt x="3474" y="449"/>
                </a:lnTo>
                <a:lnTo>
                  <a:pt x="3476" y="451"/>
                </a:lnTo>
                <a:lnTo>
                  <a:pt x="3476" y="451"/>
                </a:lnTo>
                <a:lnTo>
                  <a:pt x="3476" y="453"/>
                </a:lnTo>
                <a:lnTo>
                  <a:pt x="3474" y="453"/>
                </a:lnTo>
                <a:lnTo>
                  <a:pt x="3474" y="453"/>
                </a:lnTo>
                <a:lnTo>
                  <a:pt x="3472" y="455"/>
                </a:lnTo>
                <a:lnTo>
                  <a:pt x="3472" y="455"/>
                </a:lnTo>
                <a:lnTo>
                  <a:pt x="3468" y="453"/>
                </a:lnTo>
                <a:lnTo>
                  <a:pt x="3464" y="453"/>
                </a:lnTo>
                <a:lnTo>
                  <a:pt x="3464" y="449"/>
                </a:lnTo>
                <a:lnTo>
                  <a:pt x="3466" y="447"/>
                </a:lnTo>
                <a:lnTo>
                  <a:pt x="3468" y="445"/>
                </a:lnTo>
                <a:lnTo>
                  <a:pt x="3468" y="445"/>
                </a:lnTo>
                <a:lnTo>
                  <a:pt x="3466" y="443"/>
                </a:lnTo>
                <a:lnTo>
                  <a:pt x="3464" y="440"/>
                </a:lnTo>
                <a:lnTo>
                  <a:pt x="3464" y="438"/>
                </a:lnTo>
                <a:lnTo>
                  <a:pt x="3464" y="438"/>
                </a:lnTo>
                <a:lnTo>
                  <a:pt x="3461" y="438"/>
                </a:lnTo>
                <a:lnTo>
                  <a:pt x="3453" y="440"/>
                </a:lnTo>
                <a:lnTo>
                  <a:pt x="3451" y="443"/>
                </a:lnTo>
                <a:lnTo>
                  <a:pt x="3451" y="440"/>
                </a:lnTo>
                <a:lnTo>
                  <a:pt x="3440" y="447"/>
                </a:lnTo>
                <a:lnTo>
                  <a:pt x="3436" y="449"/>
                </a:lnTo>
                <a:lnTo>
                  <a:pt x="3432" y="449"/>
                </a:lnTo>
                <a:lnTo>
                  <a:pt x="3428" y="449"/>
                </a:lnTo>
                <a:lnTo>
                  <a:pt x="3424" y="447"/>
                </a:lnTo>
                <a:lnTo>
                  <a:pt x="3420" y="447"/>
                </a:lnTo>
                <a:lnTo>
                  <a:pt x="3417" y="447"/>
                </a:lnTo>
                <a:lnTo>
                  <a:pt x="3413" y="449"/>
                </a:lnTo>
                <a:lnTo>
                  <a:pt x="3411" y="449"/>
                </a:lnTo>
                <a:lnTo>
                  <a:pt x="3407" y="451"/>
                </a:lnTo>
                <a:lnTo>
                  <a:pt x="3403" y="453"/>
                </a:lnTo>
                <a:lnTo>
                  <a:pt x="3403" y="457"/>
                </a:lnTo>
                <a:lnTo>
                  <a:pt x="3401" y="459"/>
                </a:lnTo>
                <a:lnTo>
                  <a:pt x="3399" y="457"/>
                </a:lnTo>
                <a:lnTo>
                  <a:pt x="3396" y="455"/>
                </a:lnTo>
                <a:lnTo>
                  <a:pt x="3396" y="457"/>
                </a:lnTo>
                <a:lnTo>
                  <a:pt x="3394" y="457"/>
                </a:lnTo>
                <a:lnTo>
                  <a:pt x="3392" y="457"/>
                </a:lnTo>
                <a:lnTo>
                  <a:pt x="3390" y="457"/>
                </a:lnTo>
                <a:lnTo>
                  <a:pt x="3388" y="457"/>
                </a:lnTo>
                <a:lnTo>
                  <a:pt x="3384" y="457"/>
                </a:lnTo>
                <a:lnTo>
                  <a:pt x="3382" y="457"/>
                </a:lnTo>
                <a:lnTo>
                  <a:pt x="3380" y="457"/>
                </a:lnTo>
                <a:lnTo>
                  <a:pt x="3380" y="455"/>
                </a:lnTo>
                <a:lnTo>
                  <a:pt x="3380" y="455"/>
                </a:lnTo>
                <a:lnTo>
                  <a:pt x="3384" y="455"/>
                </a:lnTo>
                <a:lnTo>
                  <a:pt x="3386" y="453"/>
                </a:lnTo>
                <a:lnTo>
                  <a:pt x="3388" y="453"/>
                </a:lnTo>
                <a:lnTo>
                  <a:pt x="3388" y="453"/>
                </a:lnTo>
                <a:lnTo>
                  <a:pt x="3388" y="451"/>
                </a:lnTo>
                <a:lnTo>
                  <a:pt x="3386" y="447"/>
                </a:lnTo>
                <a:lnTo>
                  <a:pt x="3388" y="445"/>
                </a:lnTo>
                <a:lnTo>
                  <a:pt x="3388" y="443"/>
                </a:lnTo>
                <a:lnTo>
                  <a:pt x="3388" y="443"/>
                </a:lnTo>
                <a:lnTo>
                  <a:pt x="3390" y="443"/>
                </a:lnTo>
                <a:lnTo>
                  <a:pt x="3388" y="443"/>
                </a:lnTo>
                <a:lnTo>
                  <a:pt x="3388" y="440"/>
                </a:lnTo>
                <a:lnTo>
                  <a:pt x="3388" y="440"/>
                </a:lnTo>
                <a:lnTo>
                  <a:pt x="3388" y="440"/>
                </a:lnTo>
                <a:lnTo>
                  <a:pt x="3396" y="438"/>
                </a:lnTo>
                <a:lnTo>
                  <a:pt x="3396" y="438"/>
                </a:lnTo>
                <a:lnTo>
                  <a:pt x="3392" y="438"/>
                </a:lnTo>
                <a:lnTo>
                  <a:pt x="3388" y="438"/>
                </a:lnTo>
                <a:lnTo>
                  <a:pt x="3382" y="440"/>
                </a:lnTo>
                <a:lnTo>
                  <a:pt x="3371" y="445"/>
                </a:lnTo>
                <a:lnTo>
                  <a:pt x="3365" y="449"/>
                </a:lnTo>
                <a:lnTo>
                  <a:pt x="3367" y="449"/>
                </a:lnTo>
                <a:lnTo>
                  <a:pt x="3369" y="449"/>
                </a:lnTo>
                <a:lnTo>
                  <a:pt x="3371" y="451"/>
                </a:lnTo>
                <a:lnTo>
                  <a:pt x="3371" y="451"/>
                </a:lnTo>
                <a:lnTo>
                  <a:pt x="3371" y="453"/>
                </a:lnTo>
                <a:lnTo>
                  <a:pt x="3367" y="453"/>
                </a:lnTo>
                <a:lnTo>
                  <a:pt x="3367" y="455"/>
                </a:lnTo>
                <a:lnTo>
                  <a:pt x="3365" y="455"/>
                </a:lnTo>
                <a:lnTo>
                  <a:pt x="3365" y="455"/>
                </a:lnTo>
                <a:lnTo>
                  <a:pt x="3363" y="453"/>
                </a:lnTo>
                <a:lnTo>
                  <a:pt x="3365" y="453"/>
                </a:lnTo>
                <a:lnTo>
                  <a:pt x="3365" y="451"/>
                </a:lnTo>
                <a:lnTo>
                  <a:pt x="3363" y="451"/>
                </a:lnTo>
                <a:lnTo>
                  <a:pt x="3361" y="449"/>
                </a:lnTo>
                <a:lnTo>
                  <a:pt x="3361" y="449"/>
                </a:lnTo>
                <a:lnTo>
                  <a:pt x="3355" y="451"/>
                </a:lnTo>
                <a:lnTo>
                  <a:pt x="3350" y="453"/>
                </a:lnTo>
                <a:lnTo>
                  <a:pt x="3348" y="455"/>
                </a:lnTo>
                <a:lnTo>
                  <a:pt x="3344" y="455"/>
                </a:lnTo>
                <a:lnTo>
                  <a:pt x="3342" y="455"/>
                </a:lnTo>
                <a:lnTo>
                  <a:pt x="3338" y="457"/>
                </a:lnTo>
                <a:lnTo>
                  <a:pt x="3336" y="459"/>
                </a:lnTo>
                <a:lnTo>
                  <a:pt x="3332" y="461"/>
                </a:lnTo>
                <a:lnTo>
                  <a:pt x="3319" y="466"/>
                </a:lnTo>
                <a:lnTo>
                  <a:pt x="3317" y="468"/>
                </a:lnTo>
                <a:lnTo>
                  <a:pt x="3315" y="466"/>
                </a:lnTo>
                <a:lnTo>
                  <a:pt x="3315" y="466"/>
                </a:lnTo>
                <a:lnTo>
                  <a:pt x="3313" y="466"/>
                </a:lnTo>
                <a:lnTo>
                  <a:pt x="3315" y="468"/>
                </a:lnTo>
                <a:lnTo>
                  <a:pt x="3315" y="470"/>
                </a:lnTo>
                <a:lnTo>
                  <a:pt x="3315" y="472"/>
                </a:lnTo>
                <a:lnTo>
                  <a:pt x="3313" y="470"/>
                </a:lnTo>
                <a:lnTo>
                  <a:pt x="3306" y="472"/>
                </a:lnTo>
                <a:lnTo>
                  <a:pt x="3302" y="474"/>
                </a:lnTo>
                <a:lnTo>
                  <a:pt x="3302" y="476"/>
                </a:lnTo>
                <a:lnTo>
                  <a:pt x="3302" y="476"/>
                </a:lnTo>
                <a:lnTo>
                  <a:pt x="3300" y="478"/>
                </a:lnTo>
                <a:lnTo>
                  <a:pt x="3300" y="480"/>
                </a:lnTo>
                <a:lnTo>
                  <a:pt x="3298" y="487"/>
                </a:lnTo>
                <a:lnTo>
                  <a:pt x="3298" y="489"/>
                </a:lnTo>
                <a:lnTo>
                  <a:pt x="3296" y="489"/>
                </a:lnTo>
                <a:lnTo>
                  <a:pt x="3283" y="493"/>
                </a:lnTo>
                <a:lnTo>
                  <a:pt x="3281" y="493"/>
                </a:lnTo>
                <a:lnTo>
                  <a:pt x="3281" y="493"/>
                </a:lnTo>
                <a:lnTo>
                  <a:pt x="3281" y="493"/>
                </a:lnTo>
                <a:lnTo>
                  <a:pt x="3279" y="491"/>
                </a:lnTo>
                <a:lnTo>
                  <a:pt x="3275" y="491"/>
                </a:lnTo>
                <a:lnTo>
                  <a:pt x="3273" y="491"/>
                </a:lnTo>
                <a:lnTo>
                  <a:pt x="3273" y="491"/>
                </a:lnTo>
                <a:lnTo>
                  <a:pt x="3271" y="489"/>
                </a:lnTo>
                <a:lnTo>
                  <a:pt x="3269" y="482"/>
                </a:lnTo>
                <a:lnTo>
                  <a:pt x="3262" y="480"/>
                </a:lnTo>
                <a:lnTo>
                  <a:pt x="3258" y="478"/>
                </a:lnTo>
                <a:lnTo>
                  <a:pt x="3258" y="478"/>
                </a:lnTo>
                <a:lnTo>
                  <a:pt x="3258" y="476"/>
                </a:lnTo>
                <a:lnTo>
                  <a:pt x="3264" y="472"/>
                </a:lnTo>
                <a:lnTo>
                  <a:pt x="3267" y="470"/>
                </a:lnTo>
                <a:lnTo>
                  <a:pt x="3277" y="468"/>
                </a:lnTo>
                <a:lnTo>
                  <a:pt x="3281" y="468"/>
                </a:lnTo>
                <a:lnTo>
                  <a:pt x="3283" y="468"/>
                </a:lnTo>
                <a:lnTo>
                  <a:pt x="3283" y="463"/>
                </a:lnTo>
                <a:lnTo>
                  <a:pt x="3281" y="459"/>
                </a:lnTo>
                <a:lnTo>
                  <a:pt x="3277" y="455"/>
                </a:lnTo>
                <a:lnTo>
                  <a:pt x="3273" y="451"/>
                </a:lnTo>
                <a:lnTo>
                  <a:pt x="3267" y="449"/>
                </a:lnTo>
                <a:lnTo>
                  <a:pt x="3260" y="449"/>
                </a:lnTo>
                <a:lnTo>
                  <a:pt x="3248" y="449"/>
                </a:lnTo>
                <a:lnTo>
                  <a:pt x="3246" y="449"/>
                </a:lnTo>
                <a:lnTo>
                  <a:pt x="3237" y="447"/>
                </a:lnTo>
                <a:lnTo>
                  <a:pt x="3237" y="447"/>
                </a:lnTo>
                <a:lnTo>
                  <a:pt x="3235" y="447"/>
                </a:lnTo>
                <a:lnTo>
                  <a:pt x="3235" y="447"/>
                </a:lnTo>
                <a:lnTo>
                  <a:pt x="3237" y="449"/>
                </a:lnTo>
                <a:lnTo>
                  <a:pt x="3248" y="455"/>
                </a:lnTo>
                <a:lnTo>
                  <a:pt x="3248" y="457"/>
                </a:lnTo>
                <a:lnTo>
                  <a:pt x="3248" y="459"/>
                </a:lnTo>
                <a:lnTo>
                  <a:pt x="3248" y="461"/>
                </a:lnTo>
                <a:lnTo>
                  <a:pt x="3248" y="461"/>
                </a:lnTo>
                <a:lnTo>
                  <a:pt x="3248" y="463"/>
                </a:lnTo>
                <a:lnTo>
                  <a:pt x="3246" y="472"/>
                </a:lnTo>
                <a:lnTo>
                  <a:pt x="3244" y="476"/>
                </a:lnTo>
                <a:lnTo>
                  <a:pt x="3241" y="480"/>
                </a:lnTo>
                <a:lnTo>
                  <a:pt x="3241" y="482"/>
                </a:lnTo>
                <a:lnTo>
                  <a:pt x="3244" y="482"/>
                </a:lnTo>
                <a:lnTo>
                  <a:pt x="3246" y="484"/>
                </a:lnTo>
                <a:lnTo>
                  <a:pt x="3250" y="484"/>
                </a:lnTo>
                <a:lnTo>
                  <a:pt x="3252" y="487"/>
                </a:lnTo>
                <a:lnTo>
                  <a:pt x="3252" y="489"/>
                </a:lnTo>
                <a:lnTo>
                  <a:pt x="3252" y="493"/>
                </a:lnTo>
                <a:lnTo>
                  <a:pt x="3252" y="495"/>
                </a:lnTo>
                <a:lnTo>
                  <a:pt x="3250" y="499"/>
                </a:lnTo>
                <a:lnTo>
                  <a:pt x="3248" y="501"/>
                </a:lnTo>
                <a:lnTo>
                  <a:pt x="3246" y="505"/>
                </a:lnTo>
                <a:lnTo>
                  <a:pt x="3248" y="510"/>
                </a:lnTo>
                <a:lnTo>
                  <a:pt x="3248" y="510"/>
                </a:lnTo>
                <a:lnTo>
                  <a:pt x="3246" y="512"/>
                </a:lnTo>
                <a:lnTo>
                  <a:pt x="3246" y="510"/>
                </a:lnTo>
                <a:lnTo>
                  <a:pt x="3244" y="510"/>
                </a:lnTo>
                <a:lnTo>
                  <a:pt x="3244" y="508"/>
                </a:lnTo>
                <a:lnTo>
                  <a:pt x="3241" y="508"/>
                </a:lnTo>
                <a:lnTo>
                  <a:pt x="3239" y="508"/>
                </a:lnTo>
                <a:lnTo>
                  <a:pt x="3239" y="510"/>
                </a:lnTo>
                <a:lnTo>
                  <a:pt x="3239" y="508"/>
                </a:lnTo>
                <a:lnTo>
                  <a:pt x="3239" y="505"/>
                </a:lnTo>
                <a:lnTo>
                  <a:pt x="3239" y="505"/>
                </a:lnTo>
                <a:lnTo>
                  <a:pt x="3239" y="503"/>
                </a:lnTo>
                <a:lnTo>
                  <a:pt x="3233" y="501"/>
                </a:lnTo>
                <a:lnTo>
                  <a:pt x="3231" y="501"/>
                </a:lnTo>
                <a:lnTo>
                  <a:pt x="3229" y="501"/>
                </a:lnTo>
                <a:lnTo>
                  <a:pt x="3225" y="501"/>
                </a:lnTo>
                <a:lnTo>
                  <a:pt x="3223" y="499"/>
                </a:lnTo>
                <a:lnTo>
                  <a:pt x="3220" y="499"/>
                </a:lnTo>
                <a:lnTo>
                  <a:pt x="3218" y="499"/>
                </a:lnTo>
                <a:lnTo>
                  <a:pt x="3218" y="501"/>
                </a:lnTo>
                <a:lnTo>
                  <a:pt x="3212" y="505"/>
                </a:lnTo>
                <a:lnTo>
                  <a:pt x="3208" y="510"/>
                </a:lnTo>
                <a:lnTo>
                  <a:pt x="3204" y="512"/>
                </a:lnTo>
                <a:lnTo>
                  <a:pt x="3197" y="512"/>
                </a:lnTo>
                <a:lnTo>
                  <a:pt x="3197" y="512"/>
                </a:lnTo>
                <a:lnTo>
                  <a:pt x="3195" y="516"/>
                </a:lnTo>
                <a:lnTo>
                  <a:pt x="3191" y="518"/>
                </a:lnTo>
                <a:lnTo>
                  <a:pt x="3185" y="520"/>
                </a:lnTo>
                <a:lnTo>
                  <a:pt x="3185" y="522"/>
                </a:lnTo>
                <a:lnTo>
                  <a:pt x="3183" y="524"/>
                </a:lnTo>
                <a:lnTo>
                  <a:pt x="3185" y="526"/>
                </a:lnTo>
                <a:lnTo>
                  <a:pt x="3185" y="528"/>
                </a:lnTo>
                <a:lnTo>
                  <a:pt x="3189" y="533"/>
                </a:lnTo>
                <a:lnTo>
                  <a:pt x="3191" y="535"/>
                </a:lnTo>
                <a:lnTo>
                  <a:pt x="3193" y="537"/>
                </a:lnTo>
                <a:lnTo>
                  <a:pt x="3193" y="541"/>
                </a:lnTo>
                <a:lnTo>
                  <a:pt x="3193" y="541"/>
                </a:lnTo>
                <a:lnTo>
                  <a:pt x="3191" y="541"/>
                </a:lnTo>
                <a:lnTo>
                  <a:pt x="3189" y="541"/>
                </a:lnTo>
                <a:lnTo>
                  <a:pt x="3185" y="543"/>
                </a:lnTo>
                <a:lnTo>
                  <a:pt x="3185" y="543"/>
                </a:lnTo>
                <a:lnTo>
                  <a:pt x="3183" y="545"/>
                </a:lnTo>
                <a:lnTo>
                  <a:pt x="3181" y="545"/>
                </a:lnTo>
                <a:lnTo>
                  <a:pt x="3174" y="541"/>
                </a:lnTo>
                <a:lnTo>
                  <a:pt x="3168" y="541"/>
                </a:lnTo>
                <a:lnTo>
                  <a:pt x="3166" y="539"/>
                </a:lnTo>
                <a:lnTo>
                  <a:pt x="3164" y="539"/>
                </a:lnTo>
                <a:lnTo>
                  <a:pt x="3164" y="539"/>
                </a:lnTo>
                <a:lnTo>
                  <a:pt x="3162" y="539"/>
                </a:lnTo>
                <a:lnTo>
                  <a:pt x="3160" y="539"/>
                </a:lnTo>
                <a:lnTo>
                  <a:pt x="3158" y="539"/>
                </a:lnTo>
                <a:lnTo>
                  <a:pt x="3151" y="533"/>
                </a:lnTo>
                <a:lnTo>
                  <a:pt x="3145" y="531"/>
                </a:lnTo>
                <a:lnTo>
                  <a:pt x="3145" y="531"/>
                </a:lnTo>
                <a:lnTo>
                  <a:pt x="3143" y="531"/>
                </a:lnTo>
                <a:lnTo>
                  <a:pt x="3141" y="535"/>
                </a:lnTo>
                <a:lnTo>
                  <a:pt x="3139" y="537"/>
                </a:lnTo>
                <a:lnTo>
                  <a:pt x="3137" y="537"/>
                </a:lnTo>
                <a:lnTo>
                  <a:pt x="3137" y="539"/>
                </a:lnTo>
                <a:lnTo>
                  <a:pt x="3137" y="539"/>
                </a:lnTo>
                <a:lnTo>
                  <a:pt x="3139" y="541"/>
                </a:lnTo>
                <a:lnTo>
                  <a:pt x="3141" y="543"/>
                </a:lnTo>
                <a:lnTo>
                  <a:pt x="3145" y="547"/>
                </a:lnTo>
                <a:lnTo>
                  <a:pt x="3147" y="549"/>
                </a:lnTo>
                <a:lnTo>
                  <a:pt x="3147" y="549"/>
                </a:lnTo>
                <a:lnTo>
                  <a:pt x="3149" y="549"/>
                </a:lnTo>
                <a:lnTo>
                  <a:pt x="3153" y="549"/>
                </a:lnTo>
                <a:lnTo>
                  <a:pt x="3156" y="549"/>
                </a:lnTo>
                <a:lnTo>
                  <a:pt x="3158" y="552"/>
                </a:lnTo>
                <a:lnTo>
                  <a:pt x="3158" y="554"/>
                </a:lnTo>
                <a:lnTo>
                  <a:pt x="3160" y="556"/>
                </a:lnTo>
                <a:lnTo>
                  <a:pt x="3160" y="558"/>
                </a:lnTo>
                <a:lnTo>
                  <a:pt x="3158" y="560"/>
                </a:lnTo>
                <a:lnTo>
                  <a:pt x="3153" y="560"/>
                </a:lnTo>
                <a:lnTo>
                  <a:pt x="3149" y="562"/>
                </a:lnTo>
                <a:lnTo>
                  <a:pt x="3149" y="562"/>
                </a:lnTo>
                <a:lnTo>
                  <a:pt x="3143" y="560"/>
                </a:lnTo>
                <a:lnTo>
                  <a:pt x="3139" y="560"/>
                </a:lnTo>
                <a:lnTo>
                  <a:pt x="3135" y="558"/>
                </a:lnTo>
                <a:lnTo>
                  <a:pt x="3135" y="558"/>
                </a:lnTo>
                <a:lnTo>
                  <a:pt x="3130" y="554"/>
                </a:lnTo>
                <a:lnTo>
                  <a:pt x="3126" y="552"/>
                </a:lnTo>
                <a:lnTo>
                  <a:pt x="3124" y="549"/>
                </a:lnTo>
                <a:lnTo>
                  <a:pt x="3122" y="549"/>
                </a:lnTo>
                <a:lnTo>
                  <a:pt x="3120" y="549"/>
                </a:lnTo>
                <a:lnTo>
                  <a:pt x="3116" y="547"/>
                </a:lnTo>
                <a:lnTo>
                  <a:pt x="3114" y="545"/>
                </a:lnTo>
                <a:lnTo>
                  <a:pt x="3114" y="541"/>
                </a:lnTo>
                <a:lnTo>
                  <a:pt x="3114" y="541"/>
                </a:lnTo>
                <a:lnTo>
                  <a:pt x="3114" y="541"/>
                </a:lnTo>
                <a:lnTo>
                  <a:pt x="3112" y="539"/>
                </a:lnTo>
                <a:lnTo>
                  <a:pt x="3112" y="537"/>
                </a:lnTo>
                <a:lnTo>
                  <a:pt x="3112" y="535"/>
                </a:lnTo>
                <a:lnTo>
                  <a:pt x="3109" y="531"/>
                </a:lnTo>
                <a:lnTo>
                  <a:pt x="3107" y="528"/>
                </a:lnTo>
                <a:lnTo>
                  <a:pt x="3105" y="526"/>
                </a:lnTo>
                <a:lnTo>
                  <a:pt x="3107" y="524"/>
                </a:lnTo>
                <a:lnTo>
                  <a:pt x="3109" y="522"/>
                </a:lnTo>
                <a:lnTo>
                  <a:pt x="3112" y="520"/>
                </a:lnTo>
                <a:lnTo>
                  <a:pt x="3112" y="518"/>
                </a:lnTo>
                <a:lnTo>
                  <a:pt x="3112" y="518"/>
                </a:lnTo>
                <a:lnTo>
                  <a:pt x="3112" y="516"/>
                </a:lnTo>
                <a:lnTo>
                  <a:pt x="3112" y="514"/>
                </a:lnTo>
                <a:lnTo>
                  <a:pt x="3109" y="512"/>
                </a:lnTo>
                <a:lnTo>
                  <a:pt x="3105" y="508"/>
                </a:lnTo>
                <a:lnTo>
                  <a:pt x="3101" y="505"/>
                </a:lnTo>
                <a:lnTo>
                  <a:pt x="3095" y="503"/>
                </a:lnTo>
                <a:lnTo>
                  <a:pt x="3093" y="503"/>
                </a:lnTo>
                <a:lnTo>
                  <a:pt x="3091" y="503"/>
                </a:lnTo>
                <a:lnTo>
                  <a:pt x="3093" y="503"/>
                </a:lnTo>
                <a:lnTo>
                  <a:pt x="3095" y="503"/>
                </a:lnTo>
                <a:lnTo>
                  <a:pt x="3095" y="501"/>
                </a:lnTo>
                <a:lnTo>
                  <a:pt x="3093" y="501"/>
                </a:lnTo>
                <a:lnTo>
                  <a:pt x="3093" y="499"/>
                </a:lnTo>
                <a:lnTo>
                  <a:pt x="3088" y="499"/>
                </a:lnTo>
                <a:lnTo>
                  <a:pt x="3088" y="497"/>
                </a:lnTo>
                <a:lnTo>
                  <a:pt x="3088" y="497"/>
                </a:lnTo>
                <a:lnTo>
                  <a:pt x="3088" y="495"/>
                </a:lnTo>
                <a:lnTo>
                  <a:pt x="3084" y="495"/>
                </a:lnTo>
                <a:lnTo>
                  <a:pt x="3084" y="495"/>
                </a:lnTo>
                <a:lnTo>
                  <a:pt x="3084" y="493"/>
                </a:lnTo>
                <a:lnTo>
                  <a:pt x="3082" y="491"/>
                </a:lnTo>
                <a:lnTo>
                  <a:pt x="3078" y="489"/>
                </a:lnTo>
                <a:lnTo>
                  <a:pt x="3078" y="487"/>
                </a:lnTo>
                <a:lnTo>
                  <a:pt x="3076" y="487"/>
                </a:lnTo>
                <a:lnTo>
                  <a:pt x="3074" y="484"/>
                </a:lnTo>
                <a:lnTo>
                  <a:pt x="3072" y="484"/>
                </a:lnTo>
                <a:lnTo>
                  <a:pt x="3070" y="484"/>
                </a:lnTo>
                <a:lnTo>
                  <a:pt x="3078" y="484"/>
                </a:lnTo>
                <a:lnTo>
                  <a:pt x="3084" y="484"/>
                </a:lnTo>
                <a:lnTo>
                  <a:pt x="3084" y="487"/>
                </a:lnTo>
                <a:lnTo>
                  <a:pt x="3084" y="487"/>
                </a:lnTo>
                <a:lnTo>
                  <a:pt x="3086" y="491"/>
                </a:lnTo>
                <a:lnTo>
                  <a:pt x="3088" y="491"/>
                </a:lnTo>
                <a:lnTo>
                  <a:pt x="3093" y="493"/>
                </a:lnTo>
                <a:lnTo>
                  <a:pt x="3093" y="493"/>
                </a:lnTo>
                <a:lnTo>
                  <a:pt x="3095" y="493"/>
                </a:lnTo>
                <a:lnTo>
                  <a:pt x="3097" y="493"/>
                </a:lnTo>
                <a:lnTo>
                  <a:pt x="3099" y="495"/>
                </a:lnTo>
                <a:lnTo>
                  <a:pt x="3103" y="495"/>
                </a:lnTo>
                <a:lnTo>
                  <a:pt x="3107" y="497"/>
                </a:lnTo>
                <a:lnTo>
                  <a:pt x="3107" y="497"/>
                </a:lnTo>
                <a:lnTo>
                  <a:pt x="3105" y="497"/>
                </a:lnTo>
                <a:lnTo>
                  <a:pt x="3107" y="499"/>
                </a:lnTo>
                <a:lnTo>
                  <a:pt x="3109" y="499"/>
                </a:lnTo>
                <a:lnTo>
                  <a:pt x="3112" y="497"/>
                </a:lnTo>
                <a:lnTo>
                  <a:pt x="3120" y="501"/>
                </a:lnTo>
                <a:lnTo>
                  <a:pt x="3122" y="501"/>
                </a:lnTo>
                <a:lnTo>
                  <a:pt x="3135" y="505"/>
                </a:lnTo>
                <a:lnTo>
                  <a:pt x="3141" y="505"/>
                </a:lnTo>
                <a:lnTo>
                  <a:pt x="3143" y="505"/>
                </a:lnTo>
                <a:lnTo>
                  <a:pt x="3147" y="505"/>
                </a:lnTo>
                <a:lnTo>
                  <a:pt x="3153" y="508"/>
                </a:lnTo>
                <a:lnTo>
                  <a:pt x="3158" y="510"/>
                </a:lnTo>
                <a:lnTo>
                  <a:pt x="3164" y="510"/>
                </a:lnTo>
                <a:lnTo>
                  <a:pt x="3168" y="510"/>
                </a:lnTo>
                <a:lnTo>
                  <a:pt x="3176" y="508"/>
                </a:lnTo>
                <a:lnTo>
                  <a:pt x="3189" y="505"/>
                </a:lnTo>
                <a:lnTo>
                  <a:pt x="3195" y="501"/>
                </a:lnTo>
                <a:lnTo>
                  <a:pt x="3204" y="493"/>
                </a:lnTo>
                <a:lnTo>
                  <a:pt x="3206" y="489"/>
                </a:lnTo>
                <a:lnTo>
                  <a:pt x="3206" y="484"/>
                </a:lnTo>
                <a:lnTo>
                  <a:pt x="3208" y="482"/>
                </a:lnTo>
                <a:lnTo>
                  <a:pt x="3206" y="482"/>
                </a:lnTo>
                <a:lnTo>
                  <a:pt x="3204" y="480"/>
                </a:lnTo>
                <a:lnTo>
                  <a:pt x="3204" y="478"/>
                </a:lnTo>
                <a:lnTo>
                  <a:pt x="3202" y="476"/>
                </a:lnTo>
                <a:lnTo>
                  <a:pt x="3202" y="470"/>
                </a:lnTo>
                <a:lnTo>
                  <a:pt x="3197" y="470"/>
                </a:lnTo>
                <a:lnTo>
                  <a:pt x="3197" y="470"/>
                </a:lnTo>
                <a:lnTo>
                  <a:pt x="3195" y="468"/>
                </a:lnTo>
                <a:lnTo>
                  <a:pt x="3193" y="468"/>
                </a:lnTo>
                <a:lnTo>
                  <a:pt x="3191" y="466"/>
                </a:lnTo>
                <a:lnTo>
                  <a:pt x="3187" y="463"/>
                </a:lnTo>
                <a:lnTo>
                  <a:pt x="3185" y="461"/>
                </a:lnTo>
                <a:lnTo>
                  <a:pt x="3185" y="459"/>
                </a:lnTo>
                <a:lnTo>
                  <a:pt x="3183" y="459"/>
                </a:lnTo>
                <a:lnTo>
                  <a:pt x="3185" y="461"/>
                </a:lnTo>
                <a:lnTo>
                  <a:pt x="3185" y="461"/>
                </a:lnTo>
                <a:lnTo>
                  <a:pt x="3181" y="461"/>
                </a:lnTo>
                <a:lnTo>
                  <a:pt x="3170" y="455"/>
                </a:lnTo>
                <a:lnTo>
                  <a:pt x="3168" y="455"/>
                </a:lnTo>
                <a:lnTo>
                  <a:pt x="3168" y="455"/>
                </a:lnTo>
                <a:lnTo>
                  <a:pt x="3164" y="455"/>
                </a:lnTo>
                <a:lnTo>
                  <a:pt x="3164" y="453"/>
                </a:lnTo>
                <a:lnTo>
                  <a:pt x="3153" y="447"/>
                </a:lnTo>
                <a:lnTo>
                  <a:pt x="3139" y="438"/>
                </a:lnTo>
                <a:lnTo>
                  <a:pt x="3126" y="434"/>
                </a:lnTo>
                <a:lnTo>
                  <a:pt x="3120" y="432"/>
                </a:lnTo>
                <a:lnTo>
                  <a:pt x="3118" y="432"/>
                </a:lnTo>
                <a:lnTo>
                  <a:pt x="3118" y="432"/>
                </a:lnTo>
                <a:lnTo>
                  <a:pt x="3116" y="432"/>
                </a:lnTo>
                <a:lnTo>
                  <a:pt x="3114" y="432"/>
                </a:lnTo>
                <a:lnTo>
                  <a:pt x="3105" y="430"/>
                </a:lnTo>
                <a:lnTo>
                  <a:pt x="3103" y="430"/>
                </a:lnTo>
                <a:lnTo>
                  <a:pt x="3095" y="430"/>
                </a:lnTo>
                <a:lnTo>
                  <a:pt x="3095" y="430"/>
                </a:lnTo>
                <a:lnTo>
                  <a:pt x="3093" y="434"/>
                </a:lnTo>
                <a:lnTo>
                  <a:pt x="3091" y="436"/>
                </a:lnTo>
                <a:lnTo>
                  <a:pt x="3088" y="436"/>
                </a:lnTo>
                <a:lnTo>
                  <a:pt x="3088" y="436"/>
                </a:lnTo>
                <a:lnTo>
                  <a:pt x="3091" y="434"/>
                </a:lnTo>
                <a:lnTo>
                  <a:pt x="3093" y="432"/>
                </a:lnTo>
                <a:lnTo>
                  <a:pt x="3093" y="430"/>
                </a:lnTo>
                <a:lnTo>
                  <a:pt x="3093" y="428"/>
                </a:lnTo>
                <a:lnTo>
                  <a:pt x="3093" y="428"/>
                </a:lnTo>
                <a:lnTo>
                  <a:pt x="3091" y="428"/>
                </a:lnTo>
                <a:lnTo>
                  <a:pt x="3088" y="428"/>
                </a:lnTo>
                <a:lnTo>
                  <a:pt x="3086" y="430"/>
                </a:lnTo>
                <a:lnTo>
                  <a:pt x="3084" y="428"/>
                </a:lnTo>
                <a:lnTo>
                  <a:pt x="3086" y="428"/>
                </a:lnTo>
                <a:lnTo>
                  <a:pt x="3086" y="426"/>
                </a:lnTo>
                <a:lnTo>
                  <a:pt x="3084" y="426"/>
                </a:lnTo>
                <a:lnTo>
                  <a:pt x="3080" y="426"/>
                </a:lnTo>
                <a:lnTo>
                  <a:pt x="3076" y="426"/>
                </a:lnTo>
                <a:lnTo>
                  <a:pt x="3076" y="424"/>
                </a:lnTo>
                <a:lnTo>
                  <a:pt x="3074" y="424"/>
                </a:lnTo>
                <a:lnTo>
                  <a:pt x="3072" y="422"/>
                </a:lnTo>
                <a:lnTo>
                  <a:pt x="3074" y="422"/>
                </a:lnTo>
                <a:lnTo>
                  <a:pt x="3082" y="424"/>
                </a:lnTo>
                <a:lnTo>
                  <a:pt x="3084" y="424"/>
                </a:lnTo>
                <a:lnTo>
                  <a:pt x="3086" y="422"/>
                </a:lnTo>
                <a:lnTo>
                  <a:pt x="3086" y="422"/>
                </a:lnTo>
                <a:lnTo>
                  <a:pt x="3086" y="419"/>
                </a:lnTo>
                <a:lnTo>
                  <a:pt x="3084" y="419"/>
                </a:lnTo>
                <a:lnTo>
                  <a:pt x="3080" y="417"/>
                </a:lnTo>
                <a:lnTo>
                  <a:pt x="3078" y="415"/>
                </a:lnTo>
                <a:lnTo>
                  <a:pt x="3072" y="413"/>
                </a:lnTo>
                <a:lnTo>
                  <a:pt x="3072" y="415"/>
                </a:lnTo>
                <a:lnTo>
                  <a:pt x="3072" y="417"/>
                </a:lnTo>
                <a:lnTo>
                  <a:pt x="3072" y="417"/>
                </a:lnTo>
                <a:lnTo>
                  <a:pt x="3070" y="417"/>
                </a:lnTo>
                <a:lnTo>
                  <a:pt x="3068" y="417"/>
                </a:lnTo>
                <a:lnTo>
                  <a:pt x="3065" y="419"/>
                </a:lnTo>
                <a:lnTo>
                  <a:pt x="3065" y="422"/>
                </a:lnTo>
                <a:lnTo>
                  <a:pt x="3063" y="422"/>
                </a:lnTo>
                <a:lnTo>
                  <a:pt x="3057" y="419"/>
                </a:lnTo>
                <a:lnTo>
                  <a:pt x="3055" y="419"/>
                </a:lnTo>
                <a:lnTo>
                  <a:pt x="3053" y="417"/>
                </a:lnTo>
                <a:lnTo>
                  <a:pt x="3051" y="417"/>
                </a:lnTo>
                <a:lnTo>
                  <a:pt x="3049" y="417"/>
                </a:lnTo>
                <a:lnTo>
                  <a:pt x="3049" y="419"/>
                </a:lnTo>
                <a:lnTo>
                  <a:pt x="3049" y="419"/>
                </a:lnTo>
                <a:lnTo>
                  <a:pt x="3047" y="417"/>
                </a:lnTo>
                <a:lnTo>
                  <a:pt x="3047" y="417"/>
                </a:lnTo>
                <a:lnTo>
                  <a:pt x="3044" y="417"/>
                </a:lnTo>
                <a:lnTo>
                  <a:pt x="3044" y="419"/>
                </a:lnTo>
                <a:lnTo>
                  <a:pt x="3044" y="419"/>
                </a:lnTo>
                <a:lnTo>
                  <a:pt x="3042" y="419"/>
                </a:lnTo>
                <a:lnTo>
                  <a:pt x="3040" y="419"/>
                </a:lnTo>
                <a:lnTo>
                  <a:pt x="3038" y="419"/>
                </a:lnTo>
                <a:lnTo>
                  <a:pt x="3036" y="419"/>
                </a:lnTo>
                <a:lnTo>
                  <a:pt x="3036" y="417"/>
                </a:lnTo>
                <a:lnTo>
                  <a:pt x="3036" y="415"/>
                </a:lnTo>
                <a:lnTo>
                  <a:pt x="3038" y="415"/>
                </a:lnTo>
                <a:lnTo>
                  <a:pt x="3036" y="413"/>
                </a:lnTo>
                <a:lnTo>
                  <a:pt x="3026" y="411"/>
                </a:lnTo>
                <a:lnTo>
                  <a:pt x="3026" y="409"/>
                </a:lnTo>
                <a:lnTo>
                  <a:pt x="3040" y="411"/>
                </a:lnTo>
                <a:lnTo>
                  <a:pt x="3047" y="409"/>
                </a:lnTo>
                <a:lnTo>
                  <a:pt x="3049" y="407"/>
                </a:lnTo>
                <a:lnTo>
                  <a:pt x="3055" y="405"/>
                </a:lnTo>
                <a:lnTo>
                  <a:pt x="3057" y="405"/>
                </a:lnTo>
                <a:lnTo>
                  <a:pt x="3055" y="403"/>
                </a:lnTo>
                <a:lnTo>
                  <a:pt x="3051" y="398"/>
                </a:lnTo>
                <a:lnTo>
                  <a:pt x="3049" y="398"/>
                </a:lnTo>
                <a:lnTo>
                  <a:pt x="3044" y="398"/>
                </a:lnTo>
                <a:lnTo>
                  <a:pt x="3044" y="398"/>
                </a:lnTo>
                <a:lnTo>
                  <a:pt x="3047" y="396"/>
                </a:lnTo>
                <a:lnTo>
                  <a:pt x="3042" y="394"/>
                </a:lnTo>
                <a:lnTo>
                  <a:pt x="3042" y="394"/>
                </a:lnTo>
                <a:lnTo>
                  <a:pt x="3040" y="396"/>
                </a:lnTo>
                <a:lnTo>
                  <a:pt x="3038" y="396"/>
                </a:lnTo>
                <a:lnTo>
                  <a:pt x="3038" y="396"/>
                </a:lnTo>
                <a:lnTo>
                  <a:pt x="3036" y="394"/>
                </a:lnTo>
                <a:lnTo>
                  <a:pt x="3034" y="394"/>
                </a:lnTo>
                <a:lnTo>
                  <a:pt x="3032" y="392"/>
                </a:lnTo>
                <a:lnTo>
                  <a:pt x="3032" y="392"/>
                </a:lnTo>
                <a:lnTo>
                  <a:pt x="3030" y="390"/>
                </a:lnTo>
                <a:lnTo>
                  <a:pt x="3026" y="390"/>
                </a:lnTo>
                <a:lnTo>
                  <a:pt x="3024" y="390"/>
                </a:lnTo>
                <a:lnTo>
                  <a:pt x="3021" y="392"/>
                </a:lnTo>
                <a:lnTo>
                  <a:pt x="3019" y="396"/>
                </a:lnTo>
                <a:lnTo>
                  <a:pt x="3019" y="401"/>
                </a:lnTo>
                <a:lnTo>
                  <a:pt x="3017" y="401"/>
                </a:lnTo>
                <a:lnTo>
                  <a:pt x="3017" y="403"/>
                </a:lnTo>
                <a:lnTo>
                  <a:pt x="3015" y="407"/>
                </a:lnTo>
                <a:lnTo>
                  <a:pt x="3015" y="405"/>
                </a:lnTo>
                <a:lnTo>
                  <a:pt x="3015" y="403"/>
                </a:lnTo>
                <a:lnTo>
                  <a:pt x="3015" y="401"/>
                </a:lnTo>
                <a:lnTo>
                  <a:pt x="3017" y="398"/>
                </a:lnTo>
                <a:lnTo>
                  <a:pt x="3017" y="396"/>
                </a:lnTo>
                <a:lnTo>
                  <a:pt x="3017" y="394"/>
                </a:lnTo>
                <a:lnTo>
                  <a:pt x="3013" y="396"/>
                </a:lnTo>
                <a:lnTo>
                  <a:pt x="3011" y="394"/>
                </a:lnTo>
                <a:lnTo>
                  <a:pt x="3013" y="394"/>
                </a:lnTo>
                <a:lnTo>
                  <a:pt x="3017" y="392"/>
                </a:lnTo>
                <a:lnTo>
                  <a:pt x="3017" y="392"/>
                </a:lnTo>
                <a:lnTo>
                  <a:pt x="3019" y="390"/>
                </a:lnTo>
                <a:lnTo>
                  <a:pt x="3019" y="388"/>
                </a:lnTo>
                <a:lnTo>
                  <a:pt x="3015" y="386"/>
                </a:lnTo>
                <a:lnTo>
                  <a:pt x="3011" y="386"/>
                </a:lnTo>
                <a:lnTo>
                  <a:pt x="3009" y="384"/>
                </a:lnTo>
                <a:lnTo>
                  <a:pt x="3007" y="384"/>
                </a:lnTo>
                <a:lnTo>
                  <a:pt x="3005" y="388"/>
                </a:lnTo>
                <a:lnTo>
                  <a:pt x="3003" y="388"/>
                </a:lnTo>
                <a:lnTo>
                  <a:pt x="3003" y="390"/>
                </a:lnTo>
                <a:lnTo>
                  <a:pt x="3007" y="392"/>
                </a:lnTo>
                <a:lnTo>
                  <a:pt x="3007" y="392"/>
                </a:lnTo>
                <a:lnTo>
                  <a:pt x="3003" y="392"/>
                </a:lnTo>
                <a:lnTo>
                  <a:pt x="3000" y="394"/>
                </a:lnTo>
                <a:lnTo>
                  <a:pt x="3000" y="394"/>
                </a:lnTo>
                <a:lnTo>
                  <a:pt x="3000" y="396"/>
                </a:lnTo>
                <a:lnTo>
                  <a:pt x="2998" y="401"/>
                </a:lnTo>
                <a:lnTo>
                  <a:pt x="2994" y="403"/>
                </a:lnTo>
                <a:lnTo>
                  <a:pt x="2992" y="403"/>
                </a:lnTo>
                <a:lnTo>
                  <a:pt x="2992" y="401"/>
                </a:lnTo>
                <a:lnTo>
                  <a:pt x="2992" y="401"/>
                </a:lnTo>
                <a:lnTo>
                  <a:pt x="2994" y="398"/>
                </a:lnTo>
                <a:lnTo>
                  <a:pt x="2994" y="396"/>
                </a:lnTo>
                <a:lnTo>
                  <a:pt x="2992" y="396"/>
                </a:lnTo>
                <a:lnTo>
                  <a:pt x="2994" y="394"/>
                </a:lnTo>
                <a:lnTo>
                  <a:pt x="2994" y="390"/>
                </a:lnTo>
                <a:lnTo>
                  <a:pt x="2994" y="388"/>
                </a:lnTo>
                <a:lnTo>
                  <a:pt x="2992" y="390"/>
                </a:lnTo>
                <a:lnTo>
                  <a:pt x="2988" y="392"/>
                </a:lnTo>
                <a:lnTo>
                  <a:pt x="2984" y="396"/>
                </a:lnTo>
                <a:lnTo>
                  <a:pt x="2977" y="405"/>
                </a:lnTo>
                <a:lnTo>
                  <a:pt x="2975" y="407"/>
                </a:lnTo>
                <a:lnTo>
                  <a:pt x="2973" y="409"/>
                </a:lnTo>
                <a:lnTo>
                  <a:pt x="2971" y="411"/>
                </a:lnTo>
                <a:lnTo>
                  <a:pt x="2969" y="409"/>
                </a:lnTo>
                <a:lnTo>
                  <a:pt x="2969" y="407"/>
                </a:lnTo>
                <a:lnTo>
                  <a:pt x="2971" y="405"/>
                </a:lnTo>
                <a:lnTo>
                  <a:pt x="2973" y="401"/>
                </a:lnTo>
                <a:lnTo>
                  <a:pt x="2973" y="398"/>
                </a:lnTo>
                <a:lnTo>
                  <a:pt x="2977" y="396"/>
                </a:lnTo>
                <a:lnTo>
                  <a:pt x="2980" y="392"/>
                </a:lnTo>
                <a:lnTo>
                  <a:pt x="2982" y="392"/>
                </a:lnTo>
                <a:lnTo>
                  <a:pt x="2982" y="390"/>
                </a:lnTo>
                <a:lnTo>
                  <a:pt x="2980" y="390"/>
                </a:lnTo>
                <a:lnTo>
                  <a:pt x="2980" y="390"/>
                </a:lnTo>
                <a:lnTo>
                  <a:pt x="2977" y="390"/>
                </a:lnTo>
                <a:lnTo>
                  <a:pt x="2975" y="390"/>
                </a:lnTo>
                <a:lnTo>
                  <a:pt x="2975" y="390"/>
                </a:lnTo>
                <a:lnTo>
                  <a:pt x="2975" y="390"/>
                </a:lnTo>
                <a:lnTo>
                  <a:pt x="2973" y="390"/>
                </a:lnTo>
                <a:lnTo>
                  <a:pt x="2973" y="390"/>
                </a:lnTo>
                <a:lnTo>
                  <a:pt x="2971" y="388"/>
                </a:lnTo>
                <a:lnTo>
                  <a:pt x="2967" y="388"/>
                </a:lnTo>
                <a:lnTo>
                  <a:pt x="2967" y="386"/>
                </a:lnTo>
                <a:lnTo>
                  <a:pt x="2965" y="386"/>
                </a:lnTo>
                <a:lnTo>
                  <a:pt x="2963" y="390"/>
                </a:lnTo>
                <a:lnTo>
                  <a:pt x="2959" y="392"/>
                </a:lnTo>
                <a:lnTo>
                  <a:pt x="2959" y="392"/>
                </a:lnTo>
                <a:lnTo>
                  <a:pt x="2961" y="394"/>
                </a:lnTo>
                <a:lnTo>
                  <a:pt x="2961" y="394"/>
                </a:lnTo>
                <a:lnTo>
                  <a:pt x="2961" y="394"/>
                </a:lnTo>
                <a:lnTo>
                  <a:pt x="2959" y="396"/>
                </a:lnTo>
                <a:lnTo>
                  <a:pt x="2956" y="401"/>
                </a:lnTo>
                <a:lnTo>
                  <a:pt x="2954" y="401"/>
                </a:lnTo>
                <a:lnTo>
                  <a:pt x="2950" y="403"/>
                </a:lnTo>
                <a:lnTo>
                  <a:pt x="2946" y="407"/>
                </a:lnTo>
                <a:lnTo>
                  <a:pt x="2946" y="407"/>
                </a:lnTo>
                <a:lnTo>
                  <a:pt x="2946" y="411"/>
                </a:lnTo>
                <a:lnTo>
                  <a:pt x="2946" y="411"/>
                </a:lnTo>
                <a:lnTo>
                  <a:pt x="2946" y="413"/>
                </a:lnTo>
                <a:lnTo>
                  <a:pt x="2946" y="413"/>
                </a:lnTo>
                <a:lnTo>
                  <a:pt x="2944" y="413"/>
                </a:lnTo>
                <a:lnTo>
                  <a:pt x="2944" y="411"/>
                </a:lnTo>
                <a:lnTo>
                  <a:pt x="2942" y="411"/>
                </a:lnTo>
                <a:lnTo>
                  <a:pt x="2940" y="407"/>
                </a:lnTo>
                <a:lnTo>
                  <a:pt x="2940" y="405"/>
                </a:lnTo>
                <a:lnTo>
                  <a:pt x="2940" y="405"/>
                </a:lnTo>
                <a:lnTo>
                  <a:pt x="2936" y="403"/>
                </a:lnTo>
                <a:lnTo>
                  <a:pt x="2933" y="405"/>
                </a:lnTo>
                <a:lnTo>
                  <a:pt x="2931" y="405"/>
                </a:lnTo>
                <a:lnTo>
                  <a:pt x="2931" y="407"/>
                </a:lnTo>
                <a:lnTo>
                  <a:pt x="2929" y="405"/>
                </a:lnTo>
                <a:lnTo>
                  <a:pt x="2927" y="405"/>
                </a:lnTo>
                <a:lnTo>
                  <a:pt x="2927" y="405"/>
                </a:lnTo>
                <a:lnTo>
                  <a:pt x="2923" y="407"/>
                </a:lnTo>
                <a:lnTo>
                  <a:pt x="2919" y="407"/>
                </a:lnTo>
                <a:lnTo>
                  <a:pt x="2917" y="407"/>
                </a:lnTo>
                <a:lnTo>
                  <a:pt x="2917" y="407"/>
                </a:lnTo>
                <a:lnTo>
                  <a:pt x="2919" y="409"/>
                </a:lnTo>
                <a:lnTo>
                  <a:pt x="2921" y="411"/>
                </a:lnTo>
                <a:lnTo>
                  <a:pt x="2923" y="411"/>
                </a:lnTo>
                <a:lnTo>
                  <a:pt x="2925" y="413"/>
                </a:lnTo>
                <a:lnTo>
                  <a:pt x="2925" y="417"/>
                </a:lnTo>
                <a:lnTo>
                  <a:pt x="2925" y="417"/>
                </a:lnTo>
                <a:lnTo>
                  <a:pt x="2923" y="415"/>
                </a:lnTo>
                <a:lnTo>
                  <a:pt x="2921" y="415"/>
                </a:lnTo>
                <a:lnTo>
                  <a:pt x="2919" y="413"/>
                </a:lnTo>
                <a:lnTo>
                  <a:pt x="2917" y="413"/>
                </a:lnTo>
                <a:lnTo>
                  <a:pt x="2915" y="415"/>
                </a:lnTo>
                <a:lnTo>
                  <a:pt x="2912" y="415"/>
                </a:lnTo>
                <a:lnTo>
                  <a:pt x="2912" y="415"/>
                </a:lnTo>
                <a:lnTo>
                  <a:pt x="2910" y="415"/>
                </a:lnTo>
                <a:lnTo>
                  <a:pt x="2906" y="415"/>
                </a:lnTo>
                <a:lnTo>
                  <a:pt x="2906" y="417"/>
                </a:lnTo>
                <a:lnTo>
                  <a:pt x="2906" y="422"/>
                </a:lnTo>
                <a:lnTo>
                  <a:pt x="2906" y="422"/>
                </a:lnTo>
                <a:lnTo>
                  <a:pt x="2906" y="424"/>
                </a:lnTo>
                <a:lnTo>
                  <a:pt x="2908" y="426"/>
                </a:lnTo>
                <a:lnTo>
                  <a:pt x="2908" y="426"/>
                </a:lnTo>
                <a:lnTo>
                  <a:pt x="2904" y="424"/>
                </a:lnTo>
                <a:lnTo>
                  <a:pt x="2900" y="430"/>
                </a:lnTo>
                <a:lnTo>
                  <a:pt x="2900" y="430"/>
                </a:lnTo>
                <a:lnTo>
                  <a:pt x="2898" y="430"/>
                </a:lnTo>
                <a:lnTo>
                  <a:pt x="2898" y="430"/>
                </a:lnTo>
                <a:lnTo>
                  <a:pt x="2902" y="426"/>
                </a:lnTo>
                <a:lnTo>
                  <a:pt x="2902" y="424"/>
                </a:lnTo>
                <a:lnTo>
                  <a:pt x="2902" y="422"/>
                </a:lnTo>
                <a:lnTo>
                  <a:pt x="2904" y="415"/>
                </a:lnTo>
                <a:lnTo>
                  <a:pt x="2902" y="415"/>
                </a:lnTo>
                <a:lnTo>
                  <a:pt x="2902" y="415"/>
                </a:lnTo>
                <a:lnTo>
                  <a:pt x="2900" y="415"/>
                </a:lnTo>
                <a:lnTo>
                  <a:pt x="2900" y="415"/>
                </a:lnTo>
                <a:lnTo>
                  <a:pt x="2898" y="415"/>
                </a:lnTo>
                <a:lnTo>
                  <a:pt x="2898" y="417"/>
                </a:lnTo>
                <a:lnTo>
                  <a:pt x="2896" y="419"/>
                </a:lnTo>
                <a:lnTo>
                  <a:pt x="2894" y="426"/>
                </a:lnTo>
                <a:lnTo>
                  <a:pt x="2892" y="428"/>
                </a:lnTo>
                <a:lnTo>
                  <a:pt x="2892" y="426"/>
                </a:lnTo>
                <a:lnTo>
                  <a:pt x="2894" y="424"/>
                </a:lnTo>
                <a:lnTo>
                  <a:pt x="2894" y="419"/>
                </a:lnTo>
                <a:lnTo>
                  <a:pt x="2894" y="417"/>
                </a:lnTo>
                <a:lnTo>
                  <a:pt x="2885" y="419"/>
                </a:lnTo>
                <a:lnTo>
                  <a:pt x="2883" y="422"/>
                </a:lnTo>
                <a:lnTo>
                  <a:pt x="2883" y="422"/>
                </a:lnTo>
                <a:lnTo>
                  <a:pt x="2883" y="424"/>
                </a:lnTo>
                <a:lnTo>
                  <a:pt x="2883" y="424"/>
                </a:lnTo>
                <a:lnTo>
                  <a:pt x="2881" y="426"/>
                </a:lnTo>
                <a:lnTo>
                  <a:pt x="2879" y="426"/>
                </a:lnTo>
                <a:lnTo>
                  <a:pt x="2879" y="426"/>
                </a:lnTo>
                <a:lnTo>
                  <a:pt x="2877" y="426"/>
                </a:lnTo>
                <a:lnTo>
                  <a:pt x="2877" y="428"/>
                </a:lnTo>
                <a:lnTo>
                  <a:pt x="2879" y="428"/>
                </a:lnTo>
                <a:lnTo>
                  <a:pt x="2881" y="430"/>
                </a:lnTo>
                <a:lnTo>
                  <a:pt x="2881" y="430"/>
                </a:lnTo>
                <a:lnTo>
                  <a:pt x="2877" y="430"/>
                </a:lnTo>
                <a:lnTo>
                  <a:pt x="2875" y="430"/>
                </a:lnTo>
                <a:lnTo>
                  <a:pt x="2875" y="428"/>
                </a:lnTo>
                <a:lnTo>
                  <a:pt x="2873" y="426"/>
                </a:lnTo>
                <a:lnTo>
                  <a:pt x="2873" y="426"/>
                </a:lnTo>
                <a:lnTo>
                  <a:pt x="2871" y="428"/>
                </a:lnTo>
                <a:lnTo>
                  <a:pt x="2871" y="430"/>
                </a:lnTo>
                <a:lnTo>
                  <a:pt x="2871" y="432"/>
                </a:lnTo>
                <a:lnTo>
                  <a:pt x="2871" y="434"/>
                </a:lnTo>
                <a:lnTo>
                  <a:pt x="2871" y="434"/>
                </a:lnTo>
                <a:lnTo>
                  <a:pt x="2864" y="436"/>
                </a:lnTo>
                <a:lnTo>
                  <a:pt x="2862" y="438"/>
                </a:lnTo>
                <a:lnTo>
                  <a:pt x="2860" y="440"/>
                </a:lnTo>
                <a:lnTo>
                  <a:pt x="2860" y="443"/>
                </a:lnTo>
                <a:lnTo>
                  <a:pt x="2856" y="447"/>
                </a:lnTo>
                <a:lnTo>
                  <a:pt x="2852" y="447"/>
                </a:lnTo>
                <a:lnTo>
                  <a:pt x="2850" y="447"/>
                </a:lnTo>
                <a:lnTo>
                  <a:pt x="2848" y="449"/>
                </a:lnTo>
                <a:lnTo>
                  <a:pt x="2848" y="451"/>
                </a:lnTo>
                <a:lnTo>
                  <a:pt x="2848" y="451"/>
                </a:lnTo>
                <a:lnTo>
                  <a:pt x="2848" y="451"/>
                </a:lnTo>
                <a:lnTo>
                  <a:pt x="2856" y="451"/>
                </a:lnTo>
                <a:lnTo>
                  <a:pt x="2860" y="451"/>
                </a:lnTo>
                <a:lnTo>
                  <a:pt x="2860" y="451"/>
                </a:lnTo>
                <a:lnTo>
                  <a:pt x="2862" y="451"/>
                </a:lnTo>
                <a:lnTo>
                  <a:pt x="2862" y="453"/>
                </a:lnTo>
                <a:lnTo>
                  <a:pt x="2862" y="453"/>
                </a:lnTo>
                <a:lnTo>
                  <a:pt x="2860" y="453"/>
                </a:lnTo>
                <a:lnTo>
                  <a:pt x="2858" y="453"/>
                </a:lnTo>
                <a:lnTo>
                  <a:pt x="2856" y="455"/>
                </a:lnTo>
                <a:lnTo>
                  <a:pt x="2854" y="455"/>
                </a:lnTo>
                <a:lnTo>
                  <a:pt x="2852" y="455"/>
                </a:lnTo>
                <a:lnTo>
                  <a:pt x="2848" y="453"/>
                </a:lnTo>
                <a:lnTo>
                  <a:pt x="2845" y="453"/>
                </a:lnTo>
                <a:lnTo>
                  <a:pt x="2843" y="455"/>
                </a:lnTo>
                <a:lnTo>
                  <a:pt x="2841" y="457"/>
                </a:lnTo>
                <a:lnTo>
                  <a:pt x="2843" y="459"/>
                </a:lnTo>
                <a:lnTo>
                  <a:pt x="2843" y="461"/>
                </a:lnTo>
                <a:lnTo>
                  <a:pt x="2845" y="461"/>
                </a:lnTo>
                <a:lnTo>
                  <a:pt x="2845" y="461"/>
                </a:lnTo>
                <a:lnTo>
                  <a:pt x="2843" y="461"/>
                </a:lnTo>
                <a:lnTo>
                  <a:pt x="2843" y="463"/>
                </a:lnTo>
                <a:lnTo>
                  <a:pt x="2843" y="466"/>
                </a:lnTo>
                <a:lnTo>
                  <a:pt x="2843" y="466"/>
                </a:lnTo>
                <a:lnTo>
                  <a:pt x="2841" y="463"/>
                </a:lnTo>
                <a:lnTo>
                  <a:pt x="2841" y="457"/>
                </a:lnTo>
                <a:lnTo>
                  <a:pt x="2839" y="457"/>
                </a:lnTo>
                <a:lnTo>
                  <a:pt x="2839" y="457"/>
                </a:lnTo>
                <a:lnTo>
                  <a:pt x="2837" y="459"/>
                </a:lnTo>
                <a:lnTo>
                  <a:pt x="2835" y="459"/>
                </a:lnTo>
                <a:lnTo>
                  <a:pt x="2833" y="461"/>
                </a:lnTo>
                <a:lnTo>
                  <a:pt x="2829" y="461"/>
                </a:lnTo>
                <a:lnTo>
                  <a:pt x="2829" y="461"/>
                </a:lnTo>
                <a:lnTo>
                  <a:pt x="2831" y="463"/>
                </a:lnTo>
                <a:lnTo>
                  <a:pt x="2833" y="463"/>
                </a:lnTo>
                <a:lnTo>
                  <a:pt x="2835" y="463"/>
                </a:lnTo>
                <a:lnTo>
                  <a:pt x="2833" y="466"/>
                </a:lnTo>
                <a:lnTo>
                  <a:pt x="2831" y="466"/>
                </a:lnTo>
                <a:lnTo>
                  <a:pt x="2829" y="463"/>
                </a:lnTo>
                <a:lnTo>
                  <a:pt x="2827" y="463"/>
                </a:lnTo>
                <a:lnTo>
                  <a:pt x="2827" y="463"/>
                </a:lnTo>
                <a:lnTo>
                  <a:pt x="2822" y="468"/>
                </a:lnTo>
                <a:lnTo>
                  <a:pt x="2822" y="470"/>
                </a:lnTo>
                <a:lnTo>
                  <a:pt x="2822" y="472"/>
                </a:lnTo>
                <a:lnTo>
                  <a:pt x="2822" y="472"/>
                </a:lnTo>
                <a:lnTo>
                  <a:pt x="2827" y="472"/>
                </a:lnTo>
                <a:lnTo>
                  <a:pt x="2829" y="470"/>
                </a:lnTo>
                <a:lnTo>
                  <a:pt x="2831" y="470"/>
                </a:lnTo>
                <a:lnTo>
                  <a:pt x="2829" y="470"/>
                </a:lnTo>
                <a:lnTo>
                  <a:pt x="2829" y="472"/>
                </a:lnTo>
                <a:lnTo>
                  <a:pt x="2829" y="474"/>
                </a:lnTo>
                <a:lnTo>
                  <a:pt x="2831" y="474"/>
                </a:lnTo>
                <a:lnTo>
                  <a:pt x="2833" y="476"/>
                </a:lnTo>
                <a:lnTo>
                  <a:pt x="2835" y="474"/>
                </a:lnTo>
                <a:lnTo>
                  <a:pt x="2835" y="474"/>
                </a:lnTo>
                <a:lnTo>
                  <a:pt x="2833" y="476"/>
                </a:lnTo>
                <a:lnTo>
                  <a:pt x="2833" y="478"/>
                </a:lnTo>
                <a:lnTo>
                  <a:pt x="2833" y="478"/>
                </a:lnTo>
                <a:lnTo>
                  <a:pt x="2831" y="476"/>
                </a:lnTo>
                <a:lnTo>
                  <a:pt x="2831" y="476"/>
                </a:lnTo>
                <a:lnTo>
                  <a:pt x="2829" y="476"/>
                </a:lnTo>
                <a:lnTo>
                  <a:pt x="2827" y="474"/>
                </a:lnTo>
                <a:lnTo>
                  <a:pt x="2824" y="474"/>
                </a:lnTo>
                <a:lnTo>
                  <a:pt x="2822" y="476"/>
                </a:lnTo>
                <a:lnTo>
                  <a:pt x="2818" y="478"/>
                </a:lnTo>
                <a:lnTo>
                  <a:pt x="2818" y="480"/>
                </a:lnTo>
                <a:lnTo>
                  <a:pt x="2816" y="480"/>
                </a:lnTo>
                <a:lnTo>
                  <a:pt x="2816" y="480"/>
                </a:lnTo>
                <a:lnTo>
                  <a:pt x="2818" y="482"/>
                </a:lnTo>
                <a:lnTo>
                  <a:pt x="2818" y="480"/>
                </a:lnTo>
                <a:lnTo>
                  <a:pt x="2822" y="480"/>
                </a:lnTo>
                <a:lnTo>
                  <a:pt x="2829" y="482"/>
                </a:lnTo>
                <a:lnTo>
                  <a:pt x="2831" y="482"/>
                </a:lnTo>
                <a:lnTo>
                  <a:pt x="2831" y="482"/>
                </a:lnTo>
                <a:lnTo>
                  <a:pt x="2822" y="482"/>
                </a:lnTo>
                <a:lnTo>
                  <a:pt x="2818" y="482"/>
                </a:lnTo>
                <a:lnTo>
                  <a:pt x="2818" y="484"/>
                </a:lnTo>
                <a:lnTo>
                  <a:pt x="2816" y="484"/>
                </a:lnTo>
                <a:lnTo>
                  <a:pt x="2814" y="484"/>
                </a:lnTo>
                <a:lnTo>
                  <a:pt x="2812" y="484"/>
                </a:lnTo>
                <a:lnTo>
                  <a:pt x="2810" y="487"/>
                </a:lnTo>
                <a:lnTo>
                  <a:pt x="2810" y="489"/>
                </a:lnTo>
                <a:lnTo>
                  <a:pt x="2808" y="489"/>
                </a:lnTo>
                <a:lnTo>
                  <a:pt x="2806" y="489"/>
                </a:lnTo>
                <a:lnTo>
                  <a:pt x="2806" y="491"/>
                </a:lnTo>
                <a:lnTo>
                  <a:pt x="2806" y="491"/>
                </a:lnTo>
                <a:lnTo>
                  <a:pt x="2810" y="493"/>
                </a:lnTo>
                <a:lnTo>
                  <a:pt x="2810" y="493"/>
                </a:lnTo>
                <a:lnTo>
                  <a:pt x="2808" y="493"/>
                </a:lnTo>
                <a:lnTo>
                  <a:pt x="2806" y="493"/>
                </a:lnTo>
                <a:lnTo>
                  <a:pt x="2804" y="493"/>
                </a:lnTo>
                <a:lnTo>
                  <a:pt x="2804" y="495"/>
                </a:lnTo>
                <a:lnTo>
                  <a:pt x="2801" y="495"/>
                </a:lnTo>
                <a:lnTo>
                  <a:pt x="2799" y="497"/>
                </a:lnTo>
                <a:lnTo>
                  <a:pt x="2799" y="499"/>
                </a:lnTo>
                <a:lnTo>
                  <a:pt x="2797" y="499"/>
                </a:lnTo>
                <a:lnTo>
                  <a:pt x="2797" y="501"/>
                </a:lnTo>
                <a:lnTo>
                  <a:pt x="2797" y="505"/>
                </a:lnTo>
                <a:lnTo>
                  <a:pt x="2801" y="505"/>
                </a:lnTo>
                <a:lnTo>
                  <a:pt x="2801" y="505"/>
                </a:lnTo>
                <a:lnTo>
                  <a:pt x="2804" y="505"/>
                </a:lnTo>
                <a:lnTo>
                  <a:pt x="2806" y="505"/>
                </a:lnTo>
                <a:lnTo>
                  <a:pt x="2810" y="503"/>
                </a:lnTo>
                <a:lnTo>
                  <a:pt x="2812" y="505"/>
                </a:lnTo>
                <a:lnTo>
                  <a:pt x="2810" y="505"/>
                </a:lnTo>
                <a:lnTo>
                  <a:pt x="2808" y="505"/>
                </a:lnTo>
                <a:lnTo>
                  <a:pt x="2806" y="508"/>
                </a:lnTo>
                <a:lnTo>
                  <a:pt x="2801" y="508"/>
                </a:lnTo>
                <a:lnTo>
                  <a:pt x="2793" y="510"/>
                </a:lnTo>
                <a:lnTo>
                  <a:pt x="2793" y="510"/>
                </a:lnTo>
                <a:lnTo>
                  <a:pt x="2795" y="512"/>
                </a:lnTo>
                <a:lnTo>
                  <a:pt x="2797" y="512"/>
                </a:lnTo>
                <a:lnTo>
                  <a:pt x="2795" y="514"/>
                </a:lnTo>
                <a:lnTo>
                  <a:pt x="2793" y="512"/>
                </a:lnTo>
                <a:lnTo>
                  <a:pt x="2791" y="514"/>
                </a:lnTo>
                <a:lnTo>
                  <a:pt x="2791" y="516"/>
                </a:lnTo>
                <a:lnTo>
                  <a:pt x="2787" y="520"/>
                </a:lnTo>
                <a:lnTo>
                  <a:pt x="2785" y="522"/>
                </a:lnTo>
                <a:lnTo>
                  <a:pt x="2785" y="524"/>
                </a:lnTo>
                <a:lnTo>
                  <a:pt x="2783" y="526"/>
                </a:lnTo>
                <a:lnTo>
                  <a:pt x="2783" y="528"/>
                </a:lnTo>
                <a:lnTo>
                  <a:pt x="2785" y="528"/>
                </a:lnTo>
                <a:lnTo>
                  <a:pt x="2785" y="528"/>
                </a:lnTo>
                <a:lnTo>
                  <a:pt x="2787" y="528"/>
                </a:lnTo>
                <a:lnTo>
                  <a:pt x="2787" y="531"/>
                </a:lnTo>
                <a:lnTo>
                  <a:pt x="2787" y="531"/>
                </a:lnTo>
                <a:lnTo>
                  <a:pt x="2789" y="531"/>
                </a:lnTo>
                <a:lnTo>
                  <a:pt x="2791" y="528"/>
                </a:lnTo>
                <a:lnTo>
                  <a:pt x="2793" y="528"/>
                </a:lnTo>
                <a:lnTo>
                  <a:pt x="2795" y="526"/>
                </a:lnTo>
                <a:lnTo>
                  <a:pt x="2793" y="531"/>
                </a:lnTo>
                <a:lnTo>
                  <a:pt x="2789" y="533"/>
                </a:lnTo>
                <a:lnTo>
                  <a:pt x="2787" y="533"/>
                </a:lnTo>
                <a:lnTo>
                  <a:pt x="2785" y="533"/>
                </a:lnTo>
                <a:lnTo>
                  <a:pt x="2785" y="531"/>
                </a:lnTo>
                <a:lnTo>
                  <a:pt x="2774" y="535"/>
                </a:lnTo>
                <a:lnTo>
                  <a:pt x="2772" y="537"/>
                </a:lnTo>
                <a:lnTo>
                  <a:pt x="2772" y="539"/>
                </a:lnTo>
                <a:lnTo>
                  <a:pt x="2772" y="541"/>
                </a:lnTo>
                <a:lnTo>
                  <a:pt x="2772" y="541"/>
                </a:lnTo>
                <a:lnTo>
                  <a:pt x="2774" y="539"/>
                </a:lnTo>
                <a:lnTo>
                  <a:pt x="2776" y="539"/>
                </a:lnTo>
                <a:lnTo>
                  <a:pt x="2774" y="541"/>
                </a:lnTo>
                <a:lnTo>
                  <a:pt x="2772" y="543"/>
                </a:lnTo>
                <a:lnTo>
                  <a:pt x="2770" y="543"/>
                </a:lnTo>
                <a:lnTo>
                  <a:pt x="2768" y="543"/>
                </a:lnTo>
                <a:lnTo>
                  <a:pt x="2766" y="545"/>
                </a:lnTo>
                <a:lnTo>
                  <a:pt x="2764" y="547"/>
                </a:lnTo>
                <a:lnTo>
                  <a:pt x="2762" y="549"/>
                </a:lnTo>
                <a:lnTo>
                  <a:pt x="2755" y="554"/>
                </a:lnTo>
                <a:lnTo>
                  <a:pt x="2753" y="556"/>
                </a:lnTo>
                <a:lnTo>
                  <a:pt x="2751" y="558"/>
                </a:lnTo>
                <a:lnTo>
                  <a:pt x="2751" y="560"/>
                </a:lnTo>
                <a:lnTo>
                  <a:pt x="2749" y="562"/>
                </a:lnTo>
                <a:lnTo>
                  <a:pt x="2747" y="562"/>
                </a:lnTo>
                <a:lnTo>
                  <a:pt x="2747" y="564"/>
                </a:lnTo>
                <a:lnTo>
                  <a:pt x="2747" y="566"/>
                </a:lnTo>
                <a:lnTo>
                  <a:pt x="2747" y="564"/>
                </a:lnTo>
                <a:lnTo>
                  <a:pt x="2749" y="564"/>
                </a:lnTo>
                <a:lnTo>
                  <a:pt x="2751" y="566"/>
                </a:lnTo>
                <a:lnTo>
                  <a:pt x="2751" y="568"/>
                </a:lnTo>
                <a:lnTo>
                  <a:pt x="2751" y="568"/>
                </a:lnTo>
                <a:lnTo>
                  <a:pt x="2753" y="568"/>
                </a:lnTo>
                <a:lnTo>
                  <a:pt x="2757" y="568"/>
                </a:lnTo>
                <a:lnTo>
                  <a:pt x="2766" y="564"/>
                </a:lnTo>
                <a:lnTo>
                  <a:pt x="2768" y="562"/>
                </a:lnTo>
                <a:lnTo>
                  <a:pt x="2766" y="560"/>
                </a:lnTo>
                <a:lnTo>
                  <a:pt x="2766" y="560"/>
                </a:lnTo>
                <a:lnTo>
                  <a:pt x="2768" y="558"/>
                </a:lnTo>
                <a:lnTo>
                  <a:pt x="2770" y="558"/>
                </a:lnTo>
                <a:lnTo>
                  <a:pt x="2772" y="558"/>
                </a:lnTo>
                <a:lnTo>
                  <a:pt x="2774" y="558"/>
                </a:lnTo>
                <a:lnTo>
                  <a:pt x="2774" y="558"/>
                </a:lnTo>
                <a:lnTo>
                  <a:pt x="2772" y="560"/>
                </a:lnTo>
                <a:lnTo>
                  <a:pt x="2770" y="560"/>
                </a:lnTo>
                <a:lnTo>
                  <a:pt x="2770" y="562"/>
                </a:lnTo>
                <a:lnTo>
                  <a:pt x="2772" y="562"/>
                </a:lnTo>
                <a:lnTo>
                  <a:pt x="2772" y="562"/>
                </a:lnTo>
                <a:lnTo>
                  <a:pt x="2772" y="562"/>
                </a:lnTo>
                <a:lnTo>
                  <a:pt x="2770" y="564"/>
                </a:lnTo>
                <a:lnTo>
                  <a:pt x="2768" y="564"/>
                </a:lnTo>
                <a:lnTo>
                  <a:pt x="2766" y="564"/>
                </a:lnTo>
                <a:lnTo>
                  <a:pt x="2764" y="566"/>
                </a:lnTo>
                <a:lnTo>
                  <a:pt x="2764" y="566"/>
                </a:lnTo>
                <a:lnTo>
                  <a:pt x="2762" y="568"/>
                </a:lnTo>
                <a:lnTo>
                  <a:pt x="2764" y="568"/>
                </a:lnTo>
                <a:lnTo>
                  <a:pt x="2764" y="570"/>
                </a:lnTo>
                <a:lnTo>
                  <a:pt x="2764" y="570"/>
                </a:lnTo>
                <a:lnTo>
                  <a:pt x="2762" y="570"/>
                </a:lnTo>
                <a:lnTo>
                  <a:pt x="2757" y="570"/>
                </a:lnTo>
                <a:lnTo>
                  <a:pt x="2755" y="570"/>
                </a:lnTo>
                <a:lnTo>
                  <a:pt x="2753" y="570"/>
                </a:lnTo>
                <a:lnTo>
                  <a:pt x="2753" y="572"/>
                </a:lnTo>
                <a:lnTo>
                  <a:pt x="2753" y="572"/>
                </a:lnTo>
                <a:lnTo>
                  <a:pt x="2751" y="570"/>
                </a:lnTo>
                <a:lnTo>
                  <a:pt x="2751" y="570"/>
                </a:lnTo>
                <a:lnTo>
                  <a:pt x="2751" y="568"/>
                </a:lnTo>
                <a:lnTo>
                  <a:pt x="2749" y="566"/>
                </a:lnTo>
                <a:lnTo>
                  <a:pt x="2747" y="566"/>
                </a:lnTo>
                <a:lnTo>
                  <a:pt x="2745" y="568"/>
                </a:lnTo>
                <a:lnTo>
                  <a:pt x="2743" y="568"/>
                </a:lnTo>
                <a:lnTo>
                  <a:pt x="2741" y="570"/>
                </a:lnTo>
                <a:lnTo>
                  <a:pt x="2739" y="570"/>
                </a:lnTo>
                <a:lnTo>
                  <a:pt x="2739" y="570"/>
                </a:lnTo>
                <a:lnTo>
                  <a:pt x="2741" y="568"/>
                </a:lnTo>
                <a:lnTo>
                  <a:pt x="2741" y="568"/>
                </a:lnTo>
                <a:lnTo>
                  <a:pt x="2736" y="566"/>
                </a:lnTo>
                <a:lnTo>
                  <a:pt x="2734" y="566"/>
                </a:lnTo>
                <a:lnTo>
                  <a:pt x="2732" y="568"/>
                </a:lnTo>
                <a:lnTo>
                  <a:pt x="2730" y="568"/>
                </a:lnTo>
                <a:lnTo>
                  <a:pt x="2728" y="570"/>
                </a:lnTo>
                <a:lnTo>
                  <a:pt x="2730" y="570"/>
                </a:lnTo>
                <a:lnTo>
                  <a:pt x="2730" y="570"/>
                </a:lnTo>
                <a:lnTo>
                  <a:pt x="2732" y="570"/>
                </a:lnTo>
                <a:lnTo>
                  <a:pt x="2732" y="572"/>
                </a:lnTo>
                <a:lnTo>
                  <a:pt x="2732" y="572"/>
                </a:lnTo>
                <a:lnTo>
                  <a:pt x="2732" y="575"/>
                </a:lnTo>
                <a:lnTo>
                  <a:pt x="2728" y="575"/>
                </a:lnTo>
                <a:lnTo>
                  <a:pt x="2726" y="575"/>
                </a:lnTo>
                <a:lnTo>
                  <a:pt x="2726" y="577"/>
                </a:lnTo>
                <a:lnTo>
                  <a:pt x="2726" y="579"/>
                </a:lnTo>
                <a:lnTo>
                  <a:pt x="2728" y="581"/>
                </a:lnTo>
                <a:lnTo>
                  <a:pt x="2732" y="583"/>
                </a:lnTo>
                <a:lnTo>
                  <a:pt x="2732" y="585"/>
                </a:lnTo>
                <a:lnTo>
                  <a:pt x="2728" y="581"/>
                </a:lnTo>
                <a:lnTo>
                  <a:pt x="2726" y="581"/>
                </a:lnTo>
                <a:lnTo>
                  <a:pt x="2726" y="579"/>
                </a:lnTo>
                <a:lnTo>
                  <a:pt x="2722" y="579"/>
                </a:lnTo>
                <a:lnTo>
                  <a:pt x="2720" y="579"/>
                </a:lnTo>
                <a:lnTo>
                  <a:pt x="2718" y="579"/>
                </a:lnTo>
                <a:lnTo>
                  <a:pt x="2718" y="579"/>
                </a:lnTo>
                <a:lnTo>
                  <a:pt x="2716" y="581"/>
                </a:lnTo>
                <a:lnTo>
                  <a:pt x="2709" y="581"/>
                </a:lnTo>
                <a:lnTo>
                  <a:pt x="2709" y="583"/>
                </a:lnTo>
                <a:lnTo>
                  <a:pt x="2707" y="583"/>
                </a:lnTo>
                <a:lnTo>
                  <a:pt x="2705" y="585"/>
                </a:lnTo>
                <a:lnTo>
                  <a:pt x="2705" y="587"/>
                </a:lnTo>
                <a:lnTo>
                  <a:pt x="2705" y="587"/>
                </a:lnTo>
                <a:lnTo>
                  <a:pt x="2709" y="587"/>
                </a:lnTo>
                <a:lnTo>
                  <a:pt x="2711" y="587"/>
                </a:lnTo>
                <a:lnTo>
                  <a:pt x="2713" y="587"/>
                </a:lnTo>
                <a:lnTo>
                  <a:pt x="2716" y="587"/>
                </a:lnTo>
                <a:lnTo>
                  <a:pt x="2724" y="585"/>
                </a:lnTo>
                <a:lnTo>
                  <a:pt x="2726" y="587"/>
                </a:lnTo>
                <a:lnTo>
                  <a:pt x="2722" y="587"/>
                </a:lnTo>
                <a:lnTo>
                  <a:pt x="2718" y="589"/>
                </a:lnTo>
                <a:lnTo>
                  <a:pt x="2718" y="589"/>
                </a:lnTo>
                <a:lnTo>
                  <a:pt x="2718" y="589"/>
                </a:lnTo>
                <a:lnTo>
                  <a:pt x="2720" y="589"/>
                </a:lnTo>
                <a:lnTo>
                  <a:pt x="2718" y="591"/>
                </a:lnTo>
                <a:lnTo>
                  <a:pt x="2718" y="591"/>
                </a:lnTo>
                <a:lnTo>
                  <a:pt x="2716" y="591"/>
                </a:lnTo>
                <a:lnTo>
                  <a:pt x="2713" y="589"/>
                </a:lnTo>
                <a:lnTo>
                  <a:pt x="2709" y="589"/>
                </a:lnTo>
                <a:lnTo>
                  <a:pt x="2705" y="589"/>
                </a:lnTo>
                <a:lnTo>
                  <a:pt x="2703" y="589"/>
                </a:lnTo>
                <a:lnTo>
                  <a:pt x="2701" y="589"/>
                </a:lnTo>
                <a:lnTo>
                  <a:pt x="2699" y="589"/>
                </a:lnTo>
                <a:lnTo>
                  <a:pt x="2699" y="589"/>
                </a:lnTo>
                <a:lnTo>
                  <a:pt x="2699" y="591"/>
                </a:lnTo>
                <a:lnTo>
                  <a:pt x="2697" y="593"/>
                </a:lnTo>
                <a:lnTo>
                  <a:pt x="2697" y="593"/>
                </a:lnTo>
                <a:lnTo>
                  <a:pt x="2697" y="593"/>
                </a:lnTo>
                <a:lnTo>
                  <a:pt x="2699" y="593"/>
                </a:lnTo>
                <a:lnTo>
                  <a:pt x="2701" y="593"/>
                </a:lnTo>
                <a:lnTo>
                  <a:pt x="2705" y="593"/>
                </a:lnTo>
                <a:lnTo>
                  <a:pt x="2703" y="593"/>
                </a:lnTo>
                <a:lnTo>
                  <a:pt x="2703" y="593"/>
                </a:lnTo>
                <a:lnTo>
                  <a:pt x="2697" y="596"/>
                </a:lnTo>
                <a:lnTo>
                  <a:pt x="2697" y="596"/>
                </a:lnTo>
                <a:lnTo>
                  <a:pt x="2695" y="596"/>
                </a:lnTo>
                <a:lnTo>
                  <a:pt x="2695" y="593"/>
                </a:lnTo>
                <a:lnTo>
                  <a:pt x="2692" y="593"/>
                </a:lnTo>
                <a:lnTo>
                  <a:pt x="2692" y="596"/>
                </a:lnTo>
                <a:lnTo>
                  <a:pt x="2690" y="596"/>
                </a:lnTo>
                <a:lnTo>
                  <a:pt x="2688" y="596"/>
                </a:lnTo>
                <a:lnTo>
                  <a:pt x="2686" y="598"/>
                </a:lnTo>
                <a:lnTo>
                  <a:pt x="2686" y="598"/>
                </a:lnTo>
                <a:lnTo>
                  <a:pt x="2686" y="600"/>
                </a:lnTo>
                <a:lnTo>
                  <a:pt x="2684" y="600"/>
                </a:lnTo>
                <a:lnTo>
                  <a:pt x="2684" y="600"/>
                </a:lnTo>
                <a:lnTo>
                  <a:pt x="2682" y="600"/>
                </a:lnTo>
                <a:lnTo>
                  <a:pt x="2682" y="602"/>
                </a:lnTo>
                <a:lnTo>
                  <a:pt x="2682" y="604"/>
                </a:lnTo>
                <a:lnTo>
                  <a:pt x="2684" y="604"/>
                </a:lnTo>
                <a:lnTo>
                  <a:pt x="2686" y="604"/>
                </a:lnTo>
                <a:lnTo>
                  <a:pt x="2690" y="604"/>
                </a:lnTo>
                <a:lnTo>
                  <a:pt x="2697" y="606"/>
                </a:lnTo>
                <a:lnTo>
                  <a:pt x="2701" y="606"/>
                </a:lnTo>
                <a:lnTo>
                  <a:pt x="2705" y="606"/>
                </a:lnTo>
                <a:lnTo>
                  <a:pt x="2705" y="606"/>
                </a:lnTo>
                <a:lnTo>
                  <a:pt x="2701" y="608"/>
                </a:lnTo>
                <a:lnTo>
                  <a:pt x="2695" y="608"/>
                </a:lnTo>
                <a:lnTo>
                  <a:pt x="2692" y="606"/>
                </a:lnTo>
                <a:lnTo>
                  <a:pt x="2686" y="606"/>
                </a:lnTo>
                <a:lnTo>
                  <a:pt x="2682" y="606"/>
                </a:lnTo>
                <a:lnTo>
                  <a:pt x="2680" y="606"/>
                </a:lnTo>
                <a:lnTo>
                  <a:pt x="2680" y="606"/>
                </a:lnTo>
                <a:lnTo>
                  <a:pt x="2678" y="608"/>
                </a:lnTo>
                <a:lnTo>
                  <a:pt x="2680" y="610"/>
                </a:lnTo>
                <a:lnTo>
                  <a:pt x="2680" y="610"/>
                </a:lnTo>
                <a:lnTo>
                  <a:pt x="2682" y="612"/>
                </a:lnTo>
                <a:lnTo>
                  <a:pt x="2682" y="612"/>
                </a:lnTo>
                <a:lnTo>
                  <a:pt x="2684" y="614"/>
                </a:lnTo>
                <a:lnTo>
                  <a:pt x="2684" y="614"/>
                </a:lnTo>
                <a:lnTo>
                  <a:pt x="2684" y="614"/>
                </a:lnTo>
                <a:lnTo>
                  <a:pt x="2682" y="614"/>
                </a:lnTo>
                <a:lnTo>
                  <a:pt x="2680" y="617"/>
                </a:lnTo>
                <a:lnTo>
                  <a:pt x="2680" y="617"/>
                </a:lnTo>
                <a:lnTo>
                  <a:pt x="2680" y="621"/>
                </a:lnTo>
                <a:lnTo>
                  <a:pt x="2682" y="621"/>
                </a:lnTo>
                <a:lnTo>
                  <a:pt x="2684" y="623"/>
                </a:lnTo>
                <a:lnTo>
                  <a:pt x="2686" y="623"/>
                </a:lnTo>
                <a:lnTo>
                  <a:pt x="2690" y="623"/>
                </a:lnTo>
                <a:lnTo>
                  <a:pt x="2697" y="621"/>
                </a:lnTo>
                <a:lnTo>
                  <a:pt x="2701" y="623"/>
                </a:lnTo>
                <a:lnTo>
                  <a:pt x="2701" y="623"/>
                </a:lnTo>
                <a:lnTo>
                  <a:pt x="2703" y="621"/>
                </a:lnTo>
                <a:lnTo>
                  <a:pt x="2703" y="619"/>
                </a:lnTo>
                <a:lnTo>
                  <a:pt x="2703" y="619"/>
                </a:lnTo>
                <a:lnTo>
                  <a:pt x="2703" y="621"/>
                </a:lnTo>
                <a:lnTo>
                  <a:pt x="2705" y="621"/>
                </a:lnTo>
                <a:lnTo>
                  <a:pt x="2707" y="621"/>
                </a:lnTo>
                <a:lnTo>
                  <a:pt x="2709" y="621"/>
                </a:lnTo>
                <a:lnTo>
                  <a:pt x="2711" y="621"/>
                </a:lnTo>
                <a:lnTo>
                  <a:pt x="2713" y="621"/>
                </a:lnTo>
                <a:lnTo>
                  <a:pt x="2713" y="621"/>
                </a:lnTo>
                <a:lnTo>
                  <a:pt x="2713" y="619"/>
                </a:lnTo>
                <a:lnTo>
                  <a:pt x="2713" y="617"/>
                </a:lnTo>
                <a:lnTo>
                  <a:pt x="2716" y="617"/>
                </a:lnTo>
                <a:lnTo>
                  <a:pt x="2716" y="617"/>
                </a:lnTo>
                <a:lnTo>
                  <a:pt x="2713" y="619"/>
                </a:lnTo>
                <a:lnTo>
                  <a:pt x="2716" y="621"/>
                </a:lnTo>
                <a:lnTo>
                  <a:pt x="2718" y="621"/>
                </a:lnTo>
                <a:lnTo>
                  <a:pt x="2718" y="621"/>
                </a:lnTo>
                <a:lnTo>
                  <a:pt x="2709" y="623"/>
                </a:lnTo>
                <a:lnTo>
                  <a:pt x="2709" y="625"/>
                </a:lnTo>
                <a:lnTo>
                  <a:pt x="2709" y="625"/>
                </a:lnTo>
                <a:lnTo>
                  <a:pt x="2709" y="627"/>
                </a:lnTo>
                <a:lnTo>
                  <a:pt x="2709" y="625"/>
                </a:lnTo>
                <a:lnTo>
                  <a:pt x="2709" y="625"/>
                </a:lnTo>
                <a:lnTo>
                  <a:pt x="2707" y="623"/>
                </a:lnTo>
                <a:lnTo>
                  <a:pt x="2705" y="623"/>
                </a:lnTo>
                <a:lnTo>
                  <a:pt x="2703" y="623"/>
                </a:lnTo>
                <a:lnTo>
                  <a:pt x="2701" y="623"/>
                </a:lnTo>
                <a:lnTo>
                  <a:pt x="2699" y="623"/>
                </a:lnTo>
                <a:lnTo>
                  <a:pt x="2695" y="623"/>
                </a:lnTo>
                <a:lnTo>
                  <a:pt x="2688" y="625"/>
                </a:lnTo>
                <a:lnTo>
                  <a:pt x="2684" y="625"/>
                </a:lnTo>
                <a:lnTo>
                  <a:pt x="2682" y="625"/>
                </a:lnTo>
                <a:lnTo>
                  <a:pt x="2682" y="623"/>
                </a:lnTo>
                <a:lnTo>
                  <a:pt x="2680" y="625"/>
                </a:lnTo>
                <a:lnTo>
                  <a:pt x="2680" y="627"/>
                </a:lnTo>
                <a:lnTo>
                  <a:pt x="2680" y="629"/>
                </a:lnTo>
                <a:lnTo>
                  <a:pt x="2680" y="631"/>
                </a:lnTo>
                <a:lnTo>
                  <a:pt x="2682" y="633"/>
                </a:lnTo>
                <a:lnTo>
                  <a:pt x="2684" y="635"/>
                </a:lnTo>
                <a:lnTo>
                  <a:pt x="2686" y="633"/>
                </a:lnTo>
                <a:lnTo>
                  <a:pt x="2688" y="631"/>
                </a:lnTo>
                <a:lnTo>
                  <a:pt x="2690" y="631"/>
                </a:lnTo>
                <a:lnTo>
                  <a:pt x="2688" y="633"/>
                </a:lnTo>
                <a:lnTo>
                  <a:pt x="2682" y="635"/>
                </a:lnTo>
                <a:lnTo>
                  <a:pt x="2682" y="637"/>
                </a:lnTo>
                <a:lnTo>
                  <a:pt x="2682" y="640"/>
                </a:lnTo>
                <a:lnTo>
                  <a:pt x="2684" y="642"/>
                </a:lnTo>
                <a:lnTo>
                  <a:pt x="2686" y="644"/>
                </a:lnTo>
                <a:lnTo>
                  <a:pt x="2688" y="644"/>
                </a:lnTo>
                <a:lnTo>
                  <a:pt x="2690" y="644"/>
                </a:lnTo>
                <a:lnTo>
                  <a:pt x="2690" y="644"/>
                </a:lnTo>
                <a:lnTo>
                  <a:pt x="2688" y="646"/>
                </a:lnTo>
                <a:lnTo>
                  <a:pt x="2686" y="646"/>
                </a:lnTo>
                <a:lnTo>
                  <a:pt x="2684" y="646"/>
                </a:lnTo>
                <a:lnTo>
                  <a:pt x="2684" y="646"/>
                </a:lnTo>
                <a:lnTo>
                  <a:pt x="2682" y="646"/>
                </a:lnTo>
                <a:lnTo>
                  <a:pt x="2684" y="648"/>
                </a:lnTo>
                <a:lnTo>
                  <a:pt x="2682" y="648"/>
                </a:lnTo>
                <a:lnTo>
                  <a:pt x="2682" y="650"/>
                </a:lnTo>
                <a:lnTo>
                  <a:pt x="2682" y="652"/>
                </a:lnTo>
                <a:lnTo>
                  <a:pt x="2682" y="654"/>
                </a:lnTo>
                <a:lnTo>
                  <a:pt x="2682" y="654"/>
                </a:lnTo>
                <a:lnTo>
                  <a:pt x="2682" y="654"/>
                </a:lnTo>
                <a:lnTo>
                  <a:pt x="2684" y="654"/>
                </a:lnTo>
                <a:lnTo>
                  <a:pt x="2684" y="652"/>
                </a:lnTo>
                <a:lnTo>
                  <a:pt x="2686" y="652"/>
                </a:lnTo>
                <a:lnTo>
                  <a:pt x="2688" y="650"/>
                </a:lnTo>
                <a:lnTo>
                  <a:pt x="2688" y="648"/>
                </a:lnTo>
                <a:lnTo>
                  <a:pt x="2690" y="646"/>
                </a:lnTo>
                <a:lnTo>
                  <a:pt x="2692" y="646"/>
                </a:lnTo>
                <a:lnTo>
                  <a:pt x="2692" y="646"/>
                </a:lnTo>
                <a:lnTo>
                  <a:pt x="2692" y="644"/>
                </a:lnTo>
                <a:lnTo>
                  <a:pt x="2695" y="642"/>
                </a:lnTo>
                <a:lnTo>
                  <a:pt x="2697" y="640"/>
                </a:lnTo>
                <a:lnTo>
                  <a:pt x="2697" y="640"/>
                </a:lnTo>
                <a:lnTo>
                  <a:pt x="2699" y="637"/>
                </a:lnTo>
                <a:lnTo>
                  <a:pt x="2707" y="635"/>
                </a:lnTo>
                <a:lnTo>
                  <a:pt x="2709" y="635"/>
                </a:lnTo>
                <a:lnTo>
                  <a:pt x="2709" y="637"/>
                </a:lnTo>
                <a:lnTo>
                  <a:pt x="2705" y="637"/>
                </a:lnTo>
                <a:lnTo>
                  <a:pt x="2705" y="637"/>
                </a:lnTo>
                <a:lnTo>
                  <a:pt x="2705" y="640"/>
                </a:lnTo>
                <a:lnTo>
                  <a:pt x="2703" y="644"/>
                </a:lnTo>
                <a:lnTo>
                  <a:pt x="2703" y="642"/>
                </a:lnTo>
                <a:lnTo>
                  <a:pt x="2703" y="640"/>
                </a:lnTo>
                <a:lnTo>
                  <a:pt x="2703" y="637"/>
                </a:lnTo>
                <a:lnTo>
                  <a:pt x="2699" y="640"/>
                </a:lnTo>
                <a:lnTo>
                  <a:pt x="2697" y="642"/>
                </a:lnTo>
                <a:lnTo>
                  <a:pt x="2697" y="644"/>
                </a:lnTo>
                <a:lnTo>
                  <a:pt x="2697" y="644"/>
                </a:lnTo>
                <a:lnTo>
                  <a:pt x="2697" y="646"/>
                </a:lnTo>
                <a:lnTo>
                  <a:pt x="2695" y="646"/>
                </a:lnTo>
                <a:lnTo>
                  <a:pt x="2692" y="648"/>
                </a:lnTo>
                <a:lnTo>
                  <a:pt x="2690" y="650"/>
                </a:lnTo>
                <a:lnTo>
                  <a:pt x="2690" y="650"/>
                </a:lnTo>
                <a:lnTo>
                  <a:pt x="2692" y="652"/>
                </a:lnTo>
                <a:lnTo>
                  <a:pt x="2695" y="650"/>
                </a:lnTo>
                <a:lnTo>
                  <a:pt x="2695" y="650"/>
                </a:lnTo>
                <a:lnTo>
                  <a:pt x="2697" y="650"/>
                </a:lnTo>
                <a:lnTo>
                  <a:pt x="2699" y="650"/>
                </a:lnTo>
                <a:lnTo>
                  <a:pt x="2695" y="652"/>
                </a:lnTo>
                <a:lnTo>
                  <a:pt x="2692" y="652"/>
                </a:lnTo>
                <a:lnTo>
                  <a:pt x="2690" y="654"/>
                </a:lnTo>
                <a:lnTo>
                  <a:pt x="2688" y="654"/>
                </a:lnTo>
                <a:lnTo>
                  <a:pt x="2688" y="652"/>
                </a:lnTo>
                <a:lnTo>
                  <a:pt x="2686" y="652"/>
                </a:lnTo>
                <a:lnTo>
                  <a:pt x="2686" y="654"/>
                </a:lnTo>
                <a:lnTo>
                  <a:pt x="2684" y="654"/>
                </a:lnTo>
                <a:lnTo>
                  <a:pt x="2684" y="656"/>
                </a:lnTo>
                <a:lnTo>
                  <a:pt x="2682" y="658"/>
                </a:lnTo>
                <a:lnTo>
                  <a:pt x="2682" y="663"/>
                </a:lnTo>
                <a:lnTo>
                  <a:pt x="2682" y="665"/>
                </a:lnTo>
                <a:lnTo>
                  <a:pt x="2686" y="665"/>
                </a:lnTo>
                <a:lnTo>
                  <a:pt x="2686" y="665"/>
                </a:lnTo>
                <a:lnTo>
                  <a:pt x="2688" y="663"/>
                </a:lnTo>
                <a:lnTo>
                  <a:pt x="2690" y="661"/>
                </a:lnTo>
                <a:lnTo>
                  <a:pt x="2690" y="661"/>
                </a:lnTo>
                <a:lnTo>
                  <a:pt x="2692" y="661"/>
                </a:lnTo>
                <a:lnTo>
                  <a:pt x="2695" y="658"/>
                </a:lnTo>
                <a:lnTo>
                  <a:pt x="2697" y="658"/>
                </a:lnTo>
                <a:lnTo>
                  <a:pt x="2699" y="656"/>
                </a:lnTo>
                <a:lnTo>
                  <a:pt x="2701" y="656"/>
                </a:lnTo>
                <a:lnTo>
                  <a:pt x="2701" y="656"/>
                </a:lnTo>
                <a:lnTo>
                  <a:pt x="2699" y="656"/>
                </a:lnTo>
                <a:lnTo>
                  <a:pt x="2697" y="658"/>
                </a:lnTo>
                <a:lnTo>
                  <a:pt x="2695" y="661"/>
                </a:lnTo>
                <a:lnTo>
                  <a:pt x="2695" y="663"/>
                </a:lnTo>
                <a:lnTo>
                  <a:pt x="2695" y="663"/>
                </a:lnTo>
                <a:lnTo>
                  <a:pt x="2695" y="665"/>
                </a:lnTo>
                <a:lnTo>
                  <a:pt x="2695" y="665"/>
                </a:lnTo>
                <a:lnTo>
                  <a:pt x="2692" y="667"/>
                </a:lnTo>
                <a:lnTo>
                  <a:pt x="2692" y="667"/>
                </a:lnTo>
                <a:lnTo>
                  <a:pt x="2695" y="669"/>
                </a:lnTo>
                <a:lnTo>
                  <a:pt x="2697" y="669"/>
                </a:lnTo>
                <a:lnTo>
                  <a:pt x="2699" y="667"/>
                </a:lnTo>
                <a:lnTo>
                  <a:pt x="2701" y="669"/>
                </a:lnTo>
                <a:lnTo>
                  <a:pt x="2699" y="669"/>
                </a:lnTo>
                <a:lnTo>
                  <a:pt x="2697" y="671"/>
                </a:lnTo>
                <a:lnTo>
                  <a:pt x="2697" y="671"/>
                </a:lnTo>
                <a:lnTo>
                  <a:pt x="2692" y="669"/>
                </a:lnTo>
                <a:lnTo>
                  <a:pt x="2688" y="667"/>
                </a:lnTo>
                <a:lnTo>
                  <a:pt x="2688" y="669"/>
                </a:lnTo>
                <a:lnTo>
                  <a:pt x="2688" y="671"/>
                </a:lnTo>
                <a:lnTo>
                  <a:pt x="2688" y="673"/>
                </a:lnTo>
                <a:lnTo>
                  <a:pt x="2688" y="675"/>
                </a:lnTo>
                <a:lnTo>
                  <a:pt x="2690" y="677"/>
                </a:lnTo>
                <a:lnTo>
                  <a:pt x="2695" y="679"/>
                </a:lnTo>
                <a:lnTo>
                  <a:pt x="2695" y="682"/>
                </a:lnTo>
                <a:lnTo>
                  <a:pt x="2701" y="684"/>
                </a:lnTo>
                <a:lnTo>
                  <a:pt x="2701" y="684"/>
                </a:lnTo>
                <a:lnTo>
                  <a:pt x="2703" y="684"/>
                </a:lnTo>
                <a:lnTo>
                  <a:pt x="2705" y="684"/>
                </a:lnTo>
                <a:lnTo>
                  <a:pt x="2705" y="684"/>
                </a:lnTo>
                <a:lnTo>
                  <a:pt x="2705" y="684"/>
                </a:lnTo>
                <a:lnTo>
                  <a:pt x="2703" y="686"/>
                </a:lnTo>
                <a:lnTo>
                  <a:pt x="2703" y="686"/>
                </a:lnTo>
                <a:lnTo>
                  <a:pt x="2703" y="688"/>
                </a:lnTo>
                <a:lnTo>
                  <a:pt x="2705" y="688"/>
                </a:lnTo>
                <a:lnTo>
                  <a:pt x="2705" y="688"/>
                </a:lnTo>
                <a:lnTo>
                  <a:pt x="2705" y="686"/>
                </a:lnTo>
                <a:lnTo>
                  <a:pt x="2707" y="686"/>
                </a:lnTo>
                <a:lnTo>
                  <a:pt x="2707" y="686"/>
                </a:lnTo>
                <a:lnTo>
                  <a:pt x="2707" y="686"/>
                </a:lnTo>
                <a:lnTo>
                  <a:pt x="2707" y="686"/>
                </a:lnTo>
                <a:lnTo>
                  <a:pt x="2707" y="688"/>
                </a:lnTo>
                <a:lnTo>
                  <a:pt x="2707" y="688"/>
                </a:lnTo>
                <a:lnTo>
                  <a:pt x="2709" y="688"/>
                </a:lnTo>
                <a:lnTo>
                  <a:pt x="2711" y="688"/>
                </a:lnTo>
                <a:lnTo>
                  <a:pt x="2716" y="688"/>
                </a:lnTo>
                <a:lnTo>
                  <a:pt x="2722" y="688"/>
                </a:lnTo>
                <a:lnTo>
                  <a:pt x="2724" y="686"/>
                </a:lnTo>
                <a:lnTo>
                  <a:pt x="2726" y="686"/>
                </a:lnTo>
                <a:lnTo>
                  <a:pt x="2728" y="684"/>
                </a:lnTo>
                <a:lnTo>
                  <a:pt x="2730" y="684"/>
                </a:lnTo>
                <a:lnTo>
                  <a:pt x="2736" y="677"/>
                </a:lnTo>
                <a:lnTo>
                  <a:pt x="2741" y="675"/>
                </a:lnTo>
                <a:lnTo>
                  <a:pt x="2741" y="675"/>
                </a:lnTo>
                <a:lnTo>
                  <a:pt x="2741" y="673"/>
                </a:lnTo>
                <a:lnTo>
                  <a:pt x="2743" y="673"/>
                </a:lnTo>
                <a:lnTo>
                  <a:pt x="2745" y="673"/>
                </a:lnTo>
                <a:lnTo>
                  <a:pt x="2743" y="671"/>
                </a:lnTo>
                <a:lnTo>
                  <a:pt x="2747" y="669"/>
                </a:lnTo>
                <a:lnTo>
                  <a:pt x="2747" y="669"/>
                </a:lnTo>
                <a:lnTo>
                  <a:pt x="2747" y="669"/>
                </a:lnTo>
                <a:lnTo>
                  <a:pt x="2749" y="669"/>
                </a:lnTo>
                <a:lnTo>
                  <a:pt x="2747" y="667"/>
                </a:lnTo>
                <a:lnTo>
                  <a:pt x="2747" y="665"/>
                </a:lnTo>
                <a:lnTo>
                  <a:pt x="2747" y="665"/>
                </a:lnTo>
                <a:lnTo>
                  <a:pt x="2749" y="667"/>
                </a:lnTo>
                <a:lnTo>
                  <a:pt x="2751" y="669"/>
                </a:lnTo>
                <a:lnTo>
                  <a:pt x="2751" y="669"/>
                </a:lnTo>
                <a:lnTo>
                  <a:pt x="2753" y="667"/>
                </a:lnTo>
                <a:lnTo>
                  <a:pt x="2755" y="669"/>
                </a:lnTo>
                <a:lnTo>
                  <a:pt x="2755" y="667"/>
                </a:lnTo>
                <a:lnTo>
                  <a:pt x="2755" y="667"/>
                </a:lnTo>
                <a:lnTo>
                  <a:pt x="2760" y="663"/>
                </a:lnTo>
                <a:lnTo>
                  <a:pt x="2760" y="661"/>
                </a:lnTo>
                <a:lnTo>
                  <a:pt x="2760" y="658"/>
                </a:lnTo>
                <a:lnTo>
                  <a:pt x="2760" y="658"/>
                </a:lnTo>
                <a:lnTo>
                  <a:pt x="2757" y="656"/>
                </a:lnTo>
                <a:lnTo>
                  <a:pt x="2760" y="656"/>
                </a:lnTo>
                <a:lnTo>
                  <a:pt x="2762" y="656"/>
                </a:lnTo>
                <a:lnTo>
                  <a:pt x="2760" y="654"/>
                </a:lnTo>
                <a:lnTo>
                  <a:pt x="2762" y="652"/>
                </a:lnTo>
                <a:lnTo>
                  <a:pt x="2762" y="654"/>
                </a:lnTo>
                <a:lnTo>
                  <a:pt x="2762" y="656"/>
                </a:lnTo>
                <a:lnTo>
                  <a:pt x="2762" y="658"/>
                </a:lnTo>
                <a:lnTo>
                  <a:pt x="2762" y="661"/>
                </a:lnTo>
                <a:lnTo>
                  <a:pt x="2764" y="663"/>
                </a:lnTo>
                <a:lnTo>
                  <a:pt x="2764" y="665"/>
                </a:lnTo>
                <a:lnTo>
                  <a:pt x="2766" y="665"/>
                </a:lnTo>
                <a:lnTo>
                  <a:pt x="2768" y="665"/>
                </a:lnTo>
                <a:lnTo>
                  <a:pt x="2768" y="665"/>
                </a:lnTo>
                <a:lnTo>
                  <a:pt x="2770" y="665"/>
                </a:lnTo>
                <a:lnTo>
                  <a:pt x="2772" y="667"/>
                </a:lnTo>
                <a:lnTo>
                  <a:pt x="2772" y="667"/>
                </a:lnTo>
                <a:lnTo>
                  <a:pt x="2772" y="667"/>
                </a:lnTo>
                <a:lnTo>
                  <a:pt x="2772" y="667"/>
                </a:lnTo>
                <a:lnTo>
                  <a:pt x="2770" y="667"/>
                </a:lnTo>
                <a:lnTo>
                  <a:pt x="2770" y="667"/>
                </a:lnTo>
                <a:lnTo>
                  <a:pt x="2770" y="669"/>
                </a:lnTo>
                <a:lnTo>
                  <a:pt x="2770" y="669"/>
                </a:lnTo>
                <a:lnTo>
                  <a:pt x="2770" y="671"/>
                </a:lnTo>
                <a:lnTo>
                  <a:pt x="2770" y="675"/>
                </a:lnTo>
                <a:lnTo>
                  <a:pt x="2770" y="679"/>
                </a:lnTo>
                <a:lnTo>
                  <a:pt x="2770" y="679"/>
                </a:lnTo>
                <a:lnTo>
                  <a:pt x="2770" y="682"/>
                </a:lnTo>
                <a:lnTo>
                  <a:pt x="2772" y="682"/>
                </a:lnTo>
                <a:lnTo>
                  <a:pt x="2774" y="682"/>
                </a:lnTo>
                <a:lnTo>
                  <a:pt x="2774" y="686"/>
                </a:lnTo>
                <a:lnTo>
                  <a:pt x="2774" y="690"/>
                </a:lnTo>
                <a:lnTo>
                  <a:pt x="2776" y="690"/>
                </a:lnTo>
                <a:lnTo>
                  <a:pt x="2778" y="694"/>
                </a:lnTo>
                <a:lnTo>
                  <a:pt x="2778" y="694"/>
                </a:lnTo>
                <a:lnTo>
                  <a:pt x="2780" y="696"/>
                </a:lnTo>
                <a:lnTo>
                  <a:pt x="2780" y="696"/>
                </a:lnTo>
                <a:lnTo>
                  <a:pt x="2780" y="698"/>
                </a:lnTo>
                <a:lnTo>
                  <a:pt x="2780" y="700"/>
                </a:lnTo>
                <a:lnTo>
                  <a:pt x="2783" y="700"/>
                </a:lnTo>
                <a:lnTo>
                  <a:pt x="2785" y="705"/>
                </a:lnTo>
                <a:lnTo>
                  <a:pt x="2787" y="711"/>
                </a:lnTo>
                <a:lnTo>
                  <a:pt x="2789" y="713"/>
                </a:lnTo>
                <a:lnTo>
                  <a:pt x="2791" y="717"/>
                </a:lnTo>
                <a:lnTo>
                  <a:pt x="2793" y="717"/>
                </a:lnTo>
                <a:lnTo>
                  <a:pt x="2795" y="717"/>
                </a:lnTo>
                <a:lnTo>
                  <a:pt x="2795" y="719"/>
                </a:lnTo>
                <a:lnTo>
                  <a:pt x="2793" y="721"/>
                </a:lnTo>
                <a:lnTo>
                  <a:pt x="2793" y="721"/>
                </a:lnTo>
                <a:lnTo>
                  <a:pt x="2791" y="721"/>
                </a:lnTo>
                <a:lnTo>
                  <a:pt x="2791" y="721"/>
                </a:lnTo>
                <a:lnTo>
                  <a:pt x="2793" y="723"/>
                </a:lnTo>
                <a:lnTo>
                  <a:pt x="2793" y="726"/>
                </a:lnTo>
                <a:lnTo>
                  <a:pt x="2793" y="726"/>
                </a:lnTo>
                <a:lnTo>
                  <a:pt x="2791" y="726"/>
                </a:lnTo>
                <a:lnTo>
                  <a:pt x="2789" y="723"/>
                </a:lnTo>
                <a:lnTo>
                  <a:pt x="2789" y="723"/>
                </a:lnTo>
                <a:lnTo>
                  <a:pt x="2789" y="726"/>
                </a:lnTo>
                <a:lnTo>
                  <a:pt x="2791" y="728"/>
                </a:lnTo>
                <a:lnTo>
                  <a:pt x="2793" y="732"/>
                </a:lnTo>
                <a:lnTo>
                  <a:pt x="2795" y="734"/>
                </a:lnTo>
                <a:lnTo>
                  <a:pt x="2795" y="736"/>
                </a:lnTo>
                <a:lnTo>
                  <a:pt x="2795" y="736"/>
                </a:lnTo>
                <a:lnTo>
                  <a:pt x="2795" y="738"/>
                </a:lnTo>
                <a:lnTo>
                  <a:pt x="2795" y="740"/>
                </a:lnTo>
                <a:lnTo>
                  <a:pt x="2795" y="740"/>
                </a:lnTo>
                <a:lnTo>
                  <a:pt x="2795" y="742"/>
                </a:lnTo>
                <a:lnTo>
                  <a:pt x="2801" y="742"/>
                </a:lnTo>
                <a:lnTo>
                  <a:pt x="2808" y="742"/>
                </a:lnTo>
                <a:lnTo>
                  <a:pt x="2812" y="742"/>
                </a:lnTo>
                <a:lnTo>
                  <a:pt x="2814" y="742"/>
                </a:lnTo>
                <a:lnTo>
                  <a:pt x="2816" y="740"/>
                </a:lnTo>
                <a:lnTo>
                  <a:pt x="2814" y="738"/>
                </a:lnTo>
                <a:lnTo>
                  <a:pt x="2814" y="736"/>
                </a:lnTo>
                <a:lnTo>
                  <a:pt x="2814" y="734"/>
                </a:lnTo>
                <a:lnTo>
                  <a:pt x="2814" y="732"/>
                </a:lnTo>
                <a:lnTo>
                  <a:pt x="2816" y="730"/>
                </a:lnTo>
                <a:lnTo>
                  <a:pt x="2818" y="730"/>
                </a:lnTo>
                <a:lnTo>
                  <a:pt x="2818" y="730"/>
                </a:lnTo>
                <a:lnTo>
                  <a:pt x="2820" y="730"/>
                </a:lnTo>
                <a:lnTo>
                  <a:pt x="2822" y="730"/>
                </a:lnTo>
                <a:lnTo>
                  <a:pt x="2820" y="728"/>
                </a:lnTo>
                <a:lnTo>
                  <a:pt x="2822" y="728"/>
                </a:lnTo>
                <a:lnTo>
                  <a:pt x="2827" y="728"/>
                </a:lnTo>
                <a:lnTo>
                  <a:pt x="2831" y="728"/>
                </a:lnTo>
                <a:lnTo>
                  <a:pt x="2833" y="726"/>
                </a:lnTo>
                <a:lnTo>
                  <a:pt x="2835" y="726"/>
                </a:lnTo>
                <a:lnTo>
                  <a:pt x="2835" y="728"/>
                </a:lnTo>
                <a:lnTo>
                  <a:pt x="2837" y="728"/>
                </a:lnTo>
                <a:lnTo>
                  <a:pt x="2839" y="728"/>
                </a:lnTo>
                <a:lnTo>
                  <a:pt x="2839" y="726"/>
                </a:lnTo>
                <a:lnTo>
                  <a:pt x="2841" y="719"/>
                </a:lnTo>
                <a:lnTo>
                  <a:pt x="2843" y="717"/>
                </a:lnTo>
                <a:lnTo>
                  <a:pt x="2845" y="715"/>
                </a:lnTo>
                <a:lnTo>
                  <a:pt x="2845" y="713"/>
                </a:lnTo>
                <a:lnTo>
                  <a:pt x="2845" y="711"/>
                </a:lnTo>
                <a:lnTo>
                  <a:pt x="2848" y="709"/>
                </a:lnTo>
                <a:lnTo>
                  <a:pt x="2848" y="707"/>
                </a:lnTo>
                <a:lnTo>
                  <a:pt x="2845" y="707"/>
                </a:lnTo>
                <a:lnTo>
                  <a:pt x="2845" y="705"/>
                </a:lnTo>
                <a:lnTo>
                  <a:pt x="2850" y="700"/>
                </a:lnTo>
                <a:lnTo>
                  <a:pt x="2850" y="700"/>
                </a:lnTo>
                <a:lnTo>
                  <a:pt x="2848" y="698"/>
                </a:lnTo>
                <a:lnTo>
                  <a:pt x="2848" y="696"/>
                </a:lnTo>
                <a:lnTo>
                  <a:pt x="2848" y="694"/>
                </a:lnTo>
                <a:lnTo>
                  <a:pt x="2848" y="692"/>
                </a:lnTo>
                <a:lnTo>
                  <a:pt x="2848" y="690"/>
                </a:lnTo>
                <a:lnTo>
                  <a:pt x="2850" y="690"/>
                </a:lnTo>
                <a:lnTo>
                  <a:pt x="2850" y="686"/>
                </a:lnTo>
                <a:lnTo>
                  <a:pt x="2850" y="684"/>
                </a:lnTo>
                <a:lnTo>
                  <a:pt x="2850" y="684"/>
                </a:lnTo>
                <a:lnTo>
                  <a:pt x="2850" y="679"/>
                </a:lnTo>
                <a:lnTo>
                  <a:pt x="2852" y="679"/>
                </a:lnTo>
                <a:lnTo>
                  <a:pt x="2854" y="679"/>
                </a:lnTo>
                <a:lnTo>
                  <a:pt x="2852" y="677"/>
                </a:lnTo>
                <a:lnTo>
                  <a:pt x="2850" y="677"/>
                </a:lnTo>
                <a:lnTo>
                  <a:pt x="2845" y="675"/>
                </a:lnTo>
                <a:lnTo>
                  <a:pt x="2845" y="677"/>
                </a:lnTo>
                <a:lnTo>
                  <a:pt x="2843" y="675"/>
                </a:lnTo>
                <a:lnTo>
                  <a:pt x="2843" y="675"/>
                </a:lnTo>
                <a:lnTo>
                  <a:pt x="2843" y="675"/>
                </a:lnTo>
                <a:lnTo>
                  <a:pt x="2850" y="675"/>
                </a:lnTo>
                <a:lnTo>
                  <a:pt x="2854" y="675"/>
                </a:lnTo>
                <a:lnTo>
                  <a:pt x="2856" y="675"/>
                </a:lnTo>
                <a:lnTo>
                  <a:pt x="2858" y="673"/>
                </a:lnTo>
                <a:lnTo>
                  <a:pt x="2860" y="671"/>
                </a:lnTo>
                <a:lnTo>
                  <a:pt x="2864" y="669"/>
                </a:lnTo>
                <a:lnTo>
                  <a:pt x="2864" y="669"/>
                </a:lnTo>
                <a:lnTo>
                  <a:pt x="2866" y="669"/>
                </a:lnTo>
                <a:lnTo>
                  <a:pt x="2868" y="669"/>
                </a:lnTo>
                <a:lnTo>
                  <a:pt x="2871" y="667"/>
                </a:lnTo>
                <a:lnTo>
                  <a:pt x="2873" y="667"/>
                </a:lnTo>
                <a:lnTo>
                  <a:pt x="2873" y="665"/>
                </a:lnTo>
                <a:lnTo>
                  <a:pt x="2875" y="665"/>
                </a:lnTo>
                <a:lnTo>
                  <a:pt x="2875" y="663"/>
                </a:lnTo>
                <a:lnTo>
                  <a:pt x="2875" y="663"/>
                </a:lnTo>
                <a:lnTo>
                  <a:pt x="2877" y="661"/>
                </a:lnTo>
                <a:lnTo>
                  <a:pt x="2877" y="661"/>
                </a:lnTo>
                <a:lnTo>
                  <a:pt x="2877" y="658"/>
                </a:lnTo>
                <a:lnTo>
                  <a:pt x="2875" y="661"/>
                </a:lnTo>
                <a:lnTo>
                  <a:pt x="2875" y="661"/>
                </a:lnTo>
                <a:lnTo>
                  <a:pt x="2873" y="661"/>
                </a:lnTo>
                <a:lnTo>
                  <a:pt x="2873" y="661"/>
                </a:lnTo>
                <a:lnTo>
                  <a:pt x="2871" y="661"/>
                </a:lnTo>
                <a:lnTo>
                  <a:pt x="2871" y="661"/>
                </a:lnTo>
                <a:lnTo>
                  <a:pt x="2868" y="661"/>
                </a:lnTo>
                <a:lnTo>
                  <a:pt x="2868" y="661"/>
                </a:lnTo>
                <a:lnTo>
                  <a:pt x="2871" y="658"/>
                </a:lnTo>
                <a:lnTo>
                  <a:pt x="2871" y="658"/>
                </a:lnTo>
                <a:lnTo>
                  <a:pt x="2873" y="658"/>
                </a:lnTo>
                <a:lnTo>
                  <a:pt x="2873" y="658"/>
                </a:lnTo>
                <a:lnTo>
                  <a:pt x="2875" y="658"/>
                </a:lnTo>
                <a:lnTo>
                  <a:pt x="2877" y="656"/>
                </a:lnTo>
                <a:lnTo>
                  <a:pt x="2877" y="656"/>
                </a:lnTo>
                <a:lnTo>
                  <a:pt x="2879" y="654"/>
                </a:lnTo>
                <a:lnTo>
                  <a:pt x="2881" y="652"/>
                </a:lnTo>
                <a:lnTo>
                  <a:pt x="2883" y="652"/>
                </a:lnTo>
                <a:lnTo>
                  <a:pt x="2883" y="650"/>
                </a:lnTo>
                <a:lnTo>
                  <a:pt x="2881" y="648"/>
                </a:lnTo>
                <a:lnTo>
                  <a:pt x="2881" y="648"/>
                </a:lnTo>
                <a:lnTo>
                  <a:pt x="2881" y="646"/>
                </a:lnTo>
                <a:lnTo>
                  <a:pt x="2879" y="646"/>
                </a:lnTo>
                <a:lnTo>
                  <a:pt x="2877" y="644"/>
                </a:lnTo>
                <a:lnTo>
                  <a:pt x="2877" y="644"/>
                </a:lnTo>
                <a:lnTo>
                  <a:pt x="2877" y="642"/>
                </a:lnTo>
                <a:lnTo>
                  <a:pt x="2875" y="640"/>
                </a:lnTo>
                <a:lnTo>
                  <a:pt x="2873" y="640"/>
                </a:lnTo>
                <a:lnTo>
                  <a:pt x="2871" y="637"/>
                </a:lnTo>
                <a:lnTo>
                  <a:pt x="2868" y="635"/>
                </a:lnTo>
                <a:lnTo>
                  <a:pt x="2868" y="633"/>
                </a:lnTo>
                <a:lnTo>
                  <a:pt x="2866" y="633"/>
                </a:lnTo>
                <a:lnTo>
                  <a:pt x="2864" y="635"/>
                </a:lnTo>
                <a:lnTo>
                  <a:pt x="2864" y="635"/>
                </a:lnTo>
                <a:lnTo>
                  <a:pt x="2862" y="633"/>
                </a:lnTo>
                <a:lnTo>
                  <a:pt x="2862" y="633"/>
                </a:lnTo>
                <a:lnTo>
                  <a:pt x="2862" y="633"/>
                </a:lnTo>
                <a:lnTo>
                  <a:pt x="2860" y="633"/>
                </a:lnTo>
                <a:lnTo>
                  <a:pt x="2860" y="633"/>
                </a:lnTo>
                <a:lnTo>
                  <a:pt x="2858" y="631"/>
                </a:lnTo>
                <a:lnTo>
                  <a:pt x="2858" y="631"/>
                </a:lnTo>
                <a:lnTo>
                  <a:pt x="2858" y="629"/>
                </a:lnTo>
                <a:lnTo>
                  <a:pt x="2856" y="627"/>
                </a:lnTo>
                <a:lnTo>
                  <a:pt x="2858" y="625"/>
                </a:lnTo>
                <a:lnTo>
                  <a:pt x="2856" y="623"/>
                </a:lnTo>
                <a:lnTo>
                  <a:pt x="2856" y="621"/>
                </a:lnTo>
                <a:lnTo>
                  <a:pt x="2856" y="619"/>
                </a:lnTo>
                <a:lnTo>
                  <a:pt x="2856" y="619"/>
                </a:lnTo>
                <a:lnTo>
                  <a:pt x="2856" y="617"/>
                </a:lnTo>
                <a:lnTo>
                  <a:pt x="2856" y="617"/>
                </a:lnTo>
                <a:lnTo>
                  <a:pt x="2856" y="614"/>
                </a:lnTo>
                <a:lnTo>
                  <a:pt x="2856" y="614"/>
                </a:lnTo>
                <a:lnTo>
                  <a:pt x="2856" y="612"/>
                </a:lnTo>
                <a:lnTo>
                  <a:pt x="2858" y="610"/>
                </a:lnTo>
                <a:lnTo>
                  <a:pt x="2856" y="610"/>
                </a:lnTo>
                <a:lnTo>
                  <a:pt x="2858" y="610"/>
                </a:lnTo>
                <a:lnTo>
                  <a:pt x="2860" y="610"/>
                </a:lnTo>
                <a:lnTo>
                  <a:pt x="2860" y="608"/>
                </a:lnTo>
                <a:lnTo>
                  <a:pt x="2860" y="608"/>
                </a:lnTo>
                <a:lnTo>
                  <a:pt x="2860" y="606"/>
                </a:lnTo>
                <a:lnTo>
                  <a:pt x="2860" y="604"/>
                </a:lnTo>
                <a:lnTo>
                  <a:pt x="2860" y="602"/>
                </a:lnTo>
                <a:lnTo>
                  <a:pt x="2862" y="600"/>
                </a:lnTo>
                <a:lnTo>
                  <a:pt x="2862" y="598"/>
                </a:lnTo>
                <a:lnTo>
                  <a:pt x="2862" y="598"/>
                </a:lnTo>
                <a:lnTo>
                  <a:pt x="2862" y="598"/>
                </a:lnTo>
                <a:lnTo>
                  <a:pt x="2860" y="596"/>
                </a:lnTo>
                <a:lnTo>
                  <a:pt x="2860" y="593"/>
                </a:lnTo>
                <a:lnTo>
                  <a:pt x="2860" y="593"/>
                </a:lnTo>
                <a:lnTo>
                  <a:pt x="2860" y="591"/>
                </a:lnTo>
                <a:lnTo>
                  <a:pt x="2862" y="593"/>
                </a:lnTo>
                <a:lnTo>
                  <a:pt x="2862" y="593"/>
                </a:lnTo>
                <a:lnTo>
                  <a:pt x="2864" y="593"/>
                </a:lnTo>
                <a:lnTo>
                  <a:pt x="2864" y="591"/>
                </a:lnTo>
                <a:lnTo>
                  <a:pt x="2866" y="591"/>
                </a:lnTo>
                <a:lnTo>
                  <a:pt x="2868" y="591"/>
                </a:lnTo>
                <a:lnTo>
                  <a:pt x="2868" y="589"/>
                </a:lnTo>
                <a:lnTo>
                  <a:pt x="2868" y="589"/>
                </a:lnTo>
                <a:lnTo>
                  <a:pt x="2868" y="589"/>
                </a:lnTo>
                <a:lnTo>
                  <a:pt x="2866" y="589"/>
                </a:lnTo>
                <a:lnTo>
                  <a:pt x="2868" y="587"/>
                </a:lnTo>
                <a:lnTo>
                  <a:pt x="2868" y="587"/>
                </a:lnTo>
                <a:lnTo>
                  <a:pt x="2868" y="585"/>
                </a:lnTo>
                <a:lnTo>
                  <a:pt x="2866" y="585"/>
                </a:lnTo>
                <a:lnTo>
                  <a:pt x="2866" y="583"/>
                </a:lnTo>
                <a:lnTo>
                  <a:pt x="2866" y="583"/>
                </a:lnTo>
                <a:lnTo>
                  <a:pt x="2868" y="585"/>
                </a:lnTo>
                <a:lnTo>
                  <a:pt x="2871" y="585"/>
                </a:lnTo>
                <a:lnTo>
                  <a:pt x="2871" y="585"/>
                </a:lnTo>
                <a:lnTo>
                  <a:pt x="2871" y="585"/>
                </a:lnTo>
                <a:lnTo>
                  <a:pt x="2871" y="585"/>
                </a:lnTo>
                <a:lnTo>
                  <a:pt x="2871" y="585"/>
                </a:lnTo>
                <a:lnTo>
                  <a:pt x="2873" y="585"/>
                </a:lnTo>
                <a:lnTo>
                  <a:pt x="2875" y="583"/>
                </a:lnTo>
                <a:lnTo>
                  <a:pt x="2875" y="583"/>
                </a:lnTo>
                <a:lnTo>
                  <a:pt x="2875" y="581"/>
                </a:lnTo>
                <a:lnTo>
                  <a:pt x="2875" y="581"/>
                </a:lnTo>
                <a:lnTo>
                  <a:pt x="2873" y="581"/>
                </a:lnTo>
                <a:lnTo>
                  <a:pt x="2873" y="581"/>
                </a:lnTo>
                <a:lnTo>
                  <a:pt x="2875" y="581"/>
                </a:lnTo>
                <a:lnTo>
                  <a:pt x="2877" y="579"/>
                </a:lnTo>
                <a:lnTo>
                  <a:pt x="2877" y="579"/>
                </a:lnTo>
                <a:lnTo>
                  <a:pt x="2877" y="577"/>
                </a:lnTo>
                <a:lnTo>
                  <a:pt x="2879" y="577"/>
                </a:lnTo>
                <a:lnTo>
                  <a:pt x="2879" y="577"/>
                </a:lnTo>
                <a:lnTo>
                  <a:pt x="2881" y="577"/>
                </a:lnTo>
                <a:lnTo>
                  <a:pt x="2881" y="577"/>
                </a:lnTo>
                <a:lnTo>
                  <a:pt x="2881" y="577"/>
                </a:lnTo>
                <a:lnTo>
                  <a:pt x="2879" y="575"/>
                </a:lnTo>
                <a:lnTo>
                  <a:pt x="2881" y="575"/>
                </a:lnTo>
                <a:lnTo>
                  <a:pt x="2883" y="575"/>
                </a:lnTo>
                <a:lnTo>
                  <a:pt x="2887" y="572"/>
                </a:lnTo>
                <a:lnTo>
                  <a:pt x="2887" y="570"/>
                </a:lnTo>
                <a:lnTo>
                  <a:pt x="2887" y="570"/>
                </a:lnTo>
                <a:lnTo>
                  <a:pt x="2889" y="570"/>
                </a:lnTo>
                <a:lnTo>
                  <a:pt x="2889" y="570"/>
                </a:lnTo>
                <a:lnTo>
                  <a:pt x="2889" y="570"/>
                </a:lnTo>
                <a:lnTo>
                  <a:pt x="2892" y="570"/>
                </a:lnTo>
                <a:lnTo>
                  <a:pt x="2892" y="570"/>
                </a:lnTo>
                <a:lnTo>
                  <a:pt x="2894" y="570"/>
                </a:lnTo>
                <a:lnTo>
                  <a:pt x="2894" y="568"/>
                </a:lnTo>
                <a:lnTo>
                  <a:pt x="2896" y="566"/>
                </a:lnTo>
                <a:lnTo>
                  <a:pt x="2900" y="566"/>
                </a:lnTo>
                <a:lnTo>
                  <a:pt x="2902" y="564"/>
                </a:lnTo>
                <a:lnTo>
                  <a:pt x="2904" y="564"/>
                </a:lnTo>
                <a:lnTo>
                  <a:pt x="2908" y="562"/>
                </a:lnTo>
                <a:lnTo>
                  <a:pt x="2908" y="562"/>
                </a:lnTo>
                <a:lnTo>
                  <a:pt x="2912" y="554"/>
                </a:lnTo>
                <a:lnTo>
                  <a:pt x="2917" y="552"/>
                </a:lnTo>
                <a:lnTo>
                  <a:pt x="2919" y="549"/>
                </a:lnTo>
                <a:lnTo>
                  <a:pt x="2919" y="549"/>
                </a:lnTo>
                <a:lnTo>
                  <a:pt x="2919" y="547"/>
                </a:lnTo>
                <a:lnTo>
                  <a:pt x="2917" y="545"/>
                </a:lnTo>
                <a:lnTo>
                  <a:pt x="2917" y="543"/>
                </a:lnTo>
                <a:lnTo>
                  <a:pt x="2917" y="541"/>
                </a:lnTo>
                <a:lnTo>
                  <a:pt x="2915" y="541"/>
                </a:lnTo>
                <a:lnTo>
                  <a:pt x="2915" y="539"/>
                </a:lnTo>
                <a:lnTo>
                  <a:pt x="2915" y="539"/>
                </a:lnTo>
                <a:lnTo>
                  <a:pt x="2917" y="537"/>
                </a:lnTo>
                <a:lnTo>
                  <a:pt x="2919" y="535"/>
                </a:lnTo>
                <a:lnTo>
                  <a:pt x="2921" y="533"/>
                </a:lnTo>
                <a:lnTo>
                  <a:pt x="2921" y="531"/>
                </a:lnTo>
                <a:lnTo>
                  <a:pt x="2921" y="531"/>
                </a:lnTo>
                <a:lnTo>
                  <a:pt x="2919" y="528"/>
                </a:lnTo>
                <a:lnTo>
                  <a:pt x="2919" y="528"/>
                </a:lnTo>
                <a:lnTo>
                  <a:pt x="2919" y="528"/>
                </a:lnTo>
                <a:lnTo>
                  <a:pt x="2919" y="528"/>
                </a:lnTo>
                <a:lnTo>
                  <a:pt x="2921" y="528"/>
                </a:lnTo>
                <a:lnTo>
                  <a:pt x="2921" y="528"/>
                </a:lnTo>
                <a:lnTo>
                  <a:pt x="2921" y="528"/>
                </a:lnTo>
                <a:lnTo>
                  <a:pt x="2921" y="528"/>
                </a:lnTo>
                <a:lnTo>
                  <a:pt x="2921" y="526"/>
                </a:lnTo>
                <a:lnTo>
                  <a:pt x="2919" y="526"/>
                </a:lnTo>
                <a:lnTo>
                  <a:pt x="2919" y="526"/>
                </a:lnTo>
                <a:lnTo>
                  <a:pt x="2921" y="526"/>
                </a:lnTo>
                <a:lnTo>
                  <a:pt x="2921" y="526"/>
                </a:lnTo>
                <a:lnTo>
                  <a:pt x="2925" y="524"/>
                </a:lnTo>
                <a:lnTo>
                  <a:pt x="2925" y="524"/>
                </a:lnTo>
                <a:lnTo>
                  <a:pt x="2925" y="524"/>
                </a:lnTo>
                <a:lnTo>
                  <a:pt x="2925" y="522"/>
                </a:lnTo>
                <a:lnTo>
                  <a:pt x="2925" y="522"/>
                </a:lnTo>
                <a:lnTo>
                  <a:pt x="2927" y="522"/>
                </a:lnTo>
                <a:lnTo>
                  <a:pt x="2929" y="522"/>
                </a:lnTo>
                <a:lnTo>
                  <a:pt x="2929" y="522"/>
                </a:lnTo>
                <a:lnTo>
                  <a:pt x="2927" y="522"/>
                </a:lnTo>
                <a:lnTo>
                  <a:pt x="2927" y="520"/>
                </a:lnTo>
                <a:lnTo>
                  <a:pt x="2929" y="520"/>
                </a:lnTo>
                <a:lnTo>
                  <a:pt x="2931" y="520"/>
                </a:lnTo>
                <a:lnTo>
                  <a:pt x="2931" y="518"/>
                </a:lnTo>
                <a:lnTo>
                  <a:pt x="2931" y="518"/>
                </a:lnTo>
                <a:lnTo>
                  <a:pt x="2931" y="516"/>
                </a:lnTo>
                <a:lnTo>
                  <a:pt x="2931" y="516"/>
                </a:lnTo>
                <a:lnTo>
                  <a:pt x="2931" y="514"/>
                </a:lnTo>
                <a:lnTo>
                  <a:pt x="2933" y="516"/>
                </a:lnTo>
                <a:lnTo>
                  <a:pt x="2933" y="516"/>
                </a:lnTo>
                <a:lnTo>
                  <a:pt x="2936" y="516"/>
                </a:lnTo>
                <a:lnTo>
                  <a:pt x="2938" y="514"/>
                </a:lnTo>
                <a:lnTo>
                  <a:pt x="2940" y="516"/>
                </a:lnTo>
                <a:lnTo>
                  <a:pt x="2942" y="518"/>
                </a:lnTo>
                <a:lnTo>
                  <a:pt x="2944" y="518"/>
                </a:lnTo>
                <a:lnTo>
                  <a:pt x="2944" y="516"/>
                </a:lnTo>
                <a:lnTo>
                  <a:pt x="2946" y="516"/>
                </a:lnTo>
                <a:lnTo>
                  <a:pt x="2950" y="516"/>
                </a:lnTo>
                <a:lnTo>
                  <a:pt x="2950" y="516"/>
                </a:lnTo>
                <a:lnTo>
                  <a:pt x="2954" y="516"/>
                </a:lnTo>
                <a:lnTo>
                  <a:pt x="2959" y="516"/>
                </a:lnTo>
                <a:lnTo>
                  <a:pt x="2959" y="516"/>
                </a:lnTo>
                <a:lnTo>
                  <a:pt x="2961" y="516"/>
                </a:lnTo>
                <a:lnTo>
                  <a:pt x="2963" y="516"/>
                </a:lnTo>
                <a:lnTo>
                  <a:pt x="2965" y="516"/>
                </a:lnTo>
                <a:lnTo>
                  <a:pt x="2965" y="516"/>
                </a:lnTo>
                <a:lnTo>
                  <a:pt x="2965" y="516"/>
                </a:lnTo>
                <a:lnTo>
                  <a:pt x="2965" y="518"/>
                </a:lnTo>
                <a:lnTo>
                  <a:pt x="2965" y="520"/>
                </a:lnTo>
                <a:lnTo>
                  <a:pt x="2967" y="520"/>
                </a:lnTo>
                <a:lnTo>
                  <a:pt x="2967" y="520"/>
                </a:lnTo>
                <a:lnTo>
                  <a:pt x="2973" y="522"/>
                </a:lnTo>
                <a:lnTo>
                  <a:pt x="2975" y="524"/>
                </a:lnTo>
                <a:lnTo>
                  <a:pt x="2975" y="526"/>
                </a:lnTo>
                <a:lnTo>
                  <a:pt x="2973" y="528"/>
                </a:lnTo>
                <a:lnTo>
                  <a:pt x="2973" y="533"/>
                </a:lnTo>
                <a:lnTo>
                  <a:pt x="2975" y="533"/>
                </a:lnTo>
                <a:lnTo>
                  <a:pt x="2975" y="533"/>
                </a:lnTo>
                <a:lnTo>
                  <a:pt x="2975" y="535"/>
                </a:lnTo>
                <a:lnTo>
                  <a:pt x="2973" y="535"/>
                </a:lnTo>
                <a:lnTo>
                  <a:pt x="2973" y="537"/>
                </a:lnTo>
                <a:lnTo>
                  <a:pt x="2973" y="537"/>
                </a:lnTo>
                <a:lnTo>
                  <a:pt x="2973" y="539"/>
                </a:lnTo>
                <a:lnTo>
                  <a:pt x="2973" y="539"/>
                </a:lnTo>
                <a:lnTo>
                  <a:pt x="2971" y="539"/>
                </a:lnTo>
                <a:lnTo>
                  <a:pt x="2969" y="537"/>
                </a:lnTo>
                <a:lnTo>
                  <a:pt x="2967" y="539"/>
                </a:lnTo>
                <a:lnTo>
                  <a:pt x="2965" y="539"/>
                </a:lnTo>
                <a:lnTo>
                  <a:pt x="2963" y="539"/>
                </a:lnTo>
                <a:lnTo>
                  <a:pt x="2963" y="541"/>
                </a:lnTo>
                <a:lnTo>
                  <a:pt x="2963" y="543"/>
                </a:lnTo>
                <a:lnTo>
                  <a:pt x="2959" y="547"/>
                </a:lnTo>
                <a:lnTo>
                  <a:pt x="2956" y="549"/>
                </a:lnTo>
                <a:lnTo>
                  <a:pt x="2954" y="552"/>
                </a:lnTo>
                <a:lnTo>
                  <a:pt x="2954" y="552"/>
                </a:lnTo>
                <a:lnTo>
                  <a:pt x="2950" y="556"/>
                </a:lnTo>
                <a:lnTo>
                  <a:pt x="2950" y="558"/>
                </a:lnTo>
                <a:lnTo>
                  <a:pt x="2948" y="558"/>
                </a:lnTo>
                <a:lnTo>
                  <a:pt x="2944" y="560"/>
                </a:lnTo>
                <a:lnTo>
                  <a:pt x="2942" y="562"/>
                </a:lnTo>
                <a:lnTo>
                  <a:pt x="2942" y="562"/>
                </a:lnTo>
                <a:lnTo>
                  <a:pt x="2938" y="566"/>
                </a:lnTo>
                <a:lnTo>
                  <a:pt x="2933" y="566"/>
                </a:lnTo>
                <a:lnTo>
                  <a:pt x="2933" y="568"/>
                </a:lnTo>
                <a:lnTo>
                  <a:pt x="2931" y="570"/>
                </a:lnTo>
                <a:lnTo>
                  <a:pt x="2931" y="570"/>
                </a:lnTo>
                <a:lnTo>
                  <a:pt x="2931" y="570"/>
                </a:lnTo>
                <a:lnTo>
                  <a:pt x="2931" y="570"/>
                </a:lnTo>
                <a:lnTo>
                  <a:pt x="2931" y="570"/>
                </a:lnTo>
                <a:lnTo>
                  <a:pt x="2929" y="570"/>
                </a:lnTo>
                <a:lnTo>
                  <a:pt x="2931" y="572"/>
                </a:lnTo>
                <a:lnTo>
                  <a:pt x="2931" y="572"/>
                </a:lnTo>
                <a:lnTo>
                  <a:pt x="2931" y="575"/>
                </a:lnTo>
                <a:lnTo>
                  <a:pt x="2927" y="575"/>
                </a:lnTo>
                <a:lnTo>
                  <a:pt x="2925" y="577"/>
                </a:lnTo>
                <a:lnTo>
                  <a:pt x="2923" y="575"/>
                </a:lnTo>
                <a:lnTo>
                  <a:pt x="2921" y="577"/>
                </a:lnTo>
                <a:lnTo>
                  <a:pt x="2921" y="577"/>
                </a:lnTo>
                <a:lnTo>
                  <a:pt x="2921" y="579"/>
                </a:lnTo>
                <a:lnTo>
                  <a:pt x="2921" y="581"/>
                </a:lnTo>
                <a:lnTo>
                  <a:pt x="2919" y="581"/>
                </a:lnTo>
                <a:lnTo>
                  <a:pt x="2919" y="583"/>
                </a:lnTo>
                <a:lnTo>
                  <a:pt x="2915" y="585"/>
                </a:lnTo>
                <a:lnTo>
                  <a:pt x="2915" y="587"/>
                </a:lnTo>
                <a:lnTo>
                  <a:pt x="2915" y="587"/>
                </a:lnTo>
                <a:lnTo>
                  <a:pt x="2912" y="589"/>
                </a:lnTo>
                <a:lnTo>
                  <a:pt x="2915" y="591"/>
                </a:lnTo>
                <a:lnTo>
                  <a:pt x="2915" y="593"/>
                </a:lnTo>
                <a:lnTo>
                  <a:pt x="2917" y="596"/>
                </a:lnTo>
                <a:lnTo>
                  <a:pt x="2917" y="598"/>
                </a:lnTo>
                <a:lnTo>
                  <a:pt x="2917" y="598"/>
                </a:lnTo>
                <a:lnTo>
                  <a:pt x="2917" y="600"/>
                </a:lnTo>
                <a:lnTo>
                  <a:pt x="2917" y="604"/>
                </a:lnTo>
                <a:lnTo>
                  <a:pt x="2917" y="606"/>
                </a:lnTo>
                <a:lnTo>
                  <a:pt x="2919" y="608"/>
                </a:lnTo>
                <a:lnTo>
                  <a:pt x="2921" y="610"/>
                </a:lnTo>
                <a:lnTo>
                  <a:pt x="2921" y="610"/>
                </a:lnTo>
                <a:lnTo>
                  <a:pt x="2921" y="612"/>
                </a:lnTo>
                <a:lnTo>
                  <a:pt x="2921" y="612"/>
                </a:lnTo>
                <a:lnTo>
                  <a:pt x="2921" y="612"/>
                </a:lnTo>
                <a:lnTo>
                  <a:pt x="2919" y="612"/>
                </a:lnTo>
                <a:lnTo>
                  <a:pt x="2919" y="612"/>
                </a:lnTo>
                <a:lnTo>
                  <a:pt x="2919" y="614"/>
                </a:lnTo>
                <a:lnTo>
                  <a:pt x="2921" y="614"/>
                </a:lnTo>
                <a:lnTo>
                  <a:pt x="2921" y="614"/>
                </a:lnTo>
                <a:lnTo>
                  <a:pt x="2919" y="614"/>
                </a:lnTo>
                <a:lnTo>
                  <a:pt x="2919" y="614"/>
                </a:lnTo>
                <a:lnTo>
                  <a:pt x="2919" y="617"/>
                </a:lnTo>
                <a:lnTo>
                  <a:pt x="2919" y="619"/>
                </a:lnTo>
                <a:lnTo>
                  <a:pt x="2919" y="621"/>
                </a:lnTo>
                <a:lnTo>
                  <a:pt x="2919" y="623"/>
                </a:lnTo>
                <a:lnTo>
                  <a:pt x="2917" y="625"/>
                </a:lnTo>
                <a:lnTo>
                  <a:pt x="2917" y="625"/>
                </a:lnTo>
                <a:lnTo>
                  <a:pt x="2917" y="629"/>
                </a:lnTo>
                <a:lnTo>
                  <a:pt x="2919" y="631"/>
                </a:lnTo>
                <a:lnTo>
                  <a:pt x="2919" y="631"/>
                </a:lnTo>
                <a:lnTo>
                  <a:pt x="2919" y="633"/>
                </a:lnTo>
                <a:lnTo>
                  <a:pt x="2919" y="633"/>
                </a:lnTo>
                <a:lnTo>
                  <a:pt x="2919" y="635"/>
                </a:lnTo>
                <a:lnTo>
                  <a:pt x="2921" y="635"/>
                </a:lnTo>
                <a:lnTo>
                  <a:pt x="2923" y="633"/>
                </a:lnTo>
                <a:lnTo>
                  <a:pt x="2923" y="633"/>
                </a:lnTo>
                <a:lnTo>
                  <a:pt x="2925" y="635"/>
                </a:lnTo>
                <a:lnTo>
                  <a:pt x="2925" y="635"/>
                </a:lnTo>
                <a:lnTo>
                  <a:pt x="2929" y="637"/>
                </a:lnTo>
                <a:lnTo>
                  <a:pt x="2933" y="640"/>
                </a:lnTo>
                <a:lnTo>
                  <a:pt x="2936" y="640"/>
                </a:lnTo>
                <a:lnTo>
                  <a:pt x="2936" y="640"/>
                </a:lnTo>
                <a:lnTo>
                  <a:pt x="2936" y="640"/>
                </a:lnTo>
                <a:lnTo>
                  <a:pt x="2933" y="642"/>
                </a:lnTo>
                <a:lnTo>
                  <a:pt x="2933" y="642"/>
                </a:lnTo>
                <a:lnTo>
                  <a:pt x="2936" y="642"/>
                </a:lnTo>
                <a:lnTo>
                  <a:pt x="2936" y="642"/>
                </a:lnTo>
                <a:lnTo>
                  <a:pt x="2936" y="642"/>
                </a:lnTo>
                <a:lnTo>
                  <a:pt x="2933" y="642"/>
                </a:lnTo>
                <a:lnTo>
                  <a:pt x="2933" y="642"/>
                </a:lnTo>
                <a:lnTo>
                  <a:pt x="2933" y="644"/>
                </a:lnTo>
                <a:lnTo>
                  <a:pt x="2933" y="644"/>
                </a:lnTo>
                <a:lnTo>
                  <a:pt x="2933" y="646"/>
                </a:lnTo>
                <a:lnTo>
                  <a:pt x="2933" y="646"/>
                </a:lnTo>
                <a:lnTo>
                  <a:pt x="2933" y="646"/>
                </a:lnTo>
                <a:lnTo>
                  <a:pt x="2936" y="646"/>
                </a:lnTo>
                <a:lnTo>
                  <a:pt x="2936" y="646"/>
                </a:lnTo>
                <a:lnTo>
                  <a:pt x="2938" y="646"/>
                </a:lnTo>
                <a:lnTo>
                  <a:pt x="2938" y="646"/>
                </a:lnTo>
                <a:lnTo>
                  <a:pt x="2938" y="644"/>
                </a:lnTo>
                <a:lnTo>
                  <a:pt x="2940" y="644"/>
                </a:lnTo>
                <a:lnTo>
                  <a:pt x="2940" y="642"/>
                </a:lnTo>
                <a:lnTo>
                  <a:pt x="2940" y="642"/>
                </a:lnTo>
                <a:lnTo>
                  <a:pt x="2942" y="644"/>
                </a:lnTo>
                <a:lnTo>
                  <a:pt x="2942" y="646"/>
                </a:lnTo>
                <a:lnTo>
                  <a:pt x="2944" y="646"/>
                </a:lnTo>
                <a:lnTo>
                  <a:pt x="2944" y="646"/>
                </a:lnTo>
                <a:lnTo>
                  <a:pt x="2944" y="648"/>
                </a:lnTo>
                <a:lnTo>
                  <a:pt x="2942" y="648"/>
                </a:lnTo>
                <a:lnTo>
                  <a:pt x="2942" y="650"/>
                </a:lnTo>
                <a:lnTo>
                  <a:pt x="2940" y="650"/>
                </a:lnTo>
                <a:lnTo>
                  <a:pt x="2942" y="650"/>
                </a:lnTo>
                <a:lnTo>
                  <a:pt x="2944" y="650"/>
                </a:lnTo>
                <a:lnTo>
                  <a:pt x="2946" y="648"/>
                </a:lnTo>
                <a:lnTo>
                  <a:pt x="2948" y="648"/>
                </a:lnTo>
                <a:lnTo>
                  <a:pt x="2950" y="648"/>
                </a:lnTo>
                <a:lnTo>
                  <a:pt x="2952" y="648"/>
                </a:lnTo>
                <a:lnTo>
                  <a:pt x="2956" y="646"/>
                </a:lnTo>
                <a:lnTo>
                  <a:pt x="2961" y="646"/>
                </a:lnTo>
                <a:lnTo>
                  <a:pt x="2963" y="646"/>
                </a:lnTo>
                <a:lnTo>
                  <a:pt x="2963" y="646"/>
                </a:lnTo>
                <a:lnTo>
                  <a:pt x="2965" y="644"/>
                </a:lnTo>
                <a:lnTo>
                  <a:pt x="2967" y="644"/>
                </a:lnTo>
                <a:lnTo>
                  <a:pt x="2969" y="644"/>
                </a:lnTo>
                <a:lnTo>
                  <a:pt x="2971" y="642"/>
                </a:lnTo>
                <a:lnTo>
                  <a:pt x="2973" y="642"/>
                </a:lnTo>
                <a:lnTo>
                  <a:pt x="2977" y="642"/>
                </a:lnTo>
                <a:lnTo>
                  <a:pt x="2977" y="640"/>
                </a:lnTo>
                <a:lnTo>
                  <a:pt x="2980" y="640"/>
                </a:lnTo>
                <a:lnTo>
                  <a:pt x="2980" y="642"/>
                </a:lnTo>
                <a:lnTo>
                  <a:pt x="2982" y="642"/>
                </a:lnTo>
                <a:lnTo>
                  <a:pt x="2982" y="640"/>
                </a:lnTo>
                <a:lnTo>
                  <a:pt x="2984" y="640"/>
                </a:lnTo>
                <a:lnTo>
                  <a:pt x="2986" y="640"/>
                </a:lnTo>
                <a:lnTo>
                  <a:pt x="2986" y="640"/>
                </a:lnTo>
                <a:lnTo>
                  <a:pt x="2984" y="637"/>
                </a:lnTo>
                <a:lnTo>
                  <a:pt x="2984" y="637"/>
                </a:lnTo>
                <a:lnTo>
                  <a:pt x="2986" y="637"/>
                </a:lnTo>
                <a:lnTo>
                  <a:pt x="2988" y="637"/>
                </a:lnTo>
                <a:lnTo>
                  <a:pt x="2990" y="637"/>
                </a:lnTo>
                <a:lnTo>
                  <a:pt x="2990" y="637"/>
                </a:lnTo>
                <a:lnTo>
                  <a:pt x="2992" y="635"/>
                </a:lnTo>
                <a:lnTo>
                  <a:pt x="2992" y="633"/>
                </a:lnTo>
                <a:lnTo>
                  <a:pt x="2994" y="633"/>
                </a:lnTo>
                <a:lnTo>
                  <a:pt x="2992" y="633"/>
                </a:lnTo>
                <a:lnTo>
                  <a:pt x="2992" y="635"/>
                </a:lnTo>
                <a:lnTo>
                  <a:pt x="2992" y="637"/>
                </a:lnTo>
                <a:lnTo>
                  <a:pt x="2992" y="637"/>
                </a:lnTo>
                <a:lnTo>
                  <a:pt x="2994" y="637"/>
                </a:lnTo>
                <a:lnTo>
                  <a:pt x="2994" y="637"/>
                </a:lnTo>
                <a:lnTo>
                  <a:pt x="2998" y="637"/>
                </a:lnTo>
                <a:lnTo>
                  <a:pt x="3000" y="635"/>
                </a:lnTo>
                <a:lnTo>
                  <a:pt x="3003" y="635"/>
                </a:lnTo>
                <a:lnTo>
                  <a:pt x="3003" y="635"/>
                </a:lnTo>
                <a:lnTo>
                  <a:pt x="3005" y="637"/>
                </a:lnTo>
                <a:lnTo>
                  <a:pt x="3007" y="635"/>
                </a:lnTo>
                <a:lnTo>
                  <a:pt x="3009" y="635"/>
                </a:lnTo>
                <a:lnTo>
                  <a:pt x="3009" y="635"/>
                </a:lnTo>
                <a:lnTo>
                  <a:pt x="3011" y="635"/>
                </a:lnTo>
                <a:lnTo>
                  <a:pt x="3015" y="635"/>
                </a:lnTo>
                <a:lnTo>
                  <a:pt x="3021" y="631"/>
                </a:lnTo>
                <a:lnTo>
                  <a:pt x="3021" y="633"/>
                </a:lnTo>
                <a:lnTo>
                  <a:pt x="3024" y="633"/>
                </a:lnTo>
                <a:lnTo>
                  <a:pt x="3024" y="635"/>
                </a:lnTo>
                <a:lnTo>
                  <a:pt x="3021" y="635"/>
                </a:lnTo>
                <a:lnTo>
                  <a:pt x="3021" y="635"/>
                </a:lnTo>
                <a:lnTo>
                  <a:pt x="3021" y="635"/>
                </a:lnTo>
                <a:lnTo>
                  <a:pt x="3024" y="640"/>
                </a:lnTo>
                <a:lnTo>
                  <a:pt x="3026" y="640"/>
                </a:lnTo>
                <a:lnTo>
                  <a:pt x="3030" y="642"/>
                </a:lnTo>
                <a:lnTo>
                  <a:pt x="3034" y="644"/>
                </a:lnTo>
                <a:lnTo>
                  <a:pt x="3036" y="642"/>
                </a:lnTo>
                <a:lnTo>
                  <a:pt x="3038" y="642"/>
                </a:lnTo>
                <a:lnTo>
                  <a:pt x="3040" y="644"/>
                </a:lnTo>
                <a:lnTo>
                  <a:pt x="3042" y="646"/>
                </a:lnTo>
                <a:lnTo>
                  <a:pt x="3042" y="646"/>
                </a:lnTo>
                <a:lnTo>
                  <a:pt x="3044" y="648"/>
                </a:lnTo>
                <a:lnTo>
                  <a:pt x="3044" y="648"/>
                </a:lnTo>
                <a:lnTo>
                  <a:pt x="3044" y="650"/>
                </a:lnTo>
                <a:lnTo>
                  <a:pt x="3038" y="648"/>
                </a:lnTo>
                <a:lnTo>
                  <a:pt x="3030" y="646"/>
                </a:lnTo>
                <a:lnTo>
                  <a:pt x="3030" y="648"/>
                </a:lnTo>
                <a:lnTo>
                  <a:pt x="3028" y="648"/>
                </a:lnTo>
                <a:lnTo>
                  <a:pt x="3028" y="650"/>
                </a:lnTo>
                <a:lnTo>
                  <a:pt x="3028" y="650"/>
                </a:lnTo>
                <a:lnTo>
                  <a:pt x="3026" y="650"/>
                </a:lnTo>
                <a:lnTo>
                  <a:pt x="3024" y="650"/>
                </a:lnTo>
                <a:lnTo>
                  <a:pt x="3021" y="650"/>
                </a:lnTo>
                <a:lnTo>
                  <a:pt x="3021" y="650"/>
                </a:lnTo>
                <a:lnTo>
                  <a:pt x="3019" y="650"/>
                </a:lnTo>
                <a:lnTo>
                  <a:pt x="3019" y="652"/>
                </a:lnTo>
                <a:lnTo>
                  <a:pt x="3017" y="654"/>
                </a:lnTo>
                <a:lnTo>
                  <a:pt x="3017" y="652"/>
                </a:lnTo>
                <a:lnTo>
                  <a:pt x="3015" y="652"/>
                </a:lnTo>
                <a:lnTo>
                  <a:pt x="3015" y="652"/>
                </a:lnTo>
                <a:lnTo>
                  <a:pt x="3013" y="652"/>
                </a:lnTo>
                <a:lnTo>
                  <a:pt x="3013" y="654"/>
                </a:lnTo>
                <a:lnTo>
                  <a:pt x="3015" y="656"/>
                </a:lnTo>
                <a:lnTo>
                  <a:pt x="3013" y="658"/>
                </a:lnTo>
                <a:lnTo>
                  <a:pt x="3013" y="658"/>
                </a:lnTo>
                <a:lnTo>
                  <a:pt x="3011" y="658"/>
                </a:lnTo>
                <a:lnTo>
                  <a:pt x="3005" y="658"/>
                </a:lnTo>
                <a:lnTo>
                  <a:pt x="2998" y="658"/>
                </a:lnTo>
                <a:lnTo>
                  <a:pt x="2996" y="658"/>
                </a:lnTo>
                <a:lnTo>
                  <a:pt x="2994" y="656"/>
                </a:lnTo>
                <a:lnTo>
                  <a:pt x="2992" y="656"/>
                </a:lnTo>
                <a:lnTo>
                  <a:pt x="2982" y="654"/>
                </a:lnTo>
                <a:lnTo>
                  <a:pt x="2980" y="654"/>
                </a:lnTo>
                <a:lnTo>
                  <a:pt x="2977" y="654"/>
                </a:lnTo>
                <a:lnTo>
                  <a:pt x="2977" y="656"/>
                </a:lnTo>
                <a:lnTo>
                  <a:pt x="2977" y="656"/>
                </a:lnTo>
                <a:lnTo>
                  <a:pt x="2975" y="656"/>
                </a:lnTo>
                <a:lnTo>
                  <a:pt x="2969" y="656"/>
                </a:lnTo>
                <a:lnTo>
                  <a:pt x="2965" y="658"/>
                </a:lnTo>
                <a:lnTo>
                  <a:pt x="2961" y="658"/>
                </a:lnTo>
                <a:lnTo>
                  <a:pt x="2959" y="661"/>
                </a:lnTo>
                <a:lnTo>
                  <a:pt x="2956" y="661"/>
                </a:lnTo>
                <a:lnTo>
                  <a:pt x="2956" y="663"/>
                </a:lnTo>
                <a:lnTo>
                  <a:pt x="2952" y="663"/>
                </a:lnTo>
                <a:lnTo>
                  <a:pt x="2950" y="663"/>
                </a:lnTo>
                <a:lnTo>
                  <a:pt x="2948" y="665"/>
                </a:lnTo>
                <a:lnTo>
                  <a:pt x="2948" y="667"/>
                </a:lnTo>
                <a:lnTo>
                  <a:pt x="2948" y="667"/>
                </a:lnTo>
                <a:lnTo>
                  <a:pt x="2948" y="667"/>
                </a:lnTo>
                <a:lnTo>
                  <a:pt x="2948" y="669"/>
                </a:lnTo>
                <a:lnTo>
                  <a:pt x="2948" y="669"/>
                </a:lnTo>
                <a:lnTo>
                  <a:pt x="2948" y="669"/>
                </a:lnTo>
                <a:lnTo>
                  <a:pt x="2948" y="671"/>
                </a:lnTo>
                <a:lnTo>
                  <a:pt x="2948" y="673"/>
                </a:lnTo>
                <a:lnTo>
                  <a:pt x="2948" y="673"/>
                </a:lnTo>
                <a:lnTo>
                  <a:pt x="2950" y="673"/>
                </a:lnTo>
                <a:lnTo>
                  <a:pt x="2950" y="673"/>
                </a:lnTo>
                <a:lnTo>
                  <a:pt x="2948" y="673"/>
                </a:lnTo>
                <a:lnTo>
                  <a:pt x="2948" y="675"/>
                </a:lnTo>
                <a:lnTo>
                  <a:pt x="2948" y="677"/>
                </a:lnTo>
                <a:lnTo>
                  <a:pt x="2950" y="679"/>
                </a:lnTo>
                <a:lnTo>
                  <a:pt x="2950" y="679"/>
                </a:lnTo>
                <a:lnTo>
                  <a:pt x="2952" y="682"/>
                </a:lnTo>
                <a:lnTo>
                  <a:pt x="2956" y="684"/>
                </a:lnTo>
                <a:lnTo>
                  <a:pt x="2956" y="684"/>
                </a:lnTo>
                <a:lnTo>
                  <a:pt x="2959" y="684"/>
                </a:lnTo>
                <a:lnTo>
                  <a:pt x="2959" y="682"/>
                </a:lnTo>
                <a:lnTo>
                  <a:pt x="2961" y="682"/>
                </a:lnTo>
                <a:lnTo>
                  <a:pt x="2961" y="682"/>
                </a:lnTo>
                <a:lnTo>
                  <a:pt x="2963" y="682"/>
                </a:lnTo>
                <a:lnTo>
                  <a:pt x="2963" y="684"/>
                </a:lnTo>
                <a:lnTo>
                  <a:pt x="2963" y="684"/>
                </a:lnTo>
                <a:lnTo>
                  <a:pt x="2963" y="684"/>
                </a:lnTo>
                <a:lnTo>
                  <a:pt x="2963" y="688"/>
                </a:lnTo>
                <a:lnTo>
                  <a:pt x="2961" y="692"/>
                </a:lnTo>
                <a:lnTo>
                  <a:pt x="2961" y="692"/>
                </a:lnTo>
                <a:lnTo>
                  <a:pt x="2961" y="694"/>
                </a:lnTo>
                <a:lnTo>
                  <a:pt x="2961" y="696"/>
                </a:lnTo>
                <a:lnTo>
                  <a:pt x="2961" y="702"/>
                </a:lnTo>
                <a:lnTo>
                  <a:pt x="2961" y="705"/>
                </a:lnTo>
                <a:lnTo>
                  <a:pt x="2959" y="707"/>
                </a:lnTo>
                <a:lnTo>
                  <a:pt x="2956" y="709"/>
                </a:lnTo>
                <a:lnTo>
                  <a:pt x="2954" y="709"/>
                </a:lnTo>
                <a:lnTo>
                  <a:pt x="2950" y="711"/>
                </a:lnTo>
                <a:lnTo>
                  <a:pt x="2946" y="709"/>
                </a:lnTo>
                <a:lnTo>
                  <a:pt x="2944" y="702"/>
                </a:lnTo>
                <a:lnTo>
                  <a:pt x="2942" y="702"/>
                </a:lnTo>
                <a:lnTo>
                  <a:pt x="2936" y="698"/>
                </a:lnTo>
                <a:lnTo>
                  <a:pt x="2936" y="696"/>
                </a:lnTo>
                <a:lnTo>
                  <a:pt x="2933" y="694"/>
                </a:lnTo>
                <a:lnTo>
                  <a:pt x="2929" y="696"/>
                </a:lnTo>
                <a:lnTo>
                  <a:pt x="2925" y="698"/>
                </a:lnTo>
                <a:lnTo>
                  <a:pt x="2923" y="698"/>
                </a:lnTo>
                <a:lnTo>
                  <a:pt x="2919" y="702"/>
                </a:lnTo>
                <a:lnTo>
                  <a:pt x="2919" y="705"/>
                </a:lnTo>
                <a:lnTo>
                  <a:pt x="2919" y="707"/>
                </a:lnTo>
                <a:lnTo>
                  <a:pt x="2917" y="709"/>
                </a:lnTo>
                <a:lnTo>
                  <a:pt x="2917" y="711"/>
                </a:lnTo>
                <a:lnTo>
                  <a:pt x="2912" y="713"/>
                </a:lnTo>
                <a:lnTo>
                  <a:pt x="2912" y="717"/>
                </a:lnTo>
                <a:lnTo>
                  <a:pt x="2912" y="726"/>
                </a:lnTo>
                <a:lnTo>
                  <a:pt x="2912" y="730"/>
                </a:lnTo>
                <a:lnTo>
                  <a:pt x="2912" y="730"/>
                </a:lnTo>
                <a:lnTo>
                  <a:pt x="2912" y="734"/>
                </a:lnTo>
                <a:lnTo>
                  <a:pt x="2915" y="738"/>
                </a:lnTo>
                <a:lnTo>
                  <a:pt x="2915" y="740"/>
                </a:lnTo>
                <a:lnTo>
                  <a:pt x="2915" y="742"/>
                </a:lnTo>
                <a:lnTo>
                  <a:pt x="2915" y="744"/>
                </a:lnTo>
                <a:lnTo>
                  <a:pt x="2915" y="749"/>
                </a:lnTo>
                <a:lnTo>
                  <a:pt x="2915" y="751"/>
                </a:lnTo>
                <a:lnTo>
                  <a:pt x="2912" y="753"/>
                </a:lnTo>
                <a:lnTo>
                  <a:pt x="2910" y="753"/>
                </a:lnTo>
                <a:lnTo>
                  <a:pt x="2908" y="751"/>
                </a:lnTo>
                <a:lnTo>
                  <a:pt x="2908" y="751"/>
                </a:lnTo>
                <a:lnTo>
                  <a:pt x="2906" y="751"/>
                </a:lnTo>
                <a:lnTo>
                  <a:pt x="2910" y="747"/>
                </a:lnTo>
                <a:lnTo>
                  <a:pt x="2912" y="742"/>
                </a:lnTo>
                <a:lnTo>
                  <a:pt x="2912" y="740"/>
                </a:lnTo>
                <a:lnTo>
                  <a:pt x="2915" y="738"/>
                </a:lnTo>
                <a:lnTo>
                  <a:pt x="2915" y="738"/>
                </a:lnTo>
                <a:lnTo>
                  <a:pt x="2912" y="738"/>
                </a:lnTo>
                <a:lnTo>
                  <a:pt x="2912" y="740"/>
                </a:lnTo>
                <a:lnTo>
                  <a:pt x="2912" y="742"/>
                </a:lnTo>
                <a:lnTo>
                  <a:pt x="2910" y="744"/>
                </a:lnTo>
                <a:lnTo>
                  <a:pt x="2910" y="747"/>
                </a:lnTo>
                <a:lnTo>
                  <a:pt x="2908" y="749"/>
                </a:lnTo>
                <a:lnTo>
                  <a:pt x="2904" y="751"/>
                </a:lnTo>
                <a:lnTo>
                  <a:pt x="2904" y="751"/>
                </a:lnTo>
                <a:lnTo>
                  <a:pt x="2900" y="751"/>
                </a:lnTo>
                <a:lnTo>
                  <a:pt x="2898" y="753"/>
                </a:lnTo>
                <a:lnTo>
                  <a:pt x="2898" y="753"/>
                </a:lnTo>
                <a:lnTo>
                  <a:pt x="2896" y="755"/>
                </a:lnTo>
                <a:lnTo>
                  <a:pt x="2896" y="757"/>
                </a:lnTo>
                <a:lnTo>
                  <a:pt x="2894" y="759"/>
                </a:lnTo>
                <a:lnTo>
                  <a:pt x="2892" y="761"/>
                </a:lnTo>
                <a:lnTo>
                  <a:pt x="2892" y="761"/>
                </a:lnTo>
                <a:lnTo>
                  <a:pt x="2889" y="763"/>
                </a:lnTo>
                <a:lnTo>
                  <a:pt x="2883" y="763"/>
                </a:lnTo>
                <a:lnTo>
                  <a:pt x="2881" y="763"/>
                </a:lnTo>
                <a:lnTo>
                  <a:pt x="2879" y="761"/>
                </a:lnTo>
                <a:lnTo>
                  <a:pt x="2877" y="759"/>
                </a:lnTo>
                <a:lnTo>
                  <a:pt x="2875" y="755"/>
                </a:lnTo>
                <a:lnTo>
                  <a:pt x="2875" y="755"/>
                </a:lnTo>
                <a:lnTo>
                  <a:pt x="2879" y="757"/>
                </a:lnTo>
                <a:lnTo>
                  <a:pt x="2881" y="757"/>
                </a:lnTo>
                <a:lnTo>
                  <a:pt x="2879" y="757"/>
                </a:lnTo>
                <a:lnTo>
                  <a:pt x="2877" y="755"/>
                </a:lnTo>
                <a:lnTo>
                  <a:pt x="2873" y="753"/>
                </a:lnTo>
                <a:lnTo>
                  <a:pt x="2871" y="753"/>
                </a:lnTo>
                <a:lnTo>
                  <a:pt x="2866" y="755"/>
                </a:lnTo>
                <a:lnTo>
                  <a:pt x="2858" y="755"/>
                </a:lnTo>
                <a:lnTo>
                  <a:pt x="2854" y="757"/>
                </a:lnTo>
                <a:lnTo>
                  <a:pt x="2852" y="759"/>
                </a:lnTo>
                <a:lnTo>
                  <a:pt x="2848" y="759"/>
                </a:lnTo>
                <a:lnTo>
                  <a:pt x="2845" y="761"/>
                </a:lnTo>
                <a:lnTo>
                  <a:pt x="2843" y="763"/>
                </a:lnTo>
                <a:lnTo>
                  <a:pt x="2843" y="763"/>
                </a:lnTo>
                <a:lnTo>
                  <a:pt x="2841" y="763"/>
                </a:lnTo>
                <a:lnTo>
                  <a:pt x="2839" y="765"/>
                </a:lnTo>
                <a:lnTo>
                  <a:pt x="2837" y="765"/>
                </a:lnTo>
                <a:lnTo>
                  <a:pt x="2829" y="767"/>
                </a:lnTo>
                <a:lnTo>
                  <a:pt x="2820" y="770"/>
                </a:lnTo>
                <a:lnTo>
                  <a:pt x="2816" y="772"/>
                </a:lnTo>
                <a:lnTo>
                  <a:pt x="2814" y="772"/>
                </a:lnTo>
                <a:lnTo>
                  <a:pt x="2814" y="772"/>
                </a:lnTo>
                <a:lnTo>
                  <a:pt x="2812" y="770"/>
                </a:lnTo>
                <a:lnTo>
                  <a:pt x="2808" y="767"/>
                </a:lnTo>
                <a:lnTo>
                  <a:pt x="2808" y="767"/>
                </a:lnTo>
                <a:lnTo>
                  <a:pt x="2808" y="770"/>
                </a:lnTo>
                <a:lnTo>
                  <a:pt x="2808" y="770"/>
                </a:lnTo>
                <a:lnTo>
                  <a:pt x="2810" y="770"/>
                </a:lnTo>
                <a:lnTo>
                  <a:pt x="2810" y="772"/>
                </a:lnTo>
                <a:lnTo>
                  <a:pt x="2810" y="772"/>
                </a:lnTo>
                <a:lnTo>
                  <a:pt x="2812" y="774"/>
                </a:lnTo>
                <a:lnTo>
                  <a:pt x="2814" y="772"/>
                </a:lnTo>
                <a:lnTo>
                  <a:pt x="2816" y="774"/>
                </a:lnTo>
                <a:lnTo>
                  <a:pt x="2818" y="774"/>
                </a:lnTo>
                <a:lnTo>
                  <a:pt x="2818" y="776"/>
                </a:lnTo>
                <a:lnTo>
                  <a:pt x="2818" y="776"/>
                </a:lnTo>
                <a:lnTo>
                  <a:pt x="2818" y="776"/>
                </a:lnTo>
                <a:lnTo>
                  <a:pt x="2818" y="778"/>
                </a:lnTo>
                <a:lnTo>
                  <a:pt x="2818" y="776"/>
                </a:lnTo>
                <a:lnTo>
                  <a:pt x="2814" y="776"/>
                </a:lnTo>
                <a:lnTo>
                  <a:pt x="2812" y="774"/>
                </a:lnTo>
                <a:lnTo>
                  <a:pt x="2810" y="774"/>
                </a:lnTo>
                <a:lnTo>
                  <a:pt x="2808" y="774"/>
                </a:lnTo>
                <a:lnTo>
                  <a:pt x="2808" y="770"/>
                </a:lnTo>
                <a:lnTo>
                  <a:pt x="2806" y="767"/>
                </a:lnTo>
                <a:lnTo>
                  <a:pt x="2804" y="767"/>
                </a:lnTo>
                <a:lnTo>
                  <a:pt x="2797" y="765"/>
                </a:lnTo>
                <a:lnTo>
                  <a:pt x="2797" y="761"/>
                </a:lnTo>
                <a:lnTo>
                  <a:pt x="2795" y="761"/>
                </a:lnTo>
                <a:lnTo>
                  <a:pt x="2793" y="761"/>
                </a:lnTo>
                <a:lnTo>
                  <a:pt x="2789" y="761"/>
                </a:lnTo>
                <a:lnTo>
                  <a:pt x="2787" y="763"/>
                </a:lnTo>
                <a:lnTo>
                  <a:pt x="2787" y="765"/>
                </a:lnTo>
                <a:lnTo>
                  <a:pt x="2785" y="765"/>
                </a:lnTo>
                <a:lnTo>
                  <a:pt x="2783" y="767"/>
                </a:lnTo>
                <a:lnTo>
                  <a:pt x="2778" y="767"/>
                </a:lnTo>
                <a:lnTo>
                  <a:pt x="2776" y="767"/>
                </a:lnTo>
                <a:lnTo>
                  <a:pt x="2774" y="772"/>
                </a:lnTo>
                <a:lnTo>
                  <a:pt x="2772" y="772"/>
                </a:lnTo>
                <a:lnTo>
                  <a:pt x="2768" y="770"/>
                </a:lnTo>
                <a:lnTo>
                  <a:pt x="2766" y="770"/>
                </a:lnTo>
                <a:lnTo>
                  <a:pt x="2766" y="770"/>
                </a:lnTo>
                <a:lnTo>
                  <a:pt x="2764" y="770"/>
                </a:lnTo>
                <a:lnTo>
                  <a:pt x="2768" y="767"/>
                </a:lnTo>
                <a:lnTo>
                  <a:pt x="2768" y="765"/>
                </a:lnTo>
                <a:lnTo>
                  <a:pt x="2768" y="763"/>
                </a:lnTo>
                <a:lnTo>
                  <a:pt x="2766" y="763"/>
                </a:lnTo>
                <a:lnTo>
                  <a:pt x="2764" y="763"/>
                </a:lnTo>
                <a:lnTo>
                  <a:pt x="2757" y="761"/>
                </a:lnTo>
                <a:lnTo>
                  <a:pt x="2755" y="761"/>
                </a:lnTo>
                <a:lnTo>
                  <a:pt x="2755" y="761"/>
                </a:lnTo>
                <a:lnTo>
                  <a:pt x="2755" y="761"/>
                </a:lnTo>
                <a:lnTo>
                  <a:pt x="2751" y="761"/>
                </a:lnTo>
                <a:lnTo>
                  <a:pt x="2751" y="759"/>
                </a:lnTo>
                <a:lnTo>
                  <a:pt x="2753" y="759"/>
                </a:lnTo>
                <a:lnTo>
                  <a:pt x="2753" y="757"/>
                </a:lnTo>
                <a:lnTo>
                  <a:pt x="2751" y="755"/>
                </a:lnTo>
                <a:lnTo>
                  <a:pt x="2751" y="755"/>
                </a:lnTo>
                <a:lnTo>
                  <a:pt x="2749" y="755"/>
                </a:lnTo>
                <a:lnTo>
                  <a:pt x="2749" y="751"/>
                </a:lnTo>
                <a:lnTo>
                  <a:pt x="2749" y="751"/>
                </a:lnTo>
                <a:lnTo>
                  <a:pt x="2749" y="751"/>
                </a:lnTo>
                <a:lnTo>
                  <a:pt x="2747" y="751"/>
                </a:lnTo>
                <a:lnTo>
                  <a:pt x="2747" y="749"/>
                </a:lnTo>
                <a:lnTo>
                  <a:pt x="2745" y="749"/>
                </a:lnTo>
                <a:lnTo>
                  <a:pt x="2745" y="749"/>
                </a:lnTo>
                <a:lnTo>
                  <a:pt x="2747" y="747"/>
                </a:lnTo>
                <a:lnTo>
                  <a:pt x="2747" y="744"/>
                </a:lnTo>
                <a:lnTo>
                  <a:pt x="2747" y="742"/>
                </a:lnTo>
                <a:lnTo>
                  <a:pt x="2747" y="742"/>
                </a:lnTo>
                <a:lnTo>
                  <a:pt x="2747" y="740"/>
                </a:lnTo>
                <a:lnTo>
                  <a:pt x="2747" y="738"/>
                </a:lnTo>
                <a:lnTo>
                  <a:pt x="2749" y="738"/>
                </a:lnTo>
                <a:lnTo>
                  <a:pt x="2749" y="738"/>
                </a:lnTo>
                <a:lnTo>
                  <a:pt x="2751" y="736"/>
                </a:lnTo>
                <a:lnTo>
                  <a:pt x="2753" y="736"/>
                </a:lnTo>
                <a:lnTo>
                  <a:pt x="2753" y="734"/>
                </a:lnTo>
                <a:lnTo>
                  <a:pt x="2751" y="734"/>
                </a:lnTo>
                <a:lnTo>
                  <a:pt x="2751" y="734"/>
                </a:lnTo>
                <a:lnTo>
                  <a:pt x="2753" y="732"/>
                </a:lnTo>
                <a:lnTo>
                  <a:pt x="2753" y="732"/>
                </a:lnTo>
                <a:lnTo>
                  <a:pt x="2755" y="734"/>
                </a:lnTo>
                <a:lnTo>
                  <a:pt x="2755" y="732"/>
                </a:lnTo>
                <a:lnTo>
                  <a:pt x="2755" y="730"/>
                </a:lnTo>
                <a:lnTo>
                  <a:pt x="2757" y="726"/>
                </a:lnTo>
                <a:lnTo>
                  <a:pt x="2757" y="726"/>
                </a:lnTo>
                <a:lnTo>
                  <a:pt x="2760" y="726"/>
                </a:lnTo>
                <a:lnTo>
                  <a:pt x="2760" y="726"/>
                </a:lnTo>
                <a:lnTo>
                  <a:pt x="2762" y="726"/>
                </a:lnTo>
                <a:lnTo>
                  <a:pt x="2764" y="726"/>
                </a:lnTo>
                <a:lnTo>
                  <a:pt x="2766" y="723"/>
                </a:lnTo>
                <a:lnTo>
                  <a:pt x="2766" y="723"/>
                </a:lnTo>
                <a:lnTo>
                  <a:pt x="2766" y="721"/>
                </a:lnTo>
                <a:lnTo>
                  <a:pt x="2766" y="719"/>
                </a:lnTo>
                <a:lnTo>
                  <a:pt x="2766" y="719"/>
                </a:lnTo>
                <a:lnTo>
                  <a:pt x="2760" y="719"/>
                </a:lnTo>
                <a:lnTo>
                  <a:pt x="2757" y="719"/>
                </a:lnTo>
                <a:lnTo>
                  <a:pt x="2757" y="717"/>
                </a:lnTo>
                <a:lnTo>
                  <a:pt x="2757" y="715"/>
                </a:lnTo>
                <a:lnTo>
                  <a:pt x="2757" y="713"/>
                </a:lnTo>
                <a:lnTo>
                  <a:pt x="2757" y="709"/>
                </a:lnTo>
                <a:lnTo>
                  <a:pt x="2757" y="709"/>
                </a:lnTo>
                <a:lnTo>
                  <a:pt x="2760" y="707"/>
                </a:lnTo>
                <a:lnTo>
                  <a:pt x="2760" y="705"/>
                </a:lnTo>
                <a:lnTo>
                  <a:pt x="2760" y="702"/>
                </a:lnTo>
                <a:lnTo>
                  <a:pt x="2760" y="700"/>
                </a:lnTo>
                <a:lnTo>
                  <a:pt x="2760" y="698"/>
                </a:lnTo>
                <a:lnTo>
                  <a:pt x="2760" y="696"/>
                </a:lnTo>
                <a:lnTo>
                  <a:pt x="2760" y="696"/>
                </a:lnTo>
                <a:lnTo>
                  <a:pt x="2762" y="694"/>
                </a:lnTo>
                <a:lnTo>
                  <a:pt x="2760" y="694"/>
                </a:lnTo>
                <a:lnTo>
                  <a:pt x="2755" y="696"/>
                </a:lnTo>
                <a:lnTo>
                  <a:pt x="2751" y="698"/>
                </a:lnTo>
                <a:lnTo>
                  <a:pt x="2749" y="700"/>
                </a:lnTo>
                <a:lnTo>
                  <a:pt x="2747" y="705"/>
                </a:lnTo>
                <a:lnTo>
                  <a:pt x="2745" y="707"/>
                </a:lnTo>
                <a:lnTo>
                  <a:pt x="2743" y="707"/>
                </a:lnTo>
                <a:lnTo>
                  <a:pt x="2739" y="707"/>
                </a:lnTo>
                <a:lnTo>
                  <a:pt x="2736" y="707"/>
                </a:lnTo>
                <a:lnTo>
                  <a:pt x="2734" y="707"/>
                </a:lnTo>
                <a:lnTo>
                  <a:pt x="2732" y="707"/>
                </a:lnTo>
                <a:lnTo>
                  <a:pt x="2730" y="711"/>
                </a:lnTo>
                <a:lnTo>
                  <a:pt x="2728" y="713"/>
                </a:lnTo>
                <a:lnTo>
                  <a:pt x="2728" y="713"/>
                </a:lnTo>
                <a:lnTo>
                  <a:pt x="2728" y="715"/>
                </a:lnTo>
                <a:lnTo>
                  <a:pt x="2728" y="715"/>
                </a:lnTo>
                <a:lnTo>
                  <a:pt x="2730" y="717"/>
                </a:lnTo>
                <a:lnTo>
                  <a:pt x="2732" y="715"/>
                </a:lnTo>
                <a:lnTo>
                  <a:pt x="2734" y="715"/>
                </a:lnTo>
                <a:lnTo>
                  <a:pt x="2736" y="713"/>
                </a:lnTo>
                <a:lnTo>
                  <a:pt x="2739" y="709"/>
                </a:lnTo>
                <a:lnTo>
                  <a:pt x="2741" y="709"/>
                </a:lnTo>
                <a:lnTo>
                  <a:pt x="2743" y="709"/>
                </a:lnTo>
                <a:lnTo>
                  <a:pt x="2741" y="713"/>
                </a:lnTo>
                <a:lnTo>
                  <a:pt x="2741" y="715"/>
                </a:lnTo>
                <a:lnTo>
                  <a:pt x="2741" y="715"/>
                </a:lnTo>
                <a:lnTo>
                  <a:pt x="2739" y="713"/>
                </a:lnTo>
                <a:lnTo>
                  <a:pt x="2739" y="715"/>
                </a:lnTo>
                <a:lnTo>
                  <a:pt x="2736" y="715"/>
                </a:lnTo>
                <a:lnTo>
                  <a:pt x="2734" y="717"/>
                </a:lnTo>
                <a:lnTo>
                  <a:pt x="2734" y="719"/>
                </a:lnTo>
                <a:lnTo>
                  <a:pt x="2734" y="719"/>
                </a:lnTo>
                <a:lnTo>
                  <a:pt x="2732" y="719"/>
                </a:lnTo>
                <a:lnTo>
                  <a:pt x="2732" y="719"/>
                </a:lnTo>
                <a:lnTo>
                  <a:pt x="2730" y="719"/>
                </a:lnTo>
                <a:lnTo>
                  <a:pt x="2728" y="717"/>
                </a:lnTo>
                <a:lnTo>
                  <a:pt x="2726" y="717"/>
                </a:lnTo>
                <a:lnTo>
                  <a:pt x="2726" y="717"/>
                </a:lnTo>
                <a:lnTo>
                  <a:pt x="2726" y="723"/>
                </a:lnTo>
                <a:lnTo>
                  <a:pt x="2726" y="728"/>
                </a:lnTo>
                <a:lnTo>
                  <a:pt x="2726" y="730"/>
                </a:lnTo>
                <a:lnTo>
                  <a:pt x="2726" y="732"/>
                </a:lnTo>
                <a:lnTo>
                  <a:pt x="2726" y="738"/>
                </a:lnTo>
                <a:lnTo>
                  <a:pt x="2728" y="740"/>
                </a:lnTo>
                <a:lnTo>
                  <a:pt x="2732" y="742"/>
                </a:lnTo>
                <a:lnTo>
                  <a:pt x="2732" y="744"/>
                </a:lnTo>
                <a:lnTo>
                  <a:pt x="2732" y="747"/>
                </a:lnTo>
                <a:lnTo>
                  <a:pt x="2732" y="747"/>
                </a:lnTo>
                <a:lnTo>
                  <a:pt x="2732" y="749"/>
                </a:lnTo>
                <a:lnTo>
                  <a:pt x="2732" y="751"/>
                </a:lnTo>
                <a:lnTo>
                  <a:pt x="2734" y="755"/>
                </a:lnTo>
                <a:lnTo>
                  <a:pt x="2734" y="757"/>
                </a:lnTo>
                <a:lnTo>
                  <a:pt x="2736" y="759"/>
                </a:lnTo>
                <a:lnTo>
                  <a:pt x="2736" y="759"/>
                </a:lnTo>
                <a:lnTo>
                  <a:pt x="2736" y="761"/>
                </a:lnTo>
                <a:lnTo>
                  <a:pt x="2736" y="761"/>
                </a:lnTo>
                <a:lnTo>
                  <a:pt x="2732" y="761"/>
                </a:lnTo>
                <a:lnTo>
                  <a:pt x="2732" y="763"/>
                </a:lnTo>
                <a:lnTo>
                  <a:pt x="2732" y="763"/>
                </a:lnTo>
                <a:lnTo>
                  <a:pt x="2734" y="763"/>
                </a:lnTo>
                <a:lnTo>
                  <a:pt x="2734" y="763"/>
                </a:lnTo>
                <a:lnTo>
                  <a:pt x="2736" y="763"/>
                </a:lnTo>
                <a:lnTo>
                  <a:pt x="2736" y="765"/>
                </a:lnTo>
                <a:lnTo>
                  <a:pt x="2736" y="770"/>
                </a:lnTo>
                <a:lnTo>
                  <a:pt x="2736" y="772"/>
                </a:lnTo>
                <a:lnTo>
                  <a:pt x="2739" y="772"/>
                </a:lnTo>
                <a:lnTo>
                  <a:pt x="2739" y="772"/>
                </a:lnTo>
                <a:lnTo>
                  <a:pt x="2741" y="772"/>
                </a:lnTo>
                <a:lnTo>
                  <a:pt x="2743" y="774"/>
                </a:lnTo>
                <a:lnTo>
                  <a:pt x="2747" y="778"/>
                </a:lnTo>
                <a:lnTo>
                  <a:pt x="2749" y="778"/>
                </a:lnTo>
                <a:lnTo>
                  <a:pt x="2747" y="778"/>
                </a:lnTo>
                <a:lnTo>
                  <a:pt x="2747" y="778"/>
                </a:lnTo>
                <a:lnTo>
                  <a:pt x="2743" y="774"/>
                </a:lnTo>
                <a:lnTo>
                  <a:pt x="2741" y="774"/>
                </a:lnTo>
                <a:lnTo>
                  <a:pt x="2736" y="774"/>
                </a:lnTo>
                <a:lnTo>
                  <a:pt x="2732" y="772"/>
                </a:lnTo>
                <a:lnTo>
                  <a:pt x="2732" y="774"/>
                </a:lnTo>
                <a:lnTo>
                  <a:pt x="2732" y="774"/>
                </a:lnTo>
                <a:lnTo>
                  <a:pt x="2730" y="776"/>
                </a:lnTo>
                <a:lnTo>
                  <a:pt x="2732" y="778"/>
                </a:lnTo>
                <a:lnTo>
                  <a:pt x="2730" y="782"/>
                </a:lnTo>
                <a:lnTo>
                  <a:pt x="2730" y="780"/>
                </a:lnTo>
                <a:lnTo>
                  <a:pt x="2730" y="778"/>
                </a:lnTo>
                <a:lnTo>
                  <a:pt x="2728" y="778"/>
                </a:lnTo>
                <a:lnTo>
                  <a:pt x="2728" y="778"/>
                </a:lnTo>
                <a:lnTo>
                  <a:pt x="2728" y="780"/>
                </a:lnTo>
                <a:lnTo>
                  <a:pt x="2728" y="780"/>
                </a:lnTo>
                <a:lnTo>
                  <a:pt x="2726" y="782"/>
                </a:lnTo>
                <a:lnTo>
                  <a:pt x="2726" y="780"/>
                </a:lnTo>
                <a:lnTo>
                  <a:pt x="2726" y="778"/>
                </a:lnTo>
                <a:lnTo>
                  <a:pt x="2724" y="776"/>
                </a:lnTo>
                <a:lnTo>
                  <a:pt x="2718" y="776"/>
                </a:lnTo>
                <a:lnTo>
                  <a:pt x="2713" y="776"/>
                </a:lnTo>
                <a:lnTo>
                  <a:pt x="2711" y="776"/>
                </a:lnTo>
                <a:lnTo>
                  <a:pt x="2711" y="778"/>
                </a:lnTo>
                <a:lnTo>
                  <a:pt x="2709" y="780"/>
                </a:lnTo>
                <a:lnTo>
                  <a:pt x="2709" y="782"/>
                </a:lnTo>
                <a:lnTo>
                  <a:pt x="2711" y="784"/>
                </a:lnTo>
                <a:lnTo>
                  <a:pt x="2711" y="784"/>
                </a:lnTo>
                <a:lnTo>
                  <a:pt x="2709" y="784"/>
                </a:lnTo>
                <a:lnTo>
                  <a:pt x="2709" y="784"/>
                </a:lnTo>
                <a:lnTo>
                  <a:pt x="2707" y="782"/>
                </a:lnTo>
                <a:lnTo>
                  <a:pt x="2707" y="780"/>
                </a:lnTo>
                <a:lnTo>
                  <a:pt x="2703" y="782"/>
                </a:lnTo>
                <a:lnTo>
                  <a:pt x="2699" y="782"/>
                </a:lnTo>
                <a:lnTo>
                  <a:pt x="2695" y="782"/>
                </a:lnTo>
                <a:lnTo>
                  <a:pt x="2692" y="782"/>
                </a:lnTo>
                <a:lnTo>
                  <a:pt x="2688" y="784"/>
                </a:lnTo>
                <a:lnTo>
                  <a:pt x="2686" y="786"/>
                </a:lnTo>
                <a:lnTo>
                  <a:pt x="2686" y="788"/>
                </a:lnTo>
                <a:lnTo>
                  <a:pt x="2682" y="791"/>
                </a:lnTo>
                <a:lnTo>
                  <a:pt x="2678" y="791"/>
                </a:lnTo>
                <a:lnTo>
                  <a:pt x="2678" y="791"/>
                </a:lnTo>
                <a:lnTo>
                  <a:pt x="2678" y="791"/>
                </a:lnTo>
                <a:lnTo>
                  <a:pt x="2676" y="793"/>
                </a:lnTo>
                <a:lnTo>
                  <a:pt x="2676" y="793"/>
                </a:lnTo>
                <a:lnTo>
                  <a:pt x="2674" y="801"/>
                </a:lnTo>
                <a:lnTo>
                  <a:pt x="2674" y="803"/>
                </a:lnTo>
                <a:lnTo>
                  <a:pt x="2672" y="805"/>
                </a:lnTo>
                <a:lnTo>
                  <a:pt x="2669" y="807"/>
                </a:lnTo>
                <a:lnTo>
                  <a:pt x="2667" y="809"/>
                </a:lnTo>
                <a:lnTo>
                  <a:pt x="2667" y="809"/>
                </a:lnTo>
                <a:lnTo>
                  <a:pt x="2665" y="809"/>
                </a:lnTo>
                <a:lnTo>
                  <a:pt x="2665" y="811"/>
                </a:lnTo>
                <a:lnTo>
                  <a:pt x="2665" y="814"/>
                </a:lnTo>
                <a:lnTo>
                  <a:pt x="2667" y="816"/>
                </a:lnTo>
                <a:lnTo>
                  <a:pt x="2667" y="816"/>
                </a:lnTo>
                <a:lnTo>
                  <a:pt x="2667" y="816"/>
                </a:lnTo>
                <a:lnTo>
                  <a:pt x="2665" y="816"/>
                </a:lnTo>
                <a:lnTo>
                  <a:pt x="2667" y="818"/>
                </a:lnTo>
                <a:lnTo>
                  <a:pt x="2667" y="818"/>
                </a:lnTo>
                <a:lnTo>
                  <a:pt x="2669" y="818"/>
                </a:lnTo>
                <a:lnTo>
                  <a:pt x="2669" y="820"/>
                </a:lnTo>
                <a:lnTo>
                  <a:pt x="2669" y="820"/>
                </a:lnTo>
                <a:lnTo>
                  <a:pt x="2667" y="820"/>
                </a:lnTo>
                <a:lnTo>
                  <a:pt x="2663" y="818"/>
                </a:lnTo>
                <a:lnTo>
                  <a:pt x="2661" y="816"/>
                </a:lnTo>
                <a:lnTo>
                  <a:pt x="2659" y="818"/>
                </a:lnTo>
                <a:lnTo>
                  <a:pt x="2659" y="818"/>
                </a:lnTo>
                <a:lnTo>
                  <a:pt x="2657" y="818"/>
                </a:lnTo>
                <a:lnTo>
                  <a:pt x="2659" y="818"/>
                </a:lnTo>
                <a:lnTo>
                  <a:pt x="2659" y="820"/>
                </a:lnTo>
                <a:lnTo>
                  <a:pt x="2661" y="820"/>
                </a:lnTo>
                <a:lnTo>
                  <a:pt x="2663" y="820"/>
                </a:lnTo>
                <a:lnTo>
                  <a:pt x="2665" y="820"/>
                </a:lnTo>
                <a:lnTo>
                  <a:pt x="2667" y="820"/>
                </a:lnTo>
                <a:lnTo>
                  <a:pt x="2669" y="820"/>
                </a:lnTo>
                <a:lnTo>
                  <a:pt x="2667" y="822"/>
                </a:lnTo>
                <a:lnTo>
                  <a:pt x="2665" y="820"/>
                </a:lnTo>
                <a:lnTo>
                  <a:pt x="2663" y="822"/>
                </a:lnTo>
                <a:lnTo>
                  <a:pt x="2661" y="822"/>
                </a:lnTo>
                <a:lnTo>
                  <a:pt x="2659" y="820"/>
                </a:lnTo>
                <a:lnTo>
                  <a:pt x="2657" y="820"/>
                </a:lnTo>
                <a:lnTo>
                  <a:pt x="2657" y="820"/>
                </a:lnTo>
                <a:lnTo>
                  <a:pt x="2655" y="822"/>
                </a:lnTo>
                <a:lnTo>
                  <a:pt x="2651" y="822"/>
                </a:lnTo>
                <a:lnTo>
                  <a:pt x="2642" y="826"/>
                </a:lnTo>
                <a:lnTo>
                  <a:pt x="2636" y="828"/>
                </a:lnTo>
                <a:lnTo>
                  <a:pt x="2634" y="828"/>
                </a:lnTo>
                <a:lnTo>
                  <a:pt x="2632" y="830"/>
                </a:lnTo>
                <a:lnTo>
                  <a:pt x="2632" y="830"/>
                </a:lnTo>
                <a:lnTo>
                  <a:pt x="2630" y="832"/>
                </a:lnTo>
                <a:lnTo>
                  <a:pt x="2630" y="841"/>
                </a:lnTo>
                <a:lnTo>
                  <a:pt x="2632" y="843"/>
                </a:lnTo>
                <a:lnTo>
                  <a:pt x="2630" y="843"/>
                </a:lnTo>
                <a:lnTo>
                  <a:pt x="2630" y="843"/>
                </a:lnTo>
                <a:lnTo>
                  <a:pt x="2628" y="845"/>
                </a:lnTo>
                <a:lnTo>
                  <a:pt x="2625" y="847"/>
                </a:lnTo>
                <a:lnTo>
                  <a:pt x="2621" y="849"/>
                </a:lnTo>
                <a:lnTo>
                  <a:pt x="2617" y="849"/>
                </a:lnTo>
                <a:lnTo>
                  <a:pt x="2611" y="853"/>
                </a:lnTo>
                <a:lnTo>
                  <a:pt x="2609" y="853"/>
                </a:lnTo>
                <a:lnTo>
                  <a:pt x="2609" y="856"/>
                </a:lnTo>
                <a:lnTo>
                  <a:pt x="2609" y="856"/>
                </a:lnTo>
                <a:lnTo>
                  <a:pt x="2611" y="858"/>
                </a:lnTo>
                <a:lnTo>
                  <a:pt x="2615" y="858"/>
                </a:lnTo>
                <a:lnTo>
                  <a:pt x="2613" y="858"/>
                </a:lnTo>
                <a:lnTo>
                  <a:pt x="2609" y="858"/>
                </a:lnTo>
                <a:lnTo>
                  <a:pt x="2607" y="860"/>
                </a:lnTo>
                <a:lnTo>
                  <a:pt x="2604" y="860"/>
                </a:lnTo>
                <a:lnTo>
                  <a:pt x="2600" y="860"/>
                </a:lnTo>
                <a:lnTo>
                  <a:pt x="2596" y="860"/>
                </a:lnTo>
                <a:lnTo>
                  <a:pt x="2594" y="858"/>
                </a:lnTo>
                <a:lnTo>
                  <a:pt x="2592" y="858"/>
                </a:lnTo>
                <a:lnTo>
                  <a:pt x="2590" y="858"/>
                </a:lnTo>
                <a:lnTo>
                  <a:pt x="2590" y="856"/>
                </a:lnTo>
                <a:lnTo>
                  <a:pt x="2590" y="853"/>
                </a:lnTo>
                <a:lnTo>
                  <a:pt x="2590" y="853"/>
                </a:lnTo>
                <a:lnTo>
                  <a:pt x="2588" y="851"/>
                </a:lnTo>
                <a:lnTo>
                  <a:pt x="2586" y="853"/>
                </a:lnTo>
                <a:lnTo>
                  <a:pt x="2584" y="853"/>
                </a:lnTo>
                <a:lnTo>
                  <a:pt x="2581" y="853"/>
                </a:lnTo>
                <a:lnTo>
                  <a:pt x="2581" y="853"/>
                </a:lnTo>
                <a:lnTo>
                  <a:pt x="2581" y="853"/>
                </a:lnTo>
                <a:lnTo>
                  <a:pt x="2581" y="856"/>
                </a:lnTo>
                <a:lnTo>
                  <a:pt x="2584" y="860"/>
                </a:lnTo>
                <a:lnTo>
                  <a:pt x="2586" y="862"/>
                </a:lnTo>
                <a:lnTo>
                  <a:pt x="2586" y="868"/>
                </a:lnTo>
                <a:lnTo>
                  <a:pt x="2586" y="870"/>
                </a:lnTo>
                <a:lnTo>
                  <a:pt x="2588" y="872"/>
                </a:lnTo>
                <a:lnTo>
                  <a:pt x="2588" y="872"/>
                </a:lnTo>
                <a:lnTo>
                  <a:pt x="2581" y="872"/>
                </a:lnTo>
                <a:lnTo>
                  <a:pt x="2581" y="872"/>
                </a:lnTo>
                <a:lnTo>
                  <a:pt x="2579" y="870"/>
                </a:lnTo>
                <a:lnTo>
                  <a:pt x="2579" y="872"/>
                </a:lnTo>
                <a:lnTo>
                  <a:pt x="2579" y="872"/>
                </a:lnTo>
                <a:lnTo>
                  <a:pt x="2577" y="872"/>
                </a:lnTo>
                <a:lnTo>
                  <a:pt x="2573" y="872"/>
                </a:lnTo>
                <a:lnTo>
                  <a:pt x="2569" y="874"/>
                </a:lnTo>
                <a:lnTo>
                  <a:pt x="2567" y="872"/>
                </a:lnTo>
                <a:lnTo>
                  <a:pt x="2565" y="870"/>
                </a:lnTo>
                <a:lnTo>
                  <a:pt x="2560" y="868"/>
                </a:lnTo>
                <a:lnTo>
                  <a:pt x="2558" y="868"/>
                </a:lnTo>
                <a:lnTo>
                  <a:pt x="2556" y="870"/>
                </a:lnTo>
                <a:lnTo>
                  <a:pt x="2554" y="870"/>
                </a:lnTo>
                <a:lnTo>
                  <a:pt x="2552" y="870"/>
                </a:lnTo>
                <a:lnTo>
                  <a:pt x="2548" y="870"/>
                </a:lnTo>
                <a:lnTo>
                  <a:pt x="2542" y="872"/>
                </a:lnTo>
                <a:lnTo>
                  <a:pt x="2540" y="874"/>
                </a:lnTo>
                <a:lnTo>
                  <a:pt x="2540" y="876"/>
                </a:lnTo>
                <a:lnTo>
                  <a:pt x="2540" y="876"/>
                </a:lnTo>
                <a:lnTo>
                  <a:pt x="2540" y="876"/>
                </a:lnTo>
                <a:lnTo>
                  <a:pt x="2542" y="876"/>
                </a:lnTo>
                <a:lnTo>
                  <a:pt x="2542" y="876"/>
                </a:lnTo>
                <a:lnTo>
                  <a:pt x="2544" y="876"/>
                </a:lnTo>
                <a:lnTo>
                  <a:pt x="2544" y="876"/>
                </a:lnTo>
                <a:lnTo>
                  <a:pt x="2546" y="876"/>
                </a:lnTo>
                <a:lnTo>
                  <a:pt x="2546" y="879"/>
                </a:lnTo>
                <a:lnTo>
                  <a:pt x="2544" y="879"/>
                </a:lnTo>
                <a:lnTo>
                  <a:pt x="2542" y="879"/>
                </a:lnTo>
                <a:lnTo>
                  <a:pt x="2542" y="879"/>
                </a:lnTo>
                <a:lnTo>
                  <a:pt x="2542" y="879"/>
                </a:lnTo>
                <a:lnTo>
                  <a:pt x="2542" y="879"/>
                </a:lnTo>
                <a:lnTo>
                  <a:pt x="2542" y="881"/>
                </a:lnTo>
                <a:lnTo>
                  <a:pt x="2544" y="881"/>
                </a:lnTo>
                <a:lnTo>
                  <a:pt x="2546" y="881"/>
                </a:lnTo>
                <a:lnTo>
                  <a:pt x="2544" y="881"/>
                </a:lnTo>
                <a:lnTo>
                  <a:pt x="2542" y="883"/>
                </a:lnTo>
                <a:lnTo>
                  <a:pt x="2542" y="883"/>
                </a:lnTo>
                <a:lnTo>
                  <a:pt x="2540" y="883"/>
                </a:lnTo>
                <a:lnTo>
                  <a:pt x="2544" y="885"/>
                </a:lnTo>
                <a:lnTo>
                  <a:pt x="2544" y="887"/>
                </a:lnTo>
                <a:lnTo>
                  <a:pt x="2546" y="887"/>
                </a:lnTo>
                <a:lnTo>
                  <a:pt x="2546" y="887"/>
                </a:lnTo>
                <a:lnTo>
                  <a:pt x="2548" y="887"/>
                </a:lnTo>
                <a:lnTo>
                  <a:pt x="2552" y="887"/>
                </a:lnTo>
                <a:lnTo>
                  <a:pt x="2556" y="889"/>
                </a:lnTo>
                <a:lnTo>
                  <a:pt x="2558" y="889"/>
                </a:lnTo>
                <a:lnTo>
                  <a:pt x="2558" y="889"/>
                </a:lnTo>
                <a:lnTo>
                  <a:pt x="2560" y="889"/>
                </a:lnTo>
                <a:lnTo>
                  <a:pt x="2560" y="889"/>
                </a:lnTo>
                <a:lnTo>
                  <a:pt x="2560" y="889"/>
                </a:lnTo>
                <a:lnTo>
                  <a:pt x="2563" y="889"/>
                </a:lnTo>
                <a:lnTo>
                  <a:pt x="2563" y="891"/>
                </a:lnTo>
                <a:lnTo>
                  <a:pt x="2565" y="891"/>
                </a:lnTo>
                <a:lnTo>
                  <a:pt x="2567" y="891"/>
                </a:lnTo>
                <a:lnTo>
                  <a:pt x="2567" y="891"/>
                </a:lnTo>
                <a:lnTo>
                  <a:pt x="2569" y="891"/>
                </a:lnTo>
                <a:lnTo>
                  <a:pt x="2567" y="893"/>
                </a:lnTo>
                <a:lnTo>
                  <a:pt x="2567" y="893"/>
                </a:lnTo>
                <a:lnTo>
                  <a:pt x="2569" y="893"/>
                </a:lnTo>
                <a:lnTo>
                  <a:pt x="2571" y="893"/>
                </a:lnTo>
                <a:lnTo>
                  <a:pt x="2571" y="893"/>
                </a:lnTo>
                <a:lnTo>
                  <a:pt x="2573" y="893"/>
                </a:lnTo>
                <a:lnTo>
                  <a:pt x="2571" y="895"/>
                </a:lnTo>
                <a:lnTo>
                  <a:pt x="2571" y="895"/>
                </a:lnTo>
                <a:lnTo>
                  <a:pt x="2571" y="897"/>
                </a:lnTo>
                <a:lnTo>
                  <a:pt x="2573" y="897"/>
                </a:lnTo>
                <a:lnTo>
                  <a:pt x="2573" y="897"/>
                </a:lnTo>
                <a:lnTo>
                  <a:pt x="2579" y="897"/>
                </a:lnTo>
                <a:lnTo>
                  <a:pt x="2581" y="897"/>
                </a:lnTo>
                <a:lnTo>
                  <a:pt x="2581" y="897"/>
                </a:lnTo>
                <a:lnTo>
                  <a:pt x="2579" y="897"/>
                </a:lnTo>
                <a:lnTo>
                  <a:pt x="2579" y="897"/>
                </a:lnTo>
                <a:lnTo>
                  <a:pt x="2577" y="897"/>
                </a:lnTo>
                <a:lnTo>
                  <a:pt x="2577" y="897"/>
                </a:lnTo>
                <a:lnTo>
                  <a:pt x="2575" y="900"/>
                </a:lnTo>
                <a:lnTo>
                  <a:pt x="2577" y="900"/>
                </a:lnTo>
                <a:lnTo>
                  <a:pt x="2577" y="900"/>
                </a:lnTo>
                <a:lnTo>
                  <a:pt x="2579" y="902"/>
                </a:lnTo>
                <a:lnTo>
                  <a:pt x="2577" y="904"/>
                </a:lnTo>
                <a:lnTo>
                  <a:pt x="2577" y="904"/>
                </a:lnTo>
                <a:lnTo>
                  <a:pt x="2577" y="906"/>
                </a:lnTo>
                <a:lnTo>
                  <a:pt x="2579" y="908"/>
                </a:lnTo>
                <a:lnTo>
                  <a:pt x="2581" y="910"/>
                </a:lnTo>
                <a:lnTo>
                  <a:pt x="2588" y="914"/>
                </a:lnTo>
                <a:lnTo>
                  <a:pt x="2588" y="914"/>
                </a:lnTo>
                <a:lnTo>
                  <a:pt x="2590" y="914"/>
                </a:lnTo>
                <a:lnTo>
                  <a:pt x="2592" y="914"/>
                </a:lnTo>
                <a:lnTo>
                  <a:pt x="2592" y="916"/>
                </a:lnTo>
                <a:lnTo>
                  <a:pt x="2592" y="916"/>
                </a:lnTo>
                <a:lnTo>
                  <a:pt x="2592" y="921"/>
                </a:lnTo>
                <a:lnTo>
                  <a:pt x="2592" y="923"/>
                </a:lnTo>
                <a:lnTo>
                  <a:pt x="2592" y="925"/>
                </a:lnTo>
                <a:lnTo>
                  <a:pt x="2592" y="925"/>
                </a:lnTo>
                <a:lnTo>
                  <a:pt x="2592" y="925"/>
                </a:lnTo>
                <a:lnTo>
                  <a:pt x="2590" y="925"/>
                </a:lnTo>
                <a:lnTo>
                  <a:pt x="2590" y="925"/>
                </a:lnTo>
                <a:lnTo>
                  <a:pt x="2590" y="925"/>
                </a:lnTo>
                <a:lnTo>
                  <a:pt x="2594" y="929"/>
                </a:lnTo>
                <a:lnTo>
                  <a:pt x="2596" y="929"/>
                </a:lnTo>
                <a:lnTo>
                  <a:pt x="2596" y="931"/>
                </a:lnTo>
                <a:lnTo>
                  <a:pt x="2598" y="937"/>
                </a:lnTo>
                <a:lnTo>
                  <a:pt x="2600" y="937"/>
                </a:lnTo>
                <a:lnTo>
                  <a:pt x="2600" y="937"/>
                </a:lnTo>
                <a:lnTo>
                  <a:pt x="2598" y="937"/>
                </a:lnTo>
                <a:lnTo>
                  <a:pt x="2598" y="937"/>
                </a:lnTo>
                <a:lnTo>
                  <a:pt x="2596" y="933"/>
                </a:lnTo>
                <a:lnTo>
                  <a:pt x="2596" y="931"/>
                </a:lnTo>
                <a:lnTo>
                  <a:pt x="2594" y="929"/>
                </a:lnTo>
                <a:lnTo>
                  <a:pt x="2592" y="929"/>
                </a:lnTo>
                <a:lnTo>
                  <a:pt x="2592" y="931"/>
                </a:lnTo>
                <a:lnTo>
                  <a:pt x="2590" y="935"/>
                </a:lnTo>
                <a:lnTo>
                  <a:pt x="2590" y="944"/>
                </a:lnTo>
                <a:lnTo>
                  <a:pt x="2590" y="944"/>
                </a:lnTo>
                <a:lnTo>
                  <a:pt x="2590" y="944"/>
                </a:lnTo>
                <a:lnTo>
                  <a:pt x="2592" y="941"/>
                </a:lnTo>
                <a:lnTo>
                  <a:pt x="2592" y="944"/>
                </a:lnTo>
                <a:lnTo>
                  <a:pt x="2590" y="944"/>
                </a:lnTo>
                <a:lnTo>
                  <a:pt x="2590" y="946"/>
                </a:lnTo>
                <a:lnTo>
                  <a:pt x="2588" y="956"/>
                </a:lnTo>
                <a:lnTo>
                  <a:pt x="2586" y="962"/>
                </a:lnTo>
                <a:lnTo>
                  <a:pt x="2584" y="965"/>
                </a:lnTo>
                <a:lnTo>
                  <a:pt x="2581" y="967"/>
                </a:lnTo>
                <a:lnTo>
                  <a:pt x="2581" y="967"/>
                </a:lnTo>
                <a:lnTo>
                  <a:pt x="2579" y="967"/>
                </a:lnTo>
                <a:lnTo>
                  <a:pt x="2575" y="967"/>
                </a:lnTo>
                <a:lnTo>
                  <a:pt x="2573" y="967"/>
                </a:lnTo>
                <a:lnTo>
                  <a:pt x="2571" y="967"/>
                </a:lnTo>
                <a:lnTo>
                  <a:pt x="2567" y="965"/>
                </a:lnTo>
                <a:lnTo>
                  <a:pt x="2565" y="965"/>
                </a:lnTo>
                <a:lnTo>
                  <a:pt x="2563" y="967"/>
                </a:lnTo>
                <a:lnTo>
                  <a:pt x="2558" y="965"/>
                </a:lnTo>
                <a:lnTo>
                  <a:pt x="2556" y="965"/>
                </a:lnTo>
                <a:lnTo>
                  <a:pt x="2556" y="965"/>
                </a:lnTo>
                <a:lnTo>
                  <a:pt x="2552" y="965"/>
                </a:lnTo>
                <a:lnTo>
                  <a:pt x="2552" y="965"/>
                </a:lnTo>
                <a:lnTo>
                  <a:pt x="2550" y="965"/>
                </a:lnTo>
                <a:lnTo>
                  <a:pt x="2546" y="967"/>
                </a:lnTo>
                <a:lnTo>
                  <a:pt x="2542" y="967"/>
                </a:lnTo>
                <a:lnTo>
                  <a:pt x="2533" y="965"/>
                </a:lnTo>
                <a:lnTo>
                  <a:pt x="2531" y="962"/>
                </a:lnTo>
                <a:lnTo>
                  <a:pt x="2525" y="962"/>
                </a:lnTo>
                <a:lnTo>
                  <a:pt x="2523" y="962"/>
                </a:lnTo>
                <a:lnTo>
                  <a:pt x="2521" y="962"/>
                </a:lnTo>
                <a:lnTo>
                  <a:pt x="2519" y="962"/>
                </a:lnTo>
                <a:lnTo>
                  <a:pt x="2514" y="962"/>
                </a:lnTo>
                <a:lnTo>
                  <a:pt x="2512" y="962"/>
                </a:lnTo>
                <a:lnTo>
                  <a:pt x="2508" y="962"/>
                </a:lnTo>
                <a:lnTo>
                  <a:pt x="2506" y="962"/>
                </a:lnTo>
                <a:lnTo>
                  <a:pt x="2502" y="962"/>
                </a:lnTo>
                <a:lnTo>
                  <a:pt x="2500" y="960"/>
                </a:lnTo>
                <a:lnTo>
                  <a:pt x="2500" y="960"/>
                </a:lnTo>
                <a:lnTo>
                  <a:pt x="2498" y="960"/>
                </a:lnTo>
                <a:lnTo>
                  <a:pt x="2496" y="960"/>
                </a:lnTo>
                <a:lnTo>
                  <a:pt x="2493" y="960"/>
                </a:lnTo>
                <a:lnTo>
                  <a:pt x="2491" y="960"/>
                </a:lnTo>
                <a:lnTo>
                  <a:pt x="2489" y="962"/>
                </a:lnTo>
                <a:lnTo>
                  <a:pt x="2487" y="962"/>
                </a:lnTo>
                <a:lnTo>
                  <a:pt x="2487" y="965"/>
                </a:lnTo>
                <a:lnTo>
                  <a:pt x="2487" y="965"/>
                </a:lnTo>
                <a:lnTo>
                  <a:pt x="2489" y="965"/>
                </a:lnTo>
                <a:lnTo>
                  <a:pt x="2487" y="967"/>
                </a:lnTo>
                <a:lnTo>
                  <a:pt x="2485" y="967"/>
                </a:lnTo>
                <a:lnTo>
                  <a:pt x="2485" y="967"/>
                </a:lnTo>
                <a:lnTo>
                  <a:pt x="2483" y="967"/>
                </a:lnTo>
                <a:lnTo>
                  <a:pt x="2479" y="967"/>
                </a:lnTo>
                <a:lnTo>
                  <a:pt x="2477" y="969"/>
                </a:lnTo>
                <a:lnTo>
                  <a:pt x="2477" y="969"/>
                </a:lnTo>
                <a:lnTo>
                  <a:pt x="2475" y="971"/>
                </a:lnTo>
                <a:lnTo>
                  <a:pt x="2475" y="973"/>
                </a:lnTo>
                <a:lnTo>
                  <a:pt x="2475" y="973"/>
                </a:lnTo>
                <a:lnTo>
                  <a:pt x="2475" y="975"/>
                </a:lnTo>
                <a:lnTo>
                  <a:pt x="2475" y="975"/>
                </a:lnTo>
                <a:lnTo>
                  <a:pt x="2477" y="977"/>
                </a:lnTo>
                <a:lnTo>
                  <a:pt x="2479" y="977"/>
                </a:lnTo>
                <a:lnTo>
                  <a:pt x="2479" y="977"/>
                </a:lnTo>
                <a:lnTo>
                  <a:pt x="2477" y="979"/>
                </a:lnTo>
                <a:lnTo>
                  <a:pt x="2477" y="979"/>
                </a:lnTo>
                <a:lnTo>
                  <a:pt x="2477" y="981"/>
                </a:lnTo>
                <a:lnTo>
                  <a:pt x="2481" y="979"/>
                </a:lnTo>
                <a:lnTo>
                  <a:pt x="2481" y="979"/>
                </a:lnTo>
                <a:lnTo>
                  <a:pt x="2481" y="981"/>
                </a:lnTo>
                <a:lnTo>
                  <a:pt x="2481" y="981"/>
                </a:lnTo>
                <a:lnTo>
                  <a:pt x="2481" y="983"/>
                </a:lnTo>
                <a:lnTo>
                  <a:pt x="2481" y="983"/>
                </a:lnTo>
                <a:lnTo>
                  <a:pt x="2481" y="983"/>
                </a:lnTo>
                <a:lnTo>
                  <a:pt x="2481" y="986"/>
                </a:lnTo>
                <a:lnTo>
                  <a:pt x="2481" y="986"/>
                </a:lnTo>
                <a:lnTo>
                  <a:pt x="2481" y="986"/>
                </a:lnTo>
                <a:lnTo>
                  <a:pt x="2481" y="986"/>
                </a:lnTo>
                <a:lnTo>
                  <a:pt x="2481" y="988"/>
                </a:lnTo>
                <a:lnTo>
                  <a:pt x="2479" y="988"/>
                </a:lnTo>
                <a:lnTo>
                  <a:pt x="2479" y="992"/>
                </a:lnTo>
                <a:lnTo>
                  <a:pt x="2479" y="992"/>
                </a:lnTo>
                <a:lnTo>
                  <a:pt x="2481" y="992"/>
                </a:lnTo>
                <a:lnTo>
                  <a:pt x="2479" y="994"/>
                </a:lnTo>
                <a:lnTo>
                  <a:pt x="2479" y="994"/>
                </a:lnTo>
                <a:lnTo>
                  <a:pt x="2479" y="996"/>
                </a:lnTo>
                <a:lnTo>
                  <a:pt x="2481" y="996"/>
                </a:lnTo>
                <a:lnTo>
                  <a:pt x="2481" y="996"/>
                </a:lnTo>
                <a:lnTo>
                  <a:pt x="2481" y="998"/>
                </a:lnTo>
                <a:lnTo>
                  <a:pt x="2481" y="1002"/>
                </a:lnTo>
                <a:lnTo>
                  <a:pt x="2483" y="1004"/>
                </a:lnTo>
                <a:lnTo>
                  <a:pt x="2483" y="1006"/>
                </a:lnTo>
                <a:lnTo>
                  <a:pt x="2483" y="1006"/>
                </a:lnTo>
                <a:lnTo>
                  <a:pt x="2483" y="1009"/>
                </a:lnTo>
                <a:lnTo>
                  <a:pt x="2481" y="1013"/>
                </a:lnTo>
                <a:lnTo>
                  <a:pt x="2481" y="1013"/>
                </a:lnTo>
                <a:lnTo>
                  <a:pt x="2481" y="1015"/>
                </a:lnTo>
                <a:lnTo>
                  <a:pt x="2479" y="1021"/>
                </a:lnTo>
                <a:lnTo>
                  <a:pt x="2479" y="1021"/>
                </a:lnTo>
                <a:lnTo>
                  <a:pt x="2479" y="1021"/>
                </a:lnTo>
                <a:lnTo>
                  <a:pt x="2479" y="1023"/>
                </a:lnTo>
                <a:lnTo>
                  <a:pt x="2477" y="1027"/>
                </a:lnTo>
                <a:lnTo>
                  <a:pt x="2475" y="1032"/>
                </a:lnTo>
                <a:lnTo>
                  <a:pt x="2475" y="1034"/>
                </a:lnTo>
                <a:lnTo>
                  <a:pt x="2472" y="1036"/>
                </a:lnTo>
                <a:lnTo>
                  <a:pt x="2472" y="1036"/>
                </a:lnTo>
                <a:lnTo>
                  <a:pt x="2472" y="1036"/>
                </a:lnTo>
                <a:lnTo>
                  <a:pt x="2472" y="1038"/>
                </a:lnTo>
                <a:lnTo>
                  <a:pt x="2470" y="1040"/>
                </a:lnTo>
                <a:lnTo>
                  <a:pt x="2470" y="1042"/>
                </a:lnTo>
                <a:lnTo>
                  <a:pt x="2470" y="1044"/>
                </a:lnTo>
                <a:lnTo>
                  <a:pt x="2470" y="1044"/>
                </a:lnTo>
                <a:lnTo>
                  <a:pt x="2470" y="1046"/>
                </a:lnTo>
                <a:lnTo>
                  <a:pt x="2470" y="1046"/>
                </a:lnTo>
                <a:lnTo>
                  <a:pt x="2472" y="1046"/>
                </a:lnTo>
                <a:lnTo>
                  <a:pt x="2475" y="1046"/>
                </a:lnTo>
                <a:lnTo>
                  <a:pt x="2475" y="1046"/>
                </a:lnTo>
                <a:lnTo>
                  <a:pt x="2477" y="1044"/>
                </a:lnTo>
                <a:lnTo>
                  <a:pt x="2479" y="1042"/>
                </a:lnTo>
                <a:lnTo>
                  <a:pt x="2479" y="1040"/>
                </a:lnTo>
                <a:lnTo>
                  <a:pt x="2481" y="1040"/>
                </a:lnTo>
                <a:lnTo>
                  <a:pt x="2479" y="1042"/>
                </a:lnTo>
                <a:lnTo>
                  <a:pt x="2477" y="1042"/>
                </a:lnTo>
                <a:lnTo>
                  <a:pt x="2477" y="1044"/>
                </a:lnTo>
                <a:lnTo>
                  <a:pt x="2477" y="1046"/>
                </a:lnTo>
                <a:lnTo>
                  <a:pt x="2477" y="1046"/>
                </a:lnTo>
                <a:lnTo>
                  <a:pt x="2475" y="1046"/>
                </a:lnTo>
                <a:lnTo>
                  <a:pt x="2475" y="1046"/>
                </a:lnTo>
                <a:lnTo>
                  <a:pt x="2475" y="1048"/>
                </a:lnTo>
                <a:lnTo>
                  <a:pt x="2475" y="1050"/>
                </a:lnTo>
                <a:lnTo>
                  <a:pt x="2475" y="1050"/>
                </a:lnTo>
                <a:lnTo>
                  <a:pt x="2477" y="1050"/>
                </a:lnTo>
                <a:lnTo>
                  <a:pt x="2479" y="1050"/>
                </a:lnTo>
                <a:lnTo>
                  <a:pt x="2479" y="1050"/>
                </a:lnTo>
                <a:lnTo>
                  <a:pt x="2481" y="1050"/>
                </a:lnTo>
                <a:lnTo>
                  <a:pt x="2481" y="1050"/>
                </a:lnTo>
                <a:lnTo>
                  <a:pt x="2483" y="1050"/>
                </a:lnTo>
                <a:lnTo>
                  <a:pt x="2479" y="1050"/>
                </a:lnTo>
                <a:lnTo>
                  <a:pt x="2481" y="1053"/>
                </a:lnTo>
                <a:lnTo>
                  <a:pt x="2481" y="1055"/>
                </a:lnTo>
                <a:lnTo>
                  <a:pt x="2479" y="1059"/>
                </a:lnTo>
                <a:lnTo>
                  <a:pt x="2481" y="1061"/>
                </a:lnTo>
                <a:lnTo>
                  <a:pt x="2481" y="1063"/>
                </a:lnTo>
                <a:lnTo>
                  <a:pt x="2481" y="1065"/>
                </a:lnTo>
                <a:lnTo>
                  <a:pt x="2481" y="1067"/>
                </a:lnTo>
                <a:lnTo>
                  <a:pt x="2479" y="1071"/>
                </a:lnTo>
                <a:lnTo>
                  <a:pt x="2477" y="1074"/>
                </a:lnTo>
                <a:lnTo>
                  <a:pt x="2479" y="1074"/>
                </a:lnTo>
                <a:lnTo>
                  <a:pt x="2479" y="1074"/>
                </a:lnTo>
                <a:lnTo>
                  <a:pt x="2481" y="1074"/>
                </a:lnTo>
                <a:lnTo>
                  <a:pt x="2483" y="1074"/>
                </a:lnTo>
                <a:lnTo>
                  <a:pt x="2485" y="1074"/>
                </a:lnTo>
                <a:lnTo>
                  <a:pt x="2489" y="1074"/>
                </a:lnTo>
                <a:lnTo>
                  <a:pt x="2493" y="1076"/>
                </a:lnTo>
                <a:lnTo>
                  <a:pt x="2493" y="1076"/>
                </a:lnTo>
                <a:lnTo>
                  <a:pt x="2500" y="1071"/>
                </a:lnTo>
                <a:lnTo>
                  <a:pt x="2500" y="1071"/>
                </a:lnTo>
                <a:lnTo>
                  <a:pt x="2504" y="1071"/>
                </a:lnTo>
                <a:lnTo>
                  <a:pt x="2506" y="1071"/>
                </a:lnTo>
                <a:lnTo>
                  <a:pt x="2508" y="1071"/>
                </a:lnTo>
                <a:lnTo>
                  <a:pt x="2508" y="1069"/>
                </a:lnTo>
                <a:lnTo>
                  <a:pt x="2508" y="1071"/>
                </a:lnTo>
                <a:lnTo>
                  <a:pt x="2508" y="1071"/>
                </a:lnTo>
                <a:lnTo>
                  <a:pt x="2514" y="1076"/>
                </a:lnTo>
                <a:lnTo>
                  <a:pt x="2514" y="1078"/>
                </a:lnTo>
                <a:lnTo>
                  <a:pt x="2516" y="1076"/>
                </a:lnTo>
                <a:lnTo>
                  <a:pt x="2519" y="1076"/>
                </a:lnTo>
                <a:lnTo>
                  <a:pt x="2516" y="1076"/>
                </a:lnTo>
                <a:lnTo>
                  <a:pt x="2516" y="1078"/>
                </a:lnTo>
                <a:lnTo>
                  <a:pt x="2514" y="1080"/>
                </a:lnTo>
                <a:lnTo>
                  <a:pt x="2514" y="1080"/>
                </a:lnTo>
                <a:lnTo>
                  <a:pt x="2516" y="1082"/>
                </a:lnTo>
                <a:lnTo>
                  <a:pt x="2516" y="1082"/>
                </a:lnTo>
                <a:lnTo>
                  <a:pt x="2516" y="1082"/>
                </a:lnTo>
                <a:lnTo>
                  <a:pt x="2516" y="1084"/>
                </a:lnTo>
                <a:lnTo>
                  <a:pt x="2519" y="1086"/>
                </a:lnTo>
                <a:lnTo>
                  <a:pt x="2521" y="1088"/>
                </a:lnTo>
                <a:lnTo>
                  <a:pt x="2521" y="1088"/>
                </a:lnTo>
                <a:lnTo>
                  <a:pt x="2523" y="1090"/>
                </a:lnTo>
                <a:lnTo>
                  <a:pt x="2527" y="1090"/>
                </a:lnTo>
                <a:lnTo>
                  <a:pt x="2527" y="1090"/>
                </a:lnTo>
                <a:lnTo>
                  <a:pt x="2529" y="1090"/>
                </a:lnTo>
                <a:lnTo>
                  <a:pt x="2529" y="1088"/>
                </a:lnTo>
                <a:lnTo>
                  <a:pt x="2529" y="1088"/>
                </a:lnTo>
                <a:lnTo>
                  <a:pt x="2529" y="1088"/>
                </a:lnTo>
                <a:lnTo>
                  <a:pt x="2529" y="1088"/>
                </a:lnTo>
                <a:lnTo>
                  <a:pt x="2531" y="1088"/>
                </a:lnTo>
                <a:lnTo>
                  <a:pt x="2531" y="1084"/>
                </a:lnTo>
                <a:lnTo>
                  <a:pt x="2533" y="1084"/>
                </a:lnTo>
                <a:lnTo>
                  <a:pt x="2535" y="1082"/>
                </a:lnTo>
                <a:lnTo>
                  <a:pt x="2540" y="1082"/>
                </a:lnTo>
                <a:lnTo>
                  <a:pt x="2542" y="1080"/>
                </a:lnTo>
                <a:lnTo>
                  <a:pt x="2544" y="1080"/>
                </a:lnTo>
                <a:lnTo>
                  <a:pt x="2544" y="1080"/>
                </a:lnTo>
                <a:lnTo>
                  <a:pt x="2552" y="1078"/>
                </a:lnTo>
                <a:lnTo>
                  <a:pt x="2556" y="1080"/>
                </a:lnTo>
                <a:lnTo>
                  <a:pt x="2558" y="1080"/>
                </a:lnTo>
                <a:lnTo>
                  <a:pt x="2560" y="1078"/>
                </a:lnTo>
                <a:lnTo>
                  <a:pt x="2563" y="1078"/>
                </a:lnTo>
                <a:lnTo>
                  <a:pt x="2565" y="1080"/>
                </a:lnTo>
                <a:lnTo>
                  <a:pt x="2567" y="1080"/>
                </a:lnTo>
                <a:lnTo>
                  <a:pt x="2569" y="1080"/>
                </a:lnTo>
                <a:lnTo>
                  <a:pt x="2571" y="1078"/>
                </a:lnTo>
                <a:lnTo>
                  <a:pt x="2573" y="1078"/>
                </a:lnTo>
                <a:lnTo>
                  <a:pt x="2575" y="1078"/>
                </a:lnTo>
                <a:lnTo>
                  <a:pt x="2575" y="1080"/>
                </a:lnTo>
                <a:lnTo>
                  <a:pt x="2577" y="1078"/>
                </a:lnTo>
                <a:lnTo>
                  <a:pt x="2579" y="1076"/>
                </a:lnTo>
                <a:lnTo>
                  <a:pt x="2581" y="1071"/>
                </a:lnTo>
                <a:lnTo>
                  <a:pt x="2584" y="1067"/>
                </a:lnTo>
                <a:lnTo>
                  <a:pt x="2588" y="1065"/>
                </a:lnTo>
                <a:lnTo>
                  <a:pt x="2594" y="1065"/>
                </a:lnTo>
                <a:lnTo>
                  <a:pt x="2596" y="1065"/>
                </a:lnTo>
                <a:lnTo>
                  <a:pt x="2596" y="1065"/>
                </a:lnTo>
                <a:lnTo>
                  <a:pt x="2598" y="1065"/>
                </a:lnTo>
                <a:lnTo>
                  <a:pt x="2596" y="1063"/>
                </a:lnTo>
                <a:lnTo>
                  <a:pt x="2596" y="1061"/>
                </a:lnTo>
                <a:lnTo>
                  <a:pt x="2596" y="1061"/>
                </a:lnTo>
                <a:lnTo>
                  <a:pt x="2596" y="1061"/>
                </a:lnTo>
                <a:lnTo>
                  <a:pt x="2598" y="1059"/>
                </a:lnTo>
                <a:lnTo>
                  <a:pt x="2598" y="1055"/>
                </a:lnTo>
                <a:lnTo>
                  <a:pt x="2600" y="1055"/>
                </a:lnTo>
                <a:lnTo>
                  <a:pt x="2600" y="1053"/>
                </a:lnTo>
                <a:lnTo>
                  <a:pt x="2602" y="1050"/>
                </a:lnTo>
                <a:lnTo>
                  <a:pt x="2607" y="1048"/>
                </a:lnTo>
                <a:lnTo>
                  <a:pt x="2609" y="1046"/>
                </a:lnTo>
                <a:lnTo>
                  <a:pt x="2611" y="1046"/>
                </a:lnTo>
                <a:lnTo>
                  <a:pt x="2611" y="1044"/>
                </a:lnTo>
                <a:lnTo>
                  <a:pt x="2607" y="1044"/>
                </a:lnTo>
                <a:lnTo>
                  <a:pt x="2607" y="1042"/>
                </a:lnTo>
                <a:lnTo>
                  <a:pt x="2604" y="1040"/>
                </a:lnTo>
                <a:lnTo>
                  <a:pt x="2602" y="1034"/>
                </a:lnTo>
                <a:lnTo>
                  <a:pt x="2602" y="1034"/>
                </a:lnTo>
                <a:lnTo>
                  <a:pt x="2607" y="1027"/>
                </a:lnTo>
                <a:lnTo>
                  <a:pt x="2609" y="1025"/>
                </a:lnTo>
                <a:lnTo>
                  <a:pt x="2611" y="1023"/>
                </a:lnTo>
                <a:lnTo>
                  <a:pt x="2613" y="1019"/>
                </a:lnTo>
                <a:lnTo>
                  <a:pt x="2617" y="1015"/>
                </a:lnTo>
                <a:lnTo>
                  <a:pt x="2617" y="1015"/>
                </a:lnTo>
                <a:lnTo>
                  <a:pt x="2617" y="1015"/>
                </a:lnTo>
                <a:lnTo>
                  <a:pt x="2619" y="1015"/>
                </a:lnTo>
                <a:lnTo>
                  <a:pt x="2619" y="1013"/>
                </a:lnTo>
                <a:lnTo>
                  <a:pt x="2621" y="1013"/>
                </a:lnTo>
                <a:lnTo>
                  <a:pt x="2619" y="1011"/>
                </a:lnTo>
                <a:lnTo>
                  <a:pt x="2617" y="1011"/>
                </a:lnTo>
                <a:lnTo>
                  <a:pt x="2619" y="1009"/>
                </a:lnTo>
                <a:lnTo>
                  <a:pt x="2623" y="1006"/>
                </a:lnTo>
                <a:lnTo>
                  <a:pt x="2625" y="1006"/>
                </a:lnTo>
                <a:lnTo>
                  <a:pt x="2630" y="1004"/>
                </a:lnTo>
                <a:lnTo>
                  <a:pt x="2638" y="1002"/>
                </a:lnTo>
                <a:lnTo>
                  <a:pt x="2638" y="1002"/>
                </a:lnTo>
                <a:lnTo>
                  <a:pt x="2642" y="1000"/>
                </a:lnTo>
                <a:lnTo>
                  <a:pt x="2651" y="994"/>
                </a:lnTo>
                <a:lnTo>
                  <a:pt x="2653" y="992"/>
                </a:lnTo>
                <a:lnTo>
                  <a:pt x="2655" y="992"/>
                </a:lnTo>
                <a:lnTo>
                  <a:pt x="2655" y="990"/>
                </a:lnTo>
                <a:lnTo>
                  <a:pt x="2655" y="988"/>
                </a:lnTo>
                <a:lnTo>
                  <a:pt x="2655" y="988"/>
                </a:lnTo>
                <a:lnTo>
                  <a:pt x="2653" y="988"/>
                </a:lnTo>
                <a:lnTo>
                  <a:pt x="2653" y="986"/>
                </a:lnTo>
                <a:lnTo>
                  <a:pt x="2655" y="986"/>
                </a:lnTo>
                <a:lnTo>
                  <a:pt x="2655" y="986"/>
                </a:lnTo>
                <a:lnTo>
                  <a:pt x="2655" y="986"/>
                </a:lnTo>
                <a:lnTo>
                  <a:pt x="2655" y="983"/>
                </a:lnTo>
                <a:lnTo>
                  <a:pt x="2655" y="983"/>
                </a:lnTo>
                <a:lnTo>
                  <a:pt x="2655" y="983"/>
                </a:lnTo>
                <a:lnTo>
                  <a:pt x="2653" y="979"/>
                </a:lnTo>
                <a:lnTo>
                  <a:pt x="2653" y="975"/>
                </a:lnTo>
                <a:lnTo>
                  <a:pt x="2653" y="975"/>
                </a:lnTo>
                <a:lnTo>
                  <a:pt x="2653" y="971"/>
                </a:lnTo>
                <a:lnTo>
                  <a:pt x="2655" y="969"/>
                </a:lnTo>
                <a:lnTo>
                  <a:pt x="2663" y="965"/>
                </a:lnTo>
                <a:lnTo>
                  <a:pt x="2663" y="965"/>
                </a:lnTo>
                <a:lnTo>
                  <a:pt x="2665" y="962"/>
                </a:lnTo>
                <a:lnTo>
                  <a:pt x="2667" y="962"/>
                </a:lnTo>
                <a:lnTo>
                  <a:pt x="2667" y="962"/>
                </a:lnTo>
                <a:lnTo>
                  <a:pt x="2667" y="962"/>
                </a:lnTo>
                <a:lnTo>
                  <a:pt x="2667" y="965"/>
                </a:lnTo>
                <a:lnTo>
                  <a:pt x="2669" y="965"/>
                </a:lnTo>
                <a:lnTo>
                  <a:pt x="2672" y="965"/>
                </a:lnTo>
                <a:lnTo>
                  <a:pt x="2672" y="965"/>
                </a:lnTo>
                <a:lnTo>
                  <a:pt x="2676" y="967"/>
                </a:lnTo>
                <a:lnTo>
                  <a:pt x="2676" y="967"/>
                </a:lnTo>
                <a:lnTo>
                  <a:pt x="2678" y="967"/>
                </a:lnTo>
                <a:lnTo>
                  <a:pt x="2678" y="967"/>
                </a:lnTo>
                <a:lnTo>
                  <a:pt x="2678" y="967"/>
                </a:lnTo>
                <a:lnTo>
                  <a:pt x="2678" y="967"/>
                </a:lnTo>
                <a:lnTo>
                  <a:pt x="2678" y="967"/>
                </a:lnTo>
                <a:lnTo>
                  <a:pt x="2680" y="967"/>
                </a:lnTo>
                <a:lnTo>
                  <a:pt x="2680" y="967"/>
                </a:lnTo>
                <a:lnTo>
                  <a:pt x="2682" y="965"/>
                </a:lnTo>
                <a:lnTo>
                  <a:pt x="2682" y="967"/>
                </a:lnTo>
                <a:lnTo>
                  <a:pt x="2682" y="967"/>
                </a:lnTo>
                <a:lnTo>
                  <a:pt x="2682" y="967"/>
                </a:lnTo>
                <a:lnTo>
                  <a:pt x="2682" y="967"/>
                </a:lnTo>
                <a:lnTo>
                  <a:pt x="2684" y="967"/>
                </a:lnTo>
                <a:lnTo>
                  <a:pt x="2686" y="969"/>
                </a:lnTo>
                <a:lnTo>
                  <a:pt x="2690" y="971"/>
                </a:lnTo>
                <a:lnTo>
                  <a:pt x="2692" y="971"/>
                </a:lnTo>
                <a:lnTo>
                  <a:pt x="2695" y="971"/>
                </a:lnTo>
                <a:lnTo>
                  <a:pt x="2697" y="971"/>
                </a:lnTo>
                <a:lnTo>
                  <a:pt x="2699" y="971"/>
                </a:lnTo>
                <a:lnTo>
                  <a:pt x="2701" y="971"/>
                </a:lnTo>
                <a:lnTo>
                  <a:pt x="2703" y="969"/>
                </a:lnTo>
                <a:lnTo>
                  <a:pt x="2705" y="969"/>
                </a:lnTo>
                <a:lnTo>
                  <a:pt x="2705" y="967"/>
                </a:lnTo>
                <a:lnTo>
                  <a:pt x="2705" y="967"/>
                </a:lnTo>
                <a:lnTo>
                  <a:pt x="2707" y="965"/>
                </a:lnTo>
                <a:lnTo>
                  <a:pt x="2711" y="962"/>
                </a:lnTo>
                <a:lnTo>
                  <a:pt x="2713" y="960"/>
                </a:lnTo>
                <a:lnTo>
                  <a:pt x="2716" y="960"/>
                </a:lnTo>
                <a:lnTo>
                  <a:pt x="2720" y="958"/>
                </a:lnTo>
                <a:lnTo>
                  <a:pt x="2724" y="958"/>
                </a:lnTo>
                <a:lnTo>
                  <a:pt x="2724" y="956"/>
                </a:lnTo>
                <a:lnTo>
                  <a:pt x="2728" y="954"/>
                </a:lnTo>
                <a:lnTo>
                  <a:pt x="2732" y="950"/>
                </a:lnTo>
                <a:lnTo>
                  <a:pt x="2734" y="948"/>
                </a:lnTo>
                <a:lnTo>
                  <a:pt x="2736" y="948"/>
                </a:lnTo>
                <a:lnTo>
                  <a:pt x="2741" y="950"/>
                </a:lnTo>
                <a:lnTo>
                  <a:pt x="2743" y="950"/>
                </a:lnTo>
                <a:lnTo>
                  <a:pt x="2749" y="954"/>
                </a:lnTo>
                <a:lnTo>
                  <a:pt x="2753" y="956"/>
                </a:lnTo>
                <a:lnTo>
                  <a:pt x="2755" y="956"/>
                </a:lnTo>
                <a:lnTo>
                  <a:pt x="2755" y="958"/>
                </a:lnTo>
                <a:lnTo>
                  <a:pt x="2757" y="965"/>
                </a:lnTo>
                <a:lnTo>
                  <a:pt x="2760" y="967"/>
                </a:lnTo>
                <a:lnTo>
                  <a:pt x="2760" y="969"/>
                </a:lnTo>
                <a:lnTo>
                  <a:pt x="2760" y="971"/>
                </a:lnTo>
                <a:lnTo>
                  <a:pt x="2760" y="973"/>
                </a:lnTo>
                <a:lnTo>
                  <a:pt x="2760" y="973"/>
                </a:lnTo>
                <a:lnTo>
                  <a:pt x="2762" y="973"/>
                </a:lnTo>
                <a:lnTo>
                  <a:pt x="2762" y="973"/>
                </a:lnTo>
                <a:lnTo>
                  <a:pt x="2764" y="975"/>
                </a:lnTo>
                <a:lnTo>
                  <a:pt x="2764" y="975"/>
                </a:lnTo>
                <a:lnTo>
                  <a:pt x="2764" y="975"/>
                </a:lnTo>
                <a:lnTo>
                  <a:pt x="2764" y="977"/>
                </a:lnTo>
                <a:lnTo>
                  <a:pt x="2766" y="977"/>
                </a:lnTo>
                <a:lnTo>
                  <a:pt x="2770" y="981"/>
                </a:lnTo>
                <a:lnTo>
                  <a:pt x="2770" y="983"/>
                </a:lnTo>
                <a:lnTo>
                  <a:pt x="2770" y="983"/>
                </a:lnTo>
                <a:lnTo>
                  <a:pt x="2768" y="983"/>
                </a:lnTo>
                <a:lnTo>
                  <a:pt x="2770" y="983"/>
                </a:lnTo>
                <a:lnTo>
                  <a:pt x="2770" y="983"/>
                </a:lnTo>
                <a:lnTo>
                  <a:pt x="2770" y="983"/>
                </a:lnTo>
                <a:lnTo>
                  <a:pt x="2772" y="983"/>
                </a:lnTo>
                <a:lnTo>
                  <a:pt x="2774" y="983"/>
                </a:lnTo>
                <a:lnTo>
                  <a:pt x="2776" y="986"/>
                </a:lnTo>
                <a:lnTo>
                  <a:pt x="2778" y="990"/>
                </a:lnTo>
                <a:lnTo>
                  <a:pt x="2783" y="992"/>
                </a:lnTo>
                <a:lnTo>
                  <a:pt x="2785" y="994"/>
                </a:lnTo>
                <a:lnTo>
                  <a:pt x="2791" y="1000"/>
                </a:lnTo>
                <a:lnTo>
                  <a:pt x="2793" y="1000"/>
                </a:lnTo>
                <a:lnTo>
                  <a:pt x="2797" y="1002"/>
                </a:lnTo>
                <a:lnTo>
                  <a:pt x="2797" y="1002"/>
                </a:lnTo>
                <a:lnTo>
                  <a:pt x="2797" y="1004"/>
                </a:lnTo>
                <a:lnTo>
                  <a:pt x="2799" y="1002"/>
                </a:lnTo>
                <a:lnTo>
                  <a:pt x="2799" y="1002"/>
                </a:lnTo>
                <a:lnTo>
                  <a:pt x="2801" y="1002"/>
                </a:lnTo>
                <a:lnTo>
                  <a:pt x="2804" y="1004"/>
                </a:lnTo>
                <a:lnTo>
                  <a:pt x="2806" y="1002"/>
                </a:lnTo>
                <a:lnTo>
                  <a:pt x="2808" y="1004"/>
                </a:lnTo>
                <a:lnTo>
                  <a:pt x="2808" y="1004"/>
                </a:lnTo>
                <a:lnTo>
                  <a:pt x="2812" y="1011"/>
                </a:lnTo>
                <a:lnTo>
                  <a:pt x="2812" y="1011"/>
                </a:lnTo>
                <a:lnTo>
                  <a:pt x="2812" y="1011"/>
                </a:lnTo>
                <a:lnTo>
                  <a:pt x="2812" y="1011"/>
                </a:lnTo>
                <a:lnTo>
                  <a:pt x="2812" y="1011"/>
                </a:lnTo>
                <a:lnTo>
                  <a:pt x="2814" y="1011"/>
                </a:lnTo>
                <a:lnTo>
                  <a:pt x="2816" y="1011"/>
                </a:lnTo>
                <a:lnTo>
                  <a:pt x="2818" y="1013"/>
                </a:lnTo>
                <a:lnTo>
                  <a:pt x="2816" y="1015"/>
                </a:lnTo>
                <a:lnTo>
                  <a:pt x="2816" y="1015"/>
                </a:lnTo>
                <a:lnTo>
                  <a:pt x="2818" y="1015"/>
                </a:lnTo>
                <a:lnTo>
                  <a:pt x="2818" y="1015"/>
                </a:lnTo>
                <a:lnTo>
                  <a:pt x="2820" y="1013"/>
                </a:lnTo>
                <a:lnTo>
                  <a:pt x="2822" y="1013"/>
                </a:lnTo>
                <a:lnTo>
                  <a:pt x="2822" y="1015"/>
                </a:lnTo>
                <a:lnTo>
                  <a:pt x="2824" y="1015"/>
                </a:lnTo>
                <a:lnTo>
                  <a:pt x="2824" y="1017"/>
                </a:lnTo>
                <a:lnTo>
                  <a:pt x="2824" y="1019"/>
                </a:lnTo>
                <a:lnTo>
                  <a:pt x="2824" y="1019"/>
                </a:lnTo>
                <a:lnTo>
                  <a:pt x="2824" y="1019"/>
                </a:lnTo>
                <a:lnTo>
                  <a:pt x="2824" y="1021"/>
                </a:lnTo>
                <a:lnTo>
                  <a:pt x="2829" y="1023"/>
                </a:lnTo>
                <a:lnTo>
                  <a:pt x="2831" y="1023"/>
                </a:lnTo>
                <a:lnTo>
                  <a:pt x="2833" y="1023"/>
                </a:lnTo>
                <a:lnTo>
                  <a:pt x="2835" y="1025"/>
                </a:lnTo>
                <a:lnTo>
                  <a:pt x="2837" y="1027"/>
                </a:lnTo>
                <a:lnTo>
                  <a:pt x="2837" y="1032"/>
                </a:lnTo>
                <a:lnTo>
                  <a:pt x="2839" y="1036"/>
                </a:lnTo>
                <a:lnTo>
                  <a:pt x="2841" y="1040"/>
                </a:lnTo>
                <a:lnTo>
                  <a:pt x="2841" y="1040"/>
                </a:lnTo>
                <a:lnTo>
                  <a:pt x="2843" y="1042"/>
                </a:lnTo>
                <a:lnTo>
                  <a:pt x="2843" y="1046"/>
                </a:lnTo>
                <a:lnTo>
                  <a:pt x="2841" y="1046"/>
                </a:lnTo>
                <a:lnTo>
                  <a:pt x="2839" y="1046"/>
                </a:lnTo>
                <a:lnTo>
                  <a:pt x="2839" y="1046"/>
                </a:lnTo>
                <a:lnTo>
                  <a:pt x="2837" y="1048"/>
                </a:lnTo>
                <a:lnTo>
                  <a:pt x="2839" y="1050"/>
                </a:lnTo>
                <a:lnTo>
                  <a:pt x="2837" y="1053"/>
                </a:lnTo>
                <a:lnTo>
                  <a:pt x="2835" y="1055"/>
                </a:lnTo>
                <a:lnTo>
                  <a:pt x="2835" y="1055"/>
                </a:lnTo>
                <a:lnTo>
                  <a:pt x="2835" y="1057"/>
                </a:lnTo>
                <a:lnTo>
                  <a:pt x="2835" y="1059"/>
                </a:lnTo>
                <a:lnTo>
                  <a:pt x="2841" y="1059"/>
                </a:lnTo>
                <a:lnTo>
                  <a:pt x="2841" y="1057"/>
                </a:lnTo>
                <a:lnTo>
                  <a:pt x="2841" y="1057"/>
                </a:lnTo>
                <a:lnTo>
                  <a:pt x="2843" y="1055"/>
                </a:lnTo>
                <a:lnTo>
                  <a:pt x="2848" y="1050"/>
                </a:lnTo>
                <a:lnTo>
                  <a:pt x="2848" y="1050"/>
                </a:lnTo>
                <a:lnTo>
                  <a:pt x="2848" y="1046"/>
                </a:lnTo>
                <a:lnTo>
                  <a:pt x="2848" y="1044"/>
                </a:lnTo>
                <a:lnTo>
                  <a:pt x="2850" y="1044"/>
                </a:lnTo>
                <a:lnTo>
                  <a:pt x="2854" y="1042"/>
                </a:lnTo>
                <a:lnTo>
                  <a:pt x="2856" y="1042"/>
                </a:lnTo>
                <a:lnTo>
                  <a:pt x="2856" y="1042"/>
                </a:lnTo>
                <a:lnTo>
                  <a:pt x="2856" y="1040"/>
                </a:lnTo>
                <a:lnTo>
                  <a:pt x="2856" y="1036"/>
                </a:lnTo>
                <a:lnTo>
                  <a:pt x="2854" y="1034"/>
                </a:lnTo>
                <a:lnTo>
                  <a:pt x="2852" y="1032"/>
                </a:lnTo>
                <a:lnTo>
                  <a:pt x="2848" y="1032"/>
                </a:lnTo>
                <a:lnTo>
                  <a:pt x="2848" y="1030"/>
                </a:lnTo>
                <a:lnTo>
                  <a:pt x="2848" y="1027"/>
                </a:lnTo>
                <a:lnTo>
                  <a:pt x="2850" y="1023"/>
                </a:lnTo>
                <a:lnTo>
                  <a:pt x="2852" y="1019"/>
                </a:lnTo>
                <a:lnTo>
                  <a:pt x="2854" y="1017"/>
                </a:lnTo>
                <a:lnTo>
                  <a:pt x="2854" y="1015"/>
                </a:lnTo>
                <a:lnTo>
                  <a:pt x="2856" y="1017"/>
                </a:lnTo>
                <a:lnTo>
                  <a:pt x="2858" y="1017"/>
                </a:lnTo>
                <a:lnTo>
                  <a:pt x="2858" y="1017"/>
                </a:lnTo>
                <a:lnTo>
                  <a:pt x="2858" y="1017"/>
                </a:lnTo>
                <a:lnTo>
                  <a:pt x="2860" y="1019"/>
                </a:lnTo>
                <a:lnTo>
                  <a:pt x="2860" y="1019"/>
                </a:lnTo>
                <a:lnTo>
                  <a:pt x="2866" y="1019"/>
                </a:lnTo>
                <a:lnTo>
                  <a:pt x="2871" y="1025"/>
                </a:lnTo>
                <a:lnTo>
                  <a:pt x="2873" y="1027"/>
                </a:lnTo>
                <a:lnTo>
                  <a:pt x="2873" y="1027"/>
                </a:lnTo>
                <a:lnTo>
                  <a:pt x="2875" y="1025"/>
                </a:lnTo>
                <a:lnTo>
                  <a:pt x="2875" y="1025"/>
                </a:lnTo>
                <a:lnTo>
                  <a:pt x="2875" y="1023"/>
                </a:lnTo>
                <a:lnTo>
                  <a:pt x="2875" y="1021"/>
                </a:lnTo>
                <a:lnTo>
                  <a:pt x="2873" y="1019"/>
                </a:lnTo>
                <a:lnTo>
                  <a:pt x="2868" y="1015"/>
                </a:lnTo>
                <a:lnTo>
                  <a:pt x="2868" y="1013"/>
                </a:lnTo>
                <a:lnTo>
                  <a:pt x="2860" y="1011"/>
                </a:lnTo>
                <a:lnTo>
                  <a:pt x="2858" y="1009"/>
                </a:lnTo>
                <a:lnTo>
                  <a:pt x="2856" y="1006"/>
                </a:lnTo>
                <a:lnTo>
                  <a:pt x="2848" y="1004"/>
                </a:lnTo>
                <a:lnTo>
                  <a:pt x="2839" y="1000"/>
                </a:lnTo>
                <a:lnTo>
                  <a:pt x="2837" y="998"/>
                </a:lnTo>
                <a:lnTo>
                  <a:pt x="2839" y="996"/>
                </a:lnTo>
                <a:lnTo>
                  <a:pt x="2839" y="996"/>
                </a:lnTo>
                <a:lnTo>
                  <a:pt x="2841" y="994"/>
                </a:lnTo>
                <a:lnTo>
                  <a:pt x="2841" y="994"/>
                </a:lnTo>
                <a:lnTo>
                  <a:pt x="2841" y="992"/>
                </a:lnTo>
                <a:lnTo>
                  <a:pt x="2841" y="992"/>
                </a:lnTo>
                <a:lnTo>
                  <a:pt x="2839" y="992"/>
                </a:lnTo>
                <a:lnTo>
                  <a:pt x="2831" y="992"/>
                </a:lnTo>
                <a:lnTo>
                  <a:pt x="2827" y="992"/>
                </a:lnTo>
                <a:lnTo>
                  <a:pt x="2822" y="990"/>
                </a:lnTo>
                <a:lnTo>
                  <a:pt x="2818" y="986"/>
                </a:lnTo>
                <a:lnTo>
                  <a:pt x="2814" y="981"/>
                </a:lnTo>
                <a:lnTo>
                  <a:pt x="2810" y="979"/>
                </a:lnTo>
                <a:lnTo>
                  <a:pt x="2810" y="975"/>
                </a:lnTo>
                <a:lnTo>
                  <a:pt x="2808" y="971"/>
                </a:lnTo>
                <a:lnTo>
                  <a:pt x="2806" y="967"/>
                </a:lnTo>
                <a:lnTo>
                  <a:pt x="2804" y="962"/>
                </a:lnTo>
                <a:lnTo>
                  <a:pt x="2804" y="962"/>
                </a:lnTo>
                <a:lnTo>
                  <a:pt x="2799" y="960"/>
                </a:lnTo>
                <a:lnTo>
                  <a:pt x="2795" y="956"/>
                </a:lnTo>
                <a:lnTo>
                  <a:pt x="2791" y="956"/>
                </a:lnTo>
                <a:lnTo>
                  <a:pt x="2789" y="954"/>
                </a:lnTo>
                <a:lnTo>
                  <a:pt x="2787" y="952"/>
                </a:lnTo>
                <a:lnTo>
                  <a:pt x="2787" y="948"/>
                </a:lnTo>
                <a:lnTo>
                  <a:pt x="2785" y="944"/>
                </a:lnTo>
                <a:lnTo>
                  <a:pt x="2785" y="941"/>
                </a:lnTo>
                <a:lnTo>
                  <a:pt x="2787" y="941"/>
                </a:lnTo>
                <a:lnTo>
                  <a:pt x="2787" y="941"/>
                </a:lnTo>
                <a:lnTo>
                  <a:pt x="2789" y="941"/>
                </a:lnTo>
                <a:lnTo>
                  <a:pt x="2789" y="939"/>
                </a:lnTo>
                <a:lnTo>
                  <a:pt x="2789" y="939"/>
                </a:lnTo>
                <a:lnTo>
                  <a:pt x="2787" y="937"/>
                </a:lnTo>
                <a:lnTo>
                  <a:pt x="2785" y="935"/>
                </a:lnTo>
                <a:lnTo>
                  <a:pt x="2785" y="933"/>
                </a:lnTo>
                <a:lnTo>
                  <a:pt x="2785" y="931"/>
                </a:lnTo>
                <a:lnTo>
                  <a:pt x="2785" y="931"/>
                </a:lnTo>
                <a:lnTo>
                  <a:pt x="2787" y="929"/>
                </a:lnTo>
                <a:lnTo>
                  <a:pt x="2789" y="929"/>
                </a:lnTo>
                <a:lnTo>
                  <a:pt x="2789" y="929"/>
                </a:lnTo>
                <a:lnTo>
                  <a:pt x="2789" y="929"/>
                </a:lnTo>
                <a:lnTo>
                  <a:pt x="2789" y="929"/>
                </a:lnTo>
                <a:lnTo>
                  <a:pt x="2791" y="929"/>
                </a:lnTo>
                <a:lnTo>
                  <a:pt x="2793" y="929"/>
                </a:lnTo>
                <a:lnTo>
                  <a:pt x="2795" y="927"/>
                </a:lnTo>
                <a:lnTo>
                  <a:pt x="2797" y="927"/>
                </a:lnTo>
                <a:lnTo>
                  <a:pt x="2797" y="925"/>
                </a:lnTo>
                <a:lnTo>
                  <a:pt x="2799" y="925"/>
                </a:lnTo>
                <a:lnTo>
                  <a:pt x="2799" y="925"/>
                </a:lnTo>
                <a:lnTo>
                  <a:pt x="2804" y="925"/>
                </a:lnTo>
                <a:lnTo>
                  <a:pt x="2804" y="925"/>
                </a:lnTo>
                <a:lnTo>
                  <a:pt x="2806" y="925"/>
                </a:lnTo>
                <a:lnTo>
                  <a:pt x="2808" y="927"/>
                </a:lnTo>
                <a:lnTo>
                  <a:pt x="2806" y="927"/>
                </a:lnTo>
                <a:lnTo>
                  <a:pt x="2806" y="929"/>
                </a:lnTo>
                <a:lnTo>
                  <a:pt x="2804" y="929"/>
                </a:lnTo>
                <a:lnTo>
                  <a:pt x="2804" y="929"/>
                </a:lnTo>
                <a:lnTo>
                  <a:pt x="2806" y="933"/>
                </a:lnTo>
                <a:lnTo>
                  <a:pt x="2806" y="935"/>
                </a:lnTo>
                <a:lnTo>
                  <a:pt x="2806" y="935"/>
                </a:lnTo>
                <a:lnTo>
                  <a:pt x="2808" y="937"/>
                </a:lnTo>
                <a:lnTo>
                  <a:pt x="2808" y="941"/>
                </a:lnTo>
                <a:lnTo>
                  <a:pt x="2810" y="941"/>
                </a:lnTo>
                <a:lnTo>
                  <a:pt x="2810" y="941"/>
                </a:lnTo>
                <a:lnTo>
                  <a:pt x="2812" y="939"/>
                </a:lnTo>
                <a:lnTo>
                  <a:pt x="2812" y="937"/>
                </a:lnTo>
                <a:lnTo>
                  <a:pt x="2814" y="935"/>
                </a:lnTo>
                <a:lnTo>
                  <a:pt x="2814" y="933"/>
                </a:lnTo>
                <a:lnTo>
                  <a:pt x="2816" y="931"/>
                </a:lnTo>
                <a:lnTo>
                  <a:pt x="2816" y="931"/>
                </a:lnTo>
                <a:lnTo>
                  <a:pt x="2818" y="933"/>
                </a:lnTo>
                <a:lnTo>
                  <a:pt x="2820" y="933"/>
                </a:lnTo>
                <a:lnTo>
                  <a:pt x="2822" y="937"/>
                </a:lnTo>
                <a:lnTo>
                  <a:pt x="2824" y="939"/>
                </a:lnTo>
                <a:lnTo>
                  <a:pt x="2822" y="941"/>
                </a:lnTo>
                <a:lnTo>
                  <a:pt x="2824" y="944"/>
                </a:lnTo>
                <a:lnTo>
                  <a:pt x="2824" y="946"/>
                </a:lnTo>
                <a:lnTo>
                  <a:pt x="2829" y="950"/>
                </a:lnTo>
                <a:lnTo>
                  <a:pt x="2831" y="950"/>
                </a:lnTo>
                <a:lnTo>
                  <a:pt x="2833" y="950"/>
                </a:lnTo>
                <a:lnTo>
                  <a:pt x="2831" y="950"/>
                </a:lnTo>
                <a:lnTo>
                  <a:pt x="2829" y="950"/>
                </a:lnTo>
                <a:lnTo>
                  <a:pt x="2829" y="950"/>
                </a:lnTo>
                <a:lnTo>
                  <a:pt x="2829" y="950"/>
                </a:lnTo>
                <a:lnTo>
                  <a:pt x="2827" y="952"/>
                </a:lnTo>
                <a:lnTo>
                  <a:pt x="2829" y="952"/>
                </a:lnTo>
                <a:lnTo>
                  <a:pt x="2833" y="958"/>
                </a:lnTo>
                <a:lnTo>
                  <a:pt x="2835" y="958"/>
                </a:lnTo>
                <a:lnTo>
                  <a:pt x="2837" y="960"/>
                </a:lnTo>
                <a:lnTo>
                  <a:pt x="2839" y="962"/>
                </a:lnTo>
                <a:lnTo>
                  <a:pt x="2839" y="962"/>
                </a:lnTo>
                <a:lnTo>
                  <a:pt x="2839" y="962"/>
                </a:lnTo>
                <a:lnTo>
                  <a:pt x="2839" y="965"/>
                </a:lnTo>
                <a:lnTo>
                  <a:pt x="2839" y="965"/>
                </a:lnTo>
                <a:lnTo>
                  <a:pt x="2841" y="965"/>
                </a:lnTo>
                <a:lnTo>
                  <a:pt x="2843" y="965"/>
                </a:lnTo>
                <a:lnTo>
                  <a:pt x="2845" y="965"/>
                </a:lnTo>
                <a:lnTo>
                  <a:pt x="2848" y="965"/>
                </a:lnTo>
                <a:lnTo>
                  <a:pt x="2852" y="967"/>
                </a:lnTo>
                <a:lnTo>
                  <a:pt x="2856" y="969"/>
                </a:lnTo>
                <a:lnTo>
                  <a:pt x="2858" y="971"/>
                </a:lnTo>
                <a:lnTo>
                  <a:pt x="2862" y="973"/>
                </a:lnTo>
                <a:lnTo>
                  <a:pt x="2862" y="975"/>
                </a:lnTo>
                <a:lnTo>
                  <a:pt x="2864" y="975"/>
                </a:lnTo>
                <a:lnTo>
                  <a:pt x="2864" y="975"/>
                </a:lnTo>
                <a:lnTo>
                  <a:pt x="2858" y="973"/>
                </a:lnTo>
                <a:lnTo>
                  <a:pt x="2856" y="973"/>
                </a:lnTo>
                <a:lnTo>
                  <a:pt x="2854" y="973"/>
                </a:lnTo>
                <a:lnTo>
                  <a:pt x="2858" y="973"/>
                </a:lnTo>
                <a:lnTo>
                  <a:pt x="2862" y="975"/>
                </a:lnTo>
                <a:lnTo>
                  <a:pt x="2866" y="977"/>
                </a:lnTo>
                <a:lnTo>
                  <a:pt x="2871" y="979"/>
                </a:lnTo>
                <a:lnTo>
                  <a:pt x="2873" y="981"/>
                </a:lnTo>
                <a:lnTo>
                  <a:pt x="2877" y="983"/>
                </a:lnTo>
                <a:lnTo>
                  <a:pt x="2877" y="983"/>
                </a:lnTo>
                <a:lnTo>
                  <a:pt x="2877" y="983"/>
                </a:lnTo>
                <a:lnTo>
                  <a:pt x="2877" y="983"/>
                </a:lnTo>
                <a:lnTo>
                  <a:pt x="2877" y="983"/>
                </a:lnTo>
                <a:lnTo>
                  <a:pt x="2877" y="983"/>
                </a:lnTo>
                <a:lnTo>
                  <a:pt x="2877" y="983"/>
                </a:lnTo>
                <a:lnTo>
                  <a:pt x="2881" y="986"/>
                </a:lnTo>
                <a:lnTo>
                  <a:pt x="2885" y="990"/>
                </a:lnTo>
                <a:lnTo>
                  <a:pt x="2885" y="992"/>
                </a:lnTo>
                <a:lnTo>
                  <a:pt x="2887" y="992"/>
                </a:lnTo>
                <a:lnTo>
                  <a:pt x="2889" y="994"/>
                </a:lnTo>
                <a:lnTo>
                  <a:pt x="2892" y="994"/>
                </a:lnTo>
                <a:lnTo>
                  <a:pt x="2892" y="996"/>
                </a:lnTo>
                <a:lnTo>
                  <a:pt x="2892" y="998"/>
                </a:lnTo>
                <a:lnTo>
                  <a:pt x="2889" y="998"/>
                </a:lnTo>
                <a:lnTo>
                  <a:pt x="2889" y="1000"/>
                </a:lnTo>
                <a:lnTo>
                  <a:pt x="2889" y="1002"/>
                </a:lnTo>
                <a:lnTo>
                  <a:pt x="2889" y="1004"/>
                </a:lnTo>
                <a:lnTo>
                  <a:pt x="2889" y="1006"/>
                </a:lnTo>
                <a:lnTo>
                  <a:pt x="2889" y="1009"/>
                </a:lnTo>
                <a:lnTo>
                  <a:pt x="2889" y="1011"/>
                </a:lnTo>
                <a:lnTo>
                  <a:pt x="2887" y="1013"/>
                </a:lnTo>
                <a:lnTo>
                  <a:pt x="2887" y="1015"/>
                </a:lnTo>
                <a:lnTo>
                  <a:pt x="2889" y="1017"/>
                </a:lnTo>
                <a:lnTo>
                  <a:pt x="2889" y="1017"/>
                </a:lnTo>
                <a:lnTo>
                  <a:pt x="2889" y="1019"/>
                </a:lnTo>
                <a:lnTo>
                  <a:pt x="2889" y="1017"/>
                </a:lnTo>
                <a:lnTo>
                  <a:pt x="2887" y="1017"/>
                </a:lnTo>
                <a:lnTo>
                  <a:pt x="2887" y="1017"/>
                </a:lnTo>
                <a:lnTo>
                  <a:pt x="2887" y="1019"/>
                </a:lnTo>
                <a:lnTo>
                  <a:pt x="2889" y="1019"/>
                </a:lnTo>
                <a:lnTo>
                  <a:pt x="2889" y="1021"/>
                </a:lnTo>
                <a:lnTo>
                  <a:pt x="2896" y="1023"/>
                </a:lnTo>
                <a:lnTo>
                  <a:pt x="2898" y="1027"/>
                </a:lnTo>
                <a:lnTo>
                  <a:pt x="2898" y="1027"/>
                </a:lnTo>
                <a:lnTo>
                  <a:pt x="2898" y="1030"/>
                </a:lnTo>
                <a:lnTo>
                  <a:pt x="2900" y="1032"/>
                </a:lnTo>
                <a:lnTo>
                  <a:pt x="2900" y="1032"/>
                </a:lnTo>
                <a:lnTo>
                  <a:pt x="2902" y="1036"/>
                </a:lnTo>
                <a:lnTo>
                  <a:pt x="2904" y="1038"/>
                </a:lnTo>
                <a:lnTo>
                  <a:pt x="2906" y="1038"/>
                </a:lnTo>
                <a:lnTo>
                  <a:pt x="2908" y="1040"/>
                </a:lnTo>
                <a:lnTo>
                  <a:pt x="2908" y="1040"/>
                </a:lnTo>
                <a:lnTo>
                  <a:pt x="2908" y="1042"/>
                </a:lnTo>
                <a:lnTo>
                  <a:pt x="2910" y="1040"/>
                </a:lnTo>
                <a:lnTo>
                  <a:pt x="2912" y="1040"/>
                </a:lnTo>
                <a:lnTo>
                  <a:pt x="2912" y="1040"/>
                </a:lnTo>
                <a:lnTo>
                  <a:pt x="2915" y="1040"/>
                </a:lnTo>
                <a:lnTo>
                  <a:pt x="2915" y="1042"/>
                </a:lnTo>
                <a:lnTo>
                  <a:pt x="2915" y="1042"/>
                </a:lnTo>
                <a:lnTo>
                  <a:pt x="2915" y="1042"/>
                </a:lnTo>
                <a:lnTo>
                  <a:pt x="2912" y="1044"/>
                </a:lnTo>
                <a:lnTo>
                  <a:pt x="2910" y="1042"/>
                </a:lnTo>
                <a:lnTo>
                  <a:pt x="2908" y="1042"/>
                </a:lnTo>
                <a:lnTo>
                  <a:pt x="2908" y="1044"/>
                </a:lnTo>
                <a:lnTo>
                  <a:pt x="2908" y="1044"/>
                </a:lnTo>
                <a:lnTo>
                  <a:pt x="2910" y="1044"/>
                </a:lnTo>
                <a:lnTo>
                  <a:pt x="2912" y="1046"/>
                </a:lnTo>
                <a:lnTo>
                  <a:pt x="2912" y="1050"/>
                </a:lnTo>
                <a:lnTo>
                  <a:pt x="2915" y="1053"/>
                </a:lnTo>
                <a:lnTo>
                  <a:pt x="2915" y="1053"/>
                </a:lnTo>
                <a:lnTo>
                  <a:pt x="2917" y="1053"/>
                </a:lnTo>
                <a:lnTo>
                  <a:pt x="2917" y="1050"/>
                </a:lnTo>
                <a:lnTo>
                  <a:pt x="2917" y="1050"/>
                </a:lnTo>
                <a:lnTo>
                  <a:pt x="2917" y="1050"/>
                </a:lnTo>
                <a:lnTo>
                  <a:pt x="2917" y="1050"/>
                </a:lnTo>
                <a:lnTo>
                  <a:pt x="2919" y="1053"/>
                </a:lnTo>
                <a:lnTo>
                  <a:pt x="2921" y="1053"/>
                </a:lnTo>
                <a:lnTo>
                  <a:pt x="2921" y="1053"/>
                </a:lnTo>
                <a:lnTo>
                  <a:pt x="2923" y="1053"/>
                </a:lnTo>
                <a:lnTo>
                  <a:pt x="2923" y="1053"/>
                </a:lnTo>
                <a:lnTo>
                  <a:pt x="2925" y="1050"/>
                </a:lnTo>
                <a:lnTo>
                  <a:pt x="2929" y="1053"/>
                </a:lnTo>
                <a:lnTo>
                  <a:pt x="2931" y="1053"/>
                </a:lnTo>
                <a:lnTo>
                  <a:pt x="2931" y="1053"/>
                </a:lnTo>
                <a:lnTo>
                  <a:pt x="2933" y="1050"/>
                </a:lnTo>
                <a:lnTo>
                  <a:pt x="2936" y="1053"/>
                </a:lnTo>
                <a:lnTo>
                  <a:pt x="2938" y="1053"/>
                </a:lnTo>
                <a:lnTo>
                  <a:pt x="2938" y="1055"/>
                </a:lnTo>
                <a:lnTo>
                  <a:pt x="2938" y="1055"/>
                </a:lnTo>
                <a:lnTo>
                  <a:pt x="2940" y="1055"/>
                </a:lnTo>
                <a:lnTo>
                  <a:pt x="2942" y="1055"/>
                </a:lnTo>
                <a:lnTo>
                  <a:pt x="2942" y="1055"/>
                </a:lnTo>
                <a:lnTo>
                  <a:pt x="2942" y="1055"/>
                </a:lnTo>
                <a:lnTo>
                  <a:pt x="2944" y="1055"/>
                </a:lnTo>
                <a:lnTo>
                  <a:pt x="2944" y="1057"/>
                </a:lnTo>
                <a:lnTo>
                  <a:pt x="2944" y="1057"/>
                </a:lnTo>
                <a:lnTo>
                  <a:pt x="2942" y="1057"/>
                </a:lnTo>
                <a:lnTo>
                  <a:pt x="2940" y="1057"/>
                </a:lnTo>
                <a:lnTo>
                  <a:pt x="2940" y="1057"/>
                </a:lnTo>
                <a:lnTo>
                  <a:pt x="2940" y="1059"/>
                </a:lnTo>
                <a:lnTo>
                  <a:pt x="2940" y="1059"/>
                </a:lnTo>
                <a:lnTo>
                  <a:pt x="2940" y="1059"/>
                </a:lnTo>
                <a:lnTo>
                  <a:pt x="2938" y="1059"/>
                </a:lnTo>
                <a:lnTo>
                  <a:pt x="2938" y="1057"/>
                </a:lnTo>
                <a:lnTo>
                  <a:pt x="2933" y="1057"/>
                </a:lnTo>
                <a:lnTo>
                  <a:pt x="2929" y="1055"/>
                </a:lnTo>
                <a:lnTo>
                  <a:pt x="2925" y="1053"/>
                </a:lnTo>
                <a:lnTo>
                  <a:pt x="2923" y="1053"/>
                </a:lnTo>
                <a:lnTo>
                  <a:pt x="2923" y="1053"/>
                </a:lnTo>
                <a:lnTo>
                  <a:pt x="2921" y="1055"/>
                </a:lnTo>
                <a:lnTo>
                  <a:pt x="2921" y="1055"/>
                </a:lnTo>
                <a:lnTo>
                  <a:pt x="2919" y="1055"/>
                </a:lnTo>
                <a:lnTo>
                  <a:pt x="2919" y="1055"/>
                </a:lnTo>
                <a:lnTo>
                  <a:pt x="2917" y="1057"/>
                </a:lnTo>
                <a:lnTo>
                  <a:pt x="2915" y="1059"/>
                </a:lnTo>
                <a:lnTo>
                  <a:pt x="2915" y="1061"/>
                </a:lnTo>
                <a:lnTo>
                  <a:pt x="2915" y="1061"/>
                </a:lnTo>
                <a:lnTo>
                  <a:pt x="2915" y="1061"/>
                </a:lnTo>
                <a:lnTo>
                  <a:pt x="2917" y="1061"/>
                </a:lnTo>
                <a:lnTo>
                  <a:pt x="2917" y="1063"/>
                </a:lnTo>
                <a:lnTo>
                  <a:pt x="2919" y="1063"/>
                </a:lnTo>
                <a:lnTo>
                  <a:pt x="2921" y="1065"/>
                </a:lnTo>
                <a:lnTo>
                  <a:pt x="2921" y="1067"/>
                </a:lnTo>
                <a:lnTo>
                  <a:pt x="2923" y="1069"/>
                </a:lnTo>
                <a:lnTo>
                  <a:pt x="2921" y="1071"/>
                </a:lnTo>
                <a:lnTo>
                  <a:pt x="2921" y="1074"/>
                </a:lnTo>
                <a:lnTo>
                  <a:pt x="2923" y="1078"/>
                </a:lnTo>
                <a:lnTo>
                  <a:pt x="2925" y="1080"/>
                </a:lnTo>
                <a:lnTo>
                  <a:pt x="2925" y="1078"/>
                </a:lnTo>
                <a:lnTo>
                  <a:pt x="2925" y="1076"/>
                </a:lnTo>
                <a:lnTo>
                  <a:pt x="2925" y="1076"/>
                </a:lnTo>
                <a:lnTo>
                  <a:pt x="2927" y="1074"/>
                </a:lnTo>
                <a:lnTo>
                  <a:pt x="2927" y="1074"/>
                </a:lnTo>
                <a:lnTo>
                  <a:pt x="2929" y="1076"/>
                </a:lnTo>
                <a:lnTo>
                  <a:pt x="2929" y="1076"/>
                </a:lnTo>
                <a:lnTo>
                  <a:pt x="2929" y="1076"/>
                </a:lnTo>
                <a:lnTo>
                  <a:pt x="2931" y="1080"/>
                </a:lnTo>
                <a:lnTo>
                  <a:pt x="2931" y="1080"/>
                </a:lnTo>
                <a:lnTo>
                  <a:pt x="2931" y="1082"/>
                </a:lnTo>
                <a:lnTo>
                  <a:pt x="2933" y="1084"/>
                </a:lnTo>
                <a:lnTo>
                  <a:pt x="2933" y="1084"/>
                </a:lnTo>
                <a:lnTo>
                  <a:pt x="2933" y="1082"/>
                </a:lnTo>
                <a:lnTo>
                  <a:pt x="2936" y="1078"/>
                </a:lnTo>
                <a:lnTo>
                  <a:pt x="2938" y="1078"/>
                </a:lnTo>
                <a:lnTo>
                  <a:pt x="2938" y="1078"/>
                </a:lnTo>
                <a:lnTo>
                  <a:pt x="2938" y="1080"/>
                </a:lnTo>
                <a:lnTo>
                  <a:pt x="2940" y="1082"/>
                </a:lnTo>
                <a:lnTo>
                  <a:pt x="2942" y="1084"/>
                </a:lnTo>
                <a:lnTo>
                  <a:pt x="2942" y="1084"/>
                </a:lnTo>
                <a:lnTo>
                  <a:pt x="2944" y="1084"/>
                </a:lnTo>
                <a:lnTo>
                  <a:pt x="2942" y="1082"/>
                </a:lnTo>
                <a:lnTo>
                  <a:pt x="2942" y="1080"/>
                </a:lnTo>
                <a:lnTo>
                  <a:pt x="2942" y="1078"/>
                </a:lnTo>
                <a:lnTo>
                  <a:pt x="2942" y="1078"/>
                </a:lnTo>
                <a:lnTo>
                  <a:pt x="2942" y="1074"/>
                </a:lnTo>
                <a:lnTo>
                  <a:pt x="2940" y="1069"/>
                </a:lnTo>
                <a:lnTo>
                  <a:pt x="2938" y="1067"/>
                </a:lnTo>
                <a:lnTo>
                  <a:pt x="2938" y="1065"/>
                </a:lnTo>
                <a:lnTo>
                  <a:pt x="2938" y="1065"/>
                </a:lnTo>
                <a:lnTo>
                  <a:pt x="2940" y="1065"/>
                </a:lnTo>
                <a:lnTo>
                  <a:pt x="2940" y="1065"/>
                </a:lnTo>
                <a:lnTo>
                  <a:pt x="2942" y="1067"/>
                </a:lnTo>
                <a:lnTo>
                  <a:pt x="2942" y="1067"/>
                </a:lnTo>
                <a:lnTo>
                  <a:pt x="2942" y="1069"/>
                </a:lnTo>
                <a:lnTo>
                  <a:pt x="2944" y="1069"/>
                </a:lnTo>
                <a:lnTo>
                  <a:pt x="2944" y="1069"/>
                </a:lnTo>
                <a:lnTo>
                  <a:pt x="2944" y="1069"/>
                </a:lnTo>
                <a:lnTo>
                  <a:pt x="2948" y="1067"/>
                </a:lnTo>
                <a:lnTo>
                  <a:pt x="2948" y="1067"/>
                </a:lnTo>
                <a:lnTo>
                  <a:pt x="2948" y="1067"/>
                </a:lnTo>
                <a:lnTo>
                  <a:pt x="2946" y="1065"/>
                </a:lnTo>
                <a:lnTo>
                  <a:pt x="2946" y="1065"/>
                </a:lnTo>
                <a:lnTo>
                  <a:pt x="2946" y="1065"/>
                </a:lnTo>
                <a:lnTo>
                  <a:pt x="2944" y="1065"/>
                </a:lnTo>
                <a:lnTo>
                  <a:pt x="2944" y="1065"/>
                </a:lnTo>
                <a:lnTo>
                  <a:pt x="2944" y="1063"/>
                </a:lnTo>
                <a:lnTo>
                  <a:pt x="2944" y="1061"/>
                </a:lnTo>
                <a:lnTo>
                  <a:pt x="2942" y="1061"/>
                </a:lnTo>
                <a:lnTo>
                  <a:pt x="2942" y="1061"/>
                </a:lnTo>
                <a:lnTo>
                  <a:pt x="2942" y="1059"/>
                </a:lnTo>
                <a:lnTo>
                  <a:pt x="2942" y="1059"/>
                </a:lnTo>
                <a:lnTo>
                  <a:pt x="2944" y="1059"/>
                </a:lnTo>
                <a:lnTo>
                  <a:pt x="2946" y="1059"/>
                </a:lnTo>
                <a:lnTo>
                  <a:pt x="2948" y="1057"/>
                </a:lnTo>
                <a:lnTo>
                  <a:pt x="2948" y="1057"/>
                </a:lnTo>
                <a:lnTo>
                  <a:pt x="2950" y="1059"/>
                </a:lnTo>
                <a:lnTo>
                  <a:pt x="2952" y="1061"/>
                </a:lnTo>
                <a:lnTo>
                  <a:pt x="2954" y="1061"/>
                </a:lnTo>
                <a:lnTo>
                  <a:pt x="2954" y="1063"/>
                </a:lnTo>
                <a:lnTo>
                  <a:pt x="2956" y="1063"/>
                </a:lnTo>
                <a:lnTo>
                  <a:pt x="2956" y="1063"/>
                </a:lnTo>
                <a:lnTo>
                  <a:pt x="2956" y="1061"/>
                </a:lnTo>
                <a:lnTo>
                  <a:pt x="2956" y="1061"/>
                </a:lnTo>
                <a:lnTo>
                  <a:pt x="2956" y="1059"/>
                </a:lnTo>
                <a:lnTo>
                  <a:pt x="2956" y="1057"/>
                </a:lnTo>
                <a:lnTo>
                  <a:pt x="2956" y="1055"/>
                </a:lnTo>
                <a:lnTo>
                  <a:pt x="2954" y="1053"/>
                </a:lnTo>
                <a:lnTo>
                  <a:pt x="2952" y="1053"/>
                </a:lnTo>
                <a:lnTo>
                  <a:pt x="2950" y="1053"/>
                </a:lnTo>
                <a:lnTo>
                  <a:pt x="2950" y="1050"/>
                </a:lnTo>
                <a:lnTo>
                  <a:pt x="2946" y="1048"/>
                </a:lnTo>
                <a:lnTo>
                  <a:pt x="2944" y="1046"/>
                </a:lnTo>
                <a:lnTo>
                  <a:pt x="2944" y="1046"/>
                </a:lnTo>
                <a:lnTo>
                  <a:pt x="2942" y="1046"/>
                </a:lnTo>
                <a:lnTo>
                  <a:pt x="2938" y="1044"/>
                </a:lnTo>
                <a:lnTo>
                  <a:pt x="2936" y="1044"/>
                </a:lnTo>
                <a:lnTo>
                  <a:pt x="2936" y="1044"/>
                </a:lnTo>
                <a:lnTo>
                  <a:pt x="2936" y="1044"/>
                </a:lnTo>
                <a:lnTo>
                  <a:pt x="2936" y="1044"/>
                </a:lnTo>
                <a:lnTo>
                  <a:pt x="2936" y="1042"/>
                </a:lnTo>
                <a:lnTo>
                  <a:pt x="2938" y="1042"/>
                </a:lnTo>
                <a:lnTo>
                  <a:pt x="2940" y="1042"/>
                </a:lnTo>
                <a:lnTo>
                  <a:pt x="2942" y="1040"/>
                </a:lnTo>
                <a:lnTo>
                  <a:pt x="2940" y="1040"/>
                </a:lnTo>
                <a:lnTo>
                  <a:pt x="2940" y="1040"/>
                </a:lnTo>
                <a:lnTo>
                  <a:pt x="2940" y="1038"/>
                </a:lnTo>
                <a:lnTo>
                  <a:pt x="2938" y="1038"/>
                </a:lnTo>
                <a:lnTo>
                  <a:pt x="2940" y="1036"/>
                </a:lnTo>
                <a:lnTo>
                  <a:pt x="2942" y="1036"/>
                </a:lnTo>
                <a:lnTo>
                  <a:pt x="2944" y="1038"/>
                </a:lnTo>
                <a:lnTo>
                  <a:pt x="2944" y="1038"/>
                </a:lnTo>
                <a:lnTo>
                  <a:pt x="2942" y="1040"/>
                </a:lnTo>
                <a:lnTo>
                  <a:pt x="2944" y="1040"/>
                </a:lnTo>
                <a:lnTo>
                  <a:pt x="2944" y="1040"/>
                </a:lnTo>
                <a:lnTo>
                  <a:pt x="2946" y="1038"/>
                </a:lnTo>
                <a:lnTo>
                  <a:pt x="2946" y="1036"/>
                </a:lnTo>
                <a:lnTo>
                  <a:pt x="2944" y="1036"/>
                </a:lnTo>
                <a:lnTo>
                  <a:pt x="2942" y="1034"/>
                </a:lnTo>
                <a:lnTo>
                  <a:pt x="2940" y="1032"/>
                </a:lnTo>
                <a:lnTo>
                  <a:pt x="2940" y="1032"/>
                </a:lnTo>
                <a:lnTo>
                  <a:pt x="2938" y="1027"/>
                </a:lnTo>
                <a:lnTo>
                  <a:pt x="2936" y="1023"/>
                </a:lnTo>
                <a:lnTo>
                  <a:pt x="2936" y="1023"/>
                </a:lnTo>
                <a:lnTo>
                  <a:pt x="2936" y="1019"/>
                </a:lnTo>
                <a:lnTo>
                  <a:pt x="2936" y="1019"/>
                </a:lnTo>
                <a:lnTo>
                  <a:pt x="2936" y="1017"/>
                </a:lnTo>
                <a:lnTo>
                  <a:pt x="2936" y="1017"/>
                </a:lnTo>
                <a:lnTo>
                  <a:pt x="2938" y="1015"/>
                </a:lnTo>
                <a:lnTo>
                  <a:pt x="2938" y="1015"/>
                </a:lnTo>
                <a:lnTo>
                  <a:pt x="2940" y="1015"/>
                </a:lnTo>
                <a:lnTo>
                  <a:pt x="2940" y="1015"/>
                </a:lnTo>
                <a:lnTo>
                  <a:pt x="2940" y="1017"/>
                </a:lnTo>
                <a:lnTo>
                  <a:pt x="2940" y="1017"/>
                </a:lnTo>
                <a:lnTo>
                  <a:pt x="2942" y="1019"/>
                </a:lnTo>
                <a:lnTo>
                  <a:pt x="2946" y="1021"/>
                </a:lnTo>
                <a:lnTo>
                  <a:pt x="2946" y="1023"/>
                </a:lnTo>
                <a:lnTo>
                  <a:pt x="2946" y="1025"/>
                </a:lnTo>
                <a:lnTo>
                  <a:pt x="2950" y="1025"/>
                </a:lnTo>
                <a:lnTo>
                  <a:pt x="2950" y="1025"/>
                </a:lnTo>
                <a:lnTo>
                  <a:pt x="2950" y="1025"/>
                </a:lnTo>
                <a:lnTo>
                  <a:pt x="2948" y="1023"/>
                </a:lnTo>
                <a:lnTo>
                  <a:pt x="2948" y="1023"/>
                </a:lnTo>
                <a:lnTo>
                  <a:pt x="2946" y="1021"/>
                </a:lnTo>
                <a:lnTo>
                  <a:pt x="2948" y="1019"/>
                </a:lnTo>
                <a:lnTo>
                  <a:pt x="2950" y="1021"/>
                </a:lnTo>
                <a:lnTo>
                  <a:pt x="2952" y="1023"/>
                </a:lnTo>
                <a:lnTo>
                  <a:pt x="2954" y="1025"/>
                </a:lnTo>
                <a:lnTo>
                  <a:pt x="2954" y="1025"/>
                </a:lnTo>
                <a:lnTo>
                  <a:pt x="2954" y="1023"/>
                </a:lnTo>
                <a:lnTo>
                  <a:pt x="2954" y="1023"/>
                </a:lnTo>
                <a:lnTo>
                  <a:pt x="2954" y="1021"/>
                </a:lnTo>
                <a:lnTo>
                  <a:pt x="2952" y="1021"/>
                </a:lnTo>
                <a:lnTo>
                  <a:pt x="2952" y="1019"/>
                </a:lnTo>
                <a:lnTo>
                  <a:pt x="2952" y="1019"/>
                </a:lnTo>
                <a:lnTo>
                  <a:pt x="2952" y="1019"/>
                </a:lnTo>
                <a:lnTo>
                  <a:pt x="2954" y="1019"/>
                </a:lnTo>
                <a:lnTo>
                  <a:pt x="2956" y="1019"/>
                </a:lnTo>
                <a:lnTo>
                  <a:pt x="2959" y="1019"/>
                </a:lnTo>
                <a:lnTo>
                  <a:pt x="2959" y="1021"/>
                </a:lnTo>
                <a:lnTo>
                  <a:pt x="2961" y="1021"/>
                </a:lnTo>
                <a:lnTo>
                  <a:pt x="2961" y="1021"/>
                </a:lnTo>
                <a:lnTo>
                  <a:pt x="2959" y="1019"/>
                </a:lnTo>
                <a:lnTo>
                  <a:pt x="2956" y="1017"/>
                </a:lnTo>
                <a:lnTo>
                  <a:pt x="2954" y="1017"/>
                </a:lnTo>
                <a:lnTo>
                  <a:pt x="2954" y="1017"/>
                </a:lnTo>
                <a:lnTo>
                  <a:pt x="2952" y="1017"/>
                </a:lnTo>
                <a:lnTo>
                  <a:pt x="2954" y="1015"/>
                </a:lnTo>
                <a:lnTo>
                  <a:pt x="2952" y="1015"/>
                </a:lnTo>
                <a:lnTo>
                  <a:pt x="2952" y="1013"/>
                </a:lnTo>
                <a:lnTo>
                  <a:pt x="2952" y="1013"/>
                </a:lnTo>
                <a:lnTo>
                  <a:pt x="2954" y="1013"/>
                </a:lnTo>
                <a:lnTo>
                  <a:pt x="2956" y="1013"/>
                </a:lnTo>
                <a:lnTo>
                  <a:pt x="2959" y="1011"/>
                </a:lnTo>
                <a:lnTo>
                  <a:pt x="2961" y="1009"/>
                </a:lnTo>
                <a:lnTo>
                  <a:pt x="2963" y="1009"/>
                </a:lnTo>
                <a:lnTo>
                  <a:pt x="2963" y="1009"/>
                </a:lnTo>
                <a:lnTo>
                  <a:pt x="2965" y="1011"/>
                </a:lnTo>
                <a:lnTo>
                  <a:pt x="2967" y="1011"/>
                </a:lnTo>
                <a:lnTo>
                  <a:pt x="2969" y="1009"/>
                </a:lnTo>
                <a:lnTo>
                  <a:pt x="2971" y="1009"/>
                </a:lnTo>
                <a:lnTo>
                  <a:pt x="2973" y="1009"/>
                </a:lnTo>
                <a:lnTo>
                  <a:pt x="2975" y="1009"/>
                </a:lnTo>
                <a:lnTo>
                  <a:pt x="2977" y="1009"/>
                </a:lnTo>
                <a:lnTo>
                  <a:pt x="2982" y="1011"/>
                </a:lnTo>
                <a:lnTo>
                  <a:pt x="2984" y="1011"/>
                </a:lnTo>
                <a:lnTo>
                  <a:pt x="2986" y="1013"/>
                </a:lnTo>
                <a:lnTo>
                  <a:pt x="2986" y="1013"/>
                </a:lnTo>
                <a:lnTo>
                  <a:pt x="2986" y="1015"/>
                </a:lnTo>
                <a:lnTo>
                  <a:pt x="2988" y="1015"/>
                </a:lnTo>
                <a:lnTo>
                  <a:pt x="2990" y="1015"/>
                </a:lnTo>
                <a:lnTo>
                  <a:pt x="2992" y="1015"/>
                </a:lnTo>
                <a:lnTo>
                  <a:pt x="2996" y="1015"/>
                </a:lnTo>
                <a:lnTo>
                  <a:pt x="2994" y="1015"/>
                </a:lnTo>
                <a:lnTo>
                  <a:pt x="2990" y="1017"/>
                </a:lnTo>
                <a:lnTo>
                  <a:pt x="2990" y="1017"/>
                </a:lnTo>
                <a:lnTo>
                  <a:pt x="2988" y="1019"/>
                </a:lnTo>
                <a:lnTo>
                  <a:pt x="2988" y="1021"/>
                </a:lnTo>
                <a:lnTo>
                  <a:pt x="2988" y="1021"/>
                </a:lnTo>
                <a:lnTo>
                  <a:pt x="2988" y="1021"/>
                </a:lnTo>
                <a:lnTo>
                  <a:pt x="2988" y="1023"/>
                </a:lnTo>
                <a:lnTo>
                  <a:pt x="2988" y="1023"/>
                </a:lnTo>
                <a:lnTo>
                  <a:pt x="2990" y="1023"/>
                </a:lnTo>
                <a:lnTo>
                  <a:pt x="2992" y="1021"/>
                </a:lnTo>
                <a:lnTo>
                  <a:pt x="2996" y="1017"/>
                </a:lnTo>
                <a:lnTo>
                  <a:pt x="2998" y="1015"/>
                </a:lnTo>
                <a:lnTo>
                  <a:pt x="3003" y="1013"/>
                </a:lnTo>
                <a:lnTo>
                  <a:pt x="3005" y="1011"/>
                </a:lnTo>
                <a:lnTo>
                  <a:pt x="3007" y="1009"/>
                </a:lnTo>
                <a:lnTo>
                  <a:pt x="3009" y="1006"/>
                </a:lnTo>
                <a:lnTo>
                  <a:pt x="3013" y="1009"/>
                </a:lnTo>
                <a:lnTo>
                  <a:pt x="3015" y="1006"/>
                </a:lnTo>
                <a:lnTo>
                  <a:pt x="3015" y="1006"/>
                </a:lnTo>
                <a:lnTo>
                  <a:pt x="3017" y="1006"/>
                </a:lnTo>
                <a:lnTo>
                  <a:pt x="3026" y="1009"/>
                </a:lnTo>
                <a:lnTo>
                  <a:pt x="3028" y="1006"/>
                </a:lnTo>
                <a:lnTo>
                  <a:pt x="3028" y="1006"/>
                </a:lnTo>
                <a:lnTo>
                  <a:pt x="3028" y="1004"/>
                </a:lnTo>
                <a:lnTo>
                  <a:pt x="3028" y="1004"/>
                </a:lnTo>
                <a:lnTo>
                  <a:pt x="3028" y="1002"/>
                </a:lnTo>
                <a:lnTo>
                  <a:pt x="3019" y="1000"/>
                </a:lnTo>
                <a:lnTo>
                  <a:pt x="3017" y="998"/>
                </a:lnTo>
                <a:lnTo>
                  <a:pt x="3013" y="996"/>
                </a:lnTo>
                <a:lnTo>
                  <a:pt x="3013" y="994"/>
                </a:lnTo>
                <a:lnTo>
                  <a:pt x="3013" y="992"/>
                </a:lnTo>
                <a:lnTo>
                  <a:pt x="3013" y="990"/>
                </a:lnTo>
                <a:lnTo>
                  <a:pt x="3011" y="988"/>
                </a:lnTo>
                <a:lnTo>
                  <a:pt x="3009" y="983"/>
                </a:lnTo>
                <a:lnTo>
                  <a:pt x="3009" y="983"/>
                </a:lnTo>
                <a:lnTo>
                  <a:pt x="3007" y="981"/>
                </a:lnTo>
                <a:lnTo>
                  <a:pt x="3009" y="979"/>
                </a:lnTo>
                <a:lnTo>
                  <a:pt x="3011" y="977"/>
                </a:lnTo>
                <a:lnTo>
                  <a:pt x="3011" y="977"/>
                </a:lnTo>
                <a:lnTo>
                  <a:pt x="3011" y="973"/>
                </a:lnTo>
                <a:lnTo>
                  <a:pt x="3013" y="971"/>
                </a:lnTo>
                <a:lnTo>
                  <a:pt x="3013" y="969"/>
                </a:lnTo>
                <a:lnTo>
                  <a:pt x="3013" y="969"/>
                </a:lnTo>
                <a:lnTo>
                  <a:pt x="3015" y="967"/>
                </a:lnTo>
                <a:lnTo>
                  <a:pt x="3017" y="967"/>
                </a:lnTo>
                <a:lnTo>
                  <a:pt x="3019" y="967"/>
                </a:lnTo>
                <a:lnTo>
                  <a:pt x="3021" y="965"/>
                </a:lnTo>
                <a:lnTo>
                  <a:pt x="3021" y="960"/>
                </a:lnTo>
                <a:lnTo>
                  <a:pt x="3021" y="958"/>
                </a:lnTo>
                <a:lnTo>
                  <a:pt x="3024" y="956"/>
                </a:lnTo>
                <a:lnTo>
                  <a:pt x="3024" y="950"/>
                </a:lnTo>
                <a:lnTo>
                  <a:pt x="3024" y="950"/>
                </a:lnTo>
                <a:lnTo>
                  <a:pt x="3026" y="946"/>
                </a:lnTo>
                <a:lnTo>
                  <a:pt x="3026" y="946"/>
                </a:lnTo>
                <a:lnTo>
                  <a:pt x="3026" y="946"/>
                </a:lnTo>
                <a:lnTo>
                  <a:pt x="3026" y="946"/>
                </a:lnTo>
                <a:lnTo>
                  <a:pt x="3026" y="944"/>
                </a:lnTo>
                <a:lnTo>
                  <a:pt x="3026" y="944"/>
                </a:lnTo>
                <a:lnTo>
                  <a:pt x="3026" y="941"/>
                </a:lnTo>
                <a:lnTo>
                  <a:pt x="3028" y="941"/>
                </a:lnTo>
                <a:lnTo>
                  <a:pt x="3026" y="939"/>
                </a:lnTo>
                <a:lnTo>
                  <a:pt x="3028" y="939"/>
                </a:lnTo>
                <a:lnTo>
                  <a:pt x="3028" y="937"/>
                </a:lnTo>
                <a:lnTo>
                  <a:pt x="3030" y="939"/>
                </a:lnTo>
                <a:lnTo>
                  <a:pt x="3028" y="939"/>
                </a:lnTo>
                <a:lnTo>
                  <a:pt x="3030" y="939"/>
                </a:lnTo>
                <a:lnTo>
                  <a:pt x="3030" y="941"/>
                </a:lnTo>
                <a:lnTo>
                  <a:pt x="3028" y="941"/>
                </a:lnTo>
                <a:lnTo>
                  <a:pt x="3036" y="941"/>
                </a:lnTo>
                <a:lnTo>
                  <a:pt x="3036" y="939"/>
                </a:lnTo>
                <a:lnTo>
                  <a:pt x="3036" y="937"/>
                </a:lnTo>
                <a:lnTo>
                  <a:pt x="3038" y="935"/>
                </a:lnTo>
                <a:lnTo>
                  <a:pt x="3038" y="935"/>
                </a:lnTo>
                <a:lnTo>
                  <a:pt x="3038" y="933"/>
                </a:lnTo>
                <a:lnTo>
                  <a:pt x="3038" y="931"/>
                </a:lnTo>
                <a:lnTo>
                  <a:pt x="3038" y="929"/>
                </a:lnTo>
                <a:lnTo>
                  <a:pt x="3036" y="927"/>
                </a:lnTo>
                <a:lnTo>
                  <a:pt x="3036" y="927"/>
                </a:lnTo>
                <a:lnTo>
                  <a:pt x="3036" y="925"/>
                </a:lnTo>
                <a:lnTo>
                  <a:pt x="3038" y="925"/>
                </a:lnTo>
                <a:lnTo>
                  <a:pt x="3040" y="925"/>
                </a:lnTo>
                <a:lnTo>
                  <a:pt x="3040" y="925"/>
                </a:lnTo>
                <a:lnTo>
                  <a:pt x="3042" y="925"/>
                </a:lnTo>
                <a:lnTo>
                  <a:pt x="3044" y="923"/>
                </a:lnTo>
                <a:lnTo>
                  <a:pt x="3044" y="923"/>
                </a:lnTo>
                <a:lnTo>
                  <a:pt x="3049" y="918"/>
                </a:lnTo>
                <a:lnTo>
                  <a:pt x="3051" y="918"/>
                </a:lnTo>
                <a:lnTo>
                  <a:pt x="3053" y="916"/>
                </a:lnTo>
                <a:lnTo>
                  <a:pt x="3053" y="914"/>
                </a:lnTo>
                <a:lnTo>
                  <a:pt x="3053" y="914"/>
                </a:lnTo>
                <a:lnTo>
                  <a:pt x="3053" y="912"/>
                </a:lnTo>
                <a:lnTo>
                  <a:pt x="3053" y="910"/>
                </a:lnTo>
                <a:lnTo>
                  <a:pt x="3059" y="908"/>
                </a:lnTo>
                <a:lnTo>
                  <a:pt x="3061" y="910"/>
                </a:lnTo>
                <a:lnTo>
                  <a:pt x="3063" y="908"/>
                </a:lnTo>
                <a:lnTo>
                  <a:pt x="3063" y="906"/>
                </a:lnTo>
                <a:lnTo>
                  <a:pt x="3065" y="906"/>
                </a:lnTo>
                <a:lnTo>
                  <a:pt x="3065" y="908"/>
                </a:lnTo>
                <a:lnTo>
                  <a:pt x="3065" y="908"/>
                </a:lnTo>
                <a:lnTo>
                  <a:pt x="3068" y="908"/>
                </a:lnTo>
                <a:lnTo>
                  <a:pt x="3070" y="908"/>
                </a:lnTo>
                <a:lnTo>
                  <a:pt x="3070" y="908"/>
                </a:lnTo>
                <a:lnTo>
                  <a:pt x="3070" y="904"/>
                </a:lnTo>
                <a:lnTo>
                  <a:pt x="3070" y="902"/>
                </a:lnTo>
                <a:lnTo>
                  <a:pt x="3070" y="900"/>
                </a:lnTo>
                <a:lnTo>
                  <a:pt x="3068" y="897"/>
                </a:lnTo>
                <a:lnTo>
                  <a:pt x="3070" y="900"/>
                </a:lnTo>
                <a:lnTo>
                  <a:pt x="3070" y="900"/>
                </a:lnTo>
                <a:lnTo>
                  <a:pt x="3070" y="902"/>
                </a:lnTo>
                <a:lnTo>
                  <a:pt x="3072" y="904"/>
                </a:lnTo>
                <a:lnTo>
                  <a:pt x="3070" y="906"/>
                </a:lnTo>
                <a:lnTo>
                  <a:pt x="3072" y="908"/>
                </a:lnTo>
                <a:lnTo>
                  <a:pt x="3072" y="908"/>
                </a:lnTo>
                <a:lnTo>
                  <a:pt x="3074" y="910"/>
                </a:lnTo>
                <a:lnTo>
                  <a:pt x="3076" y="910"/>
                </a:lnTo>
                <a:lnTo>
                  <a:pt x="3080" y="910"/>
                </a:lnTo>
                <a:lnTo>
                  <a:pt x="3080" y="910"/>
                </a:lnTo>
                <a:lnTo>
                  <a:pt x="3078" y="910"/>
                </a:lnTo>
                <a:lnTo>
                  <a:pt x="3076" y="912"/>
                </a:lnTo>
                <a:lnTo>
                  <a:pt x="3074" y="910"/>
                </a:lnTo>
                <a:lnTo>
                  <a:pt x="3070" y="910"/>
                </a:lnTo>
                <a:lnTo>
                  <a:pt x="3068" y="910"/>
                </a:lnTo>
                <a:lnTo>
                  <a:pt x="3065" y="910"/>
                </a:lnTo>
                <a:lnTo>
                  <a:pt x="3065" y="910"/>
                </a:lnTo>
                <a:lnTo>
                  <a:pt x="3068" y="912"/>
                </a:lnTo>
                <a:lnTo>
                  <a:pt x="3070" y="912"/>
                </a:lnTo>
                <a:lnTo>
                  <a:pt x="3072" y="912"/>
                </a:lnTo>
                <a:lnTo>
                  <a:pt x="3072" y="912"/>
                </a:lnTo>
                <a:lnTo>
                  <a:pt x="3072" y="914"/>
                </a:lnTo>
                <a:lnTo>
                  <a:pt x="3070" y="914"/>
                </a:lnTo>
                <a:lnTo>
                  <a:pt x="3070" y="914"/>
                </a:lnTo>
                <a:lnTo>
                  <a:pt x="3068" y="914"/>
                </a:lnTo>
                <a:lnTo>
                  <a:pt x="3070" y="914"/>
                </a:lnTo>
                <a:lnTo>
                  <a:pt x="3070" y="914"/>
                </a:lnTo>
                <a:lnTo>
                  <a:pt x="3072" y="916"/>
                </a:lnTo>
                <a:lnTo>
                  <a:pt x="3076" y="918"/>
                </a:lnTo>
                <a:lnTo>
                  <a:pt x="3078" y="918"/>
                </a:lnTo>
                <a:lnTo>
                  <a:pt x="3082" y="918"/>
                </a:lnTo>
                <a:lnTo>
                  <a:pt x="3084" y="918"/>
                </a:lnTo>
                <a:lnTo>
                  <a:pt x="3088" y="916"/>
                </a:lnTo>
                <a:lnTo>
                  <a:pt x="3091" y="918"/>
                </a:lnTo>
                <a:lnTo>
                  <a:pt x="3093" y="918"/>
                </a:lnTo>
                <a:lnTo>
                  <a:pt x="3093" y="918"/>
                </a:lnTo>
                <a:lnTo>
                  <a:pt x="3095" y="918"/>
                </a:lnTo>
                <a:lnTo>
                  <a:pt x="3095" y="921"/>
                </a:lnTo>
                <a:lnTo>
                  <a:pt x="3095" y="921"/>
                </a:lnTo>
                <a:lnTo>
                  <a:pt x="3093" y="923"/>
                </a:lnTo>
                <a:lnTo>
                  <a:pt x="3091" y="925"/>
                </a:lnTo>
                <a:lnTo>
                  <a:pt x="3088" y="925"/>
                </a:lnTo>
                <a:lnTo>
                  <a:pt x="3084" y="927"/>
                </a:lnTo>
                <a:lnTo>
                  <a:pt x="3078" y="931"/>
                </a:lnTo>
                <a:lnTo>
                  <a:pt x="3080" y="931"/>
                </a:lnTo>
                <a:lnTo>
                  <a:pt x="3080" y="933"/>
                </a:lnTo>
                <a:lnTo>
                  <a:pt x="3082" y="931"/>
                </a:lnTo>
                <a:lnTo>
                  <a:pt x="3084" y="931"/>
                </a:lnTo>
                <a:lnTo>
                  <a:pt x="3088" y="935"/>
                </a:lnTo>
                <a:lnTo>
                  <a:pt x="3091" y="935"/>
                </a:lnTo>
                <a:lnTo>
                  <a:pt x="3091" y="935"/>
                </a:lnTo>
                <a:lnTo>
                  <a:pt x="3095" y="935"/>
                </a:lnTo>
                <a:lnTo>
                  <a:pt x="3095" y="937"/>
                </a:lnTo>
                <a:lnTo>
                  <a:pt x="3095" y="939"/>
                </a:lnTo>
                <a:lnTo>
                  <a:pt x="3093" y="944"/>
                </a:lnTo>
                <a:lnTo>
                  <a:pt x="3093" y="946"/>
                </a:lnTo>
                <a:lnTo>
                  <a:pt x="3093" y="946"/>
                </a:lnTo>
                <a:lnTo>
                  <a:pt x="3093" y="946"/>
                </a:lnTo>
                <a:lnTo>
                  <a:pt x="3095" y="948"/>
                </a:lnTo>
                <a:lnTo>
                  <a:pt x="3097" y="948"/>
                </a:lnTo>
                <a:lnTo>
                  <a:pt x="3099" y="948"/>
                </a:lnTo>
                <a:lnTo>
                  <a:pt x="3101" y="948"/>
                </a:lnTo>
                <a:lnTo>
                  <a:pt x="3105" y="946"/>
                </a:lnTo>
                <a:lnTo>
                  <a:pt x="3107" y="944"/>
                </a:lnTo>
                <a:lnTo>
                  <a:pt x="3112" y="941"/>
                </a:lnTo>
                <a:lnTo>
                  <a:pt x="3114" y="941"/>
                </a:lnTo>
                <a:lnTo>
                  <a:pt x="3116" y="941"/>
                </a:lnTo>
                <a:lnTo>
                  <a:pt x="3118" y="939"/>
                </a:lnTo>
                <a:lnTo>
                  <a:pt x="3120" y="939"/>
                </a:lnTo>
                <a:lnTo>
                  <a:pt x="3122" y="935"/>
                </a:lnTo>
                <a:lnTo>
                  <a:pt x="3122" y="935"/>
                </a:lnTo>
                <a:lnTo>
                  <a:pt x="3124" y="935"/>
                </a:lnTo>
                <a:lnTo>
                  <a:pt x="3126" y="937"/>
                </a:lnTo>
                <a:lnTo>
                  <a:pt x="3126" y="937"/>
                </a:lnTo>
                <a:lnTo>
                  <a:pt x="3128" y="937"/>
                </a:lnTo>
                <a:lnTo>
                  <a:pt x="3130" y="937"/>
                </a:lnTo>
                <a:lnTo>
                  <a:pt x="3132" y="937"/>
                </a:lnTo>
                <a:lnTo>
                  <a:pt x="3135" y="937"/>
                </a:lnTo>
                <a:lnTo>
                  <a:pt x="3135" y="935"/>
                </a:lnTo>
                <a:lnTo>
                  <a:pt x="3137" y="933"/>
                </a:lnTo>
                <a:lnTo>
                  <a:pt x="3137" y="933"/>
                </a:lnTo>
                <a:lnTo>
                  <a:pt x="3137" y="931"/>
                </a:lnTo>
                <a:lnTo>
                  <a:pt x="3135" y="931"/>
                </a:lnTo>
                <a:lnTo>
                  <a:pt x="3132" y="929"/>
                </a:lnTo>
                <a:lnTo>
                  <a:pt x="3132" y="929"/>
                </a:lnTo>
                <a:lnTo>
                  <a:pt x="3130" y="931"/>
                </a:lnTo>
                <a:lnTo>
                  <a:pt x="3130" y="931"/>
                </a:lnTo>
                <a:lnTo>
                  <a:pt x="3126" y="931"/>
                </a:lnTo>
                <a:lnTo>
                  <a:pt x="3126" y="931"/>
                </a:lnTo>
                <a:lnTo>
                  <a:pt x="3122" y="933"/>
                </a:lnTo>
                <a:lnTo>
                  <a:pt x="3122" y="933"/>
                </a:lnTo>
                <a:lnTo>
                  <a:pt x="3120" y="931"/>
                </a:lnTo>
                <a:lnTo>
                  <a:pt x="3118" y="931"/>
                </a:lnTo>
                <a:lnTo>
                  <a:pt x="3116" y="925"/>
                </a:lnTo>
                <a:lnTo>
                  <a:pt x="3114" y="923"/>
                </a:lnTo>
                <a:lnTo>
                  <a:pt x="3114" y="921"/>
                </a:lnTo>
                <a:lnTo>
                  <a:pt x="3112" y="918"/>
                </a:lnTo>
                <a:lnTo>
                  <a:pt x="3112" y="916"/>
                </a:lnTo>
                <a:lnTo>
                  <a:pt x="3114" y="916"/>
                </a:lnTo>
                <a:lnTo>
                  <a:pt x="3116" y="916"/>
                </a:lnTo>
                <a:lnTo>
                  <a:pt x="3118" y="912"/>
                </a:lnTo>
                <a:lnTo>
                  <a:pt x="3120" y="914"/>
                </a:lnTo>
                <a:lnTo>
                  <a:pt x="3120" y="914"/>
                </a:lnTo>
                <a:lnTo>
                  <a:pt x="3118" y="914"/>
                </a:lnTo>
                <a:lnTo>
                  <a:pt x="3118" y="916"/>
                </a:lnTo>
                <a:lnTo>
                  <a:pt x="3116" y="918"/>
                </a:lnTo>
                <a:lnTo>
                  <a:pt x="3116" y="918"/>
                </a:lnTo>
                <a:lnTo>
                  <a:pt x="3116" y="918"/>
                </a:lnTo>
                <a:lnTo>
                  <a:pt x="3118" y="916"/>
                </a:lnTo>
                <a:lnTo>
                  <a:pt x="3118" y="916"/>
                </a:lnTo>
                <a:lnTo>
                  <a:pt x="3120" y="914"/>
                </a:lnTo>
                <a:lnTo>
                  <a:pt x="3126" y="908"/>
                </a:lnTo>
                <a:lnTo>
                  <a:pt x="3130" y="908"/>
                </a:lnTo>
                <a:lnTo>
                  <a:pt x="3132" y="908"/>
                </a:lnTo>
                <a:lnTo>
                  <a:pt x="3132" y="908"/>
                </a:lnTo>
                <a:lnTo>
                  <a:pt x="3135" y="908"/>
                </a:lnTo>
                <a:lnTo>
                  <a:pt x="3137" y="906"/>
                </a:lnTo>
                <a:lnTo>
                  <a:pt x="3139" y="906"/>
                </a:lnTo>
                <a:lnTo>
                  <a:pt x="3141" y="908"/>
                </a:lnTo>
                <a:lnTo>
                  <a:pt x="3143" y="906"/>
                </a:lnTo>
                <a:lnTo>
                  <a:pt x="3145" y="904"/>
                </a:lnTo>
                <a:lnTo>
                  <a:pt x="3147" y="904"/>
                </a:lnTo>
                <a:lnTo>
                  <a:pt x="3149" y="904"/>
                </a:lnTo>
                <a:lnTo>
                  <a:pt x="3151" y="902"/>
                </a:lnTo>
                <a:lnTo>
                  <a:pt x="3156" y="900"/>
                </a:lnTo>
                <a:lnTo>
                  <a:pt x="3162" y="902"/>
                </a:lnTo>
                <a:lnTo>
                  <a:pt x="3162" y="900"/>
                </a:lnTo>
                <a:lnTo>
                  <a:pt x="3166" y="900"/>
                </a:lnTo>
                <a:lnTo>
                  <a:pt x="3166" y="897"/>
                </a:lnTo>
                <a:lnTo>
                  <a:pt x="3170" y="897"/>
                </a:lnTo>
                <a:lnTo>
                  <a:pt x="3168" y="897"/>
                </a:lnTo>
                <a:lnTo>
                  <a:pt x="3168" y="897"/>
                </a:lnTo>
                <a:lnTo>
                  <a:pt x="3166" y="900"/>
                </a:lnTo>
                <a:lnTo>
                  <a:pt x="3168" y="900"/>
                </a:lnTo>
                <a:lnTo>
                  <a:pt x="3172" y="900"/>
                </a:lnTo>
                <a:lnTo>
                  <a:pt x="3172" y="897"/>
                </a:lnTo>
                <a:lnTo>
                  <a:pt x="3176" y="897"/>
                </a:lnTo>
                <a:lnTo>
                  <a:pt x="3176" y="897"/>
                </a:lnTo>
                <a:lnTo>
                  <a:pt x="3176" y="900"/>
                </a:lnTo>
                <a:lnTo>
                  <a:pt x="3176" y="902"/>
                </a:lnTo>
                <a:lnTo>
                  <a:pt x="3176" y="902"/>
                </a:lnTo>
                <a:lnTo>
                  <a:pt x="3174" y="902"/>
                </a:lnTo>
                <a:lnTo>
                  <a:pt x="3170" y="904"/>
                </a:lnTo>
                <a:lnTo>
                  <a:pt x="3168" y="904"/>
                </a:lnTo>
                <a:lnTo>
                  <a:pt x="3164" y="906"/>
                </a:lnTo>
                <a:lnTo>
                  <a:pt x="3166" y="908"/>
                </a:lnTo>
                <a:lnTo>
                  <a:pt x="3166" y="908"/>
                </a:lnTo>
                <a:lnTo>
                  <a:pt x="3164" y="908"/>
                </a:lnTo>
                <a:lnTo>
                  <a:pt x="3162" y="908"/>
                </a:lnTo>
                <a:lnTo>
                  <a:pt x="3160" y="908"/>
                </a:lnTo>
                <a:lnTo>
                  <a:pt x="3158" y="910"/>
                </a:lnTo>
                <a:lnTo>
                  <a:pt x="3156" y="908"/>
                </a:lnTo>
                <a:lnTo>
                  <a:pt x="3156" y="908"/>
                </a:lnTo>
                <a:lnTo>
                  <a:pt x="3156" y="910"/>
                </a:lnTo>
                <a:lnTo>
                  <a:pt x="3158" y="912"/>
                </a:lnTo>
                <a:lnTo>
                  <a:pt x="3158" y="914"/>
                </a:lnTo>
                <a:lnTo>
                  <a:pt x="3160" y="912"/>
                </a:lnTo>
                <a:lnTo>
                  <a:pt x="3162" y="916"/>
                </a:lnTo>
                <a:lnTo>
                  <a:pt x="3166" y="918"/>
                </a:lnTo>
                <a:lnTo>
                  <a:pt x="3164" y="918"/>
                </a:lnTo>
                <a:lnTo>
                  <a:pt x="3162" y="918"/>
                </a:lnTo>
                <a:lnTo>
                  <a:pt x="3162" y="918"/>
                </a:lnTo>
                <a:lnTo>
                  <a:pt x="3160" y="921"/>
                </a:lnTo>
                <a:lnTo>
                  <a:pt x="3160" y="921"/>
                </a:lnTo>
                <a:lnTo>
                  <a:pt x="3160" y="921"/>
                </a:lnTo>
                <a:lnTo>
                  <a:pt x="3160" y="921"/>
                </a:lnTo>
                <a:lnTo>
                  <a:pt x="3158" y="918"/>
                </a:lnTo>
                <a:lnTo>
                  <a:pt x="3158" y="921"/>
                </a:lnTo>
                <a:lnTo>
                  <a:pt x="3156" y="925"/>
                </a:lnTo>
                <a:lnTo>
                  <a:pt x="3153" y="927"/>
                </a:lnTo>
                <a:lnTo>
                  <a:pt x="3153" y="929"/>
                </a:lnTo>
                <a:lnTo>
                  <a:pt x="3153" y="929"/>
                </a:lnTo>
                <a:lnTo>
                  <a:pt x="3153" y="929"/>
                </a:lnTo>
                <a:lnTo>
                  <a:pt x="3153" y="929"/>
                </a:lnTo>
                <a:lnTo>
                  <a:pt x="3153" y="931"/>
                </a:lnTo>
                <a:lnTo>
                  <a:pt x="3153" y="931"/>
                </a:lnTo>
                <a:lnTo>
                  <a:pt x="3147" y="933"/>
                </a:lnTo>
                <a:lnTo>
                  <a:pt x="3147" y="933"/>
                </a:lnTo>
                <a:lnTo>
                  <a:pt x="3145" y="933"/>
                </a:lnTo>
                <a:lnTo>
                  <a:pt x="3143" y="931"/>
                </a:lnTo>
                <a:lnTo>
                  <a:pt x="3141" y="931"/>
                </a:lnTo>
                <a:lnTo>
                  <a:pt x="3141" y="931"/>
                </a:lnTo>
                <a:lnTo>
                  <a:pt x="3139" y="931"/>
                </a:lnTo>
                <a:lnTo>
                  <a:pt x="3141" y="931"/>
                </a:lnTo>
                <a:lnTo>
                  <a:pt x="3141" y="931"/>
                </a:lnTo>
                <a:lnTo>
                  <a:pt x="3143" y="933"/>
                </a:lnTo>
                <a:lnTo>
                  <a:pt x="3141" y="933"/>
                </a:lnTo>
                <a:lnTo>
                  <a:pt x="3139" y="935"/>
                </a:lnTo>
                <a:lnTo>
                  <a:pt x="3139" y="935"/>
                </a:lnTo>
                <a:lnTo>
                  <a:pt x="3139" y="935"/>
                </a:lnTo>
                <a:lnTo>
                  <a:pt x="3143" y="937"/>
                </a:lnTo>
                <a:lnTo>
                  <a:pt x="3147" y="939"/>
                </a:lnTo>
                <a:lnTo>
                  <a:pt x="3147" y="939"/>
                </a:lnTo>
                <a:lnTo>
                  <a:pt x="3149" y="941"/>
                </a:lnTo>
                <a:lnTo>
                  <a:pt x="3149" y="944"/>
                </a:lnTo>
                <a:lnTo>
                  <a:pt x="3151" y="944"/>
                </a:lnTo>
                <a:lnTo>
                  <a:pt x="3151" y="944"/>
                </a:lnTo>
                <a:lnTo>
                  <a:pt x="3153" y="944"/>
                </a:lnTo>
                <a:lnTo>
                  <a:pt x="3156" y="944"/>
                </a:lnTo>
                <a:lnTo>
                  <a:pt x="3162" y="948"/>
                </a:lnTo>
                <a:lnTo>
                  <a:pt x="3162" y="950"/>
                </a:lnTo>
                <a:lnTo>
                  <a:pt x="3168" y="950"/>
                </a:lnTo>
                <a:lnTo>
                  <a:pt x="3168" y="950"/>
                </a:lnTo>
                <a:lnTo>
                  <a:pt x="3176" y="958"/>
                </a:lnTo>
                <a:lnTo>
                  <a:pt x="3181" y="960"/>
                </a:lnTo>
                <a:lnTo>
                  <a:pt x="3185" y="965"/>
                </a:lnTo>
                <a:lnTo>
                  <a:pt x="3187" y="967"/>
                </a:lnTo>
                <a:lnTo>
                  <a:pt x="3189" y="967"/>
                </a:lnTo>
                <a:lnTo>
                  <a:pt x="3193" y="971"/>
                </a:lnTo>
                <a:lnTo>
                  <a:pt x="3195" y="971"/>
                </a:lnTo>
                <a:lnTo>
                  <a:pt x="3200" y="973"/>
                </a:lnTo>
                <a:lnTo>
                  <a:pt x="3202" y="975"/>
                </a:lnTo>
                <a:lnTo>
                  <a:pt x="3204" y="977"/>
                </a:lnTo>
                <a:lnTo>
                  <a:pt x="3208" y="977"/>
                </a:lnTo>
                <a:lnTo>
                  <a:pt x="3208" y="979"/>
                </a:lnTo>
                <a:lnTo>
                  <a:pt x="3210" y="983"/>
                </a:lnTo>
                <a:lnTo>
                  <a:pt x="3212" y="988"/>
                </a:lnTo>
                <a:lnTo>
                  <a:pt x="3212" y="992"/>
                </a:lnTo>
                <a:lnTo>
                  <a:pt x="3212" y="992"/>
                </a:lnTo>
                <a:lnTo>
                  <a:pt x="3212" y="994"/>
                </a:lnTo>
                <a:lnTo>
                  <a:pt x="3212" y="996"/>
                </a:lnTo>
                <a:lnTo>
                  <a:pt x="3210" y="998"/>
                </a:lnTo>
                <a:lnTo>
                  <a:pt x="3208" y="1000"/>
                </a:lnTo>
                <a:lnTo>
                  <a:pt x="3204" y="1002"/>
                </a:lnTo>
                <a:lnTo>
                  <a:pt x="3202" y="1004"/>
                </a:lnTo>
                <a:lnTo>
                  <a:pt x="3200" y="1004"/>
                </a:lnTo>
                <a:lnTo>
                  <a:pt x="3197" y="1006"/>
                </a:lnTo>
                <a:lnTo>
                  <a:pt x="3191" y="1009"/>
                </a:lnTo>
                <a:lnTo>
                  <a:pt x="3189" y="1009"/>
                </a:lnTo>
                <a:lnTo>
                  <a:pt x="3187" y="1009"/>
                </a:lnTo>
                <a:lnTo>
                  <a:pt x="3185" y="1009"/>
                </a:lnTo>
                <a:lnTo>
                  <a:pt x="3185" y="1009"/>
                </a:lnTo>
                <a:lnTo>
                  <a:pt x="3179" y="1006"/>
                </a:lnTo>
                <a:lnTo>
                  <a:pt x="3170" y="1006"/>
                </a:lnTo>
                <a:lnTo>
                  <a:pt x="3166" y="1009"/>
                </a:lnTo>
                <a:lnTo>
                  <a:pt x="3164" y="1009"/>
                </a:lnTo>
                <a:lnTo>
                  <a:pt x="3158" y="1009"/>
                </a:lnTo>
                <a:lnTo>
                  <a:pt x="3156" y="1006"/>
                </a:lnTo>
                <a:lnTo>
                  <a:pt x="3149" y="1006"/>
                </a:lnTo>
                <a:lnTo>
                  <a:pt x="3145" y="1004"/>
                </a:lnTo>
                <a:lnTo>
                  <a:pt x="3143" y="1002"/>
                </a:lnTo>
                <a:lnTo>
                  <a:pt x="3141" y="1002"/>
                </a:lnTo>
                <a:lnTo>
                  <a:pt x="3139" y="1002"/>
                </a:lnTo>
                <a:lnTo>
                  <a:pt x="3139" y="1002"/>
                </a:lnTo>
                <a:lnTo>
                  <a:pt x="3137" y="1002"/>
                </a:lnTo>
                <a:lnTo>
                  <a:pt x="3135" y="1002"/>
                </a:lnTo>
                <a:lnTo>
                  <a:pt x="3132" y="1002"/>
                </a:lnTo>
                <a:lnTo>
                  <a:pt x="3132" y="1000"/>
                </a:lnTo>
                <a:lnTo>
                  <a:pt x="3130" y="996"/>
                </a:lnTo>
                <a:lnTo>
                  <a:pt x="3128" y="996"/>
                </a:lnTo>
                <a:lnTo>
                  <a:pt x="3128" y="996"/>
                </a:lnTo>
                <a:lnTo>
                  <a:pt x="3122" y="996"/>
                </a:lnTo>
                <a:lnTo>
                  <a:pt x="3120" y="996"/>
                </a:lnTo>
                <a:lnTo>
                  <a:pt x="3118" y="994"/>
                </a:lnTo>
                <a:lnTo>
                  <a:pt x="3116" y="992"/>
                </a:lnTo>
                <a:lnTo>
                  <a:pt x="3116" y="992"/>
                </a:lnTo>
                <a:lnTo>
                  <a:pt x="3118" y="990"/>
                </a:lnTo>
                <a:lnTo>
                  <a:pt x="3118" y="990"/>
                </a:lnTo>
                <a:lnTo>
                  <a:pt x="3116" y="990"/>
                </a:lnTo>
                <a:lnTo>
                  <a:pt x="3112" y="992"/>
                </a:lnTo>
                <a:lnTo>
                  <a:pt x="3103" y="992"/>
                </a:lnTo>
                <a:lnTo>
                  <a:pt x="3091" y="990"/>
                </a:lnTo>
                <a:lnTo>
                  <a:pt x="3091" y="990"/>
                </a:lnTo>
                <a:lnTo>
                  <a:pt x="3084" y="992"/>
                </a:lnTo>
                <a:lnTo>
                  <a:pt x="3080" y="994"/>
                </a:lnTo>
                <a:lnTo>
                  <a:pt x="3076" y="996"/>
                </a:lnTo>
                <a:lnTo>
                  <a:pt x="3072" y="998"/>
                </a:lnTo>
                <a:lnTo>
                  <a:pt x="3063" y="1002"/>
                </a:lnTo>
                <a:lnTo>
                  <a:pt x="3061" y="1004"/>
                </a:lnTo>
                <a:lnTo>
                  <a:pt x="3061" y="1006"/>
                </a:lnTo>
                <a:lnTo>
                  <a:pt x="3055" y="1006"/>
                </a:lnTo>
                <a:lnTo>
                  <a:pt x="3047" y="1004"/>
                </a:lnTo>
                <a:lnTo>
                  <a:pt x="3040" y="1004"/>
                </a:lnTo>
                <a:lnTo>
                  <a:pt x="3032" y="1004"/>
                </a:lnTo>
                <a:lnTo>
                  <a:pt x="3030" y="1004"/>
                </a:lnTo>
                <a:lnTo>
                  <a:pt x="3030" y="1004"/>
                </a:lnTo>
                <a:lnTo>
                  <a:pt x="3030" y="1006"/>
                </a:lnTo>
                <a:lnTo>
                  <a:pt x="3028" y="1006"/>
                </a:lnTo>
                <a:lnTo>
                  <a:pt x="3030" y="1009"/>
                </a:lnTo>
                <a:lnTo>
                  <a:pt x="3030" y="1009"/>
                </a:lnTo>
                <a:lnTo>
                  <a:pt x="3032" y="1011"/>
                </a:lnTo>
                <a:lnTo>
                  <a:pt x="3034" y="1011"/>
                </a:lnTo>
                <a:lnTo>
                  <a:pt x="3040" y="1011"/>
                </a:lnTo>
                <a:lnTo>
                  <a:pt x="3040" y="1011"/>
                </a:lnTo>
                <a:lnTo>
                  <a:pt x="3040" y="1013"/>
                </a:lnTo>
                <a:lnTo>
                  <a:pt x="3036" y="1013"/>
                </a:lnTo>
                <a:lnTo>
                  <a:pt x="3028" y="1013"/>
                </a:lnTo>
                <a:lnTo>
                  <a:pt x="3028" y="1015"/>
                </a:lnTo>
                <a:lnTo>
                  <a:pt x="3026" y="1015"/>
                </a:lnTo>
                <a:lnTo>
                  <a:pt x="3026" y="1017"/>
                </a:lnTo>
                <a:lnTo>
                  <a:pt x="3026" y="1017"/>
                </a:lnTo>
                <a:lnTo>
                  <a:pt x="3028" y="1017"/>
                </a:lnTo>
                <a:lnTo>
                  <a:pt x="3028" y="1017"/>
                </a:lnTo>
                <a:lnTo>
                  <a:pt x="3028" y="1017"/>
                </a:lnTo>
                <a:lnTo>
                  <a:pt x="3024" y="1017"/>
                </a:lnTo>
                <a:lnTo>
                  <a:pt x="3021" y="1019"/>
                </a:lnTo>
                <a:lnTo>
                  <a:pt x="3017" y="1017"/>
                </a:lnTo>
                <a:lnTo>
                  <a:pt x="3013" y="1019"/>
                </a:lnTo>
                <a:lnTo>
                  <a:pt x="3013" y="1019"/>
                </a:lnTo>
                <a:lnTo>
                  <a:pt x="3013" y="1017"/>
                </a:lnTo>
                <a:lnTo>
                  <a:pt x="3013" y="1017"/>
                </a:lnTo>
                <a:lnTo>
                  <a:pt x="3013" y="1017"/>
                </a:lnTo>
                <a:lnTo>
                  <a:pt x="3011" y="1015"/>
                </a:lnTo>
                <a:lnTo>
                  <a:pt x="3011" y="1017"/>
                </a:lnTo>
                <a:lnTo>
                  <a:pt x="3009" y="1017"/>
                </a:lnTo>
                <a:lnTo>
                  <a:pt x="3011" y="1019"/>
                </a:lnTo>
                <a:lnTo>
                  <a:pt x="3011" y="1019"/>
                </a:lnTo>
                <a:lnTo>
                  <a:pt x="3009" y="1019"/>
                </a:lnTo>
                <a:lnTo>
                  <a:pt x="3007" y="1019"/>
                </a:lnTo>
                <a:lnTo>
                  <a:pt x="3005" y="1019"/>
                </a:lnTo>
                <a:lnTo>
                  <a:pt x="3003" y="1017"/>
                </a:lnTo>
                <a:lnTo>
                  <a:pt x="3003" y="1017"/>
                </a:lnTo>
                <a:lnTo>
                  <a:pt x="3000" y="1017"/>
                </a:lnTo>
                <a:lnTo>
                  <a:pt x="2998" y="1017"/>
                </a:lnTo>
                <a:lnTo>
                  <a:pt x="2994" y="1017"/>
                </a:lnTo>
                <a:lnTo>
                  <a:pt x="2992" y="1021"/>
                </a:lnTo>
                <a:lnTo>
                  <a:pt x="2988" y="1023"/>
                </a:lnTo>
                <a:lnTo>
                  <a:pt x="2988" y="1025"/>
                </a:lnTo>
                <a:lnTo>
                  <a:pt x="2986" y="1027"/>
                </a:lnTo>
                <a:lnTo>
                  <a:pt x="2986" y="1030"/>
                </a:lnTo>
                <a:lnTo>
                  <a:pt x="2986" y="1032"/>
                </a:lnTo>
                <a:lnTo>
                  <a:pt x="2986" y="1032"/>
                </a:lnTo>
                <a:lnTo>
                  <a:pt x="2986" y="1034"/>
                </a:lnTo>
                <a:lnTo>
                  <a:pt x="2990" y="1034"/>
                </a:lnTo>
                <a:lnTo>
                  <a:pt x="2992" y="1032"/>
                </a:lnTo>
                <a:lnTo>
                  <a:pt x="2996" y="1032"/>
                </a:lnTo>
                <a:lnTo>
                  <a:pt x="2998" y="1032"/>
                </a:lnTo>
                <a:lnTo>
                  <a:pt x="2998" y="1034"/>
                </a:lnTo>
                <a:lnTo>
                  <a:pt x="2996" y="1034"/>
                </a:lnTo>
                <a:lnTo>
                  <a:pt x="2994" y="1036"/>
                </a:lnTo>
                <a:lnTo>
                  <a:pt x="2994" y="1036"/>
                </a:lnTo>
                <a:lnTo>
                  <a:pt x="2994" y="1038"/>
                </a:lnTo>
                <a:lnTo>
                  <a:pt x="2996" y="1040"/>
                </a:lnTo>
                <a:lnTo>
                  <a:pt x="2996" y="1040"/>
                </a:lnTo>
                <a:lnTo>
                  <a:pt x="2996" y="1042"/>
                </a:lnTo>
                <a:lnTo>
                  <a:pt x="2996" y="1042"/>
                </a:lnTo>
                <a:lnTo>
                  <a:pt x="2996" y="1042"/>
                </a:lnTo>
                <a:lnTo>
                  <a:pt x="2998" y="1042"/>
                </a:lnTo>
                <a:lnTo>
                  <a:pt x="2998" y="1042"/>
                </a:lnTo>
                <a:lnTo>
                  <a:pt x="2998" y="1044"/>
                </a:lnTo>
                <a:lnTo>
                  <a:pt x="2998" y="1044"/>
                </a:lnTo>
                <a:lnTo>
                  <a:pt x="2996" y="1046"/>
                </a:lnTo>
                <a:lnTo>
                  <a:pt x="2996" y="1046"/>
                </a:lnTo>
                <a:lnTo>
                  <a:pt x="2996" y="1046"/>
                </a:lnTo>
                <a:lnTo>
                  <a:pt x="2996" y="1048"/>
                </a:lnTo>
                <a:lnTo>
                  <a:pt x="2996" y="1048"/>
                </a:lnTo>
                <a:lnTo>
                  <a:pt x="2998" y="1050"/>
                </a:lnTo>
                <a:lnTo>
                  <a:pt x="2998" y="1050"/>
                </a:lnTo>
                <a:lnTo>
                  <a:pt x="3000" y="1050"/>
                </a:lnTo>
                <a:lnTo>
                  <a:pt x="3000" y="1050"/>
                </a:lnTo>
                <a:lnTo>
                  <a:pt x="2996" y="1053"/>
                </a:lnTo>
                <a:lnTo>
                  <a:pt x="2996" y="1053"/>
                </a:lnTo>
                <a:lnTo>
                  <a:pt x="2994" y="1050"/>
                </a:lnTo>
                <a:lnTo>
                  <a:pt x="2994" y="1050"/>
                </a:lnTo>
                <a:lnTo>
                  <a:pt x="2994" y="1053"/>
                </a:lnTo>
                <a:lnTo>
                  <a:pt x="2994" y="1053"/>
                </a:lnTo>
                <a:lnTo>
                  <a:pt x="2992" y="1050"/>
                </a:lnTo>
                <a:lnTo>
                  <a:pt x="2994" y="1050"/>
                </a:lnTo>
                <a:lnTo>
                  <a:pt x="2992" y="1048"/>
                </a:lnTo>
                <a:lnTo>
                  <a:pt x="2992" y="1048"/>
                </a:lnTo>
                <a:lnTo>
                  <a:pt x="2990" y="1048"/>
                </a:lnTo>
                <a:lnTo>
                  <a:pt x="2990" y="1048"/>
                </a:lnTo>
                <a:lnTo>
                  <a:pt x="2990" y="1048"/>
                </a:lnTo>
                <a:lnTo>
                  <a:pt x="2990" y="1050"/>
                </a:lnTo>
                <a:lnTo>
                  <a:pt x="2990" y="1053"/>
                </a:lnTo>
                <a:lnTo>
                  <a:pt x="2990" y="1053"/>
                </a:lnTo>
                <a:lnTo>
                  <a:pt x="2988" y="1053"/>
                </a:lnTo>
                <a:lnTo>
                  <a:pt x="2990" y="1055"/>
                </a:lnTo>
                <a:lnTo>
                  <a:pt x="2990" y="1055"/>
                </a:lnTo>
                <a:lnTo>
                  <a:pt x="2992" y="1055"/>
                </a:lnTo>
                <a:lnTo>
                  <a:pt x="2992" y="1055"/>
                </a:lnTo>
                <a:lnTo>
                  <a:pt x="2994" y="1055"/>
                </a:lnTo>
                <a:lnTo>
                  <a:pt x="2994" y="1055"/>
                </a:lnTo>
                <a:lnTo>
                  <a:pt x="2996" y="1057"/>
                </a:lnTo>
                <a:lnTo>
                  <a:pt x="2996" y="1057"/>
                </a:lnTo>
                <a:lnTo>
                  <a:pt x="2998" y="1057"/>
                </a:lnTo>
                <a:lnTo>
                  <a:pt x="3000" y="1059"/>
                </a:lnTo>
                <a:lnTo>
                  <a:pt x="3003" y="1059"/>
                </a:lnTo>
                <a:lnTo>
                  <a:pt x="3003" y="1061"/>
                </a:lnTo>
                <a:lnTo>
                  <a:pt x="3003" y="1063"/>
                </a:lnTo>
                <a:lnTo>
                  <a:pt x="3000" y="1063"/>
                </a:lnTo>
                <a:lnTo>
                  <a:pt x="3000" y="1063"/>
                </a:lnTo>
                <a:lnTo>
                  <a:pt x="3000" y="1065"/>
                </a:lnTo>
                <a:lnTo>
                  <a:pt x="3003" y="1067"/>
                </a:lnTo>
                <a:lnTo>
                  <a:pt x="3003" y="1067"/>
                </a:lnTo>
                <a:lnTo>
                  <a:pt x="3003" y="1069"/>
                </a:lnTo>
                <a:lnTo>
                  <a:pt x="3005" y="1069"/>
                </a:lnTo>
                <a:lnTo>
                  <a:pt x="3005" y="1069"/>
                </a:lnTo>
                <a:lnTo>
                  <a:pt x="3007" y="1071"/>
                </a:lnTo>
                <a:lnTo>
                  <a:pt x="3007" y="1071"/>
                </a:lnTo>
                <a:lnTo>
                  <a:pt x="3005" y="1074"/>
                </a:lnTo>
                <a:lnTo>
                  <a:pt x="3003" y="1074"/>
                </a:lnTo>
                <a:lnTo>
                  <a:pt x="3003" y="1074"/>
                </a:lnTo>
                <a:lnTo>
                  <a:pt x="3003" y="1076"/>
                </a:lnTo>
                <a:lnTo>
                  <a:pt x="3003" y="1076"/>
                </a:lnTo>
                <a:lnTo>
                  <a:pt x="3005" y="1074"/>
                </a:lnTo>
                <a:lnTo>
                  <a:pt x="3009" y="1074"/>
                </a:lnTo>
                <a:lnTo>
                  <a:pt x="3015" y="1074"/>
                </a:lnTo>
                <a:lnTo>
                  <a:pt x="3017" y="1074"/>
                </a:lnTo>
                <a:lnTo>
                  <a:pt x="3017" y="1076"/>
                </a:lnTo>
                <a:lnTo>
                  <a:pt x="3015" y="1076"/>
                </a:lnTo>
                <a:lnTo>
                  <a:pt x="3013" y="1078"/>
                </a:lnTo>
                <a:lnTo>
                  <a:pt x="3013" y="1078"/>
                </a:lnTo>
                <a:lnTo>
                  <a:pt x="3009" y="1078"/>
                </a:lnTo>
                <a:lnTo>
                  <a:pt x="3007" y="1078"/>
                </a:lnTo>
                <a:lnTo>
                  <a:pt x="3005" y="1080"/>
                </a:lnTo>
                <a:lnTo>
                  <a:pt x="3005" y="1080"/>
                </a:lnTo>
                <a:lnTo>
                  <a:pt x="3007" y="1080"/>
                </a:lnTo>
                <a:lnTo>
                  <a:pt x="3009" y="1080"/>
                </a:lnTo>
                <a:lnTo>
                  <a:pt x="3011" y="1080"/>
                </a:lnTo>
                <a:lnTo>
                  <a:pt x="3015" y="1080"/>
                </a:lnTo>
                <a:lnTo>
                  <a:pt x="3013" y="1080"/>
                </a:lnTo>
                <a:lnTo>
                  <a:pt x="3013" y="1080"/>
                </a:lnTo>
                <a:lnTo>
                  <a:pt x="3015" y="1080"/>
                </a:lnTo>
                <a:lnTo>
                  <a:pt x="3015" y="1080"/>
                </a:lnTo>
                <a:lnTo>
                  <a:pt x="3017" y="1078"/>
                </a:lnTo>
                <a:lnTo>
                  <a:pt x="3019" y="1078"/>
                </a:lnTo>
                <a:lnTo>
                  <a:pt x="3024" y="1080"/>
                </a:lnTo>
                <a:lnTo>
                  <a:pt x="3026" y="1080"/>
                </a:lnTo>
                <a:lnTo>
                  <a:pt x="3026" y="1080"/>
                </a:lnTo>
                <a:lnTo>
                  <a:pt x="3028" y="1080"/>
                </a:lnTo>
                <a:lnTo>
                  <a:pt x="3028" y="1080"/>
                </a:lnTo>
                <a:lnTo>
                  <a:pt x="3028" y="1080"/>
                </a:lnTo>
                <a:lnTo>
                  <a:pt x="3030" y="1082"/>
                </a:lnTo>
                <a:lnTo>
                  <a:pt x="3030" y="1082"/>
                </a:lnTo>
                <a:lnTo>
                  <a:pt x="3030" y="1084"/>
                </a:lnTo>
                <a:lnTo>
                  <a:pt x="3032" y="1086"/>
                </a:lnTo>
                <a:lnTo>
                  <a:pt x="3032" y="1086"/>
                </a:lnTo>
                <a:lnTo>
                  <a:pt x="3038" y="1088"/>
                </a:lnTo>
                <a:lnTo>
                  <a:pt x="3040" y="1088"/>
                </a:lnTo>
                <a:lnTo>
                  <a:pt x="3044" y="1086"/>
                </a:lnTo>
                <a:lnTo>
                  <a:pt x="3047" y="1086"/>
                </a:lnTo>
                <a:lnTo>
                  <a:pt x="3047" y="1086"/>
                </a:lnTo>
                <a:lnTo>
                  <a:pt x="3049" y="1086"/>
                </a:lnTo>
                <a:lnTo>
                  <a:pt x="3049" y="1086"/>
                </a:lnTo>
                <a:lnTo>
                  <a:pt x="3049" y="1086"/>
                </a:lnTo>
                <a:lnTo>
                  <a:pt x="3049" y="1084"/>
                </a:lnTo>
                <a:lnTo>
                  <a:pt x="3051" y="1082"/>
                </a:lnTo>
                <a:lnTo>
                  <a:pt x="3051" y="1078"/>
                </a:lnTo>
                <a:lnTo>
                  <a:pt x="3051" y="1078"/>
                </a:lnTo>
                <a:lnTo>
                  <a:pt x="3057" y="1078"/>
                </a:lnTo>
                <a:lnTo>
                  <a:pt x="3061" y="1078"/>
                </a:lnTo>
                <a:lnTo>
                  <a:pt x="3061" y="1078"/>
                </a:lnTo>
                <a:lnTo>
                  <a:pt x="3068" y="1082"/>
                </a:lnTo>
                <a:lnTo>
                  <a:pt x="3072" y="1082"/>
                </a:lnTo>
                <a:lnTo>
                  <a:pt x="3074" y="1084"/>
                </a:lnTo>
                <a:lnTo>
                  <a:pt x="3076" y="1086"/>
                </a:lnTo>
                <a:lnTo>
                  <a:pt x="3076" y="1088"/>
                </a:lnTo>
                <a:lnTo>
                  <a:pt x="3078" y="1090"/>
                </a:lnTo>
                <a:lnTo>
                  <a:pt x="3082" y="1090"/>
                </a:lnTo>
                <a:lnTo>
                  <a:pt x="3084" y="1090"/>
                </a:lnTo>
                <a:lnTo>
                  <a:pt x="3086" y="1090"/>
                </a:lnTo>
                <a:lnTo>
                  <a:pt x="3093" y="1088"/>
                </a:lnTo>
                <a:lnTo>
                  <a:pt x="3093" y="1088"/>
                </a:lnTo>
                <a:lnTo>
                  <a:pt x="3097" y="1088"/>
                </a:lnTo>
                <a:lnTo>
                  <a:pt x="3099" y="1086"/>
                </a:lnTo>
                <a:lnTo>
                  <a:pt x="3101" y="1086"/>
                </a:lnTo>
                <a:lnTo>
                  <a:pt x="3105" y="1082"/>
                </a:lnTo>
                <a:lnTo>
                  <a:pt x="3109" y="1078"/>
                </a:lnTo>
                <a:lnTo>
                  <a:pt x="3109" y="1078"/>
                </a:lnTo>
                <a:lnTo>
                  <a:pt x="3112" y="1078"/>
                </a:lnTo>
                <a:lnTo>
                  <a:pt x="3114" y="1080"/>
                </a:lnTo>
                <a:lnTo>
                  <a:pt x="3118" y="1080"/>
                </a:lnTo>
                <a:lnTo>
                  <a:pt x="3120" y="1082"/>
                </a:lnTo>
                <a:lnTo>
                  <a:pt x="3122" y="1082"/>
                </a:lnTo>
                <a:lnTo>
                  <a:pt x="3124" y="1080"/>
                </a:lnTo>
                <a:lnTo>
                  <a:pt x="3124" y="1080"/>
                </a:lnTo>
                <a:lnTo>
                  <a:pt x="3126" y="1078"/>
                </a:lnTo>
                <a:lnTo>
                  <a:pt x="3126" y="1078"/>
                </a:lnTo>
                <a:lnTo>
                  <a:pt x="3128" y="1078"/>
                </a:lnTo>
                <a:lnTo>
                  <a:pt x="3130" y="1076"/>
                </a:lnTo>
                <a:lnTo>
                  <a:pt x="3130" y="1078"/>
                </a:lnTo>
                <a:lnTo>
                  <a:pt x="3132" y="1078"/>
                </a:lnTo>
                <a:lnTo>
                  <a:pt x="3132" y="1080"/>
                </a:lnTo>
                <a:lnTo>
                  <a:pt x="3132" y="1080"/>
                </a:lnTo>
                <a:lnTo>
                  <a:pt x="3130" y="1082"/>
                </a:lnTo>
                <a:lnTo>
                  <a:pt x="3128" y="1084"/>
                </a:lnTo>
                <a:lnTo>
                  <a:pt x="3126" y="1086"/>
                </a:lnTo>
                <a:lnTo>
                  <a:pt x="3128" y="1088"/>
                </a:lnTo>
                <a:lnTo>
                  <a:pt x="3128" y="1090"/>
                </a:lnTo>
                <a:lnTo>
                  <a:pt x="3128" y="1092"/>
                </a:lnTo>
                <a:lnTo>
                  <a:pt x="3126" y="1095"/>
                </a:lnTo>
                <a:lnTo>
                  <a:pt x="3126" y="1099"/>
                </a:lnTo>
                <a:lnTo>
                  <a:pt x="3128" y="1101"/>
                </a:lnTo>
                <a:lnTo>
                  <a:pt x="3128" y="1101"/>
                </a:lnTo>
                <a:lnTo>
                  <a:pt x="3128" y="1103"/>
                </a:lnTo>
                <a:lnTo>
                  <a:pt x="3128" y="1103"/>
                </a:lnTo>
                <a:lnTo>
                  <a:pt x="3128" y="1107"/>
                </a:lnTo>
                <a:lnTo>
                  <a:pt x="3128" y="1109"/>
                </a:lnTo>
                <a:lnTo>
                  <a:pt x="3128" y="1109"/>
                </a:lnTo>
                <a:lnTo>
                  <a:pt x="3128" y="1113"/>
                </a:lnTo>
                <a:lnTo>
                  <a:pt x="3128" y="1115"/>
                </a:lnTo>
                <a:lnTo>
                  <a:pt x="3128" y="1115"/>
                </a:lnTo>
                <a:lnTo>
                  <a:pt x="3126" y="1118"/>
                </a:lnTo>
                <a:lnTo>
                  <a:pt x="3124" y="1120"/>
                </a:lnTo>
                <a:lnTo>
                  <a:pt x="3124" y="1124"/>
                </a:lnTo>
                <a:lnTo>
                  <a:pt x="3122" y="1126"/>
                </a:lnTo>
                <a:lnTo>
                  <a:pt x="3120" y="1132"/>
                </a:lnTo>
                <a:lnTo>
                  <a:pt x="3118" y="1134"/>
                </a:lnTo>
                <a:lnTo>
                  <a:pt x="3118" y="1136"/>
                </a:lnTo>
                <a:lnTo>
                  <a:pt x="3118" y="1136"/>
                </a:lnTo>
                <a:lnTo>
                  <a:pt x="3116" y="1139"/>
                </a:lnTo>
                <a:lnTo>
                  <a:pt x="3116" y="1141"/>
                </a:lnTo>
                <a:lnTo>
                  <a:pt x="3116" y="1143"/>
                </a:lnTo>
                <a:lnTo>
                  <a:pt x="3114" y="1147"/>
                </a:lnTo>
                <a:lnTo>
                  <a:pt x="3112" y="1153"/>
                </a:lnTo>
                <a:lnTo>
                  <a:pt x="3109" y="1157"/>
                </a:lnTo>
                <a:lnTo>
                  <a:pt x="3107" y="1162"/>
                </a:lnTo>
                <a:lnTo>
                  <a:pt x="3107" y="1162"/>
                </a:lnTo>
                <a:lnTo>
                  <a:pt x="3105" y="1164"/>
                </a:lnTo>
                <a:lnTo>
                  <a:pt x="3103" y="1166"/>
                </a:lnTo>
                <a:lnTo>
                  <a:pt x="3103" y="1166"/>
                </a:lnTo>
                <a:lnTo>
                  <a:pt x="3099" y="1168"/>
                </a:lnTo>
                <a:lnTo>
                  <a:pt x="3095" y="1170"/>
                </a:lnTo>
                <a:lnTo>
                  <a:pt x="3091" y="1170"/>
                </a:lnTo>
                <a:lnTo>
                  <a:pt x="3088" y="1170"/>
                </a:lnTo>
                <a:lnTo>
                  <a:pt x="3088" y="1170"/>
                </a:lnTo>
                <a:lnTo>
                  <a:pt x="3088" y="1168"/>
                </a:lnTo>
                <a:lnTo>
                  <a:pt x="3084" y="1170"/>
                </a:lnTo>
                <a:lnTo>
                  <a:pt x="3084" y="1170"/>
                </a:lnTo>
                <a:lnTo>
                  <a:pt x="3082" y="1170"/>
                </a:lnTo>
                <a:lnTo>
                  <a:pt x="3080" y="1170"/>
                </a:lnTo>
                <a:lnTo>
                  <a:pt x="3078" y="1170"/>
                </a:lnTo>
                <a:lnTo>
                  <a:pt x="3076" y="1168"/>
                </a:lnTo>
                <a:lnTo>
                  <a:pt x="3076" y="1168"/>
                </a:lnTo>
                <a:lnTo>
                  <a:pt x="3074" y="1168"/>
                </a:lnTo>
                <a:lnTo>
                  <a:pt x="3074" y="1168"/>
                </a:lnTo>
                <a:lnTo>
                  <a:pt x="3076" y="1168"/>
                </a:lnTo>
                <a:lnTo>
                  <a:pt x="3074" y="1170"/>
                </a:lnTo>
                <a:lnTo>
                  <a:pt x="3072" y="1170"/>
                </a:lnTo>
                <a:lnTo>
                  <a:pt x="3072" y="1170"/>
                </a:lnTo>
                <a:lnTo>
                  <a:pt x="3072" y="1168"/>
                </a:lnTo>
                <a:lnTo>
                  <a:pt x="3070" y="1168"/>
                </a:lnTo>
                <a:lnTo>
                  <a:pt x="3068" y="1168"/>
                </a:lnTo>
                <a:lnTo>
                  <a:pt x="3070" y="1166"/>
                </a:lnTo>
                <a:lnTo>
                  <a:pt x="3070" y="1164"/>
                </a:lnTo>
                <a:lnTo>
                  <a:pt x="3072" y="1166"/>
                </a:lnTo>
                <a:lnTo>
                  <a:pt x="3074" y="1166"/>
                </a:lnTo>
                <a:lnTo>
                  <a:pt x="3072" y="1164"/>
                </a:lnTo>
                <a:lnTo>
                  <a:pt x="3070" y="1164"/>
                </a:lnTo>
                <a:lnTo>
                  <a:pt x="3070" y="1164"/>
                </a:lnTo>
                <a:lnTo>
                  <a:pt x="3065" y="1164"/>
                </a:lnTo>
                <a:lnTo>
                  <a:pt x="3065" y="1164"/>
                </a:lnTo>
                <a:lnTo>
                  <a:pt x="3059" y="1162"/>
                </a:lnTo>
                <a:lnTo>
                  <a:pt x="3057" y="1162"/>
                </a:lnTo>
                <a:lnTo>
                  <a:pt x="3057" y="1162"/>
                </a:lnTo>
                <a:lnTo>
                  <a:pt x="3057" y="1164"/>
                </a:lnTo>
                <a:lnTo>
                  <a:pt x="3057" y="1164"/>
                </a:lnTo>
                <a:lnTo>
                  <a:pt x="3055" y="1164"/>
                </a:lnTo>
                <a:lnTo>
                  <a:pt x="3053" y="1166"/>
                </a:lnTo>
                <a:lnTo>
                  <a:pt x="3051" y="1166"/>
                </a:lnTo>
                <a:lnTo>
                  <a:pt x="3055" y="1164"/>
                </a:lnTo>
                <a:lnTo>
                  <a:pt x="3055" y="1162"/>
                </a:lnTo>
                <a:lnTo>
                  <a:pt x="3051" y="1164"/>
                </a:lnTo>
                <a:lnTo>
                  <a:pt x="3049" y="1164"/>
                </a:lnTo>
                <a:lnTo>
                  <a:pt x="3047" y="1166"/>
                </a:lnTo>
                <a:lnTo>
                  <a:pt x="3047" y="1166"/>
                </a:lnTo>
                <a:lnTo>
                  <a:pt x="3047" y="1166"/>
                </a:lnTo>
                <a:lnTo>
                  <a:pt x="3047" y="1168"/>
                </a:lnTo>
                <a:lnTo>
                  <a:pt x="3044" y="1168"/>
                </a:lnTo>
                <a:lnTo>
                  <a:pt x="3042" y="1168"/>
                </a:lnTo>
                <a:lnTo>
                  <a:pt x="3040" y="1168"/>
                </a:lnTo>
                <a:lnTo>
                  <a:pt x="3036" y="1172"/>
                </a:lnTo>
                <a:lnTo>
                  <a:pt x="3034" y="1172"/>
                </a:lnTo>
                <a:lnTo>
                  <a:pt x="3032" y="1174"/>
                </a:lnTo>
                <a:lnTo>
                  <a:pt x="3030" y="1174"/>
                </a:lnTo>
                <a:lnTo>
                  <a:pt x="3030" y="1174"/>
                </a:lnTo>
                <a:lnTo>
                  <a:pt x="3028" y="1174"/>
                </a:lnTo>
                <a:lnTo>
                  <a:pt x="3026" y="1172"/>
                </a:lnTo>
                <a:lnTo>
                  <a:pt x="3021" y="1170"/>
                </a:lnTo>
                <a:lnTo>
                  <a:pt x="3013" y="1170"/>
                </a:lnTo>
                <a:lnTo>
                  <a:pt x="3011" y="1168"/>
                </a:lnTo>
                <a:lnTo>
                  <a:pt x="3009" y="1168"/>
                </a:lnTo>
                <a:lnTo>
                  <a:pt x="3007" y="1168"/>
                </a:lnTo>
                <a:lnTo>
                  <a:pt x="3003" y="1166"/>
                </a:lnTo>
                <a:lnTo>
                  <a:pt x="2996" y="1164"/>
                </a:lnTo>
                <a:lnTo>
                  <a:pt x="2990" y="1164"/>
                </a:lnTo>
                <a:lnTo>
                  <a:pt x="2984" y="1162"/>
                </a:lnTo>
                <a:lnTo>
                  <a:pt x="2975" y="1164"/>
                </a:lnTo>
                <a:lnTo>
                  <a:pt x="2973" y="1164"/>
                </a:lnTo>
                <a:lnTo>
                  <a:pt x="2971" y="1162"/>
                </a:lnTo>
                <a:lnTo>
                  <a:pt x="2971" y="1160"/>
                </a:lnTo>
                <a:lnTo>
                  <a:pt x="2971" y="1157"/>
                </a:lnTo>
                <a:lnTo>
                  <a:pt x="2969" y="1157"/>
                </a:lnTo>
                <a:lnTo>
                  <a:pt x="2969" y="1155"/>
                </a:lnTo>
                <a:lnTo>
                  <a:pt x="2965" y="1155"/>
                </a:lnTo>
                <a:lnTo>
                  <a:pt x="2963" y="1155"/>
                </a:lnTo>
                <a:lnTo>
                  <a:pt x="2956" y="1155"/>
                </a:lnTo>
                <a:lnTo>
                  <a:pt x="2956" y="1155"/>
                </a:lnTo>
                <a:lnTo>
                  <a:pt x="2954" y="1153"/>
                </a:lnTo>
                <a:lnTo>
                  <a:pt x="2952" y="1153"/>
                </a:lnTo>
                <a:lnTo>
                  <a:pt x="2946" y="1153"/>
                </a:lnTo>
                <a:lnTo>
                  <a:pt x="2942" y="1151"/>
                </a:lnTo>
                <a:lnTo>
                  <a:pt x="2942" y="1149"/>
                </a:lnTo>
                <a:lnTo>
                  <a:pt x="2942" y="1149"/>
                </a:lnTo>
                <a:lnTo>
                  <a:pt x="2942" y="1145"/>
                </a:lnTo>
                <a:lnTo>
                  <a:pt x="2940" y="1145"/>
                </a:lnTo>
                <a:lnTo>
                  <a:pt x="2938" y="1145"/>
                </a:lnTo>
                <a:lnTo>
                  <a:pt x="2933" y="1143"/>
                </a:lnTo>
                <a:lnTo>
                  <a:pt x="2931" y="1141"/>
                </a:lnTo>
                <a:lnTo>
                  <a:pt x="2929" y="1141"/>
                </a:lnTo>
                <a:lnTo>
                  <a:pt x="2925" y="1141"/>
                </a:lnTo>
                <a:lnTo>
                  <a:pt x="2923" y="1141"/>
                </a:lnTo>
                <a:lnTo>
                  <a:pt x="2921" y="1141"/>
                </a:lnTo>
                <a:lnTo>
                  <a:pt x="2919" y="1143"/>
                </a:lnTo>
                <a:lnTo>
                  <a:pt x="2917" y="1143"/>
                </a:lnTo>
                <a:lnTo>
                  <a:pt x="2912" y="1143"/>
                </a:lnTo>
                <a:lnTo>
                  <a:pt x="2906" y="1147"/>
                </a:lnTo>
                <a:lnTo>
                  <a:pt x="2902" y="1149"/>
                </a:lnTo>
                <a:lnTo>
                  <a:pt x="2900" y="1153"/>
                </a:lnTo>
                <a:lnTo>
                  <a:pt x="2898" y="1153"/>
                </a:lnTo>
                <a:lnTo>
                  <a:pt x="2898" y="1155"/>
                </a:lnTo>
                <a:lnTo>
                  <a:pt x="2896" y="1160"/>
                </a:lnTo>
                <a:lnTo>
                  <a:pt x="2898" y="1164"/>
                </a:lnTo>
                <a:lnTo>
                  <a:pt x="2898" y="1166"/>
                </a:lnTo>
                <a:lnTo>
                  <a:pt x="2900" y="1166"/>
                </a:lnTo>
                <a:lnTo>
                  <a:pt x="2900" y="1168"/>
                </a:lnTo>
                <a:lnTo>
                  <a:pt x="2900" y="1170"/>
                </a:lnTo>
                <a:lnTo>
                  <a:pt x="2900" y="1172"/>
                </a:lnTo>
                <a:lnTo>
                  <a:pt x="2898" y="1174"/>
                </a:lnTo>
                <a:lnTo>
                  <a:pt x="2894" y="1180"/>
                </a:lnTo>
                <a:lnTo>
                  <a:pt x="2892" y="1180"/>
                </a:lnTo>
                <a:lnTo>
                  <a:pt x="2887" y="1183"/>
                </a:lnTo>
                <a:lnTo>
                  <a:pt x="2885" y="1183"/>
                </a:lnTo>
                <a:lnTo>
                  <a:pt x="2881" y="1183"/>
                </a:lnTo>
                <a:lnTo>
                  <a:pt x="2879" y="1180"/>
                </a:lnTo>
                <a:lnTo>
                  <a:pt x="2871" y="1174"/>
                </a:lnTo>
                <a:lnTo>
                  <a:pt x="2868" y="1174"/>
                </a:lnTo>
                <a:lnTo>
                  <a:pt x="2866" y="1172"/>
                </a:lnTo>
                <a:lnTo>
                  <a:pt x="2860" y="1170"/>
                </a:lnTo>
                <a:lnTo>
                  <a:pt x="2852" y="1168"/>
                </a:lnTo>
                <a:lnTo>
                  <a:pt x="2845" y="1168"/>
                </a:lnTo>
                <a:lnTo>
                  <a:pt x="2841" y="1168"/>
                </a:lnTo>
                <a:lnTo>
                  <a:pt x="2837" y="1166"/>
                </a:lnTo>
                <a:lnTo>
                  <a:pt x="2835" y="1166"/>
                </a:lnTo>
                <a:lnTo>
                  <a:pt x="2833" y="1164"/>
                </a:lnTo>
                <a:lnTo>
                  <a:pt x="2833" y="1162"/>
                </a:lnTo>
                <a:lnTo>
                  <a:pt x="2831" y="1157"/>
                </a:lnTo>
                <a:lnTo>
                  <a:pt x="2831" y="1155"/>
                </a:lnTo>
                <a:lnTo>
                  <a:pt x="2831" y="1153"/>
                </a:lnTo>
                <a:lnTo>
                  <a:pt x="2829" y="1151"/>
                </a:lnTo>
                <a:lnTo>
                  <a:pt x="2827" y="1149"/>
                </a:lnTo>
                <a:lnTo>
                  <a:pt x="2818" y="1147"/>
                </a:lnTo>
                <a:lnTo>
                  <a:pt x="2816" y="1147"/>
                </a:lnTo>
                <a:lnTo>
                  <a:pt x="2814" y="1145"/>
                </a:lnTo>
                <a:lnTo>
                  <a:pt x="2812" y="1145"/>
                </a:lnTo>
                <a:lnTo>
                  <a:pt x="2808" y="1143"/>
                </a:lnTo>
                <a:lnTo>
                  <a:pt x="2806" y="1143"/>
                </a:lnTo>
                <a:lnTo>
                  <a:pt x="2804" y="1143"/>
                </a:lnTo>
                <a:lnTo>
                  <a:pt x="2799" y="1141"/>
                </a:lnTo>
                <a:lnTo>
                  <a:pt x="2797" y="1141"/>
                </a:lnTo>
                <a:lnTo>
                  <a:pt x="2793" y="1143"/>
                </a:lnTo>
                <a:lnTo>
                  <a:pt x="2787" y="1143"/>
                </a:lnTo>
                <a:lnTo>
                  <a:pt x="2785" y="1143"/>
                </a:lnTo>
                <a:lnTo>
                  <a:pt x="2778" y="1139"/>
                </a:lnTo>
                <a:lnTo>
                  <a:pt x="2776" y="1139"/>
                </a:lnTo>
                <a:lnTo>
                  <a:pt x="2774" y="1136"/>
                </a:lnTo>
                <a:lnTo>
                  <a:pt x="2772" y="1136"/>
                </a:lnTo>
                <a:lnTo>
                  <a:pt x="2772" y="1136"/>
                </a:lnTo>
                <a:lnTo>
                  <a:pt x="2770" y="1136"/>
                </a:lnTo>
                <a:lnTo>
                  <a:pt x="2770" y="1136"/>
                </a:lnTo>
                <a:lnTo>
                  <a:pt x="2770" y="1134"/>
                </a:lnTo>
                <a:lnTo>
                  <a:pt x="2770" y="1134"/>
                </a:lnTo>
                <a:lnTo>
                  <a:pt x="2770" y="1134"/>
                </a:lnTo>
                <a:lnTo>
                  <a:pt x="2770" y="1134"/>
                </a:lnTo>
                <a:lnTo>
                  <a:pt x="2768" y="1130"/>
                </a:lnTo>
                <a:lnTo>
                  <a:pt x="2766" y="1130"/>
                </a:lnTo>
                <a:lnTo>
                  <a:pt x="2766" y="1130"/>
                </a:lnTo>
                <a:lnTo>
                  <a:pt x="2764" y="1132"/>
                </a:lnTo>
                <a:lnTo>
                  <a:pt x="2764" y="1132"/>
                </a:lnTo>
                <a:lnTo>
                  <a:pt x="2764" y="1130"/>
                </a:lnTo>
                <a:lnTo>
                  <a:pt x="2764" y="1128"/>
                </a:lnTo>
                <a:lnTo>
                  <a:pt x="2760" y="1128"/>
                </a:lnTo>
                <a:lnTo>
                  <a:pt x="2757" y="1128"/>
                </a:lnTo>
                <a:lnTo>
                  <a:pt x="2755" y="1126"/>
                </a:lnTo>
                <a:lnTo>
                  <a:pt x="2753" y="1122"/>
                </a:lnTo>
                <a:lnTo>
                  <a:pt x="2753" y="1122"/>
                </a:lnTo>
                <a:lnTo>
                  <a:pt x="2753" y="1120"/>
                </a:lnTo>
                <a:lnTo>
                  <a:pt x="2755" y="1120"/>
                </a:lnTo>
                <a:lnTo>
                  <a:pt x="2755" y="1118"/>
                </a:lnTo>
                <a:lnTo>
                  <a:pt x="2760" y="1115"/>
                </a:lnTo>
                <a:lnTo>
                  <a:pt x="2762" y="1113"/>
                </a:lnTo>
                <a:lnTo>
                  <a:pt x="2766" y="1109"/>
                </a:lnTo>
                <a:lnTo>
                  <a:pt x="2766" y="1107"/>
                </a:lnTo>
                <a:lnTo>
                  <a:pt x="2768" y="1103"/>
                </a:lnTo>
                <a:lnTo>
                  <a:pt x="2768" y="1103"/>
                </a:lnTo>
                <a:lnTo>
                  <a:pt x="2768" y="1101"/>
                </a:lnTo>
                <a:lnTo>
                  <a:pt x="2768" y="1099"/>
                </a:lnTo>
                <a:lnTo>
                  <a:pt x="2768" y="1097"/>
                </a:lnTo>
                <a:lnTo>
                  <a:pt x="2764" y="1095"/>
                </a:lnTo>
                <a:lnTo>
                  <a:pt x="2762" y="1095"/>
                </a:lnTo>
                <a:lnTo>
                  <a:pt x="2762" y="1092"/>
                </a:lnTo>
                <a:lnTo>
                  <a:pt x="2760" y="1090"/>
                </a:lnTo>
                <a:lnTo>
                  <a:pt x="2760" y="1088"/>
                </a:lnTo>
                <a:lnTo>
                  <a:pt x="2760" y="1086"/>
                </a:lnTo>
                <a:lnTo>
                  <a:pt x="2760" y="1086"/>
                </a:lnTo>
                <a:lnTo>
                  <a:pt x="2762" y="1084"/>
                </a:lnTo>
                <a:lnTo>
                  <a:pt x="2764" y="1084"/>
                </a:lnTo>
                <a:lnTo>
                  <a:pt x="2766" y="1080"/>
                </a:lnTo>
                <a:lnTo>
                  <a:pt x="2768" y="1078"/>
                </a:lnTo>
                <a:lnTo>
                  <a:pt x="2768" y="1078"/>
                </a:lnTo>
                <a:lnTo>
                  <a:pt x="2768" y="1076"/>
                </a:lnTo>
                <a:lnTo>
                  <a:pt x="2768" y="1074"/>
                </a:lnTo>
                <a:lnTo>
                  <a:pt x="2766" y="1074"/>
                </a:lnTo>
                <a:lnTo>
                  <a:pt x="2764" y="1076"/>
                </a:lnTo>
                <a:lnTo>
                  <a:pt x="2762" y="1076"/>
                </a:lnTo>
                <a:lnTo>
                  <a:pt x="2760" y="1078"/>
                </a:lnTo>
                <a:lnTo>
                  <a:pt x="2760" y="1080"/>
                </a:lnTo>
                <a:lnTo>
                  <a:pt x="2757" y="1078"/>
                </a:lnTo>
                <a:lnTo>
                  <a:pt x="2757" y="1078"/>
                </a:lnTo>
                <a:lnTo>
                  <a:pt x="2755" y="1074"/>
                </a:lnTo>
                <a:lnTo>
                  <a:pt x="2755" y="1071"/>
                </a:lnTo>
                <a:lnTo>
                  <a:pt x="2753" y="1071"/>
                </a:lnTo>
                <a:lnTo>
                  <a:pt x="2753" y="1071"/>
                </a:lnTo>
                <a:lnTo>
                  <a:pt x="2751" y="1071"/>
                </a:lnTo>
                <a:lnTo>
                  <a:pt x="2751" y="1071"/>
                </a:lnTo>
                <a:lnTo>
                  <a:pt x="2751" y="1071"/>
                </a:lnTo>
                <a:lnTo>
                  <a:pt x="2751" y="1071"/>
                </a:lnTo>
                <a:lnTo>
                  <a:pt x="2749" y="1071"/>
                </a:lnTo>
                <a:lnTo>
                  <a:pt x="2749" y="1071"/>
                </a:lnTo>
                <a:lnTo>
                  <a:pt x="2751" y="1069"/>
                </a:lnTo>
                <a:lnTo>
                  <a:pt x="2749" y="1069"/>
                </a:lnTo>
                <a:lnTo>
                  <a:pt x="2749" y="1069"/>
                </a:lnTo>
                <a:lnTo>
                  <a:pt x="2741" y="1071"/>
                </a:lnTo>
                <a:lnTo>
                  <a:pt x="2739" y="1071"/>
                </a:lnTo>
                <a:lnTo>
                  <a:pt x="2736" y="1076"/>
                </a:lnTo>
                <a:lnTo>
                  <a:pt x="2732" y="1076"/>
                </a:lnTo>
                <a:lnTo>
                  <a:pt x="2726" y="1076"/>
                </a:lnTo>
                <a:lnTo>
                  <a:pt x="2722" y="1078"/>
                </a:lnTo>
                <a:lnTo>
                  <a:pt x="2720" y="1076"/>
                </a:lnTo>
                <a:lnTo>
                  <a:pt x="2718" y="1076"/>
                </a:lnTo>
                <a:lnTo>
                  <a:pt x="2716" y="1074"/>
                </a:lnTo>
                <a:lnTo>
                  <a:pt x="2711" y="1074"/>
                </a:lnTo>
                <a:lnTo>
                  <a:pt x="2713" y="1076"/>
                </a:lnTo>
                <a:lnTo>
                  <a:pt x="2711" y="1076"/>
                </a:lnTo>
                <a:lnTo>
                  <a:pt x="2707" y="1076"/>
                </a:lnTo>
                <a:lnTo>
                  <a:pt x="2703" y="1076"/>
                </a:lnTo>
                <a:lnTo>
                  <a:pt x="2701" y="1074"/>
                </a:lnTo>
                <a:lnTo>
                  <a:pt x="2699" y="1074"/>
                </a:lnTo>
                <a:lnTo>
                  <a:pt x="2699" y="1076"/>
                </a:lnTo>
                <a:lnTo>
                  <a:pt x="2695" y="1078"/>
                </a:lnTo>
                <a:lnTo>
                  <a:pt x="2690" y="1078"/>
                </a:lnTo>
                <a:lnTo>
                  <a:pt x="2686" y="1080"/>
                </a:lnTo>
                <a:lnTo>
                  <a:pt x="2684" y="1080"/>
                </a:lnTo>
                <a:lnTo>
                  <a:pt x="2682" y="1080"/>
                </a:lnTo>
                <a:lnTo>
                  <a:pt x="2680" y="1078"/>
                </a:lnTo>
                <a:lnTo>
                  <a:pt x="2678" y="1078"/>
                </a:lnTo>
                <a:lnTo>
                  <a:pt x="2676" y="1076"/>
                </a:lnTo>
                <a:lnTo>
                  <a:pt x="2663" y="1076"/>
                </a:lnTo>
                <a:lnTo>
                  <a:pt x="2659" y="1078"/>
                </a:lnTo>
                <a:lnTo>
                  <a:pt x="2651" y="1078"/>
                </a:lnTo>
                <a:lnTo>
                  <a:pt x="2648" y="1080"/>
                </a:lnTo>
                <a:lnTo>
                  <a:pt x="2644" y="1082"/>
                </a:lnTo>
                <a:lnTo>
                  <a:pt x="2642" y="1082"/>
                </a:lnTo>
                <a:lnTo>
                  <a:pt x="2636" y="1082"/>
                </a:lnTo>
                <a:lnTo>
                  <a:pt x="2625" y="1082"/>
                </a:lnTo>
                <a:lnTo>
                  <a:pt x="2621" y="1084"/>
                </a:lnTo>
                <a:lnTo>
                  <a:pt x="2619" y="1086"/>
                </a:lnTo>
                <a:lnTo>
                  <a:pt x="2615" y="1086"/>
                </a:lnTo>
                <a:lnTo>
                  <a:pt x="2613" y="1088"/>
                </a:lnTo>
                <a:lnTo>
                  <a:pt x="2611" y="1090"/>
                </a:lnTo>
                <a:lnTo>
                  <a:pt x="2609" y="1092"/>
                </a:lnTo>
                <a:lnTo>
                  <a:pt x="2607" y="1095"/>
                </a:lnTo>
                <a:lnTo>
                  <a:pt x="2604" y="1095"/>
                </a:lnTo>
                <a:lnTo>
                  <a:pt x="2602" y="1092"/>
                </a:lnTo>
                <a:lnTo>
                  <a:pt x="2602" y="1092"/>
                </a:lnTo>
                <a:lnTo>
                  <a:pt x="2594" y="1097"/>
                </a:lnTo>
                <a:lnTo>
                  <a:pt x="2592" y="1099"/>
                </a:lnTo>
                <a:lnTo>
                  <a:pt x="2590" y="1099"/>
                </a:lnTo>
                <a:lnTo>
                  <a:pt x="2588" y="1101"/>
                </a:lnTo>
                <a:lnTo>
                  <a:pt x="2586" y="1103"/>
                </a:lnTo>
                <a:lnTo>
                  <a:pt x="2584" y="1105"/>
                </a:lnTo>
                <a:lnTo>
                  <a:pt x="2579" y="1105"/>
                </a:lnTo>
                <a:lnTo>
                  <a:pt x="2579" y="1107"/>
                </a:lnTo>
                <a:lnTo>
                  <a:pt x="2575" y="1105"/>
                </a:lnTo>
                <a:lnTo>
                  <a:pt x="2573" y="1105"/>
                </a:lnTo>
                <a:lnTo>
                  <a:pt x="2569" y="1105"/>
                </a:lnTo>
                <a:lnTo>
                  <a:pt x="2569" y="1105"/>
                </a:lnTo>
                <a:lnTo>
                  <a:pt x="2567" y="1105"/>
                </a:lnTo>
                <a:lnTo>
                  <a:pt x="2567" y="1105"/>
                </a:lnTo>
                <a:lnTo>
                  <a:pt x="2565" y="1103"/>
                </a:lnTo>
                <a:lnTo>
                  <a:pt x="2565" y="1103"/>
                </a:lnTo>
                <a:lnTo>
                  <a:pt x="2565" y="1101"/>
                </a:lnTo>
                <a:lnTo>
                  <a:pt x="2565" y="1101"/>
                </a:lnTo>
                <a:lnTo>
                  <a:pt x="2563" y="1103"/>
                </a:lnTo>
                <a:lnTo>
                  <a:pt x="2560" y="1103"/>
                </a:lnTo>
                <a:lnTo>
                  <a:pt x="2558" y="1105"/>
                </a:lnTo>
                <a:lnTo>
                  <a:pt x="2556" y="1103"/>
                </a:lnTo>
                <a:lnTo>
                  <a:pt x="2554" y="1103"/>
                </a:lnTo>
                <a:lnTo>
                  <a:pt x="2552" y="1103"/>
                </a:lnTo>
                <a:lnTo>
                  <a:pt x="2550" y="1103"/>
                </a:lnTo>
                <a:lnTo>
                  <a:pt x="2546" y="1105"/>
                </a:lnTo>
                <a:lnTo>
                  <a:pt x="2542" y="1105"/>
                </a:lnTo>
                <a:lnTo>
                  <a:pt x="2537" y="1103"/>
                </a:lnTo>
                <a:lnTo>
                  <a:pt x="2533" y="1101"/>
                </a:lnTo>
                <a:lnTo>
                  <a:pt x="2531" y="1097"/>
                </a:lnTo>
                <a:lnTo>
                  <a:pt x="2531" y="1095"/>
                </a:lnTo>
                <a:lnTo>
                  <a:pt x="2531" y="1095"/>
                </a:lnTo>
                <a:lnTo>
                  <a:pt x="2531" y="1092"/>
                </a:lnTo>
                <a:lnTo>
                  <a:pt x="2529" y="1092"/>
                </a:lnTo>
                <a:lnTo>
                  <a:pt x="2527" y="1092"/>
                </a:lnTo>
                <a:lnTo>
                  <a:pt x="2527" y="1095"/>
                </a:lnTo>
                <a:lnTo>
                  <a:pt x="2525" y="1095"/>
                </a:lnTo>
                <a:lnTo>
                  <a:pt x="2523" y="1095"/>
                </a:lnTo>
                <a:lnTo>
                  <a:pt x="2521" y="1097"/>
                </a:lnTo>
                <a:lnTo>
                  <a:pt x="2516" y="1111"/>
                </a:lnTo>
                <a:lnTo>
                  <a:pt x="2510" y="1122"/>
                </a:lnTo>
                <a:lnTo>
                  <a:pt x="2508" y="1124"/>
                </a:lnTo>
                <a:lnTo>
                  <a:pt x="2504" y="1126"/>
                </a:lnTo>
                <a:lnTo>
                  <a:pt x="2498" y="1130"/>
                </a:lnTo>
                <a:lnTo>
                  <a:pt x="2487" y="1134"/>
                </a:lnTo>
                <a:lnTo>
                  <a:pt x="2485" y="1136"/>
                </a:lnTo>
                <a:lnTo>
                  <a:pt x="2483" y="1136"/>
                </a:lnTo>
                <a:lnTo>
                  <a:pt x="2479" y="1141"/>
                </a:lnTo>
                <a:lnTo>
                  <a:pt x="2475" y="1147"/>
                </a:lnTo>
                <a:lnTo>
                  <a:pt x="2475" y="1147"/>
                </a:lnTo>
                <a:lnTo>
                  <a:pt x="2472" y="1151"/>
                </a:lnTo>
                <a:lnTo>
                  <a:pt x="2472" y="1155"/>
                </a:lnTo>
                <a:lnTo>
                  <a:pt x="2468" y="1160"/>
                </a:lnTo>
                <a:lnTo>
                  <a:pt x="2466" y="1166"/>
                </a:lnTo>
                <a:lnTo>
                  <a:pt x="2466" y="1170"/>
                </a:lnTo>
                <a:lnTo>
                  <a:pt x="2466" y="1174"/>
                </a:lnTo>
                <a:lnTo>
                  <a:pt x="2464" y="1176"/>
                </a:lnTo>
                <a:lnTo>
                  <a:pt x="2464" y="1176"/>
                </a:lnTo>
                <a:lnTo>
                  <a:pt x="2466" y="1178"/>
                </a:lnTo>
                <a:lnTo>
                  <a:pt x="2468" y="1180"/>
                </a:lnTo>
                <a:lnTo>
                  <a:pt x="2468" y="1183"/>
                </a:lnTo>
                <a:lnTo>
                  <a:pt x="2468" y="1185"/>
                </a:lnTo>
                <a:lnTo>
                  <a:pt x="2466" y="1189"/>
                </a:lnTo>
                <a:lnTo>
                  <a:pt x="2464" y="1191"/>
                </a:lnTo>
                <a:lnTo>
                  <a:pt x="2462" y="1193"/>
                </a:lnTo>
                <a:lnTo>
                  <a:pt x="2460" y="1197"/>
                </a:lnTo>
                <a:lnTo>
                  <a:pt x="2456" y="1201"/>
                </a:lnTo>
                <a:lnTo>
                  <a:pt x="2454" y="1204"/>
                </a:lnTo>
                <a:lnTo>
                  <a:pt x="2447" y="1208"/>
                </a:lnTo>
                <a:lnTo>
                  <a:pt x="2443" y="1210"/>
                </a:lnTo>
                <a:lnTo>
                  <a:pt x="2443" y="1212"/>
                </a:lnTo>
                <a:lnTo>
                  <a:pt x="2441" y="1214"/>
                </a:lnTo>
                <a:lnTo>
                  <a:pt x="2435" y="1216"/>
                </a:lnTo>
                <a:lnTo>
                  <a:pt x="2426" y="1218"/>
                </a:lnTo>
                <a:lnTo>
                  <a:pt x="2422" y="1218"/>
                </a:lnTo>
                <a:lnTo>
                  <a:pt x="2420" y="1220"/>
                </a:lnTo>
                <a:lnTo>
                  <a:pt x="2418" y="1222"/>
                </a:lnTo>
                <a:lnTo>
                  <a:pt x="2416" y="1224"/>
                </a:lnTo>
                <a:lnTo>
                  <a:pt x="2416" y="1227"/>
                </a:lnTo>
                <a:lnTo>
                  <a:pt x="2414" y="1231"/>
                </a:lnTo>
                <a:lnTo>
                  <a:pt x="2412" y="1235"/>
                </a:lnTo>
                <a:lnTo>
                  <a:pt x="2412" y="1239"/>
                </a:lnTo>
                <a:lnTo>
                  <a:pt x="2410" y="1239"/>
                </a:lnTo>
                <a:lnTo>
                  <a:pt x="2405" y="1241"/>
                </a:lnTo>
                <a:lnTo>
                  <a:pt x="2403" y="1243"/>
                </a:lnTo>
                <a:lnTo>
                  <a:pt x="2401" y="1245"/>
                </a:lnTo>
                <a:lnTo>
                  <a:pt x="2399" y="1245"/>
                </a:lnTo>
                <a:lnTo>
                  <a:pt x="2397" y="1248"/>
                </a:lnTo>
                <a:lnTo>
                  <a:pt x="2397" y="1250"/>
                </a:lnTo>
                <a:lnTo>
                  <a:pt x="2397" y="1252"/>
                </a:lnTo>
                <a:lnTo>
                  <a:pt x="2395" y="1256"/>
                </a:lnTo>
                <a:lnTo>
                  <a:pt x="2393" y="1258"/>
                </a:lnTo>
                <a:lnTo>
                  <a:pt x="2393" y="1262"/>
                </a:lnTo>
                <a:lnTo>
                  <a:pt x="2393" y="1266"/>
                </a:lnTo>
                <a:lnTo>
                  <a:pt x="2391" y="1269"/>
                </a:lnTo>
                <a:lnTo>
                  <a:pt x="2391" y="1271"/>
                </a:lnTo>
                <a:lnTo>
                  <a:pt x="2389" y="1273"/>
                </a:lnTo>
                <a:lnTo>
                  <a:pt x="2382" y="1279"/>
                </a:lnTo>
                <a:lnTo>
                  <a:pt x="2378" y="1281"/>
                </a:lnTo>
                <a:lnTo>
                  <a:pt x="2378" y="1283"/>
                </a:lnTo>
                <a:lnTo>
                  <a:pt x="2376" y="1283"/>
                </a:lnTo>
                <a:lnTo>
                  <a:pt x="2376" y="1285"/>
                </a:lnTo>
                <a:lnTo>
                  <a:pt x="2378" y="1283"/>
                </a:lnTo>
                <a:lnTo>
                  <a:pt x="2378" y="1283"/>
                </a:lnTo>
                <a:lnTo>
                  <a:pt x="2378" y="1283"/>
                </a:lnTo>
                <a:lnTo>
                  <a:pt x="2378" y="1283"/>
                </a:lnTo>
                <a:lnTo>
                  <a:pt x="2378" y="1283"/>
                </a:lnTo>
                <a:lnTo>
                  <a:pt x="2376" y="1287"/>
                </a:lnTo>
                <a:lnTo>
                  <a:pt x="2376" y="1289"/>
                </a:lnTo>
                <a:lnTo>
                  <a:pt x="2374" y="1292"/>
                </a:lnTo>
                <a:lnTo>
                  <a:pt x="2372" y="1294"/>
                </a:lnTo>
                <a:lnTo>
                  <a:pt x="2374" y="1294"/>
                </a:lnTo>
                <a:lnTo>
                  <a:pt x="2374" y="1296"/>
                </a:lnTo>
                <a:lnTo>
                  <a:pt x="2372" y="1298"/>
                </a:lnTo>
                <a:lnTo>
                  <a:pt x="2370" y="1302"/>
                </a:lnTo>
                <a:lnTo>
                  <a:pt x="2368" y="1306"/>
                </a:lnTo>
                <a:lnTo>
                  <a:pt x="2366" y="1306"/>
                </a:lnTo>
                <a:lnTo>
                  <a:pt x="2364" y="1308"/>
                </a:lnTo>
                <a:lnTo>
                  <a:pt x="2361" y="1313"/>
                </a:lnTo>
                <a:lnTo>
                  <a:pt x="2361" y="1319"/>
                </a:lnTo>
                <a:lnTo>
                  <a:pt x="2359" y="1327"/>
                </a:lnTo>
                <a:lnTo>
                  <a:pt x="2361" y="1327"/>
                </a:lnTo>
                <a:lnTo>
                  <a:pt x="2361" y="1325"/>
                </a:lnTo>
                <a:lnTo>
                  <a:pt x="2361" y="1325"/>
                </a:lnTo>
                <a:lnTo>
                  <a:pt x="2364" y="1323"/>
                </a:lnTo>
                <a:lnTo>
                  <a:pt x="2364" y="1323"/>
                </a:lnTo>
                <a:lnTo>
                  <a:pt x="2366" y="1327"/>
                </a:lnTo>
                <a:lnTo>
                  <a:pt x="2368" y="1331"/>
                </a:lnTo>
                <a:lnTo>
                  <a:pt x="2368" y="1331"/>
                </a:lnTo>
                <a:lnTo>
                  <a:pt x="2368" y="1331"/>
                </a:lnTo>
                <a:lnTo>
                  <a:pt x="2368" y="1329"/>
                </a:lnTo>
                <a:lnTo>
                  <a:pt x="2370" y="1329"/>
                </a:lnTo>
                <a:lnTo>
                  <a:pt x="2370" y="1331"/>
                </a:lnTo>
                <a:lnTo>
                  <a:pt x="2372" y="1334"/>
                </a:lnTo>
                <a:lnTo>
                  <a:pt x="2372" y="1338"/>
                </a:lnTo>
                <a:lnTo>
                  <a:pt x="2372" y="1338"/>
                </a:lnTo>
                <a:lnTo>
                  <a:pt x="2372" y="1340"/>
                </a:lnTo>
                <a:lnTo>
                  <a:pt x="2372" y="1344"/>
                </a:lnTo>
                <a:lnTo>
                  <a:pt x="2370" y="1348"/>
                </a:lnTo>
                <a:lnTo>
                  <a:pt x="2372" y="1348"/>
                </a:lnTo>
                <a:lnTo>
                  <a:pt x="2370" y="1348"/>
                </a:lnTo>
                <a:lnTo>
                  <a:pt x="2370" y="1350"/>
                </a:lnTo>
                <a:lnTo>
                  <a:pt x="2368" y="1350"/>
                </a:lnTo>
                <a:lnTo>
                  <a:pt x="2370" y="1350"/>
                </a:lnTo>
                <a:lnTo>
                  <a:pt x="2372" y="1352"/>
                </a:lnTo>
                <a:lnTo>
                  <a:pt x="2372" y="1354"/>
                </a:lnTo>
                <a:lnTo>
                  <a:pt x="2374" y="1359"/>
                </a:lnTo>
                <a:lnTo>
                  <a:pt x="2374" y="1363"/>
                </a:lnTo>
                <a:lnTo>
                  <a:pt x="2376" y="1367"/>
                </a:lnTo>
                <a:lnTo>
                  <a:pt x="2376" y="1371"/>
                </a:lnTo>
                <a:lnTo>
                  <a:pt x="2374" y="1378"/>
                </a:lnTo>
                <a:lnTo>
                  <a:pt x="2372" y="1382"/>
                </a:lnTo>
                <a:lnTo>
                  <a:pt x="2372" y="1386"/>
                </a:lnTo>
                <a:lnTo>
                  <a:pt x="2370" y="1390"/>
                </a:lnTo>
                <a:lnTo>
                  <a:pt x="2370" y="1392"/>
                </a:lnTo>
                <a:lnTo>
                  <a:pt x="2368" y="1394"/>
                </a:lnTo>
                <a:lnTo>
                  <a:pt x="2368" y="1403"/>
                </a:lnTo>
                <a:lnTo>
                  <a:pt x="2368" y="1403"/>
                </a:lnTo>
                <a:lnTo>
                  <a:pt x="2364" y="1409"/>
                </a:lnTo>
                <a:lnTo>
                  <a:pt x="2359" y="1415"/>
                </a:lnTo>
                <a:lnTo>
                  <a:pt x="2355" y="1417"/>
                </a:lnTo>
                <a:lnTo>
                  <a:pt x="2353" y="1417"/>
                </a:lnTo>
                <a:lnTo>
                  <a:pt x="2355" y="1419"/>
                </a:lnTo>
                <a:lnTo>
                  <a:pt x="2355" y="1417"/>
                </a:lnTo>
                <a:lnTo>
                  <a:pt x="2357" y="1417"/>
                </a:lnTo>
                <a:lnTo>
                  <a:pt x="2357" y="1419"/>
                </a:lnTo>
                <a:lnTo>
                  <a:pt x="2359" y="1419"/>
                </a:lnTo>
                <a:lnTo>
                  <a:pt x="2359" y="1422"/>
                </a:lnTo>
                <a:lnTo>
                  <a:pt x="2361" y="1424"/>
                </a:lnTo>
                <a:lnTo>
                  <a:pt x="2364" y="1426"/>
                </a:lnTo>
                <a:lnTo>
                  <a:pt x="2364" y="1428"/>
                </a:lnTo>
                <a:lnTo>
                  <a:pt x="2364" y="1428"/>
                </a:lnTo>
                <a:lnTo>
                  <a:pt x="2366" y="1428"/>
                </a:lnTo>
                <a:lnTo>
                  <a:pt x="2366" y="1428"/>
                </a:lnTo>
                <a:lnTo>
                  <a:pt x="2368" y="1428"/>
                </a:lnTo>
                <a:lnTo>
                  <a:pt x="2366" y="1428"/>
                </a:lnTo>
                <a:lnTo>
                  <a:pt x="2366" y="1430"/>
                </a:lnTo>
                <a:lnTo>
                  <a:pt x="2366" y="1430"/>
                </a:lnTo>
                <a:lnTo>
                  <a:pt x="2366" y="1432"/>
                </a:lnTo>
                <a:lnTo>
                  <a:pt x="2366" y="1432"/>
                </a:lnTo>
                <a:lnTo>
                  <a:pt x="2368" y="1434"/>
                </a:lnTo>
                <a:lnTo>
                  <a:pt x="2368" y="1434"/>
                </a:lnTo>
                <a:lnTo>
                  <a:pt x="2368" y="1436"/>
                </a:lnTo>
                <a:lnTo>
                  <a:pt x="2370" y="1438"/>
                </a:lnTo>
                <a:lnTo>
                  <a:pt x="2370" y="1438"/>
                </a:lnTo>
                <a:lnTo>
                  <a:pt x="2374" y="1436"/>
                </a:lnTo>
                <a:lnTo>
                  <a:pt x="2378" y="1436"/>
                </a:lnTo>
                <a:lnTo>
                  <a:pt x="2382" y="1436"/>
                </a:lnTo>
                <a:lnTo>
                  <a:pt x="2384" y="1436"/>
                </a:lnTo>
                <a:lnTo>
                  <a:pt x="2384" y="1436"/>
                </a:lnTo>
                <a:lnTo>
                  <a:pt x="2384" y="1436"/>
                </a:lnTo>
                <a:lnTo>
                  <a:pt x="2382" y="1436"/>
                </a:lnTo>
                <a:lnTo>
                  <a:pt x="2378" y="1436"/>
                </a:lnTo>
                <a:lnTo>
                  <a:pt x="2376" y="1438"/>
                </a:lnTo>
                <a:lnTo>
                  <a:pt x="2374" y="1438"/>
                </a:lnTo>
                <a:lnTo>
                  <a:pt x="2374" y="1438"/>
                </a:lnTo>
                <a:lnTo>
                  <a:pt x="2374" y="1438"/>
                </a:lnTo>
                <a:lnTo>
                  <a:pt x="2372" y="1438"/>
                </a:lnTo>
                <a:lnTo>
                  <a:pt x="2370" y="1440"/>
                </a:lnTo>
                <a:lnTo>
                  <a:pt x="2368" y="1438"/>
                </a:lnTo>
                <a:lnTo>
                  <a:pt x="2368" y="1438"/>
                </a:lnTo>
                <a:lnTo>
                  <a:pt x="2368" y="1436"/>
                </a:lnTo>
                <a:lnTo>
                  <a:pt x="2366" y="1436"/>
                </a:lnTo>
                <a:lnTo>
                  <a:pt x="2366" y="1436"/>
                </a:lnTo>
                <a:lnTo>
                  <a:pt x="2364" y="1438"/>
                </a:lnTo>
                <a:lnTo>
                  <a:pt x="2366" y="1440"/>
                </a:lnTo>
                <a:lnTo>
                  <a:pt x="2366" y="1443"/>
                </a:lnTo>
                <a:lnTo>
                  <a:pt x="2366" y="1445"/>
                </a:lnTo>
                <a:lnTo>
                  <a:pt x="2366" y="1445"/>
                </a:lnTo>
                <a:lnTo>
                  <a:pt x="2366" y="1449"/>
                </a:lnTo>
                <a:lnTo>
                  <a:pt x="2366" y="1449"/>
                </a:lnTo>
                <a:lnTo>
                  <a:pt x="2366" y="1449"/>
                </a:lnTo>
                <a:lnTo>
                  <a:pt x="2366" y="1449"/>
                </a:lnTo>
                <a:lnTo>
                  <a:pt x="2366" y="1449"/>
                </a:lnTo>
                <a:lnTo>
                  <a:pt x="2366" y="1449"/>
                </a:lnTo>
                <a:lnTo>
                  <a:pt x="2368" y="1449"/>
                </a:lnTo>
                <a:lnTo>
                  <a:pt x="2368" y="1447"/>
                </a:lnTo>
                <a:lnTo>
                  <a:pt x="2368" y="1449"/>
                </a:lnTo>
                <a:lnTo>
                  <a:pt x="2370" y="1449"/>
                </a:lnTo>
                <a:lnTo>
                  <a:pt x="2370" y="1449"/>
                </a:lnTo>
                <a:lnTo>
                  <a:pt x="2370" y="1449"/>
                </a:lnTo>
                <a:lnTo>
                  <a:pt x="2370" y="1449"/>
                </a:lnTo>
                <a:lnTo>
                  <a:pt x="2368" y="1449"/>
                </a:lnTo>
                <a:lnTo>
                  <a:pt x="2366" y="1451"/>
                </a:lnTo>
                <a:lnTo>
                  <a:pt x="2366" y="1451"/>
                </a:lnTo>
                <a:lnTo>
                  <a:pt x="2364" y="1451"/>
                </a:lnTo>
                <a:lnTo>
                  <a:pt x="2366" y="1453"/>
                </a:lnTo>
                <a:lnTo>
                  <a:pt x="2366" y="1453"/>
                </a:lnTo>
                <a:lnTo>
                  <a:pt x="2370" y="1455"/>
                </a:lnTo>
                <a:lnTo>
                  <a:pt x="2372" y="1455"/>
                </a:lnTo>
                <a:lnTo>
                  <a:pt x="2372" y="1455"/>
                </a:lnTo>
                <a:lnTo>
                  <a:pt x="2372" y="1455"/>
                </a:lnTo>
                <a:lnTo>
                  <a:pt x="2372" y="1455"/>
                </a:lnTo>
                <a:lnTo>
                  <a:pt x="2372" y="1457"/>
                </a:lnTo>
                <a:lnTo>
                  <a:pt x="2372" y="1459"/>
                </a:lnTo>
                <a:lnTo>
                  <a:pt x="2374" y="1459"/>
                </a:lnTo>
                <a:lnTo>
                  <a:pt x="2376" y="1459"/>
                </a:lnTo>
                <a:lnTo>
                  <a:pt x="2376" y="1459"/>
                </a:lnTo>
                <a:lnTo>
                  <a:pt x="2378" y="1459"/>
                </a:lnTo>
                <a:lnTo>
                  <a:pt x="2376" y="1461"/>
                </a:lnTo>
                <a:lnTo>
                  <a:pt x="2378" y="1461"/>
                </a:lnTo>
                <a:lnTo>
                  <a:pt x="2380" y="1461"/>
                </a:lnTo>
                <a:lnTo>
                  <a:pt x="2382" y="1459"/>
                </a:lnTo>
                <a:lnTo>
                  <a:pt x="2384" y="1459"/>
                </a:lnTo>
                <a:lnTo>
                  <a:pt x="2389" y="1459"/>
                </a:lnTo>
                <a:lnTo>
                  <a:pt x="2389" y="1459"/>
                </a:lnTo>
                <a:lnTo>
                  <a:pt x="2389" y="1459"/>
                </a:lnTo>
                <a:lnTo>
                  <a:pt x="2389" y="1459"/>
                </a:lnTo>
                <a:lnTo>
                  <a:pt x="2389" y="1459"/>
                </a:lnTo>
                <a:lnTo>
                  <a:pt x="2389" y="1459"/>
                </a:lnTo>
                <a:lnTo>
                  <a:pt x="2387" y="1459"/>
                </a:lnTo>
                <a:lnTo>
                  <a:pt x="2384" y="1459"/>
                </a:lnTo>
                <a:lnTo>
                  <a:pt x="2384" y="1461"/>
                </a:lnTo>
                <a:lnTo>
                  <a:pt x="2382" y="1461"/>
                </a:lnTo>
                <a:lnTo>
                  <a:pt x="2382" y="1461"/>
                </a:lnTo>
                <a:lnTo>
                  <a:pt x="2384" y="1463"/>
                </a:lnTo>
                <a:lnTo>
                  <a:pt x="2384" y="1463"/>
                </a:lnTo>
                <a:lnTo>
                  <a:pt x="2387" y="1463"/>
                </a:lnTo>
                <a:lnTo>
                  <a:pt x="2387" y="1463"/>
                </a:lnTo>
                <a:lnTo>
                  <a:pt x="2389" y="1463"/>
                </a:lnTo>
                <a:lnTo>
                  <a:pt x="2389" y="1463"/>
                </a:lnTo>
                <a:lnTo>
                  <a:pt x="2389" y="1463"/>
                </a:lnTo>
                <a:lnTo>
                  <a:pt x="2387" y="1463"/>
                </a:lnTo>
                <a:lnTo>
                  <a:pt x="2384" y="1466"/>
                </a:lnTo>
                <a:lnTo>
                  <a:pt x="2384" y="1468"/>
                </a:lnTo>
                <a:lnTo>
                  <a:pt x="2384" y="1468"/>
                </a:lnTo>
                <a:lnTo>
                  <a:pt x="2384" y="1468"/>
                </a:lnTo>
                <a:lnTo>
                  <a:pt x="2384" y="1468"/>
                </a:lnTo>
                <a:lnTo>
                  <a:pt x="2384" y="1468"/>
                </a:lnTo>
                <a:lnTo>
                  <a:pt x="2384" y="1468"/>
                </a:lnTo>
                <a:lnTo>
                  <a:pt x="2384" y="1470"/>
                </a:lnTo>
                <a:lnTo>
                  <a:pt x="2384" y="1470"/>
                </a:lnTo>
                <a:lnTo>
                  <a:pt x="2387" y="1470"/>
                </a:lnTo>
                <a:lnTo>
                  <a:pt x="2387" y="1470"/>
                </a:lnTo>
                <a:lnTo>
                  <a:pt x="2387" y="1470"/>
                </a:lnTo>
                <a:lnTo>
                  <a:pt x="2387" y="1472"/>
                </a:lnTo>
                <a:lnTo>
                  <a:pt x="2389" y="1472"/>
                </a:lnTo>
                <a:lnTo>
                  <a:pt x="2389" y="1470"/>
                </a:lnTo>
                <a:lnTo>
                  <a:pt x="2389" y="1470"/>
                </a:lnTo>
                <a:lnTo>
                  <a:pt x="2389" y="1472"/>
                </a:lnTo>
                <a:lnTo>
                  <a:pt x="2391" y="1474"/>
                </a:lnTo>
                <a:lnTo>
                  <a:pt x="2389" y="1474"/>
                </a:lnTo>
                <a:lnTo>
                  <a:pt x="2391" y="1476"/>
                </a:lnTo>
                <a:lnTo>
                  <a:pt x="2391" y="1476"/>
                </a:lnTo>
                <a:lnTo>
                  <a:pt x="2391" y="1474"/>
                </a:lnTo>
                <a:lnTo>
                  <a:pt x="2393" y="1474"/>
                </a:lnTo>
                <a:lnTo>
                  <a:pt x="2393" y="1474"/>
                </a:lnTo>
                <a:lnTo>
                  <a:pt x="2393" y="1474"/>
                </a:lnTo>
                <a:lnTo>
                  <a:pt x="2395" y="1474"/>
                </a:lnTo>
                <a:lnTo>
                  <a:pt x="2395" y="1476"/>
                </a:lnTo>
                <a:lnTo>
                  <a:pt x="2395" y="1478"/>
                </a:lnTo>
                <a:lnTo>
                  <a:pt x="2397" y="1476"/>
                </a:lnTo>
                <a:lnTo>
                  <a:pt x="2397" y="1476"/>
                </a:lnTo>
                <a:lnTo>
                  <a:pt x="2397" y="1478"/>
                </a:lnTo>
                <a:lnTo>
                  <a:pt x="2397" y="1478"/>
                </a:lnTo>
                <a:lnTo>
                  <a:pt x="2399" y="1484"/>
                </a:lnTo>
                <a:lnTo>
                  <a:pt x="2403" y="1484"/>
                </a:lnTo>
                <a:lnTo>
                  <a:pt x="2403" y="1484"/>
                </a:lnTo>
                <a:lnTo>
                  <a:pt x="2403" y="1484"/>
                </a:lnTo>
                <a:lnTo>
                  <a:pt x="2405" y="1484"/>
                </a:lnTo>
                <a:lnTo>
                  <a:pt x="2405" y="1487"/>
                </a:lnTo>
                <a:lnTo>
                  <a:pt x="2405" y="1487"/>
                </a:lnTo>
                <a:lnTo>
                  <a:pt x="2408" y="1489"/>
                </a:lnTo>
                <a:lnTo>
                  <a:pt x="2408" y="1489"/>
                </a:lnTo>
                <a:lnTo>
                  <a:pt x="2410" y="1489"/>
                </a:lnTo>
                <a:lnTo>
                  <a:pt x="2410" y="1489"/>
                </a:lnTo>
                <a:lnTo>
                  <a:pt x="2410" y="1489"/>
                </a:lnTo>
                <a:lnTo>
                  <a:pt x="2410" y="1491"/>
                </a:lnTo>
                <a:lnTo>
                  <a:pt x="2410" y="1493"/>
                </a:lnTo>
                <a:lnTo>
                  <a:pt x="2410" y="1493"/>
                </a:lnTo>
                <a:lnTo>
                  <a:pt x="2412" y="1493"/>
                </a:lnTo>
                <a:lnTo>
                  <a:pt x="2414" y="1495"/>
                </a:lnTo>
                <a:lnTo>
                  <a:pt x="2414" y="1497"/>
                </a:lnTo>
                <a:lnTo>
                  <a:pt x="2414" y="1497"/>
                </a:lnTo>
                <a:lnTo>
                  <a:pt x="2416" y="1499"/>
                </a:lnTo>
                <a:lnTo>
                  <a:pt x="2416" y="1499"/>
                </a:lnTo>
                <a:lnTo>
                  <a:pt x="2416" y="1501"/>
                </a:lnTo>
                <a:lnTo>
                  <a:pt x="2416" y="1501"/>
                </a:lnTo>
                <a:lnTo>
                  <a:pt x="2416" y="1501"/>
                </a:lnTo>
                <a:lnTo>
                  <a:pt x="2418" y="1503"/>
                </a:lnTo>
                <a:lnTo>
                  <a:pt x="2418" y="1503"/>
                </a:lnTo>
                <a:lnTo>
                  <a:pt x="2418" y="1503"/>
                </a:lnTo>
                <a:lnTo>
                  <a:pt x="2416" y="1503"/>
                </a:lnTo>
                <a:lnTo>
                  <a:pt x="2416" y="1505"/>
                </a:lnTo>
                <a:lnTo>
                  <a:pt x="2416" y="1505"/>
                </a:lnTo>
                <a:lnTo>
                  <a:pt x="2416" y="1508"/>
                </a:lnTo>
                <a:lnTo>
                  <a:pt x="2418" y="1508"/>
                </a:lnTo>
                <a:lnTo>
                  <a:pt x="2418" y="1508"/>
                </a:lnTo>
                <a:lnTo>
                  <a:pt x="2420" y="1508"/>
                </a:lnTo>
                <a:lnTo>
                  <a:pt x="2420" y="1508"/>
                </a:lnTo>
                <a:lnTo>
                  <a:pt x="2420" y="1508"/>
                </a:lnTo>
                <a:lnTo>
                  <a:pt x="2420" y="1508"/>
                </a:lnTo>
                <a:lnTo>
                  <a:pt x="2420" y="1508"/>
                </a:lnTo>
                <a:lnTo>
                  <a:pt x="2418" y="1510"/>
                </a:lnTo>
                <a:lnTo>
                  <a:pt x="2418" y="1510"/>
                </a:lnTo>
                <a:lnTo>
                  <a:pt x="2416" y="1510"/>
                </a:lnTo>
                <a:lnTo>
                  <a:pt x="2416" y="1510"/>
                </a:lnTo>
                <a:lnTo>
                  <a:pt x="2416" y="1510"/>
                </a:lnTo>
                <a:lnTo>
                  <a:pt x="2416" y="1512"/>
                </a:lnTo>
                <a:lnTo>
                  <a:pt x="2418" y="1514"/>
                </a:lnTo>
                <a:lnTo>
                  <a:pt x="2420" y="1514"/>
                </a:lnTo>
                <a:lnTo>
                  <a:pt x="2420" y="1514"/>
                </a:lnTo>
                <a:lnTo>
                  <a:pt x="2420" y="1516"/>
                </a:lnTo>
                <a:lnTo>
                  <a:pt x="2420" y="1518"/>
                </a:lnTo>
                <a:lnTo>
                  <a:pt x="2422" y="1518"/>
                </a:lnTo>
                <a:lnTo>
                  <a:pt x="2422" y="1520"/>
                </a:lnTo>
                <a:lnTo>
                  <a:pt x="2424" y="1520"/>
                </a:lnTo>
                <a:lnTo>
                  <a:pt x="2426" y="1520"/>
                </a:lnTo>
                <a:lnTo>
                  <a:pt x="2426" y="1520"/>
                </a:lnTo>
                <a:lnTo>
                  <a:pt x="2426" y="1520"/>
                </a:lnTo>
                <a:lnTo>
                  <a:pt x="2426" y="1520"/>
                </a:lnTo>
                <a:lnTo>
                  <a:pt x="2428" y="1522"/>
                </a:lnTo>
                <a:lnTo>
                  <a:pt x="2426" y="1524"/>
                </a:lnTo>
                <a:lnTo>
                  <a:pt x="2426" y="1524"/>
                </a:lnTo>
                <a:lnTo>
                  <a:pt x="2428" y="1526"/>
                </a:lnTo>
                <a:lnTo>
                  <a:pt x="2435" y="1528"/>
                </a:lnTo>
                <a:lnTo>
                  <a:pt x="2437" y="1528"/>
                </a:lnTo>
                <a:lnTo>
                  <a:pt x="2441" y="1531"/>
                </a:lnTo>
                <a:lnTo>
                  <a:pt x="2441" y="1533"/>
                </a:lnTo>
                <a:lnTo>
                  <a:pt x="2443" y="1535"/>
                </a:lnTo>
                <a:lnTo>
                  <a:pt x="2447" y="1537"/>
                </a:lnTo>
                <a:lnTo>
                  <a:pt x="2452" y="1539"/>
                </a:lnTo>
                <a:lnTo>
                  <a:pt x="2452" y="1541"/>
                </a:lnTo>
                <a:lnTo>
                  <a:pt x="2454" y="1541"/>
                </a:lnTo>
                <a:lnTo>
                  <a:pt x="2454" y="1541"/>
                </a:lnTo>
                <a:lnTo>
                  <a:pt x="2458" y="1543"/>
                </a:lnTo>
                <a:lnTo>
                  <a:pt x="2458" y="1543"/>
                </a:lnTo>
                <a:lnTo>
                  <a:pt x="2468" y="1552"/>
                </a:lnTo>
                <a:lnTo>
                  <a:pt x="2472" y="1556"/>
                </a:lnTo>
                <a:lnTo>
                  <a:pt x="2475" y="1558"/>
                </a:lnTo>
                <a:lnTo>
                  <a:pt x="2487" y="1566"/>
                </a:lnTo>
                <a:lnTo>
                  <a:pt x="2491" y="1566"/>
                </a:lnTo>
                <a:lnTo>
                  <a:pt x="2498" y="1568"/>
                </a:lnTo>
                <a:lnTo>
                  <a:pt x="2498" y="1568"/>
                </a:lnTo>
                <a:lnTo>
                  <a:pt x="2500" y="1568"/>
                </a:lnTo>
                <a:lnTo>
                  <a:pt x="2504" y="1566"/>
                </a:lnTo>
                <a:lnTo>
                  <a:pt x="2506" y="1566"/>
                </a:lnTo>
                <a:lnTo>
                  <a:pt x="2508" y="1564"/>
                </a:lnTo>
                <a:lnTo>
                  <a:pt x="2508" y="1564"/>
                </a:lnTo>
                <a:lnTo>
                  <a:pt x="2512" y="1562"/>
                </a:lnTo>
                <a:lnTo>
                  <a:pt x="2521" y="1560"/>
                </a:lnTo>
                <a:lnTo>
                  <a:pt x="2523" y="1560"/>
                </a:lnTo>
                <a:lnTo>
                  <a:pt x="2527" y="1558"/>
                </a:lnTo>
                <a:lnTo>
                  <a:pt x="2535" y="1558"/>
                </a:lnTo>
                <a:lnTo>
                  <a:pt x="2533" y="1558"/>
                </a:lnTo>
                <a:lnTo>
                  <a:pt x="2531" y="1558"/>
                </a:lnTo>
                <a:lnTo>
                  <a:pt x="2529" y="1558"/>
                </a:lnTo>
                <a:lnTo>
                  <a:pt x="2531" y="1556"/>
                </a:lnTo>
                <a:lnTo>
                  <a:pt x="2531" y="1556"/>
                </a:lnTo>
                <a:lnTo>
                  <a:pt x="2535" y="1556"/>
                </a:lnTo>
                <a:lnTo>
                  <a:pt x="2535" y="1558"/>
                </a:lnTo>
                <a:lnTo>
                  <a:pt x="2537" y="1558"/>
                </a:lnTo>
                <a:lnTo>
                  <a:pt x="2540" y="1558"/>
                </a:lnTo>
                <a:lnTo>
                  <a:pt x="2550" y="1556"/>
                </a:lnTo>
                <a:lnTo>
                  <a:pt x="2548" y="1556"/>
                </a:lnTo>
                <a:lnTo>
                  <a:pt x="2548" y="1556"/>
                </a:lnTo>
                <a:lnTo>
                  <a:pt x="2542" y="1556"/>
                </a:lnTo>
                <a:lnTo>
                  <a:pt x="2542" y="1556"/>
                </a:lnTo>
                <a:lnTo>
                  <a:pt x="2544" y="1556"/>
                </a:lnTo>
                <a:lnTo>
                  <a:pt x="2548" y="1556"/>
                </a:lnTo>
                <a:lnTo>
                  <a:pt x="2550" y="1556"/>
                </a:lnTo>
                <a:lnTo>
                  <a:pt x="2552" y="1556"/>
                </a:lnTo>
                <a:lnTo>
                  <a:pt x="2558" y="1558"/>
                </a:lnTo>
                <a:lnTo>
                  <a:pt x="2560" y="1558"/>
                </a:lnTo>
                <a:lnTo>
                  <a:pt x="2560" y="1554"/>
                </a:lnTo>
                <a:lnTo>
                  <a:pt x="2560" y="1554"/>
                </a:lnTo>
                <a:lnTo>
                  <a:pt x="2563" y="1554"/>
                </a:lnTo>
                <a:lnTo>
                  <a:pt x="2563" y="1556"/>
                </a:lnTo>
                <a:lnTo>
                  <a:pt x="2563" y="1558"/>
                </a:lnTo>
                <a:lnTo>
                  <a:pt x="2565" y="1558"/>
                </a:lnTo>
                <a:lnTo>
                  <a:pt x="2565" y="1558"/>
                </a:lnTo>
                <a:lnTo>
                  <a:pt x="2563" y="1558"/>
                </a:lnTo>
                <a:lnTo>
                  <a:pt x="2560" y="1558"/>
                </a:lnTo>
                <a:lnTo>
                  <a:pt x="2560" y="1558"/>
                </a:lnTo>
                <a:lnTo>
                  <a:pt x="2563" y="1558"/>
                </a:lnTo>
                <a:lnTo>
                  <a:pt x="2563" y="1558"/>
                </a:lnTo>
                <a:lnTo>
                  <a:pt x="2565" y="1558"/>
                </a:lnTo>
                <a:lnTo>
                  <a:pt x="2569" y="1560"/>
                </a:lnTo>
                <a:lnTo>
                  <a:pt x="2573" y="1560"/>
                </a:lnTo>
                <a:lnTo>
                  <a:pt x="2575" y="1562"/>
                </a:lnTo>
                <a:lnTo>
                  <a:pt x="2577" y="1562"/>
                </a:lnTo>
                <a:lnTo>
                  <a:pt x="2579" y="1562"/>
                </a:lnTo>
                <a:lnTo>
                  <a:pt x="2581" y="1562"/>
                </a:lnTo>
                <a:lnTo>
                  <a:pt x="2584" y="1560"/>
                </a:lnTo>
                <a:lnTo>
                  <a:pt x="2586" y="1558"/>
                </a:lnTo>
                <a:lnTo>
                  <a:pt x="2592" y="1556"/>
                </a:lnTo>
                <a:lnTo>
                  <a:pt x="2596" y="1556"/>
                </a:lnTo>
                <a:lnTo>
                  <a:pt x="2598" y="1556"/>
                </a:lnTo>
                <a:lnTo>
                  <a:pt x="2600" y="1554"/>
                </a:lnTo>
                <a:lnTo>
                  <a:pt x="2602" y="1552"/>
                </a:lnTo>
                <a:lnTo>
                  <a:pt x="2607" y="1552"/>
                </a:lnTo>
                <a:lnTo>
                  <a:pt x="2611" y="1549"/>
                </a:lnTo>
                <a:lnTo>
                  <a:pt x="2617" y="1547"/>
                </a:lnTo>
                <a:lnTo>
                  <a:pt x="2619" y="1547"/>
                </a:lnTo>
                <a:lnTo>
                  <a:pt x="2621" y="1547"/>
                </a:lnTo>
                <a:lnTo>
                  <a:pt x="2623" y="1545"/>
                </a:lnTo>
                <a:lnTo>
                  <a:pt x="2623" y="1545"/>
                </a:lnTo>
                <a:lnTo>
                  <a:pt x="2623" y="1543"/>
                </a:lnTo>
                <a:lnTo>
                  <a:pt x="2625" y="1543"/>
                </a:lnTo>
                <a:lnTo>
                  <a:pt x="2628" y="1543"/>
                </a:lnTo>
                <a:lnTo>
                  <a:pt x="2632" y="1541"/>
                </a:lnTo>
                <a:lnTo>
                  <a:pt x="2634" y="1541"/>
                </a:lnTo>
                <a:lnTo>
                  <a:pt x="2640" y="1541"/>
                </a:lnTo>
                <a:lnTo>
                  <a:pt x="2646" y="1539"/>
                </a:lnTo>
                <a:lnTo>
                  <a:pt x="2648" y="1539"/>
                </a:lnTo>
                <a:lnTo>
                  <a:pt x="2657" y="1539"/>
                </a:lnTo>
                <a:lnTo>
                  <a:pt x="2657" y="1537"/>
                </a:lnTo>
                <a:lnTo>
                  <a:pt x="2659" y="1537"/>
                </a:lnTo>
                <a:lnTo>
                  <a:pt x="2661" y="1537"/>
                </a:lnTo>
                <a:lnTo>
                  <a:pt x="2661" y="1537"/>
                </a:lnTo>
                <a:lnTo>
                  <a:pt x="2659" y="1539"/>
                </a:lnTo>
                <a:lnTo>
                  <a:pt x="2659" y="1539"/>
                </a:lnTo>
                <a:lnTo>
                  <a:pt x="2657" y="1539"/>
                </a:lnTo>
                <a:lnTo>
                  <a:pt x="2659" y="1539"/>
                </a:lnTo>
                <a:lnTo>
                  <a:pt x="2667" y="1539"/>
                </a:lnTo>
                <a:lnTo>
                  <a:pt x="2672" y="1539"/>
                </a:lnTo>
                <a:lnTo>
                  <a:pt x="2676" y="1541"/>
                </a:lnTo>
                <a:lnTo>
                  <a:pt x="2678" y="1545"/>
                </a:lnTo>
                <a:lnTo>
                  <a:pt x="2680" y="1547"/>
                </a:lnTo>
                <a:lnTo>
                  <a:pt x="2682" y="1547"/>
                </a:lnTo>
                <a:lnTo>
                  <a:pt x="2682" y="1549"/>
                </a:lnTo>
                <a:lnTo>
                  <a:pt x="2682" y="1549"/>
                </a:lnTo>
                <a:lnTo>
                  <a:pt x="2682" y="1552"/>
                </a:lnTo>
                <a:lnTo>
                  <a:pt x="2684" y="1549"/>
                </a:lnTo>
                <a:lnTo>
                  <a:pt x="2684" y="1549"/>
                </a:lnTo>
                <a:lnTo>
                  <a:pt x="2684" y="1549"/>
                </a:lnTo>
                <a:lnTo>
                  <a:pt x="2684" y="1549"/>
                </a:lnTo>
                <a:lnTo>
                  <a:pt x="2686" y="1549"/>
                </a:lnTo>
                <a:lnTo>
                  <a:pt x="2686" y="1549"/>
                </a:lnTo>
                <a:lnTo>
                  <a:pt x="2686" y="1552"/>
                </a:lnTo>
                <a:lnTo>
                  <a:pt x="2686" y="1552"/>
                </a:lnTo>
                <a:lnTo>
                  <a:pt x="2684" y="1552"/>
                </a:lnTo>
                <a:lnTo>
                  <a:pt x="2684" y="1552"/>
                </a:lnTo>
                <a:lnTo>
                  <a:pt x="2682" y="1552"/>
                </a:lnTo>
                <a:lnTo>
                  <a:pt x="2684" y="1552"/>
                </a:lnTo>
                <a:lnTo>
                  <a:pt x="2686" y="1554"/>
                </a:lnTo>
                <a:lnTo>
                  <a:pt x="2688" y="1552"/>
                </a:lnTo>
                <a:lnTo>
                  <a:pt x="2688" y="1554"/>
                </a:lnTo>
                <a:lnTo>
                  <a:pt x="2688" y="1554"/>
                </a:lnTo>
                <a:lnTo>
                  <a:pt x="2686" y="1554"/>
                </a:lnTo>
                <a:lnTo>
                  <a:pt x="2686" y="1554"/>
                </a:lnTo>
                <a:lnTo>
                  <a:pt x="2686" y="1556"/>
                </a:lnTo>
                <a:lnTo>
                  <a:pt x="2686" y="1556"/>
                </a:lnTo>
                <a:lnTo>
                  <a:pt x="2686" y="1558"/>
                </a:lnTo>
                <a:lnTo>
                  <a:pt x="2686" y="1558"/>
                </a:lnTo>
                <a:lnTo>
                  <a:pt x="2686" y="1558"/>
                </a:lnTo>
                <a:lnTo>
                  <a:pt x="2686" y="1558"/>
                </a:lnTo>
                <a:lnTo>
                  <a:pt x="2686" y="1558"/>
                </a:lnTo>
                <a:lnTo>
                  <a:pt x="2686" y="1560"/>
                </a:lnTo>
                <a:lnTo>
                  <a:pt x="2688" y="1562"/>
                </a:lnTo>
                <a:lnTo>
                  <a:pt x="2688" y="1564"/>
                </a:lnTo>
                <a:lnTo>
                  <a:pt x="2688" y="1564"/>
                </a:lnTo>
                <a:lnTo>
                  <a:pt x="2692" y="1566"/>
                </a:lnTo>
                <a:lnTo>
                  <a:pt x="2692" y="1568"/>
                </a:lnTo>
                <a:lnTo>
                  <a:pt x="2695" y="1568"/>
                </a:lnTo>
                <a:lnTo>
                  <a:pt x="2697" y="1570"/>
                </a:lnTo>
                <a:lnTo>
                  <a:pt x="2697" y="1570"/>
                </a:lnTo>
                <a:lnTo>
                  <a:pt x="2697" y="1570"/>
                </a:lnTo>
                <a:lnTo>
                  <a:pt x="2699" y="1568"/>
                </a:lnTo>
                <a:lnTo>
                  <a:pt x="2699" y="1568"/>
                </a:lnTo>
                <a:lnTo>
                  <a:pt x="2699" y="1568"/>
                </a:lnTo>
                <a:lnTo>
                  <a:pt x="2699" y="1568"/>
                </a:lnTo>
                <a:lnTo>
                  <a:pt x="2699" y="1568"/>
                </a:lnTo>
                <a:lnTo>
                  <a:pt x="2699" y="1568"/>
                </a:lnTo>
                <a:lnTo>
                  <a:pt x="2701" y="1568"/>
                </a:lnTo>
                <a:lnTo>
                  <a:pt x="2701" y="1568"/>
                </a:lnTo>
                <a:lnTo>
                  <a:pt x="2703" y="1568"/>
                </a:lnTo>
                <a:lnTo>
                  <a:pt x="2703" y="1566"/>
                </a:lnTo>
                <a:lnTo>
                  <a:pt x="2703" y="1566"/>
                </a:lnTo>
                <a:lnTo>
                  <a:pt x="2703" y="1568"/>
                </a:lnTo>
                <a:lnTo>
                  <a:pt x="2703" y="1568"/>
                </a:lnTo>
                <a:lnTo>
                  <a:pt x="2705" y="1568"/>
                </a:lnTo>
                <a:lnTo>
                  <a:pt x="2705" y="1568"/>
                </a:lnTo>
                <a:lnTo>
                  <a:pt x="2707" y="1568"/>
                </a:lnTo>
                <a:lnTo>
                  <a:pt x="2707" y="1566"/>
                </a:lnTo>
                <a:lnTo>
                  <a:pt x="2707" y="1564"/>
                </a:lnTo>
                <a:lnTo>
                  <a:pt x="2705" y="1564"/>
                </a:lnTo>
                <a:lnTo>
                  <a:pt x="2705" y="1564"/>
                </a:lnTo>
                <a:lnTo>
                  <a:pt x="2705" y="1564"/>
                </a:lnTo>
                <a:lnTo>
                  <a:pt x="2707" y="1564"/>
                </a:lnTo>
                <a:lnTo>
                  <a:pt x="2707" y="1566"/>
                </a:lnTo>
                <a:lnTo>
                  <a:pt x="2707" y="1568"/>
                </a:lnTo>
                <a:lnTo>
                  <a:pt x="2707" y="1568"/>
                </a:lnTo>
                <a:lnTo>
                  <a:pt x="2709" y="1568"/>
                </a:lnTo>
                <a:lnTo>
                  <a:pt x="2711" y="1566"/>
                </a:lnTo>
                <a:lnTo>
                  <a:pt x="2711" y="1564"/>
                </a:lnTo>
                <a:lnTo>
                  <a:pt x="2711" y="1564"/>
                </a:lnTo>
                <a:lnTo>
                  <a:pt x="2709" y="1564"/>
                </a:lnTo>
                <a:lnTo>
                  <a:pt x="2711" y="1564"/>
                </a:lnTo>
                <a:lnTo>
                  <a:pt x="2711" y="1564"/>
                </a:lnTo>
                <a:lnTo>
                  <a:pt x="2713" y="1566"/>
                </a:lnTo>
                <a:lnTo>
                  <a:pt x="2716" y="1566"/>
                </a:lnTo>
                <a:lnTo>
                  <a:pt x="2716" y="1564"/>
                </a:lnTo>
                <a:lnTo>
                  <a:pt x="2718" y="1564"/>
                </a:lnTo>
                <a:lnTo>
                  <a:pt x="2718" y="1564"/>
                </a:lnTo>
                <a:lnTo>
                  <a:pt x="2718" y="1566"/>
                </a:lnTo>
                <a:lnTo>
                  <a:pt x="2718" y="1566"/>
                </a:lnTo>
                <a:lnTo>
                  <a:pt x="2720" y="1566"/>
                </a:lnTo>
                <a:lnTo>
                  <a:pt x="2724" y="1566"/>
                </a:lnTo>
                <a:lnTo>
                  <a:pt x="2728" y="1566"/>
                </a:lnTo>
                <a:lnTo>
                  <a:pt x="2728" y="1564"/>
                </a:lnTo>
                <a:lnTo>
                  <a:pt x="2726" y="1560"/>
                </a:lnTo>
                <a:lnTo>
                  <a:pt x="2728" y="1560"/>
                </a:lnTo>
                <a:lnTo>
                  <a:pt x="2728" y="1562"/>
                </a:lnTo>
                <a:lnTo>
                  <a:pt x="2730" y="1562"/>
                </a:lnTo>
                <a:lnTo>
                  <a:pt x="2730" y="1562"/>
                </a:lnTo>
                <a:lnTo>
                  <a:pt x="2730" y="1564"/>
                </a:lnTo>
                <a:lnTo>
                  <a:pt x="2732" y="1562"/>
                </a:lnTo>
                <a:lnTo>
                  <a:pt x="2732" y="1562"/>
                </a:lnTo>
                <a:lnTo>
                  <a:pt x="2732" y="1562"/>
                </a:lnTo>
                <a:lnTo>
                  <a:pt x="2732" y="1564"/>
                </a:lnTo>
                <a:lnTo>
                  <a:pt x="2732" y="1566"/>
                </a:lnTo>
                <a:lnTo>
                  <a:pt x="2732" y="1566"/>
                </a:lnTo>
                <a:lnTo>
                  <a:pt x="2732" y="1566"/>
                </a:lnTo>
                <a:lnTo>
                  <a:pt x="2734" y="1566"/>
                </a:lnTo>
                <a:lnTo>
                  <a:pt x="2732" y="1564"/>
                </a:lnTo>
                <a:lnTo>
                  <a:pt x="2734" y="1564"/>
                </a:lnTo>
                <a:lnTo>
                  <a:pt x="2734" y="1566"/>
                </a:lnTo>
                <a:lnTo>
                  <a:pt x="2734" y="1566"/>
                </a:lnTo>
                <a:lnTo>
                  <a:pt x="2736" y="1566"/>
                </a:lnTo>
                <a:lnTo>
                  <a:pt x="2736" y="1566"/>
                </a:lnTo>
                <a:lnTo>
                  <a:pt x="2736" y="1566"/>
                </a:lnTo>
                <a:lnTo>
                  <a:pt x="2736" y="1568"/>
                </a:lnTo>
                <a:lnTo>
                  <a:pt x="2736" y="1568"/>
                </a:lnTo>
                <a:lnTo>
                  <a:pt x="2736" y="1570"/>
                </a:lnTo>
                <a:lnTo>
                  <a:pt x="2739" y="1570"/>
                </a:lnTo>
                <a:lnTo>
                  <a:pt x="2739" y="1573"/>
                </a:lnTo>
                <a:lnTo>
                  <a:pt x="2741" y="1573"/>
                </a:lnTo>
                <a:lnTo>
                  <a:pt x="2743" y="1575"/>
                </a:lnTo>
                <a:lnTo>
                  <a:pt x="2743" y="1575"/>
                </a:lnTo>
                <a:lnTo>
                  <a:pt x="2743" y="1575"/>
                </a:lnTo>
                <a:lnTo>
                  <a:pt x="2743" y="1575"/>
                </a:lnTo>
                <a:lnTo>
                  <a:pt x="2745" y="1575"/>
                </a:lnTo>
                <a:lnTo>
                  <a:pt x="2745" y="1575"/>
                </a:lnTo>
                <a:lnTo>
                  <a:pt x="2745" y="1575"/>
                </a:lnTo>
                <a:lnTo>
                  <a:pt x="2745" y="1573"/>
                </a:lnTo>
                <a:lnTo>
                  <a:pt x="2745" y="1573"/>
                </a:lnTo>
                <a:lnTo>
                  <a:pt x="2747" y="1573"/>
                </a:lnTo>
                <a:lnTo>
                  <a:pt x="2747" y="1573"/>
                </a:lnTo>
                <a:lnTo>
                  <a:pt x="2747" y="1573"/>
                </a:lnTo>
                <a:lnTo>
                  <a:pt x="2749" y="1573"/>
                </a:lnTo>
                <a:lnTo>
                  <a:pt x="2747" y="1575"/>
                </a:lnTo>
                <a:lnTo>
                  <a:pt x="2747" y="1575"/>
                </a:lnTo>
                <a:lnTo>
                  <a:pt x="2749" y="1575"/>
                </a:lnTo>
                <a:lnTo>
                  <a:pt x="2749" y="1577"/>
                </a:lnTo>
                <a:lnTo>
                  <a:pt x="2747" y="1575"/>
                </a:lnTo>
                <a:lnTo>
                  <a:pt x="2747" y="1577"/>
                </a:lnTo>
                <a:lnTo>
                  <a:pt x="2747" y="1577"/>
                </a:lnTo>
                <a:lnTo>
                  <a:pt x="2747" y="1579"/>
                </a:lnTo>
                <a:lnTo>
                  <a:pt x="2747" y="1579"/>
                </a:lnTo>
                <a:lnTo>
                  <a:pt x="2749" y="1579"/>
                </a:lnTo>
                <a:lnTo>
                  <a:pt x="2747" y="1581"/>
                </a:lnTo>
                <a:lnTo>
                  <a:pt x="2751" y="1583"/>
                </a:lnTo>
                <a:lnTo>
                  <a:pt x="2751" y="1585"/>
                </a:lnTo>
                <a:lnTo>
                  <a:pt x="2751" y="1587"/>
                </a:lnTo>
                <a:lnTo>
                  <a:pt x="2751" y="1589"/>
                </a:lnTo>
                <a:lnTo>
                  <a:pt x="2751" y="1591"/>
                </a:lnTo>
                <a:lnTo>
                  <a:pt x="2749" y="1596"/>
                </a:lnTo>
                <a:lnTo>
                  <a:pt x="2749" y="1598"/>
                </a:lnTo>
                <a:lnTo>
                  <a:pt x="2749" y="1602"/>
                </a:lnTo>
                <a:lnTo>
                  <a:pt x="2749" y="1604"/>
                </a:lnTo>
                <a:lnTo>
                  <a:pt x="2749" y="1606"/>
                </a:lnTo>
                <a:lnTo>
                  <a:pt x="2747" y="1608"/>
                </a:lnTo>
                <a:lnTo>
                  <a:pt x="2747" y="1608"/>
                </a:lnTo>
                <a:lnTo>
                  <a:pt x="2747" y="1608"/>
                </a:lnTo>
                <a:lnTo>
                  <a:pt x="2745" y="1610"/>
                </a:lnTo>
                <a:lnTo>
                  <a:pt x="2745" y="1612"/>
                </a:lnTo>
                <a:lnTo>
                  <a:pt x="2743" y="1614"/>
                </a:lnTo>
                <a:lnTo>
                  <a:pt x="2745" y="1614"/>
                </a:lnTo>
                <a:lnTo>
                  <a:pt x="2745" y="1614"/>
                </a:lnTo>
                <a:lnTo>
                  <a:pt x="2747" y="1617"/>
                </a:lnTo>
                <a:lnTo>
                  <a:pt x="2747" y="1617"/>
                </a:lnTo>
                <a:lnTo>
                  <a:pt x="2747" y="1617"/>
                </a:lnTo>
                <a:lnTo>
                  <a:pt x="2747" y="1621"/>
                </a:lnTo>
                <a:lnTo>
                  <a:pt x="2747" y="1623"/>
                </a:lnTo>
                <a:lnTo>
                  <a:pt x="2747" y="1623"/>
                </a:lnTo>
                <a:lnTo>
                  <a:pt x="2747" y="1623"/>
                </a:lnTo>
                <a:lnTo>
                  <a:pt x="2747" y="1623"/>
                </a:lnTo>
                <a:lnTo>
                  <a:pt x="2745" y="1621"/>
                </a:lnTo>
                <a:lnTo>
                  <a:pt x="2745" y="1621"/>
                </a:lnTo>
                <a:lnTo>
                  <a:pt x="2743" y="1623"/>
                </a:lnTo>
                <a:lnTo>
                  <a:pt x="2743" y="1623"/>
                </a:lnTo>
                <a:lnTo>
                  <a:pt x="2745" y="1625"/>
                </a:lnTo>
                <a:lnTo>
                  <a:pt x="2745" y="1625"/>
                </a:lnTo>
                <a:lnTo>
                  <a:pt x="2747" y="1627"/>
                </a:lnTo>
                <a:lnTo>
                  <a:pt x="2749" y="1629"/>
                </a:lnTo>
                <a:lnTo>
                  <a:pt x="2751" y="1627"/>
                </a:lnTo>
                <a:lnTo>
                  <a:pt x="2753" y="1629"/>
                </a:lnTo>
                <a:lnTo>
                  <a:pt x="2749" y="1629"/>
                </a:lnTo>
                <a:lnTo>
                  <a:pt x="2749" y="1631"/>
                </a:lnTo>
                <a:lnTo>
                  <a:pt x="2749" y="1629"/>
                </a:lnTo>
                <a:lnTo>
                  <a:pt x="2747" y="1629"/>
                </a:lnTo>
                <a:lnTo>
                  <a:pt x="2745" y="1629"/>
                </a:lnTo>
                <a:lnTo>
                  <a:pt x="2745" y="1629"/>
                </a:lnTo>
                <a:lnTo>
                  <a:pt x="2743" y="1627"/>
                </a:lnTo>
                <a:lnTo>
                  <a:pt x="2743" y="1627"/>
                </a:lnTo>
                <a:lnTo>
                  <a:pt x="2743" y="1627"/>
                </a:lnTo>
                <a:lnTo>
                  <a:pt x="2743" y="1627"/>
                </a:lnTo>
                <a:lnTo>
                  <a:pt x="2743" y="1629"/>
                </a:lnTo>
                <a:lnTo>
                  <a:pt x="2743" y="1631"/>
                </a:lnTo>
                <a:lnTo>
                  <a:pt x="2743" y="1635"/>
                </a:lnTo>
                <a:lnTo>
                  <a:pt x="2741" y="1640"/>
                </a:lnTo>
                <a:lnTo>
                  <a:pt x="2739" y="1640"/>
                </a:lnTo>
                <a:lnTo>
                  <a:pt x="2739" y="1640"/>
                </a:lnTo>
                <a:lnTo>
                  <a:pt x="2739" y="1640"/>
                </a:lnTo>
                <a:lnTo>
                  <a:pt x="2736" y="1642"/>
                </a:lnTo>
                <a:lnTo>
                  <a:pt x="2736" y="1642"/>
                </a:lnTo>
                <a:lnTo>
                  <a:pt x="2734" y="1640"/>
                </a:lnTo>
                <a:lnTo>
                  <a:pt x="2734" y="1640"/>
                </a:lnTo>
                <a:lnTo>
                  <a:pt x="2736" y="1644"/>
                </a:lnTo>
                <a:lnTo>
                  <a:pt x="2736" y="1644"/>
                </a:lnTo>
                <a:lnTo>
                  <a:pt x="2736" y="1646"/>
                </a:lnTo>
                <a:lnTo>
                  <a:pt x="2736" y="1646"/>
                </a:lnTo>
                <a:lnTo>
                  <a:pt x="2739" y="1650"/>
                </a:lnTo>
                <a:lnTo>
                  <a:pt x="2741" y="1650"/>
                </a:lnTo>
                <a:lnTo>
                  <a:pt x="2743" y="1650"/>
                </a:lnTo>
                <a:lnTo>
                  <a:pt x="2743" y="1650"/>
                </a:lnTo>
                <a:lnTo>
                  <a:pt x="2743" y="1650"/>
                </a:lnTo>
                <a:lnTo>
                  <a:pt x="2743" y="1650"/>
                </a:lnTo>
                <a:lnTo>
                  <a:pt x="2743" y="1652"/>
                </a:lnTo>
                <a:lnTo>
                  <a:pt x="2743" y="1652"/>
                </a:lnTo>
                <a:lnTo>
                  <a:pt x="2743" y="1652"/>
                </a:lnTo>
                <a:lnTo>
                  <a:pt x="2745" y="1652"/>
                </a:lnTo>
                <a:lnTo>
                  <a:pt x="2745" y="1652"/>
                </a:lnTo>
                <a:lnTo>
                  <a:pt x="2745" y="1654"/>
                </a:lnTo>
                <a:lnTo>
                  <a:pt x="2745" y="1654"/>
                </a:lnTo>
                <a:lnTo>
                  <a:pt x="2745" y="1654"/>
                </a:lnTo>
                <a:lnTo>
                  <a:pt x="2743" y="1654"/>
                </a:lnTo>
                <a:lnTo>
                  <a:pt x="2743" y="1654"/>
                </a:lnTo>
                <a:lnTo>
                  <a:pt x="2739" y="1650"/>
                </a:lnTo>
                <a:lnTo>
                  <a:pt x="2739" y="1650"/>
                </a:lnTo>
                <a:lnTo>
                  <a:pt x="2741" y="1652"/>
                </a:lnTo>
                <a:lnTo>
                  <a:pt x="2743" y="1656"/>
                </a:lnTo>
                <a:lnTo>
                  <a:pt x="2741" y="1656"/>
                </a:lnTo>
                <a:lnTo>
                  <a:pt x="2743" y="1656"/>
                </a:lnTo>
                <a:lnTo>
                  <a:pt x="2743" y="1656"/>
                </a:lnTo>
                <a:lnTo>
                  <a:pt x="2745" y="1658"/>
                </a:lnTo>
                <a:lnTo>
                  <a:pt x="2745" y="1658"/>
                </a:lnTo>
                <a:lnTo>
                  <a:pt x="2745" y="1658"/>
                </a:lnTo>
                <a:lnTo>
                  <a:pt x="2743" y="1658"/>
                </a:lnTo>
                <a:lnTo>
                  <a:pt x="2743" y="1658"/>
                </a:lnTo>
                <a:lnTo>
                  <a:pt x="2743" y="1658"/>
                </a:lnTo>
                <a:lnTo>
                  <a:pt x="2745" y="1661"/>
                </a:lnTo>
                <a:lnTo>
                  <a:pt x="2745" y="1663"/>
                </a:lnTo>
                <a:lnTo>
                  <a:pt x="2747" y="1663"/>
                </a:lnTo>
                <a:lnTo>
                  <a:pt x="2747" y="1665"/>
                </a:lnTo>
                <a:lnTo>
                  <a:pt x="2747" y="1665"/>
                </a:lnTo>
                <a:lnTo>
                  <a:pt x="2747" y="1667"/>
                </a:lnTo>
                <a:lnTo>
                  <a:pt x="2749" y="1665"/>
                </a:lnTo>
                <a:lnTo>
                  <a:pt x="2751" y="1667"/>
                </a:lnTo>
                <a:lnTo>
                  <a:pt x="2751" y="1667"/>
                </a:lnTo>
                <a:lnTo>
                  <a:pt x="2753" y="1667"/>
                </a:lnTo>
                <a:lnTo>
                  <a:pt x="2753" y="1669"/>
                </a:lnTo>
                <a:lnTo>
                  <a:pt x="2753" y="1669"/>
                </a:lnTo>
                <a:lnTo>
                  <a:pt x="2749" y="1667"/>
                </a:lnTo>
                <a:lnTo>
                  <a:pt x="2749" y="1667"/>
                </a:lnTo>
                <a:lnTo>
                  <a:pt x="2749" y="1667"/>
                </a:lnTo>
                <a:lnTo>
                  <a:pt x="2753" y="1671"/>
                </a:lnTo>
                <a:lnTo>
                  <a:pt x="2757" y="1675"/>
                </a:lnTo>
                <a:lnTo>
                  <a:pt x="2762" y="1677"/>
                </a:lnTo>
                <a:lnTo>
                  <a:pt x="2762" y="1679"/>
                </a:lnTo>
                <a:lnTo>
                  <a:pt x="2766" y="1682"/>
                </a:lnTo>
                <a:lnTo>
                  <a:pt x="2766" y="1684"/>
                </a:lnTo>
                <a:lnTo>
                  <a:pt x="2768" y="1686"/>
                </a:lnTo>
                <a:lnTo>
                  <a:pt x="2770" y="1688"/>
                </a:lnTo>
                <a:lnTo>
                  <a:pt x="2772" y="1690"/>
                </a:lnTo>
                <a:lnTo>
                  <a:pt x="2772" y="1692"/>
                </a:lnTo>
                <a:lnTo>
                  <a:pt x="2776" y="1694"/>
                </a:lnTo>
                <a:lnTo>
                  <a:pt x="2778" y="1696"/>
                </a:lnTo>
                <a:lnTo>
                  <a:pt x="2778" y="1698"/>
                </a:lnTo>
                <a:lnTo>
                  <a:pt x="2778" y="1698"/>
                </a:lnTo>
                <a:lnTo>
                  <a:pt x="2778" y="1700"/>
                </a:lnTo>
                <a:lnTo>
                  <a:pt x="2780" y="1700"/>
                </a:lnTo>
                <a:lnTo>
                  <a:pt x="2780" y="1702"/>
                </a:lnTo>
                <a:lnTo>
                  <a:pt x="2783" y="1702"/>
                </a:lnTo>
                <a:lnTo>
                  <a:pt x="2783" y="1702"/>
                </a:lnTo>
                <a:lnTo>
                  <a:pt x="2783" y="1702"/>
                </a:lnTo>
                <a:lnTo>
                  <a:pt x="2783" y="1707"/>
                </a:lnTo>
                <a:lnTo>
                  <a:pt x="2785" y="1707"/>
                </a:lnTo>
                <a:lnTo>
                  <a:pt x="2785" y="1709"/>
                </a:lnTo>
                <a:lnTo>
                  <a:pt x="2785" y="1711"/>
                </a:lnTo>
                <a:lnTo>
                  <a:pt x="2785" y="1713"/>
                </a:lnTo>
                <a:lnTo>
                  <a:pt x="2785" y="1713"/>
                </a:lnTo>
                <a:lnTo>
                  <a:pt x="2785" y="1715"/>
                </a:lnTo>
                <a:lnTo>
                  <a:pt x="2787" y="1715"/>
                </a:lnTo>
                <a:lnTo>
                  <a:pt x="2787" y="1717"/>
                </a:lnTo>
                <a:lnTo>
                  <a:pt x="2789" y="1717"/>
                </a:lnTo>
                <a:lnTo>
                  <a:pt x="2789" y="1717"/>
                </a:lnTo>
                <a:lnTo>
                  <a:pt x="2791" y="1717"/>
                </a:lnTo>
                <a:lnTo>
                  <a:pt x="2793" y="1715"/>
                </a:lnTo>
                <a:lnTo>
                  <a:pt x="2793" y="1715"/>
                </a:lnTo>
                <a:lnTo>
                  <a:pt x="2795" y="1715"/>
                </a:lnTo>
                <a:lnTo>
                  <a:pt x="2797" y="1715"/>
                </a:lnTo>
                <a:lnTo>
                  <a:pt x="2795" y="1715"/>
                </a:lnTo>
                <a:lnTo>
                  <a:pt x="2793" y="1717"/>
                </a:lnTo>
                <a:lnTo>
                  <a:pt x="2789" y="1717"/>
                </a:lnTo>
                <a:lnTo>
                  <a:pt x="2787" y="1719"/>
                </a:lnTo>
                <a:lnTo>
                  <a:pt x="2787" y="1719"/>
                </a:lnTo>
                <a:lnTo>
                  <a:pt x="2785" y="1719"/>
                </a:lnTo>
                <a:lnTo>
                  <a:pt x="2787" y="1719"/>
                </a:lnTo>
                <a:lnTo>
                  <a:pt x="2787" y="1723"/>
                </a:lnTo>
                <a:lnTo>
                  <a:pt x="2789" y="1726"/>
                </a:lnTo>
                <a:lnTo>
                  <a:pt x="2793" y="1732"/>
                </a:lnTo>
                <a:lnTo>
                  <a:pt x="2793" y="1736"/>
                </a:lnTo>
                <a:lnTo>
                  <a:pt x="2797" y="1742"/>
                </a:lnTo>
                <a:lnTo>
                  <a:pt x="2801" y="1751"/>
                </a:lnTo>
                <a:lnTo>
                  <a:pt x="2801" y="1753"/>
                </a:lnTo>
                <a:lnTo>
                  <a:pt x="2801" y="1755"/>
                </a:lnTo>
                <a:lnTo>
                  <a:pt x="2801" y="1755"/>
                </a:lnTo>
                <a:lnTo>
                  <a:pt x="2801" y="1757"/>
                </a:lnTo>
                <a:lnTo>
                  <a:pt x="2797" y="1761"/>
                </a:lnTo>
                <a:lnTo>
                  <a:pt x="2797" y="1761"/>
                </a:lnTo>
                <a:lnTo>
                  <a:pt x="2797" y="1759"/>
                </a:lnTo>
                <a:lnTo>
                  <a:pt x="2797" y="1759"/>
                </a:lnTo>
                <a:lnTo>
                  <a:pt x="2797" y="1759"/>
                </a:lnTo>
                <a:lnTo>
                  <a:pt x="2795" y="1761"/>
                </a:lnTo>
                <a:lnTo>
                  <a:pt x="2795" y="1761"/>
                </a:lnTo>
                <a:lnTo>
                  <a:pt x="2797" y="1763"/>
                </a:lnTo>
                <a:lnTo>
                  <a:pt x="2799" y="1765"/>
                </a:lnTo>
                <a:lnTo>
                  <a:pt x="2799" y="1770"/>
                </a:lnTo>
                <a:lnTo>
                  <a:pt x="2799" y="1772"/>
                </a:lnTo>
                <a:lnTo>
                  <a:pt x="2799" y="1772"/>
                </a:lnTo>
                <a:lnTo>
                  <a:pt x="2801" y="1776"/>
                </a:lnTo>
                <a:lnTo>
                  <a:pt x="2804" y="1778"/>
                </a:lnTo>
                <a:lnTo>
                  <a:pt x="2804" y="1782"/>
                </a:lnTo>
                <a:lnTo>
                  <a:pt x="2806" y="1782"/>
                </a:lnTo>
                <a:lnTo>
                  <a:pt x="2806" y="1784"/>
                </a:lnTo>
                <a:lnTo>
                  <a:pt x="2808" y="1786"/>
                </a:lnTo>
                <a:lnTo>
                  <a:pt x="2808" y="1788"/>
                </a:lnTo>
                <a:lnTo>
                  <a:pt x="2808" y="1791"/>
                </a:lnTo>
                <a:lnTo>
                  <a:pt x="2808" y="1797"/>
                </a:lnTo>
                <a:lnTo>
                  <a:pt x="2808" y="1801"/>
                </a:lnTo>
                <a:lnTo>
                  <a:pt x="2806" y="1805"/>
                </a:lnTo>
                <a:lnTo>
                  <a:pt x="2806" y="1807"/>
                </a:lnTo>
                <a:lnTo>
                  <a:pt x="2801" y="1812"/>
                </a:lnTo>
                <a:lnTo>
                  <a:pt x="2799" y="1814"/>
                </a:lnTo>
                <a:lnTo>
                  <a:pt x="2795" y="1816"/>
                </a:lnTo>
                <a:lnTo>
                  <a:pt x="2795" y="1820"/>
                </a:lnTo>
                <a:lnTo>
                  <a:pt x="2789" y="1826"/>
                </a:lnTo>
                <a:lnTo>
                  <a:pt x="2789" y="1830"/>
                </a:lnTo>
                <a:lnTo>
                  <a:pt x="2787" y="1835"/>
                </a:lnTo>
                <a:lnTo>
                  <a:pt x="2785" y="1843"/>
                </a:lnTo>
                <a:lnTo>
                  <a:pt x="2783" y="1851"/>
                </a:lnTo>
                <a:lnTo>
                  <a:pt x="2783" y="1856"/>
                </a:lnTo>
                <a:lnTo>
                  <a:pt x="2780" y="1858"/>
                </a:lnTo>
                <a:lnTo>
                  <a:pt x="2780" y="1858"/>
                </a:lnTo>
                <a:lnTo>
                  <a:pt x="2778" y="1860"/>
                </a:lnTo>
                <a:lnTo>
                  <a:pt x="2778" y="1860"/>
                </a:lnTo>
                <a:lnTo>
                  <a:pt x="2778" y="1862"/>
                </a:lnTo>
                <a:lnTo>
                  <a:pt x="2778" y="1862"/>
                </a:lnTo>
                <a:lnTo>
                  <a:pt x="2778" y="1870"/>
                </a:lnTo>
                <a:lnTo>
                  <a:pt x="2778" y="1872"/>
                </a:lnTo>
                <a:lnTo>
                  <a:pt x="2778" y="1877"/>
                </a:lnTo>
                <a:lnTo>
                  <a:pt x="2778" y="1881"/>
                </a:lnTo>
                <a:lnTo>
                  <a:pt x="2778" y="1885"/>
                </a:lnTo>
                <a:lnTo>
                  <a:pt x="2778" y="1889"/>
                </a:lnTo>
                <a:lnTo>
                  <a:pt x="2778" y="1893"/>
                </a:lnTo>
                <a:lnTo>
                  <a:pt x="2780" y="1895"/>
                </a:lnTo>
                <a:lnTo>
                  <a:pt x="2783" y="1900"/>
                </a:lnTo>
                <a:lnTo>
                  <a:pt x="2783" y="1900"/>
                </a:lnTo>
                <a:lnTo>
                  <a:pt x="2787" y="1904"/>
                </a:lnTo>
                <a:lnTo>
                  <a:pt x="2789" y="1906"/>
                </a:lnTo>
                <a:lnTo>
                  <a:pt x="2797" y="1923"/>
                </a:lnTo>
                <a:lnTo>
                  <a:pt x="2799" y="1925"/>
                </a:lnTo>
                <a:lnTo>
                  <a:pt x="2799" y="1929"/>
                </a:lnTo>
                <a:lnTo>
                  <a:pt x="2804" y="1935"/>
                </a:lnTo>
                <a:lnTo>
                  <a:pt x="2808" y="1944"/>
                </a:lnTo>
                <a:lnTo>
                  <a:pt x="2810" y="1946"/>
                </a:lnTo>
                <a:lnTo>
                  <a:pt x="2810" y="1948"/>
                </a:lnTo>
                <a:lnTo>
                  <a:pt x="2816" y="1954"/>
                </a:lnTo>
                <a:lnTo>
                  <a:pt x="2818" y="1958"/>
                </a:lnTo>
                <a:lnTo>
                  <a:pt x="2818" y="1962"/>
                </a:lnTo>
                <a:lnTo>
                  <a:pt x="2818" y="1965"/>
                </a:lnTo>
                <a:lnTo>
                  <a:pt x="2818" y="1967"/>
                </a:lnTo>
                <a:lnTo>
                  <a:pt x="2818" y="1967"/>
                </a:lnTo>
                <a:lnTo>
                  <a:pt x="2816" y="1965"/>
                </a:lnTo>
                <a:lnTo>
                  <a:pt x="2816" y="1967"/>
                </a:lnTo>
                <a:lnTo>
                  <a:pt x="2816" y="1969"/>
                </a:lnTo>
                <a:lnTo>
                  <a:pt x="2818" y="1971"/>
                </a:lnTo>
                <a:lnTo>
                  <a:pt x="2818" y="1975"/>
                </a:lnTo>
                <a:lnTo>
                  <a:pt x="2818" y="1977"/>
                </a:lnTo>
                <a:lnTo>
                  <a:pt x="2818" y="1983"/>
                </a:lnTo>
                <a:lnTo>
                  <a:pt x="2818" y="1986"/>
                </a:lnTo>
                <a:lnTo>
                  <a:pt x="2820" y="1990"/>
                </a:lnTo>
                <a:lnTo>
                  <a:pt x="2822" y="1994"/>
                </a:lnTo>
                <a:lnTo>
                  <a:pt x="2822" y="1998"/>
                </a:lnTo>
                <a:lnTo>
                  <a:pt x="2822" y="2002"/>
                </a:lnTo>
                <a:lnTo>
                  <a:pt x="2822" y="2002"/>
                </a:lnTo>
                <a:lnTo>
                  <a:pt x="2822" y="2006"/>
                </a:lnTo>
                <a:lnTo>
                  <a:pt x="2822" y="2009"/>
                </a:lnTo>
                <a:lnTo>
                  <a:pt x="2824" y="2013"/>
                </a:lnTo>
                <a:lnTo>
                  <a:pt x="2824" y="2017"/>
                </a:lnTo>
                <a:lnTo>
                  <a:pt x="2827" y="2019"/>
                </a:lnTo>
                <a:lnTo>
                  <a:pt x="2827" y="2021"/>
                </a:lnTo>
                <a:lnTo>
                  <a:pt x="2827" y="2021"/>
                </a:lnTo>
                <a:lnTo>
                  <a:pt x="2827" y="2023"/>
                </a:lnTo>
                <a:lnTo>
                  <a:pt x="2827" y="2025"/>
                </a:lnTo>
                <a:lnTo>
                  <a:pt x="2829" y="2027"/>
                </a:lnTo>
                <a:lnTo>
                  <a:pt x="2829" y="2032"/>
                </a:lnTo>
                <a:lnTo>
                  <a:pt x="2831" y="2034"/>
                </a:lnTo>
                <a:lnTo>
                  <a:pt x="2835" y="2042"/>
                </a:lnTo>
                <a:lnTo>
                  <a:pt x="2837" y="2046"/>
                </a:lnTo>
                <a:lnTo>
                  <a:pt x="2839" y="2046"/>
                </a:lnTo>
                <a:lnTo>
                  <a:pt x="2843" y="2053"/>
                </a:lnTo>
                <a:lnTo>
                  <a:pt x="2845" y="2053"/>
                </a:lnTo>
                <a:lnTo>
                  <a:pt x="2845" y="2055"/>
                </a:lnTo>
                <a:lnTo>
                  <a:pt x="2850" y="2059"/>
                </a:lnTo>
                <a:lnTo>
                  <a:pt x="2854" y="2065"/>
                </a:lnTo>
                <a:lnTo>
                  <a:pt x="2856" y="2076"/>
                </a:lnTo>
                <a:lnTo>
                  <a:pt x="2858" y="2082"/>
                </a:lnTo>
                <a:lnTo>
                  <a:pt x="2864" y="2090"/>
                </a:lnTo>
                <a:lnTo>
                  <a:pt x="2868" y="2097"/>
                </a:lnTo>
                <a:lnTo>
                  <a:pt x="2871" y="2101"/>
                </a:lnTo>
                <a:lnTo>
                  <a:pt x="2871" y="2103"/>
                </a:lnTo>
                <a:lnTo>
                  <a:pt x="2873" y="2109"/>
                </a:lnTo>
                <a:lnTo>
                  <a:pt x="2873" y="2111"/>
                </a:lnTo>
                <a:lnTo>
                  <a:pt x="2873" y="2115"/>
                </a:lnTo>
                <a:lnTo>
                  <a:pt x="2873" y="2118"/>
                </a:lnTo>
                <a:lnTo>
                  <a:pt x="2871" y="2118"/>
                </a:lnTo>
                <a:lnTo>
                  <a:pt x="2868" y="2120"/>
                </a:lnTo>
                <a:lnTo>
                  <a:pt x="2868" y="2118"/>
                </a:lnTo>
                <a:lnTo>
                  <a:pt x="2866" y="2118"/>
                </a:lnTo>
                <a:lnTo>
                  <a:pt x="2866" y="2120"/>
                </a:lnTo>
                <a:lnTo>
                  <a:pt x="2866" y="2122"/>
                </a:lnTo>
                <a:lnTo>
                  <a:pt x="2868" y="2124"/>
                </a:lnTo>
                <a:lnTo>
                  <a:pt x="2868" y="2126"/>
                </a:lnTo>
                <a:lnTo>
                  <a:pt x="2871" y="2126"/>
                </a:lnTo>
                <a:lnTo>
                  <a:pt x="2871" y="2128"/>
                </a:lnTo>
                <a:lnTo>
                  <a:pt x="2873" y="2130"/>
                </a:lnTo>
                <a:lnTo>
                  <a:pt x="2873" y="2130"/>
                </a:lnTo>
                <a:lnTo>
                  <a:pt x="2875" y="2134"/>
                </a:lnTo>
                <a:lnTo>
                  <a:pt x="2875" y="2134"/>
                </a:lnTo>
                <a:lnTo>
                  <a:pt x="2875" y="2136"/>
                </a:lnTo>
                <a:lnTo>
                  <a:pt x="2873" y="2139"/>
                </a:lnTo>
                <a:lnTo>
                  <a:pt x="2873" y="2141"/>
                </a:lnTo>
                <a:lnTo>
                  <a:pt x="2873" y="2141"/>
                </a:lnTo>
                <a:lnTo>
                  <a:pt x="2875" y="2143"/>
                </a:lnTo>
                <a:lnTo>
                  <a:pt x="2875" y="2145"/>
                </a:lnTo>
                <a:lnTo>
                  <a:pt x="2875" y="2141"/>
                </a:lnTo>
                <a:lnTo>
                  <a:pt x="2875" y="2141"/>
                </a:lnTo>
                <a:lnTo>
                  <a:pt x="2877" y="2141"/>
                </a:lnTo>
                <a:lnTo>
                  <a:pt x="2877" y="2141"/>
                </a:lnTo>
                <a:lnTo>
                  <a:pt x="2879" y="2141"/>
                </a:lnTo>
                <a:lnTo>
                  <a:pt x="2879" y="2141"/>
                </a:lnTo>
                <a:lnTo>
                  <a:pt x="2881" y="2141"/>
                </a:lnTo>
                <a:lnTo>
                  <a:pt x="2881" y="2141"/>
                </a:lnTo>
                <a:lnTo>
                  <a:pt x="2881" y="2143"/>
                </a:lnTo>
                <a:lnTo>
                  <a:pt x="2881" y="2143"/>
                </a:lnTo>
                <a:lnTo>
                  <a:pt x="2881" y="2145"/>
                </a:lnTo>
                <a:lnTo>
                  <a:pt x="2881" y="2145"/>
                </a:lnTo>
                <a:lnTo>
                  <a:pt x="2883" y="2145"/>
                </a:lnTo>
                <a:lnTo>
                  <a:pt x="2885" y="2145"/>
                </a:lnTo>
                <a:lnTo>
                  <a:pt x="2885" y="2145"/>
                </a:lnTo>
                <a:lnTo>
                  <a:pt x="2887" y="2145"/>
                </a:lnTo>
                <a:lnTo>
                  <a:pt x="2887" y="2145"/>
                </a:lnTo>
                <a:lnTo>
                  <a:pt x="2887" y="2147"/>
                </a:lnTo>
                <a:lnTo>
                  <a:pt x="2887" y="2147"/>
                </a:lnTo>
                <a:lnTo>
                  <a:pt x="2887" y="2149"/>
                </a:lnTo>
                <a:lnTo>
                  <a:pt x="2889" y="2149"/>
                </a:lnTo>
                <a:lnTo>
                  <a:pt x="2892" y="2151"/>
                </a:lnTo>
                <a:lnTo>
                  <a:pt x="2896" y="2151"/>
                </a:lnTo>
                <a:lnTo>
                  <a:pt x="2896" y="2151"/>
                </a:lnTo>
                <a:lnTo>
                  <a:pt x="2898" y="2151"/>
                </a:lnTo>
                <a:lnTo>
                  <a:pt x="2904" y="2147"/>
                </a:lnTo>
                <a:lnTo>
                  <a:pt x="2904" y="2147"/>
                </a:lnTo>
                <a:lnTo>
                  <a:pt x="2908" y="2145"/>
                </a:lnTo>
                <a:lnTo>
                  <a:pt x="2910" y="2145"/>
                </a:lnTo>
                <a:lnTo>
                  <a:pt x="2912" y="2145"/>
                </a:lnTo>
                <a:lnTo>
                  <a:pt x="2912" y="2145"/>
                </a:lnTo>
                <a:lnTo>
                  <a:pt x="2915" y="2145"/>
                </a:lnTo>
                <a:lnTo>
                  <a:pt x="2917" y="2145"/>
                </a:lnTo>
                <a:lnTo>
                  <a:pt x="2921" y="2145"/>
                </a:lnTo>
                <a:lnTo>
                  <a:pt x="2923" y="2145"/>
                </a:lnTo>
                <a:lnTo>
                  <a:pt x="2929" y="2141"/>
                </a:lnTo>
                <a:lnTo>
                  <a:pt x="2933" y="2139"/>
                </a:lnTo>
                <a:lnTo>
                  <a:pt x="2933" y="2139"/>
                </a:lnTo>
                <a:lnTo>
                  <a:pt x="2938" y="2139"/>
                </a:lnTo>
                <a:lnTo>
                  <a:pt x="2940" y="2141"/>
                </a:lnTo>
                <a:lnTo>
                  <a:pt x="2944" y="2141"/>
                </a:lnTo>
                <a:lnTo>
                  <a:pt x="2946" y="2141"/>
                </a:lnTo>
                <a:lnTo>
                  <a:pt x="2950" y="2139"/>
                </a:lnTo>
                <a:lnTo>
                  <a:pt x="2950" y="2139"/>
                </a:lnTo>
                <a:lnTo>
                  <a:pt x="2959" y="2139"/>
                </a:lnTo>
                <a:lnTo>
                  <a:pt x="2965" y="2141"/>
                </a:lnTo>
                <a:lnTo>
                  <a:pt x="2967" y="2141"/>
                </a:lnTo>
                <a:lnTo>
                  <a:pt x="2969" y="2139"/>
                </a:lnTo>
                <a:lnTo>
                  <a:pt x="2969" y="2139"/>
                </a:lnTo>
                <a:lnTo>
                  <a:pt x="2973" y="2139"/>
                </a:lnTo>
                <a:lnTo>
                  <a:pt x="2977" y="2139"/>
                </a:lnTo>
                <a:lnTo>
                  <a:pt x="2977" y="2139"/>
                </a:lnTo>
                <a:lnTo>
                  <a:pt x="2980" y="2139"/>
                </a:lnTo>
                <a:lnTo>
                  <a:pt x="2980" y="2136"/>
                </a:lnTo>
                <a:lnTo>
                  <a:pt x="2982" y="2134"/>
                </a:lnTo>
                <a:lnTo>
                  <a:pt x="2984" y="2134"/>
                </a:lnTo>
                <a:lnTo>
                  <a:pt x="2990" y="2134"/>
                </a:lnTo>
                <a:lnTo>
                  <a:pt x="2994" y="2134"/>
                </a:lnTo>
                <a:lnTo>
                  <a:pt x="3000" y="2130"/>
                </a:lnTo>
                <a:lnTo>
                  <a:pt x="3005" y="2128"/>
                </a:lnTo>
                <a:lnTo>
                  <a:pt x="3009" y="2124"/>
                </a:lnTo>
                <a:lnTo>
                  <a:pt x="3011" y="2124"/>
                </a:lnTo>
                <a:lnTo>
                  <a:pt x="3017" y="2120"/>
                </a:lnTo>
                <a:lnTo>
                  <a:pt x="3019" y="2115"/>
                </a:lnTo>
                <a:lnTo>
                  <a:pt x="3026" y="2111"/>
                </a:lnTo>
                <a:lnTo>
                  <a:pt x="3030" y="2107"/>
                </a:lnTo>
                <a:lnTo>
                  <a:pt x="3034" y="2101"/>
                </a:lnTo>
                <a:lnTo>
                  <a:pt x="3038" y="2099"/>
                </a:lnTo>
                <a:lnTo>
                  <a:pt x="3040" y="2097"/>
                </a:lnTo>
                <a:lnTo>
                  <a:pt x="3042" y="2097"/>
                </a:lnTo>
                <a:lnTo>
                  <a:pt x="3047" y="2090"/>
                </a:lnTo>
                <a:lnTo>
                  <a:pt x="3049" y="2086"/>
                </a:lnTo>
                <a:lnTo>
                  <a:pt x="3053" y="2082"/>
                </a:lnTo>
                <a:lnTo>
                  <a:pt x="3055" y="2076"/>
                </a:lnTo>
                <a:lnTo>
                  <a:pt x="3057" y="2074"/>
                </a:lnTo>
                <a:lnTo>
                  <a:pt x="3059" y="2069"/>
                </a:lnTo>
                <a:lnTo>
                  <a:pt x="3061" y="2065"/>
                </a:lnTo>
                <a:lnTo>
                  <a:pt x="3068" y="2059"/>
                </a:lnTo>
                <a:lnTo>
                  <a:pt x="3070" y="2059"/>
                </a:lnTo>
                <a:lnTo>
                  <a:pt x="3070" y="2057"/>
                </a:lnTo>
                <a:lnTo>
                  <a:pt x="3072" y="2057"/>
                </a:lnTo>
                <a:lnTo>
                  <a:pt x="3076" y="2053"/>
                </a:lnTo>
                <a:lnTo>
                  <a:pt x="3076" y="2051"/>
                </a:lnTo>
                <a:lnTo>
                  <a:pt x="3078" y="2046"/>
                </a:lnTo>
                <a:lnTo>
                  <a:pt x="3080" y="2038"/>
                </a:lnTo>
                <a:lnTo>
                  <a:pt x="3082" y="2036"/>
                </a:lnTo>
                <a:lnTo>
                  <a:pt x="3084" y="2030"/>
                </a:lnTo>
                <a:lnTo>
                  <a:pt x="3084" y="2025"/>
                </a:lnTo>
                <a:lnTo>
                  <a:pt x="3084" y="2025"/>
                </a:lnTo>
                <a:lnTo>
                  <a:pt x="3084" y="2017"/>
                </a:lnTo>
                <a:lnTo>
                  <a:pt x="3084" y="2015"/>
                </a:lnTo>
                <a:lnTo>
                  <a:pt x="3084" y="2015"/>
                </a:lnTo>
                <a:lnTo>
                  <a:pt x="3084" y="2015"/>
                </a:lnTo>
                <a:lnTo>
                  <a:pt x="3084" y="2017"/>
                </a:lnTo>
                <a:lnTo>
                  <a:pt x="3082" y="2017"/>
                </a:lnTo>
                <a:lnTo>
                  <a:pt x="3082" y="2017"/>
                </a:lnTo>
                <a:lnTo>
                  <a:pt x="3082" y="2015"/>
                </a:lnTo>
                <a:lnTo>
                  <a:pt x="3080" y="2015"/>
                </a:lnTo>
                <a:lnTo>
                  <a:pt x="3080" y="2013"/>
                </a:lnTo>
                <a:lnTo>
                  <a:pt x="3080" y="2011"/>
                </a:lnTo>
                <a:lnTo>
                  <a:pt x="3082" y="2011"/>
                </a:lnTo>
                <a:lnTo>
                  <a:pt x="3082" y="2006"/>
                </a:lnTo>
                <a:lnTo>
                  <a:pt x="3084" y="2004"/>
                </a:lnTo>
                <a:lnTo>
                  <a:pt x="3091" y="2002"/>
                </a:lnTo>
                <a:lnTo>
                  <a:pt x="3093" y="2000"/>
                </a:lnTo>
                <a:lnTo>
                  <a:pt x="3097" y="1998"/>
                </a:lnTo>
                <a:lnTo>
                  <a:pt x="3109" y="1994"/>
                </a:lnTo>
                <a:lnTo>
                  <a:pt x="3114" y="1992"/>
                </a:lnTo>
                <a:lnTo>
                  <a:pt x="3118" y="1990"/>
                </a:lnTo>
                <a:lnTo>
                  <a:pt x="3118" y="1990"/>
                </a:lnTo>
                <a:lnTo>
                  <a:pt x="3122" y="1986"/>
                </a:lnTo>
                <a:lnTo>
                  <a:pt x="3122" y="1983"/>
                </a:lnTo>
                <a:lnTo>
                  <a:pt x="3122" y="1979"/>
                </a:lnTo>
                <a:lnTo>
                  <a:pt x="3122" y="1979"/>
                </a:lnTo>
                <a:lnTo>
                  <a:pt x="3122" y="1979"/>
                </a:lnTo>
                <a:lnTo>
                  <a:pt x="3122" y="1979"/>
                </a:lnTo>
                <a:lnTo>
                  <a:pt x="3120" y="1979"/>
                </a:lnTo>
                <a:lnTo>
                  <a:pt x="3120" y="1979"/>
                </a:lnTo>
                <a:lnTo>
                  <a:pt x="3120" y="1977"/>
                </a:lnTo>
                <a:lnTo>
                  <a:pt x="3122" y="1971"/>
                </a:lnTo>
                <a:lnTo>
                  <a:pt x="3124" y="1967"/>
                </a:lnTo>
                <a:lnTo>
                  <a:pt x="3122" y="1965"/>
                </a:lnTo>
                <a:lnTo>
                  <a:pt x="3122" y="1962"/>
                </a:lnTo>
                <a:lnTo>
                  <a:pt x="3122" y="1958"/>
                </a:lnTo>
                <a:lnTo>
                  <a:pt x="3122" y="1956"/>
                </a:lnTo>
                <a:lnTo>
                  <a:pt x="3122" y="1956"/>
                </a:lnTo>
                <a:lnTo>
                  <a:pt x="3122" y="1954"/>
                </a:lnTo>
                <a:lnTo>
                  <a:pt x="3122" y="1954"/>
                </a:lnTo>
                <a:lnTo>
                  <a:pt x="3122" y="1954"/>
                </a:lnTo>
                <a:lnTo>
                  <a:pt x="3120" y="1954"/>
                </a:lnTo>
                <a:lnTo>
                  <a:pt x="3120" y="1956"/>
                </a:lnTo>
                <a:lnTo>
                  <a:pt x="3120" y="1958"/>
                </a:lnTo>
                <a:lnTo>
                  <a:pt x="3120" y="1958"/>
                </a:lnTo>
                <a:lnTo>
                  <a:pt x="3120" y="1958"/>
                </a:lnTo>
                <a:lnTo>
                  <a:pt x="3120" y="1956"/>
                </a:lnTo>
                <a:lnTo>
                  <a:pt x="3120" y="1952"/>
                </a:lnTo>
                <a:lnTo>
                  <a:pt x="3118" y="1948"/>
                </a:lnTo>
                <a:lnTo>
                  <a:pt x="3118" y="1948"/>
                </a:lnTo>
                <a:lnTo>
                  <a:pt x="3116" y="1944"/>
                </a:lnTo>
                <a:lnTo>
                  <a:pt x="3116" y="1939"/>
                </a:lnTo>
                <a:lnTo>
                  <a:pt x="3114" y="1933"/>
                </a:lnTo>
                <a:lnTo>
                  <a:pt x="3114" y="1931"/>
                </a:lnTo>
                <a:lnTo>
                  <a:pt x="3112" y="1931"/>
                </a:lnTo>
                <a:lnTo>
                  <a:pt x="3109" y="1929"/>
                </a:lnTo>
                <a:lnTo>
                  <a:pt x="3109" y="1929"/>
                </a:lnTo>
                <a:lnTo>
                  <a:pt x="3112" y="1923"/>
                </a:lnTo>
                <a:lnTo>
                  <a:pt x="3112" y="1921"/>
                </a:lnTo>
                <a:lnTo>
                  <a:pt x="3112" y="1918"/>
                </a:lnTo>
                <a:lnTo>
                  <a:pt x="3112" y="1918"/>
                </a:lnTo>
                <a:lnTo>
                  <a:pt x="3109" y="1918"/>
                </a:lnTo>
                <a:lnTo>
                  <a:pt x="3112" y="1918"/>
                </a:lnTo>
                <a:lnTo>
                  <a:pt x="3114" y="1918"/>
                </a:lnTo>
                <a:lnTo>
                  <a:pt x="3114" y="1918"/>
                </a:lnTo>
                <a:lnTo>
                  <a:pt x="3114" y="1918"/>
                </a:lnTo>
                <a:lnTo>
                  <a:pt x="3120" y="1914"/>
                </a:lnTo>
                <a:lnTo>
                  <a:pt x="3124" y="1910"/>
                </a:lnTo>
                <a:lnTo>
                  <a:pt x="3126" y="1908"/>
                </a:lnTo>
                <a:lnTo>
                  <a:pt x="3128" y="1906"/>
                </a:lnTo>
                <a:lnTo>
                  <a:pt x="3130" y="1904"/>
                </a:lnTo>
                <a:lnTo>
                  <a:pt x="3132" y="1906"/>
                </a:lnTo>
                <a:lnTo>
                  <a:pt x="3132" y="1906"/>
                </a:lnTo>
                <a:lnTo>
                  <a:pt x="3132" y="1904"/>
                </a:lnTo>
                <a:lnTo>
                  <a:pt x="3135" y="1904"/>
                </a:lnTo>
                <a:lnTo>
                  <a:pt x="3135" y="1904"/>
                </a:lnTo>
                <a:lnTo>
                  <a:pt x="3135" y="1902"/>
                </a:lnTo>
                <a:lnTo>
                  <a:pt x="3137" y="1902"/>
                </a:lnTo>
                <a:lnTo>
                  <a:pt x="3137" y="1900"/>
                </a:lnTo>
                <a:lnTo>
                  <a:pt x="3141" y="1897"/>
                </a:lnTo>
                <a:lnTo>
                  <a:pt x="3143" y="1893"/>
                </a:lnTo>
                <a:lnTo>
                  <a:pt x="3143" y="1893"/>
                </a:lnTo>
                <a:lnTo>
                  <a:pt x="3143" y="1891"/>
                </a:lnTo>
                <a:lnTo>
                  <a:pt x="3143" y="1891"/>
                </a:lnTo>
                <a:lnTo>
                  <a:pt x="3145" y="1891"/>
                </a:lnTo>
                <a:lnTo>
                  <a:pt x="3147" y="1889"/>
                </a:lnTo>
                <a:lnTo>
                  <a:pt x="3151" y="1885"/>
                </a:lnTo>
                <a:lnTo>
                  <a:pt x="3156" y="1883"/>
                </a:lnTo>
                <a:lnTo>
                  <a:pt x="3160" y="1883"/>
                </a:lnTo>
                <a:lnTo>
                  <a:pt x="3160" y="1881"/>
                </a:lnTo>
                <a:lnTo>
                  <a:pt x="3160" y="1881"/>
                </a:lnTo>
                <a:lnTo>
                  <a:pt x="3164" y="1881"/>
                </a:lnTo>
                <a:lnTo>
                  <a:pt x="3168" y="1879"/>
                </a:lnTo>
                <a:lnTo>
                  <a:pt x="3168" y="1879"/>
                </a:lnTo>
                <a:lnTo>
                  <a:pt x="3168" y="1879"/>
                </a:lnTo>
                <a:lnTo>
                  <a:pt x="3170" y="1879"/>
                </a:lnTo>
                <a:lnTo>
                  <a:pt x="3170" y="1879"/>
                </a:lnTo>
                <a:lnTo>
                  <a:pt x="3172" y="1879"/>
                </a:lnTo>
                <a:lnTo>
                  <a:pt x="3174" y="1877"/>
                </a:lnTo>
                <a:lnTo>
                  <a:pt x="3174" y="1874"/>
                </a:lnTo>
                <a:lnTo>
                  <a:pt x="3176" y="1874"/>
                </a:lnTo>
                <a:lnTo>
                  <a:pt x="3183" y="1872"/>
                </a:lnTo>
                <a:lnTo>
                  <a:pt x="3183" y="1870"/>
                </a:lnTo>
                <a:lnTo>
                  <a:pt x="3185" y="1868"/>
                </a:lnTo>
                <a:lnTo>
                  <a:pt x="3185" y="1868"/>
                </a:lnTo>
                <a:lnTo>
                  <a:pt x="3185" y="1866"/>
                </a:lnTo>
                <a:lnTo>
                  <a:pt x="3187" y="1866"/>
                </a:lnTo>
                <a:lnTo>
                  <a:pt x="3189" y="1864"/>
                </a:lnTo>
                <a:lnTo>
                  <a:pt x="3189" y="1864"/>
                </a:lnTo>
                <a:lnTo>
                  <a:pt x="3189" y="1862"/>
                </a:lnTo>
                <a:lnTo>
                  <a:pt x="3191" y="1862"/>
                </a:lnTo>
                <a:lnTo>
                  <a:pt x="3191" y="1860"/>
                </a:lnTo>
                <a:lnTo>
                  <a:pt x="3195" y="1856"/>
                </a:lnTo>
                <a:lnTo>
                  <a:pt x="3197" y="1851"/>
                </a:lnTo>
                <a:lnTo>
                  <a:pt x="3197" y="1851"/>
                </a:lnTo>
                <a:lnTo>
                  <a:pt x="3195" y="1849"/>
                </a:lnTo>
                <a:lnTo>
                  <a:pt x="3197" y="1849"/>
                </a:lnTo>
                <a:lnTo>
                  <a:pt x="3197" y="1849"/>
                </a:lnTo>
                <a:lnTo>
                  <a:pt x="3197" y="1849"/>
                </a:lnTo>
                <a:lnTo>
                  <a:pt x="3197" y="1847"/>
                </a:lnTo>
                <a:lnTo>
                  <a:pt x="3197" y="1845"/>
                </a:lnTo>
                <a:lnTo>
                  <a:pt x="3200" y="1845"/>
                </a:lnTo>
                <a:lnTo>
                  <a:pt x="3200" y="1843"/>
                </a:lnTo>
                <a:lnTo>
                  <a:pt x="3200" y="1843"/>
                </a:lnTo>
                <a:lnTo>
                  <a:pt x="3200" y="1841"/>
                </a:lnTo>
                <a:lnTo>
                  <a:pt x="3200" y="1841"/>
                </a:lnTo>
                <a:lnTo>
                  <a:pt x="3200" y="1841"/>
                </a:lnTo>
                <a:lnTo>
                  <a:pt x="3197" y="1839"/>
                </a:lnTo>
                <a:lnTo>
                  <a:pt x="3197" y="1839"/>
                </a:lnTo>
                <a:lnTo>
                  <a:pt x="3197" y="1841"/>
                </a:lnTo>
                <a:lnTo>
                  <a:pt x="3197" y="1841"/>
                </a:lnTo>
                <a:lnTo>
                  <a:pt x="3197" y="1839"/>
                </a:lnTo>
                <a:lnTo>
                  <a:pt x="3197" y="1837"/>
                </a:lnTo>
                <a:lnTo>
                  <a:pt x="3197" y="1837"/>
                </a:lnTo>
                <a:lnTo>
                  <a:pt x="3197" y="1837"/>
                </a:lnTo>
                <a:lnTo>
                  <a:pt x="3195" y="1837"/>
                </a:lnTo>
                <a:lnTo>
                  <a:pt x="3195" y="1835"/>
                </a:lnTo>
                <a:lnTo>
                  <a:pt x="3195" y="1830"/>
                </a:lnTo>
                <a:lnTo>
                  <a:pt x="3195" y="1828"/>
                </a:lnTo>
                <a:lnTo>
                  <a:pt x="3195" y="1826"/>
                </a:lnTo>
                <a:lnTo>
                  <a:pt x="3195" y="1826"/>
                </a:lnTo>
                <a:lnTo>
                  <a:pt x="3195" y="1824"/>
                </a:lnTo>
                <a:lnTo>
                  <a:pt x="3195" y="1824"/>
                </a:lnTo>
                <a:lnTo>
                  <a:pt x="3195" y="1822"/>
                </a:lnTo>
                <a:lnTo>
                  <a:pt x="3195" y="1820"/>
                </a:lnTo>
                <a:lnTo>
                  <a:pt x="3195" y="1820"/>
                </a:lnTo>
                <a:lnTo>
                  <a:pt x="3195" y="1818"/>
                </a:lnTo>
                <a:lnTo>
                  <a:pt x="3193" y="1818"/>
                </a:lnTo>
                <a:lnTo>
                  <a:pt x="3193" y="1818"/>
                </a:lnTo>
                <a:lnTo>
                  <a:pt x="3193" y="1818"/>
                </a:lnTo>
                <a:lnTo>
                  <a:pt x="3195" y="1816"/>
                </a:lnTo>
                <a:lnTo>
                  <a:pt x="3195" y="1816"/>
                </a:lnTo>
                <a:lnTo>
                  <a:pt x="3195" y="1814"/>
                </a:lnTo>
                <a:lnTo>
                  <a:pt x="3195" y="1812"/>
                </a:lnTo>
                <a:lnTo>
                  <a:pt x="3193" y="1812"/>
                </a:lnTo>
                <a:lnTo>
                  <a:pt x="3195" y="1809"/>
                </a:lnTo>
                <a:lnTo>
                  <a:pt x="3195" y="1809"/>
                </a:lnTo>
                <a:lnTo>
                  <a:pt x="3195" y="1805"/>
                </a:lnTo>
                <a:lnTo>
                  <a:pt x="3195" y="1805"/>
                </a:lnTo>
                <a:lnTo>
                  <a:pt x="3195" y="1803"/>
                </a:lnTo>
                <a:lnTo>
                  <a:pt x="3195" y="1801"/>
                </a:lnTo>
                <a:lnTo>
                  <a:pt x="3193" y="1799"/>
                </a:lnTo>
                <a:lnTo>
                  <a:pt x="3193" y="1797"/>
                </a:lnTo>
                <a:lnTo>
                  <a:pt x="3193" y="1795"/>
                </a:lnTo>
                <a:lnTo>
                  <a:pt x="3193" y="1793"/>
                </a:lnTo>
                <a:lnTo>
                  <a:pt x="3195" y="1793"/>
                </a:lnTo>
                <a:lnTo>
                  <a:pt x="3195" y="1791"/>
                </a:lnTo>
                <a:lnTo>
                  <a:pt x="3195" y="1791"/>
                </a:lnTo>
                <a:lnTo>
                  <a:pt x="3195" y="1791"/>
                </a:lnTo>
                <a:lnTo>
                  <a:pt x="3195" y="1788"/>
                </a:lnTo>
                <a:lnTo>
                  <a:pt x="3195" y="1786"/>
                </a:lnTo>
                <a:lnTo>
                  <a:pt x="3193" y="1786"/>
                </a:lnTo>
                <a:lnTo>
                  <a:pt x="3195" y="1786"/>
                </a:lnTo>
                <a:lnTo>
                  <a:pt x="3195" y="1784"/>
                </a:lnTo>
                <a:lnTo>
                  <a:pt x="3195" y="1784"/>
                </a:lnTo>
                <a:lnTo>
                  <a:pt x="3193" y="1782"/>
                </a:lnTo>
                <a:lnTo>
                  <a:pt x="3193" y="1782"/>
                </a:lnTo>
                <a:lnTo>
                  <a:pt x="3193" y="1780"/>
                </a:lnTo>
                <a:lnTo>
                  <a:pt x="3193" y="1780"/>
                </a:lnTo>
                <a:lnTo>
                  <a:pt x="3191" y="1778"/>
                </a:lnTo>
                <a:lnTo>
                  <a:pt x="3189" y="1778"/>
                </a:lnTo>
                <a:lnTo>
                  <a:pt x="3189" y="1778"/>
                </a:lnTo>
                <a:lnTo>
                  <a:pt x="3187" y="1778"/>
                </a:lnTo>
                <a:lnTo>
                  <a:pt x="3187" y="1776"/>
                </a:lnTo>
                <a:lnTo>
                  <a:pt x="3185" y="1776"/>
                </a:lnTo>
                <a:lnTo>
                  <a:pt x="3183" y="1776"/>
                </a:lnTo>
                <a:lnTo>
                  <a:pt x="3185" y="1774"/>
                </a:lnTo>
                <a:lnTo>
                  <a:pt x="3185" y="1774"/>
                </a:lnTo>
                <a:lnTo>
                  <a:pt x="3183" y="1772"/>
                </a:lnTo>
                <a:lnTo>
                  <a:pt x="3183" y="1770"/>
                </a:lnTo>
                <a:lnTo>
                  <a:pt x="3183" y="1767"/>
                </a:lnTo>
                <a:lnTo>
                  <a:pt x="3183" y="1763"/>
                </a:lnTo>
                <a:lnTo>
                  <a:pt x="3179" y="1759"/>
                </a:lnTo>
                <a:lnTo>
                  <a:pt x="3181" y="1759"/>
                </a:lnTo>
                <a:lnTo>
                  <a:pt x="3181" y="1759"/>
                </a:lnTo>
                <a:lnTo>
                  <a:pt x="3179" y="1757"/>
                </a:lnTo>
                <a:lnTo>
                  <a:pt x="3176" y="1753"/>
                </a:lnTo>
                <a:lnTo>
                  <a:pt x="3176" y="1751"/>
                </a:lnTo>
                <a:lnTo>
                  <a:pt x="3179" y="1751"/>
                </a:lnTo>
                <a:lnTo>
                  <a:pt x="3179" y="1747"/>
                </a:lnTo>
                <a:lnTo>
                  <a:pt x="3179" y="1744"/>
                </a:lnTo>
                <a:lnTo>
                  <a:pt x="3176" y="1742"/>
                </a:lnTo>
                <a:lnTo>
                  <a:pt x="3176" y="1742"/>
                </a:lnTo>
                <a:lnTo>
                  <a:pt x="3176" y="1740"/>
                </a:lnTo>
                <a:lnTo>
                  <a:pt x="3179" y="1736"/>
                </a:lnTo>
                <a:lnTo>
                  <a:pt x="3179" y="1734"/>
                </a:lnTo>
                <a:lnTo>
                  <a:pt x="3181" y="1734"/>
                </a:lnTo>
                <a:lnTo>
                  <a:pt x="3181" y="1732"/>
                </a:lnTo>
                <a:lnTo>
                  <a:pt x="3179" y="1730"/>
                </a:lnTo>
                <a:lnTo>
                  <a:pt x="3176" y="1730"/>
                </a:lnTo>
                <a:lnTo>
                  <a:pt x="3176" y="1728"/>
                </a:lnTo>
                <a:lnTo>
                  <a:pt x="3174" y="1726"/>
                </a:lnTo>
                <a:lnTo>
                  <a:pt x="3174" y="1726"/>
                </a:lnTo>
                <a:lnTo>
                  <a:pt x="3172" y="1723"/>
                </a:lnTo>
                <a:lnTo>
                  <a:pt x="3170" y="1721"/>
                </a:lnTo>
                <a:lnTo>
                  <a:pt x="3170" y="1719"/>
                </a:lnTo>
                <a:lnTo>
                  <a:pt x="3170" y="1719"/>
                </a:lnTo>
                <a:lnTo>
                  <a:pt x="3170" y="1715"/>
                </a:lnTo>
                <a:lnTo>
                  <a:pt x="3172" y="1713"/>
                </a:lnTo>
                <a:lnTo>
                  <a:pt x="3172" y="1711"/>
                </a:lnTo>
                <a:lnTo>
                  <a:pt x="3174" y="1707"/>
                </a:lnTo>
                <a:lnTo>
                  <a:pt x="3174" y="1705"/>
                </a:lnTo>
                <a:lnTo>
                  <a:pt x="3174" y="1705"/>
                </a:lnTo>
                <a:lnTo>
                  <a:pt x="3174" y="1702"/>
                </a:lnTo>
                <a:lnTo>
                  <a:pt x="3176" y="1700"/>
                </a:lnTo>
                <a:lnTo>
                  <a:pt x="3176" y="1698"/>
                </a:lnTo>
                <a:lnTo>
                  <a:pt x="3176" y="1698"/>
                </a:lnTo>
                <a:lnTo>
                  <a:pt x="3176" y="1698"/>
                </a:lnTo>
                <a:lnTo>
                  <a:pt x="3179" y="1698"/>
                </a:lnTo>
                <a:lnTo>
                  <a:pt x="3181" y="1696"/>
                </a:lnTo>
                <a:lnTo>
                  <a:pt x="3183" y="1690"/>
                </a:lnTo>
                <a:lnTo>
                  <a:pt x="3183" y="1690"/>
                </a:lnTo>
                <a:lnTo>
                  <a:pt x="3183" y="1690"/>
                </a:lnTo>
                <a:lnTo>
                  <a:pt x="3183" y="1688"/>
                </a:lnTo>
                <a:lnTo>
                  <a:pt x="3183" y="1688"/>
                </a:lnTo>
                <a:lnTo>
                  <a:pt x="3183" y="1688"/>
                </a:lnTo>
                <a:lnTo>
                  <a:pt x="3185" y="1686"/>
                </a:lnTo>
                <a:lnTo>
                  <a:pt x="3185" y="1682"/>
                </a:lnTo>
                <a:lnTo>
                  <a:pt x="3185" y="1682"/>
                </a:lnTo>
                <a:lnTo>
                  <a:pt x="3187" y="1682"/>
                </a:lnTo>
                <a:lnTo>
                  <a:pt x="3187" y="1679"/>
                </a:lnTo>
                <a:lnTo>
                  <a:pt x="3189" y="1677"/>
                </a:lnTo>
                <a:lnTo>
                  <a:pt x="3189" y="1677"/>
                </a:lnTo>
                <a:lnTo>
                  <a:pt x="3189" y="1675"/>
                </a:lnTo>
                <a:lnTo>
                  <a:pt x="3189" y="1671"/>
                </a:lnTo>
                <a:lnTo>
                  <a:pt x="3191" y="1669"/>
                </a:lnTo>
                <a:lnTo>
                  <a:pt x="3191" y="1669"/>
                </a:lnTo>
                <a:lnTo>
                  <a:pt x="3193" y="1667"/>
                </a:lnTo>
                <a:lnTo>
                  <a:pt x="3197" y="1667"/>
                </a:lnTo>
                <a:lnTo>
                  <a:pt x="3200" y="1665"/>
                </a:lnTo>
                <a:lnTo>
                  <a:pt x="3200" y="1665"/>
                </a:lnTo>
                <a:lnTo>
                  <a:pt x="3200" y="1665"/>
                </a:lnTo>
                <a:lnTo>
                  <a:pt x="3200" y="1663"/>
                </a:lnTo>
                <a:lnTo>
                  <a:pt x="3200" y="1663"/>
                </a:lnTo>
                <a:lnTo>
                  <a:pt x="3200" y="1661"/>
                </a:lnTo>
                <a:lnTo>
                  <a:pt x="3200" y="1661"/>
                </a:lnTo>
                <a:lnTo>
                  <a:pt x="3202" y="1661"/>
                </a:lnTo>
                <a:lnTo>
                  <a:pt x="3202" y="1661"/>
                </a:lnTo>
                <a:lnTo>
                  <a:pt x="3202" y="1658"/>
                </a:lnTo>
                <a:lnTo>
                  <a:pt x="3202" y="1658"/>
                </a:lnTo>
                <a:lnTo>
                  <a:pt x="3204" y="1661"/>
                </a:lnTo>
                <a:lnTo>
                  <a:pt x="3206" y="1658"/>
                </a:lnTo>
                <a:lnTo>
                  <a:pt x="3208" y="1658"/>
                </a:lnTo>
                <a:lnTo>
                  <a:pt x="3210" y="1656"/>
                </a:lnTo>
                <a:lnTo>
                  <a:pt x="3210" y="1654"/>
                </a:lnTo>
                <a:lnTo>
                  <a:pt x="3212" y="1652"/>
                </a:lnTo>
                <a:lnTo>
                  <a:pt x="3214" y="1648"/>
                </a:lnTo>
                <a:lnTo>
                  <a:pt x="3214" y="1648"/>
                </a:lnTo>
                <a:lnTo>
                  <a:pt x="3214" y="1646"/>
                </a:lnTo>
                <a:lnTo>
                  <a:pt x="3216" y="1646"/>
                </a:lnTo>
                <a:lnTo>
                  <a:pt x="3218" y="1644"/>
                </a:lnTo>
                <a:lnTo>
                  <a:pt x="3218" y="1642"/>
                </a:lnTo>
                <a:lnTo>
                  <a:pt x="3223" y="1638"/>
                </a:lnTo>
                <a:lnTo>
                  <a:pt x="3223" y="1638"/>
                </a:lnTo>
                <a:lnTo>
                  <a:pt x="3225" y="1635"/>
                </a:lnTo>
                <a:lnTo>
                  <a:pt x="3225" y="1635"/>
                </a:lnTo>
                <a:lnTo>
                  <a:pt x="3227" y="1633"/>
                </a:lnTo>
                <a:lnTo>
                  <a:pt x="3237" y="1623"/>
                </a:lnTo>
                <a:lnTo>
                  <a:pt x="3241" y="1619"/>
                </a:lnTo>
                <a:lnTo>
                  <a:pt x="3246" y="1614"/>
                </a:lnTo>
                <a:lnTo>
                  <a:pt x="3250" y="1610"/>
                </a:lnTo>
                <a:lnTo>
                  <a:pt x="3258" y="1606"/>
                </a:lnTo>
                <a:lnTo>
                  <a:pt x="3271" y="1598"/>
                </a:lnTo>
                <a:lnTo>
                  <a:pt x="3275" y="1596"/>
                </a:lnTo>
                <a:lnTo>
                  <a:pt x="3288" y="1583"/>
                </a:lnTo>
                <a:lnTo>
                  <a:pt x="3296" y="1575"/>
                </a:lnTo>
                <a:lnTo>
                  <a:pt x="3302" y="1566"/>
                </a:lnTo>
                <a:lnTo>
                  <a:pt x="3306" y="1560"/>
                </a:lnTo>
                <a:lnTo>
                  <a:pt x="3313" y="1552"/>
                </a:lnTo>
                <a:lnTo>
                  <a:pt x="3319" y="1543"/>
                </a:lnTo>
                <a:lnTo>
                  <a:pt x="3319" y="1539"/>
                </a:lnTo>
                <a:lnTo>
                  <a:pt x="3321" y="1533"/>
                </a:lnTo>
                <a:lnTo>
                  <a:pt x="3323" y="1531"/>
                </a:lnTo>
                <a:lnTo>
                  <a:pt x="3325" y="1526"/>
                </a:lnTo>
                <a:lnTo>
                  <a:pt x="3327" y="1524"/>
                </a:lnTo>
                <a:lnTo>
                  <a:pt x="3329" y="1520"/>
                </a:lnTo>
                <a:lnTo>
                  <a:pt x="3329" y="1516"/>
                </a:lnTo>
                <a:lnTo>
                  <a:pt x="3334" y="1514"/>
                </a:lnTo>
                <a:lnTo>
                  <a:pt x="3336" y="1510"/>
                </a:lnTo>
                <a:lnTo>
                  <a:pt x="3336" y="1508"/>
                </a:lnTo>
                <a:lnTo>
                  <a:pt x="3338" y="1503"/>
                </a:lnTo>
                <a:lnTo>
                  <a:pt x="3342" y="1499"/>
                </a:lnTo>
                <a:lnTo>
                  <a:pt x="3342" y="1499"/>
                </a:lnTo>
                <a:lnTo>
                  <a:pt x="3344" y="1495"/>
                </a:lnTo>
                <a:lnTo>
                  <a:pt x="3344" y="1491"/>
                </a:lnTo>
                <a:lnTo>
                  <a:pt x="3344" y="1489"/>
                </a:lnTo>
                <a:lnTo>
                  <a:pt x="3344" y="1484"/>
                </a:lnTo>
                <a:lnTo>
                  <a:pt x="3346" y="1482"/>
                </a:lnTo>
                <a:lnTo>
                  <a:pt x="3346" y="1482"/>
                </a:lnTo>
                <a:lnTo>
                  <a:pt x="3350" y="1480"/>
                </a:lnTo>
                <a:lnTo>
                  <a:pt x="3350" y="1480"/>
                </a:lnTo>
                <a:lnTo>
                  <a:pt x="3352" y="1482"/>
                </a:lnTo>
                <a:lnTo>
                  <a:pt x="3352" y="1480"/>
                </a:lnTo>
                <a:lnTo>
                  <a:pt x="3352" y="1480"/>
                </a:lnTo>
                <a:lnTo>
                  <a:pt x="3350" y="1480"/>
                </a:lnTo>
                <a:lnTo>
                  <a:pt x="3348" y="1478"/>
                </a:lnTo>
                <a:lnTo>
                  <a:pt x="3348" y="1480"/>
                </a:lnTo>
                <a:lnTo>
                  <a:pt x="3348" y="1480"/>
                </a:lnTo>
                <a:lnTo>
                  <a:pt x="3348" y="1480"/>
                </a:lnTo>
                <a:lnTo>
                  <a:pt x="3346" y="1480"/>
                </a:lnTo>
                <a:lnTo>
                  <a:pt x="3348" y="1480"/>
                </a:lnTo>
                <a:lnTo>
                  <a:pt x="3348" y="1480"/>
                </a:lnTo>
                <a:lnTo>
                  <a:pt x="3348" y="1480"/>
                </a:lnTo>
                <a:lnTo>
                  <a:pt x="3348" y="1478"/>
                </a:lnTo>
                <a:lnTo>
                  <a:pt x="3348" y="1478"/>
                </a:lnTo>
                <a:lnTo>
                  <a:pt x="3348" y="1472"/>
                </a:lnTo>
                <a:lnTo>
                  <a:pt x="3348" y="1468"/>
                </a:lnTo>
                <a:lnTo>
                  <a:pt x="3348" y="1466"/>
                </a:lnTo>
                <a:lnTo>
                  <a:pt x="3350" y="1463"/>
                </a:lnTo>
                <a:lnTo>
                  <a:pt x="3350" y="1461"/>
                </a:lnTo>
                <a:lnTo>
                  <a:pt x="3350" y="1461"/>
                </a:lnTo>
                <a:lnTo>
                  <a:pt x="3348" y="1461"/>
                </a:lnTo>
                <a:lnTo>
                  <a:pt x="3344" y="1459"/>
                </a:lnTo>
                <a:lnTo>
                  <a:pt x="3342" y="1459"/>
                </a:lnTo>
                <a:lnTo>
                  <a:pt x="3340" y="1461"/>
                </a:lnTo>
                <a:lnTo>
                  <a:pt x="3338" y="1461"/>
                </a:lnTo>
                <a:lnTo>
                  <a:pt x="3334" y="1466"/>
                </a:lnTo>
                <a:lnTo>
                  <a:pt x="3327" y="1466"/>
                </a:lnTo>
                <a:lnTo>
                  <a:pt x="3323" y="1468"/>
                </a:lnTo>
                <a:lnTo>
                  <a:pt x="3319" y="1468"/>
                </a:lnTo>
                <a:lnTo>
                  <a:pt x="3317" y="1470"/>
                </a:lnTo>
                <a:lnTo>
                  <a:pt x="3317" y="1470"/>
                </a:lnTo>
                <a:lnTo>
                  <a:pt x="3313" y="1468"/>
                </a:lnTo>
                <a:lnTo>
                  <a:pt x="3311" y="1468"/>
                </a:lnTo>
                <a:lnTo>
                  <a:pt x="3308" y="1468"/>
                </a:lnTo>
                <a:lnTo>
                  <a:pt x="3304" y="1470"/>
                </a:lnTo>
                <a:lnTo>
                  <a:pt x="3298" y="1472"/>
                </a:lnTo>
                <a:lnTo>
                  <a:pt x="3296" y="1470"/>
                </a:lnTo>
                <a:lnTo>
                  <a:pt x="3294" y="1470"/>
                </a:lnTo>
                <a:lnTo>
                  <a:pt x="3292" y="1472"/>
                </a:lnTo>
                <a:lnTo>
                  <a:pt x="3288" y="1474"/>
                </a:lnTo>
                <a:lnTo>
                  <a:pt x="3281" y="1476"/>
                </a:lnTo>
                <a:lnTo>
                  <a:pt x="3281" y="1476"/>
                </a:lnTo>
                <a:lnTo>
                  <a:pt x="3277" y="1476"/>
                </a:lnTo>
                <a:lnTo>
                  <a:pt x="3275" y="1476"/>
                </a:lnTo>
                <a:lnTo>
                  <a:pt x="3271" y="1474"/>
                </a:lnTo>
                <a:lnTo>
                  <a:pt x="3269" y="1476"/>
                </a:lnTo>
                <a:lnTo>
                  <a:pt x="3264" y="1478"/>
                </a:lnTo>
                <a:lnTo>
                  <a:pt x="3258" y="1480"/>
                </a:lnTo>
                <a:lnTo>
                  <a:pt x="3250" y="1480"/>
                </a:lnTo>
                <a:lnTo>
                  <a:pt x="3250" y="1480"/>
                </a:lnTo>
                <a:lnTo>
                  <a:pt x="3248" y="1478"/>
                </a:lnTo>
                <a:lnTo>
                  <a:pt x="3244" y="1476"/>
                </a:lnTo>
                <a:lnTo>
                  <a:pt x="3239" y="1472"/>
                </a:lnTo>
                <a:lnTo>
                  <a:pt x="3237" y="1468"/>
                </a:lnTo>
                <a:lnTo>
                  <a:pt x="3235" y="1466"/>
                </a:lnTo>
                <a:lnTo>
                  <a:pt x="3233" y="1463"/>
                </a:lnTo>
                <a:lnTo>
                  <a:pt x="3231" y="1463"/>
                </a:lnTo>
                <a:lnTo>
                  <a:pt x="3229" y="1463"/>
                </a:lnTo>
                <a:lnTo>
                  <a:pt x="3227" y="1463"/>
                </a:lnTo>
                <a:lnTo>
                  <a:pt x="3225" y="1466"/>
                </a:lnTo>
                <a:lnTo>
                  <a:pt x="3225" y="1466"/>
                </a:lnTo>
                <a:lnTo>
                  <a:pt x="3225" y="1466"/>
                </a:lnTo>
                <a:lnTo>
                  <a:pt x="3225" y="1463"/>
                </a:lnTo>
                <a:lnTo>
                  <a:pt x="3225" y="1463"/>
                </a:lnTo>
                <a:lnTo>
                  <a:pt x="3227" y="1461"/>
                </a:lnTo>
                <a:lnTo>
                  <a:pt x="3231" y="1461"/>
                </a:lnTo>
                <a:lnTo>
                  <a:pt x="3235" y="1459"/>
                </a:lnTo>
                <a:lnTo>
                  <a:pt x="3235" y="1457"/>
                </a:lnTo>
                <a:lnTo>
                  <a:pt x="3235" y="1457"/>
                </a:lnTo>
                <a:lnTo>
                  <a:pt x="3237" y="1455"/>
                </a:lnTo>
                <a:lnTo>
                  <a:pt x="3235" y="1453"/>
                </a:lnTo>
                <a:lnTo>
                  <a:pt x="3235" y="1451"/>
                </a:lnTo>
                <a:lnTo>
                  <a:pt x="3233" y="1449"/>
                </a:lnTo>
                <a:lnTo>
                  <a:pt x="3233" y="1447"/>
                </a:lnTo>
                <a:lnTo>
                  <a:pt x="3231" y="1447"/>
                </a:lnTo>
                <a:lnTo>
                  <a:pt x="3231" y="1445"/>
                </a:lnTo>
                <a:lnTo>
                  <a:pt x="3231" y="1447"/>
                </a:lnTo>
                <a:lnTo>
                  <a:pt x="3227" y="1445"/>
                </a:lnTo>
                <a:lnTo>
                  <a:pt x="3227" y="1443"/>
                </a:lnTo>
                <a:lnTo>
                  <a:pt x="3225" y="1440"/>
                </a:lnTo>
                <a:lnTo>
                  <a:pt x="3223" y="1440"/>
                </a:lnTo>
                <a:lnTo>
                  <a:pt x="3220" y="1438"/>
                </a:lnTo>
                <a:lnTo>
                  <a:pt x="3220" y="1434"/>
                </a:lnTo>
                <a:lnTo>
                  <a:pt x="3212" y="1430"/>
                </a:lnTo>
                <a:lnTo>
                  <a:pt x="3208" y="1426"/>
                </a:lnTo>
                <a:lnTo>
                  <a:pt x="3204" y="1419"/>
                </a:lnTo>
                <a:lnTo>
                  <a:pt x="3200" y="1417"/>
                </a:lnTo>
                <a:lnTo>
                  <a:pt x="3197" y="1415"/>
                </a:lnTo>
                <a:lnTo>
                  <a:pt x="3195" y="1415"/>
                </a:lnTo>
                <a:lnTo>
                  <a:pt x="3193" y="1415"/>
                </a:lnTo>
                <a:lnTo>
                  <a:pt x="3191" y="1415"/>
                </a:lnTo>
                <a:lnTo>
                  <a:pt x="3191" y="1413"/>
                </a:lnTo>
                <a:lnTo>
                  <a:pt x="3189" y="1411"/>
                </a:lnTo>
                <a:lnTo>
                  <a:pt x="3189" y="1411"/>
                </a:lnTo>
                <a:lnTo>
                  <a:pt x="3187" y="1409"/>
                </a:lnTo>
                <a:lnTo>
                  <a:pt x="3187" y="1409"/>
                </a:lnTo>
                <a:lnTo>
                  <a:pt x="3185" y="1407"/>
                </a:lnTo>
                <a:lnTo>
                  <a:pt x="3185" y="1409"/>
                </a:lnTo>
                <a:lnTo>
                  <a:pt x="3185" y="1409"/>
                </a:lnTo>
                <a:lnTo>
                  <a:pt x="3185" y="1411"/>
                </a:lnTo>
                <a:lnTo>
                  <a:pt x="3185" y="1411"/>
                </a:lnTo>
                <a:lnTo>
                  <a:pt x="3185" y="1413"/>
                </a:lnTo>
                <a:lnTo>
                  <a:pt x="3183" y="1411"/>
                </a:lnTo>
                <a:lnTo>
                  <a:pt x="3183" y="1407"/>
                </a:lnTo>
                <a:lnTo>
                  <a:pt x="3181" y="1407"/>
                </a:lnTo>
                <a:lnTo>
                  <a:pt x="3181" y="1407"/>
                </a:lnTo>
                <a:lnTo>
                  <a:pt x="3179" y="1403"/>
                </a:lnTo>
                <a:lnTo>
                  <a:pt x="3176" y="1401"/>
                </a:lnTo>
                <a:lnTo>
                  <a:pt x="3176" y="1396"/>
                </a:lnTo>
                <a:lnTo>
                  <a:pt x="3174" y="1388"/>
                </a:lnTo>
                <a:lnTo>
                  <a:pt x="3172" y="1384"/>
                </a:lnTo>
                <a:lnTo>
                  <a:pt x="3172" y="1378"/>
                </a:lnTo>
                <a:lnTo>
                  <a:pt x="3166" y="1369"/>
                </a:lnTo>
                <a:lnTo>
                  <a:pt x="3166" y="1369"/>
                </a:lnTo>
                <a:lnTo>
                  <a:pt x="3164" y="1367"/>
                </a:lnTo>
                <a:lnTo>
                  <a:pt x="3162" y="1365"/>
                </a:lnTo>
                <a:lnTo>
                  <a:pt x="3162" y="1367"/>
                </a:lnTo>
                <a:lnTo>
                  <a:pt x="3162" y="1367"/>
                </a:lnTo>
                <a:lnTo>
                  <a:pt x="3160" y="1365"/>
                </a:lnTo>
                <a:lnTo>
                  <a:pt x="3160" y="1365"/>
                </a:lnTo>
                <a:lnTo>
                  <a:pt x="3158" y="1361"/>
                </a:lnTo>
                <a:lnTo>
                  <a:pt x="3153" y="1359"/>
                </a:lnTo>
                <a:lnTo>
                  <a:pt x="3153" y="1359"/>
                </a:lnTo>
                <a:lnTo>
                  <a:pt x="3151" y="1359"/>
                </a:lnTo>
                <a:lnTo>
                  <a:pt x="3151" y="1359"/>
                </a:lnTo>
                <a:lnTo>
                  <a:pt x="3149" y="1354"/>
                </a:lnTo>
                <a:lnTo>
                  <a:pt x="3147" y="1346"/>
                </a:lnTo>
                <a:lnTo>
                  <a:pt x="3147" y="1344"/>
                </a:lnTo>
                <a:lnTo>
                  <a:pt x="3147" y="1338"/>
                </a:lnTo>
                <a:lnTo>
                  <a:pt x="3147" y="1334"/>
                </a:lnTo>
                <a:lnTo>
                  <a:pt x="3147" y="1331"/>
                </a:lnTo>
                <a:lnTo>
                  <a:pt x="3147" y="1329"/>
                </a:lnTo>
                <a:lnTo>
                  <a:pt x="3145" y="1327"/>
                </a:lnTo>
                <a:lnTo>
                  <a:pt x="3145" y="1325"/>
                </a:lnTo>
                <a:lnTo>
                  <a:pt x="3145" y="1323"/>
                </a:lnTo>
                <a:lnTo>
                  <a:pt x="3147" y="1325"/>
                </a:lnTo>
                <a:lnTo>
                  <a:pt x="3147" y="1325"/>
                </a:lnTo>
                <a:lnTo>
                  <a:pt x="3147" y="1325"/>
                </a:lnTo>
                <a:lnTo>
                  <a:pt x="3147" y="1323"/>
                </a:lnTo>
                <a:lnTo>
                  <a:pt x="3147" y="1323"/>
                </a:lnTo>
                <a:lnTo>
                  <a:pt x="3145" y="1321"/>
                </a:lnTo>
                <a:lnTo>
                  <a:pt x="3143" y="1317"/>
                </a:lnTo>
                <a:lnTo>
                  <a:pt x="3143" y="1315"/>
                </a:lnTo>
                <a:lnTo>
                  <a:pt x="3141" y="1310"/>
                </a:lnTo>
                <a:lnTo>
                  <a:pt x="3141" y="1310"/>
                </a:lnTo>
                <a:lnTo>
                  <a:pt x="3141" y="1308"/>
                </a:lnTo>
                <a:lnTo>
                  <a:pt x="3135" y="1304"/>
                </a:lnTo>
                <a:lnTo>
                  <a:pt x="3132" y="1300"/>
                </a:lnTo>
                <a:lnTo>
                  <a:pt x="3128" y="1300"/>
                </a:lnTo>
                <a:lnTo>
                  <a:pt x="3126" y="1298"/>
                </a:lnTo>
                <a:lnTo>
                  <a:pt x="3126" y="1298"/>
                </a:lnTo>
                <a:lnTo>
                  <a:pt x="3124" y="1296"/>
                </a:lnTo>
                <a:lnTo>
                  <a:pt x="3122" y="1292"/>
                </a:lnTo>
                <a:lnTo>
                  <a:pt x="3122" y="1289"/>
                </a:lnTo>
                <a:lnTo>
                  <a:pt x="3122" y="1283"/>
                </a:lnTo>
                <a:lnTo>
                  <a:pt x="3122" y="1283"/>
                </a:lnTo>
                <a:lnTo>
                  <a:pt x="3122" y="1281"/>
                </a:lnTo>
                <a:lnTo>
                  <a:pt x="3124" y="1281"/>
                </a:lnTo>
                <a:lnTo>
                  <a:pt x="3124" y="1281"/>
                </a:lnTo>
                <a:lnTo>
                  <a:pt x="3126" y="1281"/>
                </a:lnTo>
                <a:lnTo>
                  <a:pt x="3124" y="1279"/>
                </a:lnTo>
                <a:lnTo>
                  <a:pt x="3122" y="1277"/>
                </a:lnTo>
                <a:lnTo>
                  <a:pt x="3120" y="1277"/>
                </a:lnTo>
                <a:lnTo>
                  <a:pt x="3118" y="1273"/>
                </a:lnTo>
                <a:lnTo>
                  <a:pt x="3114" y="1262"/>
                </a:lnTo>
                <a:lnTo>
                  <a:pt x="3109" y="1258"/>
                </a:lnTo>
                <a:lnTo>
                  <a:pt x="3109" y="1254"/>
                </a:lnTo>
                <a:lnTo>
                  <a:pt x="3105" y="1250"/>
                </a:lnTo>
                <a:lnTo>
                  <a:pt x="3101" y="1241"/>
                </a:lnTo>
                <a:lnTo>
                  <a:pt x="3099" y="1239"/>
                </a:lnTo>
                <a:lnTo>
                  <a:pt x="3099" y="1233"/>
                </a:lnTo>
                <a:lnTo>
                  <a:pt x="3099" y="1231"/>
                </a:lnTo>
                <a:lnTo>
                  <a:pt x="3097" y="1231"/>
                </a:lnTo>
                <a:lnTo>
                  <a:pt x="3097" y="1229"/>
                </a:lnTo>
                <a:lnTo>
                  <a:pt x="3095" y="1227"/>
                </a:lnTo>
                <a:lnTo>
                  <a:pt x="3095" y="1224"/>
                </a:lnTo>
                <a:lnTo>
                  <a:pt x="3095" y="1222"/>
                </a:lnTo>
                <a:lnTo>
                  <a:pt x="3093" y="1220"/>
                </a:lnTo>
                <a:lnTo>
                  <a:pt x="3093" y="1218"/>
                </a:lnTo>
                <a:lnTo>
                  <a:pt x="3091" y="1218"/>
                </a:lnTo>
                <a:lnTo>
                  <a:pt x="3088" y="1216"/>
                </a:lnTo>
                <a:lnTo>
                  <a:pt x="3086" y="1212"/>
                </a:lnTo>
                <a:lnTo>
                  <a:pt x="3084" y="1210"/>
                </a:lnTo>
                <a:lnTo>
                  <a:pt x="3084" y="1208"/>
                </a:lnTo>
                <a:lnTo>
                  <a:pt x="3084" y="1208"/>
                </a:lnTo>
                <a:lnTo>
                  <a:pt x="3082" y="1206"/>
                </a:lnTo>
                <a:lnTo>
                  <a:pt x="3080" y="1204"/>
                </a:lnTo>
                <a:lnTo>
                  <a:pt x="3080" y="1204"/>
                </a:lnTo>
                <a:lnTo>
                  <a:pt x="3080" y="1199"/>
                </a:lnTo>
                <a:lnTo>
                  <a:pt x="3080" y="1197"/>
                </a:lnTo>
                <a:lnTo>
                  <a:pt x="3080" y="1197"/>
                </a:lnTo>
                <a:lnTo>
                  <a:pt x="3078" y="1195"/>
                </a:lnTo>
                <a:lnTo>
                  <a:pt x="3076" y="1193"/>
                </a:lnTo>
                <a:lnTo>
                  <a:pt x="3078" y="1191"/>
                </a:lnTo>
                <a:lnTo>
                  <a:pt x="3078" y="1189"/>
                </a:lnTo>
                <a:lnTo>
                  <a:pt x="3078" y="1189"/>
                </a:lnTo>
                <a:lnTo>
                  <a:pt x="3080" y="1187"/>
                </a:lnTo>
                <a:lnTo>
                  <a:pt x="3080" y="1191"/>
                </a:lnTo>
                <a:lnTo>
                  <a:pt x="3082" y="1195"/>
                </a:lnTo>
                <a:lnTo>
                  <a:pt x="3082" y="1195"/>
                </a:lnTo>
                <a:lnTo>
                  <a:pt x="3082" y="1197"/>
                </a:lnTo>
                <a:lnTo>
                  <a:pt x="3084" y="1199"/>
                </a:lnTo>
                <a:lnTo>
                  <a:pt x="3086" y="1201"/>
                </a:lnTo>
                <a:lnTo>
                  <a:pt x="3088" y="1204"/>
                </a:lnTo>
                <a:lnTo>
                  <a:pt x="3088" y="1206"/>
                </a:lnTo>
                <a:lnTo>
                  <a:pt x="3088" y="1208"/>
                </a:lnTo>
                <a:lnTo>
                  <a:pt x="3088" y="1210"/>
                </a:lnTo>
                <a:lnTo>
                  <a:pt x="3093" y="1212"/>
                </a:lnTo>
                <a:lnTo>
                  <a:pt x="3095" y="1214"/>
                </a:lnTo>
                <a:lnTo>
                  <a:pt x="3097" y="1218"/>
                </a:lnTo>
                <a:lnTo>
                  <a:pt x="3101" y="1220"/>
                </a:lnTo>
                <a:lnTo>
                  <a:pt x="3103" y="1222"/>
                </a:lnTo>
                <a:lnTo>
                  <a:pt x="3105" y="1220"/>
                </a:lnTo>
                <a:lnTo>
                  <a:pt x="3105" y="1218"/>
                </a:lnTo>
                <a:lnTo>
                  <a:pt x="3107" y="1216"/>
                </a:lnTo>
                <a:lnTo>
                  <a:pt x="3107" y="1214"/>
                </a:lnTo>
                <a:lnTo>
                  <a:pt x="3109" y="1208"/>
                </a:lnTo>
                <a:lnTo>
                  <a:pt x="3112" y="1199"/>
                </a:lnTo>
                <a:lnTo>
                  <a:pt x="3112" y="1197"/>
                </a:lnTo>
                <a:lnTo>
                  <a:pt x="3114" y="1195"/>
                </a:lnTo>
                <a:lnTo>
                  <a:pt x="3114" y="1195"/>
                </a:lnTo>
                <a:lnTo>
                  <a:pt x="3114" y="1195"/>
                </a:lnTo>
                <a:lnTo>
                  <a:pt x="3114" y="1197"/>
                </a:lnTo>
                <a:lnTo>
                  <a:pt x="3112" y="1208"/>
                </a:lnTo>
                <a:lnTo>
                  <a:pt x="3112" y="1210"/>
                </a:lnTo>
                <a:lnTo>
                  <a:pt x="3109" y="1214"/>
                </a:lnTo>
                <a:lnTo>
                  <a:pt x="3109" y="1216"/>
                </a:lnTo>
                <a:lnTo>
                  <a:pt x="3109" y="1218"/>
                </a:lnTo>
                <a:lnTo>
                  <a:pt x="3112" y="1216"/>
                </a:lnTo>
                <a:lnTo>
                  <a:pt x="3112" y="1216"/>
                </a:lnTo>
                <a:lnTo>
                  <a:pt x="3116" y="1218"/>
                </a:lnTo>
                <a:lnTo>
                  <a:pt x="3118" y="1218"/>
                </a:lnTo>
                <a:lnTo>
                  <a:pt x="3120" y="1222"/>
                </a:lnTo>
                <a:lnTo>
                  <a:pt x="3124" y="1227"/>
                </a:lnTo>
                <a:lnTo>
                  <a:pt x="3126" y="1231"/>
                </a:lnTo>
                <a:lnTo>
                  <a:pt x="3126" y="1233"/>
                </a:lnTo>
                <a:lnTo>
                  <a:pt x="3130" y="1235"/>
                </a:lnTo>
                <a:lnTo>
                  <a:pt x="3130" y="1237"/>
                </a:lnTo>
                <a:lnTo>
                  <a:pt x="3132" y="1241"/>
                </a:lnTo>
                <a:lnTo>
                  <a:pt x="3137" y="1248"/>
                </a:lnTo>
                <a:lnTo>
                  <a:pt x="3139" y="1250"/>
                </a:lnTo>
                <a:lnTo>
                  <a:pt x="3139" y="1252"/>
                </a:lnTo>
                <a:lnTo>
                  <a:pt x="3141" y="1254"/>
                </a:lnTo>
                <a:lnTo>
                  <a:pt x="3141" y="1254"/>
                </a:lnTo>
                <a:lnTo>
                  <a:pt x="3143" y="1256"/>
                </a:lnTo>
                <a:lnTo>
                  <a:pt x="3145" y="1260"/>
                </a:lnTo>
                <a:lnTo>
                  <a:pt x="3147" y="1262"/>
                </a:lnTo>
                <a:lnTo>
                  <a:pt x="3147" y="1264"/>
                </a:lnTo>
                <a:lnTo>
                  <a:pt x="3147" y="1264"/>
                </a:lnTo>
                <a:lnTo>
                  <a:pt x="3147" y="1266"/>
                </a:lnTo>
                <a:lnTo>
                  <a:pt x="3147" y="1269"/>
                </a:lnTo>
                <a:lnTo>
                  <a:pt x="3149" y="1271"/>
                </a:lnTo>
                <a:lnTo>
                  <a:pt x="3149" y="1273"/>
                </a:lnTo>
                <a:lnTo>
                  <a:pt x="3151" y="1275"/>
                </a:lnTo>
                <a:lnTo>
                  <a:pt x="3153" y="1275"/>
                </a:lnTo>
                <a:lnTo>
                  <a:pt x="3153" y="1275"/>
                </a:lnTo>
                <a:lnTo>
                  <a:pt x="3156" y="1277"/>
                </a:lnTo>
                <a:lnTo>
                  <a:pt x="3158" y="1277"/>
                </a:lnTo>
                <a:lnTo>
                  <a:pt x="3158" y="1279"/>
                </a:lnTo>
                <a:lnTo>
                  <a:pt x="3160" y="1279"/>
                </a:lnTo>
                <a:lnTo>
                  <a:pt x="3162" y="1281"/>
                </a:lnTo>
                <a:lnTo>
                  <a:pt x="3164" y="1285"/>
                </a:lnTo>
                <a:lnTo>
                  <a:pt x="3166" y="1287"/>
                </a:lnTo>
                <a:lnTo>
                  <a:pt x="3168" y="1292"/>
                </a:lnTo>
                <a:lnTo>
                  <a:pt x="3170" y="1292"/>
                </a:lnTo>
                <a:lnTo>
                  <a:pt x="3170" y="1294"/>
                </a:lnTo>
                <a:lnTo>
                  <a:pt x="3170" y="1296"/>
                </a:lnTo>
                <a:lnTo>
                  <a:pt x="3172" y="1298"/>
                </a:lnTo>
                <a:lnTo>
                  <a:pt x="3170" y="1298"/>
                </a:lnTo>
                <a:lnTo>
                  <a:pt x="3172" y="1298"/>
                </a:lnTo>
                <a:lnTo>
                  <a:pt x="3172" y="1298"/>
                </a:lnTo>
                <a:lnTo>
                  <a:pt x="3172" y="1300"/>
                </a:lnTo>
                <a:lnTo>
                  <a:pt x="3174" y="1302"/>
                </a:lnTo>
                <a:lnTo>
                  <a:pt x="3174" y="1304"/>
                </a:lnTo>
                <a:lnTo>
                  <a:pt x="3174" y="1306"/>
                </a:lnTo>
                <a:lnTo>
                  <a:pt x="3172" y="1306"/>
                </a:lnTo>
                <a:lnTo>
                  <a:pt x="3172" y="1310"/>
                </a:lnTo>
                <a:lnTo>
                  <a:pt x="3172" y="1313"/>
                </a:lnTo>
                <a:lnTo>
                  <a:pt x="3172" y="1315"/>
                </a:lnTo>
                <a:lnTo>
                  <a:pt x="3174" y="1315"/>
                </a:lnTo>
                <a:lnTo>
                  <a:pt x="3174" y="1317"/>
                </a:lnTo>
                <a:lnTo>
                  <a:pt x="3174" y="1319"/>
                </a:lnTo>
                <a:lnTo>
                  <a:pt x="3174" y="1321"/>
                </a:lnTo>
                <a:lnTo>
                  <a:pt x="3176" y="1325"/>
                </a:lnTo>
                <a:lnTo>
                  <a:pt x="3181" y="1329"/>
                </a:lnTo>
                <a:lnTo>
                  <a:pt x="3181" y="1334"/>
                </a:lnTo>
                <a:lnTo>
                  <a:pt x="3183" y="1334"/>
                </a:lnTo>
                <a:lnTo>
                  <a:pt x="3185" y="1336"/>
                </a:lnTo>
                <a:lnTo>
                  <a:pt x="3189" y="1336"/>
                </a:lnTo>
                <a:lnTo>
                  <a:pt x="3193" y="1340"/>
                </a:lnTo>
                <a:lnTo>
                  <a:pt x="3195" y="1342"/>
                </a:lnTo>
                <a:lnTo>
                  <a:pt x="3197" y="1344"/>
                </a:lnTo>
                <a:lnTo>
                  <a:pt x="3197" y="1344"/>
                </a:lnTo>
                <a:lnTo>
                  <a:pt x="3200" y="1346"/>
                </a:lnTo>
                <a:lnTo>
                  <a:pt x="3200" y="1346"/>
                </a:lnTo>
                <a:lnTo>
                  <a:pt x="3200" y="1348"/>
                </a:lnTo>
                <a:lnTo>
                  <a:pt x="3204" y="1354"/>
                </a:lnTo>
                <a:lnTo>
                  <a:pt x="3204" y="1354"/>
                </a:lnTo>
                <a:lnTo>
                  <a:pt x="3204" y="1357"/>
                </a:lnTo>
                <a:lnTo>
                  <a:pt x="3206" y="1359"/>
                </a:lnTo>
                <a:lnTo>
                  <a:pt x="3206" y="1361"/>
                </a:lnTo>
                <a:lnTo>
                  <a:pt x="3208" y="1363"/>
                </a:lnTo>
                <a:lnTo>
                  <a:pt x="3210" y="1367"/>
                </a:lnTo>
                <a:lnTo>
                  <a:pt x="3212" y="1369"/>
                </a:lnTo>
                <a:lnTo>
                  <a:pt x="3212" y="1371"/>
                </a:lnTo>
                <a:lnTo>
                  <a:pt x="3216" y="1375"/>
                </a:lnTo>
                <a:lnTo>
                  <a:pt x="3220" y="1378"/>
                </a:lnTo>
                <a:lnTo>
                  <a:pt x="3220" y="1382"/>
                </a:lnTo>
                <a:lnTo>
                  <a:pt x="3223" y="1384"/>
                </a:lnTo>
                <a:lnTo>
                  <a:pt x="3223" y="1384"/>
                </a:lnTo>
                <a:lnTo>
                  <a:pt x="3225" y="1386"/>
                </a:lnTo>
                <a:lnTo>
                  <a:pt x="3225" y="1386"/>
                </a:lnTo>
                <a:lnTo>
                  <a:pt x="3225" y="1388"/>
                </a:lnTo>
                <a:lnTo>
                  <a:pt x="3227" y="1388"/>
                </a:lnTo>
                <a:lnTo>
                  <a:pt x="3227" y="1390"/>
                </a:lnTo>
                <a:lnTo>
                  <a:pt x="3227" y="1390"/>
                </a:lnTo>
                <a:lnTo>
                  <a:pt x="3227" y="1392"/>
                </a:lnTo>
                <a:lnTo>
                  <a:pt x="3227" y="1394"/>
                </a:lnTo>
                <a:lnTo>
                  <a:pt x="3229" y="1399"/>
                </a:lnTo>
                <a:lnTo>
                  <a:pt x="3227" y="1405"/>
                </a:lnTo>
                <a:lnTo>
                  <a:pt x="3227" y="1409"/>
                </a:lnTo>
                <a:lnTo>
                  <a:pt x="3227" y="1409"/>
                </a:lnTo>
                <a:lnTo>
                  <a:pt x="3227" y="1411"/>
                </a:lnTo>
                <a:lnTo>
                  <a:pt x="3227" y="1409"/>
                </a:lnTo>
                <a:lnTo>
                  <a:pt x="3227" y="1409"/>
                </a:lnTo>
                <a:lnTo>
                  <a:pt x="3225" y="1411"/>
                </a:lnTo>
                <a:lnTo>
                  <a:pt x="3229" y="1413"/>
                </a:lnTo>
                <a:lnTo>
                  <a:pt x="3229" y="1413"/>
                </a:lnTo>
                <a:lnTo>
                  <a:pt x="3229" y="1415"/>
                </a:lnTo>
                <a:lnTo>
                  <a:pt x="3229" y="1415"/>
                </a:lnTo>
                <a:lnTo>
                  <a:pt x="3229" y="1415"/>
                </a:lnTo>
                <a:lnTo>
                  <a:pt x="3229" y="1417"/>
                </a:lnTo>
                <a:lnTo>
                  <a:pt x="3229" y="1417"/>
                </a:lnTo>
                <a:lnTo>
                  <a:pt x="3231" y="1422"/>
                </a:lnTo>
                <a:lnTo>
                  <a:pt x="3231" y="1422"/>
                </a:lnTo>
                <a:lnTo>
                  <a:pt x="3231" y="1422"/>
                </a:lnTo>
                <a:lnTo>
                  <a:pt x="3231" y="1424"/>
                </a:lnTo>
                <a:lnTo>
                  <a:pt x="3231" y="1426"/>
                </a:lnTo>
                <a:lnTo>
                  <a:pt x="3231" y="1428"/>
                </a:lnTo>
                <a:lnTo>
                  <a:pt x="3233" y="1430"/>
                </a:lnTo>
                <a:lnTo>
                  <a:pt x="3235" y="1434"/>
                </a:lnTo>
                <a:lnTo>
                  <a:pt x="3235" y="1434"/>
                </a:lnTo>
                <a:lnTo>
                  <a:pt x="3233" y="1440"/>
                </a:lnTo>
                <a:lnTo>
                  <a:pt x="3237" y="1447"/>
                </a:lnTo>
                <a:lnTo>
                  <a:pt x="3237" y="1449"/>
                </a:lnTo>
                <a:lnTo>
                  <a:pt x="3239" y="1447"/>
                </a:lnTo>
                <a:lnTo>
                  <a:pt x="3244" y="1449"/>
                </a:lnTo>
                <a:lnTo>
                  <a:pt x="3244" y="1449"/>
                </a:lnTo>
                <a:lnTo>
                  <a:pt x="3246" y="1449"/>
                </a:lnTo>
                <a:lnTo>
                  <a:pt x="3248" y="1449"/>
                </a:lnTo>
                <a:lnTo>
                  <a:pt x="3250" y="1449"/>
                </a:lnTo>
                <a:lnTo>
                  <a:pt x="3250" y="1449"/>
                </a:lnTo>
                <a:lnTo>
                  <a:pt x="3254" y="1447"/>
                </a:lnTo>
                <a:lnTo>
                  <a:pt x="3256" y="1447"/>
                </a:lnTo>
                <a:lnTo>
                  <a:pt x="3258" y="1447"/>
                </a:lnTo>
                <a:lnTo>
                  <a:pt x="3260" y="1447"/>
                </a:lnTo>
                <a:lnTo>
                  <a:pt x="3260" y="1445"/>
                </a:lnTo>
                <a:lnTo>
                  <a:pt x="3262" y="1443"/>
                </a:lnTo>
                <a:lnTo>
                  <a:pt x="3264" y="1443"/>
                </a:lnTo>
                <a:lnTo>
                  <a:pt x="3267" y="1440"/>
                </a:lnTo>
                <a:lnTo>
                  <a:pt x="3269" y="1438"/>
                </a:lnTo>
                <a:lnTo>
                  <a:pt x="3273" y="1438"/>
                </a:lnTo>
                <a:lnTo>
                  <a:pt x="3277" y="1438"/>
                </a:lnTo>
                <a:lnTo>
                  <a:pt x="3281" y="1438"/>
                </a:lnTo>
                <a:lnTo>
                  <a:pt x="3283" y="1436"/>
                </a:lnTo>
                <a:lnTo>
                  <a:pt x="3285" y="1436"/>
                </a:lnTo>
                <a:lnTo>
                  <a:pt x="3288" y="1436"/>
                </a:lnTo>
                <a:lnTo>
                  <a:pt x="3292" y="1434"/>
                </a:lnTo>
                <a:lnTo>
                  <a:pt x="3294" y="1434"/>
                </a:lnTo>
                <a:lnTo>
                  <a:pt x="3298" y="1430"/>
                </a:lnTo>
                <a:lnTo>
                  <a:pt x="3300" y="1430"/>
                </a:lnTo>
                <a:lnTo>
                  <a:pt x="3302" y="1428"/>
                </a:lnTo>
                <a:lnTo>
                  <a:pt x="3302" y="1428"/>
                </a:lnTo>
                <a:lnTo>
                  <a:pt x="3306" y="1430"/>
                </a:lnTo>
                <a:lnTo>
                  <a:pt x="3311" y="1428"/>
                </a:lnTo>
                <a:lnTo>
                  <a:pt x="3313" y="1428"/>
                </a:lnTo>
                <a:lnTo>
                  <a:pt x="3313" y="1428"/>
                </a:lnTo>
                <a:lnTo>
                  <a:pt x="3315" y="1428"/>
                </a:lnTo>
                <a:lnTo>
                  <a:pt x="3317" y="1426"/>
                </a:lnTo>
                <a:lnTo>
                  <a:pt x="3317" y="1424"/>
                </a:lnTo>
                <a:lnTo>
                  <a:pt x="3319" y="1422"/>
                </a:lnTo>
                <a:lnTo>
                  <a:pt x="3319" y="1422"/>
                </a:lnTo>
                <a:lnTo>
                  <a:pt x="3323" y="1419"/>
                </a:lnTo>
                <a:lnTo>
                  <a:pt x="3325" y="1417"/>
                </a:lnTo>
                <a:lnTo>
                  <a:pt x="3332" y="1417"/>
                </a:lnTo>
                <a:lnTo>
                  <a:pt x="3334" y="1417"/>
                </a:lnTo>
                <a:lnTo>
                  <a:pt x="3338" y="1415"/>
                </a:lnTo>
                <a:lnTo>
                  <a:pt x="3340" y="1413"/>
                </a:lnTo>
                <a:lnTo>
                  <a:pt x="3346" y="1413"/>
                </a:lnTo>
                <a:lnTo>
                  <a:pt x="3350" y="1411"/>
                </a:lnTo>
                <a:lnTo>
                  <a:pt x="3355" y="1409"/>
                </a:lnTo>
                <a:lnTo>
                  <a:pt x="3357" y="1409"/>
                </a:lnTo>
                <a:lnTo>
                  <a:pt x="3357" y="1407"/>
                </a:lnTo>
                <a:lnTo>
                  <a:pt x="3359" y="1407"/>
                </a:lnTo>
                <a:lnTo>
                  <a:pt x="3361" y="1407"/>
                </a:lnTo>
                <a:lnTo>
                  <a:pt x="3363" y="1405"/>
                </a:lnTo>
                <a:lnTo>
                  <a:pt x="3365" y="1405"/>
                </a:lnTo>
                <a:lnTo>
                  <a:pt x="3365" y="1403"/>
                </a:lnTo>
                <a:lnTo>
                  <a:pt x="3363" y="1401"/>
                </a:lnTo>
                <a:lnTo>
                  <a:pt x="3365" y="1396"/>
                </a:lnTo>
                <a:lnTo>
                  <a:pt x="3365" y="1394"/>
                </a:lnTo>
                <a:lnTo>
                  <a:pt x="3367" y="1394"/>
                </a:lnTo>
                <a:lnTo>
                  <a:pt x="3369" y="1392"/>
                </a:lnTo>
                <a:lnTo>
                  <a:pt x="3378" y="1390"/>
                </a:lnTo>
                <a:lnTo>
                  <a:pt x="3380" y="1388"/>
                </a:lnTo>
                <a:lnTo>
                  <a:pt x="3384" y="1388"/>
                </a:lnTo>
                <a:lnTo>
                  <a:pt x="3386" y="1386"/>
                </a:lnTo>
                <a:lnTo>
                  <a:pt x="3390" y="1386"/>
                </a:lnTo>
                <a:lnTo>
                  <a:pt x="3390" y="1384"/>
                </a:lnTo>
                <a:lnTo>
                  <a:pt x="3396" y="1384"/>
                </a:lnTo>
                <a:lnTo>
                  <a:pt x="3399" y="1384"/>
                </a:lnTo>
                <a:lnTo>
                  <a:pt x="3401" y="1384"/>
                </a:lnTo>
                <a:lnTo>
                  <a:pt x="3401" y="1386"/>
                </a:lnTo>
                <a:lnTo>
                  <a:pt x="3405" y="1384"/>
                </a:lnTo>
                <a:lnTo>
                  <a:pt x="3407" y="1382"/>
                </a:lnTo>
                <a:lnTo>
                  <a:pt x="3409" y="1380"/>
                </a:lnTo>
                <a:lnTo>
                  <a:pt x="3409" y="1380"/>
                </a:lnTo>
                <a:lnTo>
                  <a:pt x="3409" y="1378"/>
                </a:lnTo>
                <a:lnTo>
                  <a:pt x="3407" y="1378"/>
                </a:lnTo>
                <a:lnTo>
                  <a:pt x="3409" y="1375"/>
                </a:lnTo>
                <a:lnTo>
                  <a:pt x="3411" y="1373"/>
                </a:lnTo>
                <a:lnTo>
                  <a:pt x="3413" y="1371"/>
                </a:lnTo>
                <a:lnTo>
                  <a:pt x="3420" y="1371"/>
                </a:lnTo>
                <a:lnTo>
                  <a:pt x="3424" y="1371"/>
                </a:lnTo>
                <a:lnTo>
                  <a:pt x="3424" y="1369"/>
                </a:lnTo>
                <a:lnTo>
                  <a:pt x="3428" y="1367"/>
                </a:lnTo>
                <a:lnTo>
                  <a:pt x="3428" y="1361"/>
                </a:lnTo>
                <a:lnTo>
                  <a:pt x="3430" y="1359"/>
                </a:lnTo>
                <a:lnTo>
                  <a:pt x="3432" y="1359"/>
                </a:lnTo>
                <a:lnTo>
                  <a:pt x="3436" y="1357"/>
                </a:lnTo>
                <a:lnTo>
                  <a:pt x="3440" y="1357"/>
                </a:lnTo>
                <a:lnTo>
                  <a:pt x="3443" y="1357"/>
                </a:lnTo>
                <a:lnTo>
                  <a:pt x="3445" y="1354"/>
                </a:lnTo>
                <a:lnTo>
                  <a:pt x="3445" y="1354"/>
                </a:lnTo>
                <a:lnTo>
                  <a:pt x="3445" y="1352"/>
                </a:lnTo>
                <a:lnTo>
                  <a:pt x="3445" y="1352"/>
                </a:lnTo>
                <a:lnTo>
                  <a:pt x="3445" y="1348"/>
                </a:lnTo>
                <a:lnTo>
                  <a:pt x="3445" y="1346"/>
                </a:lnTo>
                <a:lnTo>
                  <a:pt x="3445" y="1346"/>
                </a:lnTo>
                <a:lnTo>
                  <a:pt x="3445" y="1344"/>
                </a:lnTo>
                <a:lnTo>
                  <a:pt x="3445" y="1342"/>
                </a:lnTo>
                <a:lnTo>
                  <a:pt x="3445" y="1338"/>
                </a:lnTo>
                <a:lnTo>
                  <a:pt x="3447" y="1336"/>
                </a:lnTo>
                <a:lnTo>
                  <a:pt x="3447" y="1336"/>
                </a:lnTo>
                <a:lnTo>
                  <a:pt x="3449" y="1331"/>
                </a:lnTo>
                <a:lnTo>
                  <a:pt x="3451" y="1331"/>
                </a:lnTo>
                <a:lnTo>
                  <a:pt x="3451" y="1331"/>
                </a:lnTo>
                <a:lnTo>
                  <a:pt x="3451" y="1334"/>
                </a:lnTo>
                <a:lnTo>
                  <a:pt x="3451" y="1334"/>
                </a:lnTo>
                <a:lnTo>
                  <a:pt x="3451" y="1334"/>
                </a:lnTo>
                <a:lnTo>
                  <a:pt x="3453" y="1334"/>
                </a:lnTo>
                <a:lnTo>
                  <a:pt x="3455" y="1334"/>
                </a:lnTo>
                <a:lnTo>
                  <a:pt x="3455" y="1334"/>
                </a:lnTo>
                <a:lnTo>
                  <a:pt x="3457" y="1327"/>
                </a:lnTo>
                <a:lnTo>
                  <a:pt x="3461" y="1323"/>
                </a:lnTo>
                <a:lnTo>
                  <a:pt x="3464" y="1321"/>
                </a:lnTo>
                <a:lnTo>
                  <a:pt x="3468" y="1319"/>
                </a:lnTo>
                <a:lnTo>
                  <a:pt x="3468" y="1319"/>
                </a:lnTo>
                <a:lnTo>
                  <a:pt x="3470" y="1313"/>
                </a:lnTo>
                <a:lnTo>
                  <a:pt x="3472" y="1310"/>
                </a:lnTo>
                <a:lnTo>
                  <a:pt x="3472" y="1310"/>
                </a:lnTo>
                <a:lnTo>
                  <a:pt x="3474" y="1306"/>
                </a:lnTo>
                <a:lnTo>
                  <a:pt x="3474" y="1306"/>
                </a:lnTo>
                <a:lnTo>
                  <a:pt x="3474" y="1304"/>
                </a:lnTo>
                <a:lnTo>
                  <a:pt x="3474" y="1302"/>
                </a:lnTo>
                <a:lnTo>
                  <a:pt x="3472" y="1302"/>
                </a:lnTo>
                <a:lnTo>
                  <a:pt x="3470" y="1302"/>
                </a:lnTo>
                <a:lnTo>
                  <a:pt x="3468" y="1300"/>
                </a:lnTo>
                <a:lnTo>
                  <a:pt x="3468" y="1298"/>
                </a:lnTo>
                <a:lnTo>
                  <a:pt x="3466" y="1296"/>
                </a:lnTo>
                <a:lnTo>
                  <a:pt x="3464" y="1294"/>
                </a:lnTo>
                <a:lnTo>
                  <a:pt x="3461" y="1292"/>
                </a:lnTo>
                <a:lnTo>
                  <a:pt x="3461" y="1289"/>
                </a:lnTo>
                <a:lnTo>
                  <a:pt x="3459" y="1289"/>
                </a:lnTo>
                <a:lnTo>
                  <a:pt x="3459" y="1287"/>
                </a:lnTo>
                <a:lnTo>
                  <a:pt x="3457" y="1285"/>
                </a:lnTo>
                <a:lnTo>
                  <a:pt x="3455" y="1285"/>
                </a:lnTo>
                <a:lnTo>
                  <a:pt x="3453" y="1285"/>
                </a:lnTo>
                <a:lnTo>
                  <a:pt x="3453" y="1285"/>
                </a:lnTo>
                <a:lnTo>
                  <a:pt x="3449" y="1285"/>
                </a:lnTo>
                <a:lnTo>
                  <a:pt x="3445" y="1283"/>
                </a:lnTo>
                <a:lnTo>
                  <a:pt x="3443" y="1283"/>
                </a:lnTo>
                <a:lnTo>
                  <a:pt x="3436" y="1281"/>
                </a:lnTo>
                <a:lnTo>
                  <a:pt x="3436" y="1281"/>
                </a:lnTo>
                <a:lnTo>
                  <a:pt x="3432" y="1277"/>
                </a:lnTo>
                <a:lnTo>
                  <a:pt x="3430" y="1275"/>
                </a:lnTo>
                <a:lnTo>
                  <a:pt x="3428" y="1273"/>
                </a:lnTo>
                <a:lnTo>
                  <a:pt x="3426" y="1269"/>
                </a:lnTo>
                <a:lnTo>
                  <a:pt x="3424" y="1264"/>
                </a:lnTo>
                <a:lnTo>
                  <a:pt x="3424" y="1264"/>
                </a:lnTo>
                <a:lnTo>
                  <a:pt x="3424" y="1256"/>
                </a:lnTo>
                <a:lnTo>
                  <a:pt x="3424" y="1254"/>
                </a:lnTo>
                <a:lnTo>
                  <a:pt x="3424" y="1254"/>
                </a:lnTo>
                <a:lnTo>
                  <a:pt x="3424" y="1254"/>
                </a:lnTo>
                <a:lnTo>
                  <a:pt x="3424" y="1252"/>
                </a:lnTo>
                <a:lnTo>
                  <a:pt x="3426" y="1248"/>
                </a:lnTo>
                <a:lnTo>
                  <a:pt x="3426" y="1245"/>
                </a:lnTo>
                <a:lnTo>
                  <a:pt x="3426" y="1245"/>
                </a:lnTo>
                <a:lnTo>
                  <a:pt x="3426" y="1243"/>
                </a:lnTo>
                <a:lnTo>
                  <a:pt x="3424" y="1243"/>
                </a:lnTo>
                <a:lnTo>
                  <a:pt x="3424" y="1245"/>
                </a:lnTo>
                <a:lnTo>
                  <a:pt x="3424" y="1245"/>
                </a:lnTo>
                <a:lnTo>
                  <a:pt x="3422" y="1245"/>
                </a:lnTo>
                <a:lnTo>
                  <a:pt x="3422" y="1245"/>
                </a:lnTo>
                <a:lnTo>
                  <a:pt x="3422" y="1245"/>
                </a:lnTo>
                <a:lnTo>
                  <a:pt x="3420" y="1248"/>
                </a:lnTo>
                <a:lnTo>
                  <a:pt x="3420" y="1250"/>
                </a:lnTo>
                <a:lnTo>
                  <a:pt x="3420" y="1252"/>
                </a:lnTo>
                <a:lnTo>
                  <a:pt x="3417" y="1252"/>
                </a:lnTo>
                <a:lnTo>
                  <a:pt x="3411" y="1258"/>
                </a:lnTo>
                <a:lnTo>
                  <a:pt x="3411" y="1258"/>
                </a:lnTo>
                <a:lnTo>
                  <a:pt x="3409" y="1260"/>
                </a:lnTo>
                <a:lnTo>
                  <a:pt x="3409" y="1260"/>
                </a:lnTo>
                <a:lnTo>
                  <a:pt x="3405" y="1264"/>
                </a:lnTo>
                <a:lnTo>
                  <a:pt x="3401" y="1269"/>
                </a:lnTo>
                <a:lnTo>
                  <a:pt x="3399" y="1269"/>
                </a:lnTo>
                <a:lnTo>
                  <a:pt x="3399" y="1271"/>
                </a:lnTo>
                <a:lnTo>
                  <a:pt x="3399" y="1271"/>
                </a:lnTo>
                <a:lnTo>
                  <a:pt x="3399" y="1273"/>
                </a:lnTo>
                <a:lnTo>
                  <a:pt x="3396" y="1273"/>
                </a:lnTo>
                <a:lnTo>
                  <a:pt x="3396" y="1275"/>
                </a:lnTo>
                <a:lnTo>
                  <a:pt x="3396" y="1275"/>
                </a:lnTo>
                <a:lnTo>
                  <a:pt x="3394" y="1277"/>
                </a:lnTo>
                <a:lnTo>
                  <a:pt x="3392" y="1277"/>
                </a:lnTo>
                <a:lnTo>
                  <a:pt x="3388" y="1279"/>
                </a:lnTo>
                <a:lnTo>
                  <a:pt x="3388" y="1279"/>
                </a:lnTo>
                <a:lnTo>
                  <a:pt x="3380" y="1279"/>
                </a:lnTo>
                <a:lnTo>
                  <a:pt x="3376" y="1277"/>
                </a:lnTo>
                <a:lnTo>
                  <a:pt x="3371" y="1277"/>
                </a:lnTo>
                <a:lnTo>
                  <a:pt x="3369" y="1279"/>
                </a:lnTo>
                <a:lnTo>
                  <a:pt x="3365" y="1281"/>
                </a:lnTo>
                <a:lnTo>
                  <a:pt x="3363" y="1281"/>
                </a:lnTo>
                <a:lnTo>
                  <a:pt x="3359" y="1281"/>
                </a:lnTo>
                <a:lnTo>
                  <a:pt x="3359" y="1279"/>
                </a:lnTo>
                <a:lnTo>
                  <a:pt x="3359" y="1279"/>
                </a:lnTo>
                <a:lnTo>
                  <a:pt x="3357" y="1277"/>
                </a:lnTo>
                <a:lnTo>
                  <a:pt x="3357" y="1277"/>
                </a:lnTo>
                <a:lnTo>
                  <a:pt x="3357" y="1277"/>
                </a:lnTo>
                <a:lnTo>
                  <a:pt x="3355" y="1275"/>
                </a:lnTo>
                <a:lnTo>
                  <a:pt x="3355" y="1275"/>
                </a:lnTo>
                <a:lnTo>
                  <a:pt x="3355" y="1275"/>
                </a:lnTo>
                <a:lnTo>
                  <a:pt x="3355" y="1275"/>
                </a:lnTo>
                <a:lnTo>
                  <a:pt x="3352" y="1275"/>
                </a:lnTo>
                <a:lnTo>
                  <a:pt x="3352" y="1275"/>
                </a:lnTo>
                <a:lnTo>
                  <a:pt x="3350" y="1275"/>
                </a:lnTo>
                <a:lnTo>
                  <a:pt x="3352" y="1273"/>
                </a:lnTo>
                <a:lnTo>
                  <a:pt x="3352" y="1273"/>
                </a:lnTo>
                <a:lnTo>
                  <a:pt x="3352" y="1271"/>
                </a:lnTo>
                <a:lnTo>
                  <a:pt x="3352" y="1271"/>
                </a:lnTo>
                <a:lnTo>
                  <a:pt x="3350" y="1271"/>
                </a:lnTo>
                <a:lnTo>
                  <a:pt x="3352" y="1271"/>
                </a:lnTo>
                <a:lnTo>
                  <a:pt x="3352" y="1271"/>
                </a:lnTo>
                <a:lnTo>
                  <a:pt x="3355" y="1266"/>
                </a:lnTo>
                <a:lnTo>
                  <a:pt x="3355" y="1264"/>
                </a:lnTo>
                <a:lnTo>
                  <a:pt x="3355" y="1264"/>
                </a:lnTo>
                <a:lnTo>
                  <a:pt x="3355" y="1262"/>
                </a:lnTo>
                <a:lnTo>
                  <a:pt x="3355" y="1260"/>
                </a:lnTo>
                <a:lnTo>
                  <a:pt x="3355" y="1258"/>
                </a:lnTo>
                <a:lnTo>
                  <a:pt x="3355" y="1258"/>
                </a:lnTo>
                <a:lnTo>
                  <a:pt x="3355" y="1256"/>
                </a:lnTo>
                <a:lnTo>
                  <a:pt x="3355" y="1254"/>
                </a:lnTo>
                <a:lnTo>
                  <a:pt x="3355" y="1254"/>
                </a:lnTo>
                <a:lnTo>
                  <a:pt x="3355" y="1252"/>
                </a:lnTo>
                <a:lnTo>
                  <a:pt x="3352" y="1250"/>
                </a:lnTo>
                <a:lnTo>
                  <a:pt x="3350" y="1248"/>
                </a:lnTo>
                <a:lnTo>
                  <a:pt x="3348" y="1248"/>
                </a:lnTo>
                <a:lnTo>
                  <a:pt x="3346" y="1250"/>
                </a:lnTo>
                <a:lnTo>
                  <a:pt x="3344" y="1254"/>
                </a:lnTo>
                <a:lnTo>
                  <a:pt x="3344" y="1256"/>
                </a:lnTo>
                <a:lnTo>
                  <a:pt x="3344" y="1258"/>
                </a:lnTo>
                <a:lnTo>
                  <a:pt x="3344" y="1258"/>
                </a:lnTo>
                <a:lnTo>
                  <a:pt x="3342" y="1258"/>
                </a:lnTo>
                <a:lnTo>
                  <a:pt x="3344" y="1262"/>
                </a:lnTo>
                <a:lnTo>
                  <a:pt x="3344" y="1266"/>
                </a:lnTo>
                <a:lnTo>
                  <a:pt x="3344" y="1266"/>
                </a:lnTo>
                <a:lnTo>
                  <a:pt x="3344" y="1269"/>
                </a:lnTo>
                <a:lnTo>
                  <a:pt x="3342" y="1266"/>
                </a:lnTo>
                <a:lnTo>
                  <a:pt x="3342" y="1264"/>
                </a:lnTo>
                <a:lnTo>
                  <a:pt x="3340" y="1264"/>
                </a:lnTo>
                <a:lnTo>
                  <a:pt x="3340" y="1260"/>
                </a:lnTo>
                <a:lnTo>
                  <a:pt x="3338" y="1258"/>
                </a:lnTo>
                <a:lnTo>
                  <a:pt x="3336" y="1256"/>
                </a:lnTo>
                <a:lnTo>
                  <a:pt x="3336" y="1256"/>
                </a:lnTo>
                <a:lnTo>
                  <a:pt x="3336" y="1254"/>
                </a:lnTo>
                <a:lnTo>
                  <a:pt x="3334" y="1252"/>
                </a:lnTo>
                <a:lnTo>
                  <a:pt x="3334" y="1250"/>
                </a:lnTo>
                <a:lnTo>
                  <a:pt x="3332" y="1248"/>
                </a:lnTo>
                <a:lnTo>
                  <a:pt x="3334" y="1248"/>
                </a:lnTo>
                <a:lnTo>
                  <a:pt x="3334" y="1248"/>
                </a:lnTo>
                <a:lnTo>
                  <a:pt x="3334" y="1248"/>
                </a:lnTo>
                <a:lnTo>
                  <a:pt x="3334" y="1248"/>
                </a:lnTo>
                <a:lnTo>
                  <a:pt x="3336" y="1245"/>
                </a:lnTo>
                <a:lnTo>
                  <a:pt x="3336" y="1243"/>
                </a:lnTo>
                <a:lnTo>
                  <a:pt x="3334" y="1243"/>
                </a:lnTo>
                <a:lnTo>
                  <a:pt x="3332" y="1241"/>
                </a:lnTo>
                <a:lnTo>
                  <a:pt x="3332" y="1239"/>
                </a:lnTo>
                <a:lnTo>
                  <a:pt x="3332" y="1239"/>
                </a:lnTo>
                <a:lnTo>
                  <a:pt x="3332" y="1239"/>
                </a:lnTo>
                <a:lnTo>
                  <a:pt x="3334" y="1239"/>
                </a:lnTo>
                <a:lnTo>
                  <a:pt x="3334" y="1239"/>
                </a:lnTo>
                <a:lnTo>
                  <a:pt x="3334" y="1239"/>
                </a:lnTo>
                <a:lnTo>
                  <a:pt x="3332" y="1237"/>
                </a:lnTo>
                <a:lnTo>
                  <a:pt x="3327" y="1235"/>
                </a:lnTo>
                <a:lnTo>
                  <a:pt x="3325" y="1231"/>
                </a:lnTo>
                <a:lnTo>
                  <a:pt x="3323" y="1231"/>
                </a:lnTo>
                <a:lnTo>
                  <a:pt x="3321" y="1229"/>
                </a:lnTo>
                <a:lnTo>
                  <a:pt x="3321" y="1227"/>
                </a:lnTo>
                <a:lnTo>
                  <a:pt x="3321" y="1227"/>
                </a:lnTo>
                <a:lnTo>
                  <a:pt x="3319" y="1227"/>
                </a:lnTo>
                <a:lnTo>
                  <a:pt x="3319" y="1227"/>
                </a:lnTo>
                <a:lnTo>
                  <a:pt x="3317" y="1224"/>
                </a:lnTo>
                <a:lnTo>
                  <a:pt x="3315" y="1222"/>
                </a:lnTo>
                <a:lnTo>
                  <a:pt x="3315" y="1222"/>
                </a:lnTo>
                <a:lnTo>
                  <a:pt x="3315" y="1222"/>
                </a:lnTo>
                <a:lnTo>
                  <a:pt x="3315" y="1220"/>
                </a:lnTo>
                <a:lnTo>
                  <a:pt x="3315" y="1218"/>
                </a:lnTo>
                <a:lnTo>
                  <a:pt x="3313" y="1216"/>
                </a:lnTo>
                <a:lnTo>
                  <a:pt x="3311" y="1214"/>
                </a:lnTo>
                <a:lnTo>
                  <a:pt x="3311" y="1212"/>
                </a:lnTo>
                <a:lnTo>
                  <a:pt x="3308" y="1210"/>
                </a:lnTo>
                <a:lnTo>
                  <a:pt x="3308" y="1208"/>
                </a:lnTo>
                <a:lnTo>
                  <a:pt x="3308" y="1208"/>
                </a:lnTo>
                <a:lnTo>
                  <a:pt x="3308" y="1208"/>
                </a:lnTo>
                <a:lnTo>
                  <a:pt x="3306" y="1204"/>
                </a:lnTo>
                <a:lnTo>
                  <a:pt x="3306" y="1204"/>
                </a:lnTo>
                <a:lnTo>
                  <a:pt x="3304" y="1199"/>
                </a:lnTo>
                <a:lnTo>
                  <a:pt x="3304" y="1199"/>
                </a:lnTo>
                <a:lnTo>
                  <a:pt x="3304" y="1197"/>
                </a:lnTo>
                <a:lnTo>
                  <a:pt x="3302" y="1197"/>
                </a:lnTo>
                <a:lnTo>
                  <a:pt x="3302" y="1197"/>
                </a:lnTo>
                <a:lnTo>
                  <a:pt x="3300" y="1197"/>
                </a:lnTo>
                <a:lnTo>
                  <a:pt x="3300" y="1197"/>
                </a:lnTo>
                <a:lnTo>
                  <a:pt x="3300" y="1197"/>
                </a:lnTo>
                <a:lnTo>
                  <a:pt x="3300" y="1195"/>
                </a:lnTo>
                <a:lnTo>
                  <a:pt x="3302" y="1193"/>
                </a:lnTo>
                <a:lnTo>
                  <a:pt x="3304" y="1193"/>
                </a:lnTo>
                <a:lnTo>
                  <a:pt x="3304" y="1193"/>
                </a:lnTo>
                <a:lnTo>
                  <a:pt x="3304" y="1193"/>
                </a:lnTo>
                <a:lnTo>
                  <a:pt x="3304" y="1193"/>
                </a:lnTo>
                <a:lnTo>
                  <a:pt x="3304" y="1191"/>
                </a:lnTo>
                <a:lnTo>
                  <a:pt x="3302" y="1191"/>
                </a:lnTo>
                <a:lnTo>
                  <a:pt x="3302" y="1189"/>
                </a:lnTo>
                <a:lnTo>
                  <a:pt x="3302" y="1187"/>
                </a:lnTo>
                <a:lnTo>
                  <a:pt x="3302" y="1187"/>
                </a:lnTo>
                <a:lnTo>
                  <a:pt x="3304" y="1187"/>
                </a:lnTo>
                <a:lnTo>
                  <a:pt x="3304" y="1187"/>
                </a:lnTo>
                <a:lnTo>
                  <a:pt x="3308" y="1189"/>
                </a:lnTo>
                <a:lnTo>
                  <a:pt x="3311" y="1189"/>
                </a:lnTo>
                <a:lnTo>
                  <a:pt x="3311" y="1189"/>
                </a:lnTo>
                <a:lnTo>
                  <a:pt x="3313" y="1187"/>
                </a:lnTo>
                <a:lnTo>
                  <a:pt x="3313" y="1187"/>
                </a:lnTo>
                <a:lnTo>
                  <a:pt x="3315" y="1187"/>
                </a:lnTo>
                <a:lnTo>
                  <a:pt x="3315" y="1187"/>
                </a:lnTo>
                <a:lnTo>
                  <a:pt x="3317" y="1185"/>
                </a:lnTo>
                <a:lnTo>
                  <a:pt x="3317" y="1183"/>
                </a:lnTo>
                <a:lnTo>
                  <a:pt x="3317" y="1183"/>
                </a:lnTo>
                <a:lnTo>
                  <a:pt x="3317" y="1180"/>
                </a:lnTo>
                <a:lnTo>
                  <a:pt x="3319" y="1180"/>
                </a:lnTo>
                <a:lnTo>
                  <a:pt x="3317" y="1178"/>
                </a:lnTo>
                <a:lnTo>
                  <a:pt x="3319" y="1178"/>
                </a:lnTo>
                <a:lnTo>
                  <a:pt x="3321" y="1180"/>
                </a:lnTo>
                <a:lnTo>
                  <a:pt x="3321" y="1180"/>
                </a:lnTo>
                <a:lnTo>
                  <a:pt x="3321" y="1180"/>
                </a:lnTo>
                <a:lnTo>
                  <a:pt x="3319" y="1180"/>
                </a:lnTo>
                <a:lnTo>
                  <a:pt x="3319" y="1180"/>
                </a:lnTo>
                <a:lnTo>
                  <a:pt x="3317" y="1180"/>
                </a:lnTo>
                <a:lnTo>
                  <a:pt x="3319" y="1183"/>
                </a:lnTo>
                <a:lnTo>
                  <a:pt x="3319" y="1183"/>
                </a:lnTo>
                <a:lnTo>
                  <a:pt x="3323" y="1185"/>
                </a:lnTo>
                <a:lnTo>
                  <a:pt x="3325" y="1187"/>
                </a:lnTo>
                <a:lnTo>
                  <a:pt x="3332" y="1185"/>
                </a:lnTo>
                <a:lnTo>
                  <a:pt x="3334" y="1185"/>
                </a:lnTo>
                <a:lnTo>
                  <a:pt x="3334" y="1187"/>
                </a:lnTo>
                <a:lnTo>
                  <a:pt x="3334" y="1189"/>
                </a:lnTo>
                <a:lnTo>
                  <a:pt x="3336" y="1189"/>
                </a:lnTo>
                <a:lnTo>
                  <a:pt x="3338" y="1193"/>
                </a:lnTo>
                <a:lnTo>
                  <a:pt x="3340" y="1195"/>
                </a:lnTo>
                <a:lnTo>
                  <a:pt x="3342" y="1197"/>
                </a:lnTo>
                <a:lnTo>
                  <a:pt x="3342" y="1197"/>
                </a:lnTo>
                <a:lnTo>
                  <a:pt x="3342" y="1199"/>
                </a:lnTo>
                <a:lnTo>
                  <a:pt x="3342" y="1201"/>
                </a:lnTo>
                <a:lnTo>
                  <a:pt x="3344" y="1201"/>
                </a:lnTo>
                <a:lnTo>
                  <a:pt x="3344" y="1201"/>
                </a:lnTo>
                <a:lnTo>
                  <a:pt x="3344" y="1204"/>
                </a:lnTo>
                <a:lnTo>
                  <a:pt x="3344" y="1204"/>
                </a:lnTo>
                <a:lnTo>
                  <a:pt x="3344" y="1206"/>
                </a:lnTo>
                <a:lnTo>
                  <a:pt x="3346" y="1206"/>
                </a:lnTo>
                <a:lnTo>
                  <a:pt x="3348" y="1208"/>
                </a:lnTo>
                <a:lnTo>
                  <a:pt x="3348" y="1210"/>
                </a:lnTo>
                <a:lnTo>
                  <a:pt x="3348" y="1212"/>
                </a:lnTo>
                <a:lnTo>
                  <a:pt x="3350" y="1216"/>
                </a:lnTo>
                <a:lnTo>
                  <a:pt x="3350" y="1216"/>
                </a:lnTo>
                <a:lnTo>
                  <a:pt x="3355" y="1220"/>
                </a:lnTo>
                <a:lnTo>
                  <a:pt x="3355" y="1220"/>
                </a:lnTo>
                <a:lnTo>
                  <a:pt x="3357" y="1220"/>
                </a:lnTo>
                <a:lnTo>
                  <a:pt x="3359" y="1220"/>
                </a:lnTo>
                <a:lnTo>
                  <a:pt x="3361" y="1220"/>
                </a:lnTo>
                <a:lnTo>
                  <a:pt x="3363" y="1222"/>
                </a:lnTo>
                <a:lnTo>
                  <a:pt x="3367" y="1224"/>
                </a:lnTo>
                <a:lnTo>
                  <a:pt x="3369" y="1227"/>
                </a:lnTo>
                <a:lnTo>
                  <a:pt x="3369" y="1229"/>
                </a:lnTo>
                <a:lnTo>
                  <a:pt x="3371" y="1229"/>
                </a:lnTo>
                <a:lnTo>
                  <a:pt x="3376" y="1233"/>
                </a:lnTo>
                <a:lnTo>
                  <a:pt x="3380" y="1235"/>
                </a:lnTo>
                <a:lnTo>
                  <a:pt x="3382" y="1235"/>
                </a:lnTo>
                <a:lnTo>
                  <a:pt x="3382" y="1237"/>
                </a:lnTo>
                <a:lnTo>
                  <a:pt x="3386" y="1239"/>
                </a:lnTo>
                <a:lnTo>
                  <a:pt x="3388" y="1239"/>
                </a:lnTo>
                <a:lnTo>
                  <a:pt x="3390" y="1239"/>
                </a:lnTo>
                <a:lnTo>
                  <a:pt x="3394" y="1239"/>
                </a:lnTo>
                <a:lnTo>
                  <a:pt x="3399" y="1241"/>
                </a:lnTo>
                <a:lnTo>
                  <a:pt x="3399" y="1241"/>
                </a:lnTo>
                <a:lnTo>
                  <a:pt x="3401" y="1241"/>
                </a:lnTo>
                <a:lnTo>
                  <a:pt x="3403" y="1241"/>
                </a:lnTo>
                <a:lnTo>
                  <a:pt x="3407" y="1239"/>
                </a:lnTo>
                <a:lnTo>
                  <a:pt x="3409" y="1237"/>
                </a:lnTo>
                <a:lnTo>
                  <a:pt x="3411" y="1237"/>
                </a:lnTo>
                <a:lnTo>
                  <a:pt x="3411" y="1237"/>
                </a:lnTo>
                <a:lnTo>
                  <a:pt x="3413" y="1235"/>
                </a:lnTo>
                <a:lnTo>
                  <a:pt x="3413" y="1235"/>
                </a:lnTo>
                <a:lnTo>
                  <a:pt x="3417" y="1233"/>
                </a:lnTo>
                <a:lnTo>
                  <a:pt x="3422" y="1233"/>
                </a:lnTo>
                <a:lnTo>
                  <a:pt x="3424" y="1231"/>
                </a:lnTo>
                <a:lnTo>
                  <a:pt x="3424" y="1231"/>
                </a:lnTo>
                <a:lnTo>
                  <a:pt x="3430" y="1233"/>
                </a:lnTo>
                <a:lnTo>
                  <a:pt x="3430" y="1233"/>
                </a:lnTo>
                <a:lnTo>
                  <a:pt x="3432" y="1235"/>
                </a:lnTo>
                <a:lnTo>
                  <a:pt x="3434" y="1235"/>
                </a:lnTo>
                <a:lnTo>
                  <a:pt x="3434" y="1237"/>
                </a:lnTo>
                <a:lnTo>
                  <a:pt x="3434" y="1239"/>
                </a:lnTo>
                <a:lnTo>
                  <a:pt x="3434" y="1243"/>
                </a:lnTo>
                <a:lnTo>
                  <a:pt x="3436" y="1248"/>
                </a:lnTo>
                <a:lnTo>
                  <a:pt x="3436" y="1250"/>
                </a:lnTo>
                <a:lnTo>
                  <a:pt x="3436" y="1250"/>
                </a:lnTo>
                <a:lnTo>
                  <a:pt x="3438" y="1252"/>
                </a:lnTo>
                <a:lnTo>
                  <a:pt x="3445" y="1254"/>
                </a:lnTo>
                <a:lnTo>
                  <a:pt x="3445" y="1254"/>
                </a:lnTo>
                <a:lnTo>
                  <a:pt x="3447" y="1254"/>
                </a:lnTo>
                <a:lnTo>
                  <a:pt x="3449" y="1256"/>
                </a:lnTo>
                <a:lnTo>
                  <a:pt x="3451" y="1256"/>
                </a:lnTo>
                <a:lnTo>
                  <a:pt x="3453" y="1256"/>
                </a:lnTo>
                <a:lnTo>
                  <a:pt x="3455" y="1256"/>
                </a:lnTo>
                <a:lnTo>
                  <a:pt x="3459" y="1256"/>
                </a:lnTo>
                <a:lnTo>
                  <a:pt x="3464" y="1258"/>
                </a:lnTo>
                <a:lnTo>
                  <a:pt x="3466" y="1258"/>
                </a:lnTo>
                <a:lnTo>
                  <a:pt x="3470" y="1258"/>
                </a:lnTo>
                <a:lnTo>
                  <a:pt x="3472" y="1258"/>
                </a:lnTo>
                <a:lnTo>
                  <a:pt x="3474" y="1258"/>
                </a:lnTo>
                <a:lnTo>
                  <a:pt x="3476" y="1260"/>
                </a:lnTo>
                <a:lnTo>
                  <a:pt x="3478" y="1258"/>
                </a:lnTo>
                <a:lnTo>
                  <a:pt x="3482" y="1260"/>
                </a:lnTo>
                <a:lnTo>
                  <a:pt x="3484" y="1258"/>
                </a:lnTo>
                <a:lnTo>
                  <a:pt x="3484" y="1258"/>
                </a:lnTo>
                <a:lnTo>
                  <a:pt x="3487" y="1260"/>
                </a:lnTo>
                <a:lnTo>
                  <a:pt x="3487" y="1260"/>
                </a:lnTo>
                <a:lnTo>
                  <a:pt x="3493" y="1262"/>
                </a:lnTo>
                <a:lnTo>
                  <a:pt x="3495" y="1262"/>
                </a:lnTo>
                <a:lnTo>
                  <a:pt x="3497" y="1262"/>
                </a:lnTo>
                <a:lnTo>
                  <a:pt x="3499" y="1262"/>
                </a:lnTo>
                <a:lnTo>
                  <a:pt x="3499" y="1262"/>
                </a:lnTo>
                <a:lnTo>
                  <a:pt x="3501" y="1262"/>
                </a:lnTo>
                <a:lnTo>
                  <a:pt x="3505" y="1262"/>
                </a:lnTo>
                <a:lnTo>
                  <a:pt x="3508" y="1262"/>
                </a:lnTo>
                <a:lnTo>
                  <a:pt x="3508" y="1262"/>
                </a:lnTo>
                <a:lnTo>
                  <a:pt x="3510" y="1262"/>
                </a:lnTo>
                <a:lnTo>
                  <a:pt x="3510" y="1262"/>
                </a:lnTo>
                <a:lnTo>
                  <a:pt x="3510" y="1262"/>
                </a:lnTo>
                <a:lnTo>
                  <a:pt x="3512" y="1262"/>
                </a:lnTo>
                <a:lnTo>
                  <a:pt x="3512" y="1262"/>
                </a:lnTo>
                <a:lnTo>
                  <a:pt x="3514" y="1260"/>
                </a:lnTo>
                <a:lnTo>
                  <a:pt x="3516" y="1260"/>
                </a:lnTo>
                <a:lnTo>
                  <a:pt x="3520" y="1262"/>
                </a:lnTo>
                <a:lnTo>
                  <a:pt x="3522" y="1260"/>
                </a:lnTo>
                <a:lnTo>
                  <a:pt x="3524" y="1262"/>
                </a:lnTo>
                <a:lnTo>
                  <a:pt x="3528" y="1262"/>
                </a:lnTo>
                <a:lnTo>
                  <a:pt x="3528" y="1260"/>
                </a:lnTo>
                <a:lnTo>
                  <a:pt x="3528" y="1260"/>
                </a:lnTo>
                <a:lnTo>
                  <a:pt x="3531" y="1258"/>
                </a:lnTo>
                <a:lnTo>
                  <a:pt x="3535" y="1260"/>
                </a:lnTo>
                <a:lnTo>
                  <a:pt x="3535" y="1260"/>
                </a:lnTo>
                <a:lnTo>
                  <a:pt x="3535" y="1258"/>
                </a:lnTo>
                <a:lnTo>
                  <a:pt x="3537" y="1258"/>
                </a:lnTo>
                <a:lnTo>
                  <a:pt x="3537" y="1260"/>
                </a:lnTo>
                <a:lnTo>
                  <a:pt x="3543" y="1260"/>
                </a:lnTo>
                <a:lnTo>
                  <a:pt x="3543" y="1262"/>
                </a:lnTo>
                <a:lnTo>
                  <a:pt x="3545" y="1262"/>
                </a:lnTo>
                <a:lnTo>
                  <a:pt x="3545" y="1260"/>
                </a:lnTo>
                <a:lnTo>
                  <a:pt x="3549" y="1260"/>
                </a:lnTo>
                <a:lnTo>
                  <a:pt x="3556" y="1258"/>
                </a:lnTo>
                <a:lnTo>
                  <a:pt x="3560" y="1260"/>
                </a:lnTo>
                <a:lnTo>
                  <a:pt x="3562" y="1258"/>
                </a:lnTo>
                <a:lnTo>
                  <a:pt x="3568" y="1258"/>
                </a:lnTo>
                <a:lnTo>
                  <a:pt x="3568" y="1258"/>
                </a:lnTo>
                <a:lnTo>
                  <a:pt x="3570" y="1258"/>
                </a:lnTo>
                <a:lnTo>
                  <a:pt x="3570" y="1258"/>
                </a:lnTo>
                <a:lnTo>
                  <a:pt x="3570" y="1258"/>
                </a:lnTo>
                <a:lnTo>
                  <a:pt x="3568" y="1258"/>
                </a:lnTo>
                <a:lnTo>
                  <a:pt x="3566" y="1258"/>
                </a:lnTo>
                <a:lnTo>
                  <a:pt x="3566" y="1256"/>
                </a:lnTo>
                <a:lnTo>
                  <a:pt x="3566" y="1256"/>
                </a:lnTo>
                <a:lnTo>
                  <a:pt x="3568" y="1256"/>
                </a:lnTo>
                <a:lnTo>
                  <a:pt x="3570" y="1256"/>
                </a:lnTo>
                <a:lnTo>
                  <a:pt x="3572" y="1258"/>
                </a:lnTo>
                <a:lnTo>
                  <a:pt x="3572" y="1258"/>
                </a:lnTo>
                <a:lnTo>
                  <a:pt x="3575" y="1262"/>
                </a:lnTo>
                <a:lnTo>
                  <a:pt x="3575" y="1262"/>
                </a:lnTo>
                <a:lnTo>
                  <a:pt x="3575" y="1266"/>
                </a:lnTo>
                <a:lnTo>
                  <a:pt x="3575" y="1266"/>
                </a:lnTo>
                <a:lnTo>
                  <a:pt x="3579" y="1269"/>
                </a:lnTo>
                <a:lnTo>
                  <a:pt x="3581" y="1269"/>
                </a:lnTo>
                <a:lnTo>
                  <a:pt x="3583" y="1275"/>
                </a:lnTo>
                <a:lnTo>
                  <a:pt x="3583" y="1277"/>
                </a:lnTo>
                <a:lnTo>
                  <a:pt x="3583" y="1277"/>
                </a:lnTo>
                <a:lnTo>
                  <a:pt x="3583" y="1279"/>
                </a:lnTo>
                <a:lnTo>
                  <a:pt x="3585" y="1279"/>
                </a:lnTo>
                <a:lnTo>
                  <a:pt x="3585" y="1279"/>
                </a:lnTo>
                <a:lnTo>
                  <a:pt x="3585" y="1279"/>
                </a:lnTo>
                <a:lnTo>
                  <a:pt x="3585" y="1281"/>
                </a:lnTo>
                <a:lnTo>
                  <a:pt x="3587" y="1281"/>
                </a:lnTo>
                <a:lnTo>
                  <a:pt x="3587" y="1281"/>
                </a:lnTo>
                <a:lnTo>
                  <a:pt x="3587" y="1281"/>
                </a:lnTo>
                <a:lnTo>
                  <a:pt x="3587" y="1283"/>
                </a:lnTo>
                <a:lnTo>
                  <a:pt x="3589" y="1283"/>
                </a:lnTo>
                <a:lnTo>
                  <a:pt x="3591" y="1281"/>
                </a:lnTo>
                <a:lnTo>
                  <a:pt x="3591" y="1283"/>
                </a:lnTo>
                <a:lnTo>
                  <a:pt x="3593" y="1283"/>
                </a:lnTo>
                <a:lnTo>
                  <a:pt x="3593" y="1283"/>
                </a:lnTo>
                <a:lnTo>
                  <a:pt x="3593" y="1283"/>
                </a:lnTo>
                <a:lnTo>
                  <a:pt x="3596" y="1283"/>
                </a:lnTo>
                <a:lnTo>
                  <a:pt x="3596" y="1283"/>
                </a:lnTo>
                <a:lnTo>
                  <a:pt x="3596" y="1283"/>
                </a:lnTo>
                <a:lnTo>
                  <a:pt x="3596" y="1283"/>
                </a:lnTo>
                <a:lnTo>
                  <a:pt x="3596" y="1285"/>
                </a:lnTo>
                <a:lnTo>
                  <a:pt x="3598" y="1285"/>
                </a:lnTo>
                <a:lnTo>
                  <a:pt x="3600" y="1285"/>
                </a:lnTo>
                <a:lnTo>
                  <a:pt x="3600" y="1283"/>
                </a:lnTo>
                <a:lnTo>
                  <a:pt x="3602" y="1283"/>
                </a:lnTo>
                <a:lnTo>
                  <a:pt x="3604" y="1283"/>
                </a:lnTo>
                <a:lnTo>
                  <a:pt x="3602" y="1283"/>
                </a:lnTo>
                <a:lnTo>
                  <a:pt x="3600" y="1285"/>
                </a:lnTo>
                <a:lnTo>
                  <a:pt x="3600" y="1287"/>
                </a:lnTo>
                <a:lnTo>
                  <a:pt x="3600" y="1289"/>
                </a:lnTo>
                <a:lnTo>
                  <a:pt x="3602" y="1292"/>
                </a:lnTo>
                <a:lnTo>
                  <a:pt x="3604" y="1294"/>
                </a:lnTo>
                <a:lnTo>
                  <a:pt x="3610" y="1298"/>
                </a:lnTo>
                <a:lnTo>
                  <a:pt x="3616" y="1298"/>
                </a:lnTo>
                <a:lnTo>
                  <a:pt x="3619" y="1298"/>
                </a:lnTo>
                <a:lnTo>
                  <a:pt x="3619" y="1298"/>
                </a:lnTo>
                <a:lnTo>
                  <a:pt x="3623" y="1296"/>
                </a:lnTo>
                <a:lnTo>
                  <a:pt x="3625" y="1296"/>
                </a:lnTo>
                <a:lnTo>
                  <a:pt x="3625" y="1296"/>
                </a:lnTo>
                <a:lnTo>
                  <a:pt x="3627" y="1296"/>
                </a:lnTo>
                <a:lnTo>
                  <a:pt x="3627" y="1296"/>
                </a:lnTo>
                <a:lnTo>
                  <a:pt x="3627" y="1294"/>
                </a:lnTo>
                <a:lnTo>
                  <a:pt x="3629" y="1294"/>
                </a:lnTo>
                <a:lnTo>
                  <a:pt x="3629" y="1294"/>
                </a:lnTo>
                <a:lnTo>
                  <a:pt x="3629" y="1294"/>
                </a:lnTo>
                <a:lnTo>
                  <a:pt x="3629" y="1296"/>
                </a:lnTo>
                <a:lnTo>
                  <a:pt x="3629" y="1296"/>
                </a:lnTo>
                <a:lnTo>
                  <a:pt x="3627" y="1298"/>
                </a:lnTo>
                <a:lnTo>
                  <a:pt x="3625" y="1302"/>
                </a:lnTo>
                <a:lnTo>
                  <a:pt x="3623" y="1302"/>
                </a:lnTo>
                <a:lnTo>
                  <a:pt x="3623" y="1302"/>
                </a:lnTo>
                <a:lnTo>
                  <a:pt x="3619" y="1304"/>
                </a:lnTo>
                <a:lnTo>
                  <a:pt x="3619" y="1304"/>
                </a:lnTo>
                <a:lnTo>
                  <a:pt x="3616" y="1304"/>
                </a:lnTo>
                <a:lnTo>
                  <a:pt x="3614" y="1304"/>
                </a:lnTo>
                <a:lnTo>
                  <a:pt x="3612" y="1306"/>
                </a:lnTo>
                <a:lnTo>
                  <a:pt x="3610" y="1306"/>
                </a:lnTo>
                <a:lnTo>
                  <a:pt x="3610" y="1304"/>
                </a:lnTo>
                <a:lnTo>
                  <a:pt x="3610" y="1304"/>
                </a:lnTo>
                <a:lnTo>
                  <a:pt x="3608" y="1304"/>
                </a:lnTo>
                <a:lnTo>
                  <a:pt x="3608" y="1304"/>
                </a:lnTo>
                <a:lnTo>
                  <a:pt x="3606" y="1306"/>
                </a:lnTo>
                <a:lnTo>
                  <a:pt x="3608" y="1306"/>
                </a:lnTo>
                <a:lnTo>
                  <a:pt x="3610" y="1310"/>
                </a:lnTo>
                <a:lnTo>
                  <a:pt x="3612" y="1313"/>
                </a:lnTo>
                <a:lnTo>
                  <a:pt x="3614" y="1315"/>
                </a:lnTo>
                <a:lnTo>
                  <a:pt x="3619" y="1317"/>
                </a:lnTo>
                <a:lnTo>
                  <a:pt x="3623" y="1323"/>
                </a:lnTo>
                <a:lnTo>
                  <a:pt x="3623" y="1323"/>
                </a:lnTo>
                <a:lnTo>
                  <a:pt x="3629" y="1327"/>
                </a:lnTo>
                <a:lnTo>
                  <a:pt x="3633" y="1329"/>
                </a:lnTo>
                <a:lnTo>
                  <a:pt x="3635" y="1329"/>
                </a:lnTo>
                <a:lnTo>
                  <a:pt x="3637" y="1329"/>
                </a:lnTo>
                <a:lnTo>
                  <a:pt x="3642" y="1327"/>
                </a:lnTo>
                <a:lnTo>
                  <a:pt x="3644" y="1325"/>
                </a:lnTo>
                <a:lnTo>
                  <a:pt x="3650" y="1323"/>
                </a:lnTo>
                <a:lnTo>
                  <a:pt x="3652" y="1321"/>
                </a:lnTo>
                <a:lnTo>
                  <a:pt x="3654" y="1317"/>
                </a:lnTo>
                <a:lnTo>
                  <a:pt x="3654" y="1315"/>
                </a:lnTo>
                <a:lnTo>
                  <a:pt x="3654" y="1315"/>
                </a:lnTo>
                <a:lnTo>
                  <a:pt x="3654" y="1315"/>
                </a:lnTo>
                <a:lnTo>
                  <a:pt x="3652" y="1313"/>
                </a:lnTo>
                <a:lnTo>
                  <a:pt x="3652" y="1313"/>
                </a:lnTo>
                <a:lnTo>
                  <a:pt x="3652" y="1313"/>
                </a:lnTo>
                <a:lnTo>
                  <a:pt x="3652" y="1310"/>
                </a:lnTo>
                <a:lnTo>
                  <a:pt x="3652" y="1310"/>
                </a:lnTo>
                <a:lnTo>
                  <a:pt x="3654" y="1310"/>
                </a:lnTo>
                <a:lnTo>
                  <a:pt x="3654" y="1308"/>
                </a:lnTo>
                <a:lnTo>
                  <a:pt x="3654" y="1308"/>
                </a:lnTo>
                <a:lnTo>
                  <a:pt x="3654" y="1306"/>
                </a:lnTo>
                <a:lnTo>
                  <a:pt x="3654" y="1306"/>
                </a:lnTo>
                <a:lnTo>
                  <a:pt x="3656" y="1306"/>
                </a:lnTo>
                <a:lnTo>
                  <a:pt x="3658" y="1306"/>
                </a:lnTo>
                <a:lnTo>
                  <a:pt x="3658" y="1306"/>
                </a:lnTo>
                <a:lnTo>
                  <a:pt x="3660" y="1306"/>
                </a:lnTo>
                <a:lnTo>
                  <a:pt x="3663" y="1306"/>
                </a:lnTo>
                <a:lnTo>
                  <a:pt x="3660" y="1306"/>
                </a:lnTo>
                <a:lnTo>
                  <a:pt x="3660" y="1306"/>
                </a:lnTo>
                <a:lnTo>
                  <a:pt x="3658" y="1308"/>
                </a:lnTo>
                <a:lnTo>
                  <a:pt x="3658" y="1310"/>
                </a:lnTo>
                <a:lnTo>
                  <a:pt x="3660" y="1310"/>
                </a:lnTo>
                <a:lnTo>
                  <a:pt x="3660" y="1310"/>
                </a:lnTo>
                <a:lnTo>
                  <a:pt x="3660" y="1310"/>
                </a:lnTo>
                <a:lnTo>
                  <a:pt x="3658" y="1313"/>
                </a:lnTo>
                <a:lnTo>
                  <a:pt x="3658" y="1315"/>
                </a:lnTo>
                <a:lnTo>
                  <a:pt x="3663" y="1315"/>
                </a:lnTo>
                <a:lnTo>
                  <a:pt x="3665" y="1315"/>
                </a:lnTo>
                <a:lnTo>
                  <a:pt x="3667" y="1315"/>
                </a:lnTo>
                <a:lnTo>
                  <a:pt x="3665" y="1315"/>
                </a:lnTo>
                <a:lnTo>
                  <a:pt x="3663" y="1317"/>
                </a:lnTo>
                <a:lnTo>
                  <a:pt x="3660" y="1317"/>
                </a:lnTo>
                <a:lnTo>
                  <a:pt x="3660" y="1319"/>
                </a:lnTo>
                <a:lnTo>
                  <a:pt x="3660" y="1319"/>
                </a:lnTo>
                <a:lnTo>
                  <a:pt x="3660" y="1319"/>
                </a:lnTo>
                <a:lnTo>
                  <a:pt x="3660" y="1319"/>
                </a:lnTo>
                <a:lnTo>
                  <a:pt x="3660" y="1319"/>
                </a:lnTo>
                <a:lnTo>
                  <a:pt x="3660" y="1323"/>
                </a:lnTo>
                <a:lnTo>
                  <a:pt x="3663" y="1323"/>
                </a:lnTo>
                <a:lnTo>
                  <a:pt x="3663" y="1323"/>
                </a:lnTo>
                <a:lnTo>
                  <a:pt x="3663" y="1323"/>
                </a:lnTo>
                <a:lnTo>
                  <a:pt x="3663" y="1325"/>
                </a:lnTo>
                <a:lnTo>
                  <a:pt x="3663" y="1327"/>
                </a:lnTo>
                <a:lnTo>
                  <a:pt x="3665" y="1329"/>
                </a:lnTo>
                <a:lnTo>
                  <a:pt x="3663" y="1331"/>
                </a:lnTo>
                <a:lnTo>
                  <a:pt x="3660" y="1340"/>
                </a:lnTo>
                <a:lnTo>
                  <a:pt x="3660" y="1342"/>
                </a:lnTo>
                <a:lnTo>
                  <a:pt x="3660" y="1344"/>
                </a:lnTo>
                <a:lnTo>
                  <a:pt x="3660" y="1344"/>
                </a:lnTo>
                <a:lnTo>
                  <a:pt x="3660" y="1346"/>
                </a:lnTo>
                <a:lnTo>
                  <a:pt x="3663" y="1348"/>
                </a:lnTo>
                <a:lnTo>
                  <a:pt x="3663" y="1348"/>
                </a:lnTo>
                <a:lnTo>
                  <a:pt x="3663" y="1348"/>
                </a:lnTo>
                <a:lnTo>
                  <a:pt x="3663" y="1350"/>
                </a:lnTo>
                <a:lnTo>
                  <a:pt x="3665" y="1350"/>
                </a:lnTo>
                <a:lnTo>
                  <a:pt x="3663" y="1350"/>
                </a:lnTo>
                <a:lnTo>
                  <a:pt x="3663" y="1352"/>
                </a:lnTo>
                <a:lnTo>
                  <a:pt x="3663" y="1352"/>
                </a:lnTo>
                <a:lnTo>
                  <a:pt x="3663" y="1354"/>
                </a:lnTo>
                <a:lnTo>
                  <a:pt x="3663" y="1354"/>
                </a:lnTo>
                <a:lnTo>
                  <a:pt x="3665" y="1354"/>
                </a:lnTo>
                <a:lnTo>
                  <a:pt x="3665" y="1352"/>
                </a:lnTo>
                <a:lnTo>
                  <a:pt x="3665" y="1354"/>
                </a:lnTo>
                <a:lnTo>
                  <a:pt x="3665" y="1357"/>
                </a:lnTo>
                <a:lnTo>
                  <a:pt x="3665" y="1359"/>
                </a:lnTo>
                <a:lnTo>
                  <a:pt x="3663" y="1361"/>
                </a:lnTo>
                <a:lnTo>
                  <a:pt x="3663" y="1361"/>
                </a:lnTo>
                <a:lnTo>
                  <a:pt x="3665" y="1361"/>
                </a:lnTo>
                <a:lnTo>
                  <a:pt x="3665" y="1365"/>
                </a:lnTo>
                <a:lnTo>
                  <a:pt x="3665" y="1367"/>
                </a:lnTo>
                <a:lnTo>
                  <a:pt x="3665" y="1369"/>
                </a:lnTo>
                <a:lnTo>
                  <a:pt x="3667" y="1371"/>
                </a:lnTo>
                <a:lnTo>
                  <a:pt x="3667" y="1375"/>
                </a:lnTo>
                <a:lnTo>
                  <a:pt x="3667" y="1378"/>
                </a:lnTo>
                <a:lnTo>
                  <a:pt x="3669" y="1382"/>
                </a:lnTo>
                <a:lnTo>
                  <a:pt x="3671" y="1392"/>
                </a:lnTo>
                <a:lnTo>
                  <a:pt x="3671" y="1396"/>
                </a:lnTo>
                <a:lnTo>
                  <a:pt x="3673" y="1399"/>
                </a:lnTo>
                <a:lnTo>
                  <a:pt x="3673" y="1401"/>
                </a:lnTo>
                <a:lnTo>
                  <a:pt x="3675" y="1405"/>
                </a:lnTo>
                <a:lnTo>
                  <a:pt x="3675" y="1405"/>
                </a:lnTo>
                <a:lnTo>
                  <a:pt x="3677" y="1405"/>
                </a:lnTo>
                <a:lnTo>
                  <a:pt x="3677" y="1405"/>
                </a:lnTo>
                <a:lnTo>
                  <a:pt x="3677" y="1407"/>
                </a:lnTo>
                <a:lnTo>
                  <a:pt x="3677" y="1407"/>
                </a:lnTo>
                <a:lnTo>
                  <a:pt x="3679" y="1409"/>
                </a:lnTo>
                <a:lnTo>
                  <a:pt x="3677" y="1409"/>
                </a:lnTo>
                <a:lnTo>
                  <a:pt x="3677" y="1409"/>
                </a:lnTo>
                <a:lnTo>
                  <a:pt x="3679" y="1413"/>
                </a:lnTo>
                <a:lnTo>
                  <a:pt x="3679" y="1415"/>
                </a:lnTo>
                <a:lnTo>
                  <a:pt x="3681" y="1415"/>
                </a:lnTo>
                <a:lnTo>
                  <a:pt x="3684" y="1419"/>
                </a:lnTo>
                <a:lnTo>
                  <a:pt x="3684" y="1419"/>
                </a:lnTo>
                <a:lnTo>
                  <a:pt x="3686" y="1419"/>
                </a:lnTo>
                <a:lnTo>
                  <a:pt x="3686" y="1422"/>
                </a:lnTo>
                <a:lnTo>
                  <a:pt x="3686" y="1424"/>
                </a:lnTo>
                <a:lnTo>
                  <a:pt x="3686" y="1426"/>
                </a:lnTo>
                <a:lnTo>
                  <a:pt x="3686" y="1426"/>
                </a:lnTo>
                <a:lnTo>
                  <a:pt x="3688" y="1428"/>
                </a:lnTo>
                <a:lnTo>
                  <a:pt x="3688" y="1432"/>
                </a:lnTo>
                <a:lnTo>
                  <a:pt x="3690" y="1434"/>
                </a:lnTo>
                <a:lnTo>
                  <a:pt x="3690" y="1434"/>
                </a:lnTo>
                <a:lnTo>
                  <a:pt x="3690" y="1436"/>
                </a:lnTo>
                <a:lnTo>
                  <a:pt x="3692" y="1443"/>
                </a:lnTo>
                <a:lnTo>
                  <a:pt x="3692" y="1445"/>
                </a:lnTo>
                <a:lnTo>
                  <a:pt x="3692" y="1447"/>
                </a:lnTo>
                <a:lnTo>
                  <a:pt x="3694" y="1449"/>
                </a:lnTo>
                <a:lnTo>
                  <a:pt x="3696" y="1457"/>
                </a:lnTo>
                <a:lnTo>
                  <a:pt x="3698" y="1457"/>
                </a:lnTo>
                <a:lnTo>
                  <a:pt x="3698" y="1459"/>
                </a:lnTo>
                <a:lnTo>
                  <a:pt x="3700" y="1461"/>
                </a:lnTo>
                <a:lnTo>
                  <a:pt x="3702" y="1461"/>
                </a:lnTo>
                <a:lnTo>
                  <a:pt x="3704" y="1466"/>
                </a:lnTo>
                <a:lnTo>
                  <a:pt x="3704" y="1468"/>
                </a:lnTo>
                <a:lnTo>
                  <a:pt x="3707" y="1472"/>
                </a:lnTo>
                <a:lnTo>
                  <a:pt x="3707" y="1476"/>
                </a:lnTo>
                <a:lnTo>
                  <a:pt x="3711" y="1480"/>
                </a:lnTo>
                <a:lnTo>
                  <a:pt x="3711" y="1482"/>
                </a:lnTo>
                <a:lnTo>
                  <a:pt x="3711" y="1484"/>
                </a:lnTo>
                <a:lnTo>
                  <a:pt x="3711" y="1484"/>
                </a:lnTo>
                <a:lnTo>
                  <a:pt x="3711" y="1487"/>
                </a:lnTo>
                <a:lnTo>
                  <a:pt x="3713" y="1487"/>
                </a:lnTo>
                <a:lnTo>
                  <a:pt x="3713" y="1487"/>
                </a:lnTo>
                <a:lnTo>
                  <a:pt x="3713" y="1489"/>
                </a:lnTo>
                <a:lnTo>
                  <a:pt x="3715" y="1493"/>
                </a:lnTo>
                <a:lnTo>
                  <a:pt x="3715" y="1495"/>
                </a:lnTo>
                <a:lnTo>
                  <a:pt x="3715" y="1493"/>
                </a:lnTo>
                <a:lnTo>
                  <a:pt x="3715" y="1491"/>
                </a:lnTo>
                <a:lnTo>
                  <a:pt x="3713" y="1489"/>
                </a:lnTo>
                <a:lnTo>
                  <a:pt x="3713" y="1489"/>
                </a:lnTo>
                <a:lnTo>
                  <a:pt x="3713" y="1489"/>
                </a:lnTo>
                <a:lnTo>
                  <a:pt x="3713" y="1493"/>
                </a:lnTo>
                <a:lnTo>
                  <a:pt x="3713" y="1495"/>
                </a:lnTo>
                <a:lnTo>
                  <a:pt x="3715" y="1499"/>
                </a:lnTo>
                <a:lnTo>
                  <a:pt x="3715" y="1499"/>
                </a:lnTo>
                <a:lnTo>
                  <a:pt x="3715" y="1499"/>
                </a:lnTo>
                <a:lnTo>
                  <a:pt x="3715" y="1499"/>
                </a:lnTo>
                <a:lnTo>
                  <a:pt x="3715" y="1501"/>
                </a:lnTo>
                <a:lnTo>
                  <a:pt x="3717" y="1503"/>
                </a:lnTo>
                <a:lnTo>
                  <a:pt x="3717" y="1503"/>
                </a:lnTo>
                <a:lnTo>
                  <a:pt x="3723" y="1510"/>
                </a:lnTo>
                <a:lnTo>
                  <a:pt x="3723" y="1512"/>
                </a:lnTo>
                <a:lnTo>
                  <a:pt x="3728" y="1514"/>
                </a:lnTo>
                <a:lnTo>
                  <a:pt x="3732" y="1516"/>
                </a:lnTo>
                <a:lnTo>
                  <a:pt x="3732" y="1514"/>
                </a:lnTo>
                <a:lnTo>
                  <a:pt x="3734" y="1514"/>
                </a:lnTo>
                <a:lnTo>
                  <a:pt x="3738" y="1510"/>
                </a:lnTo>
                <a:lnTo>
                  <a:pt x="3740" y="1510"/>
                </a:lnTo>
                <a:lnTo>
                  <a:pt x="3740" y="1505"/>
                </a:lnTo>
                <a:lnTo>
                  <a:pt x="3740" y="1503"/>
                </a:lnTo>
                <a:lnTo>
                  <a:pt x="3742" y="1501"/>
                </a:lnTo>
                <a:lnTo>
                  <a:pt x="3744" y="1499"/>
                </a:lnTo>
                <a:lnTo>
                  <a:pt x="3753" y="1497"/>
                </a:lnTo>
                <a:lnTo>
                  <a:pt x="3755" y="1497"/>
                </a:lnTo>
                <a:lnTo>
                  <a:pt x="3759" y="1499"/>
                </a:lnTo>
                <a:lnTo>
                  <a:pt x="3757" y="1497"/>
                </a:lnTo>
                <a:lnTo>
                  <a:pt x="3757" y="1497"/>
                </a:lnTo>
                <a:lnTo>
                  <a:pt x="3755" y="1497"/>
                </a:lnTo>
                <a:lnTo>
                  <a:pt x="3753" y="1497"/>
                </a:lnTo>
                <a:lnTo>
                  <a:pt x="3751" y="1495"/>
                </a:lnTo>
                <a:lnTo>
                  <a:pt x="3751" y="1495"/>
                </a:lnTo>
                <a:lnTo>
                  <a:pt x="3751" y="1493"/>
                </a:lnTo>
                <a:lnTo>
                  <a:pt x="3753" y="1491"/>
                </a:lnTo>
                <a:lnTo>
                  <a:pt x="3757" y="1487"/>
                </a:lnTo>
                <a:lnTo>
                  <a:pt x="3757" y="1484"/>
                </a:lnTo>
                <a:lnTo>
                  <a:pt x="3757" y="1482"/>
                </a:lnTo>
                <a:lnTo>
                  <a:pt x="3757" y="1482"/>
                </a:lnTo>
                <a:lnTo>
                  <a:pt x="3759" y="1482"/>
                </a:lnTo>
                <a:lnTo>
                  <a:pt x="3761" y="1482"/>
                </a:lnTo>
                <a:lnTo>
                  <a:pt x="3761" y="1482"/>
                </a:lnTo>
                <a:lnTo>
                  <a:pt x="3763" y="1482"/>
                </a:lnTo>
                <a:lnTo>
                  <a:pt x="3765" y="1482"/>
                </a:lnTo>
                <a:lnTo>
                  <a:pt x="3765" y="1476"/>
                </a:lnTo>
                <a:lnTo>
                  <a:pt x="3765" y="1470"/>
                </a:lnTo>
                <a:lnTo>
                  <a:pt x="3765" y="1468"/>
                </a:lnTo>
                <a:lnTo>
                  <a:pt x="3763" y="1468"/>
                </a:lnTo>
                <a:lnTo>
                  <a:pt x="3763" y="1468"/>
                </a:lnTo>
                <a:lnTo>
                  <a:pt x="3763" y="1468"/>
                </a:lnTo>
                <a:lnTo>
                  <a:pt x="3763" y="1466"/>
                </a:lnTo>
                <a:lnTo>
                  <a:pt x="3763" y="1463"/>
                </a:lnTo>
                <a:lnTo>
                  <a:pt x="3763" y="1463"/>
                </a:lnTo>
                <a:lnTo>
                  <a:pt x="3765" y="1457"/>
                </a:lnTo>
                <a:lnTo>
                  <a:pt x="3767" y="1455"/>
                </a:lnTo>
                <a:lnTo>
                  <a:pt x="3767" y="1453"/>
                </a:lnTo>
                <a:lnTo>
                  <a:pt x="3769" y="1451"/>
                </a:lnTo>
                <a:lnTo>
                  <a:pt x="3769" y="1449"/>
                </a:lnTo>
                <a:lnTo>
                  <a:pt x="3772" y="1438"/>
                </a:lnTo>
                <a:lnTo>
                  <a:pt x="3772" y="1436"/>
                </a:lnTo>
                <a:lnTo>
                  <a:pt x="3767" y="1436"/>
                </a:lnTo>
                <a:lnTo>
                  <a:pt x="3767" y="1434"/>
                </a:lnTo>
                <a:lnTo>
                  <a:pt x="3769" y="1432"/>
                </a:lnTo>
                <a:lnTo>
                  <a:pt x="3769" y="1434"/>
                </a:lnTo>
                <a:lnTo>
                  <a:pt x="3772" y="1436"/>
                </a:lnTo>
                <a:lnTo>
                  <a:pt x="3772" y="1436"/>
                </a:lnTo>
                <a:lnTo>
                  <a:pt x="3769" y="1434"/>
                </a:lnTo>
                <a:lnTo>
                  <a:pt x="3769" y="1432"/>
                </a:lnTo>
                <a:lnTo>
                  <a:pt x="3769" y="1430"/>
                </a:lnTo>
                <a:lnTo>
                  <a:pt x="3769" y="1428"/>
                </a:lnTo>
                <a:lnTo>
                  <a:pt x="3767" y="1426"/>
                </a:lnTo>
                <a:lnTo>
                  <a:pt x="3769" y="1424"/>
                </a:lnTo>
                <a:lnTo>
                  <a:pt x="3769" y="1424"/>
                </a:lnTo>
                <a:lnTo>
                  <a:pt x="3769" y="1422"/>
                </a:lnTo>
                <a:lnTo>
                  <a:pt x="3769" y="1419"/>
                </a:lnTo>
                <a:lnTo>
                  <a:pt x="3767" y="1417"/>
                </a:lnTo>
                <a:lnTo>
                  <a:pt x="3767" y="1413"/>
                </a:lnTo>
                <a:lnTo>
                  <a:pt x="3767" y="1409"/>
                </a:lnTo>
                <a:lnTo>
                  <a:pt x="3772" y="1405"/>
                </a:lnTo>
                <a:lnTo>
                  <a:pt x="3772" y="1403"/>
                </a:lnTo>
                <a:lnTo>
                  <a:pt x="3776" y="1401"/>
                </a:lnTo>
                <a:lnTo>
                  <a:pt x="3778" y="1401"/>
                </a:lnTo>
                <a:lnTo>
                  <a:pt x="3778" y="1401"/>
                </a:lnTo>
                <a:lnTo>
                  <a:pt x="3778" y="1403"/>
                </a:lnTo>
                <a:lnTo>
                  <a:pt x="3780" y="1403"/>
                </a:lnTo>
                <a:lnTo>
                  <a:pt x="3780" y="1403"/>
                </a:lnTo>
                <a:lnTo>
                  <a:pt x="3780" y="1403"/>
                </a:lnTo>
                <a:lnTo>
                  <a:pt x="3782" y="1403"/>
                </a:lnTo>
                <a:lnTo>
                  <a:pt x="3782" y="1401"/>
                </a:lnTo>
                <a:lnTo>
                  <a:pt x="3784" y="1401"/>
                </a:lnTo>
                <a:lnTo>
                  <a:pt x="3784" y="1396"/>
                </a:lnTo>
                <a:lnTo>
                  <a:pt x="3786" y="1394"/>
                </a:lnTo>
                <a:lnTo>
                  <a:pt x="3786" y="1394"/>
                </a:lnTo>
                <a:lnTo>
                  <a:pt x="3792" y="1394"/>
                </a:lnTo>
                <a:lnTo>
                  <a:pt x="3792" y="1394"/>
                </a:lnTo>
                <a:lnTo>
                  <a:pt x="3797" y="1392"/>
                </a:lnTo>
                <a:lnTo>
                  <a:pt x="3799" y="1392"/>
                </a:lnTo>
                <a:lnTo>
                  <a:pt x="3801" y="1390"/>
                </a:lnTo>
                <a:lnTo>
                  <a:pt x="3801" y="1390"/>
                </a:lnTo>
                <a:lnTo>
                  <a:pt x="3801" y="1388"/>
                </a:lnTo>
                <a:lnTo>
                  <a:pt x="3801" y="1388"/>
                </a:lnTo>
                <a:lnTo>
                  <a:pt x="3801" y="1386"/>
                </a:lnTo>
                <a:lnTo>
                  <a:pt x="3799" y="1386"/>
                </a:lnTo>
                <a:lnTo>
                  <a:pt x="3799" y="1386"/>
                </a:lnTo>
                <a:lnTo>
                  <a:pt x="3801" y="1384"/>
                </a:lnTo>
                <a:lnTo>
                  <a:pt x="3805" y="1382"/>
                </a:lnTo>
                <a:lnTo>
                  <a:pt x="3809" y="1378"/>
                </a:lnTo>
                <a:lnTo>
                  <a:pt x="3813" y="1375"/>
                </a:lnTo>
                <a:lnTo>
                  <a:pt x="3816" y="1373"/>
                </a:lnTo>
                <a:lnTo>
                  <a:pt x="3818" y="1369"/>
                </a:lnTo>
                <a:lnTo>
                  <a:pt x="3820" y="1369"/>
                </a:lnTo>
                <a:lnTo>
                  <a:pt x="3826" y="1365"/>
                </a:lnTo>
                <a:lnTo>
                  <a:pt x="3828" y="1365"/>
                </a:lnTo>
                <a:lnTo>
                  <a:pt x="3832" y="1361"/>
                </a:lnTo>
                <a:lnTo>
                  <a:pt x="3834" y="1357"/>
                </a:lnTo>
                <a:lnTo>
                  <a:pt x="3834" y="1357"/>
                </a:lnTo>
                <a:lnTo>
                  <a:pt x="3836" y="1354"/>
                </a:lnTo>
                <a:lnTo>
                  <a:pt x="3836" y="1352"/>
                </a:lnTo>
                <a:lnTo>
                  <a:pt x="3843" y="1348"/>
                </a:lnTo>
                <a:lnTo>
                  <a:pt x="3845" y="1346"/>
                </a:lnTo>
                <a:lnTo>
                  <a:pt x="3845" y="1346"/>
                </a:lnTo>
                <a:lnTo>
                  <a:pt x="3845" y="1344"/>
                </a:lnTo>
                <a:lnTo>
                  <a:pt x="3843" y="1346"/>
                </a:lnTo>
                <a:lnTo>
                  <a:pt x="3841" y="1346"/>
                </a:lnTo>
                <a:lnTo>
                  <a:pt x="3841" y="1346"/>
                </a:lnTo>
                <a:lnTo>
                  <a:pt x="3843" y="1344"/>
                </a:lnTo>
                <a:lnTo>
                  <a:pt x="3845" y="1342"/>
                </a:lnTo>
                <a:lnTo>
                  <a:pt x="3847" y="1342"/>
                </a:lnTo>
                <a:lnTo>
                  <a:pt x="3847" y="1342"/>
                </a:lnTo>
                <a:lnTo>
                  <a:pt x="3847" y="1344"/>
                </a:lnTo>
                <a:lnTo>
                  <a:pt x="3847" y="1344"/>
                </a:lnTo>
                <a:lnTo>
                  <a:pt x="3847" y="1344"/>
                </a:lnTo>
                <a:lnTo>
                  <a:pt x="3847" y="1344"/>
                </a:lnTo>
                <a:lnTo>
                  <a:pt x="3851" y="1344"/>
                </a:lnTo>
                <a:lnTo>
                  <a:pt x="3857" y="1342"/>
                </a:lnTo>
                <a:lnTo>
                  <a:pt x="3857" y="1342"/>
                </a:lnTo>
                <a:lnTo>
                  <a:pt x="3857" y="1342"/>
                </a:lnTo>
                <a:lnTo>
                  <a:pt x="3857" y="1340"/>
                </a:lnTo>
                <a:lnTo>
                  <a:pt x="3857" y="1340"/>
                </a:lnTo>
                <a:lnTo>
                  <a:pt x="3857" y="1340"/>
                </a:lnTo>
                <a:lnTo>
                  <a:pt x="3860" y="1340"/>
                </a:lnTo>
                <a:lnTo>
                  <a:pt x="3860" y="1340"/>
                </a:lnTo>
                <a:lnTo>
                  <a:pt x="3862" y="1338"/>
                </a:lnTo>
                <a:lnTo>
                  <a:pt x="3864" y="1336"/>
                </a:lnTo>
                <a:lnTo>
                  <a:pt x="3864" y="1336"/>
                </a:lnTo>
                <a:lnTo>
                  <a:pt x="3864" y="1334"/>
                </a:lnTo>
                <a:lnTo>
                  <a:pt x="3866" y="1331"/>
                </a:lnTo>
                <a:lnTo>
                  <a:pt x="3868" y="1331"/>
                </a:lnTo>
                <a:lnTo>
                  <a:pt x="3868" y="1329"/>
                </a:lnTo>
                <a:lnTo>
                  <a:pt x="3868" y="1329"/>
                </a:lnTo>
                <a:lnTo>
                  <a:pt x="3866" y="1325"/>
                </a:lnTo>
                <a:lnTo>
                  <a:pt x="3866" y="1323"/>
                </a:lnTo>
                <a:lnTo>
                  <a:pt x="3866" y="1321"/>
                </a:lnTo>
                <a:lnTo>
                  <a:pt x="3868" y="1319"/>
                </a:lnTo>
                <a:lnTo>
                  <a:pt x="3870" y="1317"/>
                </a:lnTo>
                <a:lnTo>
                  <a:pt x="3870" y="1317"/>
                </a:lnTo>
                <a:lnTo>
                  <a:pt x="3878" y="1315"/>
                </a:lnTo>
                <a:lnTo>
                  <a:pt x="3880" y="1315"/>
                </a:lnTo>
                <a:lnTo>
                  <a:pt x="3883" y="1313"/>
                </a:lnTo>
                <a:lnTo>
                  <a:pt x="3883" y="1310"/>
                </a:lnTo>
                <a:lnTo>
                  <a:pt x="3885" y="1310"/>
                </a:lnTo>
                <a:lnTo>
                  <a:pt x="3885" y="1308"/>
                </a:lnTo>
                <a:lnTo>
                  <a:pt x="3885" y="1308"/>
                </a:lnTo>
                <a:lnTo>
                  <a:pt x="3883" y="1306"/>
                </a:lnTo>
                <a:lnTo>
                  <a:pt x="3883" y="1306"/>
                </a:lnTo>
                <a:lnTo>
                  <a:pt x="3883" y="1304"/>
                </a:lnTo>
                <a:lnTo>
                  <a:pt x="3883" y="1306"/>
                </a:lnTo>
                <a:lnTo>
                  <a:pt x="3885" y="1306"/>
                </a:lnTo>
                <a:lnTo>
                  <a:pt x="3885" y="1308"/>
                </a:lnTo>
                <a:lnTo>
                  <a:pt x="3885" y="1310"/>
                </a:lnTo>
                <a:lnTo>
                  <a:pt x="3885" y="1313"/>
                </a:lnTo>
                <a:lnTo>
                  <a:pt x="3883" y="1315"/>
                </a:lnTo>
                <a:lnTo>
                  <a:pt x="3885" y="1317"/>
                </a:lnTo>
                <a:lnTo>
                  <a:pt x="3887" y="1317"/>
                </a:lnTo>
                <a:lnTo>
                  <a:pt x="3887" y="1315"/>
                </a:lnTo>
                <a:lnTo>
                  <a:pt x="3887" y="1315"/>
                </a:lnTo>
                <a:lnTo>
                  <a:pt x="3887" y="1315"/>
                </a:lnTo>
                <a:lnTo>
                  <a:pt x="3889" y="1317"/>
                </a:lnTo>
                <a:lnTo>
                  <a:pt x="3891" y="1315"/>
                </a:lnTo>
                <a:lnTo>
                  <a:pt x="3891" y="1315"/>
                </a:lnTo>
                <a:lnTo>
                  <a:pt x="3891" y="1313"/>
                </a:lnTo>
                <a:lnTo>
                  <a:pt x="3891" y="1308"/>
                </a:lnTo>
                <a:lnTo>
                  <a:pt x="3893" y="1308"/>
                </a:lnTo>
                <a:lnTo>
                  <a:pt x="3893" y="1310"/>
                </a:lnTo>
                <a:lnTo>
                  <a:pt x="3893" y="1310"/>
                </a:lnTo>
                <a:lnTo>
                  <a:pt x="3893" y="1310"/>
                </a:lnTo>
                <a:lnTo>
                  <a:pt x="3893" y="1315"/>
                </a:lnTo>
                <a:lnTo>
                  <a:pt x="3893" y="1315"/>
                </a:lnTo>
                <a:lnTo>
                  <a:pt x="3893" y="1317"/>
                </a:lnTo>
                <a:lnTo>
                  <a:pt x="3893" y="1317"/>
                </a:lnTo>
                <a:lnTo>
                  <a:pt x="3895" y="1315"/>
                </a:lnTo>
                <a:lnTo>
                  <a:pt x="3895" y="1315"/>
                </a:lnTo>
                <a:lnTo>
                  <a:pt x="3895" y="1315"/>
                </a:lnTo>
                <a:lnTo>
                  <a:pt x="3897" y="1315"/>
                </a:lnTo>
                <a:lnTo>
                  <a:pt x="3897" y="1315"/>
                </a:lnTo>
                <a:lnTo>
                  <a:pt x="3897" y="1315"/>
                </a:lnTo>
                <a:lnTo>
                  <a:pt x="3897" y="1313"/>
                </a:lnTo>
                <a:lnTo>
                  <a:pt x="3897" y="1310"/>
                </a:lnTo>
                <a:lnTo>
                  <a:pt x="3897" y="1310"/>
                </a:lnTo>
                <a:lnTo>
                  <a:pt x="3897" y="1308"/>
                </a:lnTo>
                <a:lnTo>
                  <a:pt x="3897" y="1310"/>
                </a:lnTo>
                <a:lnTo>
                  <a:pt x="3899" y="1313"/>
                </a:lnTo>
                <a:lnTo>
                  <a:pt x="3899" y="1313"/>
                </a:lnTo>
                <a:lnTo>
                  <a:pt x="3901" y="1315"/>
                </a:lnTo>
                <a:lnTo>
                  <a:pt x="3901" y="1315"/>
                </a:lnTo>
                <a:lnTo>
                  <a:pt x="3901" y="1315"/>
                </a:lnTo>
                <a:lnTo>
                  <a:pt x="3904" y="1313"/>
                </a:lnTo>
                <a:lnTo>
                  <a:pt x="3904" y="1313"/>
                </a:lnTo>
                <a:lnTo>
                  <a:pt x="3904" y="1310"/>
                </a:lnTo>
                <a:lnTo>
                  <a:pt x="3904" y="1306"/>
                </a:lnTo>
                <a:lnTo>
                  <a:pt x="3904" y="1306"/>
                </a:lnTo>
                <a:lnTo>
                  <a:pt x="3906" y="1310"/>
                </a:lnTo>
                <a:lnTo>
                  <a:pt x="3906" y="1313"/>
                </a:lnTo>
                <a:lnTo>
                  <a:pt x="3906" y="1315"/>
                </a:lnTo>
                <a:lnTo>
                  <a:pt x="3906" y="1313"/>
                </a:lnTo>
                <a:lnTo>
                  <a:pt x="3908" y="1313"/>
                </a:lnTo>
                <a:lnTo>
                  <a:pt x="3908" y="1310"/>
                </a:lnTo>
                <a:lnTo>
                  <a:pt x="3910" y="1310"/>
                </a:lnTo>
                <a:lnTo>
                  <a:pt x="3910" y="1308"/>
                </a:lnTo>
                <a:lnTo>
                  <a:pt x="3910" y="1308"/>
                </a:lnTo>
                <a:lnTo>
                  <a:pt x="3910" y="1306"/>
                </a:lnTo>
                <a:lnTo>
                  <a:pt x="3910" y="1304"/>
                </a:lnTo>
                <a:lnTo>
                  <a:pt x="3912" y="1304"/>
                </a:lnTo>
                <a:lnTo>
                  <a:pt x="3910" y="1306"/>
                </a:lnTo>
                <a:lnTo>
                  <a:pt x="3910" y="1306"/>
                </a:lnTo>
                <a:lnTo>
                  <a:pt x="3910" y="1308"/>
                </a:lnTo>
                <a:lnTo>
                  <a:pt x="3912" y="1310"/>
                </a:lnTo>
                <a:lnTo>
                  <a:pt x="3912" y="1308"/>
                </a:lnTo>
                <a:lnTo>
                  <a:pt x="3914" y="1308"/>
                </a:lnTo>
                <a:lnTo>
                  <a:pt x="3914" y="1308"/>
                </a:lnTo>
                <a:lnTo>
                  <a:pt x="3912" y="1310"/>
                </a:lnTo>
                <a:lnTo>
                  <a:pt x="3912" y="1310"/>
                </a:lnTo>
                <a:lnTo>
                  <a:pt x="3912" y="1313"/>
                </a:lnTo>
                <a:lnTo>
                  <a:pt x="3914" y="1313"/>
                </a:lnTo>
                <a:lnTo>
                  <a:pt x="3914" y="1313"/>
                </a:lnTo>
                <a:lnTo>
                  <a:pt x="3914" y="1313"/>
                </a:lnTo>
                <a:lnTo>
                  <a:pt x="3916" y="1313"/>
                </a:lnTo>
                <a:lnTo>
                  <a:pt x="3916" y="1310"/>
                </a:lnTo>
                <a:lnTo>
                  <a:pt x="3918" y="1308"/>
                </a:lnTo>
                <a:lnTo>
                  <a:pt x="3920" y="1306"/>
                </a:lnTo>
                <a:lnTo>
                  <a:pt x="3920" y="1306"/>
                </a:lnTo>
                <a:lnTo>
                  <a:pt x="3920" y="1304"/>
                </a:lnTo>
                <a:lnTo>
                  <a:pt x="3920" y="1304"/>
                </a:lnTo>
                <a:lnTo>
                  <a:pt x="3918" y="1302"/>
                </a:lnTo>
                <a:lnTo>
                  <a:pt x="3918" y="1302"/>
                </a:lnTo>
                <a:lnTo>
                  <a:pt x="3918" y="1300"/>
                </a:lnTo>
                <a:lnTo>
                  <a:pt x="3918" y="1300"/>
                </a:lnTo>
                <a:lnTo>
                  <a:pt x="3918" y="1298"/>
                </a:lnTo>
                <a:lnTo>
                  <a:pt x="3918" y="1298"/>
                </a:lnTo>
                <a:lnTo>
                  <a:pt x="3918" y="1298"/>
                </a:lnTo>
                <a:lnTo>
                  <a:pt x="3920" y="1296"/>
                </a:lnTo>
                <a:lnTo>
                  <a:pt x="3918" y="1296"/>
                </a:lnTo>
                <a:lnTo>
                  <a:pt x="3918" y="1294"/>
                </a:lnTo>
                <a:lnTo>
                  <a:pt x="3918" y="1294"/>
                </a:lnTo>
                <a:lnTo>
                  <a:pt x="3920" y="1294"/>
                </a:lnTo>
                <a:lnTo>
                  <a:pt x="3920" y="1292"/>
                </a:lnTo>
                <a:lnTo>
                  <a:pt x="3920" y="1292"/>
                </a:lnTo>
                <a:lnTo>
                  <a:pt x="3918" y="1289"/>
                </a:lnTo>
                <a:lnTo>
                  <a:pt x="3918" y="1289"/>
                </a:lnTo>
                <a:lnTo>
                  <a:pt x="3916" y="1287"/>
                </a:lnTo>
                <a:lnTo>
                  <a:pt x="3918" y="1289"/>
                </a:lnTo>
                <a:lnTo>
                  <a:pt x="3920" y="1289"/>
                </a:lnTo>
                <a:lnTo>
                  <a:pt x="3920" y="1287"/>
                </a:lnTo>
                <a:lnTo>
                  <a:pt x="3920" y="1287"/>
                </a:lnTo>
                <a:lnTo>
                  <a:pt x="3920" y="1287"/>
                </a:lnTo>
                <a:lnTo>
                  <a:pt x="3920" y="1285"/>
                </a:lnTo>
                <a:lnTo>
                  <a:pt x="3920" y="1287"/>
                </a:lnTo>
                <a:lnTo>
                  <a:pt x="3920" y="1289"/>
                </a:lnTo>
                <a:lnTo>
                  <a:pt x="3920" y="1292"/>
                </a:lnTo>
                <a:lnTo>
                  <a:pt x="3920" y="1294"/>
                </a:lnTo>
                <a:lnTo>
                  <a:pt x="3920" y="1296"/>
                </a:lnTo>
                <a:lnTo>
                  <a:pt x="3924" y="1300"/>
                </a:lnTo>
                <a:lnTo>
                  <a:pt x="3924" y="1302"/>
                </a:lnTo>
                <a:lnTo>
                  <a:pt x="3929" y="1300"/>
                </a:lnTo>
                <a:lnTo>
                  <a:pt x="3929" y="1300"/>
                </a:lnTo>
                <a:lnTo>
                  <a:pt x="3931" y="1300"/>
                </a:lnTo>
                <a:lnTo>
                  <a:pt x="3933" y="1298"/>
                </a:lnTo>
                <a:lnTo>
                  <a:pt x="3933" y="1298"/>
                </a:lnTo>
                <a:lnTo>
                  <a:pt x="3933" y="1298"/>
                </a:lnTo>
                <a:lnTo>
                  <a:pt x="3933" y="1300"/>
                </a:lnTo>
                <a:lnTo>
                  <a:pt x="3937" y="1302"/>
                </a:lnTo>
                <a:lnTo>
                  <a:pt x="3937" y="1304"/>
                </a:lnTo>
                <a:lnTo>
                  <a:pt x="3937" y="1306"/>
                </a:lnTo>
                <a:lnTo>
                  <a:pt x="3939" y="1304"/>
                </a:lnTo>
                <a:lnTo>
                  <a:pt x="3939" y="1304"/>
                </a:lnTo>
                <a:lnTo>
                  <a:pt x="3939" y="1306"/>
                </a:lnTo>
                <a:lnTo>
                  <a:pt x="3937" y="1306"/>
                </a:lnTo>
                <a:lnTo>
                  <a:pt x="3939" y="1308"/>
                </a:lnTo>
                <a:lnTo>
                  <a:pt x="3939" y="1313"/>
                </a:lnTo>
                <a:lnTo>
                  <a:pt x="3941" y="1315"/>
                </a:lnTo>
                <a:lnTo>
                  <a:pt x="3941" y="1317"/>
                </a:lnTo>
                <a:lnTo>
                  <a:pt x="3941" y="1323"/>
                </a:lnTo>
                <a:lnTo>
                  <a:pt x="3943" y="1325"/>
                </a:lnTo>
                <a:lnTo>
                  <a:pt x="3943" y="1327"/>
                </a:lnTo>
                <a:lnTo>
                  <a:pt x="3945" y="1329"/>
                </a:lnTo>
                <a:lnTo>
                  <a:pt x="3945" y="1329"/>
                </a:lnTo>
                <a:lnTo>
                  <a:pt x="3945" y="1329"/>
                </a:lnTo>
                <a:lnTo>
                  <a:pt x="3950" y="1334"/>
                </a:lnTo>
                <a:lnTo>
                  <a:pt x="3952" y="1336"/>
                </a:lnTo>
                <a:lnTo>
                  <a:pt x="3952" y="1334"/>
                </a:lnTo>
                <a:lnTo>
                  <a:pt x="3952" y="1331"/>
                </a:lnTo>
                <a:lnTo>
                  <a:pt x="3952" y="1331"/>
                </a:lnTo>
                <a:lnTo>
                  <a:pt x="3952" y="1334"/>
                </a:lnTo>
                <a:lnTo>
                  <a:pt x="3954" y="1334"/>
                </a:lnTo>
                <a:lnTo>
                  <a:pt x="3954" y="1336"/>
                </a:lnTo>
                <a:lnTo>
                  <a:pt x="3954" y="1336"/>
                </a:lnTo>
                <a:lnTo>
                  <a:pt x="3952" y="1336"/>
                </a:lnTo>
                <a:lnTo>
                  <a:pt x="3952" y="1338"/>
                </a:lnTo>
                <a:lnTo>
                  <a:pt x="3952" y="1338"/>
                </a:lnTo>
                <a:lnTo>
                  <a:pt x="3954" y="1338"/>
                </a:lnTo>
                <a:lnTo>
                  <a:pt x="3954" y="1336"/>
                </a:lnTo>
                <a:lnTo>
                  <a:pt x="3956" y="1336"/>
                </a:lnTo>
                <a:lnTo>
                  <a:pt x="3956" y="1334"/>
                </a:lnTo>
                <a:lnTo>
                  <a:pt x="3956" y="1336"/>
                </a:lnTo>
                <a:lnTo>
                  <a:pt x="3956" y="1338"/>
                </a:lnTo>
                <a:lnTo>
                  <a:pt x="3956" y="1338"/>
                </a:lnTo>
                <a:lnTo>
                  <a:pt x="3956" y="1338"/>
                </a:lnTo>
                <a:lnTo>
                  <a:pt x="3956" y="1338"/>
                </a:lnTo>
                <a:lnTo>
                  <a:pt x="3956" y="1340"/>
                </a:lnTo>
                <a:lnTo>
                  <a:pt x="3956" y="1342"/>
                </a:lnTo>
                <a:lnTo>
                  <a:pt x="3958" y="1342"/>
                </a:lnTo>
                <a:lnTo>
                  <a:pt x="3958" y="1342"/>
                </a:lnTo>
                <a:lnTo>
                  <a:pt x="3958" y="1340"/>
                </a:lnTo>
                <a:lnTo>
                  <a:pt x="3958" y="1340"/>
                </a:lnTo>
                <a:lnTo>
                  <a:pt x="3960" y="1340"/>
                </a:lnTo>
                <a:lnTo>
                  <a:pt x="3960" y="1340"/>
                </a:lnTo>
                <a:lnTo>
                  <a:pt x="3962" y="1340"/>
                </a:lnTo>
                <a:lnTo>
                  <a:pt x="3964" y="1342"/>
                </a:lnTo>
                <a:lnTo>
                  <a:pt x="3964" y="1342"/>
                </a:lnTo>
                <a:lnTo>
                  <a:pt x="3964" y="1342"/>
                </a:lnTo>
                <a:lnTo>
                  <a:pt x="3964" y="1344"/>
                </a:lnTo>
                <a:lnTo>
                  <a:pt x="3964" y="1344"/>
                </a:lnTo>
                <a:lnTo>
                  <a:pt x="3966" y="1344"/>
                </a:lnTo>
                <a:lnTo>
                  <a:pt x="3966" y="1346"/>
                </a:lnTo>
                <a:lnTo>
                  <a:pt x="3966" y="1346"/>
                </a:lnTo>
                <a:lnTo>
                  <a:pt x="3966" y="1348"/>
                </a:lnTo>
                <a:lnTo>
                  <a:pt x="3968" y="1348"/>
                </a:lnTo>
                <a:lnTo>
                  <a:pt x="3968" y="1348"/>
                </a:lnTo>
                <a:lnTo>
                  <a:pt x="3968" y="1348"/>
                </a:lnTo>
                <a:lnTo>
                  <a:pt x="3968" y="1350"/>
                </a:lnTo>
                <a:lnTo>
                  <a:pt x="3968" y="1350"/>
                </a:lnTo>
                <a:lnTo>
                  <a:pt x="3966" y="1352"/>
                </a:lnTo>
                <a:lnTo>
                  <a:pt x="3966" y="1350"/>
                </a:lnTo>
                <a:lnTo>
                  <a:pt x="3964" y="1348"/>
                </a:lnTo>
                <a:lnTo>
                  <a:pt x="3962" y="1348"/>
                </a:lnTo>
                <a:lnTo>
                  <a:pt x="3962" y="1350"/>
                </a:lnTo>
                <a:lnTo>
                  <a:pt x="3964" y="1352"/>
                </a:lnTo>
                <a:lnTo>
                  <a:pt x="3964" y="1354"/>
                </a:lnTo>
                <a:lnTo>
                  <a:pt x="3966" y="1357"/>
                </a:lnTo>
                <a:lnTo>
                  <a:pt x="3968" y="1357"/>
                </a:lnTo>
                <a:lnTo>
                  <a:pt x="3968" y="1357"/>
                </a:lnTo>
                <a:lnTo>
                  <a:pt x="3968" y="1354"/>
                </a:lnTo>
                <a:lnTo>
                  <a:pt x="3968" y="1352"/>
                </a:lnTo>
                <a:lnTo>
                  <a:pt x="3968" y="1352"/>
                </a:lnTo>
                <a:lnTo>
                  <a:pt x="3971" y="1350"/>
                </a:lnTo>
                <a:lnTo>
                  <a:pt x="3971" y="1350"/>
                </a:lnTo>
                <a:lnTo>
                  <a:pt x="3971" y="1352"/>
                </a:lnTo>
                <a:lnTo>
                  <a:pt x="3971" y="1357"/>
                </a:lnTo>
                <a:lnTo>
                  <a:pt x="3971" y="1357"/>
                </a:lnTo>
                <a:lnTo>
                  <a:pt x="3973" y="1359"/>
                </a:lnTo>
                <a:lnTo>
                  <a:pt x="3973" y="1359"/>
                </a:lnTo>
                <a:lnTo>
                  <a:pt x="3973" y="1361"/>
                </a:lnTo>
                <a:lnTo>
                  <a:pt x="3973" y="1363"/>
                </a:lnTo>
                <a:lnTo>
                  <a:pt x="3975" y="1367"/>
                </a:lnTo>
                <a:lnTo>
                  <a:pt x="3977" y="1373"/>
                </a:lnTo>
                <a:lnTo>
                  <a:pt x="3977" y="1375"/>
                </a:lnTo>
                <a:lnTo>
                  <a:pt x="3979" y="1375"/>
                </a:lnTo>
                <a:lnTo>
                  <a:pt x="3977" y="1380"/>
                </a:lnTo>
                <a:lnTo>
                  <a:pt x="3977" y="1382"/>
                </a:lnTo>
                <a:lnTo>
                  <a:pt x="3977" y="1384"/>
                </a:lnTo>
                <a:lnTo>
                  <a:pt x="3977" y="1386"/>
                </a:lnTo>
                <a:lnTo>
                  <a:pt x="3975" y="1386"/>
                </a:lnTo>
                <a:lnTo>
                  <a:pt x="3975" y="1390"/>
                </a:lnTo>
                <a:lnTo>
                  <a:pt x="3975" y="1390"/>
                </a:lnTo>
                <a:lnTo>
                  <a:pt x="3973" y="1392"/>
                </a:lnTo>
                <a:lnTo>
                  <a:pt x="3973" y="1399"/>
                </a:lnTo>
                <a:lnTo>
                  <a:pt x="3973" y="1399"/>
                </a:lnTo>
                <a:lnTo>
                  <a:pt x="3975" y="1399"/>
                </a:lnTo>
                <a:lnTo>
                  <a:pt x="3977" y="1399"/>
                </a:lnTo>
                <a:lnTo>
                  <a:pt x="3977" y="1396"/>
                </a:lnTo>
                <a:lnTo>
                  <a:pt x="3979" y="1394"/>
                </a:lnTo>
                <a:lnTo>
                  <a:pt x="3979" y="1394"/>
                </a:lnTo>
                <a:lnTo>
                  <a:pt x="3979" y="1394"/>
                </a:lnTo>
                <a:lnTo>
                  <a:pt x="3979" y="1394"/>
                </a:lnTo>
                <a:lnTo>
                  <a:pt x="3979" y="1392"/>
                </a:lnTo>
                <a:lnTo>
                  <a:pt x="3979" y="1392"/>
                </a:lnTo>
                <a:lnTo>
                  <a:pt x="3979" y="1394"/>
                </a:lnTo>
                <a:lnTo>
                  <a:pt x="3979" y="1396"/>
                </a:lnTo>
                <a:lnTo>
                  <a:pt x="3979" y="1399"/>
                </a:lnTo>
                <a:lnTo>
                  <a:pt x="3979" y="1399"/>
                </a:lnTo>
                <a:lnTo>
                  <a:pt x="3979" y="1401"/>
                </a:lnTo>
                <a:lnTo>
                  <a:pt x="3979" y="1401"/>
                </a:lnTo>
                <a:lnTo>
                  <a:pt x="3981" y="1401"/>
                </a:lnTo>
                <a:lnTo>
                  <a:pt x="3981" y="1399"/>
                </a:lnTo>
                <a:lnTo>
                  <a:pt x="3981" y="1399"/>
                </a:lnTo>
                <a:lnTo>
                  <a:pt x="3983" y="1396"/>
                </a:lnTo>
                <a:lnTo>
                  <a:pt x="3983" y="1399"/>
                </a:lnTo>
                <a:lnTo>
                  <a:pt x="3983" y="1399"/>
                </a:lnTo>
                <a:lnTo>
                  <a:pt x="3983" y="1399"/>
                </a:lnTo>
                <a:lnTo>
                  <a:pt x="3983" y="1401"/>
                </a:lnTo>
                <a:lnTo>
                  <a:pt x="3983" y="1403"/>
                </a:lnTo>
                <a:lnTo>
                  <a:pt x="3985" y="1403"/>
                </a:lnTo>
                <a:lnTo>
                  <a:pt x="3987" y="1403"/>
                </a:lnTo>
                <a:lnTo>
                  <a:pt x="3987" y="1401"/>
                </a:lnTo>
                <a:lnTo>
                  <a:pt x="3989" y="1399"/>
                </a:lnTo>
                <a:lnTo>
                  <a:pt x="3989" y="1399"/>
                </a:lnTo>
                <a:lnTo>
                  <a:pt x="3989" y="1401"/>
                </a:lnTo>
                <a:lnTo>
                  <a:pt x="3989" y="1401"/>
                </a:lnTo>
                <a:lnTo>
                  <a:pt x="3987" y="1403"/>
                </a:lnTo>
                <a:lnTo>
                  <a:pt x="3989" y="1403"/>
                </a:lnTo>
                <a:lnTo>
                  <a:pt x="3989" y="1403"/>
                </a:lnTo>
                <a:lnTo>
                  <a:pt x="3992" y="1403"/>
                </a:lnTo>
                <a:lnTo>
                  <a:pt x="3994" y="1401"/>
                </a:lnTo>
                <a:lnTo>
                  <a:pt x="3994" y="1399"/>
                </a:lnTo>
                <a:lnTo>
                  <a:pt x="3996" y="1396"/>
                </a:lnTo>
                <a:lnTo>
                  <a:pt x="3998" y="1396"/>
                </a:lnTo>
                <a:lnTo>
                  <a:pt x="4000" y="1394"/>
                </a:lnTo>
                <a:lnTo>
                  <a:pt x="4000" y="1394"/>
                </a:lnTo>
                <a:lnTo>
                  <a:pt x="4000" y="1394"/>
                </a:lnTo>
                <a:lnTo>
                  <a:pt x="4000" y="1394"/>
                </a:lnTo>
                <a:lnTo>
                  <a:pt x="4002" y="1394"/>
                </a:lnTo>
                <a:lnTo>
                  <a:pt x="4004" y="1392"/>
                </a:lnTo>
                <a:lnTo>
                  <a:pt x="4002" y="1392"/>
                </a:lnTo>
                <a:lnTo>
                  <a:pt x="4002" y="1390"/>
                </a:lnTo>
                <a:lnTo>
                  <a:pt x="4002" y="1388"/>
                </a:lnTo>
                <a:lnTo>
                  <a:pt x="4002" y="1388"/>
                </a:lnTo>
                <a:lnTo>
                  <a:pt x="4002" y="1388"/>
                </a:lnTo>
                <a:lnTo>
                  <a:pt x="4002" y="1390"/>
                </a:lnTo>
                <a:lnTo>
                  <a:pt x="4002" y="1390"/>
                </a:lnTo>
                <a:lnTo>
                  <a:pt x="4004" y="1392"/>
                </a:lnTo>
                <a:lnTo>
                  <a:pt x="4004" y="1392"/>
                </a:lnTo>
                <a:lnTo>
                  <a:pt x="4006" y="1392"/>
                </a:lnTo>
                <a:lnTo>
                  <a:pt x="4008" y="1392"/>
                </a:lnTo>
                <a:lnTo>
                  <a:pt x="4010" y="1388"/>
                </a:lnTo>
                <a:lnTo>
                  <a:pt x="4010" y="1388"/>
                </a:lnTo>
                <a:lnTo>
                  <a:pt x="4010" y="1386"/>
                </a:lnTo>
                <a:lnTo>
                  <a:pt x="4012" y="1384"/>
                </a:lnTo>
                <a:lnTo>
                  <a:pt x="4010" y="1382"/>
                </a:lnTo>
                <a:lnTo>
                  <a:pt x="4012" y="1380"/>
                </a:lnTo>
                <a:lnTo>
                  <a:pt x="4010" y="1380"/>
                </a:lnTo>
                <a:lnTo>
                  <a:pt x="4010" y="1380"/>
                </a:lnTo>
                <a:lnTo>
                  <a:pt x="4012" y="1380"/>
                </a:lnTo>
                <a:lnTo>
                  <a:pt x="4015" y="1382"/>
                </a:lnTo>
                <a:lnTo>
                  <a:pt x="4015" y="1382"/>
                </a:lnTo>
                <a:lnTo>
                  <a:pt x="4017" y="1384"/>
                </a:lnTo>
                <a:lnTo>
                  <a:pt x="4015" y="1384"/>
                </a:lnTo>
                <a:lnTo>
                  <a:pt x="4017" y="1386"/>
                </a:lnTo>
                <a:lnTo>
                  <a:pt x="4017" y="1388"/>
                </a:lnTo>
                <a:lnTo>
                  <a:pt x="4019" y="1390"/>
                </a:lnTo>
                <a:lnTo>
                  <a:pt x="4019" y="1392"/>
                </a:lnTo>
                <a:lnTo>
                  <a:pt x="4021" y="1392"/>
                </a:lnTo>
                <a:lnTo>
                  <a:pt x="4023" y="1392"/>
                </a:lnTo>
                <a:lnTo>
                  <a:pt x="4023" y="1392"/>
                </a:lnTo>
                <a:lnTo>
                  <a:pt x="4023" y="1390"/>
                </a:lnTo>
                <a:lnTo>
                  <a:pt x="4023" y="1392"/>
                </a:lnTo>
                <a:lnTo>
                  <a:pt x="4023" y="1392"/>
                </a:lnTo>
                <a:lnTo>
                  <a:pt x="4023" y="1396"/>
                </a:lnTo>
                <a:lnTo>
                  <a:pt x="4021" y="1396"/>
                </a:lnTo>
                <a:lnTo>
                  <a:pt x="4021" y="1399"/>
                </a:lnTo>
                <a:lnTo>
                  <a:pt x="4023" y="1401"/>
                </a:lnTo>
                <a:lnTo>
                  <a:pt x="4025" y="1407"/>
                </a:lnTo>
                <a:lnTo>
                  <a:pt x="4023" y="1409"/>
                </a:lnTo>
                <a:lnTo>
                  <a:pt x="4025" y="1411"/>
                </a:lnTo>
                <a:lnTo>
                  <a:pt x="4025" y="1415"/>
                </a:lnTo>
                <a:lnTo>
                  <a:pt x="4025" y="1417"/>
                </a:lnTo>
                <a:lnTo>
                  <a:pt x="4027" y="1417"/>
                </a:lnTo>
                <a:lnTo>
                  <a:pt x="4027" y="1419"/>
                </a:lnTo>
                <a:lnTo>
                  <a:pt x="4027" y="1419"/>
                </a:lnTo>
                <a:lnTo>
                  <a:pt x="4027" y="1419"/>
                </a:lnTo>
                <a:lnTo>
                  <a:pt x="4027" y="1422"/>
                </a:lnTo>
                <a:lnTo>
                  <a:pt x="4027" y="1424"/>
                </a:lnTo>
                <a:lnTo>
                  <a:pt x="4029" y="1426"/>
                </a:lnTo>
                <a:lnTo>
                  <a:pt x="4029" y="1430"/>
                </a:lnTo>
                <a:lnTo>
                  <a:pt x="4029" y="1430"/>
                </a:lnTo>
                <a:lnTo>
                  <a:pt x="4029" y="1432"/>
                </a:lnTo>
                <a:lnTo>
                  <a:pt x="4029" y="1434"/>
                </a:lnTo>
                <a:lnTo>
                  <a:pt x="4031" y="1430"/>
                </a:lnTo>
                <a:lnTo>
                  <a:pt x="4031" y="1430"/>
                </a:lnTo>
                <a:lnTo>
                  <a:pt x="4031" y="1432"/>
                </a:lnTo>
                <a:lnTo>
                  <a:pt x="4031" y="1432"/>
                </a:lnTo>
                <a:lnTo>
                  <a:pt x="4033" y="1436"/>
                </a:lnTo>
                <a:lnTo>
                  <a:pt x="4033" y="1438"/>
                </a:lnTo>
                <a:lnTo>
                  <a:pt x="4036" y="1440"/>
                </a:lnTo>
                <a:lnTo>
                  <a:pt x="4036" y="1445"/>
                </a:lnTo>
                <a:lnTo>
                  <a:pt x="4038" y="1447"/>
                </a:lnTo>
                <a:lnTo>
                  <a:pt x="4038" y="1447"/>
                </a:lnTo>
                <a:lnTo>
                  <a:pt x="4038" y="1449"/>
                </a:lnTo>
                <a:lnTo>
                  <a:pt x="4038" y="1451"/>
                </a:lnTo>
                <a:lnTo>
                  <a:pt x="4036" y="1451"/>
                </a:lnTo>
                <a:lnTo>
                  <a:pt x="4038" y="1453"/>
                </a:lnTo>
                <a:lnTo>
                  <a:pt x="4036" y="1453"/>
                </a:lnTo>
                <a:lnTo>
                  <a:pt x="4036" y="1455"/>
                </a:lnTo>
                <a:lnTo>
                  <a:pt x="4036" y="1455"/>
                </a:lnTo>
                <a:lnTo>
                  <a:pt x="4038" y="1455"/>
                </a:lnTo>
                <a:lnTo>
                  <a:pt x="4038" y="1457"/>
                </a:lnTo>
                <a:lnTo>
                  <a:pt x="4038" y="1457"/>
                </a:lnTo>
                <a:lnTo>
                  <a:pt x="4038" y="1459"/>
                </a:lnTo>
                <a:lnTo>
                  <a:pt x="4038" y="1459"/>
                </a:lnTo>
                <a:lnTo>
                  <a:pt x="4038" y="1459"/>
                </a:lnTo>
                <a:lnTo>
                  <a:pt x="4036" y="1461"/>
                </a:lnTo>
                <a:lnTo>
                  <a:pt x="4038" y="1461"/>
                </a:lnTo>
                <a:lnTo>
                  <a:pt x="4038" y="1461"/>
                </a:lnTo>
                <a:lnTo>
                  <a:pt x="4040" y="1461"/>
                </a:lnTo>
                <a:lnTo>
                  <a:pt x="4040" y="1461"/>
                </a:lnTo>
                <a:lnTo>
                  <a:pt x="4040" y="1461"/>
                </a:lnTo>
                <a:lnTo>
                  <a:pt x="4040" y="1463"/>
                </a:lnTo>
                <a:lnTo>
                  <a:pt x="4038" y="1463"/>
                </a:lnTo>
                <a:lnTo>
                  <a:pt x="4038" y="1466"/>
                </a:lnTo>
                <a:lnTo>
                  <a:pt x="4038" y="1466"/>
                </a:lnTo>
                <a:lnTo>
                  <a:pt x="4038" y="1468"/>
                </a:lnTo>
                <a:lnTo>
                  <a:pt x="4038" y="1470"/>
                </a:lnTo>
                <a:lnTo>
                  <a:pt x="4038" y="1470"/>
                </a:lnTo>
                <a:lnTo>
                  <a:pt x="4038" y="1472"/>
                </a:lnTo>
                <a:lnTo>
                  <a:pt x="4036" y="1474"/>
                </a:lnTo>
                <a:lnTo>
                  <a:pt x="4036" y="1476"/>
                </a:lnTo>
                <a:lnTo>
                  <a:pt x="4036" y="1476"/>
                </a:lnTo>
                <a:lnTo>
                  <a:pt x="4033" y="1478"/>
                </a:lnTo>
                <a:lnTo>
                  <a:pt x="4036" y="1482"/>
                </a:lnTo>
                <a:lnTo>
                  <a:pt x="4036" y="1484"/>
                </a:lnTo>
                <a:lnTo>
                  <a:pt x="4036" y="1487"/>
                </a:lnTo>
                <a:lnTo>
                  <a:pt x="4036" y="1487"/>
                </a:lnTo>
                <a:lnTo>
                  <a:pt x="4038" y="1484"/>
                </a:lnTo>
                <a:lnTo>
                  <a:pt x="4038" y="1484"/>
                </a:lnTo>
                <a:lnTo>
                  <a:pt x="4036" y="1489"/>
                </a:lnTo>
                <a:lnTo>
                  <a:pt x="4036" y="1493"/>
                </a:lnTo>
                <a:lnTo>
                  <a:pt x="4033" y="1495"/>
                </a:lnTo>
                <a:lnTo>
                  <a:pt x="4033" y="1497"/>
                </a:lnTo>
                <a:lnTo>
                  <a:pt x="4031" y="1501"/>
                </a:lnTo>
                <a:lnTo>
                  <a:pt x="4031" y="1505"/>
                </a:lnTo>
                <a:lnTo>
                  <a:pt x="4031" y="1508"/>
                </a:lnTo>
                <a:lnTo>
                  <a:pt x="4031" y="1510"/>
                </a:lnTo>
                <a:lnTo>
                  <a:pt x="4031" y="1514"/>
                </a:lnTo>
                <a:lnTo>
                  <a:pt x="4033" y="1514"/>
                </a:lnTo>
                <a:lnTo>
                  <a:pt x="4033" y="1514"/>
                </a:lnTo>
                <a:lnTo>
                  <a:pt x="4033" y="1512"/>
                </a:lnTo>
                <a:lnTo>
                  <a:pt x="4036" y="1512"/>
                </a:lnTo>
                <a:lnTo>
                  <a:pt x="4036" y="1512"/>
                </a:lnTo>
                <a:lnTo>
                  <a:pt x="4038" y="1512"/>
                </a:lnTo>
                <a:lnTo>
                  <a:pt x="4038" y="1512"/>
                </a:lnTo>
                <a:lnTo>
                  <a:pt x="4040" y="1516"/>
                </a:lnTo>
                <a:lnTo>
                  <a:pt x="4040" y="1516"/>
                </a:lnTo>
                <a:lnTo>
                  <a:pt x="4042" y="1516"/>
                </a:lnTo>
                <a:lnTo>
                  <a:pt x="4042" y="1518"/>
                </a:lnTo>
                <a:lnTo>
                  <a:pt x="4042" y="1520"/>
                </a:lnTo>
                <a:lnTo>
                  <a:pt x="4044" y="1520"/>
                </a:lnTo>
                <a:lnTo>
                  <a:pt x="4044" y="1520"/>
                </a:lnTo>
                <a:lnTo>
                  <a:pt x="4046" y="1522"/>
                </a:lnTo>
                <a:lnTo>
                  <a:pt x="4046" y="1522"/>
                </a:lnTo>
                <a:lnTo>
                  <a:pt x="4048" y="1524"/>
                </a:lnTo>
                <a:lnTo>
                  <a:pt x="4048" y="1526"/>
                </a:lnTo>
                <a:lnTo>
                  <a:pt x="4050" y="1526"/>
                </a:lnTo>
                <a:lnTo>
                  <a:pt x="4050" y="1526"/>
                </a:lnTo>
                <a:lnTo>
                  <a:pt x="4050" y="1526"/>
                </a:lnTo>
                <a:lnTo>
                  <a:pt x="4050" y="1528"/>
                </a:lnTo>
                <a:lnTo>
                  <a:pt x="4052" y="1528"/>
                </a:lnTo>
                <a:lnTo>
                  <a:pt x="4052" y="1528"/>
                </a:lnTo>
                <a:lnTo>
                  <a:pt x="4052" y="1533"/>
                </a:lnTo>
                <a:lnTo>
                  <a:pt x="4054" y="1535"/>
                </a:lnTo>
                <a:lnTo>
                  <a:pt x="4059" y="1539"/>
                </a:lnTo>
                <a:lnTo>
                  <a:pt x="4059" y="1541"/>
                </a:lnTo>
                <a:lnTo>
                  <a:pt x="4061" y="1543"/>
                </a:lnTo>
                <a:lnTo>
                  <a:pt x="4061" y="1545"/>
                </a:lnTo>
                <a:lnTo>
                  <a:pt x="4063" y="1547"/>
                </a:lnTo>
                <a:lnTo>
                  <a:pt x="4061" y="1552"/>
                </a:lnTo>
                <a:lnTo>
                  <a:pt x="4063" y="1558"/>
                </a:lnTo>
                <a:lnTo>
                  <a:pt x="4065" y="1564"/>
                </a:lnTo>
                <a:lnTo>
                  <a:pt x="4065" y="1568"/>
                </a:lnTo>
                <a:lnTo>
                  <a:pt x="4067" y="1570"/>
                </a:lnTo>
                <a:lnTo>
                  <a:pt x="4067" y="1573"/>
                </a:lnTo>
                <a:lnTo>
                  <a:pt x="4067" y="1573"/>
                </a:lnTo>
                <a:lnTo>
                  <a:pt x="4067" y="1575"/>
                </a:lnTo>
                <a:lnTo>
                  <a:pt x="4067" y="1575"/>
                </a:lnTo>
                <a:lnTo>
                  <a:pt x="4067" y="1575"/>
                </a:lnTo>
                <a:lnTo>
                  <a:pt x="4069" y="1577"/>
                </a:lnTo>
                <a:lnTo>
                  <a:pt x="4071" y="1579"/>
                </a:lnTo>
                <a:lnTo>
                  <a:pt x="4073" y="1581"/>
                </a:lnTo>
                <a:lnTo>
                  <a:pt x="4075" y="1585"/>
                </a:lnTo>
                <a:lnTo>
                  <a:pt x="4075" y="1585"/>
                </a:lnTo>
                <a:lnTo>
                  <a:pt x="4075" y="1587"/>
                </a:lnTo>
                <a:lnTo>
                  <a:pt x="4075" y="1589"/>
                </a:lnTo>
                <a:lnTo>
                  <a:pt x="4075" y="1591"/>
                </a:lnTo>
                <a:lnTo>
                  <a:pt x="4077" y="1591"/>
                </a:lnTo>
                <a:lnTo>
                  <a:pt x="4077" y="1593"/>
                </a:lnTo>
                <a:lnTo>
                  <a:pt x="4082" y="1593"/>
                </a:lnTo>
                <a:lnTo>
                  <a:pt x="4084" y="1596"/>
                </a:lnTo>
                <a:lnTo>
                  <a:pt x="4088" y="1600"/>
                </a:lnTo>
                <a:lnTo>
                  <a:pt x="4094" y="1602"/>
                </a:lnTo>
                <a:lnTo>
                  <a:pt x="4096" y="1604"/>
                </a:lnTo>
                <a:lnTo>
                  <a:pt x="4098" y="1606"/>
                </a:lnTo>
                <a:lnTo>
                  <a:pt x="4105" y="1608"/>
                </a:lnTo>
                <a:lnTo>
                  <a:pt x="4105" y="1610"/>
                </a:lnTo>
                <a:lnTo>
                  <a:pt x="4107" y="1610"/>
                </a:lnTo>
                <a:lnTo>
                  <a:pt x="4107" y="1612"/>
                </a:lnTo>
                <a:lnTo>
                  <a:pt x="4109" y="1612"/>
                </a:lnTo>
                <a:lnTo>
                  <a:pt x="4111" y="1610"/>
                </a:lnTo>
                <a:lnTo>
                  <a:pt x="4111" y="1610"/>
                </a:lnTo>
                <a:lnTo>
                  <a:pt x="4113" y="1610"/>
                </a:lnTo>
                <a:lnTo>
                  <a:pt x="4115" y="1610"/>
                </a:lnTo>
                <a:lnTo>
                  <a:pt x="4115" y="1608"/>
                </a:lnTo>
                <a:lnTo>
                  <a:pt x="4113" y="1608"/>
                </a:lnTo>
                <a:lnTo>
                  <a:pt x="4115" y="1608"/>
                </a:lnTo>
                <a:lnTo>
                  <a:pt x="4115" y="1608"/>
                </a:lnTo>
                <a:lnTo>
                  <a:pt x="4115" y="1610"/>
                </a:lnTo>
                <a:lnTo>
                  <a:pt x="4115" y="1610"/>
                </a:lnTo>
                <a:lnTo>
                  <a:pt x="4115" y="1610"/>
                </a:lnTo>
                <a:lnTo>
                  <a:pt x="4117" y="1612"/>
                </a:lnTo>
                <a:lnTo>
                  <a:pt x="4117" y="1610"/>
                </a:lnTo>
                <a:lnTo>
                  <a:pt x="4119" y="1610"/>
                </a:lnTo>
                <a:lnTo>
                  <a:pt x="4119" y="1610"/>
                </a:lnTo>
                <a:lnTo>
                  <a:pt x="4117" y="1606"/>
                </a:lnTo>
                <a:lnTo>
                  <a:pt x="4113" y="1598"/>
                </a:lnTo>
                <a:lnTo>
                  <a:pt x="4111" y="1596"/>
                </a:lnTo>
                <a:lnTo>
                  <a:pt x="4111" y="1593"/>
                </a:lnTo>
                <a:lnTo>
                  <a:pt x="4107" y="1591"/>
                </a:lnTo>
                <a:lnTo>
                  <a:pt x="4107" y="1591"/>
                </a:lnTo>
                <a:lnTo>
                  <a:pt x="4107" y="1589"/>
                </a:lnTo>
                <a:lnTo>
                  <a:pt x="4107" y="1585"/>
                </a:lnTo>
                <a:lnTo>
                  <a:pt x="4107" y="1583"/>
                </a:lnTo>
                <a:lnTo>
                  <a:pt x="4107" y="1581"/>
                </a:lnTo>
                <a:lnTo>
                  <a:pt x="4105" y="1579"/>
                </a:lnTo>
                <a:lnTo>
                  <a:pt x="4105" y="1577"/>
                </a:lnTo>
                <a:lnTo>
                  <a:pt x="4107" y="1575"/>
                </a:lnTo>
                <a:lnTo>
                  <a:pt x="4107" y="1568"/>
                </a:lnTo>
                <a:lnTo>
                  <a:pt x="4107" y="1564"/>
                </a:lnTo>
                <a:lnTo>
                  <a:pt x="4107" y="1562"/>
                </a:lnTo>
                <a:lnTo>
                  <a:pt x="4103" y="1556"/>
                </a:lnTo>
                <a:lnTo>
                  <a:pt x="4100" y="1554"/>
                </a:lnTo>
                <a:lnTo>
                  <a:pt x="4100" y="1552"/>
                </a:lnTo>
                <a:lnTo>
                  <a:pt x="4098" y="1552"/>
                </a:lnTo>
                <a:lnTo>
                  <a:pt x="4096" y="1549"/>
                </a:lnTo>
                <a:lnTo>
                  <a:pt x="4092" y="1547"/>
                </a:lnTo>
                <a:lnTo>
                  <a:pt x="4090" y="1543"/>
                </a:lnTo>
                <a:lnTo>
                  <a:pt x="4090" y="1541"/>
                </a:lnTo>
                <a:lnTo>
                  <a:pt x="4086" y="1541"/>
                </a:lnTo>
                <a:lnTo>
                  <a:pt x="4082" y="1539"/>
                </a:lnTo>
                <a:lnTo>
                  <a:pt x="4080" y="1535"/>
                </a:lnTo>
                <a:lnTo>
                  <a:pt x="4077" y="1533"/>
                </a:lnTo>
                <a:lnTo>
                  <a:pt x="4077" y="1533"/>
                </a:lnTo>
                <a:lnTo>
                  <a:pt x="4075" y="1533"/>
                </a:lnTo>
                <a:lnTo>
                  <a:pt x="4073" y="1533"/>
                </a:lnTo>
                <a:lnTo>
                  <a:pt x="4071" y="1533"/>
                </a:lnTo>
                <a:lnTo>
                  <a:pt x="4067" y="1531"/>
                </a:lnTo>
                <a:lnTo>
                  <a:pt x="4067" y="1528"/>
                </a:lnTo>
                <a:lnTo>
                  <a:pt x="4065" y="1528"/>
                </a:lnTo>
                <a:lnTo>
                  <a:pt x="4063" y="1528"/>
                </a:lnTo>
                <a:lnTo>
                  <a:pt x="4063" y="1528"/>
                </a:lnTo>
                <a:lnTo>
                  <a:pt x="4063" y="1526"/>
                </a:lnTo>
                <a:lnTo>
                  <a:pt x="4059" y="1524"/>
                </a:lnTo>
                <a:lnTo>
                  <a:pt x="4059" y="1522"/>
                </a:lnTo>
                <a:lnTo>
                  <a:pt x="4059" y="1520"/>
                </a:lnTo>
                <a:lnTo>
                  <a:pt x="4061" y="1520"/>
                </a:lnTo>
                <a:lnTo>
                  <a:pt x="4061" y="1520"/>
                </a:lnTo>
                <a:lnTo>
                  <a:pt x="4061" y="1522"/>
                </a:lnTo>
                <a:lnTo>
                  <a:pt x="4061" y="1522"/>
                </a:lnTo>
                <a:lnTo>
                  <a:pt x="4061" y="1522"/>
                </a:lnTo>
                <a:lnTo>
                  <a:pt x="4061" y="1522"/>
                </a:lnTo>
                <a:lnTo>
                  <a:pt x="4063" y="1522"/>
                </a:lnTo>
                <a:lnTo>
                  <a:pt x="4063" y="1524"/>
                </a:lnTo>
                <a:lnTo>
                  <a:pt x="4063" y="1526"/>
                </a:lnTo>
                <a:lnTo>
                  <a:pt x="4065" y="1526"/>
                </a:lnTo>
                <a:lnTo>
                  <a:pt x="4063" y="1526"/>
                </a:lnTo>
                <a:lnTo>
                  <a:pt x="4063" y="1524"/>
                </a:lnTo>
                <a:lnTo>
                  <a:pt x="4061" y="1512"/>
                </a:lnTo>
                <a:lnTo>
                  <a:pt x="4061" y="1510"/>
                </a:lnTo>
                <a:lnTo>
                  <a:pt x="4059" y="1510"/>
                </a:lnTo>
                <a:lnTo>
                  <a:pt x="4059" y="1510"/>
                </a:lnTo>
                <a:lnTo>
                  <a:pt x="4059" y="1510"/>
                </a:lnTo>
                <a:lnTo>
                  <a:pt x="4059" y="1510"/>
                </a:lnTo>
                <a:lnTo>
                  <a:pt x="4056" y="1510"/>
                </a:lnTo>
                <a:lnTo>
                  <a:pt x="4056" y="1508"/>
                </a:lnTo>
                <a:lnTo>
                  <a:pt x="4056" y="1505"/>
                </a:lnTo>
                <a:lnTo>
                  <a:pt x="4054" y="1499"/>
                </a:lnTo>
                <a:lnTo>
                  <a:pt x="4054" y="1499"/>
                </a:lnTo>
                <a:lnTo>
                  <a:pt x="4054" y="1497"/>
                </a:lnTo>
                <a:lnTo>
                  <a:pt x="4052" y="1497"/>
                </a:lnTo>
                <a:lnTo>
                  <a:pt x="4048" y="1499"/>
                </a:lnTo>
                <a:lnTo>
                  <a:pt x="4046" y="1499"/>
                </a:lnTo>
                <a:lnTo>
                  <a:pt x="4046" y="1497"/>
                </a:lnTo>
                <a:lnTo>
                  <a:pt x="4046" y="1497"/>
                </a:lnTo>
                <a:lnTo>
                  <a:pt x="4046" y="1495"/>
                </a:lnTo>
                <a:lnTo>
                  <a:pt x="4044" y="1493"/>
                </a:lnTo>
                <a:lnTo>
                  <a:pt x="4044" y="1491"/>
                </a:lnTo>
                <a:lnTo>
                  <a:pt x="4044" y="1489"/>
                </a:lnTo>
                <a:lnTo>
                  <a:pt x="4044" y="1484"/>
                </a:lnTo>
                <a:lnTo>
                  <a:pt x="4044" y="1482"/>
                </a:lnTo>
                <a:lnTo>
                  <a:pt x="4044" y="1482"/>
                </a:lnTo>
                <a:lnTo>
                  <a:pt x="4046" y="1482"/>
                </a:lnTo>
                <a:lnTo>
                  <a:pt x="4046" y="1478"/>
                </a:lnTo>
                <a:lnTo>
                  <a:pt x="4048" y="1474"/>
                </a:lnTo>
                <a:lnTo>
                  <a:pt x="4050" y="1472"/>
                </a:lnTo>
                <a:lnTo>
                  <a:pt x="4050" y="1470"/>
                </a:lnTo>
                <a:lnTo>
                  <a:pt x="4050" y="1466"/>
                </a:lnTo>
                <a:lnTo>
                  <a:pt x="4052" y="1463"/>
                </a:lnTo>
                <a:lnTo>
                  <a:pt x="4054" y="1461"/>
                </a:lnTo>
                <a:lnTo>
                  <a:pt x="4054" y="1459"/>
                </a:lnTo>
                <a:lnTo>
                  <a:pt x="4054" y="1457"/>
                </a:lnTo>
                <a:lnTo>
                  <a:pt x="4056" y="1455"/>
                </a:lnTo>
                <a:lnTo>
                  <a:pt x="4056" y="1453"/>
                </a:lnTo>
                <a:lnTo>
                  <a:pt x="4056" y="1449"/>
                </a:lnTo>
                <a:lnTo>
                  <a:pt x="4056" y="1447"/>
                </a:lnTo>
                <a:lnTo>
                  <a:pt x="4059" y="1443"/>
                </a:lnTo>
                <a:lnTo>
                  <a:pt x="4056" y="1440"/>
                </a:lnTo>
                <a:lnTo>
                  <a:pt x="4056" y="1440"/>
                </a:lnTo>
                <a:lnTo>
                  <a:pt x="4056" y="1438"/>
                </a:lnTo>
                <a:lnTo>
                  <a:pt x="4059" y="1436"/>
                </a:lnTo>
                <a:lnTo>
                  <a:pt x="4061" y="1436"/>
                </a:lnTo>
                <a:lnTo>
                  <a:pt x="4065" y="1436"/>
                </a:lnTo>
                <a:lnTo>
                  <a:pt x="4065" y="1436"/>
                </a:lnTo>
                <a:lnTo>
                  <a:pt x="4065" y="1436"/>
                </a:lnTo>
                <a:lnTo>
                  <a:pt x="4069" y="1436"/>
                </a:lnTo>
                <a:lnTo>
                  <a:pt x="4071" y="1436"/>
                </a:lnTo>
                <a:lnTo>
                  <a:pt x="4071" y="1438"/>
                </a:lnTo>
                <a:lnTo>
                  <a:pt x="4069" y="1438"/>
                </a:lnTo>
                <a:lnTo>
                  <a:pt x="4069" y="1440"/>
                </a:lnTo>
                <a:lnTo>
                  <a:pt x="4069" y="1443"/>
                </a:lnTo>
                <a:lnTo>
                  <a:pt x="4069" y="1447"/>
                </a:lnTo>
                <a:lnTo>
                  <a:pt x="4069" y="1447"/>
                </a:lnTo>
                <a:lnTo>
                  <a:pt x="4069" y="1449"/>
                </a:lnTo>
                <a:lnTo>
                  <a:pt x="4071" y="1449"/>
                </a:lnTo>
                <a:lnTo>
                  <a:pt x="4073" y="1449"/>
                </a:lnTo>
                <a:lnTo>
                  <a:pt x="4077" y="1449"/>
                </a:lnTo>
                <a:lnTo>
                  <a:pt x="4082" y="1449"/>
                </a:lnTo>
                <a:lnTo>
                  <a:pt x="4084" y="1449"/>
                </a:lnTo>
                <a:lnTo>
                  <a:pt x="4084" y="1449"/>
                </a:lnTo>
                <a:lnTo>
                  <a:pt x="4084" y="1449"/>
                </a:lnTo>
                <a:lnTo>
                  <a:pt x="4086" y="1451"/>
                </a:lnTo>
                <a:lnTo>
                  <a:pt x="4088" y="1451"/>
                </a:lnTo>
                <a:lnTo>
                  <a:pt x="4088" y="1453"/>
                </a:lnTo>
                <a:lnTo>
                  <a:pt x="4090" y="1453"/>
                </a:lnTo>
                <a:lnTo>
                  <a:pt x="4090" y="1453"/>
                </a:lnTo>
                <a:lnTo>
                  <a:pt x="4090" y="1455"/>
                </a:lnTo>
                <a:lnTo>
                  <a:pt x="4092" y="1455"/>
                </a:lnTo>
                <a:lnTo>
                  <a:pt x="4094" y="1457"/>
                </a:lnTo>
                <a:lnTo>
                  <a:pt x="4094" y="1455"/>
                </a:lnTo>
                <a:lnTo>
                  <a:pt x="4094" y="1455"/>
                </a:lnTo>
                <a:lnTo>
                  <a:pt x="4094" y="1455"/>
                </a:lnTo>
                <a:lnTo>
                  <a:pt x="4096" y="1457"/>
                </a:lnTo>
                <a:lnTo>
                  <a:pt x="4096" y="1459"/>
                </a:lnTo>
                <a:lnTo>
                  <a:pt x="4098" y="1461"/>
                </a:lnTo>
                <a:lnTo>
                  <a:pt x="4098" y="1461"/>
                </a:lnTo>
                <a:lnTo>
                  <a:pt x="4098" y="1461"/>
                </a:lnTo>
                <a:lnTo>
                  <a:pt x="4098" y="1461"/>
                </a:lnTo>
                <a:lnTo>
                  <a:pt x="4098" y="1461"/>
                </a:lnTo>
                <a:lnTo>
                  <a:pt x="4100" y="1461"/>
                </a:lnTo>
                <a:lnTo>
                  <a:pt x="4100" y="1463"/>
                </a:lnTo>
                <a:lnTo>
                  <a:pt x="4103" y="1466"/>
                </a:lnTo>
                <a:lnTo>
                  <a:pt x="4100" y="1468"/>
                </a:lnTo>
                <a:lnTo>
                  <a:pt x="4100" y="1470"/>
                </a:lnTo>
                <a:lnTo>
                  <a:pt x="4100" y="1472"/>
                </a:lnTo>
                <a:lnTo>
                  <a:pt x="4103" y="1474"/>
                </a:lnTo>
                <a:lnTo>
                  <a:pt x="4105" y="1474"/>
                </a:lnTo>
                <a:lnTo>
                  <a:pt x="4105" y="1474"/>
                </a:lnTo>
                <a:lnTo>
                  <a:pt x="4107" y="1474"/>
                </a:lnTo>
                <a:lnTo>
                  <a:pt x="4107" y="1472"/>
                </a:lnTo>
                <a:lnTo>
                  <a:pt x="4107" y="1470"/>
                </a:lnTo>
                <a:lnTo>
                  <a:pt x="4109" y="1472"/>
                </a:lnTo>
                <a:lnTo>
                  <a:pt x="4109" y="1472"/>
                </a:lnTo>
                <a:lnTo>
                  <a:pt x="4111" y="1474"/>
                </a:lnTo>
                <a:lnTo>
                  <a:pt x="4109" y="1476"/>
                </a:lnTo>
                <a:lnTo>
                  <a:pt x="4109" y="1476"/>
                </a:lnTo>
                <a:lnTo>
                  <a:pt x="4107" y="1478"/>
                </a:lnTo>
                <a:lnTo>
                  <a:pt x="4107" y="1478"/>
                </a:lnTo>
                <a:lnTo>
                  <a:pt x="4109" y="1478"/>
                </a:lnTo>
                <a:lnTo>
                  <a:pt x="4109" y="1480"/>
                </a:lnTo>
                <a:lnTo>
                  <a:pt x="4113" y="1478"/>
                </a:lnTo>
                <a:lnTo>
                  <a:pt x="4113" y="1478"/>
                </a:lnTo>
                <a:lnTo>
                  <a:pt x="4113" y="1478"/>
                </a:lnTo>
                <a:lnTo>
                  <a:pt x="4113" y="1478"/>
                </a:lnTo>
                <a:lnTo>
                  <a:pt x="4117" y="1480"/>
                </a:lnTo>
                <a:lnTo>
                  <a:pt x="4121" y="1480"/>
                </a:lnTo>
                <a:lnTo>
                  <a:pt x="4121" y="1482"/>
                </a:lnTo>
                <a:lnTo>
                  <a:pt x="4124" y="1482"/>
                </a:lnTo>
                <a:lnTo>
                  <a:pt x="4124" y="1484"/>
                </a:lnTo>
                <a:lnTo>
                  <a:pt x="4124" y="1484"/>
                </a:lnTo>
                <a:lnTo>
                  <a:pt x="4126" y="1484"/>
                </a:lnTo>
                <a:lnTo>
                  <a:pt x="4126" y="1484"/>
                </a:lnTo>
                <a:lnTo>
                  <a:pt x="4128" y="1484"/>
                </a:lnTo>
                <a:lnTo>
                  <a:pt x="4128" y="1487"/>
                </a:lnTo>
                <a:lnTo>
                  <a:pt x="4130" y="1487"/>
                </a:lnTo>
                <a:lnTo>
                  <a:pt x="4130" y="1487"/>
                </a:lnTo>
                <a:lnTo>
                  <a:pt x="4130" y="1489"/>
                </a:lnTo>
                <a:lnTo>
                  <a:pt x="4130" y="1489"/>
                </a:lnTo>
                <a:lnTo>
                  <a:pt x="4128" y="1489"/>
                </a:lnTo>
                <a:lnTo>
                  <a:pt x="4128" y="1491"/>
                </a:lnTo>
                <a:lnTo>
                  <a:pt x="4126" y="1493"/>
                </a:lnTo>
                <a:lnTo>
                  <a:pt x="4126" y="1499"/>
                </a:lnTo>
                <a:lnTo>
                  <a:pt x="4126" y="1505"/>
                </a:lnTo>
                <a:lnTo>
                  <a:pt x="4128" y="1505"/>
                </a:lnTo>
                <a:lnTo>
                  <a:pt x="4126" y="1508"/>
                </a:lnTo>
                <a:lnTo>
                  <a:pt x="4128" y="1508"/>
                </a:lnTo>
                <a:lnTo>
                  <a:pt x="4130" y="1508"/>
                </a:lnTo>
                <a:lnTo>
                  <a:pt x="4132" y="1505"/>
                </a:lnTo>
                <a:lnTo>
                  <a:pt x="4134" y="1505"/>
                </a:lnTo>
                <a:lnTo>
                  <a:pt x="4134" y="1501"/>
                </a:lnTo>
                <a:lnTo>
                  <a:pt x="4136" y="1501"/>
                </a:lnTo>
                <a:lnTo>
                  <a:pt x="4147" y="1495"/>
                </a:lnTo>
                <a:lnTo>
                  <a:pt x="4147" y="1495"/>
                </a:lnTo>
                <a:lnTo>
                  <a:pt x="4147" y="1495"/>
                </a:lnTo>
                <a:lnTo>
                  <a:pt x="4147" y="1493"/>
                </a:lnTo>
                <a:lnTo>
                  <a:pt x="4144" y="1493"/>
                </a:lnTo>
                <a:lnTo>
                  <a:pt x="4140" y="1487"/>
                </a:lnTo>
                <a:lnTo>
                  <a:pt x="4142" y="1489"/>
                </a:lnTo>
                <a:lnTo>
                  <a:pt x="4147" y="1493"/>
                </a:lnTo>
                <a:lnTo>
                  <a:pt x="4149" y="1493"/>
                </a:lnTo>
                <a:lnTo>
                  <a:pt x="4151" y="1493"/>
                </a:lnTo>
                <a:lnTo>
                  <a:pt x="4151" y="1493"/>
                </a:lnTo>
                <a:lnTo>
                  <a:pt x="4151" y="1493"/>
                </a:lnTo>
                <a:lnTo>
                  <a:pt x="4151" y="1491"/>
                </a:lnTo>
                <a:lnTo>
                  <a:pt x="4151" y="1491"/>
                </a:lnTo>
                <a:lnTo>
                  <a:pt x="4147" y="1484"/>
                </a:lnTo>
                <a:lnTo>
                  <a:pt x="4144" y="1484"/>
                </a:lnTo>
                <a:lnTo>
                  <a:pt x="4151" y="1489"/>
                </a:lnTo>
                <a:lnTo>
                  <a:pt x="4151" y="1489"/>
                </a:lnTo>
                <a:lnTo>
                  <a:pt x="4153" y="1489"/>
                </a:lnTo>
                <a:lnTo>
                  <a:pt x="4153" y="1489"/>
                </a:lnTo>
                <a:lnTo>
                  <a:pt x="4153" y="1489"/>
                </a:lnTo>
                <a:lnTo>
                  <a:pt x="4153" y="1487"/>
                </a:lnTo>
                <a:lnTo>
                  <a:pt x="4153" y="1487"/>
                </a:lnTo>
                <a:lnTo>
                  <a:pt x="4155" y="1484"/>
                </a:lnTo>
                <a:lnTo>
                  <a:pt x="4155" y="1484"/>
                </a:lnTo>
                <a:lnTo>
                  <a:pt x="4153" y="1484"/>
                </a:lnTo>
                <a:lnTo>
                  <a:pt x="4153" y="1484"/>
                </a:lnTo>
                <a:lnTo>
                  <a:pt x="4151" y="1482"/>
                </a:lnTo>
                <a:lnTo>
                  <a:pt x="4151" y="1482"/>
                </a:lnTo>
                <a:lnTo>
                  <a:pt x="4153" y="1482"/>
                </a:lnTo>
                <a:lnTo>
                  <a:pt x="4155" y="1482"/>
                </a:lnTo>
                <a:lnTo>
                  <a:pt x="4155" y="1482"/>
                </a:lnTo>
                <a:lnTo>
                  <a:pt x="4155" y="1482"/>
                </a:lnTo>
                <a:lnTo>
                  <a:pt x="4155" y="1480"/>
                </a:lnTo>
                <a:lnTo>
                  <a:pt x="4153" y="1480"/>
                </a:lnTo>
                <a:lnTo>
                  <a:pt x="4153" y="1480"/>
                </a:lnTo>
                <a:lnTo>
                  <a:pt x="4153" y="1480"/>
                </a:lnTo>
                <a:lnTo>
                  <a:pt x="4153" y="1480"/>
                </a:lnTo>
                <a:lnTo>
                  <a:pt x="4155" y="1480"/>
                </a:lnTo>
                <a:lnTo>
                  <a:pt x="4157" y="1482"/>
                </a:lnTo>
                <a:lnTo>
                  <a:pt x="4157" y="1482"/>
                </a:lnTo>
                <a:lnTo>
                  <a:pt x="4157" y="1480"/>
                </a:lnTo>
                <a:lnTo>
                  <a:pt x="4157" y="1478"/>
                </a:lnTo>
                <a:lnTo>
                  <a:pt x="4157" y="1478"/>
                </a:lnTo>
                <a:lnTo>
                  <a:pt x="4157" y="1478"/>
                </a:lnTo>
                <a:lnTo>
                  <a:pt x="4159" y="1478"/>
                </a:lnTo>
                <a:lnTo>
                  <a:pt x="4159" y="1480"/>
                </a:lnTo>
                <a:lnTo>
                  <a:pt x="4161" y="1480"/>
                </a:lnTo>
                <a:lnTo>
                  <a:pt x="4161" y="1480"/>
                </a:lnTo>
                <a:lnTo>
                  <a:pt x="4161" y="1482"/>
                </a:lnTo>
                <a:lnTo>
                  <a:pt x="4163" y="1480"/>
                </a:lnTo>
                <a:lnTo>
                  <a:pt x="4165" y="1480"/>
                </a:lnTo>
                <a:lnTo>
                  <a:pt x="4165" y="1478"/>
                </a:lnTo>
                <a:lnTo>
                  <a:pt x="4170" y="1476"/>
                </a:lnTo>
                <a:lnTo>
                  <a:pt x="4172" y="1476"/>
                </a:lnTo>
                <a:lnTo>
                  <a:pt x="4174" y="1474"/>
                </a:lnTo>
                <a:lnTo>
                  <a:pt x="4174" y="1474"/>
                </a:lnTo>
                <a:lnTo>
                  <a:pt x="4176" y="1474"/>
                </a:lnTo>
                <a:lnTo>
                  <a:pt x="4178" y="1472"/>
                </a:lnTo>
                <a:lnTo>
                  <a:pt x="4180" y="1470"/>
                </a:lnTo>
                <a:lnTo>
                  <a:pt x="4182" y="1470"/>
                </a:lnTo>
                <a:lnTo>
                  <a:pt x="4184" y="1468"/>
                </a:lnTo>
                <a:lnTo>
                  <a:pt x="4186" y="1468"/>
                </a:lnTo>
                <a:lnTo>
                  <a:pt x="4186" y="1466"/>
                </a:lnTo>
                <a:lnTo>
                  <a:pt x="4186" y="1463"/>
                </a:lnTo>
                <a:lnTo>
                  <a:pt x="4189" y="1463"/>
                </a:lnTo>
                <a:lnTo>
                  <a:pt x="4189" y="1463"/>
                </a:lnTo>
                <a:lnTo>
                  <a:pt x="4191" y="1461"/>
                </a:lnTo>
                <a:lnTo>
                  <a:pt x="4191" y="1461"/>
                </a:lnTo>
                <a:lnTo>
                  <a:pt x="4189" y="1461"/>
                </a:lnTo>
                <a:lnTo>
                  <a:pt x="4189" y="1459"/>
                </a:lnTo>
                <a:lnTo>
                  <a:pt x="4191" y="1459"/>
                </a:lnTo>
                <a:lnTo>
                  <a:pt x="4191" y="1457"/>
                </a:lnTo>
                <a:lnTo>
                  <a:pt x="4191" y="1457"/>
                </a:lnTo>
                <a:lnTo>
                  <a:pt x="4191" y="1459"/>
                </a:lnTo>
                <a:lnTo>
                  <a:pt x="4191" y="1459"/>
                </a:lnTo>
                <a:lnTo>
                  <a:pt x="4191" y="1459"/>
                </a:lnTo>
                <a:lnTo>
                  <a:pt x="4191" y="1457"/>
                </a:lnTo>
                <a:lnTo>
                  <a:pt x="4191" y="1457"/>
                </a:lnTo>
                <a:lnTo>
                  <a:pt x="4191" y="1453"/>
                </a:lnTo>
                <a:lnTo>
                  <a:pt x="4191" y="1453"/>
                </a:lnTo>
                <a:lnTo>
                  <a:pt x="4191" y="1449"/>
                </a:lnTo>
                <a:lnTo>
                  <a:pt x="4191" y="1447"/>
                </a:lnTo>
                <a:lnTo>
                  <a:pt x="4193" y="1447"/>
                </a:lnTo>
                <a:lnTo>
                  <a:pt x="4193" y="1449"/>
                </a:lnTo>
                <a:lnTo>
                  <a:pt x="4193" y="1449"/>
                </a:lnTo>
                <a:lnTo>
                  <a:pt x="4193" y="1447"/>
                </a:lnTo>
                <a:lnTo>
                  <a:pt x="4193" y="1445"/>
                </a:lnTo>
                <a:lnTo>
                  <a:pt x="4193" y="1443"/>
                </a:lnTo>
                <a:lnTo>
                  <a:pt x="4191" y="1440"/>
                </a:lnTo>
                <a:lnTo>
                  <a:pt x="4191" y="1440"/>
                </a:lnTo>
                <a:lnTo>
                  <a:pt x="4191" y="1436"/>
                </a:lnTo>
                <a:lnTo>
                  <a:pt x="4191" y="1434"/>
                </a:lnTo>
                <a:lnTo>
                  <a:pt x="4191" y="1432"/>
                </a:lnTo>
                <a:lnTo>
                  <a:pt x="4191" y="1432"/>
                </a:lnTo>
                <a:lnTo>
                  <a:pt x="4191" y="1430"/>
                </a:lnTo>
                <a:lnTo>
                  <a:pt x="4191" y="1428"/>
                </a:lnTo>
                <a:lnTo>
                  <a:pt x="4191" y="1428"/>
                </a:lnTo>
                <a:lnTo>
                  <a:pt x="4191" y="1426"/>
                </a:lnTo>
                <a:lnTo>
                  <a:pt x="4191" y="1426"/>
                </a:lnTo>
                <a:lnTo>
                  <a:pt x="4189" y="1424"/>
                </a:lnTo>
                <a:lnTo>
                  <a:pt x="4189" y="1422"/>
                </a:lnTo>
                <a:lnTo>
                  <a:pt x="4189" y="1417"/>
                </a:lnTo>
                <a:lnTo>
                  <a:pt x="4186" y="1417"/>
                </a:lnTo>
                <a:lnTo>
                  <a:pt x="4186" y="1413"/>
                </a:lnTo>
                <a:lnTo>
                  <a:pt x="4184" y="1411"/>
                </a:lnTo>
                <a:lnTo>
                  <a:pt x="4184" y="1409"/>
                </a:lnTo>
                <a:lnTo>
                  <a:pt x="4182" y="1409"/>
                </a:lnTo>
                <a:lnTo>
                  <a:pt x="4182" y="1407"/>
                </a:lnTo>
                <a:lnTo>
                  <a:pt x="4180" y="1405"/>
                </a:lnTo>
                <a:lnTo>
                  <a:pt x="4178" y="1403"/>
                </a:lnTo>
                <a:lnTo>
                  <a:pt x="4178" y="1401"/>
                </a:lnTo>
                <a:lnTo>
                  <a:pt x="4176" y="1401"/>
                </a:lnTo>
                <a:lnTo>
                  <a:pt x="4176" y="1399"/>
                </a:lnTo>
                <a:lnTo>
                  <a:pt x="4176" y="1399"/>
                </a:lnTo>
                <a:lnTo>
                  <a:pt x="4176" y="1399"/>
                </a:lnTo>
                <a:lnTo>
                  <a:pt x="4176" y="1399"/>
                </a:lnTo>
                <a:lnTo>
                  <a:pt x="4174" y="1396"/>
                </a:lnTo>
                <a:lnTo>
                  <a:pt x="4174" y="1396"/>
                </a:lnTo>
                <a:lnTo>
                  <a:pt x="4172" y="1394"/>
                </a:lnTo>
                <a:lnTo>
                  <a:pt x="4172" y="1394"/>
                </a:lnTo>
                <a:lnTo>
                  <a:pt x="4172" y="1394"/>
                </a:lnTo>
                <a:lnTo>
                  <a:pt x="4170" y="1394"/>
                </a:lnTo>
                <a:lnTo>
                  <a:pt x="4170" y="1394"/>
                </a:lnTo>
                <a:lnTo>
                  <a:pt x="4170" y="1394"/>
                </a:lnTo>
                <a:lnTo>
                  <a:pt x="4168" y="1392"/>
                </a:lnTo>
                <a:lnTo>
                  <a:pt x="4165" y="1390"/>
                </a:lnTo>
                <a:lnTo>
                  <a:pt x="4165" y="1390"/>
                </a:lnTo>
                <a:lnTo>
                  <a:pt x="4165" y="1390"/>
                </a:lnTo>
                <a:lnTo>
                  <a:pt x="4163" y="1388"/>
                </a:lnTo>
                <a:lnTo>
                  <a:pt x="4161" y="1386"/>
                </a:lnTo>
                <a:lnTo>
                  <a:pt x="4159" y="1384"/>
                </a:lnTo>
                <a:lnTo>
                  <a:pt x="4157" y="1382"/>
                </a:lnTo>
                <a:lnTo>
                  <a:pt x="4155" y="1380"/>
                </a:lnTo>
                <a:lnTo>
                  <a:pt x="4151" y="1375"/>
                </a:lnTo>
                <a:lnTo>
                  <a:pt x="4149" y="1373"/>
                </a:lnTo>
                <a:lnTo>
                  <a:pt x="4149" y="1373"/>
                </a:lnTo>
                <a:lnTo>
                  <a:pt x="4151" y="1373"/>
                </a:lnTo>
                <a:lnTo>
                  <a:pt x="4151" y="1371"/>
                </a:lnTo>
                <a:lnTo>
                  <a:pt x="4151" y="1371"/>
                </a:lnTo>
                <a:lnTo>
                  <a:pt x="4149" y="1369"/>
                </a:lnTo>
                <a:lnTo>
                  <a:pt x="4147" y="1367"/>
                </a:lnTo>
                <a:lnTo>
                  <a:pt x="4144" y="1367"/>
                </a:lnTo>
                <a:lnTo>
                  <a:pt x="4144" y="1365"/>
                </a:lnTo>
                <a:lnTo>
                  <a:pt x="4142" y="1363"/>
                </a:lnTo>
                <a:lnTo>
                  <a:pt x="4140" y="1361"/>
                </a:lnTo>
                <a:lnTo>
                  <a:pt x="4140" y="1361"/>
                </a:lnTo>
                <a:lnTo>
                  <a:pt x="4140" y="1359"/>
                </a:lnTo>
                <a:lnTo>
                  <a:pt x="4140" y="1359"/>
                </a:lnTo>
                <a:lnTo>
                  <a:pt x="4138" y="1357"/>
                </a:lnTo>
                <a:lnTo>
                  <a:pt x="4138" y="1354"/>
                </a:lnTo>
                <a:lnTo>
                  <a:pt x="4138" y="1352"/>
                </a:lnTo>
                <a:lnTo>
                  <a:pt x="4140" y="1350"/>
                </a:lnTo>
                <a:lnTo>
                  <a:pt x="4140" y="1350"/>
                </a:lnTo>
                <a:lnTo>
                  <a:pt x="4140" y="1348"/>
                </a:lnTo>
                <a:lnTo>
                  <a:pt x="4140" y="1346"/>
                </a:lnTo>
                <a:lnTo>
                  <a:pt x="4142" y="1342"/>
                </a:lnTo>
                <a:lnTo>
                  <a:pt x="4144" y="1340"/>
                </a:lnTo>
                <a:lnTo>
                  <a:pt x="4147" y="1340"/>
                </a:lnTo>
                <a:lnTo>
                  <a:pt x="4149" y="1338"/>
                </a:lnTo>
                <a:lnTo>
                  <a:pt x="4151" y="1336"/>
                </a:lnTo>
                <a:lnTo>
                  <a:pt x="4151" y="1334"/>
                </a:lnTo>
                <a:lnTo>
                  <a:pt x="4151" y="1331"/>
                </a:lnTo>
                <a:lnTo>
                  <a:pt x="4155" y="1329"/>
                </a:lnTo>
                <a:lnTo>
                  <a:pt x="4155" y="1327"/>
                </a:lnTo>
                <a:lnTo>
                  <a:pt x="4153" y="1325"/>
                </a:lnTo>
                <a:lnTo>
                  <a:pt x="4153" y="1325"/>
                </a:lnTo>
                <a:lnTo>
                  <a:pt x="4153" y="1325"/>
                </a:lnTo>
                <a:lnTo>
                  <a:pt x="4155" y="1325"/>
                </a:lnTo>
                <a:lnTo>
                  <a:pt x="4155" y="1325"/>
                </a:lnTo>
                <a:lnTo>
                  <a:pt x="4157" y="1325"/>
                </a:lnTo>
                <a:lnTo>
                  <a:pt x="4157" y="1325"/>
                </a:lnTo>
                <a:lnTo>
                  <a:pt x="4157" y="1325"/>
                </a:lnTo>
                <a:lnTo>
                  <a:pt x="4157" y="1325"/>
                </a:lnTo>
                <a:lnTo>
                  <a:pt x="4159" y="1325"/>
                </a:lnTo>
                <a:lnTo>
                  <a:pt x="4159" y="1325"/>
                </a:lnTo>
                <a:lnTo>
                  <a:pt x="4159" y="1325"/>
                </a:lnTo>
                <a:lnTo>
                  <a:pt x="4163" y="1325"/>
                </a:lnTo>
                <a:lnTo>
                  <a:pt x="4163" y="1323"/>
                </a:lnTo>
                <a:lnTo>
                  <a:pt x="4163" y="1323"/>
                </a:lnTo>
                <a:lnTo>
                  <a:pt x="4163" y="1321"/>
                </a:lnTo>
                <a:lnTo>
                  <a:pt x="4165" y="1321"/>
                </a:lnTo>
                <a:lnTo>
                  <a:pt x="4168" y="1319"/>
                </a:lnTo>
                <a:lnTo>
                  <a:pt x="4168" y="1319"/>
                </a:lnTo>
                <a:lnTo>
                  <a:pt x="4170" y="1319"/>
                </a:lnTo>
                <a:lnTo>
                  <a:pt x="4172" y="1319"/>
                </a:lnTo>
                <a:lnTo>
                  <a:pt x="4172" y="1317"/>
                </a:lnTo>
                <a:lnTo>
                  <a:pt x="4174" y="1317"/>
                </a:lnTo>
                <a:lnTo>
                  <a:pt x="4174" y="1317"/>
                </a:lnTo>
                <a:lnTo>
                  <a:pt x="4176" y="1317"/>
                </a:lnTo>
                <a:lnTo>
                  <a:pt x="4176" y="1317"/>
                </a:lnTo>
                <a:lnTo>
                  <a:pt x="4178" y="1315"/>
                </a:lnTo>
                <a:lnTo>
                  <a:pt x="4178" y="1315"/>
                </a:lnTo>
                <a:lnTo>
                  <a:pt x="4178" y="1315"/>
                </a:lnTo>
                <a:lnTo>
                  <a:pt x="4178" y="1317"/>
                </a:lnTo>
                <a:lnTo>
                  <a:pt x="4180" y="1317"/>
                </a:lnTo>
                <a:lnTo>
                  <a:pt x="4180" y="1315"/>
                </a:lnTo>
                <a:lnTo>
                  <a:pt x="4180" y="1315"/>
                </a:lnTo>
                <a:lnTo>
                  <a:pt x="4180" y="1313"/>
                </a:lnTo>
                <a:lnTo>
                  <a:pt x="4180" y="1313"/>
                </a:lnTo>
                <a:lnTo>
                  <a:pt x="4180" y="1313"/>
                </a:lnTo>
                <a:lnTo>
                  <a:pt x="4182" y="1313"/>
                </a:lnTo>
                <a:lnTo>
                  <a:pt x="4180" y="1313"/>
                </a:lnTo>
                <a:lnTo>
                  <a:pt x="4182" y="1315"/>
                </a:lnTo>
                <a:lnTo>
                  <a:pt x="4182" y="1315"/>
                </a:lnTo>
                <a:lnTo>
                  <a:pt x="4182" y="1315"/>
                </a:lnTo>
                <a:lnTo>
                  <a:pt x="4184" y="1317"/>
                </a:lnTo>
                <a:lnTo>
                  <a:pt x="4184" y="1317"/>
                </a:lnTo>
                <a:lnTo>
                  <a:pt x="4186" y="1317"/>
                </a:lnTo>
                <a:lnTo>
                  <a:pt x="4186" y="1317"/>
                </a:lnTo>
                <a:lnTo>
                  <a:pt x="4189" y="1317"/>
                </a:lnTo>
                <a:lnTo>
                  <a:pt x="4189" y="1317"/>
                </a:lnTo>
                <a:lnTo>
                  <a:pt x="4189" y="1319"/>
                </a:lnTo>
                <a:lnTo>
                  <a:pt x="4189" y="1319"/>
                </a:lnTo>
                <a:lnTo>
                  <a:pt x="4189" y="1319"/>
                </a:lnTo>
                <a:lnTo>
                  <a:pt x="4191" y="1319"/>
                </a:lnTo>
                <a:lnTo>
                  <a:pt x="4193" y="1319"/>
                </a:lnTo>
                <a:lnTo>
                  <a:pt x="4193" y="1319"/>
                </a:lnTo>
                <a:lnTo>
                  <a:pt x="4195" y="1317"/>
                </a:lnTo>
                <a:lnTo>
                  <a:pt x="4195" y="1315"/>
                </a:lnTo>
                <a:lnTo>
                  <a:pt x="4195" y="1315"/>
                </a:lnTo>
                <a:lnTo>
                  <a:pt x="4195" y="1315"/>
                </a:lnTo>
                <a:lnTo>
                  <a:pt x="4197" y="1317"/>
                </a:lnTo>
                <a:lnTo>
                  <a:pt x="4197" y="1317"/>
                </a:lnTo>
                <a:lnTo>
                  <a:pt x="4197" y="1317"/>
                </a:lnTo>
                <a:lnTo>
                  <a:pt x="4199" y="1319"/>
                </a:lnTo>
                <a:lnTo>
                  <a:pt x="4201" y="1319"/>
                </a:lnTo>
                <a:lnTo>
                  <a:pt x="4201" y="1319"/>
                </a:lnTo>
                <a:lnTo>
                  <a:pt x="4199" y="1321"/>
                </a:lnTo>
                <a:lnTo>
                  <a:pt x="4197" y="1321"/>
                </a:lnTo>
                <a:lnTo>
                  <a:pt x="4197" y="1323"/>
                </a:lnTo>
                <a:lnTo>
                  <a:pt x="4197" y="1325"/>
                </a:lnTo>
                <a:lnTo>
                  <a:pt x="4197" y="1327"/>
                </a:lnTo>
                <a:lnTo>
                  <a:pt x="4197" y="1327"/>
                </a:lnTo>
                <a:lnTo>
                  <a:pt x="4197" y="1327"/>
                </a:lnTo>
                <a:lnTo>
                  <a:pt x="4197" y="1329"/>
                </a:lnTo>
                <a:lnTo>
                  <a:pt x="4199" y="1329"/>
                </a:lnTo>
                <a:lnTo>
                  <a:pt x="4199" y="1331"/>
                </a:lnTo>
                <a:lnTo>
                  <a:pt x="4199" y="1334"/>
                </a:lnTo>
                <a:lnTo>
                  <a:pt x="4201" y="1334"/>
                </a:lnTo>
                <a:lnTo>
                  <a:pt x="4201" y="1334"/>
                </a:lnTo>
                <a:lnTo>
                  <a:pt x="4201" y="1334"/>
                </a:lnTo>
                <a:lnTo>
                  <a:pt x="4201" y="1334"/>
                </a:lnTo>
                <a:lnTo>
                  <a:pt x="4199" y="1334"/>
                </a:lnTo>
                <a:lnTo>
                  <a:pt x="4199" y="1336"/>
                </a:lnTo>
                <a:lnTo>
                  <a:pt x="4201" y="1336"/>
                </a:lnTo>
                <a:lnTo>
                  <a:pt x="4203" y="1336"/>
                </a:lnTo>
                <a:lnTo>
                  <a:pt x="4205" y="1336"/>
                </a:lnTo>
                <a:lnTo>
                  <a:pt x="4207" y="1336"/>
                </a:lnTo>
                <a:lnTo>
                  <a:pt x="4207" y="1334"/>
                </a:lnTo>
                <a:lnTo>
                  <a:pt x="4209" y="1334"/>
                </a:lnTo>
                <a:lnTo>
                  <a:pt x="4209" y="1334"/>
                </a:lnTo>
                <a:lnTo>
                  <a:pt x="4205" y="1329"/>
                </a:lnTo>
                <a:lnTo>
                  <a:pt x="4205" y="1329"/>
                </a:lnTo>
                <a:lnTo>
                  <a:pt x="4207" y="1329"/>
                </a:lnTo>
                <a:lnTo>
                  <a:pt x="4207" y="1329"/>
                </a:lnTo>
                <a:lnTo>
                  <a:pt x="4207" y="1327"/>
                </a:lnTo>
                <a:lnTo>
                  <a:pt x="4203" y="1327"/>
                </a:lnTo>
                <a:lnTo>
                  <a:pt x="4203" y="1325"/>
                </a:lnTo>
                <a:lnTo>
                  <a:pt x="4203" y="1325"/>
                </a:lnTo>
                <a:lnTo>
                  <a:pt x="4205" y="1323"/>
                </a:lnTo>
                <a:lnTo>
                  <a:pt x="4207" y="1323"/>
                </a:lnTo>
                <a:lnTo>
                  <a:pt x="4207" y="1321"/>
                </a:lnTo>
                <a:lnTo>
                  <a:pt x="4207" y="1321"/>
                </a:lnTo>
                <a:lnTo>
                  <a:pt x="4207" y="1321"/>
                </a:lnTo>
                <a:lnTo>
                  <a:pt x="4207" y="1321"/>
                </a:lnTo>
                <a:lnTo>
                  <a:pt x="4209" y="1323"/>
                </a:lnTo>
                <a:lnTo>
                  <a:pt x="4209" y="1323"/>
                </a:lnTo>
                <a:lnTo>
                  <a:pt x="4212" y="1321"/>
                </a:lnTo>
                <a:lnTo>
                  <a:pt x="4212" y="1319"/>
                </a:lnTo>
                <a:lnTo>
                  <a:pt x="4214" y="1319"/>
                </a:lnTo>
                <a:lnTo>
                  <a:pt x="4216" y="1319"/>
                </a:lnTo>
                <a:lnTo>
                  <a:pt x="4216" y="1317"/>
                </a:lnTo>
                <a:lnTo>
                  <a:pt x="4216" y="1317"/>
                </a:lnTo>
                <a:lnTo>
                  <a:pt x="4218" y="1319"/>
                </a:lnTo>
                <a:lnTo>
                  <a:pt x="4218" y="1319"/>
                </a:lnTo>
                <a:lnTo>
                  <a:pt x="4220" y="1319"/>
                </a:lnTo>
                <a:lnTo>
                  <a:pt x="4220" y="1319"/>
                </a:lnTo>
                <a:lnTo>
                  <a:pt x="4222" y="1317"/>
                </a:lnTo>
                <a:lnTo>
                  <a:pt x="4224" y="1317"/>
                </a:lnTo>
                <a:lnTo>
                  <a:pt x="4226" y="1317"/>
                </a:lnTo>
                <a:lnTo>
                  <a:pt x="4226" y="1315"/>
                </a:lnTo>
                <a:lnTo>
                  <a:pt x="4226" y="1315"/>
                </a:lnTo>
                <a:lnTo>
                  <a:pt x="4228" y="1315"/>
                </a:lnTo>
                <a:lnTo>
                  <a:pt x="4228" y="1315"/>
                </a:lnTo>
                <a:lnTo>
                  <a:pt x="4228" y="1315"/>
                </a:lnTo>
                <a:lnTo>
                  <a:pt x="4230" y="1313"/>
                </a:lnTo>
                <a:lnTo>
                  <a:pt x="4230" y="1313"/>
                </a:lnTo>
                <a:lnTo>
                  <a:pt x="4233" y="1313"/>
                </a:lnTo>
                <a:lnTo>
                  <a:pt x="4233" y="1315"/>
                </a:lnTo>
                <a:lnTo>
                  <a:pt x="4235" y="1315"/>
                </a:lnTo>
                <a:lnTo>
                  <a:pt x="4235" y="1315"/>
                </a:lnTo>
                <a:lnTo>
                  <a:pt x="4237" y="1313"/>
                </a:lnTo>
                <a:lnTo>
                  <a:pt x="4237" y="1310"/>
                </a:lnTo>
                <a:lnTo>
                  <a:pt x="4235" y="1310"/>
                </a:lnTo>
                <a:lnTo>
                  <a:pt x="4237" y="1310"/>
                </a:lnTo>
                <a:lnTo>
                  <a:pt x="4237" y="1310"/>
                </a:lnTo>
                <a:lnTo>
                  <a:pt x="4237" y="1310"/>
                </a:lnTo>
                <a:lnTo>
                  <a:pt x="4237" y="1313"/>
                </a:lnTo>
                <a:lnTo>
                  <a:pt x="4237" y="1313"/>
                </a:lnTo>
                <a:lnTo>
                  <a:pt x="4239" y="1315"/>
                </a:lnTo>
                <a:lnTo>
                  <a:pt x="4239" y="1313"/>
                </a:lnTo>
                <a:lnTo>
                  <a:pt x="4239" y="1313"/>
                </a:lnTo>
                <a:lnTo>
                  <a:pt x="4241" y="1313"/>
                </a:lnTo>
                <a:lnTo>
                  <a:pt x="4243" y="1310"/>
                </a:lnTo>
                <a:lnTo>
                  <a:pt x="4243" y="1313"/>
                </a:lnTo>
                <a:lnTo>
                  <a:pt x="4245" y="1313"/>
                </a:lnTo>
                <a:lnTo>
                  <a:pt x="4245" y="1310"/>
                </a:lnTo>
                <a:lnTo>
                  <a:pt x="4245" y="1308"/>
                </a:lnTo>
                <a:lnTo>
                  <a:pt x="4245" y="1306"/>
                </a:lnTo>
                <a:lnTo>
                  <a:pt x="4247" y="1308"/>
                </a:lnTo>
                <a:lnTo>
                  <a:pt x="4249" y="1308"/>
                </a:lnTo>
                <a:lnTo>
                  <a:pt x="4249" y="1308"/>
                </a:lnTo>
                <a:lnTo>
                  <a:pt x="4249" y="1308"/>
                </a:lnTo>
                <a:lnTo>
                  <a:pt x="4251" y="1308"/>
                </a:lnTo>
                <a:lnTo>
                  <a:pt x="4251" y="1306"/>
                </a:lnTo>
                <a:lnTo>
                  <a:pt x="4253" y="1306"/>
                </a:lnTo>
                <a:lnTo>
                  <a:pt x="4253" y="1306"/>
                </a:lnTo>
                <a:lnTo>
                  <a:pt x="4253" y="1304"/>
                </a:lnTo>
                <a:lnTo>
                  <a:pt x="4253" y="1304"/>
                </a:lnTo>
                <a:lnTo>
                  <a:pt x="4253" y="1302"/>
                </a:lnTo>
                <a:lnTo>
                  <a:pt x="4251" y="1300"/>
                </a:lnTo>
                <a:lnTo>
                  <a:pt x="4251" y="1300"/>
                </a:lnTo>
                <a:lnTo>
                  <a:pt x="4251" y="1298"/>
                </a:lnTo>
                <a:lnTo>
                  <a:pt x="4249" y="1298"/>
                </a:lnTo>
                <a:lnTo>
                  <a:pt x="4249" y="1298"/>
                </a:lnTo>
                <a:lnTo>
                  <a:pt x="4249" y="1296"/>
                </a:lnTo>
                <a:lnTo>
                  <a:pt x="4251" y="1296"/>
                </a:lnTo>
                <a:lnTo>
                  <a:pt x="4251" y="1296"/>
                </a:lnTo>
                <a:lnTo>
                  <a:pt x="4251" y="1294"/>
                </a:lnTo>
                <a:lnTo>
                  <a:pt x="4251" y="1294"/>
                </a:lnTo>
                <a:lnTo>
                  <a:pt x="4253" y="1294"/>
                </a:lnTo>
                <a:lnTo>
                  <a:pt x="4253" y="1294"/>
                </a:lnTo>
                <a:lnTo>
                  <a:pt x="4253" y="1296"/>
                </a:lnTo>
                <a:lnTo>
                  <a:pt x="4253" y="1296"/>
                </a:lnTo>
                <a:lnTo>
                  <a:pt x="4253" y="1298"/>
                </a:lnTo>
                <a:lnTo>
                  <a:pt x="4253" y="1298"/>
                </a:lnTo>
                <a:lnTo>
                  <a:pt x="4256" y="1300"/>
                </a:lnTo>
                <a:lnTo>
                  <a:pt x="4258" y="1302"/>
                </a:lnTo>
                <a:lnTo>
                  <a:pt x="4258" y="1302"/>
                </a:lnTo>
                <a:lnTo>
                  <a:pt x="4260" y="1302"/>
                </a:lnTo>
                <a:lnTo>
                  <a:pt x="4260" y="1302"/>
                </a:lnTo>
                <a:lnTo>
                  <a:pt x="4258" y="1304"/>
                </a:lnTo>
                <a:lnTo>
                  <a:pt x="4258" y="1304"/>
                </a:lnTo>
                <a:lnTo>
                  <a:pt x="4258" y="1304"/>
                </a:lnTo>
                <a:lnTo>
                  <a:pt x="4260" y="1304"/>
                </a:lnTo>
                <a:lnTo>
                  <a:pt x="4262" y="1304"/>
                </a:lnTo>
                <a:lnTo>
                  <a:pt x="4264" y="1306"/>
                </a:lnTo>
                <a:lnTo>
                  <a:pt x="4264" y="1306"/>
                </a:lnTo>
                <a:lnTo>
                  <a:pt x="4264" y="1304"/>
                </a:lnTo>
                <a:lnTo>
                  <a:pt x="4264" y="1304"/>
                </a:lnTo>
                <a:lnTo>
                  <a:pt x="4264" y="1304"/>
                </a:lnTo>
                <a:lnTo>
                  <a:pt x="4264" y="1304"/>
                </a:lnTo>
                <a:lnTo>
                  <a:pt x="4264" y="1302"/>
                </a:lnTo>
                <a:lnTo>
                  <a:pt x="4264" y="1302"/>
                </a:lnTo>
                <a:lnTo>
                  <a:pt x="4264" y="1302"/>
                </a:lnTo>
                <a:lnTo>
                  <a:pt x="4266" y="1302"/>
                </a:lnTo>
                <a:lnTo>
                  <a:pt x="4266" y="1302"/>
                </a:lnTo>
                <a:lnTo>
                  <a:pt x="4268" y="1302"/>
                </a:lnTo>
                <a:lnTo>
                  <a:pt x="4268" y="1300"/>
                </a:lnTo>
                <a:lnTo>
                  <a:pt x="4268" y="1300"/>
                </a:lnTo>
                <a:lnTo>
                  <a:pt x="4268" y="1300"/>
                </a:lnTo>
                <a:lnTo>
                  <a:pt x="4268" y="1298"/>
                </a:lnTo>
                <a:lnTo>
                  <a:pt x="4270" y="1300"/>
                </a:lnTo>
                <a:lnTo>
                  <a:pt x="4270" y="1300"/>
                </a:lnTo>
                <a:lnTo>
                  <a:pt x="4272" y="1300"/>
                </a:lnTo>
                <a:lnTo>
                  <a:pt x="4272" y="1300"/>
                </a:lnTo>
                <a:lnTo>
                  <a:pt x="4272" y="1300"/>
                </a:lnTo>
                <a:lnTo>
                  <a:pt x="4274" y="1300"/>
                </a:lnTo>
                <a:lnTo>
                  <a:pt x="4274" y="1298"/>
                </a:lnTo>
                <a:lnTo>
                  <a:pt x="4277" y="1298"/>
                </a:lnTo>
                <a:lnTo>
                  <a:pt x="4279" y="1298"/>
                </a:lnTo>
                <a:lnTo>
                  <a:pt x="4279" y="1300"/>
                </a:lnTo>
                <a:lnTo>
                  <a:pt x="4281" y="1300"/>
                </a:lnTo>
                <a:lnTo>
                  <a:pt x="4281" y="1298"/>
                </a:lnTo>
                <a:lnTo>
                  <a:pt x="4283" y="1298"/>
                </a:lnTo>
                <a:lnTo>
                  <a:pt x="4283" y="1298"/>
                </a:lnTo>
                <a:lnTo>
                  <a:pt x="4285" y="1298"/>
                </a:lnTo>
                <a:lnTo>
                  <a:pt x="4287" y="1298"/>
                </a:lnTo>
                <a:lnTo>
                  <a:pt x="4289" y="1298"/>
                </a:lnTo>
                <a:lnTo>
                  <a:pt x="4291" y="1298"/>
                </a:lnTo>
                <a:lnTo>
                  <a:pt x="4291" y="1296"/>
                </a:lnTo>
                <a:lnTo>
                  <a:pt x="4291" y="1296"/>
                </a:lnTo>
                <a:lnTo>
                  <a:pt x="4291" y="1296"/>
                </a:lnTo>
                <a:lnTo>
                  <a:pt x="4293" y="1296"/>
                </a:lnTo>
                <a:lnTo>
                  <a:pt x="4295" y="1296"/>
                </a:lnTo>
                <a:lnTo>
                  <a:pt x="4295" y="1296"/>
                </a:lnTo>
                <a:lnTo>
                  <a:pt x="4295" y="1292"/>
                </a:lnTo>
                <a:lnTo>
                  <a:pt x="4297" y="1292"/>
                </a:lnTo>
                <a:lnTo>
                  <a:pt x="4297" y="1292"/>
                </a:lnTo>
                <a:lnTo>
                  <a:pt x="4297" y="1292"/>
                </a:lnTo>
                <a:lnTo>
                  <a:pt x="4297" y="1289"/>
                </a:lnTo>
                <a:lnTo>
                  <a:pt x="4297" y="1289"/>
                </a:lnTo>
                <a:lnTo>
                  <a:pt x="4300" y="1289"/>
                </a:lnTo>
                <a:lnTo>
                  <a:pt x="4300" y="1289"/>
                </a:lnTo>
                <a:lnTo>
                  <a:pt x="4302" y="1287"/>
                </a:lnTo>
                <a:lnTo>
                  <a:pt x="4302" y="1285"/>
                </a:lnTo>
                <a:lnTo>
                  <a:pt x="4304" y="1285"/>
                </a:lnTo>
                <a:lnTo>
                  <a:pt x="4304" y="1287"/>
                </a:lnTo>
                <a:lnTo>
                  <a:pt x="4306" y="1285"/>
                </a:lnTo>
                <a:lnTo>
                  <a:pt x="4306" y="1285"/>
                </a:lnTo>
                <a:lnTo>
                  <a:pt x="4308" y="1285"/>
                </a:lnTo>
                <a:lnTo>
                  <a:pt x="4308" y="1285"/>
                </a:lnTo>
                <a:lnTo>
                  <a:pt x="4308" y="1285"/>
                </a:lnTo>
                <a:lnTo>
                  <a:pt x="4308" y="1285"/>
                </a:lnTo>
                <a:lnTo>
                  <a:pt x="4308" y="1285"/>
                </a:lnTo>
                <a:lnTo>
                  <a:pt x="4310" y="1283"/>
                </a:lnTo>
                <a:lnTo>
                  <a:pt x="4310" y="1283"/>
                </a:lnTo>
                <a:lnTo>
                  <a:pt x="4308" y="1283"/>
                </a:lnTo>
                <a:lnTo>
                  <a:pt x="4310" y="1283"/>
                </a:lnTo>
                <a:lnTo>
                  <a:pt x="4312" y="1283"/>
                </a:lnTo>
                <a:lnTo>
                  <a:pt x="4312" y="1283"/>
                </a:lnTo>
                <a:lnTo>
                  <a:pt x="4312" y="1281"/>
                </a:lnTo>
                <a:lnTo>
                  <a:pt x="4314" y="1279"/>
                </a:lnTo>
                <a:lnTo>
                  <a:pt x="4314" y="1279"/>
                </a:lnTo>
                <a:lnTo>
                  <a:pt x="4316" y="1279"/>
                </a:lnTo>
                <a:lnTo>
                  <a:pt x="4318" y="1277"/>
                </a:lnTo>
                <a:lnTo>
                  <a:pt x="4318" y="1275"/>
                </a:lnTo>
                <a:lnTo>
                  <a:pt x="4318" y="1275"/>
                </a:lnTo>
                <a:lnTo>
                  <a:pt x="4316" y="1275"/>
                </a:lnTo>
                <a:lnTo>
                  <a:pt x="4314" y="1273"/>
                </a:lnTo>
                <a:lnTo>
                  <a:pt x="4314" y="1273"/>
                </a:lnTo>
                <a:lnTo>
                  <a:pt x="4316" y="1273"/>
                </a:lnTo>
                <a:lnTo>
                  <a:pt x="4316" y="1273"/>
                </a:lnTo>
                <a:lnTo>
                  <a:pt x="4316" y="1273"/>
                </a:lnTo>
                <a:lnTo>
                  <a:pt x="4318" y="1271"/>
                </a:lnTo>
                <a:lnTo>
                  <a:pt x="4318" y="1271"/>
                </a:lnTo>
                <a:lnTo>
                  <a:pt x="4321" y="1271"/>
                </a:lnTo>
                <a:lnTo>
                  <a:pt x="4321" y="1271"/>
                </a:lnTo>
                <a:lnTo>
                  <a:pt x="4323" y="1271"/>
                </a:lnTo>
                <a:lnTo>
                  <a:pt x="4325" y="1271"/>
                </a:lnTo>
                <a:lnTo>
                  <a:pt x="4327" y="1271"/>
                </a:lnTo>
                <a:lnTo>
                  <a:pt x="4327" y="1269"/>
                </a:lnTo>
                <a:lnTo>
                  <a:pt x="4327" y="1269"/>
                </a:lnTo>
                <a:lnTo>
                  <a:pt x="4327" y="1269"/>
                </a:lnTo>
                <a:lnTo>
                  <a:pt x="4327" y="1266"/>
                </a:lnTo>
                <a:lnTo>
                  <a:pt x="4327" y="1266"/>
                </a:lnTo>
                <a:lnTo>
                  <a:pt x="4329" y="1266"/>
                </a:lnTo>
                <a:lnTo>
                  <a:pt x="4331" y="1266"/>
                </a:lnTo>
                <a:lnTo>
                  <a:pt x="4331" y="1264"/>
                </a:lnTo>
                <a:lnTo>
                  <a:pt x="4331" y="1262"/>
                </a:lnTo>
                <a:lnTo>
                  <a:pt x="4331" y="1262"/>
                </a:lnTo>
                <a:lnTo>
                  <a:pt x="4333" y="1262"/>
                </a:lnTo>
                <a:lnTo>
                  <a:pt x="4335" y="1262"/>
                </a:lnTo>
                <a:lnTo>
                  <a:pt x="4335" y="1262"/>
                </a:lnTo>
                <a:lnTo>
                  <a:pt x="4335" y="1260"/>
                </a:lnTo>
                <a:lnTo>
                  <a:pt x="4333" y="1260"/>
                </a:lnTo>
                <a:lnTo>
                  <a:pt x="4333" y="1258"/>
                </a:lnTo>
                <a:lnTo>
                  <a:pt x="4335" y="1258"/>
                </a:lnTo>
                <a:lnTo>
                  <a:pt x="4335" y="1258"/>
                </a:lnTo>
                <a:lnTo>
                  <a:pt x="4337" y="1258"/>
                </a:lnTo>
                <a:lnTo>
                  <a:pt x="4337" y="1258"/>
                </a:lnTo>
                <a:lnTo>
                  <a:pt x="4339" y="1258"/>
                </a:lnTo>
                <a:lnTo>
                  <a:pt x="4339" y="1260"/>
                </a:lnTo>
                <a:lnTo>
                  <a:pt x="4341" y="1258"/>
                </a:lnTo>
                <a:lnTo>
                  <a:pt x="4341" y="1258"/>
                </a:lnTo>
                <a:lnTo>
                  <a:pt x="4339" y="1256"/>
                </a:lnTo>
                <a:lnTo>
                  <a:pt x="4339" y="1254"/>
                </a:lnTo>
                <a:lnTo>
                  <a:pt x="4341" y="1252"/>
                </a:lnTo>
                <a:lnTo>
                  <a:pt x="4341" y="1250"/>
                </a:lnTo>
                <a:lnTo>
                  <a:pt x="4341" y="1250"/>
                </a:lnTo>
                <a:lnTo>
                  <a:pt x="4339" y="1250"/>
                </a:lnTo>
                <a:lnTo>
                  <a:pt x="4337" y="1250"/>
                </a:lnTo>
                <a:lnTo>
                  <a:pt x="4337" y="1250"/>
                </a:lnTo>
                <a:lnTo>
                  <a:pt x="4335" y="1250"/>
                </a:lnTo>
                <a:lnTo>
                  <a:pt x="4333" y="1248"/>
                </a:lnTo>
                <a:lnTo>
                  <a:pt x="4335" y="1248"/>
                </a:lnTo>
                <a:lnTo>
                  <a:pt x="4335" y="1248"/>
                </a:lnTo>
                <a:lnTo>
                  <a:pt x="4337" y="1250"/>
                </a:lnTo>
                <a:lnTo>
                  <a:pt x="4339" y="1250"/>
                </a:lnTo>
                <a:lnTo>
                  <a:pt x="4339" y="1248"/>
                </a:lnTo>
                <a:lnTo>
                  <a:pt x="4341" y="1245"/>
                </a:lnTo>
                <a:lnTo>
                  <a:pt x="4344" y="1245"/>
                </a:lnTo>
                <a:lnTo>
                  <a:pt x="4344" y="1243"/>
                </a:lnTo>
                <a:lnTo>
                  <a:pt x="4344" y="1243"/>
                </a:lnTo>
                <a:lnTo>
                  <a:pt x="4344" y="1243"/>
                </a:lnTo>
                <a:lnTo>
                  <a:pt x="4344" y="1243"/>
                </a:lnTo>
                <a:lnTo>
                  <a:pt x="4344" y="1241"/>
                </a:lnTo>
                <a:lnTo>
                  <a:pt x="4341" y="1239"/>
                </a:lnTo>
                <a:lnTo>
                  <a:pt x="4341" y="1239"/>
                </a:lnTo>
                <a:lnTo>
                  <a:pt x="4341" y="1239"/>
                </a:lnTo>
                <a:lnTo>
                  <a:pt x="4339" y="1239"/>
                </a:lnTo>
                <a:lnTo>
                  <a:pt x="4339" y="1237"/>
                </a:lnTo>
                <a:lnTo>
                  <a:pt x="4341" y="1237"/>
                </a:lnTo>
                <a:lnTo>
                  <a:pt x="4341" y="1239"/>
                </a:lnTo>
                <a:lnTo>
                  <a:pt x="4344" y="1237"/>
                </a:lnTo>
                <a:lnTo>
                  <a:pt x="4344" y="1237"/>
                </a:lnTo>
                <a:lnTo>
                  <a:pt x="4344" y="1237"/>
                </a:lnTo>
                <a:lnTo>
                  <a:pt x="4344" y="1237"/>
                </a:lnTo>
                <a:lnTo>
                  <a:pt x="4344" y="1237"/>
                </a:lnTo>
                <a:lnTo>
                  <a:pt x="4344" y="1239"/>
                </a:lnTo>
                <a:lnTo>
                  <a:pt x="4344" y="1239"/>
                </a:lnTo>
                <a:lnTo>
                  <a:pt x="4344" y="1239"/>
                </a:lnTo>
                <a:lnTo>
                  <a:pt x="4346" y="1241"/>
                </a:lnTo>
                <a:lnTo>
                  <a:pt x="4348" y="1239"/>
                </a:lnTo>
                <a:lnTo>
                  <a:pt x="4348" y="1239"/>
                </a:lnTo>
                <a:lnTo>
                  <a:pt x="4348" y="1237"/>
                </a:lnTo>
                <a:lnTo>
                  <a:pt x="4348" y="1235"/>
                </a:lnTo>
                <a:lnTo>
                  <a:pt x="4350" y="1233"/>
                </a:lnTo>
                <a:lnTo>
                  <a:pt x="4352" y="1231"/>
                </a:lnTo>
                <a:lnTo>
                  <a:pt x="4352" y="1231"/>
                </a:lnTo>
                <a:lnTo>
                  <a:pt x="4354" y="1229"/>
                </a:lnTo>
                <a:lnTo>
                  <a:pt x="4354" y="1229"/>
                </a:lnTo>
                <a:lnTo>
                  <a:pt x="4356" y="1227"/>
                </a:lnTo>
                <a:lnTo>
                  <a:pt x="4354" y="1224"/>
                </a:lnTo>
                <a:lnTo>
                  <a:pt x="4356" y="1224"/>
                </a:lnTo>
                <a:lnTo>
                  <a:pt x="4356" y="1222"/>
                </a:lnTo>
                <a:lnTo>
                  <a:pt x="4356" y="1222"/>
                </a:lnTo>
                <a:lnTo>
                  <a:pt x="4358" y="1220"/>
                </a:lnTo>
                <a:lnTo>
                  <a:pt x="4358" y="1220"/>
                </a:lnTo>
                <a:lnTo>
                  <a:pt x="4358" y="1218"/>
                </a:lnTo>
                <a:lnTo>
                  <a:pt x="4356" y="1218"/>
                </a:lnTo>
                <a:lnTo>
                  <a:pt x="4358" y="1218"/>
                </a:lnTo>
                <a:lnTo>
                  <a:pt x="4358" y="1218"/>
                </a:lnTo>
                <a:lnTo>
                  <a:pt x="4360" y="1218"/>
                </a:lnTo>
                <a:lnTo>
                  <a:pt x="4360" y="1216"/>
                </a:lnTo>
                <a:lnTo>
                  <a:pt x="4362" y="1214"/>
                </a:lnTo>
                <a:lnTo>
                  <a:pt x="4362" y="1214"/>
                </a:lnTo>
                <a:lnTo>
                  <a:pt x="4365" y="1214"/>
                </a:lnTo>
                <a:lnTo>
                  <a:pt x="4365" y="1216"/>
                </a:lnTo>
                <a:lnTo>
                  <a:pt x="4367" y="1214"/>
                </a:lnTo>
                <a:lnTo>
                  <a:pt x="4369" y="1214"/>
                </a:lnTo>
                <a:lnTo>
                  <a:pt x="4369" y="1214"/>
                </a:lnTo>
                <a:lnTo>
                  <a:pt x="4369" y="1212"/>
                </a:lnTo>
                <a:lnTo>
                  <a:pt x="4369" y="1210"/>
                </a:lnTo>
                <a:lnTo>
                  <a:pt x="4367" y="1208"/>
                </a:lnTo>
                <a:lnTo>
                  <a:pt x="4369" y="1208"/>
                </a:lnTo>
                <a:lnTo>
                  <a:pt x="4369" y="1208"/>
                </a:lnTo>
                <a:lnTo>
                  <a:pt x="4371" y="1206"/>
                </a:lnTo>
                <a:lnTo>
                  <a:pt x="4371" y="1206"/>
                </a:lnTo>
                <a:lnTo>
                  <a:pt x="4369" y="1204"/>
                </a:lnTo>
                <a:lnTo>
                  <a:pt x="4371" y="1204"/>
                </a:lnTo>
                <a:lnTo>
                  <a:pt x="4371" y="1204"/>
                </a:lnTo>
                <a:lnTo>
                  <a:pt x="4371" y="1204"/>
                </a:lnTo>
                <a:lnTo>
                  <a:pt x="4369" y="1201"/>
                </a:lnTo>
                <a:lnTo>
                  <a:pt x="4367" y="1201"/>
                </a:lnTo>
                <a:lnTo>
                  <a:pt x="4369" y="1199"/>
                </a:lnTo>
                <a:lnTo>
                  <a:pt x="4369" y="1199"/>
                </a:lnTo>
                <a:lnTo>
                  <a:pt x="4371" y="1199"/>
                </a:lnTo>
                <a:lnTo>
                  <a:pt x="4371" y="1199"/>
                </a:lnTo>
                <a:lnTo>
                  <a:pt x="4373" y="1199"/>
                </a:lnTo>
                <a:lnTo>
                  <a:pt x="4373" y="1201"/>
                </a:lnTo>
                <a:lnTo>
                  <a:pt x="4373" y="1201"/>
                </a:lnTo>
                <a:lnTo>
                  <a:pt x="4375" y="1195"/>
                </a:lnTo>
                <a:lnTo>
                  <a:pt x="4375" y="1193"/>
                </a:lnTo>
                <a:lnTo>
                  <a:pt x="4373" y="1193"/>
                </a:lnTo>
                <a:lnTo>
                  <a:pt x="4373" y="1193"/>
                </a:lnTo>
                <a:lnTo>
                  <a:pt x="4371" y="1195"/>
                </a:lnTo>
                <a:lnTo>
                  <a:pt x="4369" y="1195"/>
                </a:lnTo>
                <a:lnTo>
                  <a:pt x="4369" y="1195"/>
                </a:lnTo>
                <a:lnTo>
                  <a:pt x="4371" y="1193"/>
                </a:lnTo>
                <a:lnTo>
                  <a:pt x="4373" y="1191"/>
                </a:lnTo>
                <a:lnTo>
                  <a:pt x="4377" y="1189"/>
                </a:lnTo>
                <a:lnTo>
                  <a:pt x="4375" y="1189"/>
                </a:lnTo>
                <a:lnTo>
                  <a:pt x="4375" y="1189"/>
                </a:lnTo>
                <a:lnTo>
                  <a:pt x="4373" y="1189"/>
                </a:lnTo>
                <a:lnTo>
                  <a:pt x="4371" y="1187"/>
                </a:lnTo>
                <a:lnTo>
                  <a:pt x="4367" y="1185"/>
                </a:lnTo>
                <a:lnTo>
                  <a:pt x="4367" y="1183"/>
                </a:lnTo>
                <a:lnTo>
                  <a:pt x="4365" y="1183"/>
                </a:lnTo>
                <a:lnTo>
                  <a:pt x="4362" y="1183"/>
                </a:lnTo>
                <a:lnTo>
                  <a:pt x="4358" y="1185"/>
                </a:lnTo>
                <a:lnTo>
                  <a:pt x="4356" y="1185"/>
                </a:lnTo>
                <a:lnTo>
                  <a:pt x="4354" y="1183"/>
                </a:lnTo>
                <a:lnTo>
                  <a:pt x="4352" y="1183"/>
                </a:lnTo>
                <a:lnTo>
                  <a:pt x="4350" y="1183"/>
                </a:lnTo>
                <a:lnTo>
                  <a:pt x="4350" y="1183"/>
                </a:lnTo>
                <a:lnTo>
                  <a:pt x="4350" y="1183"/>
                </a:lnTo>
                <a:lnTo>
                  <a:pt x="4350" y="1183"/>
                </a:lnTo>
                <a:lnTo>
                  <a:pt x="4352" y="1180"/>
                </a:lnTo>
                <a:lnTo>
                  <a:pt x="4356" y="1180"/>
                </a:lnTo>
                <a:lnTo>
                  <a:pt x="4358" y="1183"/>
                </a:lnTo>
                <a:lnTo>
                  <a:pt x="4358" y="1180"/>
                </a:lnTo>
                <a:lnTo>
                  <a:pt x="4360" y="1180"/>
                </a:lnTo>
                <a:lnTo>
                  <a:pt x="4360" y="1178"/>
                </a:lnTo>
                <a:lnTo>
                  <a:pt x="4365" y="1176"/>
                </a:lnTo>
                <a:lnTo>
                  <a:pt x="4367" y="1174"/>
                </a:lnTo>
                <a:lnTo>
                  <a:pt x="4369" y="1174"/>
                </a:lnTo>
                <a:lnTo>
                  <a:pt x="4371" y="1174"/>
                </a:lnTo>
                <a:lnTo>
                  <a:pt x="4371" y="1174"/>
                </a:lnTo>
                <a:lnTo>
                  <a:pt x="4373" y="1172"/>
                </a:lnTo>
                <a:lnTo>
                  <a:pt x="4373" y="1170"/>
                </a:lnTo>
                <a:lnTo>
                  <a:pt x="4373" y="1170"/>
                </a:lnTo>
                <a:lnTo>
                  <a:pt x="4371" y="1166"/>
                </a:lnTo>
                <a:lnTo>
                  <a:pt x="4367" y="1164"/>
                </a:lnTo>
                <a:lnTo>
                  <a:pt x="4365" y="1162"/>
                </a:lnTo>
                <a:lnTo>
                  <a:pt x="4362" y="1160"/>
                </a:lnTo>
                <a:lnTo>
                  <a:pt x="4360" y="1160"/>
                </a:lnTo>
                <a:lnTo>
                  <a:pt x="4358" y="1160"/>
                </a:lnTo>
                <a:lnTo>
                  <a:pt x="4356" y="1157"/>
                </a:lnTo>
                <a:lnTo>
                  <a:pt x="4356" y="1155"/>
                </a:lnTo>
                <a:lnTo>
                  <a:pt x="4354" y="1155"/>
                </a:lnTo>
                <a:lnTo>
                  <a:pt x="4352" y="1157"/>
                </a:lnTo>
                <a:lnTo>
                  <a:pt x="4350" y="1157"/>
                </a:lnTo>
                <a:lnTo>
                  <a:pt x="4346" y="1157"/>
                </a:lnTo>
                <a:lnTo>
                  <a:pt x="4348" y="1155"/>
                </a:lnTo>
                <a:lnTo>
                  <a:pt x="4348" y="1155"/>
                </a:lnTo>
                <a:lnTo>
                  <a:pt x="4350" y="1155"/>
                </a:lnTo>
                <a:lnTo>
                  <a:pt x="4354" y="1153"/>
                </a:lnTo>
                <a:lnTo>
                  <a:pt x="4356" y="1155"/>
                </a:lnTo>
                <a:lnTo>
                  <a:pt x="4358" y="1155"/>
                </a:lnTo>
                <a:lnTo>
                  <a:pt x="4360" y="1157"/>
                </a:lnTo>
                <a:lnTo>
                  <a:pt x="4362" y="1157"/>
                </a:lnTo>
                <a:lnTo>
                  <a:pt x="4365" y="1157"/>
                </a:lnTo>
                <a:lnTo>
                  <a:pt x="4367" y="1157"/>
                </a:lnTo>
                <a:lnTo>
                  <a:pt x="4371" y="1160"/>
                </a:lnTo>
                <a:lnTo>
                  <a:pt x="4371" y="1160"/>
                </a:lnTo>
                <a:lnTo>
                  <a:pt x="4373" y="1160"/>
                </a:lnTo>
                <a:lnTo>
                  <a:pt x="4373" y="1160"/>
                </a:lnTo>
                <a:lnTo>
                  <a:pt x="4373" y="1157"/>
                </a:lnTo>
                <a:lnTo>
                  <a:pt x="4371" y="1155"/>
                </a:lnTo>
                <a:lnTo>
                  <a:pt x="4371" y="1155"/>
                </a:lnTo>
                <a:lnTo>
                  <a:pt x="4369" y="1153"/>
                </a:lnTo>
                <a:lnTo>
                  <a:pt x="4367" y="1153"/>
                </a:lnTo>
                <a:lnTo>
                  <a:pt x="4367" y="1153"/>
                </a:lnTo>
                <a:lnTo>
                  <a:pt x="4367" y="1149"/>
                </a:lnTo>
                <a:lnTo>
                  <a:pt x="4367" y="1149"/>
                </a:lnTo>
                <a:lnTo>
                  <a:pt x="4365" y="1149"/>
                </a:lnTo>
                <a:lnTo>
                  <a:pt x="4360" y="1147"/>
                </a:lnTo>
                <a:lnTo>
                  <a:pt x="4358" y="1145"/>
                </a:lnTo>
                <a:lnTo>
                  <a:pt x="4358" y="1143"/>
                </a:lnTo>
                <a:lnTo>
                  <a:pt x="4358" y="1143"/>
                </a:lnTo>
                <a:lnTo>
                  <a:pt x="4358" y="1139"/>
                </a:lnTo>
                <a:lnTo>
                  <a:pt x="4356" y="1136"/>
                </a:lnTo>
                <a:lnTo>
                  <a:pt x="4356" y="1132"/>
                </a:lnTo>
                <a:lnTo>
                  <a:pt x="4354" y="1130"/>
                </a:lnTo>
                <a:lnTo>
                  <a:pt x="4354" y="1128"/>
                </a:lnTo>
                <a:lnTo>
                  <a:pt x="4352" y="1126"/>
                </a:lnTo>
                <a:lnTo>
                  <a:pt x="4350" y="1122"/>
                </a:lnTo>
                <a:lnTo>
                  <a:pt x="4350" y="1120"/>
                </a:lnTo>
                <a:lnTo>
                  <a:pt x="4350" y="1118"/>
                </a:lnTo>
                <a:lnTo>
                  <a:pt x="4346" y="1115"/>
                </a:lnTo>
                <a:lnTo>
                  <a:pt x="4344" y="1115"/>
                </a:lnTo>
                <a:lnTo>
                  <a:pt x="4339" y="1113"/>
                </a:lnTo>
                <a:lnTo>
                  <a:pt x="4337" y="1111"/>
                </a:lnTo>
                <a:lnTo>
                  <a:pt x="4337" y="1111"/>
                </a:lnTo>
                <a:lnTo>
                  <a:pt x="4335" y="1111"/>
                </a:lnTo>
                <a:lnTo>
                  <a:pt x="4333" y="1109"/>
                </a:lnTo>
                <a:lnTo>
                  <a:pt x="4335" y="1107"/>
                </a:lnTo>
                <a:lnTo>
                  <a:pt x="4337" y="1105"/>
                </a:lnTo>
                <a:lnTo>
                  <a:pt x="4337" y="1103"/>
                </a:lnTo>
                <a:lnTo>
                  <a:pt x="4339" y="1101"/>
                </a:lnTo>
                <a:lnTo>
                  <a:pt x="4341" y="1101"/>
                </a:lnTo>
                <a:lnTo>
                  <a:pt x="4341" y="1099"/>
                </a:lnTo>
                <a:lnTo>
                  <a:pt x="4344" y="1097"/>
                </a:lnTo>
                <a:lnTo>
                  <a:pt x="4344" y="1097"/>
                </a:lnTo>
                <a:lnTo>
                  <a:pt x="4346" y="1097"/>
                </a:lnTo>
                <a:lnTo>
                  <a:pt x="4346" y="1095"/>
                </a:lnTo>
                <a:lnTo>
                  <a:pt x="4346" y="1095"/>
                </a:lnTo>
                <a:lnTo>
                  <a:pt x="4348" y="1092"/>
                </a:lnTo>
                <a:lnTo>
                  <a:pt x="4350" y="1092"/>
                </a:lnTo>
                <a:lnTo>
                  <a:pt x="4350" y="1092"/>
                </a:lnTo>
                <a:lnTo>
                  <a:pt x="4350" y="1090"/>
                </a:lnTo>
                <a:lnTo>
                  <a:pt x="4348" y="1090"/>
                </a:lnTo>
                <a:lnTo>
                  <a:pt x="4348" y="1088"/>
                </a:lnTo>
                <a:lnTo>
                  <a:pt x="4348" y="1088"/>
                </a:lnTo>
                <a:lnTo>
                  <a:pt x="4350" y="1088"/>
                </a:lnTo>
                <a:lnTo>
                  <a:pt x="4350" y="1088"/>
                </a:lnTo>
                <a:lnTo>
                  <a:pt x="4352" y="1088"/>
                </a:lnTo>
                <a:lnTo>
                  <a:pt x="4352" y="1088"/>
                </a:lnTo>
                <a:lnTo>
                  <a:pt x="4352" y="1090"/>
                </a:lnTo>
                <a:lnTo>
                  <a:pt x="4352" y="1090"/>
                </a:lnTo>
                <a:lnTo>
                  <a:pt x="4352" y="1090"/>
                </a:lnTo>
                <a:lnTo>
                  <a:pt x="4354" y="1090"/>
                </a:lnTo>
                <a:lnTo>
                  <a:pt x="4356" y="1088"/>
                </a:lnTo>
                <a:lnTo>
                  <a:pt x="4356" y="1088"/>
                </a:lnTo>
                <a:lnTo>
                  <a:pt x="4356" y="1086"/>
                </a:lnTo>
                <a:lnTo>
                  <a:pt x="4356" y="1084"/>
                </a:lnTo>
                <a:lnTo>
                  <a:pt x="4358" y="1084"/>
                </a:lnTo>
                <a:lnTo>
                  <a:pt x="4358" y="1084"/>
                </a:lnTo>
                <a:lnTo>
                  <a:pt x="4358" y="1084"/>
                </a:lnTo>
                <a:lnTo>
                  <a:pt x="4358" y="1084"/>
                </a:lnTo>
                <a:lnTo>
                  <a:pt x="4358" y="1082"/>
                </a:lnTo>
                <a:lnTo>
                  <a:pt x="4358" y="1082"/>
                </a:lnTo>
                <a:lnTo>
                  <a:pt x="4358" y="1080"/>
                </a:lnTo>
                <a:lnTo>
                  <a:pt x="4358" y="1080"/>
                </a:lnTo>
                <a:lnTo>
                  <a:pt x="4360" y="1082"/>
                </a:lnTo>
                <a:lnTo>
                  <a:pt x="4362" y="1082"/>
                </a:lnTo>
                <a:lnTo>
                  <a:pt x="4362" y="1080"/>
                </a:lnTo>
                <a:lnTo>
                  <a:pt x="4367" y="1080"/>
                </a:lnTo>
                <a:lnTo>
                  <a:pt x="4371" y="1078"/>
                </a:lnTo>
                <a:lnTo>
                  <a:pt x="4375" y="1076"/>
                </a:lnTo>
                <a:lnTo>
                  <a:pt x="4375" y="1076"/>
                </a:lnTo>
                <a:lnTo>
                  <a:pt x="4377" y="1076"/>
                </a:lnTo>
                <a:lnTo>
                  <a:pt x="4377" y="1076"/>
                </a:lnTo>
                <a:lnTo>
                  <a:pt x="4379" y="1076"/>
                </a:lnTo>
                <a:lnTo>
                  <a:pt x="4379" y="1078"/>
                </a:lnTo>
                <a:lnTo>
                  <a:pt x="4379" y="1078"/>
                </a:lnTo>
                <a:lnTo>
                  <a:pt x="4379" y="1078"/>
                </a:lnTo>
                <a:lnTo>
                  <a:pt x="4381" y="1076"/>
                </a:lnTo>
                <a:lnTo>
                  <a:pt x="4383" y="1076"/>
                </a:lnTo>
                <a:lnTo>
                  <a:pt x="4383" y="1076"/>
                </a:lnTo>
                <a:lnTo>
                  <a:pt x="4381" y="1074"/>
                </a:lnTo>
                <a:lnTo>
                  <a:pt x="4381" y="1074"/>
                </a:lnTo>
                <a:lnTo>
                  <a:pt x="4383" y="1071"/>
                </a:lnTo>
                <a:lnTo>
                  <a:pt x="4383" y="1071"/>
                </a:lnTo>
                <a:lnTo>
                  <a:pt x="4383" y="1069"/>
                </a:lnTo>
                <a:lnTo>
                  <a:pt x="4385" y="1067"/>
                </a:lnTo>
                <a:lnTo>
                  <a:pt x="4383" y="1067"/>
                </a:lnTo>
                <a:lnTo>
                  <a:pt x="4381" y="1067"/>
                </a:lnTo>
                <a:lnTo>
                  <a:pt x="4379" y="1067"/>
                </a:lnTo>
                <a:lnTo>
                  <a:pt x="4377" y="1067"/>
                </a:lnTo>
                <a:lnTo>
                  <a:pt x="4377" y="1065"/>
                </a:lnTo>
                <a:lnTo>
                  <a:pt x="4375" y="1065"/>
                </a:lnTo>
                <a:lnTo>
                  <a:pt x="4375" y="1067"/>
                </a:lnTo>
                <a:lnTo>
                  <a:pt x="4375" y="1067"/>
                </a:lnTo>
                <a:lnTo>
                  <a:pt x="4373" y="1067"/>
                </a:lnTo>
                <a:lnTo>
                  <a:pt x="4371" y="1067"/>
                </a:lnTo>
                <a:lnTo>
                  <a:pt x="4369" y="1065"/>
                </a:lnTo>
                <a:lnTo>
                  <a:pt x="4367" y="1065"/>
                </a:lnTo>
                <a:lnTo>
                  <a:pt x="4365" y="1065"/>
                </a:lnTo>
                <a:lnTo>
                  <a:pt x="4360" y="1063"/>
                </a:lnTo>
                <a:lnTo>
                  <a:pt x="4356" y="1061"/>
                </a:lnTo>
                <a:lnTo>
                  <a:pt x="4352" y="1063"/>
                </a:lnTo>
                <a:lnTo>
                  <a:pt x="4350" y="1063"/>
                </a:lnTo>
                <a:lnTo>
                  <a:pt x="4350" y="1063"/>
                </a:lnTo>
                <a:lnTo>
                  <a:pt x="4350" y="1063"/>
                </a:lnTo>
                <a:lnTo>
                  <a:pt x="4350" y="1065"/>
                </a:lnTo>
                <a:lnTo>
                  <a:pt x="4348" y="1067"/>
                </a:lnTo>
                <a:lnTo>
                  <a:pt x="4344" y="1069"/>
                </a:lnTo>
                <a:lnTo>
                  <a:pt x="4344" y="1069"/>
                </a:lnTo>
                <a:lnTo>
                  <a:pt x="4344" y="1071"/>
                </a:lnTo>
                <a:lnTo>
                  <a:pt x="4344" y="1071"/>
                </a:lnTo>
                <a:lnTo>
                  <a:pt x="4337" y="1074"/>
                </a:lnTo>
                <a:lnTo>
                  <a:pt x="4335" y="1071"/>
                </a:lnTo>
                <a:lnTo>
                  <a:pt x="4333" y="1071"/>
                </a:lnTo>
                <a:lnTo>
                  <a:pt x="4331" y="1069"/>
                </a:lnTo>
                <a:lnTo>
                  <a:pt x="4331" y="1069"/>
                </a:lnTo>
                <a:lnTo>
                  <a:pt x="4331" y="1067"/>
                </a:lnTo>
                <a:lnTo>
                  <a:pt x="4331" y="1063"/>
                </a:lnTo>
                <a:lnTo>
                  <a:pt x="4333" y="1063"/>
                </a:lnTo>
                <a:lnTo>
                  <a:pt x="4333" y="1063"/>
                </a:lnTo>
                <a:lnTo>
                  <a:pt x="4333" y="1063"/>
                </a:lnTo>
                <a:lnTo>
                  <a:pt x="4333" y="1061"/>
                </a:lnTo>
                <a:lnTo>
                  <a:pt x="4333" y="1061"/>
                </a:lnTo>
                <a:lnTo>
                  <a:pt x="4333" y="1059"/>
                </a:lnTo>
                <a:lnTo>
                  <a:pt x="4331" y="1057"/>
                </a:lnTo>
                <a:lnTo>
                  <a:pt x="4329" y="1057"/>
                </a:lnTo>
                <a:lnTo>
                  <a:pt x="4327" y="1057"/>
                </a:lnTo>
                <a:lnTo>
                  <a:pt x="4325" y="1057"/>
                </a:lnTo>
                <a:lnTo>
                  <a:pt x="4318" y="1055"/>
                </a:lnTo>
                <a:lnTo>
                  <a:pt x="4314" y="1053"/>
                </a:lnTo>
                <a:lnTo>
                  <a:pt x="4312" y="1050"/>
                </a:lnTo>
                <a:lnTo>
                  <a:pt x="4310" y="1048"/>
                </a:lnTo>
                <a:lnTo>
                  <a:pt x="4310" y="1046"/>
                </a:lnTo>
                <a:lnTo>
                  <a:pt x="4312" y="1044"/>
                </a:lnTo>
                <a:lnTo>
                  <a:pt x="4314" y="1040"/>
                </a:lnTo>
                <a:lnTo>
                  <a:pt x="4314" y="1038"/>
                </a:lnTo>
                <a:lnTo>
                  <a:pt x="4318" y="1038"/>
                </a:lnTo>
                <a:lnTo>
                  <a:pt x="4318" y="1038"/>
                </a:lnTo>
                <a:lnTo>
                  <a:pt x="4321" y="1040"/>
                </a:lnTo>
                <a:lnTo>
                  <a:pt x="4325" y="1040"/>
                </a:lnTo>
                <a:lnTo>
                  <a:pt x="4327" y="1038"/>
                </a:lnTo>
                <a:lnTo>
                  <a:pt x="4329" y="1038"/>
                </a:lnTo>
                <a:lnTo>
                  <a:pt x="4329" y="1038"/>
                </a:lnTo>
                <a:lnTo>
                  <a:pt x="4331" y="1038"/>
                </a:lnTo>
                <a:lnTo>
                  <a:pt x="4331" y="1038"/>
                </a:lnTo>
                <a:lnTo>
                  <a:pt x="4333" y="1038"/>
                </a:lnTo>
                <a:lnTo>
                  <a:pt x="4335" y="1034"/>
                </a:lnTo>
                <a:lnTo>
                  <a:pt x="4335" y="1032"/>
                </a:lnTo>
                <a:lnTo>
                  <a:pt x="4337" y="1030"/>
                </a:lnTo>
                <a:lnTo>
                  <a:pt x="4337" y="1030"/>
                </a:lnTo>
                <a:lnTo>
                  <a:pt x="4339" y="1025"/>
                </a:lnTo>
                <a:lnTo>
                  <a:pt x="4344" y="1025"/>
                </a:lnTo>
                <a:lnTo>
                  <a:pt x="4352" y="1021"/>
                </a:lnTo>
                <a:lnTo>
                  <a:pt x="4354" y="1021"/>
                </a:lnTo>
                <a:lnTo>
                  <a:pt x="4358" y="1015"/>
                </a:lnTo>
                <a:lnTo>
                  <a:pt x="4358" y="1013"/>
                </a:lnTo>
                <a:lnTo>
                  <a:pt x="4360" y="1013"/>
                </a:lnTo>
                <a:lnTo>
                  <a:pt x="4360" y="1013"/>
                </a:lnTo>
                <a:lnTo>
                  <a:pt x="4362" y="1011"/>
                </a:lnTo>
                <a:lnTo>
                  <a:pt x="4362" y="1009"/>
                </a:lnTo>
                <a:lnTo>
                  <a:pt x="4369" y="1011"/>
                </a:lnTo>
                <a:lnTo>
                  <a:pt x="4369" y="1011"/>
                </a:lnTo>
                <a:lnTo>
                  <a:pt x="4371" y="1011"/>
                </a:lnTo>
                <a:lnTo>
                  <a:pt x="4371" y="1011"/>
                </a:lnTo>
                <a:lnTo>
                  <a:pt x="4373" y="1009"/>
                </a:lnTo>
                <a:lnTo>
                  <a:pt x="4373" y="1009"/>
                </a:lnTo>
                <a:lnTo>
                  <a:pt x="4373" y="1011"/>
                </a:lnTo>
                <a:lnTo>
                  <a:pt x="4377" y="1013"/>
                </a:lnTo>
                <a:lnTo>
                  <a:pt x="4377" y="1015"/>
                </a:lnTo>
                <a:lnTo>
                  <a:pt x="4379" y="1015"/>
                </a:lnTo>
                <a:lnTo>
                  <a:pt x="4379" y="1017"/>
                </a:lnTo>
                <a:lnTo>
                  <a:pt x="4377" y="1017"/>
                </a:lnTo>
                <a:lnTo>
                  <a:pt x="4377" y="1019"/>
                </a:lnTo>
                <a:lnTo>
                  <a:pt x="4375" y="1023"/>
                </a:lnTo>
                <a:lnTo>
                  <a:pt x="4373" y="1023"/>
                </a:lnTo>
                <a:lnTo>
                  <a:pt x="4373" y="1025"/>
                </a:lnTo>
                <a:lnTo>
                  <a:pt x="4369" y="1027"/>
                </a:lnTo>
                <a:lnTo>
                  <a:pt x="4367" y="1030"/>
                </a:lnTo>
                <a:lnTo>
                  <a:pt x="4369" y="1030"/>
                </a:lnTo>
                <a:lnTo>
                  <a:pt x="4369" y="1032"/>
                </a:lnTo>
                <a:lnTo>
                  <a:pt x="4367" y="1032"/>
                </a:lnTo>
                <a:lnTo>
                  <a:pt x="4367" y="1032"/>
                </a:lnTo>
                <a:lnTo>
                  <a:pt x="4365" y="1032"/>
                </a:lnTo>
                <a:lnTo>
                  <a:pt x="4365" y="1034"/>
                </a:lnTo>
                <a:lnTo>
                  <a:pt x="4365" y="1034"/>
                </a:lnTo>
                <a:lnTo>
                  <a:pt x="4365" y="1036"/>
                </a:lnTo>
                <a:lnTo>
                  <a:pt x="4367" y="1036"/>
                </a:lnTo>
                <a:lnTo>
                  <a:pt x="4369" y="1036"/>
                </a:lnTo>
                <a:lnTo>
                  <a:pt x="4373" y="1034"/>
                </a:lnTo>
                <a:lnTo>
                  <a:pt x="4373" y="1036"/>
                </a:lnTo>
                <a:lnTo>
                  <a:pt x="4371" y="1036"/>
                </a:lnTo>
                <a:lnTo>
                  <a:pt x="4371" y="1038"/>
                </a:lnTo>
                <a:lnTo>
                  <a:pt x="4369" y="1038"/>
                </a:lnTo>
                <a:lnTo>
                  <a:pt x="4371" y="1040"/>
                </a:lnTo>
                <a:lnTo>
                  <a:pt x="4365" y="1042"/>
                </a:lnTo>
                <a:lnTo>
                  <a:pt x="4362" y="1042"/>
                </a:lnTo>
                <a:lnTo>
                  <a:pt x="4362" y="1042"/>
                </a:lnTo>
                <a:lnTo>
                  <a:pt x="4362" y="1044"/>
                </a:lnTo>
                <a:lnTo>
                  <a:pt x="4362" y="1046"/>
                </a:lnTo>
                <a:lnTo>
                  <a:pt x="4365" y="1046"/>
                </a:lnTo>
                <a:lnTo>
                  <a:pt x="4365" y="1046"/>
                </a:lnTo>
                <a:lnTo>
                  <a:pt x="4365" y="1044"/>
                </a:lnTo>
                <a:lnTo>
                  <a:pt x="4369" y="1044"/>
                </a:lnTo>
                <a:lnTo>
                  <a:pt x="4371" y="1044"/>
                </a:lnTo>
                <a:lnTo>
                  <a:pt x="4371" y="1044"/>
                </a:lnTo>
                <a:lnTo>
                  <a:pt x="4371" y="1042"/>
                </a:lnTo>
                <a:lnTo>
                  <a:pt x="4371" y="1042"/>
                </a:lnTo>
                <a:lnTo>
                  <a:pt x="4371" y="1042"/>
                </a:lnTo>
                <a:lnTo>
                  <a:pt x="4373" y="1042"/>
                </a:lnTo>
                <a:lnTo>
                  <a:pt x="4373" y="1042"/>
                </a:lnTo>
                <a:lnTo>
                  <a:pt x="4375" y="1040"/>
                </a:lnTo>
                <a:lnTo>
                  <a:pt x="4375" y="1040"/>
                </a:lnTo>
                <a:lnTo>
                  <a:pt x="4375" y="1040"/>
                </a:lnTo>
                <a:lnTo>
                  <a:pt x="4377" y="1038"/>
                </a:lnTo>
                <a:lnTo>
                  <a:pt x="4379" y="1038"/>
                </a:lnTo>
                <a:lnTo>
                  <a:pt x="4379" y="1036"/>
                </a:lnTo>
                <a:lnTo>
                  <a:pt x="4388" y="1032"/>
                </a:lnTo>
                <a:lnTo>
                  <a:pt x="4390" y="1032"/>
                </a:lnTo>
                <a:lnTo>
                  <a:pt x="4390" y="1030"/>
                </a:lnTo>
                <a:lnTo>
                  <a:pt x="4394" y="1030"/>
                </a:lnTo>
                <a:lnTo>
                  <a:pt x="4394" y="1030"/>
                </a:lnTo>
                <a:lnTo>
                  <a:pt x="4394" y="1030"/>
                </a:lnTo>
                <a:lnTo>
                  <a:pt x="4396" y="1030"/>
                </a:lnTo>
                <a:lnTo>
                  <a:pt x="4398" y="1027"/>
                </a:lnTo>
                <a:lnTo>
                  <a:pt x="4398" y="1027"/>
                </a:lnTo>
                <a:lnTo>
                  <a:pt x="4398" y="1027"/>
                </a:lnTo>
                <a:lnTo>
                  <a:pt x="4400" y="1027"/>
                </a:lnTo>
                <a:lnTo>
                  <a:pt x="4406" y="1027"/>
                </a:lnTo>
                <a:lnTo>
                  <a:pt x="4409" y="1025"/>
                </a:lnTo>
                <a:lnTo>
                  <a:pt x="4409" y="1025"/>
                </a:lnTo>
                <a:lnTo>
                  <a:pt x="4409" y="1025"/>
                </a:lnTo>
                <a:lnTo>
                  <a:pt x="4409" y="1025"/>
                </a:lnTo>
                <a:lnTo>
                  <a:pt x="4409" y="1025"/>
                </a:lnTo>
                <a:lnTo>
                  <a:pt x="4411" y="1027"/>
                </a:lnTo>
                <a:lnTo>
                  <a:pt x="4413" y="1027"/>
                </a:lnTo>
                <a:lnTo>
                  <a:pt x="4413" y="1030"/>
                </a:lnTo>
                <a:lnTo>
                  <a:pt x="4413" y="1032"/>
                </a:lnTo>
                <a:lnTo>
                  <a:pt x="4415" y="1032"/>
                </a:lnTo>
                <a:lnTo>
                  <a:pt x="4415" y="1030"/>
                </a:lnTo>
                <a:lnTo>
                  <a:pt x="4415" y="1030"/>
                </a:lnTo>
                <a:lnTo>
                  <a:pt x="4415" y="1030"/>
                </a:lnTo>
                <a:lnTo>
                  <a:pt x="4417" y="1030"/>
                </a:lnTo>
                <a:lnTo>
                  <a:pt x="4421" y="1032"/>
                </a:lnTo>
                <a:lnTo>
                  <a:pt x="4421" y="1032"/>
                </a:lnTo>
                <a:lnTo>
                  <a:pt x="4423" y="1032"/>
                </a:lnTo>
                <a:lnTo>
                  <a:pt x="4423" y="1034"/>
                </a:lnTo>
                <a:lnTo>
                  <a:pt x="4425" y="1036"/>
                </a:lnTo>
                <a:lnTo>
                  <a:pt x="4425" y="1036"/>
                </a:lnTo>
                <a:lnTo>
                  <a:pt x="4421" y="1044"/>
                </a:lnTo>
                <a:lnTo>
                  <a:pt x="4421" y="1044"/>
                </a:lnTo>
                <a:lnTo>
                  <a:pt x="4423" y="1046"/>
                </a:lnTo>
                <a:lnTo>
                  <a:pt x="4425" y="1046"/>
                </a:lnTo>
                <a:lnTo>
                  <a:pt x="4425" y="1046"/>
                </a:lnTo>
                <a:lnTo>
                  <a:pt x="4427" y="1046"/>
                </a:lnTo>
                <a:lnTo>
                  <a:pt x="4425" y="1046"/>
                </a:lnTo>
                <a:lnTo>
                  <a:pt x="4425" y="1046"/>
                </a:lnTo>
                <a:lnTo>
                  <a:pt x="4423" y="1046"/>
                </a:lnTo>
                <a:lnTo>
                  <a:pt x="4419" y="1048"/>
                </a:lnTo>
                <a:lnTo>
                  <a:pt x="4419" y="1050"/>
                </a:lnTo>
                <a:lnTo>
                  <a:pt x="4417" y="1053"/>
                </a:lnTo>
                <a:lnTo>
                  <a:pt x="4417" y="1053"/>
                </a:lnTo>
                <a:lnTo>
                  <a:pt x="4417" y="1055"/>
                </a:lnTo>
                <a:lnTo>
                  <a:pt x="4415" y="1057"/>
                </a:lnTo>
                <a:lnTo>
                  <a:pt x="4415" y="1057"/>
                </a:lnTo>
                <a:lnTo>
                  <a:pt x="4417" y="1057"/>
                </a:lnTo>
                <a:lnTo>
                  <a:pt x="4419" y="1057"/>
                </a:lnTo>
                <a:lnTo>
                  <a:pt x="4421" y="1057"/>
                </a:lnTo>
                <a:lnTo>
                  <a:pt x="4421" y="1057"/>
                </a:lnTo>
                <a:lnTo>
                  <a:pt x="4423" y="1057"/>
                </a:lnTo>
                <a:lnTo>
                  <a:pt x="4421" y="1057"/>
                </a:lnTo>
                <a:lnTo>
                  <a:pt x="4419" y="1059"/>
                </a:lnTo>
                <a:lnTo>
                  <a:pt x="4419" y="1059"/>
                </a:lnTo>
                <a:lnTo>
                  <a:pt x="4421" y="1061"/>
                </a:lnTo>
                <a:lnTo>
                  <a:pt x="4423" y="1061"/>
                </a:lnTo>
                <a:lnTo>
                  <a:pt x="4423" y="1063"/>
                </a:lnTo>
                <a:lnTo>
                  <a:pt x="4423" y="1063"/>
                </a:lnTo>
                <a:lnTo>
                  <a:pt x="4425" y="1063"/>
                </a:lnTo>
                <a:lnTo>
                  <a:pt x="4425" y="1063"/>
                </a:lnTo>
                <a:lnTo>
                  <a:pt x="4427" y="1061"/>
                </a:lnTo>
                <a:lnTo>
                  <a:pt x="4427" y="1059"/>
                </a:lnTo>
                <a:lnTo>
                  <a:pt x="4429" y="1059"/>
                </a:lnTo>
                <a:lnTo>
                  <a:pt x="4429" y="1059"/>
                </a:lnTo>
                <a:lnTo>
                  <a:pt x="4432" y="1061"/>
                </a:lnTo>
                <a:lnTo>
                  <a:pt x="4434" y="1061"/>
                </a:lnTo>
                <a:lnTo>
                  <a:pt x="4436" y="1063"/>
                </a:lnTo>
                <a:lnTo>
                  <a:pt x="4436" y="1063"/>
                </a:lnTo>
                <a:lnTo>
                  <a:pt x="4436" y="1061"/>
                </a:lnTo>
                <a:lnTo>
                  <a:pt x="4438" y="1061"/>
                </a:lnTo>
                <a:lnTo>
                  <a:pt x="4442" y="1061"/>
                </a:lnTo>
                <a:lnTo>
                  <a:pt x="4442" y="1061"/>
                </a:lnTo>
                <a:lnTo>
                  <a:pt x="4442" y="1061"/>
                </a:lnTo>
                <a:lnTo>
                  <a:pt x="4442" y="1063"/>
                </a:lnTo>
                <a:lnTo>
                  <a:pt x="4442" y="1063"/>
                </a:lnTo>
                <a:lnTo>
                  <a:pt x="4442" y="1063"/>
                </a:lnTo>
                <a:lnTo>
                  <a:pt x="4442" y="1063"/>
                </a:lnTo>
                <a:lnTo>
                  <a:pt x="4442" y="1065"/>
                </a:lnTo>
                <a:lnTo>
                  <a:pt x="4442" y="1065"/>
                </a:lnTo>
                <a:lnTo>
                  <a:pt x="4442" y="1067"/>
                </a:lnTo>
                <a:lnTo>
                  <a:pt x="4444" y="1067"/>
                </a:lnTo>
                <a:lnTo>
                  <a:pt x="4444" y="1069"/>
                </a:lnTo>
                <a:lnTo>
                  <a:pt x="4444" y="1071"/>
                </a:lnTo>
                <a:lnTo>
                  <a:pt x="4444" y="1071"/>
                </a:lnTo>
                <a:lnTo>
                  <a:pt x="4444" y="1074"/>
                </a:lnTo>
                <a:lnTo>
                  <a:pt x="4446" y="1076"/>
                </a:lnTo>
                <a:lnTo>
                  <a:pt x="4446" y="1076"/>
                </a:lnTo>
                <a:lnTo>
                  <a:pt x="4446" y="1076"/>
                </a:lnTo>
                <a:lnTo>
                  <a:pt x="4446" y="1076"/>
                </a:lnTo>
                <a:lnTo>
                  <a:pt x="4446" y="1078"/>
                </a:lnTo>
                <a:lnTo>
                  <a:pt x="4446" y="1078"/>
                </a:lnTo>
                <a:lnTo>
                  <a:pt x="4446" y="1078"/>
                </a:lnTo>
                <a:lnTo>
                  <a:pt x="4444" y="1076"/>
                </a:lnTo>
                <a:lnTo>
                  <a:pt x="4442" y="1076"/>
                </a:lnTo>
                <a:lnTo>
                  <a:pt x="4442" y="1074"/>
                </a:lnTo>
                <a:lnTo>
                  <a:pt x="4440" y="1074"/>
                </a:lnTo>
                <a:lnTo>
                  <a:pt x="4440" y="1076"/>
                </a:lnTo>
                <a:lnTo>
                  <a:pt x="4438" y="1076"/>
                </a:lnTo>
                <a:lnTo>
                  <a:pt x="4436" y="1078"/>
                </a:lnTo>
                <a:lnTo>
                  <a:pt x="4436" y="1078"/>
                </a:lnTo>
                <a:lnTo>
                  <a:pt x="4436" y="1080"/>
                </a:lnTo>
                <a:lnTo>
                  <a:pt x="4436" y="1080"/>
                </a:lnTo>
                <a:lnTo>
                  <a:pt x="4438" y="1080"/>
                </a:lnTo>
                <a:lnTo>
                  <a:pt x="4440" y="1080"/>
                </a:lnTo>
                <a:lnTo>
                  <a:pt x="4440" y="1080"/>
                </a:lnTo>
                <a:lnTo>
                  <a:pt x="4440" y="1082"/>
                </a:lnTo>
                <a:lnTo>
                  <a:pt x="4442" y="1084"/>
                </a:lnTo>
                <a:lnTo>
                  <a:pt x="4442" y="1084"/>
                </a:lnTo>
                <a:lnTo>
                  <a:pt x="4440" y="1086"/>
                </a:lnTo>
                <a:lnTo>
                  <a:pt x="4442" y="1088"/>
                </a:lnTo>
                <a:lnTo>
                  <a:pt x="4440" y="1088"/>
                </a:lnTo>
                <a:lnTo>
                  <a:pt x="4442" y="1090"/>
                </a:lnTo>
                <a:lnTo>
                  <a:pt x="4442" y="1090"/>
                </a:lnTo>
                <a:lnTo>
                  <a:pt x="4444" y="1090"/>
                </a:lnTo>
                <a:lnTo>
                  <a:pt x="4442" y="1092"/>
                </a:lnTo>
                <a:lnTo>
                  <a:pt x="4442" y="1092"/>
                </a:lnTo>
                <a:lnTo>
                  <a:pt x="4444" y="1092"/>
                </a:lnTo>
                <a:lnTo>
                  <a:pt x="4444" y="1092"/>
                </a:lnTo>
                <a:lnTo>
                  <a:pt x="4444" y="1095"/>
                </a:lnTo>
                <a:lnTo>
                  <a:pt x="4442" y="1097"/>
                </a:lnTo>
                <a:lnTo>
                  <a:pt x="4440" y="1097"/>
                </a:lnTo>
                <a:lnTo>
                  <a:pt x="4440" y="1097"/>
                </a:lnTo>
                <a:lnTo>
                  <a:pt x="4440" y="1097"/>
                </a:lnTo>
                <a:lnTo>
                  <a:pt x="4442" y="1099"/>
                </a:lnTo>
                <a:lnTo>
                  <a:pt x="4442" y="1099"/>
                </a:lnTo>
                <a:lnTo>
                  <a:pt x="4442" y="1099"/>
                </a:lnTo>
                <a:lnTo>
                  <a:pt x="4440" y="1099"/>
                </a:lnTo>
                <a:lnTo>
                  <a:pt x="4440" y="1101"/>
                </a:lnTo>
                <a:lnTo>
                  <a:pt x="4438" y="1103"/>
                </a:lnTo>
                <a:lnTo>
                  <a:pt x="4438" y="1103"/>
                </a:lnTo>
                <a:lnTo>
                  <a:pt x="4438" y="1105"/>
                </a:lnTo>
                <a:lnTo>
                  <a:pt x="4438" y="1107"/>
                </a:lnTo>
                <a:lnTo>
                  <a:pt x="4438" y="1109"/>
                </a:lnTo>
                <a:lnTo>
                  <a:pt x="4440" y="1111"/>
                </a:lnTo>
                <a:lnTo>
                  <a:pt x="4440" y="1111"/>
                </a:lnTo>
                <a:lnTo>
                  <a:pt x="4442" y="1109"/>
                </a:lnTo>
                <a:lnTo>
                  <a:pt x="4442" y="1111"/>
                </a:lnTo>
                <a:lnTo>
                  <a:pt x="4440" y="1111"/>
                </a:lnTo>
                <a:lnTo>
                  <a:pt x="4440" y="1111"/>
                </a:lnTo>
                <a:lnTo>
                  <a:pt x="4440" y="1111"/>
                </a:lnTo>
                <a:lnTo>
                  <a:pt x="4440" y="1113"/>
                </a:lnTo>
                <a:lnTo>
                  <a:pt x="4440" y="1113"/>
                </a:lnTo>
                <a:lnTo>
                  <a:pt x="4438" y="1111"/>
                </a:lnTo>
                <a:lnTo>
                  <a:pt x="4438" y="1113"/>
                </a:lnTo>
                <a:lnTo>
                  <a:pt x="4438" y="1113"/>
                </a:lnTo>
                <a:lnTo>
                  <a:pt x="4440" y="1115"/>
                </a:lnTo>
                <a:lnTo>
                  <a:pt x="4440" y="1118"/>
                </a:lnTo>
                <a:lnTo>
                  <a:pt x="4440" y="1118"/>
                </a:lnTo>
                <a:lnTo>
                  <a:pt x="4440" y="1118"/>
                </a:lnTo>
                <a:lnTo>
                  <a:pt x="4442" y="1118"/>
                </a:lnTo>
                <a:lnTo>
                  <a:pt x="4442" y="1118"/>
                </a:lnTo>
                <a:lnTo>
                  <a:pt x="4444" y="1115"/>
                </a:lnTo>
                <a:lnTo>
                  <a:pt x="4444" y="1115"/>
                </a:lnTo>
                <a:lnTo>
                  <a:pt x="4444" y="1115"/>
                </a:lnTo>
                <a:lnTo>
                  <a:pt x="4446" y="1118"/>
                </a:lnTo>
                <a:lnTo>
                  <a:pt x="4448" y="1113"/>
                </a:lnTo>
                <a:lnTo>
                  <a:pt x="4450" y="1111"/>
                </a:lnTo>
                <a:lnTo>
                  <a:pt x="4453" y="1111"/>
                </a:lnTo>
                <a:lnTo>
                  <a:pt x="4450" y="1113"/>
                </a:lnTo>
                <a:lnTo>
                  <a:pt x="4450" y="1113"/>
                </a:lnTo>
                <a:lnTo>
                  <a:pt x="4450" y="1115"/>
                </a:lnTo>
                <a:lnTo>
                  <a:pt x="4453" y="1115"/>
                </a:lnTo>
                <a:lnTo>
                  <a:pt x="4453" y="1115"/>
                </a:lnTo>
                <a:lnTo>
                  <a:pt x="4453" y="1115"/>
                </a:lnTo>
                <a:lnTo>
                  <a:pt x="4455" y="1113"/>
                </a:lnTo>
                <a:lnTo>
                  <a:pt x="4455" y="1113"/>
                </a:lnTo>
                <a:lnTo>
                  <a:pt x="4453" y="1111"/>
                </a:lnTo>
                <a:lnTo>
                  <a:pt x="4453" y="1111"/>
                </a:lnTo>
                <a:lnTo>
                  <a:pt x="4455" y="1109"/>
                </a:lnTo>
                <a:lnTo>
                  <a:pt x="4455" y="1109"/>
                </a:lnTo>
                <a:lnTo>
                  <a:pt x="4457" y="1111"/>
                </a:lnTo>
                <a:lnTo>
                  <a:pt x="4457" y="1113"/>
                </a:lnTo>
                <a:lnTo>
                  <a:pt x="4459" y="1111"/>
                </a:lnTo>
                <a:lnTo>
                  <a:pt x="4459" y="1111"/>
                </a:lnTo>
                <a:lnTo>
                  <a:pt x="4457" y="1109"/>
                </a:lnTo>
                <a:lnTo>
                  <a:pt x="4457" y="1109"/>
                </a:lnTo>
                <a:lnTo>
                  <a:pt x="4457" y="1109"/>
                </a:lnTo>
                <a:lnTo>
                  <a:pt x="4459" y="1109"/>
                </a:lnTo>
                <a:lnTo>
                  <a:pt x="4461" y="1107"/>
                </a:lnTo>
                <a:lnTo>
                  <a:pt x="4461" y="1107"/>
                </a:lnTo>
                <a:lnTo>
                  <a:pt x="4463" y="1107"/>
                </a:lnTo>
                <a:lnTo>
                  <a:pt x="4463" y="1109"/>
                </a:lnTo>
                <a:lnTo>
                  <a:pt x="4465" y="1109"/>
                </a:lnTo>
                <a:lnTo>
                  <a:pt x="4465" y="1109"/>
                </a:lnTo>
                <a:lnTo>
                  <a:pt x="4467" y="1109"/>
                </a:lnTo>
                <a:lnTo>
                  <a:pt x="4469" y="1109"/>
                </a:lnTo>
                <a:lnTo>
                  <a:pt x="4469" y="1109"/>
                </a:lnTo>
                <a:lnTo>
                  <a:pt x="4467" y="1107"/>
                </a:lnTo>
                <a:lnTo>
                  <a:pt x="4469" y="1107"/>
                </a:lnTo>
                <a:lnTo>
                  <a:pt x="4469" y="1105"/>
                </a:lnTo>
                <a:lnTo>
                  <a:pt x="4471" y="1105"/>
                </a:lnTo>
                <a:lnTo>
                  <a:pt x="4473" y="1105"/>
                </a:lnTo>
                <a:lnTo>
                  <a:pt x="4476" y="1105"/>
                </a:lnTo>
                <a:lnTo>
                  <a:pt x="4478" y="1105"/>
                </a:lnTo>
                <a:lnTo>
                  <a:pt x="4480" y="1105"/>
                </a:lnTo>
                <a:lnTo>
                  <a:pt x="4482" y="1103"/>
                </a:lnTo>
                <a:lnTo>
                  <a:pt x="4482" y="1099"/>
                </a:lnTo>
                <a:lnTo>
                  <a:pt x="4484" y="1097"/>
                </a:lnTo>
                <a:lnTo>
                  <a:pt x="4484" y="1092"/>
                </a:lnTo>
                <a:lnTo>
                  <a:pt x="4484" y="1090"/>
                </a:lnTo>
                <a:lnTo>
                  <a:pt x="4484" y="1090"/>
                </a:lnTo>
                <a:lnTo>
                  <a:pt x="4484" y="1090"/>
                </a:lnTo>
                <a:lnTo>
                  <a:pt x="4482" y="1090"/>
                </a:lnTo>
                <a:lnTo>
                  <a:pt x="4482" y="1090"/>
                </a:lnTo>
                <a:lnTo>
                  <a:pt x="4482" y="1088"/>
                </a:lnTo>
                <a:lnTo>
                  <a:pt x="4482" y="1088"/>
                </a:lnTo>
                <a:lnTo>
                  <a:pt x="4482" y="1086"/>
                </a:lnTo>
                <a:lnTo>
                  <a:pt x="4482" y="1084"/>
                </a:lnTo>
                <a:lnTo>
                  <a:pt x="4484" y="1084"/>
                </a:lnTo>
                <a:lnTo>
                  <a:pt x="4482" y="1080"/>
                </a:lnTo>
                <a:lnTo>
                  <a:pt x="4484" y="1080"/>
                </a:lnTo>
                <a:lnTo>
                  <a:pt x="4482" y="1076"/>
                </a:lnTo>
                <a:lnTo>
                  <a:pt x="4482" y="1074"/>
                </a:lnTo>
                <a:lnTo>
                  <a:pt x="4482" y="1069"/>
                </a:lnTo>
                <a:lnTo>
                  <a:pt x="4478" y="1063"/>
                </a:lnTo>
                <a:lnTo>
                  <a:pt x="4473" y="1061"/>
                </a:lnTo>
                <a:lnTo>
                  <a:pt x="4471" y="1055"/>
                </a:lnTo>
                <a:lnTo>
                  <a:pt x="4467" y="1048"/>
                </a:lnTo>
                <a:lnTo>
                  <a:pt x="4467" y="1046"/>
                </a:lnTo>
                <a:lnTo>
                  <a:pt x="4465" y="1046"/>
                </a:lnTo>
                <a:lnTo>
                  <a:pt x="4465" y="1044"/>
                </a:lnTo>
                <a:lnTo>
                  <a:pt x="4463" y="1044"/>
                </a:lnTo>
                <a:lnTo>
                  <a:pt x="4461" y="1042"/>
                </a:lnTo>
                <a:lnTo>
                  <a:pt x="4459" y="1040"/>
                </a:lnTo>
                <a:lnTo>
                  <a:pt x="4457" y="1040"/>
                </a:lnTo>
                <a:lnTo>
                  <a:pt x="4457" y="1040"/>
                </a:lnTo>
                <a:lnTo>
                  <a:pt x="4455" y="1038"/>
                </a:lnTo>
                <a:lnTo>
                  <a:pt x="4453" y="1038"/>
                </a:lnTo>
                <a:lnTo>
                  <a:pt x="4453" y="1036"/>
                </a:lnTo>
                <a:lnTo>
                  <a:pt x="4455" y="1036"/>
                </a:lnTo>
                <a:lnTo>
                  <a:pt x="4455" y="1034"/>
                </a:lnTo>
                <a:lnTo>
                  <a:pt x="4455" y="1036"/>
                </a:lnTo>
                <a:lnTo>
                  <a:pt x="4455" y="1034"/>
                </a:lnTo>
                <a:lnTo>
                  <a:pt x="4455" y="1032"/>
                </a:lnTo>
                <a:lnTo>
                  <a:pt x="4455" y="1030"/>
                </a:lnTo>
                <a:lnTo>
                  <a:pt x="4457" y="1027"/>
                </a:lnTo>
                <a:lnTo>
                  <a:pt x="4461" y="1025"/>
                </a:lnTo>
                <a:lnTo>
                  <a:pt x="4461" y="1025"/>
                </a:lnTo>
                <a:lnTo>
                  <a:pt x="4463" y="1023"/>
                </a:lnTo>
                <a:lnTo>
                  <a:pt x="4467" y="1023"/>
                </a:lnTo>
                <a:lnTo>
                  <a:pt x="4467" y="1023"/>
                </a:lnTo>
                <a:lnTo>
                  <a:pt x="4469" y="1023"/>
                </a:lnTo>
                <a:lnTo>
                  <a:pt x="4471" y="1021"/>
                </a:lnTo>
                <a:lnTo>
                  <a:pt x="4471" y="1019"/>
                </a:lnTo>
                <a:lnTo>
                  <a:pt x="4473" y="1019"/>
                </a:lnTo>
                <a:lnTo>
                  <a:pt x="4476" y="1017"/>
                </a:lnTo>
                <a:lnTo>
                  <a:pt x="4478" y="1017"/>
                </a:lnTo>
                <a:lnTo>
                  <a:pt x="4480" y="1013"/>
                </a:lnTo>
                <a:lnTo>
                  <a:pt x="4482" y="1013"/>
                </a:lnTo>
                <a:lnTo>
                  <a:pt x="4486" y="1011"/>
                </a:lnTo>
                <a:lnTo>
                  <a:pt x="4488" y="1009"/>
                </a:lnTo>
                <a:lnTo>
                  <a:pt x="4486" y="1006"/>
                </a:lnTo>
                <a:lnTo>
                  <a:pt x="4488" y="1002"/>
                </a:lnTo>
                <a:lnTo>
                  <a:pt x="4488" y="1000"/>
                </a:lnTo>
                <a:lnTo>
                  <a:pt x="4486" y="998"/>
                </a:lnTo>
                <a:lnTo>
                  <a:pt x="4486" y="998"/>
                </a:lnTo>
                <a:lnTo>
                  <a:pt x="4488" y="996"/>
                </a:lnTo>
                <a:lnTo>
                  <a:pt x="4490" y="994"/>
                </a:lnTo>
                <a:lnTo>
                  <a:pt x="4490" y="992"/>
                </a:lnTo>
                <a:lnTo>
                  <a:pt x="4490" y="990"/>
                </a:lnTo>
                <a:lnTo>
                  <a:pt x="4492" y="990"/>
                </a:lnTo>
                <a:lnTo>
                  <a:pt x="4494" y="990"/>
                </a:lnTo>
                <a:lnTo>
                  <a:pt x="4494" y="988"/>
                </a:lnTo>
                <a:lnTo>
                  <a:pt x="4497" y="988"/>
                </a:lnTo>
                <a:lnTo>
                  <a:pt x="4499" y="986"/>
                </a:lnTo>
                <a:lnTo>
                  <a:pt x="4499" y="986"/>
                </a:lnTo>
                <a:lnTo>
                  <a:pt x="4501" y="986"/>
                </a:lnTo>
                <a:lnTo>
                  <a:pt x="4501" y="986"/>
                </a:lnTo>
                <a:lnTo>
                  <a:pt x="4501" y="986"/>
                </a:lnTo>
                <a:lnTo>
                  <a:pt x="4503" y="981"/>
                </a:lnTo>
                <a:lnTo>
                  <a:pt x="4501" y="979"/>
                </a:lnTo>
                <a:lnTo>
                  <a:pt x="4503" y="979"/>
                </a:lnTo>
                <a:lnTo>
                  <a:pt x="4505" y="979"/>
                </a:lnTo>
                <a:lnTo>
                  <a:pt x="4505" y="979"/>
                </a:lnTo>
                <a:lnTo>
                  <a:pt x="4507" y="979"/>
                </a:lnTo>
                <a:lnTo>
                  <a:pt x="4509" y="979"/>
                </a:lnTo>
                <a:lnTo>
                  <a:pt x="4509" y="977"/>
                </a:lnTo>
                <a:lnTo>
                  <a:pt x="4511" y="977"/>
                </a:lnTo>
                <a:lnTo>
                  <a:pt x="4513" y="973"/>
                </a:lnTo>
                <a:lnTo>
                  <a:pt x="4515" y="969"/>
                </a:lnTo>
                <a:lnTo>
                  <a:pt x="4517" y="969"/>
                </a:lnTo>
                <a:lnTo>
                  <a:pt x="4520" y="969"/>
                </a:lnTo>
                <a:lnTo>
                  <a:pt x="4520" y="969"/>
                </a:lnTo>
                <a:lnTo>
                  <a:pt x="4520" y="969"/>
                </a:lnTo>
                <a:lnTo>
                  <a:pt x="4520" y="971"/>
                </a:lnTo>
                <a:lnTo>
                  <a:pt x="4517" y="971"/>
                </a:lnTo>
                <a:lnTo>
                  <a:pt x="4520" y="971"/>
                </a:lnTo>
                <a:lnTo>
                  <a:pt x="4520" y="971"/>
                </a:lnTo>
                <a:lnTo>
                  <a:pt x="4524" y="969"/>
                </a:lnTo>
                <a:lnTo>
                  <a:pt x="4524" y="967"/>
                </a:lnTo>
                <a:lnTo>
                  <a:pt x="4526" y="969"/>
                </a:lnTo>
                <a:lnTo>
                  <a:pt x="4524" y="975"/>
                </a:lnTo>
                <a:lnTo>
                  <a:pt x="4528" y="975"/>
                </a:lnTo>
                <a:lnTo>
                  <a:pt x="4528" y="975"/>
                </a:lnTo>
                <a:lnTo>
                  <a:pt x="4530" y="975"/>
                </a:lnTo>
                <a:lnTo>
                  <a:pt x="4532" y="977"/>
                </a:lnTo>
                <a:lnTo>
                  <a:pt x="4534" y="977"/>
                </a:lnTo>
                <a:lnTo>
                  <a:pt x="4534" y="977"/>
                </a:lnTo>
                <a:lnTo>
                  <a:pt x="4536" y="977"/>
                </a:lnTo>
                <a:lnTo>
                  <a:pt x="4536" y="979"/>
                </a:lnTo>
                <a:lnTo>
                  <a:pt x="4538" y="977"/>
                </a:lnTo>
                <a:lnTo>
                  <a:pt x="4543" y="977"/>
                </a:lnTo>
                <a:lnTo>
                  <a:pt x="4545" y="975"/>
                </a:lnTo>
                <a:lnTo>
                  <a:pt x="4549" y="975"/>
                </a:lnTo>
                <a:lnTo>
                  <a:pt x="4551" y="973"/>
                </a:lnTo>
                <a:lnTo>
                  <a:pt x="4559" y="969"/>
                </a:lnTo>
                <a:lnTo>
                  <a:pt x="4561" y="967"/>
                </a:lnTo>
                <a:lnTo>
                  <a:pt x="4566" y="965"/>
                </a:lnTo>
                <a:lnTo>
                  <a:pt x="4568" y="960"/>
                </a:lnTo>
                <a:lnTo>
                  <a:pt x="4570" y="958"/>
                </a:lnTo>
                <a:lnTo>
                  <a:pt x="4570" y="958"/>
                </a:lnTo>
                <a:lnTo>
                  <a:pt x="4572" y="956"/>
                </a:lnTo>
                <a:lnTo>
                  <a:pt x="4576" y="950"/>
                </a:lnTo>
                <a:lnTo>
                  <a:pt x="4578" y="948"/>
                </a:lnTo>
                <a:lnTo>
                  <a:pt x="4580" y="948"/>
                </a:lnTo>
                <a:lnTo>
                  <a:pt x="4580" y="946"/>
                </a:lnTo>
                <a:lnTo>
                  <a:pt x="4582" y="944"/>
                </a:lnTo>
                <a:lnTo>
                  <a:pt x="4585" y="941"/>
                </a:lnTo>
                <a:lnTo>
                  <a:pt x="4587" y="939"/>
                </a:lnTo>
                <a:lnTo>
                  <a:pt x="4589" y="937"/>
                </a:lnTo>
                <a:lnTo>
                  <a:pt x="4589" y="935"/>
                </a:lnTo>
                <a:lnTo>
                  <a:pt x="4595" y="931"/>
                </a:lnTo>
                <a:lnTo>
                  <a:pt x="4599" y="927"/>
                </a:lnTo>
                <a:lnTo>
                  <a:pt x="4603" y="923"/>
                </a:lnTo>
                <a:lnTo>
                  <a:pt x="4603" y="921"/>
                </a:lnTo>
                <a:lnTo>
                  <a:pt x="4608" y="916"/>
                </a:lnTo>
                <a:lnTo>
                  <a:pt x="4610" y="912"/>
                </a:lnTo>
                <a:lnTo>
                  <a:pt x="4612" y="910"/>
                </a:lnTo>
                <a:lnTo>
                  <a:pt x="4612" y="906"/>
                </a:lnTo>
                <a:lnTo>
                  <a:pt x="4614" y="904"/>
                </a:lnTo>
                <a:lnTo>
                  <a:pt x="4614" y="902"/>
                </a:lnTo>
                <a:lnTo>
                  <a:pt x="4616" y="902"/>
                </a:lnTo>
                <a:lnTo>
                  <a:pt x="4622" y="895"/>
                </a:lnTo>
                <a:lnTo>
                  <a:pt x="4624" y="891"/>
                </a:lnTo>
                <a:lnTo>
                  <a:pt x="4626" y="887"/>
                </a:lnTo>
                <a:lnTo>
                  <a:pt x="4629" y="885"/>
                </a:lnTo>
                <a:lnTo>
                  <a:pt x="4631" y="883"/>
                </a:lnTo>
                <a:lnTo>
                  <a:pt x="4633" y="881"/>
                </a:lnTo>
                <a:lnTo>
                  <a:pt x="4637" y="879"/>
                </a:lnTo>
                <a:lnTo>
                  <a:pt x="4637" y="876"/>
                </a:lnTo>
                <a:lnTo>
                  <a:pt x="4639" y="874"/>
                </a:lnTo>
                <a:lnTo>
                  <a:pt x="4639" y="870"/>
                </a:lnTo>
                <a:lnTo>
                  <a:pt x="4641" y="866"/>
                </a:lnTo>
                <a:lnTo>
                  <a:pt x="4641" y="866"/>
                </a:lnTo>
                <a:lnTo>
                  <a:pt x="4641" y="864"/>
                </a:lnTo>
                <a:lnTo>
                  <a:pt x="4641" y="864"/>
                </a:lnTo>
                <a:lnTo>
                  <a:pt x="4641" y="862"/>
                </a:lnTo>
                <a:lnTo>
                  <a:pt x="4641" y="862"/>
                </a:lnTo>
                <a:lnTo>
                  <a:pt x="4641" y="860"/>
                </a:lnTo>
                <a:lnTo>
                  <a:pt x="4643" y="860"/>
                </a:lnTo>
                <a:lnTo>
                  <a:pt x="4643" y="853"/>
                </a:lnTo>
                <a:lnTo>
                  <a:pt x="4643" y="851"/>
                </a:lnTo>
                <a:lnTo>
                  <a:pt x="4643" y="849"/>
                </a:lnTo>
                <a:lnTo>
                  <a:pt x="4643" y="849"/>
                </a:lnTo>
                <a:lnTo>
                  <a:pt x="4645" y="847"/>
                </a:lnTo>
                <a:lnTo>
                  <a:pt x="4645" y="845"/>
                </a:lnTo>
                <a:lnTo>
                  <a:pt x="4645" y="845"/>
                </a:lnTo>
                <a:lnTo>
                  <a:pt x="4643" y="845"/>
                </a:lnTo>
                <a:lnTo>
                  <a:pt x="4643" y="845"/>
                </a:lnTo>
                <a:lnTo>
                  <a:pt x="4643" y="837"/>
                </a:lnTo>
                <a:lnTo>
                  <a:pt x="4643" y="832"/>
                </a:lnTo>
                <a:lnTo>
                  <a:pt x="4645" y="828"/>
                </a:lnTo>
                <a:lnTo>
                  <a:pt x="4645" y="826"/>
                </a:lnTo>
                <a:lnTo>
                  <a:pt x="4645" y="824"/>
                </a:lnTo>
                <a:lnTo>
                  <a:pt x="4647" y="820"/>
                </a:lnTo>
                <a:lnTo>
                  <a:pt x="4649" y="816"/>
                </a:lnTo>
                <a:lnTo>
                  <a:pt x="4652" y="814"/>
                </a:lnTo>
                <a:lnTo>
                  <a:pt x="4654" y="811"/>
                </a:lnTo>
                <a:lnTo>
                  <a:pt x="4656" y="809"/>
                </a:lnTo>
                <a:lnTo>
                  <a:pt x="4656" y="807"/>
                </a:lnTo>
                <a:lnTo>
                  <a:pt x="4658" y="805"/>
                </a:lnTo>
                <a:lnTo>
                  <a:pt x="4656" y="805"/>
                </a:lnTo>
                <a:lnTo>
                  <a:pt x="4656" y="803"/>
                </a:lnTo>
                <a:lnTo>
                  <a:pt x="4654" y="801"/>
                </a:lnTo>
                <a:lnTo>
                  <a:pt x="4652" y="801"/>
                </a:lnTo>
                <a:lnTo>
                  <a:pt x="4654" y="799"/>
                </a:lnTo>
                <a:lnTo>
                  <a:pt x="4654" y="797"/>
                </a:lnTo>
                <a:lnTo>
                  <a:pt x="4654" y="793"/>
                </a:lnTo>
                <a:lnTo>
                  <a:pt x="4652" y="793"/>
                </a:lnTo>
                <a:lnTo>
                  <a:pt x="4649" y="788"/>
                </a:lnTo>
                <a:lnTo>
                  <a:pt x="4647" y="788"/>
                </a:lnTo>
                <a:lnTo>
                  <a:pt x="4649" y="788"/>
                </a:lnTo>
                <a:lnTo>
                  <a:pt x="4654" y="788"/>
                </a:lnTo>
                <a:lnTo>
                  <a:pt x="4656" y="788"/>
                </a:lnTo>
                <a:lnTo>
                  <a:pt x="4656" y="786"/>
                </a:lnTo>
                <a:lnTo>
                  <a:pt x="4656" y="784"/>
                </a:lnTo>
                <a:lnTo>
                  <a:pt x="4654" y="782"/>
                </a:lnTo>
                <a:lnTo>
                  <a:pt x="4652" y="780"/>
                </a:lnTo>
                <a:lnTo>
                  <a:pt x="4649" y="780"/>
                </a:lnTo>
                <a:lnTo>
                  <a:pt x="4645" y="778"/>
                </a:lnTo>
                <a:lnTo>
                  <a:pt x="4641" y="774"/>
                </a:lnTo>
                <a:lnTo>
                  <a:pt x="4639" y="770"/>
                </a:lnTo>
                <a:lnTo>
                  <a:pt x="4639" y="770"/>
                </a:lnTo>
                <a:lnTo>
                  <a:pt x="4635" y="765"/>
                </a:lnTo>
                <a:lnTo>
                  <a:pt x="4633" y="765"/>
                </a:lnTo>
                <a:lnTo>
                  <a:pt x="4633" y="765"/>
                </a:lnTo>
                <a:lnTo>
                  <a:pt x="4626" y="765"/>
                </a:lnTo>
                <a:lnTo>
                  <a:pt x="4622" y="765"/>
                </a:lnTo>
                <a:lnTo>
                  <a:pt x="4618" y="763"/>
                </a:lnTo>
                <a:lnTo>
                  <a:pt x="4616" y="763"/>
                </a:lnTo>
                <a:lnTo>
                  <a:pt x="4618" y="765"/>
                </a:lnTo>
                <a:lnTo>
                  <a:pt x="4618" y="767"/>
                </a:lnTo>
                <a:lnTo>
                  <a:pt x="4618" y="770"/>
                </a:lnTo>
                <a:lnTo>
                  <a:pt x="4618" y="772"/>
                </a:lnTo>
                <a:lnTo>
                  <a:pt x="4616" y="776"/>
                </a:lnTo>
                <a:lnTo>
                  <a:pt x="4614" y="778"/>
                </a:lnTo>
                <a:lnTo>
                  <a:pt x="4614" y="780"/>
                </a:lnTo>
                <a:lnTo>
                  <a:pt x="4612" y="780"/>
                </a:lnTo>
                <a:lnTo>
                  <a:pt x="4610" y="780"/>
                </a:lnTo>
                <a:lnTo>
                  <a:pt x="4612" y="778"/>
                </a:lnTo>
                <a:lnTo>
                  <a:pt x="4614" y="776"/>
                </a:lnTo>
                <a:lnTo>
                  <a:pt x="4616" y="774"/>
                </a:lnTo>
                <a:lnTo>
                  <a:pt x="4616" y="772"/>
                </a:lnTo>
                <a:lnTo>
                  <a:pt x="4614" y="772"/>
                </a:lnTo>
                <a:lnTo>
                  <a:pt x="4614" y="772"/>
                </a:lnTo>
                <a:lnTo>
                  <a:pt x="4612" y="772"/>
                </a:lnTo>
                <a:lnTo>
                  <a:pt x="4610" y="776"/>
                </a:lnTo>
                <a:lnTo>
                  <a:pt x="4605" y="778"/>
                </a:lnTo>
                <a:lnTo>
                  <a:pt x="4603" y="778"/>
                </a:lnTo>
                <a:lnTo>
                  <a:pt x="4597" y="780"/>
                </a:lnTo>
                <a:lnTo>
                  <a:pt x="4597" y="778"/>
                </a:lnTo>
                <a:lnTo>
                  <a:pt x="4595" y="778"/>
                </a:lnTo>
                <a:lnTo>
                  <a:pt x="4597" y="778"/>
                </a:lnTo>
                <a:lnTo>
                  <a:pt x="4599" y="776"/>
                </a:lnTo>
                <a:lnTo>
                  <a:pt x="4601" y="772"/>
                </a:lnTo>
                <a:lnTo>
                  <a:pt x="4603" y="772"/>
                </a:lnTo>
                <a:lnTo>
                  <a:pt x="4605" y="772"/>
                </a:lnTo>
                <a:lnTo>
                  <a:pt x="4601" y="772"/>
                </a:lnTo>
                <a:lnTo>
                  <a:pt x="4599" y="770"/>
                </a:lnTo>
                <a:lnTo>
                  <a:pt x="4597" y="767"/>
                </a:lnTo>
                <a:lnTo>
                  <a:pt x="4599" y="767"/>
                </a:lnTo>
                <a:lnTo>
                  <a:pt x="4599" y="767"/>
                </a:lnTo>
                <a:lnTo>
                  <a:pt x="4599" y="767"/>
                </a:lnTo>
                <a:lnTo>
                  <a:pt x="4601" y="765"/>
                </a:lnTo>
                <a:lnTo>
                  <a:pt x="4599" y="763"/>
                </a:lnTo>
                <a:lnTo>
                  <a:pt x="4597" y="765"/>
                </a:lnTo>
                <a:lnTo>
                  <a:pt x="4595" y="767"/>
                </a:lnTo>
                <a:lnTo>
                  <a:pt x="4593" y="767"/>
                </a:lnTo>
                <a:lnTo>
                  <a:pt x="4595" y="770"/>
                </a:lnTo>
                <a:lnTo>
                  <a:pt x="4597" y="770"/>
                </a:lnTo>
                <a:lnTo>
                  <a:pt x="4595" y="774"/>
                </a:lnTo>
                <a:lnTo>
                  <a:pt x="4593" y="774"/>
                </a:lnTo>
                <a:lnTo>
                  <a:pt x="4591" y="774"/>
                </a:lnTo>
                <a:lnTo>
                  <a:pt x="4589" y="774"/>
                </a:lnTo>
                <a:lnTo>
                  <a:pt x="4589" y="774"/>
                </a:lnTo>
                <a:lnTo>
                  <a:pt x="4589" y="772"/>
                </a:lnTo>
                <a:lnTo>
                  <a:pt x="4589" y="770"/>
                </a:lnTo>
                <a:lnTo>
                  <a:pt x="4589" y="763"/>
                </a:lnTo>
                <a:lnTo>
                  <a:pt x="4591" y="761"/>
                </a:lnTo>
                <a:lnTo>
                  <a:pt x="4591" y="759"/>
                </a:lnTo>
                <a:lnTo>
                  <a:pt x="4589" y="757"/>
                </a:lnTo>
                <a:lnTo>
                  <a:pt x="4589" y="757"/>
                </a:lnTo>
                <a:lnTo>
                  <a:pt x="4587" y="757"/>
                </a:lnTo>
                <a:lnTo>
                  <a:pt x="4582" y="757"/>
                </a:lnTo>
                <a:lnTo>
                  <a:pt x="4576" y="759"/>
                </a:lnTo>
                <a:lnTo>
                  <a:pt x="4570" y="757"/>
                </a:lnTo>
                <a:lnTo>
                  <a:pt x="4568" y="757"/>
                </a:lnTo>
                <a:lnTo>
                  <a:pt x="4568" y="755"/>
                </a:lnTo>
                <a:lnTo>
                  <a:pt x="4566" y="753"/>
                </a:lnTo>
                <a:lnTo>
                  <a:pt x="4568" y="753"/>
                </a:lnTo>
                <a:lnTo>
                  <a:pt x="4568" y="751"/>
                </a:lnTo>
                <a:lnTo>
                  <a:pt x="4572" y="749"/>
                </a:lnTo>
                <a:lnTo>
                  <a:pt x="4574" y="747"/>
                </a:lnTo>
                <a:lnTo>
                  <a:pt x="4580" y="742"/>
                </a:lnTo>
                <a:lnTo>
                  <a:pt x="4582" y="740"/>
                </a:lnTo>
                <a:lnTo>
                  <a:pt x="4585" y="738"/>
                </a:lnTo>
                <a:lnTo>
                  <a:pt x="4589" y="736"/>
                </a:lnTo>
                <a:lnTo>
                  <a:pt x="4593" y="734"/>
                </a:lnTo>
                <a:lnTo>
                  <a:pt x="4595" y="732"/>
                </a:lnTo>
                <a:lnTo>
                  <a:pt x="4597" y="730"/>
                </a:lnTo>
                <a:lnTo>
                  <a:pt x="4601" y="728"/>
                </a:lnTo>
                <a:lnTo>
                  <a:pt x="4603" y="728"/>
                </a:lnTo>
                <a:lnTo>
                  <a:pt x="4608" y="721"/>
                </a:lnTo>
                <a:lnTo>
                  <a:pt x="4610" y="719"/>
                </a:lnTo>
                <a:lnTo>
                  <a:pt x="4610" y="717"/>
                </a:lnTo>
                <a:lnTo>
                  <a:pt x="4610" y="717"/>
                </a:lnTo>
                <a:lnTo>
                  <a:pt x="4616" y="711"/>
                </a:lnTo>
                <a:lnTo>
                  <a:pt x="4620" y="709"/>
                </a:lnTo>
                <a:lnTo>
                  <a:pt x="4624" y="705"/>
                </a:lnTo>
                <a:lnTo>
                  <a:pt x="4629" y="702"/>
                </a:lnTo>
                <a:lnTo>
                  <a:pt x="4629" y="702"/>
                </a:lnTo>
                <a:lnTo>
                  <a:pt x="4631" y="700"/>
                </a:lnTo>
                <a:lnTo>
                  <a:pt x="4633" y="698"/>
                </a:lnTo>
                <a:lnTo>
                  <a:pt x="4635" y="698"/>
                </a:lnTo>
                <a:lnTo>
                  <a:pt x="4637" y="696"/>
                </a:lnTo>
                <a:lnTo>
                  <a:pt x="4643" y="692"/>
                </a:lnTo>
                <a:lnTo>
                  <a:pt x="4643" y="692"/>
                </a:lnTo>
                <a:lnTo>
                  <a:pt x="4645" y="686"/>
                </a:lnTo>
                <a:lnTo>
                  <a:pt x="4647" y="684"/>
                </a:lnTo>
                <a:lnTo>
                  <a:pt x="4649" y="679"/>
                </a:lnTo>
                <a:lnTo>
                  <a:pt x="4656" y="677"/>
                </a:lnTo>
                <a:lnTo>
                  <a:pt x="4660" y="675"/>
                </a:lnTo>
                <a:lnTo>
                  <a:pt x="4662" y="673"/>
                </a:lnTo>
                <a:lnTo>
                  <a:pt x="4666" y="669"/>
                </a:lnTo>
                <a:lnTo>
                  <a:pt x="4670" y="665"/>
                </a:lnTo>
                <a:lnTo>
                  <a:pt x="4673" y="663"/>
                </a:lnTo>
                <a:lnTo>
                  <a:pt x="4683" y="661"/>
                </a:lnTo>
                <a:lnTo>
                  <a:pt x="4687" y="661"/>
                </a:lnTo>
                <a:lnTo>
                  <a:pt x="4691" y="658"/>
                </a:lnTo>
                <a:lnTo>
                  <a:pt x="4696" y="658"/>
                </a:lnTo>
                <a:lnTo>
                  <a:pt x="4702" y="661"/>
                </a:lnTo>
                <a:lnTo>
                  <a:pt x="4717" y="658"/>
                </a:lnTo>
                <a:lnTo>
                  <a:pt x="4719" y="661"/>
                </a:lnTo>
                <a:lnTo>
                  <a:pt x="4721" y="661"/>
                </a:lnTo>
                <a:lnTo>
                  <a:pt x="4723" y="665"/>
                </a:lnTo>
                <a:lnTo>
                  <a:pt x="4723" y="665"/>
                </a:lnTo>
                <a:lnTo>
                  <a:pt x="4727" y="663"/>
                </a:lnTo>
                <a:lnTo>
                  <a:pt x="4729" y="658"/>
                </a:lnTo>
                <a:lnTo>
                  <a:pt x="4731" y="658"/>
                </a:lnTo>
                <a:lnTo>
                  <a:pt x="4735" y="661"/>
                </a:lnTo>
                <a:lnTo>
                  <a:pt x="4737" y="661"/>
                </a:lnTo>
                <a:lnTo>
                  <a:pt x="4744" y="663"/>
                </a:lnTo>
                <a:lnTo>
                  <a:pt x="4748" y="663"/>
                </a:lnTo>
                <a:lnTo>
                  <a:pt x="4750" y="661"/>
                </a:lnTo>
                <a:lnTo>
                  <a:pt x="4756" y="658"/>
                </a:lnTo>
                <a:lnTo>
                  <a:pt x="4758" y="663"/>
                </a:lnTo>
                <a:lnTo>
                  <a:pt x="4763" y="663"/>
                </a:lnTo>
                <a:lnTo>
                  <a:pt x="4765" y="663"/>
                </a:lnTo>
                <a:lnTo>
                  <a:pt x="4767" y="661"/>
                </a:lnTo>
                <a:lnTo>
                  <a:pt x="4765" y="661"/>
                </a:lnTo>
                <a:lnTo>
                  <a:pt x="4763" y="661"/>
                </a:lnTo>
                <a:lnTo>
                  <a:pt x="4763" y="658"/>
                </a:lnTo>
                <a:lnTo>
                  <a:pt x="4763" y="656"/>
                </a:lnTo>
                <a:lnTo>
                  <a:pt x="4765" y="658"/>
                </a:lnTo>
                <a:lnTo>
                  <a:pt x="4769" y="658"/>
                </a:lnTo>
                <a:lnTo>
                  <a:pt x="4769" y="658"/>
                </a:lnTo>
                <a:lnTo>
                  <a:pt x="4769" y="656"/>
                </a:lnTo>
                <a:lnTo>
                  <a:pt x="4769" y="656"/>
                </a:lnTo>
                <a:lnTo>
                  <a:pt x="4767" y="654"/>
                </a:lnTo>
                <a:lnTo>
                  <a:pt x="4771" y="652"/>
                </a:lnTo>
                <a:lnTo>
                  <a:pt x="4773" y="652"/>
                </a:lnTo>
                <a:lnTo>
                  <a:pt x="4775" y="652"/>
                </a:lnTo>
                <a:lnTo>
                  <a:pt x="4784" y="654"/>
                </a:lnTo>
                <a:lnTo>
                  <a:pt x="4786" y="654"/>
                </a:lnTo>
                <a:lnTo>
                  <a:pt x="4788" y="656"/>
                </a:lnTo>
                <a:lnTo>
                  <a:pt x="4790" y="656"/>
                </a:lnTo>
                <a:lnTo>
                  <a:pt x="4788" y="656"/>
                </a:lnTo>
                <a:lnTo>
                  <a:pt x="4788" y="658"/>
                </a:lnTo>
                <a:lnTo>
                  <a:pt x="4790" y="656"/>
                </a:lnTo>
                <a:lnTo>
                  <a:pt x="4792" y="658"/>
                </a:lnTo>
                <a:lnTo>
                  <a:pt x="4792" y="658"/>
                </a:lnTo>
                <a:lnTo>
                  <a:pt x="4794" y="658"/>
                </a:lnTo>
                <a:lnTo>
                  <a:pt x="4794" y="656"/>
                </a:lnTo>
                <a:lnTo>
                  <a:pt x="4794" y="656"/>
                </a:lnTo>
                <a:lnTo>
                  <a:pt x="4796" y="656"/>
                </a:lnTo>
                <a:lnTo>
                  <a:pt x="4798" y="656"/>
                </a:lnTo>
                <a:lnTo>
                  <a:pt x="4800" y="656"/>
                </a:lnTo>
                <a:lnTo>
                  <a:pt x="4802" y="656"/>
                </a:lnTo>
                <a:lnTo>
                  <a:pt x="4807" y="661"/>
                </a:lnTo>
                <a:lnTo>
                  <a:pt x="4809" y="663"/>
                </a:lnTo>
                <a:lnTo>
                  <a:pt x="4811" y="663"/>
                </a:lnTo>
                <a:lnTo>
                  <a:pt x="4813" y="663"/>
                </a:lnTo>
                <a:lnTo>
                  <a:pt x="4813" y="663"/>
                </a:lnTo>
                <a:lnTo>
                  <a:pt x="4809" y="665"/>
                </a:lnTo>
                <a:lnTo>
                  <a:pt x="4807" y="665"/>
                </a:lnTo>
                <a:lnTo>
                  <a:pt x="4802" y="665"/>
                </a:lnTo>
                <a:lnTo>
                  <a:pt x="4796" y="667"/>
                </a:lnTo>
                <a:lnTo>
                  <a:pt x="4800" y="671"/>
                </a:lnTo>
                <a:lnTo>
                  <a:pt x="4805" y="671"/>
                </a:lnTo>
                <a:lnTo>
                  <a:pt x="4811" y="671"/>
                </a:lnTo>
                <a:lnTo>
                  <a:pt x="4813" y="669"/>
                </a:lnTo>
                <a:lnTo>
                  <a:pt x="4815" y="667"/>
                </a:lnTo>
                <a:lnTo>
                  <a:pt x="4815" y="667"/>
                </a:lnTo>
                <a:lnTo>
                  <a:pt x="4817" y="669"/>
                </a:lnTo>
                <a:lnTo>
                  <a:pt x="4821" y="669"/>
                </a:lnTo>
                <a:lnTo>
                  <a:pt x="4823" y="669"/>
                </a:lnTo>
                <a:lnTo>
                  <a:pt x="4825" y="667"/>
                </a:lnTo>
                <a:lnTo>
                  <a:pt x="4828" y="667"/>
                </a:lnTo>
                <a:lnTo>
                  <a:pt x="4828" y="667"/>
                </a:lnTo>
                <a:lnTo>
                  <a:pt x="4830" y="663"/>
                </a:lnTo>
                <a:lnTo>
                  <a:pt x="4834" y="663"/>
                </a:lnTo>
                <a:lnTo>
                  <a:pt x="4838" y="665"/>
                </a:lnTo>
                <a:lnTo>
                  <a:pt x="4838" y="667"/>
                </a:lnTo>
                <a:lnTo>
                  <a:pt x="4842" y="667"/>
                </a:lnTo>
                <a:lnTo>
                  <a:pt x="4844" y="665"/>
                </a:lnTo>
                <a:lnTo>
                  <a:pt x="4844" y="663"/>
                </a:lnTo>
                <a:lnTo>
                  <a:pt x="4849" y="665"/>
                </a:lnTo>
                <a:lnTo>
                  <a:pt x="4851" y="665"/>
                </a:lnTo>
                <a:lnTo>
                  <a:pt x="4853" y="665"/>
                </a:lnTo>
                <a:lnTo>
                  <a:pt x="4855" y="665"/>
                </a:lnTo>
                <a:lnTo>
                  <a:pt x="4855" y="663"/>
                </a:lnTo>
                <a:lnTo>
                  <a:pt x="4855" y="661"/>
                </a:lnTo>
                <a:lnTo>
                  <a:pt x="4853" y="658"/>
                </a:lnTo>
                <a:lnTo>
                  <a:pt x="4846" y="656"/>
                </a:lnTo>
                <a:lnTo>
                  <a:pt x="4844" y="658"/>
                </a:lnTo>
                <a:lnTo>
                  <a:pt x="4842" y="658"/>
                </a:lnTo>
                <a:lnTo>
                  <a:pt x="4842" y="658"/>
                </a:lnTo>
                <a:lnTo>
                  <a:pt x="4840" y="656"/>
                </a:lnTo>
                <a:lnTo>
                  <a:pt x="4842" y="656"/>
                </a:lnTo>
                <a:lnTo>
                  <a:pt x="4842" y="654"/>
                </a:lnTo>
                <a:lnTo>
                  <a:pt x="4842" y="652"/>
                </a:lnTo>
                <a:lnTo>
                  <a:pt x="4842" y="650"/>
                </a:lnTo>
                <a:lnTo>
                  <a:pt x="4844" y="650"/>
                </a:lnTo>
                <a:lnTo>
                  <a:pt x="4844" y="650"/>
                </a:lnTo>
                <a:lnTo>
                  <a:pt x="4846" y="644"/>
                </a:lnTo>
                <a:lnTo>
                  <a:pt x="4853" y="640"/>
                </a:lnTo>
                <a:lnTo>
                  <a:pt x="4859" y="635"/>
                </a:lnTo>
                <a:lnTo>
                  <a:pt x="4863" y="631"/>
                </a:lnTo>
                <a:lnTo>
                  <a:pt x="4865" y="629"/>
                </a:lnTo>
                <a:lnTo>
                  <a:pt x="4869" y="625"/>
                </a:lnTo>
                <a:lnTo>
                  <a:pt x="4874" y="623"/>
                </a:lnTo>
                <a:lnTo>
                  <a:pt x="4874" y="621"/>
                </a:lnTo>
                <a:lnTo>
                  <a:pt x="4878" y="619"/>
                </a:lnTo>
                <a:lnTo>
                  <a:pt x="4878" y="614"/>
                </a:lnTo>
                <a:lnTo>
                  <a:pt x="4880" y="614"/>
                </a:lnTo>
                <a:lnTo>
                  <a:pt x="4880" y="612"/>
                </a:lnTo>
                <a:lnTo>
                  <a:pt x="4884" y="610"/>
                </a:lnTo>
                <a:lnTo>
                  <a:pt x="4888" y="608"/>
                </a:lnTo>
                <a:lnTo>
                  <a:pt x="4888" y="608"/>
                </a:lnTo>
                <a:lnTo>
                  <a:pt x="4895" y="608"/>
                </a:lnTo>
                <a:lnTo>
                  <a:pt x="4897" y="608"/>
                </a:lnTo>
                <a:lnTo>
                  <a:pt x="4899" y="608"/>
                </a:lnTo>
                <a:lnTo>
                  <a:pt x="4901" y="608"/>
                </a:lnTo>
                <a:lnTo>
                  <a:pt x="4905" y="608"/>
                </a:lnTo>
                <a:lnTo>
                  <a:pt x="4909" y="606"/>
                </a:lnTo>
                <a:lnTo>
                  <a:pt x="4911" y="604"/>
                </a:lnTo>
                <a:lnTo>
                  <a:pt x="4913" y="604"/>
                </a:lnTo>
                <a:lnTo>
                  <a:pt x="4916" y="606"/>
                </a:lnTo>
                <a:lnTo>
                  <a:pt x="4918" y="608"/>
                </a:lnTo>
                <a:lnTo>
                  <a:pt x="4918" y="608"/>
                </a:lnTo>
                <a:lnTo>
                  <a:pt x="4920" y="610"/>
                </a:lnTo>
                <a:lnTo>
                  <a:pt x="4922" y="608"/>
                </a:lnTo>
                <a:lnTo>
                  <a:pt x="4928" y="606"/>
                </a:lnTo>
                <a:lnTo>
                  <a:pt x="4928" y="606"/>
                </a:lnTo>
                <a:lnTo>
                  <a:pt x="4930" y="606"/>
                </a:lnTo>
                <a:lnTo>
                  <a:pt x="4930" y="606"/>
                </a:lnTo>
                <a:lnTo>
                  <a:pt x="4930" y="608"/>
                </a:lnTo>
                <a:lnTo>
                  <a:pt x="4930" y="610"/>
                </a:lnTo>
                <a:lnTo>
                  <a:pt x="4928" y="614"/>
                </a:lnTo>
                <a:lnTo>
                  <a:pt x="4924" y="619"/>
                </a:lnTo>
                <a:lnTo>
                  <a:pt x="4924" y="619"/>
                </a:lnTo>
                <a:lnTo>
                  <a:pt x="4924" y="621"/>
                </a:lnTo>
                <a:lnTo>
                  <a:pt x="4924" y="623"/>
                </a:lnTo>
                <a:lnTo>
                  <a:pt x="4924" y="625"/>
                </a:lnTo>
                <a:lnTo>
                  <a:pt x="4922" y="627"/>
                </a:lnTo>
                <a:lnTo>
                  <a:pt x="4924" y="627"/>
                </a:lnTo>
                <a:lnTo>
                  <a:pt x="4926" y="625"/>
                </a:lnTo>
                <a:lnTo>
                  <a:pt x="4928" y="625"/>
                </a:lnTo>
                <a:lnTo>
                  <a:pt x="4930" y="625"/>
                </a:lnTo>
                <a:lnTo>
                  <a:pt x="4930" y="625"/>
                </a:lnTo>
                <a:lnTo>
                  <a:pt x="4928" y="629"/>
                </a:lnTo>
                <a:lnTo>
                  <a:pt x="4928" y="631"/>
                </a:lnTo>
                <a:lnTo>
                  <a:pt x="4928" y="631"/>
                </a:lnTo>
                <a:lnTo>
                  <a:pt x="4928" y="633"/>
                </a:lnTo>
                <a:lnTo>
                  <a:pt x="4930" y="633"/>
                </a:lnTo>
                <a:lnTo>
                  <a:pt x="4930" y="631"/>
                </a:lnTo>
                <a:lnTo>
                  <a:pt x="4932" y="631"/>
                </a:lnTo>
                <a:lnTo>
                  <a:pt x="4937" y="631"/>
                </a:lnTo>
                <a:lnTo>
                  <a:pt x="4939" y="627"/>
                </a:lnTo>
                <a:lnTo>
                  <a:pt x="4941" y="627"/>
                </a:lnTo>
                <a:lnTo>
                  <a:pt x="4957" y="612"/>
                </a:lnTo>
                <a:lnTo>
                  <a:pt x="4960" y="610"/>
                </a:lnTo>
                <a:lnTo>
                  <a:pt x="4962" y="610"/>
                </a:lnTo>
                <a:lnTo>
                  <a:pt x="4964" y="610"/>
                </a:lnTo>
                <a:lnTo>
                  <a:pt x="4964" y="610"/>
                </a:lnTo>
                <a:lnTo>
                  <a:pt x="4966" y="610"/>
                </a:lnTo>
                <a:lnTo>
                  <a:pt x="4966" y="610"/>
                </a:lnTo>
                <a:lnTo>
                  <a:pt x="4968" y="610"/>
                </a:lnTo>
                <a:lnTo>
                  <a:pt x="4968" y="612"/>
                </a:lnTo>
                <a:lnTo>
                  <a:pt x="4970" y="612"/>
                </a:lnTo>
                <a:lnTo>
                  <a:pt x="4970" y="612"/>
                </a:lnTo>
                <a:lnTo>
                  <a:pt x="4970" y="612"/>
                </a:lnTo>
                <a:lnTo>
                  <a:pt x="4972" y="612"/>
                </a:lnTo>
                <a:lnTo>
                  <a:pt x="4972" y="610"/>
                </a:lnTo>
                <a:lnTo>
                  <a:pt x="4972" y="610"/>
                </a:lnTo>
                <a:lnTo>
                  <a:pt x="4972" y="608"/>
                </a:lnTo>
                <a:lnTo>
                  <a:pt x="4970" y="608"/>
                </a:lnTo>
                <a:lnTo>
                  <a:pt x="4970" y="606"/>
                </a:lnTo>
                <a:lnTo>
                  <a:pt x="4970" y="602"/>
                </a:lnTo>
                <a:lnTo>
                  <a:pt x="4970" y="600"/>
                </a:lnTo>
                <a:lnTo>
                  <a:pt x="4972" y="598"/>
                </a:lnTo>
                <a:lnTo>
                  <a:pt x="4972" y="596"/>
                </a:lnTo>
                <a:lnTo>
                  <a:pt x="4972" y="596"/>
                </a:lnTo>
                <a:lnTo>
                  <a:pt x="4974" y="596"/>
                </a:lnTo>
                <a:lnTo>
                  <a:pt x="4972" y="593"/>
                </a:lnTo>
                <a:lnTo>
                  <a:pt x="4974" y="591"/>
                </a:lnTo>
                <a:lnTo>
                  <a:pt x="4974" y="591"/>
                </a:lnTo>
                <a:lnTo>
                  <a:pt x="4987" y="587"/>
                </a:lnTo>
                <a:lnTo>
                  <a:pt x="4989" y="587"/>
                </a:lnTo>
                <a:lnTo>
                  <a:pt x="4991" y="587"/>
                </a:lnTo>
                <a:lnTo>
                  <a:pt x="4995" y="591"/>
                </a:lnTo>
                <a:lnTo>
                  <a:pt x="4999" y="591"/>
                </a:lnTo>
                <a:lnTo>
                  <a:pt x="5004" y="591"/>
                </a:lnTo>
                <a:lnTo>
                  <a:pt x="5004" y="593"/>
                </a:lnTo>
                <a:lnTo>
                  <a:pt x="5001" y="593"/>
                </a:lnTo>
                <a:lnTo>
                  <a:pt x="5001" y="593"/>
                </a:lnTo>
                <a:lnTo>
                  <a:pt x="5001" y="593"/>
                </a:lnTo>
                <a:lnTo>
                  <a:pt x="5001" y="596"/>
                </a:lnTo>
                <a:lnTo>
                  <a:pt x="4999" y="593"/>
                </a:lnTo>
                <a:lnTo>
                  <a:pt x="4997" y="593"/>
                </a:lnTo>
                <a:lnTo>
                  <a:pt x="4993" y="593"/>
                </a:lnTo>
                <a:lnTo>
                  <a:pt x="4993" y="593"/>
                </a:lnTo>
                <a:lnTo>
                  <a:pt x="4987" y="596"/>
                </a:lnTo>
                <a:lnTo>
                  <a:pt x="4987" y="598"/>
                </a:lnTo>
                <a:lnTo>
                  <a:pt x="4985" y="602"/>
                </a:lnTo>
                <a:lnTo>
                  <a:pt x="4985" y="606"/>
                </a:lnTo>
                <a:lnTo>
                  <a:pt x="4985" y="610"/>
                </a:lnTo>
                <a:lnTo>
                  <a:pt x="4983" y="610"/>
                </a:lnTo>
                <a:lnTo>
                  <a:pt x="4981" y="612"/>
                </a:lnTo>
                <a:lnTo>
                  <a:pt x="4981" y="614"/>
                </a:lnTo>
                <a:lnTo>
                  <a:pt x="4983" y="617"/>
                </a:lnTo>
                <a:lnTo>
                  <a:pt x="4983" y="617"/>
                </a:lnTo>
                <a:lnTo>
                  <a:pt x="4985" y="619"/>
                </a:lnTo>
                <a:lnTo>
                  <a:pt x="4983" y="621"/>
                </a:lnTo>
                <a:lnTo>
                  <a:pt x="4978" y="623"/>
                </a:lnTo>
                <a:lnTo>
                  <a:pt x="4978" y="623"/>
                </a:lnTo>
                <a:lnTo>
                  <a:pt x="4976" y="625"/>
                </a:lnTo>
                <a:lnTo>
                  <a:pt x="4978" y="627"/>
                </a:lnTo>
                <a:lnTo>
                  <a:pt x="4978" y="627"/>
                </a:lnTo>
                <a:lnTo>
                  <a:pt x="4976" y="629"/>
                </a:lnTo>
                <a:lnTo>
                  <a:pt x="4974" y="629"/>
                </a:lnTo>
                <a:lnTo>
                  <a:pt x="4968" y="629"/>
                </a:lnTo>
                <a:lnTo>
                  <a:pt x="4966" y="633"/>
                </a:lnTo>
                <a:lnTo>
                  <a:pt x="4957" y="635"/>
                </a:lnTo>
                <a:lnTo>
                  <a:pt x="4955" y="637"/>
                </a:lnTo>
                <a:lnTo>
                  <a:pt x="4955" y="637"/>
                </a:lnTo>
                <a:lnTo>
                  <a:pt x="4953" y="642"/>
                </a:lnTo>
                <a:lnTo>
                  <a:pt x="4951" y="644"/>
                </a:lnTo>
                <a:lnTo>
                  <a:pt x="4947" y="646"/>
                </a:lnTo>
                <a:lnTo>
                  <a:pt x="4943" y="650"/>
                </a:lnTo>
                <a:lnTo>
                  <a:pt x="4939" y="654"/>
                </a:lnTo>
                <a:lnTo>
                  <a:pt x="4937" y="656"/>
                </a:lnTo>
                <a:lnTo>
                  <a:pt x="4934" y="656"/>
                </a:lnTo>
                <a:lnTo>
                  <a:pt x="4930" y="661"/>
                </a:lnTo>
                <a:lnTo>
                  <a:pt x="4924" y="665"/>
                </a:lnTo>
                <a:lnTo>
                  <a:pt x="4920" y="673"/>
                </a:lnTo>
                <a:lnTo>
                  <a:pt x="4918" y="675"/>
                </a:lnTo>
                <a:lnTo>
                  <a:pt x="4916" y="677"/>
                </a:lnTo>
                <a:lnTo>
                  <a:pt x="4913" y="677"/>
                </a:lnTo>
                <a:lnTo>
                  <a:pt x="4911" y="679"/>
                </a:lnTo>
                <a:lnTo>
                  <a:pt x="4907" y="684"/>
                </a:lnTo>
                <a:lnTo>
                  <a:pt x="4903" y="686"/>
                </a:lnTo>
                <a:lnTo>
                  <a:pt x="4901" y="688"/>
                </a:lnTo>
                <a:lnTo>
                  <a:pt x="4901" y="690"/>
                </a:lnTo>
                <a:lnTo>
                  <a:pt x="4899" y="688"/>
                </a:lnTo>
                <a:lnTo>
                  <a:pt x="4897" y="690"/>
                </a:lnTo>
                <a:lnTo>
                  <a:pt x="4893" y="688"/>
                </a:lnTo>
                <a:lnTo>
                  <a:pt x="4888" y="694"/>
                </a:lnTo>
                <a:lnTo>
                  <a:pt x="4886" y="694"/>
                </a:lnTo>
                <a:lnTo>
                  <a:pt x="4882" y="692"/>
                </a:lnTo>
                <a:lnTo>
                  <a:pt x="4880" y="694"/>
                </a:lnTo>
                <a:lnTo>
                  <a:pt x="4880" y="694"/>
                </a:lnTo>
                <a:lnTo>
                  <a:pt x="4880" y="694"/>
                </a:lnTo>
                <a:lnTo>
                  <a:pt x="4880" y="696"/>
                </a:lnTo>
                <a:lnTo>
                  <a:pt x="4882" y="696"/>
                </a:lnTo>
                <a:lnTo>
                  <a:pt x="4882" y="698"/>
                </a:lnTo>
                <a:lnTo>
                  <a:pt x="4882" y="700"/>
                </a:lnTo>
                <a:lnTo>
                  <a:pt x="4880" y="705"/>
                </a:lnTo>
                <a:lnTo>
                  <a:pt x="4878" y="707"/>
                </a:lnTo>
                <a:lnTo>
                  <a:pt x="4876" y="709"/>
                </a:lnTo>
                <a:lnTo>
                  <a:pt x="4869" y="715"/>
                </a:lnTo>
                <a:lnTo>
                  <a:pt x="4867" y="715"/>
                </a:lnTo>
                <a:lnTo>
                  <a:pt x="4867" y="715"/>
                </a:lnTo>
                <a:lnTo>
                  <a:pt x="4863" y="728"/>
                </a:lnTo>
                <a:lnTo>
                  <a:pt x="4863" y="734"/>
                </a:lnTo>
                <a:lnTo>
                  <a:pt x="4861" y="742"/>
                </a:lnTo>
                <a:lnTo>
                  <a:pt x="4861" y="747"/>
                </a:lnTo>
                <a:lnTo>
                  <a:pt x="4863" y="753"/>
                </a:lnTo>
                <a:lnTo>
                  <a:pt x="4863" y="759"/>
                </a:lnTo>
                <a:lnTo>
                  <a:pt x="4865" y="772"/>
                </a:lnTo>
                <a:lnTo>
                  <a:pt x="4867" y="776"/>
                </a:lnTo>
                <a:lnTo>
                  <a:pt x="4869" y="788"/>
                </a:lnTo>
                <a:lnTo>
                  <a:pt x="4869" y="793"/>
                </a:lnTo>
                <a:lnTo>
                  <a:pt x="4869" y="795"/>
                </a:lnTo>
                <a:lnTo>
                  <a:pt x="4872" y="797"/>
                </a:lnTo>
                <a:lnTo>
                  <a:pt x="4874" y="799"/>
                </a:lnTo>
                <a:lnTo>
                  <a:pt x="4874" y="801"/>
                </a:lnTo>
                <a:lnTo>
                  <a:pt x="4876" y="811"/>
                </a:lnTo>
                <a:lnTo>
                  <a:pt x="4876" y="820"/>
                </a:lnTo>
                <a:lnTo>
                  <a:pt x="4876" y="820"/>
                </a:lnTo>
                <a:lnTo>
                  <a:pt x="4876" y="822"/>
                </a:lnTo>
                <a:lnTo>
                  <a:pt x="4878" y="824"/>
                </a:lnTo>
                <a:lnTo>
                  <a:pt x="4878" y="826"/>
                </a:lnTo>
                <a:lnTo>
                  <a:pt x="4878" y="826"/>
                </a:lnTo>
                <a:lnTo>
                  <a:pt x="4878" y="828"/>
                </a:lnTo>
                <a:lnTo>
                  <a:pt x="4880" y="828"/>
                </a:lnTo>
                <a:lnTo>
                  <a:pt x="4884" y="824"/>
                </a:lnTo>
                <a:lnTo>
                  <a:pt x="4888" y="820"/>
                </a:lnTo>
                <a:lnTo>
                  <a:pt x="4890" y="820"/>
                </a:lnTo>
                <a:lnTo>
                  <a:pt x="4890" y="818"/>
                </a:lnTo>
                <a:lnTo>
                  <a:pt x="4895" y="816"/>
                </a:lnTo>
                <a:lnTo>
                  <a:pt x="4899" y="814"/>
                </a:lnTo>
                <a:lnTo>
                  <a:pt x="4901" y="807"/>
                </a:lnTo>
                <a:lnTo>
                  <a:pt x="4903" y="803"/>
                </a:lnTo>
                <a:lnTo>
                  <a:pt x="4903" y="801"/>
                </a:lnTo>
                <a:lnTo>
                  <a:pt x="4903" y="801"/>
                </a:lnTo>
                <a:lnTo>
                  <a:pt x="4903" y="797"/>
                </a:lnTo>
                <a:lnTo>
                  <a:pt x="4905" y="795"/>
                </a:lnTo>
                <a:lnTo>
                  <a:pt x="4905" y="793"/>
                </a:lnTo>
                <a:lnTo>
                  <a:pt x="4905" y="791"/>
                </a:lnTo>
                <a:lnTo>
                  <a:pt x="4903" y="791"/>
                </a:lnTo>
                <a:lnTo>
                  <a:pt x="4903" y="788"/>
                </a:lnTo>
                <a:lnTo>
                  <a:pt x="4905" y="788"/>
                </a:lnTo>
                <a:lnTo>
                  <a:pt x="4905" y="788"/>
                </a:lnTo>
                <a:lnTo>
                  <a:pt x="4907" y="791"/>
                </a:lnTo>
                <a:lnTo>
                  <a:pt x="4907" y="791"/>
                </a:lnTo>
                <a:lnTo>
                  <a:pt x="4911" y="788"/>
                </a:lnTo>
                <a:lnTo>
                  <a:pt x="4913" y="786"/>
                </a:lnTo>
                <a:lnTo>
                  <a:pt x="4920" y="784"/>
                </a:lnTo>
                <a:lnTo>
                  <a:pt x="4922" y="784"/>
                </a:lnTo>
                <a:lnTo>
                  <a:pt x="4924" y="786"/>
                </a:lnTo>
                <a:lnTo>
                  <a:pt x="4926" y="786"/>
                </a:lnTo>
                <a:lnTo>
                  <a:pt x="4926" y="784"/>
                </a:lnTo>
                <a:lnTo>
                  <a:pt x="4924" y="782"/>
                </a:lnTo>
                <a:lnTo>
                  <a:pt x="4924" y="780"/>
                </a:lnTo>
                <a:lnTo>
                  <a:pt x="4924" y="778"/>
                </a:lnTo>
                <a:lnTo>
                  <a:pt x="4924" y="778"/>
                </a:lnTo>
                <a:lnTo>
                  <a:pt x="4924" y="776"/>
                </a:lnTo>
                <a:lnTo>
                  <a:pt x="4924" y="774"/>
                </a:lnTo>
                <a:lnTo>
                  <a:pt x="4924" y="770"/>
                </a:lnTo>
                <a:lnTo>
                  <a:pt x="4926" y="767"/>
                </a:lnTo>
                <a:lnTo>
                  <a:pt x="4926" y="765"/>
                </a:lnTo>
                <a:lnTo>
                  <a:pt x="4930" y="765"/>
                </a:lnTo>
                <a:lnTo>
                  <a:pt x="4932" y="761"/>
                </a:lnTo>
                <a:lnTo>
                  <a:pt x="4937" y="759"/>
                </a:lnTo>
                <a:lnTo>
                  <a:pt x="4939" y="759"/>
                </a:lnTo>
                <a:lnTo>
                  <a:pt x="4943" y="759"/>
                </a:lnTo>
                <a:lnTo>
                  <a:pt x="4945" y="759"/>
                </a:lnTo>
                <a:lnTo>
                  <a:pt x="4949" y="759"/>
                </a:lnTo>
                <a:lnTo>
                  <a:pt x="4951" y="759"/>
                </a:lnTo>
                <a:lnTo>
                  <a:pt x="4953" y="757"/>
                </a:lnTo>
                <a:lnTo>
                  <a:pt x="4955" y="755"/>
                </a:lnTo>
                <a:lnTo>
                  <a:pt x="4955" y="753"/>
                </a:lnTo>
                <a:lnTo>
                  <a:pt x="4955" y="751"/>
                </a:lnTo>
                <a:lnTo>
                  <a:pt x="4951" y="747"/>
                </a:lnTo>
                <a:lnTo>
                  <a:pt x="4951" y="747"/>
                </a:lnTo>
                <a:lnTo>
                  <a:pt x="4951" y="742"/>
                </a:lnTo>
                <a:lnTo>
                  <a:pt x="4951" y="740"/>
                </a:lnTo>
                <a:lnTo>
                  <a:pt x="4951" y="738"/>
                </a:lnTo>
                <a:lnTo>
                  <a:pt x="4953" y="734"/>
                </a:lnTo>
                <a:lnTo>
                  <a:pt x="4955" y="728"/>
                </a:lnTo>
                <a:lnTo>
                  <a:pt x="4957" y="728"/>
                </a:lnTo>
                <a:lnTo>
                  <a:pt x="4960" y="726"/>
                </a:lnTo>
                <a:lnTo>
                  <a:pt x="4962" y="726"/>
                </a:lnTo>
                <a:lnTo>
                  <a:pt x="4962" y="726"/>
                </a:lnTo>
                <a:lnTo>
                  <a:pt x="4962" y="721"/>
                </a:lnTo>
                <a:lnTo>
                  <a:pt x="4964" y="721"/>
                </a:lnTo>
                <a:lnTo>
                  <a:pt x="4964" y="719"/>
                </a:lnTo>
                <a:lnTo>
                  <a:pt x="4968" y="721"/>
                </a:lnTo>
                <a:lnTo>
                  <a:pt x="4968" y="719"/>
                </a:lnTo>
                <a:lnTo>
                  <a:pt x="4970" y="719"/>
                </a:lnTo>
                <a:lnTo>
                  <a:pt x="4968" y="721"/>
                </a:lnTo>
                <a:lnTo>
                  <a:pt x="4968" y="721"/>
                </a:lnTo>
                <a:lnTo>
                  <a:pt x="4966" y="723"/>
                </a:lnTo>
                <a:lnTo>
                  <a:pt x="4964" y="726"/>
                </a:lnTo>
                <a:lnTo>
                  <a:pt x="4966" y="730"/>
                </a:lnTo>
                <a:lnTo>
                  <a:pt x="4968" y="730"/>
                </a:lnTo>
                <a:lnTo>
                  <a:pt x="4970" y="730"/>
                </a:lnTo>
                <a:lnTo>
                  <a:pt x="4972" y="728"/>
                </a:lnTo>
                <a:lnTo>
                  <a:pt x="4972" y="728"/>
                </a:lnTo>
                <a:lnTo>
                  <a:pt x="4974" y="726"/>
                </a:lnTo>
                <a:lnTo>
                  <a:pt x="4974" y="721"/>
                </a:lnTo>
                <a:lnTo>
                  <a:pt x="4972" y="719"/>
                </a:lnTo>
                <a:lnTo>
                  <a:pt x="4972" y="717"/>
                </a:lnTo>
                <a:lnTo>
                  <a:pt x="4972" y="715"/>
                </a:lnTo>
                <a:lnTo>
                  <a:pt x="4970" y="715"/>
                </a:lnTo>
                <a:lnTo>
                  <a:pt x="4968" y="715"/>
                </a:lnTo>
                <a:lnTo>
                  <a:pt x="4968" y="715"/>
                </a:lnTo>
                <a:lnTo>
                  <a:pt x="4966" y="713"/>
                </a:lnTo>
                <a:lnTo>
                  <a:pt x="4966" y="713"/>
                </a:lnTo>
                <a:lnTo>
                  <a:pt x="4966" y="709"/>
                </a:lnTo>
                <a:lnTo>
                  <a:pt x="4966" y="707"/>
                </a:lnTo>
                <a:lnTo>
                  <a:pt x="4966" y="705"/>
                </a:lnTo>
                <a:lnTo>
                  <a:pt x="4966" y="705"/>
                </a:lnTo>
                <a:lnTo>
                  <a:pt x="4966" y="702"/>
                </a:lnTo>
                <a:lnTo>
                  <a:pt x="4968" y="700"/>
                </a:lnTo>
                <a:lnTo>
                  <a:pt x="4970" y="698"/>
                </a:lnTo>
                <a:lnTo>
                  <a:pt x="4972" y="696"/>
                </a:lnTo>
                <a:lnTo>
                  <a:pt x="4972" y="696"/>
                </a:lnTo>
                <a:lnTo>
                  <a:pt x="4972" y="694"/>
                </a:lnTo>
                <a:lnTo>
                  <a:pt x="4972" y="692"/>
                </a:lnTo>
                <a:lnTo>
                  <a:pt x="4966" y="690"/>
                </a:lnTo>
                <a:lnTo>
                  <a:pt x="4964" y="690"/>
                </a:lnTo>
                <a:lnTo>
                  <a:pt x="4962" y="692"/>
                </a:lnTo>
                <a:lnTo>
                  <a:pt x="4962" y="694"/>
                </a:lnTo>
                <a:lnTo>
                  <a:pt x="4960" y="694"/>
                </a:lnTo>
                <a:lnTo>
                  <a:pt x="4960" y="694"/>
                </a:lnTo>
                <a:lnTo>
                  <a:pt x="4960" y="694"/>
                </a:lnTo>
                <a:lnTo>
                  <a:pt x="4957" y="692"/>
                </a:lnTo>
                <a:lnTo>
                  <a:pt x="4955" y="692"/>
                </a:lnTo>
                <a:lnTo>
                  <a:pt x="4955" y="690"/>
                </a:lnTo>
                <a:lnTo>
                  <a:pt x="4955" y="690"/>
                </a:lnTo>
                <a:lnTo>
                  <a:pt x="4953" y="688"/>
                </a:lnTo>
                <a:lnTo>
                  <a:pt x="4955" y="684"/>
                </a:lnTo>
                <a:lnTo>
                  <a:pt x="4957" y="679"/>
                </a:lnTo>
                <a:lnTo>
                  <a:pt x="4962" y="675"/>
                </a:lnTo>
                <a:lnTo>
                  <a:pt x="4964" y="673"/>
                </a:lnTo>
                <a:lnTo>
                  <a:pt x="4966" y="669"/>
                </a:lnTo>
                <a:lnTo>
                  <a:pt x="4968" y="669"/>
                </a:lnTo>
                <a:lnTo>
                  <a:pt x="4968" y="669"/>
                </a:lnTo>
                <a:lnTo>
                  <a:pt x="4970" y="667"/>
                </a:lnTo>
                <a:lnTo>
                  <a:pt x="4968" y="665"/>
                </a:lnTo>
                <a:lnTo>
                  <a:pt x="4968" y="665"/>
                </a:lnTo>
                <a:lnTo>
                  <a:pt x="4970" y="665"/>
                </a:lnTo>
                <a:lnTo>
                  <a:pt x="4970" y="665"/>
                </a:lnTo>
                <a:lnTo>
                  <a:pt x="4972" y="663"/>
                </a:lnTo>
                <a:lnTo>
                  <a:pt x="4972" y="656"/>
                </a:lnTo>
                <a:lnTo>
                  <a:pt x="4974" y="652"/>
                </a:lnTo>
                <a:lnTo>
                  <a:pt x="4974" y="652"/>
                </a:lnTo>
                <a:lnTo>
                  <a:pt x="4974" y="650"/>
                </a:lnTo>
                <a:lnTo>
                  <a:pt x="4976" y="650"/>
                </a:lnTo>
                <a:lnTo>
                  <a:pt x="4978" y="648"/>
                </a:lnTo>
                <a:lnTo>
                  <a:pt x="4978" y="648"/>
                </a:lnTo>
                <a:lnTo>
                  <a:pt x="4981" y="646"/>
                </a:lnTo>
                <a:lnTo>
                  <a:pt x="4981" y="646"/>
                </a:lnTo>
                <a:lnTo>
                  <a:pt x="4983" y="646"/>
                </a:lnTo>
                <a:lnTo>
                  <a:pt x="4985" y="646"/>
                </a:lnTo>
                <a:lnTo>
                  <a:pt x="4985" y="648"/>
                </a:lnTo>
                <a:lnTo>
                  <a:pt x="4985" y="650"/>
                </a:lnTo>
                <a:lnTo>
                  <a:pt x="4987" y="648"/>
                </a:lnTo>
                <a:lnTo>
                  <a:pt x="4989" y="646"/>
                </a:lnTo>
                <a:lnTo>
                  <a:pt x="4991" y="646"/>
                </a:lnTo>
                <a:lnTo>
                  <a:pt x="4991" y="646"/>
                </a:lnTo>
                <a:lnTo>
                  <a:pt x="4993" y="646"/>
                </a:lnTo>
                <a:lnTo>
                  <a:pt x="4995" y="650"/>
                </a:lnTo>
                <a:lnTo>
                  <a:pt x="4995" y="650"/>
                </a:lnTo>
                <a:lnTo>
                  <a:pt x="4997" y="650"/>
                </a:lnTo>
                <a:lnTo>
                  <a:pt x="4999" y="650"/>
                </a:lnTo>
                <a:lnTo>
                  <a:pt x="4999" y="648"/>
                </a:lnTo>
                <a:lnTo>
                  <a:pt x="4999" y="644"/>
                </a:lnTo>
                <a:lnTo>
                  <a:pt x="5001" y="644"/>
                </a:lnTo>
                <a:lnTo>
                  <a:pt x="5001" y="644"/>
                </a:lnTo>
                <a:lnTo>
                  <a:pt x="5004" y="642"/>
                </a:lnTo>
                <a:lnTo>
                  <a:pt x="5006" y="642"/>
                </a:lnTo>
                <a:lnTo>
                  <a:pt x="5012" y="640"/>
                </a:lnTo>
                <a:lnTo>
                  <a:pt x="5016" y="637"/>
                </a:lnTo>
                <a:lnTo>
                  <a:pt x="5018" y="635"/>
                </a:lnTo>
                <a:lnTo>
                  <a:pt x="5016" y="637"/>
                </a:lnTo>
                <a:lnTo>
                  <a:pt x="5016" y="640"/>
                </a:lnTo>
                <a:lnTo>
                  <a:pt x="5016" y="644"/>
                </a:lnTo>
                <a:lnTo>
                  <a:pt x="5014" y="646"/>
                </a:lnTo>
                <a:lnTo>
                  <a:pt x="5014" y="648"/>
                </a:lnTo>
                <a:lnTo>
                  <a:pt x="5014" y="648"/>
                </a:lnTo>
                <a:lnTo>
                  <a:pt x="5016" y="650"/>
                </a:lnTo>
                <a:lnTo>
                  <a:pt x="5016" y="650"/>
                </a:lnTo>
                <a:lnTo>
                  <a:pt x="5018" y="650"/>
                </a:lnTo>
                <a:lnTo>
                  <a:pt x="5018" y="648"/>
                </a:lnTo>
                <a:lnTo>
                  <a:pt x="5027" y="640"/>
                </a:lnTo>
                <a:lnTo>
                  <a:pt x="5031" y="637"/>
                </a:lnTo>
                <a:lnTo>
                  <a:pt x="5037" y="637"/>
                </a:lnTo>
                <a:lnTo>
                  <a:pt x="5037" y="635"/>
                </a:lnTo>
                <a:lnTo>
                  <a:pt x="5043" y="635"/>
                </a:lnTo>
                <a:lnTo>
                  <a:pt x="5048" y="633"/>
                </a:lnTo>
                <a:lnTo>
                  <a:pt x="5052" y="635"/>
                </a:lnTo>
                <a:lnTo>
                  <a:pt x="5054" y="635"/>
                </a:lnTo>
                <a:lnTo>
                  <a:pt x="5060" y="633"/>
                </a:lnTo>
                <a:lnTo>
                  <a:pt x="5060" y="635"/>
                </a:lnTo>
                <a:lnTo>
                  <a:pt x="5064" y="637"/>
                </a:lnTo>
                <a:lnTo>
                  <a:pt x="5069" y="642"/>
                </a:lnTo>
                <a:lnTo>
                  <a:pt x="5069" y="642"/>
                </a:lnTo>
                <a:lnTo>
                  <a:pt x="5069" y="642"/>
                </a:lnTo>
                <a:lnTo>
                  <a:pt x="5069" y="644"/>
                </a:lnTo>
                <a:lnTo>
                  <a:pt x="5069" y="644"/>
                </a:lnTo>
                <a:lnTo>
                  <a:pt x="5071" y="646"/>
                </a:lnTo>
                <a:lnTo>
                  <a:pt x="5073" y="648"/>
                </a:lnTo>
                <a:lnTo>
                  <a:pt x="5075" y="648"/>
                </a:lnTo>
                <a:lnTo>
                  <a:pt x="5077" y="646"/>
                </a:lnTo>
                <a:lnTo>
                  <a:pt x="5077" y="646"/>
                </a:lnTo>
                <a:lnTo>
                  <a:pt x="5077" y="642"/>
                </a:lnTo>
                <a:lnTo>
                  <a:pt x="5079" y="640"/>
                </a:lnTo>
                <a:lnTo>
                  <a:pt x="5079" y="637"/>
                </a:lnTo>
                <a:lnTo>
                  <a:pt x="5079" y="637"/>
                </a:lnTo>
                <a:lnTo>
                  <a:pt x="5081" y="635"/>
                </a:lnTo>
                <a:lnTo>
                  <a:pt x="5085" y="635"/>
                </a:lnTo>
                <a:lnTo>
                  <a:pt x="5092" y="631"/>
                </a:lnTo>
                <a:lnTo>
                  <a:pt x="5096" y="629"/>
                </a:lnTo>
                <a:lnTo>
                  <a:pt x="5098" y="629"/>
                </a:lnTo>
                <a:lnTo>
                  <a:pt x="5098" y="629"/>
                </a:lnTo>
                <a:lnTo>
                  <a:pt x="5100" y="627"/>
                </a:lnTo>
                <a:lnTo>
                  <a:pt x="5100" y="627"/>
                </a:lnTo>
                <a:lnTo>
                  <a:pt x="5102" y="625"/>
                </a:lnTo>
                <a:lnTo>
                  <a:pt x="5104" y="623"/>
                </a:lnTo>
                <a:lnTo>
                  <a:pt x="5104" y="623"/>
                </a:lnTo>
                <a:lnTo>
                  <a:pt x="5106" y="621"/>
                </a:lnTo>
                <a:lnTo>
                  <a:pt x="5106" y="621"/>
                </a:lnTo>
                <a:lnTo>
                  <a:pt x="5108" y="621"/>
                </a:lnTo>
                <a:lnTo>
                  <a:pt x="5110" y="621"/>
                </a:lnTo>
                <a:lnTo>
                  <a:pt x="5110" y="619"/>
                </a:lnTo>
                <a:lnTo>
                  <a:pt x="5110" y="619"/>
                </a:lnTo>
                <a:lnTo>
                  <a:pt x="5110" y="619"/>
                </a:lnTo>
                <a:lnTo>
                  <a:pt x="5113" y="619"/>
                </a:lnTo>
                <a:lnTo>
                  <a:pt x="5113" y="619"/>
                </a:lnTo>
                <a:lnTo>
                  <a:pt x="5113" y="617"/>
                </a:lnTo>
                <a:lnTo>
                  <a:pt x="5110" y="617"/>
                </a:lnTo>
                <a:lnTo>
                  <a:pt x="5113" y="614"/>
                </a:lnTo>
                <a:lnTo>
                  <a:pt x="5115" y="617"/>
                </a:lnTo>
                <a:lnTo>
                  <a:pt x="5117" y="617"/>
                </a:lnTo>
                <a:lnTo>
                  <a:pt x="5119" y="612"/>
                </a:lnTo>
                <a:lnTo>
                  <a:pt x="5123" y="610"/>
                </a:lnTo>
                <a:lnTo>
                  <a:pt x="5125" y="610"/>
                </a:lnTo>
                <a:lnTo>
                  <a:pt x="5131" y="608"/>
                </a:lnTo>
                <a:lnTo>
                  <a:pt x="5133" y="608"/>
                </a:lnTo>
                <a:lnTo>
                  <a:pt x="5136" y="608"/>
                </a:lnTo>
                <a:lnTo>
                  <a:pt x="5138" y="606"/>
                </a:lnTo>
                <a:lnTo>
                  <a:pt x="5140" y="604"/>
                </a:lnTo>
                <a:lnTo>
                  <a:pt x="5140" y="604"/>
                </a:lnTo>
                <a:lnTo>
                  <a:pt x="5146" y="602"/>
                </a:lnTo>
                <a:lnTo>
                  <a:pt x="5146" y="602"/>
                </a:lnTo>
                <a:lnTo>
                  <a:pt x="5148" y="600"/>
                </a:lnTo>
                <a:lnTo>
                  <a:pt x="5150" y="600"/>
                </a:lnTo>
                <a:lnTo>
                  <a:pt x="5152" y="600"/>
                </a:lnTo>
                <a:lnTo>
                  <a:pt x="5163" y="596"/>
                </a:lnTo>
                <a:lnTo>
                  <a:pt x="5163" y="593"/>
                </a:lnTo>
                <a:lnTo>
                  <a:pt x="5167" y="591"/>
                </a:lnTo>
                <a:lnTo>
                  <a:pt x="5171" y="591"/>
                </a:lnTo>
                <a:lnTo>
                  <a:pt x="5173" y="591"/>
                </a:lnTo>
                <a:lnTo>
                  <a:pt x="5175" y="589"/>
                </a:lnTo>
                <a:lnTo>
                  <a:pt x="5171" y="589"/>
                </a:lnTo>
                <a:lnTo>
                  <a:pt x="5171" y="589"/>
                </a:lnTo>
                <a:lnTo>
                  <a:pt x="5171" y="587"/>
                </a:lnTo>
                <a:lnTo>
                  <a:pt x="5171" y="587"/>
                </a:lnTo>
                <a:lnTo>
                  <a:pt x="5173" y="585"/>
                </a:lnTo>
                <a:lnTo>
                  <a:pt x="5173" y="585"/>
                </a:lnTo>
                <a:lnTo>
                  <a:pt x="5175" y="587"/>
                </a:lnTo>
                <a:lnTo>
                  <a:pt x="5175" y="587"/>
                </a:lnTo>
                <a:lnTo>
                  <a:pt x="5175" y="585"/>
                </a:lnTo>
                <a:lnTo>
                  <a:pt x="5177" y="585"/>
                </a:lnTo>
                <a:lnTo>
                  <a:pt x="5177" y="587"/>
                </a:lnTo>
                <a:lnTo>
                  <a:pt x="5177" y="587"/>
                </a:lnTo>
                <a:lnTo>
                  <a:pt x="5175" y="589"/>
                </a:lnTo>
                <a:lnTo>
                  <a:pt x="5175" y="589"/>
                </a:lnTo>
                <a:lnTo>
                  <a:pt x="5177" y="589"/>
                </a:lnTo>
                <a:lnTo>
                  <a:pt x="5182" y="589"/>
                </a:lnTo>
                <a:lnTo>
                  <a:pt x="5186" y="591"/>
                </a:lnTo>
                <a:lnTo>
                  <a:pt x="5201" y="596"/>
                </a:lnTo>
                <a:lnTo>
                  <a:pt x="5201" y="596"/>
                </a:lnTo>
                <a:lnTo>
                  <a:pt x="5203" y="596"/>
                </a:lnTo>
                <a:lnTo>
                  <a:pt x="5203" y="593"/>
                </a:lnTo>
                <a:lnTo>
                  <a:pt x="5203" y="593"/>
                </a:lnTo>
                <a:lnTo>
                  <a:pt x="5205" y="591"/>
                </a:lnTo>
                <a:lnTo>
                  <a:pt x="5207" y="589"/>
                </a:lnTo>
                <a:lnTo>
                  <a:pt x="5209" y="587"/>
                </a:lnTo>
                <a:lnTo>
                  <a:pt x="5209" y="585"/>
                </a:lnTo>
                <a:lnTo>
                  <a:pt x="5209" y="583"/>
                </a:lnTo>
                <a:lnTo>
                  <a:pt x="5207" y="583"/>
                </a:lnTo>
                <a:lnTo>
                  <a:pt x="5205" y="583"/>
                </a:lnTo>
                <a:lnTo>
                  <a:pt x="5205" y="581"/>
                </a:lnTo>
                <a:lnTo>
                  <a:pt x="5205" y="579"/>
                </a:lnTo>
                <a:lnTo>
                  <a:pt x="5207" y="579"/>
                </a:lnTo>
                <a:lnTo>
                  <a:pt x="5207" y="577"/>
                </a:lnTo>
                <a:lnTo>
                  <a:pt x="5205" y="577"/>
                </a:lnTo>
                <a:lnTo>
                  <a:pt x="5201" y="575"/>
                </a:lnTo>
                <a:lnTo>
                  <a:pt x="5201" y="572"/>
                </a:lnTo>
                <a:lnTo>
                  <a:pt x="5201" y="572"/>
                </a:lnTo>
                <a:lnTo>
                  <a:pt x="5198" y="568"/>
                </a:lnTo>
                <a:lnTo>
                  <a:pt x="5198" y="570"/>
                </a:lnTo>
                <a:lnTo>
                  <a:pt x="5198" y="570"/>
                </a:lnTo>
                <a:lnTo>
                  <a:pt x="5196" y="572"/>
                </a:lnTo>
                <a:lnTo>
                  <a:pt x="5196" y="572"/>
                </a:lnTo>
                <a:lnTo>
                  <a:pt x="5196" y="570"/>
                </a:lnTo>
                <a:lnTo>
                  <a:pt x="5196" y="568"/>
                </a:lnTo>
                <a:lnTo>
                  <a:pt x="5196" y="568"/>
                </a:lnTo>
                <a:lnTo>
                  <a:pt x="5192" y="568"/>
                </a:lnTo>
                <a:lnTo>
                  <a:pt x="5192" y="566"/>
                </a:lnTo>
                <a:lnTo>
                  <a:pt x="5196" y="566"/>
                </a:lnTo>
                <a:lnTo>
                  <a:pt x="5196" y="566"/>
                </a:lnTo>
                <a:lnTo>
                  <a:pt x="5196" y="566"/>
                </a:lnTo>
                <a:lnTo>
                  <a:pt x="5196" y="562"/>
                </a:lnTo>
                <a:lnTo>
                  <a:pt x="5196" y="560"/>
                </a:lnTo>
                <a:lnTo>
                  <a:pt x="5194" y="558"/>
                </a:lnTo>
                <a:lnTo>
                  <a:pt x="5192" y="558"/>
                </a:lnTo>
                <a:lnTo>
                  <a:pt x="5194" y="556"/>
                </a:lnTo>
                <a:lnTo>
                  <a:pt x="5194" y="556"/>
                </a:lnTo>
                <a:lnTo>
                  <a:pt x="5192" y="552"/>
                </a:lnTo>
                <a:lnTo>
                  <a:pt x="5190" y="552"/>
                </a:lnTo>
                <a:lnTo>
                  <a:pt x="5190" y="549"/>
                </a:lnTo>
                <a:lnTo>
                  <a:pt x="5188" y="552"/>
                </a:lnTo>
                <a:lnTo>
                  <a:pt x="5188" y="554"/>
                </a:lnTo>
                <a:lnTo>
                  <a:pt x="5188" y="554"/>
                </a:lnTo>
                <a:lnTo>
                  <a:pt x="5186" y="554"/>
                </a:lnTo>
                <a:lnTo>
                  <a:pt x="5182" y="552"/>
                </a:lnTo>
                <a:lnTo>
                  <a:pt x="5177" y="547"/>
                </a:lnTo>
                <a:lnTo>
                  <a:pt x="5177" y="545"/>
                </a:lnTo>
                <a:lnTo>
                  <a:pt x="5180" y="541"/>
                </a:lnTo>
                <a:lnTo>
                  <a:pt x="5177" y="541"/>
                </a:lnTo>
                <a:lnTo>
                  <a:pt x="5177" y="541"/>
                </a:lnTo>
                <a:lnTo>
                  <a:pt x="5173" y="541"/>
                </a:lnTo>
                <a:lnTo>
                  <a:pt x="5169" y="543"/>
                </a:lnTo>
                <a:lnTo>
                  <a:pt x="5167" y="543"/>
                </a:lnTo>
                <a:lnTo>
                  <a:pt x="5165" y="543"/>
                </a:lnTo>
                <a:lnTo>
                  <a:pt x="5159" y="545"/>
                </a:lnTo>
                <a:lnTo>
                  <a:pt x="5161" y="543"/>
                </a:lnTo>
                <a:lnTo>
                  <a:pt x="5161" y="543"/>
                </a:lnTo>
                <a:lnTo>
                  <a:pt x="5163" y="541"/>
                </a:lnTo>
                <a:lnTo>
                  <a:pt x="5163" y="541"/>
                </a:lnTo>
                <a:lnTo>
                  <a:pt x="5161" y="539"/>
                </a:lnTo>
                <a:lnTo>
                  <a:pt x="5161" y="537"/>
                </a:lnTo>
                <a:lnTo>
                  <a:pt x="5159" y="537"/>
                </a:lnTo>
                <a:lnTo>
                  <a:pt x="5157" y="539"/>
                </a:lnTo>
                <a:lnTo>
                  <a:pt x="5154" y="539"/>
                </a:lnTo>
                <a:lnTo>
                  <a:pt x="5152" y="541"/>
                </a:lnTo>
                <a:lnTo>
                  <a:pt x="5148" y="541"/>
                </a:lnTo>
                <a:lnTo>
                  <a:pt x="5144" y="541"/>
                </a:lnTo>
                <a:lnTo>
                  <a:pt x="5138" y="543"/>
                </a:lnTo>
                <a:lnTo>
                  <a:pt x="5136" y="543"/>
                </a:lnTo>
                <a:lnTo>
                  <a:pt x="5144" y="541"/>
                </a:lnTo>
                <a:lnTo>
                  <a:pt x="5148" y="541"/>
                </a:lnTo>
                <a:lnTo>
                  <a:pt x="5154" y="539"/>
                </a:lnTo>
                <a:lnTo>
                  <a:pt x="5159" y="537"/>
                </a:lnTo>
                <a:lnTo>
                  <a:pt x="5163" y="539"/>
                </a:lnTo>
                <a:lnTo>
                  <a:pt x="5165" y="539"/>
                </a:lnTo>
                <a:lnTo>
                  <a:pt x="5169" y="539"/>
                </a:lnTo>
                <a:lnTo>
                  <a:pt x="5173" y="541"/>
                </a:lnTo>
                <a:lnTo>
                  <a:pt x="5173" y="539"/>
                </a:lnTo>
                <a:lnTo>
                  <a:pt x="5175" y="539"/>
                </a:lnTo>
                <a:lnTo>
                  <a:pt x="5173" y="537"/>
                </a:lnTo>
                <a:lnTo>
                  <a:pt x="5173" y="535"/>
                </a:lnTo>
                <a:lnTo>
                  <a:pt x="5171" y="535"/>
                </a:lnTo>
                <a:lnTo>
                  <a:pt x="5167" y="535"/>
                </a:lnTo>
                <a:lnTo>
                  <a:pt x="5165" y="535"/>
                </a:lnTo>
                <a:lnTo>
                  <a:pt x="5163" y="535"/>
                </a:lnTo>
                <a:lnTo>
                  <a:pt x="5163" y="533"/>
                </a:lnTo>
                <a:lnTo>
                  <a:pt x="5167" y="535"/>
                </a:lnTo>
                <a:lnTo>
                  <a:pt x="5171" y="533"/>
                </a:lnTo>
                <a:lnTo>
                  <a:pt x="5175" y="535"/>
                </a:lnTo>
                <a:lnTo>
                  <a:pt x="5175" y="537"/>
                </a:lnTo>
                <a:lnTo>
                  <a:pt x="5177" y="537"/>
                </a:lnTo>
                <a:lnTo>
                  <a:pt x="5180" y="541"/>
                </a:lnTo>
                <a:lnTo>
                  <a:pt x="5184" y="541"/>
                </a:lnTo>
                <a:lnTo>
                  <a:pt x="5190" y="543"/>
                </a:lnTo>
                <a:lnTo>
                  <a:pt x="5194" y="545"/>
                </a:lnTo>
                <a:lnTo>
                  <a:pt x="5196" y="543"/>
                </a:lnTo>
                <a:lnTo>
                  <a:pt x="5203" y="541"/>
                </a:lnTo>
                <a:lnTo>
                  <a:pt x="5207" y="539"/>
                </a:lnTo>
                <a:lnTo>
                  <a:pt x="5211" y="537"/>
                </a:lnTo>
                <a:lnTo>
                  <a:pt x="5213" y="535"/>
                </a:lnTo>
                <a:lnTo>
                  <a:pt x="5215" y="533"/>
                </a:lnTo>
                <a:lnTo>
                  <a:pt x="5215" y="535"/>
                </a:lnTo>
                <a:lnTo>
                  <a:pt x="5219" y="531"/>
                </a:lnTo>
                <a:lnTo>
                  <a:pt x="5221" y="531"/>
                </a:lnTo>
                <a:lnTo>
                  <a:pt x="5221" y="526"/>
                </a:lnTo>
                <a:lnTo>
                  <a:pt x="5224" y="524"/>
                </a:lnTo>
                <a:lnTo>
                  <a:pt x="5224" y="522"/>
                </a:lnTo>
                <a:lnTo>
                  <a:pt x="5226" y="522"/>
                </a:lnTo>
                <a:lnTo>
                  <a:pt x="5224" y="520"/>
                </a:lnTo>
                <a:lnTo>
                  <a:pt x="5224" y="520"/>
                </a:lnTo>
                <a:lnTo>
                  <a:pt x="5219" y="518"/>
                </a:lnTo>
                <a:lnTo>
                  <a:pt x="5219" y="516"/>
                </a:lnTo>
                <a:lnTo>
                  <a:pt x="5217" y="514"/>
                </a:lnTo>
                <a:lnTo>
                  <a:pt x="5217" y="512"/>
                </a:lnTo>
                <a:lnTo>
                  <a:pt x="5219" y="510"/>
                </a:lnTo>
                <a:lnTo>
                  <a:pt x="5219" y="508"/>
                </a:lnTo>
                <a:lnTo>
                  <a:pt x="5221" y="510"/>
                </a:lnTo>
                <a:lnTo>
                  <a:pt x="5224" y="508"/>
                </a:lnTo>
                <a:lnTo>
                  <a:pt x="5226" y="508"/>
                </a:lnTo>
                <a:lnTo>
                  <a:pt x="5226" y="508"/>
                </a:lnTo>
                <a:lnTo>
                  <a:pt x="5226" y="505"/>
                </a:lnTo>
                <a:lnTo>
                  <a:pt x="5226" y="505"/>
                </a:lnTo>
                <a:lnTo>
                  <a:pt x="5228" y="505"/>
                </a:lnTo>
                <a:lnTo>
                  <a:pt x="5228" y="503"/>
                </a:lnTo>
                <a:lnTo>
                  <a:pt x="5228" y="503"/>
                </a:lnTo>
                <a:lnTo>
                  <a:pt x="5228" y="503"/>
                </a:lnTo>
                <a:lnTo>
                  <a:pt x="5228" y="505"/>
                </a:lnTo>
                <a:lnTo>
                  <a:pt x="5230" y="508"/>
                </a:lnTo>
                <a:lnTo>
                  <a:pt x="5230" y="508"/>
                </a:lnTo>
                <a:lnTo>
                  <a:pt x="5232" y="508"/>
                </a:lnTo>
                <a:lnTo>
                  <a:pt x="5232" y="508"/>
                </a:lnTo>
                <a:lnTo>
                  <a:pt x="5234" y="505"/>
                </a:lnTo>
                <a:lnTo>
                  <a:pt x="5236" y="503"/>
                </a:lnTo>
                <a:lnTo>
                  <a:pt x="5236" y="501"/>
                </a:lnTo>
                <a:lnTo>
                  <a:pt x="5236" y="503"/>
                </a:lnTo>
                <a:lnTo>
                  <a:pt x="5236" y="508"/>
                </a:lnTo>
                <a:lnTo>
                  <a:pt x="5236" y="508"/>
                </a:lnTo>
                <a:lnTo>
                  <a:pt x="5234" y="510"/>
                </a:lnTo>
                <a:lnTo>
                  <a:pt x="5234" y="512"/>
                </a:lnTo>
                <a:lnTo>
                  <a:pt x="5234" y="512"/>
                </a:lnTo>
                <a:lnTo>
                  <a:pt x="5232" y="512"/>
                </a:lnTo>
                <a:lnTo>
                  <a:pt x="5230" y="512"/>
                </a:lnTo>
                <a:lnTo>
                  <a:pt x="5232" y="514"/>
                </a:lnTo>
                <a:lnTo>
                  <a:pt x="5232" y="516"/>
                </a:lnTo>
                <a:lnTo>
                  <a:pt x="5234" y="516"/>
                </a:lnTo>
                <a:lnTo>
                  <a:pt x="5236" y="518"/>
                </a:lnTo>
                <a:lnTo>
                  <a:pt x="5236" y="518"/>
                </a:lnTo>
                <a:lnTo>
                  <a:pt x="5236" y="518"/>
                </a:lnTo>
                <a:lnTo>
                  <a:pt x="5236" y="518"/>
                </a:lnTo>
                <a:lnTo>
                  <a:pt x="5236" y="522"/>
                </a:lnTo>
                <a:lnTo>
                  <a:pt x="5236" y="522"/>
                </a:lnTo>
                <a:lnTo>
                  <a:pt x="5238" y="524"/>
                </a:lnTo>
                <a:lnTo>
                  <a:pt x="5240" y="524"/>
                </a:lnTo>
                <a:lnTo>
                  <a:pt x="5249" y="524"/>
                </a:lnTo>
                <a:lnTo>
                  <a:pt x="5251" y="524"/>
                </a:lnTo>
                <a:lnTo>
                  <a:pt x="5257" y="522"/>
                </a:lnTo>
                <a:lnTo>
                  <a:pt x="5257" y="520"/>
                </a:lnTo>
                <a:lnTo>
                  <a:pt x="5259" y="522"/>
                </a:lnTo>
                <a:lnTo>
                  <a:pt x="5265" y="522"/>
                </a:lnTo>
                <a:lnTo>
                  <a:pt x="5272" y="524"/>
                </a:lnTo>
                <a:lnTo>
                  <a:pt x="5274" y="526"/>
                </a:lnTo>
                <a:lnTo>
                  <a:pt x="5276" y="531"/>
                </a:lnTo>
                <a:lnTo>
                  <a:pt x="5276" y="533"/>
                </a:lnTo>
                <a:lnTo>
                  <a:pt x="5276" y="535"/>
                </a:lnTo>
                <a:lnTo>
                  <a:pt x="5276" y="535"/>
                </a:lnTo>
                <a:lnTo>
                  <a:pt x="5278" y="537"/>
                </a:lnTo>
                <a:lnTo>
                  <a:pt x="5280" y="539"/>
                </a:lnTo>
                <a:lnTo>
                  <a:pt x="5280" y="539"/>
                </a:lnTo>
                <a:lnTo>
                  <a:pt x="5282" y="539"/>
                </a:lnTo>
                <a:lnTo>
                  <a:pt x="5282" y="539"/>
                </a:lnTo>
                <a:lnTo>
                  <a:pt x="5284" y="541"/>
                </a:lnTo>
                <a:lnTo>
                  <a:pt x="5286" y="539"/>
                </a:lnTo>
                <a:lnTo>
                  <a:pt x="5286" y="539"/>
                </a:lnTo>
                <a:lnTo>
                  <a:pt x="5291" y="541"/>
                </a:lnTo>
                <a:lnTo>
                  <a:pt x="5295" y="541"/>
                </a:lnTo>
                <a:lnTo>
                  <a:pt x="5297" y="543"/>
                </a:lnTo>
                <a:lnTo>
                  <a:pt x="5299" y="545"/>
                </a:lnTo>
                <a:lnTo>
                  <a:pt x="5301" y="547"/>
                </a:lnTo>
                <a:lnTo>
                  <a:pt x="5303" y="549"/>
                </a:lnTo>
                <a:lnTo>
                  <a:pt x="5305" y="549"/>
                </a:lnTo>
                <a:lnTo>
                  <a:pt x="5307" y="549"/>
                </a:lnTo>
                <a:lnTo>
                  <a:pt x="5307" y="549"/>
                </a:lnTo>
                <a:lnTo>
                  <a:pt x="5309" y="549"/>
                </a:lnTo>
                <a:lnTo>
                  <a:pt x="5312" y="547"/>
                </a:lnTo>
                <a:lnTo>
                  <a:pt x="5312" y="545"/>
                </a:lnTo>
                <a:lnTo>
                  <a:pt x="5312" y="547"/>
                </a:lnTo>
                <a:lnTo>
                  <a:pt x="5312" y="547"/>
                </a:lnTo>
                <a:lnTo>
                  <a:pt x="5312" y="549"/>
                </a:lnTo>
                <a:lnTo>
                  <a:pt x="5312" y="549"/>
                </a:lnTo>
                <a:lnTo>
                  <a:pt x="5312" y="552"/>
                </a:lnTo>
                <a:lnTo>
                  <a:pt x="5314" y="552"/>
                </a:lnTo>
                <a:lnTo>
                  <a:pt x="5316" y="552"/>
                </a:lnTo>
                <a:lnTo>
                  <a:pt x="5318" y="552"/>
                </a:lnTo>
                <a:lnTo>
                  <a:pt x="5318" y="549"/>
                </a:lnTo>
                <a:lnTo>
                  <a:pt x="5318" y="547"/>
                </a:lnTo>
                <a:lnTo>
                  <a:pt x="5318" y="547"/>
                </a:lnTo>
                <a:lnTo>
                  <a:pt x="5320" y="547"/>
                </a:lnTo>
                <a:lnTo>
                  <a:pt x="5320" y="547"/>
                </a:lnTo>
                <a:lnTo>
                  <a:pt x="5320" y="549"/>
                </a:lnTo>
                <a:lnTo>
                  <a:pt x="5322" y="549"/>
                </a:lnTo>
                <a:lnTo>
                  <a:pt x="5326" y="549"/>
                </a:lnTo>
                <a:lnTo>
                  <a:pt x="5326" y="549"/>
                </a:lnTo>
                <a:lnTo>
                  <a:pt x="5326" y="547"/>
                </a:lnTo>
                <a:lnTo>
                  <a:pt x="5324" y="547"/>
                </a:lnTo>
                <a:lnTo>
                  <a:pt x="5324" y="545"/>
                </a:lnTo>
                <a:lnTo>
                  <a:pt x="5322" y="545"/>
                </a:lnTo>
                <a:lnTo>
                  <a:pt x="5320" y="545"/>
                </a:lnTo>
                <a:lnTo>
                  <a:pt x="5318" y="545"/>
                </a:lnTo>
                <a:lnTo>
                  <a:pt x="5318" y="543"/>
                </a:lnTo>
                <a:lnTo>
                  <a:pt x="5318" y="543"/>
                </a:lnTo>
                <a:lnTo>
                  <a:pt x="5318" y="543"/>
                </a:lnTo>
                <a:lnTo>
                  <a:pt x="5318" y="541"/>
                </a:lnTo>
                <a:lnTo>
                  <a:pt x="5320" y="541"/>
                </a:lnTo>
                <a:lnTo>
                  <a:pt x="5320" y="541"/>
                </a:lnTo>
                <a:lnTo>
                  <a:pt x="5318" y="539"/>
                </a:lnTo>
                <a:lnTo>
                  <a:pt x="5316" y="539"/>
                </a:lnTo>
                <a:lnTo>
                  <a:pt x="5316" y="539"/>
                </a:lnTo>
                <a:lnTo>
                  <a:pt x="5316" y="539"/>
                </a:lnTo>
                <a:lnTo>
                  <a:pt x="5316" y="539"/>
                </a:lnTo>
                <a:lnTo>
                  <a:pt x="5318" y="539"/>
                </a:lnTo>
                <a:lnTo>
                  <a:pt x="5320" y="539"/>
                </a:lnTo>
                <a:lnTo>
                  <a:pt x="5322" y="537"/>
                </a:lnTo>
                <a:lnTo>
                  <a:pt x="5326" y="537"/>
                </a:lnTo>
                <a:lnTo>
                  <a:pt x="5326" y="535"/>
                </a:lnTo>
                <a:lnTo>
                  <a:pt x="5328" y="535"/>
                </a:lnTo>
                <a:lnTo>
                  <a:pt x="5328" y="533"/>
                </a:lnTo>
                <a:lnTo>
                  <a:pt x="5326" y="531"/>
                </a:lnTo>
                <a:lnTo>
                  <a:pt x="5326" y="531"/>
                </a:lnTo>
                <a:lnTo>
                  <a:pt x="5324" y="531"/>
                </a:lnTo>
                <a:lnTo>
                  <a:pt x="5322" y="531"/>
                </a:lnTo>
                <a:lnTo>
                  <a:pt x="5322" y="531"/>
                </a:lnTo>
                <a:lnTo>
                  <a:pt x="5326" y="528"/>
                </a:lnTo>
                <a:lnTo>
                  <a:pt x="5326" y="528"/>
                </a:lnTo>
                <a:lnTo>
                  <a:pt x="5328" y="526"/>
                </a:lnTo>
                <a:lnTo>
                  <a:pt x="5328" y="524"/>
                </a:lnTo>
                <a:lnTo>
                  <a:pt x="5326" y="524"/>
                </a:lnTo>
                <a:lnTo>
                  <a:pt x="5324" y="524"/>
                </a:lnTo>
                <a:lnTo>
                  <a:pt x="5326" y="524"/>
                </a:lnTo>
                <a:lnTo>
                  <a:pt x="5326" y="524"/>
                </a:lnTo>
                <a:lnTo>
                  <a:pt x="5322" y="520"/>
                </a:lnTo>
                <a:lnTo>
                  <a:pt x="5320" y="520"/>
                </a:lnTo>
                <a:lnTo>
                  <a:pt x="5320" y="520"/>
                </a:lnTo>
                <a:lnTo>
                  <a:pt x="5322" y="520"/>
                </a:lnTo>
                <a:lnTo>
                  <a:pt x="5324" y="520"/>
                </a:lnTo>
                <a:lnTo>
                  <a:pt x="5326" y="520"/>
                </a:lnTo>
                <a:lnTo>
                  <a:pt x="5326" y="522"/>
                </a:lnTo>
                <a:lnTo>
                  <a:pt x="5328" y="522"/>
                </a:lnTo>
                <a:lnTo>
                  <a:pt x="5328" y="522"/>
                </a:lnTo>
                <a:lnTo>
                  <a:pt x="5333" y="522"/>
                </a:lnTo>
                <a:lnTo>
                  <a:pt x="5333" y="524"/>
                </a:lnTo>
                <a:lnTo>
                  <a:pt x="5333" y="524"/>
                </a:lnTo>
                <a:lnTo>
                  <a:pt x="5335" y="524"/>
                </a:lnTo>
                <a:lnTo>
                  <a:pt x="5339" y="522"/>
                </a:lnTo>
                <a:lnTo>
                  <a:pt x="5341" y="522"/>
                </a:lnTo>
                <a:lnTo>
                  <a:pt x="5343" y="524"/>
                </a:lnTo>
                <a:lnTo>
                  <a:pt x="5343" y="524"/>
                </a:lnTo>
                <a:lnTo>
                  <a:pt x="5343" y="524"/>
                </a:lnTo>
                <a:lnTo>
                  <a:pt x="5345" y="522"/>
                </a:lnTo>
                <a:lnTo>
                  <a:pt x="5343" y="520"/>
                </a:lnTo>
                <a:lnTo>
                  <a:pt x="5341" y="518"/>
                </a:lnTo>
                <a:lnTo>
                  <a:pt x="5339" y="518"/>
                </a:lnTo>
                <a:lnTo>
                  <a:pt x="5339" y="516"/>
                </a:lnTo>
                <a:lnTo>
                  <a:pt x="5339" y="516"/>
                </a:lnTo>
                <a:lnTo>
                  <a:pt x="5341" y="516"/>
                </a:lnTo>
                <a:lnTo>
                  <a:pt x="5343" y="518"/>
                </a:lnTo>
                <a:lnTo>
                  <a:pt x="5343" y="518"/>
                </a:lnTo>
                <a:lnTo>
                  <a:pt x="5345" y="520"/>
                </a:lnTo>
                <a:lnTo>
                  <a:pt x="5347" y="520"/>
                </a:lnTo>
                <a:lnTo>
                  <a:pt x="5351" y="520"/>
                </a:lnTo>
                <a:lnTo>
                  <a:pt x="5351" y="520"/>
                </a:lnTo>
                <a:lnTo>
                  <a:pt x="5351" y="518"/>
                </a:lnTo>
                <a:lnTo>
                  <a:pt x="5351" y="516"/>
                </a:lnTo>
                <a:lnTo>
                  <a:pt x="5351" y="516"/>
                </a:lnTo>
                <a:lnTo>
                  <a:pt x="5353" y="514"/>
                </a:lnTo>
                <a:lnTo>
                  <a:pt x="5358" y="512"/>
                </a:lnTo>
                <a:lnTo>
                  <a:pt x="5360" y="512"/>
                </a:lnTo>
                <a:lnTo>
                  <a:pt x="5360" y="512"/>
                </a:lnTo>
                <a:lnTo>
                  <a:pt x="5362" y="512"/>
                </a:lnTo>
                <a:lnTo>
                  <a:pt x="5362" y="512"/>
                </a:lnTo>
                <a:lnTo>
                  <a:pt x="5364" y="510"/>
                </a:lnTo>
                <a:lnTo>
                  <a:pt x="5364" y="508"/>
                </a:lnTo>
                <a:close/>
                <a:moveTo>
                  <a:pt x="3401" y="1009"/>
                </a:moveTo>
                <a:lnTo>
                  <a:pt x="3401" y="1011"/>
                </a:lnTo>
                <a:lnTo>
                  <a:pt x="3399" y="1011"/>
                </a:lnTo>
                <a:lnTo>
                  <a:pt x="3399" y="1011"/>
                </a:lnTo>
                <a:lnTo>
                  <a:pt x="3394" y="1011"/>
                </a:lnTo>
                <a:lnTo>
                  <a:pt x="3394" y="1011"/>
                </a:lnTo>
                <a:lnTo>
                  <a:pt x="3394" y="1011"/>
                </a:lnTo>
                <a:lnTo>
                  <a:pt x="3396" y="1013"/>
                </a:lnTo>
                <a:lnTo>
                  <a:pt x="3394" y="1013"/>
                </a:lnTo>
                <a:lnTo>
                  <a:pt x="3394" y="1013"/>
                </a:lnTo>
                <a:lnTo>
                  <a:pt x="3392" y="1013"/>
                </a:lnTo>
                <a:lnTo>
                  <a:pt x="3392" y="1013"/>
                </a:lnTo>
                <a:lnTo>
                  <a:pt x="3388" y="1013"/>
                </a:lnTo>
                <a:lnTo>
                  <a:pt x="3386" y="1013"/>
                </a:lnTo>
                <a:lnTo>
                  <a:pt x="3386" y="1013"/>
                </a:lnTo>
                <a:lnTo>
                  <a:pt x="3384" y="1011"/>
                </a:lnTo>
                <a:lnTo>
                  <a:pt x="3384" y="1011"/>
                </a:lnTo>
                <a:lnTo>
                  <a:pt x="3382" y="1011"/>
                </a:lnTo>
                <a:lnTo>
                  <a:pt x="3380" y="1011"/>
                </a:lnTo>
                <a:lnTo>
                  <a:pt x="3378" y="1011"/>
                </a:lnTo>
                <a:lnTo>
                  <a:pt x="3378" y="1011"/>
                </a:lnTo>
                <a:lnTo>
                  <a:pt x="3376" y="1009"/>
                </a:lnTo>
                <a:lnTo>
                  <a:pt x="3376" y="1009"/>
                </a:lnTo>
                <a:lnTo>
                  <a:pt x="3376" y="1006"/>
                </a:lnTo>
                <a:lnTo>
                  <a:pt x="3373" y="1011"/>
                </a:lnTo>
                <a:lnTo>
                  <a:pt x="3373" y="1013"/>
                </a:lnTo>
                <a:lnTo>
                  <a:pt x="3373" y="1015"/>
                </a:lnTo>
                <a:lnTo>
                  <a:pt x="3371" y="1017"/>
                </a:lnTo>
                <a:lnTo>
                  <a:pt x="3371" y="1021"/>
                </a:lnTo>
                <a:lnTo>
                  <a:pt x="3373" y="1023"/>
                </a:lnTo>
                <a:lnTo>
                  <a:pt x="3373" y="1025"/>
                </a:lnTo>
                <a:lnTo>
                  <a:pt x="3376" y="1027"/>
                </a:lnTo>
                <a:lnTo>
                  <a:pt x="3376" y="1027"/>
                </a:lnTo>
                <a:lnTo>
                  <a:pt x="3376" y="1025"/>
                </a:lnTo>
                <a:lnTo>
                  <a:pt x="3376" y="1025"/>
                </a:lnTo>
                <a:lnTo>
                  <a:pt x="3378" y="1025"/>
                </a:lnTo>
                <a:lnTo>
                  <a:pt x="3380" y="1025"/>
                </a:lnTo>
                <a:lnTo>
                  <a:pt x="3382" y="1025"/>
                </a:lnTo>
                <a:lnTo>
                  <a:pt x="3382" y="1025"/>
                </a:lnTo>
                <a:lnTo>
                  <a:pt x="3382" y="1025"/>
                </a:lnTo>
                <a:lnTo>
                  <a:pt x="3382" y="1027"/>
                </a:lnTo>
                <a:lnTo>
                  <a:pt x="3382" y="1030"/>
                </a:lnTo>
                <a:lnTo>
                  <a:pt x="3382" y="1030"/>
                </a:lnTo>
                <a:lnTo>
                  <a:pt x="3384" y="1032"/>
                </a:lnTo>
                <a:lnTo>
                  <a:pt x="3384" y="1032"/>
                </a:lnTo>
                <a:lnTo>
                  <a:pt x="3384" y="1032"/>
                </a:lnTo>
                <a:lnTo>
                  <a:pt x="3382" y="1032"/>
                </a:lnTo>
                <a:lnTo>
                  <a:pt x="3382" y="1032"/>
                </a:lnTo>
                <a:lnTo>
                  <a:pt x="3380" y="1032"/>
                </a:lnTo>
                <a:lnTo>
                  <a:pt x="3380" y="1032"/>
                </a:lnTo>
                <a:lnTo>
                  <a:pt x="3378" y="1034"/>
                </a:lnTo>
                <a:lnTo>
                  <a:pt x="3378" y="1036"/>
                </a:lnTo>
                <a:lnTo>
                  <a:pt x="3378" y="1038"/>
                </a:lnTo>
                <a:lnTo>
                  <a:pt x="3378" y="1036"/>
                </a:lnTo>
                <a:lnTo>
                  <a:pt x="3380" y="1036"/>
                </a:lnTo>
                <a:lnTo>
                  <a:pt x="3380" y="1036"/>
                </a:lnTo>
                <a:lnTo>
                  <a:pt x="3382" y="1036"/>
                </a:lnTo>
                <a:lnTo>
                  <a:pt x="3384" y="1036"/>
                </a:lnTo>
                <a:lnTo>
                  <a:pt x="3384" y="1038"/>
                </a:lnTo>
                <a:lnTo>
                  <a:pt x="3386" y="1038"/>
                </a:lnTo>
                <a:lnTo>
                  <a:pt x="3386" y="1038"/>
                </a:lnTo>
                <a:lnTo>
                  <a:pt x="3386" y="1040"/>
                </a:lnTo>
                <a:lnTo>
                  <a:pt x="3388" y="1042"/>
                </a:lnTo>
                <a:lnTo>
                  <a:pt x="3388" y="1042"/>
                </a:lnTo>
                <a:lnTo>
                  <a:pt x="3388" y="1044"/>
                </a:lnTo>
                <a:lnTo>
                  <a:pt x="3388" y="1046"/>
                </a:lnTo>
                <a:lnTo>
                  <a:pt x="3388" y="1048"/>
                </a:lnTo>
                <a:lnTo>
                  <a:pt x="3388" y="1050"/>
                </a:lnTo>
                <a:lnTo>
                  <a:pt x="3388" y="1050"/>
                </a:lnTo>
                <a:lnTo>
                  <a:pt x="3388" y="1053"/>
                </a:lnTo>
                <a:lnTo>
                  <a:pt x="3388" y="1057"/>
                </a:lnTo>
                <a:lnTo>
                  <a:pt x="3388" y="1059"/>
                </a:lnTo>
                <a:lnTo>
                  <a:pt x="3388" y="1063"/>
                </a:lnTo>
                <a:lnTo>
                  <a:pt x="3388" y="1067"/>
                </a:lnTo>
                <a:lnTo>
                  <a:pt x="3388" y="1069"/>
                </a:lnTo>
                <a:lnTo>
                  <a:pt x="3390" y="1071"/>
                </a:lnTo>
                <a:lnTo>
                  <a:pt x="3390" y="1076"/>
                </a:lnTo>
                <a:lnTo>
                  <a:pt x="3390" y="1076"/>
                </a:lnTo>
                <a:lnTo>
                  <a:pt x="3390" y="1078"/>
                </a:lnTo>
                <a:lnTo>
                  <a:pt x="3390" y="1078"/>
                </a:lnTo>
                <a:lnTo>
                  <a:pt x="3388" y="1078"/>
                </a:lnTo>
                <a:lnTo>
                  <a:pt x="3386" y="1078"/>
                </a:lnTo>
                <a:lnTo>
                  <a:pt x="3386" y="1078"/>
                </a:lnTo>
                <a:lnTo>
                  <a:pt x="3388" y="1076"/>
                </a:lnTo>
                <a:lnTo>
                  <a:pt x="3388" y="1076"/>
                </a:lnTo>
                <a:lnTo>
                  <a:pt x="3386" y="1076"/>
                </a:lnTo>
                <a:lnTo>
                  <a:pt x="3382" y="1078"/>
                </a:lnTo>
                <a:lnTo>
                  <a:pt x="3363" y="1082"/>
                </a:lnTo>
                <a:lnTo>
                  <a:pt x="3357" y="1082"/>
                </a:lnTo>
                <a:lnTo>
                  <a:pt x="3348" y="1080"/>
                </a:lnTo>
                <a:lnTo>
                  <a:pt x="3346" y="1078"/>
                </a:lnTo>
                <a:lnTo>
                  <a:pt x="3340" y="1074"/>
                </a:lnTo>
                <a:lnTo>
                  <a:pt x="3338" y="1071"/>
                </a:lnTo>
                <a:lnTo>
                  <a:pt x="3336" y="1069"/>
                </a:lnTo>
                <a:lnTo>
                  <a:pt x="3334" y="1069"/>
                </a:lnTo>
                <a:lnTo>
                  <a:pt x="3334" y="1067"/>
                </a:lnTo>
                <a:lnTo>
                  <a:pt x="3332" y="1067"/>
                </a:lnTo>
                <a:lnTo>
                  <a:pt x="3327" y="1067"/>
                </a:lnTo>
                <a:lnTo>
                  <a:pt x="3325" y="1067"/>
                </a:lnTo>
                <a:lnTo>
                  <a:pt x="3323" y="1065"/>
                </a:lnTo>
                <a:lnTo>
                  <a:pt x="3321" y="1065"/>
                </a:lnTo>
                <a:lnTo>
                  <a:pt x="3319" y="1063"/>
                </a:lnTo>
                <a:lnTo>
                  <a:pt x="3317" y="1061"/>
                </a:lnTo>
                <a:lnTo>
                  <a:pt x="3317" y="1061"/>
                </a:lnTo>
                <a:lnTo>
                  <a:pt x="3317" y="1059"/>
                </a:lnTo>
                <a:lnTo>
                  <a:pt x="3317" y="1057"/>
                </a:lnTo>
                <a:lnTo>
                  <a:pt x="3315" y="1053"/>
                </a:lnTo>
                <a:lnTo>
                  <a:pt x="3315" y="1050"/>
                </a:lnTo>
                <a:lnTo>
                  <a:pt x="3315" y="1044"/>
                </a:lnTo>
                <a:lnTo>
                  <a:pt x="3315" y="1044"/>
                </a:lnTo>
                <a:lnTo>
                  <a:pt x="3317" y="1042"/>
                </a:lnTo>
                <a:lnTo>
                  <a:pt x="3317" y="1040"/>
                </a:lnTo>
                <a:lnTo>
                  <a:pt x="3317" y="1040"/>
                </a:lnTo>
                <a:lnTo>
                  <a:pt x="3319" y="1040"/>
                </a:lnTo>
                <a:lnTo>
                  <a:pt x="3319" y="1040"/>
                </a:lnTo>
                <a:lnTo>
                  <a:pt x="3319" y="1042"/>
                </a:lnTo>
                <a:lnTo>
                  <a:pt x="3319" y="1040"/>
                </a:lnTo>
                <a:lnTo>
                  <a:pt x="3321" y="1040"/>
                </a:lnTo>
                <a:lnTo>
                  <a:pt x="3321" y="1036"/>
                </a:lnTo>
                <a:lnTo>
                  <a:pt x="3323" y="1036"/>
                </a:lnTo>
                <a:lnTo>
                  <a:pt x="3323" y="1036"/>
                </a:lnTo>
                <a:lnTo>
                  <a:pt x="3323" y="1034"/>
                </a:lnTo>
                <a:lnTo>
                  <a:pt x="3323" y="1034"/>
                </a:lnTo>
                <a:lnTo>
                  <a:pt x="3323" y="1032"/>
                </a:lnTo>
                <a:lnTo>
                  <a:pt x="3323" y="1027"/>
                </a:lnTo>
                <a:lnTo>
                  <a:pt x="3325" y="1023"/>
                </a:lnTo>
                <a:lnTo>
                  <a:pt x="3325" y="1021"/>
                </a:lnTo>
                <a:lnTo>
                  <a:pt x="3327" y="1021"/>
                </a:lnTo>
                <a:lnTo>
                  <a:pt x="3329" y="1019"/>
                </a:lnTo>
                <a:lnTo>
                  <a:pt x="3332" y="1019"/>
                </a:lnTo>
                <a:lnTo>
                  <a:pt x="3334" y="1019"/>
                </a:lnTo>
                <a:lnTo>
                  <a:pt x="3338" y="1019"/>
                </a:lnTo>
                <a:lnTo>
                  <a:pt x="3336" y="1017"/>
                </a:lnTo>
                <a:lnTo>
                  <a:pt x="3336" y="1017"/>
                </a:lnTo>
                <a:lnTo>
                  <a:pt x="3336" y="1017"/>
                </a:lnTo>
                <a:lnTo>
                  <a:pt x="3334" y="1015"/>
                </a:lnTo>
                <a:lnTo>
                  <a:pt x="3332" y="1015"/>
                </a:lnTo>
                <a:lnTo>
                  <a:pt x="3329" y="1015"/>
                </a:lnTo>
                <a:lnTo>
                  <a:pt x="3329" y="1015"/>
                </a:lnTo>
                <a:lnTo>
                  <a:pt x="3327" y="1015"/>
                </a:lnTo>
                <a:lnTo>
                  <a:pt x="3325" y="1013"/>
                </a:lnTo>
                <a:lnTo>
                  <a:pt x="3323" y="1011"/>
                </a:lnTo>
                <a:lnTo>
                  <a:pt x="3321" y="1006"/>
                </a:lnTo>
                <a:lnTo>
                  <a:pt x="3321" y="1006"/>
                </a:lnTo>
                <a:lnTo>
                  <a:pt x="3319" y="1004"/>
                </a:lnTo>
                <a:lnTo>
                  <a:pt x="3319" y="1002"/>
                </a:lnTo>
                <a:lnTo>
                  <a:pt x="3319" y="1000"/>
                </a:lnTo>
                <a:lnTo>
                  <a:pt x="3315" y="996"/>
                </a:lnTo>
                <a:lnTo>
                  <a:pt x="3313" y="994"/>
                </a:lnTo>
                <a:lnTo>
                  <a:pt x="3311" y="994"/>
                </a:lnTo>
                <a:lnTo>
                  <a:pt x="3311" y="992"/>
                </a:lnTo>
                <a:lnTo>
                  <a:pt x="3308" y="992"/>
                </a:lnTo>
                <a:lnTo>
                  <a:pt x="3308" y="992"/>
                </a:lnTo>
                <a:lnTo>
                  <a:pt x="3308" y="990"/>
                </a:lnTo>
                <a:lnTo>
                  <a:pt x="3306" y="988"/>
                </a:lnTo>
                <a:lnTo>
                  <a:pt x="3304" y="983"/>
                </a:lnTo>
                <a:lnTo>
                  <a:pt x="3300" y="979"/>
                </a:lnTo>
                <a:lnTo>
                  <a:pt x="3300" y="979"/>
                </a:lnTo>
                <a:lnTo>
                  <a:pt x="3300" y="979"/>
                </a:lnTo>
                <a:lnTo>
                  <a:pt x="3298" y="977"/>
                </a:lnTo>
                <a:lnTo>
                  <a:pt x="3298" y="975"/>
                </a:lnTo>
                <a:lnTo>
                  <a:pt x="3296" y="973"/>
                </a:lnTo>
                <a:lnTo>
                  <a:pt x="3296" y="973"/>
                </a:lnTo>
                <a:lnTo>
                  <a:pt x="3296" y="973"/>
                </a:lnTo>
                <a:lnTo>
                  <a:pt x="3296" y="969"/>
                </a:lnTo>
                <a:lnTo>
                  <a:pt x="3296" y="969"/>
                </a:lnTo>
                <a:lnTo>
                  <a:pt x="3296" y="967"/>
                </a:lnTo>
                <a:lnTo>
                  <a:pt x="3296" y="965"/>
                </a:lnTo>
                <a:lnTo>
                  <a:pt x="3296" y="960"/>
                </a:lnTo>
                <a:lnTo>
                  <a:pt x="3298" y="958"/>
                </a:lnTo>
                <a:lnTo>
                  <a:pt x="3298" y="958"/>
                </a:lnTo>
                <a:lnTo>
                  <a:pt x="3296" y="958"/>
                </a:lnTo>
                <a:lnTo>
                  <a:pt x="3296" y="962"/>
                </a:lnTo>
                <a:lnTo>
                  <a:pt x="3294" y="960"/>
                </a:lnTo>
                <a:lnTo>
                  <a:pt x="3294" y="956"/>
                </a:lnTo>
                <a:lnTo>
                  <a:pt x="3294" y="954"/>
                </a:lnTo>
                <a:lnTo>
                  <a:pt x="3292" y="952"/>
                </a:lnTo>
                <a:lnTo>
                  <a:pt x="3290" y="952"/>
                </a:lnTo>
                <a:lnTo>
                  <a:pt x="3290" y="950"/>
                </a:lnTo>
                <a:lnTo>
                  <a:pt x="3288" y="948"/>
                </a:lnTo>
                <a:lnTo>
                  <a:pt x="3285" y="948"/>
                </a:lnTo>
                <a:lnTo>
                  <a:pt x="3285" y="948"/>
                </a:lnTo>
                <a:lnTo>
                  <a:pt x="3283" y="948"/>
                </a:lnTo>
                <a:lnTo>
                  <a:pt x="3285" y="946"/>
                </a:lnTo>
                <a:lnTo>
                  <a:pt x="3285" y="944"/>
                </a:lnTo>
                <a:lnTo>
                  <a:pt x="3285" y="944"/>
                </a:lnTo>
                <a:lnTo>
                  <a:pt x="3288" y="941"/>
                </a:lnTo>
                <a:lnTo>
                  <a:pt x="3288" y="941"/>
                </a:lnTo>
                <a:lnTo>
                  <a:pt x="3290" y="939"/>
                </a:lnTo>
                <a:lnTo>
                  <a:pt x="3290" y="941"/>
                </a:lnTo>
                <a:lnTo>
                  <a:pt x="3290" y="941"/>
                </a:lnTo>
                <a:lnTo>
                  <a:pt x="3290" y="939"/>
                </a:lnTo>
                <a:lnTo>
                  <a:pt x="3292" y="939"/>
                </a:lnTo>
                <a:lnTo>
                  <a:pt x="3292" y="937"/>
                </a:lnTo>
                <a:lnTo>
                  <a:pt x="3294" y="935"/>
                </a:lnTo>
                <a:lnTo>
                  <a:pt x="3294" y="933"/>
                </a:lnTo>
                <a:lnTo>
                  <a:pt x="3294" y="933"/>
                </a:lnTo>
                <a:lnTo>
                  <a:pt x="3294" y="931"/>
                </a:lnTo>
                <a:lnTo>
                  <a:pt x="3296" y="931"/>
                </a:lnTo>
                <a:lnTo>
                  <a:pt x="3296" y="929"/>
                </a:lnTo>
                <a:lnTo>
                  <a:pt x="3296" y="929"/>
                </a:lnTo>
                <a:lnTo>
                  <a:pt x="3296" y="929"/>
                </a:lnTo>
                <a:lnTo>
                  <a:pt x="3296" y="927"/>
                </a:lnTo>
                <a:lnTo>
                  <a:pt x="3296" y="927"/>
                </a:lnTo>
                <a:lnTo>
                  <a:pt x="3296" y="925"/>
                </a:lnTo>
                <a:lnTo>
                  <a:pt x="3296" y="927"/>
                </a:lnTo>
                <a:lnTo>
                  <a:pt x="3296" y="927"/>
                </a:lnTo>
                <a:lnTo>
                  <a:pt x="3298" y="927"/>
                </a:lnTo>
                <a:lnTo>
                  <a:pt x="3298" y="927"/>
                </a:lnTo>
                <a:lnTo>
                  <a:pt x="3298" y="925"/>
                </a:lnTo>
                <a:lnTo>
                  <a:pt x="3300" y="927"/>
                </a:lnTo>
                <a:lnTo>
                  <a:pt x="3300" y="927"/>
                </a:lnTo>
                <a:lnTo>
                  <a:pt x="3304" y="925"/>
                </a:lnTo>
                <a:lnTo>
                  <a:pt x="3306" y="925"/>
                </a:lnTo>
                <a:lnTo>
                  <a:pt x="3306" y="925"/>
                </a:lnTo>
                <a:lnTo>
                  <a:pt x="3311" y="921"/>
                </a:lnTo>
                <a:lnTo>
                  <a:pt x="3311" y="921"/>
                </a:lnTo>
                <a:lnTo>
                  <a:pt x="3311" y="921"/>
                </a:lnTo>
                <a:lnTo>
                  <a:pt x="3313" y="923"/>
                </a:lnTo>
                <a:lnTo>
                  <a:pt x="3313" y="923"/>
                </a:lnTo>
                <a:lnTo>
                  <a:pt x="3313" y="923"/>
                </a:lnTo>
                <a:lnTo>
                  <a:pt x="3315" y="921"/>
                </a:lnTo>
                <a:lnTo>
                  <a:pt x="3313" y="921"/>
                </a:lnTo>
                <a:lnTo>
                  <a:pt x="3313" y="921"/>
                </a:lnTo>
                <a:lnTo>
                  <a:pt x="3313" y="918"/>
                </a:lnTo>
                <a:lnTo>
                  <a:pt x="3315" y="918"/>
                </a:lnTo>
                <a:lnTo>
                  <a:pt x="3315" y="918"/>
                </a:lnTo>
                <a:lnTo>
                  <a:pt x="3319" y="916"/>
                </a:lnTo>
                <a:lnTo>
                  <a:pt x="3319" y="916"/>
                </a:lnTo>
                <a:lnTo>
                  <a:pt x="3319" y="914"/>
                </a:lnTo>
                <a:lnTo>
                  <a:pt x="3321" y="914"/>
                </a:lnTo>
                <a:lnTo>
                  <a:pt x="3321" y="914"/>
                </a:lnTo>
                <a:lnTo>
                  <a:pt x="3321" y="914"/>
                </a:lnTo>
                <a:lnTo>
                  <a:pt x="3321" y="912"/>
                </a:lnTo>
                <a:lnTo>
                  <a:pt x="3323" y="912"/>
                </a:lnTo>
                <a:lnTo>
                  <a:pt x="3323" y="912"/>
                </a:lnTo>
                <a:lnTo>
                  <a:pt x="3323" y="910"/>
                </a:lnTo>
                <a:lnTo>
                  <a:pt x="3323" y="910"/>
                </a:lnTo>
                <a:lnTo>
                  <a:pt x="3325" y="910"/>
                </a:lnTo>
                <a:lnTo>
                  <a:pt x="3327" y="910"/>
                </a:lnTo>
                <a:lnTo>
                  <a:pt x="3329" y="910"/>
                </a:lnTo>
                <a:lnTo>
                  <a:pt x="3329" y="910"/>
                </a:lnTo>
                <a:lnTo>
                  <a:pt x="3332" y="908"/>
                </a:lnTo>
                <a:lnTo>
                  <a:pt x="3334" y="908"/>
                </a:lnTo>
                <a:lnTo>
                  <a:pt x="3336" y="906"/>
                </a:lnTo>
                <a:lnTo>
                  <a:pt x="3338" y="904"/>
                </a:lnTo>
                <a:lnTo>
                  <a:pt x="3340" y="904"/>
                </a:lnTo>
                <a:lnTo>
                  <a:pt x="3340" y="904"/>
                </a:lnTo>
                <a:lnTo>
                  <a:pt x="3340" y="904"/>
                </a:lnTo>
                <a:lnTo>
                  <a:pt x="3342" y="904"/>
                </a:lnTo>
                <a:lnTo>
                  <a:pt x="3342" y="904"/>
                </a:lnTo>
                <a:lnTo>
                  <a:pt x="3346" y="902"/>
                </a:lnTo>
                <a:lnTo>
                  <a:pt x="3348" y="900"/>
                </a:lnTo>
                <a:lnTo>
                  <a:pt x="3350" y="900"/>
                </a:lnTo>
                <a:lnTo>
                  <a:pt x="3355" y="902"/>
                </a:lnTo>
                <a:lnTo>
                  <a:pt x="3357" y="902"/>
                </a:lnTo>
                <a:lnTo>
                  <a:pt x="3357" y="904"/>
                </a:lnTo>
                <a:lnTo>
                  <a:pt x="3361" y="904"/>
                </a:lnTo>
                <a:lnTo>
                  <a:pt x="3361" y="904"/>
                </a:lnTo>
                <a:lnTo>
                  <a:pt x="3363" y="906"/>
                </a:lnTo>
                <a:lnTo>
                  <a:pt x="3363" y="906"/>
                </a:lnTo>
                <a:lnTo>
                  <a:pt x="3363" y="906"/>
                </a:lnTo>
                <a:lnTo>
                  <a:pt x="3365" y="904"/>
                </a:lnTo>
                <a:lnTo>
                  <a:pt x="3367" y="904"/>
                </a:lnTo>
                <a:lnTo>
                  <a:pt x="3367" y="904"/>
                </a:lnTo>
                <a:lnTo>
                  <a:pt x="3367" y="902"/>
                </a:lnTo>
                <a:lnTo>
                  <a:pt x="3371" y="904"/>
                </a:lnTo>
                <a:lnTo>
                  <a:pt x="3373" y="904"/>
                </a:lnTo>
                <a:lnTo>
                  <a:pt x="3376" y="904"/>
                </a:lnTo>
                <a:lnTo>
                  <a:pt x="3376" y="904"/>
                </a:lnTo>
                <a:lnTo>
                  <a:pt x="3378" y="906"/>
                </a:lnTo>
                <a:lnTo>
                  <a:pt x="3378" y="908"/>
                </a:lnTo>
                <a:lnTo>
                  <a:pt x="3378" y="910"/>
                </a:lnTo>
                <a:lnTo>
                  <a:pt x="3378" y="910"/>
                </a:lnTo>
                <a:lnTo>
                  <a:pt x="3376" y="912"/>
                </a:lnTo>
                <a:lnTo>
                  <a:pt x="3378" y="912"/>
                </a:lnTo>
                <a:lnTo>
                  <a:pt x="3378" y="916"/>
                </a:lnTo>
                <a:lnTo>
                  <a:pt x="3376" y="921"/>
                </a:lnTo>
                <a:lnTo>
                  <a:pt x="3373" y="925"/>
                </a:lnTo>
                <a:lnTo>
                  <a:pt x="3371" y="927"/>
                </a:lnTo>
                <a:lnTo>
                  <a:pt x="3373" y="929"/>
                </a:lnTo>
                <a:lnTo>
                  <a:pt x="3378" y="931"/>
                </a:lnTo>
                <a:lnTo>
                  <a:pt x="3378" y="933"/>
                </a:lnTo>
                <a:lnTo>
                  <a:pt x="3378" y="933"/>
                </a:lnTo>
                <a:lnTo>
                  <a:pt x="3373" y="933"/>
                </a:lnTo>
                <a:lnTo>
                  <a:pt x="3371" y="931"/>
                </a:lnTo>
                <a:lnTo>
                  <a:pt x="3369" y="931"/>
                </a:lnTo>
                <a:lnTo>
                  <a:pt x="3367" y="931"/>
                </a:lnTo>
                <a:lnTo>
                  <a:pt x="3361" y="931"/>
                </a:lnTo>
                <a:lnTo>
                  <a:pt x="3357" y="931"/>
                </a:lnTo>
                <a:lnTo>
                  <a:pt x="3355" y="931"/>
                </a:lnTo>
                <a:lnTo>
                  <a:pt x="3352" y="931"/>
                </a:lnTo>
                <a:lnTo>
                  <a:pt x="3350" y="933"/>
                </a:lnTo>
                <a:lnTo>
                  <a:pt x="3350" y="933"/>
                </a:lnTo>
                <a:lnTo>
                  <a:pt x="3350" y="935"/>
                </a:lnTo>
                <a:lnTo>
                  <a:pt x="3348" y="937"/>
                </a:lnTo>
                <a:lnTo>
                  <a:pt x="3346" y="937"/>
                </a:lnTo>
                <a:lnTo>
                  <a:pt x="3346" y="939"/>
                </a:lnTo>
                <a:lnTo>
                  <a:pt x="3346" y="941"/>
                </a:lnTo>
                <a:lnTo>
                  <a:pt x="3348" y="941"/>
                </a:lnTo>
                <a:lnTo>
                  <a:pt x="3350" y="944"/>
                </a:lnTo>
                <a:lnTo>
                  <a:pt x="3350" y="946"/>
                </a:lnTo>
                <a:lnTo>
                  <a:pt x="3352" y="946"/>
                </a:lnTo>
                <a:lnTo>
                  <a:pt x="3352" y="946"/>
                </a:lnTo>
                <a:lnTo>
                  <a:pt x="3355" y="946"/>
                </a:lnTo>
                <a:lnTo>
                  <a:pt x="3355" y="946"/>
                </a:lnTo>
                <a:lnTo>
                  <a:pt x="3352" y="946"/>
                </a:lnTo>
                <a:lnTo>
                  <a:pt x="3350" y="946"/>
                </a:lnTo>
                <a:lnTo>
                  <a:pt x="3348" y="948"/>
                </a:lnTo>
                <a:lnTo>
                  <a:pt x="3348" y="946"/>
                </a:lnTo>
                <a:lnTo>
                  <a:pt x="3348" y="946"/>
                </a:lnTo>
                <a:lnTo>
                  <a:pt x="3344" y="944"/>
                </a:lnTo>
                <a:lnTo>
                  <a:pt x="3342" y="944"/>
                </a:lnTo>
                <a:lnTo>
                  <a:pt x="3338" y="944"/>
                </a:lnTo>
                <a:lnTo>
                  <a:pt x="3336" y="946"/>
                </a:lnTo>
                <a:lnTo>
                  <a:pt x="3336" y="946"/>
                </a:lnTo>
                <a:lnTo>
                  <a:pt x="3336" y="948"/>
                </a:lnTo>
                <a:lnTo>
                  <a:pt x="3336" y="948"/>
                </a:lnTo>
                <a:lnTo>
                  <a:pt x="3336" y="950"/>
                </a:lnTo>
                <a:lnTo>
                  <a:pt x="3338" y="950"/>
                </a:lnTo>
                <a:lnTo>
                  <a:pt x="3340" y="950"/>
                </a:lnTo>
                <a:lnTo>
                  <a:pt x="3342" y="952"/>
                </a:lnTo>
                <a:lnTo>
                  <a:pt x="3344" y="952"/>
                </a:lnTo>
                <a:lnTo>
                  <a:pt x="3344" y="952"/>
                </a:lnTo>
                <a:lnTo>
                  <a:pt x="3346" y="956"/>
                </a:lnTo>
                <a:lnTo>
                  <a:pt x="3348" y="960"/>
                </a:lnTo>
                <a:lnTo>
                  <a:pt x="3348" y="962"/>
                </a:lnTo>
                <a:lnTo>
                  <a:pt x="3350" y="962"/>
                </a:lnTo>
                <a:lnTo>
                  <a:pt x="3350" y="965"/>
                </a:lnTo>
                <a:lnTo>
                  <a:pt x="3350" y="965"/>
                </a:lnTo>
                <a:lnTo>
                  <a:pt x="3350" y="967"/>
                </a:lnTo>
                <a:lnTo>
                  <a:pt x="3350" y="967"/>
                </a:lnTo>
                <a:lnTo>
                  <a:pt x="3350" y="969"/>
                </a:lnTo>
                <a:lnTo>
                  <a:pt x="3350" y="971"/>
                </a:lnTo>
                <a:lnTo>
                  <a:pt x="3352" y="971"/>
                </a:lnTo>
                <a:lnTo>
                  <a:pt x="3355" y="971"/>
                </a:lnTo>
                <a:lnTo>
                  <a:pt x="3355" y="971"/>
                </a:lnTo>
                <a:lnTo>
                  <a:pt x="3357" y="971"/>
                </a:lnTo>
                <a:lnTo>
                  <a:pt x="3359" y="973"/>
                </a:lnTo>
                <a:lnTo>
                  <a:pt x="3359" y="973"/>
                </a:lnTo>
                <a:lnTo>
                  <a:pt x="3359" y="975"/>
                </a:lnTo>
                <a:lnTo>
                  <a:pt x="3359" y="975"/>
                </a:lnTo>
                <a:lnTo>
                  <a:pt x="3361" y="975"/>
                </a:lnTo>
                <a:lnTo>
                  <a:pt x="3361" y="975"/>
                </a:lnTo>
                <a:lnTo>
                  <a:pt x="3363" y="975"/>
                </a:lnTo>
                <a:lnTo>
                  <a:pt x="3363" y="975"/>
                </a:lnTo>
                <a:lnTo>
                  <a:pt x="3365" y="977"/>
                </a:lnTo>
                <a:lnTo>
                  <a:pt x="3365" y="977"/>
                </a:lnTo>
                <a:lnTo>
                  <a:pt x="3367" y="977"/>
                </a:lnTo>
                <a:lnTo>
                  <a:pt x="3367" y="977"/>
                </a:lnTo>
                <a:lnTo>
                  <a:pt x="3369" y="977"/>
                </a:lnTo>
                <a:lnTo>
                  <a:pt x="3369" y="977"/>
                </a:lnTo>
                <a:lnTo>
                  <a:pt x="3369" y="981"/>
                </a:lnTo>
                <a:lnTo>
                  <a:pt x="3369" y="983"/>
                </a:lnTo>
                <a:lnTo>
                  <a:pt x="3369" y="986"/>
                </a:lnTo>
                <a:lnTo>
                  <a:pt x="3369" y="986"/>
                </a:lnTo>
                <a:lnTo>
                  <a:pt x="3367" y="990"/>
                </a:lnTo>
                <a:lnTo>
                  <a:pt x="3367" y="990"/>
                </a:lnTo>
                <a:lnTo>
                  <a:pt x="3367" y="992"/>
                </a:lnTo>
                <a:lnTo>
                  <a:pt x="3367" y="994"/>
                </a:lnTo>
                <a:lnTo>
                  <a:pt x="3369" y="998"/>
                </a:lnTo>
                <a:lnTo>
                  <a:pt x="3371" y="1002"/>
                </a:lnTo>
                <a:lnTo>
                  <a:pt x="3373" y="1004"/>
                </a:lnTo>
                <a:lnTo>
                  <a:pt x="3373" y="1004"/>
                </a:lnTo>
                <a:lnTo>
                  <a:pt x="3373" y="1004"/>
                </a:lnTo>
                <a:lnTo>
                  <a:pt x="3373" y="1002"/>
                </a:lnTo>
                <a:lnTo>
                  <a:pt x="3373" y="998"/>
                </a:lnTo>
                <a:lnTo>
                  <a:pt x="3373" y="996"/>
                </a:lnTo>
                <a:lnTo>
                  <a:pt x="3373" y="996"/>
                </a:lnTo>
                <a:lnTo>
                  <a:pt x="3373" y="992"/>
                </a:lnTo>
                <a:lnTo>
                  <a:pt x="3376" y="992"/>
                </a:lnTo>
                <a:lnTo>
                  <a:pt x="3378" y="990"/>
                </a:lnTo>
                <a:lnTo>
                  <a:pt x="3378" y="990"/>
                </a:lnTo>
                <a:lnTo>
                  <a:pt x="3380" y="990"/>
                </a:lnTo>
                <a:lnTo>
                  <a:pt x="3382" y="988"/>
                </a:lnTo>
                <a:lnTo>
                  <a:pt x="3384" y="988"/>
                </a:lnTo>
                <a:lnTo>
                  <a:pt x="3386" y="988"/>
                </a:lnTo>
                <a:lnTo>
                  <a:pt x="3388" y="988"/>
                </a:lnTo>
                <a:lnTo>
                  <a:pt x="3388" y="990"/>
                </a:lnTo>
                <a:lnTo>
                  <a:pt x="3390" y="992"/>
                </a:lnTo>
                <a:lnTo>
                  <a:pt x="3390" y="994"/>
                </a:lnTo>
                <a:lnTo>
                  <a:pt x="3390" y="996"/>
                </a:lnTo>
                <a:lnTo>
                  <a:pt x="3392" y="998"/>
                </a:lnTo>
                <a:lnTo>
                  <a:pt x="3392" y="1000"/>
                </a:lnTo>
                <a:lnTo>
                  <a:pt x="3394" y="1002"/>
                </a:lnTo>
                <a:lnTo>
                  <a:pt x="3399" y="1004"/>
                </a:lnTo>
                <a:lnTo>
                  <a:pt x="3401" y="1006"/>
                </a:lnTo>
                <a:lnTo>
                  <a:pt x="3401" y="1006"/>
                </a:lnTo>
                <a:lnTo>
                  <a:pt x="3401" y="1006"/>
                </a:lnTo>
                <a:lnTo>
                  <a:pt x="3401" y="1009"/>
                </a:lnTo>
                <a:lnTo>
                  <a:pt x="3401" y="1009"/>
                </a:lnTo>
                <a:close/>
              </a:path>
            </a:pathLst>
          </a:custGeom>
          <a:solidFill>
            <a:srgbClr val="C5E0F3">
              <a:alpha val="21000"/>
            </a:srgbClr>
          </a:solidFill>
          <a:ln>
            <a:noFill/>
          </a:ln>
        </p:spPr>
        <p:txBody>
          <a:bodyPr vert="horz" wrap="square" lIns="91432" tIns="45718" rIns="91432" bIns="45718" numCol="1" anchor="t" anchorCtr="0" compatLnSpc="1">
            <a:prstTxWarp prst="textNoShape">
              <a:avLst/>
            </a:prstTxWarp>
          </a:bodyPr>
          <a:lstStyle/>
          <a:p>
            <a:pPr defTabSz="1219080" latinLnBrk="1"/>
            <a:endParaRPr lang="en-US" dirty="0">
              <a:solidFill>
                <a:prstClr val="white"/>
              </a:solidFill>
            </a:endParaRPr>
          </a:p>
        </p:txBody>
      </p:sp>
      <p:sp>
        <p:nvSpPr>
          <p:cNvPr id="12" name="TextBox 11"/>
          <p:cNvSpPr txBox="1"/>
          <p:nvPr/>
        </p:nvSpPr>
        <p:spPr>
          <a:xfrm>
            <a:off x="4114240" y="5427708"/>
            <a:ext cx="3061880" cy="553986"/>
          </a:xfrm>
          <a:prstGeom prst="rect">
            <a:avLst/>
          </a:prstGeom>
          <a:noFill/>
        </p:spPr>
        <p:txBody>
          <a:bodyPr wrap="square" lIns="121909" tIns="60954" rIns="121909" bIns="60954" rtlCol="0">
            <a:spAutoFit/>
          </a:bodyPr>
          <a:lstStyle/>
          <a:p>
            <a:pPr defTabSz="1219080" latinLnBrk="1"/>
            <a:r>
              <a:rPr lang="en-US" sz="1400" b="1" dirty="0" smtClean="0">
                <a:solidFill>
                  <a:prstClr val="white"/>
                </a:solidFill>
                <a:latin typeface="Century Gothic" panose="020B0502020202020204" pitchFamily="34" charset="0"/>
              </a:rPr>
              <a:t>Brazil: </a:t>
            </a:r>
            <a:r>
              <a:rPr lang="en-US" sz="1400" b="1" dirty="0" err="1" smtClean="0">
                <a:solidFill>
                  <a:prstClr val="white"/>
                </a:solidFill>
                <a:latin typeface="Century Gothic" panose="020B0502020202020204" pitchFamily="34" charset="0"/>
              </a:rPr>
              <a:t>Pemasok</a:t>
            </a:r>
            <a:r>
              <a:rPr lang="en-US" sz="1400" b="1" dirty="0" smtClean="0">
                <a:solidFill>
                  <a:prstClr val="white"/>
                </a:solidFill>
                <a:latin typeface="Century Gothic" panose="020B0502020202020204" pitchFamily="34" charset="0"/>
              </a:rPr>
              <a:t> </a:t>
            </a:r>
            <a:r>
              <a:rPr lang="en-US" sz="1400" b="1" dirty="0" err="1" smtClean="0">
                <a:solidFill>
                  <a:prstClr val="white"/>
                </a:solidFill>
                <a:latin typeface="Century Gothic" panose="020B0502020202020204" pitchFamily="34" charset="0"/>
              </a:rPr>
              <a:t>daging</a:t>
            </a:r>
            <a:r>
              <a:rPr lang="en-US" sz="1400" b="1" dirty="0" smtClean="0">
                <a:solidFill>
                  <a:prstClr val="white"/>
                </a:solidFill>
                <a:latin typeface="Century Gothic" panose="020B0502020202020204" pitchFamily="34" charset="0"/>
              </a:rPr>
              <a:t> </a:t>
            </a:r>
            <a:r>
              <a:rPr lang="en-US" sz="1400" b="1" dirty="0" err="1" smtClean="0">
                <a:solidFill>
                  <a:prstClr val="white"/>
                </a:solidFill>
                <a:latin typeface="Century Gothic" panose="020B0502020202020204" pitchFamily="34" charset="0"/>
              </a:rPr>
              <a:t>unggas</a:t>
            </a:r>
            <a:r>
              <a:rPr lang="en-US" sz="1400" b="1" dirty="0" smtClean="0">
                <a:solidFill>
                  <a:prstClr val="white"/>
                </a:solidFill>
                <a:latin typeface="Century Gothic" panose="020B0502020202020204" pitchFamily="34" charset="0"/>
              </a:rPr>
              <a:t> halal </a:t>
            </a:r>
            <a:r>
              <a:rPr lang="en-US" sz="1400" b="1" dirty="0" err="1" smtClean="0">
                <a:solidFill>
                  <a:prstClr val="white"/>
                </a:solidFill>
                <a:latin typeface="Century Gothic" panose="020B0502020202020204" pitchFamily="34" charset="0"/>
              </a:rPr>
              <a:t>terbesar</a:t>
            </a:r>
            <a:r>
              <a:rPr lang="en-US" sz="1400" b="1" dirty="0" smtClean="0">
                <a:solidFill>
                  <a:prstClr val="white"/>
                </a:solidFill>
                <a:latin typeface="Century Gothic" panose="020B0502020202020204" pitchFamily="34" charset="0"/>
              </a:rPr>
              <a:t> </a:t>
            </a:r>
            <a:r>
              <a:rPr lang="id-ID" sz="1400" b="1" dirty="0" smtClean="0">
                <a:solidFill>
                  <a:prstClr val="white"/>
                </a:solidFill>
                <a:latin typeface="Century Gothic" panose="020B0502020202020204" pitchFamily="34" charset="0"/>
              </a:rPr>
              <a:t> </a:t>
            </a:r>
            <a:r>
              <a:rPr lang="en-US" sz="1400" dirty="0" err="1" smtClean="0">
                <a:solidFill>
                  <a:prstClr val="white"/>
                </a:solidFill>
                <a:latin typeface="Century Gothic" panose="020B0502020202020204" pitchFamily="34" charset="0"/>
              </a:rPr>
              <a:t>ke</a:t>
            </a:r>
            <a:r>
              <a:rPr lang="en-US" sz="1400" dirty="0" smtClean="0">
                <a:solidFill>
                  <a:prstClr val="white"/>
                </a:solidFill>
                <a:latin typeface="Century Gothic" panose="020B0502020202020204" pitchFamily="34" charset="0"/>
              </a:rPr>
              <a:t> </a:t>
            </a:r>
            <a:r>
              <a:rPr lang="en-US" sz="1400" dirty="0" err="1" smtClean="0">
                <a:solidFill>
                  <a:prstClr val="white"/>
                </a:solidFill>
                <a:latin typeface="Century Gothic" panose="020B0502020202020204" pitchFamily="34" charset="0"/>
              </a:rPr>
              <a:t>Timur</a:t>
            </a:r>
            <a:r>
              <a:rPr lang="en-US" sz="1400" dirty="0" smtClean="0">
                <a:solidFill>
                  <a:prstClr val="white"/>
                </a:solidFill>
                <a:latin typeface="Century Gothic" panose="020B0502020202020204" pitchFamily="34" charset="0"/>
              </a:rPr>
              <a:t> Tengah</a:t>
            </a:r>
            <a:endParaRPr lang="id-ID" sz="1400" dirty="0">
              <a:solidFill>
                <a:prstClr val="white"/>
              </a:solidFill>
              <a:latin typeface="Century Gothic" panose="020B0502020202020204" pitchFamily="34" charset="0"/>
            </a:endParaRPr>
          </a:p>
        </p:txBody>
      </p:sp>
      <p:pic>
        <p:nvPicPr>
          <p:cNvPr id="13" name="Picture 12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754673" y="5447969"/>
            <a:ext cx="464944" cy="464944"/>
          </a:xfrm>
          <a:prstGeom prst="rect">
            <a:avLst/>
          </a:prstGeom>
        </p:spPr>
      </p:pic>
      <p:pic>
        <p:nvPicPr>
          <p:cNvPr id="14" name="Picture 13"/>
          <p:cNvPicPr>
            <a:picLocks noChangeAspect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746190" y="3030952"/>
            <a:ext cx="513505" cy="513505"/>
          </a:xfrm>
          <a:prstGeom prst="rect">
            <a:avLst/>
          </a:prstGeom>
        </p:spPr>
      </p:pic>
      <p:sp>
        <p:nvSpPr>
          <p:cNvPr id="15" name="TextBox 14"/>
          <p:cNvSpPr txBox="1"/>
          <p:nvPr/>
        </p:nvSpPr>
        <p:spPr>
          <a:xfrm>
            <a:off x="9146727" y="3049413"/>
            <a:ext cx="2924145" cy="553986"/>
          </a:xfrm>
          <a:prstGeom prst="rect">
            <a:avLst/>
          </a:prstGeom>
          <a:noFill/>
        </p:spPr>
        <p:txBody>
          <a:bodyPr wrap="square" lIns="121909" tIns="60954" rIns="121909" bIns="60954" rtlCol="0">
            <a:spAutoFit/>
          </a:bodyPr>
          <a:lstStyle/>
          <a:p>
            <a:pPr defTabSz="1219080" latinLnBrk="1"/>
            <a:r>
              <a:rPr lang="en-US" sz="1400" b="1" dirty="0" err="1" smtClean="0">
                <a:solidFill>
                  <a:prstClr val="white"/>
                </a:solidFill>
                <a:latin typeface="Century Gothic" panose="020B0502020202020204" pitchFamily="34" charset="0"/>
              </a:rPr>
              <a:t>Jepang</a:t>
            </a:r>
            <a:r>
              <a:rPr lang="en-US" sz="1400" b="1" dirty="0" smtClean="0">
                <a:solidFill>
                  <a:prstClr val="white"/>
                </a:solidFill>
                <a:latin typeface="Century Gothic" panose="020B0502020202020204" pitchFamily="34" charset="0"/>
              </a:rPr>
              <a:t>: </a:t>
            </a:r>
            <a:r>
              <a:rPr lang="en-US" sz="1400" b="1" dirty="0" err="1" smtClean="0">
                <a:solidFill>
                  <a:prstClr val="white"/>
                </a:solidFill>
                <a:latin typeface="Century Gothic" panose="020B0502020202020204" pitchFamily="34" charset="0"/>
              </a:rPr>
              <a:t>Industri</a:t>
            </a:r>
            <a:r>
              <a:rPr lang="en-US" sz="1400" b="1" dirty="0" smtClean="0">
                <a:solidFill>
                  <a:prstClr val="white"/>
                </a:solidFill>
                <a:latin typeface="Century Gothic" panose="020B0502020202020204" pitchFamily="34" charset="0"/>
              </a:rPr>
              <a:t> Halal </a:t>
            </a:r>
            <a:r>
              <a:rPr lang="en-US" sz="1400" dirty="0" err="1" smtClean="0">
                <a:solidFill>
                  <a:prstClr val="white"/>
                </a:solidFill>
                <a:latin typeface="Century Gothic" panose="020B0502020202020204" pitchFamily="34" charset="0"/>
              </a:rPr>
              <a:t>sebagai</a:t>
            </a:r>
            <a:r>
              <a:rPr lang="en-US" sz="1400" dirty="0" smtClean="0">
                <a:solidFill>
                  <a:prstClr val="white"/>
                </a:solidFill>
                <a:latin typeface="Century Gothic" panose="020B0502020202020204" pitchFamily="34" charset="0"/>
              </a:rPr>
              <a:t>  </a:t>
            </a:r>
            <a:r>
              <a:rPr lang="en-US" sz="1400" dirty="0" err="1" smtClean="0">
                <a:solidFill>
                  <a:prstClr val="white"/>
                </a:solidFill>
                <a:latin typeface="Century Gothic" panose="020B0502020202020204" pitchFamily="34" charset="0"/>
              </a:rPr>
              <a:t>kontributor</a:t>
            </a:r>
            <a:r>
              <a:rPr lang="en-US" sz="1400" dirty="0" smtClean="0">
                <a:solidFill>
                  <a:prstClr val="white"/>
                </a:solidFill>
                <a:latin typeface="Century Gothic" panose="020B0502020202020204" pitchFamily="34" charset="0"/>
              </a:rPr>
              <a:t> </a:t>
            </a:r>
            <a:r>
              <a:rPr lang="en-US" sz="1400" dirty="0" err="1" smtClean="0">
                <a:solidFill>
                  <a:prstClr val="white"/>
                </a:solidFill>
                <a:latin typeface="Century Gothic" panose="020B0502020202020204" pitchFamily="34" charset="0"/>
              </a:rPr>
              <a:t>kunci</a:t>
            </a:r>
            <a:r>
              <a:rPr lang="en-US" sz="1400" dirty="0" smtClean="0">
                <a:solidFill>
                  <a:prstClr val="white"/>
                </a:solidFill>
                <a:latin typeface="Century Gothic" panose="020B0502020202020204" pitchFamily="34" charset="0"/>
              </a:rPr>
              <a:t> di 2020</a:t>
            </a:r>
            <a:endParaRPr lang="id-ID" sz="1400" dirty="0">
              <a:solidFill>
                <a:prstClr val="white"/>
              </a:solidFill>
              <a:latin typeface="Century Gothic" panose="020B0502020202020204" pitchFamily="34" charset="0"/>
            </a:endParaRPr>
          </a:p>
        </p:txBody>
      </p:sp>
      <p:pic>
        <p:nvPicPr>
          <p:cNvPr id="16" name="Picture 15"/>
          <p:cNvPicPr>
            <a:picLocks noChangeAspect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512900" y="3662456"/>
            <a:ext cx="466573" cy="466573"/>
          </a:xfrm>
          <a:prstGeom prst="rect">
            <a:avLst/>
          </a:prstGeom>
        </p:spPr>
      </p:pic>
      <p:sp>
        <p:nvSpPr>
          <p:cNvPr id="17" name="TextBox 16"/>
          <p:cNvSpPr txBox="1"/>
          <p:nvPr/>
        </p:nvSpPr>
        <p:spPr>
          <a:xfrm>
            <a:off x="8929717" y="3664954"/>
            <a:ext cx="2729010" cy="553986"/>
          </a:xfrm>
          <a:prstGeom prst="rect">
            <a:avLst/>
          </a:prstGeom>
          <a:noFill/>
        </p:spPr>
        <p:txBody>
          <a:bodyPr wrap="square" lIns="121909" tIns="60954" rIns="121909" bIns="60954" rtlCol="0">
            <a:spAutoFit/>
          </a:bodyPr>
          <a:lstStyle/>
          <a:p>
            <a:pPr defTabSz="1219080" latinLnBrk="1"/>
            <a:r>
              <a:rPr lang="en-US" sz="1400" b="1" dirty="0" smtClean="0">
                <a:solidFill>
                  <a:prstClr val="white"/>
                </a:solidFill>
                <a:latin typeface="Century Gothic" panose="020B0502020202020204" pitchFamily="34" charset="0"/>
              </a:rPr>
              <a:t>Thailand: </a:t>
            </a:r>
            <a:r>
              <a:rPr lang="en-US" sz="1400" dirty="0" err="1" smtClean="0">
                <a:solidFill>
                  <a:prstClr val="white"/>
                </a:solidFill>
                <a:latin typeface="Century Gothic" panose="020B0502020202020204" pitchFamily="34" charset="0"/>
              </a:rPr>
              <a:t>Visi</a:t>
            </a:r>
            <a:r>
              <a:rPr lang="en-US" sz="1400" dirty="0" smtClean="0">
                <a:solidFill>
                  <a:prstClr val="white"/>
                </a:solidFill>
                <a:latin typeface="Century Gothic" panose="020B0502020202020204" pitchFamily="34" charset="0"/>
              </a:rPr>
              <a:t> </a:t>
            </a:r>
            <a:r>
              <a:rPr lang="en-US" sz="1400" dirty="0" err="1" smtClean="0">
                <a:solidFill>
                  <a:prstClr val="white"/>
                </a:solidFill>
                <a:latin typeface="Century Gothic" panose="020B0502020202020204" pitchFamily="34" charset="0"/>
              </a:rPr>
              <a:t>menjadi</a:t>
            </a:r>
            <a:r>
              <a:rPr lang="en-US" sz="1400" dirty="0" smtClean="0">
                <a:solidFill>
                  <a:prstClr val="white"/>
                </a:solidFill>
                <a:latin typeface="Century Gothic" panose="020B0502020202020204" pitchFamily="34" charset="0"/>
              </a:rPr>
              <a:t> </a:t>
            </a:r>
          </a:p>
          <a:p>
            <a:pPr defTabSz="1219080" latinLnBrk="1"/>
            <a:r>
              <a:rPr lang="en-US" sz="1400" b="1" dirty="0" err="1" smtClean="0">
                <a:solidFill>
                  <a:prstClr val="white"/>
                </a:solidFill>
                <a:latin typeface="Century Gothic" panose="020B0502020202020204" pitchFamily="34" charset="0"/>
              </a:rPr>
              <a:t>Dapur</a:t>
            </a:r>
            <a:r>
              <a:rPr lang="en-US" sz="1400" b="1" dirty="0" smtClean="0">
                <a:solidFill>
                  <a:prstClr val="white"/>
                </a:solidFill>
                <a:latin typeface="Century Gothic" panose="020B0502020202020204" pitchFamily="34" charset="0"/>
              </a:rPr>
              <a:t> Halal </a:t>
            </a:r>
            <a:r>
              <a:rPr lang="en-US" sz="1400" b="1" dirty="0" err="1" smtClean="0">
                <a:solidFill>
                  <a:prstClr val="white"/>
                </a:solidFill>
                <a:latin typeface="Century Gothic" panose="020B0502020202020204" pitchFamily="34" charset="0"/>
              </a:rPr>
              <a:t>Dunia</a:t>
            </a:r>
            <a:endParaRPr lang="id-ID" sz="1400" b="1" dirty="0">
              <a:solidFill>
                <a:prstClr val="white"/>
              </a:solidFill>
              <a:latin typeface="Century Gothic" panose="020B0502020202020204" pitchFamily="34" charset="0"/>
            </a:endParaRPr>
          </a:p>
        </p:txBody>
      </p:sp>
      <p:pic>
        <p:nvPicPr>
          <p:cNvPr id="18" name="Picture 17"/>
          <p:cNvPicPr>
            <a:picLocks noChangeAspect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9070831" y="5325240"/>
            <a:ext cx="466573" cy="466573"/>
          </a:xfrm>
          <a:prstGeom prst="rect">
            <a:avLst/>
          </a:prstGeom>
        </p:spPr>
      </p:pic>
      <p:sp>
        <p:nvSpPr>
          <p:cNvPr id="20" name="TextBox 19"/>
          <p:cNvSpPr txBox="1"/>
          <p:nvPr/>
        </p:nvSpPr>
        <p:spPr>
          <a:xfrm>
            <a:off x="9159049" y="4324984"/>
            <a:ext cx="2696543" cy="769429"/>
          </a:xfrm>
          <a:prstGeom prst="rect">
            <a:avLst/>
          </a:prstGeom>
          <a:noFill/>
        </p:spPr>
        <p:txBody>
          <a:bodyPr wrap="square" lIns="121909" tIns="60954" rIns="121909" bIns="60954" rtlCol="0">
            <a:spAutoFit/>
          </a:bodyPr>
          <a:lstStyle/>
          <a:p>
            <a:pPr defTabSz="1219080" latinLnBrk="1"/>
            <a:r>
              <a:rPr lang="en-US" sz="1400" b="1" dirty="0" smtClean="0">
                <a:solidFill>
                  <a:prstClr val="white"/>
                </a:solidFill>
                <a:latin typeface="Century Gothic" panose="020B0502020202020204" pitchFamily="34" charset="0"/>
              </a:rPr>
              <a:t>Malaysia</a:t>
            </a:r>
            <a:r>
              <a:rPr lang="en-US" sz="1400" dirty="0" smtClean="0">
                <a:solidFill>
                  <a:prstClr val="white"/>
                </a:solidFill>
                <a:latin typeface="Century Gothic" panose="020B0502020202020204" pitchFamily="34" charset="0"/>
              </a:rPr>
              <a:t>: </a:t>
            </a:r>
            <a:r>
              <a:rPr lang="en-US" sz="1400" dirty="0" err="1" smtClean="0">
                <a:solidFill>
                  <a:prstClr val="white"/>
                </a:solidFill>
                <a:latin typeface="Century Gothic" panose="020B0502020202020204" pitchFamily="34" charset="0"/>
              </a:rPr>
              <a:t>Visi</a:t>
            </a:r>
            <a:r>
              <a:rPr lang="en-US" sz="1400" dirty="0" smtClean="0">
                <a:solidFill>
                  <a:prstClr val="white"/>
                </a:solidFill>
                <a:latin typeface="Century Gothic" panose="020B0502020202020204" pitchFamily="34" charset="0"/>
              </a:rPr>
              <a:t> </a:t>
            </a:r>
            <a:r>
              <a:rPr lang="en-US" sz="1400" dirty="0" err="1" smtClean="0">
                <a:solidFill>
                  <a:prstClr val="white"/>
                </a:solidFill>
                <a:latin typeface="Century Gothic" panose="020B0502020202020204" pitchFamily="34" charset="0"/>
              </a:rPr>
              <a:t>menjadi</a:t>
            </a:r>
            <a:r>
              <a:rPr lang="en-US" sz="1400" dirty="0" smtClean="0">
                <a:solidFill>
                  <a:prstClr val="white"/>
                </a:solidFill>
                <a:latin typeface="Century Gothic" panose="020B0502020202020204" pitchFamily="34" charset="0"/>
              </a:rPr>
              <a:t> </a:t>
            </a:r>
            <a:r>
              <a:rPr lang="en-US" sz="1400" b="1" dirty="0" err="1" smtClean="0">
                <a:solidFill>
                  <a:prstClr val="white"/>
                </a:solidFill>
                <a:latin typeface="Century Gothic" panose="020B0502020202020204" pitchFamily="34" charset="0"/>
              </a:rPr>
              <a:t>Pusat</a:t>
            </a:r>
            <a:r>
              <a:rPr lang="en-US" sz="1400" b="1" dirty="0" smtClean="0">
                <a:solidFill>
                  <a:prstClr val="white"/>
                </a:solidFill>
                <a:latin typeface="Century Gothic" panose="020B0502020202020204" pitchFamily="34" charset="0"/>
              </a:rPr>
              <a:t> </a:t>
            </a:r>
            <a:r>
              <a:rPr lang="en-US" sz="1400" b="1" dirty="0" err="1" smtClean="0">
                <a:solidFill>
                  <a:prstClr val="white"/>
                </a:solidFill>
                <a:latin typeface="Century Gothic" panose="020B0502020202020204" pitchFamily="34" charset="0"/>
              </a:rPr>
              <a:t>Industri</a:t>
            </a:r>
            <a:r>
              <a:rPr lang="en-US" sz="1400" b="1" dirty="0" smtClean="0">
                <a:solidFill>
                  <a:prstClr val="white"/>
                </a:solidFill>
                <a:latin typeface="Century Gothic" panose="020B0502020202020204" pitchFamily="34" charset="0"/>
              </a:rPr>
              <a:t> Halal </a:t>
            </a:r>
            <a:r>
              <a:rPr lang="en-US" sz="1400" b="1" dirty="0" err="1" smtClean="0">
                <a:solidFill>
                  <a:prstClr val="white"/>
                </a:solidFill>
                <a:latin typeface="Century Gothic" panose="020B0502020202020204" pitchFamily="34" charset="0"/>
              </a:rPr>
              <a:t>dan</a:t>
            </a:r>
            <a:r>
              <a:rPr lang="en-US" sz="1400" b="1" dirty="0" smtClean="0">
                <a:solidFill>
                  <a:prstClr val="white"/>
                </a:solidFill>
                <a:latin typeface="Century Gothic" panose="020B0502020202020204" pitchFamily="34" charset="0"/>
              </a:rPr>
              <a:t> </a:t>
            </a:r>
            <a:r>
              <a:rPr lang="en-US" sz="1400" b="1" dirty="0" err="1" smtClean="0">
                <a:solidFill>
                  <a:prstClr val="white"/>
                </a:solidFill>
                <a:latin typeface="Century Gothic" panose="020B0502020202020204" pitchFamily="34" charset="0"/>
              </a:rPr>
              <a:t>Keuangan</a:t>
            </a:r>
            <a:r>
              <a:rPr lang="en-US" sz="1400" b="1" dirty="0" smtClean="0">
                <a:solidFill>
                  <a:prstClr val="white"/>
                </a:solidFill>
                <a:latin typeface="Century Gothic" panose="020B0502020202020204" pitchFamily="34" charset="0"/>
              </a:rPr>
              <a:t> </a:t>
            </a:r>
            <a:r>
              <a:rPr lang="en-US" sz="1400" b="1" dirty="0" err="1" smtClean="0">
                <a:solidFill>
                  <a:prstClr val="white"/>
                </a:solidFill>
                <a:latin typeface="Century Gothic" panose="020B0502020202020204" pitchFamily="34" charset="0"/>
              </a:rPr>
              <a:t>Syariah</a:t>
            </a:r>
            <a:r>
              <a:rPr lang="en-US" sz="1400" b="1" dirty="0" smtClean="0">
                <a:solidFill>
                  <a:prstClr val="white"/>
                </a:solidFill>
                <a:latin typeface="Century Gothic" panose="020B0502020202020204" pitchFamily="34" charset="0"/>
              </a:rPr>
              <a:t> Global</a:t>
            </a:r>
            <a:r>
              <a:rPr lang="en-US" sz="1400" dirty="0" smtClean="0">
                <a:solidFill>
                  <a:prstClr val="white"/>
                </a:solidFill>
                <a:latin typeface="Century Gothic" panose="020B0502020202020204" pitchFamily="34" charset="0"/>
              </a:rPr>
              <a:t> di 2020</a:t>
            </a:r>
            <a:endParaRPr lang="id-ID" sz="1400" dirty="0">
              <a:solidFill>
                <a:prstClr val="white"/>
              </a:solidFill>
              <a:latin typeface="Century Gothic" panose="020B0502020202020204" pitchFamily="34" charset="0"/>
            </a:endParaRPr>
          </a:p>
        </p:txBody>
      </p:sp>
      <p:pic>
        <p:nvPicPr>
          <p:cNvPr id="21" name="Picture 20"/>
          <p:cNvPicPr>
            <a:picLocks noChangeAspect="1"/>
          </p:cNvPicPr>
          <p:nvPr/>
        </p:nvPicPr>
        <p:blipFill>
          <a:blip r:embed="rId6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793120" y="4217276"/>
            <a:ext cx="466573" cy="466573"/>
          </a:xfrm>
          <a:prstGeom prst="rect">
            <a:avLst/>
          </a:prstGeom>
        </p:spPr>
      </p:pic>
      <p:pic>
        <p:nvPicPr>
          <p:cNvPr id="22" name="Picture 21"/>
          <p:cNvPicPr>
            <a:picLocks noChangeAspect="1"/>
          </p:cNvPicPr>
          <p:nvPr/>
        </p:nvPicPr>
        <p:blipFill>
          <a:blip r:embed="rId7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9018074" y="2449749"/>
            <a:ext cx="518111" cy="518111"/>
          </a:xfrm>
          <a:prstGeom prst="rect">
            <a:avLst/>
          </a:prstGeom>
        </p:spPr>
      </p:pic>
      <p:pic>
        <p:nvPicPr>
          <p:cNvPr id="23" name="Picture 22"/>
          <p:cNvPicPr>
            <a:picLocks noChangeAspect="1"/>
          </p:cNvPicPr>
          <p:nvPr/>
        </p:nvPicPr>
        <p:blipFill>
          <a:blip r:embed="rId8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415189" y="2216007"/>
            <a:ext cx="518111" cy="518111"/>
          </a:xfrm>
          <a:prstGeom prst="rect">
            <a:avLst/>
          </a:prstGeom>
        </p:spPr>
      </p:pic>
      <p:sp>
        <p:nvSpPr>
          <p:cNvPr id="24" name="TextBox 23"/>
          <p:cNvSpPr txBox="1"/>
          <p:nvPr/>
        </p:nvSpPr>
        <p:spPr>
          <a:xfrm>
            <a:off x="7519322" y="1759285"/>
            <a:ext cx="3526018" cy="553986"/>
          </a:xfrm>
          <a:prstGeom prst="rect">
            <a:avLst/>
          </a:prstGeom>
          <a:noFill/>
        </p:spPr>
        <p:txBody>
          <a:bodyPr wrap="square" lIns="121909" tIns="60954" rIns="121909" bIns="60954" rtlCol="0">
            <a:spAutoFit/>
          </a:bodyPr>
          <a:lstStyle/>
          <a:p>
            <a:pPr defTabSz="1219080" latinLnBrk="1"/>
            <a:r>
              <a:rPr lang="en-US" sz="1400" b="1" dirty="0" err="1" smtClean="0">
                <a:solidFill>
                  <a:prstClr val="white"/>
                </a:solidFill>
                <a:latin typeface="Century Gothic" panose="020B0502020202020204" pitchFamily="34" charset="0"/>
              </a:rPr>
              <a:t>Tiongkok</a:t>
            </a:r>
            <a:r>
              <a:rPr lang="en-US" sz="1400" b="1" dirty="0" smtClean="0">
                <a:solidFill>
                  <a:prstClr val="white"/>
                </a:solidFill>
                <a:latin typeface="Century Gothic" panose="020B0502020202020204" pitchFamily="34" charset="0"/>
              </a:rPr>
              <a:t>: </a:t>
            </a:r>
            <a:r>
              <a:rPr lang="en-US" sz="1400" b="1" dirty="0" err="1" smtClean="0">
                <a:solidFill>
                  <a:prstClr val="white"/>
                </a:solidFill>
                <a:latin typeface="Century Gothic" panose="020B0502020202020204" pitchFamily="34" charset="0"/>
              </a:rPr>
              <a:t>Ekspor</a:t>
            </a:r>
            <a:r>
              <a:rPr lang="en-US" sz="1400" b="1" dirty="0" smtClean="0">
                <a:solidFill>
                  <a:prstClr val="white"/>
                </a:solidFill>
                <a:latin typeface="Century Gothic" panose="020B0502020202020204" pitchFamily="34" charset="0"/>
              </a:rPr>
              <a:t> </a:t>
            </a:r>
            <a:r>
              <a:rPr lang="en-US" sz="1400" b="1" dirty="0" err="1" smtClean="0">
                <a:solidFill>
                  <a:prstClr val="white"/>
                </a:solidFill>
                <a:latin typeface="Century Gothic" panose="020B0502020202020204" pitchFamily="34" charset="0"/>
              </a:rPr>
              <a:t>baju</a:t>
            </a:r>
            <a:r>
              <a:rPr lang="en-US" sz="1400" b="1" dirty="0" smtClean="0">
                <a:solidFill>
                  <a:prstClr val="white"/>
                </a:solidFill>
                <a:latin typeface="Century Gothic" panose="020B0502020202020204" pitchFamily="34" charset="0"/>
              </a:rPr>
              <a:t> </a:t>
            </a:r>
            <a:r>
              <a:rPr lang="en-US" sz="1400" b="1" dirty="0" err="1" smtClean="0">
                <a:solidFill>
                  <a:prstClr val="white"/>
                </a:solidFill>
                <a:latin typeface="Century Gothic" panose="020B0502020202020204" pitchFamily="34" charset="0"/>
              </a:rPr>
              <a:t>muslim</a:t>
            </a:r>
            <a:r>
              <a:rPr lang="en-US" sz="1400" b="1" dirty="0" smtClean="0">
                <a:solidFill>
                  <a:prstClr val="white"/>
                </a:solidFill>
                <a:latin typeface="Century Gothic" panose="020B0502020202020204" pitchFamily="34" charset="0"/>
              </a:rPr>
              <a:t> </a:t>
            </a:r>
            <a:r>
              <a:rPr lang="en-US" sz="1400" b="1" dirty="0" err="1" smtClean="0">
                <a:solidFill>
                  <a:prstClr val="white"/>
                </a:solidFill>
                <a:latin typeface="Century Gothic" panose="020B0502020202020204" pitchFamily="34" charset="0"/>
              </a:rPr>
              <a:t>tertinggi</a:t>
            </a:r>
            <a:r>
              <a:rPr lang="en-US" sz="1400" b="1" dirty="0" smtClean="0">
                <a:solidFill>
                  <a:prstClr val="white"/>
                </a:solidFill>
                <a:latin typeface="Century Gothic" panose="020B0502020202020204" pitchFamily="34" charset="0"/>
              </a:rPr>
              <a:t> </a:t>
            </a:r>
            <a:r>
              <a:rPr lang="en-US" sz="1400" dirty="0" err="1" smtClean="0">
                <a:solidFill>
                  <a:prstClr val="white"/>
                </a:solidFill>
                <a:latin typeface="Century Gothic" panose="020B0502020202020204" pitchFamily="34" charset="0"/>
              </a:rPr>
              <a:t>ke</a:t>
            </a:r>
            <a:r>
              <a:rPr lang="en-US" sz="1400" dirty="0" smtClean="0">
                <a:solidFill>
                  <a:prstClr val="white"/>
                </a:solidFill>
                <a:latin typeface="Century Gothic" panose="020B0502020202020204" pitchFamily="34" charset="0"/>
              </a:rPr>
              <a:t> </a:t>
            </a:r>
            <a:r>
              <a:rPr lang="en-US" sz="1400" dirty="0" err="1" smtClean="0">
                <a:solidFill>
                  <a:prstClr val="white"/>
                </a:solidFill>
                <a:latin typeface="Century Gothic" panose="020B0502020202020204" pitchFamily="34" charset="0"/>
              </a:rPr>
              <a:t>Timur</a:t>
            </a:r>
            <a:r>
              <a:rPr lang="en-US" sz="1400" dirty="0" smtClean="0">
                <a:solidFill>
                  <a:prstClr val="white"/>
                </a:solidFill>
                <a:latin typeface="Century Gothic" panose="020B0502020202020204" pitchFamily="34" charset="0"/>
              </a:rPr>
              <a:t> Tengah</a:t>
            </a:r>
            <a:r>
              <a:rPr lang="id-ID" sz="1400" dirty="0" smtClean="0">
                <a:solidFill>
                  <a:prstClr val="white"/>
                </a:solidFill>
                <a:latin typeface="Century Gothic" panose="020B0502020202020204" pitchFamily="34" charset="0"/>
              </a:rPr>
              <a:t> ($</a:t>
            </a:r>
            <a:r>
              <a:rPr lang="id-ID" sz="1400" dirty="0">
                <a:solidFill>
                  <a:prstClr val="white"/>
                </a:solidFill>
                <a:latin typeface="Century Gothic" panose="020B0502020202020204" pitchFamily="34" charset="0"/>
              </a:rPr>
              <a:t>28 </a:t>
            </a:r>
            <a:r>
              <a:rPr lang="en-US" sz="1400" dirty="0" err="1" smtClean="0">
                <a:solidFill>
                  <a:prstClr val="white"/>
                </a:solidFill>
                <a:latin typeface="Century Gothic" panose="020B0502020202020204" pitchFamily="34" charset="0"/>
              </a:rPr>
              <a:t>milyar</a:t>
            </a:r>
            <a:r>
              <a:rPr lang="id-ID" sz="1400" dirty="0" smtClean="0">
                <a:solidFill>
                  <a:prstClr val="white"/>
                </a:solidFill>
                <a:latin typeface="Century Gothic" panose="020B0502020202020204" pitchFamily="34" charset="0"/>
              </a:rPr>
              <a:t>)</a:t>
            </a:r>
            <a:endParaRPr lang="id-ID" sz="1400" dirty="0">
              <a:solidFill>
                <a:prstClr val="white"/>
              </a:solidFill>
              <a:latin typeface="Century Gothic" panose="020B0502020202020204" pitchFamily="34" charset="0"/>
            </a:endParaRPr>
          </a:p>
        </p:txBody>
      </p:sp>
      <p:sp>
        <p:nvSpPr>
          <p:cNvPr id="25" name="TextBox 24"/>
          <p:cNvSpPr txBox="1"/>
          <p:nvPr/>
        </p:nvSpPr>
        <p:spPr>
          <a:xfrm>
            <a:off x="9438102" y="2339936"/>
            <a:ext cx="2699201" cy="553986"/>
          </a:xfrm>
          <a:prstGeom prst="rect">
            <a:avLst/>
          </a:prstGeom>
          <a:noFill/>
        </p:spPr>
        <p:txBody>
          <a:bodyPr wrap="square" lIns="121909" tIns="60954" rIns="121909" bIns="60954" rtlCol="0">
            <a:spAutoFit/>
          </a:bodyPr>
          <a:lstStyle/>
          <a:p>
            <a:pPr defTabSz="1219080" latinLnBrk="1"/>
            <a:r>
              <a:rPr lang="en-US" sz="1400" b="1" dirty="0" smtClean="0">
                <a:solidFill>
                  <a:prstClr val="white"/>
                </a:solidFill>
                <a:latin typeface="Century Gothic" panose="020B0502020202020204" pitchFamily="34" charset="0"/>
              </a:rPr>
              <a:t>Korea</a:t>
            </a:r>
            <a:r>
              <a:rPr lang="en-US" sz="1400" dirty="0" smtClean="0">
                <a:solidFill>
                  <a:prstClr val="white"/>
                </a:solidFill>
                <a:latin typeface="Century Gothic" panose="020B0502020202020204" pitchFamily="34" charset="0"/>
              </a:rPr>
              <a:t>: </a:t>
            </a:r>
            <a:r>
              <a:rPr lang="en-US" sz="1400" dirty="0" err="1" smtClean="0">
                <a:solidFill>
                  <a:prstClr val="white"/>
                </a:solidFill>
                <a:latin typeface="Century Gothic" panose="020B0502020202020204" pitchFamily="34" charset="0"/>
              </a:rPr>
              <a:t>Visi</a:t>
            </a:r>
            <a:r>
              <a:rPr lang="en-US" sz="1400" dirty="0" smtClean="0">
                <a:solidFill>
                  <a:prstClr val="white"/>
                </a:solidFill>
                <a:latin typeface="Century Gothic" panose="020B0502020202020204" pitchFamily="34" charset="0"/>
              </a:rPr>
              <a:t> </a:t>
            </a:r>
            <a:r>
              <a:rPr lang="en-US" sz="1400" dirty="0" err="1" smtClean="0">
                <a:solidFill>
                  <a:prstClr val="white"/>
                </a:solidFill>
                <a:latin typeface="Century Gothic" panose="020B0502020202020204" pitchFamily="34" charset="0"/>
              </a:rPr>
              <a:t>menjadi</a:t>
            </a:r>
            <a:r>
              <a:rPr lang="en-US" sz="1400" dirty="0" smtClean="0">
                <a:solidFill>
                  <a:prstClr val="white"/>
                </a:solidFill>
                <a:latin typeface="Century Gothic" panose="020B0502020202020204" pitchFamily="34" charset="0"/>
              </a:rPr>
              <a:t> </a:t>
            </a:r>
            <a:r>
              <a:rPr lang="en-US" sz="1400" b="1" dirty="0" err="1" smtClean="0">
                <a:solidFill>
                  <a:prstClr val="white"/>
                </a:solidFill>
                <a:latin typeface="Century Gothic" panose="020B0502020202020204" pitchFamily="34" charset="0"/>
              </a:rPr>
              <a:t>Destinasi</a:t>
            </a:r>
            <a:r>
              <a:rPr lang="en-US" sz="1400" b="1" dirty="0" smtClean="0">
                <a:solidFill>
                  <a:prstClr val="white"/>
                </a:solidFill>
                <a:latin typeface="Century Gothic" panose="020B0502020202020204" pitchFamily="34" charset="0"/>
              </a:rPr>
              <a:t> </a:t>
            </a:r>
            <a:r>
              <a:rPr lang="en-US" sz="1400" b="1" dirty="0" err="1" smtClean="0">
                <a:solidFill>
                  <a:prstClr val="white"/>
                </a:solidFill>
                <a:latin typeface="Century Gothic" panose="020B0502020202020204" pitchFamily="34" charset="0"/>
              </a:rPr>
              <a:t>Utama</a:t>
            </a:r>
            <a:r>
              <a:rPr lang="en-US" sz="1400" b="1" dirty="0" smtClean="0">
                <a:solidFill>
                  <a:prstClr val="white"/>
                </a:solidFill>
                <a:latin typeface="Century Gothic" panose="020B0502020202020204" pitchFamily="34" charset="0"/>
              </a:rPr>
              <a:t> </a:t>
            </a:r>
            <a:r>
              <a:rPr lang="en-US" sz="1400" b="1" dirty="0" err="1" smtClean="0">
                <a:solidFill>
                  <a:prstClr val="white"/>
                </a:solidFill>
                <a:latin typeface="Century Gothic" panose="020B0502020202020204" pitchFamily="34" charset="0"/>
              </a:rPr>
              <a:t>Pariwisata</a:t>
            </a:r>
            <a:r>
              <a:rPr lang="en-US" sz="1400" b="1" dirty="0" smtClean="0">
                <a:solidFill>
                  <a:prstClr val="white"/>
                </a:solidFill>
                <a:latin typeface="Century Gothic" panose="020B0502020202020204" pitchFamily="34" charset="0"/>
              </a:rPr>
              <a:t> Halal</a:t>
            </a:r>
            <a:endParaRPr lang="id-ID" sz="1400" b="1" dirty="0">
              <a:solidFill>
                <a:prstClr val="white"/>
              </a:solidFill>
              <a:latin typeface="Century Gothic" panose="020B0502020202020204" pitchFamily="34" charset="0"/>
            </a:endParaRPr>
          </a:p>
        </p:txBody>
      </p:sp>
      <p:pic>
        <p:nvPicPr>
          <p:cNvPr id="26" name="Picture 25"/>
          <p:cNvPicPr>
            <a:picLocks noChangeAspect="1"/>
          </p:cNvPicPr>
          <p:nvPr/>
        </p:nvPicPr>
        <p:blipFill>
          <a:blip r:embed="rId9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6901292" y="3349573"/>
            <a:ext cx="464944" cy="464944"/>
          </a:xfrm>
          <a:prstGeom prst="rect">
            <a:avLst/>
          </a:prstGeom>
        </p:spPr>
      </p:pic>
      <p:sp>
        <p:nvSpPr>
          <p:cNvPr id="27" name="TextBox 26"/>
          <p:cNvSpPr txBox="1"/>
          <p:nvPr/>
        </p:nvSpPr>
        <p:spPr>
          <a:xfrm>
            <a:off x="4992914" y="3522408"/>
            <a:ext cx="2460419" cy="553986"/>
          </a:xfrm>
          <a:prstGeom prst="rect">
            <a:avLst/>
          </a:prstGeom>
          <a:noFill/>
        </p:spPr>
        <p:txBody>
          <a:bodyPr wrap="square" lIns="121909" tIns="60954" rIns="121909" bIns="60954" rtlCol="0">
            <a:spAutoFit/>
          </a:bodyPr>
          <a:lstStyle/>
          <a:p>
            <a:pPr defTabSz="1219080" latinLnBrk="1"/>
            <a:r>
              <a:rPr lang="en-US" sz="1400" b="1" dirty="0" smtClean="0">
                <a:solidFill>
                  <a:prstClr val="white"/>
                </a:solidFill>
                <a:latin typeface="Century Gothic" panose="020B0502020202020204" pitchFamily="34" charset="0"/>
              </a:rPr>
              <a:t>UAE</a:t>
            </a:r>
            <a:r>
              <a:rPr lang="en-US" sz="1400" dirty="0" smtClean="0">
                <a:solidFill>
                  <a:prstClr val="white"/>
                </a:solidFill>
                <a:latin typeface="Century Gothic" panose="020B0502020202020204" pitchFamily="34" charset="0"/>
              </a:rPr>
              <a:t>: Dubai </a:t>
            </a:r>
            <a:r>
              <a:rPr lang="en-US" sz="1400" dirty="0" err="1" smtClean="0">
                <a:solidFill>
                  <a:prstClr val="white"/>
                </a:solidFill>
                <a:latin typeface="Century Gothic" panose="020B0502020202020204" pitchFamily="34" charset="0"/>
              </a:rPr>
              <a:t>sebagai</a:t>
            </a:r>
            <a:r>
              <a:rPr lang="en-US" sz="1400" dirty="0" smtClean="0">
                <a:solidFill>
                  <a:prstClr val="white"/>
                </a:solidFill>
                <a:latin typeface="Century Gothic" panose="020B0502020202020204" pitchFamily="34" charset="0"/>
              </a:rPr>
              <a:t> </a:t>
            </a:r>
          </a:p>
          <a:p>
            <a:pPr defTabSz="1219080" latinLnBrk="1"/>
            <a:r>
              <a:rPr lang="en-US" sz="1400" b="1" dirty="0" err="1" smtClean="0">
                <a:solidFill>
                  <a:prstClr val="white"/>
                </a:solidFill>
                <a:latin typeface="Century Gothic" panose="020B0502020202020204" pitchFamily="34" charset="0"/>
              </a:rPr>
              <a:t>Ibu</a:t>
            </a:r>
            <a:r>
              <a:rPr lang="en-US" sz="1400" b="1" dirty="0" smtClean="0">
                <a:solidFill>
                  <a:prstClr val="white"/>
                </a:solidFill>
                <a:latin typeface="Century Gothic" panose="020B0502020202020204" pitchFamily="34" charset="0"/>
              </a:rPr>
              <a:t> Kota </a:t>
            </a:r>
            <a:r>
              <a:rPr lang="en-US" sz="1400" b="1" dirty="0" err="1" smtClean="0">
                <a:solidFill>
                  <a:prstClr val="white"/>
                </a:solidFill>
                <a:latin typeface="Century Gothic" panose="020B0502020202020204" pitchFamily="34" charset="0"/>
              </a:rPr>
              <a:t>Ekonomi</a:t>
            </a:r>
            <a:r>
              <a:rPr lang="en-US" sz="1400" b="1" dirty="0" smtClean="0">
                <a:solidFill>
                  <a:prstClr val="white"/>
                </a:solidFill>
                <a:latin typeface="Century Gothic" panose="020B0502020202020204" pitchFamily="34" charset="0"/>
              </a:rPr>
              <a:t> </a:t>
            </a:r>
            <a:r>
              <a:rPr lang="en-US" sz="1400" b="1" dirty="0" err="1" smtClean="0">
                <a:solidFill>
                  <a:prstClr val="white"/>
                </a:solidFill>
                <a:latin typeface="Century Gothic" panose="020B0502020202020204" pitchFamily="34" charset="0"/>
              </a:rPr>
              <a:t>Syariah</a:t>
            </a:r>
            <a:r>
              <a:rPr lang="en-US" sz="1400" b="1" dirty="0" smtClean="0">
                <a:solidFill>
                  <a:prstClr val="white"/>
                </a:solidFill>
                <a:latin typeface="Century Gothic" panose="020B0502020202020204" pitchFamily="34" charset="0"/>
              </a:rPr>
              <a:t> </a:t>
            </a:r>
            <a:endParaRPr lang="id-ID" sz="1400" b="1" dirty="0">
              <a:solidFill>
                <a:prstClr val="white"/>
              </a:solidFill>
              <a:latin typeface="Century Gothic" panose="020B0502020202020204" pitchFamily="34" charset="0"/>
            </a:endParaRPr>
          </a:p>
        </p:txBody>
      </p:sp>
      <p:pic>
        <p:nvPicPr>
          <p:cNvPr id="28" name="Picture 27"/>
          <p:cNvPicPr>
            <a:picLocks noChangeAspect="1"/>
          </p:cNvPicPr>
          <p:nvPr/>
        </p:nvPicPr>
        <p:blipFill>
          <a:blip r:embed="rId10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7250995" y="3814517"/>
            <a:ext cx="464944" cy="464944"/>
          </a:xfrm>
          <a:prstGeom prst="rect">
            <a:avLst/>
          </a:prstGeom>
        </p:spPr>
      </p:pic>
      <p:sp>
        <p:nvSpPr>
          <p:cNvPr id="29" name="TextBox 28"/>
          <p:cNvSpPr txBox="1"/>
          <p:nvPr/>
        </p:nvSpPr>
        <p:spPr>
          <a:xfrm>
            <a:off x="6150978" y="4061689"/>
            <a:ext cx="1790875" cy="553986"/>
          </a:xfrm>
          <a:prstGeom prst="rect">
            <a:avLst/>
          </a:prstGeom>
          <a:noFill/>
        </p:spPr>
        <p:txBody>
          <a:bodyPr wrap="square" lIns="121909" tIns="60954" rIns="121909" bIns="60954" rtlCol="0">
            <a:spAutoFit/>
          </a:bodyPr>
          <a:lstStyle/>
          <a:p>
            <a:pPr defTabSz="1219080" latinLnBrk="1"/>
            <a:r>
              <a:rPr lang="en-US" sz="1400" b="1" dirty="0" smtClean="0">
                <a:solidFill>
                  <a:prstClr val="white"/>
                </a:solidFill>
                <a:latin typeface="Century Gothic" panose="020B0502020202020204" pitchFamily="34" charset="0"/>
              </a:rPr>
              <a:t>Arab Saudi</a:t>
            </a:r>
            <a:r>
              <a:rPr lang="id-ID" sz="1400" dirty="0" smtClean="0">
                <a:solidFill>
                  <a:prstClr val="white"/>
                </a:solidFill>
                <a:latin typeface="Century Gothic" panose="020B0502020202020204" pitchFamily="34" charset="0"/>
              </a:rPr>
              <a:t>:</a:t>
            </a:r>
            <a:r>
              <a:rPr lang="en-US" sz="1400" dirty="0" smtClean="0">
                <a:solidFill>
                  <a:prstClr val="white"/>
                </a:solidFill>
                <a:latin typeface="Century Gothic" panose="020B0502020202020204" pitchFamily="34" charset="0"/>
              </a:rPr>
              <a:t>  </a:t>
            </a:r>
          </a:p>
          <a:p>
            <a:pPr defTabSz="1219080" latinLnBrk="1"/>
            <a:r>
              <a:rPr lang="en-US" sz="1400" b="1" dirty="0" err="1" smtClean="0">
                <a:solidFill>
                  <a:prstClr val="white"/>
                </a:solidFill>
                <a:latin typeface="Century Gothic" panose="020B0502020202020204" pitchFamily="34" charset="0"/>
              </a:rPr>
              <a:t>Pusat</a:t>
            </a:r>
            <a:r>
              <a:rPr lang="en-US" sz="1400" b="1" dirty="0" smtClean="0">
                <a:solidFill>
                  <a:prstClr val="white"/>
                </a:solidFill>
                <a:latin typeface="Century Gothic" panose="020B0502020202020204" pitchFamily="34" charset="0"/>
              </a:rPr>
              <a:t> Islam </a:t>
            </a:r>
            <a:r>
              <a:rPr lang="en-US" sz="1400" b="1" dirty="0" err="1" smtClean="0">
                <a:solidFill>
                  <a:prstClr val="white"/>
                </a:solidFill>
                <a:latin typeface="Century Gothic" panose="020B0502020202020204" pitchFamily="34" charset="0"/>
              </a:rPr>
              <a:t>Dunia</a:t>
            </a:r>
            <a:endParaRPr lang="id-ID" sz="1400" b="1" dirty="0">
              <a:solidFill>
                <a:prstClr val="white"/>
              </a:solidFill>
              <a:latin typeface="Century Gothic" panose="020B0502020202020204" pitchFamily="34" charset="0"/>
            </a:endParaRPr>
          </a:p>
        </p:txBody>
      </p:sp>
      <p:pic>
        <p:nvPicPr>
          <p:cNvPr id="30" name="Picture 29"/>
          <p:cNvPicPr>
            <a:picLocks noChangeAspect="1"/>
          </p:cNvPicPr>
          <p:nvPr/>
        </p:nvPicPr>
        <p:blipFill>
          <a:blip r:embed="rId11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840605" y="2757588"/>
            <a:ext cx="406400" cy="406400"/>
          </a:xfrm>
          <a:prstGeom prst="rect">
            <a:avLst/>
          </a:prstGeom>
        </p:spPr>
      </p:pic>
      <p:sp>
        <p:nvSpPr>
          <p:cNvPr id="31" name="TextBox 30"/>
          <p:cNvSpPr txBox="1"/>
          <p:nvPr/>
        </p:nvSpPr>
        <p:spPr>
          <a:xfrm>
            <a:off x="6185743" y="2564880"/>
            <a:ext cx="2433725" cy="769429"/>
          </a:xfrm>
          <a:prstGeom prst="rect">
            <a:avLst/>
          </a:prstGeom>
          <a:noFill/>
        </p:spPr>
        <p:txBody>
          <a:bodyPr wrap="square" lIns="121909" tIns="60954" rIns="121909" bIns="60954" rtlCol="0">
            <a:spAutoFit/>
          </a:bodyPr>
          <a:lstStyle/>
          <a:p>
            <a:pPr defTabSz="1219080" latinLnBrk="1"/>
            <a:r>
              <a:rPr lang="en-US" sz="1400" b="1" dirty="0" err="1" smtClean="0">
                <a:solidFill>
                  <a:prstClr val="white"/>
                </a:solidFill>
                <a:latin typeface="Century Gothic" panose="020B0502020202020204" pitchFamily="34" charset="0"/>
              </a:rPr>
              <a:t>Inggris</a:t>
            </a:r>
            <a:r>
              <a:rPr lang="en-US" sz="1400" dirty="0" smtClean="0">
                <a:solidFill>
                  <a:prstClr val="white"/>
                </a:solidFill>
                <a:latin typeface="Century Gothic" panose="020B0502020202020204" pitchFamily="34" charset="0"/>
              </a:rPr>
              <a:t>: London </a:t>
            </a:r>
            <a:r>
              <a:rPr lang="en-US" sz="1400" dirty="0" err="1" smtClean="0">
                <a:solidFill>
                  <a:prstClr val="white"/>
                </a:solidFill>
                <a:latin typeface="Century Gothic" panose="020B0502020202020204" pitchFamily="34" charset="0"/>
              </a:rPr>
              <a:t>sebagai</a:t>
            </a:r>
            <a:r>
              <a:rPr lang="en-US" sz="1400" dirty="0" smtClean="0">
                <a:solidFill>
                  <a:prstClr val="white"/>
                </a:solidFill>
                <a:latin typeface="Century Gothic" panose="020B0502020202020204" pitchFamily="34" charset="0"/>
              </a:rPr>
              <a:t> </a:t>
            </a:r>
          </a:p>
          <a:p>
            <a:pPr defTabSz="1219080" latinLnBrk="1"/>
            <a:r>
              <a:rPr lang="en-US" sz="1400" b="1" dirty="0" err="1" smtClean="0">
                <a:solidFill>
                  <a:prstClr val="white"/>
                </a:solidFill>
                <a:latin typeface="Century Gothic" panose="020B0502020202020204" pitchFamily="34" charset="0"/>
              </a:rPr>
              <a:t>Pusat</a:t>
            </a:r>
            <a:r>
              <a:rPr lang="en-US" sz="1400" b="1" dirty="0" smtClean="0">
                <a:solidFill>
                  <a:prstClr val="white"/>
                </a:solidFill>
                <a:latin typeface="Century Gothic" panose="020B0502020202020204" pitchFamily="34" charset="0"/>
              </a:rPr>
              <a:t> </a:t>
            </a:r>
            <a:r>
              <a:rPr lang="en-US" sz="1400" b="1" dirty="0" err="1" smtClean="0">
                <a:solidFill>
                  <a:prstClr val="white"/>
                </a:solidFill>
                <a:latin typeface="Century Gothic" panose="020B0502020202020204" pitchFamily="34" charset="0"/>
              </a:rPr>
              <a:t>Keuangan</a:t>
            </a:r>
            <a:r>
              <a:rPr lang="en-US" sz="1400" b="1" dirty="0" smtClean="0">
                <a:solidFill>
                  <a:prstClr val="white"/>
                </a:solidFill>
                <a:latin typeface="Century Gothic" panose="020B0502020202020204" pitchFamily="34" charset="0"/>
              </a:rPr>
              <a:t> </a:t>
            </a:r>
            <a:r>
              <a:rPr lang="en-US" sz="1400" b="1" dirty="0" err="1" smtClean="0">
                <a:solidFill>
                  <a:prstClr val="white"/>
                </a:solidFill>
                <a:latin typeface="Century Gothic" panose="020B0502020202020204" pitchFamily="34" charset="0"/>
              </a:rPr>
              <a:t>Syariah</a:t>
            </a:r>
            <a:r>
              <a:rPr lang="en-US" sz="1400" b="1" dirty="0" smtClean="0">
                <a:solidFill>
                  <a:prstClr val="white"/>
                </a:solidFill>
                <a:latin typeface="Century Gothic" panose="020B0502020202020204" pitchFamily="34" charset="0"/>
              </a:rPr>
              <a:t> </a:t>
            </a:r>
            <a:r>
              <a:rPr lang="en-US" sz="1400" dirty="0" smtClean="0">
                <a:solidFill>
                  <a:prstClr val="white"/>
                </a:solidFill>
                <a:latin typeface="Century Gothic" panose="020B0502020202020204" pitchFamily="34" charset="0"/>
              </a:rPr>
              <a:t>di Barat</a:t>
            </a:r>
            <a:endParaRPr lang="id-ID" sz="1400" dirty="0">
              <a:solidFill>
                <a:prstClr val="white"/>
              </a:solidFill>
              <a:latin typeface="Century Gothic" panose="020B0502020202020204" pitchFamily="34" charset="0"/>
            </a:endParaRPr>
          </a:p>
        </p:txBody>
      </p:sp>
      <p:sp>
        <p:nvSpPr>
          <p:cNvPr id="32" name="TextBox 31"/>
          <p:cNvSpPr txBox="1"/>
          <p:nvPr/>
        </p:nvSpPr>
        <p:spPr>
          <a:xfrm>
            <a:off x="8817448" y="5829523"/>
            <a:ext cx="3039192" cy="553986"/>
          </a:xfrm>
          <a:prstGeom prst="rect">
            <a:avLst/>
          </a:prstGeom>
          <a:noFill/>
        </p:spPr>
        <p:txBody>
          <a:bodyPr wrap="square" lIns="121909" tIns="60954" rIns="121909" bIns="60954" rtlCol="0">
            <a:spAutoFit/>
          </a:bodyPr>
          <a:lstStyle/>
          <a:p>
            <a:pPr defTabSz="1219080" latinLnBrk="1"/>
            <a:r>
              <a:rPr lang="en-US" sz="1400" b="1" dirty="0" smtClean="0">
                <a:solidFill>
                  <a:prstClr val="white"/>
                </a:solidFill>
                <a:latin typeface="Century Gothic" panose="020B0502020202020204" pitchFamily="34" charset="0"/>
              </a:rPr>
              <a:t>Australia: </a:t>
            </a:r>
            <a:r>
              <a:rPr lang="en-US" sz="1400" b="1" dirty="0" err="1" smtClean="0">
                <a:solidFill>
                  <a:prstClr val="white"/>
                </a:solidFill>
                <a:latin typeface="Century Gothic" panose="020B0502020202020204" pitchFamily="34" charset="0"/>
              </a:rPr>
              <a:t>Pemasok</a:t>
            </a:r>
            <a:r>
              <a:rPr lang="en-US" sz="1400" b="1" dirty="0" smtClean="0">
                <a:solidFill>
                  <a:prstClr val="white"/>
                </a:solidFill>
                <a:latin typeface="Century Gothic" panose="020B0502020202020204" pitchFamily="34" charset="0"/>
              </a:rPr>
              <a:t> </a:t>
            </a:r>
            <a:r>
              <a:rPr lang="en-US" sz="1400" b="1" dirty="0" err="1" smtClean="0">
                <a:solidFill>
                  <a:prstClr val="white"/>
                </a:solidFill>
                <a:latin typeface="Century Gothic" panose="020B0502020202020204" pitchFamily="34" charset="0"/>
              </a:rPr>
              <a:t>daging</a:t>
            </a:r>
            <a:r>
              <a:rPr lang="en-US" sz="1400" b="1" dirty="0" smtClean="0">
                <a:solidFill>
                  <a:prstClr val="white"/>
                </a:solidFill>
                <a:latin typeface="Century Gothic" panose="020B0502020202020204" pitchFamily="34" charset="0"/>
              </a:rPr>
              <a:t> </a:t>
            </a:r>
            <a:r>
              <a:rPr lang="en-US" sz="1400" b="1" dirty="0" err="1" smtClean="0">
                <a:solidFill>
                  <a:prstClr val="white"/>
                </a:solidFill>
                <a:latin typeface="Century Gothic" panose="020B0502020202020204" pitchFamily="34" charset="0"/>
              </a:rPr>
              <a:t>sapi</a:t>
            </a:r>
            <a:r>
              <a:rPr lang="en-US" sz="1400" b="1" dirty="0" smtClean="0">
                <a:solidFill>
                  <a:prstClr val="white"/>
                </a:solidFill>
                <a:latin typeface="Century Gothic" panose="020B0502020202020204" pitchFamily="34" charset="0"/>
              </a:rPr>
              <a:t> halal </a:t>
            </a:r>
            <a:r>
              <a:rPr lang="en-US" sz="1400" b="1" dirty="0" err="1" smtClean="0">
                <a:solidFill>
                  <a:prstClr val="white"/>
                </a:solidFill>
                <a:latin typeface="Century Gothic" panose="020B0502020202020204" pitchFamily="34" charset="0"/>
              </a:rPr>
              <a:t>terbesar</a:t>
            </a:r>
            <a:r>
              <a:rPr lang="en-US" sz="1400" b="1" dirty="0" smtClean="0">
                <a:solidFill>
                  <a:prstClr val="white"/>
                </a:solidFill>
                <a:latin typeface="Century Gothic" panose="020B0502020202020204" pitchFamily="34" charset="0"/>
              </a:rPr>
              <a:t> </a:t>
            </a:r>
            <a:r>
              <a:rPr lang="id-ID" sz="1400" b="1" dirty="0" smtClean="0">
                <a:solidFill>
                  <a:prstClr val="white"/>
                </a:solidFill>
                <a:latin typeface="Century Gothic" panose="020B0502020202020204" pitchFamily="34" charset="0"/>
              </a:rPr>
              <a:t> </a:t>
            </a:r>
            <a:r>
              <a:rPr lang="en-US" sz="1400" dirty="0" err="1" smtClean="0">
                <a:solidFill>
                  <a:prstClr val="white"/>
                </a:solidFill>
                <a:latin typeface="Century Gothic" panose="020B0502020202020204" pitchFamily="34" charset="0"/>
              </a:rPr>
              <a:t>ke</a:t>
            </a:r>
            <a:r>
              <a:rPr lang="en-US" sz="1400" dirty="0" smtClean="0">
                <a:solidFill>
                  <a:prstClr val="white"/>
                </a:solidFill>
                <a:latin typeface="Century Gothic" panose="020B0502020202020204" pitchFamily="34" charset="0"/>
              </a:rPr>
              <a:t> </a:t>
            </a:r>
            <a:r>
              <a:rPr lang="en-US" sz="1400" dirty="0" err="1" smtClean="0">
                <a:solidFill>
                  <a:prstClr val="white"/>
                </a:solidFill>
                <a:latin typeface="Century Gothic" panose="020B0502020202020204" pitchFamily="34" charset="0"/>
              </a:rPr>
              <a:t>Timur</a:t>
            </a:r>
            <a:r>
              <a:rPr lang="en-US" sz="1400" dirty="0" smtClean="0">
                <a:solidFill>
                  <a:prstClr val="white"/>
                </a:solidFill>
                <a:latin typeface="Century Gothic" panose="020B0502020202020204" pitchFamily="34" charset="0"/>
              </a:rPr>
              <a:t> Tengah</a:t>
            </a:r>
            <a:endParaRPr lang="id-ID" sz="1400" dirty="0">
              <a:solidFill>
                <a:prstClr val="white"/>
              </a:solidFill>
              <a:latin typeface="Century Gothic" panose="020B0502020202020204" pitchFamily="34" charset="0"/>
            </a:endParaRPr>
          </a:p>
        </p:txBody>
      </p:sp>
      <p:pic>
        <p:nvPicPr>
          <p:cNvPr id="33" name="Picture 32"/>
          <p:cNvPicPr>
            <a:picLocks noChangeAspect="1"/>
          </p:cNvPicPr>
          <p:nvPr/>
        </p:nvPicPr>
        <p:blipFill>
          <a:blip r:embed="rId1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-156717" y="6452897"/>
            <a:ext cx="2065236" cy="319396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4194262092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D837663C-94F1-4ACC-BD3F-C7802A46D600}" type="slidenum">
              <a:rPr lang="en-US" smtClean="0"/>
              <a:t>30</a:t>
            </a:fld>
            <a:endParaRPr lang="en-US"/>
          </a:p>
        </p:txBody>
      </p:sp>
      <p:sp>
        <p:nvSpPr>
          <p:cNvPr id="5" name="Rounded Rectangle 4"/>
          <p:cNvSpPr/>
          <p:nvPr/>
        </p:nvSpPr>
        <p:spPr>
          <a:xfrm>
            <a:off x="2782389" y="-117566"/>
            <a:ext cx="9757953" cy="731520"/>
          </a:xfrm>
          <a:prstGeom prst="roundRect">
            <a:avLst>
              <a:gd name="adj" fmla="val 11310"/>
            </a:avLst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id-ID"/>
          </a:p>
        </p:txBody>
      </p:sp>
      <p:grpSp>
        <p:nvGrpSpPr>
          <p:cNvPr id="6" name="Group 5"/>
          <p:cNvGrpSpPr/>
          <p:nvPr/>
        </p:nvGrpSpPr>
        <p:grpSpPr>
          <a:xfrm>
            <a:off x="2782389" y="-369168"/>
            <a:ext cx="12204438" cy="1005841"/>
            <a:chOff x="2782389" y="-402704"/>
            <a:chExt cx="12204438" cy="1005841"/>
          </a:xfrm>
        </p:grpSpPr>
        <p:pic>
          <p:nvPicPr>
            <p:cNvPr id="7" name="Picture 6"/>
            <p:cNvPicPr>
              <a:picLocks noChangeAspect="1"/>
            </p:cNvPicPr>
            <p:nvPr/>
          </p:nvPicPr>
          <p:blipFill rotWithShape="1"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t="8046" b="72395"/>
            <a:stretch/>
          </p:blipFill>
          <p:spPr>
            <a:xfrm>
              <a:off x="2782389" y="-402704"/>
              <a:ext cx="5197961" cy="1005841"/>
            </a:xfrm>
            <a:prstGeom prst="rect">
              <a:avLst/>
            </a:prstGeom>
          </p:spPr>
        </p:pic>
        <p:pic>
          <p:nvPicPr>
            <p:cNvPr id="8" name="Picture 7"/>
            <p:cNvPicPr>
              <a:picLocks noChangeAspect="1"/>
            </p:cNvPicPr>
            <p:nvPr/>
          </p:nvPicPr>
          <p:blipFill rotWithShape="1"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t="8046" b="72395"/>
            <a:stretch/>
          </p:blipFill>
          <p:spPr>
            <a:xfrm>
              <a:off x="7980350" y="-402704"/>
              <a:ext cx="5197961" cy="1005841"/>
            </a:xfrm>
            <a:prstGeom prst="rect">
              <a:avLst/>
            </a:prstGeom>
          </p:spPr>
        </p:pic>
        <p:pic>
          <p:nvPicPr>
            <p:cNvPr id="9" name="Picture 8"/>
            <p:cNvPicPr>
              <a:picLocks noChangeAspect="1"/>
            </p:cNvPicPr>
            <p:nvPr/>
          </p:nvPicPr>
          <p:blipFill rotWithShape="1"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t="8046" r="65207" b="72395"/>
            <a:stretch/>
          </p:blipFill>
          <p:spPr>
            <a:xfrm>
              <a:off x="13178311" y="-402704"/>
              <a:ext cx="1808516" cy="1005841"/>
            </a:xfrm>
            <a:prstGeom prst="rect">
              <a:avLst/>
            </a:prstGeom>
          </p:spPr>
        </p:pic>
      </p:grpSp>
      <p:sp>
        <p:nvSpPr>
          <p:cNvPr id="10" name="TextBox 9"/>
          <p:cNvSpPr txBox="1"/>
          <p:nvPr/>
        </p:nvSpPr>
        <p:spPr>
          <a:xfrm>
            <a:off x="2598231" y="133752"/>
            <a:ext cx="9568369" cy="4770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/>
            <a:r>
              <a:rPr lang="id-ID" sz="2500" dirty="0" smtClean="0">
                <a:solidFill>
                  <a:srgbClr val="162061"/>
                </a:solidFill>
                <a:latin typeface="Impact" pitchFamily="34" charset="0"/>
              </a:rPr>
              <a:t>Penutup</a:t>
            </a:r>
            <a:endParaRPr lang="sv-SE" sz="2500" dirty="0">
              <a:solidFill>
                <a:srgbClr val="162061"/>
              </a:solidFill>
              <a:latin typeface="Impact" pitchFamily="34" charset="0"/>
            </a:endParaRPr>
          </a:p>
        </p:txBody>
      </p:sp>
      <p:sp>
        <p:nvSpPr>
          <p:cNvPr id="12" name="TextBox 11"/>
          <p:cNvSpPr txBox="1"/>
          <p:nvPr/>
        </p:nvSpPr>
        <p:spPr>
          <a:xfrm>
            <a:off x="1991544" y="1576911"/>
            <a:ext cx="8930235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800" dirty="0" err="1" smtClean="0">
                <a:solidFill>
                  <a:schemeClr val="bg1"/>
                </a:solidFill>
                <a:latin typeface="Century Gothic" panose="020B0502020202020204" pitchFamily="34" charset="0"/>
              </a:rPr>
              <a:t>Pengembangan</a:t>
            </a:r>
            <a:r>
              <a:rPr lang="en-US" sz="1800" dirty="0" smtClean="0">
                <a:solidFill>
                  <a:schemeClr val="bg1"/>
                </a:solidFill>
                <a:latin typeface="Century Gothic" panose="020B0502020202020204" pitchFamily="34" charset="0"/>
              </a:rPr>
              <a:t> </a:t>
            </a:r>
            <a:r>
              <a:rPr lang="en-US" sz="1800" dirty="0" err="1" smtClean="0">
                <a:solidFill>
                  <a:schemeClr val="bg1"/>
                </a:solidFill>
                <a:latin typeface="Century Gothic" panose="020B0502020202020204" pitchFamily="34" charset="0"/>
              </a:rPr>
              <a:t>ekonomi</a:t>
            </a:r>
            <a:r>
              <a:rPr lang="en-US" sz="1800" dirty="0" smtClean="0">
                <a:solidFill>
                  <a:schemeClr val="bg1"/>
                </a:solidFill>
                <a:latin typeface="Century Gothic" panose="020B0502020202020204" pitchFamily="34" charset="0"/>
              </a:rPr>
              <a:t> </a:t>
            </a:r>
            <a:r>
              <a:rPr lang="id-ID" sz="1800" dirty="0" smtClean="0">
                <a:solidFill>
                  <a:schemeClr val="bg1"/>
                </a:solidFill>
                <a:latin typeface="Century Gothic" panose="020B0502020202020204" pitchFamily="34" charset="0"/>
              </a:rPr>
              <a:t>dan keuangan </a:t>
            </a:r>
            <a:r>
              <a:rPr lang="en-US" sz="1800" dirty="0" err="1" smtClean="0">
                <a:solidFill>
                  <a:schemeClr val="bg1"/>
                </a:solidFill>
                <a:latin typeface="Century Gothic" panose="020B0502020202020204" pitchFamily="34" charset="0"/>
              </a:rPr>
              <a:t>syariah</a:t>
            </a:r>
            <a:r>
              <a:rPr lang="en-US" sz="1800" dirty="0" smtClean="0">
                <a:solidFill>
                  <a:schemeClr val="bg1"/>
                </a:solidFill>
                <a:latin typeface="Century Gothic" panose="020B0502020202020204" pitchFamily="34" charset="0"/>
              </a:rPr>
              <a:t> di Indonesia m</a:t>
            </a:r>
            <a:r>
              <a:rPr lang="id-ID" sz="1800" dirty="0" smtClean="0">
                <a:solidFill>
                  <a:schemeClr val="bg1"/>
                </a:solidFill>
                <a:latin typeface="Century Gothic" panose="020B0502020202020204" pitchFamily="34" charset="0"/>
              </a:rPr>
              <a:t>embutuhkan koordinasi dan kolaborasi dari berbagai pihak.</a:t>
            </a:r>
            <a:endParaRPr lang="en-US" sz="1800" dirty="0">
              <a:solidFill>
                <a:schemeClr val="bg1"/>
              </a:solidFill>
              <a:latin typeface="Century Gothic" panose="020B0502020202020204" pitchFamily="34" charset="0"/>
            </a:endParaRPr>
          </a:p>
        </p:txBody>
      </p:sp>
      <p:pic>
        <p:nvPicPr>
          <p:cNvPr id="14" name="Picture 13"/>
          <p:cNvPicPr>
            <a:picLocks noChangeAspect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39416" y="1576014"/>
            <a:ext cx="801708" cy="801708"/>
          </a:xfrm>
          <a:prstGeom prst="rect">
            <a:avLst/>
          </a:prstGeom>
        </p:spPr>
      </p:pic>
      <p:sp>
        <p:nvSpPr>
          <p:cNvPr id="15" name="TextBox 14"/>
          <p:cNvSpPr txBox="1"/>
          <p:nvPr/>
        </p:nvSpPr>
        <p:spPr>
          <a:xfrm>
            <a:off x="1991544" y="3018257"/>
            <a:ext cx="8930235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id-ID" sz="1800" dirty="0" smtClean="0">
                <a:solidFill>
                  <a:schemeClr val="bg1"/>
                </a:solidFill>
                <a:latin typeface="Century Gothic" panose="020B0502020202020204" pitchFamily="34" charset="0"/>
              </a:rPr>
              <a:t>Urgensi edukasi dan sosialisasi untuk meningkatkan kualitas </a:t>
            </a:r>
            <a:r>
              <a:rPr lang="id-ID" sz="1800" dirty="0">
                <a:solidFill>
                  <a:schemeClr val="bg1"/>
                </a:solidFill>
                <a:latin typeface="Century Gothic" panose="020B0502020202020204" pitchFamily="34" charset="0"/>
              </a:rPr>
              <a:t>SDM dan </a:t>
            </a:r>
            <a:r>
              <a:rPr lang="id-ID" sz="1800" dirty="0" smtClean="0">
                <a:solidFill>
                  <a:schemeClr val="bg1"/>
                </a:solidFill>
                <a:latin typeface="Century Gothic" panose="020B0502020202020204" pitchFamily="34" charset="0"/>
              </a:rPr>
              <a:t>pemahaman masyarkat sebagai salah </a:t>
            </a:r>
            <a:r>
              <a:rPr lang="id-ID" sz="1800" dirty="0">
                <a:solidFill>
                  <a:schemeClr val="bg1"/>
                </a:solidFill>
                <a:latin typeface="Century Gothic" panose="020B0502020202020204" pitchFamily="34" charset="0"/>
              </a:rPr>
              <a:t>satu </a:t>
            </a:r>
            <a:r>
              <a:rPr lang="id-ID" sz="1800" dirty="0" smtClean="0">
                <a:solidFill>
                  <a:schemeClr val="bg1"/>
                </a:solidFill>
                <a:latin typeface="Century Gothic" panose="020B0502020202020204" pitchFamily="34" charset="0"/>
              </a:rPr>
              <a:t>kunci </a:t>
            </a:r>
            <a:r>
              <a:rPr lang="id-ID" sz="1800" dirty="0">
                <a:solidFill>
                  <a:schemeClr val="bg1"/>
                </a:solidFill>
                <a:latin typeface="Century Gothic" panose="020B0502020202020204" pitchFamily="34" charset="0"/>
              </a:rPr>
              <a:t>utama </a:t>
            </a:r>
            <a:r>
              <a:rPr lang="id-ID" sz="1800" dirty="0" smtClean="0">
                <a:solidFill>
                  <a:schemeClr val="bg1"/>
                </a:solidFill>
                <a:latin typeface="Century Gothic" panose="020B0502020202020204" pitchFamily="34" charset="0"/>
              </a:rPr>
              <a:t>pengembangan.</a:t>
            </a:r>
            <a:endParaRPr lang="en-US" sz="1800" dirty="0">
              <a:solidFill>
                <a:schemeClr val="bg1"/>
              </a:solidFill>
              <a:latin typeface="Century Gothic" panose="020B0502020202020204" pitchFamily="34" charset="0"/>
            </a:endParaRPr>
          </a:p>
        </p:txBody>
      </p:sp>
      <p:pic>
        <p:nvPicPr>
          <p:cNvPr id="16" name="Picture 15"/>
          <p:cNvPicPr>
            <a:picLocks noChangeAspect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906555" y="3068960"/>
            <a:ext cx="683919" cy="683919"/>
          </a:xfrm>
          <a:prstGeom prst="rect">
            <a:avLst/>
          </a:prstGeom>
          <a:solidFill>
            <a:schemeClr val="bg1"/>
          </a:solidFill>
        </p:spPr>
      </p:pic>
      <p:sp>
        <p:nvSpPr>
          <p:cNvPr id="17" name="TextBox 16"/>
          <p:cNvSpPr txBox="1"/>
          <p:nvPr/>
        </p:nvSpPr>
        <p:spPr>
          <a:xfrm>
            <a:off x="1991544" y="4591841"/>
            <a:ext cx="9758268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800" dirty="0" smtClean="0">
                <a:solidFill>
                  <a:schemeClr val="bg1"/>
                </a:solidFill>
                <a:latin typeface="Century Gothic" panose="020B0502020202020204" pitchFamily="34" charset="0"/>
              </a:rPr>
              <a:t>K</a:t>
            </a:r>
            <a:r>
              <a:rPr lang="id-ID" sz="1800" dirty="0" smtClean="0">
                <a:solidFill>
                  <a:schemeClr val="bg1"/>
                </a:solidFill>
                <a:latin typeface="Century Gothic" panose="020B0502020202020204" pitchFamily="34" charset="0"/>
              </a:rPr>
              <a:t>ampanye massal dan upaya sosialisasi marupakan faktor penting untuk meningkatkan literasi.</a:t>
            </a:r>
            <a:endParaRPr lang="en-US" sz="1800" dirty="0">
              <a:solidFill>
                <a:schemeClr val="bg1"/>
              </a:solidFill>
              <a:latin typeface="Century Gothic" panose="020B0502020202020204" pitchFamily="34" charset="0"/>
            </a:endParaRPr>
          </a:p>
        </p:txBody>
      </p:sp>
      <p:pic>
        <p:nvPicPr>
          <p:cNvPr id="20" name="Picture 19"/>
          <p:cNvPicPr>
            <a:picLocks noChangeAspect="1"/>
          </p:cNvPicPr>
          <p:nvPr/>
        </p:nvPicPr>
        <p:blipFill rotWithShape="1">
          <a:blip r:embed="rId5" cstate="print">
            <a:extLst>
              <a:ext uri="{BEBA8EAE-BF5A-486C-A8C5-ECC9F3942E4B}">
                <a14:imgProps xmlns:a14="http://schemas.microsoft.com/office/drawing/2010/main">
                  <a14:imgLayer r:embed="rId6">
                    <a14:imgEffect>
                      <a14:saturation sat="400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rcRect l="7629" t="-826" r="3037" b="13604"/>
          <a:stretch/>
        </p:blipFill>
        <p:spPr>
          <a:xfrm>
            <a:off x="906555" y="4551229"/>
            <a:ext cx="703589" cy="686943"/>
          </a:xfrm>
          <a:prstGeom prst="ellipse">
            <a:avLst/>
          </a:prstGeom>
        </p:spPr>
      </p:pic>
    </p:spTree>
    <p:extLst>
      <p:ext uri="{BB962C8B-B14F-4D97-AF65-F5344CB8AC3E}">
        <p14:creationId xmlns:p14="http://schemas.microsoft.com/office/powerpoint/2010/main" val="2504900702"/>
      </p:ext>
    </p:extLst>
  </p:cSld>
  <p:clrMapOvr>
    <a:masterClrMapping/>
  </p:clrMapOvr>
</p:sld>
</file>

<file path=ppt/slides/slide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" name="Rectangle 19"/>
          <p:cNvSpPr/>
          <p:nvPr/>
        </p:nvSpPr>
        <p:spPr>
          <a:xfrm>
            <a:off x="0" y="12342"/>
            <a:ext cx="13296800" cy="6845657"/>
          </a:xfrm>
          <a:prstGeom prst="rect">
            <a:avLst/>
          </a:prstGeom>
          <a:blipFill dpi="0" rotWithShape="1">
            <a:blip r:embed="rId2">
              <a:alphaModFix amt="15000"/>
              <a:biLevel thresh="25000"/>
            </a:blip>
            <a:srcRect/>
            <a:stretch>
              <a:fillRect/>
            </a:stretch>
          </a:blip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id-ID" sz="2000">
              <a:solidFill>
                <a:prstClr val="white"/>
              </a:solidFill>
            </a:endParaRPr>
          </a:p>
        </p:txBody>
      </p:sp>
      <p:sp>
        <p:nvSpPr>
          <p:cNvPr id="3" name="Rounded Rectangle 2"/>
          <p:cNvSpPr/>
          <p:nvPr/>
        </p:nvSpPr>
        <p:spPr>
          <a:xfrm>
            <a:off x="0" y="2895110"/>
            <a:ext cx="12192000" cy="1080120"/>
          </a:xfrm>
          <a:prstGeom prst="round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id-ID" sz="2800" b="1" dirty="0" smtClean="0">
                <a:solidFill>
                  <a:srgbClr val="1F497D">
                    <a:lumMod val="50000"/>
                  </a:srgbClr>
                </a:solidFill>
              </a:rPr>
              <a:t>TERIMA KASIH</a:t>
            </a:r>
            <a:endParaRPr lang="id-ID" sz="2800" b="1" dirty="0">
              <a:solidFill>
                <a:srgbClr val="1F497D">
                  <a:lumMod val="50000"/>
                </a:srgb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056454513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extBox 3"/>
          <p:cNvSpPr txBox="1"/>
          <p:nvPr/>
        </p:nvSpPr>
        <p:spPr>
          <a:xfrm>
            <a:off x="5719298" y="6461666"/>
            <a:ext cx="6068676" cy="276999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id-ID" sz="1200" dirty="0" smtClean="0">
                <a:solidFill>
                  <a:prstClr val="white"/>
                </a:solidFill>
              </a:rPr>
              <a:t>Sumber: </a:t>
            </a:r>
            <a:r>
              <a:rPr lang="id-ID" sz="1200" dirty="0">
                <a:solidFill>
                  <a:prstClr val="white"/>
                </a:solidFill>
              </a:rPr>
              <a:t>Global Islamic Economy Indicator Report 2016/2017 </a:t>
            </a:r>
            <a:r>
              <a:rPr lang="id-ID" sz="1200" dirty="0" smtClean="0">
                <a:solidFill>
                  <a:prstClr val="white"/>
                </a:solidFill>
              </a:rPr>
              <a:t>dan </a:t>
            </a:r>
            <a:r>
              <a:rPr lang="id-ID" sz="1200" dirty="0">
                <a:solidFill>
                  <a:prstClr val="white"/>
                </a:solidFill>
              </a:rPr>
              <a:t>2017/2018, </a:t>
            </a:r>
            <a:r>
              <a:rPr lang="id-ID" sz="1200" dirty="0" smtClean="0">
                <a:solidFill>
                  <a:prstClr val="white"/>
                </a:solidFill>
              </a:rPr>
              <a:t>diolah</a:t>
            </a:r>
            <a:endParaRPr lang="id-ID" sz="1200" dirty="0">
              <a:solidFill>
                <a:prstClr val="white"/>
              </a:solidFill>
            </a:endParaRPr>
          </a:p>
        </p:txBody>
      </p:sp>
      <p:pic>
        <p:nvPicPr>
          <p:cNvPr id="6" name="Picture 5"/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5807970" y="1119260"/>
            <a:ext cx="6144681" cy="5316667"/>
          </a:xfrm>
          <a:prstGeom prst="rect">
            <a:avLst/>
          </a:prstGeom>
        </p:spPr>
      </p:pic>
      <p:cxnSp>
        <p:nvCxnSpPr>
          <p:cNvPr id="7" name="Straight Arrow Connector 6"/>
          <p:cNvCxnSpPr/>
          <p:nvPr/>
        </p:nvCxnSpPr>
        <p:spPr>
          <a:xfrm flipV="1">
            <a:off x="9126766" y="3924797"/>
            <a:ext cx="198767" cy="188643"/>
          </a:xfrm>
          <a:prstGeom prst="straightConnector1">
            <a:avLst/>
          </a:prstGeom>
          <a:noFill/>
          <a:ln w="25400" cap="flat" cmpd="sng" algn="ctr">
            <a:solidFill>
              <a:srgbClr val="FF0000"/>
            </a:solidFill>
            <a:prstDash val="solid"/>
            <a:miter lim="800000"/>
            <a:headEnd type="none" w="med" len="med"/>
            <a:tailEnd type="triangle" w="lg" len="med"/>
          </a:ln>
          <a:effectLst/>
        </p:spPr>
      </p:cxnSp>
      <p:cxnSp>
        <p:nvCxnSpPr>
          <p:cNvPr id="8" name="Straight Arrow Connector 7"/>
          <p:cNvCxnSpPr/>
          <p:nvPr/>
        </p:nvCxnSpPr>
        <p:spPr>
          <a:xfrm>
            <a:off x="6783732" y="4308589"/>
            <a:ext cx="0" cy="201654"/>
          </a:xfrm>
          <a:prstGeom prst="straightConnector1">
            <a:avLst/>
          </a:prstGeom>
          <a:noFill/>
          <a:ln w="19050" cap="flat" cmpd="sng" algn="ctr">
            <a:solidFill>
              <a:srgbClr val="70AD47">
                <a:lumMod val="75000"/>
              </a:srgbClr>
            </a:solidFill>
            <a:prstDash val="sysDot"/>
            <a:miter lim="800000"/>
            <a:tailEnd type="triangle"/>
          </a:ln>
          <a:effectLst/>
        </p:spPr>
      </p:cxnSp>
      <p:cxnSp>
        <p:nvCxnSpPr>
          <p:cNvPr id="9" name="Straight Arrow Connector 8"/>
          <p:cNvCxnSpPr/>
          <p:nvPr/>
        </p:nvCxnSpPr>
        <p:spPr>
          <a:xfrm>
            <a:off x="11164622" y="1929942"/>
            <a:ext cx="0" cy="201654"/>
          </a:xfrm>
          <a:prstGeom prst="straightConnector1">
            <a:avLst/>
          </a:prstGeom>
          <a:noFill/>
          <a:ln w="19050" cap="flat" cmpd="sng" algn="ctr">
            <a:solidFill>
              <a:srgbClr val="70AD47">
                <a:lumMod val="75000"/>
              </a:srgbClr>
            </a:solidFill>
            <a:prstDash val="sysDash"/>
            <a:miter lim="800000"/>
            <a:tailEnd type="triangle"/>
          </a:ln>
          <a:effectLst/>
        </p:spPr>
      </p:cxnSp>
      <p:cxnSp>
        <p:nvCxnSpPr>
          <p:cNvPr id="10" name="Straight Arrow Connector 9"/>
          <p:cNvCxnSpPr/>
          <p:nvPr/>
        </p:nvCxnSpPr>
        <p:spPr>
          <a:xfrm>
            <a:off x="11160607" y="2352763"/>
            <a:ext cx="0" cy="201654"/>
          </a:xfrm>
          <a:prstGeom prst="straightConnector1">
            <a:avLst/>
          </a:prstGeom>
          <a:noFill/>
          <a:ln w="19050" cap="flat" cmpd="sng" algn="ctr">
            <a:solidFill>
              <a:srgbClr val="70AD47">
                <a:lumMod val="75000"/>
              </a:srgbClr>
            </a:solidFill>
            <a:prstDash val="sysDash"/>
            <a:miter lim="800000"/>
            <a:tailEnd type="triangle"/>
          </a:ln>
          <a:effectLst/>
        </p:spPr>
      </p:cxnSp>
      <p:cxnSp>
        <p:nvCxnSpPr>
          <p:cNvPr id="11" name="Straight Arrow Connector 10"/>
          <p:cNvCxnSpPr/>
          <p:nvPr/>
        </p:nvCxnSpPr>
        <p:spPr>
          <a:xfrm>
            <a:off x="11160605" y="2743062"/>
            <a:ext cx="0" cy="201654"/>
          </a:xfrm>
          <a:prstGeom prst="straightConnector1">
            <a:avLst/>
          </a:prstGeom>
          <a:noFill/>
          <a:ln w="19050" cap="flat" cmpd="sng" algn="ctr">
            <a:solidFill>
              <a:srgbClr val="70AD47">
                <a:lumMod val="75000"/>
              </a:srgbClr>
            </a:solidFill>
            <a:prstDash val="sysDash"/>
            <a:miter lim="800000"/>
            <a:tailEnd type="triangle"/>
          </a:ln>
          <a:effectLst/>
        </p:spPr>
      </p:cxnSp>
      <p:cxnSp>
        <p:nvCxnSpPr>
          <p:cNvPr id="12" name="Straight Arrow Connector 11"/>
          <p:cNvCxnSpPr/>
          <p:nvPr/>
        </p:nvCxnSpPr>
        <p:spPr>
          <a:xfrm flipH="1">
            <a:off x="9620671" y="5102194"/>
            <a:ext cx="499928" cy="6505"/>
          </a:xfrm>
          <a:prstGeom prst="straightConnector1">
            <a:avLst/>
          </a:prstGeom>
          <a:noFill/>
          <a:ln w="19050" cap="flat" cmpd="sng" algn="ctr">
            <a:solidFill>
              <a:srgbClr val="70AD47">
                <a:lumMod val="75000"/>
              </a:srgbClr>
            </a:solidFill>
            <a:prstDash val="sysDash"/>
            <a:miter lim="800000"/>
            <a:tailEnd type="triangle"/>
          </a:ln>
          <a:effectLst/>
        </p:spPr>
      </p:cxnSp>
      <p:cxnSp>
        <p:nvCxnSpPr>
          <p:cNvPr id="13" name="Straight Arrow Connector 12"/>
          <p:cNvCxnSpPr/>
          <p:nvPr/>
        </p:nvCxnSpPr>
        <p:spPr>
          <a:xfrm>
            <a:off x="9367695" y="1732624"/>
            <a:ext cx="502940" cy="0"/>
          </a:xfrm>
          <a:prstGeom prst="straightConnector1">
            <a:avLst/>
          </a:prstGeom>
          <a:noFill/>
          <a:ln w="12700" cap="flat" cmpd="sng" algn="ctr">
            <a:solidFill>
              <a:srgbClr val="FF0000"/>
            </a:solidFill>
            <a:prstDash val="sysDash"/>
            <a:miter lim="800000"/>
            <a:tailEnd type="triangle"/>
          </a:ln>
          <a:effectLst/>
        </p:spPr>
      </p:cxnSp>
      <p:cxnSp>
        <p:nvCxnSpPr>
          <p:cNvPr id="14" name="Straight Arrow Connector 13"/>
          <p:cNvCxnSpPr/>
          <p:nvPr/>
        </p:nvCxnSpPr>
        <p:spPr>
          <a:xfrm flipH="1">
            <a:off x="7301729" y="4909214"/>
            <a:ext cx="242938" cy="4336"/>
          </a:xfrm>
          <a:prstGeom prst="straightConnector1">
            <a:avLst/>
          </a:prstGeom>
          <a:noFill/>
          <a:ln w="19050" cap="flat" cmpd="sng" algn="ctr">
            <a:solidFill>
              <a:srgbClr val="70AD47">
                <a:lumMod val="75000"/>
              </a:srgbClr>
            </a:solidFill>
            <a:prstDash val="sysDash"/>
            <a:miter lim="800000"/>
            <a:tailEnd type="triangle"/>
          </a:ln>
          <a:effectLst/>
        </p:spPr>
      </p:cxnSp>
      <p:cxnSp>
        <p:nvCxnSpPr>
          <p:cNvPr id="15" name="Straight Arrow Connector 14"/>
          <p:cNvCxnSpPr/>
          <p:nvPr/>
        </p:nvCxnSpPr>
        <p:spPr>
          <a:xfrm flipV="1">
            <a:off x="8351777" y="3736154"/>
            <a:ext cx="198767" cy="188643"/>
          </a:xfrm>
          <a:prstGeom prst="straightConnector1">
            <a:avLst/>
          </a:prstGeom>
          <a:noFill/>
          <a:ln w="19050" cap="flat" cmpd="sng" algn="ctr">
            <a:solidFill>
              <a:srgbClr val="FF0000"/>
            </a:solidFill>
            <a:prstDash val="sysDot"/>
            <a:miter lim="800000"/>
            <a:tailEnd type="triangle"/>
          </a:ln>
          <a:effectLst/>
        </p:spPr>
      </p:cxnSp>
      <p:cxnSp>
        <p:nvCxnSpPr>
          <p:cNvPr id="16" name="Straight Arrow Connector 15"/>
          <p:cNvCxnSpPr/>
          <p:nvPr/>
        </p:nvCxnSpPr>
        <p:spPr>
          <a:xfrm flipH="1">
            <a:off x="8351777" y="3924797"/>
            <a:ext cx="224868" cy="767585"/>
          </a:xfrm>
          <a:prstGeom prst="straightConnector1">
            <a:avLst/>
          </a:prstGeom>
          <a:noFill/>
          <a:ln w="19050" cap="flat" cmpd="sng" algn="ctr">
            <a:solidFill>
              <a:srgbClr val="70AD47">
                <a:lumMod val="75000"/>
              </a:srgbClr>
            </a:solidFill>
            <a:prstDash val="sysDash"/>
            <a:miter lim="800000"/>
            <a:tailEnd type="triangle"/>
          </a:ln>
          <a:effectLst/>
        </p:spPr>
      </p:cxnSp>
      <p:cxnSp>
        <p:nvCxnSpPr>
          <p:cNvPr id="17" name="Straight Arrow Connector 16"/>
          <p:cNvCxnSpPr/>
          <p:nvPr/>
        </p:nvCxnSpPr>
        <p:spPr>
          <a:xfrm flipH="1" flipV="1">
            <a:off x="10650642" y="4211014"/>
            <a:ext cx="7023" cy="483536"/>
          </a:xfrm>
          <a:prstGeom prst="straightConnector1">
            <a:avLst/>
          </a:prstGeom>
          <a:noFill/>
          <a:ln w="12700" cap="flat" cmpd="sng" algn="ctr">
            <a:solidFill>
              <a:srgbClr val="FF0000"/>
            </a:solidFill>
            <a:prstDash val="sysDash"/>
            <a:miter lim="800000"/>
            <a:tailEnd type="triangle"/>
          </a:ln>
          <a:effectLst/>
        </p:spPr>
      </p:cxnSp>
      <p:cxnSp>
        <p:nvCxnSpPr>
          <p:cNvPr id="18" name="Straight Arrow Connector 17"/>
          <p:cNvCxnSpPr/>
          <p:nvPr/>
        </p:nvCxnSpPr>
        <p:spPr>
          <a:xfrm>
            <a:off x="7301729" y="2944716"/>
            <a:ext cx="220852" cy="342594"/>
          </a:xfrm>
          <a:prstGeom prst="straightConnector1">
            <a:avLst/>
          </a:prstGeom>
          <a:noFill/>
          <a:ln w="19050" cap="flat" cmpd="sng" algn="ctr">
            <a:solidFill>
              <a:srgbClr val="70AD47">
                <a:lumMod val="75000"/>
              </a:srgbClr>
            </a:solidFill>
            <a:prstDash val="sysDash"/>
            <a:miter lim="800000"/>
            <a:tailEnd type="triangle"/>
          </a:ln>
          <a:effectLst/>
        </p:spPr>
      </p:cxnSp>
      <p:cxnSp>
        <p:nvCxnSpPr>
          <p:cNvPr id="19" name="Straight Connector 18"/>
          <p:cNvCxnSpPr/>
          <p:nvPr/>
        </p:nvCxnSpPr>
        <p:spPr>
          <a:xfrm flipH="1" flipV="1">
            <a:off x="9099154" y="1368347"/>
            <a:ext cx="3519" cy="3935502"/>
          </a:xfrm>
          <a:prstGeom prst="line">
            <a:avLst/>
          </a:prstGeom>
          <a:noFill/>
          <a:ln w="12700" cap="flat" cmpd="sng" algn="ctr">
            <a:solidFill>
              <a:srgbClr val="4472C4">
                <a:lumMod val="60000"/>
                <a:lumOff val="40000"/>
              </a:srgbClr>
            </a:solidFill>
            <a:prstDash val="solid"/>
            <a:miter lim="800000"/>
          </a:ln>
          <a:effectLst/>
        </p:spPr>
      </p:cxnSp>
      <p:cxnSp>
        <p:nvCxnSpPr>
          <p:cNvPr id="20" name="Straight Arrow Connector 19"/>
          <p:cNvCxnSpPr/>
          <p:nvPr/>
        </p:nvCxnSpPr>
        <p:spPr>
          <a:xfrm flipV="1">
            <a:off x="8064671" y="3116013"/>
            <a:ext cx="0" cy="195148"/>
          </a:xfrm>
          <a:prstGeom prst="straightConnector1">
            <a:avLst/>
          </a:prstGeom>
          <a:noFill/>
          <a:ln w="19050" cap="flat" cmpd="sng" algn="ctr">
            <a:solidFill>
              <a:srgbClr val="FF0000"/>
            </a:solidFill>
            <a:prstDash val="sysDot"/>
            <a:miter lim="800000"/>
            <a:tailEnd type="triangle"/>
          </a:ln>
          <a:effectLst/>
        </p:spPr>
      </p:cxnSp>
      <p:sp>
        <p:nvSpPr>
          <p:cNvPr id="21" name="Oval 20"/>
          <p:cNvSpPr/>
          <p:nvPr/>
        </p:nvSpPr>
        <p:spPr>
          <a:xfrm>
            <a:off x="8774905" y="3541004"/>
            <a:ext cx="807112" cy="767585"/>
          </a:xfrm>
          <a:prstGeom prst="ellipse">
            <a:avLst/>
          </a:prstGeom>
          <a:noFill/>
          <a:ln w="12700" cap="flat" cmpd="sng" algn="ctr">
            <a:solidFill>
              <a:srgbClr val="FFC000"/>
            </a:solidFill>
            <a:prstDash val="solid"/>
            <a:miter lim="800000"/>
          </a:ln>
          <a:effectLst/>
        </p:spPr>
        <p:txBody>
          <a:bodyPr rtlCol="0" anchor="ctr"/>
          <a:lstStyle/>
          <a:p>
            <a:pPr algn="ctr" defTabSz="1219170">
              <a:defRPr/>
            </a:pPr>
            <a:endParaRPr lang="id-ID" sz="2400" kern="0">
              <a:solidFill>
                <a:prstClr val="white"/>
              </a:solidFill>
            </a:endParaRPr>
          </a:p>
        </p:txBody>
      </p:sp>
      <p:cxnSp>
        <p:nvCxnSpPr>
          <p:cNvPr id="22" name="Straight Connector 21"/>
          <p:cNvCxnSpPr/>
          <p:nvPr/>
        </p:nvCxnSpPr>
        <p:spPr>
          <a:xfrm>
            <a:off x="6517205" y="3311161"/>
            <a:ext cx="5185995" cy="0"/>
          </a:xfrm>
          <a:prstGeom prst="line">
            <a:avLst/>
          </a:prstGeom>
          <a:noFill/>
          <a:ln w="12700" cap="flat" cmpd="sng" algn="ctr">
            <a:solidFill>
              <a:srgbClr val="4472C4">
                <a:lumMod val="60000"/>
                <a:lumOff val="40000"/>
              </a:srgbClr>
            </a:solidFill>
            <a:prstDash val="solid"/>
            <a:miter lim="800000"/>
          </a:ln>
          <a:effectLst/>
        </p:spPr>
      </p:cxnSp>
      <p:cxnSp>
        <p:nvCxnSpPr>
          <p:cNvPr id="23" name="Straight Arrow Connector 22"/>
          <p:cNvCxnSpPr/>
          <p:nvPr/>
        </p:nvCxnSpPr>
        <p:spPr>
          <a:xfrm flipV="1">
            <a:off x="7042732" y="4315095"/>
            <a:ext cx="0" cy="195148"/>
          </a:xfrm>
          <a:prstGeom prst="straightConnector1">
            <a:avLst/>
          </a:prstGeom>
          <a:noFill/>
          <a:ln w="19050" cap="flat" cmpd="sng" algn="ctr">
            <a:solidFill>
              <a:srgbClr val="FF0000"/>
            </a:solidFill>
            <a:prstDash val="sysDot"/>
            <a:miter lim="800000"/>
            <a:tailEnd type="triangle"/>
          </a:ln>
          <a:effectLst/>
        </p:spPr>
      </p:cxnSp>
      <p:cxnSp>
        <p:nvCxnSpPr>
          <p:cNvPr id="24" name="Straight Arrow Connector 23"/>
          <p:cNvCxnSpPr/>
          <p:nvPr/>
        </p:nvCxnSpPr>
        <p:spPr>
          <a:xfrm flipV="1">
            <a:off x="10911648" y="2944716"/>
            <a:ext cx="0" cy="195148"/>
          </a:xfrm>
          <a:prstGeom prst="straightConnector1">
            <a:avLst/>
          </a:prstGeom>
          <a:noFill/>
          <a:ln w="19050" cap="flat" cmpd="sng" algn="ctr">
            <a:solidFill>
              <a:srgbClr val="FF0000"/>
            </a:solidFill>
            <a:prstDash val="sysDot"/>
            <a:miter lim="800000"/>
            <a:tailEnd type="triangle"/>
          </a:ln>
          <a:effectLst/>
        </p:spPr>
      </p:cxnSp>
      <p:cxnSp>
        <p:nvCxnSpPr>
          <p:cNvPr id="25" name="Straight Arrow Connector 24"/>
          <p:cNvCxnSpPr/>
          <p:nvPr/>
        </p:nvCxnSpPr>
        <p:spPr>
          <a:xfrm flipV="1">
            <a:off x="8848683" y="1732624"/>
            <a:ext cx="0" cy="195148"/>
          </a:xfrm>
          <a:prstGeom prst="straightConnector1">
            <a:avLst/>
          </a:prstGeom>
          <a:noFill/>
          <a:ln w="19050" cap="flat" cmpd="sng" algn="ctr">
            <a:solidFill>
              <a:srgbClr val="FF0000"/>
            </a:solidFill>
            <a:prstDash val="sysDot"/>
            <a:miter lim="800000"/>
            <a:tailEnd type="triangle"/>
          </a:ln>
          <a:effectLst/>
        </p:spPr>
      </p:cxnSp>
      <p:cxnSp>
        <p:nvCxnSpPr>
          <p:cNvPr id="26" name="Straight Arrow Connector 25"/>
          <p:cNvCxnSpPr/>
          <p:nvPr/>
        </p:nvCxnSpPr>
        <p:spPr>
          <a:xfrm flipH="1">
            <a:off x="9158382" y="1565664"/>
            <a:ext cx="437943" cy="147446"/>
          </a:xfrm>
          <a:prstGeom prst="straightConnector1">
            <a:avLst/>
          </a:prstGeom>
          <a:noFill/>
          <a:ln w="19050" cap="flat" cmpd="sng" algn="ctr">
            <a:solidFill>
              <a:srgbClr val="70AD47">
                <a:lumMod val="75000"/>
              </a:srgbClr>
            </a:solidFill>
            <a:prstDash val="sysDash"/>
            <a:miter lim="800000"/>
            <a:tailEnd type="triangle"/>
          </a:ln>
          <a:effectLst/>
        </p:spPr>
      </p:cxnSp>
      <p:sp>
        <p:nvSpPr>
          <p:cNvPr id="27" name="TextBox 26"/>
          <p:cNvSpPr txBox="1"/>
          <p:nvPr/>
        </p:nvSpPr>
        <p:spPr>
          <a:xfrm>
            <a:off x="9751852" y="1440443"/>
            <a:ext cx="901209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defTabSz="1219170">
              <a:defRPr/>
            </a:pPr>
            <a:r>
              <a:rPr lang="id-ID" sz="1200" kern="0" dirty="0">
                <a:solidFill>
                  <a:prstClr val="black">
                    <a:lumMod val="75000"/>
                    <a:lumOff val="25000"/>
                  </a:prstClr>
                </a:solidFill>
              </a:rPr>
              <a:t>Bangladesh</a:t>
            </a:r>
          </a:p>
        </p:txBody>
      </p:sp>
      <p:sp>
        <p:nvSpPr>
          <p:cNvPr id="28" name="TextBox 27"/>
          <p:cNvSpPr txBox="1"/>
          <p:nvPr/>
        </p:nvSpPr>
        <p:spPr>
          <a:xfrm>
            <a:off x="10109785" y="3551302"/>
            <a:ext cx="569387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defTabSz="1219170">
              <a:defRPr/>
            </a:pPr>
            <a:r>
              <a:rPr lang="id-ID" sz="1200" kern="0" dirty="0">
                <a:solidFill>
                  <a:prstClr val="black">
                    <a:lumMod val="75000"/>
                    <a:lumOff val="25000"/>
                  </a:prstClr>
                </a:solidFill>
              </a:rPr>
              <a:t>Sudan</a:t>
            </a:r>
          </a:p>
        </p:txBody>
      </p:sp>
      <p:cxnSp>
        <p:nvCxnSpPr>
          <p:cNvPr id="29" name="Straight Connector 28"/>
          <p:cNvCxnSpPr/>
          <p:nvPr/>
        </p:nvCxnSpPr>
        <p:spPr>
          <a:xfrm flipH="1" flipV="1">
            <a:off x="7807680" y="3287311"/>
            <a:ext cx="6023" cy="2023042"/>
          </a:xfrm>
          <a:prstGeom prst="line">
            <a:avLst/>
          </a:prstGeom>
          <a:noFill/>
          <a:ln w="12700" cap="flat" cmpd="sng" algn="ctr">
            <a:solidFill>
              <a:srgbClr val="4472C4">
                <a:lumMod val="60000"/>
                <a:lumOff val="40000"/>
              </a:srgbClr>
            </a:solidFill>
            <a:prstDash val="solid"/>
            <a:miter lim="800000"/>
          </a:ln>
          <a:effectLst/>
        </p:spPr>
      </p:cxnSp>
      <p:cxnSp>
        <p:nvCxnSpPr>
          <p:cNvPr id="30" name="Straight Connector 29"/>
          <p:cNvCxnSpPr/>
          <p:nvPr/>
        </p:nvCxnSpPr>
        <p:spPr>
          <a:xfrm flipV="1">
            <a:off x="6534772" y="4315094"/>
            <a:ext cx="2549832" cy="9758"/>
          </a:xfrm>
          <a:prstGeom prst="line">
            <a:avLst/>
          </a:prstGeom>
          <a:noFill/>
          <a:ln w="12700" cap="flat" cmpd="sng" algn="ctr">
            <a:solidFill>
              <a:srgbClr val="4472C4">
                <a:lumMod val="60000"/>
                <a:lumOff val="40000"/>
              </a:srgbClr>
            </a:solidFill>
            <a:prstDash val="solid"/>
            <a:miter lim="800000"/>
          </a:ln>
          <a:effectLst/>
        </p:spPr>
      </p:cxnSp>
      <p:sp>
        <p:nvSpPr>
          <p:cNvPr id="31" name="TextBox 30"/>
          <p:cNvSpPr txBox="1"/>
          <p:nvPr/>
        </p:nvSpPr>
        <p:spPr>
          <a:xfrm>
            <a:off x="8236655" y="6033298"/>
            <a:ext cx="627777" cy="276999"/>
          </a:xfrm>
          <a:prstGeom prst="rect">
            <a:avLst/>
          </a:prstGeom>
          <a:solidFill>
            <a:srgbClr val="FFFFFF"/>
          </a:solidFill>
        </p:spPr>
        <p:txBody>
          <a:bodyPr wrap="square" rtlCol="0">
            <a:spAutoFit/>
          </a:bodyPr>
          <a:lstStyle/>
          <a:p>
            <a:r>
              <a:rPr lang="id-ID" sz="1200" dirty="0">
                <a:solidFill>
                  <a:prstClr val="white">
                    <a:lumMod val="50000"/>
                  </a:prstClr>
                </a:solidFill>
              </a:rPr>
              <a:t>2015</a:t>
            </a:r>
          </a:p>
        </p:txBody>
      </p:sp>
      <p:sp>
        <p:nvSpPr>
          <p:cNvPr id="32" name="TextBox 31"/>
          <p:cNvSpPr txBox="1"/>
          <p:nvPr/>
        </p:nvSpPr>
        <p:spPr>
          <a:xfrm>
            <a:off x="9100723" y="6021062"/>
            <a:ext cx="627777" cy="276999"/>
          </a:xfrm>
          <a:prstGeom prst="rect">
            <a:avLst/>
          </a:prstGeom>
          <a:solidFill>
            <a:srgbClr val="FFFFFF"/>
          </a:solidFill>
        </p:spPr>
        <p:txBody>
          <a:bodyPr wrap="square" rtlCol="0">
            <a:spAutoFit/>
          </a:bodyPr>
          <a:lstStyle/>
          <a:p>
            <a:r>
              <a:rPr lang="id-ID" sz="1200" dirty="0">
                <a:solidFill>
                  <a:prstClr val="white">
                    <a:lumMod val="50000"/>
                  </a:prstClr>
                </a:solidFill>
              </a:rPr>
              <a:t>2016</a:t>
            </a:r>
          </a:p>
        </p:txBody>
      </p:sp>
      <p:graphicFrame>
        <p:nvGraphicFramePr>
          <p:cNvPr id="33" name="Table 32"/>
          <p:cNvGraphicFramePr>
            <a:graphicFrameLocks noGrp="1"/>
          </p:cNvGraphicFramePr>
          <p:nvPr>
            <p:extLst/>
          </p:nvPr>
        </p:nvGraphicFramePr>
        <p:xfrm>
          <a:off x="217644" y="2743062"/>
          <a:ext cx="5428201" cy="2719462"/>
        </p:xfrm>
        <a:graphic>
          <a:graphicData uri="http://schemas.openxmlformats.org/drawingml/2006/table">
            <a:tbl>
              <a:tblPr/>
              <a:tblGrid>
                <a:gridCol w="1578273"/>
                <a:gridCol w="764195"/>
                <a:gridCol w="723332"/>
                <a:gridCol w="914400"/>
                <a:gridCol w="766425"/>
                <a:gridCol w="681576"/>
              </a:tblGrid>
              <a:tr h="456565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9pPr>
                    </a:lstStyle>
                    <a:p>
                      <a:pPr algn="ctr" fontAlgn="b"/>
                      <a:r>
                        <a:rPr lang="id-ID" sz="1500" b="1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Industry</a:t>
                      </a:r>
                      <a:endParaRPr lang="id-ID" sz="1500" b="1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9525" marB="0" anchor="ctr">
                    <a:lnL w="12700" cmpd="sng">
                      <a:solidFill>
                        <a:srgbClr val="4472C4"/>
                      </a:solidFill>
                    </a:lnL>
                    <a:lnR w="12700" cmpd="sng">
                      <a:solidFill>
                        <a:srgbClr val="4472C4"/>
                      </a:solidFill>
                    </a:lnR>
                    <a:lnT w="12700" cmpd="sng">
                      <a:solidFill>
                        <a:srgbClr val="4472C4"/>
                      </a:solidFill>
                    </a:lnT>
                    <a:lnB w="12700" cmpd="sng">
                      <a:solidFill>
                        <a:srgbClr val="4472C4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5596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9pPr>
                    </a:lstStyle>
                    <a:p>
                      <a:pPr algn="ctr" fontAlgn="b"/>
                      <a:r>
                        <a:rPr lang="id-ID" sz="1500" b="1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2015</a:t>
                      </a:r>
                      <a:endParaRPr lang="id-ID" sz="1500" b="1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9525" marB="0" anchor="ctr">
                    <a:lnL w="12700" cmpd="sng">
                      <a:solidFill>
                        <a:srgbClr val="4472C4"/>
                      </a:solidFill>
                    </a:lnL>
                    <a:lnR w="12700" cmpd="sng">
                      <a:solidFill>
                        <a:srgbClr val="4472C4"/>
                      </a:solidFill>
                    </a:lnR>
                    <a:lnT w="12700" cmpd="sng">
                      <a:solidFill>
                        <a:srgbClr val="4472C4"/>
                      </a:solidFill>
                    </a:lnT>
                    <a:lnB w="12700" cmpd="sng">
                      <a:solidFill>
                        <a:srgbClr val="4472C4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5596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9pPr>
                    </a:lstStyle>
                    <a:p>
                      <a:pPr algn="ctr" fontAlgn="b"/>
                      <a:r>
                        <a:rPr lang="id-ID" sz="1500" b="1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2021</a:t>
                      </a:r>
                      <a:endParaRPr lang="id-ID" sz="1500" b="1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9525" marB="0" anchor="ctr">
                    <a:lnL w="12700" cmpd="sng">
                      <a:solidFill>
                        <a:srgbClr val="4472C4"/>
                      </a:solidFill>
                    </a:lnL>
                    <a:lnR w="12700" cmpd="sng">
                      <a:solidFill>
                        <a:srgbClr val="4472C4"/>
                      </a:solidFill>
                    </a:lnR>
                    <a:lnT w="12700" cmpd="sng">
                      <a:solidFill>
                        <a:srgbClr val="4472C4"/>
                      </a:solidFill>
                    </a:lnT>
                    <a:lnB w="12700" cmpd="sng">
                      <a:solidFill>
                        <a:srgbClr val="4472C4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5596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9pPr>
                    </a:lstStyle>
                    <a:p>
                      <a:pPr algn="ctr" fontAlgn="b"/>
                      <a:r>
                        <a:rPr lang="id-ID" sz="1500" b="1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Indonesia</a:t>
                      </a:r>
                      <a:endParaRPr lang="id-ID" sz="1500" b="1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9525" marB="0" anchor="ctr">
                    <a:lnL w="12700" cmpd="sng">
                      <a:solidFill>
                        <a:srgbClr val="4472C4"/>
                      </a:solidFill>
                    </a:lnL>
                    <a:lnR w="12700" cmpd="sng">
                      <a:solidFill>
                        <a:srgbClr val="4472C4"/>
                      </a:solidFill>
                    </a:lnR>
                    <a:lnT w="12700" cmpd="sng">
                      <a:solidFill>
                        <a:srgbClr val="4472C4"/>
                      </a:solidFill>
                    </a:lnT>
                    <a:lnB w="12700" cmpd="sng">
                      <a:solidFill>
                        <a:srgbClr val="4472C4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005596"/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9pPr>
                    </a:lstStyle>
                    <a:p>
                      <a:pPr algn="ctr" fontAlgn="b"/>
                      <a:r>
                        <a:rPr lang="id-ID" sz="1500" b="1" u="none" strike="noStrike" dirty="0" smtClean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 Expen</a:t>
                      </a:r>
                      <a:r>
                        <a:rPr lang="id-ID" sz="1500" b="1" u="none" strike="noStrike" baseline="0" dirty="0" smtClean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d.   </a:t>
                      </a:r>
                    </a:p>
                    <a:p>
                      <a:pPr algn="ctr" fontAlgn="b"/>
                      <a:r>
                        <a:rPr lang="id-ID" sz="1500" b="1" u="none" strike="noStrike" baseline="0" dirty="0" smtClean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  </a:t>
                      </a:r>
                      <a:r>
                        <a:rPr lang="id-ID" sz="1500" b="1" u="none" strike="noStrike" dirty="0" smtClean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Rank</a:t>
                      </a:r>
                      <a:endParaRPr lang="id-ID" sz="1500" b="1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9525" marB="0" anchor="b">
                    <a:lnL w="12700" cmpd="sng">
                      <a:solidFill>
                        <a:srgbClr val="4472C4"/>
                      </a:solidFill>
                    </a:lnL>
                    <a:lnR w="12700" cmpd="sng">
                      <a:solidFill>
                        <a:srgbClr val="4472C4"/>
                      </a:solidFill>
                    </a:lnR>
                    <a:lnT w="12700" cmpd="sng">
                      <a:solidFill>
                        <a:srgbClr val="4472C4"/>
                      </a:solidFill>
                    </a:lnT>
                    <a:lnB w="12700" cmpd="sng">
                      <a:solidFill>
                        <a:srgbClr val="4472C4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0AD47">
                        <a:lumMod val="75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9pPr>
                    </a:lstStyle>
                    <a:p>
                      <a:pPr algn="ctr" fontAlgn="b"/>
                      <a:r>
                        <a:rPr lang="id-ID" sz="1500" b="1" u="none" strike="noStrike" dirty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Player </a:t>
                      </a:r>
                      <a:endParaRPr lang="id-ID" sz="1500" b="1" u="none" strike="noStrike" dirty="0" smtClean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  <a:p>
                      <a:pPr algn="ctr" fontAlgn="b"/>
                      <a:r>
                        <a:rPr lang="id-ID" sz="1500" b="1" u="none" strike="noStrike" dirty="0" smtClean="0">
                          <a:solidFill>
                            <a:schemeClr val="bg1"/>
                          </a:solidFill>
                          <a:effectLst/>
                          <a:latin typeface="Arial Narrow" panose="020B0606020202030204" pitchFamily="34" charset="0"/>
                        </a:rPr>
                        <a:t>Rank</a:t>
                      </a:r>
                      <a:endParaRPr lang="id-ID" sz="1500" b="1" i="0" u="none" strike="noStrike" dirty="0">
                        <a:solidFill>
                          <a:schemeClr val="bg1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9525" marB="0" anchor="b">
                    <a:lnL w="12700" cmpd="sng">
                      <a:solidFill>
                        <a:srgbClr val="4472C4"/>
                      </a:solidFill>
                    </a:lnL>
                    <a:lnR w="12700" cmpd="sng">
                      <a:solidFill>
                        <a:srgbClr val="4472C4"/>
                      </a:solidFill>
                    </a:lnR>
                    <a:lnT w="12700" cmpd="sng">
                      <a:solidFill>
                        <a:srgbClr val="4472C4"/>
                      </a:solidFill>
                    </a:lnT>
                    <a:lnB w="12700" cmpd="sng">
                      <a:solidFill>
                        <a:srgbClr val="4472C4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0AD47">
                        <a:lumMod val="75000"/>
                      </a:srgbClr>
                    </a:solidFill>
                  </a:tcPr>
                </a:tc>
              </a:tr>
              <a:tr h="233045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9pPr>
                    </a:lstStyle>
                    <a:p>
                      <a:pPr algn="l" fontAlgn="b"/>
                      <a:r>
                        <a:rPr lang="id-ID" sz="1500" b="1" u="none" strike="noStrike" dirty="0">
                          <a:effectLst/>
                          <a:latin typeface="Arial Narrow" panose="020B0606020202030204" pitchFamily="34" charset="0"/>
                        </a:rPr>
                        <a:t>Halal Food</a:t>
                      </a:r>
                      <a:endParaRPr lang="id-ID" sz="1500" b="1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9525" marB="0" anchor="ctr">
                    <a:lnL w="12700" cmpd="sng">
                      <a:solidFill>
                        <a:srgbClr val="4472C4"/>
                      </a:solidFill>
                    </a:lnL>
                    <a:lnR w="12700" cmpd="sng">
                      <a:solidFill>
                        <a:srgbClr val="4472C4"/>
                      </a:solidFill>
                    </a:lnR>
                    <a:lnT w="12700" cmpd="sng">
                      <a:solidFill>
                        <a:srgbClr val="4472C4"/>
                      </a:solidFill>
                    </a:lnT>
                    <a:lnB w="12700" cmpd="sng">
                      <a:solidFill>
                        <a:srgbClr val="4472C4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4472C4">
                        <a:tint val="2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9pPr>
                    </a:lstStyle>
                    <a:p>
                      <a:pPr algn="ctr" fontAlgn="b"/>
                      <a:r>
                        <a:rPr lang="id-ID" sz="1500" b="1" u="none" strike="noStrike" dirty="0" smtClean="0">
                          <a:effectLst/>
                          <a:latin typeface="Arial Narrow" panose="020B0606020202030204" pitchFamily="34" charset="0"/>
                        </a:rPr>
                        <a:t>          1,17 </a:t>
                      </a:r>
                      <a:endParaRPr lang="id-ID" sz="1500" b="1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9525" marB="0" anchor="b">
                    <a:lnL w="12700" cmpd="sng">
                      <a:solidFill>
                        <a:srgbClr val="4472C4"/>
                      </a:solidFill>
                    </a:lnL>
                    <a:lnR w="12700" cmpd="sng">
                      <a:solidFill>
                        <a:srgbClr val="4472C4"/>
                      </a:solidFill>
                    </a:lnR>
                    <a:lnT w="12700" cmpd="sng">
                      <a:solidFill>
                        <a:srgbClr val="4472C4"/>
                      </a:solidFill>
                    </a:lnT>
                    <a:lnB w="12700" cmpd="sng">
                      <a:solidFill>
                        <a:srgbClr val="4472C4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4472C4">
                        <a:tint val="2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9pPr>
                    </a:lstStyle>
                    <a:p>
                      <a:pPr algn="ctr" fontAlgn="b"/>
                      <a:r>
                        <a:rPr lang="id-ID" sz="1500" b="1" u="none" strike="noStrike" dirty="0">
                          <a:effectLst/>
                          <a:latin typeface="Arial Narrow" panose="020B0606020202030204" pitchFamily="34" charset="0"/>
                        </a:rPr>
                        <a:t>         </a:t>
                      </a:r>
                      <a:r>
                        <a:rPr lang="id-ID" sz="1500" b="1" u="none" strike="noStrike" dirty="0" smtClean="0">
                          <a:effectLst/>
                          <a:latin typeface="Arial Narrow" panose="020B0606020202030204" pitchFamily="34" charset="0"/>
                        </a:rPr>
                        <a:t>1,91 </a:t>
                      </a:r>
                      <a:endParaRPr lang="id-ID" sz="1500" b="1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9525" marB="0" anchor="b">
                    <a:lnL w="12700" cmpd="sng">
                      <a:solidFill>
                        <a:srgbClr val="4472C4"/>
                      </a:solidFill>
                    </a:lnL>
                    <a:lnR w="12700" cmpd="sng">
                      <a:solidFill>
                        <a:srgbClr val="4472C4"/>
                      </a:solidFill>
                    </a:lnR>
                    <a:lnT w="12700" cmpd="sng">
                      <a:solidFill>
                        <a:srgbClr val="4472C4"/>
                      </a:solidFill>
                    </a:lnT>
                    <a:lnB w="12700" cmpd="sng">
                      <a:solidFill>
                        <a:srgbClr val="4472C4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4472C4">
                        <a:tint val="2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9pPr>
                    </a:lstStyle>
                    <a:p>
                      <a:pPr algn="ctr" fontAlgn="b"/>
                      <a:r>
                        <a:rPr lang="id-ID" sz="1500" b="1" u="none" strike="noStrike">
                          <a:effectLst/>
                          <a:latin typeface="Arial Narrow" panose="020B0606020202030204" pitchFamily="34" charset="0"/>
                        </a:rPr>
                        <a:t>           0,16 </a:t>
                      </a:r>
                      <a:endParaRPr lang="id-ID" sz="1500" b="1" i="0" u="none" strike="noStrike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9525" marB="0" anchor="b">
                    <a:lnL w="12700" cmpd="sng">
                      <a:solidFill>
                        <a:srgbClr val="4472C4"/>
                      </a:solidFill>
                    </a:lnL>
                    <a:lnR w="12700" cmpd="sng">
                      <a:solidFill>
                        <a:srgbClr val="4472C4"/>
                      </a:solidFill>
                    </a:lnR>
                    <a:lnT w="12700" cmpd="sng">
                      <a:solidFill>
                        <a:srgbClr val="4472C4"/>
                      </a:solidFill>
                    </a:lnT>
                    <a:lnB w="12700" cmpd="sng">
                      <a:solidFill>
                        <a:srgbClr val="4472C4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4472C4">
                        <a:tint val="2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9pPr>
                    </a:lstStyle>
                    <a:p>
                      <a:pPr algn="ctr" fontAlgn="b"/>
                      <a:r>
                        <a:rPr lang="id-ID" sz="1500" b="1" u="none" strike="noStrike" dirty="0">
                          <a:effectLst/>
                          <a:latin typeface="Arial Narrow" panose="020B0606020202030204" pitchFamily="34" charset="0"/>
                        </a:rPr>
                        <a:t>1</a:t>
                      </a:r>
                      <a:endParaRPr lang="id-ID" sz="1500" b="1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9525" marB="0" anchor="b">
                    <a:lnL w="12700" cmpd="sng">
                      <a:solidFill>
                        <a:srgbClr val="4472C4"/>
                      </a:solidFill>
                    </a:lnL>
                    <a:lnR w="12700" cmpd="sng">
                      <a:solidFill>
                        <a:srgbClr val="4472C4"/>
                      </a:solidFill>
                    </a:lnR>
                    <a:lnT w="12700" cmpd="sng">
                      <a:solidFill>
                        <a:srgbClr val="4472C4"/>
                      </a:solidFill>
                    </a:lnT>
                    <a:lnB w="12700" cmpd="sng">
                      <a:solidFill>
                        <a:srgbClr val="4472C4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0AD47">
                        <a:lumMod val="20000"/>
                        <a:lumOff val="8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9pPr>
                    </a:lstStyle>
                    <a:p>
                      <a:pPr algn="ctr" fontAlgn="b"/>
                      <a:r>
                        <a:rPr lang="id-ID" sz="1500" b="1" u="none" strike="noStrike" dirty="0">
                          <a:effectLst/>
                          <a:latin typeface="Arial Narrow" panose="020B0606020202030204" pitchFamily="34" charset="0"/>
                        </a:rPr>
                        <a:t>-</a:t>
                      </a:r>
                      <a:endParaRPr lang="id-ID" sz="1500" b="1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9525" marB="0" anchor="b">
                    <a:lnL w="12700" cmpd="sng">
                      <a:solidFill>
                        <a:srgbClr val="4472C4"/>
                      </a:solidFill>
                    </a:lnL>
                    <a:lnR w="12700" cmpd="sng">
                      <a:solidFill>
                        <a:srgbClr val="4472C4"/>
                      </a:solidFill>
                    </a:lnR>
                    <a:lnT w="12700" cmpd="sng">
                      <a:solidFill>
                        <a:srgbClr val="4472C4"/>
                      </a:solidFill>
                    </a:lnT>
                    <a:lnB w="12700" cmpd="sng">
                      <a:solidFill>
                        <a:srgbClr val="4472C4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0AD47">
                        <a:lumMod val="20000"/>
                        <a:lumOff val="80000"/>
                      </a:srgbClr>
                    </a:solidFill>
                  </a:tcPr>
                </a:tc>
              </a:tr>
              <a:tr h="233045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9pPr>
                    </a:lstStyle>
                    <a:p>
                      <a:pPr algn="l" fontAlgn="b"/>
                      <a:r>
                        <a:rPr lang="id-ID" sz="1500" b="1" u="none" strike="noStrike" dirty="0">
                          <a:effectLst/>
                          <a:latin typeface="Arial Narrow" panose="020B0606020202030204" pitchFamily="34" charset="0"/>
                        </a:rPr>
                        <a:t>Islamic Finance</a:t>
                      </a:r>
                      <a:endParaRPr lang="id-ID" sz="1500" b="1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9525" marB="0" anchor="ctr">
                    <a:lnL w="12700" cmpd="sng">
                      <a:solidFill>
                        <a:srgbClr val="4472C4"/>
                      </a:solidFill>
                    </a:lnL>
                    <a:lnR w="12700" cmpd="sng">
                      <a:solidFill>
                        <a:srgbClr val="4472C4"/>
                      </a:solidFill>
                    </a:lnR>
                    <a:lnT w="12700" cmpd="sng">
                      <a:solidFill>
                        <a:srgbClr val="4472C4"/>
                      </a:solidFill>
                    </a:lnT>
                    <a:lnB w="12700" cmpd="sng">
                      <a:solidFill>
                        <a:srgbClr val="4472C4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4472C4">
                        <a:lumMod val="20000"/>
                        <a:lumOff val="8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9pPr>
                    </a:lstStyle>
                    <a:p>
                      <a:pPr algn="ctr" fontAlgn="b"/>
                      <a:r>
                        <a:rPr lang="id-ID" sz="1500" b="1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id-ID" sz="1500" b="1" u="none" strike="noStrike" dirty="0" smtClean="0">
                          <a:effectLst/>
                          <a:latin typeface="Arial Narrow" panose="020B0606020202030204" pitchFamily="34" charset="0"/>
                        </a:rPr>
                        <a:t>         2,00 </a:t>
                      </a:r>
                      <a:endParaRPr lang="id-ID" sz="1500" b="1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9525" marB="0" anchor="b">
                    <a:lnL w="12700" cmpd="sng">
                      <a:solidFill>
                        <a:srgbClr val="4472C4"/>
                      </a:solidFill>
                    </a:lnL>
                    <a:lnR w="12700" cmpd="sng">
                      <a:solidFill>
                        <a:srgbClr val="4472C4"/>
                      </a:solidFill>
                    </a:lnR>
                    <a:lnT w="12700" cmpd="sng">
                      <a:solidFill>
                        <a:srgbClr val="4472C4"/>
                      </a:solidFill>
                    </a:lnT>
                    <a:lnB w="12700" cmpd="sng">
                      <a:solidFill>
                        <a:srgbClr val="4472C4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4472C4">
                        <a:lumMod val="20000"/>
                        <a:lumOff val="8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9pPr>
                    </a:lstStyle>
                    <a:p>
                      <a:pPr algn="ctr" fontAlgn="b"/>
                      <a:r>
                        <a:rPr lang="id-ID" sz="1500" b="1" u="none" strike="noStrike" dirty="0">
                          <a:effectLst/>
                          <a:latin typeface="Arial Narrow" panose="020B0606020202030204" pitchFamily="34" charset="0"/>
                        </a:rPr>
                        <a:t>        </a:t>
                      </a:r>
                      <a:r>
                        <a:rPr lang="id-ID" sz="1500" b="1" u="none" strike="noStrike" dirty="0" smtClean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id-ID" sz="1500" b="1" u="none" strike="noStrike" dirty="0">
                          <a:effectLst/>
                          <a:latin typeface="Arial Narrow" panose="020B0606020202030204" pitchFamily="34" charset="0"/>
                        </a:rPr>
                        <a:t>3,46 </a:t>
                      </a:r>
                      <a:endParaRPr lang="id-ID" sz="1500" b="1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9525" marB="0" anchor="b">
                    <a:lnL w="12700" cmpd="sng">
                      <a:solidFill>
                        <a:srgbClr val="4472C4"/>
                      </a:solidFill>
                    </a:lnL>
                    <a:lnR w="12700" cmpd="sng">
                      <a:solidFill>
                        <a:srgbClr val="4472C4"/>
                      </a:solidFill>
                    </a:lnR>
                    <a:lnT w="12700" cmpd="sng">
                      <a:solidFill>
                        <a:srgbClr val="4472C4"/>
                      </a:solidFill>
                    </a:lnT>
                    <a:lnB w="12700" cmpd="sng">
                      <a:solidFill>
                        <a:srgbClr val="4472C4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4472C4">
                        <a:lumMod val="20000"/>
                        <a:lumOff val="8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9pPr>
                    </a:lstStyle>
                    <a:p>
                      <a:pPr algn="ctr" fontAlgn="b"/>
                      <a:r>
                        <a:rPr lang="id-ID" sz="1500" b="1" u="none" strike="noStrike" dirty="0">
                          <a:effectLst/>
                          <a:latin typeface="Arial Narrow" panose="020B0606020202030204" pitchFamily="34" charset="0"/>
                        </a:rPr>
                        <a:t>           0,02 </a:t>
                      </a:r>
                      <a:endParaRPr lang="id-ID" sz="1500" b="1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9525" marB="0" anchor="b">
                    <a:lnL w="12700" cmpd="sng">
                      <a:solidFill>
                        <a:srgbClr val="4472C4"/>
                      </a:solidFill>
                    </a:lnL>
                    <a:lnR w="12700" cmpd="sng">
                      <a:solidFill>
                        <a:srgbClr val="4472C4"/>
                      </a:solidFill>
                    </a:lnR>
                    <a:lnT w="12700" cmpd="sng">
                      <a:solidFill>
                        <a:srgbClr val="4472C4"/>
                      </a:solidFill>
                    </a:lnT>
                    <a:lnB w="12700" cmpd="sng">
                      <a:solidFill>
                        <a:srgbClr val="4472C4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4472C4">
                        <a:lumMod val="20000"/>
                        <a:lumOff val="8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9pPr>
                    </a:lstStyle>
                    <a:p>
                      <a:pPr algn="ctr" fontAlgn="b"/>
                      <a:r>
                        <a:rPr lang="id-ID" sz="1500" b="1" u="none" strike="noStrike" dirty="0">
                          <a:effectLst/>
                          <a:latin typeface="Arial Narrow" panose="020B0606020202030204" pitchFamily="34" charset="0"/>
                        </a:rPr>
                        <a:t>10</a:t>
                      </a:r>
                      <a:endParaRPr lang="id-ID" sz="1500" b="1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9525" marB="0" anchor="b">
                    <a:lnL w="12700" cmpd="sng">
                      <a:solidFill>
                        <a:srgbClr val="4472C4"/>
                      </a:solidFill>
                    </a:lnL>
                    <a:lnR w="12700" cmpd="sng">
                      <a:solidFill>
                        <a:srgbClr val="4472C4"/>
                      </a:solidFill>
                    </a:lnR>
                    <a:lnT w="12700" cmpd="sng">
                      <a:solidFill>
                        <a:srgbClr val="4472C4"/>
                      </a:solidFill>
                    </a:lnT>
                    <a:lnB w="12700" cmpd="sng">
                      <a:solidFill>
                        <a:srgbClr val="4472C4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0AD47">
                        <a:lumMod val="20000"/>
                        <a:lumOff val="8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9pPr>
                    </a:lstStyle>
                    <a:p>
                      <a:pPr algn="ctr" fontAlgn="b"/>
                      <a:r>
                        <a:rPr lang="id-ID" sz="1500" b="1" u="none" strike="noStrike" dirty="0">
                          <a:effectLst/>
                          <a:latin typeface="Arial Narrow" panose="020B0606020202030204" pitchFamily="34" charset="0"/>
                        </a:rPr>
                        <a:t>10</a:t>
                      </a:r>
                      <a:endParaRPr lang="id-ID" sz="1500" b="1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9525" marB="0" anchor="b">
                    <a:lnL w="12700" cmpd="sng">
                      <a:solidFill>
                        <a:srgbClr val="4472C4"/>
                      </a:solidFill>
                    </a:lnL>
                    <a:lnR w="12700" cmpd="sng">
                      <a:solidFill>
                        <a:srgbClr val="4472C4"/>
                      </a:solidFill>
                    </a:lnR>
                    <a:lnT w="12700" cmpd="sng">
                      <a:solidFill>
                        <a:srgbClr val="4472C4"/>
                      </a:solidFill>
                    </a:lnT>
                    <a:lnB w="12700" cmpd="sng">
                      <a:solidFill>
                        <a:srgbClr val="4472C4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0AD47">
                        <a:lumMod val="20000"/>
                        <a:lumOff val="80000"/>
                      </a:srgbClr>
                    </a:solidFill>
                  </a:tcPr>
                </a:tc>
              </a:tr>
              <a:tr h="233045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9pPr>
                    </a:lstStyle>
                    <a:p>
                      <a:pPr algn="l" fontAlgn="b"/>
                      <a:r>
                        <a:rPr lang="id-ID" sz="1500" b="1" u="none" strike="noStrike" dirty="0">
                          <a:effectLst/>
                          <a:latin typeface="Arial Narrow" panose="020B0606020202030204" pitchFamily="34" charset="0"/>
                        </a:rPr>
                        <a:t>Halal Travel</a:t>
                      </a:r>
                      <a:endParaRPr lang="id-ID" sz="1500" b="1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9525" marB="0" anchor="ctr">
                    <a:lnL w="12700" cmpd="sng">
                      <a:solidFill>
                        <a:srgbClr val="4472C4"/>
                      </a:solidFill>
                    </a:lnL>
                    <a:lnR w="12700" cmpd="sng">
                      <a:solidFill>
                        <a:srgbClr val="4472C4"/>
                      </a:solidFill>
                    </a:lnR>
                    <a:lnT w="12700" cmpd="sng">
                      <a:solidFill>
                        <a:srgbClr val="4472C4"/>
                      </a:solidFill>
                    </a:lnT>
                    <a:lnB w="12700" cmpd="sng">
                      <a:solidFill>
                        <a:srgbClr val="4472C4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4472C4">
                        <a:tint val="2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9pPr>
                    </a:lstStyle>
                    <a:p>
                      <a:pPr algn="ctr" fontAlgn="b"/>
                      <a:r>
                        <a:rPr lang="id-ID" sz="1500" b="1" u="none" strike="noStrike" dirty="0">
                          <a:effectLst/>
                          <a:latin typeface="Arial Narrow" panose="020B0606020202030204" pitchFamily="34" charset="0"/>
                        </a:rPr>
                        <a:t> </a:t>
                      </a:r>
                      <a:r>
                        <a:rPr lang="id-ID" sz="1500" b="1" u="none" strike="noStrike" dirty="0" smtClean="0">
                          <a:effectLst/>
                          <a:latin typeface="Arial Narrow" panose="020B0606020202030204" pitchFamily="34" charset="0"/>
                        </a:rPr>
                        <a:t>         0,15 </a:t>
                      </a:r>
                      <a:endParaRPr lang="id-ID" sz="1500" b="1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9525" marB="0" anchor="b">
                    <a:lnL w="12700" cmpd="sng">
                      <a:solidFill>
                        <a:srgbClr val="4472C4"/>
                      </a:solidFill>
                    </a:lnL>
                    <a:lnR w="12700" cmpd="sng">
                      <a:solidFill>
                        <a:srgbClr val="4472C4"/>
                      </a:solidFill>
                    </a:lnR>
                    <a:lnT w="12700" cmpd="sng">
                      <a:solidFill>
                        <a:srgbClr val="4472C4"/>
                      </a:solidFill>
                    </a:lnT>
                    <a:lnB w="12700" cmpd="sng">
                      <a:solidFill>
                        <a:srgbClr val="4472C4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4472C4">
                        <a:tint val="2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9pPr>
                    </a:lstStyle>
                    <a:p>
                      <a:pPr algn="ctr" fontAlgn="b"/>
                      <a:r>
                        <a:rPr lang="id-ID" sz="1500" b="1" u="none" strike="noStrike" dirty="0">
                          <a:effectLst/>
                          <a:latin typeface="Arial Narrow" panose="020B0606020202030204" pitchFamily="34" charset="0"/>
                        </a:rPr>
                        <a:t>       </a:t>
                      </a:r>
                      <a:r>
                        <a:rPr lang="id-ID" sz="1500" b="1" u="none" strike="noStrike" dirty="0" smtClean="0">
                          <a:effectLst/>
                          <a:latin typeface="Arial Narrow" panose="020B0606020202030204" pitchFamily="34" charset="0"/>
                        </a:rPr>
                        <a:t>  </a:t>
                      </a:r>
                      <a:r>
                        <a:rPr lang="id-ID" sz="1500" b="1" u="none" strike="noStrike" dirty="0">
                          <a:effectLst/>
                          <a:latin typeface="Arial Narrow" panose="020B0606020202030204" pitchFamily="34" charset="0"/>
                        </a:rPr>
                        <a:t>0,24 </a:t>
                      </a:r>
                      <a:endParaRPr lang="id-ID" sz="1500" b="1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9525" marB="0" anchor="b">
                    <a:lnL w="12700" cmpd="sng">
                      <a:solidFill>
                        <a:srgbClr val="4472C4"/>
                      </a:solidFill>
                    </a:lnL>
                    <a:lnR w="12700" cmpd="sng">
                      <a:solidFill>
                        <a:srgbClr val="4472C4"/>
                      </a:solidFill>
                    </a:lnR>
                    <a:lnT w="12700" cmpd="sng">
                      <a:solidFill>
                        <a:srgbClr val="4472C4"/>
                      </a:solidFill>
                    </a:lnT>
                    <a:lnB w="12700" cmpd="sng">
                      <a:solidFill>
                        <a:srgbClr val="4472C4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4472C4">
                        <a:tint val="2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9pPr>
                    </a:lstStyle>
                    <a:p>
                      <a:pPr algn="ctr" fontAlgn="b"/>
                      <a:r>
                        <a:rPr lang="id-ID" sz="1500" b="1" u="none" strike="noStrike" dirty="0">
                          <a:effectLst/>
                          <a:latin typeface="Arial Narrow" panose="020B0606020202030204" pitchFamily="34" charset="0"/>
                        </a:rPr>
                        <a:t>           0,01 </a:t>
                      </a:r>
                      <a:endParaRPr lang="id-ID" sz="1500" b="1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9525" marB="0" anchor="b">
                    <a:lnL w="12700" cmpd="sng">
                      <a:solidFill>
                        <a:srgbClr val="4472C4"/>
                      </a:solidFill>
                    </a:lnL>
                    <a:lnR w="12700" cmpd="sng">
                      <a:solidFill>
                        <a:srgbClr val="4472C4"/>
                      </a:solidFill>
                    </a:lnR>
                    <a:lnT w="12700" cmpd="sng">
                      <a:solidFill>
                        <a:srgbClr val="4472C4"/>
                      </a:solidFill>
                    </a:lnT>
                    <a:lnB w="12700" cmpd="sng">
                      <a:solidFill>
                        <a:srgbClr val="4472C4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4472C4">
                        <a:tint val="2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9pPr>
                    </a:lstStyle>
                    <a:p>
                      <a:pPr algn="ctr" fontAlgn="b"/>
                      <a:r>
                        <a:rPr lang="id-ID" sz="1500" b="1" u="none" strike="noStrike" dirty="0">
                          <a:effectLst/>
                          <a:latin typeface="Arial Narrow" panose="020B0606020202030204" pitchFamily="34" charset="0"/>
                        </a:rPr>
                        <a:t>5</a:t>
                      </a:r>
                      <a:endParaRPr lang="id-ID" sz="1500" b="1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9525" marB="0" anchor="b">
                    <a:lnL w="12700" cmpd="sng">
                      <a:solidFill>
                        <a:srgbClr val="4472C4"/>
                      </a:solidFill>
                    </a:lnL>
                    <a:lnR w="12700" cmpd="sng">
                      <a:solidFill>
                        <a:srgbClr val="4472C4"/>
                      </a:solidFill>
                    </a:lnR>
                    <a:lnT w="12700" cmpd="sng">
                      <a:solidFill>
                        <a:srgbClr val="4472C4"/>
                      </a:solidFill>
                    </a:lnT>
                    <a:lnB w="12700" cmpd="sng">
                      <a:solidFill>
                        <a:srgbClr val="4472C4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0AD47">
                        <a:lumMod val="20000"/>
                        <a:lumOff val="8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9pPr>
                    </a:lstStyle>
                    <a:p>
                      <a:pPr algn="ctr" fontAlgn="b"/>
                      <a:r>
                        <a:rPr lang="id-ID" sz="1500" b="1" u="none" strike="noStrike" dirty="0">
                          <a:effectLst/>
                          <a:latin typeface="Arial Narrow" panose="020B0606020202030204" pitchFamily="34" charset="0"/>
                        </a:rPr>
                        <a:t>-</a:t>
                      </a:r>
                      <a:endParaRPr lang="id-ID" sz="1500" b="1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9525" marB="0" anchor="b">
                    <a:lnL w="12700" cmpd="sng">
                      <a:solidFill>
                        <a:srgbClr val="4472C4"/>
                      </a:solidFill>
                    </a:lnL>
                    <a:lnR w="12700" cmpd="sng">
                      <a:solidFill>
                        <a:srgbClr val="4472C4"/>
                      </a:solidFill>
                    </a:lnR>
                    <a:lnT w="12700" cmpd="sng">
                      <a:solidFill>
                        <a:srgbClr val="4472C4"/>
                      </a:solidFill>
                    </a:lnT>
                    <a:lnB w="12700" cmpd="sng">
                      <a:solidFill>
                        <a:srgbClr val="4472C4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0AD47">
                        <a:lumMod val="20000"/>
                        <a:lumOff val="80000"/>
                      </a:srgbClr>
                    </a:solidFill>
                  </a:tcPr>
                </a:tc>
              </a:tr>
              <a:tr h="233045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9pPr>
                    </a:lstStyle>
                    <a:p>
                      <a:pPr algn="l" fontAlgn="b"/>
                      <a:r>
                        <a:rPr lang="id-ID" sz="1500" b="1" u="none" strike="noStrike" dirty="0">
                          <a:effectLst/>
                          <a:latin typeface="Arial Narrow" panose="020B0606020202030204" pitchFamily="34" charset="0"/>
                        </a:rPr>
                        <a:t>Halal Fashion</a:t>
                      </a:r>
                      <a:endParaRPr lang="id-ID" sz="1500" b="1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9525" marB="0" anchor="ctr">
                    <a:lnL w="12700" cmpd="sng">
                      <a:solidFill>
                        <a:srgbClr val="4472C4"/>
                      </a:solidFill>
                    </a:lnL>
                    <a:lnR w="12700" cmpd="sng">
                      <a:solidFill>
                        <a:srgbClr val="4472C4"/>
                      </a:solidFill>
                    </a:lnR>
                    <a:lnT w="12700" cmpd="sng">
                      <a:solidFill>
                        <a:srgbClr val="4472C4"/>
                      </a:solidFill>
                    </a:lnT>
                    <a:lnB w="12700" cmpd="sng">
                      <a:solidFill>
                        <a:srgbClr val="4472C4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4472C4">
                        <a:lumMod val="20000"/>
                        <a:lumOff val="8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9pPr>
                    </a:lstStyle>
                    <a:p>
                      <a:pPr algn="ctr" fontAlgn="b"/>
                      <a:r>
                        <a:rPr lang="id-ID" sz="1500" b="1" u="none" strike="noStrike" dirty="0">
                          <a:effectLst/>
                          <a:latin typeface="Arial Narrow" panose="020B0606020202030204" pitchFamily="34" charset="0"/>
                        </a:rPr>
                        <a:t>  </a:t>
                      </a:r>
                      <a:r>
                        <a:rPr lang="id-ID" sz="1500" b="1" u="none" strike="noStrike" dirty="0" smtClean="0">
                          <a:effectLst/>
                          <a:latin typeface="Arial Narrow" panose="020B0606020202030204" pitchFamily="34" charset="0"/>
                        </a:rPr>
                        <a:t>        0,24 </a:t>
                      </a:r>
                      <a:endParaRPr lang="id-ID" sz="1500" b="1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9525" marB="0" anchor="b">
                    <a:lnL w="12700" cmpd="sng">
                      <a:solidFill>
                        <a:srgbClr val="4472C4"/>
                      </a:solidFill>
                    </a:lnL>
                    <a:lnR w="12700" cmpd="sng">
                      <a:solidFill>
                        <a:srgbClr val="4472C4"/>
                      </a:solidFill>
                    </a:lnR>
                    <a:lnT w="12700" cmpd="sng">
                      <a:solidFill>
                        <a:srgbClr val="4472C4"/>
                      </a:solidFill>
                    </a:lnT>
                    <a:lnB w="12700" cmpd="sng">
                      <a:solidFill>
                        <a:srgbClr val="4472C4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4472C4">
                        <a:lumMod val="20000"/>
                        <a:lumOff val="8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9pPr>
                    </a:lstStyle>
                    <a:p>
                      <a:pPr algn="ctr" fontAlgn="b"/>
                      <a:r>
                        <a:rPr lang="id-ID" sz="1500" b="1" u="none" strike="noStrike" dirty="0">
                          <a:effectLst/>
                          <a:latin typeface="Arial Narrow" panose="020B0606020202030204" pitchFamily="34" charset="0"/>
                        </a:rPr>
                        <a:t>       </a:t>
                      </a:r>
                      <a:r>
                        <a:rPr lang="id-ID" sz="1500" b="1" u="none" strike="noStrike" dirty="0" smtClean="0">
                          <a:effectLst/>
                          <a:latin typeface="Arial Narrow" panose="020B0606020202030204" pitchFamily="34" charset="0"/>
                        </a:rPr>
                        <a:t>  </a:t>
                      </a:r>
                      <a:r>
                        <a:rPr lang="id-ID" sz="1500" b="1" u="none" strike="noStrike" dirty="0">
                          <a:effectLst/>
                          <a:latin typeface="Arial Narrow" panose="020B0606020202030204" pitchFamily="34" charset="0"/>
                        </a:rPr>
                        <a:t>0,37 </a:t>
                      </a:r>
                      <a:endParaRPr lang="id-ID" sz="1500" b="1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9525" marB="0" anchor="b">
                    <a:lnL w="12700" cmpd="sng">
                      <a:solidFill>
                        <a:srgbClr val="4472C4"/>
                      </a:solidFill>
                    </a:lnL>
                    <a:lnR w="12700" cmpd="sng">
                      <a:solidFill>
                        <a:srgbClr val="4472C4"/>
                      </a:solidFill>
                    </a:lnR>
                    <a:lnT w="12700" cmpd="sng">
                      <a:solidFill>
                        <a:srgbClr val="4472C4"/>
                      </a:solidFill>
                    </a:lnT>
                    <a:lnB w="12700" cmpd="sng">
                      <a:solidFill>
                        <a:srgbClr val="4472C4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4472C4">
                        <a:lumMod val="20000"/>
                        <a:lumOff val="8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9pPr>
                    </a:lstStyle>
                    <a:p>
                      <a:pPr algn="ctr" fontAlgn="b"/>
                      <a:r>
                        <a:rPr lang="id-ID" sz="1500" b="1" u="none" strike="noStrike" dirty="0">
                          <a:effectLst/>
                          <a:latin typeface="Arial Narrow" panose="020B0606020202030204" pitchFamily="34" charset="0"/>
                        </a:rPr>
                        <a:t>           0,01 </a:t>
                      </a:r>
                      <a:endParaRPr lang="id-ID" sz="1500" b="1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9525" marB="0" anchor="b">
                    <a:lnL w="12700" cmpd="sng">
                      <a:solidFill>
                        <a:srgbClr val="4472C4"/>
                      </a:solidFill>
                    </a:lnL>
                    <a:lnR w="12700" cmpd="sng">
                      <a:solidFill>
                        <a:srgbClr val="4472C4"/>
                      </a:solidFill>
                    </a:lnR>
                    <a:lnT w="12700" cmpd="sng">
                      <a:solidFill>
                        <a:srgbClr val="4472C4"/>
                      </a:solidFill>
                    </a:lnT>
                    <a:lnB w="12700" cmpd="sng">
                      <a:solidFill>
                        <a:srgbClr val="4472C4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4472C4">
                        <a:lumMod val="20000"/>
                        <a:lumOff val="8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9pPr>
                    </a:lstStyle>
                    <a:p>
                      <a:pPr algn="ctr" fontAlgn="b"/>
                      <a:r>
                        <a:rPr lang="id-ID" sz="1500" b="1" u="none" strike="noStrike" dirty="0">
                          <a:effectLst/>
                          <a:latin typeface="Arial Narrow" panose="020B0606020202030204" pitchFamily="34" charset="0"/>
                        </a:rPr>
                        <a:t>5</a:t>
                      </a:r>
                      <a:endParaRPr lang="id-ID" sz="1500" b="1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9525" marB="0" anchor="b">
                    <a:lnL w="12700" cmpd="sng">
                      <a:solidFill>
                        <a:srgbClr val="4472C4"/>
                      </a:solidFill>
                    </a:lnL>
                    <a:lnR w="12700" cmpd="sng">
                      <a:solidFill>
                        <a:srgbClr val="4472C4"/>
                      </a:solidFill>
                    </a:lnR>
                    <a:lnT w="12700" cmpd="sng">
                      <a:solidFill>
                        <a:srgbClr val="4472C4"/>
                      </a:solidFill>
                    </a:lnT>
                    <a:lnB w="12700" cmpd="sng">
                      <a:solidFill>
                        <a:srgbClr val="4472C4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0AD47">
                        <a:lumMod val="20000"/>
                        <a:lumOff val="8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9pPr>
                    </a:lstStyle>
                    <a:p>
                      <a:pPr algn="ctr" fontAlgn="b"/>
                      <a:r>
                        <a:rPr lang="id-ID" sz="1500" b="1" u="none" strike="noStrike" dirty="0">
                          <a:effectLst/>
                          <a:latin typeface="Arial Narrow" panose="020B0606020202030204" pitchFamily="34" charset="0"/>
                        </a:rPr>
                        <a:t>-</a:t>
                      </a:r>
                      <a:endParaRPr lang="id-ID" sz="1500" b="1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9525" marB="0" anchor="b">
                    <a:lnL w="12700" cmpd="sng">
                      <a:solidFill>
                        <a:srgbClr val="4472C4"/>
                      </a:solidFill>
                    </a:lnL>
                    <a:lnR w="12700" cmpd="sng">
                      <a:solidFill>
                        <a:srgbClr val="4472C4"/>
                      </a:solidFill>
                    </a:lnR>
                    <a:lnT w="12700" cmpd="sng">
                      <a:solidFill>
                        <a:srgbClr val="4472C4"/>
                      </a:solidFill>
                    </a:lnT>
                    <a:lnB w="12700" cmpd="sng">
                      <a:solidFill>
                        <a:srgbClr val="4472C4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0AD47">
                        <a:lumMod val="20000"/>
                        <a:lumOff val="80000"/>
                      </a:srgbClr>
                    </a:solidFill>
                  </a:tcPr>
                </a:tc>
              </a:tr>
              <a:tr h="456565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9pPr>
                    </a:lstStyle>
                    <a:p>
                      <a:pPr algn="l" fontAlgn="b"/>
                      <a:r>
                        <a:rPr lang="id-ID" sz="1500" b="1" u="none" strike="noStrike" dirty="0">
                          <a:effectLst/>
                          <a:latin typeface="Arial Narrow" panose="020B0606020202030204" pitchFamily="34" charset="0"/>
                        </a:rPr>
                        <a:t>Halal Media </a:t>
                      </a:r>
                      <a:r>
                        <a:rPr lang="id-ID" sz="1500" b="1" u="none" strike="noStrike" dirty="0" smtClean="0">
                          <a:effectLst/>
                          <a:latin typeface="Arial Narrow" panose="020B0606020202030204" pitchFamily="34" charset="0"/>
                        </a:rPr>
                        <a:t>&amp;           Recreational</a:t>
                      </a:r>
                      <a:endParaRPr lang="id-ID" sz="1500" b="1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9525" marB="0" anchor="b">
                    <a:lnL w="12700" cmpd="sng">
                      <a:solidFill>
                        <a:srgbClr val="4472C4"/>
                      </a:solidFill>
                    </a:lnL>
                    <a:lnR w="12700" cmpd="sng">
                      <a:solidFill>
                        <a:srgbClr val="4472C4"/>
                      </a:solidFill>
                    </a:lnR>
                    <a:lnT w="12700" cmpd="sng">
                      <a:solidFill>
                        <a:srgbClr val="4472C4"/>
                      </a:solidFill>
                    </a:lnT>
                    <a:lnB w="12700" cmpd="sng">
                      <a:solidFill>
                        <a:srgbClr val="4472C4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4472C4">
                        <a:tint val="2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9pPr>
                    </a:lstStyle>
                    <a:p>
                      <a:pPr algn="ctr" fontAlgn="b"/>
                      <a:r>
                        <a:rPr lang="id-ID" sz="1500" b="1" u="none" strike="noStrike" dirty="0">
                          <a:effectLst/>
                          <a:latin typeface="Arial Narrow" panose="020B0606020202030204" pitchFamily="34" charset="0"/>
                        </a:rPr>
                        <a:t>   </a:t>
                      </a:r>
                      <a:r>
                        <a:rPr lang="id-ID" sz="1500" b="1" u="none" strike="noStrike" dirty="0" smtClean="0">
                          <a:effectLst/>
                          <a:latin typeface="Arial Narrow" panose="020B0606020202030204" pitchFamily="34" charset="0"/>
                        </a:rPr>
                        <a:t>       0,19 </a:t>
                      </a:r>
                      <a:endParaRPr lang="id-ID" sz="1500" b="1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9525" marB="0" anchor="ctr">
                    <a:lnL w="12700" cmpd="sng">
                      <a:solidFill>
                        <a:srgbClr val="4472C4"/>
                      </a:solidFill>
                    </a:lnL>
                    <a:lnR w="12700" cmpd="sng">
                      <a:solidFill>
                        <a:srgbClr val="4472C4"/>
                      </a:solidFill>
                    </a:lnR>
                    <a:lnT w="12700" cmpd="sng">
                      <a:solidFill>
                        <a:srgbClr val="4472C4"/>
                      </a:solidFill>
                    </a:lnT>
                    <a:lnB w="12700" cmpd="sng">
                      <a:solidFill>
                        <a:srgbClr val="4472C4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4472C4">
                        <a:tint val="2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9pPr>
                    </a:lstStyle>
                    <a:p>
                      <a:pPr algn="ctr" fontAlgn="b"/>
                      <a:r>
                        <a:rPr lang="id-ID" sz="1500" b="1" u="none" strike="noStrike" dirty="0">
                          <a:effectLst/>
                          <a:latin typeface="Arial Narrow" panose="020B0606020202030204" pitchFamily="34" charset="0"/>
                        </a:rPr>
                        <a:t>       </a:t>
                      </a:r>
                      <a:r>
                        <a:rPr lang="id-ID" sz="1500" b="1" u="none" strike="noStrike" dirty="0" smtClean="0">
                          <a:effectLst/>
                          <a:latin typeface="Arial Narrow" panose="020B0606020202030204" pitchFamily="34" charset="0"/>
                        </a:rPr>
                        <a:t>  </a:t>
                      </a:r>
                      <a:r>
                        <a:rPr lang="id-ID" sz="1500" b="1" u="none" strike="noStrike" dirty="0">
                          <a:effectLst/>
                          <a:latin typeface="Arial Narrow" panose="020B0606020202030204" pitchFamily="34" charset="0"/>
                        </a:rPr>
                        <a:t>0,26 </a:t>
                      </a:r>
                      <a:endParaRPr lang="id-ID" sz="1500" b="1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9525" marB="0" anchor="ctr">
                    <a:lnL w="12700" cmpd="sng">
                      <a:solidFill>
                        <a:srgbClr val="4472C4"/>
                      </a:solidFill>
                    </a:lnL>
                    <a:lnR w="12700" cmpd="sng">
                      <a:solidFill>
                        <a:srgbClr val="4472C4"/>
                      </a:solidFill>
                    </a:lnR>
                    <a:lnT w="12700" cmpd="sng">
                      <a:solidFill>
                        <a:srgbClr val="4472C4"/>
                      </a:solidFill>
                    </a:lnT>
                    <a:lnB w="12700" cmpd="sng">
                      <a:solidFill>
                        <a:srgbClr val="4472C4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4472C4">
                        <a:tint val="2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9pPr>
                    </a:lstStyle>
                    <a:p>
                      <a:pPr algn="ctr" fontAlgn="b"/>
                      <a:r>
                        <a:rPr lang="id-ID" sz="1500" b="1" u="none" strike="noStrike" dirty="0">
                          <a:effectLst/>
                          <a:latin typeface="Arial Narrow" panose="020B0606020202030204" pitchFamily="34" charset="0"/>
                        </a:rPr>
                        <a:t>           0,01 </a:t>
                      </a:r>
                      <a:endParaRPr lang="id-ID" sz="1500" b="1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9525" marB="0" anchor="ctr">
                    <a:lnL w="12700" cmpd="sng">
                      <a:solidFill>
                        <a:srgbClr val="4472C4"/>
                      </a:solidFill>
                    </a:lnL>
                    <a:lnR w="12700" cmpd="sng">
                      <a:solidFill>
                        <a:srgbClr val="4472C4"/>
                      </a:solidFill>
                    </a:lnR>
                    <a:lnT w="12700" cmpd="sng">
                      <a:solidFill>
                        <a:srgbClr val="4472C4"/>
                      </a:solidFill>
                    </a:lnT>
                    <a:lnB w="12700" cmpd="sng">
                      <a:solidFill>
                        <a:srgbClr val="4472C4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4472C4">
                        <a:tint val="2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9pPr>
                    </a:lstStyle>
                    <a:p>
                      <a:pPr algn="ctr" fontAlgn="b"/>
                      <a:r>
                        <a:rPr lang="id-ID" sz="1500" b="1" u="none" strike="noStrike" dirty="0">
                          <a:effectLst/>
                          <a:latin typeface="Arial Narrow" panose="020B0606020202030204" pitchFamily="34" charset="0"/>
                        </a:rPr>
                        <a:t>6</a:t>
                      </a:r>
                      <a:endParaRPr lang="id-ID" sz="1500" b="1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9525" marB="0" anchor="ctr">
                    <a:lnL w="12700" cmpd="sng">
                      <a:solidFill>
                        <a:srgbClr val="4472C4"/>
                      </a:solidFill>
                    </a:lnL>
                    <a:lnR w="12700" cmpd="sng">
                      <a:solidFill>
                        <a:srgbClr val="4472C4"/>
                      </a:solidFill>
                    </a:lnR>
                    <a:lnT w="12700" cmpd="sng">
                      <a:solidFill>
                        <a:srgbClr val="4472C4"/>
                      </a:solidFill>
                    </a:lnT>
                    <a:lnB w="12700" cmpd="sng">
                      <a:solidFill>
                        <a:srgbClr val="4472C4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0AD47">
                        <a:lumMod val="20000"/>
                        <a:lumOff val="8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9pPr>
                    </a:lstStyle>
                    <a:p>
                      <a:pPr algn="ctr" fontAlgn="b"/>
                      <a:r>
                        <a:rPr lang="id-ID" sz="1500" b="1" u="none" strike="noStrike" dirty="0">
                          <a:effectLst/>
                          <a:latin typeface="Arial Narrow" panose="020B0606020202030204" pitchFamily="34" charset="0"/>
                        </a:rPr>
                        <a:t>-</a:t>
                      </a:r>
                      <a:endParaRPr lang="id-ID" sz="1500" b="1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9525" marB="0" anchor="ctr">
                    <a:lnL w="12700" cmpd="sng">
                      <a:solidFill>
                        <a:srgbClr val="4472C4"/>
                      </a:solidFill>
                    </a:lnL>
                    <a:lnR w="12700" cmpd="sng">
                      <a:solidFill>
                        <a:srgbClr val="4472C4"/>
                      </a:solidFill>
                    </a:lnR>
                    <a:lnT w="12700" cmpd="sng">
                      <a:solidFill>
                        <a:srgbClr val="4472C4"/>
                      </a:solidFill>
                    </a:lnT>
                    <a:lnB w="12700" cmpd="sng">
                      <a:solidFill>
                        <a:srgbClr val="4472C4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0AD47">
                        <a:lumMod val="20000"/>
                        <a:lumOff val="80000"/>
                      </a:srgbClr>
                    </a:solidFill>
                  </a:tcPr>
                </a:tc>
              </a:tr>
              <a:tr h="456565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9pPr>
                    </a:lstStyle>
                    <a:p>
                      <a:pPr algn="l" fontAlgn="b"/>
                      <a:r>
                        <a:rPr lang="id-ID" sz="1500" b="1" u="none" strike="noStrike" dirty="0">
                          <a:effectLst/>
                          <a:latin typeface="Arial Narrow" panose="020B0606020202030204" pitchFamily="34" charset="0"/>
                        </a:rPr>
                        <a:t>Halal Pharmacy &amp; </a:t>
                      </a:r>
                      <a:r>
                        <a:rPr lang="id-ID" sz="1500" b="1" u="none" strike="noStrike" dirty="0" smtClean="0">
                          <a:effectLst/>
                          <a:latin typeface="Arial Narrow" panose="020B0606020202030204" pitchFamily="34" charset="0"/>
                        </a:rPr>
                        <a:t>   Cosmetics</a:t>
                      </a:r>
                      <a:endParaRPr lang="id-ID" sz="1500" b="1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9525" marB="0" anchor="b">
                    <a:lnL w="12700" cmpd="sng">
                      <a:solidFill>
                        <a:srgbClr val="4472C4"/>
                      </a:solidFill>
                    </a:lnL>
                    <a:lnR w="12700" cmpd="sng">
                      <a:solidFill>
                        <a:srgbClr val="4472C4"/>
                      </a:solidFill>
                    </a:lnR>
                    <a:lnT w="12700" cmpd="sng">
                      <a:solidFill>
                        <a:srgbClr val="4472C4"/>
                      </a:solidFill>
                    </a:lnT>
                    <a:lnB w="12700" cmpd="sng">
                      <a:solidFill>
                        <a:srgbClr val="4472C4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4472C4">
                        <a:lumMod val="20000"/>
                        <a:lumOff val="8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9pPr>
                    </a:lstStyle>
                    <a:p>
                      <a:pPr algn="ctr" fontAlgn="b"/>
                      <a:r>
                        <a:rPr lang="id-ID" sz="1500" b="1" u="none" strike="noStrike" dirty="0">
                          <a:effectLst/>
                          <a:latin typeface="Arial Narrow" panose="020B0606020202030204" pitchFamily="34" charset="0"/>
                        </a:rPr>
                        <a:t>   </a:t>
                      </a:r>
                      <a:r>
                        <a:rPr lang="id-ID" sz="1500" b="1" u="none" strike="noStrike" dirty="0" smtClean="0">
                          <a:effectLst/>
                          <a:latin typeface="Arial Narrow" panose="020B0606020202030204" pitchFamily="34" charset="0"/>
                        </a:rPr>
                        <a:t>       0,08 </a:t>
                      </a:r>
                      <a:endParaRPr lang="id-ID" sz="1500" b="1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9525" marB="0" anchor="ctr">
                    <a:lnL w="12700" cmpd="sng">
                      <a:solidFill>
                        <a:srgbClr val="4472C4"/>
                      </a:solidFill>
                    </a:lnL>
                    <a:lnR w="12700" cmpd="sng">
                      <a:solidFill>
                        <a:srgbClr val="4472C4"/>
                      </a:solidFill>
                    </a:lnR>
                    <a:lnT w="12700" cmpd="sng">
                      <a:solidFill>
                        <a:srgbClr val="4472C4"/>
                      </a:solidFill>
                    </a:lnT>
                    <a:lnB w="12700" cmpd="sng">
                      <a:solidFill>
                        <a:srgbClr val="4472C4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4472C4">
                        <a:lumMod val="20000"/>
                        <a:lumOff val="8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9pPr>
                    </a:lstStyle>
                    <a:p>
                      <a:pPr algn="ctr" fontAlgn="b"/>
                      <a:r>
                        <a:rPr lang="id-ID" sz="1500" b="1" u="none" strike="noStrike" dirty="0">
                          <a:effectLst/>
                          <a:latin typeface="Arial Narrow" panose="020B0606020202030204" pitchFamily="34" charset="0"/>
                        </a:rPr>
                        <a:t>       </a:t>
                      </a:r>
                      <a:r>
                        <a:rPr lang="id-ID" sz="1500" b="1" u="none" strike="noStrike" dirty="0" smtClean="0">
                          <a:effectLst/>
                          <a:latin typeface="Arial Narrow" panose="020B0606020202030204" pitchFamily="34" charset="0"/>
                        </a:rPr>
                        <a:t>  </a:t>
                      </a:r>
                      <a:r>
                        <a:rPr lang="id-ID" sz="1500" b="1" u="none" strike="noStrike" dirty="0">
                          <a:effectLst/>
                          <a:latin typeface="Arial Narrow" panose="020B0606020202030204" pitchFamily="34" charset="0"/>
                        </a:rPr>
                        <a:t>0,13 </a:t>
                      </a:r>
                      <a:endParaRPr lang="id-ID" sz="1500" b="1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9525" marB="0" anchor="ctr">
                    <a:lnL w="12700" cmpd="sng">
                      <a:solidFill>
                        <a:srgbClr val="4472C4"/>
                      </a:solidFill>
                    </a:lnL>
                    <a:lnR w="12700" cmpd="sng">
                      <a:solidFill>
                        <a:srgbClr val="4472C4"/>
                      </a:solidFill>
                    </a:lnR>
                    <a:lnT w="12700" cmpd="sng">
                      <a:solidFill>
                        <a:srgbClr val="4472C4"/>
                      </a:solidFill>
                    </a:lnT>
                    <a:lnB w="12700" cmpd="sng">
                      <a:solidFill>
                        <a:srgbClr val="4472C4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4472C4">
                        <a:lumMod val="20000"/>
                        <a:lumOff val="8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9pPr>
                    </a:lstStyle>
                    <a:p>
                      <a:pPr algn="ctr" fontAlgn="b"/>
                      <a:r>
                        <a:rPr lang="id-ID" sz="1500" b="1" u="none" strike="noStrike" dirty="0">
                          <a:effectLst/>
                          <a:latin typeface="Arial Narrow" panose="020B0606020202030204" pitchFamily="34" charset="0"/>
                        </a:rPr>
                        <a:t>           0,01 </a:t>
                      </a:r>
                      <a:endParaRPr lang="id-ID" sz="1500" b="1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9525" marB="0" anchor="ctr">
                    <a:lnL w="12700" cmpd="sng">
                      <a:solidFill>
                        <a:srgbClr val="4472C4"/>
                      </a:solidFill>
                    </a:lnL>
                    <a:lnR w="12700" cmpd="sng">
                      <a:solidFill>
                        <a:srgbClr val="4472C4"/>
                      </a:solidFill>
                    </a:lnR>
                    <a:lnT w="12700" cmpd="sng">
                      <a:solidFill>
                        <a:srgbClr val="4472C4"/>
                      </a:solidFill>
                    </a:lnT>
                    <a:lnB w="12700" cmpd="sng">
                      <a:solidFill>
                        <a:srgbClr val="4472C4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4472C4">
                        <a:lumMod val="20000"/>
                        <a:lumOff val="8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9pPr>
                    </a:lstStyle>
                    <a:p>
                      <a:pPr algn="ctr" fontAlgn="b"/>
                      <a:r>
                        <a:rPr lang="id-ID" sz="1500" b="1" u="none" strike="noStrike" dirty="0">
                          <a:effectLst/>
                          <a:latin typeface="Arial Narrow" panose="020B0606020202030204" pitchFamily="34" charset="0"/>
                        </a:rPr>
                        <a:t>4</a:t>
                      </a:r>
                      <a:endParaRPr lang="id-ID" sz="1500" b="1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9525" marB="0" anchor="ctr">
                    <a:lnL w="12700" cmpd="sng">
                      <a:solidFill>
                        <a:srgbClr val="4472C4"/>
                      </a:solidFill>
                    </a:lnL>
                    <a:lnR w="12700" cmpd="sng">
                      <a:solidFill>
                        <a:srgbClr val="4472C4"/>
                      </a:solidFill>
                    </a:lnR>
                    <a:lnT w="12700" cmpd="sng">
                      <a:solidFill>
                        <a:srgbClr val="4472C4"/>
                      </a:solidFill>
                    </a:lnT>
                    <a:lnB w="12700" cmpd="sng">
                      <a:solidFill>
                        <a:srgbClr val="4472C4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0AD47">
                        <a:lumMod val="20000"/>
                        <a:lumOff val="80000"/>
                      </a:srgb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9pPr>
                    </a:lstStyle>
                    <a:p>
                      <a:pPr algn="ctr" fontAlgn="b"/>
                      <a:r>
                        <a:rPr lang="id-ID" sz="1500" b="1" u="none" strike="noStrike" dirty="0">
                          <a:effectLst/>
                          <a:latin typeface="Arial Narrow" panose="020B0606020202030204" pitchFamily="34" charset="0"/>
                        </a:rPr>
                        <a:t>8</a:t>
                      </a:r>
                      <a:endParaRPr lang="id-ID" sz="1500" b="1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9525" marB="0" anchor="ctr">
                    <a:lnL w="12700" cmpd="sng">
                      <a:solidFill>
                        <a:srgbClr val="4472C4"/>
                      </a:solidFill>
                    </a:lnL>
                    <a:lnR w="12700" cmpd="sng">
                      <a:solidFill>
                        <a:srgbClr val="4472C4"/>
                      </a:solidFill>
                    </a:lnR>
                    <a:lnT w="12700" cmpd="sng">
                      <a:solidFill>
                        <a:srgbClr val="4472C4"/>
                      </a:solidFill>
                    </a:lnT>
                    <a:lnB w="12700" cmpd="sng">
                      <a:solidFill>
                        <a:srgbClr val="4472C4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rgbClr val="70AD47">
                        <a:lumMod val="20000"/>
                        <a:lumOff val="80000"/>
                      </a:srgbClr>
                    </a:solidFill>
                  </a:tcPr>
                </a:tc>
              </a:tr>
              <a:tr h="366787"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9pPr>
                    </a:lstStyle>
                    <a:p>
                      <a:pPr algn="l" fontAlgn="b"/>
                      <a:r>
                        <a:rPr lang="id-ID" sz="1500" b="1" u="none" strike="noStrike" dirty="0">
                          <a:effectLst/>
                          <a:latin typeface="Arial Narrow" panose="020B0606020202030204" pitchFamily="34" charset="0"/>
                        </a:rPr>
                        <a:t>TOTAL (USD trillion)</a:t>
                      </a:r>
                      <a:endParaRPr lang="id-ID" sz="1500" b="1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9525" marB="0" anchor="ctr">
                    <a:lnL w="12700" cmpd="sng">
                      <a:solidFill>
                        <a:srgbClr val="4472C4"/>
                      </a:solidFill>
                    </a:lnL>
                    <a:lnR w="12700" cmpd="sng">
                      <a:solidFill>
                        <a:srgbClr val="4472C4"/>
                      </a:solidFill>
                    </a:lnR>
                    <a:lnT w="12700" cmpd="sng">
                      <a:solidFill>
                        <a:srgbClr val="4472C4"/>
                      </a:solidFill>
                    </a:lnT>
                    <a:lnB w="12700" cmpd="sng">
                      <a:solidFill>
                        <a:srgbClr val="4472C4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9pPr>
                    </a:lstStyle>
                    <a:p>
                      <a:pPr algn="ctr" fontAlgn="b"/>
                      <a:r>
                        <a:rPr lang="id-ID" sz="1500" b="1" u="none" strike="noStrike" dirty="0" smtClean="0">
                          <a:effectLst/>
                          <a:latin typeface="Arial Narrow" panose="020B0606020202030204" pitchFamily="34" charset="0"/>
                        </a:rPr>
                        <a:t>          3,84 </a:t>
                      </a:r>
                      <a:endParaRPr lang="id-ID" sz="1500" b="1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9525" marB="0" anchor="ctr">
                    <a:lnL w="12700" cmpd="sng">
                      <a:solidFill>
                        <a:srgbClr val="4472C4"/>
                      </a:solidFill>
                    </a:lnL>
                    <a:lnR w="12700" cmpd="sng">
                      <a:solidFill>
                        <a:srgbClr val="4472C4"/>
                      </a:solidFill>
                    </a:lnR>
                    <a:lnT w="12700" cmpd="sng">
                      <a:solidFill>
                        <a:srgbClr val="4472C4"/>
                      </a:solidFill>
                    </a:lnT>
                    <a:lnB w="12700" cmpd="sng">
                      <a:solidFill>
                        <a:srgbClr val="4472C4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9pPr>
                    </a:lstStyle>
                    <a:p>
                      <a:pPr algn="ctr" fontAlgn="b"/>
                      <a:r>
                        <a:rPr lang="id-ID" sz="1500" b="1" u="none" strike="noStrike" dirty="0">
                          <a:effectLst/>
                          <a:latin typeface="Arial Narrow" panose="020B0606020202030204" pitchFamily="34" charset="0"/>
                        </a:rPr>
                        <a:t>       </a:t>
                      </a:r>
                      <a:r>
                        <a:rPr lang="id-ID" sz="1500" b="1" u="none" strike="noStrike" dirty="0" smtClean="0">
                          <a:effectLst/>
                          <a:latin typeface="Arial Narrow" panose="020B0606020202030204" pitchFamily="34" charset="0"/>
                        </a:rPr>
                        <a:t>  </a:t>
                      </a:r>
                      <a:r>
                        <a:rPr lang="id-ID" sz="1500" b="1" u="none" strike="noStrike" dirty="0">
                          <a:effectLst/>
                          <a:latin typeface="Arial Narrow" panose="020B0606020202030204" pitchFamily="34" charset="0"/>
                        </a:rPr>
                        <a:t>6,38 </a:t>
                      </a:r>
                      <a:endParaRPr lang="id-ID" sz="1500" b="1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9525" marB="0" anchor="ctr">
                    <a:lnL w="12700" cmpd="sng">
                      <a:solidFill>
                        <a:srgbClr val="4472C4"/>
                      </a:solidFill>
                    </a:lnL>
                    <a:lnR w="12700" cmpd="sng">
                      <a:solidFill>
                        <a:srgbClr val="4472C4"/>
                      </a:solidFill>
                    </a:lnR>
                    <a:lnT w="12700" cmpd="sng">
                      <a:solidFill>
                        <a:srgbClr val="4472C4"/>
                      </a:solidFill>
                    </a:lnT>
                    <a:lnB w="12700" cmpd="sng">
                      <a:solidFill>
                        <a:srgbClr val="4472C4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9pPr>
                    </a:lstStyle>
                    <a:p>
                      <a:pPr algn="ctr" fontAlgn="b"/>
                      <a:r>
                        <a:rPr lang="id-ID" sz="1500" b="1" u="none" strike="noStrike" dirty="0">
                          <a:effectLst/>
                          <a:latin typeface="Arial Narrow" panose="020B0606020202030204" pitchFamily="34" charset="0"/>
                        </a:rPr>
                        <a:t>           0,22 </a:t>
                      </a:r>
                      <a:endParaRPr lang="id-ID" sz="1500" b="1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9525" marB="0" anchor="ctr">
                    <a:lnL w="12700" cmpd="sng">
                      <a:solidFill>
                        <a:srgbClr val="4472C4"/>
                      </a:solidFill>
                    </a:lnL>
                    <a:lnR w="12700" cmpd="sng">
                      <a:solidFill>
                        <a:srgbClr val="4472C4"/>
                      </a:solidFill>
                    </a:lnR>
                    <a:lnT w="12700" cmpd="sng">
                      <a:solidFill>
                        <a:srgbClr val="4472C4"/>
                      </a:solidFill>
                    </a:lnT>
                    <a:lnB w="12700" cmpd="sng">
                      <a:solidFill>
                        <a:srgbClr val="4472C4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1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9pPr>
                    </a:lstStyle>
                    <a:p>
                      <a:pPr marL="0" marR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id-ID" sz="1500" b="1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9525" marB="0" anchor="b">
                    <a:lnL w="12700" cmpd="sng">
                      <a:solidFill>
                        <a:srgbClr val="4472C4"/>
                      </a:solidFill>
                    </a:lnL>
                    <a:lnR w="12700" cmpd="sng">
                      <a:solidFill>
                        <a:srgbClr val="4472C4"/>
                      </a:solidFill>
                    </a:lnR>
                    <a:lnT w="12700" cmpd="sng">
                      <a:solidFill>
                        <a:srgbClr val="4472C4"/>
                      </a:solidFill>
                    </a:lnT>
                    <a:lnB w="12700" cmpd="sng">
                      <a:solidFill>
                        <a:srgbClr val="4472C4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  <a:tc>
                  <a:txBody>
                    <a:bodyPr/>
                    <a:lstStyle>
                      <a:lvl1pPr marL="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1pPr>
                      <a:lvl2pPr marL="457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2pPr>
                      <a:lvl3pPr marL="914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3pPr>
                      <a:lvl4pPr marL="1371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4pPr>
                      <a:lvl5pPr marL="18288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5pPr>
                      <a:lvl6pPr marL="22860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6pPr>
                      <a:lvl7pPr marL="27432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7pPr>
                      <a:lvl8pPr marL="32004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8pPr>
                      <a:lvl9pPr marL="3657600" algn="l" defTabSz="914400" rtl="0" eaLnBrk="1" latinLnBrk="1" hangingPunct="1">
                        <a:defRPr sz="1800" kern="1200">
                          <a:solidFill>
                            <a:schemeClr val="dk1"/>
                          </a:solidFill>
                          <a:latin typeface="Calibri"/>
                        </a:defRPr>
                      </a:lvl9pPr>
                    </a:lstStyle>
                    <a:p>
                      <a:pPr marL="0" marR="0" indent="0" algn="ctr" defTabSz="914400" rtl="0" eaLnBrk="1" fontAlgn="b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endParaRPr lang="id-ID" sz="1500" b="1" i="0" u="none" strike="noStrike" dirty="0">
                        <a:solidFill>
                          <a:srgbClr val="000000"/>
                        </a:solidFill>
                        <a:effectLst/>
                        <a:latin typeface="Arial Narrow" panose="020B0606020202030204" pitchFamily="34" charset="0"/>
                      </a:endParaRPr>
                    </a:p>
                  </a:txBody>
                  <a:tcPr marL="9525" marR="9525" marT="9525" marB="0" anchor="b">
                    <a:lnL w="12700" cmpd="sng">
                      <a:solidFill>
                        <a:srgbClr val="4472C4"/>
                      </a:solidFill>
                    </a:lnL>
                    <a:lnR w="12700" cmpd="sng">
                      <a:solidFill>
                        <a:srgbClr val="4472C4"/>
                      </a:solidFill>
                    </a:lnR>
                    <a:lnT w="12700" cmpd="sng">
                      <a:solidFill>
                        <a:srgbClr val="4472C4"/>
                      </a:solidFill>
                    </a:lnT>
                    <a:lnB w="12700" cmpd="sng">
                      <a:solidFill>
                        <a:srgbClr val="4472C4"/>
                      </a:solidFill>
                    </a:lnB>
                    <a:lnTlToBr w="12700" cmpd="sng">
                      <a:noFill/>
                      <a:prstDash val="solid"/>
                    </a:lnTlToBr>
                    <a:lnBlToTr w="12700" cmpd="sng">
                      <a:noFill/>
                      <a:prstDash val="solid"/>
                    </a:lnBlToTr>
                    <a:solidFill>
                      <a:schemeClr val="accent3">
                        <a:lumMod val="60000"/>
                        <a:lumOff val="40000"/>
                      </a:schemeClr>
                    </a:solidFill>
                  </a:tcPr>
                </a:tc>
              </a:tr>
            </a:tbl>
          </a:graphicData>
        </a:graphic>
      </p:graphicFrame>
      <p:sp>
        <p:nvSpPr>
          <p:cNvPr id="34" name="TextBox 33"/>
          <p:cNvSpPr txBox="1"/>
          <p:nvPr/>
        </p:nvSpPr>
        <p:spPr>
          <a:xfrm>
            <a:off x="243242" y="1248034"/>
            <a:ext cx="5509019" cy="13594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>
              <a:spcAft>
                <a:spcPts val="600"/>
              </a:spcAft>
            </a:pPr>
            <a:r>
              <a:rPr lang="id-ID" sz="2133" b="1" dirty="0">
                <a:solidFill>
                  <a:srgbClr val="E6B40C"/>
                </a:solidFill>
                <a:cs typeface="Calibri" panose="020F0502020204030204" pitchFamily="34" charset="0"/>
              </a:rPr>
              <a:t>INDONESIA</a:t>
            </a:r>
          </a:p>
          <a:p>
            <a:pPr marL="191995" indent="-191995">
              <a:buFont typeface="Arial" panose="020B0604020202020204" pitchFamily="34" charset="0"/>
              <a:buChar char="•"/>
            </a:pPr>
            <a:r>
              <a:rPr lang="id-ID" sz="1867" dirty="0">
                <a:solidFill>
                  <a:prstClr val="white"/>
                </a:solidFill>
                <a:cs typeface="Calibri" panose="020F0502020204030204" pitchFamily="34" charset="0"/>
              </a:rPr>
              <a:t>Sebagai </a:t>
            </a:r>
            <a:r>
              <a:rPr lang="id-ID" sz="1867" i="1" dirty="0">
                <a:solidFill>
                  <a:prstClr val="white"/>
                </a:solidFill>
                <a:cs typeface="Calibri" panose="020F0502020204030204" pitchFamily="34" charset="0"/>
              </a:rPr>
              <a:t>BIG market</a:t>
            </a:r>
            <a:r>
              <a:rPr lang="id-ID" sz="1867" dirty="0">
                <a:solidFill>
                  <a:prstClr val="white"/>
                </a:solidFill>
                <a:cs typeface="Calibri" panose="020F0502020204030204" pitchFamily="34" charset="0"/>
              </a:rPr>
              <a:t>, </a:t>
            </a:r>
            <a:r>
              <a:rPr lang="id-ID" sz="1867" b="1" u="sng" dirty="0">
                <a:solidFill>
                  <a:prstClr val="white"/>
                </a:solidFill>
                <a:cs typeface="Calibri" panose="020F0502020204030204" pitchFamily="34" charset="0"/>
              </a:rPr>
              <a:t>bukan</a:t>
            </a:r>
            <a:r>
              <a:rPr lang="id-ID" sz="1867" dirty="0">
                <a:solidFill>
                  <a:prstClr val="white"/>
                </a:solidFill>
                <a:cs typeface="Calibri" panose="020F0502020204030204" pitchFamily="34" charset="0"/>
              </a:rPr>
              <a:t> sebagai </a:t>
            </a:r>
            <a:r>
              <a:rPr lang="id-ID" sz="1867" i="1" dirty="0">
                <a:solidFill>
                  <a:prstClr val="white"/>
                </a:solidFill>
                <a:cs typeface="Calibri" panose="020F0502020204030204" pitchFamily="34" charset="0"/>
              </a:rPr>
              <a:t>player</a:t>
            </a:r>
            <a:r>
              <a:rPr lang="id-ID" sz="1867" dirty="0">
                <a:solidFill>
                  <a:prstClr val="white"/>
                </a:solidFill>
                <a:cs typeface="Calibri" panose="020F0502020204030204" pitchFamily="34" charset="0"/>
              </a:rPr>
              <a:t>.</a:t>
            </a:r>
          </a:p>
          <a:p>
            <a:pPr marL="191995" indent="-191995">
              <a:buFont typeface="Arial" panose="020B0604020202020204" pitchFamily="34" charset="0"/>
              <a:buChar char="•"/>
            </a:pPr>
            <a:r>
              <a:rPr lang="en-US" sz="1867" dirty="0" err="1">
                <a:solidFill>
                  <a:prstClr val="white"/>
                </a:solidFill>
                <a:cs typeface="Calibri" panose="020F0502020204030204" pitchFamily="34" charset="0"/>
              </a:rPr>
              <a:t>Masuk</a:t>
            </a:r>
            <a:r>
              <a:rPr lang="en-US" sz="1867" dirty="0">
                <a:solidFill>
                  <a:prstClr val="white"/>
                </a:solidFill>
                <a:cs typeface="Calibri" panose="020F0502020204030204" pitchFamily="34" charset="0"/>
              </a:rPr>
              <a:t> </a:t>
            </a:r>
            <a:r>
              <a:rPr lang="en-US" sz="1867" i="1" dirty="0">
                <a:solidFill>
                  <a:prstClr val="white"/>
                </a:solidFill>
                <a:cs typeface="Calibri" panose="020F0502020204030204" pitchFamily="34" charset="0"/>
              </a:rPr>
              <a:t>Top 10 Expenditure </a:t>
            </a:r>
            <a:r>
              <a:rPr lang="en-US" sz="1867" dirty="0">
                <a:solidFill>
                  <a:prstClr val="white"/>
                </a:solidFill>
                <a:cs typeface="Calibri" panose="020F0502020204030204" pitchFamily="34" charset="0"/>
              </a:rPr>
              <a:t>di </a:t>
            </a:r>
            <a:r>
              <a:rPr lang="en-US" sz="1867" dirty="0" err="1">
                <a:solidFill>
                  <a:prstClr val="white"/>
                </a:solidFill>
                <a:cs typeface="Calibri" panose="020F0502020204030204" pitchFamily="34" charset="0"/>
              </a:rPr>
              <a:t>tiap</a:t>
            </a:r>
            <a:r>
              <a:rPr lang="en-US" sz="1867" dirty="0">
                <a:solidFill>
                  <a:prstClr val="white"/>
                </a:solidFill>
                <a:cs typeface="Calibri" panose="020F0502020204030204" pitchFamily="34" charset="0"/>
              </a:rPr>
              <a:t> </a:t>
            </a:r>
            <a:r>
              <a:rPr lang="en-US" sz="1867" dirty="0" err="1">
                <a:solidFill>
                  <a:prstClr val="white"/>
                </a:solidFill>
                <a:cs typeface="Calibri" panose="020F0502020204030204" pitchFamily="34" charset="0"/>
              </a:rPr>
              <a:t>industri</a:t>
            </a:r>
            <a:r>
              <a:rPr lang="en-US" sz="1867" dirty="0">
                <a:solidFill>
                  <a:prstClr val="white"/>
                </a:solidFill>
                <a:cs typeface="Calibri" panose="020F0502020204030204" pitchFamily="34" charset="0"/>
              </a:rPr>
              <a:t>, </a:t>
            </a:r>
            <a:r>
              <a:rPr lang="en-US" sz="1867" dirty="0" err="1">
                <a:solidFill>
                  <a:prstClr val="white"/>
                </a:solidFill>
                <a:cs typeface="Calibri" panose="020F0502020204030204" pitchFamily="34" charset="0"/>
              </a:rPr>
              <a:t>namun</a:t>
            </a:r>
            <a:r>
              <a:rPr lang="en-US" sz="1867" dirty="0">
                <a:solidFill>
                  <a:prstClr val="white"/>
                </a:solidFill>
                <a:cs typeface="Calibri" panose="020F0502020204030204" pitchFamily="34" charset="0"/>
              </a:rPr>
              <a:t> </a:t>
            </a:r>
            <a:r>
              <a:rPr lang="en-US" sz="1867" b="1" u="sng" dirty="0" err="1">
                <a:solidFill>
                  <a:prstClr val="white"/>
                </a:solidFill>
                <a:cs typeface="Calibri" panose="020F0502020204030204" pitchFamily="34" charset="0"/>
              </a:rPr>
              <a:t>tidak</a:t>
            </a:r>
            <a:r>
              <a:rPr lang="en-US" sz="1867" dirty="0">
                <a:solidFill>
                  <a:prstClr val="white"/>
                </a:solidFill>
                <a:cs typeface="Calibri" panose="020F0502020204030204" pitchFamily="34" charset="0"/>
              </a:rPr>
              <a:t> </a:t>
            </a:r>
            <a:r>
              <a:rPr lang="en-US" sz="1867" dirty="0" err="1">
                <a:solidFill>
                  <a:prstClr val="white"/>
                </a:solidFill>
                <a:cs typeface="Calibri" panose="020F0502020204030204" pitchFamily="34" charset="0"/>
              </a:rPr>
              <a:t>sebagai</a:t>
            </a:r>
            <a:r>
              <a:rPr lang="en-US" sz="1867" dirty="0">
                <a:solidFill>
                  <a:prstClr val="white"/>
                </a:solidFill>
                <a:cs typeface="Calibri" panose="020F0502020204030204" pitchFamily="34" charset="0"/>
              </a:rPr>
              <a:t> player</a:t>
            </a:r>
            <a:r>
              <a:rPr lang="id-ID" sz="1867" dirty="0">
                <a:solidFill>
                  <a:prstClr val="white"/>
                </a:solidFill>
                <a:cs typeface="Calibri" panose="020F0502020204030204" pitchFamily="34" charset="0"/>
              </a:rPr>
              <a:t>.</a:t>
            </a:r>
          </a:p>
        </p:txBody>
      </p:sp>
      <p:sp>
        <p:nvSpPr>
          <p:cNvPr id="43" name="Rectangle 42"/>
          <p:cNvSpPr/>
          <p:nvPr/>
        </p:nvSpPr>
        <p:spPr>
          <a:xfrm>
            <a:off x="10668" y="14748"/>
            <a:ext cx="12170664" cy="508000"/>
          </a:xfrm>
          <a:prstGeom prst="rect">
            <a:avLst/>
          </a:prstGeom>
          <a:solidFill>
            <a:srgbClr val="0A1B34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id-ID" sz="3200" b="1" dirty="0" smtClean="0"/>
              <a:t>Posisi Indonesia di Industri Halal Global Semakin Menurun..</a:t>
            </a:r>
            <a:endParaRPr lang="en-US" sz="3200" b="1" dirty="0"/>
          </a:p>
        </p:txBody>
      </p:sp>
      <p:sp>
        <p:nvSpPr>
          <p:cNvPr id="35" name="Slide Number Placeholder 3"/>
          <p:cNvSpPr txBox="1">
            <a:spLocks/>
          </p:cNvSpPr>
          <p:nvPr/>
        </p:nvSpPr>
        <p:spPr>
          <a:xfrm>
            <a:off x="11640312" y="66703"/>
            <a:ext cx="430560" cy="365125"/>
          </a:xfrm>
          <a:prstGeom prst="rect">
            <a:avLst/>
          </a:prstGeom>
        </p:spPr>
        <p:txBody>
          <a:bodyPr vert="horz" lIns="91434" tIns="45718" rIns="91434" bIns="45718" rtlCol="0" anchor="ctr"/>
          <a:lstStyle>
            <a:defPPr>
              <a:defRPr lang="en-US"/>
            </a:defPPr>
            <a:lvl1pPr marL="0" algn="ctr" defTabSz="914332" rtl="0" eaLnBrk="1" latinLnBrk="0" hangingPunct="1">
              <a:defRPr sz="2400" kern="1200">
                <a:solidFill>
                  <a:schemeClr val="bg1"/>
                </a:solidFill>
                <a:latin typeface="Bauhaus 93" panose="04030905020B02020C02" pitchFamily="82" charset="0"/>
                <a:ea typeface="+mn-ea"/>
                <a:cs typeface="+mn-cs"/>
              </a:defRPr>
            </a:lvl1pPr>
            <a:lvl2pPr marL="457167" algn="l" defTabSz="914332" rtl="0" eaLnBrk="1" latinLnBrk="0" hangingPunct="1">
              <a:defRPr sz="19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2pPr>
            <a:lvl3pPr marL="914332" algn="l" defTabSz="914332" rtl="0" eaLnBrk="1" latinLnBrk="0" hangingPunct="1">
              <a:defRPr sz="19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3pPr>
            <a:lvl4pPr marL="1371498" algn="l" defTabSz="914332" rtl="0" eaLnBrk="1" latinLnBrk="0" hangingPunct="1">
              <a:defRPr sz="19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4pPr>
            <a:lvl5pPr marL="1828664" algn="l" defTabSz="914332" rtl="0" eaLnBrk="1" latinLnBrk="0" hangingPunct="1">
              <a:defRPr sz="19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5pPr>
            <a:lvl6pPr marL="2285830" algn="l" defTabSz="914332" rtl="0" eaLnBrk="1" latinLnBrk="0" hangingPunct="1">
              <a:defRPr sz="19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742994" algn="l" defTabSz="914332" rtl="0" eaLnBrk="1" latinLnBrk="0" hangingPunct="1">
              <a:defRPr sz="19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200160" algn="l" defTabSz="914332" rtl="0" eaLnBrk="1" latinLnBrk="0" hangingPunct="1">
              <a:defRPr sz="19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657327" algn="l" defTabSz="914332" rtl="0" eaLnBrk="1" latinLnBrk="0" hangingPunct="1">
              <a:defRPr sz="19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fld id="{D837663C-94F1-4ACC-BD3F-C7802A46D600}" type="slidenum">
              <a:rPr lang="en-US" sz="1600" smtClean="0"/>
              <a:pPr/>
              <a:t>4</a:t>
            </a:fld>
            <a:endParaRPr lang="en-US" sz="1600" dirty="0"/>
          </a:p>
        </p:txBody>
      </p:sp>
      <p:cxnSp>
        <p:nvCxnSpPr>
          <p:cNvPr id="36" name="Straight Arrow Connector 35"/>
          <p:cNvCxnSpPr/>
          <p:nvPr/>
        </p:nvCxnSpPr>
        <p:spPr>
          <a:xfrm flipH="1">
            <a:off x="6658406" y="5805264"/>
            <a:ext cx="1679713" cy="0"/>
          </a:xfrm>
          <a:prstGeom prst="straightConnector1">
            <a:avLst/>
          </a:prstGeom>
          <a:ln w="12700"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8" name="Straight Arrow Connector 37"/>
          <p:cNvCxnSpPr/>
          <p:nvPr/>
        </p:nvCxnSpPr>
        <p:spPr>
          <a:xfrm flipH="1">
            <a:off x="6035736" y="4206709"/>
            <a:ext cx="5273" cy="1265282"/>
          </a:xfrm>
          <a:prstGeom prst="straightConnector1">
            <a:avLst/>
          </a:prstGeom>
          <a:ln w="12700">
            <a:tailEnd type="triangle" w="lg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pic>
        <p:nvPicPr>
          <p:cNvPr id="40" name="Picture 39"/>
          <p:cNvPicPr>
            <a:picLocks noChangeAspect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-156717" y="6452897"/>
            <a:ext cx="2065236" cy="319396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515288871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10668" y="14748"/>
            <a:ext cx="12170664" cy="508000"/>
          </a:xfrm>
          <a:prstGeom prst="rect">
            <a:avLst/>
          </a:prstGeom>
          <a:solidFill>
            <a:srgbClr val="0A1B34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en-US" sz="3200" b="1" dirty="0" err="1" smtClean="0"/>
              <a:t>Posisi</a:t>
            </a:r>
            <a:r>
              <a:rPr lang="en-US" sz="3200" b="1" dirty="0" smtClean="0"/>
              <a:t> Indonesia </a:t>
            </a:r>
            <a:r>
              <a:rPr lang="en-US" sz="3200" b="1" dirty="0" err="1" smtClean="0"/>
              <a:t>dalam</a:t>
            </a:r>
            <a:r>
              <a:rPr lang="en-US" sz="3200" b="1" dirty="0" smtClean="0"/>
              <a:t> </a:t>
            </a:r>
            <a:r>
              <a:rPr lang="en-US" sz="3200" b="1" dirty="0" err="1" smtClean="0"/>
              <a:t>Perekonomian</a:t>
            </a:r>
            <a:r>
              <a:rPr lang="en-US" sz="3200" b="1" dirty="0" smtClean="0"/>
              <a:t> </a:t>
            </a:r>
            <a:r>
              <a:rPr lang="en-US" sz="3200" b="1" dirty="0" err="1" smtClean="0"/>
              <a:t>Syariah</a:t>
            </a:r>
            <a:r>
              <a:rPr lang="en-US" sz="3200" b="1" dirty="0" smtClean="0"/>
              <a:t> Global</a:t>
            </a:r>
            <a:endParaRPr lang="en-US" sz="3200" b="1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>
          <a:xfrm>
            <a:off x="11640312" y="66701"/>
            <a:ext cx="430560" cy="365125"/>
          </a:xfrm>
        </p:spPr>
        <p:txBody>
          <a:bodyPr/>
          <a:lstStyle/>
          <a:p>
            <a:fld id="{D837663C-94F1-4ACC-BD3F-C7802A46D600}" type="slidenum">
              <a:rPr lang="en-US" sz="1600"/>
              <a:pPr/>
              <a:t>5</a:t>
            </a:fld>
            <a:endParaRPr lang="en-US" sz="1600" dirty="0"/>
          </a:p>
        </p:txBody>
      </p:sp>
      <p:sp>
        <p:nvSpPr>
          <p:cNvPr id="10" name="Content Placeholder 2"/>
          <p:cNvSpPr txBox="1">
            <a:spLocks/>
          </p:cNvSpPr>
          <p:nvPr/>
        </p:nvSpPr>
        <p:spPr>
          <a:xfrm>
            <a:off x="57686" y="576445"/>
            <a:ext cx="12116971" cy="461665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>
            <a:lvl1pPr marL="0" indent="0" algn="ctr" defTabSz="914400" rtl="0" eaLnBrk="1" latinLnBrk="0" hangingPunct="1">
              <a:spcBef>
                <a:spcPct val="20000"/>
              </a:spcBef>
              <a:buFont typeface="Arial" panose="020B0604020202020204" pitchFamily="34" charset="0"/>
              <a:buNone/>
              <a:defRPr sz="32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457200" indent="0" algn="ctr" defTabSz="914400" rtl="0" eaLnBrk="1" latinLnBrk="0" hangingPunct="1">
              <a:spcBef>
                <a:spcPct val="20000"/>
              </a:spcBef>
              <a:buFont typeface="Arial" panose="020B0604020202020204" pitchFamily="34" charset="0"/>
              <a:buNone/>
              <a:defRPr sz="28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2pPr>
            <a:lvl3pPr marL="914400" indent="0" algn="ctr" defTabSz="914400" rtl="0" eaLnBrk="1" latinLnBrk="0" hangingPunct="1">
              <a:spcBef>
                <a:spcPct val="20000"/>
              </a:spcBef>
              <a:buFont typeface="Arial" panose="020B0604020202020204" pitchFamily="34" charset="0"/>
              <a:buNone/>
              <a:defRPr sz="24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3pPr>
            <a:lvl4pPr marL="1371600" indent="0" algn="ctr" defTabSz="914400" rtl="0" eaLnBrk="1" latinLnBrk="0" hangingPunct="1">
              <a:spcBef>
                <a:spcPct val="20000"/>
              </a:spcBef>
              <a:buFont typeface="Arial" panose="020B0604020202020204" pitchFamily="34" charset="0"/>
              <a:buNone/>
              <a:defRPr sz="20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4pPr>
            <a:lvl5pPr marL="1828800" indent="0" algn="ctr" defTabSz="914400" rtl="0" eaLnBrk="1" latinLnBrk="0" hangingPunct="1">
              <a:spcBef>
                <a:spcPct val="20000"/>
              </a:spcBef>
              <a:buFont typeface="Arial" panose="020B0604020202020204" pitchFamily="34" charset="0"/>
              <a:buNone/>
              <a:defRPr sz="20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5pPr>
            <a:lvl6pPr marL="2286000" indent="0" algn="ctr" defTabSz="914400" rtl="0" eaLnBrk="1" latinLnBrk="0" hangingPunct="1">
              <a:spcBef>
                <a:spcPct val="20000"/>
              </a:spcBef>
              <a:buFont typeface="Arial" panose="020B0604020202020204" pitchFamily="34" charset="0"/>
              <a:buNone/>
              <a:defRPr sz="20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6pPr>
            <a:lvl7pPr marL="2743200" indent="0" algn="ctr" defTabSz="914400" rtl="0" eaLnBrk="1" latinLnBrk="0" hangingPunct="1">
              <a:spcBef>
                <a:spcPct val="20000"/>
              </a:spcBef>
              <a:buFont typeface="Arial" panose="020B0604020202020204" pitchFamily="34" charset="0"/>
              <a:buNone/>
              <a:defRPr sz="20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7pPr>
            <a:lvl8pPr marL="3200400" indent="0" algn="ctr" defTabSz="914400" rtl="0" eaLnBrk="1" latinLnBrk="0" hangingPunct="1">
              <a:spcBef>
                <a:spcPct val="20000"/>
              </a:spcBef>
              <a:buFont typeface="Arial" panose="020B0604020202020204" pitchFamily="34" charset="0"/>
              <a:buNone/>
              <a:defRPr sz="20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8pPr>
            <a:lvl9pPr marL="3657600" indent="0" algn="ctr" defTabSz="914400" rtl="0" eaLnBrk="1" latinLnBrk="0" hangingPunct="1">
              <a:spcBef>
                <a:spcPct val="20000"/>
              </a:spcBef>
              <a:buFont typeface="Arial" panose="020B0604020202020204" pitchFamily="34" charset="0"/>
              <a:buNone/>
              <a:defRPr sz="2000" kern="1200">
                <a:solidFill>
                  <a:schemeClr val="tx1">
                    <a:tint val="75000"/>
                  </a:schemeClr>
                </a:solidFill>
                <a:latin typeface="+mn-lt"/>
                <a:ea typeface="+mn-ea"/>
                <a:cs typeface="+mn-cs"/>
              </a:defRPr>
            </a:lvl9pPr>
          </a:lstStyle>
          <a:p>
            <a:pPr algn="l"/>
            <a:r>
              <a:rPr lang="en-US" sz="2400" b="1" dirty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Century Gothic" panose="020B0502020202020204" pitchFamily="34" charset="0"/>
              </a:rPr>
              <a:t>Indonesia </a:t>
            </a:r>
            <a:r>
              <a:rPr lang="en-US" sz="2400" b="1" dirty="0" err="1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Century Gothic" panose="020B0502020202020204" pitchFamily="34" charset="0"/>
              </a:rPr>
              <a:t>masuk</a:t>
            </a:r>
            <a:r>
              <a:rPr lang="en-US" sz="2400" b="1" dirty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Century Gothic" panose="020B0502020202020204" pitchFamily="34" charset="0"/>
              </a:rPr>
              <a:t> Top 5 </a:t>
            </a:r>
            <a:r>
              <a:rPr lang="en-US" sz="2400" b="1" dirty="0" err="1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Century Gothic" panose="020B0502020202020204" pitchFamily="34" charset="0"/>
              </a:rPr>
              <a:t>Importir</a:t>
            </a:r>
            <a:r>
              <a:rPr lang="en-US" sz="2400" b="1" dirty="0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Century Gothic" panose="020B0502020202020204" pitchFamily="34" charset="0"/>
              </a:rPr>
              <a:t> Halal </a:t>
            </a:r>
            <a:r>
              <a:rPr lang="en-US" sz="2400" b="1" dirty="0" err="1">
                <a:solidFill>
                  <a:schemeClr val="bg1"/>
                </a:solidFill>
                <a:effectLst>
                  <a:outerShdw blurRad="38100" dist="38100" dir="2700000" algn="tl">
                    <a:srgbClr val="000000">
                      <a:alpha val="43137"/>
                    </a:srgbClr>
                  </a:outerShdw>
                </a:effectLst>
                <a:latin typeface="Century Gothic" panose="020B0502020202020204" pitchFamily="34" charset="0"/>
              </a:rPr>
              <a:t>Produk</a:t>
            </a:r>
            <a:endParaRPr lang="id-ID" sz="2400" b="1" dirty="0">
              <a:solidFill>
                <a:schemeClr val="bg1"/>
              </a:solidFill>
              <a:effectLst>
                <a:outerShdw blurRad="38100" dist="38100" dir="2700000" algn="tl">
                  <a:srgbClr val="000000">
                    <a:alpha val="43137"/>
                  </a:srgbClr>
                </a:outerShdw>
              </a:effectLst>
              <a:latin typeface="Century Gothic" panose="020B0502020202020204" pitchFamily="34" charset="0"/>
            </a:endParaRPr>
          </a:p>
        </p:txBody>
      </p:sp>
      <p:sp>
        <p:nvSpPr>
          <p:cNvPr id="12" name="Text Box 11"/>
          <p:cNvSpPr txBox="1">
            <a:spLocks noChangeArrowheads="1"/>
          </p:cNvSpPr>
          <p:nvPr/>
        </p:nvSpPr>
        <p:spPr bwMode="auto">
          <a:xfrm>
            <a:off x="66499" y="1340768"/>
            <a:ext cx="12046082" cy="400110"/>
          </a:xfrm>
          <a:prstGeom prst="rect">
            <a:avLst/>
          </a:prstGeom>
          <a:solidFill>
            <a:schemeClr val="accent1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wrap="square" rtlCol="0">
            <a:spAutoFit/>
          </a:bodyPr>
          <a:lstStyle>
            <a:defPPr>
              <a:defRPr lang="en-US"/>
            </a:defPPr>
            <a:lvl1pPr algn="ctr" fontAlgn="base">
              <a:spcBef>
                <a:spcPct val="0"/>
              </a:spcBef>
              <a:spcAft>
                <a:spcPct val="0"/>
              </a:spcAft>
              <a:defRPr sz="1400" b="1">
                <a:solidFill>
                  <a:prstClr val="white"/>
                </a:solidFill>
                <a:cs typeface="Arial" pitchFamily="34" charset="0"/>
              </a:defRPr>
            </a:lvl1pPr>
            <a:lvl2pPr>
              <a:defRPr>
                <a:solidFill>
                  <a:schemeClr val="tx1"/>
                </a:solidFill>
              </a:defRPr>
            </a:lvl2pPr>
            <a:lvl3pPr>
              <a:defRPr>
                <a:solidFill>
                  <a:schemeClr val="tx1"/>
                </a:solidFill>
              </a:defRPr>
            </a:lvl3pPr>
            <a:lvl4pPr>
              <a:defRPr>
                <a:solidFill>
                  <a:schemeClr val="tx1"/>
                </a:solidFill>
              </a:defRPr>
            </a:lvl4pPr>
            <a:lvl5pPr>
              <a:defRPr>
                <a:solidFill>
                  <a:schemeClr val="tx1"/>
                </a:solidFill>
              </a:defRPr>
            </a:lvl5pPr>
            <a:lvl6pPr>
              <a:defRPr>
                <a:solidFill>
                  <a:schemeClr val="tx1"/>
                </a:solidFill>
              </a:defRPr>
            </a:lvl6pPr>
            <a:lvl7pPr>
              <a:defRPr>
                <a:solidFill>
                  <a:schemeClr val="tx1"/>
                </a:solidFill>
              </a:defRPr>
            </a:lvl7pPr>
            <a:lvl8pPr>
              <a:defRPr>
                <a:solidFill>
                  <a:schemeClr val="tx1"/>
                </a:solidFill>
              </a:defRPr>
            </a:lvl8pPr>
            <a:lvl9pPr>
              <a:defRPr>
                <a:solidFill>
                  <a:schemeClr val="tx1"/>
                </a:solidFill>
              </a:defRPr>
            </a:lvl9pPr>
          </a:lstStyle>
          <a:p>
            <a:r>
              <a:rPr lang="en-US" sz="2000" i="1" dirty="0">
                <a:latin typeface="Century Gothic" panose="020B0502020202020204" pitchFamily="34" charset="0"/>
              </a:rPr>
              <a:t>Indonesia </a:t>
            </a:r>
            <a:r>
              <a:rPr lang="en-US" sz="2000" i="1" dirty="0" err="1">
                <a:latin typeface="Century Gothic" panose="020B0502020202020204" pitchFamily="34" charset="0"/>
              </a:rPr>
              <a:t>masih</a:t>
            </a:r>
            <a:r>
              <a:rPr lang="en-US" sz="2000" i="1" dirty="0">
                <a:latin typeface="Century Gothic" panose="020B0502020202020204" pitchFamily="34" charset="0"/>
              </a:rPr>
              <a:t> </a:t>
            </a:r>
            <a:r>
              <a:rPr lang="en-US" sz="2000" i="1" dirty="0" err="1">
                <a:latin typeface="Century Gothic" panose="020B0502020202020204" pitchFamily="34" charset="0"/>
              </a:rPr>
              <a:t>menjadi</a:t>
            </a:r>
            <a:r>
              <a:rPr lang="en-US" sz="2000" i="1" dirty="0">
                <a:latin typeface="Century Gothic" panose="020B0502020202020204" pitchFamily="34" charset="0"/>
              </a:rPr>
              <a:t> </a:t>
            </a:r>
            <a:r>
              <a:rPr lang="en-US" sz="2000" i="1" dirty="0" err="1">
                <a:latin typeface="Century Gothic" panose="020B0502020202020204" pitchFamily="34" charset="0"/>
              </a:rPr>
              <a:t>pasar</a:t>
            </a:r>
            <a:r>
              <a:rPr lang="en-US" sz="2000" i="1" dirty="0">
                <a:latin typeface="Century Gothic" panose="020B0502020202020204" pitchFamily="34" charset="0"/>
              </a:rPr>
              <a:t> yang </a:t>
            </a:r>
            <a:r>
              <a:rPr lang="en-US" sz="2000" i="1" dirty="0" err="1">
                <a:latin typeface="Century Gothic" panose="020B0502020202020204" pitchFamily="34" charset="0"/>
              </a:rPr>
              <a:t>menarik</a:t>
            </a:r>
            <a:endParaRPr lang="id-ID" sz="2000" i="1" dirty="0">
              <a:latin typeface="Century Gothic" panose="020B0502020202020204" pitchFamily="34" charset="0"/>
            </a:endParaRPr>
          </a:p>
        </p:txBody>
      </p:sp>
      <p:sp>
        <p:nvSpPr>
          <p:cNvPr id="27" name="Rectangle 26"/>
          <p:cNvSpPr/>
          <p:nvPr/>
        </p:nvSpPr>
        <p:spPr>
          <a:xfrm>
            <a:off x="767408" y="5373215"/>
            <a:ext cx="3377848" cy="230832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latinLnBrk="0"/>
            <a:r>
              <a:rPr lang="id-ID" sz="900" dirty="0">
                <a:solidFill>
                  <a:schemeClr val="bg1"/>
                </a:solidFill>
              </a:rPr>
              <a:t>Sumber</a:t>
            </a:r>
            <a:r>
              <a:rPr lang="en-US" sz="900" dirty="0">
                <a:solidFill>
                  <a:schemeClr val="bg1"/>
                </a:solidFill>
              </a:rPr>
              <a:t>: </a:t>
            </a:r>
            <a:r>
              <a:rPr lang="id-ID" sz="900" dirty="0">
                <a:solidFill>
                  <a:schemeClr val="bg1"/>
                </a:solidFill>
              </a:rPr>
              <a:t>Dinar Standard, data tahun 2015</a:t>
            </a:r>
            <a:endParaRPr lang="en-US" sz="900" dirty="0">
              <a:solidFill>
                <a:schemeClr val="bg1"/>
              </a:solidFill>
            </a:endParaRPr>
          </a:p>
        </p:txBody>
      </p:sp>
      <p:grpSp>
        <p:nvGrpSpPr>
          <p:cNvPr id="28" name="Group 27"/>
          <p:cNvGrpSpPr/>
          <p:nvPr/>
        </p:nvGrpSpPr>
        <p:grpSpPr>
          <a:xfrm>
            <a:off x="659397" y="1887871"/>
            <a:ext cx="10549172" cy="4605098"/>
            <a:chOff x="971601" y="1050290"/>
            <a:chExt cx="7533622" cy="3485345"/>
          </a:xfrm>
        </p:grpSpPr>
        <p:grpSp>
          <p:nvGrpSpPr>
            <p:cNvPr id="29" name="Group 28"/>
            <p:cNvGrpSpPr/>
            <p:nvPr/>
          </p:nvGrpSpPr>
          <p:grpSpPr>
            <a:xfrm>
              <a:off x="971601" y="1419622"/>
              <a:ext cx="7533622" cy="3116013"/>
              <a:chOff x="971601" y="1419622"/>
              <a:chExt cx="7533622" cy="3116013"/>
            </a:xfrm>
          </p:grpSpPr>
          <p:pic>
            <p:nvPicPr>
              <p:cNvPr id="33" name="Picture 32"/>
              <p:cNvPicPr>
                <a:picLocks noChangeAspect="1"/>
              </p:cNvPicPr>
              <p:nvPr/>
            </p:nvPicPr>
            <p:blipFill>
              <a:blip r:embed="rId2"/>
              <a:stretch>
                <a:fillRect/>
              </a:stretch>
            </p:blipFill>
            <p:spPr>
              <a:xfrm>
                <a:off x="971601" y="1419622"/>
                <a:ext cx="7533622" cy="3116013"/>
              </a:xfrm>
              <a:prstGeom prst="rect">
                <a:avLst/>
              </a:prstGeom>
            </p:spPr>
          </p:pic>
          <p:sp>
            <p:nvSpPr>
              <p:cNvPr id="34" name="Rectangle 33"/>
              <p:cNvSpPr/>
              <p:nvPr/>
            </p:nvSpPr>
            <p:spPr>
              <a:xfrm>
                <a:off x="3635896" y="4155926"/>
                <a:ext cx="2232248" cy="379709"/>
              </a:xfrm>
              <a:prstGeom prst="rect">
                <a:avLst/>
              </a:prstGeom>
              <a:solidFill>
                <a:srgbClr val="FFFFFF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id-ID"/>
              </a:p>
            </p:txBody>
          </p:sp>
        </p:grpSp>
        <p:sp>
          <p:nvSpPr>
            <p:cNvPr id="30" name="Oval 29"/>
            <p:cNvSpPr/>
            <p:nvPr/>
          </p:nvSpPr>
          <p:spPr>
            <a:xfrm>
              <a:off x="6444208" y="3507854"/>
              <a:ext cx="1989006" cy="288032"/>
            </a:xfrm>
            <a:prstGeom prst="ellipse">
              <a:avLst/>
            </a:prstGeom>
            <a:noFill/>
            <a:ln>
              <a:solidFill>
                <a:srgbClr val="FF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id-ID"/>
            </a:p>
          </p:txBody>
        </p:sp>
        <p:sp>
          <p:nvSpPr>
            <p:cNvPr id="31" name="TextBox 30"/>
            <p:cNvSpPr txBox="1"/>
            <p:nvPr/>
          </p:nvSpPr>
          <p:spPr>
            <a:xfrm>
              <a:off x="6444208" y="1050290"/>
              <a:ext cx="1794466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id-ID" b="1" dirty="0">
                  <a:solidFill>
                    <a:srgbClr val="8AC751"/>
                  </a:solidFill>
                </a:rPr>
                <a:t>Top 5 Importir</a:t>
              </a:r>
            </a:p>
          </p:txBody>
        </p:sp>
        <p:sp>
          <p:nvSpPr>
            <p:cNvPr id="32" name="TextBox 31"/>
            <p:cNvSpPr txBox="1"/>
            <p:nvPr/>
          </p:nvSpPr>
          <p:spPr>
            <a:xfrm>
              <a:off x="1043608" y="1050290"/>
              <a:ext cx="1869807" cy="369332"/>
            </a:xfrm>
            <a:prstGeom prst="rect">
              <a:avLst/>
            </a:prstGeom>
            <a:noFill/>
          </p:spPr>
          <p:txBody>
            <a:bodyPr wrap="none" rtlCol="0">
              <a:spAutoFit/>
            </a:bodyPr>
            <a:lstStyle/>
            <a:p>
              <a:r>
                <a:rPr lang="id-ID" b="1" dirty="0">
                  <a:solidFill>
                    <a:schemeClr val="accent4">
                      <a:lumMod val="40000"/>
                      <a:lumOff val="60000"/>
                    </a:schemeClr>
                  </a:solidFill>
                </a:rPr>
                <a:t>Top 5 Eksportir</a:t>
              </a:r>
            </a:p>
          </p:txBody>
        </p:sp>
      </p:grpSp>
      <p:sp>
        <p:nvSpPr>
          <p:cNvPr id="14" name="Rectangle 13"/>
          <p:cNvSpPr/>
          <p:nvPr/>
        </p:nvSpPr>
        <p:spPr>
          <a:xfrm>
            <a:off x="8820936" y="6539539"/>
            <a:ext cx="3060340" cy="27699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latinLnBrk="0"/>
            <a:r>
              <a:rPr lang="id-ID" sz="1200" dirty="0" smtClean="0">
                <a:solidFill>
                  <a:schemeClr val="bg1"/>
                </a:solidFill>
              </a:rPr>
              <a:t>Sumber</a:t>
            </a:r>
            <a:r>
              <a:rPr lang="en-US" sz="1200" dirty="0" smtClean="0">
                <a:solidFill>
                  <a:schemeClr val="bg1"/>
                </a:solidFill>
              </a:rPr>
              <a:t>: </a:t>
            </a:r>
            <a:r>
              <a:rPr lang="id-ID" sz="1200" dirty="0" smtClean="0">
                <a:solidFill>
                  <a:schemeClr val="bg1"/>
                </a:solidFill>
              </a:rPr>
              <a:t>Dinar Standard, data tahun 2015</a:t>
            </a:r>
            <a:endParaRPr lang="en-US" sz="1200" dirty="0">
              <a:solidFill>
                <a:schemeClr val="bg1"/>
              </a:solidFill>
            </a:endParaRPr>
          </a:p>
        </p:txBody>
      </p:sp>
      <p:pic>
        <p:nvPicPr>
          <p:cNvPr id="15" name="Picture 14"/>
          <p:cNvPicPr>
            <a:picLocks noChangeAspect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-156717" y="6452897"/>
            <a:ext cx="2065236" cy="319396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960874101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10668" y="14748"/>
            <a:ext cx="12170664" cy="508000"/>
          </a:xfrm>
          <a:prstGeom prst="rect">
            <a:avLst/>
          </a:prstGeom>
          <a:solidFill>
            <a:srgbClr val="0A1B34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id-ID" sz="3200" b="1" dirty="0">
                <a:latin typeface="Calibri" panose="020F0502020204030204" pitchFamily="34" charset="0"/>
              </a:rPr>
              <a:t>Urgensi Transaksi Berjalan Indonesia...</a:t>
            </a:r>
            <a:endParaRPr lang="en-US" sz="3200" b="1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>
          <a:xfrm>
            <a:off x="11640312" y="66701"/>
            <a:ext cx="430560" cy="365125"/>
          </a:xfrm>
        </p:spPr>
        <p:txBody>
          <a:bodyPr/>
          <a:lstStyle/>
          <a:p>
            <a:fld id="{D837663C-94F1-4ACC-BD3F-C7802A46D600}" type="slidenum">
              <a:rPr lang="en-US" sz="1600"/>
              <a:pPr/>
              <a:t>6</a:t>
            </a:fld>
            <a:endParaRPr lang="en-US" sz="1600" dirty="0"/>
          </a:p>
        </p:txBody>
      </p:sp>
      <p:pic>
        <p:nvPicPr>
          <p:cNvPr id="15" name="Picture 14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-156717" y="6452897"/>
            <a:ext cx="2065236" cy="319396"/>
          </a:xfrm>
          <a:prstGeom prst="rect">
            <a:avLst/>
          </a:prstGeom>
        </p:spPr>
      </p:pic>
      <p:graphicFrame>
        <p:nvGraphicFramePr>
          <p:cNvPr id="16" name="Chart 15"/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3641464390"/>
              </p:ext>
            </p:extLst>
          </p:nvPr>
        </p:nvGraphicFramePr>
        <p:xfrm>
          <a:off x="1415480" y="1988840"/>
          <a:ext cx="9243756" cy="4196189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sp>
        <p:nvSpPr>
          <p:cNvPr id="17" name="TextBox 16"/>
          <p:cNvSpPr txBox="1"/>
          <p:nvPr/>
        </p:nvSpPr>
        <p:spPr>
          <a:xfrm>
            <a:off x="479376" y="873767"/>
            <a:ext cx="10992543" cy="7232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342891" indent="-342891">
              <a:spcAft>
                <a:spcPts val="600"/>
              </a:spcAft>
              <a:buFont typeface="+mj-lt"/>
              <a:buAutoNum type="arabicPeriod"/>
            </a:pPr>
            <a:r>
              <a:rPr lang="id-ID" sz="1800" dirty="0">
                <a:solidFill>
                  <a:schemeClr val="bg1"/>
                </a:solidFill>
                <a:latin typeface="Century Gothic" panose="020B0502020202020204" pitchFamily="34" charset="0"/>
              </a:rPr>
              <a:t>Defisit transaksi berjalan terus </a:t>
            </a:r>
            <a:r>
              <a:rPr lang="id-ID" sz="1800" dirty="0" smtClean="0">
                <a:solidFill>
                  <a:schemeClr val="bg1"/>
                </a:solidFill>
                <a:latin typeface="Century Gothic" panose="020B0502020202020204" pitchFamily="34" charset="0"/>
              </a:rPr>
              <a:t>berlangsung meski cadangan devisa terus meningkat.</a:t>
            </a:r>
            <a:endParaRPr lang="id-ID" sz="1800" dirty="0">
              <a:solidFill>
                <a:schemeClr val="bg1"/>
              </a:solidFill>
              <a:latin typeface="Century Gothic" panose="020B0502020202020204" pitchFamily="34" charset="0"/>
            </a:endParaRPr>
          </a:p>
          <a:p>
            <a:pPr marL="342891" indent="-342891">
              <a:spcAft>
                <a:spcPts val="600"/>
              </a:spcAft>
              <a:buFont typeface="+mj-lt"/>
              <a:buAutoNum type="arabicPeriod"/>
            </a:pPr>
            <a:r>
              <a:rPr lang="id-ID" sz="1800" dirty="0">
                <a:solidFill>
                  <a:schemeClr val="bg1"/>
                </a:solidFill>
                <a:latin typeface="Century Gothic" panose="020B0502020202020204" pitchFamily="34" charset="0"/>
              </a:rPr>
              <a:t>Besarnya impor produk halal akan memperlemah struktur NPI.</a:t>
            </a:r>
          </a:p>
        </p:txBody>
      </p:sp>
      <p:sp>
        <p:nvSpPr>
          <p:cNvPr id="18" name="TextBox 17"/>
          <p:cNvSpPr txBox="1"/>
          <p:nvPr/>
        </p:nvSpPr>
        <p:spPr>
          <a:xfrm>
            <a:off x="2927648" y="4207893"/>
            <a:ext cx="1536171" cy="50257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id-ID" sz="1333" dirty="0"/>
              <a:t>Dampak krisis </a:t>
            </a:r>
          </a:p>
          <a:p>
            <a:r>
              <a:rPr lang="id-ID" sz="1333" dirty="0"/>
              <a:t>keuangan global</a:t>
            </a:r>
          </a:p>
        </p:txBody>
      </p:sp>
      <p:cxnSp>
        <p:nvCxnSpPr>
          <p:cNvPr id="19" name="Straight Arrow Connector 18"/>
          <p:cNvCxnSpPr/>
          <p:nvPr/>
        </p:nvCxnSpPr>
        <p:spPr>
          <a:xfrm flipV="1">
            <a:off x="4079776" y="3935649"/>
            <a:ext cx="298548" cy="275293"/>
          </a:xfrm>
          <a:prstGeom prst="straightConnector1">
            <a:avLst/>
          </a:prstGeom>
          <a:ln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0" name="TextBox 19"/>
          <p:cNvSpPr txBox="1"/>
          <p:nvPr/>
        </p:nvSpPr>
        <p:spPr>
          <a:xfrm>
            <a:off x="6888089" y="2318535"/>
            <a:ext cx="2232248" cy="70769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id-ID" sz="1333" dirty="0" smtClean="0"/>
              <a:t>Permintaan </a:t>
            </a:r>
            <a:r>
              <a:rPr lang="id-ID" sz="1333" dirty="0"/>
              <a:t>eksternal yang </a:t>
            </a:r>
            <a:r>
              <a:rPr lang="id-ID" sz="1333" dirty="0" smtClean="0"/>
              <a:t>melemah dan </a:t>
            </a:r>
            <a:r>
              <a:rPr lang="id-ID" sz="1333" dirty="0"/>
              <a:t>turunnya harga komoditas ekspor                                         </a:t>
            </a:r>
          </a:p>
        </p:txBody>
      </p:sp>
      <p:cxnSp>
        <p:nvCxnSpPr>
          <p:cNvPr id="21" name="Straight Arrow Connector 20"/>
          <p:cNvCxnSpPr/>
          <p:nvPr/>
        </p:nvCxnSpPr>
        <p:spPr>
          <a:xfrm flipH="1">
            <a:off x="6696067" y="2998028"/>
            <a:ext cx="384041" cy="520827"/>
          </a:xfrm>
          <a:prstGeom prst="straightConnector1">
            <a:avLst/>
          </a:prstGeom>
          <a:ln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2" name="TextBox 21"/>
          <p:cNvSpPr txBox="1"/>
          <p:nvPr/>
        </p:nvSpPr>
        <p:spPr>
          <a:xfrm>
            <a:off x="8400256" y="4360090"/>
            <a:ext cx="1728192" cy="70769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id-ID" sz="1333" dirty="0"/>
              <a:t>Ekspor dan harga komoditas mulai membaik</a:t>
            </a:r>
          </a:p>
        </p:txBody>
      </p:sp>
      <p:cxnSp>
        <p:nvCxnSpPr>
          <p:cNvPr id="23" name="Straight Arrow Connector 22"/>
          <p:cNvCxnSpPr/>
          <p:nvPr/>
        </p:nvCxnSpPr>
        <p:spPr>
          <a:xfrm flipV="1">
            <a:off x="9480376" y="4022858"/>
            <a:ext cx="288032" cy="337232"/>
          </a:xfrm>
          <a:prstGeom prst="straightConnector1">
            <a:avLst/>
          </a:prstGeom>
          <a:ln>
            <a:solidFill>
              <a:schemeClr val="tx1"/>
            </a:solidFill>
            <a:tailEnd type="triangle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4216361582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10668" y="14748"/>
            <a:ext cx="12170664" cy="508000"/>
          </a:xfrm>
          <a:prstGeom prst="rect">
            <a:avLst/>
          </a:prstGeom>
          <a:solidFill>
            <a:srgbClr val="0A1B34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r>
              <a:rPr lang="id-ID" sz="3200" b="1" dirty="0"/>
              <a:t>Revolusi Industri v4.0: </a:t>
            </a:r>
            <a:r>
              <a:rPr lang="id-ID" sz="3200" b="1" dirty="0" smtClean="0"/>
              <a:t>Urgensi </a:t>
            </a:r>
            <a:r>
              <a:rPr lang="id-ID" sz="3200" b="1" dirty="0"/>
              <a:t>Pengembangan EKSyar Indonesia</a:t>
            </a:r>
            <a:endParaRPr lang="en-US" sz="3200" b="1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>
          <a:xfrm>
            <a:off x="11640312" y="66701"/>
            <a:ext cx="430560" cy="365125"/>
          </a:xfrm>
        </p:spPr>
        <p:txBody>
          <a:bodyPr/>
          <a:lstStyle/>
          <a:p>
            <a:fld id="{D837663C-94F1-4ACC-BD3F-C7802A46D600}" type="slidenum">
              <a:rPr lang="en-US" sz="1600"/>
              <a:pPr/>
              <a:t>7</a:t>
            </a:fld>
            <a:endParaRPr lang="en-US" sz="1600" dirty="0"/>
          </a:p>
        </p:txBody>
      </p:sp>
      <p:pic>
        <p:nvPicPr>
          <p:cNvPr id="15" name="Picture 14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-156717" y="6452897"/>
            <a:ext cx="2065236" cy="319396"/>
          </a:xfrm>
          <a:prstGeom prst="rect">
            <a:avLst/>
          </a:prstGeom>
        </p:spPr>
      </p:pic>
      <p:pic>
        <p:nvPicPr>
          <p:cNvPr id="13" name="Picture 12"/>
          <p:cNvPicPr>
            <a:picLocks noChangeAspect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164740" y="3138700"/>
            <a:ext cx="1454864" cy="1083960"/>
          </a:xfrm>
          <a:prstGeom prst="rect">
            <a:avLst/>
          </a:prstGeom>
          <a:solidFill>
            <a:sysClr val="window" lastClr="FFFFFF"/>
          </a:solidFill>
        </p:spPr>
      </p:pic>
      <p:sp>
        <p:nvSpPr>
          <p:cNvPr id="14" name="TextBox 13"/>
          <p:cNvSpPr txBox="1"/>
          <p:nvPr/>
        </p:nvSpPr>
        <p:spPr>
          <a:xfrm>
            <a:off x="2373240" y="3410583"/>
            <a:ext cx="1332248" cy="523220"/>
          </a:xfrm>
          <a:prstGeom prst="rect">
            <a:avLst/>
          </a:prstGeom>
          <a:solidFill>
            <a:srgbClr val="9C2E85"/>
          </a:solidFill>
        </p:spPr>
        <p:txBody>
          <a:bodyPr wrap="square" rtlCol="0">
            <a:spAutoFit/>
          </a:bodyPr>
          <a:lstStyle/>
          <a:p>
            <a:pPr algn="ctr" defTabSz="1219170"/>
            <a:r>
              <a:rPr lang="id-ID" sz="1400" dirty="0">
                <a:solidFill>
                  <a:prstClr val="white"/>
                </a:solidFill>
                <a:latin typeface="맑은 고딕"/>
              </a:rPr>
              <a:t>kesenjangan melebar</a:t>
            </a:r>
          </a:p>
        </p:txBody>
      </p:sp>
      <p:sp>
        <p:nvSpPr>
          <p:cNvPr id="24" name="TextBox 23"/>
          <p:cNvSpPr txBox="1"/>
          <p:nvPr/>
        </p:nvSpPr>
        <p:spPr>
          <a:xfrm>
            <a:off x="3250041" y="2592253"/>
            <a:ext cx="1132851" cy="461665"/>
          </a:xfrm>
          <a:prstGeom prst="rect">
            <a:avLst/>
          </a:prstGeom>
          <a:noFill/>
          <a:ln w="19050">
            <a:solidFill>
              <a:srgbClr val="DA007A"/>
            </a:solidFill>
          </a:ln>
        </p:spPr>
        <p:txBody>
          <a:bodyPr wrap="square" rtlCol="0">
            <a:spAutoFit/>
          </a:bodyPr>
          <a:lstStyle/>
          <a:p>
            <a:pPr algn="ctr" defTabSz="1219170"/>
            <a:r>
              <a:rPr lang="id-ID" sz="1200" dirty="0">
                <a:solidFill>
                  <a:prstClr val="white"/>
                </a:solidFill>
                <a:latin typeface="맑은 고딕"/>
              </a:rPr>
              <a:t>dengan luar negeri</a:t>
            </a:r>
          </a:p>
        </p:txBody>
      </p:sp>
      <p:sp>
        <p:nvSpPr>
          <p:cNvPr id="25" name="TextBox 24"/>
          <p:cNvSpPr txBox="1"/>
          <p:nvPr/>
        </p:nvSpPr>
        <p:spPr>
          <a:xfrm>
            <a:off x="3250041" y="4168516"/>
            <a:ext cx="1139075" cy="461665"/>
          </a:xfrm>
          <a:prstGeom prst="rect">
            <a:avLst/>
          </a:prstGeom>
          <a:noFill/>
          <a:ln w="19050">
            <a:solidFill>
              <a:srgbClr val="DA007A"/>
            </a:solidFill>
          </a:ln>
        </p:spPr>
        <p:txBody>
          <a:bodyPr wrap="square" rtlCol="0">
            <a:spAutoFit/>
          </a:bodyPr>
          <a:lstStyle/>
          <a:p>
            <a:pPr algn="ctr" defTabSz="1219170"/>
            <a:r>
              <a:rPr lang="id-ID" sz="1200" dirty="0">
                <a:solidFill>
                  <a:prstClr val="white"/>
                </a:solidFill>
                <a:latin typeface="맑은 고딕"/>
              </a:rPr>
              <a:t>di dalam negeri</a:t>
            </a:r>
          </a:p>
        </p:txBody>
      </p:sp>
      <p:cxnSp>
        <p:nvCxnSpPr>
          <p:cNvPr id="26" name="Elbow Connector 25"/>
          <p:cNvCxnSpPr>
            <a:stCxn id="14" idx="0"/>
            <a:endCxn id="24" idx="1"/>
          </p:cNvCxnSpPr>
          <p:nvPr/>
        </p:nvCxnSpPr>
        <p:spPr>
          <a:xfrm rot="5400000" flipH="1" flipV="1">
            <a:off x="2850954" y="3011497"/>
            <a:ext cx="587497" cy="210677"/>
          </a:xfrm>
          <a:prstGeom prst="bentConnector2">
            <a:avLst/>
          </a:prstGeom>
          <a:noFill/>
          <a:ln w="28575" cap="flat" cmpd="sng" algn="ctr">
            <a:solidFill>
              <a:sysClr val="window" lastClr="FFFFFF"/>
            </a:solidFill>
            <a:prstDash val="solid"/>
            <a:tailEnd type="triangle" w="lg" len="med"/>
          </a:ln>
          <a:effectLst/>
        </p:spPr>
      </p:cxnSp>
      <p:cxnSp>
        <p:nvCxnSpPr>
          <p:cNvPr id="27" name="Elbow Connector 26"/>
          <p:cNvCxnSpPr>
            <a:stCxn id="14" idx="2"/>
            <a:endCxn id="25" idx="1"/>
          </p:cNvCxnSpPr>
          <p:nvPr/>
        </p:nvCxnSpPr>
        <p:spPr>
          <a:xfrm rot="16200000" flipH="1">
            <a:off x="2911929" y="4061237"/>
            <a:ext cx="465546" cy="210677"/>
          </a:xfrm>
          <a:prstGeom prst="bentConnector2">
            <a:avLst/>
          </a:prstGeom>
          <a:noFill/>
          <a:ln w="28575" cap="flat" cmpd="sng" algn="ctr">
            <a:solidFill>
              <a:sysClr val="window" lastClr="FFFFFF"/>
            </a:solidFill>
            <a:prstDash val="solid"/>
            <a:tailEnd type="triangle" w="lg" len="med"/>
          </a:ln>
          <a:effectLst/>
        </p:spPr>
      </p:cxnSp>
      <p:cxnSp>
        <p:nvCxnSpPr>
          <p:cNvPr id="28" name="Straight Arrow Connector 27"/>
          <p:cNvCxnSpPr>
            <a:stCxn id="13" idx="3"/>
            <a:endCxn id="14" idx="1"/>
          </p:cNvCxnSpPr>
          <p:nvPr/>
        </p:nvCxnSpPr>
        <p:spPr>
          <a:xfrm flipV="1">
            <a:off x="1619604" y="3672193"/>
            <a:ext cx="753636" cy="8487"/>
          </a:xfrm>
          <a:prstGeom prst="straightConnector1">
            <a:avLst/>
          </a:prstGeom>
          <a:noFill/>
          <a:ln w="28575" cap="flat" cmpd="sng" algn="ctr">
            <a:solidFill>
              <a:sysClr val="window" lastClr="FFFFFF"/>
            </a:solidFill>
            <a:prstDash val="solid"/>
            <a:tailEnd type="triangle" w="lg" len="med"/>
          </a:ln>
          <a:effectLst/>
        </p:spPr>
      </p:cxnSp>
      <p:cxnSp>
        <p:nvCxnSpPr>
          <p:cNvPr id="29" name="Straight Arrow Connector 28"/>
          <p:cNvCxnSpPr>
            <a:endCxn id="25" idx="2"/>
          </p:cNvCxnSpPr>
          <p:nvPr/>
        </p:nvCxnSpPr>
        <p:spPr>
          <a:xfrm flipV="1">
            <a:off x="3819579" y="4630181"/>
            <a:ext cx="0" cy="387274"/>
          </a:xfrm>
          <a:prstGeom prst="straightConnector1">
            <a:avLst/>
          </a:prstGeom>
          <a:noFill/>
          <a:ln w="28575" cap="flat" cmpd="sng" algn="ctr">
            <a:solidFill>
              <a:sysClr val="window" lastClr="FFFFFF"/>
            </a:solidFill>
            <a:prstDash val="solid"/>
            <a:tailEnd type="triangle" w="lg" len="med"/>
          </a:ln>
          <a:effectLst/>
        </p:spPr>
      </p:cxnSp>
      <p:sp>
        <p:nvSpPr>
          <p:cNvPr id="30" name="TextBox 29"/>
          <p:cNvSpPr txBox="1"/>
          <p:nvPr/>
        </p:nvSpPr>
        <p:spPr>
          <a:xfrm>
            <a:off x="3001309" y="4997746"/>
            <a:ext cx="1381584" cy="461665"/>
          </a:xfrm>
          <a:prstGeom prst="rect">
            <a:avLst/>
          </a:prstGeom>
          <a:solidFill>
            <a:srgbClr val="C1D336"/>
          </a:solidFill>
        </p:spPr>
        <p:txBody>
          <a:bodyPr wrap="square" rtlCol="0">
            <a:spAutoFit/>
          </a:bodyPr>
          <a:lstStyle/>
          <a:p>
            <a:pPr algn="ctr" defTabSz="1219170"/>
            <a:r>
              <a:rPr lang="id-ID" sz="1200" dirty="0">
                <a:solidFill>
                  <a:prstClr val="black"/>
                </a:solidFill>
                <a:latin typeface="맑은 고딕"/>
              </a:rPr>
              <a:t>ZISWAF sebagai solusi</a:t>
            </a:r>
          </a:p>
        </p:txBody>
      </p:sp>
      <p:sp>
        <p:nvSpPr>
          <p:cNvPr id="31" name="TextBox 30"/>
          <p:cNvSpPr txBox="1"/>
          <p:nvPr/>
        </p:nvSpPr>
        <p:spPr>
          <a:xfrm>
            <a:off x="4658773" y="4997746"/>
            <a:ext cx="1958891" cy="461665"/>
          </a:xfrm>
          <a:prstGeom prst="rect">
            <a:avLst/>
          </a:prstGeom>
          <a:noFill/>
          <a:ln w="19050">
            <a:solidFill>
              <a:srgbClr val="EE7D01"/>
            </a:solidFill>
          </a:ln>
        </p:spPr>
        <p:txBody>
          <a:bodyPr wrap="square" rtlCol="0">
            <a:spAutoFit/>
          </a:bodyPr>
          <a:lstStyle/>
          <a:p>
            <a:pPr algn="ctr" defTabSz="1219170"/>
            <a:r>
              <a:rPr lang="id-ID" sz="1200" b="1" dirty="0">
                <a:solidFill>
                  <a:prstClr val="white"/>
                </a:solidFill>
                <a:latin typeface="맑은 고딕"/>
              </a:rPr>
              <a:t>Urgensi optimalisasi sektor ZISWAF</a:t>
            </a:r>
          </a:p>
        </p:txBody>
      </p:sp>
      <p:cxnSp>
        <p:nvCxnSpPr>
          <p:cNvPr id="32" name="Straight Arrow Connector 31"/>
          <p:cNvCxnSpPr>
            <a:stCxn id="30" idx="3"/>
            <a:endCxn id="31" idx="1"/>
          </p:cNvCxnSpPr>
          <p:nvPr/>
        </p:nvCxnSpPr>
        <p:spPr>
          <a:xfrm>
            <a:off x="4382893" y="5228579"/>
            <a:ext cx="275880" cy="0"/>
          </a:xfrm>
          <a:prstGeom prst="straightConnector1">
            <a:avLst/>
          </a:prstGeom>
          <a:noFill/>
          <a:ln w="28575" cap="flat" cmpd="sng" algn="ctr">
            <a:solidFill>
              <a:sysClr val="window" lastClr="FFFFFF"/>
            </a:solidFill>
            <a:prstDash val="solid"/>
            <a:tailEnd type="triangle" w="lg" len="med"/>
          </a:ln>
          <a:effectLst/>
        </p:spPr>
      </p:cxnSp>
      <p:sp>
        <p:nvSpPr>
          <p:cNvPr id="33" name="TextBox 32"/>
          <p:cNvSpPr txBox="1"/>
          <p:nvPr/>
        </p:nvSpPr>
        <p:spPr>
          <a:xfrm>
            <a:off x="4606289" y="2592253"/>
            <a:ext cx="1613619" cy="461665"/>
          </a:xfrm>
          <a:prstGeom prst="rect">
            <a:avLst/>
          </a:prstGeom>
          <a:solidFill>
            <a:srgbClr val="C1D336"/>
          </a:solidFill>
        </p:spPr>
        <p:txBody>
          <a:bodyPr wrap="square" rtlCol="0">
            <a:spAutoFit/>
          </a:bodyPr>
          <a:lstStyle/>
          <a:p>
            <a:pPr algn="ctr" defTabSz="1219170"/>
            <a:r>
              <a:rPr lang="id-ID" sz="1200" dirty="0">
                <a:solidFill>
                  <a:prstClr val="black"/>
                </a:solidFill>
                <a:latin typeface="맑은 고딕"/>
              </a:rPr>
              <a:t>Keunggulan Pasar Syariah Indonesia</a:t>
            </a:r>
          </a:p>
        </p:txBody>
      </p:sp>
      <p:cxnSp>
        <p:nvCxnSpPr>
          <p:cNvPr id="34" name="Straight Arrow Connector 33"/>
          <p:cNvCxnSpPr>
            <a:stCxn id="33" idx="1"/>
            <a:endCxn id="24" idx="3"/>
          </p:cNvCxnSpPr>
          <p:nvPr/>
        </p:nvCxnSpPr>
        <p:spPr>
          <a:xfrm flipH="1">
            <a:off x="4382892" y="2823086"/>
            <a:ext cx="223397" cy="0"/>
          </a:xfrm>
          <a:prstGeom prst="straightConnector1">
            <a:avLst/>
          </a:prstGeom>
          <a:noFill/>
          <a:ln w="28575" cap="flat" cmpd="sng" algn="ctr">
            <a:solidFill>
              <a:sysClr val="window" lastClr="FFFFFF"/>
            </a:solidFill>
            <a:prstDash val="solid"/>
            <a:tailEnd type="triangle" w="lg" len="med"/>
          </a:ln>
          <a:effectLst/>
        </p:spPr>
      </p:cxnSp>
      <p:sp>
        <p:nvSpPr>
          <p:cNvPr id="35" name="TextBox 34"/>
          <p:cNvSpPr txBox="1"/>
          <p:nvPr/>
        </p:nvSpPr>
        <p:spPr>
          <a:xfrm>
            <a:off x="6448698" y="1923850"/>
            <a:ext cx="1860420" cy="523220"/>
          </a:xfrm>
          <a:prstGeom prst="rect">
            <a:avLst/>
          </a:prstGeom>
          <a:solidFill>
            <a:srgbClr val="FCC300"/>
          </a:solidFill>
          <a:ln w="19050">
            <a:solidFill>
              <a:srgbClr val="FCC300"/>
            </a:solidFill>
          </a:ln>
        </p:spPr>
        <p:txBody>
          <a:bodyPr wrap="square" rtlCol="0">
            <a:spAutoFit/>
          </a:bodyPr>
          <a:lstStyle/>
          <a:p>
            <a:pPr marL="215995" indent="-215995" defTabSz="1219170">
              <a:buFont typeface="+mj-lt"/>
              <a:buAutoNum type="arabicPeriod"/>
            </a:pPr>
            <a:r>
              <a:rPr lang="id-ID" sz="1400" dirty="0">
                <a:solidFill>
                  <a:prstClr val="black"/>
                </a:solidFill>
                <a:latin typeface="맑은 고딕"/>
              </a:rPr>
              <a:t>Pasar terbesar makanan halal</a:t>
            </a:r>
          </a:p>
        </p:txBody>
      </p:sp>
      <p:sp>
        <p:nvSpPr>
          <p:cNvPr id="36" name="Rectangle 35"/>
          <p:cNvSpPr/>
          <p:nvPr/>
        </p:nvSpPr>
        <p:spPr>
          <a:xfrm>
            <a:off x="6417763" y="3282433"/>
            <a:ext cx="1975452" cy="461665"/>
          </a:xfrm>
          <a:prstGeom prst="rect">
            <a:avLst/>
          </a:prstGeom>
          <a:solidFill>
            <a:srgbClr val="FCC300"/>
          </a:solidFill>
          <a:ln w="19050">
            <a:solidFill>
              <a:srgbClr val="FCC300"/>
            </a:solidFill>
          </a:ln>
        </p:spPr>
        <p:txBody>
          <a:bodyPr wrap="square">
            <a:spAutoFit/>
          </a:bodyPr>
          <a:lstStyle/>
          <a:p>
            <a:pPr marL="179996" indent="-179996" defTabSz="1219170">
              <a:buFont typeface="+mj-lt"/>
              <a:buAutoNum type="arabicPeriod" startAt="3"/>
            </a:pPr>
            <a:r>
              <a:rPr lang="id-ID" sz="1200" i="1" dirty="0">
                <a:solidFill>
                  <a:prstClr val="black"/>
                </a:solidFill>
                <a:latin typeface="맑은 고딕"/>
              </a:rPr>
              <a:t>Millennial engagement </a:t>
            </a:r>
            <a:r>
              <a:rPr lang="id-ID" sz="1200" dirty="0">
                <a:solidFill>
                  <a:prstClr val="black"/>
                </a:solidFill>
                <a:latin typeface="맑은 고딕"/>
              </a:rPr>
              <a:t>tertinggi</a:t>
            </a:r>
          </a:p>
        </p:txBody>
      </p:sp>
      <p:cxnSp>
        <p:nvCxnSpPr>
          <p:cNvPr id="37" name="Elbow Connector 36"/>
          <p:cNvCxnSpPr>
            <a:stCxn id="33" idx="0"/>
            <a:endCxn id="35" idx="1"/>
          </p:cNvCxnSpPr>
          <p:nvPr/>
        </p:nvCxnSpPr>
        <p:spPr>
          <a:xfrm rot="5400000" flipH="1" flipV="1">
            <a:off x="5727502" y="1871058"/>
            <a:ext cx="406793" cy="1035599"/>
          </a:xfrm>
          <a:prstGeom prst="bentConnector2">
            <a:avLst/>
          </a:prstGeom>
          <a:noFill/>
          <a:ln w="28575" cap="flat" cmpd="sng" algn="ctr">
            <a:solidFill>
              <a:sysClr val="window" lastClr="FFFFFF"/>
            </a:solidFill>
            <a:prstDash val="solid"/>
            <a:tailEnd type="triangle" w="lg" len="med"/>
          </a:ln>
          <a:effectLst/>
        </p:spPr>
      </p:cxnSp>
      <p:cxnSp>
        <p:nvCxnSpPr>
          <p:cNvPr id="38" name="Elbow Connector 37"/>
          <p:cNvCxnSpPr>
            <a:stCxn id="33" idx="2"/>
            <a:endCxn id="36" idx="1"/>
          </p:cNvCxnSpPr>
          <p:nvPr/>
        </p:nvCxnSpPr>
        <p:spPr>
          <a:xfrm rot="16200000" flipH="1">
            <a:off x="5685757" y="2781260"/>
            <a:ext cx="459348" cy="1004664"/>
          </a:xfrm>
          <a:prstGeom prst="bentConnector2">
            <a:avLst/>
          </a:prstGeom>
          <a:noFill/>
          <a:ln w="28575" cap="flat" cmpd="sng" algn="ctr">
            <a:solidFill>
              <a:sysClr val="window" lastClr="FFFFFF"/>
            </a:solidFill>
            <a:prstDash val="solid"/>
            <a:tailEnd type="triangle" w="lg" len="med"/>
          </a:ln>
          <a:effectLst/>
        </p:spPr>
      </p:cxnSp>
      <p:sp>
        <p:nvSpPr>
          <p:cNvPr id="39" name="TextBox 38"/>
          <p:cNvSpPr txBox="1"/>
          <p:nvPr/>
        </p:nvSpPr>
        <p:spPr>
          <a:xfrm>
            <a:off x="8523311" y="1943750"/>
            <a:ext cx="1794143" cy="461665"/>
          </a:xfrm>
          <a:prstGeom prst="rect">
            <a:avLst/>
          </a:prstGeom>
          <a:noFill/>
          <a:ln w="19050">
            <a:solidFill>
              <a:srgbClr val="EE7D01"/>
            </a:solidFill>
          </a:ln>
        </p:spPr>
        <p:txBody>
          <a:bodyPr wrap="square" rtlCol="0">
            <a:spAutoFit/>
          </a:bodyPr>
          <a:lstStyle/>
          <a:p>
            <a:pPr algn="ctr" defTabSz="1219170"/>
            <a:r>
              <a:rPr lang="id-ID" sz="1200" b="1" dirty="0">
                <a:solidFill>
                  <a:prstClr val="white"/>
                </a:solidFill>
                <a:latin typeface="맑은 고딕"/>
              </a:rPr>
              <a:t>Urgensi pemenuhan pasar domestik</a:t>
            </a:r>
          </a:p>
        </p:txBody>
      </p:sp>
      <p:sp>
        <p:nvSpPr>
          <p:cNvPr id="40" name="TextBox 39"/>
          <p:cNvSpPr txBox="1"/>
          <p:nvPr/>
        </p:nvSpPr>
        <p:spPr>
          <a:xfrm>
            <a:off x="8615227" y="3276105"/>
            <a:ext cx="1839563" cy="461665"/>
          </a:xfrm>
          <a:prstGeom prst="rect">
            <a:avLst/>
          </a:prstGeom>
          <a:noFill/>
          <a:ln w="19050">
            <a:solidFill>
              <a:srgbClr val="EE7D01"/>
            </a:solidFill>
          </a:ln>
        </p:spPr>
        <p:txBody>
          <a:bodyPr wrap="square" rtlCol="0">
            <a:spAutoFit/>
          </a:bodyPr>
          <a:lstStyle/>
          <a:p>
            <a:pPr algn="ctr" defTabSz="1219170"/>
            <a:r>
              <a:rPr lang="id-ID" sz="1200" b="1" dirty="0">
                <a:solidFill>
                  <a:prstClr val="white"/>
                </a:solidFill>
                <a:latin typeface="맑은 고딕"/>
              </a:rPr>
              <a:t>Urgensi peningkatan edukasi online</a:t>
            </a:r>
          </a:p>
        </p:txBody>
      </p:sp>
      <p:cxnSp>
        <p:nvCxnSpPr>
          <p:cNvPr id="41" name="Straight Arrow Connector 40"/>
          <p:cNvCxnSpPr>
            <a:stCxn id="35" idx="3"/>
            <a:endCxn id="39" idx="1"/>
          </p:cNvCxnSpPr>
          <p:nvPr/>
        </p:nvCxnSpPr>
        <p:spPr>
          <a:xfrm flipV="1">
            <a:off x="8309118" y="2174583"/>
            <a:ext cx="214193" cy="10877"/>
          </a:xfrm>
          <a:prstGeom prst="straightConnector1">
            <a:avLst/>
          </a:prstGeom>
          <a:noFill/>
          <a:ln w="28575" cap="flat" cmpd="sng" algn="ctr">
            <a:solidFill>
              <a:sysClr val="window" lastClr="FFFFFF"/>
            </a:solidFill>
            <a:prstDash val="solid"/>
            <a:tailEnd type="triangle" w="lg" len="med"/>
          </a:ln>
          <a:effectLst/>
        </p:spPr>
      </p:cxnSp>
      <p:cxnSp>
        <p:nvCxnSpPr>
          <p:cNvPr id="42" name="Straight Arrow Connector 41"/>
          <p:cNvCxnSpPr>
            <a:stCxn id="36" idx="3"/>
            <a:endCxn id="40" idx="1"/>
          </p:cNvCxnSpPr>
          <p:nvPr/>
        </p:nvCxnSpPr>
        <p:spPr>
          <a:xfrm flipV="1">
            <a:off x="8393215" y="3506938"/>
            <a:ext cx="222012" cy="6328"/>
          </a:xfrm>
          <a:prstGeom prst="straightConnector1">
            <a:avLst/>
          </a:prstGeom>
          <a:noFill/>
          <a:ln w="28575" cap="flat" cmpd="sng" algn="ctr">
            <a:solidFill>
              <a:sysClr val="window" lastClr="FFFFFF"/>
            </a:solidFill>
            <a:prstDash val="solid"/>
            <a:tailEnd type="triangle" w="lg" len="med"/>
          </a:ln>
          <a:effectLst/>
        </p:spPr>
      </p:cxnSp>
      <p:sp>
        <p:nvSpPr>
          <p:cNvPr id="43" name="TextBox 42"/>
          <p:cNvSpPr txBox="1"/>
          <p:nvPr/>
        </p:nvSpPr>
        <p:spPr>
          <a:xfrm>
            <a:off x="8571907" y="1112712"/>
            <a:ext cx="1696948" cy="523220"/>
          </a:xfrm>
          <a:prstGeom prst="rect">
            <a:avLst/>
          </a:prstGeom>
          <a:solidFill>
            <a:srgbClr val="009474"/>
          </a:solidFill>
        </p:spPr>
        <p:txBody>
          <a:bodyPr wrap="square" rtlCol="0">
            <a:spAutoFit/>
          </a:bodyPr>
          <a:lstStyle/>
          <a:p>
            <a:pPr algn="ctr" defTabSz="1219170"/>
            <a:r>
              <a:rPr lang="id-ID" sz="1400" dirty="0">
                <a:solidFill>
                  <a:prstClr val="white"/>
                </a:solidFill>
                <a:latin typeface="맑은 고딕"/>
              </a:rPr>
              <a:t>Dynamic Halal Supply Chain</a:t>
            </a:r>
          </a:p>
        </p:txBody>
      </p:sp>
      <p:cxnSp>
        <p:nvCxnSpPr>
          <p:cNvPr id="44" name="Straight Arrow Connector 43"/>
          <p:cNvCxnSpPr>
            <a:stCxn id="39" idx="0"/>
            <a:endCxn id="43" idx="2"/>
          </p:cNvCxnSpPr>
          <p:nvPr/>
        </p:nvCxnSpPr>
        <p:spPr>
          <a:xfrm flipH="1" flipV="1">
            <a:off x="9420381" y="1635932"/>
            <a:ext cx="2" cy="307818"/>
          </a:xfrm>
          <a:prstGeom prst="straightConnector1">
            <a:avLst/>
          </a:prstGeom>
          <a:noFill/>
          <a:ln w="28575" cap="flat" cmpd="sng" algn="ctr">
            <a:solidFill>
              <a:sysClr val="window" lastClr="FFFFFF"/>
            </a:solidFill>
            <a:prstDash val="solid"/>
            <a:tailEnd type="triangle" w="lg" len="med"/>
          </a:ln>
          <a:effectLst/>
        </p:spPr>
      </p:cxnSp>
      <p:sp>
        <p:nvSpPr>
          <p:cNvPr id="45" name="TextBox 44"/>
          <p:cNvSpPr txBox="1"/>
          <p:nvPr/>
        </p:nvSpPr>
        <p:spPr>
          <a:xfrm>
            <a:off x="8615228" y="4253602"/>
            <a:ext cx="1839561" cy="523220"/>
          </a:xfrm>
          <a:prstGeom prst="rect">
            <a:avLst/>
          </a:prstGeom>
          <a:solidFill>
            <a:srgbClr val="009474"/>
          </a:solidFill>
        </p:spPr>
        <p:txBody>
          <a:bodyPr wrap="square" rtlCol="0">
            <a:spAutoFit/>
          </a:bodyPr>
          <a:lstStyle/>
          <a:p>
            <a:pPr algn="ctr" defTabSz="1219170"/>
            <a:r>
              <a:rPr lang="id-ID" sz="1400" dirty="0">
                <a:solidFill>
                  <a:prstClr val="white"/>
                </a:solidFill>
                <a:latin typeface="맑은 고딕"/>
              </a:rPr>
              <a:t>Massive Open Online Courses</a:t>
            </a:r>
          </a:p>
        </p:txBody>
      </p:sp>
      <p:cxnSp>
        <p:nvCxnSpPr>
          <p:cNvPr id="46" name="Straight Arrow Connector 45"/>
          <p:cNvCxnSpPr>
            <a:stCxn id="40" idx="2"/>
            <a:endCxn id="45" idx="0"/>
          </p:cNvCxnSpPr>
          <p:nvPr/>
        </p:nvCxnSpPr>
        <p:spPr>
          <a:xfrm>
            <a:off x="9535009" y="3737770"/>
            <a:ext cx="0" cy="515832"/>
          </a:xfrm>
          <a:prstGeom prst="straightConnector1">
            <a:avLst/>
          </a:prstGeom>
          <a:noFill/>
          <a:ln w="28575" cap="flat" cmpd="sng" algn="ctr">
            <a:solidFill>
              <a:sysClr val="window" lastClr="FFFFFF"/>
            </a:solidFill>
            <a:prstDash val="solid"/>
            <a:tailEnd type="triangle" w="lg" len="med"/>
          </a:ln>
          <a:effectLst/>
        </p:spPr>
      </p:cxnSp>
      <p:cxnSp>
        <p:nvCxnSpPr>
          <p:cNvPr id="47" name="Elbow Connector 46"/>
          <p:cNvCxnSpPr>
            <a:stCxn id="13" idx="0"/>
            <a:endCxn id="43" idx="1"/>
          </p:cNvCxnSpPr>
          <p:nvPr/>
        </p:nvCxnSpPr>
        <p:spPr>
          <a:xfrm rot="5400000" flipH="1" flipV="1">
            <a:off x="3849850" y="-1583356"/>
            <a:ext cx="1764378" cy="7679735"/>
          </a:xfrm>
          <a:prstGeom prst="bentConnector2">
            <a:avLst/>
          </a:prstGeom>
          <a:noFill/>
          <a:ln w="28575" cap="flat" cmpd="sng" algn="ctr">
            <a:solidFill>
              <a:sysClr val="window" lastClr="FFFFFF"/>
            </a:solidFill>
            <a:prstDash val="solid"/>
            <a:tailEnd type="triangle" w="lg" len="med"/>
          </a:ln>
          <a:effectLst/>
        </p:spPr>
      </p:cxnSp>
      <p:cxnSp>
        <p:nvCxnSpPr>
          <p:cNvPr id="48" name="Elbow Connector 47"/>
          <p:cNvCxnSpPr>
            <a:stCxn id="13" idx="2"/>
            <a:endCxn id="45" idx="2"/>
          </p:cNvCxnSpPr>
          <p:nvPr/>
        </p:nvCxnSpPr>
        <p:spPr>
          <a:xfrm rot="16200000" flipH="1">
            <a:off x="4936509" y="178322"/>
            <a:ext cx="554162" cy="8642837"/>
          </a:xfrm>
          <a:prstGeom prst="bentConnector3">
            <a:avLst>
              <a:gd name="adj1" fmla="val 296942"/>
            </a:avLst>
          </a:prstGeom>
          <a:noFill/>
          <a:ln w="28575" cap="flat" cmpd="sng" algn="ctr">
            <a:solidFill>
              <a:sysClr val="window" lastClr="FFFFFF"/>
            </a:solidFill>
            <a:prstDash val="solid"/>
            <a:tailEnd type="triangle" w="lg" len="med"/>
          </a:ln>
          <a:effectLst/>
        </p:spPr>
      </p:cxnSp>
      <p:sp>
        <p:nvSpPr>
          <p:cNvPr id="49" name="TextBox 48"/>
          <p:cNvSpPr txBox="1"/>
          <p:nvPr/>
        </p:nvSpPr>
        <p:spPr>
          <a:xfrm>
            <a:off x="6912617" y="4977227"/>
            <a:ext cx="1479825" cy="502573"/>
          </a:xfrm>
          <a:prstGeom prst="rect">
            <a:avLst/>
          </a:prstGeom>
          <a:solidFill>
            <a:srgbClr val="009474"/>
          </a:solidFill>
        </p:spPr>
        <p:txBody>
          <a:bodyPr wrap="square" rtlCol="0">
            <a:spAutoFit/>
          </a:bodyPr>
          <a:lstStyle/>
          <a:p>
            <a:pPr algn="ctr" defTabSz="1219170"/>
            <a:r>
              <a:rPr lang="id-ID" sz="1333" dirty="0">
                <a:solidFill>
                  <a:prstClr val="white"/>
                </a:solidFill>
                <a:latin typeface="맑은 고딕"/>
              </a:rPr>
              <a:t>Online ZISWAF Payment</a:t>
            </a:r>
          </a:p>
        </p:txBody>
      </p:sp>
      <p:cxnSp>
        <p:nvCxnSpPr>
          <p:cNvPr id="50" name="Elbow Connector 49"/>
          <p:cNvCxnSpPr>
            <a:stCxn id="13" idx="2"/>
            <a:endCxn id="49" idx="2"/>
          </p:cNvCxnSpPr>
          <p:nvPr/>
        </p:nvCxnSpPr>
        <p:spPr>
          <a:xfrm rot="16200000" flipH="1">
            <a:off x="3643781" y="1471051"/>
            <a:ext cx="1257140" cy="6760358"/>
          </a:xfrm>
          <a:prstGeom prst="bentConnector3">
            <a:avLst>
              <a:gd name="adj1" fmla="val 131088"/>
            </a:avLst>
          </a:prstGeom>
          <a:noFill/>
          <a:ln w="28575" cap="flat" cmpd="sng" algn="ctr">
            <a:solidFill>
              <a:sysClr val="window" lastClr="FFFFFF"/>
            </a:solidFill>
            <a:prstDash val="solid"/>
            <a:tailEnd type="triangle" w="lg" len="med"/>
          </a:ln>
          <a:effectLst/>
        </p:spPr>
      </p:cxnSp>
      <p:cxnSp>
        <p:nvCxnSpPr>
          <p:cNvPr id="51" name="Straight Arrow Connector 50"/>
          <p:cNvCxnSpPr>
            <a:stCxn id="31" idx="3"/>
            <a:endCxn id="49" idx="1"/>
          </p:cNvCxnSpPr>
          <p:nvPr/>
        </p:nvCxnSpPr>
        <p:spPr>
          <a:xfrm flipV="1">
            <a:off x="6617664" y="5228514"/>
            <a:ext cx="294953" cy="65"/>
          </a:xfrm>
          <a:prstGeom prst="straightConnector1">
            <a:avLst/>
          </a:prstGeom>
          <a:noFill/>
          <a:ln w="28575" cap="flat" cmpd="sng" algn="ctr">
            <a:solidFill>
              <a:sysClr val="window" lastClr="FFFFFF"/>
            </a:solidFill>
            <a:prstDash val="solid"/>
            <a:tailEnd type="triangle" w="lg" len="med"/>
          </a:ln>
          <a:effectLst/>
        </p:spPr>
      </p:cxnSp>
      <p:sp>
        <p:nvSpPr>
          <p:cNvPr id="52" name="Rectangle 51"/>
          <p:cNvSpPr/>
          <p:nvPr/>
        </p:nvSpPr>
        <p:spPr>
          <a:xfrm>
            <a:off x="2208339" y="6259998"/>
            <a:ext cx="371060" cy="198783"/>
          </a:xfrm>
          <a:prstGeom prst="rect">
            <a:avLst/>
          </a:prstGeom>
          <a:solidFill>
            <a:srgbClr val="9C2E85"/>
          </a:solidFill>
          <a:ln w="25400" cap="flat" cmpd="sng" algn="ctr">
            <a:solidFill>
              <a:srgbClr val="9C2E85"/>
            </a:solidFill>
            <a:prstDash val="solid"/>
          </a:ln>
          <a:effectLst/>
        </p:spPr>
        <p:txBody>
          <a:bodyPr rtlCol="0" anchor="ctr"/>
          <a:lstStyle/>
          <a:p>
            <a:pPr marL="0" marR="0" lvl="0" indent="0" algn="ctr" defTabSz="121917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id-ID" sz="1800" b="0" i="0" u="none" strike="noStrike" kern="0" cap="none" spc="0" normalizeH="0" baseline="0" noProof="0" smtClean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+mn-ea"/>
              <a:cs typeface="+mn-cs"/>
            </a:endParaRPr>
          </a:p>
        </p:txBody>
      </p:sp>
      <p:sp>
        <p:nvSpPr>
          <p:cNvPr id="53" name="TextBox 52"/>
          <p:cNvSpPr txBox="1"/>
          <p:nvPr/>
        </p:nvSpPr>
        <p:spPr>
          <a:xfrm>
            <a:off x="2579400" y="6205499"/>
            <a:ext cx="2829108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defTabSz="1219170"/>
            <a:r>
              <a:rPr lang="id-ID" sz="1200" dirty="0">
                <a:solidFill>
                  <a:prstClr val="white"/>
                </a:solidFill>
                <a:latin typeface="맑은 고딕"/>
              </a:rPr>
              <a:t>Sumber: World Ecoomic Forum 2016 </a:t>
            </a:r>
          </a:p>
        </p:txBody>
      </p:sp>
      <p:sp>
        <p:nvSpPr>
          <p:cNvPr id="54" name="Rectangle 53"/>
          <p:cNvSpPr/>
          <p:nvPr/>
        </p:nvSpPr>
        <p:spPr>
          <a:xfrm>
            <a:off x="5501525" y="6254114"/>
            <a:ext cx="371060" cy="198783"/>
          </a:xfrm>
          <a:prstGeom prst="rect">
            <a:avLst/>
          </a:prstGeom>
          <a:solidFill>
            <a:srgbClr val="FCC300"/>
          </a:solidFill>
          <a:ln w="25400" cap="flat" cmpd="sng" algn="ctr">
            <a:solidFill>
              <a:srgbClr val="FCC300"/>
            </a:solidFill>
            <a:prstDash val="solid"/>
          </a:ln>
          <a:effectLst/>
        </p:spPr>
        <p:txBody>
          <a:bodyPr rtlCol="0" anchor="ctr"/>
          <a:lstStyle/>
          <a:p>
            <a:pPr marL="0" marR="0" lvl="0" indent="0" algn="ctr" defTabSz="1219170" eaLnBrk="1" fontAlgn="auto" latinLnBrk="0" hangingPunct="1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endParaRPr kumimoji="0" lang="id-ID" sz="1800" b="0" i="0" u="none" strike="noStrike" kern="0" cap="none" spc="0" normalizeH="0" baseline="0" noProof="0" smtClean="0">
              <a:ln>
                <a:noFill/>
              </a:ln>
              <a:solidFill>
                <a:prstClr val="white"/>
              </a:solidFill>
              <a:effectLst/>
              <a:uLnTx/>
              <a:uFillTx/>
              <a:latin typeface="맑은 고딕"/>
              <a:ea typeface="+mn-ea"/>
              <a:cs typeface="+mn-cs"/>
            </a:endParaRPr>
          </a:p>
        </p:txBody>
      </p:sp>
      <p:sp>
        <p:nvSpPr>
          <p:cNvPr id="55" name="TextBox 54"/>
          <p:cNvSpPr txBox="1"/>
          <p:nvPr/>
        </p:nvSpPr>
        <p:spPr>
          <a:xfrm>
            <a:off x="5872585" y="6199615"/>
            <a:ext cx="3804055" cy="276999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defTabSz="1219170"/>
            <a:r>
              <a:rPr lang="id-ID" sz="1200" dirty="0">
                <a:solidFill>
                  <a:prstClr val="white"/>
                </a:solidFill>
                <a:latin typeface="맑은 고딕"/>
              </a:rPr>
              <a:t>Sumber: Global Islamic Economy Report 2016/2017</a:t>
            </a:r>
          </a:p>
        </p:txBody>
      </p:sp>
      <p:sp>
        <p:nvSpPr>
          <p:cNvPr id="56" name="TextBox 55"/>
          <p:cNvSpPr txBox="1"/>
          <p:nvPr/>
        </p:nvSpPr>
        <p:spPr>
          <a:xfrm>
            <a:off x="1629039" y="3364474"/>
            <a:ext cx="518091" cy="30777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defTabSz="1219170"/>
            <a:r>
              <a:rPr lang="id-ID" sz="1400" dirty="0">
                <a:solidFill>
                  <a:prstClr val="white"/>
                </a:solidFill>
                <a:latin typeface="맑은 고딕"/>
              </a:rPr>
              <a:t>cost</a:t>
            </a:r>
          </a:p>
        </p:txBody>
      </p:sp>
      <p:sp>
        <p:nvSpPr>
          <p:cNvPr id="57" name="TextBox 56"/>
          <p:cNvSpPr txBox="1"/>
          <p:nvPr/>
        </p:nvSpPr>
        <p:spPr>
          <a:xfrm>
            <a:off x="5197947" y="1205418"/>
            <a:ext cx="752129" cy="307777"/>
          </a:xfrm>
          <a:prstGeom prst="rect">
            <a:avLst/>
          </a:prstGeom>
          <a:solidFill>
            <a:srgbClr val="202F8A"/>
          </a:solidFill>
        </p:spPr>
        <p:txBody>
          <a:bodyPr wrap="none" rtlCol="0">
            <a:spAutoFit/>
          </a:bodyPr>
          <a:lstStyle/>
          <a:p>
            <a:pPr defTabSz="1219170"/>
            <a:r>
              <a:rPr lang="id-ID" sz="1400" dirty="0">
                <a:solidFill>
                  <a:prstClr val="white"/>
                </a:solidFill>
                <a:latin typeface="맑은 고딕"/>
              </a:rPr>
              <a:t>benefit</a:t>
            </a:r>
          </a:p>
        </p:txBody>
      </p:sp>
      <p:sp>
        <p:nvSpPr>
          <p:cNvPr id="58" name="TextBox 57"/>
          <p:cNvSpPr txBox="1"/>
          <p:nvPr/>
        </p:nvSpPr>
        <p:spPr>
          <a:xfrm>
            <a:off x="6417763" y="2592253"/>
            <a:ext cx="1965203" cy="461665"/>
          </a:xfrm>
          <a:prstGeom prst="rect">
            <a:avLst/>
          </a:prstGeom>
          <a:solidFill>
            <a:srgbClr val="FCC300"/>
          </a:solidFill>
          <a:ln w="19050">
            <a:solidFill>
              <a:srgbClr val="FCC300"/>
            </a:solidFill>
          </a:ln>
        </p:spPr>
        <p:txBody>
          <a:bodyPr wrap="square" rtlCol="0">
            <a:spAutoFit/>
          </a:bodyPr>
          <a:lstStyle/>
          <a:p>
            <a:pPr marL="179996" indent="-179996" defTabSz="1219170">
              <a:buFont typeface="+mj-lt"/>
              <a:buAutoNum type="arabicPeriod" startAt="2"/>
            </a:pPr>
            <a:r>
              <a:rPr lang="id-ID" sz="1200" dirty="0">
                <a:solidFill>
                  <a:prstClr val="black"/>
                </a:solidFill>
                <a:latin typeface="맑은 고딕"/>
              </a:rPr>
              <a:t>Masuk Top 10 </a:t>
            </a:r>
            <a:r>
              <a:rPr lang="id-ID" sz="1200" i="1" dirty="0">
                <a:solidFill>
                  <a:prstClr val="black"/>
                </a:solidFill>
                <a:latin typeface="맑은 고딕"/>
              </a:rPr>
              <a:t>Player Islamic Finance</a:t>
            </a:r>
          </a:p>
        </p:txBody>
      </p:sp>
      <p:sp>
        <p:nvSpPr>
          <p:cNvPr id="59" name="TextBox 58"/>
          <p:cNvSpPr txBox="1"/>
          <p:nvPr/>
        </p:nvSpPr>
        <p:spPr>
          <a:xfrm>
            <a:off x="8501310" y="2592253"/>
            <a:ext cx="1767545" cy="461665"/>
          </a:xfrm>
          <a:prstGeom prst="rect">
            <a:avLst/>
          </a:prstGeom>
          <a:noFill/>
          <a:ln w="19050">
            <a:solidFill>
              <a:srgbClr val="EE7D01"/>
            </a:solidFill>
          </a:ln>
        </p:spPr>
        <p:txBody>
          <a:bodyPr wrap="square" rtlCol="0">
            <a:spAutoFit/>
          </a:bodyPr>
          <a:lstStyle/>
          <a:p>
            <a:pPr algn="ctr" defTabSz="1219170"/>
            <a:r>
              <a:rPr lang="id-ID" sz="1200" b="1" dirty="0">
                <a:solidFill>
                  <a:prstClr val="white"/>
                </a:solidFill>
                <a:latin typeface="맑은 고딕"/>
              </a:rPr>
              <a:t>Urgensi peningkatan jangkauan</a:t>
            </a:r>
          </a:p>
        </p:txBody>
      </p:sp>
      <p:cxnSp>
        <p:nvCxnSpPr>
          <p:cNvPr id="60" name="Straight Arrow Connector 59"/>
          <p:cNvCxnSpPr>
            <a:stCxn id="33" idx="3"/>
            <a:endCxn id="58" idx="1"/>
          </p:cNvCxnSpPr>
          <p:nvPr/>
        </p:nvCxnSpPr>
        <p:spPr>
          <a:xfrm>
            <a:off x="6219908" y="2823086"/>
            <a:ext cx="197855" cy="0"/>
          </a:xfrm>
          <a:prstGeom prst="straightConnector1">
            <a:avLst/>
          </a:prstGeom>
          <a:noFill/>
          <a:ln w="28575" cap="flat" cmpd="sng" algn="ctr">
            <a:solidFill>
              <a:sysClr val="window" lastClr="FFFFFF"/>
            </a:solidFill>
            <a:prstDash val="solid"/>
            <a:tailEnd type="triangle" w="lg" len="med"/>
          </a:ln>
          <a:effectLst/>
        </p:spPr>
      </p:cxnSp>
      <p:cxnSp>
        <p:nvCxnSpPr>
          <p:cNvPr id="61" name="Straight Arrow Connector 60"/>
          <p:cNvCxnSpPr>
            <a:stCxn id="58" idx="3"/>
            <a:endCxn id="59" idx="1"/>
          </p:cNvCxnSpPr>
          <p:nvPr/>
        </p:nvCxnSpPr>
        <p:spPr>
          <a:xfrm>
            <a:off x="8382966" y="2823086"/>
            <a:ext cx="118344" cy="0"/>
          </a:xfrm>
          <a:prstGeom prst="straightConnector1">
            <a:avLst/>
          </a:prstGeom>
          <a:noFill/>
          <a:ln w="28575" cap="flat" cmpd="sng" algn="ctr">
            <a:solidFill>
              <a:sysClr val="window" lastClr="FFFFFF"/>
            </a:solidFill>
            <a:prstDash val="solid"/>
            <a:tailEnd type="triangle" w="lg" len="med"/>
          </a:ln>
          <a:effectLst/>
        </p:spPr>
      </p:cxnSp>
      <p:sp>
        <p:nvSpPr>
          <p:cNvPr id="62" name="TextBox 61"/>
          <p:cNvSpPr txBox="1"/>
          <p:nvPr/>
        </p:nvSpPr>
        <p:spPr>
          <a:xfrm>
            <a:off x="10454790" y="2669197"/>
            <a:ext cx="1398687" cy="307777"/>
          </a:xfrm>
          <a:prstGeom prst="rect">
            <a:avLst/>
          </a:prstGeom>
          <a:solidFill>
            <a:srgbClr val="009474"/>
          </a:solidFill>
        </p:spPr>
        <p:txBody>
          <a:bodyPr wrap="square" rtlCol="0">
            <a:spAutoFit/>
          </a:bodyPr>
          <a:lstStyle/>
          <a:p>
            <a:pPr algn="ctr" defTabSz="1219170"/>
            <a:r>
              <a:rPr lang="en-US" sz="1400" dirty="0" err="1">
                <a:solidFill>
                  <a:prstClr val="white"/>
                </a:solidFill>
                <a:latin typeface="맑은 고딕"/>
              </a:rPr>
              <a:t>FinTech</a:t>
            </a:r>
            <a:endParaRPr lang="id-ID" sz="1400" dirty="0">
              <a:solidFill>
                <a:prstClr val="white"/>
              </a:solidFill>
              <a:latin typeface="맑은 고딕"/>
            </a:endParaRPr>
          </a:p>
        </p:txBody>
      </p:sp>
      <p:cxnSp>
        <p:nvCxnSpPr>
          <p:cNvPr id="63" name="Straight Arrow Connector 62"/>
          <p:cNvCxnSpPr>
            <a:stCxn id="59" idx="3"/>
            <a:endCxn id="62" idx="1"/>
          </p:cNvCxnSpPr>
          <p:nvPr/>
        </p:nvCxnSpPr>
        <p:spPr>
          <a:xfrm>
            <a:off x="10268855" y="2823086"/>
            <a:ext cx="185935" cy="0"/>
          </a:xfrm>
          <a:prstGeom prst="straightConnector1">
            <a:avLst/>
          </a:prstGeom>
          <a:noFill/>
          <a:ln w="28575" cap="flat" cmpd="sng" algn="ctr">
            <a:solidFill>
              <a:sysClr val="window" lastClr="FFFFFF"/>
            </a:solidFill>
            <a:prstDash val="solid"/>
            <a:tailEnd type="triangle" w="lg" len="med"/>
          </a:ln>
          <a:effectLst/>
        </p:spPr>
      </p:cxnSp>
      <p:cxnSp>
        <p:nvCxnSpPr>
          <p:cNvPr id="64" name="Elbow Connector 63"/>
          <p:cNvCxnSpPr>
            <a:stCxn id="13" idx="2"/>
            <a:endCxn id="62" idx="2"/>
          </p:cNvCxnSpPr>
          <p:nvPr/>
        </p:nvCxnSpPr>
        <p:spPr>
          <a:xfrm rot="5400000" flipH="1" flipV="1">
            <a:off x="5400310" y="-1531164"/>
            <a:ext cx="1245686" cy="10261962"/>
          </a:xfrm>
          <a:prstGeom prst="bentConnector3">
            <a:avLst>
              <a:gd name="adj1" fmla="val -132011"/>
            </a:avLst>
          </a:prstGeom>
          <a:noFill/>
          <a:ln w="28575" cap="flat" cmpd="sng" algn="ctr">
            <a:solidFill>
              <a:sysClr val="window" lastClr="FFFFFF"/>
            </a:solidFill>
            <a:prstDash val="solid"/>
            <a:tailEnd type="triangle" w="lg" len="med"/>
          </a:ln>
          <a:effectLst/>
        </p:spPr>
      </p:cxnSp>
      <p:sp>
        <p:nvSpPr>
          <p:cNvPr id="65" name="TextBox 64"/>
          <p:cNvSpPr txBox="1"/>
          <p:nvPr/>
        </p:nvSpPr>
        <p:spPr>
          <a:xfrm>
            <a:off x="5397810" y="5713133"/>
            <a:ext cx="752129" cy="307777"/>
          </a:xfrm>
          <a:prstGeom prst="rect">
            <a:avLst/>
          </a:prstGeom>
          <a:solidFill>
            <a:srgbClr val="0F164A"/>
          </a:solidFill>
        </p:spPr>
        <p:txBody>
          <a:bodyPr wrap="none" rtlCol="0">
            <a:spAutoFit/>
          </a:bodyPr>
          <a:lstStyle/>
          <a:p>
            <a:pPr defTabSz="1219170"/>
            <a:r>
              <a:rPr lang="id-ID" sz="1400" dirty="0">
                <a:solidFill>
                  <a:prstClr val="white"/>
                </a:solidFill>
                <a:latin typeface="맑은 고딕"/>
              </a:rPr>
              <a:t>benefit</a:t>
            </a:r>
          </a:p>
        </p:txBody>
      </p:sp>
      <p:cxnSp>
        <p:nvCxnSpPr>
          <p:cNvPr id="66" name="Elbow Connector 65"/>
          <p:cNvCxnSpPr>
            <a:stCxn id="62" idx="0"/>
            <a:endCxn id="43" idx="3"/>
          </p:cNvCxnSpPr>
          <p:nvPr/>
        </p:nvCxnSpPr>
        <p:spPr>
          <a:xfrm rot="16200000" flipV="1">
            <a:off x="10064058" y="1579120"/>
            <a:ext cx="1294875" cy="885279"/>
          </a:xfrm>
          <a:prstGeom prst="bentConnector2">
            <a:avLst/>
          </a:prstGeom>
          <a:noFill/>
          <a:ln w="28575" cap="flat" cmpd="sng" algn="ctr">
            <a:solidFill>
              <a:sysClr val="window" lastClr="FFFFFF"/>
            </a:solidFill>
            <a:prstDash val="sysDash"/>
            <a:tailEnd type="triangle" w="lg" len="med"/>
          </a:ln>
          <a:effectLst/>
        </p:spPr>
      </p:cxnSp>
    </p:spTree>
    <p:extLst>
      <p:ext uri="{BB962C8B-B14F-4D97-AF65-F5344CB8AC3E}">
        <p14:creationId xmlns:p14="http://schemas.microsoft.com/office/powerpoint/2010/main" val="688613054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0" name="Rectangle 19"/>
          <p:cNvSpPr/>
          <p:nvPr/>
        </p:nvSpPr>
        <p:spPr>
          <a:xfrm>
            <a:off x="0" y="34485"/>
            <a:ext cx="13296800" cy="6845657"/>
          </a:xfrm>
          <a:prstGeom prst="rect">
            <a:avLst/>
          </a:prstGeom>
          <a:blipFill dpi="0" rotWithShape="1">
            <a:blip r:embed="rId2">
              <a:alphaModFix amt="15000"/>
              <a:biLevel thresh="25000"/>
            </a:blip>
            <a:srcRect/>
            <a:stretch>
              <a:fillRect/>
            </a:stretch>
          </a:blip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id-ID" sz="2000"/>
          </a:p>
        </p:txBody>
      </p:sp>
      <p:sp>
        <p:nvSpPr>
          <p:cNvPr id="3" name="Rounded Rectangle 2"/>
          <p:cNvSpPr/>
          <p:nvPr/>
        </p:nvSpPr>
        <p:spPr>
          <a:xfrm>
            <a:off x="0" y="2895110"/>
            <a:ext cx="12192000" cy="1080120"/>
          </a:xfrm>
          <a:prstGeom prst="roundRect">
            <a:avLst/>
          </a:prstGeom>
          <a:solidFill>
            <a:schemeClr val="bg1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3200" b="1" dirty="0">
                <a:solidFill>
                  <a:schemeClr val="tx2">
                    <a:lumMod val="50000"/>
                  </a:schemeClr>
                </a:solidFill>
              </a:rPr>
              <a:t>2</a:t>
            </a:r>
            <a:r>
              <a:rPr lang="id-ID" sz="3200" b="1" dirty="0" smtClean="0">
                <a:solidFill>
                  <a:schemeClr val="tx2">
                    <a:lumMod val="50000"/>
                  </a:schemeClr>
                </a:solidFill>
              </a:rPr>
              <a:t>. Nilai-nilai dan Prinsip Dasar Ekonomi Syariah</a:t>
            </a:r>
            <a:endParaRPr lang="id-ID" sz="3200" b="1" dirty="0">
              <a:solidFill>
                <a:schemeClr val="tx2">
                  <a:lumMod val="50000"/>
                </a:schemeClr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055842568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Rectangle 4"/>
          <p:cNvSpPr/>
          <p:nvPr/>
        </p:nvSpPr>
        <p:spPr>
          <a:xfrm>
            <a:off x="10668" y="14748"/>
            <a:ext cx="12170664" cy="508000"/>
          </a:xfrm>
          <a:prstGeom prst="rect">
            <a:avLst/>
          </a:prstGeom>
          <a:solidFill>
            <a:srgbClr val="0A1B34"/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91434" tIns="45718" rIns="91434" bIns="45718" rtlCol="0" anchor="ctr"/>
          <a:lstStyle/>
          <a:p>
            <a:r>
              <a:rPr lang="id-ID" sz="3200" b="1" dirty="0" smtClean="0"/>
              <a:t>Nilai-nilai Ekonomi Syariah</a:t>
            </a:r>
            <a:endParaRPr lang="en-US" sz="3200" b="1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>
          <a:xfrm>
            <a:off x="11640312" y="66703"/>
            <a:ext cx="430560" cy="365125"/>
          </a:xfrm>
        </p:spPr>
        <p:txBody>
          <a:bodyPr/>
          <a:lstStyle/>
          <a:p>
            <a:fld id="{D837663C-94F1-4ACC-BD3F-C7802A46D600}" type="slidenum">
              <a:rPr lang="en-US" sz="1600"/>
              <a:pPr/>
              <a:t>9</a:t>
            </a:fld>
            <a:endParaRPr lang="en-US" sz="1600" dirty="0"/>
          </a:p>
        </p:txBody>
      </p:sp>
      <p:sp>
        <p:nvSpPr>
          <p:cNvPr id="3" name="Rounded Rectangle 2"/>
          <p:cNvSpPr/>
          <p:nvPr/>
        </p:nvSpPr>
        <p:spPr>
          <a:xfrm>
            <a:off x="-96688" y="291044"/>
            <a:ext cx="12288688" cy="2849924"/>
          </a:xfrm>
          <a:prstGeom prst="roundRect">
            <a:avLst/>
          </a:prstGeom>
          <a:noFill/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pic>
        <p:nvPicPr>
          <p:cNvPr id="73" name="Picture 72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-156717" y="6452897"/>
            <a:ext cx="2065236" cy="319396"/>
          </a:xfrm>
          <a:prstGeom prst="rect">
            <a:avLst/>
          </a:prstGeom>
        </p:spPr>
      </p:pic>
      <p:grpSp>
        <p:nvGrpSpPr>
          <p:cNvPr id="89" name="Group 88"/>
          <p:cNvGrpSpPr/>
          <p:nvPr/>
        </p:nvGrpSpPr>
        <p:grpSpPr>
          <a:xfrm>
            <a:off x="4102914" y="1628800"/>
            <a:ext cx="3815165" cy="3815164"/>
            <a:chOff x="3156452" y="1771747"/>
            <a:chExt cx="3815165" cy="3815164"/>
          </a:xfrm>
        </p:grpSpPr>
        <p:sp>
          <p:nvSpPr>
            <p:cNvPr id="90" name="Freeform: Shape 86"/>
            <p:cNvSpPr/>
            <p:nvPr/>
          </p:nvSpPr>
          <p:spPr>
            <a:xfrm rot="18900000">
              <a:off x="3156452" y="3706645"/>
              <a:ext cx="2092751" cy="1684487"/>
            </a:xfrm>
            <a:custGeom>
              <a:avLst/>
              <a:gdLst>
                <a:gd name="connsiteX0" fmla="*/ 1922010 w 2092751"/>
                <a:gd name="connsiteY0" fmla="*/ 670688 h 1684487"/>
                <a:gd name="connsiteX1" fmla="*/ 2092751 w 2092751"/>
                <a:gd name="connsiteY1" fmla="*/ 670688 h 1684487"/>
                <a:gd name="connsiteX2" fmla="*/ 2092751 w 2092751"/>
                <a:gd name="connsiteY2" fmla="*/ 1013798 h 1684487"/>
                <a:gd name="connsiteX3" fmla="*/ 2092751 w 2092751"/>
                <a:gd name="connsiteY3" fmla="*/ 1184540 h 1684487"/>
                <a:gd name="connsiteX4" fmla="*/ 2092751 w 2092751"/>
                <a:gd name="connsiteY4" fmla="*/ 1403734 h 1684487"/>
                <a:gd name="connsiteX5" fmla="*/ 1811998 w 2092751"/>
                <a:gd name="connsiteY5" fmla="*/ 1684487 h 1684487"/>
                <a:gd name="connsiteX6" fmla="*/ 1619295 w 2092751"/>
                <a:gd name="connsiteY6" fmla="*/ 1684487 h 1684487"/>
                <a:gd name="connsiteX7" fmla="*/ 1619295 w 2092751"/>
                <a:gd name="connsiteY7" fmla="*/ 1499065 h 1684487"/>
                <a:gd name="connsiteX8" fmla="*/ 1760221 w 2092751"/>
                <a:gd name="connsiteY8" fmla="*/ 1499065 h 1684487"/>
                <a:gd name="connsiteX9" fmla="*/ 1922010 w 2092751"/>
                <a:gd name="connsiteY9" fmla="*/ 1337276 h 1684487"/>
                <a:gd name="connsiteX10" fmla="*/ 1922010 w 2092751"/>
                <a:gd name="connsiteY10" fmla="*/ 1184540 h 1684487"/>
                <a:gd name="connsiteX11" fmla="*/ 1922010 w 2092751"/>
                <a:gd name="connsiteY11" fmla="*/ 1013798 h 1684487"/>
                <a:gd name="connsiteX12" fmla="*/ 671249 w 2092751"/>
                <a:gd name="connsiteY12" fmla="*/ 0 h 1684487"/>
                <a:gd name="connsiteX13" fmla="*/ 1433874 w 2092751"/>
                <a:gd name="connsiteY13" fmla="*/ 0 h 1684487"/>
                <a:gd name="connsiteX14" fmla="*/ 1619295 w 2092751"/>
                <a:gd name="connsiteY14" fmla="*/ 0 h 1684487"/>
                <a:gd name="connsiteX15" fmla="*/ 1811998 w 2092751"/>
                <a:gd name="connsiteY15" fmla="*/ 0 h 1684487"/>
                <a:gd name="connsiteX16" fmla="*/ 2092751 w 2092751"/>
                <a:gd name="connsiteY16" fmla="*/ 280753 h 1684487"/>
                <a:gd name="connsiteX17" fmla="*/ 2092751 w 2092751"/>
                <a:gd name="connsiteY17" fmla="*/ 499946 h 1684487"/>
                <a:gd name="connsiteX18" fmla="*/ 1922010 w 2092751"/>
                <a:gd name="connsiteY18" fmla="*/ 499946 h 1684487"/>
                <a:gd name="connsiteX19" fmla="*/ 1922010 w 2092751"/>
                <a:gd name="connsiteY19" fmla="*/ 347209 h 1684487"/>
                <a:gd name="connsiteX20" fmla="*/ 1760221 w 2092751"/>
                <a:gd name="connsiteY20" fmla="*/ 185420 h 1684487"/>
                <a:gd name="connsiteX21" fmla="*/ 1619295 w 2092751"/>
                <a:gd name="connsiteY21" fmla="*/ 185420 h 1684487"/>
                <a:gd name="connsiteX22" fmla="*/ 1433874 w 2092751"/>
                <a:gd name="connsiteY22" fmla="*/ 185420 h 1684487"/>
                <a:gd name="connsiteX23" fmla="*/ 723027 w 2092751"/>
                <a:gd name="connsiteY23" fmla="*/ 185420 h 1684487"/>
                <a:gd name="connsiteX24" fmla="*/ 561238 w 2092751"/>
                <a:gd name="connsiteY24" fmla="*/ 347209 h 1684487"/>
                <a:gd name="connsiteX25" fmla="*/ 561238 w 2092751"/>
                <a:gd name="connsiteY25" fmla="*/ 426798 h 1684487"/>
                <a:gd name="connsiteX26" fmla="*/ 605613 w 2092751"/>
                <a:gd name="connsiteY26" fmla="*/ 440572 h 1684487"/>
                <a:gd name="connsiteX27" fmla="*/ 871858 w 2092751"/>
                <a:gd name="connsiteY27" fmla="*/ 842244 h 1684487"/>
                <a:gd name="connsiteX28" fmla="*/ 605613 w 2092751"/>
                <a:gd name="connsiteY28" fmla="*/ 1243915 h 1684487"/>
                <a:gd name="connsiteX29" fmla="*/ 561238 w 2092751"/>
                <a:gd name="connsiteY29" fmla="*/ 1257690 h 1684487"/>
                <a:gd name="connsiteX30" fmla="*/ 561238 w 2092751"/>
                <a:gd name="connsiteY30" fmla="*/ 1337276 h 1684487"/>
                <a:gd name="connsiteX31" fmla="*/ 723027 w 2092751"/>
                <a:gd name="connsiteY31" fmla="*/ 1499065 h 1684487"/>
                <a:gd name="connsiteX32" fmla="*/ 1433874 w 2092751"/>
                <a:gd name="connsiteY32" fmla="*/ 1499065 h 1684487"/>
                <a:gd name="connsiteX33" fmla="*/ 1433874 w 2092751"/>
                <a:gd name="connsiteY33" fmla="*/ 1684487 h 1684487"/>
                <a:gd name="connsiteX34" fmla="*/ 671249 w 2092751"/>
                <a:gd name="connsiteY34" fmla="*/ 1684487 h 1684487"/>
                <a:gd name="connsiteX35" fmla="*/ 390496 w 2092751"/>
                <a:gd name="connsiteY35" fmla="*/ 1403734 h 1684487"/>
                <a:gd name="connsiteX36" fmla="*/ 390496 w 2092751"/>
                <a:gd name="connsiteY36" fmla="*/ 1273593 h 1684487"/>
                <a:gd name="connsiteX37" fmla="*/ 348074 w 2092751"/>
                <a:gd name="connsiteY37" fmla="*/ 1269316 h 1684487"/>
                <a:gd name="connsiteX38" fmla="*/ 0 w 2092751"/>
                <a:gd name="connsiteY38" fmla="*/ 842244 h 1684487"/>
                <a:gd name="connsiteX39" fmla="*/ 348074 w 2092751"/>
                <a:gd name="connsiteY39" fmla="*/ 415171 h 1684487"/>
                <a:gd name="connsiteX40" fmla="*/ 390496 w 2092751"/>
                <a:gd name="connsiteY40" fmla="*/ 410895 h 1684487"/>
                <a:gd name="connsiteX41" fmla="*/ 390496 w 2092751"/>
                <a:gd name="connsiteY41" fmla="*/ 280753 h 1684487"/>
                <a:gd name="connsiteX42" fmla="*/ 671249 w 2092751"/>
                <a:gd name="connsiteY42" fmla="*/ 0 h 16844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</a:cxnLst>
              <a:rect l="l" t="t" r="r" b="b"/>
              <a:pathLst>
                <a:path w="2092751" h="1684487">
                  <a:moveTo>
                    <a:pt x="1922010" y="670688"/>
                  </a:moveTo>
                  <a:lnTo>
                    <a:pt x="2092751" y="670688"/>
                  </a:lnTo>
                  <a:lnTo>
                    <a:pt x="2092751" y="1013798"/>
                  </a:lnTo>
                  <a:lnTo>
                    <a:pt x="2092751" y="1184540"/>
                  </a:lnTo>
                  <a:lnTo>
                    <a:pt x="2092751" y="1403734"/>
                  </a:lnTo>
                  <a:cubicBezTo>
                    <a:pt x="2092751" y="1558790"/>
                    <a:pt x="1967054" y="1684487"/>
                    <a:pt x="1811998" y="1684487"/>
                  </a:cubicBezTo>
                  <a:lnTo>
                    <a:pt x="1619295" y="1684487"/>
                  </a:lnTo>
                  <a:lnTo>
                    <a:pt x="1619295" y="1499065"/>
                  </a:lnTo>
                  <a:lnTo>
                    <a:pt x="1760221" y="1499065"/>
                  </a:lnTo>
                  <a:cubicBezTo>
                    <a:pt x="1849575" y="1499065"/>
                    <a:pt x="1922010" y="1426630"/>
                    <a:pt x="1922010" y="1337276"/>
                  </a:cubicBezTo>
                  <a:lnTo>
                    <a:pt x="1922010" y="1184540"/>
                  </a:lnTo>
                  <a:lnTo>
                    <a:pt x="1922010" y="1013798"/>
                  </a:lnTo>
                  <a:close/>
                  <a:moveTo>
                    <a:pt x="671249" y="0"/>
                  </a:moveTo>
                  <a:lnTo>
                    <a:pt x="1433874" y="0"/>
                  </a:lnTo>
                  <a:lnTo>
                    <a:pt x="1619295" y="0"/>
                  </a:lnTo>
                  <a:lnTo>
                    <a:pt x="1811998" y="0"/>
                  </a:lnTo>
                  <a:cubicBezTo>
                    <a:pt x="1967054" y="0"/>
                    <a:pt x="2092751" y="125697"/>
                    <a:pt x="2092751" y="280753"/>
                  </a:cubicBezTo>
                  <a:lnTo>
                    <a:pt x="2092751" y="499946"/>
                  </a:lnTo>
                  <a:lnTo>
                    <a:pt x="1922010" y="499946"/>
                  </a:lnTo>
                  <a:lnTo>
                    <a:pt x="1922010" y="347209"/>
                  </a:lnTo>
                  <a:cubicBezTo>
                    <a:pt x="1922010" y="257855"/>
                    <a:pt x="1849575" y="185420"/>
                    <a:pt x="1760221" y="185420"/>
                  </a:cubicBezTo>
                  <a:lnTo>
                    <a:pt x="1619295" y="185420"/>
                  </a:lnTo>
                  <a:lnTo>
                    <a:pt x="1433874" y="185420"/>
                  </a:lnTo>
                  <a:lnTo>
                    <a:pt x="723027" y="185420"/>
                  </a:lnTo>
                  <a:cubicBezTo>
                    <a:pt x="633673" y="185420"/>
                    <a:pt x="561238" y="257855"/>
                    <a:pt x="561238" y="347209"/>
                  </a:cubicBezTo>
                  <a:lnTo>
                    <a:pt x="561238" y="426798"/>
                  </a:lnTo>
                  <a:lnTo>
                    <a:pt x="605613" y="440572"/>
                  </a:lnTo>
                  <a:cubicBezTo>
                    <a:pt x="762074" y="506750"/>
                    <a:pt x="871858" y="661676"/>
                    <a:pt x="871858" y="842244"/>
                  </a:cubicBezTo>
                  <a:cubicBezTo>
                    <a:pt x="871858" y="1022812"/>
                    <a:pt x="762074" y="1177738"/>
                    <a:pt x="605613" y="1243915"/>
                  </a:cubicBezTo>
                  <a:lnTo>
                    <a:pt x="561238" y="1257690"/>
                  </a:lnTo>
                  <a:lnTo>
                    <a:pt x="561238" y="1337276"/>
                  </a:lnTo>
                  <a:cubicBezTo>
                    <a:pt x="561238" y="1426630"/>
                    <a:pt x="633673" y="1499065"/>
                    <a:pt x="723027" y="1499065"/>
                  </a:cubicBezTo>
                  <a:lnTo>
                    <a:pt x="1433874" y="1499065"/>
                  </a:lnTo>
                  <a:lnTo>
                    <a:pt x="1433874" y="1684487"/>
                  </a:lnTo>
                  <a:lnTo>
                    <a:pt x="671249" y="1684487"/>
                  </a:lnTo>
                  <a:cubicBezTo>
                    <a:pt x="516193" y="1684487"/>
                    <a:pt x="390496" y="1558790"/>
                    <a:pt x="390496" y="1403734"/>
                  </a:cubicBezTo>
                  <a:lnTo>
                    <a:pt x="390496" y="1273593"/>
                  </a:lnTo>
                  <a:lnTo>
                    <a:pt x="348074" y="1269316"/>
                  </a:lnTo>
                  <a:cubicBezTo>
                    <a:pt x="149429" y="1228668"/>
                    <a:pt x="0" y="1052906"/>
                    <a:pt x="0" y="842244"/>
                  </a:cubicBezTo>
                  <a:cubicBezTo>
                    <a:pt x="0" y="631582"/>
                    <a:pt x="149429" y="455820"/>
                    <a:pt x="348074" y="415171"/>
                  </a:cubicBezTo>
                  <a:lnTo>
                    <a:pt x="390496" y="410895"/>
                  </a:lnTo>
                  <a:lnTo>
                    <a:pt x="390496" y="280753"/>
                  </a:lnTo>
                  <a:cubicBezTo>
                    <a:pt x="390496" y="125697"/>
                    <a:pt x="516193" y="0"/>
                    <a:pt x="671249" y="0"/>
                  </a:cubicBezTo>
                  <a:close/>
                </a:path>
              </a:pathLst>
            </a:custGeom>
            <a:solidFill>
              <a:srgbClr val="EC7F00"/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80442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584" b="0" i="0" u="none" strike="noStrike" kern="0" cap="none" spc="0" normalizeH="0" baseline="0" noProof="0" dirty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Segoe UI"/>
                <a:ea typeface="+mn-ea"/>
                <a:cs typeface="+mn-cs"/>
              </a:endParaRPr>
            </a:p>
          </p:txBody>
        </p:sp>
        <p:sp>
          <p:nvSpPr>
            <p:cNvPr id="91" name="Freeform: Shape 83"/>
            <p:cNvSpPr/>
            <p:nvPr/>
          </p:nvSpPr>
          <p:spPr>
            <a:xfrm rot="18900000">
              <a:off x="3368936" y="1771747"/>
              <a:ext cx="1684487" cy="2092751"/>
            </a:xfrm>
            <a:custGeom>
              <a:avLst/>
              <a:gdLst>
                <a:gd name="connsiteX0" fmla="*/ 0 w 1684487"/>
                <a:gd name="connsiteY0" fmla="*/ 1607483 h 2092751"/>
                <a:gd name="connsiteX1" fmla="*/ 185421 w 1684487"/>
                <a:gd name="connsiteY1" fmla="*/ 1607483 h 2092751"/>
                <a:gd name="connsiteX2" fmla="*/ 185421 w 1684487"/>
                <a:gd name="connsiteY2" fmla="*/ 1760220 h 2092751"/>
                <a:gd name="connsiteX3" fmla="*/ 347210 w 1684487"/>
                <a:gd name="connsiteY3" fmla="*/ 1922009 h 2092751"/>
                <a:gd name="connsiteX4" fmla="*/ 488136 w 1684487"/>
                <a:gd name="connsiteY4" fmla="*/ 1922009 h 2092751"/>
                <a:gd name="connsiteX5" fmla="*/ 658877 w 1684487"/>
                <a:gd name="connsiteY5" fmla="*/ 1922009 h 2092751"/>
                <a:gd name="connsiteX6" fmla="*/ 1001987 w 1684487"/>
                <a:gd name="connsiteY6" fmla="*/ 1922009 h 2092751"/>
                <a:gd name="connsiteX7" fmla="*/ 1001987 w 1684487"/>
                <a:gd name="connsiteY7" fmla="*/ 2092751 h 2092751"/>
                <a:gd name="connsiteX8" fmla="*/ 658877 w 1684487"/>
                <a:gd name="connsiteY8" fmla="*/ 2092751 h 2092751"/>
                <a:gd name="connsiteX9" fmla="*/ 488136 w 1684487"/>
                <a:gd name="connsiteY9" fmla="*/ 2092751 h 2092751"/>
                <a:gd name="connsiteX10" fmla="*/ 280753 w 1684487"/>
                <a:gd name="connsiteY10" fmla="*/ 2092751 h 2092751"/>
                <a:gd name="connsiteX11" fmla="*/ 0 w 1684487"/>
                <a:gd name="connsiteY11" fmla="*/ 1811998 h 2092751"/>
                <a:gd name="connsiteX12" fmla="*/ 842243 w 1684487"/>
                <a:gd name="connsiteY12" fmla="*/ 0 h 2092751"/>
                <a:gd name="connsiteX13" fmla="*/ 1269316 w 1684487"/>
                <a:gd name="connsiteY13" fmla="*/ 348074 h 2092751"/>
                <a:gd name="connsiteX14" fmla="*/ 1273592 w 1684487"/>
                <a:gd name="connsiteY14" fmla="*/ 390496 h 2092751"/>
                <a:gd name="connsiteX15" fmla="*/ 1403734 w 1684487"/>
                <a:gd name="connsiteY15" fmla="*/ 390496 h 2092751"/>
                <a:gd name="connsiteX16" fmla="*/ 1684487 w 1684487"/>
                <a:gd name="connsiteY16" fmla="*/ 671249 h 2092751"/>
                <a:gd name="connsiteX17" fmla="*/ 1684487 w 1684487"/>
                <a:gd name="connsiteY17" fmla="*/ 1422063 h 2092751"/>
                <a:gd name="connsiteX18" fmla="*/ 1684487 w 1684487"/>
                <a:gd name="connsiteY18" fmla="*/ 1607485 h 2092751"/>
                <a:gd name="connsiteX19" fmla="*/ 1684487 w 1684487"/>
                <a:gd name="connsiteY19" fmla="*/ 1811998 h 2092751"/>
                <a:gd name="connsiteX20" fmla="*/ 1403734 w 1684487"/>
                <a:gd name="connsiteY20" fmla="*/ 2092751 h 2092751"/>
                <a:gd name="connsiteX21" fmla="*/ 1172729 w 1684487"/>
                <a:gd name="connsiteY21" fmla="*/ 2092751 h 2092751"/>
                <a:gd name="connsiteX22" fmla="*/ 1172729 w 1684487"/>
                <a:gd name="connsiteY22" fmla="*/ 1922009 h 2092751"/>
                <a:gd name="connsiteX23" fmla="*/ 1337277 w 1684487"/>
                <a:gd name="connsiteY23" fmla="*/ 1922009 h 2092751"/>
                <a:gd name="connsiteX24" fmla="*/ 1499066 w 1684487"/>
                <a:gd name="connsiteY24" fmla="*/ 1760220 h 2092751"/>
                <a:gd name="connsiteX25" fmla="*/ 1499066 w 1684487"/>
                <a:gd name="connsiteY25" fmla="*/ 1607485 h 2092751"/>
                <a:gd name="connsiteX26" fmla="*/ 1499066 w 1684487"/>
                <a:gd name="connsiteY26" fmla="*/ 1422063 h 2092751"/>
                <a:gd name="connsiteX27" fmla="*/ 1499066 w 1684487"/>
                <a:gd name="connsiteY27" fmla="*/ 723026 h 2092751"/>
                <a:gd name="connsiteX28" fmla="*/ 1337277 w 1684487"/>
                <a:gd name="connsiteY28" fmla="*/ 561237 h 2092751"/>
                <a:gd name="connsiteX29" fmla="*/ 1257690 w 1684487"/>
                <a:gd name="connsiteY29" fmla="*/ 561237 h 2092751"/>
                <a:gd name="connsiteX30" fmla="*/ 1243915 w 1684487"/>
                <a:gd name="connsiteY30" fmla="*/ 605612 h 2092751"/>
                <a:gd name="connsiteX31" fmla="*/ 842243 w 1684487"/>
                <a:gd name="connsiteY31" fmla="*/ 871858 h 2092751"/>
                <a:gd name="connsiteX32" fmla="*/ 440572 w 1684487"/>
                <a:gd name="connsiteY32" fmla="*/ 605612 h 2092751"/>
                <a:gd name="connsiteX33" fmla="*/ 426797 w 1684487"/>
                <a:gd name="connsiteY33" fmla="*/ 561237 h 2092751"/>
                <a:gd name="connsiteX34" fmla="*/ 347210 w 1684487"/>
                <a:gd name="connsiteY34" fmla="*/ 561237 h 2092751"/>
                <a:gd name="connsiteX35" fmla="*/ 185421 w 1684487"/>
                <a:gd name="connsiteY35" fmla="*/ 723026 h 2092751"/>
                <a:gd name="connsiteX36" fmla="*/ 185421 w 1684487"/>
                <a:gd name="connsiteY36" fmla="*/ 1422063 h 2092751"/>
                <a:gd name="connsiteX37" fmla="*/ 0 w 1684487"/>
                <a:gd name="connsiteY37" fmla="*/ 1422063 h 2092751"/>
                <a:gd name="connsiteX38" fmla="*/ 0 w 1684487"/>
                <a:gd name="connsiteY38" fmla="*/ 671249 h 2092751"/>
                <a:gd name="connsiteX39" fmla="*/ 280753 w 1684487"/>
                <a:gd name="connsiteY39" fmla="*/ 390496 h 2092751"/>
                <a:gd name="connsiteX40" fmla="*/ 410894 w 1684487"/>
                <a:gd name="connsiteY40" fmla="*/ 390496 h 2092751"/>
                <a:gd name="connsiteX41" fmla="*/ 415171 w 1684487"/>
                <a:gd name="connsiteY41" fmla="*/ 348074 h 2092751"/>
                <a:gd name="connsiteX42" fmla="*/ 842243 w 1684487"/>
                <a:gd name="connsiteY42" fmla="*/ 0 h 20927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</a:cxnLst>
              <a:rect l="l" t="t" r="r" b="b"/>
              <a:pathLst>
                <a:path w="1684487" h="2092751">
                  <a:moveTo>
                    <a:pt x="0" y="1607483"/>
                  </a:moveTo>
                  <a:lnTo>
                    <a:pt x="185421" y="1607483"/>
                  </a:lnTo>
                  <a:lnTo>
                    <a:pt x="185421" y="1760220"/>
                  </a:lnTo>
                  <a:cubicBezTo>
                    <a:pt x="185421" y="1849574"/>
                    <a:pt x="257856" y="1922009"/>
                    <a:pt x="347210" y="1922009"/>
                  </a:cubicBezTo>
                  <a:lnTo>
                    <a:pt x="488136" y="1922009"/>
                  </a:lnTo>
                  <a:lnTo>
                    <a:pt x="658877" y="1922009"/>
                  </a:lnTo>
                  <a:lnTo>
                    <a:pt x="1001987" y="1922009"/>
                  </a:lnTo>
                  <a:lnTo>
                    <a:pt x="1001987" y="2092751"/>
                  </a:lnTo>
                  <a:lnTo>
                    <a:pt x="658877" y="2092751"/>
                  </a:lnTo>
                  <a:lnTo>
                    <a:pt x="488136" y="2092751"/>
                  </a:lnTo>
                  <a:lnTo>
                    <a:pt x="280753" y="2092751"/>
                  </a:lnTo>
                  <a:cubicBezTo>
                    <a:pt x="125697" y="2092751"/>
                    <a:pt x="0" y="1967054"/>
                    <a:pt x="0" y="1811998"/>
                  </a:cubicBezTo>
                  <a:close/>
                  <a:moveTo>
                    <a:pt x="842243" y="0"/>
                  </a:moveTo>
                  <a:cubicBezTo>
                    <a:pt x="1052906" y="0"/>
                    <a:pt x="1228667" y="149429"/>
                    <a:pt x="1269316" y="348074"/>
                  </a:cubicBezTo>
                  <a:lnTo>
                    <a:pt x="1273592" y="390496"/>
                  </a:lnTo>
                  <a:lnTo>
                    <a:pt x="1403734" y="390496"/>
                  </a:lnTo>
                  <a:cubicBezTo>
                    <a:pt x="1558790" y="390496"/>
                    <a:pt x="1684487" y="516193"/>
                    <a:pt x="1684487" y="671249"/>
                  </a:cubicBezTo>
                  <a:lnTo>
                    <a:pt x="1684487" y="1422063"/>
                  </a:lnTo>
                  <a:lnTo>
                    <a:pt x="1684487" y="1607485"/>
                  </a:lnTo>
                  <a:lnTo>
                    <a:pt x="1684487" y="1811998"/>
                  </a:lnTo>
                  <a:cubicBezTo>
                    <a:pt x="1684487" y="1967054"/>
                    <a:pt x="1558790" y="2092751"/>
                    <a:pt x="1403734" y="2092751"/>
                  </a:cubicBezTo>
                  <a:lnTo>
                    <a:pt x="1172729" y="2092751"/>
                  </a:lnTo>
                  <a:lnTo>
                    <a:pt x="1172729" y="1922009"/>
                  </a:lnTo>
                  <a:lnTo>
                    <a:pt x="1337277" y="1922009"/>
                  </a:lnTo>
                  <a:cubicBezTo>
                    <a:pt x="1426631" y="1922009"/>
                    <a:pt x="1499066" y="1849574"/>
                    <a:pt x="1499066" y="1760220"/>
                  </a:cubicBezTo>
                  <a:lnTo>
                    <a:pt x="1499066" y="1607485"/>
                  </a:lnTo>
                  <a:lnTo>
                    <a:pt x="1499066" y="1422063"/>
                  </a:lnTo>
                  <a:lnTo>
                    <a:pt x="1499066" y="723026"/>
                  </a:lnTo>
                  <a:cubicBezTo>
                    <a:pt x="1499066" y="633672"/>
                    <a:pt x="1426631" y="561237"/>
                    <a:pt x="1337277" y="561237"/>
                  </a:cubicBezTo>
                  <a:lnTo>
                    <a:pt x="1257690" y="561237"/>
                  </a:lnTo>
                  <a:lnTo>
                    <a:pt x="1243915" y="605612"/>
                  </a:lnTo>
                  <a:cubicBezTo>
                    <a:pt x="1177737" y="762074"/>
                    <a:pt x="1022811" y="871858"/>
                    <a:pt x="842243" y="871858"/>
                  </a:cubicBezTo>
                  <a:cubicBezTo>
                    <a:pt x="661676" y="871858"/>
                    <a:pt x="506749" y="762074"/>
                    <a:pt x="440572" y="605612"/>
                  </a:cubicBezTo>
                  <a:lnTo>
                    <a:pt x="426797" y="561237"/>
                  </a:lnTo>
                  <a:lnTo>
                    <a:pt x="347210" y="561237"/>
                  </a:lnTo>
                  <a:cubicBezTo>
                    <a:pt x="257856" y="561237"/>
                    <a:pt x="185421" y="633672"/>
                    <a:pt x="185421" y="723026"/>
                  </a:cubicBezTo>
                  <a:lnTo>
                    <a:pt x="185421" y="1422063"/>
                  </a:lnTo>
                  <a:lnTo>
                    <a:pt x="0" y="1422063"/>
                  </a:lnTo>
                  <a:lnTo>
                    <a:pt x="0" y="671249"/>
                  </a:lnTo>
                  <a:cubicBezTo>
                    <a:pt x="0" y="516193"/>
                    <a:pt x="125697" y="390496"/>
                    <a:pt x="280753" y="390496"/>
                  </a:cubicBezTo>
                  <a:lnTo>
                    <a:pt x="410894" y="390496"/>
                  </a:lnTo>
                  <a:lnTo>
                    <a:pt x="415171" y="348074"/>
                  </a:lnTo>
                  <a:cubicBezTo>
                    <a:pt x="455820" y="149429"/>
                    <a:pt x="631581" y="0"/>
                    <a:pt x="842243" y="0"/>
                  </a:cubicBezTo>
                  <a:close/>
                </a:path>
              </a:pathLst>
            </a:custGeom>
            <a:solidFill>
              <a:schemeClr val="accent3"/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80442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584" b="0" i="0" u="none" strike="noStrike" kern="0" cap="none" spc="0" normalizeH="0" baseline="0" noProof="0" dirty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Segoe UI"/>
                <a:ea typeface="+mn-ea"/>
                <a:cs typeface="+mn-cs"/>
              </a:endParaRPr>
            </a:p>
          </p:txBody>
        </p:sp>
        <p:sp>
          <p:nvSpPr>
            <p:cNvPr id="92" name="Freeform: Shape 88"/>
            <p:cNvSpPr/>
            <p:nvPr/>
          </p:nvSpPr>
          <p:spPr>
            <a:xfrm rot="18900000">
              <a:off x="4878866" y="1984231"/>
              <a:ext cx="2092751" cy="1684487"/>
            </a:xfrm>
            <a:custGeom>
              <a:avLst/>
              <a:gdLst>
                <a:gd name="connsiteX0" fmla="*/ 682500 w 2092751"/>
                <a:gd name="connsiteY0" fmla="*/ 0 h 1684487"/>
                <a:gd name="connsiteX1" fmla="*/ 1421502 w 2092751"/>
                <a:gd name="connsiteY1" fmla="*/ 0 h 1684487"/>
                <a:gd name="connsiteX2" fmla="*/ 1702255 w 2092751"/>
                <a:gd name="connsiteY2" fmla="*/ 280753 h 1684487"/>
                <a:gd name="connsiteX3" fmla="*/ 1702255 w 2092751"/>
                <a:gd name="connsiteY3" fmla="*/ 410894 h 1684487"/>
                <a:gd name="connsiteX4" fmla="*/ 1744677 w 2092751"/>
                <a:gd name="connsiteY4" fmla="*/ 415171 h 1684487"/>
                <a:gd name="connsiteX5" fmla="*/ 2092751 w 2092751"/>
                <a:gd name="connsiteY5" fmla="*/ 842243 h 1684487"/>
                <a:gd name="connsiteX6" fmla="*/ 1744677 w 2092751"/>
                <a:gd name="connsiteY6" fmla="*/ 1269316 h 1684487"/>
                <a:gd name="connsiteX7" fmla="*/ 1702255 w 2092751"/>
                <a:gd name="connsiteY7" fmla="*/ 1273592 h 1684487"/>
                <a:gd name="connsiteX8" fmla="*/ 1702255 w 2092751"/>
                <a:gd name="connsiteY8" fmla="*/ 1403734 h 1684487"/>
                <a:gd name="connsiteX9" fmla="*/ 1421502 w 2092751"/>
                <a:gd name="connsiteY9" fmla="*/ 1684487 h 1684487"/>
                <a:gd name="connsiteX10" fmla="*/ 682500 w 2092751"/>
                <a:gd name="connsiteY10" fmla="*/ 1684487 h 1684487"/>
                <a:gd name="connsiteX11" fmla="*/ 497079 w 2092751"/>
                <a:gd name="connsiteY11" fmla="*/ 1684487 h 1684487"/>
                <a:gd name="connsiteX12" fmla="*/ 280753 w 2092751"/>
                <a:gd name="connsiteY12" fmla="*/ 1684487 h 1684487"/>
                <a:gd name="connsiteX13" fmla="*/ 0 w 2092751"/>
                <a:gd name="connsiteY13" fmla="*/ 1403734 h 1684487"/>
                <a:gd name="connsiteX14" fmla="*/ 0 w 2092751"/>
                <a:gd name="connsiteY14" fmla="*/ 1184540 h 1684487"/>
                <a:gd name="connsiteX15" fmla="*/ 170742 w 2092751"/>
                <a:gd name="connsiteY15" fmla="*/ 1184540 h 1684487"/>
                <a:gd name="connsiteX16" fmla="*/ 170742 w 2092751"/>
                <a:gd name="connsiteY16" fmla="*/ 1337277 h 1684487"/>
                <a:gd name="connsiteX17" fmla="*/ 332531 w 2092751"/>
                <a:gd name="connsiteY17" fmla="*/ 1499066 h 1684487"/>
                <a:gd name="connsiteX18" fmla="*/ 497079 w 2092751"/>
                <a:gd name="connsiteY18" fmla="*/ 1499066 h 1684487"/>
                <a:gd name="connsiteX19" fmla="*/ 682500 w 2092751"/>
                <a:gd name="connsiteY19" fmla="*/ 1499067 h 1684487"/>
                <a:gd name="connsiteX20" fmla="*/ 1369725 w 2092751"/>
                <a:gd name="connsiteY20" fmla="*/ 1499067 h 1684487"/>
                <a:gd name="connsiteX21" fmla="*/ 1531514 w 2092751"/>
                <a:gd name="connsiteY21" fmla="*/ 1337278 h 1684487"/>
                <a:gd name="connsiteX22" fmla="*/ 1531514 w 2092751"/>
                <a:gd name="connsiteY22" fmla="*/ 1257690 h 1684487"/>
                <a:gd name="connsiteX23" fmla="*/ 1487138 w 2092751"/>
                <a:gd name="connsiteY23" fmla="*/ 1243915 h 1684487"/>
                <a:gd name="connsiteX24" fmla="*/ 1220893 w 2092751"/>
                <a:gd name="connsiteY24" fmla="*/ 842243 h 1684487"/>
                <a:gd name="connsiteX25" fmla="*/ 1487138 w 2092751"/>
                <a:gd name="connsiteY25" fmla="*/ 440572 h 1684487"/>
                <a:gd name="connsiteX26" fmla="*/ 1531514 w 2092751"/>
                <a:gd name="connsiteY26" fmla="*/ 426797 h 1684487"/>
                <a:gd name="connsiteX27" fmla="*/ 1531514 w 2092751"/>
                <a:gd name="connsiteY27" fmla="*/ 347211 h 1684487"/>
                <a:gd name="connsiteX28" fmla="*/ 1369725 w 2092751"/>
                <a:gd name="connsiteY28" fmla="*/ 185422 h 1684487"/>
                <a:gd name="connsiteX29" fmla="*/ 682500 w 2092751"/>
                <a:gd name="connsiteY29" fmla="*/ 185422 h 1684487"/>
                <a:gd name="connsiteX30" fmla="*/ 280753 w 2092751"/>
                <a:gd name="connsiteY30" fmla="*/ 0 h 1684487"/>
                <a:gd name="connsiteX31" fmla="*/ 497079 w 2092751"/>
                <a:gd name="connsiteY31" fmla="*/ 0 h 1684487"/>
                <a:gd name="connsiteX32" fmla="*/ 497079 w 2092751"/>
                <a:gd name="connsiteY32" fmla="*/ 185422 h 1684487"/>
                <a:gd name="connsiteX33" fmla="*/ 332531 w 2092751"/>
                <a:gd name="connsiteY33" fmla="*/ 185422 h 1684487"/>
                <a:gd name="connsiteX34" fmla="*/ 170742 w 2092751"/>
                <a:gd name="connsiteY34" fmla="*/ 347211 h 1684487"/>
                <a:gd name="connsiteX35" fmla="*/ 170742 w 2092751"/>
                <a:gd name="connsiteY35" fmla="*/ 499946 h 1684487"/>
                <a:gd name="connsiteX36" fmla="*/ 170742 w 2092751"/>
                <a:gd name="connsiteY36" fmla="*/ 670688 h 1684487"/>
                <a:gd name="connsiteX37" fmla="*/ 170742 w 2092751"/>
                <a:gd name="connsiteY37" fmla="*/ 1013798 h 1684487"/>
                <a:gd name="connsiteX38" fmla="*/ 0 w 2092751"/>
                <a:gd name="connsiteY38" fmla="*/ 1013798 h 1684487"/>
                <a:gd name="connsiteX39" fmla="*/ 0 w 2092751"/>
                <a:gd name="connsiteY39" fmla="*/ 670688 h 1684487"/>
                <a:gd name="connsiteX40" fmla="*/ 0 w 2092751"/>
                <a:gd name="connsiteY40" fmla="*/ 499946 h 1684487"/>
                <a:gd name="connsiteX41" fmla="*/ 0 w 2092751"/>
                <a:gd name="connsiteY41" fmla="*/ 280753 h 1684487"/>
                <a:gd name="connsiteX42" fmla="*/ 280753 w 2092751"/>
                <a:gd name="connsiteY42" fmla="*/ 0 h 1684487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</a:cxnLst>
              <a:rect l="l" t="t" r="r" b="b"/>
              <a:pathLst>
                <a:path w="2092751" h="1684487">
                  <a:moveTo>
                    <a:pt x="682500" y="0"/>
                  </a:moveTo>
                  <a:lnTo>
                    <a:pt x="1421502" y="0"/>
                  </a:lnTo>
                  <a:cubicBezTo>
                    <a:pt x="1576558" y="0"/>
                    <a:pt x="1702255" y="125697"/>
                    <a:pt x="1702255" y="280753"/>
                  </a:cubicBezTo>
                  <a:lnTo>
                    <a:pt x="1702255" y="410894"/>
                  </a:lnTo>
                  <a:lnTo>
                    <a:pt x="1744677" y="415171"/>
                  </a:lnTo>
                  <a:cubicBezTo>
                    <a:pt x="1943322" y="455819"/>
                    <a:pt x="2092751" y="631581"/>
                    <a:pt x="2092751" y="842243"/>
                  </a:cubicBezTo>
                  <a:cubicBezTo>
                    <a:pt x="2092751" y="1052906"/>
                    <a:pt x="1943322" y="1228667"/>
                    <a:pt x="1744677" y="1269316"/>
                  </a:cubicBezTo>
                  <a:lnTo>
                    <a:pt x="1702255" y="1273592"/>
                  </a:lnTo>
                  <a:lnTo>
                    <a:pt x="1702255" y="1403734"/>
                  </a:lnTo>
                  <a:cubicBezTo>
                    <a:pt x="1702255" y="1558790"/>
                    <a:pt x="1576558" y="1684487"/>
                    <a:pt x="1421502" y="1684487"/>
                  </a:cubicBezTo>
                  <a:lnTo>
                    <a:pt x="682500" y="1684487"/>
                  </a:lnTo>
                  <a:lnTo>
                    <a:pt x="497079" y="1684487"/>
                  </a:lnTo>
                  <a:lnTo>
                    <a:pt x="280753" y="1684487"/>
                  </a:lnTo>
                  <a:cubicBezTo>
                    <a:pt x="125697" y="1684487"/>
                    <a:pt x="0" y="1558790"/>
                    <a:pt x="0" y="1403734"/>
                  </a:cubicBezTo>
                  <a:lnTo>
                    <a:pt x="0" y="1184540"/>
                  </a:lnTo>
                  <a:lnTo>
                    <a:pt x="170742" y="1184540"/>
                  </a:lnTo>
                  <a:lnTo>
                    <a:pt x="170742" y="1337277"/>
                  </a:lnTo>
                  <a:cubicBezTo>
                    <a:pt x="170742" y="1426631"/>
                    <a:pt x="243177" y="1499066"/>
                    <a:pt x="332531" y="1499066"/>
                  </a:cubicBezTo>
                  <a:lnTo>
                    <a:pt x="497079" y="1499066"/>
                  </a:lnTo>
                  <a:lnTo>
                    <a:pt x="682500" y="1499067"/>
                  </a:lnTo>
                  <a:lnTo>
                    <a:pt x="1369725" y="1499067"/>
                  </a:lnTo>
                  <a:cubicBezTo>
                    <a:pt x="1459079" y="1499067"/>
                    <a:pt x="1531514" y="1426632"/>
                    <a:pt x="1531514" y="1337278"/>
                  </a:cubicBezTo>
                  <a:lnTo>
                    <a:pt x="1531514" y="1257690"/>
                  </a:lnTo>
                  <a:lnTo>
                    <a:pt x="1487138" y="1243915"/>
                  </a:lnTo>
                  <a:cubicBezTo>
                    <a:pt x="1330677" y="1177737"/>
                    <a:pt x="1220893" y="1022811"/>
                    <a:pt x="1220893" y="842243"/>
                  </a:cubicBezTo>
                  <a:cubicBezTo>
                    <a:pt x="1220893" y="661675"/>
                    <a:pt x="1330677" y="506749"/>
                    <a:pt x="1487138" y="440572"/>
                  </a:cubicBezTo>
                  <a:lnTo>
                    <a:pt x="1531514" y="426797"/>
                  </a:lnTo>
                  <a:lnTo>
                    <a:pt x="1531514" y="347211"/>
                  </a:lnTo>
                  <a:cubicBezTo>
                    <a:pt x="1531514" y="257857"/>
                    <a:pt x="1459079" y="185422"/>
                    <a:pt x="1369725" y="185422"/>
                  </a:cubicBezTo>
                  <a:lnTo>
                    <a:pt x="682500" y="185422"/>
                  </a:lnTo>
                  <a:close/>
                  <a:moveTo>
                    <a:pt x="280753" y="0"/>
                  </a:moveTo>
                  <a:lnTo>
                    <a:pt x="497079" y="0"/>
                  </a:lnTo>
                  <a:lnTo>
                    <a:pt x="497079" y="185422"/>
                  </a:lnTo>
                  <a:lnTo>
                    <a:pt x="332531" y="185422"/>
                  </a:lnTo>
                  <a:cubicBezTo>
                    <a:pt x="243177" y="185422"/>
                    <a:pt x="170742" y="257857"/>
                    <a:pt x="170742" y="347211"/>
                  </a:cubicBezTo>
                  <a:lnTo>
                    <a:pt x="170742" y="499946"/>
                  </a:lnTo>
                  <a:lnTo>
                    <a:pt x="170742" y="670688"/>
                  </a:lnTo>
                  <a:lnTo>
                    <a:pt x="170742" y="1013798"/>
                  </a:lnTo>
                  <a:lnTo>
                    <a:pt x="0" y="1013798"/>
                  </a:lnTo>
                  <a:lnTo>
                    <a:pt x="0" y="670688"/>
                  </a:lnTo>
                  <a:lnTo>
                    <a:pt x="0" y="499946"/>
                  </a:lnTo>
                  <a:lnTo>
                    <a:pt x="0" y="280753"/>
                  </a:lnTo>
                  <a:cubicBezTo>
                    <a:pt x="0" y="125697"/>
                    <a:pt x="125697" y="0"/>
                    <a:pt x="280753" y="0"/>
                  </a:cubicBezTo>
                  <a:close/>
                </a:path>
              </a:pathLst>
            </a:custGeom>
            <a:solidFill>
              <a:srgbClr val="FFC000"/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80442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584" b="0" i="0" u="none" strike="noStrike" kern="0" cap="none" spc="0" normalizeH="0" baseline="0" noProof="0" dirty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Segoe UI"/>
                <a:ea typeface="+mn-ea"/>
                <a:cs typeface="+mn-cs"/>
              </a:endParaRPr>
            </a:p>
          </p:txBody>
        </p:sp>
        <p:sp>
          <p:nvSpPr>
            <p:cNvPr id="93" name="Freeform: Shape 89"/>
            <p:cNvSpPr/>
            <p:nvPr/>
          </p:nvSpPr>
          <p:spPr>
            <a:xfrm rot="18900000">
              <a:off x="5091349" y="3494160"/>
              <a:ext cx="1684487" cy="2092751"/>
            </a:xfrm>
            <a:custGeom>
              <a:avLst/>
              <a:gdLst>
                <a:gd name="connsiteX0" fmla="*/ 658877 w 1684487"/>
                <a:gd name="connsiteY0" fmla="*/ 0 h 2092751"/>
                <a:gd name="connsiteX1" fmla="*/ 1001987 w 1684487"/>
                <a:gd name="connsiteY1" fmla="*/ 0 h 2092751"/>
                <a:gd name="connsiteX2" fmla="*/ 1172729 w 1684487"/>
                <a:gd name="connsiteY2" fmla="*/ 0 h 2092751"/>
                <a:gd name="connsiteX3" fmla="*/ 1403734 w 1684487"/>
                <a:gd name="connsiteY3" fmla="*/ 0 h 2092751"/>
                <a:gd name="connsiteX4" fmla="*/ 1684487 w 1684487"/>
                <a:gd name="connsiteY4" fmla="*/ 280753 h 2092751"/>
                <a:gd name="connsiteX5" fmla="*/ 1684487 w 1684487"/>
                <a:gd name="connsiteY5" fmla="*/ 485269 h 2092751"/>
                <a:gd name="connsiteX6" fmla="*/ 1499066 w 1684487"/>
                <a:gd name="connsiteY6" fmla="*/ 485268 h 2092751"/>
                <a:gd name="connsiteX7" fmla="*/ 1499066 w 1684487"/>
                <a:gd name="connsiteY7" fmla="*/ 332531 h 2092751"/>
                <a:gd name="connsiteX8" fmla="*/ 1337277 w 1684487"/>
                <a:gd name="connsiteY8" fmla="*/ 170742 h 2092751"/>
                <a:gd name="connsiteX9" fmla="*/ 1172729 w 1684487"/>
                <a:gd name="connsiteY9" fmla="*/ 170742 h 2092751"/>
                <a:gd name="connsiteX10" fmla="*/ 1001987 w 1684487"/>
                <a:gd name="connsiteY10" fmla="*/ 170742 h 2092751"/>
                <a:gd name="connsiteX11" fmla="*/ 658877 w 1684487"/>
                <a:gd name="connsiteY11" fmla="*/ 170742 h 2092751"/>
                <a:gd name="connsiteX12" fmla="*/ 280753 w 1684487"/>
                <a:gd name="connsiteY12" fmla="*/ 0 h 2092751"/>
                <a:gd name="connsiteX13" fmla="*/ 488136 w 1684487"/>
                <a:gd name="connsiteY13" fmla="*/ 0 h 2092751"/>
                <a:gd name="connsiteX14" fmla="*/ 488136 w 1684487"/>
                <a:gd name="connsiteY14" fmla="*/ 170742 h 2092751"/>
                <a:gd name="connsiteX15" fmla="*/ 347210 w 1684487"/>
                <a:gd name="connsiteY15" fmla="*/ 170742 h 2092751"/>
                <a:gd name="connsiteX16" fmla="*/ 185421 w 1684487"/>
                <a:gd name="connsiteY16" fmla="*/ 332531 h 2092751"/>
                <a:gd name="connsiteX17" fmla="*/ 185421 w 1684487"/>
                <a:gd name="connsiteY17" fmla="*/ 485267 h 2092751"/>
                <a:gd name="connsiteX18" fmla="*/ 185421 w 1684487"/>
                <a:gd name="connsiteY18" fmla="*/ 670689 h 2092751"/>
                <a:gd name="connsiteX19" fmla="*/ 185421 w 1684487"/>
                <a:gd name="connsiteY19" fmla="*/ 1369725 h 2092751"/>
                <a:gd name="connsiteX20" fmla="*/ 347210 w 1684487"/>
                <a:gd name="connsiteY20" fmla="*/ 1531514 h 2092751"/>
                <a:gd name="connsiteX21" fmla="*/ 426797 w 1684487"/>
                <a:gd name="connsiteY21" fmla="*/ 1531514 h 2092751"/>
                <a:gd name="connsiteX22" fmla="*/ 440572 w 1684487"/>
                <a:gd name="connsiteY22" fmla="*/ 1487138 h 2092751"/>
                <a:gd name="connsiteX23" fmla="*/ 842244 w 1684487"/>
                <a:gd name="connsiteY23" fmla="*/ 1220893 h 2092751"/>
                <a:gd name="connsiteX24" fmla="*/ 1243915 w 1684487"/>
                <a:gd name="connsiteY24" fmla="*/ 1487138 h 2092751"/>
                <a:gd name="connsiteX25" fmla="*/ 1257690 w 1684487"/>
                <a:gd name="connsiteY25" fmla="*/ 1531514 h 2092751"/>
                <a:gd name="connsiteX26" fmla="*/ 1337277 w 1684487"/>
                <a:gd name="connsiteY26" fmla="*/ 1531514 h 2092751"/>
                <a:gd name="connsiteX27" fmla="*/ 1499066 w 1684487"/>
                <a:gd name="connsiteY27" fmla="*/ 1369725 h 2092751"/>
                <a:gd name="connsiteX28" fmla="*/ 1499066 w 1684487"/>
                <a:gd name="connsiteY28" fmla="*/ 670689 h 2092751"/>
                <a:gd name="connsiteX29" fmla="*/ 1684487 w 1684487"/>
                <a:gd name="connsiteY29" fmla="*/ 670689 h 2092751"/>
                <a:gd name="connsiteX30" fmla="*/ 1684487 w 1684487"/>
                <a:gd name="connsiteY30" fmla="*/ 1421502 h 2092751"/>
                <a:gd name="connsiteX31" fmla="*/ 1403734 w 1684487"/>
                <a:gd name="connsiteY31" fmla="*/ 1702255 h 2092751"/>
                <a:gd name="connsiteX32" fmla="*/ 1273593 w 1684487"/>
                <a:gd name="connsiteY32" fmla="*/ 1702255 h 2092751"/>
                <a:gd name="connsiteX33" fmla="*/ 1269316 w 1684487"/>
                <a:gd name="connsiteY33" fmla="*/ 1744677 h 2092751"/>
                <a:gd name="connsiteX34" fmla="*/ 842244 w 1684487"/>
                <a:gd name="connsiteY34" fmla="*/ 2092751 h 2092751"/>
                <a:gd name="connsiteX35" fmla="*/ 415171 w 1684487"/>
                <a:gd name="connsiteY35" fmla="*/ 1744677 h 2092751"/>
                <a:gd name="connsiteX36" fmla="*/ 410895 w 1684487"/>
                <a:gd name="connsiteY36" fmla="*/ 1702255 h 2092751"/>
                <a:gd name="connsiteX37" fmla="*/ 280753 w 1684487"/>
                <a:gd name="connsiteY37" fmla="*/ 1702255 h 2092751"/>
                <a:gd name="connsiteX38" fmla="*/ 0 w 1684487"/>
                <a:gd name="connsiteY38" fmla="*/ 1421502 h 2092751"/>
                <a:gd name="connsiteX39" fmla="*/ 0 w 1684487"/>
                <a:gd name="connsiteY39" fmla="*/ 670689 h 2092751"/>
                <a:gd name="connsiteX40" fmla="*/ 0 w 1684487"/>
                <a:gd name="connsiteY40" fmla="*/ 485267 h 2092751"/>
                <a:gd name="connsiteX41" fmla="*/ 0 w 1684487"/>
                <a:gd name="connsiteY41" fmla="*/ 280753 h 2092751"/>
                <a:gd name="connsiteX42" fmla="*/ 280753 w 1684487"/>
                <a:gd name="connsiteY42" fmla="*/ 0 h 209275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  <a:cxn ang="0">
                  <a:pos x="connsiteX37" y="connsiteY37"/>
                </a:cxn>
                <a:cxn ang="0">
                  <a:pos x="connsiteX38" y="connsiteY38"/>
                </a:cxn>
                <a:cxn ang="0">
                  <a:pos x="connsiteX39" y="connsiteY39"/>
                </a:cxn>
                <a:cxn ang="0">
                  <a:pos x="connsiteX40" y="connsiteY40"/>
                </a:cxn>
                <a:cxn ang="0">
                  <a:pos x="connsiteX41" y="connsiteY41"/>
                </a:cxn>
                <a:cxn ang="0">
                  <a:pos x="connsiteX42" y="connsiteY42"/>
                </a:cxn>
              </a:cxnLst>
              <a:rect l="l" t="t" r="r" b="b"/>
              <a:pathLst>
                <a:path w="1684487" h="2092751">
                  <a:moveTo>
                    <a:pt x="658877" y="0"/>
                  </a:moveTo>
                  <a:lnTo>
                    <a:pt x="1001987" y="0"/>
                  </a:lnTo>
                  <a:lnTo>
                    <a:pt x="1172729" y="0"/>
                  </a:lnTo>
                  <a:lnTo>
                    <a:pt x="1403734" y="0"/>
                  </a:lnTo>
                  <a:cubicBezTo>
                    <a:pt x="1558790" y="0"/>
                    <a:pt x="1684487" y="125697"/>
                    <a:pt x="1684487" y="280753"/>
                  </a:cubicBezTo>
                  <a:lnTo>
                    <a:pt x="1684487" y="485269"/>
                  </a:lnTo>
                  <a:lnTo>
                    <a:pt x="1499066" y="485268"/>
                  </a:lnTo>
                  <a:lnTo>
                    <a:pt x="1499066" y="332531"/>
                  </a:lnTo>
                  <a:cubicBezTo>
                    <a:pt x="1499066" y="243177"/>
                    <a:pt x="1426631" y="170742"/>
                    <a:pt x="1337277" y="170742"/>
                  </a:cubicBezTo>
                  <a:lnTo>
                    <a:pt x="1172729" y="170742"/>
                  </a:lnTo>
                  <a:lnTo>
                    <a:pt x="1001987" y="170742"/>
                  </a:lnTo>
                  <a:lnTo>
                    <a:pt x="658877" y="170742"/>
                  </a:lnTo>
                  <a:close/>
                  <a:moveTo>
                    <a:pt x="280753" y="0"/>
                  </a:moveTo>
                  <a:lnTo>
                    <a:pt x="488136" y="0"/>
                  </a:lnTo>
                  <a:lnTo>
                    <a:pt x="488136" y="170742"/>
                  </a:lnTo>
                  <a:lnTo>
                    <a:pt x="347210" y="170742"/>
                  </a:lnTo>
                  <a:cubicBezTo>
                    <a:pt x="257856" y="170742"/>
                    <a:pt x="185421" y="243177"/>
                    <a:pt x="185421" y="332531"/>
                  </a:cubicBezTo>
                  <a:lnTo>
                    <a:pt x="185421" y="485267"/>
                  </a:lnTo>
                  <a:lnTo>
                    <a:pt x="185421" y="670689"/>
                  </a:lnTo>
                  <a:lnTo>
                    <a:pt x="185421" y="1369725"/>
                  </a:lnTo>
                  <a:cubicBezTo>
                    <a:pt x="185421" y="1459079"/>
                    <a:pt x="257856" y="1531514"/>
                    <a:pt x="347210" y="1531514"/>
                  </a:cubicBezTo>
                  <a:lnTo>
                    <a:pt x="426797" y="1531514"/>
                  </a:lnTo>
                  <a:lnTo>
                    <a:pt x="440572" y="1487138"/>
                  </a:lnTo>
                  <a:cubicBezTo>
                    <a:pt x="506750" y="1330677"/>
                    <a:pt x="661676" y="1220893"/>
                    <a:pt x="842244" y="1220893"/>
                  </a:cubicBezTo>
                  <a:cubicBezTo>
                    <a:pt x="1022811" y="1220893"/>
                    <a:pt x="1177738" y="1330677"/>
                    <a:pt x="1243915" y="1487138"/>
                  </a:cubicBezTo>
                  <a:lnTo>
                    <a:pt x="1257690" y="1531514"/>
                  </a:lnTo>
                  <a:lnTo>
                    <a:pt x="1337277" y="1531514"/>
                  </a:lnTo>
                  <a:cubicBezTo>
                    <a:pt x="1426631" y="1531514"/>
                    <a:pt x="1499066" y="1459079"/>
                    <a:pt x="1499066" y="1369725"/>
                  </a:cubicBezTo>
                  <a:lnTo>
                    <a:pt x="1499066" y="670689"/>
                  </a:lnTo>
                  <a:lnTo>
                    <a:pt x="1684487" y="670689"/>
                  </a:lnTo>
                  <a:lnTo>
                    <a:pt x="1684487" y="1421502"/>
                  </a:lnTo>
                  <a:cubicBezTo>
                    <a:pt x="1684487" y="1576558"/>
                    <a:pt x="1558790" y="1702255"/>
                    <a:pt x="1403734" y="1702255"/>
                  </a:cubicBezTo>
                  <a:lnTo>
                    <a:pt x="1273593" y="1702255"/>
                  </a:lnTo>
                  <a:lnTo>
                    <a:pt x="1269316" y="1744677"/>
                  </a:lnTo>
                  <a:cubicBezTo>
                    <a:pt x="1228667" y="1943322"/>
                    <a:pt x="1052906" y="2092751"/>
                    <a:pt x="842244" y="2092751"/>
                  </a:cubicBezTo>
                  <a:cubicBezTo>
                    <a:pt x="631581" y="2092751"/>
                    <a:pt x="455820" y="1943322"/>
                    <a:pt x="415171" y="1744677"/>
                  </a:cubicBezTo>
                  <a:lnTo>
                    <a:pt x="410895" y="1702255"/>
                  </a:lnTo>
                  <a:lnTo>
                    <a:pt x="280753" y="1702255"/>
                  </a:lnTo>
                  <a:cubicBezTo>
                    <a:pt x="125697" y="1702255"/>
                    <a:pt x="0" y="1576558"/>
                    <a:pt x="0" y="1421502"/>
                  </a:cubicBezTo>
                  <a:lnTo>
                    <a:pt x="0" y="670689"/>
                  </a:lnTo>
                  <a:lnTo>
                    <a:pt x="0" y="485267"/>
                  </a:lnTo>
                  <a:lnTo>
                    <a:pt x="0" y="280753"/>
                  </a:lnTo>
                  <a:cubicBezTo>
                    <a:pt x="0" y="125697"/>
                    <a:pt x="125697" y="0"/>
                    <a:pt x="280753" y="0"/>
                  </a:cubicBezTo>
                  <a:close/>
                </a:path>
              </a:pathLst>
            </a:custGeom>
            <a:solidFill>
              <a:srgbClr val="79C3C6"/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80442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584" b="0" i="0" u="none" strike="noStrike" kern="0" cap="none" spc="0" normalizeH="0" baseline="0" noProof="0" dirty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Segoe UI"/>
                <a:ea typeface="+mn-ea"/>
                <a:cs typeface="+mn-cs"/>
              </a:endParaRPr>
            </a:p>
          </p:txBody>
        </p:sp>
        <p:sp>
          <p:nvSpPr>
            <p:cNvPr id="94" name="Oval 93"/>
            <p:cNvSpPr/>
            <p:nvPr/>
          </p:nvSpPr>
          <p:spPr>
            <a:xfrm>
              <a:off x="4387960" y="3102463"/>
              <a:ext cx="1120916" cy="1120916"/>
            </a:xfrm>
            <a:prstGeom prst="ellipse">
              <a:avLst/>
            </a:prstGeom>
            <a:solidFill>
              <a:srgbClr val="0070C0"/>
            </a:solidFill>
            <a:ln w="12700" cap="flat" cmpd="sng" algn="ctr">
              <a:noFill/>
              <a:prstDash val="solid"/>
              <a:miter lim="800000"/>
            </a:ln>
            <a:effectLst/>
          </p:spPr>
          <p:txBody>
            <a:bodyPr rtlCol="0" anchor="ctr"/>
            <a:lstStyle/>
            <a:p>
              <a:pPr marL="0" marR="0" lvl="0" indent="0" algn="ctr" defTabSz="804420" eaLnBrk="1" fontAlgn="auto" latinLnBrk="0" hangingPunct="1">
                <a:lnSpc>
                  <a:spcPct val="100000"/>
                </a:lnSpc>
                <a:spcBef>
                  <a:spcPts val="0"/>
                </a:spcBef>
                <a:spcAft>
                  <a:spcPts val="0"/>
                </a:spcAft>
                <a:buClrTx/>
                <a:buSzTx/>
                <a:buFontTx/>
                <a:buNone/>
                <a:tabLst/>
                <a:defRPr/>
              </a:pPr>
              <a:endParaRPr kumimoji="0" lang="en-US" sz="1584" b="0" i="0" u="none" strike="noStrike" kern="0" cap="none" spc="0" normalizeH="0" baseline="0" noProof="0" dirty="0" smtClean="0">
                <a:ln>
                  <a:noFill/>
                </a:ln>
                <a:solidFill>
                  <a:prstClr val="white"/>
                </a:solidFill>
                <a:effectLst/>
                <a:uLnTx/>
                <a:uFillTx/>
                <a:latin typeface="Segoe UI"/>
                <a:ea typeface="+mn-ea"/>
                <a:cs typeface="+mn-cs"/>
              </a:endParaRPr>
            </a:p>
          </p:txBody>
        </p:sp>
        <p:pic>
          <p:nvPicPr>
            <p:cNvPr id="95" name="Picture 94"/>
            <p:cNvPicPr>
              <a:picLocks noChangeAspect="1"/>
            </p:cNvPicPr>
            <p:nvPr/>
          </p:nvPicPr>
          <p:blipFill>
            <a:blip r:embed="rId3" cstate="print">
              <a:duotone>
                <a:srgbClr val="FEC119">
                  <a:shade val="45000"/>
                  <a:satMod val="135000"/>
                </a:srgbClr>
                <a:prstClr val="white"/>
              </a:duotone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4462145" y="3253631"/>
              <a:ext cx="960005" cy="739287"/>
            </a:xfrm>
            <a:prstGeom prst="rect">
              <a:avLst/>
            </a:prstGeom>
          </p:spPr>
        </p:pic>
        <p:pic>
          <p:nvPicPr>
            <p:cNvPr id="96" name="Picture 95"/>
            <p:cNvPicPr>
              <a:picLocks noChangeAspect="1"/>
            </p:cNvPicPr>
            <p:nvPr/>
          </p:nvPicPr>
          <p:blipFill>
            <a:blip r:embed="rId4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3393440" y="2011680"/>
              <a:ext cx="751840" cy="751840"/>
            </a:xfrm>
            <a:prstGeom prst="rect">
              <a:avLst/>
            </a:prstGeom>
          </p:spPr>
        </p:pic>
        <p:pic>
          <p:nvPicPr>
            <p:cNvPr id="97" name="Picture 96"/>
            <p:cNvPicPr>
              <a:picLocks noChangeAspect="1"/>
            </p:cNvPicPr>
            <p:nvPr/>
          </p:nvPicPr>
          <p:blipFill>
            <a:blip r:embed="rId5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5993427" y="2029060"/>
              <a:ext cx="749808" cy="749808"/>
            </a:xfrm>
            <a:prstGeom prst="rect">
              <a:avLst/>
            </a:prstGeom>
          </p:spPr>
        </p:pic>
        <p:pic>
          <p:nvPicPr>
            <p:cNvPr id="98" name="Picture 97"/>
            <p:cNvPicPr>
              <a:picLocks noChangeAspect="1"/>
            </p:cNvPicPr>
            <p:nvPr/>
          </p:nvPicPr>
          <p:blipFill>
            <a:blip r:embed="rId6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>
              <a:off x="5999254" y="4597174"/>
              <a:ext cx="749808" cy="749808"/>
            </a:xfrm>
            <a:prstGeom prst="rect">
              <a:avLst/>
            </a:prstGeom>
          </p:spPr>
        </p:pic>
        <p:pic>
          <p:nvPicPr>
            <p:cNvPr id="99" name="Picture 98"/>
            <p:cNvPicPr>
              <a:picLocks noChangeAspect="1"/>
            </p:cNvPicPr>
            <p:nvPr/>
          </p:nvPicPr>
          <p:blipFill>
            <a:blip r:embed="rId7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tretch>
              <a:fillRect/>
            </a:stretch>
          </p:blipFill>
          <p:spPr>
            <a:xfrm flipH="1">
              <a:off x="3357654" y="4637814"/>
              <a:ext cx="749808" cy="749808"/>
            </a:xfrm>
            <a:prstGeom prst="rect">
              <a:avLst/>
            </a:prstGeom>
          </p:spPr>
        </p:pic>
      </p:grpSp>
      <p:sp>
        <p:nvSpPr>
          <p:cNvPr id="100" name="TextBox 99"/>
          <p:cNvSpPr txBox="1"/>
          <p:nvPr/>
        </p:nvSpPr>
        <p:spPr>
          <a:xfrm>
            <a:off x="1129937" y="813073"/>
            <a:ext cx="3186148" cy="107721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 defTabSz="804420"/>
            <a:r>
              <a:rPr lang="id-ID" sz="1600" b="1" dirty="0">
                <a:solidFill>
                  <a:srgbClr val="FFC000"/>
                </a:solidFill>
                <a:latin typeface="Century Gothic"/>
              </a:rPr>
              <a:t>Kepemilikan</a:t>
            </a:r>
          </a:p>
          <a:p>
            <a:pPr algn="r" defTabSz="804420"/>
            <a:r>
              <a:rPr lang="id-ID" sz="1600" dirty="0">
                <a:solidFill>
                  <a:schemeClr val="bg1"/>
                </a:solidFill>
                <a:latin typeface="Century Gothic"/>
              </a:rPr>
              <a:t>Segala sesuatu adalah milik absolut Allah, manusia dipercaya untuk mengelola</a:t>
            </a:r>
          </a:p>
        </p:txBody>
      </p:sp>
      <p:sp>
        <p:nvSpPr>
          <p:cNvPr id="101" name="TextBox 100"/>
          <p:cNvSpPr txBox="1"/>
          <p:nvPr/>
        </p:nvSpPr>
        <p:spPr>
          <a:xfrm>
            <a:off x="7683136" y="769530"/>
            <a:ext cx="3261361" cy="107721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defTabSz="804420"/>
            <a:r>
              <a:rPr lang="id-ID" sz="1600" b="1" dirty="0">
                <a:solidFill>
                  <a:srgbClr val="FFC000"/>
                </a:solidFill>
                <a:latin typeface="Century Gothic"/>
              </a:rPr>
              <a:t>Berusaha dengan Berkeadilan</a:t>
            </a:r>
          </a:p>
          <a:p>
            <a:pPr defTabSz="804420"/>
            <a:r>
              <a:rPr lang="id-ID" sz="1600" dirty="0">
                <a:solidFill>
                  <a:schemeClr val="bg1"/>
                </a:solidFill>
                <a:latin typeface="Century Gothic"/>
              </a:rPr>
              <a:t>Menghindari terjadinya penumpukan harta dengan menafkahkan sebagian harta</a:t>
            </a:r>
          </a:p>
        </p:txBody>
      </p:sp>
      <p:sp>
        <p:nvSpPr>
          <p:cNvPr id="102" name="TextBox 101"/>
          <p:cNvSpPr txBox="1"/>
          <p:nvPr/>
        </p:nvSpPr>
        <p:spPr>
          <a:xfrm>
            <a:off x="7683136" y="5111932"/>
            <a:ext cx="3261361" cy="107721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defTabSz="804420"/>
            <a:r>
              <a:rPr lang="id-ID" sz="1600" b="1" dirty="0">
                <a:solidFill>
                  <a:srgbClr val="FFC000"/>
                </a:solidFill>
                <a:latin typeface="Century Gothic"/>
              </a:rPr>
              <a:t>Bekerjasama dalam Kebaikan</a:t>
            </a:r>
          </a:p>
          <a:p>
            <a:pPr defTabSz="804420"/>
            <a:r>
              <a:rPr lang="id-ID" sz="1600" dirty="0">
                <a:solidFill>
                  <a:schemeClr val="bg1"/>
                </a:solidFill>
                <a:latin typeface="Century Gothic"/>
              </a:rPr>
              <a:t>Kompetisi tetap didorong namun berdasarkan kerjasama dalam kebaikan</a:t>
            </a:r>
          </a:p>
        </p:txBody>
      </p:sp>
      <p:sp>
        <p:nvSpPr>
          <p:cNvPr id="103" name="TextBox 102"/>
          <p:cNvSpPr txBox="1"/>
          <p:nvPr/>
        </p:nvSpPr>
        <p:spPr>
          <a:xfrm>
            <a:off x="1151708" y="5158650"/>
            <a:ext cx="3186148" cy="107721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r" defTabSz="804420"/>
            <a:r>
              <a:rPr lang="id-ID" sz="1600" b="1" dirty="0">
                <a:solidFill>
                  <a:srgbClr val="FFC000"/>
                </a:solidFill>
                <a:latin typeface="Century Gothic"/>
              </a:rPr>
              <a:t>Pertumbuhan yang Seimbang</a:t>
            </a:r>
          </a:p>
          <a:p>
            <a:pPr algn="r" defTabSz="804420"/>
            <a:r>
              <a:rPr lang="id-ID" sz="1600" dirty="0">
                <a:solidFill>
                  <a:schemeClr val="bg1"/>
                </a:solidFill>
                <a:latin typeface="Century Gothic"/>
              </a:rPr>
              <a:t>Menjaga keseimbangan kesejahteraan spiritual dan kelestarian alam</a:t>
            </a:r>
          </a:p>
        </p:txBody>
      </p:sp>
      <p:sp>
        <p:nvSpPr>
          <p:cNvPr id="104" name="TextBox 103"/>
          <p:cNvSpPr txBox="1"/>
          <p:nvPr/>
        </p:nvSpPr>
        <p:spPr>
          <a:xfrm>
            <a:off x="9811443" y="6481790"/>
            <a:ext cx="2044149" cy="261610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defTabSz="804420"/>
            <a:r>
              <a:rPr lang="en-GB" sz="1100" dirty="0" smtClean="0">
                <a:solidFill>
                  <a:schemeClr val="bg1"/>
                </a:solidFill>
              </a:rPr>
              <a:t>S</a:t>
            </a:r>
            <a:r>
              <a:rPr lang="id-ID" sz="1100" dirty="0" smtClean="0">
                <a:solidFill>
                  <a:schemeClr val="bg1"/>
                </a:solidFill>
              </a:rPr>
              <a:t>umber: Hasil diskusi MUI dan BI</a:t>
            </a:r>
            <a:endParaRPr lang="en-GB" sz="1100" dirty="0">
              <a:solidFill>
                <a:schemeClr val="bg1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2678245275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theme/theme1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2.xml><?xml version="1.0" encoding="utf-8"?>
<a:theme xmlns:a="http://schemas.openxmlformats.org/drawingml/2006/main" name="1_Office Theme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3.xml><?xml version="1.0" encoding="utf-8"?>
<a:theme xmlns:a="http://schemas.openxmlformats.org/drawingml/2006/main" name="3_Office Them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5B9BD5"/>
      </a:accent1>
      <a:accent2>
        <a:srgbClr val="ED7D31"/>
      </a:accent2>
      <a:accent3>
        <a:srgbClr val="A5A5A5"/>
      </a:accent3>
      <a:accent4>
        <a:srgbClr val="FFC000"/>
      </a:accent4>
      <a:accent5>
        <a:srgbClr val="4472C4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4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docProps/app.xml><?xml version="1.0" encoding="utf-8"?>
<Properties xmlns="http://schemas.openxmlformats.org/officeDocument/2006/extended-properties" xmlns:vt="http://schemas.openxmlformats.org/officeDocument/2006/docPropsVTypes">
  <Template/>
  <TotalTime>8559</TotalTime>
  <Words>2309</Words>
  <Application>Microsoft Office PowerPoint</Application>
  <PresentationFormat>Widescreen</PresentationFormat>
  <Paragraphs>624</Paragraphs>
  <Slides>31</Slides>
  <Notes>0</Notes>
  <HiddenSlides>0</HiddenSlides>
  <MMClips>0</MMClips>
  <ScaleCrop>false</ScaleCrop>
  <HeadingPairs>
    <vt:vector size="6" baseType="variant">
      <vt:variant>
        <vt:lpstr>Fonts Used</vt:lpstr>
      </vt:variant>
      <vt:variant>
        <vt:i4>16</vt:i4>
      </vt:variant>
      <vt:variant>
        <vt:lpstr>Theme</vt:lpstr>
      </vt:variant>
      <vt:variant>
        <vt:i4>3</vt:i4>
      </vt:variant>
      <vt:variant>
        <vt:lpstr>Slide Titles</vt:lpstr>
      </vt:variant>
      <vt:variant>
        <vt:i4>31</vt:i4>
      </vt:variant>
    </vt:vector>
  </HeadingPairs>
  <TitlesOfParts>
    <vt:vector size="50" baseType="lpstr">
      <vt:lpstr>맑은 고딕</vt:lpstr>
      <vt:lpstr>맑은 고딕</vt:lpstr>
      <vt:lpstr>PMingLiU</vt:lpstr>
      <vt:lpstr>Arial</vt:lpstr>
      <vt:lpstr>Arial Narrow</vt:lpstr>
      <vt:lpstr>Bauhaus 93</vt:lpstr>
      <vt:lpstr>Calibri</vt:lpstr>
      <vt:lpstr>Calibri Light</vt:lpstr>
      <vt:lpstr>Century Gothic</vt:lpstr>
      <vt:lpstr>Franklin Gothic Demi Cond</vt:lpstr>
      <vt:lpstr>Impact</vt:lpstr>
      <vt:lpstr>Malgun Gothic Semilight</vt:lpstr>
      <vt:lpstr>Segoe UI</vt:lpstr>
      <vt:lpstr>Tw Cen MT</vt:lpstr>
      <vt:lpstr>Tw Cen MT Condensed</vt:lpstr>
      <vt:lpstr>Tw Cen MT Condensed Extra Bold</vt:lpstr>
      <vt:lpstr>Office Theme</vt:lpstr>
      <vt:lpstr>1_Office Theme</vt:lpstr>
      <vt:lpstr>3_Office Theme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</vt:vector>
  </TitlesOfParts>
  <Company>Bank Indonesia</Company>
  <LinksUpToDate>false</LinksUpToDate>
  <SharedDoc>false</SharedDoc>
  <HyperlinksChanged>false</HyperlinksChanged>
  <AppVersion>15.0000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PowerPoint Presentation</dc:title>
  <dc:creator>Agung Budilaksono</dc:creator>
  <cp:lastModifiedBy>DTIADM</cp:lastModifiedBy>
  <cp:revision>477</cp:revision>
  <cp:lastPrinted>2018-03-08T06:32:45Z</cp:lastPrinted>
  <dcterms:created xsi:type="dcterms:W3CDTF">2016-11-16T07:19:11Z</dcterms:created>
  <dcterms:modified xsi:type="dcterms:W3CDTF">2018-03-18T00:41:31Z</dcterms:modified>
</cp:coreProperties>
</file>